
<file path=[Content_Types].xml><?xml version="1.0" encoding="utf-8"?>
<Types xmlns="http://schemas.openxmlformats.org/package/2006/content-types">
  <Default Extension="png" ContentType="image/png"/>
  <Default Extension="emf" ContentType="image/x-emf"/>
  <Default Extension="jpeg" ContentType="image/jpeg"/>
  <Default Extension="wmf" ContentType="image/x-wmf"/>
  <Default Extension="rels" ContentType="application/vnd.openxmlformats-package.relationships+xml"/>
  <Default Extension="xml" ContentType="application/xml"/>
  <Default Extension="gif" ContentType="image/gif"/>
  <Default Extension="xlsx" ContentType="application/vnd.openxmlformats-officedocument.spreadsheetml.sheet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slides/slide100.xml" ContentType="application/vnd.openxmlformats-officedocument.presentationml.slide+xml"/>
  <Override PartName="/ppt/slides/slide101.xml" ContentType="application/vnd.openxmlformats-officedocument.presentationml.slide+xml"/>
  <Override PartName="/ppt/slides/slide102.xml" ContentType="application/vnd.openxmlformats-officedocument.presentationml.slide+xml"/>
  <Override PartName="/ppt/slides/slide103.xml" ContentType="application/vnd.openxmlformats-officedocument.presentationml.slide+xml"/>
  <Override PartName="/ppt/slides/slide104.xml" ContentType="application/vnd.openxmlformats-officedocument.presentationml.slide+xml"/>
  <Override PartName="/ppt/slides/slide105.xml" ContentType="application/vnd.openxmlformats-officedocument.presentationml.slide+xml"/>
  <Override PartName="/ppt/slides/slide106.xml" ContentType="application/vnd.openxmlformats-officedocument.presentationml.slide+xml"/>
  <Override PartName="/ppt/slides/slide107.xml" ContentType="application/vnd.openxmlformats-officedocument.presentationml.slide+xml"/>
  <Override PartName="/ppt/slides/slide108.xml" ContentType="application/vnd.openxmlformats-officedocument.presentationml.slide+xml"/>
  <Override PartName="/ppt/slides/slide109.xml" ContentType="application/vnd.openxmlformats-officedocument.presentationml.slide+xml"/>
  <Override PartName="/ppt/slides/slide110.xml" ContentType="application/vnd.openxmlformats-officedocument.presentationml.slide+xml"/>
  <Override PartName="/ppt/slides/slide111.xml" ContentType="application/vnd.openxmlformats-officedocument.presentationml.slide+xml"/>
  <Override PartName="/ppt/slides/slide112.xml" ContentType="application/vnd.openxmlformats-officedocument.presentationml.slide+xml"/>
  <Override PartName="/ppt/slides/slide113.xml" ContentType="application/vnd.openxmlformats-officedocument.presentationml.slide+xml"/>
  <Override PartName="/ppt/slides/slide114.xml" ContentType="application/vnd.openxmlformats-officedocument.presentationml.slide+xml"/>
  <Override PartName="/ppt/slides/slide115.xml" ContentType="application/vnd.openxmlformats-officedocument.presentationml.slide+xml"/>
  <Override PartName="/ppt/slides/slide116.xml" ContentType="application/vnd.openxmlformats-officedocument.presentationml.slide+xml"/>
  <Override PartName="/ppt/slides/slide117.xml" ContentType="application/vnd.openxmlformats-officedocument.presentationml.slide+xml"/>
  <Override PartName="/ppt/slides/slide118.xml" ContentType="application/vnd.openxmlformats-officedocument.presentationml.slide+xml"/>
  <Override PartName="/ppt/slides/slide119.xml" ContentType="application/vnd.openxmlformats-officedocument.presentationml.slide+xml"/>
  <Override PartName="/ppt/slides/slide120.xml" ContentType="application/vnd.openxmlformats-officedocument.presentationml.slide+xml"/>
  <Override PartName="/ppt/slides/slide121.xml" ContentType="application/vnd.openxmlformats-officedocument.presentationml.slide+xml"/>
  <Override PartName="/ppt/slides/slide122.xml" ContentType="application/vnd.openxmlformats-officedocument.presentationml.slide+xml"/>
  <Override PartName="/ppt/slides/slide123.xml" ContentType="application/vnd.openxmlformats-officedocument.presentationml.slide+xml"/>
  <Override PartName="/ppt/slides/slide124.xml" ContentType="application/vnd.openxmlformats-officedocument.presentationml.slide+xml"/>
  <Override PartName="/ppt/slides/slide125.xml" ContentType="application/vnd.openxmlformats-officedocument.presentationml.slide+xml"/>
  <Override PartName="/ppt/slides/slide126.xml" ContentType="application/vnd.openxmlformats-officedocument.presentationml.slide+xml"/>
  <Override PartName="/ppt/slides/slide127.xml" ContentType="application/vnd.openxmlformats-officedocument.presentationml.slide+xml"/>
  <Override PartName="/ppt/slides/slide128.xml" ContentType="application/vnd.openxmlformats-officedocument.presentationml.slide+xml"/>
  <Override PartName="/ppt/slides/slide129.xml" ContentType="application/vnd.openxmlformats-officedocument.presentationml.slide+xml"/>
  <Override PartName="/ppt/slides/slide130.xml" ContentType="application/vnd.openxmlformats-officedocument.presentationml.slide+xml"/>
  <Override PartName="/ppt/slides/slide131.xml" ContentType="application/vnd.openxmlformats-officedocument.presentationml.slide+xml"/>
  <Override PartName="/ppt/slides/slide132.xml" ContentType="application/vnd.openxmlformats-officedocument.presentationml.slide+xml"/>
  <Override PartName="/ppt/slides/slide133.xml" ContentType="application/vnd.openxmlformats-officedocument.presentationml.slide+xml"/>
  <Override PartName="/ppt/slides/slide134.xml" ContentType="application/vnd.openxmlformats-officedocument.presentationml.slide+xml"/>
  <Override PartName="/ppt/slides/slide135.xml" ContentType="application/vnd.openxmlformats-officedocument.presentationml.slide+xml"/>
  <Override PartName="/ppt/slides/slide136.xml" ContentType="application/vnd.openxmlformats-officedocument.presentationml.slide+xml"/>
  <Override PartName="/ppt/slides/slide137.xml" ContentType="application/vnd.openxmlformats-officedocument.presentationml.slide+xml"/>
  <Override PartName="/ppt/slides/slide138.xml" ContentType="application/vnd.openxmlformats-officedocument.presentationml.slide+xml"/>
  <Override PartName="/ppt/slides/slide139.xml" ContentType="application/vnd.openxmlformats-officedocument.presentationml.slide+xml"/>
  <Override PartName="/ppt/slides/slide140.xml" ContentType="application/vnd.openxmlformats-officedocument.presentationml.slide+xml"/>
  <Override PartName="/ppt/slides/slide141.xml" ContentType="application/vnd.openxmlformats-officedocument.presentationml.slide+xml"/>
  <Override PartName="/ppt/slides/slide142.xml" ContentType="application/vnd.openxmlformats-officedocument.presentationml.slide+xml"/>
  <Override PartName="/ppt/slides/slide143.xml" ContentType="application/vnd.openxmlformats-officedocument.presentationml.slide+xml"/>
  <Override PartName="/ppt/slides/slide144.xml" ContentType="application/vnd.openxmlformats-officedocument.presentationml.slide+xml"/>
  <Override PartName="/ppt/slides/slide145.xml" ContentType="application/vnd.openxmlformats-officedocument.presentationml.slide+xml"/>
  <Override PartName="/ppt/slides/slide146.xml" ContentType="application/vnd.openxmlformats-officedocument.presentationml.slide+xml"/>
  <Override PartName="/ppt/slides/slide147.xml" ContentType="application/vnd.openxmlformats-officedocument.presentationml.slide+xml"/>
  <Override PartName="/ppt/slides/slide148.xml" ContentType="application/vnd.openxmlformats-officedocument.presentationml.slide+xml"/>
  <Override PartName="/ppt/slides/slide149.xml" ContentType="application/vnd.openxmlformats-officedocument.presentationml.slide+xml"/>
  <Override PartName="/ppt/slides/slide150.xml" ContentType="application/vnd.openxmlformats-officedocument.presentationml.slide+xml"/>
  <Override PartName="/ppt/slides/slide151.xml" ContentType="application/vnd.openxmlformats-officedocument.presentationml.slide+xml"/>
  <Override PartName="/ppt/slides/slide152.xml" ContentType="application/vnd.openxmlformats-officedocument.presentationml.slide+xml"/>
  <Override PartName="/ppt/slides/slide153.xml" ContentType="application/vnd.openxmlformats-officedocument.presentationml.slide+xml"/>
  <Override PartName="/ppt/slides/slide154.xml" ContentType="application/vnd.openxmlformats-officedocument.presentationml.slide+xml"/>
  <Override PartName="/ppt/slides/slide155.xml" ContentType="application/vnd.openxmlformats-officedocument.presentationml.slide+xml"/>
  <Override PartName="/ppt/slides/slide156.xml" ContentType="application/vnd.openxmlformats-officedocument.presentationml.slide+xml"/>
  <Override PartName="/ppt/slides/slide157.xml" ContentType="application/vnd.openxmlformats-officedocument.presentationml.slide+xml"/>
  <Override PartName="/ppt/slides/slide158.xml" ContentType="application/vnd.openxmlformats-officedocument.presentationml.slide+xml"/>
  <Override PartName="/ppt/slides/slide159.xml" ContentType="application/vnd.openxmlformats-officedocument.presentationml.slide+xml"/>
  <Override PartName="/ppt/slides/slide160.xml" ContentType="application/vnd.openxmlformats-officedocument.presentationml.slide+xml"/>
  <Override PartName="/ppt/slides/slide161.xml" ContentType="application/vnd.openxmlformats-officedocument.presentationml.slide+xml"/>
  <Override PartName="/ppt/slides/slide162.xml" ContentType="application/vnd.openxmlformats-officedocument.presentationml.slide+xml"/>
  <Override PartName="/ppt/slides/slide163.xml" ContentType="application/vnd.openxmlformats-officedocument.presentationml.slide+xml"/>
  <Override PartName="/ppt/slides/slide164.xml" ContentType="application/vnd.openxmlformats-officedocument.presentationml.slide+xml"/>
  <Override PartName="/ppt/slides/slide165.xml" ContentType="application/vnd.openxmlformats-officedocument.presentationml.slide+xml"/>
  <Override PartName="/ppt/slides/slide166.xml" ContentType="application/vnd.openxmlformats-officedocument.presentationml.slide+xml"/>
  <Override PartName="/ppt/slides/slide167.xml" ContentType="application/vnd.openxmlformats-officedocument.presentationml.slide+xml"/>
  <Override PartName="/ppt/slides/slide168.xml" ContentType="application/vnd.openxmlformats-officedocument.presentationml.slide+xml"/>
  <Override PartName="/ppt/slides/slide169.xml" ContentType="application/vnd.openxmlformats-officedocument.presentationml.slide+xml"/>
  <Override PartName="/ppt/slides/slide170.xml" ContentType="application/vnd.openxmlformats-officedocument.presentationml.slide+xml"/>
  <Override PartName="/ppt/slides/slide171.xml" ContentType="application/vnd.openxmlformats-officedocument.presentationml.slide+xml"/>
  <Override PartName="/ppt/slides/slide172.xml" ContentType="application/vnd.openxmlformats-officedocument.presentationml.slide+xml"/>
  <Override PartName="/ppt/slides/slide173.xml" ContentType="application/vnd.openxmlformats-officedocument.presentationml.slide+xml"/>
  <Override PartName="/ppt/slides/slide174.xml" ContentType="application/vnd.openxmlformats-officedocument.presentationml.slide+xml"/>
  <Override PartName="/ppt/slides/slide175.xml" ContentType="application/vnd.openxmlformats-officedocument.presentationml.slide+xml"/>
  <Override PartName="/ppt/slides/slide176.xml" ContentType="application/vnd.openxmlformats-officedocument.presentationml.slide+xml"/>
  <Override PartName="/ppt/slides/slide177.xml" ContentType="application/vnd.openxmlformats-officedocument.presentationml.slide+xml"/>
  <Override PartName="/ppt/slides/slide178.xml" ContentType="application/vnd.openxmlformats-officedocument.presentationml.slide+xml"/>
  <Override PartName="/ppt/slides/slide179.xml" ContentType="application/vnd.openxmlformats-officedocument.presentationml.slide+xml"/>
  <Override PartName="/ppt/slides/slide180.xml" ContentType="application/vnd.openxmlformats-officedocument.presentationml.slide+xml"/>
  <Override PartName="/ppt/slides/slide181.xml" ContentType="application/vnd.openxmlformats-officedocument.presentationml.slide+xml"/>
  <Override PartName="/ppt/slides/slide182.xml" ContentType="application/vnd.openxmlformats-officedocument.presentationml.slide+xml"/>
  <Override PartName="/ppt/slides/slide183.xml" ContentType="application/vnd.openxmlformats-officedocument.presentationml.slide+xml"/>
  <Override PartName="/ppt/slides/slide184.xml" ContentType="application/vnd.openxmlformats-officedocument.presentationml.slide+xml"/>
  <Override PartName="/ppt/slides/slide185.xml" ContentType="application/vnd.openxmlformats-officedocument.presentationml.slide+xml"/>
  <Override PartName="/ppt/slides/slide186.xml" ContentType="application/vnd.openxmlformats-officedocument.presentationml.slide+xml"/>
  <Override PartName="/ppt/slides/slide187.xml" ContentType="application/vnd.openxmlformats-officedocument.presentationml.slide+xml"/>
  <Override PartName="/ppt/slides/slide188.xml" ContentType="application/vnd.openxmlformats-officedocument.presentationml.slide+xml"/>
  <Override PartName="/ppt/slides/slide189.xml" ContentType="application/vnd.openxmlformats-officedocument.presentationml.slide+xml"/>
  <Override PartName="/ppt/slides/slide190.xml" ContentType="application/vnd.openxmlformats-officedocument.presentationml.slide+xml"/>
  <Override PartName="/ppt/slides/slide191.xml" ContentType="application/vnd.openxmlformats-officedocument.presentationml.slide+xml"/>
  <Override PartName="/ppt/slides/slide192.xml" ContentType="application/vnd.openxmlformats-officedocument.presentationml.slide+xml"/>
  <Override PartName="/ppt/slides/slide193.xml" ContentType="application/vnd.openxmlformats-officedocument.presentationml.slide+xml"/>
  <Override PartName="/ppt/slides/slide194.xml" ContentType="application/vnd.openxmlformats-officedocument.presentationml.slide+xml"/>
  <Override PartName="/ppt/slides/slide195.xml" ContentType="application/vnd.openxmlformats-officedocument.presentationml.slide+xml"/>
  <Override PartName="/ppt/slides/slide196.xml" ContentType="application/vnd.openxmlformats-officedocument.presentationml.slide+xml"/>
  <Override PartName="/ppt/slides/slide197.xml" ContentType="application/vnd.openxmlformats-officedocument.presentationml.slide+xml"/>
  <Override PartName="/ppt/slides/slide198.xml" ContentType="application/vnd.openxmlformats-officedocument.presentationml.slide+xml"/>
  <Override PartName="/ppt/slides/slide199.xml" ContentType="application/vnd.openxmlformats-officedocument.presentationml.slide+xml"/>
  <Override PartName="/ppt/slides/slide200.xml" ContentType="application/vnd.openxmlformats-officedocument.presentationml.slide+xml"/>
  <Override PartName="/ppt/slides/slide201.xml" ContentType="application/vnd.openxmlformats-officedocument.presentationml.slide+xml"/>
  <Override PartName="/ppt/slides/slide202.xml" ContentType="application/vnd.openxmlformats-officedocument.presentationml.slide+xml"/>
  <Override PartName="/ppt/slides/slide203.xml" ContentType="application/vnd.openxmlformats-officedocument.presentationml.slide+xml"/>
  <Override PartName="/ppt/slides/slide204.xml" ContentType="application/vnd.openxmlformats-officedocument.presentationml.slide+xml"/>
  <Override PartName="/ppt/slides/slide205.xml" ContentType="application/vnd.openxmlformats-officedocument.presentationml.slide+xml"/>
  <Override PartName="/ppt/slides/slide206.xml" ContentType="application/vnd.openxmlformats-officedocument.presentationml.slide+xml"/>
  <Override PartName="/ppt/slides/slide207.xml" ContentType="application/vnd.openxmlformats-officedocument.presentationml.slide+xml"/>
  <Override PartName="/ppt/slides/slide208.xml" ContentType="application/vnd.openxmlformats-officedocument.presentationml.slide+xml"/>
  <Override PartName="/ppt/slides/slide209.xml" ContentType="application/vnd.openxmlformats-officedocument.presentationml.slide+xml"/>
  <Override PartName="/ppt/slides/slide210.xml" ContentType="application/vnd.openxmlformats-officedocument.presentationml.slide+xml"/>
  <Override PartName="/ppt/slides/slide211.xml" ContentType="application/vnd.openxmlformats-officedocument.presentationml.slide+xml"/>
  <Override PartName="/ppt/slides/slide212.xml" ContentType="application/vnd.openxmlformats-officedocument.presentationml.slide+xml"/>
  <Override PartName="/ppt/slides/slide213.xml" ContentType="application/vnd.openxmlformats-officedocument.presentationml.slide+xml"/>
  <Override PartName="/ppt/slides/slide214.xml" ContentType="application/vnd.openxmlformats-officedocument.presentationml.slide+xml"/>
  <Override PartName="/ppt/slides/slide215.xml" ContentType="application/vnd.openxmlformats-officedocument.presentationml.slide+xml"/>
  <Override PartName="/ppt/slides/slide216.xml" ContentType="application/vnd.openxmlformats-officedocument.presentationml.slide+xml"/>
  <Override PartName="/ppt/slides/slide217.xml" ContentType="application/vnd.openxmlformats-officedocument.presentationml.slide+xml"/>
  <Override PartName="/ppt/slides/slide218.xml" ContentType="application/vnd.openxmlformats-officedocument.presentationml.slide+xml"/>
  <Override PartName="/ppt/slides/slide219.xml" ContentType="application/vnd.openxmlformats-officedocument.presentationml.slide+xml"/>
  <Override PartName="/ppt/slides/slide220.xml" ContentType="application/vnd.openxmlformats-officedocument.presentationml.slide+xml"/>
  <Override PartName="/ppt/slides/slide221.xml" ContentType="application/vnd.openxmlformats-officedocument.presentationml.slide+xml"/>
  <Override PartName="/ppt/slides/slide222.xml" ContentType="application/vnd.openxmlformats-officedocument.presentationml.slide+xml"/>
  <Override PartName="/ppt/slides/slide223.xml" ContentType="application/vnd.openxmlformats-officedocument.presentationml.slide+xml"/>
  <Override PartName="/ppt/slides/slide224.xml" ContentType="application/vnd.openxmlformats-officedocument.presentationml.slide+xml"/>
  <Override PartName="/ppt/slides/slide225.xml" ContentType="application/vnd.openxmlformats-officedocument.presentationml.slide+xml"/>
  <Override PartName="/ppt/slides/slide226.xml" ContentType="application/vnd.openxmlformats-officedocument.presentationml.slide+xml"/>
  <Override PartName="/ppt/slides/slide227.xml" ContentType="application/vnd.openxmlformats-officedocument.presentationml.slide+xml"/>
  <Override PartName="/ppt/slides/slide228.xml" ContentType="application/vnd.openxmlformats-officedocument.presentationml.slide+xml"/>
  <Override PartName="/ppt/slides/slide229.xml" ContentType="application/vnd.openxmlformats-officedocument.presentationml.slide+xml"/>
  <Override PartName="/ppt/slides/slide230.xml" ContentType="application/vnd.openxmlformats-officedocument.presentationml.slide+xml"/>
  <Override PartName="/ppt/slides/slide231.xml" ContentType="application/vnd.openxmlformats-officedocument.presentationml.slide+xml"/>
  <Override PartName="/ppt/slides/slide232.xml" ContentType="application/vnd.openxmlformats-officedocument.presentationml.slide+xml"/>
  <Override PartName="/ppt/slides/slide233.xml" ContentType="application/vnd.openxmlformats-officedocument.presentationml.slide+xml"/>
  <Override PartName="/ppt/slides/slide234.xml" ContentType="application/vnd.openxmlformats-officedocument.presentationml.slide+xml"/>
  <Override PartName="/ppt/slides/slide235.xml" ContentType="application/vnd.openxmlformats-officedocument.presentationml.slide+xml"/>
  <Override PartName="/ppt/slides/slide236.xml" ContentType="application/vnd.openxmlformats-officedocument.presentationml.slide+xml"/>
  <Override PartName="/ppt/slides/slide237.xml" ContentType="application/vnd.openxmlformats-officedocument.presentationml.slide+xml"/>
  <Override PartName="/ppt/slides/slide238.xml" ContentType="application/vnd.openxmlformats-officedocument.presentationml.slide+xml"/>
  <Override PartName="/ppt/slides/slide239.xml" ContentType="application/vnd.openxmlformats-officedocument.presentationml.slide+xml"/>
  <Override PartName="/ppt/slides/slide240.xml" ContentType="application/vnd.openxmlformats-officedocument.presentationml.slide+xml"/>
  <Override PartName="/ppt/slides/slide241.xml" ContentType="application/vnd.openxmlformats-officedocument.presentationml.slide+xml"/>
  <Override PartName="/ppt/slides/slide242.xml" ContentType="application/vnd.openxmlformats-officedocument.presentationml.slide+xml"/>
  <Override PartName="/ppt/slides/slide243.xml" ContentType="application/vnd.openxmlformats-officedocument.presentationml.slide+xml"/>
  <Override PartName="/ppt/slides/slide244.xml" ContentType="application/vnd.openxmlformats-officedocument.presentationml.slide+xml"/>
  <Override PartName="/ppt/slides/slide245.xml" ContentType="application/vnd.openxmlformats-officedocument.presentationml.slide+xml"/>
  <Override PartName="/ppt/slides/slide246.xml" ContentType="application/vnd.openxmlformats-officedocument.presentationml.slide+xml"/>
  <Override PartName="/ppt/slides/slide247.xml" ContentType="application/vnd.openxmlformats-officedocument.presentationml.slide+xml"/>
  <Override PartName="/ppt/slides/slide248.xml" ContentType="application/vnd.openxmlformats-officedocument.presentationml.slide+xml"/>
  <Override PartName="/ppt/slides/slide249.xml" ContentType="application/vnd.openxmlformats-officedocument.presentationml.slide+xml"/>
  <Override PartName="/ppt/slides/slide250.xml" ContentType="application/vnd.openxmlformats-officedocument.presentationml.slide+xml"/>
  <Override PartName="/ppt/slides/slide251.xml" ContentType="application/vnd.openxmlformats-officedocument.presentationml.slide+xml"/>
  <Override PartName="/ppt/slides/slide252.xml" ContentType="application/vnd.openxmlformats-officedocument.presentationml.slide+xml"/>
  <Override PartName="/ppt/slides/slide253.xml" ContentType="application/vnd.openxmlformats-officedocument.presentationml.slide+xml"/>
  <Override PartName="/ppt/slides/slide254.xml" ContentType="application/vnd.openxmlformats-officedocument.presentationml.slide+xml"/>
  <Override PartName="/ppt/slides/slide255.xml" ContentType="application/vnd.openxmlformats-officedocument.presentationml.slide+xml"/>
  <Override PartName="/ppt/slides/slide256.xml" ContentType="application/vnd.openxmlformats-officedocument.presentationml.slide+xml"/>
  <Override PartName="/ppt/slides/slide257.xml" ContentType="application/vnd.openxmlformats-officedocument.presentationml.slide+xml"/>
  <Override PartName="/ppt/slides/slide258.xml" ContentType="application/vnd.openxmlformats-officedocument.presentationml.slide+xml"/>
  <Override PartName="/ppt/slides/slide259.xml" ContentType="application/vnd.openxmlformats-officedocument.presentationml.slide+xml"/>
  <Override PartName="/ppt/slides/slide260.xml" ContentType="application/vnd.openxmlformats-officedocument.presentationml.slide+xml"/>
  <Override PartName="/ppt/slides/slide261.xml" ContentType="application/vnd.openxmlformats-officedocument.presentationml.slide+xml"/>
  <Override PartName="/ppt/slides/slide262.xml" ContentType="application/vnd.openxmlformats-officedocument.presentationml.slide+xml"/>
  <Override PartName="/ppt/slides/slide263.xml" ContentType="application/vnd.openxmlformats-officedocument.presentationml.slide+xml"/>
  <Override PartName="/ppt/slides/slide264.xml" ContentType="application/vnd.openxmlformats-officedocument.presentationml.slide+xml"/>
  <Override PartName="/ppt/slides/slide265.xml" ContentType="application/vnd.openxmlformats-officedocument.presentationml.slide+xml"/>
  <Override PartName="/ppt/slides/slide266.xml" ContentType="application/vnd.openxmlformats-officedocument.presentationml.slide+xml"/>
  <Override PartName="/ppt/slides/slide267.xml" ContentType="application/vnd.openxmlformats-officedocument.presentationml.slide+xml"/>
  <Override PartName="/ppt/slides/slide268.xml" ContentType="application/vnd.openxmlformats-officedocument.presentationml.slide+xml"/>
  <Override PartName="/ppt/slides/slide269.xml" ContentType="application/vnd.openxmlformats-officedocument.presentationml.slide+xml"/>
  <Override PartName="/ppt/slides/slide270.xml" ContentType="application/vnd.openxmlformats-officedocument.presentationml.slide+xml"/>
  <Override PartName="/ppt/slides/slide271.xml" ContentType="application/vnd.openxmlformats-officedocument.presentationml.slide+xml"/>
  <Override PartName="/ppt/slides/slide272.xml" ContentType="application/vnd.openxmlformats-officedocument.presentationml.slide+xml"/>
  <Override PartName="/ppt/slides/slide273.xml" ContentType="application/vnd.openxmlformats-officedocument.presentationml.slide+xml"/>
  <Override PartName="/ppt/slides/slide274.xml" ContentType="application/vnd.openxmlformats-officedocument.presentationml.slide+xml"/>
  <Override PartName="/ppt/slides/slide275.xml" ContentType="application/vnd.openxmlformats-officedocument.presentationml.slide+xml"/>
  <Override PartName="/ppt/slides/slide276.xml" ContentType="application/vnd.openxmlformats-officedocument.presentationml.slide+xml"/>
  <Override PartName="/ppt/slides/slide277.xml" ContentType="application/vnd.openxmlformats-officedocument.presentationml.slide+xml"/>
  <Override PartName="/ppt/slides/slide278.xml" ContentType="application/vnd.openxmlformats-officedocument.presentationml.slide+xml"/>
  <Override PartName="/ppt/slides/slide279.xml" ContentType="application/vnd.openxmlformats-officedocument.presentationml.slide+xml"/>
  <Override PartName="/ppt/slides/slide280.xml" ContentType="application/vnd.openxmlformats-officedocument.presentationml.slide+xml"/>
  <Override PartName="/ppt/slides/slide281.xml" ContentType="application/vnd.openxmlformats-officedocument.presentationml.slide+xml"/>
  <Override PartName="/ppt/slides/slide282.xml" ContentType="application/vnd.openxmlformats-officedocument.presentationml.slide+xml"/>
  <Override PartName="/ppt/slides/slide283.xml" ContentType="application/vnd.openxmlformats-officedocument.presentationml.slide+xml"/>
  <Override PartName="/ppt/slides/slide284.xml" ContentType="application/vnd.openxmlformats-officedocument.presentationml.slide+xml"/>
  <Override PartName="/ppt/slides/slide285.xml" ContentType="application/vnd.openxmlformats-officedocument.presentationml.slide+xml"/>
  <Override PartName="/ppt/slides/slide286.xml" ContentType="application/vnd.openxmlformats-officedocument.presentationml.slide+xml"/>
  <Override PartName="/ppt/slides/slide287.xml" ContentType="application/vnd.openxmlformats-officedocument.presentationml.slide+xml"/>
  <Override PartName="/ppt/slides/slide288.xml" ContentType="application/vnd.openxmlformats-officedocument.presentationml.slide+xml"/>
  <Override PartName="/ppt/slides/slide289.xml" ContentType="application/vnd.openxmlformats-officedocument.presentationml.slide+xml"/>
  <Override PartName="/ppt/slides/slide290.xml" ContentType="application/vnd.openxmlformats-officedocument.presentationml.slide+xml"/>
  <Override PartName="/ppt/slides/slide291.xml" ContentType="application/vnd.openxmlformats-officedocument.presentationml.slide+xml"/>
  <Override PartName="/ppt/slides/slide292.xml" ContentType="application/vnd.openxmlformats-officedocument.presentationml.slide+xml"/>
  <Override PartName="/ppt/slides/slide293.xml" ContentType="application/vnd.openxmlformats-officedocument.presentationml.slide+xml"/>
  <Override PartName="/ppt/slides/slide294.xml" ContentType="application/vnd.openxmlformats-officedocument.presentationml.slide+xml"/>
  <Override PartName="/ppt/slides/slide295.xml" ContentType="application/vnd.openxmlformats-officedocument.presentationml.slide+xml"/>
  <Override PartName="/ppt/slides/slide296.xml" ContentType="application/vnd.openxmlformats-officedocument.presentationml.slide+xml"/>
  <Override PartName="/ppt/slides/slide297.xml" ContentType="application/vnd.openxmlformats-officedocument.presentationml.slide+xml"/>
  <Override PartName="/ppt/slides/slide298.xml" ContentType="application/vnd.openxmlformats-officedocument.presentationml.slide+xml"/>
  <Override PartName="/ppt/slides/slide299.xml" ContentType="application/vnd.openxmlformats-officedocument.presentationml.slide+xml"/>
  <Override PartName="/ppt/slides/slide300.xml" ContentType="application/vnd.openxmlformats-officedocument.presentationml.slide+xml"/>
  <Override PartName="/ppt/slides/slide301.xml" ContentType="application/vnd.openxmlformats-officedocument.presentationml.slide+xml"/>
  <Override PartName="/ppt/slides/slide302.xml" ContentType="application/vnd.openxmlformats-officedocument.presentationml.slide+xml"/>
  <Override PartName="/ppt/slides/slide303.xml" ContentType="application/vnd.openxmlformats-officedocument.presentationml.slide+xml"/>
  <Override PartName="/ppt/slides/slide304.xml" ContentType="application/vnd.openxmlformats-officedocument.presentationml.slide+xml"/>
  <Override PartName="/ppt/slides/slide305.xml" ContentType="application/vnd.openxmlformats-officedocument.presentationml.slide+xml"/>
  <Override PartName="/ppt/slides/slide306.xml" ContentType="application/vnd.openxmlformats-officedocument.presentationml.slide+xml"/>
  <Override PartName="/ppt/slides/slide307.xml" ContentType="application/vnd.openxmlformats-officedocument.presentationml.slide+xml"/>
  <Override PartName="/ppt/slides/slide308.xml" ContentType="application/vnd.openxmlformats-officedocument.presentationml.slide+xml"/>
  <Override PartName="/ppt/slides/slide309.xml" ContentType="application/vnd.openxmlformats-officedocument.presentationml.slide+xml"/>
  <Override PartName="/ppt/slides/slide310.xml" ContentType="application/vnd.openxmlformats-officedocument.presentationml.slide+xml"/>
  <Override PartName="/ppt/slides/slide311.xml" ContentType="application/vnd.openxmlformats-officedocument.presentationml.slide+xml"/>
  <Override PartName="/ppt/slides/slide312.xml" ContentType="application/vnd.openxmlformats-officedocument.presentationml.slide+xml"/>
  <Override PartName="/ppt/slides/slide313.xml" ContentType="application/vnd.openxmlformats-officedocument.presentationml.slide+xml"/>
  <Override PartName="/ppt/slides/slide314.xml" ContentType="application/vnd.openxmlformats-officedocument.presentationml.slide+xml"/>
  <Override PartName="/ppt/slides/slide315.xml" ContentType="application/vnd.openxmlformats-officedocument.presentationml.slide+xml"/>
  <Override PartName="/ppt/slides/slide316.xml" ContentType="application/vnd.openxmlformats-officedocument.presentationml.slide+xml"/>
  <Override PartName="/ppt/slides/slide317.xml" ContentType="application/vnd.openxmlformats-officedocument.presentationml.slide+xml"/>
  <Override PartName="/ppt/slides/slide318.xml" ContentType="application/vnd.openxmlformats-officedocument.presentationml.slide+xml"/>
  <Override PartName="/ppt/slides/slide319.xml" ContentType="application/vnd.openxmlformats-officedocument.presentationml.slide+xml"/>
  <Override PartName="/ppt/slides/slide320.xml" ContentType="application/vnd.openxmlformats-officedocument.presentationml.slide+xml"/>
  <Override PartName="/ppt/slides/slide321.xml" ContentType="application/vnd.openxmlformats-officedocument.presentationml.slide+xml"/>
  <Override PartName="/ppt/slides/slide322.xml" ContentType="application/vnd.openxmlformats-officedocument.presentationml.slide+xml"/>
  <Override PartName="/ppt/slides/slide323.xml" ContentType="application/vnd.openxmlformats-officedocument.presentationml.slide+xml"/>
  <Override PartName="/ppt/slides/slide324.xml" ContentType="application/vnd.openxmlformats-officedocument.presentationml.slide+xml"/>
  <Override PartName="/ppt/slides/slide325.xml" ContentType="application/vnd.openxmlformats-officedocument.presentationml.slide+xml"/>
  <Override PartName="/ppt/slides/slide326.xml" ContentType="application/vnd.openxmlformats-officedocument.presentationml.slide+xml"/>
  <Override PartName="/ppt/slides/slide327.xml" ContentType="application/vnd.openxmlformats-officedocument.presentationml.slide+xml"/>
  <Override PartName="/ppt/slides/slide328.xml" ContentType="application/vnd.openxmlformats-officedocument.presentationml.slide+xml"/>
  <Override PartName="/ppt/slides/slide329.xml" ContentType="application/vnd.openxmlformats-officedocument.presentationml.slide+xml"/>
  <Override PartName="/ppt/slides/slide330.xml" ContentType="application/vnd.openxmlformats-officedocument.presentationml.slide+xml"/>
  <Override PartName="/ppt/slides/slide331.xml" ContentType="application/vnd.openxmlformats-officedocument.presentationml.slide+xml"/>
  <Override PartName="/ppt/slides/slide332.xml" ContentType="application/vnd.openxmlformats-officedocument.presentationml.slide+xml"/>
  <Override PartName="/ppt/slides/slide333.xml" ContentType="application/vnd.openxmlformats-officedocument.presentationml.slide+xml"/>
  <Override PartName="/ppt/slides/slide334.xml" ContentType="application/vnd.openxmlformats-officedocument.presentationml.slide+xml"/>
  <Override PartName="/ppt/slides/slide335.xml" ContentType="application/vnd.openxmlformats-officedocument.presentationml.slide+xml"/>
  <Override PartName="/ppt/slides/slide336.xml" ContentType="application/vnd.openxmlformats-officedocument.presentationml.slide+xml"/>
  <Override PartName="/ppt/slides/slide337.xml" ContentType="application/vnd.openxmlformats-officedocument.presentationml.slide+xml"/>
  <Override PartName="/ppt/slides/slide338.xml" ContentType="application/vnd.openxmlformats-officedocument.presentationml.slide+xml"/>
  <Override PartName="/ppt/slides/slide339.xml" ContentType="application/vnd.openxmlformats-officedocument.presentationml.slide+xml"/>
  <Override PartName="/ppt/slides/slide340.xml" ContentType="application/vnd.openxmlformats-officedocument.presentationml.slide+xml"/>
  <Override PartName="/ppt/slides/slide341.xml" ContentType="application/vnd.openxmlformats-officedocument.presentationml.slide+xml"/>
  <Override PartName="/ppt/slides/slide342.xml" ContentType="application/vnd.openxmlformats-officedocument.presentationml.slide+xml"/>
  <Override PartName="/ppt/slides/slide343.xml" ContentType="application/vnd.openxmlformats-officedocument.presentationml.slide+xml"/>
  <Override PartName="/ppt/slides/slide344.xml" ContentType="application/vnd.openxmlformats-officedocument.presentationml.slide+xml"/>
  <Override PartName="/ppt/slides/slide345.xml" ContentType="application/vnd.openxmlformats-officedocument.presentationml.slide+xml"/>
  <Override PartName="/ppt/slides/slide346.xml" ContentType="application/vnd.openxmlformats-officedocument.presentationml.slide+xml"/>
  <Override PartName="/ppt/slides/slide347.xml" ContentType="application/vnd.openxmlformats-officedocument.presentationml.slide+xml"/>
  <Override PartName="/ppt/slides/slide348.xml" ContentType="application/vnd.openxmlformats-officedocument.presentationml.slide+xml"/>
  <Override PartName="/ppt/slides/slide349.xml" ContentType="application/vnd.openxmlformats-officedocument.presentationml.slide+xml"/>
  <Override PartName="/ppt/slides/slide350.xml" ContentType="application/vnd.openxmlformats-officedocument.presentationml.slide+xml"/>
  <Override PartName="/ppt/slides/slide351.xml" ContentType="application/vnd.openxmlformats-officedocument.presentationml.slide+xml"/>
  <Override PartName="/ppt/slides/slide352.xml" ContentType="application/vnd.openxmlformats-officedocument.presentationml.slide+xml"/>
  <Override PartName="/ppt/slides/slide353.xml" ContentType="application/vnd.openxmlformats-officedocument.presentationml.slide+xml"/>
  <Override PartName="/ppt/slides/slide354.xml" ContentType="application/vnd.openxmlformats-officedocument.presentationml.slide+xml"/>
  <Override PartName="/ppt/slides/slide355.xml" ContentType="application/vnd.openxmlformats-officedocument.presentationml.slide+xml"/>
  <Override PartName="/ppt/slides/slide356.xml" ContentType="application/vnd.openxmlformats-officedocument.presentationml.slide+xml"/>
  <Override PartName="/ppt/slides/slide357.xml" ContentType="application/vnd.openxmlformats-officedocument.presentationml.slide+xml"/>
  <Override PartName="/ppt/slides/slide358.xml" ContentType="application/vnd.openxmlformats-officedocument.presentationml.slide+xml"/>
  <Override PartName="/ppt/slides/slide359.xml" ContentType="application/vnd.openxmlformats-officedocument.presentationml.slide+xml"/>
  <Override PartName="/ppt/slides/slide360.xml" ContentType="application/vnd.openxmlformats-officedocument.presentationml.slide+xml"/>
  <Override PartName="/ppt/slides/slide361.xml" ContentType="application/vnd.openxmlformats-officedocument.presentationml.slide+xml"/>
  <Override PartName="/ppt/slides/slide362.xml" ContentType="application/vnd.openxmlformats-officedocument.presentationml.slide+xml"/>
  <Override PartName="/ppt/slides/slide363.xml" ContentType="application/vnd.openxmlformats-officedocument.presentationml.slide+xml"/>
  <Override PartName="/ppt/slides/slide364.xml" ContentType="application/vnd.openxmlformats-officedocument.presentationml.slide+xml"/>
  <Override PartName="/ppt/slides/slide365.xml" ContentType="application/vnd.openxmlformats-officedocument.presentationml.slide+xml"/>
  <Override PartName="/ppt/slides/slide366.xml" ContentType="application/vnd.openxmlformats-officedocument.presentationml.slide+xml"/>
  <Override PartName="/ppt/slides/slide367.xml" ContentType="application/vnd.openxmlformats-officedocument.presentationml.slide+xml"/>
  <Override PartName="/ppt/slides/slide368.xml" ContentType="application/vnd.openxmlformats-officedocument.presentationml.slide+xml"/>
  <Override PartName="/ppt/slides/slide369.xml" ContentType="application/vnd.openxmlformats-officedocument.presentationml.slide+xml"/>
  <Override PartName="/ppt/slides/slide370.xml" ContentType="application/vnd.openxmlformats-officedocument.presentationml.slide+xml"/>
  <Override PartName="/ppt/slides/slide371.xml" ContentType="application/vnd.openxmlformats-officedocument.presentationml.slide+xml"/>
  <Override PartName="/ppt/slides/slide372.xml" ContentType="application/vnd.openxmlformats-officedocument.presentationml.slide+xml"/>
  <Override PartName="/ppt/slides/slide373.xml" ContentType="application/vnd.openxmlformats-officedocument.presentationml.slide+xml"/>
  <Override PartName="/ppt/slides/slide374.xml" ContentType="application/vnd.openxmlformats-officedocument.presentationml.slide+xml"/>
  <Override PartName="/ppt/slides/slide375.xml" ContentType="application/vnd.openxmlformats-officedocument.presentationml.slide+xml"/>
  <Override PartName="/ppt/slides/slide376.xml" ContentType="application/vnd.openxmlformats-officedocument.presentationml.slide+xml"/>
  <Override PartName="/ppt/slides/slide377.xml" ContentType="application/vnd.openxmlformats-officedocument.presentationml.slide+xml"/>
  <Override PartName="/ppt/slides/slide378.xml" ContentType="application/vnd.openxmlformats-officedocument.presentationml.slide+xml"/>
  <Override PartName="/ppt/slides/slide379.xml" ContentType="application/vnd.openxmlformats-officedocument.presentationml.slide+xml"/>
  <Override PartName="/ppt/slides/slide380.xml" ContentType="application/vnd.openxmlformats-officedocument.presentationml.slide+xml"/>
  <Override PartName="/ppt/slides/slide381.xml" ContentType="application/vnd.openxmlformats-officedocument.presentationml.slide+xml"/>
  <Override PartName="/ppt/slides/slide382.xml" ContentType="application/vnd.openxmlformats-officedocument.presentationml.slide+xml"/>
  <Override PartName="/ppt/slides/slide383.xml" ContentType="application/vnd.openxmlformats-officedocument.presentationml.slide+xml"/>
  <Override PartName="/ppt/slides/slide384.xml" ContentType="application/vnd.openxmlformats-officedocument.presentationml.slide+xml"/>
  <Override PartName="/ppt/slides/slide385.xml" ContentType="application/vnd.openxmlformats-officedocument.presentationml.slide+xml"/>
  <Override PartName="/ppt/slides/slide386.xml" ContentType="application/vnd.openxmlformats-officedocument.presentationml.slide+xml"/>
  <Override PartName="/ppt/slides/slide387.xml" ContentType="application/vnd.openxmlformats-officedocument.presentationml.slide+xml"/>
  <Override PartName="/ppt/slides/slide388.xml" ContentType="application/vnd.openxmlformats-officedocument.presentationml.slide+xml"/>
  <Override PartName="/ppt/slides/slide389.xml" ContentType="application/vnd.openxmlformats-officedocument.presentationml.slide+xml"/>
  <Override PartName="/ppt/slides/slide390.xml" ContentType="application/vnd.openxmlformats-officedocument.presentationml.slide+xml"/>
  <Override PartName="/ppt/slides/slide391.xml" ContentType="application/vnd.openxmlformats-officedocument.presentationml.slide+xml"/>
  <Override PartName="/ppt/slides/slide392.xml" ContentType="application/vnd.openxmlformats-officedocument.presentationml.slide+xml"/>
  <Override PartName="/ppt/slides/slide393.xml" ContentType="application/vnd.openxmlformats-officedocument.presentationml.slide+xml"/>
  <Override PartName="/ppt/slides/slide394.xml" ContentType="application/vnd.openxmlformats-officedocument.presentationml.slide+xml"/>
  <Override PartName="/ppt/slides/slide395.xml" ContentType="application/vnd.openxmlformats-officedocument.presentationml.slide+xml"/>
  <Override PartName="/ppt/slides/slide396.xml" ContentType="application/vnd.openxmlformats-officedocument.presentationml.slide+xml"/>
  <Override PartName="/ppt/slides/slide397.xml" ContentType="application/vnd.openxmlformats-officedocument.presentationml.slide+xml"/>
  <Override PartName="/ppt/slides/slide398.xml" ContentType="application/vnd.openxmlformats-officedocument.presentationml.slide+xml"/>
  <Override PartName="/ppt/slides/slide399.xml" ContentType="application/vnd.openxmlformats-officedocument.presentationml.slide+xml"/>
  <Override PartName="/ppt/slides/slide400.xml" ContentType="application/vnd.openxmlformats-officedocument.presentationml.slide+xml"/>
  <Override PartName="/ppt/slides/slide401.xml" ContentType="application/vnd.openxmlformats-officedocument.presentationml.slide+xml"/>
  <Override PartName="/ppt/slides/slide402.xml" ContentType="application/vnd.openxmlformats-officedocument.presentationml.slide+xml"/>
  <Override PartName="/ppt/slides/slide403.xml" ContentType="application/vnd.openxmlformats-officedocument.presentationml.slide+xml"/>
  <Override PartName="/ppt/slides/slide404.xml" ContentType="application/vnd.openxmlformats-officedocument.presentationml.slide+xml"/>
  <Override PartName="/ppt/slides/slide405.xml" ContentType="application/vnd.openxmlformats-officedocument.presentationml.slide+xml"/>
  <Override PartName="/ppt/slides/slide406.xml" ContentType="application/vnd.openxmlformats-officedocument.presentationml.slide+xml"/>
  <Override PartName="/ppt/slides/slide407.xml" ContentType="application/vnd.openxmlformats-officedocument.presentationml.slide+xml"/>
  <Override PartName="/ppt/slides/slide408.xml" ContentType="application/vnd.openxmlformats-officedocument.presentationml.slide+xml"/>
  <Override PartName="/ppt/slides/slide409.xml" ContentType="application/vnd.openxmlformats-officedocument.presentationml.slide+xml"/>
  <Override PartName="/ppt/slides/slide410.xml" ContentType="application/vnd.openxmlformats-officedocument.presentationml.slide+xml"/>
  <Override PartName="/ppt/slides/slide411.xml" ContentType="application/vnd.openxmlformats-officedocument.presentationml.slide+xml"/>
  <Override PartName="/ppt/slides/slide412.xml" ContentType="application/vnd.openxmlformats-officedocument.presentationml.slide+xml"/>
  <Override PartName="/ppt/slides/slide413.xml" ContentType="application/vnd.openxmlformats-officedocument.presentationml.slide+xml"/>
  <Override PartName="/ppt/slides/slide414.xml" ContentType="application/vnd.openxmlformats-officedocument.presentationml.slide+xml"/>
  <Override PartName="/ppt/slides/slide415.xml" ContentType="application/vnd.openxmlformats-officedocument.presentationml.slide+xml"/>
  <Override PartName="/ppt/slides/slide416.xml" ContentType="application/vnd.openxmlformats-officedocument.presentationml.slide+xml"/>
  <Override PartName="/ppt/slides/slide417.xml" ContentType="application/vnd.openxmlformats-officedocument.presentationml.slide+xml"/>
  <Override PartName="/ppt/slides/slide418.xml" ContentType="application/vnd.openxmlformats-officedocument.presentationml.slide+xml"/>
  <Override PartName="/ppt/slides/slide419.xml" ContentType="application/vnd.openxmlformats-officedocument.presentationml.slide+xml"/>
  <Override PartName="/ppt/slides/slide420.xml" ContentType="application/vnd.openxmlformats-officedocument.presentationml.slide+xml"/>
  <Override PartName="/ppt/slides/slide421.xml" ContentType="application/vnd.openxmlformats-officedocument.presentationml.slide+xml"/>
  <Override PartName="/ppt/slides/slide422.xml" ContentType="application/vnd.openxmlformats-officedocument.presentationml.slide+xml"/>
  <Override PartName="/ppt/slides/slide423.xml" ContentType="application/vnd.openxmlformats-officedocument.presentationml.slide+xml"/>
  <Override PartName="/ppt/slides/slide424.xml" ContentType="application/vnd.openxmlformats-officedocument.presentationml.slide+xml"/>
  <Override PartName="/ppt/slides/slide425.xml" ContentType="application/vnd.openxmlformats-officedocument.presentationml.slide+xml"/>
  <Override PartName="/ppt/slides/slide426.xml" ContentType="application/vnd.openxmlformats-officedocument.presentationml.slide+xml"/>
  <Override PartName="/ppt/slides/slide427.xml" ContentType="application/vnd.openxmlformats-officedocument.presentationml.slide+xml"/>
  <Override PartName="/ppt/slides/slide428.xml" ContentType="application/vnd.openxmlformats-officedocument.presentationml.slide+xml"/>
  <Override PartName="/ppt/slides/slide429.xml" ContentType="application/vnd.openxmlformats-officedocument.presentationml.slide+xml"/>
  <Override PartName="/ppt/slides/slide430.xml" ContentType="application/vnd.openxmlformats-officedocument.presentationml.slide+xml"/>
  <Override PartName="/ppt/slides/slide431.xml" ContentType="application/vnd.openxmlformats-officedocument.presentationml.slide+xml"/>
  <Override PartName="/ppt/slides/slide432.xml" ContentType="application/vnd.openxmlformats-officedocument.presentationml.slide+xml"/>
  <Override PartName="/ppt/slides/slide433.xml" ContentType="application/vnd.openxmlformats-officedocument.presentationml.slide+xml"/>
  <Override PartName="/ppt/slides/slide434.xml" ContentType="application/vnd.openxmlformats-officedocument.presentationml.slide+xml"/>
  <Override PartName="/ppt/slides/slide435.xml" ContentType="application/vnd.openxmlformats-officedocument.presentationml.slide+xml"/>
  <Override PartName="/ppt/slides/slide436.xml" ContentType="application/vnd.openxmlformats-officedocument.presentationml.slide+xml"/>
  <Override PartName="/ppt/slides/slide437.xml" ContentType="application/vnd.openxmlformats-officedocument.presentationml.slide+xml"/>
  <Override PartName="/ppt/slides/slide438.xml" ContentType="application/vnd.openxmlformats-officedocument.presentationml.slide+xml"/>
  <Override PartName="/ppt/slides/slide439.xml" ContentType="application/vnd.openxmlformats-officedocument.presentationml.slide+xml"/>
  <Override PartName="/ppt/slides/slide440.xml" ContentType="application/vnd.openxmlformats-officedocument.presentationml.slide+xml"/>
  <Override PartName="/ppt/slides/slide441.xml" ContentType="application/vnd.openxmlformats-officedocument.presentationml.slide+xml"/>
  <Override PartName="/ppt/slides/slide442.xml" ContentType="application/vnd.openxmlformats-officedocument.presentationml.slide+xml"/>
  <Override PartName="/ppt/slides/slide443.xml" ContentType="application/vnd.openxmlformats-officedocument.presentationml.slide+xml"/>
  <Override PartName="/ppt/slides/slide444.xml" ContentType="application/vnd.openxmlformats-officedocument.presentationml.slide+xml"/>
  <Override PartName="/ppt/slides/slide445.xml" ContentType="application/vnd.openxmlformats-officedocument.presentationml.slide+xml"/>
  <Override PartName="/ppt/slides/slide446.xml" ContentType="application/vnd.openxmlformats-officedocument.presentationml.slide+xml"/>
  <Override PartName="/ppt/slides/slide447.xml" ContentType="application/vnd.openxmlformats-officedocument.presentationml.slide+xml"/>
  <Override PartName="/ppt/slides/slide448.xml" ContentType="application/vnd.openxmlformats-officedocument.presentationml.slide+xml"/>
  <Override PartName="/ppt/slides/slide449.xml" ContentType="application/vnd.openxmlformats-officedocument.presentationml.slide+xml"/>
  <Override PartName="/ppt/slides/slide450.xml" ContentType="application/vnd.openxmlformats-officedocument.presentationml.slide+xml"/>
  <Override PartName="/ppt/notesMasters/notesMaster1.xml" ContentType="application/vnd.openxmlformats-officedocument.presentationml.notesMaster+xml"/>
  <Override PartName="/ppt/tags/tag1.xml" ContentType="application/vnd.openxmlformats-officedocument.presentationml.tag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ppt/notesSlides/notesSlide36.xml" ContentType="application/vnd.openxmlformats-officedocument.presentationml.notesSlide+xml"/>
  <Override PartName="/ppt/notesSlides/notesSlide37.xml" ContentType="application/vnd.openxmlformats-officedocument.presentationml.notesSlide+xml"/>
  <Override PartName="/ppt/notesSlides/notesSlide38.xml" ContentType="application/vnd.openxmlformats-officedocument.presentationml.notesSlide+xml"/>
  <Override PartName="/ppt/notesSlides/notesSlide39.xml" ContentType="application/vnd.openxmlformats-officedocument.presentationml.notesSlide+xml"/>
  <Override PartName="/ppt/notesSlides/notesSlide40.xml" ContentType="application/vnd.openxmlformats-officedocument.presentationml.notesSlide+xml"/>
  <Override PartName="/ppt/notesSlides/notesSlide41.xml" ContentType="application/vnd.openxmlformats-officedocument.presentationml.notesSlide+xml"/>
  <Override PartName="/ppt/notesSlides/notesSlide42.xml" ContentType="application/vnd.openxmlformats-officedocument.presentationml.notesSlide+xml"/>
  <Override PartName="/ppt/notesSlides/notesSlide43.xml" ContentType="application/vnd.openxmlformats-officedocument.presentationml.notesSlide+xml"/>
  <Override PartName="/ppt/notesSlides/notesSlide44.xml" ContentType="application/vnd.openxmlformats-officedocument.presentationml.notesSlide+xml"/>
  <Override PartName="/ppt/notesSlides/notesSlide45.xml" ContentType="application/vnd.openxmlformats-officedocument.presentationml.notesSlide+xml"/>
  <Override PartName="/ppt/notesSlides/notesSlide46.xml" ContentType="application/vnd.openxmlformats-officedocument.presentationml.notesSlide+xml"/>
  <Override PartName="/ppt/notesSlides/notesSlide47.xml" ContentType="application/vnd.openxmlformats-officedocument.presentationml.notesSlide+xml"/>
  <Override PartName="/ppt/notesSlides/notesSlide48.xml" ContentType="application/vnd.openxmlformats-officedocument.presentationml.notesSlide+xml"/>
  <Override PartName="/ppt/notesSlides/notesSlide49.xml" ContentType="application/vnd.openxmlformats-officedocument.presentationml.notesSlide+xml"/>
  <Override PartName="/ppt/notesSlides/notesSlide50.xml" ContentType="application/vnd.openxmlformats-officedocument.presentationml.notesSlide+xml"/>
  <Override PartName="/ppt/notesSlides/notesSlide51.xml" ContentType="application/vnd.openxmlformats-officedocument.presentationml.notesSlide+xml"/>
  <Override PartName="/ppt/notesSlides/notesSlide52.xml" ContentType="application/vnd.openxmlformats-officedocument.presentationml.notesSlide+xml"/>
  <Override PartName="/ppt/notesSlides/notesSlide53.xml" ContentType="application/vnd.openxmlformats-officedocument.presentationml.notesSlide+xml"/>
  <Override PartName="/ppt/notesSlides/notesSlide54.xml" ContentType="application/vnd.openxmlformats-officedocument.presentationml.notesSlide+xml"/>
  <Override PartName="/ppt/notesSlides/notesSlide55.xml" ContentType="application/vnd.openxmlformats-officedocument.presentationml.notesSlide+xml"/>
  <Override PartName="/ppt/notesSlides/notesSlide56.xml" ContentType="application/vnd.openxmlformats-officedocument.presentationml.notesSlide+xml"/>
  <Override PartName="/ppt/notesSlides/notesSlide57.xml" ContentType="application/vnd.openxmlformats-officedocument.presentationml.notesSlide+xml"/>
  <Override PartName="/ppt/notesSlides/notesSlide58.xml" ContentType="application/vnd.openxmlformats-officedocument.presentationml.notesSlide+xml"/>
  <Override PartName="/ppt/notesSlides/notesSlide59.xml" ContentType="application/vnd.openxmlformats-officedocument.presentationml.notesSlide+xml"/>
  <Override PartName="/ppt/notesSlides/notesSlide60.xml" ContentType="application/vnd.openxmlformats-officedocument.presentationml.notesSlide+xml"/>
  <Override PartName="/ppt/notesSlides/notesSlide61.xml" ContentType="application/vnd.openxmlformats-officedocument.presentationml.notesSlide+xml"/>
  <Override PartName="/ppt/notesSlides/notesSlide62.xml" ContentType="application/vnd.openxmlformats-officedocument.presentationml.notesSlide+xml"/>
  <Override PartName="/ppt/notesSlides/notesSlide63.xml" ContentType="application/vnd.openxmlformats-officedocument.presentationml.notesSlide+xml"/>
  <Override PartName="/ppt/notesSlides/notesSlide64.xml" ContentType="application/vnd.openxmlformats-officedocument.presentationml.notesSlide+xml"/>
  <Override PartName="/ppt/notesSlides/notesSlide65.xml" ContentType="application/vnd.openxmlformats-officedocument.presentationml.notesSlide+xml"/>
  <Override PartName="/ppt/notesSlides/notesSlide66.xml" ContentType="application/vnd.openxmlformats-officedocument.presentationml.notesSlide+xml"/>
  <Override PartName="/ppt/notesSlides/notesSlide67.xml" ContentType="application/vnd.openxmlformats-officedocument.presentationml.notesSlide+xml"/>
  <Override PartName="/ppt/notesSlides/notesSlide68.xml" ContentType="application/vnd.openxmlformats-officedocument.presentationml.notesSlide+xml"/>
  <Override PartName="/ppt/notesSlides/notesSlide69.xml" ContentType="application/vnd.openxmlformats-officedocument.presentationml.notesSlide+xml"/>
  <Override PartName="/ppt/notesSlides/notesSlide70.xml" ContentType="application/vnd.openxmlformats-officedocument.presentationml.notesSlide+xml"/>
  <Override PartName="/ppt/notesSlides/notesSlide71.xml" ContentType="application/vnd.openxmlformats-officedocument.presentationml.notesSlide+xml"/>
  <Override PartName="/ppt/notesSlides/notesSlide72.xml" ContentType="application/vnd.openxmlformats-officedocument.presentationml.notesSlide+xml"/>
  <Override PartName="/ppt/notesSlides/notesSlide73.xml" ContentType="application/vnd.openxmlformats-officedocument.presentationml.notesSlide+xml"/>
  <Override PartName="/ppt/notesSlides/notesSlide74.xml" ContentType="application/vnd.openxmlformats-officedocument.presentationml.notesSlide+xml"/>
  <Override PartName="/ppt/notesSlides/notesSlide75.xml" ContentType="application/vnd.openxmlformats-officedocument.presentationml.notesSlide+xml"/>
  <Override PartName="/ppt/notesSlides/notesSlide76.xml" ContentType="application/vnd.openxmlformats-officedocument.presentationml.notesSlide+xml"/>
  <Override PartName="/ppt/notesSlides/notesSlide77.xml" ContentType="application/vnd.openxmlformats-officedocument.presentationml.notesSlide+xml"/>
  <Override PartName="/ppt/notesSlides/notesSlide78.xml" ContentType="application/vnd.openxmlformats-officedocument.presentationml.notesSlide+xml"/>
  <Override PartName="/ppt/notesSlides/notesSlide79.xml" ContentType="application/vnd.openxmlformats-officedocument.presentationml.notesSlide+xml"/>
  <Override PartName="/ppt/notesSlides/notesSlide80.xml" ContentType="application/vnd.openxmlformats-officedocument.presentationml.notesSlide+xml"/>
  <Override PartName="/ppt/notesSlides/notesSlide81.xml" ContentType="application/vnd.openxmlformats-officedocument.presentationml.notesSlide+xml"/>
  <Override PartName="/ppt/notesSlides/notesSlide82.xml" ContentType="application/vnd.openxmlformats-officedocument.presentationml.notesSlide+xml"/>
  <Override PartName="/ppt/notesSlides/notesSlide83.xml" ContentType="application/vnd.openxmlformats-officedocument.presentationml.notesSlide+xml"/>
  <Override PartName="/ppt/notesSlides/notesSlide84.xml" ContentType="application/vnd.openxmlformats-officedocument.presentationml.notesSlide+xml"/>
  <Override PartName="/ppt/notesSlides/notesSlide85.xml" ContentType="application/vnd.openxmlformats-officedocument.presentationml.notesSlide+xml"/>
  <Override PartName="/ppt/notesSlides/notesSlide86.xml" ContentType="application/vnd.openxmlformats-officedocument.presentationml.notesSlide+xml"/>
  <Override PartName="/ppt/notesSlides/notesSlide87.xml" ContentType="application/vnd.openxmlformats-officedocument.presentationml.notesSlide+xml"/>
  <Override PartName="/ppt/notesSlides/notesSlide88.xml" ContentType="application/vnd.openxmlformats-officedocument.presentationml.notesSlide+xml"/>
  <Override PartName="/ppt/notesSlides/notesSlide89.xml" ContentType="application/vnd.openxmlformats-officedocument.presentationml.notesSlide+xml"/>
  <Override PartName="/ppt/notesSlides/notesSlide90.xml" ContentType="application/vnd.openxmlformats-officedocument.presentationml.notesSlide+xml"/>
  <Override PartName="/ppt/notesSlides/notesSlide91.xml" ContentType="application/vnd.openxmlformats-officedocument.presentationml.notesSlide+xml"/>
  <Override PartName="/ppt/notesSlides/notesSlide92.xml" ContentType="application/vnd.openxmlformats-officedocument.presentationml.notesSlide+xml"/>
  <Override PartName="/ppt/notesSlides/notesSlide93.xml" ContentType="application/vnd.openxmlformats-officedocument.presentationml.notesSlide+xml"/>
  <Override PartName="/ppt/notesSlides/notesSlide94.xml" ContentType="application/vnd.openxmlformats-officedocument.presentationml.notesSlide+xml"/>
  <Override PartName="/ppt/notesSlides/notesSlide95.xml" ContentType="application/vnd.openxmlformats-officedocument.presentationml.notesSlide+xml"/>
  <Override PartName="/ppt/notesSlides/notesSlide96.xml" ContentType="application/vnd.openxmlformats-officedocument.presentationml.notesSlide+xml"/>
  <Override PartName="/ppt/notesSlides/notesSlide97.xml" ContentType="application/vnd.openxmlformats-officedocument.presentationml.notesSlide+xml"/>
  <Override PartName="/ppt/charts/chart1.xml" ContentType="application/vnd.openxmlformats-officedocument.drawingml.chart+xml"/>
  <Override PartName="/ppt/charts/chart2.xml" ContentType="application/vnd.openxmlformats-officedocument.drawingml.chart+xml"/>
  <Override PartName="/ppt/charts/chart3.xml" ContentType="application/vnd.openxmlformats-officedocument.drawingml.chart+xml"/>
  <Override PartName="/ppt/charts/chart4.xml" ContentType="application/vnd.openxmlformats-officedocument.drawingml.chart+xml"/>
  <Override PartName="/ppt/charts/chart5.xml" ContentType="application/vnd.openxmlformats-officedocument.drawingml.chart+xml"/>
  <Override PartName="/ppt/notesSlides/notesSlide98.xml" ContentType="application/vnd.openxmlformats-officedocument.presentationml.notesSlide+xml"/>
  <Override PartName="/ppt/charts/chart6.xml" ContentType="application/vnd.openxmlformats-officedocument.drawingml.chart+xml"/>
  <Override PartName="/ppt/charts/chart7.xml" ContentType="application/vnd.openxmlformats-officedocument.drawingml.chart+xml"/>
  <Override PartName="/ppt/charts/chart8.xml" ContentType="application/vnd.openxmlformats-officedocument.drawingml.chart+xml"/>
  <Override PartName="/ppt/notesSlides/notesSlide99.xml" ContentType="application/vnd.openxmlformats-officedocument.presentationml.notesSlide+xml"/>
  <Override PartName="/ppt/charts/chart9.xml" ContentType="application/vnd.openxmlformats-officedocument.drawingml.chart+xml"/>
  <Override PartName="/ppt/charts/chart10.xml" ContentType="application/vnd.openxmlformats-officedocument.drawingml.chart+xml"/>
  <Override PartName="/ppt/charts/chart11.xml" ContentType="application/vnd.openxmlformats-officedocument.drawingml.chart+xml"/>
  <Override PartName="/ppt/charts/chart12.xml" ContentType="application/vnd.openxmlformats-officedocument.drawingml.chart+xml"/>
  <Override PartName="/ppt/notesSlides/notesSlide100.xml" ContentType="application/vnd.openxmlformats-officedocument.presentationml.notesSlide+xml"/>
  <Override PartName="/ppt/notesSlides/notesSlide101.xml" ContentType="application/vnd.openxmlformats-officedocument.presentationml.notesSlide+xml"/>
  <Override PartName="/ppt/notesSlides/notesSlide102.xml" ContentType="application/vnd.openxmlformats-officedocument.presentationml.notesSlide+xml"/>
  <Override PartName="/ppt/notesSlides/notesSlide103.xml" ContentType="application/vnd.openxmlformats-officedocument.presentationml.notesSlide+xml"/>
  <Override PartName="/ppt/notesSlides/notesSlide104.xml" ContentType="application/vnd.openxmlformats-officedocument.presentationml.notesSlide+xml"/>
  <Override PartName="/ppt/notesSlides/notesSlide105.xml" ContentType="application/vnd.openxmlformats-officedocument.presentationml.notesSlide+xml"/>
  <Override PartName="/ppt/notesSlides/notesSlide106.xml" ContentType="application/vnd.openxmlformats-officedocument.presentationml.notesSlide+xml"/>
  <Override PartName="/ppt/notesSlides/notesSlide107.xml" ContentType="application/vnd.openxmlformats-officedocument.presentationml.notesSlide+xml"/>
  <Override PartName="/ppt/notesSlides/notesSlide108.xml" ContentType="application/vnd.openxmlformats-officedocument.presentationml.notesSlide+xml"/>
  <Override PartName="/ppt/notesSlides/notesSlide109.xml" ContentType="application/vnd.openxmlformats-officedocument.presentationml.notesSlide+xml"/>
  <Override PartName="/ppt/notesSlides/notesSlide110.xml" ContentType="application/vnd.openxmlformats-officedocument.presentationml.notesSlide+xml"/>
  <Override PartName="/ppt/notesSlides/notesSlide111.xml" ContentType="application/vnd.openxmlformats-officedocument.presentationml.notesSlide+xml"/>
  <Override PartName="/ppt/notesSlides/notesSlide112.xml" ContentType="application/vnd.openxmlformats-officedocument.presentationml.notesSlide+xml"/>
  <Override PartName="/ppt/notesSlides/notesSlide113.xml" ContentType="application/vnd.openxmlformats-officedocument.presentationml.notesSlide+xml"/>
  <Override PartName="/ppt/notesSlides/notesSlide114.xml" ContentType="application/vnd.openxmlformats-officedocument.presentationml.notesSlide+xml"/>
  <Override PartName="/ppt/notesSlides/notesSlide115.xml" ContentType="application/vnd.openxmlformats-officedocument.presentationml.notesSlide+xml"/>
  <Override PartName="/ppt/notesSlides/notesSlide116.xml" ContentType="application/vnd.openxmlformats-officedocument.presentationml.notesSlide+xml"/>
  <Override PartName="/ppt/notesSlides/notesSlide117.xml" ContentType="application/vnd.openxmlformats-officedocument.presentationml.notesSlide+xml"/>
  <Override PartName="/ppt/notesSlides/notesSlide118.xml" ContentType="application/vnd.openxmlformats-officedocument.presentationml.notesSlide+xml"/>
  <Override PartName="/ppt/notesSlides/notesSlide119.xml" ContentType="application/vnd.openxmlformats-officedocument.presentationml.notesSlide+xml"/>
  <Override PartName="/ppt/notesSlides/notesSlide120.xml" ContentType="application/vnd.openxmlformats-officedocument.presentationml.notesSlide+xml"/>
  <Override PartName="/ppt/notesSlides/notesSlide121.xml" ContentType="application/vnd.openxmlformats-officedocument.presentationml.notesSlide+xml"/>
  <Override PartName="/ppt/notesSlides/notesSlide122.xml" ContentType="application/vnd.openxmlformats-officedocument.presentationml.notesSlide+xml"/>
  <Override PartName="/ppt/notesSlides/notesSlide123.xml" ContentType="application/vnd.openxmlformats-officedocument.presentationml.notesSlide+xml"/>
  <Override PartName="/ppt/notesSlides/notesSlide124.xml" ContentType="application/vnd.openxmlformats-officedocument.presentationml.notesSlide+xml"/>
  <Override PartName="/ppt/notesSlides/notesSlide125.xml" ContentType="application/vnd.openxmlformats-officedocument.presentationml.notesSlide+xml"/>
  <Override PartName="/ppt/notesSlides/notesSlide126.xml" ContentType="application/vnd.openxmlformats-officedocument.presentationml.notesSlide+xml"/>
  <Override PartName="/ppt/notesSlides/notesSlide127.xml" ContentType="application/vnd.openxmlformats-officedocument.presentationml.notesSlide+xml"/>
  <Override PartName="/ppt/notesSlides/notesSlide128.xml" ContentType="application/vnd.openxmlformats-officedocument.presentationml.notesSlide+xml"/>
  <Override PartName="/ppt/notesSlides/notesSlide129.xml" ContentType="application/vnd.openxmlformats-officedocument.presentationml.notesSlide+xml"/>
  <Override PartName="/ppt/notesSlides/notesSlide130.xml" ContentType="application/vnd.openxmlformats-officedocument.presentationml.notesSlide+xml"/>
  <Override PartName="/ppt/notesSlides/notesSlide131.xml" ContentType="application/vnd.openxmlformats-officedocument.presentationml.notesSlide+xml"/>
  <Override PartName="/ppt/notesSlides/notesSlide132.xml" ContentType="application/vnd.openxmlformats-officedocument.presentationml.notesSlide+xml"/>
  <Override PartName="/ppt/notesSlides/notesSlide133.xml" ContentType="application/vnd.openxmlformats-officedocument.presentationml.notesSlide+xml"/>
  <Override PartName="/ppt/notesSlides/notesSlide134.xml" ContentType="application/vnd.openxmlformats-officedocument.presentationml.notesSlide+xml"/>
  <Override PartName="/ppt/notesSlides/notesSlide135.xml" ContentType="application/vnd.openxmlformats-officedocument.presentationml.notesSlide+xml"/>
  <Override PartName="/ppt/notesSlides/notesSlide136.xml" ContentType="application/vnd.openxmlformats-officedocument.presentationml.notesSlide+xml"/>
  <Override PartName="/ppt/notesSlides/notesSlide137.xml" ContentType="application/vnd.openxmlformats-officedocument.presentationml.notesSlide+xml"/>
  <Override PartName="/ppt/notesSlides/notesSlide138.xml" ContentType="application/vnd.openxmlformats-officedocument.presentationml.notesSlide+xml"/>
  <Override PartName="/ppt/notesSlides/notesSlide139.xml" ContentType="application/vnd.openxmlformats-officedocument.presentationml.notesSlide+xml"/>
  <Override PartName="/ppt/notesSlides/notesSlide140.xml" ContentType="application/vnd.openxmlformats-officedocument.presentationml.notesSlide+xml"/>
  <Override PartName="/ppt/notesSlides/notesSlide141.xml" ContentType="application/vnd.openxmlformats-officedocument.presentationml.notesSlide+xml"/>
  <Override PartName="/ppt/notesSlides/notesSlide142.xml" ContentType="application/vnd.openxmlformats-officedocument.presentationml.notesSlide+xml"/>
  <Override PartName="/ppt/notesSlides/notesSlide143.xml" ContentType="application/vnd.openxmlformats-officedocument.presentationml.notesSlide+xml"/>
  <Override PartName="/ppt/notesSlides/notesSlide144.xml" ContentType="application/vnd.openxmlformats-officedocument.presentationml.notesSlide+xml"/>
  <Override PartName="/ppt/notesSlides/notesSlide145.xml" ContentType="application/vnd.openxmlformats-officedocument.presentationml.notesSlide+xml"/>
  <Override PartName="/ppt/notesSlides/notesSlide146.xml" ContentType="application/vnd.openxmlformats-officedocument.presentationml.notesSlide+xml"/>
  <Override PartName="/ppt/notesSlides/notesSlide147.xml" ContentType="application/vnd.openxmlformats-officedocument.presentationml.notesSlide+xml"/>
  <Override PartName="/ppt/notesSlides/notesSlide148.xml" ContentType="application/vnd.openxmlformats-officedocument.presentationml.notesSlide+xml"/>
  <Override PartName="/ppt/notesSlides/notesSlide149.xml" ContentType="application/vnd.openxmlformats-officedocument.presentationml.notesSlide+xml"/>
  <Override PartName="/ppt/notesSlides/notesSlide150.xml" ContentType="application/vnd.openxmlformats-officedocument.presentationml.notesSlide+xml"/>
  <Override PartName="/ppt/notesSlides/notesSlide151.xml" ContentType="application/vnd.openxmlformats-officedocument.presentationml.notesSlide+xml"/>
  <Override PartName="/ppt/notesSlides/notesSlide152.xml" ContentType="application/vnd.openxmlformats-officedocument.presentationml.notesSlide+xml"/>
  <Override PartName="/ppt/notesSlides/notesSlide153.xml" ContentType="application/vnd.openxmlformats-officedocument.presentationml.notesSlide+xml"/>
  <Override PartName="/ppt/notesSlides/notesSlide154.xml" ContentType="application/vnd.openxmlformats-officedocument.presentationml.notesSlide+xml"/>
  <Override PartName="/ppt/notesSlides/notesSlide155.xml" ContentType="application/vnd.openxmlformats-officedocument.presentationml.notesSlide+xml"/>
  <Override PartName="/ppt/notesSlides/notesSlide156.xml" ContentType="application/vnd.openxmlformats-officedocument.presentationml.notesSlide+xml"/>
  <Override PartName="/ppt/notesSlides/notesSlide157.xml" ContentType="application/vnd.openxmlformats-officedocument.presentationml.notesSlide+xml"/>
  <Override PartName="/ppt/notesSlides/notesSlide158.xml" ContentType="application/vnd.openxmlformats-officedocument.presentationml.notesSlide+xml"/>
  <Override PartName="/ppt/notesSlides/notesSlide159.xml" ContentType="application/vnd.openxmlformats-officedocument.presentationml.notesSlide+xml"/>
  <Override PartName="/ppt/notesSlides/notesSlide160.xml" ContentType="application/vnd.openxmlformats-officedocument.presentationml.notesSlide+xml"/>
  <Override PartName="/ppt/notesSlides/notesSlide161.xml" ContentType="application/vnd.openxmlformats-officedocument.presentationml.notesSlide+xml"/>
  <Override PartName="/ppt/notesSlides/notesSlide162.xml" ContentType="application/vnd.openxmlformats-officedocument.presentationml.notesSlide+xml"/>
  <Override PartName="/ppt/notesSlides/notesSlide163.xml" ContentType="application/vnd.openxmlformats-officedocument.presentationml.notesSlide+xml"/>
  <Override PartName="/ppt/notesSlides/notesSlide164.xml" ContentType="application/vnd.openxmlformats-officedocument.presentationml.notesSlide+xml"/>
  <Override PartName="/ppt/notesSlides/notesSlide165.xml" ContentType="application/vnd.openxmlformats-officedocument.presentationml.notesSlide+xml"/>
  <Override PartName="/ppt/notesSlides/notesSlide166.xml" ContentType="application/vnd.openxmlformats-officedocument.presentationml.notesSlide+xml"/>
  <Override PartName="/ppt/notesSlides/notesSlide167.xml" ContentType="application/vnd.openxmlformats-officedocument.presentationml.notesSlide+xml"/>
  <Override PartName="/ppt/notesSlides/notesSlide168.xml" ContentType="application/vnd.openxmlformats-officedocument.presentationml.notesSlide+xml"/>
  <Override PartName="/ppt/notesSlides/notesSlide169.xml" ContentType="application/vnd.openxmlformats-officedocument.presentationml.notesSlide+xml"/>
  <Override PartName="/ppt/notesSlides/notesSlide170.xml" ContentType="application/vnd.openxmlformats-officedocument.presentationml.notesSlide+xml"/>
  <Override PartName="/ppt/notesSlides/notesSlide171.xml" ContentType="application/vnd.openxmlformats-officedocument.presentationml.notesSlide+xml"/>
  <Override PartName="/ppt/notesSlides/notesSlide172.xml" ContentType="application/vnd.openxmlformats-officedocument.presentationml.notesSlide+xml"/>
  <Override PartName="/ppt/notesSlides/notesSlide173.xml" ContentType="application/vnd.openxmlformats-officedocument.presentationml.notesSlide+xml"/>
  <Override PartName="/ppt/notesSlides/notesSlide174.xml" ContentType="application/vnd.openxmlformats-officedocument.presentationml.notesSlide+xml"/>
  <Override PartName="/ppt/notesSlides/notesSlide175.xml" ContentType="application/vnd.openxmlformats-officedocument.presentationml.notesSlide+xml"/>
  <Override PartName="/ppt/notesSlides/notesSlide176.xml" ContentType="application/vnd.openxmlformats-officedocument.presentationml.notesSlide+xml"/>
  <Override PartName="/ppt/notesSlides/notesSlide177.xml" ContentType="application/vnd.openxmlformats-officedocument.presentationml.notesSlide+xml"/>
  <Override PartName="/ppt/notesSlides/notesSlide178.xml" ContentType="application/vnd.openxmlformats-officedocument.presentationml.notesSlide+xml"/>
  <Override PartName="/ppt/notesSlides/notesSlide179.xml" ContentType="application/vnd.openxmlformats-officedocument.presentationml.notesSlide+xml"/>
  <Override PartName="/ppt/notesSlides/notesSlide180.xml" ContentType="application/vnd.openxmlformats-officedocument.presentationml.notesSlide+xml"/>
  <Override PartName="/ppt/notesSlides/notesSlide181.xml" ContentType="application/vnd.openxmlformats-officedocument.presentationml.notesSlide+xml"/>
  <Override PartName="/ppt/notesSlides/notesSlide182.xml" ContentType="application/vnd.openxmlformats-officedocument.presentationml.notesSlide+xml"/>
  <Override PartName="/ppt/notesSlides/notesSlide183.xml" ContentType="application/vnd.openxmlformats-officedocument.presentationml.notesSlide+xml"/>
  <Override PartName="/ppt/notesSlides/notesSlide184.xml" ContentType="application/vnd.openxmlformats-officedocument.presentationml.notesSlide+xml"/>
  <Override PartName="/ppt/notesSlides/notesSlide185.xml" ContentType="application/vnd.openxmlformats-officedocument.presentationml.notesSlide+xml"/>
  <Override PartName="/ppt/notesSlides/notesSlide186.xml" ContentType="application/vnd.openxmlformats-officedocument.presentationml.notesSlide+xml"/>
  <Override PartName="/ppt/notesSlides/notesSlide187.xml" ContentType="application/vnd.openxmlformats-officedocument.presentationml.notesSlide+xml"/>
  <Override PartName="/ppt/notesSlides/notesSlide188.xml" ContentType="application/vnd.openxmlformats-officedocument.presentationml.notesSlide+xml"/>
  <Override PartName="/ppt/notesSlides/notesSlide189.xml" ContentType="application/vnd.openxmlformats-officedocument.presentationml.notesSlide+xml"/>
  <Override PartName="/ppt/notesSlides/notesSlide190.xml" ContentType="application/vnd.openxmlformats-officedocument.presentationml.notesSlide+xml"/>
  <Override PartName="/ppt/notesSlides/notesSlide191.xml" ContentType="application/vnd.openxmlformats-officedocument.presentationml.notesSlide+xml"/>
  <Override PartName="/ppt/notesSlides/notesSlide192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notesMasterIdLst>
    <p:notesMasterId r:id="rId452"/>
  </p:notesMasterIdLst>
  <p:sldIdLst>
    <p:sldId id="256" r:id="rId2"/>
    <p:sldId id="327" r:id="rId3"/>
    <p:sldId id="279" r:id="rId4"/>
    <p:sldId id="269" r:id="rId5"/>
    <p:sldId id="293" r:id="rId6"/>
    <p:sldId id="294" r:id="rId7"/>
    <p:sldId id="295" r:id="rId8"/>
    <p:sldId id="286" r:id="rId9"/>
    <p:sldId id="314" r:id="rId10"/>
    <p:sldId id="315" r:id="rId11"/>
    <p:sldId id="261" r:id="rId12"/>
    <p:sldId id="263" r:id="rId13"/>
    <p:sldId id="264" r:id="rId14"/>
    <p:sldId id="343" r:id="rId15"/>
    <p:sldId id="326" r:id="rId16"/>
    <p:sldId id="265" r:id="rId17"/>
    <p:sldId id="258" r:id="rId18"/>
    <p:sldId id="262" r:id="rId19"/>
    <p:sldId id="291" r:id="rId20"/>
    <p:sldId id="316" r:id="rId21"/>
    <p:sldId id="300" r:id="rId22"/>
    <p:sldId id="302" r:id="rId23"/>
    <p:sldId id="303" r:id="rId24"/>
    <p:sldId id="332" r:id="rId25"/>
    <p:sldId id="338" r:id="rId26"/>
    <p:sldId id="266" r:id="rId27"/>
    <p:sldId id="272" r:id="rId28"/>
    <p:sldId id="271" r:id="rId29"/>
    <p:sldId id="273" r:id="rId30"/>
    <p:sldId id="277" r:id="rId31"/>
    <p:sldId id="283" r:id="rId32"/>
    <p:sldId id="260" r:id="rId33"/>
    <p:sldId id="276" r:id="rId34"/>
    <p:sldId id="331" r:id="rId35"/>
    <p:sldId id="278" r:id="rId36"/>
    <p:sldId id="280" r:id="rId37"/>
    <p:sldId id="281" r:id="rId38"/>
    <p:sldId id="275" r:id="rId39"/>
    <p:sldId id="284" r:id="rId40"/>
    <p:sldId id="287" r:id="rId41"/>
    <p:sldId id="336" r:id="rId42"/>
    <p:sldId id="289" r:id="rId43"/>
    <p:sldId id="285" r:id="rId44"/>
    <p:sldId id="257" r:id="rId45"/>
    <p:sldId id="290" r:id="rId46"/>
    <p:sldId id="292" r:id="rId47"/>
    <p:sldId id="297" r:id="rId48"/>
    <p:sldId id="298" r:id="rId49"/>
    <p:sldId id="335" r:id="rId50"/>
    <p:sldId id="344" r:id="rId51"/>
    <p:sldId id="301" r:id="rId52"/>
    <p:sldId id="306" r:id="rId53"/>
    <p:sldId id="307" r:id="rId54"/>
    <p:sldId id="308" r:id="rId55"/>
    <p:sldId id="304" r:id="rId56"/>
    <p:sldId id="310" r:id="rId57"/>
    <p:sldId id="341" r:id="rId58"/>
    <p:sldId id="337" r:id="rId59"/>
    <p:sldId id="313" r:id="rId60"/>
    <p:sldId id="288" r:id="rId61"/>
    <p:sldId id="339" r:id="rId62"/>
    <p:sldId id="342" r:id="rId63"/>
    <p:sldId id="340" r:id="rId64"/>
    <p:sldId id="270" r:id="rId65"/>
    <p:sldId id="312" r:id="rId66"/>
    <p:sldId id="311" r:id="rId67"/>
    <p:sldId id="317" r:id="rId68"/>
    <p:sldId id="318" r:id="rId69"/>
    <p:sldId id="319" r:id="rId70"/>
    <p:sldId id="320" r:id="rId71"/>
    <p:sldId id="321" r:id="rId72"/>
    <p:sldId id="322" r:id="rId73"/>
    <p:sldId id="329" r:id="rId74"/>
    <p:sldId id="334" r:id="rId75"/>
    <p:sldId id="333" r:id="rId76"/>
    <p:sldId id="330" r:id="rId77"/>
    <p:sldId id="345" r:id="rId78"/>
    <p:sldId id="346" r:id="rId79"/>
    <p:sldId id="347" r:id="rId80"/>
    <p:sldId id="348" r:id="rId81"/>
    <p:sldId id="349" r:id="rId82"/>
    <p:sldId id="350" r:id="rId83"/>
    <p:sldId id="351" r:id="rId84"/>
    <p:sldId id="352" r:id="rId85"/>
    <p:sldId id="353" r:id="rId86"/>
    <p:sldId id="354" r:id="rId87"/>
    <p:sldId id="355" r:id="rId88"/>
    <p:sldId id="356" r:id="rId89"/>
    <p:sldId id="357" r:id="rId90"/>
    <p:sldId id="358" r:id="rId91"/>
    <p:sldId id="359" r:id="rId92"/>
    <p:sldId id="360" r:id="rId93"/>
    <p:sldId id="361" r:id="rId94"/>
    <p:sldId id="362" r:id="rId95"/>
    <p:sldId id="363" r:id="rId96"/>
    <p:sldId id="364" r:id="rId97"/>
    <p:sldId id="365" r:id="rId98"/>
    <p:sldId id="366" r:id="rId99"/>
    <p:sldId id="367" r:id="rId100"/>
    <p:sldId id="368" r:id="rId101"/>
    <p:sldId id="369" r:id="rId102"/>
    <p:sldId id="370" r:id="rId103"/>
    <p:sldId id="371" r:id="rId104"/>
    <p:sldId id="372" r:id="rId105"/>
    <p:sldId id="373" r:id="rId106"/>
    <p:sldId id="374" r:id="rId107"/>
    <p:sldId id="375" r:id="rId108"/>
    <p:sldId id="376" r:id="rId109"/>
    <p:sldId id="377" r:id="rId110"/>
    <p:sldId id="378" r:id="rId111"/>
    <p:sldId id="379" r:id="rId112"/>
    <p:sldId id="380" r:id="rId113"/>
    <p:sldId id="381" r:id="rId114"/>
    <p:sldId id="382" r:id="rId115"/>
    <p:sldId id="383" r:id="rId116"/>
    <p:sldId id="384" r:id="rId117"/>
    <p:sldId id="385" r:id="rId118"/>
    <p:sldId id="386" r:id="rId119"/>
    <p:sldId id="387" r:id="rId120"/>
    <p:sldId id="388" r:id="rId121"/>
    <p:sldId id="389" r:id="rId122"/>
    <p:sldId id="390" r:id="rId123"/>
    <p:sldId id="391" r:id="rId124"/>
    <p:sldId id="392" r:id="rId125"/>
    <p:sldId id="393" r:id="rId126"/>
    <p:sldId id="394" r:id="rId127"/>
    <p:sldId id="395" r:id="rId128"/>
    <p:sldId id="396" r:id="rId129"/>
    <p:sldId id="397" r:id="rId130"/>
    <p:sldId id="398" r:id="rId131"/>
    <p:sldId id="399" r:id="rId132"/>
    <p:sldId id="400" r:id="rId133"/>
    <p:sldId id="401" r:id="rId134"/>
    <p:sldId id="402" r:id="rId135"/>
    <p:sldId id="403" r:id="rId136"/>
    <p:sldId id="404" r:id="rId137"/>
    <p:sldId id="405" r:id="rId138"/>
    <p:sldId id="406" r:id="rId139"/>
    <p:sldId id="407" r:id="rId140"/>
    <p:sldId id="408" r:id="rId141"/>
    <p:sldId id="409" r:id="rId142"/>
    <p:sldId id="410" r:id="rId143"/>
    <p:sldId id="411" r:id="rId144"/>
    <p:sldId id="412" r:id="rId145"/>
    <p:sldId id="413" r:id="rId146"/>
    <p:sldId id="414" r:id="rId147"/>
    <p:sldId id="415" r:id="rId148"/>
    <p:sldId id="416" r:id="rId149"/>
    <p:sldId id="417" r:id="rId150"/>
    <p:sldId id="418" r:id="rId151"/>
    <p:sldId id="419" r:id="rId152"/>
    <p:sldId id="420" r:id="rId153"/>
    <p:sldId id="421" r:id="rId154"/>
    <p:sldId id="422" r:id="rId155"/>
    <p:sldId id="423" r:id="rId156"/>
    <p:sldId id="424" r:id="rId157"/>
    <p:sldId id="425" r:id="rId158"/>
    <p:sldId id="426" r:id="rId159"/>
    <p:sldId id="427" r:id="rId160"/>
    <p:sldId id="428" r:id="rId161"/>
    <p:sldId id="429" r:id="rId162"/>
    <p:sldId id="430" r:id="rId163"/>
    <p:sldId id="431" r:id="rId164"/>
    <p:sldId id="432" r:id="rId165"/>
    <p:sldId id="433" r:id="rId166"/>
    <p:sldId id="434" r:id="rId167"/>
    <p:sldId id="435" r:id="rId168"/>
    <p:sldId id="436" r:id="rId169"/>
    <p:sldId id="437" r:id="rId170"/>
    <p:sldId id="438" r:id="rId171"/>
    <p:sldId id="439" r:id="rId172"/>
    <p:sldId id="440" r:id="rId173"/>
    <p:sldId id="441" r:id="rId174"/>
    <p:sldId id="442" r:id="rId175"/>
    <p:sldId id="443" r:id="rId176"/>
    <p:sldId id="444" r:id="rId177"/>
    <p:sldId id="445" r:id="rId178"/>
    <p:sldId id="446" r:id="rId179"/>
    <p:sldId id="447" r:id="rId180"/>
    <p:sldId id="448" r:id="rId181"/>
    <p:sldId id="449" r:id="rId182"/>
    <p:sldId id="450" r:id="rId183"/>
    <p:sldId id="451" r:id="rId184"/>
    <p:sldId id="452" r:id="rId185"/>
    <p:sldId id="453" r:id="rId186"/>
    <p:sldId id="454" r:id="rId187"/>
    <p:sldId id="455" r:id="rId188"/>
    <p:sldId id="456" r:id="rId189"/>
    <p:sldId id="457" r:id="rId190"/>
    <p:sldId id="458" r:id="rId191"/>
    <p:sldId id="459" r:id="rId192"/>
    <p:sldId id="460" r:id="rId193"/>
    <p:sldId id="461" r:id="rId194"/>
    <p:sldId id="462" r:id="rId195"/>
    <p:sldId id="463" r:id="rId196"/>
    <p:sldId id="464" r:id="rId197"/>
    <p:sldId id="465" r:id="rId198"/>
    <p:sldId id="466" r:id="rId199"/>
    <p:sldId id="467" r:id="rId200"/>
    <p:sldId id="468" r:id="rId201"/>
    <p:sldId id="469" r:id="rId202"/>
    <p:sldId id="470" r:id="rId203"/>
    <p:sldId id="471" r:id="rId204"/>
    <p:sldId id="472" r:id="rId205"/>
    <p:sldId id="473" r:id="rId206"/>
    <p:sldId id="474" r:id="rId207"/>
    <p:sldId id="475" r:id="rId208"/>
    <p:sldId id="476" r:id="rId209"/>
    <p:sldId id="477" r:id="rId210"/>
    <p:sldId id="478" r:id="rId211"/>
    <p:sldId id="479" r:id="rId212"/>
    <p:sldId id="480" r:id="rId213"/>
    <p:sldId id="481" r:id="rId214"/>
    <p:sldId id="482" r:id="rId215"/>
    <p:sldId id="483" r:id="rId216"/>
    <p:sldId id="484" r:id="rId217"/>
    <p:sldId id="485" r:id="rId218"/>
    <p:sldId id="486" r:id="rId219"/>
    <p:sldId id="487" r:id="rId220"/>
    <p:sldId id="488" r:id="rId221"/>
    <p:sldId id="489" r:id="rId222"/>
    <p:sldId id="490" r:id="rId223"/>
    <p:sldId id="491" r:id="rId224"/>
    <p:sldId id="492" r:id="rId225"/>
    <p:sldId id="493" r:id="rId226"/>
    <p:sldId id="494" r:id="rId227"/>
    <p:sldId id="495" r:id="rId228"/>
    <p:sldId id="496" r:id="rId229"/>
    <p:sldId id="497" r:id="rId230"/>
    <p:sldId id="498" r:id="rId231"/>
    <p:sldId id="499" r:id="rId232"/>
    <p:sldId id="500" r:id="rId233"/>
    <p:sldId id="501" r:id="rId234"/>
    <p:sldId id="502" r:id="rId235"/>
    <p:sldId id="503" r:id="rId236"/>
    <p:sldId id="504" r:id="rId237"/>
    <p:sldId id="505" r:id="rId238"/>
    <p:sldId id="506" r:id="rId239"/>
    <p:sldId id="507" r:id="rId240"/>
    <p:sldId id="508" r:id="rId241"/>
    <p:sldId id="509" r:id="rId242"/>
    <p:sldId id="510" r:id="rId243"/>
    <p:sldId id="511" r:id="rId244"/>
    <p:sldId id="512" r:id="rId245"/>
    <p:sldId id="513" r:id="rId246"/>
    <p:sldId id="514" r:id="rId247"/>
    <p:sldId id="515" r:id="rId248"/>
    <p:sldId id="516" r:id="rId249"/>
    <p:sldId id="517" r:id="rId250"/>
    <p:sldId id="518" r:id="rId251"/>
    <p:sldId id="519" r:id="rId252"/>
    <p:sldId id="520" r:id="rId253"/>
    <p:sldId id="521" r:id="rId254"/>
    <p:sldId id="522" r:id="rId255"/>
    <p:sldId id="523" r:id="rId256"/>
    <p:sldId id="524" r:id="rId257"/>
    <p:sldId id="525" r:id="rId258"/>
    <p:sldId id="526" r:id="rId259"/>
    <p:sldId id="527" r:id="rId260"/>
    <p:sldId id="528" r:id="rId261"/>
    <p:sldId id="529" r:id="rId262"/>
    <p:sldId id="530" r:id="rId263"/>
    <p:sldId id="531" r:id="rId264"/>
    <p:sldId id="532" r:id="rId265"/>
    <p:sldId id="533" r:id="rId266"/>
    <p:sldId id="534" r:id="rId267"/>
    <p:sldId id="535" r:id="rId268"/>
    <p:sldId id="536" r:id="rId269"/>
    <p:sldId id="537" r:id="rId270"/>
    <p:sldId id="538" r:id="rId271"/>
    <p:sldId id="539" r:id="rId272"/>
    <p:sldId id="540" r:id="rId273"/>
    <p:sldId id="541" r:id="rId274"/>
    <p:sldId id="542" r:id="rId275"/>
    <p:sldId id="543" r:id="rId276"/>
    <p:sldId id="544" r:id="rId277"/>
    <p:sldId id="545" r:id="rId278"/>
    <p:sldId id="546" r:id="rId279"/>
    <p:sldId id="547" r:id="rId280"/>
    <p:sldId id="548" r:id="rId281"/>
    <p:sldId id="549" r:id="rId282"/>
    <p:sldId id="550" r:id="rId283"/>
    <p:sldId id="551" r:id="rId284"/>
    <p:sldId id="552" r:id="rId285"/>
    <p:sldId id="553" r:id="rId286"/>
    <p:sldId id="554" r:id="rId287"/>
    <p:sldId id="555" r:id="rId288"/>
    <p:sldId id="556" r:id="rId289"/>
    <p:sldId id="557" r:id="rId290"/>
    <p:sldId id="558" r:id="rId291"/>
    <p:sldId id="559" r:id="rId292"/>
    <p:sldId id="560" r:id="rId293"/>
    <p:sldId id="561" r:id="rId294"/>
    <p:sldId id="562" r:id="rId295"/>
    <p:sldId id="563" r:id="rId296"/>
    <p:sldId id="564" r:id="rId297"/>
    <p:sldId id="565" r:id="rId298"/>
    <p:sldId id="566" r:id="rId299"/>
    <p:sldId id="567" r:id="rId300"/>
    <p:sldId id="568" r:id="rId301"/>
    <p:sldId id="569" r:id="rId302"/>
    <p:sldId id="570" r:id="rId303"/>
    <p:sldId id="571" r:id="rId304"/>
    <p:sldId id="572" r:id="rId305"/>
    <p:sldId id="573" r:id="rId306"/>
    <p:sldId id="574" r:id="rId307"/>
    <p:sldId id="575" r:id="rId308"/>
    <p:sldId id="576" r:id="rId309"/>
    <p:sldId id="577" r:id="rId310"/>
    <p:sldId id="578" r:id="rId311"/>
    <p:sldId id="579" r:id="rId312"/>
    <p:sldId id="580" r:id="rId313"/>
    <p:sldId id="581" r:id="rId314"/>
    <p:sldId id="582" r:id="rId315"/>
    <p:sldId id="583" r:id="rId316"/>
    <p:sldId id="584" r:id="rId317"/>
    <p:sldId id="585" r:id="rId318"/>
    <p:sldId id="586" r:id="rId319"/>
    <p:sldId id="587" r:id="rId320"/>
    <p:sldId id="588" r:id="rId321"/>
    <p:sldId id="589" r:id="rId322"/>
    <p:sldId id="590" r:id="rId323"/>
    <p:sldId id="591" r:id="rId324"/>
    <p:sldId id="592" r:id="rId325"/>
    <p:sldId id="593" r:id="rId326"/>
    <p:sldId id="594" r:id="rId327"/>
    <p:sldId id="595" r:id="rId328"/>
    <p:sldId id="596" r:id="rId329"/>
    <p:sldId id="597" r:id="rId330"/>
    <p:sldId id="598" r:id="rId331"/>
    <p:sldId id="599" r:id="rId332"/>
    <p:sldId id="600" r:id="rId333"/>
    <p:sldId id="601" r:id="rId334"/>
    <p:sldId id="602" r:id="rId335"/>
    <p:sldId id="603" r:id="rId336"/>
    <p:sldId id="604" r:id="rId337"/>
    <p:sldId id="605" r:id="rId338"/>
    <p:sldId id="606" r:id="rId339"/>
    <p:sldId id="607" r:id="rId340"/>
    <p:sldId id="608" r:id="rId341"/>
    <p:sldId id="609" r:id="rId342"/>
    <p:sldId id="610" r:id="rId343"/>
    <p:sldId id="611" r:id="rId344"/>
    <p:sldId id="612" r:id="rId345"/>
    <p:sldId id="613" r:id="rId346"/>
    <p:sldId id="614" r:id="rId347"/>
    <p:sldId id="615" r:id="rId348"/>
    <p:sldId id="616" r:id="rId349"/>
    <p:sldId id="617" r:id="rId350"/>
    <p:sldId id="618" r:id="rId351"/>
    <p:sldId id="619" r:id="rId352"/>
    <p:sldId id="620" r:id="rId353"/>
    <p:sldId id="621" r:id="rId354"/>
    <p:sldId id="622" r:id="rId355"/>
    <p:sldId id="623" r:id="rId356"/>
    <p:sldId id="624" r:id="rId357"/>
    <p:sldId id="625" r:id="rId358"/>
    <p:sldId id="626" r:id="rId359"/>
    <p:sldId id="627" r:id="rId360"/>
    <p:sldId id="628" r:id="rId361"/>
    <p:sldId id="629" r:id="rId362"/>
    <p:sldId id="630" r:id="rId363"/>
    <p:sldId id="631" r:id="rId364"/>
    <p:sldId id="632" r:id="rId365"/>
    <p:sldId id="633" r:id="rId366"/>
    <p:sldId id="634" r:id="rId367"/>
    <p:sldId id="635" r:id="rId368"/>
    <p:sldId id="636" r:id="rId369"/>
    <p:sldId id="637" r:id="rId370"/>
    <p:sldId id="638" r:id="rId371"/>
    <p:sldId id="639" r:id="rId372"/>
    <p:sldId id="640" r:id="rId373"/>
    <p:sldId id="641" r:id="rId374"/>
    <p:sldId id="642" r:id="rId375"/>
    <p:sldId id="643" r:id="rId376"/>
    <p:sldId id="644" r:id="rId377"/>
    <p:sldId id="645" r:id="rId378"/>
    <p:sldId id="646" r:id="rId379"/>
    <p:sldId id="647" r:id="rId380"/>
    <p:sldId id="648" r:id="rId381"/>
    <p:sldId id="649" r:id="rId382"/>
    <p:sldId id="650" r:id="rId383"/>
    <p:sldId id="651" r:id="rId384"/>
    <p:sldId id="652" r:id="rId385"/>
    <p:sldId id="653" r:id="rId386"/>
    <p:sldId id="654" r:id="rId387"/>
    <p:sldId id="655" r:id="rId388"/>
    <p:sldId id="656" r:id="rId389"/>
    <p:sldId id="657" r:id="rId390"/>
    <p:sldId id="658" r:id="rId391"/>
    <p:sldId id="659" r:id="rId392"/>
    <p:sldId id="660" r:id="rId393"/>
    <p:sldId id="661" r:id="rId394"/>
    <p:sldId id="662" r:id="rId395"/>
    <p:sldId id="663" r:id="rId396"/>
    <p:sldId id="664" r:id="rId397"/>
    <p:sldId id="665" r:id="rId398"/>
    <p:sldId id="666" r:id="rId399"/>
    <p:sldId id="667" r:id="rId400"/>
    <p:sldId id="668" r:id="rId401"/>
    <p:sldId id="669" r:id="rId402"/>
    <p:sldId id="670" r:id="rId403"/>
    <p:sldId id="671" r:id="rId404"/>
    <p:sldId id="672" r:id="rId405"/>
    <p:sldId id="673" r:id="rId406"/>
    <p:sldId id="674" r:id="rId407"/>
    <p:sldId id="675" r:id="rId408"/>
    <p:sldId id="676" r:id="rId409"/>
    <p:sldId id="677" r:id="rId410"/>
    <p:sldId id="678" r:id="rId411"/>
    <p:sldId id="679" r:id="rId412"/>
    <p:sldId id="680" r:id="rId413"/>
    <p:sldId id="681" r:id="rId414"/>
    <p:sldId id="682" r:id="rId415"/>
    <p:sldId id="683" r:id="rId416"/>
    <p:sldId id="684" r:id="rId417"/>
    <p:sldId id="685" r:id="rId418"/>
    <p:sldId id="686" r:id="rId419"/>
    <p:sldId id="687" r:id="rId420"/>
    <p:sldId id="688" r:id="rId421"/>
    <p:sldId id="689" r:id="rId422"/>
    <p:sldId id="690" r:id="rId423"/>
    <p:sldId id="691" r:id="rId424"/>
    <p:sldId id="692" r:id="rId425"/>
    <p:sldId id="693" r:id="rId426"/>
    <p:sldId id="694" r:id="rId427"/>
    <p:sldId id="695" r:id="rId428"/>
    <p:sldId id="696" r:id="rId429"/>
    <p:sldId id="697" r:id="rId430"/>
    <p:sldId id="698" r:id="rId431"/>
    <p:sldId id="699" r:id="rId432"/>
    <p:sldId id="700" r:id="rId433"/>
    <p:sldId id="701" r:id="rId434"/>
    <p:sldId id="702" r:id="rId435"/>
    <p:sldId id="703" r:id="rId436"/>
    <p:sldId id="704" r:id="rId437"/>
    <p:sldId id="705" r:id="rId438"/>
    <p:sldId id="706" r:id="rId439"/>
    <p:sldId id="707" r:id="rId440"/>
    <p:sldId id="708" r:id="rId441"/>
    <p:sldId id="709" r:id="rId442"/>
    <p:sldId id="710" r:id="rId443"/>
    <p:sldId id="711" r:id="rId444"/>
    <p:sldId id="712" r:id="rId445"/>
    <p:sldId id="713" r:id="rId446"/>
    <p:sldId id="714" r:id="rId447"/>
    <p:sldId id="715" r:id="rId448"/>
    <p:sldId id="716" r:id="rId449"/>
    <p:sldId id="717" r:id="rId450"/>
    <p:sldId id="718" r:id="rId451"/>
  </p:sldIdLst>
  <p:sldSz cx="9144000" cy="6858000" type="screen4x3"/>
  <p:notesSz cx="6858000" cy="9144000"/>
  <p:custDataLst>
    <p:tags r:id="rId453"/>
  </p:custDataLst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SorterView">
  <p:normalViewPr>
    <p:restoredLeft sz="15620"/>
    <p:restoredTop sz="94660"/>
  </p:normalViewPr>
  <p:slideViewPr>
    <p:cSldViewPr>
      <p:cViewPr>
        <p:scale>
          <a:sx n="80" d="100"/>
          <a:sy n="80" d="100"/>
        </p:scale>
        <p:origin x="-72" y="-72"/>
      </p:cViewPr>
      <p:guideLst>
        <p:guide orient="horz" pos="2160"/>
        <p:guide pos="2880"/>
      </p:guideLst>
    </p:cSldViewPr>
  </p:slideViewPr>
  <p:notesTextViewPr>
    <p:cViewPr>
      <p:scale>
        <a:sx n="100" d="100"/>
        <a:sy n="100" d="100"/>
      </p:scale>
      <p:origin x="0" y="0"/>
    </p:cViewPr>
  </p:notesTextViewPr>
  <p:sorterViewPr>
    <p:cViewPr>
      <p:scale>
        <a:sx n="66" d="100"/>
        <a:sy n="66" d="100"/>
      </p:scale>
      <p:origin x="0" y="70146"/>
    </p:cViewPr>
  </p:sorterViewPr>
  <p:gridSpacing cx="76200" cy="76200"/>
</p:viewPr>
</file>

<file path=ppt/_rels/presentation.xml.rels><?xml version="1.0" encoding="UTF-8" standalone="yes"?>
<Relationships xmlns="http://schemas.openxmlformats.org/package/2006/relationships"><Relationship Id="rId117" Type="http://schemas.openxmlformats.org/officeDocument/2006/relationships/slide" Target="slides/slide116.xml"/><Relationship Id="rId299" Type="http://schemas.openxmlformats.org/officeDocument/2006/relationships/slide" Target="slides/slide298.xml"/><Relationship Id="rId21" Type="http://schemas.openxmlformats.org/officeDocument/2006/relationships/slide" Target="slides/slide20.xml"/><Relationship Id="rId63" Type="http://schemas.openxmlformats.org/officeDocument/2006/relationships/slide" Target="slides/slide62.xml"/><Relationship Id="rId159" Type="http://schemas.openxmlformats.org/officeDocument/2006/relationships/slide" Target="slides/slide158.xml"/><Relationship Id="rId324" Type="http://schemas.openxmlformats.org/officeDocument/2006/relationships/slide" Target="slides/slide323.xml"/><Relationship Id="rId366" Type="http://schemas.openxmlformats.org/officeDocument/2006/relationships/slide" Target="slides/slide365.xml"/><Relationship Id="rId170" Type="http://schemas.openxmlformats.org/officeDocument/2006/relationships/slide" Target="slides/slide169.xml"/><Relationship Id="rId226" Type="http://schemas.openxmlformats.org/officeDocument/2006/relationships/slide" Target="slides/slide225.xml"/><Relationship Id="rId433" Type="http://schemas.openxmlformats.org/officeDocument/2006/relationships/slide" Target="slides/slide432.xml"/><Relationship Id="rId268" Type="http://schemas.openxmlformats.org/officeDocument/2006/relationships/slide" Target="slides/slide267.xml"/><Relationship Id="rId32" Type="http://schemas.openxmlformats.org/officeDocument/2006/relationships/slide" Target="slides/slide31.xml"/><Relationship Id="rId74" Type="http://schemas.openxmlformats.org/officeDocument/2006/relationships/slide" Target="slides/slide73.xml"/><Relationship Id="rId128" Type="http://schemas.openxmlformats.org/officeDocument/2006/relationships/slide" Target="slides/slide127.xml"/><Relationship Id="rId335" Type="http://schemas.openxmlformats.org/officeDocument/2006/relationships/slide" Target="slides/slide334.xml"/><Relationship Id="rId377" Type="http://schemas.openxmlformats.org/officeDocument/2006/relationships/slide" Target="slides/slide376.xml"/><Relationship Id="rId5" Type="http://schemas.openxmlformats.org/officeDocument/2006/relationships/slide" Target="slides/slide4.xml"/><Relationship Id="rId181" Type="http://schemas.openxmlformats.org/officeDocument/2006/relationships/slide" Target="slides/slide180.xml"/><Relationship Id="rId237" Type="http://schemas.openxmlformats.org/officeDocument/2006/relationships/slide" Target="slides/slide236.xml"/><Relationship Id="rId402" Type="http://schemas.openxmlformats.org/officeDocument/2006/relationships/slide" Target="slides/slide401.xml"/><Relationship Id="rId279" Type="http://schemas.openxmlformats.org/officeDocument/2006/relationships/slide" Target="slides/slide278.xml"/><Relationship Id="rId444" Type="http://schemas.openxmlformats.org/officeDocument/2006/relationships/slide" Target="slides/slide443.xml"/><Relationship Id="rId43" Type="http://schemas.openxmlformats.org/officeDocument/2006/relationships/slide" Target="slides/slide42.xml"/><Relationship Id="rId139" Type="http://schemas.openxmlformats.org/officeDocument/2006/relationships/slide" Target="slides/slide138.xml"/><Relationship Id="rId290" Type="http://schemas.openxmlformats.org/officeDocument/2006/relationships/slide" Target="slides/slide289.xml"/><Relationship Id="rId304" Type="http://schemas.openxmlformats.org/officeDocument/2006/relationships/slide" Target="slides/slide303.xml"/><Relationship Id="rId346" Type="http://schemas.openxmlformats.org/officeDocument/2006/relationships/slide" Target="slides/slide345.xml"/><Relationship Id="rId388" Type="http://schemas.openxmlformats.org/officeDocument/2006/relationships/slide" Target="slides/slide387.xml"/><Relationship Id="rId85" Type="http://schemas.openxmlformats.org/officeDocument/2006/relationships/slide" Target="slides/slide84.xml"/><Relationship Id="rId150" Type="http://schemas.openxmlformats.org/officeDocument/2006/relationships/slide" Target="slides/slide149.xml"/><Relationship Id="rId192" Type="http://schemas.openxmlformats.org/officeDocument/2006/relationships/slide" Target="slides/slide191.xml"/><Relationship Id="rId206" Type="http://schemas.openxmlformats.org/officeDocument/2006/relationships/slide" Target="slides/slide205.xml"/><Relationship Id="rId413" Type="http://schemas.openxmlformats.org/officeDocument/2006/relationships/slide" Target="slides/slide412.xml"/><Relationship Id="rId248" Type="http://schemas.openxmlformats.org/officeDocument/2006/relationships/slide" Target="slides/slide247.xml"/><Relationship Id="rId455" Type="http://schemas.openxmlformats.org/officeDocument/2006/relationships/viewProps" Target="viewProps.xml"/><Relationship Id="rId12" Type="http://schemas.openxmlformats.org/officeDocument/2006/relationships/slide" Target="slides/slide11.xml"/><Relationship Id="rId108" Type="http://schemas.openxmlformats.org/officeDocument/2006/relationships/slide" Target="slides/slide107.xml"/><Relationship Id="rId315" Type="http://schemas.openxmlformats.org/officeDocument/2006/relationships/slide" Target="slides/slide314.xml"/><Relationship Id="rId357" Type="http://schemas.openxmlformats.org/officeDocument/2006/relationships/slide" Target="slides/slide356.xml"/><Relationship Id="rId54" Type="http://schemas.openxmlformats.org/officeDocument/2006/relationships/slide" Target="slides/slide53.xml"/><Relationship Id="rId96" Type="http://schemas.openxmlformats.org/officeDocument/2006/relationships/slide" Target="slides/slide95.xml"/><Relationship Id="rId161" Type="http://schemas.openxmlformats.org/officeDocument/2006/relationships/slide" Target="slides/slide160.xml"/><Relationship Id="rId217" Type="http://schemas.openxmlformats.org/officeDocument/2006/relationships/slide" Target="slides/slide216.xml"/><Relationship Id="rId399" Type="http://schemas.openxmlformats.org/officeDocument/2006/relationships/slide" Target="slides/slide398.xml"/><Relationship Id="rId259" Type="http://schemas.openxmlformats.org/officeDocument/2006/relationships/slide" Target="slides/slide258.xml"/><Relationship Id="rId424" Type="http://schemas.openxmlformats.org/officeDocument/2006/relationships/slide" Target="slides/slide423.xml"/><Relationship Id="rId23" Type="http://schemas.openxmlformats.org/officeDocument/2006/relationships/slide" Target="slides/slide22.xml"/><Relationship Id="rId119" Type="http://schemas.openxmlformats.org/officeDocument/2006/relationships/slide" Target="slides/slide118.xml"/><Relationship Id="rId270" Type="http://schemas.openxmlformats.org/officeDocument/2006/relationships/slide" Target="slides/slide269.xml"/><Relationship Id="rId291" Type="http://schemas.openxmlformats.org/officeDocument/2006/relationships/slide" Target="slides/slide290.xml"/><Relationship Id="rId305" Type="http://schemas.openxmlformats.org/officeDocument/2006/relationships/slide" Target="slides/slide304.xml"/><Relationship Id="rId326" Type="http://schemas.openxmlformats.org/officeDocument/2006/relationships/slide" Target="slides/slide325.xml"/><Relationship Id="rId347" Type="http://schemas.openxmlformats.org/officeDocument/2006/relationships/slide" Target="slides/slide346.xml"/><Relationship Id="rId44" Type="http://schemas.openxmlformats.org/officeDocument/2006/relationships/slide" Target="slides/slide43.xml"/><Relationship Id="rId65" Type="http://schemas.openxmlformats.org/officeDocument/2006/relationships/slide" Target="slides/slide64.xml"/><Relationship Id="rId86" Type="http://schemas.openxmlformats.org/officeDocument/2006/relationships/slide" Target="slides/slide85.xml"/><Relationship Id="rId130" Type="http://schemas.openxmlformats.org/officeDocument/2006/relationships/slide" Target="slides/slide129.xml"/><Relationship Id="rId151" Type="http://schemas.openxmlformats.org/officeDocument/2006/relationships/slide" Target="slides/slide150.xml"/><Relationship Id="rId368" Type="http://schemas.openxmlformats.org/officeDocument/2006/relationships/slide" Target="slides/slide367.xml"/><Relationship Id="rId389" Type="http://schemas.openxmlformats.org/officeDocument/2006/relationships/slide" Target="slides/slide388.xml"/><Relationship Id="rId172" Type="http://schemas.openxmlformats.org/officeDocument/2006/relationships/slide" Target="slides/slide171.xml"/><Relationship Id="rId193" Type="http://schemas.openxmlformats.org/officeDocument/2006/relationships/slide" Target="slides/slide192.xml"/><Relationship Id="rId207" Type="http://schemas.openxmlformats.org/officeDocument/2006/relationships/slide" Target="slides/slide206.xml"/><Relationship Id="rId228" Type="http://schemas.openxmlformats.org/officeDocument/2006/relationships/slide" Target="slides/slide227.xml"/><Relationship Id="rId249" Type="http://schemas.openxmlformats.org/officeDocument/2006/relationships/slide" Target="slides/slide248.xml"/><Relationship Id="rId414" Type="http://schemas.openxmlformats.org/officeDocument/2006/relationships/slide" Target="slides/slide413.xml"/><Relationship Id="rId435" Type="http://schemas.openxmlformats.org/officeDocument/2006/relationships/slide" Target="slides/slide434.xml"/><Relationship Id="rId456" Type="http://schemas.openxmlformats.org/officeDocument/2006/relationships/theme" Target="theme/theme1.xml"/><Relationship Id="rId13" Type="http://schemas.openxmlformats.org/officeDocument/2006/relationships/slide" Target="slides/slide12.xml"/><Relationship Id="rId109" Type="http://schemas.openxmlformats.org/officeDocument/2006/relationships/slide" Target="slides/slide108.xml"/><Relationship Id="rId260" Type="http://schemas.openxmlformats.org/officeDocument/2006/relationships/slide" Target="slides/slide259.xml"/><Relationship Id="rId281" Type="http://schemas.openxmlformats.org/officeDocument/2006/relationships/slide" Target="slides/slide280.xml"/><Relationship Id="rId316" Type="http://schemas.openxmlformats.org/officeDocument/2006/relationships/slide" Target="slides/slide315.xml"/><Relationship Id="rId337" Type="http://schemas.openxmlformats.org/officeDocument/2006/relationships/slide" Target="slides/slide336.xml"/><Relationship Id="rId34" Type="http://schemas.openxmlformats.org/officeDocument/2006/relationships/slide" Target="slides/slide33.xml"/><Relationship Id="rId55" Type="http://schemas.openxmlformats.org/officeDocument/2006/relationships/slide" Target="slides/slide54.xml"/><Relationship Id="rId76" Type="http://schemas.openxmlformats.org/officeDocument/2006/relationships/slide" Target="slides/slide75.xml"/><Relationship Id="rId97" Type="http://schemas.openxmlformats.org/officeDocument/2006/relationships/slide" Target="slides/slide96.xml"/><Relationship Id="rId120" Type="http://schemas.openxmlformats.org/officeDocument/2006/relationships/slide" Target="slides/slide119.xml"/><Relationship Id="rId141" Type="http://schemas.openxmlformats.org/officeDocument/2006/relationships/slide" Target="slides/slide140.xml"/><Relationship Id="rId358" Type="http://schemas.openxmlformats.org/officeDocument/2006/relationships/slide" Target="slides/slide357.xml"/><Relationship Id="rId379" Type="http://schemas.openxmlformats.org/officeDocument/2006/relationships/slide" Target="slides/slide378.xml"/><Relationship Id="rId7" Type="http://schemas.openxmlformats.org/officeDocument/2006/relationships/slide" Target="slides/slide6.xml"/><Relationship Id="rId162" Type="http://schemas.openxmlformats.org/officeDocument/2006/relationships/slide" Target="slides/slide161.xml"/><Relationship Id="rId183" Type="http://schemas.openxmlformats.org/officeDocument/2006/relationships/slide" Target="slides/slide182.xml"/><Relationship Id="rId218" Type="http://schemas.openxmlformats.org/officeDocument/2006/relationships/slide" Target="slides/slide217.xml"/><Relationship Id="rId239" Type="http://schemas.openxmlformats.org/officeDocument/2006/relationships/slide" Target="slides/slide238.xml"/><Relationship Id="rId390" Type="http://schemas.openxmlformats.org/officeDocument/2006/relationships/slide" Target="slides/slide389.xml"/><Relationship Id="rId404" Type="http://schemas.openxmlformats.org/officeDocument/2006/relationships/slide" Target="slides/slide403.xml"/><Relationship Id="rId425" Type="http://schemas.openxmlformats.org/officeDocument/2006/relationships/slide" Target="slides/slide424.xml"/><Relationship Id="rId446" Type="http://schemas.openxmlformats.org/officeDocument/2006/relationships/slide" Target="slides/slide445.xml"/><Relationship Id="rId250" Type="http://schemas.openxmlformats.org/officeDocument/2006/relationships/slide" Target="slides/slide249.xml"/><Relationship Id="rId271" Type="http://schemas.openxmlformats.org/officeDocument/2006/relationships/slide" Target="slides/slide270.xml"/><Relationship Id="rId292" Type="http://schemas.openxmlformats.org/officeDocument/2006/relationships/slide" Target="slides/slide291.xml"/><Relationship Id="rId306" Type="http://schemas.openxmlformats.org/officeDocument/2006/relationships/slide" Target="slides/slide305.xml"/><Relationship Id="rId24" Type="http://schemas.openxmlformats.org/officeDocument/2006/relationships/slide" Target="slides/slide23.xml"/><Relationship Id="rId45" Type="http://schemas.openxmlformats.org/officeDocument/2006/relationships/slide" Target="slides/slide44.xml"/><Relationship Id="rId66" Type="http://schemas.openxmlformats.org/officeDocument/2006/relationships/slide" Target="slides/slide65.xml"/><Relationship Id="rId87" Type="http://schemas.openxmlformats.org/officeDocument/2006/relationships/slide" Target="slides/slide86.xml"/><Relationship Id="rId110" Type="http://schemas.openxmlformats.org/officeDocument/2006/relationships/slide" Target="slides/slide109.xml"/><Relationship Id="rId131" Type="http://schemas.openxmlformats.org/officeDocument/2006/relationships/slide" Target="slides/slide130.xml"/><Relationship Id="rId327" Type="http://schemas.openxmlformats.org/officeDocument/2006/relationships/slide" Target="slides/slide326.xml"/><Relationship Id="rId348" Type="http://schemas.openxmlformats.org/officeDocument/2006/relationships/slide" Target="slides/slide347.xml"/><Relationship Id="rId369" Type="http://schemas.openxmlformats.org/officeDocument/2006/relationships/slide" Target="slides/slide368.xml"/><Relationship Id="rId152" Type="http://schemas.openxmlformats.org/officeDocument/2006/relationships/slide" Target="slides/slide151.xml"/><Relationship Id="rId173" Type="http://schemas.openxmlformats.org/officeDocument/2006/relationships/slide" Target="slides/slide172.xml"/><Relationship Id="rId194" Type="http://schemas.openxmlformats.org/officeDocument/2006/relationships/slide" Target="slides/slide193.xml"/><Relationship Id="rId208" Type="http://schemas.openxmlformats.org/officeDocument/2006/relationships/slide" Target="slides/slide207.xml"/><Relationship Id="rId229" Type="http://schemas.openxmlformats.org/officeDocument/2006/relationships/slide" Target="slides/slide228.xml"/><Relationship Id="rId380" Type="http://schemas.openxmlformats.org/officeDocument/2006/relationships/slide" Target="slides/slide379.xml"/><Relationship Id="rId415" Type="http://schemas.openxmlformats.org/officeDocument/2006/relationships/slide" Target="slides/slide414.xml"/><Relationship Id="rId436" Type="http://schemas.openxmlformats.org/officeDocument/2006/relationships/slide" Target="slides/slide435.xml"/><Relationship Id="rId457" Type="http://schemas.openxmlformats.org/officeDocument/2006/relationships/tableStyles" Target="tableStyles.xml"/><Relationship Id="rId240" Type="http://schemas.openxmlformats.org/officeDocument/2006/relationships/slide" Target="slides/slide239.xml"/><Relationship Id="rId261" Type="http://schemas.openxmlformats.org/officeDocument/2006/relationships/slide" Target="slides/slide260.xml"/><Relationship Id="rId14" Type="http://schemas.openxmlformats.org/officeDocument/2006/relationships/slide" Target="slides/slide13.xml"/><Relationship Id="rId35" Type="http://schemas.openxmlformats.org/officeDocument/2006/relationships/slide" Target="slides/slide34.xml"/><Relationship Id="rId56" Type="http://schemas.openxmlformats.org/officeDocument/2006/relationships/slide" Target="slides/slide55.xml"/><Relationship Id="rId77" Type="http://schemas.openxmlformats.org/officeDocument/2006/relationships/slide" Target="slides/slide76.xml"/><Relationship Id="rId100" Type="http://schemas.openxmlformats.org/officeDocument/2006/relationships/slide" Target="slides/slide99.xml"/><Relationship Id="rId282" Type="http://schemas.openxmlformats.org/officeDocument/2006/relationships/slide" Target="slides/slide281.xml"/><Relationship Id="rId317" Type="http://schemas.openxmlformats.org/officeDocument/2006/relationships/slide" Target="slides/slide316.xml"/><Relationship Id="rId338" Type="http://schemas.openxmlformats.org/officeDocument/2006/relationships/slide" Target="slides/slide337.xml"/><Relationship Id="rId359" Type="http://schemas.openxmlformats.org/officeDocument/2006/relationships/slide" Target="slides/slide358.xml"/><Relationship Id="rId8" Type="http://schemas.openxmlformats.org/officeDocument/2006/relationships/slide" Target="slides/slide7.xml"/><Relationship Id="rId98" Type="http://schemas.openxmlformats.org/officeDocument/2006/relationships/slide" Target="slides/slide97.xml"/><Relationship Id="rId121" Type="http://schemas.openxmlformats.org/officeDocument/2006/relationships/slide" Target="slides/slide120.xml"/><Relationship Id="rId142" Type="http://schemas.openxmlformats.org/officeDocument/2006/relationships/slide" Target="slides/slide141.xml"/><Relationship Id="rId163" Type="http://schemas.openxmlformats.org/officeDocument/2006/relationships/slide" Target="slides/slide162.xml"/><Relationship Id="rId184" Type="http://schemas.openxmlformats.org/officeDocument/2006/relationships/slide" Target="slides/slide183.xml"/><Relationship Id="rId219" Type="http://schemas.openxmlformats.org/officeDocument/2006/relationships/slide" Target="slides/slide218.xml"/><Relationship Id="rId370" Type="http://schemas.openxmlformats.org/officeDocument/2006/relationships/slide" Target="slides/slide369.xml"/><Relationship Id="rId391" Type="http://schemas.openxmlformats.org/officeDocument/2006/relationships/slide" Target="slides/slide390.xml"/><Relationship Id="rId405" Type="http://schemas.openxmlformats.org/officeDocument/2006/relationships/slide" Target="slides/slide404.xml"/><Relationship Id="rId426" Type="http://schemas.openxmlformats.org/officeDocument/2006/relationships/slide" Target="slides/slide425.xml"/><Relationship Id="rId447" Type="http://schemas.openxmlformats.org/officeDocument/2006/relationships/slide" Target="slides/slide446.xml"/><Relationship Id="rId230" Type="http://schemas.openxmlformats.org/officeDocument/2006/relationships/slide" Target="slides/slide229.xml"/><Relationship Id="rId251" Type="http://schemas.openxmlformats.org/officeDocument/2006/relationships/slide" Target="slides/slide250.xml"/><Relationship Id="rId25" Type="http://schemas.openxmlformats.org/officeDocument/2006/relationships/slide" Target="slides/slide24.xml"/><Relationship Id="rId46" Type="http://schemas.openxmlformats.org/officeDocument/2006/relationships/slide" Target="slides/slide45.xml"/><Relationship Id="rId67" Type="http://schemas.openxmlformats.org/officeDocument/2006/relationships/slide" Target="slides/slide66.xml"/><Relationship Id="rId272" Type="http://schemas.openxmlformats.org/officeDocument/2006/relationships/slide" Target="slides/slide271.xml"/><Relationship Id="rId293" Type="http://schemas.openxmlformats.org/officeDocument/2006/relationships/slide" Target="slides/slide292.xml"/><Relationship Id="rId307" Type="http://schemas.openxmlformats.org/officeDocument/2006/relationships/slide" Target="slides/slide306.xml"/><Relationship Id="rId328" Type="http://schemas.openxmlformats.org/officeDocument/2006/relationships/slide" Target="slides/slide327.xml"/><Relationship Id="rId349" Type="http://schemas.openxmlformats.org/officeDocument/2006/relationships/slide" Target="slides/slide348.xml"/><Relationship Id="rId88" Type="http://schemas.openxmlformats.org/officeDocument/2006/relationships/slide" Target="slides/slide87.xml"/><Relationship Id="rId111" Type="http://schemas.openxmlformats.org/officeDocument/2006/relationships/slide" Target="slides/slide110.xml"/><Relationship Id="rId132" Type="http://schemas.openxmlformats.org/officeDocument/2006/relationships/slide" Target="slides/slide131.xml"/><Relationship Id="rId153" Type="http://schemas.openxmlformats.org/officeDocument/2006/relationships/slide" Target="slides/slide152.xml"/><Relationship Id="rId174" Type="http://schemas.openxmlformats.org/officeDocument/2006/relationships/slide" Target="slides/slide173.xml"/><Relationship Id="rId195" Type="http://schemas.openxmlformats.org/officeDocument/2006/relationships/slide" Target="slides/slide194.xml"/><Relationship Id="rId209" Type="http://schemas.openxmlformats.org/officeDocument/2006/relationships/slide" Target="slides/slide208.xml"/><Relationship Id="rId360" Type="http://schemas.openxmlformats.org/officeDocument/2006/relationships/slide" Target="slides/slide359.xml"/><Relationship Id="rId381" Type="http://schemas.openxmlformats.org/officeDocument/2006/relationships/slide" Target="slides/slide380.xml"/><Relationship Id="rId416" Type="http://schemas.openxmlformats.org/officeDocument/2006/relationships/slide" Target="slides/slide415.xml"/><Relationship Id="rId220" Type="http://schemas.openxmlformats.org/officeDocument/2006/relationships/slide" Target="slides/slide219.xml"/><Relationship Id="rId241" Type="http://schemas.openxmlformats.org/officeDocument/2006/relationships/slide" Target="slides/slide240.xml"/><Relationship Id="rId437" Type="http://schemas.openxmlformats.org/officeDocument/2006/relationships/slide" Target="slides/slide436.xml"/><Relationship Id="rId15" Type="http://schemas.openxmlformats.org/officeDocument/2006/relationships/slide" Target="slides/slide14.xml"/><Relationship Id="rId36" Type="http://schemas.openxmlformats.org/officeDocument/2006/relationships/slide" Target="slides/slide35.xml"/><Relationship Id="rId57" Type="http://schemas.openxmlformats.org/officeDocument/2006/relationships/slide" Target="slides/slide56.xml"/><Relationship Id="rId262" Type="http://schemas.openxmlformats.org/officeDocument/2006/relationships/slide" Target="slides/slide261.xml"/><Relationship Id="rId283" Type="http://schemas.openxmlformats.org/officeDocument/2006/relationships/slide" Target="slides/slide282.xml"/><Relationship Id="rId318" Type="http://schemas.openxmlformats.org/officeDocument/2006/relationships/slide" Target="slides/slide317.xml"/><Relationship Id="rId339" Type="http://schemas.openxmlformats.org/officeDocument/2006/relationships/slide" Target="slides/slide338.xml"/><Relationship Id="rId78" Type="http://schemas.openxmlformats.org/officeDocument/2006/relationships/slide" Target="slides/slide77.xml"/><Relationship Id="rId99" Type="http://schemas.openxmlformats.org/officeDocument/2006/relationships/slide" Target="slides/slide98.xml"/><Relationship Id="rId101" Type="http://schemas.openxmlformats.org/officeDocument/2006/relationships/slide" Target="slides/slide100.xml"/><Relationship Id="rId122" Type="http://schemas.openxmlformats.org/officeDocument/2006/relationships/slide" Target="slides/slide121.xml"/><Relationship Id="rId143" Type="http://schemas.openxmlformats.org/officeDocument/2006/relationships/slide" Target="slides/slide142.xml"/><Relationship Id="rId164" Type="http://schemas.openxmlformats.org/officeDocument/2006/relationships/slide" Target="slides/slide163.xml"/><Relationship Id="rId185" Type="http://schemas.openxmlformats.org/officeDocument/2006/relationships/slide" Target="slides/slide184.xml"/><Relationship Id="rId350" Type="http://schemas.openxmlformats.org/officeDocument/2006/relationships/slide" Target="slides/slide349.xml"/><Relationship Id="rId371" Type="http://schemas.openxmlformats.org/officeDocument/2006/relationships/slide" Target="slides/slide370.xml"/><Relationship Id="rId406" Type="http://schemas.openxmlformats.org/officeDocument/2006/relationships/slide" Target="slides/slide405.xml"/><Relationship Id="rId9" Type="http://schemas.openxmlformats.org/officeDocument/2006/relationships/slide" Target="slides/slide8.xml"/><Relationship Id="rId210" Type="http://schemas.openxmlformats.org/officeDocument/2006/relationships/slide" Target="slides/slide209.xml"/><Relationship Id="rId392" Type="http://schemas.openxmlformats.org/officeDocument/2006/relationships/slide" Target="slides/slide391.xml"/><Relationship Id="rId427" Type="http://schemas.openxmlformats.org/officeDocument/2006/relationships/slide" Target="slides/slide426.xml"/><Relationship Id="rId448" Type="http://schemas.openxmlformats.org/officeDocument/2006/relationships/slide" Target="slides/slide447.xml"/><Relationship Id="rId26" Type="http://schemas.openxmlformats.org/officeDocument/2006/relationships/slide" Target="slides/slide25.xml"/><Relationship Id="rId231" Type="http://schemas.openxmlformats.org/officeDocument/2006/relationships/slide" Target="slides/slide230.xml"/><Relationship Id="rId252" Type="http://schemas.openxmlformats.org/officeDocument/2006/relationships/slide" Target="slides/slide251.xml"/><Relationship Id="rId273" Type="http://schemas.openxmlformats.org/officeDocument/2006/relationships/slide" Target="slides/slide272.xml"/><Relationship Id="rId294" Type="http://schemas.openxmlformats.org/officeDocument/2006/relationships/slide" Target="slides/slide293.xml"/><Relationship Id="rId308" Type="http://schemas.openxmlformats.org/officeDocument/2006/relationships/slide" Target="slides/slide307.xml"/><Relationship Id="rId329" Type="http://schemas.openxmlformats.org/officeDocument/2006/relationships/slide" Target="slides/slide328.xml"/><Relationship Id="rId47" Type="http://schemas.openxmlformats.org/officeDocument/2006/relationships/slide" Target="slides/slide46.xml"/><Relationship Id="rId68" Type="http://schemas.openxmlformats.org/officeDocument/2006/relationships/slide" Target="slides/slide67.xml"/><Relationship Id="rId89" Type="http://schemas.openxmlformats.org/officeDocument/2006/relationships/slide" Target="slides/slide88.xml"/><Relationship Id="rId112" Type="http://schemas.openxmlformats.org/officeDocument/2006/relationships/slide" Target="slides/slide111.xml"/><Relationship Id="rId133" Type="http://schemas.openxmlformats.org/officeDocument/2006/relationships/slide" Target="slides/slide132.xml"/><Relationship Id="rId154" Type="http://schemas.openxmlformats.org/officeDocument/2006/relationships/slide" Target="slides/slide153.xml"/><Relationship Id="rId175" Type="http://schemas.openxmlformats.org/officeDocument/2006/relationships/slide" Target="slides/slide174.xml"/><Relationship Id="rId340" Type="http://schemas.openxmlformats.org/officeDocument/2006/relationships/slide" Target="slides/slide339.xml"/><Relationship Id="rId361" Type="http://schemas.openxmlformats.org/officeDocument/2006/relationships/slide" Target="slides/slide360.xml"/><Relationship Id="rId196" Type="http://schemas.openxmlformats.org/officeDocument/2006/relationships/slide" Target="slides/slide195.xml"/><Relationship Id="rId200" Type="http://schemas.openxmlformats.org/officeDocument/2006/relationships/slide" Target="slides/slide199.xml"/><Relationship Id="rId382" Type="http://schemas.openxmlformats.org/officeDocument/2006/relationships/slide" Target="slides/slide381.xml"/><Relationship Id="rId417" Type="http://schemas.openxmlformats.org/officeDocument/2006/relationships/slide" Target="slides/slide416.xml"/><Relationship Id="rId438" Type="http://schemas.openxmlformats.org/officeDocument/2006/relationships/slide" Target="slides/slide437.xml"/><Relationship Id="rId16" Type="http://schemas.openxmlformats.org/officeDocument/2006/relationships/slide" Target="slides/slide15.xml"/><Relationship Id="rId221" Type="http://schemas.openxmlformats.org/officeDocument/2006/relationships/slide" Target="slides/slide220.xml"/><Relationship Id="rId242" Type="http://schemas.openxmlformats.org/officeDocument/2006/relationships/slide" Target="slides/slide241.xml"/><Relationship Id="rId263" Type="http://schemas.openxmlformats.org/officeDocument/2006/relationships/slide" Target="slides/slide262.xml"/><Relationship Id="rId284" Type="http://schemas.openxmlformats.org/officeDocument/2006/relationships/slide" Target="slides/slide283.xml"/><Relationship Id="rId319" Type="http://schemas.openxmlformats.org/officeDocument/2006/relationships/slide" Target="slides/slide318.xml"/><Relationship Id="rId37" Type="http://schemas.openxmlformats.org/officeDocument/2006/relationships/slide" Target="slides/slide36.xml"/><Relationship Id="rId58" Type="http://schemas.openxmlformats.org/officeDocument/2006/relationships/slide" Target="slides/slide57.xml"/><Relationship Id="rId79" Type="http://schemas.openxmlformats.org/officeDocument/2006/relationships/slide" Target="slides/slide78.xml"/><Relationship Id="rId102" Type="http://schemas.openxmlformats.org/officeDocument/2006/relationships/slide" Target="slides/slide101.xml"/><Relationship Id="rId123" Type="http://schemas.openxmlformats.org/officeDocument/2006/relationships/slide" Target="slides/slide122.xml"/><Relationship Id="rId144" Type="http://schemas.openxmlformats.org/officeDocument/2006/relationships/slide" Target="slides/slide143.xml"/><Relationship Id="rId330" Type="http://schemas.openxmlformats.org/officeDocument/2006/relationships/slide" Target="slides/slide329.xml"/><Relationship Id="rId90" Type="http://schemas.openxmlformats.org/officeDocument/2006/relationships/slide" Target="slides/slide89.xml"/><Relationship Id="rId165" Type="http://schemas.openxmlformats.org/officeDocument/2006/relationships/slide" Target="slides/slide164.xml"/><Relationship Id="rId186" Type="http://schemas.openxmlformats.org/officeDocument/2006/relationships/slide" Target="slides/slide185.xml"/><Relationship Id="rId351" Type="http://schemas.openxmlformats.org/officeDocument/2006/relationships/slide" Target="slides/slide350.xml"/><Relationship Id="rId372" Type="http://schemas.openxmlformats.org/officeDocument/2006/relationships/slide" Target="slides/slide371.xml"/><Relationship Id="rId393" Type="http://schemas.openxmlformats.org/officeDocument/2006/relationships/slide" Target="slides/slide392.xml"/><Relationship Id="rId407" Type="http://schemas.openxmlformats.org/officeDocument/2006/relationships/slide" Target="slides/slide406.xml"/><Relationship Id="rId428" Type="http://schemas.openxmlformats.org/officeDocument/2006/relationships/slide" Target="slides/slide427.xml"/><Relationship Id="rId449" Type="http://schemas.openxmlformats.org/officeDocument/2006/relationships/slide" Target="slides/slide448.xml"/><Relationship Id="rId211" Type="http://schemas.openxmlformats.org/officeDocument/2006/relationships/slide" Target="slides/slide210.xml"/><Relationship Id="rId232" Type="http://schemas.openxmlformats.org/officeDocument/2006/relationships/slide" Target="slides/slide231.xml"/><Relationship Id="rId253" Type="http://schemas.openxmlformats.org/officeDocument/2006/relationships/slide" Target="slides/slide252.xml"/><Relationship Id="rId274" Type="http://schemas.openxmlformats.org/officeDocument/2006/relationships/slide" Target="slides/slide273.xml"/><Relationship Id="rId295" Type="http://schemas.openxmlformats.org/officeDocument/2006/relationships/slide" Target="slides/slide294.xml"/><Relationship Id="rId309" Type="http://schemas.openxmlformats.org/officeDocument/2006/relationships/slide" Target="slides/slide308.xml"/><Relationship Id="rId27" Type="http://schemas.openxmlformats.org/officeDocument/2006/relationships/slide" Target="slides/slide26.xml"/><Relationship Id="rId48" Type="http://schemas.openxmlformats.org/officeDocument/2006/relationships/slide" Target="slides/slide47.xml"/><Relationship Id="rId69" Type="http://schemas.openxmlformats.org/officeDocument/2006/relationships/slide" Target="slides/slide68.xml"/><Relationship Id="rId113" Type="http://schemas.openxmlformats.org/officeDocument/2006/relationships/slide" Target="slides/slide112.xml"/><Relationship Id="rId134" Type="http://schemas.openxmlformats.org/officeDocument/2006/relationships/slide" Target="slides/slide133.xml"/><Relationship Id="rId320" Type="http://schemas.openxmlformats.org/officeDocument/2006/relationships/slide" Target="slides/slide319.xml"/><Relationship Id="rId80" Type="http://schemas.openxmlformats.org/officeDocument/2006/relationships/slide" Target="slides/slide79.xml"/><Relationship Id="rId155" Type="http://schemas.openxmlformats.org/officeDocument/2006/relationships/slide" Target="slides/slide154.xml"/><Relationship Id="rId176" Type="http://schemas.openxmlformats.org/officeDocument/2006/relationships/slide" Target="slides/slide175.xml"/><Relationship Id="rId197" Type="http://schemas.openxmlformats.org/officeDocument/2006/relationships/slide" Target="slides/slide196.xml"/><Relationship Id="rId341" Type="http://schemas.openxmlformats.org/officeDocument/2006/relationships/slide" Target="slides/slide340.xml"/><Relationship Id="rId362" Type="http://schemas.openxmlformats.org/officeDocument/2006/relationships/slide" Target="slides/slide361.xml"/><Relationship Id="rId383" Type="http://schemas.openxmlformats.org/officeDocument/2006/relationships/slide" Target="slides/slide382.xml"/><Relationship Id="rId418" Type="http://schemas.openxmlformats.org/officeDocument/2006/relationships/slide" Target="slides/slide417.xml"/><Relationship Id="rId439" Type="http://schemas.openxmlformats.org/officeDocument/2006/relationships/slide" Target="slides/slide438.xml"/><Relationship Id="rId201" Type="http://schemas.openxmlformats.org/officeDocument/2006/relationships/slide" Target="slides/slide200.xml"/><Relationship Id="rId222" Type="http://schemas.openxmlformats.org/officeDocument/2006/relationships/slide" Target="slides/slide221.xml"/><Relationship Id="rId243" Type="http://schemas.openxmlformats.org/officeDocument/2006/relationships/slide" Target="slides/slide242.xml"/><Relationship Id="rId264" Type="http://schemas.openxmlformats.org/officeDocument/2006/relationships/slide" Target="slides/slide263.xml"/><Relationship Id="rId285" Type="http://schemas.openxmlformats.org/officeDocument/2006/relationships/slide" Target="slides/slide284.xml"/><Relationship Id="rId450" Type="http://schemas.openxmlformats.org/officeDocument/2006/relationships/slide" Target="slides/slide449.xml"/><Relationship Id="rId17" Type="http://schemas.openxmlformats.org/officeDocument/2006/relationships/slide" Target="slides/slide16.xml"/><Relationship Id="rId38" Type="http://schemas.openxmlformats.org/officeDocument/2006/relationships/slide" Target="slides/slide37.xml"/><Relationship Id="rId59" Type="http://schemas.openxmlformats.org/officeDocument/2006/relationships/slide" Target="slides/slide58.xml"/><Relationship Id="rId103" Type="http://schemas.openxmlformats.org/officeDocument/2006/relationships/slide" Target="slides/slide102.xml"/><Relationship Id="rId124" Type="http://schemas.openxmlformats.org/officeDocument/2006/relationships/slide" Target="slides/slide123.xml"/><Relationship Id="rId310" Type="http://schemas.openxmlformats.org/officeDocument/2006/relationships/slide" Target="slides/slide309.xml"/><Relationship Id="rId70" Type="http://schemas.openxmlformats.org/officeDocument/2006/relationships/slide" Target="slides/slide69.xml"/><Relationship Id="rId91" Type="http://schemas.openxmlformats.org/officeDocument/2006/relationships/slide" Target="slides/slide90.xml"/><Relationship Id="rId145" Type="http://schemas.openxmlformats.org/officeDocument/2006/relationships/slide" Target="slides/slide144.xml"/><Relationship Id="rId166" Type="http://schemas.openxmlformats.org/officeDocument/2006/relationships/slide" Target="slides/slide165.xml"/><Relationship Id="rId187" Type="http://schemas.openxmlformats.org/officeDocument/2006/relationships/slide" Target="slides/slide186.xml"/><Relationship Id="rId331" Type="http://schemas.openxmlformats.org/officeDocument/2006/relationships/slide" Target="slides/slide330.xml"/><Relationship Id="rId352" Type="http://schemas.openxmlformats.org/officeDocument/2006/relationships/slide" Target="slides/slide351.xml"/><Relationship Id="rId373" Type="http://schemas.openxmlformats.org/officeDocument/2006/relationships/slide" Target="slides/slide372.xml"/><Relationship Id="rId394" Type="http://schemas.openxmlformats.org/officeDocument/2006/relationships/slide" Target="slides/slide393.xml"/><Relationship Id="rId408" Type="http://schemas.openxmlformats.org/officeDocument/2006/relationships/slide" Target="slides/slide407.xml"/><Relationship Id="rId429" Type="http://schemas.openxmlformats.org/officeDocument/2006/relationships/slide" Target="slides/slide428.xml"/><Relationship Id="rId1" Type="http://schemas.openxmlformats.org/officeDocument/2006/relationships/slideMaster" Target="slideMasters/slideMaster1.xml"/><Relationship Id="rId212" Type="http://schemas.openxmlformats.org/officeDocument/2006/relationships/slide" Target="slides/slide211.xml"/><Relationship Id="rId233" Type="http://schemas.openxmlformats.org/officeDocument/2006/relationships/slide" Target="slides/slide232.xml"/><Relationship Id="rId254" Type="http://schemas.openxmlformats.org/officeDocument/2006/relationships/slide" Target="slides/slide253.xml"/><Relationship Id="rId440" Type="http://schemas.openxmlformats.org/officeDocument/2006/relationships/slide" Target="slides/slide439.xml"/><Relationship Id="rId28" Type="http://schemas.openxmlformats.org/officeDocument/2006/relationships/slide" Target="slides/slide27.xml"/><Relationship Id="rId49" Type="http://schemas.openxmlformats.org/officeDocument/2006/relationships/slide" Target="slides/slide48.xml"/><Relationship Id="rId114" Type="http://schemas.openxmlformats.org/officeDocument/2006/relationships/slide" Target="slides/slide113.xml"/><Relationship Id="rId275" Type="http://schemas.openxmlformats.org/officeDocument/2006/relationships/slide" Target="slides/slide274.xml"/><Relationship Id="rId296" Type="http://schemas.openxmlformats.org/officeDocument/2006/relationships/slide" Target="slides/slide295.xml"/><Relationship Id="rId300" Type="http://schemas.openxmlformats.org/officeDocument/2006/relationships/slide" Target="slides/slide299.xml"/><Relationship Id="rId60" Type="http://schemas.openxmlformats.org/officeDocument/2006/relationships/slide" Target="slides/slide59.xml"/><Relationship Id="rId81" Type="http://schemas.openxmlformats.org/officeDocument/2006/relationships/slide" Target="slides/slide80.xml"/><Relationship Id="rId135" Type="http://schemas.openxmlformats.org/officeDocument/2006/relationships/slide" Target="slides/slide134.xml"/><Relationship Id="rId156" Type="http://schemas.openxmlformats.org/officeDocument/2006/relationships/slide" Target="slides/slide155.xml"/><Relationship Id="rId177" Type="http://schemas.openxmlformats.org/officeDocument/2006/relationships/slide" Target="slides/slide176.xml"/><Relationship Id="rId198" Type="http://schemas.openxmlformats.org/officeDocument/2006/relationships/slide" Target="slides/slide197.xml"/><Relationship Id="rId321" Type="http://schemas.openxmlformats.org/officeDocument/2006/relationships/slide" Target="slides/slide320.xml"/><Relationship Id="rId342" Type="http://schemas.openxmlformats.org/officeDocument/2006/relationships/slide" Target="slides/slide341.xml"/><Relationship Id="rId363" Type="http://schemas.openxmlformats.org/officeDocument/2006/relationships/slide" Target="slides/slide362.xml"/><Relationship Id="rId384" Type="http://schemas.openxmlformats.org/officeDocument/2006/relationships/slide" Target="slides/slide383.xml"/><Relationship Id="rId419" Type="http://schemas.openxmlformats.org/officeDocument/2006/relationships/slide" Target="slides/slide418.xml"/><Relationship Id="rId202" Type="http://schemas.openxmlformats.org/officeDocument/2006/relationships/slide" Target="slides/slide201.xml"/><Relationship Id="rId223" Type="http://schemas.openxmlformats.org/officeDocument/2006/relationships/slide" Target="slides/slide222.xml"/><Relationship Id="rId244" Type="http://schemas.openxmlformats.org/officeDocument/2006/relationships/slide" Target="slides/slide243.xml"/><Relationship Id="rId430" Type="http://schemas.openxmlformats.org/officeDocument/2006/relationships/slide" Target="slides/slide429.xml"/><Relationship Id="rId18" Type="http://schemas.openxmlformats.org/officeDocument/2006/relationships/slide" Target="slides/slide17.xml"/><Relationship Id="rId39" Type="http://schemas.openxmlformats.org/officeDocument/2006/relationships/slide" Target="slides/slide38.xml"/><Relationship Id="rId265" Type="http://schemas.openxmlformats.org/officeDocument/2006/relationships/slide" Target="slides/slide264.xml"/><Relationship Id="rId286" Type="http://schemas.openxmlformats.org/officeDocument/2006/relationships/slide" Target="slides/slide285.xml"/><Relationship Id="rId451" Type="http://schemas.openxmlformats.org/officeDocument/2006/relationships/slide" Target="slides/slide450.xml"/><Relationship Id="rId50" Type="http://schemas.openxmlformats.org/officeDocument/2006/relationships/slide" Target="slides/slide49.xml"/><Relationship Id="rId104" Type="http://schemas.openxmlformats.org/officeDocument/2006/relationships/slide" Target="slides/slide103.xml"/><Relationship Id="rId125" Type="http://schemas.openxmlformats.org/officeDocument/2006/relationships/slide" Target="slides/slide124.xml"/><Relationship Id="rId146" Type="http://schemas.openxmlformats.org/officeDocument/2006/relationships/slide" Target="slides/slide145.xml"/><Relationship Id="rId167" Type="http://schemas.openxmlformats.org/officeDocument/2006/relationships/slide" Target="slides/slide166.xml"/><Relationship Id="rId188" Type="http://schemas.openxmlformats.org/officeDocument/2006/relationships/slide" Target="slides/slide187.xml"/><Relationship Id="rId311" Type="http://schemas.openxmlformats.org/officeDocument/2006/relationships/slide" Target="slides/slide310.xml"/><Relationship Id="rId332" Type="http://schemas.openxmlformats.org/officeDocument/2006/relationships/slide" Target="slides/slide331.xml"/><Relationship Id="rId353" Type="http://schemas.openxmlformats.org/officeDocument/2006/relationships/slide" Target="slides/slide352.xml"/><Relationship Id="rId374" Type="http://schemas.openxmlformats.org/officeDocument/2006/relationships/slide" Target="slides/slide373.xml"/><Relationship Id="rId395" Type="http://schemas.openxmlformats.org/officeDocument/2006/relationships/slide" Target="slides/slide394.xml"/><Relationship Id="rId409" Type="http://schemas.openxmlformats.org/officeDocument/2006/relationships/slide" Target="slides/slide408.xml"/><Relationship Id="rId71" Type="http://schemas.openxmlformats.org/officeDocument/2006/relationships/slide" Target="slides/slide70.xml"/><Relationship Id="rId92" Type="http://schemas.openxmlformats.org/officeDocument/2006/relationships/slide" Target="slides/slide91.xml"/><Relationship Id="rId213" Type="http://schemas.openxmlformats.org/officeDocument/2006/relationships/slide" Target="slides/slide212.xml"/><Relationship Id="rId234" Type="http://schemas.openxmlformats.org/officeDocument/2006/relationships/slide" Target="slides/slide233.xml"/><Relationship Id="rId420" Type="http://schemas.openxmlformats.org/officeDocument/2006/relationships/slide" Target="slides/slide419.xml"/><Relationship Id="rId2" Type="http://schemas.openxmlformats.org/officeDocument/2006/relationships/slide" Target="slides/slide1.xml"/><Relationship Id="rId29" Type="http://schemas.openxmlformats.org/officeDocument/2006/relationships/slide" Target="slides/slide28.xml"/><Relationship Id="rId255" Type="http://schemas.openxmlformats.org/officeDocument/2006/relationships/slide" Target="slides/slide254.xml"/><Relationship Id="rId276" Type="http://schemas.openxmlformats.org/officeDocument/2006/relationships/slide" Target="slides/slide275.xml"/><Relationship Id="rId297" Type="http://schemas.openxmlformats.org/officeDocument/2006/relationships/slide" Target="slides/slide296.xml"/><Relationship Id="rId441" Type="http://schemas.openxmlformats.org/officeDocument/2006/relationships/slide" Target="slides/slide440.xml"/><Relationship Id="rId40" Type="http://schemas.openxmlformats.org/officeDocument/2006/relationships/slide" Target="slides/slide39.xml"/><Relationship Id="rId115" Type="http://schemas.openxmlformats.org/officeDocument/2006/relationships/slide" Target="slides/slide114.xml"/><Relationship Id="rId136" Type="http://schemas.openxmlformats.org/officeDocument/2006/relationships/slide" Target="slides/slide135.xml"/><Relationship Id="rId157" Type="http://schemas.openxmlformats.org/officeDocument/2006/relationships/slide" Target="slides/slide156.xml"/><Relationship Id="rId178" Type="http://schemas.openxmlformats.org/officeDocument/2006/relationships/slide" Target="slides/slide177.xml"/><Relationship Id="rId301" Type="http://schemas.openxmlformats.org/officeDocument/2006/relationships/slide" Target="slides/slide300.xml"/><Relationship Id="rId322" Type="http://schemas.openxmlformats.org/officeDocument/2006/relationships/slide" Target="slides/slide321.xml"/><Relationship Id="rId343" Type="http://schemas.openxmlformats.org/officeDocument/2006/relationships/slide" Target="slides/slide342.xml"/><Relationship Id="rId364" Type="http://schemas.openxmlformats.org/officeDocument/2006/relationships/slide" Target="slides/slide363.xml"/><Relationship Id="rId61" Type="http://schemas.openxmlformats.org/officeDocument/2006/relationships/slide" Target="slides/slide60.xml"/><Relationship Id="rId82" Type="http://schemas.openxmlformats.org/officeDocument/2006/relationships/slide" Target="slides/slide81.xml"/><Relationship Id="rId199" Type="http://schemas.openxmlformats.org/officeDocument/2006/relationships/slide" Target="slides/slide198.xml"/><Relationship Id="rId203" Type="http://schemas.openxmlformats.org/officeDocument/2006/relationships/slide" Target="slides/slide202.xml"/><Relationship Id="rId385" Type="http://schemas.openxmlformats.org/officeDocument/2006/relationships/slide" Target="slides/slide384.xml"/><Relationship Id="rId19" Type="http://schemas.openxmlformats.org/officeDocument/2006/relationships/slide" Target="slides/slide18.xml"/><Relationship Id="rId224" Type="http://schemas.openxmlformats.org/officeDocument/2006/relationships/slide" Target="slides/slide223.xml"/><Relationship Id="rId245" Type="http://schemas.openxmlformats.org/officeDocument/2006/relationships/slide" Target="slides/slide244.xml"/><Relationship Id="rId266" Type="http://schemas.openxmlformats.org/officeDocument/2006/relationships/slide" Target="slides/slide265.xml"/><Relationship Id="rId287" Type="http://schemas.openxmlformats.org/officeDocument/2006/relationships/slide" Target="slides/slide286.xml"/><Relationship Id="rId410" Type="http://schemas.openxmlformats.org/officeDocument/2006/relationships/slide" Target="slides/slide409.xml"/><Relationship Id="rId431" Type="http://schemas.openxmlformats.org/officeDocument/2006/relationships/slide" Target="slides/slide430.xml"/><Relationship Id="rId452" Type="http://schemas.openxmlformats.org/officeDocument/2006/relationships/notesMaster" Target="notesMasters/notesMaster1.xml"/><Relationship Id="rId30" Type="http://schemas.openxmlformats.org/officeDocument/2006/relationships/slide" Target="slides/slide29.xml"/><Relationship Id="rId105" Type="http://schemas.openxmlformats.org/officeDocument/2006/relationships/slide" Target="slides/slide104.xml"/><Relationship Id="rId126" Type="http://schemas.openxmlformats.org/officeDocument/2006/relationships/slide" Target="slides/slide125.xml"/><Relationship Id="rId147" Type="http://schemas.openxmlformats.org/officeDocument/2006/relationships/slide" Target="slides/slide146.xml"/><Relationship Id="rId168" Type="http://schemas.openxmlformats.org/officeDocument/2006/relationships/slide" Target="slides/slide167.xml"/><Relationship Id="rId312" Type="http://schemas.openxmlformats.org/officeDocument/2006/relationships/slide" Target="slides/slide311.xml"/><Relationship Id="rId333" Type="http://schemas.openxmlformats.org/officeDocument/2006/relationships/slide" Target="slides/slide332.xml"/><Relationship Id="rId354" Type="http://schemas.openxmlformats.org/officeDocument/2006/relationships/slide" Target="slides/slide353.xml"/><Relationship Id="rId51" Type="http://schemas.openxmlformats.org/officeDocument/2006/relationships/slide" Target="slides/slide50.xml"/><Relationship Id="rId72" Type="http://schemas.openxmlformats.org/officeDocument/2006/relationships/slide" Target="slides/slide71.xml"/><Relationship Id="rId93" Type="http://schemas.openxmlformats.org/officeDocument/2006/relationships/slide" Target="slides/slide92.xml"/><Relationship Id="rId189" Type="http://schemas.openxmlformats.org/officeDocument/2006/relationships/slide" Target="slides/slide188.xml"/><Relationship Id="rId375" Type="http://schemas.openxmlformats.org/officeDocument/2006/relationships/slide" Target="slides/slide374.xml"/><Relationship Id="rId396" Type="http://schemas.openxmlformats.org/officeDocument/2006/relationships/slide" Target="slides/slide395.xml"/><Relationship Id="rId3" Type="http://schemas.openxmlformats.org/officeDocument/2006/relationships/slide" Target="slides/slide2.xml"/><Relationship Id="rId214" Type="http://schemas.openxmlformats.org/officeDocument/2006/relationships/slide" Target="slides/slide213.xml"/><Relationship Id="rId235" Type="http://schemas.openxmlformats.org/officeDocument/2006/relationships/slide" Target="slides/slide234.xml"/><Relationship Id="rId256" Type="http://schemas.openxmlformats.org/officeDocument/2006/relationships/slide" Target="slides/slide255.xml"/><Relationship Id="rId277" Type="http://schemas.openxmlformats.org/officeDocument/2006/relationships/slide" Target="slides/slide276.xml"/><Relationship Id="rId298" Type="http://schemas.openxmlformats.org/officeDocument/2006/relationships/slide" Target="slides/slide297.xml"/><Relationship Id="rId400" Type="http://schemas.openxmlformats.org/officeDocument/2006/relationships/slide" Target="slides/slide399.xml"/><Relationship Id="rId421" Type="http://schemas.openxmlformats.org/officeDocument/2006/relationships/slide" Target="slides/slide420.xml"/><Relationship Id="rId442" Type="http://schemas.openxmlformats.org/officeDocument/2006/relationships/slide" Target="slides/slide441.xml"/><Relationship Id="rId116" Type="http://schemas.openxmlformats.org/officeDocument/2006/relationships/slide" Target="slides/slide115.xml"/><Relationship Id="rId137" Type="http://schemas.openxmlformats.org/officeDocument/2006/relationships/slide" Target="slides/slide136.xml"/><Relationship Id="rId158" Type="http://schemas.openxmlformats.org/officeDocument/2006/relationships/slide" Target="slides/slide157.xml"/><Relationship Id="rId302" Type="http://schemas.openxmlformats.org/officeDocument/2006/relationships/slide" Target="slides/slide301.xml"/><Relationship Id="rId323" Type="http://schemas.openxmlformats.org/officeDocument/2006/relationships/slide" Target="slides/slide322.xml"/><Relationship Id="rId344" Type="http://schemas.openxmlformats.org/officeDocument/2006/relationships/slide" Target="slides/slide343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62" Type="http://schemas.openxmlformats.org/officeDocument/2006/relationships/slide" Target="slides/slide61.xml"/><Relationship Id="rId83" Type="http://schemas.openxmlformats.org/officeDocument/2006/relationships/slide" Target="slides/slide82.xml"/><Relationship Id="rId179" Type="http://schemas.openxmlformats.org/officeDocument/2006/relationships/slide" Target="slides/slide178.xml"/><Relationship Id="rId365" Type="http://schemas.openxmlformats.org/officeDocument/2006/relationships/slide" Target="slides/slide364.xml"/><Relationship Id="rId386" Type="http://schemas.openxmlformats.org/officeDocument/2006/relationships/slide" Target="slides/slide385.xml"/><Relationship Id="rId190" Type="http://schemas.openxmlformats.org/officeDocument/2006/relationships/slide" Target="slides/slide189.xml"/><Relationship Id="rId204" Type="http://schemas.openxmlformats.org/officeDocument/2006/relationships/slide" Target="slides/slide203.xml"/><Relationship Id="rId225" Type="http://schemas.openxmlformats.org/officeDocument/2006/relationships/slide" Target="slides/slide224.xml"/><Relationship Id="rId246" Type="http://schemas.openxmlformats.org/officeDocument/2006/relationships/slide" Target="slides/slide245.xml"/><Relationship Id="rId267" Type="http://schemas.openxmlformats.org/officeDocument/2006/relationships/slide" Target="slides/slide266.xml"/><Relationship Id="rId288" Type="http://schemas.openxmlformats.org/officeDocument/2006/relationships/slide" Target="slides/slide287.xml"/><Relationship Id="rId411" Type="http://schemas.openxmlformats.org/officeDocument/2006/relationships/slide" Target="slides/slide410.xml"/><Relationship Id="rId432" Type="http://schemas.openxmlformats.org/officeDocument/2006/relationships/slide" Target="slides/slide431.xml"/><Relationship Id="rId453" Type="http://schemas.openxmlformats.org/officeDocument/2006/relationships/tags" Target="tags/tag1.xml"/><Relationship Id="rId106" Type="http://schemas.openxmlformats.org/officeDocument/2006/relationships/slide" Target="slides/slide105.xml"/><Relationship Id="rId127" Type="http://schemas.openxmlformats.org/officeDocument/2006/relationships/slide" Target="slides/slide126.xml"/><Relationship Id="rId313" Type="http://schemas.openxmlformats.org/officeDocument/2006/relationships/slide" Target="slides/slide312.xml"/><Relationship Id="rId10" Type="http://schemas.openxmlformats.org/officeDocument/2006/relationships/slide" Target="slides/slide9.xml"/><Relationship Id="rId31" Type="http://schemas.openxmlformats.org/officeDocument/2006/relationships/slide" Target="slides/slide30.xml"/><Relationship Id="rId52" Type="http://schemas.openxmlformats.org/officeDocument/2006/relationships/slide" Target="slides/slide51.xml"/><Relationship Id="rId73" Type="http://schemas.openxmlformats.org/officeDocument/2006/relationships/slide" Target="slides/slide72.xml"/><Relationship Id="rId94" Type="http://schemas.openxmlformats.org/officeDocument/2006/relationships/slide" Target="slides/slide93.xml"/><Relationship Id="rId148" Type="http://schemas.openxmlformats.org/officeDocument/2006/relationships/slide" Target="slides/slide147.xml"/><Relationship Id="rId169" Type="http://schemas.openxmlformats.org/officeDocument/2006/relationships/slide" Target="slides/slide168.xml"/><Relationship Id="rId334" Type="http://schemas.openxmlformats.org/officeDocument/2006/relationships/slide" Target="slides/slide333.xml"/><Relationship Id="rId355" Type="http://schemas.openxmlformats.org/officeDocument/2006/relationships/slide" Target="slides/slide354.xml"/><Relationship Id="rId376" Type="http://schemas.openxmlformats.org/officeDocument/2006/relationships/slide" Target="slides/slide375.xml"/><Relationship Id="rId397" Type="http://schemas.openxmlformats.org/officeDocument/2006/relationships/slide" Target="slides/slide396.xml"/><Relationship Id="rId4" Type="http://schemas.openxmlformats.org/officeDocument/2006/relationships/slide" Target="slides/slide3.xml"/><Relationship Id="rId180" Type="http://schemas.openxmlformats.org/officeDocument/2006/relationships/slide" Target="slides/slide179.xml"/><Relationship Id="rId215" Type="http://schemas.openxmlformats.org/officeDocument/2006/relationships/slide" Target="slides/slide214.xml"/><Relationship Id="rId236" Type="http://schemas.openxmlformats.org/officeDocument/2006/relationships/slide" Target="slides/slide235.xml"/><Relationship Id="rId257" Type="http://schemas.openxmlformats.org/officeDocument/2006/relationships/slide" Target="slides/slide256.xml"/><Relationship Id="rId278" Type="http://schemas.openxmlformats.org/officeDocument/2006/relationships/slide" Target="slides/slide277.xml"/><Relationship Id="rId401" Type="http://schemas.openxmlformats.org/officeDocument/2006/relationships/slide" Target="slides/slide400.xml"/><Relationship Id="rId422" Type="http://schemas.openxmlformats.org/officeDocument/2006/relationships/slide" Target="slides/slide421.xml"/><Relationship Id="rId443" Type="http://schemas.openxmlformats.org/officeDocument/2006/relationships/slide" Target="slides/slide442.xml"/><Relationship Id="rId303" Type="http://schemas.openxmlformats.org/officeDocument/2006/relationships/slide" Target="slides/slide302.xml"/><Relationship Id="rId42" Type="http://schemas.openxmlformats.org/officeDocument/2006/relationships/slide" Target="slides/slide41.xml"/><Relationship Id="rId84" Type="http://schemas.openxmlformats.org/officeDocument/2006/relationships/slide" Target="slides/slide83.xml"/><Relationship Id="rId138" Type="http://schemas.openxmlformats.org/officeDocument/2006/relationships/slide" Target="slides/slide137.xml"/><Relationship Id="rId345" Type="http://schemas.openxmlformats.org/officeDocument/2006/relationships/slide" Target="slides/slide344.xml"/><Relationship Id="rId387" Type="http://schemas.openxmlformats.org/officeDocument/2006/relationships/slide" Target="slides/slide386.xml"/><Relationship Id="rId191" Type="http://schemas.openxmlformats.org/officeDocument/2006/relationships/slide" Target="slides/slide190.xml"/><Relationship Id="rId205" Type="http://schemas.openxmlformats.org/officeDocument/2006/relationships/slide" Target="slides/slide204.xml"/><Relationship Id="rId247" Type="http://schemas.openxmlformats.org/officeDocument/2006/relationships/slide" Target="slides/slide246.xml"/><Relationship Id="rId412" Type="http://schemas.openxmlformats.org/officeDocument/2006/relationships/slide" Target="slides/slide411.xml"/><Relationship Id="rId107" Type="http://schemas.openxmlformats.org/officeDocument/2006/relationships/slide" Target="slides/slide106.xml"/><Relationship Id="rId289" Type="http://schemas.openxmlformats.org/officeDocument/2006/relationships/slide" Target="slides/slide288.xml"/><Relationship Id="rId454" Type="http://schemas.openxmlformats.org/officeDocument/2006/relationships/presProps" Target="presProps.xml"/><Relationship Id="rId11" Type="http://schemas.openxmlformats.org/officeDocument/2006/relationships/slide" Target="slides/slide10.xml"/><Relationship Id="rId53" Type="http://schemas.openxmlformats.org/officeDocument/2006/relationships/slide" Target="slides/slide52.xml"/><Relationship Id="rId149" Type="http://schemas.openxmlformats.org/officeDocument/2006/relationships/slide" Target="slides/slide148.xml"/><Relationship Id="rId314" Type="http://schemas.openxmlformats.org/officeDocument/2006/relationships/slide" Target="slides/slide313.xml"/><Relationship Id="rId356" Type="http://schemas.openxmlformats.org/officeDocument/2006/relationships/slide" Target="slides/slide355.xml"/><Relationship Id="rId398" Type="http://schemas.openxmlformats.org/officeDocument/2006/relationships/slide" Target="slides/slide397.xml"/><Relationship Id="rId95" Type="http://schemas.openxmlformats.org/officeDocument/2006/relationships/slide" Target="slides/slide94.xml"/><Relationship Id="rId160" Type="http://schemas.openxmlformats.org/officeDocument/2006/relationships/slide" Target="slides/slide159.xml"/><Relationship Id="rId216" Type="http://schemas.openxmlformats.org/officeDocument/2006/relationships/slide" Target="slides/slide215.xml"/><Relationship Id="rId423" Type="http://schemas.openxmlformats.org/officeDocument/2006/relationships/slide" Target="slides/slide422.xml"/><Relationship Id="rId258" Type="http://schemas.openxmlformats.org/officeDocument/2006/relationships/slide" Target="slides/slide257.xml"/><Relationship Id="rId22" Type="http://schemas.openxmlformats.org/officeDocument/2006/relationships/slide" Target="slides/slide21.xml"/><Relationship Id="rId64" Type="http://schemas.openxmlformats.org/officeDocument/2006/relationships/slide" Target="slides/slide63.xml"/><Relationship Id="rId118" Type="http://schemas.openxmlformats.org/officeDocument/2006/relationships/slide" Target="slides/slide117.xml"/><Relationship Id="rId325" Type="http://schemas.openxmlformats.org/officeDocument/2006/relationships/slide" Target="slides/slide324.xml"/><Relationship Id="rId367" Type="http://schemas.openxmlformats.org/officeDocument/2006/relationships/slide" Target="slides/slide366.xml"/><Relationship Id="rId171" Type="http://schemas.openxmlformats.org/officeDocument/2006/relationships/slide" Target="slides/slide170.xml"/><Relationship Id="rId227" Type="http://schemas.openxmlformats.org/officeDocument/2006/relationships/slide" Target="slides/slide226.xml"/><Relationship Id="rId269" Type="http://schemas.openxmlformats.org/officeDocument/2006/relationships/slide" Target="slides/slide268.xml"/><Relationship Id="rId434" Type="http://schemas.openxmlformats.org/officeDocument/2006/relationships/slide" Target="slides/slide433.xml"/><Relationship Id="rId33" Type="http://schemas.openxmlformats.org/officeDocument/2006/relationships/slide" Target="slides/slide32.xml"/><Relationship Id="rId129" Type="http://schemas.openxmlformats.org/officeDocument/2006/relationships/slide" Target="slides/slide128.xml"/><Relationship Id="rId280" Type="http://schemas.openxmlformats.org/officeDocument/2006/relationships/slide" Target="slides/slide279.xml"/><Relationship Id="rId336" Type="http://schemas.openxmlformats.org/officeDocument/2006/relationships/slide" Target="slides/slide335.xml"/><Relationship Id="rId75" Type="http://schemas.openxmlformats.org/officeDocument/2006/relationships/slide" Target="slides/slide74.xml"/><Relationship Id="rId140" Type="http://schemas.openxmlformats.org/officeDocument/2006/relationships/slide" Target="slides/slide139.xml"/><Relationship Id="rId182" Type="http://schemas.openxmlformats.org/officeDocument/2006/relationships/slide" Target="slides/slide181.xml"/><Relationship Id="rId378" Type="http://schemas.openxmlformats.org/officeDocument/2006/relationships/slide" Target="slides/slide377.xml"/><Relationship Id="rId403" Type="http://schemas.openxmlformats.org/officeDocument/2006/relationships/slide" Target="slides/slide402.xml"/><Relationship Id="rId6" Type="http://schemas.openxmlformats.org/officeDocument/2006/relationships/slide" Target="slides/slide5.xml"/><Relationship Id="rId238" Type="http://schemas.openxmlformats.org/officeDocument/2006/relationships/slide" Target="slides/slide237.xml"/><Relationship Id="rId445" Type="http://schemas.openxmlformats.org/officeDocument/2006/relationships/slide" Target="slides/slide444.xml"/></Relationships>
</file>

<file path=ppt/charts/_rels/chart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Office_Excel_2007_Workbook1.xlsx"/></Relationships>
</file>

<file path=ppt/charts/_rels/chart10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Office_Excel_2007_Workbook10.xlsx"/></Relationships>
</file>

<file path=ppt/charts/_rels/chart1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Office_Excel_2007_Workbook11.xlsx"/></Relationships>
</file>

<file path=ppt/charts/_rels/chart12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Office_Excel_2007_Workbook12.xlsx"/></Relationships>
</file>

<file path=ppt/charts/_rels/chart2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Office_Excel_2007_Workbook2.xlsx"/></Relationships>
</file>

<file path=ppt/charts/_rels/chart3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Office_Excel_2007_Workbook3.xlsx"/></Relationships>
</file>

<file path=ppt/charts/_rels/chart4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Office_Excel_2007_Workbook4.xlsx"/></Relationships>
</file>

<file path=ppt/charts/_rels/chart5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Office_Excel_2007_Workbook5.xlsx"/></Relationships>
</file>

<file path=ppt/charts/_rels/chart6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Office_Excel_2007_Workbook6.xlsx"/></Relationships>
</file>

<file path=ppt/charts/_rels/chart7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Office_Excel_2007_Workbook7.xlsx"/></Relationships>
</file>

<file path=ppt/charts/_rels/chart8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Office_Excel_2007_Workbook8.xlsx"/></Relationships>
</file>

<file path=ppt/charts/_rels/chart9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Office_Excel_2007_Workbook9.xlsx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27"/>
    </mc:Choice>
    <mc:Fallback>
      <c:style val="27"/>
    </mc:Fallback>
  </mc:AlternateContent>
  <c:chart>
    <c:autoTitleDeleted val="0"/>
    <c:view3D>
      <c:rotX val="15"/>
      <c:rotY val="20"/>
      <c:depthPercent val="100"/>
      <c:rAngAx val="1"/>
    </c:view3D>
    <c:floor>
      <c:thickness val="0"/>
    </c:floor>
    <c:sideWall>
      <c:thickness val="0"/>
    </c:sideWall>
    <c:backWall>
      <c:thickness val="0"/>
    </c:backWall>
    <c:plotArea>
      <c:layout/>
      <c:bar3D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Sheet1!$C$2:$C$5</c:f>
              <c:numCache>
                <c:formatCode>General</c:formatCode>
                <c:ptCount val="4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Series 3</c:v>
                </c:pt>
              </c:strCache>
            </c:strRef>
          </c:tx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Sheet1!$D$2:$D$5</c:f>
              <c:numCache>
                <c:formatCode>General</c:formatCode>
                <c:ptCount val="4"/>
                <c:pt idx="0">
                  <c:v>2</c:v>
                </c:pt>
                <c:pt idx="1">
                  <c:v>2</c:v>
                </c:pt>
                <c:pt idx="2">
                  <c:v>3</c:v>
                </c:pt>
                <c:pt idx="3">
                  <c:v>5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shape val="box"/>
        <c:axId val="416602368"/>
        <c:axId val="416743424"/>
        <c:axId val="0"/>
      </c:bar3DChart>
      <c:catAx>
        <c:axId val="416602368"/>
        <c:scaling>
          <c:orientation val="minMax"/>
        </c:scaling>
        <c:delete val="1"/>
        <c:axPos val="b"/>
        <c:majorTickMark val="out"/>
        <c:minorTickMark val="none"/>
        <c:tickLblPos val="none"/>
        <c:crossAx val="416743424"/>
        <c:crosses val="autoZero"/>
        <c:auto val="1"/>
        <c:lblAlgn val="ctr"/>
        <c:lblOffset val="100"/>
        <c:noMultiLvlLbl val="0"/>
      </c:catAx>
      <c:valAx>
        <c:axId val="416743424"/>
        <c:scaling>
          <c:orientation val="minMax"/>
        </c:scaling>
        <c:delete val="1"/>
        <c:axPos val="l"/>
        <c:numFmt formatCode="General" sourceLinked="1"/>
        <c:majorTickMark val="out"/>
        <c:minorTickMark val="none"/>
        <c:tickLblPos val="none"/>
        <c:crossAx val="416602368"/>
        <c:crosses val="autoZero"/>
        <c:crossBetween val="between"/>
      </c:valAx>
    </c:plotArea>
    <c:legend>
      <c:legendPos val="b"/>
      <c:layout/>
      <c:overlay val="0"/>
    </c:legend>
    <c:plotVisOnly val="1"/>
    <c:dispBlanksAs val="gap"/>
    <c:showDLblsOverMax val="0"/>
  </c:chart>
  <c:txPr>
    <a:bodyPr/>
    <a:lstStyle/>
    <a:p>
      <a:pPr>
        <a:defRPr sz="1800"/>
      </a:pPr>
      <a:endParaRPr lang="en-US"/>
    </a:p>
  </c:txPr>
  <c:externalData r:id="rId1">
    <c:autoUpdate val="0"/>
  </c:externalData>
</c:chartSpace>
</file>

<file path=ppt/charts/chart1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3"/>
    </mc:Choice>
    <mc:Fallback>
      <c:style val="3"/>
    </mc:Fallback>
  </mc:AlternateContent>
  <c:chart>
    <c:title>
      <c:tx>
        <c:rich>
          <a:bodyPr/>
          <a:lstStyle/>
          <a:p>
            <a:pPr>
              <a:defRPr/>
            </a:pPr>
            <a:r>
              <a:rPr lang="en-US" dirty="0">
                <a:latin typeface="Calibri" pitchFamily="34" charset="0"/>
              </a:rPr>
              <a:t>Data</a:t>
            </a:r>
          </a:p>
        </c:rich>
      </c:tx>
      <c:layout/>
      <c:overlay val="0"/>
    </c:title>
    <c:autoTitleDeleted val="0"/>
    <c:plotArea>
      <c:layout>
        <c:manualLayout>
          <c:layoutTarget val="inner"/>
          <c:xMode val="edge"/>
          <c:yMode val="edge"/>
          <c:x val="0.26099212598425614"/>
          <c:y val="0.14801574803149892"/>
          <c:w val="0.54715616797900257"/>
          <c:h val="0.8207342519685108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dPt>
            <c:idx val="1"/>
            <c:bubble3D val="0"/>
            <c:spPr>
              <a:solidFill>
                <a:schemeClr val="accent1">
                  <a:lumMod val="50000"/>
                </a:schemeClr>
              </a:solidFill>
            </c:spPr>
          </c:dPt>
          <c:cat>
            <c:strRef>
              <c:f>Sheet1!$A$2:$A$5</c:f>
              <c:strCache>
                <c:ptCount val="4"/>
                <c:pt idx="0">
                  <c:v>Part 1</c:v>
                </c:pt>
                <c:pt idx="1">
                  <c:v>Part 2</c:v>
                </c:pt>
                <c:pt idx="2">
                  <c:v>Part 3</c:v>
                </c:pt>
                <c:pt idx="3">
                  <c:v>Part 4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8.2000000000000011</c:v>
                </c:pt>
                <c:pt idx="1">
                  <c:v>3.2</c:v>
                </c:pt>
                <c:pt idx="2">
                  <c:v>1.4</c:v>
                </c:pt>
                <c:pt idx="3">
                  <c:v>1.2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50"/>
      </c:doughnutChart>
    </c:plotArea>
    <c:legend>
      <c:legendPos val="r"/>
      <c:layout>
        <c:manualLayout>
          <c:xMode val="edge"/>
          <c:yMode val="edge"/>
          <c:x val="0.77330725065617811"/>
          <c:y val="5.3789370078740164E-4"/>
          <c:w val="0.14335941601050001"/>
          <c:h val="0.34693996062992188"/>
        </c:manualLayout>
      </c:layout>
      <c:overlay val="0"/>
    </c:legend>
    <c:plotVisOnly val="1"/>
    <c:dispBlanksAs val="gap"/>
    <c:showDLblsOverMax val="0"/>
  </c:chart>
  <c:txPr>
    <a:bodyPr/>
    <a:lstStyle/>
    <a:p>
      <a:pPr>
        <a:defRPr sz="1800"/>
      </a:pPr>
      <a:endParaRPr lang="en-US"/>
    </a:p>
  </c:txPr>
  <c:externalData r:id="rId1">
    <c:autoUpdate val="0"/>
  </c:externalData>
</c:chartSpace>
</file>

<file path=ppt/charts/chart1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33"/>
    </mc:Choice>
    <mc:Fallback>
      <c:style val="33"/>
    </mc:Fallback>
  </mc:AlternateContent>
  <c:chart>
    <c:title>
      <c:tx>
        <c:rich>
          <a:bodyPr/>
          <a:lstStyle/>
          <a:p>
            <a:pPr>
              <a:defRPr/>
            </a:pPr>
            <a:r>
              <a:rPr lang="en-US" dirty="0">
                <a:latin typeface="Calibri" pitchFamily="34" charset="0"/>
              </a:rPr>
              <a:t>Data</a:t>
            </a:r>
          </a:p>
        </c:rich>
      </c:tx>
      <c:layout/>
      <c:overlay val="0"/>
    </c:title>
    <c:autoTitleDeleted val="0"/>
    <c:view3D>
      <c:rotX val="30"/>
      <c:rotY val="0"/>
      <c:rAngAx val="0"/>
      <c:perspective val="30"/>
    </c:view3D>
    <c:floor>
      <c:thickness val="0"/>
    </c:floor>
    <c:sideWall>
      <c:thickness val="0"/>
    </c:sideWall>
    <c:backWall>
      <c:thickness val="0"/>
    </c:backWall>
    <c:plotArea>
      <c:layout/>
      <c:pie3D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explosion val="4"/>
          <c:dPt>
            <c:idx val="3"/>
            <c:bubble3D val="0"/>
            <c:spPr>
              <a:solidFill>
                <a:schemeClr val="accent6">
                  <a:lumMod val="50000"/>
                </a:schemeClr>
              </a:solidFill>
            </c:spPr>
          </c:dPt>
          <c:cat>
            <c:strRef>
              <c:f>Sheet1!$A$2:$A$6</c:f>
              <c:strCache>
                <c:ptCount val="5"/>
                <c:pt idx="0">
                  <c:v>Part 1</c:v>
                </c:pt>
                <c:pt idx="1">
                  <c:v>Part 2</c:v>
                </c:pt>
                <c:pt idx="2">
                  <c:v>Part 3</c:v>
                </c:pt>
                <c:pt idx="3">
                  <c:v>Part 4</c:v>
                </c:pt>
                <c:pt idx="4">
                  <c:v>Part 5</c:v>
                </c:pt>
              </c:strCache>
            </c:strRef>
          </c:cat>
          <c:val>
            <c:numRef>
              <c:f>Sheet1!$B$2:$B$6</c:f>
              <c:numCache>
                <c:formatCode>General</c:formatCode>
                <c:ptCount val="5"/>
                <c:pt idx="0">
                  <c:v>8.2000000000000011</c:v>
                </c:pt>
                <c:pt idx="1">
                  <c:v>3.2</c:v>
                </c:pt>
                <c:pt idx="2">
                  <c:v>1.4</c:v>
                </c:pt>
                <c:pt idx="3">
                  <c:v>1.2</c:v>
                </c:pt>
                <c:pt idx="4">
                  <c:v>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</c:pie3DChart>
      <c:spPr>
        <a:noFill/>
      </c:spPr>
    </c:plotArea>
    <c:legend>
      <c:legendPos val="r"/>
      <c:layout>
        <c:manualLayout>
          <c:xMode val="edge"/>
          <c:yMode val="edge"/>
          <c:x val="0.83789058398950744"/>
          <c:y val="9.2027559055118241E-4"/>
          <c:w val="0.14335941601050001"/>
          <c:h val="0.40341855887200456"/>
        </c:manualLayout>
      </c:layout>
      <c:overlay val="0"/>
    </c:legend>
    <c:plotVisOnly val="1"/>
    <c:dispBlanksAs val="gap"/>
    <c:showDLblsOverMax val="0"/>
  </c:chart>
  <c:spPr>
    <a:noFill/>
    <a:ln>
      <a:noFill/>
    </a:ln>
  </c:spPr>
  <c:txPr>
    <a:bodyPr/>
    <a:lstStyle/>
    <a:p>
      <a:pPr>
        <a:defRPr sz="1800">
          <a:solidFill>
            <a:schemeClr val="tx1"/>
          </a:solidFill>
        </a:defRPr>
      </a:pPr>
      <a:endParaRPr lang="en-US"/>
    </a:p>
  </c:txPr>
  <c:externalData r:id="rId1">
    <c:autoUpdate val="0"/>
  </c:externalData>
</c:chartSpace>
</file>

<file path=ppt/charts/chart1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18"/>
    </mc:Choice>
    <mc:Fallback>
      <c:style val="18"/>
    </mc:Fallback>
  </mc:AlternateContent>
  <c:chart>
    <c:autoTitleDeleted val="0"/>
    <c:plotArea>
      <c:layout>
        <c:manualLayout>
          <c:layoutTarget val="inner"/>
          <c:xMode val="edge"/>
          <c:yMode val="edge"/>
          <c:x val="2.0146520146520148E-2"/>
          <c:y val="3.437500000000001E-2"/>
          <c:w val="0.97985347985348004"/>
          <c:h val="0.82581151574803169"/>
        </c:manualLayout>
      </c:layout>
      <c:lineChart>
        <c:grouping val="standar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  <c:smooth val="0"/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Sheet1!$C$2:$C$5</c:f>
              <c:numCache>
                <c:formatCode>General</c:formatCode>
                <c:ptCount val="4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  <c:smooth val="0"/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Series 3</c:v>
                </c:pt>
              </c:strCache>
            </c:strRef>
          </c:tx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Sheet1!$D$2:$D$5</c:f>
              <c:numCache>
                <c:formatCode>General</c:formatCode>
                <c:ptCount val="4"/>
                <c:pt idx="0">
                  <c:v>2</c:v>
                </c:pt>
                <c:pt idx="1">
                  <c:v>2</c:v>
                </c:pt>
                <c:pt idx="2">
                  <c:v>3</c:v>
                </c:pt>
                <c:pt idx="3">
                  <c:v>5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420372864"/>
        <c:axId val="420374400"/>
      </c:lineChart>
      <c:catAx>
        <c:axId val="420372864"/>
        <c:scaling>
          <c:orientation val="minMax"/>
        </c:scaling>
        <c:delete val="1"/>
        <c:axPos val="b"/>
        <c:majorTickMark val="out"/>
        <c:minorTickMark val="none"/>
        <c:tickLblPos val="none"/>
        <c:crossAx val="420374400"/>
        <c:crosses val="autoZero"/>
        <c:auto val="1"/>
        <c:lblAlgn val="ctr"/>
        <c:lblOffset val="100"/>
        <c:noMultiLvlLbl val="0"/>
      </c:catAx>
      <c:valAx>
        <c:axId val="420374400"/>
        <c:scaling>
          <c:orientation val="minMax"/>
        </c:scaling>
        <c:delete val="1"/>
        <c:axPos val="l"/>
        <c:numFmt formatCode="General" sourceLinked="1"/>
        <c:majorTickMark val="out"/>
        <c:minorTickMark val="none"/>
        <c:tickLblPos val="none"/>
        <c:crossAx val="420372864"/>
        <c:crosses val="autoZero"/>
        <c:crossBetween val="between"/>
      </c:valAx>
    </c:plotArea>
    <c:legend>
      <c:legendPos val="b"/>
      <c:layout>
        <c:manualLayout>
          <c:xMode val="edge"/>
          <c:yMode val="edge"/>
          <c:x val="1.4553111223214101E-2"/>
          <c:y val="0.88465970530662086"/>
          <c:w val="0.59360428135898069"/>
          <c:h val="8.0965275024075523E-2"/>
        </c:manualLayout>
      </c:layout>
      <c:overlay val="0"/>
    </c:legend>
    <c:plotVisOnly val="1"/>
    <c:dispBlanksAs val="gap"/>
    <c:showDLblsOverMax val="0"/>
  </c:chart>
  <c:txPr>
    <a:bodyPr/>
    <a:lstStyle/>
    <a:p>
      <a:pPr>
        <a:defRPr sz="1799"/>
      </a:pPr>
      <a:endParaRPr lang="en-US"/>
    </a:p>
  </c:txPr>
  <c:externalData r:id="rId1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view3D>
      <c:rotX val="40"/>
      <c:rotY val="110"/>
      <c:depthPercent val="80"/>
      <c:rAngAx val="1"/>
    </c:view3D>
    <c:floor>
      <c:thickness val="0"/>
    </c:floor>
    <c:sideWall>
      <c:thickness val="0"/>
    </c:sideWall>
    <c:backWall>
      <c:thickness val="0"/>
    </c:backWall>
    <c:plotArea>
      <c:layout/>
      <c:bar3DChart>
        <c:barDir val="col"/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gradFill>
              <a:gsLst>
                <a:gs pos="0">
                  <a:prstClr val="white">
                    <a:lumMod val="75000"/>
                  </a:prstClr>
                </a:gs>
                <a:gs pos="59000">
                  <a:schemeClr val="bg1">
                    <a:lumMod val="85000"/>
                  </a:schemeClr>
                </a:gs>
                <a:gs pos="100000">
                  <a:prstClr val="white">
                    <a:lumMod val="85000"/>
                  </a:prstClr>
                </a:gs>
              </a:gsLst>
              <a:lin ang="5400000" scaled="1"/>
            </a:gradFill>
          </c:spPr>
          <c:invertIfNegative val="0"/>
          <c:cat>
            <c:strRef>
              <c:f>Sheet1!$A$2:$A$5</c:f>
              <c:strCache>
                <c:ptCount val="4"/>
                <c:pt idx="0">
                  <c:v>Part 1</c:v>
                </c:pt>
                <c:pt idx="1">
                  <c:v>Part 2</c:v>
                </c:pt>
                <c:pt idx="2">
                  <c:v>Part 3</c:v>
                </c:pt>
                <c:pt idx="3">
                  <c:v>Part 4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gradFill>
              <a:gsLst>
                <a:gs pos="0">
                  <a:srgbClr val="D1BE6D"/>
                </a:gs>
                <a:gs pos="59000">
                  <a:srgbClr val="D1BE6D"/>
                </a:gs>
                <a:gs pos="100000">
                  <a:srgbClr val="CEC597">
                    <a:lumMod val="60000"/>
                    <a:lumOff val="40000"/>
                  </a:srgbClr>
                </a:gs>
              </a:gsLst>
              <a:lin ang="5400000" scaled="1"/>
            </a:gradFill>
          </c:spPr>
          <c:invertIfNegative val="0"/>
          <c:cat>
            <c:strRef>
              <c:f>Sheet1!$A$2:$A$5</c:f>
              <c:strCache>
                <c:ptCount val="4"/>
                <c:pt idx="0">
                  <c:v>Part 1</c:v>
                </c:pt>
                <c:pt idx="1">
                  <c:v>Part 2</c:v>
                </c:pt>
                <c:pt idx="2">
                  <c:v>Part 3</c:v>
                </c:pt>
                <c:pt idx="3">
                  <c:v>Part 4</c:v>
                </c:pt>
              </c:strCache>
            </c:strRef>
          </c:cat>
          <c:val>
            <c:numRef>
              <c:f>Sheet1!$C$2:$C$5</c:f>
              <c:numCache>
                <c:formatCode>General</c:formatCode>
                <c:ptCount val="4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shape val="box"/>
        <c:axId val="416850304"/>
        <c:axId val="416851840"/>
        <c:axId val="0"/>
      </c:bar3DChart>
      <c:catAx>
        <c:axId val="416850304"/>
        <c:scaling>
          <c:orientation val="minMax"/>
        </c:scaling>
        <c:delete val="0"/>
        <c:axPos val="b"/>
        <c:majorTickMark val="out"/>
        <c:minorTickMark val="none"/>
        <c:tickLblPos val="nextTo"/>
        <c:crossAx val="416851840"/>
        <c:crosses val="autoZero"/>
        <c:auto val="1"/>
        <c:lblAlgn val="ctr"/>
        <c:lblOffset val="100"/>
        <c:noMultiLvlLbl val="0"/>
      </c:catAx>
      <c:valAx>
        <c:axId val="416851840"/>
        <c:scaling>
          <c:orientation val="minMax"/>
        </c:scaling>
        <c:delete val="0"/>
        <c:axPos val="l"/>
        <c:majorGridlines/>
        <c:numFmt formatCode="General" sourceLinked="1"/>
        <c:majorTickMark val="out"/>
        <c:minorTickMark val="none"/>
        <c:tickLblPos val="nextTo"/>
        <c:crossAx val="416850304"/>
        <c:crosses val="autoZero"/>
        <c:crossBetween val="between"/>
      </c:valAx>
    </c:plotArea>
    <c:plotVisOnly val="1"/>
    <c:dispBlanksAs val="gap"/>
    <c:showDLblsOverMax val="0"/>
  </c:chart>
  <c:spPr>
    <a:scene3d>
      <a:camera prst="orthographicFront"/>
      <a:lightRig rig="threePt" dir="t"/>
    </a:scene3d>
    <a:sp3d>
      <a:bevelT h="6350"/>
    </a:sp3d>
  </c:spPr>
  <c:txPr>
    <a:bodyPr/>
    <a:lstStyle/>
    <a:p>
      <a:pPr>
        <a:defRPr sz="1800"/>
      </a:pPr>
      <a:endParaRPr lang="en-US"/>
    </a:p>
  </c:txPr>
  <c:externalData r:id="rId1">
    <c:autoUpdate val="0"/>
  </c:externalData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5"/>
    </mc:Choice>
    <mc:Fallback>
      <c:style val="5"/>
    </mc:Fallback>
  </mc:AlternateContent>
  <c:chart>
    <c:autoTitleDeleted val="0"/>
    <c:view3D>
      <c:rotX val="0"/>
      <c:rotY val="50"/>
      <c:depthPercent val="100"/>
      <c:rAngAx val="0"/>
      <c:perspective val="30"/>
    </c:view3D>
    <c:floor>
      <c:thickness val="0"/>
    </c:floor>
    <c:sideWall>
      <c:thickness val="0"/>
    </c:sideWall>
    <c:backWall>
      <c:thickness val="0"/>
    </c:backWall>
    <c:plotArea>
      <c:layout>
        <c:manualLayout>
          <c:layoutTarget val="inner"/>
          <c:xMode val="edge"/>
          <c:yMode val="edge"/>
          <c:x val="8.1056807554228727E-2"/>
          <c:y val="0"/>
          <c:w val="0.7502854330708767"/>
          <c:h val="0.8833139137954521"/>
        </c:manualLayout>
      </c:layout>
      <c:bar3DChart>
        <c:barDir val="col"/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Qtr1</c:v>
                </c:pt>
              </c:strCache>
            </c:strRef>
          </c:tx>
          <c:invertIfNegative val="0"/>
          <c:dLbls>
            <c:dLbl>
              <c:idx val="0"/>
              <c:layout>
                <c:manualLayout>
                  <c:x val="2.7173913043478708E-2"/>
                  <c:y val="-5.7803468208092734E-3"/>
                </c:manualLayout>
              </c:layout>
              <c:tx>
                <c:rich>
                  <a:bodyPr/>
                  <a:lstStyle/>
                  <a:p>
                    <a:r>
                      <a:rPr lang="en-US" dirty="0">
                        <a:latin typeface="Calibri" pitchFamily="34" charset="0"/>
                      </a:rPr>
                      <a:t>12</a:t>
                    </a:r>
                  </a:p>
                </c:rich>
              </c:tx>
              <c:showLegendKey val="0"/>
              <c:showVal val="1"/>
              <c:showCatName val="0"/>
              <c:showSerName val="0"/>
              <c:showPercent val="0"/>
              <c:showBubbleSize val="0"/>
            </c:dLbl>
            <c:dLbl>
              <c:idx val="1"/>
              <c:layout>
                <c:manualLayout>
                  <c:x val="2.5362318840579812E-2"/>
                  <c:y val="-2.8901734104046241E-3"/>
                </c:manualLayout>
              </c:layout>
              <c:tx>
                <c:rich>
                  <a:bodyPr/>
                  <a:lstStyle/>
                  <a:p>
                    <a:r>
                      <a:rPr lang="en-US" dirty="0">
                        <a:latin typeface="Calibri" pitchFamily="34" charset="0"/>
                      </a:rPr>
                      <a:t>8</a:t>
                    </a:r>
                  </a:p>
                </c:rich>
              </c:tx>
              <c:showLegendKey val="0"/>
              <c:showVal val="1"/>
              <c:showCatName val="0"/>
              <c:showSerName val="0"/>
              <c:showPercent val="0"/>
              <c:showBubbleSize val="0"/>
            </c:dLbl>
            <c:dLbl>
              <c:idx val="2"/>
              <c:layout>
                <c:manualLayout>
                  <c:x val="2.7173913043478708E-2"/>
                  <c:y val="-5.7803468208092014E-3"/>
                </c:manualLayout>
              </c:layout>
              <c:tx>
                <c:rich>
                  <a:bodyPr/>
                  <a:lstStyle/>
                  <a:p>
                    <a:r>
                      <a:rPr lang="en-US" dirty="0">
                        <a:latin typeface="Calibri" pitchFamily="34" charset="0"/>
                      </a:rPr>
                      <a:t>6.1</a:t>
                    </a:r>
                  </a:p>
                </c:rich>
              </c:tx>
              <c:showLegendKey val="0"/>
              <c:showVal val="1"/>
              <c:showCatName val="0"/>
              <c:showSerName val="0"/>
              <c:showPercent val="0"/>
              <c:showBubbleSize val="0"/>
            </c:dLbl>
            <c:showLegendKey val="0"/>
            <c:showVal val="1"/>
            <c:showCatName val="0"/>
            <c:showSerName val="0"/>
            <c:showPercent val="0"/>
            <c:showBubbleSize val="0"/>
            <c:showLeaderLines val="0"/>
          </c:dLbls>
          <c:cat>
            <c:strRef>
              <c:f>Sheet1!$A$2:$A$4</c:f>
              <c:strCache>
                <c:ptCount val="3"/>
                <c:pt idx="0">
                  <c:v>Product 1</c:v>
                </c:pt>
                <c:pt idx="1">
                  <c:v>Product 2</c:v>
                </c:pt>
                <c:pt idx="2">
                  <c:v>Product 3</c:v>
                </c:pt>
              </c:strCache>
            </c:strRef>
          </c:cat>
          <c:val>
            <c:numRef>
              <c:f>Sheet1!$B$2:$B$4</c:f>
              <c:numCache>
                <c:formatCode>General</c:formatCode>
                <c:ptCount val="3"/>
                <c:pt idx="0">
                  <c:v>12</c:v>
                </c:pt>
                <c:pt idx="1">
                  <c:v>8</c:v>
                </c:pt>
                <c:pt idx="2">
                  <c:v>6.1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Qtr2</c:v>
                </c:pt>
              </c:strCache>
            </c:strRef>
          </c:tx>
          <c:invertIfNegative val="0"/>
          <c:dLbls>
            <c:dLbl>
              <c:idx val="0"/>
              <c:layout>
                <c:manualLayout>
                  <c:x val="2.7173913043478708E-2"/>
                  <c:y val="-5.7803468208092734E-3"/>
                </c:manualLayout>
              </c:layout>
              <c:tx>
                <c:rich>
                  <a:bodyPr/>
                  <a:lstStyle/>
                  <a:p>
                    <a:r>
                      <a:rPr lang="en-US" dirty="0">
                        <a:latin typeface="Calibri" pitchFamily="34" charset="0"/>
                      </a:rPr>
                      <a:t>14</a:t>
                    </a:r>
                  </a:p>
                </c:rich>
              </c:tx>
              <c:showLegendKey val="0"/>
              <c:showVal val="1"/>
              <c:showCatName val="0"/>
              <c:showSerName val="0"/>
              <c:showPercent val="0"/>
              <c:showBubbleSize val="0"/>
            </c:dLbl>
            <c:dLbl>
              <c:idx val="1"/>
              <c:layout>
                <c:manualLayout>
                  <c:x val="2.7173913043478708E-2"/>
                  <c:y val="0"/>
                </c:manualLayout>
              </c:layout>
              <c:tx>
                <c:rich>
                  <a:bodyPr/>
                  <a:lstStyle/>
                  <a:p>
                    <a:r>
                      <a:rPr lang="en-US" dirty="0">
                        <a:latin typeface="Calibri" pitchFamily="34" charset="0"/>
                      </a:rPr>
                      <a:t>5.5</a:t>
                    </a:r>
                  </a:p>
                </c:rich>
              </c:tx>
              <c:showLegendKey val="0"/>
              <c:showVal val="1"/>
              <c:showCatName val="0"/>
              <c:showSerName val="0"/>
              <c:showPercent val="0"/>
              <c:showBubbleSize val="0"/>
            </c:dLbl>
            <c:dLbl>
              <c:idx val="2"/>
              <c:layout>
                <c:manualLayout>
                  <c:x val="2.7173913043478708E-2"/>
                  <c:y val="8.6705202312138893E-3"/>
                </c:manualLayout>
              </c:layout>
              <c:tx>
                <c:rich>
                  <a:bodyPr/>
                  <a:lstStyle/>
                  <a:p>
                    <a:r>
                      <a:rPr lang="en-US" dirty="0">
                        <a:latin typeface="Calibri" pitchFamily="34" charset="0"/>
                      </a:rPr>
                      <a:t>6.2</a:t>
                    </a:r>
                  </a:p>
                </c:rich>
              </c:tx>
              <c:showLegendKey val="0"/>
              <c:showVal val="1"/>
              <c:showCatName val="0"/>
              <c:showSerName val="0"/>
              <c:showPercent val="0"/>
              <c:showBubbleSize val="0"/>
            </c:dLbl>
            <c:showLegendKey val="0"/>
            <c:showVal val="1"/>
            <c:showCatName val="0"/>
            <c:showSerName val="0"/>
            <c:showPercent val="0"/>
            <c:showBubbleSize val="0"/>
            <c:showLeaderLines val="0"/>
          </c:dLbls>
          <c:cat>
            <c:strRef>
              <c:f>Sheet1!$A$2:$A$4</c:f>
              <c:strCache>
                <c:ptCount val="3"/>
                <c:pt idx="0">
                  <c:v>Product 1</c:v>
                </c:pt>
                <c:pt idx="1">
                  <c:v>Product 2</c:v>
                </c:pt>
                <c:pt idx="2">
                  <c:v>Product 3</c:v>
                </c:pt>
              </c:strCache>
            </c:strRef>
          </c:cat>
          <c:val>
            <c:numRef>
              <c:f>Sheet1!$C$2:$C$4</c:f>
              <c:numCache>
                <c:formatCode>General</c:formatCode>
                <c:ptCount val="3"/>
                <c:pt idx="0">
                  <c:v>14</c:v>
                </c:pt>
                <c:pt idx="1">
                  <c:v>5.5</c:v>
                </c:pt>
                <c:pt idx="2">
                  <c:v>6.2</c:v>
                </c:pt>
              </c:numCache>
            </c:numRef>
          </c:val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Qtr3</c:v>
                </c:pt>
              </c:strCache>
            </c:strRef>
          </c:tx>
          <c:invertIfNegative val="0"/>
          <c:dLbls>
            <c:dLbl>
              <c:idx val="0"/>
              <c:layout>
                <c:manualLayout>
                  <c:x val="2.7173913043478708E-2"/>
                  <c:y val="0"/>
                </c:manualLayout>
              </c:layout>
              <c:tx>
                <c:rich>
                  <a:bodyPr/>
                  <a:lstStyle/>
                  <a:p>
                    <a:r>
                      <a:rPr lang="en-US" dirty="0">
                        <a:latin typeface="Calibri" pitchFamily="34" charset="0"/>
                      </a:rPr>
                      <a:t>15</a:t>
                    </a:r>
                  </a:p>
                </c:rich>
              </c:tx>
              <c:showLegendKey val="0"/>
              <c:showVal val="1"/>
              <c:showCatName val="0"/>
              <c:showSerName val="0"/>
              <c:showPercent val="0"/>
              <c:showBubbleSize val="0"/>
            </c:dLbl>
            <c:dLbl>
              <c:idx val="1"/>
              <c:layout>
                <c:manualLayout>
                  <c:x val="2.7173913043478708E-2"/>
                  <c:y val="0"/>
                </c:manualLayout>
              </c:layout>
              <c:tx>
                <c:rich>
                  <a:bodyPr/>
                  <a:lstStyle/>
                  <a:p>
                    <a:r>
                      <a:rPr lang="en-US" dirty="0">
                        <a:latin typeface="Calibri" pitchFamily="34" charset="0"/>
                      </a:rPr>
                      <a:t>3.2</a:t>
                    </a:r>
                  </a:p>
                </c:rich>
              </c:tx>
              <c:showLegendKey val="0"/>
              <c:showVal val="1"/>
              <c:showCatName val="0"/>
              <c:showSerName val="0"/>
              <c:showPercent val="0"/>
              <c:showBubbleSize val="0"/>
            </c:dLbl>
            <c:dLbl>
              <c:idx val="2"/>
              <c:layout>
                <c:manualLayout>
                  <c:x val="2.7173913043478708E-2"/>
                  <c:y val="-2.8901734104046241E-3"/>
                </c:manualLayout>
              </c:layout>
              <c:tx>
                <c:rich>
                  <a:bodyPr/>
                  <a:lstStyle/>
                  <a:p>
                    <a:r>
                      <a:rPr lang="en-US" dirty="0">
                        <a:latin typeface="Calibri" pitchFamily="34" charset="0"/>
                      </a:rPr>
                      <a:t>6.5</a:t>
                    </a:r>
                  </a:p>
                </c:rich>
              </c:tx>
              <c:showLegendKey val="0"/>
              <c:showVal val="1"/>
              <c:showCatName val="0"/>
              <c:showSerName val="0"/>
              <c:showPercent val="0"/>
              <c:showBubbleSize val="0"/>
            </c:dLbl>
            <c:showLegendKey val="0"/>
            <c:showVal val="1"/>
            <c:showCatName val="0"/>
            <c:showSerName val="0"/>
            <c:showPercent val="0"/>
            <c:showBubbleSize val="0"/>
            <c:showLeaderLines val="0"/>
          </c:dLbls>
          <c:cat>
            <c:strRef>
              <c:f>Sheet1!$A$2:$A$4</c:f>
              <c:strCache>
                <c:ptCount val="3"/>
                <c:pt idx="0">
                  <c:v>Product 1</c:v>
                </c:pt>
                <c:pt idx="1">
                  <c:v>Product 2</c:v>
                </c:pt>
                <c:pt idx="2">
                  <c:v>Product 3</c:v>
                </c:pt>
              </c:strCache>
            </c:strRef>
          </c:cat>
          <c:val>
            <c:numRef>
              <c:f>Sheet1!$D$2:$D$4</c:f>
              <c:numCache>
                <c:formatCode>General</c:formatCode>
                <c:ptCount val="3"/>
                <c:pt idx="0">
                  <c:v>15</c:v>
                </c:pt>
                <c:pt idx="1">
                  <c:v>3.2</c:v>
                </c:pt>
                <c:pt idx="2">
                  <c:v>6.5</c:v>
                </c:pt>
              </c:numCache>
            </c:numRef>
          </c:val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113"/>
        <c:gapDepth val="74"/>
        <c:shape val="cylinder"/>
        <c:axId val="419061760"/>
        <c:axId val="419063296"/>
        <c:axId val="0"/>
      </c:bar3DChart>
      <c:catAx>
        <c:axId val="419061760"/>
        <c:scaling>
          <c:orientation val="minMax"/>
        </c:scaling>
        <c:delete val="0"/>
        <c:axPos val="b"/>
        <c:majorTickMark val="out"/>
        <c:minorTickMark val="none"/>
        <c:tickLblPos val="nextTo"/>
        <c:crossAx val="419063296"/>
        <c:crosses val="autoZero"/>
        <c:auto val="1"/>
        <c:lblAlgn val="ctr"/>
        <c:lblOffset val="100"/>
        <c:noMultiLvlLbl val="0"/>
      </c:catAx>
      <c:valAx>
        <c:axId val="419063296"/>
        <c:scaling>
          <c:orientation val="minMax"/>
        </c:scaling>
        <c:delete val="1"/>
        <c:axPos val="l"/>
        <c:majorGridlines/>
        <c:title>
          <c:tx>
            <c:rich>
              <a:bodyPr rot="0" vert="horz"/>
              <a:lstStyle/>
              <a:p>
                <a:pPr>
                  <a:defRPr/>
                </a:pPr>
                <a:r>
                  <a:rPr lang="en-US" dirty="0">
                    <a:latin typeface="Calibri" pitchFamily="34" charset="0"/>
                  </a:rPr>
                  <a:t>Total Sales</a:t>
                </a:r>
              </a:p>
            </c:rich>
          </c:tx>
          <c:layout>
            <c:manualLayout>
              <c:xMode val="edge"/>
              <c:yMode val="edge"/>
              <c:x val="8.0123993121550066E-2"/>
              <c:y val="0.44114668043543726"/>
            </c:manualLayout>
          </c:layout>
          <c:overlay val="0"/>
        </c:title>
        <c:numFmt formatCode="General" sourceLinked="1"/>
        <c:majorTickMark val="out"/>
        <c:minorTickMark val="none"/>
        <c:tickLblPos val="none"/>
        <c:crossAx val="419061760"/>
        <c:crosses val="autoZero"/>
        <c:crossBetween val="between"/>
      </c:valAx>
    </c:plotArea>
    <c:legend>
      <c:legendPos val="r"/>
      <c:layout>
        <c:manualLayout>
          <c:xMode val="edge"/>
          <c:yMode val="edge"/>
          <c:x val="0.52297557913956405"/>
          <c:y val="0.15713053570615806"/>
          <c:w val="0.11363501976046113"/>
          <c:h val="0.22750161352781748"/>
        </c:manualLayout>
      </c:layout>
      <c:overlay val="0"/>
    </c:legend>
    <c:plotVisOnly val="1"/>
    <c:dispBlanksAs val="gap"/>
    <c:showDLblsOverMax val="0"/>
  </c:chart>
  <c:txPr>
    <a:bodyPr/>
    <a:lstStyle/>
    <a:p>
      <a:pPr>
        <a:defRPr sz="1800"/>
      </a:pPr>
      <a:endParaRPr lang="en-US"/>
    </a:p>
  </c:txPr>
  <c:externalData r:id="rId1">
    <c:autoUpdate val="0"/>
  </c:externalData>
</c:chartSpace>
</file>

<file path=ppt/charts/chart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23"/>
    </mc:Choice>
    <mc:Fallback>
      <c:style val="23"/>
    </mc:Fallback>
  </mc:AlternateContent>
  <c:chart>
    <c:autoTitleDeleted val="1"/>
    <c:plotArea>
      <c:layout>
        <c:manualLayout>
          <c:layoutTarget val="inner"/>
          <c:xMode val="edge"/>
          <c:yMode val="edge"/>
          <c:x val="0.20202624671916108"/>
          <c:y val="6.2168138073649896E-2"/>
          <c:w val="0.83220623864324661"/>
          <c:h val="0.8371392849542455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East</c:v>
                </c:pt>
              </c:strCache>
            </c:strRef>
          </c:tx>
          <c:invertIfNegative val="0"/>
          <c:cat>
            <c:strRef>
              <c:f>Sheet1!$A$2:$A$5</c:f>
              <c:strCache>
                <c:ptCount val="4"/>
                <c:pt idx="0">
                  <c:v>1st Qtr</c:v>
                </c:pt>
                <c:pt idx="1">
                  <c:v>2nd Qtr</c:v>
                </c:pt>
                <c:pt idx="2">
                  <c:v>3rd Qtr</c:v>
                </c:pt>
                <c:pt idx="3">
                  <c:v>4th Qtr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20.399999999999999</c:v>
                </c:pt>
                <c:pt idx="1">
                  <c:v>27.4</c:v>
                </c:pt>
                <c:pt idx="2">
                  <c:v>90</c:v>
                </c:pt>
                <c:pt idx="3">
                  <c:v>20.399999999999999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West</c:v>
                </c:pt>
              </c:strCache>
            </c:strRef>
          </c:tx>
          <c:spPr>
            <a:solidFill>
              <a:schemeClr val="accent5">
                <a:lumMod val="60000"/>
                <a:lumOff val="40000"/>
              </a:schemeClr>
            </a:solidFill>
          </c:spPr>
          <c:invertIfNegative val="0"/>
          <c:cat>
            <c:strRef>
              <c:f>Sheet1!$A$2:$A$5</c:f>
              <c:strCache>
                <c:ptCount val="4"/>
                <c:pt idx="0">
                  <c:v>1st Qtr</c:v>
                </c:pt>
                <c:pt idx="1">
                  <c:v>2nd Qtr</c:v>
                </c:pt>
                <c:pt idx="2">
                  <c:v>3rd Qtr</c:v>
                </c:pt>
                <c:pt idx="3">
                  <c:v>4th Qtr</c:v>
                </c:pt>
              </c:strCache>
            </c:strRef>
          </c:cat>
          <c:val>
            <c:numRef>
              <c:f>Sheet1!$C$2:$C$5</c:f>
              <c:numCache>
                <c:formatCode>General</c:formatCode>
                <c:ptCount val="4"/>
                <c:pt idx="0">
                  <c:v>30.6</c:v>
                </c:pt>
                <c:pt idx="1">
                  <c:v>38.6</c:v>
                </c:pt>
                <c:pt idx="2">
                  <c:v>34.6</c:v>
                </c:pt>
                <c:pt idx="3">
                  <c:v>31.6</c:v>
                </c:pt>
              </c:numCache>
            </c:numRef>
          </c:val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North</c:v>
                </c:pt>
              </c:strCache>
            </c:strRef>
          </c:tx>
          <c:invertIfNegative val="0"/>
          <c:cat>
            <c:strRef>
              <c:f>Sheet1!$A$2:$A$5</c:f>
              <c:strCache>
                <c:ptCount val="4"/>
                <c:pt idx="0">
                  <c:v>1st Qtr</c:v>
                </c:pt>
                <c:pt idx="1">
                  <c:v>2nd Qtr</c:v>
                </c:pt>
                <c:pt idx="2">
                  <c:v>3rd Qtr</c:v>
                </c:pt>
                <c:pt idx="3">
                  <c:v>4th Qtr</c:v>
                </c:pt>
              </c:strCache>
            </c:strRef>
          </c:cat>
          <c:val>
            <c:numRef>
              <c:f>Sheet1!$D$2:$D$5</c:f>
              <c:numCache>
                <c:formatCode>General</c:formatCode>
                <c:ptCount val="4"/>
                <c:pt idx="0">
                  <c:v>45.9</c:v>
                </c:pt>
                <c:pt idx="1">
                  <c:v>46.9</c:v>
                </c:pt>
                <c:pt idx="2">
                  <c:v>45</c:v>
                </c:pt>
                <c:pt idx="3">
                  <c:v>43.9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75"/>
        <c:overlap val="100"/>
        <c:axId val="418874496"/>
        <c:axId val="418876032"/>
      </c:barChart>
      <c:catAx>
        <c:axId val="418874496"/>
        <c:scaling>
          <c:orientation val="minMax"/>
        </c:scaling>
        <c:delete val="0"/>
        <c:axPos val="b"/>
        <c:majorTickMark val="none"/>
        <c:minorTickMark val="none"/>
        <c:tickLblPos val="low"/>
        <c:crossAx val="418876032"/>
        <c:crosses val="autoZero"/>
        <c:auto val="1"/>
        <c:lblAlgn val="ctr"/>
        <c:lblOffset val="100"/>
        <c:noMultiLvlLbl val="0"/>
      </c:catAx>
      <c:valAx>
        <c:axId val="418876032"/>
        <c:scaling>
          <c:orientation val="minMax"/>
        </c:scaling>
        <c:delete val="0"/>
        <c:axPos val="l"/>
        <c:majorGridlines/>
        <c:numFmt formatCode="General" sourceLinked="1"/>
        <c:majorTickMark val="none"/>
        <c:minorTickMark val="none"/>
        <c:tickLblPos val="nextTo"/>
        <c:crossAx val="418874496"/>
        <c:crosses val="autoZero"/>
        <c:crossBetween val="between"/>
      </c:valAx>
    </c:plotArea>
    <c:legend>
      <c:legendPos val="t"/>
      <c:layout/>
      <c:overlay val="0"/>
    </c:legend>
    <c:plotVisOnly val="1"/>
    <c:dispBlanksAs val="gap"/>
    <c:showDLblsOverMax val="0"/>
  </c:chart>
  <c:txPr>
    <a:bodyPr/>
    <a:lstStyle/>
    <a:p>
      <a:pPr>
        <a:defRPr sz="1800">
          <a:latin typeface="Calibri" pitchFamily="34" charset="0"/>
        </a:defRPr>
      </a:pPr>
      <a:endParaRPr lang="en-US"/>
    </a:p>
  </c:txPr>
  <c:externalData r:id="rId1">
    <c:autoUpdate val="0"/>
  </c:externalData>
</c:chartSpace>
</file>

<file path=ppt/charts/chart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27"/>
    </mc:Choice>
    <mc:Fallback>
      <c:style val="27"/>
    </mc:Fallback>
  </mc:AlternateContent>
  <c:chart>
    <c:autoTitleDeleted val="0"/>
    <c:view3D>
      <c:rotX val="15"/>
      <c:rotY val="20"/>
      <c:rAngAx val="0"/>
      <c:perspective val="30"/>
    </c:view3D>
    <c:floor>
      <c:thickness val="0"/>
    </c:floor>
    <c:sideWall>
      <c:thickness val="0"/>
    </c:sideWall>
    <c:backWall>
      <c:thickness val="0"/>
    </c:backWall>
    <c:plotArea>
      <c:layout>
        <c:manualLayout>
          <c:layoutTarget val="inner"/>
          <c:xMode val="edge"/>
          <c:yMode val="edge"/>
          <c:x val="0"/>
          <c:y val="7.4715305118110434E-2"/>
          <c:w val="1"/>
          <c:h val="0.71313877952755911"/>
        </c:manualLayout>
      </c:layout>
      <c:bar3DChart>
        <c:barDir val="col"/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Sheet1!$C$2:$C$5</c:f>
              <c:numCache>
                <c:formatCode>General</c:formatCode>
                <c:ptCount val="4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Series 3</c:v>
                </c:pt>
              </c:strCache>
            </c:strRef>
          </c:tx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Sheet1!$D$2:$D$5</c:f>
              <c:numCache>
                <c:formatCode>General</c:formatCode>
                <c:ptCount val="4"/>
                <c:pt idx="0">
                  <c:v>2</c:v>
                </c:pt>
                <c:pt idx="1">
                  <c:v>2</c:v>
                </c:pt>
                <c:pt idx="2">
                  <c:v>3</c:v>
                </c:pt>
                <c:pt idx="3">
                  <c:v>5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shape val="cylinder"/>
        <c:axId val="419153024"/>
        <c:axId val="419154560"/>
        <c:axId val="0"/>
      </c:bar3DChart>
      <c:catAx>
        <c:axId val="419153024"/>
        <c:scaling>
          <c:orientation val="minMax"/>
        </c:scaling>
        <c:delete val="0"/>
        <c:axPos val="b"/>
        <c:majorTickMark val="out"/>
        <c:minorTickMark val="none"/>
        <c:tickLblPos val="nextTo"/>
        <c:crossAx val="419154560"/>
        <c:crosses val="autoZero"/>
        <c:auto val="1"/>
        <c:lblAlgn val="ctr"/>
        <c:lblOffset val="100"/>
        <c:noMultiLvlLbl val="0"/>
      </c:catAx>
      <c:valAx>
        <c:axId val="419154560"/>
        <c:scaling>
          <c:orientation val="minMax"/>
        </c:scaling>
        <c:delete val="1"/>
        <c:axPos val="l"/>
        <c:numFmt formatCode="General" sourceLinked="1"/>
        <c:majorTickMark val="out"/>
        <c:minorTickMark val="none"/>
        <c:tickLblPos val="none"/>
        <c:crossAx val="419153024"/>
        <c:crosses val="autoZero"/>
        <c:crossBetween val="between"/>
      </c:valAx>
    </c:plotArea>
    <c:legend>
      <c:legendPos val="t"/>
      <c:layout>
        <c:manualLayout>
          <c:xMode val="edge"/>
          <c:yMode val="edge"/>
          <c:x val="0.22525951443569553"/>
          <c:y val="0.11874999999999998"/>
          <c:w val="0.57448097112860896"/>
          <c:h val="8.6734990157481165E-2"/>
        </c:manualLayout>
      </c:layout>
      <c:overlay val="0"/>
    </c:legend>
    <c:plotVisOnly val="1"/>
    <c:dispBlanksAs val="gap"/>
    <c:showDLblsOverMax val="0"/>
  </c:chart>
  <c:txPr>
    <a:bodyPr/>
    <a:lstStyle/>
    <a:p>
      <a:pPr>
        <a:defRPr sz="1800"/>
      </a:pPr>
      <a:endParaRPr lang="en-US"/>
    </a:p>
  </c:txPr>
  <c:externalData r:id="rId1">
    <c:autoUpdate val="0"/>
  </c:externalData>
</c:chartSpace>
</file>

<file path=ppt/charts/chart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29"/>
    </mc:Choice>
    <mc:Fallback>
      <c:style val="29"/>
    </mc:Fallback>
  </mc:AlternateContent>
  <c:chart>
    <c:autoTitleDeleted val="1"/>
    <c:view3D>
      <c:rotX val="30"/>
      <c:rotY val="0"/>
      <c:rAngAx val="0"/>
      <c:perspective val="30"/>
    </c:view3D>
    <c:floor>
      <c:thickness val="0"/>
    </c:floor>
    <c:sideWall>
      <c:thickness val="0"/>
    </c:sideWall>
    <c:backWall>
      <c:thickness val="0"/>
    </c:backWall>
    <c:plotArea>
      <c:layout/>
      <c:pie3D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cat>
            <c:strRef>
              <c:f>Sheet1!$A$2:$A$5</c:f>
              <c:strCache>
                <c:ptCount val="4"/>
                <c:pt idx="0">
                  <c:v>1st Qtr</c:v>
                </c:pt>
                <c:pt idx="1">
                  <c:v>2nd Qtr</c:v>
                </c:pt>
                <c:pt idx="2">
                  <c:v>3rd Qtr</c:v>
                </c:pt>
                <c:pt idx="3">
                  <c:v>4th Qtr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8.2000000000000011</c:v>
                </c:pt>
                <c:pt idx="1">
                  <c:v>3.2</c:v>
                </c:pt>
                <c:pt idx="2">
                  <c:v>1.4</c:v>
                </c:pt>
                <c:pt idx="3">
                  <c:v>1.2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</c:pie3DChart>
    </c:plotArea>
    <c:legend>
      <c:legendPos val="b"/>
      <c:layout/>
      <c:overlay val="0"/>
    </c:legend>
    <c:plotVisOnly val="1"/>
    <c:dispBlanksAs val="gap"/>
    <c:showDLblsOverMax val="0"/>
  </c:chart>
  <c:txPr>
    <a:bodyPr/>
    <a:lstStyle/>
    <a:p>
      <a:pPr>
        <a:defRPr sz="1800"/>
      </a:pPr>
      <a:endParaRPr lang="en-US"/>
    </a:p>
  </c:txPr>
  <c:externalData r:id="rId1">
    <c:autoUpdate val="0"/>
  </c:externalData>
</c:chartSpace>
</file>

<file path=ppt/charts/chart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view3D>
      <c:rotX val="20"/>
      <c:rotY val="0"/>
      <c:rAngAx val="0"/>
      <c:perspective val="30"/>
    </c:view3D>
    <c:floor>
      <c:thickness val="0"/>
    </c:floor>
    <c:sideWall>
      <c:thickness val="0"/>
    </c:sideWall>
    <c:backWall>
      <c:thickness val="0"/>
    </c:backWall>
    <c:plotArea>
      <c:layout/>
      <c:pie3D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explosion val="25"/>
          <c:dPt>
            <c:idx val="0"/>
            <c:bubble3D val="0"/>
            <c:spPr>
              <a:effectLst>
                <a:outerShdw blurRad="63500" dist="76200" sx="118000" sy="118000" algn="ctr" rotWithShape="0">
                  <a:prstClr val="black">
                    <a:alpha val="42000"/>
                  </a:prstClr>
                </a:outerShdw>
              </a:effectLst>
            </c:spPr>
          </c:dPt>
          <c:dPt>
            <c:idx val="1"/>
            <c:bubble3D val="0"/>
            <c:spPr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c:spPr>
          </c:dPt>
          <c:dPt>
            <c:idx val="2"/>
            <c:bubble3D val="0"/>
            <c:spPr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c:spPr>
          </c:dPt>
          <c:dPt>
            <c:idx val="3"/>
            <c:bubble3D val="0"/>
            <c:spPr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c:spPr>
          </c:dPt>
          <c:cat>
            <c:strRef>
              <c:f>Sheet1!$A$2:$A$5</c:f>
              <c:strCache>
                <c:ptCount val="4"/>
                <c:pt idx="0">
                  <c:v>1st Qtr</c:v>
                </c:pt>
                <c:pt idx="1">
                  <c:v>2nd Qtr</c:v>
                </c:pt>
                <c:pt idx="2">
                  <c:v>3rd Qtr</c:v>
                </c:pt>
                <c:pt idx="3">
                  <c:v>4th Qtr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8.2000000000000011</c:v>
                </c:pt>
                <c:pt idx="1">
                  <c:v>3.2</c:v>
                </c:pt>
                <c:pt idx="2">
                  <c:v>1.4</c:v>
                </c:pt>
                <c:pt idx="3">
                  <c:v>1.2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</c:pie3DChart>
      <c:spPr>
        <a:noFill/>
        <a:ln w="25398">
          <a:noFill/>
        </a:ln>
      </c:spPr>
    </c:plotArea>
    <c:legend>
      <c:legendPos val="t"/>
      <c:layout/>
      <c:overlay val="0"/>
    </c:legend>
    <c:plotVisOnly val="1"/>
    <c:dispBlanksAs val="zero"/>
    <c:showDLblsOverMax val="0"/>
  </c:chart>
  <c:spPr>
    <a:effectLst/>
  </c:spPr>
  <c:txPr>
    <a:bodyPr/>
    <a:lstStyle/>
    <a:p>
      <a:pPr>
        <a:defRPr sz="1800"/>
      </a:pPr>
      <a:endParaRPr lang="en-US"/>
    </a:p>
  </c:txPr>
  <c:externalData r:id="rId1">
    <c:autoUpdate val="0"/>
  </c:externalData>
</c:chartSpace>
</file>

<file path=ppt/charts/chart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5"/>
    </mc:Choice>
    <mc:Fallback>
      <c:style val="5"/>
    </mc:Fallback>
  </mc:AlternateContent>
  <c:chart>
    <c:title>
      <c:tx>
        <c:rich>
          <a:bodyPr/>
          <a:lstStyle/>
          <a:p>
            <a:pPr>
              <a:defRPr/>
            </a:pPr>
            <a:r>
              <a:rPr lang="en-US" dirty="0">
                <a:latin typeface="Calibri" pitchFamily="34" charset="0"/>
              </a:rPr>
              <a:t>Sales</a:t>
            </a:r>
          </a:p>
        </c:rich>
      </c:tx>
      <c:layout/>
      <c:overlay val="0"/>
    </c:title>
    <c:autoTitleDeleted val="0"/>
    <c:view3D>
      <c:rotX val="30"/>
      <c:rotY val="20"/>
      <c:depthPercent val="180"/>
      <c:rAngAx val="0"/>
      <c:perspective val="10"/>
    </c:view3D>
    <c:floor>
      <c:thickness val="0"/>
    </c:floor>
    <c:sideWall>
      <c:thickness val="0"/>
    </c:sideWall>
    <c:backWall>
      <c:thickness val="0"/>
    </c:backWall>
    <c:plotArea>
      <c:layout/>
      <c:pie3D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cat>
            <c:strRef>
              <c:f>Sheet1!$A$2:$A$5</c:f>
              <c:strCache>
                <c:ptCount val="4"/>
                <c:pt idx="0">
                  <c:v>Prod 1</c:v>
                </c:pt>
                <c:pt idx="1">
                  <c:v>Prod 2</c:v>
                </c:pt>
                <c:pt idx="2">
                  <c:v>Prod 3</c:v>
                </c:pt>
                <c:pt idx="3">
                  <c:v>Prod 4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10</c:v>
                </c:pt>
                <c:pt idx="1">
                  <c:v>6.2</c:v>
                </c:pt>
                <c:pt idx="2">
                  <c:v>3.2</c:v>
                </c:pt>
                <c:pt idx="3">
                  <c:v>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</c:pie3DChart>
    </c:plotArea>
    <c:legend>
      <c:legendPos val="t"/>
      <c:layout/>
      <c:overlay val="0"/>
    </c:legend>
    <c:plotVisOnly val="1"/>
    <c:dispBlanksAs val="gap"/>
    <c:showDLblsOverMax val="0"/>
  </c:chart>
  <c:txPr>
    <a:bodyPr/>
    <a:lstStyle/>
    <a:p>
      <a:pPr>
        <a:defRPr sz="1800"/>
      </a:pPr>
      <a:endParaRPr lang="en-US"/>
    </a:p>
  </c:txPr>
  <c:externalData r:id="rId1">
    <c:autoUpdate val="0"/>
  </c:externalData>
</c:chartSpace>
</file>

<file path=ppt/charts/chart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29"/>
    </mc:Choice>
    <mc:Fallback>
      <c:style val="29"/>
    </mc:Fallback>
  </mc:AlternateContent>
  <c:chart>
    <c:title>
      <c:tx>
        <c:rich>
          <a:bodyPr/>
          <a:lstStyle/>
          <a:p>
            <a:pPr>
              <a:defRPr/>
            </a:pPr>
            <a:r>
              <a:rPr lang="en-US" dirty="0">
                <a:latin typeface="Calibri" pitchFamily="34" charset="0"/>
              </a:rPr>
              <a:t>Sales</a:t>
            </a:r>
          </a:p>
        </c:rich>
      </c:tx>
      <c:layout/>
      <c:overlay val="0"/>
    </c:title>
    <c:autoTitleDeleted val="0"/>
    <c:plotArea>
      <c:layout/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explosion val="25"/>
          <c:dPt>
            <c:idx val="1"/>
            <c:bubble3D val="0"/>
            <c:explosion val="14"/>
          </c:dPt>
          <c:dPt>
            <c:idx val="2"/>
            <c:bubble3D val="0"/>
            <c:explosion val="29"/>
          </c:dPt>
          <c:dPt>
            <c:idx val="3"/>
            <c:bubble3D val="0"/>
            <c:explosion val="30"/>
          </c:dPt>
          <c:cat>
            <c:strRef>
              <c:f>Sheet1!$A$2:$A$5</c:f>
              <c:strCache>
                <c:ptCount val="4"/>
                <c:pt idx="0">
                  <c:v>North</c:v>
                </c:pt>
                <c:pt idx="1">
                  <c:v>South</c:v>
                </c:pt>
                <c:pt idx="2">
                  <c:v>East</c:v>
                </c:pt>
                <c:pt idx="3">
                  <c:v>West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36.200000000000003</c:v>
                </c:pt>
                <c:pt idx="1">
                  <c:v>3.2</c:v>
                </c:pt>
                <c:pt idx="2">
                  <c:v>1.4</c:v>
                </c:pt>
                <c:pt idx="3">
                  <c:v>1.2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75"/>
        <c:holeSize val="58"/>
      </c:doughnutChart>
    </c:plotArea>
    <c:legend>
      <c:legendPos val="r"/>
      <c:layout>
        <c:manualLayout>
          <c:xMode val="edge"/>
          <c:yMode val="edge"/>
          <c:x val="5.0734416010499113E-2"/>
          <c:y val="1.9287893700787588E-2"/>
          <c:w val="0.14301558398950134"/>
          <c:h val="0.34693996062992188"/>
        </c:manualLayout>
      </c:layout>
      <c:overlay val="0"/>
    </c:legend>
    <c:plotVisOnly val="1"/>
    <c:dispBlanksAs val="gap"/>
    <c:showDLblsOverMax val="0"/>
  </c:chart>
  <c:txPr>
    <a:bodyPr/>
    <a:lstStyle/>
    <a:p>
      <a:pPr>
        <a:defRPr sz="1800"/>
      </a:pPr>
      <a:endParaRPr lang="en-US"/>
    </a:p>
  </c:txPr>
  <c:externalData r:id="rId1">
    <c:autoUpdate val="0"/>
  </c:externalData>
</c:chartSpace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8F4EDB96-6867-407E-9464-CD0401E9004A}" type="datetimeFigureOut">
              <a:rPr lang="en-US" smtClean="0"/>
              <a:pPr/>
              <a:t>11/1/2012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FBC5E153-EF9B-429B-ADB0-B85272FD47FF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80063215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0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9.xml"/><Relationship Id="rId1" Type="http://schemas.openxmlformats.org/officeDocument/2006/relationships/notesMaster" Target="../notesMasters/notesMaster1.xml"/></Relationships>
</file>

<file path=ppt/notesSlides/_rels/notesSlide10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6.xml"/><Relationship Id="rId1" Type="http://schemas.openxmlformats.org/officeDocument/2006/relationships/notesMaster" Target="../notesMasters/notesMaster1.xml"/></Relationships>
</file>

<file path=ppt/notesSlides/_rels/notesSlide10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1.xml"/><Relationship Id="rId1" Type="http://schemas.openxmlformats.org/officeDocument/2006/relationships/notesMaster" Target="../notesMasters/notesMaster1.xml"/></Relationships>
</file>

<file path=ppt/notesSlides/_rels/notesSlide10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2.xml"/><Relationship Id="rId1" Type="http://schemas.openxmlformats.org/officeDocument/2006/relationships/notesMaster" Target="../notesMasters/notesMaster1.xml"/></Relationships>
</file>

<file path=ppt/notesSlides/_rels/notesSlide10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3.xml"/><Relationship Id="rId1" Type="http://schemas.openxmlformats.org/officeDocument/2006/relationships/notesMaster" Target="../notesMasters/notesMaster1.xml"/></Relationships>
</file>

<file path=ppt/notesSlides/_rels/notesSlide10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7.xml"/><Relationship Id="rId1" Type="http://schemas.openxmlformats.org/officeDocument/2006/relationships/notesMaster" Target="../notesMasters/notesMaster1.xml"/></Relationships>
</file>

<file path=ppt/notesSlides/_rels/notesSlide10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9.xml"/><Relationship Id="rId1" Type="http://schemas.openxmlformats.org/officeDocument/2006/relationships/notesMaster" Target="../notesMasters/notesMaster1.xml"/></Relationships>
</file>

<file path=ppt/notesSlides/_rels/notesSlide10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0.xml"/><Relationship Id="rId1" Type="http://schemas.openxmlformats.org/officeDocument/2006/relationships/notesMaster" Target="../notesMasters/notesMaster1.xml"/></Relationships>
</file>

<file path=ppt/notesSlides/_rels/notesSlide10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1.xml"/><Relationship Id="rId1" Type="http://schemas.openxmlformats.org/officeDocument/2006/relationships/notesMaster" Target="../notesMasters/notesMaster1.xml"/></Relationships>
</file>

<file path=ppt/notesSlides/_rels/notesSlide10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2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6.xml"/><Relationship Id="rId1" Type="http://schemas.openxmlformats.org/officeDocument/2006/relationships/notesMaster" Target="../notesMasters/notesMaster1.xml"/></Relationships>
</file>

<file path=ppt/notesSlides/_rels/notesSlide1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7.xml"/><Relationship Id="rId1" Type="http://schemas.openxmlformats.org/officeDocument/2006/relationships/notesMaster" Target="../notesMasters/notesMaster1.xml"/></Relationships>
</file>

<file path=ppt/notesSlides/_rels/notesSlide1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8.xml"/><Relationship Id="rId1" Type="http://schemas.openxmlformats.org/officeDocument/2006/relationships/notesMaster" Target="../notesMasters/notesMaster1.xml"/></Relationships>
</file>

<file path=ppt/notesSlides/_rels/notesSlide1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9.xml"/><Relationship Id="rId1" Type="http://schemas.openxmlformats.org/officeDocument/2006/relationships/notesMaster" Target="../notesMasters/notesMaster1.xml"/></Relationships>
</file>

<file path=ppt/notesSlides/_rels/notesSlide1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2.xml"/><Relationship Id="rId1" Type="http://schemas.openxmlformats.org/officeDocument/2006/relationships/notesMaster" Target="../notesMasters/notesMaster1.xml"/></Relationships>
</file>

<file path=ppt/notesSlides/_rels/notesSlide1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5.xml"/><Relationship Id="rId1" Type="http://schemas.openxmlformats.org/officeDocument/2006/relationships/notesMaster" Target="../notesMasters/notesMaster1.xml"/></Relationships>
</file>

<file path=ppt/notesSlides/_rels/notesSlide1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9.xml"/><Relationship Id="rId1" Type="http://schemas.openxmlformats.org/officeDocument/2006/relationships/notesMaster" Target="../notesMasters/notesMaster1.xml"/></Relationships>
</file>

<file path=ppt/notesSlides/_rels/notesSlide1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1.xml"/><Relationship Id="rId1" Type="http://schemas.openxmlformats.org/officeDocument/2006/relationships/notesMaster" Target="../notesMasters/notesMaster1.xml"/></Relationships>
</file>

<file path=ppt/notesSlides/_rels/notesSlide1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4.xml"/><Relationship Id="rId1" Type="http://schemas.openxmlformats.org/officeDocument/2006/relationships/notesMaster" Target="../notesMasters/notesMaster1.xml"/></Relationships>
</file>

<file path=ppt/notesSlides/_rels/notesSlide1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5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6.xml"/><Relationship Id="rId1" Type="http://schemas.openxmlformats.org/officeDocument/2006/relationships/notesMaster" Target="../notesMasters/notesMaster1.xml"/></Relationships>
</file>

<file path=ppt/notesSlides/_rels/notesSlide1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7.xml"/><Relationship Id="rId1" Type="http://schemas.openxmlformats.org/officeDocument/2006/relationships/notesMaster" Target="../notesMasters/notesMaster1.xml"/></Relationships>
</file>

<file path=ppt/notesSlides/_rels/notesSlide1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8.xml"/><Relationship Id="rId1" Type="http://schemas.openxmlformats.org/officeDocument/2006/relationships/notesMaster" Target="../notesMasters/notesMaster1.xml"/></Relationships>
</file>

<file path=ppt/notesSlides/_rels/notesSlide1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1.xml"/><Relationship Id="rId1" Type="http://schemas.openxmlformats.org/officeDocument/2006/relationships/notesMaster" Target="../notesMasters/notesMaster1.xml"/></Relationships>
</file>

<file path=ppt/notesSlides/_rels/notesSlide1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3.xml"/><Relationship Id="rId1" Type="http://schemas.openxmlformats.org/officeDocument/2006/relationships/notesMaster" Target="../notesMasters/notesMaster1.xml"/></Relationships>
</file>

<file path=ppt/notesSlides/_rels/notesSlide1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0.xml"/><Relationship Id="rId1" Type="http://schemas.openxmlformats.org/officeDocument/2006/relationships/notesMaster" Target="../notesMasters/notesMaster1.xml"/></Relationships>
</file>

<file path=ppt/notesSlides/_rels/notesSlide1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5.xml"/><Relationship Id="rId1" Type="http://schemas.openxmlformats.org/officeDocument/2006/relationships/notesMaster" Target="../notesMasters/notesMaster1.xml"/></Relationships>
</file>

<file path=ppt/notesSlides/_rels/notesSlide1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8.xml"/><Relationship Id="rId1" Type="http://schemas.openxmlformats.org/officeDocument/2006/relationships/notesMaster" Target="../notesMasters/notesMaster1.xml"/></Relationships>
</file>

<file path=ppt/notesSlides/_rels/notesSlide1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9.xml"/><Relationship Id="rId1" Type="http://schemas.openxmlformats.org/officeDocument/2006/relationships/notesMaster" Target="../notesMasters/notesMaster1.xml"/></Relationships>
</file>

<file path=ppt/notesSlides/_rels/notesSlide1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0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1.xml"/><Relationship Id="rId1" Type="http://schemas.openxmlformats.org/officeDocument/2006/relationships/notesMaster" Target="../notesMasters/notesMaster1.xml"/></Relationships>
</file>

<file path=ppt/notesSlides/_rels/notesSlide1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2.xml"/><Relationship Id="rId1" Type="http://schemas.openxmlformats.org/officeDocument/2006/relationships/notesMaster" Target="../notesMasters/notesMaster1.xml"/></Relationships>
</file>

<file path=ppt/notesSlides/_rels/notesSlide1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4.xml"/><Relationship Id="rId1" Type="http://schemas.openxmlformats.org/officeDocument/2006/relationships/notesMaster" Target="../notesMasters/notesMaster1.xml"/></Relationships>
</file>

<file path=ppt/notesSlides/_rels/notesSlide1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6.xml"/><Relationship Id="rId1" Type="http://schemas.openxmlformats.org/officeDocument/2006/relationships/notesMaster" Target="../notesMasters/notesMaster1.xml"/></Relationships>
</file>

<file path=ppt/notesSlides/_rels/notesSlide1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0.xml"/><Relationship Id="rId1" Type="http://schemas.openxmlformats.org/officeDocument/2006/relationships/notesMaster" Target="../notesMasters/notesMaster1.xml"/></Relationships>
</file>

<file path=ppt/notesSlides/_rels/notesSlide1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1.xml"/><Relationship Id="rId1" Type="http://schemas.openxmlformats.org/officeDocument/2006/relationships/notesMaster" Target="../notesMasters/notesMaster1.xml"/></Relationships>
</file>

<file path=ppt/notesSlides/_rels/notesSlide1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4.xml"/><Relationship Id="rId1" Type="http://schemas.openxmlformats.org/officeDocument/2006/relationships/notesMaster" Target="../notesMasters/notesMaster1.xml"/></Relationships>
</file>

<file path=ppt/notesSlides/_rels/notesSlide1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5.xml"/><Relationship Id="rId1" Type="http://schemas.openxmlformats.org/officeDocument/2006/relationships/notesMaster" Target="../notesMasters/notesMaster1.xml"/></Relationships>
</file>

<file path=ppt/notesSlides/_rels/notesSlide1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6.xml"/><Relationship Id="rId1" Type="http://schemas.openxmlformats.org/officeDocument/2006/relationships/notesMaster" Target="../notesMasters/notesMaster1.xml"/></Relationships>
</file>

<file path=ppt/notesSlides/_rels/notesSlide1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6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0.xml"/><Relationship Id="rId1" Type="http://schemas.openxmlformats.org/officeDocument/2006/relationships/notesMaster" Target="../notesMasters/notesMaster1.xml"/></Relationships>
</file>

<file path=ppt/notesSlides/_rels/notesSlide1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4.xml"/><Relationship Id="rId1" Type="http://schemas.openxmlformats.org/officeDocument/2006/relationships/notesMaster" Target="../notesMasters/notesMaster1.xml"/></Relationships>
</file>

<file path=ppt/notesSlides/_rels/notesSlide1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6.xml"/><Relationship Id="rId1" Type="http://schemas.openxmlformats.org/officeDocument/2006/relationships/notesMaster" Target="../notesMasters/notesMaster1.xml"/></Relationships>
</file>

<file path=ppt/notesSlides/_rels/notesSlide1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8.xml"/><Relationship Id="rId1" Type="http://schemas.openxmlformats.org/officeDocument/2006/relationships/notesMaster" Target="../notesMasters/notesMaster1.xml"/></Relationships>
</file>

<file path=ppt/notesSlides/_rels/notesSlide14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0.xml"/><Relationship Id="rId1" Type="http://schemas.openxmlformats.org/officeDocument/2006/relationships/notesMaster" Target="../notesMasters/notesMaster1.xml"/></Relationships>
</file>

<file path=ppt/notesSlides/_rels/notesSlide14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2.xml"/><Relationship Id="rId1" Type="http://schemas.openxmlformats.org/officeDocument/2006/relationships/notesMaster" Target="../notesMasters/notesMaster1.xml"/></Relationships>
</file>

<file path=ppt/notesSlides/_rels/notesSlide14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5.xml"/><Relationship Id="rId1" Type="http://schemas.openxmlformats.org/officeDocument/2006/relationships/notesMaster" Target="../notesMasters/notesMaster1.xml"/></Relationships>
</file>

<file path=ppt/notesSlides/_rels/notesSlide14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6.xml"/><Relationship Id="rId1" Type="http://schemas.openxmlformats.org/officeDocument/2006/relationships/notesMaster" Target="../notesMasters/notesMaster1.xml"/></Relationships>
</file>

<file path=ppt/notesSlides/_rels/notesSlide14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7.xml"/><Relationship Id="rId1" Type="http://schemas.openxmlformats.org/officeDocument/2006/relationships/notesMaster" Target="../notesMasters/notesMaster1.xml"/></Relationships>
</file>

<file path=ppt/notesSlides/_rels/notesSlide14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2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5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3.xml"/><Relationship Id="rId1" Type="http://schemas.openxmlformats.org/officeDocument/2006/relationships/notesMaster" Target="../notesMasters/notesMaster1.xml"/></Relationships>
</file>

<file path=ppt/notesSlides/_rels/notesSlide15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4.xml"/><Relationship Id="rId1" Type="http://schemas.openxmlformats.org/officeDocument/2006/relationships/notesMaster" Target="../notesMasters/notesMaster1.xml"/></Relationships>
</file>

<file path=ppt/notesSlides/_rels/notesSlide15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7.xml"/><Relationship Id="rId1" Type="http://schemas.openxmlformats.org/officeDocument/2006/relationships/notesMaster" Target="../notesMasters/notesMaster1.xml"/></Relationships>
</file>

<file path=ppt/notesSlides/_rels/notesSlide15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8.xml"/><Relationship Id="rId1" Type="http://schemas.openxmlformats.org/officeDocument/2006/relationships/notesMaster" Target="../notesMasters/notesMaster1.xml"/></Relationships>
</file>

<file path=ppt/notesSlides/_rels/notesSlide15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9.xml"/><Relationship Id="rId1" Type="http://schemas.openxmlformats.org/officeDocument/2006/relationships/notesMaster" Target="../notesMasters/notesMaster1.xml"/></Relationships>
</file>

<file path=ppt/notesSlides/_rels/notesSlide15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6.xml"/><Relationship Id="rId1" Type="http://schemas.openxmlformats.org/officeDocument/2006/relationships/notesMaster" Target="../notesMasters/notesMaster1.xml"/></Relationships>
</file>

<file path=ppt/notesSlides/_rels/notesSlide15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8.xml"/><Relationship Id="rId1" Type="http://schemas.openxmlformats.org/officeDocument/2006/relationships/notesMaster" Target="../notesMasters/notesMaster1.xml"/></Relationships>
</file>

<file path=ppt/notesSlides/_rels/notesSlide15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9.xml"/><Relationship Id="rId1" Type="http://schemas.openxmlformats.org/officeDocument/2006/relationships/notesMaster" Target="../notesMasters/notesMaster1.xml"/></Relationships>
</file>

<file path=ppt/notesSlides/_rels/notesSlide15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0.xml"/><Relationship Id="rId1" Type="http://schemas.openxmlformats.org/officeDocument/2006/relationships/notesMaster" Target="../notesMasters/notesMaster1.xml"/></Relationships>
</file>

<file path=ppt/notesSlides/_rels/notesSlide15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1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6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2.xml"/><Relationship Id="rId1" Type="http://schemas.openxmlformats.org/officeDocument/2006/relationships/notesMaster" Target="../notesMasters/notesMaster1.xml"/></Relationships>
</file>

<file path=ppt/notesSlides/_rels/notesSlide16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3.xml"/><Relationship Id="rId1" Type="http://schemas.openxmlformats.org/officeDocument/2006/relationships/notesMaster" Target="../notesMasters/notesMaster1.xml"/></Relationships>
</file>

<file path=ppt/notesSlides/_rels/notesSlide16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4.xml"/><Relationship Id="rId1" Type="http://schemas.openxmlformats.org/officeDocument/2006/relationships/notesMaster" Target="../notesMasters/notesMaster1.xml"/></Relationships>
</file>

<file path=ppt/notesSlides/_rels/notesSlide16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9.xml"/><Relationship Id="rId1" Type="http://schemas.openxmlformats.org/officeDocument/2006/relationships/notesMaster" Target="../notesMasters/notesMaster1.xml"/></Relationships>
</file>

<file path=ppt/notesSlides/_rels/notesSlide16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0.xml"/><Relationship Id="rId1" Type="http://schemas.openxmlformats.org/officeDocument/2006/relationships/notesMaster" Target="../notesMasters/notesMaster1.xml"/></Relationships>
</file>

<file path=ppt/notesSlides/_rels/notesSlide16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3.xml"/><Relationship Id="rId1" Type="http://schemas.openxmlformats.org/officeDocument/2006/relationships/notesMaster" Target="../notesMasters/notesMaster1.xml"/></Relationships>
</file>

<file path=ppt/notesSlides/_rels/notesSlide16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4.xml"/><Relationship Id="rId1" Type="http://schemas.openxmlformats.org/officeDocument/2006/relationships/notesMaster" Target="../notesMasters/notesMaster1.xml"/></Relationships>
</file>

<file path=ppt/notesSlides/_rels/notesSlide16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6.xml"/><Relationship Id="rId1" Type="http://schemas.openxmlformats.org/officeDocument/2006/relationships/notesMaster" Target="../notesMasters/notesMaster1.xml"/></Relationships>
</file>

<file path=ppt/notesSlides/_rels/notesSlide16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1.xml"/><Relationship Id="rId1" Type="http://schemas.openxmlformats.org/officeDocument/2006/relationships/notesMaster" Target="../notesMasters/notesMaster1.xml"/></Relationships>
</file>

<file path=ppt/notesSlides/_rels/notesSlide16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2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7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4.xml"/><Relationship Id="rId1" Type="http://schemas.openxmlformats.org/officeDocument/2006/relationships/notesMaster" Target="../notesMasters/notesMaster1.xml"/></Relationships>
</file>

<file path=ppt/notesSlides/_rels/notesSlide17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6.xml"/><Relationship Id="rId1" Type="http://schemas.openxmlformats.org/officeDocument/2006/relationships/notesMaster" Target="../notesMasters/notesMaster1.xml"/></Relationships>
</file>

<file path=ppt/notesSlides/_rels/notesSlide17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8.xml"/><Relationship Id="rId1" Type="http://schemas.openxmlformats.org/officeDocument/2006/relationships/notesMaster" Target="../notesMasters/notesMaster1.xml"/></Relationships>
</file>

<file path=ppt/notesSlides/_rels/notesSlide17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1.xml"/><Relationship Id="rId1" Type="http://schemas.openxmlformats.org/officeDocument/2006/relationships/notesMaster" Target="../notesMasters/notesMaster1.xml"/></Relationships>
</file>

<file path=ppt/notesSlides/_rels/notesSlide17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2.xml"/><Relationship Id="rId1" Type="http://schemas.openxmlformats.org/officeDocument/2006/relationships/notesMaster" Target="../notesMasters/notesMaster1.xml"/></Relationships>
</file>

<file path=ppt/notesSlides/_rels/notesSlide17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3.xml"/><Relationship Id="rId1" Type="http://schemas.openxmlformats.org/officeDocument/2006/relationships/notesMaster" Target="../notesMasters/notesMaster1.xml"/></Relationships>
</file>

<file path=ppt/notesSlides/_rels/notesSlide17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4.xml"/><Relationship Id="rId1" Type="http://schemas.openxmlformats.org/officeDocument/2006/relationships/notesMaster" Target="../notesMasters/notesMaster1.xml"/></Relationships>
</file>

<file path=ppt/notesSlides/_rels/notesSlide17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5.xml"/><Relationship Id="rId1" Type="http://schemas.openxmlformats.org/officeDocument/2006/relationships/notesMaster" Target="../notesMasters/notesMaster1.xml"/></Relationships>
</file>

<file path=ppt/notesSlides/_rels/notesSlide17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6.xml"/><Relationship Id="rId1" Type="http://schemas.openxmlformats.org/officeDocument/2006/relationships/notesMaster" Target="../notesMasters/notesMaster1.xml"/></Relationships>
</file>

<file path=ppt/notesSlides/_rels/notesSlide17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8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8.xml"/><Relationship Id="rId1" Type="http://schemas.openxmlformats.org/officeDocument/2006/relationships/notesMaster" Target="../notesMasters/notesMaster1.xml"/></Relationships>
</file>

<file path=ppt/notesSlides/_rels/notesSlide18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9.xml"/><Relationship Id="rId1" Type="http://schemas.openxmlformats.org/officeDocument/2006/relationships/notesMaster" Target="../notesMasters/notesMaster1.xml"/></Relationships>
</file>

<file path=ppt/notesSlides/_rels/notesSlide18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0.xml"/><Relationship Id="rId1" Type="http://schemas.openxmlformats.org/officeDocument/2006/relationships/notesMaster" Target="../notesMasters/notesMaster1.xml"/></Relationships>
</file>

<file path=ppt/notesSlides/_rels/notesSlide18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1.xml"/><Relationship Id="rId1" Type="http://schemas.openxmlformats.org/officeDocument/2006/relationships/notesMaster" Target="../notesMasters/notesMaster1.xml"/></Relationships>
</file>

<file path=ppt/notesSlides/_rels/notesSlide18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2.xml"/><Relationship Id="rId1" Type="http://schemas.openxmlformats.org/officeDocument/2006/relationships/notesMaster" Target="../notesMasters/notesMaster1.xml"/></Relationships>
</file>

<file path=ppt/notesSlides/_rels/notesSlide18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3.xml"/><Relationship Id="rId1" Type="http://schemas.openxmlformats.org/officeDocument/2006/relationships/notesMaster" Target="../notesMasters/notesMaster1.xml"/></Relationships>
</file>

<file path=ppt/notesSlides/_rels/notesSlide18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4.xml"/><Relationship Id="rId1" Type="http://schemas.openxmlformats.org/officeDocument/2006/relationships/notesMaster" Target="../notesMasters/notesMaster1.xml"/></Relationships>
</file>

<file path=ppt/notesSlides/_rels/notesSlide18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6.xml"/><Relationship Id="rId1" Type="http://schemas.openxmlformats.org/officeDocument/2006/relationships/notesMaster" Target="../notesMasters/notesMaster1.xml"/></Relationships>
</file>

<file path=ppt/notesSlides/_rels/notesSlide18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9.xml"/><Relationship Id="rId1" Type="http://schemas.openxmlformats.org/officeDocument/2006/relationships/notesMaster" Target="../notesMasters/notesMaster1.xml"/></Relationships>
</file>

<file path=ppt/notesSlides/_rels/notesSlide18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31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19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32.xml"/><Relationship Id="rId1" Type="http://schemas.openxmlformats.org/officeDocument/2006/relationships/notesMaster" Target="../notesMasters/notesMaster1.xml"/></Relationships>
</file>

<file path=ppt/notesSlides/_rels/notesSlide19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43.xml"/><Relationship Id="rId1" Type="http://schemas.openxmlformats.org/officeDocument/2006/relationships/notesMaster" Target="../notesMasters/notesMaster1.xml"/></Relationships>
</file>

<file path=ppt/notesSlides/_rels/notesSlide19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46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.xml"/><Relationship Id="rId1" Type="http://schemas.openxmlformats.org/officeDocument/2006/relationships/notesMaster" Target="../notesMasters/notesMaster1.xml"/></Relationships>
</file>

<file path=ppt/notesSlides/_rels/notesSlide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.xml"/><Relationship Id="rId1" Type="http://schemas.openxmlformats.org/officeDocument/2006/relationships/notesMaster" Target="../notesMasters/notesMaster1.xml"/></Relationships>
</file>

<file path=ppt/notesSlides/_rels/notesSlide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.xml"/><Relationship Id="rId1" Type="http://schemas.openxmlformats.org/officeDocument/2006/relationships/notesMaster" Target="../notesMasters/notesMaster1.xml"/></Relationships>
</file>

<file path=ppt/notesSlides/_rels/notesSlide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3.xml"/><Relationship Id="rId1" Type="http://schemas.openxmlformats.org/officeDocument/2006/relationships/notesMaster" Target="../notesMasters/notesMaster1.xml"/></Relationships>
</file>

<file path=ppt/notesSlides/_rels/notesSlide4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4.xml"/><Relationship Id="rId1" Type="http://schemas.openxmlformats.org/officeDocument/2006/relationships/notesMaster" Target="../notesMasters/notesMaster1.xml"/></Relationships>
</file>

<file path=ppt/notesSlides/_rels/notesSlide4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5.xml"/><Relationship Id="rId1" Type="http://schemas.openxmlformats.org/officeDocument/2006/relationships/notesMaster" Target="../notesMasters/notesMaster1.xml"/></Relationships>
</file>

<file path=ppt/notesSlides/_rels/notesSlide4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6.xml"/><Relationship Id="rId1" Type="http://schemas.openxmlformats.org/officeDocument/2006/relationships/notesMaster" Target="../notesMasters/notesMaster1.xml"/></Relationships>
</file>

<file path=ppt/notesSlides/_rels/notesSlide4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7.xml"/><Relationship Id="rId1" Type="http://schemas.openxmlformats.org/officeDocument/2006/relationships/notesMaster" Target="../notesMasters/notesMaster1.xml"/></Relationships>
</file>

<file path=ppt/notesSlides/_rels/notesSlide4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8.xml"/><Relationship Id="rId1" Type="http://schemas.openxmlformats.org/officeDocument/2006/relationships/notesMaster" Target="../notesMasters/notesMaster1.xml"/></Relationships>
</file>

<file path=ppt/notesSlides/_rels/notesSlide4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9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5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0.xml"/><Relationship Id="rId1" Type="http://schemas.openxmlformats.org/officeDocument/2006/relationships/notesMaster" Target="../notesMasters/notesMaster1.xml"/></Relationships>
</file>

<file path=ppt/notesSlides/_rels/notesSlide5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1.xml"/><Relationship Id="rId1" Type="http://schemas.openxmlformats.org/officeDocument/2006/relationships/notesMaster" Target="../notesMasters/notesMaster1.xml"/></Relationships>
</file>

<file path=ppt/notesSlides/_rels/notesSlide5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2.xml"/><Relationship Id="rId1" Type="http://schemas.openxmlformats.org/officeDocument/2006/relationships/notesMaster" Target="../notesMasters/notesMaster1.xml"/></Relationships>
</file>

<file path=ppt/notesSlides/_rels/notesSlide5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3.xml"/><Relationship Id="rId1" Type="http://schemas.openxmlformats.org/officeDocument/2006/relationships/notesMaster" Target="../notesMasters/notesMaster1.xml"/></Relationships>
</file>

<file path=ppt/notesSlides/_rels/notesSlide5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4.xml"/><Relationship Id="rId1" Type="http://schemas.openxmlformats.org/officeDocument/2006/relationships/notesMaster" Target="../notesMasters/notesMaster1.xml"/></Relationships>
</file>

<file path=ppt/notesSlides/_rels/notesSlide5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5.xml"/><Relationship Id="rId1" Type="http://schemas.openxmlformats.org/officeDocument/2006/relationships/notesMaster" Target="../notesMasters/notesMaster1.xml"/></Relationships>
</file>

<file path=ppt/notesSlides/_rels/notesSlide5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6.xml"/><Relationship Id="rId1" Type="http://schemas.openxmlformats.org/officeDocument/2006/relationships/notesMaster" Target="../notesMasters/notesMaster1.xml"/></Relationships>
</file>

<file path=ppt/notesSlides/_rels/notesSlide5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7.xml"/><Relationship Id="rId1" Type="http://schemas.openxmlformats.org/officeDocument/2006/relationships/notesMaster" Target="../notesMasters/notesMaster1.xml"/></Relationships>
</file>

<file path=ppt/notesSlides/_rels/notesSlide5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8.xml"/><Relationship Id="rId1" Type="http://schemas.openxmlformats.org/officeDocument/2006/relationships/notesMaster" Target="../notesMasters/notesMaster1.xml"/></Relationships>
</file>

<file path=ppt/notesSlides/_rels/notesSlide5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9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6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0.xml"/><Relationship Id="rId1" Type="http://schemas.openxmlformats.org/officeDocument/2006/relationships/notesMaster" Target="../notesMasters/notesMaster1.xml"/></Relationships>
</file>

<file path=ppt/notesSlides/_rels/notesSlide6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1.xml"/><Relationship Id="rId1" Type="http://schemas.openxmlformats.org/officeDocument/2006/relationships/notesMaster" Target="../notesMasters/notesMaster1.xml"/></Relationships>
</file>

<file path=ppt/notesSlides/_rels/notesSlide6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2.xml"/><Relationship Id="rId1" Type="http://schemas.openxmlformats.org/officeDocument/2006/relationships/notesMaster" Target="../notesMasters/notesMaster1.xml"/></Relationships>
</file>

<file path=ppt/notesSlides/_rels/notesSlide6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3.xml"/><Relationship Id="rId1" Type="http://schemas.openxmlformats.org/officeDocument/2006/relationships/notesMaster" Target="../notesMasters/notesMaster1.xml"/></Relationships>
</file>

<file path=ppt/notesSlides/_rels/notesSlide6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4.xml"/><Relationship Id="rId1" Type="http://schemas.openxmlformats.org/officeDocument/2006/relationships/notesMaster" Target="../notesMasters/notesMaster1.xml"/></Relationships>
</file>

<file path=ppt/notesSlides/_rels/notesSlide6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5.xml"/><Relationship Id="rId1" Type="http://schemas.openxmlformats.org/officeDocument/2006/relationships/notesMaster" Target="../notesMasters/notesMaster1.xml"/></Relationships>
</file>

<file path=ppt/notesSlides/_rels/notesSlide6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6.xml"/><Relationship Id="rId1" Type="http://schemas.openxmlformats.org/officeDocument/2006/relationships/notesMaster" Target="../notesMasters/notesMaster1.xml"/></Relationships>
</file>

<file path=ppt/notesSlides/_rels/notesSlide6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7.xml"/><Relationship Id="rId1" Type="http://schemas.openxmlformats.org/officeDocument/2006/relationships/notesMaster" Target="../notesMasters/notesMaster1.xml"/></Relationships>
</file>

<file path=ppt/notesSlides/_rels/notesSlide6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8.xml"/><Relationship Id="rId1" Type="http://schemas.openxmlformats.org/officeDocument/2006/relationships/notesMaster" Target="../notesMasters/notesMaster1.xml"/></Relationships>
</file>

<file path=ppt/notesSlides/_rels/notesSlide6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9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7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0.xml"/><Relationship Id="rId1" Type="http://schemas.openxmlformats.org/officeDocument/2006/relationships/notesMaster" Target="../notesMasters/notesMaster1.xml"/></Relationships>
</file>

<file path=ppt/notesSlides/_rels/notesSlide7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1.xml"/><Relationship Id="rId1" Type="http://schemas.openxmlformats.org/officeDocument/2006/relationships/notesMaster" Target="../notesMasters/notesMaster1.xml"/></Relationships>
</file>

<file path=ppt/notesSlides/_rels/notesSlide7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2.xml"/><Relationship Id="rId1" Type="http://schemas.openxmlformats.org/officeDocument/2006/relationships/notesMaster" Target="../notesMasters/notesMaster1.xml"/></Relationships>
</file>

<file path=ppt/notesSlides/_rels/notesSlide7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3.xml"/><Relationship Id="rId1" Type="http://schemas.openxmlformats.org/officeDocument/2006/relationships/notesMaster" Target="../notesMasters/notesMaster1.xml"/></Relationships>
</file>

<file path=ppt/notesSlides/_rels/notesSlide7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4.xml"/><Relationship Id="rId1" Type="http://schemas.openxmlformats.org/officeDocument/2006/relationships/notesMaster" Target="../notesMasters/notesMaster1.xml"/></Relationships>
</file>

<file path=ppt/notesSlides/_rels/notesSlide7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5.xml"/><Relationship Id="rId1" Type="http://schemas.openxmlformats.org/officeDocument/2006/relationships/notesMaster" Target="../notesMasters/notesMaster1.xml"/></Relationships>
</file>

<file path=ppt/notesSlides/_rels/notesSlide7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6.xml"/><Relationship Id="rId1" Type="http://schemas.openxmlformats.org/officeDocument/2006/relationships/notesMaster" Target="../notesMasters/notesMaster1.xml"/></Relationships>
</file>

<file path=ppt/notesSlides/_rels/notesSlide7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7.xml"/><Relationship Id="rId1" Type="http://schemas.openxmlformats.org/officeDocument/2006/relationships/notesMaster" Target="../notesMasters/notesMaster1.xml"/></Relationships>
</file>

<file path=ppt/notesSlides/_rels/notesSlide7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8.xml"/><Relationship Id="rId1" Type="http://schemas.openxmlformats.org/officeDocument/2006/relationships/notesMaster" Target="../notesMasters/notesMaster1.xml"/></Relationships>
</file>

<file path=ppt/notesSlides/_rels/notesSlide7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0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8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2.xml"/><Relationship Id="rId1" Type="http://schemas.openxmlformats.org/officeDocument/2006/relationships/notesMaster" Target="../notesMasters/notesMaster1.xml"/></Relationships>
</file>

<file path=ppt/notesSlides/_rels/notesSlide8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4.xml"/><Relationship Id="rId1" Type="http://schemas.openxmlformats.org/officeDocument/2006/relationships/notesMaster" Target="../notesMasters/notesMaster1.xml"/></Relationships>
</file>

<file path=ppt/notesSlides/_rels/notesSlide8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6.xml"/><Relationship Id="rId1" Type="http://schemas.openxmlformats.org/officeDocument/2006/relationships/notesMaster" Target="../notesMasters/notesMaster1.xml"/></Relationships>
</file>

<file path=ppt/notesSlides/_rels/notesSlide8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8.xml"/><Relationship Id="rId1" Type="http://schemas.openxmlformats.org/officeDocument/2006/relationships/notesMaster" Target="../notesMasters/notesMaster1.xml"/></Relationships>
</file>

<file path=ppt/notesSlides/_rels/notesSlide8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0.xml"/><Relationship Id="rId1" Type="http://schemas.openxmlformats.org/officeDocument/2006/relationships/notesMaster" Target="../notesMasters/notesMaster1.xml"/></Relationships>
</file>

<file path=ppt/notesSlides/_rels/notesSlide8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1.xml"/><Relationship Id="rId1" Type="http://schemas.openxmlformats.org/officeDocument/2006/relationships/notesMaster" Target="../notesMasters/notesMaster1.xml"/></Relationships>
</file>

<file path=ppt/notesSlides/_rels/notesSlide8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2.xml"/><Relationship Id="rId1" Type="http://schemas.openxmlformats.org/officeDocument/2006/relationships/notesMaster" Target="../notesMasters/notesMaster1.xml"/></Relationships>
</file>

<file path=ppt/notesSlides/_rels/notesSlide8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0.xml"/><Relationship Id="rId1" Type="http://schemas.openxmlformats.org/officeDocument/2006/relationships/notesMaster" Target="../notesMasters/notesMaster1.xml"/></Relationships>
</file>

<file path=ppt/notesSlides/_rels/notesSlide8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6.xml"/><Relationship Id="rId1" Type="http://schemas.openxmlformats.org/officeDocument/2006/relationships/notesMaster" Target="../notesMasters/notesMaster1.xml"/></Relationships>
</file>

<file path=ppt/notesSlides/_rels/notesSlide8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9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9.xml"/><Relationship Id="rId1" Type="http://schemas.openxmlformats.org/officeDocument/2006/relationships/notesMaster" Target="../notesMasters/notesMaster1.xml"/></Relationships>
</file>

<file path=ppt/notesSlides/_rels/notesSlide9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0.xml"/><Relationship Id="rId1" Type="http://schemas.openxmlformats.org/officeDocument/2006/relationships/notesMaster" Target="../notesMasters/notesMaster1.xml"/></Relationships>
</file>

<file path=ppt/notesSlides/_rels/notesSlide9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4.xml"/><Relationship Id="rId1" Type="http://schemas.openxmlformats.org/officeDocument/2006/relationships/notesMaster" Target="../notesMasters/notesMaster1.xml"/></Relationships>
</file>

<file path=ppt/notesSlides/_rels/notesSlide9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7.xml"/><Relationship Id="rId1" Type="http://schemas.openxmlformats.org/officeDocument/2006/relationships/notesMaster" Target="../notesMasters/notesMaster1.xml"/></Relationships>
</file>

<file path=ppt/notesSlides/_rels/notesSlide9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9.xml"/><Relationship Id="rId1" Type="http://schemas.openxmlformats.org/officeDocument/2006/relationships/notesMaster" Target="../notesMasters/notesMaster1.xml"/></Relationships>
</file>

<file path=ppt/notesSlides/_rels/notesSlide9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6.xml"/><Relationship Id="rId1" Type="http://schemas.openxmlformats.org/officeDocument/2006/relationships/notesMaster" Target="../notesMasters/notesMaster1.xml"/></Relationships>
</file>

<file path=ppt/notesSlides/_rels/notesSlide9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4.xml"/><Relationship Id="rId1" Type="http://schemas.openxmlformats.org/officeDocument/2006/relationships/notesMaster" Target="../notesMasters/notesMaster1.xml"/></Relationships>
</file>

<file path=ppt/notesSlides/_rels/notesSlide9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6.xml"/><Relationship Id="rId1" Type="http://schemas.openxmlformats.org/officeDocument/2006/relationships/notesMaster" Target="../notesMasters/notesMaster1.xml"/></Relationships>
</file>

<file path=ppt/notesSlides/_rels/notesSlide9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6.xml"/><Relationship Id="rId1" Type="http://schemas.openxmlformats.org/officeDocument/2006/relationships/notesMaster" Target="../notesMasters/notesMaster1.xml"/></Relationships>
</file>

<file path=ppt/notesSlides/_rels/notesSlide9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BC5E153-EF9B-429B-ADB0-B85272FD47FF}" type="slidenum">
              <a:rPr lang="en-US" smtClean="0"/>
              <a:pPr/>
              <a:t>1</a:t>
            </a:fld>
            <a:endParaRPr lang="en-US"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BC5E153-EF9B-429B-ADB0-B85272FD47FF}" type="slidenum">
              <a:rPr lang="en-US" smtClean="0"/>
              <a:pPr/>
              <a:t>10</a:t>
            </a:fld>
            <a:endParaRPr lang="en-US"/>
          </a:p>
        </p:txBody>
      </p:sp>
    </p:spTree>
  </p:cSld>
  <p:clrMapOvr>
    <a:masterClrMapping/>
  </p:clrMapOvr>
</p:notes>
</file>

<file path=ppt/notesSlides/notesSlide10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2622B8D3-56E1-4458-BD5F-1E4C49290DC5}" type="slidenum">
              <a:rPr lang="en-US" smtClean="0"/>
              <a:pPr/>
              <a:t>219</a:t>
            </a:fld>
            <a:endParaRPr lang="en-US"/>
          </a:p>
        </p:txBody>
      </p:sp>
    </p:spTree>
  </p:cSld>
  <p:clrMapOvr>
    <a:masterClrMapping/>
  </p:clrMapOvr>
</p:notes>
</file>

<file path=ppt/notesSlides/notesSlide10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2622B8D3-56E1-4458-BD5F-1E4C49290DC5}" type="slidenum">
              <a:rPr lang="en-US" smtClean="0"/>
              <a:pPr/>
              <a:t>226</a:t>
            </a:fld>
            <a:endParaRPr lang="en-US"/>
          </a:p>
        </p:txBody>
      </p:sp>
    </p:spTree>
  </p:cSld>
  <p:clrMapOvr>
    <a:masterClrMapping/>
  </p:clrMapOvr>
</p:notes>
</file>

<file path=ppt/notesSlides/notesSlide10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6FA21DDC-EA38-4C1E-9CF8-9A1EF67C368A}" type="slidenum">
              <a:rPr lang="en-US" smtClean="0"/>
              <a:pPr>
                <a:defRPr/>
              </a:pPr>
              <a:t>231</a:t>
            </a:fld>
            <a:endParaRPr lang="en-US"/>
          </a:p>
        </p:txBody>
      </p:sp>
    </p:spTree>
  </p:cSld>
  <p:clrMapOvr>
    <a:masterClrMapping/>
  </p:clrMapOvr>
</p:notes>
</file>

<file path=ppt/notesSlides/notesSlide10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6FA21DDC-EA38-4C1E-9CF8-9A1EF67C368A}" type="slidenum">
              <a:rPr lang="en-US" smtClean="0"/>
              <a:pPr>
                <a:defRPr/>
              </a:pPr>
              <a:t>232</a:t>
            </a:fld>
            <a:endParaRPr lang="en-US"/>
          </a:p>
        </p:txBody>
      </p:sp>
    </p:spTree>
  </p:cSld>
  <p:clrMapOvr>
    <a:masterClrMapping/>
  </p:clrMapOvr>
</p:notes>
</file>

<file path=ppt/notesSlides/notesSlide10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3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smtClean="0"/>
              <a:t>Keywords:</a:t>
            </a:r>
          </a:p>
          <a:p>
            <a:r>
              <a:rPr lang="en-US" smtClean="0"/>
              <a:t>goal, leaves,</a:t>
            </a:r>
            <a:r>
              <a:rPr lang="en-US" baseline="0" smtClean="0"/>
              <a:t> timeline</a:t>
            </a:r>
            <a:endParaRPr lang="en-US" smtClean="0"/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6FA21DDC-EA38-4C1E-9CF8-9A1EF67C368A}" type="slidenum">
              <a:rPr lang="en-US" smtClean="0"/>
              <a:pPr>
                <a:defRPr/>
              </a:pPr>
              <a:t>233</a:t>
            </a:fld>
            <a:endParaRPr lang="en-US"/>
          </a:p>
        </p:txBody>
      </p:sp>
    </p:spTree>
  </p:cSld>
  <p:clrMapOvr>
    <a:masterClrMapping/>
  </p:clrMapOvr>
</p:notes>
</file>

<file path=ppt/notesSlides/notesSlide10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6FA21DDC-EA38-4C1E-9CF8-9A1EF67C368A}" type="slidenum">
              <a:rPr lang="en-US" smtClean="0"/>
              <a:pPr>
                <a:defRPr/>
              </a:pPr>
              <a:t>237</a:t>
            </a:fld>
            <a:endParaRPr lang="en-US"/>
          </a:p>
        </p:txBody>
      </p:sp>
    </p:spTree>
  </p:cSld>
  <p:clrMapOvr>
    <a:masterClrMapping/>
  </p:clrMapOvr>
</p:notes>
</file>

<file path=ppt/notesSlides/notesSlide10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r>
              <a:rPr lang="en-US" smtClean="0"/>
              <a:t>Keywords:</a:t>
            </a:r>
          </a:p>
          <a:p>
            <a:r>
              <a:rPr lang="en-US" smtClean="0"/>
              <a:t>Steps,</a:t>
            </a:r>
            <a:r>
              <a:rPr lang="en-US" baseline="0" smtClean="0"/>
              <a:t> Goal, achievement, process 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6FA21DDC-EA38-4C1E-9CF8-9A1EF67C368A}" type="slidenum">
              <a:rPr lang="en-US" smtClean="0"/>
              <a:pPr>
                <a:defRPr/>
              </a:pPr>
              <a:t>239</a:t>
            </a:fld>
            <a:endParaRPr lang="en-US"/>
          </a:p>
        </p:txBody>
      </p:sp>
    </p:spTree>
  </p:cSld>
  <p:clrMapOvr>
    <a:masterClrMapping/>
  </p:clrMapOvr>
</p:notes>
</file>

<file path=ppt/notesSlides/notesSlide10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r>
              <a:rPr lang="en-US" smtClean="0"/>
              <a:t>Key words:</a:t>
            </a:r>
          </a:p>
          <a:p>
            <a:r>
              <a:rPr lang="en-US" smtClean="0"/>
              <a:t>Barrier, Goal, achieve,</a:t>
            </a:r>
            <a:r>
              <a:rPr lang="en-US" baseline="0" smtClean="0"/>
              <a:t> success, winning mindset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6FA21DDC-EA38-4C1E-9CF8-9A1EF67C368A}" type="slidenum">
              <a:rPr lang="en-US" smtClean="0"/>
              <a:pPr>
                <a:defRPr/>
              </a:pPr>
              <a:t>240</a:t>
            </a:fld>
            <a:endParaRPr lang="en-US"/>
          </a:p>
        </p:txBody>
      </p:sp>
    </p:spTree>
  </p:cSld>
  <p:clrMapOvr>
    <a:masterClrMapping/>
  </p:clrMapOvr>
</p:notes>
</file>

<file path=ppt/notesSlides/notesSlide10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3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smtClean="0"/>
              <a:t>Keywords:</a:t>
            </a:r>
          </a:p>
          <a:p>
            <a:r>
              <a:rPr lang="en-US" smtClean="0"/>
              <a:t>change, clarity,</a:t>
            </a:r>
            <a:r>
              <a:rPr lang="en-US" baseline="0" smtClean="0"/>
              <a:t> vague, arrows, circle</a:t>
            </a:r>
            <a:endParaRPr lang="en-US" smtClean="0"/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6FA21DDC-EA38-4C1E-9CF8-9A1EF67C368A}" type="slidenum">
              <a:rPr lang="en-US" smtClean="0"/>
              <a:pPr>
                <a:defRPr/>
              </a:pPr>
              <a:t>241</a:t>
            </a:fld>
            <a:endParaRPr lang="en-US"/>
          </a:p>
        </p:txBody>
      </p:sp>
    </p:spTree>
  </p:cSld>
  <p:clrMapOvr>
    <a:masterClrMapping/>
  </p:clrMapOvr>
</p:notes>
</file>

<file path=ppt/notesSlides/notesSlide10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r>
              <a:rPr lang="en-US" smtClean="0"/>
              <a:t>Key words:</a:t>
            </a:r>
          </a:p>
          <a:p>
            <a:r>
              <a:rPr lang="en-US" smtClean="0"/>
              <a:t>Barriers, goals, stop, forge ahead, find a way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6FA21DDC-EA38-4C1E-9CF8-9A1EF67C368A}" type="slidenum">
              <a:rPr lang="en-US" smtClean="0"/>
              <a:pPr>
                <a:defRPr/>
              </a:pPr>
              <a:t>242</a:t>
            </a:fld>
            <a:endParaRPr lang="en-US"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BC5E153-EF9B-429B-ADB0-B85272FD47FF}" type="slidenum">
              <a:rPr lang="en-US" smtClean="0"/>
              <a:pPr/>
              <a:t>11</a:t>
            </a:fld>
            <a:endParaRPr lang="en-US"/>
          </a:p>
        </p:txBody>
      </p:sp>
    </p:spTree>
  </p:cSld>
  <p:clrMapOvr>
    <a:masterClrMapping/>
  </p:clrMapOvr>
</p:notes>
</file>

<file path=ppt/notesSlides/notesSlide1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3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dirty="0" smtClean="0"/>
              <a:t>Keywords:</a:t>
            </a:r>
          </a:p>
          <a:p>
            <a:r>
              <a:rPr lang="en-US" dirty="0" smtClean="0"/>
              <a:t>plant, sapling, benefit,</a:t>
            </a:r>
            <a:r>
              <a:rPr lang="en-US" baseline="0" dirty="0" smtClean="0"/>
              <a:t> investment</a:t>
            </a:r>
            <a:endParaRPr lang="en-US" dirty="0" smtClean="0"/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6FA21DDC-EA38-4C1E-9CF8-9A1EF67C368A}" type="slidenum">
              <a:rPr lang="en-US" smtClean="0"/>
              <a:pPr>
                <a:defRPr/>
              </a:pPr>
              <a:t>246</a:t>
            </a:fld>
            <a:endParaRPr lang="en-US"/>
          </a:p>
        </p:txBody>
      </p:sp>
    </p:spTree>
  </p:cSld>
  <p:clrMapOvr>
    <a:masterClrMapping/>
  </p:clrMapOvr>
</p:notes>
</file>

<file path=ppt/notesSlides/notesSlide1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3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dirty="0" smtClean="0"/>
              <a:t>Keywords:</a:t>
            </a:r>
          </a:p>
          <a:p>
            <a:r>
              <a:rPr lang="en-US" dirty="0" smtClean="0"/>
              <a:t>stages, 3 stages, three stages, circles, 3 circles, three</a:t>
            </a:r>
            <a:r>
              <a:rPr lang="en-US" baseline="0" dirty="0" smtClean="0"/>
              <a:t> circles</a:t>
            </a:r>
            <a:endParaRPr lang="en-US" dirty="0" smtClean="0"/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6FA21DDC-EA38-4C1E-9CF8-9A1EF67C368A}" type="slidenum">
              <a:rPr lang="en-US" smtClean="0"/>
              <a:pPr>
                <a:defRPr/>
              </a:pPr>
              <a:t>247</a:t>
            </a:fld>
            <a:endParaRPr lang="en-US"/>
          </a:p>
        </p:txBody>
      </p:sp>
    </p:spTree>
  </p:cSld>
  <p:clrMapOvr>
    <a:masterClrMapping/>
  </p:clrMapOvr>
</p:notes>
</file>

<file path=ppt/notesSlides/notesSlide1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r>
              <a:rPr lang="en-US" dirty="0" smtClean="0"/>
              <a:t>Key words:</a:t>
            </a:r>
          </a:p>
          <a:p>
            <a:r>
              <a:rPr lang="en-US" dirty="0" smtClean="0"/>
              <a:t>Options,</a:t>
            </a:r>
            <a:r>
              <a:rPr lang="en-US" baseline="0" dirty="0" smtClean="0"/>
              <a:t> check, evaluate, sort, reject, selection process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5FFB8D1-7FD7-46C1-9E84-D95E2FAA784B}" type="slidenum">
              <a:rPr lang="en-US" smtClean="0"/>
              <a:pPr/>
              <a:t>248</a:t>
            </a:fld>
            <a:endParaRPr lang="en-US"/>
          </a:p>
        </p:txBody>
      </p:sp>
    </p:spTree>
  </p:cSld>
  <p:clrMapOvr>
    <a:masterClrMapping/>
  </p:clrMapOvr>
</p:notes>
</file>

<file path=ppt/notesSlides/notesSlide1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r>
              <a:rPr lang="en-US" dirty="0" smtClean="0"/>
              <a:t>Key</a:t>
            </a:r>
            <a:r>
              <a:rPr lang="en-US" baseline="0" dirty="0" smtClean="0"/>
              <a:t> words:</a:t>
            </a:r>
          </a:p>
          <a:p>
            <a:r>
              <a:rPr lang="en-US" dirty="0" smtClean="0"/>
              <a:t>Cards, options, improve,</a:t>
            </a:r>
            <a:r>
              <a:rPr lang="en-US" baseline="0" dirty="0" smtClean="0"/>
              <a:t> select, evaluate, selection process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6FA21DDC-EA38-4C1E-9CF8-9A1EF67C368A}" type="slidenum">
              <a:rPr lang="en-US" smtClean="0"/>
              <a:pPr>
                <a:defRPr/>
              </a:pPr>
              <a:t>249</a:t>
            </a:fld>
            <a:endParaRPr lang="en-US"/>
          </a:p>
        </p:txBody>
      </p:sp>
    </p:spTree>
  </p:cSld>
  <p:clrMapOvr>
    <a:masterClrMapping/>
  </p:clrMapOvr>
</p:notes>
</file>

<file path=ppt/notesSlides/notesSlide1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2FBAE94-C89D-4457-A1B1-E856B7A4B4FE}" type="slidenum">
              <a:rPr lang="en-US" smtClean="0"/>
              <a:pPr/>
              <a:t>252</a:t>
            </a:fld>
            <a:endParaRPr lang="en-US"/>
          </a:p>
        </p:txBody>
      </p:sp>
    </p:spTree>
  </p:cSld>
  <p:clrMapOvr>
    <a:masterClrMapping/>
  </p:clrMapOvr>
</p:notes>
</file>

<file path=ppt/notesSlides/notesSlide1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6FA21DDC-EA38-4C1E-9CF8-9A1EF67C368A}" type="slidenum">
              <a:rPr lang="en-US" smtClean="0"/>
              <a:pPr>
                <a:defRPr/>
              </a:pPr>
              <a:t>255</a:t>
            </a:fld>
            <a:endParaRPr lang="en-US" dirty="0"/>
          </a:p>
        </p:txBody>
      </p:sp>
    </p:spTree>
  </p:cSld>
  <p:clrMapOvr>
    <a:masterClrMapping/>
  </p:clrMapOvr>
</p:notes>
</file>

<file path=ppt/notesSlides/notesSlide1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36F6C52-7343-46BE-87EE-883BA2C78563}" type="slidenum">
              <a:rPr lang="en-US" smtClean="0"/>
              <a:pPr/>
              <a:t>259</a:t>
            </a:fld>
            <a:endParaRPr lang="en-US"/>
          </a:p>
        </p:txBody>
      </p:sp>
    </p:spTree>
  </p:cSld>
  <p:clrMapOvr>
    <a:masterClrMapping/>
  </p:clrMapOvr>
</p:notes>
</file>

<file path=ppt/notesSlides/notesSlide1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A723DE9-4340-49D1-B91B-EAA65D83D0ED}" type="slidenum">
              <a:rPr lang="en-US" smtClean="0"/>
              <a:pPr/>
              <a:t>261</a:t>
            </a:fld>
            <a:endParaRPr lang="en-US"/>
          </a:p>
        </p:txBody>
      </p:sp>
    </p:spTree>
  </p:cSld>
  <p:clrMapOvr>
    <a:masterClrMapping/>
  </p:clrMapOvr>
</p:notes>
</file>

<file path=ppt/notesSlides/notesSlide1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6FA21DDC-EA38-4C1E-9CF8-9A1EF67C368A}" type="slidenum">
              <a:rPr lang="en-US" smtClean="0"/>
              <a:pPr>
                <a:defRPr/>
              </a:pPr>
              <a:t>264</a:t>
            </a:fld>
            <a:endParaRPr lang="en-US"/>
          </a:p>
        </p:txBody>
      </p:sp>
    </p:spTree>
  </p:cSld>
  <p:clrMapOvr>
    <a:masterClrMapping/>
  </p:clrMapOvr>
</p:notes>
</file>

<file path=ppt/notesSlides/notesSlide1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r>
              <a:rPr lang="en-US" smtClean="0"/>
              <a:t>Key words: </a:t>
            </a:r>
          </a:p>
          <a:p>
            <a:r>
              <a:rPr lang="en-US" smtClean="0"/>
              <a:t>4 , four view points, different,  impact, silhouette,</a:t>
            </a:r>
            <a:r>
              <a:rPr lang="en-US" baseline="0" smtClean="0"/>
              <a:t> angles, parts, customer, people, ideas</a:t>
            </a:r>
            <a:endParaRPr lang="en-US" smtClean="0"/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6FA21DDC-EA38-4C1E-9CF8-9A1EF67C368A}" type="slidenum">
              <a:rPr lang="en-US" smtClean="0"/>
              <a:pPr>
                <a:defRPr/>
              </a:pPr>
              <a:t>265</a:t>
            </a:fld>
            <a:endParaRPr lang="en-US"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BC5E153-EF9B-429B-ADB0-B85272FD47FF}" type="slidenum">
              <a:rPr lang="en-US" smtClean="0"/>
              <a:pPr/>
              <a:t>12</a:t>
            </a:fld>
            <a:endParaRPr lang="en-US"/>
          </a:p>
        </p:txBody>
      </p:sp>
    </p:spTree>
  </p:cSld>
  <p:clrMapOvr>
    <a:masterClrMapping/>
  </p:clrMapOvr>
</p:notes>
</file>

<file path=ppt/notesSlides/notesSlide1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3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dirty="0" smtClean="0"/>
              <a:t>Keywords:</a:t>
            </a:r>
          </a:p>
          <a:p>
            <a:r>
              <a:rPr lang="en-US" dirty="0" smtClean="0"/>
              <a:t>synergy, views, team, silhouette, pyramid diagram</a:t>
            </a:r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6FA21DDC-EA38-4C1E-9CF8-9A1EF67C368A}" type="slidenum">
              <a:rPr lang="en-US" smtClean="0"/>
              <a:pPr>
                <a:defRPr/>
              </a:pPr>
              <a:t>266</a:t>
            </a:fld>
            <a:endParaRPr lang="en-US"/>
          </a:p>
        </p:txBody>
      </p:sp>
    </p:spTree>
  </p:cSld>
  <p:clrMapOvr>
    <a:masterClrMapping/>
  </p:clrMapOvr>
</p:notes>
</file>

<file path=ppt/notesSlides/notesSlide1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r>
              <a:rPr lang="en-US" dirty="0" smtClean="0"/>
              <a:t>Key words: </a:t>
            </a:r>
          </a:p>
          <a:p>
            <a:r>
              <a:rPr lang="en-US" dirty="0" smtClean="0"/>
              <a:t>3 , three stages, cube, </a:t>
            </a:r>
            <a:r>
              <a:rPr lang="en-US" baseline="0" dirty="0" smtClean="0"/>
              <a:t>point of view, aspects, building business, silhouette, levels, stages</a:t>
            </a:r>
            <a:endParaRPr lang="en-US" dirty="0" smtClean="0"/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2AD52E0-27A8-41A9-BAFE-2CE16E89D1BA}" type="slidenum">
              <a:rPr lang="en-US" smtClean="0"/>
              <a:pPr/>
              <a:t>267</a:t>
            </a:fld>
            <a:endParaRPr lang="en-US"/>
          </a:p>
        </p:txBody>
      </p:sp>
    </p:spTree>
  </p:cSld>
  <p:clrMapOvr>
    <a:masterClrMapping/>
  </p:clrMapOvr>
</p:notes>
</file>

<file path=ppt/notesSlides/notesSlide1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r>
              <a:rPr lang="en-US" dirty="0" smtClean="0"/>
              <a:t>Key words: </a:t>
            </a:r>
          </a:p>
          <a:p>
            <a:r>
              <a:rPr lang="en-US" dirty="0" smtClean="0"/>
              <a:t>2 , two points, for and against,</a:t>
            </a:r>
            <a:r>
              <a:rPr lang="en-US" baseline="0" dirty="0" smtClean="0"/>
              <a:t> </a:t>
            </a:r>
            <a:r>
              <a:rPr lang="en-US" dirty="0" smtClean="0"/>
              <a:t>stages, </a:t>
            </a:r>
            <a:r>
              <a:rPr lang="en-US" baseline="0" dirty="0" smtClean="0"/>
              <a:t>point of view, aspects, silhouette, comparison</a:t>
            </a:r>
            <a:endParaRPr lang="en-US" dirty="0" smtClean="0"/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6FA21DDC-EA38-4C1E-9CF8-9A1EF67C368A}" type="slidenum">
              <a:rPr lang="en-US" smtClean="0"/>
              <a:pPr>
                <a:defRPr/>
              </a:pPr>
              <a:t>268</a:t>
            </a:fld>
            <a:endParaRPr lang="en-US"/>
          </a:p>
        </p:txBody>
      </p:sp>
    </p:spTree>
  </p:cSld>
  <p:clrMapOvr>
    <a:masterClrMapping/>
  </p:clrMapOvr>
</p:notes>
</file>

<file path=ppt/notesSlides/notesSlide1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r>
              <a:rPr lang="en-US" dirty="0" smtClean="0"/>
              <a:t>Comparison</a:t>
            </a:r>
            <a:r>
              <a:rPr lang="en-US" baseline="0" dirty="0" smtClean="0"/>
              <a:t> of impact, 2 different points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6FA21DDC-EA38-4C1E-9CF8-9A1EF67C368A}" type="slidenum">
              <a:rPr lang="en-US" smtClean="0"/>
              <a:pPr>
                <a:defRPr/>
              </a:pPr>
              <a:t>271</a:t>
            </a:fld>
            <a:endParaRPr lang="en-US" dirty="0"/>
          </a:p>
        </p:txBody>
      </p:sp>
    </p:spTree>
  </p:cSld>
  <p:clrMapOvr>
    <a:masterClrMapping/>
  </p:clrMapOvr>
</p:notes>
</file>

<file path=ppt/notesSlides/notesSlide1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r>
              <a:rPr lang="en-US" dirty="0" smtClean="0"/>
              <a:t>Key</a:t>
            </a:r>
            <a:r>
              <a:rPr lang="en-US" baseline="0" dirty="0" smtClean="0"/>
              <a:t> Words: Lock, key, problem, solution, idea, match, unlock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6FA21DDC-EA38-4C1E-9CF8-9A1EF67C368A}" type="slidenum">
              <a:rPr lang="en-US" smtClean="0"/>
              <a:pPr>
                <a:defRPr/>
              </a:pPr>
              <a:t>273</a:t>
            </a:fld>
            <a:endParaRPr lang="en-US"/>
          </a:p>
        </p:txBody>
      </p:sp>
    </p:spTree>
  </p:cSld>
  <p:clrMapOvr>
    <a:masterClrMapping/>
  </p:clrMapOvr>
</p:notes>
</file>

<file path=ppt/notesSlides/notesSlide1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r>
              <a:rPr lang="en-US" dirty="0" smtClean="0"/>
              <a:t>Key words:</a:t>
            </a:r>
          </a:p>
          <a:p>
            <a:r>
              <a:rPr lang="en-US" dirty="0" smtClean="0"/>
              <a:t>Steps, stair case,</a:t>
            </a:r>
            <a:r>
              <a:rPr lang="en-US" baseline="0" dirty="0" smtClean="0"/>
              <a:t> three, different, six, points of view, approach differently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6FA21DDC-EA38-4C1E-9CF8-9A1EF67C368A}" type="slidenum">
              <a:rPr lang="en-US" smtClean="0"/>
              <a:pPr>
                <a:defRPr/>
              </a:pPr>
              <a:t>280</a:t>
            </a:fld>
            <a:endParaRPr lang="en-US"/>
          </a:p>
        </p:txBody>
      </p:sp>
    </p:spTree>
  </p:cSld>
  <p:clrMapOvr>
    <a:masterClrMapping/>
  </p:clrMapOvr>
</p:notes>
</file>

<file path=ppt/notesSlides/notesSlide1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r>
              <a:rPr lang="en-US" dirty="0" smtClean="0"/>
              <a:t>Key words:</a:t>
            </a:r>
          </a:p>
          <a:p>
            <a:r>
              <a:rPr lang="en-US" dirty="0" smtClean="0"/>
              <a:t>Different</a:t>
            </a:r>
            <a:r>
              <a:rPr lang="en-US" baseline="0" dirty="0" smtClean="0"/>
              <a:t> views, four, 4, angles, approaches, arrows, converge, collect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6FA21DDC-EA38-4C1E-9CF8-9A1EF67C368A}" type="slidenum">
              <a:rPr lang="en-US" smtClean="0"/>
              <a:pPr>
                <a:defRPr/>
              </a:pPr>
              <a:t>285</a:t>
            </a:fld>
            <a:endParaRPr lang="en-US"/>
          </a:p>
        </p:txBody>
      </p:sp>
    </p:spTree>
  </p:cSld>
  <p:clrMapOvr>
    <a:masterClrMapping/>
  </p:clrMapOvr>
</p:notes>
</file>

<file path=ppt/notesSlides/notesSlide1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r>
              <a:rPr lang="en-US" dirty="0" smtClean="0"/>
              <a:t>Parts, circle,</a:t>
            </a:r>
            <a:r>
              <a:rPr lang="en-US" baseline="0" dirty="0" smtClean="0"/>
              <a:t> six parts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6FA21DDC-EA38-4C1E-9CF8-9A1EF67C368A}" type="slidenum">
              <a:rPr lang="en-US" smtClean="0"/>
              <a:pPr>
                <a:defRPr/>
              </a:pPr>
              <a:t>288</a:t>
            </a:fld>
            <a:endParaRPr lang="en-US"/>
          </a:p>
        </p:txBody>
      </p:sp>
    </p:spTree>
  </p:cSld>
  <p:clrMapOvr>
    <a:masterClrMapping/>
  </p:clrMapOvr>
</p:notes>
</file>

<file path=ppt/notesSlides/notesSlide1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r>
              <a:rPr lang="en-US" dirty="0" smtClean="0"/>
              <a:t>Key words:</a:t>
            </a:r>
          </a:p>
          <a:p>
            <a:r>
              <a:rPr lang="en-US" dirty="0" smtClean="0"/>
              <a:t>Select, evaluate, people, Sales hiring,</a:t>
            </a:r>
            <a:r>
              <a:rPr lang="en-US" baseline="0" dirty="0" smtClean="0"/>
              <a:t> Finding right team members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6FA21DDC-EA38-4C1E-9CF8-9A1EF67C368A}" type="slidenum">
              <a:rPr lang="en-US" smtClean="0"/>
              <a:pPr>
                <a:defRPr/>
              </a:pPr>
              <a:t>289</a:t>
            </a:fld>
            <a:endParaRPr lang="en-US"/>
          </a:p>
        </p:txBody>
      </p:sp>
    </p:spTree>
  </p:cSld>
  <p:clrMapOvr>
    <a:masterClrMapping/>
  </p:clrMapOvr>
</p:notes>
</file>

<file path=ppt/notesSlides/notesSlide1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r>
              <a:rPr lang="en-US" dirty="0" smtClean="0"/>
              <a:t>Key words:</a:t>
            </a:r>
          </a:p>
          <a:p>
            <a:r>
              <a:rPr lang="en-US" dirty="0" smtClean="0"/>
              <a:t>Option, evaluate,</a:t>
            </a:r>
            <a:r>
              <a:rPr lang="en-US" baseline="0" dirty="0" smtClean="0"/>
              <a:t> select, Hiring Process, customer, prospecting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6FA21DDC-EA38-4C1E-9CF8-9A1EF67C368A}" type="slidenum">
              <a:rPr lang="en-US" smtClean="0"/>
              <a:pPr>
                <a:defRPr/>
              </a:pPr>
              <a:t>290</a:t>
            </a:fld>
            <a:endParaRPr lang="en-US"/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BC5E153-EF9B-429B-ADB0-B85272FD47FF}" type="slidenum">
              <a:rPr lang="en-US" smtClean="0"/>
              <a:pPr/>
              <a:t>13</a:t>
            </a:fld>
            <a:endParaRPr lang="en-US"/>
          </a:p>
        </p:txBody>
      </p:sp>
    </p:spTree>
  </p:cSld>
  <p:clrMapOvr>
    <a:masterClrMapping/>
  </p:clrMapOvr>
</p:notes>
</file>

<file path=ppt/notesSlides/notesSlide1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r>
              <a:rPr lang="en-US" dirty="0" smtClean="0"/>
              <a:t>Different type of people, group,</a:t>
            </a:r>
            <a:r>
              <a:rPr lang="en-US" baseline="0" dirty="0" smtClean="0"/>
              <a:t> team effort for growth, contribution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6FA21DDC-EA38-4C1E-9CF8-9A1EF67C368A}" type="slidenum">
              <a:rPr lang="en-US" smtClean="0"/>
              <a:pPr>
                <a:defRPr/>
              </a:pPr>
              <a:t>291</a:t>
            </a:fld>
            <a:endParaRPr lang="en-US" dirty="0"/>
          </a:p>
        </p:txBody>
      </p:sp>
    </p:spTree>
  </p:cSld>
  <p:clrMapOvr>
    <a:masterClrMapping/>
  </p:clrMapOvr>
</p:notes>
</file>

<file path=ppt/notesSlides/notesSlide1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r>
              <a:rPr lang="en-US" dirty="0" smtClean="0"/>
              <a:t>Key words:</a:t>
            </a:r>
          </a:p>
          <a:p>
            <a:r>
              <a:rPr lang="en-US" dirty="0" smtClean="0"/>
              <a:t>Time management, classification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6FA21DDC-EA38-4C1E-9CF8-9A1EF67C368A}" type="slidenum">
              <a:rPr lang="en-US" smtClean="0"/>
              <a:pPr>
                <a:defRPr/>
              </a:pPr>
              <a:t>292</a:t>
            </a:fld>
            <a:endParaRPr lang="en-US"/>
          </a:p>
        </p:txBody>
      </p:sp>
    </p:spTree>
  </p:cSld>
  <p:clrMapOvr>
    <a:masterClrMapping/>
  </p:clrMapOvr>
</p:notes>
</file>

<file path=ppt/notesSlides/notesSlide1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36F6C52-7343-46BE-87EE-883BA2C78563}" type="slidenum">
              <a:rPr lang="en-US" smtClean="0"/>
              <a:pPr/>
              <a:t>294</a:t>
            </a:fld>
            <a:endParaRPr lang="en-US"/>
          </a:p>
        </p:txBody>
      </p:sp>
    </p:spTree>
  </p:cSld>
  <p:clrMapOvr>
    <a:masterClrMapping/>
  </p:clrMapOvr>
</p:notes>
</file>

<file path=ppt/notesSlides/notesSlide1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3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dirty="0" smtClean="0"/>
              <a:t>Keywords:</a:t>
            </a:r>
          </a:p>
          <a:p>
            <a:r>
              <a:rPr lang="en-US" dirty="0" smtClean="0"/>
              <a:t>hierarchy, levels, 5 levels, five</a:t>
            </a:r>
            <a:r>
              <a:rPr lang="en-US" baseline="0" dirty="0" smtClean="0"/>
              <a:t> levels,</a:t>
            </a:r>
            <a:r>
              <a:rPr lang="en-US" dirty="0" smtClean="0"/>
              <a:t> silhouette</a:t>
            </a:r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6FA21DDC-EA38-4C1E-9CF8-9A1EF67C368A}" type="slidenum">
              <a:rPr lang="en-US" smtClean="0"/>
              <a:pPr>
                <a:defRPr/>
              </a:pPr>
              <a:t>296</a:t>
            </a:fld>
            <a:endParaRPr lang="en-US"/>
          </a:p>
        </p:txBody>
      </p:sp>
    </p:spTree>
  </p:cSld>
  <p:clrMapOvr>
    <a:masterClrMapping/>
  </p:clrMapOvr>
</p:notes>
</file>

<file path=ppt/notesSlides/notesSlide1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r>
              <a:rPr lang="en-US" dirty="0" err="1" smtClean="0"/>
              <a:t>Ansoffs</a:t>
            </a:r>
            <a:r>
              <a:rPr lang="en-US" dirty="0" smtClean="0"/>
              <a:t> matrix,</a:t>
            </a:r>
            <a:r>
              <a:rPr lang="en-US" baseline="0" dirty="0" smtClean="0"/>
              <a:t> 4 quadrants, marketing, new market analysis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6FA21DDC-EA38-4C1E-9CF8-9A1EF67C368A}" type="slidenum">
              <a:rPr lang="en-US" smtClean="0"/>
              <a:pPr>
                <a:defRPr/>
              </a:pPr>
              <a:t>310</a:t>
            </a:fld>
            <a:endParaRPr lang="en-US" dirty="0"/>
          </a:p>
        </p:txBody>
      </p:sp>
    </p:spTree>
  </p:cSld>
  <p:clrMapOvr>
    <a:masterClrMapping/>
  </p:clrMapOvr>
</p:notes>
</file>

<file path=ppt/notesSlides/notesSlide1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r>
              <a:rPr lang="en-US" dirty="0" smtClean="0"/>
              <a:t>* BCG Matrix – Star, Question Mark, Dog and Cash Cow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DDF2E6F-EB85-45F4-8887-43737CD3AB4B}" type="slidenum">
              <a:rPr lang="en-US" smtClean="0"/>
              <a:pPr/>
              <a:t>311</a:t>
            </a:fld>
            <a:endParaRPr lang="en-US"/>
          </a:p>
        </p:txBody>
      </p:sp>
    </p:spTree>
  </p:cSld>
  <p:clrMapOvr>
    <a:masterClrMapping/>
  </p:clrMapOvr>
</p:notes>
</file>

<file path=ppt/notesSlides/notesSlide1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r>
              <a:rPr lang="en-US" dirty="0" smtClean="0"/>
              <a:t>Porters 5 Forces Model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6FA21DDC-EA38-4C1E-9CF8-9A1EF67C368A}" type="slidenum">
              <a:rPr lang="en-US" smtClean="0"/>
              <a:pPr>
                <a:defRPr/>
              </a:pPr>
              <a:t>314</a:t>
            </a:fld>
            <a:endParaRPr lang="en-US" dirty="0"/>
          </a:p>
        </p:txBody>
      </p:sp>
    </p:spTree>
  </p:cSld>
  <p:clrMapOvr>
    <a:masterClrMapping/>
  </p:clrMapOvr>
</p:notes>
</file>

<file path=ppt/notesSlides/notesSlide1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6BBA0A6-3D36-45E3-88C3-D3886EC0EB83}" type="slidenum">
              <a:rPr lang="en-US" smtClean="0"/>
              <a:pPr/>
              <a:t>315</a:t>
            </a:fld>
            <a:endParaRPr lang="en-US"/>
          </a:p>
        </p:txBody>
      </p:sp>
    </p:spTree>
  </p:cSld>
  <p:clrMapOvr>
    <a:masterClrMapping/>
  </p:clrMapOvr>
</p:notes>
</file>

<file path=ppt/notesSlides/notesSlide1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r>
              <a:rPr lang="en-US" dirty="0" smtClean="0"/>
              <a:t>Y chart, analysis, marketing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6FA21DDC-EA38-4C1E-9CF8-9A1EF67C368A}" type="slidenum">
              <a:rPr lang="en-US" smtClean="0"/>
              <a:pPr>
                <a:defRPr/>
              </a:pPr>
              <a:t>316</a:t>
            </a:fld>
            <a:endParaRPr lang="en-US" dirty="0"/>
          </a:p>
        </p:txBody>
      </p:sp>
    </p:spTree>
  </p:cSld>
  <p:clrMapOvr>
    <a:masterClrMapping/>
  </p:clrMapOvr>
</p:notes>
</file>

<file path=ppt/notesSlides/notesSlide1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r>
              <a:rPr lang="en-US" dirty="0" smtClean="0"/>
              <a:t>Buying process, marketing activity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6FA21DDC-EA38-4C1E-9CF8-9A1EF67C368A}" type="slidenum">
              <a:rPr lang="en-US" smtClean="0"/>
              <a:pPr>
                <a:defRPr/>
              </a:pPr>
              <a:t>326</a:t>
            </a:fld>
            <a:endParaRPr lang="en-US" dirty="0"/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BC5E153-EF9B-429B-ADB0-B85272FD47FF}" type="slidenum">
              <a:rPr lang="en-US" smtClean="0"/>
              <a:pPr/>
              <a:t>14</a:t>
            </a:fld>
            <a:endParaRPr lang="en-US"/>
          </a:p>
        </p:txBody>
      </p:sp>
    </p:spTree>
  </p:cSld>
  <p:clrMapOvr>
    <a:masterClrMapping/>
  </p:clrMapOvr>
</p:notes>
</file>

<file path=ppt/notesSlides/notesSlide14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r>
              <a:rPr lang="en-US" dirty="0" smtClean="0"/>
              <a:t>Product</a:t>
            </a:r>
            <a:r>
              <a:rPr lang="en-US" baseline="0" dirty="0" smtClean="0"/>
              <a:t> growth life cycle, industry life cycle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6FA21DDC-EA38-4C1E-9CF8-9A1EF67C368A}" type="slidenum">
              <a:rPr lang="en-US" smtClean="0"/>
              <a:pPr>
                <a:defRPr/>
              </a:pPr>
              <a:t>330</a:t>
            </a:fld>
            <a:endParaRPr lang="en-US" dirty="0"/>
          </a:p>
        </p:txBody>
      </p:sp>
    </p:spTree>
  </p:cSld>
  <p:clrMapOvr>
    <a:masterClrMapping/>
  </p:clrMapOvr>
</p:notes>
</file>

<file path=ppt/notesSlides/notesSlide14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AA211E9-4D6E-45BB-9ADE-3528885AE36A}" type="slidenum">
              <a:rPr lang="en-US" smtClean="0"/>
              <a:pPr/>
              <a:t>334</a:t>
            </a:fld>
            <a:endParaRPr lang="en-US"/>
          </a:p>
        </p:txBody>
      </p:sp>
    </p:spTree>
  </p:cSld>
  <p:clrMapOvr>
    <a:masterClrMapping/>
  </p:clrMapOvr>
</p:notes>
</file>

<file path=ppt/notesSlides/notesSlide14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3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dirty="0" smtClean="0"/>
              <a:t>Keywords:</a:t>
            </a:r>
          </a:p>
          <a:p>
            <a:r>
              <a:rPr lang="en-US" dirty="0" smtClean="0"/>
              <a:t>milestones, silhouette,</a:t>
            </a:r>
            <a:r>
              <a:rPr lang="en-US" baseline="0" dirty="0" smtClean="0"/>
              <a:t> timeline</a:t>
            </a:r>
            <a:endParaRPr lang="en-US" dirty="0" smtClean="0"/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6FA21DDC-EA38-4C1E-9CF8-9A1EF67C368A}" type="slidenum">
              <a:rPr lang="en-US" smtClean="0"/>
              <a:pPr>
                <a:defRPr/>
              </a:pPr>
              <a:t>336</a:t>
            </a:fld>
            <a:endParaRPr lang="en-US"/>
          </a:p>
        </p:txBody>
      </p:sp>
    </p:spTree>
  </p:cSld>
  <p:clrMapOvr>
    <a:masterClrMapping/>
  </p:clrMapOvr>
</p:notes>
</file>

<file path=ppt/notesSlides/notesSlide14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AA211E9-4D6E-45BB-9ADE-3528885AE36A}" type="slidenum">
              <a:rPr lang="en-US" smtClean="0"/>
              <a:pPr/>
              <a:t>338</a:t>
            </a:fld>
            <a:endParaRPr lang="en-US"/>
          </a:p>
        </p:txBody>
      </p:sp>
    </p:spTree>
  </p:cSld>
  <p:clrMapOvr>
    <a:masterClrMapping/>
  </p:clrMapOvr>
</p:notes>
</file>

<file path=ppt/notesSlides/notesSlide14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3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dirty="0" smtClean="0"/>
              <a:t>Keywords:</a:t>
            </a:r>
          </a:p>
          <a:p>
            <a:r>
              <a:rPr lang="en-US" dirty="0" smtClean="0"/>
              <a:t>timeline, arrow, 3 circles, three circles, circle</a:t>
            </a:r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6FA21DDC-EA38-4C1E-9CF8-9A1EF67C368A}" type="slidenum">
              <a:rPr lang="en-US" smtClean="0"/>
              <a:pPr>
                <a:defRPr/>
              </a:pPr>
              <a:t>340</a:t>
            </a:fld>
            <a:endParaRPr lang="en-US"/>
          </a:p>
        </p:txBody>
      </p:sp>
    </p:spTree>
  </p:cSld>
  <p:clrMapOvr>
    <a:masterClrMapping/>
  </p:clrMapOvr>
</p:notes>
</file>

<file path=ppt/notesSlides/notesSlide14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r>
              <a:rPr lang="en-US" dirty="0" smtClean="0"/>
              <a:t>Time, clock, months,</a:t>
            </a:r>
            <a:r>
              <a:rPr lang="en-US" baseline="0" dirty="0" smtClean="0"/>
              <a:t> year, period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6FA21DDC-EA38-4C1E-9CF8-9A1EF67C368A}" type="slidenum">
              <a:rPr lang="en-US" smtClean="0"/>
              <a:pPr>
                <a:defRPr/>
              </a:pPr>
              <a:t>342</a:t>
            </a:fld>
            <a:endParaRPr lang="en-US" dirty="0"/>
          </a:p>
        </p:txBody>
      </p:sp>
    </p:spTree>
  </p:cSld>
  <p:clrMapOvr>
    <a:masterClrMapping/>
  </p:clrMapOvr>
</p:notes>
</file>

<file path=ppt/notesSlides/notesSlide14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r>
              <a:rPr lang="en-US" dirty="0" smtClean="0"/>
              <a:t>6 months, half yearly clock,</a:t>
            </a:r>
            <a:r>
              <a:rPr lang="en-US" baseline="0" dirty="0" smtClean="0"/>
              <a:t> time period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6FA21DDC-EA38-4C1E-9CF8-9A1EF67C368A}" type="slidenum">
              <a:rPr lang="en-US" smtClean="0"/>
              <a:pPr>
                <a:defRPr/>
              </a:pPr>
              <a:t>345</a:t>
            </a:fld>
            <a:endParaRPr lang="en-US" dirty="0"/>
          </a:p>
        </p:txBody>
      </p:sp>
    </p:spTree>
  </p:cSld>
  <p:clrMapOvr>
    <a:masterClrMapping/>
  </p:clrMapOvr>
</p:notes>
</file>

<file path=ppt/notesSlides/notesSlide14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r>
              <a:rPr lang="en-US" dirty="0" smtClean="0"/>
              <a:t>Marketing feedback,</a:t>
            </a:r>
            <a:r>
              <a:rPr lang="en-US" baseline="0" dirty="0" smtClean="0"/>
              <a:t> target market, family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6FA21DDC-EA38-4C1E-9CF8-9A1EF67C368A}" type="slidenum">
              <a:rPr lang="en-US" smtClean="0"/>
              <a:pPr>
                <a:defRPr/>
              </a:pPr>
              <a:t>346</a:t>
            </a:fld>
            <a:endParaRPr lang="en-US" dirty="0"/>
          </a:p>
        </p:txBody>
      </p:sp>
    </p:spTree>
  </p:cSld>
  <p:clrMapOvr>
    <a:masterClrMapping/>
  </p:clrMapOvr>
</p:notes>
</file>

<file path=ppt/notesSlides/notesSlide14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1E81D5A9-ED06-413C-A49F-3F7D9F1BB7C6}" type="slidenum">
              <a:rPr lang="en-GB"/>
              <a:pPr/>
              <a:t>347</a:t>
            </a:fld>
            <a:endParaRPr lang="en-GB"/>
          </a:p>
        </p:txBody>
      </p:sp>
      <p:sp>
        <p:nvSpPr>
          <p:cNvPr id="66562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66563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 smtClean="0"/>
              <a:t>Key</a:t>
            </a:r>
            <a:r>
              <a:rPr lang="en-US" baseline="0" dirty="0" smtClean="0"/>
              <a:t> words: </a:t>
            </a:r>
            <a:endParaRPr lang="en-US" dirty="0" smtClean="0"/>
          </a:p>
          <a:p>
            <a:r>
              <a:rPr lang="en-US" dirty="0" smtClean="0"/>
              <a:t>Two</a:t>
            </a:r>
            <a:r>
              <a:rPr lang="en-US" baseline="0" dirty="0" smtClean="0"/>
              <a:t> sides, compare, contrast, different, opposite, complete, circle, 3d, silhouette, views, different views</a:t>
            </a:r>
            <a:endParaRPr lang="en-US" dirty="0"/>
          </a:p>
        </p:txBody>
      </p:sp>
    </p:spTree>
  </p:cSld>
  <p:clrMapOvr>
    <a:masterClrMapping/>
  </p:clrMapOvr>
</p:notes>
</file>

<file path=ppt/notesSlides/notesSlide14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r>
              <a:rPr lang="en-US" dirty="0" smtClean="0"/>
              <a:t>Key words: </a:t>
            </a:r>
          </a:p>
          <a:p>
            <a:r>
              <a:rPr lang="en-US" dirty="0" smtClean="0"/>
              <a:t>3 , three stages, bullet points, numbers, 3D, cardboard box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6FA21DDC-EA38-4C1E-9CF8-9A1EF67C368A}" type="slidenum">
              <a:rPr lang="en-US" smtClean="0"/>
              <a:pPr>
                <a:defRPr/>
              </a:pPr>
              <a:t>352</a:t>
            </a:fld>
            <a:endParaRPr lang="en-US"/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BC5E153-EF9B-429B-ADB0-B85272FD47FF}" type="slidenum">
              <a:rPr lang="en-US" smtClean="0"/>
              <a:pPr/>
              <a:t>15</a:t>
            </a:fld>
            <a:endParaRPr lang="en-US"/>
          </a:p>
        </p:txBody>
      </p:sp>
    </p:spTree>
  </p:cSld>
  <p:clrMapOvr>
    <a:masterClrMapping/>
  </p:clrMapOvr>
</p:notes>
</file>

<file path=ppt/notesSlides/notesSlide15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1052419-DF8E-4331-8F72-EBD0C543157D}" type="slidenum">
              <a:rPr lang="en-US" smtClean="0"/>
              <a:pPr/>
              <a:t>353</a:t>
            </a:fld>
            <a:endParaRPr lang="en-US"/>
          </a:p>
        </p:txBody>
      </p:sp>
    </p:spTree>
  </p:cSld>
  <p:clrMapOvr>
    <a:masterClrMapping/>
  </p:clrMapOvr>
</p:notes>
</file>

<file path=ppt/notesSlides/notesSlide15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r>
              <a:rPr lang="en-US" dirty="0" smtClean="0"/>
              <a:t>Key words: </a:t>
            </a:r>
          </a:p>
          <a:p>
            <a:r>
              <a:rPr lang="en-US" dirty="0" smtClean="0"/>
              <a:t>3 , three view points, different,  impact, </a:t>
            </a:r>
            <a:r>
              <a:rPr lang="en-US" baseline="0" dirty="0" smtClean="0"/>
              <a:t>parts, ideas, bullet points, silhouette, division, collaboration</a:t>
            </a:r>
            <a:endParaRPr lang="en-US" dirty="0" smtClean="0"/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6FA21DDC-EA38-4C1E-9CF8-9A1EF67C368A}" type="slidenum">
              <a:rPr lang="en-US" smtClean="0"/>
              <a:pPr>
                <a:defRPr/>
              </a:pPr>
              <a:t>354</a:t>
            </a:fld>
            <a:endParaRPr lang="en-US"/>
          </a:p>
        </p:txBody>
      </p:sp>
    </p:spTree>
  </p:cSld>
  <p:clrMapOvr>
    <a:masterClrMapping/>
  </p:clrMapOvr>
</p:notes>
</file>

<file path=ppt/notesSlides/notesSlide15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3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dirty="0" smtClean="0"/>
              <a:t>Keywords:</a:t>
            </a:r>
          </a:p>
          <a:p>
            <a:r>
              <a:rPr lang="en-US" dirty="0" smtClean="0"/>
              <a:t>four quadrants,</a:t>
            </a:r>
            <a:r>
              <a:rPr lang="en-US" baseline="0" dirty="0" smtClean="0"/>
              <a:t> 4 quadrants, silhouette</a:t>
            </a:r>
            <a:endParaRPr lang="en-US" dirty="0" smtClean="0"/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6FA21DDC-EA38-4C1E-9CF8-9A1EF67C368A}" type="slidenum">
              <a:rPr lang="en-US" smtClean="0"/>
              <a:pPr>
                <a:defRPr/>
              </a:pPr>
              <a:t>357</a:t>
            </a:fld>
            <a:endParaRPr lang="en-US"/>
          </a:p>
        </p:txBody>
      </p:sp>
    </p:spTree>
  </p:cSld>
  <p:clrMapOvr>
    <a:masterClrMapping/>
  </p:clrMapOvr>
</p:notes>
</file>

<file path=ppt/notesSlides/notesSlide15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3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dirty="0" smtClean="0"/>
              <a:t>Keywords:</a:t>
            </a:r>
          </a:p>
          <a:p>
            <a:r>
              <a:rPr lang="en-US" dirty="0" smtClean="0"/>
              <a:t>missing piece, silhouette, 4 quadrants</a:t>
            </a:r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6FA21DDC-EA38-4C1E-9CF8-9A1EF67C368A}" type="slidenum">
              <a:rPr lang="en-US" smtClean="0"/>
              <a:pPr>
                <a:defRPr/>
              </a:pPr>
              <a:t>358</a:t>
            </a:fld>
            <a:endParaRPr lang="en-US"/>
          </a:p>
        </p:txBody>
      </p:sp>
    </p:spTree>
  </p:cSld>
  <p:clrMapOvr>
    <a:masterClrMapping/>
  </p:clrMapOvr>
</p:notes>
</file>

<file path=ppt/notesSlides/notesSlide15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r>
              <a:rPr lang="en-US" dirty="0" smtClean="0"/>
              <a:t>Comprehensive solution, features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6FA21DDC-EA38-4C1E-9CF8-9A1EF67C368A}" type="slidenum">
              <a:rPr lang="en-US" smtClean="0"/>
              <a:pPr>
                <a:defRPr/>
              </a:pPr>
              <a:t>359</a:t>
            </a:fld>
            <a:endParaRPr lang="en-US" dirty="0"/>
          </a:p>
        </p:txBody>
      </p:sp>
    </p:spTree>
  </p:cSld>
  <p:clrMapOvr>
    <a:masterClrMapping/>
  </p:clrMapOvr>
</p:notes>
</file>

<file path=ppt/notesSlides/notesSlide15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r>
              <a:rPr lang="en-US" dirty="0" smtClean="0"/>
              <a:t>Key words: </a:t>
            </a:r>
          </a:p>
          <a:p>
            <a:r>
              <a:rPr lang="en-US" dirty="0" smtClean="0"/>
              <a:t>6 , six view points, different,  impact, </a:t>
            </a:r>
            <a:r>
              <a:rPr lang="en-US" baseline="0" dirty="0" smtClean="0"/>
              <a:t>angles, parts, ideas, bullet points</a:t>
            </a:r>
            <a:endParaRPr lang="en-US" dirty="0" smtClean="0"/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6FA21DDC-EA38-4C1E-9CF8-9A1EF67C368A}" type="slidenum">
              <a:rPr lang="en-US" smtClean="0"/>
              <a:pPr>
                <a:defRPr/>
              </a:pPr>
              <a:t>366</a:t>
            </a:fld>
            <a:endParaRPr lang="en-US"/>
          </a:p>
        </p:txBody>
      </p:sp>
    </p:spTree>
  </p:cSld>
  <p:clrMapOvr>
    <a:masterClrMapping/>
  </p:clrMapOvr>
</p:notes>
</file>

<file path=ppt/notesSlides/notesSlide15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r>
              <a:rPr lang="en-US" dirty="0" smtClean="0"/>
              <a:t>Key words: </a:t>
            </a:r>
          </a:p>
          <a:p>
            <a:r>
              <a:rPr lang="en-US" dirty="0" smtClean="0"/>
              <a:t>6, six, decision, impact, bullet point,</a:t>
            </a:r>
            <a:r>
              <a:rPr lang="en-US" baseline="0" dirty="0" smtClean="0"/>
              <a:t> arrows, converge, ideas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6FA21DDC-EA38-4C1E-9CF8-9A1EF67C368A}" type="slidenum">
              <a:rPr lang="en-US" smtClean="0"/>
              <a:pPr>
                <a:defRPr/>
              </a:pPr>
              <a:t>368</a:t>
            </a:fld>
            <a:endParaRPr lang="en-US"/>
          </a:p>
        </p:txBody>
      </p:sp>
    </p:spTree>
  </p:cSld>
  <p:clrMapOvr>
    <a:masterClrMapping/>
  </p:clrMapOvr>
</p:notes>
</file>

<file path=ppt/notesSlides/notesSlide15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r>
              <a:rPr lang="en-US" dirty="0" smtClean="0"/>
              <a:t>Six</a:t>
            </a:r>
            <a:r>
              <a:rPr lang="en-US" baseline="0" dirty="0" smtClean="0"/>
              <a:t> parts, circle, whole, arrows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6FA21DDC-EA38-4C1E-9CF8-9A1EF67C368A}" type="slidenum">
              <a:rPr lang="en-US" smtClean="0"/>
              <a:pPr>
                <a:defRPr/>
              </a:pPr>
              <a:t>369</a:t>
            </a:fld>
            <a:endParaRPr lang="en-US"/>
          </a:p>
        </p:txBody>
      </p:sp>
    </p:spTree>
  </p:cSld>
  <p:clrMapOvr>
    <a:masterClrMapping/>
  </p:clrMapOvr>
</p:notes>
</file>

<file path=ppt/notesSlides/notesSlide15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3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dirty="0" smtClean="0"/>
              <a:t>Keywords:</a:t>
            </a:r>
          </a:p>
          <a:p>
            <a:r>
              <a:rPr lang="en-US" dirty="0" smtClean="0"/>
              <a:t>4 points, four points, arrows, 4 steps,</a:t>
            </a:r>
            <a:r>
              <a:rPr lang="en-US" baseline="0" dirty="0" smtClean="0"/>
              <a:t> four steps, adding to database</a:t>
            </a:r>
            <a:endParaRPr lang="en-US" dirty="0" smtClean="0"/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6FA21DDC-EA38-4C1E-9CF8-9A1EF67C368A}" type="slidenum">
              <a:rPr lang="en-US" smtClean="0"/>
              <a:pPr>
                <a:defRPr/>
              </a:pPr>
              <a:t>370</a:t>
            </a:fld>
            <a:endParaRPr lang="en-US"/>
          </a:p>
        </p:txBody>
      </p:sp>
    </p:spTree>
  </p:cSld>
  <p:clrMapOvr>
    <a:masterClrMapping/>
  </p:clrMapOvr>
</p:notes>
</file>

<file path=ppt/notesSlides/notesSlide15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r>
              <a:rPr lang="en-US" dirty="0" smtClean="0"/>
              <a:t>Key words:</a:t>
            </a:r>
          </a:p>
          <a:p>
            <a:r>
              <a:rPr lang="en-US" dirty="0" smtClean="0"/>
              <a:t>Many sources, options, add to pipeline,</a:t>
            </a:r>
            <a:r>
              <a:rPr lang="en-US" baseline="0" dirty="0" smtClean="0"/>
              <a:t> database, create a base, use multiple sources to create a strong database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6FA21DDC-EA38-4C1E-9CF8-9A1EF67C368A}" type="slidenum">
              <a:rPr lang="en-US" smtClean="0"/>
              <a:pPr>
                <a:defRPr/>
              </a:pPr>
              <a:t>371</a:t>
            </a:fld>
            <a:endParaRPr lang="en-US"/>
          </a:p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BC5E153-EF9B-429B-ADB0-B85272FD47FF}" type="slidenum">
              <a:rPr lang="en-US" smtClean="0"/>
              <a:pPr/>
              <a:t>16</a:t>
            </a:fld>
            <a:endParaRPr lang="en-US"/>
          </a:p>
        </p:txBody>
      </p:sp>
    </p:spTree>
  </p:cSld>
  <p:clrMapOvr>
    <a:masterClrMapping/>
  </p:clrMapOvr>
</p:notes>
</file>

<file path=ppt/notesSlides/notesSlide16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3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dirty="0" smtClean="0"/>
              <a:t>Keywords:</a:t>
            </a:r>
          </a:p>
          <a:p>
            <a:r>
              <a:rPr lang="en-US" dirty="0" smtClean="0"/>
              <a:t>thermometer, bullet points, referrals, protesting</a:t>
            </a:r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6FA21DDC-EA38-4C1E-9CF8-9A1EF67C368A}" type="slidenum">
              <a:rPr lang="en-US" smtClean="0"/>
              <a:pPr>
                <a:defRPr/>
              </a:pPr>
              <a:t>372</a:t>
            </a:fld>
            <a:endParaRPr lang="en-US"/>
          </a:p>
        </p:txBody>
      </p:sp>
    </p:spTree>
  </p:cSld>
  <p:clrMapOvr>
    <a:masterClrMapping/>
  </p:clrMapOvr>
</p:notes>
</file>

<file path=ppt/notesSlides/notesSlide16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r>
              <a:rPr lang="en-US" dirty="0" smtClean="0"/>
              <a:t>Key words: sales, pipeline,</a:t>
            </a:r>
            <a:r>
              <a:rPr lang="en-US" baseline="0" dirty="0" smtClean="0"/>
              <a:t> wrong habit, month, lead generation process, prospecting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6FA21DDC-EA38-4C1E-9CF8-9A1EF67C368A}" type="slidenum">
              <a:rPr lang="en-US" smtClean="0"/>
              <a:pPr>
                <a:defRPr/>
              </a:pPr>
              <a:t>373</a:t>
            </a:fld>
            <a:endParaRPr lang="en-US"/>
          </a:p>
        </p:txBody>
      </p:sp>
    </p:spTree>
  </p:cSld>
  <p:clrMapOvr>
    <a:masterClrMapping/>
  </p:clrMapOvr>
</p:notes>
</file>

<file path=ppt/notesSlides/notesSlide16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3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dirty="0" smtClean="0"/>
              <a:t>Key words: sales, pipeline,</a:t>
            </a:r>
            <a:r>
              <a:rPr lang="en-US" baseline="0" dirty="0" smtClean="0"/>
              <a:t> right habit, month, lead generation process, prospecting, constant sales pipeline</a:t>
            </a:r>
            <a:endParaRPr lang="en-US" dirty="0" smtClean="0"/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6FA21DDC-EA38-4C1E-9CF8-9A1EF67C368A}" type="slidenum">
              <a:rPr lang="en-US" smtClean="0"/>
              <a:pPr>
                <a:defRPr/>
              </a:pPr>
              <a:t>374</a:t>
            </a:fld>
            <a:endParaRPr lang="en-US"/>
          </a:p>
        </p:txBody>
      </p:sp>
    </p:spTree>
  </p:cSld>
  <p:clrMapOvr>
    <a:masterClrMapping/>
  </p:clrMapOvr>
</p:notes>
</file>

<file path=ppt/notesSlides/notesSlide16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3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dirty="0" smtClean="0"/>
              <a:t>Keywords:</a:t>
            </a:r>
          </a:p>
          <a:p>
            <a:r>
              <a:rPr lang="en-US" dirty="0" smtClean="0"/>
              <a:t>stages, 3 stages,</a:t>
            </a:r>
            <a:r>
              <a:rPr lang="en-US" baseline="0" dirty="0" smtClean="0"/>
              <a:t> three stages, silhouette</a:t>
            </a:r>
            <a:endParaRPr lang="en-US" dirty="0" smtClean="0"/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6FA21DDC-EA38-4C1E-9CF8-9A1EF67C368A}" type="slidenum">
              <a:rPr lang="en-US" smtClean="0"/>
              <a:pPr>
                <a:defRPr/>
              </a:pPr>
              <a:t>379</a:t>
            </a:fld>
            <a:endParaRPr lang="en-US"/>
          </a:p>
        </p:txBody>
      </p:sp>
    </p:spTree>
  </p:cSld>
  <p:clrMapOvr>
    <a:masterClrMapping/>
  </p:clrMapOvr>
</p:notes>
</file>

<file path=ppt/notesSlides/notesSlide16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3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dirty="0" smtClean="0"/>
              <a:t>Keywords:</a:t>
            </a:r>
          </a:p>
          <a:p>
            <a:r>
              <a:rPr lang="en-US" dirty="0" smtClean="0"/>
              <a:t>arrow, circles, milestones, 4 circles,</a:t>
            </a:r>
            <a:r>
              <a:rPr lang="en-US" baseline="0" dirty="0" smtClean="0"/>
              <a:t> four circles</a:t>
            </a:r>
            <a:endParaRPr lang="en-US" dirty="0" smtClean="0"/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944B9FF-5977-489D-82EF-4F046E8363DC}" type="slidenum">
              <a:rPr lang="en-US" smtClean="0"/>
              <a:pPr/>
              <a:t>380</a:t>
            </a:fld>
            <a:endParaRPr lang="en-US"/>
          </a:p>
        </p:txBody>
      </p:sp>
    </p:spTree>
  </p:cSld>
  <p:clrMapOvr>
    <a:masterClrMapping/>
  </p:clrMapOvr>
</p:notes>
</file>

<file path=ppt/notesSlides/notesSlide16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3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dirty="0" smtClean="0"/>
              <a:t>Keywords:</a:t>
            </a:r>
          </a:p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3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dirty="0" smtClean="0"/>
              <a:t>phases, 4 phases,</a:t>
            </a:r>
            <a:r>
              <a:rPr lang="en-US" baseline="0" dirty="0" smtClean="0"/>
              <a:t> four phases, circles</a:t>
            </a:r>
            <a:endParaRPr lang="en-US" dirty="0" smtClean="0"/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6FA21DDC-EA38-4C1E-9CF8-9A1EF67C368A}" type="slidenum">
              <a:rPr lang="en-US" smtClean="0"/>
              <a:pPr>
                <a:defRPr/>
              </a:pPr>
              <a:t>383</a:t>
            </a:fld>
            <a:endParaRPr lang="en-US"/>
          </a:p>
        </p:txBody>
      </p:sp>
    </p:spTree>
  </p:cSld>
  <p:clrMapOvr>
    <a:masterClrMapping/>
  </p:clrMapOvr>
</p:notes>
</file>

<file path=ppt/notesSlides/notesSlide16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r>
              <a:rPr lang="en-US" dirty="0" smtClean="0"/>
              <a:t>Key words: </a:t>
            </a:r>
          </a:p>
          <a:p>
            <a:r>
              <a:rPr lang="en-US" dirty="0" smtClean="0"/>
              <a:t>4 , four stages, </a:t>
            </a:r>
            <a:r>
              <a:rPr lang="en-US" baseline="0" dirty="0" smtClean="0"/>
              <a:t>movement, timeline, years, period, ahead, steps, aspects</a:t>
            </a:r>
            <a:endParaRPr lang="en-US" dirty="0" smtClean="0"/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6FA21DDC-EA38-4C1E-9CF8-9A1EF67C368A}" type="slidenum">
              <a:rPr lang="en-US" smtClean="0"/>
              <a:pPr>
                <a:defRPr/>
              </a:pPr>
              <a:t>384</a:t>
            </a:fld>
            <a:endParaRPr lang="en-US"/>
          </a:p>
        </p:txBody>
      </p:sp>
    </p:spTree>
  </p:cSld>
  <p:clrMapOvr>
    <a:masterClrMapping/>
  </p:clrMapOvr>
</p:notes>
</file>

<file path=ppt/notesSlides/notesSlide16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3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dirty="0" smtClean="0"/>
              <a:t>Keywords:</a:t>
            </a:r>
          </a:p>
          <a:p>
            <a:r>
              <a:rPr lang="en-US" dirty="0" smtClean="0"/>
              <a:t>process, steps,</a:t>
            </a:r>
            <a:r>
              <a:rPr lang="en-US" baseline="0" dirty="0" smtClean="0"/>
              <a:t> 4 steps, four steps, squares</a:t>
            </a:r>
            <a:endParaRPr lang="en-US" dirty="0" smtClean="0"/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6FA21DDC-EA38-4C1E-9CF8-9A1EF67C368A}" type="slidenum">
              <a:rPr lang="en-US" smtClean="0"/>
              <a:pPr>
                <a:defRPr/>
              </a:pPr>
              <a:t>386</a:t>
            </a:fld>
            <a:endParaRPr lang="en-US"/>
          </a:p>
        </p:txBody>
      </p:sp>
    </p:spTree>
  </p:cSld>
  <p:clrMapOvr>
    <a:masterClrMapping/>
  </p:clrMapOvr>
</p:notes>
</file>

<file path=ppt/notesSlides/notesSlide16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69ABCDA-50D1-42A3-9F49-A2E173B32D0E}" type="slidenum">
              <a:rPr lang="en-US" smtClean="0"/>
              <a:pPr/>
              <a:t>391</a:t>
            </a:fld>
            <a:endParaRPr lang="en-US"/>
          </a:p>
        </p:txBody>
      </p:sp>
    </p:spTree>
  </p:cSld>
  <p:clrMapOvr>
    <a:masterClrMapping/>
  </p:clrMapOvr>
</p:notes>
</file>

<file path=ppt/notesSlides/notesSlide16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3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dirty="0" smtClean="0"/>
              <a:t>Keywords:</a:t>
            </a:r>
          </a:p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3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dirty="0" smtClean="0"/>
              <a:t>interdependent, steps,</a:t>
            </a:r>
            <a:r>
              <a:rPr lang="en-US" baseline="0" dirty="0" smtClean="0"/>
              <a:t> 4 steps, four steps, process</a:t>
            </a:r>
            <a:endParaRPr lang="en-US" dirty="0" smtClean="0"/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2B42C25-3DD7-439E-940E-F233C5443A30}" type="slidenum">
              <a:rPr lang="en-US" smtClean="0"/>
              <a:pPr/>
              <a:t>392</a:t>
            </a:fld>
            <a:endParaRPr lang="en-US"/>
          </a:p>
        </p:txBody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438D63E-F4FA-422D-B775-E133E8F284CF}" type="slidenum">
              <a:rPr lang="en-US" smtClean="0"/>
              <a:pPr/>
              <a:t>17</a:t>
            </a:fld>
            <a:endParaRPr lang="en-US"/>
          </a:p>
        </p:txBody>
      </p:sp>
    </p:spTree>
  </p:cSld>
  <p:clrMapOvr>
    <a:masterClrMapping/>
  </p:clrMapOvr>
</p:notes>
</file>

<file path=ppt/notesSlides/notesSlide17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3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dirty="0" smtClean="0"/>
              <a:t>Keywords:</a:t>
            </a:r>
          </a:p>
          <a:p>
            <a:r>
              <a:rPr lang="en-US" dirty="0" smtClean="0"/>
              <a:t>steps, 4 steps, four steps, process, silhouette, stages, 4 stages,</a:t>
            </a:r>
            <a:r>
              <a:rPr lang="en-US" baseline="0" dirty="0" smtClean="0"/>
              <a:t> four stages</a:t>
            </a:r>
            <a:endParaRPr lang="en-US" dirty="0" smtClean="0"/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6FA21DDC-EA38-4C1E-9CF8-9A1EF67C368A}" type="slidenum">
              <a:rPr lang="en-US" smtClean="0"/>
              <a:pPr>
                <a:defRPr/>
              </a:pPr>
              <a:t>394</a:t>
            </a:fld>
            <a:endParaRPr lang="en-US"/>
          </a:p>
        </p:txBody>
      </p:sp>
    </p:spTree>
  </p:cSld>
  <p:clrMapOvr>
    <a:masterClrMapping/>
  </p:clrMapOvr>
</p:notes>
</file>

<file path=ppt/notesSlides/notesSlide17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3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dirty="0" smtClean="0"/>
              <a:t>Keywords:</a:t>
            </a:r>
          </a:p>
          <a:p>
            <a:r>
              <a:rPr lang="en-US" dirty="0" smtClean="0"/>
              <a:t>production process, raw material, processing,</a:t>
            </a:r>
            <a:r>
              <a:rPr lang="en-US" baseline="0" dirty="0" smtClean="0"/>
              <a:t> finished goods</a:t>
            </a:r>
            <a:endParaRPr lang="en-US" dirty="0" smtClean="0"/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6FA21DDC-EA38-4C1E-9CF8-9A1EF67C368A}" type="slidenum">
              <a:rPr lang="en-US" smtClean="0"/>
              <a:pPr>
                <a:defRPr/>
              </a:pPr>
              <a:t>406</a:t>
            </a:fld>
            <a:endParaRPr lang="en-US"/>
          </a:p>
        </p:txBody>
      </p:sp>
    </p:spTree>
  </p:cSld>
  <p:clrMapOvr>
    <a:masterClrMapping/>
  </p:clrMapOvr>
</p:notes>
</file>

<file path=ppt/notesSlides/notesSlide17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AA211E9-4D6E-45BB-9ADE-3528885AE36A}" type="slidenum">
              <a:rPr lang="en-US" smtClean="0"/>
              <a:pPr/>
              <a:t>408</a:t>
            </a:fld>
            <a:endParaRPr lang="en-US"/>
          </a:p>
        </p:txBody>
      </p:sp>
    </p:spTree>
  </p:cSld>
  <p:clrMapOvr>
    <a:masterClrMapping/>
  </p:clrMapOvr>
</p:notes>
</file>

<file path=ppt/notesSlides/notesSlide17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4D902142-A5B6-419A-9472-1EECB105E07F}" type="slidenum">
              <a:rPr lang="en-US" smtClean="0"/>
              <a:pPr/>
              <a:t>411</a:t>
            </a:fld>
            <a:endParaRPr lang="en-US"/>
          </a:p>
        </p:txBody>
      </p:sp>
    </p:spTree>
  </p:cSld>
  <p:clrMapOvr>
    <a:masterClrMapping/>
  </p:clrMapOvr>
</p:notes>
</file>

<file path=ppt/notesSlides/notesSlide17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r>
              <a:rPr lang="en-US" dirty="0" smtClean="0"/>
              <a:t>Key</a:t>
            </a:r>
            <a:r>
              <a:rPr lang="en-US" baseline="0" dirty="0" smtClean="0"/>
              <a:t> words: </a:t>
            </a:r>
            <a:endParaRPr lang="en-US" dirty="0" smtClean="0"/>
          </a:p>
          <a:p>
            <a:r>
              <a:rPr lang="en-US" dirty="0" smtClean="0"/>
              <a:t>Four </a:t>
            </a:r>
            <a:r>
              <a:rPr lang="en-US" baseline="0" dirty="0" smtClean="0"/>
              <a:t>sides, different, circle , complete, complete picture</a:t>
            </a:r>
            <a:endParaRPr lang="en-US" dirty="0" smtClean="0"/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6FA21DDC-EA38-4C1E-9CF8-9A1EF67C368A}" type="slidenum">
              <a:rPr lang="en-US" smtClean="0"/>
              <a:pPr>
                <a:defRPr/>
              </a:pPr>
              <a:t>412</a:t>
            </a:fld>
            <a:endParaRPr lang="en-US"/>
          </a:p>
        </p:txBody>
      </p:sp>
    </p:spTree>
  </p:cSld>
  <p:clrMapOvr>
    <a:masterClrMapping/>
  </p:clrMapOvr>
</p:notes>
</file>

<file path=ppt/notesSlides/notesSlide17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r>
              <a:rPr lang="en-US" dirty="0" smtClean="0"/>
              <a:t>Key</a:t>
            </a:r>
            <a:r>
              <a:rPr lang="en-US" baseline="0" dirty="0" smtClean="0"/>
              <a:t> words: </a:t>
            </a:r>
            <a:endParaRPr lang="en-US" dirty="0" smtClean="0"/>
          </a:p>
          <a:p>
            <a:r>
              <a:rPr lang="en-US" dirty="0" smtClean="0"/>
              <a:t>Four </a:t>
            </a:r>
            <a:r>
              <a:rPr lang="en-US" baseline="0" dirty="0" smtClean="0"/>
              <a:t>sides, different, circle , complete, complete picture, business, division, divide</a:t>
            </a:r>
            <a:endParaRPr lang="en-US" dirty="0" smtClean="0"/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6FA21DDC-EA38-4C1E-9CF8-9A1EF67C368A}" type="slidenum">
              <a:rPr lang="en-US" smtClean="0"/>
              <a:pPr>
                <a:defRPr/>
              </a:pPr>
              <a:t>413</a:t>
            </a:fld>
            <a:endParaRPr lang="en-US" dirty="0"/>
          </a:p>
        </p:txBody>
      </p:sp>
    </p:spTree>
  </p:cSld>
  <p:clrMapOvr>
    <a:masterClrMapping/>
  </p:clrMapOvr>
</p:notes>
</file>

<file path=ppt/notesSlides/notesSlide17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r>
              <a:rPr lang="en-US" dirty="0" smtClean="0"/>
              <a:t>Steps, process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6FA21DDC-EA38-4C1E-9CF8-9A1EF67C368A}" type="slidenum">
              <a:rPr lang="en-US" smtClean="0"/>
              <a:pPr>
                <a:defRPr/>
              </a:pPr>
              <a:t>414</a:t>
            </a:fld>
            <a:endParaRPr lang="en-US" dirty="0"/>
          </a:p>
        </p:txBody>
      </p:sp>
    </p:spTree>
  </p:cSld>
  <p:clrMapOvr>
    <a:masterClrMapping/>
  </p:clrMapOvr>
</p:notes>
</file>

<file path=ppt/notesSlides/notesSlide17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3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dirty="0" smtClean="0"/>
              <a:t>Steps, process</a:t>
            </a:r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6FA21DDC-EA38-4C1E-9CF8-9A1EF67C368A}" type="slidenum">
              <a:rPr lang="en-US" smtClean="0"/>
              <a:pPr>
                <a:defRPr/>
              </a:pPr>
              <a:t>415</a:t>
            </a:fld>
            <a:endParaRPr lang="en-US" dirty="0"/>
          </a:p>
        </p:txBody>
      </p:sp>
    </p:spTree>
  </p:cSld>
  <p:clrMapOvr>
    <a:masterClrMapping/>
  </p:clrMapOvr>
</p:notes>
</file>

<file path=ppt/notesSlides/notesSlide17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3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dirty="0" smtClean="0"/>
              <a:t>Steps, process</a:t>
            </a:r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6FA21DDC-EA38-4C1E-9CF8-9A1EF67C368A}" type="slidenum">
              <a:rPr lang="en-US" smtClean="0"/>
              <a:pPr>
                <a:defRPr/>
              </a:pPr>
              <a:t>416</a:t>
            </a:fld>
            <a:endParaRPr lang="en-US" dirty="0"/>
          </a:p>
        </p:txBody>
      </p:sp>
    </p:spTree>
  </p:cSld>
  <p:clrMapOvr>
    <a:masterClrMapping/>
  </p:clrMapOvr>
</p:notes>
</file>

<file path=ppt/notesSlides/notesSlide17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3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dirty="0" smtClean="0"/>
              <a:t>Steps, process</a:t>
            </a:r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6FA21DDC-EA38-4C1E-9CF8-9A1EF67C368A}" type="slidenum">
              <a:rPr lang="en-US" smtClean="0"/>
              <a:pPr>
                <a:defRPr/>
              </a:pPr>
              <a:t>417</a:t>
            </a:fld>
            <a:endParaRPr lang="en-US" dirty="0"/>
          </a:p>
        </p:txBody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BC5E153-EF9B-429B-ADB0-B85272FD47FF}" type="slidenum">
              <a:rPr lang="en-US" smtClean="0"/>
              <a:pPr/>
              <a:t>18</a:t>
            </a:fld>
            <a:endParaRPr lang="en-US"/>
          </a:p>
        </p:txBody>
      </p:sp>
    </p:spTree>
  </p:cSld>
  <p:clrMapOvr>
    <a:masterClrMapping/>
  </p:clrMapOvr>
</p:notes>
</file>

<file path=ppt/notesSlides/notesSlide18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3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dirty="0" smtClean="0"/>
              <a:t>Steps, process</a:t>
            </a:r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AA211E9-4D6E-45BB-9ADE-3528885AE36A}" type="slidenum">
              <a:rPr lang="en-US" smtClean="0"/>
              <a:pPr/>
              <a:t>418</a:t>
            </a:fld>
            <a:endParaRPr lang="en-US"/>
          </a:p>
        </p:txBody>
      </p:sp>
    </p:spTree>
  </p:cSld>
  <p:clrMapOvr>
    <a:masterClrMapping/>
  </p:clrMapOvr>
</p:notes>
</file>

<file path=ppt/notesSlides/notesSlide18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3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dirty="0" smtClean="0"/>
              <a:t>Steps, process</a:t>
            </a:r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6FA21DDC-EA38-4C1E-9CF8-9A1EF67C368A}" type="slidenum">
              <a:rPr lang="en-US" smtClean="0"/>
              <a:pPr>
                <a:defRPr/>
              </a:pPr>
              <a:t>419</a:t>
            </a:fld>
            <a:endParaRPr lang="en-US" dirty="0"/>
          </a:p>
        </p:txBody>
      </p:sp>
    </p:spTree>
  </p:cSld>
  <p:clrMapOvr>
    <a:masterClrMapping/>
  </p:clrMapOvr>
</p:notes>
</file>

<file path=ppt/notesSlides/notesSlide18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3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dirty="0" smtClean="0"/>
              <a:t>Steps, process</a:t>
            </a:r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6FA21DDC-EA38-4C1E-9CF8-9A1EF67C368A}" type="slidenum">
              <a:rPr lang="en-US" smtClean="0"/>
              <a:pPr>
                <a:defRPr/>
              </a:pPr>
              <a:t>420</a:t>
            </a:fld>
            <a:endParaRPr lang="en-US" dirty="0"/>
          </a:p>
        </p:txBody>
      </p:sp>
    </p:spTree>
  </p:cSld>
  <p:clrMapOvr>
    <a:masterClrMapping/>
  </p:clrMapOvr>
</p:notes>
</file>

<file path=ppt/notesSlides/notesSlide18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F954B35C-C3B3-4B03-85DD-2E65B9CD7E7F}" type="slidenum">
              <a:rPr lang="en-GB"/>
              <a:pPr/>
              <a:t>421</a:t>
            </a:fld>
            <a:endParaRPr lang="en-GB"/>
          </a:p>
        </p:txBody>
      </p:sp>
      <p:sp>
        <p:nvSpPr>
          <p:cNvPr id="5939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9395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3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dirty="0" smtClean="0"/>
              <a:t>Keywords:</a:t>
            </a:r>
          </a:p>
          <a:p>
            <a:r>
              <a:rPr lang="en-US" dirty="0" smtClean="0"/>
              <a:t>client, process,</a:t>
            </a:r>
            <a:r>
              <a:rPr lang="en-US" baseline="0" dirty="0" smtClean="0"/>
              <a:t> 8 processes, eight processes, arrows, circles</a:t>
            </a:r>
            <a:endParaRPr lang="en-US" dirty="0" smtClean="0"/>
          </a:p>
          <a:p>
            <a:endParaRPr lang="en-US" dirty="0"/>
          </a:p>
        </p:txBody>
      </p:sp>
    </p:spTree>
  </p:cSld>
  <p:clrMapOvr>
    <a:masterClrMapping/>
  </p:clrMapOvr>
</p:notes>
</file>

<file path=ppt/notesSlides/notesSlide18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F954B35C-C3B3-4B03-85DD-2E65B9CD7E7F}" type="slidenum">
              <a:rPr lang="en-GB"/>
              <a:pPr/>
              <a:t>422</a:t>
            </a:fld>
            <a:endParaRPr lang="en-GB"/>
          </a:p>
        </p:txBody>
      </p:sp>
      <p:sp>
        <p:nvSpPr>
          <p:cNvPr id="5939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9395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3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dirty="0" smtClean="0"/>
              <a:t>Keywords:</a:t>
            </a:r>
          </a:p>
          <a:p>
            <a:r>
              <a:rPr lang="en-US" dirty="0" smtClean="0"/>
              <a:t>client, requirement, deliverables</a:t>
            </a:r>
          </a:p>
          <a:p>
            <a:endParaRPr lang="en-US" dirty="0"/>
          </a:p>
        </p:txBody>
      </p:sp>
    </p:spTree>
  </p:cSld>
  <p:clrMapOvr>
    <a:masterClrMapping/>
  </p:clrMapOvr>
</p:notes>
</file>

<file path=ppt/notesSlides/notesSlide18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3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dirty="0" smtClean="0"/>
              <a:t>Keywords:</a:t>
            </a:r>
          </a:p>
          <a:p>
            <a:r>
              <a:rPr lang="en-US" dirty="0" smtClean="0"/>
              <a:t>Factors, 8 factors, eight factors, circle, bullet points</a:t>
            </a:r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6FA21DDC-EA38-4C1E-9CF8-9A1EF67C368A}" type="slidenum">
              <a:rPr lang="en-US" smtClean="0"/>
              <a:pPr>
                <a:defRPr/>
              </a:pPr>
              <a:t>423</a:t>
            </a:fld>
            <a:endParaRPr lang="en-US"/>
          </a:p>
        </p:txBody>
      </p:sp>
    </p:spTree>
  </p:cSld>
  <p:clrMapOvr>
    <a:masterClrMapping/>
  </p:clrMapOvr>
</p:notes>
</file>

<file path=ppt/notesSlides/notesSlide18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r>
              <a:rPr lang="en-US" dirty="0" smtClean="0"/>
              <a:t>Six</a:t>
            </a:r>
            <a:r>
              <a:rPr lang="en-US" baseline="0" dirty="0" smtClean="0"/>
              <a:t> sides, angles, parts, arrows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6FA21DDC-EA38-4C1E-9CF8-9A1EF67C368A}" type="slidenum">
              <a:rPr lang="en-US" smtClean="0"/>
              <a:pPr>
                <a:defRPr/>
              </a:pPr>
              <a:t>424</a:t>
            </a:fld>
            <a:endParaRPr lang="en-US"/>
          </a:p>
        </p:txBody>
      </p:sp>
    </p:spTree>
  </p:cSld>
  <p:clrMapOvr>
    <a:masterClrMapping/>
  </p:clrMapOvr>
</p:notes>
</file>

<file path=ppt/notesSlides/notesSlide18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3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dirty="0" smtClean="0"/>
              <a:t>Keywords:</a:t>
            </a:r>
          </a:p>
          <a:p>
            <a:r>
              <a:rPr lang="en-US" dirty="0" smtClean="0"/>
              <a:t>alignment, process, wheels</a:t>
            </a:r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6FA21DDC-EA38-4C1E-9CF8-9A1EF67C368A}" type="slidenum">
              <a:rPr lang="en-US" smtClean="0"/>
              <a:pPr>
                <a:defRPr/>
              </a:pPr>
              <a:t>426</a:t>
            </a:fld>
            <a:endParaRPr lang="en-US"/>
          </a:p>
        </p:txBody>
      </p:sp>
    </p:spTree>
  </p:cSld>
  <p:clrMapOvr>
    <a:masterClrMapping/>
  </p:clrMapOvr>
</p:notes>
</file>

<file path=ppt/notesSlides/notesSlide18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r>
              <a:rPr lang="en-US" dirty="0" smtClean="0"/>
              <a:t>Key words: </a:t>
            </a:r>
          </a:p>
          <a:p>
            <a:r>
              <a:rPr lang="en-US" dirty="0" smtClean="0"/>
              <a:t>5 , five stages, arrow,</a:t>
            </a:r>
            <a:r>
              <a:rPr lang="en-US" baseline="0" dirty="0" smtClean="0"/>
              <a:t> circle, movement, timeline, years, period, ahead, steps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6FA21DDC-EA38-4C1E-9CF8-9A1EF67C368A}" type="slidenum">
              <a:rPr lang="en-US" smtClean="0"/>
              <a:pPr>
                <a:defRPr/>
              </a:pPr>
              <a:t>429</a:t>
            </a:fld>
            <a:endParaRPr lang="en-US"/>
          </a:p>
        </p:txBody>
      </p:sp>
    </p:spTree>
  </p:cSld>
  <p:clrMapOvr>
    <a:masterClrMapping/>
  </p:clrMapOvr>
</p:notes>
</file>

<file path=ppt/notesSlides/notesSlide18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r>
              <a:rPr lang="en-US" dirty="0" smtClean="0"/>
              <a:t>Key words: </a:t>
            </a:r>
          </a:p>
          <a:p>
            <a:r>
              <a:rPr lang="en-US" dirty="0" smtClean="0"/>
              <a:t>Life cycle, stages,</a:t>
            </a:r>
            <a:r>
              <a:rPr lang="en-US" baseline="0" dirty="0" smtClean="0"/>
              <a:t> six, 6, different aspects, cycle, movement, star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6FA21DDC-EA38-4C1E-9CF8-9A1EF67C368A}" type="slidenum">
              <a:rPr lang="en-US" smtClean="0"/>
              <a:pPr>
                <a:defRPr/>
              </a:pPr>
              <a:t>431</a:t>
            </a:fld>
            <a:endParaRPr lang="en-US"/>
          </a:p>
        </p:txBody>
      </p:sp>
    </p:spTree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6FA21DDC-EA38-4C1E-9CF8-9A1EF67C368A}" type="slidenum">
              <a:rPr lang="en-US" smtClean="0"/>
              <a:pPr>
                <a:defRPr/>
              </a:pPr>
              <a:t>19</a:t>
            </a:fld>
            <a:endParaRPr lang="en-US"/>
          </a:p>
        </p:txBody>
      </p:sp>
    </p:spTree>
  </p:cSld>
  <p:clrMapOvr>
    <a:masterClrMapping/>
  </p:clrMapOvr>
</p:notes>
</file>

<file path=ppt/notesSlides/notesSlide19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3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dirty="0" smtClean="0"/>
              <a:t>Keywords:</a:t>
            </a:r>
          </a:p>
          <a:p>
            <a:r>
              <a:rPr lang="en-US" dirty="0" smtClean="0"/>
              <a:t>goal, factors, 8 factors, eight factors, target, circle</a:t>
            </a:r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8D71C1E-EFA9-4AAD-ABF1-29DC618CDF38}" type="slidenum">
              <a:rPr lang="en-US" smtClean="0"/>
              <a:pPr/>
              <a:t>432</a:t>
            </a:fld>
            <a:endParaRPr lang="en-US"/>
          </a:p>
        </p:txBody>
      </p:sp>
    </p:spTree>
  </p:cSld>
  <p:clrMapOvr>
    <a:masterClrMapping/>
  </p:clrMapOvr>
</p:notes>
</file>

<file path=ppt/notesSlides/notesSlide19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r>
              <a:rPr lang="en-US" dirty="0" smtClean="0"/>
              <a:t>4 sides, directions, points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6FA21DDC-EA38-4C1E-9CF8-9A1EF67C368A}" type="slidenum">
              <a:rPr lang="en-US" smtClean="0"/>
              <a:pPr>
                <a:defRPr/>
              </a:pPr>
              <a:t>443</a:t>
            </a:fld>
            <a:endParaRPr lang="en-US" dirty="0"/>
          </a:p>
        </p:txBody>
      </p:sp>
    </p:spTree>
  </p:cSld>
  <p:clrMapOvr>
    <a:masterClrMapping/>
  </p:clrMapOvr>
</p:notes>
</file>

<file path=ppt/notesSlides/notesSlide19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r>
              <a:rPr lang="en-US" dirty="0" smtClean="0"/>
              <a:t>Process, steps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6FA21DDC-EA38-4C1E-9CF8-9A1EF67C368A}" type="slidenum">
              <a:rPr lang="en-US" smtClean="0"/>
              <a:pPr>
                <a:defRPr/>
              </a:pPr>
              <a:t>446</a:t>
            </a:fld>
            <a:endParaRPr lang="en-US" dirty="0"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3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dirty="0" smtClean="0"/>
              <a:t>Keywords:</a:t>
            </a:r>
          </a:p>
          <a:p>
            <a:r>
              <a:rPr lang="en-US" dirty="0" smtClean="0"/>
              <a:t>growth, plant, sapling, timeline</a:t>
            </a:r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2C2EADB-D216-43AE-BB86-0AF3051E05F6}" type="slidenum">
              <a:rPr lang="en-US" smtClean="0"/>
              <a:pPr/>
              <a:t>2</a:t>
            </a:fld>
            <a:endParaRPr lang="en-US"/>
          </a:p>
        </p:txBody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3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dirty="0" smtClean="0"/>
              <a:t>Keywords:</a:t>
            </a:r>
          </a:p>
          <a:p>
            <a:r>
              <a:rPr lang="en-US" dirty="0" smtClean="0"/>
              <a:t>objective, door, steps, 3 steps, three steps, silhouette</a:t>
            </a:r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6FA21DDC-EA38-4C1E-9CF8-9A1EF67C368A}" type="slidenum">
              <a:rPr lang="en-US" smtClean="0"/>
              <a:pPr>
                <a:defRPr/>
              </a:pPr>
              <a:t>20</a:t>
            </a:fld>
            <a:endParaRPr lang="en-US"/>
          </a:p>
        </p:txBody>
      </p:sp>
    </p:spTree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BC5E153-EF9B-429B-ADB0-B85272FD47FF}" type="slidenum">
              <a:rPr lang="en-US" smtClean="0"/>
              <a:pPr/>
              <a:t>21</a:t>
            </a:fld>
            <a:endParaRPr lang="en-US"/>
          </a:p>
        </p:txBody>
      </p:sp>
    </p:spTree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BC5E153-EF9B-429B-ADB0-B85272FD47FF}" type="slidenum">
              <a:rPr lang="en-US" smtClean="0"/>
              <a:pPr/>
              <a:t>22</a:t>
            </a:fld>
            <a:endParaRPr lang="en-US"/>
          </a:p>
        </p:txBody>
      </p:sp>
    </p:spTree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BC5E153-EF9B-429B-ADB0-B85272FD47FF}" type="slidenum">
              <a:rPr lang="en-US" smtClean="0"/>
              <a:pPr/>
              <a:t>23</a:t>
            </a:fld>
            <a:endParaRPr lang="en-US"/>
          </a:p>
        </p:txBody>
      </p:sp>
    </p:spTree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BC5E153-EF9B-429B-ADB0-B85272FD47FF}" type="slidenum">
              <a:rPr lang="en-US" smtClean="0"/>
              <a:pPr/>
              <a:t>24</a:t>
            </a:fld>
            <a:endParaRPr lang="en-US"/>
          </a:p>
        </p:txBody>
      </p:sp>
    </p:spTree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BC5E153-EF9B-429B-ADB0-B85272FD47FF}" type="slidenum">
              <a:rPr lang="en-US" smtClean="0"/>
              <a:pPr/>
              <a:t>25</a:t>
            </a:fld>
            <a:endParaRPr lang="en-US"/>
          </a:p>
        </p:txBody>
      </p:sp>
    </p:spTree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BC5E153-EF9B-429B-ADB0-B85272FD47FF}" type="slidenum">
              <a:rPr lang="en-US" smtClean="0"/>
              <a:pPr/>
              <a:t>26</a:t>
            </a:fld>
            <a:endParaRPr lang="en-US"/>
          </a:p>
        </p:txBody>
      </p:sp>
    </p:spTree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BC5E153-EF9B-429B-ADB0-B85272FD47FF}" type="slidenum">
              <a:rPr lang="en-US" smtClean="0"/>
              <a:pPr/>
              <a:t>27</a:t>
            </a:fld>
            <a:endParaRPr lang="en-US"/>
          </a:p>
        </p:txBody>
      </p:sp>
    </p:spTree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BC5E153-EF9B-429B-ADB0-B85272FD47FF}" type="slidenum">
              <a:rPr lang="en-US" smtClean="0"/>
              <a:pPr/>
              <a:t>28</a:t>
            </a:fld>
            <a:endParaRPr lang="en-US"/>
          </a:p>
        </p:txBody>
      </p:sp>
    </p:spTree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BC5E153-EF9B-429B-ADB0-B85272FD47FF}" type="slidenum">
              <a:rPr lang="en-US" smtClean="0"/>
              <a:pPr/>
              <a:t>29</a:t>
            </a:fld>
            <a:endParaRPr lang="en-US"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BC5E153-EF9B-429B-ADB0-B85272FD47FF}" type="slidenum">
              <a:rPr lang="en-US" smtClean="0"/>
              <a:pPr/>
              <a:t>3</a:t>
            </a:fld>
            <a:endParaRPr lang="en-US"/>
          </a:p>
        </p:txBody>
      </p:sp>
    </p:spTree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BC5E153-EF9B-429B-ADB0-B85272FD47FF}" type="slidenum">
              <a:rPr lang="en-US" smtClean="0"/>
              <a:pPr/>
              <a:t>30</a:t>
            </a:fld>
            <a:endParaRPr lang="en-US"/>
          </a:p>
        </p:txBody>
      </p:sp>
    </p:spTree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BC5E153-EF9B-429B-ADB0-B85272FD47FF}" type="slidenum">
              <a:rPr lang="en-US" smtClean="0"/>
              <a:pPr/>
              <a:t>31</a:t>
            </a:fld>
            <a:endParaRPr lang="en-US"/>
          </a:p>
        </p:txBody>
      </p:sp>
    </p:spTree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BC5E153-EF9B-429B-ADB0-B85272FD47FF}" type="slidenum">
              <a:rPr lang="en-US" smtClean="0"/>
              <a:pPr/>
              <a:t>32</a:t>
            </a:fld>
            <a:endParaRPr lang="en-US"/>
          </a:p>
        </p:txBody>
      </p:sp>
    </p:spTree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BC5E153-EF9B-429B-ADB0-B85272FD47FF}" type="slidenum">
              <a:rPr lang="en-US" smtClean="0"/>
              <a:pPr/>
              <a:t>33</a:t>
            </a:fld>
            <a:endParaRPr lang="en-US"/>
          </a:p>
        </p:txBody>
      </p:sp>
    </p:spTree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47605007-EDF0-4A0E-9A8B-8E52FC146F8E}" type="slidenum">
              <a:rPr lang="en-US" smtClean="0"/>
              <a:pPr/>
              <a:t>34</a:t>
            </a:fld>
            <a:endParaRPr lang="en-US"/>
          </a:p>
        </p:txBody>
      </p:sp>
    </p:spTree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BC5E153-EF9B-429B-ADB0-B85272FD47FF}" type="slidenum">
              <a:rPr lang="en-US" smtClean="0"/>
              <a:pPr/>
              <a:t>35</a:t>
            </a:fld>
            <a:endParaRPr lang="en-US"/>
          </a:p>
        </p:txBody>
      </p:sp>
    </p:spTree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BC5E153-EF9B-429B-ADB0-B85272FD47FF}" type="slidenum">
              <a:rPr lang="en-US" smtClean="0"/>
              <a:pPr/>
              <a:t>36</a:t>
            </a:fld>
            <a:endParaRPr lang="en-US"/>
          </a:p>
        </p:txBody>
      </p:sp>
    </p:spTree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BC5E153-EF9B-429B-ADB0-B85272FD47FF}" type="slidenum">
              <a:rPr lang="en-US" smtClean="0"/>
              <a:pPr/>
              <a:t>37</a:t>
            </a:fld>
            <a:endParaRPr lang="en-US"/>
          </a:p>
        </p:txBody>
      </p:sp>
    </p:spTree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BC5E153-EF9B-429B-ADB0-B85272FD47FF}" type="slidenum">
              <a:rPr lang="en-US" smtClean="0"/>
              <a:pPr/>
              <a:t>38</a:t>
            </a:fld>
            <a:endParaRPr lang="en-US"/>
          </a:p>
        </p:txBody>
      </p:sp>
    </p:spTree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BC5E153-EF9B-429B-ADB0-B85272FD47FF}" type="slidenum">
              <a:rPr lang="en-US" smtClean="0"/>
              <a:pPr/>
              <a:t>39</a:t>
            </a:fld>
            <a:endParaRPr lang="en-US"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BC5E153-EF9B-429B-ADB0-B85272FD47FF}" type="slidenum">
              <a:rPr lang="en-US" smtClean="0"/>
              <a:pPr/>
              <a:t>4</a:t>
            </a:fld>
            <a:endParaRPr lang="en-US"/>
          </a:p>
        </p:txBody>
      </p:sp>
    </p:spTree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BC5E153-EF9B-429B-ADB0-B85272FD47FF}" type="slidenum">
              <a:rPr lang="en-US" smtClean="0"/>
              <a:pPr/>
              <a:t>40</a:t>
            </a:fld>
            <a:endParaRPr lang="en-US"/>
          </a:p>
        </p:txBody>
      </p:sp>
    </p:spTree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BC5E153-EF9B-429B-ADB0-B85272FD47FF}" type="slidenum">
              <a:rPr lang="en-US" smtClean="0"/>
              <a:pPr/>
              <a:t>41</a:t>
            </a:fld>
            <a:endParaRPr lang="en-US"/>
          </a:p>
        </p:txBody>
      </p:sp>
    </p:spTree>
  </p:cSld>
  <p:clrMapOvr>
    <a:masterClrMapping/>
  </p:clrMapOvr>
</p:notes>
</file>

<file path=ppt/notesSlides/notesSlide4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BC5E153-EF9B-429B-ADB0-B85272FD47FF}" type="slidenum">
              <a:rPr lang="en-US" smtClean="0"/>
              <a:pPr/>
              <a:t>42</a:t>
            </a:fld>
            <a:endParaRPr lang="en-US"/>
          </a:p>
        </p:txBody>
      </p:sp>
    </p:spTree>
  </p:cSld>
  <p:clrMapOvr>
    <a:masterClrMapping/>
  </p:clrMapOvr>
</p:notes>
</file>

<file path=ppt/notesSlides/notesSlide4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BC5E153-EF9B-429B-ADB0-B85272FD47FF}" type="slidenum">
              <a:rPr lang="en-US" smtClean="0"/>
              <a:pPr/>
              <a:t>43</a:t>
            </a:fld>
            <a:endParaRPr lang="en-US"/>
          </a:p>
        </p:txBody>
      </p:sp>
    </p:spTree>
  </p:cSld>
  <p:clrMapOvr>
    <a:masterClrMapping/>
  </p:clrMapOvr>
</p:notes>
</file>

<file path=ppt/notesSlides/notesSlide4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BC5E153-EF9B-429B-ADB0-B85272FD47FF}" type="slidenum">
              <a:rPr lang="en-US" smtClean="0"/>
              <a:pPr/>
              <a:t>44</a:t>
            </a:fld>
            <a:endParaRPr lang="en-US"/>
          </a:p>
        </p:txBody>
      </p:sp>
    </p:spTree>
  </p:cSld>
  <p:clrMapOvr>
    <a:masterClrMapping/>
  </p:clrMapOvr>
</p:notes>
</file>

<file path=ppt/notesSlides/notesSlide4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BC5E153-EF9B-429B-ADB0-B85272FD47FF}" type="slidenum">
              <a:rPr lang="en-US" smtClean="0"/>
              <a:pPr/>
              <a:t>45</a:t>
            </a:fld>
            <a:endParaRPr lang="en-US"/>
          </a:p>
        </p:txBody>
      </p:sp>
    </p:spTree>
  </p:cSld>
  <p:clrMapOvr>
    <a:masterClrMapping/>
  </p:clrMapOvr>
</p:notes>
</file>

<file path=ppt/notesSlides/notesSlide4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r>
              <a:rPr lang="en-US" dirty="0" smtClean="0"/>
              <a:t>Bulb, idea, bright,</a:t>
            </a:r>
            <a:r>
              <a:rPr lang="en-US" baseline="0" dirty="0" smtClean="0"/>
              <a:t> dull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6FA21DDC-EA38-4C1E-9CF8-9A1EF67C368A}" type="slidenum">
              <a:rPr lang="en-US" smtClean="0"/>
              <a:pPr>
                <a:defRPr/>
              </a:pPr>
              <a:t>46</a:t>
            </a:fld>
            <a:endParaRPr lang="en-US" dirty="0"/>
          </a:p>
        </p:txBody>
      </p:sp>
    </p:spTree>
  </p:cSld>
  <p:clrMapOvr>
    <a:masterClrMapping/>
  </p:clrMapOvr>
</p:notes>
</file>

<file path=ppt/notesSlides/notesSlide4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BC5E153-EF9B-429B-ADB0-B85272FD47FF}" type="slidenum">
              <a:rPr lang="en-US" smtClean="0"/>
              <a:pPr/>
              <a:t>47</a:t>
            </a:fld>
            <a:endParaRPr lang="en-US"/>
          </a:p>
        </p:txBody>
      </p:sp>
    </p:spTree>
  </p:cSld>
  <p:clrMapOvr>
    <a:masterClrMapping/>
  </p:clrMapOvr>
</p:notes>
</file>

<file path=ppt/notesSlides/notesSlide4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BC5E153-EF9B-429B-ADB0-B85272FD47FF}" type="slidenum">
              <a:rPr lang="en-US" smtClean="0"/>
              <a:pPr/>
              <a:t>48</a:t>
            </a:fld>
            <a:endParaRPr lang="en-US"/>
          </a:p>
        </p:txBody>
      </p:sp>
    </p:spTree>
  </p:cSld>
  <p:clrMapOvr>
    <a:masterClrMapping/>
  </p:clrMapOvr>
</p:notes>
</file>

<file path=ppt/notesSlides/notesSlide4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BC5E153-EF9B-429B-ADB0-B85272FD47FF}" type="slidenum">
              <a:rPr lang="en-US" smtClean="0"/>
              <a:pPr/>
              <a:t>49</a:t>
            </a:fld>
            <a:endParaRPr lang="en-US"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3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dirty="0" smtClean="0"/>
              <a:t>Visual graphs,</a:t>
            </a:r>
            <a:r>
              <a:rPr lang="en-US" baseline="0" dirty="0" smtClean="0"/>
              <a:t> comparisons, growth chart</a:t>
            </a:r>
            <a:endParaRPr lang="en-US" dirty="0" smtClean="0"/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72FB5EE-9AB0-4C51-9597-2B600A84C5FC}" type="slidenum">
              <a:rPr lang="en-US" smtClean="0"/>
              <a:pPr/>
              <a:t>5</a:t>
            </a:fld>
            <a:endParaRPr lang="en-US"/>
          </a:p>
        </p:txBody>
      </p:sp>
    </p:spTree>
  </p:cSld>
  <p:clrMapOvr>
    <a:masterClrMapping/>
  </p:clrMapOvr>
</p:notes>
</file>

<file path=ppt/notesSlides/notesSlide5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BC5E153-EF9B-429B-ADB0-B85272FD47FF}" type="slidenum">
              <a:rPr lang="en-US" smtClean="0"/>
              <a:pPr/>
              <a:t>50</a:t>
            </a:fld>
            <a:endParaRPr lang="en-US"/>
          </a:p>
        </p:txBody>
      </p:sp>
    </p:spTree>
  </p:cSld>
  <p:clrMapOvr>
    <a:masterClrMapping/>
  </p:clrMapOvr>
</p:notes>
</file>

<file path=ppt/notesSlides/notesSlide5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BC5E153-EF9B-429B-ADB0-B85272FD47FF}" type="slidenum">
              <a:rPr lang="en-US" smtClean="0"/>
              <a:pPr/>
              <a:t>51</a:t>
            </a:fld>
            <a:endParaRPr lang="en-US"/>
          </a:p>
        </p:txBody>
      </p:sp>
    </p:spTree>
  </p:cSld>
  <p:clrMapOvr>
    <a:masterClrMapping/>
  </p:clrMapOvr>
</p:notes>
</file>

<file path=ppt/notesSlides/notesSlide5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BC5E153-EF9B-429B-ADB0-B85272FD47FF}" type="slidenum">
              <a:rPr lang="en-US" smtClean="0"/>
              <a:pPr/>
              <a:t>52</a:t>
            </a:fld>
            <a:endParaRPr lang="en-US"/>
          </a:p>
        </p:txBody>
      </p:sp>
    </p:spTree>
  </p:cSld>
  <p:clrMapOvr>
    <a:masterClrMapping/>
  </p:clrMapOvr>
</p:notes>
</file>

<file path=ppt/notesSlides/notesSlide5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BC5E153-EF9B-429B-ADB0-B85272FD47FF}" type="slidenum">
              <a:rPr lang="en-US" smtClean="0"/>
              <a:pPr/>
              <a:t>53</a:t>
            </a:fld>
            <a:endParaRPr lang="en-US"/>
          </a:p>
        </p:txBody>
      </p:sp>
    </p:spTree>
  </p:cSld>
  <p:clrMapOvr>
    <a:masterClrMapping/>
  </p:clrMapOvr>
</p:notes>
</file>

<file path=ppt/notesSlides/notesSlide5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BC5E153-EF9B-429B-ADB0-B85272FD47FF}" type="slidenum">
              <a:rPr lang="en-US" smtClean="0"/>
              <a:pPr/>
              <a:t>54</a:t>
            </a:fld>
            <a:endParaRPr lang="en-US"/>
          </a:p>
        </p:txBody>
      </p:sp>
    </p:spTree>
  </p:cSld>
  <p:clrMapOvr>
    <a:masterClrMapping/>
  </p:clrMapOvr>
</p:notes>
</file>

<file path=ppt/notesSlides/notesSlide5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BC5E153-EF9B-429B-ADB0-B85272FD47FF}" type="slidenum">
              <a:rPr lang="en-US" smtClean="0"/>
              <a:pPr/>
              <a:t>55</a:t>
            </a:fld>
            <a:endParaRPr lang="en-US"/>
          </a:p>
        </p:txBody>
      </p:sp>
    </p:spTree>
  </p:cSld>
  <p:clrMapOvr>
    <a:masterClrMapping/>
  </p:clrMapOvr>
</p:notes>
</file>

<file path=ppt/notesSlides/notesSlide5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BC5E153-EF9B-429B-ADB0-B85272FD47FF}" type="slidenum">
              <a:rPr lang="en-US" smtClean="0"/>
              <a:pPr/>
              <a:t>56</a:t>
            </a:fld>
            <a:endParaRPr lang="en-US"/>
          </a:p>
        </p:txBody>
      </p:sp>
    </p:spTree>
  </p:cSld>
  <p:clrMapOvr>
    <a:masterClrMapping/>
  </p:clrMapOvr>
</p:notes>
</file>

<file path=ppt/notesSlides/notesSlide5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BC5E153-EF9B-429B-ADB0-B85272FD47FF}" type="slidenum">
              <a:rPr lang="en-US" smtClean="0"/>
              <a:pPr/>
              <a:t>57</a:t>
            </a:fld>
            <a:endParaRPr lang="en-US"/>
          </a:p>
        </p:txBody>
      </p:sp>
    </p:spTree>
  </p:cSld>
  <p:clrMapOvr>
    <a:masterClrMapping/>
  </p:clrMapOvr>
</p:notes>
</file>

<file path=ppt/notesSlides/notesSlide5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BC5E153-EF9B-429B-ADB0-B85272FD47FF}" type="slidenum">
              <a:rPr lang="en-US" smtClean="0"/>
              <a:pPr/>
              <a:t>58</a:t>
            </a:fld>
            <a:endParaRPr lang="en-US"/>
          </a:p>
        </p:txBody>
      </p:sp>
    </p:spTree>
  </p:cSld>
  <p:clrMapOvr>
    <a:masterClrMapping/>
  </p:clrMapOvr>
</p:notes>
</file>

<file path=ppt/notesSlides/notesSlide5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BC5E153-EF9B-429B-ADB0-B85272FD47FF}" type="slidenum">
              <a:rPr lang="en-US" smtClean="0"/>
              <a:pPr/>
              <a:t>59</a:t>
            </a:fld>
            <a:endParaRPr lang="en-US"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BC5E153-EF9B-429B-ADB0-B85272FD47FF}" type="slidenum">
              <a:rPr lang="en-US" smtClean="0"/>
              <a:pPr/>
              <a:t>6</a:t>
            </a:fld>
            <a:endParaRPr lang="en-US"/>
          </a:p>
        </p:txBody>
      </p:sp>
    </p:spTree>
  </p:cSld>
  <p:clrMapOvr>
    <a:masterClrMapping/>
  </p:clrMapOvr>
</p:notes>
</file>

<file path=ppt/notesSlides/notesSlide6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BC5E153-EF9B-429B-ADB0-B85272FD47FF}" type="slidenum">
              <a:rPr lang="en-US" smtClean="0"/>
              <a:pPr/>
              <a:t>60</a:t>
            </a:fld>
            <a:endParaRPr lang="en-US"/>
          </a:p>
        </p:txBody>
      </p:sp>
    </p:spTree>
  </p:cSld>
  <p:clrMapOvr>
    <a:masterClrMapping/>
  </p:clrMapOvr>
</p:notes>
</file>

<file path=ppt/notesSlides/notesSlide6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BC5E153-EF9B-429B-ADB0-B85272FD47FF}" type="slidenum">
              <a:rPr lang="en-US" smtClean="0"/>
              <a:pPr/>
              <a:t>61</a:t>
            </a:fld>
            <a:endParaRPr lang="en-US"/>
          </a:p>
        </p:txBody>
      </p:sp>
    </p:spTree>
  </p:cSld>
  <p:clrMapOvr>
    <a:masterClrMapping/>
  </p:clrMapOvr>
</p:notes>
</file>

<file path=ppt/notesSlides/notesSlide6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BC5E153-EF9B-429B-ADB0-B85272FD47FF}" type="slidenum">
              <a:rPr lang="en-US" smtClean="0"/>
              <a:pPr/>
              <a:t>62</a:t>
            </a:fld>
            <a:endParaRPr lang="en-US"/>
          </a:p>
        </p:txBody>
      </p:sp>
    </p:spTree>
  </p:cSld>
  <p:clrMapOvr>
    <a:masterClrMapping/>
  </p:clrMapOvr>
</p:notes>
</file>

<file path=ppt/notesSlides/notesSlide6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4AF5585-2530-44CA-AC88-761E15988181}" type="slidenum">
              <a:rPr lang="en-US" smtClean="0"/>
              <a:pPr/>
              <a:t>63</a:t>
            </a:fld>
            <a:endParaRPr lang="en-US"/>
          </a:p>
        </p:txBody>
      </p:sp>
    </p:spTree>
  </p:cSld>
  <p:clrMapOvr>
    <a:masterClrMapping/>
  </p:clrMapOvr>
</p:notes>
</file>

<file path=ppt/notesSlides/notesSlide6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BC5E153-EF9B-429B-ADB0-B85272FD47FF}" type="slidenum">
              <a:rPr lang="en-US" smtClean="0"/>
              <a:pPr/>
              <a:t>64</a:t>
            </a:fld>
            <a:endParaRPr lang="en-US"/>
          </a:p>
        </p:txBody>
      </p:sp>
    </p:spTree>
  </p:cSld>
  <p:clrMapOvr>
    <a:masterClrMapping/>
  </p:clrMapOvr>
</p:notes>
</file>

<file path=ppt/notesSlides/notesSlide6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36F6C52-7343-46BE-87EE-883BA2C78563}" type="slidenum">
              <a:rPr lang="en-US" smtClean="0"/>
              <a:pPr/>
              <a:t>65</a:t>
            </a:fld>
            <a:endParaRPr lang="en-US"/>
          </a:p>
        </p:txBody>
      </p:sp>
    </p:spTree>
  </p:cSld>
  <p:clrMapOvr>
    <a:masterClrMapping/>
  </p:clrMapOvr>
</p:notes>
</file>

<file path=ppt/notesSlides/notesSlide6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BC5E153-EF9B-429B-ADB0-B85272FD47FF}" type="slidenum">
              <a:rPr lang="en-US" smtClean="0"/>
              <a:pPr/>
              <a:t>66</a:t>
            </a:fld>
            <a:endParaRPr lang="en-US"/>
          </a:p>
        </p:txBody>
      </p:sp>
    </p:spTree>
  </p:cSld>
  <p:clrMapOvr>
    <a:masterClrMapping/>
  </p:clrMapOvr>
</p:notes>
</file>

<file path=ppt/notesSlides/notesSlide6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BC5E153-EF9B-429B-ADB0-B85272FD47FF}" type="slidenum">
              <a:rPr lang="en-US" smtClean="0"/>
              <a:pPr/>
              <a:t>67</a:t>
            </a:fld>
            <a:endParaRPr lang="en-US"/>
          </a:p>
        </p:txBody>
      </p:sp>
    </p:spTree>
  </p:cSld>
  <p:clrMapOvr>
    <a:masterClrMapping/>
  </p:clrMapOvr>
</p:notes>
</file>

<file path=ppt/notesSlides/notesSlide6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6FA21DDC-EA38-4C1E-9CF8-9A1EF67C368A}" type="slidenum">
              <a:rPr lang="en-US" smtClean="0"/>
              <a:pPr>
                <a:defRPr/>
              </a:pPr>
              <a:t>68</a:t>
            </a:fld>
            <a:endParaRPr lang="en-US" dirty="0"/>
          </a:p>
        </p:txBody>
      </p:sp>
    </p:spTree>
  </p:cSld>
  <p:clrMapOvr>
    <a:masterClrMapping/>
  </p:clrMapOvr>
</p:notes>
</file>

<file path=ppt/notesSlides/notesSlide6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BC5E153-EF9B-429B-ADB0-B85272FD47FF}" type="slidenum">
              <a:rPr lang="en-US" smtClean="0"/>
              <a:pPr/>
              <a:t>69</a:t>
            </a:fld>
            <a:endParaRPr lang="en-US"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BC5E153-EF9B-429B-ADB0-B85272FD47FF}" type="slidenum">
              <a:rPr lang="en-US" smtClean="0"/>
              <a:pPr/>
              <a:t>7</a:t>
            </a:fld>
            <a:endParaRPr lang="en-US"/>
          </a:p>
        </p:txBody>
      </p:sp>
    </p:spTree>
  </p:cSld>
  <p:clrMapOvr>
    <a:masterClrMapping/>
  </p:clrMapOvr>
</p:notes>
</file>

<file path=ppt/notesSlides/notesSlide7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BC5E153-EF9B-429B-ADB0-B85272FD47FF}" type="slidenum">
              <a:rPr lang="en-US" smtClean="0"/>
              <a:pPr/>
              <a:t>70</a:t>
            </a:fld>
            <a:endParaRPr lang="en-US"/>
          </a:p>
        </p:txBody>
      </p:sp>
    </p:spTree>
  </p:cSld>
  <p:clrMapOvr>
    <a:masterClrMapping/>
  </p:clrMapOvr>
</p:notes>
</file>

<file path=ppt/notesSlides/notesSlide7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3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dirty="0" smtClean="0"/>
              <a:t>Keywords:</a:t>
            </a:r>
          </a:p>
          <a:p>
            <a:r>
              <a:rPr lang="en-US" dirty="0" smtClean="0"/>
              <a:t>filtering, 4 levels, four levels</a:t>
            </a:r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6FA21DDC-EA38-4C1E-9CF8-9A1EF67C368A}" type="slidenum">
              <a:rPr lang="en-US" smtClean="0"/>
              <a:pPr>
                <a:defRPr/>
              </a:pPr>
              <a:t>71</a:t>
            </a:fld>
            <a:endParaRPr lang="en-US"/>
          </a:p>
        </p:txBody>
      </p:sp>
    </p:spTree>
  </p:cSld>
  <p:clrMapOvr>
    <a:masterClrMapping/>
  </p:clrMapOvr>
</p:notes>
</file>

<file path=ppt/notesSlides/notesSlide7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r>
              <a:rPr lang="en-US" dirty="0" smtClean="0"/>
              <a:t>Cone diagram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AA211E9-4D6E-45BB-9ADE-3528885AE36A}" type="slidenum">
              <a:rPr lang="en-US" smtClean="0"/>
              <a:pPr/>
              <a:t>72</a:t>
            </a:fld>
            <a:endParaRPr lang="en-US"/>
          </a:p>
        </p:txBody>
      </p:sp>
    </p:spTree>
  </p:cSld>
  <p:clrMapOvr>
    <a:masterClrMapping/>
  </p:clrMapOvr>
</p:notes>
</file>

<file path=ppt/notesSlides/notesSlide7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BC5E153-EF9B-429B-ADB0-B85272FD47FF}" type="slidenum">
              <a:rPr lang="en-US" smtClean="0"/>
              <a:pPr/>
              <a:t>73</a:t>
            </a:fld>
            <a:endParaRPr lang="en-US"/>
          </a:p>
        </p:txBody>
      </p:sp>
    </p:spTree>
  </p:cSld>
  <p:clrMapOvr>
    <a:masterClrMapping/>
  </p:clrMapOvr>
</p:notes>
</file>

<file path=ppt/notesSlides/notesSlide7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BC5E153-EF9B-429B-ADB0-B85272FD47FF}" type="slidenum">
              <a:rPr lang="en-US" smtClean="0"/>
              <a:pPr/>
              <a:t>74</a:t>
            </a:fld>
            <a:endParaRPr lang="en-US"/>
          </a:p>
        </p:txBody>
      </p:sp>
    </p:spTree>
  </p:cSld>
  <p:clrMapOvr>
    <a:masterClrMapping/>
  </p:clrMapOvr>
</p:notes>
</file>

<file path=ppt/notesSlides/notesSlide7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BC5E153-EF9B-429B-ADB0-B85272FD47FF}" type="slidenum">
              <a:rPr lang="en-US" smtClean="0"/>
              <a:pPr/>
              <a:t>75</a:t>
            </a:fld>
            <a:endParaRPr lang="en-US"/>
          </a:p>
        </p:txBody>
      </p:sp>
    </p:spTree>
  </p:cSld>
  <p:clrMapOvr>
    <a:masterClrMapping/>
  </p:clrMapOvr>
</p:notes>
</file>

<file path=ppt/notesSlides/notesSlide7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BC5E153-EF9B-429B-ADB0-B85272FD47FF}" type="slidenum">
              <a:rPr lang="en-US" smtClean="0"/>
              <a:pPr/>
              <a:t>76</a:t>
            </a:fld>
            <a:endParaRPr lang="en-US"/>
          </a:p>
        </p:txBody>
      </p:sp>
    </p:spTree>
  </p:cSld>
  <p:clrMapOvr>
    <a:masterClrMapping/>
  </p:clrMapOvr>
</p:notes>
</file>

<file path=ppt/notesSlides/notesSlide7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BC5E153-EF9B-429B-ADB0-B85272FD47FF}" type="slidenum">
              <a:rPr lang="en-US" smtClean="0"/>
              <a:pPr/>
              <a:t>77</a:t>
            </a:fld>
            <a:endParaRPr lang="en-US"/>
          </a:p>
        </p:txBody>
      </p:sp>
    </p:spTree>
  </p:cSld>
  <p:clrMapOvr>
    <a:masterClrMapping/>
  </p:clrMapOvr>
</p:notes>
</file>

<file path=ppt/notesSlides/notesSlide7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BC5E153-EF9B-429B-ADB0-B85272FD47FF}" type="slidenum">
              <a:rPr lang="en-US" smtClean="0"/>
              <a:pPr/>
              <a:t>78</a:t>
            </a:fld>
            <a:endParaRPr lang="en-US"/>
          </a:p>
        </p:txBody>
      </p:sp>
    </p:spTree>
  </p:cSld>
  <p:clrMapOvr>
    <a:masterClrMapping/>
  </p:clrMapOvr>
</p:notes>
</file>

<file path=ppt/notesSlides/notesSlide7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6FA21DDC-EA38-4C1E-9CF8-9A1EF67C368A}" type="slidenum">
              <a:rPr lang="en-US" smtClean="0"/>
              <a:pPr>
                <a:defRPr/>
              </a:pPr>
              <a:t>80</a:t>
            </a:fld>
            <a:endParaRPr lang="en-US" dirty="0"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BC5E153-EF9B-429B-ADB0-B85272FD47FF}" type="slidenum">
              <a:rPr lang="en-US" smtClean="0"/>
              <a:pPr/>
              <a:t>8</a:t>
            </a:fld>
            <a:endParaRPr lang="en-US"/>
          </a:p>
        </p:txBody>
      </p:sp>
    </p:spTree>
  </p:cSld>
  <p:clrMapOvr>
    <a:masterClrMapping/>
  </p:clrMapOvr>
</p:notes>
</file>

<file path=ppt/notesSlides/notesSlide8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058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45059" name="Notes Placeholder 2"/>
          <p:cNvSpPr>
            <a:spLocks noGrp="1"/>
          </p:cNvSpPr>
          <p:nvPr>
            <p:ph type="body" idx="1"/>
          </p:nvPr>
        </p:nvSpPr>
        <p:spPr bwMode="auto">
          <a:noFill/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dirty="0" smtClean="0"/>
          </a:p>
        </p:txBody>
      </p:sp>
      <p:sp>
        <p:nvSpPr>
          <p:cNvPr id="45060" name="Slide Number Placeholder 3"/>
          <p:cNvSpPr>
            <a:spLocks noGrp="1"/>
          </p:cNvSpPr>
          <p:nvPr>
            <p:ph type="sldNum" sz="quarter" idx="5"/>
          </p:nvPr>
        </p:nvSpPr>
        <p:spPr bwMode="auto">
          <a:noFill/>
          <a:ln>
            <a:miter lim="800000"/>
            <a:headEnd/>
            <a:tailEnd/>
          </a:ln>
        </p:spPr>
        <p:txBody>
          <a:bodyPr wrap="square" numCol="1" anchorCtr="0" compatLnSpc="1">
            <a:prstTxWarp prst="textNoShape">
              <a:avLst/>
            </a:prstTxWarp>
          </a:bodyPr>
          <a:lstStyle/>
          <a:p>
            <a:fld id="{0DCAA1EB-6DAE-4E0F-9E02-AF321BA3C4AF}" type="slidenum">
              <a:rPr lang="en-US" smtClean="0"/>
              <a:pPr/>
              <a:t>82</a:t>
            </a:fld>
            <a:endParaRPr lang="en-US" dirty="0" smtClean="0"/>
          </a:p>
        </p:txBody>
      </p:sp>
    </p:spTree>
  </p:cSld>
  <p:clrMapOvr>
    <a:masterClrMapping/>
  </p:clrMapOvr>
</p:notes>
</file>

<file path=ppt/notesSlides/notesSlide8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6FA21DDC-EA38-4C1E-9CF8-9A1EF67C368A}" type="slidenum">
              <a:rPr lang="en-US" smtClean="0"/>
              <a:pPr>
                <a:defRPr/>
              </a:pPr>
              <a:t>84</a:t>
            </a:fld>
            <a:endParaRPr lang="en-US" dirty="0"/>
          </a:p>
        </p:txBody>
      </p:sp>
    </p:spTree>
  </p:cSld>
  <p:clrMapOvr>
    <a:masterClrMapping/>
  </p:clrMapOvr>
</p:notes>
</file>

<file path=ppt/notesSlides/notesSlide8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263F927-398C-4E1F-88EB-114A1AF19682}" type="slidenum">
              <a:rPr lang="en-US" smtClean="0"/>
              <a:pPr/>
              <a:t>86</a:t>
            </a:fld>
            <a:endParaRPr lang="en-US"/>
          </a:p>
        </p:txBody>
      </p:sp>
    </p:spTree>
  </p:cSld>
  <p:clrMapOvr>
    <a:masterClrMapping/>
  </p:clrMapOvr>
</p:notes>
</file>

<file path=ppt/notesSlides/notesSlide8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6FA21DDC-EA38-4C1E-9CF8-9A1EF67C368A}" type="slidenum">
              <a:rPr lang="en-US" smtClean="0"/>
              <a:pPr>
                <a:defRPr/>
              </a:pPr>
              <a:t>88</a:t>
            </a:fld>
            <a:endParaRPr lang="en-US" dirty="0"/>
          </a:p>
        </p:txBody>
      </p:sp>
    </p:spTree>
  </p:cSld>
  <p:clrMapOvr>
    <a:masterClrMapping/>
  </p:clrMapOvr>
</p:notes>
</file>

<file path=ppt/notesSlides/notesSlide8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4D902142-A5B6-419A-9472-1EECB105E07F}" type="slidenum">
              <a:rPr lang="en-US" smtClean="0"/>
              <a:pPr/>
              <a:t>90</a:t>
            </a:fld>
            <a:endParaRPr lang="en-US" dirty="0"/>
          </a:p>
        </p:txBody>
      </p:sp>
    </p:spTree>
  </p:cSld>
  <p:clrMapOvr>
    <a:masterClrMapping/>
  </p:clrMapOvr>
</p:notes>
</file>

<file path=ppt/notesSlides/notesSlide8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6FA21DDC-EA38-4C1E-9CF8-9A1EF67C368A}" type="slidenum">
              <a:rPr lang="en-US" smtClean="0"/>
              <a:pPr>
                <a:defRPr/>
              </a:pPr>
              <a:t>91</a:t>
            </a:fld>
            <a:endParaRPr lang="en-US" dirty="0"/>
          </a:p>
        </p:txBody>
      </p:sp>
    </p:spTree>
  </p:cSld>
  <p:clrMapOvr>
    <a:masterClrMapping/>
  </p:clrMapOvr>
</p:notes>
</file>

<file path=ppt/notesSlides/notesSlide8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r>
              <a:rPr lang="en-US" dirty="0" smtClean="0"/>
              <a:t>Key words: </a:t>
            </a:r>
          </a:p>
          <a:p>
            <a:r>
              <a:rPr lang="en-US" dirty="0" smtClean="0"/>
              <a:t>4,</a:t>
            </a:r>
            <a:r>
              <a:rPr lang="en-US" baseline="0" dirty="0" smtClean="0"/>
              <a:t> four, bullet points, ideas, options, divisions, departments, squares, divide</a:t>
            </a:r>
            <a:endParaRPr lang="en-US" dirty="0" smtClean="0"/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6FA21DDC-EA38-4C1E-9CF8-9A1EF67C368A}" type="slidenum">
              <a:rPr lang="en-US" smtClean="0"/>
              <a:pPr>
                <a:defRPr/>
              </a:pPr>
              <a:t>92</a:t>
            </a:fld>
            <a:endParaRPr lang="en-US"/>
          </a:p>
        </p:txBody>
      </p:sp>
    </p:spTree>
  </p:cSld>
  <p:clrMapOvr>
    <a:masterClrMapping/>
  </p:clrMapOvr>
</p:notes>
</file>

<file path=ppt/notesSlides/notesSlide8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r>
              <a:rPr lang="en-US" dirty="0" smtClean="0"/>
              <a:t>Key words: </a:t>
            </a:r>
          </a:p>
          <a:p>
            <a:r>
              <a:rPr lang="en-US" dirty="0" smtClean="0"/>
              <a:t>6,</a:t>
            </a:r>
            <a:r>
              <a:rPr lang="en-US" baseline="0" dirty="0" smtClean="0"/>
              <a:t> six, bullet points, ideas, options, divisions, departments, hexagon</a:t>
            </a:r>
            <a:endParaRPr lang="en-US" dirty="0" smtClean="0"/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6FA21DDC-EA38-4C1E-9CF8-9A1EF67C368A}" type="slidenum">
              <a:rPr lang="en-US" smtClean="0"/>
              <a:pPr>
                <a:defRPr/>
              </a:pPr>
              <a:t>100</a:t>
            </a:fld>
            <a:endParaRPr lang="en-US"/>
          </a:p>
        </p:txBody>
      </p:sp>
    </p:spTree>
  </p:cSld>
  <p:clrMapOvr>
    <a:masterClrMapping/>
  </p:clrMapOvr>
</p:notes>
</file>

<file path=ppt/notesSlides/notesSlide8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6FA21DDC-EA38-4C1E-9CF8-9A1EF67C368A}" type="slidenum">
              <a:rPr lang="en-US" smtClean="0"/>
              <a:pPr>
                <a:defRPr/>
              </a:pPr>
              <a:t>116</a:t>
            </a:fld>
            <a:endParaRPr lang="en-US"/>
          </a:p>
        </p:txBody>
      </p:sp>
    </p:spTree>
  </p:cSld>
  <p:clrMapOvr>
    <a:masterClrMapping/>
  </p:clrMapOvr>
</p:notes>
</file>

<file path=ppt/notesSlides/notesSlide8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6FA21DDC-EA38-4C1E-9CF8-9A1EF67C368A}" type="slidenum">
              <a:rPr lang="en-US" smtClean="0"/>
              <a:pPr>
                <a:defRPr/>
              </a:pPr>
              <a:t>118</a:t>
            </a:fld>
            <a:endParaRPr lang="en-US"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BC5E153-EF9B-429B-ADB0-B85272FD47FF}" type="slidenum">
              <a:rPr lang="en-US" smtClean="0"/>
              <a:pPr/>
              <a:t>9</a:t>
            </a:fld>
            <a:endParaRPr lang="en-US"/>
          </a:p>
        </p:txBody>
      </p:sp>
    </p:spTree>
  </p:cSld>
  <p:clrMapOvr>
    <a:masterClrMapping/>
  </p:clrMapOvr>
</p:notes>
</file>

<file path=ppt/notesSlides/notesSlide9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 dirty="0" smtClean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6FA21DDC-EA38-4C1E-9CF8-9A1EF67C368A}" type="slidenum">
              <a:rPr lang="en-US" smtClean="0"/>
              <a:pPr>
                <a:defRPr/>
              </a:pPr>
              <a:t>119</a:t>
            </a:fld>
            <a:endParaRPr lang="en-US"/>
          </a:p>
        </p:txBody>
      </p:sp>
    </p:spTree>
  </p:cSld>
  <p:clrMapOvr>
    <a:masterClrMapping/>
  </p:clrMapOvr>
</p:notes>
</file>

<file path=ppt/notesSlides/notesSlide9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6FA21DDC-EA38-4C1E-9CF8-9A1EF67C368A}" type="slidenum">
              <a:rPr lang="en-US" smtClean="0"/>
              <a:pPr>
                <a:defRPr/>
              </a:pPr>
              <a:t>120</a:t>
            </a:fld>
            <a:endParaRPr lang="en-US"/>
          </a:p>
        </p:txBody>
      </p:sp>
    </p:spTree>
  </p:cSld>
  <p:clrMapOvr>
    <a:masterClrMapping/>
  </p:clrMapOvr>
</p:notes>
</file>

<file path=ppt/notesSlides/notesSlide9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6FA21DDC-EA38-4C1E-9CF8-9A1EF67C368A}" type="slidenum">
              <a:rPr lang="en-US" smtClean="0"/>
              <a:pPr>
                <a:defRPr/>
              </a:pPr>
              <a:t>124</a:t>
            </a:fld>
            <a:endParaRPr lang="en-US" dirty="0"/>
          </a:p>
        </p:txBody>
      </p:sp>
    </p:spTree>
  </p:cSld>
  <p:clrMapOvr>
    <a:masterClrMapping/>
  </p:clrMapOvr>
</p:notes>
</file>

<file path=ppt/notesSlides/notesSlide9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6FA21DDC-EA38-4C1E-9CF8-9A1EF67C368A}" type="slidenum">
              <a:rPr lang="en-US" smtClean="0"/>
              <a:pPr>
                <a:defRPr/>
              </a:pPr>
              <a:t>127</a:t>
            </a:fld>
            <a:endParaRPr lang="en-US"/>
          </a:p>
        </p:txBody>
      </p:sp>
    </p:spTree>
  </p:cSld>
  <p:clrMapOvr>
    <a:masterClrMapping/>
  </p:clrMapOvr>
</p:notes>
</file>

<file path=ppt/notesSlides/notesSlide9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5FFB8D1-7FD7-46C1-9E84-D95E2FAA784B}" type="slidenum">
              <a:rPr lang="en-US" smtClean="0"/>
              <a:pPr/>
              <a:t>139</a:t>
            </a:fld>
            <a:endParaRPr lang="en-US"/>
          </a:p>
        </p:txBody>
      </p:sp>
    </p:spTree>
  </p:cSld>
  <p:clrMapOvr>
    <a:masterClrMapping/>
  </p:clrMapOvr>
</p:notes>
</file>

<file path=ppt/notesSlides/notesSlide9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6FA21DDC-EA38-4C1E-9CF8-9A1EF67C368A}" type="slidenum">
              <a:rPr lang="en-US" smtClean="0"/>
              <a:pPr>
                <a:defRPr/>
              </a:pPr>
              <a:t>146</a:t>
            </a:fld>
            <a:endParaRPr lang="en-US" dirty="0"/>
          </a:p>
        </p:txBody>
      </p:sp>
    </p:spTree>
  </p:cSld>
  <p:clrMapOvr>
    <a:masterClrMapping/>
  </p:clrMapOvr>
</p:notes>
</file>

<file path=ppt/notesSlides/notesSlide9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493B55A9-9544-4D2C-AB79-1AA6FF33ED98}" type="slidenum">
              <a:rPr lang="en-US" smtClean="0"/>
              <a:pPr/>
              <a:t>154</a:t>
            </a:fld>
            <a:endParaRPr lang="en-US"/>
          </a:p>
        </p:txBody>
      </p:sp>
    </p:spTree>
  </p:cSld>
  <p:clrMapOvr>
    <a:masterClrMapping/>
  </p:clrMapOvr>
</p:notes>
</file>

<file path=ppt/notesSlides/notesSlide9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r>
              <a:rPr lang="en-US" dirty="0" smtClean="0"/>
              <a:t>Agenda, parts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6FA21DDC-EA38-4C1E-9CF8-9A1EF67C368A}" type="slidenum">
              <a:rPr lang="en-US" smtClean="0"/>
              <a:pPr>
                <a:defRPr/>
              </a:pPr>
              <a:t>156</a:t>
            </a:fld>
            <a:endParaRPr lang="en-US"/>
          </a:p>
        </p:txBody>
      </p:sp>
    </p:spTree>
  </p:cSld>
  <p:clrMapOvr>
    <a:masterClrMapping/>
  </p:clrMapOvr>
</p:notes>
</file>

<file path=ppt/notesSlides/notesSlide9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2E114FE-3BDF-4FE7-B214-734B76C648D0}" type="slidenum">
              <a:rPr lang="en-US" smtClean="0"/>
              <a:pPr/>
              <a:t>186</a:t>
            </a:fld>
            <a:endParaRPr lang="en-US"/>
          </a:p>
        </p:txBody>
      </p:sp>
    </p:spTree>
  </p:cSld>
  <p:clrMapOvr>
    <a:masterClrMapping/>
  </p:clrMapOvr>
</p:notes>
</file>

<file path=ppt/notesSlides/notesSlide9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2E114FE-3BDF-4FE7-B214-734B76C648D0}" type="slidenum">
              <a:rPr lang="en-US" smtClean="0"/>
              <a:pPr/>
              <a:t>189</a:t>
            </a:fld>
            <a:endParaRPr lang="en-US"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303B140-240B-4B11-970E-D617603030C2}" type="datetimeFigureOut">
              <a:rPr lang="en-US" smtClean="0"/>
              <a:pPr/>
              <a:t>11/1/2012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940B04E-6F37-408A-89FA-64C33C101676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303B140-240B-4B11-970E-D617603030C2}" type="datetimeFigureOut">
              <a:rPr lang="en-US" smtClean="0"/>
              <a:pPr/>
              <a:t>11/1/2012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940B04E-6F37-408A-89FA-64C33C101676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303B140-240B-4B11-970E-D617603030C2}" type="datetimeFigureOut">
              <a:rPr lang="en-US" smtClean="0"/>
              <a:pPr/>
              <a:t>11/1/2012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940B04E-6F37-408A-89FA-64C33C101676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dgm">
  <p:cSld name="Title and Diagram or Organization Cha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8200" y="228600"/>
            <a:ext cx="7848600" cy="6858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martArt Placeholder 2"/>
          <p:cNvSpPr>
            <a:spLocks noGrp="1"/>
          </p:cNvSpPr>
          <p:nvPr>
            <p:ph type="dgm" idx="1"/>
          </p:nvPr>
        </p:nvSpPr>
        <p:spPr>
          <a:xfrm>
            <a:off x="457200" y="1143000"/>
            <a:ext cx="8229600" cy="5146675"/>
          </a:xfrm>
        </p:spPr>
        <p:txBody>
          <a:bodyPr/>
          <a:lstStyle/>
          <a:p>
            <a:r>
              <a:rPr lang="en-US" smtClean="0"/>
              <a:t>Click icon to add SmartArt graphic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457200" y="6477000"/>
            <a:ext cx="2133600" cy="244475"/>
          </a:xfrm>
        </p:spPr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3124200" y="6477000"/>
            <a:ext cx="2895600" cy="244475"/>
          </a:xfrm>
        </p:spPr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6553200" y="6477000"/>
            <a:ext cx="2133600" cy="244475"/>
          </a:xfrm>
        </p:spPr>
        <p:txBody>
          <a:bodyPr/>
          <a:lstStyle>
            <a:lvl1pPr>
              <a:defRPr/>
            </a:lvl1pPr>
          </a:lstStyle>
          <a:p>
            <a:fld id="{B389C327-80CB-4549-8CED-69AAF5CCF142}" type="slidenum">
              <a:rPr lang="en-US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42843747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303B140-240B-4B11-970E-D617603030C2}" type="datetimeFigureOut">
              <a:rPr lang="en-US" smtClean="0"/>
              <a:pPr/>
              <a:t>11/1/2012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940B04E-6F37-408A-89FA-64C33C101676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303B140-240B-4B11-970E-D617603030C2}" type="datetimeFigureOut">
              <a:rPr lang="en-US" smtClean="0"/>
              <a:pPr/>
              <a:t>11/1/2012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940B04E-6F37-408A-89FA-64C33C101676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303B140-240B-4B11-970E-D617603030C2}" type="datetimeFigureOut">
              <a:rPr lang="en-US" smtClean="0"/>
              <a:pPr/>
              <a:t>11/1/2012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940B04E-6F37-408A-89FA-64C33C101676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303B140-240B-4B11-970E-D617603030C2}" type="datetimeFigureOut">
              <a:rPr lang="en-US" smtClean="0"/>
              <a:pPr/>
              <a:t>11/1/2012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940B04E-6F37-408A-89FA-64C33C101676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303B140-240B-4B11-970E-D617603030C2}" type="datetimeFigureOut">
              <a:rPr lang="en-US" smtClean="0"/>
              <a:pPr/>
              <a:t>11/1/2012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940B04E-6F37-408A-89FA-64C33C101676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303B140-240B-4B11-970E-D617603030C2}" type="datetimeFigureOut">
              <a:rPr lang="en-US" smtClean="0"/>
              <a:pPr/>
              <a:t>11/1/2012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940B04E-6F37-408A-89FA-64C33C101676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303B140-240B-4B11-970E-D617603030C2}" type="datetimeFigureOut">
              <a:rPr lang="en-US" smtClean="0"/>
              <a:pPr/>
              <a:t>11/1/2012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940B04E-6F37-408A-89FA-64C33C101676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smtClean="0"/>
              <a:t>Click icon to add picture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303B140-240B-4B11-970E-D617603030C2}" type="datetimeFigureOut">
              <a:rPr lang="en-US" smtClean="0"/>
              <a:pPr/>
              <a:t>11/1/2012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940B04E-6F37-408A-89FA-64C33C101676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8303B140-240B-4B11-970E-D617603030C2}" type="datetimeFigureOut">
              <a:rPr lang="en-US" smtClean="0"/>
              <a:pPr/>
              <a:t>11/1/2012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940B04E-6F37-408A-89FA-64C33C101676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7" name="Straight Connector 6"/>
          <p:cNvCxnSpPr/>
          <p:nvPr userDrawn="1"/>
        </p:nvCxnSpPr>
        <p:spPr>
          <a:xfrm flipV="1">
            <a:off x="0" y="6235347"/>
            <a:ext cx="9144000" cy="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TextBox 7"/>
          <p:cNvSpPr txBox="1"/>
          <p:nvPr userDrawn="1"/>
        </p:nvSpPr>
        <p:spPr>
          <a:xfrm>
            <a:off x="7902054" y="6357584"/>
            <a:ext cx="101334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>
                <a:latin typeface="Calibri" pitchFamily="34" charset="0"/>
              </a:rPr>
              <a:t>LOGO</a:t>
            </a:r>
            <a:endParaRPr lang="en-US" dirty="0">
              <a:latin typeface="Calibri" pitchFamily="34" charset="0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  <p:sldLayoutId id="2147483660" r:id="rId12"/>
  </p:sldLayoutIdLst>
  <p:txStyles>
    <p:titleStyle>
      <a:lvl1pPr algn="ctr" defTabSz="914400" rtl="0" eaLnBrk="1" latinLnBrk="0" hangingPunct="1">
        <a:spcBef>
          <a:spcPct val="0"/>
        </a:spcBef>
        <a:buNone/>
        <a:defRPr sz="3200" kern="1200">
          <a:solidFill>
            <a:schemeClr val="tx1"/>
          </a:solidFill>
          <a:latin typeface="Franklin Gothic Medium Cond" pitchFamily="34" charset="0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itchFamily="34" charset="0"/>
        <a:buChar char="–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itchFamily="34" charset="0"/>
        <a:buChar char="–"/>
        <a:defRPr sz="24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itchFamily="34" charset="0"/>
        <a:buChar char="»"/>
        <a:defRPr sz="24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pn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6.xml"/></Relationships>
</file>

<file path=ppt/slides/_rels/slide10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7.xml"/><Relationship Id="rId1" Type="http://schemas.openxmlformats.org/officeDocument/2006/relationships/slideLayout" Target="../slideLayouts/slideLayout6.xml"/></Relationships>
</file>

<file path=ppt/slides/_rels/slide10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pn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6.xml"/></Relationships>
</file>

<file path=ppt/slides/_rels/slide1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2.png"/><Relationship Id="rId1" Type="http://schemas.openxmlformats.org/officeDocument/2006/relationships/slideLayout" Target="../slideLayouts/slideLayout6.xml"/></Relationships>
</file>

<file path=ppt/slides/_rels/slide1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3.png"/><Relationship Id="rId2" Type="http://schemas.openxmlformats.org/officeDocument/2006/relationships/notesSlide" Target="../notesSlides/notesSlide88.xml"/><Relationship Id="rId1" Type="http://schemas.openxmlformats.org/officeDocument/2006/relationships/slideLayout" Target="../slideLayouts/slideLayout6.xml"/></Relationships>
</file>

<file path=ppt/slides/_rels/slide1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9.xml"/><Relationship Id="rId1" Type="http://schemas.openxmlformats.org/officeDocument/2006/relationships/slideLayout" Target="../slideLayouts/slideLayout6.xml"/></Relationships>
</file>

<file path=ppt/slides/_rels/slide11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0.xml"/><Relationship Id="rId1" Type="http://schemas.openxmlformats.org/officeDocument/2006/relationships/slideLayout" Target="../slideLayouts/slideLayout6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6.xml"/></Relationships>
</file>

<file path=ppt/slides/_rels/slide1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4.png"/><Relationship Id="rId2" Type="http://schemas.openxmlformats.org/officeDocument/2006/relationships/notesSlide" Target="../notesSlides/notesSlide91.xml"/><Relationship Id="rId1" Type="http://schemas.openxmlformats.org/officeDocument/2006/relationships/slideLayout" Target="../slideLayouts/slideLayout6.xml"/></Relationships>
</file>

<file path=ppt/slides/_rels/slide1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5.png"/><Relationship Id="rId7" Type="http://schemas.openxmlformats.org/officeDocument/2006/relationships/image" Target="../media/image119.png"/><Relationship Id="rId2" Type="http://schemas.openxmlformats.org/officeDocument/2006/relationships/notesSlide" Target="../notesSlides/notesSlide92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18.png"/><Relationship Id="rId5" Type="http://schemas.openxmlformats.org/officeDocument/2006/relationships/image" Target="../media/image117.png"/><Relationship Id="rId4" Type="http://schemas.openxmlformats.org/officeDocument/2006/relationships/image" Target="../media/image116.png"/></Relationships>
</file>

<file path=ppt/slides/_rels/slide1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0.png"/><Relationship Id="rId2" Type="http://schemas.openxmlformats.org/officeDocument/2006/relationships/notesSlide" Target="../notesSlides/notesSlide93.xml"/><Relationship Id="rId1" Type="http://schemas.openxmlformats.org/officeDocument/2006/relationships/slideLayout" Target="../slideLayouts/slideLayout6.xml"/></Relationships>
</file>

<file path=ppt/slides/_rels/slide1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pn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6.xml"/></Relationships>
</file>

<file path=ppt/slides/_rels/slide1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2.png"/><Relationship Id="rId2" Type="http://schemas.openxmlformats.org/officeDocument/2006/relationships/image" Target="../media/image121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123.png"/></Relationships>
</file>

<file path=ppt/slides/_rels/slide1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4.png"/><Relationship Id="rId1" Type="http://schemas.openxmlformats.org/officeDocument/2006/relationships/slideLayout" Target="../slideLayouts/slideLayout6.xml"/></Relationships>
</file>

<file path=ppt/slides/_rels/slide139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0.png"/><Relationship Id="rId13" Type="http://schemas.openxmlformats.org/officeDocument/2006/relationships/image" Target="../media/image135.png"/><Relationship Id="rId3" Type="http://schemas.openxmlformats.org/officeDocument/2006/relationships/image" Target="../media/image125.jpeg"/><Relationship Id="rId7" Type="http://schemas.openxmlformats.org/officeDocument/2006/relationships/image" Target="../media/image129.png"/><Relationship Id="rId12" Type="http://schemas.openxmlformats.org/officeDocument/2006/relationships/image" Target="../media/image134.png"/><Relationship Id="rId2" Type="http://schemas.openxmlformats.org/officeDocument/2006/relationships/notesSlide" Target="../notesSlides/notesSlide94.xml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128.png"/><Relationship Id="rId11" Type="http://schemas.openxmlformats.org/officeDocument/2006/relationships/image" Target="../media/image133.png"/><Relationship Id="rId5" Type="http://schemas.openxmlformats.org/officeDocument/2006/relationships/image" Target="../media/image127.png"/><Relationship Id="rId15" Type="http://schemas.openxmlformats.org/officeDocument/2006/relationships/image" Target="../media/image137.png"/><Relationship Id="rId10" Type="http://schemas.openxmlformats.org/officeDocument/2006/relationships/image" Target="../media/image132.png"/><Relationship Id="rId4" Type="http://schemas.openxmlformats.org/officeDocument/2006/relationships/image" Target="../media/image126.png"/><Relationship Id="rId9" Type="http://schemas.openxmlformats.org/officeDocument/2006/relationships/image" Target="../media/image131.png"/><Relationship Id="rId14" Type="http://schemas.openxmlformats.org/officeDocument/2006/relationships/image" Target="../media/image136.png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6.xml"/></Relationships>
</file>

<file path=ppt/slides/_rels/slide1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8.png"/><Relationship Id="rId1" Type="http://schemas.openxmlformats.org/officeDocument/2006/relationships/slideLayout" Target="../slideLayouts/slideLayout6.xml"/></Relationships>
</file>

<file path=ppt/slides/_rels/slide1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0.png"/><Relationship Id="rId2" Type="http://schemas.openxmlformats.org/officeDocument/2006/relationships/image" Target="../media/image139.jpeg"/><Relationship Id="rId1" Type="http://schemas.openxmlformats.org/officeDocument/2006/relationships/slideLayout" Target="../slideLayouts/slideLayout6.xml"/><Relationship Id="rId4" Type="http://schemas.openxmlformats.org/officeDocument/2006/relationships/image" Target="../media/image141.png"/></Relationships>
</file>

<file path=ppt/slides/_rels/slide1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2.jpeg"/><Relationship Id="rId1" Type="http://schemas.openxmlformats.org/officeDocument/2006/relationships/slideLayout" Target="../slideLayouts/slideLayout7.xml"/></Relationships>
</file>

<file path=ppt/slides/_rels/slide1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5.xml"/><Relationship Id="rId1" Type="http://schemas.openxmlformats.org/officeDocument/2006/relationships/slideLayout" Target="../slideLayouts/slideLayout6.xml"/></Relationships>
</file>

<file path=ppt/slides/_rels/slide1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4.png"/><Relationship Id="rId2" Type="http://schemas.openxmlformats.org/officeDocument/2006/relationships/image" Target="../media/image143.png"/><Relationship Id="rId1" Type="http://schemas.openxmlformats.org/officeDocument/2006/relationships/slideLayout" Target="../slideLayouts/slideLayout6.xml"/></Relationships>
</file>

<file path=ppt/slides/_rels/slide1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6.png"/><Relationship Id="rId2" Type="http://schemas.openxmlformats.org/officeDocument/2006/relationships/image" Target="../media/image145.png"/><Relationship Id="rId1" Type="http://schemas.openxmlformats.org/officeDocument/2006/relationships/slideLayout" Target="../slideLayouts/slideLayout6.xml"/><Relationship Id="rId4" Type="http://schemas.openxmlformats.org/officeDocument/2006/relationships/image" Target="../media/image147.png"/></Relationships>
</file>

<file path=ppt/slides/_rels/slide1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.png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6.xml"/><Relationship Id="rId4" Type="http://schemas.openxmlformats.org/officeDocument/2006/relationships/image" Target="../media/image26.emf"/></Relationships>
</file>

<file path=ppt/slides/_rels/slide1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51.xml.rels><?xml version="1.0" encoding="UTF-8" standalone="yes"?>
<Relationships xmlns="http://schemas.openxmlformats.org/package/2006/relationships"><Relationship Id="rId3" Type="http://schemas.openxmlformats.org/officeDocument/2006/relationships/hyperlink" Target="mailto:info@presentation-process.com" TargetMode="External"/><Relationship Id="rId2" Type="http://schemas.openxmlformats.org/officeDocument/2006/relationships/hyperlink" Target="http://www.buyapresentation.com/contactus.htm" TargetMode="Externa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05.png"/></Relationships>
</file>

<file path=ppt/slides/_rels/slide1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9.png"/><Relationship Id="rId2" Type="http://schemas.openxmlformats.org/officeDocument/2006/relationships/image" Target="../media/image148.png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152.jpeg"/><Relationship Id="rId5" Type="http://schemas.openxmlformats.org/officeDocument/2006/relationships/image" Target="../media/image151.png"/><Relationship Id="rId4" Type="http://schemas.openxmlformats.org/officeDocument/2006/relationships/image" Target="../media/image150.png"/></Relationships>
</file>

<file path=ppt/slides/_rels/slide1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3.png"/><Relationship Id="rId2" Type="http://schemas.openxmlformats.org/officeDocument/2006/relationships/notesSlide" Target="../notesSlides/notesSlide96.xml"/><Relationship Id="rId1" Type="http://schemas.openxmlformats.org/officeDocument/2006/relationships/slideLayout" Target="../slideLayouts/slideLayout6.xml"/><Relationship Id="rId4" Type="http://schemas.openxmlformats.org/officeDocument/2006/relationships/image" Target="../media/image154.gif"/></Relationships>
</file>

<file path=ppt/slides/_rels/slide1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6.png"/><Relationship Id="rId2" Type="http://schemas.openxmlformats.org/officeDocument/2006/relationships/image" Target="../media/image155.png"/><Relationship Id="rId1" Type="http://schemas.openxmlformats.org/officeDocument/2006/relationships/slideLayout" Target="../slideLayouts/slideLayout6.xml"/></Relationships>
</file>

<file path=ppt/slides/_rels/slide1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7.jpeg"/><Relationship Id="rId2" Type="http://schemas.openxmlformats.org/officeDocument/2006/relationships/notesSlide" Target="../notesSlides/notesSlide97.xml"/><Relationship Id="rId1" Type="http://schemas.openxmlformats.org/officeDocument/2006/relationships/slideLayout" Target="../slideLayouts/slideLayout6.xml"/></Relationships>
</file>

<file path=ppt/slides/_rels/slide1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8.jpeg"/><Relationship Id="rId1" Type="http://schemas.openxmlformats.org/officeDocument/2006/relationships/slideLayout" Target="../slideLayouts/slideLayout6.xml"/></Relationships>
</file>

<file path=ppt/slides/_rels/slide1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9.png"/><Relationship Id="rId1" Type="http://schemas.openxmlformats.org/officeDocument/2006/relationships/slideLayout" Target="../slideLayouts/slideLayout6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png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6.xml"/><Relationship Id="rId4" Type="http://schemas.openxmlformats.org/officeDocument/2006/relationships/image" Target="../media/image28.png"/></Relationships>
</file>

<file path=ppt/slides/_rels/slide16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1.png"/><Relationship Id="rId2" Type="http://schemas.openxmlformats.org/officeDocument/2006/relationships/image" Target="../media/image160.png"/><Relationship Id="rId1" Type="http://schemas.openxmlformats.org/officeDocument/2006/relationships/slideLayout" Target="../slideLayouts/slideLayout6.xml"/><Relationship Id="rId4" Type="http://schemas.openxmlformats.org/officeDocument/2006/relationships/image" Target="../media/image162.jpeg"/></Relationships>
</file>

<file path=ppt/slides/_rels/slide1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3.png"/><Relationship Id="rId1" Type="http://schemas.openxmlformats.org/officeDocument/2006/relationships/slideLayout" Target="../slideLayouts/slideLayout6.xml"/></Relationships>
</file>

<file path=ppt/slides/_rels/slide16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6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5.png"/><Relationship Id="rId2" Type="http://schemas.openxmlformats.org/officeDocument/2006/relationships/image" Target="../media/image164.png"/><Relationship Id="rId1" Type="http://schemas.openxmlformats.org/officeDocument/2006/relationships/slideLayout" Target="../slideLayouts/slideLayout6.xml"/></Relationships>
</file>

<file path=ppt/slides/_rels/slide1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6.png"/><Relationship Id="rId1" Type="http://schemas.openxmlformats.org/officeDocument/2006/relationships/slideLayout" Target="../slideLayouts/slideLayout6.xml"/></Relationships>
</file>

<file path=ppt/slides/_rels/slide16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6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8.jpeg"/><Relationship Id="rId2" Type="http://schemas.openxmlformats.org/officeDocument/2006/relationships/image" Target="../media/image167.jpeg"/><Relationship Id="rId1" Type="http://schemas.openxmlformats.org/officeDocument/2006/relationships/slideLayout" Target="../slideLayouts/slideLayout6.xml"/></Relationships>
</file>

<file path=ppt/slides/_rels/slide16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0.jpeg"/><Relationship Id="rId2" Type="http://schemas.openxmlformats.org/officeDocument/2006/relationships/image" Target="../media/image169.jpeg"/><Relationship Id="rId1" Type="http://schemas.openxmlformats.org/officeDocument/2006/relationships/slideLayout" Target="../slideLayouts/slideLayout6.xml"/><Relationship Id="rId4" Type="http://schemas.openxmlformats.org/officeDocument/2006/relationships/image" Target="../media/image171.jpeg"/></Relationships>
</file>

<file path=ppt/slides/_rels/slide16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6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3.jpeg"/><Relationship Id="rId2" Type="http://schemas.openxmlformats.org/officeDocument/2006/relationships/image" Target="../media/image172.jpeg"/><Relationship Id="rId1" Type="http://schemas.openxmlformats.org/officeDocument/2006/relationships/slideLayout" Target="../slideLayouts/slideLayout6.xml"/><Relationship Id="rId4" Type="http://schemas.openxmlformats.org/officeDocument/2006/relationships/image" Target="../media/image174.jpeg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.png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6.xml"/><Relationship Id="rId4" Type="http://schemas.openxmlformats.org/officeDocument/2006/relationships/image" Target="../media/image30.png"/></Relationships>
</file>

<file path=ppt/slides/_rels/slide17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6.jpeg"/><Relationship Id="rId2" Type="http://schemas.openxmlformats.org/officeDocument/2006/relationships/image" Target="../media/image175.jpeg"/><Relationship Id="rId1" Type="http://schemas.openxmlformats.org/officeDocument/2006/relationships/slideLayout" Target="../slideLayouts/slideLayout6.xml"/><Relationship Id="rId4" Type="http://schemas.openxmlformats.org/officeDocument/2006/relationships/image" Target="../media/image177.gif"/></Relationships>
</file>

<file path=ppt/slides/_rels/slide17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9.jpeg"/><Relationship Id="rId2" Type="http://schemas.openxmlformats.org/officeDocument/2006/relationships/image" Target="../media/image178.jpeg"/><Relationship Id="rId1" Type="http://schemas.openxmlformats.org/officeDocument/2006/relationships/slideLayout" Target="../slideLayouts/slideLayout6.xml"/><Relationship Id="rId5" Type="http://schemas.openxmlformats.org/officeDocument/2006/relationships/image" Target="../media/image181.jpeg"/><Relationship Id="rId4" Type="http://schemas.openxmlformats.org/officeDocument/2006/relationships/image" Target="../media/image180.jpeg"/></Relationships>
</file>

<file path=ppt/slides/_rels/slide17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3.jpeg"/><Relationship Id="rId2" Type="http://schemas.openxmlformats.org/officeDocument/2006/relationships/image" Target="../media/image182.jpeg"/><Relationship Id="rId1" Type="http://schemas.openxmlformats.org/officeDocument/2006/relationships/slideLayout" Target="../slideLayouts/slideLayout6.xml"/><Relationship Id="rId5" Type="http://schemas.openxmlformats.org/officeDocument/2006/relationships/image" Target="../media/image185.jpeg"/><Relationship Id="rId4" Type="http://schemas.openxmlformats.org/officeDocument/2006/relationships/image" Target="../media/image184.jpeg"/></Relationships>
</file>

<file path=ppt/slides/_rels/slide17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7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7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7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7.jpeg"/><Relationship Id="rId2" Type="http://schemas.openxmlformats.org/officeDocument/2006/relationships/image" Target="../media/image186.jpeg"/><Relationship Id="rId1" Type="http://schemas.openxmlformats.org/officeDocument/2006/relationships/slideLayout" Target="../slideLayouts/slideLayout6.xml"/><Relationship Id="rId4" Type="http://schemas.openxmlformats.org/officeDocument/2006/relationships/image" Target="../media/image188.jpeg"/></Relationships>
</file>

<file path=ppt/slides/_rels/slide17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7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7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6.xml"/></Relationships>
</file>

<file path=ppt/slides/_rels/slide18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81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.xml"/><Relationship Id="rId1" Type="http://schemas.openxmlformats.org/officeDocument/2006/relationships/slideLayout" Target="../slideLayouts/slideLayout6.xml"/></Relationships>
</file>

<file path=ppt/slides/_rels/slide18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9.png"/><Relationship Id="rId2" Type="http://schemas.openxmlformats.org/officeDocument/2006/relationships/chart" Target="../charts/chart2.xml"/><Relationship Id="rId1" Type="http://schemas.openxmlformats.org/officeDocument/2006/relationships/slideLayout" Target="../slideLayouts/slideLayout6.xml"/><Relationship Id="rId5" Type="http://schemas.openxmlformats.org/officeDocument/2006/relationships/image" Target="../media/image190.png"/><Relationship Id="rId4" Type="http://schemas.openxmlformats.org/officeDocument/2006/relationships/image" Target="../media/image148.png"/></Relationships>
</file>

<file path=ppt/slides/_rels/slide183.xml.rels><?xml version="1.0" encoding="UTF-8" standalone="yes"?>
<Relationships xmlns="http://schemas.openxmlformats.org/package/2006/relationships"><Relationship Id="rId2" Type="http://schemas.openxmlformats.org/officeDocument/2006/relationships/chart" Target="../charts/chart3.xml"/><Relationship Id="rId1" Type="http://schemas.openxmlformats.org/officeDocument/2006/relationships/slideLayout" Target="../slideLayouts/slideLayout6.xml"/></Relationships>
</file>

<file path=ppt/slides/_rels/slide18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1.png"/><Relationship Id="rId2" Type="http://schemas.openxmlformats.org/officeDocument/2006/relationships/chart" Target="../charts/chart4.xml"/><Relationship Id="rId1" Type="http://schemas.openxmlformats.org/officeDocument/2006/relationships/slideLayout" Target="../slideLayouts/slideLayout6.xml"/></Relationships>
</file>

<file path=ppt/slides/_rels/slide185.xml.rels><?xml version="1.0" encoding="UTF-8" standalone="yes"?>
<Relationships xmlns="http://schemas.openxmlformats.org/package/2006/relationships"><Relationship Id="rId2" Type="http://schemas.openxmlformats.org/officeDocument/2006/relationships/chart" Target="../charts/chart5.xml"/><Relationship Id="rId1" Type="http://schemas.openxmlformats.org/officeDocument/2006/relationships/slideLayout" Target="../slideLayouts/slideLayout6.xml"/></Relationships>
</file>

<file path=ppt/slides/_rels/slide186.xml.rels><?xml version="1.0" encoding="UTF-8" standalone="yes"?>
<Relationships xmlns="http://schemas.openxmlformats.org/package/2006/relationships"><Relationship Id="rId3" Type="http://schemas.openxmlformats.org/officeDocument/2006/relationships/chart" Target="../charts/chart6.xml"/><Relationship Id="rId2" Type="http://schemas.openxmlformats.org/officeDocument/2006/relationships/notesSlide" Target="../notesSlides/notesSlide98.xml"/><Relationship Id="rId1" Type="http://schemas.openxmlformats.org/officeDocument/2006/relationships/slideLayout" Target="../slideLayouts/slideLayout6.xml"/><Relationship Id="rId4" Type="http://schemas.openxmlformats.org/officeDocument/2006/relationships/image" Target="../media/image192.png"/></Relationships>
</file>

<file path=ppt/slides/_rels/slide187.xml.rels><?xml version="1.0" encoding="UTF-8" standalone="yes"?>
<Relationships xmlns="http://schemas.openxmlformats.org/package/2006/relationships"><Relationship Id="rId2" Type="http://schemas.openxmlformats.org/officeDocument/2006/relationships/chart" Target="../charts/chart7.xml"/><Relationship Id="rId1" Type="http://schemas.openxmlformats.org/officeDocument/2006/relationships/slideLayout" Target="../slideLayouts/slideLayout6.xml"/></Relationships>
</file>

<file path=ppt/slides/_rels/slide188.xml.rels><?xml version="1.0" encoding="UTF-8" standalone="yes"?>
<Relationships xmlns="http://schemas.openxmlformats.org/package/2006/relationships"><Relationship Id="rId2" Type="http://schemas.openxmlformats.org/officeDocument/2006/relationships/chart" Target="../charts/chart8.xml"/><Relationship Id="rId1" Type="http://schemas.openxmlformats.org/officeDocument/2006/relationships/slideLayout" Target="../slideLayouts/slideLayout6.xml"/></Relationships>
</file>

<file path=ppt/slides/_rels/slide18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3.png"/><Relationship Id="rId2" Type="http://schemas.openxmlformats.org/officeDocument/2006/relationships/notesSlide" Target="../notesSlides/notesSlide99.xml"/><Relationship Id="rId1" Type="http://schemas.openxmlformats.org/officeDocument/2006/relationships/slideLayout" Target="../slideLayouts/slideLayout6.xml"/><Relationship Id="rId4" Type="http://schemas.openxmlformats.org/officeDocument/2006/relationships/chart" Target="../charts/chart9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.png"/><Relationship Id="rId7" Type="http://schemas.openxmlformats.org/officeDocument/2006/relationships/image" Target="../media/image35.png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34.png"/><Relationship Id="rId5" Type="http://schemas.openxmlformats.org/officeDocument/2006/relationships/image" Target="../media/image33.png"/><Relationship Id="rId4" Type="http://schemas.openxmlformats.org/officeDocument/2006/relationships/image" Target="../media/image32.png"/></Relationships>
</file>

<file path=ppt/slides/_rels/slide190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0.xml"/><Relationship Id="rId1" Type="http://schemas.openxmlformats.org/officeDocument/2006/relationships/slideLayout" Target="../slideLayouts/slideLayout6.xml"/></Relationships>
</file>

<file path=ppt/slides/_rels/slide191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1.xml"/><Relationship Id="rId1" Type="http://schemas.openxmlformats.org/officeDocument/2006/relationships/slideLayout" Target="../slideLayouts/slideLayout6.xml"/></Relationships>
</file>

<file path=ppt/slides/_rels/slide192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2.xml"/><Relationship Id="rId1" Type="http://schemas.openxmlformats.org/officeDocument/2006/relationships/slideLayout" Target="../slideLayouts/slideLayout6.xml"/></Relationships>
</file>

<file path=ppt/slides/_rels/slide19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4.png"/><Relationship Id="rId1" Type="http://schemas.openxmlformats.org/officeDocument/2006/relationships/slideLayout" Target="../slideLayouts/slideLayout6.xml"/></Relationships>
</file>

<file path=ppt/slides/_rels/slide19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9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9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6.png"/><Relationship Id="rId2" Type="http://schemas.openxmlformats.org/officeDocument/2006/relationships/image" Target="../media/image195.png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199.png"/><Relationship Id="rId5" Type="http://schemas.openxmlformats.org/officeDocument/2006/relationships/image" Target="../media/image198.png"/><Relationship Id="rId4" Type="http://schemas.openxmlformats.org/officeDocument/2006/relationships/image" Target="../media/image197.png"/></Relationships>
</file>

<file path=ppt/slides/_rels/slide19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1.png"/><Relationship Id="rId2" Type="http://schemas.openxmlformats.org/officeDocument/2006/relationships/image" Target="../media/image200.png"/><Relationship Id="rId1" Type="http://schemas.openxmlformats.org/officeDocument/2006/relationships/slideLayout" Target="../slideLayouts/slideLayout6.xml"/><Relationship Id="rId4" Type="http://schemas.openxmlformats.org/officeDocument/2006/relationships/image" Target="../media/image202.png"/></Relationships>
</file>

<file path=ppt/slides/_rels/slide198.xml.rels><?xml version="1.0" encoding="UTF-8" standalone="yes"?>
<Relationships xmlns="http://schemas.openxmlformats.org/package/2006/relationships"><Relationship Id="rId8" Type="http://schemas.openxmlformats.org/officeDocument/2006/relationships/image" Target="../media/image207.png"/><Relationship Id="rId3" Type="http://schemas.openxmlformats.org/officeDocument/2006/relationships/image" Target="../media/image204.png"/><Relationship Id="rId7" Type="http://schemas.openxmlformats.org/officeDocument/2006/relationships/image" Target="../media/image206.png"/><Relationship Id="rId2" Type="http://schemas.openxmlformats.org/officeDocument/2006/relationships/image" Target="../media/image203.png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205.png"/><Relationship Id="rId11" Type="http://schemas.openxmlformats.org/officeDocument/2006/relationships/image" Target="../media/image209.png"/><Relationship Id="rId5" Type="http://schemas.openxmlformats.org/officeDocument/2006/relationships/image" Target="../media/image201.png"/><Relationship Id="rId10" Type="http://schemas.openxmlformats.org/officeDocument/2006/relationships/image" Target="../media/image208.png"/><Relationship Id="rId4" Type="http://schemas.openxmlformats.org/officeDocument/2006/relationships/image" Target="../media/image200.png"/><Relationship Id="rId9" Type="http://schemas.openxmlformats.org/officeDocument/2006/relationships/image" Target="../media/image202.png"/></Relationships>
</file>

<file path=ppt/slides/_rels/slide19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1.png"/><Relationship Id="rId2" Type="http://schemas.openxmlformats.org/officeDocument/2006/relationships/image" Target="../media/image210.png"/><Relationship Id="rId1" Type="http://schemas.openxmlformats.org/officeDocument/2006/relationships/slideLayout" Target="../slideLayouts/slideLayout6.xml"/></Relationships>
</file>

<file path=ppt/slides/_rels/slide2.xml.rels><?xml version="1.0" encoding="UTF-8" standalone="yes"?>
<Relationships xmlns="http://schemas.openxmlformats.org/package/2006/relationships"><Relationship Id="rId8" Type="http://schemas.openxmlformats.org/officeDocument/2006/relationships/image" Target="../media/image6.png"/><Relationship Id="rId3" Type="http://schemas.openxmlformats.org/officeDocument/2006/relationships/image" Target="../media/image1.png"/><Relationship Id="rId7" Type="http://schemas.openxmlformats.org/officeDocument/2006/relationships/image" Target="../media/image5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4.png"/><Relationship Id="rId11" Type="http://schemas.openxmlformats.org/officeDocument/2006/relationships/image" Target="../media/image9.png"/><Relationship Id="rId5" Type="http://schemas.openxmlformats.org/officeDocument/2006/relationships/image" Target="../media/image3.png"/><Relationship Id="rId10" Type="http://schemas.openxmlformats.org/officeDocument/2006/relationships/image" Target="../media/image8.png"/><Relationship Id="rId4" Type="http://schemas.openxmlformats.org/officeDocument/2006/relationships/image" Target="../media/image2.png"/><Relationship Id="rId9" Type="http://schemas.openxmlformats.org/officeDocument/2006/relationships/image" Target="../media/image7.png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.png"/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7.xml"/></Relationships>
</file>

<file path=ppt/slides/_rels/slide20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1.png"/><Relationship Id="rId7" Type="http://schemas.openxmlformats.org/officeDocument/2006/relationships/image" Target="../media/image215.png"/><Relationship Id="rId2" Type="http://schemas.openxmlformats.org/officeDocument/2006/relationships/image" Target="../media/image210.png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214.png"/><Relationship Id="rId5" Type="http://schemas.openxmlformats.org/officeDocument/2006/relationships/image" Target="../media/image213.png"/><Relationship Id="rId4" Type="http://schemas.openxmlformats.org/officeDocument/2006/relationships/image" Target="../media/image212.png"/></Relationships>
</file>

<file path=ppt/slides/_rels/slide20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6.jpeg"/><Relationship Id="rId1" Type="http://schemas.openxmlformats.org/officeDocument/2006/relationships/slideLayout" Target="../slideLayouts/slideLayout7.xml"/></Relationships>
</file>

<file path=ppt/slides/_rels/slide20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0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0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8.png"/><Relationship Id="rId2" Type="http://schemas.openxmlformats.org/officeDocument/2006/relationships/image" Target="../media/image217.png"/><Relationship Id="rId1" Type="http://schemas.openxmlformats.org/officeDocument/2006/relationships/slideLayout" Target="../slideLayouts/slideLayout6.xml"/></Relationships>
</file>

<file path=ppt/slides/_rels/slide20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9.png"/><Relationship Id="rId2" Type="http://schemas.openxmlformats.org/officeDocument/2006/relationships/image" Target="../media/image138.png"/><Relationship Id="rId1" Type="http://schemas.openxmlformats.org/officeDocument/2006/relationships/slideLayout" Target="../slideLayouts/slideLayout6.xml"/></Relationships>
</file>

<file path=ppt/slides/_rels/slide20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0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0.jpeg"/><Relationship Id="rId1" Type="http://schemas.openxmlformats.org/officeDocument/2006/relationships/slideLayout" Target="../slideLayouts/slideLayout6.xml"/></Relationships>
</file>

<file path=ppt/slides/_rels/slide20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2.png"/><Relationship Id="rId2" Type="http://schemas.openxmlformats.org/officeDocument/2006/relationships/image" Target="../media/image221.jpeg"/><Relationship Id="rId1" Type="http://schemas.openxmlformats.org/officeDocument/2006/relationships/slideLayout" Target="../slideLayouts/slideLayout6.xml"/></Relationships>
</file>

<file path=ppt/slides/_rels/slide20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4.jpeg"/><Relationship Id="rId2" Type="http://schemas.openxmlformats.org/officeDocument/2006/relationships/image" Target="../media/image223.jpeg"/><Relationship Id="rId1" Type="http://schemas.openxmlformats.org/officeDocument/2006/relationships/slideLayout" Target="../slideLayouts/slideLayout6.xml"/><Relationship Id="rId5" Type="http://schemas.openxmlformats.org/officeDocument/2006/relationships/image" Target="../media/image226.jpeg"/><Relationship Id="rId4" Type="http://schemas.openxmlformats.org/officeDocument/2006/relationships/image" Target="../media/image225.jpeg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.png"/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40.png"/><Relationship Id="rId5" Type="http://schemas.openxmlformats.org/officeDocument/2006/relationships/image" Target="../media/image39.png"/><Relationship Id="rId4" Type="http://schemas.openxmlformats.org/officeDocument/2006/relationships/image" Target="../media/image38.png"/></Relationships>
</file>

<file path=ppt/slides/_rels/slide2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7.jpeg"/><Relationship Id="rId1" Type="http://schemas.openxmlformats.org/officeDocument/2006/relationships/slideLayout" Target="../slideLayouts/slideLayout6.xml"/></Relationships>
</file>

<file path=ppt/slides/_rels/slide2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8.jpeg"/><Relationship Id="rId1" Type="http://schemas.openxmlformats.org/officeDocument/2006/relationships/slideLayout" Target="../slideLayouts/slideLayout6.xml"/></Relationships>
</file>

<file path=ppt/slides/_rels/slide2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9.jpeg"/><Relationship Id="rId1" Type="http://schemas.openxmlformats.org/officeDocument/2006/relationships/slideLayout" Target="../slideLayouts/slideLayout6.xml"/></Relationships>
</file>

<file path=ppt/slides/_rels/slide2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1.jpeg"/><Relationship Id="rId2" Type="http://schemas.openxmlformats.org/officeDocument/2006/relationships/image" Target="../media/image230.jpeg"/><Relationship Id="rId1" Type="http://schemas.openxmlformats.org/officeDocument/2006/relationships/slideLayout" Target="../slideLayouts/slideLayout6.xml"/><Relationship Id="rId5" Type="http://schemas.openxmlformats.org/officeDocument/2006/relationships/image" Target="../media/image233.jpeg"/><Relationship Id="rId4" Type="http://schemas.openxmlformats.org/officeDocument/2006/relationships/image" Target="../media/image232.jpeg"/></Relationships>
</file>

<file path=ppt/slides/_rels/slide2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4.jpeg"/><Relationship Id="rId1" Type="http://schemas.openxmlformats.org/officeDocument/2006/relationships/slideLayout" Target="../slideLayouts/slideLayout6.xml"/></Relationships>
</file>

<file path=ppt/slides/_rels/slide2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5.png"/><Relationship Id="rId2" Type="http://schemas.openxmlformats.org/officeDocument/2006/relationships/notesSlide" Target="../notesSlides/notesSlide100.xml"/><Relationship Id="rId1" Type="http://schemas.openxmlformats.org/officeDocument/2006/relationships/slideLayout" Target="../slideLayouts/slideLayout6.xml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.png"/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44.png"/><Relationship Id="rId5" Type="http://schemas.openxmlformats.org/officeDocument/2006/relationships/image" Target="../media/image43.png"/><Relationship Id="rId4" Type="http://schemas.openxmlformats.org/officeDocument/2006/relationships/image" Target="../media/image42.png"/></Relationships>
</file>

<file path=ppt/slides/_rels/slide2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6.png"/><Relationship Id="rId1" Type="http://schemas.openxmlformats.org/officeDocument/2006/relationships/slideLayout" Target="../slideLayouts/slideLayout6.xml"/></Relationships>
</file>

<file path=ppt/slides/_rels/slide2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8.png"/><Relationship Id="rId2" Type="http://schemas.openxmlformats.org/officeDocument/2006/relationships/image" Target="../media/image237.jpeg"/><Relationship Id="rId1" Type="http://schemas.openxmlformats.org/officeDocument/2006/relationships/slideLayout" Target="../slideLayouts/slideLayout6.xml"/><Relationship Id="rId4" Type="http://schemas.openxmlformats.org/officeDocument/2006/relationships/image" Target="../media/image239.png"/></Relationships>
</file>

<file path=ppt/slides/_rels/slide2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0.png"/><Relationship Id="rId1" Type="http://schemas.openxmlformats.org/officeDocument/2006/relationships/slideLayout" Target="../slideLayouts/slideLayout6.xml"/></Relationships>
</file>

<file path=ppt/slides/_rels/slide2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2.png"/><Relationship Id="rId2" Type="http://schemas.openxmlformats.org/officeDocument/2006/relationships/image" Target="../media/image241.png"/><Relationship Id="rId1" Type="http://schemas.openxmlformats.org/officeDocument/2006/relationships/slideLayout" Target="../slideLayouts/slideLayout6.xml"/><Relationship Id="rId5" Type="http://schemas.openxmlformats.org/officeDocument/2006/relationships/image" Target="../media/image244.png"/><Relationship Id="rId4" Type="http://schemas.openxmlformats.org/officeDocument/2006/relationships/image" Target="../media/image243.png"/></Relationships>
</file>

<file path=ppt/slides/_rels/slide2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2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1.xml"/><Relationship Id="rId1" Type="http://schemas.openxmlformats.org/officeDocument/2006/relationships/slideLayout" Target="../slideLayouts/slideLayout6.xml"/></Relationships>
</file>

<file path=ppt/slides/_rels/slide2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28.xml.rels><?xml version="1.0" encoding="UTF-8" standalone="yes"?>
<Relationships xmlns="http://schemas.openxmlformats.org/package/2006/relationships"><Relationship Id="rId3" Type="http://schemas.openxmlformats.org/officeDocument/2006/relationships/hyperlink" Target="mailto:info@presentation-process.com" TargetMode="External"/><Relationship Id="rId2" Type="http://schemas.openxmlformats.org/officeDocument/2006/relationships/hyperlink" Target="http://www.buyapresentation.com/contactus.htm" TargetMode="Externa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05.png"/></Relationships>
</file>

<file path=ppt/slides/_rels/slide2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6.xml"/></Relationships>
</file>

<file path=ppt/slides/_rels/slide2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5.png"/><Relationship Id="rId1" Type="http://schemas.openxmlformats.org/officeDocument/2006/relationships/slideLayout" Target="../slideLayouts/slideLayout6.xml"/></Relationships>
</file>

<file path=ppt/slides/_rels/slide2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6.png"/><Relationship Id="rId2" Type="http://schemas.openxmlformats.org/officeDocument/2006/relationships/notesSlide" Target="../notesSlides/notesSlide102.xml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249.png"/><Relationship Id="rId5" Type="http://schemas.openxmlformats.org/officeDocument/2006/relationships/image" Target="../media/image248.png"/><Relationship Id="rId4" Type="http://schemas.openxmlformats.org/officeDocument/2006/relationships/image" Target="../media/image247.png"/></Relationships>
</file>

<file path=ppt/slides/_rels/slide2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0.png"/><Relationship Id="rId2" Type="http://schemas.openxmlformats.org/officeDocument/2006/relationships/notesSlide" Target="../notesSlides/notesSlide103.xml"/><Relationship Id="rId1" Type="http://schemas.openxmlformats.org/officeDocument/2006/relationships/slideLayout" Target="../slideLayouts/slideLayout6.xml"/><Relationship Id="rId4" Type="http://schemas.openxmlformats.org/officeDocument/2006/relationships/image" Target="../media/image251.png"/></Relationships>
</file>

<file path=ppt/slides/_rels/slide2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2.png"/><Relationship Id="rId2" Type="http://schemas.openxmlformats.org/officeDocument/2006/relationships/notesSlide" Target="../notesSlides/notesSlide104.xml"/><Relationship Id="rId1" Type="http://schemas.openxmlformats.org/officeDocument/2006/relationships/slideLayout" Target="../slideLayouts/slideLayout6.xml"/></Relationships>
</file>

<file path=ppt/slides/_rels/slide2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8.png"/><Relationship Id="rId2" Type="http://schemas.openxmlformats.org/officeDocument/2006/relationships/image" Target="../media/image217.png"/><Relationship Id="rId1" Type="http://schemas.openxmlformats.org/officeDocument/2006/relationships/slideLayout" Target="../slideLayouts/slideLayout6.xml"/></Relationships>
</file>

<file path=ppt/slides/_rels/slide237.xml.rels><?xml version="1.0" encoding="UTF-8" standalone="yes"?>
<Relationships xmlns="http://schemas.openxmlformats.org/package/2006/relationships"><Relationship Id="rId8" Type="http://schemas.openxmlformats.org/officeDocument/2006/relationships/image" Target="../media/image258.png"/><Relationship Id="rId3" Type="http://schemas.openxmlformats.org/officeDocument/2006/relationships/image" Target="../media/image253.png"/><Relationship Id="rId7" Type="http://schemas.openxmlformats.org/officeDocument/2006/relationships/image" Target="../media/image257.png"/><Relationship Id="rId2" Type="http://schemas.openxmlformats.org/officeDocument/2006/relationships/notesSlide" Target="../notesSlides/notesSlide105.xml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256.png"/><Relationship Id="rId5" Type="http://schemas.openxmlformats.org/officeDocument/2006/relationships/image" Target="../media/image255.png"/><Relationship Id="rId4" Type="http://schemas.openxmlformats.org/officeDocument/2006/relationships/image" Target="../media/image254.png"/></Relationships>
</file>

<file path=ppt/slides/_rels/slide2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9.png"/><Relationship Id="rId1" Type="http://schemas.openxmlformats.org/officeDocument/2006/relationships/slideLayout" Target="../slideLayouts/slideLayout6.xml"/></Relationships>
</file>

<file path=ppt/slides/_rels/slide2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0.png"/><Relationship Id="rId2" Type="http://schemas.openxmlformats.org/officeDocument/2006/relationships/notesSlide" Target="../notesSlides/notesSlide106.xml"/><Relationship Id="rId1" Type="http://schemas.openxmlformats.org/officeDocument/2006/relationships/slideLayout" Target="../slideLayouts/slideLayout6.xml"/><Relationship Id="rId4" Type="http://schemas.openxmlformats.org/officeDocument/2006/relationships/image" Target="../media/image261.png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5.png"/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6.xml"/><Relationship Id="rId4" Type="http://schemas.openxmlformats.org/officeDocument/2006/relationships/image" Target="../media/image46.png"/></Relationships>
</file>

<file path=ppt/slides/_rels/slide2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2.png"/><Relationship Id="rId7" Type="http://schemas.openxmlformats.org/officeDocument/2006/relationships/image" Target="../media/image266.png"/><Relationship Id="rId2" Type="http://schemas.openxmlformats.org/officeDocument/2006/relationships/notesSlide" Target="../notesSlides/notesSlide107.xml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265.png"/><Relationship Id="rId5" Type="http://schemas.openxmlformats.org/officeDocument/2006/relationships/image" Target="../media/image264.png"/><Relationship Id="rId4" Type="http://schemas.openxmlformats.org/officeDocument/2006/relationships/image" Target="../media/image263.png"/></Relationships>
</file>

<file path=ppt/slides/_rels/slide2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7.png"/><Relationship Id="rId2" Type="http://schemas.openxmlformats.org/officeDocument/2006/relationships/notesSlide" Target="../notesSlides/notesSlide108.xml"/><Relationship Id="rId1" Type="http://schemas.openxmlformats.org/officeDocument/2006/relationships/slideLayout" Target="../slideLayouts/slideLayout6.xml"/></Relationships>
</file>

<file path=ppt/slides/_rels/slide2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8.jpeg"/><Relationship Id="rId2" Type="http://schemas.openxmlformats.org/officeDocument/2006/relationships/notesSlide" Target="../notesSlides/notesSlide109.xml"/><Relationship Id="rId1" Type="http://schemas.openxmlformats.org/officeDocument/2006/relationships/slideLayout" Target="../slideLayouts/slideLayout6.xml"/></Relationships>
</file>

<file path=ppt/slides/_rels/slide2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9.png"/><Relationship Id="rId1" Type="http://schemas.openxmlformats.org/officeDocument/2006/relationships/slideLayout" Target="../slideLayouts/slideLayout6.xml"/></Relationships>
</file>

<file path=ppt/slides/_rels/slide24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0.xml"/><Relationship Id="rId1" Type="http://schemas.openxmlformats.org/officeDocument/2006/relationships/slideLayout" Target="../slideLayouts/slideLayout6.xml"/></Relationships>
</file>

<file path=ppt/slides/_rels/slide24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1.xml"/><Relationship Id="rId1" Type="http://schemas.openxmlformats.org/officeDocument/2006/relationships/slideLayout" Target="../slideLayouts/slideLayout6.xml"/></Relationships>
</file>

<file path=ppt/slides/_rels/slide2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0.png"/><Relationship Id="rId2" Type="http://schemas.openxmlformats.org/officeDocument/2006/relationships/notesSlide" Target="../notesSlides/notesSlide112.xml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273.png"/><Relationship Id="rId5" Type="http://schemas.openxmlformats.org/officeDocument/2006/relationships/image" Target="../media/image272.png"/><Relationship Id="rId4" Type="http://schemas.openxmlformats.org/officeDocument/2006/relationships/image" Target="../media/image271.png"/></Relationships>
</file>

<file path=ppt/slides/_rels/slide2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4.png"/><Relationship Id="rId2" Type="http://schemas.openxmlformats.org/officeDocument/2006/relationships/notesSlide" Target="../notesSlides/notesSlide113.xml"/><Relationship Id="rId1" Type="http://schemas.openxmlformats.org/officeDocument/2006/relationships/slideLayout" Target="../slideLayouts/slideLayout7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6.xml"/></Relationships>
</file>

<file path=ppt/slides/_rels/slide2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6.png"/><Relationship Id="rId2" Type="http://schemas.openxmlformats.org/officeDocument/2006/relationships/image" Target="../media/image275.png"/><Relationship Id="rId1" Type="http://schemas.openxmlformats.org/officeDocument/2006/relationships/slideLayout" Target="../slideLayouts/slideLayout6.xml"/></Relationships>
</file>

<file path=ppt/slides/_rels/slide2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5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4.xml"/><Relationship Id="rId1" Type="http://schemas.openxmlformats.org/officeDocument/2006/relationships/slideLayout" Target="../slideLayouts/slideLayout6.xml"/></Relationships>
</file>

<file path=ppt/slides/_rels/slide2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77.png"/><Relationship Id="rId1" Type="http://schemas.openxmlformats.org/officeDocument/2006/relationships/slideLayout" Target="../slideLayouts/slideLayout6.xml"/></Relationships>
</file>

<file path=ppt/slides/_rels/slide2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5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5.xml"/><Relationship Id="rId1" Type="http://schemas.openxmlformats.org/officeDocument/2006/relationships/slideLayout" Target="../slideLayouts/slideLayout6.xml"/></Relationships>
</file>

<file path=ppt/slides/_rels/slide2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5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8.png"/><Relationship Id="rId2" Type="http://schemas.openxmlformats.org/officeDocument/2006/relationships/notesSlide" Target="../notesSlides/notesSlide116.xml"/><Relationship Id="rId1" Type="http://schemas.openxmlformats.org/officeDocument/2006/relationships/slideLayout" Target="../slideLayouts/slideLayout6.xml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.png"/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6.xml"/></Relationships>
</file>

<file path=ppt/slides/_rels/slide2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79.png"/><Relationship Id="rId1" Type="http://schemas.openxmlformats.org/officeDocument/2006/relationships/slideLayout" Target="../slideLayouts/slideLayout6.xml"/></Relationships>
</file>

<file path=ppt/slides/_rels/slide26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0.jpeg"/><Relationship Id="rId2" Type="http://schemas.openxmlformats.org/officeDocument/2006/relationships/notesSlide" Target="../notesSlides/notesSlide117.xml"/><Relationship Id="rId1" Type="http://schemas.openxmlformats.org/officeDocument/2006/relationships/slideLayout" Target="../slideLayouts/slideLayout6.xml"/><Relationship Id="rId4" Type="http://schemas.openxmlformats.org/officeDocument/2006/relationships/image" Target="../media/image281.jpeg"/></Relationships>
</file>

<file path=ppt/slides/_rels/slide2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2.jpeg"/><Relationship Id="rId1" Type="http://schemas.openxmlformats.org/officeDocument/2006/relationships/slideLayout" Target="../slideLayouts/slideLayout6.xml"/></Relationships>
</file>

<file path=ppt/slides/_rels/slide26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6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8.xml"/><Relationship Id="rId1" Type="http://schemas.openxmlformats.org/officeDocument/2006/relationships/slideLayout" Target="../slideLayouts/slideLayout6.xml"/></Relationships>
</file>

<file path=ppt/slides/_rels/slide26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9.xml"/><Relationship Id="rId1" Type="http://schemas.openxmlformats.org/officeDocument/2006/relationships/slideLayout" Target="../slideLayouts/slideLayout6.xml"/></Relationships>
</file>

<file path=ppt/slides/_rels/slide26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0.xml"/><Relationship Id="rId1" Type="http://schemas.openxmlformats.org/officeDocument/2006/relationships/slideLayout" Target="../slideLayouts/slideLayout6.xml"/></Relationships>
</file>

<file path=ppt/slides/_rels/slide26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3.png"/><Relationship Id="rId2" Type="http://schemas.openxmlformats.org/officeDocument/2006/relationships/notesSlide" Target="../notesSlides/notesSlide121.xml"/><Relationship Id="rId1" Type="http://schemas.openxmlformats.org/officeDocument/2006/relationships/slideLayout" Target="../slideLayouts/slideLayout6.xml"/></Relationships>
</file>

<file path=ppt/slides/_rels/slide26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2.xml"/><Relationship Id="rId1" Type="http://schemas.openxmlformats.org/officeDocument/2006/relationships/slideLayout" Target="../slideLayouts/slideLayout6.xml"/></Relationships>
</file>

<file path=ppt/slides/_rels/slide26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4.gif"/><Relationship Id="rId2" Type="http://schemas.openxmlformats.org/officeDocument/2006/relationships/image" Target="../media/image283.png"/><Relationship Id="rId1" Type="http://schemas.openxmlformats.org/officeDocument/2006/relationships/slideLayout" Target="../slideLayouts/slideLayout6.xml"/><Relationship Id="rId5" Type="http://schemas.openxmlformats.org/officeDocument/2006/relationships/image" Target="../media/image285.png"/><Relationship Id="rId4" Type="http://schemas.openxmlformats.org/officeDocument/2006/relationships/image" Target="../media/image38.png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8.jpeg"/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6.xml"/><Relationship Id="rId5" Type="http://schemas.openxmlformats.org/officeDocument/2006/relationships/image" Target="../media/image50.png"/><Relationship Id="rId4" Type="http://schemas.openxmlformats.org/officeDocument/2006/relationships/image" Target="../media/image49.png"/></Relationships>
</file>

<file path=ppt/slides/_rels/slide27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7.jpeg"/><Relationship Id="rId2" Type="http://schemas.openxmlformats.org/officeDocument/2006/relationships/image" Target="../media/image286.jpeg"/><Relationship Id="rId1" Type="http://schemas.openxmlformats.org/officeDocument/2006/relationships/slideLayout" Target="../slideLayouts/slideLayout6.xml"/></Relationships>
</file>

<file path=ppt/slides/_rels/slide27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8.jpeg"/><Relationship Id="rId2" Type="http://schemas.openxmlformats.org/officeDocument/2006/relationships/notesSlide" Target="../notesSlides/notesSlide123.xml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291.png"/><Relationship Id="rId5" Type="http://schemas.openxmlformats.org/officeDocument/2006/relationships/image" Target="../media/image290.jpeg"/><Relationship Id="rId4" Type="http://schemas.openxmlformats.org/officeDocument/2006/relationships/image" Target="../media/image289.png"/></Relationships>
</file>

<file path=ppt/slides/_rels/slide27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7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2.png"/><Relationship Id="rId7" Type="http://schemas.openxmlformats.org/officeDocument/2006/relationships/image" Target="../media/image296.png"/><Relationship Id="rId2" Type="http://schemas.openxmlformats.org/officeDocument/2006/relationships/notesSlide" Target="../notesSlides/notesSlide124.xml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295.png"/><Relationship Id="rId5" Type="http://schemas.openxmlformats.org/officeDocument/2006/relationships/image" Target="../media/image294.png"/><Relationship Id="rId4" Type="http://schemas.openxmlformats.org/officeDocument/2006/relationships/image" Target="../media/image293.png"/></Relationships>
</file>

<file path=ppt/slides/_rels/slide27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97.jpeg"/><Relationship Id="rId1" Type="http://schemas.openxmlformats.org/officeDocument/2006/relationships/slideLayout" Target="../slideLayouts/slideLayout6.xml"/></Relationships>
</file>

<file path=ppt/slides/_rels/slide27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9.jpeg"/><Relationship Id="rId2" Type="http://schemas.openxmlformats.org/officeDocument/2006/relationships/image" Target="../media/image298.jpeg"/><Relationship Id="rId1" Type="http://schemas.openxmlformats.org/officeDocument/2006/relationships/slideLayout" Target="../slideLayouts/slideLayout6.xml"/></Relationships>
</file>

<file path=ppt/slides/_rels/slide27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0.jpeg"/><Relationship Id="rId1" Type="http://schemas.openxmlformats.org/officeDocument/2006/relationships/slideLayout" Target="../slideLayouts/slideLayout6.xml"/></Relationships>
</file>

<file path=ppt/slides/_rels/slide27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1.jpeg"/><Relationship Id="rId1" Type="http://schemas.openxmlformats.org/officeDocument/2006/relationships/slideLayout" Target="../slideLayouts/slideLayout6.xml"/></Relationships>
</file>

<file path=ppt/slides/_rels/slide27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2.jpeg"/><Relationship Id="rId1" Type="http://schemas.openxmlformats.org/officeDocument/2006/relationships/slideLayout" Target="../slideLayouts/slideLayout6.xml"/></Relationships>
</file>

<file path=ppt/slides/_rels/slide27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6.png"/><Relationship Id="rId2" Type="http://schemas.openxmlformats.org/officeDocument/2006/relationships/image" Target="../media/image135.png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304.png"/><Relationship Id="rId5" Type="http://schemas.openxmlformats.org/officeDocument/2006/relationships/image" Target="../media/image303.png"/><Relationship Id="rId4" Type="http://schemas.openxmlformats.org/officeDocument/2006/relationships/image" Target="../media/image137.png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6.xml"/></Relationships>
</file>

<file path=ppt/slides/_rels/slide28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5.xml"/><Relationship Id="rId1" Type="http://schemas.openxmlformats.org/officeDocument/2006/relationships/slideLayout" Target="../slideLayouts/slideLayout6.xml"/></Relationships>
</file>

<file path=ppt/slides/_rels/slide28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6.jpeg"/><Relationship Id="rId2" Type="http://schemas.openxmlformats.org/officeDocument/2006/relationships/image" Target="../media/image305.jpeg"/><Relationship Id="rId1" Type="http://schemas.openxmlformats.org/officeDocument/2006/relationships/slideLayout" Target="../slideLayouts/slideLayout6.xml"/><Relationship Id="rId4" Type="http://schemas.openxmlformats.org/officeDocument/2006/relationships/image" Target="../media/image307.jpeg"/></Relationships>
</file>

<file path=ppt/slides/_rels/slide28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3.png"/><Relationship Id="rId1" Type="http://schemas.openxmlformats.org/officeDocument/2006/relationships/slideLayout" Target="../slideLayouts/slideLayout6.xml"/></Relationships>
</file>

<file path=ppt/slides/_rels/slide28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8.jpeg"/><Relationship Id="rId1" Type="http://schemas.openxmlformats.org/officeDocument/2006/relationships/slideLayout" Target="../slideLayouts/slideLayout6.xml"/></Relationships>
</file>

<file path=ppt/slides/_rels/slide28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8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6.xml"/><Relationship Id="rId1" Type="http://schemas.openxmlformats.org/officeDocument/2006/relationships/slideLayout" Target="../slideLayouts/slideLayout6.xml"/></Relationships>
</file>

<file path=ppt/slides/_rels/slide28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8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8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7.xml"/><Relationship Id="rId1" Type="http://schemas.openxmlformats.org/officeDocument/2006/relationships/slideLayout" Target="../slideLayouts/slideLayout6.xml"/></Relationships>
</file>

<file path=ppt/slides/_rels/slide289.xml.rels><?xml version="1.0" encoding="UTF-8" standalone="yes"?>
<Relationships xmlns="http://schemas.openxmlformats.org/package/2006/relationships"><Relationship Id="rId8" Type="http://schemas.openxmlformats.org/officeDocument/2006/relationships/image" Target="../media/image313.png"/><Relationship Id="rId3" Type="http://schemas.openxmlformats.org/officeDocument/2006/relationships/image" Target="../media/image309.png"/><Relationship Id="rId7" Type="http://schemas.openxmlformats.org/officeDocument/2006/relationships/image" Target="../media/image312.png"/><Relationship Id="rId2" Type="http://schemas.openxmlformats.org/officeDocument/2006/relationships/notesSlide" Target="../notesSlides/notesSlide128.xml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283.png"/><Relationship Id="rId5" Type="http://schemas.openxmlformats.org/officeDocument/2006/relationships/image" Target="../media/image311.png"/><Relationship Id="rId4" Type="http://schemas.openxmlformats.org/officeDocument/2006/relationships/image" Target="../media/image310.jpeg"/><Relationship Id="rId9" Type="http://schemas.openxmlformats.org/officeDocument/2006/relationships/image" Target="../media/image314.png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1.png"/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6.xml"/><Relationship Id="rId5" Type="http://schemas.openxmlformats.org/officeDocument/2006/relationships/image" Target="../media/image53.png"/><Relationship Id="rId4" Type="http://schemas.openxmlformats.org/officeDocument/2006/relationships/image" Target="../media/image52.png"/></Relationships>
</file>

<file path=ppt/slides/_rels/slide29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5.png"/><Relationship Id="rId2" Type="http://schemas.openxmlformats.org/officeDocument/2006/relationships/notesSlide" Target="../notesSlides/notesSlide129.xml"/><Relationship Id="rId1" Type="http://schemas.openxmlformats.org/officeDocument/2006/relationships/slideLayout" Target="../slideLayouts/slideLayout6.xml"/><Relationship Id="rId4" Type="http://schemas.openxmlformats.org/officeDocument/2006/relationships/image" Target="../media/image316.png"/></Relationships>
</file>

<file path=ppt/slides/_rels/slide29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7.png"/><Relationship Id="rId2" Type="http://schemas.openxmlformats.org/officeDocument/2006/relationships/notesSlide" Target="../notesSlides/notesSlide130.xml"/><Relationship Id="rId1" Type="http://schemas.openxmlformats.org/officeDocument/2006/relationships/slideLayout" Target="../slideLayouts/slideLayout6.xml"/><Relationship Id="rId4" Type="http://schemas.openxmlformats.org/officeDocument/2006/relationships/image" Target="../media/image318.png"/></Relationships>
</file>

<file path=ppt/slides/_rels/slide29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9.png"/><Relationship Id="rId2" Type="http://schemas.openxmlformats.org/officeDocument/2006/relationships/notesSlide" Target="../notesSlides/notesSlide131.xml"/><Relationship Id="rId1" Type="http://schemas.openxmlformats.org/officeDocument/2006/relationships/slideLayout" Target="../slideLayouts/slideLayout6.xml"/></Relationships>
</file>

<file path=ppt/slides/_rels/slide29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9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2.xml"/><Relationship Id="rId1" Type="http://schemas.openxmlformats.org/officeDocument/2006/relationships/slideLayout" Target="../slideLayouts/slideLayout6.xml"/></Relationships>
</file>

<file path=ppt/slides/_rels/slide29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1.png"/><Relationship Id="rId2" Type="http://schemas.openxmlformats.org/officeDocument/2006/relationships/image" Target="../media/image320.jpeg"/><Relationship Id="rId1" Type="http://schemas.openxmlformats.org/officeDocument/2006/relationships/slideLayout" Target="../slideLayouts/slideLayout6.xml"/></Relationships>
</file>

<file path=ppt/slides/_rels/slide29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2.jpeg"/><Relationship Id="rId2" Type="http://schemas.openxmlformats.org/officeDocument/2006/relationships/notesSlide" Target="../notesSlides/notesSlide133.xml"/><Relationship Id="rId1" Type="http://schemas.openxmlformats.org/officeDocument/2006/relationships/slideLayout" Target="../slideLayouts/slideLayout6.xml"/><Relationship Id="rId4" Type="http://schemas.openxmlformats.org/officeDocument/2006/relationships/image" Target="../media/image284.gif"/></Relationships>
</file>

<file path=ppt/slides/_rels/slide29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23.jpeg"/><Relationship Id="rId1" Type="http://schemas.openxmlformats.org/officeDocument/2006/relationships/slideLayout" Target="../slideLayouts/slideLayout7.xml"/></Relationships>
</file>

<file path=ppt/slides/_rels/slide29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24.png"/><Relationship Id="rId1" Type="http://schemas.openxmlformats.org/officeDocument/2006/relationships/slideLayout" Target="../slideLayouts/slideLayout6.xml"/></Relationships>
</file>

<file path=ppt/slides/_rels/slide29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6.jpeg"/><Relationship Id="rId2" Type="http://schemas.openxmlformats.org/officeDocument/2006/relationships/image" Target="../media/image325.png"/><Relationship Id="rId1" Type="http://schemas.openxmlformats.org/officeDocument/2006/relationships/slideLayout" Target="../slideLayouts/slideLayout7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6.xml"/><Relationship Id="rId4" Type="http://schemas.openxmlformats.org/officeDocument/2006/relationships/image" Target="../media/image11.png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4.png"/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6.xml"/></Relationships>
</file>

<file path=ppt/slides/_rels/slide30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01.xml.rels><?xml version="1.0" encoding="UTF-8" standalone="yes"?>
<Relationships xmlns="http://schemas.openxmlformats.org/package/2006/relationships"><Relationship Id="rId3" Type="http://schemas.openxmlformats.org/officeDocument/2006/relationships/hyperlink" Target="mailto:info@presentation-process.com" TargetMode="External"/><Relationship Id="rId2" Type="http://schemas.openxmlformats.org/officeDocument/2006/relationships/hyperlink" Target="http://www.buyapresentation.com/contactus.htm" TargetMode="Externa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05.png"/></Relationships>
</file>

<file path=ppt/slides/_rels/slide30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0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0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0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0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0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0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0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5.png"/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6.xml"/></Relationships>
</file>

<file path=ppt/slides/_rels/slide3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4.xml"/><Relationship Id="rId1" Type="http://schemas.openxmlformats.org/officeDocument/2006/relationships/slideLayout" Target="../slideLayouts/slideLayout6.xml"/></Relationships>
</file>

<file path=ppt/slides/_rels/slide3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7.png"/><Relationship Id="rId2" Type="http://schemas.openxmlformats.org/officeDocument/2006/relationships/notesSlide" Target="../notesSlides/notesSlide135.xml"/><Relationship Id="rId1" Type="http://schemas.openxmlformats.org/officeDocument/2006/relationships/slideLayout" Target="../slideLayouts/slideLayout6.xml"/><Relationship Id="rId5" Type="http://schemas.openxmlformats.org/officeDocument/2006/relationships/image" Target="../media/image329.png"/><Relationship Id="rId4" Type="http://schemas.openxmlformats.org/officeDocument/2006/relationships/image" Target="../media/image328.png"/></Relationships>
</file>

<file path=ppt/slides/_rels/slide3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1.png"/><Relationship Id="rId2" Type="http://schemas.openxmlformats.org/officeDocument/2006/relationships/image" Target="../media/image330.png"/><Relationship Id="rId1" Type="http://schemas.openxmlformats.org/officeDocument/2006/relationships/slideLayout" Target="../slideLayouts/slideLayout6.xml"/><Relationship Id="rId4" Type="http://schemas.openxmlformats.org/officeDocument/2006/relationships/image" Target="../media/image332.png"/></Relationships>
</file>

<file path=ppt/slides/_rels/slide3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6.xml"/><Relationship Id="rId1" Type="http://schemas.openxmlformats.org/officeDocument/2006/relationships/slideLayout" Target="../slideLayouts/slideLayout6.xml"/></Relationships>
</file>

<file path=ppt/slides/_rels/slide3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7.xml"/><Relationship Id="rId1" Type="http://schemas.openxmlformats.org/officeDocument/2006/relationships/slideLayout" Target="../slideLayouts/slideLayout6.xml"/></Relationships>
</file>

<file path=ppt/slides/_rels/slide3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8.xml"/><Relationship Id="rId1" Type="http://schemas.openxmlformats.org/officeDocument/2006/relationships/slideLayout" Target="../slideLayouts/slideLayout6.xml"/></Relationships>
</file>

<file path=ppt/slides/_rels/slide3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4.png"/><Relationship Id="rId2" Type="http://schemas.openxmlformats.org/officeDocument/2006/relationships/image" Target="../media/image333.png"/><Relationship Id="rId1" Type="http://schemas.openxmlformats.org/officeDocument/2006/relationships/slideLayout" Target="../slideLayouts/slideLayout6.xml"/></Relationships>
</file>

<file path=ppt/slides/_rels/slide3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.png"/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6.xml"/></Relationships>
</file>

<file path=ppt/slides/_rels/slide3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1.png"/><Relationship Id="rId2" Type="http://schemas.openxmlformats.org/officeDocument/2006/relationships/image" Target="../media/image335.jpeg"/><Relationship Id="rId1" Type="http://schemas.openxmlformats.org/officeDocument/2006/relationships/slideLayout" Target="../slideLayouts/slideLayout6.xml"/></Relationships>
</file>

<file path=ppt/slides/_rels/slide3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2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9.xml"/><Relationship Id="rId1" Type="http://schemas.openxmlformats.org/officeDocument/2006/relationships/slideLayout" Target="../slideLayouts/slideLayout6.xml"/></Relationships>
</file>

<file path=ppt/slides/_rels/slide3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6.xml"/></Relationships>
</file>

<file path=ppt/slides/_rels/slide3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6.png"/><Relationship Id="rId2" Type="http://schemas.openxmlformats.org/officeDocument/2006/relationships/notesSlide" Target="../notesSlides/notesSlide140.xml"/><Relationship Id="rId1" Type="http://schemas.openxmlformats.org/officeDocument/2006/relationships/slideLayout" Target="../slideLayouts/slideLayout6.xml"/></Relationships>
</file>

<file path=ppt/slides/_rels/slide3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8.emf"/><Relationship Id="rId2" Type="http://schemas.openxmlformats.org/officeDocument/2006/relationships/image" Target="../media/image337.png"/><Relationship Id="rId1" Type="http://schemas.openxmlformats.org/officeDocument/2006/relationships/slideLayout" Target="../slideLayouts/slideLayout6.xml"/></Relationships>
</file>

<file path=ppt/slides/_rels/slide3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3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1.xml"/><Relationship Id="rId1" Type="http://schemas.openxmlformats.org/officeDocument/2006/relationships/slideLayout" Target="../slideLayouts/slideLayout6.xml"/></Relationships>
</file>

<file path=ppt/slides/_rels/slide3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39.png"/><Relationship Id="rId1" Type="http://schemas.openxmlformats.org/officeDocument/2006/relationships/slideLayout" Target="../slideLayouts/slideLayout6.xml"/></Relationships>
</file>

<file path=ppt/slides/_rels/slide3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0.png"/><Relationship Id="rId2" Type="http://schemas.openxmlformats.org/officeDocument/2006/relationships/notesSlide" Target="../notesSlides/notesSlide142.xml"/><Relationship Id="rId1" Type="http://schemas.openxmlformats.org/officeDocument/2006/relationships/slideLayout" Target="../slideLayouts/slideLayout6.xml"/><Relationship Id="rId4" Type="http://schemas.openxmlformats.org/officeDocument/2006/relationships/image" Target="../media/image284.gif"/></Relationships>
</file>

<file path=ppt/slides/_rels/slide3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1.jpeg"/><Relationship Id="rId1" Type="http://schemas.openxmlformats.org/officeDocument/2006/relationships/slideLayout" Target="../slideLayouts/slideLayout6.xml"/></Relationships>
</file>

<file path=ppt/slides/_rels/slide3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2.png"/><Relationship Id="rId2" Type="http://schemas.openxmlformats.org/officeDocument/2006/relationships/notesSlide" Target="../notesSlides/notesSlide143.xml"/><Relationship Id="rId1" Type="http://schemas.openxmlformats.org/officeDocument/2006/relationships/slideLayout" Target="../slideLayouts/slideLayout6.xml"/><Relationship Id="rId4" Type="http://schemas.openxmlformats.org/officeDocument/2006/relationships/image" Target="../media/image343.png"/></Relationships>
</file>

<file path=ppt/slides/_rels/slide3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5.png"/><Relationship Id="rId2" Type="http://schemas.openxmlformats.org/officeDocument/2006/relationships/image" Target="../media/image344.png"/><Relationship Id="rId1" Type="http://schemas.openxmlformats.org/officeDocument/2006/relationships/slideLayout" Target="../slideLayouts/slideLayout6.xml"/><Relationship Id="rId5" Type="http://schemas.openxmlformats.org/officeDocument/2006/relationships/image" Target="../media/image347.png"/><Relationship Id="rId4" Type="http://schemas.openxmlformats.org/officeDocument/2006/relationships/image" Target="../media/image346.png"/></Relationships>
</file>

<file path=ppt/slides/_rels/slide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6.png"/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6.xml"/><Relationship Id="rId5" Type="http://schemas.openxmlformats.org/officeDocument/2006/relationships/image" Target="../media/image58.png"/><Relationship Id="rId4" Type="http://schemas.openxmlformats.org/officeDocument/2006/relationships/image" Target="../media/image57.png"/></Relationships>
</file>

<file path=ppt/slides/_rels/slide34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4.xml"/><Relationship Id="rId1" Type="http://schemas.openxmlformats.org/officeDocument/2006/relationships/slideLayout" Target="../slideLayouts/slideLayout6.xml"/></Relationships>
</file>

<file path=ppt/slides/_rels/slide3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8.png"/><Relationship Id="rId1" Type="http://schemas.openxmlformats.org/officeDocument/2006/relationships/slideLayout" Target="../slideLayouts/slideLayout6.xml"/></Relationships>
</file>

<file path=ppt/slides/_rels/slide34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5.xml"/><Relationship Id="rId1" Type="http://schemas.openxmlformats.org/officeDocument/2006/relationships/slideLayout" Target="../slideLayouts/slideLayout6.xml"/></Relationships>
</file>

<file path=ppt/slides/_rels/slide3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4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6.xml"/><Relationship Id="rId1" Type="http://schemas.openxmlformats.org/officeDocument/2006/relationships/slideLayout" Target="../slideLayouts/slideLayout6.xml"/></Relationships>
</file>

<file path=ppt/slides/_rels/slide34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7.xml"/><Relationship Id="rId1" Type="http://schemas.openxmlformats.org/officeDocument/2006/relationships/slideLayout" Target="../slideLayouts/slideLayout6.xml"/></Relationships>
</file>

<file path=ppt/slides/_rels/slide3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9.png"/><Relationship Id="rId2" Type="http://schemas.openxmlformats.org/officeDocument/2006/relationships/notesSlide" Target="../notesSlides/notesSlide148.xml"/><Relationship Id="rId1" Type="http://schemas.openxmlformats.org/officeDocument/2006/relationships/slideLayout" Target="../slideLayouts/slideLayout6.xml"/><Relationship Id="rId4" Type="http://schemas.openxmlformats.org/officeDocument/2006/relationships/image" Target="../media/image350.png"/></Relationships>
</file>

<file path=ppt/slides/_rels/slide3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51.jpeg"/><Relationship Id="rId1" Type="http://schemas.openxmlformats.org/officeDocument/2006/relationships/slideLayout" Target="../slideLayouts/slideLayout6.xml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9.png"/><Relationship Id="rId2" Type="http://schemas.openxmlformats.org/officeDocument/2006/relationships/notesSlide" Target="../notesSlides/notesSlide35.xml"/><Relationship Id="rId1" Type="http://schemas.openxmlformats.org/officeDocument/2006/relationships/slideLayout" Target="../slideLayouts/slideLayout6.xml"/><Relationship Id="rId4" Type="http://schemas.openxmlformats.org/officeDocument/2006/relationships/image" Target="../media/image60.png"/></Relationships>
</file>

<file path=ppt/slides/_rels/slide3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52.png"/><Relationship Id="rId1" Type="http://schemas.openxmlformats.org/officeDocument/2006/relationships/slideLayout" Target="../slideLayouts/slideLayout6.xml"/></Relationships>
</file>

<file path=ppt/slides/_rels/slide3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4.png"/><Relationship Id="rId2" Type="http://schemas.openxmlformats.org/officeDocument/2006/relationships/image" Target="../media/image353.png"/><Relationship Id="rId1" Type="http://schemas.openxmlformats.org/officeDocument/2006/relationships/slideLayout" Target="../slideLayouts/slideLayout6.xml"/></Relationships>
</file>

<file path=ppt/slides/_rels/slide3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5.png"/><Relationship Id="rId2" Type="http://schemas.openxmlformats.org/officeDocument/2006/relationships/notesSlide" Target="../notesSlides/notesSlide149.xml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358.jpeg"/><Relationship Id="rId5" Type="http://schemas.openxmlformats.org/officeDocument/2006/relationships/image" Target="../media/image357.png"/><Relationship Id="rId4" Type="http://schemas.openxmlformats.org/officeDocument/2006/relationships/image" Target="../media/image356.png"/></Relationships>
</file>

<file path=ppt/slides/_rels/slide35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0.xml"/><Relationship Id="rId1" Type="http://schemas.openxmlformats.org/officeDocument/2006/relationships/slideLayout" Target="../slideLayouts/slideLayout6.xml"/></Relationships>
</file>

<file path=ppt/slides/_rels/slide35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1.xml"/><Relationship Id="rId1" Type="http://schemas.openxmlformats.org/officeDocument/2006/relationships/slideLayout" Target="../slideLayouts/slideLayout6.xml"/></Relationships>
</file>

<file path=ppt/slides/_rels/slide3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5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2.xml"/><Relationship Id="rId1" Type="http://schemas.openxmlformats.org/officeDocument/2006/relationships/slideLayout" Target="../slideLayouts/slideLayout6.xml"/></Relationships>
</file>

<file path=ppt/slides/_rels/slide35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3.xml"/><Relationship Id="rId1" Type="http://schemas.openxmlformats.org/officeDocument/2006/relationships/slideLayout" Target="../slideLayouts/slideLayout6.xml"/></Relationships>
</file>

<file path=ppt/slides/_rels/slide35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9.png"/><Relationship Id="rId2" Type="http://schemas.openxmlformats.org/officeDocument/2006/relationships/notesSlide" Target="../notesSlides/notesSlide154.xml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362.jpeg"/><Relationship Id="rId5" Type="http://schemas.openxmlformats.org/officeDocument/2006/relationships/image" Target="../media/image361.jpeg"/><Relationship Id="rId4" Type="http://schemas.openxmlformats.org/officeDocument/2006/relationships/image" Target="../media/image360.jpeg"/></Relationships>
</file>

<file path=ppt/slides/_rels/slide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.png"/><Relationship Id="rId2" Type="http://schemas.openxmlformats.org/officeDocument/2006/relationships/notesSlide" Target="../notesSlides/notesSlide36.xml"/><Relationship Id="rId1" Type="http://schemas.openxmlformats.org/officeDocument/2006/relationships/slideLayout" Target="../slideLayouts/slideLayout6.xml"/></Relationships>
</file>

<file path=ppt/slides/_rels/slide36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2.png"/><Relationship Id="rId2" Type="http://schemas.openxmlformats.org/officeDocument/2006/relationships/image" Target="../media/image363.png"/><Relationship Id="rId1" Type="http://schemas.openxmlformats.org/officeDocument/2006/relationships/slideLayout" Target="../slideLayouts/slideLayout6.xml"/><Relationship Id="rId4" Type="http://schemas.openxmlformats.org/officeDocument/2006/relationships/image" Target="../media/image364.png"/></Relationships>
</file>

<file path=ppt/slides/_rels/slide36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6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6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6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6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5.xml"/><Relationship Id="rId1" Type="http://schemas.openxmlformats.org/officeDocument/2006/relationships/slideLayout" Target="../slideLayouts/slideLayout6.xml"/></Relationships>
</file>

<file path=ppt/slides/_rels/slide36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6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6.xml"/><Relationship Id="rId1" Type="http://schemas.openxmlformats.org/officeDocument/2006/relationships/slideLayout" Target="../slideLayouts/slideLayout7.xml"/></Relationships>
</file>

<file path=ppt/slides/_rels/slide36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7.xml"/><Relationship Id="rId1" Type="http://schemas.openxmlformats.org/officeDocument/2006/relationships/slideLayout" Target="../slideLayouts/slideLayout6.xml"/></Relationships>
</file>

<file path=ppt/slides/_rels/slide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2.png"/><Relationship Id="rId2" Type="http://schemas.openxmlformats.org/officeDocument/2006/relationships/notesSlide" Target="../notesSlides/notesSlide37.xml"/><Relationship Id="rId1" Type="http://schemas.openxmlformats.org/officeDocument/2006/relationships/slideLayout" Target="../slideLayouts/slideLayout6.xml"/></Relationships>
</file>

<file path=ppt/slides/_rels/slide37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5.png"/><Relationship Id="rId2" Type="http://schemas.openxmlformats.org/officeDocument/2006/relationships/notesSlide" Target="../notesSlides/notesSlide158.xml"/><Relationship Id="rId1" Type="http://schemas.openxmlformats.org/officeDocument/2006/relationships/slideLayout" Target="../slideLayouts/slideLayout6.xml"/></Relationships>
</file>

<file path=ppt/slides/_rels/slide37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6.png"/><Relationship Id="rId2" Type="http://schemas.openxmlformats.org/officeDocument/2006/relationships/notesSlide" Target="../notesSlides/notesSlide159.xml"/><Relationship Id="rId1" Type="http://schemas.openxmlformats.org/officeDocument/2006/relationships/slideLayout" Target="../slideLayouts/slideLayout6.xml"/><Relationship Id="rId4" Type="http://schemas.openxmlformats.org/officeDocument/2006/relationships/image" Target="../media/image367.gif"/></Relationships>
</file>

<file path=ppt/slides/_rels/slide37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0.xml"/><Relationship Id="rId1" Type="http://schemas.openxmlformats.org/officeDocument/2006/relationships/slideLayout" Target="../slideLayouts/slideLayout6.xml"/></Relationships>
</file>

<file path=ppt/slides/_rels/slide37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8.png"/><Relationship Id="rId2" Type="http://schemas.openxmlformats.org/officeDocument/2006/relationships/notesSlide" Target="../notesSlides/notesSlide161.xml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367.gif"/><Relationship Id="rId4" Type="http://schemas.openxmlformats.org/officeDocument/2006/relationships/image" Target="../media/image369.png"/></Relationships>
</file>

<file path=ppt/slides/_rels/slide37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7.gif"/><Relationship Id="rId2" Type="http://schemas.openxmlformats.org/officeDocument/2006/relationships/notesSlide" Target="../notesSlides/notesSlide162.xml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369.png"/><Relationship Id="rId4" Type="http://schemas.openxmlformats.org/officeDocument/2006/relationships/image" Target="../media/image368.png"/></Relationships>
</file>

<file path=ppt/slides/_rels/slide37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1.png"/><Relationship Id="rId7" Type="http://schemas.openxmlformats.org/officeDocument/2006/relationships/image" Target="../media/image375.png"/><Relationship Id="rId2" Type="http://schemas.openxmlformats.org/officeDocument/2006/relationships/image" Target="../media/image370.png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374.png"/><Relationship Id="rId5" Type="http://schemas.openxmlformats.org/officeDocument/2006/relationships/image" Target="../media/image373.png"/><Relationship Id="rId4" Type="http://schemas.openxmlformats.org/officeDocument/2006/relationships/image" Target="../media/image372.png"/></Relationships>
</file>

<file path=ppt/slides/_rels/slide37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77.xml.rels><?xml version="1.0" encoding="UTF-8" standalone="yes"?>
<Relationships xmlns="http://schemas.openxmlformats.org/package/2006/relationships"><Relationship Id="rId3" Type="http://schemas.openxmlformats.org/officeDocument/2006/relationships/hyperlink" Target="mailto:info@presentation-process.com" TargetMode="External"/><Relationship Id="rId2" Type="http://schemas.openxmlformats.org/officeDocument/2006/relationships/hyperlink" Target="http://www.buyapresentation.com/contactus.htm" TargetMode="Externa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05.png"/></Relationships>
</file>

<file path=ppt/slides/_rels/slide37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7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3.xml"/><Relationship Id="rId1" Type="http://schemas.openxmlformats.org/officeDocument/2006/relationships/slideLayout" Target="../slideLayouts/slideLayout6.xml"/></Relationships>
</file>

<file path=ppt/slides/_rels/slide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notesSlide" Target="../notesSlides/notesSlide38.xml"/><Relationship Id="rId1" Type="http://schemas.openxmlformats.org/officeDocument/2006/relationships/slideLayout" Target="../slideLayouts/slideLayout6.xml"/><Relationship Id="rId5" Type="http://schemas.openxmlformats.org/officeDocument/2006/relationships/image" Target="../media/image63.png"/><Relationship Id="rId4" Type="http://schemas.openxmlformats.org/officeDocument/2006/relationships/image" Target="../media/image62.png"/></Relationships>
</file>

<file path=ppt/slides/_rels/slide38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4.xml"/><Relationship Id="rId1" Type="http://schemas.openxmlformats.org/officeDocument/2006/relationships/slideLayout" Target="../slideLayouts/slideLayout6.xml"/></Relationships>
</file>

<file path=ppt/slides/_rels/slide38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6.jpeg"/><Relationship Id="rId1" Type="http://schemas.openxmlformats.org/officeDocument/2006/relationships/slideLayout" Target="../slideLayouts/slideLayout6.xml"/></Relationships>
</file>

<file path=ppt/slides/_rels/slide382.xml.rels><?xml version="1.0" encoding="UTF-8" standalone="yes"?>
<Relationships xmlns="http://schemas.openxmlformats.org/package/2006/relationships"><Relationship Id="rId8" Type="http://schemas.openxmlformats.org/officeDocument/2006/relationships/image" Target="../media/image383.png"/><Relationship Id="rId3" Type="http://schemas.openxmlformats.org/officeDocument/2006/relationships/image" Target="../media/image378.jpeg"/><Relationship Id="rId7" Type="http://schemas.openxmlformats.org/officeDocument/2006/relationships/image" Target="../media/image382.png"/><Relationship Id="rId2" Type="http://schemas.openxmlformats.org/officeDocument/2006/relationships/image" Target="../media/image377.jpeg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381.jpeg"/><Relationship Id="rId5" Type="http://schemas.openxmlformats.org/officeDocument/2006/relationships/image" Target="../media/image380.jpeg"/><Relationship Id="rId4" Type="http://schemas.openxmlformats.org/officeDocument/2006/relationships/image" Target="../media/image379.jpeg"/><Relationship Id="rId9" Type="http://schemas.openxmlformats.org/officeDocument/2006/relationships/image" Target="../media/image384.jpeg"/></Relationships>
</file>

<file path=ppt/slides/_rels/slide38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5.xml"/><Relationship Id="rId1" Type="http://schemas.openxmlformats.org/officeDocument/2006/relationships/slideLayout" Target="../slideLayouts/slideLayout6.xml"/></Relationships>
</file>

<file path=ppt/slides/_rels/slide38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6.xml"/><Relationship Id="rId1" Type="http://schemas.openxmlformats.org/officeDocument/2006/relationships/slideLayout" Target="../slideLayouts/slideLayout6.xml"/></Relationships>
</file>

<file path=ppt/slides/_rels/slide38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8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7.xml"/><Relationship Id="rId1" Type="http://schemas.openxmlformats.org/officeDocument/2006/relationships/slideLayout" Target="../slideLayouts/slideLayout6.xml"/></Relationships>
</file>

<file path=ppt/slides/_rels/slide38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85.png"/><Relationship Id="rId1" Type="http://schemas.openxmlformats.org/officeDocument/2006/relationships/slideLayout" Target="../slideLayouts/slideLayout6.xml"/></Relationships>
</file>

<file path=ppt/slides/_rels/slide38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86.png"/><Relationship Id="rId1" Type="http://schemas.openxmlformats.org/officeDocument/2006/relationships/slideLayout" Target="../slideLayouts/slideLayout6.xml"/></Relationships>
</file>

<file path=ppt/slides/_rels/slide38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87.png"/><Relationship Id="rId1" Type="http://schemas.openxmlformats.org/officeDocument/2006/relationships/slideLayout" Target="../slideLayouts/slideLayout6.xml"/></Relationships>
</file>

<file path=ppt/slides/_rels/slide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64.png"/><Relationship Id="rId7" Type="http://schemas.openxmlformats.org/officeDocument/2006/relationships/image" Target="../media/image40.png"/><Relationship Id="rId2" Type="http://schemas.openxmlformats.org/officeDocument/2006/relationships/notesSlide" Target="../notesSlides/notesSlide39.xml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39.png"/><Relationship Id="rId5" Type="http://schemas.openxmlformats.org/officeDocument/2006/relationships/image" Target="../media/image38.png"/><Relationship Id="rId4" Type="http://schemas.openxmlformats.org/officeDocument/2006/relationships/image" Target="../media/image65.png"/></Relationships>
</file>

<file path=ppt/slides/_rels/slide39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9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8.xml"/><Relationship Id="rId1" Type="http://schemas.openxmlformats.org/officeDocument/2006/relationships/slideLayout" Target="../slideLayouts/slideLayout6.xml"/></Relationships>
</file>

<file path=ppt/slides/_rels/slide39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8.png"/><Relationship Id="rId2" Type="http://schemas.openxmlformats.org/officeDocument/2006/relationships/notesSlide" Target="../notesSlides/notesSlide169.xml"/><Relationship Id="rId1" Type="http://schemas.openxmlformats.org/officeDocument/2006/relationships/slideLayout" Target="../slideLayouts/slideLayout6.xml"/><Relationship Id="rId5" Type="http://schemas.openxmlformats.org/officeDocument/2006/relationships/image" Target="../media/image390.png"/><Relationship Id="rId4" Type="http://schemas.openxmlformats.org/officeDocument/2006/relationships/image" Target="../media/image389.png"/></Relationships>
</file>

<file path=ppt/slides/_rels/slide39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92.jpeg"/><Relationship Id="rId2" Type="http://schemas.openxmlformats.org/officeDocument/2006/relationships/image" Target="../media/image391.png"/><Relationship Id="rId1" Type="http://schemas.openxmlformats.org/officeDocument/2006/relationships/slideLayout" Target="../slideLayouts/slideLayout6.xml"/><Relationship Id="rId5" Type="http://schemas.openxmlformats.org/officeDocument/2006/relationships/image" Target="../media/image394.jpeg"/><Relationship Id="rId4" Type="http://schemas.openxmlformats.org/officeDocument/2006/relationships/image" Target="../media/image393.jpeg"/></Relationships>
</file>

<file path=ppt/slides/_rels/slide39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0.xml"/><Relationship Id="rId1" Type="http://schemas.openxmlformats.org/officeDocument/2006/relationships/slideLayout" Target="../slideLayouts/slideLayout6.xml"/></Relationships>
</file>

<file path=ppt/slides/_rels/slide39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9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9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9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95.png"/><Relationship Id="rId1" Type="http://schemas.openxmlformats.org/officeDocument/2006/relationships/slideLayout" Target="../slideLayouts/slideLayout6.xml"/></Relationships>
</file>

<file path=ppt/slides/_rels/slide39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97.png"/><Relationship Id="rId2" Type="http://schemas.openxmlformats.org/officeDocument/2006/relationships/image" Target="../media/image396.png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400.png"/><Relationship Id="rId5" Type="http://schemas.openxmlformats.org/officeDocument/2006/relationships/image" Target="../media/image399.png"/><Relationship Id="rId4" Type="http://schemas.openxmlformats.org/officeDocument/2006/relationships/image" Target="../media/image398.pn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6.xml"/><Relationship Id="rId4" Type="http://schemas.openxmlformats.org/officeDocument/2006/relationships/image" Target="../media/image13.png"/></Relationships>
</file>

<file path=ppt/slides/_rels/slide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66.png"/><Relationship Id="rId2" Type="http://schemas.openxmlformats.org/officeDocument/2006/relationships/notesSlide" Target="../notesSlides/notesSlide40.xml"/><Relationship Id="rId1" Type="http://schemas.openxmlformats.org/officeDocument/2006/relationships/slideLayout" Target="../slideLayouts/slideLayout6.xml"/></Relationships>
</file>

<file path=ppt/slides/_rels/slide40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0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0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0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02.jpeg"/><Relationship Id="rId2" Type="http://schemas.openxmlformats.org/officeDocument/2006/relationships/image" Target="../media/image401.jpeg"/><Relationship Id="rId1" Type="http://schemas.openxmlformats.org/officeDocument/2006/relationships/slideLayout" Target="../slideLayouts/slideLayout6.xml"/><Relationship Id="rId5" Type="http://schemas.openxmlformats.org/officeDocument/2006/relationships/image" Target="../media/image404.jpeg"/><Relationship Id="rId4" Type="http://schemas.openxmlformats.org/officeDocument/2006/relationships/image" Target="../media/image403.jpeg"/></Relationships>
</file>

<file path=ppt/slides/_rels/slide40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0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0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05.png"/><Relationship Id="rId2" Type="http://schemas.openxmlformats.org/officeDocument/2006/relationships/notesSlide" Target="../notesSlides/notesSlide171.xml"/><Relationship Id="rId1" Type="http://schemas.openxmlformats.org/officeDocument/2006/relationships/slideLayout" Target="../slideLayouts/slideLayout6.xml"/></Relationships>
</file>

<file path=ppt/slides/_rels/slide40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0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06.png"/><Relationship Id="rId2" Type="http://schemas.openxmlformats.org/officeDocument/2006/relationships/notesSlide" Target="../notesSlides/notesSlide172.xml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96.png"/><Relationship Id="rId5" Type="http://schemas.openxmlformats.org/officeDocument/2006/relationships/image" Target="../media/image95.png"/><Relationship Id="rId4" Type="http://schemas.openxmlformats.org/officeDocument/2006/relationships/image" Target="../media/image94.png"/></Relationships>
</file>

<file path=ppt/slides/_rels/slide40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7.png"/><Relationship Id="rId2" Type="http://schemas.openxmlformats.org/officeDocument/2006/relationships/notesSlide" Target="../notesSlides/notesSlide41.xml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70.png"/><Relationship Id="rId5" Type="http://schemas.openxmlformats.org/officeDocument/2006/relationships/image" Target="../media/image69.png"/><Relationship Id="rId4" Type="http://schemas.openxmlformats.org/officeDocument/2006/relationships/image" Target="../media/image68.png"/></Relationships>
</file>

<file path=ppt/slides/_rels/slide4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3.xml"/><Relationship Id="rId1" Type="http://schemas.openxmlformats.org/officeDocument/2006/relationships/slideLayout" Target="../slideLayouts/slideLayout6.xml"/></Relationships>
</file>

<file path=ppt/slides/_rels/slide4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4.xml"/><Relationship Id="rId1" Type="http://schemas.openxmlformats.org/officeDocument/2006/relationships/slideLayout" Target="../slideLayouts/slideLayout6.xml"/></Relationships>
</file>

<file path=ppt/slides/_rels/slide4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5.xml"/><Relationship Id="rId1" Type="http://schemas.openxmlformats.org/officeDocument/2006/relationships/slideLayout" Target="../slideLayouts/slideLayout6.xml"/></Relationships>
</file>

<file path=ppt/slides/_rels/slide4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6.xml"/><Relationship Id="rId1" Type="http://schemas.openxmlformats.org/officeDocument/2006/relationships/slideLayout" Target="../slideLayouts/slideLayout6.xml"/></Relationships>
</file>

<file path=ppt/slides/_rels/slide4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7.xml"/><Relationship Id="rId1" Type="http://schemas.openxmlformats.org/officeDocument/2006/relationships/slideLayout" Target="../slideLayouts/slideLayout6.xml"/></Relationships>
</file>

<file path=ppt/slides/_rels/slide4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8.xml"/><Relationship Id="rId1" Type="http://schemas.openxmlformats.org/officeDocument/2006/relationships/slideLayout" Target="../slideLayouts/slideLayout6.xml"/></Relationships>
</file>

<file path=ppt/slides/_rels/slide41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9.xml"/><Relationship Id="rId1" Type="http://schemas.openxmlformats.org/officeDocument/2006/relationships/slideLayout" Target="../slideLayouts/slideLayout6.xml"/></Relationships>
</file>

<file path=ppt/slides/_rels/slide41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0.xml"/><Relationship Id="rId1" Type="http://schemas.openxmlformats.org/officeDocument/2006/relationships/slideLayout" Target="../slideLayouts/slideLayout6.xml"/></Relationships>
</file>

<file path=ppt/slides/_rels/slide41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1.xml"/><Relationship Id="rId1" Type="http://schemas.openxmlformats.org/officeDocument/2006/relationships/slideLayout" Target="../slideLayouts/slideLayout6.xml"/></Relationships>
</file>

<file path=ppt/slides/_rels/slide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71.png"/><Relationship Id="rId2" Type="http://schemas.openxmlformats.org/officeDocument/2006/relationships/notesSlide" Target="../notesSlides/notesSlide42.xml"/><Relationship Id="rId1" Type="http://schemas.openxmlformats.org/officeDocument/2006/relationships/slideLayout" Target="../slideLayouts/slideLayout6.xml"/></Relationships>
</file>

<file path=ppt/slides/_rels/slide42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2.xml"/><Relationship Id="rId1" Type="http://schemas.openxmlformats.org/officeDocument/2006/relationships/slideLayout" Target="../slideLayouts/slideLayout6.xml"/></Relationships>
</file>

<file path=ppt/slides/_rels/slide42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3.xml"/><Relationship Id="rId1" Type="http://schemas.openxmlformats.org/officeDocument/2006/relationships/slideLayout" Target="../slideLayouts/slideLayout6.xml"/></Relationships>
</file>

<file path=ppt/slides/_rels/slide42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4.xml"/><Relationship Id="rId1" Type="http://schemas.openxmlformats.org/officeDocument/2006/relationships/slideLayout" Target="../slideLayouts/slideLayout6.xml"/></Relationships>
</file>

<file path=ppt/slides/_rels/slide42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5.xml"/><Relationship Id="rId1" Type="http://schemas.openxmlformats.org/officeDocument/2006/relationships/slideLayout" Target="../slideLayouts/slideLayout6.xml"/></Relationships>
</file>

<file path=ppt/slides/_rels/slide42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6.xml"/><Relationship Id="rId1" Type="http://schemas.openxmlformats.org/officeDocument/2006/relationships/slideLayout" Target="../slideLayouts/slideLayout6.xml"/></Relationships>
</file>

<file path=ppt/slides/_rels/slide4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07.png"/><Relationship Id="rId1" Type="http://schemas.openxmlformats.org/officeDocument/2006/relationships/slideLayout" Target="../slideLayouts/slideLayout6.xml"/></Relationships>
</file>

<file path=ppt/slides/_rels/slide42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7.xml"/><Relationship Id="rId1" Type="http://schemas.openxmlformats.org/officeDocument/2006/relationships/slideLayout" Target="../slideLayouts/slideLayout6.xml"/></Relationships>
</file>

<file path=ppt/slides/_rels/slide4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2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8.xml"/><Relationship Id="rId1" Type="http://schemas.openxmlformats.org/officeDocument/2006/relationships/slideLayout" Target="../slideLayouts/slideLayout6.xml"/></Relationships>
</file>

<file path=ppt/slides/_rels/slide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72.png"/><Relationship Id="rId2" Type="http://schemas.openxmlformats.org/officeDocument/2006/relationships/notesSlide" Target="../notesSlides/notesSlide43.xml"/><Relationship Id="rId1" Type="http://schemas.openxmlformats.org/officeDocument/2006/relationships/slideLayout" Target="../slideLayouts/slideLayout6.xml"/></Relationships>
</file>

<file path=ppt/slides/_rels/slide4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08.png"/><Relationship Id="rId2" Type="http://schemas.openxmlformats.org/officeDocument/2006/relationships/notesSlide" Target="../notesSlides/notesSlide189.xml"/><Relationship Id="rId1" Type="http://schemas.openxmlformats.org/officeDocument/2006/relationships/slideLayout" Target="../slideLayouts/slideLayout6.xml"/></Relationships>
</file>

<file path=ppt/slides/_rels/slide4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09.png"/><Relationship Id="rId2" Type="http://schemas.openxmlformats.org/officeDocument/2006/relationships/notesSlide" Target="../notesSlides/notesSlide190.xml"/><Relationship Id="rId1" Type="http://schemas.openxmlformats.org/officeDocument/2006/relationships/slideLayout" Target="../slideLayouts/slideLayout6.xml"/></Relationships>
</file>

<file path=ppt/slides/_rels/slide4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1.jpeg"/><Relationship Id="rId2" Type="http://schemas.openxmlformats.org/officeDocument/2006/relationships/image" Target="../media/image410.jpeg"/><Relationship Id="rId1" Type="http://schemas.openxmlformats.org/officeDocument/2006/relationships/slideLayout" Target="../slideLayouts/slideLayout6.xml"/><Relationship Id="rId5" Type="http://schemas.openxmlformats.org/officeDocument/2006/relationships/image" Target="../media/image413.jpeg"/><Relationship Id="rId4" Type="http://schemas.openxmlformats.org/officeDocument/2006/relationships/image" Target="../media/image412.jpeg"/></Relationships>
</file>

<file path=ppt/slides/_rels/slide4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5.png"/><Relationship Id="rId2" Type="http://schemas.openxmlformats.org/officeDocument/2006/relationships/image" Target="../media/image414.png"/><Relationship Id="rId1" Type="http://schemas.openxmlformats.org/officeDocument/2006/relationships/slideLayout" Target="../slideLayouts/slideLayout6.xml"/><Relationship Id="rId4" Type="http://schemas.openxmlformats.org/officeDocument/2006/relationships/image" Target="../media/image416.png"/></Relationships>
</file>

<file path=ppt/slides/_rels/slide4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4.xml"/><Relationship Id="rId1" Type="http://schemas.openxmlformats.org/officeDocument/2006/relationships/slideLayout" Target="../slideLayouts/slideLayout6.xml"/></Relationships>
</file>

<file path=ppt/slides/_rels/slide4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17.wmf"/><Relationship Id="rId1" Type="http://schemas.openxmlformats.org/officeDocument/2006/relationships/slideLayout" Target="../slideLayouts/slideLayout6.xml"/></Relationships>
</file>

<file path=ppt/slides/_rels/slide4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6.png"/><Relationship Id="rId2" Type="http://schemas.openxmlformats.org/officeDocument/2006/relationships/notesSlide" Target="../notesSlides/notesSlide191.xml"/><Relationship Id="rId1" Type="http://schemas.openxmlformats.org/officeDocument/2006/relationships/slideLayout" Target="../slideLayouts/slideLayout6.xml"/></Relationships>
</file>

<file path=ppt/slides/_rels/slide4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4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4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2.xml"/><Relationship Id="rId1" Type="http://schemas.openxmlformats.org/officeDocument/2006/relationships/slideLayout" Target="../slideLayouts/slideLayout6.xml"/></Relationships>
</file>

<file path=ppt/slides/_rels/slide4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18.jpeg"/><Relationship Id="rId1" Type="http://schemas.openxmlformats.org/officeDocument/2006/relationships/slideLayout" Target="../slideLayouts/slideLayout6.xml"/></Relationships>
</file>

<file path=ppt/slides/_rels/slide4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73.png"/><Relationship Id="rId2" Type="http://schemas.openxmlformats.org/officeDocument/2006/relationships/notesSlide" Target="../notesSlides/notesSlide45.xml"/><Relationship Id="rId1" Type="http://schemas.openxmlformats.org/officeDocument/2006/relationships/slideLayout" Target="../slideLayouts/slideLayout6.xml"/></Relationships>
</file>

<file path=ppt/slides/_rels/slide450.xml.rels><?xml version="1.0" encoding="UTF-8" standalone="yes"?>
<Relationships xmlns="http://schemas.openxmlformats.org/package/2006/relationships"><Relationship Id="rId3" Type="http://schemas.openxmlformats.org/officeDocument/2006/relationships/hyperlink" Target="mailto:info@presentation-process.com" TargetMode="External"/><Relationship Id="rId2" Type="http://schemas.openxmlformats.org/officeDocument/2006/relationships/hyperlink" Target="http://www.buyapresentation.com/contactus.htm" TargetMode="Externa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05.png"/></Relationships>
</file>

<file path=ppt/slides/_rels/slide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74.png"/><Relationship Id="rId2" Type="http://schemas.openxmlformats.org/officeDocument/2006/relationships/notesSlide" Target="../notesSlides/notesSlide46.xml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77.png"/><Relationship Id="rId5" Type="http://schemas.openxmlformats.org/officeDocument/2006/relationships/image" Target="../media/image76.png"/><Relationship Id="rId4" Type="http://schemas.openxmlformats.org/officeDocument/2006/relationships/image" Target="../media/image75.png"/></Relationships>
</file>

<file path=ppt/slides/_rels/slide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78.png"/><Relationship Id="rId2" Type="http://schemas.openxmlformats.org/officeDocument/2006/relationships/notesSlide" Target="../notesSlides/notesSlide47.xml"/><Relationship Id="rId1" Type="http://schemas.openxmlformats.org/officeDocument/2006/relationships/slideLayout" Target="../slideLayouts/slideLayout6.xml"/></Relationships>
</file>

<file path=ppt/slides/_rels/slide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79.png"/><Relationship Id="rId2" Type="http://schemas.openxmlformats.org/officeDocument/2006/relationships/notesSlide" Target="../notesSlides/notesSlide48.xml"/><Relationship Id="rId1" Type="http://schemas.openxmlformats.org/officeDocument/2006/relationships/slideLayout" Target="../slideLayouts/slideLayout6.xml"/></Relationships>
</file>

<file path=ppt/slides/_rels/slide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80.png"/><Relationship Id="rId2" Type="http://schemas.openxmlformats.org/officeDocument/2006/relationships/notesSlide" Target="../notesSlides/notesSlide49.xml"/><Relationship Id="rId1" Type="http://schemas.openxmlformats.org/officeDocument/2006/relationships/slideLayout" Target="../slideLayouts/slideLayout6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7" Type="http://schemas.openxmlformats.org/officeDocument/2006/relationships/image" Target="../media/image18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17.png"/><Relationship Id="rId5" Type="http://schemas.openxmlformats.org/officeDocument/2006/relationships/image" Target="../media/image16.png"/><Relationship Id="rId4" Type="http://schemas.openxmlformats.org/officeDocument/2006/relationships/image" Target="../media/image15.png"/></Relationships>
</file>

<file path=ppt/slides/_rels/slide5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0.xml"/><Relationship Id="rId1" Type="http://schemas.openxmlformats.org/officeDocument/2006/relationships/slideLayout" Target="../slideLayouts/slideLayout6.xml"/></Relationships>
</file>

<file path=ppt/slides/_rels/slide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81.png"/><Relationship Id="rId2" Type="http://schemas.openxmlformats.org/officeDocument/2006/relationships/notesSlide" Target="../notesSlides/notesSlide51.xml"/><Relationship Id="rId1" Type="http://schemas.openxmlformats.org/officeDocument/2006/relationships/slideLayout" Target="../slideLayouts/slideLayout6.xml"/></Relationships>
</file>

<file path=ppt/slides/_rels/slide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82.jpeg"/><Relationship Id="rId2" Type="http://schemas.openxmlformats.org/officeDocument/2006/relationships/notesSlide" Target="../notesSlides/notesSlide52.xml"/><Relationship Id="rId1" Type="http://schemas.openxmlformats.org/officeDocument/2006/relationships/slideLayout" Target="../slideLayouts/slideLayout6.xml"/><Relationship Id="rId5" Type="http://schemas.openxmlformats.org/officeDocument/2006/relationships/image" Target="../media/image84.png"/><Relationship Id="rId4" Type="http://schemas.openxmlformats.org/officeDocument/2006/relationships/image" Target="../media/image83.png"/></Relationships>
</file>

<file path=ppt/slides/_rels/slide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82.jpeg"/><Relationship Id="rId2" Type="http://schemas.openxmlformats.org/officeDocument/2006/relationships/notesSlide" Target="../notesSlides/notesSlide53.xml"/><Relationship Id="rId1" Type="http://schemas.openxmlformats.org/officeDocument/2006/relationships/slideLayout" Target="../slideLayouts/slideLayout6.xml"/><Relationship Id="rId5" Type="http://schemas.openxmlformats.org/officeDocument/2006/relationships/image" Target="../media/image84.png"/><Relationship Id="rId4" Type="http://schemas.openxmlformats.org/officeDocument/2006/relationships/image" Target="../media/image83.png"/></Relationships>
</file>

<file path=ppt/slides/_rels/slide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82.jpeg"/><Relationship Id="rId2" Type="http://schemas.openxmlformats.org/officeDocument/2006/relationships/notesSlide" Target="../notesSlides/notesSlide54.xml"/><Relationship Id="rId1" Type="http://schemas.openxmlformats.org/officeDocument/2006/relationships/slideLayout" Target="../slideLayouts/slideLayout6.xml"/><Relationship Id="rId5" Type="http://schemas.openxmlformats.org/officeDocument/2006/relationships/image" Target="../media/image84.png"/><Relationship Id="rId4" Type="http://schemas.openxmlformats.org/officeDocument/2006/relationships/image" Target="../media/image83.png"/></Relationships>
</file>

<file path=ppt/slides/_rels/slide5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5.xml"/><Relationship Id="rId1" Type="http://schemas.openxmlformats.org/officeDocument/2006/relationships/slideLayout" Target="../slideLayouts/slideLayout6.xml"/></Relationships>
</file>

<file path=ppt/slides/_rels/slide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85.png"/><Relationship Id="rId2" Type="http://schemas.openxmlformats.org/officeDocument/2006/relationships/notesSlide" Target="../notesSlides/notesSlide56.xml"/><Relationship Id="rId1" Type="http://schemas.openxmlformats.org/officeDocument/2006/relationships/slideLayout" Target="../slideLayouts/slideLayout6.xml"/></Relationships>
</file>

<file path=ppt/slides/_rels/slide5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7.xml"/><Relationship Id="rId1" Type="http://schemas.openxmlformats.org/officeDocument/2006/relationships/slideLayout" Target="../slideLayouts/slideLayout6.xml"/></Relationships>
</file>

<file path=ppt/slides/_rels/slide58.xml.rels><?xml version="1.0" encoding="UTF-8" standalone="yes"?>
<Relationships xmlns="http://schemas.openxmlformats.org/package/2006/relationships"><Relationship Id="rId3" Type="http://schemas.openxmlformats.org/officeDocument/2006/relationships/image" Target="../media/image86.png"/><Relationship Id="rId2" Type="http://schemas.openxmlformats.org/officeDocument/2006/relationships/notesSlide" Target="../notesSlides/notesSlide58.xml"/><Relationship Id="rId1" Type="http://schemas.openxmlformats.org/officeDocument/2006/relationships/slideLayout" Target="../slideLayouts/slideLayout6.xml"/></Relationships>
</file>

<file path=ppt/slides/_rels/slide5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9.xml"/><Relationship Id="rId1" Type="http://schemas.openxmlformats.org/officeDocument/2006/relationships/slideLayout" Target="../slideLayouts/slideLayout6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6.xml"/></Relationships>
</file>

<file path=ppt/slides/_rels/slide60.xml.rels><?xml version="1.0" encoding="UTF-8" standalone="yes"?>
<Relationships xmlns="http://schemas.openxmlformats.org/package/2006/relationships"><Relationship Id="rId3" Type="http://schemas.openxmlformats.org/officeDocument/2006/relationships/image" Target="../media/image87.png"/><Relationship Id="rId2" Type="http://schemas.openxmlformats.org/officeDocument/2006/relationships/notesSlide" Target="../notesSlides/notesSlide60.xml"/><Relationship Id="rId1" Type="http://schemas.openxmlformats.org/officeDocument/2006/relationships/slideLayout" Target="../slideLayouts/slideLayout6.xml"/><Relationship Id="rId4" Type="http://schemas.openxmlformats.org/officeDocument/2006/relationships/image" Target="../media/image88.png"/></Relationships>
</file>

<file path=ppt/slides/_rels/slide6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1.xml"/><Relationship Id="rId1" Type="http://schemas.openxmlformats.org/officeDocument/2006/relationships/slideLayout" Target="../slideLayouts/slideLayout6.xml"/></Relationships>
</file>

<file path=ppt/slides/_rels/slide6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2.xml"/><Relationship Id="rId1" Type="http://schemas.openxmlformats.org/officeDocument/2006/relationships/slideLayout" Target="../slideLayouts/slideLayout6.xml"/></Relationships>
</file>

<file path=ppt/slides/_rels/slide6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3.xml"/><Relationship Id="rId1" Type="http://schemas.openxmlformats.org/officeDocument/2006/relationships/slideLayout" Target="../slideLayouts/slideLayout6.xml"/></Relationships>
</file>

<file path=ppt/slides/_rels/slide6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notesSlide" Target="../notesSlides/notesSlide64.xml"/><Relationship Id="rId1" Type="http://schemas.openxmlformats.org/officeDocument/2006/relationships/slideLayout" Target="../slideLayouts/slideLayout6.xml"/></Relationships>
</file>

<file path=ppt/slides/_rels/slide6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5.xml"/><Relationship Id="rId1" Type="http://schemas.openxmlformats.org/officeDocument/2006/relationships/slideLayout" Target="../slideLayouts/slideLayout6.xml"/></Relationships>
</file>

<file path=ppt/slides/_rels/slide6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6.xml"/><Relationship Id="rId1" Type="http://schemas.openxmlformats.org/officeDocument/2006/relationships/slideLayout" Target="../slideLayouts/slideLayout6.xml"/></Relationships>
</file>

<file path=ppt/slides/_rels/slide67.xml.rels><?xml version="1.0" encoding="UTF-8" standalone="yes"?>
<Relationships xmlns="http://schemas.openxmlformats.org/package/2006/relationships"><Relationship Id="rId3" Type="http://schemas.openxmlformats.org/officeDocument/2006/relationships/image" Target="../media/image89.png"/><Relationship Id="rId2" Type="http://schemas.openxmlformats.org/officeDocument/2006/relationships/notesSlide" Target="../notesSlides/notesSlide67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91.png"/><Relationship Id="rId4" Type="http://schemas.openxmlformats.org/officeDocument/2006/relationships/image" Target="../media/image90.png"/></Relationships>
</file>

<file path=ppt/slides/_rels/slide68.xml.rels><?xml version="1.0" encoding="UTF-8" standalone="yes"?>
<Relationships xmlns="http://schemas.openxmlformats.org/package/2006/relationships"><Relationship Id="rId3" Type="http://schemas.openxmlformats.org/officeDocument/2006/relationships/image" Target="../media/image89.png"/><Relationship Id="rId2" Type="http://schemas.openxmlformats.org/officeDocument/2006/relationships/notesSlide" Target="../notesSlides/notesSlide68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91.png"/><Relationship Id="rId4" Type="http://schemas.openxmlformats.org/officeDocument/2006/relationships/image" Target="../media/image90.png"/></Relationships>
</file>

<file path=ppt/slides/_rels/slide69.xml.rels><?xml version="1.0" encoding="UTF-8" standalone="yes"?>
<Relationships xmlns="http://schemas.openxmlformats.org/package/2006/relationships"><Relationship Id="rId3" Type="http://schemas.openxmlformats.org/officeDocument/2006/relationships/image" Target="../media/image89.png"/><Relationship Id="rId2" Type="http://schemas.openxmlformats.org/officeDocument/2006/relationships/notesSlide" Target="../notesSlides/notesSlide69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91.png"/><Relationship Id="rId4" Type="http://schemas.openxmlformats.org/officeDocument/2006/relationships/image" Target="../media/image90.pn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6.xml"/></Relationships>
</file>

<file path=ppt/slides/_rels/slide7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0.xml"/><Relationship Id="rId1" Type="http://schemas.openxmlformats.org/officeDocument/2006/relationships/slideLayout" Target="../slideLayouts/slideLayout6.xml"/></Relationships>
</file>

<file path=ppt/slides/_rels/slide71.xml.rels><?xml version="1.0" encoding="UTF-8" standalone="yes"?>
<Relationships xmlns="http://schemas.openxmlformats.org/package/2006/relationships"><Relationship Id="rId3" Type="http://schemas.openxmlformats.org/officeDocument/2006/relationships/image" Target="../media/image92.png"/><Relationship Id="rId2" Type="http://schemas.openxmlformats.org/officeDocument/2006/relationships/notesSlide" Target="../notesSlides/notesSlide71.xml"/><Relationship Id="rId1" Type="http://schemas.openxmlformats.org/officeDocument/2006/relationships/slideLayout" Target="../slideLayouts/slideLayout6.xml"/></Relationships>
</file>

<file path=ppt/slides/_rels/slide72.xml.rels><?xml version="1.0" encoding="UTF-8" standalone="yes"?>
<Relationships xmlns="http://schemas.openxmlformats.org/package/2006/relationships"><Relationship Id="rId3" Type="http://schemas.openxmlformats.org/officeDocument/2006/relationships/image" Target="../media/image93.png"/><Relationship Id="rId2" Type="http://schemas.openxmlformats.org/officeDocument/2006/relationships/notesSlide" Target="../notesSlides/notesSlide72.xml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96.png"/><Relationship Id="rId5" Type="http://schemas.openxmlformats.org/officeDocument/2006/relationships/image" Target="../media/image95.png"/><Relationship Id="rId4" Type="http://schemas.openxmlformats.org/officeDocument/2006/relationships/image" Target="../media/image94.png"/></Relationships>
</file>

<file path=ppt/slides/_rels/slide73.xml.rels><?xml version="1.0" encoding="UTF-8" standalone="yes"?>
<Relationships xmlns="http://schemas.openxmlformats.org/package/2006/relationships"><Relationship Id="rId3" Type="http://schemas.openxmlformats.org/officeDocument/2006/relationships/image" Target="../media/image97.png"/><Relationship Id="rId2" Type="http://schemas.openxmlformats.org/officeDocument/2006/relationships/notesSlide" Target="../notesSlides/notesSlide73.xml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100.png"/><Relationship Id="rId5" Type="http://schemas.openxmlformats.org/officeDocument/2006/relationships/image" Target="../media/image99.png"/><Relationship Id="rId4" Type="http://schemas.openxmlformats.org/officeDocument/2006/relationships/image" Target="../media/image98.png"/></Relationships>
</file>

<file path=ppt/slides/_rels/slide7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1.jpeg"/><Relationship Id="rId2" Type="http://schemas.openxmlformats.org/officeDocument/2006/relationships/notesSlide" Target="../notesSlides/notesSlide74.xml"/><Relationship Id="rId1" Type="http://schemas.openxmlformats.org/officeDocument/2006/relationships/slideLayout" Target="../slideLayouts/slideLayout6.xml"/></Relationships>
</file>

<file path=ppt/slides/_rels/slide7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2.png"/><Relationship Id="rId2" Type="http://schemas.openxmlformats.org/officeDocument/2006/relationships/notesSlide" Target="../notesSlides/notesSlide75.xml"/><Relationship Id="rId1" Type="http://schemas.openxmlformats.org/officeDocument/2006/relationships/slideLayout" Target="../slideLayouts/slideLayout6.xml"/></Relationships>
</file>

<file path=ppt/slides/_rels/slide7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3.png"/><Relationship Id="rId2" Type="http://schemas.openxmlformats.org/officeDocument/2006/relationships/notesSlide" Target="../notesSlides/notesSlide76.xml"/><Relationship Id="rId1" Type="http://schemas.openxmlformats.org/officeDocument/2006/relationships/slideLayout" Target="../slideLayouts/slideLayout6.xml"/><Relationship Id="rId4" Type="http://schemas.openxmlformats.org/officeDocument/2006/relationships/image" Target="../media/image104.png"/></Relationships>
</file>

<file path=ppt/slides/_rels/slide7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7.xml"/><Relationship Id="rId1" Type="http://schemas.openxmlformats.org/officeDocument/2006/relationships/slideLayout" Target="../slideLayouts/slideLayout2.xml"/></Relationships>
</file>

<file path=ppt/slides/_rels/slide78.xml.rels><?xml version="1.0" encoding="UTF-8" standalone="yes"?>
<Relationships xmlns="http://schemas.openxmlformats.org/package/2006/relationships"><Relationship Id="rId3" Type="http://schemas.openxmlformats.org/officeDocument/2006/relationships/hyperlink" Target="http://www.buyapresentation.com/contactus.htm" TargetMode="External"/><Relationship Id="rId2" Type="http://schemas.openxmlformats.org/officeDocument/2006/relationships/notesSlide" Target="../notesSlides/notesSlide78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105.png"/><Relationship Id="rId4" Type="http://schemas.openxmlformats.org/officeDocument/2006/relationships/hyperlink" Target="mailto:info@presentation-process.com" TargetMode="External"/></Relationships>
</file>

<file path=ppt/slides/_rels/slide7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6.xml"/><Relationship Id="rId4" Type="http://schemas.openxmlformats.org/officeDocument/2006/relationships/image" Target="../media/image21.png"/></Relationships>
</file>

<file path=ppt/slides/_rels/slide8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9.xml"/><Relationship Id="rId1" Type="http://schemas.openxmlformats.org/officeDocument/2006/relationships/slideLayout" Target="../slideLayouts/slideLayout6.xml"/></Relationships>
</file>

<file path=ppt/slides/_rels/slide8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7.jpeg"/><Relationship Id="rId2" Type="http://schemas.openxmlformats.org/officeDocument/2006/relationships/image" Target="../media/image106.jpeg"/><Relationship Id="rId1" Type="http://schemas.openxmlformats.org/officeDocument/2006/relationships/slideLayout" Target="../slideLayouts/slideLayout6.xml"/></Relationships>
</file>

<file path=ppt/slides/_rels/slide8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0.xml"/><Relationship Id="rId1" Type="http://schemas.openxmlformats.org/officeDocument/2006/relationships/slideLayout" Target="../slideLayouts/slideLayout6.xml"/></Relationships>
</file>

<file path=ppt/slides/_rels/slide8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8.png"/><Relationship Id="rId2" Type="http://schemas.openxmlformats.org/officeDocument/2006/relationships/notesSlide" Target="../notesSlides/notesSlide81.xml"/><Relationship Id="rId1" Type="http://schemas.openxmlformats.org/officeDocument/2006/relationships/slideLayout" Target="../slideLayouts/slideLayout6.xml"/><Relationship Id="rId4" Type="http://schemas.openxmlformats.org/officeDocument/2006/relationships/image" Target="../media/image109.png"/></Relationships>
</file>

<file path=ppt/slides/_rels/slide8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2.xml"/><Relationship Id="rId1" Type="http://schemas.openxmlformats.org/officeDocument/2006/relationships/slideLayout" Target="../slideLayouts/slideLayout6.xml"/></Relationships>
</file>

<file path=ppt/slides/_rels/slide8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0.png"/><Relationship Id="rId2" Type="http://schemas.openxmlformats.org/officeDocument/2006/relationships/notesSlide" Target="../notesSlides/notesSlide83.xml"/><Relationship Id="rId1" Type="http://schemas.openxmlformats.org/officeDocument/2006/relationships/slideLayout" Target="../slideLayouts/slideLayout6.xml"/></Relationships>
</file>

<file path=ppt/slides/_rels/slide8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6.xml"/></Relationships>
</file>

<file path=ppt/slides/_rels/slide9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1.jpeg"/><Relationship Id="rId2" Type="http://schemas.openxmlformats.org/officeDocument/2006/relationships/notesSlide" Target="../notesSlides/notesSlide84.xml"/><Relationship Id="rId1" Type="http://schemas.openxmlformats.org/officeDocument/2006/relationships/slideLayout" Target="../slideLayouts/slideLayout6.xml"/></Relationships>
</file>

<file path=ppt/slides/_rels/slide9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5.xml"/><Relationship Id="rId1" Type="http://schemas.openxmlformats.org/officeDocument/2006/relationships/slideLayout" Target="../slideLayouts/slideLayout6.xml"/></Relationships>
</file>

<file path=ppt/slides/_rels/slide9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6.xml"/><Relationship Id="rId1" Type="http://schemas.openxmlformats.org/officeDocument/2006/relationships/slideLayout" Target="../slideLayouts/slideLayout6.xml"/></Relationships>
</file>

<file path=ppt/slides/_rels/slide9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09600" y="1143000"/>
            <a:ext cx="7772400" cy="1066800"/>
          </a:xfrm>
        </p:spPr>
        <p:txBody>
          <a:bodyPr>
            <a:normAutofit/>
            <a:scene3d>
              <a:camera prst="orthographicFront"/>
              <a:lightRig rig="threePt" dir="t"/>
            </a:scene3d>
            <a:sp3d extrusionH="57150">
              <a:bevelT h="25400" prst="softRound"/>
            </a:sp3d>
          </a:bodyPr>
          <a:lstStyle/>
          <a:p>
            <a:r>
              <a:rPr lang="en-US" sz="4000" b="1" dirty="0" smtClean="0">
                <a:ln w="1905"/>
                <a:gradFill>
                  <a:gsLst>
                    <a:gs pos="0">
                      <a:schemeClr val="accent6">
                        <a:shade val="20000"/>
                        <a:satMod val="200000"/>
                      </a:schemeClr>
                    </a:gs>
                    <a:gs pos="78000">
                      <a:schemeClr val="accent6">
                        <a:tint val="90000"/>
                        <a:shade val="89000"/>
                        <a:satMod val="220000"/>
                      </a:schemeClr>
                    </a:gs>
                    <a:gs pos="100000">
                      <a:schemeClr val="accent6">
                        <a:tint val="12000"/>
                        <a:satMod val="255000"/>
                      </a:schemeClr>
                    </a:gs>
                  </a:gsLst>
                  <a:lin ang="5400000"/>
                </a:gradFill>
                <a:effectLst>
                  <a:innerShdw blurRad="69850" dist="43180" dir="5400000">
                    <a:srgbClr val="000000">
                      <a:alpha val="65000"/>
                    </a:srgbClr>
                  </a:innerShdw>
                </a:effectLst>
              </a:rPr>
              <a:t>70 Business Diagrams: </a:t>
            </a:r>
            <a:r>
              <a:rPr lang="en-US" sz="4000" b="1" dirty="0" err="1" smtClean="0">
                <a:ln w="1905"/>
                <a:gradFill>
                  <a:gsLst>
                    <a:gs pos="0">
                      <a:schemeClr val="accent6">
                        <a:shade val="20000"/>
                        <a:satMod val="200000"/>
                      </a:schemeClr>
                    </a:gs>
                    <a:gs pos="78000">
                      <a:schemeClr val="accent6">
                        <a:tint val="90000"/>
                        <a:shade val="89000"/>
                        <a:satMod val="220000"/>
                      </a:schemeClr>
                    </a:gs>
                    <a:gs pos="100000">
                      <a:schemeClr val="accent6">
                        <a:tint val="12000"/>
                        <a:satMod val="255000"/>
                      </a:schemeClr>
                    </a:gs>
                  </a:gsLst>
                  <a:lin ang="5400000"/>
                </a:gradFill>
                <a:effectLst>
                  <a:innerShdw blurRad="69850" dist="43180" dir="5400000">
                    <a:srgbClr val="000000">
                      <a:alpha val="65000"/>
                    </a:srgbClr>
                  </a:innerShdw>
                </a:effectLst>
              </a:rPr>
              <a:t>Vol</a:t>
            </a:r>
            <a:r>
              <a:rPr lang="en-US" sz="4000" b="1" dirty="0" smtClean="0">
                <a:ln w="1905"/>
                <a:gradFill>
                  <a:gsLst>
                    <a:gs pos="0">
                      <a:schemeClr val="accent6">
                        <a:shade val="20000"/>
                        <a:satMod val="200000"/>
                      </a:schemeClr>
                    </a:gs>
                    <a:gs pos="78000">
                      <a:schemeClr val="accent6">
                        <a:tint val="90000"/>
                        <a:shade val="89000"/>
                        <a:satMod val="220000"/>
                      </a:schemeClr>
                    </a:gs>
                    <a:gs pos="100000">
                      <a:schemeClr val="accent6">
                        <a:tint val="12000"/>
                        <a:satMod val="255000"/>
                      </a:schemeClr>
                    </a:gs>
                  </a:gsLst>
                  <a:lin ang="5400000"/>
                </a:gradFill>
                <a:effectLst>
                  <a:innerShdw blurRad="69850" dist="43180" dir="5400000">
                    <a:srgbClr val="000000">
                      <a:alpha val="65000"/>
                    </a:srgbClr>
                  </a:innerShdw>
                </a:effectLst>
              </a:rPr>
              <a:t> 1</a:t>
            </a:r>
            <a:endParaRPr lang="en-US" sz="4000" b="1" dirty="0">
              <a:ln w="1905"/>
              <a:gradFill>
                <a:gsLst>
                  <a:gs pos="0">
                    <a:schemeClr val="accent6">
                      <a:shade val="20000"/>
                      <a:satMod val="200000"/>
                    </a:schemeClr>
                  </a:gs>
                  <a:gs pos="78000">
                    <a:schemeClr val="accent6">
                      <a:tint val="90000"/>
                      <a:shade val="89000"/>
                      <a:satMod val="220000"/>
                    </a:schemeClr>
                  </a:gs>
                  <a:gs pos="100000">
                    <a:schemeClr val="accent6">
                      <a:tint val="12000"/>
                      <a:satMod val="255000"/>
                    </a:schemeClr>
                  </a:gs>
                </a:gsLst>
                <a:lin ang="5400000"/>
              </a:gradFill>
              <a:effectLst>
                <a:innerShdw blurRad="69850" dist="43180" dir="5400000">
                  <a:srgbClr val="000000">
                    <a:alpha val="65000"/>
                  </a:srgbClr>
                </a:innerShdw>
              </a:effectLst>
            </a:endParaRPr>
          </a:p>
        </p:txBody>
      </p:sp>
      <p:sp>
        <p:nvSpPr>
          <p:cNvPr id="5" name="Rectangle 4"/>
          <p:cNvSpPr/>
          <p:nvPr/>
        </p:nvSpPr>
        <p:spPr>
          <a:xfrm>
            <a:off x="0" y="6248400"/>
            <a:ext cx="5257800" cy="609600"/>
          </a:xfrm>
          <a:prstGeom prst="rect">
            <a:avLst/>
          </a:prstGeom>
          <a:solidFill>
            <a:schemeClr val="accent6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Rectangle 5"/>
          <p:cNvSpPr/>
          <p:nvPr/>
        </p:nvSpPr>
        <p:spPr>
          <a:xfrm>
            <a:off x="5181600" y="6248400"/>
            <a:ext cx="3962400" cy="609600"/>
          </a:xfrm>
          <a:prstGeom prst="rect">
            <a:avLst/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Subtitle 7"/>
          <p:cNvSpPr>
            <a:spLocks noGrp="1"/>
          </p:cNvSpPr>
          <p:nvPr>
            <p:ph type="subTitle" idx="1"/>
          </p:nvPr>
        </p:nvSpPr>
        <p:spPr>
          <a:xfrm>
            <a:off x="1371600" y="2286000"/>
            <a:ext cx="6400800" cy="3352800"/>
          </a:xfrm>
        </p:spPr>
        <p:txBody>
          <a:bodyPr>
            <a:normAutofit fontScale="92500" lnSpcReduction="10000"/>
          </a:bodyPr>
          <a:lstStyle/>
          <a:p>
            <a:r>
              <a:rPr lang="en-US" dirty="0" smtClean="0"/>
              <a:t>Growth </a:t>
            </a:r>
          </a:p>
          <a:p>
            <a:r>
              <a:rPr lang="en-US" dirty="0" smtClean="0"/>
              <a:t>Impact of change</a:t>
            </a:r>
          </a:p>
          <a:p>
            <a:r>
              <a:rPr lang="en-US" dirty="0" smtClean="0"/>
              <a:t>Goal achievement</a:t>
            </a:r>
          </a:p>
          <a:p>
            <a:r>
              <a:rPr lang="en-US" dirty="0" smtClean="0"/>
              <a:t>Evaluation &amp; Discussion</a:t>
            </a:r>
          </a:p>
          <a:p>
            <a:r>
              <a:rPr lang="en-US" dirty="0" smtClean="0"/>
              <a:t>Planning/ Strategy</a:t>
            </a:r>
          </a:p>
          <a:p>
            <a:r>
              <a:rPr lang="en-US" dirty="0" smtClean="0"/>
              <a:t>Time Management</a:t>
            </a:r>
          </a:p>
          <a:p>
            <a:r>
              <a:rPr lang="en-US" dirty="0" smtClean="0"/>
              <a:t>Team Management</a:t>
            </a:r>
          </a:p>
          <a:p>
            <a:r>
              <a:rPr lang="en-US" dirty="0" smtClean="0"/>
              <a:t>Differentiation </a:t>
            </a:r>
          </a:p>
          <a:p>
            <a:r>
              <a:rPr lang="en-US" dirty="0" smtClean="0"/>
              <a:t>Filtering and Processing</a:t>
            </a:r>
            <a:endParaRPr lang="en-US" dirty="0"/>
          </a:p>
        </p:txBody>
      </p:sp>
      <p:cxnSp>
        <p:nvCxnSpPr>
          <p:cNvPr id="9" name="Straight Connector 8"/>
          <p:cNvCxnSpPr/>
          <p:nvPr/>
        </p:nvCxnSpPr>
        <p:spPr>
          <a:xfrm>
            <a:off x="1371600" y="1905000"/>
            <a:ext cx="6096000" cy="1588"/>
          </a:xfrm>
          <a:prstGeom prst="line">
            <a:avLst/>
          </a:prstGeom>
          <a:ln>
            <a:solidFill>
              <a:schemeClr val="accent6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23"/>
          <p:cNvGrpSpPr>
            <a:grpSpLocks/>
          </p:cNvGrpSpPr>
          <p:nvPr/>
        </p:nvGrpSpPr>
        <p:grpSpPr bwMode="auto">
          <a:xfrm>
            <a:off x="0" y="3275013"/>
            <a:ext cx="9144000" cy="1676400"/>
            <a:chOff x="0" y="2086"/>
            <a:chExt cx="5760" cy="1056"/>
          </a:xfrm>
        </p:grpSpPr>
        <p:sp>
          <p:nvSpPr>
            <p:cNvPr id="14" name="Rectangle 3"/>
            <p:cNvSpPr>
              <a:spLocks noChangeArrowheads="1"/>
            </p:cNvSpPr>
            <p:nvPr/>
          </p:nvSpPr>
          <p:spPr bwMode="gray">
            <a:xfrm>
              <a:off x="0" y="2325"/>
              <a:ext cx="5760" cy="817"/>
            </a:xfrm>
            <a:prstGeom prst="rect">
              <a:avLst/>
            </a:prstGeom>
            <a:gradFill rotWithShape="1">
              <a:gsLst>
                <a:gs pos="0">
                  <a:srgbClr val="DDDDDD"/>
                </a:gs>
                <a:gs pos="100000">
                  <a:srgbClr val="FFFFFF"/>
                </a:gs>
              </a:gsLst>
              <a:lin ang="5400000" scaled="1"/>
            </a:gradFill>
            <a:ln w="9525">
              <a:noFill/>
              <a:miter lim="800000"/>
              <a:headEnd/>
              <a:tailEnd/>
            </a:ln>
          </p:spPr>
          <p:txBody>
            <a:bodyPr wrap="none" lIns="90000" tIns="90000" rIns="72000" bIns="90000" anchor="ctr"/>
            <a:lstStyle/>
            <a:p>
              <a:pPr algn="ctr" eaLnBrk="0" hangingPunct="0"/>
              <a:endParaRPr lang="en-US" noProof="1">
                <a:latin typeface="Calibri" pitchFamily="34" charset="0"/>
                <a:cs typeface="Arial" charset="0"/>
              </a:endParaRPr>
            </a:p>
          </p:txBody>
        </p:sp>
        <p:sp>
          <p:nvSpPr>
            <p:cNvPr id="15" name="Rectangle 25"/>
            <p:cNvSpPr>
              <a:spLocks noChangeArrowheads="1"/>
            </p:cNvSpPr>
            <p:nvPr/>
          </p:nvSpPr>
          <p:spPr bwMode="gray">
            <a:xfrm flipV="1">
              <a:off x="0" y="2086"/>
              <a:ext cx="5760" cy="246"/>
            </a:xfrm>
            <a:prstGeom prst="rect">
              <a:avLst/>
            </a:prstGeom>
            <a:gradFill rotWithShape="1">
              <a:gsLst>
                <a:gs pos="0">
                  <a:srgbClr val="DBDBDB"/>
                </a:gs>
                <a:gs pos="100000">
                  <a:srgbClr val="FFFFFF"/>
                </a:gs>
              </a:gsLst>
              <a:lin ang="5400000" scaled="1"/>
            </a:gradFill>
            <a:ln w="9525">
              <a:noFill/>
              <a:miter lim="800000"/>
              <a:headEnd/>
              <a:tailEnd/>
            </a:ln>
          </p:spPr>
          <p:txBody>
            <a:bodyPr rot="10800000" wrap="none" lIns="90000" tIns="90000" rIns="72000" bIns="90000" anchor="ctr"/>
            <a:lstStyle/>
            <a:p>
              <a:pPr algn="ctr" eaLnBrk="0" hangingPunct="0"/>
              <a:endParaRPr lang="en-US" noProof="1">
                <a:latin typeface="Calibri" pitchFamily="34" charset="0"/>
                <a:cs typeface="Arial" charset="0"/>
              </a:endParaRPr>
            </a:p>
          </p:txBody>
        </p:sp>
      </p:grp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sz="4000" dirty="0" smtClean="0">
                <a:latin typeface="Franklin Gothic Medium Cond" pitchFamily="34" charset="0"/>
              </a:rPr>
              <a:t>Software evolution </a:t>
            </a:r>
            <a:endParaRPr lang="en-US" sz="4000" dirty="0">
              <a:latin typeface="Franklin Gothic Medium Cond" pitchFamily="34" charset="0"/>
            </a:endParaRPr>
          </a:p>
        </p:txBody>
      </p:sp>
      <p:sp>
        <p:nvSpPr>
          <p:cNvPr id="5" name="Right Arrow 4"/>
          <p:cNvSpPr/>
          <p:nvPr/>
        </p:nvSpPr>
        <p:spPr>
          <a:xfrm>
            <a:off x="838200" y="3521224"/>
            <a:ext cx="7543800" cy="2209800"/>
          </a:xfrm>
          <a:prstGeom prst="rightArrow">
            <a:avLst/>
          </a:prstGeom>
          <a:effectLst>
            <a:outerShdw blurRad="177800" dist="38100" dir="5400000" sx="105000" sy="105000" algn="t" rotWithShape="0">
              <a:prstClr val="black">
                <a:alpha val="40000"/>
              </a:prstClr>
            </a:outerShdw>
          </a:effectLst>
          <a:scene3d>
            <a:camera prst="perspectiveRelaxed"/>
            <a:lightRig rig="soft" dir="t"/>
          </a:scene3d>
          <a:sp3d extrusionH="317500" prstMaterial="dkEdge">
            <a:bevelT w="139700" prst="cross"/>
            <a:extrusionClr>
              <a:schemeClr val="bg1">
                <a:lumMod val="75000"/>
              </a:schemeClr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Calibri" pitchFamily="34" charset="0"/>
            </a:endParaRPr>
          </a:p>
        </p:txBody>
      </p:sp>
      <p:pic>
        <p:nvPicPr>
          <p:cNvPr id="4" name="Picture 3" descr="1000px-Human_evolution_scheme.svg.png"/>
          <p:cNvPicPr>
            <a:picLocks noChangeAspect="1"/>
          </p:cNvPicPr>
          <p:nvPr/>
        </p:nvPicPr>
        <p:blipFill>
          <a:blip r:embed="rId3" cstate="print"/>
          <a:stretch>
            <a:fillRect/>
          </a:stretch>
        </p:blipFill>
        <p:spPr>
          <a:xfrm>
            <a:off x="1157724" y="2290356"/>
            <a:ext cx="6835393" cy="2441211"/>
          </a:xfrm>
          <a:prstGeom prst="rect">
            <a:avLst/>
          </a:prstGeom>
          <a:noFill/>
          <a:ln>
            <a:noFill/>
          </a:ln>
        </p:spPr>
      </p:pic>
      <p:sp>
        <p:nvSpPr>
          <p:cNvPr id="6" name="TextBox 5"/>
          <p:cNvSpPr txBox="1"/>
          <p:nvPr/>
        </p:nvSpPr>
        <p:spPr>
          <a:xfrm>
            <a:off x="381000" y="6324600"/>
            <a:ext cx="1571264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100" i="1" dirty="0" smtClean="0">
                <a:latin typeface="Calibri" pitchFamily="34" charset="0"/>
              </a:rPr>
              <a:t>CC Image by : M. </a:t>
            </a:r>
            <a:r>
              <a:rPr lang="en-US" sz="1100" i="1" dirty="0" err="1" smtClean="0">
                <a:latin typeface="Calibri" pitchFamily="34" charset="0"/>
              </a:rPr>
              <a:t>Garde</a:t>
            </a:r>
            <a:endParaRPr lang="en-US" sz="1100" i="1" dirty="0">
              <a:latin typeface="Calibri" pitchFamily="34" charset="0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533400" y="3064024"/>
            <a:ext cx="122719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>
                <a:latin typeface="Calibri" pitchFamily="34" charset="0"/>
              </a:rPr>
              <a:t>Version 1.0</a:t>
            </a:r>
            <a:endParaRPr lang="en-US" dirty="0">
              <a:latin typeface="Calibri" pitchFamily="34" charset="0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1752600" y="2911624"/>
            <a:ext cx="122719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>
                <a:latin typeface="Calibri" pitchFamily="34" charset="0"/>
              </a:rPr>
              <a:t>Version 1.1</a:t>
            </a:r>
            <a:endParaRPr lang="en-US" dirty="0">
              <a:latin typeface="Calibri" pitchFamily="34" charset="0"/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2667000" y="2530624"/>
            <a:ext cx="122719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>
                <a:latin typeface="Calibri" pitchFamily="34" charset="0"/>
              </a:rPr>
              <a:t>Version 2.0</a:t>
            </a:r>
            <a:endParaRPr lang="en-US" dirty="0">
              <a:latin typeface="Calibri" pitchFamily="34" charset="0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3657600" y="2149624"/>
            <a:ext cx="122719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>
                <a:latin typeface="Calibri" pitchFamily="34" charset="0"/>
              </a:rPr>
              <a:t>Version 2.4</a:t>
            </a:r>
            <a:endParaRPr lang="en-US" dirty="0">
              <a:latin typeface="Calibri" pitchFamily="34" charset="0"/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4876800" y="1921024"/>
            <a:ext cx="122719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>
                <a:latin typeface="Calibri" pitchFamily="34" charset="0"/>
              </a:rPr>
              <a:t>Version 3.0</a:t>
            </a:r>
            <a:endParaRPr lang="en-US" dirty="0">
              <a:latin typeface="Calibri" pitchFamily="34" charset="0"/>
            </a:endParaRPr>
          </a:p>
        </p:txBody>
      </p:sp>
      <p:sp>
        <p:nvSpPr>
          <p:cNvPr id="12" name="TextBox 11"/>
          <p:cNvSpPr txBox="1"/>
          <p:nvPr/>
        </p:nvSpPr>
        <p:spPr>
          <a:xfrm>
            <a:off x="6096000" y="1844824"/>
            <a:ext cx="160300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b="1" dirty="0" smtClean="0">
                <a:solidFill>
                  <a:srgbClr val="C00000"/>
                </a:solidFill>
                <a:latin typeface="Calibri" pitchFamily="34" charset="0"/>
              </a:rPr>
              <a:t>Version 4.0</a:t>
            </a:r>
            <a:endParaRPr lang="en-US" sz="2400" b="1" dirty="0">
              <a:solidFill>
                <a:srgbClr val="C00000"/>
              </a:solidFill>
              <a:latin typeface="Calibri" pitchFamily="34" charset="0"/>
            </a:endParaRP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7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7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7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7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7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8" grpId="0"/>
      <p:bldP spid="9" grpId="0"/>
      <p:bldP spid="10" grpId="0"/>
      <p:bldP spid="11" grpId="0"/>
      <p:bldP spid="12" grpId="0"/>
    </p:bldLst>
  </p:timing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944562"/>
          </a:xfrm>
        </p:spPr>
        <p:txBody>
          <a:bodyPr>
            <a:normAutofit/>
          </a:bodyPr>
          <a:lstStyle/>
          <a:p>
            <a:r>
              <a:rPr lang="en-US" sz="3200" dirty="0" smtClean="0"/>
              <a:t>Your Title Text Here</a:t>
            </a:r>
            <a:endParaRPr lang="en-US" sz="3200" dirty="0"/>
          </a:p>
        </p:txBody>
      </p:sp>
      <p:grpSp>
        <p:nvGrpSpPr>
          <p:cNvPr id="4" name="Group 11"/>
          <p:cNvGrpSpPr/>
          <p:nvPr/>
        </p:nvGrpSpPr>
        <p:grpSpPr>
          <a:xfrm>
            <a:off x="323464" y="2881421"/>
            <a:ext cx="3604445" cy="3519379"/>
            <a:chOff x="1796898" y="3221664"/>
            <a:chExt cx="3604445" cy="3519379"/>
          </a:xfrm>
          <a:scene3d>
            <a:camera prst="perspectiveRelaxed"/>
            <a:lightRig rig="balanced" dir="t"/>
          </a:scene3d>
        </p:grpSpPr>
        <p:sp>
          <p:nvSpPr>
            <p:cNvPr id="3" name="Hexagon 2"/>
            <p:cNvSpPr/>
            <p:nvPr/>
          </p:nvSpPr>
          <p:spPr>
            <a:xfrm>
              <a:off x="1796898" y="3870254"/>
              <a:ext cx="1275907" cy="1105786"/>
            </a:xfrm>
            <a:prstGeom prst="hexagon">
              <a:avLst/>
            </a:prstGeom>
            <a:gradFill flip="none" rotWithShape="1">
              <a:gsLst>
                <a:gs pos="0">
                  <a:schemeClr val="accent3">
                    <a:lumMod val="75000"/>
                    <a:shade val="30000"/>
                    <a:satMod val="115000"/>
                    <a:alpha val="75000"/>
                  </a:schemeClr>
                </a:gs>
                <a:gs pos="50000">
                  <a:schemeClr val="accent3">
                    <a:lumMod val="75000"/>
                    <a:shade val="67500"/>
                    <a:satMod val="115000"/>
                  </a:schemeClr>
                </a:gs>
                <a:gs pos="100000">
                  <a:schemeClr val="accent3">
                    <a:lumMod val="75000"/>
                    <a:shade val="100000"/>
                    <a:satMod val="115000"/>
                  </a:schemeClr>
                </a:gs>
              </a:gsLst>
              <a:lin ang="2700000" scaled="1"/>
              <a:tileRect/>
            </a:gradFill>
            <a:ln>
              <a:solidFill>
                <a:schemeClr val="tx1">
                  <a:lumMod val="75000"/>
                  <a:lumOff val="25000"/>
                </a:schemeClr>
              </a:solidFill>
            </a:ln>
            <a:sp3d extrusionH="336550" prstMaterial="powder">
              <a:extrusionClr>
                <a:schemeClr val="bg1">
                  <a:lumMod val="95000"/>
                </a:schemeClr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4400" dirty="0" smtClean="0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  <a:latin typeface="Calibri" pitchFamily="34" charset="0"/>
                </a:rPr>
                <a:t>1</a:t>
              </a:r>
              <a:endParaRPr lang="en-US" sz="4400" dirty="0">
                <a:ln w="18415" cmpd="sng">
                  <a:solidFill>
                    <a:srgbClr val="FFFFFF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63500" dir="3600000" algn="tl" rotWithShape="0">
                    <a:srgbClr val="000000">
                      <a:alpha val="70000"/>
                    </a:srgbClr>
                  </a:outerShdw>
                </a:effectLst>
                <a:latin typeface="Calibri" pitchFamily="34" charset="0"/>
              </a:endParaRPr>
            </a:p>
          </p:txBody>
        </p:sp>
        <p:sp>
          <p:nvSpPr>
            <p:cNvPr id="5" name="Hexagon 4"/>
            <p:cNvSpPr/>
            <p:nvPr/>
          </p:nvSpPr>
          <p:spPr>
            <a:xfrm>
              <a:off x="1913861" y="5103630"/>
              <a:ext cx="1275907" cy="1105786"/>
            </a:xfrm>
            <a:prstGeom prst="hexagon">
              <a:avLst/>
            </a:prstGeom>
            <a:gradFill flip="none" rotWithShape="1">
              <a:gsLst>
                <a:gs pos="0">
                  <a:schemeClr val="accent1">
                    <a:lumMod val="50000"/>
                  </a:schemeClr>
                </a:gs>
                <a:gs pos="50000">
                  <a:schemeClr val="accent1">
                    <a:lumMod val="75000"/>
                  </a:schemeClr>
                </a:gs>
                <a:gs pos="100000">
                  <a:schemeClr val="tx2">
                    <a:lumMod val="50000"/>
                  </a:schemeClr>
                </a:gs>
              </a:gsLst>
              <a:lin ang="2700000" scaled="1"/>
              <a:tileRect/>
            </a:gradFill>
            <a:ln>
              <a:solidFill>
                <a:schemeClr val="tx1">
                  <a:lumMod val="75000"/>
                  <a:lumOff val="25000"/>
                </a:schemeClr>
              </a:solidFill>
            </a:ln>
            <a:sp3d extrusionH="336550" prstMaterial="powder">
              <a:extrusionClr>
                <a:schemeClr val="bg1">
                  <a:lumMod val="95000"/>
                </a:schemeClr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4400" dirty="0" smtClean="0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  <a:latin typeface="Calibri" pitchFamily="34" charset="0"/>
                </a:rPr>
                <a:t>6</a:t>
              </a:r>
              <a:endParaRPr lang="en-US" sz="4400" dirty="0">
                <a:ln w="18415" cmpd="sng">
                  <a:solidFill>
                    <a:srgbClr val="FFFFFF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63500" dir="3600000" algn="tl" rotWithShape="0">
                    <a:srgbClr val="000000">
                      <a:alpha val="70000"/>
                    </a:srgbClr>
                  </a:outerShdw>
                </a:effectLst>
                <a:latin typeface="Calibri" pitchFamily="34" charset="0"/>
              </a:endParaRPr>
            </a:p>
          </p:txBody>
        </p:sp>
        <p:sp>
          <p:nvSpPr>
            <p:cNvPr id="6" name="Hexagon 5"/>
            <p:cNvSpPr/>
            <p:nvPr/>
          </p:nvSpPr>
          <p:spPr>
            <a:xfrm>
              <a:off x="2817621" y="3221664"/>
              <a:ext cx="1275907" cy="1105786"/>
            </a:xfrm>
            <a:prstGeom prst="hexagon">
              <a:avLst/>
            </a:prstGeom>
            <a:gradFill flip="none" rotWithShape="1">
              <a:gsLst>
                <a:gs pos="0">
                  <a:schemeClr val="bg2">
                    <a:lumMod val="10000"/>
                  </a:schemeClr>
                </a:gs>
                <a:gs pos="50000">
                  <a:schemeClr val="bg2">
                    <a:lumMod val="25000"/>
                  </a:schemeClr>
                </a:gs>
                <a:gs pos="100000">
                  <a:schemeClr val="bg2">
                    <a:lumMod val="10000"/>
                  </a:schemeClr>
                </a:gs>
              </a:gsLst>
              <a:lin ang="2700000" scaled="1"/>
              <a:tileRect/>
            </a:gradFill>
            <a:ln>
              <a:solidFill>
                <a:schemeClr val="tx1">
                  <a:lumMod val="75000"/>
                  <a:lumOff val="25000"/>
                </a:schemeClr>
              </a:solidFill>
            </a:ln>
            <a:sp3d extrusionH="336550" prstMaterial="powder">
              <a:extrusionClr>
                <a:schemeClr val="bg1">
                  <a:lumMod val="95000"/>
                </a:schemeClr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4400" dirty="0" smtClean="0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  <a:latin typeface="Calibri" pitchFamily="34" charset="0"/>
                </a:rPr>
                <a:t>2</a:t>
              </a:r>
              <a:endParaRPr lang="en-US" sz="4400" dirty="0">
                <a:ln w="18415" cmpd="sng">
                  <a:solidFill>
                    <a:srgbClr val="FFFFFF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63500" dir="3600000" algn="tl" rotWithShape="0">
                    <a:srgbClr val="000000">
                      <a:alpha val="70000"/>
                    </a:srgbClr>
                  </a:outerShdw>
                </a:effectLst>
                <a:latin typeface="Calibri" pitchFamily="34" charset="0"/>
              </a:endParaRPr>
            </a:p>
          </p:txBody>
        </p:sp>
        <p:sp>
          <p:nvSpPr>
            <p:cNvPr id="7" name="Hexagon 6"/>
            <p:cNvSpPr/>
            <p:nvPr/>
          </p:nvSpPr>
          <p:spPr>
            <a:xfrm>
              <a:off x="3062180" y="5635257"/>
              <a:ext cx="1275907" cy="1105786"/>
            </a:xfrm>
            <a:prstGeom prst="hexagon">
              <a:avLst/>
            </a:prstGeom>
            <a:gradFill flip="none" rotWithShape="1">
              <a:gsLst>
                <a:gs pos="0">
                  <a:schemeClr val="bg2">
                    <a:lumMod val="50000"/>
                    <a:shade val="30000"/>
                    <a:satMod val="115000"/>
                    <a:alpha val="85000"/>
                  </a:schemeClr>
                </a:gs>
                <a:gs pos="50000">
                  <a:schemeClr val="bg2">
                    <a:lumMod val="50000"/>
                    <a:shade val="67500"/>
                    <a:satMod val="115000"/>
                  </a:schemeClr>
                </a:gs>
                <a:gs pos="100000">
                  <a:schemeClr val="bg2">
                    <a:lumMod val="50000"/>
                    <a:shade val="100000"/>
                    <a:satMod val="115000"/>
                  </a:schemeClr>
                </a:gs>
              </a:gsLst>
              <a:lin ang="2700000" scaled="1"/>
              <a:tileRect/>
            </a:gradFill>
            <a:ln>
              <a:solidFill>
                <a:schemeClr val="tx1">
                  <a:lumMod val="75000"/>
                  <a:lumOff val="25000"/>
                </a:schemeClr>
              </a:solidFill>
            </a:ln>
            <a:sp3d extrusionH="336550" prstMaterial="powder">
              <a:extrusionClr>
                <a:schemeClr val="bg1">
                  <a:lumMod val="95000"/>
                </a:schemeClr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4400" dirty="0" smtClean="0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  <a:latin typeface="Calibri" pitchFamily="34" charset="0"/>
                </a:rPr>
                <a:t>5</a:t>
              </a:r>
              <a:endParaRPr lang="en-US" sz="4400" dirty="0">
                <a:ln w="18415" cmpd="sng">
                  <a:solidFill>
                    <a:srgbClr val="FFFFFF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63500" dir="3600000" algn="tl" rotWithShape="0">
                    <a:srgbClr val="000000">
                      <a:alpha val="70000"/>
                    </a:srgbClr>
                  </a:outerShdw>
                </a:effectLst>
                <a:latin typeface="Calibri" pitchFamily="34" charset="0"/>
              </a:endParaRPr>
            </a:p>
          </p:txBody>
        </p:sp>
        <p:sp>
          <p:nvSpPr>
            <p:cNvPr id="8" name="Hexagon 7"/>
            <p:cNvSpPr/>
            <p:nvPr/>
          </p:nvSpPr>
          <p:spPr>
            <a:xfrm>
              <a:off x="4125436" y="4880343"/>
              <a:ext cx="1275907" cy="1105786"/>
            </a:xfrm>
            <a:prstGeom prst="hexagon">
              <a:avLst/>
            </a:prstGeom>
            <a:gradFill flip="none" rotWithShape="1">
              <a:gsLst>
                <a:gs pos="0">
                  <a:srgbClr val="0070C0">
                    <a:shade val="30000"/>
                    <a:satMod val="115000"/>
                    <a:alpha val="83000"/>
                  </a:srgbClr>
                </a:gs>
                <a:gs pos="50000">
                  <a:srgbClr val="0070C0">
                    <a:shade val="67500"/>
                    <a:satMod val="115000"/>
                  </a:srgbClr>
                </a:gs>
                <a:gs pos="100000">
                  <a:srgbClr val="0070C0">
                    <a:shade val="100000"/>
                    <a:satMod val="115000"/>
                  </a:srgbClr>
                </a:gs>
              </a:gsLst>
              <a:lin ang="2700000" scaled="1"/>
              <a:tileRect/>
            </a:gradFill>
            <a:ln>
              <a:solidFill>
                <a:schemeClr val="tx1">
                  <a:lumMod val="75000"/>
                  <a:lumOff val="25000"/>
                </a:schemeClr>
              </a:solidFill>
            </a:ln>
            <a:sp3d extrusionH="336550" prstMaterial="powder">
              <a:extrusionClr>
                <a:schemeClr val="bg1">
                  <a:lumMod val="95000"/>
                </a:schemeClr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4400" dirty="0" smtClean="0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  <a:latin typeface="Calibri" pitchFamily="34" charset="0"/>
                </a:rPr>
                <a:t>4</a:t>
              </a:r>
              <a:endParaRPr lang="en-US" sz="4400" dirty="0">
                <a:ln w="18415" cmpd="sng">
                  <a:solidFill>
                    <a:srgbClr val="FFFFFF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63500" dir="3600000" algn="tl" rotWithShape="0">
                    <a:srgbClr val="000000">
                      <a:alpha val="70000"/>
                    </a:srgbClr>
                  </a:outerShdw>
                </a:effectLst>
                <a:latin typeface="Calibri" pitchFamily="34" charset="0"/>
              </a:endParaRPr>
            </a:p>
          </p:txBody>
        </p:sp>
        <p:sp>
          <p:nvSpPr>
            <p:cNvPr id="9" name="Hexagon 8"/>
            <p:cNvSpPr/>
            <p:nvPr/>
          </p:nvSpPr>
          <p:spPr>
            <a:xfrm>
              <a:off x="3997840" y="3700126"/>
              <a:ext cx="1275907" cy="1105786"/>
            </a:xfrm>
            <a:prstGeom prst="hexagon">
              <a:avLst/>
            </a:prstGeom>
            <a:gradFill flip="none" rotWithShape="1">
              <a:gsLst>
                <a:gs pos="0">
                  <a:schemeClr val="accent2">
                    <a:lumMod val="75000"/>
                    <a:shade val="30000"/>
                    <a:satMod val="115000"/>
                    <a:alpha val="69000"/>
                  </a:schemeClr>
                </a:gs>
                <a:gs pos="50000">
                  <a:schemeClr val="accent2">
                    <a:lumMod val="75000"/>
                    <a:shade val="67500"/>
                    <a:satMod val="115000"/>
                  </a:schemeClr>
                </a:gs>
                <a:gs pos="100000">
                  <a:schemeClr val="accent2">
                    <a:lumMod val="75000"/>
                    <a:shade val="100000"/>
                    <a:satMod val="115000"/>
                  </a:schemeClr>
                </a:gs>
              </a:gsLst>
              <a:lin ang="2700000" scaled="1"/>
              <a:tileRect/>
            </a:gradFill>
            <a:ln>
              <a:solidFill>
                <a:schemeClr val="tx1">
                  <a:lumMod val="75000"/>
                  <a:lumOff val="25000"/>
                </a:schemeClr>
              </a:solidFill>
            </a:ln>
            <a:sp3d extrusionH="336550" prstMaterial="powder">
              <a:extrusionClr>
                <a:schemeClr val="bg1">
                  <a:lumMod val="95000"/>
                </a:schemeClr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4400" dirty="0" smtClean="0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  <a:latin typeface="Calibri" pitchFamily="34" charset="0"/>
                </a:rPr>
                <a:t>3</a:t>
              </a:r>
              <a:endParaRPr lang="en-US" sz="4400" dirty="0">
                <a:ln w="18415" cmpd="sng">
                  <a:solidFill>
                    <a:srgbClr val="FFFFFF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63500" dir="3600000" algn="tl" rotWithShape="0">
                    <a:srgbClr val="000000">
                      <a:alpha val="70000"/>
                    </a:srgbClr>
                  </a:outerShdw>
                </a:effectLst>
                <a:latin typeface="Calibri" pitchFamily="34" charset="0"/>
              </a:endParaRPr>
            </a:p>
          </p:txBody>
        </p:sp>
        <p:sp>
          <p:nvSpPr>
            <p:cNvPr id="11" name="Oval 10"/>
            <p:cNvSpPr/>
            <p:nvPr/>
          </p:nvSpPr>
          <p:spPr>
            <a:xfrm>
              <a:off x="3019648" y="4407195"/>
              <a:ext cx="1148316" cy="1152144"/>
            </a:xfrm>
            <a:prstGeom prst="ellipse">
              <a:avLst/>
            </a:prstGeom>
            <a:gradFill flip="none" rotWithShape="1">
              <a:gsLst>
                <a:gs pos="0">
                  <a:schemeClr val="bg1">
                    <a:lumMod val="75000"/>
                    <a:tint val="66000"/>
                    <a:satMod val="160000"/>
                  </a:schemeClr>
                </a:gs>
                <a:gs pos="50000">
                  <a:schemeClr val="bg1">
                    <a:lumMod val="75000"/>
                    <a:tint val="44500"/>
                    <a:satMod val="160000"/>
                  </a:schemeClr>
                </a:gs>
                <a:gs pos="100000">
                  <a:schemeClr val="bg1">
                    <a:lumMod val="75000"/>
                    <a:tint val="23500"/>
                    <a:satMod val="160000"/>
                  </a:schemeClr>
                </a:gs>
              </a:gsLst>
              <a:lin ang="10800000" scaled="1"/>
              <a:tileRect/>
            </a:gradFill>
            <a:ln>
              <a:solidFill>
                <a:schemeClr val="tx1">
                  <a:lumMod val="75000"/>
                  <a:lumOff val="25000"/>
                </a:schemeClr>
              </a:solidFill>
            </a:ln>
            <a:sp3d extrusionH="336550" prstMaterial="powder">
              <a:bevelT w="114300" prst="hardEdge"/>
              <a:extrusionClr>
                <a:schemeClr val="bg1">
                  <a:lumMod val="95000"/>
                </a:schemeClr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4400" dirty="0">
                <a:ln w="18415" cmpd="sng">
                  <a:solidFill>
                    <a:srgbClr val="FFFFFF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63500" dir="3600000" algn="tl" rotWithShape="0">
                    <a:srgbClr val="000000">
                      <a:alpha val="70000"/>
                    </a:srgbClr>
                  </a:outerShdw>
                </a:effectLst>
                <a:latin typeface="Calibri" pitchFamily="34" charset="0"/>
              </a:endParaRPr>
            </a:p>
          </p:txBody>
        </p:sp>
      </p:grpSp>
      <p:grpSp>
        <p:nvGrpSpPr>
          <p:cNvPr id="10" name="Group 29"/>
          <p:cNvGrpSpPr/>
          <p:nvPr/>
        </p:nvGrpSpPr>
        <p:grpSpPr>
          <a:xfrm>
            <a:off x="1854557" y="2695816"/>
            <a:ext cx="6527443" cy="1066800"/>
            <a:chOff x="2590800" y="3048000"/>
            <a:chExt cx="6527443" cy="1066800"/>
          </a:xfrm>
        </p:grpSpPr>
        <p:cxnSp>
          <p:nvCxnSpPr>
            <p:cNvPr id="14" name="Straight Connector 13"/>
            <p:cNvCxnSpPr/>
            <p:nvPr/>
          </p:nvCxnSpPr>
          <p:spPr>
            <a:xfrm rot="5400000" flipH="1" flipV="1">
              <a:off x="2552700" y="3086100"/>
              <a:ext cx="1066800" cy="990600"/>
            </a:xfrm>
            <a:prstGeom prst="line">
              <a:avLst/>
            </a:prstGeom>
            <a:ln w="19050">
              <a:solidFill>
                <a:schemeClr val="tx1"/>
              </a:solidFill>
              <a:prstDash val="sysDot"/>
              <a:headEnd type="oval" w="med" len="med"/>
              <a:tailEnd type="oval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" name="Straight Connector 14"/>
            <p:cNvCxnSpPr/>
            <p:nvPr/>
          </p:nvCxnSpPr>
          <p:spPr>
            <a:xfrm>
              <a:off x="3581400" y="3048000"/>
              <a:ext cx="5536843" cy="1588"/>
            </a:xfrm>
            <a:prstGeom prst="line">
              <a:avLst/>
            </a:prstGeom>
            <a:ln w="19050">
              <a:solidFill>
                <a:schemeClr val="tx1"/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2" name="Group 28"/>
          <p:cNvGrpSpPr/>
          <p:nvPr/>
        </p:nvGrpSpPr>
        <p:grpSpPr>
          <a:xfrm>
            <a:off x="690255" y="2161954"/>
            <a:ext cx="7553522" cy="1905000"/>
            <a:chOff x="1143000" y="2286000"/>
            <a:chExt cx="7553522" cy="1905000"/>
          </a:xfrm>
        </p:grpSpPr>
        <p:cxnSp>
          <p:nvCxnSpPr>
            <p:cNvPr id="17" name="Straight Connector 16"/>
            <p:cNvCxnSpPr/>
            <p:nvPr/>
          </p:nvCxnSpPr>
          <p:spPr>
            <a:xfrm rot="5400000" flipH="1" flipV="1">
              <a:off x="1104900" y="2324100"/>
              <a:ext cx="1905000" cy="1828800"/>
            </a:xfrm>
            <a:prstGeom prst="line">
              <a:avLst/>
            </a:prstGeom>
            <a:ln w="19050">
              <a:solidFill>
                <a:schemeClr val="tx1"/>
              </a:solidFill>
              <a:prstDash val="sysDot"/>
              <a:headEnd type="oval" w="med" len="med"/>
              <a:tailEnd type="oval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" name="Straight Connector 17"/>
            <p:cNvCxnSpPr/>
            <p:nvPr/>
          </p:nvCxnSpPr>
          <p:spPr>
            <a:xfrm>
              <a:off x="2971800" y="2286000"/>
              <a:ext cx="5724722" cy="1588"/>
            </a:xfrm>
            <a:prstGeom prst="line">
              <a:avLst/>
            </a:prstGeom>
            <a:ln w="19050">
              <a:solidFill>
                <a:schemeClr val="tx1"/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9" name="TextBox 18"/>
          <p:cNvSpPr txBox="1"/>
          <p:nvPr/>
        </p:nvSpPr>
        <p:spPr>
          <a:xfrm>
            <a:off x="4470159" y="1661117"/>
            <a:ext cx="332616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smtClean="0">
                <a:latin typeface="Calibri" pitchFamily="34" charset="0"/>
              </a:rPr>
              <a:t>Your text here</a:t>
            </a:r>
            <a:endParaRPr lang="en-US" sz="2400">
              <a:latin typeface="Calibri" pitchFamily="34" charset="0"/>
            </a:endParaRPr>
          </a:p>
        </p:txBody>
      </p:sp>
      <p:sp>
        <p:nvSpPr>
          <p:cNvPr id="20" name="TextBox 19"/>
          <p:cNvSpPr txBox="1"/>
          <p:nvPr/>
        </p:nvSpPr>
        <p:spPr>
          <a:xfrm>
            <a:off x="4470159" y="2208869"/>
            <a:ext cx="3210766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smtClean="0">
                <a:latin typeface="Calibri" pitchFamily="34" charset="0"/>
              </a:rPr>
              <a:t>Your text here</a:t>
            </a:r>
            <a:endParaRPr lang="en-US" sz="2400">
              <a:latin typeface="Calibri" pitchFamily="34" charset="0"/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1641903" y="4344530"/>
            <a:ext cx="946298" cy="646331"/>
          </a:xfrm>
          <a:prstGeom prst="rect">
            <a:avLst/>
          </a:prstGeom>
          <a:noFill/>
          <a:scene3d>
            <a:camera prst="perspectiveRelaxed"/>
            <a:lightRig rig="threePt" dir="t"/>
          </a:scene3d>
        </p:spPr>
        <p:txBody>
          <a:bodyPr wrap="square" rtlCol="0">
            <a:spAutoFit/>
          </a:bodyPr>
          <a:lstStyle/>
          <a:p>
            <a:pPr algn="ctr"/>
            <a:r>
              <a:rPr lang="en-US" dirty="0" smtClean="0">
                <a:latin typeface="Calibri" pitchFamily="34" charset="0"/>
              </a:rPr>
              <a:t>Central idea</a:t>
            </a:r>
            <a:endParaRPr lang="en-US" dirty="0">
              <a:latin typeface="Calibri" pitchFamily="34" charset="0"/>
            </a:endParaRPr>
          </a:p>
        </p:txBody>
      </p:sp>
      <p:grpSp>
        <p:nvGrpSpPr>
          <p:cNvPr id="13" name="Group 29"/>
          <p:cNvGrpSpPr/>
          <p:nvPr/>
        </p:nvGrpSpPr>
        <p:grpSpPr>
          <a:xfrm>
            <a:off x="2875285" y="3227628"/>
            <a:ext cx="5368492" cy="681605"/>
            <a:chOff x="2590801" y="3433198"/>
            <a:chExt cx="5368492" cy="681605"/>
          </a:xfrm>
        </p:grpSpPr>
        <p:cxnSp>
          <p:nvCxnSpPr>
            <p:cNvPr id="23" name="Straight Connector 22"/>
            <p:cNvCxnSpPr/>
            <p:nvPr/>
          </p:nvCxnSpPr>
          <p:spPr>
            <a:xfrm rot="5400000" flipH="1" flipV="1">
              <a:off x="2559135" y="3466453"/>
              <a:ext cx="680016" cy="616683"/>
            </a:xfrm>
            <a:prstGeom prst="line">
              <a:avLst/>
            </a:prstGeom>
            <a:ln w="19050">
              <a:solidFill>
                <a:schemeClr val="tx1"/>
              </a:solidFill>
              <a:prstDash val="sysDot"/>
              <a:headEnd type="oval" w="med" len="med"/>
              <a:tailEnd type="oval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" name="Straight Connector 23"/>
            <p:cNvCxnSpPr/>
            <p:nvPr/>
          </p:nvCxnSpPr>
          <p:spPr>
            <a:xfrm>
              <a:off x="3207485" y="3433198"/>
              <a:ext cx="4751808" cy="1588"/>
            </a:xfrm>
            <a:prstGeom prst="line">
              <a:avLst/>
            </a:prstGeom>
            <a:ln w="19050">
              <a:solidFill>
                <a:schemeClr val="tx1"/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5" name="TextBox 24"/>
          <p:cNvSpPr txBox="1"/>
          <p:nvPr/>
        </p:nvSpPr>
        <p:spPr>
          <a:xfrm>
            <a:off x="4470159" y="2767551"/>
            <a:ext cx="3210766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smtClean="0">
                <a:latin typeface="Calibri" pitchFamily="34" charset="0"/>
              </a:rPr>
              <a:t>Your text here</a:t>
            </a:r>
            <a:endParaRPr lang="en-US" sz="2400">
              <a:latin typeface="Calibri" pitchFamily="34" charset="0"/>
            </a:endParaRPr>
          </a:p>
        </p:txBody>
      </p:sp>
      <p:grpSp>
        <p:nvGrpSpPr>
          <p:cNvPr id="16" name="Group 29"/>
          <p:cNvGrpSpPr/>
          <p:nvPr/>
        </p:nvGrpSpPr>
        <p:grpSpPr>
          <a:xfrm>
            <a:off x="3119827" y="3907645"/>
            <a:ext cx="5123950" cy="728152"/>
            <a:chOff x="2719262" y="3403255"/>
            <a:chExt cx="5123950" cy="728152"/>
          </a:xfrm>
        </p:grpSpPr>
        <p:cxnSp>
          <p:nvCxnSpPr>
            <p:cNvPr id="29" name="Straight Connector 28"/>
            <p:cNvCxnSpPr/>
            <p:nvPr/>
          </p:nvCxnSpPr>
          <p:spPr>
            <a:xfrm flipV="1">
              <a:off x="2719262" y="3404844"/>
              <a:ext cx="823133" cy="726563"/>
            </a:xfrm>
            <a:prstGeom prst="line">
              <a:avLst/>
            </a:prstGeom>
            <a:ln w="19050">
              <a:solidFill>
                <a:schemeClr val="tx1"/>
              </a:solidFill>
              <a:prstDash val="sysDot"/>
              <a:headEnd type="oval" w="med" len="med"/>
              <a:tailEnd type="oval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" name="Straight Connector 29"/>
            <p:cNvCxnSpPr/>
            <p:nvPr/>
          </p:nvCxnSpPr>
          <p:spPr>
            <a:xfrm>
              <a:off x="3542395" y="3403255"/>
              <a:ext cx="4300817" cy="1588"/>
            </a:xfrm>
            <a:prstGeom prst="line">
              <a:avLst/>
            </a:prstGeom>
            <a:ln w="19050">
              <a:solidFill>
                <a:schemeClr val="tx1"/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31" name="TextBox 30"/>
          <p:cNvSpPr txBox="1"/>
          <p:nvPr/>
        </p:nvSpPr>
        <p:spPr>
          <a:xfrm>
            <a:off x="4470159" y="3447568"/>
            <a:ext cx="3210766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smtClean="0">
                <a:latin typeface="Calibri" pitchFamily="34" charset="0"/>
              </a:rPr>
              <a:t>Your text here</a:t>
            </a:r>
            <a:endParaRPr lang="en-US" sz="2400">
              <a:latin typeface="Calibri" pitchFamily="34" charset="0"/>
            </a:endParaRPr>
          </a:p>
        </p:txBody>
      </p:sp>
      <p:grpSp>
        <p:nvGrpSpPr>
          <p:cNvPr id="22" name="Group 29"/>
          <p:cNvGrpSpPr/>
          <p:nvPr/>
        </p:nvGrpSpPr>
        <p:grpSpPr>
          <a:xfrm>
            <a:off x="2519055" y="4418620"/>
            <a:ext cx="5724722" cy="689533"/>
            <a:chOff x="2590802" y="3425270"/>
            <a:chExt cx="5724722" cy="689533"/>
          </a:xfrm>
        </p:grpSpPr>
        <p:cxnSp>
          <p:nvCxnSpPr>
            <p:cNvPr id="33" name="Straight Connector 32"/>
            <p:cNvCxnSpPr/>
            <p:nvPr/>
          </p:nvCxnSpPr>
          <p:spPr>
            <a:xfrm flipV="1">
              <a:off x="2590802" y="3425270"/>
              <a:ext cx="1403503" cy="689533"/>
            </a:xfrm>
            <a:prstGeom prst="line">
              <a:avLst/>
            </a:prstGeom>
            <a:ln w="19050">
              <a:solidFill>
                <a:schemeClr val="tx1"/>
              </a:solidFill>
              <a:prstDash val="sysDot"/>
              <a:headEnd type="oval" w="med" len="med"/>
              <a:tailEnd type="oval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4" name="Straight Connector 33"/>
            <p:cNvCxnSpPr/>
            <p:nvPr/>
          </p:nvCxnSpPr>
          <p:spPr>
            <a:xfrm>
              <a:off x="4014707" y="3425270"/>
              <a:ext cx="4300817" cy="1588"/>
            </a:xfrm>
            <a:prstGeom prst="line">
              <a:avLst/>
            </a:prstGeom>
            <a:ln w="19050">
              <a:solidFill>
                <a:schemeClr val="tx1"/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35" name="TextBox 34"/>
          <p:cNvSpPr txBox="1"/>
          <p:nvPr/>
        </p:nvSpPr>
        <p:spPr>
          <a:xfrm>
            <a:off x="4470159" y="3987207"/>
            <a:ext cx="3210766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smtClean="0">
                <a:latin typeface="Calibri" pitchFamily="34" charset="0"/>
              </a:rPr>
              <a:t>Your text here</a:t>
            </a:r>
            <a:endParaRPr lang="en-US" sz="2400">
              <a:latin typeface="Calibri" pitchFamily="34" charset="0"/>
            </a:endParaRPr>
          </a:p>
        </p:txBody>
      </p:sp>
      <p:grpSp>
        <p:nvGrpSpPr>
          <p:cNvPr id="26" name="Group 29"/>
          <p:cNvGrpSpPr/>
          <p:nvPr/>
        </p:nvGrpSpPr>
        <p:grpSpPr>
          <a:xfrm>
            <a:off x="1207732" y="4989273"/>
            <a:ext cx="7036045" cy="431086"/>
            <a:chOff x="2590802" y="3683719"/>
            <a:chExt cx="7036045" cy="431086"/>
          </a:xfrm>
        </p:grpSpPr>
        <p:cxnSp>
          <p:nvCxnSpPr>
            <p:cNvPr id="40" name="Straight Connector 39"/>
            <p:cNvCxnSpPr/>
            <p:nvPr/>
          </p:nvCxnSpPr>
          <p:spPr>
            <a:xfrm flipV="1">
              <a:off x="2590802" y="3683719"/>
              <a:ext cx="2917786" cy="431086"/>
            </a:xfrm>
            <a:prstGeom prst="line">
              <a:avLst/>
            </a:prstGeom>
            <a:ln w="19050">
              <a:solidFill>
                <a:schemeClr val="tx1"/>
              </a:solidFill>
              <a:prstDash val="sysDot"/>
              <a:headEnd type="oval" w="med" len="med"/>
              <a:tailEnd type="oval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" name="Straight Connector 40"/>
            <p:cNvCxnSpPr/>
            <p:nvPr/>
          </p:nvCxnSpPr>
          <p:spPr>
            <a:xfrm>
              <a:off x="5508588" y="3683719"/>
              <a:ext cx="4118259" cy="1588"/>
            </a:xfrm>
            <a:prstGeom prst="line">
              <a:avLst/>
            </a:prstGeom>
            <a:ln w="19050">
              <a:solidFill>
                <a:schemeClr val="tx1"/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50" name="TextBox 49"/>
          <p:cNvSpPr txBox="1"/>
          <p:nvPr/>
        </p:nvSpPr>
        <p:spPr>
          <a:xfrm>
            <a:off x="4470159" y="4527608"/>
            <a:ext cx="3210766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smtClean="0">
                <a:latin typeface="Calibri" pitchFamily="34" charset="0"/>
              </a:rPr>
              <a:t>Your text here</a:t>
            </a:r>
            <a:endParaRPr lang="en-US" sz="2400">
              <a:latin typeface="Calibri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039125740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50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8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500"/>
                            </p:stCondLst>
                            <p:childTnLst>
                              <p:par>
                                <p:cTn id="20" presetID="50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1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9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500"/>
                            </p:stCondLst>
                            <p:childTnLst>
                              <p:par>
                                <p:cTn id="31" presetID="50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5" dur="1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0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500"/>
                            </p:stCondLst>
                            <p:childTnLst>
                              <p:par>
                                <p:cTn id="42" presetID="50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6" dur="10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1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500"/>
                            </p:stCondLst>
                            <p:childTnLst>
                              <p:par>
                                <p:cTn id="53" presetID="50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7" dur="10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2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500"/>
                            </p:stCondLst>
                            <p:childTnLst>
                              <p:par>
                                <p:cTn id="64" presetID="50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6" dur="1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" dur="1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8" dur="10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" grpId="0"/>
      <p:bldP spid="20" grpId="0"/>
      <p:bldP spid="25" grpId="0"/>
      <p:bldP spid="31" grpId="0"/>
      <p:bldP spid="35" grpId="0"/>
      <p:bldP spid="50" grpId="0"/>
    </p:bldLst>
  </p:timing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>
                <a:latin typeface="Franklin Gothic Medium Cond" pitchFamily="34" charset="0"/>
              </a:rPr>
              <a:t>Views from each side</a:t>
            </a:r>
            <a:endParaRPr lang="en-US" dirty="0">
              <a:latin typeface="Franklin Gothic Medium Cond" pitchFamily="34" charset="0"/>
            </a:endParaRPr>
          </a:p>
        </p:txBody>
      </p:sp>
      <p:grpSp>
        <p:nvGrpSpPr>
          <p:cNvPr id="10" name="Group 9"/>
          <p:cNvGrpSpPr/>
          <p:nvPr/>
        </p:nvGrpSpPr>
        <p:grpSpPr>
          <a:xfrm>
            <a:off x="533400" y="2199326"/>
            <a:ext cx="8060840" cy="3358809"/>
            <a:chOff x="228600" y="2205792"/>
            <a:chExt cx="8421784" cy="3509208"/>
          </a:xfrm>
          <a:effectLst>
            <a:outerShdw blurRad="152400" dist="38100" dir="5400000" sx="104000" sy="104000" algn="t" rotWithShape="0">
              <a:prstClr val="black">
                <a:alpha val="40000"/>
              </a:prstClr>
            </a:outerShdw>
          </a:effectLst>
          <a:scene3d>
            <a:camera prst="perspectiveRelaxed"/>
            <a:lightRig rig="soft" dir="t"/>
          </a:scene3d>
        </p:grpSpPr>
        <p:sp>
          <p:nvSpPr>
            <p:cNvPr id="3" name="Hexagon 2"/>
            <p:cNvSpPr/>
            <p:nvPr/>
          </p:nvSpPr>
          <p:spPr>
            <a:xfrm>
              <a:off x="3416968" y="3084096"/>
              <a:ext cx="2033016" cy="1752600"/>
            </a:xfrm>
            <a:prstGeom prst="hexagon">
              <a:avLst/>
            </a:prstGeom>
            <a:solidFill>
              <a:schemeClr val="bg2">
                <a:lumMod val="50000"/>
              </a:schemeClr>
            </a:solidFill>
            <a:ln>
              <a:solidFill>
                <a:schemeClr val="bg2">
                  <a:lumMod val="50000"/>
                </a:schemeClr>
              </a:solidFill>
            </a:ln>
            <a:sp3d extrusionH="317500" prstMaterial="dkEdge">
              <a:bevelT/>
              <a:extrusionClr>
                <a:schemeClr val="bg1">
                  <a:lumMod val="75000"/>
                </a:schemeClr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2400" b="1" dirty="0" smtClean="0">
                  <a:solidFill>
                    <a:schemeClr val="tx1"/>
                  </a:solidFill>
                  <a:latin typeface="Calibri" pitchFamily="34" charset="0"/>
                </a:rPr>
                <a:t>YOUR TEXT HERE</a:t>
              </a:r>
              <a:endParaRPr lang="en-US" sz="2400" b="1" dirty="0">
                <a:solidFill>
                  <a:schemeClr val="tx1"/>
                </a:solidFill>
                <a:latin typeface="Calibri" pitchFamily="34" charset="0"/>
              </a:endParaRPr>
            </a:p>
          </p:txBody>
        </p:sp>
        <p:sp>
          <p:nvSpPr>
            <p:cNvPr id="4" name="Hexagon 3"/>
            <p:cNvSpPr/>
            <p:nvPr/>
          </p:nvSpPr>
          <p:spPr>
            <a:xfrm>
              <a:off x="5017168" y="2205792"/>
              <a:ext cx="2033016" cy="1752600"/>
            </a:xfrm>
            <a:prstGeom prst="hexagon">
              <a:avLst/>
            </a:prstGeom>
            <a:solidFill>
              <a:schemeClr val="accent6">
                <a:lumMod val="75000"/>
              </a:schemeClr>
            </a:solidFill>
            <a:ln>
              <a:solidFill>
                <a:schemeClr val="accent2">
                  <a:lumMod val="75000"/>
                </a:schemeClr>
              </a:solidFill>
            </a:ln>
            <a:sp3d extrusionH="317500" prstMaterial="dkEdge">
              <a:bevelT/>
              <a:extrusionClr>
                <a:schemeClr val="bg1">
                  <a:lumMod val="75000"/>
                </a:schemeClr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Calibri" pitchFamily="34" charset="0"/>
              </a:endParaRPr>
            </a:p>
          </p:txBody>
        </p:sp>
        <p:sp>
          <p:nvSpPr>
            <p:cNvPr id="5" name="Hexagon 4"/>
            <p:cNvSpPr/>
            <p:nvPr/>
          </p:nvSpPr>
          <p:spPr>
            <a:xfrm>
              <a:off x="5017168" y="3950368"/>
              <a:ext cx="2033016" cy="1752600"/>
            </a:xfrm>
            <a:prstGeom prst="hexagon">
              <a:avLst/>
            </a:prstGeom>
            <a:solidFill>
              <a:schemeClr val="accent6">
                <a:lumMod val="75000"/>
              </a:schemeClr>
            </a:solidFill>
            <a:ln>
              <a:solidFill>
                <a:schemeClr val="accent2">
                  <a:lumMod val="75000"/>
                </a:schemeClr>
              </a:solidFill>
            </a:ln>
            <a:sp3d extrusionH="317500" prstMaterial="dkEdge">
              <a:bevelT/>
              <a:extrusionClr>
                <a:schemeClr val="bg1">
                  <a:lumMod val="75000"/>
                </a:schemeClr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Calibri" pitchFamily="34" charset="0"/>
              </a:endParaRPr>
            </a:p>
          </p:txBody>
        </p:sp>
        <p:sp>
          <p:nvSpPr>
            <p:cNvPr id="6" name="Hexagon 5"/>
            <p:cNvSpPr/>
            <p:nvPr/>
          </p:nvSpPr>
          <p:spPr>
            <a:xfrm>
              <a:off x="6617368" y="3084096"/>
              <a:ext cx="2033016" cy="1752600"/>
            </a:xfrm>
            <a:prstGeom prst="hexagon">
              <a:avLst/>
            </a:prstGeom>
            <a:solidFill>
              <a:schemeClr val="accent6">
                <a:lumMod val="75000"/>
              </a:schemeClr>
            </a:solidFill>
            <a:ln>
              <a:solidFill>
                <a:schemeClr val="accent2">
                  <a:lumMod val="75000"/>
                </a:schemeClr>
              </a:solidFill>
            </a:ln>
            <a:sp3d extrusionH="317500" prstMaterial="dkEdge">
              <a:bevelT/>
              <a:extrusionClr>
                <a:schemeClr val="bg1">
                  <a:lumMod val="75000"/>
                </a:schemeClr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Calibri" pitchFamily="34" charset="0"/>
              </a:endParaRPr>
            </a:p>
          </p:txBody>
        </p:sp>
        <p:sp>
          <p:nvSpPr>
            <p:cNvPr id="7" name="Hexagon 6"/>
            <p:cNvSpPr/>
            <p:nvPr/>
          </p:nvSpPr>
          <p:spPr>
            <a:xfrm>
              <a:off x="1816768" y="2217824"/>
              <a:ext cx="2033016" cy="1752600"/>
            </a:xfrm>
            <a:prstGeom prst="hexagon">
              <a:avLst/>
            </a:prstGeom>
            <a:solidFill>
              <a:schemeClr val="accent3">
                <a:lumMod val="75000"/>
              </a:schemeClr>
            </a:solidFill>
            <a:ln>
              <a:solidFill>
                <a:schemeClr val="accent3">
                  <a:lumMod val="75000"/>
                </a:schemeClr>
              </a:solidFill>
            </a:ln>
            <a:sp3d extrusionH="317500" prstMaterial="dkEdge">
              <a:bevelT/>
              <a:extrusionClr>
                <a:schemeClr val="bg1">
                  <a:lumMod val="75000"/>
                </a:schemeClr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Calibri" pitchFamily="34" charset="0"/>
              </a:endParaRPr>
            </a:p>
          </p:txBody>
        </p:sp>
        <p:sp>
          <p:nvSpPr>
            <p:cNvPr id="8" name="Hexagon 7"/>
            <p:cNvSpPr/>
            <p:nvPr/>
          </p:nvSpPr>
          <p:spPr>
            <a:xfrm>
              <a:off x="1828800" y="3962400"/>
              <a:ext cx="2033016" cy="1752600"/>
            </a:xfrm>
            <a:prstGeom prst="hexagon">
              <a:avLst/>
            </a:prstGeom>
            <a:solidFill>
              <a:schemeClr val="accent3">
                <a:lumMod val="75000"/>
              </a:schemeClr>
            </a:solidFill>
            <a:ln>
              <a:solidFill>
                <a:schemeClr val="accent3">
                  <a:lumMod val="75000"/>
                </a:schemeClr>
              </a:solidFill>
            </a:ln>
            <a:sp3d extrusionH="317500" prstMaterial="dkEdge">
              <a:bevelT/>
              <a:extrusionClr>
                <a:schemeClr val="bg1">
                  <a:lumMod val="75000"/>
                </a:schemeClr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Calibri" pitchFamily="34" charset="0"/>
              </a:endParaRPr>
            </a:p>
          </p:txBody>
        </p:sp>
        <p:sp>
          <p:nvSpPr>
            <p:cNvPr id="9" name="Hexagon 8"/>
            <p:cNvSpPr/>
            <p:nvPr/>
          </p:nvSpPr>
          <p:spPr>
            <a:xfrm>
              <a:off x="228600" y="3100136"/>
              <a:ext cx="2033016" cy="1752600"/>
            </a:xfrm>
            <a:prstGeom prst="hexagon">
              <a:avLst/>
            </a:prstGeom>
            <a:solidFill>
              <a:schemeClr val="accent3">
                <a:lumMod val="75000"/>
              </a:schemeClr>
            </a:solidFill>
            <a:ln>
              <a:solidFill>
                <a:schemeClr val="accent3">
                  <a:lumMod val="75000"/>
                </a:schemeClr>
              </a:solidFill>
            </a:ln>
            <a:sp3d extrusionH="317500" prstMaterial="dkEdge">
              <a:bevelT/>
              <a:extrusionClr>
                <a:schemeClr val="bg1">
                  <a:lumMod val="75000"/>
                </a:schemeClr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Calibri" pitchFamily="34" charset="0"/>
              </a:endParaRPr>
            </a:p>
          </p:txBody>
        </p:sp>
      </p:grpSp>
      <p:grpSp>
        <p:nvGrpSpPr>
          <p:cNvPr id="12" name="Group 43"/>
          <p:cNvGrpSpPr/>
          <p:nvPr/>
        </p:nvGrpSpPr>
        <p:grpSpPr>
          <a:xfrm>
            <a:off x="685800" y="1290935"/>
            <a:ext cx="2590800" cy="2207799"/>
            <a:chOff x="685800" y="1524000"/>
            <a:chExt cx="2590800" cy="2207799"/>
          </a:xfrm>
        </p:grpSpPr>
        <p:sp>
          <p:nvSpPr>
            <p:cNvPr id="11" name="Oval 10"/>
            <p:cNvSpPr/>
            <p:nvPr/>
          </p:nvSpPr>
          <p:spPr>
            <a:xfrm>
              <a:off x="2971800" y="3426999"/>
              <a:ext cx="304800" cy="30480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ffectLst/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 prstMaterial="clear">
              <a:bevelT w="190500" h="190500"/>
              <a:bevelB w="190500" h="190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Calibri" pitchFamily="34" charset="0"/>
              </a:endParaRPr>
            </a:p>
          </p:txBody>
        </p:sp>
        <p:cxnSp>
          <p:nvCxnSpPr>
            <p:cNvPr id="13" name="Straight Connector 12"/>
            <p:cNvCxnSpPr>
              <a:stCxn id="11" idx="0"/>
            </p:cNvCxnSpPr>
            <p:nvPr/>
          </p:nvCxnSpPr>
          <p:spPr>
            <a:xfrm rot="16200000" flipV="1">
              <a:off x="2210801" y="2513600"/>
              <a:ext cx="1293399" cy="53340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4" name="Group 36"/>
            <p:cNvGrpSpPr/>
            <p:nvPr/>
          </p:nvGrpSpPr>
          <p:grpSpPr>
            <a:xfrm>
              <a:off x="685800" y="1524000"/>
              <a:ext cx="1939442" cy="609600"/>
              <a:chOff x="685800" y="1524000"/>
              <a:chExt cx="1939442" cy="609600"/>
            </a:xfrm>
          </p:grpSpPr>
          <p:cxnSp>
            <p:nvCxnSpPr>
              <p:cNvPr id="15" name="Straight Connector 14"/>
              <p:cNvCxnSpPr/>
              <p:nvPr/>
            </p:nvCxnSpPr>
            <p:spPr>
              <a:xfrm>
                <a:off x="685800" y="2131599"/>
                <a:ext cx="1905000" cy="2001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" name="TextBox 16"/>
              <p:cNvSpPr txBox="1"/>
              <p:nvPr/>
            </p:nvSpPr>
            <p:spPr>
              <a:xfrm>
                <a:off x="685800" y="1524000"/>
                <a:ext cx="1939442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400" dirty="0" smtClean="0">
                    <a:latin typeface="Calibri" pitchFamily="34" charset="0"/>
                  </a:rPr>
                  <a:t>Your text here</a:t>
                </a:r>
                <a:endParaRPr lang="en-US" sz="2400" dirty="0">
                  <a:latin typeface="Calibri" pitchFamily="34" charset="0"/>
                </a:endParaRPr>
              </a:p>
            </p:txBody>
          </p:sp>
        </p:grpSp>
      </p:grpSp>
      <p:grpSp>
        <p:nvGrpSpPr>
          <p:cNvPr id="16" name="Group 47"/>
          <p:cNvGrpSpPr/>
          <p:nvPr/>
        </p:nvGrpSpPr>
        <p:grpSpPr>
          <a:xfrm>
            <a:off x="533400" y="2510135"/>
            <a:ext cx="2590800" cy="2057400"/>
            <a:chOff x="533400" y="2743200"/>
            <a:chExt cx="2590800" cy="2057400"/>
          </a:xfrm>
        </p:grpSpPr>
        <p:cxnSp>
          <p:nvCxnSpPr>
            <p:cNvPr id="20" name="Straight Connector 19"/>
            <p:cNvCxnSpPr/>
            <p:nvPr/>
          </p:nvCxnSpPr>
          <p:spPr>
            <a:xfrm>
              <a:off x="533400" y="3200400"/>
              <a:ext cx="1905000" cy="1588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21" name="Group 44"/>
            <p:cNvGrpSpPr/>
            <p:nvPr/>
          </p:nvGrpSpPr>
          <p:grpSpPr>
            <a:xfrm>
              <a:off x="609600" y="2743200"/>
              <a:ext cx="2514600" cy="2057400"/>
              <a:chOff x="609600" y="2743200"/>
              <a:chExt cx="2514600" cy="2057400"/>
            </a:xfrm>
          </p:grpSpPr>
          <p:sp>
            <p:nvSpPr>
              <p:cNvPr id="18" name="Oval 17"/>
              <p:cNvSpPr/>
              <p:nvPr/>
            </p:nvSpPr>
            <p:spPr>
              <a:xfrm>
                <a:off x="2819400" y="4495800"/>
                <a:ext cx="304800" cy="304800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  <a:scene3d>
                <a:camera prst="orthographicFront">
                  <a:rot lat="0" lon="0" rev="0"/>
                </a:camera>
                <a:lightRig rig="balanced" dir="t">
                  <a:rot lat="0" lon="0" rev="8700000"/>
                </a:lightRig>
              </a:scene3d>
              <a:sp3d prstMaterial="clear">
                <a:bevelT w="190500" h="190500"/>
                <a:bevelB w="190500" h="1905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latin typeface="Calibri" pitchFamily="34" charset="0"/>
                </a:endParaRPr>
              </a:p>
            </p:txBody>
          </p:sp>
          <p:cxnSp>
            <p:nvCxnSpPr>
              <p:cNvPr id="19" name="Straight Connector 18"/>
              <p:cNvCxnSpPr/>
              <p:nvPr/>
            </p:nvCxnSpPr>
            <p:spPr>
              <a:xfrm rot="16200000" flipV="1">
                <a:off x="2055396" y="3583404"/>
                <a:ext cx="1295400" cy="529392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3" name="TextBox 22"/>
              <p:cNvSpPr txBox="1"/>
              <p:nvPr/>
            </p:nvSpPr>
            <p:spPr>
              <a:xfrm>
                <a:off x="609600" y="2743200"/>
                <a:ext cx="1939442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400" dirty="0" smtClean="0">
                    <a:latin typeface="Calibri" pitchFamily="34" charset="0"/>
                  </a:rPr>
                  <a:t>Your text here</a:t>
                </a:r>
                <a:endParaRPr lang="en-US" sz="2400" dirty="0">
                  <a:latin typeface="Calibri" pitchFamily="34" charset="0"/>
                </a:endParaRPr>
              </a:p>
            </p:txBody>
          </p:sp>
        </p:grpSp>
      </p:grpSp>
      <p:grpSp>
        <p:nvGrpSpPr>
          <p:cNvPr id="22" name="Group 49"/>
          <p:cNvGrpSpPr/>
          <p:nvPr/>
        </p:nvGrpSpPr>
        <p:grpSpPr>
          <a:xfrm>
            <a:off x="1371600" y="3729335"/>
            <a:ext cx="2168042" cy="2138065"/>
            <a:chOff x="1371600" y="3962400"/>
            <a:chExt cx="2168042" cy="2138065"/>
          </a:xfrm>
        </p:grpSpPr>
        <p:sp>
          <p:nvSpPr>
            <p:cNvPr id="26" name="Oval 25"/>
            <p:cNvSpPr/>
            <p:nvPr/>
          </p:nvSpPr>
          <p:spPr>
            <a:xfrm>
              <a:off x="1371600" y="3962400"/>
              <a:ext cx="304800" cy="30480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ffectLst/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 prstMaterial="clear">
              <a:bevelT w="190500" h="190500"/>
              <a:bevelB w="190500" h="190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Calibri" pitchFamily="34" charset="0"/>
              </a:endParaRPr>
            </a:p>
          </p:txBody>
        </p:sp>
        <p:cxnSp>
          <p:nvCxnSpPr>
            <p:cNvPr id="27" name="Straight Connector 26"/>
            <p:cNvCxnSpPr/>
            <p:nvPr/>
          </p:nvCxnSpPr>
          <p:spPr>
            <a:xfrm>
              <a:off x="1524000" y="6096000"/>
              <a:ext cx="1905000" cy="1588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8" name="TextBox 27"/>
            <p:cNvSpPr txBox="1"/>
            <p:nvPr/>
          </p:nvSpPr>
          <p:spPr>
            <a:xfrm>
              <a:off x="1600200" y="5638800"/>
              <a:ext cx="1939442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400" dirty="0" smtClean="0">
                  <a:latin typeface="Calibri" pitchFamily="34" charset="0"/>
                </a:rPr>
                <a:t>Your text here</a:t>
              </a:r>
              <a:endParaRPr lang="en-US" sz="2400" dirty="0">
                <a:latin typeface="Calibri" pitchFamily="34" charset="0"/>
              </a:endParaRPr>
            </a:p>
          </p:txBody>
        </p:sp>
        <p:cxnSp>
          <p:nvCxnSpPr>
            <p:cNvPr id="30" name="Straight Connector 29"/>
            <p:cNvCxnSpPr>
              <a:stCxn id="26" idx="4"/>
            </p:cNvCxnSpPr>
            <p:nvPr/>
          </p:nvCxnSpPr>
          <p:spPr>
            <a:xfrm rot="5400000">
              <a:off x="609600" y="5181600"/>
              <a:ext cx="1828800" cy="1588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4" name="Group 50"/>
          <p:cNvGrpSpPr/>
          <p:nvPr/>
        </p:nvGrpSpPr>
        <p:grpSpPr>
          <a:xfrm>
            <a:off x="5686928" y="3729335"/>
            <a:ext cx="2085472" cy="2442865"/>
            <a:chOff x="5686928" y="3729335"/>
            <a:chExt cx="2085472" cy="2442865"/>
          </a:xfrm>
        </p:grpSpPr>
        <p:sp>
          <p:nvSpPr>
            <p:cNvPr id="31" name="Oval 30"/>
            <p:cNvSpPr/>
            <p:nvPr/>
          </p:nvSpPr>
          <p:spPr>
            <a:xfrm>
              <a:off x="7467600" y="3729335"/>
              <a:ext cx="304800" cy="30480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ffectLst/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 prstMaterial="clear">
              <a:bevelT w="190500" h="190500"/>
              <a:bevelB w="190500" h="190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Calibri" pitchFamily="34" charset="0"/>
              </a:endParaRPr>
            </a:p>
          </p:txBody>
        </p:sp>
        <p:cxnSp>
          <p:nvCxnSpPr>
            <p:cNvPr id="32" name="Straight Connector 31"/>
            <p:cNvCxnSpPr/>
            <p:nvPr/>
          </p:nvCxnSpPr>
          <p:spPr>
            <a:xfrm rot="5400000">
              <a:off x="6553994" y="5100141"/>
              <a:ext cx="2133600" cy="1588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3" name="Straight Connector 32"/>
            <p:cNvCxnSpPr/>
            <p:nvPr/>
          </p:nvCxnSpPr>
          <p:spPr>
            <a:xfrm>
              <a:off x="5719016" y="6167735"/>
              <a:ext cx="1905000" cy="1588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4" name="TextBox 33"/>
            <p:cNvSpPr txBox="1"/>
            <p:nvPr/>
          </p:nvSpPr>
          <p:spPr>
            <a:xfrm>
              <a:off x="5686928" y="5710535"/>
              <a:ext cx="1939442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400" dirty="0" smtClean="0">
                  <a:latin typeface="Calibri" pitchFamily="34" charset="0"/>
                </a:rPr>
                <a:t>Your text here</a:t>
              </a:r>
              <a:endParaRPr lang="en-US" sz="2400" dirty="0">
                <a:latin typeface="Calibri" pitchFamily="34" charset="0"/>
              </a:endParaRPr>
            </a:p>
          </p:txBody>
        </p:sp>
      </p:grpSp>
      <p:grpSp>
        <p:nvGrpSpPr>
          <p:cNvPr id="25" name="Group 52"/>
          <p:cNvGrpSpPr/>
          <p:nvPr/>
        </p:nvGrpSpPr>
        <p:grpSpPr>
          <a:xfrm>
            <a:off x="5867400" y="1595735"/>
            <a:ext cx="2701442" cy="1828800"/>
            <a:chOff x="5867400" y="1595735"/>
            <a:chExt cx="2701442" cy="1828800"/>
          </a:xfrm>
        </p:grpSpPr>
        <p:sp>
          <p:nvSpPr>
            <p:cNvPr id="35" name="Oval 34"/>
            <p:cNvSpPr/>
            <p:nvPr/>
          </p:nvSpPr>
          <p:spPr>
            <a:xfrm>
              <a:off x="5867400" y="3119735"/>
              <a:ext cx="304800" cy="30480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ffectLst/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 prstMaterial="clear">
              <a:bevelT w="190500" h="190500"/>
              <a:bevelB w="190500" h="190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Calibri" pitchFamily="34" charset="0"/>
              </a:endParaRPr>
            </a:p>
          </p:txBody>
        </p:sp>
        <p:grpSp>
          <p:nvGrpSpPr>
            <p:cNvPr id="29" name="Group 37"/>
            <p:cNvGrpSpPr/>
            <p:nvPr/>
          </p:nvGrpSpPr>
          <p:grpSpPr>
            <a:xfrm flipH="1">
              <a:off x="6629400" y="1595735"/>
              <a:ext cx="1939442" cy="461665"/>
              <a:chOff x="653712" y="1674399"/>
              <a:chExt cx="1939442" cy="461665"/>
            </a:xfrm>
          </p:grpSpPr>
          <p:cxnSp>
            <p:nvCxnSpPr>
              <p:cNvPr id="39" name="Straight Connector 38"/>
              <p:cNvCxnSpPr/>
              <p:nvPr/>
            </p:nvCxnSpPr>
            <p:spPr>
              <a:xfrm>
                <a:off x="685800" y="2131599"/>
                <a:ext cx="1905000" cy="2001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0" name="TextBox 39"/>
              <p:cNvSpPr txBox="1"/>
              <p:nvPr/>
            </p:nvSpPr>
            <p:spPr>
              <a:xfrm>
                <a:off x="653712" y="1674399"/>
                <a:ext cx="1939442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400" dirty="0" smtClean="0">
                    <a:latin typeface="Calibri" pitchFamily="34" charset="0"/>
                  </a:rPr>
                  <a:t>Your text here</a:t>
                </a:r>
                <a:endParaRPr lang="en-US" sz="2400" dirty="0">
                  <a:latin typeface="Calibri" pitchFamily="34" charset="0"/>
                </a:endParaRPr>
              </a:p>
            </p:txBody>
          </p:sp>
        </p:grpSp>
        <p:cxnSp>
          <p:nvCxnSpPr>
            <p:cNvPr id="42" name="Straight Connector 41"/>
            <p:cNvCxnSpPr>
              <a:stCxn id="35" idx="0"/>
            </p:cNvCxnSpPr>
            <p:nvPr/>
          </p:nvCxnSpPr>
          <p:spPr>
            <a:xfrm rot="5400000" flipH="1" flipV="1">
              <a:off x="5791200" y="2281535"/>
              <a:ext cx="1066800" cy="60960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7" name="Group 51"/>
          <p:cNvGrpSpPr/>
          <p:nvPr/>
        </p:nvGrpSpPr>
        <p:grpSpPr>
          <a:xfrm>
            <a:off x="5943600" y="2510135"/>
            <a:ext cx="2777642" cy="2057400"/>
            <a:chOff x="5943600" y="2510135"/>
            <a:chExt cx="2777642" cy="2057400"/>
          </a:xfrm>
        </p:grpSpPr>
        <p:sp>
          <p:nvSpPr>
            <p:cNvPr id="36" name="Oval 35"/>
            <p:cNvSpPr/>
            <p:nvPr/>
          </p:nvSpPr>
          <p:spPr>
            <a:xfrm>
              <a:off x="5943600" y="4262735"/>
              <a:ext cx="304800" cy="30480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ffectLst/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 prstMaterial="clear">
              <a:bevelT w="190500" h="190500"/>
              <a:bevelB w="190500" h="190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Calibri" pitchFamily="34" charset="0"/>
              </a:endParaRPr>
            </a:p>
          </p:txBody>
        </p:sp>
        <p:cxnSp>
          <p:nvCxnSpPr>
            <p:cNvPr id="43" name="Straight Connector 42"/>
            <p:cNvCxnSpPr/>
            <p:nvPr/>
          </p:nvCxnSpPr>
          <p:spPr>
            <a:xfrm rot="5400000" flipH="1" flipV="1">
              <a:off x="5791200" y="3272135"/>
              <a:ext cx="1295400" cy="68580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44" name="Group 44"/>
            <p:cNvGrpSpPr/>
            <p:nvPr/>
          </p:nvGrpSpPr>
          <p:grpSpPr>
            <a:xfrm flipH="1">
              <a:off x="6781800" y="2510135"/>
              <a:ext cx="1939442" cy="461665"/>
              <a:chOff x="653712" y="1674399"/>
              <a:chExt cx="1939442" cy="461665"/>
            </a:xfrm>
          </p:grpSpPr>
          <p:cxnSp>
            <p:nvCxnSpPr>
              <p:cNvPr id="46" name="Straight Connector 45"/>
              <p:cNvCxnSpPr/>
              <p:nvPr/>
            </p:nvCxnSpPr>
            <p:spPr>
              <a:xfrm>
                <a:off x="685800" y="2131599"/>
                <a:ext cx="1905000" cy="2001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7" name="TextBox 46"/>
              <p:cNvSpPr txBox="1"/>
              <p:nvPr/>
            </p:nvSpPr>
            <p:spPr>
              <a:xfrm>
                <a:off x="653712" y="1674399"/>
                <a:ext cx="1939442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400" dirty="0" smtClean="0">
                    <a:latin typeface="Calibri" pitchFamily="34" charset="0"/>
                  </a:rPr>
                  <a:t>Your text here</a:t>
                </a:r>
                <a:endParaRPr lang="en-US" sz="2400" dirty="0">
                  <a:latin typeface="Calibri" pitchFamily="34" charset="0"/>
                </a:endParaRPr>
              </a:p>
            </p:txBody>
          </p:sp>
        </p:grpSp>
      </p:grpSp>
      <p:cxnSp>
        <p:nvCxnSpPr>
          <p:cNvPr id="38" name="Straight Connector 37"/>
          <p:cNvCxnSpPr/>
          <p:nvPr/>
        </p:nvCxnSpPr>
        <p:spPr>
          <a:xfrm flipV="1">
            <a:off x="0" y="6235347"/>
            <a:ext cx="9144000" cy="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TextBox 40"/>
          <p:cNvSpPr txBox="1"/>
          <p:nvPr/>
        </p:nvSpPr>
        <p:spPr>
          <a:xfrm>
            <a:off x="7902054" y="6357584"/>
            <a:ext cx="101334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>
                <a:latin typeface="Calibri" pitchFamily="34" charset="0"/>
              </a:rPr>
              <a:t>LOGO</a:t>
            </a:r>
            <a:endParaRPr lang="en-US" dirty="0">
              <a:latin typeface="Calibri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59890977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7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47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47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47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47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23"/>
          <p:cNvGrpSpPr>
            <a:grpSpLocks/>
          </p:cNvGrpSpPr>
          <p:nvPr/>
        </p:nvGrpSpPr>
        <p:grpSpPr bwMode="auto">
          <a:xfrm>
            <a:off x="0" y="2286000"/>
            <a:ext cx="9144000" cy="1676400"/>
            <a:chOff x="0" y="2086"/>
            <a:chExt cx="5760" cy="1056"/>
          </a:xfrm>
        </p:grpSpPr>
        <p:sp>
          <p:nvSpPr>
            <p:cNvPr id="20" name="Rectangle 3"/>
            <p:cNvSpPr>
              <a:spLocks noChangeArrowheads="1"/>
            </p:cNvSpPr>
            <p:nvPr/>
          </p:nvSpPr>
          <p:spPr bwMode="gray">
            <a:xfrm>
              <a:off x="0" y="2325"/>
              <a:ext cx="5760" cy="817"/>
            </a:xfrm>
            <a:prstGeom prst="rect">
              <a:avLst/>
            </a:prstGeom>
            <a:gradFill rotWithShape="1">
              <a:gsLst>
                <a:gs pos="0">
                  <a:srgbClr val="DDDDDD"/>
                </a:gs>
                <a:gs pos="100000">
                  <a:srgbClr val="FFFFFF"/>
                </a:gs>
              </a:gsLst>
              <a:lin ang="5400000" scaled="1"/>
            </a:gradFill>
            <a:ln w="9525">
              <a:noFill/>
              <a:miter lim="800000"/>
              <a:headEnd/>
              <a:tailEnd/>
            </a:ln>
          </p:spPr>
          <p:txBody>
            <a:bodyPr wrap="none" lIns="90000" tIns="90000" rIns="72000" bIns="90000" anchor="ctr"/>
            <a:lstStyle/>
            <a:p>
              <a:pPr algn="ctr" eaLnBrk="0" hangingPunct="0"/>
              <a:endParaRPr lang="en-US" noProof="1">
                <a:latin typeface="Calibri" pitchFamily="34" charset="0"/>
                <a:cs typeface="Arial" charset="0"/>
              </a:endParaRPr>
            </a:p>
          </p:txBody>
        </p:sp>
        <p:sp>
          <p:nvSpPr>
            <p:cNvPr id="21" name="Rectangle 25"/>
            <p:cNvSpPr>
              <a:spLocks noChangeArrowheads="1"/>
            </p:cNvSpPr>
            <p:nvPr/>
          </p:nvSpPr>
          <p:spPr bwMode="gray">
            <a:xfrm flipV="1">
              <a:off x="0" y="2086"/>
              <a:ext cx="5760" cy="246"/>
            </a:xfrm>
            <a:prstGeom prst="rect">
              <a:avLst/>
            </a:prstGeom>
            <a:gradFill rotWithShape="1">
              <a:gsLst>
                <a:gs pos="0">
                  <a:srgbClr val="DBDBDB"/>
                </a:gs>
                <a:gs pos="100000">
                  <a:srgbClr val="FFFFFF"/>
                </a:gs>
              </a:gsLst>
              <a:lin ang="5400000" scaled="1"/>
            </a:gradFill>
            <a:ln w="9525">
              <a:noFill/>
              <a:miter lim="800000"/>
              <a:headEnd/>
              <a:tailEnd/>
            </a:ln>
          </p:spPr>
          <p:txBody>
            <a:bodyPr rot="10800000" wrap="none" lIns="90000" tIns="90000" rIns="72000" bIns="90000" anchor="ctr"/>
            <a:lstStyle/>
            <a:p>
              <a:pPr algn="ctr" eaLnBrk="0" hangingPunct="0"/>
              <a:endParaRPr lang="en-US" noProof="1">
                <a:latin typeface="Calibri" pitchFamily="34" charset="0"/>
                <a:cs typeface="Arial" charset="0"/>
              </a:endParaRPr>
            </a:p>
          </p:txBody>
        </p:sp>
      </p:grp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6 contributing factors</a:t>
            </a:r>
            <a:endParaRPr lang="en-US" dirty="0"/>
          </a:p>
        </p:txBody>
      </p:sp>
      <p:grpSp>
        <p:nvGrpSpPr>
          <p:cNvPr id="7" name="Group 11"/>
          <p:cNvGrpSpPr/>
          <p:nvPr/>
        </p:nvGrpSpPr>
        <p:grpSpPr>
          <a:xfrm>
            <a:off x="2538465" y="1571645"/>
            <a:ext cx="3994685" cy="4217323"/>
            <a:chOff x="2113994" y="1905000"/>
            <a:chExt cx="3994685" cy="4217323"/>
          </a:xfrm>
          <a:solidFill>
            <a:schemeClr val="accent3">
              <a:lumMod val="75000"/>
            </a:schemeClr>
          </a:solidFill>
          <a:effectLst>
            <a:outerShdw blurRad="177800" dist="38100" dir="5400000" sx="103000" sy="103000" algn="t" rotWithShape="0">
              <a:prstClr val="black">
                <a:alpha val="40000"/>
              </a:prstClr>
            </a:outerShdw>
          </a:effectLst>
          <a:scene3d>
            <a:camera prst="perspectiveRelaxed"/>
            <a:lightRig rig="threePt" dir="t"/>
          </a:scene3d>
        </p:grpSpPr>
        <p:sp>
          <p:nvSpPr>
            <p:cNvPr id="3" name="Oval 2"/>
            <p:cNvSpPr/>
            <p:nvPr/>
          </p:nvSpPr>
          <p:spPr>
            <a:xfrm>
              <a:off x="3435925" y="1905000"/>
              <a:ext cx="1371600" cy="1676400"/>
            </a:xfrm>
            <a:custGeom>
              <a:avLst/>
              <a:gdLst/>
              <a:ahLst/>
              <a:cxnLst/>
              <a:rect l="l" t="t" r="r" b="b"/>
              <a:pathLst>
                <a:path w="1371600" h="1676400">
                  <a:moveTo>
                    <a:pt x="685800" y="0"/>
                  </a:moveTo>
                  <a:cubicBezTo>
                    <a:pt x="1064557" y="0"/>
                    <a:pt x="1371600" y="307043"/>
                    <a:pt x="1371600" y="685800"/>
                  </a:cubicBezTo>
                  <a:cubicBezTo>
                    <a:pt x="1371600" y="1012075"/>
                    <a:pt x="1143753" y="1285132"/>
                    <a:pt x="838200" y="1353263"/>
                  </a:cubicBezTo>
                  <a:lnTo>
                    <a:pt x="838200" y="1371600"/>
                  </a:lnTo>
                  <a:lnTo>
                    <a:pt x="990600" y="1371600"/>
                  </a:lnTo>
                  <a:lnTo>
                    <a:pt x="685800" y="1676400"/>
                  </a:lnTo>
                  <a:lnTo>
                    <a:pt x="381000" y="1371600"/>
                  </a:lnTo>
                  <a:lnTo>
                    <a:pt x="533400" y="1371600"/>
                  </a:lnTo>
                  <a:lnTo>
                    <a:pt x="533400" y="1353263"/>
                  </a:lnTo>
                  <a:cubicBezTo>
                    <a:pt x="227848" y="1285132"/>
                    <a:pt x="0" y="1012075"/>
                    <a:pt x="0" y="685800"/>
                  </a:cubicBezTo>
                  <a:cubicBezTo>
                    <a:pt x="0" y="307043"/>
                    <a:pt x="307043" y="0"/>
                    <a:pt x="685800" y="0"/>
                  </a:cubicBezTo>
                  <a:close/>
                </a:path>
              </a:pathLst>
            </a:custGeom>
            <a:grpFill/>
            <a:ln>
              <a:noFill/>
            </a:ln>
            <a:sp3d extrusionH="127000">
              <a:bevelT w="139700" prst="cross"/>
              <a:extrusionClr>
                <a:schemeClr val="bg1">
                  <a:lumMod val="65000"/>
                </a:schemeClr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5400" b="1" dirty="0" smtClean="0">
                  <a:solidFill>
                    <a:schemeClr val="tx1"/>
                  </a:solidFill>
                </a:rPr>
                <a:t>1</a:t>
              </a:r>
              <a:endParaRPr lang="en-US" sz="5400" b="1" dirty="0">
                <a:solidFill>
                  <a:schemeClr val="tx1"/>
                </a:solidFill>
              </a:endParaRPr>
            </a:p>
          </p:txBody>
        </p:sp>
        <p:sp>
          <p:nvSpPr>
            <p:cNvPr id="5" name="Oval 2"/>
            <p:cNvSpPr/>
            <p:nvPr/>
          </p:nvSpPr>
          <p:spPr>
            <a:xfrm rot="3320096">
              <a:off x="4584679" y="2530339"/>
              <a:ext cx="1371600" cy="1676400"/>
            </a:xfrm>
            <a:custGeom>
              <a:avLst/>
              <a:gdLst/>
              <a:ahLst/>
              <a:cxnLst/>
              <a:rect l="l" t="t" r="r" b="b"/>
              <a:pathLst>
                <a:path w="1371600" h="1676400">
                  <a:moveTo>
                    <a:pt x="685800" y="0"/>
                  </a:moveTo>
                  <a:cubicBezTo>
                    <a:pt x="1064557" y="0"/>
                    <a:pt x="1371600" y="307043"/>
                    <a:pt x="1371600" y="685800"/>
                  </a:cubicBezTo>
                  <a:cubicBezTo>
                    <a:pt x="1371600" y="1012075"/>
                    <a:pt x="1143753" y="1285132"/>
                    <a:pt x="838200" y="1353263"/>
                  </a:cubicBezTo>
                  <a:lnTo>
                    <a:pt x="838200" y="1371600"/>
                  </a:lnTo>
                  <a:lnTo>
                    <a:pt x="990600" y="1371600"/>
                  </a:lnTo>
                  <a:lnTo>
                    <a:pt x="685800" y="1676400"/>
                  </a:lnTo>
                  <a:lnTo>
                    <a:pt x="381000" y="1371600"/>
                  </a:lnTo>
                  <a:lnTo>
                    <a:pt x="533400" y="1371600"/>
                  </a:lnTo>
                  <a:lnTo>
                    <a:pt x="533400" y="1353263"/>
                  </a:lnTo>
                  <a:cubicBezTo>
                    <a:pt x="227848" y="1285132"/>
                    <a:pt x="0" y="1012075"/>
                    <a:pt x="0" y="685800"/>
                  </a:cubicBezTo>
                  <a:cubicBezTo>
                    <a:pt x="0" y="307043"/>
                    <a:pt x="307043" y="0"/>
                    <a:pt x="685800" y="0"/>
                  </a:cubicBezTo>
                  <a:close/>
                </a:path>
              </a:pathLst>
            </a:custGeom>
            <a:grpFill/>
            <a:ln>
              <a:noFill/>
            </a:ln>
            <a:sp3d extrusionH="127000">
              <a:bevelT w="139700" prst="cross"/>
              <a:extrusionClr>
                <a:schemeClr val="bg1">
                  <a:lumMod val="50000"/>
                </a:schemeClr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5400" b="1" dirty="0" smtClean="0">
                  <a:solidFill>
                    <a:schemeClr val="tx1"/>
                  </a:solidFill>
                </a:rPr>
                <a:t>2</a:t>
              </a:r>
              <a:endParaRPr lang="en-US" sz="5400" b="1" dirty="0">
                <a:solidFill>
                  <a:schemeClr val="tx1"/>
                </a:solidFill>
              </a:endParaRPr>
            </a:p>
          </p:txBody>
        </p:sp>
        <p:sp>
          <p:nvSpPr>
            <p:cNvPr id="6" name="Oval 2"/>
            <p:cNvSpPr/>
            <p:nvPr/>
          </p:nvSpPr>
          <p:spPr>
            <a:xfrm rot="18279904" flipH="1">
              <a:off x="2273320" y="2530339"/>
              <a:ext cx="1371600" cy="1676400"/>
            </a:xfrm>
            <a:custGeom>
              <a:avLst/>
              <a:gdLst/>
              <a:ahLst/>
              <a:cxnLst/>
              <a:rect l="l" t="t" r="r" b="b"/>
              <a:pathLst>
                <a:path w="1371600" h="1676400">
                  <a:moveTo>
                    <a:pt x="685800" y="0"/>
                  </a:moveTo>
                  <a:cubicBezTo>
                    <a:pt x="1064557" y="0"/>
                    <a:pt x="1371600" y="307043"/>
                    <a:pt x="1371600" y="685800"/>
                  </a:cubicBezTo>
                  <a:cubicBezTo>
                    <a:pt x="1371600" y="1012075"/>
                    <a:pt x="1143753" y="1285132"/>
                    <a:pt x="838200" y="1353263"/>
                  </a:cubicBezTo>
                  <a:lnTo>
                    <a:pt x="838200" y="1371600"/>
                  </a:lnTo>
                  <a:lnTo>
                    <a:pt x="990600" y="1371600"/>
                  </a:lnTo>
                  <a:lnTo>
                    <a:pt x="685800" y="1676400"/>
                  </a:lnTo>
                  <a:lnTo>
                    <a:pt x="381000" y="1371600"/>
                  </a:lnTo>
                  <a:lnTo>
                    <a:pt x="533400" y="1371600"/>
                  </a:lnTo>
                  <a:lnTo>
                    <a:pt x="533400" y="1353263"/>
                  </a:lnTo>
                  <a:cubicBezTo>
                    <a:pt x="227848" y="1285132"/>
                    <a:pt x="0" y="1012075"/>
                    <a:pt x="0" y="685800"/>
                  </a:cubicBezTo>
                  <a:cubicBezTo>
                    <a:pt x="0" y="307043"/>
                    <a:pt x="307043" y="0"/>
                    <a:pt x="685800" y="0"/>
                  </a:cubicBezTo>
                  <a:close/>
                </a:path>
              </a:pathLst>
            </a:custGeom>
            <a:grpFill/>
            <a:ln>
              <a:noFill/>
            </a:ln>
            <a:sp3d extrusionH="127000">
              <a:bevelT w="139700" prst="cross"/>
              <a:extrusionClr>
                <a:schemeClr val="bg1">
                  <a:lumMod val="65000"/>
                </a:schemeClr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5400" b="1" dirty="0" smtClean="0">
                  <a:solidFill>
                    <a:schemeClr val="tx1"/>
                  </a:solidFill>
                </a:rPr>
                <a:t>6</a:t>
              </a:r>
              <a:endParaRPr lang="en-US" sz="5400" b="1" dirty="0">
                <a:solidFill>
                  <a:schemeClr val="tx1"/>
                </a:solidFill>
              </a:endParaRPr>
            </a:p>
          </p:txBody>
        </p:sp>
        <p:sp>
          <p:nvSpPr>
            <p:cNvPr id="9" name="Oval 2"/>
            <p:cNvSpPr/>
            <p:nvPr/>
          </p:nvSpPr>
          <p:spPr>
            <a:xfrm flipV="1">
              <a:off x="3428999" y="4445923"/>
              <a:ext cx="1371600" cy="1676400"/>
            </a:xfrm>
            <a:custGeom>
              <a:avLst/>
              <a:gdLst/>
              <a:ahLst/>
              <a:cxnLst/>
              <a:rect l="l" t="t" r="r" b="b"/>
              <a:pathLst>
                <a:path w="1371600" h="1676400">
                  <a:moveTo>
                    <a:pt x="685800" y="0"/>
                  </a:moveTo>
                  <a:cubicBezTo>
                    <a:pt x="1064557" y="0"/>
                    <a:pt x="1371600" y="307043"/>
                    <a:pt x="1371600" y="685800"/>
                  </a:cubicBezTo>
                  <a:cubicBezTo>
                    <a:pt x="1371600" y="1012075"/>
                    <a:pt x="1143753" y="1285132"/>
                    <a:pt x="838200" y="1353263"/>
                  </a:cubicBezTo>
                  <a:lnTo>
                    <a:pt x="838200" y="1371600"/>
                  </a:lnTo>
                  <a:lnTo>
                    <a:pt x="990600" y="1371600"/>
                  </a:lnTo>
                  <a:lnTo>
                    <a:pt x="685800" y="1676400"/>
                  </a:lnTo>
                  <a:lnTo>
                    <a:pt x="381000" y="1371600"/>
                  </a:lnTo>
                  <a:lnTo>
                    <a:pt x="533400" y="1371600"/>
                  </a:lnTo>
                  <a:lnTo>
                    <a:pt x="533400" y="1353263"/>
                  </a:lnTo>
                  <a:cubicBezTo>
                    <a:pt x="227848" y="1285132"/>
                    <a:pt x="0" y="1012075"/>
                    <a:pt x="0" y="685800"/>
                  </a:cubicBezTo>
                  <a:cubicBezTo>
                    <a:pt x="0" y="307043"/>
                    <a:pt x="307043" y="0"/>
                    <a:pt x="685800" y="0"/>
                  </a:cubicBezTo>
                  <a:close/>
                </a:path>
              </a:pathLst>
            </a:custGeom>
            <a:grpFill/>
            <a:ln>
              <a:noFill/>
            </a:ln>
            <a:sp3d extrusionH="127000">
              <a:bevelT w="139700" prst="cross"/>
              <a:extrusionClr>
                <a:schemeClr val="bg1">
                  <a:lumMod val="65000"/>
                </a:schemeClr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5400" b="1" dirty="0" smtClean="0">
                  <a:solidFill>
                    <a:schemeClr val="tx1"/>
                  </a:solidFill>
                </a:rPr>
                <a:t>4</a:t>
              </a:r>
              <a:endParaRPr lang="en-US" sz="5400" b="1" dirty="0">
                <a:solidFill>
                  <a:schemeClr val="tx1"/>
                </a:solidFill>
              </a:endParaRPr>
            </a:p>
          </p:txBody>
        </p:sp>
        <p:sp>
          <p:nvSpPr>
            <p:cNvPr id="10" name="Oval 2"/>
            <p:cNvSpPr/>
            <p:nvPr/>
          </p:nvSpPr>
          <p:spPr>
            <a:xfrm rot="18279904" flipV="1">
              <a:off x="4577753" y="3820584"/>
              <a:ext cx="1371600" cy="1676400"/>
            </a:xfrm>
            <a:custGeom>
              <a:avLst/>
              <a:gdLst/>
              <a:ahLst/>
              <a:cxnLst/>
              <a:rect l="l" t="t" r="r" b="b"/>
              <a:pathLst>
                <a:path w="1371600" h="1676400">
                  <a:moveTo>
                    <a:pt x="685800" y="0"/>
                  </a:moveTo>
                  <a:cubicBezTo>
                    <a:pt x="1064557" y="0"/>
                    <a:pt x="1371600" y="307043"/>
                    <a:pt x="1371600" y="685800"/>
                  </a:cubicBezTo>
                  <a:cubicBezTo>
                    <a:pt x="1371600" y="1012075"/>
                    <a:pt x="1143753" y="1285132"/>
                    <a:pt x="838200" y="1353263"/>
                  </a:cubicBezTo>
                  <a:lnTo>
                    <a:pt x="838200" y="1371600"/>
                  </a:lnTo>
                  <a:lnTo>
                    <a:pt x="990600" y="1371600"/>
                  </a:lnTo>
                  <a:lnTo>
                    <a:pt x="685800" y="1676400"/>
                  </a:lnTo>
                  <a:lnTo>
                    <a:pt x="381000" y="1371600"/>
                  </a:lnTo>
                  <a:lnTo>
                    <a:pt x="533400" y="1371600"/>
                  </a:lnTo>
                  <a:lnTo>
                    <a:pt x="533400" y="1353263"/>
                  </a:lnTo>
                  <a:cubicBezTo>
                    <a:pt x="227848" y="1285132"/>
                    <a:pt x="0" y="1012075"/>
                    <a:pt x="0" y="685800"/>
                  </a:cubicBezTo>
                  <a:cubicBezTo>
                    <a:pt x="0" y="307043"/>
                    <a:pt x="307043" y="0"/>
                    <a:pt x="685800" y="0"/>
                  </a:cubicBezTo>
                  <a:close/>
                </a:path>
              </a:pathLst>
            </a:custGeom>
            <a:grpFill/>
            <a:ln>
              <a:noFill/>
            </a:ln>
            <a:sp3d extrusionH="127000">
              <a:bevelT w="139700" prst="cross"/>
              <a:extrusionClr>
                <a:schemeClr val="bg1">
                  <a:lumMod val="65000"/>
                </a:schemeClr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5400" b="1" dirty="0" smtClean="0">
                  <a:solidFill>
                    <a:schemeClr val="tx1"/>
                  </a:solidFill>
                </a:rPr>
                <a:t>3</a:t>
              </a:r>
              <a:endParaRPr lang="en-US" sz="5400" b="1" dirty="0">
                <a:solidFill>
                  <a:schemeClr val="tx1"/>
                </a:solidFill>
              </a:endParaRPr>
            </a:p>
          </p:txBody>
        </p:sp>
        <p:sp>
          <p:nvSpPr>
            <p:cNvPr id="11" name="Oval 2"/>
            <p:cNvSpPr/>
            <p:nvPr/>
          </p:nvSpPr>
          <p:spPr>
            <a:xfrm rot="3320096" flipH="1" flipV="1">
              <a:off x="2266394" y="3820584"/>
              <a:ext cx="1371600" cy="1676400"/>
            </a:xfrm>
            <a:custGeom>
              <a:avLst/>
              <a:gdLst/>
              <a:ahLst/>
              <a:cxnLst/>
              <a:rect l="l" t="t" r="r" b="b"/>
              <a:pathLst>
                <a:path w="1371600" h="1676400">
                  <a:moveTo>
                    <a:pt x="685800" y="0"/>
                  </a:moveTo>
                  <a:cubicBezTo>
                    <a:pt x="1064557" y="0"/>
                    <a:pt x="1371600" y="307043"/>
                    <a:pt x="1371600" y="685800"/>
                  </a:cubicBezTo>
                  <a:cubicBezTo>
                    <a:pt x="1371600" y="1012075"/>
                    <a:pt x="1143753" y="1285132"/>
                    <a:pt x="838200" y="1353263"/>
                  </a:cubicBezTo>
                  <a:lnTo>
                    <a:pt x="838200" y="1371600"/>
                  </a:lnTo>
                  <a:lnTo>
                    <a:pt x="990600" y="1371600"/>
                  </a:lnTo>
                  <a:lnTo>
                    <a:pt x="685800" y="1676400"/>
                  </a:lnTo>
                  <a:lnTo>
                    <a:pt x="381000" y="1371600"/>
                  </a:lnTo>
                  <a:lnTo>
                    <a:pt x="533400" y="1371600"/>
                  </a:lnTo>
                  <a:lnTo>
                    <a:pt x="533400" y="1353263"/>
                  </a:lnTo>
                  <a:cubicBezTo>
                    <a:pt x="227848" y="1285132"/>
                    <a:pt x="0" y="1012075"/>
                    <a:pt x="0" y="685800"/>
                  </a:cubicBezTo>
                  <a:cubicBezTo>
                    <a:pt x="0" y="307043"/>
                    <a:pt x="307043" y="0"/>
                    <a:pt x="685800" y="0"/>
                  </a:cubicBezTo>
                  <a:close/>
                </a:path>
              </a:pathLst>
            </a:custGeom>
            <a:grpFill/>
            <a:ln>
              <a:noFill/>
            </a:ln>
            <a:sp3d extrusionH="127000">
              <a:bevelT w="139700" prst="cross"/>
              <a:extrusionClr>
                <a:schemeClr val="bg1">
                  <a:lumMod val="65000"/>
                </a:schemeClr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5400" b="1" dirty="0" smtClean="0">
                  <a:solidFill>
                    <a:schemeClr val="tx1"/>
                  </a:solidFill>
                </a:rPr>
                <a:t>5</a:t>
              </a:r>
              <a:endParaRPr lang="en-US" sz="5400" b="1" dirty="0">
                <a:solidFill>
                  <a:schemeClr val="tx1"/>
                </a:solidFill>
              </a:endParaRPr>
            </a:p>
          </p:txBody>
        </p:sp>
      </p:grpSp>
      <p:sp>
        <p:nvSpPr>
          <p:cNvPr id="13" name="TextBox 12"/>
          <p:cNvSpPr txBox="1"/>
          <p:nvPr/>
        </p:nvSpPr>
        <p:spPr>
          <a:xfrm>
            <a:off x="3352800" y="1994369"/>
            <a:ext cx="2405317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400" dirty="0" smtClean="0"/>
              <a:t>Your text here</a:t>
            </a:r>
            <a:endParaRPr lang="en-US" sz="2400" dirty="0"/>
          </a:p>
        </p:txBody>
      </p:sp>
      <p:sp>
        <p:nvSpPr>
          <p:cNvPr id="14" name="TextBox 13"/>
          <p:cNvSpPr txBox="1"/>
          <p:nvPr/>
        </p:nvSpPr>
        <p:spPr>
          <a:xfrm>
            <a:off x="6357683" y="2710078"/>
            <a:ext cx="2405317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/>
              <a:t>Your text here</a:t>
            </a:r>
            <a:endParaRPr lang="en-US" sz="2400" dirty="0"/>
          </a:p>
        </p:txBody>
      </p:sp>
      <p:sp>
        <p:nvSpPr>
          <p:cNvPr id="15" name="TextBox 14"/>
          <p:cNvSpPr txBox="1"/>
          <p:nvPr/>
        </p:nvSpPr>
        <p:spPr>
          <a:xfrm>
            <a:off x="3352800" y="5634335"/>
            <a:ext cx="2405317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400" dirty="0" smtClean="0"/>
              <a:t>Your text here</a:t>
            </a:r>
            <a:endParaRPr lang="en-US" sz="2400" dirty="0"/>
          </a:p>
        </p:txBody>
      </p:sp>
      <p:sp>
        <p:nvSpPr>
          <p:cNvPr id="16" name="TextBox 15"/>
          <p:cNvSpPr txBox="1"/>
          <p:nvPr/>
        </p:nvSpPr>
        <p:spPr>
          <a:xfrm>
            <a:off x="6662483" y="4094596"/>
            <a:ext cx="2405317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/>
              <a:t>Your text here</a:t>
            </a:r>
            <a:endParaRPr lang="en-US" sz="2400" dirty="0"/>
          </a:p>
        </p:txBody>
      </p:sp>
      <p:sp>
        <p:nvSpPr>
          <p:cNvPr id="17" name="TextBox 16"/>
          <p:cNvSpPr txBox="1"/>
          <p:nvPr/>
        </p:nvSpPr>
        <p:spPr>
          <a:xfrm>
            <a:off x="185483" y="2858118"/>
            <a:ext cx="2405317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2400" dirty="0" smtClean="0"/>
              <a:t>Your text here</a:t>
            </a:r>
            <a:endParaRPr lang="en-US" sz="2400" dirty="0"/>
          </a:p>
        </p:txBody>
      </p:sp>
      <p:sp>
        <p:nvSpPr>
          <p:cNvPr id="18" name="TextBox 17"/>
          <p:cNvSpPr txBox="1"/>
          <p:nvPr/>
        </p:nvSpPr>
        <p:spPr>
          <a:xfrm>
            <a:off x="33083" y="4129522"/>
            <a:ext cx="2405317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2400" dirty="0" smtClean="0"/>
              <a:t>Your text here</a:t>
            </a:r>
            <a:endParaRPr lang="en-US" sz="2400" dirty="0"/>
          </a:p>
        </p:txBody>
      </p:sp>
    </p:spTree>
    <p:extLst>
      <p:ext uri="{BB962C8B-B14F-4D97-AF65-F5344CB8AC3E}">
        <p14:creationId xmlns:p14="http://schemas.microsoft.com/office/powerpoint/2010/main" val="285260132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2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7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/>
      <p:bldP spid="14" grpId="0"/>
      <p:bldP spid="15" grpId="0"/>
      <p:bldP spid="16" grpId="0"/>
      <p:bldP spid="17" grpId="0"/>
      <p:bldP spid="18" grpId="0"/>
    </p:bldLst>
  </p:timing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23"/>
          <p:cNvGrpSpPr>
            <a:grpSpLocks/>
          </p:cNvGrpSpPr>
          <p:nvPr/>
        </p:nvGrpSpPr>
        <p:grpSpPr bwMode="auto">
          <a:xfrm>
            <a:off x="0" y="1600200"/>
            <a:ext cx="9144000" cy="1676400"/>
            <a:chOff x="0" y="2086"/>
            <a:chExt cx="5760" cy="1056"/>
          </a:xfrm>
        </p:grpSpPr>
        <p:sp>
          <p:nvSpPr>
            <p:cNvPr id="46" name="Rectangle 3"/>
            <p:cNvSpPr>
              <a:spLocks noChangeArrowheads="1"/>
            </p:cNvSpPr>
            <p:nvPr/>
          </p:nvSpPr>
          <p:spPr bwMode="gray">
            <a:xfrm>
              <a:off x="0" y="2325"/>
              <a:ext cx="5760" cy="817"/>
            </a:xfrm>
            <a:prstGeom prst="rect">
              <a:avLst/>
            </a:prstGeom>
            <a:gradFill rotWithShape="1">
              <a:gsLst>
                <a:gs pos="0">
                  <a:srgbClr val="DDDDDD"/>
                </a:gs>
                <a:gs pos="100000">
                  <a:srgbClr val="FFFFFF"/>
                </a:gs>
              </a:gsLst>
              <a:lin ang="5400000" scaled="1"/>
            </a:gradFill>
            <a:ln w="9525">
              <a:noFill/>
              <a:miter lim="800000"/>
              <a:headEnd/>
              <a:tailEnd/>
            </a:ln>
          </p:spPr>
          <p:txBody>
            <a:bodyPr wrap="none" lIns="90000" tIns="90000" rIns="72000" bIns="90000" anchor="ctr"/>
            <a:lstStyle/>
            <a:p>
              <a:pPr algn="ctr" eaLnBrk="0" hangingPunct="0"/>
              <a:endParaRPr lang="en-US" noProof="1">
                <a:latin typeface="Calibri" pitchFamily="34" charset="0"/>
                <a:cs typeface="Arial" charset="0"/>
              </a:endParaRPr>
            </a:p>
          </p:txBody>
        </p:sp>
        <p:sp>
          <p:nvSpPr>
            <p:cNvPr id="47" name="Rectangle 25"/>
            <p:cNvSpPr>
              <a:spLocks noChangeArrowheads="1"/>
            </p:cNvSpPr>
            <p:nvPr/>
          </p:nvSpPr>
          <p:spPr bwMode="gray">
            <a:xfrm flipV="1">
              <a:off x="0" y="2086"/>
              <a:ext cx="5760" cy="246"/>
            </a:xfrm>
            <a:prstGeom prst="rect">
              <a:avLst/>
            </a:prstGeom>
            <a:gradFill rotWithShape="1">
              <a:gsLst>
                <a:gs pos="0">
                  <a:srgbClr val="DBDBDB"/>
                </a:gs>
                <a:gs pos="100000">
                  <a:srgbClr val="FFFFFF"/>
                </a:gs>
              </a:gsLst>
              <a:lin ang="5400000" scaled="1"/>
            </a:gradFill>
            <a:ln w="9525">
              <a:noFill/>
              <a:miter lim="800000"/>
              <a:headEnd/>
              <a:tailEnd/>
            </a:ln>
          </p:spPr>
          <p:txBody>
            <a:bodyPr rot="10800000" wrap="none" lIns="90000" tIns="90000" rIns="72000" bIns="90000" anchor="ctr"/>
            <a:lstStyle/>
            <a:p>
              <a:pPr algn="ctr" eaLnBrk="0" hangingPunct="0"/>
              <a:endParaRPr lang="en-US" noProof="1">
                <a:latin typeface="Calibri" pitchFamily="34" charset="0"/>
                <a:cs typeface="Arial" charset="0"/>
              </a:endParaRPr>
            </a:p>
          </p:txBody>
        </p:sp>
      </p:grpSp>
      <p:sp>
        <p:nvSpPr>
          <p:cNvPr id="44" name="Hexagon 43"/>
          <p:cNvSpPr/>
          <p:nvPr/>
        </p:nvSpPr>
        <p:spPr>
          <a:xfrm>
            <a:off x="2133600" y="1371600"/>
            <a:ext cx="4800600" cy="4495800"/>
          </a:xfrm>
          <a:prstGeom prst="hexagon">
            <a:avLst/>
          </a:prstGeom>
          <a:solidFill>
            <a:srgbClr val="92D050"/>
          </a:solidFill>
          <a:ln w="38100">
            <a:solidFill>
              <a:schemeClr val="accent3">
                <a:lumMod val="50000"/>
              </a:schemeClr>
            </a:solidFill>
          </a:ln>
          <a:scene3d>
            <a:camera prst="perspectiveRelaxed"/>
            <a:lightRig rig="threePt" dir="t"/>
          </a:scene3d>
          <a:sp3d>
            <a:extrusionClr>
              <a:schemeClr val="bg2">
                <a:lumMod val="50000"/>
              </a:schemeClr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Calibri" pitchFamily="34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sz="4000" dirty="0" smtClean="0">
                <a:latin typeface="Franklin Gothic Medium Cond" pitchFamily="34" charset="0"/>
              </a:rPr>
              <a:t>6 factors</a:t>
            </a:r>
            <a:endParaRPr lang="en-US" sz="4000" dirty="0">
              <a:latin typeface="Franklin Gothic Medium Cond" pitchFamily="34" charset="0"/>
            </a:endParaRPr>
          </a:p>
        </p:txBody>
      </p:sp>
      <p:grpSp>
        <p:nvGrpSpPr>
          <p:cNvPr id="5" name="Group 24"/>
          <p:cNvGrpSpPr/>
          <p:nvPr/>
        </p:nvGrpSpPr>
        <p:grpSpPr>
          <a:xfrm>
            <a:off x="2971800" y="1752600"/>
            <a:ext cx="3184345" cy="3452750"/>
            <a:chOff x="2630990" y="2286000"/>
            <a:chExt cx="3184345" cy="3452750"/>
          </a:xfrm>
        </p:grpSpPr>
        <p:grpSp>
          <p:nvGrpSpPr>
            <p:cNvPr id="6" name="Group 17"/>
            <p:cNvGrpSpPr/>
            <p:nvPr/>
          </p:nvGrpSpPr>
          <p:grpSpPr>
            <a:xfrm>
              <a:off x="2630990" y="2286000"/>
              <a:ext cx="3184345" cy="3452750"/>
              <a:chOff x="2630990" y="2286000"/>
              <a:chExt cx="3184345" cy="3452750"/>
            </a:xfrm>
            <a:effectLst>
              <a:outerShdw blurRad="139700" dist="38100" dir="5400000" sx="104000" sy="104000" algn="t" rotWithShape="0">
                <a:prstClr val="black">
                  <a:alpha val="40000"/>
                </a:prstClr>
              </a:outerShdw>
            </a:effectLst>
            <a:scene3d>
              <a:camera prst="perspectiveRelaxed"/>
              <a:lightRig rig="soft" dir="t"/>
            </a:scene3d>
          </p:grpSpPr>
          <p:sp>
            <p:nvSpPr>
              <p:cNvPr id="3" name="Isosceles Triangle 2"/>
              <p:cNvSpPr/>
              <p:nvPr/>
            </p:nvSpPr>
            <p:spPr>
              <a:xfrm>
                <a:off x="3300350" y="4138550"/>
                <a:ext cx="1856232" cy="1600200"/>
              </a:xfrm>
              <a:prstGeom prst="triangle">
                <a:avLst/>
              </a:prstGeom>
              <a:solidFill>
                <a:schemeClr val="tx2">
                  <a:lumMod val="75000"/>
                </a:schemeClr>
              </a:solidFill>
              <a:ln>
                <a:noFill/>
              </a:ln>
              <a:sp3d extrusionH="317500" prstMaterial="dkEdge">
                <a:bevelT w="165100" prst="coolSlant"/>
                <a:extrusionClr>
                  <a:schemeClr val="bg1">
                    <a:lumMod val="75000"/>
                  </a:schemeClr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latin typeface="Calibri" pitchFamily="34" charset="0"/>
                </a:endParaRPr>
              </a:p>
            </p:txBody>
          </p:sp>
          <p:sp>
            <p:nvSpPr>
              <p:cNvPr id="8" name="Isosceles Triangle 7"/>
              <p:cNvSpPr/>
              <p:nvPr/>
            </p:nvSpPr>
            <p:spPr>
              <a:xfrm rot="3600000">
                <a:off x="2514849" y="3651623"/>
                <a:ext cx="1856232" cy="1600200"/>
              </a:xfrm>
              <a:prstGeom prst="triangle">
                <a:avLst/>
              </a:prstGeom>
              <a:solidFill>
                <a:schemeClr val="accent6">
                  <a:lumMod val="50000"/>
                </a:schemeClr>
              </a:solidFill>
              <a:ln>
                <a:noFill/>
              </a:ln>
              <a:sp3d extrusionH="317500" prstMaterial="dkEdge">
                <a:bevelT w="165100" prst="coolSlant"/>
                <a:extrusionClr>
                  <a:schemeClr val="bg1">
                    <a:lumMod val="75000"/>
                  </a:schemeClr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latin typeface="Calibri" pitchFamily="34" charset="0"/>
                </a:endParaRPr>
              </a:p>
            </p:txBody>
          </p:sp>
          <p:sp>
            <p:nvSpPr>
              <p:cNvPr id="9" name="Isosceles Triangle 8"/>
              <p:cNvSpPr/>
              <p:nvPr/>
            </p:nvSpPr>
            <p:spPr>
              <a:xfrm rot="18000000" flipH="1">
                <a:off x="4062599" y="3651623"/>
                <a:ext cx="1856232" cy="1600200"/>
              </a:xfrm>
              <a:prstGeom prst="triangle">
                <a:avLst/>
              </a:prstGeom>
              <a:solidFill>
                <a:schemeClr val="accent4">
                  <a:lumMod val="75000"/>
                </a:schemeClr>
              </a:solidFill>
              <a:ln>
                <a:noFill/>
              </a:ln>
              <a:sp3d extrusionH="317500" prstMaterial="dkEdge">
                <a:bevelT w="165100" prst="coolSlant"/>
                <a:extrusionClr>
                  <a:schemeClr val="bg1">
                    <a:lumMod val="75000"/>
                  </a:schemeClr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latin typeface="Calibri" pitchFamily="34" charset="0"/>
                </a:endParaRPr>
              </a:p>
            </p:txBody>
          </p:sp>
          <p:sp>
            <p:nvSpPr>
              <p:cNvPr id="15" name="Isosceles Triangle 14"/>
              <p:cNvSpPr/>
              <p:nvPr/>
            </p:nvSpPr>
            <p:spPr>
              <a:xfrm flipV="1">
                <a:off x="3301618" y="2286000"/>
                <a:ext cx="1856232" cy="1600200"/>
              </a:xfrm>
              <a:prstGeom prst="triangle">
                <a:avLst/>
              </a:prstGeom>
              <a:solidFill>
                <a:schemeClr val="bg2">
                  <a:lumMod val="50000"/>
                </a:schemeClr>
              </a:solidFill>
              <a:ln>
                <a:noFill/>
              </a:ln>
              <a:sp3d extrusionH="317500" prstMaterial="dkEdge">
                <a:bevelT w="165100" prst="coolSlant"/>
                <a:extrusionClr>
                  <a:schemeClr val="bg1">
                    <a:lumMod val="75000"/>
                  </a:schemeClr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latin typeface="Calibri" pitchFamily="34" charset="0"/>
                </a:endParaRPr>
              </a:p>
            </p:txBody>
          </p:sp>
          <p:sp>
            <p:nvSpPr>
              <p:cNvPr id="16" name="Isosceles Triangle 15"/>
              <p:cNvSpPr/>
              <p:nvPr/>
            </p:nvSpPr>
            <p:spPr>
              <a:xfrm rot="18000000" flipV="1">
                <a:off x="2502974" y="2725348"/>
                <a:ext cx="1856232" cy="1600200"/>
              </a:xfrm>
              <a:prstGeom prst="triangle">
                <a:avLst/>
              </a:prstGeom>
              <a:solidFill>
                <a:schemeClr val="accent2"/>
              </a:solidFill>
              <a:ln>
                <a:noFill/>
              </a:ln>
              <a:sp3d extrusionH="317500" prstMaterial="dkEdge">
                <a:bevelT w="165100" prst="coolSlant"/>
                <a:extrusionClr>
                  <a:schemeClr val="bg1">
                    <a:lumMod val="75000"/>
                  </a:schemeClr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latin typeface="Calibri" pitchFamily="34" charset="0"/>
                </a:endParaRPr>
              </a:p>
            </p:txBody>
          </p:sp>
          <p:sp>
            <p:nvSpPr>
              <p:cNvPr id="17" name="Isosceles Triangle 16"/>
              <p:cNvSpPr/>
              <p:nvPr/>
            </p:nvSpPr>
            <p:spPr>
              <a:xfrm rot="3600000" flipH="1" flipV="1">
                <a:off x="4087119" y="2744227"/>
                <a:ext cx="1856232" cy="1600200"/>
              </a:xfrm>
              <a:prstGeom prst="triangle">
                <a:avLst/>
              </a:prstGeom>
              <a:solidFill>
                <a:schemeClr val="accent3">
                  <a:lumMod val="50000"/>
                </a:schemeClr>
              </a:solidFill>
              <a:ln>
                <a:noFill/>
              </a:ln>
              <a:sp3d extrusionH="317500" prstMaterial="dkEdge">
                <a:bevelT w="165100" prst="coolSlant"/>
                <a:extrusionClr>
                  <a:schemeClr val="bg1">
                    <a:lumMod val="75000"/>
                  </a:schemeClr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latin typeface="Calibri" pitchFamily="34" charset="0"/>
                </a:endParaRPr>
              </a:p>
            </p:txBody>
          </p:sp>
        </p:grpSp>
        <p:sp>
          <p:nvSpPr>
            <p:cNvPr id="19" name="TextBox 18"/>
            <p:cNvSpPr txBox="1"/>
            <p:nvPr/>
          </p:nvSpPr>
          <p:spPr>
            <a:xfrm>
              <a:off x="4038600" y="3048000"/>
              <a:ext cx="444352" cy="707886"/>
            </a:xfrm>
            <a:prstGeom prst="rect">
              <a:avLst/>
            </a:prstGeom>
            <a:noFill/>
          </p:spPr>
          <p:txBody>
            <a:bodyPr wrap="none" rtlCol="0">
              <a:spAutoFit/>
              <a:scene3d>
                <a:camera prst="perspectiveRelaxed"/>
                <a:lightRig rig="threePt" dir="t"/>
              </a:scene3d>
            </a:bodyPr>
            <a:lstStyle/>
            <a:p>
              <a:r>
                <a:rPr lang="en-US" sz="4000" b="1" dirty="0" smtClean="0">
                  <a:solidFill>
                    <a:schemeClr val="bg1"/>
                  </a:solidFill>
                  <a:latin typeface="Calibri" pitchFamily="34" charset="0"/>
                </a:rPr>
                <a:t>1</a:t>
              </a:r>
              <a:endParaRPr lang="en-US" sz="4000" b="1" dirty="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" name="TextBox 19"/>
            <p:cNvSpPr txBox="1"/>
            <p:nvPr/>
          </p:nvSpPr>
          <p:spPr>
            <a:xfrm>
              <a:off x="4953000" y="3200400"/>
              <a:ext cx="444352" cy="707886"/>
            </a:xfrm>
            <a:prstGeom prst="rect">
              <a:avLst/>
            </a:prstGeom>
            <a:noFill/>
          </p:spPr>
          <p:txBody>
            <a:bodyPr wrap="none" rtlCol="0">
              <a:spAutoFit/>
              <a:scene3d>
                <a:camera prst="perspectiveRelaxed"/>
                <a:lightRig rig="threePt" dir="t"/>
              </a:scene3d>
            </a:bodyPr>
            <a:lstStyle/>
            <a:p>
              <a:r>
                <a:rPr lang="en-US" sz="4000" b="1" dirty="0" smtClean="0">
                  <a:solidFill>
                    <a:schemeClr val="bg1"/>
                  </a:solidFill>
                  <a:latin typeface="Calibri" pitchFamily="34" charset="0"/>
                </a:rPr>
                <a:t>2</a:t>
              </a:r>
              <a:endParaRPr lang="en-US" sz="4000" b="1" dirty="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" name="TextBox 20"/>
            <p:cNvSpPr txBox="1"/>
            <p:nvPr/>
          </p:nvSpPr>
          <p:spPr>
            <a:xfrm>
              <a:off x="3048000" y="3276600"/>
              <a:ext cx="444352" cy="707886"/>
            </a:xfrm>
            <a:prstGeom prst="rect">
              <a:avLst/>
            </a:prstGeom>
            <a:noFill/>
          </p:spPr>
          <p:txBody>
            <a:bodyPr wrap="none" rtlCol="0">
              <a:spAutoFit/>
              <a:scene3d>
                <a:camera prst="perspectiveRelaxed"/>
                <a:lightRig rig="threePt" dir="t"/>
              </a:scene3d>
            </a:bodyPr>
            <a:lstStyle/>
            <a:p>
              <a:r>
                <a:rPr lang="en-US" sz="4000" b="1" dirty="0" smtClean="0">
                  <a:solidFill>
                    <a:schemeClr val="bg1"/>
                  </a:solidFill>
                  <a:latin typeface="Calibri" pitchFamily="34" charset="0"/>
                </a:rPr>
                <a:t>6</a:t>
              </a:r>
              <a:endParaRPr lang="en-US" sz="4000" b="1" dirty="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" name="TextBox 21"/>
            <p:cNvSpPr txBox="1"/>
            <p:nvPr/>
          </p:nvSpPr>
          <p:spPr>
            <a:xfrm>
              <a:off x="5029200" y="4114800"/>
              <a:ext cx="444352" cy="707886"/>
            </a:xfrm>
            <a:prstGeom prst="rect">
              <a:avLst/>
            </a:prstGeom>
            <a:noFill/>
          </p:spPr>
          <p:txBody>
            <a:bodyPr wrap="none" rtlCol="0">
              <a:spAutoFit/>
              <a:scene3d>
                <a:camera prst="perspectiveRelaxed"/>
                <a:lightRig rig="threePt" dir="t"/>
              </a:scene3d>
            </a:bodyPr>
            <a:lstStyle/>
            <a:p>
              <a:r>
                <a:rPr lang="en-US" sz="4000" b="1" dirty="0" smtClean="0">
                  <a:solidFill>
                    <a:schemeClr val="bg1"/>
                  </a:solidFill>
                  <a:latin typeface="Calibri" pitchFamily="34" charset="0"/>
                </a:rPr>
                <a:t>3</a:t>
              </a:r>
              <a:endParaRPr lang="en-US" sz="4000" b="1" dirty="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" name="TextBox 22"/>
            <p:cNvSpPr txBox="1"/>
            <p:nvPr/>
          </p:nvSpPr>
          <p:spPr>
            <a:xfrm>
              <a:off x="4038600" y="4419600"/>
              <a:ext cx="444352" cy="707886"/>
            </a:xfrm>
            <a:prstGeom prst="rect">
              <a:avLst/>
            </a:prstGeom>
            <a:noFill/>
          </p:spPr>
          <p:txBody>
            <a:bodyPr wrap="none" rtlCol="0">
              <a:spAutoFit/>
              <a:scene3d>
                <a:camera prst="perspectiveRelaxed"/>
                <a:lightRig rig="threePt" dir="t"/>
              </a:scene3d>
            </a:bodyPr>
            <a:lstStyle/>
            <a:p>
              <a:r>
                <a:rPr lang="en-US" sz="4000" b="1" dirty="0" smtClean="0">
                  <a:solidFill>
                    <a:schemeClr val="bg1"/>
                  </a:solidFill>
                  <a:latin typeface="Calibri" pitchFamily="34" charset="0"/>
                </a:rPr>
                <a:t>4</a:t>
              </a:r>
              <a:endParaRPr lang="en-US" sz="4000" b="1" dirty="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" name="TextBox 23"/>
            <p:cNvSpPr txBox="1"/>
            <p:nvPr/>
          </p:nvSpPr>
          <p:spPr>
            <a:xfrm>
              <a:off x="2971800" y="4114800"/>
              <a:ext cx="444352" cy="707886"/>
            </a:xfrm>
            <a:prstGeom prst="rect">
              <a:avLst/>
            </a:prstGeom>
            <a:noFill/>
          </p:spPr>
          <p:txBody>
            <a:bodyPr wrap="none" rtlCol="0">
              <a:spAutoFit/>
              <a:scene3d>
                <a:camera prst="perspectiveRelaxed"/>
                <a:lightRig rig="threePt" dir="t"/>
              </a:scene3d>
            </a:bodyPr>
            <a:lstStyle/>
            <a:p>
              <a:r>
                <a:rPr lang="en-US" sz="4000" b="1" dirty="0" smtClean="0">
                  <a:solidFill>
                    <a:schemeClr val="bg1"/>
                  </a:solidFill>
                  <a:latin typeface="Calibri" pitchFamily="34" charset="0"/>
                </a:rPr>
                <a:t>5</a:t>
              </a:r>
              <a:endParaRPr lang="en-US" sz="4000" b="1" dirty="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sp>
        <p:nvSpPr>
          <p:cNvPr id="36" name="TextBox 35"/>
          <p:cNvSpPr txBox="1"/>
          <p:nvPr/>
        </p:nvSpPr>
        <p:spPr>
          <a:xfrm>
            <a:off x="6248400" y="2514600"/>
            <a:ext cx="26670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>
                <a:latin typeface="Calibri" pitchFamily="34" charset="0"/>
              </a:rPr>
              <a:t>Your text here</a:t>
            </a:r>
            <a:endParaRPr lang="en-US" sz="2400" dirty="0">
              <a:latin typeface="Calibri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6477000" y="4260275"/>
            <a:ext cx="26670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>
                <a:latin typeface="Calibri" pitchFamily="34" charset="0"/>
              </a:rPr>
              <a:t>Your text here</a:t>
            </a:r>
            <a:endParaRPr lang="en-US" sz="2400" dirty="0">
              <a:latin typeface="Calibri" pitchFamily="34" charset="0"/>
            </a:endParaRPr>
          </a:p>
        </p:txBody>
      </p:sp>
      <p:sp>
        <p:nvSpPr>
          <p:cNvPr id="40" name="TextBox 39"/>
          <p:cNvSpPr txBox="1"/>
          <p:nvPr/>
        </p:nvSpPr>
        <p:spPr>
          <a:xfrm>
            <a:off x="3276600" y="5257800"/>
            <a:ext cx="26670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400" dirty="0" smtClean="0">
                <a:latin typeface="Calibri" pitchFamily="34" charset="0"/>
              </a:rPr>
              <a:t>Your text here</a:t>
            </a:r>
            <a:endParaRPr lang="en-US" sz="2400" dirty="0">
              <a:latin typeface="Calibri" pitchFamily="34" charset="0"/>
            </a:endParaRPr>
          </a:p>
        </p:txBody>
      </p:sp>
      <p:sp>
        <p:nvSpPr>
          <p:cNvPr id="41" name="TextBox 40"/>
          <p:cNvSpPr txBox="1"/>
          <p:nvPr/>
        </p:nvSpPr>
        <p:spPr>
          <a:xfrm>
            <a:off x="3229100" y="1828800"/>
            <a:ext cx="26670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400" dirty="0" smtClean="0">
                <a:latin typeface="Calibri" pitchFamily="34" charset="0"/>
              </a:rPr>
              <a:t>Your text here</a:t>
            </a:r>
            <a:endParaRPr lang="en-US" sz="2400" dirty="0">
              <a:latin typeface="Calibri" pitchFamily="34" charset="0"/>
            </a:endParaRPr>
          </a:p>
        </p:txBody>
      </p:sp>
      <p:sp>
        <p:nvSpPr>
          <p:cNvPr id="42" name="TextBox 41"/>
          <p:cNvSpPr txBox="1"/>
          <p:nvPr/>
        </p:nvSpPr>
        <p:spPr>
          <a:xfrm>
            <a:off x="152400" y="2514600"/>
            <a:ext cx="26670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2400" dirty="0" smtClean="0">
                <a:latin typeface="Calibri" pitchFamily="34" charset="0"/>
              </a:rPr>
              <a:t>Your text here</a:t>
            </a:r>
            <a:endParaRPr lang="en-US" sz="2400" dirty="0">
              <a:latin typeface="Calibri" pitchFamily="34" charset="0"/>
            </a:endParaRPr>
          </a:p>
        </p:txBody>
      </p:sp>
      <p:sp>
        <p:nvSpPr>
          <p:cNvPr id="43" name="TextBox 42"/>
          <p:cNvSpPr txBox="1"/>
          <p:nvPr/>
        </p:nvSpPr>
        <p:spPr>
          <a:xfrm>
            <a:off x="-59375" y="4260275"/>
            <a:ext cx="26670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2400" dirty="0" smtClean="0">
                <a:latin typeface="Calibri" pitchFamily="34" charset="0"/>
              </a:rPr>
              <a:t>Your text here</a:t>
            </a:r>
            <a:endParaRPr lang="en-US" sz="2400" dirty="0">
              <a:latin typeface="Calibri" pitchFamily="34" charset="0"/>
            </a:endParaRPr>
          </a:p>
        </p:txBody>
      </p:sp>
      <p:cxnSp>
        <p:nvCxnSpPr>
          <p:cNvPr id="27" name="Straight Connector 26"/>
          <p:cNvCxnSpPr/>
          <p:nvPr/>
        </p:nvCxnSpPr>
        <p:spPr>
          <a:xfrm flipV="1">
            <a:off x="0" y="6235347"/>
            <a:ext cx="9144000" cy="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/>
          <p:cNvSpPr txBox="1"/>
          <p:nvPr/>
        </p:nvSpPr>
        <p:spPr>
          <a:xfrm>
            <a:off x="7902054" y="6357584"/>
            <a:ext cx="101334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>
                <a:latin typeface="Calibri" pitchFamily="34" charset="0"/>
              </a:rPr>
              <a:t>LOGO</a:t>
            </a:r>
            <a:endParaRPr lang="en-US" dirty="0">
              <a:latin typeface="Calibri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61982463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6" grpId="0"/>
      <p:bldP spid="38" grpId="0"/>
      <p:bldP spid="40" grpId="0"/>
      <p:bldP spid="41" grpId="0"/>
      <p:bldP spid="42" grpId="0"/>
      <p:bldP spid="43" grpId="0"/>
    </p:bldLst>
  </p:timing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>
                <a:latin typeface="Franklin Gothic Medium Cond" pitchFamily="34" charset="0"/>
              </a:rPr>
              <a:t>Pentagon web diagram</a:t>
            </a:r>
            <a:endParaRPr lang="en-US" dirty="0"/>
          </a:p>
        </p:txBody>
      </p:sp>
      <p:grpSp>
        <p:nvGrpSpPr>
          <p:cNvPr id="3" name="Group 30"/>
          <p:cNvGrpSpPr/>
          <p:nvPr/>
        </p:nvGrpSpPr>
        <p:grpSpPr>
          <a:xfrm>
            <a:off x="1905000" y="762000"/>
            <a:ext cx="4946650" cy="4706097"/>
            <a:chOff x="2292350" y="1841500"/>
            <a:chExt cx="3590925" cy="3416300"/>
          </a:xfrm>
          <a:effectLst>
            <a:outerShdw blurRad="254000" dist="38100" dir="5400000" sx="104000" sy="104000" algn="t" rotWithShape="0">
              <a:prstClr val="black">
                <a:alpha val="40000"/>
              </a:prstClr>
            </a:outerShdw>
          </a:effectLst>
          <a:scene3d>
            <a:camera prst="perspectiveRelaxed"/>
            <a:lightRig rig="threePt" dir="t"/>
          </a:scene3d>
        </p:grpSpPr>
        <p:sp>
          <p:nvSpPr>
            <p:cNvPr id="2053" name="Freeform 5"/>
            <p:cNvSpPr>
              <a:spLocks/>
            </p:cNvSpPr>
            <p:nvPr/>
          </p:nvSpPr>
          <p:spPr bwMode="auto">
            <a:xfrm>
              <a:off x="4984750" y="3155950"/>
              <a:ext cx="895350" cy="2101850"/>
            </a:xfrm>
            <a:custGeom>
              <a:avLst/>
              <a:gdLst/>
              <a:ahLst/>
              <a:cxnLst>
                <a:cxn ang="0">
                  <a:pos x="8" y="1130"/>
                </a:cxn>
                <a:cxn ang="0">
                  <a:pos x="0" y="1130"/>
                </a:cxn>
                <a:cxn ang="0">
                  <a:pos x="126" y="1324"/>
                </a:cxn>
                <a:cxn ang="0">
                  <a:pos x="134" y="1324"/>
                </a:cxn>
                <a:cxn ang="0">
                  <a:pos x="564" y="0"/>
                </a:cxn>
                <a:cxn ang="0">
                  <a:pos x="360" y="46"/>
                </a:cxn>
                <a:cxn ang="0">
                  <a:pos x="8" y="1130"/>
                </a:cxn>
              </a:cxnLst>
              <a:rect l="0" t="0" r="r" b="b"/>
              <a:pathLst>
                <a:path w="564" h="1324">
                  <a:moveTo>
                    <a:pt x="8" y="1130"/>
                  </a:moveTo>
                  <a:lnTo>
                    <a:pt x="0" y="1130"/>
                  </a:lnTo>
                  <a:lnTo>
                    <a:pt x="126" y="1324"/>
                  </a:lnTo>
                  <a:lnTo>
                    <a:pt x="134" y="1324"/>
                  </a:lnTo>
                  <a:lnTo>
                    <a:pt x="564" y="0"/>
                  </a:lnTo>
                  <a:lnTo>
                    <a:pt x="360" y="46"/>
                  </a:lnTo>
                  <a:lnTo>
                    <a:pt x="8" y="1130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8">
              <a:solidFill>
                <a:srgbClr val="000000"/>
              </a:solidFill>
              <a:prstDash val="solid"/>
              <a:round/>
              <a:headEnd/>
              <a:tailEnd/>
            </a:ln>
            <a:sp3d extrusionH="317500">
              <a:bevelT/>
              <a:extrusionClr>
                <a:schemeClr val="bg1">
                  <a:lumMod val="75000"/>
                </a:schemeClr>
              </a:extrusionClr>
            </a:sp3d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54" name="Freeform 6"/>
            <p:cNvSpPr>
              <a:spLocks/>
            </p:cNvSpPr>
            <p:nvPr/>
          </p:nvSpPr>
          <p:spPr bwMode="auto">
            <a:xfrm>
              <a:off x="4086225" y="1841500"/>
              <a:ext cx="1797050" cy="1387475"/>
            </a:xfrm>
            <a:custGeom>
              <a:avLst/>
              <a:gdLst/>
              <a:ahLst/>
              <a:cxnLst>
                <a:cxn ang="0">
                  <a:pos x="2" y="194"/>
                </a:cxn>
                <a:cxn ang="0">
                  <a:pos x="928" y="868"/>
                </a:cxn>
                <a:cxn ang="0">
                  <a:pos x="926" y="874"/>
                </a:cxn>
                <a:cxn ang="0">
                  <a:pos x="1130" y="828"/>
                </a:cxn>
                <a:cxn ang="0">
                  <a:pos x="1132" y="822"/>
                </a:cxn>
                <a:cxn ang="0">
                  <a:pos x="2" y="0"/>
                </a:cxn>
                <a:cxn ang="0">
                  <a:pos x="0" y="0"/>
                </a:cxn>
                <a:cxn ang="0">
                  <a:pos x="0" y="194"/>
                </a:cxn>
                <a:cxn ang="0">
                  <a:pos x="2" y="194"/>
                </a:cxn>
              </a:cxnLst>
              <a:rect l="0" t="0" r="r" b="b"/>
              <a:pathLst>
                <a:path w="1132" h="874">
                  <a:moveTo>
                    <a:pt x="2" y="194"/>
                  </a:moveTo>
                  <a:lnTo>
                    <a:pt x="928" y="868"/>
                  </a:lnTo>
                  <a:lnTo>
                    <a:pt x="926" y="874"/>
                  </a:lnTo>
                  <a:lnTo>
                    <a:pt x="1130" y="828"/>
                  </a:lnTo>
                  <a:lnTo>
                    <a:pt x="1132" y="822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194"/>
                  </a:lnTo>
                  <a:lnTo>
                    <a:pt x="2" y="194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8">
              <a:solidFill>
                <a:srgbClr val="000000"/>
              </a:solidFill>
              <a:prstDash val="solid"/>
              <a:round/>
              <a:headEnd/>
              <a:tailEnd/>
            </a:ln>
            <a:sp3d extrusionH="317500">
              <a:bevelT/>
              <a:extrusionClr>
                <a:schemeClr val="bg1">
                  <a:lumMod val="75000"/>
                </a:schemeClr>
              </a:extrusionClr>
            </a:sp3d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55" name="Freeform 7"/>
            <p:cNvSpPr>
              <a:spLocks/>
            </p:cNvSpPr>
            <p:nvPr/>
          </p:nvSpPr>
          <p:spPr bwMode="auto">
            <a:xfrm>
              <a:off x="2305050" y="1841500"/>
              <a:ext cx="1781175" cy="1371600"/>
            </a:xfrm>
            <a:custGeom>
              <a:avLst/>
              <a:gdLst/>
              <a:ahLst/>
              <a:cxnLst>
                <a:cxn ang="0">
                  <a:pos x="1122" y="194"/>
                </a:cxn>
                <a:cxn ang="0">
                  <a:pos x="1122" y="0"/>
                </a:cxn>
                <a:cxn ang="0">
                  <a:pos x="0" y="816"/>
                </a:cxn>
                <a:cxn ang="0">
                  <a:pos x="202" y="864"/>
                </a:cxn>
                <a:cxn ang="0">
                  <a:pos x="1122" y="194"/>
                </a:cxn>
              </a:cxnLst>
              <a:rect l="0" t="0" r="r" b="b"/>
              <a:pathLst>
                <a:path w="1122" h="864">
                  <a:moveTo>
                    <a:pt x="1122" y="194"/>
                  </a:moveTo>
                  <a:lnTo>
                    <a:pt x="1122" y="0"/>
                  </a:lnTo>
                  <a:lnTo>
                    <a:pt x="0" y="816"/>
                  </a:lnTo>
                  <a:lnTo>
                    <a:pt x="202" y="864"/>
                  </a:lnTo>
                  <a:lnTo>
                    <a:pt x="1122" y="194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8">
              <a:solidFill>
                <a:srgbClr val="000000"/>
              </a:solidFill>
              <a:prstDash val="solid"/>
              <a:round/>
              <a:headEnd/>
              <a:tailEnd/>
            </a:ln>
            <a:sp3d extrusionH="317500">
              <a:bevelT/>
              <a:extrusionClr>
                <a:schemeClr val="bg1">
                  <a:lumMod val="75000"/>
                </a:schemeClr>
              </a:extrusionClr>
            </a:sp3d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56" name="Freeform 8"/>
            <p:cNvSpPr>
              <a:spLocks/>
            </p:cNvSpPr>
            <p:nvPr/>
          </p:nvSpPr>
          <p:spPr bwMode="auto">
            <a:xfrm>
              <a:off x="2987675" y="4949825"/>
              <a:ext cx="2197100" cy="307975"/>
            </a:xfrm>
            <a:custGeom>
              <a:avLst/>
              <a:gdLst/>
              <a:ahLst/>
              <a:cxnLst>
                <a:cxn ang="0">
                  <a:pos x="1258" y="0"/>
                </a:cxn>
                <a:cxn ang="0">
                  <a:pos x="126" y="0"/>
                </a:cxn>
                <a:cxn ang="0">
                  <a:pos x="0" y="194"/>
                </a:cxn>
                <a:cxn ang="0">
                  <a:pos x="1384" y="194"/>
                </a:cxn>
                <a:cxn ang="0">
                  <a:pos x="1258" y="0"/>
                </a:cxn>
              </a:cxnLst>
              <a:rect l="0" t="0" r="r" b="b"/>
              <a:pathLst>
                <a:path w="1384" h="194">
                  <a:moveTo>
                    <a:pt x="1258" y="0"/>
                  </a:moveTo>
                  <a:lnTo>
                    <a:pt x="126" y="0"/>
                  </a:lnTo>
                  <a:lnTo>
                    <a:pt x="0" y="194"/>
                  </a:lnTo>
                  <a:lnTo>
                    <a:pt x="1384" y="194"/>
                  </a:lnTo>
                  <a:lnTo>
                    <a:pt x="1258" y="0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8">
              <a:solidFill>
                <a:srgbClr val="000000"/>
              </a:solidFill>
              <a:prstDash val="solid"/>
              <a:round/>
              <a:headEnd/>
              <a:tailEnd/>
            </a:ln>
            <a:sp3d extrusionH="317500">
              <a:bevelT/>
              <a:extrusionClr>
                <a:schemeClr val="bg1">
                  <a:lumMod val="75000"/>
                </a:schemeClr>
              </a:extrusionClr>
            </a:sp3d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57" name="Freeform 9"/>
            <p:cNvSpPr>
              <a:spLocks/>
            </p:cNvSpPr>
            <p:nvPr/>
          </p:nvSpPr>
          <p:spPr bwMode="auto">
            <a:xfrm>
              <a:off x="2292350" y="3136900"/>
              <a:ext cx="895350" cy="2120900"/>
            </a:xfrm>
            <a:custGeom>
              <a:avLst/>
              <a:gdLst/>
              <a:ahLst/>
              <a:cxnLst>
                <a:cxn ang="0">
                  <a:pos x="558" y="1142"/>
                </a:cxn>
                <a:cxn ang="0">
                  <a:pos x="204" y="52"/>
                </a:cxn>
                <a:cxn ang="0">
                  <a:pos x="210" y="48"/>
                </a:cxn>
                <a:cxn ang="0">
                  <a:pos x="8" y="0"/>
                </a:cxn>
                <a:cxn ang="0">
                  <a:pos x="0" y="6"/>
                </a:cxn>
                <a:cxn ang="0">
                  <a:pos x="432" y="1336"/>
                </a:cxn>
                <a:cxn ang="0">
                  <a:pos x="438" y="1336"/>
                </a:cxn>
                <a:cxn ang="0">
                  <a:pos x="564" y="1142"/>
                </a:cxn>
                <a:cxn ang="0">
                  <a:pos x="558" y="1142"/>
                </a:cxn>
              </a:cxnLst>
              <a:rect l="0" t="0" r="r" b="b"/>
              <a:pathLst>
                <a:path w="564" h="1336">
                  <a:moveTo>
                    <a:pt x="558" y="1142"/>
                  </a:moveTo>
                  <a:lnTo>
                    <a:pt x="204" y="52"/>
                  </a:lnTo>
                  <a:lnTo>
                    <a:pt x="210" y="48"/>
                  </a:lnTo>
                  <a:lnTo>
                    <a:pt x="8" y="0"/>
                  </a:lnTo>
                  <a:lnTo>
                    <a:pt x="0" y="6"/>
                  </a:lnTo>
                  <a:lnTo>
                    <a:pt x="432" y="1336"/>
                  </a:lnTo>
                  <a:lnTo>
                    <a:pt x="438" y="1336"/>
                  </a:lnTo>
                  <a:lnTo>
                    <a:pt x="564" y="1142"/>
                  </a:lnTo>
                  <a:lnTo>
                    <a:pt x="558" y="1142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8">
              <a:solidFill>
                <a:srgbClr val="000000"/>
              </a:solidFill>
              <a:prstDash val="solid"/>
              <a:round/>
              <a:headEnd/>
              <a:tailEnd/>
            </a:ln>
            <a:sp3d extrusionH="317500">
              <a:bevelT/>
              <a:extrusionClr>
                <a:schemeClr val="bg1">
                  <a:lumMod val="75000"/>
                </a:schemeClr>
              </a:extrusionClr>
            </a:sp3d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58" name="Freeform 10"/>
            <p:cNvSpPr>
              <a:spLocks/>
            </p:cNvSpPr>
            <p:nvPr/>
          </p:nvSpPr>
          <p:spPr bwMode="auto">
            <a:xfrm>
              <a:off x="4086225" y="2149475"/>
              <a:ext cx="1473200" cy="1146175"/>
            </a:xfrm>
            <a:custGeom>
              <a:avLst/>
              <a:gdLst/>
              <a:ahLst/>
              <a:cxnLst>
                <a:cxn ang="0">
                  <a:pos x="2" y="176"/>
                </a:cxn>
                <a:cxn ang="0">
                  <a:pos x="744" y="716"/>
                </a:cxn>
                <a:cxn ang="0">
                  <a:pos x="742" y="722"/>
                </a:cxn>
                <a:cxn ang="0">
                  <a:pos x="926" y="680"/>
                </a:cxn>
                <a:cxn ang="0">
                  <a:pos x="928" y="674"/>
                </a:cxn>
                <a:cxn ang="0">
                  <a:pos x="2" y="0"/>
                </a:cxn>
                <a:cxn ang="0">
                  <a:pos x="0" y="0"/>
                </a:cxn>
                <a:cxn ang="0">
                  <a:pos x="0" y="176"/>
                </a:cxn>
                <a:cxn ang="0">
                  <a:pos x="2" y="176"/>
                </a:cxn>
              </a:cxnLst>
              <a:rect l="0" t="0" r="r" b="b"/>
              <a:pathLst>
                <a:path w="928" h="722">
                  <a:moveTo>
                    <a:pt x="2" y="176"/>
                  </a:moveTo>
                  <a:lnTo>
                    <a:pt x="744" y="716"/>
                  </a:lnTo>
                  <a:lnTo>
                    <a:pt x="742" y="722"/>
                  </a:lnTo>
                  <a:lnTo>
                    <a:pt x="926" y="680"/>
                  </a:lnTo>
                  <a:lnTo>
                    <a:pt x="928" y="674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176"/>
                  </a:lnTo>
                  <a:lnTo>
                    <a:pt x="2" y="176"/>
                  </a:ln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 w="8">
              <a:solidFill>
                <a:srgbClr val="000000"/>
              </a:solidFill>
              <a:prstDash val="solid"/>
              <a:round/>
              <a:headEnd/>
              <a:tailEnd/>
            </a:ln>
            <a:sp3d extrusionH="317500">
              <a:bevelT/>
              <a:extrusionClr>
                <a:schemeClr val="bg1">
                  <a:lumMod val="75000"/>
                </a:schemeClr>
              </a:extrusionClr>
            </a:sp3d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59" name="Freeform 11"/>
            <p:cNvSpPr>
              <a:spLocks/>
            </p:cNvSpPr>
            <p:nvPr/>
          </p:nvSpPr>
          <p:spPr bwMode="auto">
            <a:xfrm>
              <a:off x="2625725" y="2149475"/>
              <a:ext cx="1460500" cy="1133475"/>
            </a:xfrm>
            <a:custGeom>
              <a:avLst/>
              <a:gdLst/>
              <a:ahLst/>
              <a:cxnLst>
                <a:cxn ang="0">
                  <a:pos x="920" y="176"/>
                </a:cxn>
                <a:cxn ang="0">
                  <a:pos x="920" y="0"/>
                </a:cxn>
                <a:cxn ang="0">
                  <a:pos x="0" y="670"/>
                </a:cxn>
                <a:cxn ang="0">
                  <a:pos x="182" y="714"/>
                </a:cxn>
                <a:cxn ang="0">
                  <a:pos x="920" y="176"/>
                </a:cxn>
              </a:cxnLst>
              <a:rect l="0" t="0" r="r" b="b"/>
              <a:pathLst>
                <a:path w="920" h="714">
                  <a:moveTo>
                    <a:pt x="920" y="176"/>
                  </a:moveTo>
                  <a:lnTo>
                    <a:pt x="920" y="0"/>
                  </a:lnTo>
                  <a:lnTo>
                    <a:pt x="0" y="670"/>
                  </a:lnTo>
                  <a:lnTo>
                    <a:pt x="182" y="714"/>
                  </a:lnTo>
                  <a:lnTo>
                    <a:pt x="920" y="176"/>
                  </a:ln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 w="8">
              <a:solidFill>
                <a:srgbClr val="000000"/>
              </a:solidFill>
              <a:prstDash val="solid"/>
              <a:round/>
              <a:headEnd/>
              <a:tailEnd/>
            </a:ln>
            <a:sp3d extrusionH="317500">
              <a:bevelT/>
              <a:extrusionClr>
                <a:schemeClr val="bg1">
                  <a:lumMod val="75000"/>
                </a:schemeClr>
              </a:extrusionClr>
            </a:sp3d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0" name="Freeform 12"/>
            <p:cNvSpPr>
              <a:spLocks/>
            </p:cNvSpPr>
            <p:nvPr/>
          </p:nvSpPr>
          <p:spPr bwMode="auto">
            <a:xfrm>
              <a:off x="4803775" y="3228975"/>
              <a:ext cx="752475" cy="1720850"/>
            </a:xfrm>
            <a:custGeom>
              <a:avLst/>
              <a:gdLst/>
              <a:ahLst/>
              <a:cxnLst>
                <a:cxn ang="0">
                  <a:pos x="474" y="0"/>
                </a:cxn>
                <a:cxn ang="0">
                  <a:pos x="290" y="42"/>
                </a:cxn>
                <a:cxn ang="0">
                  <a:pos x="8" y="908"/>
                </a:cxn>
                <a:cxn ang="0">
                  <a:pos x="0" y="908"/>
                </a:cxn>
                <a:cxn ang="0">
                  <a:pos x="114" y="1084"/>
                </a:cxn>
                <a:cxn ang="0">
                  <a:pos x="122" y="1084"/>
                </a:cxn>
                <a:cxn ang="0">
                  <a:pos x="474" y="0"/>
                </a:cxn>
              </a:cxnLst>
              <a:rect l="0" t="0" r="r" b="b"/>
              <a:pathLst>
                <a:path w="474" h="1084">
                  <a:moveTo>
                    <a:pt x="474" y="0"/>
                  </a:moveTo>
                  <a:lnTo>
                    <a:pt x="290" y="42"/>
                  </a:lnTo>
                  <a:lnTo>
                    <a:pt x="8" y="908"/>
                  </a:lnTo>
                  <a:lnTo>
                    <a:pt x="0" y="908"/>
                  </a:lnTo>
                  <a:lnTo>
                    <a:pt x="114" y="1084"/>
                  </a:lnTo>
                  <a:lnTo>
                    <a:pt x="122" y="1084"/>
                  </a:lnTo>
                  <a:lnTo>
                    <a:pt x="474" y="0"/>
                  </a:ln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 w="8">
              <a:solidFill>
                <a:srgbClr val="000000"/>
              </a:solidFill>
              <a:prstDash val="solid"/>
              <a:round/>
              <a:headEnd/>
              <a:tailEnd/>
            </a:ln>
            <a:sp3d extrusionH="317500">
              <a:bevelT/>
              <a:extrusionClr>
                <a:schemeClr val="bg1">
                  <a:lumMod val="75000"/>
                </a:schemeClr>
              </a:extrusionClr>
            </a:sp3d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1" name="Freeform 13"/>
            <p:cNvSpPr>
              <a:spLocks/>
            </p:cNvSpPr>
            <p:nvPr/>
          </p:nvSpPr>
          <p:spPr bwMode="auto">
            <a:xfrm>
              <a:off x="3187700" y="4670425"/>
              <a:ext cx="1797050" cy="279400"/>
            </a:xfrm>
            <a:custGeom>
              <a:avLst/>
              <a:gdLst/>
              <a:ahLst/>
              <a:cxnLst>
                <a:cxn ang="0">
                  <a:pos x="114" y="0"/>
                </a:cxn>
                <a:cxn ang="0">
                  <a:pos x="0" y="176"/>
                </a:cxn>
                <a:cxn ang="0">
                  <a:pos x="1132" y="176"/>
                </a:cxn>
                <a:cxn ang="0">
                  <a:pos x="1018" y="0"/>
                </a:cxn>
                <a:cxn ang="0">
                  <a:pos x="114" y="0"/>
                </a:cxn>
              </a:cxnLst>
              <a:rect l="0" t="0" r="r" b="b"/>
              <a:pathLst>
                <a:path w="1132" h="176">
                  <a:moveTo>
                    <a:pt x="114" y="0"/>
                  </a:moveTo>
                  <a:lnTo>
                    <a:pt x="0" y="176"/>
                  </a:lnTo>
                  <a:lnTo>
                    <a:pt x="1132" y="176"/>
                  </a:lnTo>
                  <a:lnTo>
                    <a:pt x="1018" y="0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 w="8">
              <a:solidFill>
                <a:srgbClr val="000000"/>
              </a:solidFill>
              <a:prstDash val="solid"/>
              <a:round/>
              <a:headEnd/>
              <a:tailEnd/>
            </a:ln>
            <a:sp3d extrusionH="317500">
              <a:bevelT/>
              <a:extrusionClr>
                <a:schemeClr val="bg1">
                  <a:lumMod val="75000"/>
                </a:schemeClr>
              </a:extrusionClr>
            </a:sp3d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2" name="Freeform 14"/>
            <p:cNvSpPr>
              <a:spLocks/>
            </p:cNvSpPr>
            <p:nvPr/>
          </p:nvSpPr>
          <p:spPr bwMode="auto">
            <a:xfrm>
              <a:off x="2616200" y="3213100"/>
              <a:ext cx="752475" cy="1736725"/>
            </a:xfrm>
            <a:custGeom>
              <a:avLst/>
              <a:gdLst/>
              <a:ahLst/>
              <a:cxnLst>
                <a:cxn ang="0">
                  <a:pos x="468" y="918"/>
                </a:cxn>
                <a:cxn ang="0">
                  <a:pos x="186" y="46"/>
                </a:cxn>
                <a:cxn ang="0">
                  <a:pos x="188" y="44"/>
                </a:cxn>
                <a:cxn ang="0">
                  <a:pos x="6" y="0"/>
                </a:cxn>
                <a:cxn ang="0">
                  <a:pos x="0" y="4"/>
                </a:cxn>
                <a:cxn ang="0">
                  <a:pos x="354" y="1094"/>
                </a:cxn>
                <a:cxn ang="0">
                  <a:pos x="360" y="1094"/>
                </a:cxn>
                <a:cxn ang="0">
                  <a:pos x="474" y="918"/>
                </a:cxn>
                <a:cxn ang="0">
                  <a:pos x="468" y="918"/>
                </a:cxn>
              </a:cxnLst>
              <a:rect l="0" t="0" r="r" b="b"/>
              <a:pathLst>
                <a:path w="474" h="1094">
                  <a:moveTo>
                    <a:pt x="468" y="918"/>
                  </a:moveTo>
                  <a:lnTo>
                    <a:pt x="186" y="46"/>
                  </a:lnTo>
                  <a:lnTo>
                    <a:pt x="188" y="44"/>
                  </a:lnTo>
                  <a:lnTo>
                    <a:pt x="6" y="0"/>
                  </a:lnTo>
                  <a:lnTo>
                    <a:pt x="0" y="4"/>
                  </a:lnTo>
                  <a:lnTo>
                    <a:pt x="354" y="1094"/>
                  </a:lnTo>
                  <a:lnTo>
                    <a:pt x="360" y="1094"/>
                  </a:lnTo>
                  <a:lnTo>
                    <a:pt x="474" y="918"/>
                  </a:lnTo>
                  <a:lnTo>
                    <a:pt x="468" y="918"/>
                  </a:ln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 w="8">
              <a:solidFill>
                <a:srgbClr val="000000"/>
              </a:solidFill>
              <a:prstDash val="solid"/>
              <a:round/>
              <a:headEnd/>
              <a:tailEnd/>
            </a:ln>
            <a:sp3d extrusionH="317500">
              <a:bevelT/>
              <a:extrusionClr>
                <a:schemeClr val="bg1">
                  <a:lumMod val="75000"/>
                </a:schemeClr>
              </a:extrusionClr>
            </a:sp3d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3" name="Freeform 15"/>
            <p:cNvSpPr>
              <a:spLocks/>
            </p:cNvSpPr>
            <p:nvPr/>
          </p:nvSpPr>
          <p:spPr bwMode="auto">
            <a:xfrm>
              <a:off x="3368675" y="4410075"/>
              <a:ext cx="1435100" cy="260350"/>
            </a:xfrm>
            <a:custGeom>
              <a:avLst/>
              <a:gdLst/>
              <a:ahLst/>
              <a:cxnLst>
                <a:cxn ang="0">
                  <a:pos x="106" y="0"/>
                </a:cxn>
                <a:cxn ang="0">
                  <a:pos x="0" y="164"/>
                </a:cxn>
                <a:cxn ang="0">
                  <a:pos x="904" y="164"/>
                </a:cxn>
                <a:cxn ang="0">
                  <a:pos x="800" y="0"/>
                </a:cxn>
                <a:cxn ang="0">
                  <a:pos x="106" y="0"/>
                </a:cxn>
              </a:cxnLst>
              <a:rect l="0" t="0" r="r" b="b"/>
              <a:pathLst>
                <a:path w="904" h="164">
                  <a:moveTo>
                    <a:pt x="106" y="0"/>
                  </a:moveTo>
                  <a:lnTo>
                    <a:pt x="0" y="164"/>
                  </a:lnTo>
                  <a:lnTo>
                    <a:pt x="904" y="164"/>
                  </a:lnTo>
                  <a:lnTo>
                    <a:pt x="800" y="0"/>
                  </a:lnTo>
                  <a:lnTo>
                    <a:pt x="106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 w="8">
              <a:solidFill>
                <a:srgbClr val="000000"/>
              </a:solidFill>
              <a:prstDash val="solid"/>
              <a:round/>
              <a:headEnd/>
              <a:tailEnd/>
            </a:ln>
            <a:sp3d extrusionH="317500">
              <a:bevelT/>
              <a:extrusionClr>
                <a:schemeClr val="bg1">
                  <a:lumMod val="75000"/>
                </a:schemeClr>
              </a:extrusionClr>
            </a:sp3d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4" name="Freeform 16"/>
            <p:cNvSpPr>
              <a:spLocks/>
            </p:cNvSpPr>
            <p:nvPr/>
          </p:nvSpPr>
          <p:spPr bwMode="auto">
            <a:xfrm>
              <a:off x="2914650" y="2428875"/>
              <a:ext cx="1171575" cy="914400"/>
            </a:xfrm>
            <a:custGeom>
              <a:avLst/>
              <a:gdLst/>
              <a:ahLst/>
              <a:cxnLst>
                <a:cxn ang="0">
                  <a:pos x="738" y="164"/>
                </a:cxn>
                <a:cxn ang="0">
                  <a:pos x="738" y="0"/>
                </a:cxn>
                <a:cxn ang="0">
                  <a:pos x="0" y="538"/>
                </a:cxn>
                <a:cxn ang="0">
                  <a:pos x="170" y="576"/>
                </a:cxn>
                <a:cxn ang="0">
                  <a:pos x="738" y="164"/>
                </a:cxn>
              </a:cxnLst>
              <a:rect l="0" t="0" r="r" b="b"/>
              <a:pathLst>
                <a:path w="738" h="576">
                  <a:moveTo>
                    <a:pt x="738" y="164"/>
                  </a:moveTo>
                  <a:lnTo>
                    <a:pt x="738" y="0"/>
                  </a:lnTo>
                  <a:lnTo>
                    <a:pt x="0" y="538"/>
                  </a:lnTo>
                  <a:lnTo>
                    <a:pt x="170" y="576"/>
                  </a:lnTo>
                  <a:lnTo>
                    <a:pt x="738" y="164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 w="8">
              <a:solidFill>
                <a:srgbClr val="000000"/>
              </a:solidFill>
              <a:prstDash val="solid"/>
              <a:round/>
              <a:headEnd/>
              <a:tailEnd/>
            </a:ln>
            <a:sp3d extrusionH="317500">
              <a:bevelT/>
              <a:extrusionClr>
                <a:schemeClr val="bg1">
                  <a:lumMod val="75000"/>
                </a:schemeClr>
              </a:extrusionClr>
            </a:sp3d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5" name="Freeform 17"/>
            <p:cNvSpPr>
              <a:spLocks/>
            </p:cNvSpPr>
            <p:nvPr/>
          </p:nvSpPr>
          <p:spPr bwMode="auto">
            <a:xfrm>
              <a:off x="2911475" y="3282950"/>
              <a:ext cx="625475" cy="1387475"/>
            </a:xfrm>
            <a:custGeom>
              <a:avLst/>
              <a:gdLst/>
              <a:ahLst/>
              <a:cxnLst>
                <a:cxn ang="0">
                  <a:pos x="388" y="710"/>
                </a:cxn>
                <a:cxn ang="0">
                  <a:pos x="170" y="40"/>
                </a:cxn>
                <a:cxn ang="0">
                  <a:pos x="172" y="38"/>
                </a:cxn>
                <a:cxn ang="0">
                  <a:pos x="2" y="0"/>
                </a:cxn>
                <a:cxn ang="0">
                  <a:pos x="0" y="2"/>
                </a:cxn>
                <a:cxn ang="0">
                  <a:pos x="282" y="874"/>
                </a:cxn>
                <a:cxn ang="0">
                  <a:pos x="288" y="874"/>
                </a:cxn>
                <a:cxn ang="0">
                  <a:pos x="394" y="710"/>
                </a:cxn>
                <a:cxn ang="0">
                  <a:pos x="388" y="710"/>
                </a:cxn>
              </a:cxnLst>
              <a:rect l="0" t="0" r="r" b="b"/>
              <a:pathLst>
                <a:path w="394" h="874">
                  <a:moveTo>
                    <a:pt x="388" y="710"/>
                  </a:moveTo>
                  <a:lnTo>
                    <a:pt x="170" y="40"/>
                  </a:lnTo>
                  <a:lnTo>
                    <a:pt x="172" y="38"/>
                  </a:lnTo>
                  <a:lnTo>
                    <a:pt x="2" y="0"/>
                  </a:lnTo>
                  <a:lnTo>
                    <a:pt x="0" y="2"/>
                  </a:lnTo>
                  <a:lnTo>
                    <a:pt x="282" y="874"/>
                  </a:lnTo>
                  <a:lnTo>
                    <a:pt x="288" y="874"/>
                  </a:lnTo>
                  <a:lnTo>
                    <a:pt x="394" y="710"/>
                  </a:lnTo>
                  <a:lnTo>
                    <a:pt x="388" y="71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 w="8">
              <a:solidFill>
                <a:srgbClr val="000000"/>
              </a:solidFill>
              <a:prstDash val="solid"/>
              <a:round/>
              <a:headEnd/>
              <a:tailEnd/>
            </a:ln>
            <a:sp3d extrusionH="317500">
              <a:bevelT/>
              <a:extrusionClr>
                <a:schemeClr val="bg1">
                  <a:lumMod val="75000"/>
                </a:schemeClr>
              </a:extrusionClr>
            </a:sp3d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6" name="Freeform 18"/>
            <p:cNvSpPr>
              <a:spLocks/>
            </p:cNvSpPr>
            <p:nvPr/>
          </p:nvSpPr>
          <p:spPr bwMode="auto">
            <a:xfrm>
              <a:off x="4086225" y="2428875"/>
              <a:ext cx="1181100" cy="927100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0" y="0"/>
                </a:cxn>
                <a:cxn ang="0">
                  <a:pos x="0" y="164"/>
                </a:cxn>
                <a:cxn ang="0">
                  <a:pos x="2" y="164"/>
                </a:cxn>
                <a:cxn ang="0">
                  <a:pos x="572" y="578"/>
                </a:cxn>
                <a:cxn ang="0">
                  <a:pos x="570" y="584"/>
                </a:cxn>
                <a:cxn ang="0">
                  <a:pos x="742" y="546"/>
                </a:cxn>
                <a:cxn ang="0">
                  <a:pos x="744" y="540"/>
                </a:cxn>
                <a:cxn ang="0">
                  <a:pos x="2" y="0"/>
                </a:cxn>
              </a:cxnLst>
              <a:rect l="0" t="0" r="r" b="b"/>
              <a:pathLst>
                <a:path w="744" h="584">
                  <a:moveTo>
                    <a:pt x="2" y="0"/>
                  </a:moveTo>
                  <a:lnTo>
                    <a:pt x="0" y="0"/>
                  </a:lnTo>
                  <a:lnTo>
                    <a:pt x="0" y="164"/>
                  </a:lnTo>
                  <a:lnTo>
                    <a:pt x="2" y="164"/>
                  </a:lnTo>
                  <a:lnTo>
                    <a:pt x="572" y="578"/>
                  </a:lnTo>
                  <a:lnTo>
                    <a:pt x="570" y="584"/>
                  </a:lnTo>
                  <a:lnTo>
                    <a:pt x="742" y="546"/>
                  </a:lnTo>
                  <a:lnTo>
                    <a:pt x="744" y="54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 w="8">
              <a:solidFill>
                <a:srgbClr val="000000"/>
              </a:solidFill>
              <a:prstDash val="solid"/>
              <a:round/>
              <a:headEnd/>
              <a:tailEnd/>
            </a:ln>
            <a:sp3d extrusionH="317500">
              <a:bevelT/>
              <a:extrusionClr>
                <a:schemeClr val="bg1">
                  <a:lumMod val="75000"/>
                </a:schemeClr>
              </a:extrusionClr>
            </a:sp3d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7" name="Freeform 19"/>
            <p:cNvSpPr>
              <a:spLocks/>
            </p:cNvSpPr>
            <p:nvPr/>
          </p:nvSpPr>
          <p:spPr bwMode="auto">
            <a:xfrm>
              <a:off x="4638675" y="3295650"/>
              <a:ext cx="625475" cy="1374775"/>
            </a:xfrm>
            <a:custGeom>
              <a:avLst/>
              <a:gdLst/>
              <a:ahLst/>
              <a:cxnLst>
                <a:cxn ang="0">
                  <a:pos x="6" y="702"/>
                </a:cxn>
                <a:cxn ang="0">
                  <a:pos x="0" y="702"/>
                </a:cxn>
                <a:cxn ang="0">
                  <a:pos x="104" y="866"/>
                </a:cxn>
                <a:cxn ang="0">
                  <a:pos x="112" y="866"/>
                </a:cxn>
                <a:cxn ang="0">
                  <a:pos x="394" y="0"/>
                </a:cxn>
                <a:cxn ang="0">
                  <a:pos x="222" y="38"/>
                </a:cxn>
                <a:cxn ang="0">
                  <a:pos x="6" y="702"/>
                </a:cxn>
              </a:cxnLst>
              <a:rect l="0" t="0" r="r" b="b"/>
              <a:pathLst>
                <a:path w="394" h="866">
                  <a:moveTo>
                    <a:pt x="6" y="702"/>
                  </a:moveTo>
                  <a:lnTo>
                    <a:pt x="0" y="702"/>
                  </a:lnTo>
                  <a:lnTo>
                    <a:pt x="104" y="866"/>
                  </a:lnTo>
                  <a:lnTo>
                    <a:pt x="112" y="866"/>
                  </a:lnTo>
                  <a:lnTo>
                    <a:pt x="394" y="0"/>
                  </a:lnTo>
                  <a:lnTo>
                    <a:pt x="222" y="38"/>
                  </a:lnTo>
                  <a:lnTo>
                    <a:pt x="6" y="702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 w="8">
              <a:solidFill>
                <a:srgbClr val="000000"/>
              </a:solidFill>
              <a:prstDash val="solid"/>
              <a:round/>
              <a:headEnd/>
              <a:tailEnd/>
            </a:ln>
            <a:sp3d extrusionH="317500">
              <a:bevelT/>
              <a:extrusionClr>
                <a:schemeClr val="bg1">
                  <a:lumMod val="75000"/>
                </a:schemeClr>
              </a:extrusionClr>
            </a:sp3d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8" name="Freeform 20"/>
            <p:cNvSpPr>
              <a:spLocks/>
            </p:cNvSpPr>
            <p:nvPr/>
          </p:nvSpPr>
          <p:spPr bwMode="auto">
            <a:xfrm>
              <a:off x="3536950" y="4124325"/>
              <a:ext cx="1101725" cy="285750"/>
            </a:xfrm>
            <a:custGeom>
              <a:avLst/>
              <a:gdLst/>
              <a:ahLst/>
              <a:cxnLst>
                <a:cxn ang="0">
                  <a:pos x="116" y="0"/>
                </a:cxn>
                <a:cxn ang="0">
                  <a:pos x="0" y="180"/>
                </a:cxn>
                <a:cxn ang="0">
                  <a:pos x="694" y="180"/>
                </a:cxn>
                <a:cxn ang="0">
                  <a:pos x="576" y="0"/>
                </a:cxn>
                <a:cxn ang="0">
                  <a:pos x="116" y="0"/>
                </a:cxn>
              </a:cxnLst>
              <a:rect l="0" t="0" r="r" b="b"/>
              <a:pathLst>
                <a:path w="694" h="180">
                  <a:moveTo>
                    <a:pt x="116" y="0"/>
                  </a:moveTo>
                  <a:lnTo>
                    <a:pt x="0" y="180"/>
                  </a:lnTo>
                  <a:lnTo>
                    <a:pt x="694" y="180"/>
                  </a:lnTo>
                  <a:lnTo>
                    <a:pt x="576" y="0"/>
                  </a:lnTo>
                  <a:lnTo>
                    <a:pt x="116" y="0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8">
              <a:solidFill>
                <a:srgbClr val="000000"/>
              </a:solidFill>
              <a:prstDash val="solid"/>
              <a:round/>
              <a:headEnd/>
              <a:tailEnd/>
            </a:ln>
            <a:sp3d extrusionH="317500">
              <a:bevelT/>
              <a:extrusionClr>
                <a:schemeClr val="bg1">
                  <a:lumMod val="75000"/>
                </a:schemeClr>
              </a:extrusionClr>
            </a:sp3d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9" name="Freeform 21"/>
            <p:cNvSpPr>
              <a:spLocks/>
            </p:cNvSpPr>
            <p:nvPr/>
          </p:nvSpPr>
          <p:spPr bwMode="auto">
            <a:xfrm>
              <a:off x="3181350" y="3343275"/>
              <a:ext cx="539750" cy="1066800"/>
            </a:xfrm>
            <a:custGeom>
              <a:avLst/>
              <a:gdLst/>
              <a:ahLst/>
              <a:cxnLst>
                <a:cxn ang="0">
                  <a:pos x="336" y="492"/>
                </a:cxn>
                <a:cxn ang="0">
                  <a:pos x="192" y="46"/>
                </a:cxn>
                <a:cxn ang="0">
                  <a:pos x="2" y="0"/>
                </a:cxn>
                <a:cxn ang="0">
                  <a:pos x="0" y="2"/>
                </a:cxn>
                <a:cxn ang="0">
                  <a:pos x="218" y="672"/>
                </a:cxn>
                <a:cxn ang="0">
                  <a:pos x="224" y="672"/>
                </a:cxn>
                <a:cxn ang="0">
                  <a:pos x="340" y="492"/>
                </a:cxn>
                <a:cxn ang="0">
                  <a:pos x="336" y="492"/>
                </a:cxn>
              </a:cxnLst>
              <a:rect l="0" t="0" r="r" b="b"/>
              <a:pathLst>
                <a:path w="340" h="672">
                  <a:moveTo>
                    <a:pt x="336" y="492"/>
                  </a:moveTo>
                  <a:lnTo>
                    <a:pt x="192" y="46"/>
                  </a:lnTo>
                  <a:lnTo>
                    <a:pt x="2" y="0"/>
                  </a:lnTo>
                  <a:lnTo>
                    <a:pt x="0" y="2"/>
                  </a:lnTo>
                  <a:lnTo>
                    <a:pt x="218" y="672"/>
                  </a:lnTo>
                  <a:lnTo>
                    <a:pt x="224" y="672"/>
                  </a:lnTo>
                  <a:lnTo>
                    <a:pt x="340" y="492"/>
                  </a:lnTo>
                  <a:lnTo>
                    <a:pt x="336" y="492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8">
              <a:solidFill>
                <a:srgbClr val="000000"/>
              </a:solidFill>
              <a:prstDash val="solid"/>
              <a:round/>
              <a:headEnd/>
              <a:tailEnd/>
            </a:ln>
            <a:sp3d extrusionH="317500">
              <a:bevelT/>
              <a:extrusionClr>
                <a:schemeClr val="bg1">
                  <a:lumMod val="75000"/>
                </a:schemeClr>
              </a:extrusionClr>
            </a:sp3d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70" name="Freeform 22"/>
            <p:cNvSpPr>
              <a:spLocks/>
            </p:cNvSpPr>
            <p:nvPr/>
          </p:nvSpPr>
          <p:spPr bwMode="auto">
            <a:xfrm>
              <a:off x="4451350" y="3355975"/>
              <a:ext cx="539750" cy="1054100"/>
            </a:xfrm>
            <a:custGeom>
              <a:avLst/>
              <a:gdLst/>
              <a:ahLst/>
              <a:cxnLst>
                <a:cxn ang="0">
                  <a:pos x="6" y="484"/>
                </a:cxn>
                <a:cxn ang="0">
                  <a:pos x="0" y="484"/>
                </a:cxn>
                <a:cxn ang="0">
                  <a:pos x="118" y="664"/>
                </a:cxn>
                <a:cxn ang="0">
                  <a:pos x="124" y="664"/>
                </a:cxn>
                <a:cxn ang="0">
                  <a:pos x="340" y="0"/>
                </a:cxn>
                <a:cxn ang="0">
                  <a:pos x="150" y="44"/>
                </a:cxn>
                <a:cxn ang="0">
                  <a:pos x="6" y="484"/>
                </a:cxn>
              </a:cxnLst>
              <a:rect l="0" t="0" r="r" b="b"/>
              <a:pathLst>
                <a:path w="340" h="664">
                  <a:moveTo>
                    <a:pt x="6" y="484"/>
                  </a:moveTo>
                  <a:lnTo>
                    <a:pt x="0" y="484"/>
                  </a:lnTo>
                  <a:lnTo>
                    <a:pt x="118" y="664"/>
                  </a:lnTo>
                  <a:lnTo>
                    <a:pt x="124" y="664"/>
                  </a:lnTo>
                  <a:lnTo>
                    <a:pt x="340" y="0"/>
                  </a:lnTo>
                  <a:lnTo>
                    <a:pt x="150" y="44"/>
                  </a:lnTo>
                  <a:lnTo>
                    <a:pt x="6" y="484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8">
              <a:solidFill>
                <a:srgbClr val="000000"/>
              </a:solidFill>
              <a:prstDash val="solid"/>
              <a:round/>
              <a:headEnd/>
              <a:tailEnd/>
            </a:ln>
            <a:sp3d extrusionH="317500">
              <a:bevelT/>
              <a:extrusionClr>
                <a:schemeClr val="bg1">
                  <a:lumMod val="75000"/>
                </a:schemeClr>
              </a:extrusionClr>
            </a:sp3d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71" name="Freeform 23"/>
            <p:cNvSpPr>
              <a:spLocks/>
            </p:cNvSpPr>
            <p:nvPr/>
          </p:nvSpPr>
          <p:spPr bwMode="auto">
            <a:xfrm>
              <a:off x="4086225" y="2689225"/>
              <a:ext cx="908050" cy="736600"/>
            </a:xfrm>
            <a:custGeom>
              <a:avLst/>
              <a:gdLst/>
              <a:ahLst/>
              <a:cxnLst>
                <a:cxn ang="0">
                  <a:pos x="2" y="180"/>
                </a:cxn>
                <a:cxn ang="0">
                  <a:pos x="382" y="456"/>
                </a:cxn>
                <a:cxn ang="0">
                  <a:pos x="380" y="464"/>
                </a:cxn>
                <a:cxn ang="0">
                  <a:pos x="570" y="420"/>
                </a:cxn>
                <a:cxn ang="0">
                  <a:pos x="572" y="414"/>
                </a:cxn>
                <a:cxn ang="0">
                  <a:pos x="2" y="0"/>
                </a:cxn>
                <a:cxn ang="0">
                  <a:pos x="0" y="0"/>
                </a:cxn>
                <a:cxn ang="0">
                  <a:pos x="0" y="180"/>
                </a:cxn>
                <a:cxn ang="0">
                  <a:pos x="2" y="180"/>
                </a:cxn>
              </a:cxnLst>
              <a:rect l="0" t="0" r="r" b="b"/>
              <a:pathLst>
                <a:path w="572" h="464">
                  <a:moveTo>
                    <a:pt x="2" y="180"/>
                  </a:moveTo>
                  <a:lnTo>
                    <a:pt x="382" y="456"/>
                  </a:lnTo>
                  <a:lnTo>
                    <a:pt x="380" y="464"/>
                  </a:lnTo>
                  <a:lnTo>
                    <a:pt x="570" y="420"/>
                  </a:lnTo>
                  <a:lnTo>
                    <a:pt x="572" y="414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180"/>
                  </a:lnTo>
                  <a:lnTo>
                    <a:pt x="2" y="180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8">
              <a:solidFill>
                <a:srgbClr val="000000"/>
              </a:solidFill>
              <a:prstDash val="solid"/>
              <a:round/>
              <a:headEnd/>
              <a:tailEnd/>
            </a:ln>
            <a:sp3d extrusionH="317500">
              <a:bevelT/>
              <a:extrusionClr>
                <a:schemeClr val="bg1">
                  <a:lumMod val="75000"/>
                </a:schemeClr>
              </a:extrusionClr>
            </a:sp3d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72" name="Freeform 24"/>
            <p:cNvSpPr>
              <a:spLocks/>
            </p:cNvSpPr>
            <p:nvPr/>
          </p:nvSpPr>
          <p:spPr bwMode="auto">
            <a:xfrm>
              <a:off x="3184525" y="2689225"/>
              <a:ext cx="901700" cy="727075"/>
            </a:xfrm>
            <a:custGeom>
              <a:avLst/>
              <a:gdLst/>
              <a:ahLst/>
              <a:cxnLst>
                <a:cxn ang="0">
                  <a:pos x="190" y="458"/>
                </a:cxn>
                <a:cxn ang="0">
                  <a:pos x="190" y="456"/>
                </a:cxn>
                <a:cxn ang="0">
                  <a:pos x="568" y="180"/>
                </a:cxn>
                <a:cxn ang="0">
                  <a:pos x="568" y="0"/>
                </a:cxn>
                <a:cxn ang="0">
                  <a:pos x="0" y="412"/>
                </a:cxn>
                <a:cxn ang="0">
                  <a:pos x="190" y="458"/>
                </a:cxn>
              </a:cxnLst>
              <a:rect l="0" t="0" r="r" b="b"/>
              <a:pathLst>
                <a:path w="568" h="458">
                  <a:moveTo>
                    <a:pt x="190" y="458"/>
                  </a:moveTo>
                  <a:lnTo>
                    <a:pt x="190" y="456"/>
                  </a:lnTo>
                  <a:lnTo>
                    <a:pt x="568" y="180"/>
                  </a:lnTo>
                  <a:lnTo>
                    <a:pt x="568" y="0"/>
                  </a:lnTo>
                  <a:lnTo>
                    <a:pt x="0" y="412"/>
                  </a:lnTo>
                  <a:lnTo>
                    <a:pt x="190" y="458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8">
              <a:solidFill>
                <a:srgbClr val="000000"/>
              </a:solidFill>
              <a:prstDash val="solid"/>
              <a:round/>
              <a:headEnd/>
              <a:tailEnd/>
            </a:ln>
            <a:sp3d extrusionH="317500">
              <a:bevelT/>
              <a:extrusionClr>
                <a:schemeClr val="bg1">
                  <a:lumMod val="75000"/>
                </a:schemeClr>
              </a:extrusionClr>
            </a:sp3d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73" name="Freeform 25"/>
            <p:cNvSpPr>
              <a:spLocks/>
            </p:cNvSpPr>
            <p:nvPr/>
          </p:nvSpPr>
          <p:spPr bwMode="auto">
            <a:xfrm>
              <a:off x="4086225" y="3425825"/>
              <a:ext cx="603250" cy="698500"/>
            </a:xfrm>
            <a:custGeom>
              <a:avLst/>
              <a:gdLst/>
              <a:ahLst/>
              <a:cxnLst>
                <a:cxn ang="0">
                  <a:pos x="0" y="82"/>
                </a:cxn>
                <a:cxn ang="0">
                  <a:pos x="0" y="84"/>
                </a:cxn>
                <a:cxn ang="0">
                  <a:pos x="230" y="440"/>
                </a:cxn>
                <a:cxn ang="0">
                  <a:pos x="236" y="440"/>
                </a:cxn>
                <a:cxn ang="0">
                  <a:pos x="380" y="0"/>
                </a:cxn>
                <a:cxn ang="0">
                  <a:pos x="8" y="84"/>
                </a:cxn>
                <a:cxn ang="0">
                  <a:pos x="0" y="82"/>
                </a:cxn>
              </a:cxnLst>
              <a:rect l="0" t="0" r="r" b="b"/>
              <a:pathLst>
                <a:path w="380" h="440">
                  <a:moveTo>
                    <a:pt x="0" y="82"/>
                  </a:moveTo>
                  <a:lnTo>
                    <a:pt x="0" y="84"/>
                  </a:lnTo>
                  <a:lnTo>
                    <a:pt x="230" y="440"/>
                  </a:lnTo>
                  <a:lnTo>
                    <a:pt x="236" y="440"/>
                  </a:lnTo>
                  <a:lnTo>
                    <a:pt x="380" y="0"/>
                  </a:lnTo>
                  <a:lnTo>
                    <a:pt x="8" y="84"/>
                  </a:lnTo>
                  <a:lnTo>
                    <a:pt x="0" y="82"/>
                  </a:lnTo>
                  <a:close/>
                </a:path>
              </a:pathLst>
            </a:custGeom>
            <a:solidFill>
              <a:schemeClr val="bg2">
                <a:lumMod val="50000"/>
              </a:schemeClr>
            </a:solidFill>
            <a:ln w="8">
              <a:solidFill>
                <a:srgbClr val="000000"/>
              </a:solidFill>
              <a:prstDash val="solid"/>
              <a:round/>
              <a:headEnd/>
              <a:tailEnd/>
            </a:ln>
            <a:sp3d extrusionH="317500">
              <a:bevelT/>
              <a:extrusionClr>
                <a:schemeClr val="bg1">
                  <a:lumMod val="75000"/>
                </a:schemeClr>
              </a:extrusionClr>
            </a:sp3d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74" name="Freeform 26"/>
            <p:cNvSpPr>
              <a:spLocks/>
            </p:cNvSpPr>
            <p:nvPr/>
          </p:nvSpPr>
          <p:spPr bwMode="auto">
            <a:xfrm>
              <a:off x="3721100" y="3559175"/>
              <a:ext cx="730250" cy="565150"/>
            </a:xfrm>
            <a:custGeom>
              <a:avLst/>
              <a:gdLst/>
              <a:ahLst/>
              <a:cxnLst>
                <a:cxn ang="0">
                  <a:pos x="0" y="356"/>
                </a:cxn>
                <a:cxn ang="0">
                  <a:pos x="460" y="356"/>
                </a:cxn>
                <a:cxn ang="0">
                  <a:pos x="230" y="0"/>
                </a:cxn>
                <a:cxn ang="0">
                  <a:pos x="0" y="356"/>
                </a:cxn>
              </a:cxnLst>
              <a:rect l="0" t="0" r="r" b="b"/>
              <a:pathLst>
                <a:path w="460" h="356">
                  <a:moveTo>
                    <a:pt x="0" y="356"/>
                  </a:moveTo>
                  <a:lnTo>
                    <a:pt x="460" y="356"/>
                  </a:lnTo>
                  <a:lnTo>
                    <a:pt x="230" y="0"/>
                  </a:lnTo>
                  <a:lnTo>
                    <a:pt x="0" y="356"/>
                  </a:lnTo>
                  <a:close/>
                </a:path>
              </a:pathLst>
            </a:custGeom>
            <a:solidFill>
              <a:schemeClr val="bg2">
                <a:lumMod val="50000"/>
              </a:schemeClr>
            </a:solidFill>
            <a:ln w="8">
              <a:solidFill>
                <a:srgbClr val="000000"/>
              </a:solidFill>
              <a:prstDash val="solid"/>
              <a:round/>
              <a:headEnd/>
              <a:tailEnd/>
            </a:ln>
            <a:sp3d extrusionH="317500">
              <a:bevelT/>
              <a:extrusionClr>
                <a:schemeClr val="bg1">
                  <a:lumMod val="75000"/>
                </a:schemeClr>
              </a:extrusionClr>
            </a:sp3d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75" name="Freeform 27"/>
            <p:cNvSpPr>
              <a:spLocks/>
            </p:cNvSpPr>
            <p:nvPr/>
          </p:nvSpPr>
          <p:spPr bwMode="auto">
            <a:xfrm>
              <a:off x="3486150" y="3416300"/>
              <a:ext cx="600075" cy="708025"/>
            </a:xfrm>
            <a:custGeom>
              <a:avLst/>
              <a:gdLst/>
              <a:ahLst/>
              <a:cxnLst>
                <a:cxn ang="0">
                  <a:pos x="148" y="446"/>
                </a:cxn>
                <a:cxn ang="0">
                  <a:pos x="378" y="90"/>
                </a:cxn>
                <a:cxn ang="0">
                  <a:pos x="378" y="88"/>
                </a:cxn>
                <a:cxn ang="0">
                  <a:pos x="0" y="0"/>
                </a:cxn>
                <a:cxn ang="0">
                  <a:pos x="144" y="446"/>
                </a:cxn>
                <a:cxn ang="0">
                  <a:pos x="148" y="446"/>
                </a:cxn>
              </a:cxnLst>
              <a:rect l="0" t="0" r="r" b="b"/>
              <a:pathLst>
                <a:path w="378" h="446">
                  <a:moveTo>
                    <a:pt x="148" y="446"/>
                  </a:moveTo>
                  <a:lnTo>
                    <a:pt x="378" y="90"/>
                  </a:lnTo>
                  <a:lnTo>
                    <a:pt x="378" y="88"/>
                  </a:lnTo>
                  <a:lnTo>
                    <a:pt x="0" y="0"/>
                  </a:lnTo>
                  <a:lnTo>
                    <a:pt x="144" y="446"/>
                  </a:lnTo>
                  <a:lnTo>
                    <a:pt x="148" y="446"/>
                  </a:lnTo>
                  <a:close/>
                </a:path>
              </a:pathLst>
            </a:custGeom>
            <a:solidFill>
              <a:schemeClr val="bg2">
                <a:lumMod val="50000"/>
              </a:schemeClr>
            </a:solidFill>
            <a:ln w="8">
              <a:solidFill>
                <a:srgbClr val="000000"/>
              </a:solidFill>
              <a:prstDash val="solid"/>
              <a:round/>
              <a:headEnd/>
              <a:tailEnd/>
            </a:ln>
            <a:sp3d extrusionH="317500">
              <a:bevelT/>
              <a:extrusionClr>
                <a:schemeClr val="bg1">
                  <a:lumMod val="75000"/>
                </a:schemeClr>
              </a:extrusionClr>
            </a:sp3d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76" name="Freeform 28"/>
            <p:cNvSpPr>
              <a:spLocks/>
            </p:cNvSpPr>
            <p:nvPr/>
          </p:nvSpPr>
          <p:spPr bwMode="auto">
            <a:xfrm>
              <a:off x="3486150" y="2974975"/>
              <a:ext cx="600075" cy="581025"/>
            </a:xfrm>
            <a:custGeom>
              <a:avLst/>
              <a:gdLst/>
              <a:ahLst/>
              <a:cxnLst>
                <a:cxn ang="0">
                  <a:pos x="378" y="0"/>
                </a:cxn>
                <a:cxn ang="0">
                  <a:pos x="0" y="276"/>
                </a:cxn>
                <a:cxn ang="0">
                  <a:pos x="0" y="278"/>
                </a:cxn>
                <a:cxn ang="0">
                  <a:pos x="378" y="366"/>
                </a:cxn>
                <a:cxn ang="0">
                  <a:pos x="378" y="0"/>
                </a:cxn>
              </a:cxnLst>
              <a:rect l="0" t="0" r="r" b="b"/>
              <a:pathLst>
                <a:path w="378" h="366">
                  <a:moveTo>
                    <a:pt x="378" y="0"/>
                  </a:moveTo>
                  <a:lnTo>
                    <a:pt x="0" y="276"/>
                  </a:lnTo>
                  <a:lnTo>
                    <a:pt x="0" y="278"/>
                  </a:lnTo>
                  <a:lnTo>
                    <a:pt x="378" y="366"/>
                  </a:lnTo>
                  <a:lnTo>
                    <a:pt x="378" y="0"/>
                  </a:lnTo>
                  <a:close/>
                </a:path>
              </a:pathLst>
            </a:custGeom>
            <a:solidFill>
              <a:schemeClr val="bg2">
                <a:lumMod val="50000"/>
              </a:schemeClr>
            </a:solidFill>
            <a:ln w="8">
              <a:solidFill>
                <a:srgbClr val="000000"/>
              </a:solidFill>
              <a:prstDash val="solid"/>
              <a:round/>
              <a:headEnd/>
              <a:tailEnd/>
            </a:ln>
            <a:sp3d extrusionH="317500">
              <a:bevelT/>
              <a:extrusionClr>
                <a:schemeClr val="bg1">
                  <a:lumMod val="75000"/>
                </a:schemeClr>
              </a:extrusionClr>
            </a:sp3d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77" name="Freeform 29"/>
            <p:cNvSpPr>
              <a:spLocks/>
            </p:cNvSpPr>
            <p:nvPr/>
          </p:nvSpPr>
          <p:spPr bwMode="auto">
            <a:xfrm>
              <a:off x="4086225" y="2974975"/>
              <a:ext cx="606425" cy="584200"/>
            </a:xfrm>
            <a:custGeom>
              <a:avLst/>
              <a:gdLst/>
              <a:ahLst/>
              <a:cxnLst>
                <a:cxn ang="0">
                  <a:pos x="8" y="368"/>
                </a:cxn>
                <a:cxn ang="0">
                  <a:pos x="380" y="284"/>
                </a:cxn>
                <a:cxn ang="0">
                  <a:pos x="382" y="276"/>
                </a:cxn>
                <a:cxn ang="0">
                  <a:pos x="2" y="0"/>
                </a:cxn>
                <a:cxn ang="0">
                  <a:pos x="0" y="0"/>
                </a:cxn>
                <a:cxn ang="0">
                  <a:pos x="0" y="366"/>
                </a:cxn>
                <a:cxn ang="0">
                  <a:pos x="8" y="368"/>
                </a:cxn>
              </a:cxnLst>
              <a:rect l="0" t="0" r="r" b="b"/>
              <a:pathLst>
                <a:path w="382" h="368">
                  <a:moveTo>
                    <a:pt x="8" y="368"/>
                  </a:moveTo>
                  <a:lnTo>
                    <a:pt x="380" y="284"/>
                  </a:lnTo>
                  <a:lnTo>
                    <a:pt x="382" y="276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366"/>
                  </a:lnTo>
                  <a:lnTo>
                    <a:pt x="8" y="368"/>
                  </a:lnTo>
                  <a:close/>
                </a:path>
              </a:pathLst>
            </a:custGeom>
            <a:solidFill>
              <a:schemeClr val="bg2">
                <a:lumMod val="50000"/>
              </a:schemeClr>
            </a:solidFill>
            <a:ln w="8">
              <a:solidFill>
                <a:srgbClr val="000000"/>
              </a:solidFill>
              <a:prstDash val="solid"/>
              <a:round/>
              <a:headEnd/>
              <a:tailEnd/>
            </a:ln>
            <a:sp3d extrusionH="317500">
              <a:bevelT/>
              <a:extrusionClr>
                <a:schemeClr val="bg1">
                  <a:lumMod val="75000"/>
                </a:schemeClr>
              </a:extrusionClr>
            </a:sp3d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32" name="TextBox 31"/>
          <p:cNvSpPr txBox="1"/>
          <p:nvPr/>
        </p:nvSpPr>
        <p:spPr>
          <a:xfrm>
            <a:off x="5334000" y="1676400"/>
            <a:ext cx="193944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 smtClean="0"/>
              <a:t>Your text here</a:t>
            </a:r>
            <a:endParaRPr lang="en-US" sz="2400" dirty="0"/>
          </a:p>
        </p:txBody>
      </p:sp>
      <p:sp>
        <p:nvSpPr>
          <p:cNvPr id="33" name="TextBox 32"/>
          <p:cNvSpPr txBox="1"/>
          <p:nvPr/>
        </p:nvSpPr>
        <p:spPr>
          <a:xfrm>
            <a:off x="6671158" y="3429000"/>
            <a:ext cx="193944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 smtClean="0"/>
              <a:t>Your text here</a:t>
            </a:r>
            <a:endParaRPr lang="en-US" sz="2400" dirty="0"/>
          </a:p>
        </p:txBody>
      </p:sp>
      <p:sp>
        <p:nvSpPr>
          <p:cNvPr id="34" name="TextBox 33"/>
          <p:cNvSpPr txBox="1"/>
          <p:nvPr/>
        </p:nvSpPr>
        <p:spPr>
          <a:xfrm>
            <a:off x="3429000" y="5257800"/>
            <a:ext cx="193944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 smtClean="0"/>
              <a:t>Your text here</a:t>
            </a:r>
            <a:endParaRPr lang="en-US" sz="2400" dirty="0"/>
          </a:p>
        </p:txBody>
      </p:sp>
      <p:sp>
        <p:nvSpPr>
          <p:cNvPr id="35" name="TextBox 34"/>
          <p:cNvSpPr txBox="1"/>
          <p:nvPr/>
        </p:nvSpPr>
        <p:spPr>
          <a:xfrm>
            <a:off x="1447800" y="1676400"/>
            <a:ext cx="193944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 smtClean="0"/>
              <a:t>Your text here</a:t>
            </a:r>
            <a:endParaRPr lang="en-US" sz="2400" dirty="0"/>
          </a:p>
        </p:txBody>
      </p:sp>
      <p:sp>
        <p:nvSpPr>
          <p:cNvPr id="36" name="TextBox 35"/>
          <p:cNvSpPr txBox="1"/>
          <p:nvPr/>
        </p:nvSpPr>
        <p:spPr>
          <a:xfrm>
            <a:off x="304800" y="3657600"/>
            <a:ext cx="193944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 smtClean="0"/>
              <a:t>Your text here</a:t>
            </a:r>
            <a:endParaRPr lang="en-US" sz="2400" dirty="0"/>
          </a:p>
        </p:txBody>
      </p:sp>
      <p:grpSp>
        <p:nvGrpSpPr>
          <p:cNvPr id="4" name="Group 36"/>
          <p:cNvGrpSpPr/>
          <p:nvPr/>
        </p:nvGrpSpPr>
        <p:grpSpPr>
          <a:xfrm>
            <a:off x="914400" y="5727700"/>
            <a:ext cx="998516" cy="461665"/>
            <a:chOff x="457200" y="5867400"/>
            <a:chExt cx="998516" cy="461665"/>
          </a:xfrm>
        </p:grpSpPr>
        <p:sp>
          <p:nvSpPr>
            <p:cNvPr id="38" name="Rectangle 37"/>
            <p:cNvSpPr/>
            <p:nvPr/>
          </p:nvSpPr>
          <p:spPr>
            <a:xfrm>
              <a:off x="457200" y="5983932"/>
              <a:ext cx="228600" cy="228600"/>
            </a:xfrm>
            <a:prstGeom prst="rect">
              <a:avLst/>
            </a:prstGeom>
            <a:solidFill>
              <a:schemeClr val="bg2">
                <a:lumMod val="50000"/>
              </a:schemeClr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" name="TextBox 38"/>
            <p:cNvSpPr txBox="1"/>
            <p:nvPr/>
          </p:nvSpPr>
          <p:spPr>
            <a:xfrm>
              <a:off x="762000" y="5867400"/>
              <a:ext cx="693716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400" dirty="0" smtClean="0"/>
                <a:t>Text</a:t>
              </a:r>
              <a:endParaRPr lang="en-US" sz="2400" dirty="0"/>
            </a:p>
          </p:txBody>
        </p:sp>
      </p:grpSp>
      <p:grpSp>
        <p:nvGrpSpPr>
          <p:cNvPr id="5" name="Group 39"/>
          <p:cNvGrpSpPr/>
          <p:nvPr/>
        </p:nvGrpSpPr>
        <p:grpSpPr>
          <a:xfrm>
            <a:off x="2438400" y="5727700"/>
            <a:ext cx="998516" cy="461665"/>
            <a:chOff x="1447800" y="5867400"/>
            <a:chExt cx="998516" cy="461665"/>
          </a:xfrm>
        </p:grpSpPr>
        <p:sp>
          <p:nvSpPr>
            <p:cNvPr id="41" name="Rectangle 40"/>
            <p:cNvSpPr/>
            <p:nvPr/>
          </p:nvSpPr>
          <p:spPr>
            <a:xfrm>
              <a:off x="1447800" y="5983932"/>
              <a:ext cx="228600" cy="228600"/>
            </a:xfrm>
            <a:prstGeom prst="rect">
              <a:avLst/>
            </a:prstGeom>
            <a:solidFill>
              <a:schemeClr val="accent3">
                <a:lumMod val="75000"/>
              </a:schemeClr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" name="TextBox 41"/>
            <p:cNvSpPr txBox="1"/>
            <p:nvPr/>
          </p:nvSpPr>
          <p:spPr>
            <a:xfrm>
              <a:off x="1752600" y="5867400"/>
              <a:ext cx="693716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400" dirty="0" smtClean="0"/>
                <a:t>Text</a:t>
              </a:r>
              <a:endParaRPr lang="en-US" sz="2400" dirty="0"/>
            </a:p>
          </p:txBody>
        </p:sp>
      </p:grpSp>
      <p:grpSp>
        <p:nvGrpSpPr>
          <p:cNvPr id="6" name="Group 42"/>
          <p:cNvGrpSpPr/>
          <p:nvPr/>
        </p:nvGrpSpPr>
        <p:grpSpPr>
          <a:xfrm>
            <a:off x="3962400" y="5727700"/>
            <a:ext cx="998516" cy="461665"/>
            <a:chOff x="2514600" y="5867400"/>
            <a:chExt cx="998516" cy="461665"/>
          </a:xfrm>
        </p:grpSpPr>
        <p:sp>
          <p:nvSpPr>
            <p:cNvPr id="44" name="Rectangle 43"/>
            <p:cNvSpPr/>
            <p:nvPr/>
          </p:nvSpPr>
          <p:spPr>
            <a:xfrm>
              <a:off x="2514600" y="5983932"/>
              <a:ext cx="228600" cy="228600"/>
            </a:xfrm>
            <a:prstGeom prst="rect">
              <a:avLst/>
            </a:pr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" name="TextBox 44"/>
            <p:cNvSpPr txBox="1"/>
            <p:nvPr/>
          </p:nvSpPr>
          <p:spPr>
            <a:xfrm>
              <a:off x="2819400" y="5867400"/>
              <a:ext cx="693716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400" dirty="0" smtClean="0"/>
                <a:t>Text</a:t>
              </a:r>
              <a:endParaRPr lang="en-US" sz="2400" dirty="0"/>
            </a:p>
          </p:txBody>
        </p:sp>
      </p:grpSp>
      <p:grpSp>
        <p:nvGrpSpPr>
          <p:cNvPr id="7" name="Group 45"/>
          <p:cNvGrpSpPr/>
          <p:nvPr/>
        </p:nvGrpSpPr>
        <p:grpSpPr>
          <a:xfrm>
            <a:off x="5486400" y="5727700"/>
            <a:ext cx="998516" cy="461665"/>
            <a:chOff x="3581400" y="5867400"/>
            <a:chExt cx="998516" cy="461665"/>
          </a:xfrm>
        </p:grpSpPr>
        <p:sp>
          <p:nvSpPr>
            <p:cNvPr id="47" name="Rectangle 46"/>
            <p:cNvSpPr/>
            <p:nvPr/>
          </p:nvSpPr>
          <p:spPr>
            <a:xfrm>
              <a:off x="3581400" y="5983932"/>
              <a:ext cx="228600" cy="228600"/>
            </a:xfrm>
            <a:prstGeom prst="rect">
              <a:avLst/>
            </a:prstGeom>
            <a:solidFill>
              <a:schemeClr val="accent4">
                <a:lumMod val="50000"/>
              </a:schemeClr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8" name="TextBox 47"/>
            <p:cNvSpPr txBox="1"/>
            <p:nvPr/>
          </p:nvSpPr>
          <p:spPr>
            <a:xfrm>
              <a:off x="3886200" y="5867400"/>
              <a:ext cx="693716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400" dirty="0" smtClean="0"/>
                <a:t>Text</a:t>
              </a:r>
              <a:endParaRPr lang="en-US" sz="2400" dirty="0"/>
            </a:p>
          </p:txBody>
        </p:sp>
      </p:grpSp>
      <p:grpSp>
        <p:nvGrpSpPr>
          <p:cNvPr id="8" name="Group 48"/>
          <p:cNvGrpSpPr/>
          <p:nvPr/>
        </p:nvGrpSpPr>
        <p:grpSpPr>
          <a:xfrm>
            <a:off x="7010400" y="5727700"/>
            <a:ext cx="998516" cy="461665"/>
            <a:chOff x="4648200" y="5867400"/>
            <a:chExt cx="998516" cy="461665"/>
          </a:xfrm>
        </p:grpSpPr>
        <p:sp>
          <p:nvSpPr>
            <p:cNvPr id="50" name="Rectangle 49"/>
            <p:cNvSpPr/>
            <p:nvPr/>
          </p:nvSpPr>
          <p:spPr>
            <a:xfrm>
              <a:off x="4648200" y="5983932"/>
              <a:ext cx="228600" cy="228600"/>
            </a:xfrm>
            <a:prstGeom prst="rect">
              <a:avLst/>
            </a:prstGeom>
            <a:solidFill>
              <a:schemeClr val="accent5">
                <a:lumMod val="50000"/>
              </a:schemeClr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1" name="TextBox 50"/>
            <p:cNvSpPr txBox="1"/>
            <p:nvPr/>
          </p:nvSpPr>
          <p:spPr>
            <a:xfrm>
              <a:off x="4953000" y="5867400"/>
              <a:ext cx="693716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400" dirty="0" smtClean="0"/>
                <a:t>Text</a:t>
              </a:r>
              <a:endParaRPr lang="en-US" sz="2400" dirty="0"/>
            </a:p>
          </p:txBody>
        </p:sp>
      </p:grpSp>
    </p:spTree>
    <p:extLst>
      <p:ext uri="{BB962C8B-B14F-4D97-AF65-F5344CB8AC3E}">
        <p14:creationId xmlns:p14="http://schemas.microsoft.com/office/powerpoint/2010/main" val="268282833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2" grpId="0"/>
      <p:bldP spid="33" grpId="0"/>
      <p:bldP spid="35" grpId="0"/>
      <p:bldP spid="36" grpId="0"/>
    </p:bldLst>
  </p:timing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23"/>
          <p:cNvGrpSpPr>
            <a:grpSpLocks/>
          </p:cNvGrpSpPr>
          <p:nvPr/>
        </p:nvGrpSpPr>
        <p:grpSpPr bwMode="auto">
          <a:xfrm>
            <a:off x="-6925" y="2511631"/>
            <a:ext cx="9144000" cy="1676400"/>
            <a:chOff x="0" y="2086"/>
            <a:chExt cx="5760" cy="1056"/>
          </a:xfrm>
        </p:grpSpPr>
        <p:sp>
          <p:nvSpPr>
            <p:cNvPr id="34" name="Rectangle 3"/>
            <p:cNvSpPr>
              <a:spLocks noChangeArrowheads="1"/>
            </p:cNvSpPr>
            <p:nvPr/>
          </p:nvSpPr>
          <p:spPr bwMode="gray">
            <a:xfrm>
              <a:off x="0" y="2325"/>
              <a:ext cx="5760" cy="817"/>
            </a:xfrm>
            <a:prstGeom prst="rect">
              <a:avLst/>
            </a:prstGeom>
            <a:gradFill rotWithShape="1">
              <a:gsLst>
                <a:gs pos="0">
                  <a:srgbClr val="DDDDDD"/>
                </a:gs>
                <a:gs pos="100000">
                  <a:srgbClr val="FFFFFF"/>
                </a:gs>
              </a:gsLst>
              <a:lin ang="5400000" scaled="1"/>
            </a:gradFill>
            <a:ln w="9525">
              <a:noFill/>
              <a:miter lim="800000"/>
              <a:headEnd/>
              <a:tailEnd/>
            </a:ln>
          </p:spPr>
          <p:txBody>
            <a:bodyPr wrap="none" lIns="90000" tIns="90000" rIns="72000" bIns="90000" anchor="ctr"/>
            <a:lstStyle/>
            <a:p>
              <a:pPr algn="ctr" eaLnBrk="0" hangingPunct="0"/>
              <a:endParaRPr lang="en-US" noProof="1">
                <a:latin typeface="Calibri" pitchFamily="34" charset="0"/>
                <a:cs typeface="Arial" charset="0"/>
              </a:endParaRPr>
            </a:p>
          </p:txBody>
        </p:sp>
        <p:sp>
          <p:nvSpPr>
            <p:cNvPr id="35" name="Rectangle 25"/>
            <p:cNvSpPr>
              <a:spLocks noChangeArrowheads="1"/>
            </p:cNvSpPr>
            <p:nvPr/>
          </p:nvSpPr>
          <p:spPr bwMode="gray">
            <a:xfrm flipV="1">
              <a:off x="0" y="2086"/>
              <a:ext cx="5760" cy="246"/>
            </a:xfrm>
            <a:prstGeom prst="rect">
              <a:avLst/>
            </a:prstGeom>
            <a:gradFill rotWithShape="1">
              <a:gsLst>
                <a:gs pos="0">
                  <a:srgbClr val="DBDBDB"/>
                </a:gs>
                <a:gs pos="100000">
                  <a:srgbClr val="FFFFFF"/>
                </a:gs>
              </a:gsLst>
              <a:lin ang="5400000" scaled="1"/>
            </a:gradFill>
            <a:ln w="9525">
              <a:noFill/>
              <a:miter lim="800000"/>
              <a:headEnd/>
              <a:tailEnd/>
            </a:ln>
          </p:spPr>
          <p:txBody>
            <a:bodyPr rot="10800000" wrap="none" lIns="90000" tIns="90000" rIns="72000" bIns="90000" anchor="ctr"/>
            <a:lstStyle/>
            <a:p>
              <a:pPr algn="ctr" eaLnBrk="0" hangingPunct="0"/>
              <a:endParaRPr lang="en-US" noProof="1">
                <a:latin typeface="Calibri" pitchFamily="34" charset="0"/>
                <a:cs typeface="Arial" charset="0"/>
              </a:endParaRPr>
            </a:p>
          </p:txBody>
        </p:sp>
      </p:grp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6 aspects to consider</a:t>
            </a:r>
            <a:endParaRPr lang="en-US" dirty="0"/>
          </a:p>
        </p:txBody>
      </p:sp>
      <p:grpSp>
        <p:nvGrpSpPr>
          <p:cNvPr id="4" name="Group 18"/>
          <p:cNvGrpSpPr/>
          <p:nvPr/>
        </p:nvGrpSpPr>
        <p:grpSpPr>
          <a:xfrm>
            <a:off x="2216727" y="1524000"/>
            <a:ext cx="4724400" cy="4264231"/>
            <a:chOff x="1905000" y="1831769"/>
            <a:chExt cx="4724400" cy="4264231"/>
          </a:xfrm>
          <a:effectLst>
            <a:outerShdw blurRad="190500" dist="38100" dir="5400000" sx="104000" sy="104000" algn="t" rotWithShape="0">
              <a:prstClr val="black">
                <a:alpha val="40000"/>
              </a:prstClr>
            </a:outerShdw>
          </a:effectLst>
          <a:scene3d>
            <a:camera prst="perspectiveRelaxed"/>
            <a:lightRig rig="threePt" dir="t"/>
          </a:scene3d>
        </p:grpSpPr>
        <p:sp>
          <p:nvSpPr>
            <p:cNvPr id="14" name="Hexagon 13"/>
            <p:cNvSpPr/>
            <p:nvPr/>
          </p:nvSpPr>
          <p:spPr>
            <a:xfrm>
              <a:off x="2383536" y="2362200"/>
              <a:ext cx="3712464" cy="3200400"/>
            </a:xfrm>
            <a:prstGeom prst="hexagon">
              <a:avLst/>
            </a:prstGeom>
            <a:noFill/>
            <a:ln>
              <a:solidFill>
                <a:schemeClr val="tx1"/>
              </a:solidFill>
            </a:ln>
            <a:sp3d extrusionH="317500">
              <a:bevelT w="114300" prst="artDeco"/>
              <a:extrusionClr>
                <a:schemeClr val="bg1">
                  <a:lumMod val="50000"/>
                </a:schemeClr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Calibri" pitchFamily="34" charset="0"/>
              </a:endParaRPr>
            </a:p>
          </p:txBody>
        </p:sp>
        <p:sp>
          <p:nvSpPr>
            <p:cNvPr id="12" name="Oval 11"/>
            <p:cNvSpPr/>
            <p:nvPr/>
          </p:nvSpPr>
          <p:spPr>
            <a:xfrm>
              <a:off x="2643250" y="1831769"/>
              <a:ext cx="1066800" cy="1066800"/>
            </a:xfrm>
            <a:prstGeom prst="ellipse">
              <a:avLst/>
            </a:prstGeom>
            <a:solidFill>
              <a:schemeClr val="bg2">
                <a:lumMod val="50000"/>
              </a:schemeClr>
            </a:solidFill>
            <a:ln>
              <a:solidFill>
                <a:schemeClr val="bg2">
                  <a:lumMod val="25000"/>
                </a:schemeClr>
              </a:solidFill>
            </a:ln>
            <a:sp3d extrusionH="317500">
              <a:bevelT w="114300" prst="artDeco"/>
              <a:extrusionClr>
                <a:schemeClr val="bg1">
                  <a:lumMod val="75000"/>
                </a:schemeClr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Calibri" pitchFamily="34" charset="0"/>
              </a:endParaRPr>
            </a:p>
          </p:txBody>
        </p:sp>
        <p:sp>
          <p:nvSpPr>
            <p:cNvPr id="13" name="Oval 12"/>
            <p:cNvSpPr/>
            <p:nvPr/>
          </p:nvSpPr>
          <p:spPr>
            <a:xfrm>
              <a:off x="4724400" y="1831769"/>
              <a:ext cx="1066800" cy="1066800"/>
            </a:xfrm>
            <a:prstGeom prst="ellipse">
              <a:avLst/>
            </a:prstGeom>
            <a:solidFill>
              <a:schemeClr val="bg2">
                <a:lumMod val="50000"/>
              </a:schemeClr>
            </a:solidFill>
            <a:ln>
              <a:solidFill>
                <a:schemeClr val="bg2">
                  <a:lumMod val="25000"/>
                </a:schemeClr>
              </a:solidFill>
            </a:ln>
            <a:sp3d extrusionH="317500">
              <a:bevelT w="114300" prst="artDeco"/>
              <a:extrusionClr>
                <a:schemeClr val="bg1">
                  <a:lumMod val="75000"/>
                </a:schemeClr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Calibri" pitchFamily="34" charset="0"/>
              </a:endParaRPr>
            </a:p>
          </p:txBody>
        </p:sp>
        <p:sp>
          <p:nvSpPr>
            <p:cNvPr id="15" name="Oval 14"/>
            <p:cNvSpPr/>
            <p:nvPr/>
          </p:nvSpPr>
          <p:spPr>
            <a:xfrm>
              <a:off x="1905000" y="3429000"/>
              <a:ext cx="1066800" cy="1066800"/>
            </a:xfrm>
            <a:prstGeom prst="ellipse">
              <a:avLst/>
            </a:prstGeom>
            <a:solidFill>
              <a:schemeClr val="bg2">
                <a:lumMod val="50000"/>
              </a:schemeClr>
            </a:solidFill>
            <a:ln>
              <a:solidFill>
                <a:schemeClr val="bg2">
                  <a:lumMod val="25000"/>
                </a:schemeClr>
              </a:solidFill>
            </a:ln>
            <a:sp3d extrusionH="317500">
              <a:bevelT w="114300" prst="artDeco"/>
              <a:extrusionClr>
                <a:schemeClr val="bg1">
                  <a:lumMod val="75000"/>
                </a:schemeClr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Calibri" pitchFamily="34" charset="0"/>
              </a:endParaRPr>
            </a:p>
          </p:txBody>
        </p:sp>
        <p:sp>
          <p:nvSpPr>
            <p:cNvPr id="16" name="Oval 15"/>
            <p:cNvSpPr/>
            <p:nvPr/>
          </p:nvSpPr>
          <p:spPr>
            <a:xfrm>
              <a:off x="5562600" y="3429000"/>
              <a:ext cx="1066800" cy="1066800"/>
            </a:xfrm>
            <a:prstGeom prst="ellipse">
              <a:avLst/>
            </a:prstGeom>
            <a:solidFill>
              <a:schemeClr val="bg2">
                <a:lumMod val="50000"/>
              </a:schemeClr>
            </a:solidFill>
            <a:ln>
              <a:solidFill>
                <a:schemeClr val="bg2">
                  <a:lumMod val="25000"/>
                </a:schemeClr>
              </a:solidFill>
            </a:ln>
            <a:sp3d extrusionH="317500">
              <a:bevelT w="114300" prst="artDeco"/>
              <a:extrusionClr>
                <a:schemeClr val="bg1">
                  <a:lumMod val="75000"/>
                </a:schemeClr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Calibri" pitchFamily="34" charset="0"/>
              </a:endParaRPr>
            </a:p>
          </p:txBody>
        </p:sp>
        <p:sp>
          <p:nvSpPr>
            <p:cNvPr id="17" name="Oval 16"/>
            <p:cNvSpPr/>
            <p:nvPr/>
          </p:nvSpPr>
          <p:spPr>
            <a:xfrm>
              <a:off x="4724400" y="5029200"/>
              <a:ext cx="1066800" cy="1066800"/>
            </a:xfrm>
            <a:prstGeom prst="ellipse">
              <a:avLst/>
            </a:prstGeom>
            <a:solidFill>
              <a:schemeClr val="bg2">
                <a:lumMod val="50000"/>
              </a:schemeClr>
            </a:solidFill>
            <a:ln>
              <a:solidFill>
                <a:schemeClr val="bg2">
                  <a:lumMod val="25000"/>
                </a:schemeClr>
              </a:solidFill>
            </a:ln>
            <a:sp3d extrusionH="317500">
              <a:bevelT w="114300" prst="artDeco"/>
              <a:extrusionClr>
                <a:schemeClr val="bg1">
                  <a:lumMod val="75000"/>
                </a:schemeClr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Calibri" pitchFamily="34" charset="0"/>
              </a:endParaRPr>
            </a:p>
          </p:txBody>
        </p:sp>
        <p:sp>
          <p:nvSpPr>
            <p:cNvPr id="18" name="Oval 17"/>
            <p:cNvSpPr/>
            <p:nvPr/>
          </p:nvSpPr>
          <p:spPr>
            <a:xfrm>
              <a:off x="2643250" y="5029200"/>
              <a:ext cx="1066800" cy="1066800"/>
            </a:xfrm>
            <a:prstGeom prst="ellipse">
              <a:avLst/>
            </a:prstGeom>
            <a:solidFill>
              <a:schemeClr val="bg2">
                <a:lumMod val="50000"/>
              </a:schemeClr>
            </a:solidFill>
            <a:ln>
              <a:solidFill>
                <a:schemeClr val="bg2">
                  <a:lumMod val="25000"/>
                </a:schemeClr>
              </a:solidFill>
            </a:ln>
            <a:sp3d extrusionH="317500">
              <a:bevelT w="114300" prst="artDeco"/>
              <a:extrusionClr>
                <a:schemeClr val="bg1">
                  <a:lumMod val="75000"/>
                </a:schemeClr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Calibri" pitchFamily="34" charset="0"/>
              </a:endParaRPr>
            </a:p>
          </p:txBody>
        </p:sp>
      </p:grpSp>
      <p:sp>
        <p:nvSpPr>
          <p:cNvPr id="20" name="TextBox 19"/>
          <p:cNvSpPr txBox="1"/>
          <p:nvPr/>
        </p:nvSpPr>
        <p:spPr>
          <a:xfrm>
            <a:off x="3339190" y="2271510"/>
            <a:ext cx="418704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600" b="1" dirty="0" smtClean="0">
                <a:effectLst>
                  <a:reflection blurRad="6350" stA="55000" endA="300" endPos="45500" dir="5400000" sy="-100000" algn="bl" rotWithShape="0"/>
                </a:effectLst>
                <a:latin typeface="Calibri" pitchFamily="34" charset="0"/>
              </a:rPr>
              <a:t>1</a:t>
            </a:r>
            <a:endParaRPr lang="en-US" sz="3600" b="1" dirty="0">
              <a:effectLst>
                <a:reflection blurRad="6350" stA="55000" endA="300" endPos="45500" dir="5400000" sy="-100000" algn="bl" rotWithShape="0"/>
              </a:effectLst>
              <a:latin typeface="Calibri" pitchFamily="34" charset="0"/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5272536" y="2261968"/>
            <a:ext cx="418704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600" b="1" dirty="0" smtClean="0">
                <a:effectLst>
                  <a:reflection blurRad="6350" stA="55000" endA="300" endPos="45500" dir="5400000" sy="-100000" algn="bl" rotWithShape="0"/>
                </a:effectLst>
                <a:latin typeface="Calibri" pitchFamily="34" charset="0"/>
              </a:rPr>
              <a:t>2</a:t>
            </a:r>
            <a:endParaRPr lang="en-US" sz="3600" b="1" dirty="0">
              <a:effectLst>
                <a:reflection blurRad="6350" stA="55000" endA="300" endPos="45500" dir="5400000" sy="-100000" algn="bl" rotWithShape="0"/>
              </a:effectLst>
              <a:latin typeface="Calibri" pitchFamily="34" charset="0"/>
            </a:endParaRPr>
          </a:p>
        </p:txBody>
      </p:sp>
      <p:sp>
        <p:nvSpPr>
          <p:cNvPr id="22" name="TextBox 21"/>
          <p:cNvSpPr txBox="1"/>
          <p:nvPr/>
        </p:nvSpPr>
        <p:spPr>
          <a:xfrm>
            <a:off x="6181986" y="3239981"/>
            <a:ext cx="418704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600" b="1" dirty="0" smtClean="0">
                <a:effectLst>
                  <a:reflection blurRad="6350" stA="55000" endA="300" endPos="45500" dir="5400000" sy="-100000" algn="bl" rotWithShape="0"/>
                </a:effectLst>
                <a:latin typeface="Calibri" pitchFamily="34" charset="0"/>
              </a:rPr>
              <a:t>3</a:t>
            </a:r>
            <a:endParaRPr lang="en-US" sz="3600" b="1" dirty="0">
              <a:effectLst>
                <a:reflection blurRad="6350" stA="55000" endA="300" endPos="45500" dir="5400000" sy="-100000" algn="bl" rotWithShape="0"/>
              </a:effectLst>
              <a:latin typeface="Calibri" pitchFamily="34" charset="0"/>
            </a:endParaRPr>
          </a:p>
        </p:txBody>
      </p:sp>
      <p:sp>
        <p:nvSpPr>
          <p:cNvPr id="23" name="TextBox 22"/>
          <p:cNvSpPr txBox="1"/>
          <p:nvPr/>
        </p:nvSpPr>
        <p:spPr>
          <a:xfrm>
            <a:off x="5419222" y="4237400"/>
            <a:ext cx="497252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800" b="1" dirty="0" smtClean="0">
                <a:effectLst>
                  <a:reflection blurRad="6350" stA="55000" endA="300" endPos="45500" dir="5400000" sy="-100000" algn="bl" rotWithShape="0"/>
                </a:effectLst>
                <a:latin typeface="Calibri" pitchFamily="34" charset="0"/>
              </a:rPr>
              <a:t>4</a:t>
            </a:r>
            <a:endParaRPr lang="en-US" sz="4800" b="1" dirty="0">
              <a:effectLst>
                <a:reflection blurRad="6350" stA="55000" endA="300" endPos="45500" dir="5400000" sy="-100000" algn="bl" rotWithShape="0"/>
              </a:effectLst>
              <a:latin typeface="Calibri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3113449" y="4196825"/>
            <a:ext cx="497252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800" b="1" dirty="0" smtClean="0">
                <a:effectLst>
                  <a:reflection blurRad="6350" stA="55000" endA="300" endPos="45500" dir="5400000" sy="-100000" algn="bl" rotWithShape="0"/>
                </a:effectLst>
                <a:latin typeface="Calibri" pitchFamily="34" charset="0"/>
              </a:rPr>
              <a:t>5</a:t>
            </a:r>
            <a:endParaRPr lang="en-US" sz="4800" b="1" dirty="0">
              <a:effectLst>
                <a:reflection blurRad="6350" stA="55000" endA="300" endPos="45500" dir="5400000" sy="-100000" algn="bl" rotWithShape="0"/>
              </a:effectLst>
              <a:latin typeface="Calibri" pitchFamily="34" charset="0"/>
            </a:endParaRPr>
          </a:p>
        </p:txBody>
      </p:sp>
      <p:sp>
        <p:nvSpPr>
          <p:cNvPr id="25" name="TextBox 24"/>
          <p:cNvSpPr txBox="1"/>
          <p:nvPr/>
        </p:nvSpPr>
        <p:spPr>
          <a:xfrm>
            <a:off x="2524386" y="3216231"/>
            <a:ext cx="418704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600" b="1" dirty="0" smtClean="0">
                <a:effectLst>
                  <a:reflection blurRad="6350" stA="55000" endA="300" endPos="45500" dir="5400000" sy="-100000" algn="bl" rotWithShape="0"/>
                </a:effectLst>
                <a:latin typeface="Calibri" pitchFamily="34" charset="0"/>
              </a:rPr>
              <a:t>6</a:t>
            </a:r>
            <a:endParaRPr lang="en-US" sz="3600" b="1" dirty="0">
              <a:effectLst>
                <a:reflection blurRad="6350" stA="55000" endA="300" endPos="45500" dir="5400000" sy="-100000" algn="bl" rotWithShape="0"/>
              </a:effectLst>
              <a:latin typeface="Calibri" pitchFamily="34" charset="0"/>
            </a:endParaRPr>
          </a:p>
        </p:txBody>
      </p:sp>
      <p:sp>
        <p:nvSpPr>
          <p:cNvPr id="26" name="TextBox 25"/>
          <p:cNvSpPr txBox="1"/>
          <p:nvPr/>
        </p:nvSpPr>
        <p:spPr>
          <a:xfrm>
            <a:off x="6035633" y="2430966"/>
            <a:ext cx="2405317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>
                <a:latin typeface="Calibri" pitchFamily="34" charset="0"/>
              </a:rPr>
              <a:t>Your text here</a:t>
            </a:r>
            <a:endParaRPr lang="en-US" sz="2400" dirty="0">
              <a:latin typeface="Calibri" pitchFamily="34" charset="0"/>
            </a:endParaRPr>
          </a:p>
        </p:txBody>
      </p:sp>
      <p:sp>
        <p:nvSpPr>
          <p:cNvPr id="27" name="TextBox 26"/>
          <p:cNvSpPr txBox="1"/>
          <p:nvPr/>
        </p:nvSpPr>
        <p:spPr>
          <a:xfrm>
            <a:off x="649610" y="2359231"/>
            <a:ext cx="2405317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2400" dirty="0" smtClean="0">
                <a:latin typeface="Calibri" pitchFamily="34" charset="0"/>
              </a:rPr>
              <a:t>Your text here</a:t>
            </a:r>
            <a:endParaRPr lang="en-US" sz="2400" dirty="0">
              <a:latin typeface="Calibri" pitchFamily="34" charset="0"/>
            </a:endParaRPr>
          </a:p>
        </p:txBody>
      </p:sp>
      <p:sp>
        <p:nvSpPr>
          <p:cNvPr id="28" name="TextBox 27"/>
          <p:cNvSpPr txBox="1"/>
          <p:nvPr/>
        </p:nvSpPr>
        <p:spPr>
          <a:xfrm>
            <a:off x="7043483" y="3652623"/>
            <a:ext cx="2100517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>
                <a:latin typeface="Calibri" pitchFamily="34" charset="0"/>
              </a:rPr>
              <a:t>Your text here</a:t>
            </a:r>
            <a:endParaRPr lang="en-US" sz="2400" dirty="0">
              <a:latin typeface="Calibri" pitchFamily="34" charset="0"/>
            </a:endParaRPr>
          </a:p>
        </p:txBody>
      </p:sp>
      <p:sp>
        <p:nvSpPr>
          <p:cNvPr id="29" name="TextBox 28"/>
          <p:cNvSpPr txBox="1"/>
          <p:nvPr/>
        </p:nvSpPr>
        <p:spPr>
          <a:xfrm>
            <a:off x="6372102" y="4955380"/>
            <a:ext cx="2405317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>
                <a:latin typeface="Calibri" pitchFamily="34" charset="0"/>
              </a:rPr>
              <a:t>Your text here</a:t>
            </a:r>
            <a:endParaRPr lang="en-US" sz="2400" dirty="0">
              <a:latin typeface="Calibri" pitchFamily="34" charset="0"/>
            </a:endParaRPr>
          </a:p>
        </p:txBody>
      </p:sp>
      <p:sp>
        <p:nvSpPr>
          <p:cNvPr id="30" name="TextBox 29"/>
          <p:cNvSpPr txBox="1"/>
          <p:nvPr/>
        </p:nvSpPr>
        <p:spPr>
          <a:xfrm>
            <a:off x="0" y="3637808"/>
            <a:ext cx="220892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2400" dirty="0" smtClean="0">
                <a:latin typeface="Calibri" pitchFamily="34" charset="0"/>
              </a:rPr>
              <a:t>Your text here</a:t>
            </a:r>
            <a:endParaRPr lang="en-US" sz="2400" dirty="0">
              <a:latin typeface="Calibri" pitchFamily="34" charset="0"/>
            </a:endParaRPr>
          </a:p>
        </p:txBody>
      </p:sp>
      <p:sp>
        <p:nvSpPr>
          <p:cNvPr id="32" name="TextBox 31"/>
          <p:cNvSpPr txBox="1"/>
          <p:nvPr/>
        </p:nvSpPr>
        <p:spPr>
          <a:xfrm>
            <a:off x="344810" y="4955379"/>
            <a:ext cx="2405317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2400" dirty="0" smtClean="0">
                <a:latin typeface="Calibri" pitchFamily="34" charset="0"/>
              </a:rPr>
              <a:t>Your text here</a:t>
            </a:r>
            <a:endParaRPr lang="en-US" sz="2400" dirty="0">
              <a:latin typeface="Calibri" pitchFamily="34" charset="0"/>
            </a:endParaRPr>
          </a:p>
        </p:txBody>
      </p:sp>
      <p:cxnSp>
        <p:nvCxnSpPr>
          <p:cNvPr id="31" name="Straight Connector 30"/>
          <p:cNvCxnSpPr/>
          <p:nvPr/>
        </p:nvCxnSpPr>
        <p:spPr>
          <a:xfrm flipV="1">
            <a:off x="0" y="6248400"/>
            <a:ext cx="9144000" cy="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6" name="TextBox 35"/>
          <p:cNvSpPr txBox="1"/>
          <p:nvPr/>
        </p:nvSpPr>
        <p:spPr>
          <a:xfrm>
            <a:off x="7902054" y="6357584"/>
            <a:ext cx="101334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>
                <a:latin typeface="Calibri" pitchFamily="34" charset="0"/>
              </a:rPr>
              <a:t>LOGO</a:t>
            </a:r>
            <a:endParaRPr lang="en-US" dirty="0">
              <a:latin typeface="Calibri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47599572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6" grpId="0"/>
      <p:bldP spid="27" grpId="0"/>
      <p:bldP spid="28" grpId="0"/>
      <p:bldP spid="29" grpId="0"/>
      <p:bldP spid="30" grpId="0"/>
      <p:bldP spid="32" grpId="0"/>
    </p:bldLst>
  </p:timing>
</p:sld>
</file>

<file path=ppt/slides/slide1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23"/>
          <p:cNvGrpSpPr>
            <a:grpSpLocks/>
          </p:cNvGrpSpPr>
          <p:nvPr/>
        </p:nvGrpSpPr>
        <p:grpSpPr bwMode="auto">
          <a:xfrm>
            <a:off x="0" y="2667000"/>
            <a:ext cx="9144000" cy="1676400"/>
            <a:chOff x="0" y="2086"/>
            <a:chExt cx="5760" cy="1056"/>
          </a:xfrm>
        </p:grpSpPr>
        <p:sp>
          <p:nvSpPr>
            <p:cNvPr id="38" name="Rectangle 3"/>
            <p:cNvSpPr>
              <a:spLocks noChangeArrowheads="1"/>
            </p:cNvSpPr>
            <p:nvPr/>
          </p:nvSpPr>
          <p:spPr bwMode="gray">
            <a:xfrm>
              <a:off x="0" y="2325"/>
              <a:ext cx="5760" cy="817"/>
            </a:xfrm>
            <a:prstGeom prst="rect">
              <a:avLst/>
            </a:prstGeom>
            <a:gradFill rotWithShape="1">
              <a:gsLst>
                <a:gs pos="0">
                  <a:srgbClr val="DDDDDD"/>
                </a:gs>
                <a:gs pos="100000">
                  <a:srgbClr val="FFFFFF"/>
                </a:gs>
              </a:gsLst>
              <a:lin ang="5400000" scaled="1"/>
            </a:gradFill>
            <a:ln w="9525">
              <a:noFill/>
              <a:miter lim="800000"/>
              <a:headEnd/>
              <a:tailEnd/>
            </a:ln>
          </p:spPr>
          <p:txBody>
            <a:bodyPr wrap="none" lIns="90000" tIns="90000" rIns="72000" bIns="90000" anchor="ctr"/>
            <a:lstStyle/>
            <a:p>
              <a:pPr algn="ctr" eaLnBrk="0" hangingPunct="0"/>
              <a:endParaRPr lang="en-US" noProof="1">
                <a:latin typeface="Calibri" pitchFamily="34" charset="0"/>
                <a:cs typeface="Arial" charset="0"/>
              </a:endParaRPr>
            </a:p>
          </p:txBody>
        </p:sp>
        <p:sp>
          <p:nvSpPr>
            <p:cNvPr id="39" name="Rectangle 25"/>
            <p:cNvSpPr>
              <a:spLocks noChangeArrowheads="1"/>
            </p:cNvSpPr>
            <p:nvPr/>
          </p:nvSpPr>
          <p:spPr bwMode="gray">
            <a:xfrm flipV="1">
              <a:off x="0" y="2086"/>
              <a:ext cx="5760" cy="246"/>
            </a:xfrm>
            <a:prstGeom prst="rect">
              <a:avLst/>
            </a:prstGeom>
            <a:gradFill rotWithShape="1">
              <a:gsLst>
                <a:gs pos="0">
                  <a:srgbClr val="DBDBDB"/>
                </a:gs>
                <a:gs pos="100000">
                  <a:srgbClr val="FFFFFF"/>
                </a:gs>
              </a:gsLst>
              <a:lin ang="5400000" scaled="1"/>
            </a:gradFill>
            <a:ln w="9525">
              <a:noFill/>
              <a:miter lim="800000"/>
              <a:headEnd/>
              <a:tailEnd/>
            </a:ln>
          </p:spPr>
          <p:txBody>
            <a:bodyPr rot="10800000" wrap="none" lIns="90000" tIns="90000" rIns="72000" bIns="90000" anchor="ctr"/>
            <a:lstStyle/>
            <a:p>
              <a:pPr algn="ctr" eaLnBrk="0" hangingPunct="0"/>
              <a:endParaRPr lang="en-US" noProof="1">
                <a:latin typeface="Calibri" pitchFamily="34" charset="0"/>
                <a:cs typeface="Arial" charset="0"/>
              </a:endParaRPr>
            </a:p>
          </p:txBody>
        </p:sp>
      </p:grp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Your Title Text Here</a:t>
            </a:r>
            <a:endParaRPr lang="en-US" dirty="0"/>
          </a:p>
        </p:txBody>
      </p:sp>
      <p:sp>
        <p:nvSpPr>
          <p:cNvPr id="7174" name="Freeform 6"/>
          <p:cNvSpPr>
            <a:spLocks/>
          </p:cNvSpPr>
          <p:nvPr/>
        </p:nvSpPr>
        <p:spPr bwMode="auto">
          <a:xfrm>
            <a:off x="3048000" y="2239178"/>
            <a:ext cx="2925288" cy="2713822"/>
          </a:xfrm>
          <a:custGeom>
            <a:avLst/>
            <a:gdLst/>
            <a:ahLst/>
            <a:cxnLst>
              <a:cxn ang="0">
                <a:pos x="294" y="444"/>
              </a:cxn>
              <a:cxn ang="0">
                <a:pos x="294" y="684"/>
              </a:cxn>
              <a:cxn ang="0">
                <a:pos x="408" y="684"/>
              </a:cxn>
              <a:cxn ang="0">
                <a:pos x="204" y="924"/>
              </a:cxn>
              <a:cxn ang="0">
                <a:pos x="0" y="684"/>
              </a:cxn>
              <a:cxn ang="0">
                <a:pos x="114" y="684"/>
              </a:cxn>
              <a:cxn ang="0">
                <a:pos x="114" y="258"/>
              </a:cxn>
              <a:cxn ang="0">
                <a:pos x="408" y="258"/>
              </a:cxn>
              <a:cxn ang="0">
                <a:pos x="408" y="0"/>
              </a:cxn>
              <a:cxn ang="0">
                <a:pos x="588" y="0"/>
              </a:cxn>
              <a:cxn ang="0">
                <a:pos x="588" y="258"/>
              </a:cxn>
              <a:cxn ang="0">
                <a:pos x="882" y="258"/>
              </a:cxn>
              <a:cxn ang="0">
                <a:pos x="882" y="684"/>
              </a:cxn>
              <a:cxn ang="0">
                <a:pos x="996" y="684"/>
              </a:cxn>
              <a:cxn ang="0">
                <a:pos x="792" y="924"/>
              </a:cxn>
              <a:cxn ang="0">
                <a:pos x="588" y="684"/>
              </a:cxn>
              <a:cxn ang="0">
                <a:pos x="702" y="684"/>
              </a:cxn>
              <a:cxn ang="0">
                <a:pos x="702" y="444"/>
              </a:cxn>
              <a:cxn ang="0">
                <a:pos x="294" y="444"/>
              </a:cxn>
            </a:cxnLst>
            <a:rect l="0" t="0" r="r" b="b"/>
            <a:pathLst>
              <a:path w="996" h="924">
                <a:moveTo>
                  <a:pt x="294" y="444"/>
                </a:moveTo>
                <a:lnTo>
                  <a:pt x="294" y="684"/>
                </a:lnTo>
                <a:lnTo>
                  <a:pt x="408" y="684"/>
                </a:lnTo>
                <a:lnTo>
                  <a:pt x="204" y="924"/>
                </a:lnTo>
                <a:lnTo>
                  <a:pt x="0" y="684"/>
                </a:lnTo>
                <a:lnTo>
                  <a:pt x="114" y="684"/>
                </a:lnTo>
                <a:lnTo>
                  <a:pt x="114" y="258"/>
                </a:lnTo>
                <a:lnTo>
                  <a:pt x="408" y="258"/>
                </a:lnTo>
                <a:lnTo>
                  <a:pt x="408" y="0"/>
                </a:lnTo>
                <a:lnTo>
                  <a:pt x="588" y="0"/>
                </a:lnTo>
                <a:lnTo>
                  <a:pt x="588" y="258"/>
                </a:lnTo>
                <a:lnTo>
                  <a:pt x="882" y="258"/>
                </a:lnTo>
                <a:lnTo>
                  <a:pt x="882" y="684"/>
                </a:lnTo>
                <a:lnTo>
                  <a:pt x="996" y="684"/>
                </a:lnTo>
                <a:lnTo>
                  <a:pt x="792" y="924"/>
                </a:lnTo>
                <a:lnTo>
                  <a:pt x="588" y="684"/>
                </a:lnTo>
                <a:lnTo>
                  <a:pt x="702" y="684"/>
                </a:lnTo>
                <a:lnTo>
                  <a:pt x="702" y="444"/>
                </a:lnTo>
                <a:lnTo>
                  <a:pt x="294" y="444"/>
                </a:lnTo>
                <a:close/>
              </a:path>
            </a:pathLst>
          </a:custGeom>
          <a:solidFill>
            <a:srgbClr val="2C6AB6"/>
          </a:solidFill>
          <a:ln w="9525">
            <a:noFill/>
            <a:round/>
            <a:headEnd/>
            <a:tailEnd/>
          </a:ln>
          <a:effectLst>
            <a:outerShdw blurRad="215900" dist="38100" dir="5400000" sx="105000" sy="105000" algn="t" rotWithShape="0">
              <a:prstClr val="black">
                <a:alpha val="40000"/>
              </a:prstClr>
            </a:outerShdw>
          </a:effectLst>
          <a:scene3d>
            <a:camera prst="perspectiveRelaxed"/>
            <a:lightRig rig="soft" dir="t"/>
          </a:scene3d>
          <a:sp3d extrusionH="317500" prstMaterial="softEdge">
            <a:bevelT w="139700" prst="cross"/>
            <a:extrusionClr>
              <a:schemeClr val="bg1">
                <a:lumMod val="75000"/>
              </a:schemeClr>
            </a:extrusionClr>
          </a:sp3d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Calibri" pitchFamily="34" charset="0"/>
            </a:endParaRPr>
          </a:p>
        </p:txBody>
      </p:sp>
      <p:grpSp>
        <p:nvGrpSpPr>
          <p:cNvPr id="4" name="Group 24"/>
          <p:cNvGrpSpPr/>
          <p:nvPr/>
        </p:nvGrpSpPr>
        <p:grpSpPr>
          <a:xfrm>
            <a:off x="3048000" y="4648200"/>
            <a:ext cx="1219200" cy="1447800"/>
            <a:chOff x="304800" y="838200"/>
            <a:chExt cx="2209800" cy="2667000"/>
          </a:xfrm>
        </p:grpSpPr>
        <p:sp>
          <p:nvSpPr>
            <p:cNvPr id="26" name="Oval 25"/>
            <p:cNvSpPr/>
            <p:nvPr/>
          </p:nvSpPr>
          <p:spPr>
            <a:xfrm>
              <a:off x="304800" y="1295400"/>
              <a:ext cx="2209800" cy="2209800"/>
            </a:xfrm>
            <a:prstGeom prst="ellipse">
              <a:avLst/>
            </a:prstGeom>
            <a:gradFill flip="none" rotWithShape="1">
              <a:gsLst>
                <a:gs pos="0">
                  <a:schemeClr val="bg1">
                    <a:lumMod val="85000"/>
                  </a:schemeClr>
                </a:gs>
                <a:gs pos="50000">
                  <a:schemeClr val="bg1">
                    <a:lumMod val="75000"/>
                  </a:schemeClr>
                </a:gs>
                <a:gs pos="100000">
                  <a:schemeClr val="bg2">
                    <a:lumMod val="25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>
              <a:solidFill>
                <a:schemeClr val="bg1">
                  <a:lumMod val="50000"/>
                </a:schemeClr>
              </a:solidFill>
            </a:ln>
            <a:effectLst>
              <a:outerShdw blurRad="431800" dist="38100" dir="1920000" sx="106000" sy="106000" algn="t" rotWithShape="0">
                <a:prstClr val="black">
                  <a:alpha val="40000"/>
                </a:prstClr>
              </a:outerShdw>
            </a:effectLst>
            <a:scene3d>
              <a:camera prst="isometricOffAxis1Top"/>
              <a:lightRig rig="flat" dir="t"/>
            </a:scene3d>
            <a:sp3d extrusionH="127000">
              <a:bevelT w="152400" h="50800" prst="softRound"/>
              <a:extrusionClr>
                <a:schemeClr val="bg1">
                  <a:lumMod val="75000"/>
                </a:schemeClr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Calibri" pitchFamily="34" charset="0"/>
              </a:endParaRPr>
            </a:p>
          </p:txBody>
        </p:sp>
        <p:sp>
          <p:nvSpPr>
            <p:cNvPr id="27" name="Oval 26"/>
            <p:cNvSpPr/>
            <p:nvPr/>
          </p:nvSpPr>
          <p:spPr>
            <a:xfrm>
              <a:off x="304800" y="1066800"/>
              <a:ext cx="2209800" cy="2209800"/>
            </a:xfrm>
            <a:prstGeom prst="ellipse">
              <a:avLst/>
            </a:prstGeom>
            <a:gradFill flip="none" rotWithShape="1">
              <a:gsLst>
                <a:gs pos="0">
                  <a:schemeClr val="bg1">
                    <a:lumMod val="85000"/>
                  </a:schemeClr>
                </a:gs>
                <a:gs pos="50000">
                  <a:schemeClr val="bg1">
                    <a:lumMod val="75000"/>
                  </a:schemeClr>
                </a:gs>
                <a:gs pos="100000">
                  <a:schemeClr val="bg2">
                    <a:lumMod val="25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>
              <a:solidFill>
                <a:schemeClr val="bg1">
                  <a:lumMod val="50000"/>
                </a:schemeClr>
              </a:solidFill>
            </a:ln>
            <a:scene3d>
              <a:camera prst="isometricOffAxis1Top"/>
              <a:lightRig rig="flat" dir="t"/>
            </a:scene3d>
            <a:sp3d extrusionH="127000">
              <a:bevelT w="152400" h="50800" prst="softRound"/>
              <a:extrusionClr>
                <a:srgbClr val="4C0000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Calibri" pitchFamily="34" charset="0"/>
              </a:endParaRPr>
            </a:p>
          </p:txBody>
        </p:sp>
        <p:sp>
          <p:nvSpPr>
            <p:cNvPr id="28" name="Oval 27"/>
            <p:cNvSpPr/>
            <p:nvPr/>
          </p:nvSpPr>
          <p:spPr>
            <a:xfrm>
              <a:off x="304800" y="838200"/>
              <a:ext cx="2209800" cy="2209800"/>
            </a:xfrm>
            <a:prstGeom prst="ellipse">
              <a:avLst/>
            </a:prstGeom>
            <a:gradFill flip="none" rotWithShape="1">
              <a:gsLst>
                <a:gs pos="0">
                  <a:schemeClr val="bg1">
                    <a:lumMod val="75000"/>
                  </a:schemeClr>
                </a:gs>
                <a:gs pos="50000">
                  <a:schemeClr val="bg1">
                    <a:lumMod val="65000"/>
                  </a:schemeClr>
                </a:gs>
                <a:gs pos="100000">
                  <a:schemeClr val="bg1">
                    <a:lumMod val="50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>
              <a:solidFill>
                <a:schemeClr val="bg1">
                  <a:lumMod val="50000"/>
                </a:schemeClr>
              </a:solidFill>
            </a:ln>
            <a:scene3d>
              <a:camera prst="isometricOffAxis1Top"/>
              <a:lightRig rig="flat" dir="t">
                <a:rot lat="0" lon="0" rev="0"/>
              </a:lightRig>
            </a:scene3d>
            <a:sp3d extrusionH="127000">
              <a:bevelT prst="slope"/>
              <a:extrusionClr>
                <a:schemeClr val="bg1">
                  <a:lumMod val="75000"/>
                </a:schemeClr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Calibri" pitchFamily="34" charset="0"/>
              </a:endParaRPr>
            </a:p>
          </p:txBody>
        </p:sp>
      </p:grpSp>
      <p:grpSp>
        <p:nvGrpSpPr>
          <p:cNvPr id="5" name="Group 28"/>
          <p:cNvGrpSpPr/>
          <p:nvPr/>
        </p:nvGrpSpPr>
        <p:grpSpPr>
          <a:xfrm>
            <a:off x="4876800" y="4648200"/>
            <a:ext cx="1219200" cy="1447800"/>
            <a:chOff x="304800" y="838200"/>
            <a:chExt cx="2209800" cy="2667000"/>
          </a:xfrm>
        </p:grpSpPr>
        <p:sp>
          <p:nvSpPr>
            <p:cNvPr id="30" name="Oval 29"/>
            <p:cNvSpPr/>
            <p:nvPr/>
          </p:nvSpPr>
          <p:spPr>
            <a:xfrm>
              <a:off x="304800" y="1295400"/>
              <a:ext cx="2209800" cy="2209800"/>
            </a:xfrm>
            <a:prstGeom prst="ellipse">
              <a:avLst/>
            </a:prstGeom>
            <a:gradFill flip="none" rotWithShape="1">
              <a:gsLst>
                <a:gs pos="0">
                  <a:schemeClr val="bg1">
                    <a:lumMod val="85000"/>
                  </a:schemeClr>
                </a:gs>
                <a:gs pos="50000">
                  <a:schemeClr val="bg1">
                    <a:lumMod val="75000"/>
                  </a:schemeClr>
                </a:gs>
                <a:gs pos="100000">
                  <a:schemeClr val="bg2">
                    <a:lumMod val="25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>
              <a:solidFill>
                <a:schemeClr val="bg1">
                  <a:lumMod val="50000"/>
                </a:schemeClr>
              </a:solidFill>
            </a:ln>
            <a:effectLst>
              <a:outerShdw blurRad="431800" dist="38100" dir="1920000" sx="106000" sy="106000" algn="t" rotWithShape="0">
                <a:prstClr val="black">
                  <a:alpha val="40000"/>
                </a:prstClr>
              </a:outerShdw>
            </a:effectLst>
            <a:scene3d>
              <a:camera prst="isometricOffAxis1Top"/>
              <a:lightRig rig="flat" dir="t"/>
            </a:scene3d>
            <a:sp3d extrusionH="127000">
              <a:bevelT w="152400" h="50800" prst="softRound"/>
              <a:extrusionClr>
                <a:schemeClr val="bg1">
                  <a:lumMod val="75000"/>
                </a:schemeClr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Calibri" pitchFamily="34" charset="0"/>
              </a:endParaRPr>
            </a:p>
          </p:txBody>
        </p:sp>
        <p:sp>
          <p:nvSpPr>
            <p:cNvPr id="31" name="Oval 30"/>
            <p:cNvSpPr/>
            <p:nvPr/>
          </p:nvSpPr>
          <p:spPr>
            <a:xfrm>
              <a:off x="304800" y="1066800"/>
              <a:ext cx="2209800" cy="2209800"/>
            </a:xfrm>
            <a:prstGeom prst="ellipse">
              <a:avLst/>
            </a:prstGeom>
            <a:gradFill flip="none" rotWithShape="1">
              <a:gsLst>
                <a:gs pos="0">
                  <a:schemeClr val="bg1">
                    <a:lumMod val="85000"/>
                  </a:schemeClr>
                </a:gs>
                <a:gs pos="50000">
                  <a:schemeClr val="bg1">
                    <a:lumMod val="75000"/>
                  </a:schemeClr>
                </a:gs>
                <a:gs pos="100000">
                  <a:schemeClr val="bg2">
                    <a:lumMod val="25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>
              <a:solidFill>
                <a:schemeClr val="bg1">
                  <a:lumMod val="50000"/>
                </a:schemeClr>
              </a:solidFill>
            </a:ln>
            <a:scene3d>
              <a:camera prst="isometricOffAxis1Top"/>
              <a:lightRig rig="flat" dir="t"/>
            </a:scene3d>
            <a:sp3d extrusionH="127000">
              <a:bevelT w="152400" h="50800" prst="softRound"/>
              <a:extrusionClr>
                <a:schemeClr val="tx2">
                  <a:lumMod val="75000"/>
                </a:schemeClr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Calibri" pitchFamily="34" charset="0"/>
              </a:endParaRPr>
            </a:p>
          </p:txBody>
        </p:sp>
        <p:sp>
          <p:nvSpPr>
            <p:cNvPr id="32" name="Oval 31"/>
            <p:cNvSpPr/>
            <p:nvPr/>
          </p:nvSpPr>
          <p:spPr>
            <a:xfrm>
              <a:off x="304800" y="838200"/>
              <a:ext cx="2209800" cy="2209800"/>
            </a:xfrm>
            <a:prstGeom prst="ellipse">
              <a:avLst/>
            </a:prstGeom>
            <a:gradFill flip="none" rotWithShape="1">
              <a:gsLst>
                <a:gs pos="0">
                  <a:schemeClr val="bg1">
                    <a:lumMod val="75000"/>
                  </a:schemeClr>
                </a:gs>
                <a:gs pos="50000">
                  <a:schemeClr val="bg1">
                    <a:lumMod val="65000"/>
                  </a:schemeClr>
                </a:gs>
                <a:gs pos="100000">
                  <a:schemeClr val="bg1">
                    <a:lumMod val="50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>
              <a:solidFill>
                <a:schemeClr val="bg1">
                  <a:lumMod val="50000"/>
                </a:schemeClr>
              </a:solidFill>
            </a:ln>
            <a:scene3d>
              <a:camera prst="isometricOffAxis1Top"/>
              <a:lightRig rig="flat" dir="t">
                <a:rot lat="0" lon="0" rev="0"/>
              </a:lightRig>
            </a:scene3d>
            <a:sp3d extrusionH="127000">
              <a:bevelT prst="slope"/>
              <a:extrusionClr>
                <a:schemeClr val="bg1">
                  <a:lumMod val="75000"/>
                </a:schemeClr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Calibri" pitchFamily="34" charset="0"/>
              </a:endParaRPr>
            </a:p>
          </p:txBody>
        </p:sp>
      </p:grpSp>
      <p:sp>
        <p:nvSpPr>
          <p:cNvPr id="33" name="TextBox 32"/>
          <p:cNvSpPr txBox="1"/>
          <p:nvPr/>
        </p:nvSpPr>
        <p:spPr>
          <a:xfrm>
            <a:off x="2895600" y="1676400"/>
            <a:ext cx="3276600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000" b="1" u="sng" dirty="0" smtClean="0">
                <a:latin typeface="Calibri" pitchFamily="34" charset="0"/>
              </a:rPr>
              <a:t>Combined view</a:t>
            </a:r>
          </a:p>
          <a:p>
            <a:pPr algn="ctr"/>
            <a:r>
              <a:rPr lang="en-US" sz="2000" dirty="0" smtClean="0">
                <a:latin typeface="Calibri" pitchFamily="34" charset="0"/>
              </a:rPr>
              <a:t>This is the text regarding the combined view</a:t>
            </a:r>
            <a:endParaRPr lang="en-US" sz="2000" dirty="0">
              <a:latin typeface="Calibri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6324600" y="4953000"/>
            <a:ext cx="2209800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b="1" u="sng" dirty="0" smtClean="0">
                <a:latin typeface="Calibri" pitchFamily="34" charset="0"/>
              </a:rPr>
              <a:t>Point 2</a:t>
            </a:r>
          </a:p>
          <a:p>
            <a:r>
              <a:rPr lang="en-US" sz="2000" dirty="0" smtClean="0">
                <a:latin typeface="Calibri" pitchFamily="34" charset="0"/>
              </a:rPr>
              <a:t>This is the text regarding Point 2</a:t>
            </a:r>
            <a:endParaRPr lang="en-US" sz="2000" dirty="0">
              <a:latin typeface="Calibri" pitchFamily="34" charset="0"/>
            </a:endParaRPr>
          </a:p>
        </p:txBody>
      </p:sp>
      <p:sp>
        <p:nvSpPr>
          <p:cNvPr id="36" name="TextBox 35"/>
          <p:cNvSpPr txBox="1"/>
          <p:nvPr/>
        </p:nvSpPr>
        <p:spPr>
          <a:xfrm>
            <a:off x="685800" y="4953000"/>
            <a:ext cx="2209800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2000" b="1" u="sng" dirty="0" smtClean="0">
                <a:latin typeface="Calibri" pitchFamily="34" charset="0"/>
              </a:rPr>
              <a:t>Point 1</a:t>
            </a:r>
          </a:p>
          <a:p>
            <a:pPr algn="r"/>
            <a:r>
              <a:rPr lang="en-US" sz="2000" dirty="0" smtClean="0">
                <a:latin typeface="Calibri" pitchFamily="34" charset="0"/>
              </a:rPr>
              <a:t>This is the text regarding Point 1</a:t>
            </a:r>
            <a:endParaRPr lang="en-US" sz="2000" dirty="0">
              <a:latin typeface="Calibri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470682866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3" grpId="0"/>
      <p:bldP spid="35" grpId="0"/>
      <p:bldP spid="36" grpId="0"/>
    </p:bldLst>
  </p:timing>
</p:sld>
</file>

<file path=ppt/slides/slide1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23"/>
          <p:cNvGrpSpPr>
            <a:grpSpLocks/>
          </p:cNvGrpSpPr>
          <p:nvPr/>
        </p:nvGrpSpPr>
        <p:grpSpPr bwMode="auto">
          <a:xfrm>
            <a:off x="0" y="1447800"/>
            <a:ext cx="9144000" cy="1676400"/>
            <a:chOff x="0" y="2086"/>
            <a:chExt cx="5760" cy="1056"/>
          </a:xfrm>
        </p:grpSpPr>
        <p:sp>
          <p:nvSpPr>
            <p:cNvPr id="34" name="Rectangle 3"/>
            <p:cNvSpPr>
              <a:spLocks noChangeArrowheads="1"/>
            </p:cNvSpPr>
            <p:nvPr/>
          </p:nvSpPr>
          <p:spPr bwMode="gray">
            <a:xfrm>
              <a:off x="0" y="2325"/>
              <a:ext cx="5760" cy="817"/>
            </a:xfrm>
            <a:prstGeom prst="rect">
              <a:avLst/>
            </a:prstGeom>
            <a:gradFill rotWithShape="1">
              <a:gsLst>
                <a:gs pos="0">
                  <a:srgbClr val="DDDDDD"/>
                </a:gs>
                <a:gs pos="100000">
                  <a:srgbClr val="FFFFFF"/>
                </a:gs>
              </a:gsLst>
              <a:lin ang="5400000" scaled="1"/>
            </a:gradFill>
            <a:ln w="9525">
              <a:noFill/>
              <a:miter lim="800000"/>
              <a:headEnd/>
              <a:tailEnd/>
            </a:ln>
          </p:spPr>
          <p:txBody>
            <a:bodyPr wrap="none" lIns="90000" tIns="90000" rIns="72000" bIns="90000" anchor="ctr"/>
            <a:lstStyle/>
            <a:p>
              <a:pPr algn="ctr" eaLnBrk="0" hangingPunct="0"/>
              <a:endParaRPr lang="en-US" noProof="1">
                <a:latin typeface="Calibri" pitchFamily="34" charset="0"/>
                <a:cs typeface="Arial" charset="0"/>
              </a:endParaRPr>
            </a:p>
          </p:txBody>
        </p:sp>
        <p:sp>
          <p:nvSpPr>
            <p:cNvPr id="35" name="Rectangle 25"/>
            <p:cNvSpPr>
              <a:spLocks noChangeArrowheads="1"/>
            </p:cNvSpPr>
            <p:nvPr/>
          </p:nvSpPr>
          <p:spPr bwMode="gray">
            <a:xfrm flipV="1">
              <a:off x="0" y="2086"/>
              <a:ext cx="5760" cy="246"/>
            </a:xfrm>
            <a:prstGeom prst="rect">
              <a:avLst/>
            </a:prstGeom>
            <a:gradFill rotWithShape="1">
              <a:gsLst>
                <a:gs pos="0">
                  <a:srgbClr val="DBDBDB"/>
                </a:gs>
                <a:gs pos="100000">
                  <a:srgbClr val="FFFFFF"/>
                </a:gs>
              </a:gsLst>
              <a:lin ang="5400000" scaled="1"/>
            </a:gradFill>
            <a:ln w="9525">
              <a:noFill/>
              <a:miter lim="800000"/>
              <a:headEnd/>
              <a:tailEnd/>
            </a:ln>
          </p:spPr>
          <p:txBody>
            <a:bodyPr rot="10800000" wrap="none" lIns="90000" tIns="90000" rIns="72000" bIns="90000" anchor="ctr"/>
            <a:lstStyle/>
            <a:p>
              <a:pPr algn="ctr" eaLnBrk="0" hangingPunct="0"/>
              <a:endParaRPr lang="en-US" noProof="1">
                <a:latin typeface="Calibri" pitchFamily="34" charset="0"/>
                <a:cs typeface="Arial" charset="0"/>
              </a:endParaRPr>
            </a:p>
          </p:txBody>
        </p:sp>
      </p:grp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Your Title Text Here</a:t>
            </a:r>
            <a:endParaRPr lang="en-US" dirty="0"/>
          </a:p>
        </p:txBody>
      </p:sp>
      <p:sp>
        <p:nvSpPr>
          <p:cNvPr id="6150" name="Freeform 6"/>
          <p:cNvSpPr>
            <a:spLocks/>
          </p:cNvSpPr>
          <p:nvPr/>
        </p:nvSpPr>
        <p:spPr bwMode="auto">
          <a:xfrm>
            <a:off x="3505200" y="2209800"/>
            <a:ext cx="2090428" cy="2495550"/>
          </a:xfrm>
          <a:custGeom>
            <a:avLst/>
            <a:gdLst/>
            <a:ahLst/>
            <a:cxnLst>
              <a:cxn ang="0">
                <a:pos x="0" y="444"/>
              </a:cxn>
              <a:cxn ang="0">
                <a:pos x="0" y="0"/>
              </a:cxn>
              <a:cxn ang="0">
                <a:pos x="186" y="0"/>
              </a:cxn>
              <a:cxn ang="0">
                <a:pos x="186" y="258"/>
              </a:cxn>
              <a:cxn ang="0">
                <a:pos x="594" y="258"/>
              </a:cxn>
              <a:cxn ang="0">
                <a:pos x="594" y="0"/>
              </a:cxn>
              <a:cxn ang="0">
                <a:pos x="774" y="0"/>
              </a:cxn>
              <a:cxn ang="0">
                <a:pos x="774" y="444"/>
              </a:cxn>
              <a:cxn ang="0">
                <a:pos x="492" y="444"/>
              </a:cxn>
              <a:cxn ang="0">
                <a:pos x="492" y="684"/>
              </a:cxn>
              <a:cxn ang="0">
                <a:pos x="606" y="684"/>
              </a:cxn>
              <a:cxn ang="0">
                <a:pos x="402" y="924"/>
              </a:cxn>
              <a:cxn ang="0">
                <a:pos x="198" y="684"/>
              </a:cxn>
              <a:cxn ang="0">
                <a:pos x="312" y="684"/>
              </a:cxn>
              <a:cxn ang="0">
                <a:pos x="312" y="444"/>
              </a:cxn>
              <a:cxn ang="0">
                <a:pos x="0" y="444"/>
              </a:cxn>
            </a:cxnLst>
            <a:rect l="0" t="0" r="r" b="b"/>
            <a:pathLst>
              <a:path w="774" h="924">
                <a:moveTo>
                  <a:pt x="0" y="444"/>
                </a:moveTo>
                <a:lnTo>
                  <a:pt x="0" y="0"/>
                </a:lnTo>
                <a:lnTo>
                  <a:pt x="186" y="0"/>
                </a:lnTo>
                <a:lnTo>
                  <a:pt x="186" y="258"/>
                </a:lnTo>
                <a:lnTo>
                  <a:pt x="594" y="258"/>
                </a:lnTo>
                <a:lnTo>
                  <a:pt x="594" y="0"/>
                </a:lnTo>
                <a:lnTo>
                  <a:pt x="774" y="0"/>
                </a:lnTo>
                <a:lnTo>
                  <a:pt x="774" y="444"/>
                </a:lnTo>
                <a:lnTo>
                  <a:pt x="492" y="444"/>
                </a:lnTo>
                <a:lnTo>
                  <a:pt x="492" y="684"/>
                </a:lnTo>
                <a:lnTo>
                  <a:pt x="606" y="684"/>
                </a:lnTo>
                <a:lnTo>
                  <a:pt x="402" y="924"/>
                </a:lnTo>
                <a:lnTo>
                  <a:pt x="198" y="684"/>
                </a:lnTo>
                <a:lnTo>
                  <a:pt x="312" y="684"/>
                </a:lnTo>
                <a:lnTo>
                  <a:pt x="312" y="444"/>
                </a:lnTo>
                <a:lnTo>
                  <a:pt x="0" y="444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 w="9525">
            <a:noFill/>
            <a:round/>
            <a:headEnd/>
            <a:tailEnd/>
          </a:ln>
          <a:effectLst>
            <a:outerShdw blurRad="177800" dist="38100" dir="5400000" sx="105000" sy="105000" algn="t" rotWithShape="0">
              <a:prstClr val="black">
                <a:alpha val="40000"/>
              </a:prstClr>
            </a:outerShdw>
          </a:effectLst>
          <a:scene3d>
            <a:camera prst="perspectiveRelaxed"/>
            <a:lightRig rig="twoPt" dir="t"/>
          </a:scene3d>
          <a:sp3d extrusionH="317500" prstMaterial="dkEdge">
            <a:bevelT w="139700" prst="cross"/>
            <a:extrusionClr>
              <a:schemeClr val="bg1">
                <a:lumMod val="75000"/>
              </a:schemeClr>
            </a:extrusionClr>
          </a:sp3d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Calibri" pitchFamily="34" charset="0"/>
            </a:endParaRPr>
          </a:p>
        </p:txBody>
      </p:sp>
      <p:grpSp>
        <p:nvGrpSpPr>
          <p:cNvPr id="4" name="Group 21"/>
          <p:cNvGrpSpPr/>
          <p:nvPr/>
        </p:nvGrpSpPr>
        <p:grpSpPr>
          <a:xfrm>
            <a:off x="3048000" y="1447800"/>
            <a:ext cx="1219200" cy="1447800"/>
            <a:chOff x="304800" y="838200"/>
            <a:chExt cx="2209800" cy="2667000"/>
          </a:xfrm>
        </p:grpSpPr>
        <p:sp>
          <p:nvSpPr>
            <p:cNvPr id="23" name="Oval 22"/>
            <p:cNvSpPr/>
            <p:nvPr/>
          </p:nvSpPr>
          <p:spPr>
            <a:xfrm>
              <a:off x="304800" y="1295400"/>
              <a:ext cx="2209800" cy="2209800"/>
            </a:xfrm>
            <a:prstGeom prst="ellipse">
              <a:avLst/>
            </a:prstGeom>
            <a:gradFill flip="none" rotWithShape="1">
              <a:gsLst>
                <a:gs pos="0">
                  <a:schemeClr val="bg1">
                    <a:lumMod val="85000"/>
                  </a:schemeClr>
                </a:gs>
                <a:gs pos="50000">
                  <a:schemeClr val="bg1">
                    <a:lumMod val="75000"/>
                  </a:schemeClr>
                </a:gs>
                <a:gs pos="100000">
                  <a:schemeClr val="bg2">
                    <a:lumMod val="25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>
              <a:solidFill>
                <a:schemeClr val="bg1">
                  <a:lumMod val="50000"/>
                </a:schemeClr>
              </a:solidFill>
            </a:ln>
            <a:effectLst>
              <a:outerShdw blurRad="431800" dist="38100" dir="1920000" sx="106000" sy="106000" algn="t" rotWithShape="0">
                <a:prstClr val="black">
                  <a:alpha val="40000"/>
                </a:prstClr>
              </a:outerShdw>
            </a:effectLst>
            <a:scene3d>
              <a:camera prst="isometricOffAxis1Top"/>
              <a:lightRig rig="flat" dir="t"/>
            </a:scene3d>
            <a:sp3d extrusionH="127000">
              <a:bevelT w="152400" h="50800" prst="softRound"/>
              <a:extrusionClr>
                <a:schemeClr val="bg1">
                  <a:lumMod val="75000"/>
                </a:schemeClr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Calibri" pitchFamily="34" charset="0"/>
              </a:endParaRPr>
            </a:p>
          </p:txBody>
        </p:sp>
        <p:sp>
          <p:nvSpPr>
            <p:cNvPr id="24" name="Oval 23"/>
            <p:cNvSpPr/>
            <p:nvPr/>
          </p:nvSpPr>
          <p:spPr>
            <a:xfrm>
              <a:off x="304800" y="1066800"/>
              <a:ext cx="2209800" cy="2209800"/>
            </a:xfrm>
            <a:prstGeom prst="ellipse">
              <a:avLst/>
            </a:prstGeom>
            <a:gradFill flip="none" rotWithShape="1">
              <a:gsLst>
                <a:gs pos="0">
                  <a:schemeClr val="bg1">
                    <a:lumMod val="85000"/>
                  </a:schemeClr>
                </a:gs>
                <a:gs pos="50000">
                  <a:schemeClr val="bg1">
                    <a:lumMod val="75000"/>
                  </a:schemeClr>
                </a:gs>
                <a:gs pos="100000">
                  <a:schemeClr val="bg2">
                    <a:lumMod val="25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>
              <a:solidFill>
                <a:schemeClr val="bg1">
                  <a:lumMod val="50000"/>
                </a:schemeClr>
              </a:solidFill>
            </a:ln>
            <a:scene3d>
              <a:camera prst="isometricOffAxis1Top"/>
              <a:lightRig rig="flat" dir="t"/>
            </a:scene3d>
            <a:sp3d extrusionH="127000">
              <a:bevelT w="152400" h="50800" prst="softRound"/>
              <a:extrusionClr>
                <a:srgbClr val="4C0000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Calibri" pitchFamily="34" charset="0"/>
              </a:endParaRPr>
            </a:p>
          </p:txBody>
        </p:sp>
        <p:sp>
          <p:nvSpPr>
            <p:cNvPr id="25" name="Oval 24"/>
            <p:cNvSpPr/>
            <p:nvPr/>
          </p:nvSpPr>
          <p:spPr>
            <a:xfrm>
              <a:off x="304800" y="838200"/>
              <a:ext cx="2209800" cy="2209800"/>
            </a:xfrm>
            <a:prstGeom prst="ellipse">
              <a:avLst/>
            </a:prstGeom>
            <a:gradFill flip="none" rotWithShape="1">
              <a:gsLst>
                <a:gs pos="0">
                  <a:schemeClr val="bg1">
                    <a:lumMod val="75000"/>
                  </a:schemeClr>
                </a:gs>
                <a:gs pos="50000">
                  <a:schemeClr val="bg1">
                    <a:lumMod val="65000"/>
                  </a:schemeClr>
                </a:gs>
                <a:gs pos="100000">
                  <a:schemeClr val="bg1">
                    <a:lumMod val="50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>
              <a:solidFill>
                <a:schemeClr val="bg1">
                  <a:lumMod val="50000"/>
                </a:schemeClr>
              </a:solidFill>
            </a:ln>
            <a:scene3d>
              <a:camera prst="isometricOffAxis1Top"/>
              <a:lightRig rig="flat" dir="t">
                <a:rot lat="0" lon="0" rev="0"/>
              </a:lightRig>
            </a:scene3d>
            <a:sp3d extrusionH="127000">
              <a:bevelT prst="slope"/>
              <a:extrusionClr>
                <a:schemeClr val="bg1">
                  <a:lumMod val="75000"/>
                </a:schemeClr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Calibri" pitchFamily="34" charset="0"/>
              </a:endParaRPr>
            </a:p>
          </p:txBody>
        </p:sp>
      </p:grpSp>
      <p:grpSp>
        <p:nvGrpSpPr>
          <p:cNvPr id="5" name="Group 25"/>
          <p:cNvGrpSpPr/>
          <p:nvPr/>
        </p:nvGrpSpPr>
        <p:grpSpPr>
          <a:xfrm>
            <a:off x="4724400" y="1447800"/>
            <a:ext cx="1219200" cy="1447800"/>
            <a:chOff x="304800" y="838200"/>
            <a:chExt cx="2209800" cy="2667000"/>
          </a:xfrm>
        </p:grpSpPr>
        <p:sp>
          <p:nvSpPr>
            <p:cNvPr id="27" name="Oval 26"/>
            <p:cNvSpPr/>
            <p:nvPr/>
          </p:nvSpPr>
          <p:spPr>
            <a:xfrm>
              <a:off x="304800" y="1295400"/>
              <a:ext cx="2209800" cy="2209800"/>
            </a:xfrm>
            <a:prstGeom prst="ellipse">
              <a:avLst/>
            </a:prstGeom>
            <a:gradFill flip="none" rotWithShape="1">
              <a:gsLst>
                <a:gs pos="0">
                  <a:schemeClr val="bg1">
                    <a:lumMod val="85000"/>
                  </a:schemeClr>
                </a:gs>
                <a:gs pos="50000">
                  <a:schemeClr val="bg1">
                    <a:lumMod val="75000"/>
                  </a:schemeClr>
                </a:gs>
                <a:gs pos="100000">
                  <a:schemeClr val="bg2">
                    <a:lumMod val="25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>
              <a:solidFill>
                <a:schemeClr val="bg1">
                  <a:lumMod val="50000"/>
                </a:schemeClr>
              </a:solidFill>
            </a:ln>
            <a:effectLst>
              <a:outerShdw blurRad="431800" dist="38100" dir="1920000" sx="106000" sy="106000" algn="t" rotWithShape="0">
                <a:prstClr val="black">
                  <a:alpha val="40000"/>
                </a:prstClr>
              </a:outerShdw>
            </a:effectLst>
            <a:scene3d>
              <a:camera prst="isometricOffAxis1Top"/>
              <a:lightRig rig="flat" dir="t"/>
            </a:scene3d>
            <a:sp3d extrusionH="127000">
              <a:bevelT w="152400" h="50800" prst="softRound"/>
              <a:extrusionClr>
                <a:schemeClr val="bg1">
                  <a:lumMod val="75000"/>
                </a:schemeClr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Calibri" pitchFamily="34" charset="0"/>
              </a:endParaRPr>
            </a:p>
          </p:txBody>
        </p:sp>
        <p:sp>
          <p:nvSpPr>
            <p:cNvPr id="28" name="Oval 27"/>
            <p:cNvSpPr/>
            <p:nvPr/>
          </p:nvSpPr>
          <p:spPr>
            <a:xfrm>
              <a:off x="304800" y="1066800"/>
              <a:ext cx="2209800" cy="2209800"/>
            </a:xfrm>
            <a:prstGeom prst="ellipse">
              <a:avLst/>
            </a:prstGeom>
            <a:gradFill flip="none" rotWithShape="1">
              <a:gsLst>
                <a:gs pos="0">
                  <a:schemeClr val="bg1">
                    <a:lumMod val="85000"/>
                  </a:schemeClr>
                </a:gs>
                <a:gs pos="50000">
                  <a:schemeClr val="bg1">
                    <a:lumMod val="75000"/>
                  </a:schemeClr>
                </a:gs>
                <a:gs pos="100000">
                  <a:schemeClr val="bg2">
                    <a:lumMod val="25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>
              <a:solidFill>
                <a:schemeClr val="bg1">
                  <a:lumMod val="50000"/>
                </a:schemeClr>
              </a:solidFill>
            </a:ln>
            <a:scene3d>
              <a:camera prst="isometricOffAxis1Top"/>
              <a:lightRig rig="flat" dir="t"/>
            </a:scene3d>
            <a:sp3d extrusionH="127000">
              <a:bevelT w="152400" h="50800" prst="softRound"/>
              <a:extrusionClr>
                <a:schemeClr val="tx2">
                  <a:lumMod val="75000"/>
                </a:schemeClr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Calibri" pitchFamily="34" charset="0"/>
              </a:endParaRPr>
            </a:p>
          </p:txBody>
        </p:sp>
        <p:sp>
          <p:nvSpPr>
            <p:cNvPr id="29" name="Oval 28"/>
            <p:cNvSpPr/>
            <p:nvPr/>
          </p:nvSpPr>
          <p:spPr>
            <a:xfrm>
              <a:off x="304800" y="838200"/>
              <a:ext cx="2209800" cy="2209800"/>
            </a:xfrm>
            <a:prstGeom prst="ellipse">
              <a:avLst/>
            </a:prstGeom>
            <a:gradFill flip="none" rotWithShape="1">
              <a:gsLst>
                <a:gs pos="0">
                  <a:schemeClr val="bg1">
                    <a:lumMod val="75000"/>
                  </a:schemeClr>
                </a:gs>
                <a:gs pos="50000">
                  <a:schemeClr val="bg1">
                    <a:lumMod val="65000"/>
                  </a:schemeClr>
                </a:gs>
                <a:gs pos="100000">
                  <a:schemeClr val="bg1">
                    <a:lumMod val="50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>
              <a:solidFill>
                <a:schemeClr val="bg1">
                  <a:lumMod val="50000"/>
                </a:schemeClr>
              </a:solidFill>
            </a:ln>
            <a:scene3d>
              <a:camera prst="isometricOffAxis1Top"/>
              <a:lightRig rig="flat" dir="t">
                <a:rot lat="0" lon="0" rev="0"/>
              </a:lightRig>
            </a:scene3d>
            <a:sp3d extrusionH="127000">
              <a:bevelT prst="slope"/>
              <a:extrusionClr>
                <a:schemeClr val="bg1">
                  <a:lumMod val="75000"/>
                </a:schemeClr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Calibri" pitchFamily="34" charset="0"/>
              </a:endParaRPr>
            </a:p>
          </p:txBody>
        </p:sp>
      </p:grpSp>
      <p:sp>
        <p:nvSpPr>
          <p:cNvPr id="30" name="TextBox 29"/>
          <p:cNvSpPr txBox="1"/>
          <p:nvPr/>
        </p:nvSpPr>
        <p:spPr>
          <a:xfrm>
            <a:off x="6172200" y="1676400"/>
            <a:ext cx="274320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u="sng" dirty="0" smtClean="0">
                <a:latin typeface="Calibri" pitchFamily="34" charset="0"/>
              </a:rPr>
              <a:t>Point 2</a:t>
            </a:r>
          </a:p>
          <a:p>
            <a:r>
              <a:rPr lang="en-US" sz="2400" dirty="0" smtClean="0">
                <a:latin typeface="Calibri" pitchFamily="34" charset="0"/>
              </a:rPr>
              <a:t>This is the text regarding Point 2</a:t>
            </a:r>
            <a:endParaRPr lang="en-US" sz="2400" dirty="0">
              <a:latin typeface="Calibri" pitchFamily="34" charset="0"/>
            </a:endParaRPr>
          </a:p>
        </p:txBody>
      </p:sp>
      <p:sp>
        <p:nvSpPr>
          <p:cNvPr id="31" name="TextBox 30"/>
          <p:cNvSpPr txBox="1"/>
          <p:nvPr/>
        </p:nvSpPr>
        <p:spPr>
          <a:xfrm>
            <a:off x="228600" y="1676400"/>
            <a:ext cx="251460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2400" b="1" u="sng" dirty="0" smtClean="0">
                <a:latin typeface="Calibri" pitchFamily="34" charset="0"/>
              </a:rPr>
              <a:t>Point 1</a:t>
            </a:r>
          </a:p>
          <a:p>
            <a:pPr algn="r"/>
            <a:r>
              <a:rPr lang="en-US" sz="2400" dirty="0" smtClean="0">
                <a:latin typeface="Calibri" pitchFamily="34" charset="0"/>
              </a:rPr>
              <a:t>This is the text regarding Point 1</a:t>
            </a:r>
            <a:endParaRPr lang="en-US" sz="2400" dirty="0">
              <a:latin typeface="Calibri" pitchFamily="34" charset="0"/>
            </a:endParaRPr>
          </a:p>
        </p:txBody>
      </p:sp>
      <p:sp>
        <p:nvSpPr>
          <p:cNvPr id="32" name="TextBox 31"/>
          <p:cNvSpPr txBox="1"/>
          <p:nvPr/>
        </p:nvSpPr>
        <p:spPr>
          <a:xfrm>
            <a:off x="2971800" y="4724400"/>
            <a:ext cx="327660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400" b="1" u="sng" dirty="0" smtClean="0">
                <a:latin typeface="Calibri" pitchFamily="34" charset="0"/>
              </a:rPr>
              <a:t>Combined view</a:t>
            </a:r>
          </a:p>
          <a:p>
            <a:pPr algn="ctr"/>
            <a:r>
              <a:rPr lang="en-US" sz="2400" dirty="0" smtClean="0">
                <a:latin typeface="Calibri" pitchFamily="34" charset="0"/>
              </a:rPr>
              <a:t>This is the text regarding the combined view</a:t>
            </a:r>
            <a:endParaRPr lang="en-US" sz="2400" dirty="0">
              <a:latin typeface="Calibri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334827505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0" grpId="0"/>
      <p:bldP spid="31" grpId="0"/>
      <p:bldP spid="32" grpId="0"/>
    </p:bldLst>
  </p:timing>
</p:sld>
</file>

<file path=ppt/slides/slide1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23"/>
          <p:cNvGrpSpPr>
            <a:grpSpLocks/>
          </p:cNvGrpSpPr>
          <p:nvPr/>
        </p:nvGrpSpPr>
        <p:grpSpPr bwMode="auto">
          <a:xfrm>
            <a:off x="0" y="2057400"/>
            <a:ext cx="9144000" cy="1676400"/>
            <a:chOff x="0" y="2086"/>
            <a:chExt cx="5760" cy="1056"/>
          </a:xfrm>
        </p:grpSpPr>
        <p:sp>
          <p:nvSpPr>
            <p:cNvPr id="16" name="Rectangle 3"/>
            <p:cNvSpPr>
              <a:spLocks noChangeArrowheads="1"/>
            </p:cNvSpPr>
            <p:nvPr/>
          </p:nvSpPr>
          <p:spPr bwMode="gray">
            <a:xfrm>
              <a:off x="0" y="2325"/>
              <a:ext cx="5760" cy="817"/>
            </a:xfrm>
            <a:prstGeom prst="rect">
              <a:avLst/>
            </a:prstGeom>
            <a:gradFill rotWithShape="1">
              <a:gsLst>
                <a:gs pos="0">
                  <a:srgbClr val="DDDDDD"/>
                </a:gs>
                <a:gs pos="100000">
                  <a:srgbClr val="FFFFFF"/>
                </a:gs>
              </a:gsLst>
              <a:lin ang="5400000" scaled="1"/>
            </a:gradFill>
            <a:ln w="9525">
              <a:noFill/>
              <a:miter lim="800000"/>
              <a:headEnd/>
              <a:tailEnd/>
            </a:ln>
          </p:spPr>
          <p:txBody>
            <a:bodyPr wrap="none" lIns="90000" tIns="90000" rIns="72000" bIns="90000" anchor="ctr"/>
            <a:lstStyle/>
            <a:p>
              <a:pPr algn="ctr" eaLnBrk="0" hangingPunct="0"/>
              <a:endParaRPr lang="en-US" noProof="1">
                <a:latin typeface="Calibri" pitchFamily="34" charset="0"/>
                <a:cs typeface="Arial" charset="0"/>
              </a:endParaRPr>
            </a:p>
          </p:txBody>
        </p:sp>
        <p:sp>
          <p:nvSpPr>
            <p:cNvPr id="17" name="Rectangle 25"/>
            <p:cNvSpPr>
              <a:spLocks noChangeArrowheads="1"/>
            </p:cNvSpPr>
            <p:nvPr/>
          </p:nvSpPr>
          <p:spPr bwMode="gray">
            <a:xfrm flipV="1">
              <a:off x="0" y="2086"/>
              <a:ext cx="5760" cy="246"/>
            </a:xfrm>
            <a:prstGeom prst="rect">
              <a:avLst/>
            </a:prstGeom>
            <a:gradFill rotWithShape="1">
              <a:gsLst>
                <a:gs pos="0">
                  <a:srgbClr val="DBDBDB"/>
                </a:gs>
                <a:gs pos="100000">
                  <a:srgbClr val="FFFFFF"/>
                </a:gs>
              </a:gsLst>
              <a:lin ang="5400000" scaled="1"/>
            </a:gradFill>
            <a:ln w="9525">
              <a:noFill/>
              <a:miter lim="800000"/>
              <a:headEnd/>
              <a:tailEnd/>
            </a:ln>
          </p:spPr>
          <p:txBody>
            <a:bodyPr rot="10800000" wrap="none" lIns="90000" tIns="90000" rIns="72000" bIns="90000" anchor="ctr"/>
            <a:lstStyle/>
            <a:p>
              <a:pPr algn="ctr" eaLnBrk="0" hangingPunct="0"/>
              <a:endParaRPr lang="en-US" noProof="1">
                <a:latin typeface="Calibri" pitchFamily="34" charset="0"/>
                <a:cs typeface="Arial" charset="0"/>
              </a:endParaRPr>
            </a:p>
          </p:txBody>
        </p:sp>
      </p:grp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Your Title Text Here</a:t>
            </a:r>
            <a:endParaRPr lang="en-US" dirty="0"/>
          </a:p>
        </p:txBody>
      </p:sp>
      <p:sp>
        <p:nvSpPr>
          <p:cNvPr id="8198" name="Freeform 6"/>
          <p:cNvSpPr>
            <a:spLocks/>
          </p:cNvSpPr>
          <p:nvPr/>
        </p:nvSpPr>
        <p:spPr bwMode="auto">
          <a:xfrm>
            <a:off x="2600325" y="2436813"/>
            <a:ext cx="3571875" cy="2797791"/>
          </a:xfrm>
          <a:custGeom>
            <a:avLst/>
            <a:gdLst/>
            <a:ahLst/>
            <a:cxnLst>
              <a:cxn ang="0">
                <a:pos x="1554" y="684"/>
              </a:cxn>
              <a:cxn ang="0">
                <a:pos x="1428" y="684"/>
              </a:cxn>
              <a:cxn ang="0">
                <a:pos x="1206" y="798"/>
              </a:cxn>
              <a:cxn ang="0">
                <a:pos x="654" y="1098"/>
              </a:cxn>
              <a:cxn ang="0">
                <a:pos x="420" y="1098"/>
              </a:cxn>
              <a:cxn ang="0">
                <a:pos x="420" y="1248"/>
              </a:cxn>
              <a:cxn ang="0">
                <a:pos x="6" y="1248"/>
              </a:cxn>
              <a:cxn ang="0">
                <a:pos x="6" y="864"/>
              </a:cxn>
              <a:cxn ang="0">
                <a:pos x="420" y="864"/>
              </a:cxn>
              <a:cxn ang="0">
                <a:pos x="420" y="960"/>
              </a:cxn>
              <a:cxn ang="0">
                <a:pos x="648" y="960"/>
              </a:cxn>
              <a:cxn ang="0">
                <a:pos x="1206" y="684"/>
              </a:cxn>
              <a:cxn ang="0">
                <a:pos x="414" y="684"/>
              </a:cxn>
              <a:cxn ang="0">
                <a:pos x="414" y="816"/>
              </a:cxn>
              <a:cxn ang="0">
                <a:pos x="0" y="816"/>
              </a:cxn>
              <a:cxn ang="0">
                <a:pos x="0" y="444"/>
              </a:cxn>
              <a:cxn ang="0">
                <a:pos x="414" y="444"/>
              </a:cxn>
              <a:cxn ang="0">
                <a:pos x="414" y="546"/>
              </a:cxn>
              <a:cxn ang="0">
                <a:pos x="1200" y="546"/>
              </a:cxn>
              <a:cxn ang="0">
                <a:pos x="648" y="276"/>
              </a:cxn>
              <a:cxn ang="0">
                <a:pos x="420" y="276"/>
              </a:cxn>
              <a:cxn ang="0">
                <a:pos x="420" y="390"/>
              </a:cxn>
              <a:cxn ang="0">
                <a:pos x="6" y="390"/>
              </a:cxn>
              <a:cxn ang="0">
                <a:pos x="6" y="0"/>
              </a:cxn>
              <a:cxn ang="0">
                <a:pos x="420" y="0"/>
              </a:cxn>
              <a:cxn ang="0">
                <a:pos x="420" y="138"/>
              </a:cxn>
              <a:cxn ang="0">
                <a:pos x="654" y="138"/>
              </a:cxn>
              <a:cxn ang="0">
                <a:pos x="1212" y="432"/>
              </a:cxn>
              <a:cxn ang="0">
                <a:pos x="1428" y="546"/>
              </a:cxn>
              <a:cxn ang="0">
                <a:pos x="1548" y="546"/>
              </a:cxn>
              <a:cxn ang="0">
                <a:pos x="1656" y="432"/>
              </a:cxn>
              <a:cxn ang="0">
                <a:pos x="2250" y="618"/>
              </a:cxn>
              <a:cxn ang="0">
                <a:pos x="1668" y="798"/>
              </a:cxn>
              <a:cxn ang="0">
                <a:pos x="1554" y="684"/>
              </a:cxn>
            </a:cxnLst>
            <a:rect l="0" t="0" r="r" b="b"/>
            <a:pathLst>
              <a:path w="2250" h="1248">
                <a:moveTo>
                  <a:pt x="1554" y="684"/>
                </a:moveTo>
                <a:lnTo>
                  <a:pt x="1428" y="684"/>
                </a:lnTo>
                <a:lnTo>
                  <a:pt x="1206" y="798"/>
                </a:lnTo>
                <a:lnTo>
                  <a:pt x="654" y="1098"/>
                </a:lnTo>
                <a:lnTo>
                  <a:pt x="420" y="1098"/>
                </a:lnTo>
                <a:lnTo>
                  <a:pt x="420" y="1248"/>
                </a:lnTo>
                <a:lnTo>
                  <a:pt x="6" y="1248"/>
                </a:lnTo>
                <a:lnTo>
                  <a:pt x="6" y="864"/>
                </a:lnTo>
                <a:lnTo>
                  <a:pt x="420" y="864"/>
                </a:lnTo>
                <a:lnTo>
                  <a:pt x="420" y="960"/>
                </a:lnTo>
                <a:lnTo>
                  <a:pt x="648" y="960"/>
                </a:lnTo>
                <a:lnTo>
                  <a:pt x="1206" y="684"/>
                </a:lnTo>
                <a:lnTo>
                  <a:pt x="414" y="684"/>
                </a:lnTo>
                <a:lnTo>
                  <a:pt x="414" y="816"/>
                </a:lnTo>
                <a:lnTo>
                  <a:pt x="0" y="816"/>
                </a:lnTo>
                <a:lnTo>
                  <a:pt x="0" y="444"/>
                </a:lnTo>
                <a:lnTo>
                  <a:pt x="414" y="444"/>
                </a:lnTo>
                <a:lnTo>
                  <a:pt x="414" y="546"/>
                </a:lnTo>
                <a:lnTo>
                  <a:pt x="1200" y="546"/>
                </a:lnTo>
                <a:lnTo>
                  <a:pt x="648" y="276"/>
                </a:lnTo>
                <a:lnTo>
                  <a:pt x="420" y="276"/>
                </a:lnTo>
                <a:lnTo>
                  <a:pt x="420" y="390"/>
                </a:lnTo>
                <a:lnTo>
                  <a:pt x="6" y="390"/>
                </a:lnTo>
                <a:lnTo>
                  <a:pt x="6" y="0"/>
                </a:lnTo>
                <a:lnTo>
                  <a:pt x="420" y="0"/>
                </a:lnTo>
                <a:lnTo>
                  <a:pt x="420" y="138"/>
                </a:lnTo>
                <a:lnTo>
                  <a:pt x="654" y="138"/>
                </a:lnTo>
                <a:lnTo>
                  <a:pt x="1212" y="432"/>
                </a:lnTo>
                <a:lnTo>
                  <a:pt x="1428" y="546"/>
                </a:lnTo>
                <a:lnTo>
                  <a:pt x="1548" y="546"/>
                </a:lnTo>
                <a:lnTo>
                  <a:pt x="1656" y="432"/>
                </a:lnTo>
                <a:lnTo>
                  <a:pt x="2250" y="618"/>
                </a:lnTo>
                <a:lnTo>
                  <a:pt x="1668" y="798"/>
                </a:lnTo>
                <a:lnTo>
                  <a:pt x="1554" y="684"/>
                </a:lnTo>
                <a:close/>
              </a:path>
            </a:pathLst>
          </a:custGeom>
          <a:solidFill>
            <a:srgbClr val="662624"/>
          </a:solidFill>
          <a:ln w="9525">
            <a:noFill/>
            <a:round/>
            <a:headEnd/>
            <a:tailEnd/>
          </a:ln>
          <a:effectLst>
            <a:outerShdw blurRad="203200" dist="38100" dir="5400000" sx="110000" sy="110000" algn="t" rotWithShape="0">
              <a:prstClr val="black">
                <a:alpha val="40000"/>
              </a:prstClr>
            </a:outerShdw>
          </a:effectLst>
          <a:scene3d>
            <a:camera prst="perspectiveRelaxed">
              <a:rot lat="20373598" lon="0" rev="0"/>
            </a:camera>
            <a:lightRig rig="threePt" dir="t"/>
          </a:scene3d>
          <a:sp3d extrusionH="317500" prstMaterial="dkEdge">
            <a:bevelT w="139700" prst="cross"/>
            <a:extrusionClr>
              <a:schemeClr val="bg1">
                <a:lumMod val="75000"/>
              </a:schemeClr>
            </a:extrusionClr>
          </a:sp3d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Calibri" pitchFamily="34" charset="0"/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394952" y="2740967"/>
            <a:ext cx="193944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2400" dirty="0" smtClean="0">
                <a:latin typeface="Calibri" pitchFamily="34" charset="0"/>
              </a:rPr>
              <a:t>Your text here</a:t>
            </a:r>
            <a:endParaRPr lang="en-US" sz="2400" dirty="0">
              <a:latin typeface="Calibri" pitchFamily="34" charset="0"/>
            </a:endParaRPr>
          </a:p>
        </p:txBody>
      </p:sp>
      <p:sp>
        <p:nvSpPr>
          <p:cNvPr id="12" name="TextBox 11"/>
          <p:cNvSpPr txBox="1"/>
          <p:nvPr/>
        </p:nvSpPr>
        <p:spPr>
          <a:xfrm>
            <a:off x="394952" y="3581400"/>
            <a:ext cx="193944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2400" dirty="0" smtClean="0">
                <a:latin typeface="Calibri" pitchFamily="34" charset="0"/>
              </a:rPr>
              <a:t>Your text here</a:t>
            </a:r>
            <a:endParaRPr lang="en-US" sz="2400" dirty="0">
              <a:latin typeface="Calibri" pitchFamily="34" charset="0"/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318752" y="4652665"/>
            <a:ext cx="193944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2400" dirty="0" smtClean="0">
                <a:latin typeface="Calibri" pitchFamily="34" charset="0"/>
              </a:rPr>
              <a:t>Your text here</a:t>
            </a:r>
            <a:endParaRPr lang="en-US" sz="2400" dirty="0">
              <a:latin typeface="Calibri" pitchFamily="34" charset="0"/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6172200" y="2971800"/>
            <a:ext cx="2438400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u="sng" dirty="0" smtClean="0">
                <a:latin typeface="Calibri" pitchFamily="34" charset="0"/>
              </a:rPr>
              <a:t>Combined view</a:t>
            </a:r>
          </a:p>
          <a:p>
            <a:r>
              <a:rPr lang="en-US" sz="2400" dirty="0" smtClean="0">
                <a:latin typeface="Calibri" pitchFamily="34" charset="0"/>
              </a:rPr>
              <a:t>This is the text regarding the combined view</a:t>
            </a:r>
            <a:endParaRPr lang="en-US" sz="2400" dirty="0">
              <a:latin typeface="Calibri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147519602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/>
    </p:bldLst>
  </p:timing>
</p:sld>
</file>

<file path=ppt/slides/slide1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" name="Rectangle 41"/>
          <p:cNvSpPr/>
          <p:nvPr/>
        </p:nvSpPr>
        <p:spPr>
          <a:xfrm>
            <a:off x="0" y="5334000"/>
            <a:ext cx="9144000" cy="990600"/>
          </a:xfrm>
          <a:prstGeom prst="rect">
            <a:avLst/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Calibri" pitchFamily="34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sz="3600" dirty="0" smtClean="0">
                <a:latin typeface="Franklin Gothic Medium Cond" pitchFamily="34" charset="0"/>
              </a:rPr>
              <a:t>Weighing the Pros and Cons</a:t>
            </a:r>
            <a:endParaRPr lang="en-US" sz="3600" dirty="0">
              <a:latin typeface="Franklin Gothic Medium Cond" pitchFamily="34" charset="0"/>
            </a:endParaRPr>
          </a:p>
        </p:txBody>
      </p:sp>
      <p:sp>
        <p:nvSpPr>
          <p:cNvPr id="4" name="Rectangle 3"/>
          <p:cNvSpPr/>
          <p:nvPr/>
        </p:nvSpPr>
        <p:spPr>
          <a:xfrm>
            <a:off x="3352801" y="2362200"/>
            <a:ext cx="152400" cy="3276600"/>
          </a:xfrm>
          <a:prstGeom prst="rect">
            <a:avLst/>
          </a:prstGeom>
          <a:gradFill>
            <a:gsLst>
              <a:gs pos="0">
                <a:schemeClr val="tx1">
                  <a:lumMod val="65000"/>
                  <a:lumOff val="35000"/>
                </a:schemeClr>
              </a:gs>
              <a:gs pos="50000">
                <a:schemeClr val="bg1"/>
              </a:gs>
              <a:gs pos="100000">
                <a:schemeClr val="tx1">
                  <a:lumMod val="85000"/>
                  <a:lumOff val="15000"/>
                </a:schemeClr>
              </a:gs>
            </a:gsLst>
            <a:lin ang="0" scaled="1"/>
          </a:gradFill>
          <a:ln>
            <a:solidFill>
              <a:schemeClr val="tx1">
                <a:lumMod val="75000"/>
                <a:lumOff val="25000"/>
              </a:schemeClr>
            </a:solidFill>
          </a:ln>
          <a:effectLst>
            <a:reflection blurRad="6350" stA="52000" endA="300" endPos="35000" dir="5400000" sy="-100000" algn="bl" rotWithShape="0"/>
          </a:effectLst>
          <a:scene3d>
            <a:camera prst="orthographicFront"/>
            <a:lightRig rig="flood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Calibri" pitchFamily="34" charset="0"/>
            </a:endParaRPr>
          </a:p>
        </p:txBody>
      </p:sp>
      <p:sp>
        <p:nvSpPr>
          <p:cNvPr id="3" name="Freeform 12"/>
          <p:cNvSpPr>
            <a:spLocks/>
          </p:cNvSpPr>
          <p:nvPr/>
        </p:nvSpPr>
        <p:spPr bwMode="auto">
          <a:xfrm>
            <a:off x="1371600" y="2057400"/>
            <a:ext cx="2133600" cy="685800"/>
          </a:xfrm>
          <a:custGeom>
            <a:avLst/>
            <a:gdLst>
              <a:gd name="T0" fmla="*/ 2747963 w 731"/>
              <a:gd name="T1" fmla="*/ 506768 h 277"/>
              <a:gd name="T2" fmla="*/ 2210400 w 731"/>
              <a:gd name="T3" fmla="*/ 195200 h 277"/>
              <a:gd name="T4" fmla="*/ 2210400 w 731"/>
              <a:gd name="T5" fmla="*/ 356615 h 277"/>
              <a:gd name="T6" fmla="*/ 1966053 w 731"/>
              <a:gd name="T7" fmla="*/ 356615 h 277"/>
              <a:gd name="T8" fmla="*/ 1966053 w 731"/>
              <a:gd name="T9" fmla="*/ 240246 h 277"/>
              <a:gd name="T10" fmla="*/ 1725465 w 731"/>
              <a:gd name="T11" fmla="*/ 0 h 277"/>
              <a:gd name="T12" fmla="*/ 240588 w 731"/>
              <a:gd name="T13" fmla="*/ 0 h 277"/>
              <a:gd name="T14" fmla="*/ 0 w 731"/>
              <a:gd name="T15" fmla="*/ 240246 h 277"/>
              <a:gd name="T16" fmla="*/ 0 w 731"/>
              <a:gd name="T17" fmla="*/ 799567 h 277"/>
              <a:gd name="T18" fmla="*/ 240588 w 731"/>
              <a:gd name="T19" fmla="*/ 1039813 h 277"/>
              <a:gd name="T20" fmla="*/ 1725465 w 731"/>
              <a:gd name="T21" fmla="*/ 1039813 h 277"/>
              <a:gd name="T22" fmla="*/ 1966053 w 731"/>
              <a:gd name="T23" fmla="*/ 799567 h 277"/>
              <a:gd name="T24" fmla="*/ 1966053 w 731"/>
              <a:gd name="T25" fmla="*/ 645660 h 277"/>
              <a:gd name="T26" fmla="*/ 2210400 w 731"/>
              <a:gd name="T27" fmla="*/ 645660 h 277"/>
              <a:gd name="T28" fmla="*/ 2210400 w 731"/>
              <a:gd name="T29" fmla="*/ 818336 h 277"/>
              <a:gd name="T30" fmla="*/ 2747963 w 731"/>
              <a:gd name="T31" fmla="*/ 506768 h 277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731"/>
              <a:gd name="T49" fmla="*/ 0 h 277"/>
              <a:gd name="T50" fmla="*/ 731 w 731"/>
              <a:gd name="T51" fmla="*/ 277 h 277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731" h="277">
                <a:moveTo>
                  <a:pt x="731" y="135"/>
                </a:moveTo>
                <a:cubicBezTo>
                  <a:pt x="588" y="52"/>
                  <a:pt x="588" y="52"/>
                  <a:pt x="588" y="52"/>
                </a:cubicBezTo>
                <a:cubicBezTo>
                  <a:pt x="588" y="95"/>
                  <a:pt x="588" y="95"/>
                  <a:pt x="588" y="95"/>
                </a:cubicBezTo>
                <a:cubicBezTo>
                  <a:pt x="523" y="95"/>
                  <a:pt x="523" y="95"/>
                  <a:pt x="523" y="95"/>
                </a:cubicBezTo>
                <a:cubicBezTo>
                  <a:pt x="523" y="64"/>
                  <a:pt x="523" y="64"/>
                  <a:pt x="523" y="64"/>
                </a:cubicBezTo>
                <a:cubicBezTo>
                  <a:pt x="523" y="28"/>
                  <a:pt x="494" y="0"/>
                  <a:pt x="459" y="0"/>
                </a:cubicBezTo>
                <a:cubicBezTo>
                  <a:pt x="64" y="0"/>
                  <a:pt x="64" y="0"/>
                  <a:pt x="64" y="0"/>
                </a:cubicBezTo>
                <a:cubicBezTo>
                  <a:pt x="28" y="0"/>
                  <a:pt x="0" y="28"/>
                  <a:pt x="0" y="64"/>
                </a:cubicBezTo>
                <a:cubicBezTo>
                  <a:pt x="0" y="213"/>
                  <a:pt x="0" y="213"/>
                  <a:pt x="0" y="213"/>
                </a:cubicBezTo>
                <a:cubicBezTo>
                  <a:pt x="0" y="248"/>
                  <a:pt x="28" y="277"/>
                  <a:pt x="64" y="277"/>
                </a:cubicBezTo>
                <a:cubicBezTo>
                  <a:pt x="459" y="277"/>
                  <a:pt x="459" y="277"/>
                  <a:pt x="459" y="277"/>
                </a:cubicBezTo>
                <a:cubicBezTo>
                  <a:pt x="494" y="277"/>
                  <a:pt x="523" y="248"/>
                  <a:pt x="523" y="213"/>
                </a:cubicBezTo>
                <a:cubicBezTo>
                  <a:pt x="523" y="172"/>
                  <a:pt x="523" y="172"/>
                  <a:pt x="523" y="172"/>
                </a:cubicBezTo>
                <a:cubicBezTo>
                  <a:pt x="588" y="172"/>
                  <a:pt x="588" y="172"/>
                  <a:pt x="588" y="172"/>
                </a:cubicBezTo>
                <a:cubicBezTo>
                  <a:pt x="588" y="218"/>
                  <a:pt x="588" y="218"/>
                  <a:pt x="588" y="218"/>
                </a:cubicBezTo>
                <a:lnTo>
                  <a:pt x="731" y="135"/>
                </a:lnTo>
                <a:close/>
              </a:path>
            </a:pathLst>
          </a:custGeom>
          <a:solidFill>
            <a:schemeClr val="tx2">
              <a:lumMod val="60000"/>
              <a:lumOff val="40000"/>
            </a:schemeClr>
          </a:solidFill>
          <a:ln w="10">
            <a:solidFill>
              <a:srgbClr val="000000"/>
            </a:solidFill>
            <a:miter lim="800000"/>
            <a:headEnd/>
            <a:tailEnd/>
          </a:ln>
          <a:scene3d>
            <a:camera prst="orthographicFront"/>
            <a:lightRig rig="threePt" dir="t"/>
          </a:scene3d>
          <a:sp3d>
            <a:bevelT w="139700" prst="cross"/>
          </a:sp3d>
        </p:spPr>
        <p:txBody>
          <a:bodyPr/>
          <a:lstStyle/>
          <a:p>
            <a:endParaRPr lang="en-US">
              <a:latin typeface="Calibri" pitchFamily="34" charset="0"/>
            </a:endParaRPr>
          </a:p>
        </p:txBody>
      </p:sp>
      <p:grpSp>
        <p:nvGrpSpPr>
          <p:cNvPr id="5" name="Group 8"/>
          <p:cNvGrpSpPr/>
          <p:nvPr/>
        </p:nvGrpSpPr>
        <p:grpSpPr>
          <a:xfrm>
            <a:off x="1066800" y="3048000"/>
            <a:ext cx="2590800" cy="377218"/>
            <a:chOff x="1066800" y="3048000"/>
            <a:chExt cx="2590800" cy="377218"/>
          </a:xfrm>
        </p:grpSpPr>
        <p:sp>
          <p:nvSpPr>
            <p:cNvPr id="6" name="Freeform 19"/>
            <p:cNvSpPr>
              <a:spLocks/>
            </p:cNvSpPr>
            <p:nvPr/>
          </p:nvSpPr>
          <p:spPr bwMode="auto">
            <a:xfrm flipH="1">
              <a:off x="3200400" y="3048000"/>
              <a:ext cx="457200" cy="377218"/>
            </a:xfrm>
            <a:custGeom>
              <a:avLst/>
              <a:gdLst/>
              <a:ahLst/>
              <a:cxnLst>
                <a:cxn ang="0">
                  <a:pos x="906" y="0"/>
                </a:cxn>
                <a:cxn ang="0">
                  <a:pos x="1002" y="18"/>
                </a:cxn>
                <a:cxn ang="0">
                  <a:pos x="1168" y="40"/>
                </a:cxn>
                <a:cxn ang="0">
                  <a:pos x="1320" y="84"/>
                </a:cxn>
                <a:cxn ang="0">
                  <a:pos x="1454" y="142"/>
                </a:cxn>
                <a:cxn ang="0">
                  <a:pos x="1568" y="216"/>
                </a:cxn>
                <a:cxn ang="0">
                  <a:pos x="1660" y="302"/>
                </a:cxn>
                <a:cxn ang="0">
                  <a:pos x="1722" y="400"/>
                </a:cxn>
                <a:cxn ang="0">
                  <a:pos x="1756" y="504"/>
                </a:cxn>
                <a:cxn ang="0">
                  <a:pos x="1760" y="588"/>
                </a:cxn>
                <a:cxn ang="0">
                  <a:pos x="1734" y="696"/>
                </a:cxn>
                <a:cxn ang="0">
                  <a:pos x="1676" y="796"/>
                </a:cxn>
                <a:cxn ang="0">
                  <a:pos x="1588" y="886"/>
                </a:cxn>
                <a:cxn ang="0">
                  <a:pos x="1476" y="964"/>
                </a:cxn>
                <a:cxn ang="0">
                  <a:pos x="1344" y="1028"/>
                </a:cxn>
                <a:cxn ang="0">
                  <a:pos x="1192" y="1074"/>
                </a:cxn>
                <a:cxn ang="0">
                  <a:pos x="1026" y="1100"/>
                </a:cxn>
                <a:cxn ang="0">
                  <a:pos x="894" y="1106"/>
                </a:cxn>
                <a:cxn ang="0">
                  <a:pos x="720" y="1096"/>
                </a:cxn>
                <a:cxn ang="0">
                  <a:pos x="556" y="1064"/>
                </a:cxn>
                <a:cxn ang="0">
                  <a:pos x="410" y="1012"/>
                </a:cxn>
                <a:cxn ang="0">
                  <a:pos x="282" y="946"/>
                </a:cxn>
                <a:cxn ang="0">
                  <a:pos x="176" y="866"/>
                </a:cxn>
                <a:cxn ang="0">
                  <a:pos x="96" y="772"/>
                </a:cxn>
                <a:cxn ang="0">
                  <a:pos x="44" y="670"/>
                </a:cxn>
                <a:cxn ang="0">
                  <a:pos x="28" y="560"/>
                </a:cxn>
                <a:cxn ang="0">
                  <a:pos x="46" y="448"/>
                </a:cxn>
                <a:cxn ang="0">
                  <a:pos x="46" y="406"/>
                </a:cxn>
                <a:cxn ang="0">
                  <a:pos x="12" y="494"/>
                </a:cxn>
                <a:cxn ang="0">
                  <a:pos x="0" y="586"/>
                </a:cxn>
                <a:cxn ang="0">
                  <a:pos x="12" y="676"/>
                </a:cxn>
                <a:cxn ang="0">
                  <a:pos x="58" y="788"/>
                </a:cxn>
                <a:cxn ang="0">
                  <a:pos x="138" y="890"/>
                </a:cxn>
                <a:cxn ang="0">
                  <a:pos x="246" y="980"/>
                </a:cxn>
                <a:cxn ang="0">
                  <a:pos x="380" y="1056"/>
                </a:cxn>
                <a:cxn ang="0">
                  <a:pos x="536" y="1116"/>
                </a:cxn>
                <a:cxn ang="0">
                  <a:pos x="710" y="1154"/>
                </a:cxn>
                <a:cxn ang="0">
                  <a:pos x="898" y="1172"/>
                </a:cxn>
                <a:cxn ang="0">
                  <a:pos x="1044" y="1170"/>
                </a:cxn>
                <a:cxn ang="0">
                  <a:pos x="1228" y="1146"/>
                </a:cxn>
                <a:cxn ang="0">
                  <a:pos x="1398" y="1102"/>
                </a:cxn>
                <a:cxn ang="0">
                  <a:pos x="1550" y="1038"/>
                </a:cxn>
                <a:cxn ang="0">
                  <a:pos x="1678" y="960"/>
                </a:cxn>
                <a:cxn ang="0">
                  <a:pos x="1780" y="866"/>
                </a:cxn>
                <a:cxn ang="0">
                  <a:pos x="1852" y="760"/>
                </a:cxn>
                <a:cxn ang="0">
                  <a:pos x="1890" y="646"/>
                </a:cxn>
                <a:cxn ang="0">
                  <a:pos x="1892" y="556"/>
                </a:cxn>
                <a:cxn ang="0">
                  <a:pos x="1864" y="440"/>
                </a:cxn>
                <a:cxn ang="0">
                  <a:pos x="1800" y="332"/>
                </a:cxn>
                <a:cxn ang="0">
                  <a:pos x="1706" y="236"/>
                </a:cxn>
                <a:cxn ang="0">
                  <a:pos x="1584" y="152"/>
                </a:cxn>
                <a:cxn ang="0">
                  <a:pos x="1438" y="84"/>
                </a:cxn>
                <a:cxn ang="0">
                  <a:pos x="1272" y="36"/>
                </a:cxn>
                <a:cxn ang="0">
                  <a:pos x="1092" y="6"/>
                </a:cxn>
                <a:cxn ang="0">
                  <a:pos x="948" y="0"/>
                </a:cxn>
              </a:cxnLst>
              <a:rect l="0" t="0" r="r" b="b"/>
              <a:pathLst>
                <a:path w="1894" h="1172">
                  <a:moveTo>
                    <a:pt x="948" y="0"/>
                  </a:moveTo>
                  <a:lnTo>
                    <a:pt x="948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16" y="14"/>
                  </a:lnTo>
                  <a:lnTo>
                    <a:pt x="916" y="14"/>
                  </a:lnTo>
                  <a:lnTo>
                    <a:pt x="960" y="14"/>
                  </a:lnTo>
                  <a:lnTo>
                    <a:pt x="1002" y="18"/>
                  </a:lnTo>
                  <a:lnTo>
                    <a:pt x="1044" y="22"/>
                  </a:lnTo>
                  <a:lnTo>
                    <a:pt x="1086" y="26"/>
                  </a:lnTo>
                  <a:lnTo>
                    <a:pt x="1128" y="32"/>
                  </a:lnTo>
                  <a:lnTo>
                    <a:pt x="1168" y="40"/>
                  </a:lnTo>
                  <a:lnTo>
                    <a:pt x="1206" y="50"/>
                  </a:lnTo>
                  <a:lnTo>
                    <a:pt x="1246" y="60"/>
                  </a:lnTo>
                  <a:lnTo>
                    <a:pt x="1282" y="70"/>
                  </a:lnTo>
                  <a:lnTo>
                    <a:pt x="1320" y="84"/>
                  </a:lnTo>
                  <a:lnTo>
                    <a:pt x="1354" y="96"/>
                  </a:lnTo>
                  <a:lnTo>
                    <a:pt x="1388" y="110"/>
                  </a:lnTo>
                  <a:lnTo>
                    <a:pt x="1422" y="126"/>
                  </a:lnTo>
                  <a:lnTo>
                    <a:pt x="1454" y="142"/>
                  </a:lnTo>
                  <a:lnTo>
                    <a:pt x="1484" y="160"/>
                  </a:lnTo>
                  <a:lnTo>
                    <a:pt x="1514" y="178"/>
                  </a:lnTo>
                  <a:lnTo>
                    <a:pt x="1542" y="196"/>
                  </a:lnTo>
                  <a:lnTo>
                    <a:pt x="1568" y="216"/>
                  </a:lnTo>
                  <a:lnTo>
                    <a:pt x="1594" y="236"/>
                  </a:lnTo>
                  <a:lnTo>
                    <a:pt x="1616" y="258"/>
                  </a:lnTo>
                  <a:lnTo>
                    <a:pt x="1638" y="280"/>
                  </a:lnTo>
                  <a:lnTo>
                    <a:pt x="1660" y="302"/>
                  </a:lnTo>
                  <a:lnTo>
                    <a:pt x="1678" y="326"/>
                  </a:lnTo>
                  <a:lnTo>
                    <a:pt x="1694" y="350"/>
                  </a:lnTo>
                  <a:lnTo>
                    <a:pt x="1710" y="374"/>
                  </a:lnTo>
                  <a:lnTo>
                    <a:pt x="1722" y="400"/>
                  </a:lnTo>
                  <a:lnTo>
                    <a:pt x="1734" y="424"/>
                  </a:lnTo>
                  <a:lnTo>
                    <a:pt x="1744" y="452"/>
                  </a:lnTo>
                  <a:lnTo>
                    <a:pt x="1750" y="478"/>
                  </a:lnTo>
                  <a:lnTo>
                    <a:pt x="1756" y="504"/>
                  </a:lnTo>
                  <a:lnTo>
                    <a:pt x="1760" y="532"/>
                  </a:lnTo>
                  <a:lnTo>
                    <a:pt x="1760" y="560"/>
                  </a:lnTo>
                  <a:lnTo>
                    <a:pt x="1760" y="560"/>
                  </a:lnTo>
                  <a:lnTo>
                    <a:pt x="1760" y="588"/>
                  </a:lnTo>
                  <a:lnTo>
                    <a:pt x="1756" y="616"/>
                  </a:lnTo>
                  <a:lnTo>
                    <a:pt x="1750" y="642"/>
                  </a:lnTo>
                  <a:lnTo>
                    <a:pt x="1744" y="670"/>
                  </a:lnTo>
                  <a:lnTo>
                    <a:pt x="1734" y="696"/>
                  </a:lnTo>
                  <a:lnTo>
                    <a:pt x="1722" y="722"/>
                  </a:lnTo>
                  <a:lnTo>
                    <a:pt x="1708" y="748"/>
                  </a:lnTo>
                  <a:lnTo>
                    <a:pt x="1692" y="772"/>
                  </a:lnTo>
                  <a:lnTo>
                    <a:pt x="1676" y="796"/>
                  </a:lnTo>
                  <a:lnTo>
                    <a:pt x="1656" y="820"/>
                  </a:lnTo>
                  <a:lnTo>
                    <a:pt x="1636" y="844"/>
                  </a:lnTo>
                  <a:lnTo>
                    <a:pt x="1612" y="866"/>
                  </a:lnTo>
                  <a:lnTo>
                    <a:pt x="1588" y="886"/>
                  </a:lnTo>
                  <a:lnTo>
                    <a:pt x="1562" y="908"/>
                  </a:lnTo>
                  <a:lnTo>
                    <a:pt x="1536" y="928"/>
                  </a:lnTo>
                  <a:lnTo>
                    <a:pt x="1506" y="946"/>
                  </a:lnTo>
                  <a:lnTo>
                    <a:pt x="1476" y="964"/>
                  </a:lnTo>
                  <a:lnTo>
                    <a:pt x="1446" y="982"/>
                  </a:lnTo>
                  <a:lnTo>
                    <a:pt x="1412" y="998"/>
                  </a:lnTo>
                  <a:lnTo>
                    <a:pt x="1378" y="1012"/>
                  </a:lnTo>
                  <a:lnTo>
                    <a:pt x="1344" y="1028"/>
                  </a:lnTo>
                  <a:lnTo>
                    <a:pt x="1308" y="1040"/>
                  </a:lnTo>
                  <a:lnTo>
                    <a:pt x="1270" y="1052"/>
                  </a:lnTo>
                  <a:lnTo>
                    <a:pt x="1232" y="1064"/>
                  </a:lnTo>
                  <a:lnTo>
                    <a:pt x="1192" y="1074"/>
                  </a:lnTo>
                  <a:lnTo>
                    <a:pt x="1152" y="1082"/>
                  </a:lnTo>
                  <a:lnTo>
                    <a:pt x="1110" y="1090"/>
                  </a:lnTo>
                  <a:lnTo>
                    <a:pt x="1068" y="1096"/>
                  </a:lnTo>
                  <a:lnTo>
                    <a:pt x="1026" y="1100"/>
                  </a:lnTo>
                  <a:lnTo>
                    <a:pt x="982" y="1104"/>
                  </a:lnTo>
                  <a:lnTo>
                    <a:pt x="938" y="1106"/>
                  </a:lnTo>
                  <a:lnTo>
                    <a:pt x="894" y="1106"/>
                  </a:lnTo>
                  <a:lnTo>
                    <a:pt x="894" y="1106"/>
                  </a:lnTo>
                  <a:lnTo>
                    <a:pt x="850" y="1106"/>
                  </a:lnTo>
                  <a:lnTo>
                    <a:pt x="806" y="1104"/>
                  </a:lnTo>
                  <a:lnTo>
                    <a:pt x="762" y="1100"/>
                  </a:lnTo>
                  <a:lnTo>
                    <a:pt x="720" y="1096"/>
                  </a:lnTo>
                  <a:lnTo>
                    <a:pt x="678" y="1090"/>
                  </a:lnTo>
                  <a:lnTo>
                    <a:pt x="636" y="1082"/>
                  </a:lnTo>
                  <a:lnTo>
                    <a:pt x="596" y="1074"/>
                  </a:lnTo>
                  <a:lnTo>
                    <a:pt x="556" y="1064"/>
                  </a:lnTo>
                  <a:lnTo>
                    <a:pt x="518" y="1052"/>
                  </a:lnTo>
                  <a:lnTo>
                    <a:pt x="480" y="1040"/>
                  </a:lnTo>
                  <a:lnTo>
                    <a:pt x="444" y="1028"/>
                  </a:lnTo>
                  <a:lnTo>
                    <a:pt x="410" y="1012"/>
                  </a:lnTo>
                  <a:lnTo>
                    <a:pt x="376" y="998"/>
                  </a:lnTo>
                  <a:lnTo>
                    <a:pt x="342" y="982"/>
                  </a:lnTo>
                  <a:lnTo>
                    <a:pt x="312" y="964"/>
                  </a:lnTo>
                  <a:lnTo>
                    <a:pt x="282" y="946"/>
                  </a:lnTo>
                  <a:lnTo>
                    <a:pt x="252" y="928"/>
                  </a:lnTo>
                  <a:lnTo>
                    <a:pt x="226" y="908"/>
                  </a:lnTo>
                  <a:lnTo>
                    <a:pt x="200" y="886"/>
                  </a:lnTo>
                  <a:lnTo>
                    <a:pt x="176" y="866"/>
                  </a:lnTo>
                  <a:lnTo>
                    <a:pt x="152" y="844"/>
                  </a:lnTo>
                  <a:lnTo>
                    <a:pt x="132" y="820"/>
                  </a:lnTo>
                  <a:lnTo>
                    <a:pt x="112" y="796"/>
                  </a:lnTo>
                  <a:lnTo>
                    <a:pt x="96" y="772"/>
                  </a:lnTo>
                  <a:lnTo>
                    <a:pt x="80" y="748"/>
                  </a:lnTo>
                  <a:lnTo>
                    <a:pt x="66" y="722"/>
                  </a:lnTo>
                  <a:lnTo>
                    <a:pt x="54" y="696"/>
                  </a:lnTo>
                  <a:lnTo>
                    <a:pt x="44" y="670"/>
                  </a:lnTo>
                  <a:lnTo>
                    <a:pt x="38" y="642"/>
                  </a:lnTo>
                  <a:lnTo>
                    <a:pt x="32" y="616"/>
                  </a:lnTo>
                  <a:lnTo>
                    <a:pt x="28" y="588"/>
                  </a:lnTo>
                  <a:lnTo>
                    <a:pt x="28" y="560"/>
                  </a:lnTo>
                  <a:lnTo>
                    <a:pt x="28" y="560"/>
                  </a:lnTo>
                  <a:lnTo>
                    <a:pt x="30" y="522"/>
                  </a:lnTo>
                  <a:lnTo>
                    <a:pt x="36" y="484"/>
                  </a:lnTo>
                  <a:lnTo>
                    <a:pt x="46" y="448"/>
                  </a:lnTo>
                  <a:lnTo>
                    <a:pt x="60" y="412"/>
                  </a:lnTo>
                  <a:lnTo>
                    <a:pt x="60" y="412"/>
                  </a:lnTo>
                  <a:lnTo>
                    <a:pt x="46" y="406"/>
                  </a:lnTo>
                  <a:lnTo>
                    <a:pt x="46" y="406"/>
                  </a:lnTo>
                  <a:lnTo>
                    <a:pt x="36" y="428"/>
                  </a:lnTo>
                  <a:lnTo>
                    <a:pt x="26" y="450"/>
                  </a:lnTo>
                  <a:lnTo>
                    <a:pt x="18" y="472"/>
                  </a:lnTo>
                  <a:lnTo>
                    <a:pt x="12" y="494"/>
                  </a:lnTo>
                  <a:lnTo>
                    <a:pt x="8" y="516"/>
                  </a:lnTo>
                  <a:lnTo>
                    <a:pt x="4" y="540"/>
                  </a:lnTo>
                  <a:lnTo>
                    <a:pt x="2" y="562"/>
                  </a:lnTo>
                  <a:lnTo>
                    <a:pt x="0" y="586"/>
                  </a:lnTo>
                  <a:lnTo>
                    <a:pt x="0" y="586"/>
                  </a:lnTo>
                  <a:lnTo>
                    <a:pt x="2" y="616"/>
                  </a:lnTo>
                  <a:lnTo>
                    <a:pt x="6" y="646"/>
                  </a:lnTo>
                  <a:lnTo>
                    <a:pt x="12" y="676"/>
                  </a:lnTo>
                  <a:lnTo>
                    <a:pt x="20" y="704"/>
                  </a:lnTo>
                  <a:lnTo>
                    <a:pt x="30" y="732"/>
                  </a:lnTo>
                  <a:lnTo>
                    <a:pt x="44" y="760"/>
                  </a:lnTo>
                  <a:lnTo>
                    <a:pt x="58" y="788"/>
                  </a:lnTo>
                  <a:lnTo>
                    <a:pt x="76" y="814"/>
                  </a:lnTo>
                  <a:lnTo>
                    <a:pt x="94" y="840"/>
                  </a:lnTo>
                  <a:lnTo>
                    <a:pt x="114" y="866"/>
                  </a:lnTo>
                  <a:lnTo>
                    <a:pt x="138" y="890"/>
                  </a:lnTo>
                  <a:lnTo>
                    <a:pt x="162" y="914"/>
                  </a:lnTo>
                  <a:lnTo>
                    <a:pt x="188" y="938"/>
                  </a:lnTo>
                  <a:lnTo>
                    <a:pt x="216" y="960"/>
                  </a:lnTo>
                  <a:lnTo>
                    <a:pt x="246" y="980"/>
                  </a:lnTo>
                  <a:lnTo>
                    <a:pt x="278" y="1002"/>
                  </a:lnTo>
                  <a:lnTo>
                    <a:pt x="310" y="1020"/>
                  </a:lnTo>
                  <a:lnTo>
                    <a:pt x="346" y="1038"/>
                  </a:lnTo>
                  <a:lnTo>
                    <a:pt x="380" y="1056"/>
                  </a:lnTo>
                  <a:lnTo>
                    <a:pt x="418" y="1072"/>
                  </a:lnTo>
                  <a:lnTo>
                    <a:pt x="456" y="1088"/>
                  </a:lnTo>
                  <a:lnTo>
                    <a:pt x="496" y="1102"/>
                  </a:lnTo>
                  <a:lnTo>
                    <a:pt x="536" y="1116"/>
                  </a:lnTo>
                  <a:lnTo>
                    <a:pt x="578" y="1126"/>
                  </a:lnTo>
                  <a:lnTo>
                    <a:pt x="622" y="1138"/>
                  </a:lnTo>
                  <a:lnTo>
                    <a:pt x="666" y="1146"/>
                  </a:lnTo>
                  <a:lnTo>
                    <a:pt x="710" y="1154"/>
                  </a:lnTo>
                  <a:lnTo>
                    <a:pt x="756" y="1160"/>
                  </a:lnTo>
                  <a:lnTo>
                    <a:pt x="804" y="1166"/>
                  </a:lnTo>
                  <a:lnTo>
                    <a:pt x="850" y="1170"/>
                  </a:lnTo>
                  <a:lnTo>
                    <a:pt x="898" y="1172"/>
                  </a:lnTo>
                  <a:lnTo>
                    <a:pt x="948" y="1172"/>
                  </a:lnTo>
                  <a:lnTo>
                    <a:pt x="948" y="1172"/>
                  </a:lnTo>
                  <a:lnTo>
                    <a:pt x="996" y="1172"/>
                  </a:lnTo>
                  <a:lnTo>
                    <a:pt x="1044" y="1170"/>
                  </a:lnTo>
                  <a:lnTo>
                    <a:pt x="1092" y="1166"/>
                  </a:lnTo>
                  <a:lnTo>
                    <a:pt x="1138" y="1160"/>
                  </a:lnTo>
                  <a:lnTo>
                    <a:pt x="1184" y="1154"/>
                  </a:lnTo>
                  <a:lnTo>
                    <a:pt x="1228" y="1146"/>
                  </a:lnTo>
                  <a:lnTo>
                    <a:pt x="1272" y="1138"/>
                  </a:lnTo>
                  <a:lnTo>
                    <a:pt x="1316" y="1126"/>
                  </a:lnTo>
                  <a:lnTo>
                    <a:pt x="1358" y="1116"/>
                  </a:lnTo>
                  <a:lnTo>
                    <a:pt x="1398" y="1102"/>
                  </a:lnTo>
                  <a:lnTo>
                    <a:pt x="1438" y="1088"/>
                  </a:lnTo>
                  <a:lnTo>
                    <a:pt x="1476" y="1072"/>
                  </a:lnTo>
                  <a:lnTo>
                    <a:pt x="1514" y="1056"/>
                  </a:lnTo>
                  <a:lnTo>
                    <a:pt x="1550" y="1038"/>
                  </a:lnTo>
                  <a:lnTo>
                    <a:pt x="1584" y="1020"/>
                  </a:lnTo>
                  <a:lnTo>
                    <a:pt x="1616" y="1002"/>
                  </a:lnTo>
                  <a:lnTo>
                    <a:pt x="1648" y="980"/>
                  </a:lnTo>
                  <a:lnTo>
                    <a:pt x="1678" y="960"/>
                  </a:lnTo>
                  <a:lnTo>
                    <a:pt x="1706" y="938"/>
                  </a:lnTo>
                  <a:lnTo>
                    <a:pt x="1732" y="914"/>
                  </a:lnTo>
                  <a:lnTo>
                    <a:pt x="1756" y="890"/>
                  </a:lnTo>
                  <a:lnTo>
                    <a:pt x="1780" y="866"/>
                  </a:lnTo>
                  <a:lnTo>
                    <a:pt x="1800" y="840"/>
                  </a:lnTo>
                  <a:lnTo>
                    <a:pt x="1820" y="814"/>
                  </a:lnTo>
                  <a:lnTo>
                    <a:pt x="1836" y="788"/>
                  </a:lnTo>
                  <a:lnTo>
                    <a:pt x="1852" y="760"/>
                  </a:lnTo>
                  <a:lnTo>
                    <a:pt x="1864" y="732"/>
                  </a:lnTo>
                  <a:lnTo>
                    <a:pt x="1874" y="704"/>
                  </a:lnTo>
                  <a:lnTo>
                    <a:pt x="1884" y="676"/>
                  </a:lnTo>
                  <a:lnTo>
                    <a:pt x="1890" y="646"/>
                  </a:lnTo>
                  <a:lnTo>
                    <a:pt x="1892" y="616"/>
                  </a:lnTo>
                  <a:lnTo>
                    <a:pt x="1894" y="586"/>
                  </a:lnTo>
                  <a:lnTo>
                    <a:pt x="1894" y="586"/>
                  </a:lnTo>
                  <a:lnTo>
                    <a:pt x="1892" y="556"/>
                  </a:lnTo>
                  <a:lnTo>
                    <a:pt x="1890" y="526"/>
                  </a:lnTo>
                  <a:lnTo>
                    <a:pt x="1884" y="496"/>
                  </a:lnTo>
                  <a:lnTo>
                    <a:pt x="1874" y="468"/>
                  </a:lnTo>
                  <a:lnTo>
                    <a:pt x="1864" y="440"/>
                  </a:lnTo>
                  <a:lnTo>
                    <a:pt x="1852" y="412"/>
                  </a:lnTo>
                  <a:lnTo>
                    <a:pt x="1836" y="384"/>
                  </a:lnTo>
                  <a:lnTo>
                    <a:pt x="1820" y="358"/>
                  </a:lnTo>
                  <a:lnTo>
                    <a:pt x="1800" y="332"/>
                  </a:lnTo>
                  <a:lnTo>
                    <a:pt x="1780" y="306"/>
                  </a:lnTo>
                  <a:lnTo>
                    <a:pt x="1756" y="282"/>
                  </a:lnTo>
                  <a:lnTo>
                    <a:pt x="1732" y="258"/>
                  </a:lnTo>
                  <a:lnTo>
                    <a:pt x="1706" y="236"/>
                  </a:lnTo>
                  <a:lnTo>
                    <a:pt x="1678" y="214"/>
                  </a:lnTo>
                  <a:lnTo>
                    <a:pt x="1648" y="192"/>
                  </a:lnTo>
                  <a:lnTo>
                    <a:pt x="1616" y="172"/>
                  </a:lnTo>
                  <a:lnTo>
                    <a:pt x="1584" y="152"/>
                  </a:lnTo>
                  <a:lnTo>
                    <a:pt x="1550" y="134"/>
                  </a:lnTo>
                  <a:lnTo>
                    <a:pt x="1514" y="116"/>
                  </a:lnTo>
                  <a:lnTo>
                    <a:pt x="1476" y="100"/>
                  </a:lnTo>
                  <a:lnTo>
                    <a:pt x="1438" y="84"/>
                  </a:lnTo>
                  <a:lnTo>
                    <a:pt x="1398" y="70"/>
                  </a:lnTo>
                  <a:lnTo>
                    <a:pt x="1358" y="58"/>
                  </a:lnTo>
                  <a:lnTo>
                    <a:pt x="1316" y="46"/>
                  </a:lnTo>
                  <a:lnTo>
                    <a:pt x="1272" y="36"/>
                  </a:lnTo>
                  <a:lnTo>
                    <a:pt x="1228" y="26"/>
                  </a:lnTo>
                  <a:lnTo>
                    <a:pt x="1184" y="18"/>
                  </a:lnTo>
                  <a:lnTo>
                    <a:pt x="1138" y="12"/>
                  </a:lnTo>
                  <a:lnTo>
                    <a:pt x="1092" y="6"/>
                  </a:lnTo>
                  <a:lnTo>
                    <a:pt x="1044" y="2"/>
                  </a:lnTo>
                  <a:lnTo>
                    <a:pt x="996" y="0"/>
                  </a:lnTo>
                  <a:lnTo>
                    <a:pt x="948" y="0"/>
                  </a:lnTo>
                  <a:lnTo>
                    <a:pt x="948" y="0"/>
                  </a:ln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 w="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outerShdw blurRad="165100" dist="63500" dir="5400000" sx="103000" sy="103000" algn="t" rotWithShape="0">
                <a:prstClr val="black">
                  <a:alpha val="40000"/>
                </a:prstClr>
              </a:outerShdw>
            </a:effectLst>
            <a:scene3d>
              <a:camera prst="perspectiveRelaxed">
                <a:rot lat="19605046" lon="18138247" rev="3919178"/>
              </a:camera>
              <a:lightRig rig="chilly" dir="t"/>
            </a:scene3d>
            <a:sp3d extrusionH="127000" contourW="12700" prstMaterial="dkEdge">
              <a:bevelT/>
              <a:extrusionClr>
                <a:schemeClr val="bg1">
                  <a:lumMod val="75000"/>
                </a:schemeClr>
              </a:extrusionClr>
              <a:contourClr>
                <a:schemeClr val="bg1">
                  <a:lumMod val="75000"/>
                </a:schemeClr>
              </a:contourClr>
            </a:sp3d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Calibri" pitchFamily="34" charset="0"/>
              </a:endParaRPr>
            </a:p>
          </p:txBody>
        </p:sp>
        <p:cxnSp>
          <p:nvCxnSpPr>
            <p:cNvPr id="8" name="Straight Connector 7"/>
            <p:cNvCxnSpPr/>
            <p:nvPr/>
          </p:nvCxnSpPr>
          <p:spPr>
            <a:xfrm>
              <a:off x="1066800" y="3360816"/>
              <a:ext cx="2133600" cy="1588"/>
            </a:xfrm>
            <a:prstGeom prst="line">
              <a:avLst/>
            </a:prstGeom>
            <a:ln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7" name="Group 9"/>
          <p:cNvGrpSpPr/>
          <p:nvPr/>
        </p:nvGrpSpPr>
        <p:grpSpPr>
          <a:xfrm>
            <a:off x="1066800" y="3810000"/>
            <a:ext cx="2590800" cy="377218"/>
            <a:chOff x="1066800" y="3048000"/>
            <a:chExt cx="2590800" cy="377218"/>
          </a:xfrm>
        </p:grpSpPr>
        <p:sp>
          <p:nvSpPr>
            <p:cNvPr id="11" name="Freeform 19"/>
            <p:cNvSpPr>
              <a:spLocks/>
            </p:cNvSpPr>
            <p:nvPr/>
          </p:nvSpPr>
          <p:spPr bwMode="auto">
            <a:xfrm flipH="1">
              <a:off x="3200400" y="3048000"/>
              <a:ext cx="457200" cy="377218"/>
            </a:xfrm>
            <a:custGeom>
              <a:avLst/>
              <a:gdLst/>
              <a:ahLst/>
              <a:cxnLst>
                <a:cxn ang="0">
                  <a:pos x="906" y="0"/>
                </a:cxn>
                <a:cxn ang="0">
                  <a:pos x="1002" y="18"/>
                </a:cxn>
                <a:cxn ang="0">
                  <a:pos x="1168" y="40"/>
                </a:cxn>
                <a:cxn ang="0">
                  <a:pos x="1320" y="84"/>
                </a:cxn>
                <a:cxn ang="0">
                  <a:pos x="1454" y="142"/>
                </a:cxn>
                <a:cxn ang="0">
                  <a:pos x="1568" y="216"/>
                </a:cxn>
                <a:cxn ang="0">
                  <a:pos x="1660" y="302"/>
                </a:cxn>
                <a:cxn ang="0">
                  <a:pos x="1722" y="400"/>
                </a:cxn>
                <a:cxn ang="0">
                  <a:pos x="1756" y="504"/>
                </a:cxn>
                <a:cxn ang="0">
                  <a:pos x="1760" y="588"/>
                </a:cxn>
                <a:cxn ang="0">
                  <a:pos x="1734" y="696"/>
                </a:cxn>
                <a:cxn ang="0">
                  <a:pos x="1676" y="796"/>
                </a:cxn>
                <a:cxn ang="0">
                  <a:pos x="1588" y="886"/>
                </a:cxn>
                <a:cxn ang="0">
                  <a:pos x="1476" y="964"/>
                </a:cxn>
                <a:cxn ang="0">
                  <a:pos x="1344" y="1028"/>
                </a:cxn>
                <a:cxn ang="0">
                  <a:pos x="1192" y="1074"/>
                </a:cxn>
                <a:cxn ang="0">
                  <a:pos x="1026" y="1100"/>
                </a:cxn>
                <a:cxn ang="0">
                  <a:pos x="894" y="1106"/>
                </a:cxn>
                <a:cxn ang="0">
                  <a:pos x="720" y="1096"/>
                </a:cxn>
                <a:cxn ang="0">
                  <a:pos x="556" y="1064"/>
                </a:cxn>
                <a:cxn ang="0">
                  <a:pos x="410" y="1012"/>
                </a:cxn>
                <a:cxn ang="0">
                  <a:pos x="282" y="946"/>
                </a:cxn>
                <a:cxn ang="0">
                  <a:pos x="176" y="866"/>
                </a:cxn>
                <a:cxn ang="0">
                  <a:pos x="96" y="772"/>
                </a:cxn>
                <a:cxn ang="0">
                  <a:pos x="44" y="670"/>
                </a:cxn>
                <a:cxn ang="0">
                  <a:pos x="28" y="560"/>
                </a:cxn>
                <a:cxn ang="0">
                  <a:pos x="46" y="448"/>
                </a:cxn>
                <a:cxn ang="0">
                  <a:pos x="46" y="406"/>
                </a:cxn>
                <a:cxn ang="0">
                  <a:pos x="12" y="494"/>
                </a:cxn>
                <a:cxn ang="0">
                  <a:pos x="0" y="586"/>
                </a:cxn>
                <a:cxn ang="0">
                  <a:pos x="12" y="676"/>
                </a:cxn>
                <a:cxn ang="0">
                  <a:pos x="58" y="788"/>
                </a:cxn>
                <a:cxn ang="0">
                  <a:pos x="138" y="890"/>
                </a:cxn>
                <a:cxn ang="0">
                  <a:pos x="246" y="980"/>
                </a:cxn>
                <a:cxn ang="0">
                  <a:pos x="380" y="1056"/>
                </a:cxn>
                <a:cxn ang="0">
                  <a:pos x="536" y="1116"/>
                </a:cxn>
                <a:cxn ang="0">
                  <a:pos x="710" y="1154"/>
                </a:cxn>
                <a:cxn ang="0">
                  <a:pos x="898" y="1172"/>
                </a:cxn>
                <a:cxn ang="0">
                  <a:pos x="1044" y="1170"/>
                </a:cxn>
                <a:cxn ang="0">
                  <a:pos x="1228" y="1146"/>
                </a:cxn>
                <a:cxn ang="0">
                  <a:pos x="1398" y="1102"/>
                </a:cxn>
                <a:cxn ang="0">
                  <a:pos x="1550" y="1038"/>
                </a:cxn>
                <a:cxn ang="0">
                  <a:pos x="1678" y="960"/>
                </a:cxn>
                <a:cxn ang="0">
                  <a:pos x="1780" y="866"/>
                </a:cxn>
                <a:cxn ang="0">
                  <a:pos x="1852" y="760"/>
                </a:cxn>
                <a:cxn ang="0">
                  <a:pos x="1890" y="646"/>
                </a:cxn>
                <a:cxn ang="0">
                  <a:pos x="1892" y="556"/>
                </a:cxn>
                <a:cxn ang="0">
                  <a:pos x="1864" y="440"/>
                </a:cxn>
                <a:cxn ang="0">
                  <a:pos x="1800" y="332"/>
                </a:cxn>
                <a:cxn ang="0">
                  <a:pos x="1706" y="236"/>
                </a:cxn>
                <a:cxn ang="0">
                  <a:pos x="1584" y="152"/>
                </a:cxn>
                <a:cxn ang="0">
                  <a:pos x="1438" y="84"/>
                </a:cxn>
                <a:cxn ang="0">
                  <a:pos x="1272" y="36"/>
                </a:cxn>
                <a:cxn ang="0">
                  <a:pos x="1092" y="6"/>
                </a:cxn>
                <a:cxn ang="0">
                  <a:pos x="948" y="0"/>
                </a:cxn>
              </a:cxnLst>
              <a:rect l="0" t="0" r="r" b="b"/>
              <a:pathLst>
                <a:path w="1894" h="1172">
                  <a:moveTo>
                    <a:pt x="948" y="0"/>
                  </a:moveTo>
                  <a:lnTo>
                    <a:pt x="948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16" y="14"/>
                  </a:lnTo>
                  <a:lnTo>
                    <a:pt x="916" y="14"/>
                  </a:lnTo>
                  <a:lnTo>
                    <a:pt x="960" y="14"/>
                  </a:lnTo>
                  <a:lnTo>
                    <a:pt x="1002" y="18"/>
                  </a:lnTo>
                  <a:lnTo>
                    <a:pt x="1044" y="22"/>
                  </a:lnTo>
                  <a:lnTo>
                    <a:pt x="1086" y="26"/>
                  </a:lnTo>
                  <a:lnTo>
                    <a:pt x="1128" y="32"/>
                  </a:lnTo>
                  <a:lnTo>
                    <a:pt x="1168" y="40"/>
                  </a:lnTo>
                  <a:lnTo>
                    <a:pt x="1206" y="50"/>
                  </a:lnTo>
                  <a:lnTo>
                    <a:pt x="1246" y="60"/>
                  </a:lnTo>
                  <a:lnTo>
                    <a:pt x="1282" y="70"/>
                  </a:lnTo>
                  <a:lnTo>
                    <a:pt x="1320" y="84"/>
                  </a:lnTo>
                  <a:lnTo>
                    <a:pt x="1354" y="96"/>
                  </a:lnTo>
                  <a:lnTo>
                    <a:pt x="1388" y="110"/>
                  </a:lnTo>
                  <a:lnTo>
                    <a:pt x="1422" y="126"/>
                  </a:lnTo>
                  <a:lnTo>
                    <a:pt x="1454" y="142"/>
                  </a:lnTo>
                  <a:lnTo>
                    <a:pt x="1484" y="160"/>
                  </a:lnTo>
                  <a:lnTo>
                    <a:pt x="1514" y="178"/>
                  </a:lnTo>
                  <a:lnTo>
                    <a:pt x="1542" y="196"/>
                  </a:lnTo>
                  <a:lnTo>
                    <a:pt x="1568" y="216"/>
                  </a:lnTo>
                  <a:lnTo>
                    <a:pt x="1594" y="236"/>
                  </a:lnTo>
                  <a:lnTo>
                    <a:pt x="1616" y="258"/>
                  </a:lnTo>
                  <a:lnTo>
                    <a:pt x="1638" y="280"/>
                  </a:lnTo>
                  <a:lnTo>
                    <a:pt x="1660" y="302"/>
                  </a:lnTo>
                  <a:lnTo>
                    <a:pt x="1678" y="326"/>
                  </a:lnTo>
                  <a:lnTo>
                    <a:pt x="1694" y="350"/>
                  </a:lnTo>
                  <a:lnTo>
                    <a:pt x="1710" y="374"/>
                  </a:lnTo>
                  <a:lnTo>
                    <a:pt x="1722" y="400"/>
                  </a:lnTo>
                  <a:lnTo>
                    <a:pt x="1734" y="424"/>
                  </a:lnTo>
                  <a:lnTo>
                    <a:pt x="1744" y="452"/>
                  </a:lnTo>
                  <a:lnTo>
                    <a:pt x="1750" y="478"/>
                  </a:lnTo>
                  <a:lnTo>
                    <a:pt x="1756" y="504"/>
                  </a:lnTo>
                  <a:lnTo>
                    <a:pt x="1760" y="532"/>
                  </a:lnTo>
                  <a:lnTo>
                    <a:pt x="1760" y="560"/>
                  </a:lnTo>
                  <a:lnTo>
                    <a:pt x="1760" y="560"/>
                  </a:lnTo>
                  <a:lnTo>
                    <a:pt x="1760" y="588"/>
                  </a:lnTo>
                  <a:lnTo>
                    <a:pt x="1756" y="616"/>
                  </a:lnTo>
                  <a:lnTo>
                    <a:pt x="1750" y="642"/>
                  </a:lnTo>
                  <a:lnTo>
                    <a:pt x="1744" y="670"/>
                  </a:lnTo>
                  <a:lnTo>
                    <a:pt x="1734" y="696"/>
                  </a:lnTo>
                  <a:lnTo>
                    <a:pt x="1722" y="722"/>
                  </a:lnTo>
                  <a:lnTo>
                    <a:pt x="1708" y="748"/>
                  </a:lnTo>
                  <a:lnTo>
                    <a:pt x="1692" y="772"/>
                  </a:lnTo>
                  <a:lnTo>
                    <a:pt x="1676" y="796"/>
                  </a:lnTo>
                  <a:lnTo>
                    <a:pt x="1656" y="820"/>
                  </a:lnTo>
                  <a:lnTo>
                    <a:pt x="1636" y="844"/>
                  </a:lnTo>
                  <a:lnTo>
                    <a:pt x="1612" y="866"/>
                  </a:lnTo>
                  <a:lnTo>
                    <a:pt x="1588" y="886"/>
                  </a:lnTo>
                  <a:lnTo>
                    <a:pt x="1562" y="908"/>
                  </a:lnTo>
                  <a:lnTo>
                    <a:pt x="1536" y="928"/>
                  </a:lnTo>
                  <a:lnTo>
                    <a:pt x="1506" y="946"/>
                  </a:lnTo>
                  <a:lnTo>
                    <a:pt x="1476" y="964"/>
                  </a:lnTo>
                  <a:lnTo>
                    <a:pt x="1446" y="982"/>
                  </a:lnTo>
                  <a:lnTo>
                    <a:pt x="1412" y="998"/>
                  </a:lnTo>
                  <a:lnTo>
                    <a:pt x="1378" y="1012"/>
                  </a:lnTo>
                  <a:lnTo>
                    <a:pt x="1344" y="1028"/>
                  </a:lnTo>
                  <a:lnTo>
                    <a:pt x="1308" y="1040"/>
                  </a:lnTo>
                  <a:lnTo>
                    <a:pt x="1270" y="1052"/>
                  </a:lnTo>
                  <a:lnTo>
                    <a:pt x="1232" y="1064"/>
                  </a:lnTo>
                  <a:lnTo>
                    <a:pt x="1192" y="1074"/>
                  </a:lnTo>
                  <a:lnTo>
                    <a:pt x="1152" y="1082"/>
                  </a:lnTo>
                  <a:lnTo>
                    <a:pt x="1110" y="1090"/>
                  </a:lnTo>
                  <a:lnTo>
                    <a:pt x="1068" y="1096"/>
                  </a:lnTo>
                  <a:lnTo>
                    <a:pt x="1026" y="1100"/>
                  </a:lnTo>
                  <a:lnTo>
                    <a:pt x="982" y="1104"/>
                  </a:lnTo>
                  <a:lnTo>
                    <a:pt x="938" y="1106"/>
                  </a:lnTo>
                  <a:lnTo>
                    <a:pt x="894" y="1106"/>
                  </a:lnTo>
                  <a:lnTo>
                    <a:pt x="894" y="1106"/>
                  </a:lnTo>
                  <a:lnTo>
                    <a:pt x="850" y="1106"/>
                  </a:lnTo>
                  <a:lnTo>
                    <a:pt x="806" y="1104"/>
                  </a:lnTo>
                  <a:lnTo>
                    <a:pt x="762" y="1100"/>
                  </a:lnTo>
                  <a:lnTo>
                    <a:pt x="720" y="1096"/>
                  </a:lnTo>
                  <a:lnTo>
                    <a:pt x="678" y="1090"/>
                  </a:lnTo>
                  <a:lnTo>
                    <a:pt x="636" y="1082"/>
                  </a:lnTo>
                  <a:lnTo>
                    <a:pt x="596" y="1074"/>
                  </a:lnTo>
                  <a:lnTo>
                    <a:pt x="556" y="1064"/>
                  </a:lnTo>
                  <a:lnTo>
                    <a:pt x="518" y="1052"/>
                  </a:lnTo>
                  <a:lnTo>
                    <a:pt x="480" y="1040"/>
                  </a:lnTo>
                  <a:lnTo>
                    <a:pt x="444" y="1028"/>
                  </a:lnTo>
                  <a:lnTo>
                    <a:pt x="410" y="1012"/>
                  </a:lnTo>
                  <a:lnTo>
                    <a:pt x="376" y="998"/>
                  </a:lnTo>
                  <a:lnTo>
                    <a:pt x="342" y="982"/>
                  </a:lnTo>
                  <a:lnTo>
                    <a:pt x="312" y="964"/>
                  </a:lnTo>
                  <a:lnTo>
                    <a:pt x="282" y="946"/>
                  </a:lnTo>
                  <a:lnTo>
                    <a:pt x="252" y="928"/>
                  </a:lnTo>
                  <a:lnTo>
                    <a:pt x="226" y="908"/>
                  </a:lnTo>
                  <a:lnTo>
                    <a:pt x="200" y="886"/>
                  </a:lnTo>
                  <a:lnTo>
                    <a:pt x="176" y="866"/>
                  </a:lnTo>
                  <a:lnTo>
                    <a:pt x="152" y="844"/>
                  </a:lnTo>
                  <a:lnTo>
                    <a:pt x="132" y="820"/>
                  </a:lnTo>
                  <a:lnTo>
                    <a:pt x="112" y="796"/>
                  </a:lnTo>
                  <a:lnTo>
                    <a:pt x="96" y="772"/>
                  </a:lnTo>
                  <a:lnTo>
                    <a:pt x="80" y="748"/>
                  </a:lnTo>
                  <a:lnTo>
                    <a:pt x="66" y="722"/>
                  </a:lnTo>
                  <a:lnTo>
                    <a:pt x="54" y="696"/>
                  </a:lnTo>
                  <a:lnTo>
                    <a:pt x="44" y="670"/>
                  </a:lnTo>
                  <a:lnTo>
                    <a:pt x="38" y="642"/>
                  </a:lnTo>
                  <a:lnTo>
                    <a:pt x="32" y="616"/>
                  </a:lnTo>
                  <a:lnTo>
                    <a:pt x="28" y="588"/>
                  </a:lnTo>
                  <a:lnTo>
                    <a:pt x="28" y="560"/>
                  </a:lnTo>
                  <a:lnTo>
                    <a:pt x="28" y="560"/>
                  </a:lnTo>
                  <a:lnTo>
                    <a:pt x="30" y="522"/>
                  </a:lnTo>
                  <a:lnTo>
                    <a:pt x="36" y="484"/>
                  </a:lnTo>
                  <a:lnTo>
                    <a:pt x="46" y="448"/>
                  </a:lnTo>
                  <a:lnTo>
                    <a:pt x="60" y="412"/>
                  </a:lnTo>
                  <a:lnTo>
                    <a:pt x="60" y="412"/>
                  </a:lnTo>
                  <a:lnTo>
                    <a:pt x="46" y="406"/>
                  </a:lnTo>
                  <a:lnTo>
                    <a:pt x="46" y="406"/>
                  </a:lnTo>
                  <a:lnTo>
                    <a:pt x="36" y="428"/>
                  </a:lnTo>
                  <a:lnTo>
                    <a:pt x="26" y="450"/>
                  </a:lnTo>
                  <a:lnTo>
                    <a:pt x="18" y="472"/>
                  </a:lnTo>
                  <a:lnTo>
                    <a:pt x="12" y="494"/>
                  </a:lnTo>
                  <a:lnTo>
                    <a:pt x="8" y="516"/>
                  </a:lnTo>
                  <a:lnTo>
                    <a:pt x="4" y="540"/>
                  </a:lnTo>
                  <a:lnTo>
                    <a:pt x="2" y="562"/>
                  </a:lnTo>
                  <a:lnTo>
                    <a:pt x="0" y="586"/>
                  </a:lnTo>
                  <a:lnTo>
                    <a:pt x="0" y="586"/>
                  </a:lnTo>
                  <a:lnTo>
                    <a:pt x="2" y="616"/>
                  </a:lnTo>
                  <a:lnTo>
                    <a:pt x="6" y="646"/>
                  </a:lnTo>
                  <a:lnTo>
                    <a:pt x="12" y="676"/>
                  </a:lnTo>
                  <a:lnTo>
                    <a:pt x="20" y="704"/>
                  </a:lnTo>
                  <a:lnTo>
                    <a:pt x="30" y="732"/>
                  </a:lnTo>
                  <a:lnTo>
                    <a:pt x="44" y="760"/>
                  </a:lnTo>
                  <a:lnTo>
                    <a:pt x="58" y="788"/>
                  </a:lnTo>
                  <a:lnTo>
                    <a:pt x="76" y="814"/>
                  </a:lnTo>
                  <a:lnTo>
                    <a:pt x="94" y="840"/>
                  </a:lnTo>
                  <a:lnTo>
                    <a:pt x="114" y="866"/>
                  </a:lnTo>
                  <a:lnTo>
                    <a:pt x="138" y="890"/>
                  </a:lnTo>
                  <a:lnTo>
                    <a:pt x="162" y="914"/>
                  </a:lnTo>
                  <a:lnTo>
                    <a:pt x="188" y="938"/>
                  </a:lnTo>
                  <a:lnTo>
                    <a:pt x="216" y="960"/>
                  </a:lnTo>
                  <a:lnTo>
                    <a:pt x="246" y="980"/>
                  </a:lnTo>
                  <a:lnTo>
                    <a:pt x="278" y="1002"/>
                  </a:lnTo>
                  <a:lnTo>
                    <a:pt x="310" y="1020"/>
                  </a:lnTo>
                  <a:lnTo>
                    <a:pt x="346" y="1038"/>
                  </a:lnTo>
                  <a:lnTo>
                    <a:pt x="380" y="1056"/>
                  </a:lnTo>
                  <a:lnTo>
                    <a:pt x="418" y="1072"/>
                  </a:lnTo>
                  <a:lnTo>
                    <a:pt x="456" y="1088"/>
                  </a:lnTo>
                  <a:lnTo>
                    <a:pt x="496" y="1102"/>
                  </a:lnTo>
                  <a:lnTo>
                    <a:pt x="536" y="1116"/>
                  </a:lnTo>
                  <a:lnTo>
                    <a:pt x="578" y="1126"/>
                  </a:lnTo>
                  <a:lnTo>
                    <a:pt x="622" y="1138"/>
                  </a:lnTo>
                  <a:lnTo>
                    <a:pt x="666" y="1146"/>
                  </a:lnTo>
                  <a:lnTo>
                    <a:pt x="710" y="1154"/>
                  </a:lnTo>
                  <a:lnTo>
                    <a:pt x="756" y="1160"/>
                  </a:lnTo>
                  <a:lnTo>
                    <a:pt x="804" y="1166"/>
                  </a:lnTo>
                  <a:lnTo>
                    <a:pt x="850" y="1170"/>
                  </a:lnTo>
                  <a:lnTo>
                    <a:pt x="898" y="1172"/>
                  </a:lnTo>
                  <a:lnTo>
                    <a:pt x="948" y="1172"/>
                  </a:lnTo>
                  <a:lnTo>
                    <a:pt x="948" y="1172"/>
                  </a:lnTo>
                  <a:lnTo>
                    <a:pt x="996" y="1172"/>
                  </a:lnTo>
                  <a:lnTo>
                    <a:pt x="1044" y="1170"/>
                  </a:lnTo>
                  <a:lnTo>
                    <a:pt x="1092" y="1166"/>
                  </a:lnTo>
                  <a:lnTo>
                    <a:pt x="1138" y="1160"/>
                  </a:lnTo>
                  <a:lnTo>
                    <a:pt x="1184" y="1154"/>
                  </a:lnTo>
                  <a:lnTo>
                    <a:pt x="1228" y="1146"/>
                  </a:lnTo>
                  <a:lnTo>
                    <a:pt x="1272" y="1138"/>
                  </a:lnTo>
                  <a:lnTo>
                    <a:pt x="1316" y="1126"/>
                  </a:lnTo>
                  <a:lnTo>
                    <a:pt x="1358" y="1116"/>
                  </a:lnTo>
                  <a:lnTo>
                    <a:pt x="1398" y="1102"/>
                  </a:lnTo>
                  <a:lnTo>
                    <a:pt x="1438" y="1088"/>
                  </a:lnTo>
                  <a:lnTo>
                    <a:pt x="1476" y="1072"/>
                  </a:lnTo>
                  <a:lnTo>
                    <a:pt x="1514" y="1056"/>
                  </a:lnTo>
                  <a:lnTo>
                    <a:pt x="1550" y="1038"/>
                  </a:lnTo>
                  <a:lnTo>
                    <a:pt x="1584" y="1020"/>
                  </a:lnTo>
                  <a:lnTo>
                    <a:pt x="1616" y="1002"/>
                  </a:lnTo>
                  <a:lnTo>
                    <a:pt x="1648" y="980"/>
                  </a:lnTo>
                  <a:lnTo>
                    <a:pt x="1678" y="960"/>
                  </a:lnTo>
                  <a:lnTo>
                    <a:pt x="1706" y="938"/>
                  </a:lnTo>
                  <a:lnTo>
                    <a:pt x="1732" y="914"/>
                  </a:lnTo>
                  <a:lnTo>
                    <a:pt x="1756" y="890"/>
                  </a:lnTo>
                  <a:lnTo>
                    <a:pt x="1780" y="866"/>
                  </a:lnTo>
                  <a:lnTo>
                    <a:pt x="1800" y="840"/>
                  </a:lnTo>
                  <a:lnTo>
                    <a:pt x="1820" y="814"/>
                  </a:lnTo>
                  <a:lnTo>
                    <a:pt x="1836" y="788"/>
                  </a:lnTo>
                  <a:lnTo>
                    <a:pt x="1852" y="760"/>
                  </a:lnTo>
                  <a:lnTo>
                    <a:pt x="1864" y="732"/>
                  </a:lnTo>
                  <a:lnTo>
                    <a:pt x="1874" y="704"/>
                  </a:lnTo>
                  <a:lnTo>
                    <a:pt x="1884" y="676"/>
                  </a:lnTo>
                  <a:lnTo>
                    <a:pt x="1890" y="646"/>
                  </a:lnTo>
                  <a:lnTo>
                    <a:pt x="1892" y="616"/>
                  </a:lnTo>
                  <a:lnTo>
                    <a:pt x="1894" y="586"/>
                  </a:lnTo>
                  <a:lnTo>
                    <a:pt x="1894" y="586"/>
                  </a:lnTo>
                  <a:lnTo>
                    <a:pt x="1892" y="556"/>
                  </a:lnTo>
                  <a:lnTo>
                    <a:pt x="1890" y="526"/>
                  </a:lnTo>
                  <a:lnTo>
                    <a:pt x="1884" y="496"/>
                  </a:lnTo>
                  <a:lnTo>
                    <a:pt x="1874" y="468"/>
                  </a:lnTo>
                  <a:lnTo>
                    <a:pt x="1864" y="440"/>
                  </a:lnTo>
                  <a:lnTo>
                    <a:pt x="1852" y="412"/>
                  </a:lnTo>
                  <a:lnTo>
                    <a:pt x="1836" y="384"/>
                  </a:lnTo>
                  <a:lnTo>
                    <a:pt x="1820" y="358"/>
                  </a:lnTo>
                  <a:lnTo>
                    <a:pt x="1800" y="332"/>
                  </a:lnTo>
                  <a:lnTo>
                    <a:pt x="1780" y="306"/>
                  </a:lnTo>
                  <a:lnTo>
                    <a:pt x="1756" y="282"/>
                  </a:lnTo>
                  <a:lnTo>
                    <a:pt x="1732" y="258"/>
                  </a:lnTo>
                  <a:lnTo>
                    <a:pt x="1706" y="236"/>
                  </a:lnTo>
                  <a:lnTo>
                    <a:pt x="1678" y="214"/>
                  </a:lnTo>
                  <a:lnTo>
                    <a:pt x="1648" y="192"/>
                  </a:lnTo>
                  <a:lnTo>
                    <a:pt x="1616" y="172"/>
                  </a:lnTo>
                  <a:lnTo>
                    <a:pt x="1584" y="152"/>
                  </a:lnTo>
                  <a:lnTo>
                    <a:pt x="1550" y="134"/>
                  </a:lnTo>
                  <a:lnTo>
                    <a:pt x="1514" y="116"/>
                  </a:lnTo>
                  <a:lnTo>
                    <a:pt x="1476" y="100"/>
                  </a:lnTo>
                  <a:lnTo>
                    <a:pt x="1438" y="84"/>
                  </a:lnTo>
                  <a:lnTo>
                    <a:pt x="1398" y="70"/>
                  </a:lnTo>
                  <a:lnTo>
                    <a:pt x="1358" y="58"/>
                  </a:lnTo>
                  <a:lnTo>
                    <a:pt x="1316" y="46"/>
                  </a:lnTo>
                  <a:lnTo>
                    <a:pt x="1272" y="36"/>
                  </a:lnTo>
                  <a:lnTo>
                    <a:pt x="1228" y="26"/>
                  </a:lnTo>
                  <a:lnTo>
                    <a:pt x="1184" y="18"/>
                  </a:lnTo>
                  <a:lnTo>
                    <a:pt x="1138" y="12"/>
                  </a:lnTo>
                  <a:lnTo>
                    <a:pt x="1092" y="6"/>
                  </a:lnTo>
                  <a:lnTo>
                    <a:pt x="1044" y="2"/>
                  </a:lnTo>
                  <a:lnTo>
                    <a:pt x="996" y="0"/>
                  </a:lnTo>
                  <a:lnTo>
                    <a:pt x="948" y="0"/>
                  </a:lnTo>
                  <a:lnTo>
                    <a:pt x="948" y="0"/>
                  </a:ln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 w="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outerShdw blurRad="165100" dist="63500" dir="5400000" sx="103000" sy="103000" algn="t" rotWithShape="0">
                <a:prstClr val="black">
                  <a:alpha val="40000"/>
                </a:prstClr>
              </a:outerShdw>
            </a:effectLst>
            <a:scene3d>
              <a:camera prst="perspectiveRelaxed">
                <a:rot lat="19605046" lon="18138247" rev="3919178"/>
              </a:camera>
              <a:lightRig rig="chilly" dir="t"/>
            </a:scene3d>
            <a:sp3d extrusionH="127000" contourW="12700" prstMaterial="dkEdge">
              <a:bevelT/>
              <a:extrusionClr>
                <a:schemeClr val="bg1">
                  <a:lumMod val="75000"/>
                </a:schemeClr>
              </a:extrusionClr>
              <a:contourClr>
                <a:schemeClr val="bg1">
                  <a:lumMod val="75000"/>
                </a:schemeClr>
              </a:contourClr>
            </a:sp3d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Calibri" pitchFamily="34" charset="0"/>
              </a:endParaRPr>
            </a:p>
          </p:txBody>
        </p:sp>
        <p:cxnSp>
          <p:nvCxnSpPr>
            <p:cNvPr id="12" name="Straight Connector 11"/>
            <p:cNvCxnSpPr/>
            <p:nvPr/>
          </p:nvCxnSpPr>
          <p:spPr>
            <a:xfrm>
              <a:off x="1066800" y="3360816"/>
              <a:ext cx="2133600" cy="1588"/>
            </a:xfrm>
            <a:prstGeom prst="line">
              <a:avLst/>
            </a:prstGeom>
            <a:ln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9" name="Group 12"/>
          <p:cNvGrpSpPr/>
          <p:nvPr/>
        </p:nvGrpSpPr>
        <p:grpSpPr>
          <a:xfrm>
            <a:off x="1066800" y="4572000"/>
            <a:ext cx="2590800" cy="377218"/>
            <a:chOff x="1066800" y="3048000"/>
            <a:chExt cx="2590800" cy="377218"/>
          </a:xfrm>
        </p:grpSpPr>
        <p:sp>
          <p:nvSpPr>
            <p:cNvPr id="14" name="Freeform 19"/>
            <p:cNvSpPr>
              <a:spLocks/>
            </p:cNvSpPr>
            <p:nvPr/>
          </p:nvSpPr>
          <p:spPr bwMode="auto">
            <a:xfrm flipH="1">
              <a:off x="3200400" y="3048000"/>
              <a:ext cx="457200" cy="377218"/>
            </a:xfrm>
            <a:custGeom>
              <a:avLst/>
              <a:gdLst/>
              <a:ahLst/>
              <a:cxnLst>
                <a:cxn ang="0">
                  <a:pos x="906" y="0"/>
                </a:cxn>
                <a:cxn ang="0">
                  <a:pos x="1002" y="18"/>
                </a:cxn>
                <a:cxn ang="0">
                  <a:pos x="1168" y="40"/>
                </a:cxn>
                <a:cxn ang="0">
                  <a:pos x="1320" y="84"/>
                </a:cxn>
                <a:cxn ang="0">
                  <a:pos x="1454" y="142"/>
                </a:cxn>
                <a:cxn ang="0">
                  <a:pos x="1568" y="216"/>
                </a:cxn>
                <a:cxn ang="0">
                  <a:pos x="1660" y="302"/>
                </a:cxn>
                <a:cxn ang="0">
                  <a:pos x="1722" y="400"/>
                </a:cxn>
                <a:cxn ang="0">
                  <a:pos x="1756" y="504"/>
                </a:cxn>
                <a:cxn ang="0">
                  <a:pos x="1760" y="588"/>
                </a:cxn>
                <a:cxn ang="0">
                  <a:pos x="1734" y="696"/>
                </a:cxn>
                <a:cxn ang="0">
                  <a:pos x="1676" y="796"/>
                </a:cxn>
                <a:cxn ang="0">
                  <a:pos x="1588" y="886"/>
                </a:cxn>
                <a:cxn ang="0">
                  <a:pos x="1476" y="964"/>
                </a:cxn>
                <a:cxn ang="0">
                  <a:pos x="1344" y="1028"/>
                </a:cxn>
                <a:cxn ang="0">
                  <a:pos x="1192" y="1074"/>
                </a:cxn>
                <a:cxn ang="0">
                  <a:pos x="1026" y="1100"/>
                </a:cxn>
                <a:cxn ang="0">
                  <a:pos x="894" y="1106"/>
                </a:cxn>
                <a:cxn ang="0">
                  <a:pos x="720" y="1096"/>
                </a:cxn>
                <a:cxn ang="0">
                  <a:pos x="556" y="1064"/>
                </a:cxn>
                <a:cxn ang="0">
                  <a:pos x="410" y="1012"/>
                </a:cxn>
                <a:cxn ang="0">
                  <a:pos x="282" y="946"/>
                </a:cxn>
                <a:cxn ang="0">
                  <a:pos x="176" y="866"/>
                </a:cxn>
                <a:cxn ang="0">
                  <a:pos x="96" y="772"/>
                </a:cxn>
                <a:cxn ang="0">
                  <a:pos x="44" y="670"/>
                </a:cxn>
                <a:cxn ang="0">
                  <a:pos x="28" y="560"/>
                </a:cxn>
                <a:cxn ang="0">
                  <a:pos x="46" y="448"/>
                </a:cxn>
                <a:cxn ang="0">
                  <a:pos x="46" y="406"/>
                </a:cxn>
                <a:cxn ang="0">
                  <a:pos x="12" y="494"/>
                </a:cxn>
                <a:cxn ang="0">
                  <a:pos x="0" y="586"/>
                </a:cxn>
                <a:cxn ang="0">
                  <a:pos x="12" y="676"/>
                </a:cxn>
                <a:cxn ang="0">
                  <a:pos x="58" y="788"/>
                </a:cxn>
                <a:cxn ang="0">
                  <a:pos x="138" y="890"/>
                </a:cxn>
                <a:cxn ang="0">
                  <a:pos x="246" y="980"/>
                </a:cxn>
                <a:cxn ang="0">
                  <a:pos x="380" y="1056"/>
                </a:cxn>
                <a:cxn ang="0">
                  <a:pos x="536" y="1116"/>
                </a:cxn>
                <a:cxn ang="0">
                  <a:pos x="710" y="1154"/>
                </a:cxn>
                <a:cxn ang="0">
                  <a:pos x="898" y="1172"/>
                </a:cxn>
                <a:cxn ang="0">
                  <a:pos x="1044" y="1170"/>
                </a:cxn>
                <a:cxn ang="0">
                  <a:pos x="1228" y="1146"/>
                </a:cxn>
                <a:cxn ang="0">
                  <a:pos x="1398" y="1102"/>
                </a:cxn>
                <a:cxn ang="0">
                  <a:pos x="1550" y="1038"/>
                </a:cxn>
                <a:cxn ang="0">
                  <a:pos x="1678" y="960"/>
                </a:cxn>
                <a:cxn ang="0">
                  <a:pos x="1780" y="866"/>
                </a:cxn>
                <a:cxn ang="0">
                  <a:pos x="1852" y="760"/>
                </a:cxn>
                <a:cxn ang="0">
                  <a:pos x="1890" y="646"/>
                </a:cxn>
                <a:cxn ang="0">
                  <a:pos x="1892" y="556"/>
                </a:cxn>
                <a:cxn ang="0">
                  <a:pos x="1864" y="440"/>
                </a:cxn>
                <a:cxn ang="0">
                  <a:pos x="1800" y="332"/>
                </a:cxn>
                <a:cxn ang="0">
                  <a:pos x="1706" y="236"/>
                </a:cxn>
                <a:cxn ang="0">
                  <a:pos x="1584" y="152"/>
                </a:cxn>
                <a:cxn ang="0">
                  <a:pos x="1438" y="84"/>
                </a:cxn>
                <a:cxn ang="0">
                  <a:pos x="1272" y="36"/>
                </a:cxn>
                <a:cxn ang="0">
                  <a:pos x="1092" y="6"/>
                </a:cxn>
                <a:cxn ang="0">
                  <a:pos x="948" y="0"/>
                </a:cxn>
              </a:cxnLst>
              <a:rect l="0" t="0" r="r" b="b"/>
              <a:pathLst>
                <a:path w="1894" h="1172">
                  <a:moveTo>
                    <a:pt x="948" y="0"/>
                  </a:moveTo>
                  <a:lnTo>
                    <a:pt x="948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16" y="14"/>
                  </a:lnTo>
                  <a:lnTo>
                    <a:pt x="916" y="14"/>
                  </a:lnTo>
                  <a:lnTo>
                    <a:pt x="960" y="14"/>
                  </a:lnTo>
                  <a:lnTo>
                    <a:pt x="1002" y="18"/>
                  </a:lnTo>
                  <a:lnTo>
                    <a:pt x="1044" y="22"/>
                  </a:lnTo>
                  <a:lnTo>
                    <a:pt x="1086" y="26"/>
                  </a:lnTo>
                  <a:lnTo>
                    <a:pt x="1128" y="32"/>
                  </a:lnTo>
                  <a:lnTo>
                    <a:pt x="1168" y="40"/>
                  </a:lnTo>
                  <a:lnTo>
                    <a:pt x="1206" y="50"/>
                  </a:lnTo>
                  <a:lnTo>
                    <a:pt x="1246" y="60"/>
                  </a:lnTo>
                  <a:lnTo>
                    <a:pt x="1282" y="70"/>
                  </a:lnTo>
                  <a:lnTo>
                    <a:pt x="1320" y="84"/>
                  </a:lnTo>
                  <a:lnTo>
                    <a:pt x="1354" y="96"/>
                  </a:lnTo>
                  <a:lnTo>
                    <a:pt x="1388" y="110"/>
                  </a:lnTo>
                  <a:lnTo>
                    <a:pt x="1422" y="126"/>
                  </a:lnTo>
                  <a:lnTo>
                    <a:pt x="1454" y="142"/>
                  </a:lnTo>
                  <a:lnTo>
                    <a:pt x="1484" y="160"/>
                  </a:lnTo>
                  <a:lnTo>
                    <a:pt x="1514" y="178"/>
                  </a:lnTo>
                  <a:lnTo>
                    <a:pt x="1542" y="196"/>
                  </a:lnTo>
                  <a:lnTo>
                    <a:pt x="1568" y="216"/>
                  </a:lnTo>
                  <a:lnTo>
                    <a:pt x="1594" y="236"/>
                  </a:lnTo>
                  <a:lnTo>
                    <a:pt x="1616" y="258"/>
                  </a:lnTo>
                  <a:lnTo>
                    <a:pt x="1638" y="280"/>
                  </a:lnTo>
                  <a:lnTo>
                    <a:pt x="1660" y="302"/>
                  </a:lnTo>
                  <a:lnTo>
                    <a:pt x="1678" y="326"/>
                  </a:lnTo>
                  <a:lnTo>
                    <a:pt x="1694" y="350"/>
                  </a:lnTo>
                  <a:lnTo>
                    <a:pt x="1710" y="374"/>
                  </a:lnTo>
                  <a:lnTo>
                    <a:pt x="1722" y="400"/>
                  </a:lnTo>
                  <a:lnTo>
                    <a:pt x="1734" y="424"/>
                  </a:lnTo>
                  <a:lnTo>
                    <a:pt x="1744" y="452"/>
                  </a:lnTo>
                  <a:lnTo>
                    <a:pt x="1750" y="478"/>
                  </a:lnTo>
                  <a:lnTo>
                    <a:pt x="1756" y="504"/>
                  </a:lnTo>
                  <a:lnTo>
                    <a:pt x="1760" y="532"/>
                  </a:lnTo>
                  <a:lnTo>
                    <a:pt x="1760" y="560"/>
                  </a:lnTo>
                  <a:lnTo>
                    <a:pt x="1760" y="560"/>
                  </a:lnTo>
                  <a:lnTo>
                    <a:pt x="1760" y="588"/>
                  </a:lnTo>
                  <a:lnTo>
                    <a:pt x="1756" y="616"/>
                  </a:lnTo>
                  <a:lnTo>
                    <a:pt x="1750" y="642"/>
                  </a:lnTo>
                  <a:lnTo>
                    <a:pt x="1744" y="670"/>
                  </a:lnTo>
                  <a:lnTo>
                    <a:pt x="1734" y="696"/>
                  </a:lnTo>
                  <a:lnTo>
                    <a:pt x="1722" y="722"/>
                  </a:lnTo>
                  <a:lnTo>
                    <a:pt x="1708" y="748"/>
                  </a:lnTo>
                  <a:lnTo>
                    <a:pt x="1692" y="772"/>
                  </a:lnTo>
                  <a:lnTo>
                    <a:pt x="1676" y="796"/>
                  </a:lnTo>
                  <a:lnTo>
                    <a:pt x="1656" y="820"/>
                  </a:lnTo>
                  <a:lnTo>
                    <a:pt x="1636" y="844"/>
                  </a:lnTo>
                  <a:lnTo>
                    <a:pt x="1612" y="866"/>
                  </a:lnTo>
                  <a:lnTo>
                    <a:pt x="1588" y="886"/>
                  </a:lnTo>
                  <a:lnTo>
                    <a:pt x="1562" y="908"/>
                  </a:lnTo>
                  <a:lnTo>
                    <a:pt x="1536" y="928"/>
                  </a:lnTo>
                  <a:lnTo>
                    <a:pt x="1506" y="946"/>
                  </a:lnTo>
                  <a:lnTo>
                    <a:pt x="1476" y="964"/>
                  </a:lnTo>
                  <a:lnTo>
                    <a:pt x="1446" y="982"/>
                  </a:lnTo>
                  <a:lnTo>
                    <a:pt x="1412" y="998"/>
                  </a:lnTo>
                  <a:lnTo>
                    <a:pt x="1378" y="1012"/>
                  </a:lnTo>
                  <a:lnTo>
                    <a:pt x="1344" y="1028"/>
                  </a:lnTo>
                  <a:lnTo>
                    <a:pt x="1308" y="1040"/>
                  </a:lnTo>
                  <a:lnTo>
                    <a:pt x="1270" y="1052"/>
                  </a:lnTo>
                  <a:lnTo>
                    <a:pt x="1232" y="1064"/>
                  </a:lnTo>
                  <a:lnTo>
                    <a:pt x="1192" y="1074"/>
                  </a:lnTo>
                  <a:lnTo>
                    <a:pt x="1152" y="1082"/>
                  </a:lnTo>
                  <a:lnTo>
                    <a:pt x="1110" y="1090"/>
                  </a:lnTo>
                  <a:lnTo>
                    <a:pt x="1068" y="1096"/>
                  </a:lnTo>
                  <a:lnTo>
                    <a:pt x="1026" y="1100"/>
                  </a:lnTo>
                  <a:lnTo>
                    <a:pt x="982" y="1104"/>
                  </a:lnTo>
                  <a:lnTo>
                    <a:pt x="938" y="1106"/>
                  </a:lnTo>
                  <a:lnTo>
                    <a:pt x="894" y="1106"/>
                  </a:lnTo>
                  <a:lnTo>
                    <a:pt x="894" y="1106"/>
                  </a:lnTo>
                  <a:lnTo>
                    <a:pt x="850" y="1106"/>
                  </a:lnTo>
                  <a:lnTo>
                    <a:pt x="806" y="1104"/>
                  </a:lnTo>
                  <a:lnTo>
                    <a:pt x="762" y="1100"/>
                  </a:lnTo>
                  <a:lnTo>
                    <a:pt x="720" y="1096"/>
                  </a:lnTo>
                  <a:lnTo>
                    <a:pt x="678" y="1090"/>
                  </a:lnTo>
                  <a:lnTo>
                    <a:pt x="636" y="1082"/>
                  </a:lnTo>
                  <a:lnTo>
                    <a:pt x="596" y="1074"/>
                  </a:lnTo>
                  <a:lnTo>
                    <a:pt x="556" y="1064"/>
                  </a:lnTo>
                  <a:lnTo>
                    <a:pt x="518" y="1052"/>
                  </a:lnTo>
                  <a:lnTo>
                    <a:pt x="480" y="1040"/>
                  </a:lnTo>
                  <a:lnTo>
                    <a:pt x="444" y="1028"/>
                  </a:lnTo>
                  <a:lnTo>
                    <a:pt x="410" y="1012"/>
                  </a:lnTo>
                  <a:lnTo>
                    <a:pt x="376" y="998"/>
                  </a:lnTo>
                  <a:lnTo>
                    <a:pt x="342" y="982"/>
                  </a:lnTo>
                  <a:lnTo>
                    <a:pt x="312" y="964"/>
                  </a:lnTo>
                  <a:lnTo>
                    <a:pt x="282" y="946"/>
                  </a:lnTo>
                  <a:lnTo>
                    <a:pt x="252" y="928"/>
                  </a:lnTo>
                  <a:lnTo>
                    <a:pt x="226" y="908"/>
                  </a:lnTo>
                  <a:lnTo>
                    <a:pt x="200" y="886"/>
                  </a:lnTo>
                  <a:lnTo>
                    <a:pt x="176" y="866"/>
                  </a:lnTo>
                  <a:lnTo>
                    <a:pt x="152" y="844"/>
                  </a:lnTo>
                  <a:lnTo>
                    <a:pt x="132" y="820"/>
                  </a:lnTo>
                  <a:lnTo>
                    <a:pt x="112" y="796"/>
                  </a:lnTo>
                  <a:lnTo>
                    <a:pt x="96" y="772"/>
                  </a:lnTo>
                  <a:lnTo>
                    <a:pt x="80" y="748"/>
                  </a:lnTo>
                  <a:lnTo>
                    <a:pt x="66" y="722"/>
                  </a:lnTo>
                  <a:lnTo>
                    <a:pt x="54" y="696"/>
                  </a:lnTo>
                  <a:lnTo>
                    <a:pt x="44" y="670"/>
                  </a:lnTo>
                  <a:lnTo>
                    <a:pt x="38" y="642"/>
                  </a:lnTo>
                  <a:lnTo>
                    <a:pt x="32" y="616"/>
                  </a:lnTo>
                  <a:lnTo>
                    <a:pt x="28" y="588"/>
                  </a:lnTo>
                  <a:lnTo>
                    <a:pt x="28" y="560"/>
                  </a:lnTo>
                  <a:lnTo>
                    <a:pt x="28" y="560"/>
                  </a:lnTo>
                  <a:lnTo>
                    <a:pt x="30" y="522"/>
                  </a:lnTo>
                  <a:lnTo>
                    <a:pt x="36" y="484"/>
                  </a:lnTo>
                  <a:lnTo>
                    <a:pt x="46" y="448"/>
                  </a:lnTo>
                  <a:lnTo>
                    <a:pt x="60" y="412"/>
                  </a:lnTo>
                  <a:lnTo>
                    <a:pt x="60" y="412"/>
                  </a:lnTo>
                  <a:lnTo>
                    <a:pt x="46" y="406"/>
                  </a:lnTo>
                  <a:lnTo>
                    <a:pt x="46" y="406"/>
                  </a:lnTo>
                  <a:lnTo>
                    <a:pt x="36" y="428"/>
                  </a:lnTo>
                  <a:lnTo>
                    <a:pt x="26" y="450"/>
                  </a:lnTo>
                  <a:lnTo>
                    <a:pt x="18" y="472"/>
                  </a:lnTo>
                  <a:lnTo>
                    <a:pt x="12" y="494"/>
                  </a:lnTo>
                  <a:lnTo>
                    <a:pt x="8" y="516"/>
                  </a:lnTo>
                  <a:lnTo>
                    <a:pt x="4" y="540"/>
                  </a:lnTo>
                  <a:lnTo>
                    <a:pt x="2" y="562"/>
                  </a:lnTo>
                  <a:lnTo>
                    <a:pt x="0" y="586"/>
                  </a:lnTo>
                  <a:lnTo>
                    <a:pt x="0" y="586"/>
                  </a:lnTo>
                  <a:lnTo>
                    <a:pt x="2" y="616"/>
                  </a:lnTo>
                  <a:lnTo>
                    <a:pt x="6" y="646"/>
                  </a:lnTo>
                  <a:lnTo>
                    <a:pt x="12" y="676"/>
                  </a:lnTo>
                  <a:lnTo>
                    <a:pt x="20" y="704"/>
                  </a:lnTo>
                  <a:lnTo>
                    <a:pt x="30" y="732"/>
                  </a:lnTo>
                  <a:lnTo>
                    <a:pt x="44" y="760"/>
                  </a:lnTo>
                  <a:lnTo>
                    <a:pt x="58" y="788"/>
                  </a:lnTo>
                  <a:lnTo>
                    <a:pt x="76" y="814"/>
                  </a:lnTo>
                  <a:lnTo>
                    <a:pt x="94" y="840"/>
                  </a:lnTo>
                  <a:lnTo>
                    <a:pt x="114" y="866"/>
                  </a:lnTo>
                  <a:lnTo>
                    <a:pt x="138" y="890"/>
                  </a:lnTo>
                  <a:lnTo>
                    <a:pt x="162" y="914"/>
                  </a:lnTo>
                  <a:lnTo>
                    <a:pt x="188" y="938"/>
                  </a:lnTo>
                  <a:lnTo>
                    <a:pt x="216" y="960"/>
                  </a:lnTo>
                  <a:lnTo>
                    <a:pt x="246" y="980"/>
                  </a:lnTo>
                  <a:lnTo>
                    <a:pt x="278" y="1002"/>
                  </a:lnTo>
                  <a:lnTo>
                    <a:pt x="310" y="1020"/>
                  </a:lnTo>
                  <a:lnTo>
                    <a:pt x="346" y="1038"/>
                  </a:lnTo>
                  <a:lnTo>
                    <a:pt x="380" y="1056"/>
                  </a:lnTo>
                  <a:lnTo>
                    <a:pt x="418" y="1072"/>
                  </a:lnTo>
                  <a:lnTo>
                    <a:pt x="456" y="1088"/>
                  </a:lnTo>
                  <a:lnTo>
                    <a:pt x="496" y="1102"/>
                  </a:lnTo>
                  <a:lnTo>
                    <a:pt x="536" y="1116"/>
                  </a:lnTo>
                  <a:lnTo>
                    <a:pt x="578" y="1126"/>
                  </a:lnTo>
                  <a:lnTo>
                    <a:pt x="622" y="1138"/>
                  </a:lnTo>
                  <a:lnTo>
                    <a:pt x="666" y="1146"/>
                  </a:lnTo>
                  <a:lnTo>
                    <a:pt x="710" y="1154"/>
                  </a:lnTo>
                  <a:lnTo>
                    <a:pt x="756" y="1160"/>
                  </a:lnTo>
                  <a:lnTo>
                    <a:pt x="804" y="1166"/>
                  </a:lnTo>
                  <a:lnTo>
                    <a:pt x="850" y="1170"/>
                  </a:lnTo>
                  <a:lnTo>
                    <a:pt x="898" y="1172"/>
                  </a:lnTo>
                  <a:lnTo>
                    <a:pt x="948" y="1172"/>
                  </a:lnTo>
                  <a:lnTo>
                    <a:pt x="948" y="1172"/>
                  </a:lnTo>
                  <a:lnTo>
                    <a:pt x="996" y="1172"/>
                  </a:lnTo>
                  <a:lnTo>
                    <a:pt x="1044" y="1170"/>
                  </a:lnTo>
                  <a:lnTo>
                    <a:pt x="1092" y="1166"/>
                  </a:lnTo>
                  <a:lnTo>
                    <a:pt x="1138" y="1160"/>
                  </a:lnTo>
                  <a:lnTo>
                    <a:pt x="1184" y="1154"/>
                  </a:lnTo>
                  <a:lnTo>
                    <a:pt x="1228" y="1146"/>
                  </a:lnTo>
                  <a:lnTo>
                    <a:pt x="1272" y="1138"/>
                  </a:lnTo>
                  <a:lnTo>
                    <a:pt x="1316" y="1126"/>
                  </a:lnTo>
                  <a:lnTo>
                    <a:pt x="1358" y="1116"/>
                  </a:lnTo>
                  <a:lnTo>
                    <a:pt x="1398" y="1102"/>
                  </a:lnTo>
                  <a:lnTo>
                    <a:pt x="1438" y="1088"/>
                  </a:lnTo>
                  <a:lnTo>
                    <a:pt x="1476" y="1072"/>
                  </a:lnTo>
                  <a:lnTo>
                    <a:pt x="1514" y="1056"/>
                  </a:lnTo>
                  <a:lnTo>
                    <a:pt x="1550" y="1038"/>
                  </a:lnTo>
                  <a:lnTo>
                    <a:pt x="1584" y="1020"/>
                  </a:lnTo>
                  <a:lnTo>
                    <a:pt x="1616" y="1002"/>
                  </a:lnTo>
                  <a:lnTo>
                    <a:pt x="1648" y="980"/>
                  </a:lnTo>
                  <a:lnTo>
                    <a:pt x="1678" y="960"/>
                  </a:lnTo>
                  <a:lnTo>
                    <a:pt x="1706" y="938"/>
                  </a:lnTo>
                  <a:lnTo>
                    <a:pt x="1732" y="914"/>
                  </a:lnTo>
                  <a:lnTo>
                    <a:pt x="1756" y="890"/>
                  </a:lnTo>
                  <a:lnTo>
                    <a:pt x="1780" y="866"/>
                  </a:lnTo>
                  <a:lnTo>
                    <a:pt x="1800" y="840"/>
                  </a:lnTo>
                  <a:lnTo>
                    <a:pt x="1820" y="814"/>
                  </a:lnTo>
                  <a:lnTo>
                    <a:pt x="1836" y="788"/>
                  </a:lnTo>
                  <a:lnTo>
                    <a:pt x="1852" y="760"/>
                  </a:lnTo>
                  <a:lnTo>
                    <a:pt x="1864" y="732"/>
                  </a:lnTo>
                  <a:lnTo>
                    <a:pt x="1874" y="704"/>
                  </a:lnTo>
                  <a:lnTo>
                    <a:pt x="1884" y="676"/>
                  </a:lnTo>
                  <a:lnTo>
                    <a:pt x="1890" y="646"/>
                  </a:lnTo>
                  <a:lnTo>
                    <a:pt x="1892" y="616"/>
                  </a:lnTo>
                  <a:lnTo>
                    <a:pt x="1894" y="586"/>
                  </a:lnTo>
                  <a:lnTo>
                    <a:pt x="1894" y="586"/>
                  </a:lnTo>
                  <a:lnTo>
                    <a:pt x="1892" y="556"/>
                  </a:lnTo>
                  <a:lnTo>
                    <a:pt x="1890" y="526"/>
                  </a:lnTo>
                  <a:lnTo>
                    <a:pt x="1884" y="496"/>
                  </a:lnTo>
                  <a:lnTo>
                    <a:pt x="1874" y="468"/>
                  </a:lnTo>
                  <a:lnTo>
                    <a:pt x="1864" y="440"/>
                  </a:lnTo>
                  <a:lnTo>
                    <a:pt x="1852" y="412"/>
                  </a:lnTo>
                  <a:lnTo>
                    <a:pt x="1836" y="384"/>
                  </a:lnTo>
                  <a:lnTo>
                    <a:pt x="1820" y="358"/>
                  </a:lnTo>
                  <a:lnTo>
                    <a:pt x="1800" y="332"/>
                  </a:lnTo>
                  <a:lnTo>
                    <a:pt x="1780" y="306"/>
                  </a:lnTo>
                  <a:lnTo>
                    <a:pt x="1756" y="282"/>
                  </a:lnTo>
                  <a:lnTo>
                    <a:pt x="1732" y="258"/>
                  </a:lnTo>
                  <a:lnTo>
                    <a:pt x="1706" y="236"/>
                  </a:lnTo>
                  <a:lnTo>
                    <a:pt x="1678" y="214"/>
                  </a:lnTo>
                  <a:lnTo>
                    <a:pt x="1648" y="192"/>
                  </a:lnTo>
                  <a:lnTo>
                    <a:pt x="1616" y="172"/>
                  </a:lnTo>
                  <a:lnTo>
                    <a:pt x="1584" y="152"/>
                  </a:lnTo>
                  <a:lnTo>
                    <a:pt x="1550" y="134"/>
                  </a:lnTo>
                  <a:lnTo>
                    <a:pt x="1514" y="116"/>
                  </a:lnTo>
                  <a:lnTo>
                    <a:pt x="1476" y="100"/>
                  </a:lnTo>
                  <a:lnTo>
                    <a:pt x="1438" y="84"/>
                  </a:lnTo>
                  <a:lnTo>
                    <a:pt x="1398" y="70"/>
                  </a:lnTo>
                  <a:lnTo>
                    <a:pt x="1358" y="58"/>
                  </a:lnTo>
                  <a:lnTo>
                    <a:pt x="1316" y="46"/>
                  </a:lnTo>
                  <a:lnTo>
                    <a:pt x="1272" y="36"/>
                  </a:lnTo>
                  <a:lnTo>
                    <a:pt x="1228" y="26"/>
                  </a:lnTo>
                  <a:lnTo>
                    <a:pt x="1184" y="18"/>
                  </a:lnTo>
                  <a:lnTo>
                    <a:pt x="1138" y="12"/>
                  </a:lnTo>
                  <a:lnTo>
                    <a:pt x="1092" y="6"/>
                  </a:lnTo>
                  <a:lnTo>
                    <a:pt x="1044" y="2"/>
                  </a:lnTo>
                  <a:lnTo>
                    <a:pt x="996" y="0"/>
                  </a:lnTo>
                  <a:lnTo>
                    <a:pt x="948" y="0"/>
                  </a:lnTo>
                  <a:lnTo>
                    <a:pt x="948" y="0"/>
                  </a:ln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 w="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outerShdw blurRad="165100" dist="63500" dir="5400000" sx="103000" sy="103000" algn="t" rotWithShape="0">
                <a:prstClr val="black">
                  <a:alpha val="40000"/>
                </a:prstClr>
              </a:outerShdw>
            </a:effectLst>
            <a:scene3d>
              <a:camera prst="perspectiveRelaxed">
                <a:rot lat="19605046" lon="18138247" rev="3919178"/>
              </a:camera>
              <a:lightRig rig="chilly" dir="t"/>
            </a:scene3d>
            <a:sp3d extrusionH="127000" contourW="12700" prstMaterial="dkEdge">
              <a:bevelT/>
              <a:extrusionClr>
                <a:schemeClr val="bg1">
                  <a:lumMod val="75000"/>
                </a:schemeClr>
              </a:extrusionClr>
              <a:contourClr>
                <a:schemeClr val="bg1">
                  <a:lumMod val="75000"/>
                </a:schemeClr>
              </a:contourClr>
            </a:sp3d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Calibri" pitchFamily="34" charset="0"/>
              </a:endParaRPr>
            </a:p>
          </p:txBody>
        </p:sp>
        <p:cxnSp>
          <p:nvCxnSpPr>
            <p:cNvPr id="15" name="Straight Connector 14"/>
            <p:cNvCxnSpPr/>
            <p:nvPr/>
          </p:nvCxnSpPr>
          <p:spPr>
            <a:xfrm>
              <a:off x="1066800" y="3360816"/>
              <a:ext cx="2133600" cy="1588"/>
            </a:xfrm>
            <a:prstGeom prst="line">
              <a:avLst/>
            </a:prstGeom>
            <a:ln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8" name="Rectangle 17"/>
          <p:cNvSpPr/>
          <p:nvPr/>
        </p:nvSpPr>
        <p:spPr>
          <a:xfrm flipH="1">
            <a:off x="5486399" y="2362200"/>
            <a:ext cx="152400" cy="3276600"/>
          </a:xfrm>
          <a:prstGeom prst="rect">
            <a:avLst/>
          </a:prstGeom>
          <a:gradFill>
            <a:gsLst>
              <a:gs pos="0">
                <a:schemeClr val="tx1">
                  <a:lumMod val="65000"/>
                  <a:lumOff val="35000"/>
                </a:schemeClr>
              </a:gs>
              <a:gs pos="50000">
                <a:schemeClr val="bg1"/>
              </a:gs>
              <a:gs pos="100000">
                <a:schemeClr val="tx1">
                  <a:lumMod val="85000"/>
                  <a:lumOff val="15000"/>
                </a:schemeClr>
              </a:gs>
            </a:gsLst>
            <a:lin ang="0" scaled="1"/>
          </a:gradFill>
          <a:ln>
            <a:solidFill>
              <a:schemeClr val="tx1">
                <a:lumMod val="75000"/>
                <a:lumOff val="25000"/>
              </a:schemeClr>
            </a:solidFill>
          </a:ln>
          <a:effectLst>
            <a:reflection blurRad="6350" stA="52000" endA="300" endPos="35000" dir="5400000" sy="-100000" algn="bl" rotWithShape="0"/>
          </a:effectLst>
          <a:scene3d>
            <a:camera prst="orthographicFront"/>
            <a:lightRig rig="flood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Calibri" pitchFamily="34" charset="0"/>
            </a:endParaRPr>
          </a:p>
        </p:txBody>
      </p:sp>
      <p:sp>
        <p:nvSpPr>
          <p:cNvPr id="19" name="Freeform 12"/>
          <p:cNvSpPr>
            <a:spLocks/>
          </p:cNvSpPr>
          <p:nvPr/>
        </p:nvSpPr>
        <p:spPr bwMode="auto">
          <a:xfrm flipH="1">
            <a:off x="5486400" y="2057400"/>
            <a:ext cx="2133600" cy="685800"/>
          </a:xfrm>
          <a:custGeom>
            <a:avLst/>
            <a:gdLst>
              <a:gd name="T0" fmla="*/ 2747963 w 731"/>
              <a:gd name="T1" fmla="*/ 506768 h 277"/>
              <a:gd name="T2" fmla="*/ 2210400 w 731"/>
              <a:gd name="T3" fmla="*/ 195200 h 277"/>
              <a:gd name="T4" fmla="*/ 2210400 w 731"/>
              <a:gd name="T5" fmla="*/ 356615 h 277"/>
              <a:gd name="T6" fmla="*/ 1966053 w 731"/>
              <a:gd name="T7" fmla="*/ 356615 h 277"/>
              <a:gd name="T8" fmla="*/ 1966053 w 731"/>
              <a:gd name="T9" fmla="*/ 240246 h 277"/>
              <a:gd name="T10" fmla="*/ 1725465 w 731"/>
              <a:gd name="T11" fmla="*/ 0 h 277"/>
              <a:gd name="T12" fmla="*/ 240588 w 731"/>
              <a:gd name="T13" fmla="*/ 0 h 277"/>
              <a:gd name="T14" fmla="*/ 0 w 731"/>
              <a:gd name="T15" fmla="*/ 240246 h 277"/>
              <a:gd name="T16" fmla="*/ 0 w 731"/>
              <a:gd name="T17" fmla="*/ 799567 h 277"/>
              <a:gd name="T18" fmla="*/ 240588 w 731"/>
              <a:gd name="T19" fmla="*/ 1039813 h 277"/>
              <a:gd name="T20" fmla="*/ 1725465 w 731"/>
              <a:gd name="T21" fmla="*/ 1039813 h 277"/>
              <a:gd name="T22" fmla="*/ 1966053 w 731"/>
              <a:gd name="T23" fmla="*/ 799567 h 277"/>
              <a:gd name="T24" fmla="*/ 1966053 w 731"/>
              <a:gd name="T25" fmla="*/ 645660 h 277"/>
              <a:gd name="T26" fmla="*/ 2210400 w 731"/>
              <a:gd name="T27" fmla="*/ 645660 h 277"/>
              <a:gd name="T28" fmla="*/ 2210400 w 731"/>
              <a:gd name="T29" fmla="*/ 818336 h 277"/>
              <a:gd name="T30" fmla="*/ 2747963 w 731"/>
              <a:gd name="T31" fmla="*/ 506768 h 277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731"/>
              <a:gd name="T49" fmla="*/ 0 h 277"/>
              <a:gd name="T50" fmla="*/ 731 w 731"/>
              <a:gd name="T51" fmla="*/ 277 h 277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731" h="277">
                <a:moveTo>
                  <a:pt x="731" y="135"/>
                </a:moveTo>
                <a:cubicBezTo>
                  <a:pt x="588" y="52"/>
                  <a:pt x="588" y="52"/>
                  <a:pt x="588" y="52"/>
                </a:cubicBezTo>
                <a:cubicBezTo>
                  <a:pt x="588" y="95"/>
                  <a:pt x="588" y="95"/>
                  <a:pt x="588" y="95"/>
                </a:cubicBezTo>
                <a:cubicBezTo>
                  <a:pt x="523" y="95"/>
                  <a:pt x="523" y="95"/>
                  <a:pt x="523" y="95"/>
                </a:cubicBezTo>
                <a:cubicBezTo>
                  <a:pt x="523" y="64"/>
                  <a:pt x="523" y="64"/>
                  <a:pt x="523" y="64"/>
                </a:cubicBezTo>
                <a:cubicBezTo>
                  <a:pt x="523" y="28"/>
                  <a:pt x="494" y="0"/>
                  <a:pt x="459" y="0"/>
                </a:cubicBezTo>
                <a:cubicBezTo>
                  <a:pt x="64" y="0"/>
                  <a:pt x="64" y="0"/>
                  <a:pt x="64" y="0"/>
                </a:cubicBezTo>
                <a:cubicBezTo>
                  <a:pt x="28" y="0"/>
                  <a:pt x="0" y="28"/>
                  <a:pt x="0" y="64"/>
                </a:cubicBezTo>
                <a:cubicBezTo>
                  <a:pt x="0" y="213"/>
                  <a:pt x="0" y="213"/>
                  <a:pt x="0" y="213"/>
                </a:cubicBezTo>
                <a:cubicBezTo>
                  <a:pt x="0" y="248"/>
                  <a:pt x="28" y="277"/>
                  <a:pt x="64" y="277"/>
                </a:cubicBezTo>
                <a:cubicBezTo>
                  <a:pt x="459" y="277"/>
                  <a:pt x="459" y="277"/>
                  <a:pt x="459" y="277"/>
                </a:cubicBezTo>
                <a:cubicBezTo>
                  <a:pt x="494" y="277"/>
                  <a:pt x="523" y="248"/>
                  <a:pt x="523" y="213"/>
                </a:cubicBezTo>
                <a:cubicBezTo>
                  <a:pt x="523" y="172"/>
                  <a:pt x="523" y="172"/>
                  <a:pt x="523" y="172"/>
                </a:cubicBezTo>
                <a:cubicBezTo>
                  <a:pt x="588" y="172"/>
                  <a:pt x="588" y="172"/>
                  <a:pt x="588" y="172"/>
                </a:cubicBezTo>
                <a:cubicBezTo>
                  <a:pt x="588" y="218"/>
                  <a:pt x="588" y="218"/>
                  <a:pt x="588" y="218"/>
                </a:cubicBezTo>
                <a:lnTo>
                  <a:pt x="731" y="135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 w="10">
            <a:solidFill>
              <a:srgbClr val="000000"/>
            </a:solidFill>
            <a:miter lim="800000"/>
            <a:headEnd/>
            <a:tailEnd/>
          </a:ln>
          <a:scene3d>
            <a:camera prst="orthographicFront"/>
            <a:lightRig rig="threePt" dir="t"/>
          </a:scene3d>
          <a:sp3d>
            <a:bevelT w="139700" prst="cross"/>
          </a:sp3d>
        </p:spPr>
        <p:txBody>
          <a:bodyPr/>
          <a:lstStyle/>
          <a:p>
            <a:endParaRPr lang="en-US">
              <a:latin typeface="Calibri" pitchFamily="34" charset="0"/>
            </a:endParaRPr>
          </a:p>
        </p:txBody>
      </p:sp>
      <p:grpSp>
        <p:nvGrpSpPr>
          <p:cNvPr id="10" name="Group 28"/>
          <p:cNvGrpSpPr/>
          <p:nvPr/>
        </p:nvGrpSpPr>
        <p:grpSpPr>
          <a:xfrm>
            <a:off x="5334000" y="3048000"/>
            <a:ext cx="2590800" cy="377218"/>
            <a:chOff x="5334000" y="3048000"/>
            <a:chExt cx="2590800" cy="377218"/>
          </a:xfrm>
        </p:grpSpPr>
        <p:sp>
          <p:nvSpPr>
            <p:cNvPr id="27" name="Freeform 19"/>
            <p:cNvSpPr>
              <a:spLocks/>
            </p:cNvSpPr>
            <p:nvPr/>
          </p:nvSpPr>
          <p:spPr bwMode="auto">
            <a:xfrm flipH="1">
              <a:off x="5334000" y="3048000"/>
              <a:ext cx="457200" cy="377218"/>
            </a:xfrm>
            <a:custGeom>
              <a:avLst/>
              <a:gdLst/>
              <a:ahLst/>
              <a:cxnLst>
                <a:cxn ang="0">
                  <a:pos x="906" y="0"/>
                </a:cxn>
                <a:cxn ang="0">
                  <a:pos x="1002" y="18"/>
                </a:cxn>
                <a:cxn ang="0">
                  <a:pos x="1168" y="40"/>
                </a:cxn>
                <a:cxn ang="0">
                  <a:pos x="1320" y="84"/>
                </a:cxn>
                <a:cxn ang="0">
                  <a:pos x="1454" y="142"/>
                </a:cxn>
                <a:cxn ang="0">
                  <a:pos x="1568" y="216"/>
                </a:cxn>
                <a:cxn ang="0">
                  <a:pos x="1660" y="302"/>
                </a:cxn>
                <a:cxn ang="0">
                  <a:pos x="1722" y="400"/>
                </a:cxn>
                <a:cxn ang="0">
                  <a:pos x="1756" y="504"/>
                </a:cxn>
                <a:cxn ang="0">
                  <a:pos x="1760" y="588"/>
                </a:cxn>
                <a:cxn ang="0">
                  <a:pos x="1734" y="696"/>
                </a:cxn>
                <a:cxn ang="0">
                  <a:pos x="1676" y="796"/>
                </a:cxn>
                <a:cxn ang="0">
                  <a:pos x="1588" y="886"/>
                </a:cxn>
                <a:cxn ang="0">
                  <a:pos x="1476" y="964"/>
                </a:cxn>
                <a:cxn ang="0">
                  <a:pos x="1344" y="1028"/>
                </a:cxn>
                <a:cxn ang="0">
                  <a:pos x="1192" y="1074"/>
                </a:cxn>
                <a:cxn ang="0">
                  <a:pos x="1026" y="1100"/>
                </a:cxn>
                <a:cxn ang="0">
                  <a:pos x="894" y="1106"/>
                </a:cxn>
                <a:cxn ang="0">
                  <a:pos x="720" y="1096"/>
                </a:cxn>
                <a:cxn ang="0">
                  <a:pos x="556" y="1064"/>
                </a:cxn>
                <a:cxn ang="0">
                  <a:pos x="410" y="1012"/>
                </a:cxn>
                <a:cxn ang="0">
                  <a:pos x="282" y="946"/>
                </a:cxn>
                <a:cxn ang="0">
                  <a:pos x="176" y="866"/>
                </a:cxn>
                <a:cxn ang="0">
                  <a:pos x="96" y="772"/>
                </a:cxn>
                <a:cxn ang="0">
                  <a:pos x="44" y="670"/>
                </a:cxn>
                <a:cxn ang="0">
                  <a:pos x="28" y="560"/>
                </a:cxn>
                <a:cxn ang="0">
                  <a:pos x="46" y="448"/>
                </a:cxn>
                <a:cxn ang="0">
                  <a:pos x="46" y="406"/>
                </a:cxn>
                <a:cxn ang="0">
                  <a:pos x="12" y="494"/>
                </a:cxn>
                <a:cxn ang="0">
                  <a:pos x="0" y="586"/>
                </a:cxn>
                <a:cxn ang="0">
                  <a:pos x="12" y="676"/>
                </a:cxn>
                <a:cxn ang="0">
                  <a:pos x="58" y="788"/>
                </a:cxn>
                <a:cxn ang="0">
                  <a:pos x="138" y="890"/>
                </a:cxn>
                <a:cxn ang="0">
                  <a:pos x="246" y="980"/>
                </a:cxn>
                <a:cxn ang="0">
                  <a:pos x="380" y="1056"/>
                </a:cxn>
                <a:cxn ang="0">
                  <a:pos x="536" y="1116"/>
                </a:cxn>
                <a:cxn ang="0">
                  <a:pos x="710" y="1154"/>
                </a:cxn>
                <a:cxn ang="0">
                  <a:pos x="898" y="1172"/>
                </a:cxn>
                <a:cxn ang="0">
                  <a:pos x="1044" y="1170"/>
                </a:cxn>
                <a:cxn ang="0">
                  <a:pos x="1228" y="1146"/>
                </a:cxn>
                <a:cxn ang="0">
                  <a:pos x="1398" y="1102"/>
                </a:cxn>
                <a:cxn ang="0">
                  <a:pos x="1550" y="1038"/>
                </a:cxn>
                <a:cxn ang="0">
                  <a:pos x="1678" y="960"/>
                </a:cxn>
                <a:cxn ang="0">
                  <a:pos x="1780" y="866"/>
                </a:cxn>
                <a:cxn ang="0">
                  <a:pos x="1852" y="760"/>
                </a:cxn>
                <a:cxn ang="0">
                  <a:pos x="1890" y="646"/>
                </a:cxn>
                <a:cxn ang="0">
                  <a:pos x="1892" y="556"/>
                </a:cxn>
                <a:cxn ang="0">
                  <a:pos x="1864" y="440"/>
                </a:cxn>
                <a:cxn ang="0">
                  <a:pos x="1800" y="332"/>
                </a:cxn>
                <a:cxn ang="0">
                  <a:pos x="1706" y="236"/>
                </a:cxn>
                <a:cxn ang="0">
                  <a:pos x="1584" y="152"/>
                </a:cxn>
                <a:cxn ang="0">
                  <a:pos x="1438" y="84"/>
                </a:cxn>
                <a:cxn ang="0">
                  <a:pos x="1272" y="36"/>
                </a:cxn>
                <a:cxn ang="0">
                  <a:pos x="1092" y="6"/>
                </a:cxn>
                <a:cxn ang="0">
                  <a:pos x="948" y="0"/>
                </a:cxn>
              </a:cxnLst>
              <a:rect l="0" t="0" r="r" b="b"/>
              <a:pathLst>
                <a:path w="1894" h="1172">
                  <a:moveTo>
                    <a:pt x="948" y="0"/>
                  </a:moveTo>
                  <a:lnTo>
                    <a:pt x="948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16" y="14"/>
                  </a:lnTo>
                  <a:lnTo>
                    <a:pt x="916" y="14"/>
                  </a:lnTo>
                  <a:lnTo>
                    <a:pt x="960" y="14"/>
                  </a:lnTo>
                  <a:lnTo>
                    <a:pt x="1002" y="18"/>
                  </a:lnTo>
                  <a:lnTo>
                    <a:pt x="1044" y="22"/>
                  </a:lnTo>
                  <a:lnTo>
                    <a:pt x="1086" y="26"/>
                  </a:lnTo>
                  <a:lnTo>
                    <a:pt x="1128" y="32"/>
                  </a:lnTo>
                  <a:lnTo>
                    <a:pt x="1168" y="40"/>
                  </a:lnTo>
                  <a:lnTo>
                    <a:pt x="1206" y="50"/>
                  </a:lnTo>
                  <a:lnTo>
                    <a:pt x="1246" y="60"/>
                  </a:lnTo>
                  <a:lnTo>
                    <a:pt x="1282" y="70"/>
                  </a:lnTo>
                  <a:lnTo>
                    <a:pt x="1320" y="84"/>
                  </a:lnTo>
                  <a:lnTo>
                    <a:pt x="1354" y="96"/>
                  </a:lnTo>
                  <a:lnTo>
                    <a:pt x="1388" y="110"/>
                  </a:lnTo>
                  <a:lnTo>
                    <a:pt x="1422" y="126"/>
                  </a:lnTo>
                  <a:lnTo>
                    <a:pt x="1454" y="142"/>
                  </a:lnTo>
                  <a:lnTo>
                    <a:pt x="1484" y="160"/>
                  </a:lnTo>
                  <a:lnTo>
                    <a:pt x="1514" y="178"/>
                  </a:lnTo>
                  <a:lnTo>
                    <a:pt x="1542" y="196"/>
                  </a:lnTo>
                  <a:lnTo>
                    <a:pt x="1568" y="216"/>
                  </a:lnTo>
                  <a:lnTo>
                    <a:pt x="1594" y="236"/>
                  </a:lnTo>
                  <a:lnTo>
                    <a:pt x="1616" y="258"/>
                  </a:lnTo>
                  <a:lnTo>
                    <a:pt x="1638" y="280"/>
                  </a:lnTo>
                  <a:lnTo>
                    <a:pt x="1660" y="302"/>
                  </a:lnTo>
                  <a:lnTo>
                    <a:pt x="1678" y="326"/>
                  </a:lnTo>
                  <a:lnTo>
                    <a:pt x="1694" y="350"/>
                  </a:lnTo>
                  <a:lnTo>
                    <a:pt x="1710" y="374"/>
                  </a:lnTo>
                  <a:lnTo>
                    <a:pt x="1722" y="400"/>
                  </a:lnTo>
                  <a:lnTo>
                    <a:pt x="1734" y="424"/>
                  </a:lnTo>
                  <a:lnTo>
                    <a:pt x="1744" y="452"/>
                  </a:lnTo>
                  <a:lnTo>
                    <a:pt x="1750" y="478"/>
                  </a:lnTo>
                  <a:lnTo>
                    <a:pt x="1756" y="504"/>
                  </a:lnTo>
                  <a:lnTo>
                    <a:pt x="1760" y="532"/>
                  </a:lnTo>
                  <a:lnTo>
                    <a:pt x="1760" y="560"/>
                  </a:lnTo>
                  <a:lnTo>
                    <a:pt x="1760" y="560"/>
                  </a:lnTo>
                  <a:lnTo>
                    <a:pt x="1760" y="588"/>
                  </a:lnTo>
                  <a:lnTo>
                    <a:pt x="1756" y="616"/>
                  </a:lnTo>
                  <a:lnTo>
                    <a:pt x="1750" y="642"/>
                  </a:lnTo>
                  <a:lnTo>
                    <a:pt x="1744" y="670"/>
                  </a:lnTo>
                  <a:lnTo>
                    <a:pt x="1734" y="696"/>
                  </a:lnTo>
                  <a:lnTo>
                    <a:pt x="1722" y="722"/>
                  </a:lnTo>
                  <a:lnTo>
                    <a:pt x="1708" y="748"/>
                  </a:lnTo>
                  <a:lnTo>
                    <a:pt x="1692" y="772"/>
                  </a:lnTo>
                  <a:lnTo>
                    <a:pt x="1676" y="796"/>
                  </a:lnTo>
                  <a:lnTo>
                    <a:pt x="1656" y="820"/>
                  </a:lnTo>
                  <a:lnTo>
                    <a:pt x="1636" y="844"/>
                  </a:lnTo>
                  <a:lnTo>
                    <a:pt x="1612" y="866"/>
                  </a:lnTo>
                  <a:lnTo>
                    <a:pt x="1588" y="886"/>
                  </a:lnTo>
                  <a:lnTo>
                    <a:pt x="1562" y="908"/>
                  </a:lnTo>
                  <a:lnTo>
                    <a:pt x="1536" y="928"/>
                  </a:lnTo>
                  <a:lnTo>
                    <a:pt x="1506" y="946"/>
                  </a:lnTo>
                  <a:lnTo>
                    <a:pt x="1476" y="964"/>
                  </a:lnTo>
                  <a:lnTo>
                    <a:pt x="1446" y="982"/>
                  </a:lnTo>
                  <a:lnTo>
                    <a:pt x="1412" y="998"/>
                  </a:lnTo>
                  <a:lnTo>
                    <a:pt x="1378" y="1012"/>
                  </a:lnTo>
                  <a:lnTo>
                    <a:pt x="1344" y="1028"/>
                  </a:lnTo>
                  <a:lnTo>
                    <a:pt x="1308" y="1040"/>
                  </a:lnTo>
                  <a:lnTo>
                    <a:pt x="1270" y="1052"/>
                  </a:lnTo>
                  <a:lnTo>
                    <a:pt x="1232" y="1064"/>
                  </a:lnTo>
                  <a:lnTo>
                    <a:pt x="1192" y="1074"/>
                  </a:lnTo>
                  <a:lnTo>
                    <a:pt x="1152" y="1082"/>
                  </a:lnTo>
                  <a:lnTo>
                    <a:pt x="1110" y="1090"/>
                  </a:lnTo>
                  <a:lnTo>
                    <a:pt x="1068" y="1096"/>
                  </a:lnTo>
                  <a:lnTo>
                    <a:pt x="1026" y="1100"/>
                  </a:lnTo>
                  <a:lnTo>
                    <a:pt x="982" y="1104"/>
                  </a:lnTo>
                  <a:lnTo>
                    <a:pt x="938" y="1106"/>
                  </a:lnTo>
                  <a:lnTo>
                    <a:pt x="894" y="1106"/>
                  </a:lnTo>
                  <a:lnTo>
                    <a:pt x="894" y="1106"/>
                  </a:lnTo>
                  <a:lnTo>
                    <a:pt x="850" y="1106"/>
                  </a:lnTo>
                  <a:lnTo>
                    <a:pt x="806" y="1104"/>
                  </a:lnTo>
                  <a:lnTo>
                    <a:pt x="762" y="1100"/>
                  </a:lnTo>
                  <a:lnTo>
                    <a:pt x="720" y="1096"/>
                  </a:lnTo>
                  <a:lnTo>
                    <a:pt x="678" y="1090"/>
                  </a:lnTo>
                  <a:lnTo>
                    <a:pt x="636" y="1082"/>
                  </a:lnTo>
                  <a:lnTo>
                    <a:pt x="596" y="1074"/>
                  </a:lnTo>
                  <a:lnTo>
                    <a:pt x="556" y="1064"/>
                  </a:lnTo>
                  <a:lnTo>
                    <a:pt x="518" y="1052"/>
                  </a:lnTo>
                  <a:lnTo>
                    <a:pt x="480" y="1040"/>
                  </a:lnTo>
                  <a:lnTo>
                    <a:pt x="444" y="1028"/>
                  </a:lnTo>
                  <a:lnTo>
                    <a:pt x="410" y="1012"/>
                  </a:lnTo>
                  <a:lnTo>
                    <a:pt x="376" y="998"/>
                  </a:lnTo>
                  <a:lnTo>
                    <a:pt x="342" y="982"/>
                  </a:lnTo>
                  <a:lnTo>
                    <a:pt x="312" y="964"/>
                  </a:lnTo>
                  <a:lnTo>
                    <a:pt x="282" y="946"/>
                  </a:lnTo>
                  <a:lnTo>
                    <a:pt x="252" y="928"/>
                  </a:lnTo>
                  <a:lnTo>
                    <a:pt x="226" y="908"/>
                  </a:lnTo>
                  <a:lnTo>
                    <a:pt x="200" y="886"/>
                  </a:lnTo>
                  <a:lnTo>
                    <a:pt x="176" y="866"/>
                  </a:lnTo>
                  <a:lnTo>
                    <a:pt x="152" y="844"/>
                  </a:lnTo>
                  <a:lnTo>
                    <a:pt x="132" y="820"/>
                  </a:lnTo>
                  <a:lnTo>
                    <a:pt x="112" y="796"/>
                  </a:lnTo>
                  <a:lnTo>
                    <a:pt x="96" y="772"/>
                  </a:lnTo>
                  <a:lnTo>
                    <a:pt x="80" y="748"/>
                  </a:lnTo>
                  <a:lnTo>
                    <a:pt x="66" y="722"/>
                  </a:lnTo>
                  <a:lnTo>
                    <a:pt x="54" y="696"/>
                  </a:lnTo>
                  <a:lnTo>
                    <a:pt x="44" y="670"/>
                  </a:lnTo>
                  <a:lnTo>
                    <a:pt x="38" y="642"/>
                  </a:lnTo>
                  <a:lnTo>
                    <a:pt x="32" y="616"/>
                  </a:lnTo>
                  <a:lnTo>
                    <a:pt x="28" y="588"/>
                  </a:lnTo>
                  <a:lnTo>
                    <a:pt x="28" y="560"/>
                  </a:lnTo>
                  <a:lnTo>
                    <a:pt x="28" y="560"/>
                  </a:lnTo>
                  <a:lnTo>
                    <a:pt x="30" y="522"/>
                  </a:lnTo>
                  <a:lnTo>
                    <a:pt x="36" y="484"/>
                  </a:lnTo>
                  <a:lnTo>
                    <a:pt x="46" y="448"/>
                  </a:lnTo>
                  <a:lnTo>
                    <a:pt x="60" y="412"/>
                  </a:lnTo>
                  <a:lnTo>
                    <a:pt x="60" y="412"/>
                  </a:lnTo>
                  <a:lnTo>
                    <a:pt x="46" y="406"/>
                  </a:lnTo>
                  <a:lnTo>
                    <a:pt x="46" y="406"/>
                  </a:lnTo>
                  <a:lnTo>
                    <a:pt x="36" y="428"/>
                  </a:lnTo>
                  <a:lnTo>
                    <a:pt x="26" y="450"/>
                  </a:lnTo>
                  <a:lnTo>
                    <a:pt x="18" y="472"/>
                  </a:lnTo>
                  <a:lnTo>
                    <a:pt x="12" y="494"/>
                  </a:lnTo>
                  <a:lnTo>
                    <a:pt x="8" y="516"/>
                  </a:lnTo>
                  <a:lnTo>
                    <a:pt x="4" y="540"/>
                  </a:lnTo>
                  <a:lnTo>
                    <a:pt x="2" y="562"/>
                  </a:lnTo>
                  <a:lnTo>
                    <a:pt x="0" y="586"/>
                  </a:lnTo>
                  <a:lnTo>
                    <a:pt x="0" y="586"/>
                  </a:lnTo>
                  <a:lnTo>
                    <a:pt x="2" y="616"/>
                  </a:lnTo>
                  <a:lnTo>
                    <a:pt x="6" y="646"/>
                  </a:lnTo>
                  <a:lnTo>
                    <a:pt x="12" y="676"/>
                  </a:lnTo>
                  <a:lnTo>
                    <a:pt x="20" y="704"/>
                  </a:lnTo>
                  <a:lnTo>
                    <a:pt x="30" y="732"/>
                  </a:lnTo>
                  <a:lnTo>
                    <a:pt x="44" y="760"/>
                  </a:lnTo>
                  <a:lnTo>
                    <a:pt x="58" y="788"/>
                  </a:lnTo>
                  <a:lnTo>
                    <a:pt x="76" y="814"/>
                  </a:lnTo>
                  <a:lnTo>
                    <a:pt x="94" y="840"/>
                  </a:lnTo>
                  <a:lnTo>
                    <a:pt x="114" y="866"/>
                  </a:lnTo>
                  <a:lnTo>
                    <a:pt x="138" y="890"/>
                  </a:lnTo>
                  <a:lnTo>
                    <a:pt x="162" y="914"/>
                  </a:lnTo>
                  <a:lnTo>
                    <a:pt x="188" y="938"/>
                  </a:lnTo>
                  <a:lnTo>
                    <a:pt x="216" y="960"/>
                  </a:lnTo>
                  <a:lnTo>
                    <a:pt x="246" y="980"/>
                  </a:lnTo>
                  <a:lnTo>
                    <a:pt x="278" y="1002"/>
                  </a:lnTo>
                  <a:lnTo>
                    <a:pt x="310" y="1020"/>
                  </a:lnTo>
                  <a:lnTo>
                    <a:pt x="346" y="1038"/>
                  </a:lnTo>
                  <a:lnTo>
                    <a:pt x="380" y="1056"/>
                  </a:lnTo>
                  <a:lnTo>
                    <a:pt x="418" y="1072"/>
                  </a:lnTo>
                  <a:lnTo>
                    <a:pt x="456" y="1088"/>
                  </a:lnTo>
                  <a:lnTo>
                    <a:pt x="496" y="1102"/>
                  </a:lnTo>
                  <a:lnTo>
                    <a:pt x="536" y="1116"/>
                  </a:lnTo>
                  <a:lnTo>
                    <a:pt x="578" y="1126"/>
                  </a:lnTo>
                  <a:lnTo>
                    <a:pt x="622" y="1138"/>
                  </a:lnTo>
                  <a:lnTo>
                    <a:pt x="666" y="1146"/>
                  </a:lnTo>
                  <a:lnTo>
                    <a:pt x="710" y="1154"/>
                  </a:lnTo>
                  <a:lnTo>
                    <a:pt x="756" y="1160"/>
                  </a:lnTo>
                  <a:lnTo>
                    <a:pt x="804" y="1166"/>
                  </a:lnTo>
                  <a:lnTo>
                    <a:pt x="850" y="1170"/>
                  </a:lnTo>
                  <a:lnTo>
                    <a:pt x="898" y="1172"/>
                  </a:lnTo>
                  <a:lnTo>
                    <a:pt x="948" y="1172"/>
                  </a:lnTo>
                  <a:lnTo>
                    <a:pt x="948" y="1172"/>
                  </a:lnTo>
                  <a:lnTo>
                    <a:pt x="996" y="1172"/>
                  </a:lnTo>
                  <a:lnTo>
                    <a:pt x="1044" y="1170"/>
                  </a:lnTo>
                  <a:lnTo>
                    <a:pt x="1092" y="1166"/>
                  </a:lnTo>
                  <a:lnTo>
                    <a:pt x="1138" y="1160"/>
                  </a:lnTo>
                  <a:lnTo>
                    <a:pt x="1184" y="1154"/>
                  </a:lnTo>
                  <a:lnTo>
                    <a:pt x="1228" y="1146"/>
                  </a:lnTo>
                  <a:lnTo>
                    <a:pt x="1272" y="1138"/>
                  </a:lnTo>
                  <a:lnTo>
                    <a:pt x="1316" y="1126"/>
                  </a:lnTo>
                  <a:lnTo>
                    <a:pt x="1358" y="1116"/>
                  </a:lnTo>
                  <a:lnTo>
                    <a:pt x="1398" y="1102"/>
                  </a:lnTo>
                  <a:lnTo>
                    <a:pt x="1438" y="1088"/>
                  </a:lnTo>
                  <a:lnTo>
                    <a:pt x="1476" y="1072"/>
                  </a:lnTo>
                  <a:lnTo>
                    <a:pt x="1514" y="1056"/>
                  </a:lnTo>
                  <a:lnTo>
                    <a:pt x="1550" y="1038"/>
                  </a:lnTo>
                  <a:lnTo>
                    <a:pt x="1584" y="1020"/>
                  </a:lnTo>
                  <a:lnTo>
                    <a:pt x="1616" y="1002"/>
                  </a:lnTo>
                  <a:lnTo>
                    <a:pt x="1648" y="980"/>
                  </a:lnTo>
                  <a:lnTo>
                    <a:pt x="1678" y="960"/>
                  </a:lnTo>
                  <a:lnTo>
                    <a:pt x="1706" y="938"/>
                  </a:lnTo>
                  <a:lnTo>
                    <a:pt x="1732" y="914"/>
                  </a:lnTo>
                  <a:lnTo>
                    <a:pt x="1756" y="890"/>
                  </a:lnTo>
                  <a:lnTo>
                    <a:pt x="1780" y="866"/>
                  </a:lnTo>
                  <a:lnTo>
                    <a:pt x="1800" y="840"/>
                  </a:lnTo>
                  <a:lnTo>
                    <a:pt x="1820" y="814"/>
                  </a:lnTo>
                  <a:lnTo>
                    <a:pt x="1836" y="788"/>
                  </a:lnTo>
                  <a:lnTo>
                    <a:pt x="1852" y="760"/>
                  </a:lnTo>
                  <a:lnTo>
                    <a:pt x="1864" y="732"/>
                  </a:lnTo>
                  <a:lnTo>
                    <a:pt x="1874" y="704"/>
                  </a:lnTo>
                  <a:lnTo>
                    <a:pt x="1884" y="676"/>
                  </a:lnTo>
                  <a:lnTo>
                    <a:pt x="1890" y="646"/>
                  </a:lnTo>
                  <a:lnTo>
                    <a:pt x="1892" y="616"/>
                  </a:lnTo>
                  <a:lnTo>
                    <a:pt x="1894" y="586"/>
                  </a:lnTo>
                  <a:lnTo>
                    <a:pt x="1894" y="586"/>
                  </a:lnTo>
                  <a:lnTo>
                    <a:pt x="1892" y="556"/>
                  </a:lnTo>
                  <a:lnTo>
                    <a:pt x="1890" y="526"/>
                  </a:lnTo>
                  <a:lnTo>
                    <a:pt x="1884" y="496"/>
                  </a:lnTo>
                  <a:lnTo>
                    <a:pt x="1874" y="468"/>
                  </a:lnTo>
                  <a:lnTo>
                    <a:pt x="1864" y="440"/>
                  </a:lnTo>
                  <a:lnTo>
                    <a:pt x="1852" y="412"/>
                  </a:lnTo>
                  <a:lnTo>
                    <a:pt x="1836" y="384"/>
                  </a:lnTo>
                  <a:lnTo>
                    <a:pt x="1820" y="358"/>
                  </a:lnTo>
                  <a:lnTo>
                    <a:pt x="1800" y="332"/>
                  </a:lnTo>
                  <a:lnTo>
                    <a:pt x="1780" y="306"/>
                  </a:lnTo>
                  <a:lnTo>
                    <a:pt x="1756" y="282"/>
                  </a:lnTo>
                  <a:lnTo>
                    <a:pt x="1732" y="258"/>
                  </a:lnTo>
                  <a:lnTo>
                    <a:pt x="1706" y="236"/>
                  </a:lnTo>
                  <a:lnTo>
                    <a:pt x="1678" y="214"/>
                  </a:lnTo>
                  <a:lnTo>
                    <a:pt x="1648" y="192"/>
                  </a:lnTo>
                  <a:lnTo>
                    <a:pt x="1616" y="172"/>
                  </a:lnTo>
                  <a:lnTo>
                    <a:pt x="1584" y="152"/>
                  </a:lnTo>
                  <a:lnTo>
                    <a:pt x="1550" y="134"/>
                  </a:lnTo>
                  <a:lnTo>
                    <a:pt x="1514" y="116"/>
                  </a:lnTo>
                  <a:lnTo>
                    <a:pt x="1476" y="100"/>
                  </a:lnTo>
                  <a:lnTo>
                    <a:pt x="1438" y="84"/>
                  </a:lnTo>
                  <a:lnTo>
                    <a:pt x="1398" y="70"/>
                  </a:lnTo>
                  <a:lnTo>
                    <a:pt x="1358" y="58"/>
                  </a:lnTo>
                  <a:lnTo>
                    <a:pt x="1316" y="46"/>
                  </a:lnTo>
                  <a:lnTo>
                    <a:pt x="1272" y="36"/>
                  </a:lnTo>
                  <a:lnTo>
                    <a:pt x="1228" y="26"/>
                  </a:lnTo>
                  <a:lnTo>
                    <a:pt x="1184" y="18"/>
                  </a:lnTo>
                  <a:lnTo>
                    <a:pt x="1138" y="12"/>
                  </a:lnTo>
                  <a:lnTo>
                    <a:pt x="1092" y="6"/>
                  </a:lnTo>
                  <a:lnTo>
                    <a:pt x="1044" y="2"/>
                  </a:lnTo>
                  <a:lnTo>
                    <a:pt x="996" y="0"/>
                  </a:lnTo>
                  <a:lnTo>
                    <a:pt x="948" y="0"/>
                  </a:lnTo>
                  <a:lnTo>
                    <a:pt x="948" y="0"/>
                  </a:ln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 w="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outerShdw blurRad="165100" dist="63500" dir="5400000" sx="103000" sy="103000" algn="t" rotWithShape="0">
                <a:prstClr val="black">
                  <a:alpha val="40000"/>
                </a:prstClr>
              </a:outerShdw>
            </a:effectLst>
            <a:scene3d>
              <a:camera prst="perspectiveRelaxed">
                <a:rot lat="19605046" lon="18138247" rev="3919178"/>
              </a:camera>
              <a:lightRig rig="chilly" dir="t"/>
            </a:scene3d>
            <a:sp3d extrusionH="127000" contourW="12700" prstMaterial="dkEdge">
              <a:bevelT/>
              <a:extrusionClr>
                <a:schemeClr val="bg1">
                  <a:lumMod val="75000"/>
                </a:schemeClr>
              </a:extrusionClr>
              <a:contourClr>
                <a:schemeClr val="bg1">
                  <a:lumMod val="75000"/>
                </a:schemeClr>
              </a:contourClr>
            </a:sp3d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Calibri" pitchFamily="34" charset="0"/>
              </a:endParaRPr>
            </a:p>
          </p:txBody>
        </p:sp>
        <p:cxnSp>
          <p:nvCxnSpPr>
            <p:cNvPr id="28" name="Straight Connector 27"/>
            <p:cNvCxnSpPr/>
            <p:nvPr/>
          </p:nvCxnSpPr>
          <p:spPr>
            <a:xfrm flipH="1">
              <a:off x="5791200" y="3360816"/>
              <a:ext cx="2133600" cy="1588"/>
            </a:xfrm>
            <a:prstGeom prst="line">
              <a:avLst/>
            </a:prstGeom>
            <a:ln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3" name="Group 29"/>
          <p:cNvGrpSpPr/>
          <p:nvPr/>
        </p:nvGrpSpPr>
        <p:grpSpPr>
          <a:xfrm>
            <a:off x="5334000" y="3810000"/>
            <a:ext cx="2590800" cy="377218"/>
            <a:chOff x="5334000" y="3810000"/>
            <a:chExt cx="2590800" cy="377218"/>
          </a:xfrm>
        </p:grpSpPr>
        <p:sp>
          <p:nvSpPr>
            <p:cNvPr id="25" name="Freeform 19"/>
            <p:cNvSpPr>
              <a:spLocks/>
            </p:cNvSpPr>
            <p:nvPr/>
          </p:nvSpPr>
          <p:spPr bwMode="auto">
            <a:xfrm flipH="1">
              <a:off x="5334000" y="3810000"/>
              <a:ext cx="457200" cy="377218"/>
            </a:xfrm>
            <a:custGeom>
              <a:avLst/>
              <a:gdLst/>
              <a:ahLst/>
              <a:cxnLst>
                <a:cxn ang="0">
                  <a:pos x="906" y="0"/>
                </a:cxn>
                <a:cxn ang="0">
                  <a:pos x="1002" y="18"/>
                </a:cxn>
                <a:cxn ang="0">
                  <a:pos x="1168" y="40"/>
                </a:cxn>
                <a:cxn ang="0">
                  <a:pos x="1320" y="84"/>
                </a:cxn>
                <a:cxn ang="0">
                  <a:pos x="1454" y="142"/>
                </a:cxn>
                <a:cxn ang="0">
                  <a:pos x="1568" y="216"/>
                </a:cxn>
                <a:cxn ang="0">
                  <a:pos x="1660" y="302"/>
                </a:cxn>
                <a:cxn ang="0">
                  <a:pos x="1722" y="400"/>
                </a:cxn>
                <a:cxn ang="0">
                  <a:pos x="1756" y="504"/>
                </a:cxn>
                <a:cxn ang="0">
                  <a:pos x="1760" y="588"/>
                </a:cxn>
                <a:cxn ang="0">
                  <a:pos x="1734" y="696"/>
                </a:cxn>
                <a:cxn ang="0">
                  <a:pos x="1676" y="796"/>
                </a:cxn>
                <a:cxn ang="0">
                  <a:pos x="1588" y="886"/>
                </a:cxn>
                <a:cxn ang="0">
                  <a:pos x="1476" y="964"/>
                </a:cxn>
                <a:cxn ang="0">
                  <a:pos x="1344" y="1028"/>
                </a:cxn>
                <a:cxn ang="0">
                  <a:pos x="1192" y="1074"/>
                </a:cxn>
                <a:cxn ang="0">
                  <a:pos x="1026" y="1100"/>
                </a:cxn>
                <a:cxn ang="0">
                  <a:pos x="894" y="1106"/>
                </a:cxn>
                <a:cxn ang="0">
                  <a:pos x="720" y="1096"/>
                </a:cxn>
                <a:cxn ang="0">
                  <a:pos x="556" y="1064"/>
                </a:cxn>
                <a:cxn ang="0">
                  <a:pos x="410" y="1012"/>
                </a:cxn>
                <a:cxn ang="0">
                  <a:pos x="282" y="946"/>
                </a:cxn>
                <a:cxn ang="0">
                  <a:pos x="176" y="866"/>
                </a:cxn>
                <a:cxn ang="0">
                  <a:pos x="96" y="772"/>
                </a:cxn>
                <a:cxn ang="0">
                  <a:pos x="44" y="670"/>
                </a:cxn>
                <a:cxn ang="0">
                  <a:pos x="28" y="560"/>
                </a:cxn>
                <a:cxn ang="0">
                  <a:pos x="46" y="448"/>
                </a:cxn>
                <a:cxn ang="0">
                  <a:pos x="46" y="406"/>
                </a:cxn>
                <a:cxn ang="0">
                  <a:pos x="12" y="494"/>
                </a:cxn>
                <a:cxn ang="0">
                  <a:pos x="0" y="586"/>
                </a:cxn>
                <a:cxn ang="0">
                  <a:pos x="12" y="676"/>
                </a:cxn>
                <a:cxn ang="0">
                  <a:pos x="58" y="788"/>
                </a:cxn>
                <a:cxn ang="0">
                  <a:pos x="138" y="890"/>
                </a:cxn>
                <a:cxn ang="0">
                  <a:pos x="246" y="980"/>
                </a:cxn>
                <a:cxn ang="0">
                  <a:pos x="380" y="1056"/>
                </a:cxn>
                <a:cxn ang="0">
                  <a:pos x="536" y="1116"/>
                </a:cxn>
                <a:cxn ang="0">
                  <a:pos x="710" y="1154"/>
                </a:cxn>
                <a:cxn ang="0">
                  <a:pos x="898" y="1172"/>
                </a:cxn>
                <a:cxn ang="0">
                  <a:pos x="1044" y="1170"/>
                </a:cxn>
                <a:cxn ang="0">
                  <a:pos x="1228" y="1146"/>
                </a:cxn>
                <a:cxn ang="0">
                  <a:pos x="1398" y="1102"/>
                </a:cxn>
                <a:cxn ang="0">
                  <a:pos x="1550" y="1038"/>
                </a:cxn>
                <a:cxn ang="0">
                  <a:pos x="1678" y="960"/>
                </a:cxn>
                <a:cxn ang="0">
                  <a:pos x="1780" y="866"/>
                </a:cxn>
                <a:cxn ang="0">
                  <a:pos x="1852" y="760"/>
                </a:cxn>
                <a:cxn ang="0">
                  <a:pos x="1890" y="646"/>
                </a:cxn>
                <a:cxn ang="0">
                  <a:pos x="1892" y="556"/>
                </a:cxn>
                <a:cxn ang="0">
                  <a:pos x="1864" y="440"/>
                </a:cxn>
                <a:cxn ang="0">
                  <a:pos x="1800" y="332"/>
                </a:cxn>
                <a:cxn ang="0">
                  <a:pos x="1706" y="236"/>
                </a:cxn>
                <a:cxn ang="0">
                  <a:pos x="1584" y="152"/>
                </a:cxn>
                <a:cxn ang="0">
                  <a:pos x="1438" y="84"/>
                </a:cxn>
                <a:cxn ang="0">
                  <a:pos x="1272" y="36"/>
                </a:cxn>
                <a:cxn ang="0">
                  <a:pos x="1092" y="6"/>
                </a:cxn>
                <a:cxn ang="0">
                  <a:pos x="948" y="0"/>
                </a:cxn>
              </a:cxnLst>
              <a:rect l="0" t="0" r="r" b="b"/>
              <a:pathLst>
                <a:path w="1894" h="1172">
                  <a:moveTo>
                    <a:pt x="948" y="0"/>
                  </a:moveTo>
                  <a:lnTo>
                    <a:pt x="948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16" y="14"/>
                  </a:lnTo>
                  <a:lnTo>
                    <a:pt x="916" y="14"/>
                  </a:lnTo>
                  <a:lnTo>
                    <a:pt x="960" y="14"/>
                  </a:lnTo>
                  <a:lnTo>
                    <a:pt x="1002" y="18"/>
                  </a:lnTo>
                  <a:lnTo>
                    <a:pt x="1044" y="22"/>
                  </a:lnTo>
                  <a:lnTo>
                    <a:pt x="1086" y="26"/>
                  </a:lnTo>
                  <a:lnTo>
                    <a:pt x="1128" y="32"/>
                  </a:lnTo>
                  <a:lnTo>
                    <a:pt x="1168" y="40"/>
                  </a:lnTo>
                  <a:lnTo>
                    <a:pt x="1206" y="50"/>
                  </a:lnTo>
                  <a:lnTo>
                    <a:pt x="1246" y="60"/>
                  </a:lnTo>
                  <a:lnTo>
                    <a:pt x="1282" y="70"/>
                  </a:lnTo>
                  <a:lnTo>
                    <a:pt x="1320" y="84"/>
                  </a:lnTo>
                  <a:lnTo>
                    <a:pt x="1354" y="96"/>
                  </a:lnTo>
                  <a:lnTo>
                    <a:pt x="1388" y="110"/>
                  </a:lnTo>
                  <a:lnTo>
                    <a:pt x="1422" y="126"/>
                  </a:lnTo>
                  <a:lnTo>
                    <a:pt x="1454" y="142"/>
                  </a:lnTo>
                  <a:lnTo>
                    <a:pt x="1484" y="160"/>
                  </a:lnTo>
                  <a:lnTo>
                    <a:pt x="1514" y="178"/>
                  </a:lnTo>
                  <a:lnTo>
                    <a:pt x="1542" y="196"/>
                  </a:lnTo>
                  <a:lnTo>
                    <a:pt x="1568" y="216"/>
                  </a:lnTo>
                  <a:lnTo>
                    <a:pt x="1594" y="236"/>
                  </a:lnTo>
                  <a:lnTo>
                    <a:pt x="1616" y="258"/>
                  </a:lnTo>
                  <a:lnTo>
                    <a:pt x="1638" y="280"/>
                  </a:lnTo>
                  <a:lnTo>
                    <a:pt x="1660" y="302"/>
                  </a:lnTo>
                  <a:lnTo>
                    <a:pt x="1678" y="326"/>
                  </a:lnTo>
                  <a:lnTo>
                    <a:pt x="1694" y="350"/>
                  </a:lnTo>
                  <a:lnTo>
                    <a:pt x="1710" y="374"/>
                  </a:lnTo>
                  <a:lnTo>
                    <a:pt x="1722" y="400"/>
                  </a:lnTo>
                  <a:lnTo>
                    <a:pt x="1734" y="424"/>
                  </a:lnTo>
                  <a:lnTo>
                    <a:pt x="1744" y="452"/>
                  </a:lnTo>
                  <a:lnTo>
                    <a:pt x="1750" y="478"/>
                  </a:lnTo>
                  <a:lnTo>
                    <a:pt x="1756" y="504"/>
                  </a:lnTo>
                  <a:lnTo>
                    <a:pt x="1760" y="532"/>
                  </a:lnTo>
                  <a:lnTo>
                    <a:pt x="1760" y="560"/>
                  </a:lnTo>
                  <a:lnTo>
                    <a:pt x="1760" y="560"/>
                  </a:lnTo>
                  <a:lnTo>
                    <a:pt x="1760" y="588"/>
                  </a:lnTo>
                  <a:lnTo>
                    <a:pt x="1756" y="616"/>
                  </a:lnTo>
                  <a:lnTo>
                    <a:pt x="1750" y="642"/>
                  </a:lnTo>
                  <a:lnTo>
                    <a:pt x="1744" y="670"/>
                  </a:lnTo>
                  <a:lnTo>
                    <a:pt x="1734" y="696"/>
                  </a:lnTo>
                  <a:lnTo>
                    <a:pt x="1722" y="722"/>
                  </a:lnTo>
                  <a:lnTo>
                    <a:pt x="1708" y="748"/>
                  </a:lnTo>
                  <a:lnTo>
                    <a:pt x="1692" y="772"/>
                  </a:lnTo>
                  <a:lnTo>
                    <a:pt x="1676" y="796"/>
                  </a:lnTo>
                  <a:lnTo>
                    <a:pt x="1656" y="820"/>
                  </a:lnTo>
                  <a:lnTo>
                    <a:pt x="1636" y="844"/>
                  </a:lnTo>
                  <a:lnTo>
                    <a:pt x="1612" y="866"/>
                  </a:lnTo>
                  <a:lnTo>
                    <a:pt x="1588" y="886"/>
                  </a:lnTo>
                  <a:lnTo>
                    <a:pt x="1562" y="908"/>
                  </a:lnTo>
                  <a:lnTo>
                    <a:pt x="1536" y="928"/>
                  </a:lnTo>
                  <a:lnTo>
                    <a:pt x="1506" y="946"/>
                  </a:lnTo>
                  <a:lnTo>
                    <a:pt x="1476" y="964"/>
                  </a:lnTo>
                  <a:lnTo>
                    <a:pt x="1446" y="982"/>
                  </a:lnTo>
                  <a:lnTo>
                    <a:pt x="1412" y="998"/>
                  </a:lnTo>
                  <a:lnTo>
                    <a:pt x="1378" y="1012"/>
                  </a:lnTo>
                  <a:lnTo>
                    <a:pt x="1344" y="1028"/>
                  </a:lnTo>
                  <a:lnTo>
                    <a:pt x="1308" y="1040"/>
                  </a:lnTo>
                  <a:lnTo>
                    <a:pt x="1270" y="1052"/>
                  </a:lnTo>
                  <a:lnTo>
                    <a:pt x="1232" y="1064"/>
                  </a:lnTo>
                  <a:lnTo>
                    <a:pt x="1192" y="1074"/>
                  </a:lnTo>
                  <a:lnTo>
                    <a:pt x="1152" y="1082"/>
                  </a:lnTo>
                  <a:lnTo>
                    <a:pt x="1110" y="1090"/>
                  </a:lnTo>
                  <a:lnTo>
                    <a:pt x="1068" y="1096"/>
                  </a:lnTo>
                  <a:lnTo>
                    <a:pt x="1026" y="1100"/>
                  </a:lnTo>
                  <a:lnTo>
                    <a:pt x="982" y="1104"/>
                  </a:lnTo>
                  <a:lnTo>
                    <a:pt x="938" y="1106"/>
                  </a:lnTo>
                  <a:lnTo>
                    <a:pt x="894" y="1106"/>
                  </a:lnTo>
                  <a:lnTo>
                    <a:pt x="894" y="1106"/>
                  </a:lnTo>
                  <a:lnTo>
                    <a:pt x="850" y="1106"/>
                  </a:lnTo>
                  <a:lnTo>
                    <a:pt x="806" y="1104"/>
                  </a:lnTo>
                  <a:lnTo>
                    <a:pt x="762" y="1100"/>
                  </a:lnTo>
                  <a:lnTo>
                    <a:pt x="720" y="1096"/>
                  </a:lnTo>
                  <a:lnTo>
                    <a:pt x="678" y="1090"/>
                  </a:lnTo>
                  <a:lnTo>
                    <a:pt x="636" y="1082"/>
                  </a:lnTo>
                  <a:lnTo>
                    <a:pt x="596" y="1074"/>
                  </a:lnTo>
                  <a:lnTo>
                    <a:pt x="556" y="1064"/>
                  </a:lnTo>
                  <a:lnTo>
                    <a:pt x="518" y="1052"/>
                  </a:lnTo>
                  <a:lnTo>
                    <a:pt x="480" y="1040"/>
                  </a:lnTo>
                  <a:lnTo>
                    <a:pt x="444" y="1028"/>
                  </a:lnTo>
                  <a:lnTo>
                    <a:pt x="410" y="1012"/>
                  </a:lnTo>
                  <a:lnTo>
                    <a:pt x="376" y="998"/>
                  </a:lnTo>
                  <a:lnTo>
                    <a:pt x="342" y="982"/>
                  </a:lnTo>
                  <a:lnTo>
                    <a:pt x="312" y="964"/>
                  </a:lnTo>
                  <a:lnTo>
                    <a:pt x="282" y="946"/>
                  </a:lnTo>
                  <a:lnTo>
                    <a:pt x="252" y="928"/>
                  </a:lnTo>
                  <a:lnTo>
                    <a:pt x="226" y="908"/>
                  </a:lnTo>
                  <a:lnTo>
                    <a:pt x="200" y="886"/>
                  </a:lnTo>
                  <a:lnTo>
                    <a:pt x="176" y="866"/>
                  </a:lnTo>
                  <a:lnTo>
                    <a:pt x="152" y="844"/>
                  </a:lnTo>
                  <a:lnTo>
                    <a:pt x="132" y="820"/>
                  </a:lnTo>
                  <a:lnTo>
                    <a:pt x="112" y="796"/>
                  </a:lnTo>
                  <a:lnTo>
                    <a:pt x="96" y="772"/>
                  </a:lnTo>
                  <a:lnTo>
                    <a:pt x="80" y="748"/>
                  </a:lnTo>
                  <a:lnTo>
                    <a:pt x="66" y="722"/>
                  </a:lnTo>
                  <a:lnTo>
                    <a:pt x="54" y="696"/>
                  </a:lnTo>
                  <a:lnTo>
                    <a:pt x="44" y="670"/>
                  </a:lnTo>
                  <a:lnTo>
                    <a:pt x="38" y="642"/>
                  </a:lnTo>
                  <a:lnTo>
                    <a:pt x="32" y="616"/>
                  </a:lnTo>
                  <a:lnTo>
                    <a:pt x="28" y="588"/>
                  </a:lnTo>
                  <a:lnTo>
                    <a:pt x="28" y="560"/>
                  </a:lnTo>
                  <a:lnTo>
                    <a:pt x="28" y="560"/>
                  </a:lnTo>
                  <a:lnTo>
                    <a:pt x="30" y="522"/>
                  </a:lnTo>
                  <a:lnTo>
                    <a:pt x="36" y="484"/>
                  </a:lnTo>
                  <a:lnTo>
                    <a:pt x="46" y="448"/>
                  </a:lnTo>
                  <a:lnTo>
                    <a:pt x="60" y="412"/>
                  </a:lnTo>
                  <a:lnTo>
                    <a:pt x="60" y="412"/>
                  </a:lnTo>
                  <a:lnTo>
                    <a:pt x="46" y="406"/>
                  </a:lnTo>
                  <a:lnTo>
                    <a:pt x="46" y="406"/>
                  </a:lnTo>
                  <a:lnTo>
                    <a:pt x="36" y="428"/>
                  </a:lnTo>
                  <a:lnTo>
                    <a:pt x="26" y="450"/>
                  </a:lnTo>
                  <a:lnTo>
                    <a:pt x="18" y="472"/>
                  </a:lnTo>
                  <a:lnTo>
                    <a:pt x="12" y="494"/>
                  </a:lnTo>
                  <a:lnTo>
                    <a:pt x="8" y="516"/>
                  </a:lnTo>
                  <a:lnTo>
                    <a:pt x="4" y="540"/>
                  </a:lnTo>
                  <a:lnTo>
                    <a:pt x="2" y="562"/>
                  </a:lnTo>
                  <a:lnTo>
                    <a:pt x="0" y="586"/>
                  </a:lnTo>
                  <a:lnTo>
                    <a:pt x="0" y="586"/>
                  </a:lnTo>
                  <a:lnTo>
                    <a:pt x="2" y="616"/>
                  </a:lnTo>
                  <a:lnTo>
                    <a:pt x="6" y="646"/>
                  </a:lnTo>
                  <a:lnTo>
                    <a:pt x="12" y="676"/>
                  </a:lnTo>
                  <a:lnTo>
                    <a:pt x="20" y="704"/>
                  </a:lnTo>
                  <a:lnTo>
                    <a:pt x="30" y="732"/>
                  </a:lnTo>
                  <a:lnTo>
                    <a:pt x="44" y="760"/>
                  </a:lnTo>
                  <a:lnTo>
                    <a:pt x="58" y="788"/>
                  </a:lnTo>
                  <a:lnTo>
                    <a:pt x="76" y="814"/>
                  </a:lnTo>
                  <a:lnTo>
                    <a:pt x="94" y="840"/>
                  </a:lnTo>
                  <a:lnTo>
                    <a:pt x="114" y="866"/>
                  </a:lnTo>
                  <a:lnTo>
                    <a:pt x="138" y="890"/>
                  </a:lnTo>
                  <a:lnTo>
                    <a:pt x="162" y="914"/>
                  </a:lnTo>
                  <a:lnTo>
                    <a:pt x="188" y="938"/>
                  </a:lnTo>
                  <a:lnTo>
                    <a:pt x="216" y="960"/>
                  </a:lnTo>
                  <a:lnTo>
                    <a:pt x="246" y="980"/>
                  </a:lnTo>
                  <a:lnTo>
                    <a:pt x="278" y="1002"/>
                  </a:lnTo>
                  <a:lnTo>
                    <a:pt x="310" y="1020"/>
                  </a:lnTo>
                  <a:lnTo>
                    <a:pt x="346" y="1038"/>
                  </a:lnTo>
                  <a:lnTo>
                    <a:pt x="380" y="1056"/>
                  </a:lnTo>
                  <a:lnTo>
                    <a:pt x="418" y="1072"/>
                  </a:lnTo>
                  <a:lnTo>
                    <a:pt x="456" y="1088"/>
                  </a:lnTo>
                  <a:lnTo>
                    <a:pt x="496" y="1102"/>
                  </a:lnTo>
                  <a:lnTo>
                    <a:pt x="536" y="1116"/>
                  </a:lnTo>
                  <a:lnTo>
                    <a:pt x="578" y="1126"/>
                  </a:lnTo>
                  <a:lnTo>
                    <a:pt x="622" y="1138"/>
                  </a:lnTo>
                  <a:lnTo>
                    <a:pt x="666" y="1146"/>
                  </a:lnTo>
                  <a:lnTo>
                    <a:pt x="710" y="1154"/>
                  </a:lnTo>
                  <a:lnTo>
                    <a:pt x="756" y="1160"/>
                  </a:lnTo>
                  <a:lnTo>
                    <a:pt x="804" y="1166"/>
                  </a:lnTo>
                  <a:lnTo>
                    <a:pt x="850" y="1170"/>
                  </a:lnTo>
                  <a:lnTo>
                    <a:pt x="898" y="1172"/>
                  </a:lnTo>
                  <a:lnTo>
                    <a:pt x="948" y="1172"/>
                  </a:lnTo>
                  <a:lnTo>
                    <a:pt x="948" y="1172"/>
                  </a:lnTo>
                  <a:lnTo>
                    <a:pt x="996" y="1172"/>
                  </a:lnTo>
                  <a:lnTo>
                    <a:pt x="1044" y="1170"/>
                  </a:lnTo>
                  <a:lnTo>
                    <a:pt x="1092" y="1166"/>
                  </a:lnTo>
                  <a:lnTo>
                    <a:pt x="1138" y="1160"/>
                  </a:lnTo>
                  <a:lnTo>
                    <a:pt x="1184" y="1154"/>
                  </a:lnTo>
                  <a:lnTo>
                    <a:pt x="1228" y="1146"/>
                  </a:lnTo>
                  <a:lnTo>
                    <a:pt x="1272" y="1138"/>
                  </a:lnTo>
                  <a:lnTo>
                    <a:pt x="1316" y="1126"/>
                  </a:lnTo>
                  <a:lnTo>
                    <a:pt x="1358" y="1116"/>
                  </a:lnTo>
                  <a:lnTo>
                    <a:pt x="1398" y="1102"/>
                  </a:lnTo>
                  <a:lnTo>
                    <a:pt x="1438" y="1088"/>
                  </a:lnTo>
                  <a:lnTo>
                    <a:pt x="1476" y="1072"/>
                  </a:lnTo>
                  <a:lnTo>
                    <a:pt x="1514" y="1056"/>
                  </a:lnTo>
                  <a:lnTo>
                    <a:pt x="1550" y="1038"/>
                  </a:lnTo>
                  <a:lnTo>
                    <a:pt x="1584" y="1020"/>
                  </a:lnTo>
                  <a:lnTo>
                    <a:pt x="1616" y="1002"/>
                  </a:lnTo>
                  <a:lnTo>
                    <a:pt x="1648" y="980"/>
                  </a:lnTo>
                  <a:lnTo>
                    <a:pt x="1678" y="960"/>
                  </a:lnTo>
                  <a:lnTo>
                    <a:pt x="1706" y="938"/>
                  </a:lnTo>
                  <a:lnTo>
                    <a:pt x="1732" y="914"/>
                  </a:lnTo>
                  <a:lnTo>
                    <a:pt x="1756" y="890"/>
                  </a:lnTo>
                  <a:lnTo>
                    <a:pt x="1780" y="866"/>
                  </a:lnTo>
                  <a:lnTo>
                    <a:pt x="1800" y="840"/>
                  </a:lnTo>
                  <a:lnTo>
                    <a:pt x="1820" y="814"/>
                  </a:lnTo>
                  <a:lnTo>
                    <a:pt x="1836" y="788"/>
                  </a:lnTo>
                  <a:lnTo>
                    <a:pt x="1852" y="760"/>
                  </a:lnTo>
                  <a:lnTo>
                    <a:pt x="1864" y="732"/>
                  </a:lnTo>
                  <a:lnTo>
                    <a:pt x="1874" y="704"/>
                  </a:lnTo>
                  <a:lnTo>
                    <a:pt x="1884" y="676"/>
                  </a:lnTo>
                  <a:lnTo>
                    <a:pt x="1890" y="646"/>
                  </a:lnTo>
                  <a:lnTo>
                    <a:pt x="1892" y="616"/>
                  </a:lnTo>
                  <a:lnTo>
                    <a:pt x="1894" y="586"/>
                  </a:lnTo>
                  <a:lnTo>
                    <a:pt x="1894" y="586"/>
                  </a:lnTo>
                  <a:lnTo>
                    <a:pt x="1892" y="556"/>
                  </a:lnTo>
                  <a:lnTo>
                    <a:pt x="1890" y="526"/>
                  </a:lnTo>
                  <a:lnTo>
                    <a:pt x="1884" y="496"/>
                  </a:lnTo>
                  <a:lnTo>
                    <a:pt x="1874" y="468"/>
                  </a:lnTo>
                  <a:lnTo>
                    <a:pt x="1864" y="440"/>
                  </a:lnTo>
                  <a:lnTo>
                    <a:pt x="1852" y="412"/>
                  </a:lnTo>
                  <a:lnTo>
                    <a:pt x="1836" y="384"/>
                  </a:lnTo>
                  <a:lnTo>
                    <a:pt x="1820" y="358"/>
                  </a:lnTo>
                  <a:lnTo>
                    <a:pt x="1800" y="332"/>
                  </a:lnTo>
                  <a:lnTo>
                    <a:pt x="1780" y="306"/>
                  </a:lnTo>
                  <a:lnTo>
                    <a:pt x="1756" y="282"/>
                  </a:lnTo>
                  <a:lnTo>
                    <a:pt x="1732" y="258"/>
                  </a:lnTo>
                  <a:lnTo>
                    <a:pt x="1706" y="236"/>
                  </a:lnTo>
                  <a:lnTo>
                    <a:pt x="1678" y="214"/>
                  </a:lnTo>
                  <a:lnTo>
                    <a:pt x="1648" y="192"/>
                  </a:lnTo>
                  <a:lnTo>
                    <a:pt x="1616" y="172"/>
                  </a:lnTo>
                  <a:lnTo>
                    <a:pt x="1584" y="152"/>
                  </a:lnTo>
                  <a:lnTo>
                    <a:pt x="1550" y="134"/>
                  </a:lnTo>
                  <a:lnTo>
                    <a:pt x="1514" y="116"/>
                  </a:lnTo>
                  <a:lnTo>
                    <a:pt x="1476" y="100"/>
                  </a:lnTo>
                  <a:lnTo>
                    <a:pt x="1438" y="84"/>
                  </a:lnTo>
                  <a:lnTo>
                    <a:pt x="1398" y="70"/>
                  </a:lnTo>
                  <a:lnTo>
                    <a:pt x="1358" y="58"/>
                  </a:lnTo>
                  <a:lnTo>
                    <a:pt x="1316" y="46"/>
                  </a:lnTo>
                  <a:lnTo>
                    <a:pt x="1272" y="36"/>
                  </a:lnTo>
                  <a:lnTo>
                    <a:pt x="1228" y="26"/>
                  </a:lnTo>
                  <a:lnTo>
                    <a:pt x="1184" y="18"/>
                  </a:lnTo>
                  <a:lnTo>
                    <a:pt x="1138" y="12"/>
                  </a:lnTo>
                  <a:lnTo>
                    <a:pt x="1092" y="6"/>
                  </a:lnTo>
                  <a:lnTo>
                    <a:pt x="1044" y="2"/>
                  </a:lnTo>
                  <a:lnTo>
                    <a:pt x="996" y="0"/>
                  </a:lnTo>
                  <a:lnTo>
                    <a:pt x="948" y="0"/>
                  </a:lnTo>
                  <a:lnTo>
                    <a:pt x="948" y="0"/>
                  </a:ln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 w="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outerShdw blurRad="165100" dist="63500" dir="5400000" sx="103000" sy="103000" algn="t" rotWithShape="0">
                <a:prstClr val="black">
                  <a:alpha val="40000"/>
                </a:prstClr>
              </a:outerShdw>
            </a:effectLst>
            <a:scene3d>
              <a:camera prst="perspectiveRelaxed">
                <a:rot lat="19605046" lon="18138247" rev="3919178"/>
              </a:camera>
              <a:lightRig rig="chilly" dir="t"/>
            </a:scene3d>
            <a:sp3d extrusionH="127000" contourW="12700" prstMaterial="dkEdge">
              <a:bevelT/>
              <a:extrusionClr>
                <a:schemeClr val="bg1">
                  <a:lumMod val="75000"/>
                </a:schemeClr>
              </a:extrusionClr>
              <a:contourClr>
                <a:schemeClr val="bg1">
                  <a:lumMod val="75000"/>
                </a:schemeClr>
              </a:contourClr>
            </a:sp3d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Calibri" pitchFamily="34" charset="0"/>
              </a:endParaRPr>
            </a:p>
          </p:txBody>
        </p:sp>
        <p:cxnSp>
          <p:nvCxnSpPr>
            <p:cNvPr id="26" name="Straight Connector 25"/>
            <p:cNvCxnSpPr/>
            <p:nvPr/>
          </p:nvCxnSpPr>
          <p:spPr>
            <a:xfrm flipH="1">
              <a:off x="5791200" y="4122816"/>
              <a:ext cx="2133600" cy="1588"/>
            </a:xfrm>
            <a:prstGeom prst="line">
              <a:avLst/>
            </a:prstGeom>
            <a:ln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6" name="Group 30"/>
          <p:cNvGrpSpPr/>
          <p:nvPr/>
        </p:nvGrpSpPr>
        <p:grpSpPr>
          <a:xfrm>
            <a:off x="5334000" y="4572000"/>
            <a:ext cx="2590800" cy="377218"/>
            <a:chOff x="5334000" y="4572000"/>
            <a:chExt cx="2590800" cy="377218"/>
          </a:xfrm>
        </p:grpSpPr>
        <p:sp>
          <p:nvSpPr>
            <p:cNvPr id="23" name="Freeform 19"/>
            <p:cNvSpPr>
              <a:spLocks/>
            </p:cNvSpPr>
            <p:nvPr/>
          </p:nvSpPr>
          <p:spPr bwMode="auto">
            <a:xfrm flipH="1">
              <a:off x="5334000" y="4572000"/>
              <a:ext cx="457200" cy="377218"/>
            </a:xfrm>
            <a:custGeom>
              <a:avLst/>
              <a:gdLst/>
              <a:ahLst/>
              <a:cxnLst>
                <a:cxn ang="0">
                  <a:pos x="906" y="0"/>
                </a:cxn>
                <a:cxn ang="0">
                  <a:pos x="1002" y="18"/>
                </a:cxn>
                <a:cxn ang="0">
                  <a:pos x="1168" y="40"/>
                </a:cxn>
                <a:cxn ang="0">
                  <a:pos x="1320" y="84"/>
                </a:cxn>
                <a:cxn ang="0">
                  <a:pos x="1454" y="142"/>
                </a:cxn>
                <a:cxn ang="0">
                  <a:pos x="1568" y="216"/>
                </a:cxn>
                <a:cxn ang="0">
                  <a:pos x="1660" y="302"/>
                </a:cxn>
                <a:cxn ang="0">
                  <a:pos x="1722" y="400"/>
                </a:cxn>
                <a:cxn ang="0">
                  <a:pos x="1756" y="504"/>
                </a:cxn>
                <a:cxn ang="0">
                  <a:pos x="1760" y="588"/>
                </a:cxn>
                <a:cxn ang="0">
                  <a:pos x="1734" y="696"/>
                </a:cxn>
                <a:cxn ang="0">
                  <a:pos x="1676" y="796"/>
                </a:cxn>
                <a:cxn ang="0">
                  <a:pos x="1588" y="886"/>
                </a:cxn>
                <a:cxn ang="0">
                  <a:pos x="1476" y="964"/>
                </a:cxn>
                <a:cxn ang="0">
                  <a:pos x="1344" y="1028"/>
                </a:cxn>
                <a:cxn ang="0">
                  <a:pos x="1192" y="1074"/>
                </a:cxn>
                <a:cxn ang="0">
                  <a:pos x="1026" y="1100"/>
                </a:cxn>
                <a:cxn ang="0">
                  <a:pos x="894" y="1106"/>
                </a:cxn>
                <a:cxn ang="0">
                  <a:pos x="720" y="1096"/>
                </a:cxn>
                <a:cxn ang="0">
                  <a:pos x="556" y="1064"/>
                </a:cxn>
                <a:cxn ang="0">
                  <a:pos x="410" y="1012"/>
                </a:cxn>
                <a:cxn ang="0">
                  <a:pos x="282" y="946"/>
                </a:cxn>
                <a:cxn ang="0">
                  <a:pos x="176" y="866"/>
                </a:cxn>
                <a:cxn ang="0">
                  <a:pos x="96" y="772"/>
                </a:cxn>
                <a:cxn ang="0">
                  <a:pos x="44" y="670"/>
                </a:cxn>
                <a:cxn ang="0">
                  <a:pos x="28" y="560"/>
                </a:cxn>
                <a:cxn ang="0">
                  <a:pos x="46" y="448"/>
                </a:cxn>
                <a:cxn ang="0">
                  <a:pos x="46" y="406"/>
                </a:cxn>
                <a:cxn ang="0">
                  <a:pos x="12" y="494"/>
                </a:cxn>
                <a:cxn ang="0">
                  <a:pos x="0" y="586"/>
                </a:cxn>
                <a:cxn ang="0">
                  <a:pos x="12" y="676"/>
                </a:cxn>
                <a:cxn ang="0">
                  <a:pos x="58" y="788"/>
                </a:cxn>
                <a:cxn ang="0">
                  <a:pos x="138" y="890"/>
                </a:cxn>
                <a:cxn ang="0">
                  <a:pos x="246" y="980"/>
                </a:cxn>
                <a:cxn ang="0">
                  <a:pos x="380" y="1056"/>
                </a:cxn>
                <a:cxn ang="0">
                  <a:pos x="536" y="1116"/>
                </a:cxn>
                <a:cxn ang="0">
                  <a:pos x="710" y="1154"/>
                </a:cxn>
                <a:cxn ang="0">
                  <a:pos x="898" y="1172"/>
                </a:cxn>
                <a:cxn ang="0">
                  <a:pos x="1044" y="1170"/>
                </a:cxn>
                <a:cxn ang="0">
                  <a:pos x="1228" y="1146"/>
                </a:cxn>
                <a:cxn ang="0">
                  <a:pos x="1398" y="1102"/>
                </a:cxn>
                <a:cxn ang="0">
                  <a:pos x="1550" y="1038"/>
                </a:cxn>
                <a:cxn ang="0">
                  <a:pos x="1678" y="960"/>
                </a:cxn>
                <a:cxn ang="0">
                  <a:pos x="1780" y="866"/>
                </a:cxn>
                <a:cxn ang="0">
                  <a:pos x="1852" y="760"/>
                </a:cxn>
                <a:cxn ang="0">
                  <a:pos x="1890" y="646"/>
                </a:cxn>
                <a:cxn ang="0">
                  <a:pos x="1892" y="556"/>
                </a:cxn>
                <a:cxn ang="0">
                  <a:pos x="1864" y="440"/>
                </a:cxn>
                <a:cxn ang="0">
                  <a:pos x="1800" y="332"/>
                </a:cxn>
                <a:cxn ang="0">
                  <a:pos x="1706" y="236"/>
                </a:cxn>
                <a:cxn ang="0">
                  <a:pos x="1584" y="152"/>
                </a:cxn>
                <a:cxn ang="0">
                  <a:pos x="1438" y="84"/>
                </a:cxn>
                <a:cxn ang="0">
                  <a:pos x="1272" y="36"/>
                </a:cxn>
                <a:cxn ang="0">
                  <a:pos x="1092" y="6"/>
                </a:cxn>
                <a:cxn ang="0">
                  <a:pos x="948" y="0"/>
                </a:cxn>
              </a:cxnLst>
              <a:rect l="0" t="0" r="r" b="b"/>
              <a:pathLst>
                <a:path w="1894" h="1172">
                  <a:moveTo>
                    <a:pt x="948" y="0"/>
                  </a:moveTo>
                  <a:lnTo>
                    <a:pt x="948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16" y="14"/>
                  </a:lnTo>
                  <a:lnTo>
                    <a:pt x="916" y="14"/>
                  </a:lnTo>
                  <a:lnTo>
                    <a:pt x="960" y="14"/>
                  </a:lnTo>
                  <a:lnTo>
                    <a:pt x="1002" y="18"/>
                  </a:lnTo>
                  <a:lnTo>
                    <a:pt x="1044" y="22"/>
                  </a:lnTo>
                  <a:lnTo>
                    <a:pt x="1086" y="26"/>
                  </a:lnTo>
                  <a:lnTo>
                    <a:pt x="1128" y="32"/>
                  </a:lnTo>
                  <a:lnTo>
                    <a:pt x="1168" y="40"/>
                  </a:lnTo>
                  <a:lnTo>
                    <a:pt x="1206" y="50"/>
                  </a:lnTo>
                  <a:lnTo>
                    <a:pt x="1246" y="60"/>
                  </a:lnTo>
                  <a:lnTo>
                    <a:pt x="1282" y="70"/>
                  </a:lnTo>
                  <a:lnTo>
                    <a:pt x="1320" y="84"/>
                  </a:lnTo>
                  <a:lnTo>
                    <a:pt x="1354" y="96"/>
                  </a:lnTo>
                  <a:lnTo>
                    <a:pt x="1388" y="110"/>
                  </a:lnTo>
                  <a:lnTo>
                    <a:pt x="1422" y="126"/>
                  </a:lnTo>
                  <a:lnTo>
                    <a:pt x="1454" y="142"/>
                  </a:lnTo>
                  <a:lnTo>
                    <a:pt x="1484" y="160"/>
                  </a:lnTo>
                  <a:lnTo>
                    <a:pt x="1514" y="178"/>
                  </a:lnTo>
                  <a:lnTo>
                    <a:pt x="1542" y="196"/>
                  </a:lnTo>
                  <a:lnTo>
                    <a:pt x="1568" y="216"/>
                  </a:lnTo>
                  <a:lnTo>
                    <a:pt x="1594" y="236"/>
                  </a:lnTo>
                  <a:lnTo>
                    <a:pt x="1616" y="258"/>
                  </a:lnTo>
                  <a:lnTo>
                    <a:pt x="1638" y="280"/>
                  </a:lnTo>
                  <a:lnTo>
                    <a:pt x="1660" y="302"/>
                  </a:lnTo>
                  <a:lnTo>
                    <a:pt x="1678" y="326"/>
                  </a:lnTo>
                  <a:lnTo>
                    <a:pt x="1694" y="350"/>
                  </a:lnTo>
                  <a:lnTo>
                    <a:pt x="1710" y="374"/>
                  </a:lnTo>
                  <a:lnTo>
                    <a:pt x="1722" y="400"/>
                  </a:lnTo>
                  <a:lnTo>
                    <a:pt x="1734" y="424"/>
                  </a:lnTo>
                  <a:lnTo>
                    <a:pt x="1744" y="452"/>
                  </a:lnTo>
                  <a:lnTo>
                    <a:pt x="1750" y="478"/>
                  </a:lnTo>
                  <a:lnTo>
                    <a:pt x="1756" y="504"/>
                  </a:lnTo>
                  <a:lnTo>
                    <a:pt x="1760" y="532"/>
                  </a:lnTo>
                  <a:lnTo>
                    <a:pt x="1760" y="560"/>
                  </a:lnTo>
                  <a:lnTo>
                    <a:pt x="1760" y="560"/>
                  </a:lnTo>
                  <a:lnTo>
                    <a:pt x="1760" y="588"/>
                  </a:lnTo>
                  <a:lnTo>
                    <a:pt x="1756" y="616"/>
                  </a:lnTo>
                  <a:lnTo>
                    <a:pt x="1750" y="642"/>
                  </a:lnTo>
                  <a:lnTo>
                    <a:pt x="1744" y="670"/>
                  </a:lnTo>
                  <a:lnTo>
                    <a:pt x="1734" y="696"/>
                  </a:lnTo>
                  <a:lnTo>
                    <a:pt x="1722" y="722"/>
                  </a:lnTo>
                  <a:lnTo>
                    <a:pt x="1708" y="748"/>
                  </a:lnTo>
                  <a:lnTo>
                    <a:pt x="1692" y="772"/>
                  </a:lnTo>
                  <a:lnTo>
                    <a:pt x="1676" y="796"/>
                  </a:lnTo>
                  <a:lnTo>
                    <a:pt x="1656" y="820"/>
                  </a:lnTo>
                  <a:lnTo>
                    <a:pt x="1636" y="844"/>
                  </a:lnTo>
                  <a:lnTo>
                    <a:pt x="1612" y="866"/>
                  </a:lnTo>
                  <a:lnTo>
                    <a:pt x="1588" y="886"/>
                  </a:lnTo>
                  <a:lnTo>
                    <a:pt x="1562" y="908"/>
                  </a:lnTo>
                  <a:lnTo>
                    <a:pt x="1536" y="928"/>
                  </a:lnTo>
                  <a:lnTo>
                    <a:pt x="1506" y="946"/>
                  </a:lnTo>
                  <a:lnTo>
                    <a:pt x="1476" y="964"/>
                  </a:lnTo>
                  <a:lnTo>
                    <a:pt x="1446" y="982"/>
                  </a:lnTo>
                  <a:lnTo>
                    <a:pt x="1412" y="998"/>
                  </a:lnTo>
                  <a:lnTo>
                    <a:pt x="1378" y="1012"/>
                  </a:lnTo>
                  <a:lnTo>
                    <a:pt x="1344" y="1028"/>
                  </a:lnTo>
                  <a:lnTo>
                    <a:pt x="1308" y="1040"/>
                  </a:lnTo>
                  <a:lnTo>
                    <a:pt x="1270" y="1052"/>
                  </a:lnTo>
                  <a:lnTo>
                    <a:pt x="1232" y="1064"/>
                  </a:lnTo>
                  <a:lnTo>
                    <a:pt x="1192" y="1074"/>
                  </a:lnTo>
                  <a:lnTo>
                    <a:pt x="1152" y="1082"/>
                  </a:lnTo>
                  <a:lnTo>
                    <a:pt x="1110" y="1090"/>
                  </a:lnTo>
                  <a:lnTo>
                    <a:pt x="1068" y="1096"/>
                  </a:lnTo>
                  <a:lnTo>
                    <a:pt x="1026" y="1100"/>
                  </a:lnTo>
                  <a:lnTo>
                    <a:pt x="982" y="1104"/>
                  </a:lnTo>
                  <a:lnTo>
                    <a:pt x="938" y="1106"/>
                  </a:lnTo>
                  <a:lnTo>
                    <a:pt x="894" y="1106"/>
                  </a:lnTo>
                  <a:lnTo>
                    <a:pt x="894" y="1106"/>
                  </a:lnTo>
                  <a:lnTo>
                    <a:pt x="850" y="1106"/>
                  </a:lnTo>
                  <a:lnTo>
                    <a:pt x="806" y="1104"/>
                  </a:lnTo>
                  <a:lnTo>
                    <a:pt x="762" y="1100"/>
                  </a:lnTo>
                  <a:lnTo>
                    <a:pt x="720" y="1096"/>
                  </a:lnTo>
                  <a:lnTo>
                    <a:pt x="678" y="1090"/>
                  </a:lnTo>
                  <a:lnTo>
                    <a:pt x="636" y="1082"/>
                  </a:lnTo>
                  <a:lnTo>
                    <a:pt x="596" y="1074"/>
                  </a:lnTo>
                  <a:lnTo>
                    <a:pt x="556" y="1064"/>
                  </a:lnTo>
                  <a:lnTo>
                    <a:pt x="518" y="1052"/>
                  </a:lnTo>
                  <a:lnTo>
                    <a:pt x="480" y="1040"/>
                  </a:lnTo>
                  <a:lnTo>
                    <a:pt x="444" y="1028"/>
                  </a:lnTo>
                  <a:lnTo>
                    <a:pt x="410" y="1012"/>
                  </a:lnTo>
                  <a:lnTo>
                    <a:pt x="376" y="998"/>
                  </a:lnTo>
                  <a:lnTo>
                    <a:pt x="342" y="982"/>
                  </a:lnTo>
                  <a:lnTo>
                    <a:pt x="312" y="964"/>
                  </a:lnTo>
                  <a:lnTo>
                    <a:pt x="282" y="946"/>
                  </a:lnTo>
                  <a:lnTo>
                    <a:pt x="252" y="928"/>
                  </a:lnTo>
                  <a:lnTo>
                    <a:pt x="226" y="908"/>
                  </a:lnTo>
                  <a:lnTo>
                    <a:pt x="200" y="886"/>
                  </a:lnTo>
                  <a:lnTo>
                    <a:pt x="176" y="866"/>
                  </a:lnTo>
                  <a:lnTo>
                    <a:pt x="152" y="844"/>
                  </a:lnTo>
                  <a:lnTo>
                    <a:pt x="132" y="820"/>
                  </a:lnTo>
                  <a:lnTo>
                    <a:pt x="112" y="796"/>
                  </a:lnTo>
                  <a:lnTo>
                    <a:pt x="96" y="772"/>
                  </a:lnTo>
                  <a:lnTo>
                    <a:pt x="80" y="748"/>
                  </a:lnTo>
                  <a:lnTo>
                    <a:pt x="66" y="722"/>
                  </a:lnTo>
                  <a:lnTo>
                    <a:pt x="54" y="696"/>
                  </a:lnTo>
                  <a:lnTo>
                    <a:pt x="44" y="670"/>
                  </a:lnTo>
                  <a:lnTo>
                    <a:pt x="38" y="642"/>
                  </a:lnTo>
                  <a:lnTo>
                    <a:pt x="32" y="616"/>
                  </a:lnTo>
                  <a:lnTo>
                    <a:pt x="28" y="588"/>
                  </a:lnTo>
                  <a:lnTo>
                    <a:pt x="28" y="560"/>
                  </a:lnTo>
                  <a:lnTo>
                    <a:pt x="28" y="560"/>
                  </a:lnTo>
                  <a:lnTo>
                    <a:pt x="30" y="522"/>
                  </a:lnTo>
                  <a:lnTo>
                    <a:pt x="36" y="484"/>
                  </a:lnTo>
                  <a:lnTo>
                    <a:pt x="46" y="448"/>
                  </a:lnTo>
                  <a:lnTo>
                    <a:pt x="60" y="412"/>
                  </a:lnTo>
                  <a:lnTo>
                    <a:pt x="60" y="412"/>
                  </a:lnTo>
                  <a:lnTo>
                    <a:pt x="46" y="406"/>
                  </a:lnTo>
                  <a:lnTo>
                    <a:pt x="46" y="406"/>
                  </a:lnTo>
                  <a:lnTo>
                    <a:pt x="36" y="428"/>
                  </a:lnTo>
                  <a:lnTo>
                    <a:pt x="26" y="450"/>
                  </a:lnTo>
                  <a:lnTo>
                    <a:pt x="18" y="472"/>
                  </a:lnTo>
                  <a:lnTo>
                    <a:pt x="12" y="494"/>
                  </a:lnTo>
                  <a:lnTo>
                    <a:pt x="8" y="516"/>
                  </a:lnTo>
                  <a:lnTo>
                    <a:pt x="4" y="540"/>
                  </a:lnTo>
                  <a:lnTo>
                    <a:pt x="2" y="562"/>
                  </a:lnTo>
                  <a:lnTo>
                    <a:pt x="0" y="586"/>
                  </a:lnTo>
                  <a:lnTo>
                    <a:pt x="0" y="586"/>
                  </a:lnTo>
                  <a:lnTo>
                    <a:pt x="2" y="616"/>
                  </a:lnTo>
                  <a:lnTo>
                    <a:pt x="6" y="646"/>
                  </a:lnTo>
                  <a:lnTo>
                    <a:pt x="12" y="676"/>
                  </a:lnTo>
                  <a:lnTo>
                    <a:pt x="20" y="704"/>
                  </a:lnTo>
                  <a:lnTo>
                    <a:pt x="30" y="732"/>
                  </a:lnTo>
                  <a:lnTo>
                    <a:pt x="44" y="760"/>
                  </a:lnTo>
                  <a:lnTo>
                    <a:pt x="58" y="788"/>
                  </a:lnTo>
                  <a:lnTo>
                    <a:pt x="76" y="814"/>
                  </a:lnTo>
                  <a:lnTo>
                    <a:pt x="94" y="840"/>
                  </a:lnTo>
                  <a:lnTo>
                    <a:pt x="114" y="866"/>
                  </a:lnTo>
                  <a:lnTo>
                    <a:pt x="138" y="890"/>
                  </a:lnTo>
                  <a:lnTo>
                    <a:pt x="162" y="914"/>
                  </a:lnTo>
                  <a:lnTo>
                    <a:pt x="188" y="938"/>
                  </a:lnTo>
                  <a:lnTo>
                    <a:pt x="216" y="960"/>
                  </a:lnTo>
                  <a:lnTo>
                    <a:pt x="246" y="980"/>
                  </a:lnTo>
                  <a:lnTo>
                    <a:pt x="278" y="1002"/>
                  </a:lnTo>
                  <a:lnTo>
                    <a:pt x="310" y="1020"/>
                  </a:lnTo>
                  <a:lnTo>
                    <a:pt x="346" y="1038"/>
                  </a:lnTo>
                  <a:lnTo>
                    <a:pt x="380" y="1056"/>
                  </a:lnTo>
                  <a:lnTo>
                    <a:pt x="418" y="1072"/>
                  </a:lnTo>
                  <a:lnTo>
                    <a:pt x="456" y="1088"/>
                  </a:lnTo>
                  <a:lnTo>
                    <a:pt x="496" y="1102"/>
                  </a:lnTo>
                  <a:lnTo>
                    <a:pt x="536" y="1116"/>
                  </a:lnTo>
                  <a:lnTo>
                    <a:pt x="578" y="1126"/>
                  </a:lnTo>
                  <a:lnTo>
                    <a:pt x="622" y="1138"/>
                  </a:lnTo>
                  <a:lnTo>
                    <a:pt x="666" y="1146"/>
                  </a:lnTo>
                  <a:lnTo>
                    <a:pt x="710" y="1154"/>
                  </a:lnTo>
                  <a:lnTo>
                    <a:pt x="756" y="1160"/>
                  </a:lnTo>
                  <a:lnTo>
                    <a:pt x="804" y="1166"/>
                  </a:lnTo>
                  <a:lnTo>
                    <a:pt x="850" y="1170"/>
                  </a:lnTo>
                  <a:lnTo>
                    <a:pt x="898" y="1172"/>
                  </a:lnTo>
                  <a:lnTo>
                    <a:pt x="948" y="1172"/>
                  </a:lnTo>
                  <a:lnTo>
                    <a:pt x="948" y="1172"/>
                  </a:lnTo>
                  <a:lnTo>
                    <a:pt x="996" y="1172"/>
                  </a:lnTo>
                  <a:lnTo>
                    <a:pt x="1044" y="1170"/>
                  </a:lnTo>
                  <a:lnTo>
                    <a:pt x="1092" y="1166"/>
                  </a:lnTo>
                  <a:lnTo>
                    <a:pt x="1138" y="1160"/>
                  </a:lnTo>
                  <a:lnTo>
                    <a:pt x="1184" y="1154"/>
                  </a:lnTo>
                  <a:lnTo>
                    <a:pt x="1228" y="1146"/>
                  </a:lnTo>
                  <a:lnTo>
                    <a:pt x="1272" y="1138"/>
                  </a:lnTo>
                  <a:lnTo>
                    <a:pt x="1316" y="1126"/>
                  </a:lnTo>
                  <a:lnTo>
                    <a:pt x="1358" y="1116"/>
                  </a:lnTo>
                  <a:lnTo>
                    <a:pt x="1398" y="1102"/>
                  </a:lnTo>
                  <a:lnTo>
                    <a:pt x="1438" y="1088"/>
                  </a:lnTo>
                  <a:lnTo>
                    <a:pt x="1476" y="1072"/>
                  </a:lnTo>
                  <a:lnTo>
                    <a:pt x="1514" y="1056"/>
                  </a:lnTo>
                  <a:lnTo>
                    <a:pt x="1550" y="1038"/>
                  </a:lnTo>
                  <a:lnTo>
                    <a:pt x="1584" y="1020"/>
                  </a:lnTo>
                  <a:lnTo>
                    <a:pt x="1616" y="1002"/>
                  </a:lnTo>
                  <a:lnTo>
                    <a:pt x="1648" y="980"/>
                  </a:lnTo>
                  <a:lnTo>
                    <a:pt x="1678" y="960"/>
                  </a:lnTo>
                  <a:lnTo>
                    <a:pt x="1706" y="938"/>
                  </a:lnTo>
                  <a:lnTo>
                    <a:pt x="1732" y="914"/>
                  </a:lnTo>
                  <a:lnTo>
                    <a:pt x="1756" y="890"/>
                  </a:lnTo>
                  <a:lnTo>
                    <a:pt x="1780" y="866"/>
                  </a:lnTo>
                  <a:lnTo>
                    <a:pt x="1800" y="840"/>
                  </a:lnTo>
                  <a:lnTo>
                    <a:pt x="1820" y="814"/>
                  </a:lnTo>
                  <a:lnTo>
                    <a:pt x="1836" y="788"/>
                  </a:lnTo>
                  <a:lnTo>
                    <a:pt x="1852" y="760"/>
                  </a:lnTo>
                  <a:lnTo>
                    <a:pt x="1864" y="732"/>
                  </a:lnTo>
                  <a:lnTo>
                    <a:pt x="1874" y="704"/>
                  </a:lnTo>
                  <a:lnTo>
                    <a:pt x="1884" y="676"/>
                  </a:lnTo>
                  <a:lnTo>
                    <a:pt x="1890" y="646"/>
                  </a:lnTo>
                  <a:lnTo>
                    <a:pt x="1892" y="616"/>
                  </a:lnTo>
                  <a:lnTo>
                    <a:pt x="1894" y="586"/>
                  </a:lnTo>
                  <a:lnTo>
                    <a:pt x="1894" y="586"/>
                  </a:lnTo>
                  <a:lnTo>
                    <a:pt x="1892" y="556"/>
                  </a:lnTo>
                  <a:lnTo>
                    <a:pt x="1890" y="526"/>
                  </a:lnTo>
                  <a:lnTo>
                    <a:pt x="1884" y="496"/>
                  </a:lnTo>
                  <a:lnTo>
                    <a:pt x="1874" y="468"/>
                  </a:lnTo>
                  <a:lnTo>
                    <a:pt x="1864" y="440"/>
                  </a:lnTo>
                  <a:lnTo>
                    <a:pt x="1852" y="412"/>
                  </a:lnTo>
                  <a:lnTo>
                    <a:pt x="1836" y="384"/>
                  </a:lnTo>
                  <a:lnTo>
                    <a:pt x="1820" y="358"/>
                  </a:lnTo>
                  <a:lnTo>
                    <a:pt x="1800" y="332"/>
                  </a:lnTo>
                  <a:lnTo>
                    <a:pt x="1780" y="306"/>
                  </a:lnTo>
                  <a:lnTo>
                    <a:pt x="1756" y="282"/>
                  </a:lnTo>
                  <a:lnTo>
                    <a:pt x="1732" y="258"/>
                  </a:lnTo>
                  <a:lnTo>
                    <a:pt x="1706" y="236"/>
                  </a:lnTo>
                  <a:lnTo>
                    <a:pt x="1678" y="214"/>
                  </a:lnTo>
                  <a:lnTo>
                    <a:pt x="1648" y="192"/>
                  </a:lnTo>
                  <a:lnTo>
                    <a:pt x="1616" y="172"/>
                  </a:lnTo>
                  <a:lnTo>
                    <a:pt x="1584" y="152"/>
                  </a:lnTo>
                  <a:lnTo>
                    <a:pt x="1550" y="134"/>
                  </a:lnTo>
                  <a:lnTo>
                    <a:pt x="1514" y="116"/>
                  </a:lnTo>
                  <a:lnTo>
                    <a:pt x="1476" y="100"/>
                  </a:lnTo>
                  <a:lnTo>
                    <a:pt x="1438" y="84"/>
                  </a:lnTo>
                  <a:lnTo>
                    <a:pt x="1398" y="70"/>
                  </a:lnTo>
                  <a:lnTo>
                    <a:pt x="1358" y="58"/>
                  </a:lnTo>
                  <a:lnTo>
                    <a:pt x="1316" y="46"/>
                  </a:lnTo>
                  <a:lnTo>
                    <a:pt x="1272" y="36"/>
                  </a:lnTo>
                  <a:lnTo>
                    <a:pt x="1228" y="26"/>
                  </a:lnTo>
                  <a:lnTo>
                    <a:pt x="1184" y="18"/>
                  </a:lnTo>
                  <a:lnTo>
                    <a:pt x="1138" y="12"/>
                  </a:lnTo>
                  <a:lnTo>
                    <a:pt x="1092" y="6"/>
                  </a:lnTo>
                  <a:lnTo>
                    <a:pt x="1044" y="2"/>
                  </a:lnTo>
                  <a:lnTo>
                    <a:pt x="996" y="0"/>
                  </a:lnTo>
                  <a:lnTo>
                    <a:pt x="948" y="0"/>
                  </a:lnTo>
                  <a:lnTo>
                    <a:pt x="948" y="0"/>
                  </a:ln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 w="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outerShdw blurRad="165100" dist="63500" dir="5400000" sx="103000" sy="103000" algn="t" rotWithShape="0">
                <a:prstClr val="black">
                  <a:alpha val="40000"/>
                </a:prstClr>
              </a:outerShdw>
            </a:effectLst>
            <a:scene3d>
              <a:camera prst="perspectiveRelaxed">
                <a:rot lat="19605046" lon="18138247" rev="3919178"/>
              </a:camera>
              <a:lightRig rig="chilly" dir="t"/>
            </a:scene3d>
            <a:sp3d extrusionH="127000" contourW="12700" prstMaterial="dkEdge">
              <a:bevelT/>
              <a:extrusionClr>
                <a:schemeClr val="bg1">
                  <a:lumMod val="75000"/>
                </a:schemeClr>
              </a:extrusionClr>
              <a:contourClr>
                <a:schemeClr val="bg1">
                  <a:lumMod val="75000"/>
                </a:schemeClr>
              </a:contourClr>
            </a:sp3d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Calibri" pitchFamily="34" charset="0"/>
              </a:endParaRPr>
            </a:p>
          </p:txBody>
        </p:sp>
        <p:cxnSp>
          <p:nvCxnSpPr>
            <p:cNvPr id="24" name="Straight Connector 23"/>
            <p:cNvCxnSpPr/>
            <p:nvPr/>
          </p:nvCxnSpPr>
          <p:spPr>
            <a:xfrm flipH="1">
              <a:off x="5791200" y="4884816"/>
              <a:ext cx="2133600" cy="1588"/>
            </a:xfrm>
            <a:prstGeom prst="line">
              <a:avLst/>
            </a:prstGeom>
            <a:ln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32" name="TextBox 31"/>
          <p:cNvSpPr txBox="1"/>
          <p:nvPr/>
        </p:nvSpPr>
        <p:spPr>
          <a:xfrm>
            <a:off x="1171700" y="2924300"/>
            <a:ext cx="193944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 smtClean="0">
                <a:latin typeface="Calibri" pitchFamily="34" charset="0"/>
              </a:rPr>
              <a:t>Your text here</a:t>
            </a:r>
            <a:endParaRPr lang="en-US" sz="2400" dirty="0">
              <a:latin typeface="Calibri" pitchFamily="34" charset="0"/>
            </a:endParaRPr>
          </a:p>
        </p:txBody>
      </p:sp>
      <p:sp>
        <p:nvSpPr>
          <p:cNvPr id="33" name="TextBox 32"/>
          <p:cNvSpPr txBox="1"/>
          <p:nvPr/>
        </p:nvSpPr>
        <p:spPr>
          <a:xfrm>
            <a:off x="1171700" y="3686300"/>
            <a:ext cx="193944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 smtClean="0">
                <a:latin typeface="Calibri" pitchFamily="34" charset="0"/>
              </a:rPr>
              <a:t>Your text here</a:t>
            </a:r>
            <a:endParaRPr lang="en-US" sz="2400" dirty="0">
              <a:latin typeface="Calibri" pitchFamily="34" charset="0"/>
            </a:endParaRPr>
          </a:p>
        </p:txBody>
      </p:sp>
      <p:sp>
        <p:nvSpPr>
          <p:cNvPr id="34" name="TextBox 33"/>
          <p:cNvSpPr txBox="1"/>
          <p:nvPr/>
        </p:nvSpPr>
        <p:spPr>
          <a:xfrm>
            <a:off x="1171700" y="4372100"/>
            <a:ext cx="193944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 smtClean="0">
                <a:latin typeface="Calibri" pitchFamily="34" charset="0"/>
              </a:rPr>
              <a:t>Your text here</a:t>
            </a:r>
            <a:endParaRPr lang="en-US" sz="2400" dirty="0">
              <a:latin typeface="Calibri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5972300" y="2924300"/>
            <a:ext cx="193944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 smtClean="0">
                <a:latin typeface="Calibri" pitchFamily="34" charset="0"/>
              </a:rPr>
              <a:t>Your text here</a:t>
            </a:r>
            <a:endParaRPr lang="en-US" sz="2400" dirty="0">
              <a:latin typeface="Calibri" pitchFamily="34" charset="0"/>
            </a:endParaRPr>
          </a:p>
        </p:txBody>
      </p:sp>
      <p:sp>
        <p:nvSpPr>
          <p:cNvPr id="36" name="TextBox 35"/>
          <p:cNvSpPr txBox="1"/>
          <p:nvPr/>
        </p:nvSpPr>
        <p:spPr>
          <a:xfrm>
            <a:off x="5972300" y="3686300"/>
            <a:ext cx="193944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 smtClean="0">
                <a:latin typeface="Calibri" pitchFamily="34" charset="0"/>
              </a:rPr>
              <a:t>Your text here</a:t>
            </a:r>
            <a:endParaRPr lang="en-US" sz="2400" dirty="0">
              <a:latin typeface="Calibri" pitchFamily="34" charset="0"/>
            </a:endParaRPr>
          </a:p>
        </p:txBody>
      </p:sp>
      <p:sp>
        <p:nvSpPr>
          <p:cNvPr id="37" name="TextBox 36"/>
          <p:cNvSpPr txBox="1"/>
          <p:nvPr/>
        </p:nvSpPr>
        <p:spPr>
          <a:xfrm>
            <a:off x="5972300" y="4448300"/>
            <a:ext cx="193944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 smtClean="0">
                <a:latin typeface="Calibri" pitchFamily="34" charset="0"/>
              </a:rPr>
              <a:t>Your text here</a:t>
            </a:r>
            <a:endParaRPr lang="en-US" sz="2400" dirty="0">
              <a:latin typeface="Calibri" pitchFamily="34" charset="0"/>
            </a:endParaRPr>
          </a:p>
        </p:txBody>
      </p:sp>
      <p:sp>
        <p:nvSpPr>
          <p:cNvPr id="40" name="Rectangle 39"/>
          <p:cNvSpPr/>
          <p:nvPr/>
        </p:nvSpPr>
        <p:spPr>
          <a:xfrm>
            <a:off x="1447800" y="2133600"/>
            <a:ext cx="1371600" cy="381000"/>
          </a:xfrm>
          <a:prstGeom prst="rect">
            <a:avLst/>
          </a:prstGeom>
          <a:gradFill>
            <a:gsLst>
              <a:gs pos="0">
                <a:schemeClr val="bg1">
                  <a:alpha val="81000"/>
                </a:schemeClr>
              </a:gs>
              <a:gs pos="50000">
                <a:schemeClr val="bg1">
                  <a:lumMod val="85000"/>
                  <a:alpha val="35000"/>
                </a:schemeClr>
              </a:gs>
              <a:gs pos="100000">
                <a:schemeClr val="bg1">
                  <a:lumMod val="95000"/>
                  <a:alpha val="5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Calibri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1752600" y="2133600"/>
            <a:ext cx="74193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b="1" dirty="0" smtClean="0">
                <a:latin typeface="Calibri" pitchFamily="34" charset="0"/>
              </a:rPr>
              <a:t>Pros</a:t>
            </a:r>
            <a:endParaRPr lang="en-US" sz="2400" b="1" dirty="0">
              <a:latin typeface="Calibri" pitchFamily="34" charset="0"/>
            </a:endParaRPr>
          </a:p>
        </p:txBody>
      </p:sp>
      <p:sp>
        <p:nvSpPr>
          <p:cNvPr id="41" name="Rectangle 40"/>
          <p:cNvSpPr/>
          <p:nvPr/>
        </p:nvSpPr>
        <p:spPr>
          <a:xfrm>
            <a:off x="6172200" y="2133600"/>
            <a:ext cx="1371600" cy="381000"/>
          </a:xfrm>
          <a:prstGeom prst="rect">
            <a:avLst/>
          </a:prstGeom>
          <a:gradFill>
            <a:gsLst>
              <a:gs pos="0">
                <a:schemeClr val="bg1">
                  <a:alpha val="81000"/>
                </a:schemeClr>
              </a:gs>
              <a:gs pos="50000">
                <a:schemeClr val="bg1">
                  <a:lumMod val="85000"/>
                  <a:alpha val="35000"/>
                </a:schemeClr>
              </a:gs>
              <a:gs pos="100000">
                <a:schemeClr val="bg1">
                  <a:lumMod val="95000"/>
                  <a:alpha val="5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Calibri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6477000" y="2133600"/>
            <a:ext cx="80182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b="1" dirty="0" smtClean="0">
                <a:latin typeface="Calibri" pitchFamily="34" charset="0"/>
              </a:rPr>
              <a:t>Cons</a:t>
            </a:r>
            <a:endParaRPr lang="en-US" sz="2400" b="1" dirty="0">
              <a:latin typeface="Calibri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098206221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2000"/>
                            </p:stCondLst>
                            <p:childTnLst>
                              <p:par>
                                <p:cTn id="17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4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10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1000"/>
                            </p:stCondLst>
                            <p:childTnLst>
                              <p:par>
                                <p:cTn id="30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10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2000"/>
                            </p:stCondLst>
                            <p:childTnLst>
                              <p:par>
                                <p:cTn id="36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10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2" grpId="0"/>
      <p:bldP spid="33" grpId="0"/>
      <p:bldP spid="34" grpId="0"/>
      <p:bldP spid="35" grpId="0"/>
      <p:bldP spid="36" grpId="0"/>
      <p:bldP spid="37" grpId="0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23"/>
          <p:cNvGrpSpPr>
            <a:grpSpLocks/>
          </p:cNvGrpSpPr>
          <p:nvPr/>
        </p:nvGrpSpPr>
        <p:grpSpPr bwMode="auto">
          <a:xfrm>
            <a:off x="0" y="3810000"/>
            <a:ext cx="9144000" cy="1676400"/>
            <a:chOff x="0" y="2086"/>
            <a:chExt cx="5760" cy="1056"/>
          </a:xfrm>
        </p:grpSpPr>
        <p:sp>
          <p:nvSpPr>
            <p:cNvPr id="197" name="Rectangle 3"/>
            <p:cNvSpPr>
              <a:spLocks noChangeArrowheads="1"/>
            </p:cNvSpPr>
            <p:nvPr/>
          </p:nvSpPr>
          <p:spPr bwMode="gray">
            <a:xfrm>
              <a:off x="0" y="2325"/>
              <a:ext cx="5760" cy="817"/>
            </a:xfrm>
            <a:prstGeom prst="rect">
              <a:avLst/>
            </a:prstGeom>
            <a:gradFill rotWithShape="1">
              <a:gsLst>
                <a:gs pos="0">
                  <a:srgbClr val="DDDDDD"/>
                </a:gs>
                <a:gs pos="100000">
                  <a:srgbClr val="FFFFFF"/>
                </a:gs>
              </a:gsLst>
              <a:lin ang="5400000" scaled="1"/>
            </a:gradFill>
            <a:ln w="9525">
              <a:noFill/>
              <a:miter lim="800000"/>
              <a:headEnd/>
              <a:tailEnd/>
            </a:ln>
          </p:spPr>
          <p:txBody>
            <a:bodyPr wrap="none" lIns="90000" tIns="90000" rIns="72000" bIns="90000" anchor="ctr"/>
            <a:lstStyle/>
            <a:p>
              <a:pPr algn="ctr" eaLnBrk="0" hangingPunct="0"/>
              <a:endParaRPr lang="en-US" noProof="1">
                <a:latin typeface="Calibri" pitchFamily="34" charset="0"/>
                <a:cs typeface="Arial" charset="0"/>
              </a:endParaRPr>
            </a:p>
          </p:txBody>
        </p:sp>
        <p:sp>
          <p:nvSpPr>
            <p:cNvPr id="198" name="Rectangle 25"/>
            <p:cNvSpPr>
              <a:spLocks noChangeArrowheads="1"/>
            </p:cNvSpPr>
            <p:nvPr/>
          </p:nvSpPr>
          <p:spPr bwMode="gray">
            <a:xfrm flipV="1">
              <a:off x="0" y="2086"/>
              <a:ext cx="5760" cy="246"/>
            </a:xfrm>
            <a:prstGeom prst="rect">
              <a:avLst/>
            </a:prstGeom>
            <a:gradFill rotWithShape="1">
              <a:gsLst>
                <a:gs pos="0">
                  <a:srgbClr val="DBDBDB"/>
                </a:gs>
                <a:gs pos="100000">
                  <a:srgbClr val="FFFFFF"/>
                </a:gs>
              </a:gsLst>
              <a:lin ang="5400000" scaled="1"/>
            </a:gradFill>
            <a:ln w="9525">
              <a:noFill/>
              <a:miter lim="800000"/>
              <a:headEnd/>
              <a:tailEnd/>
            </a:ln>
          </p:spPr>
          <p:txBody>
            <a:bodyPr rot="10800000" wrap="none" lIns="90000" tIns="90000" rIns="72000" bIns="90000" anchor="ctr"/>
            <a:lstStyle/>
            <a:p>
              <a:pPr algn="ctr" eaLnBrk="0" hangingPunct="0"/>
              <a:endParaRPr lang="en-US" noProof="1">
                <a:latin typeface="Calibri" pitchFamily="34" charset="0"/>
                <a:cs typeface="Arial" charset="0"/>
              </a:endParaRPr>
            </a:p>
          </p:txBody>
        </p:sp>
      </p:grp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495800" y="274638"/>
            <a:ext cx="4191000" cy="1143000"/>
          </a:xfrm>
        </p:spPr>
        <p:txBody>
          <a:bodyPr/>
          <a:lstStyle/>
          <a:p>
            <a:r>
              <a:rPr lang="en-US" dirty="0" smtClean="0"/>
              <a:t>Road to growth</a:t>
            </a:r>
            <a:endParaRPr lang="en-US" dirty="0"/>
          </a:p>
        </p:txBody>
      </p:sp>
      <p:grpSp>
        <p:nvGrpSpPr>
          <p:cNvPr id="4" name="Group 202"/>
          <p:cNvGrpSpPr/>
          <p:nvPr/>
        </p:nvGrpSpPr>
        <p:grpSpPr>
          <a:xfrm>
            <a:off x="1676400" y="533400"/>
            <a:ext cx="2895600" cy="5791200"/>
            <a:chOff x="1676400" y="533400"/>
            <a:chExt cx="2971800" cy="6230568"/>
          </a:xfrm>
        </p:grpSpPr>
        <p:grpSp>
          <p:nvGrpSpPr>
            <p:cNvPr id="5" name="Group 169"/>
            <p:cNvGrpSpPr/>
            <p:nvPr/>
          </p:nvGrpSpPr>
          <p:grpSpPr>
            <a:xfrm>
              <a:off x="1676400" y="2725368"/>
              <a:ext cx="2971800" cy="4038600"/>
              <a:chOff x="609600" y="2667000"/>
              <a:chExt cx="2590800" cy="3276600"/>
            </a:xfrm>
            <a:scene3d>
              <a:camera prst="perspectiveRelaxed" fov="7200000">
                <a:rot lat="17973603" lon="0" rev="0"/>
              </a:camera>
              <a:lightRig rig="threePt" dir="t"/>
            </a:scene3d>
          </p:grpSpPr>
          <p:sp>
            <p:nvSpPr>
              <p:cNvPr id="160" name="Rectangle 159"/>
              <p:cNvSpPr/>
              <p:nvPr/>
            </p:nvSpPr>
            <p:spPr>
              <a:xfrm>
                <a:off x="609600" y="2667000"/>
                <a:ext cx="2590800" cy="3276600"/>
              </a:xfrm>
              <a:prstGeom prst="rect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6" name="Group 166"/>
              <p:cNvGrpSpPr/>
              <p:nvPr/>
            </p:nvGrpSpPr>
            <p:grpSpPr>
              <a:xfrm>
                <a:off x="1828800" y="2743200"/>
                <a:ext cx="152400" cy="3124200"/>
                <a:chOff x="4572000" y="2667000"/>
                <a:chExt cx="152400" cy="3124200"/>
              </a:xfrm>
            </p:grpSpPr>
            <p:sp>
              <p:nvSpPr>
                <p:cNvPr id="161" name="Rectangle 160"/>
                <p:cNvSpPr/>
                <p:nvPr/>
              </p:nvSpPr>
              <p:spPr>
                <a:xfrm>
                  <a:off x="4572000" y="2667000"/>
                  <a:ext cx="152400" cy="457200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2" name="Rectangle 161"/>
                <p:cNvSpPr/>
                <p:nvPr/>
              </p:nvSpPr>
              <p:spPr>
                <a:xfrm>
                  <a:off x="4572000" y="3200400"/>
                  <a:ext cx="152400" cy="457200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3" name="Rectangle 162"/>
                <p:cNvSpPr/>
                <p:nvPr/>
              </p:nvSpPr>
              <p:spPr>
                <a:xfrm>
                  <a:off x="4572000" y="3733800"/>
                  <a:ext cx="152400" cy="457200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4" name="Rectangle 163"/>
                <p:cNvSpPr/>
                <p:nvPr/>
              </p:nvSpPr>
              <p:spPr>
                <a:xfrm>
                  <a:off x="4572000" y="4267200"/>
                  <a:ext cx="152400" cy="457200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5" name="Rectangle 164"/>
                <p:cNvSpPr/>
                <p:nvPr/>
              </p:nvSpPr>
              <p:spPr>
                <a:xfrm>
                  <a:off x="4572000" y="4800600"/>
                  <a:ext cx="152400" cy="457200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6" name="Rectangle 165"/>
                <p:cNvSpPr/>
                <p:nvPr/>
              </p:nvSpPr>
              <p:spPr>
                <a:xfrm>
                  <a:off x="4572000" y="5334000"/>
                  <a:ext cx="152400" cy="457200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168" name="Rectangle 167"/>
              <p:cNvSpPr/>
              <p:nvPr/>
            </p:nvSpPr>
            <p:spPr>
              <a:xfrm>
                <a:off x="3009900" y="2667000"/>
                <a:ext cx="152400" cy="327660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9" name="Rectangle 168"/>
              <p:cNvSpPr/>
              <p:nvPr/>
            </p:nvSpPr>
            <p:spPr>
              <a:xfrm>
                <a:off x="638175" y="2667000"/>
                <a:ext cx="152400" cy="327660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7" name="Group 182"/>
            <p:cNvGrpSpPr/>
            <p:nvPr/>
          </p:nvGrpSpPr>
          <p:grpSpPr>
            <a:xfrm>
              <a:off x="1924458" y="533400"/>
              <a:ext cx="2455816" cy="3581399"/>
              <a:chOff x="5105400" y="533400"/>
              <a:chExt cx="3657600" cy="5334000"/>
            </a:xfrm>
          </p:grpSpPr>
          <p:grpSp>
            <p:nvGrpSpPr>
              <p:cNvPr id="8" name="Group 170"/>
              <p:cNvGrpSpPr/>
              <p:nvPr/>
            </p:nvGrpSpPr>
            <p:grpSpPr>
              <a:xfrm>
                <a:off x="5448300" y="1214338"/>
                <a:ext cx="2971800" cy="4653062"/>
                <a:chOff x="609600" y="2168474"/>
                <a:chExt cx="2590800" cy="3775126"/>
              </a:xfrm>
            </p:grpSpPr>
            <p:sp>
              <p:nvSpPr>
                <p:cNvPr id="172" name="Rectangle 171"/>
                <p:cNvSpPr/>
                <p:nvPr/>
              </p:nvSpPr>
              <p:spPr>
                <a:xfrm>
                  <a:off x="609600" y="2667000"/>
                  <a:ext cx="2590800" cy="3276600"/>
                </a:xfrm>
                <a:prstGeom prst="rect">
                  <a:avLst/>
                </a:prstGeom>
                <a:solidFill>
                  <a:schemeClr val="tx1">
                    <a:lumMod val="95000"/>
                    <a:lumOff val="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9" name="Group 166"/>
                <p:cNvGrpSpPr/>
                <p:nvPr/>
              </p:nvGrpSpPr>
              <p:grpSpPr>
                <a:xfrm>
                  <a:off x="1854062" y="2168474"/>
                  <a:ext cx="144966" cy="3698926"/>
                  <a:chOff x="4597262" y="2092274"/>
                  <a:chExt cx="144966" cy="3698926"/>
                </a:xfrm>
              </p:grpSpPr>
              <p:sp>
                <p:nvSpPr>
                  <p:cNvPr id="176" name="Rectangle 175"/>
                  <p:cNvSpPr/>
                  <p:nvPr/>
                </p:nvSpPr>
                <p:spPr>
                  <a:xfrm>
                    <a:off x="4597262" y="2667000"/>
                    <a:ext cx="130600" cy="457200"/>
                  </a:xfrm>
                  <a:prstGeom prst="rect">
                    <a:avLst/>
                  </a:pr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77" name="Rectangle 176"/>
                  <p:cNvSpPr/>
                  <p:nvPr/>
                </p:nvSpPr>
                <p:spPr>
                  <a:xfrm>
                    <a:off x="4597262" y="3200400"/>
                    <a:ext cx="130600" cy="457200"/>
                  </a:xfrm>
                  <a:prstGeom prst="rect">
                    <a:avLst/>
                  </a:pr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78" name="Rectangle 177"/>
                  <p:cNvSpPr/>
                  <p:nvPr/>
                </p:nvSpPr>
                <p:spPr>
                  <a:xfrm>
                    <a:off x="4597262" y="3733800"/>
                    <a:ext cx="130600" cy="457200"/>
                  </a:xfrm>
                  <a:prstGeom prst="rect">
                    <a:avLst/>
                  </a:pr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79" name="Rectangle 178"/>
                  <p:cNvSpPr/>
                  <p:nvPr/>
                </p:nvSpPr>
                <p:spPr>
                  <a:xfrm>
                    <a:off x="4597262" y="4267200"/>
                    <a:ext cx="130600" cy="457200"/>
                  </a:xfrm>
                  <a:prstGeom prst="rect">
                    <a:avLst/>
                  </a:pr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80" name="Rectangle 179"/>
                  <p:cNvSpPr/>
                  <p:nvPr/>
                </p:nvSpPr>
                <p:spPr>
                  <a:xfrm>
                    <a:off x="4597262" y="4800599"/>
                    <a:ext cx="130600" cy="457200"/>
                  </a:xfrm>
                  <a:prstGeom prst="rect">
                    <a:avLst/>
                  </a:pr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81" name="Rectangle 180"/>
                  <p:cNvSpPr/>
                  <p:nvPr/>
                </p:nvSpPr>
                <p:spPr>
                  <a:xfrm>
                    <a:off x="4597262" y="5334000"/>
                    <a:ext cx="130600" cy="457200"/>
                  </a:xfrm>
                  <a:prstGeom prst="rect">
                    <a:avLst/>
                  </a:pr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84" name="Rectangle 183"/>
                  <p:cNvSpPr/>
                  <p:nvPr/>
                </p:nvSpPr>
                <p:spPr>
                  <a:xfrm>
                    <a:off x="4611628" y="2092274"/>
                    <a:ext cx="130600" cy="457200"/>
                  </a:xfrm>
                  <a:prstGeom prst="rect">
                    <a:avLst/>
                  </a:pr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174" name="Rectangle 173"/>
                <p:cNvSpPr/>
                <p:nvPr/>
              </p:nvSpPr>
              <p:spPr>
                <a:xfrm>
                  <a:off x="3009900" y="2667000"/>
                  <a:ext cx="152400" cy="3276600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5" name="Rectangle 174"/>
                <p:cNvSpPr/>
                <p:nvPr/>
              </p:nvSpPr>
              <p:spPr>
                <a:xfrm>
                  <a:off x="638175" y="2667000"/>
                  <a:ext cx="152400" cy="3276600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182" name="Isosceles Triangle 181"/>
              <p:cNvSpPr/>
              <p:nvPr/>
            </p:nvSpPr>
            <p:spPr>
              <a:xfrm>
                <a:off x="5105400" y="533400"/>
                <a:ext cx="3657600" cy="1295399"/>
              </a:xfrm>
              <a:prstGeom prst="triangle">
                <a:avLst>
                  <a:gd name="adj" fmla="val 49612"/>
                </a:avLst>
              </a:prstGeom>
              <a:solidFill>
                <a:schemeClr val="tx1">
                  <a:lumMod val="95000"/>
                  <a:lumOff val="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85" name="Rectangle 184"/>
            <p:cNvSpPr/>
            <p:nvPr/>
          </p:nvSpPr>
          <p:spPr>
            <a:xfrm>
              <a:off x="3114269" y="1019581"/>
              <a:ext cx="91440" cy="378367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87" name="Straight Connector 186"/>
            <p:cNvCxnSpPr>
              <a:stCxn id="182" idx="0"/>
            </p:cNvCxnSpPr>
            <p:nvPr/>
          </p:nvCxnSpPr>
          <p:spPr>
            <a:xfrm rot="16200000" flipH="1">
              <a:off x="3171618" y="504619"/>
              <a:ext cx="914400" cy="971963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0" name="Straight Connector 189"/>
            <p:cNvCxnSpPr/>
            <p:nvPr/>
          </p:nvCxnSpPr>
          <p:spPr>
            <a:xfrm rot="5460000">
              <a:off x="2224089" y="511007"/>
              <a:ext cx="914400" cy="962434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pic>
        <p:nvPicPr>
          <p:cNvPr id="192" name="Picture 191"/>
          <p:cNvPicPr>
            <a:picLocks noChangeAspect="1"/>
          </p:cNvPicPr>
          <p:nvPr/>
        </p:nvPicPr>
        <p:blipFill>
          <a:blip r:embed="rId3" cstate="email">
            <a:duotone>
              <a:schemeClr val="accent5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352800" y="3733800"/>
            <a:ext cx="665445" cy="1905000"/>
          </a:xfrm>
          <a:prstGeom prst="rect">
            <a:avLst/>
          </a:prstGeom>
          <a:effectLst>
            <a:reflection blurRad="6350" stA="52000" endA="300" endPos="35000" dir="5400000" sy="-100000" algn="bl" rotWithShape="0"/>
          </a:effectLst>
        </p:spPr>
      </p:pic>
      <p:cxnSp>
        <p:nvCxnSpPr>
          <p:cNvPr id="193" name="Straight Connector 192"/>
          <p:cNvCxnSpPr/>
          <p:nvPr/>
        </p:nvCxnSpPr>
        <p:spPr>
          <a:xfrm rot="5400000" flipH="1" flipV="1">
            <a:off x="3555176" y="2845625"/>
            <a:ext cx="2526474" cy="3562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4" name="TextBox 153"/>
          <p:cNvSpPr txBox="1">
            <a:spLocks noChangeArrowheads="1"/>
          </p:cNvSpPr>
          <p:nvPr/>
        </p:nvSpPr>
        <p:spPr bwMode="auto">
          <a:xfrm>
            <a:off x="4953000" y="1676401"/>
            <a:ext cx="3581400" cy="267765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marL="166688" indent="-166688">
              <a:buFont typeface="Arial" pitchFamily="34" charset="0"/>
              <a:buChar char="•"/>
            </a:pPr>
            <a:r>
              <a:rPr lang="en-US" sz="2400" dirty="0" smtClean="0">
                <a:latin typeface="Calibri" pitchFamily="34" charset="0"/>
              </a:rPr>
              <a:t>Your text here. Your text here.  Your text here </a:t>
            </a:r>
          </a:p>
          <a:p>
            <a:pPr marL="166688" indent="-166688">
              <a:buFont typeface="Arial" pitchFamily="34" charset="0"/>
              <a:buChar char="•"/>
            </a:pPr>
            <a:r>
              <a:rPr lang="en-US" sz="2400" dirty="0" smtClean="0">
                <a:latin typeface="Calibri" pitchFamily="34" charset="0"/>
              </a:rPr>
              <a:t> Your text here. Your text here.  Your text here </a:t>
            </a:r>
          </a:p>
          <a:p>
            <a:pPr marL="166688" indent="-166688">
              <a:buFont typeface="Arial" pitchFamily="34" charset="0"/>
              <a:buChar char="•"/>
            </a:pPr>
            <a:r>
              <a:rPr lang="en-US" sz="2400" dirty="0" smtClean="0">
                <a:latin typeface="Calibri" pitchFamily="34" charset="0"/>
              </a:rPr>
              <a:t> Your text here. Your text here.  Your text here </a:t>
            </a:r>
          </a:p>
          <a:p>
            <a:pPr marL="166688" indent="-166688">
              <a:buFont typeface="Arial" pitchFamily="34" charset="0"/>
              <a:buChar char="•"/>
            </a:pPr>
            <a:endParaRPr lang="en-US" sz="2400" dirty="0" smtClean="0">
              <a:latin typeface="Calibri" pitchFamily="34" charset="0"/>
            </a:endParaRPr>
          </a:p>
        </p:txBody>
      </p:sp>
      <p:cxnSp>
        <p:nvCxnSpPr>
          <p:cNvPr id="195" name="Straight Connector 194"/>
          <p:cNvCxnSpPr/>
          <p:nvPr/>
        </p:nvCxnSpPr>
        <p:spPr>
          <a:xfrm>
            <a:off x="4841175" y="1600201"/>
            <a:ext cx="3617025" cy="158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9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19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19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sz="4000" dirty="0" smtClean="0">
                <a:latin typeface="Franklin Gothic Medium Cond" pitchFamily="34" charset="0"/>
              </a:rPr>
              <a:t>Tilted scales</a:t>
            </a:r>
            <a:endParaRPr lang="en-US" sz="4000" dirty="0">
              <a:latin typeface="Franklin Gothic Medium Cond" pitchFamily="34" charset="0"/>
            </a:endParaRPr>
          </a:p>
        </p:txBody>
      </p:sp>
      <p:sp>
        <p:nvSpPr>
          <p:cNvPr id="11" name="Oval 10"/>
          <p:cNvSpPr/>
          <p:nvPr/>
        </p:nvSpPr>
        <p:spPr>
          <a:xfrm>
            <a:off x="3980224" y="3947056"/>
            <a:ext cx="1295400" cy="1295400"/>
          </a:xfrm>
          <a:prstGeom prst="ellipse">
            <a:avLst/>
          </a:prstGeom>
          <a:solidFill>
            <a:schemeClr val="bg1">
              <a:lumMod val="75000"/>
            </a:schemeClr>
          </a:solidFill>
          <a:ln>
            <a:solidFill>
              <a:schemeClr val="bg1">
                <a:lumMod val="50000"/>
              </a:schemeClr>
            </a:solidFill>
          </a:ln>
          <a:effectLst>
            <a:outerShdw blurRad="101600" dist="38100" dir="5400000" sx="107000" sy="107000" algn="t" rotWithShape="0">
              <a:prstClr val="black">
                <a:alpha val="40000"/>
              </a:prstClr>
            </a:outerShdw>
          </a:effectLst>
          <a:scene3d>
            <a:camera prst="perspectiveRelaxed"/>
            <a:lightRig rig="threePt" dir="t"/>
          </a:scene3d>
          <a:sp3d extrusionH="127000" prstMaterial="dkEdge">
            <a:bevelT w="139700" prst="cross"/>
            <a:extrusionClr>
              <a:schemeClr val="bg1">
                <a:lumMod val="75000"/>
              </a:schemeClr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Calibri" pitchFamily="34" charset="0"/>
            </a:endParaRPr>
          </a:p>
        </p:txBody>
      </p:sp>
      <p:sp>
        <p:nvSpPr>
          <p:cNvPr id="10" name="Can 9"/>
          <p:cNvSpPr/>
          <p:nvPr/>
        </p:nvSpPr>
        <p:spPr>
          <a:xfrm>
            <a:off x="4525656" y="3477824"/>
            <a:ext cx="204536" cy="1143000"/>
          </a:xfrm>
          <a:prstGeom prst="can">
            <a:avLst/>
          </a:prstGeom>
          <a:gradFill flip="none" rotWithShape="1">
            <a:gsLst>
              <a:gs pos="0">
                <a:schemeClr val="tx1">
                  <a:lumMod val="65000"/>
                  <a:lumOff val="35000"/>
                </a:schemeClr>
              </a:gs>
              <a:gs pos="50000">
                <a:schemeClr val="bg1"/>
              </a:gs>
              <a:gs pos="100000">
                <a:schemeClr val="tx1">
                  <a:lumMod val="85000"/>
                  <a:lumOff val="15000"/>
                </a:schemeClr>
              </a:gs>
            </a:gsLst>
            <a:lin ang="0" scaled="1"/>
            <a:tileRect/>
          </a:gradFill>
          <a:ln>
            <a:noFill/>
          </a:ln>
          <a:effectLst>
            <a:outerShdw blurRad="76200" dir="18900000" sy="23000" kx="-1200000" algn="bl" rotWithShape="0">
              <a:prstClr val="black">
                <a:alpha val="20000"/>
              </a:prst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Calibri" pitchFamily="34" charset="0"/>
            </a:endParaRPr>
          </a:p>
        </p:txBody>
      </p:sp>
      <p:sp>
        <p:nvSpPr>
          <p:cNvPr id="68" name="TextBox 67"/>
          <p:cNvSpPr txBox="1"/>
          <p:nvPr/>
        </p:nvSpPr>
        <p:spPr>
          <a:xfrm>
            <a:off x="652949" y="3981440"/>
            <a:ext cx="251460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2400" b="1" u="sng" dirty="0" smtClean="0">
                <a:latin typeface="Calibri" pitchFamily="34" charset="0"/>
              </a:rPr>
              <a:t>Option 1</a:t>
            </a:r>
          </a:p>
          <a:p>
            <a:pPr algn="r"/>
            <a:r>
              <a:rPr lang="en-US" sz="2400" dirty="0" smtClean="0">
                <a:latin typeface="Calibri" pitchFamily="34" charset="0"/>
              </a:rPr>
              <a:t>This is the text regarding View 1</a:t>
            </a:r>
            <a:endParaRPr lang="en-US" sz="2400" dirty="0">
              <a:latin typeface="Calibri" pitchFamily="34" charset="0"/>
            </a:endParaRPr>
          </a:p>
        </p:txBody>
      </p:sp>
      <p:sp>
        <p:nvSpPr>
          <p:cNvPr id="69" name="TextBox 68"/>
          <p:cNvSpPr txBox="1"/>
          <p:nvPr/>
        </p:nvSpPr>
        <p:spPr>
          <a:xfrm>
            <a:off x="5784960" y="4642291"/>
            <a:ext cx="251460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u="sng" dirty="0" smtClean="0">
                <a:latin typeface="Calibri" pitchFamily="34" charset="0"/>
              </a:rPr>
              <a:t>Option 2</a:t>
            </a:r>
          </a:p>
          <a:p>
            <a:r>
              <a:rPr lang="en-US" sz="2400" dirty="0" smtClean="0">
                <a:latin typeface="Calibri" pitchFamily="34" charset="0"/>
              </a:rPr>
              <a:t>This is the text regarding View 2</a:t>
            </a:r>
            <a:endParaRPr lang="en-US" sz="2400" dirty="0">
              <a:latin typeface="Calibri" pitchFamily="34" charset="0"/>
            </a:endParaRPr>
          </a:p>
        </p:txBody>
      </p:sp>
      <p:grpSp>
        <p:nvGrpSpPr>
          <p:cNvPr id="2" name="Group 15"/>
          <p:cNvGrpSpPr/>
          <p:nvPr/>
        </p:nvGrpSpPr>
        <p:grpSpPr>
          <a:xfrm rot="568054">
            <a:off x="1593960" y="2258624"/>
            <a:ext cx="5867400" cy="1905000"/>
            <a:chOff x="1447800" y="2590800"/>
            <a:chExt cx="5867400" cy="1905000"/>
          </a:xfrm>
        </p:grpSpPr>
        <p:sp>
          <p:nvSpPr>
            <p:cNvPr id="8" name="Can 7"/>
            <p:cNvSpPr/>
            <p:nvPr/>
          </p:nvSpPr>
          <p:spPr>
            <a:xfrm rot="5400000">
              <a:off x="4419600" y="1295400"/>
              <a:ext cx="228600" cy="4800600"/>
            </a:xfrm>
            <a:prstGeom prst="can">
              <a:avLst/>
            </a:prstGeom>
            <a:gradFill flip="none" rotWithShape="1">
              <a:gsLst>
                <a:gs pos="0">
                  <a:schemeClr val="tx1">
                    <a:lumMod val="65000"/>
                    <a:lumOff val="35000"/>
                  </a:schemeClr>
                </a:gs>
                <a:gs pos="50000">
                  <a:schemeClr val="bg1"/>
                </a:gs>
                <a:gs pos="100000">
                  <a:schemeClr val="tx1">
                    <a:lumMod val="85000"/>
                    <a:lumOff val="15000"/>
                  </a:schemeClr>
                </a:gs>
              </a:gsLst>
              <a:lin ang="0" scaled="1"/>
              <a:tileRect/>
            </a:gradFill>
            <a:ln>
              <a:noFill/>
            </a:ln>
            <a:effectLst/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Calibri" pitchFamily="34" charset="0"/>
              </a:endParaRPr>
            </a:p>
          </p:txBody>
        </p:sp>
        <p:grpSp>
          <p:nvGrpSpPr>
            <p:cNvPr id="3" name="Group 19"/>
            <p:cNvGrpSpPr/>
            <p:nvPr/>
          </p:nvGrpSpPr>
          <p:grpSpPr>
            <a:xfrm>
              <a:off x="1447800" y="2590800"/>
              <a:ext cx="1905000" cy="1905000"/>
              <a:chOff x="1295400" y="3810000"/>
              <a:chExt cx="2057400" cy="2057400"/>
            </a:xfrm>
            <a:effectLst>
              <a:outerShdw blurRad="177800" dist="38100" dir="5400000" sx="97000" sy="97000" algn="t" rotWithShape="0">
                <a:prstClr val="black">
                  <a:alpha val="40000"/>
                </a:prstClr>
              </a:outerShdw>
            </a:effectLst>
            <a:scene3d>
              <a:camera prst="perspectiveRelaxed"/>
              <a:lightRig rig="threePt" dir="t"/>
            </a:scene3d>
          </p:grpSpPr>
          <p:sp>
            <p:nvSpPr>
              <p:cNvPr id="21" name="Rounded Rectangle 20"/>
              <p:cNvSpPr/>
              <p:nvPr/>
            </p:nvSpPr>
            <p:spPr>
              <a:xfrm>
                <a:off x="1295400" y="3810000"/>
                <a:ext cx="2057400" cy="2057400"/>
              </a:xfrm>
              <a:prstGeom prst="roundRect">
                <a:avLst/>
              </a:prstGeom>
              <a:sp3d z="317500" extrusionH="127000" prstMaterial="dkEdge">
                <a:bevelT w="139700" prst="cross"/>
                <a:extrusionClr>
                  <a:schemeClr val="bg1">
                    <a:lumMod val="75000"/>
                  </a:schemeClr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0" dirty="0">
                  <a:latin typeface="Franklin Gothic Medium Cond" pitchFamily="34" charset="0"/>
                </a:endParaRPr>
              </a:p>
            </p:txBody>
          </p:sp>
          <p:sp>
            <p:nvSpPr>
              <p:cNvPr id="22" name="Rounded Rectangle 21"/>
              <p:cNvSpPr/>
              <p:nvPr/>
            </p:nvSpPr>
            <p:spPr>
              <a:xfrm>
                <a:off x="1432560" y="3947160"/>
                <a:ext cx="1783080" cy="1783080"/>
              </a:xfrm>
              <a:prstGeom prst="roundRect">
                <a:avLst/>
              </a:prstGeom>
              <a:sp3d z="38100" extrusionH="127000" prstMaterial="dkEdge">
                <a:bevelT w="139700" prst="cross"/>
                <a:extrusionClr>
                  <a:schemeClr val="bg1">
                    <a:lumMod val="75000"/>
                  </a:schemeClr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latin typeface="Calibri" pitchFamily="34" charset="0"/>
                </a:endParaRPr>
              </a:p>
            </p:txBody>
          </p:sp>
        </p:grpSp>
        <p:grpSp>
          <p:nvGrpSpPr>
            <p:cNvPr id="5" name="Group 22"/>
            <p:cNvGrpSpPr/>
            <p:nvPr/>
          </p:nvGrpSpPr>
          <p:grpSpPr>
            <a:xfrm>
              <a:off x="5410200" y="2590800"/>
              <a:ext cx="1905000" cy="1905000"/>
              <a:chOff x="1295400" y="3810000"/>
              <a:chExt cx="2057400" cy="2057400"/>
            </a:xfrm>
            <a:effectLst>
              <a:outerShdw blurRad="177800" dist="38100" dir="5400000" sx="97000" sy="97000" algn="t" rotWithShape="0">
                <a:prstClr val="black">
                  <a:alpha val="40000"/>
                </a:prstClr>
              </a:outerShdw>
            </a:effectLst>
            <a:scene3d>
              <a:camera prst="perspectiveRelaxed"/>
              <a:lightRig rig="threePt" dir="t"/>
            </a:scene3d>
          </p:grpSpPr>
          <p:sp>
            <p:nvSpPr>
              <p:cNvPr id="24" name="Rounded Rectangle 23"/>
              <p:cNvSpPr/>
              <p:nvPr/>
            </p:nvSpPr>
            <p:spPr>
              <a:xfrm>
                <a:off x="1295400" y="3810000"/>
                <a:ext cx="2057400" cy="2057400"/>
              </a:xfrm>
              <a:prstGeom prst="roundRect">
                <a:avLst/>
              </a:prstGeom>
              <a:sp3d z="317500" extrusionH="127000" prstMaterial="dkEdge">
                <a:bevelT w="139700" prst="cross"/>
                <a:extrusionClr>
                  <a:schemeClr val="bg1">
                    <a:lumMod val="75000"/>
                  </a:schemeClr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0" dirty="0">
                  <a:latin typeface="Franklin Gothic Medium Cond" pitchFamily="34" charset="0"/>
                </a:endParaRPr>
              </a:p>
            </p:txBody>
          </p:sp>
          <p:sp>
            <p:nvSpPr>
              <p:cNvPr id="25" name="Rounded Rectangle 24"/>
              <p:cNvSpPr/>
              <p:nvPr/>
            </p:nvSpPr>
            <p:spPr>
              <a:xfrm>
                <a:off x="1432560" y="3947160"/>
                <a:ext cx="1783080" cy="1783080"/>
              </a:xfrm>
              <a:prstGeom prst="roundRect">
                <a:avLst/>
              </a:prstGeom>
              <a:sp3d z="38100" extrusionH="127000" prstMaterial="dkEdge">
                <a:bevelT w="139700" prst="cross"/>
                <a:extrusionClr>
                  <a:schemeClr val="bg1">
                    <a:lumMod val="75000"/>
                  </a:schemeClr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latin typeface="Calibri" pitchFamily="34" charset="0"/>
                </a:endParaRPr>
              </a:p>
            </p:txBody>
          </p:sp>
        </p:grpSp>
      </p:grpSp>
      <p:sp>
        <p:nvSpPr>
          <p:cNvPr id="9" name="Freeform 19"/>
          <p:cNvSpPr>
            <a:spLocks/>
          </p:cNvSpPr>
          <p:nvPr/>
        </p:nvSpPr>
        <p:spPr bwMode="auto">
          <a:xfrm rot="16200000" flipH="1">
            <a:off x="4303185" y="3170903"/>
            <a:ext cx="397040" cy="377218"/>
          </a:xfrm>
          <a:custGeom>
            <a:avLst/>
            <a:gdLst/>
            <a:ahLst/>
            <a:cxnLst>
              <a:cxn ang="0">
                <a:pos x="906" y="0"/>
              </a:cxn>
              <a:cxn ang="0">
                <a:pos x="1002" y="18"/>
              </a:cxn>
              <a:cxn ang="0">
                <a:pos x="1168" y="40"/>
              </a:cxn>
              <a:cxn ang="0">
                <a:pos x="1320" y="84"/>
              </a:cxn>
              <a:cxn ang="0">
                <a:pos x="1454" y="142"/>
              </a:cxn>
              <a:cxn ang="0">
                <a:pos x="1568" y="216"/>
              </a:cxn>
              <a:cxn ang="0">
                <a:pos x="1660" y="302"/>
              </a:cxn>
              <a:cxn ang="0">
                <a:pos x="1722" y="400"/>
              </a:cxn>
              <a:cxn ang="0">
                <a:pos x="1756" y="504"/>
              </a:cxn>
              <a:cxn ang="0">
                <a:pos x="1760" y="588"/>
              </a:cxn>
              <a:cxn ang="0">
                <a:pos x="1734" y="696"/>
              </a:cxn>
              <a:cxn ang="0">
                <a:pos x="1676" y="796"/>
              </a:cxn>
              <a:cxn ang="0">
                <a:pos x="1588" y="886"/>
              </a:cxn>
              <a:cxn ang="0">
                <a:pos x="1476" y="964"/>
              </a:cxn>
              <a:cxn ang="0">
                <a:pos x="1344" y="1028"/>
              </a:cxn>
              <a:cxn ang="0">
                <a:pos x="1192" y="1074"/>
              </a:cxn>
              <a:cxn ang="0">
                <a:pos x="1026" y="1100"/>
              </a:cxn>
              <a:cxn ang="0">
                <a:pos x="894" y="1106"/>
              </a:cxn>
              <a:cxn ang="0">
                <a:pos x="720" y="1096"/>
              </a:cxn>
              <a:cxn ang="0">
                <a:pos x="556" y="1064"/>
              </a:cxn>
              <a:cxn ang="0">
                <a:pos x="410" y="1012"/>
              </a:cxn>
              <a:cxn ang="0">
                <a:pos x="282" y="946"/>
              </a:cxn>
              <a:cxn ang="0">
                <a:pos x="176" y="866"/>
              </a:cxn>
              <a:cxn ang="0">
                <a:pos x="96" y="772"/>
              </a:cxn>
              <a:cxn ang="0">
                <a:pos x="44" y="670"/>
              </a:cxn>
              <a:cxn ang="0">
                <a:pos x="28" y="560"/>
              </a:cxn>
              <a:cxn ang="0">
                <a:pos x="46" y="448"/>
              </a:cxn>
              <a:cxn ang="0">
                <a:pos x="46" y="406"/>
              </a:cxn>
              <a:cxn ang="0">
                <a:pos x="12" y="494"/>
              </a:cxn>
              <a:cxn ang="0">
                <a:pos x="0" y="586"/>
              </a:cxn>
              <a:cxn ang="0">
                <a:pos x="12" y="676"/>
              </a:cxn>
              <a:cxn ang="0">
                <a:pos x="58" y="788"/>
              </a:cxn>
              <a:cxn ang="0">
                <a:pos x="138" y="890"/>
              </a:cxn>
              <a:cxn ang="0">
                <a:pos x="246" y="980"/>
              </a:cxn>
              <a:cxn ang="0">
                <a:pos x="380" y="1056"/>
              </a:cxn>
              <a:cxn ang="0">
                <a:pos x="536" y="1116"/>
              </a:cxn>
              <a:cxn ang="0">
                <a:pos x="710" y="1154"/>
              </a:cxn>
              <a:cxn ang="0">
                <a:pos x="898" y="1172"/>
              </a:cxn>
              <a:cxn ang="0">
                <a:pos x="1044" y="1170"/>
              </a:cxn>
              <a:cxn ang="0">
                <a:pos x="1228" y="1146"/>
              </a:cxn>
              <a:cxn ang="0">
                <a:pos x="1398" y="1102"/>
              </a:cxn>
              <a:cxn ang="0">
                <a:pos x="1550" y="1038"/>
              </a:cxn>
              <a:cxn ang="0">
                <a:pos x="1678" y="960"/>
              </a:cxn>
              <a:cxn ang="0">
                <a:pos x="1780" y="866"/>
              </a:cxn>
              <a:cxn ang="0">
                <a:pos x="1852" y="760"/>
              </a:cxn>
              <a:cxn ang="0">
                <a:pos x="1890" y="646"/>
              </a:cxn>
              <a:cxn ang="0">
                <a:pos x="1892" y="556"/>
              </a:cxn>
              <a:cxn ang="0">
                <a:pos x="1864" y="440"/>
              </a:cxn>
              <a:cxn ang="0">
                <a:pos x="1800" y="332"/>
              </a:cxn>
              <a:cxn ang="0">
                <a:pos x="1706" y="236"/>
              </a:cxn>
              <a:cxn ang="0">
                <a:pos x="1584" y="152"/>
              </a:cxn>
              <a:cxn ang="0">
                <a:pos x="1438" y="84"/>
              </a:cxn>
              <a:cxn ang="0">
                <a:pos x="1272" y="36"/>
              </a:cxn>
              <a:cxn ang="0">
                <a:pos x="1092" y="6"/>
              </a:cxn>
              <a:cxn ang="0">
                <a:pos x="948" y="0"/>
              </a:cxn>
            </a:cxnLst>
            <a:rect l="0" t="0" r="r" b="b"/>
            <a:pathLst>
              <a:path w="1894" h="1172">
                <a:moveTo>
                  <a:pt x="948" y="0"/>
                </a:moveTo>
                <a:lnTo>
                  <a:pt x="948" y="0"/>
                </a:lnTo>
                <a:lnTo>
                  <a:pt x="906" y="0"/>
                </a:lnTo>
                <a:lnTo>
                  <a:pt x="906" y="0"/>
                </a:lnTo>
                <a:lnTo>
                  <a:pt x="916" y="14"/>
                </a:lnTo>
                <a:lnTo>
                  <a:pt x="916" y="14"/>
                </a:lnTo>
                <a:lnTo>
                  <a:pt x="960" y="14"/>
                </a:lnTo>
                <a:lnTo>
                  <a:pt x="1002" y="18"/>
                </a:lnTo>
                <a:lnTo>
                  <a:pt x="1044" y="22"/>
                </a:lnTo>
                <a:lnTo>
                  <a:pt x="1086" y="26"/>
                </a:lnTo>
                <a:lnTo>
                  <a:pt x="1128" y="32"/>
                </a:lnTo>
                <a:lnTo>
                  <a:pt x="1168" y="40"/>
                </a:lnTo>
                <a:lnTo>
                  <a:pt x="1206" y="50"/>
                </a:lnTo>
                <a:lnTo>
                  <a:pt x="1246" y="60"/>
                </a:lnTo>
                <a:lnTo>
                  <a:pt x="1282" y="70"/>
                </a:lnTo>
                <a:lnTo>
                  <a:pt x="1320" y="84"/>
                </a:lnTo>
                <a:lnTo>
                  <a:pt x="1354" y="96"/>
                </a:lnTo>
                <a:lnTo>
                  <a:pt x="1388" y="110"/>
                </a:lnTo>
                <a:lnTo>
                  <a:pt x="1422" y="126"/>
                </a:lnTo>
                <a:lnTo>
                  <a:pt x="1454" y="142"/>
                </a:lnTo>
                <a:lnTo>
                  <a:pt x="1484" y="160"/>
                </a:lnTo>
                <a:lnTo>
                  <a:pt x="1514" y="178"/>
                </a:lnTo>
                <a:lnTo>
                  <a:pt x="1542" y="196"/>
                </a:lnTo>
                <a:lnTo>
                  <a:pt x="1568" y="216"/>
                </a:lnTo>
                <a:lnTo>
                  <a:pt x="1594" y="236"/>
                </a:lnTo>
                <a:lnTo>
                  <a:pt x="1616" y="258"/>
                </a:lnTo>
                <a:lnTo>
                  <a:pt x="1638" y="280"/>
                </a:lnTo>
                <a:lnTo>
                  <a:pt x="1660" y="302"/>
                </a:lnTo>
                <a:lnTo>
                  <a:pt x="1678" y="326"/>
                </a:lnTo>
                <a:lnTo>
                  <a:pt x="1694" y="350"/>
                </a:lnTo>
                <a:lnTo>
                  <a:pt x="1710" y="374"/>
                </a:lnTo>
                <a:lnTo>
                  <a:pt x="1722" y="400"/>
                </a:lnTo>
                <a:lnTo>
                  <a:pt x="1734" y="424"/>
                </a:lnTo>
                <a:lnTo>
                  <a:pt x="1744" y="452"/>
                </a:lnTo>
                <a:lnTo>
                  <a:pt x="1750" y="478"/>
                </a:lnTo>
                <a:lnTo>
                  <a:pt x="1756" y="504"/>
                </a:lnTo>
                <a:lnTo>
                  <a:pt x="1760" y="532"/>
                </a:lnTo>
                <a:lnTo>
                  <a:pt x="1760" y="560"/>
                </a:lnTo>
                <a:lnTo>
                  <a:pt x="1760" y="560"/>
                </a:lnTo>
                <a:lnTo>
                  <a:pt x="1760" y="588"/>
                </a:lnTo>
                <a:lnTo>
                  <a:pt x="1756" y="616"/>
                </a:lnTo>
                <a:lnTo>
                  <a:pt x="1750" y="642"/>
                </a:lnTo>
                <a:lnTo>
                  <a:pt x="1744" y="670"/>
                </a:lnTo>
                <a:lnTo>
                  <a:pt x="1734" y="696"/>
                </a:lnTo>
                <a:lnTo>
                  <a:pt x="1722" y="722"/>
                </a:lnTo>
                <a:lnTo>
                  <a:pt x="1708" y="748"/>
                </a:lnTo>
                <a:lnTo>
                  <a:pt x="1692" y="772"/>
                </a:lnTo>
                <a:lnTo>
                  <a:pt x="1676" y="796"/>
                </a:lnTo>
                <a:lnTo>
                  <a:pt x="1656" y="820"/>
                </a:lnTo>
                <a:lnTo>
                  <a:pt x="1636" y="844"/>
                </a:lnTo>
                <a:lnTo>
                  <a:pt x="1612" y="866"/>
                </a:lnTo>
                <a:lnTo>
                  <a:pt x="1588" y="886"/>
                </a:lnTo>
                <a:lnTo>
                  <a:pt x="1562" y="908"/>
                </a:lnTo>
                <a:lnTo>
                  <a:pt x="1536" y="928"/>
                </a:lnTo>
                <a:lnTo>
                  <a:pt x="1506" y="946"/>
                </a:lnTo>
                <a:lnTo>
                  <a:pt x="1476" y="964"/>
                </a:lnTo>
                <a:lnTo>
                  <a:pt x="1446" y="982"/>
                </a:lnTo>
                <a:lnTo>
                  <a:pt x="1412" y="998"/>
                </a:lnTo>
                <a:lnTo>
                  <a:pt x="1378" y="1012"/>
                </a:lnTo>
                <a:lnTo>
                  <a:pt x="1344" y="1028"/>
                </a:lnTo>
                <a:lnTo>
                  <a:pt x="1308" y="1040"/>
                </a:lnTo>
                <a:lnTo>
                  <a:pt x="1270" y="1052"/>
                </a:lnTo>
                <a:lnTo>
                  <a:pt x="1232" y="1064"/>
                </a:lnTo>
                <a:lnTo>
                  <a:pt x="1192" y="1074"/>
                </a:lnTo>
                <a:lnTo>
                  <a:pt x="1152" y="1082"/>
                </a:lnTo>
                <a:lnTo>
                  <a:pt x="1110" y="1090"/>
                </a:lnTo>
                <a:lnTo>
                  <a:pt x="1068" y="1096"/>
                </a:lnTo>
                <a:lnTo>
                  <a:pt x="1026" y="1100"/>
                </a:lnTo>
                <a:lnTo>
                  <a:pt x="982" y="1104"/>
                </a:lnTo>
                <a:lnTo>
                  <a:pt x="938" y="1106"/>
                </a:lnTo>
                <a:lnTo>
                  <a:pt x="894" y="1106"/>
                </a:lnTo>
                <a:lnTo>
                  <a:pt x="894" y="1106"/>
                </a:lnTo>
                <a:lnTo>
                  <a:pt x="850" y="1106"/>
                </a:lnTo>
                <a:lnTo>
                  <a:pt x="806" y="1104"/>
                </a:lnTo>
                <a:lnTo>
                  <a:pt x="762" y="1100"/>
                </a:lnTo>
                <a:lnTo>
                  <a:pt x="720" y="1096"/>
                </a:lnTo>
                <a:lnTo>
                  <a:pt x="678" y="1090"/>
                </a:lnTo>
                <a:lnTo>
                  <a:pt x="636" y="1082"/>
                </a:lnTo>
                <a:lnTo>
                  <a:pt x="596" y="1074"/>
                </a:lnTo>
                <a:lnTo>
                  <a:pt x="556" y="1064"/>
                </a:lnTo>
                <a:lnTo>
                  <a:pt x="518" y="1052"/>
                </a:lnTo>
                <a:lnTo>
                  <a:pt x="480" y="1040"/>
                </a:lnTo>
                <a:lnTo>
                  <a:pt x="444" y="1028"/>
                </a:lnTo>
                <a:lnTo>
                  <a:pt x="410" y="1012"/>
                </a:lnTo>
                <a:lnTo>
                  <a:pt x="376" y="998"/>
                </a:lnTo>
                <a:lnTo>
                  <a:pt x="342" y="982"/>
                </a:lnTo>
                <a:lnTo>
                  <a:pt x="312" y="964"/>
                </a:lnTo>
                <a:lnTo>
                  <a:pt x="282" y="946"/>
                </a:lnTo>
                <a:lnTo>
                  <a:pt x="252" y="928"/>
                </a:lnTo>
                <a:lnTo>
                  <a:pt x="226" y="908"/>
                </a:lnTo>
                <a:lnTo>
                  <a:pt x="200" y="886"/>
                </a:lnTo>
                <a:lnTo>
                  <a:pt x="176" y="866"/>
                </a:lnTo>
                <a:lnTo>
                  <a:pt x="152" y="844"/>
                </a:lnTo>
                <a:lnTo>
                  <a:pt x="132" y="820"/>
                </a:lnTo>
                <a:lnTo>
                  <a:pt x="112" y="796"/>
                </a:lnTo>
                <a:lnTo>
                  <a:pt x="96" y="772"/>
                </a:lnTo>
                <a:lnTo>
                  <a:pt x="80" y="748"/>
                </a:lnTo>
                <a:lnTo>
                  <a:pt x="66" y="722"/>
                </a:lnTo>
                <a:lnTo>
                  <a:pt x="54" y="696"/>
                </a:lnTo>
                <a:lnTo>
                  <a:pt x="44" y="670"/>
                </a:lnTo>
                <a:lnTo>
                  <a:pt x="38" y="642"/>
                </a:lnTo>
                <a:lnTo>
                  <a:pt x="32" y="616"/>
                </a:lnTo>
                <a:lnTo>
                  <a:pt x="28" y="588"/>
                </a:lnTo>
                <a:lnTo>
                  <a:pt x="28" y="560"/>
                </a:lnTo>
                <a:lnTo>
                  <a:pt x="28" y="560"/>
                </a:lnTo>
                <a:lnTo>
                  <a:pt x="30" y="522"/>
                </a:lnTo>
                <a:lnTo>
                  <a:pt x="36" y="484"/>
                </a:lnTo>
                <a:lnTo>
                  <a:pt x="46" y="448"/>
                </a:lnTo>
                <a:lnTo>
                  <a:pt x="60" y="412"/>
                </a:lnTo>
                <a:lnTo>
                  <a:pt x="60" y="412"/>
                </a:lnTo>
                <a:lnTo>
                  <a:pt x="46" y="406"/>
                </a:lnTo>
                <a:lnTo>
                  <a:pt x="46" y="406"/>
                </a:lnTo>
                <a:lnTo>
                  <a:pt x="36" y="428"/>
                </a:lnTo>
                <a:lnTo>
                  <a:pt x="26" y="450"/>
                </a:lnTo>
                <a:lnTo>
                  <a:pt x="18" y="472"/>
                </a:lnTo>
                <a:lnTo>
                  <a:pt x="12" y="494"/>
                </a:lnTo>
                <a:lnTo>
                  <a:pt x="8" y="516"/>
                </a:lnTo>
                <a:lnTo>
                  <a:pt x="4" y="540"/>
                </a:lnTo>
                <a:lnTo>
                  <a:pt x="2" y="562"/>
                </a:lnTo>
                <a:lnTo>
                  <a:pt x="0" y="586"/>
                </a:lnTo>
                <a:lnTo>
                  <a:pt x="0" y="586"/>
                </a:lnTo>
                <a:lnTo>
                  <a:pt x="2" y="616"/>
                </a:lnTo>
                <a:lnTo>
                  <a:pt x="6" y="646"/>
                </a:lnTo>
                <a:lnTo>
                  <a:pt x="12" y="676"/>
                </a:lnTo>
                <a:lnTo>
                  <a:pt x="20" y="704"/>
                </a:lnTo>
                <a:lnTo>
                  <a:pt x="30" y="732"/>
                </a:lnTo>
                <a:lnTo>
                  <a:pt x="44" y="760"/>
                </a:lnTo>
                <a:lnTo>
                  <a:pt x="58" y="788"/>
                </a:lnTo>
                <a:lnTo>
                  <a:pt x="76" y="814"/>
                </a:lnTo>
                <a:lnTo>
                  <a:pt x="94" y="840"/>
                </a:lnTo>
                <a:lnTo>
                  <a:pt x="114" y="866"/>
                </a:lnTo>
                <a:lnTo>
                  <a:pt x="138" y="890"/>
                </a:lnTo>
                <a:lnTo>
                  <a:pt x="162" y="914"/>
                </a:lnTo>
                <a:lnTo>
                  <a:pt x="188" y="938"/>
                </a:lnTo>
                <a:lnTo>
                  <a:pt x="216" y="960"/>
                </a:lnTo>
                <a:lnTo>
                  <a:pt x="246" y="980"/>
                </a:lnTo>
                <a:lnTo>
                  <a:pt x="278" y="1002"/>
                </a:lnTo>
                <a:lnTo>
                  <a:pt x="310" y="1020"/>
                </a:lnTo>
                <a:lnTo>
                  <a:pt x="346" y="1038"/>
                </a:lnTo>
                <a:lnTo>
                  <a:pt x="380" y="1056"/>
                </a:lnTo>
                <a:lnTo>
                  <a:pt x="418" y="1072"/>
                </a:lnTo>
                <a:lnTo>
                  <a:pt x="456" y="1088"/>
                </a:lnTo>
                <a:lnTo>
                  <a:pt x="496" y="1102"/>
                </a:lnTo>
                <a:lnTo>
                  <a:pt x="536" y="1116"/>
                </a:lnTo>
                <a:lnTo>
                  <a:pt x="578" y="1126"/>
                </a:lnTo>
                <a:lnTo>
                  <a:pt x="622" y="1138"/>
                </a:lnTo>
                <a:lnTo>
                  <a:pt x="666" y="1146"/>
                </a:lnTo>
                <a:lnTo>
                  <a:pt x="710" y="1154"/>
                </a:lnTo>
                <a:lnTo>
                  <a:pt x="756" y="1160"/>
                </a:lnTo>
                <a:lnTo>
                  <a:pt x="804" y="1166"/>
                </a:lnTo>
                <a:lnTo>
                  <a:pt x="850" y="1170"/>
                </a:lnTo>
                <a:lnTo>
                  <a:pt x="898" y="1172"/>
                </a:lnTo>
                <a:lnTo>
                  <a:pt x="948" y="1172"/>
                </a:lnTo>
                <a:lnTo>
                  <a:pt x="948" y="1172"/>
                </a:lnTo>
                <a:lnTo>
                  <a:pt x="996" y="1172"/>
                </a:lnTo>
                <a:lnTo>
                  <a:pt x="1044" y="1170"/>
                </a:lnTo>
                <a:lnTo>
                  <a:pt x="1092" y="1166"/>
                </a:lnTo>
                <a:lnTo>
                  <a:pt x="1138" y="1160"/>
                </a:lnTo>
                <a:lnTo>
                  <a:pt x="1184" y="1154"/>
                </a:lnTo>
                <a:lnTo>
                  <a:pt x="1228" y="1146"/>
                </a:lnTo>
                <a:lnTo>
                  <a:pt x="1272" y="1138"/>
                </a:lnTo>
                <a:lnTo>
                  <a:pt x="1316" y="1126"/>
                </a:lnTo>
                <a:lnTo>
                  <a:pt x="1358" y="1116"/>
                </a:lnTo>
                <a:lnTo>
                  <a:pt x="1398" y="1102"/>
                </a:lnTo>
                <a:lnTo>
                  <a:pt x="1438" y="1088"/>
                </a:lnTo>
                <a:lnTo>
                  <a:pt x="1476" y="1072"/>
                </a:lnTo>
                <a:lnTo>
                  <a:pt x="1514" y="1056"/>
                </a:lnTo>
                <a:lnTo>
                  <a:pt x="1550" y="1038"/>
                </a:lnTo>
                <a:lnTo>
                  <a:pt x="1584" y="1020"/>
                </a:lnTo>
                <a:lnTo>
                  <a:pt x="1616" y="1002"/>
                </a:lnTo>
                <a:lnTo>
                  <a:pt x="1648" y="980"/>
                </a:lnTo>
                <a:lnTo>
                  <a:pt x="1678" y="960"/>
                </a:lnTo>
                <a:lnTo>
                  <a:pt x="1706" y="938"/>
                </a:lnTo>
                <a:lnTo>
                  <a:pt x="1732" y="914"/>
                </a:lnTo>
                <a:lnTo>
                  <a:pt x="1756" y="890"/>
                </a:lnTo>
                <a:lnTo>
                  <a:pt x="1780" y="866"/>
                </a:lnTo>
                <a:lnTo>
                  <a:pt x="1800" y="840"/>
                </a:lnTo>
                <a:lnTo>
                  <a:pt x="1820" y="814"/>
                </a:lnTo>
                <a:lnTo>
                  <a:pt x="1836" y="788"/>
                </a:lnTo>
                <a:lnTo>
                  <a:pt x="1852" y="760"/>
                </a:lnTo>
                <a:lnTo>
                  <a:pt x="1864" y="732"/>
                </a:lnTo>
                <a:lnTo>
                  <a:pt x="1874" y="704"/>
                </a:lnTo>
                <a:lnTo>
                  <a:pt x="1884" y="676"/>
                </a:lnTo>
                <a:lnTo>
                  <a:pt x="1890" y="646"/>
                </a:lnTo>
                <a:lnTo>
                  <a:pt x="1892" y="616"/>
                </a:lnTo>
                <a:lnTo>
                  <a:pt x="1894" y="586"/>
                </a:lnTo>
                <a:lnTo>
                  <a:pt x="1894" y="586"/>
                </a:lnTo>
                <a:lnTo>
                  <a:pt x="1892" y="556"/>
                </a:lnTo>
                <a:lnTo>
                  <a:pt x="1890" y="526"/>
                </a:lnTo>
                <a:lnTo>
                  <a:pt x="1884" y="496"/>
                </a:lnTo>
                <a:lnTo>
                  <a:pt x="1874" y="468"/>
                </a:lnTo>
                <a:lnTo>
                  <a:pt x="1864" y="440"/>
                </a:lnTo>
                <a:lnTo>
                  <a:pt x="1852" y="412"/>
                </a:lnTo>
                <a:lnTo>
                  <a:pt x="1836" y="384"/>
                </a:lnTo>
                <a:lnTo>
                  <a:pt x="1820" y="358"/>
                </a:lnTo>
                <a:lnTo>
                  <a:pt x="1800" y="332"/>
                </a:lnTo>
                <a:lnTo>
                  <a:pt x="1780" y="306"/>
                </a:lnTo>
                <a:lnTo>
                  <a:pt x="1756" y="282"/>
                </a:lnTo>
                <a:lnTo>
                  <a:pt x="1732" y="258"/>
                </a:lnTo>
                <a:lnTo>
                  <a:pt x="1706" y="236"/>
                </a:lnTo>
                <a:lnTo>
                  <a:pt x="1678" y="214"/>
                </a:lnTo>
                <a:lnTo>
                  <a:pt x="1648" y="192"/>
                </a:lnTo>
                <a:lnTo>
                  <a:pt x="1616" y="172"/>
                </a:lnTo>
                <a:lnTo>
                  <a:pt x="1584" y="152"/>
                </a:lnTo>
                <a:lnTo>
                  <a:pt x="1550" y="134"/>
                </a:lnTo>
                <a:lnTo>
                  <a:pt x="1514" y="116"/>
                </a:lnTo>
                <a:lnTo>
                  <a:pt x="1476" y="100"/>
                </a:lnTo>
                <a:lnTo>
                  <a:pt x="1438" y="84"/>
                </a:lnTo>
                <a:lnTo>
                  <a:pt x="1398" y="70"/>
                </a:lnTo>
                <a:lnTo>
                  <a:pt x="1358" y="58"/>
                </a:lnTo>
                <a:lnTo>
                  <a:pt x="1316" y="46"/>
                </a:lnTo>
                <a:lnTo>
                  <a:pt x="1272" y="36"/>
                </a:lnTo>
                <a:lnTo>
                  <a:pt x="1228" y="26"/>
                </a:lnTo>
                <a:lnTo>
                  <a:pt x="1184" y="18"/>
                </a:lnTo>
                <a:lnTo>
                  <a:pt x="1138" y="12"/>
                </a:lnTo>
                <a:lnTo>
                  <a:pt x="1092" y="6"/>
                </a:lnTo>
                <a:lnTo>
                  <a:pt x="1044" y="2"/>
                </a:lnTo>
                <a:lnTo>
                  <a:pt x="996" y="0"/>
                </a:lnTo>
                <a:lnTo>
                  <a:pt x="948" y="0"/>
                </a:lnTo>
                <a:lnTo>
                  <a:pt x="948" y="0"/>
                </a:lnTo>
                <a:close/>
              </a:path>
            </a:pathLst>
          </a:custGeom>
          <a:solidFill>
            <a:schemeClr val="bg2">
              <a:lumMod val="25000"/>
            </a:schemeClr>
          </a:solidFill>
          <a:ln w="8">
            <a:solidFill>
              <a:srgbClr val="000000"/>
            </a:solidFill>
            <a:prstDash val="solid"/>
            <a:round/>
            <a:headEnd/>
            <a:tailEnd/>
          </a:ln>
          <a:effectLst>
            <a:outerShdw blurRad="165100" dist="63500" dir="5400000" sx="103000" sy="103000" algn="t" rotWithShape="0">
              <a:prstClr val="black">
                <a:alpha val="40000"/>
              </a:prstClr>
            </a:outerShdw>
          </a:effectLst>
          <a:scene3d>
            <a:camera prst="perspectiveRelaxed">
              <a:rot lat="17811855" lon="15149650" rev="6299961"/>
            </a:camera>
            <a:lightRig rig="chilly" dir="t"/>
          </a:scene3d>
          <a:sp3d extrusionH="127000" contourW="12700" prstMaterial="dkEdge">
            <a:bevelT/>
            <a:extrusionClr>
              <a:schemeClr val="bg1">
                <a:lumMod val="75000"/>
              </a:schemeClr>
            </a:extrusionClr>
            <a:contourClr>
              <a:schemeClr val="bg1">
                <a:lumMod val="75000"/>
              </a:schemeClr>
            </a:contourClr>
          </a:sp3d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Calibri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779362546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8" grpId="0"/>
      <p:bldP spid="69" grpId="0"/>
    </p:bldLst>
  </p:timing>
</p:sld>
</file>

<file path=ppt/slides/slide1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23"/>
          <p:cNvGrpSpPr>
            <a:grpSpLocks/>
          </p:cNvGrpSpPr>
          <p:nvPr/>
        </p:nvGrpSpPr>
        <p:grpSpPr bwMode="auto">
          <a:xfrm>
            <a:off x="0" y="2743200"/>
            <a:ext cx="9144000" cy="1676400"/>
            <a:chOff x="0" y="2086"/>
            <a:chExt cx="5760" cy="1056"/>
          </a:xfrm>
        </p:grpSpPr>
        <p:sp>
          <p:nvSpPr>
            <p:cNvPr id="9" name="Rectangle 3"/>
            <p:cNvSpPr>
              <a:spLocks noChangeArrowheads="1"/>
            </p:cNvSpPr>
            <p:nvPr/>
          </p:nvSpPr>
          <p:spPr bwMode="gray">
            <a:xfrm>
              <a:off x="0" y="2325"/>
              <a:ext cx="5760" cy="817"/>
            </a:xfrm>
            <a:prstGeom prst="rect">
              <a:avLst/>
            </a:prstGeom>
            <a:gradFill rotWithShape="1">
              <a:gsLst>
                <a:gs pos="0">
                  <a:srgbClr val="DDDDDD"/>
                </a:gs>
                <a:gs pos="100000">
                  <a:srgbClr val="FFFFFF"/>
                </a:gs>
              </a:gsLst>
              <a:lin ang="5400000" scaled="1"/>
            </a:gradFill>
            <a:ln w="9525">
              <a:noFill/>
              <a:miter lim="800000"/>
              <a:headEnd/>
              <a:tailEnd/>
            </a:ln>
          </p:spPr>
          <p:txBody>
            <a:bodyPr wrap="none" lIns="90000" tIns="90000" rIns="72000" bIns="90000" anchor="ctr"/>
            <a:lstStyle/>
            <a:p>
              <a:pPr algn="ctr" eaLnBrk="0" hangingPunct="0"/>
              <a:endParaRPr lang="en-US" noProof="1">
                <a:latin typeface="Calibri" pitchFamily="34" charset="0"/>
                <a:cs typeface="Arial" charset="0"/>
              </a:endParaRPr>
            </a:p>
          </p:txBody>
        </p:sp>
        <p:sp>
          <p:nvSpPr>
            <p:cNvPr id="10" name="Rectangle 25"/>
            <p:cNvSpPr>
              <a:spLocks noChangeArrowheads="1"/>
            </p:cNvSpPr>
            <p:nvPr/>
          </p:nvSpPr>
          <p:spPr bwMode="gray">
            <a:xfrm flipV="1">
              <a:off x="0" y="2086"/>
              <a:ext cx="5760" cy="246"/>
            </a:xfrm>
            <a:prstGeom prst="rect">
              <a:avLst/>
            </a:prstGeom>
            <a:gradFill rotWithShape="1">
              <a:gsLst>
                <a:gs pos="0">
                  <a:srgbClr val="DBDBDB"/>
                </a:gs>
                <a:gs pos="100000">
                  <a:srgbClr val="FFFFFF"/>
                </a:gs>
              </a:gsLst>
              <a:lin ang="5400000" scaled="1"/>
            </a:gradFill>
            <a:ln w="9525">
              <a:noFill/>
              <a:miter lim="800000"/>
              <a:headEnd/>
              <a:tailEnd/>
            </a:ln>
          </p:spPr>
          <p:txBody>
            <a:bodyPr rot="10800000" wrap="none" lIns="90000" tIns="90000" rIns="72000" bIns="90000" anchor="ctr"/>
            <a:lstStyle/>
            <a:p>
              <a:pPr algn="ctr" eaLnBrk="0" hangingPunct="0"/>
              <a:endParaRPr lang="en-US" noProof="1">
                <a:latin typeface="Calibri" pitchFamily="34" charset="0"/>
                <a:cs typeface="Arial" charset="0"/>
              </a:endParaRPr>
            </a:p>
          </p:txBody>
        </p:sp>
      </p:grpSp>
      <p:sp>
        <p:nvSpPr>
          <p:cNvPr id="7" name="Rectangle 6"/>
          <p:cNvSpPr/>
          <p:nvPr/>
        </p:nvSpPr>
        <p:spPr>
          <a:xfrm>
            <a:off x="4800600" y="2133600"/>
            <a:ext cx="3962400" cy="2362200"/>
          </a:xfrm>
          <a:prstGeom prst="rect">
            <a:avLst/>
          </a:prstGeom>
          <a:gradFill>
            <a:gsLst>
              <a:gs pos="0">
                <a:schemeClr val="accent3">
                  <a:lumMod val="75000"/>
                </a:schemeClr>
              </a:gs>
              <a:gs pos="50000">
                <a:schemeClr val="accent3">
                  <a:lumMod val="60000"/>
                  <a:lumOff val="40000"/>
                </a:schemeClr>
              </a:gs>
              <a:gs pos="100000">
                <a:schemeClr val="accent3">
                  <a:lumMod val="40000"/>
                  <a:lumOff val="60000"/>
                </a:schemeClr>
              </a:gs>
            </a:gsLst>
            <a:lin ang="5400000" scaled="0"/>
          </a:gradFill>
          <a:effectLst>
            <a:outerShdw blurRad="76200" dir="18900000" sy="23000" kx="-1200000" algn="bl" rotWithShape="0">
              <a:prstClr val="black">
                <a:alpha val="20000"/>
              </a:prstClr>
            </a:outerShdw>
          </a:effectLst>
          <a:scene3d>
            <a:camera prst="perspectiveContrastingLeftFacing"/>
            <a:lightRig rig="threePt" dir="t"/>
          </a:scene3d>
          <a:sp3d extrusionH="190500">
            <a:bevelT w="101600" prst="riblet"/>
            <a:extrusionClr>
              <a:schemeClr val="bg1">
                <a:lumMod val="75000"/>
              </a:schemeClr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Calibri" pitchFamily="34" charset="0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81000" y="2135187"/>
            <a:ext cx="3962400" cy="2362200"/>
          </a:xfrm>
          <a:prstGeom prst="rect">
            <a:avLst/>
          </a:prstGeom>
          <a:gradFill>
            <a:gsLst>
              <a:gs pos="0">
                <a:schemeClr val="accent1">
                  <a:tint val="66000"/>
                  <a:satMod val="160000"/>
                </a:schemeClr>
              </a:gs>
              <a:gs pos="50000">
                <a:schemeClr val="accent1">
                  <a:tint val="44500"/>
                  <a:satMod val="160000"/>
                </a:schemeClr>
              </a:gs>
              <a:gs pos="100000">
                <a:schemeClr val="accent1">
                  <a:tint val="23500"/>
                  <a:satMod val="160000"/>
                </a:schemeClr>
              </a:gs>
            </a:gsLst>
            <a:lin ang="5400000" scaled="0"/>
          </a:gradFill>
          <a:effectLst>
            <a:outerShdw blurRad="76200" dir="13500000" sy="23000" kx="1200000" algn="br" rotWithShape="0">
              <a:prstClr val="black">
                <a:alpha val="20000"/>
              </a:prstClr>
            </a:outerShdw>
          </a:effectLst>
          <a:scene3d>
            <a:camera prst="perspectiveContrastingRightFacing"/>
            <a:lightRig rig="threePt" dir="t"/>
          </a:scene3d>
          <a:sp3d extrusionH="190500">
            <a:bevelT w="101600" prst="riblet"/>
            <a:extrusionClr>
              <a:schemeClr val="bg1">
                <a:lumMod val="75000"/>
              </a:schemeClr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Calibri" pitchFamily="34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sz="3600" dirty="0" smtClean="0">
                <a:latin typeface="Franklin Gothic Medium Cond" pitchFamily="34" charset="0"/>
              </a:rPr>
              <a:t>Two way discussion</a:t>
            </a:r>
            <a:endParaRPr lang="en-US" sz="3600" dirty="0">
              <a:latin typeface="Franklin Gothic Medium Cond" pitchFamily="34" charset="0"/>
            </a:endParaRPr>
          </a:p>
        </p:txBody>
      </p:sp>
      <p:sp>
        <p:nvSpPr>
          <p:cNvPr id="3" name="Freeform 11"/>
          <p:cNvSpPr>
            <a:spLocks/>
          </p:cNvSpPr>
          <p:nvPr/>
        </p:nvSpPr>
        <p:spPr bwMode="auto">
          <a:xfrm>
            <a:off x="2362200" y="3735387"/>
            <a:ext cx="1938337" cy="1293813"/>
          </a:xfrm>
          <a:custGeom>
            <a:avLst/>
            <a:gdLst>
              <a:gd name="T0" fmla="*/ 1852612 w 1221"/>
              <a:gd name="T1" fmla="*/ 592138 h 815"/>
              <a:gd name="T2" fmla="*/ 1771650 w 1221"/>
              <a:gd name="T3" fmla="*/ 544513 h 815"/>
              <a:gd name="T4" fmla="*/ 1771650 w 1221"/>
              <a:gd name="T5" fmla="*/ 600075 h 815"/>
              <a:gd name="T6" fmla="*/ 1420812 w 1221"/>
              <a:gd name="T7" fmla="*/ 517525 h 815"/>
              <a:gd name="T8" fmla="*/ 1122362 w 1221"/>
              <a:gd name="T9" fmla="*/ 0 h 815"/>
              <a:gd name="T10" fmla="*/ 373062 w 1221"/>
              <a:gd name="T11" fmla="*/ 0 h 815"/>
              <a:gd name="T12" fmla="*/ 0 w 1221"/>
              <a:gd name="T13" fmla="*/ 649288 h 815"/>
              <a:gd name="T14" fmla="*/ 373062 w 1221"/>
              <a:gd name="T15" fmla="*/ 1293813 h 815"/>
              <a:gd name="T16" fmla="*/ 1122362 w 1221"/>
              <a:gd name="T17" fmla="*/ 1293813 h 815"/>
              <a:gd name="T18" fmla="*/ 1428749 w 1221"/>
              <a:gd name="T19" fmla="*/ 763588 h 815"/>
              <a:gd name="T20" fmla="*/ 1771650 w 1221"/>
              <a:gd name="T21" fmla="*/ 682625 h 815"/>
              <a:gd name="T22" fmla="*/ 1771650 w 1221"/>
              <a:gd name="T23" fmla="*/ 738188 h 815"/>
              <a:gd name="T24" fmla="*/ 1852612 w 1221"/>
              <a:gd name="T25" fmla="*/ 688975 h 815"/>
              <a:gd name="T26" fmla="*/ 1938337 w 1221"/>
              <a:gd name="T27" fmla="*/ 641350 h 815"/>
              <a:gd name="T28" fmla="*/ 1852612 w 1221"/>
              <a:gd name="T29" fmla="*/ 592138 h 815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1221"/>
              <a:gd name="T46" fmla="*/ 0 h 815"/>
              <a:gd name="T47" fmla="*/ 1221 w 1221"/>
              <a:gd name="T48" fmla="*/ 815 h 815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1221" h="815">
                <a:moveTo>
                  <a:pt x="1167" y="373"/>
                </a:moveTo>
                <a:lnTo>
                  <a:pt x="1116" y="343"/>
                </a:lnTo>
                <a:lnTo>
                  <a:pt x="1116" y="378"/>
                </a:lnTo>
                <a:lnTo>
                  <a:pt x="895" y="326"/>
                </a:lnTo>
                <a:lnTo>
                  <a:pt x="707" y="0"/>
                </a:lnTo>
                <a:lnTo>
                  <a:pt x="235" y="0"/>
                </a:lnTo>
                <a:lnTo>
                  <a:pt x="0" y="409"/>
                </a:lnTo>
                <a:lnTo>
                  <a:pt x="235" y="815"/>
                </a:lnTo>
                <a:lnTo>
                  <a:pt x="707" y="815"/>
                </a:lnTo>
                <a:lnTo>
                  <a:pt x="900" y="481"/>
                </a:lnTo>
                <a:lnTo>
                  <a:pt x="1116" y="430"/>
                </a:lnTo>
                <a:lnTo>
                  <a:pt x="1116" y="465"/>
                </a:lnTo>
                <a:lnTo>
                  <a:pt x="1167" y="434"/>
                </a:lnTo>
                <a:lnTo>
                  <a:pt x="1221" y="404"/>
                </a:lnTo>
                <a:lnTo>
                  <a:pt x="1167" y="373"/>
                </a:lnTo>
                <a:close/>
              </a:path>
            </a:pathLst>
          </a:custGeom>
          <a:solidFill>
            <a:schemeClr val="tx2">
              <a:lumMod val="60000"/>
              <a:lumOff val="40000"/>
            </a:schemeClr>
          </a:solidFill>
          <a:ln w="9">
            <a:solidFill>
              <a:srgbClr val="000000"/>
            </a:solidFill>
            <a:miter lim="800000"/>
            <a:headEnd/>
            <a:tailEnd/>
          </a:ln>
          <a:effectLst>
            <a:outerShdw blurRad="190500" dist="38100" dir="5400000" sx="111000" sy="111000" algn="t" rotWithShape="0">
              <a:prstClr val="black">
                <a:alpha val="40000"/>
              </a:prstClr>
            </a:outerShdw>
          </a:effectLst>
          <a:scene3d>
            <a:camera prst="perspectiveRelaxed"/>
            <a:lightRig rig="threePt" dir="t"/>
          </a:scene3d>
          <a:sp3d extrusionH="254000" prstMaterial="softEdge">
            <a:bevelT w="101600" prst="riblet"/>
            <a:extrusionClr>
              <a:schemeClr val="bg1">
                <a:lumMod val="75000"/>
              </a:schemeClr>
            </a:extrusionClr>
          </a:sp3d>
        </p:spPr>
        <p:txBody>
          <a:bodyPr/>
          <a:lstStyle/>
          <a:p>
            <a:endParaRPr lang="en-US" dirty="0">
              <a:latin typeface="Calibri" pitchFamily="34" charset="0"/>
            </a:endParaRPr>
          </a:p>
        </p:txBody>
      </p:sp>
      <p:sp>
        <p:nvSpPr>
          <p:cNvPr id="4" name="Freeform 11"/>
          <p:cNvSpPr>
            <a:spLocks/>
          </p:cNvSpPr>
          <p:nvPr/>
        </p:nvSpPr>
        <p:spPr bwMode="auto">
          <a:xfrm flipH="1">
            <a:off x="4800600" y="3733800"/>
            <a:ext cx="1938337" cy="1293813"/>
          </a:xfrm>
          <a:custGeom>
            <a:avLst/>
            <a:gdLst>
              <a:gd name="T0" fmla="*/ 1852612 w 1221"/>
              <a:gd name="T1" fmla="*/ 592138 h 815"/>
              <a:gd name="T2" fmla="*/ 1771650 w 1221"/>
              <a:gd name="T3" fmla="*/ 544513 h 815"/>
              <a:gd name="T4" fmla="*/ 1771650 w 1221"/>
              <a:gd name="T5" fmla="*/ 600075 h 815"/>
              <a:gd name="T6" fmla="*/ 1420812 w 1221"/>
              <a:gd name="T7" fmla="*/ 517525 h 815"/>
              <a:gd name="T8" fmla="*/ 1122362 w 1221"/>
              <a:gd name="T9" fmla="*/ 0 h 815"/>
              <a:gd name="T10" fmla="*/ 373062 w 1221"/>
              <a:gd name="T11" fmla="*/ 0 h 815"/>
              <a:gd name="T12" fmla="*/ 0 w 1221"/>
              <a:gd name="T13" fmla="*/ 649288 h 815"/>
              <a:gd name="T14" fmla="*/ 373062 w 1221"/>
              <a:gd name="T15" fmla="*/ 1293813 h 815"/>
              <a:gd name="T16" fmla="*/ 1122362 w 1221"/>
              <a:gd name="T17" fmla="*/ 1293813 h 815"/>
              <a:gd name="T18" fmla="*/ 1428749 w 1221"/>
              <a:gd name="T19" fmla="*/ 763588 h 815"/>
              <a:gd name="T20" fmla="*/ 1771650 w 1221"/>
              <a:gd name="T21" fmla="*/ 682625 h 815"/>
              <a:gd name="T22" fmla="*/ 1771650 w 1221"/>
              <a:gd name="T23" fmla="*/ 738188 h 815"/>
              <a:gd name="T24" fmla="*/ 1852612 w 1221"/>
              <a:gd name="T25" fmla="*/ 688975 h 815"/>
              <a:gd name="T26" fmla="*/ 1938337 w 1221"/>
              <a:gd name="T27" fmla="*/ 641350 h 815"/>
              <a:gd name="T28" fmla="*/ 1852612 w 1221"/>
              <a:gd name="T29" fmla="*/ 592138 h 815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1221"/>
              <a:gd name="T46" fmla="*/ 0 h 815"/>
              <a:gd name="T47" fmla="*/ 1221 w 1221"/>
              <a:gd name="T48" fmla="*/ 815 h 815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1221" h="815">
                <a:moveTo>
                  <a:pt x="1167" y="373"/>
                </a:moveTo>
                <a:lnTo>
                  <a:pt x="1116" y="343"/>
                </a:lnTo>
                <a:lnTo>
                  <a:pt x="1116" y="378"/>
                </a:lnTo>
                <a:lnTo>
                  <a:pt x="895" y="326"/>
                </a:lnTo>
                <a:lnTo>
                  <a:pt x="707" y="0"/>
                </a:lnTo>
                <a:lnTo>
                  <a:pt x="235" y="0"/>
                </a:lnTo>
                <a:lnTo>
                  <a:pt x="0" y="409"/>
                </a:lnTo>
                <a:lnTo>
                  <a:pt x="235" y="815"/>
                </a:lnTo>
                <a:lnTo>
                  <a:pt x="707" y="815"/>
                </a:lnTo>
                <a:lnTo>
                  <a:pt x="900" y="481"/>
                </a:lnTo>
                <a:lnTo>
                  <a:pt x="1116" y="430"/>
                </a:lnTo>
                <a:lnTo>
                  <a:pt x="1116" y="465"/>
                </a:lnTo>
                <a:lnTo>
                  <a:pt x="1167" y="434"/>
                </a:lnTo>
                <a:lnTo>
                  <a:pt x="1221" y="404"/>
                </a:lnTo>
                <a:lnTo>
                  <a:pt x="1167" y="373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 w="9">
            <a:solidFill>
              <a:srgbClr val="000000"/>
            </a:solidFill>
            <a:miter lim="800000"/>
            <a:headEnd/>
            <a:tailEnd/>
          </a:ln>
          <a:effectLst>
            <a:outerShdw blurRad="330200" dist="38100" dir="5400000" sx="106000" sy="106000" algn="t" rotWithShape="0">
              <a:prstClr val="black">
                <a:alpha val="40000"/>
              </a:prstClr>
            </a:outerShdw>
          </a:effectLst>
          <a:scene3d>
            <a:camera prst="perspectiveRelaxed"/>
            <a:lightRig rig="threePt" dir="t"/>
          </a:scene3d>
          <a:sp3d extrusionH="254000" prstMaterial="softEdge">
            <a:bevelT w="101600" prst="riblet"/>
            <a:extrusionClr>
              <a:schemeClr val="bg1">
                <a:lumMod val="75000"/>
              </a:schemeClr>
            </a:extrusionClr>
          </a:sp3d>
        </p:spPr>
        <p:txBody>
          <a:bodyPr/>
          <a:lstStyle/>
          <a:p>
            <a:endParaRPr lang="en-US">
              <a:latin typeface="Calibri" pitchFamily="34" charset="0"/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685800" y="2396771"/>
            <a:ext cx="3352800" cy="1569660"/>
          </a:xfrm>
          <a:prstGeom prst="rect">
            <a:avLst/>
          </a:prstGeom>
          <a:noFill/>
        </p:spPr>
        <p:txBody>
          <a:bodyPr wrap="square" rtlCol="0">
            <a:spAutoFit/>
            <a:scene3d>
              <a:camera prst="perspectiveContrastingRightFacing"/>
              <a:lightRig rig="threePt" dir="t"/>
            </a:scene3d>
          </a:bodyPr>
          <a:lstStyle/>
          <a:p>
            <a:r>
              <a:rPr lang="en-US" sz="2400" dirty="0" smtClean="0">
                <a:latin typeface="Calibri" pitchFamily="34" charset="0"/>
              </a:rPr>
              <a:t>Your text here. Your text here. Your text here. Your text here. Your text here. Your text here. </a:t>
            </a:r>
            <a:endParaRPr lang="en-US" sz="2400" dirty="0">
              <a:latin typeface="Calibri" pitchFamily="34" charset="0"/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5181600" y="2407384"/>
            <a:ext cx="3429000" cy="1569660"/>
          </a:xfrm>
          <a:prstGeom prst="rect">
            <a:avLst/>
          </a:prstGeom>
          <a:noFill/>
        </p:spPr>
        <p:txBody>
          <a:bodyPr wrap="square" rtlCol="0">
            <a:spAutoFit/>
            <a:scene3d>
              <a:camera prst="perspectiveContrastingLeftFacing"/>
              <a:lightRig rig="threePt" dir="t"/>
            </a:scene3d>
          </a:bodyPr>
          <a:lstStyle/>
          <a:p>
            <a:r>
              <a:rPr lang="en-US" sz="2400" dirty="0" smtClean="0">
                <a:latin typeface="Calibri" pitchFamily="34" charset="0"/>
              </a:rPr>
              <a:t>Your text here. Your text here. Your text here. Your text here. Your text here. Your text here. </a:t>
            </a:r>
            <a:endParaRPr lang="en-US" sz="2400" dirty="0">
              <a:latin typeface="Calibri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89982698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/>
      <p:bldP spid="13" grpId="0"/>
    </p:bldLst>
  </p:timing>
</p:sld>
</file>

<file path=ppt/slides/slide1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23"/>
          <p:cNvGrpSpPr>
            <a:grpSpLocks/>
          </p:cNvGrpSpPr>
          <p:nvPr/>
        </p:nvGrpSpPr>
        <p:grpSpPr bwMode="auto">
          <a:xfrm>
            <a:off x="0" y="1752600"/>
            <a:ext cx="9144000" cy="1676400"/>
            <a:chOff x="0" y="2086"/>
            <a:chExt cx="5760" cy="1056"/>
          </a:xfrm>
        </p:grpSpPr>
        <p:sp>
          <p:nvSpPr>
            <p:cNvPr id="26" name="Rectangle 3"/>
            <p:cNvSpPr>
              <a:spLocks noChangeArrowheads="1"/>
            </p:cNvSpPr>
            <p:nvPr/>
          </p:nvSpPr>
          <p:spPr bwMode="gray">
            <a:xfrm>
              <a:off x="0" y="2325"/>
              <a:ext cx="5760" cy="817"/>
            </a:xfrm>
            <a:prstGeom prst="rect">
              <a:avLst/>
            </a:prstGeom>
            <a:gradFill rotWithShape="1">
              <a:gsLst>
                <a:gs pos="0">
                  <a:srgbClr val="DDDDDD"/>
                </a:gs>
                <a:gs pos="100000">
                  <a:srgbClr val="FFFFFF"/>
                </a:gs>
              </a:gsLst>
              <a:lin ang="5400000" scaled="1"/>
            </a:gradFill>
            <a:ln w="9525">
              <a:noFill/>
              <a:miter lim="800000"/>
              <a:headEnd/>
              <a:tailEnd/>
            </a:ln>
          </p:spPr>
          <p:txBody>
            <a:bodyPr wrap="none" lIns="90000" tIns="90000" rIns="72000" bIns="90000" anchor="ctr"/>
            <a:lstStyle/>
            <a:p>
              <a:pPr algn="ctr" eaLnBrk="0" hangingPunct="0"/>
              <a:endParaRPr lang="en-US" noProof="1">
                <a:latin typeface="Calibri" pitchFamily="34" charset="0"/>
                <a:cs typeface="Arial" charset="0"/>
              </a:endParaRPr>
            </a:p>
          </p:txBody>
        </p:sp>
        <p:sp>
          <p:nvSpPr>
            <p:cNvPr id="27" name="Rectangle 25"/>
            <p:cNvSpPr>
              <a:spLocks noChangeArrowheads="1"/>
            </p:cNvSpPr>
            <p:nvPr/>
          </p:nvSpPr>
          <p:spPr bwMode="gray">
            <a:xfrm flipV="1">
              <a:off x="0" y="2086"/>
              <a:ext cx="5760" cy="246"/>
            </a:xfrm>
            <a:prstGeom prst="rect">
              <a:avLst/>
            </a:prstGeom>
            <a:gradFill rotWithShape="1">
              <a:gsLst>
                <a:gs pos="0">
                  <a:srgbClr val="DBDBDB"/>
                </a:gs>
                <a:gs pos="100000">
                  <a:srgbClr val="FFFFFF"/>
                </a:gs>
              </a:gsLst>
              <a:lin ang="5400000" scaled="1"/>
            </a:gradFill>
            <a:ln w="9525">
              <a:noFill/>
              <a:miter lim="800000"/>
              <a:headEnd/>
              <a:tailEnd/>
            </a:ln>
          </p:spPr>
          <p:txBody>
            <a:bodyPr rot="10800000" wrap="none" lIns="90000" tIns="90000" rIns="72000" bIns="90000" anchor="ctr"/>
            <a:lstStyle/>
            <a:p>
              <a:pPr algn="ctr" eaLnBrk="0" hangingPunct="0"/>
              <a:endParaRPr lang="en-US" noProof="1">
                <a:latin typeface="Calibri" pitchFamily="34" charset="0"/>
                <a:cs typeface="Arial" charset="0"/>
              </a:endParaRPr>
            </a:p>
          </p:txBody>
        </p:sp>
      </p:grp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sz="4000" dirty="0" smtClean="0">
                <a:latin typeface="Franklin Gothic Medium Cond" pitchFamily="34" charset="0"/>
              </a:rPr>
              <a:t>Two sides of the argument</a:t>
            </a:r>
            <a:endParaRPr lang="en-US" sz="4000" dirty="0">
              <a:latin typeface="Franklin Gothic Medium Cond" pitchFamily="34" charset="0"/>
            </a:endParaRPr>
          </a:p>
        </p:txBody>
      </p:sp>
      <p:grpSp>
        <p:nvGrpSpPr>
          <p:cNvPr id="4" name="Group 19"/>
          <p:cNvGrpSpPr/>
          <p:nvPr/>
        </p:nvGrpSpPr>
        <p:grpSpPr>
          <a:xfrm>
            <a:off x="1143000" y="1905000"/>
            <a:ext cx="7158746" cy="3871241"/>
            <a:chOff x="1143000" y="1905000"/>
            <a:chExt cx="7158746" cy="3871241"/>
          </a:xfrm>
          <a:effectLst>
            <a:outerShdw blurRad="215900" dist="38100" dir="5400000" sx="105000" sy="105000" algn="t" rotWithShape="0">
              <a:prstClr val="black">
                <a:alpha val="40000"/>
              </a:prstClr>
            </a:outerShdw>
          </a:effectLst>
          <a:scene3d>
            <a:camera prst="perspectiveRelaxed">
              <a:rot lat="18273601" lon="0" rev="0"/>
            </a:camera>
            <a:lightRig rig="threePt" dir="t"/>
          </a:scene3d>
        </p:grpSpPr>
        <p:sp>
          <p:nvSpPr>
            <p:cNvPr id="8" name="Freeform 6"/>
            <p:cNvSpPr>
              <a:spLocks/>
            </p:cNvSpPr>
            <p:nvPr/>
          </p:nvSpPr>
          <p:spPr bwMode="auto">
            <a:xfrm rot="21249714" flipH="1">
              <a:off x="4833058" y="1964653"/>
              <a:ext cx="3468688" cy="3811588"/>
            </a:xfrm>
            <a:custGeom>
              <a:avLst/>
              <a:gdLst/>
              <a:ahLst/>
              <a:cxnLst>
                <a:cxn ang="0">
                  <a:pos x="1370" y="480"/>
                </a:cxn>
                <a:cxn ang="0">
                  <a:pos x="1157" y="587"/>
                </a:cxn>
                <a:cxn ang="0">
                  <a:pos x="1031" y="682"/>
                </a:cxn>
                <a:cxn ang="0">
                  <a:pos x="958" y="662"/>
                </a:cxn>
                <a:cxn ang="0">
                  <a:pos x="897" y="585"/>
                </a:cxn>
                <a:cxn ang="0">
                  <a:pos x="907" y="454"/>
                </a:cxn>
                <a:cxn ang="0">
                  <a:pos x="880" y="298"/>
                </a:cxn>
                <a:cxn ang="0">
                  <a:pos x="803" y="166"/>
                </a:cxn>
                <a:cxn ang="0">
                  <a:pos x="689" y="66"/>
                </a:cxn>
                <a:cxn ang="0">
                  <a:pos x="545" y="10"/>
                </a:cxn>
                <a:cxn ang="0">
                  <a:pos x="407" y="3"/>
                </a:cxn>
                <a:cxn ang="0">
                  <a:pos x="257" y="45"/>
                </a:cxn>
                <a:cxn ang="0">
                  <a:pos x="133" y="134"/>
                </a:cxn>
                <a:cxn ang="0">
                  <a:pos x="45" y="258"/>
                </a:cxn>
                <a:cxn ang="0">
                  <a:pos x="1" y="408"/>
                </a:cxn>
                <a:cxn ang="0">
                  <a:pos x="9" y="545"/>
                </a:cxn>
                <a:cxn ang="0">
                  <a:pos x="65" y="689"/>
                </a:cxn>
                <a:cxn ang="0">
                  <a:pos x="164" y="805"/>
                </a:cxn>
                <a:cxn ang="0">
                  <a:pos x="297" y="881"/>
                </a:cxn>
                <a:cxn ang="0">
                  <a:pos x="453" y="909"/>
                </a:cxn>
                <a:cxn ang="0">
                  <a:pos x="591" y="887"/>
                </a:cxn>
                <a:cxn ang="0">
                  <a:pos x="731" y="813"/>
                </a:cxn>
                <a:cxn ang="0">
                  <a:pos x="821" y="767"/>
                </a:cxn>
                <a:cxn ang="0">
                  <a:pos x="893" y="793"/>
                </a:cxn>
                <a:cxn ang="0">
                  <a:pos x="945" y="871"/>
                </a:cxn>
                <a:cxn ang="0">
                  <a:pos x="906" y="1038"/>
                </a:cxn>
                <a:cxn ang="0">
                  <a:pos x="911" y="1194"/>
                </a:cxn>
                <a:cxn ang="0">
                  <a:pos x="966" y="1374"/>
                </a:cxn>
                <a:cxn ang="0">
                  <a:pos x="991" y="1510"/>
                </a:cxn>
                <a:cxn ang="0">
                  <a:pos x="932" y="1559"/>
                </a:cxn>
                <a:cxn ang="0">
                  <a:pos x="829" y="1553"/>
                </a:cxn>
                <a:cxn ang="0">
                  <a:pos x="604" y="1493"/>
                </a:cxn>
                <a:cxn ang="0">
                  <a:pos x="469" y="1514"/>
                </a:cxn>
                <a:cxn ang="0">
                  <a:pos x="332" y="1584"/>
                </a:cxn>
                <a:cxn ang="0">
                  <a:pos x="228" y="1693"/>
                </a:cxn>
                <a:cxn ang="0">
                  <a:pos x="164" y="1833"/>
                </a:cxn>
                <a:cxn ang="0">
                  <a:pos x="151" y="1970"/>
                </a:cxn>
                <a:cxn ang="0">
                  <a:pos x="186" y="2123"/>
                </a:cxn>
                <a:cxn ang="0">
                  <a:pos x="268" y="2253"/>
                </a:cxn>
                <a:cxn ang="0">
                  <a:pos x="388" y="2346"/>
                </a:cxn>
                <a:cxn ang="0">
                  <a:pos x="535" y="2396"/>
                </a:cxn>
                <a:cxn ang="0">
                  <a:pos x="673" y="2396"/>
                </a:cxn>
                <a:cxn ang="0">
                  <a:pos x="821" y="2346"/>
                </a:cxn>
                <a:cxn ang="0">
                  <a:pos x="940" y="2253"/>
                </a:cxn>
                <a:cxn ang="0">
                  <a:pos x="1023" y="2123"/>
                </a:cxn>
                <a:cxn ang="0">
                  <a:pos x="1057" y="1970"/>
                </a:cxn>
                <a:cxn ang="0">
                  <a:pos x="1041" y="1826"/>
                </a:cxn>
                <a:cxn ang="0">
                  <a:pos x="1024" y="1708"/>
                </a:cxn>
                <a:cxn ang="0">
                  <a:pos x="1074" y="1635"/>
                </a:cxn>
                <a:cxn ang="0">
                  <a:pos x="1157" y="1608"/>
                </a:cxn>
                <a:cxn ang="0">
                  <a:pos x="1288" y="1684"/>
                </a:cxn>
                <a:cxn ang="0">
                  <a:pos x="1464" y="1734"/>
                </a:cxn>
                <a:cxn ang="0">
                  <a:pos x="1643" y="1731"/>
                </a:cxn>
                <a:cxn ang="0">
                  <a:pos x="1850" y="1661"/>
                </a:cxn>
                <a:cxn ang="0">
                  <a:pos x="2019" y="1529"/>
                </a:cxn>
                <a:cxn ang="0">
                  <a:pos x="2135" y="1347"/>
                </a:cxn>
                <a:cxn ang="0">
                  <a:pos x="2185" y="1131"/>
                </a:cxn>
                <a:cxn ang="0">
                  <a:pos x="2165" y="937"/>
                </a:cxn>
                <a:cxn ang="0">
                  <a:pos x="2077" y="740"/>
                </a:cxn>
                <a:cxn ang="0">
                  <a:pos x="1928" y="584"/>
                </a:cxn>
                <a:cxn ang="0">
                  <a:pos x="1735" y="486"/>
                </a:cxn>
                <a:cxn ang="0">
                  <a:pos x="1545" y="457"/>
                </a:cxn>
              </a:cxnLst>
              <a:rect l="0" t="0" r="r" b="b"/>
              <a:pathLst>
                <a:path w="2185" h="2401">
                  <a:moveTo>
                    <a:pt x="1545" y="457"/>
                  </a:moveTo>
                  <a:lnTo>
                    <a:pt x="1545" y="457"/>
                  </a:lnTo>
                  <a:lnTo>
                    <a:pt x="1509" y="457"/>
                  </a:lnTo>
                  <a:lnTo>
                    <a:pt x="1473" y="460"/>
                  </a:lnTo>
                  <a:lnTo>
                    <a:pt x="1438" y="466"/>
                  </a:lnTo>
                  <a:lnTo>
                    <a:pt x="1403" y="472"/>
                  </a:lnTo>
                  <a:lnTo>
                    <a:pt x="1370" y="480"/>
                  </a:lnTo>
                  <a:lnTo>
                    <a:pt x="1337" y="492"/>
                  </a:lnTo>
                  <a:lnTo>
                    <a:pt x="1304" y="503"/>
                  </a:lnTo>
                  <a:lnTo>
                    <a:pt x="1274" y="516"/>
                  </a:lnTo>
                  <a:lnTo>
                    <a:pt x="1243" y="532"/>
                  </a:lnTo>
                  <a:lnTo>
                    <a:pt x="1213" y="549"/>
                  </a:lnTo>
                  <a:lnTo>
                    <a:pt x="1184" y="567"/>
                  </a:lnTo>
                  <a:lnTo>
                    <a:pt x="1157" y="587"/>
                  </a:lnTo>
                  <a:lnTo>
                    <a:pt x="1131" y="609"/>
                  </a:lnTo>
                  <a:lnTo>
                    <a:pt x="1106" y="630"/>
                  </a:lnTo>
                  <a:lnTo>
                    <a:pt x="1082" y="655"/>
                  </a:lnTo>
                  <a:lnTo>
                    <a:pt x="1059" y="679"/>
                  </a:lnTo>
                  <a:lnTo>
                    <a:pt x="1059" y="679"/>
                  </a:lnTo>
                  <a:lnTo>
                    <a:pt x="1046" y="681"/>
                  </a:lnTo>
                  <a:lnTo>
                    <a:pt x="1031" y="682"/>
                  </a:lnTo>
                  <a:lnTo>
                    <a:pt x="1018" y="681"/>
                  </a:lnTo>
                  <a:lnTo>
                    <a:pt x="1005" y="679"/>
                  </a:lnTo>
                  <a:lnTo>
                    <a:pt x="992" y="676"/>
                  </a:lnTo>
                  <a:lnTo>
                    <a:pt x="979" y="673"/>
                  </a:lnTo>
                  <a:lnTo>
                    <a:pt x="968" y="668"/>
                  </a:lnTo>
                  <a:lnTo>
                    <a:pt x="958" y="662"/>
                  </a:lnTo>
                  <a:lnTo>
                    <a:pt x="958" y="662"/>
                  </a:lnTo>
                  <a:lnTo>
                    <a:pt x="946" y="655"/>
                  </a:lnTo>
                  <a:lnTo>
                    <a:pt x="935" y="646"/>
                  </a:lnTo>
                  <a:lnTo>
                    <a:pt x="926" y="636"/>
                  </a:lnTo>
                  <a:lnTo>
                    <a:pt x="917" y="624"/>
                  </a:lnTo>
                  <a:lnTo>
                    <a:pt x="909" y="613"/>
                  </a:lnTo>
                  <a:lnTo>
                    <a:pt x="903" y="598"/>
                  </a:lnTo>
                  <a:lnTo>
                    <a:pt x="897" y="585"/>
                  </a:lnTo>
                  <a:lnTo>
                    <a:pt x="893" y="571"/>
                  </a:lnTo>
                  <a:lnTo>
                    <a:pt x="893" y="571"/>
                  </a:lnTo>
                  <a:lnTo>
                    <a:pt x="898" y="542"/>
                  </a:lnTo>
                  <a:lnTo>
                    <a:pt x="903" y="513"/>
                  </a:lnTo>
                  <a:lnTo>
                    <a:pt x="906" y="484"/>
                  </a:lnTo>
                  <a:lnTo>
                    <a:pt x="907" y="454"/>
                  </a:lnTo>
                  <a:lnTo>
                    <a:pt x="907" y="454"/>
                  </a:lnTo>
                  <a:lnTo>
                    <a:pt x="907" y="431"/>
                  </a:lnTo>
                  <a:lnTo>
                    <a:pt x="904" y="408"/>
                  </a:lnTo>
                  <a:lnTo>
                    <a:pt x="901" y="385"/>
                  </a:lnTo>
                  <a:lnTo>
                    <a:pt x="898" y="363"/>
                  </a:lnTo>
                  <a:lnTo>
                    <a:pt x="893" y="340"/>
                  </a:lnTo>
                  <a:lnTo>
                    <a:pt x="887" y="319"/>
                  </a:lnTo>
                  <a:lnTo>
                    <a:pt x="880" y="298"/>
                  </a:lnTo>
                  <a:lnTo>
                    <a:pt x="871" y="278"/>
                  </a:lnTo>
                  <a:lnTo>
                    <a:pt x="862" y="258"/>
                  </a:lnTo>
                  <a:lnTo>
                    <a:pt x="852" y="238"/>
                  </a:lnTo>
                  <a:lnTo>
                    <a:pt x="841" y="219"/>
                  </a:lnTo>
                  <a:lnTo>
                    <a:pt x="829" y="200"/>
                  </a:lnTo>
                  <a:lnTo>
                    <a:pt x="818" y="183"/>
                  </a:lnTo>
                  <a:lnTo>
                    <a:pt x="803" y="166"/>
                  </a:lnTo>
                  <a:lnTo>
                    <a:pt x="789" y="148"/>
                  </a:lnTo>
                  <a:lnTo>
                    <a:pt x="774" y="134"/>
                  </a:lnTo>
                  <a:lnTo>
                    <a:pt x="759" y="118"/>
                  </a:lnTo>
                  <a:lnTo>
                    <a:pt x="743" y="104"/>
                  </a:lnTo>
                  <a:lnTo>
                    <a:pt x="725" y="91"/>
                  </a:lnTo>
                  <a:lnTo>
                    <a:pt x="707" y="78"/>
                  </a:lnTo>
                  <a:lnTo>
                    <a:pt x="689" y="66"/>
                  </a:lnTo>
                  <a:lnTo>
                    <a:pt x="669" y="55"/>
                  </a:lnTo>
                  <a:lnTo>
                    <a:pt x="650" y="45"/>
                  </a:lnTo>
                  <a:lnTo>
                    <a:pt x="630" y="36"/>
                  </a:lnTo>
                  <a:lnTo>
                    <a:pt x="610" y="27"/>
                  </a:lnTo>
                  <a:lnTo>
                    <a:pt x="588" y="22"/>
                  </a:lnTo>
                  <a:lnTo>
                    <a:pt x="567" y="14"/>
                  </a:lnTo>
                  <a:lnTo>
                    <a:pt x="545" y="10"/>
                  </a:lnTo>
                  <a:lnTo>
                    <a:pt x="522" y="6"/>
                  </a:lnTo>
                  <a:lnTo>
                    <a:pt x="500" y="3"/>
                  </a:lnTo>
                  <a:lnTo>
                    <a:pt x="477" y="1"/>
                  </a:lnTo>
                  <a:lnTo>
                    <a:pt x="453" y="0"/>
                  </a:lnTo>
                  <a:lnTo>
                    <a:pt x="453" y="0"/>
                  </a:lnTo>
                  <a:lnTo>
                    <a:pt x="430" y="1"/>
                  </a:lnTo>
                  <a:lnTo>
                    <a:pt x="407" y="3"/>
                  </a:lnTo>
                  <a:lnTo>
                    <a:pt x="384" y="6"/>
                  </a:lnTo>
                  <a:lnTo>
                    <a:pt x="362" y="10"/>
                  </a:lnTo>
                  <a:lnTo>
                    <a:pt x="340" y="14"/>
                  </a:lnTo>
                  <a:lnTo>
                    <a:pt x="319" y="22"/>
                  </a:lnTo>
                  <a:lnTo>
                    <a:pt x="297" y="27"/>
                  </a:lnTo>
                  <a:lnTo>
                    <a:pt x="277" y="36"/>
                  </a:lnTo>
                  <a:lnTo>
                    <a:pt x="257" y="45"/>
                  </a:lnTo>
                  <a:lnTo>
                    <a:pt x="236" y="55"/>
                  </a:lnTo>
                  <a:lnTo>
                    <a:pt x="218" y="66"/>
                  </a:lnTo>
                  <a:lnTo>
                    <a:pt x="200" y="78"/>
                  </a:lnTo>
                  <a:lnTo>
                    <a:pt x="182" y="91"/>
                  </a:lnTo>
                  <a:lnTo>
                    <a:pt x="164" y="104"/>
                  </a:lnTo>
                  <a:lnTo>
                    <a:pt x="148" y="118"/>
                  </a:lnTo>
                  <a:lnTo>
                    <a:pt x="133" y="134"/>
                  </a:lnTo>
                  <a:lnTo>
                    <a:pt x="118" y="148"/>
                  </a:lnTo>
                  <a:lnTo>
                    <a:pt x="104" y="166"/>
                  </a:lnTo>
                  <a:lnTo>
                    <a:pt x="89" y="183"/>
                  </a:lnTo>
                  <a:lnTo>
                    <a:pt x="78" y="200"/>
                  </a:lnTo>
                  <a:lnTo>
                    <a:pt x="65" y="219"/>
                  </a:lnTo>
                  <a:lnTo>
                    <a:pt x="55" y="238"/>
                  </a:lnTo>
                  <a:lnTo>
                    <a:pt x="45" y="258"/>
                  </a:lnTo>
                  <a:lnTo>
                    <a:pt x="36" y="278"/>
                  </a:lnTo>
                  <a:lnTo>
                    <a:pt x="27" y="298"/>
                  </a:lnTo>
                  <a:lnTo>
                    <a:pt x="20" y="319"/>
                  </a:lnTo>
                  <a:lnTo>
                    <a:pt x="14" y="340"/>
                  </a:lnTo>
                  <a:lnTo>
                    <a:pt x="9" y="363"/>
                  </a:lnTo>
                  <a:lnTo>
                    <a:pt x="4" y="385"/>
                  </a:lnTo>
                  <a:lnTo>
                    <a:pt x="1" y="408"/>
                  </a:lnTo>
                  <a:lnTo>
                    <a:pt x="0" y="431"/>
                  </a:lnTo>
                  <a:lnTo>
                    <a:pt x="0" y="454"/>
                  </a:lnTo>
                  <a:lnTo>
                    <a:pt x="0" y="454"/>
                  </a:lnTo>
                  <a:lnTo>
                    <a:pt x="0" y="477"/>
                  </a:lnTo>
                  <a:lnTo>
                    <a:pt x="1" y="500"/>
                  </a:lnTo>
                  <a:lnTo>
                    <a:pt x="4" y="523"/>
                  </a:lnTo>
                  <a:lnTo>
                    <a:pt x="9" y="545"/>
                  </a:lnTo>
                  <a:lnTo>
                    <a:pt x="14" y="568"/>
                  </a:lnTo>
                  <a:lnTo>
                    <a:pt x="20" y="590"/>
                  </a:lnTo>
                  <a:lnTo>
                    <a:pt x="27" y="610"/>
                  </a:lnTo>
                  <a:lnTo>
                    <a:pt x="36" y="630"/>
                  </a:lnTo>
                  <a:lnTo>
                    <a:pt x="45" y="650"/>
                  </a:lnTo>
                  <a:lnTo>
                    <a:pt x="55" y="671"/>
                  </a:lnTo>
                  <a:lnTo>
                    <a:pt x="65" y="689"/>
                  </a:lnTo>
                  <a:lnTo>
                    <a:pt x="78" y="708"/>
                  </a:lnTo>
                  <a:lnTo>
                    <a:pt x="89" y="725"/>
                  </a:lnTo>
                  <a:lnTo>
                    <a:pt x="104" y="743"/>
                  </a:lnTo>
                  <a:lnTo>
                    <a:pt x="118" y="760"/>
                  </a:lnTo>
                  <a:lnTo>
                    <a:pt x="133" y="774"/>
                  </a:lnTo>
                  <a:lnTo>
                    <a:pt x="148" y="790"/>
                  </a:lnTo>
                  <a:lnTo>
                    <a:pt x="164" y="805"/>
                  </a:lnTo>
                  <a:lnTo>
                    <a:pt x="182" y="818"/>
                  </a:lnTo>
                  <a:lnTo>
                    <a:pt x="200" y="831"/>
                  </a:lnTo>
                  <a:lnTo>
                    <a:pt x="218" y="842"/>
                  </a:lnTo>
                  <a:lnTo>
                    <a:pt x="236" y="854"/>
                  </a:lnTo>
                  <a:lnTo>
                    <a:pt x="257" y="864"/>
                  </a:lnTo>
                  <a:lnTo>
                    <a:pt x="277" y="872"/>
                  </a:lnTo>
                  <a:lnTo>
                    <a:pt x="297" y="881"/>
                  </a:lnTo>
                  <a:lnTo>
                    <a:pt x="319" y="887"/>
                  </a:lnTo>
                  <a:lnTo>
                    <a:pt x="340" y="894"/>
                  </a:lnTo>
                  <a:lnTo>
                    <a:pt x="362" y="898"/>
                  </a:lnTo>
                  <a:lnTo>
                    <a:pt x="384" y="903"/>
                  </a:lnTo>
                  <a:lnTo>
                    <a:pt x="407" y="906"/>
                  </a:lnTo>
                  <a:lnTo>
                    <a:pt x="430" y="907"/>
                  </a:lnTo>
                  <a:lnTo>
                    <a:pt x="453" y="909"/>
                  </a:lnTo>
                  <a:lnTo>
                    <a:pt x="453" y="909"/>
                  </a:lnTo>
                  <a:lnTo>
                    <a:pt x="477" y="907"/>
                  </a:lnTo>
                  <a:lnTo>
                    <a:pt x="500" y="906"/>
                  </a:lnTo>
                  <a:lnTo>
                    <a:pt x="523" y="903"/>
                  </a:lnTo>
                  <a:lnTo>
                    <a:pt x="547" y="898"/>
                  </a:lnTo>
                  <a:lnTo>
                    <a:pt x="570" y="893"/>
                  </a:lnTo>
                  <a:lnTo>
                    <a:pt x="591" y="887"/>
                  </a:lnTo>
                  <a:lnTo>
                    <a:pt x="613" y="880"/>
                  </a:lnTo>
                  <a:lnTo>
                    <a:pt x="635" y="871"/>
                  </a:lnTo>
                  <a:lnTo>
                    <a:pt x="655" y="861"/>
                  </a:lnTo>
                  <a:lnTo>
                    <a:pt x="675" y="851"/>
                  </a:lnTo>
                  <a:lnTo>
                    <a:pt x="694" y="839"/>
                  </a:lnTo>
                  <a:lnTo>
                    <a:pt x="712" y="826"/>
                  </a:lnTo>
                  <a:lnTo>
                    <a:pt x="731" y="813"/>
                  </a:lnTo>
                  <a:lnTo>
                    <a:pt x="748" y="799"/>
                  </a:lnTo>
                  <a:lnTo>
                    <a:pt x="764" y="784"/>
                  </a:lnTo>
                  <a:lnTo>
                    <a:pt x="780" y="769"/>
                  </a:lnTo>
                  <a:lnTo>
                    <a:pt x="780" y="769"/>
                  </a:lnTo>
                  <a:lnTo>
                    <a:pt x="795" y="767"/>
                  </a:lnTo>
                  <a:lnTo>
                    <a:pt x="808" y="766"/>
                  </a:lnTo>
                  <a:lnTo>
                    <a:pt x="821" y="767"/>
                  </a:lnTo>
                  <a:lnTo>
                    <a:pt x="834" y="769"/>
                  </a:lnTo>
                  <a:lnTo>
                    <a:pt x="847" y="772"/>
                  </a:lnTo>
                  <a:lnTo>
                    <a:pt x="860" y="774"/>
                  </a:lnTo>
                  <a:lnTo>
                    <a:pt x="871" y="780"/>
                  </a:lnTo>
                  <a:lnTo>
                    <a:pt x="883" y="786"/>
                  </a:lnTo>
                  <a:lnTo>
                    <a:pt x="883" y="786"/>
                  </a:lnTo>
                  <a:lnTo>
                    <a:pt x="893" y="793"/>
                  </a:lnTo>
                  <a:lnTo>
                    <a:pt x="903" y="802"/>
                  </a:lnTo>
                  <a:lnTo>
                    <a:pt x="911" y="810"/>
                  </a:lnTo>
                  <a:lnTo>
                    <a:pt x="920" y="821"/>
                  </a:lnTo>
                  <a:lnTo>
                    <a:pt x="927" y="832"/>
                  </a:lnTo>
                  <a:lnTo>
                    <a:pt x="935" y="844"/>
                  </a:lnTo>
                  <a:lnTo>
                    <a:pt x="940" y="857"/>
                  </a:lnTo>
                  <a:lnTo>
                    <a:pt x="945" y="871"/>
                  </a:lnTo>
                  <a:lnTo>
                    <a:pt x="945" y="871"/>
                  </a:lnTo>
                  <a:lnTo>
                    <a:pt x="936" y="897"/>
                  </a:lnTo>
                  <a:lnTo>
                    <a:pt x="927" y="924"/>
                  </a:lnTo>
                  <a:lnTo>
                    <a:pt x="920" y="952"/>
                  </a:lnTo>
                  <a:lnTo>
                    <a:pt x="914" y="981"/>
                  </a:lnTo>
                  <a:lnTo>
                    <a:pt x="910" y="1009"/>
                  </a:lnTo>
                  <a:lnTo>
                    <a:pt x="906" y="1038"/>
                  </a:lnTo>
                  <a:lnTo>
                    <a:pt x="904" y="1067"/>
                  </a:lnTo>
                  <a:lnTo>
                    <a:pt x="904" y="1097"/>
                  </a:lnTo>
                  <a:lnTo>
                    <a:pt x="904" y="1097"/>
                  </a:lnTo>
                  <a:lnTo>
                    <a:pt x="904" y="1122"/>
                  </a:lnTo>
                  <a:lnTo>
                    <a:pt x="906" y="1147"/>
                  </a:lnTo>
                  <a:lnTo>
                    <a:pt x="907" y="1171"/>
                  </a:lnTo>
                  <a:lnTo>
                    <a:pt x="911" y="1194"/>
                  </a:lnTo>
                  <a:lnTo>
                    <a:pt x="914" y="1219"/>
                  </a:lnTo>
                  <a:lnTo>
                    <a:pt x="920" y="1242"/>
                  </a:lnTo>
                  <a:lnTo>
                    <a:pt x="926" y="1265"/>
                  </a:lnTo>
                  <a:lnTo>
                    <a:pt x="932" y="1288"/>
                  </a:lnTo>
                  <a:lnTo>
                    <a:pt x="940" y="1309"/>
                  </a:lnTo>
                  <a:lnTo>
                    <a:pt x="948" y="1331"/>
                  </a:lnTo>
                  <a:lnTo>
                    <a:pt x="966" y="1374"/>
                  </a:lnTo>
                  <a:lnTo>
                    <a:pt x="988" y="1415"/>
                  </a:lnTo>
                  <a:lnTo>
                    <a:pt x="1012" y="1454"/>
                  </a:lnTo>
                  <a:lnTo>
                    <a:pt x="1012" y="1454"/>
                  </a:lnTo>
                  <a:lnTo>
                    <a:pt x="1005" y="1478"/>
                  </a:lnTo>
                  <a:lnTo>
                    <a:pt x="1001" y="1488"/>
                  </a:lnTo>
                  <a:lnTo>
                    <a:pt x="997" y="1500"/>
                  </a:lnTo>
                  <a:lnTo>
                    <a:pt x="991" y="1510"/>
                  </a:lnTo>
                  <a:lnTo>
                    <a:pt x="984" y="1519"/>
                  </a:lnTo>
                  <a:lnTo>
                    <a:pt x="976" y="1527"/>
                  </a:lnTo>
                  <a:lnTo>
                    <a:pt x="968" y="1536"/>
                  </a:lnTo>
                  <a:lnTo>
                    <a:pt x="968" y="1536"/>
                  </a:lnTo>
                  <a:lnTo>
                    <a:pt x="958" y="1545"/>
                  </a:lnTo>
                  <a:lnTo>
                    <a:pt x="945" y="1552"/>
                  </a:lnTo>
                  <a:lnTo>
                    <a:pt x="932" y="1559"/>
                  </a:lnTo>
                  <a:lnTo>
                    <a:pt x="919" y="1563"/>
                  </a:lnTo>
                  <a:lnTo>
                    <a:pt x="904" y="1568"/>
                  </a:lnTo>
                  <a:lnTo>
                    <a:pt x="890" y="1569"/>
                  </a:lnTo>
                  <a:lnTo>
                    <a:pt x="874" y="1571"/>
                  </a:lnTo>
                  <a:lnTo>
                    <a:pt x="858" y="1571"/>
                  </a:lnTo>
                  <a:lnTo>
                    <a:pt x="858" y="1571"/>
                  </a:lnTo>
                  <a:lnTo>
                    <a:pt x="829" y="1553"/>
                  </a:lnTo>
                  <a:lnTo>
                    <a:pt x="800" y="1537"/>
                  </a:lnTo>
                  <a:lnTo>
                    <a:pt x="770" y="1524"/>
                  </a:lnTo>
                  <a:lnTo>
                    <a:pt x="738" y="1514"/>
                  </a:lnTo>
                  <a:lnTo>
                    <a:pt x="707" y="1504"/>
                  </a:lnTo>
                  <a:lnTo>
                    <a:pt x="673" y="1498"/>
                  </a:lnTo>
                  <a:lnTo>
                    <a:pt x="639" y="1494"/>
                  </a:lnTo>
                  <a:lnTo>
                    <a:pt x="604" y="1493"/>
                  </a:lnTo>
                  <a:lnTo>
                    <a:pt x="604" y="1493"/>
                  </a:lnTo>
                  <a:lnTo>
                    <a:pt x="581" y="1494"/>
                  </a:lnTo>
                  <a:lnTo>
                    <a:pt x="558" y="1496"/>
                  </a:lnTo>
                  <a:lnTo>
                    <a:pt x="535" y="1498"/>
                  </a:lnTo>
                  <a:lnTo>
                    <a:pt x="512" y="1503"/>
                  </a:lnTo>
                  <a:lnTo>
                    <a:pt x="490" y="1507"/>
                  </a:lnTo>
                  <a:lnTo>
                    <a:pt x="469" y="1514"/>
                  </a:lnTo>
                  <a:lnTo>
                    <a:pt x="448" y="1520"/>
                  </a:lnTo>
                  <a:lnTo>
                    <a:pt x="427" y="1529"/>
                  </a:lnTo>
                  <a:lnTo>
                    <a:pt x="407" y="1537"/>
                  </a:lnTo>
                  <a:lnTo>
                    <a:pt x="388" y="1547"/>
                  </a:lnTo>
                  <a:lnTo>
                    <a:pt x="369" y="1559"/>
                  </a:lnTo>
                  <a:lnTo>
                    <a:pt x="350" y="1571"/>
                  </a:lnTo>
                  <a:lnTo>
                    <a:pt x="332" y="1584"/>
                  </a:lnTo>
                  <a:lnTo>
                    <a:pt x="316" y="1596"/>
                  </a:lnTo>
                  <a:lnTo>
                    <a:pt x="298" y="1611"/>
                  </a:lnTo>
                  <a:lnTo>
                    <a:pt x="283" y="1627"/>
                  </a:lnTo>
                  <a:lnTo>
                    <a:pt x="268" y="1641"/>
                  </a:lnTo>
                  <a:lnTo>
                    <a:pt x="254" y="1659"/>
                  </a:lnTo>
                  <a:lnTo>
                    <a:pt x="241" y="1676"/>
                  </a:lnTo>
                  <a:lnTo>
                    <a:pt x="228" y="1693"/>
                  </a:lnTo>
                  <a:lnTo>
                    <a:pt x="216" y="1712"/>
                  </a:lnTo>
                  <a:lnTo>
                    <a:pt x="205" y="1731"/>
                  </a:lnTo>
                  <a:lnTo>
                    <a:pt x="195" y="1751"/>
                  </a:lnTo>
                  <a:lnTo>
                    <a:pt x="186" y="1771"/>
                  </a:lnTo>
                  <a:lnTo>
                    <a:pt x="177" y="1791"/>
                  </a:lnTo>
                  <a:lnTo>
                    <a:pt x="170" y="1811"/>
                  </a:lnTo>
                  <a:lnTo>
                    <a:pt x="164" y="1833"/>
                  </a:lnTo>
                  <a:lnTo>
                    <a:pt x="159" y="1856"/>
                  </a:lnTo>
                  <a:lnTo>
                    <a:pt x="156" y="1878"/>
                  </a:lnTo>
                  <a:lnTo>
                    <a:pt x="153" y="1901"/>
                  </a:lnTo>
                  <a:lnTo>
                    <a:pt x="151" y="1924"/>
                  </a:lnTo>
                  <a:lnTo>
                    <a:pt x="150" y="1947"/>
                  </a:lnTo>
                  <a:lnTo>
                    <a:pt x="150" y="1947"/>
                  </a:lnTo>
                  <a:lnTo>
                    <a:pt x="151" y="1970"/>
                  </a:lnTo>
                  <a:lnTo>
                    <a:pt x="153" y="1993"/>
                  </a:lnTo>
                  <a:lnTo>
                    <a:pt x="156" y="2016"/>
                  </a:lnTo>
                  <a:lnTo>
                    <a:pt x="159" y="2038"/>
                  </a:lnTo>
                  <a:lnTo>
                    <a:pt x="164" y="2061"/>
                  </a:lnTo>
                  <a:lnTo>
                    <a:pt x="170" y="2083"/>
                  </a:lnTo>
                  <a:lnTo>
                    <a:pt x="177" y="2103"/>
                  </a:lnTo>
                  <a:lnTo>
                    <a:pt x="186" y="2123"/>
                  </a:lnTo>
                  <a:lnTo>
                    <a:pt x="195" y="2143"/>
                  </a:lnTo>
                  <a:lnTo>
                    <a:pt x="205" y="2163"/>
                  </a:lnTo>
                  <a:lnTo>
                    <a:pt x="216" y="2182"/>
                  </a:lnTo>
                  <a:lnTo>
                    <a:pt x="228" y="2201"/>
                  </a:lnTo>
                  <a:lnTo>
                    <a:pt x="241" y="2218"/>
                  </a:lnTo>
                  <a:lnTo>
                    <a:pt x="254" y="2235"/>
                  </a:lnTo>
                  <a:lnTo>
                    <a:pt x="268" y="2253"/>
                  </a:lnTo>
                  <a:lnTo>
                    <a:pt x="283" y="2267"/>
                  </a:lnTo>
                  <a:lnTo>
                    <a:pt x="298" y="2283"/>
                  </a:lnTo>
                  <a:lnTo>
                    <a:pt x="316" y="2297"/>
                  </a:lnTo>
                  <a:lnTo>
                    <a:pt x="332" y="2310"/>
                  </a:lnTo>
                  <a:lnTo>
                    <a:pt x="350" y="2323"/>
                  </a:lnTo>
                  <a:lnTo>
                    <a:pt x="369" y="2335"/>
                  </a:lnTo>
                  <a:lnTo>
                    <a:pt x="388" y="2346"/>
                  </a:lnTo>
                  <a:lnTo>
                    <a:pt x="407" y="2357"/>
                  </a:lnTo>
                  <a:lnTo>
                    <a:pt x="427" y="2365"/>
                  </a:lnTo>
                  <a:lnTo>
                    <a:pt x="448" y="2374"/>
                  </a:lnTo>
                  <a:lnTo>
                    <a:pt x="469" y="2380"/>
                  </a:lnTo>
                  <a:lnTo>
                    <a:pt x="490" y="2387"/>
                  </a:lnTo>
                  <a:lnTo>
                    <a:pt x="512" y="2391"/>
                  </a:lnTo>
                  <a:lnTo>
                    <a:pt x="535" y="2396"/>
                  </a:lnTo>
                  <a:lnTo>
                    <a:pt x="558" y="2398"/>
                  </a:lnTo>
                  <a:lnTo>
                    <a:pt x="581" y="2400"/>
                  </a:lnTo>
                  <a:lnTo>
                    <a:pt x="604" y="2401"/>
                  </a:lnTo>
                  <a:lnTo>
                    <a:pt x="604" y="2401"/>
                  </a:lnTo>
                  <a:lnTo>
                    <a:pt x="627" y="2400"/>
                  </a:lnTo>
                  <a:lnTo>
                    <a:pt x="650" y="2398"/>
                  </a:lnTo>
                  <a:lnTo>
                    <a:pt x="673" y="2396"/>
                  </a:lnTo>
                  <a:lnTo>
                    <a:pt x="695" y="2391"/>
                  </a:lnTo>
                  <a:lnTo>
                    <a:pt x="717" y="2387"/>
                  </a:lnTo>
                  <a:lnTo>
                    <a:pt x="738" y="2380"/>
                  </a:lnTo>
                  <a:lnTo>
                    <a:pt x="760" y="2374"/>
                  </a:lnTo>
                  <a:lnTo>
                    <a:pt x="780" y="2365"/>
                  </a:lnTo>
                  <a:lnTo>
                    <a:pt x="800" y="2357"/>
                  </a:lnTo>
                  <a:lnTo>
                    <a:pt x="821" y="2346"/>
                  </a:lnTo>
                  <a:lnTo>
                    <a:pt x="839" y="2335"/>
                  </a:lnTo>
                  <a:lnTo>
                    <a:pt x="858" y="2323"/>
                  </a:lnTo>
                  <a:lnTo>
                    <a:pt x="875" y="2310"/>
                  </a:lnTo>
                  <a:lnTo>
                    <a:pt x="893" y="2297"/>
                  </a:lnTo>
                  <a:lnTo>
                    <a:pt x="909" y="2283"/>
                  </a:lnTo>
                  <a:lnTo>
                    <a:pt x="924" y="2267"/>
                  </a:lnTo>
                  <a:lnTo>
                    <a:pt x="940" y="2253"/>
                  </a:lnTo>
                  <a:lnTo>
                    <a:pt x="953" y="2235"/>
                  </a:lnTo>
                  <a:lnTo>
                    <a:pt x="968" y="2218"/>
                  </a:lnTo>
                  <a:lnTo>
                    <a:pt x="981" y="2201"/>
                  </a:lnTo>
                  <a:lnTo>
                    <a:pt x="992" y="2182"/>
                  </a:lnTo>
                  <a:lnTo>
                    <a:pt x="1002" y="2163"/>
                  </a:lnTo>
                  <a:lnTo>
                    <a:pt x="1012" y="2143"/>
                  </a:lnTo>
                  <a:lnTo>
                    <a:pt x="1023" y="2123"/>
                  </a:lnTo>
                  <a:lnTo>
                    <a:pt x="1030" y="2103"/>
                  </a:lnTo>
                  <a:lnTo>
                    <a:pt x="1037" y="2083"/>
                  </a:lnTo>
                  <a:lnTo>
                    <a:pt x="1043" y="2061"/>
                  </a:lnTo>
                  <a:lnTo>
                    <a:pt x="1049" y="2038"/>
                  </a:lnTo>
                  <a:lnTo>
                    <a:pt x="1053" y="2016"/>
                  </a:lnTo>
                  <a:lnTo>
                    <a:pt x="1056" y="1993"/>
                  </a:lnTo>
                  <a:lnTo>
                    <a:pt x="1057" y="1970"/>
                  </a:lnTo>
                  <a:lnTo>
                    <a:pt x="1057" y="1947"/>
                  </a:lnTo>
                  <a:lnTo>
                    <a:pt x="1057" y="1947"/>
                  </a:lnTo>
                  <a:lnTo>
                    <a:pt x="1057" y="1922"/>
                  </a:lnTo>
                  <a:lnTo>
                    <a:pt x="1054" y="1898"/>
                  </a:lnTo>
                  <a:lnTo>
                    <a:pt x="1051" y="1873"/>
                  </a:lnTo>
                  <a:lnTo>
                    <a:pt x="1047" y="1849"/>
                  </a:lnTo>
                  <a:lnTo>
                    <a:pt x="1041" y="1826"/>
                  </a:lnTo>
                  <a:lnTo>
                    <a:pt x="1034" y="1803"/>
                  </a:lnTo>
                  <a:lnTo>
                    <a:pt x="1025" y="1781"/>
                  </a:lnTo>
                  <a:lnTo>
                    <a:pt x="1017" y="1758"/>
                  </a:lnTo>
                  <a:lnTo>
                    <a:pt x="1017" y="1758"/>
                  </a:lnTo>
                  <a:lnTo>
                    <a:pt x="1018" y="1741"/>
                  </a:lnTo>
                  <a:lnTo>
                    <a:pt x="1021" y="1725"/>
                  </a:lnTo>
                  <a:lnTo>
                    <a:pt x="1024" y="1708"/>
                  </a:lnTo>
                  <a:lnTo>
                    <a:pt x="1030" y="1693"/>
                  </a:lnTo>
                  <a:lnTo>
                    <a:pt x="1037" y="1679"/>
                  </a:lnTo>
                  <a:lnTo>
                    <a:pt x="1044" y="1666"/>
                  </a:lnTo>
                  <a:lnTo>
                    <a:pt x="1054" y="1654"/>
                  </a:lnTo>
                  <a:lnTo>
                    <a:pt x="1064" y="1643"/>
                  </a:lnTo>
                  <a:lnTo>
                    <a:pt x="1064" y="1643"/>
                  </a:lnTo>
                  <a:lnTo>
                    <a:pt x="1074" y="1635"/>
                  </a:lnTo>
                  <a:lnTo>
                    <a:pt x="1085" y="1628"/>
                  </a:lnTo>
                  <a:lnTo>
                    <a:pt x="1095" y="1622"/>
                  </a:lnTo>
                  <a:lnTo>
                    <a:pt x="1106" y="1618"/>
                  </a:lnTo>
                  <a:lnTo>
                    <a:pt x="1118" y="1614"/>
                  </a:lnTo>
                  <a:lnTo>
                    <a:pt x="1131" y="1611"/>
                  </a:lnTo>
                  <a:lnTo>
                    <a:pt x="1144" y="1609"/>
                  </a:lnTo>
                  <a:lnTo>
                    <a:pt x="1157" y="1608"/>
                  </a:lnTo>
                  <a:lnTo>
                    <a:pt x="1157" y="1608"/>
                  </a:lnTo>
                  <a:lnTo>
                    <a:pt x="1177" y="1622"/>
                  </a:lnTo>
                  <a:lnTo>
                    <a:pt x="1199" y="1637"/>
                  </a:lnTo>
                  <a:lnTo>
                    <a:pt x="1220" y="1650"/>
                  </a:lnTo>
                  <a:lnTo>
                    <a:pt x="1243" y="1663"/>
                  </a:lnTo>
                  <a:lnTo>
                    <a:pt x="1265" y="1674"/>
                  </a:lnTo>
                  <a:lnTo>
                    <a:pt x="1288" y="1684"/>
                  </a:lnTo>
                  <a:lnTo>
                    <a:pt x="1312" y="1695"/>
                  </a:lnTo>
                  <a:lnTo>
                    <a:pt x="1337" y="1703"/>
                  </a:lnTo>
                  <a:lnTo>
                    <a:pt x="1362" y="1712"/>
                  </a:lnTo>
                  <a:lnTo>
                    <a:pt x="1386" y="1719"/>
                  </a:lnTo>
                  <a:lnTo>
                    <a:pt x="1412" y="1725"/>
                  </a:lnTo>
                  <a:lnTo>
                    <a:pt x="1438" y="1729"/>
                  </a:lnTo>
                  <a:lnTo>
                    <a:pt x="1464" y="1734"/>
                  </a:lnTo>
                  <a:lnTo>
                    <a:pt x="1491" y="1736"/>
                  </a:lnTo>
                  <a:lnTo>
                    <a:pt x="1517" y="1738"/>
                  </a:lnTo>
                  <a:lnTo>
                    <a:pt x="1545" y="1738"/>
                  </a:lnTo>
                  <a:lnTo>
                    <a:pt x="1545" y="1738"/>
                  </a:lnTo>
                  <a:lnTo>
                    <a:pt x="1578" y="1738"/>
                  </a:lnTo>
                  <a:lnTo>
                    <a:pt x="1610" y="1735"/>
                  </a:lnTo>
                  <a:lnTo>
                    <a:pt x="1643" y="1731"/>
                  </a:lnTo>
                  <a:lnTo>
                    <a:pt x="1675" y="1725"/>
                  </a:lnTo>
                  <a:lnTo>
                    <a:pt x="1705" y="1718"/>
                  </a:lnTo>
                  <a:lnTo>
                    <a:pt x="1735" y="1709"/>
                  </a:lnTo>
                  <a:lnTo>
                    <a:pt x="1765" y="1699"/>
                  </a:lnTo>
                  <a:lnTo>
                    <a:pt x="1794" y="1687"/>
                  </a:lnTo>
                  <a:lnTo>
                    <a:pt x="1823" y="1676"/>
                  </a:lnTo>
                  <a:lnTo>
                    <a:pt x="1850" y="1661"/>
                  </a:lnTo>
                  <a:lnTo>
                    <a:pt x="1876" y="1646"/>
                  </a:lnTo>
                  <a:lnTo>
                    <a:pt x="1902" y="1630"/>
                  </a:lnTo>
                  <a:lnTo>
                    <a:pt x="1928" y="1611"/>
                  </a:lnTo>
                  <a:lnTo>
                    <a:pt x="1953" y="1592"/>
                  </a:lnTo>
                  <a:lnTo>
                    <a:pt x="1976" y="1572"/>
                  </a:lnTo>
                  <a:lnTo>
                    <a:pt x="1998" y="1550"/>
                  </a:lnTo>
                  <a:lnTo>
                    <a:pt x="2019" y="1529"/>
                  </a:lnTo>
                  <a:lnTo>
                    <a:pt x="2039" y="1506"/>
                  </a:lnTo>
                  <a:lnTo>
                    <a:pt x="2058" y="1481"/>
                  </a:lnTo>
                  <a:lnTo>
                    <a:pt x="2077" y="1455"/>
                  </a:lnTo>
                  <a:lnTo>
                    <a:pt x="2093" y="1429"/>
                  </a:lnTo>
                  <a:lnTo>
                    <a:pt x="2109" y="1403"/>
                  </a:lnTo>
                  <a:lnTo>
                    <a:pt x="2123" y="1376"/>
                  </a:lnTo>
                  <a:lnTo>
                    <a:pt x="2135" y="1347"/>
                  </a:lnTo>
                  <a:lnTo>
                    <a:pt x="2146" y="1318"/>
                  </a:lnTo>
                  <a:lnTo>
                    <a:pt x="2156" y="1288"/>
                  </a:lnTo>
                  <a:lnTo>
                    <a:pt x="2165" y="1258"/>
                  </a:lnTo>
                  <a:lnTo>
                    <a:pt x="2172" y="1227"/>
                  </a:lnTo>
                  <a:lnTo>
                    <a:pt x="2178" y="1196"/>
                  </a:lnTo>
                  <a:lnTo>
                    <a:pt x="2182" y="1162"/>
                  </a:lnTo>
                  <a:lnTo>
                    <a:pt x="2185" y="1131"/>
                  </a:lnTo>
                  <a:lnTo>
                    <a:pt x="2185" y="1097"/>
                  </a:lnTo>
                  <a:lnTo>
                    <a:pt x="2185" y="1097"/>
                  </a:lnTo>
                  <a:lnTo>
                    <a:pt x="2185" y="1064"/>
                  </a:lnTo>
                  <a:lnTo>
                    <a:pt x="2182" y="1033"/>
                  </a:lnTo>
                  <a:lnTo>
                    <a:pt x="2178" y="999"/>
                  </a:lnTo>
                  <a:lnTo>
                    <a:pt x="2172" y="968"/>
                  </a:lnTo>
                  <a:lnTo>
                    <a:pt x="2165" y="937"/>
                  </a:lnTo>
                  <a:lnTo>
                    <a:pt x="2156" y="907"/>
                  </a:lnTo>
                  <a:lnTo>
                    <a:pt x="2146" y="877"/>
                  </a:lnTo>
                  <a:lnTo>
                    <a:pt x="2135" y="848"/>
                  </a:lnTo>
                  <a:lnTo>
                    <a:pt x="2123" y="819"/>
                  </a:lnTo>
                  <a:lnTo>
                    <a:pt x="2109" y="792"/>
                  </a:lnTo>
                  <a:lnTo>
                    <a:pt x="2093" y="766"/>
                  </a:lnTo>
                  <a:lnTo>
                    <a:pt x="2077" y="740"/>
                  </a:lnTo>
                  <a:lnTo>
                    <a:pt x="2058" y="714"/>
                  </a:lnTo>
                  <a:lnTo>
                    <a:pt x="2039" y="689"/>
                  </a:lnTo>
                  <a:lnTo>
                    <a:pt x="2019" y="666"/>
                  </a:lnTo>
                  <a:lnTo>
                    <a:pt x="1998" y="645"/>
                  </a:lnTo>
                  <a:lnTo>
                    <a:pt x="1976" y="623"/>
                  </a:lnTo>
                  <a:lnTo>
                    <a:pt x="1953" y="603"/>
                  </a:lnTo>
                  <a:lnTo>
                    <a:pt x="1928" y="584"/>
                  </a:lnTo>
                  <a:lnTo>
                    <a:pt x="1902" y="565"/>
                  </a:lnTo>
                  <a:lnTo>
                    <a:pt x="1876" y="549"/>
                  </a:lnTo>
                  <a:lnTo>
                    <a:pt x="1850" y="534"/>
                  </a:lnTo>
                  <a:lnTo>
                    <a:pt x="1823" y="519"/>
                  </a:lnTo>
                  <a:lnTo>
                    <a:pt x="1794" y="508"/>
                  </a:lnTo>
                  <a:lnTo>
                    <a:pt x="1765" y="496"/>
                  </a:lnTo>
                  <a:lnTo>
                    <a:pt x="1735" y="486"/>
                  </a:lnTo>
                  <a:lnTo>
                    <a:pt x="1705" y="477"/>
                  </a:lnTo>
                  <a:lnTo>
                    <a:pt x="1675" y="470"/>
                  </a:lnTo>
                  <a:lnTo>
                    <a:pt x="1643" y="464"/>
                  </a:lnTo>
                  <a:lnTo>
                    <a:pt x="1610" y="460"/>
                  </a:lnTo>
                  <a:lnTo>
                    <a:pt x="1578" y="457"/>
                  </a:lnTo>
                  <a:lnTo>
                    <a:pt x="1545" y="457"/>
                  </a:lnTo>
                  <a:lnTo>
                    <a:pt x="1545" y="457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CBCBCB"/>
                </a:gs>
                <a:gs pos="13000">
                  <a:srgbClr val="5F5F5F"/>
                </a:gs>
                <a:gs pos="21001">
                  <a:srgbClr val="5F5F5F"/>
                </a:gs>
                <a:gs pos="63000">
                  <a:srgbClr val="FFFFFF"/>
                </a:gs>
                <a:gs pos="67000">
                  <a:srgbClr val="B2B2B2"/>
                </a:gs>
                <a:gs pos="69000">
                  <a:srgbClr val="292929"/>
                </a:gs>
                <a:gs pos="82001">
                  <a:srgbClr val="777777"/>
                </a:gs>
                <a:gs pos="100000">
                  <a:srgbClr val="EAEAEA"/>
                </a:gs>
              </a:gsLst>
              <a:lin ang="18900000" scaled="1"/>
              <a:tileRect/>
            </a:gradFill>
            <a:ln w="6">
              <a:noFill/>
              <a:prstDash val="solid"/>
              <a:round/>
              <a:headEnd/>
              <a:tailEnd/>
            </a:ln>
            <a:sp3d extrusionH="254000" prstMaterial="dkEdge">
              <a:extrusionClr>
                <a:schemeClr val="bg1">
                  <a:lumMod val="75000"/>
                </a:schemeClr>
              </a:extrusionClr>
            </a:sp3d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Calibri" pitchFamily="34" charset="0"/>
              </a:endParaRPr>
            </a:p>
          </p:txBody>
        </p:sp>
        <p:sp>
          <p:nvSpPr>
            <p:cNvPr id="13" name="Oval 12"/>
            <p:cNvSpPr/>
            <p:nvPr/>
          </p:nvSpPr>
          <p:spPr>
            <a:xfrm>
              <a:off x="4969825" y="2900550"/>
              <a:ext cx="1752600" cy="1752600"/>
            </a:xfrm>
            <a:prstGeom prst="ellipse">
              <a:avLst/>
            </a:prstGeom>
            <a:solidFill>
              <a:srgbClr val="0070C0"/>
            </a:solidFill>
            <a:ln>
              <a:noFill/>
            </a:ln>
            <a:sp3d extrusionH="254000">
              <a:extrusionClr>
                <a:schemeClr val="bg1">
                  <a:lumMod val="75000"/>
                </a:schemeClr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Calibri" pitchFamily="34" charset="0"/>
              </a:endParaRPr>
            </a:p>
          </p:txBody>
        </p:sp>
        <p:sp>
          <p:nvSpPr>
            <p:cNvPr id="1030" name="Freeform 6"/>
            <p:cNvSpPr>
              <a:spLocks/>
            </p:cNvSpPr>
            <p:nvPr/>
          </p:nvSpPr>
          <p:spPr bwMode="auto">
            <a:xfrm rot="350286">
              <a:off x="1143000" y="1905000"/>
              <a:ext cx="3468688" cy="3811588"/>
            </a:xfrm>
            <a:custGeom>
              <a:avLst/>
              <a:gdLst/>
              <a:ahLst/>
              <a:cxnLst>
                <a:cxn ang="0">
                  <a:pos x="1370" y="480"/>
                </a:cxn>
                <a:cxn ang="0">
                  <a:pos x="1157" y="587"/>
                </a:cxn>
                <a:cxn ang="0">
                  <a:pos x="1031" y="682"/>
                </a:cxn>
                <a:cxn ang="0">
                  <a:pos x="958" y="662"/>
                </a:cxn>
                <a:cxn ang="0">
                  <a:pos x="897" y="585"/>
                </a:cxn>
                <a:cxn ang="0">
                  <a:pos x="907" y="454"/>
                </a:cxn>
                <a:cxn ang="0">
                  <a:pos x="880" y="298"/>
                </a:cxn>
                <a:cxn ang="0">
                  <a:pos x="803" y="166"/>
                </a:cxn>
                <a:cxn ang="0">
                  <a:pos x="689" y="66"/>
                </a:cxn>
                <a:cxn ang="0">
                  <a:pos x="545" y="10"/>
                </a:cxn>
                <a:cxn ang="0">
                  <a:pos x="407" y="3"/>
                </a:cxn>
                <a:cxn ang="0">
                  <a:pos x="257" y="45"/>
                </a:cxn>
                <a:cxn ang="0">
                  <a:pos x="133" y="134"/>
                </a:cxn>
                <a:cxn ang="0">
                  <a:pos x="45" y="258"/>
                </a:cxn>
                <a:cxn ang="0">
                  <a:pos x="1" y="408"/>
                </a:cxn>
                <a:cxn ang="0">
                  <a:pos x="9" y="545"/>
                </a:cxn>
                <a:cxn ang="0">
                  <a:pos x="65" y="689"/>
                </a:cxn>
                <a:cxn ang="0">
                  <a:pos x="164" y="805"/>
                </a:cxn>
                <a:cxn ang="0">
                  <a:pos x="297" y="881"/>
                </a:cxn>
                <a:cxn ang="0">
                  <a:pos x="453" y="909"/>
                </a:cxn>
                <a:cxn ang="0">
                  <a:pos x="591" y="887"/>
                </a:cxn>
                <a:cxn ang="0">
                  <a:pos x="731" y="813"/>
                </a:cxn>
                <a:cxn ang="0">
                  <a:pos x="821" y="767"/>
                </a:cxn>
                <a:cxn ang="0">
                  <a:pos x="893" y="793"/>
                </a:cxn>
                <a:cxn ang="0">
                  <a:pos x="945" y="871"/>
                </a:cxn>
                <a:cxn ang="0">
                  <a:pos x="906" y="1038"/>
                </a:cxn>
                <a:cxn ang="0">
                  <a:pos x="911" y="1194"/>
                </a:cxn>
                <a:cxn ang="0">
                  <a:pos x="966" y="1374"/>
                </a:cxn>
                <a:cxn ang="0">
                  <a:pos x="991" y="1510"/>
                </a:cxn>
                <a:cxn ang="0">
                  <a:pos x="932" y="1559"/>
                </a:cxn>
                <a:cxn ang="0">
                  <a:pos x="829" y="1553"/>
                </a:cxn>
                <a:cxn ang="0">
                  <a:pos x="604" y="1493"/>
                </a:cxn>
                <a:cxn ang="0">
                  <a:pos x="469" y="1514"/>
                </a:cxn>
                <a:cxn ang="0">
                  <a:pos x="332" y="1584"/>
                </a:cxn>
                <a:cxn ang="0">
                  <a:pos x="228" y="1693"/>
                </a:cxn>
                <a:cxn ang="0">
                  <a:pos x="164" y="1833"/>
                </a:cxn>
                <a:cxn ang="0">
                  <a:pos x="151" y="1970"/>
                </a:cxn>
                <a:cxn ang="0">
                  <a:pos x="186" y="2123"/>
                </a:cxn>
                <a:cxn ang="0">
                  <a:pos x="268" y="2253"/>
                </a:cxn>
                <a:cxn ang="0">
                  <a:pos x="388" y="2346"/>
                </a:cxn>
                <a:cxn ang="0">
                  <a:pos x="535" y="2396"/>
                </a:cxn>
                <a:cxn ang="0">
                  <a:pos x="673" y="2396"/>
                </a:cxn>
                <a:cxn ang="0">
                  <a:pos x="821" y="2346"/>
                </a:cxn>
                <a:cxn ang="0">
                  <a:pos x="940" y="2253"/>
                </a:cxn>
                <a:cxn ang="0">
                  <a:pos x="1023" y="2123"/>
                </a:cxn>
                <a:cxn ang="0">
                  <a:pos x="1057" y="1970"/>
                </a:cxn>
                <a:cxn ang="0">
                  <a:pos x="1041" y="1826"/>
                </a:cxn>
                <a:cxn ang="0">
                  <a:pos x="1024" y="1708"/>
                </a:cxn>
                <a:cxn ang="0">
                  <a:pos x="1074" y="1635"/>
                </a:cxn>
                <a:cxn ang="0">
                  <a:pos x="1157" y="1608"/>
                </a:cxn>
                <a:cxn ang="0">
                  <a:pos x="1288" y="1684"/>
                </a:cxn>
                <a:cxn ang="0">
                  <a:pos x="1464" y="1734"/>
                </a:cxn>
                <a:cxn ang="0">
                  <a:pos x="1643" y="1731"/>
                </a:cxn>
                <a:cxn ang="0">
                  <a:pos x="1850" y="1661"/>
                </a:cxn>
                <a:cxn ang="0">
                  <a:pos x="2019" y="1529"/>
                </a:cxn>
                <a:cxn ang="0">
                  <a:pos x="2135" y="1347"/>
                </a:cxn>
                <a:cxn ang="0">
                  <a:pos x="2185" y="1131"/>
                </a:cxn>
                <a:cxn ang="0">
                  <a:pos x="2165" y="937"/>
                </a:cxn>
                <a:cxn ang="0">
                  <a:pos x="2077" y="740"/>
                </a:cxn>
                <a:cxn ang="0">
                  <a:pos x="1928" y="584"/>
                </a:cxn>
                <a:cxn ang="0">
                  <a:pos x="1735" y="486"/>
                </a:cxn>
                <a:cxn ang="0">
                  <a:pos x="1545" y="457"/>
                </a:cxn>
              </a:cxnLst>
              <a:rect l="0" t="0" r="r" b="b"/>
              <a:pathLst>
                <a:path w="2185" h="2401">
                  <a:moveTo>
                    <a:pt x="1545" y="457"/>
                  </a:moveTo>
                  <a:lnTo>
                    <a:pt x="1545" y="457"/>
                  </a:lnTo>
                  <a:lnTo>
                    <a:pt x="1509" y="457"/>
                  </a:lnTo>
                  <a:lnTo>
                    <a:pt x="1473" y="460"/>
                  </a:lnTo>
                  <a:lnTo>
                    <a:pt x="1438" y="466"/>
                  </a:lnTo>
                  <a:lnTo>
                    <a:pt x="1403" y="472"/>
                  </a:lnTo>
                  <a:lnTo>
                    <a:pt x="1370" y="480"/>
                  </a:lnTo>
                  <a:lnTo>
                    <a:pt x="1337" y="492"/>
                  </a:lnTo>
                  <a:lnTo>
                    <a:pt x="1304" y="503"/>
                  </a:lnTo>
                  <a:lnTo>
                    <a:pt x="1274" y="516"/>
                  </a:lnTo>
                  <a:lnTo>
                    <a:pt x="1243" y="532"/>
                  </a:lnTo>
                  <a:lnTo>
                    <a:pt x="1213" y="549"/>
                  </a:lnTo>
                  <a:lnTo>
                    <a:pt x="1184" y="567"/>
                  </a:lnTo>
                  <a:lnTo>
                    <a:pt x="1157" y="587"/>
                  </a:lnTo>
                  <a:lnTo>
                    <a:pt x="1131" y="609"/>
                  </a:lnTo>
                  <a:lnTo>
                    <a:pt x="1106" y="630"/>
                  </a:lnTo>
                  <a:lnTo>
                    <a:pt x="1082" y="655"/>
                  </a:lnTo>
                  <a:lnTo>
                    <a:pt x="1059" y="679"/>
                  </a:lnTo>
                  <a:lnTo>
                    <a:pt x="1059" y="679"/>
                  </a:lnTo>
                  <a:lnTo>
                    <a:pt x="1046" y="681"/>
                  </a:lnTo>
                  <a:lnTo>
                    <a:pt x="1031" y="682"/>
                  </a:lnTo>
                  <a:lnTo>
                    <a:pt x="1018" y="681"/>
                  </a:lnTo>
                  <a:lnTo>
                    <a:pt x="1005" y="679"/>
                  </a:lnTo>
                  <a:lnTo>
                    <a:pt x="992" y="676"/>
                  </a:lnTo>
                  <a:lnTo>
                    <a:pt x="979" y="673"/>
                  </a:lnTo>
                  <a:lnTo>
                    <a:pt x="968" y="668"/>
                  </a:lnTo>
                  <a:lnTo>
                    <a:pt x="958" y="662"/>
                  </a:lnTo>
                  <a:lnTo>
                    <a:pt x="958" y="662"/>
                  </a:lnTo>
                  <a:lnTo>
                    <a:pt x="946" y="655"/>
                  </a:lnTo>
                  <a:lnTo>
                    <a:pt x="935" y="646"/>
                  </a:lnTo>
                  <a:lnTo>
                    <a:pt x="926" y="636"/>
                  </a:lnTo>
                  <a:lnTo>
                    <a:pt x="917" y="624"/>
                  </a:lnTo>
                  <a:lnTo>
                    <a:pt x="909" y="613"/>
                  </a:lnTo>
                  <a:lnTo>
                    <a:pt x="903" y="598"/>
                  </a:lnTo>
                  <a:lnTo>
                    <a:pt x="897" y="585"/>
                  </a:lnTo>
                  <a:lnTo>
                    <a:pt x="893" y="571"/>
                  </a:lnTo>
                  <a:lnTo>
                    <a:pt x="893" y="571"/>
                  </a:lnTo>
                  <a:lnTo>
                    <a:pt x="898" y="542"/>
                  </a:lnTo>
                  <a:lnTo>
                    <a:pt x="903" y="513"/>
                  </a:lnTo>
                  <a:lnTo>
                    <a:pt x="906" y="484"/>
                  </a:lnTo>
                  <a:lnTo>
                    <a:pt x="907" y="454"/>
                  </a:lnTo>
                  <a:lnTo>
                    <a:pt x="907" y="454"/>
                  </a:lnTo>
                  <a:lnTo>
                    <a:pt x="907" y="431"/>
                  </a:lnTo>
                  <a:lnTo>
                    <a:pt x="904" y="408"/>
                  </a:lnTo>
                  <a:lnTo>
                    <a:pt x="901" y="385"/>
                  </a:lnTo>
                  <a:lnTo>
                    <a:pt x="898" y="363"/>
                  </a:lnTo>
                  <a:lnTo>
                    <a:pt x="893" y="340"/>
                  </a:lnTo>
                  <a:lnTo>
                    <a:pt x="887" y="319"/>
                  </a:lnTo>
                  <a:lnTo>
                    <a:pt x="880" y="298"/>
                  </a:lnTo>
                  <a:lnTo>
                    <a:pt x="871" y="278"/>
                  </a:lnTo>
                  <a:lnTo>
                    <a:pt x="862" y="258"/>
                  </a:lnTo>
                  <a:lnTo>
                    <a:pt x="852" y="238"/>
                  </a:lnTo>
                  <a:lnTo>
                    <a:pt x="841" y="219"/>
                  </a:lnTo>
                  <a:lnTo>
                    <a:pt x="829" y="200"/>
                  </a:lnTo>
                  <a:lnTo>
                    <a:pt x="818" y="183"/>
                  </a:lnTo>
                  <a:lnTo>
                    <a:pt x="803" y="166"/>
                  </a:lnTo>
                  <a:lnTo>
                    <a:pt x="789" y="148"/>
                  </a:lnTo>
                  <a:lnTo>
                    <a:pt x="774" y="134"/>
                  </a:lnTo>
                  <a:lnTo>
                    <a:pt x="759" y="118"/>
                  </a:lnTo>
                  <a:lnTo>
                    <a:pt x="743" y="104"/>
                  </a:lnTo>
                  <a:lnTo>
                    <a:pt x="725" y="91"/>
                  </a:lnTo>
                  <a:lnTo>
                    <a:pt x="707" y="78"/>
                  </a:lnTo>
                  <a:lnTo>
                    <a:pt x="689" y="66"/>
                  </a:lnTo>
                  <a:lnTo>
                    <a:pt x="669" y="55"/>
                  </a:lnTo>
                  <a:lnTo>
                    <a:pt x="650" y="45"/>
                  </a:lnTo>
                  <a:lnTo>
                    <a:pt x="630" y="36"/>
                  </a:lnTo>
                  <a:lnTo>
                    <a:pt x="610" y="27"/>
                  </a:lnTo>
                  <a:lnTo>
                    <a:pt x="588" y="22"/>
                  </a:lnTo>
                  <a:lnTo>
                    <a:pt x="567" y="14"/>
                  </a:lnTo>
                  <a:lnTo>
                    <a:pt x="545" y="10"/>
                  </a:lnTo>
                  <a:lnTo>
                    <a:pt x="522" y="6"/>
                  </a:lnTo>
                  <a:lnTo>
                    <a:pt x="500" y="3"/>
                  </a:lnTo>
                  <a:lnTo>
                    <a:pt x="477" y="1"/>
                  </a:lnTo>
                  <a:lnTo>
                    <a:pt x="453" y="0"/>
                  </a:lnTo>
                  <a:lnTo>
                    <a:pt x="453" y="0"/>
                  </a:lnTo>
                  <a:lnTo>
                    <a:pt x="430" y="1"/>
                  </a:lnTo>
                  <a:lnTo>
                    <a:pt x="407" y="3"/>
                  </a:lnTo>
                  <a:lnTo>
                    <a:pt x="384" y="6"/>
                  </a:lnTo>
                  <a:lnTo>
                    <a:pt x="362" y="10"/>
                  </a:lnTo>
                  <a:lnTo>
                    <a:pt x="340" y="14"/>
                  </a:lnTo>
                  <a:lnTo>
                    <a:pt x="319" y="22"/>
                  </a:lnTo>
                  <a:lnTo>
                    <a:pt x="297" y="27"/>
                  </a:lnTo>
                  <a:lnTo>
                    <a:pt x="277" y="36"/>
                  </a:lnTo>
                  <a:lnTo>
                    <a:pt x="257" y="45"/>
                  </a:lnTo>
                  <a:lnTo>
                    <a:pt x="236" y="55"/>
                  </a:lnTo>
                  <a:lnTo>
                    <a:pt x="218" y="66"/>
                  </a:lnTo>
                  <a:lnTo>
                    <a:pt x="200" y="78"/>
                  </a:lnTo>
                  <a:lnTo>
                    <a:pt x="182" y="91"/>
                  </a:lnTo>
                  <a:lnTo>
                    <a:pt x="164" y="104"/>
                  </a:lnTo>
                  <a:lnTo>
                    <a:pt x="148" y="118"/>
                  </a:lnTo>
                  <a:lnTo>
                    <a:pt x="133" y="134"/>
                  </a:lnTo>
                  <a:lnTo>
                    <a:pt x="118" y="148"/>
                  </a:lnTo>
                  <a:lnTo>
                    <a:pt x="104" y="166"/>
                  </a:lnTo>
                  <a:lnTo>
                    <a:pt x="89" y="183"/>
                  </a:lnTo>
                  <a:lnTo>
                    <a:pt x="78" y="200"/>
                  </a:lnTo>
                  <a:lnTo>
                    <a:pt x="65" y="219"/>
                  </a:lnTo>
                  <a:lnTo>
                    <a:pt x="55" y="238"/>
                  </a:lnTo>
                  <a:lnTo>
                    <a:pt x="45" y="258"/>
                  </a:lnTo>
                  <a:lnTo>
                    <a:pt x="36" y="278"/>
                  </a:lnTo>
                  <a:lnTo>
                    <a:pt x="27" y="298"/>
                  </a:lnTo>
                  <a:lnTo>
                    <a:pt x="20" y="319"/>
                  </a:lnTo>
                  <a:lnTo>
                    <a:pt x="14" y="340"/>
                  </a:lnTo>
                  <a:lnTo>
                    <a:pt x="9" y="363"/>
                  </a:lnTo>
                  <a:lnTo>
                    <a:pt x="4" y="385"/>
                  </a:lnTo>
                  <a:lnTo>
                    <a:pt x="1" y="408"/>
                  </a:lnTo>
                  <a:lnTo>
                    <a:pt x="0" y="431"/>
                  </a:lnTo>
                  <a:lnTo>
                    <a:pt x="0" y="454"/>
                  </a:lnTo>
                  <a:lnTo>
                    <a:pt x="0" y="454"/>
                  </a:lnTo>
                  <a:lnTo>
                    <a:pt x="0" y="477"/>
                  </a:lnTo>
                  <a:lnTo>
                    <a:pt x="1" y="500"/>
                  </a:lnTo>
                  <a:lnTo>
                    <a:pt x="4" y="523"/>
                  </a:lnTo>
                  <a:lnTo>
                    <a:pt x="9" y="545"/>
                  </a:lnTo>
                  <a:lnTo>
                    <a:pt x="14" y="568"/>
                  </a:lnTo>
                  <a:lnTo>
                    <a:pt x="20" y="590"/>
                  </a:lnTo>
                  <a:lnTo>
                    <a:pt x="27" y="610"/>
                  </a:lnTo>
                  <a:lnTo>
                    <a:pt x="36" y="630"/>
                  </a:lnTo>
                  <a:lnTo>
                    <a:pt x="45" y="650"/>
                  </a:lnTo>
                  <a:lnTo>
                    <a:pt x="55" y="671"/>
                  </a:lnTo>
                  <a:lnTo>
                    <a:pt x="65" y="689"/>
                  </a:lnTo>
                  <a:lnTo>
                    <a:pt x="78" y="708"/>
                  </a:lnTo>
                  <a:lnTo>
                    <a:pt x="89" y="725"/>
                  </a:lnTo>
                  <a:lnTo>
                    <a:pt x="104" y="743"/>
                  </a:lnTo>
                  <a:lnTo>
                    <a:pt x="118" y="760"/>
                  </a:lnTo>
                  <a:lnTo>
                    <a:pt x="133" y="774"/>
                  </a:lnTo>
                  <a:lnTo>
                    <a:pt x="148" y="790"/>
                  </a:lnTo>
                  <a:lnTo>
                    <a:pt x="164" y="805"/>
                  </a:lnTo>
                  <a:lnTo>
                    <a:pt x="182" y="818"/>
                  </a:lnTo>
                  <a:lnTo>
                    <a:pt x="200" y="831"/>
                  </a:lnTo>
                  <a:lnTo>
                    <a:pt x="218" y="842"/>
                  </a:lnTo>
                  <a:lnTo>
                    <a:pt x="236" y="854"/>
                  </a:lnTo>
                  <a:lnTo>
                    <a:pt x="257" y="864"/>
                  </a:lnTo>
                  <a:lnTo>
                    <a:pt x="277" y="872"/>
                  </a:lnTo>
                  <a:lnTo>
                    <a:pt x="297" y="881"/>
                  </a:lnTo>
                  <a:lnTo>
                    <a:pt x="319" y="887"/>
                  </a:lnTo>
                  <a:lnTo>
                    <a:pt x="340" y="894"/>
                  </a:lnTo>
                  <a:lnTo>
                    <a:pt x="362" y="898"/>
                  </a:lnTo>
                  <a:lnTo>
                    <a:pt x="384" y="903"/>
                  </a:lnTo>
                  <a:lnTo>
                    <a:pt x="407" y="906"/>
                  </a:lnTo>
                  <a:lnTo>
                    <a:pt x="430" y="907"/>
                  </a:lnTo>
                  <a:lnTo>
                    <a:pt x="453" y="909"/>
                  </a:lnTo>
                  <a:lnTo>
                    <a:pt x="453" y="909"/>
                  </a:lnTo>
                  <a:lnTo>
                    <a:pt x="477" y="907"/>
                  </a:lnTo>
                  <a:lnTo>
                    <a:pt x="500" y="906"/>
                  </a:lnTo>
                  <a:lnTo>
                    <a:pt x="523" y="903"/>
                  </a:lnTo>
                  <a:lnTo>
                    <a:pt x="547" y="898"/>
                  </a:lnTo>
                  <a:lnTo>
                    <a:pt x="570" y="893"/>
                  </a:lnTo>
                  <a:lnTo>
                    <a:pt x="591" y="887"/>
                  </a:lnTo>
                  <a:lnTo>
                    <a:pt x="613" y="880"/>
                  </a:lnTo>
                  <a:lnTo>
                    <a:pt x="635" y="871"/>
                  </a:lnTo>
                  <a:lnTo>
                    <a:pt x="655" y="861"/>
                  </a:lnTo>
                  <a:lnTo>
                    <a:pt x="675" y="851"/>
                  </a:lnTo>
                  <a:lnTo>
                    <a:pt x="694" y="839"/>
                  </a:lnTo>
                  <a:lnTo>
                    <a:pt x="712" y="826"/>
                  </a:lnTo>
                  <a:lnTo>
                    <a:pt x="731" y="813"/>
                  </a:lnTo>
                  <a:lnTo>
                    <a:pt x="748" y="799"/>
                  </a:lnTo>
                  <a:lnTo>
                    <a:pt x="764" y="784"/>
                  </a:lnTo>
                  <a:lnTo>
                    <a:pt x="780" y="769"/>
                  </a:lnTo>
                  <a:lnTo>
                    <a:pt x="780" y="769"/>
                  </a:lnTo>
                  <a:lnTo>
                    <a:pt x="795" y="767"/>
                  </a:lnTo>
                  <a:lnTo>
                    <a:pt x="808" y="766"/>
                  </a:lnTo>
                  <a:lnTo>
                    <a:pt x="821" y="767"/>
                  </a:lnTo>
                  <a:lnTo>
                    <a:pt x="834" y="769"/>
                  </a:lnTo>
                  <a:lnTo>
                    <a:pt x="847" y="772"/>
                  </a:lnTo>
                  <a:lnTo>
                    <a:pt x="860" y="774"/>
                  </a:lnTo>
                  <a:lnTo>
                    <a:pt x="871" y="780"/>
                  </a:lnTo>
                  <a:lnTo>
                    <a:pt x="883" y="786"/>
                  </a:lnTo>
                  <a:lnTo>
                    <a:pt x="883" y="786"/>
                  </a:lnTo>
                  <a:lnTo>
                    <a:pt x="893" y="793"/>
                  </a:lnTo>
                  <a:lnTo>
                    <a:pt x="903" y="802"/>
                  </a:lnTo>
                  <a:lnTo>
                    <a:pt x="911" y="810"/>
                  </a:lnTo>
                  <a:lnTo>
                    <a:pt x="920" y="821"/>
                  </a:lnTo>
                  <a:lnTo>
                    <a:pt x="927" y="832"/>
                  </a:lnTo>
                  <a:lnTo>
                    <a:pt x="935" y="844"/>
                  </a:lnTo>
                  <a:lnTo>
                    <a:pt x="940" y="857"/>
                  </a:lnTo>
                  <a:lnTo>
                    <a:pt x="945" y="871"/>
                  </a:lnTo>
                  <a:lnTo>
                    <a:pt x="945" y="871"/>
                  </a:lnTo>
                  <a:lnTo>
                    <a:pt x="936" y="897"/>
                  </a:lnTo>
                  <a:lnTo>
                    <a:pt x="927" y="924"/>
                  </a:lnTo>
                  <a:lnTo>
                    <a:pt x="920" y="952"/>
                  </a:lnTo>
                  <a:lnTo>
                    <a:pt x="914" y="981"/>
                  </a:lnTo>
                  <a:lnTo>
                    <a:pt x="910" y="1009"/>
                  </a:lnTo>
                  <a:lnTo>
                    <a:pt x="906" y="1038"/>
                  </a:lnTo>
                  <a:lnTo>
                    <a:pt x="904" y="1067"/>
                  </a:lnTo>
                  <a:lnTo>
                    <a:pt x="904" y="1097"/>
                  </a:lnTo>
                  <a:lnTo>
                    <a:pt x="904" y="1097"/>
                  </a:lnTo>
                  <a:lnTo>
                    <a:pt x="904" y="1122"/>
                  </a:lnTo>
                  <a:lnTo>
                    <a:pt x="906" y="1147"/>
                  </a:lnTo>
                  <a:lnTo>
                    <a:pt x="907" y="1171"/>
                  </a:lnTo>
                  <a:lnTo>
                    <a:pt x="911" y="1194"/>
                  </a:lnTo>
                  <a:lnTo>
                    <a:pt x="914" y="1219"/>
                  </a:lnTo>
                  <a:lnTo>
                    <a:pt x="920" y="1242"/>
                  </a:lnTo>
                  <a:lnTo>
                    <a:pt x="926" y="1265"/>
                  </a:lnTo>
                  <a:lnTo>
                    <a:pt x="932" y="1288"/>
                  </a:lnTo>
                  <a:lnTo>
                    <a:pt x="940" y="1309"/>
                  </a:lnTo>
                  <a:lnTo>
                    <a:pt x="948" y="1331"/>
                  </a:lnTo>
                  <a:lnTo>
                    <a:pt x="966" y="1374"/>
                  </a:lnTo>
                  <a:lnTo>
                    <a:pt x="988" y="1415"/>
                  </a:lnTo>
                  <a:lnTo>
                    <a:pt x="1012" y="1454"/>
                  </a:lnTo>
                  <a:lnTo>
                    <a:pt x="1012" y="1454"/>
                  </a:lnTo>
                  <a:lnTo>
                    <a:pt x="1005" y="1478"/>
                  </a:lnTo>
                  <a:lnTo>
                    <a:pt x="1001" y="1488"/>
                  </a:lnTo>
                  <a:lnTo>
                    <a:pt x="997" y="1500"/>
                  </a:lnTo>
                  <a:lnTo>
                    <a:pt x="991" y="1510"/>
                  </a:lnTo>
                  <a:lnTo>
                    <a:pt x="984" y="1519"/>
                  </a:lnTo>
                  <a:lnTo>
                    <a:pt x="976" y="1527"/>
                  </a:lnTo>
                  <a:lnTo>
                    <a:pt x="968" y="1536"/>
                  </a:lnTo>
                  <a:lnTo>
                    <a:pt x="968" y="1536"/>
                  </a:lnTo>
                  <a:lnTo>
                    <a:pt x="958" y="1545"/>
                  </a:lnTo>
                  <a:lnTo>
                    <a:pt x="945" y="1552"/>
                  </a:lnTo>
                  <a:lnTo>
                    <a:pt x="932" y="1559"/>
                  </a:lnTo>
                  <a:lnTo>
                    <a:pt x="919" y="1563"/>
                  </a:lnTo>
                  <a:lnTo>
                    <a:pt x="904" y="1568"/>
                  </a:lnTo>
                  <a:lnTo>
                    <a:pt x="890" y="1569"/>
                  </a:lnTo>
                  <a:lnTo>
                    <a:pt x="874" y="1571"/>
                  </a:lnTo>
                  <a:lnTo>
                    <a:pt x="858" y="1571"/>
                  </a:lnTo>
                  <a:lnTo>
                    <a:pt x="858" y="1571"/>
                  </a:lnTo>
                  <a:lnTo>
                    <a:pt x="829" y="1553"/>
                  </a:lnTo>
                  <a:lnTo>
                    <a:pt x="800" y="1537"/>
                  </a:lnTo>
                  <a:lnTo>
                    <a:pt x="770" y="1524"/>
                  </a:lnTo>
                  <a:lnTo>
                    <a:pt x="738" y="1514"/>
                  </a:lnTo>
                  <a:lnTo>
                    <a:pt x="707" y="1504"/>
                  </a:lnTo>
                  <a:lnTo>
                    <a:pt x="673" y="1498"/>
                  </a:lnTo>
                  <a:lnTo>
                    <a:pt x="639" y="1494"/>
                  </a:lnTo>
                  <a:lnTo>
                    <a:pt x="604" y="1493"/>
                  </a:lnTo>
                  <a:lnTo>
                    <a:pt x="604" y="1493"/>
                  </a:lnTo>
                  <a:lnTo>
                    <a:pt x="581" y="1494"/>
                  </a:lnTo>
                  <a:lnTo>
                    <a:pt x="558" y="1496"/>
                  </a:lnTo>
                  <a:lnTo>
                    <a:pt x="535" y="1498"/>
                  </a:lnTo>
                  <a:lnTo>
                    <a:pt x="512" y="1503"/>
                  </a:lnTo>
                  <a:lnTo>
                    <a:pt x="490" y="1507"/>
                  </a:lnTo>
                  <a:lnTo>
                    <a:pt x="469" y="1514"/>
                  </a:lnTo>
                  <a:lnTo>
                    <a:pt x="448" y="1520"/>
                  </a:lnTo>
                  <a:lnTo>
                    <a:pt x="427" y="1529"/>
                  </a:lnTo>
                  <a:lnTo>
                    <a:pt x="407" y="1537"/>
                  </a:lnTo>
                  <a:lnTo>
                    <a:pt x="388" y="1547"/>
                  </a:lnTo>
                  <a:lnTo>
                    <a:pt x="369" y="1559"/>
                  </a:lnTo>
                  <a:lnTo>
                    <a:pt x="350" y="1571"/>
                  </a:lnTo>
                  <a:lnTo>
                    <a:pt x="332" y="1584"/>
                  </a:lnTo>
                  <a:lnTo>
                    <a:pt x="316" y="1596"/>
                  </a:lnTo>
                  <a:lnTo>
                    <a:pt x="298" y="1611"/>
                  </a:lnTo>
                  <a:lnTo>
                    <a:pt x="283" y="1627"/>
                  </a:lnTo>
                  <a:lnTo>
                    <a:pt x="268" y="1641"/>
                  </a:lnTo>
                  <a:lnTo>
                    <a:pt x="254" y="1659"/>
                  </a:lnTo>
                  <a:lnTo>
                    <a:pt x="241" y="1676"/>
                  </a:lnTo>
                  <a:lnTo>
                    <a:pt x="228" y="1693"/>
                  </a:lnTo>
                  <a:lnTo>
                    <a:pt x="216" y="1712"/>
                  </a:lnTo>
                  <a:lnTo>
                    <a:pt x="205" y="1731"/>
                  </a:lnTo>
                  <a:lnTo>
                    <a:pt x="195" y="1751"/>
                  </a:lnTo>
                  <a:lnTo>
                    <a:pt x="186" y="1771"/>
                  </a:lnTo>
                  <a:lnTo>
                    <a:pt x="177" y="1791"/>
                  </a:lnTo>
                  <a:lnTo>
                    <a:pt x="170" y="1811"/>
                  </a:lnTo>
                  <a:lnTo>
                    <a:pt x="164" y="1833"/>
                  </a:lnTo>
                  <a:lnTo>
                    <a:pt x="159" y="1856"/>
                  </a:lnTo>
                  <a:lnTo>
                    <a:pt x="156" y="1878"/>
                  </a:lnTo>
                  <a:lnTo>
                    <a:pt x="153" y="1901"/>
                  </a:lnTo>
                  <a:lnTo>
                    <a:pt x="151" y="1924"/>
                  </a:lnTo>
                  <a:lnTo>
                    <a:pt x="150" y="1947"/>
                  </a:lnTo>
                  <a:lnTo>
                    <a:pt x="150" y="1947"/>
                  </a:lnTo>
                  <a:lnTo>
                    <a:pt x="151" y="1970"/>
                  </a:lnTo>
                  <a:lnTo>
                    <a:pt x="153" y="1993"/>
                  </a:lnTo>
                  <a:lnTo>
                    <a:pt x="156" y="2016"/>
                  </a:lnTo>
                  <a:lnTo>
                    <a:pt x="159" y="2038"/>
                  </a:lnTo>
                  <a:lnTo>
                    <a:pt x="164" y="2061"/>
                  </a:lnTo>
                  <a:lnTo>
                    <a:pt x="170" y="2083"/>
                  </a:lnTo>
                  <a:lnTo>
                    <a:pt x="177" y="2103"/>
                  </a:lnTo>
                  <a:lnTo>
                    <a:pt x="186" y="2123"/>
                  </a:lnTo>
                  <a:lnTo>
                    <a:pt x="195" y="2143"/>
                  </a:lnTo>
                  <a:lnTo>
                    <a:pt x="205" y="2163"/>
                  </a:lnTo>
                  <a:lnTo>
                    <a:pt x="216" y="2182"/>
                  </a:lnTo>
                  <a:lnTo>
                    <a:pt x="228" y="2201"/>
                  </a:lnTo>
                  <a:lnTo>
                    <a:pt x="241" y="2218"/>
                  </a:lnTo>
                  <a:lnTo>
                    <a:pt x="254" y="2235"/>
                  </a:lnTo>
                  <a:lnTo>
                    <a:pt x="268" y="2253"/>
                  </a:lnTo>
                  <a:lnTo>
                    <a:pt x="283" y="2267"/>
                  </a:lnTo>
                  <a:lnTo>
                    <a:pt x="298" y="2283"/>
                  </a:lnTo>
                  <a:lnTo>
                    <a:pt x="316" y="2297"/>
                  </a:lnTo>
                  <a:lnTo>
                    <a:pt x="332" y="2310"/>
                  </a:lnTo>
                  <a:lnTo>
                    <a:pt x="350" y="2323"/>
                  </a:lnTo>
                  <a:lnTo>
                    <a:pt x="369" y="2335"/>
                  </a:lnTo>
                  <a:lnTo>
                    <a:pt x="388" y="2346"/>
                  </a:lnTo>
                  <a:lnTo>
                    <a:pt x="407" y="2357"/>
                  </a:lnTo>
                  <a:lnTo>
                    <a:pt x="427" y="2365"/>
                  </a:lnTo>
                  <a:lnTo>
                    <a:pt x="448" y="2374"/>
                  </a:lnTo>
                  <a:lnTo>
                    <a:pt x="469" y="2380"/>
                  </a:lnTo>
                  <a:lnTo>
                    <a:pt x="490" y="2387"/>
                  </a:lnTo>
                  <a:lnTo>
                    <a:pt x="512" y="2391"/>
                  </a:lnTo>
                  <a:lnTo>
                    <a:pt x="535" y="2396"/>
                  </a:lnTo>
                  <a:lnTo>
                    <a:pt x="558" y="2398"/>
                  </a:lnTo>
                  <a:lnTo>
                    <a:pt x="581" y="2400"/>
                  </a:lnTo>
                  <a:lnTo>
                    <a:pt x="604" y="2401"/>
                  </a:lnTo>
                  <a:lnTo>
                    <a:pt x="604" y="2401"/>
                  </a:lnTo>
                  <a:lnTo>
                    <a:pt x="627" y="2400"/>
                  </a:lnTo>
                  <a:lnTo>
                    <a:pt x="650" y="2398"/>
                  </a:lnTo>
                  <a:lnTo>
                    <a:pt x="673" y="2396"/>
                  </a:lnTo>
                  <a:lnTo>
                    <a:pt x="695" y="2391"/>
                  </a:lnTo>
                  <a:lnTo>
                    <a:pt x="717" y="2387"/>
                  </a:lnTo>
                  <a:lnTo>
                    <a:pt x="738" y="2380"/>
                  </a:lnTo>
                  <a:lnTo>
                    <a:pt x="760" y="2374"/>
                  </a:lnTo>
                  <a:lnTo>
                    <a:pt x="780" y="2365"/>
                  </a:lnTo>
                  <a:lnTo>
                    <a:pt x="800" y="2357"/>
                  </a:lnTo>
                  <a:lnTo>
                    <a:pt x="821" y="2346"/>
                  </a:lnTo>
                  <a:lnTo>
                    <a:pt x="839" y="2335"/>
                  </a:lnTo>
                  <a:lnTo>
                    <a:pt x="858" y="2323"/>
                  </a:lnTo>
                  <a:lnTo>
                    <a:pt x="875" y="2310"/>
                  </a:lnTo>
                  <a:lnTo>
                    <a:pt x="893" y="2297"/>
                  </a:lnTo>
                  <a:lnTo>
                    <a:pt x="909" y="2283"/>
                  </a:lnTo>
                  <a:lnTo>
                    <a:pt x="924" y="2267"/>
                  </a:lnTo>
                  <a:lnTo>
                    <a:pt x="940" y="2253"/>
                  </a:lnTo>
                  <a:lnTo>
                    <a:pt x="953" y="2235"/>
                  </a:lnTo>
                  <a:lnTo>
                    <a:pt x="968" y="2218"/>
                  </a:lnTo>
                  <a:lnTo>
                    <a:pt x="981" y="2201"/>
                  </a:lnTo>
                  <a:lnTo>
                    <a:pt x="992" y="2182"/>
                  </a:lnTo>
                  <a:lnTo>
                    <a:pt x="1002" y="2163"/>
                  </a:lnTo>
                  <a:lnTo>
                    <a:pt x="1012" y="2143"/>
                  </a:lnTo>
                  <a:lnTo>
                    <a:pt x="1023" y="2123"/>
                  </a:lnTo>
                  <a:lnTo>
                    <a:pt x="1030" y="2103"/>
                  </a:lnTo>
                  <a:lnTo>
                    <a:pt x="1037" y="2083"/>
                  </a:lnTo>
                  <a:lnTo>
                    <a:pt x="1043" y="2061"/>
                  </a:lnTo>
                  <a:lnTo>
                    <a:pt x="1049" y="2038"/>
                  </a:lnTo>
                  <a:lnTo>
                    <a:pt x="1053" y="2016"/>
                  </a:lnTo>
                  <a:lnTo>
                    <a:pt x="1056" y="1993"/>
                  </a:lnTo>
                  <a:lnTo>
                    <a:pt x="1057" y="1970"/>
                  </a:lnTo>
                  <a:lnTo>
                    <a:pt x="1057" y="1947"/>
                  </a:lnTo>
                  <a:lnTo>
                    <a:pt x="1057" y="1947"/>
                  </a:lnTo>
                  <a:lnTo>
                    <a:pt x="1057" y="1922"/>
                  </a:lnTo>
                  <a:lnTo>
                    <a:pt x="1054" y="1898"/>
                  </a:lnTo>
                  <a:lnTo>
                    <a:pt x="1051" y="1873"/>
                  </a:lnTo>
                  <a:lnTo>
                    <a:pt x="1047" y="1849"/>
                  </a:lnTo>
                  <a:lnTo>
                    <a:pt x="1041" y="1826"/>
                  </a:lnTo>
                  <a:lnTo>
                    <a:pt x="1034" y="1803"/>
                  </a:lnTo>
                  <a:lnTo>
                    <a:pt x="1025" y="1781"/>
                  </a:lnTo>
                  <a:lnTo>
                    <a:pt x="1017" y="1758"/>
                  </a:lnTo>
                  <a:lnTo>
                    <a:pt x="1017" y="1758"/>
                  </a:lnTo>
                  <a:lnTo>
                    <a:pt x="1018" y="1741"/>
                  </a:lnTo>
                  <a:lnTo>
                    <a:pt x="1021" y="1725"/>
                  </a:lnTo>
                  <a:lnTo>
                    <a:pt x="1024" y="1708"/>
                  </a:lnTo>
                  <a:lnTo>
                    <a:pt x="1030" y="1693"/>
                  </a:lnTo>
                  <a:lnTo>
                    <a:pt x="1037" y="1679"/>
                  </a:lnTo>
                  <a:lnTo>
                    <a:pt x="1044" y="1666"/>
                  </a:lnTo>
                  <a:lnTo>
                    <a:pt x="1054" y="1654"/>
                  </a:lnTo>
                  <a:lnTo>
                    <a:pt x="1064" y="1643"/>
                  </a:lnTo>
                  <a:lnTo>
                    <a:pt x="1064" y="1643"/>
                  </a:lnTo>
                  <a:lnTo>
                    <a:pt x="1074" y="1635"/>
                  </a:lnTo>
                  <a:lnTo>
                    <a:pt x="1085" y="1628"/>
                  </a:lnTo>
                  <a:lnTo>
                    <a:pt x="1095" y="1622"/>
                  </a:lnTo>
                  <a:lnTo>
                    <a:pt x="1106" y="1618"/>
                  </a:lnTo>
                  <a:lnTo>
                    <a:pt x="1118" y="1614"/>
                  </a:lnTo>
                  <a:lnTo>
                    <a:pt x="1131" y="1611"/>
                  </a:lnTo>
                  <a:lnTo>
                    <a:pt x="1144" y="1609"/>
                  </a:lnTo>
                  <a:lnTo>
                    <a:pt x="1157" y="1608"/>
                  </a:lnTo>
                  <a:lnTo>
                    <a:pt x="1157" y="1608"/>
                  </a:lnTo>
                  <a:lnTo>
                    <a:pt x="1177" y="1622"/>
                  </a:lnTo>
                  <a:lnTo>
                    <a:pt x="1199" y="1637"/>
                  </a:lnTo>
                  <a:lnTo>
                    <a:pt x="1220" y="1650"/>
                  </a:lnTo>
                  <a:lnTo>
                    <a:pt x="1243" y="1663"/>
                  </a:lnTo>
                  <a:lnTo>
                    <a:pt x="1265" y="1674"/>
                  </a:lnTo>
                  <a:lnTo>
                    <a:pt x="1288" y="1684"/>
                  </a:lnTo>
                  <a:lnTo>
                    <a:pt x="1312" y="1695"/>
                  </a:lnTo>
                  <a:lnTo>
                    <a:pt x="1337" y="1703"/>
                  </a:lnTo>
                  <a:lnTo>
                    <a:pt x="1362" y="1712"/>
                  </a:lnTo>
                  <a:lnTo>
                    <a:pt x="1386" y="1719"/>
                  </a:lnTo>
                  <a:lnTo>
                    <a:pt x="1412" y="1725"/>
                  </a:lnTo>
                  <a:lnTo>
                    <a:pt x="1438" y="1729"/>
                  </a:lnTo>
                  <a:lnTo>
                    <a:pt x="1464" y="1734"/>
                  </a:lnTo>
                  <a:lnTo>
                    <a:pt x="1491" y="1736"/>
                  </a:lnTo>
                  <a:lnTo>
                    <a:pt x="1517" y="1738"/>
                  </a:lnTo>
                  <a:lnTo>
                    <a:pt x="1545" y="1738"/>
                  </a:lnTo>
                  <a:lnTo>
                    <a:pt x="1545" y="1738"/>
                  </a:lnTo>
                  <a:lnTo>
                    <a:pt x="1578" y="1738"/>
                  </a:lnTo>
                  <a:lnTo>
                    <a:pt x="1610" y="1735"/>
                  </a:lnTo>
                  <a:lnTo>
                    <a:pt x="1643" y="1731"/>
                  </a:lnTo>
                  <a:lnTo>
                    <a:pt x="1675" y="1725"/>
                  </a:lnTo>
                  <a:lnTo>
                    <a:pt x="1705" y="1718"/>
                  </a:lnTo>
                  <a:lnTo>
                    <a:pt x="1735" y="1709"/>
                  </a:lnTo>
                  <a:lnTo>
                    <a:pt x="1765" y="1699"/>
                  </a:lnTo>
                  <a:lnTo>
                    <a:pt x="1794" y="1687"/>
                  </a:lnTo>
                  <a:lnTo>
                    <a:pt x="1823" y="1676"/>
                  </a:lnTo>
                  <a:lnTo>
                    <a:pt x="1850" y="1661"/>
                  </a:lnTo>
                  <a:lnTo>
                    <a:pt x="1876" y="1646"/>
                  </a:lnTo>
                  <a:lnTo>
                    <a:pt x="1902" y="1630"/>
                  </a:lnTo>
                  <a:lnTo>
                    <a:pt x="1928" y="1611"/>
                  </a:lnTo>
                  <a:lnTo>
                    <a:pt x="1953" y="1592"/>
                  </a:lnTo>
                  <a:lnTo>
                    <a:pt x="1976" y="1572"/>
                  </a:lnTo>
                  <a:lnTo>
                    <a:pt x="1998" y="1550"/>
                  </a:lnTo>
                  <a:lnTo>
                    <a:pt x="2019" y="1529"/>
                  </a:lnTo>
                  <a:lnTo>
                    <a:pt x="2039" y="1506"/>
                  </a:lnTo>
                  <a:lnTo>
                    <a:pt x="2058" y="1481"/>
                  </a:lnTo>
                  <a:lnTo>
                    <a:pt x="2077" y="1455"/>
                  </a:lnTo>
                  <a:lnTo>
                    <a:pt x="2093" y="1429"/>
                  </a:lnTo>
                  <a:lnTo>
                    <a:pt x="2109" y="1403"/>
                  </a:lnTo>
                  <a:lnTo>
                    <a:pt x="2123" y="1376"/>
                  </a:lnTo>
                  <a:lnTo>
                    <a:pt x="2135" y="1347"/>
                  </a:lnTo>
                  <a:lnTo>
                    <a:pt x="2146" y="1318"/>
                  </a:lnTo>
                  <a:lnTo>
                    <a:pt x="2156" y="1288"/>
                  </a:lnTo>
                  <a:lnTo>
                    <a:pt x="2165" y="1258"/>
                  </a:lnTo>
                  <a:lnTo>
                    <a:pt x="2172" y="1227"/>
                  </a:lnTo>
                  <a:lnTo>
                    <a:pt x="2178" y="1196"/>
                  </a:lnTo>
                  <a:lnTo>
                    <a:pt x="2182" y="1162"/>
                  </a:lnTo>
                  <a:lnTo>
                    <a:pt x="2185" y="1131"/>
                  </a:lnTo>
                  <a:lnTo>
                    <a:pt x="2185" y="1097"/>
                  </a:lnTo>
                  <a:lnTo>
                    <a:pt x="2185" y="1097"/>
                  </a:lnTo>
                  <a:lnTo>
                    <a:pt x="2185" y="1064"/>
                  </a:lnTo>
                  <a:lnTo>
                    <a:pt x="2182" y="1033"/>
                  </a:lnTo>
                  <a:lnTo>
                    <a:pt x="2178" y="999"/>
                  </a:lnTo>
                  <a:lnTo>
                    <a:pt x="2172" y="968"/>
                  </a:lnTo>
                  <a:lnTo>
                    <a:pt x="2165" y="937"/>
                  </a:lnTo>
                  <a:lnTo>
                    <a:pt x="2156" y="907"/>
                  </a:lnTo>
                  <a:lnTo>
                    <a:pt x="2146" y="877"/>
                  </a:lnTo>
                  <a:lnTo>
                    <a:pt x="2135" y="848"/>
                  </a:lnTo>
                  <a:lnTo>
                    <a:pt x="2123" y="819"/>
                  </a:lnTo>
                  <a:lnTo>
                    <a:pt x="2109" y="792"/>
                  </a:lnTo>
                  <a:lnTo>
                    <a:pt x="2093" y="766"/>
                  </a:lnTo>
                  <a:lnTo>
                    <a:pt x="2077" y="740"/>
                  </a:lnTo>
                  <a:lnTo>
                    <a:pt x="2058" y="714"/>
                  </a:lnTo>
                  <a:lnTo>
                    <a:pt x="2039" y="689"/>
                  </a:lnTo>
                  <a:lnTo>
                    <a:pt x="2019" y="666"/>
                  </a:lnTo>
                  <a:lnTo>
                    <a:pt x="1998" y="645"/>
                  </a:lnTo>
                  <a:lnTo>
                    <a:pt x="1976" y="623"/>
                  </a:lnTo>
                  <a:lnTo>
                    <a:pt x="1953" y="603"/>
                  </a:lnTo>
                  <a:lnTo>
                    <a:pt x="1928" y="584"/>
                  </a:lnTo>
                  <a:lnTo>
                    <a:pt x="1902" y="565"/>
                  </a:lnTo>
                  <a:lnTo>
                    <a:pt x="1876" y="549"/>
                  </a:lnTo>
                  <a:lnTo>
                    <a:pt x="1850" y="534"/>
                  </a:lnTo>
                  <a:lnTo>
                    <a:pt x="1823" y="519"/>
                  </a:lnTo>
                  <a:lnTo>
                    <a:pt x="1794" y="508"/>
                  </a:lnTo>
                  <a:lnTo>
                    <a:pt x="1765" y="496"/>
                  </a:lnTo>
                  <a:lnTo>
                    <a:pt x="1735" y="486"/>
                  </a:lnTo>
                  <a:lnTo>
                    <a:pt x="1705" y="477"/>
                  </a:lnTo>
                  <a:lnTo>
                    <a:pt x="1675" y="470"/>
                  </a:lnTo>
                  <a:lnTo>
                    <a:pt x="1643" y="464"/>
                  </a:lnTo>
                  <a:lnTo>
                    <a:pt x="1610" y="460"/>
                  </a:lnTo>
                  <a:lnTo>
                    <a:pt x="1578" y="457"/>
                  </a:lnTo>
                  <a:lnTo>
                    <a:pt x="1545" y="457"/>
                  </a:lnTo>
                  <a:lnTo>
                    <a:pt x="1545" y="457"/>
                  </a:lnTo>
                  <a:close/>
                </a:path>
              </a:pathLst>
            </a:custGeom>
            <a:gradFill>
              <a:gsLst>
                <a:gs pos="0">
                  <a:srgbClr val="FBE4AE"/>
                </a:gs>
                <a:gs pos="13000">
                  <a:srgbClr val="BD922A"/>
                </a:gs>
                <a:gs pos="21001">
                  <a:srgbClr val="BD922A"/>
                </a:gs>
                <a:gs pos="63000">
                  <a:srgbClr val="FBE4AE"/>
                </a:gs>
                <a:gs pos="67000">
                  <a:srgbClr val="BD922A"/>
                </a:gs>
                <a:gs pos="69000">
                  <a:srgbClr val="835E17"/>
                </a:gs>
                <a:gs pos="82001">
                  <a:srgbClr val="A28949"/>
                </a:gs>
                <a:gs pos="100000">
                  <a:srgbClr val="FAE3B7"/>
                </a:gs>
              </a:gsLst>
              <a:lin ang="18900000" scaled="0"/>
            </a:gradFill>
            <a:ln w="6">
              <a:noFill/>
              <a:prstDash val="solid"/>
              <a:round/>
              <a:headEnd/>
              <a:tailEnd/>
            </a:ln>
            <a:sp3d extrusionH="254000" prstMaterial="dkEdge">
              <a:extrusionClr>
                <a:schemeClr val="bg2">
                  <a:lumMod val="50000"/>
                </a:schemeClr>
              </a:extrusionClr>
            </a:sp3d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Calibri" pitchFamily="34" charset="0"/>
              </a:endParaRPr>
            </a:p>
          </p:txBody>
        </p:sp>
        <p:sp>
          <p:nvSpPr>
            <p:cNvPr id="10" name="Oval 9"/>
            <p:cNvSpPr/>
            <p:nvPr/>
          </p:nvSpPr>
          <p:spPr>
            <a:xfrm>
              <a:off x="1383475" y="4302825"/>
              <a:ext cx="1219200" cy="1219200"/>
            </a:xfrm>
            <a:prstGeom prst="ellipse">
              <a:avLst/>
            </a:prstGeom>
            <a:solidFill>
              <a:schemeClr val="accent4">
                <a:lumMod val="50000"/>
              </a:schemeClr>
            </a:solidFill>
            <a:ln>
              <a:noFill/>
            </a:ln>
            <a:sp3d extrusionH="254000">
              <a:extrusionClr>
                <a:schemeClr val="bg1">
                  <a:lumMod val="75000"/>
                </a:schemeClr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Calibri" pitchFamily="34" charset="0"/>
              </a:endParaRPr>
            </a:p>
          </p:txBody>
        </p:sp>
        <p:sp>
          <p:nvSpPr>
            <p:cNvPr id="14" name="Oval 13"/>
            <p:cNvSpPr/>
            <p:nvPr/>
          </p:nvSpPr>
          <p:spPr>
            <a:xfrm>
              <a:off x="2743200" y="2855025"/>
              <a:ext cx="1752600" cy="1752600"/>
            </a:xfrm>
            <a:prstGeom prst="ellipse">
              <a:avLst/>
            </a:prstGeom>
            <a:solidFill>
              <a:schemeClr val="accent4">
                <a:lumMod val="50000"/>
              </a:schemeClr>
            </a:solidFill>
            <a:ln>
              <a:noFill/>
            </a:ln>
            <a:sp3d extrusionH="254000">
              <a:extrusionClr>
                <a:schemeClr val="bg1">
                  <a:lumMod val="75000"/>
                </a:schemeClr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Calibri" pitchFamily="34" charset="0"/>
              </a:endParaRPr>
            </a:p>
          </p:txBody>
        </p:sp>
        <p:sp>
          <p:nvSpPr>
            <p:cNvPr id="17" name="Oval 16"/>
            <p:cNvSpPr/>
            <p:nvPr/>
          </p:nvSpPr>
          <p:spPr>
            <a:xfrm>
              <a:off x="1371600" y="1928750"/>
              <a:ext cx="1219200" cy="1219200"/>
            </a:xfrm>
            <a:prstGeom prst="ellipse">
              <a:avLst/>
            </a:prstGeom>
            <a:solidFill>
              <a:schemeClr val="accent4">
                <a:lumMod val="50000"/>
              </a:schemeClr>
            </a:solidFill>
            <a:ln>
              <a:noFill/>
            </a:ln>
            <a:sp3d extrusionH="254000">
              <a:extrusionClr>
                <a:schemeClr val="bg1">
                  <a:lumMod val="75000"/>
                </a:schemeClr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Calibri" pitchFamily="34" charset="0"/>
              </a:endParaRPr>
            </a:p>
          </p:txBody>
        </p:sp>
        <p:sp>
          <p:nvSpPr>
            <p:cNvPr id="18" name="Oval 17"/>
            <p:cNvSpPr/>
            <p:nvPr/>
          </p:nvSpPr>
          <p:spPr>
            <a:xfrm>
              <a:off x="6858000" y="4367150"/>
              <a:ext cx="1219200" cy="1219200"/>
            </a:xfrm>
            <a:prstGeom prst="ellipse">
              <a:avLst/>
            </a:prstGeom>
            <a:solidFill>
              <a:srgbClr val="0070C0"/>
            </a:solidFill>
            <a:ln>
              <a:noFill/>
            </a:ln>
            <a:sp3d extrusionH="254000">
              <a:extrusionClr>
                <a:schemeClr val="bg1">
                  <a:lumMod val="75000"/>
                </a:schemeClr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Calibri" pitchFamily="34" charset="0"/>
              </a:endParaRPr>
            </a:p>
          </p:txBody>
        </p:sp>
        <p:sp>
          <p:nvSpPr>
            <p:cNvPr id="19" name="Oval 18"/>
            <p:cNvSpPr/>
            <p:nvPr/>
          </p:nvSpPr>
          <p:spPr>
            <a:xfrm>
              <a:off x="6846125" y="1969325"/>
              <a:ext cx="1219200" cy="1219200"/>
            </a:xfrm>
            <a:prstGeom prst="ellipse">
              <a:avLst/>
            </a:prstGeom>
            <a:solidFill>
              <a:srgbClr val="0070C0"/>
            </a:solidFill>
            <a:ln>
              <a:noFill/>
            </a:ln>
            <a:sp3d extrusionH="254000">
              <a:extrusionClr>
                <a:schemeClr val="bg1">
                  <a:lumMod val="75000"/>
                </a:schemeClr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Calibri" pitchFamily="34" charset="0"/>
              </a:endParaRPr>
            </a:p>
          </p:txBody>
        </p:sp>
      </p:grpSp>
      <p:sp>
        <p:nvSpPr>
          <p:cNvPr id="21" name="TextBox 20"/>
          <p:cNvSpPr txBox="1"/>
          <p:nvPr/>
        </p:nvSpPr>
        <p:spPr>
          <a:xfrm>
            <a:off x="228600" y="2133600"/>
            <a:ext cx="26670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2400" dirty="0" smtClean="0">
                <a:latin typeface="Calibri" pitchFamily="34" charset="0"/>
              </a:rPr>
              <a:t>Your text here</a:t>
            </a:r>
            <a:endParaRPr lang="en-US" sz="2400" dirty="0">
              <a:latin typeface="Calibri" pitchFamily="34" charset="0"/>
            </a:endParaRPr>
          </a:p>
        </p:txBody>
      </p:sp>
      <p:sp>
        <p:nvSpPr>
          <p:cNvPr id="22" name="TextBox 21"/>
          <p:cNvSpPr txBox="1"/>
          <p:nvPr/>
        </p:nvSpPr>
        <p:spPr>
          <a:xfrm>
            <a:off x="0" y="5410200"/>
            <a:ext cx="26670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2400" dirty="0" smtClean="0">
                <a:latin typeface="Calibri" pitchFamily="34" charset="0"/>
              </a:rPr>
              <a:t>Your text here</a:t>
            </a:r>
            <a:endParaRPr lang="en-US" sz="2400" dirty="0">
              <a:latin typeface="Calibri" pitchFamily="34" charset="0"/>
            </a:endParaRPr>
          </a:p>
        </p:txBody>
      </p:sp>
      <p:sp>
        <p:nvSpPr>
          <p:cNvPr id="23" name="TextBox 22"/>
          <p:cNvSpPr txBox="1"/>
          <p:nvPr/>
        </p:nvSpPr>
        <p:spPr>
          <a:xfrm>
            <a:off x="6477000" y="2209800"/>
            <a:ext cx="26670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>
                <a:latin typeface="Calibri" pitchFamily="34" charset="0"/>
              </a:rPr>
              <a:t>Your text here</a:t>
            </a:r>
            <a:endParaRPr lang="en-US" sz="2400" dirty="0">
              <a:latin typeface="Calibri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6477000" y="5410200"/>
            <a:ext cx="26670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>
                <a:latin typeface="Calibri" pitchFamily="34" charset="0"/>
              </a:rPr>
              <a:t>Your text here</a:t>
            </a:r>
            <a:endParaRPr lang="en-US" sz="2400" dirty="0">
              <a:latin typeface="Calibri" pitchFamily="34" charset="0"/>
            </a:endParaRPr>
          </a:p>
        </p:txBody>
      </p:sp>
      <p:sp>
        <p:nvSpPr>
          <p:cNvPr id="28" name="TextBox 27"/>
          <p:cNvSpPr txBox="1"/>
          <p:nvPr/>
        </p:nvSpPr>
        <p:spPr>
          <a:xfrm>
            <a:off x="3048000" y="3429000"/>
            <a:ext cx="1186350" cy="584775"/>
          </a:xfrm>
          <a:prstGeom prst="rect">
            <a:avLst/>
          </a:prstGeom>
          <a:noFill/>
        </p:spPr>
        <p:txBody>
          <a:bodyPr wrap="none" rtlCol="0">
            <a:spAutoFit/>
            <a:scene3d>
              <a:camera prst="perspectiveRelaxed"/>
              <a:lightRig rig="threePt" dir="t"/>
            </a:scene3d>
          </a:bodyPr>
          <a:lstStyle/>
          <a:p>
            <a:r>
              <a:rPr lang="en-US" sz="3200" b="1" dirty="0" smtClean="0">
                <a:solidFill>
                  <a:schemeClr val="bg1"/>
                </a:solidFill>
                <a:latin typeface="Calibri" pitchFamily="34" charset="0"/>
              </a:rPr>
              <a:t>Text 1</a:t>
            </a:r>
            <a:endParaRPr lang="en-US" sz="3200" b="1" dirty="0">
              <a:solidFill>
                <a:schemeClr val="bg1"/>
              </a:solidFill>
              <a:latin typeface="Calibri" pitchFamily="34" charset="0"/>
            </a:endParaRPr>
          </a:p>
        </p:txBody>
      </p:sp>
      <p:sp>
        <p:nvSpPr>
          <p:cNvPr id="29" name="TextBox 28"/>
          <p:cNvSpPr txBox="1"/>
          <p:nvPr/>
        </p:nvSpPr>
        <p:spPr>
          <a:xfrm>
            <a:off x="5257800" y="3429000"/>
            <a:ext cx="1186350" cy="584775"/>
          </a:xfrm>
          <a:prstGeom prst="rect">
            <a:avLst/>
          </a:prstGeom>
          <a:noFill/>
        </p:spPr>
        <p:txBody>
          <a:bodyPr wrap="none" rtlCol="0">
            <a:spAutoFit/>
            <a:scene3d>
              <a:camera prst="perspectiveRelaxed"/>
              <a:lightRig rig="threePt" dir="t"/>
            </a:scene3d>
          </a:bodyPr>
          <a:lstStyle/>
          <a:p>
            <a:r>
              <a:rPr lang="en-US" sz="3200" b="1" dirty="0" smtClean="0">
                <a:latin typeface="Calibri" pitchFamily="34" charset="0"/>
              </a:rPr>
              <a:t>Text 2</a:t>
            </a:r>
            <a:endParaRPr lang="en-US" sz="3200" b="1" dirty="0">
              <a:latin typeface="Calibri" pitchFamily="34" charset="0"/>
            </a:endParaRPr>
          </a:p>
        </p:txBody>
      </p:sp>
      <p:cxnSp>
        <p:nvCxnSpPr>
          <p:cNvPr id="25" name="Straight Connector 24"/>
          <p:cNvCxnSpPr/>
          <p:nvPr/>
        </p:nvCxnSpPr>
        <p:spPr>
          <a:xfrm flipV="1">
            <a:off x="0" y="6235347"/>
            <a:ext cx="9144000" cy="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0" name="TextBox 29"/>
          <p:cNvSpPr txBox="1"/>
          <p:nvPr/>
        </p:nvSpPr>
        <p:spPr>
          <a:xfrm>
            <a:off x="7902054" y="6357584"/>
            <a:ext cx="101334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>
                <a:latin typeface="Calibri" pitchFamily="34" charset="0"/>
              </a:rPr>
              <a:t>LOGO</a:t>
            </a:r>
            <a:endParaRPr lang="en-US" dirty="0">
              <a:latin typeface="Calibri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07463727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" grpId="0"/>
      <p:bldP spid="22" grpId="0"/>
      <p:bldP spid="23" grpId="0"/>
      <p:bldP spid="24" grpId="0"/>
    </p:bldLst>
  </p:timing>
</p:sld>
</file>

<file path=ppt/slides/slide1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sz="4000" dirty="0" smtClean="0">
                <a:latin typeface="Franklin Gothic Medium Cond" pitchFamily="34" charset="0"/>
              </a:rPr>
              <a:t>Your Title Text Here</a:t>
            </a:r>
            <a:endParaRPr lang="en-US" sz="4000" dirty="0">
              <a:latin typeface="Franklin Gothic Medium Cond" pitchFamily="34" charset="0"/>
            </a:endParaRPr>
          </a:p>
        </p:txBody>
      </p:sp>
      <p:sp>
        <p:nvSpPr>
          <p:cNvPr id="3" name="Freeform 17"/>
          <p:cNvSpPr>
            <a:spLocks/>
          </p:cNvSpPr>
          <p:nvPr/>
        </p:nvSpPr>
        <p:spPr bwMode="auto">
          <a:xfrm>
            <a:off x="2544862" y="2209800"/>
            <a:ext cx="3932138" cy="1981200"/>
          </a:xfrm>
          <a:custGeom>
            <a:avLst/>
            <a:gdLst>
              <a:gd name="T0" fmla="*/ 824 w 824"/>
              <a:gd name="T1" fmla="*/ 206 h 415"/>
              <a:gd name="T2" fmla="*/ 681 w 824"/>
              <a:gd name="T3" fmla="*/ 123 h 415"/>
              <a:gd name="T4" fmla="*/ 681 w 824"/>
              <a:gd name="T5" fmla="*/ 166 h 415"/>
              <a:gd name="T6" fmla="*/ 616 w 824"/>
              <a:gd name="T7" fmla="*/ 166 h 415"/>
              <a:gd name="T8" fmla="*/ 412 w 824"/>
              <a:gd name="T9" fmla="*/ 0 h 415"/>
              <a:gd name="T10" fmla="*/ 208 w 824"/>
              <a:gd name="T11" fmla="*/ 172 h 415"/>
              <a:gd name="T12" fmla="*/ 143 w 824"/>
              <a:gd name="T13" fmla="*/ 172 h 415"/>
              <a:gd name="T14" fmla="*/ 143 w 824"/>
              <a:gd name="T15" fmla="*/ 126 h 415"/>
              <a:gd name="T16" fmla="*/ 0 w 824"/>
              <a:gd name="T17" fmla="*/ 209 h 415"/>
              <a:gd name="T18" fmla="*/ 143 w 824"/>
              <a:gd name="T19" fmla="*/ 292 h 415"/>
              <a:gd name="T20" fmla="*/ 143 w 824"/>
              <a:gd name="T21" fmla="*/ 249 h 415"/>
              <a:gd name="T22" fmla="*/ 209 w 824"/>
              <a:gd name="T23" fmla="*/ 249 h 415"/>
              <a:gd name="T24" fmla="*/ 412 w 824"/>
              <a:gd name="T25" fmla="*/ 415 h 415"/>
              <a:gd name="T26" fmla="*/ 617 w 824"/>
              <a:gd name="T27" fmla="*/ 243 h 415"/>
              <a:gd name="T28" fmla="*/ 681 w 824"/>
              <a:gd name="T29" fmla="*/ 243 h 415"/>
              <a:gd name="T30" fmla="*/ 681 w 824"/>
              <a:gd name="T31" fmla="*/ 289 h 415"/>
              <a:gd name="T32" fmla="*/ 824 w 824"/>
              <a:gd name="T33" fmla="*/ 206 h 415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w 824"/>
              <a:gd name="T52" fmla="*/ 0 h 415"/>
              <a:gd name="T53" fmla="*/ 824 w 824"/>
              <a:gd name="T54" fmla="*/ 415 h 415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T51" t="T52" r="T53" b="T54"/>
            <a:pathLst>
              <a:path w="824" h="415">
                <a:moveTo>
                  <a:pt x="824" y="206"/>
                </a:moveTo>
                <a:cubicBezTo>
                  <a:pt x="681" y="123"/>
                  <a:pt x="681" y="123"/>
                  <a:pt x="681" y="123"/>
                </a:cubicBezTo>
                <a:cubicBezTo>
                  <a:pt x="681" y="166"/>
                  <a:pt x="681" y="166"/>
                  <a:pt x="681" y="166"/>
                </a:cubicBezTo>
                <a:cubicBezTo>
                  <a:pt x="616" y="166"/>
                  <a:pt x="616" y="166"/>
                  <a:pt x="616" y="166"/>
                </a:cubicBezTo>
                <a:cubicBezTo>
                  <a:pt x="596" y="71"/>
                  <a:pt x="513" y="0"/>
                  <a:pt x="412" y="0"/>
                </a:cubicBezTo>
                <a:cubicBezTo>
                  <a:pt x="310" y="0"/>
                  <a:pt x="224" y="74"/>
                  <a:pt x="208" y="172"/>
                </a:cubicBezTo>
                <a:cubicBezTo>
                  <a:pt x="143" y="172"/>
                  <a:pt x="143" y="172"/>
                  <a:pt x="143" y="172"/>
                </a:cubicBezTo>
                <a:cubicBezTo>
                  <a:pt x="143" y="126"/>
                  <a:pt x="143" y="126"/>
                  <a:pt x="143" y="126"/>
                </a:cubicBezTo>
                <a:cubicBezTo>
                  <a:pt x="0" y="209"/>
                  <a:pt x="0" y="209"/>
                  <a:pt x="0" y="209"/>
                </a:cubicBezTo>
                <a:cubicBezTo>
                  <a:pt x="143" y="292"/>
                  <a:pt x="143" y="292"/>
                  <a:pt x="143" y="292"/>
                </a:cubicBezTo>
                <a:cubicBezTo>
                  <a:pt x="143" y="249"/>
                  <a:pt x="143" y="249"/>
                  <a:pt x="143" y="249"/>
                </a:cubicBezTo>
                <a:cubicBezTo>
                  <a:pt x="209" y="249"/>
                  <a:pt x="209" y="249"/>
                  <a:pt x="209" y="249"/>
                </a:cubicBezTo>
                <a:cubicBezTo>
                  <a:pt x="228" y="344"/>
                  <a:pt x="312" y="415"/>
                  <a:pt x="412" y="415"/>
                </a:cubicBezTo>
                <a:cubicBezTo>
                  <a:pt x="515" y="415"/>
                  <a:pt x="600" y="341"/>
                  <a:pt x="617" y="243"/>
                </a:cubicBezTo>
                <a:cubicBezTo>
                  <a:pt x="681" y="243"/>
                  <a:pt x="681" y="243"/>
                  <a:pt x="681" y="243"/>
                </a:cubicBezTo>
                <a:cubicBezTo>
                  <a:pt x="681" y="289"/>
                  <a:pt x="681" y="289"/>
                  <a:pt x="681" y="289"/>
                </a:cubicBezTo>
                <a:lnTo>
                  <a:pt x="824" y="206"/>
                </a:lnTo>
                <a:close/>
              </a:path>
            </a:pathLst>
          </a:custGeom>
          <a:solidFill>
            <a:srgbClr val="662624"/>
          </a:solidFill>
          <a:ln w="9">
            <a:solidFill>
              <a:srgbClr val="000000"/>
            </a:solidFill>
            <a:miter lim="800000"/>
            <a:headEnd/>
            <a:tailEnd/>
          </a:ln>
          <a:effectLst>
            <a:outerShdw blurRad="266700" dist="38100" dir="5400000" sx="104000" sy="104000" algn="t" rotWithShape="0">
              <a:prstClr val="black">
                <a:alpha val="40000"/>
              </a:prstClr>
            </a:outerShdw>
          </a:effectLst>
          <a:scene3d>
            <a:camera prst="perspectiveRelaxed" fov="2700000"/>
            <a:lightRig rig="balanced" dir="t"/>
          </a:scene3d>
          <a:sp3d extrusionH="381000" prstMaterial="flat">
            <a:extrusionClr>
              <a:schemeClr val="bg1">
                <a:lumMod val="75000"/>
              </a:schemeClr>
            </a:extrusionClr>
          </a:sp3d>
        </p:spPr>
        <p:txBody>
          <a:bodyPr/>
          <a:lstStyle/>
          <a:p>
            <a:endParaRPr lang="en-US">
              <a:latin typeface="Calibri" pitchFamily="34" charset="0"/>
            </a:endParaRPr>
          </a:p>
        </p:txBody>
      </p:sp>
      <p:pic>
        <p:nvPicPr>
          <p:cNvPr id="5" name="Picture 2"/>
          <p:cNvPicPr>
            <a:picLocks noChangeAspect="1" noChangeArrowheads="1"/>
          </p:cNvPicPr>
          <p:nvPr/>
        </p:nvPicPr>
        <p:blipFill>
          <a:blip r:embed="rId2" cstate="email"/>
          <a:srcRect/>
          <a:stretch>
            <a:fillRect/>
          </a:stretch>
        </p:blipFill>
        <p:spPr bwMode="auto">
          <a:xfrm>
            <a:off x="304800" y="2743200"/>
            <a:ext cx="2286000" cy="1447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6" name="Picture 2"/>
          <p:cNvPicPr>
            <a:picLocks noChangeAspect="1" noChangeArrowheads="1"/>
          </p:cNvPicPr>
          <p:nvPr/>
        </p:nvPicPr>
        <p:blipFill>
          <a:blip r:embed="rId2" cstate="email"/>
          <a:srcRect/>
          <a:stretch>
            <a:fillRect/>
          </a:stretch>
        </p:blipFill>
        <p:spPr bwMode="auto">
          <a:xfrm>
            <a:off x="6477000" y="2819400"/>
            <a:ext cx="2286000" cy="1447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sp>
        <p:nvSpPr>
          <p:cNvPr id="7" name="TextBox 6"/>
          <p:cNvSpPr txBox="1"/>
          <p:nvPr/>
        </p:nvSpPr>
        <p:spPr>
          <a:xfrm>
            <a:off x="3711530" y="2768025"/>
            <a:ext cx="1698670" cy="584775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orthographicFront"/>
              <a:lightRig rig="brightRoom" dir="t"/>
            </a:scene3d>
            <a:sp3d contourW="6350" prstMaterial="plastic">
              <a:bevelT w="20320" h="20320" prst="angle"/>
              <a:contourClr>
                <a:schemeClr val="accent1">
                  <a:tint val="100000"/>
                  <a:shade val="100000"/>
                  <a:hueMod val="100000"/>
                  <a:satMod val="100000"/>
                </a:schemeClr>
              </a:contourClr>
            </a:sp3d>
          </a:bodyPr>
          <a:lstStyle/>
          <a:p>
            <a:r>
              <a:rPr lang="en-US" sz="3200" b="1" cap="all" dirty="0" smtClean="0">
                <a:ln/>
                <a:solidFill>
                  <a:schemeClr val="bg1"/>
                </a:solidFill>
                <a:effectLst>
                  <a:outerShdw blurRad="19685" dist="12700" dir="5400000" algn="tl" rotWithShape="0">
                    <a:schemeClr val="accent1">
                      <a:satMod val="130000"/>
                      <a:alpha val="60000"/>
                    </a:schemeClr>
                  </a:outerShdw>
                </a:effectLst>
                <a:latin typeface="Calibri" pitchFamily="34" charset="0"/>
              </a:rPr>
              <a:t>present</a:t>
            </a:r>
            <a:endParaRPr lang="en-US" sz="3200" b="1" cap="all" dirty="0">
              <a:ln/>
              <a:solidFill>
                <a:schemeClr val="bg1"/>
              </a:solidFill>
              <a:effectLst>
                <a:outerShdw blurRad="19685" dist="12700" dir="5400000" algn="tl" rotWithShape="0">
                  <a:schemeClr val="accent1">
                    <a:satMod val="130000"/>
                    <a:alpha val="60000"/>
                  </a:schemeClr>
                </a:outerShdw>
              </a:effectLst>
              <a:latin typeface="Calibri" pitchFamily="34" charset="0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838200" y="2776049"/>
            <a:ext cx="1016817" cy="584775"/>
          </a:xfrm>
          <a:prstGeom prst="rect">
            <a:avLst/>
          </a:prstGeom>
          <a:noFill/>
        </p:spPr>
        <p:txBody>
          <a:bodyPr wrap="none" rtlCol="0">
            <a:spAutoFit/>
            <a:scene3d>
              <a:camera prst="orthographicFront">
                <a:rot lat="0" lon="0" rev="0"/>
              </a:camera>
              <a:lightRig rig="contrasting" dir="t">
                <a:rot lat="0" lon="0" rev="4500000"/>
              </a:lightRig>
            </a:scene3d>
            <a:sp3d contourW="6350" prstMaterial="metal">
              <a:bevelT w="127000" h="31750" prst="relaxedInset"/>
              <a:contourClr>
                <a:schemeClr val="accent1">
                  <a:shade val="75000"/>
                </a:schemeClr>
              </a:contourClr>
            </a:sp3d>
          </a:bodyPr>
          <a:lstStyle/>
          <a:p>
            <a:r>
              <a:rPr lang="en-US" sz="3200" b="1" cap="all" dirty="0" smtClean="0">
                <a:ln w="0"/>
                <a:solidFill>
                  <a:srgbClr val="600000"/>
                </a:solidFill>
                <a:effectLst>
                  <a:reflection blurRad="12700" stA="50000" endPos="50000" dist="5000" dir="5400000" sy="-100000" rotWithShape="0"/>
                </a:effectLst>
                <a:latin typeface="Calibri" pitchFamily="34" charset="0"/>
              </a:rPr>
              <a:t>past</a:t>
            </a:r>
            <a:endParaRPr lang="en-US" sz="3200" b="1" cap="all" dirty="0">
              <a:ln w="0"/>
              <a:solidFill>
                <a:srgbClr val="600000"/>
              </a:solidFill>
              <a:effectLst>
                <a:reflection blurRad="12700" stA="50000" endPos="50000" dist="5000" dir="5400000" sy="-100000" rotWithShape="0"/>
              </a:effectLst>
              <a:latin typeface="Calibri" pitchFamily="34" charset="0"/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6805864" y="2871536"/>
            <a:ext cx="1544012" cy="584775"/>
          </a:xfrm>
          <a:prstGeom prst="rect">
            <a:avLst/>
          </a:prstGeom>
          <a:noFill/>
        </p:spPr>
        <p:txBody>
          <a:bodyPr wrap="none" rtlCol="0">
            <a:spAutoFit/>
            <a:scene3d>
              <a:camera prst="orthographicFront">
                <a:rot lat="0" lon="0" rev="0"/>
              </a:camera>
              <a:lightRig rig="contrasting" dir="t">
                <a:rot lat="0" lon="0" rev="4500000"/>
              </a:lightRig>
            </a:scene3d>
            <a:sp3d contourW="6350" prstMaterial="metal">
              <a:bevelT w="127000" h="31750" prst="relaxedInset"/>
              <a:contourClr>
                <a:schemeClr val="accent1">
                  <a:shade val="75000"/>
                </a:schemeClr>
              </a:contourClr>
            </a:sp3d>
          </a:bodyPr>
          <a:lstStyle/>
          <a:p>
            <a:r>
              <a:rPr lang="en-US" sz="3200" b="1" cap="all" dirty="0" smtClean="0">
                <a:ln w="0"/>
                <a:solidFill>
                  <a:srgbClr val="600000"/>
                </a:solidFill>
                <a:effectLst>
                  <a:reflection blurRad="12700" stA="50000" endPos="50000" dist="5000" dir="5400000" sy="-100000" rotWithShape="0"/>
                </a:effectLst>
                <a:latin typeface="Calibri" pitchFamily="34" charset="0"/>
              </a:rPr>
              <a:t>future</a:t>
            </a:r>
            <a:endParaRPr lang="en-US" sz="3200" b="1" cap="all" dirty="0">
              <a:ln w="0"/>
              <a:solidFill>
                <a:srgbClr val="600000"/>
              </a:solidFill>
              <a:effectLst>
                <a:reflection blurRad="12700" stA="50000" endPos="50000" dist="5000" dir="5400000" sy="-100000" rotWithShape="0"/>
              </a:effectLst>
              <a:latin typeface="Calibri" pitchFamily="34" charset="0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152400" y="4267200"/>
            <a:ext cx="274320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400" b="1" u="sng" dirty="0" smtClean="0">
                <a:latin typeface="Calibri" pitchFamily="34" charset="0"/>
              </a:rPr>
              <a:t>Past</a:t>
            </a:r>
          </a:p>
          <a:p>
            <a:pPr algn="ctr"/>
            <a:r>
              <a:rPr lang="en-US" sz="2400" dirty="0" smtClean="0">
                <a:latin typeface="Calibri" pitchFamily="34" charset="0"/>
              </a:rPr>
              <a:t>Enter text regarding past achievements</a:t>
            </a:r>
            <a:endParaRPr lang="en-US" sz="2400" dirty="0">
              <a:latin typeface="Calibri" pitchFamily="34" charset="0"/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6324600" y="4267200"/>
            <a:ext cx="2514600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400" b="1" u="sng" dirty="0" smtClean="0">
                <a:latin typeface="Calibri" pitchFamily="34" charset="0"/>
              </a:rPr>
              <a:t>Future</a:t>
            </a:r>
          </a:p>
          <a:p>
            <a:pPr algn="ctr"/>
            <a:r>
              <a:rPr lang="en-US" sz="2400" dirty="0" smtClean="0">
                <a:latin typeface="Calibri" pitchFamily="34" charset="0"/>
              </a:rPr>
              <a:t>Enter text regarding future plans</a:t>
            </a:r>
            <a:endParaRPr lang="en-US" sz="2400" dirty="0">
              <a:latin typeface="Calibri" pitchFamily="34" charset="0"/>
            </a:endParaRPr>
          </a:p>
        </p:txBody>
      </p:sp>
      <p:sp>
        <p:nvSpPr>
          <p:cNvPr id="12" name="TextBox 11"/>
          <p:cNvSpPr txBox="1"/>
          <p:nvPr/>
        </p:nvSpPr>
        <p:spPr>
          <a:xfrm>
            <a:off x="3200400" y="4648200"/>
            <a:ext cx="2743200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400" b="1" u="sng" dirty="0" smtClean="0">
                <a:latin typeface="Calibri" pitchFamily="34" charset="0"/>
              </a:rPr>
              <a:t>Present</a:t>
            </a:r>
          </a:p>
          <a:p>
            <a:pPr algn="ctr"/>
            <a:r>
              <a:rPr lang="en-US" sz="2400" dirty="0" smtClean="0">
                <a:latin typeface="Calibri" pitchFamily="34" charset="0"/>
              </a:rPr>
              <a:t>Enter text regarding present performance</a:t>
            </a:r>
            <a:endParaRPr lang="en-US" sz="2400" dirty="0">
              <a:latin typeface="Calibri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293641273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/>
      <p:bldP spid="11" grpId="0"/>
      <p:bldP spid="12" grpId="0"/>
    </p:bldLst>
  </p:timing>
</p:sld>
</file>

<file path=ppt/slides/slide1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sz="4000" dirty="0" smtClean="0">
                <a:latin typeface="Franklin Gothic Medium Cond" pitchFamily="34" charset="0"/>
              </a:rPr>
              <a:t>Your Title Text Here</a:t>
            </a:r>
            <a:endParaRPr lang="en-US" sz="4000" dirty="0"/>
          </a:p>
        </p:txBody>
      </p:sp>
      <p:sp>
        <p:nvSpPr>
          <p:cNvPr id="3" name="Freeform 2"/>
          <p:cNvSpPr/>
          <p:nvPr/>
        </p:nvSpPr>
        <p:spPr>
          <a:xfrm>
            <a:off x="2176150" y="1239000"/>
            <a:ext cx="2971800" cy="4572000"/>
          </a:xfrm>
          <a:custGeom>
            <a:avLst/>
            <a:gdLst>
              <a:gd name="connsiteX0" fmla="*/ 2490537 w 2851484"/>
              <a:gd name="connsiteY0" fmla="*/ 1263316 h 3946358"/>
              <a:gd name="connsiteX1" fmla="*/ 2851484 w 2851484"/>
              <a:gd name="connsiteY1" fmla="*/ 1937084 h 3946358"/>
              <a:gd name="connsiteX2" fmla="*/ 2502568 w 2851484"/>
              <a:gd name="connsiteY2" fmla="*/ 2586790 h 3946358"/>
              <a:gd name="connsiteX3" fmla="*/ 2562726 w 2851484"/>
              <a:gd name="connsiteY3" fmla="*/ 2165684 h 3946358"/>
              <a:gd name="connsiteX4" fmla="*/ 108284 w 2851484"/>
              <a:gd name="connsiteY4" fmla="*/ 3946358 h 3946358"/>
              <a:gd name="connsiteX5" fmla="*/ 974558 w 2851484"/>
              <a:gd name="connsiteY5" fmla="*/ 1900990 h 3946358"/>
              <a:gd name="connsiteX6" fmla="*/ 0 w 2851484"/>
              <a:gd name="connsiteY6" fmla="*/ 0 h 3946358"/>
              <a:gd name="connsiteX7" fmla="*/ 2598821 w 2851484"/>
              <a:gd name="connsiteY7" fmla="*/ 1756611 h 3946358"/>
              <a:gd name="connsiteX8" fmla="*/ 2490537 w 2851484"/>
              <a:gd name="connsiteY8" fmla="*/ 1263316 h 39463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851484" h="3946358">
                <a:moveTo>
                  <a:pt x="2490537" y="1263316"/>
                </a:moveTo>
                <a:lnTo>
                  <a:pt x="2851484" y="1937084"/>
                </a:lnTo>
                <a:lnTo>
                  <a:pt x="2502568" y="2586790"/>
                </a:lnTo>
                <a:lnTo>
                  <a:pt x="2562726" y="2165684"/>
                </a:lnTo>
                <a:lnTo>
                  <a:pt x="108284" y="3946358"/>
                </a:lnTo>
                <a:lnTo>
                  <a:pt x="974558" y="1900990"/>
                </a:lnTo>
                <a:lnTo>
                  <a:pt x="0" y="0"/>
                </a:lnTo>
                <a:lnTo>
                  <a:pt x="2598821" y="1756611"/>
                </a:lnTo>
                <a:lnTo>
                  <a:pt x="2490537" y="1263316"/>
                </a:lnTo>
                <a:close/>
              </a:path>
            </a:pathLst>
          </a:custGeom>
          <a:solidFill>
            <a:schemeClr val="accent1">
              <a:lumMod val="60000"/>
              <a:lumOff val="40000"/>
            </a:schemeClr>
          </a:solidFill>
          <a:effectLst>
            <a:outerShdw blurRad="152400" dist="38100" dir="5400000" sx="104000" sy="104000" algn="t" rotWithShape="0">
              <a:prstClr val="black">
                <a:alpha val="40000"/>
              </a:prstClr>
            </a:outerShdw>
          </a:effectLst>
          <a:scene3d>
            <a:camera prst="perspectiveRelaxed"/>
            <a:lightRig rig="soft" dir="t"/>
          </a:scene3d>
          <a:sp3d extrusionH="317500" prstMaterial="dkEdge">
            <a:bevelT w="139700" prst="cross"/>
            <a:extrusionClr>
              <a:schemeClr val="bg1">
                <a:lumMod val="75000"/>
              </a:schemeClr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Calibri" pitchFamily="34" charset="0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271150" y="1315200"/>
            <a:ext cx="2057400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2000" b="1" u="sng" dirty="0" smtClean="0">
                <a:latin typeface="Calibri" pitchFamily="34" charset="0"/>
              </a:rPr>
              <a:t>Point 1:</a:t>
            </a:r>
          </a:p>
          <a:p>
            <a:pPr algn="r"/>
            <a:r>
              <a:rPr lang="en-US" sz="2000" dirty="0" smtClean="0">
                <a:latin typeface="Calibri" pitchFamily="34" charset="0"/>
              </a:rPr>
              <a:t>This is the text regarding Point 1</a:t>
            </a:r>
            <a:endParaRPr lang="en-US" sz="2000" dirty="0">
              <a:latin typeface="Calibri" pitchFamily="34" charset="0"/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271150" y="3576137"/>
            <a:ext cx="2057400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2000" b="1" u="sng" dirty="0" smtClean="0">
                <a:latin typeface="Calibri" pitchFamily="34" charset="0"/>
              </a:rPr>
              <a:t>Point 2:</a:t>
            </a:r>
          </a:p>
          <a:p>
            <a:pPr algn="r"/>
            <a:r>
              <a:rPr lang="en-US" sz="2000" dirty="0" smtClean="0">
                <a:latin typeface="Calibri" pitchFamily="34" charset="0"/>
              </a:rPr>
              <a:t>This is the text regarding Point 2</a:t>
            </a:r>
            <a:endParaRPr lang="en-US" sz="2000" dirty="0">
              <a:latin typeface="Calibri" pitchFamily="34" charset="0"/>
            </a:endParaRPr>
          </a:p>
        </p:txBody>
      </p:sp>
      <p:sp>
        <p:nvSpPr>
          <p:cNvPr id="6" name="Rounded Rectangle 5"/>
          <p:cNvSpPr/>
          <p:nvPr/>
        </p:nvSpPr>
        <p:spPr>
          <a:xfrm>
            <a:off x="5452750" y="1391400"/>
            <a:ext cx="3276600" cy="1524000"/>
          </a:xfrm>
          <a:prstGeom prst="roundRect">
            <a:avLst/>
          </a:prstGeom>
          <a:gradFill>
            <a:gsLst>
              <a:gs pos="0">
                <a:schemeClr val="bg1">
                  <a:lumMod val="75000"/>
                </a:schemeClr>
              </a:gs>
              <a:gs pos="50000">
                <a:schemeClr val="bg1">
                  <a:lumMod val="85000"/>
                </a:schemeClr>
              </a:gs>
              <a:gs pos="100000">
                <a:schemeClr val="bg1">
                  <a:lumMod val="95000"/>
                </a:schemeClr>
              </a:gs>
            </a:gsLst>
            <a:lin ang="5400000" scaled="0"/>
          </a:gradFill>
          <a:ln>
            <a:solidFill>
              <a:schemeClr val="bg1">
                <a:lumMod val="50000"/>
              </a:schemeClr>
            </a:solidFill>
          </a:ln>
          <a:effectLst/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Calibri" pitchFamily="34" charset="0"/>
            </a:endParaRPr>
          </a:p>
        </p:txBody>
      </p:sp>
      <p:sp>
        <p:nvSpPr>
          <p:cNvPr id="7" name="Rounded Rectangle 6"/>
          <p:cNvSpPr/>
          <p:nvPr/>
        </p:nvSpPr>
        <p:spPr>
          <a:xfrm>
            <a:off x="5452750" y="2991600"/>
            <a:ext cx="3276600" cy="1524000"/>
          </a:xfrm>
          <a:prstGeom prst="roundRect">
            <a:avLst/>
          </a:prstGeom>
          <a:gradFill>
            <a:gsLst>
              <a:gs pos="0">
                <a:schemeClr val="bg1">
                  <a:lumMod val="75000"/>
                </a:schemeClr>
              </a:gs>
              <a:gs pos="50000">
                <a:schemeClr val="bg1">
                  <a:lumMod val="85000"/>
                </a:schemeClr>
              </a:gs>
              <a:gs pos="100000">
                <a:schemeClr val="bg1">
                  <a:lumMod val="95000"/>
                </a:schemeClr>
              </a:gs>
            </a:gsLst>
            <a:lin ang="5400000" scaled="0"/>
          </a:gradFill>
          <a:ln>
            <a:solidFill>
              <a:schemeClr val="bg1">
                <a:lumMod val="50000"/>
              </a:schemeClr>
            </a:solidFill>
          </a:ln>
          <a:effectLst/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Calibri" pitchFamily="34" charset="0"/>
            </a:endParaRPr>
          </a:p>
        </p:txBody>
      </p:sp>
      <p:sp>
        <p:nvSpPr>
          <p:cNvPr id="8" name="Rounded Rectangle 7"/>
          <p:cNvSpPr/>
          <p:nvPr/>
        </p:nvSpPr>
        <p:spPr>
          <a:xfrm>
            <a:off x="5452750" y="4591800"/>
            <a:ext cx="3276600" cy="1524000"/>
          </a:xfrm>
          <a:prstGeom prst="roundRect">
            <a:avLst/>
          </a:prstGeom>
          <a:gradFill>
            <a:gsLst>
              <a:gs pos="0">
                <a:schemeClr val="bg1">
                  <a:lumMod val="75000"/>
                </a:schemeClr>
              </a:gs>
              <a:gs pos="50000">
                <a:schemeClr val="bg1">
                  <a:lumMod val="85000"/>
                </a:schemeClr>
              </a:gs>
              <a:gs pos="100000">
                <a:schemeClr val="bg1">
                  <a:lumMod val="95000"/>
                </a:schemeClr>
              </a:gs>
            </a:gsLst>
            <a:lin ang="5400000" scaled="0"/>
          </a:gradFill>
          <a:ln>
            <a:solidFill>
              <a:schemeClr val="bg1">
                <a:lumMod val="50000"/>
              </a:schemeClr>
            </a:solidFill>
          </a:ln>
          <a:effectLst/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Calibri" pitchFamily="34" charset="0"/>
            </a:endParaRPr>
          </a:p>
        </p:txBody>
      </p:sp>
      <p:sp>
        <p:nvSpPr>
          <p:cNvPr id="9" name="Rectangle 8"/>
          <p:cNvSpPr/>
          <p:nvPr/>
        </p:nvSpPr>
        <p:spPr>
          <a:xfrm>
            <a:off x="5452750" y="1620000"/>
            <a:ext cx="3276600" cy="381000"/>
          </a:xfrm>
          <a:prstGeom prst="rect">
            <a:avLst/>
          </a:prstGeom>
          <a:solidFill>
            <a:schemeClr val="accent3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Calibri" pitchFamily="34" charset="0"/>
            </a:endParaRPr>
          </a:p>
        </p:txBody>
      </p:sp>
      <p:sp>
        <p:nvSpPr>
          <p:cNvPr id="12" name="Rectangle 11"/>
          <p:cNvSpPr/>
          <p:nvPr/>
        </p:nvSpPr>
        <p:spPr>
          <a:xfrm>
            <a:off x="5452750" y="3220200"/>
            <a:ext cx="3276600" cy="381000"/>
          </a:xfrm>
          <a:prstGeom prst="rect">
            <a:avLst/>
          </a:prstGeom>
          <a:solidFill>
            <a:schemeClr val="bg2">
              <a:lumMod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Calibri" pitchFamily="34" charset="0"/>
            </a:endParaRPr>
          </a:p>
        </p:txBody>
      </p:sp>
      <p:sp>
        <p:nvSpPr>
          <p:cNvPr id="13" name="Rectangle 12"/>
          <p:cNvSpPr/>
          <p:nvPr/>
        </p:nvSpPr>
        <p:spPr>
          <a:xfrm>
            <a:off x="5452750" y="4820400"/>
            <a:ext cx="3276600" cy="381000"/>
          </a:xfrm>
          <a:prstGeom prst="rect">
            <a:avLst/>
          </a:prstGeom>
          <a:solidFill>
            <a:schemeClr val="accent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Calibri" pitchFamily="34" charset="0"/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5528950" y="2077200"/>
            <a:ext cx="312420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dirty="0" smtClean="0">
                <a:latin typeface="Calibri" pitchFamily="34" charset="0"/>
              </a:rPr>
              <a:t>Your text here. Your text here. Your text here. </a:t>
            </a:r>
            <a:endParaRPr lang="en-US" sz="2000" dirty="0">
              <a:latin typeface="Calibri" pitchFamily="34" charset="0"/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5528950" y="3677400"/>
            <a:ext cx="312420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dirty="0" smtClean="0">
                <a:latin typeface="Calibri" pitchFamily="34" charset="0"/>
              </a:rPr>
              <a:t>Your text here. Your text here. Your text here. </a:t>
            </a:r>
            <a:endParaRPr lang="en-US" sz="2000" dirty="0">
              <a:latin typeface="Calibri" pitchFamily="34" charset="0"/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5528950" y="5277600"/>
            <a:ext cx="312420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dirty="0" smtClean="0">
                <a:latin typeface="Calibri" pitchFamily="34" charset="0"/>
              </a:rPr>
              <a:t>Your text here. Your text here. Your text here. </a:t>
            </a:r>
            <a:endParaRPr lang="en-US" sz="2000" dirty="0">
              <a:latin typeface="Calibri" pitchFamily="34" charset="0"/>
            </a:endParaRPr>
          </a:p>
        </p:txBody>
      </p:sp>
      <p:sp>
        <p:nvSpPr>
          <p:cNvPr id="19" name="TextBox 18"/>
          <p:cNvSpPr txBox="1"/>
          <p:nvPr/>
        </p:nvSpPr>
        <p:spPr>
          <a:xfrm>
            <a:off x="5540982" y="1571872"/>
            <a:ext cx="23622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 smtClean="0">
                <a:solidFill>
                  <a:schemeClr val="bg1"/>
                </a:solidFill>
                <a:latin typeface="Calibri" pitchFamily="34" charset="0"/>
              </a:rPr>
              <a:t>Title 1</a:t>
            </a:r>
            <a:endParaRPr lang="en-US" sz="2400" b="1" dirty="0">
              <a:solidFill>
                <a:schemeClr val="bg1"/>
              </a:solidFill>
              <a:latin typeface="Calibri" pitchFamily="34" charset="0"/>
            </a:endParaRPr>
          </a:p>
        </p:txBody>
      </p:sp>
      <p:sp>
        <p:nvSpPr>
          <p:cNvPr id="20" name="TextBox 19"/>
          <p:cNvSpPr txBox="1"/>
          <p:nvPr/>
        </p:nvSpPr>
        <p:spPr>
          <a:xfrm>
            <a:off x="5528950" y="3184104"/>
            <a:ext cx="23622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 smtClean="0">
                <a:solidFill>
                  <a:schemeClr val="bg1"/>
                </a:solidFill>
                <a:latin typeface="Calibri" pitchFamily="34" charset="0"/>
              </a:rPr>
              <a:t>Title 2</a:t>
            </a:r>
            <a:endParaRPr lang="en-US" sz="2400" b="1" dirty="0">
              <a:solidFill>
                <a:schemeClr val="bg1"/>
              </a:solidFill>
              <a:latin typeface="Calibri" pitchFamily="34" charset="0"/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5540982" y="4796336"/>
            <a:ext cx="23622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 smtClean="0">
                <a:solidFill>
                  <a:schemeClr val="bg1"/>
                </a:solidFill>
                <a:latin typeface="Calibri" pitchFamily="34" charset="0"/>
              </a:rPr>
              <a:t>Title 3</a:t>
            </a:r>
            <a:endParaRPr lang="en-US" sz="2400" b="1" dirty="0">
              <a:solidFill>
                <a:schemeClr val="bg1"/>
              </a:solidFill>
              <a:latin typeface="Calibri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242575662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5" grpId="0"/>
    </p:bldLst>
  </p:timing>
</p:sld>
</file>

<file path=ppt/slides/slide1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/>
          <p:cNvSpPr/>
          <p:nvPr/>
        </p:nvSpPr>
        <p:spPr>
          <a:xfrm>
            <a:off x="1391266" y="4029808"/>
            <a:ext cx="6374424" cy="883632"/>
          </a:xfrm>
          <a:prstGeom prst="rect">
            <a:avLst/>
          </a:prstGeom>
          <a:scene3d>
            <a:camera prst="perspectiveRelaxed" fov="4200000"/>
            <a:lightRig rig="flat" dir="t"/>
          </a:scene3d>
          <a:sp3d extrusionH="381000">
            <a:bevelT prst="convex"/>
            <a:extrusionClr>
              <a:schemeClr val="bg1">
                <a:lumMod val="75000"/>
              </a:schemeClr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Calibri" pitchFamily="34" charset="0"/>
            </a:endParaRPr>
          </a:p>
        </p:txBody>
      </p:sp>
      <p:sp>
        <p:nvSpPr>
          <p:cNvPr id="2" name="Rectangle 1"/>
          <p:cNvSpPr/>
          <p:nvPr/>
        </p:nvSpPr>
        <p:spPr>
          <a:xfrm>
            <a:off x="1167063" y="4948604"/>
            <a:ext cx="6765681" cy="918796"/>
          </a:xfrm>
          <a:prstGeom prst="rect">
            <a:avLst/>
          </a:prstGeom>
          <a:scene3d>
            <a:camera prst="perspectiveRelaxed" fov="4800000"/>
            <a:lightRig rig="flat" dir="t"/>
          </a:scene3d>
          <a:sp3d extrusionH="381000">
            <a:bevelT prst="convex"/>
            <a:extrusionClr>
              <a:schemeClr val="bg1">
                <a:lumMod val="75000"/>
              </a:schemeClr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Calibri" pitchFamily="34" charset="0"/>
            </a:endParaRPr>
          </a:p>
        </p:txBody>
      </p:sp>
      <p:sp>
        <p:nvSpPr>
          <p:cNvPr id="8" name="Rectangle 7"/>
          <p:cNvSpPr/>
          <p:nvPr/>
        </p:nvSpPr>
        <p:spPr>
          <a:xfrm>
            <a:off x="1518753" y="1524000"/>
            <a:ext cx="6097466" cy="2589335"/>
          </a:xfrm>
          <a:prstGeom prst="rect">
            <a:avLst/>
          </a:prstGeom>
          <a:gradFill rotWithShape="1">
            <a:gsLst>
              <a:gs pos="0">
                <a:srgbClr val="FFFFFF">
                  <a:gamma/>
                  <a:shade val="79216"/>
                  <a:invGamma/>
                </a:srgbClr>
              </a:gs>
              <a:gs pos="100000">
                <a:srgbClr val="FFFFFF"/>
              </a:gs>
            </a:gsLst>
            <a:lin ang="5400000" scaled="1"/>
          </a:gradFill>
          <a:ln w="38100" algn="ctr">
            <a:noFill/>
            <a:round/>
            <a:headEnd/>
            <a:tailEnd/>
          </a:ln>
          <a:effectLst>
            <a:reflection blurRad="6350" stA="52000" endA="300" endPos="35000" dir="5400000" sy="-100000" algn="bl" rotWithShape="0"/>
          </a:effectLst>
        </p:spPr>
        <p:txBody>
          <a:bodyPr wrap="square" anchor="t"/>
          <a:lstStyle/>
          <a:p>
            <a:r>
              <a:rPr lang="en-US" sz="2400" dirty="0" smtClean="0">
                <a:latin typeface="Calibri" pitchFamily="34" charset="0"/>
              </a:rPr>
              <a:t>Your text here. Your text here. Your text here. Your text here. </a:t>
            </a:r>
            <a:endParaRPr lang="en-US" sz="2400" dirty="0">
              <a:latin typeface="Calibri" pitchFamily="34" charset="0"/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1391266" y="4908341"/>
            <a:ext cx="1297919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b="1" cap="all" dirty="0" smtClean="0">
                <a:ln w="9000" cmpd="sng">
                  <a:solidFill>
                    <a:schemeClr val="accent4">
                      <a:shade val="50000"/>
                      <a:satMod val="120000"/>
                    </a:schemeClr>
                  </a:solidFill>
                  <a:prstDash val="solid"/>
                </a:ln>
                <a:effectLst>
                  <a:reflection blurRad="12700" stA="28000" endPos="45000" dist="1000" dir="5400000" sy="-100000" algn="bl" rotWithShape="0"/>
                </a:effectLst>
                <a:latin typeface="Calibri" pitchFamily="34" charset="0"/>
              </a:rPr>
              <a:t>Step 1</a:t>
            </a:r>
            <a:endParaRPr lang="en-US" sz="3200" b="1" cap="all" dirty="0">
              <a:ln w="9000" cmpd="sng">
                <a:solidFill>
                  <a:schemeClr val="accent4">
                    <a:shade val="50000"/>
                    <a:satMod val="120000"/>
                  </a:schemeClr>
                </a:solidFill>
                <a:prstDash val="solid"/>
              </a:ln>
              <a:effectLst>
                <a:reflection blurRad="12700" stA="28000" endPos="45000" dist="1000" dir="5400000" sy="-100000" algn="bl" rotWithShape="0"/>
              </a:effectLst>
              <a:latin typeface="Calibri" pitchFamily="34" charset="0"/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2667000" y="3962400"/>
            <a:ext cx="1297919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b="1" cap="all" dirty="0" smtClean="0">
                <a:ln w="9000" cmpd="sng">
                  <a:solidFill>
                    <a:schemeClr val="accent4">
                      <a:shade val="50000"/>
                      <a:satMod val="120000"/>
                    </a:schemeClr>
                  </a:solidFill>
                  <a:prstDash val="solid"/>
                </a:ln>
                <a:effectLst>
                  <a:reflection blurRad="12700" stA="28000" endPos="45000" dist="1000" dir="5400000" sy="-100000" algn="bl" rotWithShape="0"/>
                </a:effectLst>
                <a:latin typeface="Calibri" pitchFamily="34" charset="0"/>
              </a:rPr>
              <a:t>Step 2</a:t>
            </a:r>
            <a:endParaRPr lang="en-US" sz="3200" b="1" cap="all" dirty="0">
              <a:ln w="9000" cmpd="sng">
                <a:solidFill>
                  <a:schemeClr val="accent4">
                    <a:shade val="50000"/>
                    <a:satMod val="120000"/>
                  </a:schemeClr>
                </a:solidFill>
                <a:prstDash val="solid"/>
              </a:ln>
              <a:effectLst>
                <a:reflection blurRad="12700" stA="28000" endPos="45000" dist="1000" dir="5400000" sy="-100000" algn="bl" rotWithShape="0"/>
              </a:effectLst>
              <a:latin typeface="Calibri" pitchFamily="34" charset="0"/>
            </a:endParaRPr>
          </a:p>
        </p:txBody>
      </p:sp>
      <p:sp>
        <p:nvSpPr>
          <p:cNvPr id="10" name="Title 9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Your Title Text Here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568831628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</p:bldLst>
  </p:timing>
</p:sld>
</file>

<file path=ppt/slides/slide1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23"/>
          <p:cNvGrpSpPr>
            <a:grpSpLocks/>
          </p:cNvGrpSpPr>
          <p:nvPr/>
        </p:nvGrpSpPr>
        <p:grpSpPr bwMode="auto">
          <a:xfrm>
            <a:off x="0" y="3285538"/>
            <a:ext cx="9144000" cy="2049462"/>
            <a:chOff x="0" y="2086"/>
            <a:chExt cx="5760" cy="1056"/>
          </a:xfrm>
        </p:grpSpPr>
        <p:sp>
          <p:nvSpPr>
            <p:cNvPr id="52" name="Rectangle 3"/>
            <p:cNvSpPr>
              <a:spLocks noChangeArrowheads="1"/>
            </p:cNvSpPr>
            <p:nvPr/>
          </p:nvSpPr>
          <p:spPr bwMode="gray">
            <a:xfrm>
              <a:off x="0" y="2325"/>
              <a:ext cx="5760" cy="817"/>
            </a:xfrm>
            <a:prstGeom prst="rect">
              <a:avLst/>
            </a:prstGeom>
            <a:gradFill rotWithShape="1">
              <a:gsLst>
                <a:gs pos="0">
                  <a:srgbClr val="DDDDDD"/>
                </a:gs>
                <a:gs pos="100000">
                  <a:srgbClr val="FFFFFF"/>
                </a:gs>
              </a:gsLst>
              <a:lin ang="5400000" scaled="1"/>
            </a:gradFill>
            <a:ln w="9525">
              <a:noFill/>
              <a:miter lim="800000"/>
              <a:headEnd/>
              <a:tailEnd/>
            </a:ln>
          </p:spPr>
          <p:txBody>
            <a:bodyPr wrap="none" lIns="90000" tIns="90000" rIns="72000" bIns="90000" anchor="ctr"/>
            <a:lstStyle/>
            <a:p>
              <a:pPr algn="ctr" eaLnBrk="0" hangingPunct="0"/>
              <a:endParaRPr lang="en-US" noProof="1">
                <a:latin typeface="Calibri" pitchFamily="34" charset="0"/>
                <a:cs typeface="Arial" charset="0"/>
              </a:endParaRPr>
            </a:p>
          </p:txBody>
        </p:sp>
        <p:sp>
          <p:nvSpPr>
            <p:cNvPr id="53" name="Rectangle 25"/>
            <p:cNvSpPr>
              <a:spLocks noChangeArrowheads="1"/>
            </p:cNvSpPr>
            <p:nvPr/>
          </p:nvSpPr>
          <p:spPr bwMode="gray">
            <a:xfrm flipV="1">
              <a:off x="0" y="2086"/>
              <a:ext cx="5760" cy="246"/>
            </a:xfrm>
            <a:prstGeom prst="rect">
              <a:avLst/>
            </a:prstGeom>
            <a:gradFill rotWithShape="1">
              <a:gsLst>
                <a:gs pos="0">
                  <a:srgbClr val="DBDBDB"/>
                </a:gs>
                <a:gs pos="100000">
                  <a:srgbClr val="FFFFFF"/>
                </a:gs>
              </a:gsLst>
              <a:lin ang="5400000" scaled="1"/>
            </a:gradFill>
            <a:ln w="9525">
              <a:noFill/>
              <a:miter lim="800000"/>
              <a:headEnd/>
              <a:tailEnd/>
            </a:ln>
          </p:spPr>
          <p:txBody>
            <a:bodyPr rot="10800000" wrap="none" lIns="90000" tIns="90000" rIns="72000" bIns="90000" anchor="ctr"/>
            <a:lstStyle/>
            <a:p>
              <a:pPr algn="ctr" eaLnBrk="0" hangingPunct="0"/>
              <a:endParaRPr lang="en-US" noProof="1">
                <a:latin typeface="Calibri" pitchFamily="34" charset="0"/>
                <a:cs typeface="Arial" charset="0"/>
              </a:endParaRPr>
            </a:p>
          </p:txBody>
        </p:sp>
      </p:grpSp>
      <p:sp>
        <p:nvSpPr>
          <p:cNvPr id="54" name="Ellipse 53"/>
          <p:cNvSpPr/>
          <p:nvPr/>
        </p:nvSpPr>
        <p:spPr bwMode="auto">
          <a:xfrm>
            <a:off x="2829431" y="3561763"/>
            <a:ext cx="4297363" cy="2145338"/>
          </a:xfrm>
          <a:prstGeom prst="ellipse">
            <a:avLst/>
          </a:prstGeom>
          <a:gradFill flip="none" rotWithShape="1">
            <a:gsLst>
              <a:gs pos="24000">
                <a:sysClr val="windowText" lastClr="000000">
                  <a:alpha val="44000"/>
                </a:sysClr>
              </a:gs>
              <a:gs pos="100000">
                <a:sysClr val="window" lastClr="FFFFFF">
                  <a:alpha val="0"/>
                </a:sysClr>
              </a:gs>
            </a:gsLst>
            <a:path path="shape">
              <a:fillToRect l="50000" t="50000" r="50000" b="50000"/>
            </a:path>
            <a:tileRect/>
          </a:gradFill>
          <a:ln w="9525" cap="flat" cmpd="sng" algn="ctr">
            <a:noFill/>
            <a:prstDash val="solid"/>
          </a:ln>
          <a:effectLst/>
        </p:spPr>
        <p:txBody>
          <a:bodyPr anchor="ctr"/>
          <a:lstStyle/>
          <a:p>
            <a:pPr algn="ctr">
              <a:defRPr/>
            </a:pPr>
            <a:endParaRPr lang="da-DK">
              <a:solidFill>
                <a:srgbClr val="FFFFFF"/>
              </a:solidFill>
              <a:latin typeface="Calibri" charset="0"/>
              <a:ea typeface="ＭＳ Ｐゴシック" charset="-128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Three verticals of the business</a:t>
            </a:r>
            <a:endParaRPr lang="en-US" dirty="0"/>
          </a:p>
        </p:txBody>
      </p:sp>
      <p:grpSp>
        <p:nvGrpSpPr>
          <p:cNvPr id="5" name="Group 29"/>
          <p:cNvGrpSpPr/>
          <p:nvPr/>
        </p:nvGrpSpPr>
        <p:grpSpPr>
          <a:xfrm>
            <a:off x="3448275" y="3561763"/>
            <a:ext cx="1636713" cy="1666875"/>
            <a:chOff x="914400" y="3941763"/>
            <a:chExt cx="1636713" cy="1666875"/>
          </a:xfrm>
        </p:grpSpPr>
        <p:sp>
          <p:nvSpPr>
            <p:cNvPr id="3" name="AutoShape 29"/>
            <p:cNvSpPr>
              <a:spLocks noChangeArrowheads="1"/>
            </p:cNvSpPr>
            <p:nvPr/>
          </p:nvSpPr>
          <p:spPr bwMode="ltGray">
            <a:xfrm>
              <a:off x="1446213" y="3941763"/>
              <a:ext cx="1104900" cy="1114425"/>
            </a:xfrm>
            <a:prstGeom prst="cube">
              <a:avLst>
                <a:gd name="adj" fmla="val 25000"/>
              </a:avLst>
            </a:prstGeom>
            <a:solidFill>
              <a:schemeClr val="accent1"/>
            </a:solidFill>
            <a:ln w="9525">
              <a:solidFill>
                <a:schemeClr val="accent1">
                  <a:lumMod val="75000"/>
                </a:schemeClr>
              </a:solidFill>
              <a:miter lim="800000"/>
              <a:headEnd/>
              <a:tailEnd/>
            </a:ln>
          </p:spPr>
          <p:txBody>
            <a:bodyPr wrap="none" lIns="0" tIns="0" rIns="0" bIns="0" anchor="ctr"/>
            <a:lstStyle/>
            <a:p>
              <a:pPr algn="ctr"/>
              <a:endParaRPr lang="zh-CN" altLang="en-US" dirty="0">
                <a:latin typeface="Calibri" pitchFamily="34" charset="0"/>
                <a:ea typeface="SimSun" pitchFamily="2" charset="-122"/>
              </a:endParaRPr>
            </a:p>
          </p:txBody>
        </p:sp>
        <p:sp>
          <p:nvSpPr>
            <p:cNvPr id="6" name="AutoShape 38"/>
            <p:cNvSpPr>
              <a:spLocks noChangeArrowheads="1"/>
            </p:cNvSpPr>
            <p:nvPr/>
          </p:nvSpPr>
          <p:spPr bwMode="ltGray">
            <a:xfrm>
              <a:off x="1169988" y="4227513"/>
              <a:ext cx="1104900" cy="1114425"/>
            </a:xfrm>
            <a:prstGeom prst="cube">
              <a:avLst>
                <a:gd name="adj" fmla="val 25000"/>
              </a:avLst>
            </a:prstGeom>
            <a:solidFill>
              <a:schemeClr val="accent1"/>
            </a:solidFill>
            <a:ln w="9525">
              <a:solidFill>
                <a:schemeClr val="accent1">
                  <a:lumMod val="75000"/>
                </a:schemeClr>
              </a:solidFill>
              <a:miter lim="800000"/>
              <a:headEnd/>
              <a:tailEnd/>
            </a:ln>
          </p:spPr>
          <p:txBody>
            <a:bodyPr wrap="none" lIns="0" tIns="0" rIns="0" bIns="0" anchor="ctr"/>
            <a:lstStyle/>
            <a:p>
              <a:pPr algn="ctr"/>
              <a:endParaRPr lang="zh-CN" altLang="en-US" dirty="0">
                <a:latin typeface="Calibri" pitchFamily="34" charset="0"/>
                <a:ea typeface="SimSun" pitchFamily="2" charset="-122"/>
              </a:endParaRPr>
            </a:p>
          </p:txBody>
        </p:sp>
        <p:sp>
          <p:nvSpPr>
            <p:cNvPr id="9" name="AutoShape 47"/>
            <p:cNvSpPr>
              <a:spLocks noChangeArrowheads="1"/>
            </p:cNvSpPr>
            <p:nvPr/>
          </p:nvSpPr>
          <p:spPr bwMode="ltGray">
            <a:xfrm>
              <a:off x="914400" y="4494213"/>
              <a:ext cx="1104900" cy="1114425"/>
            </a:xfrm>
            <a:prstGeom prst="cube">
              <a:avLst>
                <a:gd name="adj" fmla="val 25000"/>
              </a:avLst>
            </a:prstGeom>
            <a:solidFill>
              <a:schemeClr val="accent1"/>
            </a:solidFill>
            <a:ln w="9525">
              <a:solidFill>
                <a:schemeClr val="accent1">
                  <a:lumMod val="75000"/>
                </a:schemeClr>
              </a:solidFill>
              <a:miter lim="800000"/>
              <a:headEnd/>
              <a:tailEnd/>
            </a:ln>
          </p:spPr>
          <p:txBody>
            <a:bodyPr wrap="none" lIns="0" tIns="0" rIns="0" bIns="0" anchor="ctr"/>
            <a:lstStyle/>
            <a:p>
              <a:pPr algn="ctr"/>
              <a:endParaRPr lang="zh-CN" altLang="en-US" dirty="0">
                <a:latin typeface="Calibri" pitchFamily="34" charset="0"/>
                <a:ea typeface="SimSun" pitchFamily="2" charset="-122"/>
              </a:endParaRPr>
            </a:p>
          </p:txBody>
        </p:sp>
      </p:grpSp>
      <p:grpSp>
        <p:nvGrpSpPr>
          <p:cNvPr id="7" name="Group 30"/>
          <p:cNvGrpSpPr/>
          <p:nvPr/>
        </p:nvGrpSpPr>
        <p:grpSpPr>
          <a:xfrm>
            <a:off x="3448275" y="2696575"/>
            <a:ext cx="1636713" cy="1666875"/>
            <a:chOff x="914400" y="3076575"/>
            <a:chExt cx="1636713" cy="1666875"/>
          </a:xfrm>
        </p:grpSpPr>
        <p:sp>
          <p:nvSpPr>
            <p:cNvPr id="12" name="AutoShape 29"/>
            <p:cNvSpPr>
              <a:spLocks noChangeArrowheads="1"/>
            </p:cNvSpPr>
            <p:nvPr/>
          </p:nvSpPr>
          <p:spPr bwMode="ltGray">
            <a:xfrm>
              <a:off x="1446213" y="3076575"/>
              <a:ext cx="1104900" cy="1114425"/>
            </a:xfrm>
            <a:prstGeom prst="cube">
              <a:avLst>
                <a:gd name="adj" fmla="val 25000"/>
              </a:avLst>
            </a:prstGeom>
            <a:solidFill>
              <a:schemeClr val="accent6">
                <a:lumMod val="75000"/>
              </a:schemeClr>
            </a:solidFill>
            <a:ln w="9525">
              <a:solidFill>
                <a:schemeClr val="accent6">
                  <a:lumMod val="90000"/>
                </a:schemeClr>
              </a:solidFill>
              <a:miter lim="800000"/>
              <a:headEnd/>
              <a:tailEnd/>
            </a:ln>
          </p:spPr>
          <p:txBody>
            <a:bodyPr wrap="none" lIns="0" tIns="0" rIns="0" bIns="0" anchor="ctr"/>
            <a:lstStyle/>
            <a:p>
              <a:pPr algn="ctr"/>
              <a:endParaRPr lang="zh-CN" altLang="en-US" dirty="0">
                <a:latin typeface="Calibri" pitchFamily="34" charset="0"/>
                <a:ea typeface="SimSun" pitchFamily="2" charset="-122"/>
              </a:endParaRPr>
            </a:p>
          </p:txBody>
        </p:sp>
        <p:sp>
          <p:nvSpPr>
            <p:cNvPr id="15" name="AutoShape 38"/>
            <p:cNvSpPr>
              <a:spLocks noChangeArrowheads="1"/>
            </p:cNvSpPr>
            <p:nvPr/>
          </p:nvSpPr>
          <p:spPr bwMode="ltGray">
            <a:xfrm>
              <a:off x="1169988" y="3362325"/>
              <a:ext cx="1104900" cy="1114425"/>
            </a:xfrm>
            <a:prstGeom prst="cube">
              <a:avLst>
                <a:gd name="adj" fmla="val 25000"/>
              </a:avLst>
            </a:prstGeom>
            <a:solidFill>
              <a:schemeClr val="accent6">
                <a:lumMod val="75000"/>
              </a:schemeClr>
            </a:solidFill>
            <a:ln w="9525">
              <a:solidFill>
                <a:schemeClr val="accent6">
                  <a:lumMod val="90000"/>
                </a:schemeClr>
              </a:solidFill>
              <a:miter lim="800000"/>
              <a:headEnd/>
              <a:tailEnd/>
            </a:ln>
          </p:spPr>
          <p:txBody>
            <a:bodyPr wrap="none" lIns="0" tIns="0" rIns="0" bIns="0" anchor="ctr"/>
            <a:lstStyle/>
            <a:p>
              <a:pPr algn="ctr"/>
              <a:endParaRPr lang="zh-CN" altLang="en-US" dirty="0">
                <a:latin typeface="Calibri" pitchFamily="34" charset="0"/>
                <a:ea typeface="SimSun" pitchFamily="2" charset="-122"/>
              </a:endParaRPr>
            </a:p>
          </p:txBody>
        </p:sp>
        <p:sp>
          <p:nvSpPr>
            <p:cNvPr id="18" name="AutoShape 47"/>
            <p:cNvSpPr>
              <a:spLocks noChangeArrowheads="1"/>
            </p:cNvSpPr>
            <p:nvPr/>
          </p:nvSpPr>
          <p:spPr bwMode="ltGray">
            <a:xfrm>
              <a:off x="914400" y="3629025"/>
              <a:ext cx="1104900" cy="1114425"/>
            </a:xfrm>
            <a:prstGeom prst="cube">
              <a:avLst>
                <a:gd name="adj" fmla="val 25000"/>
              </a:avLst>
            </a:prstGeom>
            <a:solidFill>
              <a:schemeClr val="accent6">
                <a:lumMod val="75000"/>
              </a:schemeClr>
            </a:solidFill>
            <a:ln w="9525">
              <a:solidFill>
                <a:schemeClr val="accent6">
                  <a:lumMod val="90000"/>
                </a:schemeClr>
              </a:solidFill>
              <a:miter lim="800000"/>
              <a:headEnd/>
              <a:tailEnd/>
            </a:ln>
          </p:spPr>
          <p:txBody>
            <a:bodyPr wrap="none" lIns="0" tIns="0" rIns="0" bIns="0" anchor="ctr"/>
            <a:lstStyle/>
            <a:p>
              <a:pPr algn="ctr"/>
              <a:endParaRPr lang="zh-CN" altLang="en-US" dirty="0">
                <a:latin typeface="Calibri" pitchFamily="34" charset="0"/>
                <a:ea typeface="SimSun" pitchFamily="2" charset="-122"/>
              </a:endParaRPr>
            </a:p>
          </p:txBody>
        </p:sp>
      </p:grpSp>
      <p:grpSp>
        <p:nvGrpSpPr>
          <p:cNvPr id="8" name="Group 31"/>
          <p:cNvGrpSpPr/>
          <p:nvPr/>
        </p:nvGrpSpPr>
        <p:grpSpPr>
          <a:xfrm>
            <a:off x="3449862" y="1829800"/>
            <a:ext cx="1636713" cy="1666875"/>
            <a:chOff x="915987" y="2209800"/>
            <a:chExt cx="1636713" cy="1666875"/>
          </a:xfrm>
        </p:grpSpPr>
        <p:sp>
          <p:nvSpPr>
            <p:cNvPr id="21" name="AutoShape 29"/>
            <p:cNvSpPr>
              <a:spLocks noChangeArrowheads="1"/>
            </p:cNvSpPr>
            <p:nvPr/>
          </p:nvSpPr>
          <p:spPr bwMode="ltGray">
            <a:xfrm>
              <a:off x="1447800" y="2209800"/>
              <a:ext cx="1104900" cy="1114425"/>
            </a:xfrm>
            <a:prstGeom prst="cube">
              <a:avLst>
                <a:gd name="adj" fmla="val 25000"/>
              </a:avLst>
            </a:prstGeom>
            <a:solidFill>
              <a:schemeClr val="accent3">
                <a:lumMod val="50000"/>
              </a:schemeClr>
            </a:solidFill>
            <a:ln w="9525">
              <a:solidFill>
                <a:schemeClr val="accent3">
                  <a:lumMod val="75000"/>
                </a:schemeClr>
              </a:solidFill>
              <a:miter lim="800000"/>
              <a:headEnd/>
              <a:tailEnd/>
            </a:ln>
          </p:spPr>
          <p:txBody>
            <a:bodyPr wrap="none" lIns="0" tIns="0" rIns="0" bIns="0" anchor="ctr"/>
            <a:lstStyle/>
            <a:p>
              <a:pPr algn="ctr"/>
              <a:endParaRPr lang="zh-CN" altLang="en-US" dirty="0">
                <a:latin typeface="Calibri" pitchFamily="34" charset="0"/>
                <a:ea typeface="SimSun" pitchFamily="2" charset="-122"/>
              </a:endParaRPr>
            </a:p>
          </p:txBody>
        </p:sp>
        <p:sp>
          <p:nvSpPr>
            <p:cNvPr id="24" name="AutoShape 38"/>
            <p:cNvSpPr>
              <a:spLocks noChangeArrowheads="1"/>
            </p:cNvSpPr>
            <p:nvPr/>
          </p:nvSpPr>
          <p:spPr bwMode="ltGray">
            <a:xfrm>
              <a:off x="1171575" y="2495550"/>
              <a:ext cx="1104900" cy="1114425"/>
            </a:xfrm>
            <a:prstGeom prst="cube">
              <a:avLst>
                <a:gd name="adj" fmla="val 25000"/>
              </a:avLst>
            </a:prstGeom>
            <a:solidFill>
              <a:schemeClr val="accent3">
                <a:lumMod val="50000"/>
              </a:schemeClr>
            </a:solidFill>
            <a:ln w="9525">
              <a:solidFill>
                <a:schemeClr val="accent3">
                  <a:lumMod val="75000"/>
                </a:schemeClr>
              </a:solidFill>
              <a:miter lim="800000"/>
              <a:headEnd/>
              <a:tailEnd/>
            </a:ln>
          </p:spPr>
          <p:txBody>
            <a:bodyPr wrap="none" lIns="0" tIns="0" rIns="0" bIns="0" anchor="ctr"/>
            <a:lstStyle/>
            <a:p>
              <a:pPr algn="ctr"/>
              <a:endParaRPr lang="zh-CN" altLang="en-US" dirty="0">
                <a:latin typeface="Calibri" pitchFamily="34" charset="0"/>
                <a:ea typeface="SimSun" pitchFamily="2" charset="-122"/>
              </a:endParaRPr>
            </a:p>
          </p:txBody>
        </p:sp>
        <p:sp>
          <p:nvSpPr>
            <p:cNvPr id="27" name="AutoShape 47"/>
            <p:cNvSpPr>
              <a:spLocks noChangeArrowheads="1"/>
            </p:cNvSpPr>
            <p:nvPr/>
          </p:nvSpPr>
          <p:spPr bwMode="ltGray">
            <a:xfrm>
              <a:off x="915987" y="2762250"/>
              <a:ext cx="1104900" cy="1114425"/>
            </a:xfrm>
            <a:prstGeom prst="cube">
              <a:avLst>
                <a:gd name="adj" fmla="val 25000"/>
              </a:avLst>
            </a:prstGeom>
            <a:solidFill>
              <a:schemeClr val="accent3">
                <a:lumMod val="50000"/>
              </a:schemeClr>
            </a:solidFill>
            <a:ln w="9525">
              <a:solidFill>
                <a:schemeClr val="accent3">
                  <a:lumMod val="75000"/>
                </a:schemeClr>
              </a:solidFill>
              <a:miter lim="800000"/>
              <a:headEnd/>
              <a:tailEnd/>
            </a:ln>
          </p:spPr>
          <p:txBody>
            <a:bodyPr wrap="none" lIns="0" tIns="0" rIns="0" bIns="0" anchor="ctr"/>
            <a:lstStyle/>
            <a:p>
              <a:pPr algn="ctr"/>
              <a:endParaRPr lang="zh-CN" altLang="en-US" dirty="0">
                <a:latin typeface="Calibri" pitchFamily="34" charset="0"/>
                <a:ea typeface="SimSun" pitchFamily="2" charset="-122"/>
              </a:endParaRPr>
            </a:p>
          </p:txBody>
        </p:sp>
      </p:grpSp>
      <p:grpSp>
        <p:nvGrpSpPr>
          <p:cNvPr id="10" name="Group 15"/>
          <p:cNvGrpSpPr/>
          <p:nvPr/>
        </p:nvGrpSpPr>
        <p:grpSpPr>
          <a:xfrm>
            <a:off x="4286475" y="3561763"/>
            <a:ext cx="1636713" cy="1666875"/>
            <a:chOff x="914400" y="3941763"/>
            <a:chExt cx="1636713" cy="1666875"/>
          </a:xfrm>
        </p:grpSpPr>
        <p:sp>
          <p:nvSpPr>
            <p:cNvPr id="17" name="AutoShape 29"/>
            <p:cNvSpPr>
              <a:spLocks noChangeArrowheads="1"/>
            </p:cNvSpPr>
            <p:nvPr/>
          </p:nvSpPr>
          <p:spPr bwMode="ltGray">
            <a:xfrm>
              <a:off x="1446213" y="3941763"/>
              <a:ext cx="1104900" cy="1114425"/>
            </a:xfrm>
            <a:prstGeom prst="cube">
              <a:avLst>
                <a:gd name="adj" fmla="val 25000"/>
              </a:avLst>
            </a:prstGeom>
            <a:solidFill>
              <a:schemeClr val="accent1"/>
            </a:solidFill>
            <a:ln w="9525">
              <a:solidFill>
                <a:schemeClr val="accent1">
                  <a:lumMod val="75000"/>
                </a:schemeClr>
              </a:solidFill>
              <a:miter lim="800000"/>
              <a:headEnd/>
              <a:tailEnd/>
            </a:ln>
          </p:spPr>
          <p:txBody>
            <a:bodyPr wrap="none" lIns="0" tIns="0" rIns="0" bIns="0" anchor="ctr"/>
            <a:lstStyle/>
            <a:p>
              <a:pPr algn="ctr"/>
              <a:endParaRPr lang="zh-CN" altLang="en-US" dirty="0">
                <a:latin typeface="Calibri" pitchFamily="34" charset="0"/>
                <a:ea typeface="SimSun" pitchFamily="2" charset="-122"/>
              </a:endParaRPr>
            </a:p>
          </p:txBody>
        </p:sp>
        <p:sp>
          <p:nvSpPr>
            <p:cNvPr id="19" name="AutoShape 38"/>
            <p:cNvSpPr>
              <a:spLocks noChangeArrowheads="1"/>
            </p:cNvSpPr>
            <p:nvPr/>
          </p:nvSpPr>
          <p:spPr bwMode="ltGray">
            <a:xfrm>
              <a:off x="1169988" y="4227513"/>
              <a:ext cx="1104900" cy="1114425"/>
            </a:xfrm>
            <a:prstGeom prst="cube">
              <a:avLst>
                <a:gd name="adj" fmla="val 25000"/>
              </a:avLst>
            </a:prstGeom>
            <a:solidFill>
              <a:schemeClr val="accent1"/>
            </a:solidFill>
            <a:ln w="9525">
              <a:solidFill>
                <a:schemeClr val="accent1">
                  <a:lumMod val="75000"/>
                </a:schemeClr>
              </a:solidFill>
              <a:miter lim="800000"/>
              <a:headEnd/>
              <a:tailEnd/>
            </a:ln>
          </p:spPr>
          <p:txBody>
            <a:bodyPr wrap="none" lIns="0" tIns="0" rIns="0" bIns="0" anchor="ctr"/>
            <a:lstStyle/>
            <a:p>
              <a:pPr algn="ctr"/>
              <a:endParaRPr lang="zh-CN" altLang="en-US" dirty="0">
                <a:latin typeface="Calibri" pitchFamily="34" charset="0"/>
                <a:ea typeface="SimSun" pitchFamily="2" charset="-122"/>
              </a:endParaRPr>
            </a:p>
          </p:txBody>
        </p:sp>
        <p:sp>
          <p:nvSpPr>
            <p:cNvPr id="20" name="AutoShape 47"/>
            <p:cNvSpPr>
              <a:spLocks noChangeArrowheads="1"/>
            </p:cNvSpPr>
            <p:nvPr/>
          </p:nvSpPr>
          <p:spPr bwMode="ltGray">
            <a:xfrm>
              <a:off x="914400" y="4494213"/>
              <a:ext cx="1104900" cy="1114425"/>
            </a:xfrm>
            <a:prstGeom prst="cube">
              <a:avLst>
                <a:gd name="adj" fmla="val 25000"/>
              </a:avLst>
            </a:prstGeom>
            <a:solidFill>
              <a:schemeClr val="accent1"/>
            </a:solidFill>
            <a:ln w="9525">
              <a:solidFill>
                <a:schemeClr val="accent1">
                  <a:lumMod val="75000"/>
                </a:schemeClr>
              </a:solidFill>
              <a:miter lim="800000"/>
              <a:headEnd/>
              <a:tailEnd/>
            </a:ln>
          </p:spPr>
          <p:txBody>
            <a:bodyPr wrap="none" lIns="0" tIns="0" rIns="0" bIns="0" anchor="ctr"/>
            <a:lstStyle/>
            <a:p>
              <a:pPr algn="ctr"/>
              <a:endParaRPr lang="zh-CN" altLang="en-US" dirty="0">
                <a:latin typeface="Calibri" pitchFamily="34" charset="0"/>
                <a:ea typeface="SimSun" pitchFamily="2" charset="-122"/>
              </a:endParaRPr>
            </a:p>
          </p:txBody>
        </p:sp>
      </p:grpSp>
      <p:grpSp>
        <p:nvGrpSpPr>
          <p:cNvPr id="11" name="Group 21"/>
          <p:cNvGrpSpPr/>
          <p:nvPr/>
        </p:nvGrpSpPr>
        <p:grpSpPr>
          <a:xfrm>
            <a:off x="4286475" y="2696575"/>
            <a:ext cx="1636713" cy="1666875"/>
            <a:chOff x="914400" y="3076575"/>
            <a:chExt cx="1636713" cy="1666875"/>
          </a:xfrm>
        </p:grpSpPr>
        <p:sp>
          <p:nvSpPr>
            <p:cNvPr id="23" name="AutoShape 29"/>
            <p:cNvSpPr>
              <a:spLocks noChangeArrowheads="1"/>
            </p:cNvSpPr>
            <p:nvPr/>
          </p:nvSpPr>
          <p:spPr bwMode="ltGray">
            <a:xfrm>
              <a:off x="1446213" y="3076575"/>
              <a:ext cx="1104900" cy="1114425"/>
            </a:xfrm>
            <a:prstGeom prst="cube">
              <a:avLst>
                <a:gd name="adj" fmla="val 25000"/>
              </a:avLst>
            </a:prstGeom>
            <a:solidFill>
              <a:schemeClr val="accent6">
                <a:lumMod val="75000"/>
              </a:schemeClr>
            </a:solidFill>
            <a:ln w="9525">
              <a:solidFill>
                <a:schemeClr val="accent6">
                  <a:lumMod val="90000"/>
                </a:schemeClr>
              </a:solidFill>
              <a:miter lim="800000"/>
              <a:headEnd/>
              <a:tailEnd/>
            </a:ln>
          </p:spPr>
          <p:txBody>
            <a:bodyPr wrap="none" lIns="0" tIns="0" rIns="0" bIns="0" anchor="ctr"/>
            <a:lstStyle/>
            <a:p>
              <a:pPr algn="ctr"/>
              <a:endParaRPr lang="zh-CN" altLang="en-US" dirty="0">
                <a:latin typeface="Calibri" pitchFamily="34" charset="0"/>
                <a:ea typeface="SimSun" pitchFamily="2" charset="-122"/>
              </a:endParaRPr>
            </a:p>
          </p:txBody>
        </p:sp>
        <p:sp>
          <p:nvSpPr>
            <p:cNvPr id="25" name="AutoShape 38"/>
            <p:cNvSpPr>
              <a:spLocks noChangeArrowheads="1"/>
            </p:cNvSpPr>
            <p:nvPr/>
          </p:nvSpPr>
          <p:spPr bwMode="ltGray">
            <a:xfrm>
              <a:off x="1169988" y="3362325"/>
              <a:ext cx="1104900" cy="1114425"/>
            </a:xfrm>
            <a:prstGeom prst="cube">
              <a:avLst>
                <a:gd name="adj" fmla="val 25000"/>
              </a:avLst>
            </a:prstGeom>
            <a:solidFill>
              <a:schemeClr val="accent6">
                <a:lumMod val="75000"/>
              </a:schemeClr>
            </a:solidFill>
            <a:ln w="9525">
              <a:solidFill>
                <a:schemeClr val="accent6">
                  <a:lumMod val="90000"/>
                </a:schemeClr>
              </a:solidFill>
              <a:miter lim="800000"/>
              <a:headEnd/>
              <a:tailEnd/>
            </a:ln>
          </p:spPr>
          <p:txBody>
            <a:bodyPr wrap="none" lIns="0" tIns="0" rIns="0" bIns="0" anchor="ctr"/>
            <a:lstStyle/>
            <a:p>
              <a:pPr algn="ctr"/>
              <a:endParaRPr lang="zh-CN" altLang="en-US" dirty="0">
                <a:latin typeface="Calibri" pitchFamily="34" charset="0"/>
                <a:ea typeface="SimSun" pitchFamily="2" charset="-122"/>
              </a:endParaRPr>
            </a:p>
          </p:txBody>
        </p:sp>
        <p:sp>
          <p:nvSpPr>
            <p:cNvPr id="26" name="AutoShape 47"/>
            <p:cNvSpPr>
              <a:spLocks noChangeArrowheads="1"/>
            </p:cNvSpPr>
            <p:nvPr/>
          </p:nvSpPr>
          <p:spPr bwMode="ltGray">
            <a:xfrm>
              <a:off x="914400" y="3629025"/>
              <a:ext cx="1104900" cy="1114425"/>
            </a:xfrm>
            <a:prstGeom prst="cube">
              <a:avLst>
                <a:gd name="adj" fmla="val 25000"/>
              </a:avLst>
            </a:prstGeom>
            <a:solidFill>
              <a:schemeClr val="accent6">
                <a:lumMod val="75000"/>
              </a:schemeClr>
            </a:solidFill>
            <a:ln w="9525">
              <a:solidFill>
                <a:schemeClr val="accent6">
                  <a:lumMod val="90000"/>
                </a:schemeClr>
              </a:solidFill>
              <a:miter lim="800000"/>
              <a:headEnd/>
              <a:tailEnd/>
            </a:ln>
          </p:spPr>
          <p:txBody>
            <a:bodyPr wrap="none" lIns="0" tIns="0" rIns="0" bIns="0" anchor="ctr"/>
            <a:lstStyle/>
            <a:p>
              <a:pPr algn="ctr"/>
              <a:endParaRPr lang="zh-CN" altLang="en-US" dirty="0">
                <a:latin typeface="Calibri" pitchFamily="34" charset="0"/>
                <a:ea typeface="SimSun" pitchFamily="2" charset="-122"/>
              </a:endParaRPr>
            </a:p>
          </p:txBody>
        </p:sp>
      </p:grpSp>
      <p:grpSp>
        <p:nvGrpSpPr>
          <p:cNvPr id="13" name="Group 27"/>
          <p:cNvGrpSpPr/>
          <p:nvPr/>
        </p:nvGrpSpPr>
        <p:grpSpPr>
          <a:xfrm>
            <a:off x="4288062" y="1829800"/>
            <a:ext cx="1636713" cy="1666875"/>
            <a:chOff x="915987" y="2209800"/>
            <a:chExt cx="1636713" cy="1666875"/>
          </a:xfrm>
        </p:grpSpPr>
        <p:sp>
          <p:nvSpPr>
            <p:cNvPr id="29" name="AutoShape 29"/>
            <p:cNvSpPr>
              <a:spLocks noChangeArrowheads="1"/>
            </p:cNvSpPr>
            <p:nvPr/>
          </p:nvSpPr>
          <p:spPr bwMode="ltGray">
            <a:xfrm>
              <a:off x="1447800" y="2209800"/>
              <a:ext cx="1104900" cy="1114425"/>
            </a:xfrm>
            <a:prstGeom prst="cube">
              <a:avLst>
                <a:gd name="adj" fmla="val 25000"/>
              </a:avLst>
            </a:prstGeom>
            <a:solidFill>
              <a:schemeClr val="accent3">
                <a:lumMod val="50000"/>
              </a:schemeClr>
            </a:solidFill>
            <a:ln w="9525">
              <a:solidFill>
                <a:schemeClr val="accent3">
                  <a:lumMod val="75000"/>
                </a:schemeClr>
              </a:solidFill>
              <a:miter lim="800000"/>
              <a:headEnd/>
              <a:tailEnd/>
            </a:ln>
          </p:spPr>
          <p:txBody>
            <a:bodyPr wrap="none" lIns="0" tIns="0" rIns="0" bIns="0" anchor="ctr"/>
            <a:lstStyle/>
            <a:p>
              <a:pPr algn="ctr"/>
              <a:endParaRPr lang="zh-CN" altLang="en-US" dirty="0">
                <a:latin typeface="Calibri" pitchFamily="34" charset="0"/>
                <a:ea typeface="SimSun" pitchFamily="2" charset="-122"/>
              </a:endParaRPr>
            </a:p>
          </p:txBody>
        </p:sp>
        <p:sp>
          <p:nvSpPr>
            <p:cNvPr id="33" name="AutoShape 38"/>
            <p:cNvSpPr>
              <a:spLocks noChangeArrowheads="1"/>
            </p:cNvSpPr>
            <p:nvPr/>
          </p:nvSpPr>
          <p:spPr bwMode="ltGray">
            <a:xfrm>
              <a:off x="1171575" y="2495550"/>
              <a:ext cx="1104900" cy="1114425"/>
            </a:xfrm>
            <a:prstGeom prst="cube">
              <a:avLst>
                <a:gd name="adj" fmla="val 25000"/>
              </a:avLst>
            </a:prstGeom>
            <a:solidFill>
              <a:schemeClr val="accent3">
                <a:lumMod val="50000"/>
              </a:schemeClr>
            </a:solidFill>
            <a:ln w="9525">
              <a:solidFill>
                <a:schemeClr val="accent3">
                  <a:lumMod val="75000"/>
                </a:schemeClr>
              </a:solidFill>
              <a:miter lim="800000"/>
              <a:headEnd/>
              <a:tailEnd/>
            </a:ln>
          </p:spPr>
          <p:txBody>
            <a:bodyPr wrap="none" lIns="0" tIns="0" rIns="0" bIns="0" anchor="ctr"/>
            <a:lstStyle/>
            <a:p>
              <a:pPr algn="ctr"/>
              <a:endParaRPr lang="zh-CN" altLang="en-US" dirty="0">
                <a:latin typeface="Calibri" pitchFamily="34" charset="0"/>
                <a:ea typeface="SimSun" pitchFamily="2" charset="-122"/>
              </a:endParaRPr>
            </a:p>
          </p:txBody>
        </p:sp>
        <p:sp>
          <p:nvSpPr>
            <p:cNvPr id="34" name="AutoShape 47"/>
            <p:cNvSpPr>
              <a:spLocks noChangeArrowheads="1"/>
            </p:cNvSpPr>
            <p:nvPr/>
          </p:nvSpPr>
          <p:spPr bwMode="ltGray">
            <a:xfrm>
              <a:off x="915987" y="2762250"/>
              <a:ext cx="1104900" cy="1114425"/>
            </a:xfrm>
            <a:prstGeom prst="cube">
              <a:avLst>
                <a:gd name="adj" fmla="val 25000"/>
              </a:avLst>
            </a:prstGeom>
            <a:solidFill>
              <a:schemeClr val="accent3">
                <a:lumMod val="50000"/>
              </a:schemeClr>
            </a:solidFill>
            <a:ln w="9525">
              <a:solidFill>
                <a:schemeClr val="accent3">
                  <a:lumMod val="75000"/>
                </a:schemeClr>
              </a:solidFill>
              <a:miter lim="800000"/>
              <a:headEnd/>
              <a:tailEnd/>
            </a:ln>
          </p:spPr>
          <p:txBody>
            <a:bodyPr wrap="none" lIns="0" tIns="0" rIns="0" bIns="0" anchor="ctr"/>
            <a:lstStyle/>
            <a:p>
              <a:pPr algn="ctr"/>
              <a:endParaRPr lang="zh-CN" altLang="en-US" dirty="0">
                <a:latin typeface="Calibri" pitchFamily="34" charset="0"/>
                <a:ea typeface="SimSun" pitchFamily="2" charset="-122"/>
              </a:endParaRPr>
            </a:p>
          </p:txBody>
        </p:sp>
      </p:grpSp>
      <p:grpSp>
        <p:nvGrpSpPr>
          <p:cNvPr id="14" name="Group 34"/>
          <p:cNvGrpSpPr/>
          <p:nvPr/>
        </p:nvGrpSpPr>
        <p:grpSpPr>
          <a:xfrm>
            <a:off x="5124675" y="3561763"/>
            <a:ext cx="1636713" cy="1666875"/>
            <a:chOff x="914400" y="3941763"/>
            <a:chExt cx="1636713" cy="1666875"/>
          </a:xfrm>
        </p:grpSpPr>
        <p:sp>
          <p:nvSpPr>
            <p:cNvPr id="36" name="AutoShape 29"/>
            <p:cNvSpPr>
              <a:spLocks noChangeArrowheads="1"/>
            </p:cNvSpPr>
            <p:nvPr/>
          </p:nvSpPr>
          <p:spPr bwMode="ltGray">
            <a:xfrm>
              <a:off x="1446213" y="3941763"/>
              <a:ext cx="1104900" cy="1114425"/>
            </a:xfrm>
            <a:prstGeom prst="cube">
              <a:avLst>
                <a:gd name="adj" fmla="val 25000"/>
              </a:avLst>
            </a:prstGeom>
            <a:solidFill>
              <a:schemeClr val="accent1"/>
            </a:solidFill>
            <a:ln w="9525">
              <a:solidFill>
                <a:schemeClr val="accent1">
                  <a:lumMod val="75000"/>
                </a:schemeClr>
              </a:solidFill>
              <a:miter lim="800000"/>
              <a:headEnd/>
              <a:tailEnd/>
            </a:ln>
          </p:spPr>
          <p:txBody>
            <a:bodyPr wrap="none" lIns="0" tIns="0" rIns="0" bIns="0" anchor="ctr"/>
            <a:lstStyle/>
            <a:p>
              <a:pPr algn="ctr"/>
              <a:endParaRPr lang="zh-CN" altLang="en-US" dirty="0">
                <a:latin typeface="Calibri" pitchFamily="34" charset="0"/>
                <a:ea typeface="SimSun" pitchFamily="2" charset="-122"/>
              </a:endParaRPr>
            </a:p>
          </p:txBody>
        </p:sp>
        <p:sp>
          <p:nvSpPr>
            <p:cNvPr id="37" name="AutoShape 38"/>
            <p:cNvSpPr>
              <a:spLocks noChangeArrowheads="1"/>
            </p:cNvSpPr>
            <p:nvPr/>
          </p:nvSpPr>
          <p:spPr bwMode="ltGray">
            <a:xfrm>
              <a:off x="1169988" y="4227513"/>
              <a:ext cx="1104900" cy="1114425"/>
            </a:xfrm>
            <a:prstGeom prst="cube">
              <a:avLst>
                <a:gd name="adj" fmla="val 25000"/>
              </a:avLst>
            </a:prstGeom>
            <a:solidFill>
              <a:schemeClr val="accent1"/>
            </a:solidFill>
            <a:ln w="9525">
              <a:solidFill>
                <a:schemeClr val="accent1">
                  <a:lumMod val="75000"/>
                </a:schemeClr>
              </a:solidFill>
              <a:miter lim="800000"/>
              <a:headEnd/>
              <a:tailEnd/>
            </a:ln>
          </p:spPr>
          <p:txBody>
            <a:bodyPr wrap="none" lIns="0" tIns="0" rIns="0" bIns="0" anchor="ctr"/>
            <a:lstStyle/>
            <a:p>
              <a:pPr algn="ctr"/>
              <a:endParaRPr lang="zh-CN" altLang="en-US" dirty="0">
                <a:latin typeface="Calibri" pitchFamily="34" charset="0"/>
                <a:ea typeface="SimSun" pitchFamily="2" charset="-122"/>
              </a:endParaRPr>
            </a:p>
          </p:txBody>
        </p:sp>
        <p:sp>
          <p:nvSpPr>
            <p:cNvPr id="38" name="AutoShape 47"/>
            <p:cNvSpPr>
              <a:spLocks noChangeArrowheads="1"/>
            </p:cNvSpPr>
            <p:nvPr/>
          </p:nvSpPr>
          <p:spPr bwMode="ltGray">
            <a:xfrm>
              <a:off x="914400" y="4494213"/>
              <a:ext cx="1104900" cy="1114425"/>
            </a:xfrm>
            <a:prstGeom prst="cube">
              <a:avLst>
                <a:gd name="adj" fmla="val 25000"/>
              </a:avLst>
            </a:prstGeom>
            <a:solidFill>
              <a:schemeClr val="accent1"/>
            </a:solidFill>
            <a:ln w="9525">
              <a:solidFill>
                <a:schemeClr val="accent1">
                  <a:lumMod val="75000"/>
                </a:schemeClr>
              </a:solidFill>
              <a:miter lim="800000"/>
              <a:headEnd/>
              <a:tailEnd/>
            </a:ln>
          </p:spPr>
          <p:txBody>
            <a:bodyPr wrap="none" lIns="0" tIns="0" rIns="0" bIns="0" anchor="ctr"/>
            <a:lstStyle/>
            <a:p>
              <a:pPr algn="ctr"/>
              <a:endParaRPr lang="zh-CN" altLang="en-US" dirty="0">
                <a:latin typeface="Calibri" pitchFamily="34" charset="0"/>
                <a:ea typeface="SimSun" pitchFamily="2" charset="-122"/>
              </a:endParaRPr>
            </a:p>
          </p:txBody>
        </p:sp>
      </p:grpSp>
      <p:grpSp>
        <p:nvGrpSpPr>
          <p:cNvPr id="16" name="Group 38"/>
          <p:cNvGrpSpPr/>
          <p:nvPr/>
        </p:nvGrpSpPr>
        <p:grpSpPr>
          <a:xfrm>
            <a:off x="5124675" y="2696575"/>
            <a:ext cx="1636713" cy="1666875"/>
            <a:chOff x="914400" y="3076575"/>
            <a:chExt cx="1636713" cy="1666875"/>
          </a:xfrm>
        </p:grpSpPr>
        <p:sp>
          <p:nvSpPr>
            <p:cNvPr id="40" name="AutoShape 29"/>
            <p:cNvSpPr>
              <a:spLocks noChangeArrowheads="1"/>
            </p:cNvSpPr>
            <p:nvPr/>
          </p:nvSpPr>
          <p:spPr bwMode="ltGray">
            <a:xfrm>
              <a:off x="1446213" y="3076575"/>
              <a:ext cx="1104900" cy="1114425"/>
            </a:xfrm>
            <a:prstGeom prst="cube">
              <a:avLst>
                <a:gd name="adj" fmla="val 25000"/>
              </a:avLst>
            </a:prstGeom>
            <a:solidFill>
              <a:schemeClr val="accent6">
                <a:lumMod val="75000"/>
              </a:schemeClr>
            </a:solidFill>
            <a:ln w="9525">
              <a:solidFill>
                <a:schemeClr val="accent6">
                  <a:lumMod val="90000"/>
                </a:schemeClr>
              </a:solidFill>
              <a:miter lim="800000"/>
              <a:headEnd/>
              <a:tailEnd/>
            </a:ln>
          </p:spPr>
          <p:txBody>
            <a:bodyPr wrap="none" lIns="0" tIns="0" rIns="0" bIns="0" anchor="ctr"/>
            <a:lstStyle/>
            <a:p>
              <a:pPr algn="ctr"/>
              <a:endParaRPr lang="zh-CN" altLang="en-US" dirty="0">
                <a:latin typeface="Calibri" pitchFamily="34" charset="0"/>
                <a:ea typeface="SimSun" pitchFamily="2" charset="-122"/>
              </a:endParaRPr>
            </a:p>
          </p:txBody>
        </p:sp>
        <p:sp>
          <p:nvSpPr>
            <p:cNvPr id="41" name="AutoShape 38"/>
            <p:cNvSpPr>
              <a:spLocks noChangeArrowheads="1"/>
            </p:cNvSpPr>
            <p:nvPr/>
          </p:nvSpPr>
          <p:spPr bwMode="ltGray">
            <a:xfrm>
              <a:off x="1169988" y="3362325"/>
              <a:ext cx="1104900" cy="1114425"/>
            </a:xfrm>
            <a:prstGeom prst="cube">
              <a:avLst>
                <a:gd name="adj" fmla="val 25000"/>
              </a:avLst>
            </a:prstGeom>
            <a:solidFill>
              <a:schemeClr val="accent6">
                <a:lumMod val="75000"/>
              </a:schemeClr>
            </a:solidFill>
            <a:ln w="9525">
              <a:solidFill>
                <a:schemeClr val="accent6">
                  <a:lumMod val="90000"/>
                </a:schemeClr>
              </a:solidFill>
              <a:miter lim="800000"/>
              <a:headEnd/>
              <a:tailEnd/>
            </a:ln>
          </p:spPr>
          <p:txBody>
            <a:bodyPr wrap="none" lIns="0" tIns="0" rIns="0" bIns="0" anchor="ctr"/>
            <a:lstStyle/>
            <a:p>
              <a:pPr algn="ctr"/>
              <a:endParaRPr lang="zh-CN" altLang="en-US" dirty="0">
                <a:latin typeface="Calibri" pitchFamily="34" charset="0"/>
                <a:ea typeface="SimSun" pitchFamily="2" charset="-122"/>
              </a:endParaRPr>
            </a:p>
          </p:txBody>
        </p:sp>
        <p:sp>
          <p:nvSpPr>
            <p:cNvPr id="42" name="AutoShape 47"/>
            <p:cNvSpPr>
              <a:spLocks noChangeArrowheads="1"/>
            </p:cNvSpPr>
            <p:nvPr/>
          </p:nvSpPr>
          <p:spPr bwMode="ltGray">
            <a:xfrm>
              <a:off x="914400" y="3629025"/>
              <a:ext cx="1104900" cy="1114425"/>
            </a:xfrm>
            <a:prstGeom prst="cube">
              <a:avLst>
                <a:gd name="adj" fmla="val 25000"/>
              </a:avLst>
            </a:prstGeom>
            <a:solidFill>
              <a:schemeClr val="accent6">
                <a:lumMod val="75000"/>
              </a:schemeClr>
            </a:solidFill>
            <a:ln w="9525">
              <a:solidFill>
                <a:schemeClr val="accent6">
                  <a:lumMod val="90000"/>
                </a:schemeClr>
              </a:solidFill>
              <a:miter lim="800000"/>
              <a:headEnd/>
              <a:tailEnd/>
            </a:ln>
          </p:spPr>
          <p:txBody>
            <a:bodyPr wrap="none" lIns="0" tIns="0" rIns="0" bIns="0" anchor="ctr"/>
            <a:lstStyle/>
            <a:p>
              <a:pPr algn="ctr"/>
              <a:endParaRPr lang="zh-CN" altLang="en-US" dirty="0">
                <a:latin typeface="Calibri" pitchFamily="34" charset="0"/>
                <a:ea typeface="SimSun" pitchFamily="2" charset="-122"/>
              </a:endParaRPr>
            </a:p>
          </p:txBody>
        </p:sp>
      </p:grpSp>
      <p:grpSp>
        <p:nvGrpSpPr>
          <p:cNvPr id="22" name="Group 42"/>
          <p:cNvGrpSpPr/>
          <p:nvPr/>
        </p:nvGrpSpPr>
        <p:grpSpPr>
          <a:xfrm>
            <a:off x="5126262" y="1829800"/>
            <a:ext cx="1636713" cy="1666875"/>
            <a:chOff x="915987" y="2209800"/>
            <a:chExt cx="1636713" cy="1666875"/>
          </a:xfrm>
        </p:grpSpPr>
        <p:sp>
          <p:nvSpPr>
            <p:cNvPr id="44" name="AutoShape 29"/>
            <p:cNvSpPr>
              <a:spLocks noChangeArrowheads="1"/>
            </p:cNvSpPr>
            <p:nvPr/>
          </p:nvSpPr>
          <p:spPr bwMode="ltGray">
            <a:xfrm>
              <a:off x="1447800" y="2209800"/>
              <a:ext cx="1104900" cy="1114425"/>
            </a:xfrm>
            <a:prstGeom prst="cube">
              <a:avLst>
                <a:gd name="adj" fmla="val 25000"/>
              </a:avLst>
            </a:prstGeom>
            <a:solidFill>
              <a:schemeClr val="accent3">
                <a:lumMod val="50000"/>
              </a:schemeClr>
            </a:solidFill>
            <a:ln w="9525">
              <a:solidFill>
                <a:schemeClr val="accent3">
                  <a:lumMod val="75000"/>
                </a:schemeClr>
              </a:solidFill>
              <a:miter lim="800000"/>
              <a:headEnd/>
              <a:tailEnd/>
            </a:ln>
          </p:spPr>
          <p:txBody>
            <a:bodyPr wrap="none" lIns="0" tIns="0" rIns="0" bIns="0" anchor="ctr"/>
            <a:lstStyle/>
            <a:p>
              <a:pPr algn="ctr"/>
              <a:endParaRPr lang="zh-CN" altLang="en-US" dirty="0">
                <a:latin typeface="Calibri" pitchFamily="34" charset="0"/>
                <a:ea typeface="SimSun" pitchFamily="2" charset="-122"/>
              </a:endParaRPr>
            </a:p>
          </p:txBody>
        </p:sp>
        <p:sp>
          <p:nvSpPr>
            <p:cNvPr id="45" name="AutoShape 38"/>
            <p:cNvSpPr>
              <a:spLocks noChangeArrowheads="1"/>
            </p:cNvSpPr>
            <p:nvPr/>
          </p:nvSpPr>
          <p:spPr bwMode="ltGray">
            <a:xfrm>
              <a:off x="1171575" y="2495550"/>
              <a:ext cx="1104900" cy="1114425"/>
            </a:xfrm>
            <a:prstGeom prst="cube">
              <a:avLst>
                <a:gd name="adj" fmla="val 25000"/>
              </a:avLst>
            </a:prstGeom>
            <a:solidFill>
              <a:schemeClr val="accent3">
                <a:lumMod val="50000"/>
              </a:schemeClr>
            </a:solidFill>
            <a:ln w="9525">
              <a:solidFill>
                <a:schemeClr val="accent3">
                  <a:lumMod val="75000"/>
                </a:schemeClr>
              </a:solidFill>
              <a:miter lim="800000"/>
              <a:headEnd/>
              <a:tailEnd/>
            </a:ln>
          </p:spPr>
          <p:txBody>
            <a:bodyPr wrap="none" lIns="0" tIns="0" rIns="0" bIns="0" anchor="ctr"/>
            <a:lstStyle/>
            <a:p>
              <a:pPr algn="ctr"/>
              <a:endParaRPr lang="zh-CN" altLang="en-US" dirty="0">
                <a:latin typeface="Calibri" pitchFamily="34" charset="0"/>
                <a:ea typeface="SimSun" pitchFamily="2" charset="-122"/>
              </a:endParaRPr>
            </a:p>
          </p:txBody>
        </p:sp>
        <p:sp>
          <p:nvSpPr>
            <p:cNvPr id="46" name="AutoShape 47"/>
            <p:cNvSpPr>
              <a:spLocks noChangeArrowheads="1"/>
            </p:cNvSpPr>
            <p:nvPr/>
          </p:nvSpPr>
          <p:spPr bwMode="ltGray">
            <a:xfrm>
              <a:off x="915987" y="2762250"/>
              <a:ext cx="1104900" cy="1114425"/>
            </a:xfrm>
            <a:prstGeom prst="cube">
              <a:avLst>
                <a:gd name="adj" fmla="val 25000"/>
              </a:avLst>
            </a:prstGeom>
            <a:solidFill>
              <a:schemeClr val="accent3">
                <a:lumMod val="50000"/>
              </a:schemeClr>
            </a:solidFill>
            <a:ln w="9525">
              <a:solidFill>
                <a:schemeClr val="accent3">
                  <a:lumMod val="75000"/>
                </a:schemeClr>
              </a:solidFill>
              <a:miter lim="800000"/>
              <a:headEnd/>
              <a:tailEnd/>
            </a:ln>
          </p:spPr>
          <p:txBody>
            <a:bodyPr wrap="none" lIns="0" tIns="0" rIns="0" bIns="0" anchor="ctr"/>
            <a:lstStyle/>
            <a:p>
              <a:pPr algn="ctr"/>
              <a:endParaRPr lang="zh-CN" altLang="en-US" dirty="0">
                <a:latin typeface="Calibri" pitchFamily="34" charset="0"/>
                <a:ea typeface="SimSun" pitchFamily="2" charset="-122"/>
              </a:endParaRPr>
            </a:p>
          </p:txBody>
        </p:sp>
      </p:grpSp>
      <p:sp>
        <p:nvSpPr>
          <p:cNvPr id="47" name="TextBox 46"/>
          <p:cNvSpPr txBox="1"/>
          <p:nvPr/>
        </p:nvSpPr>
        <p:spPr>
          <a:xfrm>
            <a:off x="1683240" y="2823873"/>
            <a:ext cx="172579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 smtClean="0">
                <a:latin typeface="Calibri" pitchFamily="34" charset="0"/>
              </a:rPr>
              <a:t>First Vertical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3486375" y="5335000"/>
            <a:ext cx="210064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smtClean="0">
                <a:latin typeface="Calibri" pitchFamily="34" charset="0"/>
              </a:rPr>
              <a:t>Second Vertical</a:t>
            </a:r>
          </a:p>
        </p:txBody>
      </p:sp>
      <p:sp>
        <p:nvSpPr>
          <p:cNvPr id="49" name="TextBox 48"/>
          <p:cNvSpPr txBox="1"/>
          <p:nvPr/>
        </p:nvSpPr>
        <p:spPr>
          <a:xfrm>
            <a:off x="6845911" y="2307360"/>
            <a:ext cx="184088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 smtClean="0">
                <a:latin typeface="Calibri" pitchFamily="34" charset="0"/>
              </a:rPr>
              <a:t>Third Vertical</a:t>
            </a:r>
          </a:p>
        </p:txBody>
      </p:sp>
      <p:grpSp>
        <p:nvGrpSpPr>
          <p:cNvPr id="28" name="Group 49"/>
          <p:cNvGrpSpPr/>
          <p:nvPr/>
        </p:nvGrpSpPr>
        <p:grpSpPr>
          <a:xfrm>
            <a:off x="1683240" y="3395204"/>
            <a:ext cx="2020623" cy="2815591"/>
            <a:chOff x="-647700" y="1417638"/>
            <a:chExt cx="5636088" cy="7618907"/>
          </a:xfrm>
          <a:effectLst>
            <a:outerShdw blurRad="76200" dir="13500000" sy="23000" kx="1200000" algn="br" rotWithShape="0">
              <a:prstClr val="black">
                <a:alpha val="20000"/>
              </a:prstClr>
            </a:outerShdw>
          </a:effectLst>
        </p:grpSpPr>
        <p:pic>
          <p:nvPicPr>
            <p:cNvPr id="1026" name="Picture 2" descr="C:\Documents and Settings\user\Desktop\INTERNAL\Useful stuff by Ram\People silhouettes\Silhouette think on the feet.png"/>
            <p:cNvPicPr>
              <a:picLocks noChangeAspect="1" noChangeArrowheads="1"/>
            </p:cNvPicPr>
            <p:nvPr/>
          </p:nvPicPr>
          <p:blipFill>
            <a:blip r:embed="rId3" cstate="email"/>
            <a:srcRect/>
            <a:stretch>
              <a:fillRect/>
            </a:stretch>
          </p:blipFill>
          <p:spPr bwMode="auto">
            <a:xfrm>
              <a:off x="-647700" y="1417638"/>
              <a:ext cx="5636088" cy="7618907"/>
            </a:xfrm>
            <a:prstGeom prst="rect">
              <a:avLst/>
            </a:prstGeom>
            <a:noFill/>
          </p:spPr>
        </p:pic>
        <p:sp>
          <p:nvSpPr>
            <p:cNvPr id="43" name="Freeform 42"/>
            <p:cNvSpPr/>
            <p:nvPr/>
          </p:nvSpPr>
          <p:spPr>
            <a:xfrm>
              <a:off x="1911927" y="2648197"/>
              <a:ext cx="296883" cy="855024"/>
            </a:xfrm>
            <a:custGeom>
              <a:avLst/>
              <a:gdLst>
                <a:gd name="connsiteX0" fmla="*/ 0 w 296883"/>
                <a:gd name="connsiteY0" fmla="*/ 47502 h 855024"/>
                <a:gd name="connsiteX1" fmla="*/ 23751 w 296883"/>
                <a:gd name="connsiteY1" fmla="*/ 0 h 855024"/>
                <a:gd name="connsiteX2" fmla="*/ 296883 w 296883"/>
                <a:gd name="connsiteY2" fmla="*/ 166255 h 855024"/>
                <a:gd name="connsiteX3" fmla="*/ 296883 w 296883"/>
                <a:gd name="connsiteY3" fmla="*/ 201881 h 855024"/>
                <a:gd name="connsiteX4" fmla="*/ 213756 w 296883"/>
                <a:gd name="connsiteY4" fmla="*/ 201881 h 855024"/>
                <a:gd name="connsiteX5" fmla="*/ 190005 w 296883"/>
                <a:gd name="connsiteY5" fmla="*/ 273133 h 855024"/>
                <a:gd name="connsiteX6" fmla="*/ 59377 w 296883"/>
                <a:gd name="connsiteY6" fmla="*/ 391886 h 855024"/>
                <a:gd name="connsiteX7" fmla="*/ 23751 w 296883"/>
                <a:gd name="connsiteY7" fmla="*/ 451263 h 855024"/>
                <a:gd name="connsiteX8" fmla="*/ 154379 w 296883"/>
                <a:gd name="connsiteY8" fmla="*/ 855024 h 855024"/>
                <a:gd name="connsiteX9" fmla="*/ 154379 w 296883"/>
                <a:gd name="connsiteY9" fmla="*/ 855024 h 855024"/>
                <a:gd name="connsiteX10" fmla="*/ 118754 w 296883"/>
                <a:gd name="connsiteY10" fmla="*/ 807522 h 855024"/>
                <a:gd name="connsiteX11" fmla="*/ 35626 w 296883"/>
                <a:gd name="connsiteY11" fmla="*/ 641268 h 855024"/>
                <a:gd name="connsiteX12" fmla="*/ 0 w 296883"/>
                <a:gd name="connsiteY12" fmla="*/ 273133 h 855024"/>
                <a:gd name="connsiteX13" fmla="*/ 0 w 296883"/>
                <a:gd name="connsiteY13" fmla="*/ 47502 h 855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96883" h="855024">
                  <a:moveTo>
                    <a:pt x="0" y="47502"/>
                  </a:moveTo>
                  <a:lnTo>
                    <a:pt x="23751" y="0"/>
                  </a:lnTo>
                  <a:lnTo>
                    <a:pt x="296883" y="166255"/>
                  </a:lnTo>
                  <a:lnTo>
                    <a:pt x="296883" y="201881"/>
                  </a:lnTo>
                  <a:lnTo>
                    <a:pt x="213756" y="201881"/>
                  </a:lnTo>
                  <a:lnTo>
                    <a:pt x="190005" y="273133"/>
                  </a:lnTo>
                  <a:lnTo>
                    <a:pt x="59377" y="391886"/>
                  </a:lnTo>
                  <a:lnTo>
                    <a:pt x="23751" y="451263"/>
                  </a:lnTo>
                  <a:lnTo>
                    <a:pt x="154379" y="855024"/>
                  </a:lnTo>
                  <a:lnTo>
                    <a:pt x="154379" y="855024"/>
                  </a:lnTo>
                  <a:lnTo>
                    <a:pt x="118754" y="807522"/>
                  </a:lnTo>
                  <a:lnTo>
                    <a:pt x="35626" y="641268"/>
                  </a:lnTo>
                  <a:lnTo>
                    <a:pt x="0" y="273133"/>
                  </a:lnTo>
                  <a:lnTo>
                    <a:pt x="0" y="47502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Calibri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309542175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4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4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4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400"/>
                            </p:stCondLst>
                            <p:childTnLst>
                              <p:par>
                                <p:cTn id="11" presetID="5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Scale>
                                      <p:cBhvr>
                                        <p:cTn id="13" dur="4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</p:cBhvr>
                                      <p:from x="250000" y="250000"/>
                                      <p:to x="100000" y="100000"/>
                                    </p:animScale>
                                    <p:animMotion origin="layout" path="M -0.46736 0.92887  C -0.37517 0.88508  -0.02552 0.75279  0.0908 0.66613  C  0.20747 0.57948  0.21649 0.50394  0.23177 0.40825  C 0.24705 0.31256  0.22118 0.15964   0.18264 0.09152  C 0.1441 0.02341  0.03802 0.0  0.0 0.0  " pathEditMode="relative" ptsTypes="">
                                      <p:cBhvr>
                                        <p:cTn id="14" dur="4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  <p:animEffect transition="in" filter="fade">
                                      <p:cBhvr>
                                        <p:cTn id="15" dur="4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800"/>
                            </p:stCondLst>
                            <p:childTnLst>
                              <p:par>
                                <p:cTn id="17" presetID="5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Scale>
                                      <p:cBhvr>
                                        <p:cTn id="19" dur="4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</p:cBhvr>
                                      <p:from x="250000" y="250000"/>
                                      <p:to x="100000" y="100000"/>
                                    </p:animScale>
                                    <p:animMotion origin="layout" path="M -0.46736 0.92887  C -0.37517 0.88508  -0.02552 0.75279  0.0908 0.66613  C  0.20747 0.57948  0.21649 0.50394  0.23177 0.40825  C 0.24705 0.31256  0.22118 0.15964   0.18264 0.09152  C 0.1441 0.02341  0.03802 0.0  0.0 0.0  " pathEditMode="relative" ptsTypes="">
                                      <p:cBhvr>
                                        <p:cTn id="20" dur="4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  <p:animEffect transition="in" filter="fade">
                                      <p:cBhvr>
                                        <p:cTn id="21" dur="4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200"/>
                            </p:stCondLst>
                            <p:childTnLst>
                              <p:par>
                                <p:cTn id="2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10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47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4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1" dur="4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4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400"/>
                            </p:stCondLst>
                            <p:childTnLst>
                              <p:par>
                                <p:cTn id="34" presetID="5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Scale>
                                      <p:cBhvr>
                                        <p:cTn id="36" dur="4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</p:cBhvr>
                                      <p:from x="250000" y="250000"/>
                                      <p:to x="100000" y="100000"/>
                                    </p:animScale>
                                    <p:animMotion origin="layout" path="M -0.46736 0.92887  C -0.37517 0.88508  -0.02552 0.75279  0.0908 0.66613  C  0.20747 0.57948  0.21649 0.50394  0.23177 0.40825  C 0.24705 0.31256  0.22118 0.15964   0.18264 0.09152  C 0.1441 0.02341  0.03802 0.0  0.0 0.0  " pathEditMode="relative" ptsTypes="">
                                      <p:cBhvr>
                                        <p:cTn id="37" dur="4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  <p:animEffect transition="in" filter="fade">
                                      <p:cBhvr>
                                        <p:cTn id="38" dur="4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800"/>
                            </p:stCondLst>
                            <p:childTnLst>
                              <p:par>
                                <p:cTn id="40" presetID="5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Scale>
                                      <p:cBhvr>
                                        <p:cTn id="42" dur="4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</p:cBhvr>
                                      <p:from x="250000" y="250000"/>
                                      <p:to x="100000" y="100000"/>
                                    </p:animScale>
                                    <p:animMotion origin="layout" path="M -0.46736 0.92887  C -0.37517 0.88508  -0.02552 0.75279  0.0908 0.66613  C  0.20747 0.57948  0.21649 0.50394  0.23177 0.40825  C 0.24705 0.31256  0.22118 0.15964   0.18264 0.09152  C 0.1441 0.02341  0.03802 0.0  0.0 0.0  " pathEditMode="relative" ptsTypes="">
                                      <p:cBhvr>
                                        <p:cTn id="43" dur="4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  <p:animEffect transition="in" filter="fade">
                                      <p:cBhvr>
                                        <p:cTn id="44" dur="4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1200"/>
                            </p:stCondLst>
                            <p:childTnLst>
                              <p:par>
                                <p:cTn id="4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10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47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4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4" dur="4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4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400"/>
                            </p:stCondLst>
                            <p:childTnLst>
                              <p:par>
                                <p:cTn id="57" presetID="5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Scale>
                                      <p:cBhvr>
                                        <p:cTn id="59" dur="4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</p:cBhvr>
                                      <p:from x="250000" y="250000"/>
                                      <p:to x="100000" y="100000"/>
                                    </p:animScale>
                                    <p:animMotion origin="layout" path="M -0.46736 0.92887  C -0.37517 0.88508  -0.02552 0.75279  0.0908 0.66613  C  0.20747 0.57948  0.21649 0.50394  0.23177 0.40825  C 0.24705 0.31256  0.22118 0.15964   0.18264 0.09152  C 0.1441 0.02341  0.03802 0.0  0.0 0.0  " pathEditMode="relative" ptsTypes="">
                                      <p:cBhvr>
                                        <p:cTn id="60" dur="4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  <p:animEffect transition="in" filter="fade">
                                      <p:cBhvr>
                                        <p:cTn id="61" dur="4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800"/>
                            </p:stCondLst>
                            <p:childTnLst>
                              <p:par>
                                <p:cTn id="63" presetID="5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Scale>
                                      <p:cBhvr>
                                        <p:cTn id="65" dur="4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</p:cBhvr>
                                      <p:from x="250000" y="250000"/>
                                      <p:to x="100000" y="100000"/>
                                    </p:animScale>
                                    <p:animMotion origin="layout" path="M -0.46736 0.92887  C -0.37517 0.88508  -0.02552 0.75279  0.0908 0.66613  C  0.20747 0.57948  0.21649 0.50394  0.23177 0.40825  C 0.24705 0.31256  0.22118 0.15964   0.18264 0.09152  C 0.1441 0.02341  0.03802 0.0  0.0 0.0  " pathEditMode="relative" ptsTypes="">
                                      <p:cBhvr>
                                        <p:cTn id="66" dur="4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  <p:animEffect transition="in" filter="fade">
                                      <p:cBhvr>
                                        <p:cTn id="67" dur="4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1200"/>
                            </p:stCondLst>
                            <p:childTnLst>
                              <p:par>
                                <p:cTn id="6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1" dur="10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4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4" grpId="0" animBg="1"/>
      <p:bldP spid="47" grpId="0"/>
      <p:bldP spid="48" grpId="0"/>
      <p:bldP spid="49" grpId="0"/>
    </p:bldLst>
  </p:timing>
</p:sld>
</file>

<file path=ppt/slides/slide1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" name="Rektangel 59"/>
          <p:cNvSpPr>
            <a:spLocks noChangeArrowheads="1"/>
          </p:cNvSpPr>
          <p:nvPr/>
        </p:nvSpPr>
        <p:spPr bwMode="auto">
          <a:xfrm rot="10800000" flipV="1">
            <a:off x="0" y="-327551"/>
            <a:ext cx="9144000" cy="6575951"/>
          </a:xfrm>
          <a:prstGeom prst="rect">
            <a:avLst/>
          </a:prstGeom>
          <a:gradFill rotWithShape="1">
            <a:gsLst>
              <a:gs pos="0">
                <a:srgbClr val="F3F3F3"/>
              </a:gs>
              <a:gs pos="0">
                <a:srgbClr val="F3F3F3"/>
              </a:gs>
              <a:gs pos="0">
                <a:srgbClr val="F3F3F3"/>
              </a:gs>
              <a:gs pos="48000">
                <a:srgbClr val="F3F3F3"/>
              </a:gs>
              <a:gs pos="69000">
                <a:srgbClr val="F3F3F3"/>
              </a:gs>
              <a:gs pos="100000">
                <a:srgbClr val="BFBFBF"/>
              </a:gs>
            </a:gsLst>
            <a:lin ang="5400000" scaled="1"/>
          </a:gradFill>
          <a:ln w="9525">
            <a:noFill/>
            <a:miter lim="800000"/>
            <a:headEnd/>
            <a:tailEnd/>
          </a:ln>
          <a:effectLst>
            <a:outerShdw dist="23000" dir="5400000" rotWithShape="0">
              <a:srgbClr val="808080">
                <a:alpha val="34999"/>
              </a:srgbClr>
            </a:outerShdw>
          </a:effectLst>
        </p:spPr>
        <p:txBody>
          <a:bodyPr anchor="ctr"/>
          <a:lstStyle/>
          <a:p>
            <a:pPr algn="ctr">
              <a:defRPr/>
            </a:pPr>
            <a:endParaRPr lang="da-DK">
              <a:solidFill>
                <a:srgbClr val="FFFFFF"/>
              </a:solidFill>
              <a:latin typeface="Calibri" charset="0"/>
              <a:ea typeface="ＭＳ Ｐゴシック" charset="-128"/>
            </a:endParaRPr>
          </a:p>
        </p:txBody>
      </p:sp>
      <p:grpSp>
        <p:nvGrpSpPr>
          <p:cNvPr id="2" name="Group 8"/>
          <p:cNvGrpSpPr/>
          <p:nvPr/>
        </p:nvGrpSpPr>
        <p:grpSpPr>
          <a:xfrm>
            <a:off x="2770815" y="1504950"/>
            <a:ext cx="3657600" cy="3581400"/>
            <a:chOff x="2971800" y="2286000"/>
            <a:chExt cx="3657600" cy="3581400"/>
          </a:xfrm>
          <a:effectLst>
            <a:outerShdw blurRad="203200" dist="38100" dir="5400000" sx="106000" sy="106000" algn="t" rotWithShape="0">
              <a:prstClr val="black">
                <a:alpha val="40000"/>
              </a:prstClr>
            </a:outerShdw>
          </a:effectLst>
          <a:scene3d>
            <a:camera prst="perspectiveRelaxed"/>
            <a:lightRig rig="threePt" dir="t">
              <a:rot lat="0" lon="0" rev="3000000"/>
            </a:lightRig>
          </a:scene3d>
        </p:grpSpPr>
        <p:sp>
          <p:nvSpPr>
            <p:cNvPr id="5" name="Block Arc 4"/>
            <p:cNvSpPr/>
            <p:nvPr/>
          </p:nvSpPr>
          <p:spPr>
            <a:xfrm>
              <a:off x="2971800" y="2286000"/>
              <a:ext cx="3581400" cy="3581400"/>
            </a:xfrm>
            <a:prstGeom prst="blockArc">
              <a:avLst>
                <a:gd name="adj1" fmla="val 16220256"/>
                <a:gd name="adj2" fmla="val 0"/>
                <a:gd name="adj3" fmla="val 17085"/>
              </a:avLst>
            </a:prstGeom>
            <a:solidFill>
              <a:schemeClr val="accent3">
                <a:lumMod val="75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p3d extrusionH="317500" contourW="44450" prstMaterial="dkEdge">
              <a:bevelT w="63500" h="63500" prst="cross"/>
              <a:extrusionClr>
                <a:schemeClr val="bg1">
                  <a:lumMod val="75000"/>
                </a:schemeClr>
              </a:extrusionClr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chemeClr val="tx1"/>
                </a:solidFill>
                <a:latin typeface="Calibri" pitchFamily="34" charset="0"/>
              </a:endParaRPr>
            </a:p>
          </p:txBody>
        </p:sp>
        <p:sp>
          <p:nvSpPr>
            <p:cNvPr id="6" name="Block Arc 5"/>
            <p:cNvSpPr/>
            <p:nvPr/>
          </p:nvSpPr>
          <p:spPr>
            <a:xfrm flipH="1">
              <a:off x="3048000" y="2286000"/>
              <a:ext cx="3581400" cy="3581400"/>
            </a:xfrm>
            <a:prstGeom prst="blockArc">
              <a:avLst>
                <a:gd name="adj1" fmla="val 16220256"/>
                <a:gd name="adj2" fmla="val 0"/>
                <a:gd name="adj3" fmla="val 17085"/>
              </a:avLst>
            </a:prstGeom>
            <a:solidFill>
              <a:schemeClr val="accent1">
                <a:lumMod val="75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p3d extrusionH="317500" contourW="44450" prstMaterial="dkEdge">
              <a:bevelT w="63500" h="63500" prst="cross"/>
              <a:extrusionClr>
                <a:schemeClr val="bg1">
                  <a:lumMod val="75000"/>
                </a:schemeClr>
              </a:extrusionClr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chemeClr val="tx1"/>
                </a:solidFill>
                <a:latin typeface="Calibri" pitchFamily="34" charset="0"/>
              </a:endParaRPr>
            </a:p>
          </p:txBody>
        </p:sp>
        <p:sp>
          <p:nvSpPr>
            <p:cNvPr id="7" name="Block Arc 6"/>
            <p:cNvSpPr/>
            <p:nvPr/>
          </p:nvSpPr>
          <p:spPr>
            <a:xfrm flipH="1" flipV="1">
              <a:off x="3048000" y="2286000"/>
              <a:ext cx="3581400" cy="3581400"/>
            </a:xfrm>
            <a:prstGeom prst="blockArc">
              <a:avLst>
                <a:gd name="adj1" fmla="val 16220256"/>
                <a:gd name="adj2" fmla="val 0"/>
                <a:gd name="adj3" fmla="val 17085"/>
              </a:avLst>
            </a:prstGeom>
            <a:solidFill>
              <a:schemeClr val="bg2">
                <a:lumMod val="50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p3d extrusionH="317500" contourW="44450" prstMaterial="dkEdge">
              <a:bevelT w="63500" h="63500" prst="cross"/>
              <a:extrusionClr>
                <a:schemeClr val="bg1">
                  <a:lumMod val="75000"/>
                </a:schemeClr>
              </a:extrusionClr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chemeClr val="tx1"/>
                </a:solidFill>
                <a:latin typeface="Calibri" pitchFamily="34" charset="0"/>
              </a:endParaRPr>
            </a:p>
          </p:txBody>
        </p:sp>
        <p:sp>
          <p:nvSpPr>
            <p:cNvPr id="8" name="Block Arc 7"/>
            <p:cNvSpPr/>
            <p:nvPr/>
          </p:nvSpPr>
          <p:spPr>
            <a:xfrm flipV="1">
              <a:off x="2971800" y="2286000"/>
              <a:ext cx="3581400" cy="3581400"/>
            </a:xfrm>
            <a:prstGeom prst="blockArc">
              <a:avLst>
                <a:gd name="adj1" fmla="val 16220256"/>
                <a:gd name="adj2" fmla="val 0"/>
                <a:gd name="adj3" fmla="val 17085"/>
              </a:avLst>
            </a:prstGeom>
            <a:solidFill>
              <a:schemeClr val="accent2">
                <a:lumMod val="75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p3d extrusionH="317500" contourW="44450" prstMaterial="dkEdge">
              <a:bevelT w="63500" h="63500" prst="cross"/>
              <a:extrusionClr>
                <a:schemeClr val="bg1">
                  <a:lumMod val="75000"/>
                </a:schemeClr>
              </a:extrusionClr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chemeClr val="tx1"/>
                </a:solidFill>
                <a:latin typeface="Calibri" pitchFamily="34" charset="0"/>
              </a:endParaRPr>
            </a:p>
          </p:txBody>
        </p:sp>
      </p:grpSp>
      <p:grpSp>
        <p:nvGrpSpPr>
          <p:cNvPr id="3" name="Group 48"/>
          <p:cNvGrpSpPr/>
          <p:nvPr/>
        </p:nvGrpSpPr>
        <p:grpSpPr>
          <a:xfrm>
            <a:off x="760412" y="1352550"/>
            <a:ext cx="2897188" cy="1609904"/>
            <a:chOff x="760412" y="1352550"/>
            <a:chExt cx="2897188" cy="1609904"/>
          </a:xfrm>
        </p:grpSpPr>
        <p:grpSp>
          <p:nvGrpSpPr>
            <p:cNvPr id="4" name="Group 25"/>
            <p:cNvGrpSpPr/>
            <p:nvPr/>
          </p:nvGrpSpPr>
          <p:grpSpPr>
            <a:xfrm>
              <a:off x="760412" y="1352550"/>
              <a:ext cx="2820988" cy="1609904"/>
              <a:chOff x="760412" y="1676400"/>
              <a:chExt cx="2820988" cy="1609904"/>
            </a:xfrm>
          </p:grpSpPr>
          <p:sp>
            <p:nvSpPr>
              <p:cNvPr id="11" name="TextBox 10"/>
              <p:cNvSpPr txBox="1"/>
              <p:nvPr/>
            </p:nvSpPr>
            <p:spPr>
              <a:xfrm>
                <a:off x="760412" y="1676400"/>
                <a:ext cx="2452274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400" b="1" dirty="0" smtClean="0">
                    <a:latin typeface="Calibri" pitchFamily="34" charset="0"/>
                  </a:rPr>
                  <a:t>Your subtitle here</a:t>
                </a:r>
                <a:endParaRPr lang="en-US" sz="2400" b="1" dirty="0">
                  <a:latin typeface="Calibri" pitchFamily="34" charset="0"/>
                </a:endParaRPr>
              </a:p>
            </p:txBody>
          </p:sp>
          <p:sp>
            <p:nvSpPr>
              <p:cNvPr id="16" name="TextBox 15"/>
              <p:cNvSpPr txBox="1"/>
              <p:nvPr/>
            </p:nvSpPr>
            <p:spPr>
              <a:xfrm>
                <a:off x="762000" y="2085975"/>
                <a:ext cx="2208212" cy="120032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2400" dirty="0" smtClean="0">
                    <a:latin typeface="Calibri" pitchFamily="34" charset="0"/>
                  </a:rPr>
                  <a:t>Your text here. Your text here. Your text here</a:t>
                </a:r>
                <a:r>
                  <a:rPr lang="en-US" sz="2400" dirty="0">
                    <a:latin typeface="Calibri" pitchFamily="34" charset="0"/>
                  </a:rPr>
                  <a:t>. </a:t>
                </a:r>
              </a:p>
            </p:txBody>
          </p:sp>
          <p:cxnSp>
            <p:nvCxnSpPr>
              <p:cNvPr id="18" name="Straight Connector 17"/>
              <p:cNvCxnSpPr/>
              <p:nvPr/>
            </p:nvCxnSpPr>
            <p:spPr>
              <a:xfrm>
                <a:off x="836612" y="2133600"/>
                <a:ext cx="2133600" cy="1588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1" name="Straight Connector 20"/>
              <p:cNvCxnSpPr/>
              <p:nvPr/>
            </p:nvCxnSpPr>
            <p:spPr>
              <a:xfrm rot="16200000" flipH="1">
                <a:off x="2857500" y="2247900"/>
                <a:ext cx="838200" cy="609600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4" name="Oval 23"/>
            <p:cNvSpPr/>
            <p:nvPr/>
          </p:nvSpPr>
          <p:spPr>
            <a:xfrm>
              <a:off x="3505200" y="2571750"/>
              <a:ext cx="152400" cy="15240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Calibri" pitchFamily="34" charset="0"/>
              </a:endParaRPr>
            </a:p>
          </p:txBody>
        </p:sp>
      </p:grpSp>
      <p:grpSp>
        <p:nvGrpSpPr>
          <p:cNvPr id="9" name="Group 47"/>
          <p:cNvGrpSpPr/>
          <p:nvPr/>
        </p:nvGrpSpPr>
        <p:grpSpPr>
          <a:xfrm>
            <a:off x="5410200" y="1295400"/>
            <a:ext cx="3138074" cy="1609904"/>
            <a:chOff x="5410200" y="1295400"/>
            <a:chExt cx="3138074" cy="1609904"/>
          </a:xfrm>
        </p:grpSpPr>
        <p:sp>
          <p:nvSpPr>
            <p:cNvPr id="25" name="Oval 24"/>
            <p:cNvSpPr/>
            <p:nvPr/>
          </p:nvSpPr>
          <p:spPr>
            <a:xfrm>
              <a:off x="5410200" y="2571750"/>
              <a:ext cx="152400" cy="15240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Calibri" pitchFamily="34" charset="0"/>
              </a:endParaRPr>
            </a:p>
          </p:txBody>
        </p:sp>
        <p:grpSp>
          <p:nvGrpSpPr>
            <p:cNvPr id="10" name="Group 26"/>
            <p:cNvGrpSpPr/>
            <p:nvPr/>
          </p:nvGrpSpPr>
          <p:grpSpPr>
            <a:xfrm flipH="1">
              <a:off x="5514975" y="1295400"/>
              <a:ext cx="3033299" cy="1609904"/>
              <a:chOff x="548101" y="1676400"/>
              <a:chExt cx="3033299" cy="1609904"/>
            </a:xfrm>
          </p:grpSpPr>
          <p:sp>
            <p:nvSpPr>
              <p:cNvPr id="28" name="TextBox 27"/>
              <p:cNvSpPr txBox="1"/>
              <p:nvPr/>
            </p:nvSpPr>
            <p:spPr>
              <a:xfrm>
                <a:off x="548101" y="1676400"/>
                <a:ext cx="2452274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400" b="1" dirty="0" smtClean="0">
                    <a:latin typeface="Calibri" pitchFamily="34" charset="0"/>
                  </a:rPr>
                  <a:t>Your subtitle here</a:t>
                </a:r>
                <a:endParaRPr lang="en-US" sz="2400" b="1" dirty="0">
                  <a:latin typeface="Calibri" pitchFamily="34" charset="0"/>
                </a:endParaRPr>
              </a:p>
            </p:txBody>
          </p:sp>
          <p:sp>
            <p:nvSpPr>
              <p:cNvPr id="29" name="TextBox 28"/>
              <p:cNvSpPr txBox="1"/>
              <p:nvPr/>
            </p:nvSpPr>
            <p:spPr>
              <a:xfrm>
                <a:off x="638175" y="2085975"/>
                <a:ext cx="2208212" cy="120032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2400" dirty="0" smtClean="0">
                    <a:latin typeface="Calibri" pitchFamily="34" charset="0"/>
                  </a:rPr>
                  <a:t>Your text here. Your text here. Your text here</a:t>
                </a:r>
                <a:r>
                  <a:rPr lang="en-US" sz="2400" dirty="0">
                    <a:latin typeface="Calibri" pitchFamily="34" charset="0"/>
                  </a:rPr>
                  <a:t>. </a:t>
                </a:r>
              </a:p>
            </p:txBody>
          </p:sp>
          <p:cxnSp>
            <p:nvCxnSpPr>
              <p:cNvPr id="30" name="Straight Connector 29"/>
              <p:cNvCxnSpPr/>
              <p:nvPr/>
            </p:nvCxnSpPr>
            <p:spPr>
              <a:xfrm>
                <a:off x="836612" y="2133600"/>
                <a:ext cx="2133600" cy="1588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1" name="Straight Connector 30"/>
              <p:cNvCxnSpPr/>
              <p:nvPr/>
            </p:nvCxnSpPr>
            <p:spPr>
              <a:xfrm rot="16200000" flipH="1">
                <a:off x="2857500" y="2247900"/>
                <a:ext cx="838200" cy="609600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12" name="Group 50"/>
          <p:cNvGrpSpPr/>
          <p:nvPr/>
        </p:nvGrpSpPr>
        <p:grpSpPr>
          <a:xfrm>
            <a:off x="5534025" y="3943350"/>
            <a:ext cx="3214274" cy="2143304"/>
            <a:chOff x="5534025" y="3943350"/>
            <a:chExt cx="3214274" cy="2143304"/>
          </a:xfrm>
        </p:grpSpPr>
        <p:grpSp>
          <p:nvGrpSpPr>
            <p:cNvPr id="13" name="Group 31"/>
            <p:cNvGrpSpPr/>
            <p:nvPr/>
          </p:nvGrpSpPr>
          <p:grpSpPr>
            <a:xfrm flipH="1">
              <a:off x="5638800" y="4095750"/>
              <a:ext cx="3109499" cy="1990904"/>
              <a:chOff x="548101" y="1295400"/>
              <a:chExt cx="3109499" cy="1990904"/>
            </a:xfrm>
          </p:grpSpPr>
          <p:sp>
            <p:nvSpPr>
              <p:cNvPr id="33" name="TextBox 32"/>
              <p:cNvSpPr txBox="1"/>
              <p:nvPr/>
            </p:nvSpPr>
            <p:spPr>
              <a:xfrm>
                <a:off x="548101" y="1676400"/>
                <a:ext cx="2452274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400" b="1" dirty="0" smtClean="0">
                    <a:latin typeface="Calibri" pitchFamily="34" charset="0"/>
                  </a:rPr>
                  <a:t>Your subtitle here</a:t>
                </a:r>
                <a:endParaRPr lang="en-US" sz="2400" b="1" dirty="0">
                  <a:latin typeface="Calibri" pitchFamily="34" charset="0"/>
                </a:endParaRPr>
              </a:p>
            </p:txBody>
          </p:sp>
          <p:sp>
            <p:nvSpPr>
              <p:cNvPr id="34" name="TextBox 33"/>
              <p:cNvSpPr txBox="1"/>
              <p:nvPr/>
            </p:nvSpPr>
            <p:spPr>
              <a:xfrm>
                <a:off x="609600" y="2085975"/>
                <a:ext cx="2208212" cy="120032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2400" dirty="0" smtClean="0">
                    <a:latin typeface="Calibri" pitchFamily="34" charset="0"/>
                  </a:rPr>
                  <a:t>Your text here. Your text here. Your text here</a:t>
                </a:r>
                <a:r>
                  <a:rPr lang="en-US" sz="2400" dirty="0">
                    <a:latin typeface="Calibri" pitchFamily="34" charset="0"/>
                  </a:rPr>
                  <a:t>. </a:t>
                </a:r>
              </a:p>
            </p:txBody>
          </p:sp>
          <p:cxnSp>
            <p:nvCxnSpPr>
              <p:cNvPr id="35" name="Straight Connector 34"/>
              <p:cNvCxnSpPr/>
              <p:nvPr/>
            </p:nvCxnSpPr>
            <p:spPr>
              <a:xfrm>
                <a:off x="836612" y="2133600"/>
                <a:ext cx="2133600" cy="1588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6" name="Straight Connector 35"/>
              <p:cNvCxnSpPr/>
              <p:nvPr/>
            </p:nvCxnSpPr>
            <p:spPr>
              <a:xfrm rot="5400000" flipH="1" flipV="1">
                <a:off x="2895600" y="1371600"/>
                <a:ext cx="838200" cy="685800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38" name="Oval 37"/>
            <p:cNvSpPr/>
            <p:nvPr/>
          </p:nvSpPr>
          <p:spPr>
            <a:xfrm>
              <a:off x="5534025" y="3943350"/>
              <a:ext cx="152400" cy="15240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Calibri" pitchFamily="34" charset="0"/>
              </a:endParaRPr>
            </a:p>
          </p:txBody>
        </p:sp>
      </p:grpSp>
      <p:grpSp>
        <p:nvGrpSpPr>
          <p:cNvPr id="14" name="Group 49"/>
          <p:cNvGrpSpPr/>
          <p:nvPr/>
        </p:nvGrpSpPr>
        <p:grpSpPr>
          <a:xfrm>
            <a:off x="762000" y="3943350"/>
            <a:ext cx="2895600" cy="1990904"/>
            <a:chOff x="762000" y="3943350"/>
            <a:chExt cx="2895600" cy="1990904"/>
          </a:xfrm>
        </p:grpSpPr>
        <p:sp>
          <p:nvSpPr>
            <p:cNvPr id="23" name="Oval 22"/>
            <p:cNvSpPr/>
            <p:nvPr/>
          </p:nvSpPr>
          <p:spPr>
            <a:xfrm>
              <a:off x="3505200" y="3943350"/>
              <a:ext cx="152400" cy="15240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Calibri" pitchFamily="34" charset="0"/>
              </a:endParaRPr>
            </a:p>
          </p:txBody>
        </p:sp>
        <p:grpSp>
          <p:nvGrpSpPr>
            <p:cNvPr id="15" name="Group 38"/>
            <p:cNvGrpSpPr/>
            <p:nvPr/>
          </p:nvGrpSpPr>
          <p:grpSpPr>
            <a:xfrm>
              <a:off x="762000" y="4095750"/>
              <a:ext cx="2743200" cy="1838504"/>
              <a:chOff x="760412" y="1447800"/>
              <a:chExt cx="2743200" cy="1838504"/>
            </a:xfrm>
          </p:grpSpPr>
          <p:sp>
            <p:nvSpPr>
              <p:cNvPr id="40" name="TextBox 39"/>
              <p:cNvSpPr txBox="1"/>
              <p:nvPr/>
            </p:nvSpPr>
            <p:spPr>
              <a:xfrm>
                <a:off x="760412" y="1676400"/>
                <a:ext cx="2452274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400" b="1" dirty="0" smtClean="0">
                    <a:latin typeface="Calibri" pitchFamily="34" charset="0"/>
                  </a:rPr>
                  <a:t>Your subtitle here</a:t>
                </a:r>
                <a:endParaRPr lang="en-US" sz="2400" b="1" dirty="0">
                  <a:latin typeface="Calibri" pitchFamily="34" charset="0"/>
                </a:endParaRPr>
              </a:p>
            </p:txBody>
          </p:sp>
          <p:sp>
            <p:nvSpPr>
              <p:cNvPr id="41" name="TextBox 40"/>
              <p:cNvSpPr txBox="1"/>
              <p:nvPr/>
            </p:nvSpPr>
            <p:spPr>
              <a:xfrm>
                <a:off x="762000" y="2085975"/>
                <a:ext cx="2208212" cy="120032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2400" dirty="0" smtClean="0">
                    <a:latin typeface="Calibri" pitchFamily="34" charset="0"/>
                  </a:rPr>
                  <a:t>Your text here. Your text here. Your text here</a:t>
                </a:r>
                <a:r>
                  <a:rPr lang="en-US" sz="2400" dirty="0">
                    <a:latin typeface="Calibri" pitchFamily="34" charset="0"/>
                  </a:rPr>
                  <a:t>. </a:t>
                </a:r>
              </a:p>
            </p:txBody>
          </p:sp>
          <p:cxnSp>
            <p:nvCxnSpPr>
              <p:cNvPr id="42" name="Straight Connector 41"/>
              <p:cNvCxnSpPr/>
              <p:nvPr/>
            </p:nvCxnSpPr>
            <p:spPr>
              <a:xfrm>
                <a:off x="836612" y="2133600"/>
                <a:ext cx="2133600" cy="1588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3" name="Straight Connector 42"/>
              <p:cNvCxnSpPr/>
              <p:nvPr/>
            </p:nvCxnSpPr>
            <p:spPr>
              <a:xfrm rot="5400000" flipH="1" flipV="1">
                <a:off x="2894806" y="1524794"/>
                <a:ext cx="685800" cy="531812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sp>
        <p:nvSpPr>
          <p:cNvPr id="46" name="Title 45"/>
          <p:cNvSpPr>
            <a:spLocks noGrp="1"/>
          </p:cNvSpPr>
          <p:nvPr>
            <p:ph type="title"/>
          </p:nvPr>
        </p:nvSpPr>
        <p:spPr>
          <a:xfrm>
            <a:off x="457200" y="0"/>
            <a:ext cx="8229600" cy="1143000"/>
          </a:xfrm>
        </p:spPr>
        <p:txBody>
          <a:bodyPr/>
          <a:lstStyle/>
          <a:p>
            <a:r>
              <a:rPr lang="en-US" dirty="0" smtClean="0"/>
              <a:t>4 quadrants</a:t>
            </a:r>
            <a:endParaRPr lang="en-US" dirty="0"/>
          </a:p>
        </p:txBody>
      </p:sp>
      <p:cxnSp>
        <p:nvCxnSpPr>
          <p:cNvPr id="37" name="Straight Connector 36"/>
          <p:cNvCxnSpPr/>
          <p:nvPr/>
        </p:nvCxnSpPr>
        <p:spPr>
          <a:xfrm flipV="1">
            <a:off x="0" y="6235347"/>
            <a:ext cx="9144000" cy="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9" name="TextBox 38"/>
          <p:cNvSpPr txBox="1"/>
          <p:nvPr/>
        </p:nvSpPr>
        <p:spPr>
          <a:xfrm>
            <a:off x="7902054" y="6357584"/>
            <a:ext cx="101334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>
                <a:latin typeface="Calibri" pitchFamily="34" charset="0"/>
              </a:rPr>
              <a:t>LOGO</a:t>
            </a:r>
            <a:endParaRPr lang="en-US" dirty="0">
              <a:latin typeface="Calibri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17417089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7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2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23"/>
          <p:cNvGrpSpPr>
            <a:grpSpLocks/>
          </p:cNvGrpSpPr>
          <p:nvPr/>
        </p:nvGrpSpPr>
        <p:grpSpPr bwMode="auto">
          <a:xfrm>
            <a:off x="0" y="3523038"/>
            <a:ext cx="9144000" cy="2049462"/>
            <a:chOff x="0" y="2086"/>
            <a:chExt cx="5760" cy="1056"/>
          </a:xfrm>
        </p:grpSpPr>
        <p:sp>
          <p:nvSpPr>
            <p:cNvPr id="41" name="Rectangle 3"/>
            <p:cNvSpPr>
              <a:spLocks noChangeArrowheads="1"/>
            </p:cNvSpPr>
            <p:nvPr/>
          </p:nvSpPr>
          <p:spPr bwMode="gray">
            <a:xfrm>
              <a:off x="0" y="2325"/>
              <a:ext cx="5760" cy="817"/>
            </a:xfrm>
            <a:prstGeom prst="rect">
              <a:avLst/>
            </a:prstGeom>
            <a:gradFill rotWithShape="1">
              <a:gsLst>
                <a:gs pos="0">
                  <a:srgbClr val="DDDDDD"/>
                </a:gs>
                <a:gs pos="100000">
                  <a:srgbClr val="FFFFFF"/>
                </a:gs>
              </a:gsLst>
              <a:lin ang="5400000" scaled="1"/>
            </a:gradFill>
            <a:ln w="9525">
              <a:noFill/>
              <a:miter lim="800000"/>
              <a:headEnd/>
              <a:tailEnd/>
            </a:ln>
          </p:spPr>
          <p:txBody>
            <a:bodyPr wrap="none" lIns="90000" tIns="90000" rIns="72000" bIns="90000" anchor="ctr"/>
            <a:lstStyle/>
            <a:p>
              <a:pPr algn="ctr" eaLnBrk="0" hangingPunct="0"/>
              <a:endParaRPr lang="en-US" noProof="1">
                <a:latin typeface="Calibri" pitchFamily="34" charset="0"/>
                <a:cs typeface="Arial" charset="0"/>
              </a:endParaRPr>
            </a:p>
          </p:txBody>
        </p:sp>
        <p:sp>
          <p:nvSpPr>
            <p:cNvPr id="42" name="Rectangle 25"/>
            <p:cNvSpPr>
              <a:spLocks noChangeArrowheads="1"/>
            </p:cNvSpPr>
            <p:nvPr/>
          </p:nvSpPr>
          <p:spPr bwMode="gray">
            <a:xfrm flipV="1">
              <a:off x="0" y="2086"/>
              <a:ext cx="5760" cy="246"/>
            </a:xfrm>
            <a:prstGeom prst="rect">
              <a:avLst/>
            </a:prstGeom>
            <a:gradFill rotWithShape="1">
              <a:gsLst>
                <a:gs pos="0">
                  <a:srgbClr val="DBDBDB"/>
                </a:gs>
                <a:gs pos="100000">
                  <a:srgbClr val="FFFFFF"/>
                </a:gs>
              </a:gsLst>
              <a:lin ang="5400000" scaled="1"/>
            </a:gradFill>
            <a:ln w="9525">
              <a:noFill/>
              <a:miter lim="800000"/>
              <a:headEnd/>
              <a:tailEnd/>
            </a:ln>
          </p:spPr>
          <p:txBody>
            <a:bodyPr rot="10800000" wrap="none" lIns="90000" tIns="90000" rIns="72000" bIns="90000" anchor="ctr"/>
            <a:lstStyle/>
            <a:p>
              <a:pPr algn="ctr" eaLnBrk="0" hangingPunct="0"/>
              <a:endParaRPr lang="en-US" noProof="1">
                <a:latin typeface="Calibri" pitchFamily="34" charset="0"/>
                <a:cs typeface="Arial" charset="0"/>
              </a:endParaRPr>
            </a:p>
          </p:txBody>
        </p:sp>
      </p:grp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715962"/>
          </a:xfrm>
        </p:spPr>
        <p:txBody>
          <a:bodyPr>
            <a:normAutofit/>
          </a:bodyPr>
          <a:lstStyle/>
          <a:p>
            <a:r>
              <a:rPr lang="en-US" dirty="0" smtClean="0"/>
              <a:t>Your Title Text Here</a:t>
            </a:r>
            <a:endParaRPr lang="en-US" sz="3200" dirty="0"/>
          </a:p>
        </p:txBody>
      </p:sp>
      <p:sp>
        <p:nvSpPr>
          <p:cNvPr id="3" name="Donut 2"/>
          <p:cNvSpPr/>
          <p:nvPr/>
        </p:nvSpPr>
        <p:spPr>
          <a:xfrm>
            <a:off x="1905000" y="1473525"/>
            <a:ext cx="5181600" cy="5181600"/>
          </a:xfrm>
          <a:prstGeom prst="donut">
            <a:avLst>
              <a:gd name="adj" fmla="val 4749"/>
            </a:avLst>
          </a:prstGeom>
          <a:gradFill>
            <a:gsLst>
              <a:gs pos="0">
                <a:srgbClr val="CBCBCB"/>
              </a:gs>
              <a:gs pos="13000">
                <a:srgbClr val="5F5F5F"/>
              </a:gs>
              <a:gs pos="21001">
                <a:srgbClr val="5F5F5F"/>
              </a:gs>
              <a:gs pos="63000">
                <a:srgbClr val="FFFFFF"/>
              </a:gs>
              <a:gs pos="67000">
                <a:srgbClr val="B2B2B2"/>
              </a:gs>
              <a:gs pos="69000">
                <a:srgbClr val="292929"/>
              </a:gs>
              <a:gs pos="82001">
                <a:srgbClr val="777777"/>
              </a:gs>
              <a:gs pos="100000">
                <a:srgbClr val="EAEAEA"/>
              </a:gs>
            </a:gsLst>
            <a:lin ang="18900000" scaled="0"/>
          </a:gradFill>
          <a:ln>
            <a:noFill/>
          </a:ln>
          <a:scene3d>
            <a:camera prst="perspectiveRelaxed">
              <a:rot lat="17673601" lon="0" rev="0"/>
            </a:camera>
            <a:lightRig rig="morning" dir="t">
              <a:rot lat="0" lon="0" rev="6000000"/>
            </a:lightRig>
          </a:scene3d>
          <a:sp3d extrusionH="254000" prstMaterial="powder">
            <a:extrusionClr>
              <a:schemeClr val="bg1"/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  <a:latin typeface="Calibri" pitchFamily="34" charset="0"/>
            </a:endParaRPr>
          </a:p>
        </p:txBody>
      </p:sp>
      <p:grpSp>
        <p:nvGrpSpPr>
          <p:cNvPr id="7" name="Gruppe 303"/>
          <p:cNvGrpSpPr>
            <a:grpSpLocks/>
          </p:cNvGrpSpPr>
          <p:nvPr/>
        </p:nvGrpSpPr>
        <p:grpSpPr bwMode="auto">
          <a:xfrm>
            <a:off x="1447800" y="3149926"/>
            <a:ext cx="1037703" cy="1036324"/>
            <a:chOff x="6450252" y="3628867"/>
            <a:chExt cx="1336199" cy="1334824"/>
          </a:xfrm>
        </p:grpSpPr>
        <p:sp>
          <p:nvSpPr>
            <p:cNvPr id="5" name="Ellipse 257"/>
            <p:cNvSpPr/>
            <p:nvPr/>
          </p:nvSpPr>
          <p:spPr bwMode="auto">
            <a:xfrm>
              <a:off x="6450252" y="3628867"/>
              <a:ext cx="1336199" cy="1334824"/>
            </a:xfrm>
            <a:prstGeom prst="ellipse">
              <a:avLst/>
            </a:prstGeom>
            <a:gradFill flip="none" rotWithShape="1">
              <a:gsLst>
                <a:gs pos="0">
                  <a:schemeClr val="bg2">
                    <a:lumMod val="50000"/>
                  </a:schemeClr>
                </a:gs>
                <a:gs pos="100000">
                  <a:schemeClr val="bg2">
                    <a:lumMod val="25000"/>
                  </a:schemeClr>
                </a:gs>
              </a:gsLst>
              <a:path path="shape">
                <a:fillToRect l="50000" t="50000" r="50000" b="50000"/>
              </a:path>
              <a:tileRect/>
            </a:gradFill>
            <a:ln w="9525" cap="flat" cmpd="sng" algn="ctr">
              <a:solidFill>
                <a:schemeClr val="bg2">
                  <a:lumMod val="25000"/>
                </a:schemeClr>
              </a:solidFill>
              <a:prstDash val="solid"/>
            </a:ln>
            <a:effectLst>
              <a:innerShdw blurRad="190500" dist="114300" dir="5700000">
                <a:srgbClr val="000000">
                  <a:alpha val="37000"/>
                </a:srgbClr>
              </a:inn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noProof="1">
                <a:solidFill>
                  <a:srgbClr val="FFFFFF"/>
                </a:solidFill>
                <a:latin typeface="Calibri" pitchFamily="-111" charset="0"/>
                <a:ea typeface="ＭＳ Ｐゴシック" pitchFamily="-111" charset="-128"/>
              </a:endParaRPr>
            </a:p>
          </p:txBody>
        </p:sp>
        <p:sp>
          <p:nvSpPr>
            <p:cNvPr id="6" name="Ellipse 259"/>
            <p:cNvSpPr>
              <a:spLocks noChangeArrowheads="1"/>
            </p:cNvSpPr>
            <p:nvPr/>
          </p:nvSpPr>
          <p:spPr bwMode="auto">
            <a:xfrm>
              <a:off x="6629575" y="3671730"/>
              <a:ext cx="983900" cy="720725"/>
            </a:xfrm>
            <a:prstGeom prst="ellipse">
              <a:avLst/>
            </a:prstGeom>
            <a:gradFill rotWithShape="1">
              <a:gsLst>
                <a:gs pos="0">
                  <a:srgbClr val="FFFFFF">
                    <a:alpha val="76999"/>
                  </a:srgbClr>
                </a:gs>
                <a:gs pos="100000">
                  <a:srgbClr val="8EB4E3">
                    <a:alpha val="0"/>
                  </a:srgbClr>
                </a:gs>
              </a:gsLst>
              <a:lin ang="5400000"/>
            </a:gradFill>
            <a:ln w="9525">
              <a:noFill/>
              <a:round/>
              <a:headEnd/>
              <a:tailEnd/>
            </a:ln>
          </p:spPr>
          <p:txBody>
            <a:bodyPr anchor="ctr"/>
            <a:lstStyle/>
            <a:p>
              <a:pPr algn="ctr"/>
              <a:endParaRPr lang="en-US" noProof="1">
                <a:solidFill>
                  <a:srgbClr val="FFFFFF"/>
                </a:solidFill>
                <a:latin typeface="Calibri" charset="0"/>
                <a:ea typeface="ＭＳ Ｐゴシック" pitchFamily="34" charset="-128"/>
              </a:endParaRPr>
            </a:p>
          </p:txBody>
        </p:sp>
      </p:grpSp>
      <p:grpSp>
        <p:nvGrpSpPr>
          <p:cNvPr id="8" name="Group 7"/>
          <p:cNvGrpSpPr/>
          <p:nvPr/>
        </p:nvGrpSpPr>
        <p:grpSpPr>
          <a:xfrm>
            <a:off x="4006040" y="3990136"/>
            <a:ext cx="1235225" cy="1370754"/>
            <a:chOff x="2590800" y="4388357"/>
            <a:chExt cx="1112648" cy="1202739"/>
          </a:xfrm>
        </p:grpSpPr>
        <p:sp>
          <p:nvSpPr>
            <p:cNvPr id="9" name="Ellipse 257"/>
            <p:cNvSpPr/>
            <p:nvPr/>
          </p:nvSpPr>
          <p:spPr bwMode="auto">
            <a:xfrm>
              <a:off x="2590800" y="4388357"/>
              <a:ext cx="1112648" cy="1111169"/>
            </a:xfrm>
            <a:prstGeom prst="ellipse">
              <a:avLst/>
            </a:prstGeom>
            <a:gradFill flip="none" rotWithShape="1">
              <a:gsLst>
                <a:gs pos="0">
                  <a:schemeClr val="accent6">
                    <a:lumMod val="75000"/>
                  </a:schemeClr>
                </a:gs>
                <a:gs pos="100000">
                  <a:schemeClr val="accent6">
                    <a:lumMod val="50000"/>
                  </a:schemeClr>
                </a:gs>
                <a:gs pos="100000">
                  <a:schemeClr val="accent6">
                    <a:lumMod val="50000"/>
                  </a:schemeClr>
                </a:gs>
              </a:gsLst>
              <a:path path="shape">
                <a:fillToRect l="50000" t="50000" r="50000" b="50000"/>
              </a:path>
              <a:tileRect/>
            </a:gradFill>
            <a:ln w="9525" cap="flat" cmpd="sng" algn="ctr">
              <a:solidFill>
                <a:schemeClr val="accent6">
                  <a:lumMod val="90000"/>
                </a:schemeClr>
              </a:solidFill>
              <a:prstDash val="solid"/>
            </a:ln>
            <a:effectLst>
              <a:innerShdw blurRad="190500" dist="114300" dir="5700000">
                <a:srgbClr val="000000">
                  <a:alpha val="37000"/>
                </a:srgbClr>
              </a:inn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noProof="1">
                <a:solidFill>
                  <a:srgbClr val="FFFFFF"/>
                </a:solidFill>
                <a:latin typeface="Calibri" pitchFamily="-111" charset="0"/>
                <a:ea typeface="ＭＳ Ｐゴシック" pitchFamily="-111" charset="-128"/>
              </a:endParaRPr>
            </a:p>
          </p:txBody>
        </p:sp>
        <p:sp>
          <p:nvSpPr>
            <p:cNvPr id="10" name="Ellipse 259"/>
            <p:cNvSpPr>
              <a:spLocks noChangeArrowheads="1"/>
            </p:cNvSpPr>
            <p:nvPr/>
          </p:nvSpPr>
          <p:spPr bwMode="auto">
            <a:xfrm>
              <a:off x="2743200" y="4419600"/>
              <a:ext cx="819290" cy="599965"/>
            </a:xfrm>
            <a:prstGeom prst="ellipse">
              <a:avLst/>
            </a:prstGeom>
            <a:gradFill rotWithShape="1">
              <a:gsLst>
                <a:gs pos="0">
                  <a:srgbClr val="FFFFFF">
                    <a:alpha val="76999"/>
                  </a:srgbClr>
                </a:gs>
                <a:gs pos="100000">
                  <a:srgbClr val="8EB4E3">
                    <a:alpha val="0"/>
                  </a:srgbClr>
                </a:gs>
              </a:gsLst>
              <a:lin ang="5400000"/>
            </a:gradFill>
            <a:ln w="9525">
              <a:noFill/>
              <a:round/>
              <a:headEnd/>
              <a:tailEnd/>
            </a:ln>
          </p:spPr>
          <p:txBody>
            <a:bodyPr anchor="ctr"/>
            <a:lstStyle/>
            <a:p>
              <a:pPr algn="ctr"/>
              <a:endParaRPr lang="en-US" noProof="1">
                <a:solidFill>
                  <a:srgbClr val="FFFFFF"/>
                </a:solidFill>
                <a:latin typeface="Calibri" charset="0"/>
                <a:ea typeface="ＭＳ Ｐゴシック" pitchFamily="34" charset="-128"/>
              </a:endParaRPr>
            </a:p>
          </p:txBody>
        </p:sp>
        <p:sp>
          <p:nvSpPr>
            <p:cNvPr id="11" name="Ellipse 256"/>
            <p:cNvSpPr/>
            <p:nvPr/>
          </p:nvSpPr>
          <p:spPr bwMode="auto">
            <a:xfrm>
              <a:off x="2793100" y="5455153"/>
              <a:ext cx="758624" cy="135943"/>
            </a:xfrm>
            <a:prstGeom prst="ellipse">
              <a:avLst/>
            </a:prstGeom>
            <a:gradFill flip="none" rotWithShape="1">
              <a:gsLst>
                <a:gs pos="100000">
                  <a:srgbClr val="FFFFFF">
                    <a:alpha val="0"/>
                  </a:srgbClr>
                </a:gs>
                <a:gs pos="0">
                  <a:srgbClr val="E6E6E6">
                    <a:lumMod val="10000"/>
                    <a:alpha val="76000"/>
                  </a:srgbClr>
                </a:gs>
              </a:gsLst>
              <a:path path="shape">
                <a:fillToRect l="50000" t="50000" r="50000" b="50000"/>
              </a:path>
              <a:tileRect/>
            </a:gra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algn="ctr">
                <a:defRPr/>
              </a:pPr>
              <a:endParaRPr lang="en-US" noProof="1">
                <a:solidFill>
                  <a:srgbClr val="FFFFFF"/>
                </a:solidFill>
                <a:latin typeface="Calibri" pitchFamily="-111" charset="0"/>
                <a:ea typeface="ＭＳ Ｐゴシック" pitchFamily="-111" charset="-128"/>
              </a:endParaRPr>
            </a:p>
          </p:txBody>
        </p:sp>
      </p:grpSp>
      <p:grpSp>
        <p:nvGrpSpPr>
          <p:cNvPr id="12" name="Group 25"/>
          <p:cNvGrpSpPr/>
          <p:nvPr/>
        </p:nvGrpSpPr>
        <p:grpSpPr>
          <a:xfrm>
            <a:off x="6477000" y="3073725"/>
            <a:ext cx="1037703" cy="1036324"/>
            <a:chOff x="6781800" y="2971800"/>
            <a:chExt cx="1037703" cy="1036324"/>
          </a:xfrm>
        </p:grpSpPr>
        <p:sp>
          <p:nvSpPr>
            <p:cNvPr id="17" name="Ellipse 257"/>
            <p:cNvSpPr/>
            <p:nvPr/>
          </p:nvSpPr>
          <p:spPr bwMode="auto">
            <a:xfrm>
              <a:off x="6781800" y="2971800"/>
              <a:ext cx="1037703" cy="1036324"/>
            </a:xfrm>
            <a:prstGeom prst="ellipse">
              <a:avLst/>
            </a:prstGeom>
            <a:gradFill flip="none" rotWithShape="1">
              <a:gsLst>
                <a:gs pos="0">
                  <a:schemeClr val="accent5">
                    <a:lumMod val="60000"/>
                    <a:lumOff val="40000"/>
                  </a:schemeClr>
                </a:gs>
                <a:gs pos="100000">
                  <a:schemeClr val="accent5">
                    <a:lumMod val="75000"/>
                  </a:schemeClr>
                </a:gs>
              </a:gsLst>
              <a:path path="shape">
                <a:fillToRect l="50000" t="50000" r="50000" b="50000"/>
              </a:path>
              <a:tileRect/>
            </a:gradFill>
            <a:ln w="9525" cap="flat" cmpd="sng" algn="ctr">
              <a:solidFill>
                <a:schemeClr val="accent5">
                  <a:lumMod val="50000"/>
                </a:schemeClr>
              </a:solidFill>
              <a:prstDash val="solid"/>
            </a:ln>
            <a:effectLst>
              <a:innerShdw blurRad="190500" dist="114300" dir="5700000">
                <a:srgbClr val="000000">
                  <a:alpha val="37000"/>
                </a:srgbClr>
              </a:inn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noProof="1">
                <a:solidFill>
                  <a:srgbClr val="FFFFFF"/>
                </a:solidFill>
                <a:latin typeface="Calibri" pitchFamily="-111" charset="0"/>
                <a:ea typeface="ＭＳ Ｐゴシック" pitchFamily="-111" charset="-128"/>
              </a:endParaRPr>
            </a:p>
          </p:txBody>
        </p:sp>
        <p:sp>
          <p:nvSpPr>
            <p:cNvPr id="18" name="Ellipse 259"/>
            <p:cNvSpPr>
              <a:spLocks noChangeArrowheads="1"/>
            </p:cNvSpPr>
            <p:nvPr/>
          </p:nvSpPr>
          <p:spPr bwMode="auto">
            <a:xfrm>
              <a:off x="6921064" y="3005078"/>
              <a:ext cx="764105" cy="559553"/>
            </a:xfrm>
            <a:prstGeom prst="ellipse">
              <a:avLst/>
            </a:prstGeom>
            <a:gradFill rotWithShape="1">
              <a:gsLst>
                <a:gs pos="0">
                  <a:srgbClr val="FFFFFF">
                    <a:alpha val="76999"/>
                  </a:srgbClr>
                </a:gs>
                <a:gs pos="100000">
                  <a:srgbClr val="8EB4E3">
                    <a:alpha val="0"/>
                  </a:srgbClr>
                </a:gs>
              </a:gsLst>
              <a:lin ang="5400000"/>
            </a:gradFill>
            <a:ln w="9525">
              <a:noFill/>
              <a:round/>
              <a:headEnd/>
              <a:tailEnd/>
            </a:ln>
          </p:spPr>
          <p:txBody>
            <a:bodyPr anchor="ctr"/>
            <a:lstStyle/>
            <a:p>
              <a:pPr algn="ctr"/>
              <a:endParaRPr lang="en-US" noProof="1">
                <a:solidFill>
                  <a:srgbClr val="FFFFFF"/>
                </a:solidFill>
                <a:latin typeface="Calibri" charset="0"/>
                <a:ea typeface="ＭＳ Ｐゴシック" pitchFamily="34" charset="-128"/>
              </a:endParaRPr>
            </a:p>
          </p:txBody>
        </p:sp>
      </p:grpSp>
      <p:grpSp>
        <p:nvGrpSpPr>
          <p:cNvPr id="13" name="Group 24"/>
          <p:cNvGrpSpPr/>
          <p:nvPr/>
        </p:nvGrpSpPr>
        <p:grpSpPr>
          <a:xfrm>
            <a:off x="4038600" y="2159325"/>
            <a:ext cx="990600" cy="1091117"/>
            <a:chOff x="4495800" y="2200946"/>
            <a:chExt cx="838200" cy="923253"/>
          </a:xfrm>
        </p:grpSpPr>
        <p:sp>
          <p:nvSpPr>
            <p:cNvPr id="22" name="Ellipse 257"/>
            <p:cNvSpPr/>
            <p:nvPr/>
          </p:nvSpPr>
          <p:spPr bwMode="auto">
            <a:xfrm>
              <a:off x="4495800" y="2200946"/>
              <a:ext cx="838200" cy="837086"/>
            </a:xfrm>
            <a:prstGeom prst="ellipse">
              <a:avLst/>
            </a:prstGeom>
            <a:gradFill flip="none" rotWithShape="1">
              <a:gsLst>
                <a:gs pos="0">
                  <a:schemeClr val="bg1">
                    <a:lumMod val="65000"/>
                  </a:schemeClr>
                </a:gs>
                <a:gs pos="100000">
                  <a:schemeClr val="bg1">
                    <a:lumMod val="50000"/>
                  </a:schemeClr>
                </a:gs>
              </a:gsLst>
              <a:path path="shape">
                <a:fillToRect l="50000" t="50000" r="50000" b="50000"/>
              </a:path>
              <a:tileRect/>
            </a:gradFill>
            <a:ln w="9525" cap="flat" cmpd="sng" algn="ctr">
              <a:solidFill>
                <a:schemeClr val="bg1">
                  <a:lumMod val="50000"/>
                </a:schemeClr>
              </a:solidFill>
              <a:prstDash val="solid"/>
            </a:ln>
            <a:effectLst>
              <a:innerShdw blurRad="190500" dist="114300" dir="5700000">
                <a:srgbClr val="000000">
                  <a:alpha val="37000"/>
                </a:srgbClr>
              </a:inn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noProof="1">
                <a:solidFill>
                  <a:srgbClr val="FFFFFF"/>
                </a:solidFill>
                <a:latin typeface="Calibri" pitchFamily="-111" charset="0"/>
                <a:ea typeface="ＭＳ Ｐゴシック" pitchFamily="-111" charset="-128"/>
              </a:endParaRPr>
            </a:p>
          </p:txBody>
        </p:sp>
        <p:sp>
          <p:nvSpPr>
            <p:cNvPr id="23" name="Ellipse 259"/>
            <p:cNvSpPr>
              <a:spLocks noChangeArrowheads="1"/>
            </p:cNvSpPr>
            <p:nvPr/>
          </p:nvSpPr>
          <p:spPr bwMode="auto">
            <a:xfrm>
              <a:off x="4608290" y="2227826"/>
              <a:ext cx="617202" cy="451976"/>
            </a:xfrm>
            <a:prstGeom prst="ellipse">
              <a:avLst/>
            </a:prstGeom>
            <a:gradFill rotWithShape="1">
              <a:gsLst>
                <a:gs pos="0">
                  <a:srgbClr val="FFFFFF">
                    <a:alpha val="76999"/>
                  </a:srgbClr>
                </a:gs>
                <a:gs pos="100000">
                  <a:srgbClr val="8EB4E3">
                    <a:alpha val="0"/>
                  </a:srgbClr>
                </a:gs>
              </a:gsLst>
              <a:lin ang="5400000"/>
            </a:gradFill>
            <a:ln w="9525">
              <a:noFill/>
              <a:round/>
              <a:headEnd/>
              <a:tailEnd/>
            </a:ln>
          </p:spPr>
          <p:txBody>
            <a:bodyPr anchor="ctr"/>
            <a:lstStyle/>
            <a:p>
              <a:pPr algn="ctr"/>
              <a:endParaRPr lang="en-US" noProof="1">
                <a:solidFill>
                  <a:srgbClr val="FFFFFF"/>
                </a:solidFill>
                <a:latin typeface="Calibri" charset="0"/>
                <a:ea typeface="ＭＳ Ｐゴシック" pitchFamily="34" charset="-128"/>
              </a:endParaRPr>
            </a:p>
          </p:txBody>
        </p:sp>
        <p:sp>
          <p:nvSpPr>
            <p:cNvPr id="24" name="Ellipse 256"/>
            <p:cNvSpPr/>
            <p:nvPr/>
          </p:nvSpPr>
          <p:spPr bwMode="auto">
            <a:xfrm>
              <a:off x="4527378" y="2959778"/>
              <a:ext cx="752101" cy="164421"/>
            </a:xfrm>
            <a:prstGeom prst="ellipse">
              <a:avLst/>
            </a:prstGeom>
            <a:gradFill flip="none" rotWithShape="1">
              <a:gsLst>
                <a:gs pos="100000">
                  <a:srgbClr val="FFFFFF">
                    <a:alpha val="0"/>
                  </a:srgbClr>
                </a:gs>
                <a:gs pos="0">
                  <a:srgbClr val="E6E6E6">
                    <a:lumMod val="10000"/>
                    <a:alpha val="76000"/>
                  </a:srgbClr>
                </a:gs>
              </a:gsLst>
              <a:path path="shape">
                <a:fillToRect l="50000" t="50000" r="50000" b="50000"/>
              </a:path>
              <a:tileRect/>
            </a:gra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algn="ctr">
                <a:defRPr/>
              </a:pPr>
              <a:endParaRPr lang="en-US" noProof="1">
                <a:solidFill>
                  <a:srgbClr val="FFFFFF"/>
                </a:solidFill>
                <a:latin typeface="Calibri" pitchFamily="-111" charset="0"/>
                <a:ea typeface="ＭＳ Ｐゴシック" pitchFamily="-111" charset="-128"/>
              </a:endParaRPr>
            </a:p>
          </p:txBody>
        </p:sp>
      </p:grpSp>
      <p:grpSp>
        <p:nvGrpSpPr>
          <p:cNvPr id="14" name="Group 55"/>
          <p:cNvGrpSpPr/>
          <p:nvPr/>
        </p:nvGrpSpPr>
        <p:grpSpPr>
          <a:xfrm>
            <a:off x="2743200" y="1244925"/>
            <a:ext cx="3657600" cy="914400"/>
            <a:chOff x="2743200" y="1600200"/>
            <a:chExt cx="3657600" cy="914400"/>
          </a:xfrm>
        </p:grpSpPr>
        <p:grpSp>
          <p:nvGrpSpPr>
            <p:cNvPr id="15" name="Group 32"/>
            <p:cNvGrpSpPr/>
            <p:nvPr/>
          </p:nvGrpSpPr>
          <p:grpSpPr>
            <a:xfrm>
              <a:off x="2743200" y="2057400"/>
              <a:ext cx="3657600" cy="457200"/>
              <a:chOff x="2743200" y="1981200"/>
              <a:chExt cx="3657600" cy="457200"/>
            </a:xfrm>
          </p:grpSpPr>
          <p:cxnSp>
            <p:nvCxnSpPr>
              <p:cNvPr id="28" name="Straight Connector 27"/>
              <p:cNvCxnSpPr/>
              <p:nvPr/>
            </p:nvCxnSpPr>
            <p:spPr>
              <a:xfrm>
                <a:off x="2743200" y="1981200"/>
                <a:ext cx="3657600" cy="1588"/>
              </a:xfrm>
              <a:prstGeom prst="line">
                <a:avLst/>
              </a:prstGeom>
              <a:ln>
                <a:solidFill>
                  <a:schemeClr val="bg2">
                    <a:lumMod val="5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" name="Straight Connector 31"/>
              <p:cNvCxnSpPr/>
              <p:nvPr/>
            </p:nvCxnSpPr>
            <p:spPr>
              <a:xfrm rot="5400000">
                <a:off x="4344194" y="2209006"/>
                <a:ext cx="457200" cy="1588"/>
              </a:xfrm>
              <a:prstGeom prst="line">
                <a:avLst/>
              </a:prstGeom>
              <a:ln>
                <a:solidFill>
                  <a:schemeClr val="bg2">
                    <a:lumMod val="5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51" name="Rectangle 50"/>
            <p:cNvSpPr/>
            <p:nvPr/>
          </p:nvSpPr>
          <p:spPr>
            <a:xfrm>
              <a:off x="2743200" y="1600200"/>
              <a:ext cx="3657600" cy="457200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2400" dirty="0" smtClean="0">
                  <a:solidFill>
                    <a:schemeClr val="tx1"/>
                  </a:solidFill>
                  <a:latin typeface="Calibri" pitchFamily="34" charset="0"/>
                </a:rPr>
                <a:t>Your text here</a:t>
              </a:r>
              <a:endParaRPr lang="en-US" sz="2400" dirty="0">
                <a:latin typeface="Calibri" pitchFamily="34" charset="0"/>
              </a:endParaRPr>
            </a:p>
          </p:txBody>
        </p:sp>
      </p:grpSp>
      <p:grpSp>
        <p:nvGrpSpPr>
          <p:cNvPr id="16" name="Group 56"/>
          <p:cNvGrpSpPr/>
          <p:nvPr/>
        </p:nvGrpSpPr>
        <p:grpSpPr>
          <a:xfrm>
            <a:off x="5181600" y="2159325"/>
            <a:ext cx="3657600" cy="914400"/>
            <a:chOff x="5181600" y="2514600"/>
            <a:chExt cx="3657600" cy="914400"/>
          </a:xfrm>
        </p:grpSpPr>
        <p:grpSp>
          <p:nvGrpSpPr>
            <p:cNvPr id="19" name="Group 33"/>
            <p:cNvGrpSpPr/>
            <p:nvPr/>
          </p:nvGrpSpPr>
          <p:grpSpPr>
            <a:xfrm>
              <a:off x="5181600" y="2971800"/>
              <a:ext cx="3657600" cy="457200"/>
              <a:chOff x="2743200" y="1981200"/>
              <a:chExt cx="3657600" cy="457200"/>
            </a:xfrm>
          </p:grpSpPr>
          <p:cxnSp>
            <p:nvCxnSpPr>
              <p:cNvPr id="35" name="Straight Connector 34"/>
              <p:cNvCxnSpPr/>
              <p:nvPr/>
            </p:nvCxnSpPr>
            <p:spPr>
              <a:xfrm>
                <a:off x="2743200" y="1981200"/>
                <a:ext cx="3657600" cy="1588"/>
              </a:xfrm>
              <a:prstGeom prst="line">
                <a:avLst/>
              </a:prstGeom>
              <a:ln>
                <a:solidFill>
                  <a:schemeClr val="bg2">
                    <a:lumMod val="5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6" name="Straight Connector 35"/>
              <p:cNvCxnSpPr/>
              <p:nvPr/>
            </p:nvCxnSpPr>
            <p:spPr>
              <a:xfrm rot="5400000">
                <a:off x="4344194" y="2209006"/>
                <a:ext cx="457200" cy="1588"/>
              </a:xfrm>
              <a:prstGeom prst="line">
                <a:avLst/>
              </a:prstGeom>
              <a:ln>
                <a:solidFill>
                  <a:schemeClr val="bg2">
                    <a:lumMod val="5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52" name="Rectangle 51"/>
            <p:cNvSpPr/>
            <p:nvPr/>
          </p:nvSpPr>
          <p:spPr>
            <a:xfrm>
              <a:off x="5181600" y="2514600"/>
              <a:ext cx="3657600" cy="457200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2400" smtClean="0">
                  <a:solidFill>
                    <a:schemeClr val="tx1"/>
                  </a:solidFill>
                  <a:latin typeface="Calibri" pitchFamily="34" charset="0"/>
                </a:rPr>
                <a:t>Your text here</a:t>
              </a:r>
              <a:endParaRPr lang="en-US" sz="2400">
                <a:latin typeface="Calibri" pitchFamily="34" charset="0"/>
              </a:endParaRPr>
            </a:p>
          </p:txBody>
        </p:sp>
      </p:grpSp>
      <p:grpSp>
        <p:nvGrpSpPr>
          <p:cNvPr id="20" name="Group 54"/>
          <p:cNvGrpSpPr/>
          <p:nvPr/>
        </p:nvGrpSpPr>
        <p:grpSpPr>
          <a:xfrm>
            <a:off x="152400" y="2235525"/>
            <a:ext cx="3657600" cy="914400"/>
            <a:chOff x="152400" y="2590800"/>
            <a:chExt cx="3657600" cy="914400"/>
          </a:xfrm>
        </p:grpSpPr>
        <p:grpSp>
          <p:nvGrpSpPr>
            <p:cNvPr id="21" name="Group 36"/>
            <p:cNvGrpSpPr/>
            <p:nvPr/>
          </p:nvGrpSpPr>
          <p:grpSpPr>
            <a:xfrm>
              <a:off x="152400" y="3048000"/>
              <a:ext cx="3657600" cy="457200"/>
              <a:chOff x="2743200" y="1981200"/>
              <a:chExt cx="3657600" cy="457200"/>
            </a:xfrm>
          </p:grpSpPr>
          <p:cxnSp>
            <p:nvCxnSpPr>
              <p:cNvPr id="38" name="Straight Connector 37"/>
              <p:cNvCxnSpPr/>
              <p:nvPr/>
            </p:nvCxnSpPr>
            <p:spPr>
              <a:xfrm>
                <a:off x="2743200" y="1981200"/>
                <a:ext cx="3657600" cy="1588"/>
              </a:xfrm>
              <a:prstGeom prst="line">
                <a:avLst/>
              </a:prstGeom>
              <a:ln>
                <a:solidFill>
                  <a:schemeClr val="bg2">
                    <a:lumMod val="5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9" name="Straight Connector 38"/>
              <p:cNvCxnSpPr/>
              <p:nvPr/>
            </p:nvCxnSpPr>
            <p:spPr>
              <a:xfrm rot="5400000">
                <a:off x="4344194" y="2209006"/>
                <a:ext cx="457200" cy="1588"/>
              </a:xfrm>
              <a:prstGeom prst="line">
                <a:avLst/>
              </a:prstGeom>
              <a:ln>
                <a:solidFill>
                  <a:schemeClr val="bg2">
                    <a:lumMod val="5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53" name="Rectangle 52"/>
            <p:cNvSpPr/>
            <p:nvPr/>
          </p:nvSpPr>
          <p:spPr>
            <a:xfrm>
              <a:off x="152400" y="2590800"/>
              <a:ext cx="3657600" cy="457200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2400" dirty="0" smtClean="0">
                  <a:solidFill>
                    <a:schemeClr val="tx1"/>
                  </a:solidFill>
                  <a:latin typeface="Calibri" pitchFamily="34" charset="0"/>
                </a:rPr>
                <a:t>Your text here</a:t>
              </a:r>
              <a:endParaRPr lang="en-US" sz="2400" dirty="0">
                <a:latin typeface="Calibri" pitchFamily="34" charset="0"/>
              </a:endParaRPr>
            </a:p>
          </p:txBody>
        </p:sp>
      </p:grpSp>
      <p:grpSp>
        <p:nvGrpSpPr>
          <p:cNvPr id="25" name="Group 57"/>
          <p:cNvGrpSpPr/>
          <p:nvPr/>
        </p:nvGrpSpPr>
        <p:grpSpPr>
          <a:xfrm>
            <a:off x="5181600" y="4673925"/>
            <a:ext cx="3733800" cy="1371600"/>
            <a:chOff x="5181600" y="5029200"/>
            <a:chExt cx="3733800" cy="1371600"/>
          </a:xfrm>
        </p:grpSpPr>
        <p:cxnSp>
          <p:nvCxnSpPr>
            <p:cNvPr id="44" name="Straight Connector 43"/>
            <p:cNvCxnSpPr/>
            <p:nvPr/>
          </p:nvCxnSpPr>
          <p:spPr>
            <a:xfrm>
              <a:off x="5257800" y="5943600"/>
              <a:ext cx="3505200" cy="1588"/>
            </a:xfrm>
            <a:prstGeom prst="line">
              <a:avLst/>
            </a:prstGeom>
            <a:ln>
              <a:solidFill>
                <a:schemeClr val="bg2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" name="Straight Connector 47"/>
            <p:cNvCxnSpPr/>
            <p:nvPr/>
          </p:nvCxnSpPr>
          <p:spPr>
            <a:xfrm>
              <a:off x="5181600" y="5029200"/>
              <a:ext cx="2057400" cy="1588"/>
            </a:xfrm>
            <a:prstGeom prst="line">
              <a:avLst/>
            </a:prstGeom>
            <a:ln>
              <a:solidFill>
                <a:schemeClr val="bg2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0" name="Straight Connector 49"/>
            <p:cNvCxnSpPr/>
            <p:nvPr/>
          </p:nvCxnSpPr>
          <p:spPr>
            <a:xfrm rot="5400000">
              <a:off x="6781800" y="5486400"/>
              <a:ext cx="914400" cy="1588"/>
            </a:xfrm>
            <a:prstGeom prst="line">
              <a:avLst/>
            </a:prstGeom>
            <a:ln>
              <a:solidFill>
                <a:schemeClr val="bg2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4" name="Rectangle 53"/>
            <p:cNvSpPr/>
            <p:nvPr/>
          </p:nvSpPr>
          <p:spPr>
            <a:xfrm>
              <a:off x="5257800" y="5943600"/>
              <a:ext cx="3657600" cy="457200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2400" dirty="0" smtClean="0">
                  <a:solidFill>
                    <a:schemeClr val="tx1"/>
                  </a:solidFill>
                  <a:latin typeface="Calibri" pitchFamily="34" charset="0"/>
                </a:rPr>
                <a:t>Your text here</a:t>
              </a:r>
              <a:endParaRPr lang="en-US" sz="2400" dirty="0">
                <a:solidFill>
                  <a:schemeClr val="tx1"/>
                </a:solidFill>
                <a:latin typeface="Calibri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473582151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7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500"/>
                            </p:stCondLst>
                            <p:childTnLst>
                              <p:par>
                                <p:cTn id="18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0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47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500"/>
                            </p:stCondLst>
                            <p:childTnLst>
                              <p:par>
                                <p:cTn id="29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1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47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500"/>
                            </p:stCondLst>
                            <p:childTnLst>
                              <p:par>
                                <p:cTn id="40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2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47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500"/>
                            </p:stCondLst>
                            <p:childTnLst>
                              <p:par>
                                <p:cTn id="51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3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</p:bldLst>
  </p:timing>
</p:sld>
</file>

<file path=ppt/slides/slide1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0" name="Freeform 6"/>
          <p:cNvSpPr>
            <a:spLocks noEditPoints="1"/>
          </p:cNvSpPr>
          <p:nvPr/>
        </p:nvSpPr>
        <p:spPr bwMode="auto">
          <a:xfrm>
            <a:off x="2348540" y="1628388"/>
            <a:ext cx="4770437" cy="4770437"/>
          </a:xfrm>
          <a:custGeom>
            <a:avLst/>
            <a:gdLst/>
            <a:ahLst/>
            <a:cxnLst>
              <a:cxn ang="0">
                <a:pos x="620" y="0"/>
              </a:cxn>
              <a:cxn ang="0">
                <a:pos x="0" y="620"/>
              </a:cxn>
              <a:cxn ang="0">
                <a:pos x="620" y="1240"/>
              </a:cxn>
              <a:cxn ang="0">
                <a:pos x="1240" y="620"/>
              </a:cxn>
              <a:cxn ang="0">
                <a:pos x="620" y="0"/>
              </a:cxn>
              <a:cxn ang="0">
                <a:pos x="620" y="1146"/>
              </a:cxn>
              <a:cxn ang="0">
                <a:pos x="94" y="620"/>
              </a:cxn>
              <a:cxn ang="0">
                <a:pos x="620" y="94"/>
              </a:cxn>
              <a:cxn ang="0">
                <a:pos x="1146" y="620"/>
              </a:cxn>
              <a:cxn ang="0">
                <a:pos x="620" y="1146"/>
              </a:cxn>
            </a:cxnLst>
            <a:rect l="0" t="0" r="r" b="b"/>
            <a:pathLst>
              <a:path w="1240" h="1240">
                <a:moveTo>
                  <a:pt x="620" y="0"/>
                </a:moveTo>
                <a:cubicBezTo>
                  <a:pt x="278" y="0"/>
                  <a:pt x="0" y="278"/>
                  <a:pt x="0" y="620"/>
                </a:cubicBezTo>
                <a:cubicBezTo>
                  <a:pt x="0" y="962"/>
                  <a:pt x="278" y="1240"/>
                  <a:pt x="620" y="1240"/>
                </a:cubicBezTo>
                <a:cubicBezTo>
                  <a:pt x="963" y="1240"/>
                  <a:pt x="1240" y="962"/>
                  <a:pt x="1240" y="620"/>
                </a:cubicBezTo>
                <a:cubicBezTo>
                  <a:pt x="1240" y="278"/>
                  <a:pt x="963" y="0"/>
                  <a:pt x="620" y="0"/>
                </a:cubicBezTo>
                <a:close/>
                <a:moveTo>
                  <a:pt x="620" y="1146"/>
                </a:moveTo>
                <a:cubicBezTo>
                  <a:pt x="330" y="1146"/>
                  <a:pt x="94" y="911"/>
                  <a:pt x="94" y="620"/>
                </a:cubicBezTo>
                <a:cubicBezTo>
                  <a:pt x="94" y="329"/>
                  <a:pt x="330" y="94"/>
                  <a:pt x="620" y="94"/>
                </a:cubicBezTo>
                <a:cubicBezTo>
                  <a:pt x="911" y="94"/>
                  <a:pt x="1146" y="329"/>
                  <a:pt x="1146" y="620"/>
                </a:cubicBezTo>
                <a:cubicBezTo>
                  <a:pt x="1146" y="911"/>
                  <a:pt x="911" y="1146"/>
                  <a:pt x="620" y="1146"/>
                </a:cubicBezTo>
                <a:close/>
              </a:path>
            </a:pathLst>
          </a:custGeom>
          <a:solidFill>
            <a:schemeClr val="tx1">
              <a:lumMod val="50000"/>
              <a:lumOff val="50000"/>
            </a:schemeClr>
          </a:solidFill>
          <a:ln w="10" cap="flat">
            <a:solidFill>
              <a:srgbClr val="000000"/>
            </a:solidFill>
            <a:prstDash val="solid"/>
            <a:miter lim="800000"/>
            <a:headEnd/>
            <a:tailEnd/>
          </a:ln>
          <a:effectLst>
            <a:outerShdw blurRad="939800" dist="1943100" dir="6480000" sx="94000" sy="94000" kx="800400" algn="br" rotWithShape="0">
              <a:prstClr val="black">
                <a:alpha val="19000"/>
              </a:prstClr>
            </a:outerShdw>
          </a:effectLst>
          <a:scene3d>
            <a:camera prst="isometricOffAxis1Right">
              <a:rot lat="17571898" lon="19840356" rev="1087230"/>
            </a:camera>
            <a:lightRig rig="contrasting" dir="t"/>
          </a:scene3d>
          <a:sp3d extrusionH="381000">
            <a:extrusionClr>
              <a:schemeClr val="bg1">
                <a:lumMod val="65000"/>
              </a:schemeClr>
            </a:extrusionClr>
          </a:sp3d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Calibri" pitchFamily="34" charset="0"/>
            </a:endParaRPr>
          </a:p>
        </p:txBody>
      </p:sp>
      <p:grpSp>
        <p:nvGrpSpPr>
          <p:cNvPr id="2" name="Group 43"/>
          <p:cNvGrpSpPr/>
          <p:nvPr/>
        </p:nvGrpSpPr>
        <p:grpSpPr>
          <a:xfrm>
            <a:off x="6310940" y="3274625"/>
            <a:ext cx="960120" cy="1066800"/>
            <a:chOff x="4495800" y="457200"/>
            <a:chExt cx="1097280" cy="1219200"/>
          </a:xfrm>
        </p:grpSpPr>
        <p:sp>
          <p:nvSpPr>
            <p:cNvPr id="40" name="Ellipse 53"/>
            <p:cNvSpPr/>
            <p:nvPr/>
          </p:nvSpPr>
          <p:spPr bwMode="auto">
            <a:xfrm>
              <a:off x="4622800" y="1447800"/>
              <a:ext cx="711200" cy="228600"/>
            </a:xfrm>
            <a:prstGeom prst="ellipse">
              <a:avLst/>
            </a:prstGeom>
            <a:gradFill flip="none" rotWithShape="1">
              <a:gsLst>
                <a:gs pos="24000">
                  <a:sysClr val="windowText" lastClr="000000">
                    <a:alpha val="44000"/>
                  </a:sysClr>
                </a:gs>
                <a:gs pos="100000">
                  <a:sysClr val="window" lastClr="FFFFFF">
                    <a:alpha val="0"/>
                  </a:sysClr>
                </a:gs>
              </a:gsLst>
              <a:path path="shape">
                <a:fillToRect l="50000" t="50000" r="50000" b="50000"/>
              </a:path>
              <a:tileRect/>
            </a:gra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algn="ctr">
                <a:defRPr/>
              </a:pPr>
              <a:endParaRPr lang="da-DK">
                <a:solidFill>
                  <a:srgbClr val="FFFFFF"/>
                </a:solidFill>
                <a:latin typeface="Calibri" pitchFamily="34" charset="0"/>
                <a:ea typeface="ＭＳ Ｐゴシック" charset="-128"/>
              </a:endParaRPr>
            </a:p>
          </p:txBody>
        </p:sp>
        <p:sp>
          <p:nvSpPr>
            <p:cNvPr id="33" name="Oval 32"/>
            <p:cNvSpPr/>
            <p:nvPr/>
          </p:nvSpPr>
          <p:spPr>
            <a:xfrm>
              <a:off x="4495800" y="457200"/>
              <a:ext cx="1097280" cy="1097280"/>
            </a:xfrm>
            <a:prstGeom prst="ellipse">
              <a:avLst/>
            </a:prstGeom>
            <a:gradFill flip="none" rotWithShape="1">
              <a:gsLst>
                <a:gs pos="0">
                  <a:srgbClr val="9A57CD"/>
                </a:gs>
                <a:gs pos="50000">
                  <a:srgbClr val="7030A0"/>
                </a:gs>
                <a:gs pos="100000">
                  <a:srgbClr val="381850"/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atin typeface="Calibri" pitchFamily="34" charset="0"/>
              </a:endParaRPr>
            </a:p>
          </p:txBody>
        </p:sp>
        <p:sp>
          <p:nvSpPr>
            <p:cNvPr id="26" name="Ellipse 302"/>
            <p:cNvSpPr>
              <a:spLocks noChangeArrowheads="1"/>
            </p:cNvSpPr>
            <p:nvPr/>
          </p:nvSpPr>
          <p:spPr bwMode="auto">
            <a:xfrm>
              <a:off x="4656910" y="518160"/>
              <a:ext cx="792480" cy="548640"/>
            </a:xfrm>
            <a:prstGeom prst="ellipse">
              <a:avLst/>
            </a:prstGeom>
            <a:gradFill rotWithShape="1">
              <a:gsLst>
                <a:gs pos="0">
                  <a:srgbClr val="FFFCF9">
                    <a:alpha val="76999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00"/>
            </a:gradFill>
            <a:ln w="9525">
              <a:noFill/>
              <a:round/>
              <a:headEnd/>
              <a:tailEnd/>
            </a:ln>
          </p:spPr>
          <p:txBody>
            <a:bodyPr anchor="ctr"/>
            <a:lstStyle/>
            <a:p>
              <a:pPr marL="342900" indent="-342900" algn="ctr">
                <a:buFont typeface="Calibri" charset="0"/>
                <a:buAutoNum type="arabicPeriod"/>
              </a:pPr>
              <a:endParaRPr lang="en-US" noProof="1">
                <a:solidFill>
                  <a:srgbClr val="FFFFFF"/>
                </a:solidFill>
                <a:latin typeface="Calibri" pitchFamily="34" charset="0"/>
                <a:ea typeface="ＭＳ Ｐゴシック" pitchFamily="34" charset="-128"/>
              </a:endParaRPr>
            </a:p>
          </p:txBody>
        </p:sp>
      </p:grpSp>
      <p:grpSp>
        <p:nvGrpSpPr>
          <p:cNvPr id="3" name="Group 44"/>
          <p:cNvGrpSpPr/>
          <p:nvPr/>
        </p:nvGrpSpPr>
        <p:grpSpPr>
          <a:xfrm>
            <a:off x="3034340" y="3477825"/>
            <a:ext cx="914400" cy="1016000"/>
            <a:chOff x="5791200" y="533400"/>
            <a:chExt cx="1097280" cy="1219200"/>
          </a:xfrm>
        </p:grpSpPr>
        <p:sp>
          <p:nvSpPr>
            <p:cNvPr id="41" name="Ellipse 53"/>
            <p:cNvSpPr/>
            <p:nvPr/>
          </p:nvSpPr>
          <p:spPr bwMode="auto">
            <a:xfrm>
              <a:off x="6019800" y="1524000"/>
              <a:ext cx="762000" cy="228600"/>
            </a:xfrm>
            <a:prstGeom prst="ellipse">
              <a:avLst/>
            </a:prstGeom>
            <a:gradFill flip="none" rotWithShape="1">
              <a:gsLst>
                <a:gs pos="24000">
                  <a:sysClr val="windowText" lastClr="000000">
                    <a:alpha val="44000"/>
                  </a:sysClr>
                </a:gs>
                <a:gs pos="100000">
                  <a:sysClr val="window" lastClr="FFFFFF">
                    <a:alpha val="0"/>
                  </a:sysClr>
                </a:gs>
              </a:gsLst>
              <a:path path="shape">
                <a:fillToRect l="50000" t="50000" r="50000" b="50000"/>
              </a:path>
              <a:tileRect/>
            </a:gra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algn="ctr">
                <a:defRPr/>
              </a:pPr>
              <a:endParaRPr lang="da-DK">
                <a:solidFill>
                  <a:srgbClr val="FFFFFF"/>
                </a:solidFill>
                <a:latin typeface="Calibri" pitchFamily="34" charset="0"/>
                <a:ea typeface="ＭＳ Ｐゴシック" charset="-128"/>
              </a:endParaRPr>
            </a:p>
          </p:txBody>
        </p:sp>
        <p:grpSp>
          <p:nvGrpSpPr>
            <p:cNvPr id="4" name="Group 31"/>
            <p:cNvGrpSpPr/>
            <p:nvPr/>
          </p:nvGrpSpPr>
          <p:grpSpPr>
            <a:xfrm>
              <a:off x="5791200" y="533400"/>
              <a:ext cx="1097280" cy="1097280"/>
              <a:chOff x="5791200" y="533400"/>
              <a:chExt cx="1097280" cy="1097280"/>
            </a:xfrm>
          </p:grpSpPr>
          <p:sp>
            <p:nvSpPr>
              <p:cNvPr id="30" name="Oval 29"/>
              <p:cNvSpPr/>
              <p:nvPr/>
            </p:nvSpPr>
            <p:spPr>
              <a:xfrm>
                <a:off x="5791200" y="533400"/>
                <a:ext cx="1097280" cy="1097280"/>
              </a:xfrm>
              <a:prstGeom prst="ellipse">
                <a:avLst/>
              </a:prstGeom>
              <a:gradFill flip="none" rotWithShape="1">
                <a:gsLst>
                  <a:gs pos="0">
                    <a:schemeClr val="bg2">
                      <a:lumMod val="75000"/>
                    </a:schemeClr>
                  </a:gs>
                  <a:gs pos="50000">
                    <a:schemeClr val="bg2">
                      <a:lumMod val="25000"/>
                    </a:schemeClr>
                  </a:gs>
                  <a:gs pos="100000">
                    <a:schemeClr val="bg2">
                      <a:lumMod val="10000"/>
                    </a:schemeClr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atin typeface="Calibri" pitchFamily="34" charset="0"/>
                </a:endParaRPr>
              </a:p>
            </p:txBody>
          </p:sp>
          <p:sp>
            <p:nvSpPr>
              <p:cNvPr id="31" name="Ellipse 302"/>
              <p:cNvSpPr>
                <a:spLocks noChangeArrowheads="1"/>
              </p:cNvSpPr>
              <p:nvPr/>
            </p:nvSpPr>
            <p:spPr bwMode="auto">
              <a:xfrm>
                <a:off x="5952310" y="579846"/>
                <a:ext cx="792480" cy="548640"/>
              </a:xfrm>
              <a:prstGeom prst="ellipse">
                <a:avLst/>
              </a:prstGeom>
              <a:gradFill rotWithShape="1">
                <a:gsLst>
                  <a:gs pos="0">
                    <a:srgbClr val="FFFCF9">
                      <a:alpha val="76999"/>
                    </a:srgbClr>
                  </a:gs>
                  <a:gs pos="100000">
                    <a:srgbClr val="FFFFFF">
                      <a:alpha val="0"/>
                    </a:srgbClr>
                  </a:gs>
                </a:gsLst>
                <a:lin ang="5400000"/>
              </a:gradFill>
              <a:ln w="9525">
                <a:noFill/>
                <a:round/>
                <a:headEnd/>
                <a:tailEnd/>
              </a:ln>
            </p:spPr>
            <p:txBody>
              <a:bodyPr anchor="ctr"/>
              <a:lstStyle/>
              <a:p>
                <a:pPr marL="342900" indent="-342900" algn="ctr">
                  <a:buFont typeface="Calibri" charset="0"/>
                  <a:buAutoNum type="arabicPeriod"/>
                </a:pPr>
                <a:endParaRPr lang="en-US" noProof="1">
                  <a:solidFill>
                    <a:srgbClr val="FFFFFF"/>
                  </a:solidFill>
                  <a:latin typeface="Calibri" pitchFamily="34" charset="0"/>
                  <a:ea typeface="ＭＳ Ｐゴシック" pitchFamily="34" charset="-128"/>
                </a:endParaRPr>
              </a:p>
            </p:txBody>
          </p:sp>
        </p:grpSp>
      </p:grpSp>
      <p:grpSp>
        <p:nvGrpSpPr>
          <p:cNvPr id="5" name="Group 41"/>
          <p:cNvGrpSpPr/>
          <p:nvPr/>
        </p:nvGrpSpPr>
        <p:grpSpPr>
          <a:xfrm>
            <a:off x="4558340" y="2436425"/>
            <a:ext cx="838200" cy="931333"/>
            <a:chOff x="1905000" y="457200"/>
            <a:chExt cx="1097280" cy="1219200"/>
          </a:xfrm>
        </p:grpSpPr>
        <p:sp>
          <p:nvSpPr>
            <p:cNvPr id="38" name="Ellipse 53"/>
            <p:cNvSpPr/>
            <p:nvPr/>
          </p:nvSpPr>
          <p:spPr bwMode="auto">
            <a:xfrm>
              <a:off x="2108200" y="1371600"/>
              <a:ext cx="762000" cy="304800"/>
            </a:xfrm>
            <a:prstGeom prst="ellipse">
              <a:avLst/>
            </a:prstGeom>
            <a:gradFill flip="none" rotWithShape="1">
              <a:gsLst>
                <a:gs pos="24000">
                  <a:sysClr val="windowText" lastClr="000000">
                    <a:alpha val="44000"/>
                  </a:sysClr>
                </a:gs>
                <a:gs pos="100000">
                  <a:sysClr val="window" lastClr="FFFFFF">
                    <a:alpha val="0"/>
                  </a:sysClr>
                </a:gs>
              </a:gsLst>
              <a:path path="shape">
                <a:fillToRect l="50000" t="50000" r="50000" b="50000"/>
              </a:path>
              <a:tileRect/>
            </a:gra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algn="ctr">
                <a:defRPr/>
              </a:pPr>
              <a:endParaRPr lang="da-DK">
                <a:solidFill>
                  <a:srgbClr val="FFFFFF"/>
                </a:solidFill>
                <a:latin typeface="Calibri" pitchFamily="34" charset="0"/>
                <a:ea typeface="ＭＳ Ｐゴシック" charset="-128"/>
              </a:endParaRPr>
            </a:p>
          </p:txBody>
        </p:sp>
        <p:sp>
          <p:nvSpPr>
            <p:cNvPr id="34" name="Oval 33"/>
            <p:cNvSpPr/>
            <p:nvPr/>
          </p:nvSpPr>
          <p:spPr>
            <a:xfrm>
              <a:off x="1905000" y="457200"/>
              <a:ext cx="1097280" cy="1097280"/>
            </a:xfrm>
            <a:prstGeom prst="ellipse">
              <a:avLst/>
            </a:prstGeom>
            <a:gradFill flip="none" rotWithShape="1">
              <a:gsLst>
                <a:gs pos="0">
                  <a:schemeClr val="accent6">
                    <a:lumMod val="90000"/>
                  </a:schemeClr>
                </a:gs>
                <a:gs pos="50000">
                  <a:schemeClr val="accent6">
                    <a:lumMod val="50000"/>
                  </a:schemeClr>
                </a:gs>
                <a:gs pos="100000">
                  <a:schemeClr val="accent6">
                    <a:lumMod val="25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atin typeface="Calibri" pitchFamily="34" charset="0"/>
              </a:endParaRPr>
            </a:p>
          </p:txBody>
        </p:sp>
        <p:sp>
          <p:nvSpPr>
            <p:cNvPr id="35" name="Ellipse 302"/>
            <p:cNvSpPr>
              <a:spLocks noChangeArrowheads="1"/>
            </p:cNvSpPr>
            <p:nvPr/>
          </p:nvSpPr>
          <p:spPr bwMode="auto">
            <a:xfrm>
              <a:off x="2066110" y="518160"/>
              <a:ext cx="792480" cy="548640"/>
            </a:xfrm>
            <a:prstGeom prst="ellipse">
              <a:avLst/>
            </a:prstGeom>
            <a:gradFill rotWithShape="1">
              <a:gsLst>
                <a:gs pos="0">
                  <a:srgbClr val="FFFCF9">
                    <a:alpha val="76999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00"/>
            </a:gradFill>
            <a:ln w="9525">
              <a:noFill/>
              <a:round/>
              <a:headEnd/>
              <a:tailEnd/>
            </a:ln>
          </p:spPr>
          <p:txBody>
            <a:bodyPr anchor="ctr"/>
            <a:lstStyle/>
            <a:p>
              <a:pPr marL="342900" indent="-342900" algn="ctr">
                <a:buFont typeface="Calibri" charset="0"/>
                <a:buAutoNum type="arabicPeriod"/>
              </a:pPr>
              <a:endParaRPr lang="en-US" noProof="1">
                <a:solidFill>
                  <a:srgbClr val="FFFFFF"/>
                </a:solidFill>
                <a:latin typeface="Calibri" pitchFamily="34" charset="0"/>
                <a:ea typeface="ＭＳ Ｐゴシック" pitchFamily="34" charset="-128"/>
              </a:endParaRPr>
            </a:p>
          </p:txBody>
        </p:sp>
      </p:grpSp>
      <p:grpSp>
        <p:nvGrpSpPr>
          <p:cNvPr id="6" name="Group 45"/>
          <p:cNvGrpSpPr/>
          <p:nvPr/>
        </p:nvGrpSpPr>
        <p:grpSpPr>
          <a:xfrm>
            <a:off x="2500940" y="2419492"/>
            <a:ext cx="838200" cy="931333"/>
            <a:chOff x="3169920" y="457200"/>
            <a:chExt cx="1097280" cy="1219200"/>
          </a:xfrm>
        </p:grpSpPr>
        <p:sp>
          <p:nvSpPr>
            <p:cNvPr id="39" name="Ellipse 53"/>
            <p:cNvSpPr/>
            <p:nvPr/>
          </p:nvSpPr>
          <p:spPr bwMode="auto">
            <a:xfrm>
              <a:off x="3200400" y="1447800"/>
              <a:ext cx="1016000" cy="228600"/>
            </a:xfrm>
            <a:prstGeom prst="ellipse">
              <a:avLst/>
            </a:prstGeom>
            <a:gradFill flip="none" rotWithShape="1">
              <a:gsLst>
                <a:gs pos="24000">
                  <a:sysClr val="windowText" lastClr="000000">
                    <a:alpha val="44000"/>
                  </a:sysClr>
                </a:gs>
                <a:gs pos="100000">
                  <a:sysClr val="window" lastClr="FFFFFF">
                    <a:alpha val="0"/>
                  </a:sysClr>
                </a:gs>
              </a:gsLst>
              <a:path path="shape">
                <a:fillToRect l="50000" t="50000" r="50000" b="50000"/>
              </a:path>
              <a:tileRect/>
            </a:gra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algn="ctr">
                <a:defRPr/>
              </a:pPr>
              <a:endParaRPr lang="da-DK">
                <a:solidFill>
                  <a:srgbClr val="FFFFFF"/>
                </a:solidFill>
                <a:latin typeface="Calibri" pitchFamily="34" charset="0"/>
                <a:ea typeface="ＭＳ Ｐゴシック" charset="-128"/>
              </a:endParaRPr>
            </a:p>
          </p:txBody>
        </p:sp>
        <p:grpSp>
          <p:nvGrpSpPr>
            <p:cNvPr id="7" name="Group 42"/>
            <p:cNvGrpSpPr/>
            <p:nvPr/>
          </p:nvGrpSpPr>
          <p:grpSpPr>
            <a:xfrm>
              <a:off x="3169920" y="457200"/>
              <a:ext cx="1097280" cy="1097280"/>
              <a:chOff x="3169920" y="457200"/>
              <a:chExt cx="1097280" cy="1097280"/>
            </a:xfrm>
          </p:grpSpPr>
          <p:sp>
            <p:nvSpPr>
              <p:cNvPr id="36" name="Oval 35"/>
              <p:cNvSpPr/>
              <p:nvPr/>
            </p:nvSpPr>
            <p:spPr>
              <a:xfrm>
                <a:off x="3169920" y="457200"/>
                <a:ext cx="1097280" cy="1097280"/>
              </a:xfrm>
              <a:prstGeom prst="ellipse">
                <a:avLst/>
              </a:prstGeom>
              <a:gradFill flip="none" rotWithShape="1">
                <a:gsLst>
                  <a:gs pos="0">
                    <a:schemeClr val="accent3">
                      <a:lumMod val="60000"/>
                      <a:lumOff val="40000"/>
                    </a:schemeClr>
                  </a:gs>
                  <a:gs pos="50000">
                    <a:schemeClr val="accent3">
                      <a:lumMod val="50000"/>
                    </a:schemeClr>
                  </a:gs>
                  <a:gs pos="100000">
                    <a:srgbClr val="002060"/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atin typeface="Calibri" pitchFamily="34" charset="0"/>
                </a:endParaRPr>
              </a:p>
            </p:txBody>
          </p:sp>
          <p:sp>
            <p:nvSpPr>
              <p:cNvPr id="37" name="Ellipse 302"/>
              <p:cNvSpPr>
                <a:spLocks noChangeArrowheads="1"/>
              </p:cNvSpPr>
              <p:nvPr/>
            </p:nvSpPr>
            <p:spPr bwMode="auto">
              <a:xfrm>
                <a:off x="3361510" y="518160"/>
                <a:ext cx="792480" cy="548640"/>
              </a:xfrm>
              <a:prstGeom prst="ellipse">
                <a:avLst/>
              </a:prstGeom>
              <a:gradFill rotWithShape="1">
                <a:gsLst>
                  <a:gs pos="0">
                    <a:srgbClr val="FFFCF9">
                      <a:alpha val="76999"/>
                    </a:srgbClr>
                  </a:gs>
                  <a:gs pos="100000">
                    <a:srgbClr val="FFFFFF">
                      <a:alpha val="0"/>
                    </a:srgbClr>
                  </a:gs>
                </a:gsLst>
                <a:lin ang="5400000"/>
              </a:gradFill>
              <a:ln w="9525">
                <a:noFill/>
                <a:round/>
                <a:headEnd/>
                <a:tailEnd/>
              </a:ln>
            </p:spPr>
            <p:txBody>
              <a:bodyPr anchor="ctr"/>
              <a:lstStyle/>
              <a:p>
                <a:pPr marL="342900" indent="-342900" algn="ctr">
                  <a:buFont typeface="Calibri" charset="0"/>
                  <a:buAutoNum type="arabicPeriod"/>
                </a:pPr>
                <a:endParaRPr lang="en-US" noProof="1">
                  <a:solidFill>
                    <a:srgbClr val="FFFFFF"/>
                  </a:solidFill>
                  <a:latin typeface="Calibri" pitchFamily="34" charset="0"/>
                  <a:ea typeface="ＭＳ Ｐゴシック" pitchFamily="34" charset="-128"/>
                </a:endParaRPr>
              </a:p>
            </p:txBody>
          </p:sp>
        </p:grpSp>
      </p:grpSp>
      <p:grpSp>
        <p:nvGrpSpPr>
          <p:cNvPr id="8" name="Group 46"/>
          <p:cNvGrpSpPr/>
          <p:nvPr/>
        </p:nvGrpSpPr>
        <p:grpSpPr>
          <a:xfrm>
            <a:off x="4939340" y="3884225"/>
            <a:ext cx="990600" cy="1100667"/>
            <a:chOff x="1905000" y="457200"/>
            <a:chExt cx="1097280" cy="1219200"/>
          </a:xfrm>
        </p:grpSpPr>
        <p:sp>
          <p:nvSpPr>
            <p:cNvPr id="48" name="Ellipse 53"/>
            <p:cNvSpPr/>
            <p:nvPr/>
          </p:nvSpPr>
          <p:spPr bwMode="auto">
            <a:xfrm>
              <a:off x="2108200" y="1371600"/>
              <a:ext cx="762000" cy="304800"/>
            </a:xfrm>
            <a:prstGeom prst="ellipse">
              <a:avLst/>
            </a:prstGeom>
            <a:gradFill flip="none" rotWithShape="1">
              <a:gsLst>
                <a:gs pos="24000">
                  <a:sysClr val="windowText" lastClr="000000">
                    <a:alpha val="44000"/>
                  </a:sysClr>
                </a:gs>
                <a:gs pos="100000">
                  <a:sysClr val="window" lastClr="FFFFFF">
                    <a:alpha val="0"/>
                  </a:sysClr>
                </a:gs>
              </a:gsLst>
              <a:path path="shape">
                <a:fillToRect l="50000" t="50000" r="50000" b="50000"/>
              </a:path>
              <a:tileRect/>
            </a:gra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algn="ctr">
                <a:defRPr/>
              </a:pPr>
              <a:endParaRPr lang="da-DK">
                <a:solidFill>
                  <a:srgbClr val="FFFFFF"/>
                </a:solidFill>
                <a:latin typeface="Calibri" pitchFamily="34" charset="0"/>
                <a:ea typeface="ＭＳ Ｐゴシック" charset="-128"/>
              </a:endParaRPr>
            </a:p>
          </p:txBody>
        </p:sp>
        <p:sp>
          <p:nvSpPr>
            <p:cNvPr id="49" name="Oval 48"/>
            <p:cNvSpPr/>
            <p:nvPr/>
          </p:nvSpPr>
          <p:spPr>
            <a:xfrm>
              <a:off x="1905000" y="457200"/>
              <a:ext cx="1097280" cy="1097280"/>
            </a:xfrm>
            <a:prstGeom prst="ellipse">
              <a:avLst/>
            </a:prstGeom>
            <a:gradFill flip="none" rotWithShape="1">
              <a:gsLst>
                <a:gs pos="0">
                  <a:srgbClr val="FFD13F"/>
                </a:gs>
                <a:gs pos="50000">
                  <a:srgbClr val="FFC000"/>
                </a:gs>
                <a:gs pos="100000">
                  <a:srgbClr val="A47D00"/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atin typeface="Calibri" pitchFamily="34" charset="0"/>
              </a:endParaRPr>
            </a:p>
          </p:txBody>
        </p:sp>
        <p:sp>
          <p:nvSpPr>
            <p:cNvPr id="50" name="Ellipse 302"/>
            <p:cNvSpPr>
              <a:spLocks noChangeArrowheads="1"/>
            </p:cNvSpPr>
            <p:nvPr/>
          </p:nvSpPr>
          <p:spPr bwMode="auto">
            <a:xfrm>
              <a:off x="2066110" y="518160"/>
              <a:ext cx="792480" cy="548640"/>
            </a:xfrm>
            <a:prstGeom prst="ellipse">
              <a:avLst/>
            </a:prstGeom>
            <a:gradFill rotWithShape="1">
              <a:gsLst>
                <a:gs pos="0">
                  <a:srgbClr val="FFFCF9">
                    <a:alpha val="76999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00"/>
            </a:gradFill>
            <a:ln w="9525">
              <a:noFill/>
              <a:round/>
              <a:headEnd/>
              <a:tailEnd/>
            </a:ln>
          </p:spPr>
          <p:txBody>
            <a:bodyPr anchor="ctr"/>
            <a:lstStyle/>
            <a:p>
              <a:pPr marL="342900" indent="-342900" algn="ctr">
                <a:buFont typeface="Calibri" charset="0"/>
                <a:buAutoNum type="arabicPeriod"/>
              </a:pPr>
              <a:endParaRPr lang="en-US" noProof="1">
                <a:solidFill>
                  <a:srgbClr val="FFFFFF"/>
                </a:solidFill>
                <a:latin typeface="Calibri" pitchFamily="34" charset="0"/>
                <a:ea typeface="ＭＳ Ｐゴシック" pitchFamily="34" charset="-128"/>
              </a:endParaRPr>
            </a:p>
          </p:txBody>
        </p:sp>
      </p:grpSp>
      <p:grpSp>
        <p:nvGrpSpPr>
          <p:cNvPr id="9" name="Group 54"/>
          <p:cNvGrpSpPr/>
          <p:nvPr/>
        </p:nvGrpSpPr>
        <p:grpSpPr>
          <a:xfrm>
            <a:off x="7086600" y="2588825"/>
            <a:ext cx="2133600" cy="830997"/>
            <a:chOff x="6553200" y="2438400"/>
            <a:chExt cx="2133600" cy="830997"/>
          </a:xfrm>
        </p:grpSpPr>
        <p:sp>
          <p:nvSpPr>
            <p:cNvPr id="56" name="TextBox 153"/>
            <p:cNvSpPr txBox="1">
              <a:spLocks noChangeArrowheads="1"/>
            </p:cNvSpPr>
            <p:nvPr/>
          </p:nvSpPr>
          <p:spPr bwMode="auto">
            <a:xfrm>
              <a:off x="6553200" y="2438400"/>
              <a:ext cx="2133600" cy="83099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square">
              <a:spAutoFit/>
            </a:bodyPr>
            <a:lstStyle/>
            <a:p>
              <a:r>
                <a:rPr lang="en-US" sz="2400" dirty="0">
                  <a:latin typeface="Calibri" pitchFamily="34" charset="0"/>
                </a:rPr>
                <a:t>You may enter </a:t>
              </a:r>
              <a:r>
                <a:rPr lang="en-US" sz="2400" dirty="0" smtClean="0">
                  <a:latin typeface="Calibri" pitchFamily="34" charset="0"/>
                </a:rPr>
                <a:t>your text here</a:t>
              </a:r>
              <a:endParaRPr lang="en-US" sz="2400" dirty="0">
                <a:latin typeface="Calibri" pitchFamily="34" charset="0"/>
              </a:endParaRPr>
            </a:p>
          </p:txBody>
        </p:sp>
        <p:cxnSp>
          <p:nvCxnSpPr>
            <p:cNvPr id="57" name="Straight Connector 56"/>
            <p:cNvCxnSpPr/>
            <p:nvPr/>
          </p:nvCxnSpPr>
          <p:spPr>
            <a:xfrm rot="5400000">
              <a:off x="6211094" y="2780506"/>
              <a:ext cx="685800" cy="1588"/>
            </a:xfrm>
            <a:prstGeom prst="line">
              <a:avLst/>
            </a:prstGeom>
            <a:ln w="1905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58" name="TextBox 57"/>
          <p:cNvSpPr txBox="1"/>
          <p:nvPr/>
        </p:nvSpPr>
        <p:spPr>
          <a:xfrm>
            <a:off x="6691940" y="2588825"/>
            <a:ext cx="39466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dirty="0" smtClean="0">
                <a:solidFill>
                  <a:srgbClr val="C00000"/>
                </a:solidFill>
                <a:latin typeface="Calibri" pitchFamily="34" charset="0"/>
              </a:rPr>
              <a:t>2</a:t>
            </a:r>
            <a:endParaRPr lang="en-US" sz="3200" dirty="0">
              <a:solidFill>
                <a:srgbClr val="C00000"/>
              </a:solidFill>
              <a:latin typeface="Calibri" pitchFamily="34" charset="0"/>
            </a:endParaRPr>
          </a:p>
        </p:txBody>
      </p:sp>
      <p:grpSp>
        <p:nvGrpSpPr>
          <p:cNvPr id="10" name="Group 58"/>
          <p:cNvGrpSpPr/>
          <p:nvPr/>
        </p:nvGrpSpPr>
        <p:grpSpPr>
          <a:xfrm>
            <a:off x="5715000" y="5408225"/>
            <a:ext cx="2133600" cy="830997"/>
            <a:chOff x="6553200" y="4495800"/>
            <a:chExt cx="2133600" cy="830997"/>
          </a:xfrm>
        </p:grpSpPr>
        <p:sp>
          <p:nvSpPr>
            <p:cNvPr id="60" name="TextBox 153"/>
            <p:cNvSpPr txBox="1">
              <a:spLocks noChangeArrowheads="1"/>
            </p:cNvSpPr>
            <p:nvPr/>
          </p:nvSpPr>
          <p:spPr bwMode="auto">
            <a:xfrm>
              <a:off x="6553200" y="4495800"/>
              <a:ext cx="2133600" cy="83099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square">
              <a:spAutoFit/>
            </a:bodyPr>
            <a:lstStyle/>
            <a:p>
              <a:r>
                <a:rPr lang="en-US" sz="2400" dirty="0">
                  <a:latin typeface="Calibri" pitchFamily="34" charset="0"/>
                </a:rPr>
                <a:t>You may enter </a:t>
              </a:r>
              <a:r>
                <a:rPr lang="en-US" sz="2400" dirty="0" smtClean="0">
                  <a:latin typeface="Calibri" pitchFamily="34" charset="0"/>
                </a:rPr>
                <a:t>your text here</a:t>
              </a:r>
              <a:endParaRPr lang="en-US" sz="2400" dirty="0">
                <a:latin typeface="Calibri" pitchFamily="34" charset="0"/>
              </a:endParaRPr>
            </a:p>
          </p:txBody>
        </p:sp>
        <p:cxnSp>
          <p:nvCxnSpPr>
            <p:cNvPr id="61" name="Straight Connector 60"/>
            <p:cNvCxnSpPr/>
            <p:nvPr/>
          </p:nvCxnSpPr>
          <p:spPr>
            <a:xfrm rot="5400000">
              <a:off x="6211094" y="4837906"/>
              <a:ext cx="685800" cy="1588"/>
            </a:xfrm>
            <a:prstGeom prst="line">
              <a:avLst/>
            </a:prstGeom>
            <a:ln w="1905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62" name="TextBox 61"/>
          <p:cNvSpPr txBox="1"/>
          <p:nvPr/>
        </p:nvSpPr>
        <p:spPr>
          <a:xfrm>
            <a:off x="5334000" y="5433050"/>
            <a:ext cx="39466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dirty="0" smtClean="0">
                <a:solidFill>
                  <a:srgbClr val="C00000"/>
                </a:solidFill>
                <a:latin typeface="Calibri" pitchFamily="34" charset="0"/>
              </a:rPr>
              <a:t>3</a:t>
            </a:r>
            <a:endParaRPr lang="en-US" sz="3200" dirty="0">
              <a:solidFill>
                <a:srgbClr val="C00000"/>
              </a:solidFill>
              <a:latin typeface="Calibri" pitchFamily="34" charset="0"/>
            </a:endParaRPr>
          </a:p>
        </p:txBody>
      </p:sp>
      <p:grpSp>
        <p:nvGrpSpPr>
          <p:cNvPr id="11" name="Group 62"/>
          <p:cNvGrpSpPr/>
          <p:nvPr/>
        </p:nvGrpSpPr>
        <p:grpSpPr>
          <a:xfrm>
            <a:off x="900740" y="4722425"/>
            <a:ext cx="2135188" cy="830997"/>
            <a:chOff x="455612" y="4572000"/>
            <a:chExt cx="2135188" cy="830997"/>
          </a:xfrm>
        </p:grpSpPr>
        <p:sp>
          <p:nvSpPr>
            <p:cNvPr id="64" name="TextBox 153"/>
            <p:cNvSpPr txBox="1">
              <a:spLocks noChangeArrowheads="1"/>
            </p:cNvSpPr>
            <p:nvPr/>
          </p:nvSpPr>
          <p:spPr bwMode="auto">
            <a:xfrm>
              <a:off x="455612" y="4572000"/>
              <a:ext cx="2133600" cy="83099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square">
              <a:spAutoFit/>
            </a:bodyPr>
            <a:lstStyle/>
            <a:p>
              <a:pPr algn="r"/>
              <a:r>
                <a:rPr lang="en-US" sz="2400" dirty="0">
                  <a:latin typeface="Calibri" pitchFamily="34" charset="0"/>
                </a:rPr>
                <a:t>You may enter </a:t>
              </a:r>
              <a:r>
                <a:rPr lang="en-US" sz="2400" dirty="0" smtClean="0">
                  <a:latin typeface="Calibri" pitchFamily="34" charset="0"/>
                </a:rPr>
                <a:t>your text here</a:t>
              </a:r>
              <a:endParaRPr lang="en-US" sz="2400" dirty="0">
                <a:latin typeface="Calibri" pitchFamily="34" charset="0"/>
              </a:endParaRPr>
            </a:p>
          </p:txBody>
        </p:sp>
        <p:cxnSp>
          <p:nvCxnSpPr>
            <p:cNvPr id="65" name="Straight Connector 64"/>
            <p:cNvCxnSpPr/>
            <p:nvPr/>
          </p:nvCxnSpPr>
          <p:spPr>
            <a:xfrm rot="5400000">
              <a:off x="2247106" y="4914106"/>
              <a:ext cx="685800" cy="1588"/>
            </a:xfrm>
            <a:prstGeom prst="line">
              <a:avLst/>
            </a:prstGeom>
            <a:ln w="1905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66" name="TextBox 65"/>
          <p:cNvSpPr txBox="1"/>
          <p:nvPr/>
        </p:nvSpPr>
        <p:spPr>
          <a:xfrm>
            <a:off x="3034340" y="4722425"/>
            <a:ext cx="39466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dirty="0" smtClean="0">
                <a:solidFill>
                  <a:srgbClr val="C00000"/>
                </a:solidFill>
                <a:latin typeface="Calibri" pitchFamily="34" charset="0"/>
              </a:rPr>
              <a:t>4</a:t>
            </a:r>
            <a:endParaRPr lang="en-US" sz="3200" dirty="0">
              <a:solidFill>
                <a:srgbClr val="C00000"/>
              </a:solidFill>
              <a:latin typeface="Calibri" pitchFamily="34" charset="0"/>
            </a:endParaRPr>
          </a:p>
        </p:txBody>
      </p:sp>
      <p:grpSp>
        <p:nvGrpSpPr>
          <p:cNvPr id="12" name="Group 66"/>
          <p:cNvGrpSpPr/>
          <p:nvPr/>
        </p:nvGrpSpPr>
        <p:grpSpPr>
          <a:xfrm>
            <a:off x="533400" y="1674425"/>
            <a:ext cx="2135188" cy="830997"/>
            <a:chOff x="381000" y="2438400"/>
            <a:chExt cx="2135188" cy="830997"/>
          </a:xfrm>
        </p:grpSpPr>
        <p:sp>
          <p:nvSpPr>
            <p:cNvPr id="68" name="TextBox 153"/>
            <p:cNvSpPr txBox="1">
              <a:spLocks noChangeArrowheads="1"/>
            </p:cNvSpPr>
            <p:nvPr/>
          </p:nvSpPr>
          <p:spPr bwMode="auto">
            <a:xfrm>
              <a:off x="381000" y="2438400"/>
              <a:ext cx="2133600" cy="83099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square">
              <a:spAutoFit/>
            </a:bodyPr>
            <a:lstStyle/>
            <a:p>
              <a:pPr algn="r"/>
              <a:r>
                <a:rPr lang="en-US" sz="2400" dirty="0">
                  <a:latin typeface="Calibri" pitchFamily="34" charset="0"/>
                </a:rPr>
                <a:t>You may enter </a:t>
              </a:r>
              <a:r>
                <a:rPr lang="en-US" sz="2400" dirty="0" smtClean="0">
                  <a:latin typeface="Calibri" pitchFamily="34" charset="0"/>
                </a:rPr>
                <a:t>your text here</a:t>
              </a:r>
              <a:endParaRPr lang="en-US" sz="2400" dirty="0">
                <a:latin typeface="Calibri" pitchFamily="34" charset="0"/>
              </a:endParaRPr>
            </a:p>
          </p:txBody>
        </p:sp>
        <p:cxnSp>
          <p:nvCxnSpPr>
            <p:cNvPr id="69" name="Straight Connector 68"/>
            <p:cNvCxnSpPr/>
            <p:nvPr/>
          </p:nvCxnSpPr>
          <p:spPr>
            <a:xfrm rot="5400000">
              <a:off x="2172494" y="2780506"/>
              <a:ext cx="685800" cy="1588"/>
            </a:xfrm>
            <a:prstGeom prst="line">
              <a:avLst/>
            </a:prstGeom>
            <a:ln w="1905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70" name="TextBox 69"/>
          <p:cNvSpPr txBox="1"/>
          <p:nvPr/>
        </p:nvSpPr>
        <p:spPr>
          <a:xfrm>
            <a:off x="2667000" y="1674425"/>
            <a:ext cx="39466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dirty="0" smtClean="0">
                <a:solidFill>
                  <a:srgbClr val="C00000"/>
                </a:solidFill>
                <a:latin typeface="Calibri" pitchFamily="34" charset="0"/>
              </a:rPr>
              <a:t>5</a:t>
            </a:r>
            <a:endParaRPr lang="en-US" sz="3200" dirty="0">
              <a:solidFill>
                <a:srgbClr val="C00000"/>
              </a:solidFill>
              <a:latin typeface="Calibri" pitchFamily="34" charset="0"/>
            </a:endParaRPr>
          </a:p>
        </p:txBody>
      </p:sp>
      <p:grpSp>
        <p:nvGrpSpPr>
          <p:cNvPr id="13" name="Group 70"/>
          <p:cNvGrpSpPr/>
          <p:nvPr/>
        </p:nvGrpSpPr>
        <p:grpSpPr>
          <a:xfrm>
            <a:off x="4724400" y="1608125"/>
            <a:ext cx="2133600" cy="830997"/>
            <a:chOff x="6553200" y="2438400"/>
            <a:chExt cx="2133600" cy="830997"/>
          </a:xfrm>
        </p:grpSpPr>
        <p:sp>
          <p:nvSpPr>
            <p:cNvPr id="72" name="TextBox 153"/>
            <p:cNvSpPr txBox="1">
              <a:spLocks noChangeArrowheads="1"/>
            </p:cNvSpPr>
            <p:nvPr/>
          </p:nvSpPr>
          <p:spPr bwMode="auto">
            <a:xfrm>
              <a:off x="6553200" y="2438400"/>
              <a:ext cx="2133600" cy="83099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square">
              <a:spAutoFit/>
            </a:bodyPr>
            <a:lstStyle/>
            <a:p>
              <a:r>
                <a:rPr lang="en-US" sz="2400" dirty="0">
                  <a:latin typeface="Calibri" pitchFamily="34" charset="0"/>
                </a:rPr>
                <a:t>You may enter </a:t>
              </a:r>
              <a:r>
                <a:rPr lang="en-US" sz="2400" dirty="0" smtClean="0">
                  <a:latin typeface="Calibri" pitchFamily="34" charset="0"/>
                </a:rPr>
                <a:t>your text here</a:t>
              </a:r>
              <a:endParaRPr lang="en-US" sz="2400" dirty="0">
                <a:latin typeface="Calibri" pitchFamily="34" charset="0"/>
              </a:endParaRPr>
            </a:p>
          </p:txBody>
        </p:sp>
        <p:cxnSp>
          <p:nvCxnSpPr>
            <p:cNvPr id="73" name="Straight Connector 72"/>
            <p:cNvCxnSpPr/>
            <p:nvPr/>
          </p:nvCxnSpPr>
          <p:spPr>
            <a:xfrm rot="5400000">
              <a:off x="6211094" y="2780506"/>
              <a:ext cx="685800" cy="1588"/>
            </a:xfrm>
            <a:prstGeom prst="line">
              <a:avLst/>
            </a:prstGeom>
            <a:ln w="1905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74" name="TextBox 73"/>
          <p:cNvSpPr txBox="1"/>
          <p:nvPr/>
        </p:nvSpPr>
        <p:spPr>
          <a:xfrm>
            <a:off x="4343400" y="1608125"/>
            <a:ext cx="39466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dirty="0" smtClean="0">
                <a:solidFill>
                  <a:srgbClr val="C00000"/>
                </a:solidFill>
                <a:latin typeface="Calibri" pitchFamily="34" charset="0"/>
              </a:rPr>
              <a:t>1</a:t>
            </a:r>
            <a:endParaRPr lang="en-US" sz="3200" dirty="0">
              <a:solidFill>
                <a:srgbClr val="C00000"/>
              </a:solidFill>
              <a:latin typeface="Calibri" pitchFamily="34" charset="0"/>
            </a:endParaRPr>
          </a:p>
        </p:txBody>
      </p:sp>
      <p:sp>
        <p:nvSpPr>
          <p:cNvPr id="46" name="Title 45"/>
          <p:cNvSpPr>
            <a:spLocks noGrp="1"/>
          </p:cNvSpPr>
          <p:nvPr>
            <p:ph type="title"/>
          </p:nvPr>
        </p:nvSpPr>
        <p:spPr>
          <a:xfrm>
            <a:off x="443540" y="381949"/>
            <a:ext cx="8229600" cy="568723"/>
          </a:xfrm>
        </p:spPr>
        <p:txBody>
          <a:bodyPr>
            <a:normAutofit fontScale="90000"/>
          </a:bodyPr>
          <a:lstStyle/>
          <a:p>
            <a:r>
              <a:rPr lang="en-US" dirty="0" smtClean="0"/>
              <a:t>Your Title Text Here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571339320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Scale>
                                      <p:cBhvr>
                                        <p:cTn id="7" dur="10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0"/>
                                        </p:tgtEl>
                                      </p:cBhvr>
                                      <p:from x="250000" y="250000"/>
                                      <p:to x="100000" y="100000"/>
                                    </p:animScale>
                                    <p:animMotion origin="layout" path="M -0.46736 0.92887  C -0.37517 0.88508  -0.02552 0.75279  0.0908 0.66613  C  0.20747 0.57948  0.21649 0.50394  0.23177 0.40825  C 0.24705 0.31256  0.22118 0.15964   0.18264 0.09152  C 0.1441 0.02341  0.03802 0.0  0.0 0.0  " pathEditMode="relative" ptsTypes="">
                                      <p:cBhvr>
                                        <p:cTn id="8" dur="10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  <p:animEffect transition="in" filter="fade">
                                      <p:cBhvr>
                                        <p:cTn id="9" dur="1000"/>
                                        <p:tgtEl>
                                          <p:spTgt spid="10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" presetID="47" presetClass="entr" presetSubtype="0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47" presetClass="entr" presetSubtype="0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6" presetID="47" presetClass="entr" presetSubtype="0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47" presetClass="entr" presetSubtype="0" fill="hold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2800"/>
                            </p:stCondLst>
                            <p:childTnLst>
                              <p:par>
                                <p:cTn id="37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3300"/>
                            </p:stCondLst>
                            <p:childTnLst>
                              <p:par>
                                <p:cTn id="43" presetID="1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Left)">
                                      <p:cBhvr>
                                        <p:cTn id="45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>
                      <p:stCondLst>
                        <p:cond delay="indefinite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4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500"/>
                            </p:stCondLst>
                            <p:childTnLst>
                              <p:par>
                                <p:cTn id="54" presetID="1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Left)">
                                      <p:cBhvr>
                                        <p:cTn id="56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4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2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500"/>
                            </p:stCondLst>
                            <p:childTnLst>
                              <p:par>
                                <p:cTn id="65" presetID="1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Left)">
                                      <p:cBhvr>
                                        <p:cTn id="6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>
                      <p:stCondLst>
                        <p:cond delay="indefinite"/>
                      </p:stCondLst>
                      <p:childTnLst>
                        <p:par>
                          <p:cTn id="69" fill="hold">
                            <p:stCondLst>
                              <p:cond delay="0"/>
                            </p:stCondLst>
                            <p:childTnLst>
                              <p:par>
                                <p:cTn id="70" presetID="4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2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3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500"/>
                            </p:stCondLst>
                            <p:childTnLst>
                              <p:par>
                                <p:cTn id="76" presetID="1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Right)">
                                      <p:cBhvr>
                                        <p:cTn id="78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9" fill="hold">
                      <p:stCondLst>
                        <p:cond delay="indefinite"/>
                      </p:stCondLst>
                      <p:childTnLst>
                        <p:par>
                          <p:cTn id="80" fill="hold">
                            <p:stCondLst>
                              <p:cond delay="0"/>
                            </p:stCondLst>
                            <p:childTnLst>
                              <p:par>
                                <p:cTn id="81" presetID="4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3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4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6" fill="hold">
                            <p:stCondLst>
                              <p:cond delay="500"/>
                            </p:stCondLst>
                            <p:childTnLst>
                              <p:par>
                                <p:cTn id="87" presetID="1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Right)">
                                      <p:cBhvr>
                                        <p:cTn id="89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30" grpId="0" animBg="1"/>
      <p:bldP spid="58" grpId="0"/>
      <p:bldP spid="62" grpId="0"/>
      <p:bldP spid="66" grpId="0"/>
      <p:bldP spid="70" grpId="0"/>
      <p:bldP spid="74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Rectangle 18"/>
          <p:cNvSpPr/>
          <p:nvPr/>
        </p:nvSpPr>
        <p:spPr>
          <a:xfrm>
            <a:off x="0" y="4768326"/>
            <a:ext cx="9144000" cy="1447800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124200" y="274638"/>
            <a:ext cx="5562600" cy="1143000"/>
          </a:xfrm>
        </p:spPr>
        <p:txBody>
          <a:bodyPr/>
          <a:lstStyle/>
          <a:p>
            <a:r>
              <a:rPr lang="en-US" dirty="0" smtClean="0"/>
              <a:t>Path to growth</a:t>
            </a:r>
            <a:endParaRPr lang="en-US" dirty="0"/>
          </a:p>
        </p:txBody>
      </p:sp>
      <p:sp>
        <p:nvSpPr>
          <p:cNvPr id="16" name="Down Arrow 15"/>
          <p:cNvSpPr/>
          <p:nvPr/>
        </p:nvSpPr>
        <p:spPr>
          <a:xfrm flipV="1">
            <a:off x="304800" y="533400"/>
            <a:ext cx="3048000" cy="5486400"/>
          </a:xfrm>
          <a:prstGeom prst="downArrow">
            <a:avLst/>
          </a:prstGeom>
          <a:solidFill>
            <a:schemeClr val="bg2">
              <a:lumMod val="50000"/>
            </a:schemeClr>
          </a:solidFill>
          <a:ln>
            <a:noFill/>
          </a:ln>
          <a:effectLst>
            <a:outerShdw blurRad="203200" dir="13500000" sy="23000" kx="1200000" algn="br" rotWithShape="0">
              <a:prstClr val="black">
                <a:alpha val="20000"/>
              </a:prstClr>
            </a:outerShdw>
          </a:effectLst>
          <a:scene3d>
            <a:camera prst="perspectiveContrastingRightFacing">
              <a:rot lat="623785" lon="18963666" rev="0"/>
            </a:camera>
            <a:lightRig rig="threePt" dir="t"/>
          </a:scene3d>
          <a:sp3d extrusionH="254000">
            <a:bevelT/>
            <a:extrusionClr>
              <a:schemeClr val="bg2">
                <a:lumMod val="75000"/>
              </a:schemeClr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5" name="Group 14"/>
          <p:cNvGrpSpPr/>
          <p:nvPr/>
        </p:nvGrpSpPr>
        <p:grpSpPr>
          <a:xfrm>
            <a:off x="1524000" y="1676400"/>
            <a:ext cx="1371600" cy="4343400"/>
            <a:chOff x="1600200" y="1981200"/>
            <a:chExt cx="1371600" cy="4343400"/>
          </a:xfrm>
          <a:effectLst>
            <a:outerShdw blurRad="203200" dir="13500000" sy="23000" kx="1200000" algn="br" rotWithShape="0">
              <a:prstClr val="black">
                <a:alpha val="20000"/>
              </a:prstClr>
            </a:outerShdw>
          </a:effectLst>
          <a:scene3d>
            <a:camera prst="perspectiveContrastingRightFacing">
              <a:rot lat="21333549" lon="18830894" rev="506254"/>
            </a:camera>
            <a:lightRig rig="threePt" dir="t"/>
          </a:scene3d>
        </p:grpSpPr>
        <p:sp>
          <p:nvSpPr>
            <p:cNvPr id="3" name="Rectangle 2"/>
            <p:cNvSpPr/>
            <p:nvPr/>
          </p:nvSpPr>
          <p:spPr>
            <a:xfrm>
              <a:off x="1600200" y="1981200"/>
              <a:ext cx="152400" cy="4343400"/>
            </a:xfrm>
            <a:prstGeom prst="rect">
              <a:avLst/>
            </a:prstGeom>
            <a:gradFill flip="none" rotWithShape="1">
              <a:gsLst>
                <a:gs pos="0">
                  <a:schemeClr val="tx1"/>
                </a:gs>
                <a:gs pos="50000">
                  <a:schemeClr val="bg1"/>
                </a:gs>
                <a:gs pos="100000">
                  <a:schemeClr val="tx1">
                    <a:lumMod val="75000"/>
                    <a:lumOff val="25000"/>
                  </a:schemeClr>
                </a:gs>
              </a:gsLst>
              <a:lin ang="0" scaled="1"/>
              <a:tileRect/>
            </a:gra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" name="Rectangle 3"/>
            <p:cNvSpPr/>
            <p:nvPr/>
          </p:nvSpPr>
          <p:spPr>
            <a:xfrm>
              <a:off x="2819400" y="1981200"/>
              <a:ext cx="152400" cy="4343400"/>
            </a:xfrm>
            <a:prstGeom prst="rect">
              <a:avLst/>
            </a:prstGeom>
            <a:gradFill flip="none" rotWithShape="1">
              <a:gsLst>
                <a:gs pos="0">
                  <a:schemeClr val="tx1"/>
                </a:gs>
                <a:gs pos="50000">
                  <a:schemeClr val="bg1"/>
                </a:gs>
                <a:gs pos="100000">
                  <a:schemeClr val="tx1">
                    <a:lumMod val="75000"/>
                    <a:lumOff val="25000"/>
                  </a:schemeClr>
                </a:gs>
              </a:gsLst>
              <a:lin ang="0" scaled="1"/>
              <a:tileRect/>
            </a:gra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" name="Rectangle 4"/>
            <p:cNvSpPr/>
            <p:nvPr/>
          </p:nvSpPr>
          <p:spPr>
            <a:xfrm>
              <a:off x="1752600" y="2362200"/>
              <a:ext cx="1066800" cy="152400"/>
            </a:xfrm>
            <a:prstGeom prst="rect">
              <a:avLst/>
            </a:prstGeom>
            <a:gradFill flip="none" rotWithShape="1">
              <a:gsLst>
                <a:gs pos="0">
                  <a:schemeClr val="tx1"/>
                </a:gs>
                <a:gs pos="50000">
                  <a:schemeClr val="bg1"/>
                </a:gs>
                <a:gs pos="100000">
                  <a:schemeClr val="tx1">
                    <a:lumMod val="75000"/>
                    <a:lumOff val="25000"/>
                  </a:schemeClr>
                </a:gs>
              </a:gsLst>
              <a:lin ang="54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Rectangle 5"/>
            <p:cNvSpPr/>
            <p:nvPr/>
          </p:nvSpPr>
          <p:spPr>
            <a:xfrm>
              <a:off x="1752600" y="2717800"/>
              <a:ext cx="1066800" cy="152400"/>
            </a:xfrm>
            <a:prstGeom prst="rect">
              <a:avLst/>
            </a:prstGeom>
            <a:gradFill flip="none" rotWithShape="1">
              <a:gsLst>
                <a:gs pos="0">
                  <a:schemeClr val="tx1"/>
                </a:gs>
                <a:gs pos="50000">
                  <a:schemeClr val="bg1"/>
                </a:gs>
                <a:gs pos="100000">
                  <a:schemeClr val="tx1">
                    <a:lumMod val="75000"/>
                    <a:lumOff val="25000"/>
                  </a:schemeClr>
                </a:gs>
              </a:gsLst>
              <a:lin ang="54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" name="Rectangle 6"/>
            <p:cNvSpPr/>
            <p:nvPr/>
          </p:nvSpPr>
          <p:spPr>
            <a:xfrm>
              <a:off x="1752600" y="3073400"/>
              <a:ext cx="1066800" cy="152400"/>
            </a:xfrm>
            <a:prstGeom prst="rect">
              <a:avLst/>
            </a:prstGeom>
            <a:gradFill flip="none" rotWithShape="1">
              <a:gsLst>
                <a:gs pos="0">
                  <a:schemeClr val="tx1"/>
                </a:gs>
                <a:gs pos="50000">
                  <a:schemeClr val="bg1"/>
                </a:gs>
                <a:gs pos="100000">
                  <a:schemeClr val="tx1">
                    <a:lumMod val="75000"/>
                    <a:lumOff val="25000"/>
                  </a:schemeClr>
                </a:gs>
              </a:gsLst>
              <a:lin ang="54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" name="Rectangle 7"/>
            <p:cNvSpPr/>
            <p:nvPr/>
          </p:nvSpPr>
          <p:spPr>
            <a:xfrm>
              <a:off x="1752600" y="3429000"/>
              <a:ext cx="1066800" cy="152400"/>
            </a:xfrm>
            <a:prstGeom prst="rect">
              <a:avLst/>
            </a:prstGeom>
            <a:gradFill flip="none" rotWithShape="1">
              <a:gsLst>
                <a:gs pos="0">
                  <a:schemeClr val="tx1"/>
                </a:gs>
                <a:gs pos="50000">
                  <a:schemeClr val="bg1"/>
                </a:gs>
                <a:gs pos="100000">
                  <a:schemeClr val="tx1">
                    <a:lumMod val="75000"/>
                    <a:lumOff val="25000"/>
                  </a:schemeClr>
                </a:gs>
              </a:gsLst>
              <a:lin ang="54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" name="Rectangle 8"/>
            <p:cNvSpPr/>
            <p:nvPr/>
          </p:nvSpPr>
          <p:spPr>
            <a:xfrm>
              <a:off x="1752600" y="3784600"/>
              <a:ext cx="1066800" cy="152400"/>
            </a:xfrm>
            <a:prstGeom prst="rect">
              <a:avLst/>
            </a:prstGeom>
            <a:gradFill flip="none" rotWithShape="1">
              <a:gsLst>
                <a:gs pos="0">
                  <a:schemeClr val="tx1"/>
                </a:gs>
                <a:gs pos="50000">
                  <a:schemeClr val="bg1"/>
                </a:gs>
                <a:gs pos="100000">
                  <a:schemeClr val="tx1">
                    <a:lumMod val="75000"/>
                    <a:lumOff val="25000"/>
                  </a:schemeClr>
                </a:gs>
              </a:gsLst>
              <a:lin ang="54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" name="Rectangle 9"/>
            <p:cNvSpPr/>
            <p:nvPr/>
          </p:nvSpPr>
          <p:spPr>
            <a:xfrm>
              <a:off x="1752600" y="4140200"/>
              <a:ext cx="1066800" cy="152400"/>
            </a:xfrm>
            <a:prstGeom prst="rect">
              <a:avLst/>
            </a:prstGeom>
            <a:gradFill flip="none" rotWithShape="1">
              <a:gsLst>
                <a:gs pos="0">
                  <a:schemeClr val="tx1"/>
                </a:gs>
                <a:gs pos="50000">
                  <a:schemeClr val="bg1"/>
                </a:gs>
                <a:gs pos="100000">
                  <a:schemeClr val="tx1">
                    <a:lumMod val="75000"/>
                    <a:lumOff val="25000"/>
                  </a:schemeClr>
                </a:gs>
              </a:gsLst>
              <a:lin ang="54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" name="Rectangle 10"/>
            <p:cNvSpPr/>
            <p:nvPr/>
          </p:nvSpPr>
          <p:spPr>
            <a:xfrm>
              <a:off x="1752600" y="4495800"/>
              <a:ext cx="1066800" cy="152400"/>
            </a:xfrm>
            <a:prstGeom prst="rect">
              <a:avLst/>
            </a:prstGeom>
            <a:gradFill flip="none" rotWithShape="1">
              <a:gsLst>
                <a:gs pos="0">
                  <a:schemeClr val="tx1"/>
                </a:gs>
                <a:gs pos="50000">
                  <a:schemeClr val="bg1"/>
                </a:gs>
                <a:gs pos="100000">
                  <a:schemeClr val="tx1">
                    <a:lumMod val="75000"/>
                    <a:lumOff val="25000"/>
                  </a:schemeClr>
                </a:gs>
              </a:gsLst>
              <a:lin ang="54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" name="Rectangle 11"/>
            <p:cNvSpPr/>
            <p:nvPr/>
          </p:nvSpPr>
          <p:spPr>
            <a:xfrm>
              <a:off x="1752600" y="4851400"/>
              <a:ext cx="1066800" cy="152400"/>
            </a:xfrm>
            <a:prstGeom prst="rect">
              <a:avLst/>
            </a:prstGeom>
            <a:gradFill flip="none" rotWithShape="1">
              <a:gsLst>
                <a:gs pos="0">
                  <a:schemeClr val="tx1"/>
                </a:gs>
                <a:gs pos="50000">
                  <a:schemeClr val="bg1"/>
                </a:gs>
                <a:gs pos="100000">
                  <a:schemeClr val="tx1">
                    <a:lumMod val="75000"/>
                    <a:lumOff val="25000"/>
                  </a:schemeClr>
                </a:gs>
              </a:gsLst>
              <a:lin ang="54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" name="Rectangle 12"/>
            <p:cNvSpPr/>
            <p:nvPr/>
          </p:nvSpPr>
          <p:spPr>
            <a:xfrm>
              <a:off x="1752600" y="5207000"/>
              <a:ext cx="1066800" cy="152400"/>
            </a:xfrm>
            <a:prstGeom prst="rect">
              <a:avLst/>
            </a:prstGeom>
            <a:gradFill flip="none" rotWithShape="1">
              <a:gsLst>
                <a:gs pos="0">
                  <a:schemeClr val="tx1"/>
                </a:gs>
                <a:gs pos="50000">
                  <a:schemeClr val="bg1"/>
                </a:gs>
                <a:gs pos="100000">
                  <a:schemeClr val="tx1">
                    <a:lumMod val="75000"/>
                    <a:lumOff val="25000"/>
                  </a:schemeClr>
                </a:gs>
              </a:gsLst>
              <a:lin ang="54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" name="Rectangle 13"/>
            <p:cNvSpPr/>
            <p:nvPr/>
          </p:nvSpPr>
          <p:spPr>
            <a:xfrm>
              <a:off x="1752600" y="5562600"/>
              <a:ext cx="1066800" cy="152400"/>
            </a:xfrm>
            <a:prstGeom prst="rect">
              <a:avLst/>
            </a:prstGeom>
            <a:gradFill flip="none" rotWithShape="1">
              <a:gsLst>
                <a:gs pos="0">
                  <a:schemeClr val="tx1"/>
                </a:gs>
                <a:gs pos="50000">
                  <a:schemeClr val="bg1"/>
                </a:gs>
                <a:gs pos="100000">
                  <a:schemeClr val="tx1">
                    <a:lumMod val="75000"/>
                    <a:lumOff val="25000"/>
                  </a:schemeClr>
                </a:gs>
              </a:gsLst>
              <a:lin ang="54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4" name="TextBox 23"/>
          <p:cNvSpPr txBox="1"/>
          <p:nvPr/>
        </p:nvSpPr>
        <p:spPr>
          <a:xfrm>
            <a:off x="4811390" y="1680865"/>
            <a:ext cx="376692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 smtClean="0"/>
              <a:t>Your text here and more text</a:t>
            </a:r>
            <a:endParaRPr lang="en-US" sz="2400" dirty="0"/>
          </a:p>
        </p:txBody>
      </p:sp>
      <p:sp>
        <p:nvSpPr>
          <p:cNvPr id="25" name="TextBox 24"/>
          <p:cNvSpPr txBox="1"/>
          <p:nvPr/>
        </p:nvSpPr>
        <p:spPr>
          <a:xfrm>
            <a:off x="4811390" y="2286000"/>
            <a:ext cx="376692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 smtClean="0"/>
              <a:t>Your text here and more text</a:t>
            </a:r>
            <a:endParaRPr lang="en-US" sz="2400" dirty="0"/>
          </a:p>
        </p:txBody>
      </p:sp>
      <p:sp>
        <p:nvSpPr>
          <p:cNvPr id="26" name="TextBox 25"/>
          <p:cNvSpPr txBox="1"/>
          <p:nvPr/>
        </p:nvSpPr>
        <p:spPr>
          <a:xfrm>
            <a:off x="4811390" y="2971800"/>
            <a:ext cx="376692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 smtClean="0"/>
              <a:t>Your text here and more text</a:t>
            </a:r>
            <a:endParaRPr lang="en-US" sz="2400" dirty="0"/>
          </a:p>
        </p:txBody>
      </p:sp>
      <p:sp>
        <p:nvSpPr>
          <p:cNvPr id="27" name="Oval 26"/>
          <p:cNvSpPr/>
          <p:nvPr/>
        </p:nvSpPr>
        <p:spPr>
          <a:xfrm>
            <a:off x="4402775" y="1845140"/>
            <a:ext cx="228600" cy="228600"/>
          </a:xfrm>
          <a:prstGeom prst="ellipse">
            <a:avLst/>
          </a:prstGeom>
          <a:solidFill>
            <a:schemeClr val="accent2">
              <a:lumMod val="75000"/>
            </a:schemeClr>
          </a:solidFill>
          <a:ln>
            <a:noFill/>
          </a:ln>
          <a:scene3d>
            <a:camera prst="orthographicFront"/>
            <a:lightRig rig="threePt" dir="t"/>
          </a:scene3d>
          <a:sp3d>
            <a:bevelT w="114300" h="114300"/>
            <a:bevelB w="114300" h="1143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" name="Oval 27"/>
          <p:cNvSpPr/>
          <p:nvPr/>
        </p:nvSpPr>
        <p:spPr>
          <a:xfrm>
            <a:off x="4402775" y="2455225"/>
            <a:ext cx="228600" cy="228600"/>
          </a:xfrm>
          <a:prstGeom prst="ellipse">
            <a:avLst/>
          </a:prstGeom>
          <a:solidFill>
            <a:schemeClr val="accent2">
              <a:lumMod val="75000"/>
            </a:schemeClr>
          </a:solidFill>
          <a:ln>
            <a:noFill/>
          </a:ln>
          <a:scene3d>
            <a:camera prst="orthographicFront"/>
            <a:lightRig rig="threePt" dir="t"/>
          </a:scene3d>
          <a:sp3d>
            <a:bevelT w="114300" h="114300"/>
            <a:bevelB w="114300" h="1143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" name="Oval 29"/>
          <p:cNvSpPr/>
          <p:nvPr/>
        </p:nvSpPr>
        <p:spPr>
          <a:xfrm>
            <a:off x="4402775" y="3124200"/>
            <a:ext cx="228600" cy="228600"/>
          </a:xfrm>
          <a:prstGeom prst="ellipse">
            <a:avLst/>
          </a:prstGeom>
          <a:solidFill>
            <a:schemeClr val="accent2">
              <a:lumMod val="75000"/>
            </a:schemeClr>
          </a:solidFill>
          <a:ln>
            <a:noFill/>
          </a:ln>
          <a:scene3d>
            <a:camera prst="orthographicFront"/>
            <a:lightRig rig="threePt" dir="t"/>
          </a:scene3d>
          <a:sp3d>
            <a:bevelT w="114300" h="114300"/>
            <a:bevelB w="114300" h="1143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" grpId="0"/>
      <p:bldP spid="25" grpId="0"/>
      <p:bldP spid="26" grpId="0"/>
      <p:bldP spid="27" grpId="0" animBg="1"/>
      <p:bldP spid="28" grpId="0" animBg="1"/>
      <p:bldP spid="30" grpId="0" animBg="1"/>
    </p:bldLst>
  </p:timing>
</p:sld>
</file>

<file path=ppt/slides/slide1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Your Title Text Here</a:t>
            </a:r>
            <a:endParaRPr lang="en-US" dirty="0"/>
          </a:p>
        </p:txBody>
      </p:sp>
      <p:pic>
        <p:nvPicPr>
          <p:cNvPr id="3" name="Picture 2" descr="Blue plank ours.png"/>
          <p:cNvPicPr>
            <a:picLocks noChangeAspect="1"/>
          </p:cNvPicPr>
          <p:nvPr/>
        </p:nvPicPr>
        <p:blipFill>
          <a:blip r:embed="rId3" cstate="print"/>
          <a:stretch>
            <a:fillRect/>
          </a:stretch>
        </p:blipFill>
        <p:spPr>
          <a:xfrm>
            <a:off x="-304800" y="3796718"/>
            <a:ext cx="9144000" cy="2223082"/>
          </a:xfrm>
          <a:prstGeom prst="rect">
            <a:avLst/>
          </a:prstGeom>
        </p:spPr>
      </p:pic>
      <p:grpSp>
        <p:nvGrpSpPr>
          <p:cNvPr id="4" name="Group 28"/>
          <p:cNvGrpSpPr/>
          <p:nvPr/>
        </p:nvGrpSpPr>
        <p:grpSpPr>
          <a:xfrm>
            <a:off x="1066800" y="1294606"/>
            <a:ext cx="1828800" cy="2964130"/>
            <a:chOff x="1143000" y="1523206"/>
            <a:chExt cx="1828800" cy="2964130"/>
          </a:xfrm>
        </p:grpSpPr>
        <p:grpSp>
          <p:nvGrpSpPr>
            <p:cNvPr id="5" name="Gruppe 88"/>
            <p:cNvGrpSpPr>
              <a:grpSpLocks/>
            </p:cNvGrpSpPr>
            <p:nvPr/>
          </p:nvGrpSpPr>
          <p:grpSpPr bwMode="auto">
            <a:xfrm>
              <a:off x="1600200" y="3493424"/>
              <a:ext cx="914400" cy="993912"/>
              <a:chOff x="473201" y="2942956"/>
              <a:chExt cx="953523" cy="1036016"/>
            </a:xfrm>
          </p:grpSpPr>
          <p:sp>
            <p:nvSpPr>
              <p:cNvPr id="14" name="Ellipse 89"/>
              <p:cNvSpPr/>
              <p:nvPr/>
            </p:nvSpPr>
            <p:spPr bwMode="auto">
              <a:xfrm>
                <a:off x="517728" y="3793752"/>
                <a:ext cx="846720" cy="185220"/>
              </a:xfrm>
              <a:prstGeom prst="ellipse">
                <a:avLst/>
              </a:prstGeom>
              <a:gradFill flip="none" rotWithShape="1">
                <a:gsLst>
                  <a:gs pos="100000">
                    <a:srgbClr val="FFFFFF">
                      <a:alpha val="0"/>
                    </a:srgbClr>
                  </a:gs>
                  <a:gs pos="0">
                    <a:srgbClr val="E6E6E6">
                      <a:lumMod val="10000"/>
                      <a:alpha val="76000"/>
                    </a:srgbClr>
                  </a:gs>
                </a:gsLst>
                <a:path path="shape">
                  <a:fillToRect l="50000" t="50000" r="50000" b="50000"/>
                </a:path>
                <a:tileRect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algn="ctr">
                  <a:defRPr/>
                </a:pPr>
                <a:endParaRPr lang="en-US">
                  <a:solidFill>
                    <a:srgbClr val="FFFFFF"/>
                  </a:solidFill>
                  <a:latin typeface="Calibri" pitchFamily="-111" charset="0"/>
                  <a:ea typeface="ＭＳ Ｐゴシック" pitchFamily="-111" charset="-128"/>
                </a:endParaRPr>
              </a:p>
            </p:txBody>
          </p:sp>
          <p:sp>
            <p:nvSpPr>
              <p:cNvPr id="15" name="Ellipse 90"/>
              <p:cNvSpPr/>
              <p:nvPr/>
            </p:nvSpPr>
            <p:spPr bwMode="auto">
              <a:xfrm>
                <a:off x="473201" y="2942956"/>
                <a:ext cx="953523" cy="953523"/>
              </a:xfrm>
              <a:prstGeom prst="ellipse">
                <a:avLst/>
              </a:prstGeom>
              <a:gradFill flip="none" rotWithShape="1">
                <a:gsLst>
                  <a:gs pos="55000">
                    <a:srgbClr val="9BBB59">
                      <a:shade val="51000"/>
                      <a:satMod val="130000"/>
                    </a:srgbClr>
                  </a:gs>
                  <a:gs pos="83000">
                    <a:srgbClr val="C0FF4D"/>
                  </a:gs>
                  <a:gs pos="100000">
                    <a:srgbClr val="9BBB59">
                      <a:shade val="94000"/>
                      <a:satMod val="135000"/>
                    </a:srgbClr>
                  </a:gs>
                </a:gsLst>
                <a:path path="circle">
                  <a:fillToRect l="100000" t="100000"/>
                </a:path>
                <a:tileRect r="-100000" b="-100000"/>
              </a:gradFill>
              <a:ln w="12700">
                <a:solidFill>
                  <a:srgbClr val="92D050"/>
                </a:solidFill>
              </a:ln>
              <a:effectLst/>
              <a:scene3d>
                <a:camera prst="orthographicFront">
                  <a:rot lat="0" lon="0" rev="0"/>
                </a:camera>
                <a:lightRig rig="threePt" dir="t">
                  <a:rot lat="0" lon="0" rev="1200000"/>
                </a:lightRig>
              </a:scene3d>
              <a:sp3d/>
            </p:spPr>
            <p:txBody>
              <a:bodyPr anchor="ctr"/>
              <a:lstStyle/>
              <a:p>
                <a:pPr indent="-342900" algn="ctr">
                  <a:buFont typeface="Calibri" pitchFamily="-111" charset="0"/>
                  <a:buAutoNum type="arabicPeriod"/>
                  <a:defRPr/>
                </a:pPr>
                <a:endParaRPr lang="en-US">
                  <a:solidFill>
                    <a:srgbClr val="FFFFFF"/>
                  </a:solidFill>
                  <a:latin typeface="Calibri" pitchFamily="-111" charset="0"/>
                  <a:ea typeface="ＭＳ Ｐゴシック" pitchFamily="-111" charset="-128"/>
                </a:endParaRPr>
              </a:p>
            </p:txBody>
          </p:sp>
          <p:sp>
            <p:nvSpPr>
              <p:cNvPr id="16" name="Ellipse 91"/>
              <p:cNvSpPr>
                <a:spLocks noChangeArrowheads="1"/>
              </p:cNvSpPr>
              <p:nvPr/>
            </p:nvSpPr>
            <p:spPr bwMode="auto">
              <a:xfrm>
                <a:off x="589896" y="2965978"/>
                <a:ext cx="698636" cy="517241"/>
              </a:xfrm>
              <a:prstGeom prst="ellipse">
                <a:avLst/>
              </a:prstGeom>
              <a:gradFill rotWithShape="1">
                <a:gsLst>
                  <a:gs pos="0">
                    <a:srgbClr val="FFFCF9">
                      <a:alpha val="76999"/>
                    </a:srgbClr>
                  </a:gs>
                  <a:gs pos="100000">
                    <a:srgbClr val="FFFFFF">
                      <a:alpha val="0"/>
                    </a:srgbClr>
                  </a:gs>
                </a:gsLst>
                <a:lin ang="5400000"/>
              </a:gradFill>
              <a:ln w="9525">
                <a:noFill/>
                <a:round/>
                <a:headEnd/>
                <a:tailEnd/>
              </a:ln>
            </p:spPr>
            <p:txBody>
              <a:bodyPr anchor="ctr"/>
              <a:lstStyle/>
              <a:p>
                <a:pPr marL="342900" indent="-342900" algn="ctr">
                  <a:buFont typeface="Calibri" charset="0"/>
                  <a:buAutoNum type="arabicPeriod"/>
                </a:pPr>
                <a:endParaRPr lang="en-US">
                  <a:solidFill>
                    <a:srgbClr val="FFFFFF"/>
                  </a:solidFill>
                  <a:latin typeface="Calibri" charset="0"/>
                  <a:ea typeface="ＭＳ Ｐゴシック" pitchFamily="34" charset="-128"/>
                </a:endParaRPr>
              </a:p>
            </p:txBody>
          </p:sp>
        </p:grpSp>
        <p:grpSp>
          <p:nvGrpSpPr>
            <p:cNvPr id="9" name="Group 77"/>
            <p:cNvGrpSpPr/>
            <p:nvPr/>
          </p:nvGrpSpPr>
          <p:grpSpPr>
            <a:xfrm>
              <a:off x="1143000" y="1523206"/>
              <a:ext cx="1828800" cy="1981994"/>
              <a:chOff x="4038600" y="1674812"/>
              <a:chExt cx="1828800" cy="1981994"/>
            </a:xfrm>
          </p:grpSpPr>
          <p:sp>
            <p:nvSpPr>
              <p:cNvPr id="18" name="TextBox 153"/>
              <p:cNvSpPr txBox="1">
                <a:spLocks noChangeArrowheads="1"/>
              </p:cNvSpPr>
              <p:nvPr/>
            </p:nvSpPr>
            <p:spPr bwMode="auto">
              <a:xfrm>
                <a:off x="4038600" y="1674812"/>
                <a:ext cx="1828800" cy="707886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square">
                <a:spAutoFit/>
              </a:bodyPr>
              <a:lstStyle/>
              <a:p>
                <a:r>
                  <a:rPr lang="en-US" sz="2000" dirty="0">
                    <a:latin typeface="Calibri" pitchFamily="34" charset="0"/>
                  </a:rPr>
                  <a:t>You may enter </a:t>
                </a:r>
                <a:r>
                  <a:rPr lang="en-US" sz="2000" dirty="0" smtClean="0">
                    <a:latin typeface="Calibri" pitchFamily="34" charset="0"/>
                  </a:rPr>
                  <a:t>your text here</a:t>
                </a:r>
                <a:endParaRPr lang="en-US" sz="2000" dirty="0">
                  <a:latin typeface="Calibri" pitchFamily="34" charset="0"/>
                </a:endParaRPr>
              </a:p>
            </p:txBody>
          </p:sp>
          <p:cxnSp>
            <p:nvCxnSpPr>
              <p:cNvPr id="19" name="Straight Connector 18"/>
              <p:cNvCxnSpPr/>
              <p:nvPr/>
            </p:nvCxnSpPr>
            <p:spPr>
              <a:xfrm rot="5400000">
                <a:off x="4343400" y="3046412"/>
                <a:ext cx="1219200" cy="1588"/>
              </a:xfrm>
              <a:prstGeom prst="line">
                <a:avLst/>
              </a:prstGeom>
              <a:ln w="19050">
                <a:solidFill>
                  <a:schemeClr val="tx1">
                    <a:lumMod val="75000"/>
                    <a:lumOff val="25000"/>
                  </a:schemeClr>
                </a:solidFill>
                <a:prstDash val="sysDot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13" name="Group 29"/>
          <p:cNvGrpSpPr/>
          <p:nvPr/>
        </p:nvGrpSpPr>
        <p:grpSpPr>
          <a:xfrm>
            <a:off x="2743200" y="1752600"/>
            <a:ext cx="1828800" cy="3110918"/>
            <a:chOff x="2819400" y="1981200"/>
            <a:chExt cx="1828800" cy="3110918"/>
          </a:xfrm>
        </p:grpSpPr>
        <p:grpSp>
          <p:nvGrpSpPr>
            <p:cNvPr id="17" name="Gruppe 137"/>
            <p:cNvGrpSpPr>
              <a:grpSpLocks/>
            </p:cNvGrpSpPr>
            <p:nvPr/>
          </p:nvGrpSpPr>
          <p:grpSpPr bwMode="auto">
            <a:xfrm>
              <a:off x="3048000" y="3568118"/>
              <a:ext cx="1404161" cy="1524000"/>
              <a:chOff x="473201" y="2942956"/>
              <a:chExt cx="953523" cy="1036016"/>
            </a:xfrm>
          </p:grpSpPr>
          <p:sp>
            <p:nvSpPr>
              <p:cNvPr id="10" name="Ellipse 138"/>
              <p:cNvSpPr/>
              <p:nvPr/>
            </p:nvSpPr>
            <p:spPr bwMode="auto">
              <a:xfrm>
                <a:off x="517728" y="3793752"/>
                <a:ext cx="846720" cy="185220"/>
              </a:xfrm>
              <a:prstGeom prst="ellipse">
                <a:avLst/>
              </a:prstGeom>
              <a:gradFill flip="none" rotWithShape="1">
                <a:gsLst>
                  <a:gs pos="100000">
                    <a:srgbClr val="FFFFFF">
                      <a:alpha val="0"/>
                    </a:srgbClr>
                  </a:gs>
                  <a:gs pos="0">
                    <a:srgbClr val="E6E6E6">
                      <a:lumMod val="10000"/>
                      <a:alpha val="76000"/>
                    </a:srgbClr>
                  </a:gs>
                </a:gsLst>
                <a:path path="shape">
                  <a:fillToRect l="50000" t="50000" r="50000" b="50000"/>
                </a:path>
                <a:tileRect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algn="ctr">
                  <a:defRPr/>
                </a:pPr>
                <a:endParaRPr lang="en-US">
                  <a:solidFill>
                    <a:srgbClr val="FFFFFF"/>
                  </a:solidFill>
                  <a:latin typeface="Calibri" pitchFamily="-111" charset="0"/>
                  <a:ea typeface="ＭＳ Ｐゴシック" pitchFamily="-111" charset="-128"/>
                </a:endParaRPr>
              </a:p>
            </p:txBody>
          </p:sp>
          <p:sp>
            <p:nvSpPr>
              <p:cNvPr id="11" name="Ellipse 139"/>
              <p:cNvSpPr>
                <a:spLocks noChangeArrowheads="1"/>
              </p:cNvSpPr>
              <p:nvPr/>
            </p:nvSpPr>
            <p:spPr bwMode="auto">
              <a:xfrm>
                <a:off x="473201" y="2942956"/>
                <a:ext cx="953523" cy="953012"/>
              </a:xfrm>
              <a:prstGeom prst="ellipse">
                <a:avLst/>
              </a:prstGeom>
              <a:gradFill rotWithShape="1">
                <a:gsLst>
                  <a:gs pos="0">
                    <a:srgbClr val="FFC000"/>
                  </a:gs>
                  <a:gs pos="70000">
                    <a:srgbClr val="FFFF00"/>
                  </a:gs>
                  <a:gs pos="100000">
                    <a:srgbClr val="FFFF00"/>
                  </a:gs>
                </a:gsLst>
                <a:lin ang="5400000" scaled="1"/>
              </a:gradFill>
              <a:ln w="3175">
                <a:solidFill>
                  <a:srgbClr val="FFCC00"/>
                </a:solidFill>
                <a:miter lim="800000"/>
                <a:headEnd/>
                <a:tailEnd/>
              </a:ln>
            </p:spPr>
            <p:txBody>
              <a:bodyPr anchor="ctr"/>
              <a:lstStyle/>
              <a:p>
                <a:pPr indent="-342900" algn="ctr">
                  <a:buFont typeface="Calibri" charset="0"/>
                  <a:buAutoNum type="arabicPeriod"/>
                </a:pPr>
                <a:endParaRPr lang="en-US" sz="1400">
                  <a:solidFill>
                    <a:srgbClr val="000000"/>
                  </a:solidFill>
                  <a:latin typeface="Calibri" charset="0"/>
                  <a:ea typeface="ＭＳ Ｐゴシック" pitchFamily="34" charset="-128"/>
                </a:endParaRPr>
              </a:p>
            </p:txBody>
          </p:sp>
          <p:sp>
            <p:nvSpPr>
              <p:cNvPr id="12" name="Ellipse 140"/>
              <p:cNvSpPr>
                <a:spLocks noChangeArrowheads="1"/>
              </p:cNvSpPr>
              <p:nvPr/>
            </p:nvSpPr>
            <p:spPr bwMode="auto">
              <a:xfrm>
                <a:off x="589896" y="2966013"/>
                <a:ext cx="698636" cy="516471"/>
              </a:xfrm>
              <a:prstGeom prst="ellipse">
                <a:avLst/>
              </a:prstGeom>
              <a:gradFill rotWithShape="1">
                <a:gsLst>
                  <a:gs pos="0">
                    <a:srgbClr val="FFFCF9">
                      <a:alpha val="76999"/>
                    </a:srgbClr>
                  </a:gs>
                  <a:gs pos="100000">
                    <a:srgbClr val="FFFFFF">
                      <a:alpha val="0"/>
                    </a:srgbClr>
                  </a:gs>
                </a:gsLst>
                <a:lin ang="5400000"/>
              </a:gradFill>
              <a:ln w="9525">
                <a:noFill/>
                <a:round/>
                <a:headEnd/>
                <a:tailEnd/>
              </a:ln>
            </p:spPr>
            <p:txBody>
              <a:bodyPr anchor="ctr"/>
              <a:lstStyle/>
              <a:p>
                <a:pPr marL="342900" indent="-342900" algn="ctr">
                  <a:buFont typeface="Calibri" charset="0"/>
                  <a:buAutoNum type="arabicPeriod"/>
                </a:pPr>
                <a:endParaRPr lang="en-US">
                  <a:solidFill>
                    <a:srgbClr val="FFFFFF"/>
                  </a:solidFill>
                  <a:latin typeface="Calibri" charset="0"/>
                  <a:ea typeface="ＭＳ Ｐゴシック" pitchFamily="34" charset="-128"/>
                </a:endParaRPr>
              </a:p>
            </p:txBody>
          </p:sp>
        </p:grpSp>
        <p:grpSp>
          <p:nvGrpSpPr>
            <p:cNvPr id="20" name="Group 77"/>
            <p:cNvGrpSpPr/>
            <p:nvPr/>
          </p:nvGrpSpPr>
          <p:grpSpPr>
            <a:xfrm>
              <a:off x="2819400" y="1981200"/>
              <a:ext cx="1828800" cy="1600200"/>
              <a:chOff x="4038600" y="2056606"/>
              <a:chExt cx="1828800" cy="1600200"/>
            </a:xfrm>
          </p:grpSpPr>
          <p:sp>
            <p:nvSpPr>
              <p:cNvPr id="23" name="TextBox 153"/>
              <p:cNvSpPr txBox="1">
                <a:spLocks noChangeArrowheads="1"/>
              </p:cNvSpPr>
              <p:nvPr/>
            </p:nvSpPr>
            <p:spPr bwMode="auto">
              <a:xfrm>
                <a:off x="4038600" y="2056606"/>
                <a:ext cx="1828800" cy="707886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square">
                <a:spAutoFit/>
              </a:bodyPr>
              <a:lstStyle/>
              <a:p>
                <a:r>
                  <a:rPr lang="en-US" sz="2000" dirty="0">
                    <a:latin typeface="Calibri" pitchFamily="34" charset="0"/>
                  </a:rPr>
                  <a:t>You may enter </a:t>
                </a:r>
                <a:r>
                  <a:rPr lang="en-US" sz="2000" dirty="0" smtClean="0">
                    <a:latin typeface="Calibri" pitchFamily="34" charset="0"/>
                  </a:rPr>
                  <a:t>your text here</a:t>
                </a:r>
                <a:endParaRPr lang="en-US" sz="2000" dirty="0">
                  <a:latin typeface="Calibri" pitchFamily="34" charset="0"/>
                </a:endParaRPr>
              </a:p>
            </p:txBody>
          </p:sp>
          <p:cxnSp>
            <p:nvCxnSpPr>
              <p:cNvPr id="24" name="Straight Connector 23"/>
              <p:cNvCxnSpPr/>
              <p:nvPr/>
            </p:nvCxnSpPr>
            <p:spPr>
              <a:xfrm rot="5400000">
                <a:off x="4533503" y="3237309"/>
                <a:ext cx="838200" cy="794"/>
              </a:xfrm>
              <a:prstGeom prst="line">
                <a:avLst/>
              </a:prstGeom>
              <a:ln w="19050">
                <a:solidFill>
                  <a:schemeClr val="tx1">
                    <a:lumMod val="75000"/>
                    <a:lumOff val="25000"/>
                  </a:schemeClr>
                </a:solidFill>
                <a:prstDash val="sysDot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21" name="Group 30"/>
          <p:cNvGrpSpPr/>
          <p:nvPr/>
        </p:nvGrpSpPr>
        <p:grpSpPr>
          <a:xfrm>
            <a:off x="4953000" y="1447800"/>
            <a:ext cx="1981200" cy="4123532"/>
            <a:chOff x="5029200" y="1676400"/>
            <a:chExt cx="1981200" cy="4123532"/>
          </a:xfrm>
        </p:grpSpPr>
        <p:grpSp>
          <p:nvGrpSpPr>
            <p:cNvPr id="22" name="Gruppe 72"/>
            <p:cNvGrpSpPr>
              <a:grpSpLocks/>
            </p:cNvGrpSpPr>
            <p:nvPr/>
          </p:nvGrpSpPr>
          <p:grpSpPr bwMode="auto">
            <a:xfrm>
              <a:off x="5029200" y="3644318"/>
              <a:ext cx="1981200" cy="2155614"/>
              <a:chOff x="6736239" y="307975"/>
              <a:chExt cx="1336199" cy="1454438"/>
            </a:xfrm>
          </p:grpSpPr>
          <p:grpSp>
            <p:nvGrpSpPr>
              <p:cNvPr id="25" name="Gruppe 69"/>
              <p:cNvGrpSpPr>
                <a:grpSpLocks/>
              </p:cNvGrpSpPr>
              <p:nvPr/>
            </p:nvGrpSpPr>
            <p:grpSpPr bwMode="auto">
              <a:xfrm>
                <a:off x="6736239" y="307975"/>
                <a:ext cx="1336199" cy="1335088"/>
                <a:chOff x="6990733" y="4742888"/>
                <a:chExt cx="1335699" cy="1335810"/>
              </a:xfrm>
            </p:grpSpPr>
            <p:sp>
              <p:nvSpPr>
                <p:cNvPr id="7" name="Ellipse 99"/>
                <p:cNvSpPr/>
                <p:nvPr/>
              </p:nvSpPr>
              <p:spPr bwMode="auto">
                <a:xfrm>
                  <a:off x="6990733" y="4742888"/>
                  <a:ext cx="1335699" cy="1335810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74F4FF"/>
                    </a:gs>
                    <a:gs pos="100000">
                      <a:srgbClr val="208ECD"/>
                    </a:gs>
                  </a:gsLst>
                  <a:path path="shape">
                    <a:fillToRect l="50000" t="50000" r="50000" b="50000"/>
                  </a:path>
                  <a:tileRect/>
                </a:gradFill>
                <a:ln w="9525" cap="flat" cmpd="sng" algn="ctr">
                  <a:solidFill>
                    <a:srgbClr val="0081BE">
                      <a:lumMod val="75000"/>
                    </a:srgbClr>
                  </a:solidFill>
                  <a:prstDash val="solid"/>
                </a:ln>
                <a:effectLst>
                  <a:innerShdw blurRad="190500" dist="114300" dir="5640000">
                    <a:srgbClr val="000000">
                      <a:alpha val="37000"/>
                    </a:srgbClr>
                  </a:innerShdw>
                </a:effectLst>
              </p:spPr>
              <p:txBody>
                <a:bodyPr anchor="ctr"/>
                <a:lstStyle/>
                <a:p>
                  <a:pPr algn="ctr">
                    <a:defRPr/>
                  </a:pPr>
                  <a:endParaRPr lang="en-US">
                    <a:solidFill>
                      <a:srgbClr val="FFFFFF"/>
                    </a:solidFill>
                    <a:latin typeface="Calibri" pitchFamily="-111" charset="0"/>
                    <a:ea typeface="ＭＳ Ｐゴシック" pitchFamily="-111" charset="-128"/>
                  </a:endParaRPr>
                </a:p>
              </p:txBody>
            </p:sp>
            <p:sp>
              <p:nvSpPr>
                <p:cNvPr id="8" name="Ellipse 100"/>
                <p:cNvSpPr>
                  <a:spLocks noChangeArrowheads="1"/>
                </p:cNvSpPr>
                <p:nvPr/>
              </p:nvSpPr>
              <p:spPr bwMode="auto">
                <a:xfrm>
                  <a:off x="7169968" y="4786328"/>
                  <a:ext cx="982937" cy="721325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FFFF">
                        <a:alpha val="76999"/>
                      </a:srgbClr>
                    </a:gs>
                    <a:gs pos="100000">
                      <a:srgbClr val="8EB4E3">
                        <a:alpha val="0"/>
                      </a:srgbClr>
                    </a:gs>
                  </a:gsLst>
                  <a:lin ang="5400000"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 anchor="ctr"/>
                <a:lstStyle/>
                <a:p>
                  <a:pPr algn="ctr"/>
                  <a:endParaRPr lang="en-US">
                    <a:solidFill>
                      <a:srgbClr val="FFFFFF"/>
                    </a:solidFill>
                    <a:latin typeface="Calibri" charset="0"/>
                    <a:ea typeface="ＭＳ Ｐゴシック" pitchFamily="34" charset="-128"/>
                  </a:endParaRPr>
                </a:p>
              </p:txBody>
            </p:sp>
          </p:grpSp>
          <p:sp>
            <p:nvSpPr>
              <p:cNvPr id="6" name="Ellipse 98"/>
              <p:cNvSpPr/>
              <p:nvPr/>
            </p:nvSpPr>
            <p:spPr bwMode="auto">
              <a:xfrm>
                <a:off x="6786578" y="1500174"/>
                <a:ext cx="1198946" cy="262239"/>
              </a:xfrm>
              <a:prstGeom prst="ellipse">
                <a:avLst/>
              </a:prstGeom>
              <a:gradFill flip="none" rotWithShape="1">
                <a:gsLst>
                  <a:gs pos="100000">
                    <a:srgbClr val="FFFFFF">
                      <a:alpha val="0"/>
                    </a:srgbClr>
                  </a:gs>
                  <a:gs pos="0">
                    <a:srgbClr val="E6E6E6">
                      <a:lumMod val="10000"/>
                      <a:alpha val="76000"/>
                    </a:srgbClr>
                  </a:gs>
                </a:gsLst>
                <a:path path="shape">
                  <a:fillToRect l="50000" t="50000" r="50000" b="50000"/>
                </a:path>
                <a:tileRect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algn="ctr">
                  <a:defRPr/>
                </a:pPr>
                <a:endParaRPr lang="en-US">
                  <a:solidFill>
                    <a:srgbClr val="FFFFFF"/>
                  </a:solidFill>
                  <a:latin typeface="Calibri" pitchFamily="-111" charset="0"/>
                  <a:ea typeface="ＭＳ Ｐゴシック" pitchFamily="-111" charset="-128"/>
                </a:endParaRPr>
              </a:p>
            </p:txBody>
          </p:sp>
        </p:grpSp>
        <p:grpSp>
          <p:nvGrpSpPr>
            <p:cNvPr id="28" name="Group 77"/>
            <p:cNvGrpSpPr/>
            <p:nvPr/>
          </p:nvGrpSpPr>
          <p:grpSpPr>
            <a:xfrm>
              <a:off x="5105400" y="1676400"/>
              <a:ext cx="1828800" cy="1981994"/>
              <a:chOff x="4038600" y="1674812"/>
              <a:chExt cx="1828800" cy="1981994"/>
            </a:xfrm>
          </p:grpSpPr>
          <p:sp>
            <p:nvSpPr>
              <p:cNvPr id="26" name="TextBox 153"/>
              <p:cNvSpPr txBox="1">
                <a:spLocks noChangeArrowheads="1"/>
              </p:cNvSpPr>
              <p:nvPr/>
            </p:nvSpPr>
            <p:spPr bwMode="auto">
              <a:xfrm>
                <a:off x="4038600" y="1674812"/>
                <a:ext cx="1828800" cy="707886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square">
                <a:spAutoFit/>
              </a:bodyPr>
              <a:lstStyle/>
              <a:p>
                <a:r>
                  <a:rPr lang="en-US" sz="2000" dirty="0">
                    <a:latin typeface="Calibri" pitchFamily="34" charset="0"/>
                  </a:rPr>
                  <a:t>You may enter </a:t>
                </a:r>
                <a:r>
                  <a:rPr lang="en-US" sz="2000" dirty="0" smtClean="0">
                    <a:latin typeface="Calibri" pitchFamily="34" charset="0"/>
                  </a:rPr>
                  <a:t>your text here</a:t>
                </a:r>
                <a:endParaRPr lang="en-US" sz="2000" dirty="0">
                  <a:latin typeface="Calibri" pitchFamily="34" charset="0"/>
                </a:endParaRPr>
              </a:p>
            </p:txBody>
          </p:sp>
          <p:cxnSp>
            <p:nvCxnSpPr>
              <p:cNvPr id="27" name="Straight Connector 26"/>
              <p:cNvCxnSpPr/>
              <p:nvPr/>
            </p:nvCxnSpPr>
            <p:spPr>
              <a:xfrm rot="5400000">
                <a:off x="4343400" y="3046412"/>
                <a:ext cx="1219200" cy="1588"/>
              </a:xfrm>
              <a:prstGeom prst="line">
                <a:avLst/>
              </a:prstGeom>
              <a:ln w="19050">
                <a:solidFill>
                  <a:schemeClr val="tx1">
                    <a:lumMod val="75000"/>
                    <a:lumOff val="25000"/>
                  </a:schemeClr>
                </a:solidFill>
                <a:prstDash val="sysDot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</p:spTree>
    <p:extLst>
      <p:ext uri="{BB962C8B-B14F-4D97-AF65-F5344CB8AC3E}">
        <p14:creationId xmlns:p14="http://schemas.microsoft.com/office/powerpoint/2010/main" val="2972490537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2000"/>
                            </p:stCondLst>
                            <p:childTnLst>
                              <p:par>
                                <p:cTn id="17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23"/>
          <p:cNvGrpSpPr>
            <a:grpSpLocks/>
          </p:cNvGrpSpPr>
          <p:nvPr/>
        </p:nvGrpSpPr>
        <p:grpSpPr bwMode="auto">
          <a:xfrm>
            <a:off x="0" y="1881041"/>
            <a:ext cx="9144000" cy="1676400"/>
            <a:chOff x="0" y="2086"/>
            <a:chExt cx="5760" cy="1056"/>
          </a:xfrm>
        </p:grpSpPr>
        <p:sp>
          <p:nvSpPr>
            <p:cNvPr id="19" name="Rectangle 3"/>
            <p:cNvSpPr>
              <a:spLocks noChangeArrowheads="1"/>
            </p:cNvSpPr>
            <p:nvPr/>
          </p:nvSpPr>
          <p:spPr bwMode="gray">
            <a:xfrm>
              <a:off x="0" y="2325"/>
              <a:ext cx="5760" cy="817"/>
            </a:xfrm>
            <a:prstGeom prst="rect">
              <a:avLst/>
            </a:prstGeom>
            <a:gradFill rotWithShape="1">
              <a:gsLst>
                <a:gs pos="0">
                  <a:srgbClr val="DDDDDD"/>
                </a:gs>
                <a:gs pos="100000">
                  <a:srgbClr val="FFFFFF"/>
                </a:gs>
              </a:gsLst>
              <a:lin ang="5400000" scaled="1"/>
            </a:gradFill>
            <a:ln w="9525">
              <a:noFill/>
              <a:miter lim="800000"/>
              <a:headEnd/>
              <a:tailEnd/>
            </a:ln>
          </p:spPr>
          <p:txBody>
            <a:bodyPr wrap="none" lIns="90000" tIns="90000" rIns="72000" bIns="90000" anchor="ctr"/>
            <a:lstStyle/>
            <a:p>
              <a:pPr algn="ctr" eaLnBrk="0" hangingPunct="0"/>
              <a:endParaRPr lang="en-US" noProof="1">
                <a:latin typeface="Calibri" pitchFamily="34" charset="0"/>
                <a:cs typeface="Arial" charset="0"/>
              </a:endParaRPr>
            </a:p>
          </p:txBody>
        </p:sp>
        <p:sp>
          <p:nvSpPr>
            <p:cNvPr id="20" name="Rectangle 25"/>
            <p:cNvSpPr>
              <a:spLocks noChangeArrowheads="1"/>
            </p:cNvSpPr>
            <p:nvPr/>
          </p:nvSpPr>
          <p:spPr bwMode="gray">
            <a:xfrm flipV="1">
              <a:off x="0" y="2086"/>
              <a:ext cx="5760" cy="246"/>
            </a:xfrm>
            <a:prstGeom prst="rect">
              <a:avLst/>
            </a:prstGeom>
            <a:gradFill rotWithShape="1">
              <a:gsLst>
                <a:gs pos="0">
                  <a:srgbClr val="DBDBDB"/>
                </a:gs>
                <a:gs pos="100000">
                  <a:srgbClr val="FFFFFF"/>
                </a:gs>
              </a:gsLst>
              <a:lin ang="5400000" scaled="1"/>
            </a:gradFill>
            <a:ln w="9525">
              <a:noFill/>
              <a:miter lim="800000"/>
              <a:headEnd/>
              <a:tailEnd/>
            </a:ln>
          </p:spPr>
          <p:txBody>
            <a:bodyPr rot="10800000" wrap="none" lIns="90000" tIns="90000" rIns="72000" bIns="90000" anchor="ctr"/>
            <a:lstStyle/>
            <a:p>
              <a:pPr algn="ctr" eaLnBrk="0" hangingPunct="0"/>
              <a:endParaRPr lang="en-US" noProof="1">
                <a:latin typeface="Calibri" pitchFamily="34" charset="0"/>
                <a:cs typeface="Arial" charset="0"/>
              </a:endParaRPr>
            </a:p>
          </p:txBody>
        </p:sp>
      </p:grpSp>
      <p:grpSp>
        <p:nvGrpSpPr>
          <p:cNvPr id="9" name="Group 12"/>
          <p:cNvGrpSpPr/>
          <p:nvPr/>
        </p:nvGrpSpPr>
        <p:grpSpPr>
          <a:xfrm>
            <a:off x="2853515" y="2938414"/>
            <a:ext cx="3438427" cy="3438427"/>
            <a:chOff x="2733773" y="1743173"/>
            <a:chExt cx="3667027" cy="3667027"/>
          </a:xfrm>
          <a:effectLst>
            <a:outerShdw blurRad="190500" dist="38100" dir="5400000" sx="103000" sy="103000" algn="t" rotWithShape="0">
              <a:prstClr val="black">
                <a:alpha val="40000"/>
              </a:prstClr>
            </a:outerShdw>
          </a:effectLst>
          <a:scene3d>
            <a:camera prst="perspectiveRelaxed"/>
            <a:lightRig rig="threePt" dir="t"/>
          </a:scene3d>
        </p:grpSpPr>
        <p:sp>
          <p:nvSpPr>
            <p:cNvPr id="14" name="Block Arc 13"/>
            <p:cNvSpPr/>
            <p:nvPr/>
          </p:nvSpPr>
          <p:spPr>
            <a:xfrm>
              <a:off x="2743200" y="1743173"/>
              <a:ext cx="3657600" cy="3657600"/>
            </a:xfrm>
            <a:prstGeom prst="blockArc">
              <a:avLst>
                <a:gd name="adj1" fmla="val 16198399"/>
                <a:gd name="adj2" fmla="val 0"/>
                <a:gd name="adj3" fmla="val 25000"/>
              </a:avLst>
            </a:prstGeom>
            <a:solidFill>
              <a:schemeClr val="accent5">
                <a:lumMod val="75000"/>
              </a:schemeClr>
            </a:solidFill>
            <a:ln>
              <a:noFill/>
            </a:ln>
            <a:sp3d extrusionH="317500">
              <a:bevelT w="114300" prst="artDeco"/>
              <a:extrusionClr>
                <a:schemeClr val="bg1">
                  <a:lumMod val="75000"/>
                </a:schemeClr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15" name="Block Arc 14"/>
            <p:cNvSpPr/>
            <p:nvPr/>
          </p:nvSpPr>
          <p:spPr>
            <a:xfrm flipH="1">
              <a:off x="2733773" y="1743173"/>
              <a:ext cx="3657600" cy="3657600"/>
            </a:xfrm>
            <a:prstGeom prst="blockArc">
              <a:avLst>
                <a:gd name="adj1" fmla="val 16198399"/>
                <a:gd name="adj2" fmla="val 0"/>
                <a:gd name="adj3" fmla="val 25000"/>
              </a:avLst>
            </a:prstGeom>
            <a:solidFill>
              <a:schemeClr val="bg2">
                <a:lumMod val="50000"/>
              </a:schemeClr>
            </a:solidFill>
            <a:ln>
              <a:noFill/>
            </a:ln>
            <a:sp3d extrusionH="317500">
              <a:bevelT w="114300" prst="artDeco"/>
              <a:extrusionClr>
                <a:schemeClr val="bg1">
                  <a:lumMod val="75000"/>
                </a:schemeClr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16" name="Block Arc 15"/>
            <p:cNvSpPr/>
            <p:nvPr/>
          </p:nvSpPr>
          <p:spPr>
            <a:xfrm flipV="1">
              <a:off x="2743200" y="1752600"/>
              <a:ext cx="3657600" cy="3657600"/>
            </a:xfrm>
            <a:prstGeom prst="blockArc">
              <a:avLst>
                <a:gd name="adj1" fmla="val 16198399"/>
                <a:gd name="adj2" fmla="val 0"/>
                <a:gd name="adj3" fmla="val 25000"/>
              </a:avLst>
            </a:prstGeom>
            <a:solidFill>
              <a:schemeClr val="tx2">
                <a:lumMod val="75000"/>
              </a:schemeClr>
            </a:solidFill>
            <a:ln>
              <a:noFill/>
            </a:ln>
            <a:sp3d extrusionH="317500">
              <a:bevelT w="114300" prst="artDeco"/>
              <a:extrusionClr>
                <a:schemeClr val="bg1">
                  <a:lumMod val="75000"/>
                </a:schemeClr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17" name="Block Arc 16"/>
            <p:cNvSpPr/>
            <p:nvPr/>
          </p:nvSpPr>
          <p:spPr>
            <a:xfrm flipH="1" flipV="1">
              <a:off x="2733773" y="1752600"/>
              <a:ext cx="3657600" cy="3657600"/>
            </a:xfrm>
            <a:prstGeom prst="blockArc">
              <a:avLst>
                <a:gd name="adj1" fmla="val 16198399"/>
                <a:gd name="adj2" fmla="val 0"/>
                <a:gd name="adj3" fmla="val 25000"/>
              </a:avLst>
            </a:prstGeom>
            <a:solidFill>
              <a:schemeClr val="accent3">
                <a:lumMod val="75000"/>
              </a:schemeClr>
            </a:solidFill>
            <a:ln>
              <a:noFill/>
            </a:ln>
            <a:sp3d extrusionH="317500">
              <a:bevelT w="114300" prst="artDeco"/>
              <a:extrusionClr>
                <a:schemeClr val="bg1">
                  <a:lumMod val="75000"/>
                </a:schemeClr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</p:grpSp>
      <p:grpSp>
        <p:nvGrpSpPr>
          <p:cNvPr id="10" name="Group 2"/>
          <p:cNvGrpSpPr/>
          <p:nvPr/>
        </p:nvGrpSpPr>
        <p:grpSpPr>
          <a:xfrm>
            <a:off x="2724346" y="533400"/>
            <a:ext cx="3667027" cy="3667027"/>
            <a:chOff x="2733773" y="1743173"/>
            <a:chExt cx="3667027" cy="3667027"/>
          </a:xfrm>
          <a:scene3d>
            <a:camera prst="perspectiveRelaxed"/>
            <a:lightRig rig="threePt" dir="t"/>
          </a:scene3d>
        </p:grpSpPr>
        <p:sp>
          <p:nvSpPr>
            <p:cNvPr id="6" name="Block Arc 5"/>
            <p:cNvSpPr/>
            <p:nvPr/>
          </p:nvSpPr>
          <p:spPr>
            <a:xfrm>
              <a:off x="2743200" y="1743173"/>
              <a:ext cx="3657600" cy="3657600"/>
            </a:xfrm>
            <a:prstGeom prst="blockArc">
              <a:avLst>
                <a:gd name="adj1" fmla="val 16198399"/>
                <a:gd name="adj2" fmla="val 0"/>
                <a:gd name="adj3" fmla="val 25000"/>
              </a:avLst>
            </a:prstGeom>
            <a:solidFill>
              <a:schemeClr val="bg2">
                <a:lumMod val="25000"/>
              </a:schemeClr>
            </a:solidFill>
            <a:ln>
              <a:noFill/>
            </a:ln>
            <a:sp3d extrusionH="317500">
              <a:bevelT w="114300" prst="artDeco"/>
              <a:extrusionClr>
                <a:schemeClr val="bg1">
                  <a:lumMod val="75000"/>
                </a:schemeClr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4" name="Block Arc 3"/>
            <p:cNvSpPr/>
            <p:nvPr/>
          </p:nvSpPr>
          <p:spPr>
            <a:xfrm flipH="1">
              <a:off x="2733773" y="1743173"/>
              <a:ext cx="3657600" cy="3657600"/>
            </a:xfrm>
            <a:prstGeom prst="blockArc">
              <a:avLst>
                <a:gd name="adj1" fmla="val 16198399"/>
                <a:gd name="adj2" fmla="val 0"/>
                <a:gd name="adj3" fmla="val 25000"/>
              </a:avLst>
            </a:prstGeom>
            <a:solidFill>
              <a:schemeClr val="accent3">
                <a:lumMod val="50000"/>
              </a:schemeClr>
            </a:solidFill>
            <a:ln>
              <a:noFill/>
            </a:ln>
            <a:sp3d extrusionH="317500">
              <a:bevelT w="114300" prst="artDeco"/>
              <a:extrusionClr>
                <a:schemeClr val="bg1">
                  <a:lumMod val="75000"/>
                </a:schemeClr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5" name="Block Arc 4"/>
            <p:cNvSpPr/>
            <p:nvPr/>
          </p:nvSpPr>
          <p:spPr>
            <a:xfrm flipV="1">
              <a:off x="2743200" y="1752600"/>
              <a:ext cx="3657600" cy="3657600"/>
            </a:xfrm>
            <a:prstGeom prst="blockArc">
              <a:avLst>
                <a:gd name="adj1" fmla="val 16198399"/>
                <a:gd name="adj2" fmla="val 0"/>
                <a:gd name="adj3" fmla="val 25000"/>
              </a:avLst>
            </a:pr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  <a:sp3d extrusionH="317500">
              <a:bevelT w="114300" prst="artDeco"/>
              <a:extrusionClr>
                <a:schemeClr val="bg1">
                  <a:lumMod val="75000"/>
                </a:schemeClr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8" name="Block Arc 7"/>
            <p:cNvSpPr/>
            <p:nvPr/>
          </p:nvSpPr>
          <p:spPr>
            <a:xfrm flipH="1" flipV="1">
              <a:off x="2733773" y="1752600"/>
              <a:ext cx="3657600" cy="3657600"/>
            </a:xfrm>
            <a:prstGeom prst="blockArc">
              <a:avLst>
                <a:gd name="adj1" fmla="val 16198399"/>
                <a:gd name="adj2" fmla="val 0"/>
                <a:gd name="adj3" fmla="val 25000"/>
              </a:avLst>
            </a:prstGeom>
            <a:solidFill>
              <a:schemeClr val="accent5">
                <a:lumMod val="50000"/>
              </a:schemeClr>
            </a:solidFill>
            <a:ln>
              <a:noFill/>
            </a:ln>
            <a:sp3d extrusionH="317500">
              <a:bevelT w="114300" prst="artDeco"/>
              <a:extrusionClr>
                <a:schemeClr val="bg1">
                  <a:lumMod val="75000"/>
                </a:schemeClr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2" name="Oval 1"/>
            <p:cNvSpPr/>
            <p:nvPr/>
          </p:nvSpPr>
          <p:spPr>
            <a:xfrm>
              <a:off x="3686273" y="2695673"/>
              <a:ext cx="1752600" cy="1752600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sp3d z="127000" extrusionH="3810000" prstMaterial="clear">
              <a:bevelT w="114300" prst="artDeco"/>
              <a:extrusionClr>
                <a:schemeClr val="bg1">
                  <a:lumMod val="75000"/>
                </a:schemeClr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7" name="Title 6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2 set of factors related to each other</a:t>
            </a:r>
            <a:endParaRPr lang="en-US" dirty="0"/>
          </a:p>
        </p:txBody>
      </p:sp>
      <p:grpSp>
        <p:nvGrpSpPr>
          <p:cNvPr id="11" name="Group 20"/>
          <p:cNvGrpSpPr/>
          <p:nvPr/>
        </p:nvGrpSpPr>
        <p:grpSpPr>
          <a:xfrm>
            <a:off x="5410200" y="1423841"/>
            <a:ext cx="3352800" cy="568540"/>
            <a:chOff x="5410200" y="2743685"/>
            <a:chExt cx="3352800" cy="568540"/>
          </a:xfrm>
        </p:grpSpPr>
        <p:grpSp>
          <p:nvGrpSpPr>
            <p:cNvPr id="12" name="Group 30"/>
            <p:cNvGrpSpPr/>
            <p:nvPr/>
          </p:nvGrpSpPr>
          <p:grpSpPr>
            <a:xfrm>
              <a:off x="5410200" y="3083625"/>
              <a:ext cx="3352800" cy="228600"/>
              <a:chOff x="5105400" y="3083625"/>
              <a:chExt cx="3352800" cy="228600"/>
            </a:xfrm>
          </p:grpSpPr>
          <p:cxnSp>
            <p:nvCxnSpPr>
              <p:cNvPr id="25" name="Straight Connector 24"/>
              <p:cNvCxnSpPr/>
              <p:nvPr/>
            </p:nvCxnSpPr>
            <p:spPr>
              <a:xfrm>
                <a:off x="5257800" y="3200885"/>
                <a:ext cx="3200400" cy="1588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6" name="Oval 25"/>
              <p:cNvSpPr/>
              <p:nvPr/>
            </p:nvSpPr>
            <p:spPr>
              <a:xfrm>
                <a:off x="5105400" y="3083625"/>
                <a:ext cx="228600" cy="228600"/>
              </a:xfrm>
              <a:prstGeom prst="ellipse">
                <a:avLst/>
              </a:prstGeom>
              <a:solidFill>
                <a:schemeClr val="bg1">
                  <a:lumMod val="85000"/>
                </a:schemeClr>
              </a:solidFill>
              <a:ln>
                <a:noFill/>
              </a:ln>
              <a:effectLst>
                <a:outerShdw blurRad="44450" dist="27940" dir="5400000" algn="ctr">
                  <a:srgbClr val="000000">
                    <a:alpha val="32000"/>
                  </a:srgbClr>
                </a:outerShdw>
              </a:effectLst>
              <a:scene3d>
                <a:camera prst="orthographicFront">
                  <a:rot lat="0" lon="0" rev="0"/>
                </a:camera>
                <a:lightRig rig="balanced" dir="t">
                  <a:rot lat="0" lon="0" rev="8700000"/>
                </a:lightRig>
              </a:scene3d>
              <a:sp3d>
                <a:bevelT w="190500" h="381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3" name="TextBox 22"/>
            <p:cNvSpPr txBox="1"/>
            <p:nvPr/>
          </p:nvSpPr>
          <p:spPr>
            <a:xfrm>
              <a:off x="6934200" y="2743685"/>
              <a:ext cx="1648785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400" dirty="0" smtClean="0"/>
                <a:t>Your text here</a:t>
              </a:r>
              <a:endParaRPr lang="en-US" sz="2400" dirty="0"/>
            </a:p>
          </p:txBody>
        </p:sp>
      </p:grpSp>
      <p:grpSp>
        <p:nvGrpSpPr>
          <p:cNvPr id="13" name="Group 27"/>
          <p:cNvGrpSpPr/>
          <p:nvPr/>
        </p:nvGrpSpPr>
        <p:grpSpPr>
          <a:xfrm>
            <a:off x="5486400" y="2566841"/>
            <a:ext cx="3352800" cy="568540"/>
            <a:chOff x="5410200" y="2743685"/>
            <a:chExt cx="3352800" cy="568540"/>
          </a:xfrm>
        </p:grpSpPr>
        <p:grpSp>
          <p:nvGrpSpPr>
            <p:cNvPr id="18" name="Group 30"/>
            <p:cNvGrpSpPr/>
            <p:nvPr/>
          </p:nvGrpSpPr>
          <p:grpSpPr>
            <a:xfrm>
              <a:off x="5410200" y="3083625"/>
              <a:ext cx="3352800" cy="228600"/>
              <a:chOff x="5105400" y="3083625"/>
              <a:chExt cx="3352800" cy="228600"/>
            </a:xfrm>
          </p:grpSpPr>
          <p:cxnSp>
            <p:nvCxnSpPr>
              <p:cNvPr id="31" name="Straight Connector 30"/>
              <p:cNvCxnSpPr/>
              <p:nvPr/>
            </p:nvCxnSpPr>
            <p:spPr>
              <a:xfrm>
                <a:off x="5257800" y="3200885"/>
                <a:ext cx="3200400" cy="1588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2" name="Oval 31"/>
              <p:cNvSpPr/>
              <p:nvPr/>
            </p:nvSpPr>
            <p:spPr>
              <a:xfrm>
                <a:off x="5105400" y="3083625"/>
                <a:ext cx="228600" cy="228600"/>
              </a:xfrm>
              <a:prstGeom prst="ellipse">
                <a:avLst/>
              </a:prstGeom>
              <a:solidFill>
                <a:schemeClr val="bg1">
                  <a:lumMod val="85000"/>
                </a:schemeClr>
              </a:solidFill>
              <a:ln>
                <a:noFill/>
              </a:ln>
              <a:effectLst>
                <a:outerShdw blurRad="44450" dist="27940" dir="5400000" algn="ctr">
                  <a:srgbClr val="000000">
                    <a:alpha val="32000"/>
                  </a:srgbClr>
                </a:outerShdw>
              </a:effectLst>
              <a:scene3d>
                <a:camera prst="orthographicFront">
                  <a:rot lat="0" lon="0" rev="0"/>
                </a:camera>
                <a:lightRig rig="balanced" dir="t">
                  <a:rot lat="0" lon="0" rev="8700000"/>
                </a:lightRig>
              </a:scene3d>
              <a:sp3d>
                <a:bevelT w="190500" h="381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30" name="TextBox 29"/>
            <p:cNvSpPr txBox="1"/>
            <p:nvPr/>
          </p:nvSpPr>
          <p:spPr>
            <a:xfrm>
              <a:off x="6858000" y="2743685"/>
              <a:ext cx="1648785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400" dirty="0" smtClean="0"/>
                <a:t>Your text here</a:t>
              </a:r>
              <a:endParaRPr lang="en-US" sz="2400" dirty="0"/>
            </a:p>
          </p:txBody>
        </p:sp>
      </p:grpSp>
      <p:grpSp>
        <p:nvGrpSpPr>
          <p:cNvPr id="21" name="Group 32"/>
          <p:cNvGrpSpPr/>
          <p:nvPr/>
        </p:nvGrpSpPr>
        <p:grpSpPr>
          <a:xfrm flipH="1">
            <a:off x="152400" y="1400091"/>
            <a:ext cx="3352800" cy="568540"/>
            <a:chOff x="5410200" y="2743685"/>
            <a:chExt cx="3352800" cy="568540"/>
          </a:xfrm>
        </p:grpSpPr>
        <p:grpSp>
          <p:nvGrpSpPr>
            <p:cNvPr id="22" name="Group 30"/>
            <p:cNvGrpSpPr/>
            <p:nvPr/>
          </p:nvGrpSpPr>
          <p:grpSpPr>
            <a:xfrm>
              <a:off x="5410200" y="3083625"/>
              <a:ext cx="3352800" cy="228600"/>
              <a:chOff x="5105400" y="3083625"/>
              <a:chExt cx="3352800" cy="228600"/>
            </a:xfrm>
          </p:grpSpPr>
          <p:cxnSp>
            <p:nvCxnSpPr>
              <p:cNvPr id="36" name="Straight Connector 35"/>
              <p:cNvCxnSpPr/>
              <p:nvPr/>
            </p:nvCxnSpPr>
            <p:spPr>
              <a:xfrm>
                <a:off x="5257800" y="3200885"/>
                <a:ext cx="3200400" cy="1588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7" name="Oval 36"/>
              <p:cNvSpPr/>
              <p:nvPr/>
            </p:nvSpPr>
            <p:spPr>
              <a:xfrm>
                <a:off x="5105400" y="3083625"/>
                <a:ext cx="228600" cy="228600"/>
              </a:xfrm>
              <a:prstGeom prst="ellipse">
                <a:avLst/>
              </a:prstGeom>
              <a:solidFill>
                <a:schemeClr val="bg1">
                  <a:lumMod val="85000"/>
                </a:schemeClr>
              </a:solidFill>
              <a:ln>
                <a:noFill/>
              </a:ln>
              <a:effectLst>
                <a:outerShdw blurRad="44450" dist="27940" dir="5400000" algn="ctr">
                  <a:srgbClr val="000000">
                    <a:alpha val="32000"/>
                  </a:srgbClr>
                </a:outerShdw>
              </a:effectLst>
              <a:scene3d>
                <a:camera prst="orthographicFront">
                  <a:rot lat="0" lon="0" rev="0"/>
                </a:camera>
                <a:lightRig rig="balanced" dir="t">
                  <a:rot lat="0" lon="0" rev="8700000"/>
                </a:lightRig>
              </a:scene3d>
              <a:sp3d>
                <a:bevelT w="190500" h="381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35" name="TextBox 34"/>
            <p:cNvSpPr txBox="1"/>
            <p:nvPr/>
          </p:nvSpPr>
          <p:spPr>
            <a:xfrm>
              <a:off x="6934200" y="2743685"/>
              <a:ext cx="1648785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400" dirty="0" smtClean="0"/>
                <a:t>Your text here</a:t>
              </a:r>
              <a:endParaRPr lang="en-US" sz="2400" dirty="0"/>
            </a:p>
          </p:txBody>
        </p:sp>
      </p:grpSp>
      <p:grpSp>
        <p:nvGrpSpPr>
          <p:cNvPr id="24" name="Group 37"/>
          <p:cNvGrpSpPr/>
          <p:nvPr/>
        </p:nvGrpSpPr>
        <p:grpSpPr>
          <a:xfrm flipH="1">
            <a:off x="228600" y="2543091"/>
            <a:ext cx="3352800" cy="568540"/>
            <a:chOff x="5410200" y="2743685"/>
            <a:chExt cx="3352800" cy="568540"/>
          </a:xfrm>
        </p:grpSpPr>
        <p:grpSp>
          <p:nvGrpSpPr>
            <p:cNvPr id="27" name="Group 30"/>
            <p:cNvGrpSpPr/>
            <p:nvPr/>
          </p:nvGrpSpPr>
          <p:grpSpPr>
            <a:xfrm>
              <a:off x="5410200" y="3083625"/>
              <a:ext cx="3352800" cy="228600"/>
              <a:chOff x="5105400" y="3083625"/>
              <a:chExt cx="3352800" cy="228600"/>
            </a:xfrm>
          </p:grpSpPr>
          <p:cxnSp>
            <p:nvCxnSpPr>
              <p:cNvPr id="41" name="Straight Connector 40"/>
              <p:cNvCxnSpPr/>
              <p:nvPr/>
            </p:nvCxnSpPr>
            <p:spPr>
              <a:xfrm>
                <a:off x="5257800" y="3200885"/>
                <a:ext cx="3200400" cy="1588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2" name="Oval 41"/>
              <p:cNvSpPr/>
              <p:nvPr/>
            </p:nvSpPr>
            <p:spPr>
              <a:xfrm>
                <a:off x="5105400" y="3083625"/>
                <a:ext cx="228600" cy="228600"/>
              </a:xfrm>
              <a:prstGeom prst="ellipse">
                <a:avLst/>
              </a:prstGeom>
              <a:solidFill>
                <a:schemeClr val="bg1">
                  <a:lumMod val="85000"/>
                </a:schemeClr>
              </a:solidFill>
              <a:ln>
                <a:noFill/>
              </a:ln>
              <a:effectLst>
                <a:outerShdw blurRad="44450" dist="27940" dir="5400000" algn="ctr">
                  <a:srgbClr val="000000">
                    <a:alpha val="32000"/>
                  </a:srgbClr>
                </a:outerShdw>
              </a:effectLst>
              <a:scene3d>
                <a:camera prst="orthographicFront">
                  <a:rot lat="0" lon="0" rev="0"/>
                </a:camera>
                <a:lightRig rig="balanced" dir="t">
                  <a:rot lat="0" lon="0" rev="8700000"/>
                </a:lightRig>
              </a:scene3d>
              <a:sp3d>
                <a:bevelT w="190500" h="381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40" name="TextBox 39"/>
            <p:cNvSpPr txBox="1"/>
            <p:nvPr/>
          </p:nvSpPr>
          <p:spPr>
            <a:xfrm>
              <a:off x="6858000" y="2743685"/>
              <a:ext cx="1648785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400" dirty="0" smtClean="0"/>
                <a:t>Your text here</a:t>
              </a:r>
              <a:endParaRPr lang="en-US" sz="2400" dirty="0"/>
            </a:p>
          </p:txBody>
        </p:sp>
      </p:grpSp>
      <p:grpSp>
        <p:nvGrpSpPr>
          <p:cNvPr id="28" name="Group 42"/>
          <p:cNvGrpSpPr/>
          <p:nvPr/>
        </p:nvGrpSpPr>
        <p:grpSpPr>
          <a:xfrm>
            <a:off x="5410200" y="3709841"/>
            <a:ext cx="3352800" cy="568540"/>
            <a:chOff x="5410200" y="2743685"/>
            <a:chExt cx="3352800" cy="568540"/>
          </a:xfrm>
        </p:grpSpPr>
        <p:grpSp>
          <p:nvGrpSpPr>
            <p:cNvPr id="29" name="Group 30"/>
            <p:cNvGrpSpPr/>
            <p:nvPr/>
          </p:nvGrpSpPr>
          <p:grpSpPr>
            <a:xfrm>
              <a:off x="5410200" y="3083625"/>
              <a:ext cx="3352800" cy="228600"/>
              <a:chOff x="5105400" y="3083625"/>
              <a:chExt cx="3352800" cy="228600"/>
            </a:xfrm>
          </p:grpSpPr>
          <p:cxnSp>
            <p:nvCxnSpPr>
              <p:cNvPr id="46" name="Straight Connector 45"/>
              <p:cNvCxnSpPr/>
              <p:nvPr/>
            </p:nvCxnSpPr>
            <p:spPr>
              <a:xfrm>
                <a:off x="5257800" y="3200885"/>
                <a:ext cx="3200400" cy="1588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7" name="Oval 46"/>
              <p:cNvSpPr/>
              <p:nvPr/>
            </p:nvSpPr>
            <p:spPr>
              <a:xfrm>
                <a:off x="5105400" y="3083625"/>
                <a:ext cx="228600" cy="228600"/>
              </a:xfrm>
              <a:prstGeom prst="ellipse">
                <a:avLst/>
              </a:prstGeom>
              <a:solidFill>
                <a:schemeClr val="bg1">
                  <a:lumMod val="85000"/>
                </a:schemeClr>
              </a:solidFill>
              <a:ln>
                <a:noFill/>
              </a:ln>
              <a:effectLst>
                <a:outerShdw blurRad="44450" dist="27940" dir="5400000" algn="ctr">
                  <a:srgbClr val="000000">
                    <a:alpha val="32000"/>
                  </a:srgbClr>
                </a:outerShdw>
              </a:effectLst>
              <a:scene3d>
                <a:camera prst="orthographicFront">
                  <a:rot lat="0" lon="0" rev="0"/>
                </a:camera>
                <a:lightRig rig="balanced" dir="t">
                  <a:rot lat="0" lon="0" rev="8700000"/>
                </a:lightRig>
              </a:scene3d>
              <a:sp3d>
                <a:bevelT w="190500" h="381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45" name="TextBox 44"/>
            <p:cNvSpPr txBox="1"/>
            <p:nvPr/>
          </p:nvSpPr>
          <p:spPr>
            <a:xfrm>
              <a:off x="6934200" y="2743685"/>
              <a:ext cx="1648785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400" dirty="0" smtClean="0"/>
                <a:t>Your text here</a:t>
              </a:r>
              <a:endParaRPr lang="en-US" sz="2400" dirty="0"/>
            </a:p>
          </p:txBody>
        </p:sp>
      </p:grpSp>
      <p:grpSp>
        <p:nvGrpSpPr>
          <p:cNvPr id="33" name="Group 47"/>
          <p:cNvGrpSpPr/>
          <p:nvPr/>
        </p:nvGrpSpPr>
        <p:grpSpPr>
          <a:xfrm>
            <a:off x="5486400" y="4852841"/>
            <a:ext cx="3352800" cy="568540"/>
            <a:chOff x="5410200" y="2743685"/>
            <a:chExt cx="3352800" cy="568540"/>
          </a:xfrm>
        </p:grpSpPr>
        <p:grpSp>
          <p:nvGrpSpPr>
            <p:cNvPr id="34" name="Group 30"/>
            <p:cNvGrpSpPr/>
            <p:nvPr/>
          </p:nvGrpSpPr>
          <p:grpSpPr>
            <a:xfrm>
              <a:off x="5410200" y="3083625"/>
              <a:ext cx="3352800" cy="228600"/>
              <a:chOff x="5105400" y="3083625"/>
              <a:chExt cx="3352800" cy="228600"/>
            </a:xfrm>
          </p:grpSpPr>
          <p:cxnSp>
            <p:nvCxnSpPr>
              <p:cNvPr id="51" name="Straight Connector 50"/>
              <p:cNvCxnSpPr/>
              <p:nvPr/>
            </p:nvCxnSpPr>
            <p:spPr>
              <a:xfrm>
                <a:off x="5257800" y="3200885"/>
                <a:ext cx="3200400" cy="1588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2" name="Oval 51"/>
              <p:cNvSpPr/>
              <p:nvPr/>
            </p:nvSpPr>
            <p:spPr>
              <a:xfrm>
                <a:off x="5105400" y="3083625"/>
                <a:ext cx="228600" cy="228600"/>
              </a:xfrm>
              <a:prstGeom prst="ellipse">
                <a:avLst/>
              </a:prstGeom>
              <a:solidFill>
                <a:schemeClr val="bg1">
                  <a:lumMod val="85000"/>
                </a:schemeClr>
              </a:solidFill>
              <a:ln>
                <a:noFill/>
              </a:ln>
              <a:effectLst>
                <a:outerShdw blurRad="44450" dist="27940" dir="5400000" algn="ctr">
                  <a:srgbClr val="000000">
                    <a:alpha val="32000"/>
                  </a:srgbClr>
                </a:outerShdw>
              </a:effectLst>
              <a:scene3d>
                <a:camera prst="orthographicFront">
                  <a:rot lat="0" lon="0" rev="0"/>
                </a:camera>
                <a:lightRig rig="balanced" dir="t">
                  <a:rot lat="0" lon="0" rev="8700000"/>
                </a:lightRig>
              </a:scene3d>
              <a:sp3d>
                <a:bevelT w="190500" h="381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50" name="TextBox 49"/>
            <p:cNvSpPr txBox="1"/>
            <p:nvPr/>
          </p:nvSpPr>
          <p:spPr>
            <a:xfrm>
              <a:off x="6858000" y="2743685"/>
              <a:ext cx="1648785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400" dirty="0" smtClean="0"/>
                <a:t>Your text here</a:t>
              </a:r>
              <a:endParaRPr lang="en-US" sz="2400" dirty="0"/>
            </a:p>
          </p:txBody>
        </p:sp>
      </p:grpSp>
      <p:grpSp>
        <p:nvGrpSpPr>
          <p:cNvPr id="38" name="Group 52"/>
          <p:cNvGrpSpPr/>
          <p:nvPr/>
        </p:nvGrpSpPr>
        <p:grpSpPr>
          <a:xfrm flipH="1">
            <a:off x="152400" y="3686091"/>
            <a:ext cx="3352800" cy="568540"/>
            <a:chOff x="5410200" y="2743685"/>
            <a:chExt cx="3352800" cy="568540"/>
          </a:xfrm>
        </p:grpSpPr>
        <p:grpSp>
          <p:nvGrpSpPr>
            <p:cNvPr id="39" name="Group 30"/>
            <p:cNvGrpSpPr/>
            <p:nvPr/>
          </p:nvGrpSpPr>
          <p:grpSpPr>
            <a:xfrm>
              <a:off x="5410200" y="3083625"/>
              <a:ext cx="3352800" cy="228600"/>
              <a:chOff x="5105400" y="3083625"/>
              <a:chExt cx="3352800" cy="228600"/>
            </a:xfrm>
          </p:grpSpPr>
          <p:cxnSp>
            <p:nvCxnSpPr>
              <p:cNvPr id="56" name="Straight Connector 55"/>
              <p:cNvCxnSpPr/>
              <p:nvPr/>
            </p:nvCxnSpPr>
            <p:spPr>
              <a:xfrm>
                <a:off x="5257800" y="3200885"/>
                <a:ext cx="3200400" cy="1588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7" name="Oval 56"/>
              <p:cNvSpPr/>
              <p:nvPr/>
            </p:nvSpPr>
            <p:spPr>
              <a:xfrm>
                <a:off x="5105400" y="3083625"/>
                <a:ext cx="228600" cy="228600"/>
              </a:xfrm>
              <a:prstGeom prst="ellipse">
                <a:avLst/>
              </a:prstGeom>
              <a:solidFill>
                <a:schemeClr val="bg1">
                  <a:lumMod val="85000"/>
                </a:schemeClr>
              </a:solidFill>
              <a:ln>
                <a:noFill/>
              </a:ln>
              <a:effectLst>
                <a:outerShdw blurRad="44450" dist="27940" dir="5400000" algn="ctr">
                  <a:srgbClr val="000000">
                    <a:alpha val="32000"/>
                  </a:srgbClr>
                </a:outerShdw>
              </a:effectLst>
              <a:scene3d>
                <a:camera prst="orthographicFront">
                  <a:rot lat="0" lon="0" rev="0"/>
                </a:camera>
                <a:lightRig rig="balanced" dir="t">
                  <a:rot lat="0" lon="0" rev="8700000"/>
                </a:lightRig>
              </a:scene3d>
              <a:sp3d>
                <a:bevelT w="190500" h="381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55" name="TextBox 54"/>
            <p:cNvSpPr txBox="1"/>
            <p:nvPr/>
          </p:nvSpPr>
          <p:spPr>
            <a:xfrm>
              <a:off x="6934200" y="2743685"/>
              <a:ext cx="1648785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400" dirty="0" smtClean="0"/>
                <a:t>Your text here</a:t>
              </a:r>
              <a:endParaRPr lang="en-US" sz="2400" dirty="0"/>
            </a:p>
          </p:txBody>
        </p:sp>
      </p:grpSp>
      <p:grpSp>
        <p:nvGrpSpPr>
          <p:cNvPr id="43" name="Group 57"/>
          <p:cNvGrpSpPr/>
          <p:nvPr/>
        </p:nvGrpSpPr>
        <p:grpSpPr>
          <a:xfrm flipH="1">
            <a:off x="228600" y="4829091"/>
            <a:ext cx="3352800" cy="568540"/>
            <a:chOff x="5410200" y="2743685"/>
            <a:chExt cx="3352800" cy="568540"/>
          </a:xfrm>
        </p:grpSpPr>
        <p:grpSp>
          <p:nvGrpSpPr>
            <p:cNvPr id="44" name="Group 30"/>
            <p:cNvGrpSpPr/>
            <p:nvPr/>
          </p:nvGrpSpPr>
          <p:grpSpPr>
            <a:xfrm>
              <a:off x="5410200" y="3083625"/>
              <a:ext cx="3352800" cy="228600"/>
              <a:chOff x="5105400" y="3083625"/>
              <a:chExt cx="3352800" cy="228600"/>
            </a:xfrm>
          </p:grpSpPr>
          <p:cxnSp>
            <p:nvCxnSpPr>
              <p:cNvPr id="61" name="Straight Connector 60"/>
              <p:cNvCxnSpPr/>
              <p:nvPr/>
            </p:nvCxnSpPr>
            <p:spPr>
              <a:xfrm>
                <a:off x="5257800" y="3200885"/>
                <a:ext cx="3200400" cy="1588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62" name="Oval 61"/>
              <p:cNvSpPr/>
              <p:nvPr/>
            </p:nvSpPr>
            <p:spPr>
              <a:xfrm>
                <a:off x="5105400" y="3083625"/>
                <a:ext cx="228600" cy="228600"/>
              </a:xfrm>
              <a:prstGeom prst="ellipse">
                <a:avLst/>
              </a:prstGeom>
              <a:solidFill>
                <a:schemeClr val="bg1">
                  <a:lumMod val="85000"/>
                </a:schemeClr>
              </a:solidFill>
              <a:ln>
                <a:noFill/>
              </a:ln>
              <a:effectLst>
                <a:outerShdw blurRad="44450" dist="27940" dir="5400000" algn="ctr">
                  <a:srgbClr val="000000">
                    <a:alpha val="32000"/>
                  </a:srgbClr>
                </a:outerShdw>
              </a:effectLst>
              <a:scene3d>
                <a:camera prst="orthographicFront">
                  <a:rot lat="0" lon="0" rev="0"/>
                </a:camera>
                <a:lightRig rig="balanced" dir="t">
                  <a:rot lat="0" lon="0" rev="8700000"/>
                </a:lightRig>
              </a:scene3d>
              <a:sp3d>
                <a:bevelT w="190500" h="381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60" name="TextBox 59"/>
            <p:cNvSpPr txBox="1"/>
            <p:nvPr/>
          </p:nvSpPr>
          <p:spPr>
            <a:xfrm>
              <a:off x="6858000" y="2743685"/>
              <a:ext cx="1648785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400" dirty="0" smtClean="0"/>
                <a:t>Your text here</a:t>
              </a:r>
              <a:endParaRPr lang="en-US" sz="2400" dirty="0"/>
            </a:p>
          </p:txBody>
        </p:sp>
      </p:grpSp>
      <p:sp>
        <p:nvSpPr>
          <p:cNvPr id="64" name="TextBox 63"/>
          <p:cNvSpPr txBox="1"/>
          <p:nvPr/>
        </p:nvSpPr>
        <p:spPr>
          <a:xfrm>
            <a:off x="7902054" y="6357584"/>
            <a:ext cx="101334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>
                <a:latin typeface="Calibri" pitchFamily="34" charset="0"/>
              </a:rPr>
              <a:t>LOGO</a:t>
            </a:r>
            <a:endParaRPr lang="en-US" dirty="0">
              <a:latin typeface="Calibri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75415478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7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2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2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7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2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" name="Rectangle 42"/>
          <p:cNvSpPr/>
          <p:nvPr/>
        </p:nvSpPr>
        <p:spPr>
          <a:xfrm>
            <a:off x="0" y="4038600"/>
            <a:ext cx="9144000" cy="2209800"/>
          </a:xfrm>
          <a:prstGeom prst="rect">
            <a:avLst/>
          </a:prstGeom>
          <a:solidFill>
            <a:schemeClr val="bg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Steps to be No. 1</a:t>
            </a:r>
            <a:endParaRPr lang="en-US" dirty="0"/>
          </a:p>
        </p:txBody>
      </p:sp>
      <p:sp>
        <p:nvSpPr>
          <p:cNvPr id="3" name="Oval 2"/>
          <p:cNvSpPr/>
          <p:nvPr/>
        </p:nvSpPr>
        <p:spPr>
          <a:xfrm>
            <a:off x="685800" y="3001394"/>
            <a:ext cx="1981200" cy="1981200"/>
          </a:xfrm>
          <a:prstGeom prst="ellipse">
            <a:avLst/>
          </a:prstGeom>
          <a:solidFill>
            <a:schemeClr val="accent1">
              <a:lumMod val="40000"/>
              <a:lumOff val="60000"/>
            </a:schemeClr>
          </a:solidFill>
          <a:ln>
            <a:solidFill>
              <a:schemeClr val="tx2">
                <a:lumMod val="40000"/>
                <a:lumOff val="60000"/>
              </a:schemeClr>
            </a:solidFill>
          </a:ln>
          <a:effectLst>
            <a:outerShdw blurRad="215900" dist="38100" dir="5400000" sx="111000" sy="111000" algn="t" rotWithShape="0">
              <a:prstClr val="black">
                <a:alpha val="40000"/>
              </a:prstClr>
            </a:outerShdw>
          </a:effectLst>
          <a:scene3d>
            <a:camera prst="isometricOffAxis2Top"/>
            <a:lightRig rig="threePt" dir="t"/>
          </a:scene3d>
          <a:sp3d extrusionH="1270000" prstMaterial="dkEdge">
            <a:bevelT w="165100" prst="coolSlant"/>
            <a:extrusionClr>
              <a:schemeClr val="bg1">
                <a:lumMod val="75000"/>
              </a:schemeClr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TextBox 6"/>
          <p:cNvSpPr txBox="1"/>
          <p:nvPr/>
        </p:nvSpPr>
        <p:spPr>
          <a:xfrm>
            <a:off x="838200" y="1129036"/>
            <a:ext cx="1489510" cy="3770263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perspectiveContrastingRightFacing">
                <a:rot lat="602308" lon="19877993" rev="0"/>
              </a:camera>
              <a:lightRig rig="balanced" dir="t"/>
            </a:scene3d>
            <a:sp3d extrusionH="381000" prstMaterial="softEdge">
              <a:bevelT w="38100" h="38100"/>
              <a:extrusionClr>
                <a:schemeClr val="tx2">
                  <a:lumMod val="60000"/>
                  <a:lumOff val="40000"/>
                </a:schemeClr>
              </a:extrusionClr>
            </a:sp3d>
          </a:bodyPr>
          <a:lstStyle/>
          <a:p>
            <a:r>
              <a:rPr lang="en-US" sz="23900" dirty="0" smtClean="0">
                <a:solidFill>
                  <a:schemeClr val="tx2">
                    <a:lumMod val="60000"/>
                    <a:lumOff val="40000"/>
                  </a:schemeClr>
                </a:solidFill>
                <a:effectLst>
                  <a:outerShdw blurRad="60007" dist="200025" dir="15000000" sy="30000" kx="-1800000" algn="bl" rotWithShape="0">
                    <a:prstClr val="black">
                      <a:alpha val="32000"/>
                    </a:prstClr>
                  </a:outerShdw>
                </a:effectLst>
                <a:latin typeface="Franklin Gothic Demi Cond" pitchFamily="34" charset="0"/>
              </a:rPr>
              <a:t>1</a:t>
            </a:r>
            <a:endParaRPr lang="en-US" sz="23900" dirty="0">
              <a:solidFill>
                <a:schemeClr val="tx2">
                  <a:lumMod val="60000"/>
                  <a:lumOff val="40000"/>
                </a:schemeClr>
              </a:solidFill>
              <a:effectLst>
                <a:outerShdw blurRad="60007" dist="200025" dir="15000000" sy="30000" kx="-1800000" algn="bl" rotWithShape="0">
                  <a:prstClr val="black">
                    <a:alpha val="32000"/>
                  </a:prstClr>
                </a:outerShdw>
              </a:effectLst>
              <a:latin typeface="Franklin Gothic Demi Cond" pitchFamily="34" charset="0"/>
            </a:endParaRPr>
          </a:p>
        </p:txBody>
      </p:sp>
      <p:grpSp>
        <p:nvGrpSpPr>
          <p:cNvPr id="4" name="Group 12"/>
          <p:cNvGrpSpPr/>
          <p:nvPr/>
        </p:nvGrpSpPr>
        <p:grpSpPr>
          <a:xfrm>
            <a:off x="2971801" y="4397798"/>
            <a:ext cx="5943600" cy="936202"/>
            <a:chOff x="3657600" y="3265968"/>
            <a:chExt cx="4905153" cy="772632"/>
          </a:xfrm>
          <a:scene3d>
            <a:camera prst="perspectiveRelaxed"/>
            <a:lightRig rig="threePt" dir="t"/>
          </a:scene3d>
        </p:grpSpPr>
        <p:sp>
          <p:nvSpPr>
            <p:cNvPr id="8" name="Chevron 7"/>
            <p:cNvSpPr/>
            <p:nvPr/>
          </p:nvSpPr>
          <p:spPr>
            <a:xfrm flipH="1">
              <a:off x="6733953" y="3265968"/>
              <a:ext cx="1828800" cy="762000"/>
            </a:xfrm>
            <a:prstGeom prst="chevron">
              <a:avLst/>
            </a:prstGeom>
            <a:solidFill>
              <a:schemeClr val="bg2">
                <a:lumMod val="50000"/>
              </a:schemeClr>
            </a:solidFill>
            <a:ln>
              <a:noFill/>
            </a:ln>
            <a:sp3d extrusionH="254000" prstMaterial="dkEdge">
              <a:bevelT w="139700" prst="cross"/>
              <a:extrusionClr>
                <a:schemeClr val="bg1">
                  <a:lumMod val="75000"/>
                </a:schemeClr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9" name="Chevron 8"/>
            <p:cNvSpPr/>
            <p:nvPr/>
          </p:nvSpPr>
          <p:spPr>
            <a:xfrm flipH="1">
              <a:off x="5209953" y="3265968"/>
              <a:ext cx="1828800" cy="762000"/>
            </a:xfrm>
            <a:prstGeom prst="chevron">
              <a:avLst/>
            </a:prstGeom>
            <a:solidFill>
              <a:schemeClr val="accent2">
                <a:lumMod val="75000"/>
              </a:schemeClr>
            </a:solidFill>
            <a:ln>
              <a:noFill/>
            </a:ln>
            <a:sp3d extrusionH="254000" prstMaterial="dkEdge">
              <a:bevelT w="139700" prst="cross"/>
              <a:extrusionClr>
                <a:schemeClr val="bg1">
                  <a:lumMod val="75000"/>
                </a:schemeClr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10" name="Chevron 9"/>
            <p:cNvSpPr/>
            <p:nvPr/>
          </p:nvSpPr>
          <p:spPr>
            <a:xfrm flipH="1">
              <a:off x="3657600" y="3276600"/>
              <a:ext cx="1828800" cy="762000"/>
            </a:xfrm>
            <a:prstGeom prst="chevron">
              <a:avLst/>
            </a:prstGeom>
            <a:solidFill>
              <a:schemeClr val="accent3">
                <a:lumMod val="75000"/>
              </a:schemeClr>
            </a:solidFill>
            <a:ln>
              <a:noFill/>
            </a:ln>
            <a:sp3d extrusionH="254000" prstMaterial="dkEdge">
              <a:bevelT w="139700" prst="cross"/>
              <a:extrusionClr>
                <a:schemeClr val="bg1">
                  <a:lumMod val="75000"/>
                </a:schemeClr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</p:grpSp>
      <p:grpSp>
        <p:nvGrpSpPr>
          <p:cNvPr id="5" name="Group 43"/>
          <p:cNvGrpSpPr/>
          <p:nvPr/>
        </p:nvGrpSpPr>
        <p:grpSpPr>
          <a:xfrm>
            <a:off x="3048000" y="1883198"/>
            <a:ext cx="4191000" cy="2971800"/>
            <a:chOff x="3048000" y="1600200"/>
            <a:chExt cx="4191000" cy="2971800"/>
          </a:xfrm>
        </p:grpSpPr>
        <p:sp>
          <p:nvSpPr>
            <p:cNvPr id="14" name="TextBox 13"/>
            <p:cNvSpPr txBox="1"/>
            <p:nvPr/>
          </p:nvSpPr>
          <p:spPr>
            <a:xfrm flipH="1">
              <a:off x="3048000" y="1600200"/>
              <a:ext cx="4191000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400" dirty="0" smtClean="0"/>
                <a:t>Your text here. Your text here. </a:t>
              </a:r>
              <a:endParaRPr lang="en-US" sz="2400" dirty="0"/>
            </a:p>
          </p:txBody>
        </p:sp>
        <p:cxnSp>
          <p:nvCxnSpPr>
            <p:cNvPr id="16" name="Straight Connector 15"/>
            <p:cNvCxnSpPr/>
            <p:nvPr/>
          </p:nvCxnSpPr>
          <p:spPr>
            <a:xfrm>
              <a:off x="3124200" y="2057400"/>
              <a:ext cx="3200400" cy="1588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" name="Straight Connector 17"/>
            <p:cNvCxnSpPr/>
            <p:nvPr/>
          </p:nvCxnSpPr>
          <p:spPr>
            <a:xfrm rot="5400000">
              <a:off x="2894806" y="3276600"/>
              <a:ext cx="2439194" cy="794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9" name="Oval 18"/>
            <p:cNvSpPr/>
            <p:nvPr/>
          </p:nvSpPr>
          <p:spPr>
            <a:xfrm>
              <a:off x="4038600" y="4419600"/>
              <a:ext cx="152400" cy="15240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6" name="Group 44"/>
          <p:cNvGrpSpPr/>
          <p:nvPr/>
        </p:nvGrpSpPr>
        <p:grpSpPr>
          <a:xfrm>
            <a:off x="4267200" y="2492798"/>
            <a:ext cx="4114800" cy="2438400"/>
            <a:chOff x="4267200" y="2209800"/>
            <a:chExt cx="4114800" cy="2438400"/>
          </a:xfrm>
        </p:grpSpPr>
        <p:sp>
          <p:nvSpPr>
            <p:cNvPr id="20" name="TextBox 19"/>
            <p:cNvSpPr txBox="1"/>
            <p:nvPr/>
          </p:nvSpPr>
          <p:spPr>
            <a:xfrm flipH="1">
              <a:off x="4267200" y="2209800"/>
              <a:ext cx="4114800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400" dirty="0" smtClean="0"/>
                <a:t>Your text here. Your text here. </a:t>
              </a:r>
              <a:endParaRPr lang="en-US" sz="2400" dirty="0"/>
            </a:p>
          </p:txBody>
        </p:sp>
        <p:cxnSp>
          <p:nvCxnSpPr>
            <p:cNvPr id="22" name="Straight Connector 21"/>
            <p:cNvCxnSpPr/>
            <p:nvPr/>
          </p:nvCxnSpPr>
          <p:spPr>
            <a:xfrm>
              <a:off x="4419600" y="2667000"/>
              <a:ext cx="3048000" cy="1588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" name="Straight Connector 23"/>
            <p:cNvCxnSpPr>
              <a:endCxn id="25" idx="0"/>
            </p:cNvCxnSpPr>
            <p:nvPr/>
          </p:nvCxnSpPr>
          <p:spPr>
            <a:xfrm rot="5400000">
              <a:off x="5115970" y="3590327"/>
              <a:ext cx="1809303" cy="1642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5" name="Oval 24"/>
            <p:cNvSpPr/>
            <p:nvPr/>
          </p:nvSpPr>
          <p:spPr>
            <a:xfrm>
              <a:off x="5943600" y="4495800"/>
              <a:ext cx="152400" cy="15240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1" name="Group 45"/>
          <p:cNvGrpSpPr/>
          <p:nvPr/>
        </p:nvGrpSpPr>
        <p:grpSpPr>
          <a:xfrm>
            <a:off x="6576235" y="3102398"/>
            <a:ext cx="2133600" cy="1862468"/>
            <a:chOff x="6576235" y="2819400"/>
            <a:chExt cx="2133600" cy="1862468"/>
          </a:xfrm>
        </p:grpSpPr>
        <p:cxnSp>
          <p:nvCxnSpPr>
            <p:cNvPr id="27" name="Straight Connector 26"/>
            <p:cNvCxnSpPr/>
            <p:nvPr/>
          </p:nvCxnSpPr>
          <p:spPr>
            <a:xfrm rot="16200000" flipV="1">
              <a:off x="7239794" y="4114006"/>
              <a:ext cx="1066800" cy="1588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" name="Straight Connector 27"/>
            <p:cNvCxnSpPr/>
            <p:nvPr/>
          </p:nvCxnSpPr>
          <p:spPr>
            <a:xfrm>
              <a:off x="6858000" y="3581400"/>
              <a:ext cx="1676400" cy="1588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6" name="TextBox 35"/>
            <p:cNvSpPr txBox="1"/>
            <p:nvPr/>
          </p:nvSpPr>
          <p:spPr>
            <a:xfrm flipH="1">
              <a:off x="6576235" y="2819400"/>
              <a:ext cx="2133600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2400" dirty="0" smtClean="0"/>
                <a:t>Your text here. Your text here. </a:t>
              </a:r>
              <a:endParaRPr lang="en-US" sz="2400" dirty="0"/>
            </a:p>
          </p:txBody>
        </p:sp>
        <p:sp>
          <p:nvSpPr>
            <p:cNvPr id="26" name="Oval 25"/>
            <p:cNvSpPr/>
            <p:nvPr/>
          </p:nvSpPr>
          <p:spPr>
            <a:xfrm>
              <a:off x="7696200" y="4529468"/>
              <a:ext cx="152400" cy="15240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cxnSp>
        <p:nvCxnSpPr>
          <p:cNvPr id="29" name="Straight Connector 28"/>
          <p:cNvCxnSpPr/>
          <p:nvPr/>
        </p:nvCxnSpPr>
        <p:spPr>
          <a:xfrm flipV="1">
            <a:off x="0" y="6235347"/>
            <a:ext cx="9144000" cy="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0" name="TextBox 29"/>
          <p:cNvSpPr txBox="1"/>
          <p:nvPr/>
        </p:nvSpPr>
        <p:spPr>
          <a:xfrm>
            <a:off x="7902054" y="6357584"/>
            <a:ext cx="101334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>
                <a:latin typeface="Calibri" pitchFamily="34" charset="0"/>
              </a:rPr>
              <a:t>LOGO</a:t>
            </a:r>
            <a:endParaRPr lang="en-US" dirty="0">
              <a:latin typeface="Calibri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95903618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2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23"/>
          <p:cNvGrpSpPr>
            <a:grpSpLocks/>
          </p:cNvGrpSpPr>
          <p:nvPr/>
        </p:nvGrpSpPr>
        <p:grpSpPr bwMode="auto">
          <a:xfrm>
            <a:off x="0" y="2819400"/>
            <a:ext cx="9144000" cy="1676400"/>
            <a:chOff x="0" y="2086"/>
            <a:chExt cx="5760" cy="1056"/>
          </a:xfrm>
        </p:grpSpPr>
        <p:sp>
          <p:nvSpPr>
            <p:cNvPr id="47" name="Rectangle 3"/>
            <p:cNvSpPr>
              <a:spLocks noChangeArrowheads="1"/>
            </p:cNvSpPr>
            <p:nvPr/>
          </p:nvSpPr>
          <p:spPr bwMode="gray">
            <a:xfrm>
              <a:off x="0" y="2325"/>
              <a:ext cx="5760" cy="817"/>
            </a:xfrm>
            <a:prstGeom prst="rect">
              <a:avLst/>
            </a:prstGeom>
            <a:gradFill rotWithShape="1">
              <a:gsLst>
                <a:gs pos="0">
                  <a:srgbClr val="DDDDDD"/>
                </a:gs>
                <a:gs pos="100000">
                  <a:srgbClr val="FFFFFF"/>
                </a:gs>
              </a:gsLst>
              <a:lin ang="5400000" scaled="1"/>
            </a:gradFill>
            <a:ln w="9525">
              <a:noFill/>
              <a:miter lim="800000"/>
              <a:headEnd/>
              <a:tailEnd/>
            </a:ln>
          </p:spPr>
          <p:txBody>
            <a:bodyPr wrap="none" lIns="90000" tIns="90000" rIns="72000" bIns="90000" anchor="ctr"/>
            <a:lstStyle/>
            <a:p>
              <a:pPr algn="ctr" eaLnBrk="0" hangingPunct="0"/>
              <a:endParaRPr lang="en-US" noProof="1">
                <a:latin typeface="Calibri" pitchFamily="34" charset="0"/>
                <a:cs typeface="Arial" charset="0"/>
              </a:endParaRPr>
            </a:p>
          </p:txBody>
        </p:sp>
        <p:sp>
          <p:nvSpPr>
            <p:cNvPr id="48" name="Rectangle 25"/>
            <p:cNvSpPr>
              <a:spLocks noChangeArrowheads="1"/>
            </p:cNvSpPr>
            <p:nvPr/>
          </p:nvSpPr>
          <p:spPr bwMode="gray">
            <a:xfrm flipV="1">
              <a:off x="0" y="2086"/>
              <a:ext cx="5760" cy="246"/>
            </a:xfrm>
            <a:prstGeom prst="rect">
              <a:avLst/>
            </a:prstGeom>
            <a:gradFill rotWithShape="1">
              <a:gsLst>
                <a:gs pos="0">
                  <a:srgbClr val="DBDBDB"/>
                </a:gs>
                <a:gs pos="100000">
                  <a:srgbClr val="FFFFFF"/>
                </a:gs>
              </a:gsLst>
              <a:lin ang="5400000" scaled="1"/>
            </a:gradFill>
            <a:ln w="9525">
              <a:noFill/>
              <a:miter lim="800000"/>
              <a:headEnd/>
              <a:tailEnd/>
            </a:ln>
          </p:spPr>
          <p:txBody>
            <a:bodyPr rot="10800000" wrap="none" lIns="90000" tIns="90000" rIns="72000" bIns="90000" anchor="ctr"/>
            <a:lstStyle/>
            <a:p>
              <a:pPr algn="ctr" eaLnBrk="0" hangingPunct="0"/>
              <a:endParaRPr lang="en-US" noProof="1">
                <a:latin typeface="Calibri" pitchFamily="34" charset="0"/>
                <a:cs typeface="Arial" charset="0"/>
              </a:endParaRPr>
            </a:p>
          </p:txBody>
        </p:sp>
      </p:grp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4000" dirty="0" smtClean="0">
                <a:latin typeface="Franklin Gothic Medium Cond" pitchFamily="34" charset="0"/>
              </a:rPr>
              <a:t>4 continuous steps</a:t>
            </a:r>
            <a:endParaRPr lang="en-US" sz="4000" dirty="0">
              <a:latin typeface="Franklin Gothic Medium Cond" pitchFamily="34" charset="0"/>
            </a:endParaRPr>
          </a:p>
        </p:txBody>
      </p:sp>
      <p:sp>
        <p:nvSpPr>
          <p:cNvPr id="4" name="Rectangle 3"/>
          <p:cNvSpPr/>
          <p:nvPr/>
        </p:nvSpPr>
        <p:spPr>
          <a:xfrm>
            <a:off x="2355275" y="3793175"/>
            <a:ext cx="2209800" cy="1600200"/>
          </a:xfrm>
          <a:prstGeom prst="rect">
            <a:avLst/>
          </a:prstGeom>
          <a:solidFill>
            <a:schemeClr val="tx2">
              <a:lumMod val="60000"/>
              <a:lumOff val="40000"/>
            </a:schemeClr>
          </a:solidFill>
          <a:ln w="130175">
            <a:solidFill>
              <a:schemeClr val="bg1"/>
            </a:solidFill>
          </a:ln>
          <a:effectLst>
            <a:outerShdw blurRad="381000" dist="38100" dir="5400000" sx="106000" sy="106000" algn="t" rotWithShape="0">
              <a:prstClr val="black">
                <a:alpha val="40000"/>
              </a:prstClr>
            </a:outerShdw>
          </a:effectLst>
          <a:scene3d>
            <a:camera prst="isometricOffAxis1Top">
              <a:rot lat="18075713" lon="18392743" rev="3458552"/>
            </a:camera>
            <a:lightRig rig="threePt" dir="t"/>
          </a:scene3d>
          <a:sp3d extrusionH="127000">
            <a:extrusionClr>
              <a:schemeClr val="bg1">
                <a:lumMod val="75000"/>
              </a:schemeClr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Calibri" pitchFamily="34" charset="0"/>
            </a:endParaRPr>
          </a:p>
        </p:txBody>
      </p:sp>
      <p:sp>
        <p:nvSpPr>
          <p:cNvPr id="5" name="Rectangle 4"/>
          <p:cNvSpPr/>
          <p:nvPr/>
        </p:nvSpPr>
        <p:spPr>
          <a:xfrm>
            <a:off x="4639300" y="3466600"/>
            <a:ext cx="2209800" cy="1600200"/>
          </a:xfrm>
          <a:prstGeom prst="rect">
            <a:avLst/>
          </a:prstGeom>
          <a:solidFill>
            <a:schemeClr val="tx2">
              <a:lumMod val="60000"/>
              <a:lumOff val="40000"/>
            </a:schemeClr>
          </a:solidFill>
          <a:ln w="130175">
            <a:solidFill>
              <a:schemeClr val="bg1"/>
            </a:solidFill>
          </a:ln>
          <a:effectLst>
            <a:outerShdw blurRad="381000" dist="38100" dir="5400000" sx="106000" sy="106000" algn="t" rotWithShape="0">
              <a:prstClr val="black">
                <a:alpha val="40000"/>
              </a:prstClr>
            </a:outerShdw>
          </a:effectLst>
          <a:scene3d>
            <a:camera prst="isometricOffAxis1Top">
              <a:rot lat="18075713" lon="18392743" rev="3458552"/>
            </a:camera>
            <a:lightRig rig="threePt" dir="t"/>
          </a:scene3d>
          <a:sp3d extrusionH="127000">
            <a:extrusionClr>
              <a:schemeClr val="bg1">
                <a:lumMod val="75000"/>
              </a:schemeClr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Calibri" pitchFamily="34" charset="0"/>
            </a:endParaRPr>
          </a:p>
        </p:txBody>
      </p:sp>
      <p:sp>
        <p:nvSpPr>
          <p:cNvPr id="6" name="Circular Arrow 5"/>
          <p:cNvSpPr/>
          <p:nvPr/>
        </p:nvSpPr>
        <p:spPr>
          <a:xfrm>
            <a:off x="553200" y="2895600"/>
            <a:ext cx="2209800" cy="2514600"/>
          </a:xfrm>
          <a:prstGeom prst="circularArrow">
            <a:avLst>
              <a:gd name="adj1" fmla="val 12999"/>
              <a:gd name="adj2" fmla="val 2268854"/>
              <a:gd name="adj3" fmla="val 20248452"/>
              <a:gd name="adj4" fmla="val 10685242"/>
              <a:gd name="adj5" fmla="val 11597"/>
            </a:avLst>
          </a:prstGeom>
          <a:gradFill>
            <a:gsLst>
              <a:gs pos="0">
                <a:schemeClr val="accent3">
                  <a:lumMod val="40000"/>
                  <a:lumOff val="60000"/>
                </a:schemeClr>
              </a:gs>
              <a:gs pos="100000">
                <a:schemeClr val="accent3">
                  <a:lumMod val="75000"/>
                </a:schemeClr>
              </a:gs>
            </a:gsLst>
            <a:lin ang="2700000" scaled="1"/>
          </a:gradFill>
          <a:ln w="63500">
            <a:noFill/>
          </a:ln>
          <a:effectLst>
            <a:outerShdw blurRad="190500" dist="38100" dir="5400000" sx="111000" sy="111000" algn="t" rotWithShape="0">
              <a:prstClr val="black">
                <a:alpha val="40000"/>
              </a:prstClr>
            </a:outerShdw>
          </a:effectLst>
          <a:scene3d>
            <a:camera prst="isometricOffAxis1Top">
              <a:rot lat="18448660" lon="19229748" rev="2765578"/>
            </a:camera>
            <a:lightRig rig="harsh" dir="t"/>
          </a:scene3d>
          <a:sp3d extrusionH="76200" prstMaterial="dkEdge">
            <a:extrusionClr>
              <a:schemeClr val="bg1">
                <a:lumMod val="75000"/>
              </a:schemeClr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  <a:latin typeface="Calibri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0" y="4119750"/>
            <a:ext cx="2209800" cy="1600200"/>
          </a:xfrm>
          <a:prstGeom prst="rect">
            <a:avLst/>
          </a:prstGeom>
          <a:solidFill>
            <a:schemeClr val="tx2">
              <a:lumMod val="60000"/>
              <a:lumOff val="40000"/>
            </a:schemeClr>
          </a:solidFill>
          <a:ln w="130175">
            <a:solidFill>
              <a:schemeClr val="bg1"/>
            </a:solidFill>
          </a:ln>
          <a:effectLst>
            <a:outerShdw blurRad="381000" dist="38100" dir="5400000" sx="106000" sy="106000" algn="t" rotWithShape="0">
              <a:prstClr val="black">
                <a:alpha val="40000"/>
              </a:prstClr>
            </a:outerShdw>
          </a:effectLst>
          <a:scene3d>
            <a:camera prst="isometricOffAxis1Top">
              <a:rot lat="18075713" lon="18392743" rev="3458552"/>
            </a:camera>
            <a:lightRig rig="threePt" dir="t"/>
          </a:scene3d>
          <a:sp3d extrusionH="127000">
            <a:extrusionClr>
              <a:schemeClr val="bg1">
                <a:lumMod val="75000"/>
              </a:schemeClr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Calibri" pitchFamily="34" charset="0"/>
            </a:endParaRPr>
          </a:p>
        </p:txBody>
      </p:sp>
      <p:sp>
        <p:nvSpPr>
          <p:cNvPr id="8" name="Rectangle 7"/>
          <p:cNvSpPr/>
          <p:nvPr/>
        </p:nvSpPr>
        <p:spPr>
          <a:xfrm>
            <a:off x="6954000" y="3136075"/>
            <a:ext cx="2209800" cy="1600200"/>
          </a:xfrm>
          <a:prstGeom prst="rect">
            <a:avLst/>
          </a:prstGeom>
          <a:solidFill>
            <a:schemeClr val="tx2">
              <a:lumMod val="60000"/>
              <a:lumOff val="40000"/>
            </a:schemeClr>
          </a:solidFill>
          <a:ln w="130175">
            <a:solidFill>
              <a:schemeClr val="bg1"/>
            </a:solidFill>
          </a:ln>
          <a:effectLst>
            <a:outerShdw blurRad="381000" dist="38100" dir="5400000" sx="106000" sy="106000" algn="t" rotWithShape="0">
              <a:prstClr val="black">
                <a:alpha val="40000"/>
              </a:prstClr>
            </a:outerShdw>
          </a:effectLst>
          <a:scene3d>
            <a:camera prst="isometricOffAxis1Top">
              <a:rot lat="18075713" lon="18392743" rev="3458552"/>
            </a:camera>
            <a:lightRig rig="threePt" dir="t"/>
          </a:scene3d>
          <a:sp3d extrusionH="127000">
            <a:extrusionClr>
              <a:schemeClr val="bg1">
                <a:lumMod val="75000"/>
              </a:schemeClr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Calibri" pitchFamily="34" charset="0"/>
            </a:endParaRPr>
          </a:p>
        </p:txBody>
      </p:sp>
      <p:sp>
        <p:nvSpPr>
          <p:cNvPr id="11" name="Circular Arrow 10"/>
          <p:cNvSpPr/>
          <p:nvPr/>
        </p:nvSpPr>
        <p:spPr>
          <a:xfrm>
            <a:off x="2991600" y="2514600"/>
            <a:ext cx="2209800" cy="2514600"/>
          </a:xfrm>
          <a:prstGeom prst="circularArrow">
            <a:avLst>
              <a:gd name="adj1" fmla="val 12999"/>
              <a:gd name="adj2" fmla="val 2268854"/>
              <a:gd name="adj3" fmla="val 20248452"/>
              <a:gd name="adj4" fmla="val 10685242"/>
              <a:gd name="adj5" fmla="val 11597"/>
            </a:avLst>
          </a:prstGeom>
          <a:gradFill>
            <a:gsLst>
              <a:gs pos="0">
                <a:schemeClr val="accent3">
                  <a:lumMod val="40000"/>
                  <a:lumOff val="60000"/>
                </a:schemeClr>
              </a:gs>
              <a:gs pos="100000">
                <a:schemeClr val="accent3">
                  <a:lumMod val="75000"/>
                </a:schemeClr>
              </a:gs>
            </a:gsLst>
            <a:lin ang="2700000" scaled="1"/>
          </a:gradFill>
          <a:ln w="63500">
            <a:noFill/>
          </a:ln>
          <a:effectLst>
            <a:outerShdw blurRad="190500" dist="38100" dir="5400000" sx="111000" sy="111000" algn="t" rotWithShape="0">
              <a:prstClr val="black">
                <a:alpha val="40000"/>
              </a:prstClr>
            </a:outerShdw>
          </a:effectLst>
          <a:scene3d>
            <a:camera prst="isometricOffAxis1Top">
              <a:rot lat="18448660" lon="19229748" rev="2765578"/>
            </a:camera>
            <a:lightRig rig="harsh" dir="t"/>
          </a:scene3d>
          <a:sp3d extrusionH="76200" prstMaterial="dkEdge">
            <a:extrusionClr>
              <a:schemeClr val="bg1">
                <a:lumMod val="75000"/>
              </a:schemeClr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  <a:latin typeface="Calibri" pitchFamily="34" charset="0"/>
            </a:endParaRPr>
          </a:p>
        </p:txBody>
      </p:sp>
      <p:sp>
        <p:nvSpPr>
          <p:cNvPr id="12" name="Circular Arrow 11"/>
          <p:cNvSpPr/>
          <p:nvPr/>
        </p:nvSpPr>
        <p:spPr>
          <a:xfrm>
            <a:off x="5430000" y="2209800"/>
            <a:ext cx="2209800" cy="2514600"/>
          </a:xfrm>
          <a:prstGeom prst="circularArrow">
            <a:avLst>
              <a:gd name="adj1" fmla="val 12999"/>
              <a:gd name="adj2" fmla="val 2268854"/>
              <a:gd name="adj3" fmla="val 20248452"/>
              <a:gd name="adj4" fmla="val 10685242"/>
              <a:gd name="adj5" fmla="val 11597"/>
            </a:avLst>
          </a:prstGeom>
          <a:gradFill>
            <a:gsLst>
              <a:gs pos="0">
                <a:schemeClr val="accent3">
                  <a:lumMod val="40000"/>
                  <a:lumOff val="60000"/>
                </a:schemeClr>
              </a:gs>
              <a:gs pos="100000">
                <a:schemeClr val="accent3">
                  <a:lumMod val="75000"/>
                </a:schemeClr>
              </a:gs>
            </a:gsLst>
            <a:lin ang="2700000" scaled="1"/>
          </a:gradFill>
          <a:ln w="63500">
            <a:noFill/>
          </a:ln>
          <a:effectLst>
            <a:outerShdw blurRad="190500" dist="38100" dir="5400000" sx="111000" sy="111000" algn="t" rotWithShape="0">
              <a:prstClr val="black">
                <a:alpha val="40000"/>
              </a:prstClr>
            </a:outerShdw>
          </a:effectLst>
          <a:scene3d>
            <a:camera prst="isometricOffAxis1Top">
              <a:rot lat="18448660" lon="19229748" rev="2765578"/>
            </a:camera>
            <a:lightRig rig="harsh" dir="t"/>
          </a:scene3d>
          <a:sp3d extrusionH="76200" prstMaterial="dkEdge">
            <a:extrusionClr>
              <a:schemeClr val="bg1">
                <a:lumMod val="75000"/>
              </a:schemeClr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  <a:latin typeface="Calibri" pitchFamily="34" charset="0"/>
            </a:endParaRPr>
          </a:p>
        </p:txBody>
      </p:sp>
      <p:grpSp>
        <p:nvGrpSpPr>
          <p:cNvPr id="9" name="Gruppe 72"/>
          <p:cNvGrpSpPr>
            <a:grpSpLocks/>
          </p:cNvGrpSpPr>
          <p:nvPr/>
        </p:nvGrpSpPr>
        <p:grpSpPr bwMode="auto">
          <a:xfrm>
            <a:off x="553200" y="4114800"/>
            <a:ext cx="894600" cy="1003178"/>
            <a:chOff x="6736239" y="307975"/>
            <a:chExt cx="1336199" cy="1454438"/>
          </a:xfrm>
        </p:grpSpPr>
        <p:grpSp>
          <p:nvGrpSpPr>
            <p:cNvPr id="10" name="Gruppe 69"/>
            <p:cNvGrpSpPr>
              <a:grpSpLocks/>
            </p:cNvGrpSpPr>
            <p:nvPr/>
          </p:nvGrpSpPr>
          <p:grpSpPr bwMode="auto">
            <a:xfrm>
              <a:off x="6736239" y="307975"/>
              <a:ext cx="1336199" cy="1335088"/>
              <a:chOff x="6990733" y="4742888"/>
              <a:chExt cx="1335699" cy="1335810"/>
            </a:xfrm>
          </p:grpSpPr>
          <p:sp>
            <p:nvSpPr>
              <p:cNvPr id="20" name="Ellipse 99"/>
              <p:cNvSpPr/>
              <p:nvPr/>
            </p:nvSpPr>
            <p:spPr bwMode="auto">
              <a:xfrm>
                <a:off x="6990733" y="4742888"/>
                <a:ext cx="1335699" cy="1335810"/>
              </a:xfrm>
              <a:prstGeom prst="ellipse">
                <a:avLst/>
              </a:prstGeom>
              <a:gradFill flip="none" rotWithShape="1">
                <a:gsLst>
                  <a:gs pos="0">
                    <a:srgbClr val="74F4FF"/>
                  </a:gs>
                  <a:gs pos="100000">
                    <a:srgbClr val="208ECD"/>
                  </a:gs>
                </a:gsLst>
                <a:path path="shape">
                  <a:fillToRect l="50000" t="50000" r="50000" b="50000"/>
                </a:path>
                <a:tileRect/>
              </a:gradFill>
              <a:ln w="9525" cap="flat" cmpd="sng" algn="ctr">
                <a:solidFill>
                  <a:srgbClr val="0081BE">
                    <a:lumMod val="75000"/>
                  </a:srgbClr>
                </a:solidFill>
                <a:prstDash val="solid"/>
              </a:ln>
              <a:effectLst>
                <a:innerShdw blurRad="190500" dist="114300" dir="5640000">
                  <a:srgbClr val="000000">
                    <a:alpha val="37000"/>
                  </a:srgbClr>
                </a:inn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>
                  <a:solidFill>
                    <a:srgbClr val="FFFFFF"/>
                  </a:solidFill>
                  <a:latin typeface="Calibri" pitchFamily="-111" charset="0"/>
                  <a:ea typeface="ＭＳ Ｐゴシック" pitchFamily="-111" charset="-128"/>
                </a:endParaRPr>
              </a:p>
            </p:txBody>
          </p:sp>
          <p:sp>
            <p:nvSpPr>
              <p:cNvPr id="21" name="Ellipse 100"/>
              <p:cNvSpPr>
                <a:spLocks noChangeArrowheads="1"/>
              </p:cNvSpPr>
              <p:nvPr/>
            </p:nvSpPr>
            <p:spPr bwMode="auto">
              <a:xfrm>
                <a:off x="7169968" y="4786328"/>
                <a:ext cx="982937" cy="721325"/>
              </a:xfrm>
              <a:prstGeom prst="ellipse">
                <a:avLst/>
              </a:prstGeom>
              <a:gradFill rotWithShape="1">
                <a:gsLst>
                  <a:gs pos="0">
                    <a:srgbClr val="FFFFFF">
                      <a:alpha val="76999"/>
                    </a:srgbClr>
                  </a:gs>
                  <a:gs pos="100000">
                    <a:srgbClr val="8EB4E3">
                      <a:alpha val="0"/>
                    </a:srgbClr>
                  </a:gs>
                </a:gsLst>
                <a:lin ang="5400000"/>
              </a:gradFill>
              <a:ln w="9525">
                <a:noFill/>
                <a:round/>
                <a:headEnd/>
                <a:tailEnd/>
              </a:ln>
            </p:spPr>
            <p:txBody>
              <a:bodyPr anchor="ctr"/>
              <a:lstStyle/>
              <a:p>
                <a:pPr algn="ctr"/>
                <a:endParaRPr lang="en-US">
                  <a:solidFill>
                    <a:srgbClr val="FFFFFF"/>
                  </a:solidFill>
                  <a:latin typeface="Calibri" charset="0"/>
                  <a:ea typeface="ＭＳ Ｐゴシック" pitchFamily="34" charset="-128"/>
                </a:endParaRPr>
              </a:p>
            </p:txBody>
          </p:sp>
        </p:grpSp>
        <p:sp>
          <p:nvSpPr>
            <p:cNvPr id="19" name="Ellipse 98"/>
            <p:cNvSpPr/>
            <p:nvPr/>
          </p:nvSpPr>
          <p:spPr bwMode="auto">
            <a:xfrm>
              <a:off x="6786578" y="1500174"/>
              <a:ext cx="1198946" cy="262239"/>
            </a:xfrm>
            <a:prstGeom prst="ellipse">
              <a:avLst/>
            </a:prstGeom>
            <a:gradFill flip="none" rotWithShape="1">
              <a:gsLst>
                <a:gs pos="100000">
                  <a:srgbClr val="FFFFFF">
                    <a:alpha val="0"/>
                  </a:srgbClr>
                </a:gs>
                <a:gs pos="0">
                  <a:srgbClr val="E6E6E6">
                    <a:lumMod val="10000"/>
                    <a:alpha val="76000"/>
                  </a:srgbClr>
                </a:gs>
              </a:gsLst>
              <a:path path="shape">
                <a:fillToRect l="50000" t="50000" r="50000" b="50000"/>
              </a:path>
              <a:tileRect/>
            </a:gra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algn="ctr">
                <a:defRPr/>
              </a:pPr>
              <a:endParaRPr lang="en-US">
                <a:solidFill>
                  <a:srgbClr val="FFFFFF"/>
                </a:solidFill>
                <a:latin typeface="Calibri" pitchFamily="-111" charset="0"/>
                <a:ea typeface="ＭＳ Ｐゴシック" pitchFamily="-111" charset="-128"/>
              </a:endParaRPr>
            </a:p>
          </p:txBody>
        </p:sp>
      </p:grpSp>
      <p:grpSp>
        <p:nvGrpSpPr>
          <p:cNvPr id="13" name="Gruppe 72"/>
          <p:cNvGrpSpPr>
            <a:grpSpLocks/>
          </p:cNvGrpSpPr>
          <p:nvPr/>
        </p:nvGrpSpPr>
        <p:grpSpPr bwMode="auto">
          <a:xfrm>
            <a:off x="2915400" y="3733800"/>
            <a:ext cx="894600" cy="1003178"/>
            <a:chOff x="6736239" y="307975"/>
            <a:chExt cx="1336199" cy="1454438"/>
          </a:xfrm>
        </p:grpSpPr>
        <p:grpSp>
          <p:nvGrpSpPr>
            <p:cNvPr id="14" name="Gruppe 69"/>
            <p:cNvGrpSpPr>
              <a:grpSpLocks/>
            </p:cNvGrpSpPr>
            <p:nvPr/>
          </p:nvGrpSpPr>
          <p:grpSpPr bwMode="auto">
            <a:xfrm>
              <a:off x="6736239" y="307975"/>
              <a:ext cx="1336199" cy="1335088"/>
              <a:chOff x="6990733" y="4742888"/>
              <a:chExt cx="1335699" cy="1335810"/>
            </a:xfrm>
          </p:grpSpPr>
          <p:sp>
            <p:nvSpPr>
              <p:cNvPr id="25" name="Ellipse 99"/>
              <p:cNvSpPr/>
              <p:nvPr/>
            </p:nvSpPr>
            <p:spPr bwMode="auto">
              <a:xfrm>
                <a:off x="6990733" y="4742888"/>
                <a:ext cx="1335699" cy="1335810"/>
              </a:xfrm>
              <a:prstGeom prst="ellipse">
                <a:avLst/>
              </a:prstGeom>
              <a:gradFill flip="none" rotWithShape="1">
                <a:gsLst>
                  <a:gs pos="0">
                    <a:srgbClr val="74F4FF"/>
                  </a:gs>
                  <a:gs pos="100000">
                    <a:srgbClr val="208ECD"/>
                  </a:gs>
                </a:gsLst>
                <a:path path="shape">
                  <a:fillToRect l="50000" t="50000" r="50000" b="50000"/>
                </a:path>
                <a:tileRect/>
              </a:gradFill>
              <a:ln w="9525" cap="flat" cmpd="sng" algn="ctr">
                <a:solidFill>
                  <a:srgbClr val="0081BE">
                    <a:lumMod val="75000"/>
                  </a:srgbClr>
                </a:solidFill>
                <a:prstDash val="solid"/>
              </a:ln>
              <a:effectLst>
                <a:innerShdw blurRad="190500" dist="114300" dir="5640000">
                  <a:srgbClr val="000000">
                    <a:alpha val="37000"/>
                  </a:srgbClr>
                </a:inn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>
                  <a:solidFill>
                    <a:srgbClr val="FFFFFF"/>
                  </a:solidFill>
                  <a:latin typeface="Calibri" pitchFamily="-111" charset="0"/>
                  <a:ea typeface="ＭＳ Ｐゴシック" pitchFamily="-111" charset="-128"/>
                </a:endParaRPr>
              </a:p>
            </p:txBody>
          </p:sp>
          <p:sp>
            <p:nvSpPr>
              <p:cNvPr id="26" name="Ellipse 100"/>
              <p:cNvSpPr>
                <a:spLocks noChangeArrowheads="1"/>
              </p:cNvSpPr>
              <p:nvPr/>
            </p:nvSpPr>
            <p:spPr bwMode="auto">
              <a:xfrm>
                <a:off x="7169968" y="4786328"/>
                <a:ext cx="982937" cy="721325"/>
              </a:xfrm>
              <a:prstGeom prst="ellipse">
                <a:avLst/>
              </a:prstGeom>
              <a:gradFill rotWithShape="1">
                <a:gsLst>
                  <a:gs pos="0">
                    <a:srgbClr val="FFFFFF">
                      <a:alpha val="76999"/>
                    </a:srgbClr>
                  </a:gs>
                  <a:gs pos="100000">
                    <a:srgbClr val="8EB4E3">
                      <a:alpha val="0"/>
                    </a:srgbClr>
                  </a:gs>
                </a:gsLst>
                <a:lin ang="5400000"/>
              </a:gradFill>
              <a:ln w="9525">
                <a:noFill/>
                <a:round/>
                <a:headEnd/>
                <a:tailEnd/>
              </a:ln>
            </p:spPr>
            <p:txBody>
              <a:bodyPr anchor="ctr"/>
              <a:lstStyle/>
              <a:p>
                <a:pPr algn="ctr"/>
                <a:endParaRPr lang="en-US">
                  <a:solidFill>
                    <a:srgbClr val="FFFFFF"/>
                  </a:solidFill>
                  <a:latin typeface="Calibri" charset="0"/>
                  <a:ea typeface="ＭＳ Ｐゴシック" pitchFamily="34" charset="-128"/>
                </a:endParaRPr>
              </a:p>
            </p:txBody>
          </p:sp>
        </p:grpSp>
        <p:sp>
          <p:nvSpPr>
            <p:cNvPr id="24" name="Ellipse 98"/>
            <p:cNvSpPr/>
            <p:nvPr/>
          </p:nvSpPr>
          <p:spPr bwMode="auto">
            <a:xfrm>
              <a:off x="6786578" y="1500174"/>
              <a:ext cx="1198946" cy="262239"/>
            </a:xfrm>
            <a:prstGeom prst="ellipse">
              <a:avLst/>
            </a:prstGeom>
            <a:gradFill flip="none" rotWithShape="1">
              <a:gsLst>
                <a:gs pos="100000">
                  <a:srgbClr val="FFFFFF">
                    <a:alpha val="0"/>
                  </a:srgbClr>
                </a:gs>
                <a:gs pos="0">
                  <a:srgbClr val="E6E6E6">
                    <a:lumMod val="10000"/>
                    <a:alpha val="76000"/>
                  </a:srgbClr>
                </a:gs>
              </a:gsLst>
              <a:path path="shape">
                <a:fillToRect l="50000" t="50000" r="50000" b="50000"/>
              </a:path>
              <a:tileRect/>
            </a:gra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algn="ctr">
                <a:defRPr/>
              </a:pPr>
              <a:endParaRPr lang="en-US">
                <a:solidFill>
                  <a:srgbClr val="FFFFFF"/>
                </a:solidFill>
                <a:latin typeface="Calibri" pitchFamily="-111" charset="0"/>
                <a:ea typeface="ＭＳ Ｐゴシック" pitchFamily="-111" charset="-128"/>
              </a:endParaRPr>
            </a:p>
          </p:txBody>
        </p:sp>
      </p:grpSp>
      <p:grpSp>
        <p:nvGrpSpPr>
          <p:cNvPr id="15" name="Gruppe 72"/>
          <p:cNvGrpSpPr>
            <a:grpSpLocks/>
          </p:cNvGrpSpPr>
          <p:nvPr/>
        </p:nvGrpSpPr>
        <p:grpSpPr bwMode="auto">
          <a:xfrm>
            <a:off x="5201400" y="3416422"/>
            <a:ext cx="894600" cy="1003178"/>
            <a:chOff x="6736239" y="307975"/>
            <a:chExt cx="1336199" cy="1454438"/>
          </a:xfrm>
        </p:grpSpPr>
        <p:grpSp>
          <p:nvGrpSpPr>
            <p:cNvPr id="16" name="Gruppe 69"/>
            <p:cNvGrpSpPr>
              <a:grpSpLocks/>
            </p:cNvGrpSpPr>
            <p:nvPr/>
          </p:nvGrpSpPr>
          <p:grpSpPr bwMode="auto">
            <a:xfrm>
              <a:off x="6736239" y="307975"/>
              <a:ext cx="1336199" cy="1335088"/>
              <a:chOff x="6990733" y="4742888"/>
              <a:chExt cx="1335699" cy="1335810"/>
            </a:xfrm>
          </p:grpSpPr>
          <p:sp>
            <p:nvSpPr>
              <p:cNvPr id="30" name="Ellipse 99"/>
              <p:cNvSpPr/>
              <p:nvPr/>
            </p:nvSpPr>
            <p:spPr bwMode="auto">
              <a:xfrm>
                <a:off x="6990733" y="4742888"/>
                <a:ext cx="1335699" cy="1335810"/>
              </a:xfrm>
              <a:prstGeom prst="ellipse">
                <a:avLst/>
              </a:prstGeom>
              <a:gradFill flip="none" rotWithShape="1">
                <a:gsLst>
                  <a:gs pos="0">
                    <a:srgbClr val="74F4FF"/>
                  </a:gs>
                  <a:gs pos="100000">
                    <a:srgbClr val="208ECD"/>
                  </a:gs>
                </a:gsLst>
                <a:path path="shape">
                  <a:fillToRect l="50000" t="50000" r="50000" b="50000"/>
                </a:path>
                <a:tileRect/>
              </a:gradFill>
              <a:ln w="9525" cap="flat" cmpd="sng" algn="ctr">
                <a:solidFill>
                  <a:srgbClr val="0081BE">
                    <a:lumMod val="75000"/>
                  </a:srgbClr>
                </a:solidFill>
                <a:prstDash val="solid"/>
              </a:ln>
              <a:effectLst>
                <a:innerShdw blurRad="190500" dist="114300" dir="5640000">
                  <a:srgbClr val="000000">
                    <a:alpha val="37000"/>
                  </a:srgbClr>
                </a:inn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>
                  <a:solidFill>
                    <a:srgbClr val="FFFFFF"/>
                  </a:solidFill>
                  <a:latin typeface="Calibri" pitchFamily="-111" charset="0"/>
                  <a:ea typeface="ＭＳ Ｐゴシック" pitchFamily="-111" charset="-128"/>
                </a:endParaRPr>
              </a:p>
            </p:txBody>
          </p:sp>
          <p:sp>
            <p:nvSpPr>
              <p:cNvPr id="31" name="Ellipse 100"/>
              <p:cNvSpPr>
                <a:spLocks noChangeArrowheads="1"/>
              </p:cNvSpPr>
              <p:nvPr/>
            </p:nvSpPr>
            <p:spPr bwMode="auto">
              <a:xfrm>
                <a:off x="7169968" y="4786328"/>
                <a:ext cx="982937" cy="721325"/>
              </a:xfrm>
              <a:prstGeom prst="ellipse">
                <a:avLst/>
              </a:prstGeom>
              <a:gradFill rotWithShape="1">
                <a:gsLst>
                  <a:gs pos="0">
                    <a:srgbClr val="FFFFFF">
                      <a:alpha val="76999"/>
                    </a:srgbClr>
                  </a:gs>
                  <a:gs pos="100000">
                    <a:srgbClr val="8EB4E3">
                      <a:alpha val="0"/>
                    </a:srgbClr>
                  </a:gs>
                </a:gsLst>
                <a:lin ang="5400000"/>
              </a:gradFill>
              <a:ln w="9525">
                <a:noFill/>
                <a:round/>
                <a:headEnd/>
                <a:tailEnd/>
              </a:ln>
            </p:spPr>
            <p:txBody>
              <a:bodyPr anchor="ctr"/>
              <a:lstStyle/>
              <a:p>
                <a:pPr algn="ctr"/>
                <a:endParaRPr lang="en-US">
                  <a:solidFill>
                    <a:srgbClr val="FFFFFF"/>
                  </a:solidFill>
                  <a:latin typeface="Calibri" charset="0"/>
                  <a:ea typeface="ＭＳ Ｐゴシック" pitchFamily="34" charset="-128"/>
                </a:endParaRPr>
              </a:p>
            </p:txBody>
          </p:sp>
        </p:grpSp>
        <p:sp>
          <p:nvSpPr>
            <p:cNvPr id="29" name="Ellipse 98"/>
            <p:cNvSpPr/>
            <p:nvPr/>
          </p:nvSpPr>
          <p:spPr bwMode="auto">
            <a:xfrm>
              <a:off x="6786578" y="1500174"/>
              <a:ext cx="1198946" cy="262239"/>
            </a:xfrm>
            <a:prstGeom prst="ellipse">
              <a:avLst/>
            </a:prstGeom>
            <a:gradFill flip="none" rotWithShape="1">
              <a:gsLst>
                <a:gs pos="100000">
                  <a:srgbClr val="FFFFFF">
                    <a:alpha val="0"/>
                  </a:srgbClr>
                </a:gs>
                <a:gs pos="0">
                  <a:srgbClr val="E6E6E6">
                    <a:lumMod val="10000"/>
                    <a:alpha val="76000"/>
                  </a:srgbClr>
                </a:gs>
              </a:gsLst>
              <a:path path="shape">
                <a:fillToRect l="50000" t="50000" r="50000" b="50000"/>
              </a:path>
              <a:tileRect/>
            </a:gra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algn="ctr">
                <a:defRPr/>
              </a:pPr>
              <a:endParaRPr lang="en-US">
                <a:solidFill>
                  <a:srgbClr val="FFFFFF"/>
                </a:solidFill>
                <a:latin typeface="Calibri" pitchFamily="-111" charset="0"/>
                <a:ea typeface="ＭＳ Ｐゴシック" pitchFamily="-111" charset="-128"/>
              </a:endParaRPr>
            </a:p>
          </p:txBody>
        </p:sp>
      </p:grpSp>
      <p:grpSp>
        <p:nvGrpSpPr>
          <p:cNvPr id="17" name="Gruppe 72"/>
          <p:cNvGrpSpPr>
            <a:grpSpLocks/>
          </p:cNvGrpSpPr>
          <p:nvPr/>
        </p:nvGrpSpPr>
        <p:grpSpPr bwMode="auto">
          <a:xfrm>
            <a:off x="7639800" y="3111622"/>
            <a:ext cx="894600" cy="1003178"/>
            <a:chOff x="6736239" y="307975"/>
            <a:chExt cx="1336199" cy="1454438"/>
          </a:xfrm>
        </p:grpSpPr>
        <p:grpSp>
          <p:nvGrpSpPr>
            <p:cNvPr id="18" name="Gruppe 69"/>
            <p:cNvGrpSpPr>
              <a:grpSpLocks/>
            </p:cNvGrpSpPr>
            <p:nvPr/>
          </p:nvGrpSpPr>
          <p:grpSpPr bwMode="auto">
            <a:xfrm>
              <a:off x="6736239" y="307975"/>
              <a:ext cx="1336199" cy="1335088"/>
              <a:chOff x="6990733" y="4742888"/>
              <a:chExt cx="1335699" cy="1335810"/>
            </a:xfrm>
          </p:grpSpPr>
          <p:sp>
            <p:nvSpPr>
              <p:cNvPr id="35" name="Ellipse 99"/>
              <p:cNvSpPr/>
              <p:nvPr/>
            </p:nvSpPr>
            <p:spPr bwMode="auto">
              <a:xfrm>
                <a:off x="6990733" y="4742888"/>
                <a:ext cx="1335699" cy="1335810"/>
              </a:xfrm>
              <a:prstGeom prst="ellipse">
                <a:avLst/>
              </a:prstGeom>
              <a:gradFill flip="none" rotWithShape="1">
                <a:gsLst>
                  <a:gs pos="0">
                    <a:srgbClr val="74F4FF"/>
                  </a:gs>
                  <a:gs pos="100000">
                    <a:srgbClr val="208ECD"/>
                  </a:gs>
                </a:gsLst>
                <a:path path="shape">
                  <a:fillToRect l="50000" t="50000" r="50000" b="50000"/>
                </a:path>
                <a:tileRect/>
              </a:gradFill>
              <a:ln w="9525" cap="flat" cmpd="sng" algn="ctr">
                <a:solidFill>
                  <a:srgbClr val="0081BE">
                    <a:lumMod val="75000"/>
                  </a:srgbClr>
                </a:solidFill>
                <a:prstDash val="solid"/>
              </a:ln>
              <a:effectLst>
                <a:innerShdw blurRad="190500" dist="114300" dir="5640000">
                  <a:srgbClr val="000000">
                    <a:alpha val="37000"/>
                  </a:srgbClr>
                </a:inn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>
                  <a:solidFill>
                    <a:srgbClr val="FFFFFF"/>
                  </a:solidFill>
                  <a:latin typeface="Calibri" pitchFamily="-111" charset="0"/>
                  <a:ea typeface="ＭＳ Ｐゴシック" pitchFamily="-111" charset="-128"/>
                </a:endParaRPr>
              </a:p>
            </p:txBody>
          </p:sp>
          <p:sp>
            <p:nvSpPr>
              <p:cNvPr id="36" name="Ellipse 100"/>
              <p:cNvSpPr>
                <a:spLocks noChangeArrowheads="1"/>
              </p:cNvSpPr>
              <p:nvPr/>
            </p:nvSpPr>
            <p:spPr bwMode="auto">
              <a:xfrm>
                <a:off x="7169968" y="4786328"/>
                <a:ext cx="982937" cy="721325"/>
              </a:xfrm>
              <a:prstGeom prst="ellipse">
                <a:avLst/>
              </a:prstGeom>
              <a:gradFill rotWithShape="1">
                <a:gsLst>
                  <a:gs pos="0">
                    <a:srgbClr val="FFFFFF">
                      <a:alpha val="76999"/>
                    </a:srgbClr>
                  </a:gs>
                  <a:gs pos="100000">
                    <a:srgbClr val="8EB4E3">
                      <a:alpha val="0"/>
                    </a:srgbClr>
                  </a:gs>
                </a:gsLst>
                <a:lin ang="5400000"/>
              </a:gradFill>
              <a:ln w="9525">
                <a:noFill/>
                <a:round/>
                <a:headEnd/>
                <a:tailEnd/>
              </a:ln>
            </p:spPr>
            <p:txBody>
              <a:bodyPr anchor="ctr"/>
              <a:lstStyle/>
              <a:p>
                <a:pPr algn="ctr"/>
                <a:endParaRPr lang="en-US">
                  <a:solidFill>
                    <a:srgbClr val="FFFFFF"/>
                  </a:solidFill>
                  <a:latin typeface="Calibri" charset="0"/>
                  <a:ea typeface="ＭＳ Ｐゴシック" pitchFamily="34" charset="-128"/>
                </a:endParaRPr>
              </a:p>
            </p:txBody>
          </p:sp>
        </p:grpSp>
        <p:sp>
          <p:nvSpPr>
            <p:cNvPr id="34" name="Ellipse 98"/>
            <p:cNvSpPr/>
            <p:nvPr/>
          </p:nvSpPr>
          <p:spPr bwMode="auto">
            <a:xfrm>
              <a:off x="6786578" y="1500174"/>
              <a:ext cx="1198946" cy="262239"/>
            </a:xfrm>
            <a:prstGeom prst="ellipse">
              <a:avLst/>
            </a:prstGeom>
            <a:gradFill flip="none" rotWithShape="1">
              <a:gsLst>
                <a:gs pos="100000">
                  <a:srgbClr val="FFFFFF">
                    <a:alpha val="0"/>
                  </a:srgbClr>
                </a:gs>
                <a:gs pos="0">
                  <a:srgbClr val="E6E6E6">
                    <a:lumMod val="10000"/>
                    <a:alpha val="76000"/>
                  </a:srgbClr>
                </a:gs>
              </a:gsLst>
              <a:path path="shape">
                <a:fillToRect l="50000" t="50000" r="50000" b="50000"/>
              </a:path>
              <a:tileRect/>
            </a:gra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algn="ctr">
                <a:defRPr/>
              </a:pPr>
              <a:endParaRPr lang="en-US">
                <a:solidFill>
                  <a:srgbClr val="FFFFFF"/>
                </a:solidFill>
                <a:latin typeface="Calibri" pitchFamily="-111" charset="0"/>
                <a:ea typeface="ＭＳ Ｐゴシック" pitchFamily="-111" charset="-128"/>
              </a:endParaRPr>
            </a:p>
          </p:txBody>
        </p:sp>
      </p:grpSp>
      <p:sp>
        <p:nvSpPr>
          <p:cNvPr id="38" name="TextBox 37"/>
          <p:cNvSpPr txBox="1"/>
          <p:nvPr/>
        </p:nvSpPr>
        <p:spPr>
          <a:xfrm>
            <a:off x="851792" y="4303296"/>
            <a:ext cx="36740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b="1" dirty="0" smtClean="0">
                <a:latin typeface="Calibri" pitchFamily="34" charset="0"/>
              </a:rPr>
              <a:t>1</a:t>
            </a:r>
            <a:endParaRPr lang="en-US" sz="2800" b="1" dirty="0">
              <a:latin typeface="Calibri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3172427" y="3912087"/>
            <a:ext cx="36740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b="1" dirty="0" smtClean="0">
                <a:latin typeface="Calibri" pitchFamily="34" charset="0"/>
              </a:rPr>
              <a:t>2</a:t>
            </a:r>
            <a:endParaRPr lang="en-US" sz="2800" b="1" dirty="0">
              <a:latin typeface="Calibri" pitchFamily="34" charset="0"/>
            </a:endParaRPr>
          </a:p>
        </p:txBody>
      </p:sp>
      <p:sp>
        <p:nvSpPr>
          <p:cNvPr id="40" name="TextBox 39"/>
          <p:cNvSpPr txBox="1"/>
          <p:nvPr/>
        </p:nvSpPr>
        <p:spPr>
          <a:xfrm>
            <a:off x="5499992" y="3605464"/>
            <a:ext cx="36740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b="1" dirty="0" smtClean="0">
                <a:latin typeface="Calibri" pitchFamily="34" charset="0"/>
              </a:rPr>
              <a:t>3</a:t>
            </a:r>
            <a:endParaRPr lang="en-US" sz="2800" b="1" dirty="0">
              <a:latin typeface="Calibri" pitchFamily="34" charset="0"/>
            </a:endParaRPr>
          </a:p>
        </p:txBody>
      </p:sp>
      <p:sp>
        <p:nvSpPr>
          <p:cNvPr id="41" name="TextBox 40"/>
          <p:cNvSpPr txBox="1"/>
          <p:nvPr/>
        </p:nvSpPr>
        <p:spPr>
          <a:xfrm>
            <a:off x="7924537" y="3290455"/>
            <a:ext cx="36740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b="1" dirty="0" smtClean="0">
                <a:latin typeface="Calibri" pitchFamily="34" charset="0"/>
              </a:rPr>
              <a:t>4</a:t>
            </a:r>
            <a:endParaRPr lang="en-US" sz="2800" b="1" dirty="0">
              <a:latin typeface="Calibri" pitchFamily="34" charset="0"/>
            </a:endParaRPr>
          </a:p>
        </p:txBody>
      </p:sp>
      <p:sp>
        <p:nvSpPr>
          <p:cNvPr id="42" name="TextBox 41"/>
          <p:cNvSpPr txBox="1"/>
          <p:nvPr/>
        </p:nvSpPr>
        <p:spPr>
          <a:xfrm>
            <a:off x="381000" y="5562600"/>
            <a:ext cx="193944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 smtClean="0">
                <a:latin typeface="Calibri" pitchFamily="34" charset="0"/>
              </a:rPr>
              <a:t>Your text here</a:t>
            </a:r>
            <a:endParaRPr lang="en-US" sz="2400" dirty="0">
              <a:latin typeface="Calibri" pitchFamily="34" charset="0"/>
            </a:endParaRPr>
          </a:p>
        </p:txBody>
      </p:sp>
      <p:sp>
        <p:nvSpPr>
          <p:cNvPr id="43" name="TextBox 42"/>
          <p:cNvSpPr txBox="1"/>
          <p:nvPr/>
        </p:nvSpPr>
        <p:spPr>
          <a:xfrm>
            <a:off x="2667000" y="5181600"/>
            <a:ext cx="193944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 smtClean="0">
                <a:latin typeface="Calibri" pitchFamily="34" charset="0"/>
              </a:rPr>
              <a:t>Your text here</a:t>
            </a:r>
            <a:endParaRPr lang="en-US" sz="2400" dirty="0">
              <a:latin typeface="Calibri" pitchFamily="34" charset="0"/>
            </a:endParaRPr>
          </a:p>
        </p:txBody>
      </p:sp>
      <p:sp>
        <p:nvSpPr>
          <p:cNvPr id="44" name="TextBox 43"/>
          <p:cNvSpPr txBox="1"/>
          <p:nvPr/>
        </p:nvSpPr>
        <p:spPr>
          <a:xfrm>
            <a:off x="4876800" y="4800600"/>
            <a:ext cx="193944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 smtClean="0">
                <a:latin typeface="Calibri" pitchFamily="34" charset="0"/>
              </a:rPr>
              <a:t>Your text here</a:t>
            </a:r>
            <a:endParaRPr lang="en-US" sz="2400" dirty="0">
              <a:latin typeface="Calibri" pitchFamily="34" charset="0"/>
            </a:endParaRPr>
          </a:p>
        </p:txBody>
      </p:sp>
      <p:sp>
        <p:nvSpPr>
          <p:cNvPr id="45" name="TextBox 44"/>
          <p:cNvSpPr txBox="1"/>
          <p:nvPr/>
        </p:nvSpPr>
        <p:spPr>
          <a:xfrm>
            <a:off x="7204558" y="4572000"/>
            <a:ext cx="193944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 smtClean="0">
                <a:latin typeface="Calibri" pitchFamily="34" charset="0"/>
              </a:rPr>
              <a:t>Your text here</a:t>
            </a:r>
            <a:endParaRPr lang="en-US" sz="2400" dirty="0">
              <a:latin typeface="Calibri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79187968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2" grpId="0"/>
      <p:bldP spid="43" grpId="0"/>
      <p:bldP spid="44" grpId="0"/>
      <p:bldP spid="45" grpId="0"/>
    </p:bldLst>
  </p:timing>
</p:sld>
</file>

<file path=ppt/slides/slide1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Down Arrow 20"/>
          <p:cNvSpPr/>
          <p:nvPr/>
        </p:nvSpPr>
        <p:spPr>
          <a:xfrm>
            <a:off x="4572000" y="3733800"/>
            <a:ext cx="1828800" cy="2093603"/>
          </a:xfrm>
          <a:prstGeom prst="downArrow">
            <a:avLst>
              <a:gd name="adj1" fmla="val 57430"/>
              <a:gd name="adj2" fmla="val 34648"/>
            </a:avLst>
          </a:prstGeom>
          <a:solidFill>
            <a:schemeClr val="accent2">
              <a:lumMod val="75000"/>
            </a:schemeClr>
          </a:solidFill>
          <a:ln>
            <a:noFill/>
          </a:ln>
          <a:scene3d>
            <a:camera prst="isometricOffAxis2Top">
              <a:rot lat="20241520" lon="3757095" rev="17752954"/>
            </a:camera>
            <a:lightRig rig="threePt" dir="t"/>
          </a:scene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Calibri" pitchFamily="34" charset="0"/>
            </a:endParaRPr>
          </a:p>
        </p:txBody>
      </p:sp>
      <p:sp>
        <p:nvSpPr>
          <p:cNvPr id="20" name="Down Arrow 19"/>
          <p:cNvSpPr/>
          <p:nvPr/>
        </p:nvSpPr>
        <p:spPr>
          <a:xfrm>
            <a:off x="4302369" y="2590800"/>
            <a:ext cx="1260231" cy="1694822"/>
          </a:xfrm>
          <a:prstGeom prst="downArrow">
            <a:avLst>
              <a:gd name="adj1" fmla="val 57430"/>
              <a:gd name="adj2" fmla="val 34648"/>
            </a:avLst>
          </a:prstGeom>
          <a:solidFill>
            <a:schemeClr val="accent2">
              <a:lumMod val="75000"/>
            </a:schemeClr>
          </a:solidFill>
          <a:ln>
            <a:noFill/>
          </a:ln>
          <a:scene3d>
            <a:camera prst="isometricOffAxis2Top">
              <a:rot lat="20432882" lon="17992276" rev="3466186"/>
            </a:camera>
            <a:lightRig rig="threePt" dir="t"/>
          </a:scene3d>
          <a:sp3d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Calibri" pitchFamily="34" charset="0"/>
            </a:endParaRPr>
          </a:p>
        </p:txBody>
      </p:sp>
      <p:sp>
        <p:nvSpPr>
          <p:cNvPr id="19" name="Down Arrow 18"/>
          <p:cNvSpPr/>
          <p:nvPr/>
        </p:nvSpPr>
        <p:spPr>
          <a:xfrm>
            <a:off x="5139732" y="1657978"/>
            <a:ext cx="1489668" cy="1694822"/>
          </a:xfrm>
          <a:prstGeom prst="downArrow">
            <a:avLst>
              <a:gd name="adj1" fmla="val 57430"/>
              <a:gd name="adj2" fmla="val 34648"/>
            </a:avLst>
          </a:prstGeom>
          <a:solidFill>
            <a:schemeClr val="accent2">
              <a:lumMod val="75000"/>
            </a:schemeClr>
          </a:solidFill>
          <a:ln>
            <a:noFill/>
          </a:ln>
          <a:scene3d>
            <a:camera prst="isometricOffAxis2Top">
              <a:rot lat="20663210" lon="4308898" rev="17597735"/>
            </a:camera>
            <a:lightRig rig="threePt" dir="t"/>
          </a:scene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Calibri" pitchFamily="34" charset="0"/>
            </a:endParaRPr>
          </a:p>
        </p:txBody>
      </p:sp>
      <p:sp>
        <p:nvSpPr>
          <p:cNvPr id="18" name="Down Arrow 17"/>
          <p:cNvSpPr/>
          <p:nvPr/>
        </p:nvSpPr>
        <p:spPr>
          <a:xfrm>
            <a:off x="7086600" y="1246880"/>
            <a:ext cx="663880" cy="1191520"/>
          </a:xfrm>
          <a:prstGeom prst="downArrow">
            <a:avLst>
              <a:gd name="adj1" fmla="val 50000"/>
              <a:gd name="adj2" fmla="val 73657"/>
            </a:avLst>
          </a:prstGeom>
          <a:solidFill>
            <a:srgbClr val="662624"/>
          </a:solidFill>
          <a:ln>
            <a:noFill/>
          </a:ln>
          <a:scene3d>
            <a:camera prst="isometricOffAxis2Top">
              <a:rot lat="19570705" lon="3711775" rev="17567029"/>
            </a:camera>
            <a:lightRig rig="threePt" dir="t"/>
          </a:scene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Calibri" pitchFamily="34" charset="0"/>
            </a:endParaRPr>
          </a:p>
        </p:txBody>
      </p:sp>
      <p:pic>
        <p:nvPicPr>
          <p:cNvPr id="2050" name="Picture 2"/>
          <p:cNvPicPr>
            <a:picLocks noChangeAspect="1" noChangeArrowheads="1"/>
          </p:cNvPicPr>
          <p:nvPr/>
        </p:nvPicPr>
        <p:blipFill>
          <a:blip r:embed="rId3" cstate="email"/>
          <a:srcRect/>
          <a:stretch>
            <a:fillRect/>
          </a:stretch>
        </p:blipFill>
        <p:spPr bwMode="auto">
          <a:xfrm>
            <a:off x="5515708" y="1828800"/>
            <a:ext cx="1768510" cy="96473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14" name="Picture 2"/>
          <p:cNvPicPr>
            <a:picLocks noChangeAspect="1" noChangeArrowheads="1"/>
          </p:cNvPicPr>
          <p:nvPr/>
        </p:nvPicPr>
        <p:blipFill>
          <a:blip r:embed="rId4" cstate="email"/>
          <a:srcRect/>
          <a:stretch>
            <a:fillRect/>
          </a:stretch>
        </p:blipFill>
        <p:spPr bwMode="auto">
          <a:xfrm>
            <a:off x="3563165" y="2721429"/>
            <a:ext cx="2026231" cy="110531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15" name="Picture 2"/>
          <p:cNvPicPr>
            <a:picLocks noChangeAspect="1" noChangeArrowheads="1"/>
          </p:cNvPicPr>
          <p:nvPr/>
        </p:nvPicPr>
        <p:blipFill>
          <a:blip r:embed="rId5" cstate="email"/>
          <a:srcRect/>
          <a:stretch>
            <a:fillRect/>
          </a:stretch>
        </p:blipFill>
        <p:spPr bwMode="auto">
          <a:xfrm>
            <a:off x="5257800" y="3657600"/>
            <a:ext cx="2566560" cy="140007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16" name="Picture 2"/>
          <p:cNvPicPr>
            <a:picLocks noChangeAspect="1" noChangeArrowheads="1"/>
          </p:cNvPicPr>
          <p:nvPr/>
        </p:nvPicPr>
        <p:blipFill>
          <a:blip r:embed="rId6" cstate="email"/>
          <a:srcRect/>
          <a:stretch>
            <a:fillRect/>
          </a:stretch>
        </p:blipFill>
        <p:spPr bwMode="auto">
          <a:xfrm>
            <a:off x="1752600" y="4711002"/>
            <a:ext cx="3377052" cy="184219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17" name="Picture 2"/>
          <p:cNvPicPr>
            <a:picLocks noChangeAspect="1" noChangeArrowheads="1"/>
          </p:cNvPicPr>
          <p:nvPr/>
        </p:nvPicPr>
        <p:blipFill>
          <a:blip r:embed="rId7" cstate="email"/>
          <a:srcRect/>
          <a:stretch>
            <a:fillRect/>
          </a:stretch>
        </p:blipFill>
        <p:spPr bwMode="auto">
          <a:xfrm>
            <a:off x="7210530" y="1217455"/>
            <a:ext cx="1400070" cy="76374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pSp>
        <p:nvGrpSpPr>
          <p:cNvPr id="2" name="Gruppe 72"/>
          <p:cNvGrpSpPr>
            <a:grpSpLocks/>
          </p:cNvGrpSpPr>
          <p:nvPr/>
        </p:nvGrpSpPr>
        <p:grpSpPr bwMode="auto">
          <a:xfrm>
            <a:off x="2819400" y="4114800"/>
            <a:ext cx="1115440" cy="1304132"/>
            <a:chOff x="6736239" y="307975"/>
            <a:chExt cx="1336199" cy="1454438"/>
          </a:xfrm>
        </p:grpSpPr>
        <p:sp>
          <p:nvSpPr>
            <p:cNvPr id="25" name="Ellipse 98"/>
            <p:cNvSpPr/>
            <p:nvPr/>
          </p:nvSpPr>
          <p:spPr bwMode="auto">
            <a:xfrm>
              <a:off x="6786578" y="1500174"/>
              <a:ext cx="1198946" cy="262239"/>
            </a:xfrm>
            <a:prstGeom prst="ellipse">
              <a:avLst/>
            </a:prstGeom>
            <a:gradFill flip="none" rotWithShape="1">
              <a:gsLst>
                <a:gs pos="100000">
                  <a:srgbClr val="FFFFFF">
                    <a:alpha val="0"/>
                  </a:srgbClr>
                </a:gs>
                <a:gs pos="0">
                  <a:srgbClr val="E6E6E6">
                    <a:lumMod val="10000"/>
                    <a:alpha val="76000"/>
                  </a:srgbClr>
                </a:gs>
              </a:gsLst>
              <a:path path="shape">
                <a:fillToRect l="50000" t="50000" r="50000" b="50000"/>
              </a:path>
              <a:tileRect/>
            </a:gra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algn="ctr">
                <a:defRPr/>
              </a:pPr>
              <a:endParaRPr lang="en-US">
                <a:solidFill>
                  <a:srgbClr val="FFFFFF"/>
                </a:solidFill>
                <a:latin typeface="Calibri" pitchFamily="-111" charset="0"/>
                <a:ea typeface="ＭＳ Ｐゴシック" pitchFamily="-111" charset="-128"/>
              </a:endParaRPr>
            </a:p>
          </p:txBody>
        </p:sp>
        <p:grpSp>
          <p:nvGrpSpPr>
            <p:cNvPr id="3" name="Gruppe 69"/>
            <p:cNvGrpSpPr>
              <a:grpSpLocks/>
            </p:cNvGrpSpPr>
            <p:nvPr/>
          </p:nvGrpSpPr>
          <p:grpSpPr bwMode="auto">
            <a:xfrm>
              <a:off x="6736239" y="307975"/>
              <a:ext cx="1336199" cy="1335088"/>
              <a:chOff x="6990733" y="4742888"/>
              <a:chExt cx="1335699" cy="1335810"/>
            </a:xfrm>
          </p:grpSpPr>
          <p:sp>
            <p:nvSpPr>
              <p:cNvPr id="26" name="Ellipse 99"/>
              <p:cNvSpPr/>
              <p:nvPr/>
            </p:nvSpPr>
            <p:spPr bwMode="auto">
              <a:xfrm>
                <a:off x="6990733" y="4742888"/>
                <a:ext cx="1335699" cy="1335810"/>
              </a:xfrm>
              <a:prstGeom prst="ellipse">
                <a:avLst/>
              </a:prstGeom>
              <a:gradFill flip="none" rotWithShape="1">
                <a:gsLst>
                  <a:gs pos="0">
                    <a:srgbClr val="74F4FF"/>
                  </a:gs>
                  <a:gs pos="100000">
                    <a:srgbClr val="208ECD"/>
                  </a:gs>
                </a:gsLst>
                <a:path path="shape">
                  <a:fillToRect l="50000" t="50000" r="50000" b="50000"/>
                </a:path>
                <a:tileRect/>
              </a:gradFill>
              <a:ln w="9525" cap="flat" cmpd="sng" algn="ctr">
                <a:solidFill>
                  <a:srgbClr val="0081BE">
                    <a:lumMod val="75000"/>
                  </a:srgbClr>
                </a:solidFill>
                <a:prstDash val="solid"/>
              </a:ln>
              <a:effectLst>
                <a:innerShdw blurRad="190500" dist="114300" dir="5640000">
                  <a:srgbClr val="000000">
                    <a:alpha val="37000"/>
                  </a:srgbClr>
                </a:inn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>
                  <a:solidFill>
                    <a:srgbClr val="FFFFFF"/>
                  </a:solidFill>
                  <a:latin typeface="Calibri" pitchFamily="-111" charset="0"/>
                  <a:ea typeface="ＭＳ Ｐゴシック" pitchFamily="-111" charset="-128"/>
                </a:endParaRPr>
              </a:p>
            </p:txBody>
          </p:sp>
          <p:sp>
            <p:nvSpPr>
              <p:cNvPr id="27" name="Ellipse 100"/>
              <p:cNvSpPr>
                <a:spLocks noChangeArrowheads="1"/>
              </p:cNvSpPr>
              <p:nvPr/>
            </p:nvSpPr>
            <p:spPr bwMode="auto">
              <a:xfrm>
                <a:off x="7169968" y="4786328"/>
                <a:ext cx="982937" cy="721325"/>
              </a:xfrm>
              <a:prstGeom prst="ellipse">
                <a:avLst/>
              </a:prstGeom>
              <a:gradFill rotWithShape="1">
                <a:gsLst>
                  <a:gs pos="0">
                    <a:srgbClr val="FFFFFF">
                      <a:alpha val="76999"/>
                    </a:srgbClr>
                  </a:gs>
                  <a:gs pos="100000">
                    <a:srgbClr val="8EB4E3">
                      <a:alpha val="0"/>
                    </a:srgbClr>
                  </a:gs>
                </a:gsLst>
                <a:lin ang="5400000"/>
              </a:gradFill>
              <a:ln w="9525">
                <a:noFill/>
                <a:round/>
                <a:headEnd/>
                <a:tailEnd/>
              </a:ln>
            </p:spPr>
            <p:txBody>
              <a:bodyPr anchor="ctr"/>
              <a:lstStyle/>
              <a:p>
                <a:pPr algn="ctr"/>
                <a:endParaRPr lang="en-US">
                  <a:solidFill>
                    <a:srgbClr val="FFFFFF"/>
                  </a:solidFill>
                  <a:latin typeface="Calibri" charset="0"/>
                  <a:ea typeface="ＭＳ Ｐゴシック" pitchFamily="34" charset="-128"/>
                </a:endParaRPr>
              </a:p>
            </p:txBody>
          </p:sp>
        </p:grpSp>
      </p:grpSp>
      <p:sp>
        <p:nvSpPr>
          <p:cNvPr id="28" name="TextBox 27"/>
          <p:cNvSpPr txBox="1"/>
          <p:nvPr/>
        </p:nvSpPr>
        <p:spPr>
          <a:xfrm>
            <a:off x="0" y="3886200"/>
            <a:ext cx="251460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2400" b="1" u="sng" dirty="0" smtClean="0">
                <a:latin typeface="Calibri" pitchFamily="34" charset="0"/>
              </a:rPr>
              <a:t>Phase 5:</a:t>
            </a:r>
          </a:p>
          <a:p>
            <a:pPr algn="r"/>
            <a:r>
              <a:rPr lang="en-US" sz="2400" dirty="0" smtClean="0">
                <a:latin typeface="Calibri" pitchFamily="34" charset="0"/>
              </a:rPr>
              <a:t>Project marketed successfully</a:t>
            </a:r>
            <a:endParaRPr lang="en-US" sz="2400" dirty="0">
              <a:latin typeface="Calibri" pitchFamily="34" charset="0"/>
            </a:endParaRPr>
          </a:p>
        </p:txBody>
      </p:sp>
      <p:sp>
        <p:nvSpPr>
          <p:cNvPr id="29" name="TextBox 28"/>
          <p:cNvSpPr txBox="1"/>
          <p:nvPr/>
        </p:nvSpPr>
        <p:spPr>
          <a:xfrm>
            <a:off x="5943600" y="5029200"/>
            <a:ext cx="251460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u="sng" dirty="0" smtClean="0">
                <a:latin typeface="Calibri" pitchFamily="34" charset="0"/>
              </a:rPr>
              <a:t>Phase 4:</a:t>
            </a:r>
          </a:p>
          <a:p>
            <a:r>
              <a:rPr lang="en-US" sz="2400" dirty="0" smtClean="0">
                <a:latin typeface="Calibri" pitchFamily="34" charset="0"/>
              </a:rPr>
              <a:t>Front facade finished</a:t>
            </a:r>
            <a:endParaRPr lang="en-US" sz="2400" dirty="0">
              <a:latin typeface="Calibri" pitchFamily="34" charset="0"/>
            </a:endParaRPr>
          </a:p>
        </p:txBody>
      </p:sp>
      <p:sp>
        <p:nvSpPr>
          <p:cNvPr id="30" name="TextBox 29"/>
          <p:cNvSpPr txBox="1"/>
          <p:nvPr/>
        </p:nvSpPr>
        <p:spPr>
          <a:xfrm>
            <a:off x="1143000" y="2133600"/>
            <a:ext cx="251460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2400" b="1" u="sng" dirty="0" smtClean="0">
                <a:latin typeface="Calibri" pitchFamily="34" charset="0"/>
              </a:rPr>
              <a:t>Phase 3:</a:t>
            </a:r>
          </a:p>
          <a:p>
            <a:pPr algn="r"/>
            <a:r>
              <a:rPr lang="en-US" sz="2400" dirty="0" smtClean="0">
                <a:latin typeface="Calibri" pitchFamily="34" charset="0"/>
              </a:rPr>
              <a:t>Construction completed</a:t>
            </a:r>
            <a:endParaRPr lang="en-US" sz="2400" dirty="0">
              <a:latin typeface="Calibri" pitchFamily="34" charset="0"/>
            </a:endParaRPr>
          </a:p>
        </p:txBody>
      </p:sp>
      <p:sp>
        <p:nvSpPr>
          <p:cNvPr id="31" name="TextBox 30"/>
          <p:cNvSpPr txBox="1"/>
          <p:nvPr/>
        </p:nvSpPr>
        <p:spPr>
          <a:xfrm>
            <a:off x="6400800" y="2590800"/>
            <a:ext cx="251460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u="sng" dirty="0" smtClean="0">
                <a:latin typeface="Calibri" pitchFamily="34" charset="0"/>
              </a:rPr>
              <a:t>Phase 2:</a:t>
            </a:r>
          </a:p>
          <a:p>
            <a:r>
              <a:rPr lang="en-US" sz="2400" dirty="0" smtClean="0">
                <a:latin typeface="Calibri" pitchFamily="34" charset="0"/>
              </a:rPr>
              <a:t>Foundation laid</a:t>
            </a:r>
            <a:endParaRPr lang="en-US" sz="2400" dirty="0">
              <a:latin typeface="Calibri" pitchFamily="34" charset="0"/>
            </a:endParaRPr>
          </a:p>
        </p:txBody>
      </p:sp>
      <p:sp>
        <p:nvSpPr>
          <p:cNvPr id="32" name="TextBox 31"/>
          <p:cNvSpPr txBox="1"/>
          <p:nvPr/>
        </p:nvSpPr>
        <p:spPr>
          <a:xfrm>
            <a:off x="4648200" y="609600"/>
            <a:ext cx="251460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2400" b="1" u="sng" dirty="0" smtClean="0">
                <a:latin typeface="Calibri" pitchFamily="34" charset="0"/>
              </a:rPr>
              <a:t>Phase 1:</a:t>
            </a:r>
          </a:p>
          <a:p>
            <a:pPr algn="r"/>
            <a:r>
              <a:rPr lang="en-US" sz="2400" dirty="0" smtClean="0">
                <a:latin typeface="Calibri" pitchFamily="34" charset="0"/>
              </a:rPr>
              <a:t>Approval</a:t>
            </a:r>
            <a:endParaRPr lang="en-US" sz="2400" dirty="0">
              <a:latin typeface="Calibri" pitchFamily="34" charset="0"/>
            </a:endParaRPr>
          </a:p>
        </p:txBody>
      </p:sp>
      <p:sp>
        <p:nvSpPr>
          <p:cNvPr id="33" name="Title 1"/>
          <p:cNvSpPr txBox="1">
            <a:spLocks/>
          </p:cNvSpPr>
          <p:nvPr/>
        </p:nvSpPr>
        <p:spPr>
          <a:xfrm>
            <a:off x="533400" y="609600"/>
            <a:ext cx="8229600" cy="715962"/>
          </a:xfrm>
          <a:prstGeom prst="rect">
            <a:avLst/>
          </a:prstGeom>
        </p:spPr>
        <p:txBody>
          <a:bodyPr>
            <a:normAutofit/>
          </a:bodyPr>
          <a:lstStyle/>
          <a:p>
            <a:pPr marL="0" marR="0" lvl="0" indent="0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3200" dirty="0" smtClean="0">
                <a:latin typeface="Franklin Gothic Medium Cond" pitchFamily="34" charset="0"/>
                <a:ea typeface="+mj-ea"/>
                <a:cs typeface="+mj-cs"/>
              </a:rPr>
              <a:t>Your Title Text Here</a:t>
            </a:r>
            <a:endParaRPr kumimoji="0" lang="en-US" sz="3200" b="0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Franklin Gothic Medium Cond" pitchFamily="34" charset="0"/>
              <a:ea typeface="+mj-ea"/>
              <a:cs typeface="+mj-cs"/>
            </a:endParaRPr>
          </a:p>
        </p:txBody>
      </p:sp>
    </p:spTree>
    <p:extLst>
      <p:ext uri="{BB962C8B-B14F-4D97-AF65-F5344CB8AC3E}">
        <p14:creationId xmlns:p14="http://schemas.microsoft.com/office/powerpoint/2010/main" val="3707816168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8" grpId="0"/>
      <p:bldP spid="29" grpId="0"/>
      <p:bldP spid="30" grpId="0"/>
      <p:bldP spid="31" grpId="0"/>
      <p:bldP spid="32" grpId="0"/>
    </p:bldLst>
  </p:timing>
</p:sld>
</file>

<file path=ppt/slides/slide1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23"/>
          <p:cNvGrpSpPr>
            <a:grpSpLocks/>
          </p:cNvGrpSpPr>
          <p:nvPr/>
        </p:nvGrpSpPr>
        <p:grpSpPr bwMode="auto">
          <a:xfrm>
            <a:off x="0" y="1905000"/>
            <a:ext cx="9144000" cy="1676400"/>
            <a:chOff x="0" y="2086"/>
            <a:chExt cx="5760" cy="1056"/>
          </a:xfrm>
        </p:grpSpPr>
        <p:sp>
          <p:nvSpPr>
            <p:cNvPr id="22" name="Rectangle 3"/>
            <p:cNvSpPr>
              <a:spLocks noChangeArrowheads="1"/>
            </p:cNvSpPr>
            <p:nvPr/>
          </p:nvSpPr>
          <p:spPr bwMode="gray">
            <a:xfrm>
              <a:off x="0" y="2325"/>
              <a:ext cx="5760" cy="817"/>
            </a:xfrm>
            <a:prstGeom prst="rect">
              <a:avLst/>
            </a:prstGeom>
            <a:gradFill rotWithShape="1">
              <a:gsLst>
                <a:gs pos="0">
                  <a:srgbClr val="DDDDDD"/>
                </a:gs>
                <a:gs pos="100000">
                  <a:srgbClr val="FFFFFF"/>
                </a:gs>
              </a:gsLst>
              <a:lin ang="5400000" scaled="1"/>
            </a:gradFill>
            <a:ln w="9525">
              <a:noFill/>
              <a:miter lim="800000"/>
              <a:headEnd/>
              <a:tailEnd/>
            </a:ln>
          </p:spPr>
          <p:txBody>
            <a:bodyPr wrap="none" lIns="90000" tIns="90000" rIns="72000" bIns="90000" anchor="ctr"/>
            <a:lstStyle/>
            <a:p>
              <a:pPr algn="ctr" eaLnBrk="0" hangingPunct="0"/>
              <a:endParaRPr lang="en-US" noProof="1">
                <a:latin typeface="Calibri" pitchFamily="34" charset="0"/>
                <a:cs typeface="Arial" charset="0"/>
              </a:endParaRPr>
            </a:p>
          </p:txBody>
        </p:sp>
        <p:sp>
          <p:nvSpPr>
            <p:cNvPr id="23" name="Rectangle 25"/>
            <p:cNvSpPr>
              <a:spLocks noChangeArrowheads="1"/>
            </p:cNvSpPr>
            <p:nvPr/>
          </p:nvSpPr>
          <p:spPr bwMode="gray">
            <a:xfrm flipV="1">
              <a:off x="0" y="2086"/>
              <a:ext cx="5760" cy="246"/>
            </a:xfrm>
            <a:prstGeom prst="rect">
              <a:avLst/>
            </a:prstGeom>
            <a:gradFill rotWithShape="1">
              <a:gsLst>
                <a:gs pos="0">
                  <a:srgbClr val="DBDBDB"/>
                </a:gs>
                <a:gs pos="100000">
                  <a:srgbClr val="FFFFFF"/>
                </a:gs>
              </a:gsLst>
              <a:lin ang="5400000" scaled="1"/>
            </a:gradFill>
            <a:ln w="9525">
              <a:noFill/>
              <a:miter lim="800000"/>
              <a:headEnd/>
              <a:tailEnd/>
            </a:ln>
          </p:spPr>
          <p:txBody>
            <a:bodyPr rot="10800000" wrap="none" lIns="90000" tIns="90000" rIns="72000" bIns="90000" anchor="ctr"/>
            <a:lstStyle/>
            <a:p>
              <a:pPr algn="ctr" eaLnBrk="0" hangingPunct="0"/>
              <a:endParaRPr lang="en-US" noProof="1">
                <a:latin typeface="Calibri" pitchFamily="34" charset="0"/>
                <a:cs typeface="Arial" charset="0"/>
              </a:endParaRPr>
            </a:p>
          </p:txBody>
        </p:sp>
      </p:grp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Four steps in a process</a:t>
            </a:r>
            <a:endParaRPr lang="en-US" dirty="0"/>
          </a:p>
        </p:txBody>
      </p:sp>
      <p:grpSp>
        <p:nvGrpSpPr>
          <p:cNvPr id="5" name="Group 9"/>
          <p:cNvGrpSpPr/>
          <p:nvPr/>
        </p:nvGrpSpPr>
        <p:grpSpPr>
          <a:xfrm>
            <a:off x="381001" y="1295400"/>
            <a:ext cx="6874540" cy="4638020"/>
            <a:chOff x="1049566" y="1978736"/>
            <a:chExt cx="5469028" cy="3803618"/>
          </a:xfrm>
          <a:effectLst>
            <a:outerShdw blurRad="254000" dist="38100" dir="5400000" sx="103000" sy="103000" algn="t" rotWithShape="0">
              <a:prstClr val="black">
                <a:alpha val="40000"/>
              </a:prstClr>
            </a:outerShdw>
          </a:effectLst>
          <a:scene3d>
            <a:camera prst="perspectiveRelaxed"/>
            <a:lightRig rig="threePt" dir="t"/>
          </a:scene3d>
        </p:grpSpPr>
        <p:sp>
          <p:nvSpPr>
            <p:cNvPr id="4" name="Freeform 3"/>
            <p:cNvSpPr>
              <a:spLocks/>
            </p:cNvSpPr>
            <p:nvPr/>
          </p:nvSpPr>
          <p:spPr bwMode="auto">
            <a:xfrm>
              <a:off x="4616785" y="1978736"/>
              <a:ext cx="1901809" cy="2272662"/>
            </a:xfrm>
            <a:custGeom>
              <a:avLst/>
              <a:gdLst/>
              <a:ahLst/>
              <a:cxnLst>
                <a:cxn ang="0">
                  <a:pos x="1600" y="1600"/>
                </a:cxn>
                <a:cxn ang="0">
                  <a:pos x="1592" y="1436"/>
                </a:cxn>
                <a:cxn ang="0">
                  <a:pos x="1568" y="1278"/>
                </a:cxn>
                <a:cxn ang="0">
                  <a:pos x="1528" y="1124"/>
                </a:cxn>
                <a:cxn ang="0">
                  <a:pos x="1474" y="978"/>
                </a:cxn>
                <a:cxn ang="0">
                  <a:pos x="1408" y="838"/>
                </a:cxn>
                <a:cxn ang="0">
                  <a:pos x="1328" y="706"/>
                </a:cxn>
                <a:cxn ang="0">
                  <a:pos x="1236" y="582"/>
                </a:cxn>
                <a:cxn ang="0">
                  <a:pos x="1132" y="470"/>
                </a:cxn>
                <a:cxn ang="0">
                  <a:pos x="1020" y="366"/>
                </a:cxn>
                <a:cxn ang="0">
                  <a:pos x="896" y="274"/>
                </a:cxn>
                <a:cxn ang="0">
                  <a:pos x="764" y="194"/>
                </a:cxn>
                <a:cxn ang="0">
                  <a:pos x="624" y="126"/>
                </a:cxn>
                <a:cxn ang="0">
                  <a:pos x="478" y="72"/>
                </a:cxn>
                <a:cxn ang="0">
                  <a:pos x="324" y="32"/>
                </a:cxn>
                <a:cxn ang="0">
                  <a:pos x="166" y="8"/>
                </a:cxn>
                <a:cxn ang="0">
                  <a:pos x="2" y="0"/>
                </a:cxn>
                <a:cxn ang="0">
                  <a:pos x="312" y="318"/>
                </a:cxn>
                <a:cxn ang="0">
                  <a:pos x="2" y="636"/>
                </a:cxn>
                <a:cxn ang="0">
                  <a:pos x="0" y="640"/>
                </a:cxn>
                <a:cxn ang="0">
                  <a:pos x="98" y="644"/>
                </a:cxn>
                <a:cxn ang="0">
                  <a:pos x="194" y="660"/>
                </a:cxn>
                <a:cxn ang="0">
                  <a:pos x="286" y="684"/>
                </a:cxn>
                <a:cxn ang="0">
                  <a:pos x="374" y="716"/>
                </a:cxn>
                <a:cxn ang="0">
                  <a:pos x="458" y="756"/>
                </a:cxn>
                <a:cxn ang="0">
                  <a:pos x="536" y="804"/>
                </a:cxn>
                <a:cxn ang="0">
                  <a:pos x="610" y="860"/>
                </a:cxn>
                <a:cxn ang="0">
                  <a:pos x="678" y="920"/>
                </a:cxn>
                <a:cxn ang="0">
                  <a:pos x="740" y="990"/>
                </a:cxn>
                <a:cxn ang="0">
                  <a:pos x="796" y="1064"/>
                </a:cxn>
                <a:cxn ang="0">
                  <a:pos x="844" y="1142"/>
                </a:cxn>
                <a:cxn ang="0">
                  <a:pos x="884" y="1226"/>
                </a:cxn>
                <a:cxn ang="0">
                  <a:pos x="916" y="1314"/>
                </a:cxn>
                <a:cxn ang="0">
                  <a:pos x="940" y="1406"/>
                </a:cxn>
                <a:cxn ang="0">
                  <a:pos x="956" y="1502"/>
                </a:cxn>
                <a:cxn ang="0">
                  <a:pos x="960" y="1600"/>
                </a:cxn>
                <a:cxn ang="0">
                  <a:pos x="1120" y="1756"/>
                </a:cxn>
                <a:cxn ang="0">
                  <a:pos x="1438" y="1756"/>
                </a:cxn>
                <a:cxn ang="0">
                  <a:pos x="1600" y="1600"/>
                </a:cxn>
              </a:cxnLst>
              <a:rect l="0" t="0" r="r" b="b"/>
              <a:pathLst>
                <a:path w="1600" h="1912">
                  <a:moveTo>
                    <a:pt x="1600" y="1600"/>
                  </a:moveTo>
                  <a:lnTo>
                    <a:pt x="1600" y="1600"/>
                  </a:lnTo>
                  <a:lnTo>
                    <a:pt x="1598" y="1518"/>
                  </a:lnTo>
                  <a:lnTo>
                    <a:pt x="1592" y="1436"/>
                  </a:lnTo>
                  <a:lnTo>
                    <a:pt x="1582" y="1356"/>
                  </a:lnTo>
                  <a:lnTo>
                    <a:pt x="1568" y="1278"/>
                  </a:lnTo>
                  <a:lnTo>
                    <a:pt x="1550" y="1200"/>
                  </a:lnTo>
                  <a:lnTo>
                    <a:pt x="1528" y="1124"/>
                  </a:lnTo>
                  <a:lnTo>
                    <a:pt x="1504" y="1050"/>
                  </a:lnTo>
                  <a:lnTo>
                    <a:pt x="1474" y="978"/>
                  </a:lnTo>
                  <a:lnTo>
                    <a:pt x="1442" y="906"/>
                  </a:lnTo>
                  <a:lnTo>
                    <a:pt x="1408" y="838"/>
                  </a:lnTo>
                  <a:lnTo>
                    <a:pt x="1368" y="770"/>
                  </a:lnTo>
                  <a:lnTo>
                    <a:pt x="1328" y="706"/>
                  </a:lnTo>
                  <a:lnTo>
                    <a:pt x="1282" y="644"/>
                  </a:lnTo>
                  <a:lnTo>
                    <a:pt x="1236" y="582"/>
                  </a:lnTo>
                  <a:lnTo>
                    <a:pt x="1186" y="524"/>
                  </a:lnTo>
                  <a:lnTo>
                    <a:pt x="1132" y="470"/>
                  </a:lnTo>
                  <a:lnTo>
                    <a:pt x="1078" y="416"/>
                  </a:lnTo>
                  <a:lnTo>
                    <a:pt x="1020" y="366"/>
                  </a:lnTo>
                  <a:lnTo>
                    <a:pt x="958" y="318"/>
                  </a:lnTo>
                  <a:lnTo>
                    <a:pt x="896" y="274"/>
                  </a:lnTo>
                  <a:lnTo>
                    <a:pt x="832" y="232"/>
                  </a:lnTo>
                  <a:lnTo>
                    <a:pt x="764" y="194"/>
                  </a:lnTo>
                  <a:lnTo>
                    <a:pt x="696" y="158"/>
                  </a:lnTo>
                  <a:lnTo>
                    <a:pt x="624" y="126"/>
                  </a:lnTo>
                  <a:lnTo>
                    <a:pt x="552" y="98"/>
                  </a:lnTo>
                  <a:lnTo>
                    <a:pt x="478" y="72"/>
                  </a:lnTo>
                  <a:lnTo>
                    <a:pt x="402" y="50"/>
                  </a:lnTo>
                  <a:lnTo>
                    <a:pt x="324" y="32"/>
                  </a:lnTo>
                  <a:lnTo>
                    <a:pt x="246" y="18"/>
                  </a:lnTo>
                  <a:lnTo>
                    <a:pt x="166" y="8"/>
                  </a:lnTo>
                  <a:lnTo>
                    <a:pt x="86" y="2"/>
                  </a:lnTo>
                  <a:lnTo>
                    <a:pt x="2" y="0"/>
                  </a:lnTo>
                  <a:lnTo>
                    <a:pt x="158" y="158"/>
                  </a:lnTo>
                  <a:lnTo>
                    <a:pt x="312" y="318"/>
                  </a:lnTo>
                  <a:lnTo>
                    <a:pt x="158" y="476"/>
                  </a:lnTo>
                  <a:lnTo>
                    <a:pt x="2" y="636"/>
                  </a:lnTo>
                  <a:lnTo>
                    <a:pt x="0" y="640"/>
                  </a:lnTo>
                  <a:lnTo>
                    <a:pt x="0" y="640"/>
                  </a:lnTo>
                  <a:lnTo>
                    <a:pt x="50" y="642"/>
                  </a:lnTo>
                  <a:lnTo>
                    <a:pt x="98" y="644"/>
                  </a:lnTo>
                  <a:lnTo>
                    <a:pt x="146" y="652"/>
                  </a:lnTo>
                  <a:lnTo>
                    <a:pt x="194" y="660"/>
                  </a:lnTo>
                  <a:lnTo>
                    <a:pt x="240" y="670"/>
                  </a:lnTo>
                  <a:lnTo>
                    <a:pt x="286" y="684"/>
                  </a:lnTo>
                  <a:lnTo>
                    <a:pt x="330" y="698"/>
                  </a:lnTo>
                  <a:lnTo>
                    <a:pt x="374" y="716"/>
                  </a:lnTo>
                  <a:lnTo>
                    <a:pt x="416" y="734"/>
                  </a:lnTo>
                  <a:lnTo>
                    <a:pt x="458" y="756"/>
                  </a:lnTo>
                  <a:lnTo>
                    <a:pt x="498" y="778"/>
                  </a:lnTo>
                  <a:lnTo>
                    <a:pt x="536" y="804"/>
                  </a:lnTo>
                  <a:lnTo>
                    <a:pt x="574" y="830"/>
                  </a:lnTo>
                  <a:lnTo>
                    <a:pt x="610" y="860"/>
                  </a:lnTo>
                  <a:lnTo>
                    <a:pt x="646" y="890"/>
                  </a:lnTo>
                  <a:lnTo>
                    <a:pt x="678" y="920"/>
                  </a:lnTo>
                  <a:lnTo>
                    <a:pt x="710" y="954"/>
                  </a:lnTo>
                  <a:lnTo>
                    <a:pt x="740" y="990"/>
                  </a:lnTo>
                  <a:lnTo>
                    <a:pt x="770" y="1026"/>
                  </a:lnTo>
                  <a:lnTo>
                    <a:pt x="796" y="1064"/>
                  </a:lnTo>
                  <a:lnTo>
                    <a:pt x="822" y="1102"/>
                  </a:lnTo>
                  <a:lnTo>
                    <a:pt x="844" y="1142"/>
                  </a:lnTo>
                  <a:lnTo>
                    <a:pt x="866" y="1184"/>
                  </a:lnTo>
                  <a:lnTo>
                    <a:pt x="884" y="1226"/>
                  </a:lnTo>
                  <a:lnTo>
                    <a:pt x="902" y="1270"/>
                  </a:lnTo>
                  <a:lnTo>
                    <a:pt x="916" y="1314"/>
                  </a:lnTo>
                  <a:lnTo>
                    <a:pt x="930" y="1360"/>
                  </a:lnTo>
                  <a:lnTo>
                    <a:pt x="940" y="1406"/>
                  </a:lnTo>
                  <a:lnTo>
                    <a:pt x="948" y="1454"/>
                  </a:lnTo>
                  <a:lnTo>
                    <a:pt x="956" y="1502"/>
                  </a:lnTo>
                  <a:lnTo>
                    <a:pt x="958" y="1550"/>
                  </a:lnTo>
                  <a:lnTo>
                    <a:pt x="960" y="1600"/>
                  </a:lnTo>
                  <a:lnTo>
                    <a:pt x="962" y="1602"/>
                  </a:lnTo>
                  <a:lnTo>
                    <a:pt x="1120" y="1756"/>
                  </a:lnTo>
                  <a:lnTo>
                    <a:pt x="1280" y="1912"/>
                  </a:lnTo>
                  <a:lnTo>
                    <a:pt x="1438" y="1756"/>
                  </a:lnTo>
                  <a:lnTo>
                    <a:pt x="1598" y="1602"/>
                  </a:lnTo>
                  <a:lnTo>
                    <a:pt x="1600" y="1600"/>
                  </a:lnTo>
                  <a:close/>
                </a:path>
              </a:pathLst>
            </a:custGeom>
            <a:solidFill>
              <a:schemeClr val="bg2">
                <a:lumMod val="50000"/>
              </a:schemeClr>
            </a:solidFill>
            <a:ln w="38100" cmpd="sng">
              <a:noFill/>
              <a:prstDash val="solid"/>
              <a:round/>
              <a:headEnd/>
              <a:tailEnd/>
            </a:ln>
            <a:sp3d extrusionH="254000" prstMaterial="dkEdge">
              <a:bevelT w="139700" prst="cross"/>
              <a:extrusionClr>
                <a:schemeClr val="bg2">
                  <a:lumMod val="75000"/>
                </a:schemeClr>
              </a:extrusionClr>
            </a:sp3d>
          </p:spPr>
          <p:txBody>
            <a:bodyPr/>
            <a:lstStyle/>
            <a:p>
              <a:endParaRPr lang="en-US" dirty="0">
                <a:latin typeface="Calibri" pitchFamily="34" charset="0"/>
              </a:endParaRPr>
            </a:p>
          </p:txBody>
        </p:sp>
        <p:sp>
          <p:nvSpPr>
            <p:cNvPr id="6" name="Freeform 5"/>
            <p:cNvSpPr>
              <a:spLocks/>
            </p:cNvSpPr>
            <p:nvPr/>
          </p:nvSpPr>
          <p:spPr bwMode="auto">
            <a:xfrm>
              <a:off x="4245932" y="3880545"/>
              <a:ext cx="2272662" cy="1901809"/>
            </a:xfrm>
            <a:custGeom>
              <a:avLst/>
              <a:gdLst/>
              <a:ahLst/>
              <a:cxnLst>
                <a:cxn ang="0">
                  <a:pos x="312" y="1600"/>
                </a:cxn>
                <a:cxn ang="0">
                  <a:pos x="476" y="1592"/>
                </a:cxn>
                <a:cxn ang="0">
                  <a:pos x="634" y="1566"/>
                </a:cxn>
                <a:cxn ang="0">
                  <a:pos x="788" y="1528"/>
                </a:cxn>
                <a:cxn ang="0">
                  <a:pos x="934" y="1474"/>
                </a:cxn>
                <a:cxn ang="0">
                  <a:pos x="1074" y="1406"/>
                </a:cxn>
                <a:cxn ang="0">
                  <a:pos x="1206" y="1326"/>
                </a:cxn>
                <a:cxn ang="0">
                  <a:pos x="1330" y="1234"/>
                </a:cxn>
                <a:cxn ang="0">
                  <a:pos x="1442" y="1132"/>
                </a:cxn>
                <a:cxn ang="0">
                  <a:pos x="1546" y="1018"/>
                </a:cxn>
                <a:cxn ang="0">
                  <a:pos x="1638" y="896"/>
                </a:cxn>
                <a:cxn ang="0">
                  <a:pos x="1718" y="764"/>
                </a:cxn>
                <a:cxn ang="0">
                  <a:pos x="1786" y="624"/>
                </a:cxn>
                <a:cxn ang="0">
                  <a:pos x="1840" y="478"/>
                </a:cxn>
                <a:cxn ang="0">
                  <a:pos x="1880" y="324"/>
                </a:cxn>
                <a:cxn ang="0">
                  <a:pos x="1904" y="166"/>
                </a:cxn>
                <a:cxn ang="0">
                  <a:pos x="1912" y="2"/>
                </a:cxn>
                <a:cxn ang="0">
                  <a:pos x="1594" y="312"/>
                </a:cxn>
                <a:cxn ang="0">
                  <a:pos x="1276" y="2"/>
                </a:cxn>
                <a:cxn ang="0">
                  <a:pos x="1272" y="0"/>
                </a:cxn>
                <a:cxn ang="0">
                  <a:pos x="1268" y="98"/>
                </a:cxn>
                <a:cxn ang="0">
                  <a:pos x="1252" y="192"/>
                </a:cxn>
                <a:cxn ang="0">
                  <a:pos x="1228" y="284"/>
                </a:cxn>
                <a:cxn ang="0">
                  <a:pos x="1196" y="374"/>
                </a:cxn>
                <a:cxn ang="0">
                  <a:pos x="1156" y="458"/>
                </a:cxn>
                <a:cxn ang="0">
                  <a:pos x="1108" y="536"/>
                </a:cxn>
                <a:cxn ang="0">
                  <a:pos x="1052" y="610"/>
                </a:cxn>
                <a:cxn ang="0">
                  <a:pos x="992" y="678"/>
                </a:cxn>
                <a:cxn ang="0">
                  <a:pos x="922" y="740"/>
                </a:cxn>
                <a:cxn ang="0">
                  <a:pos x="848" y="796"/>
                </a:cxn>
                <a:cxn ang="0">
                  <a:pos x="770" y="844"/>
                </a:cxn>
                <a:cxn ang="0">
                  <a:pos x="686" y="884"/>
                </a:cxn>
                <a:cxn ang="0">
                  <a:pos x="598" y="916"/>
                </a:cxn>
                <a:cxn ang="0">
                  <a:pos x="506" y="940"/>
                </a:cxn>
                <a:cxn ang="0">
                  <a:pos x="410" y="954"/>
                </a:cxn>
                <a:cxn ang="0">
                  <a:pos x="312" y="960"/>
                </a:cxn>
                <a:cxn ang="0">
                  <a:pos x="156" y="1120"/>
                </a:cxn>
                <a:cxn ang="0">
                  <a:pos x="156" y="1438"/>
                </a:cxn>
                <a:cxn ang="0">
                  <a:pos x="312" y="1600"/>
                </a:cxn>
              </a:cxnLst>
              <a:rect l="0" t="0" r="r" b="b"/>
              <a:pathLst>
                <a:path w="1912" h="1600">
                  <a:moveTo>
                    <a:pt x="312" y="1600"/>
                  </a:moveTo>
                  <a:lnTo>
                    <a:pt x="312" y="1600"/>
                  </a:lnTo>
                  <a:lnTo>
                    <a:pt x="394" y="1598"/>
                  </a:lnTo>
                  <a:lnTo>
                    <a:pt x="476" y="1592"/>
                  </a:lnTo>
                  <a:lnTo>
                    <a:pt x="556" y="1580"/>
                  </a:lnTo>
                  <a:lnTo>
                    <a:pt x="634" y="1566"/>
                  </a:lnTo>
                  <a:lnTo>
                    <a:pt x="712" y="1550"/>
                  </a:lnTo>
                  <a:lnTo>
                    <a:pt x="788" y="1528"/>
                  </a:lnTo>
                  <a:lnTo>
                    <a:pt x="862" y="1502"/>
                  </a:lnTo>
                  <a:lnTo>
                    <a:pt x="934" y="1474"/>
                  </a:lnTo>
                  <a:lnTo>
                    <a:pt x="1006" y="1442"/>
                  </a:lnTo>
                  <a:lnTo>
                    <a:pt x="1074" y="1406"/>
                  </a:lnTo>
                  <a:lnTo>
                    <a:pt x="1142" y="1368"/>
                  </a:lnTo>
                  <a:lnTo>
                    <a:pt x="1206" y="1326"/>
                  </a:lnTo>
                  <a:lnTo>
                    <a:pt x="1268" y="1282"/>
                  </a:lnTo>
                  <a:lnTo>
                    <a:pt x="1330" y="1234"/>
                  </a:lnTo>
                  <a:lnTo>
                    <a:pt x="1388" y="1184"/>
                  </a:lnTo>
                  <a:lnTo>
                    <a:pt x="1442" y="1132"/>
                  </a:lnTo>
                  <a:lnTo>
                    <a:pt x="1496" y="1076"/>
                  </a:lnTo>
                  <a:lnTo>
                    <a:pt x="1546" y="1018"/>
                  </a:lnTo>
                  <a:lnTo>
                    <a:pt x="1594" y="958"/>
                  </a:lnTo>
                  <a:lnTo>
                    <a:pt x="1638" y="896"/>
                  </a:lnTo>
                  <a:lnTo>
                    <a:pt x="1680" y="830"/>
                  </a:lnTo>
                  <a:lnTo>
                    <a:pt x="1718" y="764"/>
                  </a:lnTo>
                  <a:lnTo>
                    <a:pt x="1754" y="694"/>
                  </a:lnTo>
                  <a:lnTo>
                    <a:pt x="1786" y="624"/>
                  </a:lnTo>
                  <a:lnTo>
                    <a:pt x="1814" y="552"/>
                  </a:lnTo>
                  <a:lnTo>
                    <a:pt x="1840" y="478"/>
                  </a:lnTo>
                  <a:lnTo>
                    <a:pt x="1862" y="402"/>
                  </a:lnTo>
                  <a:lnTo>
                    <a:pt x="1880" y="324"/>
                  </a:lnTo>
                  <a:lnTo>
                    <a:pt x="1894" y="246"/>
                  </a:lnTo>
                  <a:lnTo>
                    <a:pt x="1904" y="166"/>
                  </a:lnTo>
                  <a:lnTo>
                    <a:pt x="1910" y="84"/>
                  </a:lnTo>
                  <a:lnTo>
                    <a:pt x="1912" y="2"/>
                  </a:lnTo>
                  <a:lnTo>
                    <a:pt x="1754" y="158"/>
                  </a:lnTo>
                  <a:lnTo>
                    <a:pt x="1594" y="312"/>
                  </a:lnTo>
                  <a:lnTo>
                    <a:pt x="1436" y="158"/>
                  </a:lnTo>
                  <a:lnTo>
                    <a:pt x="1276" y="2"/>
                  </a:lnTo>
                  <a:lnTo>
                    <a:pt x="1272" y="0"/>
                  </a:lnTo>
                  <a:lnTo>
                    <a:pt x="1272" y="0"/>
                  </a:lnTo>
                  <a:lnTo>
                    <a:pt x="1270" y="48"/>
                  </a:lnTo>
                  <a:lnTo>
                    <a:pt x="1268" y="98"/>
                  </a:lnTo>
                  <a:lnTo>
                    <a:pt x="1260" y="146"/>
                  </a:lnTo>
                  <a:lnTo>
                    <a:pt x="1252" y="192"/>
                  </a:lnTo>
                  <a:lnTo>
                    <a:pt x="1242" y="240"/>
                  </a:lnTo>
                  <a:lnTo>
                    <a:pt x="1228" y="284"/>
                  </a:lnTo>
                  <a:lnTo>
                    <a:pt x="1214" y="330"/>
                  </a:lnTo>
                  <a:lnTo>
                    <a:pt x="1196" y="374"/>
                  </a:lnTo>
                  <a:lnTo>
                    <a:pt x="1178" y="416"/>
                  </a:lnTo>
                  <a:lnTo>
                    <a:pt x="1156" y="458"/>
                  </a:lnTo>
                  <a:lnTo>
                    <a:pt x="1134" y="498"/>
                  </a:lnTo>
                  <a:lnTo>
                    <a:pt x="1108" y="536"/>
                  </a:lnTo>
                  <a:lnTo>
                    <a:pt x="1082" y="574"/>
                  </a:lnTo>
                  <a:lnTo>
                    <a:pt x="1052" y="610"/>
                  </a:lnTo>
                  <a:lnTo>
                    <a:pt x="1022" y="644"/>
                  </a:lnTo>
                  <a:lnTo>
                    <a:pt x="992" y="678"/>
                  </a:lnTo>
                  <a:lnTo>
                    <a:pt x="958" y="710"/>
                  </a:lnTo>
                  <a:lnTo>
                    <a:pt x="922" y="740"/>
                  </a:lnTo>
                  <a:lnTo>
                    <a:pt x="886" y="768"/>
                  </a:lnTo>
                  <a:lnTo>
                    <a:pt x="848" y="796"/>
                  </a:lnTo>
                  <a:lnTo>
                    <a:pt x="810" y="820"/>
                  </a:lnTo>
                  <a:lnTo>
                    <a:pt x="770" y="844"/>
                  </a:lnTo>
                  <a:lnTo>
                    <a:pt x="728" y="864"/>
                  </a:lnTo>
                  <a:lnTo>
                    <a:pt x="686" y="884"/>
                  </a:lnTo>
                  <a:lnTo>
                    <a:pt x="642" y="902"/>
                  </a:lnTo>
                  <a:lnTo>
                    <a:pt x="598" y="916"/>
                  </a:lnTo>
                  <a:lnTo>
                    <a:pt x="552" y="930"/>
                  </a:lnTo>
                  <a:lnTo>
                    <a:pt x="506" y="940"/>
                  </a:lnTo>
                  <a:lnTo>
                    <a:pt x="458" y="948"/>
                  </a:lnTo>
                  <a:lnTo>
                    <a:pt x="410" y="954"/>
                  </a:lnTo>
                  <a:lnTo>
                    <a:pt x="362" y="958"/>
                  </a:lnTo>
                  <a:lnTo>
                    <a:pt x="312" y="960"/>
                  </a:lnTo>
                  <a:lnTo>
                    <a:pt x="310" y="962"/>
                  </a:lnTo>
                  <a:lnTo>
                    <a:pt x="156" y="1120"/>
                  </a:lnTo>
                  <a:lnTo>
                    <a:pt x="0" y="1280"/>
                  </a:lnTo>
                  <a:lnTo>
                    <a:pt x="156" y="1438"/>
                  </a:lnTo>
                  <a:lnTo>
                    <a:pt x="310" y="1596"/>
                  </a:lnTo>
                  <a:lnTo>
                    <a:pt x="312" y="1600"/>
                  </a:lnTo>
                  <a:close/>
                </a:path>
              </a:pathLst>
            </a:custGeom>
            <a:solidFill>
              <a:schemeClr val="accent3">
                <a:lumMod val="50000"/>
              </a:schemeClr>
            </a:solidFill>
            <a:ln w="38100" cmpd="sng">
              <a:noFill/>
              <a:prstDash val="solid"/>
              <a:round/>
              <a:headEnd/>
              <a:tailEnd/>
            </a:ln>
            <a:sp3d extrusionH="254000" prstMaterial="dkEdge">
              <a:bevelT w="139700" prst="cross"/>
              <a:extrusionClr>
                <a:schemeClr val="bg2">
                  <a:lumMod val="75000"/>
                </a:schemeClr>
              </a:extrusionClr>
            </a:sp3d>
          </p:spPr>
          <p:txBody>
            <a:bodyPr/>
            <a:lstStyle/>
            <a:p>
              <a:endParaRPr lang="en-US" dirty="0">
                <a:latin typeface="Calibri" pitchFamily="34" charset="0"/>
              </a:endParaRPr>
            </a:p>
          </p:txBody>
        </p:sp>
        <p:sp>
          <p:nvSpPr>
            <p:cNvPr id="7" name="Freeform 6"/>
            <p:cNvSpPr>
              <a:spLocks/>
            </p:cNvSpPr>
            <p:nvPr/>
          </p:nvSpPr>
          <p:spPr bwMode="auto">
            <a:xfrm>
              <a:off x="2733994" y="3509692"/>
              <a:ext cx="1901809" cy="2272662"/>
            </a:xfrm>
            <a:custGeom>
              <a:avLst/>
              <a:gdLst/>
              <a:ahLst/>
              <a:cxnLst>
                <a:cxn ang="0">
                  <a:pos x="0" y="312"/>
                </a:cxn>
                <a:cxn ang="0">
                  <a:pos x="8" y="474"/>
                </a:cxn>
                <a:cxn ang="0">
                  <a:pos x="32" y="634"/>
                </a:cxn>
                <a:cxn ang="0">
                  <a:pos x="72" y="786"/>
                </a:cxn>
                <a:cxn ang="0">
                  <a:pos x="126" y="934"/>
                </a:cxn>
                <a:cxn ang="0">
                  <a:pos x="192" y="1074"/>
                </a:cxn>
                <a:cxn ang="0">
                  <a:pos x="272" y="1206"/>
                </a:cxn>
                <a:cxn ang="0">
                  <a:pos x="364" y="1328"/>
                </a:cxn>
                <a:cxn ang="0">
                  <a:pos x="468" y="1442"/>
                </a:cxn>
                <a:cxn ang="0">
                  <a:pos x="580" y="1546"/>
                </a:cxn>
                <a:cxn ang="0">
                  <a:pos x="704" y="1638"/>
                </a:cxn>
                <a:cxn ang="0">
                  <a:pos x="836" y="1718"/>
                </a:cxn>
                <a:cxn ang="0">
                  <a:pos x="976" y="1784"/>
                </a:cxn>
                <a:cxn ang="0">
                  <a:pos x="1122" y="1838"/>
                </a:cxn>
                <a:cxn ang="0">
                  <a:pos x="1276" y="1878"/>
                </a:cxn>
                <a:cxn ang="0">
                  <a:pos x="1434" y="1902"/>
                </a:cxn>
                <a:cxn ang="0">
                  <a:pos x="1598" y="1912"/>
                </a:cxn>
                <a:cxn ang="0">
                  <a:pos x="1288" y="1594"/>
                </a:cxn>
                <a:cxn ang="0">
                  <a:pos x="1598" y="1276"/>
                </a:cxn>
                <a:cxn ang="0">
                  <a:pos x="1600" y="1272"/>
                </a:cxn>
                <a:cxn ang="0">
                  <a:pos x="1502" y="1266"/>
                </a:cxn>
                <a:cxn ang="0">
                  <a:pos x="1406" y="1252"/>
                </a:cxn>
                <a:cxn ang="0">
                  <a:pos x="1314" y="1228"/>
                </a:cxn>
                <a:cxn ang="0">
                  <a:pos x="1226" y="1196"/>
                </a:cxn>
                <a:cxn ang="0">
                  <a:pos x="1142" y="1156"/>
                </a:cxn>
                <a:cxn ang="0">
                  <a:pos x="1064" y="1108"/>
                </a:cxn>
                <a:cxn ang="0">
                  <a:pos x="990" y="1052"/>
                </a:cxn>
                <a:cxn ang="0">
                  <a:pos x="922" y="990"/>
                </a:cxn>
                <a:cxn ang="0">
                  <a:pos x="860" y="922"/>
                </a:cxn>
                <a:cxn ang="0">
                  <a:pos x="804" y="848"/>
                </a:cxn>
                <a:cxn ang="0">
                  <a:pos x="756" y="770"/>
                </a:cxn>
                <a:cxn ang="0">
                  <a:pos x="716" y="686"/>
                </a:cxn>
                <a:cxn ang="0">
                  <a:pos x="684" y="598"/>
                </a:cxn>
                <a:cxn ang="0">
                  <a:pos x="660" y="504"/>
                </a:cxn>
                <a:cxn ang="0">
                  <a:pos x="644" y="410"/>
                </a:cxn>
                <a:cxn ang="0">
                  <a:pos x="640" y="312"/>
                </a:cxn>
                <a:cxn ang="0">
                  <a:pos x="480" y="154"/>
                </a:cxn>
                <a:cxn ang="0">
                  <a:pos x="162" y="154"/>
                </a:cxn>
                <a:cxn ang="0">
                  <a:pos x="0" y="312"/>
                </a:cxn>
              </a:cxnLst>
              <a:rect l="0" t="0" r="r" b="b"/>
              <a:pathLst>
                <a:path w="1600" h="1912">
                  <a:moveTo>
                    <a:pt x="0" y="312"/>
                  </a:moveTo>
                  <a:lnTo>
                    <a:pt x="0" y="312"/>
                  </a:lnTo>
                  <a:lnTo>
                    <a:pt x="2" y="394"/>
                  </a:lnTo>
                  <a:lnTo>
                    <a:pt x="8" y="474"/>
                  </a:lnTo>
                  <a:lnTo>
                    <a:pt x="18" y="554"/>
                  </a:lnTo>
                  <a:lnTo>
                    <a:pt x="32" y="634"/>
                  </a:lnTo>
                  <a:lnTo>
                    <a:pt x="50" y="712"/>
                  </a:lnTo>
                  <a:lnTo>
                    <a:pt x="72" y="786"/>
                  </a:lnTo>
                  <a:lnTo>
                    <a:pt x="96" y="862"/>
                  </a:lnTo>
                  <a:lnTo>
                    <a:pt x="126" y="934"/>
                  </a:lnTo>
                  <a:lnTo>
                    <a:pt x="158" y="1004"/>
                  </a:lnTo>
                  <a:lnTo>
                    <a:pt x="192" y="1074"/>
                  </a:lnTo>
                  <a:lnTo>
                    <a:pt x="232" y="1140"/>
                  </a:lnTo>
                  <a:lnTo>
                    <a:pt x="272" y="1206"/>
                  </a:lnTo>
                  <a:lnTo>
                    <a:pt x="318" y="1268"/>
                  </a:lnTo>
                  <a:lnTo>
                    <a:pt x="364" y="1328"/>
                  </a:lnTo>
                  <a:lnTo>
                    <a:pt x="414" y="1386"/>
                  </a:lnTo>
                  <a:lnTo>
                    <a:pt x="468" y="1442"/>
                  </a:lnTo>
                  <a:lnTo>
                    <a:pt x="522" y="1496"/>
                  </a:lnTo>
                  <a:lnTo>
                    <a:pt x="580" y="1546"/>
                  </a:lnTo>
                  <a:lnTo>
                    <a:pt x="642" y="1592"/>
                  </a:lnTo>
                  <a:lnTo>
                    <a:pt x="704" y="1638"/>
                  </a:lnTo>
                  <a:lnTo>
                    <a:pt x="768" y="1678"/>
                  </a:lnTo>
                  <a:lnTo>
                    <a:pt x="836" y="1718"/>
                  </a:lnTo>
                  <a:lnTo>
                    <a:pt x="904" y="1752"/>
                  </a:lnTo>
                  <a:lnTo>
                    <a:pt x="976" y="1784"/>
                  </a:lnTo>
                  <a:lnTo>
                    <a:pt x="1048" y="1814"/>
                  </a:lnTo>
                  <a:lnTo>
                    <a:pt x="1122" y="1838"/>
                  </a:lnTo>
                  <a:lnTo>
                    <a:pt x="1198" y="1860"/>
                  </a:lnTo>
                  <a:lnTo>
                    <a:pt x="1276" y="1878"/>
                  </a:lnTo>
                  <a:lnTo>
                    <a:pt x="1354" y="1892"/>
                  </a:lnTo>
                  <a:lnTo>
                    <a:pt x="1434" y="1902"/>
                  </a:lnTo>
                  <a:lnTo>
                    <a:pt x="1514" y="1910"/>
                  </a:lnTo>
                  <a:lnTo>
                    <a:pt x="1598" y="1912"/>
                  </a:lnTo>
                  <a:lnTo>
                    <a:pt x="1442" y="1752"/>
                  </a:lnTo>
                  <a:lnTo>
                    <a:pt x="1288" y="1594"/>
                  </a:lnTo>
                  <a:lnTo>
                    <a:pt x="1442" y="1434"/>
                  </a:lnTo>
                  <a:lnTo>
                    <a:pt x="1598" y="1276"/>
                  </a:lnTo>
                  <a:lnTo>
                    <a:pt x="1600" y="1272"/>
                  </a:lnTo>
                  <a:lnTo>
                    <a:pt x="1600" y="1272"/>
                  </a:lnTo>
                  <a:lnTo>
                    <a:pt x="1550" y="1270"/>
                  </a:lnTo>
                  <a:lnTo>
                    <a:pt x="1502" y="1266"/>
                  </a:lnTo>
                  <a:lnTo>
                    <a:pt x="1454" y="1260"/>
                  </a:lnTo>
                  <a:lnTo>
                    <a:pt x="1406" y="1252"/>
                  </a:lnTo>
                  <a:lnTo>
                    <a:pt x="1360" y="1242"/>
                  </a:lnTo>
                  <a:lnTo>
                    <a:pt x="1314" y="1228"/>
                  </a:lnTo>
                  <a:lnTo>
                    <a:pt x="1270" y="1214"/>
                  </a:lnTo>
                  <a:lnTo>
                    <a:pt x="1226" y="1196"/>
                  </a:lnTo>
                  <a:lnTo>
                    <a:pt x="1184" y="1176"/>
                  </a:lnTo>
                  <a:lnTo>
                    <a:pt x="1142" y="1156"/>
                  </a:lnTo>
                  <a:lnTo>
                    <a:pt x="1102" y="1132"/>
                  </a:lnTo>
                  <a:lnTo>
                    <a:pt x="1064" y="1108"/>
                  </a:lnTo>
                  <a:lnTo>
                    <a:pt x="1026" y="1080"/>
                  </a:lnTo>
                  <a:lnTo>
                    <a:pt x="990" y="1052"/>
                  </a:lnTo>
                  <a:lnTo>
                    <a:pt x="954" y="1022"/>
                  </a:lnTo>
                  <a:lnTo>
                    <a:pt x="922" y="990"/>
                  </a:lnTo>
                  <a:lnTo>
                    <a:pt x="890" y="958"/>
                  </a:lnTo>
                  <a:lnTo>
                    <a:pt x="860" y="922"/>
                  </a:lnTo>
                  <a:lnTo>
                    <a:pt x="830" y="886"/>
                  </a:lnTo>
                  <a:lnTo>
                    <a:pt x="804" y="848"/>
                  </a:lnTo>
                  <a:lnTo>
                    <a:pt x="778" y="810"/>
                  </a:lnTo>
                  <a:lnTo>
                    <a:pt x="756" y="770"/>
                  </a:lnTo>
                  <a:lnTo>
                    <a:pt x="734" y="728"/>
                  </a:lnTo>
                  <a:lnTo>
                    <a:pt x="716" y="686"/>
                  </a:lnTo>
                  <a:lnTo>
                    <a:pt x="698" y="642"/>
                  </a:lnTo>
                  <a:lnTo>
                    <a:pt x="684" y="598"/>
                  </a:lnTo>
                  <a:lnTo>
                    <a:pt x="670" y="552"/>
                  </a:lnTo>
                  <a:lnTo>
                    <a:pt x="660" y="504"/>
                  </a:lnTo>
                  <a:lnTo>
                    <a:pt x="652" y="458"/>
                  </a:lnTo>
                  <a:lnTo>
                    <a:pt x="644" y="410"/>
                  </a:lnTo>
                  <a:lnTo>
                    <a:pt x="642" y="360"/>
                  </a:lnTo>
                  <a:lnTo>
                    <a:pt x="640" y="312"/>
                  </a:lnTo>
                  <a:lnTo>
                    <a:pt x="638" y="310"/>
                  </a:lnTo>
                  <a:lnTo>
                    <a:pt x="480" y="154"/>
                  </a:lnTo>
                  <a:lnTo>
                    <a:pt x="320" y="0"/>
                  </a:lnTo>
                  <a:lnTo>
                    <a:pt x="162" y="154"/>
                  </a:lnTo>
                  <a:lnTo>
                    <a:pt x="2" y="310"/>
                  </a:lnTo>
                  <a:lnTo>
                    <a:pt x="0" y="312"/>
                  </a:ln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 w="38100" cmpd="sng">
              <a:noFill/>
              <a:prstDash val="solid"/>
              <a:round/>
              <a:headEnd/>
              <a:tailEnd/>
            </a:ln>
            <a:sp3d extrusionH="254000" prstMaterial="dkEdge">
              <a:bevelT w="139700" prst="cross"/>
              <a:extrusionClr>
                <a:schemeClr val="bg2">
                  <a:lumMod val="75000"/>
                </a:schemeClr>
              </a:extrusionClr>
            </a:sp3d>
          </p:spPr>
          <p:txBody>
            <a:bodyPr/>
            <a:lstStyle/>
            <a:p>
              <a:endParaRPr lang="en-US" dirty="0">
                <a:latin typeface="Calibri" pitchFamily="34" charset="0"/>
              </a:endParaRPr>
            </a:p>
          </p:txBody>
        </p:sp>
        <p:sp>
          <p:nvSpPr>
            <p:cNvPr id="8" name="Rectangle 7"/>
            <p:cNvSpPr/>
            <p:nvPr/>
          </p:nvSpPr>
          <p:spPr>
            <a:xfrm>
              <a:off x="1049566" y="1978736"/>
              <a:ext cx="3957090" cy="1901809"/>
            </a:xfrm>
            <a:custGeom>
              <a:avLst/>
              <a:gdLst/>
              <a:ahLst/>
              <a:cxnLst/>
              <a:rect l="l" t="t" r="r" b="b"/>
              <a:pathLst>
                <a:path w="3957090" h="1901809">
                  <a:moveTo>
                    <a:pt x="3586237" y="0"/>
                  </a:moveTo>
                  <a:lnTo>
                    <a:pt x="3588615" y="2377"/>
                  </a:lnTo>
                  <a:lnTo>
                    <a:pt x="3771664" y="192558"/>
                  </a:lnTo>
                  <a:lnTo>
                    <a:pt x="3957090" y="380362"/>
                  </a:lnTo>
                  <a:lnTo>
                    <a:pt x="3771664" y="570543"/>
                  </a:lnTo>
                  <a:lnTo>
                    <a:pt x="3588615" y="758346"/>
                  </a:lnTo>
                  <a:lnTo>
                    <a:pt x="3586237" y="760724"/>
                  </a:lnTo>
                  <a:lnTo>
                    <a:pt x="3526806" y="763101"/>
                  </a:lnTo>
                  <a:lnTo>
                    <a:pt x="3469752" y="765478"/>
                  </a:lnTo>
                  <a:lnTo>
                    <a:pt x="3412697" y="774987"/>
                  </a:lnTo>
                  <a:lnTo>
                    <a:pt x="3355643" y="784496"/>
                  </a:lnTo>
                  <a:lnTo>
                    <a:pt x="3300966" y="796383"/>
                  </a:lnTo>
                  <a:lnTo>
                    <a:pt x="3246289" y="813023"/>
                  </a:lnTo>
                  <a:lnTo>
                    <a:pt x="3193989" y="829664"/>
                  </a:lnTo>
                  <a:lnTo>
                    <a:pt x="3141689" y="851060"/>
                  </a:lnTo>
                  <a:lnTo>
                    <a:pt x="3091767" y="872455"/>
                  </a:lnTo>
                  <a:lnTo>
                    <a:pt x="3041844" y="898605"/>
                  </a:lnTo>
                  <a:lnTo>
                    <a:pt x="2994299" y="924755"/>
                  </a:lnTo>
                  <a:lnTo>
                    <a:pt x="2949131" y="955659"/>
                  </a:lnTo>
                  <a:lnTo>
                    <a:pt x="2903963" y="986564"/>
                  </a:lnTo>
                  <a:lnTo>
                    <a:pt x="2861173" y="1022222"/>
                  </a:lnTo>
                  <a:lnTo>
                    <a:pt x="2818382" y="1057881"/>
                  </a:lnTo>
                  <a:lnTo>
                    <a:pt x="2777968" y="1095918"/>
                  </a:lnTo>
                  <a:lnTo>
                    <a:pt x="2742310" y="1133954"/>
                  </a:lnTo>
                  <a:lnTo>
                    <a:pt x="2706651" y="1176744"/>
                  </a:lnTo>
                  <a:lnTo>
                    <a:pt x="2670992" y="1219535"/>
                  </a:lnTo>
                  <a:lnTo>
                    <a:pt x="2640087" y="1264703"/>
                  </a:lnTo>
                  <a:lnTo>
                    <a:pt x="2609183" y="1309871"/>
                  </a:lnTo>
                  <a:lnTo>
                    <a:pt x="2583033" y="1357416"/>
                  </a:lnTo>
                  <a:lnTo>
                    <a:pt x="2556883" y="1407339"/>
                  </a:lnTo>
                  <a:lnTo>
                    <a:pt x="2535488" y="1457261"/>
                  </a:lnTo>
                  <a:lnTo>
                    <a:pt x="2514092" y="1509561"/>
                  </a:lnTo>
                  <a:lnTo>
                    <a:pt x="2497452" y="1561861"/>
                  </a:lnTo>
                  <a:lnTo>
                    <a:pt x="2480811" y="1616538"/>
                  </a:lnTo>
                  <a:lnTo>
                    <a:pt x="2468924" y="1671215"/>
                  </a:lnTo>
                  <a:lnTo>
                    <a:pt x="2459415" y="1728269"/>
                  </a:lnTo>
                  <a:lnTo>
                    <a:pt x="2449906" y="1785323"/>
                  </a:lnTo>
                  <a:lnTo>
                    <a:pt x="2447529" y="1842378"/>
                  </a:lnTo>
                  <a:lnTo>
                    <a:pt x="2445152" y="1901809"/>
                  </a:lnTo>
                  <a:lnTo>
                    <a:pt x="2440397" y="1899432"/>
                  </a:lnTo>
                  <a:lnTo>
                    <a:pt x="2250216" y="1714006"/>
                  </a:lnTo>
                  <a:lnTo>
                    <a:pt x="2062413" y="1530956"/>
                  </a:lnTo>
                  <a:lnTo>
                    <a:pt x="1872232" y="1714006"/>
                  </a:lnTo>
                  <a:lnTo>
                    <a:pt x="1684428" y="1899432"/>
                  </a:lnTo>
                  <a:lnTo>
                    <a:pt x="1686805" y="1799587"/>
                  </a:lnTo>
                  <a:lnTo>
                    <a:pt x="1693937" y="1704496"/>
                  </a:lnTo>
                  <a:lnTo>
                    <a:pt x="1705823" y="1609406"/>
                  </a:lnTo>
                  <a:lnTo>
                    <a:pt x="1722464" y="1516693"/>
                  </a:lnTo>
                  <a:lnTo>
                    <a:pt x="1743860" y="1423980"/>
                  </a:lnTo>
                  <a:lnTo>
                    <a:pt x="1770010" y="1333644"/>
                  </a:lnTo>
                  <a:lnTo>
                    <a:pt x="1800914" y="1245685"/>
                  </a:lnTo>
                  <a:lnTo>
                    <a:pt x="1834196" y="1160104"/>
                  </a:lnTo>
                  <a:lnTo>
                    <a:pt x="1844761" y="1136331"/>
                  </a:lnTo>
                  <a:lnTo>
                    <a:pt x="0" y="1136331"/>
                  </a:lnTo>
                  <a:lnTo>
                    <a:pt x="0" y="416491"/>
                  </a:lnTo>
                  <a:lnTo>
                    <a:pt x="2398006" y="416491"/>
                  </a:lnTo>
                  <a:lnTo>
                    <a:pt x="2449906" y="377984"/>
                  </a:lnTo>
                  <a:lnTo>
                    <a:pt x="2523601" y="323307"/>
                  </a:lnTo>
                  <a:lnTo>
                    <a:pt x="2599674" y="275762"/>
                  </a:lnTo>
                  <a:lnTo>
                    <a:pt x="2680501" y="228217"/>
                  </a:lnTo>
                  <a:lnTo>
                    <a:pt x="2761328" y="187804"/>
                  </a:lnTo>
                  <a:lnTo>
                    <a:pt x="2846909" y="149767"/>
                  </a:lnTo>
                  <a:lnTo>
                    <a:pt x="2932490" y="114108"/>
                  </a:lnTo>
                  <a:lnTo>
                    <a:pt x="3020449" y="85581"/>
                  </a:lnTo>
                  <a:lnTo>
                    <a:pt x="3110785" y="59431"/>
                  </a:lnTo>
                  <a:lnTo>
                    <a:pt x="3203498" y="38036"/>
                  </a:lnTo>
                  <a:lnTo>
                    <a:pt x="3296211" y="21395"/>
                  </a:lnTo>
                  <a:lnTo>
                    <a:pt x="3391302" y="9509"/>
                  </a:lnTo>
                  <a:lnTo>
                    <a:pt x="3488770" y="2377"/>
                  </a:ln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>
              <a:noFill/>
            </a:ln>
            <a:sp3d extrusionH="254000" prstMaterial="dkEdge">
              <a:bevelT w="139700" prst="cross"/>
              <a:extrusionClr>
                <a:schemeClr val="bg2">
                  <a:lumMod val="75000"/>
                </a:schemeClr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Calibri" pitchFamily="34" charset="0"/>
              </a:endParaRPr>
            </a:p>
          </p:txBody>
        </p:sp>
      </p:grpSp>
      <p:sp>
        <p:nvSpPr>
          <p:cNvPr id="13" name="TextBox 12"/>
          <p:cNvSpPr txBox="1"/>
          <p:nvPr/>
        </p:nvSpPr>
        <p:spPr>
          <a:xfrm>
            <a:off x="1633935" y="2143780"/>
            <a:ext cx="1113253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b="1" dirty="0" smtClean="0">
                <a:solidFill>
                  <a:schemeClr val="bg2">
                    <a:lumMod val="25000"/>
                  </a:schemeClr>
                </a:solidFill>
                <a:latin typeface="Calibri" pitchFamily="34" charset="0"/>
              </a:rPr>
              <a:t>Step 1</a:t>
            </a:r>
            <a:endParaRPr lang="en-US" sz="2800" b="1" dirty="0">
              <a:solidFill>
                <a:schemeClr val="bg2">
                  <a:lumMod val="25000"/>
                </a:schemeClr>
              </a:solidFill>
              <a:latin typeface="Calibri" pitchFamily="34" charset="0"/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6716070" y="2454905"/>
            <a:ext cx="1113253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b="1" dirty="0" smtClean="0">
                <a:solidFill>
                  <a:schemeClr val="bg2">
                    <a:lumMod val="25000"/>
                  </a:schemeClr>
                </a:solidFill>
                <a:latin typeface="Calibri" pitchFamily="34" charset="0"/>
              </a:rPr>
              <a:t>Step 2</a:t>
            </a:r>
            <a:endParaRPr lang="en-US" sz="2800" b="1" dirty="0">
              <a:solidFill>
                <a:schemeClr val="bg2">
                  <a:lumMod val="25000"/>
                </a:schemeClr>
              </a:solidFill>
              <a:latin typeface="Calibri" pitchFamily="34" charset="0"/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7010400" y="4963886"/>
            <a:ext cx="1113253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b="1" dirty="0" smtClean="0">
                <a:solidFill>
                  <a:schemeClr val="bg2">
                    <a:lumMod val="25000"/>
                  </a:schemeClr>
                </a:solidFill>
                <a:latin typeface="Calibri" pitchFamily="34" charset="0"/>
              </a:rPr>
              <a:t>Step 3</a:t>
            </a:r>
            <a:endParaRPr lang="en-US" sz="2800" b="1" dirty="0">
              <a:solidFill>
                <a:schemeClr val="bg2">
                  <a:lumMod val="25000"/>
                </a:schemeClr>
              </a:solidFill>
              <a:latin typeface="Calibri" pitchFamily="34" charset="0"/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1541453" y="4641273"/>
            <a:ext cx="1113253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b="1" dirty="0" smtClean="0">
                <a:solidFill>
                  <a:schemeClr val="bg2">
                    <a:lumMod val="25000"/>
                  </a:schemeClr>
                </a:solidFill>
                <a:latin typeface="Calibri" pitchFamily="34" charset="0"/>
              </a:rPr>
              <a:t>Step 4</a:t>
            </a:r>
            <a:endParaRPr lang="en-US" sz="2800" b="1" dirty="0">
              <a:solidFill>
                <a:schemeClr val="bg2">
                  <a:lumMod val="25000"/>
                </a:schemeClr>
              </a:solidFill>
              <a:latin typeface="Calibri" pitchFamily="34" charset="0"/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870619" y="1709737"/>
            <a:ext cx="2405317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400" dirty="0" smtClean="0">
                <a:latin typeface="Calibri" pitchFamily="34" charset="0"/>
              </a:rPr>
              <a:t>Your text here</a:t>
            </a:r>
            <a:endParaRPr lang="en-US" sz="2400" dirty="0">
              <a:latin typeface="Calibri" pitchFamily="34" charset="0"/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5984509" y="1993240"/>
            <a:ext cx="2405317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400" dirty="0" smtClean="0">
                <a:latin typeface="Calibri" pitchFamily="34" charset="0"/>
              </a:rPr>
              <a:t>Your text here</a:t>
            </a:r>
            <a:endParaRPr lang="en-US" sz="2400" dirty="0">
              <a:latin typeface="Calibri" pitchFamily="34" charset="0"/>
            </a:endParaRPr>
          </a:p>
        </p:txBody>
      </p:sp>
      <p:sp>
        <p:nvSpPr>
          <p:cNvPr id="19" name="TextBox 18"/>
          <p:cNvSpPr txBox="1"/>
          <p:nvPr/>
        </p:nvSpPr>
        <p:spPr>
          <a:xfrm>
            <a:off x="6280819" y="5487106"/>
            <a:ext cx="2405317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400" dirty="0" smtClean="0">
                <a:latin typeface="Calibri" pitchFamily="34" charset="0"/>
              </a:rPr>
              <a:t>Your text here</a:t>
            </a:r>
            <a:endParaRPr lang="en-US" sz="2400" dirty="0">
              <a:latin typeface="Calibri" pitchFamily="34" charset="0"/>
            </a:endParaRPr>
          </a:p>
        </p:txBody>
      </p:sp>
      <p:sp>
        <p:nvSpPr>
          <p:cNvPr id="20" name="TextBox 19"/>
          <p:cNvSpPr txBox="1"/>
          <p:nvPr/>
        </p:nvSpPr>
        <p:spPr>
          <a:xfrm>
            <a:off x="659471" y="5164493"/>
            <a:ext cx="2405317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400" dirty="0" smtClean="0">
                <a:latin typeface="Calibri" pitchFamily="34" charset="0"/>
              </a:rPr>
              <a:t>Your text here</a:t>
            </a:r>
            <a:endParaRPr lang="en-US" sz="2400" dirty="0">
              <a:latin typeface="Calibri" pitchFamily="34" charset="0"/>
            </a:endParaRPr>
          </a:p>
        </p:txBody>
      </p:sp>
      <p:cxnSp>
        <p:nvCxnSpPr>
          <p:cNvPr id="24" name="Straight Connector 23"/>
          <p:cNvCxnSpPr/>
          <p:nvPr/>
        </p:nvCxnSpPr>
        <p:spPr>
          <a:xfrm flipV="1">
            <a:off x="0" y="6235347"/>
            <a:ext cx="9144000" cy="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" name="TextBox 24"/>
          <p:cNvSpPr txBox="1"/>
          <p:nvPr/>
        </p:nvSpPr>
        <p:spPr>
          <a:xfrm>
            <a:off x="7902054" y="6357584"/>
            <a:ext cx="101334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>
                <a:latin typeface="Calibri" pitchFamily="34" charset="0"/>
              </a:rPr>
              <a:t>LOGO</a:t>
            </a:r>
            <a:endParaRPr lang="en-US" dirty="0">
              <a:latin typeface="Calibri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1652595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/>
      <p:bldP spid="14" grpId="0"/>
      <p:bldP spid="15" grpId="0"/>
      <p:bldP spid="16" grpId="0"/>
      <p:bldP spid="17" grpId="0"/>
      <p:bldP spid="18" grpId="0"/>
      <p:bldP spid="19" grpId="0"/>
      <p:bldP spid="20" grpId="0"/>
    </p:bldLst>
  </p:timing>
</p:sld>
</file>

<file path=ppt/slides/slide1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23"/>
          <p:cNvGrpSpPr>
            <a:grpSpLocks/>
          </p:cNvGrpSpPr>
          <p:nvPr/>
        </p:nvGrpSpPr>
        <p:grpSpPr bwMode="auto">
          <a:xfrm>
            <a:off x="0" y="1752600"/>
            <a:ext cx="9144000" cy="1676400"/>
            <a:chOff x="0" y="2086"/>
            <a:chExt cx="5760" cy="1056"/>
          </a:xfrm>
        </p:grpSpPr>
        <p:sp>
          <p:nvSpPr>
            <p:cNvPr id="19" name="Rectangle 3"/>
            <p:cNvSpPr>
              <a:spLocks noChangeArrowheads="1"/>
            </p:cNvSpPr>
            <p:nvPr/>
          </p:nvSpPr>
          <p:spPr bwMode="gray">
            <a:xfrm>
              <a:off x="0" y="2325"/>
              <a:ext cx="5760" cy="817"/>
            </a:xfrm>
            <a:prstGeom prst="rect">
              <a:avLst/>
            </a:prstGeom>
            <a:gradFill rotWithShape="1">
              <a:gsLst>
                <a:gs pos="0">
                  <a:srgbClr val="DDDDDD"/>
                </a:gs>
                <a:gs pos="100000">
                  <a:srgbClr val="FFFFFF"/>
                </a:gs>
              </a:gsLst>
              <a:lin ang="5400000" scaled="1"/>
            </a:gradFill>
            <a:ln w="9525">
              <a:noFill/>
              <a:miter lim="800000"/>
              <a:headEnd/>
              <a:tailEnd/>
            </a:ln>
          </p:spPr>
          <p:txBody>
            <a:bodyPr wrap="none" lIns="90000" tIns="90000" rIns="72000" bIns="90000" anchor="ctr"/>
            <a:lstStyle/>
            <a:p>
              <a:pPr algn="ctr" eaLnBrk="0" hangingPunct="0"/>
              <a:endParaRPr lang="en-US" noProof="1">
                <a:latin typeface="Calibri" pitchFamily="34" charset="0"/>
                <a:cs typeface="Arial" charset="0"/>
              </a:endParaRPr>
            </a:p>
          </p:txBody>
        </p:sp>
        <p:sp>
          <p:nvSpPr>
            <p:cNvPr id="20" name="Rectangle 25"/>
            <p:cNvSpPr>
              <a:spLocks noChangeArrowheads="1"/>
            </p:cNvSpPr>
            <p:nvPr/>
          </p:nvSpPr>
          <p:spPr bwMode="gray">
            <a:xfrm flipV="1">
              <a:off x="0" y="2086"/>
              <a:ext cx="5760" cy="246"/>
            </a:xfrm>
            <a:prstGeom prst="rect">
              <a:avLst/>
            </a:prstGeom>
            <a:gradFill rotWithShape="1">
              <a:gsLst>
                <a:gs pos="0">
                  <a:srgbClr val="DBDBDB"/>
                </a:gs>
                <a:gs pos="100000">
                  <a:srgbClr val="FFFFFF"/>
                </a:gs>
              </a:gsLst>
              <a:lin ang="5400000" scaled="1"/>
            </a:gradFill>
            <a:ln w="9525">
              <a:noFill/>
              <a:miter lim="800000"/>
              <a:headEnd/>
              <a:tailEnd/>
            </a:ln>
          </p:spPr>
          <p:txBody>
            <a:bodyPr rot="10800000" wrap="none" lIns="90000" tIns="90000" rIns="72000" bIns="90000" anchor="ctr"/>
            <a:lstStyle/>
            <a:p>
              <a:pPr algn="ctr" eaLnBrk="0" hangingPunct="0"/>
              <a:endParaRPr lang="en-US" noProof="1">
                <a:latin typeface="Calibri" pitchFamily="34" charset="0"/>
                <a:cs typeface="Arial" charset="0"/>
              </a:endParaRPr>
            </a:p>
          </p:txBody>
        </p:sp>
      </p:grpSp>
      <p:grpSp>
        <p:nvGrpSpPr>
          <p:cNvPr id="13" name="Group 2"/>
          <p:cNvGrpSpPr/>
          <p:nvPr/>
        </p:nvGrpSpPr>
        <p:grpSpPr>
          <a:xfrm>
            <a:off x="2733773" y="1743173"/>
            <a:ext cx="3667027" cy="3667027"/>
            <a:chOff x="2733773" y="1743173"/>
            <a:chExt cx="3667027" cy="3667027"/>
          </a:xfrm>
          <a:effectLst>
            <a:outerShdw blurRad="228600" dist="38100" dir="5400000" sx="106000" sy="106000" algn="t" rotWithShape="0">
              <a:prstClr val="black">
                <a:alpha val="40000"/>
              </a:prstClr>
            </a:outerShdw>
          </a:effectLst>
          <a:scene3d>
            <a:camera prst="perspectiveRelaxedModerately"/>
            <a:lightRig rig="threePt" dir="t"/>
          </a:scene3d>
        </p:grpSpPr>
        <p:sp>
          <p:nvSpPr>
            <p:cNvPr id="6" name="Block Arc 5"/>
            <p:cNvSpPr/>
            <p:nvPr/>
          </p:nvSpPr>
          <p:spPr>
            <a:xfrm>
              <a:off x="2743200" y="1743173"/>
              <a:ext cx="3657600" cy="3657600"/>
            </a:xfrm>
            <a:prstGeom prst="blockArc">
              <a:avLst>
                <a:gd name="adj1" fmla="val 16198399"/>
                <a:gd name="adj2" fmla="val 0"/>
                <a:gd name="adj3" fmla="val 25000"/>
              </a:avLst>
            </a:prstGeom>
            <a:solidFill>
              <a:schemeClr val="accent3">
                <a:lumMod val="75000"/>
              </a:schemeClr>
            </a:solidFill>
            <a:ln>
              <a:noFill/>
            </a:ln>
            <a:sp3d extrusionH="254000">
              <a:bevelT prst="relaxedInset"/>
              <a:extrusionClr>
                <a:schemeClr val="bg1">
                  <a:lumMod val="75000"/>
                </a:schemeClr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chemeClr val="tx1"/>
                </a:solidFill>
                <a:latin typeface="Calibri" pitchFamily="34" charset="0"/>
              </a:endParaRPr>
            </a:p>
          </p:txBody>
        </p:sp>
        <p:sp>
          <p:nvSpPr>
            <p:cNvPr id="4" name="Block Arc 3"/>
            <p:cNvSpPr/>
            <p:nvPr/>
          </p:nvSpPr>
          <p:spPr>
            <a:xfrm flipH="1">
              <a:off x="2733773" y="1743173"/>
              <a:ext cx="3657600" cy="3657600"/>
            </a:xfrm>
            <a:prstGeom prst="blockArc">
              <a:avLst>
                <a:gd name="adj1" fmla="val 16198399"/>
                <a:gd name="adj2" fmla="val 0"/>
                <a:gd name="adj3" fmla="val 25000"/>
              </a:avLst>
            </a:prstGeom>
            <a:solidFill>
              <a:schemeClr val="tx2">
                <a:lumMod val="50000"/>
              </a:schemeClr>
            </a:solidFill>
            <a:ln>
              <a:noFill/>
            </a:ln>
            <a:sp3d extrusionH="254000">
              <a:bevelT prst="relaxedInset"/>
              <a:extrusionClr>
                <a:schemeClr val="bg1">
                  <a:lumMod val="75000"/>
                </a:schemeClr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chemeClr val="tx1"/>
                </a:solidFill>
                <a:latin typeface="Calibri" pitchFamily="34" charset="0"/>
              </a:endParaRPr>
            </a:p>
          </p:txBody>
        </p:sp>
        <p:sp>
          <p:nvSpPr>
            <p:cNvPr id="5" name="Block Arc 4"/>
            <p:cNvSpPr/>
            <p:nvPr/>
          </p:nvSpPr>
          <p:spPr>
            <a:xfrm flipV="1">
              <a:off x="2743200" y="1752600"/>
              <a:ext cx="3657600" cy="3657600"/>
            </a:xfrm>
            <a:prstGeom prst="blockArc">
              <a:avLst>
                <a:gd name="adj1" fmla="val 16198399"/>
                <a:gd name="adj2" fmla="val 0"/>
                <a:gd name="adj3" fmla="val 25000"/>
              </a:avLst>
            </a:prstGeom>
            <a:solidFill>
              <a:schemeClr val="accent5">
                <a:lumMod val="50000"/>
              </a:schemeClr>
            </a:solidFill>
            <a:ln>
              <a:noFill/>
            </a:ln>
            <a:sp3d extrusionH="254000">
              <a:bevelT prst="relaxedInset"/>
              <a:extrusionClr>
                <a:schemeClr val="bg1">
                  <a:lumMod val="75000"/>
                </a:schemeClr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chemeClr val="tx1"/>
                </a:solidFill>
                <a:latin typeface="Calibri" pitchFamily="34" charset="0"/>
              </a:endParaRPr>
            </a:p>
          </p:txBody>
        </p:sp>
        <p:sp>
          <p:nvSpPr>
            <p:cNvPr id="8" name="Block Arc 7"/>
            <p:cNvSpPr/>
            <p:nvPr/>
          </p:nvSpPr>
          <p:spPr>
            <a:xfrm flipH="1" flipV="1">
              <a:off x="2733773" y="1752600"/>
              <a:ext cx="3657600" cy="3657600"/>
            </a:xfrm>
            <a:prstGeom prst="blockArc">
              <a:avLst>
                <a:gd name="adj1" fmla="val 16198399"/>
                <a:gd name="adj2" fmla="val 0"/>
                <a:gd name="adj3" fmla="val 25000"/>
              </a:avLst>
            </a:prstGeom>
            <a:solidFill>
              <a:schemeClr val="accent2">
                <a:lumMod val="50000"/>
              </a:schemeClr>
            </a:solidFill>
            <a:ln>
              <a:noFill/>
            </a:ln>
            <a:sp3d extrusionH="254000">
              <a:bevelT prst="relaxedInset"/>
              <a:extrusionClr>
                <a:schemeClr val="bg1">
                  <a:lumMod val="75000"/>
                </a:schemeClr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chemeClr val="tx1"/>
                </a:solidFill>
                <a:latin typeface="Calibri" pitchFamily="34" charset="0"/>
              </a:endParaRPr>
            </a:p>
          </p:txBody>
        </p:sp>
        <p:sp>
          <p:nvSpPr>
            <p:cNvPr id="2" name="Oval 1"/>
            <p:cNvSpPr/>
            <p:nvPr/>
          </p:nvSpPr>
          <p:spPr>
            <a:xfrm>
              <a:off x="3567268" y="2695673"/>
              <a:ext cx="1960761" cy="1803198"/>
            </a:xfrm>
            <a:custGeom>
              <a:avLst/>
              <a:gdLst/>
              <a:ahLst/>
              <a:cxnLst/>
              <a:rect l="l" t="t" r="r" b="b"/>
              <a:pathLst>
                <a:path w="1960761" h="1803198">
                  <a:moveTo>
                    <a:pt x="995305" y="0"/>
                  </a:moveTo>
                  <a:cubicBezTo>
                    <a:pt x="1218176" y="0"/>
                    <a:pt x="1421614" y="83201"/>
                    <a:pt x="1573949" y="222839"/>
                  </a:cubicBezTo>
                  <a:lnTo>
                    <a:pt x="1705941" y="113776"/>
                  </a:lnTo>
                  <a:lnTo>
                    <a:pt x="1621000" y="10979"/>
                  </a:lnTo>
                  <a:lnTo>
                    <a:pt x="1948786" y="86100"/>
                  </a:lnTo>
                  <a:lnTo>
                    <a:pt x="1960761" y="422170"/>
                  </a:lnTo>
                  <a:lnTo>
                    <a:pt x="1875821" y="319372"/>
                  </a:lnTo>
                  <a:lnTo>
                    <a:pt x="1744491" y="427887"/>
                  </a:lnTo>
                  <a:cubicBezTo>
                    <a:pt x="1826237" y="557746"/>
                    <a:pt x="1871605" y="711725"/>
                    <a:pt x="1871605" y="876300"/>
                  </a:cubicBezTo>
                  <a:cubicBezTo>
                    <a:pt x="1871605" y="1066773"/>
                    <a:pt x="1810835" y="1243051"/>
                    <a:pt x="1705968" y="1385615"/>
                  </a:cubicBezTo>
                  <a:lnTo>
                    <a:pt x="1838113" y="1494804"/>
                  </a:lnTo>
                  <a:lnTo>
                    <a:pt x="1923053" y="1392006"/>
                  </a:lnTo>
                  <a:lnTo>
                    <a:pt x="1911078" y="1728077"/>
                  </a:lnTo>
                  <a:lnTo>
                    <a:pt x="1583292" y="1803198"/>
                  </a:lnTo>
                  <a:lnTo>
                    <a:pt x="1668233" y="1700400"/>
                  </a:lnTo>
                  <a:lnTo>
                    <a:pt x="1517793" y="1576094"/>
                  </a:lnTo>
                  <a:cubicBezTo>
                    <a:pt x="1373400" y="1687852"/>
                    <a:pt x="1191914" y="1752600"/>
                    <a:pt x="995305" y="1752600"/>
                  </a:cubicBezTo>
                  <a:cubicBezTo>
                    <a:pt x="786276" y="1752600"/>
                    <a:pt x="594340" y="1679413"/>
                    <a:pt x="446240" y="1554165"/>
                  </a:cubicBezTo>
                  <a:lnTo>
                    <a:pt x="314896" y="1662692"/>
                  </a:lnTo>
                  <a:lnTo>
                    <a:pt x="399836" y="1765490"/>
                  </a:lnTo>
                  <a:lnTo>
                    <a:pt x="72050" y="1690369"/>
                  </a:lnTo>
                  <a:lnTo>
                    <a:pt x="60075" y="1354298"/>
                  </a:lnTo>
                  <a:lnTo>
                    <a:pt x="145016" y="1457096"/>
                  </a:lnTo>
                  <a:lnTo>
                    <a:pt x="264422" y="1358433"/>
                  </a:lnTo>
                  <a:cubicBezTo>
                    <a:pt x="172264" y="1220487"/>
                    <a:pt x="119005" y="1054613"/>
                    <a:pt x="119005" y="876300"/>
                  </a:cubicBezTo>
                  <a:cubicBezTo>
                    <a:pt x="119005" y="721330"/>
                    <a:pt x="159232" y="575756"/>
                    <a:pt x="233345" y="451423"/>
                  </a:cubicBezTo>
                  <a:lnTo>
                    <a:pt x="84941" y="328799"/>
                  </a:lnTo>
                  <a:lnTo>
                    <a:pt x="0" y="431597"/>
                  </a:lnTo>
                  <a:lnTo>
                    <a:pt x="11975" y="95527"/>
                  </a:lnTo>
                  <a:lnTo>
                    <a:pt x="339761" y="20406"/>
                  </a:lnTo>
                  <a:lnTo>
                    <a:pt x="254821" y="123203"/>
                  </a:lnTo>
                  <a:lnTo>
                    <a:pt x="396018" y="239872"/>
                  </a:lnTo>
                  <a:cubicBezTo>
                    <a:pt x="551428" y="90557"/>
                    <a:pt x="762792" y="0"/>
                    <a:pt x="995305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sp3d extrusionH="254000" prstMaterial="powder">
              <a:bevelT prst="relaxedInset"/>
              <a:extrusionClr>
                <a:schemeClr val="bg1">
                  <a:lumMod val="75000"/>
                </a:schemeClr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Calibri" pitchFamily="34" charset="0"/>
              </a:endParaRPr>
            </a:p>
          </p:txBody>
        </p:sp>
        <p:sp>
          <p:nvSpPr>
            <p:cNvPr id="16" name="Oval 15"/>
            <p:cNvSpPr/>
            <p:nvPr/>
          </p:nvSpPr>
          <p:spPr>
            <a:xfrm>
              <a:off x="3776809" y="2795636"/>
              <a:ext cx="1571527" cy="1571527"/>
            </a:xfrm>
            <a:prstGeom prst="ellipse">
              <a:avLst/>
            </a:prstGeom>
            <a:solidFill>
              <a:schemeClr val="bg2">
                <a:lumMod val="75000"/>
              </a:schemeClr>
            </a:solidFill>
            <a:ln>
              <a:noFill/>
            </a:ln>
            <a:sp3d extrusionH="254000">
              <a:bevelT prst="relaxedInset"/>
              <a:extrusionClr>
                <a:schemeClr val="bg1">
                  <a:lumMod val="75000"/>
                </a:schemeClr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 algn="ctr"/>
              <a:r>
                <a:rPr lang="en-US" sz="2800" b="1" dirty="0" smtClean="0">
                  <a:solidFill>
                    <a:schemeClr val="tx1"/>
                  </a:solidFill>
                  <a:latin typeface="Calibri" pitchFamily="34" charset="0"/>
                </a:rPr>
                <a:t>CAUSE</a:t>
              </a:r>
              <a:endParaRPr lang="en-US" sz="2800" b="1" dirty="0">
                <a:solidFill>
                  <a:schemeClr val="tx1"/>
                </a:solidFill>
                <a:latin typeface="Calibri" pitchFamily="34" charset="0"/>
              </a:endParaRPr>
            </a:p>
          </p:txBody>
        </p:sp>
      </p:grpSp>
      <p:sp>
        <p:nvSpPr>
          <p:cNvPr id="9" name="TextBox 8"/>
          <p:cNvSpPr txBox="1"/>
          <p:nvPr/>
        </p:nvSpPr>
        <p:spPr>
          <a:xfrm>
            <a:off x="914400" y="2133600"/>
            <a:ext cx="1939442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2400" dirty="0" smtClean="0">
                <a:latin typeface="Calibri" pitchFamily="34" charset="0"/>
              </a:rPr>
              <a:t>Result 4</a:t>
            </a:r>
          </a:p>
          <a:p>
            <a:pPr algn="r"/>
            <a:r>
              <a:rPr lang="en-US" sz="2400" dirty="0" smtClean="0">
                <a:latin typeface="Calibri" pitchFamily="34" charset="0"/>
              </a:rPr>
              <a:t>Your text here</a:t>
            </a:r>
            <a:endParaRPr lang="en-US" sz="2400" dirty="0">
              <a:latin typeface="Calibri" pitchFamily="34" charset="0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6248400" y="2280101"/>
            <a:ext cx="1939442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 smtClean="0">
                <a:latin typeface="Calibri" pitchFamily="34" charset="0"/>
              </a:rPr>
              <a:t>Result 1</a:t>
            </a:r>
          </a:p>
          <a:p>
            <a:r>
              <a:rPr lang="en-US" sz="2400" dirty="0" smtClean="0">
                <a:latin typeface="Calibri" pitchFamily="34" charset="0"/>
              </a:rPr>
              <a:t>Your text here</a:t>
            </a:r>
            <a:endParaRPr lang="en-US" sz="2400" dirty="0">
              <a:latin typeface="Calibri" pitchFamily="34" charset="0"/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1066800" y="4724400"/>
            <a:ext cx="1939442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2400" dirty="0" smtClean="0">
                <a:latin typeface="Calibri" pitchFamily="34" charset="0"/>
              </a:rPr>
              <a:t>Result 3</a:t>
            </a:r>
          </a:p>
          <a:p>
            <a:pPr algn="r"/>
            <a:r>
              <a:rPr lang="en-US" sz="2400" dirty="0" smtClean="0">
                <a:latin typeface="Calibri" pitchFamily="34" charset="0"/>
              </a:rPr>
              <a:t>Your text here</a:t>
            </a:r>
            <a:endParaRPr lang="en-US" sz="2400" dirty="0">
              <a:latin typeface="Calibri" pitchFamily="34" charset="0"/>
            </a:endParaRPr>
          </a:p>
        </p:txBody>
      </p:sp>
      <p:sp>
        <p:nvSpPr>
          <p:cNvPr id="12" name="TextBox 11"/>
          <p:cNvSpPr txBox="1"/>
          <p:nvPr/>
        </p:nvSpPr>
        <p:spPr>
          <a:xfrm>
            <a:off x="6172200" y="4939108"/>
            <a:ext cx="1939442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 smtClean="0">
                <a:latin typeface="Calibri" pitchFamily="34" charset="0"/>
              </a:rPr>
              <a:t>Result 2</a:t>
            </a:r>
          </a:p>
          <a:p>
            <a:r>
              <a:rPr lang="en-US" sz="2400" dirty="0" smtClean="0">
                <a:latin typeface="Calibri" pitchFamily="34" charset="0"/>
              </a:rPr>
              <a:t>Your text here</a:t>
            </a:r>
            <a:endParaRPr lang="en-US" sz="2400" dirty="0">
              <a:latin typeface="Calibri" pitchFamily="34" charset="0"/>
            </a:endParaRPr>
          </a:p>
        </p:txBody>
      </p:sp>
      <p:sp>
        <p:nvSpPr>
          <p:cNvPr id="7" name="Title 6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Four results from one cause</a:t>
            </a:r>
            <a:endParaRPr lang="en-US" dirty="0"/>
          </a:p>
        </p:txBody>
      </p:sp>
      <p:cxnSp>
        <p:nvCxnSpPr>
          <p:cNvPr id="17" name="Straight Connector 16"/>
          <p:cNvCxnSpPr/>
          <p:nvPr/>
        </p:nvCxnSpPr>
        <p:spPr>
          <a:xfrm flipV="1">
            <a:off x="0" y="6235347"/>
            <a:ext cx="9144000" cy="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/>
          <p:cNvSpPr txBox="1"/>
          <p:nvPr/>
        </p:nvSpPr>
        <p:spPr>
          <a:xfrm>
            <a:off x="7902054" y="6357584"/>
            <a:ext cx="101334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>
                <a:latin typeface="Calibri" pitchFamily="34" charset="0"/>
              </a:rPr>
              <a:t>LOGO</a:t>
            </a:r>
            <a:endParaRPr lang="en-US" dirty="0">
              <a:latin typeface="Calibri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63782975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Left)">
                                      <p:cBhvr>
                                        <p:cTn id="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Left)">
                                      <p:cBhvr>
                                        <p:cTn id="1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Right)">
                                      <p:cBhvr>
                                        <p:cTn id="1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Right)">
                                      <p:cBhvr>
                                        <p:cTn id="2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  <p:bldP spid="10" grpId="0"/>
      <p:bldP spid="11" grpId="0"/>
      <p:bldP spid="12" grpId="0"/>
    </p:bldLst>
  </p:timing>
</p:sld>
</file>

<file path=ppt/slides/slide1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146" name="Picture 2"/>
          <p:cNvPicPr>
            <a:picLocks noChangeAspect="1" noChangeArrowheads="1"/>
          </p:cNvPicPr>
          <p:nvPr/>
        </p:nvPicPr>
        <p:blipFill>
          <a:blip r:embed="rId3" cstate="print"/>
          <a:srcRect l="21680" t="64688" r="18555" b="24998"/>
          <a:stretch>
            <a:fillRect/>
          </a:stretch>
        </p:blipFill>
        <p:spPr bwMode="auto">
          <a:xfrm>
            <a:off x="551793" y="4357688"/>
            <a:ext cx="7806395" cy="7858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2" name="Right Arrow 1"/>
          <p:cNvSpPr/>
          <p:nvPr/>
        </p:nvSpPr>
        <p:spPr>
          <a:xfrm>
            <a:off x="551793" y="2998784"/>
            <a:ext cx="7663545" cy="1643074"/>
          </a:xfrm>
          <a:prstGeom prst="rightArrow">
            <a:avLst>
              <a:gd name="adj1" fmla="val 50000"/>
              <a:gd name="adj2" fmla="val 39400"/>
            </a:avLst>
          </a:prstGeom>
          <a:gradFill flip="none" rotWithShape="1">
            <a:gsLst>
              <a:gs pos="0">
                <a:srgbClr val="D8D0AC">
                  <a:shade val="30000"/>
                  <a:satMod val="115000"/>
                </a:srgbClr>
              </a:gs>
              <a:gs pos="50000">
                <a:srgbClr val="D8D0AC">
                  <a:shade val="67500"/>
                  <a:satMod val="115000"/>
                </a:srgbClr>
              </a:gs>
              <a:gs pos="100000">
                <a:srgbClr val="D8D0AC">
                  <a:shade val="100000"/>
                  <a:satMod val="115000"/>
                </a:srgbClr>
              </a:gs>
            </a:gsLst>
            <a:lin ang="0" scaled="1"/>
            <a:tileRect/>
          </a:gradFill>
          <a:ln>
            <a:noFill/>
          </a:ln>
          <a:effectLst>
            <a:outerShdw blurRad="107950" dist="12700" dir="5400000" algn="ctr">
              <a:srgbClr val="000000"/>
            </a:outerShdw>
          </a:effectLst>
          <a:scene3d>
            <a:camera prst="perspectiveRelaxed" fov="1500000"/>
            <a:lightRig rig="twoPt" dir="t"/>
          </a:scene3d>
          <a:sp3d extrusionH="374650" prstMaterial="dkEdge">
            <a:bevelT w="139700" prst="cross"/>
            <a:extrusionClr>
              <a:schemeClr val="bg2">
                <a:lumMod val="25000"/>
              </a:schemeClr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dirty="0">
              <a:latin typeface="Calibri" pitchFamily="34" charset="0"/>
            </a:endParaRPr>
          </a:p>
        </p:txBody>
      </p:sp>
      <p:grpSp>
        <p:nvGrpSpPr>
          <p:cNvPr id="3" name="Group 184"/>
          <p:cNvGrpSpPr>
            <a:grpSpLocks/>
          </p:cNvGrpSpPr>
          <p:nvPr/>
        </p:nvGrpSpPr>
        <p:grpSpPr bwMode="auto">
          <a:xfrm>
            <a:off x="5143500" y="3847663"/>
            <a:ext cx="1787525" cy="2073276"/>
            <a:chOff x="5143504" y="3784601"/>
            <a:chExt cx="1787538" cy="2073291"/>
          </a:xfrm>
        </p:grpSpPr>
        <p:cxnSp>
          <p:nvCxnSpPr>
            <p:cNvPr id="66" name="Straight Connector 65"/>
            <p:cNvCxnSpPr/>
            <p:nvPr/>
          </p:nvCxnSpPr>
          <p:spPr>
            <a:xfrm rot="5400000">
              <a:off x="5894397" y="4819659"/>
              <a:ext cx="2071703" cy="1587"/>
            </a:xfrm>
            <a:prstGeom prst="line">
              <a:avLst/>
            </a:prstGeom>
            <a:ln w="1905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7" name="Straight Connector 66"/>
            <p:cNvCxnSpPr/>
            <p:nvPr/>
          </p:nvCxnSpPr>
          <p:spPr>
            <a:xfrm>
              <a:off x="5500695" y="5856305"/>
              <a:ext cx="1428760" cy="1587"/>
            </a:xfrm>
            <a:prstGeom prst="line">
              <a:avLst/>
            </a:prstGeom>
            <a:ln w="1905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199" name="TextBox 70"/>
            <p:cNvSpPr txBox="1">
              <a:spLocks noChangeArrowheads="1"/>
            </p:cNvSpPr>
            <p:nvPr/>
          </p:nvSpPr>
          <p:spPr bwMode="auto">
            <a:xfrm>
              <a:off x="5143504" y="5141924"/>
              <a:ext cx="1785950" cy="70789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 algn="r"/>
              <a:r>
                <a:rPr lang="en-US" sz="2000">
                  <a:latin typeface="Calibri" pitchFamily="34" charset="0"/>
                </a:rPr>
                <a:t>You may enter your text here</a:t>
              </a:r>
            </a:p>
          </p:txBody>
        </p:sp>
      </p:grpSp>
      <p:grpSp>
        <p:nvGrpSpPr>
          <p:cNvPr id="4" name="Group 183"/>
          <p:cNvGrpSpPr>
            <a:grpSpLocks/>
          </p:cNvGrpSpPr>
          <p:nvPr/>
        </p:nvGrpSpPr>
        <p:grpSpPr bwMode="auto">
          <a:xfrm>
            <a:off x="1466521" y="3831897"/>
            <a:ext cx="1800225" cy="2073276"/>
            <a:chOff x="1785918" y="3784601"/>
            <a:chExt cx="1800464" cy="2073291"/>
          </a:xfrm>
        </p:grpSpPr>
        <p:cxnSp>
          <p:nvCxnSpPr>
            <p:cNvPr id="62" name="Straight Connector 61"/>
            <p:cNvCxnSpPr/>
            <p:nvPr/>
          </p:nvCxnSpPr>
          <p:spPr>
            <a:xfrm rot="5400000">
              <a:off x="2537036" y="4819659"/>
              <a:ext cx="2071703" cy="1587"/>
            </a:xfrm>
            <a:prstGeom prst="line">
              <a:avLst/>
            </a:prstGeom>
            <a:ln w="1905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3" name="Straight Connector 62"/>
            <p:cNvCxnSpPr/>
            <p:nvPr/>
          </p:nvCxnSpPr>
          <p:spPr>
            <a:xfrm>
              <a:off x="2157442" y="5856305"/>
              <a:ext cx="1428940" cy="1587"/>
            </a:xfrm>
            <a:prstGeom prst="line">
              <a:avLst/>
            </a:prstGeom>
            <a:ln w="1905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196" name="TextBox 72"/>
            <p:cNvSpPr txBox="1">
              <a:spLocks noChangeArrowheads="1"/>
            </p:cNvSpPr>
            <p:nvPr/>
          </p:nvSpPr>
          <p:spPr bwMode="auto">
            <a:xfrm>
              <a:off x="1785918" y="5141924"/>
              <a:ext cx="1785950" cy="70789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 algn="r"/>
              <a:r>
                <a:rPr lang="en-US" sz="2000" dirty="0">
                  <a:latin typeface="Calibri" pitchFamily="34" charset="0"/>
                </a:rPr>
                <a:t>You may enter your text here</a:t>
              </a:r>
            </a:p>
          </p:txBody>
        </p:sp>
      </p:grpSp>
      <p:grpSp>
        <p:nvGrpSpPr>
          <p:cNvPr id="5" name="Group 186"/>
          <p:cNvGrpSpPr>
            <a:grpSpLocks/>
          </p:cNvGrpSpPr>
          <p:nvPr/>
        </p:nvGrpSpPr>
        <p:grpSpPr bwMode="auto">
          <a:xfrm>
            <a:off x="4978587" y="1498600"/>
            <a:ext cx="1785938" cy="1571625"/>
            <a:chOff x="5214942" y="1498586"/>
            <a:chExt cx="1785950" cy="1571636"/>
          </a:xfrm>
        </p:grpSpPr>
        <p:cxnSp>
          <p:nvCxnSpPr>
            <p:cNvPr id="152" name="Straight Connector 151"/>
            <p:cNvCxnSpPr/>
            <p:nvPr/>
          </p:nvCxnSpPr>
          <p:spPr>
            <a:xfrm rot="5400000">
              <a:off x="4429918" y="2283610"/>
              <a:ext cx="1571636" cy="1588"/>
            </a:xfrm>
            <a:prstGeom prst="line">
              <a:avLst/>
            </a:prstGeom>
            <a:ln w="1905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3" name="Straight Connector 152"/>
            <p:cNvCxnSpPr/>
            <p:nvPr/>
          </p:nvCxnSpPr>
          <p:spPr>
            <a:xfrm>
              <a:off x="5214942" y="1498586"/>
              <a:ext cx="1428760" cy="1588"/>
            </a:xfrm>
            <a:prstGeom prst="line">
              <a:avLst/>
            </a:prstGeom>
            <a:ln w="1905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193" name="TextBox 153"/>
            <p:cNvSpPr txBox="1">
              <a:spLocks noChangeArrowheads="1"/>
            </p:cNvSpPr>
            <p:nvPr/>
          </p:nvSpPr>
          <p:spPr bwMode="auto">
            <a:xfrm>
              <a:off x="5214942" y="1570025"/>
              <a:ext cx="1785950" cy="70789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r>
                <a:rPr lang="en-US" sz="2000">
                  <a:latin typeface="Calibri" pitchFamily="34" charset="0"/>
                </a:rPr>
                <a:t>You may enter your text here</a:t>
              </a:r>
            </a:p>
          </p:txBody>
        </p:sp>
      </p:grpSp>
      <p:grpSp>
        <p:nvGrpSpPr>
          <p:cNvPr id="6" name="Group 187"/>
          <p:cNvGrpSpPr>
            <a:grpSpLocks/>
          </p:cNvGrpSpPr>
          <p:nvPr/>
        </p:nvGrpSpPr>
        <p:grpSpPr bwMode="auto">
          <a:xfrm>
            <a:off x="1320290" y="1500187"/>
            <a:ext cx="1787524" cy="1643062"/>
            <a:chOff x="1856563" y="1500173"/>
            <a:chExt cx="1786743" cy="1643074"/>
          </a:xfrm>
        </p:grpSpPr>
        <p:cxnSp>
          <p:nvCxnSpPr>
            <p:cNvPr id="55" name="Straight Connector 54"/>
            <p:cNvCxnSpPr/>
            <p:nvPr/>
          </p:nvCxnSpPr>
          <p:spPr>
            <a:xfrm rot="5400000">
              <a:off x="1035819" y="2320917"/>
              <a:ext cx="1643074" cy="1586"/>
            </a:xfrm>
            <a:prstGeom prst="line">
              <a:avLst/>
            </a:prstGeom>
            <a:ln w="1905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" name="Straight Connector 56"/>
            <p:cNvCxnSpPr/>
            <p:nvPr/>
          </p:nvCxnSpPr>
          <p:spPr>
            <a:xfrm>
              <a:off x="1858148" y="1500174"/>
              <a:ext cx="1428126" cy="1587"/>
            </a:xfrm>
            <a:prstGeom prst="line">
              <a:avLst/>
            </a:prstGeom>
            <a:ln w="1905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166" name="TextBox 67"/>
            <p:cNvSpPr txBox="1">
              <a:spLocks noChangeArrowheads="1"/>
            </p:cNvSpPr>
            <p:nvPr/>
          </p:nvSpPr>
          <p:spPr bwMode="auto">
            <a:xfrm>
              <a:off x="1857356" y="1571612"/>
              <a:ext cx="1785950" cy="70789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r>
                <a:rPr lang="en-US" sz="2000" dirty="0">
                  <a:latin typeface="Calibri" pitchFamily="34" charset="0"/>
                </a:rPr>
                <a:t>You may enter your text here</a:t>
              </a:r>
            </a:p>
          </p:txBody>
        </p:sp>
      </p:grpSp>
      <p:sp>
        <p:nvSpPr>
          <p:cNvPr id="50" name="Title 49"/>
          <p:cNvSpPr>
            <a:spLocks noGrp="1"/>
          </p:cNvSpPr>
          <p:nvPr>
            <p:ph type="title"/>
          </p:nvPr>
        </p:nvSpPr>
        <p:spPr>
          <a:xfrm>
            <a:off x="381000" y="381000"/>
            <a:ext cx="8229600" cy="579438"/>
          </a:xfrm>
        </p:spPr>
        <p:txBody>
          <a:bodyPr>
            <a:normAutofit/>
          </a:bodyPr>
          <a:lstStyle/>
          <a:p>
            <a:r>
              <a:rPr lang="en-US" dirty="0" smtClean="0"/>
              <a:t>Your Title Text Here</a:t>
            </a:r>
            <a:endParaRPr lang="en-US" dirty="0"/>
          </a:p>
        </p:txBody>
      </p:sp>
      <p:sp>
        <p:nvSpPr>
          <p:cNvPr id="41" name="Ellipse 98"/>
          <p:cNvSpPr/>
          <p:nvPr/>
        </p:nvSpPr>
        <p:spPr bwMode="auto">
          <a:xfrm>
            <a:off x="368583" y="3579920"/>
            <a:ext cx="1905000" cy="503954"/>
          </a:xfrm>
          <a:prstGeom prst="ellipse">
            <a:avLst/>
          </a:prstGeom>
          <a:gradFill flip="none" rotWithShape="1">
            <a:gsLst>
              <a:gs pos="100000">
                <a:srgbClr val="FFFFFF">
                  <a:alpha val="0"/>
                </a:srgbClr>
              </a:gs>
              <a:gs pos="0">
                <a:srgbClr val="E6E6E6">
                  <a:lumMod val="10000"/>
                  <a:alpha val="76000"/>
                </a:srgbClr>
              </a:gs>
            </a:gsLst>
            <a:path path="shape">
              <a:fillToRect l="50000" t="50000" r="50000" b="50000"/>
            </a:path>
            <a:tileRect/>
          </a:gradFill>
          <a:ln w="9525" cap="flat" cmpd="sng" algn="ctr">
            <a:noFill/>
            <a:prstDash val="solid"/>
          </a:ln>
          <a:effectLst/>
        </p:spPr>
        <p:txBody>
          <a:bodyPr anchor="ctr"/>
          <a:lstStyle/>
          <a:p>
            <a:pPr algn="ctr">
              <a:defRPr/>
            </a:pPr>
            <a:endParaRPr lang="en-US">
              <a:solidFill>
                <a:srgbClr val="FFFFFF"/>
              </a:solidFill>
              <a:latin typeface="Calibri" pitchFamily="-111" charset="0"/>
              <a:ea typeface="ＭＳ Ｐゴシック" pitchFamily="-111" charset="-128"/>
            </a:endParaRPr>
          </a:p>
        </p:txBody>
      </p:sp>
      <p:grpSp>
        <p:nvGrpSpPr>
          <p:cNvPr id="7" name="Group 13"/>
          <p:cNvGrpSpPr/>
          <p:nvPr/>
        </p:nvGrpSpPr>
        <p:grpSpPr>
          <a:xfrm>
            <a:off x="700431" y="2524554"/>
            <a:ext cx="1239716" cy="1344167"/>
            <a:chOff x="0" y="4114800"/>
            <a:chExt cx="1184275" cy="1227226"/>
          </a:xfrm>
        </p:grpSpPr>
        <p:sp>
          <p:nvSpPr>
            <p:cNvPr id="52" name="Oval 68"/>
            <p:cNvSpPr>
              <a:spLocks noChangeArrowheads="1"/>
            </p:cNvSpPr>
            <p:nvPr/>
          </p:nvSpPr>
          <p:spPr bwMode="auto">
            <a:xfrm>
              <a:off x="131924" y="4290263"/>
              <a:ext cx="1051336" cy="1051763"/>
            </a:xfrm>
            <a:prstGeom prst="ellipse">
              <a:avLst/>
            </a:prstGeom>
            <a:gradFill rotWithShape="1">
              <a:gsLst>
                <a:gs pos="0">
                  <a:srgbClr val="FF0000"/>
                </a:gs>
                <a:gs pos="100000">
                  <a:srgbClr val="FF0000">
                    <a:gamma/>
                    <a:shade val="46275"/>
                    <a:invGamma/>
                  </a:srgbClr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n-US" dirty="0">
                <a:latin typeface="Calibri" pitchFamily="34" charset="0"/>
              </a:endParaRPr>
            </a:p>
          </p:txBody>
        </p:sp>
        <p:sp>
          <p:nvSpPr>
            <p:cNvPr id="53" name="Oval 69"/>
            <p:cNvSpPr>
              <a:spLocks noChangeArrowheads="1"/>
            </p:cNvSpPr>
            <p:nvPr/>
          </p:nvSpPr>
          <p:spPr bwMode="auto">
            <a:xfrm>
              <a:off x="136998" y="4275049"/>
              <a:ext cx="1047277" cy="1047706"/>
            </a:xfrm>
            <a:prstGeom prst="ellipse">
              <a:avLst/>
            </a:prstGeom>
            <a:gradFill rotWithShape="1">
              <a:gsLst>
                <a:gs pos="0">
                  <a:srgbClr val="FFFFFF">
                    <a:alpha val="30000"/>
                  </a:srgbClr>
                </a:gs>
                <a:gs pos="100000">
                  <a:srgbClr val="FFFFFF">
                    <a:gamma/>
                    <a:shade val="46275"/>
                    <a:invGamma/>
                    <a:alpha val="0"/>
                  </a:srgb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n-US" dirty="0">
                <a:latin typeface="Calibri" pitchFamily="34" charset="0"/>
              </a:endParaRPr>
            </a:p>
          </p:txBody>
        </p:sp>
        <p:sp>
          <p:nvSpPr>
            <p:cNvPr id="54" name="Oval 70"/>
            <p:cNvSpPr>
              <a:spLocks noChangeArrowheads="1"/>
            </p:cNvSpPr>
            <p:nvPr/>
          </p:nvSpPr>
          <p:spPr bwMode="auto">
            <a:xfrm>
              <a:off x="0" y="4114800"/>
              <a:ext cx="1095987" cy="1095375"/>
            </a:xfrm>
            <a:prstGeom prst="ellipse">
              <a:avLst/>
            </a:prstGeom>
            <a:gradFill rotWithShape="1">
              <a:gsLst>
                <a:gs pos="0">
                  <a:srgbClr val="FFB3B3">
                    <a:alpha val="70000"/>
                  </a:srgbClr>
                </a:gs>
                <a:gs pos="100000">
                  <a:srgbClr val="FFB3B3">
                    <a:gamma/>
                    <a:shade val="46275"/>
                    <a:invGamma/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n-US" dirty="0">
                <a:latin typeface="Calibri" pitchFamily="34" charset="0"/>
              </a:endParaRPr>
            </a:p>
          </p:txBody>
        </p:sp>
        <p:sp>
          <p:nvSpPr>
            <p:cNvPr id="56" name="Oval 71"/>
            <p:cNvSpPr>
              <a:spLocks noChangeArrowheads="1"/>
            </p:cNvSpPr>
            <p:nvPr/>
          </p:nvSpPr>
          <p:spPr bwMode="auto">
            <a:xfrm>
              <a:off x="262834" y="4333875"/>
              <a:ext cx="438395" cy="438150"/>
            </a:xfrm>
            <a:prstGeom prst="ellipse">
              <a:avLst/>
            </a:prstGeom>
            <a:gradFill rotWithShape="1">
              <a:gsLst>
                <a:gs pos="0">
                  <a:srgbClr val="FFFFFF"/>
                </a:gs>
                <a:gs pos="100000">
                  <a:srgbClr val="FFFFFF">
                    <a:gamma/>
                    <a:shade val="46275"/>
                    <a:invGamma/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n-US" dirty="0">
                <a:latin typeface="Calibri" pitchFamily="34" charset="0"/>
              </a:endParaRPr>
            </a:p>
          </p:txBody>
        </p:sp>
      </p:grpSp>
      <p:sp>
        <p:nvSpPr>
          <p:cNvPr id="42" name="Ellipse 98"/>
          <p:cNvSpPr/>
          <p:nvPr/>
        </p:nvSpPr>
        <p:spPr bwMode="auto">
          <a:xfrm>
            <a:off x="2155314" y="3579920"/>
            <a:ext cx="1905000" cy="503954"/>
          </a:xfrm>
          <a:prstGeom prst="ellipse">
            <a:avLst/>
          </a:prstGeom>
          <a:gradFill flip="none" rotWithShape="1">
            <a:gsLst>
              <a:gs pos="100000">
                <a:srgbClr val="FFFFFF">
                  <a:alpha val="0"/>
                </a:srgbClr>
              </a:gs>
              <a:gs pos="0">
                <a:srgbClr val="E6E6E6">
                  <a:lumMod val="10000"/>
                  <a:alpha val="76000"/>
                </a:srgbClr>
              </a:gs>
            </a:gsLst>
            <a:path path="shape">
              <a:fillToRect l="50000" t="50000" r="50000" b="50000"/>
            </a:path>
            <a:tileRect/>
          </a:gradFill>
          <a:ln w="9525" cap="flat" cmpd="sng" algn="ctr">
            <a:noFill/>
            <a:prstDash val="solid"/>
          </a:ln>
          <a:effectLst/>
        </p:spPr>
        <p:txBody>
          <a:bodyPr anchor="ctr"/>
          <a:lstStyle/>
          <a:p>
            <a:pPr algn="ctr">
              <a:defRPr/>
            </a:pPr>
            <a:endParaRPr lang="en-US">
              <a:solidFill>
                <a:srgbClr val="FFFFFF"/>
              </a:solidFill>
              <a:latin typeface="Calibri" pitchFamily="-111" charset="0"/>
              <a:ea typeface="ＭＳ Ｐゴシック" pitchFamily="-111" charset="-128"/>
            </a:endParaRPr>
          </a:p>
        </p:txBody>
      </p:sp>
      <p:sp>
        <p:nvSpPr>
          <p:cNvPr id="43" name="Ellipse 98"/>
          <p:cNvSpPr/>
          <p:nvPr/>
        </p:nvSpPr>
        <p:spPr bwMode="auto">
          <a:xfrm>
            <a:off x="4060314" y="3595686"/>
            <a:ext cx="1905000" cy="503954"/>
          </a:xfrm>
          <a:prstGeom prst="ellipse">
            <a:avLst/>
          </a:prstGeom>
          <a:gradFill flip="none" rotWithShape="1">
            <a:gsLst>
              <a:gs pos="100000">
                <a:srgbClr val="FFFFFF">
                  <a:alpha val="0"/>
                </a:srgbClr>
              </a:gs>
              <a:gs pos="0">
                <a:srgbClr val="E6E6E6">
                  <a:lumMod val="10000"/>
                  <a:alpha val="76000"/>
                </a:srgbClr>
              </a:gs>
            </a:gsLst>
            <a:path path="shape">
              <a:fillToRect l="50000" t="50000" r="50000" b="50000"/>
            </a:path>
            <a:tileRect/>
          </a:gradFill>
          <a:ln w="9525" cap="flat" cmpd="sng" algn="ctr">
            <a:noFill/>
            <a:prstDash val="solid"/>
          </a:ln>
          <a:effectLst/>
        </p:spPr>
        <p:txBody>
          <a:bodyPr anchor="ctr"/>
          <a:lstStyle/>
          <a:p>
            <a:pPr algn="ctr">
              <a:defRPr/>
            </a:pPr>
            <a:endParaRPr lang="en-US">
              <a:solidFill>
                <a:srgbClr val="FFFFFF"/>
              </a:solidFill>
              <a:latin typeface="Calibri" pitchFamily="-111" charset="0"/>
              <a:ea typeface="ＭＳ Ｐゴシック" pitchFamily="-111" charset="-128"/>
            </a:endParaRPr>
          </a:p>
        </p:txBody>
      </p:sp>
      <p:sp>
        <p:nvSpPr>
          <p:cNvPr id="44" name="Ellipse 98"/>
          <p:cNvSpPr/>
          <p:nvPr/>
        </p:nvSpPr>
        <p:spPr bwMode="auto">
          <a:xfrm>
            <a:off x="5812025" y="3579920"/>
            <a:ext cx="1905000" cy="503954"/>
          </a:xfrm>
          <a:prstGeom prst="ellipse">
            <a:avLst/>
          </a:prstGeom>
          <a:gradFill flip="none" rotWithShape="1">
            <a:gsLst>
              <a:gs pos="100000">
                <a:srgbClr val="FFFFFF">
                  <a:alpha val="0"/>
                </a:srgbClr>
              </a:gs>
              <a:gs pos="0">
                <a:srgbClr val="E6E6E6">
                  <a:lumMod val="10000"/>
                  <a:alpha val="76000"/>
                </a:srgbClr>
              </a:gs>
            </a:gsLst>
            <a:path path="shape">
              <a:fillToRect l="50000" t="50000" r="50000" b="50000"/>
            </a:path>
            <a:tileRect/>
          </a:gradFill>
          <a:ln w="9525" cap="flat" cmpd="sng" algn="ctr">
            <a:noFill/>
            <a:prstDash val="solid"/>
          </a:ln>
          <a:effectLst/>
        </p:spPr>
        <p:txBody>
          <a:bodyPr anchor="ctr"/>
          <a:lstStyle/>
          <a:p>
            <a:pPr algn="ctr">
              <a:defRPr/>
            </a:pPr>
            <a:endParaRPr lang="en-US">
              <a:solidFill>
                <a:srgbClr val="FFFFFF"/>
              </a:solidFill>
              <a:latin typeface="Calibri" pitchFamily="-111" charset="0"/>
              <a:ea typeface="ＭＳ Ｐゴシック" pitchFamily="-111" charset="-128"/>
            </a:endParaRPr>
          </a:p>
        </p:txBody>
      </p:sp>
      <p:grpSp>
        <p:nvGrpSpPr>
          <p:cNvPr id="8" name="Group 13"/>
          <p:cNvGrpSpPr/>
          <p:nvPr/>
        </p:nvGrpSpPr>
        <p:grpSpPr>
          <a:xfrm>
            <a:off x="2546242" y="2524554"/>
            <a:ext cx="1239716" cy="1344167"/>
            <a:chOff x="0" y="4114800"/>
            <a:chExt cx="1184275" cy="1227226"/>
          </a:xfrm>
        </p:grpSpPr>
        <p:sp>
          <p:nvSpPr>
            <p:cNvPr id="59" name="Oval 68"/>
            <p:cNvSpPr>
              <a:spLocks noChangeArrowheads="1"/>
            </p:cNvSpPr>
            <p:nvPr/>
          </p:nvSpPr>
          <p:spPr bwMode="auto">
            <a:xfrm>
              <a:off x="131924" y="4290263"/>
              <a:ext cx="1051336" cy="1051763"/>
            </a:xfrm>
            <a:prstGeom prst="ellipse">
              <a:avLst/>
            </a:prstGeom>
            <a:gradFill rotWithShape="1">
              <a:gsLst>
                <a:gs pos="0">
                  <a:srgbClr val="FF0000"/>
                </a:gs>
                <a:gs pos="100000">
                  <a:srgbClr val="FF0000">
                    <a:gamma/>
                    <a:shade val="46275"/>
                    <a:invGamma/>
                  </a:srgbClr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n-US" dirty="0">
                <a:latin typeface="Calibri" pitchFamily="34" charset="0"/>
              </a:endParaRPr>
            </a:p>
          </p:txBody>
        </p:sp>
        <p:sp>
          <p:nvSpPr>
            <p:cNvPr id="60" name="Oval 69"/>
            <p:cNvSpPr>
              <a:spLocks noChangeArrowheads="1"/>
            </p:cNvSpPr>
            <p:nvPr/>
          </p:nvSpPr>
          <p:spPr bwMode="auto">
            <a:xfrm>
              <a:off x="136998" y="4275049"/>
              <a:ext cx="1047277" cy="1047706"/>
            </a:xfrm>
            <a:prstGeom prst="ellipse">
              <a:avLst/>
            </a:prstGeom>
            <a:gradFill rotWithShape="1">
              <a:gsLst>
                <a:gs pos="0">
                  <a:srgbClr val="FFFFFF">
                    <a:alpha val="30000"/>
                  </a:srgbClr>
                </a:gs>
                <a:gs pos="100000">
                  <a:srgbClr val="FFFFFF">
                    <a:gamma/>
                    <a:shade val="46275"/>
                    <a:invGamma/>
                    <a:alpha val="0"/>
                  </a:srgb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n-US" dirty="0">
                <a:latin typeface="Calibri" pitchFamily="34" charset="0"/>
              </a:endParaRPr>
            </a:p>
          </p:txBody>
        </p:sp>
        <p:sp>
          <p:nvSpPr>
            <p:cNvPr id="61" name="Oval 70"/>
            <p:cNvSpPr>
              <a:spLocks noChangeArrowheads="1"/>
            </p:cNvSpPr>
            <p:nvPr/>
          </p:nvSpPr>
          <p:spPr bwMode="auto">
            <a:xfrm>
              <a:off x="0" y="4114800"/>
              <a:ext cx="1095987" cy="1095375"/>
            </a:xfrm>
            <a:prstGeom prst="ellipse">
              <a:avLst/>
            </a:prstGeom>
            <a:gradFill rotWithShape="1">
              <a:gsLst>
                <a:gs pos="0">
                  <a:srgbClr val="FFB3B3">
                    <a:alpha val="70000"/>
                  </a:srgbClr>
                </a:gs>
                <a:gs pos="100000">
                  <a:srgbClr val="FFB3B3">
                    <a:gamma/>
                    <a:shade val="46275"/>
                    <a:invGamma/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n-US" dirty="0">
                <a:latin typeface="Calibri" pitchFamily="34" charset="0"/>
              </a:endParaRPr>
            </a:p>
          </p:txBody>
        </p:sp>
        <p:sp>
          <p:nvSpPr>
            <p:cNvPr id="64" name="Oval 71"/>
            <p:cNvSpPr>
              <a:spLocks noChangeArrowheads="1"/>
            </p:cNvSpPr>
            <p:nvPr/>
          </p:nvSpPr>
          <p:spPr bwMode="auto">
            <a:xfrm>
              <a:off x="262834" y="4333875"/>
              <a:ext cx="438395" cy="438150"/>
            </a:xfrm>
            <a:prstGeom prst="ellipse">
              <a:avLst/>
            </a:prstGeom>
            <a:gradFill rotWithShape="1">
              <a:gsLst>
                <a:gs pos="0">
                  <a:srgbClr val="FFFFFF"/>
                </a:gs>
                <a:gs pos="100000">
                  <a:srgbClr val="FFFFFF">
                    <a:gamma/>
                    <a:shade val="46275"/>
                    <a:invGamma/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n-US" dirty="0">
                <a:latin typeface="Calibri" pitchFamily="34" charset="0"/>
              </a:endParaRPr>
            </a:p>
          </p:txBody>
        </p:sp>
      </p:grpSp>
      <p:grpSp>
        <p:nvGrpSpPr>
          <p:cNvPr id="9" name="Group 13"/>
          <p:cNvGrpSpPr/>
          <p:nvPr/>
        </p:nvGrpSpPr>
        <p:grpSpPr>
          <a:xfrm>
            <a:off x="4392053" y="2524554"/>
            <a:ext cx="1239716" cy="1344167"/>
            <a:chOff x="0" y="4114800"/>
            <a:chExt cx="1184275" cy="1227226"/>
          </a:xfrm>
        </p:grpSpPr>
        <p:sp>
          <p:nvSpPr>
            <p:cNvPr id="68" name="Oval 68"/>
            <p:cNvSpPr>
              <a:spLocks noChangeArrowheads="1"/>
            </p:cNvSpPr>
            <p:nvPr/>
          </p:nvSpPr>
          <p:spPr bwMode="auto">
            <a:xfrm>
              <a:off x="131924" y="4290263"/>
              <a:ext cx="1051336" cy="1051763"/>
            </a:xfrm>
            <a:prstGeom prst="ellipse">
              <a:avLst/>
            </a:prstGeom>
            <a:gradFill rotWithShape="1">
              <a:gsLst>
                <a:gs pos="0">
                  <a:srgbClr val="FF0000"/>
                </a:gs>
                <a:gs pos="100000">
                  <a:srgbClr val="FF0000">
                    <a:gamma/>
                    <a:shade val="46275"/>
                    <a:invGamma/>
                  </a:srgbClr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n-US" dirty="0">
                <a:latin typeface="Calibri" pitchFamily="34" charset="0"/>
              </a:endParaRPr>
            </a:p>
          </p:txBody>
        </p:sp>
        <p:sp>
          <p:nvSpPr>
            <p:cNvPr id="69" name="Oval 69"/>
            <p:cNvSpPr>
              <a:spLocks noChangeArrowheads="1"/>
            </p:cNvSpPr>
            <p:nvPr/>
          </p:nvSpPr>
          <p:spPr bwMode="auto">
            <a:xfrm>
              <a:off x="136998" y="4275049"/>
              <a:ext cx="1047277" cy="1047706"/>
            </a:xfrm>
            <a:prstGeom prst="ellipse">
              <a:avLst/>
            </a:prstGeom>
            <a:gradFill rotWithShape="1">
              <a:gsLst>
                <a:gs pos="0">
                  <a:srgbClr val="FFFFFF">
                    <a:alpha val="30000"/>
                  </a:srgbClr>
                </a:gs>
                <a:gs pos="100000">
                  <a:srgbClr val="FFFFFF">
                    <a:gamma/>
                    <a:shade val="46275"/>
                    <a:invGamma/>
                    <a:alpha val="0"/>
                  </a:srgb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n-US" dirty="0">
                <a:latin typeface="Calibri" pitchFamily="34" charset="0"/>
              </a:endParaRPr>
            </a:p>
          </p:txBody>
        </p:sp>
        <p:sp>
          <p:nvSpPr>
            <p:cNvPr id="70" name="Oval 70"/>
            <p:cNvSpPr>
              <a:spLocks noChangeArrowheads="1"/>
            </p:cNvSpPr>
            <p:nvPr/>
          </p:nvSpPr>
          <p:spPr bwMode="auto">
            <a:xfrm>
              <a:off x="0" y="4114800"/>
              <a:ext cx="1095987" cy="1095375"/>
            </a:xfrm>
            <a:prstGeom prst="ellipse">
              <a:avLst/>
            </a:prstGeom>
            <a:gradFill rotWithShape="1">
              <a:gsLst>
                <a:gs pos="0">
                  <a:srgbClr val="FFB3B3">
                    <a:alpha val="70000"/>
                  </a:srgbClr>
                </a:gs>
                <a:gs pos="100000">
                  <a:srgbClr val="FFB3B3">
                    <a:gamma/>
                    <a:shade val="46275"/>
                    <a:invGamma/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n-US" dirty="0">
                <a:latin typeface="Calibri" pitchFamily="34" charset="0"/>
              </a:endParaRPr>
            </a:p>
          </p:txBody>
        </p:sp>
        <p:sp>
          <p:nvSpPr>
            <p:cNvPr id="71" name="Oval 71"/>
            <p:cNvSpPr>
              <a:spLocks noChangeArrowheads="1"/>
            </p:cNvSpPr>
            <p:nvPr/>
          </p:nvSpPr>
          <p:spPr bwMode="auto">
            <a:xfrm>
              <a:off x="262834" y="4333875"/>
              <a:ext cx="438395" cy="438150"/>
            </a:xfrm>
            <a:prstGeom prst="ellipse">
              <a:avLst/>
            </a:prstGeom>
            <a:gradFill rotWithShape="1">
              <a:gsLst>
                <a:gs pos="0">
                  <a:srgbClr val="FFFFFF"/>
                </a:gs>
                <a:gs pos="100000">
                  <a:srgbClr val="FFFFFF">
                    <a:gamma/>
                    <a:shade val="46275"/>
                    <a:invGamma/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n-US" dirty="0">
                <a:latin typeface="Calibri" pitchFamily="34" charset="0"/>
              </a:endParaRPr>
            </a:p>
          </p:txBody>
        </p:sp>
      </p:grpSp>
      <p:grpSp>
        <p:nvGrpSpPr>
          <p:cNvPr id="10" name="Group 13"/>
          <p:cNvGrpSpPr/>
          <p:nvPr/>
        </p:nvGrpSpPr>
        <p:grpSpPr>
          <a:xfrm>
            <a:off x="6087735" y="2524554"/>
            <a:ext cx="1239716" cy="1344167"/>
            <a:chOff x="0" y="4114800"/>
            <a:chExt cx="1184275" cy="1227226"/>
          </a:xfrm>
        </p:grpSpPr>
        <p:sp>
          <p:nvSpPr>
            <p:cNvPr id="73" name="Oval 68"/>
            <p:cNvSpPr>
              <a:spLocks noChangeArrowheads="1"/>
            </p:cNvSpPr>
            <p:nvPr/>
          </p:nvSpPr>
          <p:spPr bwMode="auto">
            <a:xfrm>
              <a:off x="131924" y="4290263"/>
              <a:ext cx="1051336" cy="1051763"/>
            </a:xfrm>
            <a:prstGeom prst="ellipse">
              <a:avLst/>
            </a:prstGeom>
            <a:gradFill rotWithShape="1">
              <a:gsLst>
                <a:gs pos="0">
                  <a:srgbClr val="FF0000"/>
                </a:gs>
                <a:gs pos="100000">
                  <a:srgbClr val="FF0000">
                    <a:gamma/>
                    <a:shade val="46275"/>
                    <a:invGamma/>
                  </a:srgbClr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n-US" dirty="0">
                <a:latin typeface="Calibri" pitchFamily="34" charset="0"/>
              </a:endParaRPr>
            </a:p>
          </p:txBody>
        </p:sp>
        <p:sp>
          <p:nvSpPr>
            <p:cNvPr id="74" name="Oval 69"/>
            <p:cNvSpPr>
              <a:spLocks noChangeArrowheads="1"/>
            </p:cNvSpPr>
            <p:nvPr/>
          </p:nvSpPr>
          <p:spPr bwMode="auto">
            <a:xfrm>
              <a:off x="136998" y="4275049"/>
              <a:ext cx="1047277" cy="1047706"/>
            </a:xfrm>
            <a:prstGeom prst="ellipse">
              <a:avLst/>
            </a:prstGeom>
            <a:gradFill rotWithShape="1">
              <a:gsLst>
                <a:gs pos="0">
                  <a:srgbClr val="FFFFFF">
                    <a:alpha val="30000"/>
                  </a:srgbClr>
                </a:gs>
                <a:gs pos="100000">
                  <a:srgbClr val="FFFFFF">
                    <a:gamma/>
                    <a:shade val="46275"/>
                    <a:invGamma/>
                    <a:alpha val="0"/>
                  </a:srgb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n-US" dirty="0">
                <a:latin typeface="Calibri" pitchFamily="34" charset="0"/>
              </a:endParaRPr>
            </a:p>
          </p:txBody>
        </p:sp>
        <p:sp>
          <p:nvSpPr>
            <p:cNvPr id="75" name="Oval 70"/>
            <p:cNvSpPr>
              <a:spLocks noChangeArrowheads="1"/>
            </p:cNvSpPr>
            <p:nvPr/>
          </p:nvSpPr>
          <p:spPr bwMode="auto">
            <a:xfrm>
              <a:off x="0" y="4114800"/>
              <a:ext cx="1095987" cy="1095375"/>
            </a:xfrm>
            <a:prstGeom prst="ellipse">
              <a:avLst/>
            </a:prstGeom>
            <a:gradFill rotWithShape="1">
              <a:gsLst>
                <a:gs pos="0">
                  <a:srgbClr val="FFB3B3">
                    <a:alpha val="70000"/>
                  </a:srgbClr>
                </a:gs>
                <a:gs pos="100000">
                  <a:srgbClr val="FFB3B3">
                    <a:gamma/>
                    <a:shade val="46275"/>
                    <a:invGamma/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n-US" dirty="0">
                <a:latin typeface="Calibri" pitchFamily="34" charset="0"/>
              </a:endParaRPr>
            </a:p>
          </p:txBody>
        </p:sp>
        <p:sp>
          <p:nvSpPr>
            <p:cNvPr id="76" name="Oval 71"/>
            <p:cNvSpPr>
              <a:spLocks noChangeArrowheads="1"/>
            </p:cNvSpPr>
            <p:nvPr/>
          </p:nvSpPr>
          <p:spPr bwMode="auto">
            <a:xfrm>
              <a:off x="262834" y="4333875"/>
              <a:ext cx="438395" cy="438150"/>
            </a:xfrm>
            <a:prstGeom prst="ellipse">
              <a:avLst/>
            </a:prstGeom>
            <a:gradFill rotWithShape="1">
              <a:gsLst>
                <a:gs pos="0">
                  <a:srgbClr val="FFFFFF"/>
                </a:gs>
                <a:gs pos="100000">
                  <a:srgbClr val="FFFFFF">
                    <a:gamma/>
                    <a:shade val="46275"/>
                    <a:invGamma/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n-US" dirty="0">
                <a:latin typeface="Calibri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555760284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23"/>
          <p:cNvGrpSpPr>
            <a:grpSpLocks/>
          </p:cNvGrpSpPr>
          <p:nvPr/>
        </p:nvGrpSpPr>
        <p:grpSpPr bwMode="auto">
          <a:xfrm>
            <a:off x="0" y="2057400"/>
            <a:ext cx="9144000" cy="1676400"/>
            <a:chOff x="0" y="2086"/>
            <a:chExt cx="5760" cy="1056"/>
          </a:xfrm>
        </p:grpSpPr>
        <p:sp>
          <p:nvSpPr>
            <p:cNvPr id="37" name="Rectangle 3"/>
            <p:cNvSpPr>
              <a:spLocks noChangeArrowheads="1"/>
            </p:cNvSpPr>
            <p:nvPr/>
          </p:nvSpPr>
          <p:spPr bwMode="gray">
            <a:xfrm>
              <a:off x="0" y="2325"/>
              <a:ext cx="5760" cy="817"/>
            </a:xfrm>
            <a:prstGeom prst="rect">
              <a:avLst/>
            </a:prstGeom>
            <a:gradFill rotWithShape="1">
              <a:gsLst>
                <a:gs pos="0">
                  <a:srgbClr val="DDDDDD"/>
                </a:gs>
                <a:gs pos="100000">
                  <a:srgbClr val="FFFFFF"/>
                </a:gs>
              </a:gsLst>
              <a:lin ang="5400000" scaled="1"/>
            </a:gradFill>
            <a:ln w="9525">
              <a:noFill/>
              <a:miter lim="800000"/>
              <a:headEnd/>
              <a:tailEnd/>
            </a:ln>
          </p:spPr>
          <p:txBody>
            <a:bodyPr wrap="none" lIns="90000" tIns="90000" rIns="72000" bIns="90000" anchor="ctr"/>
            <a:lstStyle/>
            <a:p>
              <a:pPr algn="ctr" eaLnBrk="0" hangingPunct="0"/>
              <a:endParaRPr lang="en-US" noProof="1">
                <a:latin typeface="Calibri" pitchFamily="34" charset="0"/>
                <a:cs typeface="Arial" charset="0"/>
              </a:endParaRPr>
            </a:p>
          </p:txBody>
        </p:sp>
        <p:sp>
          <p:nvSpPr>
            <p:cNvPr id="38" name="Rectangle 25"/>
            <p:cNvSpPr>
              <a:spLocks noChangeArrowheads="1"/>
            </p:cNvSpPr>
            <p:nvPr/>
          </p:nvSpPr>
          <p:spPr bwMode="gray">
            <a:xfrm flipV="1">
              <a:off x="0" y="2086"/>
              <a:ext cx="5760" cy="246"/>
            </a:xfrm>
            <a:prstGeom prst="rect">
              <a:avLst/>
            </a:prstGeom>
            <a:gradFill rotWithShape="1">
              <a:gsLst>
                <a:gs pos="0">
                  <a:srgbClr val="DBDBDB"/>
                </a:gs>
                <a:gs pos="100000">
                  <a:srgbClr val="FFFFFF"/>
                </a:gs>
              </a:gsLst>
              <a:lin ang="5400000" scaled="1"/>
            </a:gradFill>
            <a:ln w="9525">
              <a:noFill/>
              <a:miter lim="800000"/>
              <a:headEnd/>
              <a:tailEnd/>
            </a:ln>
          </p:spPr>
          <p:txBody>
            <a:bodyPr rot="10800000" wrap="none" lIns="90000" tIns="90000" rIns="72000" bIns="90000" anchor="ctr"/>
            <a:lstStyle/>
            <a:p>
              <a:pPr algn="ctr" eaLnBrk="0" hangingPunct="0"/>
              <a:endParaRPr lang="en-US" noProof="1">
                <a:latin typeface="Calibri" pitchFamily="34" charset="0"/>
                <a:cs typeface="Arial" charset="0"/>
              </a:endParaRPr>
            </a:p>
          </p:txBody>
        </p:sp>
      </p:grp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sz="3600" dirty="0" smtClean="0">
                <a:latin typeface="Franklin Gothic Medium Cond" pitchFamily="34" charset="0"/>
              </a:rPr>
              <a:t>Integration of four factors</a:t>
            </a:r>
            <a:endParaRPr lang="en-US" sz="3600" dirty="0">
              <a:latin typeface="Franklin Gothic Medium Cond" pitchFamily="34" charset="0"/>
            </a:endParaRPr>
          </a:p>
        </p:txBody>
      </p:sp>
      <p:grpSp>
        <p:nvGrpSpPr>
          <p:cNvPr id="9" name="Group 11"/>
          <p:cNvGrpSpPr/>
          <p:nvPr/>
        </p:nvGrpSpPr>
        <p:grpSpPr>
          <a:xfrm>
            <a:off x="2133600" y="1219200"/>
            <a:ext cx="4648200" cy="4648200"/>
            <a:chOff x="2979824" y="2069432"/>
            <a:chExt cx="3104144" cy="3104144"/>
          </a:xfrm>
          <a:effectLst>
            <a:outerShdw blurRad="228600" dist="38100" dir="5400000" sx="103000" sy="103000" algn="t" rotWithShape="0">
              <a:prstClr val="black">
                <a:alpha val="40000"/>
              </a:prstClr>
            </a:outerShdw>
          </a:effectLst>
          <a:scene3d>
            <a:camera prst="perspectiveRelaxed"/>
            <a:lightRig rig="threePt" dir="t"/>
          </a:scene3d>
        </p:grpSpPr>
        <p:grpSp>
          <p:nvGrpSpPr>
            <p:cNvPr id="10" name="Group 6"/>
            <p:cNvGrpSpPr/>
            <p:nvPr/>
          </p:nvGrpSpPr>
          <p:grpSpPr>
            <a:xfrm>
              <a:off x="3200400" y="2286000"/>
              <a:ext cx="2653665" cy="2667000"/>
              <a:chOff x="1978025" y="1492250"/>
              <a:chExt cx="5054600" cy="5080000"/>
            </a:xfrm>
            <a:effectLst/>
          </p:grpSpPr>
          <p:sp>
            <p:nvSpPr>
              <p:cNvPr id="4" name="Freeform 3"/>
              <p:cNvSpPr>
                <a:spLocks/>
              </p:cNvSpPr>
              <p:nvPr/>
            </p:nvSpPr>
            <p:spPr bwMode="auto">
              <a:xfrm>
                <a:off x="4492625" y="1492250"/>
                <a:ext cx="2540000" cy="3035300"/>
              </a:xfrm>
              <a:custGeom>
                <a:avLst/>
                <a:gdLst/>
                <a:ahLst/>
                <a:cxnLst>
                  <a:cxn ang="0">
                    <a:pos x="1600" y="1600"/>
                  </a:cxn>
                  <a:cxn ang="0">
                    <a:pos x="1592" y="1436"/>
                  </a:cxn>
                  <a:cxn ang="0">
                    <a:pos x="1568" y="1278"/>
                  </a:cxn>
                  <a:cxn ang="0">
                    <a:pos x="1528" y="1124"/>
                  </a:cxn>
                  <a:cxn ang="0">
                    <a:pos x="1474" y="978"/>
                  </a:cxn>
                  <a:cxn ang="0">
                    <a:pos x="1408" y="838"/>
                  </a:cxn>
                  <a:cxn ang="0">
                    <a:pos x="1328" y="706"/>
                  </a:cxn>
                  <a:cxn ang="0">
                    <a:pos x="1236" y="582"/>
                  </a:cxn>
                  <a:cxn ang="0">
                    <a:pos x="1132" y="470"/>
                  </a:cxn>
                  <a:cxn ang="0">
                    <a:pos x="1020" y="366"/>
                  </a:cxn>
                  <a:cxn ang="0">
                    <a:pos x="896" y="274"/>
                  </a:cxn>
                  <a:cxn ang="0">
                    <a:pos x="764" y="194"/>
                  </a:cxn>
                  <a:cxn ang="0">
                    <a:pos x="624" y="126"/>
                  </a:cxn>
                  <a:cxn ang="0">
                    <a:pos x="478" y="72"/>
                  </a:cxn>
                  <a:cxn ang="0">
                    <a:pos x="324" y="32"/>
                  </a:cxn>
                  <a:cxn ang="0">
                    <a:pos x="166" y="8"/>
                  </a:cxn>
                  <a:cxn ang="0">
                    <a:pos x="2" y="0"/>
                  </a:cxn>
                  <a:cxn ang="0">
                    <a:pos x="312" y="318"/>
                  </a:cxn>
                  <a:cxn ang="0">
                    <a:pos x="2" y="636"/>
                  </a:cxn>
                  <a:cxn ang="0">
                    <a:pos x="0" y="640"/>
                  </a:cxn>
                  <a:cxn ang="0">
                    <a:pos x="98" y="644"/>
                  </a:cxn>
                  <a:cxn ang="0">
                    <a:pos x="194" y="660"/>
                  </a:cxn>
                  <a:cxn ang="0">
                    <a:pos x="286" y="684"/>
                  </a:cxn>
                  <a:cxn ang="0">
                    <a:pos x="374" y="716"/>
                  </a:cxn>
                  <a:cxn ang="0">
                    <a:pos x="458" y="756"/>
                  </a:cxn>
                  <a:cxn ang="0">
                    <a:pos x="536" y="804"/>
                  </a:cxn>
                  <a:cxn ang="0">
                    <a:pos x="610" y="860"/>
                  </a:cxn>
                  <a:cxn ang="0">
                    <a:pos x="678" y="920"/>
                  </a:cxn>
                  <a:cxn ang="0">
                    <a:pos x="740" y="990"/>
                  </a:cxn>
                  <a:cxn ang="0">
                    <a:pos x="796" y="1064"/>
                  </a:cxn>
                  <a:cxn ang="0">
                    <a:pos x="844" y="1142"/>
                  </a:cxn>
                  <a:cxn ang="0">
                    <a:pos x="884" y="1226"/>
                  </a:cxn>
                  <a:cxn ang="0">
                    <a:pos x="916" y="1314"/>
                  </a:cxn>
                  <a:cxn ang="0">
                    <a:pos x="940" y="1406"/>
                  </a:cxn>
                  <a:cxn ang="0">
                    <a:pos x="956" y="1502"/>
                  </a:cxn>
                  <a:cxn ang="0">
                    <a:pos x="960" y="1600"/>
                  </a:cxn>
                  <a:cxn ang="0">
                    <a:pos x="1120" y="1756"/>
                  </a:cxn>
                  <a:cxn ang="0">
                    <a:pos x="1438" y="1756"/>
                  </a:cxn>
                  <a:cxn ang="0">
                    <a:pos x="1600" y="1600"/>
                  </a:cxn>
                </a:cxnLst>
                <a:rect l="0" t="0" r="r" b="b"/>
                <a:pathLst>
                  <a:path w="1600" h="1912">
                    <a:moveTo>
                      <a:pt x="1600" y="1600"/>
                    </a:moveTo>
                    <a:lnTo>
                      <a:pt x="1600" y="1600"/>
                    </a:lnTo>
                    <a:lnTo>
                      <a:pt x="1598" y="1518"/>
                    </a:lnTo>
                    <a:lnTo>
                      <a:pt x="1592" y="1436"/>
                    </a:lnTo>
                    <a:lnTo>
                      <a:pt x="1582" y="1356"/>
                    </a:lnTo>
                    <a:lnTo>
                      <a:pt x="1568" y="1278"/>
                    </a:lnTo>
                    <a:lnTo>
                      <a:pt x="1550" y="1200"/>
                    </a:lnTo>
                    <a:lnTo>
                      <a:pt x="1528" y="1124"/>
                    </a:lnTo>
                    <a:lnTo>
                      <a:pt x="1504" y="1050"/>
                    </a:lnTo>
                    <a:lnTo>
                      <a:pt x="1474" y="978"/>
                    </a:lnTo>
                    <a:lnTo>
                      <a:pt x="1442" y="906"/>
                    </a:lnTo>
                    <a:lnTo>
                      <a:pt x="1408" y="838"/>
                    </a:lnTo>
                    <a:lnTo>
                      <a:pt x="1368" y="770"/>
                    </a:lnTo>
                    <a:lnTo>
                      <a:pt x="1328" y="706"/>
                    </a:lnTo>
                    <a:lnTo>
                      <a:pt x="1282" y="644"/>
                    </a:lnTo>
                    <a:lnTo>
                      <a:pt x="1236" y="582"/>
                    </a:lnTo>
                    <a:lnTo>
                      <a:pt x="1186" y="524"/>
                    </a:lnTo>
                    <a:lnTo>
                      <a:pt x="1132" y="470"/>
                    </a:lnTo>
                    <a:lnTo>
                      <a:pt x="1078" y="416"/>
                    </a:lnTo>
                    <a:lnTo>
                      <a:pt x="1020" y="366"/>
                    </a:lnTo>
                    <a:lnTo>
                      <a:pt x="958" y="318"/>
                    </a:lnTo>
                    <a:lnTo>
                      <a:pt x="896" y="274"/>
                    </a:lnTo>
                    <a:lnTo>
                      <a:pt x="832" y="232"/>
                    </a:lnTo>
                    <a:lnTo>
                      <a:pt x="764" y="194"/>
                    </a:lnTo>
                    <a:lnTo>
                      <a:pt x="696" y="158"/>
                    </a:lnTo>
                    <a:lnTo>
                      <a:pt x="624" y="126"/>
                    </a:lnTo>
                    <a:lnTo>
                      <a:pt x="552" y="98"/>
                    </a:lnTo>
                    <a:lnTo>
                      <a:pt x="478" y="72"/>
                    </a:lnTo>
                    <a:lnTo>
                      <a:pt x="402" y="50"/>
                    </a:lnTo>
                    <a:lnTo>
                      <a:pt x="324" y="32"/>
                    </a:lnTo>
                    <a:lnTo>
                      <a:pt x="246" y="18"/>
                    </a:lnTo>
                    <a:lnTo>
                      <a:pt x="166" y="8"/>
                    </a:lnTo>
                    <a:lnTo>
                      <a:pt x="86" y="2"/>
                    </a:lnTo>
                    <a:lnTo>
                      <a:pt x="2" y="0"/>
                    </a:lnTo>
                    <a:lnTo>
                      <a:pt x="158" y="158"/>
                    </a:lnTo>
                    <a:lnTo>
                      <a:pt x="312" y="318"/>
                    </a:lnTo>
                    <a:lnTo>
                      <a:pt x="158" y="476"/>
                    </a:lnTo>
                    <a:lnTo>
                      <a:pt x="2" y="636"/>
                    </a:lnTo>
                    <a:lnTo>
                      <a:pt x="0" y="640"/>
                    </a:lnTo>
                    <a:lnTo>
                      <a:pt x="0" y="640"/>
                    </a:lnTo>
                    <a:lnTo>
                      <a:pt x="50" y="642"/>
                    </a:lnTo>
                    <a:lnTo>
                      <a:pt x="98" y="644"/>
                    </a:lnTo>
                    <a:lnTo>
                      <a:pt x="146" y="652"/>
                    </a:lnTo>
                    <a:lnTo>
                      <a:pt x="194" y="660"/>
                    </a:lnTo>
                    <a:lnTo>
                      <a:pt x="240" y="670"/>
                    </a:lnTo>
                    <a:lnTo>
                      <a:pt x="286" y="684"/>
                    </a:lnTo>
                    <a:lnTo>
                      <a:pt x="330" y="698"/>
                    </a:lnTo>
                    <a:lnTo>
                      <a:pt x="374" y="716"/>
                    </a:lnTo>
                    <a:lnTo>
                      <a:pt x="416" y="734"/>
                    </a:lnTo>
                    <a:lnTo>
                      <a:pt x="458" y="756"/>
                    </a:lnTo>
                    <a:lnTo>
                      <a:pt x="498" y="778"/>
                    </a:lnTo>
                    <a:lnTo>
                      <a:pt x="536" y="804"/>
                    </a:lnTo>
                    <a:lnTo>
                      <a:pt x="574" y="830"/>
                    </a:lnTo>
                    <a:lnTo>
                      <a:pt x="610" y="860"/>
                    </a:lnTo>
                    <a:lnTo>
                      <a:pt x="646" y="890"/>
                    </a:lnTo>
                    <a:lnTo>
                      <a:pt x="678" y="920"/>
                    </a:lnTo>
                    <a:lnTo>
                      <a:pt x="710" y="954"/>
                    </a:lnTo>
                    <a:lnTo>
                      <a:pt x="740" y="990"/>
                    </a:lnTo>
                    <a:lnTo>
                      <a:pt x="770" y="1026"/>
                    </a:lnTo>
                    <a:lnTo>
                      <a:pt x="796" y="1064"/>
                    </a:lnTo>
                    <a:lnTo>
                      <a:pt x="822" y="1102"/>
                    </a:lnTo>
                    <a:lnTo>
                      <a:pt x="844" y="1142"/>
                    </a:lnTo>
                    <a:lnTo>
                      <a:pt x="866" y="1184"/>
                    </a:lnTo>
                    <a:lnTo>
                      <a:pt x="884" y="1226"/>
                    </a:lnTo>
                    <a:lnTo>
                      <a:pt x="902" y="1270"/>
                    </a:lnTo>
                    <a:lnTo>
                      <a:pt x="916" y="1314"/>
                    </a:lnTo>
                    <a:lnTo>
                      <a:pt x="930" y="1360"/>
                    </a:lnTo>
                    <a:lnTo>
                      <a:pt x="940" y="1406"/>
                    </a:lnTo>
                    <a:lnTo>
                      <a:pt x="948" y="1454"/>
                    </a:lnTo>
                    <a:lnTo>
                      <a:pt x="956" y="1502"/>
                    </a:lnTo>
                    <a:lnTo>
                      <a:pt x="958" y="1550"/>
                    </a:lnTo>
                    <a:lnTo>
                      <a:pt x="960" y="1600"/>
                    </a:lnTo>
                    <a:lnTo>
                      <a:pt x="962" y="1602"/>
                    </a:lnTo>
                    <a:lnTo>
                      <a:pt x="1120" y="1756"/>
                    </a:lnTo>
                    <a:lnTo>
                      <a:pt x="1280" y="1912"/>
                    </a:lnTo>
                    <a:lnTo>
                      <a:pt x="1438" y="1756"/>
                    </a:lnTo>
                    <a:lnTo>
                      <a:pt x="1598" y="1602"/>
                    </a:lnTo>
                    <a:lnTo>
                      <a:pt x="1600" y="1600"/>
                    </a:lnTo>
                    <a:close/>
                  </a:path>
                </a:pathLst>
              </a:custGeom>
              <a:solidFill>
                <a:schemeClr val="bg2">
                  <a:lumMod val="50000"/>
                </a:schemeClr>
              </a:solidFill>
              <a:ln w="38100" cmpd="sng">
                <a:noFill/>
                <a:prstDash val="solid"/>
                <a:round/>
                <a:headEnd/>
                <a:tailEnd/>
              </a:ln>
              <a:sp3d extrusionH="317500" prstMaterial="dkEdge">
                <a:bevelT w="139700" prst="cross"/>
                <a:extrusionClr>
                  <a:schemeClr val="bg1">
                    <a:lumMod val="75000"/>
                  </a:schemeClr>
                </a:extrusionClr>
              </a:sp3d>
            </p:spPr>
            <p:txBody>
              <a:bodyPr/>
              <a:lstStyle/>
              <a:p>
                <a:endParaRPr lang="en-US" dirty="0">
                  <a:latin typeface="Calibri" pitchFamily="34" charset="0"/>
                </a:endParaRPr>
              </a:p>
            </p:txBody>
          </p:sp>
          <p:sp>
            <p:nvSpPr>
              <p:cNvPr id="5" name="Freeform 4"/>
              <p:cNvSpPr>
                <a:spLocks/>
              </p:cNvSpPr>
              <p:nvPr/>
            </p:nvSpPr>
            <p:spPr bwMode="auto">
              <a:xfrm>
                <a:off x="1978025" y="1492250"/>
                <a:ext cx="3035300" cy="2540000"/>
              </a:xfrm>
              <a:custGeom>
                <a:avLst/>
                <a:gdLst/>
                <a:ahLst/>
                <a:cxnLst>
                  <a:cxn ang="0">
                    <a:pos x="1600" y="0"/>
                  </a:cxn>
                  <a:cxn ang="0">
                    <a:pos x="1436" y="8"/>
                  </a:cxn>
                  <a:cxn ang="0">
                    <a:pos x="1278" y="32"/>
                  </a:cxn>
                  <a:cxn ang="0">
                    <a:pos x="1124" y="72"/>
                  </a:cxn>
                  <a:cxn ang="0">
                    <a:pos x="978" y="126"/>
                  </a:cxn>
                  <a:cxn ang="0">
                    <a:pos x="838" y="192"/>
                  </a:cxn>
                  <a:cxn ang="0">
                    <a:pos x="706" y="272"/>
                  </a:cxn>
                  <a:cxn ang="0">
                    <a:pos x="582" y="364"/>
                  </a:cxn>
                  <a:cxn ang="0">
                    <a:pos x="470" y="468"/>
                  </a:cxn>
                  <a:cxn ang="0">
                    <a:pos x="366" y="580"/>
                  </a:cxn>
                  <a:cxn ang="0">
                    <a:pos x="274" y="704"/>
                  </a:cxn>
                  <a:cxn ang="0">
                    <a:pos x="194" y="836"/>
                  </a:cxn>
                  <a:cxn ang="0">
                    <a:pos x="126" y="976"/>
                  </a:cxn>
                  <a:cxn ang="0">
                    <a:pos x="72" y="1122"/>
                  </a:cxn>
                  <a:cxn ang="0">
                    <a:pos x="32" y="1276"/>
                  </a:cxn>
                  <a:cxn ang="0">
                    <a:pos x="8" y="1434"/>
                  </a:cxn>
                  <a:cxn ang="0">
                    <a:pos x="0" y="1598"/>
                  </a:cxn>
                  <a:cxn ang="0">
                    <a:pos x="318" y="1288"/>
                  </a:cxn>
                  <a:cxn ang="0">
                    <a:pos x="636" y="1598"/>
                  </a:cxn>
                  <a:cxn ang="0">
                    <a:pos x="640" y="1600"/>
                  </a:cxn>
                  <a:cxn ang="0">
                    <a:pos x="644" y="1502"/>
                  </a:cxn>
                  <a:cxn ang="0">
                    <a:pos x="660" y="1406"/>
                  </a:cxn>
                  <a:cxn ang="0">
                    <a:pos x="684" y="1314"/>
                  </a:cxn>
                  <a:cxn ang="0">
                    <a:pos x="716" y="1226"/>
                  </a:cxn>
                  <a:cxn ang="0">
                    <a:pos x="756" y="1142"/>
                  </a:cxn>
                  <a:cxn ang="0">
                    <a:pos x="804" y="1064"/>
                  </a:cxn>
                  <a:cxn ang="0">
                    <a:pos x="860" y="990"/>
                  </a:cxn>
                  <a:cxn ang="0">
                    <a:pos x="920" y="922"/>
                  </a:cxn>
                  <a:cxn ang="0">
                    <a:pos x="990" y="860"/>
                  </a:cxn>
                  <a:cxn ang="0">
                    <a:pos x="1064" y="804"/>
                  </a:cxn>
                  <a:cxn ang="0">
                    <a:pos x="1142" y="756"/>
                  </a:cxn>
                  <a:cxn ang="0">
                    <a:pos x="1226" y="716"/>
                  </a:cxn>
                  <a:cxn ang="0">
                    <a:pos x="1314" y="684"/>
                  </a:cxn>
                  <a:cxn ang="0">
                    <a:pos x="1406" y="660"/>
                  </a:cxn>
                  <a:cxn ang="0">
                    <a:pos x="1502" y="644"/>
                  </a:cxn>
                  <a:cxn ang="0">
                    <a:pos x="1600" y="640"/>
                  </a:cxn>
                  <a:cxn ang="0">
                    <a:pos x="1756" y="480"/>
                  </a:cxn>
                  <a:cxn ang="0">
                    <a:pos x="1756" y="162"/>
                  </a:cxn>
                  <a:cxn ang="0">
                    <a:pos x="1600" y="0"/>
                  </a:cxn>
                </a:cxnLst>
                <a:rect l="0" t="0" r="r" b="b"/>
                <a:pathLst>
                  <a:path w="1912" h="1600">
                    <a:moveTo>
                      <a:pt x="1600" y="0"/>
                    </a:moveTo>
                    <a:lnTo>
                      <a:pt x="1600" y="0"/>
                    </a:lnTo>
                    <a:lnTo>
                      <a:pt x="1518" y="2"/>
                    </a:lnTo>
                    <a:lnTo>
                      <a:pt x="1436" y="8"/>
                    </a:lnTo>
                    <a:lnTo>
                      <a:pt x="1356" y="18"/>
                    </a:lnTo>
                    <a:lnTo>
                      <a:pt x="1278" y="32"/>
                    </a:lnTo>
                    <a:lnTo>
                      <a:pt x="1200" y="50"/>
                    </a:lnTo>
                    <a:lnTo>
                      <a:pt x="1124" y="72"/>
                    </a:lnTo>
                    <a:lnTo>
                      <a:pt x="1050" y="96"/>
                    </a:lnTo>
                    <a:lnTo>
                      <a:pt x="978" y="126"/>
                    </a:lnTo>
                    <a:lnTo>
                      <a:pt x="906" y="158"/>
                    </a:lnTo>
                    <a:lnTo>
                      <a:pt x="838" y="192"/>
                    </a:lnTo>
                    <a:lnTo>
                      <a:pt x="770" y="232"/>
                    </a:lnTo>
                    <a:lnTo>
                      <a:pt x="706" y="272"/>
                    </a:lnTo>
                    <a:lnTo>
                      <a:pt x="644" y="318"/>
                    </a:lnTo>
                    <a:lnTo>
                      <a:pt x="582" y="364"/>
                    </a:lnTo>
                    <a:lnTo>
                      <a:pt x="524" y="414"/>
                    </a:lnTo>
                    <a:lnTo>
                      <a:pt x="470" y="468"/>
                    </a:lnTo>
                    <a:lnTo>
                      <a:pt x="416" y="522"/>
                    </a:lnTo>
                    <a:lnTo>
                      <a:pt x="366" y="580"/>
                    </a:lnTo>
                    <a:lnTo>
                      <a:pt x="318" y="642"/>
                    </a:lnTo>
                    <a:lnTo>
                      <a:pt x="274" y="704"/>
                    </a:lnTo>
                    <a:lnTo>
                      <a:pt x="232" y="768"/>
                    </a:lnTo>
                    <a:lnTo>
                      <a:pt x="194" y="836"/>
                    </a:lnTo>
                    <a:lnTo>
                      <a:pt x="158" y="904"/>
                    </a:lnTo>
                    <a:lnTo>
                      <a:pt x="126" y="976"/>
                    </a:lnTo>
                    <a:lnTo>
                      <a:pt x="98" y="1048"/>
                    </a:lnTo>
                    <a:lnTo>
                      <a:pt x="72" y="1122"/>
                    </a:lnTo>
                    <a:lnTo>
                      <a:pt x="50" y="1198"/>
                    </a:lnTo>
                    <a:lnTo>
                      <a:pt x="32" y="1276"/>
                    </a:lnTo>
                    <a:lnTo>
                      <a:pt x="18" y="1354"/>
                    </a:lnTo>
                    <a:lnTo>
                      <a:pt x="8" y="1434"/>
                    </a:lnTo>
                    <a:lnTo>
                      <a:pt x="2" y="1514"/>
                    </a:lnTo>
                    <a:lnTo>
                      <a:pt x="0" y="1598"/>
                    </a:lnTo>
                    <a:lnTo>
                      <a:pt x="158" y="1442"/>
                    </a:lnTo>
                    <a:lnTo>
                      <a:pt x="318" y="1288"/>
                    </a:lnTo>
                    <a:lnTo>
                      <a:pt x="476" y="1442"/>
                    </a:lnTo>
                    <a:lnTo>
                      <a:pt x="636" y="1598"/>
                    </a:lnTo>
                    <a:lnTo>
                      <a:pt x="640" y="1600"/>
                    </a:lnTo>
                    <a:lnTo>
                      <a:pt x="640" y="1600"/>
                    </a:lnTo>
                    <a:lnTo>
                      <a:pt x="642" y="1550"/>
                    </a:lnTo>
                    <a:lnTo>
                      <a:pt x="644" y="1502"/>
                    </a:lnTo>
                    <a:lnTo>
                      <a:pt x="652" y="1454"/>
                    </a:lnTo>
                    <a:lnTo>
                      <a:pt x="660" y="1406"/>
                    </a:lnTo>
                    <a:lnTo>
                      <a:pt x="670" y="1360"/>
                    </a:lnTo>
                    <a:lnTo>
                      <a:pt x="684" y="1314"/>
                    </a:lnTo>
                    <a:lnTo>
                      <a:pt x="698" y="1270"/>
                    </a:lnTo>
                    <a:lnTo>
                      <a:pt x="716" y="1226"/>
                    </a:lnTo>
                    <a:lnTo>
                      <a:pt x="734" y="1184"/>
                    </a:lnTo>
                    <a:lnTo>
                      <a:pt x="756" y="1142"/>
                    </a:lnTo>
                    <a:lnTo>
                      <a:pt x="778" y="1102"/>
                    </a:lnTo>
                    <a:lnTo>
                      <a:pt x="804" y="1064"/>
                    </a:lnTo>
                    <a:lnTo>
                      <a:pt x="830" y="1026"/>
                    </a:lnTo>
                    <a:lnTo>
                      <a:pt x="860" y="990"/>
                    </a:lnTo>
                    <a:lnTo>
                      <a:pt x="890" y="954"/>
                    </a:lnTo>
                    <a:lnTo>
                      <a:pt x="920" y="922"/>
                    </a:lnTo>
                    <a:lnTo>
                      <a:pt x="954" y="890"/>
                    </a:lnTo>
                    <a:lnTo>
                      <a:pt x="990" y="860"/>
                    </a:lnTo>
                    <a:lnTo>
                      <a:pt x="1026" y="830"/>
                    </a:lnTo>
                    <a:lnTo>
                      <a:pt x="1064" y="804"/>
                    </a:lnTo>
                    <a:lnTo>
                      <a:pt x="1102" y="778"/>
                    </a:lnTo>
                    <a:lnTo>
                      <a:pt x="1142" y="756"/>
                    </a:lnTo>
                    <a:lnTo>
                      <a:pt x="1184" y="734"/>
                    </a:lnTo>
                    <a:lnTo>
                      <a:pt x="1226" y="716"/>
                    </a:lnTo>
                    <a:lnTo>
                      <a:pt x="1270" y="698"/>
                    </a:lnTo>
                    <a:lnTo>
                      <a:pt x="1314" y="684"/>
                    </a:lnTo>
                    <a:lnTo>
                      <a:pt x="1360" y="670"/>
                    </a:lnTo>
                    <a:lnTo>
                      <a:pt x="1406" y="660"/>
                    </a:lnTo>
                    <a:lnTo>
                      <a:pt x="1454" y="652"/>
                    </a:lnTo>
                    <a:lnTo>
                      <a:pt x="1502" y="644"/>
                    </a:lnTo>
                    <a:lnTo>
                      <a:pt x="1550" y="642"/>
                    </a:lnTo>
                    <a:lnTo>
                      <a:pt x="1600" y="640"/>
                    </a:lnTo>
                    <a:lnTo>
                      <a:pt x="1602" y="638"/>
                    </a:lnTo>
                    <a:lnTo>
                      <a:pt x="1756" y="480"/>
                    </a:lnTo>
                    <a:lnTo>
                      <a:pt x="1912" y="320"/>
                    </a:lnTo>
                    <a:lnTo>
                      <a:pt x="1756" y="162"/>
                    </a:lnTo>
                    <a:lnTo>
                      <a:pt x="1602" y="2"/>
                    </a:lnTo>
                    <a:lnTo>
                      <a:pt x="1600" y="0"/>
                    </a:lnTo>
                    <a:close/>
                  </a:path>
                </a:pathLst>
              </a:custGeom>
              <a:solidFill>
                <a:schemeClr val="tx2">
                  <a:lumMod val="50000"/>
                </a:schemeClr>
              </a:solidFill>
              <a:ln w="38100" cmpd="sng">
                <a:noFill/>
                <a:prstDash val="solid"/>
                <a:round/>
                <a:headEnd/>
                <a:tailEnd/>
              </a:ln>
              <a:sp3d extrusionH="317500" prstMaterial="dkEdge">
                <a:bevelT w="139700" prst="cross"/>
                <a:extrusionClr>
                  <a:schemeClr val="bg1">
                    <a:lumMod val="75000"/>
                  </a:schemeClr>
                </a:extrusionClr>
              </a:sp3d>
            </p:spPr>
            <p:txBody>
              <a:bodyPr/>
              <a:lstStyle/>
              <a:p>
                <a:endParaRPr lang="en-US" dirty="0">
                  <a:latin typeface="Calibri" pitchFamily="34" charset="0"/>
                </a:endParaRPr>
              </a:p>
            </p:txBody>
          </p:sp>
          <p:sp>
            <p:nvSpPr>
              <p:cNvPr id="6" name="Freeform 5"/>
              <p:cNvSpPr>
                <a:spLocks/>
              </p:cNvSpPr>
              <p:nvPr/>
            </p:nvSpPr>
            <p:spPr bwMode="auto">
              <a:xfrm>
                <a:off x="3997325" y="4032250"/>
                <a:ext cx="3035300" cy="2540000"/>
              </a:xfrm>
              <a:custGeom>
                <a:avLst/>
                <a:gdLst/>
                <a:ahLst/>
                <a:cxnLst>
                  <a:cxn ang="0">
                    <a:pos x="312" y="1600"/>
                  </a:cxn>
                  <a:cxn ang="0">
                    <a:pos x="476" y="1592"/>
                  </a:cxn>
                  <a:cxn ang="0">
                    <a:pos x="634" y="1566"/>
                  </a:cxn>
                  <a:cxn ang="0">
                    <a:pos x="788" y="1528"/>
                  </a:cxn>
                  <a:cxn ang="0">
                    <a:pos x="934" y="1474"/>
                  </a:cxn>
                  <a:cxn ang="0">
                    <a:pos x="1074" y="1406"/>
                  </a:cxn>
                  <a:cxn ang="0">
                    <a:pos x="1206" y="1326"/>
                  </a:cxn>
                  <a:cxn ang="0">
                    <a:pos x="1330" y="1234"/>
                  </a:cxn>
                  <a:cxn ang="0">
                    <a:pos x="1442" y="1132"/>
                  </a:cxn>
                  <a:cxn ang="0">
                    <a:pos x="1546" y="1018"/>
                  </a:cxn>
                  <a:cxn ang="0">
                    <a:pos x="1638" y="896"/>
                  </a:cxn>
                  <a:cxn ang="0">
                    <a:pos x="1718" y="764"/>
                  </a:cxn>
                  <a:cxn ang="0">
                    <a:pos x="1786" y="624"/>
                  </a:cxn>
                  <a:cxn ang="0">
                    <a:pos x="1840" y="478"/>
                  </a:cxn>
                  <a:cxn ang="0">
                    <a:pos x="1880" y="324"/>
                  </a:cxn>
                  <a:cxn ang="0">
                    <a:pos x="1904" y="166"/>
                  </a:cxn>
                  <a:cxn ang="0">
                    <a:pos x="1912" y="2"/>
                  </a:cxn>
                  <a:cxn ang="0">
                    <a:pos x="1594" y="312"/>
                  </a:cxn>
                  <a:cxn ang="0">
                    <a:pos x="1276" y="2"/>
                  </a:cxn>
                  <a:cxn ang="0">
                    <a:pos x="1272" y="0"/>
                  </a:cxn>
                  <a:cxn ang="0">
                    <a:pos x="1268" y="98"/>
                  </a:cxn>
                  <a:cxn ang="0">
                    <a:pos x="1252" y="192"/>
                  </a:cxn>
                  <a:cxn ang="0">
                    <a:pos x="1228" y="284"/>
                  </a:cxn>
                  <a:cxn ang="0">
                    <a:pos x="1196" y="374"/>
                  </a:cxn>
                  <a:cxn ang="0">
                    <a:pos x="1156" y="458"/>
                  </a:cxn>
                  <a:cxn ang="0">
                    <a:pos x="1108" y="536"/>
                  </a:cxn>
                  <a:cxn ang="0">
                    <a:pos x="1052" y="610"/>
                  </a:cxn>
                  <a:cxn ang="0">
                    <a:pos x="992" y="678"/>
                  </a:cxn>
                  <a:cxn ang="0">
                    <a:pos x="922" y="740"/>
                  </a:cxn>
                  <a:cxn ang="0">
                    <a:pos x="848" y="796"/>
                  </a:cxn>
                  <a:cxn ang="0">
                    <a:pos x="770" y="844"/>
                  </a:cxn>
                  <a:cxn ang="0">
                    <a:pos x="686" y="884"/>
                  </a:cxn>
                  <a:cxn ang="0">
                    <a:pos x="598" y="916"/>
                  </a:cxn>
                  <a:cxn ang="0">
                    <a:pos x="506" y="940"/>
                  </a:cxn>
                  <a:cxn ang="0">
                    <a:pos x="410" y="954"/>
                  </a:cxn>
                  <a:cxn ang="0">
                    <a:pos x="312" y="960"/>
                  </a:cxn>
                  <a:cxn ang="0">
                    <a:pos x="156" y="1120"/>
                  </a:cxn>
                  <a:cxn ang="0">
                    <a:pos x="156" y="1438"/>
                  </a:cxn>
                  <a:cxn ang="0">
                    <a:pos x="312" y="1600"/>
                  </a:cxn>
                </a:cxnLst>
                <a:rect l="0" t="0" r="r" b="b"/>
                <a:pathLst>
                  <a:path w="1912" h="1600">
                    <a:moveTo>
                      <a:pt x="312" y="1600"/>
                    </a:moveTo>
                    <a:lnTo>
                      <a:pt x="312" y="1600"/>
                    </a:lnTo>
                    <a:lnTo>
                      <a:pt x="394" y="1598"/>
                    </a:lnTo>
                    <a:lnTo>
                      <a:pt x="476" y="1592"/>
                    </a:lnTo>
                    <a:lnTo>
                      <a:pt x="556" y="1580"/>
                    </a:lnTo>
                    <a:lnTo>
                      <a:pt x="634" y="1566"/>
                    </a:lnTo>
                    <a:lnTo>
                      <a:pt x="712" y="1550"/>
                    </a:lnTo>
                    <a:lnTo>
                      <a:pt x="788" y="1528"/>
                    </a:lnTo>
                    <a:lnTo>
                      <a:pt x="862" y="1502"/>
                    </a:lnTo>
                    <a:lnTo>
                      <a:pt x="934" y="1474"/>
                    </a:lnTo>
                    <a:lnTo>
                      <a:pt x="1006" y="1442"/>
                    </a:lnTo>
                    <a:lnTo>
                      <a:pt x="1074" y="1406"/>
                    </a:lnTo>
                    <a:lnTo>
                      <a:pt x="1142" y="1368"/>
                    </a:lnTo>
                    <a:lnTo>
                      <a:pt x="1206" y="1326"/>
                    </a:lnTo>
                    <a:lnTo>
                      <a:pt x="1268" y="1282"/>
                    </a:lnTo>
                    <a:lnTo>
                      <a:pt x="1330" y="1234"/>
                    </a:lnTo>
                    <a:lnTo>
                      <a:pt x="1388" y="1184"/>
                    </a:lnTo>
                    <a:lnTo>
                      <a:pt x="1442" y="1132"/>
                    </a:lnTo>
                    <a:lnTo>
                      <a:pt x="1496" y="1076"/>
                    </a:lnTo>
                    <a:lnTo>
                      <a:pt x="1546" y="1018"/>
                    </a:lnTo>
                    <a:lnTo>
                      <a:pt x="1594" y="958"/>
                    </a:lnTo>
                    <a:lnTo>
                      <a:pt x="1638" y="896"/>
                    </a:lnTo>
                    <a:lnTo>
                      <a:pt x="1680" y="830"/>
                    </a:lnTo>
                    <a:lnTo>
                      <a:pt x="1718" y="764"/>
                    </a:lnTo>
                    <a:lnTo>
                      <a:pt x="1754" y="694"/>
                    </a:lnTo>
                    <a:lnTo>
                      <a:pt x="1786" y="624"/>
                    </a:lnTo>
                    <a:lnTo>
                      <a:pt x="1814" y="552"/>
                    </a:lnTo>
                    <a:lnTo>
                      <a:pt x="1840" y="478"/>
                    </a:lnTo>
                    <a:lnTo>
                      <a:pt x="1862" y="402"/>
                    </a:lnTo>
                    <a:lnTo>
                      <a:pt x="1880" y="324"/>
                    </a:lnTo>
                    <a:lnTo>
                      <a:pt x="1894" y="246"/>
                    </a:lnTo>
                    <a:lnTo>
                      <a:pt x="1904" y="166"/>
                    </a:lnTo>
                    <a:lnTo>
                      <a:pt x="1910" y="84"/>
                    </a:lnTo>
                    <a:lnTo>
                      <a:pt x="1912" y="2"/>
                    </a:lnTo>
                    <a:lnTo>
                      <a:pt x="1754" y="158"/>
                    </a:lnTo>
                    <a:lnTo>
                      <a:pt x="1594" y="312"/>
                    </a:lnTo>
                    <a:lnTo>
                      <a:pt x="1436" y="158"/>
                    </a:lnTo>
                    <a:lnTo>
                      <a:pt x="1276" y="2"/>
                    </a:lnTo>
                    <a:lnTo>
                      <a:pt x="1272" y="0"/>
                    </a:lnTo>
                    <a:lnTo>
                      <a:pt x="1272" y="0"/>
                    </a:lnTo>
                    <a:lnTo>
                      <a:pt x="1270" y="48"/>
                    </a:lnTo>
                    <a:lnTo>
                      <a:pt x="1268" y="98"/>
                    </a:lnTo>
                    <a:lnTo>
                      <a:pt x="1260" y="146"/>
                    </a:lnTo>
                    <a:lnTo>
                      <a:pt x="1252" y="192"/>
                    </a:lnTo>
                    <a:lnTo>
                      <a:pt x="1242" y="240"/>
                    </a:lnTo>
                    <a:lnTo>
                      <a:pt x="1228" y="284"/>
                    </a:lnTo>
                    <a:lnTo>
                      <a:pt x="1214" y="330"/>
                    </a:lnTo>
                    <a:lnTo>
                      <a:pt x="1196" y="374"/>
                    </a:lnTo>
                    <a:lnTo>
                      <a:pt x="1178" y="416"/>
                    </a:lnTo>
                    <a:lnTo>
                      <a:pt x="1156" y="458"/>
                    </a:lnTo>
                    <a:lnTo>
                      <a:pt x="1134" y="498"/>
                    </a:lnTo>
                    <a:lnTo>
                      <a:pt x="1108" y="536"/>
                    </a:lnTo>
                    <a:lnTo>
                      <a:pt x="1082" y="574"/>
                    </a:lnTo>
                    <a:lnTo>
                      <a:pt x="1052" y="610"/>
                    </a:lnTo>
                    <a:lnTo>
                      <a:pt x="1022" y="644"/>
                    </a:lnTo>
                    <a:lnTo>
                      <a:pt x="992" y="678"/>
                    </a:lnTo>
                    <a:lnTo>
                      <a:pt x="958" y="710"/>
                    </a:lnTo>
                    <a:lnTo>
                      <a:pt x="922" y="740"/>
                    </a:lnTo>
                    <a:lnTo>
                      <a:pt x="886" y="768"/>
                    </a:lnTo>
                    <a:lnTo>
                      <a:pt x="848" y="796"/>
                    </a:lnTo>
                    <a:lnTo>
                      <a:pt x="810" y="820"/>
                    </a:lnTo>
                    <a:lnTo>
                      <a:pt x="770" y="844"/>
                    </a:lnTo>
                    <a:lnTo>
                      <a:pt x="728" y="864"/>
                    </a:lnTo>
                    <a:lnTo>
                      <a:pt x="686" y="884"/>
                    </a:lnTo>
                    <a:lnTo>
                      <a:pt x="642" y="902"/>
                    </a:lnTo>
                    <a:lnTo>
                      <a:pt x="598" y="916"/>
                    </a:lnTo>
                    <a:lnTo>
                      <a:pt x="552" y="930"/>
                    </a:lnTo>
                    <a:lnTo>
                      <a:pt x="506" y="940"/>
                    </a:lnTo>
                    <a:lnTo>
                      <a:pt x="458" y="948"/>
                    </a:lnTo>
                    <a:lnTo>
                      <a:pt x="410" y="954"/>
                    </a:lnTo>
                    <a:lnTo>
                      <a:pt x="362" y="958"/>
                    </a:lnTo>
                    <a:lnTo>
                      <a:pt x="312" y="960"/>
                    </a:lnTo>
                    <a:lnTo>
                      <a:pt x="310" y="962"/>
                    </a:lnTo>
                    <a:lnTo>
                      <a:pt x="156" y="1120"/>
                    </a:lnTo>
                    <a:lnTo>
                      <a:pt x="0" y="1280"/>
                    </a:lnTo>
                    <a:lnTo>
                      <a:pt x="156" y="1438"/>
                    </a:lnTo>
                    <a:lnTo>
                      <a:pt x="310" y="1596"/>
                    </a:lnTo>
                    <a:lnTo>
                      <a:pt x="312" y="1600"/>
                    </a:ln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 w="38100" cmpd="sng">
                <a:noFill/>
                <a:prstDash val="solid"/>
                <a:round/>
                <a:headEnd/>
                <a:tailEnd/>
              </a:ln>
              <a:sp3d extrusionH="317500" prstMaterial="dkEdge">
                <a:bevelT w="139700" prst="cross"/>
                <a:extrusionClr>
                  <a:schemeClr val="bg1">
                    <a:lumMod val="75000"/>
                  </a:schemeClr>
                </a:extrusionClr>
              </a:sp3d>
            </p:spPr>
            <p:txBody>
              <a:bodyPr/>
              <a:lstStyle/>
              <a:p>
                <a:endParaRPr lang="en-US" dirty="0">
                  <a:latin typeface="Calibri" pitchFamily="34" charset="0"/>
                </a:endParaRPr>
              </a:p>
            </p:txBody>
          </p:sp>
          <p:sp>
            <p:nvSpPr>
              <p:cNvPr id="7" name="Freeform 6"/>
              <p:cNvSpPr>
                <a:spLocks/>
              </p:cNvSpPr>
              <p:nvPr/>
            </p:nvSpPr>
            <p:spPr bwMode="auto">
              <a:xfrm>
                <a:off x="1978025" y="3536950"/>
                <a:ext cx="2540000" cy="3035300"/>
              </a:xfrm>
              <a:custGeom>
                <a:avLst/>
                <a:gdLst/>
                <a:ahLst/>
                <a:cxnLst>
                  <a:cxn ang="0">
                    <a:pos x="0" y="312"/>
                  </a:cxn>
                  <a:cxn ang="0">
                    <a:pos x="8" y="474"/>
                  </a:cxn>
                  <a:cxn ang="0">
                    <a:pos x="32" y="634"/>
                  </a:cxn>
                  <a:cxn ang="0">
                    <a:pos x="72" y="786"/>
                  </a:cxn>
                  <a:cxn ang="0">
                    <a:pos x="126" y="934"/>
                  </a:cxn>
                  <a:cxn ang="0">
                    <a:pos x="192" y="1074"/>
                  </a:cxn>
                  <a:cxn ang="0">
                    <a:pos x="272" y="1206"/>
                  </a:cxn>
                  <a:cxn ang="0">
                    <a:pos x="364" y="1328"/>
                  </a:cxn>
                  <a:cxn ang="0">
                    <a:pos x="468" y="1442"/>
                  </a:cxn>
                  <a:cxn ang="0">
                    <a:pos x="580" y="1546"/>
                  </a:cxn>
                  <a:cxn ang="0">
                    <a:pos x="704" y="1638"/>
                  </a:cxn>
                  <a:cxn ang="0">
                    <a:pos x="836" y="1718"/>
                  </a:cxn>
                  <a:cxn ang="0">
                    <a:pos x="976" y="1784"/>
                  </a:cxn>
                  <a:cxn ang="0">
                    <a:pos x="1122" y="1838"/>
                  </a:cxn>
                  <a:cxn ang="0">
                    <a:pos x="1276" y="1878"/>
                  </a:cxn>
                  <a:cxn ang="0">
                    <a:pos x="1434" y="1902"/>
                  </a:cxn>
                  <a:cxn ang="0">
                    <a:pos x="1598" y="1912"/>
                  </a:cxn>
                  <a:cxn ang="0">
                    <a:pos x="1288" y="1594"/>
                  </a:cxn>
                  <a:cxn ang="0">
                    <a:pos x="1598" y="1276"/>
                  </a:cxn>
                  <a:cxn ang="0">
                    <a:pos x="1600" y="1272"/>
                  </a:cxn>
                  <a:cxn ang="0">
                    <a:pos x="1502" y="1266"/>
                  </a:cxn>
                  <a:cxn ang="0">
                    <a:pos x="1406" y="1252"/>
                  </a:cxn>
                  <a:cxn ang="0">
                    <a:pos x="1314" y="1228"/>
                  </a:cxn>
                  <a:cxn ang="0">
                    <a:pos x="1226" y="1196"/>
                  </a:cxn>
                  <a:cxn ang="0">
                    <a:pos x="1142" y="1156"/>
                  </a:cxn>
                  <a:cxn ang="0">
                    <a:pos x="1064" y="1108"/>
                  </a:cxn>
                  <a:cxn ang="0">
                    <a:pos x="990" y="1052"/>
                  </a:cxn>
                  <a:cxn ang="0">
                    <a:pos x="922" y="990"/>
                  </a:cxn>
                  <a:cxn ang="0">
                    <a:pos x="860" y="922"/>
                  </a:cxn>
                  <a:cxn ang="0">
                    <a:pos x="804" y="848"/>
                  </a:cxn>
                  <a:cxn ang="0">
                    <a:pos x="756" y="770"/>
                  </a:cxn>
                  <a:cxn ang="0">
                    <a:pos x="716" y="686"/>
                  </a:cxn>
                  <a:cxn ang="0">
                    <a:pos x="684" y="598"/>
                  </a:cxn>
                  <a:cxn ang="0">
                    <a:pos x="660" y="504"/>
                  </a:cxn>
                  <a:cxn ang="0">
                    <a:pos x="644" y="410"/>
                  </a:cxn>
                  <a:cxn ang="0">
                    <a:pos x="640" y="312"/>
                  </a:cxn>
                  <a:cxn ang="0">
                    <a:pos x="480" y="154"/>
                  </a:cxn>
                  <a:cxn ang="0">
                    <a:pos x="162" y="154"/>
                  </a:cxn>
                  <a:cxn ang="0">
                    <a:pos x="0" y="312"/>
                  </a:cxn>
                </a:cxnLst>
                <a:rect l="0" t="0" r="r" b="b"/>
                <a:pathLst>
                  <a:path w="1600" h="1912">
                    <a:moveTo>
                      <a:pt x="0" y="312"/>
                    </a:moveTo>
                    <a:lnTo>
                      <a:pt x="0" y="312"/>
                    </a:lnTo>
                    <a:lnTo>
                      <a:pt x="2" y="394"/>
                    </a:lnTo>
                    <a:lnTo>
                      <a:pt x="8" y="474"/>
                    </a:lnTo>
                    <a:lnTo>
                      <a:pt x="18" y="554"/>
                    </a:lnTo>
                    <a:lnTo>
                      <a:pt x="32" y="634"/>
                    </a:lnTo>
                    <a:lnTo>
                      <a:pt x="50" y="712"/>
                    </a:lnTo>
                    <a:lnTo>
                      <a:pt x="72" y="786"/>
                    </a:lnTo>
                    <a:lnTo>
                      <a:pt x="96" y="862"/>
                    </a:lnTo>
                    <a:lnTo>
                      <a:pt x="126" y="934"/>
                    </a:lnTo>
                    <a:lnTo>
                      <a:pt x="158" y="1004"/>
                    </a:lnTo>
                    <a:lnTo>
                      <a:pt x="192" y="1074"/>
                    </a:lnTo>
                    <a:lnTo>
                      <a:pt x="232" y="1140"/>
                    </a:lnTo>
                    <a:lnTo>
                      <a:pt x="272" y="1206"/>
                    </a:lnTo>
                    <a:lnTo>
                      <a:pt x="318" y="1268"/>
                    </a:lnTo>
                    <a:lnTo>
                      <a:pt x="364" y="1328"/>
                    </a:lnTo>
                    <a:lnTo>
                      <a:pt x="414" y="1386"/>
                    </a:lnTo>
                    <a:lnTo>
                      <a:pt x="468" y="1442"/>
                    </a:lnTo>
                    <a:lnTo>
                      <a:pt x="522" y="1496"/>
                    </a:lnTo>
                    <a:lnTo>
                      <a:pt x="580" y="1546"/>
                    </a:lnTo>
                    <a:lnTo>
                      <a:pt x="642" y="1592"/>
                    </a:lnTo>
                    <a:lnTo>
                      <a:pt x="704" y="1638"/>
                    </a:lnTo>
                    <a:lnTo>
                      <a:pt x="768" y="1678"/>
                    </a:lnTo>
                    <a:lnTo>
                      <a:pt x="836" y="1718"/>
                    </a:lnTo>
                    <a:lnTo>
                      <a:pt x="904" y="1752"/>
                    </a:lnTo>
                    <a:lnTo>
                      <a:pt x="976" y="1784"/>
                    </a:lnTo>
                    <a:lnTo>
                      <a:pt x="1048" y="1814"/>
                    </a:lnTo>
                    <a:lnTo>
                      <a:pt x="1122" y="1838"/>
                    </a:lnTo>
                    <a:lnTo>
                      <a:pt x="1198" y="1860"/>
                    </a:lnTo>
                    <a:lnTo>
                      <a:pt x="1276" y="1878"/>
                    </a:lnTo>
                    <a:lnTo>
                      <a:pt x="1354" y="1892"/>
                    </a:lnTo>
                    <a:lnTo>
                      <a:pt x="1434" y="1902"/>
                    </a:lnTo>
                    <a:lnTo>
                      <a:pt x="1514" y="1910"/>
                    </a:lnTo>
                    <a:lnTo>
                      <a:pt x="1598" y="1912"/>
                    </a:lnTo>
                    <a:lnTo>
                      <a:pt x="1442" y="1752"/>
                    </a:lnTo>
                    <a:lnTo>
                      <a:pt x="1288" y="1594"/>
                    </a:lnTo>
                    <a:lnTo>
                      <a:pt x="1442" y="1434"/>
                    </a:lnTo>
                    <a:lnTo>
                      <a:pt x="1598" y="1276"/>
                    </a:lnTo>
                    <a:lnTo>
                      <a:pt x="1600" y="1272"/>
                    </a:lnTo>
                    <a:lnTo>
                      <a:pt x="1600" y="1272"/>
                    </a:lnTo>
                    <a:lnTo>
                      <a:pt x="1550" y="1270"/>
                    </a:lnTo>
                    <a:lnTo>
                      <a:pt x="1502" y="1266"/>
                    </a:lnTo>
                    <a:lnTo>
                      <a:pt x="1454" y="1260"/>
                    </a:lnTo>
                    <a:lnTo>
                      <a:pt x="1406" y="1252"/>
                    </a:lnTo>
                    <a:lnTo>
                      <a:pt x="1360" y="1242"/>
                    </a:lnTo>
                    <a:lnTo>
                      <a:pt x="1314" y="1228"/>
                    </a:lnTo>
                    <a:lnTo>
                      <a:pt x="1270" y="1214"/>
                    </a:lnTo>
                    <a:lnTo>
                      <a:pt x="1226" y="1196"/>
                    </a:lnTo>
                    <a:lnTo>
                      <a:pt x="1184" y="1176"/>
                    </a:lnTo>
                    <a:lnTo>
                      <a:pt x="1142" y="1156"/>
                    </a:lnTo>
                    <a:lnTo>
                      <a:pt x="1102" y="1132"/>
                    </a:lnTo>
                    <a:lnTo>
                      <a:pt x="1064" y="1108"/>
                    </a:lnTo>
                    <a:lnTo>
                      <a:pt x="1026" y="1080"/>
                    </a:lnTo>
                    <a:lnTo>
                      <a:pt x="990" y="1052"/>
                    </a:lnTo>
                    <a:lnTo>
                      <a:pt x="954" y="1022"/>
                    </a:lnTo>
                    <a:lnTo>
                      <a:pt x="922" y="990"/>
                    </a:lnTo>
                    <a:lnTo>
                      <a:pt x="890" y="958"/>
                    </a:lnTo>
                    <a:lnTo>
                      <a:pt x="860" y="922"/>
                    </a:lnTo>
                    <a:lnTo>
                      <a:pt x="830" y="886"/>
                    </a:lnTo>
                    <a:lnTo>
                      <a:pt x="804" y="848"/>
                    </a:lnTo>
                    <a:lnTo>
                      <a:pt x="778" y="810"/>
                    </a:lnTo>
                    <a:lnTo>
                      <a:pt x="756" y="770"/>
                    </a:lnTo>
                    <a:lnTo>
                      <a:pt x="734" y="728"/>
                    </a:lnTo>
                    <a:lnTo>
                      <a:pt x="716" y="686"/>
                    </a:lnTo>
                    <a:lnTo>
                      <a:pt x="698" y="642"/>
                    </a:lnTo>
                    <a:lnTo>
                      <a:pt x="684" y="598"/>
                    </a:lnTo>
                    <a:lnTo>
                      <a:pt x="670" y="552"/>
                    </a:lnTo>
                    <a:lnTo>
                      <a:pt x="660" y="504"/>
                    </a:lnTo>
                    <a:lnTo>
                      <a:pt x="652" y="458"/>
                    </a:lnTo>
                    <a:lnTo>
                      <a:pt x="644" y="410"/>
                    </a:lnTo>
                    <a:lnTo>
                      <a:pt x="642" y="360"/>
                    </a:lnTo>
                    <a:lnTo>
                      <a:pt x="640" y="312"/>
                    </a:lnTo>
                    <a:lnTo>
                      <a:pt x="638" y="310"/>
                    </a:lnTo>
                    <a:lnTo>
                      <a:pt x="480" y="154"/>
                    </a:lnTo>
                    <a:lnTo>
                      <a:pt x="320" y="0"/>
                    </a:lnTo>
                    <a:lnTo>
                      <a:pt x="162" y="154"/>
                    </a:lnTo>
                    <a:lnTo>
                      <a:pt x="2" y="310"/>
                    </a:lnTo>
                    <a:lnTo>
                      <a:pt x="0" y="312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38100" cmpd="sng">
                <a:noFill/>
                <a:prstDash val="solid"/>
                <a:round/>
                <a:headEnd/>
                <a:tailEnd/>
              </a:ln>
              <a:sp3d extrusionH="317500" prstMaterial="dkEdge">
                <a:bevelT w="139700" prst="cross"/>
                <a:extrusionClr>
                  <a:schemeClr val="bg1">
                    <a:lumMod val="75000"/>
                  </a:schemeClr>
                </a:extrusionClr>
              </a:sp3d>
            </p:spPr>
            <p:txBody>
              <a:bodyPr/>
              <a:lstStyle/>
              <a:p>
                <a:endParaRPr lang="en-US" dirty="0">
                  <a:latin typeface="Calibri" pitchFamily="34" charset="0"/>
                </a:endParaRPr>
              </a:p>
            </p:txBody>
          </p:sp>
        </p:grpSp>
        <p:sp>
          <p:nvSpPr>
            <p:cNvPr id="8" name="Donut 7"/>
            <p:cNvSpPr/>
            <p:nvPr/>
          </p:nvSpPr>
          <p:spPr>
            <a:xfrm>
              <a:off x="2979824" y="2069432"/>
              <a:ext cx="3104144" cy="3104144"/>
            </a:xfrm>
            <a:prstGeom prst="donut">
              <a:avLst>
                <a:gd name="adj" fmla="val 6657"/>
              </a:avLst>
            </a:prstGeom>
            <a:solidFill>
              <a:schemeClr val="tx1"/>
            </a:solidFill>
            <a:ln>
              <a:noFill/>
            </a:ln>
            <a:sp3d extrusionH="317500" prstMaterial="dkEdge">
              <a:bevelT prst="slope"/>
              <a:extrusionClr>
                <a:schemeClr val="bg1">
                  <a:lumMod val="75000"/>
                </a:schemeClr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11" name="Oval 10"/>
            <p:cNvSpPr/>
            <p:nvPr/>
          </p:nvSpPr>
          <p:spPr>
            <a:xfrm>
              <a:off x="3810000" y="2895600"/>
              <a:ext cx="1447800" cy="1447800"/>
            </a:xfrm>
            <a:prstGeom prst="ellipse">
              <a:avLst/>
            </a:prstGeom>
            <a:solidFill>
              <a:schemeClr val="accent3">
                <a:lumMod val="75000"/>
              </a:schemeClr>
            </a:solidFill>
            <a:ln>
              <a:noFill/>
            </a:ln>
            <a:sp3d z="101600" extrusionH="317500" prstMaterial="dkEdge">
              <a:bevelT/>
              <a:extrusionClr>
                <a:schemeClr val="bg1">
                  <a:lumMod val="75000"/>
                </a:schemeClr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2400" b="1" dirty="0" smtClean="0">
                  <a:solidFill>
                    <a:schemeClr val="tx1"/>
                  </a:solidFill>
                </a:rPr>
                <a:t>Integrated system</a:t>
              </a:r>
              <a:endParaRPr lang="en-US" sz="2400" b="1" dirty="0">
                <a:solidFill>
                  <a:schemeClr val="tx1"/>
                </a:solidFill>
              </a:endParaRPr>
            </a:p>
          </p:txBody>
        </p:sp>
      </p:grpSp>
      <p:sp>
        <p:nvSpPr>
          <p:cNvPr id="16" name="TextBox 15"/>
          <p:cNvSpPr txBox="1"/>
          <p:nvPr/>
        </p:nvSpPr>
        <p:spPr>
          <a:xfrm>
            <a:off x="6521112" y="1961152"/>
            <a:ext cx="193944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 smtClean="0"/>
              <a:t>Your text here</a:t>
            </a:r>
            <a:endParaRPr lang="en-US" sz="2400" dirty="0"/>
          </a:p>
        </p:txBody>
      </p:sp>
      <p:cxnSp>
        <p:nvCxnSpPr>
          <p:cNvPr id="18" name="Straight Connector 17"/>
          <p:cNvCxnSpPr/>
          <p:nvPr/>
        </p:nvCxnSpPr>
        <p:spPr>
          <a:xfrm>
            <a:off x="5570616" y="4351416"/>
            <a:ext cx="2133600" cy="1588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" name="Oval 16"/>
          <p:cNvSpPr/>
          <p:nvPr/>
        </p:nvSpPr>
        <p:spPr>
          <a:xfrm>
            <a:off x="5418216" y="4235112"/>
            <a:ext cx="228600" cy="228600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  <a:scene3d>
            <a:camera prst="orthographicFront"/>
            <a:lightRig rig="threePt" dir="t"/>
          </a:scene3d>
          <a:sp3d>
            <a:bevelT/>
            <a:bevelB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" name="TextBox 19"/>
          <p:cNvSpPr txBox="1"/>
          <p:nvPr/>
        </p:nvSpPr>
        <p:spPr>
          <a:xfrm>
            <a:off x="6789816" y="4920912"/>
            <a:ext cx="193944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 smtClean="0"/>
              <a:t>Your text here</a:t>
            </a:r>
            <a:endParaRPr lang="en-US" sz="2400" dirty="0"/>
          </a:p>
        </p:txBody>
      </p:sp>
      <p:sp>
        <p:nvSpPr>
          <p:cNvPr id="25" name="TextBox 24"/>
          <p:cNvSpPr txBox="1"/>
          <p:nvPr/>
        </p:nvSpPr>
        <p:spPr>
          <a:xfrm>
            <a:off x="457200" y="1860888"/>
            <a:ext cx="193944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2400" dirty="0" smtClean="0"/>
              <a:t>Your text here</a:t>
            </a:r>
            <a:endParaRPr lang="en-US" sz="2400" dirty="0"/>
          </a:p>
        </p:txBody>
      </p:sp>
      <p:sp>
        <p:nvSpPr>
          <p:cNvPr id="27" name="TextBox 26"/>
          <p:cNvSpPr txBox="1"/>
          <p:nvPr/>
        </p:nvSpPr>
        <p:spPr>
          <a:xfrm>
            <a:off x="469240" y="4944976"/>
            <a:ext cx="193944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2400" dirty="0" smtClean="0"/>
              <a:t>Your text here</a:t>
            </a:r>
            <a:endParaRPr lang="en-US" sz="2400" dirty="0"/>
          </a:p>
        </p:txBody>
      </p:sp>
      <p:cxnSp>
        <p:nvCxnSpPr>
          <p:cNvPr id="29" name="Straight Connector 28"/>
          <p:cNvCxnSpPr>
            <a:endCxn id="28" idx="2"/>
          </p:cNvCxnSpPr>
          <p:nvPr/>
        </p:nvCxnSpPr>
        <p:spPr>
          <a:xfrm flipV="1">
            <a:off x="1459840" y="4144876"/>
            <a:ext cx="1524000" cy="38100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Oval 27"/>
          <p:cNvSpPr/>
          <p:nvPr/>
        </p:nvSpPr>
        <p:spPr>
          <a:xfrm>
            <a:off x="2983840" y="4030576"/>
            <a:ext cx="228600" cy="228600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  <a:scene3d>
            <a:camera prst="orthographicFront"/>
            <a:lightRig rig="threePt" dir="t"/>
          </a:scene3d>
          <a:sp3d>
            <a:bevelT/>
            <a:bevelB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32" name="Straight Connector 31"/>
          <p:cNvCxnSpPr/>
          <p:nvPr/>
        </p:nvCxnSpPr>
        <p:spPr>
          <a:xfrm>
            <a:off x="6705600" y="3581400"/>
            <a:ext cx="304800" cy="1588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3" name="TextBox 32"/>
          <p:cNvSpPr txBox="1"/>
          <p:nvPr/>
        </p:nvSpPr>
        <p:spPr>
          <a:xfrm>
            <a:off x="6934200" y="3276600"/>
            <a:ext cx="182880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>
                <a:solidFill>
                  <a:srgbClr val="C00000"/>
                </a:solidFill>
              </a:rPr>
              <a:t>Surrounding factor</a:t>
            </a:r>
            <a:endParaRPr lang="en-US" sz="2400" dirty="0">
              <a:solidFill>
                <a:srgbClr val="C00000"/>
              </a:solidFill>
            </a:endParaRPr>
          </a:p>
        </p:txBody>
      </p:sp>
      <p:cxnSp>
        <p:nvCxnSpPr>
          <p:cNvPr id="46" name="Straight Connector 45"/>
          <p:cNvCxnSpPr/>
          <p:nvPr/>
        </p:nvCxnSpPr>
        <p:spPr>
          <a:xfrm rot="5400000">
            <a:off x="1117734" y="4525082"/>
            <a:ext cx="685800" cy="1588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" name="Straight Connector 49"/>
          <p:cNvCxnSpPr/>
          <p:nvPr/>
        </p:nvCxnSpPr>
        <p:spPr>
          <a:xfrm rot="5400000">
            <a:off x="7474822" y="4592048"/>
            <a:ext cx="457994" cy="794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" name="Straight Connector 59"/>
          <p:cNvCxnSpPr/>
          <p:nvPr/>
        </p:nvCxnSpPr>
        <p:spPr>
          <a:xfrm rot="5400000" flipH="1" flipV="1">
            <a:off x="964532" y="2584788"/>
            <a:ext cx="533400" cy="1588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Straight Connector 61"/>
          <p:cNvCxnSpPr/>
          <p:nvPr/>
        </p:nvCxnSpPr>
        <p:spPr>
          <a:xfrm>
            <a:off x="1219200" y="2851488"/>
            <a:ext cx="2133600" cy="1588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Oval 21"/>
          <p:cNvSpPr/>
          <p:nvPr/>
        </p:nvSpPr>
        <p:spPr>
          <a:xfrm>
            <a:off x="3276600" y="2755240"/>
            <a:ext cx="228600" cy="228600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  <a:scene3d>
            <a:camera prst="orthographicFront"/>
            <a:lightRig rig="threePt" dir="t"/>
          </a:scene3d>
          <a:sp3d>
            <a:bevelT/>
            <a:bevelB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63" name="Straight Connector 62"/>
          <p:cNvCxnSpPr/>
          <p:nvPr/>
        </p:nvCxnSpPr>
        <p:spPr>
          <a:xfrm>
            <a:off x="5682912" y="2951752"/>
            <a:ext cx="1981200" cy="1588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5" name="Straight Connector 64"/>
          <p:cNvCxnSpPr/>
          <p:nvPr/>
        </p:nvCxnSpPr>
        <p:spPr>
          <a:xfrm rot="5400000" flipH="1" flipV="1">
            <a:off x="7398206" y="2684258"/>
            <a:ext cx="533400" cy="1588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" name="Oval 13"/>
          <p:cNvSpPr/>
          <p:nvPr/>
        </p:nvSpPr>
        <p:spPr>
          <a:xfrm>
            <a:off x="5530512" y="2799352"/>
            <a:ext cx="228600" cy="228600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  <a:scene3d>
            <a:camera prst="orthographicFront"/>
            <a:lightRig rig="threePt" dir="t"/>
          </a:scene3d>
          <a:sp3d>
            <a:bevelT/>
            <a:bevelB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34" name="Straight Connector 33"/>
          <p:cNvCxnSpPr/>
          <p:nvPr/>
        </p:nvCxnSpPr>
        <p:spPr>
          <a:xfrm flipV="1">
            <a:off x="0" y="6235347"/>
            <a:ext cx="9144000" cy="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TextBox 34"/>
          <p:cNvSpPr txBox="1"/>
          <p:nvPr/>
        </p:nvSpPr>
        <p:spPr>
          <a:xfrm>
            <a:off x="7902054" y="6357584"/>
            <a:ext cx="101334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>
                <a:latin typeface="Calibri" pitchFamily="34" charset="0"/>
              </a:rPr>
              <a:t>LOGO</a:t>
            </a:r>
            <a:endParaRPr lang="en-US" dirty="0">
              <a:latin typeface="Calibri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11062501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/>
      <p:bldP spid="17" grpId="0" animBg="1"/>
      <p:bldP spid="20" grpId="0"/>
      <p:bldP spid="25" grpId="0"/>
      <p:bldP spid="27" grpId="0"/>
      <p:bldP spid="28" grpId="0" animBg="1"/>
      <p:bldP spid="33" grpId="0"/>
      <p:bldP spid="22" grpId="0" animBg="1"/>
      <p:bldP spid="14" grpId="0" animBg="1"/>
    </p:bldLst>
  </p:timing>
</p:sld>
</file>

<file path=ppt/slides/slide1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sz="4000" dirty="0" smtClean="0">
                <a:latin typeface="Franklin Gothic Medium Cond" pitchFamily="34" charset="0"/>
              </a:rPr>
              <a:t>Funnel diagram</a:t>
            </a:r>
            <a:endParaRPr lang="en-US" sz="4000" dirty="0">
              <a:latin typeface="Franklin Gothic Medium Cond" pitchFamily="34" charset="0"/>
            </a:endParaRPr>
          </a:p>
        </p:txBody>
      </p:sp>
      <p:grpSp>
        <p:nvGrpSpPr>
          <p:cNvPr id="7" name="Group 49"/>
          <p:cNvGrpSpPr/>
          <p:nvPr/>
        </p:nvGrpSpPr>
        <p:grpSpPr>
          <a:xfrm>
            <a:off x="152400" y="353291"/>
            <a:ext cx="3200400" cy="5818909"/>
            <a:chOff x="609600" y="1295400"/>
            <a:chExt cx="2514600" cy="4572000"/>
          </a:xfrm>
        </p:grpSpPr>
        <p:sp>
          <p:nvSpPr>
            <p:cNvPr id="4" name="Isosceles Triangle 3"/>
            <p:cNvSpPr/>
            <p:nvPr/>
          </p:nvSpPr>
          <p:spPr>
            <a:xfrm flipV="1">
              <a:off x="609600" y="2590800"/>
              <a:ext cx="2514600" cy="2233448"/>
            </a:xfrm>
            <a:prstGeom prst="triangle">
              <a:avLst/>
            </a:prstGeom>
            <a:gradFill flip="none" rotWithShape="1">
              <a:gsLst>
                <a:gs pos="0">
                  <a:schemeClr val="tx1">
                    <a:lumMod val="65000"/>
                    <a:lumOff val="35000"/>
                  </a:schemeClr>
                </a:gs>
                <a:gs pos="50000">
                  <a:schemeClr val="bg1"/>
                </a:gs>
                <a:gs pos="100000">
                  <a:schemeClr val="tx1">
                    <a:lumMod val="85000"/>
                    <a:lumOff val="15000"/>
                  </a:schemeClr>
                </a:gs>
              </a:gsLst>
              <a:lin ang="0" scaled="1"/>
              <a:tileRect/>
            </a:gradFill>
            <a:ln>
              <a:solidFill>
                <a:schemeClr val="tx1">
                  <a:lumMod val="75000"/>
                  <a:lumOff val="25000"/>
                </a:schemeClr>
              </a:solidFill>
            </a:ln>
            <a:scene3d>
              <a:camera prst="orthographicFront"/>
              <a:lightRig rig="flood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Calibri" pitchFamily="34" charset="0"/>
              </a:endParaRPr>
            </a:p>
          </p:txBody>
        </p:sp>
        <p:sp>
          <p:nvSpPr>
            <p:cNvPr id="5" name="Rectangle 4"/>
            <p:cNvSpPr/>
            <p:nvPr/>
          </p:nvSpPr>
          <p:spPr>
            <a:xfrm>
              <a:off x="1572128" y="4303296"/>
              <a:ext cx="609600" cy="1295400"/>
            </a:xfrm>
            <a:prstGeom prst="rect">
              <a:avLst/>
            </a:prstGeom>
            <a:gradFill>
              <a:gsLst>
                <a:gs pos="0">
                  <a:schemeClr val="tx1">
                    <a:lumMod val="65000"/>
                    <a:lumOff val="35000"/>
                  </a:schemeClr>
                </a:gs>
                <a:gs pos="50000">
                  <a:schemeClr val="bg1"/>
                </a:gs>
                <a:gs pos="100000">
                  <a:schemeClr val="tx1">
                    <a:lumMod val="85000"/>
                    <a:lumOff val="15000"/>
                  </a:schemeClr>
                </a:gs>
              </a:gsLst>
              <a:lin ang="0" scaled="1"/>
            </a:gradFill>
            <a:ln>
              <a:solidFill>
                <a:schemeClr val="tx1">
                  <a:lumMod val="75000"/>
                  <a:lumOff val="25000"/>
                </a:schemeClr>
              </a:solidFill>
            </a:ln>
            <a:scene3d>
              <a:camera prst="orthographicFront"/>
              <a:lightRig rig="flood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Calibri" pitchFamily="34" charset="0"/>
              </a:endParaRPr>
            </a:p>
          </p:txBody>
        </p:sp>
        <p:sp>
          <p:nvSpPr>
            <p:cNvPr id="6" name="Oval 5"/>
            <p:cNvSpPr/>
            <p:nvPr/>
          </p:nvSpPr>
          <p:spPr>
            <a:xfrm>
              <a:off x="1560095" y="5317960"/>
              <a:ext cx="627931" cy="549440"/>
            </a:xfrm>
            <a:prstGeom prst="ellipse">
              <a:avLst/>
            </a:prstGeom>
            <a:solidFill>
              <a:schemeClr val="tx1">
                <a:lumMod val="65000"/>
                <a:lumOff val="35000"/>
              </a:schemeClr>
            </a:solidFill>
            <a:ln w="38100">
              <a:solidFill>
                <a:schemeClr val="tx1">
                  <a:lumMod val="85000"/>
                  <a:lumOff val="15000"/>
                </a:schemeClr>
              </a:solidFill>
            </a:ln>
            <a:scene3d>
              <a:camera prst="isometricOffAxis1Top"/>
              <a:lightRig rig="threePt" dir="t"/>
            </a:scene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Calibri" pitchFamily="34" charset="0"/>
              </a:endParaRPr>
            </a:p>
          </p:txBody>
        </p:sp>
        <p:sp>
          <p:nvSpPr>
            <p:cNvPr id="3" name="Oval 2"/>
            <p:cNvSpPr/>
            <p:nvPr/>
          </p:nvSpPr>
          <p:spPr>
            <a:xfrm>
              <a:off x="609600" y="1295400"/>
              <a:ext cx="2514600" cy="2514600"/>
            </a:xfrm>
            <a:prstGeom prst="ellipse">
              <a:avLst/>
            </a:prstGeom>
            <a:gradFill flip="none" rotWithShape="1">
              <a:gsLst>
                <a:gs pos="0">
                  <a:schemeClr val="bg1">
                    <a:lumMod val="50000"/>
                  </a:schemeClr>
                </a:gs>
                <a:gs pos="5000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path path="circle">
                <a:fillToRect l="100000" t="100000"/>
              </a:path>
              <a:tileRect r="-100000" b="-100000"/>
            </a:gradFill>
            <a:ln w="98425">
              <a:solidFill>
                <a:schemeClr val="tx1"/>
              </a:solidFill>
            </a:ln>
            <a:scene3d>
              <a:camera prst="isometricOffAxis1Top">
                <a:rot lat="17931907" lon="17866408" rev="3914402"/>
              </a:camera>
              <a:lightRig rig="threePt" dir="t"/>
            </a:scene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Calibri" pitchFamily="34" charset="0"/>
              </a:endParaRPr>
            </a:p>
          </p:txBody>
        </p:sp>
        <p:sp>
          <p:nvSpPr>
            <p:cNvPr id="8" name="Oval 7"/>
            <p:cNvSpPr/>
            <p:nvPr/>
          </p:nvSpPr>
          <p:spPr>
            <a:xfrm>
              <a:off x="1564104" y="4038600"/>
              <a:ext cx="609600" cy="533400"/>
            </a:xfrm>
            <a:prstGeom prst="ellipse">
              <a:avLst/>
            </a:prstGeom>
            <a:solidFill>
              <a:schemeClr val="bg1">
                <a:lumMod val="50000"/>
              </a:schemeClr>
            </a:solidFill>
            <a:ln>
              <a:noFill/>
            </a:ln>
            <a:scene3d>
              <a:camera prst="isometricOffAxis1Top"/>
              <a:lightRig rig="threePt" dir="t"/>
            </a:scene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Calibri" pitchFamily="34" charset="0"/>
              </a:endParaRPr>
            </a:p>
          </p:txBody>
        </p:sp>
      </p:grpSp>
      <p:grpSp>
        <p:nvGrpSpPr>
          <p:cNvPr id="9" name="Gruppe 69"/>
          <p:cNvGrpSpPr>
            <a:grpSpLocks/>
          </p:cNvGrpSpPr>
          <p:nvPr/>
        </p:nvGrpSpPr>
        <p:grpSpPr bwMode="auto">
          <a:xfrm>
            <a:off x="1676400" y="6248400"/>
            <a:ext cx="381000" cy="460429"/>
            <a:chOff x="6990733" y="4742888"/>
            <a:chExt cx="1335699" cy="1335810"/>
          </a:xfrm>
        </p:grpSpPr>
        <p:sp>
          <p:nvSpPr>
            <p:cNvPr id="15" name="Ellipse 99"/>
            <p:cNvSpPr/>
            <p:nvPr/>
          </p:nvSpPr>
          <p:spPr bwMode="auto">
            <a:xfrm>
              <a:off x="6990733" y="4742888"/>
              <a:ext cx="1335699" cy="1335810"/>
            </a:xfrm>
            <a:prstGeom prst="ellipse">
              <a:avLst/>
            </a:prstGeom>
            <a:gradFill flip="none" rotWithShape="1">
              <a:gsLst>
                <a:gs pos="0">
                  <a:srgbClr val="74F4FF"/>
                </a:gs>
                <a:gs pos="100000">
                  <a:srgbClr val="208ECD"/>
                </a:gs>
              </a:gsLst>
              <a:path path="shape">
                <a:fillToRect l="50000" t="50000" r="50000" b="50000"/>
              </a:path>
              <a:tileRect/>
            </a:gradFill>
            <a:ln w="9525" cap="flat" cmpd="sng" algn="ctr">
              <a:solidFill>
                <a:srgbClr val="0081BE">
                  <a:lumMod val="75000"/>
                </a:srgbClr>
              </a:solidFill>
              <a:prstDash val="solid"/>
            </a:ln>
            <a:effectLst>
              <a:innerShdw blurRad="190500" dist="114300" dir="5640000">
                <a:srgbClr val="000000">
                  <a:alpha val="37000"/>
                </a:srgbClr>
              </a:inn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>
                <a:solidFill>
                  <a:srgbClr val="FFFFFF"/>
                </a:solidFill>
                <a:latin typeface="Calibri" pitchFamily="-111" charset="0"/>
                <a:ea typeface="ＭＳ Ｐゴシック" pitchFamily="-111" charset="-128"/>
              </a:endParaRPr>
            </a:p>
          </p:txBody>
        </p:sp>
        <p:sp>
          <p:nvSpPr>
            <p:cNvPr id="16" name="Ellipse 100"/>
            <p:cNvSpPr>
              <a:spLocks noChangeArrowheads="1"/>
            </p:cNvSpPr>
            <p:nvPr/>
          </p:nvSpPr>
          <p:spPr bwMode="auto">
            <a:xfrm>
              <a:off x="7169968" y="4786328"/>
              <a:ext cx="982937" cy="721325"/>
            </a:xfrm>
            <a:prstGeom prst="ellipse">
              <a:avLst/>
            </a:prstGeom>
            <a:gradFill rotWithShape="1">
              <a:gsLst>
                <a:gs pos="0">
                  <a:srgbClr val="FFFFFF">
                    <a:alpha val="76999"/>
                  </a:srgbClr>
                </a:gs>
                <a:gs pos="100000">
                  <a:srgbClr val="8EB4E3">
                    <a:alpha val="0"/>
                  </a:srgbClr>
                </a:gs>
              </a:gsLst>
              <a:lin ang="5400000"/>
            </a:gradFill>
            <a:ln w="9525">
              <a:noFill/>
              <a:round/>
              <a:headEnd/>
              <a:tailEnd/>
            </a:ln>
          </p:spPr>
          <p:txBody>
            <a:bodyPr anchor="ctr"/>
            <a:lstStyle/>
            <a:p>
              <a:pPr algn="ctr"/>
              <a:endParaRPr lang="en-US">
                <a:solidFill>
                  <a:srgbClr val="FFFFFF"/>
                </a:solidFill>
                <a:latin typeface="Calibri" charset="0"/>
                <a:ea typeface="ＭＳ Ｐゴシック" pitchFamily="34" charset="-128"/>
              </a:endParaRPr>
            </a:p>
          </p:txBody>
        </p:sp>
      </p:grpSp>
      <p:grpSp>
        <p:nvGrpSpPr>
          <p:cNvPr id="10" name="Gruppe 69"/>
          <p:cNvGrpSpPr>
            <a:grpSpLocks/>
          </p:cNvGrpSpPr>
          <p:nvPr/>
        </p:nvGrpSpPr>
        <p:grpSpPr bwMode="auto">
          <a:xfrm>
            <a:off x="685800" y="1295400"/>
            <a:ext cx="381000" cy="460429"/>
            <a:chOff x="6990733" y="4742888"/>
            <a:chExt cx="1335699" cy="1335810"/>
          </a:xfrm>
        </p:grpSpPr>
        <p:sp>
          <p:nvSpPr>
            <p:cNvPr id="18" name="Ellipse 99"/>
            <p:cNvSpPr/>
            <p:nvPr/>
          </p:nvSpPr>
          <p:spPr bwMode="auto">
            <a:xfrm>
              <a:off x="6990733" y="4742888"/>
              <a:ext cx="1335699" cy="1335810"/>
            </a:xfrm>
            <a:prstGeom prst="ellipse">
              <a:avLst/>
            </a:prstGeom>
            <a:gradFill flip="none" rotWithShape="1">
              <a:gsLst>
                <a:gs pos="0">
                  <a:srgbClr val="74F4FF"/>
                </a:gs>
                <a:gs pos="100000">
                  <a:srgbClr val="208ECD"/>
                </a:gs>
              </a:gsLst>
              <a:path path="shape">
                <a:fillToRect l="50000" t="50000" r="50000" b="50000"/>
              </a:path>
              <a:tileRect/>
            </a:gradFill>
            <a:ln w="9525" cap="flat" cmpd="sng" algn="ctr">
              <a:solidFill>
                <a:srgbClr val="0081BE">
                  <a:lumMod val="75000"/>
                </a:srgbClr>
              </a:solidFill>
              <a:prstDash val="solid"/>
            </a:ln>
            <a:effectLst>
              <a:innerShdw blurRad="190500" dist="114300" dir="5640000">
                <a:srgbClr val="000000">
                  <a:alpha val="37000"/>
                </a:srgbClr>
              </a:inn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>
                <a:solidFill>
                  <a:srgbClr val="FFFFFF"/>
                </a:solidFill>
                <a:latin typeface="Calibri" pitchFamily="-111" charset="0"/>
                <a:ea typeface="ＭＳ Ｐゴシック" pitchFamily="-111" charset="-128"/>
              </a:endParaRPr>
            </a:p>
          </p:txBody>
        </p:sp>
        <p:sp>
          <p:nvSpPr>
            <p:cNvPr id="19" name="Ellipse 100"/>
            <p:cNvSpPr>
              <a:spLocks noChangeArrowheads="1"/>
            </p:cNvSpPr>
            <p:nvPr/>
          </p:nvSpPr>
          <p:spPr bwMode="auto">
            <a:xfrm>
              <a:off x="7169968" y="4786328"/>
              <a:ext cx="982937" cy="721325"/>
            </a:xfrm>
            <a:prstGeom prst="ellipse">
              <a:avLst/>
            </a:prstGeom>
            <a:gradFill rotWithShape="1">
              <a:gsLst>
                <a:gs pos="0">
                  <a:srgbClr val="FFFFFF">
                    <a:alpha val="76999"/>
                  </a:srgbClr>
                </a:gs>
                <a:gs pos="100000">
                  <a:srgbClr val="8EB4E3">
                    <a:alpha val="0"/>
                  </a:srgbClr>
                </a:gs>
              </a:gsLst>
              <a:lin ang="5400000"/>
            </a:gradFill>
            <a:ln w="9525">
              <a:noFill/>
              <a:round/>
              <a:headEnd/>
              <a:tailEnd/>
            </a:ln>
          </p:spPr>
          <p:txBody>
            <a:bodyPr anchor="ctr"/>
            <a:lstStyle/>
            <a:p>
              <a:pPr algn="ctr"/>
              <a:endParaRPr lang="en-US">
                <a:solidFill>
                  <a:srgbClr val="FFFFFF"/>
                </a:solidFill>
                <a:latin typeface="Calibri" charset="0"/>
                <a:ea typeface="ＭＳ Ｐゴシック" pitchFamily="34" charset="-128"/>
              </a:endParaRPr>
            </a:p>
          </p:txBody>
        </p:sp>
      </p:grpSp>
      <p:grpSp>
        <p:nvGrpSpPr>
          <p:cNvPr id="11" name="Gruppe 69"/>
          <p:cNvGrpSpPr>
            <a:grpSpLocks/>
          </p:cNvGrpSpPr>
          <p:nvPr/>
        </p:nvGrpSpPr>
        <p:grpSpPr bwMode="auto">
          <a:xfrm>
            <a:off x="1219200" y="990600"/>
            <a:ext cx="381000" cy="460429"/>
            <a:chOff x="6990733" y="4742888"/>
            <a:chExt cx="1335699" cy="1335810"/>
          </a:xfrm>
        </p:grpSpPr>
        <p:sp>
          <p:nvSpPr>
            <p:cNvPr id="21" name="Ellipse 99"/>
            <p:cNvSpPr/>
            <p:nvPr/>
          </p:nvSpPr>
          <p:spPr bwMode="auto">
            <a:xfrm>
              <a:off x="6990733" y="4742888"/>
              <a:ext cx="1335699" cy="1335810"/>
            </a:xfrm>
            <a:prstGeom prst="ellipse">
              <a:avLst/>
            </a:prstGeom>
            <a:gradFill flip="none" rotWithShape="1">
              <a:gsLst>
                <a:gs pos="0">
                  <a:srgbClr val="74F4FF"/>
                </a:gs>
                <a:gs pos="100000">
                  <a:srgbClr val="208ECD"/>
                </a:gs>
              </a:gsLst>
              <a:path path="shape">
                <a:fillToRect l="50000" t="50000" r="50000" b="50000"/>
              </a:path>
              <a:tileRect/>
            </a:gradFill>
            <a:ln w="9525" cap="flat" cmpd="sng" algn="ctr">
              <a:solidFill>
                <a:srgbClr val="0081BE">
                  <a:lumMod val="75000"/>
                </a:srgbClr>
              </a:solidFill>
              <a:prstDash val="solid"/>
            </a:ln>
            <a:effectLst>
              <a:innerShdw blurRad="190500" dist="114300" dir="5640000">
                <a:srgbClr val="000000">
                  <a:alpha val="37000"/>
                </a:srgbClr>
              </a:inn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>
                <a:solidFill>
                  <a:srgbClr val="FFFFFF"/>
                </a:solidFill>
                <a:latin typeface="Calibri" pitchFamily="-111" charset="0"/>
                <a:ea typeface="ＭＳ Ｐゴシック" pitchFamily="-111" charset="-128"/>
              </a:endParaRPr>
            </a:p>
          </p:txBody>
        </p:sp>
        <p:sp>
          <p:nvSpPr>
            <p:cNvPr id="22" name="Ellipse 100"/>
            <p:cNvSpPr>
              <a:spLocks noChangeArrowheads="1"/>
            </p:cNvSpPr>
            <p:nvPr/>
          </p:nvSpPr>
          <p:spPr bwMode="auto">
            <a:xfrm>
              <a:off x="7169968" y="4786328"/>
              <a:ext cx="982937" cy="721325"/>
            </a:xfrm>
            <a:prstGeom prst="ellipse">
              <a:avLst/>
            </a:prstGeom>
            <a:gradFill rotWithShape="1">
              <a:gsLst>
                <a:gs pos="0">
                  <a:srgbClr val="FFFFFF">
                    <a:alpha val="76999"/>
                  </a:srgbClr>
                </a:gs>
                <a:gs pos="100000">
                  <a:srgbClr val="8EB4E3">
                    <a:alpha val="0"/>
                  </a:srgbClr>
                </a:gs>
              </a:gsLst>
              <a:lin ang="5400000"/>
            </a:gradFill>
            <a:ln w="9525">
              <a:noFill/>
              <a:round/>
              <a:headEnd/>
              <a:tailEnd/>
            </a:ln>
          </p:spPr>
          <p:txBody>
            <a:bodyPr anchor="ctr"/>
            <a:lstStyle/>
            <a:p>
              <a:pPr algn="ctr"/>
              <a:endParaRPr lang="en-US">
                <a:solidFill>
                  <a:srgbClr val="FFFFFF"/>
                </a:solidFill>
                <a:latin typeface="Calibri" charset="0"/>
                <a:ea typeface="ＭＳ Ｐゴシック" pitchFamily="34" charset="-128"/>
              </a:endParaRPr>
            </a:p>
          </p:txBody>
        </p:sp>
      </p:grpSp>
      <p:grpSp>
        <p:nvGrpSpPr>
          <p:cNvPr id="12" name="Gruppe 69"/>
          <p:cNvGrpSpPr>
            <a:grpSpLocks/>
          </p:cNvGrpSpPr>
          <p:nvPr/>
        </p:nvGrpSpPr>
        <p:grpSpPr bwMode="auto">
          <a:xfrm>
            <a:off x="1143000" y="1600200"/>
            <a:ext cx="381000" cy="460429"/>
            <a:chOff x="6990733" y="4742888"/>
            <a:chExt cx="1335699" cy="1335810"/>
          </a:xfrm>
        </p:grpSpPr>
        <p:sp>
          <p:nvSpPr>
            <p:cNvPr id="24" name="Ellipse 99"/>
            <p:cNvSpPr/>
            <p:nvPr/>
          </p:nvSpPr>
          <p:spPr bwMode="auto">
            <a:xfrm>
              <a:off x="6990733" y="4742888"/>
              <a:ext cx="1335699" cy="1335810"/>
            </a:xfrm>
            <a:prstGeom prst="ellipse">
              <a:avLst/>
            </a:prstGeom>
            <a:gradFill flip="none" rotWithShape="1">
              <a:gsLst>
                <a:gs pos="0">
                  <a:srgbClr val="74F4FF"/>
                </a:gs>
                <a:gs pos="100000">
                  <a:srgbClr val="208ECD"/>
                </a:gs>
              </a:gsLst>
              <a:path path="shape">
                <a:fillToRect l="50000" t="50000" r="50000" b="50000"/>
              </a:path>
              <a:tileRect/>
            </a:gradFill>
            <a:ln w="9525" cap="flat" cmpd="sng" algn="ctr">
              <a:solidFill>
                <a:srgbClr val="0081BE">
                  <a:lumMod val="75000"/>
                </a:srgbClr>
              </a:solidFill>
              <a:prstDash val="solid"/>
            </a:ln>
            <a:effectLst>
              <a:innerShdw blurRad="190500" dist="114300" dir="5640000">
                <a:srgbClr val="000000">
                  <a:alpha val="37000"/>
                </a:srgbClr>
              </a:inn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>
                <a:solidFill>
                  <a:srgbClr val="FFFFFF"/>
                </a:solidFill>
                <a:latin typeface="Calibri" pitchFamily="-111" charset="0"/>
                <a:ea typeface="ＭＳ Ｐゴシック" pitchFamily="-111" charset="-128"/>
              </a:endParaRPr>
            </a:p>
          </p:txBody>
        </p:sp>
        <p:sp>
          <p:nvSpPr>
            <p:cNvPr id="25" name="Ellipse 100"/>
            <p:cNvSpPr>
              <a:spLocks noChangeArrowheads="1"/>
            </p:cNvSpPr>
            <p:nvPr/>
          </p:nvSpPr>
          <p:spPr bwMode="auto">
            <a:xfrm>
              <a:off x="7169968" y="4786328"/>
              <a:ext cx="982937" cy="721325"/>
            </a:xfrm>
            <a:prstGeom prst="ellipse">
              <a:avLst/>
            </a:prstGeom>
            <a:gradFill rotWithShape="1">
              <a:gsLst>
                <a:gs pos="0">
                  <a:srgbClr val="FFFFFF">
                    <a:alpha val="76999"/>
                  </a:srgbClr>
                </a:gs>
                <a:gs pos="100000">
                  <a:srgbClr val="8EB4E3">
                    <a:alpha val="0"/>
                  </a:srgbClr>
                </a:gs>
              </a:gsLst>
              <a:lin ang="5400000"/>
            </a:gradFill>
            <a:ln w="9525">
              <a:noFill/>
              <a:round/>
              <a:headEnd/>
              <a:tailEnd/>
            </a:ln>
          </p:spPr>
          <p:txBody>
            <a:bodyPr anchor="ctr"/>
            <a:lstStyle/>
            <a:p>
              <a:pPr algn="ctr"/>
              <a:endParaRPr lang="en-US">
                <a:solidFill>
                  <a:srgbClr val="FFFFFF"/>
                </a:solidFill>
                <a:latin typeface="Calibri" charset="0"/>
                <a:ea typeface="ＭＳ Ｐゴシック" pitchFamily="34" charset="-128"/>
              </a:endParaRPr>
            </a:p>
          </p:txBody>
        </p:sp>
      </p:grpSp>
      <p:grpSp>
        <p:nvGrpSpPr>
          <p:cNvPr id="13" name="Gruppe 69"/>
          <p:cNvGrpSpPr>
            <a:grpSpLocks/>
          </p:cNvGrpSpPr>
          <p:nvPr/>
        </p:nvGrpSpPr>
        <p:grpSpPr bwMode="auto">
          <a:xfrm>
            <a:off x="1676400" y="1143000"/>
            <a:ext cx="381000" cy="460429"/>
            <a:chOff x="6990733" y="4742888"/>
            <a:chExt cx="1335699" cy="1335810"/>
          </a:xfrm>
        </p:grpSpPr>
        <p:sp>
          <p:nvSpPr>
            <p:cNvPr id="27" name="Ellipse 99"/>
            <p:cNvSpPr/>
            <p:nvPr/>
          </p:nvSpPr>
          <p:spPr bwMode="auto">
            <a:xfrm>
              <a:off x="6990733" y="4742888"/>
              <a:ext cx="1335699" cy="1335810"/>
            </a:xfrm>
            <a:prstGeom prst="ellipse">
              <a:avLst/>
            </a:prstGeom>
            <a:gradFill flip="none" rotWithShape="1">
              <a:gsLst>
                <a:gs pos="0">
                  <a:srgbClr val="74F4FF"/>
                </a:gs>
                <a:gs pos="100000">
                  <a:srgbClr val="208ECD"/>
                </a:gs>
              </a:gsLst>
              <a:path path="shape">
                <a:fillToRect l="50000" t="50000" r="50000" b="50000"/>
              </a:path>
              <a:tileRect/>
            </a:gradFill>
            <a:ln w="9525" cap="flat" cmpd="sng" algn="ctr">
              <a:solidFill>
                <a:srgbClr val="0081BE">
                  <a:lumMod val="75000"/>
                </a:srgbClr>
              </a:solidFill>
              <a:prstDash val="solid"/>
            </a:ln>
            <a:effectLst>
              <a:innerShdw blurRad="190500" dist="114300" dir="5640000">
                <a:srgbClr val="000000">
                  <a:alpha val="37000"/>
                </a:srgbClr>
              </a:inn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>
                <a:solidFill>
                  <a:srgbClr val="FFFFFF"/>
                </a:solidFill>
                <a:latin typeface="Calibri" pitchFamily="-111" charset="0"/>
                <a:ea typeface="ＭＳ Ｐゴシック" pitchFamily="-111" charset="-128"/>
              </a:endParaRPr>
            </a:p>
          </p:txBody>
        </p:sp>
        <p:sp>
          <p:nvSpPr>
            <p:cNvPr id="28" name="Ellipse 100"/>
            <p:cNvSpPr>
              <a:spLocks noChangeArrowheads="1"/>
            </p:cNvSpPr>
            <p:nvPr/>
          </p:nvSpPr>
          <p:spPr bwMode="auto">
            <a:xfrm>
              <a:off x="7169968" y="4786328"/>
              <a:ext cx="982937" cy="721325"/>
            </a:xfrm>
            <a:prstGeom prst="ellipse">
              <a:avLst/>
            </a:prstGeom>
            <a:gradFill rotWithShape="1">
              <a:gsLst>
                <a:gs pos="0">
                  <a:srgbClr val="FFFFFF">
                    <a:alpha val="76999"/>
                  </a:srgbClr>
                </a:gs>
                <a:gs pos="100000">
                  <a:srgbClr val="8EB4E3">
                    <a:alpha val="0"/>
                  </a:srgbClr>
                </a:gs>
              </a:gsLst>
              <a:lin ang="5400000"/>
            </a:gradFill>
            <a:ln w="9525">
              <a:noFill/>
              <a:round/>
              <a:headEnd/>
              <a:tailEnd/>
            </a:ln>
          </p:spPr>
          <p:txBody>
            <a:bodyPr anchor="ctr"/>
            <a:lstStyle/>
            <a:p>
              <a:pPr algn="ctr"/>
              <a:endParaRPr lang="en-US">
                <a:solidFill>
                  <a:srgbClr val="FFFFFF"/>
                </a:solidFill>
                <a:latin typeface="Calibri" charset="0"/>
                <a:ea typeface="ＭＳ Ｐゴシック" pitchFamily="34" charset="-128"/>
              </a:endParaRPr>
            </a:p>
          </p:txBody>
        </p:sp>
      </p:grpSp>
      <p:grpSp>
        <p:nvGrpSpPr>
          <p:cNvPr id="14" name="Gruppe 69"/>
          <p:cNvGrpSpPr>
            <a:grpSpLocks/>
          </p:cNvGrpSpPr>
          <p:nvPr/>
        </p:nvGrpSpPr>
        <p:grpSpPr bwMode="auto">
          <a:xfrm>
            <a:off x="1524000" y="457200"/>
            <a:ext cx="381000" cy="460429"/>
            <a:chOff x="6990733" y="4742888"/>
            <a:chExt cx="1335699" cy="1335810"/>
          </a:xfrm>
        </p:grpSpPr>
        <p:sp>
          <p:nvSpPr>
            <p:cNvPr id="30" name="Ellipse 99"/>
            <p:cNvSpPr/>
            <p:nvPr/>
          </p:nvSpPr>
          <p:spPr bwMode="auto">
            <a:xfrm>
              <a:off x="6990733" y="4742888"/>
              <a:ext cx="1335699" cy="1335810"/>
            </a:xfrm>
            <a:prstGeom prst="ellipse">
              <a:avLst/>
            </a:prstGeom>
            <a:gradFill flip="none" rotWithShape="1">
              <a:gsLst>
                <a:gs pos="0">
                  <a:srgbClr val="74F4FF"/>
                </a:gs>
                <a:gs pos="100000">
                  <a:srgbClr val="208ECD"/>
                </a:gs>
              </a:gsLst>
              <a:path path="shape">
                <a:fillToRect l="50000" t="50000" r="50000" b="50000"/>
              </a:path>
              <a:tileRect/>
            </a:gradFill>
            <a:ln w="9525" cap="flat" cmpd="sng" algn="ctr">
              <a:solidFill>
                <a:srgbClr val="0081BE">
                  <a:lumMod val="75000"/>
                </a:srgbClr>
              </a:solidFill>
              <a:prstDash val="solid"/>
            </a:ln>
            <a:effectLst>
              <a:innerShdw blurRad="190500" dist="114300" dir="5640000">
                <a:srgbClr val="000000">
                  <a:alpha val="37000"/>
                </a:srgbClr>
              </a:inn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>
                <a:solidFill>
                  <a:srgbClr val="FFFFFF"/>
                </a:solidFill>
                <a:latin typeface="Calibri" pitchFamily="-111" charset="0"/>
                <a:ea typeface="ＭＳ Ｐゴシック" pitchFamily="-111" charset="-128"/>
              </a:endParaRPr>
            </a:p>
          </p:txBody>
        </p:sp>
        <p:sp>
          <p:nvSpPr>
            <p:cNvPr id="31" name="Ellipse 100"/>
            <p:cNvSpPr>
              <a:spLocks noChangeArrowheads="1"/>
            </p:cNvSpPr>
            <p:nvPr/>
          </p:nvSpPr>
          <p:spPr bwMode="auto">
            <a:xfrm>
              <a:off x="7169968" y="4786328"/>
              <a:ext cx="982937" cy="721325"/>
            </a:xfrm>
            <a:prstGeom prst="ellipse">
              <a:avLst/>
            </a:prstGeom>
            <a:gradFill rotWithShape="1">
              <a:gsLst>
                <a:gs pos="0">
                  <a:srgbClr val="FFFFFF">
                    <a:alpha val="76999"/>
                  </a:srgbClr>
                </a:gs>
                <a:gs pos="100000">
                  <a:srgbClr val="8EB4E3">
                    <a:alpha val="0"/>
                  </a:srgbClr>
                </a:gs>
              </a:gsLst>
              <a:lin ang="5400000"/>
            </a:gradFill>
            <a:ln w="9525">
              <a:noFill/>
              <a:round/>
              <a:headEnd/>
              <a:tailEnd/>
            </a:ln>
          </p:spPr>
          <p:txBody>
            <a:bodyPr anchor="ctr"/>
            <a:lstStyle/>
            <a:p>
              <a:pPr algn="ctr"/>
              <a:endParaRPr lang="en-US">
                <a:solidFill>
                  <a:srgbClr val="FFFFFF"/>
                </a:solidFill>
                <a:latin typeface="Calibri" charset="0"/>
                <a:ea typeface="ＭＳ Ｐゴシック" pitchFamily="34" charset="-128"/>
              </a:endParaRPr>
            </a:p>
          </p:txBody>
        </p:sp>
      </p:grpSp>
      <p:grpSp>
        <p:nvGrpSpPr>
          <p:cNvPr id="17" name="Gruppe 69"/>
          <p:cNvGrpSpPr>
            <a:grpSpLocks/>
          </p:cNvGrpSpPr>
          <p:nvPr/>
        </p:nvGrpSpPr>
        <p:grpSpPr bwMode="auto">
          <a:xfrm>
            <a:off x="1600200" y="1752600"/>
            <a:ext cx="381000" cy="460429"/>
            <a:chOff x="6990733" y="4742888"/>
            <a:chExt cx="1335699" cy="1335810"/>
          </a:xfrm>
        </p:grpSpPr>
        <p:sp>
          <p:nvSpPr>
            <p:cNvPr id="33" name="Ellipse 99"/>
            <p:cNvSpPr/>
            <p:nvPr/>
          </p:nvSpPr>
          <p:spPr bwMode="auto">
            <a:xfrm>
              <a:off x="6990733" y="4742888"/>
              <a:ext cx="1335699" cy="1335810"/>
            </a:xfrm>
            <a:prstGeom prst="ellipse">
              <a:avLst/>
            </a:prstGeom>
            <a:gradFill flip="none" rotWithShape="1">
              <a:gsLst>
                <a:gs pos="0">
                  <a:srgbClr val="74F4FF"/>
                </a:gs>
                <a:gs pos="100000">
                  <a:srgbClr val="208ECD"/>
                </a:gs>
              </a:gsLst>
              <a:path path="shape">
                <a:fillToRect l="50000" t="50000" r="50000" b="50000"/>
              </a:path>
              <a:tileRect/>
            </a:gradFill>
            <a:ln w="9525" cap="flat" cmpd="sng" algn="ctr">
              <a:solidFill>
                <a:srgbClr val="0081BE">
                  <a:lumMod val="75000"/>
                </a:srgbClr>
              </a:solidFill>
              <a:prstDash val="solid"/>
            </a:ln>
            <a:effectLst>
              <a:innerShdw blurRad="190500" dist="114300" dir="5640000">
                <a:srgbClr val="000000">
                  <a:alpha val="37000"/>
                </a:srgbClr>
              </a:inn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>
                <a:solidFill>
                  <a:srgbClr val="FFFFFF"/>
                </a:solidFill>
                <a:latin typeface="Calibri" pitchFamily="-111" charset="0"/>
                <a:ea typeface="ＭＳ Ｐゴシック" pitchFamily="-111" charset="-128"/>
              </a:endParaRPr>
            </a:p>
          </p:txBody>
        </p:sp>
        <p:sp>
          <p:nvSpPr>
            <p:cNvPr id="34" name="Ellipse 100"/>
            <p:cNvSpPr>
              <a:spLocks noChangeArrowheads="1"/>
            </p:cNvSpPr>
            <p:nvPr/>
          </p:nvSpPr>
          <p:spPr bwMode="auto">
            <a:xfrm>
              <a:off x="7169968" y="4786328"/>
              <a:ext cx="982937" cy="721325"/>
            </a:xfrm>
            <a:prstGeom prst="ellipse">
              <a:avLst/>
            </a:prstGeom>
            <a:gradFill rotWithShape="1">
              <a:gsLst>
                <a:gs pos="0">
                  <a:srgbClr val="FFFFFF">
                    <a:alpha val="76999"/>
                  </a:srgbClr>
                </a:gs>
                <a:gs pos="100000">
                  <a:srgbClr val="8EB4E3">
                    <a:alpha val="0"/>
                  </a:srgbClr>
                </a:gs>
              </a:gsLst>
              <a:lin ang="5400000"/>
            </a:gradFill>
            <a:ln w="9525">
              <a:noFill/>
              <a:round/>
              <a:headEnd/>
              <a:tailEnd/>
            </a:ln>
          </p:spPr>
          <p:txBody>
            <a:bodyPr anchor="ctr"/>
            <a:lstStyle/>
            <a:p>
              <a:pPr algn="ctr"/>
              <a:endParaRPr lang="en-US">
                <a:solidFill>
                  <a:srgbClr val="FFFFFF"/>
                </a:solidFill>
                <a:latin typeface="Calibri" charset="0"/>
                <a:ea typeface="ＭＳ Ｐゴシック" pitchFamily="34" charset="-128"/>
              </a:endParaRPr>
            </a:p>
          </p:txBody>
        </p:sp>
      </p:grpSp>
      <p:grpSp>
        <p:nvGrpSpPr>
          <p:cNvPr id="20" name="Gruppe 69"/>
          <p:cNvGrpSpPr>
            <a:grpSpLocks/>
          </p:cNvGrpSpPr>
          <p:nvPr/>
        </p:nvGrpSpPr>
        <p:grpSpPr bwMode="auto">
          <a:xfrm>
            <a:off x="1524000" y="5791200"/>
            <a:ext cx="381000" cy="460429"/>
            <a:chOff x="6990733" y="4742888"/>
            <a:chExt cx="1335699" cy="1335810"/>
          </a:xfrm>
        </p:grpSpPr>
        <p:sp>
          <p:nvSpPr>
            <p:cNvPr id="36" name="Ellipse 99"/>
            <p:cNvSpPr/>
            <p:nvPr/>
          </p:nvSpPr>
          <p:spPr bwMode="auto">
            <a:xfrm>
              <a:off x="6990733" y="4742888"/>
              <a:ext cx="1335699" cy="1335810"/>
            </a:xfrm>
            <a:prstGeom prst="ellipse">
              <a:avLst/>
            </a:prstGeom>
            <a:gradFill flip="none" rotWithShape="1">
              <a:gsLst>
                <a:gs pos="0">
                  <a:srgbClr val="74F4FF"/>
                </a:gs>
                <a:gs pos="100000">
                  <a:srgbClr val="208ECD"/>
                </a:gs>
              </a:gsLst>
              <a:path path="shape">
                <a:fillToRect l="50000" t="50000" r="50000" b="50000"/>
              </a:path>
              <a:tileRect/>
            </a:gradFill>
            <a:ln w="9525" cap="flat" cmpd="sng" algn="ctr">
              <a:solidFill>
                <a:srgbClr val="0081BE">
                  <a:lumMod val="75000"/>
                </a:srgbClr>
              </a:solidFill>
              <a:prstDash val="solid"/>
            </a:ln>
            <a:effectLst>
              <a:innerShdw blurRad="190500" dist="114300" dir="5640000">
                <a:srgbClr val="000000">
                  <a:alpha val="37000"/>
                </a:srgbClr>
              </a:inn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>
                <a:solidFill>
                  <a:srgbClr val="FFFFFF"/>
                </a:solidFill>
                <a:latin typeface="Calibri" pitchFamily="-111" charset="0"/>
                <a:ea typeface="ＭＳ Ｐゴシック" pitchFamily="-111" charset="-128"/>
              </a:endParaRPr>
            </a:p>
          </p:txBody>
        </p:sp>
        <p:sp>
          <p:nvSpPr>
            <p:cNvPr id="37" name="Ellipse 100"/>
            <p:cNvSpPr>
              <a:spLocks noChangeArrowheads="1"/>
            </p:cNvSpPr>
            <p:nvPr/>
          </p:nvSpPr>
          <p:spPr bwMode="auto">
            <a:xfrm>
              <a:off x="7169968" y="4786328"/>
              <a:ext cx="982937" cy="721325"/>
            </a:xfrm>
            <a:prstGeom prst="ellipse">
              <a:avLst/>
            </a:prstGeom>
            <a:gradFill rotWithShape="1">
              <a:gsLst>
                <a:gs pos="0">
                  <a:srgbClr val="FFFFFF">
                    <a:alpha val="76999"/>
                  </a:srgbClr>
                </a:gs>
                <a:gs pos="100000">
                  <a:srgbClr val="8EB4E3">
                    <a:alpha val="0"/>
                  </a:srgbClr>
                </a:gs>
              </a:gsLst>
              <a:lin ang="5400000"/>
            </a:gradFill>
            <a:ln w="9525">
              <a:noFill/>
              <a:round/>
              <a:headEnd/>
              <a:tailEnd/>
            </a:ln>
          </p:spPr>
          <p:txBody>
            <a:bodyPr anchor="ctr"/>
            <a:lstStyle/>
            <a:p>
              <a:pPr algn="ctr"/>
              <a:endParaRPr lang="en-US">
                <a:solidFill>
                  <a:srgbClr val="FFFFFF"/>
                </a:solidFill>
                <a:latin typeface="Calibri" charset="0"/>
                <a:ea typeface="ＭＳ Ｐゴシック" pitchFamily="34" charset="-128"/>
              </a:endParaRPr>
            </a:p>
          </p:txBody>
        </p:sp>
      </p:grpSp>
      <p:grpSp>
        <p:nvGrpSpPr>
          <p:cNvPr id="23" name="Gruppe 69"/>
          <p:cNvGrpSpPr>
            <a:grpSpLocks/>
          </p:cNvGrpSpPr>
          <p:nvPr/>
        </p:nvGrpSpPr>
        <p:grpSpPr bwMode="auto">
          <a:xfrm>
            <a:off x="2133600" y="1524000"/>
            <a:ext cx="381000" cy="460429"/>
            <a:chOff x="6990733" y="4742888"/>
            <a:chExt cx="1335699" cy="1335810"/>
          </a:xfrm>
        </p:grpSpPr>
        <p:sp>
          <p:nvSpPr>
            <p:cNvPr id="39" name="Ellipse 99"/>
            <p:cNvSpPr/>
            <p:nvPr/>
          </p:nvSpPr>
          <p:spPr bwMode="auto">
            <a:xfrm>
              <a:off x="6990733" y="4742888"/>
              <a:ext cx="1335699" cy="1335810"/>
            </a:xfrm>
            <a:prstGeom prst="ellipse">
              <a:avLst/>
            </a:prstGeom>
            <a:gradFill flip="none" rotWithShape="1">
              <a:gsLst>
                <a:gs pos="0">
                  <a:srgbClr val="74F4FF"/>
                </a:gs>
                <a:gs pos="100000">
                  <a:srgbClr val="208ECD"/>
                </a:gs>
              </a:gsLst>
              <a:path path="shape">
                <a:fillToRect l="50000" t="50000" r="50000" b="50000"/>
              </a:path>
              <a:tileRect/>
            </a:gradFill>
            <a:ln w="9525" cap="flat" cmpd="sng" algn="ctr">
              <a:solidFill>
                <a:srgbClr val="0081BE">
                  <a:lumMod val="75000"/>
                </a:srgbClr>
              </a:solidFill>
              <a:prstDash val="solid"/>
            </a:ln>
            <a:effectLst>
              <a:innerShdw blurRad="190500" dist="114300" dir="5640000">
                <a:srgbClr val="000000">
                  <a:alpha val="37000"/>
                </a:srgbClr>
              </a:inn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>
                <a:solidFill>
                  <a:srgbClr val="FFFFFF"/>
                </a:solidFill>
                <a:latin typeface="Calibri" pitchFamily="-111" charset="0"/>
                <a:ea typeface="ＭＳ Ｐゴシック" pitchFamily="-111" charset="-128"/>
              </a:endParaRPr>
            </a:p>
          </p:txBody>
        </p:sp>
        <p:sp>
          <p:nvSpPr>
            <p:cNvPr id="40" name="Ellipse 100"/>
            <p:cNvSpPr>
              <a:spLocks noChangeArrowheads="1"/>
            </p:cNvSpPr>
            <p:nvPr/>
          </p:nvSpPr>
          <p:spPr bwMode="auto">
            <a:xfrm>
              <a:off x="7169968" y="4786328"/>
              <a:ext cx="982937" cy="721325"/>
            </a:xfrm>
            <a:prstGeom prst="ellipse">
              <a:avLst/>
            </a:prstGeom>
            <a:gradFill rotWithShape="1">
              <a:gsLst>
                <a:gs pos="0">
                  <a:srgbClr val="FFFFFF">
                    <a:alpha val="76999"/>
                  </a:srgbClr>
                </a:gs>
                <a:gs pos="100000">
                  <a:srgbClr val="8EB4E3">
                    <a:alpha val="0"/>
                  </a:srgbClr>
                </a:gs>
              </a:gsLst>
              <a:lin ang="5400000"/>
            </a:gradFill>
            <a:ln w="9525">
              <a:noFill/>
              <a:round/>
              <a:headEnd/>
              <a:tailEnd/>
            </a:ln>
          </p:spPr>
          <p:txBody>
            <a:bodyPr anchor="ctr"/>
            <a:lstStyle/>
            <a:p>
              <a:pPr algn="ctr"/>
              <a:endParaRPr lang="en-US">
                <a:solidFill>
                  <a:srgbClr val="FFFFFF"/>
                </a:solidFill>
                <a:latin typeface="Calibri" charset="0"/>
                <a:ea typeface="ＭＳ Ｐゴシック" pitchFamily="34" charset="-128"/>
              </a:endParaRPr>
            </a:p>
          </p:txBody>
        </p:sp>
      </p:grpSp>
      <p:grpSp>
        <p:nvGrpSpPr>
          <p:cNvPr id="26" name="Gruppe 69"/>
          <p:cNvGrpSpPr>
            <a:grpSpLocks/>
          </p:cNvGrpSpPr>
          <p:nvPr/>
        </p:nvGrpSpPr>
        <p:grpSpPr bwMode="auto">
          <a:xfrm>
            <a:off x="2057400" y="838200"/>
            <a:ext cx="381000" cy="460429"/>
            <a:chOff x="6990733" y="4742888"/>
            <a:chExt cx="1335699" cy="1335810"/>
          </a:xfrm>
        </p:grpSpPr>
        <p:sp>
          <p:nvSpPr>
            <p:cNvPr id="48" name="Ellipse 99"/>
            <p:cNvSpPr/>
            <p:nvPr/>
          </p:nvSpPr>
          <p:spPr bwMode="auto">
            <a:xfrm>
              <a:off x="6990733" y="4742888"/>
              <a:ext cx="1335699" cy="1335810"/>
            </a:xfrm>
            <a:prstGeom prst="ellipse">
              <a:avLst/>
            </a:prstGeom>
            <a:gradFill flip="none" rotWithShape="1">
              <a:gsLst>
                <a:gs pos="0">
                  <a:srgbClr val="74F4FF"/>
                </a:gs>
                <a:gs pos="100000">
                  <a:srgbClr val="208ECD"/>
                </a:gs>
              </a:gsLst>
              <a:path path="shape">
                <a:fillToRect l="50000" t="50000" r="50000" b="50000"/>
              </a:path>
              <a:tileRect/>
            </a:gradFill>
            <a:ln w="9525" cap="flat" cmpd="sng" algn="ctr">
              <a:solidFill>
                <a:srgbClr val="0081BE">
                  <a:lumMod val="75000"/>
                </a:srgbClr>
              </a:solidFill>
              <a:prstDash val="solid"/>
            </a:ln>
            <a:effectLst>
              <a:innerShdw blurRad="190500" dist="114300" dir="5640000">
                <a:srgbClr val="000000">
                  <a:alpha val="37000"/>
                </a:srgbClr>
              </a:inn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>
                <a:solidFill>
                  <a:srgbClr val="FFFFFF"/>
                </a:solidFill>
                <a:latin typeface="Calibri" pitchFamily="-111" charset="0"/>
                <a:ea typeface="ＭＳ Ｐゴシック" pitchFamily="-111" charset="-128"/>
              </a:endParaRPr>
            </a:p>
          </p:txBody>
        </p:sp>
        <p:sp>
          <p:nvSpPr>
            <p:cNvPr id="49" name="Ellipse 100"/>
            <p:cNvSpPr>
              <a:spLocks noChangeArrowheads="1"/>
            </p:cNvSpPr>
            <p:nvPr/>
          </p:nvSpPr>
          <p:spPr bwMode="auto">
            <a:xfrm>
              <a:off x="7169968" y="4786328"/>
              <a:ext cx="982937" cy="721325"/>
            </a:xfrm>
            <a:prstGeom prst="ellipse">
              <a:avLst/>
            </a:prstGeom>
            <a:gradFill rotWithShape="1">
              <a:gsLst>
                <a:gs pos="0">
                  <a:srgbClr val="FFFFFF">
                    <a:alpha val="76999"/>
                  </a:srgbClr>
                </a:gs>
                <a:gs pos="100000">
                  <a:srgbClr val="8EB4E3">
                    <a:alpha val="0"/>
                  </a:srgbClr>
                </a:gs>
              </a:gsLst>
              <a:lin ang="5400000"/>
            </a:gradFill>
            <a:ln w="9525">
              <a:noFill/>
              <a:round/>
              <a:headEnd/>
              <a:tailEnd/>
            </a:ln>
          </p:spPr>
          <p:txBody>
            <a:bodyPr anchor="ctr"/>
            <a:lstStyle/>
            <a:p>
              <a:pPr algn="ctr"/>
              <a:endParaRPr lang="en-US">
                <a:solidFill>
                  <a:srgbClr val="FFFFFF"/>
                </a:solidFill>
                <a:latin typeface="Calibri" charset="0"/>
                <a:ea typeface="ＭＳ Ｐゴシック" pitchFamily="34" charset="-128"/>
              </a:endParaRPr>
            </a:p>
          </p:txBody>
        </p:sp>
      </p:grpSp>
      <p:sp>
        <p:nvSpPr>
          <p:cNvPr id="41" name="TextBox 40"/>
          <p:cNvSpPr txBox="1"/>
          <p:nvPr/>
        </p:nvSpPr>
        <p:spPr>
          <a:xfrm>
            <a:off x="4468091" y="1934753"/>
            <a:ext cx="3440876" cy="16312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dirty="0" smtClean="0">
                <a:latin typeface="Calibri" pitchFamily="34" charset="0"/>
              </a:rPr>
              <a:t>You may enter your text here. You may enter your text here.</a:t>
            </a:r>
          </a:p>
          <a:p>
            <a:r>
              <a:rPr lang="en-US" sz="2000" dirty="0" smtClean="0">
                <a:latin typeface="Calibri" pitchFamily="34" charset="0"/>
              </a:rPr>
              <a:t> </a:t>
            </a:r>
          </a:p>
          <a:p>
            <a:r>
              <a:rPr lang="en-US" sz="2000" dirty="0" smtClean="0">
                <a:latin typeface="Calibri" pitchFamily="34" charset="0"/>
              </a:rPr>
              <a:t>You may enter your text here. You may enter your text here.</a:t>
            </a:r>
          </a:p>
        </p:txBody>
      </p:sp>
      <p:grpSp>
        <p:nvGrpSpPr>
          <p:cNvPr id="29" name="Group 41"/>
          <p:cNvGrpSpPr/>
          <p:nvPr/>
        </p:nvGrpSpPr>
        <p:grpSpPr>
          <a:xfrm>
            <a:off x="4391097" y="1771272"/>
            <a:ext cx="2972594" cy="3200400"/>
            <a:chOff x="5638006" y="2349144"/>
            <a:chExt cx="2972594" cy="3200400"/>
          </a:xfrm>
        </p:grpSpPr>
        <p:cxnSp>
          <p:nvCxnSpPr>
            <p:cNvPr id="43" name="Straight Connector 42"/>
            <p:cNvCxnSpPr/>
            <p:nvPr/>
          </p:nvCxnSpPr>
          <p:spPr>
            <a:xfrm>
              <a:off x="5638800" y="2361475"/>
              <a:ext cx="2971800" cy="1588"/>
            </a:xfrm>
            <a:prstGeom prst="line">
              <a:avLst/>
            </a:prstGeom>
            <a:ln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4" name="Straight Connector 43"/>
            <p:cNvCxnSpPr/>
            <p:nvPr/>
          </p:nvCxnSpPr>
          <p:spPr>
            <a:xfrm rot="5400000">
              <a:off x="4038600" y="3948550"/>
              <a:ext cx="3200400" cy="1588"/>
            </a:xfrm>
            <a:prstGeom prst="line">
              <a:avLst/>
            </a:prstGeom>
            <a:ln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45" name="TextBox 44"/>
          <p:cNvSpPr txBox="1"/>
          <p:nvPr/>
        </p:nvSpPr>
        <p:spPr>
          <a:xfrm>
            <a:off x="4495800" y="3581400"/>
            <a:ext cx="3440876" cy="16312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dirty="0" smtClean="0">
                <a:latin typeface="Calibri" pitchFamily="34" charset="0"/>
              </a:rPr>
              <a:t>You may enter your text here. You may enter your text here.</a:t>
            </a:r>
          </a:p>
          <a:p>
            <a:r>
              <a:rPr lang="en-US" sz="2000" dirty="0" smtClean="0">
                <a:latin typeface="Calibri" pitchFamily="34" charset="0"/>
              </a:rPr>
              <a:t> </a:t>
            </a:r>
          </a:p>
          <a:p>
            <a:r>
              <a:rPr lang="en-US" sz="2000" dirty="0" smtClean="0">
                <a:latin typeface="Calibri" pitchFamily="34" charset="0"/>
              </a:rPr>
              <a:t>You may enter your text here. You may enter your text here.</a:t>
            </a:r>
          </a:p>
        </p:txBody>
      </p:sp>
    </p:spTree>
    <p:extLst>
      <p:ext uri="{BB962C8B-B14F-4D97-AF65-F5344CB8AC3E}">
        <p14:creationId xmlns:p14="http://schemas.microsoft.com/office/powerpoint/2010/main" val="349537768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0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20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1" grpId="0"/>
      <p:bldP spid="45" grpId="0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23"/>
          <p:cNvGrpSpPr>
            <a:grpSpLocks/>
          </p:cNvGrpSpPr>
          <p:nvPr/>
        </p:nvGrpSpPr>
        <p:grpSpPr bwMode="auto">
          <a:xfrm>
            <a:off x="5176" y="2286001"/>
            <a:ext cx="9144000" cy="1676400"/>
            <a:chOff x="0" y="2086"/>
            <a:chExt cx="5760" cy="1056"/>
          </a:xfrm>
        </p:grpSpPr>
        <p:sp>
          <p:nvSpPr>
            <p:cNvPr id="39" name="Rectangle 3"/>
            <p:cNvSpPr>
              <a:spLocks noChangeArrowheads="1"/>
            </p:cNvSpPr>
            <p:nvPr/>
          </p:nvSpPr>
          <p:spPr bwMode="gray">
            <a:xfrm>
              <a:off x="0" y="2325"/>
              <a:ext cx="5760" cy="817"/>
            </a:xfrm>
            <a:prstGeom prst="rect">
              <a:avLst/>
            </a:prstGeom>
            <a:gradFill rotWithShape="1">
              <a:gsLst>
                <a:gs pos="0">
                  <a:srgbClr val="DDDDDD"/>
                </a:gs>
                <a:gs pos="100000">
                  <a:srgbClr val="FFFFFF"/>
                </a:gs>
              </a:gsLst>
              <a:lin ang="5400000" scaled="1"/>
            </a:gradFill>
            <a:ln w="9525">
              <a:noFill/>
              <a:miter lim="800000"/>
              <a:headEnd/>
              <a:tailEnd/>
            </a:ln>
          </p:spPr>
          <p:txBody>
            <a:bodyPr wrap="none" lIns="90000" tIns="90000" rIns="72000" bIns="90000" anchor="ctr"/>
            <a:lstStyle/>
            <a:p>
              <a:pPr algn="ctr" eaLnBrk="0" hangingPunct="0"/>
              <a:endParaRPr lang="en-US" noProof="1">
                <a:latin typeface="Calibri" pitchFamily="34" charset="0"/>
                <a:cs typeface="Arial" charset="0"/>
              </a:endParaRPr>
            </a:p>
          </p:txBody>
        </p:sp>
        <p:sp>
          <p:nvSpPr>
            <p:cNvPr id="40" name="Rectangle 25"/>
            <p:cNvSpPr>
              <a:spLocks noChangeArrowheads="1"/>
            </p:cNvSpPr>
            <p:nvPr/>
          </p:nvSpPr>
          <p:spPr bwMode="gray">
            <a:xfrm flipV="1">
              <a:off x="0" y="2086"/>
              <a:ext cx="5760" cy="246"/>
            </a:xfrm>
            <a:prstGeom prst="rect">
              <a:avLst/>
            </a:prstGeom>
            <a:gradFill rotWithShape="1">
              <a:gsLst>
                <a:gs pos="0">
                  <a:srgbClr val="DBDBDB"/>
                </a:gs>
                <a:gs pos="100000">
                  <a:srgbClr val="FFFFFF"/>
                </a:gs>
              </a:gsLst>
              <a:lin ang="5400000" scaled="1"/>
            </a:gradFill>
            <a:ln w="9525">
              <a:noFill/>
              <a:miter lim="800000"/>
              <a:headEnd/>
              <a:tailEnd/>
            </a:ln>
          </p:spPr>
          <p:txBody>
            <a:bodyPr rot="10800000" wrap="none" lIns="90000" tIns="90000" rIns="72000" bIns="90000" anchor="ctr"/>
            <a:lstStyle/>
            <a:p>
              <a:pPr algn="ctr" eaLnBrk="0" hangingPunct="0"/>
              <a:endParaRPr lang="en-US" noProof="1">
                <a:latin typeface="Calibri" pitchFamily="34" charset="0"/>
                <a:cs typeface="Arial" charset="0"/>
              </a:endParaRPr>
            </a:p>
          </p:txBody>
        </p:sp>
      </p:grpSp>
      <p:sp>
        <p:nvSpPr>
          <p:cNvPr id="41" name="Rektangel 59"/>
          <p:cNvSpPr>
            <a:spLocks noChangeArrowheads="1"/>
          </p:cNvSpPr>
          <p:nvPr/>
        </p:nvSpPr>
        <p:spPr bwMode="auto">
          <a:xfrm rot="10800000" flipV="1">
            <a:off x="0" y="1"/>
            <a:ext cx="9144000" cy="3429000"/>
          </a:xfrm>
          <a:prstGeom prst="rect">
            <a:avLst/>
          </a:prstGeom>
          <a:gradFill rotWithShape="1">
            <a:gsLst>
              <a:gs pos="0">
                <a:srgbClr val="F3F3F3"/>
              </a:gs>
              <a:gs pos="0">
                <a:srgbClr val="F3F3F3"/>
              </a:gs>
              <a:gs pos="0">
                <a:srgbClr val="F3F3F3"/>
              </a:gs>
              <a:gs pos="48000">
                <a:srgbClr val="F3F3F3"/>
              </a:gs>
              <a:gs pos="69000">
                <a:srgbClr val="F3F3F3"/>
              </a:gs>
              <a:gs pos="100000">
                <a:srgbClr val="BFBFBF"/>
              </a:gs>
            </a:gsLst>
            <a:lin ang="5400000" scaled="1"/>
          </a:gradFill>
          <a:ln w="9525">
            <a:noFill/>
            <a:miter lim="800000"/>
            <a:headEnd/>
            <a:tailEnd/>
          </a:ln>
          <a:effectLst>
            <a:outerShdw dist="23000" dir="5400000" rotWithShape="0">
              <a:srgbClr val="808080">
                <a:alpha val="34999"/>
              </a:srgbClr>
            </a:outerShdw>
          </a:effectLst>
        </p:spPr>
        <p:txBody>
          <a:bodyPr anchor="ctr"/>
          <a:lstStyle/>
          <a:p>
            <a:pPr algn="ctr">
              <a:defRPr/>
            </a:pPr>
            <a:endParaRPr lang="da-DK">
              <a:solidFill>
                <a:srgbClr val="FFFFFF"/>
              </a:solidFill>
              <a:latin typeface="Calibri" charset="0"/>
              <a:ea typeface="ＭＳ Ｐゴシック" charset="-128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Overcoming obstacle to be No. 1</a:t>
            </a:r>
            <a:endParaRPr lang="en-US" dirty="0"/>
          </a:p>
        </p:txBody>
      </p:sp>
      <p:grpSp>
        <p:nvGrpSpPr>
          <p:cNvPr id="4" name="Group 31"/>
          <p:cNvGrpSpPr/>
          <p:nvPr/>
        </p:nvGrpSpPr>
        <p:grpSpPr>
          <a:xfrm>
            <a:off x="437661" y="1981201"/>
            <a:ext cx="4210539" cy="4046517"/>
            <a:chOff x="990600" y="2209800"/>
            <a:chExt cx="4210539" cy="4046517"/>
          </a:xfrm>
        </p:grpSpPr>
        <p:sp>
          <p:nvSpPr>
            <p:cNvPr id="31" name="Freeform 30"/>
            <p:cNvSpPr/>
            <p:nvPr/>
          </p:nvSpPr>
          <p:spPr>
            <a:xfrm>
              <a:off x="990600" y="5105400"/>
              <a:ext cx="1555668" cy="1150917"/>
            </a:xfrm>
            <a:custGeom>
              <a:avLst/>
              <a:gdLst>
                <a:gd name="connsiteX0" fmla="*/ 843148 w 1045029"/>
                <a:gd name="connsiteY0" fmla="*/ 819397 h 878774"/>
                <a:gd name="connsiteX1" fmla="*/ 0 w 1045029"/>
                <a:gd name="connsiteY1" fmla="*/ 332509 h 878774"/>
                <a:gd name="connsiteX2" fmla="*/ 1045029 w 1045029"/>
                <a:gd name="connsiteY2" fmla="*/ 0 h 878774"/>
                <a:gd name="connsiteX3" fmla="*/ 902525 w 1045029"/>
                <a:gd name="connsiteY3" fmla="*/ 878774 h 878774"/>
                <a:gd name="connsiteX4" fmla="*/ 938151 w 1045029"/>
                <a:gd name="connsiteY4" fmla="*/ 855023 h 878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45029" h="878774">
                  <a:moveTo>
                    <a:pt x="843148" y="819397"/>
                  </a:moveTo>
                  <a:lnTo>
                    <a:pt x="0" y="332509"/>
                  </a:lnTo>
                  <a:lnTo>
                    <a:pt x="1045029" y="0"/>
                  </a:lnTo>
                  <a:lnTo>
                    <a:pt x="902525" y="878774"/>
                  </a:lnTo>
                  <a:lnTo>
                    <a:pt x="938151" y="855023"/>
                  </a:lnTo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  <a:effectLst>
              <a:softEdge rad="127000"/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pic>
          <p:nvPicPr>
            <p:cNvPr id="4098" name="Picture 2"/>
            <p:cNvPicPr>
              <a:picLocks noChangeAspect="1" noChangeArrowheads="1"/>
            </p:cNvPicPr>
            <p:nvPr/>
          </p:nvPicPr>
          <p:blipFill>
            <a:blip r:embed="rId3" cstate="email"/>
            <a:srcRect/>
            <a:stretch>
              <a:fillRect/>
            </a:stretch>
          </p:blipFill>
          <p:spPr bwMode="auto">
            <a:xfrm>
              <a:off x="2209800" y="2209800"/>
              <a:ext cx="2991339" cy="394023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 prstMaterial="dkEdge"/>
          </p:spPr>
        </p:pic>
      </p:grpSp>
      <p:grpSp>
        <p:nvGrpSpPr>
          <p:cNvPr id="5" name="Group 17"/>
          <p:cNvGrpSpPr/>
          <p:nvPr/>
        </p:nvGrpSpPr>
        <p:grpSpPr>
          <a:xfrm>
            <a:off x="3124200" y="1828801"/>
            <a:ext cx="1323474" cy="4191000"/>
            <a:chOff x="1600200" y="1981200"/>
            <a:chExt cx="1371600" cy="4343400"/>
          </a:xfrm>
          <a:effectLst>
            <a:outerShdw blurRad="203200" dir="13500000" sy="23000" kx="1200000" algn="br" rotWithShape="0">
              <a:prstClr val="black">
                <a:alpha val="20000"/>
              </a:prstClr>
            </a:outerShdw>
          </a:effectLst>
          <a:scene3d>
            <a:camera prst="perspectiveContrastingRightFacing">
              <a:rot lat="21333549" lon="18830894" rev="806254"/>
            </a:camera>
            <a:lightRig rig="threePt" dir="t"/>
          </a:scene3d>
        </p:grpSpPr>
        <p:sp>
          <p:nvSpPr>
            <p:cNvPr id="19" name="Rectangle 18"/>
            <p:cNvSpPr/>
            <p:nvPr/>
          </p:nvSpPr>
          <p:spPr>
            <a:xfrm>
              <a:off x="1600200" y="1981200"/>
              <a:ext cx="152400" cy="4343400"/>
            </a:xfrm>
            <a:prstGeom prst="rect">
              <a:avLst/>
            </a:prstGeom>
            <a:gradFill flip="none" rotWithShape="1">
              <a:gsLst>
                <a:gs pos="0">
                  <a:schemeClr val="tx1"/>
                </a:gs>
                <a:gs pos="50000">
                  <a:schemeClr val="bg1"/>
                </a:gs>
                <a:gs pos="100000">
                  <a:schemeClr val="tx1">
                    <a:lumMod val="75000"/>
                    <a:lumOff val="25000"/>
                  </a:schemeClr>
                </a:gs>
              </a:gsLst>
              <a:lin ang="0" scaled="1"/>
              <a:tileRect/>
            </a:gra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" name="Rectangle 19"/>
            <p:cNvSpPr/>
            <p:nvPr/>
          </p:nvSpPr>
          <p:spPr>
            <a:xfrm>
              <a:off x="2819400" y="1981200"/>
              <a:ext cx="152400" cy="4343400"/>
            </a:xfrm>
            <a:prstGeom prst="rect">
              <a:avLst/>
            </a:prstGeom>
            <a:gradFill flip="none" rotWithShape="1">
              <a:gsLst>
                <a:gs pos="0">
                  <a:schemeClr val="tx1"/>
                </a:gs>
                <a:gs pos="50000">
                  <a:schemeClr val="bg1"/>
                </a:gs>
                <a:gs pos="100000">
                  <a:schemeClr val="tx1">
                    <a:lumMod val="75000"/>
                    <a:lumOff val="25000"/>
                  </a:schemeClr>
                </a:gs>
              </a:gsLst>
              <a:lin ang="0" scaled="1"/>
              <a:tileRect/>
            </a:gra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" name="Rectangle 20"/>
            <p:cNvSpPr/>
            <p:nvPr/>
          </p:nvSpPr>
          <p:spPr>
            <a:xfrm>
              <a:off x="1752600" y="2362200"/>
              <a:ext cx="1066800" cy="152400"/>
            </a:xfrm>
            <a:prstGeom prst="rect">
              <a:avLst/>
            </a:prstGeom>
            <a:gradFill flip="none" rotWithShape="1">
              <a:gsLst>
                <a:gs pos="0">
                  <a:schemeClr val="tx1"/>
                </a:gs>
                <a:gs pos="50000">
                  <a:schemeClr val="bg1"/>
                </a:gs>
                <a:gs pos="100000">
                  <a:schemeClr val="tx1">
                    <a:lumMod val="75000"/>
                    <a:lumOff val="25000"/>
                  </a:schemeClr>
                </a:gs>
              </a:gsLst>
              <a:lin ang="54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" name="Rectangle 21"/>
            <p:cNvSpPr/>
            <p:nvPr/>
          </p:nvSpPr>
          <p:spPr>
            <a:xfrm>
              <a:off x="1752600" y="2717800"/>
              <a:ext cx="1066800" cy="152400"/>
            </a:xfrm>
            <a:prstGeom prst="rect">
              <a:avLst/>
            </a:prstGeom>
            <a:gradFill flip="none" rotWithShape="1">
              <a:gsLst>
                <a:gs pos="0">
                  <a:schemeClr val="tx1"/>
                </a:gs>
                <a:gs pos="50000">
                  <a:schemeClr val="bg1"/>
                </a:gs>
                <a:gs pos="100000">
                  <a:schemeClr val="tx1">
                    <a:lumMod val="75000"/>
                    <a:lumOff val="25000"/>
                  </a:schemeClr>
                </a:gs>
              </a:gsLst>
              <a:lin ang="54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" name="Rectangle 22"/>
            <p:cNvSpPr/>
            <p:nvPr/>
          </p:nvSpPr>
          <p:spPr>
            <a:xfrm>
              <a:off x="1752600" y="3073400"/>
              <a:ext cx="1066800" cy="152400"/>
            </a:xfrm>
            <a:prstGeom prst="rect">
              <a:avLst/>
            </a:prstGeom>
            <a:gradFill flip="none" rotWithShape="1">
              <a:gsLst>
                <a:gs pos="0">
                  <a:schemeClr val="tx1"/>
                </a:gs>
                <a:gs pos="50000">
                  <a:schemeClr val="bg1"/>
                </a:gs>
                <a:gs pos="100000">
                  <a:schemeClr val="tx1">
                    <a:lumMod val="75000"/>
                    <a:lumOff val="25000"/>
                  </a:schemeClr>
                </a:gs>
              </a:gsLst>
              <a:lin ang="54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" name="Rectangle 23"/>
            <p:cNvSpPr/>
            <p:nvPr/>
          </p:nvSpPr>
          <p:spPr>
            <a:xfrm>
              <a:off x="1752600" y="3429000"/>
              <a:ext cx="1066800" cy="152400"/>
            </a:xfrm>
            <a:prstGeom prst="rect">
              <a:avLst/>
            </a:prstGeom>
            <a:gradFill flip="none" rotWithShape="1">
              <a:gsLst>
                <a:gs pos="0">
                  <a:schemeClr val="tx1"/>
                </a:gs>
                <a:gs pos="50000">
                  <a:schemeClr val="bg1"/>
                </a:gs>
                <a:gs pos="100000">
                  <a:schemeClr val="tx1">
                    <a:lumMod val="75000"/>
                    <a:lumOff val="25000"/>
                  </a:schemeClr>
                </a:gs>
              </a:gsLst>
              <a:lin ang="54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" name="Rectangle 24"/>
            <p:cNvSpPr/>
            <p:nvPr/>
          </p:nvSpPr>
          <p:spPr>
            <a:xfrm>
              <a:off x="1752600" y="3784600"/>
              <a:ext cx="1066800" cy="152400"/>
            </a:xfrm>
            <a:prstGeom prst="rect">
              <a:avLst/>
            </a:prstGeom>
            <a:gradFill flip="none" rotWithShape="1">
              <a:gsLst>
                <a:gs pos="0">
                  <a:schemeClr val="tx1"/>
                </a:gs>
                <a:gs pos="50000">
                  <a:schemeClr val="bg1"/>
                </a:gs>
                <a:gs pos="100000">
                  <a:schemeClr val="tx1">
                    <a:lumMod val="75000"/>
                    <a:lumOff val="25000"/>
                  </a:schemeClr>
                </a:gs>
              </a:gsLst>
              <a:lin ang="54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" name="Rectangle 25"/>
            <p:cNvSpPr/>
            <p:nvPr/>
          </p:nvSpPr>
          <p:spPr>
            <a:xfrm>
              <a:off x="1752600" y="4140200"/>
              <a:ext cx="1066800" cy="152400"/>
            </a:xfrm>
            <a:prstGeom prst="rect">
              <a:avLst/>
            </a:prstGeom>
            <a:gradFill flip="none" rotWithShape="1">
              <a:gsLst>
                <a:gs pos="0">
                  <a:schemeClr val="tx1"/>
                </a:gs>
                <a:gs pos="50000">
                  <a:schemeClr val="bg1"/>
                </a:gs>
                <a:gs pos="100000">
                  <a:schemeClr val="tx1">
                    <a:lumMod val="75000"/>
                    <a:lumOff val="25000"/>
                  </a:schemeClr>
                </a:gs>
              </a:gsLst>
              <a:lin ang="54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" name="Rectangle 26"/>
            <p:cNvSpPr/>
            <p:nvPr/>
          </p:nvSpPr>
          <p:spPr>
            <a:xfrm>
              <a:off x="1752600" y="4495800"/>
              <a:ext cx="1066800" cy="152400"/>
            </a:xfrm>
            <a:prstGeom prst="rect">
              <a:avLst/>
            </a:prstGeom>
            <a:gradFill flip="none" rotWithShape="1">
              <a:gsLst>
                <a:gs pos="0">
                  <a:schemeClr val="tx1"/>
                </a:gs>
                <a:gs pos="50000">
                  <a:schemeClr val="bg1"/>
                </a:gs>
                <a:gs pos="100000">
                  <a:schemeClr val="tx1">
                    <a:lumMod val="75000"/>
                    <a:lumOff val="25000"/>
                  </a:schemeClr>
                </a:gs>
              </a:gsLst>
              <a:lin ang="54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" name="Rectangle 27"/>
            <p:cNvSpPr/>
            <p:nvPr/>
          </p:nvSpPr>
          <p:spPr>
            <a:xfrm>
              <a:off x="1752600" y="4851400"/>
              <a:ext cx="1066800" cy="152400"/>
            </a:xfrm>
            <a:prstGeom prst="rect">
              <a:avLst/>
            </a:prstGeom>
            <a:gradFill flip="none" rotWithShape="1">
              <a:gsLst>
                <a:gs pos="0">
                  <a:schemeClr val="tx1"/>
                </a:gs>
                <a:gs pos="50000">
                  <a:schemeClr val="bg1"/>
                </a:gs>
                <a:gs pos="100000">
                  <a:schemeClr val="tx1">
                    <a:lumMod val="75000"/>
                    <a:lumOff val="25000"/>
                  </a:schemeClr>
                </a:gs>
              </a:gsLst>
              <a:lin ang="54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" name="Rectangle 28"/>
            <p:cNvSpPr/>
            <p:nvPr/>
          </p:nvSpPr>
          <p:spPr>
            <a:xfrm>
              <a:off x="1752600" y="5207000"/>
              <a:ext cx="1066800" cy="152400"/>
            </a:xfrm>
            <a:prstGeom prst="rect">
              <a:avLst/>
            </a:prstGeom>
            <a:gradFill flip="none" rotWithShape="1">
              <a:gsLst>
                <a:gs pos="0">
                  <a:schemeClr val="tx1"/>
                </a:gs>
                <a:gs pos="50000">
                  <a:schemeClr val="bg1"/>
                </a:gs>
                <a:gs pos="100000">
                  <a:schemeClr val="tx1">
                    <a:lumMod val="75000"/>
                    <a:lumOff val="25000"/>
                  </a:schemeClr>
                </a:gs>
              </a:gsLst>
              <a:lin ang="54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" name="Rectangle 29"/>
            <p:cNvSpPr/>
            <p:nvPr/>
          </p:nvSpPr>
          <p:spPr>
            <a:xfrm>
              <a:off x="1752600" y="5562600"/>
              <a:ext cx="1066800" cy="152400"/>
            </a:xfrm>
            <a:prstGeom prst="rect">
              <a:avLst/>
            </a:prstGeom>
            <a:gradFill flip="none" rotWithShape="1">
              <a:gsLst>
                <a:gs pos="0">
                  <a:schemeClr val="tx1"/>
                </a:gs>
                <a:gs pos="50000">
                  <a:schemeClr val="bg1"/>
                </a:gs>
                <a:gs pos="100000">
                  <a:schemeClr val="tx1">
                    <a:lumMod val="75000"/>
                    <a:lumOff val="25000"/>
                  </a:schemeClr>
                </a:gs>
              </a:gsLst>
              <a:lin ang="54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33" name="TextBox 32"/>
          <p:cNvSpPr txBox="1"/>
          <p:nvPr/>
        </p:nvSpPr>
        <p:spPr>
          <a:xfrm>
            <a:off x="304800" y="2362201"/>
            <a:ext cx="1489510" cy="3770263"/>
          </a:xfrm>
          <a:prstGeom prst="rect">
            <a:avLst/>
          </a:prstGeom>
          <a:noFill/>
          <a:effectLst/>
        </p:spPr>
        <p:txBody>
          <a:bodyPr wrap="none" rtlCol="0">
            <a:spAutoFit/>
            <a:scene3d>
              <a:camera prst="perspectiveContrastingRightFacing">
                <a:rot lat="602308" lon="19877993" rev="0"/>
              </a:camera>
              <a:lightRig rig="balanced" dir="t"/>
            </a:scene3d>
            <a:sp3d extrusionH="381000" prstMaterial="softEdge">
              <a:bevelT w="38100" h="38100"/>
              <a:extrusionClr>
                <a:schemeClr val="bg2">
                  <a:lumMod val="50000"/>
                </a:schemeClr>
              </a:extrusionClr>
            </a:sp3d>
          </a:bodyPr>
          <a:lstStyle/>
          <a:p>
            <a:r>
              <a:rPr lang="en-US" sz="23900" dirty="0" smtClean="0">
                <a:solidFill>
                  <a:schemeClr val="bg2">
                    <a:lumMod val="50000"/>
                  </a:schemeClr>
                </a:solidFill>
                <a:effectLst>
                  <a:outerShdw blurRad="101600" dist="495300" dir="7680000" sy="30000" kx="1300200" algn="ctr" rotWithShape="0">
                    <a:prstClr val="black">
                      <a:alpha val="32000"/>
                    </a:prstClr>
                  </a:outerShdw>
                </a:effectLst>
                <a:latin typeface="Franklin Gothic Demi Cond" pitchFamily="34" charset="0"/>
              </a:rPr>
              <a:t>1</a:t>
            </a:r>
            <a:endParaRPr lang="en-US" sz="23900" dirty="0">
              <a:solidFill>
                <a:schemeClr val="bg2">
                  <a:lumMod val="50000"/>
                </a:schemeClr>
              </a:solidFill>
              <a:effectLst>
                <a:outerShdw blurRad="101600" dist="495300" dir="7680000" sy="30000" kx="1300200" algn="ctr" rotWithShape="0">
                  <a:prstClr val="black">
                    <a:alpha val="32000"/>
                  </a:prstClr>
                </a:outerShdw>
              </a:effectLst>
              <a:latin typeface="Franklin Gothic Demi Cond" pitchFamily="34" charset="0"/>
            </a:endParaRPr>
          </a:p>
        </p:txBody>
      </p:sp>
      <p:cxnSp>
        <p:nvCxnSpPr>
          <p:cNvPr id="34" name="Straight Connector 33"/>
          <p:cNvCxnSpPr/>
          <p:nvPr/>
        </p:nvCxnSpPr>
        <p:spPr>
          <a:xfrm rot="5400000" flipH="1" flipV="1">
            <a:off x="3707576" y="3074225"/>
            <a:ext cx="2526474" cy="35625"/>
          </a:xfrm>
          <a:prstGeom prst="line">
            <a:avLst/>
          </a:prstGeom>
          <a:ln>
            <a:solidFill>
              <a:schemeClr val="bg2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Straight Connector 35"/>
          <p:cNvCxnSpPr/>
          <p:nvPr/>
        </p:nvCxnSpPr>
        <p:spPr>
          <a:xfrm>
            <a:off x="4993575" y="1828801"/>
            <a:ext cx="3617025" cy="1588"/>
          </a:xfrm>
          <a:prstGeom prst="line">
            <a:avLst/>
          </a:prstGeom>
          <a:ln>
            <a:solidFill>
              <a:schemeClr val="bg2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2" name="TextBox 41"/>
          <p:cNvSpPr txBox="1"/>
          <p:nvPr/>
        </p:nvSpPr>
        <p:spPr>
          <a:xfrm>
            <a:off x="7902054" y="6357584"/>
            <a:ext cx="101334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>
                <a:latin typeface="Calibri" pitchFamily="34" charset="0"/>
              </a:rPr>
              <a:t>LOGO</a:t>
            </a:r>
            <a:endParaRPr lang="en-US" dirty="0">
              <a:latin typeface="Calibri" pitchFamily="34" charset="0"/>
            </a:endParaRPr>
          </a:p>
        </p:txBody>
      </p:sp>
      <p:sp>
        <p:nvSpPr>
          <p:cNvPr id="32" name="TextBox 153"/>
          <p:cNvSpPr txBox="1">
            <a:spLocks noChangeArrowheads="1"/>
          </p:cNvSpPr>
          <p:nvPr/>
        </p:nvSpPr>
        <p:spPr bwMode="auto">
          <a:xfrm>
            <a:off x="5029200" y="1905000"/>
            <a:ext cx="3886200" cy="267765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marL="166688" indent="-166688">
              <a:buFont typeface="Arial" pitchFamily="34" charset="0"/>
              <a:buChar char="•"/>
            </a:pPr>
            <a:r>
              <a:rPr lang="en-US" sz="2400" dirty="0" smtClean="0">
                <a:latin typeface="Calibri" pitchFamily="34" charset="0"/>
              </a:rPr>
              <a:t>Your text here. Your text here.  Your text here </a:t>
            </a:r>
          </a:p>
          <a:p>
            <a:pPr marL="166688" indent="-166688">
              <a:buFont typeface="Arial" pitchFamily="34" charset="0"/>
              <a:buChar char="•"/>
            </a:pPr>
            <a:r>
              <a:rPr lang="en-US" sz="2400" dirty="0" smtClean="0">
                <a:latin typeface="Calibri" pitchFamily="34" charset="0"/>
              </a:rPr>
              <a:t> Your text here. Your text here.  Your text here </a:t>
            </a:r>
          </a:p>
          <a:p>
            <a:pPr marL="166688" indent="-166688">
              <a:buFont typeface="Arial" pitchFamily="34" charset="0"/>
              <a:buChar char="•"/>
            </a:pPr>
            <a:r>
              <a:rPr lang="en-US" sz="2400" dirty="0" smtClean="0">
                <a:latin typeface="Calibri" pitchFamily="34" charset="0"/>
              </a:rPr>
              <a:t> Your text here. Your text here.  Your text here </a:t>
            </a:r>
          </a:p>
          <a:p>
            <a:pPr marL="166688" indent="-166688">
              <a:buFont typeface="Arial" pitchFamily="34" charset="0"/>
              <a:buChar char="•"/>
            </a:pPr>
            <a:endParaRPr lang="en-US" sz="2400" dirty="0" smtClean="0">
              <a:latin typeface="Calibri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3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3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/>
          <p:cNvSpPr/>
          <p:nvPr/>
        </p:nvSpPr>
        <p:spPr>
          <a:xfrm>
            <a:off x="685800" y="3267075"/>
            <a:ext cx="4038600" cy="990600"/>
          </a:xfrm>
          <a:prstGeom prst="rect">
            <a:avLst/>
          </a:prstGeom>
          <a:solidFill>
            <a:schemeClr val="accent3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Calibri" pitchFamily="34" charset="0"/>
            </a:endParaRPr>
          </a:p>
        </p:txBody>
      </p:sp>
      <p:sp>
        <p:nvSpPr>
          <p:cNvPr id="9" name="Rectangle 8"/>
          <p:cNvSpPr/>
          <p:nvPr/>
        </p:nvSpPr>
        <p:spPr>
          <a:xfrm>
            <a:off x="685800" y="4810125"/>
            <a:ext cx="4038600" cy="990600"/>
          </a:xfrm>
          <a:prstGeom prst="rect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Calibri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685800" y="1781175"/>
            <a:ext cx="4038600" cy="990600"/>
          </a:xfrm>
          <a:prstGeom prst="rect">
            <a:avLst/>
          </a:prstGeom>
          <a:solidFill>
            <a:schemeClr val="bg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Calibri" pitchFamily="34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sz="3600" dirty="0" smtClean="0"/>
              <a:t>Three labels and their explanations</a:t>
            </a:r>
            <a:endParaRPr lang="en-US" sz="3600" dirty="0"/>
          </a:p>
        </p:txBody>
      </p:sp>
      <p:sp>
        <p:nvSpPr>
          <p:cNvPr id="3" name="Can 2"/>
          <p:cNvSpPr/>
          <p:nvPr/>
        </p:nvSpPr>
        <p:spPr>
          <a:xfrm>
            <a:off x="3733800" y="1676400"/>
            <a:ext cx="1676400" cy="1143000"/>
          </a:xfrm>
          <a:prstGeom prst="can">
            <a:avLst/>
          </a:prstGeom>
          <a:gradFill flip="none" rotWithShape="1">
            <a:gsLst>
              <a:gs pos="0">
                <a:schemeClr val="bg2">
                  <a:lumMod val="25000"/>
                </a:schemeClr>
              </a:gs>
              <a:gs pos="50000">
                <a:schemeClr val="bg1"/>
              </a:gs>
              <a:gs pos="100000">
                <a:schemeClr val="bg2">
                  <a:lumMod val="50000"/>
                </a:schemeClr>
              </a:gs>
            </a:gsLst>
            <a:lin ang="0" scaled="1"/>
            <a:tileRect/>
          </a:gradFill>
          <a:ln w="12700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Calibri" pitchFamily="34" charset="0"/>
            </a:endParaRPr>
          </a:p>
        </p:txBody>
      </p:sp>
      <p:sp>
        <p:nvSpPr>
          <p:cNvPr id="4" name="Can 3"/>
          <p:cNvSpPr/>
          <p:nvPr/>
        </p:nvSpPr>
        <p:spPr>
          <a:xfrm>
            <a:off x="3733800" y="3171825"/>
            <a:ext cx="1676400" cy="1143000"/>
          </a:xfrm>
          <a:prstGeom prst="can">
            <a:avLst/>
          </a:prstGeom>
          <a:gradFill flip="none" rotWithShape="1">
            <a:gsLst>
              <a:gs pos="0">
                <a:schemeClr val="accent3">
                  <a:lumMod val="50000"/>
                </a:schemeClr>
              </a:gs>
              <a:gs pos="50000">
                <a:schemeClr val="bg1"/>
              </a:gs>
              <a:gs pos="100000">
                <a:schemeClr val="accent3">
                  <a:lumMod val="75000"/>
                </a:schemeClr>
              </a:gs>
            </a:gsLst>
            <a:lin ang="0" scaled="1"/>
            <a:tileRect/>
          </a:gradFill>
          <a:ln w="12700">
            <a:solidFill>
              <a:schemeClr val="accent3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Calibri" pitchFamily="34" charset="0"/>
            </a:endParaRPr>
          </a:p>
        </p:txBody>
      </p:sp>
      <p:sp>
        <p:nvSpPr>
          <p:cNvPr id="5" name="Can 4"/>
          <p:cNvSpPr/>
          <p:nvPr/>
        </p:nvSpPr>
        <p:spPr>
          <a:xfrm>
            <a:off x="3733800" y="4724400"/>
            <a:ext cx="1676400" cy="1143000"/>
          </a:xfrm>
          <a:prstGeom prst="can">
            <a:avLst/>
          </a:prstGeom>
          <a:gradFill flip="none" rotWithShape="1">
            <a:gsLst>
              <a:gs pos="0">
                <a:schemeClr val="tx2"/>
              </a:gs>
              <a:gs pos="50000">
                <a:schemeClr val="bg1"/>
              </a:gs>
              <a:gs pos="100000">
                <a:schemeClr val="tx2">
                  <a:lumMod val="50000"/>
                </a:schemeClr>
              </a:gs>
            </a:gsLst>
            <a:lin ang="0" scaled="1"/>
            <a:tileRect/>
          </a:gradFill>
          <a:ln w="12700">
            <a:solidFill>
              <a:schemeClr val="accent1">
                <a:shade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Calibri" pitchFamily="34" charset="0"/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5562600" y="1800225"/>
            <a:ext cx="2184701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buFont typeface="Arial" pitchFamily="34" charset="0"/>
              <a:buChar char="•"/>
            </a:pPr>
            <a:r>
              <a:rPr lang="en-US" sz="2400" dirty="0" smtClean="0">
                <a:latin typeface="Calibri" pitchFamily="34" charset="0"/>
              </a:rPr>
              <a:t> Your text here</a:t>
            </a:r>
          </a:p>
          <a:p>
            <a:pPr>
              <a:buFont typeface="Arial" pitchFamily="34" charset="0"/>
              <a:buChar char="•"/>
            </a:pPr>
            <a:r>
              <a:rPr lang="en-US" sz="2400" dirty="0" smtClean="0">
                <a:latin typeface="Calibri" pitchFamily="34" charset="0"/>
              </a:rPr>
              <a:t> Your text here</a:t>
            </a:r>
          </a:p>
        </p:txBody>
      </p:sp>
      <p:sp>
        <p:nvSpPr>
          <p:cNvPr id="12" name="TextBox 11"/>
          <p:cNvSpPr txBox="1"/>
          <p:nvPr/>
        </p:nvSpPr>
        <p:spPr>
          <a:xfrm>
            <a:off x="5562600" y="3302000"/>
            <a:ext cx="2184701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buFont typeface="Arial" pitchFamily="34" charset="0"/>
              <a:buChar char="•"/>
            </a:pPr>
            <a:r>
              <a:rPr lang="en-US" sz="2400" dirty="0" smtClean="0">
                <a:latin typeface="Calibri" pitchFamily="34" charset="0"/>
              </a:rPr>
              <a:t>  Your text here</a:t>
            </a:r>
          </a:p>
          <a:p>
            <a:pPr>
              <a:buFont typeface="Arial" pitchFamily="34" charset="0"/>
              <a:buChar char="•"/>
            </a:pPr>
            <a:r>
              <a:rPr lang="en-US" sz="2400" dirty="0" smtClean="0">
                <a:latin typeface="Calibri" pitchFamily="34" charset="0"/>
              </a:rPr>
              <a:t>  Your text here</a:t>
            </a:r>
          </a:p>
        </p:txBody>
      </p:sp>
      <p:sp>
        <p:nvSpPr>
          <p:cNvPr id="13" name="TextBox 12"/>
          <p:cNvSpPr txBox="1"/>
          <p:nvPr/>
        </p:nvSpPr>
        <p:spPr>
          <a:xfrm>
            <a:off x="5562600" y="4860925"/>
            <a:ext cx="2115772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buFont typeface="Arial" pitchFamily="34" charset="0"/>
              <a:buChar char="•"/>
            </a:pPr>
            <a:r>
              <a:rPr lang="en-US" sz="2400" dirty="0" smtClean="0">
                <a:latin typeface="Calibri" pitchFamily="34" charset="0"/>
              </a:rPr>
              <a:t> Your text here</a:t>
            </a:r>
          </a:p>
          <a:p>
            <a:pPr>
              <a:buFont typeface="Arial" pitchFamily="34" charset="0"/>
              <a:buChar char="•"/>
            </a:pPr>
            <a:r>
              <a:rPr lang="en-US" sz="2400" dirty="0" smtClean="0">
                <a:latin typeface="Calibri" pitchFamily="34" charset="0"/>
              </a:rPr>
              <a:t> Your text here</a:t>
            </a:r>
          </a:p>
        </p:txBody>
      </p:sp>
      <p:sp>
        <p:nvSpPr>
          <p:cNvPr id="15" name="TextBox 14"/>
          <p:cNvSpPr txBox="1"/>
          <p:nvPr/>
        </p:nvSpPr>
        <p:spPr>
          <a:xfrm>
            <a:off x="914400" y="1885950"/>
            <a:ext cx="251460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400" dirty="0" smtClean="0">
                <a:latin typeface="Calibri" pitchFamily="34" charset="0"/>
              </a:rPr>
              <a:t>Your text here. Your text here</a:t>
            </a:r>
            <a:endParaRPr lang="en-US" sz="2400" dirty="0">
              <a:latin typeface="Calibri" pitchFamily="34" charset="0"/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914400" y="3343275"/>
            <a:ext cx="251460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400" dirty="0" smtClean="0">
                <a:latin typeface="Calibri" pitchFamily="34" charset="0"/>
              </a:rPr>
              <a:t>Your text here. Your text here</a:t>
            </a:r>
            <a:endParaRPr lang="en-US" sz="2400" dirty="0">
              <a:latin typeface="Calibri" pitchFamily="34" charset="0"/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914400" y="4876800"/>
            <a:ext cx="251460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400" dirty="0" smtClean="0">
                <a:latin typeface="Calibri" pitchFamily="34" charset="0"/>
              </a:rPr>
              <a:t>Your text here. Your text here</a:t>
            </a:r>
            <a:endParaRPr lang="en-US" sz="2400" dirty="0">
              <a:latin typeface="Calibri" pitchFamily="34" charset="0"/>
            </a:endParaRPr>
          </a:p>
        </p:txBody>
      </p:sp>
      <p:sp>
        <p:nvSpPr>
          <p:cNvPr id="19" name="TextBox 18"/>
          <p:cNvSpPr txBox="1"/>
          <p:nvPr/>
        </p:nvSpPr>
        <p:spPr>
          <a:xfrm>
            <a:off x="4419600" y="2057400"/>
            <a:ext cx="39305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b="1" dirty="0" smtClean="0">
                <a:latin typeface="Calibri" pitchFamily="34" charset="0"/>
              </a:rPr>
              <a:t>1</a:t>
            </a:r>
            <a:endParaRPr lang="en-US" sz="3200" b="1" dirty="0">
              <a:latin typeface="Calibri" pitchFamily="34" charset="0"/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4419600" y="3540125"/>
            <a:ext cx="39305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b="1" dirty="0" smtClean="0">
                <a:latin typeface="Calibri" pitchFamily="34" charset="0"/>
              </a:rPr>
              <a:t>2</a:t>
            </a:r>
            <a:endParaRPr lang="en-US" sz="3200" b="1" dirty="0">
              <a:latin typeface="Calibri" pitchFamily="34" charset="0"/>
            </a:endParaRPr>
          </a:p>
        </p:txBody>
      </p:sp>
      <p:sp>
        <p:nvSpPr>
          <p:cNvPr id="22" name="TextBox 21"/>
          <p:cNvSpPr txBox="1"/>
          <p:nvPr/>
        </p:nvSpPr>
        <p:spPr>
          <a:xfrm>
            <a:off x="4419600" y="5080000"/>
            <a:ext cx="39305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b="1" dirty="0" smtClean="0">
                <a:latin typeface="Calibri" pitchFamily="34" charset="0"/>
              </a:rPr>
              <a:t>3</a:t>
            </a:r>
            <a:endParaRPr lang="en-US" sz="3200" b="1" dirty="0">
              <a:latin typeface="Calibri" pitchFamily="34" charset="0"/>
            </a:endParaRPr>
          </a:p>
        </p:txBody>
      </p:sp>
      <p:cxnSp>
        <p:nvCxnSpPr>
          <p:cNvPr id="18" name="Straight Connector 17"/>
          <p:cNvCxnSpPr/>
          <p:nvPr/>
        </p:nvCxnSpPr>
        <p:spPr>
          <a:xfrm flipV="1">
            <a:off x="0" y="6235347"/>
            <a:ext cx="9144000" cy="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" name="TextBox 19"/>
          <p:cNvSpPr txBox="1"/>
          <p:nvPr/>
        </p:nvSpPr>
        <p:spPr>
          <a:xfrm>
            <a:off x="7902054" y="6357584"/>
            <a:ext cx="101334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>
                <a:latin typeface="Calibri" pitchFamily="34" charset="0"/>
              </a:rPr>
              <a:t>LOGO</a:t>
            </a:r>
            <a:endParaRPr lang="en-US" dirty="0">
              <a:latin typeface="Calibri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84869676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/>
      <p:bldP spid="12" grpId="0"/>
      <p:bldP spid="13" grpId="0"/>
    </p:bldLst>
  </p:timing>
</p:sld>
</file>

<file path=ppt/slides/slide1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Reactions to an issue</a:t>
            </a:r>
            <a:endParaRPr lang="en-US" dirty="0"/>
          </a:p>
        </p:txBody>
      </p:sp>
      <p:sp>
        <p:nvSpPr>
          <p:cNvPr id="1030" name="Freeform 6"/>
          <p:cNvSpPr>
            <a:spLocks/>
          </p:cNvSpPr>
          <p:nvPr/>
        </p:nvSpPr>
        <p:spPr bwMode="auto">
          <a:xfrm>
            <a:off x="2466015" y="1676400"/>
            <a:ext cx="4419600" cy="4343400"/>
          </a:xfrm>
          <a:custGeom>
            <a:avLst/>
            <a:gdLst/>
            <a:ahLst/>
            <a:cxnLst>
              <a:cxn ang="0">
                <a:pos x="1806" y="2962"/>
              </a:cxn>
              <a:cxn ang="0">
                <a:pos x="1806" y="3491"/>
              </a:cxn>
              <a:cxn ang="0">
                <a:pos x="2152" y="3491"/>
              </a:cxn>
              <a:cxn ang="0">
                <a:pos x="2152" y="4019"/>
              </a:cxn>
              <a:cxn ang="0">
                <a:pos x="1839" y="4019"/>
              </a:cxn>
              <a:cxn ang="0">
                <a:pos x="2385" y="4770"/>
              </a:cxn>
              <a:cxn ang="0">
                <a:pos x="2931" y="4019"/>
              </a:cxn>
              <a:cxn ang="0">
                <a:pos x="2618" y="4019"/>
              </a:cxn>
              <a:cxn ang="0">
                <a:pos x="2618" y="3491"/>
              </a:cxn>
              <a:cxn ang="0">
                <a:pos x="2962" y="3491"/>
              </a:cxn>
              <a:cxn ang="0">
                <a:pos x="2962" y="2962"/>
              </a:cxn>
              <a:cxn ang="0">
                <a:pos x="3491" y="2962"/>
              </a:cxn>
              <a:cxn ang="0">
                <a:pos x="3491" y="2618"/>
              </a:cxn>
              <a:cxn ang="0">
                <a:pos x="4019" y="2618"/>
              </a:cxn>
              <a:cxn ang="0">
                <a:pos x="4019" y="2931"/>
              </a:cxn>
              <a:cxn ang="0">
                <a:pos x="4770" y="2385"/>
              </a:cxn>
              <a:cxn ang="0">
                <a:pos x="4019" y="1839"/>
              </a:cxn>
              <a:cxn ang="0">
                <a:pos x="4019" y="2152"/>
              </a:cxn>
              <a:cxn ang="0">
                <a:pos x="3491" y="2152"/>
              </a:cxn>
              <a:cxn ang="0">
                <a:pos x="3491" y="1806"/>
              </a:cxn>
              <a:cxn ang="0">
                <a:pos x="2962" y="1806"/>
              </a:cxn>
              <a:cxn ang="0">
                <a:pos x="2962" y="1279"/>
              </a:cxn>
              <a:cxn ang="0">
                <a:pos x="2618" y="1279"/>
              </a:cxn>
              <a:cxn ang="0">
                <a:pos x="2618" y="751"/>
              </a:cxn>
              <a:cxn ang="0">
                <a:pos x="2931" y="751"/>
              </a:cxn>
              <a:cxn ang="0">
                <a:pos x="2385" y="0"/>
              </a:cxn>
              <a:cxn ang="0">
                <a:pos x="1839" y="751"/>
              </a:cxn>
              <a:cxn ang="0">
                <a:pos x="2152" y="751"/>
              </a:cxn>
              <a:cxn ang="0">
                <a:pos x="2152" y="1279"/>
              </a:cxn>
              <a:cxn ang="0">
                <a:pos x="1806" y="1279"/>
              </a:cxn>
              <a:cxn ang="0">
                <a:pos x="1806" y="1806"/>
              </a:cxn>
              <a:cxn ang="0">
                <a:pos x="1279" y="1806"/>
              </a:cxn>
              <a:cxn ang="0">
                <a:pos x="1279" y="2152"/>
              </a:cxn>
              <a:cxn ang="0">
                <a:pos x="751" y="2152"/>
              </a:cxn>
              <a:cxn ang="0">
                <a:pos x="751" y="1839"/>
              </a:cxn>
              <a:cxn ang="0">
                <a:pos x="0" y="2385"/>
              </a:cxn>
              <a:cxn ang="0">
                <a:pos x="751" y="2931"/>
              </a:cxn>
              <a:cxn ang="0">
                <a:pos x="751" y="2618"/>
              </a:cxn>
              <a:cxn ang="0">
                <a:pos x="1279" y="2618"/>
              </a:cxn>
              <a:cxn ang="0">
                <a:pos x="1279" y="2962"/>
              </a:cxn>
              <a:cxn ang="0">
                <a:pos x="1806" y="2962"/>
              </a:cxn>
            </a:cxnLst>
            <a:rect l="0" t="0" r="r" b="b"/>
            <a:pathLst>
              <a:path w="4770" h="4770">
                <a:moveTo>
                  <a:pt x="1806" y="2962"/>
                </a:moveTo>
                <a:lnTo>
                  <a:pt x="1806" y="3491"/>
                </a:lnTo>
                <a:lnTo>
                  <a:pt x="2152" y="3491"/>
                </a:lnTo>
                <a:lnTo>
                  <a:pt x="2152" y="4019"/>
                </a:lnTo>
                <a:lnTo>
                  <a:pt x="1839" y="4019"/>
                </a:lnTo>
                <a:lnTo>
                  <a:pt x="2385" y="4770"/>
                </a:lnTo>
                <a:lnTo>
                  <a:pt x="2931" y="4019"/>
                </a:lnTo>
                <a:lnTo>
                  <a:pt x="2618" y="4019"/>
                </a:lnTo>
                <a:lnTo>
                  <a:pt x="2618" y="3491"/>
                </a:lnTo>
                <a:lnTo>
                  <a:pt x="2962" y="3491"/>
                </a:lnTo>
                <a:lnTo>
                  <a:pt x="2962" y="2962"/>
                </a:lnTo>
                <a:lnTo>
                  <a:pt x="3491" y="2962"/>
                </a:lnTo>
                <a:lnTo>
                  <a:pt x="3491" y="2618"/>
                </a:lnTo>
                <a:lnTo>
                  <a:pt x="4019" y="2618"/>
                </a:lnTo>
                <a:lnTo>
                  <a:pt x="4019" y="2931"/>
                </a:lnTo>
                <a:lnTo>
                  <a:pt x="4770" y="2385"/>
                </a:lnTo>
                <a:lnTo>
                  <a:pt x="4019" y="1839"/>
                </a:lnTo>
                <a:lnTo>
                  <a:pt x="4019" y="2152"/>
                </a:lnTo>
                <a:lnTo>
                  <a:pt x="3491" y="2152"/>
                </a:lnTo>
                <a:lnTo>
                  <a:pt x="3491" y="1806"/>
                </a:lnTo>
                <a:lnTo>
                  <a:pt x="2962" y="1806"/>
                </a:lnTo>
                <a:lnTo>
                  <a:pt x="2962" y="1279"/>
                </a:lnTo>
                <a:lnTo>
                  <a:pt x="2618" y="1279"/>
                </a:lnTo>
                <a:lnTo>
                  <a:pt x="2618" y="751"/>
                </a:lnTo>
                <a:lnTo>
                  <a:pt x="2931" y="751"/>
                </a:lnTo>
                <a:lnTo>
                  <a:pt x="2385" y="0"/>
                </a:lnTo>
                <a:lnTo>
                  <a:pt x="1839" y="751"/>
                </a:lnTo>
                <a:lnTo>
                  <a:pt x="2152" y="751"/>
                </a:lnTo>
                <a:lnTo>
                  <a:pt x="2152" y="1279"/>
                </a:lnTo>
                <a:lnTo>
                  <a:pt x="1806" y="1279"/>
                </a:lnTo>
                <a:lnTo>
                  <a:pt x="1806" y="1806"/>
                </a:lnTo>
                <a:lnTo>
                  <a:pt x="1279" y="1806"/>
                </a:lnTo>
                <a:lnTo>
                  <a:pt x="1279" y="2152"/>
                </a:lnTo>
                <a:lnTo>
                  <a:pt x="751" y="2152"/>
                </a:lnTo>
                <a:lnTo>
                  <a:pt x="751" y="1839"/>
                </a:lnTo>
                <a:lnTo>
                  <a:pt x="0" y="2385"/>
                </a:lnTo>
                <a:lnTo>
                  <a:pt x="751" y="2931"/>
                </a:lnTo>
                <a:lnTo>
                  <a:pt x="751" y="2618"/>
                </a:lnTo>
                <a:lnTo>
                  <a:pt x="1279" y="2618"/>
                </a:lnTo>
                <a:lnTo>
                  <a:pt x="1279" y="2962"/>
                </a:lnTo>
                <a:lnTo>
                  <a:pt x="1806" y="2962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 w="9525">
            <a:noFill/>
            <a:round/>
            <a:headEnd/>
            <a:tailEnd/>
          </a:ln>
          <a:effectLst>
            <a:outerShdw blurRad="114300" dist="38100" dir="5400000" sx="103000" sy="103000" algn="t" rotWithShape="0">
              <a:prstClr val="black">
                <a:alpha val="40000"/>
              </a:prstClr>
            </a:outerShdw>
          </a:effectLst>
          <a:scene3d>
            <a:camera prst="perspectiveRelaxed"/>
            <a:lightRig rig="soft" dir="t"/>
          </a:scene3d>
          <a:sp3d extrusionH="254000" prstMaterial="dkEdge">
            <a:bevelT w="139700" prst="cross"/>
            <a:extrusionClr>
              <a:schemeClr val="bg1">
                <a:lumMod val="75000"/>
              </a:schemeClr>
            </a:extrusionClr>
          </a:sp3d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" name="TextBox 6"/>
          <p:cNvSpPr txBox="1"/>
          <p:nvPr/>
        </p:nvSpPr>
        <p:spPr>
          <a:xfrm>
            <a:off x="3913815" y="3505200"/>
            <a:ext cx="1627177" cy="707886"/>
          </a:xfrm>
          <a:prstGeom prst="rect">
            <a:avLst/>
          </a:prstGeom>
          <a:noFill/>
        </p:spPr>
        <p:txBody>
          <a:bodyPr wrap="none" rtlCol="0">
            <a:spAutoFit/>
            <a:scene3d>
              <a:camera prst="perspectiveRelaxed"/>
              <a:lightRig rig="threePt" dir="t"/>
            </a:scene3d>
          </a:bodyPr>
          <a:lstStyle/>
          <a:p>
            <a:r>
              <a:rPr lang="en-US" sz="4000" b="1" dirty="0" smtClean="0"/>
              <a:t>ISSUES</a:t>
            </a:r>
            <a:endParaRPr lang="en-US" sz="4000" b="1" dirty="0"/>
          </a:p>
        </p:txBody>
      </p:sp>
      <p:sp>
        <p:nvSpPr>
          <p:cNvPr id="8" name="Freeform 10"/>
          <p:cNvSpPr>
            <a:spLocks noEditPoints="1"/>
          </p:cNvSpPr>
          <p:nvPr/>
        </p:nvSpPr>
        <p:spPr bwMode="auto">
          <a:xfrm>
            <a:off x="1475415" y="2514600"/>
            <a:ext cx="914400" cy="1727200"/>
          </a:xfrm>
          <a:custGeom>
            <a:avLst/>
            <a:gdLst/>
            <a:ahLst/>
            <a:cxnLst>
              <a:cxn ang="0">
                <a:pos x="360" y="698"/>
              </a:cxn>
              <a:cxn ang="0">
                <a:pos x="330" y="548"/>
              </a:cxn>
              <a:cxn ang="0">
                <a:pos x="326" y="490"/>
              </a:cxn>
              <a:cxn ang="0">
                <a:pos x="318" y="418"/>
              </a:cxn>
              <a:cxn ang="0">
                <a:pos x="294" y="332"/>
              </a:cxn>
              <a:cxn ang="0">
                <a:pos x="294" y="326"/>
              </a:cxn>
              <a:cxn ang="0">
                <a:pos x="276" y="234"/>
              </a:cxn>
              <a:cxn ang="0">
                <a:pos x="362" y="198"/>
              </a:cxn>
              <a:cxn ang="0">
                <a:pos x="336" y="148"/>
              </a:cxn>
              <a:cxn ang="0">
                <a:pos x="320" y="126"/>
              </a:cxn>
              <a:cxn ang="0">
                <a:pos x="288" y="104"/>
              </a:cxn>
              <a:cxn ang="0">
                <a:pos x="266" y="70"/>
              </a:cxn>
              <a:cxn ang="0">
                <a:pos x="254" y="44"/>
              </a:cxn>
              <a:cxn ang="0">
                <a:pos x="236" y="8"/>
              </a:cxn>
              <a:cxn ang="0">
                <a:pos x="208" y="0"/>
              </a:cxn>
              <a:cxn ang="0">
                <a:pos x="162" y="50"/>
              </a:cxn>
              <a:cxn ang="0">
                <a:pos x="160" y="66"/>
              </a:cxn>
              <a:cxn ang="0">
                <a:pos x="140" y="98"/>
              </a:cxn>
              <a:cxn ang="0">
                <a:pos x="152" y="118"/>
              </a:cxn>
              <a:cxn ang="0">
                <a:pos x="108" y="166"/>
              </a:cxn>
              <a:cxn ang="0">
                <a:pos x="100" y="230"/>
              </a:cxn>
              <a:cxn ang="0">
                <a:pos x="86" y="300"/>
              </a:cxn>
              <a:cxn ang="0">
                <a:pos x="60" y="376"/>
              </a:cxn>
              <a:cxn ang="0">
                <a:pos x="0" y="422"/>
              </a:cxn>
              <a:cxn ang="0">
                <a:pos x="18" y="444"/>
              </a:cxn>
              <a:cxn ang="0">
                <a:pos x="16" y="460"/>
              </a:cxn>
              <a:cxn ang="0">
                <a:pos x="20" y="470"/>
              </a:cxn>
              <a:cxn ang="0">
                <a:pos x="16" y="474"/>
              </a:cxn>
              <a:cxn ang="0">
                <a:pos x="52" y="440"/>
              </a:cxn>
              <a:cxn ang="0">
                <a:pos x="80" y="404"/>
              </a:cxn>
              <a:cxn ang="0">
                <a:pos x="120" y="352"/>
              </a:cxn>
              <a:cxn ang="0">
                <a:pos x="152" y="262"/>
              </a:cxn>
              <a:cxn ang="0">
                <a:pos x="170" y="304"/>
              </a:cxn>
              <a:cxn ang="0">
                <a:pos x="152" y="398"/>
              </a:cxn>
              <a:cxn ang="0">
                <a:pos x="160" y="452"/>
              </a:cxn>
              <a:cxn ang="0">
                <a:pos x="162" y="516"/>
              </a:cxn>
              <a:cxn ang="0">
                <a:pos x="144" y="598"/>
              </a:cxn>
              <a:cxn ang="0">
                <a:pos x="158" y="724"/>
              </a:cxn>
              <a:cxn ang="0">
                <a:pos x="148" y="790"/>
              </a:cxn>
              <a:cxn ang="0">
                <a:pos x="178" y="788"/>
              </a:cxn>
              <a:cxn ang="0">
                <a:pos x="240" y="798"/>
              </a:cxn>
              <a:cxn ang="0">
                <a:pos x="198" y="744"/>
              </a:cxn>
              <a:cxn ang="0">
                <a:pos x="190" y="654"/>
              </a:cxn>
              <a:cxn ang="0">
                <a:pos x="206" y="572"/>
              </a:cxn>
              <a:cxn ang="0">
                <a:pos x="220" y="514"/>
              </a:cxn>
              <a:cxn ang="0">
                <a:pos x="268" y="530"/>
              </a:cxn>
              <a:cxn ang="0">
                <a:pos x="284" y="622"/>
              </a:cxn>
              <a:cxn ang="0">
                <a:pos x="330" y="720"/>
              </a:cxn>
              <a:cxn ang="0">
                <a:pos x="324" y="786"/>
              </a:cxn>
              <a:cxn ang="0">
                <a:pos x="378" y="784"/>
              </a:cxn>
              <a:cxn ang="0">
                <a:pos x="440" y="786"/>
              </a:cxn>
              <a:cxn ang="0">
                <a:pos x="24" y="460"/>
              </a:cxn>
              <a:cxn ang="0">
                <a:pos x="28" y="444"/>
              </a:cxn>
              <a:cxn ang="0">
                <a:pos x="170" y="102"/>
              </a:cxn>
              <a:cxn ang="0">
                <a:pos x="160" y="84"/>
              </a:cxn>
              <a:cxn ang="0">
                <a:pos x="168" y="80"/>
              </a:cxn>
              <a:cxn ang="0">
                <a:pos x="170" y="102"/>
              </a:cxn>
              <a:cxn ang="0">
                <a:pos x="212" y="118"/>
              </a:cxn>
              <a:cxn ang="0">
                <a:pos x="240" y="104"/>
              </a:cxn>
              <a:cxn ang="0">
                <a:pos x="294" y="154"/>
              </a:cxn>
              <a:cxn ang="0">
                <a:pos x="276" y="156"/>
              </a:cxn>
            </a:cxnLst>
            <a:rect l="0" t="0" r="r" b="b"/>
            <a:pathLst>
              <a:path w="440" h="800">
                <a:moveTo>
                  <a:pt x="410" y="770"/>
                </a:moveTo>
                <a:lnTo>
                  <a:pt x="410" y="770"/>
                </a:lnTo>
                <a:lnTo>
                  <a:pt x="400" y="760"/>
                </a:lnTo>
                <a:lnTo>
                  <a:pt x="392" y="750"/>
                </a:lnTo>
                <a:lnTo>
                  <a:pt x="392" y="750"/>
                </a:lnTo>
                <a:lnTo>
                  <a:pt x="372" y="722"/>
                </a:lnTo>
                <a:lnTo>
                  <a:pt x="372" y="722"/>
                </a:lnTo>
                <a:lnTo>
                  <a:pt x="366" y="710"/>
                </a:lnTo>
                <a:lnTo>
                  <a:pt x="360" y="698"/>
                </a:lnTo>
                <a:lnTo>
                  <a:pt x="352" y="672"/>
                </a:lnTo>
                <a:lnTo>
                  <a:pt x="346" y="644"/>
                </a:lnTo>
                <a:lnTo>
                  <a:pt x="342" y="616"/>
                </a:lnTo>
                <a:lnTo>
                  <a:pt x="342" y="616"/>
                </a:lnTo>
                <a:lnTo>
                  <a:pt x="330" y="578"/>
                </a:lnTo>
                <a:lnTo>
                  <a:pt x="330" y="578"/>
                </a:lnTo>
                <a:lnTo>
                  <a:pt x="330" y="568"/>
                </a:lnTo>
                <a:lnTo>
                  <a:pt x="330" y="568"/>
                </a:lnTo>
                <a:lnTo>
                  <a:pt x="330" y="548"/>
                </a:lnTo>
                <a:lnTo>
                  <a:pt x="330" y="538"/>
                </a:lnTo>
                <a:lnTo>
                  <a:pt x="328" y="530"/>
                </a:lnTo>
                <a:lnTo>
                  <a:pt x="328" y="530"/>
                </a:lnTo>
                <a:lnTo>
                  <a:pt x="324" y="512"/>
                </a:lnTo>
                <a:lnTo>
                  <a:pt x="322" y="502"/>
                </a:lnTo>
                <a:lnTo>
                  <a:pt x="322" y="490"/>
                </a:lnTo>
                <a:lnTo>
                  <a:pt x="322" y="490"/>
                </a:lnTo>
                <a:lnTo>
                  <a:pt x="326" y="490"/>
                </a:lnTo>
                <a:lnTo>
                  <a:pt x="326" y="490"/>
                </a:lnTo>
                <a:lnTo>
                  <a:pt x="326" y="486"/>
                </a:lnTo>
                <a:lnTo>
                  <a:pt x="324" y="480"/>
                </a:lnTo>
                <a:lnTo>
                  <a:pt x="322" y="472"/>
                </a:lnTo>
                <a:lnTo>
                  <a:pt x="322" y="472"/>
                </a:lnTo>
                <a:lnTo>
                  <a:pt x="318" y="444"/>
                </a:lnTo>
                <a:lnTo>
                  <a:pt x="318" y="444"/>
                </a:lnTo>
                <a:lnTo>
                  <a:pt x="312" y="424"/>
                </a:lnTo>
                <a:lnTo>
                  <a:pt x="312" y="424"/>
                </a:lnTo>
                <a:lnTo>
                  <a:pt x="318" y="418"/>
                </a:lnTo>
                <a:lnTo>
                  <a:pt x="318" y="418"/>
                </a:lnTo>
                <a:lnTo>
                  <a:pt x="316" y="408"/>
                </a:lnTo>
                <a:lnTo>
                  <a:pt x="312" y="400"/>
                </a:lnTo>
                <a:lnTo>
                  <a:pt x="306" y="382"/>
                </a:lnTo>
                <a:lnTo>
                  <a:pt x="306" y="382"/>
                </a:lnTo>
                <a:lnTo>
                  <a:pt x="304" y="370"/>
                </a:lnTo>
                <a:lnTo>
                  <a:pt x="300" y="356"/>
                </a:lnTo>
                <a:lnTo>
                  <a:pt x="298" y="344"/>
                </a:lnTo>
                <a:lnTo>
                  <a:pt x="294" y="332"/>
                </a:lnTo>
                <a:lnTo>
                  <a:pt x="294" y="332"/>
                </a:lnTo>
                <a:lnTo>
                  <a:pt x="294" y="330"/>
                </a:lnTo>
                <a:lnTo>
                  <a:pt x="294" y="330"/>
                </a:lnTo>
                <a:lnTo>
                  <a:pt x="298" y="334"/>
                </a:lnTo>
                <a:lnTo>
                  <a:pt x="298" y="334"/>
                </a:lnTo>
                <a:lnTo>
                  <a:pt x="300" y="334"/>
                </a:lnTo>
                <a:lnTo>
                  <a:pt x="300" y="334"/>
                </a:lnTo>
                <a:lnTo>
                  <a:pt x="294" y="326"/>
                </a:lnTo>
                <a:lnTo>
                  <a:pt x="294" y="326"/>
                </a:lnTo>
                <a:lnTo>
                  <a:pt x="282" y="296"/>
                </a:lnTo>
                <a:lnTo>
                  <a:pt x="282" y="296"/>
                </a:lnTo>
                <a:lnTo>
                  <a:pt x="274" y="284"/>
                </a:lnTo>
                <a:lnTo>
                  <a:pt x="274" y="284"/>
                </a:lnTo>
                <a:lnTo>
                  <a:pt x="272" y="258"/>
                </a:lnTo>
                <a:lnTo>
                  <a:pt x="272" y="258"/>
                </a:lnTo>
                <a:lnTo>
                  <a:pt x="270" y="254"/>
                </a:lnTo>
                <a:lnTo>
                  <a:pt x="270" y="254"/>
                </a:lnTo>
                <a:lnTo>
                  <a:pt x="276" y="234"/>
                </a:lnTo>
                <a:lnTo>
                  <a:pt x="278" y="224"/>
                </a:lnTo>
                <a:lnTo>
                  <a:pt x="280" y="212"/>
                </a:lnTo>
                <a:lnTo>
                  <a:pt x="280" y="212"/>
                </a:lnTo>
                <a:lnTo>
                  <a:pt x="302" y="212"/>
                </a:lnTo>
                <a:lnTo>
                  <a:pt x="326" y="212"/>
                </a:lnTo>
                <a:lnTo>
                  <a:pt x="338" y="210"/>
                </a:lnTo>
                <a:lnTo>
                  <a:pt x="348" y="208"/>
                </a:lnTo>
                <a:lnTo>
                  <a:pt x="356" y="204"/>
                </a:lnTo>
                <a:lnTo>
                  <a:pt x="362" y="198"/>
                </a:lnTo>
                <a:lnTo>
                  <a:pt x="362" y="198"/>
                </a:lnTo>
                <a:lnTo>
                  <a:pt x="364" y="194"/>
                </a:lnTo>
                <a:lnTo>
                  <a:pt x="362" y="190"/>
                </a:lnTo>
                <a:lnTo>
                  <a:pt x="360" y="184"/>
                </a:lnTo>
                <a:lnTo>
                  <a:pt x="360" y="184"/>
                </a:lnTo>
                <a:lnTo>
                  <a:pt x="350" y="168"/>
                </a:lnTo>
                <a:lnTo>
                  <a:pt x="340" y="154"/>
                </a:lnTo>
                <a:lnTo>
                  <a:pt x="340" y="154"/>
                </a:lnTo>
                <a:lnTo>
                  <a:pt x="336" y="148"/>
                </a:lnTo>
                <a:lnTo>
                  <a:pt x="334" y="146"/>
                </a:lnTo>
                <a:lnTo>
                  <a:pt x="332" y="146"/>
                </a:lnTo>
                <a:lnTo>
                  <a:pt x="332" y="146"/>
                </a:lnTo>
                <a:lnTo>
                  <a:pt x="330" y="140"/>
                </a:lnTo>
                <a:lnTo>
                  <a:pt x="328" y="138"/>
                </a:lnTo>
                <a:lnTo>
                  <a:pt x="328" y="138"/>
                </a:lnTo>
                <a:lnTo>
                  <a:pt x="326" y="134"/>
                </a:lnTo>
                <a:lnTo>
                  <a:pt x="324" y="130"/>
                </a:lnTo>
                <a:lnTo>
                  <a:pt x="320" y="126"/>
                </a:lnTo>
                <a:lnTo>
                  <a:pt x="318" y="120"/>
                </a:lnTo>
                <a:lnTo>
                  <a:pt x="318" y="120"/>
                </a:lnTo>
                <a:lnTo>
                  <a:pt x="310" y="120"/>
                </a:lnTo>
                <a:lnTo>
                  <a:pt x="302" y="122"/>
                </a:lnTo>
                <a:lnTo>
                  <a:pt x="302" y="122"/>
                </a:lnTo>
                <a:lnTo>
                  <a:pt x="292" y="110"/>
                </a:lnTo>
                <a:lnTo>
                  <a:pt x="292" y="110"/>
                </a:lnTo>
                <a:lnTo>
                  <a:pt x="288" y="104"/>
                </a:lnTo>
                <a:lnTo>
                  <a:pt x="288" y="104"/>
                </a:lnTo>
                <a:lnTo>
                  <a:pt x="282" y="102"/>
                </a:lnTo>
                <a:lnTo>
                  <a:pt x="282" y="102"/>
                </a:lnTo>
                <a:lnTo>
                  <a:pt x="278" y="98"/>
                </a:lnTo>
                <a:lnTo>
                  <a:pt x="276" y="92"/>
                </a:lnTo>
                <a:lnTo>
                  <a:pt x="270" y="82"/>
                </a:lnTo>
                <a:lnTo>
                  <a:pt x="270" y="82"/>
                </a:lnTo>
                <a:lnTo>
                  <a:pt x="266" y="76"/>
                </a:lnTo>
                <a:lnTo>
                  <a:pt x="266" y="76"/>
                </a:lnTo>
                <a:lnTo>
                  <a:pt x="266" y="70"/>
                </a:lnTo>
                <a:lnTo>
                  <a:pt x="268" y="66"/>
                </a:lnTo>
                <a:lnTo>
                  <a:pt x="268" y="66"/>
                </a:lnTo>
                <a:lnTo>
                  <a:pt x="256" y="60"/>
                </a:lnTo>
                <a:lnTo>
                  <a:pt x="252" y="56"/>
                </a:lnTo>
                <a:lnTo>
                  <a:pt x="250" y="52"/>
                </a:lnTo>
                <a:lnTo>
                  <a:pt x="250" y="52"/>
                </a:lnTo>
                <a:lnTo>
                  <a:pt x="250" y="48"/>
                </a:lnTo>
                <a:lnTo>
                  <a:pt x="254" y="44"/>
                </a:lnTo>
                <a:lnTo>
                  <a:pt x="254" y="44"/>
                </a:lnTo>
                <a:lnTo>
                  <a:pt x="256" y="38"/>
                </a:lnTo>
                <a:lnTo>
                  <a:pt x="256" y="32"/>
                </a:lnTo>
                <a:lnTo>
                  <a:pt x="256" y="24"/>
                </a:lnTo>
                <a:lnTo>
                  <a:pt x="252" y="20"/>
                </a:lnTo>
                <a:lnTo>
                  <a:pt x="252" y="20"/>
                </a:lnTo>
                <a:lnTo>
                  <a:pt x="238" y="8"/>
                </a:lnTo>
                <a:lnTo>
                  <a:pt x="238" y="8"/>
                </a:lnTo>
                <a:lnTo>
                  <a:pt x="236" y="8"/>
                </a:lnTo>
                <a:lnTo>
                  <a:pt x="236" y="8"/>
                </a:lnTo>
                <a:lnTo>
                  <a:pt x="236" y="6"/>
                </a:lnTo>
                <a:lnTo>
                  <a:pt x="236" y="6"/>
                </a:lnTo>
                <a:lnTo>
                  <a:pt x="230" y="6"/>
                </a:lnTo>
                <a:lnTo>
                  <a:pt x="226" y="4"/>
                </a:lnTo>
                <a:lnTo>
                  <a:pt x="226" y="4"/>
                </a:lnTo>
                <a:lnTo>
                  <a:pt x="218" y="0"/>
                </a:lnTo>
                <a:lnTo>
                  <a:pt x="218" y="0"/>
                </a:lnTo>
                <a:lnTo>
                  <a:pt x="208" y="0"/>
                </a:lnTo>
                <a:lnTo>
                  <a:pt x="208" y="0"/>
                </a:lnTo>
                <a:lnTo>
                  <a:pt x="202" y="0"/>
                </a:lnTo>
                <a:lnTo>
                  <a:pt x="196" y="0"/>
                </a:lnTo>
                <a:lnTo>
                  <a:pt x="186" y="6"/>
                </a:lnTo>
                <a:lnTo>
                  <a:pt x="176" y="14"/>
                </a:lnTo>
                <a:lnTo>
                  <a:pt x="170" y="22"/>
                </a:lnTo>
                <a:lnTo>
                  <a:pt x="170" y="22"/>
                </a:lnTo>
                <a:lnTo>
                  <a:pt x="164" y="34"/>
                </a:lnTo>
                <a:lnTo>
                  <a:pt x="162" y="42"/>
                </a:lnTo>
                <a:lnTo>
                  <a:pt x="162" y="50"/>
                </a:lnTo>
                <a:lnTo>
                  <a:pt x="162" y="50"/>
                </a:lnTo>
                <a:lnTo>
                  <a:pt x="164" y="62"/>
                </a:lnTo>
                <a:lnTo>
                  <a:pt x="164" y="62"/>
                </a:lnTo>
                <a:lnTo>
                  <a:pt x="164" y="62"/>
                </a:lnTo>
                <a:lnTo>
                  <a:pt x="164" y="62"/>
                </a:lnTo>
                <a:lnTo>
                  <a:pt x="160" y="62"/>
                </a:lnTo>
                <a:lnTo>
                  <a:pt x="158" y="64"/>
                </a:lnTo>
                <a:lnTo>
                  <a:pt x="158" y="64"/>
                </a:lnTo>
                <a:lnTo>
                  <a:pt x="160" y="66"/>
                </a:lnTo>
                <a:lnTo>
                  <a:pt x="160" y="66"/>
                </a:lnTo>
                <a:lnTo>
                  <a:pt x="158" y="68"/>
                </a:lnTo>
                <a:lnTo>
                  <a:pt x="154" y="72"/>
                </a:lnTo>
                <a:lnTo>
                  <a:pt x="144" y="74"/>
                </a:lnTo>
                <a:lnTo>
                  <a:pt x="144" y="74"/>
                </a:lnTo>
                <a:lnTo>
                  <a:pt x="140" y="86"/>
                </a:lnTo>
                <a:lnTo>
                  <a:pt x="138" y="92"/>
                </a:lnTo>
                <a:lnTo>
                  <a:pt x="140" y="98"/>
                </a:lnTo>
                <a:lnTo>
                  <a:pt x="140" y="98"/>
                </a:lnTo>
                <a:lnTo>
                  <a:pt x="140" y="100"/>
                </a:lnTo>
                <a:lnTo>
                  <a:pt x="140" y="100"/>
                </a:lnTo>
                <a:lnTo>
                  <a:pt x="142" y="106"/>
                </a:lnTo>
                <a:lnTo>
                  <a:pt x="144" y="110"/>
                </a:lnTo>
                <a:lnTo>
                  <a:pt x="146" y="114"/>
                </a:lnTo>
                <a:lnTo>
                  <a:pt x="152" y="116"/>
                </a:lnTo>
                <a:lnTo>
                  <a:pt x="152" y="116"/>
                </a:lnTo>
                <a:lnTo>
                  <a:pt x="152" y="118"/>
                </a:lnTo>
                <a:lnTo>
                  <a:pt x="152" y="118"/>
                </a:lnTo>
                <a:lnTo>
                  <a:pt x="152" y="122"/>
                </a:lnTo>
                <a:lnTo>
                  <a:pt x="152" y="122"/>
                </a:lnTo>
                <a:lnTo>
                  <a:pt x="142" y="130"/>
                </a:lnTo>
                <a:lnTo>
                  <a:pt x="130" y="138"/>
                </a:lnTo>
                <a:lnTo>
                  <a:pt x="118" y="148"/>
                </a:lnTo>
                <a:lnTo>
                  <a:pt x="114" y="152"/>
                </a:lnTo>
                <a:lnTo>
                  <a:pt x="110" y="158"/>
                </a:lnTo>
                <a:lnTo>
                  <a:pt x="110" y="158"/>
                </a:lnTo>
                <a:lnTo>
                  <a:pt x="108" y="166"/>
                </a:lnTo>
                <a:lnTo>
                  <a:pt x="108" y="174"/>
                </a:lnTo>
                <a:lnTo>
                  <a:pt x="108" y="184"/>
                </a:lnTo>
                <a:lnTo>
                  <a:pt x="106" y="192"/>
                </a:lnTo>
                <a:lnTo>
                  <a:pt x="106" y="192"/>
                </a:lnTo>
                <a:lnTo>
                  <a:pt x="104" y="204"/>
                </a:lnTo>
                <a:lnTo>
                  <a:pt x="100" y="216"/>
                </a:lnTo>
                <a:lnTo>
                  <a:pt x="100" y="216"/>
                </a:lnTo>
                <a:lnTo>
                  <a:pt x="100" y="224"/>
                </a:lnTo>
                <a:lnTo>
                  <a:pt x="100" y="230"/>
                </a:lnTo>
                <a:lnTo>
                  <a:pt x="102" y="242"/>
                </a:lnTo>
                <a:lnTo>
                  <a:pt x="102" y="242"/>
                </a:lnTo>
                <a:lnTo>
                  <a:pt x="98" y="258"/>
                </a:lnTo>
                <a:lnTo>
                  <a:pt x="98" y="258"/>
                </a:lnTo>
                <a:lnTo>
                  <a:pt x="98" y="272"/>
                </a:lnTo>
                <a:lnTo>
                  <a:pt x="98" y="272"/>
                </a:lnTo>
                <a:lnTo>
                  <a:pt x="92" y="286"/>
                </a:lnTo>
                <a:lnTo>
                  <a:pt x="86" y="300"/>
                </a:lnTo>
                <a:lnTo>
                  <a:pt x="86" y="300"/>
                </a:lnTo>
                <a:lnTo>
                  <a:pt x="82" y="318"/>
                </a:lnTo>
                <a:lnTo>
                  <a:pt x="82" y="318"/>
                </a:lnTo>
                <a:lnTo>
                  <a:pt x="82" y="328"/>
                </a:lnTo>
                <a:lnTo>
                  <a:pt x="82" y="328"/>
                </a:lnTo>
                <a:lnTo>
                  <a:pt x="74" y="342"/>
                </a:lnTo>
                <a:lnTo>
                  <a:pt x="74" y="342"/>
                </a:lnTo>
                <a:lnTo>
                  <a:pt x="66" y="362"/>
                </a:lnTo>
                <a:lnTo>
                  <a:pt x="66" y="362"/>
                </a:lnTo>
                <a:lnTo>
                  <a:pt x="60" y="376"/>
                </a:lnTo>
                <a:lnTo>
                  <a:pt x="54" y="388"/>
                </a:lnTo>
                <a:lnTo>
                  <a:pt x="54" y="388"/>
                </a:lnTo>
                <a:lnTo>
                  <a:pt x="48" y="394"/>
                </a:lnTo>
                <a:lnTo>
                  <a:pt x="40" y="400"/>
                </a:lnTo>
                <a:lnTo>
                  <a:pt x="24" y="408"/>
                </a:lnTo>
                <a:lnTo>
                  <a:pt x="24" y="408"/>
                </a:lnTo>
                <a:lnTo>
                  <a:pt x="16" y="414"/>
                </a:lnTo>
                <a:lnTo>
                  <a:pt x="16" y="414"/>
                </a:lnTo>
                <a:lnTo>
                  <a:pt x="0" y="422"/>
                </a:lnTo>
                <a:lnTo>
                  <a:pt x="0" y="422"/>
                </a:lnTo>
                <a:lnTo>
                  <a:pt x="4" y="424"/>
                </a:lnTo>
                <a:lnTo>
                  <a:pt x="6" y="426"/>
                </a:lnTo>
                <a:lnTo>
                  <a:pt x="12" y="426"/>
                </a:lnTo>
                <a:lnTo>
                  <a:pt x="24" y="420"/>
                </a:lnTo>
                <a:lnTo>
                  <a:pt x="24" y="420"/>
                </a:lnTo>
                <a:lnTo>
                  <a:pt x="24" y="422"/>
                </a:lnTo>
                <a:lnTo>
                  <a:pt x="24" y="422"/>
                </a:lnTo>
                <a:lnTo>
                  <a:pt x="18" y="444"/>
                </a:lnTo>
                <a:lnTo>
                  <a:pt x="18" y="444"/>
                </a:lnTo>
                <a:lnTo>
                  <a:pt x="12" y="454"/>
                </a:lnTo>
                <a:lnTo>
                  <a:pt x="10" y="460"/>
                </a:lnTo>
                <a:lnTo>
                  <a:pt x="10" y="464"/>
                </a:lnTo>
                <a:lnTo>
                  <a:pt x="10" y="464"/>
                </a:lnTo>
                <a:lnTo>
                  <a:pt x="12" y="466"/>
                </a:lnTo>
                <a:lnTo>
                  <a:pt x="12" y="466"/>
                </a:lnTo>
                <a:lnTo>
                  <a:pt x="14" y="464"/>
                </a:lnTo>
                <a:lnTo>
                  <a:pt x="16" y="460"/>
                </a:lnTo>
                <a:lnTo>
                  <a:pt x="22" y="452"/>
                </a:lnTo>
                <a:lnTo>
                  <a:pt x="22" y="452"/>
                </a:lnTo>
                <a:lnTo>
                  <a:pt x="22" y="452"/>
                </a:lnTo>
                <a:lnTo>
                  <a:pt x="22" y="452"/>
                </a:lnTo>
                <a:lnTo>
                  <a:pt x="22" y="452"/>
                </a:lnTo>
                <a:lnTo>
                  <a:pt x="22" y="452"/>
                </a:lnTo>
                <a:lnTo>
                  <a:pt x="16" y="466"/>
                </a:lnTo>
                <a:lnTo>
                  <a:pt x="16" y="466"/>
                </a:lnTo>
                <a:lnTo>
                  <a:pt x="20" y="470"/>
                </a:lnTo>
                <a:lnTo>
                  <a:pt x="20" y="470"/>
                </a:lnTo>
                <a:lnTo>
                  <a:pt x="20" y="470"/>
                </a:lnTo>
                <a:lnTo>
                  <a:pt x="20" y="470"/>
                </a:lnTo>
                <a:lnTo>
                  <a:pt x="18" y="470"/>
                </a:lnTo>
                <a:lnTo>
                  <a:pt x="18" y="470"/>
                </a:lnTo>
                <a:lnTo>
                  <a:pt x="16" y="468"/>
                </a:lnTo>
                <a:lnTo>
                  <a:pt x="16" y="468"/>
                </a:lnTo>
                <a:lnTo>
                  <a:pt x="16" y="474"/>
                </a:lnTo>
                <a:lnTo>
                  <a:pt x="16" y="474"/>
                </a:lnTo>
                <a:lnTo>
                  <a:pt x="18" y="476"/>
                </a:lnTo>
                <a:lnTo>
                  <a:pt x="18" y="476"/>
                </a:lnTo>
                <a:lnTo>
                  <a:pt x="22" y="470"/>
                </a:lnTo>
                <a:lnTo>
                  <a:pt x="24" y="464"/>
                </a:lnTo>
                <a:lnTo>
                  <a:pt x="24" y="464"/>
                </a:lnTo>
                <a:lnTo>
                  <a:pt x="36" y="452"/>
                </a:lnTo>
                <a:lnTo>
                  <a:pt x="36" y="452"/>
                </a:lnTo>
                <a:lnTo>
                  <a:pt x="44" y="446"/>
                </a:lnTo>
                <a:lnTo>
                  <a:pt x="52" y="440"/>
                </a:lnTo>
                <a:lnTo>
                  <a:pt x="52" y="440"/>
                </a:lnTo>
                <a:lnTo>
                  <a:pt x="62" y="426"/>
                </a:lnTo>
                <a:lnTo>
                  <a:pt x="62" y="426"/>
                </a:lnTo>
                <a:lnTo>
                  <a:pt x="66" y="418"/>
                </a:lnTo>
                <a:lnTo>
                  <a:pt x="66" y="418"/>
                </a:lnTo>
                <a:lnTo>
                  <a:pt x="72" y="410"/>
                </a:lnTo>
                <a:lnTo>
                  <a:pt x="76" y="402"/>
                </a:lnTo>
                <a:lnTo>
                  <a:pt x="76" y="402"/>
                </a:lnTo>
                <a:lnTo>
                  <a:pt x="80" y="404"/>
                </a:lnTo>
                <a:lnTo>
                  <a:pt x="84" y="406"/>
                </a:lnTo>
                <a:lnTo>
                  <a:pt x="84" y="406"/>
                </a:lnTo>
                <a:lnTo>
                  <a:pt x="92" y="406"/>
                </a:lnTo>
                <a:lnTo>
                  <a:pt x="92" y="406"/>
                </a:lnTo>
                <a:lnTo>
                  <a:pt x="98" y="398"/>
                </a:lnTo>
                <a:lnTo>
                  <a:pt x="102" y="388"/>
                </a:lnTo>
                <a:lnTo>
                  <a:pt x="112" y="368"/>
                </a:lnTo>
                <a:lnTo>
                  <a:pt x="112" y="368"/>
                </a:lnTo>
                <a:lnTo>
                  <a:pt x="120" y="352"/>
                </a:lnTo>
                <a:lnTo>
                  <a:pt x="120" y="352"/>
                </a:lnTo>
                <a:lnTo>
                  <a:pt x="132" y="328"/>
                </a:lnTo>
                <a:lnTo>
                  <a:pt x="142" y="304"/>
                </a:lnTo>
                <a:lnTo>
                  <a:pt x="142" y="304"/>
                </a:lnTo>
                <a:lnTo>
                  <a:pt x="148" y="258"/>
                </a:lnTo>
                <a:lnTo>
                  <a:pt x="148" y="258"/>
                </a:lnTo>
                <a:lnTo>
                  <a:pt x="148" y="258"/>
                </a:lnTo>
                <a:lnTo>
                  <a:pt x="148" y="258"/>
                </a:lnTo>
                <a:lnTo>
                  <a:pt x="152" y="262"/>
                </a:lnTo>
                <a:lnTo>
                  <a:pt x="156" y="268"/>
                </a:lnTo>
                <a:lnTo>
                  <a:pt x="156" y="268"/>
                </a:lnTo>
                <a:lnTo>
                  <a:pt x="158" y="274"/>
                </a:lnTo>
                <a:lnTo>
                  <a:pt x="158" y="274"/>
                </a:lnTo>
                <a:lnTo>
                  <a:pt x="164" y="284"/>
                </a:lnTo>
                <a:lnTo>
                  <a:pt x="164" y="284"/>
                </a:lnTo>
                <a:lnTo>
                  <a:pt x="164" y="290"/>
                </a:lnTo>
                <a:lnTo>
                  <a:pt x="164" y="290"/>
                </a:lnTo>
                <a:lnTo>
                  <a:pt x="170" y="304"/>
                </a:lnTo>
                <a:lnTo>
                  <a:pt x="170" y="304"/>
                </a:lnTo>
                <a:lnTo>
                  <a:pt x="166" y="318"/>
                </a:lnTo>
                <a:lnTo>
                  <a:pt x="162" y="330"/>
                </a:lnTo>
                <a:lnTo>
                  <a:pt x="162" y="330"/>
                </a:lnTo>
                <a:lnTo>
                  <a:pt x="160" y="342"/>
                </a:lnTo>
                <a:lnTo>
                  <a:pt x="158" y="354"/>
                </a:lnTo>
                <a:lnTo>
                  <a:pt x="154" y="380"/>
                </a:lnTo>
                <a:lnTo>
                  <a:pt x="154" y="380"/>
                </a:lnTo>
                <a:lnTo>
                  <a:pt x="152" y="398"/>
                </a:lnTo>
                <a:lnTo>
                  <a:pt x="154" y="414"/>
                </a:lnTo>
                <a:lnTo>
                  <a:pt x="154" y="414"/>
                </a:lnTo>
                <a:lnTo>
                  <a:pt x="154" y="424"/>
                </a:lnTo>
                <a:lnTo>
                  <a:pt x="154" y="424"/>
                </a:lnTo>
                <a:lnTo>
                  <a:pt x="156" y="440"/>
                </a:lnTo>
                <a:lnTo>
                  <a:pt x="156" y="440"/>
                </a:lnTo>
                <a:lnTo>
                  <a:pt x="158" y="446"/>
                </a:lnTo>
                <a:lnTo>
                  <a:pt x="160" y="452"/>
                </a:lnTo>
                <a:lnTo>
                  <a:pt x="160" y="452"/>
                </a:lnTo>
                <a:lnTo>
                  <a:pt x="158" y="466"/>
                </a:lnTo>
                <a:lnTo>
                  <a:pt x="158" y="466"/>
                </a:lnTo>
                <a:lnTo>
                  <a:pt x="160" y="476"/>
                </a:lnTo>
                <a:lnTo>
                  <a:pt x="160" y="476"/>
                </a:lnTo>
                <a:lnTo>
                  <a:pt x="160" y="486"/>
                </a:lnTo>
                <a:lnTo>
                  <a:pt x="160" y="486"/>
                </a:lnTo>
                <a:lnTo>
                  <a:pt x="160" y="518"/>
                </a:lnTo>
                <a:lnTo>
                  <a:pt x="160" y="518"/>
                </a:lnTo>
                <a:lnTo>
                  <a:pt x="162" y="516"/>
                </a:lnTo>
                <a:lnTo>
                  <a:pt x="162" y="516"/>
                </a:lnTo>
                <a:lnTo>
                  <a:pt x="164" y="524"/>
                </a:lnTo>
                <a:lnTo>
                  <a:pt x="164" y="530"/>
                </a:lnTo>
                <a:lnTo>
                  <a:pt x="160" y="544"/>
                </a:lnTo>
                <a:lnTo>
                  <a:pt x="160" y="544"/>
                </a:lnTo>
                <a:lnTo>
                  <a:pt x="156" y="562"/>
                </a:lnTo>
                <a:lnTo>
                  <a:pt x="156" y="562"/>
                </a:lnTo>
                <a:lnTo>
                  <a:pt x="150" y="580"/>
                </a:lnTo>
                <a:lnTo>
                  <a:pt x="144" y="598"/>
                </a:lnTo>
                <a:lnTo>
                  <a:pt x="144" y="598"/>
                </a:lnTo>
                <a:lnTo>
                  <a:pt x="142" y="614"/>
                </a:lnTo>
                <a:lnTo>
                  <a:pt x="142" y="628"/>
                </a:lnTo>
                <a:lnTo>
                  <a:pt x="146" y="658"/>
                </a:lnTo>
                <a:lnTo>
                  <a:pt x="146" y="658"/>
                </a:lnTo>
                <a:lnTo>
                  <a:pt x="152" y="686"/>
                </a:lnTo>
                <a:lnTo>
                  <a:pt x="158" y="716"/>
                </a:lnTo>
                <a:lnTo>
                  <a:pt x="158" y="716"/>
                </a:lnTo>
                <a:lnTo>
                  <a:pt x="158" y="724"/>
                </a:lnTo>
                <a:lnTo>
                  <a:pt x="154" y="734"/>
                </a:lnTo>
                <a:lnTo>
                  <a:pt x="148" y="748"/>
                </a:lnTo>
                <a:lnTo>
                  <a:pt x="148" y="748"/>
                </a:lnTo>
                <a:lnTo>
                  <a:pt x="148" y="754"/>
                </a:lnTo>
                <a:lnTo>
                  <a:pt x="148" y="760"/>
                </a:lnTo>
                <a:lnTo>
                  <a:pt x="150" y="766"/>
                </a:lnTo>
                <a:lnTo>
                  <a:pt x="148" y="772"/>
                </a:lnTo>
                <a:lnTo>
                  <a:pt x="148" y="772"/>
                </a:lnTo>
                <a:lnTo>
                  <a:pt x="148" y="790"/>
                </a:lnTo>
                <a:lnTo>
                  <a:pt x="148" y="790"/>
                </a:lnTo>
                <a:lnTo>
                  <a:pt x="152" y="792"/>
                </a:lnTo>
                <a:lnTo>
                  <a:pt x="160" y="792"/>
                </a:lnTo>
                <a:lnTo>
                  <a:pt x="172" y="788"/>
                </a:lnTo>
                <a:lnTo>
                  <a:pt x="172" y="788"/>
                </a:lnTo>
                <a:lnTo>
                  <a:pt x="172" y="778"/>
                </a:lnTo>
                <a:lnTo>
                  <a:pt x="172" y="778"/>
                </a:lnTo>
                <a:lnTo>
                  <a:pt x="174" y="782"/>
                </a:lnTo>
                <a:lnTo>
                  <a:pt x="178" y="788"/>
                </a:lnTo>
                <a:lnTo>
                  <a:pt x="180" y="792"/>
                </a:lnTo>
                <a:lnTo>
                  <a:pt x="184" y="796"/>
                </a:lnTo>
                <a:lnTo>
                  <a:pt x="184" y="796"/>
                </a:lnTo>
                <a:lnTo>
                  <a:pt x="202" y="798"/>
                </a:lnTo>
                <a:lnTo>
                  <a:pt x="220" y="800"/>
                </a:lnTo>
                <a:lnTo>
                  <a:pt x="220" y="800"/>
                </a:lnTo>
                <a:lnTo>
                  <a:pt x="230" y="798"/>
                </a:lnTo>
                <a:lnTo>
                  <a:pt x="240" y="798"/>
                </a:lnTo>
                <a:lnTo>
                  <a:pt x="240" y="798"/>
                </a:lnTo>
                <a:lnTo>
                  <a:pt x="240" y="790"/>
                </a:lnTo>
                <a:lnTo>
                  <a:pt x="240" y="790"/>
                </a:lnTo>
                <a:lnTo>
                  <a:pt x="222" y="778"/>
                </a:lnTo>
                <a:lnTo>
                  <a:pt x="222" y="778"/>
                </a:lnTo>
                <a:lnTo>
                  <a:pt x="216" y="774"/>
                </a:lnTo>
                <a:lnTo>
                  <a:pt x="212" y="768"/>
                </a:lnTo>
                <a:lnTo>
                  <a:pt x="206" y="756"/>
                </a:lnTo>
                <a:lnTo>
                  <a:pt x="206" y="756"/>
                </a:lnTo>
                <a:lnTo>
                  <a:pt x="198" y="744"/>
                </a:lnTo>
                <a:lnTo>
                  <a:pt x="198" y="744"/>
                </a:lnTo>
                <a:lnTo>
                  <a:pt x="192" y="732"/>
                </a:lnTo>
                <a:lnTo>
                  <a:pt x="190" y="718"/>
                </a:lnTo>
                <a:lnTo>
                  <a:pt x="188" y="690"/>
                </a:lnTo>
                <a:lnTo>
                  <a:pt x="188" y="690"/>
                </a:lnTo>
                <a:lnTo>
                  <a:pt x="186" y="678"/>
                </a:lnTo>
                <a:lnTo>
                  <a:pt x="186" y="678"/>
                </a:lnTo>
                <a:lnTo>
                  <a:pt x="190" y="654"/>
                </a:lnTo>
                <a:lnTo>
                  <a:pt x="190" y="654"/>
                </a:lnTo>
                <a:lnTo>
                  <a:pt x="192" y="644"/>
                </a:lnTo>
                <a:lnTo>
                  <a:pt x="192" y="644"/>
                </a:lnTo>
                <a:lnTo>
                  <a:pt x="192" y="632"/>
                </a:lnTo>
                <a:lnTo>
                  <a:pt x="192" y="632"/>
                </a:lnTo>
                <a:lnTo>
                  <a:pt x="200" y="586"/>
                </a:lnTo>
                <a:lnTo>
                  <a:pt x="200" y="586"/>
                </a:lnTo>
                <a:lnTo>
                  <a:pt x="202" y="578"/>
                </a:lnTo>
                <a:lnTo>
                  <a:pt x="206" y="572"/>
                </a:lnTo>
                <a:lnTo>
                  <a:pt x="206" y="572"/>
                </a:lnTo>
                <a:lnTo>
                  <a:pt x="210" y="560"/>
                </a:lnTo>
                <a:lnTo>
                  <a:pt x="210" y="560"/>
                </a:lnTo>
                <a:lnTo>
                  <a:pt x="214" y="550"/>
                </a:lnTo>
                <a:lnTo>
                  <a:pt x="214" y="550"/>
                </a:lnTo>
                <a:lnTo>
                  <a:pt x="216" y="538"/>
                </a:lnTo>
                <a:lnTo>
                  <a:pt x="218" y="524"/>
                </a:lnTo>
                <a:lnTo>
                  <a:pt x="218" y="524"/>
                </a:lnTo>
                <a:lnTo>
                  <a:pt x="220" y="514"/>
                </a:lnTo>
                <a:lnTo>
                  <a:pt x="220" y="514"/>
                </a:lnTo>
                <a:lnTo>
                  <a:pt x="226" y="512"/>
                </a:lnTo>
                <a:lnTo>
                  <a:pt x="230" y="512"/>
                </a:lnTo>
                <a:lnTo>
                  <a:pt x="230" y="512"/>
                </a:lnTo>
                <a:lnTo>
                  <a:pt x="244" y="508"/>
                </a:lnTo>
                <a:lnTo>
                  <a:pt x="256" y="506"/>
                </a:lnTo>
                <a:lnTo>
                  <a:pt x="256" y="506"/>
                </a:lnTo>
                <a:lnTo>
                  <a:pt x="262" y="518"/>
                </a:lnTo>
                <a:lnTo>
                  <a:pt x="262" y="518"/>
                </a:lnTo>
                <a:lnTo>
                  <a:pt x="268" y="530"/>
                </a:lnTo>
                <a:lnTo>
                  <a:pt x="274" y="542"/>
                </a:lnTo>
                <a:lnTo>
                  <a:pt x="280" y="572"/>
                </a:lnTo>
                <a:lnTo>
                  <a:pt x="280" y="572"/>
                </a:lnTo>
                <a:lnTo>
                  <a:pt x="280" y="586"/>
                </a:lnTo>
                <a:lnTo>
                  <a:pt x="280" y="586"/>
                </a:lnTo>
                <a:lnTo>
                  <a:pt x="282" y="604"/>
                </a:lnTo>
                <a:lnTo>
                  <a:pt x="282" y="614"/>
                </a:lnTo>
                <a:lnTo>
                  <a:pt x="284" y="622"/>
                </a:lnTo>
                <a:lnTo>
                  <a:pt x="284" y="622"/>
                </a:lnTo>
                <a:lnTo>
                  <a:pt x="296" y="650"/>
                </a:lnTo>
                <a:lnTo>
                  <a:pt x="310" y="674"/>
                </a:lnTo>
                <a:lnTo>
                  <a:pt x="310" y="674"/>
                </a:lnTo>
                <a:lnTo>
                  <a:pt x="314" y="684"/>
                </a:lnTo>
                <a:lnTo>
                  <a:pt x="314" y="684"/>
                </a:lnTo>
                <a:lnTo>
                  <a:pt x="324" y="702"/>
                </a:lnTo>
                <a:lnTo>
                  <a:pt x="328" y="712"/>
                </a:lnTo>
                <a:lnTo>
                  <a:pt x="330" y="720"/>
                </a:lnTo>
                <a:lnTo>
                  <a:pt x="330" y="720"/>
                </a:lnTo>
                <a:lnTo>
                  <a:pt x="330" y="728"/>
                </a:lnTo>
                <a:lnTo>
                  <a:pt x="328" y="736"/>
                </a:lnTo>
                <a:lnTo>
                  <a:pt x="324" y="744"/>
                </a:lnTo>
                <a:lnTo>
                  <a:pt x="324" y="752"/>
                </a:lnTo>
                <a:lnTo>
                  <a:pt x="324" y="752"/>
                </a:lnTo>
                <a:lnTo>
                  <a:pt x="326" y="770"/>
                </a:lnTo>
                <a:lnTo>
                  <a:pt x="326" y="778"/>
                </a:lnTo>
                <a:lnTo>
                  <a:pt x="324" y="786"/>
                </a:lnTo>
                <a:lnTo>
                  <a:pt x="324" y="786"/>
                </a:lnTo>
                <a:lnTo>
                  <a:pt x="334" y="788"/>
                </a:lnTo>
                <a:lnTo>
                  <a:pt x="346" y="788"/>
                </a:lnTo>
                <a:lnTo>
                  <a:pt x="346" y="788"/>
                </a:lnTo>
                <a:lnTo>
                  <a:pt x="344" y="764"/>
                </a:lnTo>
                <a:lnTo>
                  <a:pt x="344" y="764"/>
                </a:lnTo>
                <a:lnTo>
                  <a:pt x="354" y="766"/>
                </a:lnTo>
                <a:lnTo>
                  <a:pt x="362" y="772"/>
                </a:lnTo>
                <a:lnTo>
                  <a:pt x="378" y="784"/>
                </a:lnTo>
                <a:lnTo>
                  <a:pt x="378" y="784"/>
                </a:lnTo>
                <a:lnTo>
                  <a:pt x="386" y="786"/>
                </a:lnTo>
                <a:lnTo>
                  <a:pt x="398" y="788"/>
                </a:lnTo>
                <a:lnTo>
                  <a:pt x="412" y="790"/>
                </a:lnTo>
                <a:lnTo>
                  <a:pt x="422" y="788"/>
                </a:lnTo>
                <a:lnTo>
                  <a:pt x="422" y="788"/>
                </a:lnTo>
                <a:lnTo>
                  <a:pt x="432" y="788"/>
                </a:lnTo>
                <a:lnTo>
                  <a:pt x="436" y="788"/>
                </a:lnTo>
                <a:lnTo>
                  <a:pt x="440" y="786"/>
                </a:lnTo>
                <a:lnTo>
                  <a:pt x="440" y="786"/>
                </a:lnTo>
                <a:lnTo>
                  <a:pt x="440" y="786"/>
                </a:lnTo>
                <a:lnTo>
                  <a:pt x="440" y="786"/>
                </a:lnTo>
                <a:lnTo>
                  <a:pt x="440" y="782"/>
                </a:lnTo>
                <a:lnTo>
                  <a:pt x="438" y="778"/>
                </a:lnTo>
                <a:lnTo>
                  <a:pt x="428" y="776"/>
                </a:lnTo>
                <a:lnTo>
                  <a:pt x="418" y="774"/>
                </a:lnTo>
                <a:lnTo>
                  <a:pt x="410" y="770"/>
                </a:lnTo>
                <a:lnTo>
                  <a:pt x="410" y="770"/>
                </a:lnTo>
                <a:close/>
                <a:moveTo>
                  <a:pt x="24" y="460"/>
                </a:moveTo>
                <a:lnTo>
                  <a:pt x="24" y="460"/>
                </a:lnTo>
                <a:lnTo>
                  <a:pt x="24" y="460"/>
                </a:lnTo>
                <a:lnTo>
                  <a:pt x="24" y="460"/>
                </a:lnTo>
                <a:lnTo>
                  <a:pt x="26" y="460"/>
                </a:lnTo>
                <a:lnTo>
                  <a:pt x="26" y="460"/>
                </a:lnTo>
                <a:lnTo>
                  <a:pt x="24" y="460"/>
                </a:lnTo>
                <a:lnTo>
                  <a:pt x="24" y="460"/>
                </a:lnTo>
                <a:close/>
                <a:moveTo>
                  <a:pt x="28" y="444"/>
                </a:moveTo>
                <a:lnTo>
                  <a:pt x="28" y="444"/>
                </a:lnTo>
                <a:lnTo>
                  <a:pt x="26" y="444"/>
                </a:lnTo>
                <a:lnTo>
                  <a:pt x="26" y="444"/>
                </a:lnTo>
                <a:lnTo>
                  <a:pt x="28" y="440"/>
                </a:lnTo>
                <a:lnTo>
                  <a:pt x="28" y="440"/>
                </a:lnTo>
                <a:lnTo>
                  <a:pt x="28" y="440"/>
                </a:lnTo>
                <a:lnTo>
                  <a:pt x="28" y="440"/>
                </a:lnTo>
                <a:lnTo>
                  <a:pt x="28" y="444"/>
                </a:lnTo>
                <a:lnTo>
                  <a:pt x="28" y="444"/>
                </a:lnTo>
                <a:close/>
                <a:moveTo>
                  <a:pt x="170" y="102"/>
                </a:moveTo>
                <a:lnTo>
                  <a:pt x="170" y="102"/>
                </a:lnTo>
                <a:lnTo>
                  <a:pt x="164" y="102"/>
                </a:lnTo>
                <a:lnTo>
                  <a:pt x="164" y="102"/>
                </a:lnTo>
                <a:lnTo>
                  <a:pt x="164" y="102"/>
                </a:lnTo>
                <a:lnTo>
                  <a:pt x="164" y="102"/>
                </a:lnTo>
                <a:lnTo>
                  <a:pt x="164" y="94"/>
                </a:lnTo>
                <a:lnTo>
                  <a:pt x="164" y="94"/>
                </a:lnTo>
                <a:lnTo>
                  <a:pt x="160" y="84"/>
                </a:lnTo>
                <a:lnTo>
                  <a:pt x="160" y="84"/>
                </a:lnTo>
                <a:lnTo>
                  <a:pt x="164" y="78"/>
                </a:lnTo>
                <a:lnTo>
                  <a:pt x="164" y="78"/>
                </a:lnTo>
                <a:lnTo>
                  <a:pt x="166" y="78"/>
                </a:lnTo>
                <a:lnTo>
                  <a:pt x="166" y="78"/>
                </a:lnTo>
                <a:lnTo>
                  <a:pt x="166" y="82"/>
                </a:lnTo>
                <a:lnTo>
                  <a:pt x="166" y="82"/>
                </a:lnTo>
                <a:lnTo>
                  <a:pt x="168" y="82"/>
                </a:lnTo>
                <a:lnTo>
                  <a:pt x="168" y="80"/>
                </a:lnTo>
                <a:lnTo>
                  <a:pt x="168" y="80"/>
                </a:lnTo>
                <a:lnTo>
                  <a:pt x="168" y="82"/>
                </a:lnTo>
                <a:lnTo>
                  <a:pt x="168" y="82"/>
                </a:lnTo>
                <a:lnTo>
                  <a:pt x="168" y="84"/>
                </a:lnTo>
                <a:lnTo>
                  <a:pt x="168" y="84"/>
                </a:lnTo>
                <a:lnTo>
                  <a:pt x="170" y="84"/>
                </a:lnTo>
                <a:lnTo>
                  <a:pt x="170" y="84"/>
                </a:lnTo>
                <a:lnTo>
                  <a:pt x="172" y="94"/>
                </a:lnTo>
                <a:lnTo>
                  <a:pt x="170" y="102"/>
                </a:lnTo>
                <a:lnTo>
                  <a:pt x="170" y="102"/>
                </a:lnTo>
                <a:close/>
                <a:moveTo>
                  <a:pt x="262" y="136"/>
                </a:moveTo>
                <a:lnTo>
                  <a:pt x="262" y="136"/>
                </a:lnTo>
                <a:lnTo>
                  <a:pt x="254" y="132"/>
                </a:lnTo>
                <a:lnTo>
                  <a:pt x="244" y="130"/>
                </a:lnTo>
                <a:lnTo>
                  <a:pt x="220" y="128"/>
                </a:lnTo>
                <a:lnTo>
                  <a:pt x="220" y="128"/>
                </a:lnTo>
                <a:lnTo>
                  <a:pt x="216" y="124"/>
                </a:lnTo>
                <a:lnTo>
                  <a:pt x="212" y="118"/>
                </a:lnTo>
                <a:lnTo>
                  <a:pt x="212" y="118"/>
                </a:lnTo>
                <a:lnTo>
                  <a:pt x="214" y="112"/>
                </a:lnTo>
                <a:lnTo>
                  <a:pt x="216" y="106"/>
                </a:lnTo>
                <a:lnTo>
                  <a:pt x="220" y="102"/>
                </a:lnTo>
                <a:lnTo>
                  <a:pt x="226" y="100"/>
                </a:lnTo>
                <a:lnTo>
                  <a:pt x="226" y="100"/>
                </a:lnTo>
                <a:lnTo>
                  <a:pt x="236" y="98"/>
                </a:lnTo>
                <a:lnTo>
                  <a:pt x="236" y="98"/>
                </a:lnTo>
                <a:lnTo>
                  <a:pt x="238" y="100"/>
                </a:lnTo>
                <a:lnTo>
                  <a:pt x="240" y="104"/>
                </a:lnTo>
                <a:lnTo>
                  <a:pt x="240" y="104"/>
                </a:lnTo>
                <a:lnTo>
                  <a:pt x="252" y="112"/>
                </a:lnTo>
                <a:lnTo>
                  <a:pt x="252" y="112"/>
                </a:lnTo>
                <a:lnTo>
                  <a:pt x="264" y="118"/>
                </a:lnTo>
                <a:lnTo>
                  <a:pt x="264" y="118"/>
                </a:lnTo>
                <a:lnTo>
                  <a:pt x="282" y="134"/>
                </a:lnTo>
                <a:lnTo>
                  <a:pt x="282" y="134"/>
                </a:lnTo>
                <a:lnTo>
                  <a:pt x="290" y="146"/>
                </a:lnTo>
                <a:lnTo>
                  <a:pt x="294" y="154"/>
                </a:lnTo>
                <a:lnTo>
                  <a:pt x="298" y="160"/>
                </a:lnTo>
                <a:lnTo>
                  <a:pt x="298" y="160"/>
                </a:lnTo>
                <a:lnTo>
                  <a:pt x="294" y="158"/>
                </a:lnTo>
                <a:lnTo>
                  <a:pt x="288" y="158"/>
                </a:lnTo>
                <a:lnTo>
                  <a:pt x="284" y="156"/>
                </a:lnTo>
                <a:lnTo>
                  <a:pt x="280" y="154"/>
                </a:lnTo>
                <a:lnTo>
                  <a:pt x="280" y="154"/>
                </a:lnTo>
                <a:lnTo>
                  <a:pt x="276" y="156"/>
                </a:lnTo>
                <a:lnTo>
                  <a:pt x="276" y="156"/>
                </a:lnTo>
                <a:lnTo>
                  <a:pt x="270" y="148"/>
                </a:lnTo>
                <a:lnTo>
                  <a:pt x="270" y="148"/>
                </a:lnTo>
                <a:lnTo>
                  <a:pt x="266" y="142"/>
                </a:lnTo>
                <a:lnTo>
                  <a:pt x="264" y="138"/>
                </a:lnTo>
                <a:lnTo>
                  <a:pt x="262" y="136"/>
                </a:lnTo>
                <a:lnTo>
                  <a:pt x="262" y="136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  <a:effectLst>
            <a:outerShdw blurRad="76200" dir="18900000" sy="23000" kx="-1200000" algn="bl" rotWithShape="0">
              <a:prstClr val="black">
                <a:alpha val="20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" name="Freeform 27"/>
          <p:cNvSpPr>
            <a:spLocks/>
          </p:cNvSpPr>
          <p:nvPr/>
        </p:nvSpPr>
        <p:spPr bwMode="auto">
          <a:xfrm>
            <a:off x="3837615" y="1371600"/>
            <a:ext cx="990600" cy="1371600"/>
          </a:xfrm>
          <a:custGeom>
            <a:avLst/>
            <a:gdLst/>
            <a:ahLst/>
            <a:cxnLst>
              <a:cxn ang="0">
                <a:pos x="188" y="76"/>
              </a:cxn>
              <a:cxn ang="0">
                <a:pos x="190" y="108"/>
              </a:cxn>
              <a:cxn ang="0">
                <a:pos x="140" y="144"/>
              </a:cxn>
              <a:cxn ang="0">
                <a:pos x="122" y="190"/>
              </a:cxn>
              <a:cxn ang="0">
                <a:pos x="114" y="208"/>
              </a:cxn>
              <a:cxn ang="0">
                <a:pos x="64" y="212"/>
              </a:cxn>
              <a:cxn ang="0">
                <a:pos x="30" y="216"/>
              </a:cxn>
              <a:cxn ang="0">
                <a:pos x="24" y="228"/>
              </a:cxn>
              <a:cxn ang="0">
                <a:pos x="6" y="240"/>
              </a:cxn>
              <a:cxn ang="0">
                <a:pos x="12" y="244"/>
              </a:cxn>
              <a:cxn ang="0">
                <a:pos x="2" y="256"/>
              </a:cxn>
              <a:cxn ang="0">
                <a:pos x="12" y="252"/>
              </a:cxn>
              <a:cxn ang="0">
                <a:pos x="30" y="240"/>
              </a:cxn>
              <a:cxn ang="0">
                <a:pos x="48" y="228"/>
              </a:cxn>
              <a:cxn ang="0">
                <a:pos x="72" y="230"/>
              </a:cxn>
              <a:cxn ang="0">
                <a:pos x="118" y="238"/>
              </a:cxn>
              <a:cxn ang="0">
                <a:pos x="142" y="234"/>
              </a:cxn>
              <a:cxn ang="0">
                <a:pos x="162" y="250"/>
              </a:cxn>
              <a:cxn ang="0">
                <a:pos x="156" y="346"/>
              </a:cxn>
              <a:cxn ang="0">
                <a:pos x="168" y="418"/>
              </a:cxn>
              <a:cxn ang="0">
                <a:pos x="174" y="512"/>
              </a:cxn>
              <a:cxn ang="0">
                <a:pos x="216" y="538"/>
              </a:cxn>
              <a:cxn ang="0">
                <a:pos x="212" y="590"/>
              </a:cxn>
              <a:cxn ang="0">
                <a:pos x="184" y="616"/>
              </a:cxn>
              <a:cxn ang="0">
                <a:pos x="212" y="622"/>
              </a:cxn>
              <a:cxn ang="0">
                <a:pos x="232" y="606"/>
              </a:cxn>
              <a:cxn ang="0">
                <a:pos x="222" y="634"/>
              </a:cxn>
              <a:cxn ang="0">
                <a:pos x="244" y="648"/>
              </a:cxn>
              <a:cxn ang="0">
                <a:pos x="260" y="632"/>
              </a:cxn>
              <a:cxn ang="0">
                <a:pos x="262" y="622"/>
              </a:cxn>
              <a:cxn ang="0">
                <a:pos x="262" y="582"/>
              </a:cxn>
              <a:cxn ang="0">
                <a:pos x="270" y="540"/>
              </a:cxn>
              <a:cxn ang="0">
                <a:pos x="290" y="510"/>
              </a:cxn>
              <a:cxn ang="0">
                <a:pos x="300" y="440"/>
              </a:cxn>
              <a:cxn ang="0">
                <a:pos x="302" y="352"/>
              </a:cxn>
              <a:cxn ang="0">
                <a:pos x="294" y="272"/>
              </a:cxn>
              <a:cxn ang="0">
                <a:pos x="292" y="226"/>
              </a:cxn>
              <a:cxn ang="0">
                <a:pos x="314" y="238"/>
              </a:cxn>
              <a:cxn ang="0">
                <a:pos x="354" y="234"/>
              </a:cxn>
              <a:cxn ang="0">
                <a:pos x="382" y="228"/>
              </a:cxn>
              <a:cxn ang="0">
                <a:pos x="406" y="244"/>
              </a:cxn>
              <a:cxn ang="0">
                <a:pos x="430" y="248"/>
              </a:cxn>
              <a:cxn ang="0">
                <a:pos x="442" y="248"/>
              </a:cxn>
              <a:cxn ang="0">
                <a:pos x="434" y="232"/>
              </a:cxn>
              <a:cxn ang="0">
                <a:pos x="414" y="212"/>
              </a:cxn>
              <a:cxn ang="0">
                <a:pos x="434" y="206"/>
              </a:cxn>
              <a:cxn ang="0">
                <a:pos x="416" y="204"/>
              </a:cxn>
              <a:cxn ang="0">
                <a:pos x="378" y="208"/>
              </a:cxn>
              <a:cxn ang="0">
                <a:pos x="340" y="204"/>
              </a:cxn>
              <a:cxn ang="0">
                <a:pos x="326" y="186"/>
              </a:cxn>
              <a:cxn ang="0">
                <a:pos x="308" y="132"/>
              </a:cxn>
              <a:cxn ang="0">
                <a:pos x="260" y="106"/>
              </a:cxn>
              <a:cxn ang="0">
                <a:pos x="244" y="86"/>
              </a:cxn>
              <a:cxn ang="0">
                <a:pos x="246" y="70"/>
              </a:cxn>
              <a:cxn ang="0">
                <a:pos x="254" y="54"/>
              </a:cxn>
              <a:cxn ang="0">
                <a:pos x="256" y="28"/>
              </a:cxn>
              <a:cxn ang="0">
                <a:pos x="248" y="12"/>
              </a:cxn>
              <a:cxn ang="0">
                <a:pos x="228" y="4"/>
              </a:cxn>
              <a:cxn ang="0">
                <a:pos x="210" y="0"/>
              </a:cxn>
              <a:cxn ang="0">
                <a:pos x="198" y="4"/>
              </a:cxn>
              <a:cxn ang="0">
                <a:pos x="186" y="16"/>
              </a:cxn>
              <a:cxn ang="0">
                <a:pos x="182" y="34"/>
              </a:cxn>
              <a:cxn ang="0">
                <a:pos x="182" y="54"/>
              </a:cxn>
            </a:cxnLst>
            <a:rect l="0" t="0" r="r" b="b"/>
            <a:pathLst>
              <a:path w="442" h="652">
                <a:moveTo>
                  <a:pt x="184" y="60"/>
                </a:moveTo>
                <a:lnTo>
                  <a:pt x="184" y="60"/>
                </a:lnTo>
                <a:lnTo>
                  <a:pt x="184" y="66"/>
                </a:lnTo>
                <a:lnTo>
                  <a:pt x="184" y="66"/>
                </a:lnTo>
                <a:lnTo>
                  <a:pt x="186" y="72"/>
                </a:lnTo>
                <a:lnTo>
                  <a:pt x="186" y="72"/>
                </a:lnTo>
                <a:lnTo>
                  <a:pt x="186" y="74"/>
                </a:lnTo>
                <a:lnTo>
                  <a:pt x="186" y="74"/>
                </a:lnTo>
                <a:lnTo>
                  <a:pt x="188" y="76"/>
                </a:lnTo>
                <a:lnTo>
                  <a:pt x="188" y="76"/>
                </a:lnTo>
                <a:lnTo>
                  <a:pt x="190" y="76"/>
                </a:lnTo>
                <a:lnTo>
                  <a:pt x="190" y="76"/>
                </a:lnTo>
                <a:lnTo>
                  <a:pt x="192" y="76"/>
                </a:lnTo>
                <a:lnTo>
                  <a:pt x="192" y="76"/>
                </a:lnTo>
                <a:lnTo>
                  <a:pt x="196" y="90"/>
                </a:lnTo>
                <a:lnTo>
                  <a:pt x="196" y="90"/>
                </a:lnTo>
                <a:lnTo>
                  <a:pt x="196" y="96"/>
                </a:lnTo>
                <a:lnTo>
                  <a:pt x="196" y="96"/>
                </a:lnTo>
                <a:lnTo>
                  <a:pt x="190" y="108"/>
                </a:lnTo>
                <a:lnTo>
                  <a:pt x="190" y="108"/>
                </a:lnTo>
                <a:lnTo>
                  <a:pt x="170" y="112"/>
                </a:lnTo>
                <a:lnTo>
                  <a:pt x="170" y="112"/>
                </a:lnTo>
                <a:lnTo>
                  <a:pt x="154" y="118"/>
                </a:lnTo>
                <a:lnTo>
                  <a:pt x="154" y="118"/>
                </a:lnTo>
                <a:lnTo>
                  <a:pt x="150" y="118"/>
                </a:lnTo>
                <a:lnTo>
                  <a:pt x="148" y="120"/>
                </a:lnTo>
                <a:lnTo>
                  <a:pt x="148" y="120"/>
                </a:lnTo>
                <a:lnTo>
                  <a:pt x="142" y="132"/>
                </a:lnTo>
                <a:lnTo>
                  <a:pt x="140" y="144"/>
                </a:lnTo>
                <a:lnTo>
                  <a:pt x="140" y="144"/>
                </a:lnTo>
                <a:lnTo>
                  <a:pt x="140" y="150"/>
                </a:lnTo>
                <a:lnTo>
                  <a:pt x="140" y="150"/>
                </a:lnTo>
                <a:lnTo>
                  <a:pt x="136" y="160"/>
                </a:lnTo>
                <a:lnTo>
                  <a:pt x="136" y="160"/>
                </a:lnTo>
                <a:lnTo>
                  <a:pt x="130" y="174"/>
                </a:lnTo>
                <a:lnTo>
                  <a:pt x="130" y="174"/>
                </a:lnTo>
                <a:lnTo>
                  <a:pt x="128" y="184"/>
                </a:lnTo>
                <a:lnTo>
                  <a:pt x="128" y="184"/>
                </a:lnTo>
                <a:lnTo>
                  <a:pt x="124" y="188"/>
                </a:lnTo>
                <a:lnTo>
                  <a:pt x="122" y="190"/>
                </a:lnTo>
                <a:lnTo>
                  <a:pt x="122" y="192"/>
                </a:lnTo>
                <a:lnTo>
                  <a:pt x="122" y="192"/>
                </a:lnTo>
                <a:lnTo>
                  <a:pt x="124" y="192"/>
                </a:lnTo>
                <a:lnTo>
                  <a:pt x="126" y="194"/>
                </a:lnTo>
                <a:lnTo>
                  <a:pt x="126" y="194"/>
                </a:lnTo>
                <a:lnTo>
                  <a:pt x="126" y="196"/>
                </a:lnTo>
                <a:lnTo>
                  <a:pt x="126" y="196"/>
                </a:lnTo>
                <a:lnTo>
                  <a:pt x="122" y="200"/>
                </a:lnTo>
                <a:lnTo>
                  <a:pt x="122" y="200"/>
                </a:lnTo>
                <a:lnTo>
                  <a:pt x="114" y="208"/>
                </a:lnTo>
                <a:lnTo>
                  <a:pt x="114" y="208"/>
                </a:lnTo>
                <a:lnTo>
                  <a:pt x="114" y="210"/>
                </a:lnTo>
                <a:lnTo>
                  <a:pt x="114" y="210"/>
                </a:lnTo>
                <a:lnTo>
                  <a:pt x="98" y="212"/>
                </a:lnTo>
                <a:lnTo>
                  <a:pt x="98" y="212"/>
                </a:lnTo>
                <a:lnTo>
                  <a:pt x="78" y="212"/>
                </a:lnTo>
                <a:lnTo>
                  <a:pt x="78" y="212"/>
                </a:lnTo>
                <a:lnTo>
                  <a:pt x="66" y="212"/>
                </a:lnTo>
                <a:lnTo>
                  <a:pt x="66" y="212"/>
                </a:lnTo>
                <a:lnTo>
                  <a:pt x="64" y="212"/>
                </a:lnTo>
                <a:lnTo>
                  <a:pt x="64" y="212"/>
                </a:lnTo>
                <a:lnTo>
                  <a:pt x="60" y="212"/>
                </a:lnTo>
                <a:lnTo>
                  <a:pt x="60" y="212"/>
                </a:lnTo>
                <a:lnTo>
                  <a:pt x="46" y="210"/>
                </a:lnTo>
                <a:lnTo>
                  <a:pt x="46" y="210"/>
                </a:lnTo>
                <a:lnTo>
                  <a:pt x="38" y="210"/>
                </a:lnTo>
                <a:lnTo>
                  <a:pt x="38" y="210"/>
                </a:lnTo>
                <a:lnTo>
                  <a:pt x="34" y="212"/>
                </a:lnTo>
                <a:lnTo>
                  <a:pt x="30" y="216"/>
                </a:lnTo>
                <a:lnTo>
                  <a:pt x="30" y="216"/>
                </a:lnTo>
                <a:lnTo>
                  <a:pt x="24" y="220"/>
                </a:lnTo>
                <a:lnTo>
                  <a:pt x="24" y="220"/>
                </a:lnTo>
                <a:lnTo>
                  <a:pt x="22" y="222"/>
                </a:lnTo>
                <a:lnTo>
                  <a:pt x="22" y="224"/>
                </a:lnTo>
                <a:lnTo>
                  <a:pt x="22" y="224"/>
                </a:lnTo>
                <a:lnTo>
                  <a:pt x="22" y="226"/>
                </a:lnTo>
                <a:lnTo>
                  <a:pt x="24" y="226"/>
                </a:lnTo>
                <a:lnTo>
                  <a:pt x="24" y="226"/>
                </a:lnTo>
                <a:lnTo>
                  <a:pt x="24" y="228"/>
                </a:lnTo>
                <a:lnTo>
                  <a:pt x="24" y="228"/>
                </a:lnTo>
                <a:lnTo>
                  <a:pt x="22" y="230"/>
                </a:lnTo>
                <a:lnTo>
                  <a:pt x="20" y="234"/>
                </a:lnTo>
                <a:lnTo>
                  <a:pt x="20" y="234"/>
                </a:lnTo>
                <a:lnTo>
                  <a:pt x="18" y="236"/>
                </a:lnTo>
                <a:lnTo>
                  <a:pt x="18" y="236"/>
                </a:lnTo>
                <a:lnTo>
                  <a:pt x="14" y="238"/>
                </a:lnTo>
                <a:lnTo>
                  <a:pt x="14" y="238"/>
                </a:lnTo>
                <a:lnTo>
                  <a:pt x="8" y="240"/>
                </a:lnTo>
                <a:lnTo>
                  <a:pt x="8" y="240"/>
                </a:lnTo>
                <a:lnTo>
                  <a:pt x="6" y="240"/>
                </a:lnTo>
                <a:lnTo>
                  <a:pt x="2" y="242"/>
                </a:lnTo>
                <a:lnTo>
                  <a:pt x="2" y="242"/>
                </a:lnTo>
                <a:lnTo>
                  <a:pt x="2" y="244"/>
                </a:lnTo>
                <a:lnTo>
                  <a:pt x="2" y="246"/>
                </a:lnTo>
                <a:lnTo>
                  <a:pt x="2" y="246"/>
                </a:lnTo>
                <a:lnTo>
                  <a:pt x="4" y="246"/>
                </a:lnTo>
                <a:lnTo>
                  <a:pt x="6" y="244"/>
                </a:lnTo>
                <a:lnTo>
                  <a:pt x="6" y="244"/>
                </a:lnTo>
                <a:lnTo>
                  <a:pt x="12" y="244"/>
                </a:lnTo>
                <a:lnTo>
                  <a:pt x="12" y="244"/>
                </a:lnTo>
                <a:lnTo>
                  <a:pt x="14" y="244"/>
                </a:lnTo>
                <a:lnTo>
                  <a:pt x="14" y="244"/>
                </a:lnTo>
                <a:lnTo>
                  <a:pt x="4" y="248"/>
                </a:lnTo>
                <a:lnTo>
                  <a:pt x="4" y="248"/>
                </a:lnTo>
                <a:lnTo>
                  <a:pt x="0" y="250"/>
                </a:lnTo>
                <a:lnTo>
                  <a:pt x="0" y="254"/>
                </a:lnTo>
                <a:lnTo>
                  <a:pt x="0" y="254"/>
                </a:lnTo>
                <a:lnTo>
                  <a:pt x="0" y="254"/>
                </a:lnTo>
                <a:lnTo>
                  <a:pt x="2" y="256"/>
                </a:lnTo>
                <a:lnTo>
                  <a:pt x="2" y="256"/>
                </a:lnTo>
                <a:lnTo>
                  <a:pt x="0" y="256"/>
                </a:lnTo>
                <a:lnTo>
                  <a:pt x="2" y="258"/>
                </a:lnTo>
                <a:lnTo>
                  <a:pt x="2" y="258"/>
                </a:lnTo>
                <a:lnTo>
                  <a:pt x="4" y="258"/>
                </a:lnTo>
                <a:lnTo>
                  <a:pt x="6" y="256"/>
                </a:lnTo>
                <a:lnTo>
                  <a:pt x="6" y="256"/>
                </a:lnTo>
                <a:lnTo>
                  <a:pt x="10" y="254"/>
                </a:lnTo>
                <a:lnTo>
                  <a:pt x="10" y="254"/>
                </a:lnTo>
                <a:lnTo>
                  <a:pt x="12" y="252"/>
                </a:lnTo>
                <a:lnTo>
                  <a:pt x="12" y="252"/>
                </a:lnTo>
                <a:lnTo>
                  <a:pt x="16" y="250"/>
                </a:lnTo>
                <a:lnTo>
                  <a:pt x="16" y="250"/>
                </a:lnTo>
                <a:lnTo>
                  <a:pt x="20" y="248"/>
                </a:lnTo>
                <a:lnTo>
                  <a:pt x="20" y="248"/>
                </a:lnTo>
                <a:lnTo>
                  <a:pt x="24" y="246"/>
                </a:lnTo>
                <a:lnTo>
                  <a:pt x="24" y="246"/>
                </a:lnTo>
                <a:lnTo>
                  <a:pt x="26" y="242"/>
                </a:lnTo>
                <a:lnTo>
                  <a:pt x="26" y="242"/>
                </a:lnTo>
                <a:lnTo>
                  <a:pt x="30" y="240"/>
                </a:lnTo>
                <a:lnTo>
                  <a:pt x="30" y="240"/>
                </a:lnTo>
                <a:lnTo>
                  <a:pt x="34" y="238"/>
                </a:lnTo>
                <a:lnTo>
                  <a:pt x="34" y="238"/>
                </a:lnTo>
                <a:lnTo>
                  <a:pt x="38" y="234"/>
                </a:lnTo>
                <a:lnTo>
                  <a:pt x="38" y="234"/>
                </a:lnTo>
                <a:lnTo>
                  <a:pt x="42" y="230"/>
                </a:lnTo>
                <a:lnTo>
                  <a:pt x="42" y="230"/>
                </a:lnTo>
                <a:lnTo>
                  <a:pt x="44" y="228"/>
                </a:lnTo>
                <a:lnTo>
                  <a:pt x="44" y="228"/>
                </a:lnTo>
                <a:lnTo>
                  <a:pt x="48" y="228"/>
                </a:lnTo>
                <a:lnTo>
                  <a:pt x="48" y="228"/>
                </a:lnTo>
                <a:lnTo>
                  <a:pt x="50" y="228"/>
                </a:lnTo>
                <a:lnTo>
                  <a:pt x="50" y="228"/>
                </a:lnTo>
                <a:lnTo>
                  <a:pt x="58" y="230"/>
                </a:lnTo>
                <a:lnTo>
                  <a:pt x="58" y="230"/>
                </a:lnTo>
                <a:lnTo>
                  <a:pt x="62" y="230"/>
                </a:lnTo>
                <a:lnTo>
                  <a:pt x="62" y="230"/>
                </a:lnTo>
                <a:lnTo>
                  <a:pt x="66" y="230"/>
                </a:lnTo>
                <a:lnTo>
                  <a:pt x="66" y="230"/>
                </a:lnTo>
                <a:lnTo>
                  <a:pt x="72" y="230"/>
                </a:lnTo>
                <a:lnTo>
                  <a:pt x="72" y="230"/>
                </a:lnTo>
                <a:lnTo>
                  <a:pt x="78" y="232"/>
                </a:lnTo>
                <a:lnTo>
                  <a:pt x="82" y="232"/>
                </a:lnTo>
                <a:lnTo>
                  <a:pt x="82" y="232"/>
                </a:lnTo>
                <a:lnTo>
                  <a:pt x="88" y="234"/>
                </a:lnTo>
                <a:lnTo>
                  <a:pt x="88" y="234"/>
                </a:lnTo>
                <a:lnTo>
                  <a:pt x="98" y="236"/>
                </a:lnTo>
                <a:lnTo>
                  <a:pt x="98" y="236"/>
                </a:lnTo>
                <a:lnTo>
                  <a:pt x="108" y="238"/>
                </a:lnTo>
                <a:lnTo>
                  <a:pt x="108" y="238"/>
                </a:lnTo>
                <a:lnTo>
                  <a:pt x="118" y="238"/>
                </a:lnTo>
                <a:lnTo>
                  <a:pt x="118" y="238"/>
                </a:lnTo>
                <a:lnTo>
                  <a:pt x="126" y="238"/>
                </a:lnTo>
                <a:lnTo>
                  <a:pt x="126" y="238"/>
                </a:lnTo>
                <a:lnTo>
                  <a:pt x="130" y="238"/>
                </a:lnTo>
                <a:lnTo>
                  <a:pt x="134" y="236"/>
                </a:lnTo>
                <a:lnTo>
                  <a:pt x="134" y="236"/>
                </a:lnTo>
                <a:lnTo>
                  <a:pt x="136" y="236"/>
                </a:lnTo>
                <a:lnTo>
                  <a:pt x="138" y="236"/>
                </a:lnTo>
                <a:lnTo>
                  <a:pt x="138" y="236"/>
                </a:lnTo>
                <a:lnTo>
                  <a:pt x="142" y="234"/>
                </a:lnTo>
                <a:lnTo>
                  <a:pt x="142" y="234"/>
                </a:lnTo>
                <a:lnTo>
                  <a:pt x="144" y="232"/>
                </a:lnTo>
                <a:lnTo>
                  <a:pt x="144" y="232"/>
                </a:lnTo>
                <a:lnTo>
                  <a:pt x="148" y="234"/>
                </a:lnTo>
                <a:lnTo>
                  <a:pt x="148" y="234"/>
                </a:lnTo>
                <a:lnTo>
                  <a:pt x="152" y="232"/>
                </a:lnTo>
                <a:lnTo>
                  <a:pt x="152" y="232"/>
                </a:lnTo>
                <a:lnTo>
                  <a:pt x="156" y="226"/>
                </a:lnTo>
                <a:lnTo>
                  <a:pt x="156" y="226"/>
                </a:lnTo>
                <a:lnTo>
                  <a:pt x="162" y="250"/>
                </a:lnTo>
                <a:lnTo>
                  <a:pt x="162" y="250"/>
                </a:lnTo>
                <a:lnTo>
                  <a:pt x="162" y="258"/>
                </a:lnTo>
                <a:lnTo>
                  <a:pt x="162" y="264"/>
                </a:lnTo>
                <a:lnTo>
                  <a:pt x="162" y="264"/>
                </a:lnTo>
                <a:lnTo>
                  <a:pt x="158" y="296"/>
                </a:lnTo>
                <a:lnTo>
                  <a:pt x="158" y="296"/>
                </a:lnTo>
                <a:lnTo>
                  <a:pt x="156" y="320"/>
                </a:lnTo>
                <a:lnTo>
                  <a:pt x="156" y="320"/>
                </a:lnTo>
                <a:lnTo>
                  <a:pt x="156" y="346"/>
                </a:lnTo>
                <a:lnTo>
                  <a:pt x="156" y="346"/>
                </a:lnTo>
                <a:lnTo>
                  <a:pt x="154" y="356"/>
                </a:lnTo>
                <a:lnTo>
                  <a:pt x="154" y="356"/>
                </a:lnTo>
                <a:lnTo>
                  <a:pt x="158" y="362"/>
                </a:lnTo>
                <a:lnTo>
                  <a:pt x="164" y="368"/>
                </a:lnTo>
                <a:lnTo>
                  <a:pt x="164" y="368"/>
                </a:lnTo>
                <a:lnTo>
                  <a:pt x="164" y="374"/>
                </a:lnTo>
                <a:lnTo>
                  <a:pt x="164" y="374"/>
                </a:lnTo>
                <a:lnTo>
                  <a:pt x="166" y="394"/>
                </a:lnTo>
                <a:lnTo>
                  <a:pt x="166" y="394"/>
                </a:lnTo>
                <a:lnTo>
                  <a:pt x="168" y="418"/>
                </a:lnTo>
                <a:lnTo>
                  <a:pt x="168" y="418"/>
                </a:lnTo>
                <a:lnTo>
                  <a:pt x="170" y="434"/>
                </a:lnTo>
                <a:lnTo>
                  <a:pt x="170" y="434"/>
                </a:lnTo>
                <a:lnTo>
                  <a:pt x="170" y="454"/>
                </a:lnTo>
                <a:lnTo>
                  <a:pt x="170" y="454"/>
                </a:lnTo>
                <a:lnTo>
                  <a:pt x="170" y="474"/>
                </a:lnTo>
                <a:lnTo>
                  <a:pt x="170" y="474"/>
                </a:lnTo>
                <a:lnTo>
                  <a:pt x="170" y="510"/>
                </a:lnTo>
                <a:lnTo>
                  <a:pt x="170" y="510"/>
                </a:lnTo>
                <a:lnTo>
                  <a:pt x="174" y="512"/>
                </a:lnTo>
                <a:lnTo>
                  <a:pt x="178" y="512"/>
                </a:lnTo>
                <a:lnTo>
                  <a:pt x="178" y="512"/>
                </a:lnTo>
                <a:lnTo>
                  <a:pt x="200" y="514"/>
                </a:lnTo>
                <a:lnTo>
                  <a:pt x="200" y="514"/>
                </a:lnTo>
                <a:lnTo>
                  <a:pt x="210" y="516"/>
                </a:lnTo>
                <a:lnTo>
                  <a:pt x="210" y="516"/>
                </a:lnTo>
                <a:lnTo>
                  <a:pt x="212" y="524"/>
                </a:lnTo>
                <a:lnTo>
                  <a:pt x="212" y="524"/>
                </a:lnTo>
                <a:lnTo>
                  <a:pt x="216" y="538"/>
                </a:lnTo>
                <a:lnTo>
                  <a:pt x="216" y="538"/>
                </a:lnTo>
                <a:lnTo>
                  <a:pt x="220" y="554"/>
                </a:lnTo>
                <a:lnTo>
                  <a:pt x="220" y="554"/>
                </a:lnTo>
                <a:lnTo>
                  <a:pt x="220" y="562"/>
                </a:lnTo>
                <a:lnTo>
                  <a:pt x="220" y="562"/>
                </a:lnTo>
                <a:lnTo>
                  <a:pt x="218" y="572"/>
                </a:lnTo>
                <a:lnTo>
                  <a:pt x="218" y="572"/>
                </a:lnTo>
                <a:lnTo>
                  <a:pt x="218" y="578"/>
                </a:lnTo>
                <a:lnTo>
                  <a:pt x="218" y="578"/>
                </a:lnTo>
                <a:lnTo>
                  <a:pt x="212" y="590"/>
                </a:lnTo>
                <a:lnTo>
                  <a:pt x="212" y="590"/>
                </a:lnTo>
                <a:lnTo>
                  <a:pt x="210" y="594"/>
                </a:lnTo>
                <a:lnTo>
                  <a:pt x="206" y="596"/>
                </a:lnTo>
                <a:lnTo>
                  <a:pt x="206" y="596"/>
                </a:lnTo>
                <a:lnTo>
                  <a:pt x="200" y="602"/>
                </a:lnTo>
                <a:lnTo>
                  <a:pt x="200" y="602"/>
                </a:lnTo>
                <a:lnTo>
                  <a:pt x="192" y="608"/>
                </a:lnTo>
                <a:lnTo>
                  <a:pt x="192" y="608"/>
                </a:lnTo>
                <a:lnTo>
                  <a:pt x="190" y="610"/>
                </a:lnTo>
                <a:lnTo>
                  <a:pt x="190" y="610"/>
                </a:lnTo>
                <a:lnTo>
                  <a:pt x="184" y="616"/>
                </a:lnTo>
                <a:lnTo>
                  <a:pt x="184" y="616"/>
                </a:lnTo>
                <a:lnTo>
                  <a:pt x="180" y="620"/>
                </a:lnTo>
                <a:lnTo>
                  <a:pt x="180" y="620"/>
                </a:lnTo>
                <a:lnTo>
                  <a:pt x="182" y="624"/>
                </a:lnTo>
                <a:lnTo>
                  <a:pt x="182" y="624"/>
                </a:lnTo>
                <a:lnTo>
                  <a:pt x="186" y="626"/>
                </a:lnTo>
                <a:lnTo>
                  <a:pt x="186" y="626"/>
                </a:lnTo>
                <a:lnTo>
                  <a:pt x="198" y="626"/>
                </a:lnTo>
                <a:lnTo>
                  <a:pt x="198" y="626"/>
                </a:lnTo>
                <a:lnTo>
                  <a:pt x="212" y="622"/>
                </a:lnTo>
                <a:lnTo>
                  <a:pt x="212" y="622"/>
                </a:lnTo>
                <a:lnTo>
                  <a:pt x="216" y="622"/>
                </a:lnTo>
                <a:lnTo>
                  <a:pt x="216" y="622"/>
                </a:lnTo>
                <a:lnTo>
                  <a:pt x="220" y="616"/>
                </a:lnTo>
                <a:lnTo>
                  <a:pt x="220" y="616"/>
                </a:lnTo>
                <a:lnTo>
                  <a:pt x="226" y="608"/>
                </a:lnTo>
                <a:lnTo>
                  <a:pt x="230" y="604"/>
                </a:lnTo>
                <a:lnTo>
                  <a:pt x="230" y="604"/>
                </a:lnTo>
                <a:lnTo>
                  <a:pt x="232" y="604"/>
                </a:lnTo>
                <a:lnTo>
                  <a:pt x="232" y="606"/>
                </a:lnTo>
                <a:lnTo>
                  <a:pt x="232" y="606"/>
                </a:lnTo>
                <a:lnTo>
                  <a:pt x="230" y="614"/>
                </a:lnTo>
                <a:lnTo>
                  <a:pt x="230" y="614"/>
                </a:lnTo>
                <a:lnTo>
                  <a:pt x="228" y="620"/>
                </a:lnTo>
                <a:lnTo>
                  <a:pt x="228" y="620"/>
                </a:lnTo>
                <a:lnTo>
                  <a:pt x="224" y="626"/>
                </a:lnTo>
                <a:lnTo>
                  <a:pt x="224" y="626"/>
                </a:lnTo>
                <a:lnTo>
                  <a:pt x="222" y="632"/>
                </a:lnTo>
                <a:lnTo>
                  <a:pt x="222" y="632"/>
                </a:lnTo>
                <a:lnTo>
                  <a:pt x="222" y="634"/>
                </a:lnTo>
                <a:lnTo>
                  <a:pt x="222" y="634"/>
                </a:lnTo>
                <a:lnTo>
                  <a:pt x="222" y="646"/>
                </a:lnTo>
                <a:lnTo>
                  <a:pt x="222" y="646"/>
                </a:lnTo>
                <a:lnTo>
                  <a:pt x="224" y="650"/>
                </a:lnTo>
                <a:lnTo>
                  <a:pt x="224" y="650"/>
                </a:lnTo>
                <a:lnTo>
                  <a:pt x="226" y="652"/>
                </a:lnTo>
                <a:lnTo>
                  <a:pt x="226" y="652"/>
                </a:lnTo>
                <a:lnTo>
                  <a:pt x="232" y="652"/>
                </a:lnTo>
                <a:lnTo>
                  <a:pt x="232" y="652"/>
                </a:lnTo>
                <a:lnTo>
                  <a:pt x="244" y="648"/>
                </a:lnTo>
                <a:lnTo>
                  <a:pt x="244" y="648"/>
                </a:lnTo>
                <a:lnTo>
                  <a:pt x="250" y="646"/>
                </a:lnTo>
                <a:lnTo>
                  <a:pt x="250" y="646"/>
                </a:lnTo>
                <a:lnTo>
                  <a:pt x="254" y="642"/>
                </a:lnTo>
                <a:lnTo>
                  <a:pt x="254" y="642"/>
                </a:lnTo>
                <a:lnTo>
                  <a:pt x="256" y="640"/>
                </a:lnTo>
                <a:lnTo>
                  <a:pt x="260" y="632"/>
                </a:lnTo>
                <a:lnTo>
                  <a:pt x="260" y="632"/>
                </a:lnTo>
                <a:lnTo>
                  <a:pt x="260" y="632"/>
                </a:lnTo>
                <a:lnTo>
                  <a:pt x="260" y="632"/>
                </a:lnTo>
                <a:lnTo>
                  <a:pt x="260" y="630"/>
                </a:lnTo>
                <a:lnTo>
                  <a:pt x="260" y="630"/>
                </a:lnTo>
                <a:lnTo>
                  <a:pt x="260" y="628"/>
                </a:lnTo>
                <a:lnTo>
                  <a:pt x="260" y="628"/>
                </a:lnTo>
                <a:lnTo>
                  <a:pt x="262" y="626"/>
                </a:lnTo>
                <a:lnTo>
                  <a:pt x="262" y="626"/>
                </a:lnTo>
                <a:lnTo>
                  <a:pt x="262" y="624"/>
                </a:lnTo>
                <a:lnTo>
                  <a:pt x="262" y="624"/>
                </a:lnTo>
                <a:lnTo>
                  <a:pt x="262" y="622"/>
                </a:lnTo>
                <a:lnTo>
                  <a:pt x="262" y="622"/>
                </a:lnTo>
                <a:lnTo>
                  <a:pt x="262" y="614"/>
                </a:lnTo>
                <a:lnTo>
                  <a:pt x="262" y="614"/>
                </a:lnTo>
                <a:lnTo>
                  <a:pt x="264" y="608"/>
                </a:lnTo>
                <a:lnTo>
                  <a:pt x="266" y="600"/>
                </a:lnTo>
                <a:lnTo>
                  <a:pt x="266" y="600"/>
                </a:lnTo>
                <a:lnTo>
                  <a:pt x="266" y="594"/>
                </a:lnTo>
                <a:lnTo>
                  <a:pt x="264" y="588"/>
                </a:lnTo>
                <a:lnTo>
                  <a:pt x="264" y="588"/>
                </a:lnTo>
                <a:lnTo>
                  <a:pt x="262" y="582"/>
                </a:lnTo>
                <a:lnTo>
                  <a:pt x="262" y="582"/>
                </a:lnTo>
                <a:lnTo>
                  <a:pt x="262" y="572"/>
                </a:lnTo>
                <a:lnTo>
                  <a:pt x="262" y="572"/>
                </a:lnTo>
                <a:lnTo>
                  <a:pt x="262" y="560"/>
                </a:lnTo>
                <a:lnTo>
                  <a:pt x="262" y="560"/>
                </a:lnTo>
                <a:lnTo>
                  <a:pt x="264" y="554"/>
                </a:lnTo>
                <a:lnTo>
                  <a:pt x="264" y="554"/>
                </a:lnTo>
                <a:lnTo>
                  <a:pt x="268" y="546"/>
                </a:lnTo>
                <a:lnTo>
                  <a:pt x="268" y="546"/>
                </a:lnTo>
                <a:lnTo>
                  <a:pt x="270" y="540"/>
                </a:lnTo>
                <a:lnTo>
                  <a:pt x="270" y="540"/>
                </a:lnTo>
                <a:lnTo>
                  <a:pt x="272" y="528"/>
                </a:lnTo>
                <a:lnTo>
                  <a:pt x="272" y="528"/>
                </a:lnTo>
                <a:lnTo>
                  <a:pt x="274" y="518"/>
                </a:lnTo>
                <a:lnTo>
                  <a:pt x="274" y="518"/>
                </a:lnTo>
                <a:lnTo>
                  <a:pt x="278" y="518"/>
                </a:lnTo>
                <a:lnTo>
                  <a:pt x="282" y="516"/>
                </a:lnTo>
                <a:lnTo>
                  <a:pt x="282" y="516"/>
                </a:lnTo>
                <a:lnTo>
                  <a:pt x="286" y="514"/>
                </a:lnTo>
                <a:lnTo>
                  <a:pt x="290" y="510"/>
                </a:lnTo>
                <a:lnTo>
                  <a:pt x="290" y="510"/>
                </a:lnTo>
                <a:lnTo>
                  <a:pt x="300" y="506"/>
                </a:lnTo>
                <a:lnTo>
                  <a:pt x="300" y="506"/>
                </a:lnTo>
                <a:lnTo>
                  <a:pt x="304" y="504"/>
                </a:lnTo>
                <a:lnTo>
                  <a:pt x="304" y="504"/>
                </a:lnTo>
                <a:lnTo>
                  <a:pt x="302" y="490"/>
                </a:lnTo>
                <a:lnTo>
                  <a:pt x="302" y="490"/>
                </a:lnTo>
                <a:lnTo>
                  <a:pt x="302" y="470"/>
                </a:lnTo>
                <a:lnTo>
                  <a:pt x="302" y="470"/>
                </a:lnTo>
                <a:lnTo>
                  <a:pt x="300" y="440"/>
                </a:lnTo>
                <a:lnTo>
                  <a:pt x="300" y="440"/>
                </a:lnTo>
                <a:lnTo>
                  <a:pt x="300" y="414"/>
                </a:lnTo>
                <a:lnTo>
                  <a:pt x="300" y="414"/>
                </a:lnTo>
                <a:lnTo>
                  <a:pt x="298" y="388"/>
                </a:lnTo>
                <a:lnTo>
                  <a:pt x="298" y="388"/>
                </a:lnTo>
                <a:lnTo>
                  <a:pt x="298" y="364"/>
                </a:lnTo>
                <a:lnTo>
                  <a:pt x="298" y="364"/>
                </a:lnTo>
                <a:lnTo>
                  <a:pt x="302" y="360"/>
                </a:lnTo>
                <a:lnTo>
                  <a:pt x="302" y="360"/>
                </a:lnTo>
                <a:lnTo>
                  <a:pt x="302" y="352"/>
                </a:lnTo>
                <a:lnTo>
                  <a:pt x="302" y="352"/>
                </a:lnTo>
                <a:lnTo>
                  <a:pt x="302" y="342"/>
                </a:lnTo>
                <a:lnTo>
                  <a:pt x="302" y="342"/>
                </a:lnTo>
                <a:lnTo>
                  <a:pt x="302" y="322"/>
                </a:lnTo>
                <a:lnTo>
                  <a:pt x="302" y="322"/>
                </a:lnTo>
                <a:lnTo>
                  <a:pt x="300" y="306"/>
                </a:lnTo>
                <a:lnTo>
                  <a:pt x="300" y="306"/>
                </a:lnTo>
                <a:lnTo>
                  <a:pt x="298" y="286"/>
                </a:lnTo>
                <a:lnTo>
                  <a:pt x="298" y="286"/>
                </a:lnTo>
                <a:lnTo>
                  <a:pt x="294" y="272"/>
                </a:lnTo>
                <a:lnTo>
                  <a:pt x="294" y="272"/>
                </a:lnTo>
                <a:lnTo>
                  <a:pt x="292" y="260"/>
                </a:lnTo>
                <a:lnTo>
                  <a:pt x="292" y="260"/>
                </a:lnTo>
                <a:lnTo>
                  <a:pt x="290" y="246"/>
                </a:lnTo>
                <a:lnTo>
                  <a:pt x="290" y="246"/>
                </a:lnTo>
                <a:lnTo>
                  <a:pt x="288" y="240"/>
                </a:lnTo>
                <a:lnTo>
                  <a:pt x="288" y="240"/>
                </a:lnTo>
                <a:lnTo>
                  <a:pt x="290" y="234"/>
                </a:lnTo>
                <a:lnTo>
                  <a:pt x="290" y="234"/>
                </a:lnTo>
                <a:lnTo>
                  <a:pt x="292" y="226"/>
                </a:lnTo>
                <a:lnTo>
                  <a:pt x="292" y="226"/>
                </a:lnTo>
                <a:lnTo>
                  <a:pt x="294" y="228"/>
                </a:lnTo>
                <a:lnTo>
                  <a:pt x="294" y="228"/>
                </a:lnTo>
                <a:lnTo>
                  <a:pt x="304" y="238"/>
                </a:lnTo>
                <a:lnTo>
                  <a:pt x="304" y="238"/>
                </a:lnTo>
                <a:lnTo>
                  <a:pt x="304" y="238"/>
                </a:lnTo>
                <a:lnTo>
                  <a:pt x="304" y="238"/>
                </a:lnTo>
                <a:lnTo>
                  <a:pt x="310" y="236"/>
                </a:lnTo>
                <a:lnTo>
                  <a:pt x="310" y="236"/>
                </a:lnTo>
                <a:lnTo>
                  <a:pt x="312" y="236"/>
                </a:lnTo>
                <a:lnTo>
                  <a:pt x="314" y="238"/>
                </a:lnTo>
                <a:lnTo>
                  <a:pt x="314" y="238"/>
                </a:lnTo>
                <a:lnTo>
                  <a:pt x="320" y="240"/>
                </a:lnTo>
                <a:lnTo>
                  <a:pt x="320" y="240"/>
                </a:lnTo>
                <a:lnTo>
                  <a:pt x="332" y="240"/>
                </a:lnTo>
                <a:lnTo>
                  <a:pt x="332" y="240"/>
                </a:lnTo>
                <a:lnTo>
                  <a:pt x="342" y="240"/>
                </a:lnTo>
                <a:lnTo>
                  <a:pt x="342" y="240"/>
                </a:lnTo>
                <a:lnTo>
                  <a:pt x="348" y="238"/>
                </a:lnTo>
                <a:lnTo>
                  <a:pt x="354" y="234"/>
                </a:lnTo>
                <a:lnTo>
                  <a:pt x="354" y="234"/>
                </a:lnTo>
                <a:lnTo>
                  <a:pt x="360" y="232"/>
                </a:lnTo>
                <a:lnTo>
                  <a:pt x="360" y="232"/>
                </a:lnTo>
                <a:lnTo>
                  <a:pt x="366" y="232"/>
                </a:lnTo>
                <a:lnTo>
                  <a:pt x="366" y="232"/>
                </a:lnTo>
                <a:lnTo>
                  <a:pt x="370" y="230"/>
                </a:lnTo>
                <a:lnTo>
                  <a:pt x="370" y="230"/>
                </a:lnTo>
                <a:lnTo>
                  <a:pt x="374" y="228"/>
                </a:lnTo>
                <a:lnTo>
                  <a:pt x="374" y="228"/>
                </a:lnTo>
                <a:lnTo>
                  <a:pt x="382" y="228"/>
                </a:lnTo>
                <a:lnTo>
                  <a:pt x="382" y="228"/>
                </a:lnTo>
                <a:lnTo>
                  <a:pt x="388" y="230"/>
                </a:lnTo>
                <a:lnTo>
                  <a:pt x="388" y="230"/>
                </a:lnTo>
                <a:lnTo>
                  <a:pt x="394" y="234"/>
                </a:lnTo>
                <a:lnTo>
                  <a:pt x="394" y="234"/>
                </a:lnTo>
                <a:lnTo>
                  <a:pt x="396" y="236"/>
                </a:lnTo>
                <a:lnTo>
                  <a:pt x="396" y="236"/>
                </a:lnTo>
                <a:lnTo>
                  <a:pt x="402" y="240"/>
                </a:lnTo>
                <a:lnTo>
                  <a:pt x="402" y="240"/>
                </a:lnTo>
                <a:lnTo>
                  <a:pt x="406" y="244"/>
                </a:lnTo>
                <a:lnTo>
                  <a:pt x="406" y="244"/>
                </a:lnTo>
                <a:lnTo>
                  <a:pt x="412" y="244"/>
                </a:lnTo>
                <a:lnTo>
                  <a:pt x="412" y="244"/>
                </a:lnTo>
                <a:lnTo>
                  <a:pt x="418" y="244"/>
                </a:lnTo>
                <a:lnTo>
                  <a:pt x="418" y="244"/>
                </a:lnTo>
                <a:lnTo>
                  <a:pt x="422" y="246"/>
                </a:lnTo>
                <a:lnTo>
                  <a:pt x="422" y="246"/>
                </a:lnTo>
                <a:lnTo>
                  <a:pt x="426" y="248"/>
                </a:lnTo>
                <a:lnTo>
                  <a:pt x="426" y="248"/>
                </a:lnTo>
                <a:lnTo>
                  <a:pt x="430" y="248"/>
                </a:lnTo>
                <a:lnTo>
                  <a:pt x="430" y="248"/>
                </a:lnTo>
                <a:lnTo>
                  <a:pt x="434" y="250"/>
                </a:lnTo>
                <a:lnTo>
                  <a:pt x="434" y="250"/>
                </a:lnTo>
                <a:lnTo>
                  <a:pt x="436" y="250"/>
                </a:lnTo>
                <a:lnTo>
                  <a:pt x="436" y="250"/>
                </a:lnTo>
                <a:lnTo>
                  <a:pt x="436" y="250"/>
                </a:lnTo>
                <a:lnTo>
                  <a:pt x="438" y="250"/>
                </a:lnTo>
                <a:lnTo>
                  <a:pt x="438" y="250"/>
                </a:lnTo>
                <a:lnTo>
                  <a:pt x="440" y="250"/>
                </a:lnTo>
                <a:lnTo>
                  <a:pt x="442" y="248"/>
                </a:lnTo>
                <a:lnTo>
                  <a:pt x="442" y="248"/>
                </a:lnTo>
                <a:lnTo>
                  <a:pt x="440" y="244"/>
                </a:lnTo>
                <a:lnTo>
                  <a:pt x="440" y="244"/>
                </a:lnTo>
                <a:lnTo>
                  <a:pt x="442" y="244"/>
                </a:lnTo>
                <a:lnTo>
                  <a:pt x="442" y="242"/>
                </a:lnTo>
                <a:lnTo>
                  <a:pt x="442" y="242"/>
                </a:lnTo>
                <a:lnTo>
                  <a:pt x="442" y="240"/>
                </a:lnTo>
                <a:lnTo>
                  <a:pt x="440" y="236"/>
                </a:lnTo>
                <a:lnTo>
                  <a:pt x="440" y="236"/>
                </a:lnTo>
                <a:lnTo>
                  <a:pt x="434" y="232"/>
                </a:lnTo>
                <a:lnTo>
                  <a:pt x="434" y="232"/>
                </a:lnTo>
                <a:lnTo>
                  <a:pt x="430" y="230"/>
                </a:lnTo>
                <a:lnTo>
                  <a:pt x="430" y="230"/>
                </a:lnTo>
                <a:lnTo>
                  <a:pt x="424" y="226"/>
                </a:lnTo>
                <a:lnTo>
                  <a:pt x="424" y="226"/>
                </a:lnTo>
                <a:lnTo>
                  <a:pt x="416" y="218"/>
                </a:lnTo>
                <a:lnTo>
                  <a:pt x="416" y="218"/>
                </a:lnTo>
                <a:lnTo>
                  <a:pt x="412" y="214"/>
                </a:lnTo>
                <a:lnTo>
                  <a:pt x="412" y="212"/>
                </a:lnTo>
                <a:lnTo>
                  <a:pt x="412" y="212"/>
                </a:lnTo>
                <a:lnTo>
                  <a:pt x="414" y="212"/>
                </a:lnTo>
                <a:lnTo>
                  <a:pt x="416" y="210"/>
                </a:lnTo>
                <a:lnTo>
                  <a:pt x="416" y="210"/>
                </a:lnTo>
                <a:lnTo>
                  <a:pt x="424" y="212"/>
                </a:lnTo>
                <a:lnTo>
                  <a:pt x="424" y="212"/>
                </a:lnTo>
                <a:lnTo>
                  <a:pt x="430" y="210"/>
                </a:lnTo>
                <a:lnTo>
                  <a:pt x="432" y="210"/>
                </a:lnTo>
                <a:lnTo>
                  <a:pt x="432" y="210"/>
                </a:lnTo>
                <a:lnTo>
                  <a:pt x="434" y="208"/>
                </a:lnTo>
                <a:lnTo>
                  <a:pt x="434" y="206"/>
                </a:lnTo>
                <a:lnTo>
                  <a:pt x="434" y="206"/>
                </a:lnTo>
                <a:lnTo>
                  <a:pt x="434" y="204"/>
                </a:lnTo>
                <a:lnTo>
                  <a:pt x="434" y="204"/>
                </a:lnTo>
                <a:lnTo>
                  <a:pt x="434" y="204"/>
                </a:lnTo>
                <a:lnTo>
                  <a:pt x="426" y="204"/>
                </a:lnTo>
                <a:lnTo>
                  <a:pt x="426" y="204"/>
                </a:lnTo>
                <a:lnTo>
                  <a:pt x="424" y="204"/>
                </a:lnTo>
                <a:lnTo>
                  <a:pt x="422" y="204"/>
                </a:lnTo>
                <a:lnTo>
                  <a:pt x="422" y="204"/>
                </a:lnTo>
                <a:lnTo>
                  <a:pt x="416" y="204"/>
                </a:lnTo>
                <a:lnTo>
                  <a:pt x="416" y="204"/>
                </a:lnTo>
                <a:lnTo>
                  <a:pt x="414" y="202"/>
                </a:lnTo>
                <a:lnTo>
                  <a:pt x="408" y="202"/>
                </a:lnTo>
                <a:lnTo>
                  <a:pt x="408" y="202"/>
                </a:lnTo>
                <a:lnTo>
                  <a:pt x="394" y="204"/>
                </a:lnTo>
                <a:lnTo>
                  <a:pt x="394" y="204"/>
                </a:lnTo>
                <a:lnTo>
                  <a:pt x="390" y="206"/>
                </a:lnTo>
                <a:lnTo>
                  <a:pt x="390" y="206"/>
                </a:lnTo>
                <a:lnTo>
                  <a:pt x="382" y="206"/>
                </a:lnTo>
                <a:lnTo>
                  <a:pt x="382" y="206"/>
                </a:lnTo>
                <a:lnTo>
                  <a:pt x="378" y="208"/>
                </a:lnTo>
                <a:lnTo>
                  <a:pt x="378" y="208"/>
                </a:lnTo>
                <a:lnTo>
                  <a:pt x="370" y="208"/>
                </a:lnTo>
                <a:lnTo>
                  <a:pt x="370" y="208"/>
                </a:lnTo>
                <a:lnTo>
                  <a:pt x="364" y="208"/>
                </a:lnTo>
                <a:lnTo>
                  <a:pt x="364" y="208"/>
                </a:lnTo>
                <a:lnTo>
                  <a:pt x="354" y="208"/>
                </a:lnTo>
                <a:lnTo>
                  <a:pt x="354" y="208"/>
                </a:lnTo>
                <a:lnTo>
                  <a:pt x="340" y="206"/>
                </a:lnTo>
                <a:lnTo>
                  <a:pt x="340" y="206"/>
                </a:lnTo>
                <a:lnTo>
                  <a:pt x="340" y="204"/>
                </a:lnTo>
                <a:lnTo>
                  <a:pt x="340" y="204"/>
                </a:lnTo>
                <a:lnTo>
                  <a:pt x="336" y="200"/>
                </a:lnTo>
                <a:lnTo>
                  <a:pt x="336" y="200"/>
                </a:lnTo>
                <a:lnTo>
                  <a:pt x="324" y="190"/>
                </a:lnTo>
                <a:lnTo>
                  <a:pt x="324" y="190"/>
                </a:lnTo>
                <a:lnTo>
                  <a:pt x="322" y="188"/>
                </a:lnTo>
                <a:lnTo>
                  <a:pt x="322" y="188"/>
                </a:lnTo>
                <a:lnTo>
                  <a:pt x="324" y="186"/>
                </a:lnTo>
                <a:lnTo>
                  <a:pt x="324" y="186"/>
                </a:lnTo>
                <a:lnTo>
                  <a:pt x="326" y="186"/>
                </a:lnTo>
                <a:lnTo>
                  <a:pt x="326" y="186"/>
                </a:lnTo>
                <a:lnTo>
                  <a:pt x="326" y="186"/>
                </a:lnTo>
                <a:lnTo>
                  <a:pt x="326" y="182"/>
                </a:lnTo>
                <a:lnTo>
                  <a:pt x="324" y="176"/>
                </a:lnTo>
                <a:lnTo>
                  <a:pt x="324" y="176"/>
                </a:lnTo>
                <a:lnTo>
                  <a:pt x="312" y="166"/>
                </a:lnTo>
                <a:lnTo>
                  <a:pt x="312" y="166"/>
                </a:lnTo>
                <a:lnTo>
                  <a:pt x="310" y="156"/>
                </a:lnTo>
                <a:lnTo>
                  <a:pt x="310" y="156"/>
                </a:lnTo>
                <a:lnTo>
                  <a:pt x="308" y="132"/>
                </a:lnTo>
                <a:lnTo>
                  <a:pt x="308" y="132"/>
                </a:lnTo>
                <a:lnTo>
                  <a:pt x="304" y="124"/>
                </a:lnTo>
                <a:lnTo>
                  <a:pt x="302" y="120"/>
                </a:lnTo>
                <a:lnTo>
                  <a:pt x="298" y="118"/>
                </a:lnTo>
                <a:lnTo>
                  <a:pt x="298" y="118"/>
                </a:lnTo>
                <a:lnTo>
                  <a:pt x="296" y="118"/>
                </a:lnTo>
                <a:lnTo>
                  <a:pt x="296" y="118"/>
                </a:lnTo>
                <a:lnTo>
                  <a:pt x="280" y="112"/>
                </a:lnTo>
                <a:lnTo>
                  <a:pt x="280" y="112"/>
                </a:lnTo>
                <a:lnTo>
                  <a:pt x="260" y="106"/>
                </a:lnTo>
                <a:lnTo>
                  <a:pt x="260" y="106"/>
                </a:lnTo>
                <a:lnTo>
                  <a:pt x="258" y="104"/>
                </a:lnTo>
                <a:lnTo>
                  <a:pt x="258" y="104"/>
                </a:lnTo>
                <a:lnTo>
                  <a:pt x="254" y="100"/>
                </a:lnTo>
                <a:lnTo>
                  <a:pt x="254" y="100"/>
                </a:lnTo>
                <a:lnTo>
                  <a:pt x="248" y="92"/>
                </a:lnTo>
                <a:lnTo>
                  <a:pt x="244" y="88"/>
                </a:lnTo>
                <a:lnTo>
                  <a:pt x="244" y="88"/>
                </a:lnTo>
                <a:lnTo>
                  <a:pt x="244" y="86"/>
                </a:lnTo>
                <a:lnTo>
                  <a:pt x="244" y="86"/>
                </a:lnTo>
                <a:lnTo>
                  <a:pt x="244" y="78"/>
                </a:lnTo>
                <a:lnTo>
                  <a:pt x="244" y="78"/>
                </a:lnTo>
                <a:lnTo>
                  <a:pt x="246" y="78"/>
                </a:lnTo>
                <a:lnTo>
                  <a:pt x="246" y="78"/>
                </a:lnTo>
                <a:lnTo>
                  <a:pt x="246" y="76"/>
                </a:lnTo>
                <a:lnTo>
                  <a:pt x="246" y="76"/>
                </a:lnTo>
                <a:lnTo>
                  <a:pt x="246" y="72"/>
                </a:lnTo>
                <a:lnTo>
                  <a:pt x="246" y="72"/>
                </a:lnTo>
                <a:lnTo>
                  <a:pt x="246" y="70"/>
                </a:lnTo>
                <a:lnTo>
                  <a:pt x="246" y="70"/>
                </a:lnTo>
                <a:lnTo>
                  <a:pt x="248" y="66"/>
                </a:lnTo>
                <a:lnTo>
                  <a:pt x="248" y="66"/>
                </a:lnTo>
                <a:lnTo>
                  <a:pt x="248" y="64"/>
                </a:lnTo>
                <a:lnTo>
                  <a:pt x="248" y="64"/>
                </a:lnTo>
                <a:lnTo>
                  <a:pt x="250" y="60"/>
                </a:lnTo>
                <a:lnTo>
                  <a:pt x="250" y="60"/>
                </a:lnTo>
                <a:lnTo>
                  <a:pt x="252" y="58"/>
                </a:lnTo>
                <a:lnTo>
                  <a:pt x="252" y="58"/>
                </a:lnTo>
                <a:lnTo>
                  <a:pt x="254" y="54"/>
                </a:lnTo>
                <a:lnTo>
                  <a:pt x="254" y="54"/>
                </a:lnTo>
                <a:lnTo>
                  <a:pt x="254" y="48"/>
                </a:lnTo>
                <a:lnTo>
                  <a:pt x="254" y="48"/>
                </a:lnTo>
                <a:lnTo>
                  <a:pt x="254" y="42"/>
                </a:lnTo>
                <a:lnTo>
                  <a:pt x="254" y="42"/>
                </a:lnTo>
                <a:lnTo>
                  <a:pt x="254" y="40"/>
                </a:lnTo>
                <a:lnTo>
                  <a:pt x="256" y="36"/>
                </a:lnTo>
                <a:lnTo>
                  <a:pt x="256" y="36"/>
                </a:lnTo>
                <a:lnTo>
                  <a:pt x="256" y="34"/>
                </a:lnTo>
                <a:lnTo>
                  <a:pt x="256" y="34"/>
                </a:lnTo>
                <a:lnTo>
                  <a:pt x="256" y="28"/>
                </a:lnTo>
                <a:lnTo>
                  <a:pt x="256" y="28"/>
                </a:lnTo>
                <a:lnTo>
                  <a:pt x="254" y="26"/>
                </a:lnTo>
                <a:lnTo>
                  <a:pt x="254" y="24"/>
                </a:lnTo>
                <a:lnTo>
                  <a:pt x="254" y="24"/>
                </a:lnTo>
                <a:lnTo>
                  <a:pt x="254" y="22"/>
                </a:lnTo>
                <a:lnTo>
                  <a:pt x="254" y="20"/>
                </a:lnTo>
                <a:lnTo>
                  <a:pt x="254" y="20"/>
                </a:lnTo>
                <a:lnTo>
                  <a:pt x="250" y="14"/>
                </a:lnTo>
                <a:lnTo>
                  <a:pt x="250" y="14"/>
                </a:lnTo>
                <a:lnTo>
                  <a:pt x="248" y="12"/>
                </a:lnTo>
                <a:lnTo>
                  <a:pt x="244" y="10"/>
                </a:lnTo>
                <a:lnTo>
                  <a:pt x="244" y="10"/>
                </a:lnTo>
                <a:lnTo>
                  <a:pt x="240" y="6"/>
                </a:lnTo>
                <a:lnTo>
                  <a:pt x="240" y="6"/>
                </a:lnTo>
                <a:lnTo>
                  <a:pt x="238" y="4"/>
                </a:lnTo>
                <a:lnTo>
                  <a:pt x="234" y="2"/>
                </a:lnTo>
                <a:lnTo>
                  <a:pt x="234" y="2"/>
                </a:lnTo>
                <a:lnTo>
                  <a:pt x="230" y="4"/>
                </a:lnTo>
                <a:lnTo>
                  <a:pt x="230" y="4"/>
                </a:lnTo>
                <a:lnTo>
                  <a:pt x="228" y="4"/>
                </a:lnTo>
                <a:lnTo>
                  <a:pt x="228" y="2"/>
                </a:lnTo>
                <a:lnTo>
                  <a:pt x="228" y="2"/>
                </a:lnTo>
                <a:lnTo>
                  <a:pt x="226" y="2"/>
                </a:lnTo>
                <a:lnTo>
                  <a:pt x="220" y="2"/>
                </a:lnTo>
                <a:lnTo>
                  <a:pt x="220" y="2"/>
                </a:lnTo>
                <a:lnTo>
                  <a:pt x="214" y="0"/>
                </a:lnTo>
                <a:lnTo>
                  <a:pt x="214" y="0"/>
                </a:lnTo>
                <a:lnTo>
                  <a:pt x="212" y="0"/>
                </a:lnTo>
                <a:lnTo>
                  <a:pt x="210" y="0"/>
                </a:lnTo>
                <a:lnTo>
                  <a:pt x="210" y="0"/>
                </a:lnTo>
                <a:lnTo>
                  <a:pt x="210" y="0"/>
                </a:lnTo>
                <a:lnTo>
                  <a:pt x="208" y="2"/>
                </a:lnTo>
                <a:lnTo>
                  <a:pt x="208" y="2"/>
                </a:lnTo>
                <a:lnTo>
                  <a:pt x="204" y="0"/>
                </a:lnTo>
                <a:lnTo>
                  <a:pt x="204" y="0"/>
                </a:lnTo>
                <a:lnTo>
                  <a:pt x="202" y="0"/>
                </a:lnTo>
                <a:lnTo>
                  <a:pt x="202" y="2"/>
                </a:lnTo>
                <a:lnTo>
                  <a:pt x="202" y="2"/>
                </a:lnTo>
                <a:lnTo>
                  <a:pt x="200" y="4"/>
                </a:lnTo>
                <a:lnTo>
                  <a:pt x="198" y="4"/>
                </a:lnTo>
                <a:lnTo>
                  <a:pt x="198" y="4"/>
                </a:lnTo>
                <a:lnTo>
                  <a:pt x="198" y="6"/>
                </a:lnTo>
                <a:lnTo>
                  <a:pt x="196" y="6"/>
                </a:lnTo>
                <a:lnTo>
                  <a:pt x="196" y="6"/>
                </a:lnTo>
                <a:lnTo>
                  <a:pt x="192" y="8"/>
                </a:lnTo>
                <a:lnTo>
                  <a:pt x="188" y="10"/>
                </a:lnTo>
                <a:lnTo>
                  <a:pt x="188" y="10"/>
                </a:lnTo>
                <a:lnTo>
                  <a:pt x="188" y="12"/>
                </a:lnTo>
                <a:lnTo>
                  <a:pt x="186" y="14"/>
                </a:lnTo>
                <a:lnTo>
                  <a:pt x="186" y="16"/>
                </a:lnTo>
                <a:lnTo>
                  <a:pt x="186" y="18"/>
                </a:lnTo>
                <a:lnTo>
                  <a:pt x="186" y="18"/>
                </a:lnTo>
                <a:lnTo>
                  <a:pt x="186" y="24"/>
                </a:lnTo>
                <a:lnTo>
                  <a:pt x="186" y="24"/>
                </a:lnTo>
                <a:lnTo>
                  <a:pt x="184" y="28"/>
                </a:lnTo>
                <a:lnTo>
                  <a:pt x="184" y="30"/>
                </a:lnTo>
                <a:lnTo>
                  <a:pt x="184" y="30"/>
                </a:lnTo>
                <a:lnTo>
                  <a:pt x="182" y="32"/>
                </a:lnTo>
                <a:lnTo>
                  <a:pt x="182" y="34"/>
                </a:lnTo>
                <a:lnTo>
                  <a:pt x="182" y="34"/>
                </a:lnTo>
                <a:lnTo>
                  <a:pt x="182" y="38"/>
                </a:lnTo>
                <a:lnTo>
                  <a:pt x="182" y="38"/>
                </a:lnTo>
                <a:lnTo>
                  <a:pt x="180" y="40"/>
                </a:lnTo>
                <a:lnTo>
                  <a:pt x="180" y="44"/>
                </a:lnTo>
                <a:lnTo>
                  <a:pt x="180" y="44"/>
                </a:lnTo>
                <a:lnTo>
                  <a:pt x="182" y="48"/>
                </a:lnTo>
                <a:lnTo>
                  <a:pt x="182" y="48"/>
                </a:lnTo>
                <a:lnTo>
                  <a:pt x="182" y="50"/>
                </a:lnTo>
                <a:lnTo>
                  <a:pt x="182" y="54"/>
                </a:lnTo>
                <a:lnTo>
                  <a:pt x="182" y="54"/>
                </a:lnTo>
                <a:lnTo>
                  <a:pt x="184" y="60"/>
                </a:lnTo>
                <a:lnTo>
                  <a:pt x="184" y="60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  <a:effectLst>
            <a:outerShdw blurRad="76200" dir="18900000" sy="23000" kx="-1200000" algn="bl" rotWithShape="0">
              <a:prstClr val="black">
                <a:alpha val="20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" name="Freeform 39"/>
          <p:cNvSpPr>
            <a:spLocks noEditPoints="1"/>
          </p:cNvSpPr>
          <p:nvPr/>
        </p:nvSpPr>
        <p:spPr bwMode="auto">
          <a:xfrm flipH="1">
            <a:off x="3048000" y="4102100"/>
            <a:ext cx="1242235" cy="1765300"/>
          </a:xfrm>
          <a:custGeom>
            <a:avLst/>
            <a:gdLst/>
            <a:ahLst/>
            <a:cxnLst>
              <a:cxn ang="0">
                <a:pos x="386" y="122"/>
              </a:cxn>
              <a:cxn ang="0">
                <a:pos x="370" y="124"/>
              </a:cxn>
              <a:cxn ang="0">
                <a:pos x="362" y="106"/>
              </a:cxn>
              <a:cxn ang="0">
                <a:pos x="330" y="140"/>
              </a:cxn>
              <a:cxn ang="0">
                <a:pos x="306" y="156"/>
              </a:cxn>
              <a:cxn ang="0">
                <a:pos x="288" y="90"/>
              </a:cxn>
              <a:cxn ang="0">
                <a:pos x="240" y="70"/>
              </a:cxn>
              <a:cxn ang="0">
                <a:pos x="220" y="56"/>
              </a:cxn>
              <a:cxn ang="0">
                <a:pos x="224" y="24"/>
              </a:cxn>
              <a:cxn ang="0">
                <a:pos x="212" y="6"/>
              </a:cxn>
              <a:cxn ang="0">
                <a:pos x="194" y="2"/>
              </a:cxn>
              <a:cxn ang="0">
                <a:pos x="190" y="2"/>
              </a:cxn>
              <a:cxn ang="0">
                <a:pos x="184" y="4"/>
              </a:cxn>
              <a:cxn ang="0">
                <a:pos x="178" y="4"/>
              </a:cxn>
              <a:cxn ang="0">
                <a:pos x="174" y="10"/>
              </a:cxn>
              <a:cxn ang="0">
                <a:pos x="170" y="14"/>
              </a:cxn>
              <a:cxn ang="0">
                <a:pos x="160" y="26"/>
              </a:cxn>
              <a:cxn ang="0">
                <a:pos x="160" y="40"/>
              </a:cxn>
              <a:cxn ang="0">
                <a:pos x="156" y="38"/>
              </a:cxn>
              <a:cxn ang="0">
                <a:pos x="166" y="56"/>
              </a:cxn>
              <a:cxn ang="0">
                <a:pos x="148" y="84"/>
              </a:cxn>
              <a:cxn ang="0">
                <a:pos x="126" y="130"/>
              </a:cxn>
              <a:cxn ang="0">
                <a:pos x="118" y="168"/>
              </a:cxn>
              <a:cxn ang="0">
                <a:pos x="94" y="164"/>
              </a:cxn>
              <a:cxn ang="0">
                <a:pos x="58" y="148"/>
              </a:cxn>
              <a:cxn ang="0">
                <a:pos x="40" y="128"/>
              </a:cxn>
              <a:cxn ang="0">
                <a:pos x="16" y="138"/>
              </a:cxn>
              <a:cxn ang="0">
                <a:pos x="20" y="146"/>
              </a:cxn>
              <a:cxn ang="0">
                <a:pos x="2" y="146"/>
              </a:cxn>
              <a:cxn ang="0">
                <a:pos x="10" y="154"/>
              </a:cxn>
              <a:cxn ang="0">
                <a:pos x="24" y="164"/>
              </a:cxn>
              <a:cxn ang="0">
                <a:pos x="74" y="196"/>
              </a:cxn>
              <a:cxn ang="0">
                <a:pos x="132" y="206"/>
              </a:cxn>
              <a:cxn ang="0">
                <a:pos x="146" y="228"/>
              </a:cxn>
              <a:cxn ang="0">
                <a:pos x="146" y="276"/>
              </a:cxn>
              <a:cxn ang="0">
                <a:pos x="154" y="508"/>
              </a:cxn>
              <a:cxn ang="0">
                <a:pos x="144" y="544"/>
              </a:cxn>
              <a:cxn ang="0">
                <a:pos x="142" y="550"/>
              </a:cxn>
              <a:cxn ang="0">
                <a:pos x="120" y="562"/>
              </a:cxn>
              <a:cxn ang="0">
                <a:pos x="146" y="576"/>
              </a:cxn>
              <a:cxn ang="0">
                <a:pos x="184" y="562"/>
              </a:cxn>
              <a:cxn ang="0">
                <a:pos x="196" y="468"/>
              </a:cxn>
              <a:cxn ang="0">
                <a:pos x="204" y="356"/>
              </a:cxn>
              <a:cxn ang="0">
                <a:pos x="230" y="496"/>
              </a:cxn>
              <a:cxn ang="0">
                <a:pos x="242" y="564"/>
              </a:cxn>
              <a:cxn ang="0">
                <a:pos x="254" y="584"/>
              </a:cxn>
              <a:cxn ang="0">
                <a:pos x="274" y="562"/>
              </a:cxn>
              <a:cxn ang="0">
                <a:pos x="276" y="544"/>
              </a:cxn>
              <a:cxn ang="0">
                <a:pos x="268" y="442"/>
              </a:cxn>
              <a:cxn ang="0">
                <a:pos x="264" y="308"/>
              </a:cxn>
              <a:cxn ang="0">
                <a:pos x="262" y="230"/>
              </a:cxn>
              <a:cxn ang="0">
                <a:pos x="276" y="190"/>
              </a:cxn>
              <a:cxn ang="0">
                <a:pos x="336" y="182"/>
              </a:cxn>
              <a:cxn ang="0">
                <a:pos x="362" y="152"/>
              </a:cxn>
              <a:cxn ang="0">
                <a:pos x="394" y="130"/>
              </a:cxn>
              <a:cxn ang="0">
                <a:pos x="158" y="32"/>
              </a:cxn>
              <a:cxn ang="0">
                <a:pos x="162" y="28"/>
              </a:cxn>
              <a:cxn ang="0">
                <a:pos x="166" y="22"/>
              </a:cxn>
              <a:cxn ang="0">
                <a:pos x="174" y="12"/>
              </a:cxn>
              <a:cxn ang="0">
                <a:pos x="174" y="10"/>
              </a:cxn>
              <a:cxn ang="0">
                <a:pos x="178" y="6"/>
              </a:cxn>
              <a:cxn ang="0">
                <a:pos x="180" y="4"/>
              </a:cxn>
              <a:cxn ang="0">
                <a:pos x="190" y="2"/>
              </a:cxn>
            </a:cxnLst>
            <a:rect l="0" t="0" r="r" b="b"/>
            <a:pathLst>
              <a:path w="400" h="584">
                <a:moveTo>
                  <a:pt x="400" y="120"/>
                </a:moveTo>
                <a:lnTo>
                  <a:pt x="400" y="120"/>
                </a:lnTo>
                <a:lnTo>
                  <a:pt x="396" y="120"/>
                </a:lnTo>
                <a:lnTo>
                  <a:pt x="396" y="120"/>
                </a:lnTo>
                <a:lnTo>
                  <a:pt x="386" y="126"/>
                </a:lnTo>
                <a:lnTo>
                  <a:pt x="386" y="126"/>
                </a:lnTo>
                <a:lnTo>
                  <a:pt x="382" y="126"/>
                </a:lnTo>
                <a:lnTo>
                  <a:pt x="382" y="126"/>
                </a:lnTo>
                <a:lnTo>
                  <a:pt x="378" y="128"/>
                </a:lnTo>
                <a:lnTo>
                  <a:pt x="378" y="128"/>
                </a:lnTo>
                <a:lnTo>
                  <a:pt x="378" y="128"/>
                </a:lnTo>
                <a:lnTo>
                  <a:pt x="378" y="128"/>
                </a:lnTo>
                <a:lnTo>
                  <a:pt x="384" y="124"/>
                </a:lnTo>
                <a:lnTo>
                  <a:pt x="384" y="124"/>
                </a:lnTo>
                <a:lnTo>
                  <a:pt x="386" y="122"/>
                </a:lnTo>
                <a:lnTo>
                  <a:pt x="386" y="122"/>
                </a:lnTo>
                <a:lnTo>
                  <a:pt x="396" y="114"/>
                </a:lnTo>
                <a:lnTo>
                  <a:pt x="396" y="114"/>
                </a:lnTo>
                <a:lnTo>
                  <a:pt x="396" y="112"/>
                </a:lnTo>
                <a:lnTo>
                  <a:pt x="394" y="112"/>
                </a:lnTo>
                <a:lnTo>
                  <a:pt x="394" y="112"/>
                </a:lnTo>
                <a:lnTo>
                  <a:pt x="390" y="114"/>
                </a:lnTo>
                <a:lnTo>
                  <a:pt x="390" y="114"/>
                </a:lnTo>
                <a:lnTo>
                  <a:pt x="384" y="116"/>
                </a:lnTo>
                <a:lnTo>
                  <a:pt x="384" y="116"/>
                </a:lnTo>
                <a:lnTo>
                  <a:pt x="380" y="120"/>
                </a:lnTo>
                <a:lnTo>
                  <a:pt x="380" y="120"/>
                </a:lnTo>
                <a:lnTo>
                  <a:pt x="374" y="124"/>
                </a:lnTo>
                <a:lnTo>
                  <a:pt x="374" y="124"/>
                </a:lnTo>
                <a:lnTo>
                  <a:pt x="370" y="124"/>
                </a:lnTo>
                <a:lnTo>
                  <a:pt x="370" y="124"/>
                </a:lnTo>
                <a:lnTo>
                  <a:pt x="368" y="126"/>
                </a:lnTo>
                <a:lnTo>
                  <a:pt x="368" y="126"/>
                </a:lnTo>
                <a:lnTo>
                  <a:pt x="362" y="124"/>
                </a:lnTo>
                <a:lnTo>
                  <a:pt x="362" y="124"/>
                </a:lnTo>
                <a:lnTo>
                  <a:pt x="360" y="124"/>
                </a:lnTo>
                <a:lnTo>
                  <a:pt x="360" y="122"/>
                </a:lnTo>
                <a:lnTo>
                  <a:pt x="360" y="122"/>
                </a:lnTo>
                <a:lnTo>
                  <a:pt x="364" y="112"/>
                </a:lnTo>
                <a:lnTo>
                  <a:pt x="364" y="112"/>
                </a:lnTo>
                <a:lnTo>
                  <a:pt x="364" y="110"/>
                </a:lnTo>
                <a:lnTo>
                  <a:pt x="364" y="106"/>
                </a:lnTo>
                <a:lnTo>
                  <a:pt x="364" y="106"/>
                </a:lnTo>
                <a:lnTo>
                  <a:pt x="362" y="106"/>
                </a:lnTo>
                <a:lnTo>
                  <a:pt x="362" y="106"/>
                </a:lnTo>
                <a:lnTo>
                  <a:pt x="362" y="106"/>
                </a:lnTo>
                <a:lnTo>
                  <a:pt x="360" y="106"/>
                </a:lnTo>
                <a:lnTo>
                  <a:pt x="358" y="108"/>
                </a:lnTo>
                <a:lnTo>
                  <a:pt x="358" y="108"/>
                </a:lnTo>
                <a:lnTo>
                  <a:pt x="354" y="120"/>
                </a:lnTo>
                <a:lnTo>
                  <a:pt x="354" y="120"/>
                </a:lnTo>
                <a:lnTo>
                  <a:pt x="350" y="126"/>
                </a:lnTo>
                <a:lnTo>
                  <a:pt x="350" y="126"/>
                </a:lnTo>
                <a:lnTo>
                  <a:pt x="346" y="128"/>
                </a:lnTo>
                <a:lnTo>
                  <a:pt x="346" y="128"/>
                </a:lnTo>
                <a:lnTo>
                  <a:pt x="344" y="130"/>
                </a:lnTo>
                <a:lnTo>
                  <a:pt x="344" y="130"/>
                </a:lnTo>
                <a:lnTo>
                  <a:pt x="338" y="134"/>
                </a:lnTo>
                <a:lnTo>
                  <a:pt x="338" y="134"/>
                </a:lnTo>
                <a:lnTo>
                  <a:pt x="330" y="140"/>
                </a:lnTo>
                <a:lnTo>
                  <a:pt x="330" y="140"/>
                </a:lnTo>
                <a:lnTo>
                  <a:pt x="328" y="142"/>
                </a:lnTo>
                <a:lnTo>
                  <a:pt x="328" y="142"/>
                </a:lnTo>
                <a:lnTo>
                  <a:pt x="320" y="148"/>
                </a:lnTo>
                <a:lnTo>
                  <a:pt x="320" y="148"/>
                </a:lnTo>
                <a:lnTo>
                  <a:pt x="316" y="152"/>
                </a:lnTo>
                <a:lnTo>
                  <a:pt x="316" y="152"/>
                </a:lnTo>
                <a:lnTo>
                  <a:pt x="312" y="154"/>
                </a:lnTo>
                <a:lnTo>
                  <a:pt x="312" y="154"/>
                </a:lnTo>
                <a:lnTo>
                  <a:pt x="310" y="156"/>
                </a:lnTo>
                <a:lnTo>
                  <a:pt x="310" y="156"/>
                </a:lnTo>
                <a:lnTo>
                  <a:pt x="308" y="156"/>
                </a:lnTo>
                <a:lnTo>
                  <a:pt x="308" y="156"/>
                </a:lnTo>
                <a:lnTo>
                  <a:pt x="306" y="156"/>
                </a:lnTo>
                <a:lnTo>
                  <a:pt x="306" y="156"/>
                </a:lnTo>
                <a:lnTo>
                  <a:pt x="304" y="156"/>
                </a:lnTo>
                <a:lnTo>
                  <a:pt x="304" y="156"/>
                </a:lnTo>
                <a:lnTo>
                  <a:pt x="300" y="144"/>
                </a:lnTo>
                <a:lnTo>
                  <a:pt x="300" y="144"/>
                </a:lnTo>
                <a:lnTo>
                  <a:pt x="296" y="128"/>
                </a:lnTo>
                <a:lnTo>
                  <a:pt x="296" y="128"/>
                </a:lnTo>
                <a:lnTo>
                  <a:pt x="296" y="122"/>
                </a:lnTo>
                <a:lnTo>
                  <a:pt x="296" y="116"/>
                </a:lnTo>
                <a:lnTo>
                  <a:pt x="296" y="116"/>
                </a:lnTo>
                <a:lnTo>
                  <a:pt x="294" y="106"/>
                </a:lnTo>
                <a:lnTo>
                  <a:pt x="292" y="98"/>
                </a:lnTo>
                <a:lnTo>
                  <a:pt x="292" y="98"/>
                </a:lnTo>
                <a:lnTo>
                  <a:pt x="290" y="90"/>
                </a:lnTo>
                <a:lnTo>
                  <a:pt x="290" y="90"/>
                </a:lnTo>
                <a:lnTo>
                  <a:pt x="288" y="90"/>
                </a:lnTo>
                <a:lnTo>
                  <a:pt x="288" y="90"/>
                </a:lnTo>
                <a:lnTo>
                  <a:pt x="288" y="88"/>
                </a:lnTo>
                <a:lnTo>
                  <a:pt x="288" y="88"/>
                </a:lnTo>
                <a:lnTo>
                  <a:pt x="278" y="82"/>
                </a:lnTo>
                <a:lnTo>
                  <a:pt x="278" y="82"/>
                </a:lnTo>
                <a:lnTo>
                  <a:pt x="272" y="80"/>
                </a:lnTo>
                <a:lnTo>
                  <a:pt x="266" y="78"/>
                </a:lnTo>
                <a:lnTo>
                  <a:pt x="266" y="78"/>
                </a:lnTo>
                <a:lnTo>
                  <a:pt x="254" y="74"/>
                </a:lnTo>
                <a:lnTo>
                  <a:pt x="254" y="74"/>
                </a:lnTo>
                <a:lnTo>
                  <a:pt x="246" y="72"/>
                </a:lnTo>
                <a:lnTo>
                  <a:pt x="246" y="72"/>
                </a:lnTo>
                <a:lnTo>
                  <a:pt x="242" y="70"/>
                </a:lnTo>
                <a:lnTo>
                  <a:pt x="242" y="70"/>
                </a:lnTo>
                <a:lnTo>
                  <a:pt x="240" y="70"/>
                </a:lnTo>
                <a:lnTo>
                  <a:pt x="240" y="70"/>
                </a:lnTo>
                <a:lnTo>
                  <a:pt x="238" y="68"/>
                </a:lnTo>
                <a:lnTo>
                  <a:pt x="238" y="68"/>
                </a:lnTo>
                <a:lnTo>
                  <a:pt x="234" y="66"/>
                </a:lnTo>
                <a:lnTo>
                  <a:pt x="234" y="66"/>
                </a:lnTo>
                <a:lnTo>
                  <a:pt x="232" y="62"/>
                </a:lnTo>
                <a:lnTo>
                  <a:pt x="232" y="62"/>
                </a:lnTo>
                <a:lnTo>
                  <a:pt x="226" y="62"/>
                </a:lnTo>
                <a:lnTo>
                  <a:pt x="226" y="62"/>
                </a:lnTo>
                <a:lnTo>
                  <a:pt x="224" y="62"/>
                </a:lnTo>
                <a:lnTo>
                  <a:pt x="224" y="62"/>
                </a:lnTo>
                <a:lnTo>
                  <a:pt x="222" y="58"/>
                </a:lnTo>
                <a:lnTo>
                  <a:pt x="222" y="58"/>
                </a:lnTo>
                <a:lnTo>
                  <a:pt x="220" y="56"/>
                </a:lnTo>
                <a:lnTo>
                  <a:pt x="220" y="56"/>
                </a:lnTo>
                <a:lnTo>
                  <a:pt x="220" y="54"/>
                </a:lnTo>
                <a:lnTo>
                  <a:pt x="220" y="54"/>
                </a:lnTo>
                <a:lnTo>
                  <a:pt x="222" y="52"/>
                </a:lnTo>
                <a:lnTo>
                  <a:pt x="222" y="52"/>
                </a:lnTo>
                <a:lnTo>
                  <a:pt x="222" y="48"/>
                </a:lnTo>
                <a:lnTo>
                  <a:pt x="222" y="48"/>
                </a:lnTo>
                <a:lnTo>
                  <a:pt x="224" y="42"/>
                </a:lnTo>
                <a:lnTo>
                  <a:pt x="224" y="42"/>
                </a:lnTo>
                <a:lnTo>
                  <a:pt x="226" y="38"/>
                </a:lnTo>
                <a:lnTo>
                  <a:pt x="226" y="38"/>
                </a:lnTo>
                <a:lnTo>
                  <a:pt x="226" y="30"/>
                </a:lnTo>
                <a:lnTo>
                  <a:pt x="226" y="30"/>
                </a:lnTo>
                <a:lnTo>
                  <a:pt x="226" y="26"/>
                </a:lnTo>
                <a:lnTo>
                  <a:pt x="226" y="26"/>
                </a:lnTo>
                <a:lnTo>
                  <a:pt x="224" y="24"/>
                </a:lnTo>
                <a:lnTo>
                  <a:pt x="224" y="24"/>
                </a:lnTo>
                <a:lnTo>
                  <a:pt x="224" y="22"/>
                </a:lnTo>
                <a:lnTo>
                  <a:pt x="224" y="22"/>
                </a:lnTo>
                <a:lnTo>
                  <a:pt x="222" y="18"/>
                </a:lnTo>
                <a:lnTo>
                  <a:pt x="222" y="18"/>
                </a:lnTo>
                <a:lnTo>
                  <a:pt x="220" y="18"/>
                </a:lnTo>
                <a:lnTo>
                  <a:pt x="220" y="18"/>
                </a:lnTo>
                <a:lnTo>
                  <a:pt x="220" y="16"/>
                </a:lnTo>
                <a:lnTo>
                  <a:pt x="220" y="16"/>
                </a:lnTo>
                <a:lnTo>
                  <a:pt x="220" y="14"/>
                </a:lnTo>
                <a:lnTo>
                  <a:pt x="220" y="14"/>
                </a:lnTo>
                <a:lnTo>
                  <a:pt x="218" y="12"/>
                </a:lnTo>
                <a:lnTo>
                  <a:pt x="218" y="12"/>
                </a:lnTo>
                <a:lnTo>
                  <a:pt x="212" y="6"/>
                </a:lnTo>
                <a:lnTo>
                  <a:pt x="212" y="6"/>
                </a:lnTo>
                <a:lnTo>
                  <a:pt x="208" y="4"/>
                </a:lnTo>
                <a:lnTo>
                  <a:pt x="206" y="4"/>
                </a:lnTo>
                <a:lnTo>
                  <a:pt x="206" y="4"/>
                </a:lnTo>
                <a:lnTo>
                  <a:pt x="204" y="2"/>
                </a:lnTo>
                <a:lnTo>
                  <a:pt x="204" y="2"/>
                </a:lnTo>
                <a:lnTo>
                  <a:pt x="200" y="2"/>
                </a:lnTo>
                <a:lnTo>
                  <a:pt x="200" y="2"/>
                </a:lnTo>
                <a:lnTo>
                  <a:pt x="196" y="2"/>
                </a:lnTo>
                <a:lnTo>
                  <a:pt x="196" y="2"/>
                </a:lnTo>
                <a:lnTo>
                  <a:pt x="196" y="2"/>
                </a:lnTo>
                <a:lnTo>
                  <a:pt x="194" y="2"/>
                </a:lnTo>
                <a:lnTo>
                  <a:pt x="194" y="2"/>
                </a:lnTo>
                <a:lnTo>
                  <a:pt x="194" y="0"/>
                </a:lnTo>
                <a:lnTo>
                  <a:pt x="194" y="2"/>
                </a:lnTo>
                <a:lnTo>
                  <a:pt x="194" y="2"/>
                </a:lnTo>
                <a:lnTo>
                  <a:pt x="194" y="2"/>
                </a:lnTo>
                <a:lnTo>
                  <a:pt x="194" y="2"/>
                </a:lnTo>
                <a:lnTo>
                  <a:pt x="192" y="4"/>
                </a:lnTo>
                <a:lnTo>
                  <a:pt x="192" y="4"/>
                </a:lnTo>
                <a:lnTo>
                  <a:pt x="192" y="4"/>
                </a:lnTo>
                <a:lnTo>
                  <a:pt x="192" y="4"/>
                </a:lnTo>
                <a:lnTo>
                  <a:pt x="192" y="2"/>
                </a:lnTo>
                <a:lnTo>
                  <a:pt x="192" y="2"/>
                </a:lnTo>
                <a:lnTo>
                  <a:pt x="190" y="0"/>
                </a:lnTo>
                <a:lnTo>
                  <a:pt x="190" y="0"/>
                </a:lnTo>
                <a:lnTo>
                  <a:pt x="190" y="0"/>
                </a:lnTo>
                <a:lnTo>
                  <a:pt x="190" y="0"/>
                </a:lnTo>
                <a:lnTo>
                  <a:pt x="190" y="0"/>
                </a:lnTo>
                <a:lnTo>
                  <a:pt x="190" y="0"/>
                </a:lnTo>
                <a:lnTo>
                  <a:pt x="190" y="2"/>
                </a:lnTo>
                <a:lnTo>
                  <a:pt x="190" y="2"/>
                </a:lnTo>
                <a:lnTo>
                  <a:pt x="190" y="2"/>
                </a:lnTo>
                <a:lnTo>
                  <a:pt x="190" y="2"/>
                </a:lnTo>
                <a:lnTo>
                  <a:pt x="190" y="2"/>
                </a:lnTo>
                <a:lnTo>
                  <a:pt x="188" y="0"/>
                </a:lnTo>
                <a:lnTo>
                  <a:pt x="188" y="0"/>
                </a:lnTo>
                <a:lnTo>
                  <a:pt x="188" y="2"/>
                </a:lnTo>
                <a:lnTo>
                  <a:pt x="188" y="2"/>
                </a:lnTo>
                <a:lnTo>
                  <a:pt x="186" y="2"/>
                </a:lnTo>
                <a:lnTo>
                  <a:pt x="186" y="2"/>
                </a:lnTo>
                <a:lnTo>
                  <a:pt x="186" y="4"/>
                </a:lnTo>
                <a:lnTo>
                  <a:pt x="186" y="4"/>
                </a:lnTo>
                <a:lnTo>
                  <a:pt x="186" y="4"/>
                </a:lnTo>
                <a:lnTo>
                  <a:pt x="186" y="4"/>
                </a:lnTo>
                <a:lnTo>
                  <a:pt x="184" y="4"/>
                </a:lnTo>
                <a:lnTo>
                  <a:pt x="184" y="4"/>
                </a:lnTo>
                <a:lnTo>
                  <a:pt x="184" y="2"/>
                </a:lnTo>
                <a:lnTo>
                  <a:pt x="184" y="2"/>
                </a:lnTo>
                <a:lnTo>
                  <a:pt x="184" y="2"/>
                </a:lnTo>
                <a:lnTo>
                  <a:pt x="184" y="2"/>
                </a:lnTo>
                <a:lnTo>
                  <a:pt x="182" y="4"/>
                </a:lnTo>
                <a:lnTo>
                  <a:pt x="182" y="4"/>
                </a:lnTo>
                <a:lnTo>
                  <a:pt x="182" y="4"/>
                </a:lnTo>
                <a:lnTo>
                  <a:pt x="182" y="4"/>
                </a:lnTo>
                <a:lnTo>
                  <a:pt x="180" y="4"/>
                </a:lnTo>
                <a:lnTo>
                  <a:pt x="180" y="4"/>
                </a:lnTo>
                <a:lnTo>
                  <a:pt x="180" y="4"/>
                </a:lnTo>
                <a:lnTo>
                  <a:pt x="180" y="4"/>
                </a:lnTo>
                <a:lnTo>
                  <a:pt x="178" y="4"/>
                </a:lnTo>
                <a:lnTo>
                  <a:pt x="178" y="4"/>
                </a:lnTo>
                <a:lnTo>
                  <a:pt x="178" y="6"/>
                </a:lnTo>
                <a:lnTo>
                  <a:pt x="178" y="6"/>
                </a:lnTo>
                <a:lnTo>
                  <a:pt x="178" y="6"/>
                </a:lnTo>
                <a:lnTo>
                  <a:pt x="178" y="6"/>
                </a:lnTo>
                <a:lnTo>
                  <a:pt x="176" y="6"/>
                </a:lnTo>
                <a:lnTo>
                  <a:pt x="176" y="6"/>
                </a:lnTo>
                <a:lnTo>
                  <a:pt x="174" y="8"/>
                </a:lnTo>
                <a:lnTo>
                  <a:pt x="174" y="8"/>
                </a:lnTo>
                <a:lnTo>
                  <a:pt x="170" y="8"/>
                </a:lnTo>
                <a:lnTo>
                  <a:pt x="170" y="8"/>
                </a:lnTo>
                <a:lnTo>
                  <a:pt x="170" y="10"/>
                </a:lnTo>
                <a:lnTo>
                  <a:pt x="170" y="10"/>
                </a:lnTo>
                <a:lnTo>
                  <a:pt x="172" y="8"/>
                </a:lnTo>
                <a:lnTo>
                  <a:pt x="172" y="8"/>
                </a:lnTo>
                <a:lnTo>
                  <a:pt x="174" y="10"/>
                </a:lnTo>
                <a:lnTo>
                  <a:pt x="174" y="10"/>
                </a:lnTo>
                <a:lnTo>
                  <a:pt x="174" y="10"/>
                </a:lnTo>
                <a:lnTo>
                  <a:pt x="174" y="10"/>
                </a:lnTo>
                <a:lnTo>
                  <a:pt x="174" y="10"/>
                </a:lnTo>
                <a:lnTo>
                  <a:pt x="174" y="10"/>
                </a:lnTo>
                <a:lnTo>
                  <a:pt x="172" y="10"/>
                </a:lnTo>
                <a:lnTo>
                  <a:pt x="172" y="10"/>
                </a:lnTo>
                <a:lnTo>
                  <a:pt x="172" y="12"/>
                </a:lnTo>
                <a:lnTo>
                  <a:pt x="172" y="10"/>
                </a:lnTo>
                <a:lnTo>
                  <a:pt x="172" y="10"/>
                </a:lnTo>
                <a:lnTo>
                  <a:pt x="170" y="12"/>
                </a:lnTo>
                <a:lnTo>
                  <a:pt x="170" y="12"/>
                </a:lnTo>
                <a:lnTo>
                  <a:pt x="170" y="14"/>
                </a:lnTo>
                <a:lnTo>
                  <a:pt x="170" y="14"/>
                </a:lnTo>
                <a:lnTo>
                  <a:pt x="170" y="14"/>
                </a:lnTo>
                <a:lnTo>
                  <a:pt x="170" y="14"/>
                </a:lnTo>
                <a:lnTo>
                  <a:pt x="168" y="16"/>
                </a:lnTo>
                <a:lnTo>
                  <a:pt x="168" y="16"/>
                </a:lnTo>
                <a:lnTo>
                  <a:pt x="170" y="14"/>
                </a:lnTo>
                <a:lnTo>
                  <a:pt x="170" y="14"/>
                </a:lnTo>
                <a:lnTo>
                  <a:pt x="168" y="18"/>
                </a:lnTo>
                <a:lnTo>
                  <a:pt x="168" y="18"/>
                </a:lnTo>
                <a:lnTo>
                  <a:pt x="166" y="22"/>
                </a:lnTo>
                <a:lnTo>
                  <a:pt x="166" y="22"/>
                </a:lnTo>
                <a:lnTo>
                  <a:pt x="164" y="24"/>
                </a:lnTo>
                <a:lnTo>
                  <a:pt x="164" y="24"/>
                </a:lnTo>
                <a:lnTo>
                  <a:pt x="162" y="26"/>
                </a:lnTo>
                <a:lnTo>
                  <a:pt x="162" y="26"/>
                </a:lnTo>
                <a:lnTo>
                  <a:pt x="160" y="26"/>
                </a:lnTo>
                <a:lnTo>
                  <a:pt x="160" y="26"/>
                </a:lnTo>
                <a:lnTo>
                  <a:pt x="160" y="28"/>
                </a:lnTo>
                <a:lnTo>
                  <a:pt x="160" y="28"/>
                </a:lnTo>
                <a:lnTo>
                  <a:pt x="160" y="30"/>
                </a:lnTo>
                <a:lnTo>
                  <a:pt x="160" y="30"/>
                </a:lnTo>
                <a:lnTo>
                  <a:pt x="158" y="32"/>
                </a:lnTo>
                <a:lnTo>
                  <a:pt x="158" y="32"/>
                </a:lnTo>
                <a:lnTo>
                  <a:pt x="158" y="34"/>
                </a:lnTo>
                <a:lnTo>
                  <a:pt x="158" y="34"/>
                </a:lnTo>
                <a:lnTo>
                  <a:pt x="156" y="36"/>
                </a:lnTo>
                <a:lnTo>
                  <a:pt x="156" y="36"/>
                </a:lnTo>
                <a:lnTo>
                  <a:pt x="156" y="38"/>
                </a:lnTo>
                <a:lnTo>
                  <a:pt x="156" y="38"/>
                </a:lnTo>
                <a:lnTo>
                  <a:pt x="158" y="40"/>
                </a:lnTo>
                <a:lnTo>
                  <a:pt x="158" y="40"/>
                </a:lnTo>
                <a:lnTo>
                  <a:pt x="160" y="40"/>
                </a:lnTo>
                <a:lnTo>
                  <a:pt x="160" y="40"/>
                </a:lnTo>
                <a:lnTo>
                  <a:pt x="162" y="42"/>
                </a:lnTo>
                <a:lnTo>
                  <a:pt x="162" y="42"/>
                </a:lnTo>
                <a:lnTo>
                  <a:pt x="164" y="42"/>
                </a:lnTo>
                <a:lnTo>
                  <a:pt x="164" y="42"/>
                </a:lnTo>
                <a:lnTo>
                  <a:pt x="164" y="44"/>
                </a:lnTo>
                <a:lnTo>
                  <a:pt x="164" y="44"/>
                </a:lnTo>
                <a:lnTo>
                  <a:pt x="162" y="44"/>
                </a:lnTo>
                <a:lnTo>
                  <a:pt x="162" y="44"/>
                </a:lnTo>
                <a:lnTo>
                  <a:pt x="160" y="42"/>
                </a:lnTo>
                <a:lnTo>
                  <a:pt x="160" y="42"/>
                </a:lnTo>
                <a:lnTo>
                  <a:pt x="158" y="40"/>
                </a:lnTo>
                <a:lnTo>
                  <a:pt x="158" y="40"/>
                </a:lnTo>
                <a:lnTo>
                  <a:pt x="156" y="38"/>
                </a:lnTo>
                <a:lnTo>
                  <a:pt x="156" y="38"/>
                </a:lnTo>
                <a:lnTo>
                  <a:pt x="158" y="40"/>
                </a:lnTo>
                <a:lnTo>
                  <a:pt x="158" y="40"/>
                </a:lnTo>
                <a:lnTo>
                  <a:pt x="162" y="44"/>
                </a:lnTo>
                <a:lnTo>
                  <a:pt x="162" y="44"/>
                </a:lnTo>
                <a:lnTo>
                  <a:pt x="164" y="44"/>
                </a:lnTo>
                <a:lnTo>
                  <a:pt x="164" y="44"/>
                </a:lnTo>
                <a:lnTo>
                  <a:pt x="164" y="46"/>
                </a:lnTo>
                <a:lnTo>
                  <a:pt x="164" y="46"/>
                </a:lnTo>
                <a:lnTo>
                  <a:pt x="164" y="50"/>
                </a:lnTo>
                <a:lnTo>
                  <a:pt x="164" y="50"/>
                </a:lnTo>
                <a:lnTo>
                  <a:pt x="164" y="52"/>
                </a:lnTo>
                <a:lnTo>
                  <a:pt x="164" y="52"/>
                </a:lnTo>
                <a:lnTo>
                  <a:pt x="164" y="54"/>
                </a:lnTo>
                <a:lnTo>
                  <a:pt x="164" y="54"/>
                </a:lnTo>
                <a:lnTo>
                  <a:pt x="166" y="56"/>
                </a:lnTo>
                <a:lnTo>
                  <a:pt x="166" y="56"/>
                </a:lnTo>
                <a:lnTo>
                  <a:pt x="166" y="58"/>
                </a:lnTo>
                <a:lnTo>
                  <a:pt x="166" y="58"/>
                </a:lnTo>
                <a:lnTo>
                  <a:pt x="166" y="64"/>
                </a:lnTo>
                <a:lnTo>
                  <a:pt x="166" y="64"/>
                </a:lnTo>
                <a:lnTo>
                  <a:pt x="168" y="66"/>
                </a:lnTo>
                <a:lnTo>
                  <a:pt x="168" y="68"/>
                </a:lnTo>
                <a:lnTo>
                  <a:pt x="168" y="68"/>
                </a:lnTo>
                <a:lnTo>
                  <a:pt x="170" y="72"/>
                </a:lnTo>
                <a:lnTo>
                  <a:pt x="170" y="72"/>
                </a:lnTo>
                <a:lnTo>
                  <a:pt x="170" y="76"/>
                </a:lnTo>
                <a:lnTo>
                  <a:pt x="170" y="76"/>
                </a:lnTo>
                <a:lnTo>
                  <a:pt x="164" y="78"/>
                </a:lnTo>
                <a:lnTo>
                  <a:pt x="164" y="78"/>
                </a:lnTo>
                <a:lnTo>
                  <a:pt x="148" y="84"/>
                </a:lnTo>
                <a:lnTo>
                  <a:pt x="148" y="84"/>
                </a:lnTo>
                <a:lnTo>
                  <a:pt x="138" y="90"/>
                </a:lnTo>
                <a:lnTo>
                  <a:pt x="138" y="90"/>
                </a:lnTo>
                <a:lnTo>
                  <a:pt x="136" y="92"/>
                </a:lnTo>
                <a:lnTo>
                  <a:pt x="136" y="92"/>
                </a:lnTo>
                <a:lnTo>
                  <a:pt x="134" y="92"/>
                </a:lnTo>
                <a:lnTo>
                  <a:pt x="134" y="92"/>
                </a:lnTo>
                <a:lnTo>
                  <a:pt x="134" y="94"/>
                </a:lnTo>
                <a:lnTo>
                  <a:pt x="134" y="94"/>
                </a:lnTo>
                <a:lnTo>
                  <a:pt x="132" y="100"/>
                </a:lnTo>
                <a:lnTo>
                  <a:pt x="130" y="106"/>
                </a:lnTo>
                <a:lnTo>
                  <a:pt x="130" y="106"/>
                </a:lnTo>
                <a:lnTo>
                  <a:pt x="128" y="120"/>
                </a:lnTo>
                <a:lnTo>
                  <a:pt x="128" y="120"/>
                </a:lnTo>
                <a:lnTo>
                  <a:pt x="126" y="130"/>
                </a:lnTo>
                <a:lnTo>
                  <a:pt x="126" y="140"/>
                </a:lnTo>
                <a:lnTo>
                  <a:pt x="126" y="140"/>
                </a:lnTo>
                <a:lnTo>
                  <a:pt x="126" y="146"/>
                </a:lnTo>
                <a:lnTo>
                  <a:pt x="126" y="146"/>
                </a:lnTo>
                <a:lnTo>
                  <a:pt x="122" y="156"/>
                </a:lnTo>
                <a:lnTo>
                  <a:pt x="122" y="156"/>
                </a:lnTo>
                <a:lnTo>
                  <a:pt x="122" y="160"/>
                </a:lnTo>
                <a:lnTo>
                  <a:pt x="122" y="162"/>
                </a:lnTo>
                <a:lnTo>
                  <a:pt x="122" y="162"/>
                </a:lnTo>
                <a:lnTo>
                  <a:pt x="120" y="164"/>
                </a:lnTo>
                <a:lnTo>
                  <a:pt x="120" y="164"/>
                </a:lnTo>
                <a:lnTo>
                  <a:pt x="120" y="168"/>
                </a:lnTo>
                <a:lnTo>
                  <a:pt x="120" y="168"/>
                </a:lnTo>
                <a:lnTo>
                  <a:pt x="118" y="168"/>
                </a:lnTo>
                <a:lnTo>
                  <a:pt x="118" y="168"/>
                </a:lnTo>
                <a:lnTo>
                  <a:pt x="116" y="170"/>
                </a:lnTo>
                <a:lnTo>
                  <a:pt x="116" y="170"/>
                </a:lnTo>
                <a:lnTo>
                  <a:pt x="114" y="168"/>
                </a:lnTo>
                <a:lnTo>
                  <a:pt x="114" y="168"/>
                </a:lnTo>
                <a:lnTo>
                  <a:pt x="114" y="168"/>
                </a:lnTo>
                <a:lnTo>
                  <a:pt x="112" y="170"/>
                </a:lnTo>
                <a:lnTo>
                  <a:pt x="112" y="170"/>
                </a:lnTo>
                <a:lnTo>
                  <a:pt x="110" y="170"/>
                </a:lnTo>
                <a:lnTo>
                  <a:pt x="110" y="170"/>
                </a:lnTo>
                <a:lnTo>
                  <a:pt x="104" y="168"/>
                </a:lnTo>
                <a:lnTo>
                  <a:pt x="104" y="168"/>
                </a:lnTo>
                <a:lnTo>
                  <a:pt x="100" y="166"/>
                </a:lnTo>
                <a:lnTo>
                  <a:pt x="100" y="166"/>
                </a:lnTo>
                <a:lnTo>
                  <a:pt x="94" y="164"/>
                </a:lnTo>
                <a:lnTo>
                  <a:pt x="94" y="164"/>
                </a:lnTo>
                <a:lnTo>
                  <a:pt x="90" y="164"/>
                </a:lnTo>
                <a:lnTo>
                  <a:pt x="90" y="164"/>
                </a:lnTo>
                <a:lnTo>
                  <a:pt x="84" y="160"/>
                </a:lnTo>
                <a:lnTo>
                  <a:pt x="84" y="160"/>
                </a:lnTo>
                <a:lnTo>
                  <a:pt x="76" y="158"/>
                </a:lnTo>
                <a:lnTo>
                  <a:pt x="76" y="158"/>
                </a:lnTo>
                <a:lnTo>
                  <a:pt x="70" y="156"/>
                </a:lnTo>
                <a:lnTo>
                  <a:pt x="70" y="156"/>
                </a:lnTo>
                <a:lnTo>
                  <a:pt x="64" y="154"/>
                </a:lnTo>
                <a:lnTo>
                  <a:pt x="64" y="154"/>
                </a:lnTo>
                <a:lnTo>
                  <a:pt x="60" y="152"/>
                </a:lnTo>
                <a:lnTo>
                  <a:pt x="60" y="152"/>
                </a:lnTo>
                <a:lnTo>
                  <a:pt x="58" y="152"/>
                </a:lnTo>
                <a:lnTo>
                  <a:pt x="58" y="152"/>
                </a:lnTo>
                <a:lnTo>
                  <a:pt x="58" y="148"/>
                </a:lnTo>
                <a:lnTo>
                  <a:pt x="58" y="148"/>
                </a:lnTo>
                <a:lnTo>
                  <a:pt x="54" y="142"/>
                </a:lnTo>
                <a:lnTo>
                  <a:pt x="54" y="142"/>
                </a:lnTo>
                <a:lnTo>
                  <a:pt x="50" y="138"/>
                </a:lnTo>
                <a:lnTo>
                  <a:pt x="50" y="138"/>
                </a:lnTo>
                <a:lnTo>
                  <a:pt x="48" y="132"/>
                </a:lnTo>
                <a:lnTo>
                  <a:pt x="48" y="132"/>
                </a:lnTo>
                <a:lnTo>
                  <a:pt x="46" y="128"/>
                </a:lnTo>
                <a:lnTo>
                  <a:pt x="46" y="128"/>
                </a:lnTo>
                <a:lnTo>
                  <a:pt x="44" y="122"/>
                </a:lnTo>
                <a:lnTo>
                  <a:pt x="44" y="122"/>
                </a:lnTo>
                <a:lnTo>
                  <a:pt x="42" y="122"/>
                </a:lnTo>
                <a:lnTo>
                  <a:pt x="42" y="124"/>
                </a:lnTo>
                <a:lnTo>
                  <a:pt x="42" y="124"/>
                </a:lnTo>
                <a:lnTo>
                  <a:pt x="40" y="128"/>
                </a:lnTo>
                <a:lnTo>
                  <a:pt x="40" y="128"/>
                </a:lnTo>
                <a:lnTo>
                  <a:pt x="42" y="132"/>
                </a:lnTo>
                <a:lnTo>
                  <a:pt x="44" y="138"/>
                </a:lnTo>
                <a:lnTo>
                  <a:pt x="44" y="138"/>
                </a:lnTo>
                <a:lnTo>
                  <a:pt x="42" y="140"/>
                </a:lnTo>
                <a:lnTo>
                  <a:pt x="40" y="144"/>
                </a:lnTo>
                <a:lnTo>
                  <a:pt x="40" y="144"/>
                </a:lnTo>
                <a:lnTo>
                  <a:pt x="36" y="146"/>
                </a:lnTo>
                <a:lnTo>
                  <a:pt x="34" y="144"/>
                </a:lnTo>
                <a:lnTo>
                  <a:pt x="34" y="144"/>
                </a:lnTo>
                <a:lnTo>
                  <a:pt x="26" y="142"/>
                </a:lnTo>
                <a:lnTo>
                  <a:pt x="26" y="142"/>
                </a:lnTo>
                <a:lnTo>
                  <a:pt x="20" y="140"/>
                </a:lnTo>
                <a:lnTo>
                  <a:pt x="20" y="140"/>
                </a:lnTo>
                <a:lnTo>
                  <a:pt x="16" y="138"/>
                </a:lnTo>
                <a:lnTo>
                  <a:pt x="16" y="138"/>
                </a:lnTo>
                <a:lnTo>
                  <a:pt x="10" y="138"/>
                </a:lnTo>
                <a:lnTo>
                  <a:pt x="10" y="138"/>
                </a:lnTo>
                <a:lnTo>
                  <a:pt x="6" y="138"/>
                </a:lnTo>
                <a:lnTo>
                  <a:pt x="6" y="138"/>
                </a:lnTo>
                <a:lnTo>
                  <a:pt x="4" y="138"/>
                </a:lnTo>
                <a:lnTo>
                  <a:pt x="4" y="140"/>
                </a:lnTo>
                <a:lnTo>
                  <a:pt x="4" y="140"/>
                </a:lnTo>
                <a:lnTo>
                  <a:pt x="6" y="140"/>
                </a:lnTo>
                <a:lnTo>
                  <a:pt x="8" y="142"/>
                </a:lnTo>
                <a:lnTo>
                  <a:pt x="8" y="142"/>
                </a:lnTo>
                <a:lnTo>
                  <a:pt x="16" y="144"/>
                </a:lnTo>
                <a:lnTo>
                  <a:pt x="16" y="144"/>
                </a:lnTo>
                <a:lnTo>
                  <a:pt x="20" y="146"/>
                </a:lnTo>
                <a:lnTo>
                  <a:pt x="20" y="146"/>
                </a:lnTo>
                <a:lnTo>
                  <a:pt x="22" y="148"/>
                </a:lnTo>
                <a:lnTo>
                  <a:pt x="22" y="148"/>
                </a:lnTo>
                <a:lnTo>
                  <a:pt x="26" y="150"/>
                </a:lnTo>
                <a:lnTo>
                  <a:pt x="26" y="150"/>
                </a:lnTo>
                <a:lnTo>
                  <a:pt x="26" y="150"/>
                </a:lnTo>
                <a:lnTo>
                  <a:pt x="24" y="150"/>
                </a:lnTo>
                <a:lnTo>
                  <a:pt x="24" y="150"/>
                </a:lnTo>
                <a:lnTo>
                  <a:pt x="18" y="150"/>
                </a:lnTo>
                <a:lnTo>
                  <a:pt x="18" y="150"/>
                </a:lnTo>
                <a:lnTo>
                  <a:pt x="14" y="148"/>
                </a:lnTo>
                <a:lnTo>
                  <a:pt x="14" y="148"/>
                </a:lnTo>
                <a:lnTo>
                  <a:pt x="8" y="146"/>
                </a:lnTo>
                <a:lnTo>
                  <a:pt x="8" y="146"/>
                </a:lnTo>
                <a:lnTo>
                  <a:pt x="2" y="146"/>
                </a:lnTo>
                <a:lnTo>
                  <a:pt x="2" y="146"/>
                </a:lnTo>
                <a:lnTo>
                  <a:pt x="0" y="148"/>
                </a:lnTo>
                <a:lnTo>
                  <a:pt x="0" y="148"/>
                </a:lnTo>
                <a:lnTo>
                  <a:pt x="0" y="148"/>
                </a:lnTo>
                <a:lnTo>
                  <a:pt x="0" y="150"/>
                </a:lnTo>
                <a:lnTo>
                  <a:pt x="0" y="150"/>
                </a:lnTo>
                <a:lnTo>
                  <a:pt x="2" y="150"/>
                </a:lnTo>
                <a:lnTo>
                  <a:pt x="2" y="150"/>
                </a:lnTo>
                <a:lnTo>
                  <a:pt x="6" y="152"/>
                </a:lnTo>
                <a:lnTo>
                  <a:pt x="6" y="152"/>
                </a:lnTo>
                <a:lnTo>
                  <a:pt x="10" y="152"/>
                </a:lnTo>
                <a:lnTo>
                  <a:pt x="10" y="152"/>
                </a:lnTo>
                <a:lnTo>
                  <a:pt x="14" y="154"/>
                </a:lnTo>
                <a:lnTo>
                  <a:pt x="14" y="154"/>
                </a:lnTo>
                <a:lnTo>
                  <a:pt x="10" y="154"/>
                </a:lnTo>
                <a:lnTo>
                  <a:pt x="10" y="154"/>
                </a:lnTo>
                <a:lnTo>
                  <a:pt x="4" y="154"/>
                </a:lnTo>
                <a:lnTo>
                  <a:pt x="4" y="154"/>
                </a:lnTo>
                <a:lnTo>
                  <a:pt x="2" y="154"/>
                </a:lnTo>
                <a:lnTo>
                  <a:pt x="2" y="156"/>
                </a:lnTo>
                <a:lnTo>
                  <a:pt x="2" y="156"/>
                </a:lnTo>
                <a:lnTo>
                  <a:pt x="6" y="156"/>
                </a:lnTo>
                <a:lnTo>
                  <a:pt x="6" y="156"/>
                </a:lnTo>
                <a:lnTo>
                  <a:pt x="10" y="158"/>
                </a:lnTo>
                <a:lnTo>
                  <a:pt x="10" y="158"/>
                </a:lnTo>
                <a:lnTo>
                  <a:pt x="14" y="160"/>
                </a:lnTo>
                <a:lnTo>
                  <a:pt x="14" y="160"/>
                </a:lnTo>
                <a:lnTo>
                  <a:pt x="18" y="162"/>
                </a:lnTo>
                <a:lnTo>
                  <a:pt x="18" y="162"/>
                </a:lnTo>
                <a:lnTo>
                  <a:pt x="24" y="164"/>
                </a:lnTo>
                <a:lnTo>
                  <a:pt x="24" y="164"/>
                </a:lnTo>
                <a:lnTo>
                  <a:pt x="30" y="164"/>
                </a:lnTo>
                <a:lnTo>
                  <a:pt x="30" y="164"/>
                </a:lnTo>
                <a:lnTo>
                  <a:pt x="36" y="164"/>
                </a:lnTo>
                <a:lnTo>
                  <a:pt x="36" y="164"/>
                </a:lnTo>
                <a:lnTo>
                  <a:pt x="48" y="168"/>
                </a:lnTo>
                <a:lnTo>
                  <a:pt x="48" y="168"/>
                </a:lnTo>
                <a:lnTo>
                  <a:pt x="52" y="168"/>
                </a:lnTo>
                <a:lnTo>
                  <a:pt x="52" y="168"/>
                </a:lnTo>
                <a:lnTo>
                  <a:pt x="50" y="180"/>
                </a:lnTo>
                <a:lnTo>
                  <a:pt x="50" y="180"/>
                </a:lnTo>
                <a:lnTo>
                  <a:pt x="48" y="188"/>
                </a:lnTo>
                <a:lnTo>
                  <a:pt x="48" y="188"/>
                </a:lnTo>
                <a:lnTo>
                  <a:pt x="62" y="192"/>
                </a:lnTo>
                <a:lnTo>
                  <a:pt x="62" y="192"/>
                </a:lnTo>
                <a:lnTo>
                  <a:pt x="74" y="196"/>
                </a:lnTo>
                <a:lnTo>
                  <a:pt x="74" y="196"/>
                </a:lnTo>
                <a:lnTo>
                  <a:pt x="86" y="200"/>
                </a:lnTo>
                <a:lnTo>
                  <a:pt x="86" y="200"/>
                </a:lnTo>
                <a:lnTo>
                  <a:pt x="92" y="200"/>
                </a:lnTo>
                <a:lnTo>
                  <a:pt x="96" y="200"/>
                </a:lnTo>
                <a:lnTo>
                  <a:pt x="96" y="200"/>
                </a:lnTo>
                <a:lnTo>
                  <a:pt x="104" y="202"/>
                </a:lnTo>
                <a:lnTo>
                  <a:pt x="104" y="202"/>
                </a:lnTo>
                <a:lnTo>
                  <a:pt x="112" y="206"/>
                </a:lnTo>
                <a:lnTo>
                  <a:pt x="112" y="206"/>
                </a:lnTo>
                <a:lnTo>
                  <a:pt x="122" y="206"/>
                </a:lnTo>
                <a:lnTo>
                  <a:pt x="122" y="206"/>
                </a:lnTo>
                <a:lnTo>
                  <a:pt x="128" y="206"/>
                </a:lnTo>
                <a:lnTo>
                  <a:pt x="132" y="206"/>
                </a:lnTo>
                <a:lnTo>
                  <a:pt x="132" y="206"/>
                </a:lnTo>
                <a:lnTo>
                  <a:pt x="138" y="200"/>
                </a:lnTo>
                <a:lnTo>
                  <a:pt x="142" y="196"/>
                </a:lnTo>
                <a:lnTo>
                  <a:pt x="142" y="196"/>
                </a:lnTo>
                <a:lnTo>
                  <a:pt x="146" y="190"/>
                </a:lnTo>
                <a:lnTo>
                  <a:pt x="148" y="186"/>
                </a:lnTo>
                <a:lnTo>
                  <a:pt x="148" y="186"/>
                </a:lnTo>
                <a:lnTo>
                  <a:pt x="150" y="190"/>
                </a:lnTo>
                <a:lnTo>
                  <a:pt x="150" y="200"/>
                </a:lnTo>
                <a:lnTo>
                  <a:pt x="150" y="200"/>
                </a:lnTo>
                <a:lnTo>
                  <a:pt x="148" y="212"/>
                </a:lnTo>
                <a:lnTo>
                  <a:pt x="148" y="212"/>
                </a:lnTo>
                <a:lnTo>
                  <a:pt x="148" y="222"/>
                </a:lnTo>
                <a:lnTo>
                  <a:pt x="148" y="222"/>
                </a:lnTo>
                <a:lnTo>
                  <a:pt x="146" y="228"/>
                </a:lnTo>
                <a:lnTo>
                  <a:pt x="146" y="228"/>
                </a:lnTo>
                <a:lnTo>
                  <a:pt x="146" y="234"/>
                </a:lnTo>
                <a:lnTo>
                  <a:pt x="146" y="234"/>
                </a:lnTo>
                <a:lnTo>
                  <a:pt x="144" y="242"/>
                </a:lnTo>
                <a:lnTo>
                  <a:pt x="144" y="242"/>
                </a:lnTo>
                <a:lnTo>
                  <a:pt x="144" y="246"/>
                </a:lnTo>
                <a:lnTo>
                  <a:pt x="144" y="246"/>
                </a:lnTo>
                <a:lnTo>
                  <a:pt x="144" y="246"/>
                </a:lnTo>
                <a:lnTo>
                  <a:pt x="146" y="246"/>
                </a:lnTo>
                <a:lnTo>
                  <a:pt x="146" y="246"/>
                </a:lnTo>
                <a:lnTo>
                  <a:pt x="146" y="246"/>
                </a:lnTo>
                <a:lnTo>
                  <a:pt x="146" y="246"/>
                </a:lnTo>
                <a:lnTo>
                  <a:pt x="146" y="246"/>
                </a:lnTo>
                <a:lnTo>
                  <a:pt x="146" y="250"/>
                </a:lnTo>
                <a:lnTo>
                  <a:pt x="146" y="250"/>
                </a:lnTo>
                <a:lnTo>
                  <a:pt x="146" y="276"/>
                </a:lnTo>
                <a:lnTo>
                  <a:pt x="146" y="276"/>
                </a:lnTo>
                <a:lnTo>
                  <a:pt x="148" y="296"/>
                </a:lnTo>
                <a:lnTo>
                  <a:pt x="148" y="296"/>
                </a:lnTo>
                <a:lnTo>
                  <a:pt x="148" y="306"/>
                </a:lnTo>
                <a:lnTo>
                  <a:pt x="148" y="306"/>
                </a:lnTo>
                <a:lnTo>
                  <a:pt x="150" y="316"/>
                </a:lnTo>
                <a:lnTo>
                  <a:pt x="150" y="342"/>
                </a:lnTo>
                <a:lnTo>
                  <a:pt x="152" y="378"/>
                </a:lnTo>
                <a:lnTo>
                  <a:pt x="152" y="406"/>
                </a:lnTo>
                <a:lnTo>
                  <a:pt x="154" y="436"/>
                </a:lnTo>
                <a:lnTo>
                  <a:pt x="154" y="466"/>
                </a:lnTo>
                <a:lnTo>
                  <a:pt x="154" y="466"/>
                </a:lnTo>
                <a:lnTo>
                  <a:pt x="154" y="500"/>
                </a:lnTo>
                <a:lnTo>
                  <a:pt x="154" y="500"/>
                </a:lnTo>
                <a:lnTo>
                  <a:pt x="154" y="508"/>
                </a:lnTo>
                <a:lnTo>
                  <a:pt x="154" y="508"/>
                </a:lnTo>
                <a:lnTo>
                  <a:pt x="154" y="514"/>
                </a:lnTo>
                <a:lnTo>
                  <a:pt x="154" y="514"/>
                </a:lnTo>
                <a:lnTo>
                  <a:pt x="154" y="520"/>
                </a:lnTo>
                <a:lnTo>
                  <a:pt x="154" y="520"/>
                </a:lnTo>
                <a:lnTo>
                  <a:pt x="152" y="522"/>
                </a:lnTo>
                <a:lnTo>
                  <a:pt x="152" y="522"/>
                </a:lnTo>
                <a:lnTo>
                  <a:pt x="152" y="524"/>
                </a:lnTo>
                <a:lnTo>
                  <a:pt x="152" y="524"/>
                </a:lnTo>
                <a:lnTo>
                  <a:pt x="150" y="530"/>
                </a:lnTo>
                <a:lnTo>
                  <a:pt x="150" y="530"/>
                </a:lnTo>
                <a:lnTo>
                  <a:pt x="146" y="536"/>
                </a:lnTo>
                <a:lnTo>
                  <a:pt x="146" y="536"/>
                </a:lnTo>
                <a:lnTo>
                  <a:pt x="144" y="544"/>
                </a:lnTo>
                <a:lnTo>
                  <a:pt x="144" y="544"/>
                </a:lnTo>
                <a:lnTo>
                  <a:pt x="144" y="546"/>
                </a:lnTo>
                <a:lnTo>
                  <a:pt x="144" y="546"/>
                </a:lnTo>
                <a:lnTo>
                  <a:pt x="142" y="546"/>
                </a:lnTo>
                <a:lnTo>
                  <a:pt x="142" y="546"/>
                </a:lnTo>
                <a:lnTo>
                  <a:pt x="142" y="546"/>
                </a:lnTo>
                <a:lnTo>
                  <a:pt x="142" y="548"/>
                </a:lnTo>
                <a:lnTo>
                  <a:pt x="142" y="548"/>
                </a:lnTo>
                <a:lnTo>
                  <a:pt x="138" y="552"/>
                </a:lnTo>
                <a:lnTo>
                  <a:pt x="138" y="552"/>
                </a:lnTo>
                <a:lnTo>
                  <a:pt x="142" y="548"/>
                </a:lnTo>
                <a:lnTo>
                  <a:pt x="142" y="548"/>
                </a:lnTo>
                <a:lnTo>
                  <a:pt x="144" y="548"/>
                </a:lnTo>
                <a:lnTo>
                  <a:pt x="144" y="548"/>
                </a:lnTo>
                <a:lnTo>
                  <a:pt x="142" y="550"/>
                </a:lnTo>
                <a:lnTo>
                  <a:pt x="142" y="550"/>
                </a:lnTo>
                <a:lnTo>
                  <a:pt x="140" y="550"/>
                </a:lnTo>
                <a:lnTo>
                  <a:pt x="140" y="550"/>
                </a:lnTo>
                <a:lnTo>
                  <a:pt x="140" y="552"/>
                </a:lnTo>
                <a:lnTo>
                  <a:pt x="140" y="552"/>
                </a:lnTo>
                <a:lnTo>
                  <a:pt x="140" y="552"/>
                </a:lnTo>
                <a:lnTo>
                  <a:pt x="140" y="552"/>
                </a:lnTo>
                <a:lnTo>
                  <a:pt x="140" y="552"/>
                </a:lnTo>
                <a:lnTo>
                  <a:pt x="140" y="552"/>
                </a:lnTo>
                <a:lnTo>
                  <a:pt x="136" y="556"/>
                </a:lnTo>
                <a:lnTo>
                  <a:pt x="136" y="556"/>
                </a:lnTo>
                <a:lnTo>
                  <a:pt x="134" y="558"/>
                </a:lnTo>
                <a:lnTo>
                  <a:pt x="134" y="558"/>
                </a:lnTo>
                <a:lnTo>
                  <a:pt x="130" y="558"/>
                </a:lnTo>
                <a:lnTo>
                  <a:pt x="130" y="558"/>
                </a:lnTo>
                <a:lnTo>
                  <a:pt x="120" y="562"/>
                </a:lnTo>
                <a:lnTo>
                  <a:pt x="120" y="562"/>
                </a:lnTo>
                <a:lnTo>
                  <a:pt x="118" y="564"/>
                </a:lnTo>
                <a:lnTo>
                  <a:pt x="118" y="564"/>
                </a:lnTo>
                <a:lnTo>
                  <a:pt x="118" y="564"/>
                </a:lnTo>
                <a:lnTo>
                  <a:pt x="118" y="566"/>
                </a:lnTo>
                <a:lnTo>
                  <a:pt x="118" y="566"/>
                </a:lnTo>
                <a:lnTo>
                  <a:pt x="116" y="568"/>
                </a:lnTo>
                <a:lnTo>
                  <a:pt x="116" y="568"/>
                </a:lnTo>
                <a:lnTo>
                  <a:pt x="116" y="570"/>
                </a:lnTo>
                <a:lnTo>
                  <a:pt x="116" y="570"/>
                </a:lnTo>
                <a:lnTo>
                  <a:pt x="118" y="572"/>
                </a:lnTo>
                <a:lnTo>
                  <a:pt x="124" y="574"/>
                </a:lnTo>
                <a:lnTo>
                  <a:pt x="124" y="574"/>
                </a:lnTo>
                <a:lnTo>
                  <a:pt x="146" y="576"/>
                </a:lnTo>
                <a:lnTo>
                  <a:pt x="146" y="576"/>
                </a:lnTo>
                <a:lnTo>
                  <a:pt x="154" y="574"/>
                </a:lnTo>
                <a:lnTo>
                  <a:pt x="156" y="572"/>
                </a:lnTo>
                <a:lnTo>
                  <a:pt x="156" y="572"/>
                </a:lnTo>
                <a:lnTo>
                  <a:pt x="160" y="570"/>
                </a:lnTo>
                <a:lnTo>
                  <a:pt x="160" y="570"/>
                </a:lnTo>
                <a:lnTo>
                  <a:pt x="164" y="572"/>
                </a:lnTo>
                <a:lnTo>
                  <a:pt x="164" y="572"/>
                </a:lnTo>
                <a:lnTo>
                  <a:pt x="170" y="572"/>
                </a:lnTo>
                <a:lnTo>
                  <a:pt x="182" y="570"/>
                </a:lnTo>
                <a:lnTo>
                  <a:pt x="182" y="570"/>
                </a:lnTo>
                <a:lnTo>
                  <a:pt x="186" y="568"/>
                </a:lnTo>
                <a:lnTo>
                  <a:pt x="186" y="566"/>
                </a:lnTo>
                <a:lnTo>
                  <a:pt x="186" y="566"/>
                </a:lnTo>
                <a:lnTo>
                  <a:pt x="184" y="562"/>
                </a:lnTo>
                <a:lnTo>
                  <a:pt x="184" y="562"/>
                </a:lnTo>
                <a:lnTo>
                  <a:pt x="184" y="560"/>
                </a:lnTo>
                <a:lnTo>
                  <a:pt x="184" y="560"/>
                </a:lnTo>
                <a:lnTo>
                  <a:pt x="184" y="552"/>
                </a:lnTo>
                <a:lnTo>
                  <a:pt x="184" y="552"/>
                </a:lnTo>
                <a:lnTo>
                  <a:pt x="184" y="540"/>
                </a:lnTo>
                <a:lnTo>
                  <a:pt x="184" y="540"/>
                </a:lnTo>
                <a:lnTo>
                  <a:pt x="184" y="538"/>
                </a:lnTo>
                <a:lnTo>
                  <a:pt x="188" y="532"/>
                </a:lnTo>
                <a:lnTo>
                  <a:pt x="188" y="532"/>
                </a:lnTo>
                <a:lnTo>
                  <a:pt x="192" y="522"/>
                </a:lnTo>
                <a:lnTo>
                  <a:pt x="192" y="518"/>
                </a:lnTo>
                <a:lnTo>
                  <a:pt x="192" y="518"/>
                </a:lnTo>
                <a:lnTo>
                  <a:pt x="192" y="502"/>
                </a:lnTo>
                <a:lnTo>
                  <a:pt x="192" y="502"/>
                </a:lnTo>
                <a:lnTo>
                  <a:pt x="196" y="468"/>
                </a:lnTo>
                <a:lnTo>
                  <a:pt x="196" y="468"/>
                </a:lnTo>
                <a:lnTo>
                  <a:pt x="198" y="442"/>
                </a:lnTo>
                <a:lnTo>
                  <a:pt x="198" y="442"/>
                </a:lnTo>
                <a:lnTo>
                  <a:pt x="198" y="430"/>
                </a:lnTo>
                <a:lnTo>
                  <a:pt x="198" y="430"/>
                </a:lnTo>
                <a:lnTo>
                  <a:pt x="198" y="424"/>
                </a:lnTo>
                <a:lnTo>
                  <a:pt x="198" y="424"/>
                </a:lnTo>
                <a:lnTo>
                  <a:pt x="200" y="406"/>
                </a:lnTo>
                <a:lnTo>
                  <a:pt x="200" y="406"/>
                </a:lnTo>
                <a:lnTo>
                  <a:pt x="202" y="380"/>
                </a:lnTo>
                <a:lnTo>
                  <a:pt x="202" y="380"/>
                </a:lnTo>
                <a:lnTo>
                  <a:pt x="204" y="366"/>
                </a:lnTo>
                <a:lnTo>
                  <a:pt x="204" y="366"/>
                </a:lnTo>
                <a:lnTo>
                  <a:pt x="204" y="356"/>
                </a:lnTo>
                <a:lnTo>
                  <a:pt x="204" y="356"/>
                </a:lnTo>
                <a:lnTo>
                  <a:pt x="206" y="344"/>
                </a:lnTo>
                <a:lnTo>
                  <a:pt x="206" y="344"/>
                </a:lnTo>
                <a:lnTo>
                  <a:pt x="206" y="338"/>
                </a:lnTo>
                <a:lnTo>
                  <a:pt x="206" y="338"/>
                </a:lnTo>
                <a:lnTo>
                  <a:pt x="210" y="342"/>
                </a:lnTo>
                <a:lnTo>
                  <a:pt x="210" y="342"/>
                </a:lnTo>
                <a:lnTo>
                  <a:pt x="212" y="356"/>
                </a:lnTo>
                <a:lnTo>
                  <a:pt x="212" y="356"/>
                </a:lnTo>
                <a:lnTo>
                  <a:pt x="218" y="406"/>
                </a:lnTo>
                <a:lnTo>
                  <a:pt x="218" y="406"/>
                </a:lnTo>
                <a:lnTo>
                  <a:pt x="222" y="430"/>
                </a:lnTo>
                <a:lnTo>
                  <a:pt x="222" y="430"/>
                </a:lnTo>
                <a:lnTo>
                  <a:pt x="226" y="466"/>
                </a:lnTo>
                <a:lnTo>
                  <a:pt x="226" y="466"/>
                </a:lnTo>
                <a:lnTo>
                  <a:pt x="230" y="496"/>
                </a:lnTo>
                <a:lnTo>
                  <a:pt x="230" y="496"/>
                </a:lnTo>
                <a:lnTo>
                  <a:pt x="234" y="518"/>
                </a:lnTo>
                <a:lnTo>
                  <a:pt x="234" y="518"/>
                </a:lnTo>
                <a:lnTo>
                  <a:pt x="238" y="532"/>
                </a:lnTo>
                <a:lnTo>
                  <a:pt x="238" y="532"/>
                </a:lnTo>
                <a:lnTo>
                  <a:pt x="238" y="548"/>
                </a:lnTo>
                <a:lnTo>
                  <a:pt x="238" y="548"/>
                </a:lnTo>
                <a:lnTo>
                  <a:pt x="240" y="552"/>
                </a:lnTo>
                <a:lnTo>
                  <a:pt x="240" y="552"/>
                </a:lnTo>
                <a:lnTo>
                  <a:pt x="244" y="556"/>
                </a:lnTo>
                <a:lnTo>
                  <a:pt x="244" y="556"/>
                </a:lnTo>
                <a:lnTo>
                  <a:pt x="244" y="560"/>
                </a:lnTo>
                <a:lnTo>
                  <a:pt x="244" y="560"/>
                </a:lnTo>
                <a:lnTo>
                  <a:pt x="242" y="564"/>
                </a:lnTo>
                <a:lnTo>
                  <a:pt x="242" y="564"/>
                </a:lnTo>
                <a:lnTo>
                  <a:pt x="240" y="566"/>
                </a:lnTo>
                <a:lnTo>
                  <a:pt x="242" y="568"/>
                </a:lnTo>
                <a:lnTo>
                  <a:pt x="242" y="568"/>
                </a:lnTo>
                <a:lnTo>
                  <a:pt x="240" y="570"/>
                </a:lnTo>
                <a:lnTo>
                  <a:pt x="240" y="570"/>
                </a:lnTo>
                <a:lnTo>
                  <a:pt x="238" y="574"/>
                </a:lnTo>
                <a:lnTo>
                  <a:pt x="238" y="574"/>
                </a:lnTo>
                <a:lnTo>
                  <a:pt x="240" y="578"/>
                </a:lnTo>
                <a:lnTo>
                  <a:pt x="240" y="578"/>
                </a:lnTo>
                <a:lnTo>
                  <a:pt x="238" y="578"/>
                </a:lnTo>
                <a:lnTo>
                  <a:pt x="238" y="578"/>
                </a:lnTo>
                <a:lnTo>
                  <a:pt x="238" y="582"/>
                </a:lnTo>
                <a:lnTo>
                  <a:pt x="238" y="582"/>
                </a:lnTo>
                <a:lnTo>
                  <a:pt x="242" y="584"/>
                </a:lnTo>
                <a:lnTo>
                  <a:pt x="254" y="584"/>
                </a:lnTo>
                <a:lnTo>
                  <a:pt x="254" y="584"/>
                </a:lnTo>
                <a:lnTo>
                  <a:pt x="266" y="584"/>
                </a:lnTo>
                <a:lnTo>
                  <a:pt x="272" y="582"/>
                </a:lnTo>
                <a:lnTo>
                  <a:pt x="272" y="582"/>
                </a:lnTo>
                <a:lnTo>
                  <a:pt x="274" y="580"/>
                </a:lnTo>
                <a:lnTo>
                  <a:pt x="272" y="580"/>
                </a:lnTo>
                <a:lnTo>
                  <a:pt x="272" y="580"/>
                </a:lnTo>
                <a:lnTo>
                  <a:pt x="274" y="578"/>
                </a:lnTo>
                <a:lnTo>
                  <a:pt x="274" y="578"/>
                </a:lnTo>
                <a:lnTo>
                  <a:pt x="274" y="574"/>
                </a:lnTo>
                <a:lnTo>
                  <a:pt x="274" y="570"/>
                </a:lnTo>
                <a:lnTo>
                  <a:pt x="274" y="570"/>
                </a:lnTo>
                <a:lnTo>
                  <a:pt x="276" y="568"/>
                </a:lnTo>
                <a:lnTo>
                  <a:pt x="276" y="568"/>
                </a:lnTo>
                <a:lnTo>
                  <a:pt x="274" y="562"/>
                </a:lnTo>
                <a:lnTo>
                  <a:pt x="274" y="562"/>
                </a:lnTo>
                <a:lnTo>
                  <a:pt x="274" y="558"/>
                </a:lnTo>
                <a:lnTo>
                  <a:pt x="274" y="558"/>
                </a:lnTo>
                <a:lnTo>
                  <a:pt x="272" y="554"/>
                </a:lnTo>
                <a:lnTo>
                  <a:pt x="272" y="554"/>
                </a:lnTo>
                <a:lnTo>
                  <a:pt x="270" y="552"/>
                </a:lnTo>
                <a:lnTo>
                  <a:pt x="270" y="552"/>
                </a:lnTo>
                <a:lnTo>
                  <a:pt x="272" y="552"/>
                </a:lnTo>
                <a:lnTo>
                  <a:pt x="272" y="552"/>
                </a:lnTo>
                <a:lnTo>
                  <a:pt x="272" y="552"/>
                </a:lnTo>
                <a:lnTo>
                  <a:pt x="274" y="554"/>
                </a:lnTo>
                <a:lnTo>
                  <a:pt x="274" y="554"/>
                </a:lnTo>
                <a:lnTo>
                  <a:pt x="274" y="554"/>
                </a:lnTo>
                <a:lnTo>
                  <a:pt x="276" y="544"/>
                </a:lnTo>
                <a:lnTo>
                  <a:pt x="276" y="544"/>
                </a:lnTo>
                <a:lnTo>
                  <a:pt x="276" y="536"/>
                </a:lnTo>
                <a:lnTo>
                  <a:pt x="276" y="536"/>
                </a:lnTo>
                <a:lnTo>
                  <a:pt x="272" y="524"/>
                </a:lnTo>
                <a:lnTo>
                  <a:pt x="272" y="524"/>
                </a:lnTo>
                <a:lnTo>
                  <a:pt x="274" y="520"/>
                </a:lnTo>
                <a:lnTo>
                  <a:pt x="276" y="516"/>
                </a:lnTo>
                <a:lnTo>
                  <a:pt x="276" y="516"/>
                </a:lnTo>
                <a:lnTo>
                  <a:pt x="276" y="508"/>
                </a:lnTo>
                <a:lnTo>
                  <a:pt x="274" y="496"/>
                </a:lnTo>
                <a:lnTo>
                  <a:pt x="274" y="496"/>
                </a:lnTo>
                <a:lnTo>
                  <a:pt x="270" y="470"/>
                </a:lnTo>
                <a:lnTo>
                  <a:pt x="270" y="470"/>
                </a:lnTo>
                <a:lnTo>
                  <a:pt x="270" y="462"/>
                </a:lnTo>
                <a:lnTo>
                  <a:pt x="270" y="462"/>
                </a:lnTo>
                <a:lnTo>
                  <a:pt x="268" y="442"/>
                </a:lnTo>
                <a:lnTo>
                  <a:pt x="268" y="442"/>
                </a:lnTo>
                <a:lnTo>
                  <a:pt x="266" y="430"/>
                </a:lnTo>
                <a:lnTo>
                  <a:pt x="266" y="430"/>
                </a:lnTo>
                <a:lnTo>
                  <a:pt x="266" y="418"/>
                </a:lnTo>
                <a:lnTo>
                  <a:pt x="266" y="418"/>
                </a:lnTo>
                <a:lnTo>
                  <a:pt x="264" y="392"/>
                </a:lnTo>
                <a:lnTo>
                  <a:pt x="264" y="392"/>
                </a:lnTo>
                <a:lnTo>
                  <a:pt x="264" y="384"/>
                </a:lnTo>
                <a:lnTo>
                  <a:pt x="266" y="378"/>
                </a:lnTo>
                <a:lnTo>
                  <a:pt x="266" y="378"/>
                </a:lnTo>
                <a:lnTo>
                  <a:pt x="266" y="358"/>
                </a:lnTo>
                <a:lnTo>
                  <a:pt x="266" y="358"/>
                </a:lnTo>
                <a:lnTo>
                  <a:pt x="264" y="324"/>
                </a:lnTo>
                <a:lnTo>
                  <a:pt x="264" y="324"/>
                </a:lnTo>
                <a:lnTo>
                  <a:pt x="264" y="308"/>
                </a:lnTo>
                <a:lnTo>
                  <a:pt x="264" y="308"/>
                </a:lnTo>
                <a:lnTo>
                  <a:pt x="264" y="308"/>
                </a:lnTo>
                <a:lnTo>
                  <a:pt x="264" y="306"/>
                </a:lnTo>
                <a:lnTo>
                  <a:pt x="264" y="306"/>
                </a:lnTo>
                <a:lnTo>
                  <a:pt x="264" y="298"/>
                </a:lnTo>
                <a:lnTo>
                  <a:pt x="264" y="298"/>
                </a:lnTo>
                <a:lnTo>
                  <a:pt x="264" y="292"/>
                </a:lnTo>
                <a:lnTo>
                  <a:pt x="264" y="292"/>
                </a:lnTo>
                <a:lnTo>
                  <a:pt x="264" y="284"/>
                </a:lnTo>
                <a:lnTo>
                  <a:pt x="264" y="284"/>
                </a:lnTo>
                <a:lnTo>
                  <a:pt x="266" y="264"/>
                </a:lnTo>
                <a:lnTo>
                  <a:pt x="266" y="264"/>
                </a:lnTo>
                <a:lnTo>
                  <a:pt x="264" y="246"/>
                </a:lnTo>
                <a:lnTo>
                  <a:pt x="264" y="246"/>
                </a:lnTo>
                <a:lnTo>
                  <a:pt x="262" y="230"/>
                </a:lnTo>
                <a:lnTo>
                  <a:pt x="262" y="230"/>
                </a:lnTo>
                <a:lnTo>
                  <a:pt x="262" y="220"/>
                </a:lnTo>
                <a:lnTo>
                  <a:pt x="262" y="220"/>
                </a:lnTo>
                <a:lnTo>
                  <a:pt x="264" y="210"/>
                </a:lnTo>
                <a:lnTo>
                  <a:pt x="264" y="210"/>
                </a:lnTo>
                <a:lnTo>
                  <a:pt x="266" y="192"/>
                </a:lnTo>
                <a:lnTo>
                  <a:pt x="266" y="192"/>
                </a:lnTo>
                <a:lnTo>
                  <a:pt x="268" y="176"/>
                </a:lnTo>
                <a:lnTo>
                  <a:pt x="268" y="176"/>
                </a:lnTo>
                <a:lnTo>
                  <a:pt x="268" y="176"/>
                </a:lnTo>
                <a:lnTo>
                  <a:pt x="268" y="176"/>
                </a:lnTo>
                <a:lnTo>
                  <a:pt x="272" y="182"/>
                </a:lnTo>
                <a:lnTo>
                  <a:pt x="272" y="182"/>
                </a:lnTo>
                <a:lnTo>
                  <a:pt x="276" y="190"/>
                </a:lnTo>
                <a:lnTo>
                  <a:pt x="276" y="190"/>
                </a:lnTo>
                <a:lnTo>
                  <a:pt x="288" y="198"/>
                </a:lnTo>
                <a:lnTo>
                  <a:pt x="288" y="198"/>
                </a:lnTo>
                <a:lnTo>
                  <a:pt x="292" y="200"/>
                </a:lnTo>
                <a:lnTo>
                  <a:pt x="294" y="200"/>
                </a:lnTo>
                <a:lnTo>
                  <a:pt x="294" y="200"/>
                </a:lnTo>
                <a:lnTo>
                  <a:pt x="300" y="198"/>
                </a:lnTo>
                <a:lnTo>
                  <a:pt x="300" y="198"/>
                </a:lnTo>
                <a:lnTo>
                  <a:pt x="310" y="194"/>
                </a:lnTo>
                <a:lnTo>
                  <a:pt x="310" y="194"/>
                </a:lnTo>
                <a:lnTo>
                  <a:pt x="330" y="184"/>
                </a:lnTo>
                <a:lnTo>
                  <a:pt x="330" y="184"/>
                </a:lnTo>
                <a:lnTo>
                  <a:pt x="334" y="182"/>
                </a:lnTo>
                <a:lnTo>
                  <a:pt x="334" y="182"/>
                </a:lnTo>
                <a:lnTo>
                  <a:pt x="336" y="182"/>
                </a:lnTo>
                <a:lnTo>
                  <a:pt x="336" y="182"/>
                </a:lnTo>
                <a:lnTo>
                  <a:pt x="338" y="180"/>
                </a:lnTo>
                <a:lnTo>
                  <a:pt x="338" y="180"/>
                </a:lnTo>
                <a:lnTo>
                  <a:pt x="342" y="178"/>
                </a:lnTo>
                <a:lnTo>
                  <a:pt x="342" y="178"/>
                </a:lnTo>
                <a:lnTo>
                  <a:pt x="346" y="174"/>
                </a:lnTo>
                <a:lnTo>
                  <a:pt x="346" y="174"/>
                </a:lnTo>
                <a:lnTo>
                  <a:pt x="348" y="170"/>
                </a:lnTo>
                <a:lnTo>
                  <a:pt x="348" y="170"/>
                </a:lnTo>
                <a:lnTo>
                  <a:pt x="358" y="164"/>
                </a:lnTo>
                <a:lnTo>
                  <a:pt x="358" y="164"/>
                </a:lnTo>
                <a:lnTo>
                  <a:pt x="360" y="162"/>
                </a:lnTo>
                <a:lnTo>
                  <a:pt x="362" y="158"/>
                </a:lnTo>
                <a:lnTo>
                  <a:pt x="362" y="158"/>
                </a:lnTo>
                <a:lnTo>
                  <a:pt x="362" y="154"/>
                </a:lnTo>
                <a:lnTo>
                  <a:pt x="362" y="152"/>
                </a:lnTo>
                <a:lnTo>
                  <a:pt x="362" y="152"/>
                </a:lnTo>
                <a:lnTo>
                  <a:pt x="360" y="146"/>
                </a:lnTo>
                <a:lnTo>
                  <a:pt x="360" y="146"/>
                </a:lnTo>
                <a:lnTo>
                  <a:pt x="362" y="146"/>
                </a:lnTo>
                <a:lnTo>
                  <a:pt x="362" y="146"/>
                </a:lnTo>
                <a:lnTo>
                  <a:pt x="366" y="142"/>
                </a:lnTo>
                <a:lnTo>
                  <a:pt x="366" y="142"/>
                </a:lnTo>
                <a:lnTo>
                  <a:pt x="374" y="140"/>
                </a:lnTo>
                <a:lnTo>
                  <a:pt x="374" y="140"/>
                </a:lnTo>
                <a:lnTo>
                  <a:pt x="382" y="138"/>
                </a:lnTo>
                <a:lnTo>
                  <a:pt x="382" y="138"/>
                </a:lnTo>
                <a:lnTo>
                  <a:pt x="388" y="134"/>
                </a:lnTo>
                <a:lnTo>
                  <a:pt x="388" y="134"/>
                </a:lnTo>
                <a:lnTo>
                  <a:pt x="394" y="130"/>
                </a:lnTo>
                <a:lnTo>
                  <a:pt x="394" y="130"/>
                </a:lnTo>
                <a:lnTo>
                  <a:pt x="396" y="130"/>
                </a:lnTo>
                <a:lnTo>
                  <a:pt x="396" y="130"/>
                </a:lnTo>
                <a:lnTo>
                  <a:pt x="394" y="128"/>
                </a:lnTo>
                <a:lnTo>
                  <a:pt x="394" y="128"/>
                </a:lnTo>
                <a:lnTo>
                  <a:pt x="394" y="128"/>
                </a:lnTo>
                <a:lnTo>
                  <a:pt x="394" y="128"/>
                </a:lnTo>
                <a:lnTo>
                  <a:pt x="394" y="128"/>
                </a:lnTo>
                <a:lnTo>
                  <a:pt x="396" y="126"/>
                </a:lnTo>
                <a:lnTo>
                  <a:pt x="396" y="126"/>
                </a:lnTo>
                <a:lnTo>
                  <a:pt x="400" y="122"/>
                </a:lnTo>
                <a:lnTo>
                  <a:pt x="400" y="122"/>
                </a:lnTo>
                <a:lnTo>
                  <a:pt x="400" y="122"/>
                </a:lnTo>
                <a:lnTo>
                  <a:pt x="400" y="120"/>
                </a:lnTo>
                <a:lnTo>
                  <a:pt x="400" y="120"/>
                </a:lnTo>
                <a:close/>
                <a:moveTo>
                  <a:pt x="158" y="32"/>
                </a:moveTo>
                <a:lnTo>
                  <a:pt x="158" y="32"/>
                </a:lnTo>
                <a:lnTo>
                  <a:pt x="158" y="32"/>
                </a:lnTo>
                <a:lnTo>
                  <a:pt x="160" y="32"/>
                </a:lnTo>
                <a:lnTo>
                  <a:pt x="158" y="32"/>
                </a:lnTo>
                <a:close/>
                <a:moveTo>
                  <a:pt x="162" y="28"/>
                </a:moveTo>
                <a:lnTo>
                  <a:pt x="162" y="28"/>
                </a:lnTo>
                <a:lnTo>
                  <a:pt x="160" y="28"/>
                </a:lnTo>
                <a:lnTo>
                  <a:pt x="160" y="28"/>
                </a:lnTo>
                <a:lnTo>
                  <a:pt x="160" y="28"/>
                </a:lnTo>
                <a:lnTo>
                  <a:pt x="160" y="28"/>
                </a:lnTo>
                <a:lnTo>
                  <a:pt x="160" y="26"/>
                </a:lnTo>
                <a:lnTo>
                  <a:pt x="162" y="28"/>
                </a:lnTo>
                <a:lnTo>
                  <a:pt x="162" y="28"/>
                </a:lnTo>
                <a:lnTo>
                  <a:pt x="162" y="28"/>
                </a:lnTo>
                <a:lnTo>
                  <a:pt x="162" y="28"/>
                </a:lnTo>
                <a:lnTo>
                  <a:pt x="162" y="28"/>
                </a:lnTo>
                <a:lnTo>
                  <a:pt x="162" y="28"/>
                </a:lnTo>
                <a:close/>
                <a:moveTo>
                  <a:pt x="166" y="22"/>
                </a:moveTo>
                <a:lnTo>
                  <a:pt x="166" y="22"/>
                </a:lnTo>
                <a:lnTo>
                  <a:pt x="164" y="24"/>
                </a:lnTo>
                <a:lnTo>
                  <a:pt x="164" y="24"/>
                </a:lnTo>
                <a:lnTo>
                  <a:pt x="164" y="24"/>
                </a:lnTo>
                <a:lnTo>
                  <a:pt x="164" y="24"/>
                </a:lnTo>
                <a:lnTo>
                  <a:pt x="166" y="22"/>
                </a:lnTo>
                <a:lnTo>
                  <a:pt x="166" y="22"/>
                </a:lnTo>
                <a:lnTo>
                  <a:pt x="166" y="20"/>
                </a:lnTo>
                <a:lnTo>
                  <a:pt x="166" y="20"/>
                </a:lnTo>
                <a:lnTo>
                  <a:pt x="168" y="20"/>
                </a:lnTo>
                <a:lnTo>
                  <a:pt x="168" y="20"/>
                </a:lnTo>
                <a:lnTo>
                  <a:pt x="166" y="22"/>
                </a:lnTo>
                <a:lnTo>
                  <a:pt x="166" y="22"/>
                </a:lnTo>
                <a:close/>
                <a:moveTo>
                  <a:pt x="172" y="12"/>
                </a:moveTo>
                <a:lnTo>
                  <a:pt x="172" y="12"/>
                </a:lnTo>
                <a:lnTo>
                  <a:pt x="172" y="12"/>
                </a:lnTo>
                <a:lnTo>
                  <a:pt x="172" y="12"/>
                </a:lnTo>
                <a:lnTo>
                  <a:pt x="172" y="12"/>
                </a:lnTo>
                <a:lnTo>
                  <a:pt x="172" y="12"/>
                </a:lnTo>
                <a:lnTo>
                  <a:pt x="174" y="12"/>
                </a:lnTo>
                <a:lnTo>
                  <a:pt x="174" y="12"/>
                </a:lnTo>
                <a:lnTo>
                  <a:pt x="174" y="12"/>
                </a:lnTo>
                <a:lnTo>
                  <a:pt x="174" y="12"/>
                </a:lnTo>
                <a:lnTo>
                  <a:pt x="172" y="12"/>
                </a:lnTo>
                <a:lnTo>
                  <a:pt x="172" y="12"/>
                </a:lnTo>
                <a:close/>
                <a:moveTo>
                  <a:pt x="176" y="12"/>
                </a:moveTo>
                <a:lnTo>
                  <a:pt x="174" y="12"/>
                </a:lnTo>
                <a:lnTo>
                  <a:pt x="172" y="12"/>
                </a:lnTo>
                <a:lnTo>
                  <a:pt x="174" y="10"/>
                </a:lnTo>
                <a:lnTo>
                  <a:pt x="174" y="10"/>
                </a:lnTo>
                <a:lnTo>
                  <a:pt x="174" y="10"/>
                </a:lnTo>
                <a:lnTo>
                  <a:pt x="174" y="10"/>
                </a:lnTo>
                <a:lnTo>
                  <a:pt x="176" y="10"/>
                </a:lnTo>
                <a:lnTo>
                  <a:pt x="176" y="12"/>
                </a:lnTo>
                <a:close/>
                <a:moveTo>
                  <a:pt x="178" y="8"/>
                </a:moveTo>
                <a:lnTo>
                  <a:pt x="178" y="8"/>
                </a:lnTo>
                <a:lnTo>
                  <a:pt x="178" y="8"/>
                </a:lnTo>
                <a:lnTo>
                  <a:pt x="178" y="8"/>
                </a:lnTo>
                <a:lnTo>
                  <a:pt x="176" y="10"/>
                </a:lnTo>
                <a:lnTo>
                  <a:pt x="176" y="10"/>
                </a:lnTo>
                <a:lnTo>
                  <a:pt x="174" y="10"/>
                </a:lnTo>
                <a:lnTo>
                  <a:pt x="174" y="10"/>
                </a:lnTo>
                <a:lnTo>
                  <a:pt x="174" y="8"/>
                </a:lnTo>
                <a:lnTo>
                  <a:pt x="172" y="8"/>
                </a:lnTo>
                <a:lnTo>
                  <a:pt x="174" y="8"/>
                </a:lnTo>
                <a:lnTo>
                  <a:pt x="174" y="8"/>
                </a:lnTo>
                <a:lnTo>
                  <a:pt x="174" y="6"/>
                </a:lnTo>
                <a:lnTo>
                  <a:pt x="174" y="6"/>
                </a:lnTo>
                <a:lnTo>
                  <a:pt x="176" y="6"/>
                </a:lnTo>
                <a:lnTo>
                  <a:pt x="176" y="6"/>
                </a:lnTo>
                <a:lnTo>
                  <a:pt x="178" y="6"/>
                </a:lnTo>
                <a:lnTo>
                  <a:pt x="178" y="6"/>
                </a:lnTo>
                <a:lnTo>
                  <a:pt x="178" y="8"/>
                </a:lnTo>
                <a:lnTo>
                  <a:pt x="178" y="8"/>
                </a:lnTo>
                <a:close/>
                <a:moveTo>
                  <a:pt x="180" y="6"/>
                </a:moveTo>
                <a:lnTo>
                  <a:pt x="180" y="6"/>
                </a:lnTo>
                <a:lnTo>
                  <a:pt x="178" y="6"/>
                </a:lnTo>
                <a:lnTo>
                  <a:pt x="178" y="6"/>
                </a:lnTo>
                <a:lnTo>
                  <a:pt x="180" y="4"/>
                </a:lnTo>
                <a:lnTo>
                  <a:pt x="180" y="4"/>
                </a:lnTo>
                <a:lnTo>
                  <a:pt x="180" y="6"/>
                </a:lnTo>
                <a:lnTo>
                  <a:pt x="180" y="6"/>
                </a:lnTo>
                <a:lnTo>
                  <a:pt x="180" y="6"/>
                </a:lnTo>
                <a:lnTo>
                  <a:pt x="180" y="6"/>
                </a:lnTo>
                <a:lnTo>
                  <a:pt x="180" y="6"/>
                </a:lnTo>
                <a:lnTo>
                  <a:pt x="180" y="6"/>
                </a:lnTo>
                <a:close/>
                <a:moveTo>
                  <a:pt x="182" y="4"/>
                </a:moveTo>
                <a:lnTo>
                  <a:pt x="182" y="6"/>
                </a:lnTo>
                <a:lnTo>
                  <a:pt x="180" y="6"/>
                </a:lnTo>
                <a:lnTo>
                  <a:pt x="180" y="4"/>
                </a:lnTo>
                <a:lnTo>
                  <a:pt x="180" y="4"/>
                </a:lnTo>
                <a:lnTo>
                  <a:pt x="180" y="4"/>
                </a:lnTo>
                <a:lnTo>
                  <a:pt x="180" y="4"/>
                </a:lnTo>
                <a:lnTo>
                  <a:pt x="182" y="4"/>
                </a:lnTo>
                <a:lnTo>
                  <a:pt x="182" y="4"/>
                </a:lnTo>
                <a:close/>
                <a:moveTo>
                  <a:pt x="190" y="4"/>
                </a:moveTo>
                <a:lnTo>
                  <a:pt x="190" y="4"/>
                </a:lnTo>
                <a:lnTo>
                  <a:pt x="188" y="4"/>
                </a:lnTo>
                <a:lnTo>
                  <a:pt x="188" y="4"/>
                </a:lnTo>
                <a:lnTo>
                  <a:pt x="186" y="4"/>
                </a:lnTo>
                <a:lnTo>
                  <a:pt x="186" y="4"/>
                </a:lnTo>
                <a:lnTo>
                  <a:pt x="186" y="4"/>
                </a:lnTo>
                <a:lnTo>
                  <a:pt x="186" y="4"/>
                </a:lnTo>
                <a:lnTo>
                  <a:pt x="188" y="2"/>
                </a:lnTo>
                <a:lnTo>
                  <a:pt x="188" y="2"/>
                </a:lnTo>
                <a:lnTo>
                  <a:pt x="188" y="2"/>
                </a:lnTo>
                <a:lnTo>
                  <a:pt x="190" y="2"/>
                </a:lnTo>
                <a:lnTo>
                  <a:pt x="190" y="2"/>
                </a:lnTo>
                <a:lnTo>
                  <a:pt x="190" y="4"/>
                </a:lnTo>
                <a:lnTo>
                  <a:pt x="190" y="4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  <a:effectLst>
            <a:outerShdw blurRad="76200" dir="18900000" sy="23000" kx="-1200000" algn="bl" rotWithShape="0">
              <a:prstClr val="black">
                <a:alpha val="20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" name="Freeform 16"/>
          <p:cNvSpPr>
            <a:spLocks/>
          </p:cNvSpPr>
          <p:nvPr/>
        </p:nvSpPr>
        <p:spPr bwMode="auto">
          <a:xfrm>
            <a:off x="6961815" y="2590800"/>
            <a:ext cx="533400" cy="1562100"/>
          </a:xfrm>
          <a:custGeom>
            <a:avLst/>
            <a:gdLst/>
            <a:ahLst/>
            <a:cxnLst>
              <a:cxn ang="0">
                <a:pos x="180" y="496"/>
              </a:cxn>
              <a:cxn ang="0">
                <a:pos x="176" y="456"/>
              </a:cxn>
              <a:cxn ang="0">
                <a:pos x="168" y="410"/>
              </a:cxn>
              <a:cxn ang="0">
                <a:pos x="162" y="342"/>
              </a:cxn>
              <a:cxn ang="0">
                <a:pos x="160" y="304"/>
              </a:cxn>
              <a:cxn ang="0">
                <a:pos x="156" y="272"/>
              </a:cxn>
              <a:cxn ang="0">
                <a:pos x="150" y="252"/>
              </a:cxn>
              <a:cxn ang="0">
                <a:pos x="148" y="236"/>
              </a:cxn>
              <a:cxn ang="0">
                <a:pos x="154" y="238"/>
              </a:cxn>
              <a:cxn ang="0">
                <a:pos x="154" y="224"/>
              </a:cxn>
              <a:cxn ang="0">
                <a:pos x="156" y="176"/>
              </a:cxn>
              <a:cxn ang="0">
                <a:pos x="166" y="148"/>
              </a:cxn>
              <a:cxn ang="0">
                <a:pos x="162" y="120"/>
              </a:cxn>
              <a:cxn ang="0">
                <a:pos x="154" y="92"/>
              </a:cxn>
              <a:cxn ang="0">
                <a:pos x="132" y="84"/>
              </a:cxn>
              <a:cxn ang="0">
                <a:pos x="118" y="76"/>
              </a:cxn>
              <a:cxn ang="0">
                <a:pos x="118" y="52"/>
              </a:cxn>
              <a:cxn ang="0">
                <a:pos x="124" y="34"/>
              </a:cxn>
              <a:cxn ang="0">
                <a:pos x="88" y="2"/>
              </a:cxn>
              <a:cxn ang="0">
                <a:pos x="68" y="40"/>
              </a:cxn>
              <a:cxn ang="0">
                <a:pos x="76" y="76"/>
              </a:cxn>
              <a:cxn ang="0">
                <a:pos x="64" y="92"/>
              </a:cxn>
              <a:cxn ang="0">
                <a:pos x="42" y="96"/>
              </a:cxn>
              <a:cxn ang="0">
                <a:pos x="28" y="106"/>
              </a:cxn>
              <a:cxn ang="0">
                <a:pos x="14" y="136"/>
              </a:cxn>
              <a:cxn ang="0">
                <a:pos x="0" y="182"/>
              </a:cxn>
              <a:cxn ang="0">
                <a:pos x="18" y="198"/>
              </a:cxn>
              <a:cxn ang="0">
                <a:pos x="40" y="202"/>
              </a:cxn>
              <a:cxn ang="0">
                <a:pos x="44" y="246"/>
              </a:cxn>
              <a:cxn ang="0">
                <a:pos x="46" y="256"/>
              </a:cxn>
              <a:cxn ang="0">
                <a:pos x="40" y="278"/>
              </a:cxn>
              <a:cxn ang="0">
                <a:pos x="36" y="302"/>
              </a:cxn>
              <a:cxn ang="0">
                <a:pos x="38" y="316"/>
              </a:cxn>
              <a:cxn ang="0">
                <a:pos x="44" y="366"/>
              </a:cxn>
              <a:cxn ang="0">
                <a:pos x="54" y="450"/>
              </a:cxn>
              <a:cxn ang="0">
                <a:pos x="70" y="502"/>
              </a:cxn>
              <a:cxn ang="0">
                <a:pos x="58" y="532"/>
              </a:cxn>
              <a:cxn ang="0">
                <a:pos x="60" y="546"/>
              </a:cxn>
              <a:cxn ang="0">
                <a:pos x="52" y="560"/>
              </a:cxn>
              <a:cxn ang="0">
                <a:pos x="26" y="574"/>
              </a:cxn>
              <a:cxn ang="0">
                <a:pos x="36" y="584"/>
              </a:cxn>
              <a:cxn ang="0">
                <a:pos x="52" y="584"/>
              </a:cxn>
              <a:cxn ang="0">
                <a:pos x="62" y="582"/>
              </a:cxn>
              <a:cxn ang="0">
                <a:pos x="72" y="580"/>
              </a:cxn>
              <a:cxn ang="0">
                <a:pos x="98" y="578"/>
              </a:cxn>
              <a:cxn ang="0">
                <a:pos x="108" y="576"/>
              </a:cxn>
              <a:cxn ang="0">
                <a:pos x="112" y="564"/>
              </a:cxn>
              <a:cxn ang="0">
                <a:pos x="112" y="550"/>
              </a:cxn>
              <a:cxn ang="0">
                <a:pos x="120" y="532"/>
              </a:cxn>
              <a:cxn ang="0">
                <a:pos x="110" y="500"/>
              </a:cxn>
              <a:cxn ang="0">
                <a:pos x="110" y="456"/>
              </a:cxn>
              <a:cxn ang="0">
                <a:pos x="110" y="410"/>
              </a:cxn>
              <a:cxn ang="0">
                <a:pos x="108" y="384"/>
              </a:cxn>
              <a:cxn ang="0">
                <a:pos x="116" y="416"/>
              </a:cxn>
              <a:cxn ang="0">
                <a:pos x="120" y="448"/>
              </a:cxn>
              <a:cxn ang="0">
                <a:pos x="124" y="478"/>
              </a:cxn>
              <a:cxn ang="0">
                <a:pos x="136" y="536"/>
              </a:cxn>
              <a:cxn ang="0">
                <a:pos x="130" y="554"/>
              </a:cxn>
              <a:cxn ang="0">
                <a:pos x="140" y="572"/>
              </a:cxn>
              <a:cxn ang="0">
                <a:pos x="142" y="590"/>
              </a:cxn>
              <a:cxn ang="0">
                <a:pos x="164" y="600"/>
              </a:cxn>
              <a:cxn ang="0">
                <a:pos x="178" y="578"/>
              </a:cxn>
              <a:cxn ang="0">
                <a:pos x="182" y="564"/>
              </a:cxn>
            </a:cxnLst>
            <a:rect l="0" t="0" r="r" b="b"/>
            <a:pathLst>
              <a:path w="186" h="600">
                <a:moveTo>
                  <a:pt x="186" y="552"/>
                </a:moveTo>
                <a:lnTo>
                  <a:pt x="186" y="552"/>
                </a:lnTo>
                <a:lnTo>
                  <a:pt x="184" y="550"/>
                </a:lnTo>
                <a:lnTo>
                  <a:pt x="184" y="550"/>
                </a:lnTo>
                <a:lnTo>
                  <a:pt x="184" y="544"/>
                </a:lnTo>
                <a:lnTo>
                  <a:pt x="184" y="544"/>
                </a:lnTo>
                <a:lnTo>
                  <a:pt x="184" y="532"/>
                </a:lnTo>
                <a:lnTo>
                  <a:pt x="184" y="532"/>
                </a:lnTo>
                <a:lnTo>
                  <a:pt x="182" y="524"/>
                </a:lnTo>
                <a:lnTo>
                  <a:pt x="182" y="524"/>
                </a:lnTo>
                <a:lnTo>
                  <a:pt x="182" y="510"/>
                </a:lnTo>
                <a:lnTo>
                  <a:pt x="182" y="510"/>
                </a:lnTo>
                <a:lnTo>
                  <a:pt x="180" y="496"/>
                </a:lnTo>
                <a:lnTo>
                  <a:pt x="180" y="496"/>
                </a:lnTo>
                <a:lnTo>
                  <a:pt x="180" y="492"/>
                </a:lnTo>
                <a:lnTo>
                  <a:pt x="180" y="492"/>
                </a:lnTo>
                <a:lnTo>
                  <a:pt x="178" y="486"/>
                </a:lnTo>
                <a:lnTo>
                  <a:pt x="178" y="486"/>
                </a:lnTo>
                <a:lnTo>
                  <a:pt x="178" y="482"/>
                </a:lnTo>
                <a:lnTo>
                  <a:pt x="178" y="482"/>
                </a:lnTo>
                <a:lnTo>
                  <a:pt x="178" y="478"/>
                </a:lnTo>
                <a:lnTo>
                  <a:pt x="178" y="478"/>
                </a:lnTo>
                <a:lnTo>
                  <a:pt x="176" y="474"/>
                </a:lnTo>
                <a:lnTo>
                  <a:pt x="176" y="474"/>
                </a:lnTo>
                <a:lnTo>
                  <a:pt x="176" y="464"/>
                </a:lnTo>
                <a:lnTo>
                  <a:pt x="176" y="464"/>
                </a:lnTo>
                <a:lnTo>
                  <a:pt x="176" y="456"/>
                </a:lnTo>
                <a:lnTo>
                  <a:pt x="176" y="456"/>
                </a:lnTo>
                <a:lnTo>
                  <a:pt x="174" y="448"/>
                </a:lnTo>
                <a:lnTo>
                  <a:pt x="174" y="448"/>
                </a:lnTo>
                <a:lnTo>
                  <a:pt x="174" y="440"/>
                </a:lnTo>
                <a:lnTo>
                  <a:pt x="174" y="440"/>
                </a:lnTo>
                <a:lnTo>
                  <a:pt x="174" y="432"/>
                </a:lnTo>
                <a:lnTo>
                  <a:pt x="174" y="432"/>
                </a:lnTo>
                <a:lnTo>
                  <a:pt x="172" y="426"/>
                </a:lnTo>
                <a:lnTo>
                  <a:pt x="172" y="426"/>
                </a:lnTo>
                <a:lnTo>
                  <a:pt x="170" y="420"/>
                </a:lnTo>
                <a:lnTo>
                  <a:pt x="170" y="420"/>
                </a:lnTo>
                <a:lnTo>
                  <a:pt x="168" y="418"/>
                </a:lnTo>
                <a:lnTo>
                  <a:pt x="168" y="418"/>
                </a:lnTo>
                <a:lnTo>
                  <a:pt x="168" y="410"/>
                </a:lnTo>
                <a:lnTo>
                  <a:pt x="168" y="410"/>
                </a:lnTo>
                <a:lnTo>
                  <a:pt x="168" y="398"/>
                </a:lnTo>
                <a:lnTo>
                  <a:pt x="168" y="398"/>
                </a:lnTo>
                <a:lnTo>
                  <a:pt x="170" y="388"/>
                </a:lnTo>
                <a:lnTo>
                  <a:pt x="170" y="388"/>
                </a:lnTo>
                <a:lnTo>
                  <a:pt x="168" y="382"/>
                </a:lnTo>
                <a:lnTo>
                  <a:pt x="168" y="382"/>
                </a:lnTo>
                <a:lnTo>
                  <a:pt x="166" y="370"/>
                </a:lnTo>
                <a:lnTo>
                  <a:pt x="166" y="370"/>
                </a:lnTo>
                <a:lnTo>
                  <a:pt x="164" y="356"/>
                </a:lnTo>
                <a:lnTo>
                  <a:pt x="164" y="356"/>
                </a:lnTo>
                <a:lnTo>
                  <a:pt x="164" y="346"/>
                </a:lnTo>
                <a:lnTo>
                  <a:pt x="164" y="346"/>
                </a:lnTo>
                <a:lnTo>
                  <a:pt x="162" y="342"/>
                </a:lnTo>
                <a:lnTo>
                  <a:pt x="162" y="342"/>
                </a:lnTo>
                <a:lnTo>
                  <a:pt x="162" y="338"/>
                </a:lnTo>
                <a:lnTo>
                  <a:pt x="162" y="338"/>
                </a:lnTo>
                <a:lnTo>
                  <a:pt x="162" y="334"/>
                </a:lnTo>
                <a:lnTo>
                  <a:pt x="162" y="334"/>
                </a:lnTo>
                <a:lnTo>
                  <a:pt x="162" y="324"/>
                </a:lnTo>
                <a:lnTo>
                  <a:pt x="162" y="324"/>
                </a:lnTo>
                <a:lnTo>
                  <a:pt x="162" y="320"/>
                </a:lnTo>
                <a:lnTo>
                  <a:pt x="162" y="320"/>
                </a:lnTo>
                <a:lnTo>
                  <a:pt x="160" y="314"/>
                </a:lnTo>
                <a:lnTo>
                  <a:pt x="160" y="314"/>
                </a:lnTo>
                <a:lnTo>
                  <a:pt x="160" y="306"/>
                </a:lnTo>
                <a:lnTo>
                  <a:pt x="160" y="306"/>
                </a:lnTo>
                <a:lnTo>
                  <a:pt x="160" y="304"/>
                </a:lnTo>
                <a:lnTo>
                  <a:pt x="160" y="304"/>
                </a:lnTo>
                <a:lnTo>
                  <a:pt x="160" y="300"/>
                </a:lnTo>
                <a:lnTo>
                  <a:pt x="160" y="300"/>
                </a:lnTo>
                <a:lnTo>
                  <a:pt x="162" y="292"/>
                </a:lnTo>
                <a:lnTo>
                  <a:pt x="162" y="292"/>
                </a:lnTo>
                <a:lnTo>
                  <a:pt x="160" y="286"/>
                </a:lnTo>
                <a:lnTo>
                  <a:pt x="160" y="286"/>
                </a:lnTo>
                <a:lnTo>
                  <a:pt x="158" y="278"/>
                </a:lnTo>
                <a:lnTo>
                  <a:pt x="158" y="278"/>
                </a:lnTo>
                <a:lnTo>
                  <a:pt x="156" y="274"/>
                </a:lnTo>
                <a:lnTo>
                  <a:pt x="156" y="274"/>
                </a:lnTo>
                <a:lnTo>
                  <a:pt x="156" y="272"/>
                </a:lnTo>
                <a:lnTo>
                  <a:pt x="156" y="272"/>
                </a:lnTo>
                <a:lnTo>
                  <a:pt x="156" y="272"/>
                </a:lnTo>
                <a:lnTo>
                  <a:pt x="156" y="272"/>
                </a:lnTo>
                <a:lnTo>
                  <a:pt x="156" y="270"/>
                </a:lnTo>
                <a:lnTo>
                  <a:pt x="156" y="270"/>
                </a:lnTo>
                <a:lnTo>
                  <a:pt x="154" y="268"/>
                </a:lnTo>
                <a:lnTo>
                  <a:pt x="154" y="268"/>
                </a:lnTo>
                <a:lnTo>
                  <a:pt x="154" y="266"/>
                </a:lnTo>
                <a:lnTo>
                  <a:pt x="154" y="266"/>
                </a:lnTo>
                <a:lnTo>
                  <a:pt x="152" y="260"/>
                </a:lnTo>
                <a:lnTo>
                  <a:pt x="152" y="260"/>
                </a:lnTo>
                <a:lnTo>
                  <a:pt x="152" y="258"/>
                </a:lnTo>
                <a:lnTo>
                  <a:pt x="152" y="258"/>
                </a:lnTo>
                <a:lnTo>
                  <a:pt x="150" y="256"/>
                </a:lnTo>
                <a:lnTo>
                  <a:pt x="150" y="256"/>
                </a:lnTo>
                <a:lnTo>
                  <a:pt x="150" y="252"/>
                </a:lnTo>
                <a:lnTo>
                  <a:pt x="150" y="252"/>
                </a:lnTo>
                <a:lnTo>
                  <a:pt x="150" y="250"/>
                </a:lnTo>
                <a:lnTo>
                  <a:pt x="150" y="250"/>
                </a:lnTo>
                <a:lnTo>
                  <a:pt x="148" y="248"/>
                </a:lnTo>
                <a:lnTo>
                  <a:pt x="148" y="248"/>
                </a:lnTo>
                <a:lnTo>
                  <a:pt x="148" y="246"/>
                </a:lnTo>
                <a:lnTo>
                  <a:pt x="148" y="246"/>
                </a:lnTo>
                <a:lnTo>
                  <a:pt x="148" y="246"/>
                </a:lnTo>
                <a:lnTo>
                  <a:pt x="148" y="246"/>
                </a:lnTo>
                <a:lnTo>
                  <a:pt x="146" y="238"/>
                </a:lnTo>
                <a:lnTo>
                  <a:pt x="146" y="238"/>
                </a:lnTo>
                <a:lnTo>
                  <a:pt x="146" y="238"/>
                </a:lnTo>
                <a:lnTo>
                  <a:pt x="146" y="238"/>
                </a:lnTo>
                <a:lnTo>
                  <a:pt x="148" y="236"/>
                </a:lnTo>
                <a:lnTo>
                  <a:pt x="148" y="236"/>
                </a:lnTo>
                <a:lnTo>
                  <a:pt x="148" y="238"/>
                </a:lnTo>
                <a:lnTo>
                  <a:pt x="148" y="238"/>
                </a:lnTo>
                <a:lnTo>
                  <a:pt x="148" y="242"/>
                </a:lnTo>
                <a:lnTo>
                  <a:pt x="148" y="242"/>
                </a:lnTo>
                <a:lnTo>
                  <a:pt x="148" y="242"/>
                </a:lnTo>
                <a:lnTo>
                  <a:pt x="148" y="242"/>
                </a:lnTo>
                <a:lnTo>
                  <a:pt x="150" y="242"/>
                </a:lnTo>
                <a:lnTo>
                  <a:pt x="150" y="242"/>
                </a:lnTo>
                <a:lnTo>
                  <a:pt x="152" y="240"/>
                </a:lnTo>
                <a:lnTo>
                  <a:pt x="152" y="240"/>
                </a:lnTo>
                <a:lnTo>
                  <a:pt x="152" y="240"/>
                </a:lnTo>
                <a:lnTo>
                  <a:pt x="152" y="240"/>
                </a:lnTo>
                <a:lnTo>
                  <a:pt x="154" y="238"/>
                </a:lnTo>
                <a:lnTo>
                  <a:pt x="154" y="238"/>
                </a:lnTo>
                <a:lnTo>
                  <a:pt x="156" y="236"/>
                </a:lnTo>
                <a:lnTo>
                  <a:pt x="156" y="236"/>
                </a:lnTo>
                <a:lnTo>
                  <a:pt x="158" y="234"/>
                </a:lnTo>
                <a:lnTo>
                  <a:pt x="158" y="234"/>
                </a:lnTo>
                <a:lnTo>
                  <a:pt x="160" y="230"/>
                </a:lnTo>
                <a:lnTo>
                  <a:pt x="160" y="230"/>
                </a:lnTo>
                <a:lnTo>
                  <a:pt x="160" y="230"/>
                </a:lnTo>
                <a:lnTo>
                  <a:pt x="160" y="230"/>
                </a:lnTo>
                <a:lnTo>
                  <a:pt x="158" y="230"/>
                </a:lnTo>
                <a:lnTo>
                  <a:pt x="158" y="230"/>
                </a:lnTo>
                <a:lnTo>
                  <a:pt x="156" y="228"/>
                </a:lnTo>
                <a:lnTo>
                  <a:pt x="156" y="228"/>
                </a:lnTo>
                <a:lnTo>
                  <a:pt x="154" y="224"/>
                </a:lnTo>
                <a:lnTo>
                  <a:pt x="154" y="224"/>
                </a:lnTo>
                <a:lnTo>
                  <a:pt x="152" y="216"/>
                </a:lnTo>
                <a:lnTo>
                  <a:pt x="152" y="216"/>
                </a:lnTo>
                <a:lnTo>
                  <a:pt x="152" y="212"/>
                </a:lnTo>
                <a:lnTo>
                  <a:pt x="152" y="212"/>
                </a:lnTo>
                <a:lnTo>
                  <a:pt x="150" y="206"/>
                </a:lnTo>
                <a:lnTo>
                  <a:pt x="150" y="206"/>
                </a:lnTo>
                <a:lnTo>
                  <a:pt x="150" y="194"/>
                </a:lnTo>
                <a:lnTo>
                  <a:pt x="150" y="194"/>
                </a:lnTo>
                <a:lnTo>
                  <a:pt x="150" y="192"/>
                </a:lnTo>
                <a:lnTo>
                  <a:pt x="150" y="192"/>
                </a:lnTo>
                <a:lnTo>
                  <a:pt x="154" y="184"/>
                </a:lnTo>
                <a:lnTo>
                  <a:pt x="154" y="184"/>
                </a:lnTo>
                <a:lnTo>
                  <a:pt x="156" y="176"/>
                </a:lnTo>
                <a:lnTo>
                  <a:pt x="156" y="176"/>
                </a:lnTo>
                <a:lnTo>
                  <a:pt x="158" y="172"/>
                </a:lnTo>
                <a:lnTo>
                  <a:pt x="158" y="172"/>
                </a:lnTo>
                <a:lnTo>
                  <a:pt x="158" y="168"/>
                </a:lnTo>
                <a:lnTo>
                  <a:pt x="158" y="168"/>
                </a:lnTo>
                <a:lnTo>
                  <a:pt x="162" y="160"/>
                </a:lnTo>
                <a:lnTo>
                  <a:pt x="162" y="160"/>
                </a:lnTo>
                <a:lnTo>
                  <a:pt x="162" y="158"/>
                </a:lnTo>
                <a:lnTo>
                  <a:pt x="162" y="158"/>
                </a:lnTo>
                <a:lnTo>
                  <a:pt x="164" y="154"/>
                </a:lnTo>
                <a:lnTo>
                  <a:pt x="164" y="154"/>
                </a:lnTo>
                <a:lnTo>
                  <a:pt x="164" y="150"/>
                </a:lnTo>
                <a:lnTo>
                  <a:pt x="164" y="150"/>
                </a:lnTo>
                <a:lnTo>
                  <a:pt x="166" y="148"/>
                </a:lnTo>
                <a:lnTo>
                  <a:pt x="166" y="148"/>
                </a:lnTo>
                <a:lnTo>
                  <a:pt x="166" y="146"/>
                </a:lnTo>
                <a:lnTo>
                  <a:pt x="166" y="146"/>
                </a:lnTo>
                <a:lnTo>
                  <a:pt x="166" y="142"/>
                </a:lnTo>
                <a:lnTo>
                  <a:pt x="166" y="142"/>
                </a:lnTo>
                <a:lnTo>
                  <a:pt x="166" y="140"/>
                </a:lnTo>
                <a:lnTo>
                  <a:pt x="166" y="140"/>
                </a:lnTo>
                <a:lnTo>
                  <a:pt x="166" y="138"/>
                </a:lnTo>
                <a:lnTo>
                  <a:pt x="166" y="138"/>
                </a:lnTo>
                <a:lnTo>
                  <a:pt x="164" y="132"/>
                </a:lnTo>
                <a:lnTo>
                  <a:pt x="164" y="132"/>
                </a:lnTo>
                <a:lnTo>
                  <a:pt x="162" y="122"/>
                </a:lnTo>
                <a:lnTo>
                  <a:pt x="162" y="122"/>
                </a:lnTo>
                <a:lnTo>
                  <a:pt x="162" y="120"/>
                </a:lnTo>
                <a:lnTo>
                  <a:pt x="162" y="120"/>
                </a:lnTo>
                <a:lnTo>
                  <a:pt x="162" y="116"/>
                </a:lnTo>
                <a:lnTo>
                  <a:pt x="162" y="116"/>
                </a:lnTo>
                <a:lnTo>
                  <a:pt x="162" y="108"/>
                </a:lnTo>
                <a:lnTo>
                  <a:pt x="162" y="108"/>
                </a:lnTo>
                <a:lnTo>
                  <a:pt x="162" y="104"/>
                </a:lnTo>
                <a:lnTo>
                  <a:pt x="162" y="104"/>
                </a:lnTo>
                <a:lnTo>
                  <a:pt x="160" y="100"/>
                </a:lnTo>
                <a:lnTo>
                  <a:pt x="160" y="100"/>
                </a:lnTo>
                <a:lnTo>
                  <a:pt x="158" y="98"/>
                </a:lnTo>
                <a:lnTo>
                  <a:pt x="158" y="98"/>
                </a:lnTo>
                <a:lnTo>
                  <a:pt x="156" y="96"/>
                </a:lnTo>
                <a:lnTo>
                  <a:pt x="156" y="96"/>
                </a:lnTo>
                <a:lnTo>
                  <a:pt x="154" y="92"/>
                </a:lnTo>
                <a:lnTo>
                  <a:pt x="154" y="92"/>
                </a:lnTo>
                <a:lnTo>
                  <a:pt x="150" y="88"/>
                </a:lnTo>
                <a:lnTo>
                  <a:pt x="150" y="88"/>
                </a:lnTo>
                <a:lnTo>
                  <a:pt x="146" y="88"/>
                </a:lnTo>
                <a:lnTo>
                  <a:pt x="146" y="88"/>
                </a:lnTo>
                <a:lnTo>
                  <a:pt x="144" y="88"/>
                </a:lnTo>
                <a:lnTo>
                  <a:pt x="144" y="88"/>
                </a:lnTo>
                <a:lnTo>
                  <a:pt x="142" y="88"/>
                </a:lnTo>
                <a:lnTo>
                  <a:pt x="142" y="88"/>
                </a:lnTo>
                <a:lnTo>
                  <a:pt x="140" y="86"/>
                </a:lnTo>
                <a:lnTo>
                  <a:pt x="140" y="86"/>
                </a:lnTo>
                <a:lnTo>
                  <a:pt x="136" y="84"/>
                </a:lnTo>
                <a:lnTo>
                  <a:pt x="136" y="84"/>
                </a:lnTo>
                <a:lnTo>
                  <a:pt x="132" y="84"/>
                </a:lnTo>
                <a:lnTo>
                  <a:pt x="132" y="84"/>
                </a:lnTo>
                <a:lnTo>
                  <a:pt x="128" y="84"/>
                </a:lnTo>
                <a:lnTo>
                  <a:pt x="128" y="84"/>
                </a:lnTo>
                <a:lnTo>
                  <a:pt x="124" y="82"/>
                </a:lnTo>
                <a:lnTo>
                  <a:pt x="124" y="82"/>
                </a:lnTo>
                <a:lnTo>
                  <a:pt x="122" y="80"/>
                </a:lnTo>
                <a:lnTo>
                  <a:pt x="122" y="80"/>
                </a:lnTo>
                <a:lnTo>
                  <a:pt x="120" y="80"/>
                </a:lnTo>
                <a:lnTo>
                  <a:pt x="120" y="80"/>
                </a:lnTo>
                <a:lnTo>
                  <a:pt x="120" y="80"/>
                </a:lnTo>
                <a:lnTo>
                  <a:pt x="120" y="80"/>
                </a:lnTo>
                <a:lnTo>
                  <a:pt x="118" y="78"/>
                </a:lnTo>
                <a:lnTo>
                  <a:pt x="118" y="78"/>
                </a:lnTo>
                <a:lnTo>
                  <a:pt x="118" y="76"/>
                </a:lnTo>
                <a:lnTo>
                  <a:pt x="118" y="76"/>
                </a:lnTo>
                <a:lnTo>
                  <a:pt x="116" y="74"/>
                </a:lnTo>
                <a:lnTo>
                  <a:pt x="116" y="74"/>
                </a:lnTo>
                <a:lnTo>
                  <a:pt x="116" y="70"/>
                </a:lnTo>
                <a:lnTo>
                  <a:pt x="116" y="70"/>
                </a:lnTo>
                <a:lnTo>
                  <a:pt x="114" y="70"/>
                </a:lnTo>
                <a:lnTo>
                  <a:pt x="114" y="70"/>
                </a:lnTo>
                <a:lnTo>
                  <a:pt x="114" y="68"/>
                </a:lnTo>
                <a:lnTo>
                  <a:pt x="114" y="68"/>
                </a:lnTo>
                <a:lnTo>
                  <a:pt x="116" y="60"/>
                </a:lnTo>
                <a:lnTo>
                  <a:pt x="116" y="60"/>
                </a:lnTo>
                <a:lnTo>
                  <a:pt x="116" y="54"/>
                </a:lnTo>
                <a:lnTo>
                  <a:pt x="116" y="54"/>
                </a:lnTo>
                <a:lnTo>
                  <a:pt x="118" y="52"/>
                </a:lnTo>
                <a:lnTo>
                  <a:pt x="118" y="52"/>
                </a:lnTo>
                <a:lnTo>
                  <a:pt x="120" y="52"/>
                </a:lnTo>
                <a:lnTo>
                  <a:pt x="120" y="52"/>
                </a:lnTo>
                <a:lnTo>
                  <a:pt x="122" y="50"/>
                </a:lnTo>
                <a:lnTo>
                  <a:pt x="122" y="50"/>
                </a:lnTo>
                <a:lnTo>
                  <a:pt x="122" y="48"/>
                </a:lnTo>
                <a:lnTo>
                  <a:pt x="122" y="48"/>
                </a:lnTo>
                <a:lnTo>
                  <a:pt x="124" y="46"/>
                </a:lnTo>
                <a:lnTo>
                  <a:pt x="124" y="46"/>
                </a:lnTo>
                <a:lnTo>
                  <a:pt x="124" y="42"/>
                </a:lnTo>
                <a:lnTo>
                  <a:pt x="124" y="42"/>
                </a:lnTo>
                <a:lnTo>
                  <a:pt x="124" y="38"/>
                </a:lnTo>
                <a:lnTo>
                  <a:pt x="124" y="38"/>
                </a:lnTo>
                <a:lnTo>
                  <a:pt x="124" y="34"/>
                </a:lnTo>
                <a:lnTo>
                  <a:pt x="124" y="34"/>
                </a:lnTo>
                <a:lnTo>
                  <a:pt x="122" y="32"/>
                </a:lnTo>
                <a:lnTo>
                  <a:pt x="122" y="32"/>
                </a:lnTo>
                <a:lnTo>
                  <a:pt x="122" y="30"/>
                </a:lnTo>
                <a:lnTo>
                  <a:pt x="122" y="30"/>
                </a:lnTo>
                <a:lnTo>
                  <a:pt x="122" y="20"/>
                </a:lnTo>
                <a:lnTo>
                  <a:pt x="122" y="20"/>
                </a:lnTo>
                <a:lnTo>
                  <a:pt x="118" y="14"/>
                </a:lnTo>
                <a:lnTo>
                  <a:pt x="114" y="8"/>
                </a:lnTo>
                <a:lnTo>
                  <a:pt x="108" y="4"/>
                </a:lnTo>
                <a:lnTo>
                  <a:pt x="104" y="2"/>
                </a:lnTo>
                <a:lnTo>
                  <a:pt x="104" y="2"/>
                </a:lnTo>
                <a:lnTo>
                  <a:pt x="96" y="0"/>
                </a:lnTo>
                <a:lnTo>
                  <a:pt x="88" y="2"/>
                </a:lnTo>
                <a:lnTo>
                  <a:pt x="88" y="2"/>
                </a:lnTo>
                <a:lnTo>
                  <a:pt x="82" y="4"/>
                </a:lnTo>
                <a:lnTo>
                  <a:pt x="78" y="6"/>
                </a:lnTo>
                <a:lnTo>
                  <a:pt x="78" y="6"/>
                </a:lnTo>
                <a:lnTo>
                  <a:pt x="76" y="8"/>
                </a:lnTo>
                <a:lnTo>
                  <a:pt x="76" y="8"/>
                </a:lnTo>
                <a:lnTo>
                  <a:pt x="72" y="14"/>
                </a:lnTo>
                <a:lnTo>
                  <a:pt x="72" y="14"/>
                </a:lnTo>
                <a:lnTo>
                  <a:pt x="68" y="22"/>
                </a:lnTo>
                <a:lnTo>
                  <a:pt x="68" y="22"/>
                </a:lnTo>
                <a:lnTo>
                  <a:pt x="68" y="30"/>
                </a:lnTo>
                <a:lnTo>
                  <a:pt x="68" y="30"/>
                </a:lnTo>
                <a:lnTo>
                  <a:pt x="68" y="34"/>
                </a:lnTo>
                <a:lnTo>
                  <a:pt x="68" y="34"/>
                </a:lnTo>
                <a:lnTo>
                  <a:pt x="68" y="40"/>
                </a:lnTo>
                <a:lnTo>
                  <a:pt x="68" y="40"/>
                </a:lnTo>
                <a:lnTo>
                  <a:pt x="68" y="46"/>
                </a:lnTo>
                <a:lnTo>
                  <a:pt x="68" y="46"/>
                </a:lnTo>
                <a:lnTo>
                  <a:pt x="68" y="56"/>
                </a:lnTo>
                <a:lnTo>
                  <a:pt x="68" y="56"/>
                </a:lnTo>
                <a:lnTo>
                  <a:pt x="70" y="64"/>
                </a:lnTo>
                <a:lnTo>
                  <a:pt x="70" y="64"/>
                </a:lnTo>
                <a:lnTo>
                  <a:pt x="74" y="72"/>
                </a:lnTo>
                <a:lnTo>
                  <a:pt x="74" y="72"/>
                </a:lnTo>
                <a:lnTo>
                  <a:pt x="76" y="74"/>
                </a:lnTo>
                <a:lnTo>
                  <a:pt x="76" y="74"/>
                </a:lnTo>
                <a:lnTo>
                  <a:pt x="78" y="74"/>
                </a:lnTo>
                <a:lnTo>
                  <a:pt x="78" y="74"/>
                </a:lnTo>
                <a:lnTo>
                  <a:pt x="76" y="76"/>
                </a:lnTo>
                <a:lnTo>
                  <a:pt x="76" y="76"/>
                </a:lnTo>
                <a:lnTo>
                  <a:pt x="76" y="80"/>
                </a:lnTo>
                <a:lnTo>
                  <a:pt x="76" y="80"/>
                </a:lnTo>
                <a:lnTo>
                  <a:pt x="76" y="84"/>
                </a:lnTo>
                <a:lnTo>
                  <a:pt x="76" y="84"/>
                </a:lnTo>
                <a:lnTo>
                  <a:pt x="76" y="84"/>
                </a:lnTo>
                <a:lnTo>
                  <a:pt x="76" y="84"/>
                </a:lnTo>
                <a:lnTo>
                  <a:pt x="76" y="86"/>
                </a:lnTo>
                <a:lnTo>
                  <a:pt x="76" y="86"/>
                </a:lnTo>
                <a:lnTo>
                  <a:pt x="74" y="86"/>
                </a:lnTo>
                <a:lnTo>
                  <a:pt x="74" y="86"/>
                </a:lnTo>
                <a:lnTo>
                  <a:pt x="68" y="90"/>
                </a:lnTo>
                <a:lnTo>
                  <a:pt x="68" y="90"/>
                </a:lnTo>
                <a:lnTo>
                  <a:pt x="64" y="92"/>
                </a:lnTo>
                <a:lnTo>
                  <a:pt x="64" y="92"/>
                </a:lnTo>
                <a:lnTo>
                  <a:pt x="60" y="94"/>
                </a:lnTo>
                <a:lnTo>
                  <a:pt x="60" y="94"/>
                </a:lnTo>
                <a:lnTo>
                  <a:pt x="56" y="94"/>
                </a:lnTo>
                <a:lnTo>
                  <a:pt x="56" y="94"/>
                </a:lnTo>
                <a:lnTo>
                  <a:pt x="50" y="94"/>
                </a:lnTo>
                <a:lnTo>
                  <a:pt x="50" y="94"/>
                </a:lnTo>
                <a:lnTo>
                  <a:pt x="48" y="96"/>
                </a:lnTo>
                <a:lnTo>
                  <a:pt x="48" y="96"/>
                </a:lnTo>
                <a:lnTo>
                  <a:pt x="46" y="96"/>
                </a:lnTo>
                <a:lnTo>
                  <a:pt x="46" y="96"/>
                </a:lnTo>
                <a:lnTo>
                  <a:pt x="44" y="96"/>
                </a:lnTo>
                <a:lnTo>
                  <a:pt x="44" y="96"/>
                </a:lnTo>
                <a:lnTo>
                  <a:pt x="42" y="96"/>
                </a:lnTo>
                <a:lnTo>
                  <a:pt x="42" y="96"/>
                </a:lnTo>
                <a:lnTo>
                  <a:pt x="38" y="96"/>
                </a:lnTo>
                <a:lnTo>
                  <a:pt x="38" y="96"/>
                </a:lnTo>
                <a:lnTo>
                  <a:pt x="38" y="98"/>
                </a:lnTo>
                <a:lnTo>
                  <a:pt x="38" y="98"/>
                </a:lnTo>
                <a:lnTo>
                  <a:pt x="34" y="100"/>
                </a:lnTo>
                <a:lnTo>
                  <a:pt x="34" y="100"/>
                </a:lnTo>
                <a:lnTo>
                  <a:pt x="32" y="100"/>
                </a:lnTo>
                <a:lnTo>
                  <a:pt x="32" y="100"/>
                </a:lnTo>
                <a:lnTo>
                  <a:pt x="30" y="102"/>
                </a:lnTo>
                <a:lnTo>
                  <a:pt x="30" y="102"/>
                </a:lnTo>
                <a:lnTo>
                  <a:pt x="30" y="104"/>
                </a:lnTo>
                <a:lnTo>
                  <a:pt x="30" y="104"/>
                </a:lnTo>
                <a:lnTo>
                  <a:pt x="28" y="106"/>
                </a:lnTo>
                <a:lnTo>
                  <a:pt x="28" y="106"/>
                </a:lnTo>
                <a:lnTo>
                  <a:pt x="26" y="108"/>
                </a:lnTo>
                <a:lnTo>
                  <a:pt x="26" y="108"/>
                </a:lnTo>
                <a:lnTo>
                  <a:pt x="24" y="114"/>
                </a:lnTo>
                <a:lnTo>
                  <a:pt x="24" y="114"/>
                </a:lnTo>
                <a:lnTo>
                  <a:pt x="22" y="120"/>
                </a:lnTo>
                <a:lnTo>
                  <a:pt x="22" y="120"/>
                </a:lnTo>
                <a:lnTo>
                  <a:pt x="20" y="122"/>
                </a:lnTo>
                <a:lnTo>
                  <a:pt x="20" y="122"/>
                </a:lnTo>
                <a:lnTo>
                  <a:pt x="18" y="124"/>
                </a:lnTo>
                <a:lnTo>
                  <a:pt x="18" y="124"/>
                </a:lnTo>
                <a:lnTo>
                  <a:pt x="16" y="132"/>
                </a:lnTo>
                <a:lnTo>
                  <a:pt x="16" y="132"/>
                </a:lnTo>
                <a:lnTo>
                  <a:pt x="14" y="136"/>
                </a:lnTo>
                <a:lnTo>
                  <a:pt x="14" y="136"/>
                </a:lnTo>
                <a:lnTo>
                  <a:pt x="12" y="140"/>
                </a:lnTo>
                <a:lnTo>
                  <a:pt x="12" y="140"/>
                </a:lnTo>
                <a:lnTo>
                  <a:pt x="10" y="146"/>
                </a:lnTo>
                <a:lnTo>
                  <a:pt x="10" y="146"/>
                </a:lnTo>
                <a:lnTo>
                  <a:pt x="8" y="152"/>
                </a:lnTo>
                <a:lnTo>
                  <a:pt x="8" y="152"/>
                </a:lnTo>
                <a:lnTo>
                  <a:pt x="6" y="156"/>
                </a:lnTo>
                <a:lnTo>
                  <a:pt x="6" y="156"/>
                </a:lnTo>
                <a:lnTo>
                  <a:pt x="4" y="160"/>
                </a:lnTo>
                <a:lnTo>
                  <a:pt x="4" y="160"/>
                </a:lnTo>
                <a:lnTo>
                  <a:pt x="2" y="170"/>
                </a:lnTo>
                <a:lnTo>
                  <a:pt x="2" y="170"/>
                </a:lnTo>
                <a:lnTo>
                  <a:pt x="0" y="182"/>
                </a:lnTo>
                <a:lnTo>
                  <a:pt x="0" y="182"/>
                </a:lnTo>
                <a:lnTo>
                  <a:pt x="2" y="192"/>
                </a:lnTo>
                <a:lnTo>
                  <a:pt x="2" y="192"/>
                </a:lnTo>
                <a:lnTo>
                  <a:pt x="2" y="194"/>
                </a:lnTo>
                <a:lnTo>
                  <a:pt x="4" y="196"/>
                </a:lnTo>
                <a:lnTo>
                  <a:pt x="4" y="196"/>
                </a:lnTo>
                <a:lnTo>
                  <a:pt x="8" y="196"/>
                </a:lnTo>
                <a:lnTo>
                  <a:pt x="8" y="196"/>
                </a:lnTo>
                <a:lnTo>
                  <a:pt x="14" y="198"/>
                </a:lnTo>
                <a:lnTo>
                  <a:pt x="14" y="198"/>
                </a:lnTo>
                <a:lnTo>
                  <a:pt x="14" y="198"/>
                </a:lnTo>
                <a:lnTo>
                  <a:pt x="14" y="198"/>
                </a:lnTo>
                <a:lnTo>
                  <a:pt x="18" y="198"/>
                </a:lnTo>
                <a:lnTo>
                  <a:pt x="18" y="198"/>
                </a:lnTo>
                <a:lnTo>
                  <a:pt x="22" y="198"/>
                </a:lnTo>
                <a:lnTo>
                  <a:pt x="22" y="198"/>
                </a:lnTo>
                <a:lnTo>
                  <a:pt x="26" y="200"/>
                </a:lnTo>
                <a:lnTo>
                  <a:pt x="26" y="200"/>
                </a:lnTo>
                <a:lnTo>
                  <a:pt x="32" y="202"/>
                </a:lnTo>
                <a:lnTo>
                  <a:pt x="32" y="202"/>
                </a:lnTo>
                <a:lnTo>
                  <a:pt x="34" y="202"/>
                </a:lnTo>
                <a:lnTo>
                  <a:pt x="34" y="202"/>
                </a:lnTo>
                <a:lnTo>
                  <a:pt x="36" y="202"/>
                </a:lnTo>
                <a:lnTo>
                  <a:pt x="36" y="202"/>
                </a:lnTo>
                <a:lnTo>
                  <a:pt x="40" y="202"/>
                </a:lnTo>
                <a:lnTo>
                  <a:pt x="40" y="202"/>
                </a:lnTo>
                <a:lnTo>
                  <a:pt x="40" y="202"/>
                </a:lnTo>
                <a:lnTo>
                  <a:pt x="40" y="202"/>
                </a:lnTo>
                <a:lnTo>
                  <a:pt x="40" y="206"/>
                </a:lnTo>
                <a:lnTo>
                  <a:pt x="40" y="206"/>
                </a:lnTo>
                <a:lnTo>
                  <a:pt x="38" y="218"/>
                </a:lnTo>
                <a:lnTo>
                  <a:pt x="38" y="218"/>
                </a:lnTo>
                <a:lnTo>
                  <a:pt x="38" y="232"/>
                </a:lnTo>
                <a:lnTo>
                  <a:pt x="38" y="232"/>
                </a:lnTo>
                <a:lnTo>
                  <a:pt x="38" y="240"/>
                </a:lnTo>
                <a:lnTo>
                  <a:pt x="38" y="240"/>
                </a:lnTo>
                <a:lnTo>
                  <a:pt x="40" y="242"/>
                </a:lnTo>
                <a:lnTo>
                  <a:pt x="40" y="242"/>
                </a:lnTo>
                <a:lnTo>
                  <a:pt x="42" y="244"/>
                </a:lnTo>
                <a:lnTo>
                  <a:pt x="42" y="244"/>
                </a:lnTo>
                <a:lnTo>
                  <a:pt x="44" y="246"/>
                </a:lnTo>
                <a:lnTo>
                  <a:pt x="44" y="246"/>
                </a:lnTo>
                <a:lnTo>
                  <a:pt x="44" y="246"/>
                </a:lnTo>
                <a:lnTo>
                  <a:pt x="44" y="246"/>
                </a:lnTo>
                <a:lnTo>
                  <a:pt x="46" y="248"/>
                </a:lnTo>
                <a:lnTo>
                  <a:pt x="46" y="248"/>
                </a:lnTo>
                <a:lnTo>
                  <a:pt x="46" y="248"/>
                </a:lnTo>
                <a:lnTo>
                  <a:pt x="46" y="248"/>
                </a:lnTo>
                <a:lnTo>
                  <a:pt x="46" y="250"/>
                </a:lnTo>
                <a:lnTo>
                  <a:pt x="46" y="250"/>
                </a:lnTo>
                <a:lnTo>
                  <a:pt x="46" y="250"/>
                </a:lnTo>
                <a:lnTo>
                  <a:pt x="46" y="250"/>
                </a:lnTo>
                <a:lnTo>
                  <a:pt x="46" y="252"/>
                </a:lnTo>
                <a:lnTo>
                  <a:pt x="46" y="252"/>
                </a:lnTo>
                <a:lnTo>
                  <a:pt x="46" y="256"/>
                </a:lnTo>
                <a:lnTo>
                  <a:pt x="46" y="256"/>
                </a:lnTo>
                <a:lnTo>
                  <a:pt x="42" y="256"/>
                </a:lnTo>
                <a:lnTo>
                  <a:pt x="42" y="256"/>
                </a:lnTo>
                <a:lnTo>
                  <a:pt x="42" y="262"/>
                </a:lnTo>
                <a:lnTo>
                  <a:pt x="42" y="262"/>
                </a:lnTo>
                <a:lnTo>
                  <a:pt x="44" y="264"/>
                </a:lnTo>
                <a:lnTo>
                  <a:pt x="44" y="264"/>
                </a:lnTo>
                <a:lnTo>
                  <a:pt x="42" y="266"/>
                </a:lnTo>
                <a:lnTo>
                  <a:pt x="42" y="266"/>
                </a:lnTo>
                <a:lnTo>
                  <a:pt x="42" y="270"/>
                </a:lnTo>
                <a:lnTo>
                  <a:pt x="42" y="270"/>
                </a:lnTo>
                <a:lnTo>
                  <a:pt x="42" y="274"/>
                </a:lnTo>
                <a:lnTo>
                  <a:pt x="42" y="274"/>
                </a:lnTo>
                <a:lnTo>
                  <a:pt x="40" y="278"/>
                </a:lnTo>
                <a:lnTo>
                  <a:pt x="40" y="278"/>
                </a:lnTo>
                <a:lnTo>
                  <a:pt x="40" y="280"/>
                </a:lnTo>
                <a:lnTo>
                  <a:pt x="40" y="280"/>
                </a:lnTo>
                <a:lnTo>
                  <a:pt x="38" y="284"/>
                </a:lnTo>
                <a:lnTo>
                  <a:pt x="38" y="284"/>
                </a:lnTo>
                <a:lnTo>
                  <a:pt x="38" y="286"/>
                </a:lnTo>
                <a:lnTo>
                  <a:pt x="38" y="286"/>
                </a:lnTo>
                <a:lnTo>
                  <a:pt x="36" y="292"/>
                </a:lnTo>
                <a:lnTo>
                  <a:pt x="36" y="292"/>
                </a:lnTo>
                <a:lnTo>
                  <a:pt x="36" y="296"/>
                </a:lnTo>
                <a:lnTo>
                  <a:pt x="36" y="296"/>
                </a:lnTo>
                <a:lnTo>
                  <a:pt x="36" y="298"/>
                </a:lnTo>
                <a:lnTo>
                  <a:pt x="36" y="298"/>
                </a:lnTo>
                <a:lnTo>
                  <a:pt x="36" y="302"/>
                </a:lnTo>
                <a:lnTo>
                  <a:pt x="36" y="302"/>
                </a:lnTo>
                <a:lnTo>
                  <a:pt x="36" y="304"/>
                </a:lnTo>
                <a:lnTo>
                  <a:pt x="36" y="304"/>
                </a:lnTo>
                <a:lnTo>
                  <a:pt x="36" y="306"/>
                </a:lnTo>
                <a:lnTo>
                  <a:pt x="36" y="306"/>
                </a:lnTo>
                <a:lnTo>
                  <a:pt x="36" y="308"/>
                </a:lnTo>
                <a:lnTo>
                  <a:pt x="36" y="308"/>
                </a:lnTo>
                <a:lnTo>
                  <a:pt x="36" y="310"/>
                </a:lnTo>
                <a:lnTo>
                  <a:pt x="36" y="310"/>
                </a:lnTo>
                <a:lnTo>
                  <a:pt x="38" y="312"/>
                </a:lnTo>
                <a:lnTo>
                  <a:pt x="38" y="312"/>
                </a:lnTo>
                <a:lnTo>
                  <a:pt x="38" y="314"/>
                </a:lnTo>
                <a:lnTo>
                  <a:pt x="38" y="314"/>
                </a:lnTo>
                <a:lnTo>
                  <a:pt x="38" y="316"/>
                </a:lnTo>
                <a:lnTo>
                  <a:pt x="38" y="316"/>
                </a:lnTo>
                <a:lnTo>
                  <a:pt x="38" y="320"/>
                </a:lnTo>
                <a:lnTo>
                  <a:pt x="38" y="320"/>
                </a:lnTo>
                <a:lnTo>
                  <a:pt x="38" y="324"/>
                </a:lnTo>
                <a:lnTo>
                  <a:pt x="38" y="324"/>
                </a:lnTo>
                <a:lnTo>
                  <a:pt x="38" y="328"/>
                </a:lnTo>
                <a:lnTo>
                  <a:pt x="38" y="328"/>
                </a:lnTo>
                <a:lnTo>
                  <a:pt x="38" y="334"/>
                </a:lnTo>
                <a:lnTo>
                  <a:pt x="38" y="334"/>
                </a:lnTo>
                <a:lnTo>
                  <a:pt x="40" y="346"/>
                </a:lnTo>
                <a:lnTo>
                  <a:pt x="40" y="346"/>
                </a:lnTo>
                <a:lnTo>
                  <a:pt x="42" y="354"/>
                </a:lnTo>
                <a:lnTo>
                  <a:pt x="42" y="354"/>
                </a:lnTo>
                <a:lnTo>
                  <a:pt x="44" y="366"/>
                </a:lnTo>
                <a:lnTo>
                  <a:pt x="44" y="366"/>
                </a:lnTo>
                <a:lnTo>
                  <a:pt x="46" y="372"/>
                </a:lnTo>
                <a:lnTo>
                  <a:pt x="46" y="372"/>
                </a:lnTo>
                <a:lnTo>
                  <a:pt x="46" y="380"/>
                </a:lnTo>
                <a:lnTo>
                  <a:pt x="46" y="380"/>
                </a:lnTo>
                <a:lnTo>
                  <a:pt x="48" y="390"/>
                </a:lnTo>
                <a:lnTo>
                  <a:pt x="48" y="390"/>
                </a:lnTo>
                <a:lnTo>
                  <a:pt x="48" y="404"/>
                </a:lnTo>
                <a:lnTo>
                  <a:pt x="48" y="404"/>
                </a:lnTo>
                <a:lnTo>
                  <a:pt x="50" y="420"/>
                </a:lnTo>
                <a:lnTo>
                  <a:pt x="50" y="420"/>
                </a:lnTo>
                <a:lnTo>
                  <a:pt x="52" y="436"/>
                </a:lnTo>
                <a:lnTo>
                  <a:pt x="52" y="436"/>
                </a:lnTo>
                <a:lnTo>
                  <a:pt x="54" y="450"/>
                </a:lnTo>
                <a:lnTo>
                  <a:pt x="54" y="450"/>
                </a:lnTo>
                <a:lnTo>
                  <a:pt x="56" y="460"/>
                </a:lnTo>
                <a:lnTo>
                  <a:pt x="56" y="460"/>
                </a:lnTo>
                <a:lnTo>
                  <a:pt x="58" y="470"/>
                </a:lnTo>
                <a:lnTo>
                  <a:pt x="58" y="470"/>
                </a:lnTo>
                <a:lnTo>
                  <a:pt x="60" y="478"/>
                </a:lnTo>
                <a:lnTo>
                  <a:pt x="60" y="478"/>
                </a:lnTo>
                <a:lnTo>
                  <a:pt x="62" y="484"/>
                </a:lnTo>
                <a:lnTo>
                  <a:pt x="62" y="484"/>
                </a:lnTo>
                <a:lnTo>
                  <a:pt x="64" y="488"/>
                </a:lnTo>
                <a:lnTo>
                  <a:pt x="64" y="488"/>
                </a:lnTo>
                <a:lnTo>
                  <a:pt x="66" y="494"/>
                </a:lnTo>
                <a:lnTo>
                  <a:pt x="66" y="494"/>
                </a:lnTo>
                <a:lnTo>
                  <a:pt x="70" y="502"/>
                </a:lnTo>
                <a:lnTo>
                  <a:pt x="70" y="502"/>
                </a:lnTo>
                <a:lnTo>
                  <a:pt x="70" y="504"/>
                </a:lnTo>
                <a:lnTo>
                  <a:pt x="70" y="504"/>
                </a:lnTo>
                <a:lnTo>
                  <a:pt x="70" y="506"/>
                </a:lnTo>
                <a:lnTo>
                  <a:pt x="70" y="506"/>
                </a:lnTo>
                <a:lnTo>
                  <a:pt x="66" y="512"/>
                </a:lnTo>
                <a:lnTo>
                  <a:pt x="66" y="512"/>
                </a:lnTo>
                <a:lnTo>
                  <a:pt x="64" y="516"/>
                </a:lnTo>
                <a:lnTo>
                  <a:pt x="64" y="516"/>
                </a:lnTo>
                <a:lnTo>
                  <a:pt x="62" y="522"/>
                </a:lnTo>
                <a:lnTo>
                  <a:pt x="62" y="522"/>
                </a:lnTo>
                <a:lnTo>
                  <a:pt x="60" y="528"/>
                </a:lnTo>
                <a:lnTo>
                  <a:pt x="60" y="528"/>
                </a:lnTo>
                <a:lnTo>
                  <a:pt x="58" y="532"/>
                </a:lnTo>
                <a:lnTo>
                  <a:pt x="58" y="532"/>
                </a:lnTo>
                <a:lnTo>
                  <a:pt x="58" y="534"/>
                </a:lnTo>
                <a:lnTo>
                  <a:pt x="58" y="534"/>
                </a:lnTo>
                <a:lnTo>
                  <a:pt x="58" y="538"/>
                </a:lnTo>
                <a:lnTo>
                  <a:pt x="58" y="538"/>
                </a:lnTo>
                <a:lnTo>
                  <a:pt x="60" y="540"/>
                </a:lnTo>
                <a:lnTo>
                  <a:pt x="60" y="540"/>
                </a:lnTo>
                <a:lnTo>
                  <a:pt x="64" y="540"/>
                </a:lnTo>
                <a:lnTo>
                  <a:pt x="64" y="540"/>
                </a:lnTo>
                <a:lnTo>
                  <a:pt x="64" y="542"/>
                </a:lnTo>
                <a:lnTo>
                  <a:pt x="64" y="542"/>
                </a:lnTo>
                <a:lnTo>
                  <a:pt x="62" y="544"/>
                </a:lnTo>
                <a:lnTo>
                  <a:pt x="62" y="544"/>
                </a:lnTo>
                <a:lnTo>
                  <a:pt x="60" y="546"/>
                </a:lnTo>
                <a:lnTo>
                  <a:pt x="60" y="546"/>
                </a:lnTo>
                <a:lnTo>
                  <a:pt x="60" y="548"/>
                </a:lnTo>
                <a:lnTo>
                  <a:pt x="60" y="548"/>
                </a:lnTo>
                <a:lnTo>
                  <a:pt x="58" y="552"/>
                </a:lnTo>
                <a:lnTo>
                  <a:pt x="58" y="552"/>
                </a:lnTo>
                <a:lnTo>
                  <a:pt x="56" y="556"/>
                </a:lnTo>
                <a:lnTo>
                  <a:pt x="56" y="556"/>
                </a:lnTo>
                <a:lnTo>
                  <a:pt x="56" y="556"/>
                </a:lnTo>
                <a:lnTo>
                  <a:pt x="56" y="556"/>
                </a:lnTo>
                <a:lnTo>
                  <a:pt x="56" y="556"/>
                </a:lnTo>
                <a:lnTo>
                  <a:pt x="56" y="556"/>
                </a:lnTo>
                <a:lnTo>
                  <a:pt x="54" y="558"/>
                </a:lnTo>
                <a:lnTo>
                  <a:pt x="54" y="558"/>
                </a:lnTo>
                <a:lnTo>
                  <a:pt x="52" y="560"/>
                </a:lnTo>
                <a:lnTo>
                  <a:pt x="52" y="560"/>
                </a:lnTo>
                <a:lnTo>
                  <a:pt x="50" y="562"/>
                </a:lnTo>
                <a:lnTo>
                  <a:pt x="50" y="562"/>
                </a:lnTo>
                <a:lnTo>
                  <a:pt x="44" y="564"/>
                </a:lnTo>
                <a:lnTo>
                  <a:pt x="44" y="564"/>
                </a:lnTo>
                <a:lnTo>
                  <a:pt x="36" y="566"/>
                </a:lnTo>
                <a:lnTo>
                  <a:pt x="36" y="566"/>
                </a:lnTo>
                <a:lnTo>
                  <a:pt x="30" y="568"/>
                </a:lnTo>
                <a:lnTo>
                  <a:pt x="30" y="568"/>
                </a:lnTo>
                <a:lnTo>
                  <a:pt x="28" y="572"/>
                </a:lnTo>
                <a:lnTo>
                  <a:pt x="28" y="572"/>
                </a:lnTo>
                <a:lnTo>
                  <a:pt x="28" y="572"/>
                </a:lnTo>
                <a:lnTo>
                  <a:pt x="28" y="572"/>
                </a:lnTo>
                <a:lnTo>
                  <a:pt x="26" y="574"/>
                </a:lnTo>
                <a:lnTo>
                  <a:pt x="26" y="574"/>
                </a:lnTo>
                <a:lnTo>
                  <a:pt x="26" y="574"/>
                </a:lnTo>
                <a:lnTo>
                  <a:pt x="26" y="574"/>
                </a:lnTo>
                <a:lnTo>
                  <a:pt x="26" y="576"/>
                </a:lnTo>
                <a:lnTo>
                  <a:pt x="26" y="576"/>
                </a:lnTo>
                <a:lnTo>
                  <a:pt x="26" y="578"/>
                </a:lnTo>
                <a:lnTo>
                  <a:pt x="26" y="578"/>
                </a:lnTo>
                <a:lnTo>
                  <a:pt x="26" y="580"/>
                </a:lnTo>
                <a:lnTo>
                  <a:pt x="26" y="580"/>
                </a:lnTo>
                <a:lnTo>
                  <a:pt x="30" y="582"/>
                </a:lnTo>
                <a:lnTo>
                  <a:pt x="30" y="582"/>
                </a:lnTo>
                <a:lnTo>
                  <a:pt x="34" y="582"/>
                </a:lnTo>
                <a:lnTo>
                  <a:pt x="34" y="582"/>
                </a:lnTo>
                <a:lnTo>
                  <a:pt x="36" y="584"/>
                </a:lnTo>
                <a:lnTo>
                  <a:pt x="36" y="584"/>
                </a:lnTo>
                <a:lnTo>
                  <a:pt x="40" y="584"/>
                </a:lnTo>
                <a:lnTo>
                  <a:pt x="40" y="584"/>
                </a:lnTo>
                <a:lnTo>
                  <a:pt x="44" y="584"/>
                </a:lnTo>
                <a:lnTo>
                  <a:pt x="44" y="584"/>
                </a:lnTo>
                <a:lnTo>
                  <a:pt x="46" y="584"/>
                </a:lnTo>
                <a:lnTo>
                  <a:pt x="46" y="584"/>
                </a:lnTo>
                <a:lnTo>
                  <a:pt x="48" y="584"/>
                </a:lnTo>
                <a:lnTo>
                  <a:pt x="48" y="584"/>
                </a:lnTo>
                <a:lnTo>
                  <a:pt x="50" y="584"/>
                </a:lnTo>
                <a:lnTo>
                  <a:pt x="50" y="584"/>
                </a:lnTo>
                <a:lnTo>
                  <a:pt x="52" y="584"/>
                </a:lnTo>
                <a:lnTo>
                  <a:pt x="52" y="584"/>
                </a:lnTo>
                <a:lnTo>
                  <a:pt x="52" y="584"/>
                </a:lnTo>
                <a:lnTo>
                  <a:pt x="52" y="584"/>
                </a:lnTo>
                <a:lnTo>
                  <a:pt x="54" y="584"/>
                </a:lnTo>
                <a:lnTo>
                  <a:pt x="54" y="584"/>
                </a:lnTo>
                <a:lnTo>
                  <a:pt x="56" y="582"/>
                </a:lnTo>
                <a:lnTo>
                  <a:pt x="56" y="582"/>
                </a:lnTo>
                <a:lnTo>
                  <a:pt x="56" y="584"/>
                </a:lnTo>
                <a:lnTo>
                  <a:pt x="56" y="584"/>
                </a:lnTo>
                <a:lnTo>
                  <a:pt x="58" y="584"/>
                </a:lnTo>
                <a:lnTo>
                  <a:pt x="58" y="584"/>
                </a:lnTo>
                <a:lnTo>
                  <a:pt x="60" y="582"/>
                </a:lnTo>
                <a:lnTo>
                  <a:pt x="60" y="582"/>
                </a:lnTo>
                <a:lnTo>
                  <a:pt x="60" y="582"/>
                </a:lnTo>
                <a:lnTo>
                  <a:pt x="60" y="582"/>
                </a:lnTo>
                <a:lnTo>
                  <a:pt x="62" y="582"/>
                </a:lnTo>
                <a:lnTo>
                  <a:pt x="62" y="582"/>
                </a:lnTo>
                <a:lnTo>
                  <a:pt x="64" y="582"/>
                </a:lnTo>
                <a:lnTo>
                  <a:pt x="64" y="582"/>
                </a:lnTo>
                <a:lnTo>
                  <a:pt x="64" y="582"/>
                </a:lnTo>
                <a:lnTo>
                  <a:pt x="64" y="582"/>
                </a:lnTo>
                <a:lnTo>
                  <a:pt x="66" y="582"/>
                </a:lnTo>
                <a:lnTo>
                  <a:pt x="66" y="582"/>
                </a:lnTo>
                <a:lnTo>
                  <a:pt x="68" y="582"/>
                </a:lnTo>
                <a:lnTo>
                  <a:pt x="68" y="582"/>
                </a:lnTo>
                <a:lnTo>
                  <a:pt x="68" y="582"/>
                </a:lnTo>
                <a:lnTo>
                  <a:pt x="68" y="582"/>
                </a:lnTo>
                <a:lnTo>
                  <a:pt x="70" y="582"/>
                </a:lnTo>
                <a:lnTo>
                  <a:pt x="70" y="582"/>
                </a:lnTo>
                <a:lnTo>
                  <a:pt x="72" y="580"/>
                </a:lnTo>
                <a:lnTo>
                  <a:pt x="72" y="580"/>
                </a:lnTo>
                <a:lnTo>
                  <a:pt x="72" y="580"/>
                </a:lnTo>
                <a:lnTo>
                  <a:pt x="72" y="580"/>
                </a:lnTo>
                <a:lnTo>
                  <a:pt x="76" y="578"/>
                </a:lnTo>
                <a:lnTo>
                  <a:pt x="76" y="578"/>
                </a:lnTo>
                <a:lnTo>
                  <a:pt x="86" y="576"/>
                </a:lnTo>
                <a:lnTo>
                  <a:pt x="86" y="576"/>
                </a:lnTo>
                <a:lnTo>
                  <a:pt x="88" y="576"/>
                </a:lnTo>
                <a:lnTo>
                  <a:pt x="88" y="576"/>
                </a:lnTo>
                <a:lnTo>
                  <a:pt x="92" y="578"/>
                </a:lnTo>
                <a:lnTo>
                  <a:pt x="92" y="578"/>
                </a:lnTo>
                <a:lnTo>
                  <a:pt x="94" y="578"/>
                </a:lnTo>
                <a:lnTo>
                  <a:pt x="94" y="578"/>
                </a:lnTo>
                <a:lnTo>
                  <a:pt x="98" y="578"/>
                </a:lnTo>
                <a:lnTo>
                  <a:pt x="98" y="578"/>
                </a:lnTo>
                <a:lnTo>
                  <a:pt x="100" y="578"/>
                </a:lnTo>
                <a:lnTo>
                  <a:pt x="100" y="578"/>
                </a:lnTo>
                <a:lnTo>
                  <a:pt x="100" y="578"/>
                </a:lnTo>
                <a:lnTo>
                  <a:pt x="100" y="578"/>
                </a:lnTo>
                <a:lnTo>
                  <a:pt x="102" y="578"/>
                </a:lnTo>
                <a:lnTo>
                  <a:pt x="102" y="578"/>
                </a:lnTo>
                <a:lnTo>
                  <a:pt x="104" y="578"/>
                </a:lnTo>
                <a:lnTo>
                  <a:pt x="104" y="578"/>
                </a:lnTo>
                <a:lnTo>
                  <a:pt x="104" y="578"/>
                </a:lnTo>
                <a:lnTo>
                  <a:pt x="104" y="578"/>
                </a:lnTo>
                <a:lnTo>
                  <a:pt x="106" y="578"/>
                </a:lnTo>
                <a:lnTo>
                  <a:pt x="106" y="578"/>
                </a:lnTo>
                <a:lnTo>
                  <a:pt x="108" y="576"/>
                </a:lnTo>
                <a:lnTo>
                  <a:pt x="108" y="576"/>
                </a:lnTo>
                <a:lnTo>
                  <a:pt x="108" y="576"/>
                </a:lnTo>
                <a:lnTo>
                  <a:pt x="108" y="576"/>
                </a:lnTo>
                <a:lnTo>
                  <a:pt x="110" y="576"/>
                </a:lnTo>
                <a:lnTo>
                  <a:pt x="110" y="576"/>
                </a:lnTo>
                <a:lnTo>
                  <a:pt x="112" y="576"/>
                </a:lnTo>
                <a:lnTo>
                  <a:pt x="112" y="576"/>
                </a:lnTo>
                <a:lnTo>
                  <a:pt x="114" y="574"/>
                </a:lnTo>
                <a:lnTo>
                  <a:pt x="114" y="574"/>
                </a:lnTo>
                <a:lnTo>
                  <a:pt x="114" y="574"/>
                </a:lnTo>
                <a:lnTo>
                  <a:pt x="114" y="574"/>
                </a:lnTo>
                <a:lnTo>
                  <a:pt x="114" y="568"/>
                </a:lnTo>
                <a:lnTo>
                  <a:pt x="114" y="568"/>
                </a:lnTo>
                <a:lnTo>
                  <a:pt x="112" y="564"/>
                </a:lnTo>
                <a:lnTo>
                  <a:pt x="112" y="564"/>
                </a:lnTo>
                <a:lnTo>
                  <a:pt x="112" y="564"/>
                </a:lnTo>
                <a:lnTo>
                  <a:pt x="112" y="564"/>
                </a:lnTo>
                <a:lnTo>
                  <a:pt x="112" y="562"/>
                </a:lnTo>
                <a:lnTo>
                  <a:pt x="112" y="562"/>
                </a:lnTo>
                <a:lnTo>
                  <a:pt x="112" y="560"/>
                </a:lnTo>
                <a:lnTo>
                  <a:pt x="112" y="560"/>
                </a:lnTo>
                <a:lnTo>
                  <a:pt x="112" y="558"/>
                </a:lnTo>
                <a:lnTo>
                  <a:pt x="112" y="558"/>
                </a:lnTo>
                <a:lnTo>
                  <a:pt x="112" y="556"/>
                </a:lnTo>
                <a:lnTo>
                  <a:pt x="112" y="556"/>
                </a:lnTo>
                <a:lnTo>
                  <a:pt x="112" y="552"/>
                </a:lnTo>
                <a:lnTo>
                  <a:pt x="112" y="552"/>
                </a:lnTo>
                <a:lnTo>
                  <a:pt x="112" y="550"/>
                </a:lnTo>
                <a:lnTo>
                  <a:pt x="112" y="550"/>
                </a:lnTo>
                <a:lnTo>
                  <a:pt x="112" y="550"/>
                </a:lnTo>
                <a:lnTo>
                  <a:pt x="112" y="550"/>
                </a:lnTo>
                <a:lnTo>
                  <a:pt x="112" y="550"/>
                </a:lnTo>
                <a:lnTo>
                  <a:pt x="112" y="550"/>
                </a:lnTo>
                <a:lnTo>
                  <a:pt x="116" y="546"/>
                </a:lnTo>
                <a:lnTo>
                  <a:pt x="116" y="546"/>
                </a:lnTo>
                <a:lnTo>
                  <a:pt x="118" y="542"/>
                </a:lnTo>
                <a:lnTo>
                  <a:pt x="118" y="542"/>
                </a:lnTo>
                <a:lnTo>
                  <a:pt x="120" y="538"/>
                </a:lnTo>
                <a:lnTo>
                  <a:pt x="120" y="538"/>
                </a:lnTo>
                <a:lnTo>
                  <a:pt x="120" y="536"/>
                </a:lnTo>
                <a:lnTo>
                  <a:pt x="120" y="536"/>
                </a:lnTo>
                <a:lnTo>
                  <a:pt x="120" y="532"/>
                </a:lnTo>
                <a:lnTo>
                  <a:pt x="120" y="532"/>
                </a:lnTo>
                <a:lnTo>
                  <a:pt x="116" y="524"/>
                </a:lnTo>
                <a:lnTo>
                  <a:pt x="116" y="524"/>
                </a:lnTo>
                <a:lnTo>
                  <a:pt x="112" y="518"/>
                </a:lnTo>
                <a:lnTo>
                  <a:pt x="112" y="518"/>
                </a:lnTo>
                <a:lnTo>
                  <a:pt x="110" y="514"/>
                </a:lnTo>
                <a:lnTo>
                  <a:pt x="110" y="514"/>
                </a:lnTo>
                <a:lnTo>
                  <a:pt x="108" y="512"/>
                </a:lnTo>
                <a:lnTo>
                  <a:pt x="108" y="512"/>
                </a:lnTo>
                <a:lnTo>
                  <a:pt x="108" y="510"/>
                </a:lnTo>
                <a:lnTo>
                  <a:pt x="108" y="510"/>
                </a:lnTo>
                <a:lnTo>
                  <a:pt x="108" y="508"/>
                </a:lnTo>
                <a:lnTo>
                  <a:pt x="108" y="508"/>
                </a:lnTo>
                <a:lnTo>
                  <a:pt x="110" y="500"/>
                </a:lnTo>
                <a:lnTo>
                  <a:pt x="110" y="500"/>
                </a:lnTo>
                <a:lnTo>
                  <a:pt x="110" y="488"/>
                </a:lnTo>
                <a:lnTo>
                  <a:pt x="110" y="488"/>
                </a:lnTo>
                <a:lnTo>
                  <a:pt x="110" y="480"/>
                </a:lnTo>
                <a:lnTo>
                  <a:pt x="110" y="480"/>
                </a:lnTo>
                <a:lnTo>
                  <a:pt x="110" y="476"/>
                </a:lnTo>
                <a:lnTo>
                  <a:pt x="110" y="476"/>
                </a:lnTo>
                <a:lnTo>
                  <a:pt x="110" y="468"/>
                </a:lnTo>
                <a:lnTo>
                  <a:pt x="110" y="468"/>
                </a:lnTo>
                <a:lnTo>
                  <a:pt x="110" y="466"/>
                </a:lnTo>
                <a:lnTo>
                  <a:pt x="110" y="466"/>
                </a:lnTo>
                <a:lnTo>
                  <a:pt x="110" y="464"/>
                </a:lnTo>
                <a:lnTo>
                  <a:pt x="110" y="464"/>
                </a:lnTo>
                <a:lnTo>
                  <a:pt x="110" y="456"/>
                </a:lnTo>
                <a:lnTo>
                  <a:pt x="110" y="456"/>
                </a:lnTo>
                <a:lnTo>
                  <a:pt x="108" y="444"/>
                </a:lnTo>
                <a:lnTo>
                  <a:pt x="108" y="444"/>
                </a:lnTo>
                <a:lnTo>
                  <a:pt x="108" y="438"/>
                </a:lnTo>
                <a:lnTo>
                  <a:pt x="108" y="438"/>
                </a:lnTo>
                <a:lnTo>
                  <a:pt x="108" y="434"/>
                </a:lnTo>
                <a:lnTo>
                  <a:pt x="108" y="434"/>
                </a:lnTo>
                <a:lnTo>
                  <a:pt x="108" y="430"/>
                </a:lnTo>
                <a:lnTo>
                  <a:pt x="108" y="430"/>
                </a:lnTo>
                <a:lnTo>
                  <a:pt x="110" y="422"/>
                </a:lnTo>
                <a:lnTo>
                  <a:pt x="110" y="422"/>
                </a:lnTo>
                <a:lnTo>
                  <a:pt x="110" y="416"/>
                </a:lnTo>
                <a:lnTo>
                  <a:pt x="110" y="416"/>
                </a:lnTo>
                <a:lnTo>
                  <a:pt x="110" y="410"/>
                </a:lnTo>
                <a:lnTo>
                  <a:pt x="110" y="410"/>
                </a:lnTo>
                <a:lnTo>
                  <a:pt x="110" y="402"/>
                </a:lnTo>
                <a:lnTo>
                  <a:pt x="110" y="402"/>
                </a:lnTo>
                <a:lnTo>
                  <a:pt x="110" y="396"/>
                </a:lnTo>
                <a:lnTo>
                  <a:pt x="110" y="396"/>
                </a:lnTo>
                <a:lnTo>
                  <a:pt x="108" y="392"/>
                </a:lnTo>
                <a:lnTo>
                  <a:pt x="108" y="392"/>
                </a:lnTo>
                <a:lnTo>
                  <a:pt x="108" y="386"/>
                </a:lnTo>
                <a:lnTo>
                  <a:pt x="108" y="386"/>
                </a:lnTo>
                <a:lnTo>
                  <a:pt x="108" y="382"/>
                </a:lnTo>
                <a:lnTo>
                  <a:pt x="108" y="382"/>
                </a:lnTo>
                <a:lnTo>
                  <a:pt x="108" y="382"/>
                </a:lnTo>
                <a:lnTo>
                  <a:pt x="108" y="382"/>
                </a:lnTo>
                <a:lnTo>
                  <a:pt x="108" y="384"/>
                </a:lnTo>
                <a:lnTo>
                  <a:pt x="108" y="384"/>
                </a:lnTo>
                <a:lnTo>
                  <a:pt x="110" y="388"/>
                </a:lnTo>
                <a:lnTo>
                  <a:pt x="110" y="388"/>
                </a:lnTo>
                <a:lnTo>
                  <a:pt x="110" y="394"/>
                </a:lnTo>
                <a:lnTo>
                  <a:pt x="110" y="394"/>
                </a:lnTo>
                <a:lnTo>
                  <a:pt x="112" y="396"/>
                </a:lnTo>
                <a:lnTo>
                  <a:pt x="112" y="396"/>
                </a:lnTo>
                <a:lnTo>
                  <a:pt x="112" y="400"/>
                </a:lnTo>
                <a:lnTo>
                  <a:pt x="112" y="400"/>
                </a:lnTo>
                <a:lnTo>
                  <a:pt x="114" y="406"/>
                </a:lnTo>
                <a:lnTo>
                  <a:pt x="114" y="406"/>
                </a:lnTo>
                <a:lnTo>
                  <a:pt x="114" y="410"/>
                </a:lnTo>
                <a:lnTo>
                  <a:pt x="114" y="410"/>
                </a:lnTo>
                <a:lnTo>
                  <a:pt x="116" y="416"/>
                </a:lnTo>
                <a:lnTo>
                  <a:pt x="116" y="416"/>
                </a:lnTo>
                <a:lnTo>
                  <a:pt x="118" y="420"/>
                </a:lnTo>
                <a:lnTo>
                  <a:pt x="118" y="420"/>
                </a:lnTo>
                <a:lnTo>
                  <a:pt x="118" y="426"/>
                </a:lnTo>
                <a:lnTo>
                  <a:pt x="118" y="426"/>
                </a:lnTo>
                <a:lnTo>
                  <a:pt x="118" y="430"/>
                </a:lnTo>
                <a:lnTo>
                  <a:pt x="118" y="430"/>
                </a:lnTo>
                <a:lnTo>
                  <a:pt x="118" y="434"/>
                </a:lnTo>
                <a:lnTo>
                  <a:pt x="118" y="434"/>
                </a:lnTo>
                <a:lnTo>
                  <a:pt x="120" y="438"/>
                </a:lnTo>
                <a:lnTo>
                  <a:pt x="120" y="438"/>
                </a:lnTo>
                <a:lnTo>
                  <a:pt x="120" y="442"/>
                </a:lnTo>
                <a:lnTo>
                  <a:pt x="120" y="442"/>
                </a:lnTo>
                <a:lnTo>
                  <a:pt x="120" y="448"/>
                </a:lnTo>
                <a:lnTo>
                  <a:pt x="120" y="448"/>
                </a:lnTo>
                <a:lnTo>
                  <a:pt x="120" y="452"/>
                </a:lnTo>
                <a:lnTo>
                  <a:pt x="120" y="452"/>
                </a:lnTo>
                <a:lnTo>
                  <a:pt x="120" y="454"/>
                </a:lnTo>
                <a:lnTo>
                  <a:pt x="120" y="454"/>
                </a:lnTo>
                <a:lnTo>
                  <a:pt x="122" y="460"/>
                </a:lnTo>
                <a:lnTo>
                  <a:pt x="122" y="460"/>
                </a:lnTo>
                <a:lnTo>
                  <a:pt x="122" y="464"/>
                </a:lnTo>
                <a:lnTo>
                  <a:pt x="122" y="464"/>
                </a:lnTo>
                <a:lnTo>
                  <a:pt x="122" y="468"/>
                </a:lnTo>
                <a:lnTo>
                  <a:pt x="122" y="468"/>
                </a:lnTo>
                <a:lnTo>
                  <a:pt x="122" y="470"/>
                </a:lnTo>
                <a:lnTo>
                  <a:pt x="122" y="470"/>
                </a:lnTo>
                <a:lnTo>
                  <a:pt x="124" y="478"/>
                </a:lnTo>
                <a:lnTo>
                  <a:pt x="124" y="478"/>
                </a:lnTo>
                <a:lnTo>
                  <a:pt x="124" y="490"/>
                </a:lnTo>
                <a:lnTo>
                  <a:pt x="124" y="490"/>
                </a:lnTo>
                <a:lnTo>
                  <a:pt x="124" y="500"/>
                </a:lnTo>
                <a:lnTo>
                  <a:pt x="124" y="500"/>
                </a:lnTo>
                <a:lnTo>
                  <a:pt x="128" y="514"/>
                </a:lnTo>
                <a:lnTo>
                  <a:pt x="128" y="514"/>
                </a:lnTo>
                <a:lnTo>
                  <a:pt x="130" y="522"/>
                </a:lnTo>
                <a:lnTo>
                  <a:pt x="130" y="522"/>
                </a:lnTo>
                <a:lnTo>
                  <a:pt x="132" y="528"/>
                </a:lnTo>
                <a:lnTo>
                  <a:pt x="132" y="528"/>
                </a:lnTo>
                <a:lnTo>
                  <a:pt x="134" y="534"/>
                </a:lnTo>
                <a:lnTo>
                  <a:pt x="134" y="534"/>
                </a:lnTo>
                <a:lnTo>
                  <a:pt x="136" y="536"/>
                </a:lnTo>
                <a:lnTo>
                  <a:pt x="136" y="536"/>
                </a:lnTo>
                <a:lnTo>
                  <a:pt x="140" y="540"/>
                </a:lnTo>
                <a:lnTo>
                  <a:pt x="140" y="540"/>
                </a:lnTo>
                <a:lnTo>
                  <a:pt x="140" y="540"/>
                </a:lnTo>
                <a:lnTo>
                  <a:pt x="140" y="540"/>
                </a:lnTo>
                <a:lnTo>
                  <a:pt x="140" y="542"/>
                </a:lnTo>
                <a:lnTo>
                  <a:pt x="140" y="542"/>
                </a:lnTo>
                <a:lnTo>
                  <a:pt x="136" y="544"/>
                </a:lnTo>
                <a:lnTo>
                  <a:pt x="136" y="544"/>
                </a:lnTo>
                <a:lnTo>
                  <a:pt x="134" y="546"/>
                </a:lnTo>
                <a:lnTo>
                  <a:pt x="134" y="546"/>
                </a:lnTo>
                <a:lnTo>
                  <a:pt x="132" y="552"/>
                </a:lnTo>
                <a:lnTo>
                  <a:pt x="132" y="552"/>
                </a:lnTo>
                <a:lnTo>
                  <a:pt x="130" y="554"/>
                </a:lnTo>
                <a:lnTo>
                  <a:pt x="130" y="554"/>
                </a:lnTo>
                <a:lnTo>
                  <a:pt x="128" y="558"/>
                </a:lnTo>
                <a:lnTo>
                  <a:pt x="128" y="558"/>
                </a:lnTo>
                <a:lnTo>
                  <a:pt x="130" y="562"/>
                </a:lnTo>
                <a:lnTo>
                  <a:pt x="130" y="562"/>
                </a:lnTo>
                <a:lnTo>
                  <a:pt x="132" y="564"/>
                </a:lnTo>
                <a:lnTo>
                  <a:pt x="132" y="564"/>
                </a:lnTo>
                <a:lnTo>
                  <a:pt x="134" y="566"/>
                </a:lnTo>
                <a:lnTo>
                  <a:pt x="134" y="566"/>
                </a:lnTo>
                <a:lnTo>
                  <a:pt x="136" y="568"/>
                </a:lnTo>
                <a:lnTo>
                  <a:pt x="136" y="568"/>
                </a:lnTo>
                <a:lnTo>
                  <a:pt x="138" y="572"/>
                </a:lnTo>
                <a:lnTo>
                  <a:pt x="138" y="572"/>
                </a:lnTo>
                <a:lnTo>
                  <a:pt x="140" y="572"/>
                </a:lnTo>
                <a:lnTo>
                  <a:pt x="140" y="572"/>
                </a:lnTo>
                <a:lnTo>
                  <a:pt x="142" y="576"/>
                </a:lnTo>
                <a:lnTo>
                  <a:pt x="142" y="576"/>
                </a:lnTo>
                <a:lnTo>
                  <a:pt x="144" y="578"/>
                </a:lnTo>
                <a:lnTo>
                  <a:pt x="144" y="578"/>
                </a:lnTo>
                <a:lnTo>
                  <a:pt x="144" y="578"/>
                </a:lnTo>
                <a:lnTo>
                  <a:pt x="144" y="578"/>
                </a:lnTo>
                <a:lnTo>
                  <a:pt x="142" y="582"/>
                </a:lnTo>
                <a:lnTo>
                  <a:pt x="142" y="582"/>
                </a:lnTo>
                <a:lnTo>
                  <a:pt x="142" y="588"/>
                </a:lnTo>
                <a:lnTo>
                  <a:pt x="142" y="588"/>
                </a:lnTo>
                <a:lnTo>
                  <a:pt x="142" y="588"/>
                </a:lnTo>
                <a:lnTo>
                  <a:pt x="142" y="588"/>
                </a:lnTo>
                <a:lnTo>
                  <a:pt x="142" y="590"/>
                </a:lnTo>
                <a:lnTo>
                  <a:pt x="142" y="590"/>
                </a:lnTo>
                <a:lnTo>
                  <a:pt x="142" y="590"/>
                </a:lnTo>
                <a:lnTo>
                  <a:pt x="142" y="590"/>
                </a:lnTo>
                <a:lnTo>
                  <a:pt x="140" y="594"/>
                </a:lnTo>
                <a:lnTo>
                  <a:pt x="140" y="594"/>
                </a:lnTo>
                <a:lnTo>
                  <a:pt x="140" y="598"/>
                </a:lnTo>
                <a:lnTo>
                  <a:pt x="140" y="598"/>
                </a:lnTo>
                <a:lnTo>
                  <a:pt x="142" y="600"/>
                </a:lnTo>
                <a:lnTo>
                  <a:pt x="142" y="600"/>
                </a:lnTo>
                <a:lnTo>
                  <a:pt x="146" y="600"/>
                </a:lnTo>
                <a:lnTo>
                  <a:pt x="146" y="600"/>
                </a:lnTo>
                <a:lnTo>
                  <a:pt x="150" y="600"/>
                </a:lnTo>
                <a:lnTo>
                  <a:pt x="150" y="600"/>
                </a:lnTo>
                <a:lnTo>
                  <a:pt x="164" y="600"/>
                </a:lnTo>
                <a:lnTo>
                  <a:pt x="164" y="600"/>
                </a:lnTo>
                <a:lnTo>
                  <a:pt x="174" y="598"/>
                </a:lnTo>
                <a:lnTo>
                  <a:pt x="174" y="598"/>
                </a:lnTo>
                <a:lnTo>
                  <a:pt x="178" y="596"/>
                </a:lnTo>
                <a:lnTo>
                  <a:pt x="178" y="596"/>
                </a:lnTo>
                <a:lnTo>
                  <a:pt x="180" y="594"/>
                </a:lnTo>
                <a:lnTo>
                  <a:pt x="180" y="594"/>
                </a:lnTo>
                <a:lnTo>
                  <a:pt x="180" y="590"/>
                </a:lnTo>
                <a:lnTo>
                  <a:pt x="180" y="590"/>
                </a:lnTo>
                <a:lnTo>
                  <a:pt x="178" y="586"/>
                </a:lnTo>
                <a:lnTo>
                  <a:pt x="178" y="586"/>
                </a:lnTo>
                <a:lnTo>
                  <a:pt x="178" y="584"/>
                </a:lnTo>
                <a:lnTo>
                  <a:pt x="178" y="584"/>
                </a:lnTo>
                <a:lnTo>
                  <a:pt x="178" y="578"/>
                </a:lnTo>
                <a:lnTo>
                  <a:pt x="178" y="578"/>
                </a:lnTo>
                <a:lnTo>
                  <a:pt x="178" y="578"/>
                </a:lnTo>
                <a:lnTo>
                  <a:pt x="178" y="578"/>
                </a:lnTo>
                <a:lnTo>
                  <a:pt x="176" y="576"/>
                </a:lnTo>
                <a:lnTo>
                  <a:pt x="176" y="576"/>
                </a:lnTo>
                <a:lnTo>
                  <a:pt x="178" y="574"/>
                </a:lnTo>
                <a:lnTo>
                  <a:pt x="178" y="574"/>
                </a:lnTo>
                <a:lnTo>
                  <a:pt x="178" y="574"/>
                </a:lnTo>
                <a:lnTo>
                  <a:pt x="178" y="574"/>
                </a:lnTo>
                <a:lnTo>
                  <a:pt x="180" y="568"/>
                </a:lnTo>
                <a:lnTo>
                  <a:pt x="180" y="568"/>
                </a:lnTo>
                <a:lnTo>
                  <a:pt x="180" y="566"/>
                </a:lnTo>
                <a:lnTo>
                  <a:pt x="180" y="566"/>
                </a:lnTo>
                <a:lnTo>
                  <a:pt x="182" y="564"/>
                </a:lnTo>
                <a:lnTo>
                  <a:pt x="182" y="564"/>
                </a:lnTo>
                <a:lnTo>
                  <a:pt x="182" y="562"/>
                </a:lnTo>
                <a:lnTo>
                  <a:pt x="182" y="562"/>
                </a:lnTo>
                <a:lnTo>
                  <a:pt x="184" y="558"/>
                </a:lnTo>
                <a:lnTo>
                  <a:pt x="184" y="558"/>
                </a:lnTo>
                <a:lnTo>
                  <a:pt x="186" y="556"/>
                </a:lnTo>
                <a:lnTo>
                  <a:pt x="186" y="556"/>
                </a:lnTo>
                <a:lnTo>
                  <a:pt x="186" y="554"/>
                </a:lnTo>
                <a:lnTo>
                  <a:pt x="186" y="554"/>
                </a:lnTo>
                <a:lnTo>
                  <a:pt x="186" y="552"/>
                </a:lnTo>
                <a:lnTo>
                  <a:pt x="186" y="552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  <a:effectLst>
            <a:outerShdw blurRad="76200" dir="18900000" sy="23000" kx="-1200000" algn="bl" rotWithShape="0">
              <a:prstClr val="black">
                <a:alpha val="20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" name="TextBox 11"/>
          <p:cNvSpPr txBox="1"/>
          <p:nvPr/>
        </p:nvSpPr>
        <p:spPr>
          <a:xfrm>
            <a:off x="817230" y="4267200"/>
            <a:ext cx="164878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2400" dirty="0" smtClean="0"/>
              <a:t>Your text here</a:t>
            </a:r>
            <a:endParaRPr lang="en-US" sz="2400" dirty="0"/>
          </a:p>
        </p:txBody>
      </p:sp>
      <p:sp>
        <p:nvSpPr>
          <p:cNvPr id="13" name="TextBox 12"/>
          <p:cNvSpPr txBox="1"/>
          <p:nvPr/>
        </p:nvSpPr>
        <p:spPr>
          <a:xfrm>
            <a:off x="4904415" y="2057400"/>
            <a:ext cx="164878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2400" dirty="0" smtClean="0"/>
              <a:t>Your text here</a:t>
            </a:r>
            <a:endParaRPr lang="en-US" sz="2400" dirty="0"/>
          </a:p>
        </p:txBody>
      </p:sp>
      <p:sp>
        <p:nvSpPr>
          <p:cNvPr id="14" name="TextBox 13"/>
          <p:cNvSpPr txBox="1"/>
          <p:nvPr/>
        </p:nvSpPr>
        <p:spPr>
          <a:xfrm>
            <a:off x="7038015" y="4191000"/>
            <a:ext cx="164878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2400" dirty="0" smtClean="0"/>
              <a:t>Your text here</a:t>
            </a:r>
            <a:endParaRPr lang="en-US" sz="2400" dirty="0"/>
          </a:p>
        </p:txBody>
      </p:sp>
      <p:sp>
        <p:nvSpPr>
          <p:cNvPr id="16" name="TextBox 15"/>
          <p:cNvSpPr txBox="1"/>
          <p:nvPr/>
        </p:nvSpPr>
        <p:spPr>
          <a:xfrm>
            <a:off x="1828800" y="5386867"/>
            <a:ext cx="164878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2400" dirty="0" smtClean="0"/>
              <a:t>Your text here</a:t>
            </a:r>
            <a:endParaRPr lang="en-US" sz="2400" dirty="0"/>
          </a:p>
        </p:txBody>
      </p:sp>
    </p:spTree>
    <p:extLst>
      <p:ext uri="{BB962C8B-B14F-4D97-AF65-F5344CB8AC3E}">
        <p14:creationId xmlns:p14="http://schemas.microsoft.com/office/powerpoint/2010/main" val="32932627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/>
      <p:bldP spid="13" grpId="0"/>
      <p:bldP spid="14" grpId="0"/>
      <p:bldP spid="16" grpId="0"/>
    </p:bldLst>
  </p:timing>
</p:sld>
</file>

<file path=ppt/slides/slide1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Quad Arrow Callout 1"/>
          <p:cNvSpPr/>
          <p:nvPr/>
        </p:nvSpPr>
        <p:spPr>
          <a:xfrm>
            <a:off x="2472842" y="409850"/>
            <a:ext cx="3886200" cy="3886200"/>
          </a:xfrm>
          <a:prstGeom prst="quadArrowCallout">
            <a:avLst/>
          </a:prstGeom>
          <a:effectLst>
            <a:outerShdw blurRad="139700" dist="38100" dir="5400000" sx="104000" sy="104000" algn="t" rotWithShape="0">
              <a:prstClr val="black">
                <a:alpha val="40000"/>
              </a:prstClr>
            </a:outerShdw>
          </a:effectLst>
          <a:scene3d>
            <a:camera prst="perspectiveRelaxed" fov="6300000"/>
            <a:lightRig rig="contrasting" dir="t"/>
          </a:scene3d>
          <a:sp3d extrusionH="317500" prstMaterial="dkEdge">
            <a:bevelT prst="relaxedInset"/>
            <a:extrusionClr>
              <a:schemeClr val="bg1">
                <a:lumMod val="75000"/>
              </a:schemeClr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Calibri" pitchFamily="34" charset="0"/>
            </a:endParaRPr>
          </a:p>
        </p:txBody>
      </p:sp>
      <p:pic>
        <p:nvPicPr>
          <p:cNvPr id="3" name="Picture 2"/>
          <p:cNvPicPr>
            <a:picLocks noChangeAspect="1" noChangeArrowheads="1"/>
          </p:cNvPicPr>
          <p:nvPr/>
        </p:nvPicPr>
        <p:blipFill>
          <a:blip r:embed="rId2" cstate="email"/>
          <a:srcRect/>
          <a:stretch>
            <a:fillRect/>
          </a:stretch>
        </p:blipFill>
        <p:spPr bwMode="auto">
          <a:xfrm>
            <a:off x="6206642" y="1933850"/>
            <a:ext cx="2438400" cy="140877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4" name="Picture 3"/>
          <p:cNvPicPr>
            <a:picLocks noChangeAspect="1" noChangeArrowheads="1"/>
          </p:cNvPicPr>
          <p:nvPr/>
        </p:nvPicPr>
        <p:blipFill>
          <a:blip r:embed="rId3" cstate="email"/>
          <a:srcRect/>
          <a:stretch>
            <a:fillRect/>
          </a:stretch>
        </p:blipFill>
        <p:spPr bwMode="auto">
          <a:xfrm>
            <a:off x="3539642" y="638450"/>
            <a:ext cx="1778938" cy="102777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5" name="Picture 4"/>
          <p:cNvPicPr>
            <a:picLocks noChangeAspect="1" noChangeArrowheads="1"/>
          </p:cNvPicPr>
          <p:nvPr/>
        </p:nvPicPr>
        <p:blipFill>
          <a:blip r:embed="rId2" cstate="email"/>
          <a:srcRect/>
          <a:stretch>
            <a:fillRect/>
          </a:stretch>
        </p:blipFill>
        <p:spPr bwMode="auto">
          <a:xfrm>
            <a:off x="186842" y="1857650"/>
            <a:ext cx="2438400" cy="140877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6" name="Picture 5"/>
          <p:cNvPicPr>
            <a:picLocks noChangeAspect="1" noChangeArrowheads="1"/>
          </p:cNvPicPr>
          <p:nvPr/>
        </p:nvPicPr>
        <p:blipFill>
          <a:blip r:embed="rId4" cstate="email"/>
          <a:srcRect/>
          <a:stretch>
            <a:fillRect/>
          </a:stretch>
        </p:blipFill>
        <p:spPr bwMode="auto">
          <a:xfrm>
            <a:off x="2930042" y="4600850"/>
            <a:ext cx="2965970" cy="171357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sp>
        <p:nvSpPr>
          <p:cNvPr id="9" name="TextBox 8"/>
          <p:cNvSpPr txBox="1"/>
          <p:nvPr/>
        </p:nvSpPr>
        <p:spPr>
          <a:xfrm>
            <a:off x="4073042" y="257450"/>
            <a:ext cx="535724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b="1" dirty="0" smtClean="0">
                <a:effectLst>
                  <a:reflection blurRad="6350" stA="55000" endA="300" endPos="45500" dir="5400000" sy="-100000" algn="bl" rotWithShape="0"/>
                </a:effectLst>
                <a:latin typeface="Calibri" pitchFamily="34" charset="0"/>
              </a:rPr>
              <a:t>1</a:t>
            </a:r>
            <a:endParaRPr lang="en-US" sz="5400" b="1" dirty="0">
              <a:effectLst>
                <a:reflection blurRad="6350" stA="55000" endA="300" endPos="45500" dir="5400000" sy="-100000" algn="bl" rotWithShape="0"/>
              </a:effectLst>
              <a:latin typeface="Calibri" pitchFamily="34" charset="0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7044842" y="1419321"/>
            <a:ext cx="652743" cy="120032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7200" b="1" dirty="0" smtClean="0">
                <a:effectLst>
                  <a:reflection blurRad="6350" stA="55000" endA="300" endPos="45500" dir="5400000" sy="-100000" algn="bl" rotWithShape="0"/>
                </a:effectLst>
                <a:latin typeface="Calibri" pitchFamily="34" charset="0"/>
              </a:rPr>
              <a:t>2</a:t>
            </a:r>
            <a:endParaRPr lang="en-US" sz="7200" b="1" dirty="0">
              <a:effectLst>
                <a:reflection blurRad="6350" stA="55000" endA="300" endPos="45500" dir="5400000" sy="-100000" algn="bl" rotWithShape="0"/>
              </a:effectLst>
              <a:latin typeface="Calibri" pitchFamily="34" charset="0"/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4054803" y="4115611"/>
            <a:ext cx="704039" cy="132343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8000" b="1" dirty="0" smtClean="0">
                <a:effectLst>
                  <a:reflection blurRad="6350" stA="55000" endA="300" endPos="45500" dir="5400000" sy="-100000" algn="bl" rotWithShape="0"/>
                </a:effectLst>
                <a:latin typeface="Calibri" pitchFamily="34" charset="0"/>
              </a:rPr>
              <a:t>3</a:t>
            </a:r>
            <a:endParaRPr lang="en-US" sz="8000" b="1" dirty="0">
              <a:effectLst>
                <a:reflection blurRad="6350" stA="55000" endA="300" endPos="45500" dir="5400000" sy="-100000" algn="bl" rotWithShape="0"/>
              </a:effectLst>
              <a:latin typeface="Calibri" pitchFamily="34" charset="0"/>
            </a:endParaRPr>
          </a:p>
        </p:txBody>
      </p:sp>
      <p:sp>
        <p:nvSpPr>
          <p:cNvPr id="12" name="TextBox 11"/>
          <p:cNvSpPr txBox="1"/>
          <p:nvPr/>
        </p:nvSpPr>
        <p:spPr>
          <a:xfrm>
            <a:off x="905699" y="1343121"/>
            <a:ext cx="652743" cy="120032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7200" b="1" dirty="0" smtClean="0">
                <a:effectLst>
                  <a:reflection blurRad="6350" stA="55000" endA="300" endPos="45500" dir="5400000" sy="-100000" algn="bl" rotWithShape="0"/>
                </a:effectLst>
                <a:latin typeface="Calibri" pitchFamily="34" charset="0"/>
              </a:rPr>
              <a:t>4</a:t>
            </a:r>
            <a:endParaRPr lang="en-US" sz="7200" b="1" dirty="0">
              <a:effectLst>
                <a:reflection blurRad="6350" stA="55000" endA="300" endPos="45500" dir="5400000" sy="-100000" algn="bl" rotWithShape="0"/>
              </a:effectLst>
              <a:latin typeface="Calibri" pitchFamily="34" charset="0"/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5292242" y="867050"/>
            <a:ext cx="1648593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>
                <a:latin typeface="Calibri" pitchFamily="34" charset="0"/>
              </a:rPr>
              <a:t>Your text here</a:t>
            </a:r>
            <a:endParaRPr lang="en-US" sz="2000" dirty="0">
              <a:latin typeface="Calibri" pitchFamily="34" charset="0"/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6587642" y="3305450"/>
            <a:ext cx="193944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 smtClean="0">
                <a:latin typeface="Calibri" pitchFamily="34" charset="0"/>
              </a:rPr>
              <a:t>Your text here</a:t>
            </a:r>
            <a:endParaRPr lang="en-US" sz="2400" dirty="0">
              <a:latin typeface="Calibri" pitchFamily="34" charset="0"/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263042" y="3153050"/>
            <a:ext cx="193944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 smtClean="0">
                <a:latin typeface="Calibri" pitchFamily="34" charset="0"/>
              </a:rPr>
              <a:t>Your text here</a:t>
            </a:r>
            <a:endParaRPr lang="en-US" sz="2400" dirty="0">
              <a:latin typeface="Calibri" pitchFamily="34" charset="0"/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5597042" y="5439050"/>
            <a:ext cx="223035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dirty="0" smtClean="0">
                <a:latin typeface="Calibri" pitchFamily="34" charset="0"/>
              </a:rPr>
              <a:t>Your text here</a:t>
            </a:r>
            <a:endParaRPr lang="en-US" sz="2800" dirty="0">
              <a:latin typeface="Calibri" pitchFamily="34" charset="0"/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3387242" y="2086250"/>
            <a:ext cx="1844929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600" b="1" cap="all" dirty="0" smtClean="0">
                <a:ln w="9000" cmpd="sng">
                  <a:solidFill>
                    <a:schemeClr val="accent4">
                      <a:shade val="50000"/>
                      <a:satMod val="120000"/>
                    </a:schemeClr>
                  </a:solidFill>
                  <a:prstDash val="solid"/>
                </a:ln>
                <a:solidFill>
                  <a:schemeClr val="bg1"/>
                </a:solidFill>
                <a:effectLst>
                  <a:reflection blurRad="12700" stA="28000" endPos="45000" dist="1000" dir="5400000" sy="-100000" algn="bl" rotWithShape="0"/>
                </a:effectLst>
                <a:latin typeface="Calibri" pitchFamily="34" charset="0"/>
              </a:rPr>
              <a:t>AGENDA</a:t>
            </a:r>
            <a:endParaRPr lang="en-US" sz="3600" b="1" cap="all" dirty="0">
              <a:ln w="9000" cmpd="sng">
                <a:solidFill>
                  <a:schemeClr val="accent4">
                    <a:shade val="50000"/>
                    <a:satMod val="120000"/>
                  </a:schemeClr>
                </a:solidFill>
                <a:prstDash val="solid"/>
              </a:ln>
              <a:solidFill>
                <a:schemeClr val="bg1"/>
              </a:solidFill>
              <a:effectLst>
                <a:reflection blurRad="12700" stA="28000" endPos="45000" dist="1000" dir="5400000" sy="-100000" algn="bl" rotWithShape="0"/>
              </a:effectLst>
              <a:latin typeface="Calibri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986003249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4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4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47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0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7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47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3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8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0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2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  <p:bldP spid="10" grpId="0"/>
      <p:bldP spid="11" grpId="0"/>
      <p:bldP spid="12" grpId="0"/>
      <p:bldP spid="13" grpId="0"/>
      <p:bldP spid="14" grpId="0"/>
      <p:bldP spid="15" grpId="0"/>
      <p:bldP spid="16" grpId="0"/>
    </p:bldLst>
  </p:timing>
</p:sld>
</file>

<file path=ppt/slides/slide1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" name="Rectangle 29"/>
          <p:cNvSpPr/>
          <p:nvPr/>
        </p:nvSpPr>
        <p:spPr>
          <a:xfrm>
            <a:off x="0" y="5257800"/>
            <a:ext cx="9144000" cy="990600"/>
          </a:xfrm>
          <a:prstGeom prst="rect">
            <a:avLst/>
          </a:prstGeom>
          <a:solidFill>
            <a:schemeClr val="bg1">
              <a:lumMod val="6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Calibri" pitchFamily="34" charset="0"/>
            </a:endParaRPr>
          </a:p>
        </p:txBody>
      </p:sp>
      <p:cxnSp>
        <p:nvCxnSpPr>
          <p:cNvPr id="26" name="Straight Connector 25"/>
          <p:cNvCxnSpPr/>
          <p:nvPr/>
        </p:nvCxnSpPr>
        <p:spPr>
          <a:xfrm rot="5400000" flipH="1" flipV="1">
            <a:off x="4670941" y="-759211"/>
            <a:ext cx="13952" cy="5426966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Straight Connector 26"/>
          <p:cNvCxnSpPr/>
          <p:nvPr/>
        </p:nvCxnSpPr>
        <p:spPr>
          <a:xfrm rot="5400000" flipH="1" flipV="1">
            <a:off x="4670941" y="155189"/>
            <a:ext cx="13952" cy="5426966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Straight Connector 27"/>
          <p:cNvCxnSpPr/>
          <p:nvPr/>
        </p:nvCxnSpPr>
        <p:spPr>
          <a:xfrm rot="5400000" flipH="1" flipV="1">
            <a:off x="4670941" y="1145789"/>
            <a:ext cx="13952" cy="5426966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Straight Connector 28"/>
          <p:cNvCxnSpPr/>
          <p:nvPr/>
        </p:nvCxnSpPr>
        <p:spPr>
          <a:xfrm rot="5400000" flipH="1" flipV="1">
            <a:off x="4670941" y="2136389"/>
            <a:ext cx="13952" cy="5426966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Agenda Points </a:t>
            </a:r>
            <a:endParaRPr lang="en-US" dirty="0"/>
          </a:p>
        </p:txBody>
      </p:sp>
      <p:sp>
        <p:nvSpPr>
          <p:cNvPr id="3" name="Oval 2"/>
          <p:cNvSpPr/>
          <p:nvPr/>
        </p:nvSpPr>
        <p:spPr>
          <a:xfrm>
            <a:off x="1547153" y="5105400"/>
            <a:ext cx="533400" cy="152400"/>
          </a:xfrm>
          <a:prstGeom prst="ellipse">
            <a:avLst/>
          </a:prstGeom>
          <a:gradFill flip="none" rotWithShape="1">
            <a:gsLst>
              <a:gs pos="0">
                <a:schemeClr val="bg1">
                  <a:lumMod val="65000"/>
                </a:schemeClr>
              </a:gs>
              <a:gs pos="74000">
                <a:schemeClr val="bg1">
                  <a:alpha val="0"/>
                </a:scheme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Calibri" pitchFamily="34" charset="0"/>
            </a:endParaRPr>
          </a:p>
        </p:txBody>
      </p:sp>
      <p:sp>
        <p:nvSpPr>
          <p:cNvPr id="4" name="Can 3"/>
          <p:cNvSpPr/>
          <p:nvPr/>
        </p:nvSpPr>
        <p:spPr>
          <a:xfrm>
            <a:off x="1676400" y="1718696"/>
            <a:ext cx="304800" cy="3886200"/>
          </a:xfrm>
          <a:prstGeom prst="can">
            <a:avLst/>
          </a:prstGeom>
          <a:gradFill flip="none" rotWithShape="1">
            <a:gsLst>
              <a:gs pos="0">
                <a:schemeClr val="tx1">
                  <a:lumMod val="65000"/>
                  <a:lumOff val="35000"/>
                </a:schemeClr>
              </a:gs>
              <a:gs pos="50000">
                <a:schemeClr val="bg1"/>
              </a:gs>
              <a:gs pos="100000">
                <a:schemeClr val="tx1">
                  <a:lumMod val="65000"/>
                  <a:lumOff val="35000"/>
                </a:schemeClr>
              </a:gs>
            </a:gsLst>
            <a:lin ang="0" scaled="1"/>
            <a:tileRect/>
          </a:gradFill>
          <a:ln>
            <a:solidFill>
              <a:schemeClr val="bg1">
                <a:lumMod val="65000"/>
              </a:schemeClr>
            </a:solidFill>
          </a:ln>
          <a:effectLst>
            <a:reflection blurRad="6350" stA="52000" endA="300" endPos="35000" dir="5400000" sy="-100000" algn="bl" rotWithShape="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Calibri" pitchFamily="34" charset="0"/>
            </a:endParaRPr>
          </a:p>
        </p:txBody>
      </p:sp>
      <p:grpSp>
        <p:nvGrpSpPr>
          <p:cNvPr id="5" name="Group 36"/>
          <p:cNvGrpSpPr>
            <a:grpSpLocks noChangeAspect="1"/>
          </p:cNvGrpSpPr>
          <p:nvPr/>
        </p:nvGrpSpPr>
        <p:grpSpPr>
          <a:xfrm>
            <a:off x="1578682" y="1600199"/>
            <a:ext cx="480060" cy="451801"/>
            <a:chOff x="2667000" y="2514600"/>
            <a:chExt cx="990600" cy="1158740"/>
          </a:xfrm>
        </p:grpSpPr>
        <p:sp>
          <p:nvSpPr>
            <p:cNvPr id="6" name="Ellipse 99"/>
            <p:cNvSpPr/>
            <p:nvPr/>
          </p:nvSpPr>
          <p:spPr bwMode="auto">
            <a:xfrm>
              <a:off x="2667000" y="2514600"/>
              <a:ext cx="990600" cy="1158740"/>
            </a:xfrm>
            <a:prstGeom prst="ellipse">
              <a:avLst/>
            </a:prstGeom>
            <a:gradFill flip="none" rotWithShape="1">
              <a:gsLst>
                <a:gs pos="0">
                  <a:schemeClr val="accent6">
                    <a:lumMod val="75000"/>
                  </a:schemeClr>
                </a:gs>
                <a:gs pos="100000">
                  <a:schemeClr val="accent6">
                    <a:lumMod val="50000"/>
                  </a:schemeClr>
                </a:gs>
              </a:gsLst>
              <a:path path="shape">
                <a:fillToRect l="50000" t="50000" r="50000" b="50000"/>
              </a:path>
              <a:tileRect/>
            </a:gradFill>
            <a:ln w="9525" cap="flat" cmpd="sng" algn="ctr">
              <a:solidFill>
                <a:schemeClr val="accent2">
                  <a:lumMod val="50000"/>
                </a:schemeClr>
              </a:solidFill>
              <a:prstDash val="solid"/>
            </a:ln>
            <a:effectLst>
              <a:innerShdw blurRad="190500" dist="114300" dir="5640000">
                <a:srgbClr val="000000">
                  <a:alpha val="37000"/>
                </a:srgbClr>
              </a:inn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solidFill>
                  <a:srgbClr val="FFFFFF"/>
                </a:solidFill>
                <a:latin typeface="Calibri" pitchFamily="-111" charset="0"/>
                <a:ea typeface="ＭＳ Ｐゴシック" pitchFamily="-111" charset="-128"/>
              </a:endParaRPr>
            </a:p>
          </p:txBody>
        </p:sp>
        <p:sp>
          <p:nvSpPr>
            <p:cNvPr id="7" name="Ellipse 100"/>
            <p:cNvSpPr>
              <a:spLocks noChangeArrowheads="1"/>
            </p:cNvSpPr>
            <p:nvPr/>
          </p:nvSpPr>
          <p:spPr bwMode="auto">
            <a:xfrm>
              <a:off x="2799926" y="2552282"/>
              <a:ext cx="728980" cy="625708"/>
            </a:xfrm>
            <a:prstGeom prst="ellipse">
              <a:avLst/>
            </a:prstGeom>
            <a:gradFill rotWithShape="1">
              <a:gsLst>
                <a:gs pos="0">
                  <a:srgbClr val="FFFFFF">
                    <a:alpha val="76999"/>
                  </a:srgbClr>
                </a:gs>
                <a:gs pos="100000">
                  <a:srgbClr val="8EB4E3">
                    <a:alpha val="0"/>
                  </a:srgbClr>
                </a:gs>
              </a:gsLst>
              <a:lin ang="5400000"/>
            </a:gradFill>
            <a:ln w="9525">
              <a:noFill/>
              <a:round/>
              <a:headEnd/>
              <a:tailEnd/>
            </a:ln>
          </p:spPr>
          <p:txBody>
            <a:bodyPr anchor="ctr"/>
            <a:lstStyle/>
            <a:p>
              <a:pPr algn="ctr"/>
              <a:endParaRPr lang="en-US" dirty="0">
                <a:solidFill>
                  <a:srgbClr val="FFFFFF"/>
                </a:solidFill>
                <a:latin typeface="Calibri" charset="0"/>
                <a:ea typeface="ＭＳ Ｐゴシック" pitchFamily="34" charset="-128"/>
              </a:endParaRPr>
            </a:p>
          </p:txBody>
        </p:sp>
      </p:grpSp>
      <p:grpSp>
        <p:nvGrpSpPr>
          <p:cNvPr id="8" name="Group 36"/>
          <p:cNvGrpSpPr>
            <a:grpSpLocks noChangeAspect="1"/>
          </p:cNvGrpSpPr>
          <p:nvPr/>
        </p:nvGrpSpPr>
        <p:grpSpPr>
          <a:xfrm>
            <a:off x="1578682" y="2567199"/>
            <a:ext cx="480060" cy="451801"/>
            <a:chOff x="2667000" y="2514600"/>
            <a:chExt cx="990600" cy="1158740"/>
          </a:xfrm>
        </p:grpSpPr>
        <p:sp>
          <p:nvSpPr>
            <p:cNvPr id="10" name="Ellipse 99"/>
            <p:cNvSpPr/>
            <p:nvPr/>
          </p:nvSpPr>
          <p:spPr bwMode="auto">
            <a:xfrm>
              <a:off x="2667000" y="2514600"/>
              <a:ext cx="990600" cy="1158740"/>
            </a:xfrm>
            <a:prstGeom prst="ellipse">
              <a:avLst/>
            </a:prstGeom>
            <a:gradFill flip="none" rotWithShape="1">
              <a:gsLst>
                <a:gs pos="0">
                  <a:schemeClr val="accent6">
                    <a:lumMod val="75000"/>
                  </a:schemeClr>
                </a:gs>
                <a:gs pos="100000">
                  <a:schemeClr val="accent6">
                    <a:lumMod val="50000"/>
                  </a:schemeClr>
                </a:gs>
              </a:gsLst>
              <a:path path="shape">
                <a:fillToRect l="50000" t="50000" r="50000" b="50000"/>
              </a:path>
              <a:tileRect/>
            </a:gradFill>
            <a:ln w="9525" cap="flat" cmpd="sng" algn="ctr">
              <a:solidFill>
                <a:schemeClr val="accent2">
                  <a:lumMod val="50000"/>
                </a:schemeClr>
              </a:solidFill>
              <a:prstDash val="solid"/>
            </a:ln>
            <a:effectLst>
              <a:innerShdw blurRad="190500" dist="114300" dir="5640000">
                <a:srgbClr val="000000">
                  <a:alpha val="37000"/>
                </a:srgbClr>
              </a:inn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solidFill>
                  <a:srgbClr val="FFFFFF"/>
                </a:solidFill>
                <a:latin typeface="Calibri" pitchFamily="-111" charset="0"/>
                <a:ea typeface="ＭＳ Ｐゴシック" pitchFamily="-111" charset="-128"/>
              </a:endParaRPr>
            </a:p>
          </p:txBody>
        </p:sp>
        <p:sp>
          <p:nvSpPr>
            <p:cNvPr id="11" name="Ellipse 100"/>
            <p:cNvSpPr>
              <a:spLocks noChangeArrowheads="1"/>
            </p:cNvSpPr>
            <p:nvPr/>
          </p:nvSpPr>
          <p:spPr bwMode="auto">
            <a:xfrm>
              <a:off x="2799926" y="2552282"/>
              <a:ext cx="728980" cy="625708"/>
            </a:xfrm>
            <a:prstGeom prst="ellipse">
              <a:avLst/>
            </a:prstGeom>
            <a:gradFill rotWithShape="1">
              <a:gsLst>
                <a:gs pos="0">
                  <a:srgbClr val="FFFFFF">
                    <a:alpha val="76999"/>
                  </a:srgbClr>
                </a:gs>
                <a:gs pos="100000">
                  <a:srgbClr val="8EB4E3">
                    <a:alpha val="0"/>
                  </a:srgbClr>
                </a:gs>
              </a:gsLst>
              <a:lin ang="5400000"/>
            </a:gradFill>
            <a:ln w="9525">
              <a:noFill/>
              <a:round/>
              <a:headEnd/>
              <a:tailEnd/>
            </a:ln>
          </p:spPr>
          <p:txBody>
            <a:bodyPr anchor="ctr"/>
            <a:lstStyle/>
            <a:p>
              <a:pPr algn="ctr"/>
              <a:endParaRPr lang="en-US" dirty="0">
                <a:solidFill>
                  <a:srgbClr val="FFFFFF"/>
                </a:solidFill>
                <a:latin typeface="Calibri" charset="0"/>
                <a:ea typeface="ＭＳ Ｐゴシック" pitchFamily="34" charset="-128"/>
              </a:endParaRPr>
            </a:p>
          </p:txBody>
        </p:sp>
      </p:grpSp>
      <p:grpSp>
        <p:nvGrpSpPr>
          <p:cNvPr id="9" name="Group 36"/>
          <p:cNvGrpSpPr>
            <a:grpSpLocks noChangeAspect="1"/>
          </p:cNvGrpSpPr>
          <p:nvPr/>
        </p:nvGrpSpPr>
        <p:grpSpPr>
          <a:xfrm>
            <a:off x="1578682" y="3534199"/>
            <a:ext cx="480060" cy="451801"/>
            <a:chOff x="2667000" y="2514600"/>
            <a:chExt cx="990600" cy="1158740"/>
          </a:xfrm>
        </p:grpSpPr>
        <p:sp>
          <p:nvSpPr>
            <p:cNvPr id="14" name="Ellipse 99"/>
            <p:cNvSpPr/>
            <p:nvPr/>
          </p:nvSpPr>
          <p:spPr bwMode="auto">
            <a:xfrm>
              <a:off x="2667000" y="2514600"/>
              <a:ext cx="990600" cy="1158740"/>
            </a:xfrm>
            <a:prstGeom prst="ellipse">
              <a:avLst/>
            </a:prstGeom>
            <a:gradFill flip="none" rotWithShape="1">
              <a:gsLst>
                <a:gs pos="0">
                  <a:schemeClr val="accent6">
                    <a:lumMod val="75000"/>
                  </a:schemeClr>
                </a:gs>
                <a:gs pos="100000">
                  <a:schemeClr val="accent6">
                    <a:lumMod val="50000"/>
                  </a:schemeClr>
                </a:gs>
              </a:gsLst>
              <a:path path="shape">
                <a:fillToRect l="50000" t="50000" r="50000" b="50000"/>
              </a:path>
              <a:tileRect/>
            </a:gradFill>
            <a:ln w="9525" cap="flat" cmpd="sng" algn="ctr">
              <a:solidFill>
                <a:schemeClr val="accent2">
                  <a:lumMod val="50000"/>
                </a:schemeClr>
              </a:solidFill>
              <a:prstDash val="solid"/>
            </a:ln>
            <a:effectLst>
              <a:innerShdw blurRad="190500" dist="114300" dir="5640000">
                <a:srgbClr val="000000">
                  <a:alpha val="37000"/>
                </a:srgbClr>
              </a:inn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solidFill>
                  <a:srgbClr val="FFFFFF"/>
                </a:solidFill>
                <a:latin typeface="Calibri" pitchFamily="-111" charset="0"/>
                <a:ea typeface="ＭＳ Ｐゴシック" pitchFamily="-111" charset="-128"/>
              </a:endParaRPr>
            </a:p>
          </p:txBody>
        </p:sp>
        <p:sp>
          <p:nvSpPr>
            <p:cNvPr id="15" name="Ellipse 100"/>
            <p:cNvSpPr>
              <a:spLocks noChangeArrowheads="1"/>
            </p:cNvSpPr>
            <p:nvPr/>
          </p:nvSpPr>
          <p:spPr bwMode="auto">
            <a:xfrm>
              <a:off x="2799926" y="2552282"/>
              <a:ext cx="728980" cy="625708"/>
            </a:xfrm>
            <a:prstGeom prst="ellipse">
              <a:avLst/>
            </a:prstGeom>
            <a:gradFill rotWithShape="1">
              <a:gsLst>
                <a:gs pos="0">
                  <a:srgbClr val="FFFFFF">
                    <a:alpha val="76999"/>
                  </a:srgbClr>
                </a:gs>
                <a:gs pos="100000">
                  <a:srgbClr val="8EB4E3">
                    <a:alpha val="0"/>
                  </a:srgbClr>
                </a:gs>
              </a:gsLst>
              <a:lin ang="5400000"/>
            </a:gradFill>
            <a:ln w="9525">
              <a:noFill/>
              <a:round/>
              <a:headEnd/>
              <a:tailEnd/>
            </a:ln>
          </p:spPr>
          <p:txBody>
            <a:bodyPr anchor="ctr"/>
            <a:lstStyle/>
            <a:p>
              <a:pPr algn="ctr"/>
              <a:endParaRPr lang="en-US" dirty="0">
                <a:solidFill>
                  <a:srgbClr val="FFFFFF"/>
                </a:solidFill>
                <a:latin typeface="Calibri" charset="0"/>
                <a:ea typeface="ＭＳ Ｐゴシック" pitchFamily="34" charset="-128"/>
              </a:endParaRPr>
            </a:p>
          </p:txBody>
        </p:sp>
      </p:grpSp>
      <p:grpSp>
        <p:nvGrpSpPr>
          <p:cNvPr id="12" name="Group 36"/>
          <p:cNvGrpSpPr>
            <a:grpSpLocks noChangeAspect="1"/>
          </p:cNvGrpSpPr>
          <p:nvPr/>
        </p:nvGrpSpPr>
        <p:grpSpPr>
          <a:xfrm>
            <a:off x="1578682" y="4501198"/>
            <a:ext cx="480060" cy="451801"/>
            <a:chOff x="2667000" y="2514600"/>
            <a:chExt cx="990600" cy="1158740"/>
          </a:xfrm>
        </p:grpSpPr>
        <p:sp>
          <p:nvSpPr>
            <p:cNvPr id="18" name="Ellipse 99"/>
            <p:cNvSpPr/>
            <p:nvPr/>
          </p:nvSpPr>
          <p:spPr bwMode="auto">
            <a:xfrm>
              <a:off x="2667000" y="2514600"/>
              <a:ext cx="990600" cy="1158740"/>
            </a:xfrm>
            <a:prstGeom prst="ellipse">
              <a:avLst/>
            </a:prstGeom>
            <a:gradFill flip="none" rotWithShape="1">
              <a:gsLst>
                <a:gs pos="0">
                  <a:schemeClr val="accent6">
                    <a:lumMod val="75000"/>
                  </a:schemeClr>
                </a:gs>
                <a:gs pos="100000">
                  <a:schemeClr val="accent6">
                    <a:lumMod val="50000"/>
                  </a:schemeClr>
                </a:gs>
              </a:gsLst>
              <a:path path="shape">
                <a:fillToRect l="50000" t="50000" r="50000" b="50000"/>
              </a:path>
              <a:tileRect/>
            </a:gradFill>
            <a:ln w="9525" cap="flat" cmpd="sng" algn="ctr">
              <a:solidFill>
                <a:schemeClr val="accent2">
                  <a:lumMod val="50000"/>
                </a:schemeClr>
              </a:solidFill>
              <a:prstDash val="solid"/>
            </a:ln>
            <a:effectLst>
              <a:innerShdw blurRad="190500" dist="114300" dir="5640000">
                <a:srgbClr val="000000">
                  <a:alpha val="37000"/>
                </a:srgbClr>
              </a:inn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solidFill>
                  <a:srgbClr val="FFFFFF"/>
                </a:solidFill>
                <a:latin typeface="Calibri" pitchFamily="-111" charset="0"/>
                <a:ea typeface="ＭＳ Ｐゴシック" pitchFamily="-111" charset="-128"/>
              </a:endParaRPr>
            </a:p>
          </p:txBody>
        </p:sp>
        <p:sp>
          <p:nvSpPr>
            <p:cNvPr id="19" name="Ellipse 100"/>
            <p:cNvSpPr>
              <a:spLocks noChangeArrowheads="1"/>
            </p:cNvSpPr>
            <p:nvPr/>
          </p:nvSpPr>
          <p:spPr bwMode="auto">
            <a:xfrm>
              <a:off x="2799926" y="2552282"/>
              <a:ext cx="728980" cy="625708"/>
            </a:xfrm>
            <a:prstGeom prst="ellipse">
              <a:avLst/>
            </a:prstGeom>
            <a:gradFill rotWithShape="1">
              <a:gsLst>
                <a:gs pos="0">
                  <a:srgbClr val="FFFFFF">
                    <a:alpha val="76999"/>
                  </a:srgbClr>
                </a:gs>
                <a:gs pos="100000">
                  <a:srgbClr val="8EB4E3">
                    <a:alpha val="0"/>
                  </a:srgbClr>
                </a:gs>
              </a:gsLst>
              <a:lin ang="5400000"/>
            </a:gradFill>
            <a:ln w="9525">
              <a:noFill/>
              <a:round/>
              <a:headEnd/>
              <a:tailEnd/>
            </a:ln>
          </p:spPr>
          <p:txBody>
            <a:bodyPr anchor="ctr"/>
            <a:lstStyle/>
            <a:p>
              <a:pPr algn="ctr"/>
              <a:endParaRPr lang="en-US" dirty="0">
                <a:solidFill>
                  <a:srgbClr val="FFFFFF"/>
                </a:solidFill>
                <a:latin typeface="Calibri" charset="0"/>
                <a:ea typeface="ＭＳ Ｐゴシック" pitchFamily="34" charset="-128"/>
              </a:endParaRPr>
            </a:p>
          </p:txBody>
        </p:sp>
      </p:grpSp>
      <p:sp>
        <p:nvSpPr>
          <p:cNvPr id="31" name="TextBox 30"/>
          <p:cNvSpPr txBox="1"/>
          <p:nvPr/>
        </p:nvSpPr>
        <p:spPr>
          <a:xfrm>
            <a:off x="2327868" y="1552700"/>
            <a:ext cx="384009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 smtClean="0">
                <a:latin typeface="Calibri" pitchFamily="34" charset="0"/>
              </a:rPr>
              <a:t>Your text here. Your text here</a:t>
            </a:r>
            <a:endParaRPr lang="en-US" sz="2400" dirty="0">
              <a:latin typeface="Calibri" pitchFamily="34" charset="0"/>
            </a:endParaRPr>
          </a:p>
        </p:txBody>
      </p:sp>
      <p:sp>
        <p:nvSpPr>
          <p:cNvPr id="32" name="TextBox 31"/>
          <p:cNvSpPr txBox="1"/>
          <p:nvPr/>
        </p:nvSpPr>
        <p:spPr>
          <a:xfrm>
            <a:off x="2327868" y="2467100"/>
            <a:ext cx="384009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 smtClean="0">
                <a:latin typeface="Calibri" pitchFamily="34" charset="0"/>
              </a:rPr>
              <a:t>Your text here. Your text here</a:t>
            </a:r>
            <a:endParaRPr lang="en-US" sz="2400" dirty="0">
              <a:latin typeface="Calibri" pitchFamily="34" charset="0"/>
            </a:endParaRPr>
          </a:p>
        </p:txBody>
      </p:sp>
      <p:sp>
        <p:nvSpPr>
          <p:cNvPr id="33" name="TextBox 32"/>
          <p:cNvSpPr txBox="1"/>
          <p:nvPr/>
        </p:nvSpPr>
        <p:spPr>
          <a:xfrm>
            <a:off x="2327868" y="3469575"/>
            <a:ext cx="384009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 smtClean="0">
                <a:latin typeface="Calibri" pitchFamily="34" charset="0"/>
              </a:rPr>
              <a:t>Your text here. Your text here</a:t>
            </a:r>
            <a:endParaRPr lang="en-US" sz="2400" dirty="0">
              <a:latin typeface="Calibri" pitchFamily="34" charset="0"/>
            </a:endParaRPr>
          </a:p>
        </p:txBody>
      </p:sp>
      <p:sp>
        <p:nvSpPr>
          <p:cNvPr id="34" name="TextBox 33"/>
          <p:cNvSpPr txBox="1"/>
          <p:nvPr/>
        </p:nvSpPr>
        <p:spPr>
          <a:xfrm>
            <a:off x="2327868" y="4460175"/>
            <a:ext cx="384009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 smtClean="0">
                <a:latin typeface="Calibri" pitchFamily="34" charset="0"/>
              </a:rPr>
              <a:t>Your text here. Your text here</a:t>
            </a:r>
            <a:endParaRPr lang="en-US" sz="2400" dirty="0">
              <a:latin typeface="Calibri" pitchFamily="34" charset="0"/>
            </a:endParaRPr>
          </a:p>
        </p:txBody>
      </p:sp>
      <p:cxnSp>
        <p:nvCxnSpPr>
          <p:cNvPr id="35" name="Straight Connector 34"/>
          <p:cNvCxnSpPr/>
          <p:nvPr/>
        </p:nvCxnSpPr>
        <p:spPr>
          <a:xfrm flipV="1">
            <a:off x="0" y="6235347"/>
            <a:ext cx="9144000" cy="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6" name="TextBox 35"/>
          <p:cNvSpPr txBox="1"/>
          <p:nvPr/>
        </p:nvSpPr>
        <p:spPr>
          <a:xfrm>
            <a:off x="7902054" y="6357584"/>
            <a:ext cx="101334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>
                <a:latin typeface="Calibri" pitchFamily="34" charset="0"/>
              </a:rPr>
              <a:t>LOGO</a:t>
            </a:r>
            <a:endParaRPr lang="en-US" dirty="0">
              <a:latin typeface="Calibri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52721510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1" grpId="0"/>
      <p:bldP spid="32" grpId="0"/>
      <p:bldP spid="33" grpId="0"/>
      <p:bldP spid="34" grpId="0"/>
    </p:bldLst>
  </p:timing>
</p:sld>
</file>

<file path=ppt/slides/slide1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>
                <a:latin typeface="Franklin Gothic Medium Cond" pitchFamily="34" charset="0"/>
              </a:rPr>
              <a:t>Presentation Agenda</a:t>
            </a:r>
            <a:endParaRPr lang="en-US" dirty="0">
              <a:latin typeface="Franklin Gothic Medium Cond" pitchFamily="34" charset="0"/>
            </a:endParaRPr>
          </a:p>
        </p:txBody>
      </p:sp>
      <p:grpSp>
        <p:nvGrpSpPr>
          <p:cNvPr id="3" name="Group 5"/>
          <p:cNvGrpSpPr/>
          <p:nvPr/>
        </p:nvGrpSpPr>
        <p:grpSpPr>
          <a:xfrm>
            <a:off x="1600200" y="1700366"/>
            <a:ext cx="5638800" cy="1600200"/>
            <a:chOff x="1981200" y="2438400"/>
            <a:chExt cx="5638800" cy="1600200"/>
          </a:xfrm>
        </p:grpSpPr>
        <p:sp>
          <p:nvSpPr>
            <p:cNvPr id="5" name="Rectangle 4"/>
            <p:cNvSpPr/>
            <p:nvPr/>
          </p:nvSpPr>
          <p:spPr>
            <a:xfrm>
              <a:off x="1981200" y="2743200"/>
              <a:ext cx="5638800" cy="1295400"/>
            </a:xfrm>
            <a:prstGeom prst="rect">
              <a:avLst/>
            </a:prstGeom>
            <a:solidFill>
              <a:schemeClr val="accent6">
                <a:lumMod val="75000"/>
              </a:schemeClr>
            </a:solidFill>
            <a:ln>
              <a:solidFill>
                <a:schemeClr val="accent6">
                  <a:lumMod val="50000"/>
                </a:schemeClr>
              </a:solidFill>
            </a:ln>
            <a:scene3d>
              <a:camera prst="perspectiveRelaxed"/>
              <a:lightRig rig="soft" dir="t"/>
            </a:scene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Calibri" pitchFamily="34" charset="0"/>
              </a:endParaRPr>
            </a:p>
          </p:txBody>
        </p:sp>
        <p:sp>
          <p:nvSpPr>
            <p:cNvPr id="4" name="Rectangle 3"/>
            <p:cNvSpPr/>
            <p:nvPr/>
          </p:nvSpPr>
          <p:spPr>
            <a:xfrm>
              <a:off x="1981200" y="2438400"/>
              <a:ext cx="1905000" cy="1295400"/>
            </a:xfrm>
            <a:prstGeom prst="rect">
              <a:avLst/>
            </a:prstGeom>
            <a:solidFill>
              <a:schemeClr val="bg2">
                <a:lumMod val="50000"/>
              </a:schemeClr>
            </a:solidFill>
            <a:ln>
              <a:solidFill>
                <a:schemeClr val="bg2">
                  <a:lumMod val="10000"/>
                </a:schemeClr>
              </a:solidFill>
            </a:ln>
            <a:scene3d>
              <a:camera prst="perspectiveRelaxed">
                <a:rot lat="18292518" lon="526051" rev="21167327"/>
              </a:camera>
              <a:lightRig rig="threePt" dir="t"/>
            </a:scene3d>
            <a:sp3d extrusionH="317500" prstMaterial="softEdge">
              <a:bevelT w="139700" prst="cross"/>
              <a:extrusionClr>
                <a:schemeClr val="bg1">
                  <a:lumMod val="75000"/>
                </a:schemeClr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5400" b="1" dirty="0" smtClean="0">
                  <a:solidFill>
                    <a:schemeClr val="tx1"/>
                  </a:solidFill>
                  <a:latin typeface="Calibri" pitchFamily="34" charset="0"/>
                </a:rPr>
                <a:t>1</a:t>
              </a:r>
              <a:endParaRPr lang="en-US" sz="5400" b="1" dirty="0">
                <a:solidFill>
                  <a:schemeClr val="tx1"/>
                </a:solidFill>
                <a:latin typeface="Calibri" pitchFamily="34" charset="0"/>
              </a:endParaRPr>
            </a:p>
          </p:txBody>
        </p:sp>
      </p:grpSp>
      <p:grpSp>
        <p:nvGrpSpPr>
          <p:cNvPr id="6" name="Group 6"/>
          <p:cNvGrpSpPr/>
          <p:nvPr/>
        </p:nvGrpSpPr>
        <p:grpSpPr>
          <a:xfrm>
            <a:off x="1371600" y="2843367"/>
            <a:ext cx="6172200" cy="1751570"/>
            <a:chOff x="1981200" y="2438400"/>
            <a:chExt cx="5638800" cy="1600200"/>
          </a:xfrm>
        </p:grpSpPr>
        <p:sp>
          <p:nvSpPr>
            <p:cNvPr id="8" name="Rectangle 7"/>
            <p:cNvSpPr/>
            <p:nvPr/>
          </p:nvSpPr>
          <p:spPr>
            <a:xfrm>
              <a:off x="1981200" y="2743200"/>
              <a:ext cx="5638800" cy="1295400"/>
            </a:xfrm>
            <a:prstGeom prst="rect">
              <a:avLst/>
            </a:prstGeom>
            <a:solidFill>
              <a:schemeClr val="tx2">
                <a:lumMod val="50000"/>
              </a:schemeClr>
            </a:solidFill>
            <a:ln>
              <a:solidFill>
                <a:schemeClr val="tx2">
                  <a:lumMod val="50000"/>
                </a:schemeClr>
              </a:solidFill>
            </a:ln>
            <a:scene3d>
              <a:camera prst="perspectiveRelaxed"/>
              <a:lightRig rig="soft" dir="t"/>
            </a:scene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Calibri" pitchFamily="34" charset="0"/>
              </a:endParaRPr>
            </a:p>
          </p:txBody>
        </p:sp>
        <p:sp>
          <p:nvSpPr>
            <p:cNvPr id="9" name="Rectangle 8"/>
            <p:cNvSpPr/>
            <p:nvPr/>
          </p:nvSpPr>
          <p:spPr>
            <a:xfrm>
              <a:off x="1981200" y="2438400"/>
              <a:ext cx="1905000" cy="1295400"/>
            </a:xfrm>
            <a:prstGeom prst="rect">
              <a:avLst/>
            </a:prstGeom>
            <a:solidFill>
              <a:schemeClr val="bg2">
                <a:lumMod val="50000"/>
              </a:schemeClr>
            </a:solidFill>
            <a:ln>
              <a:solidFill>
                <a:schemeClr val="bg2">
                  <a:lumMod val="10000"/>
                </a:schemeClr>
              </a:solidFill>
            </a:ln>
            <a:scene3d>
              <a:camera prst="perspectiveRelaxed">
                <a:rot lat="18292518" lon="526051" rev="21167327"/>
              </a:camera>
              <a:lightRig rig="threePt" dir="t"/>
            </a:scene3d>
            <a:sp3d extrusionH="317500" prstMaterial="softEdge">
              <a:bevelT w="139700" prst="cross"/>
              <a:extrusionClr>
                <a:schemeClr val="bg1">
                  <a:lumMod val="75000"/>
                </a:schemeClr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6000" b="1" dirty="0" smtClean="0">
                  <a:solidFill>
                    <a:schemeClr val="tx1"/>
                  </a:solidFill>
                  <a:latin typeface="Calibri" pitchFamily="34" charset="0"/>
                </a:rPr>
                <a:t>2</a:t>
              </a:r>
              <a:endParaRPr lang="en-US" sz="6000" b="1" dirty="0">
                <a:solidFill>
                  <a:schemeClr val="tx1"/>
                </a:solidFill>
                <a:latin typeface="Calibri" pitchFamily="34" charset="0"/>
              </a:endParaRPr>
            </a:p>
          </p:txBody>
        </p:sp>
      </p:grpSp>
      <p:grpSp>
        <p:nvGrpSpPr>
          <p:cNvPr id="7" name="Group 9"/>
          <p:cNvGrpSpPr/>
          <p:nvPr/>
        </p:nvGrpSpPr>
        <p:grpSpPr>
          <a:xfrm>
            <a:off x="1066800" y="4138767"/>
            <a:ext cx="6781800" cy="1728633"/>
            <a:chOff x="1981200" y="2438400"/>
            <a:chExt cx="5638800" cy="1600200"/>
          </a:xfrm>
        </p:grpSpPr>
        <p:sp>
          <p:nvSpPr>
            <p:cNvPr id="11" name="Rectangle 10"/>
            <p:cNvSpPr/>
            <p:nvPr/>
          </p:nvSpPr>
          <p:spPr>
            <a:xfrm>
              <a:off x="1981200" y="2743200"/>
              <a:ext cx="5638800" cy="1295400"/>
            </a:xfrm>
            <a:prstGeom prst="rect">
              <a:avLst/>
            </a:prstGeom>
            <a:solidFill>
              <a:schemeClr val="accent3">
                <a:lumMod val="75000"/>
              </a:schemeClr>
            </a:solidFill>
            <a:ln>
              <a:solidFill>
                <a:schemeClr val="accent3">
                  <a:lumMod val="50000"/>
                </a:schemeClr>
              </a:solidFill>
            </a:ln>
            <a:scene3d>
              <a:camera prst="perspectiveRelaxed"/>
              <a:lightRig rig="soft" dir="t"/>
            </a:scene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Calibri" pitchFamily="34" charset="0"/>
              </a:endParaRPr>
            </a:p>
          </p:txBody>
        </p:sp>
        <p:sp>
          <p:nvSpPr>
            <p:cNvPr id="12" name="Rectangle 11"/>
            <p:cNvSpPr/>
            <p:nvPr/>
          </p:nvSpPr>
          <p:spPr>
            <a:xfrm>
              <a:off x="1981200" y="2438400"/>
              <a:ext cx="1905000" cy="1295400"/>
            </a:xfrm>
            <a:prstGeom prst="rect">
              <a:avLst/>
            </a:prstGeom>
            <a:solidFill>
              <a:schemeClr val="bg2">
                <a:lumMod val="50000"/>
              </a:schemeClr>
            </a:solidFill>
            <a:ln>
              <a:solidFill>
                <a:schemeClr val="bg2">
                  <a:lumMod val="10000"/>
                </a:schemeClr>
              </a:solidFill>
            </a:ln>
            <a:scene3d>
              <a:camera prst="perspectiveRelaxed">
                <a:rot lat="18292518" lon="526051" rev="21167327"/>
              </a:camera>
              <a:lightRig rig="threePt" dir="t"/>
            </a:scene3d>
            <a:sp3d extrusionH="317500" prstMaterial="softEdge">
              <a:bevelT w="139700" prst="cross"/>
              <a:extrusionClr>
                <a:schemeClr val="bg1">
                  <a:lumMod val="75000"/>
                </a:schemeClr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7200" b="1" dirty="0" smtClean="0">
                  <a:solidFill>
                    <a:schemeClr val="tx1"/>
                  </a:solidFill>
                  <a:latin typeface="Calibri" pitchFamily="34" charset="0"/>
                </a:rPr>
                <a:t>3</a:t>
              </a:r>
              <a:endParaRPr lang="en-US" sz="7200" b="1" dirty="0">
                <a:solidFill>
                  <a:schemeClr val="tx1"/>
                </a:solidFill>
                <a:latin typeface="Calibri" pitchFamily="34" charset="0"/>
              </a:endParaRPr>
            </a:p>
          </p:txBody>
        </p:sp>
      </p:grpSp>
      <p:sp>
        <p:nvSpPr>
          <p:cNvPr id="17" name="TextBox 16"/>
          <p:cNvSpPr txBox="1"/>
          <p:nvPr/>
        </p:nvSpPr>
        <p:spPr>
          <a:xfrm>
            <a:off x="3581400" y="2386166"/>
            <a:ext cx="3709542" cy="461665"/>
          </a:xfrm>
          <a:prstGeom prst="rect">
            <a:avLst/>
          </a:prstGeom>
          <a:noFill/>
        </p:spPr>
        <p:txBody>
          <a:bodyPr wrap="none" rtlCol="0">
            <a:spAutoFit/>
            <a:scene3d>
              <a:camera prst="perspectiveRelaxed"/>
              <a:lightRig rig="threePt" dir="t"/>
            </a:scene3d>
          </a:bodyPr>
          <a:lstStyle/>
          <a:p>
            <a:r>
              <a:rPr lang="en-US" sz="2400" dirty="0" smtClean="0">
                <a:latin typeface="Calibri" pitchFamily="34" charset="0"/>
              </a:rPr>
              <a:t>Please enter your text here. </a:t>
            </a:r>
            <a:endParaRPr lang="en-US" sz="2400" dirty="0">
              <a:latin typeface="Calibri" pitchFamily="34" charset="0"/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3542640" y="3681566"/>
            <a:ext cx="4001160" cy="492443"/>
          </a:xfrm>
          <a:prstGeom prst="rect">
            <a:avLst/>
          </a:prstGeom>
          <a:noFill/>
        </p:spPr>
        <p:txBody>
          <a:bodyPr wrap="none" rtlCol="0">
            <a:spAutoFit/>
            <a:scene3d>
              <a:camera prst="perspectiveRelaxed"/>
              <a:lightRig rig="threePt" dir="t"/>
            </a:scene3d>
          </a:bodyPr>
          <a:lstStyle/>
          <a:p>
            <a:r>
              <a:rPr lang="en-US" sz="2600" dirty="0" smtClean="0">
                <a:solidFill>
                  <a:schemeClr val="bg1"/>
                </a:solidFill>
                <a:latin typeface="Calibri" pitchFamily="34" charset="0"/>
              </a:rPr>
              <a:t>Please enter your text here. </a:t>
            </a:r>
            <a:endParaRPr lang="en-US" sz="2600" dirty="0">
              <a:solidFill>
                <a:schemeClr val="bg1"/>
              </a:solidFill>
              <a:latin typeface="Calibri" pitchFamily="34" charset="0"/>
            </a:endParaRPr>
          </a:p>
        </p:txBody>
      </p:sp>
      <p:sp>
        <p:nvSpPr>
          <p:cNvPr id="19" name="TextBox 18"/>
          <p:cNvSpPr txBox="1"/>
          <p:nvPr/>
        </p:nvSpPr>
        <p:spPr>
          <a:xfrm>
            <a:off x="3505200" y="4900766"/>
            <a:ext cx="4295984" cy="523220"/>
          </a:xfrm>
          <a:prstGeom prst="rect">
            <a:avLst/>
          </a:prstGeom>
          <a:noFill/>
        </p:spPr>
        <p:txBody>
          <a:bodyPr wrap="none" rtlCol="0">
            <a:spAutoFit/>
            <a:scene3d>
              <a:camera prst="perspectiveRelaxed"/>
              <a:lightRig rig="threePt" dir="t"/>
            </a:scene3d>
          </a:bodyPr>
          <a:lstStyle/>
          <a:p>
            <a:r>
              <a:rPr lang="en-US" sz="2800" dirty="0" smtClean="0">
                <a:latin typeface="Calibri" pitchFamily="34" charset="0"/>
              </a:rPr>
              <a:t>Please enter your text here. </a:t>
            </a:r>
            <a:endParaRPr lang="en-US" sz="2800" dirty="0">
              <a:latin typeface="Calibri" pitchFamily="34" charset="0"/>
            </a:endParaRPr>
          </a:p>
        </p:txBody>
      </p:sp>
      <p:cxnSp>
        <p:nvCxnSpPr>
          <p:cNvPr id="15" name="Straight Connector 14"/>
          <p:cNvCxnSpPr/>
          <p:nvPr/>
        </p:nvCxnSpPr>
        <p:spPr>
          <a:xfrm flipV="1">
            <a:off x="0" y="6235347"/>
            <a:ext cx="9144000" cy="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" name="TextBox 15"/>
          <p:cNvSpPr txBox="1"/>
          <p:nvPr/>
        </p:nvSpPr>
        <p:spPr>
          <a:xfrm>
            <a:off x="7902054" y="6357584"/>
            <a:ext cx="101334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>
                <a:latin typeface="Calibri" pitchFamily="34" charset="0"/>
              </a:rPr>
              <a:t>LOGO</a:t>
            </a:r>
            <a:endParaRPr lang="en-US" dirty="0">
              <a:latin typeface="Calibri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81867753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47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19" grpId="0"/>
    </p:bldLst>
  </p:timing>
</p:sld>
</file>

<file path=ppt/slides/slide1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23"/>
          <p:cNvGrpSpPr>
            <a:grpSpLocks/>
          </p:cNvGrpSpPr>
          <p:nvPr/>
        </p:nvGrpSpPr>
        <p:grpSpPr bwMode="auto">
          <a:xfrm>
            <a:off x="0" y="1371600"/>
            <a:ext cx="9144000" cy="1676400"/>
            <a:chOff x="0" y="2086"/>
            <a:chExt cx="5760" cy="1056"/>
          </a:xfrm>
        </p:grpSpPr>
        <p:sp>
          <p:nvSpPr>
            <p:cNvPr id="14" name="Rectangle 3"/>
            <p:cNvSpPr>
              <a:spLocks noChangeArrowheads="1"/>
            </p:cNvSpPr>
            <p:nvPr/>
          </p:nvSpPr>
          <p:spPr bwMode="gray">
            <a:xfrm>
              <a:off x="0" y="2325"/>
              <a:ext cx="5760" cy="817"/>
            </a:xfrm>
            <a:prstGeom prst="rect">
              <a:avLst/>
            </a:prstGeom>
            <a:gradFill rotWithShape="1">
              <a:gsLst>
                <a:gs pos="0">
                  <a:srgbClr val="DDDDDD"/>
                </a:gs>
                <a:gs pos="100000">
                  <a:srgbClr val="FFFFFF"/>
                </a:gs>
              </a:gsLst>
              <a:lin ang="5400000" scaled="1"/>
            </a:gradFill>
            <a:ln w="9525">
              <a:noFill/>
              <a:miter lim="800000"/>
              <a:headEnd/>
              <a:tailEnd/>
            </a:ln>
          </p:spPr>
          <p:txBody>
            <a:bodyPr wrap="none" lIns="90000" tIns="90000" rIns="72000" bIns="90000" anchor="ctr"/>
            <a:lstStyle/>
            <a:p>
              <a:pPr algn="ctr" eaLnBrk="0" hangingPunct="0"/>
              <a:endParaRPr lang="en-US" noProof="1">
                <a:latin typeface="Calibri" pitchFamily="34" charset="0"/>
                <a:cs typeface="Arial" charset="0"/>
              </a:endParaRPr>
            </a:p>
          </p:txBody>
        </p:sp>
        <p:sp>
          <p:nvSpPr>
            <p:cNvPr id="15" name="Rectangle 25"/>
            <p:cNvSpPr>
              <a:spLocks noChangeArrowheads="1"/>
            </p:cNvSpPr>
            <p:nvPr/>
          </p:nvSpPr>
          <p:spPr bwMode="gray">
            <a:xfrm flipV="1">
              <a:off x="0" y="2086"/>
              <a:ext cx="5760" cy="246"/>
            </a:xfrm>
            <a:prstGeom prst="rect">
              <a:avLst/>
            </a:prstGeom>
            <a:gradFill rotWithShape="1">
              <a:gsLst>
                <a:gs pos="0">
                  <a:srgbClr val="DBDBDB"/>
                </a:gs>
                <a:gs pos="100000">
                  <a:srgbClr val="FFFFFF"/>
                </a:gs>
              </a:gsLst>
              <a:lin ang="5400000" scaled="1"/>
            </a:gradFill>
            <a:ln w="9525">
              <a:noFill/>
              <a:miter lim="800000"/>
              <a:headEnd/>
              <a:tailEnd/>
            </a:ln>
          </p:spPr>
          <p:txBody>
            <a:bodyPr rot="10800000" wrap="none" lIns="90000" tIns="90000" rIns="72000" bIns="90000" anchor="ctr"/>
            <a:lstStyle/>
            <a:p>
              <a:pPr algn="ctr" eaLnBrk="0" hangingPunct="0"/>
              <a:endParaRPr lang="en-US" noProof="1">
                <a:latin typeface="Calibri" pitchFamily="34" charset="0"/>
                <a:cs typeface="Arial" charset="0"/>
              </a:endParaRPr>
            </a:p>
          </p:txBody>
        </p:sp>
      </p:grp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sz="4000" dirty="0" smtClean="0">
                <a:latin typeface="Franklin Gothic Medium Cond" pitchFamily="34" charset="0"/>
              </a:rPr>
              <a:t>Supporting and Opposing views</a:t>
            </a:r>
            <a:endParaRPr lang="en-US" sz="4000" dirty="0">
              <a:latin typeface="Franklin Gothic Medium Cond" pitchFamily="34" charset="0"/>
            </a:endParaRPr>
          </a:p>
        </p:txBody>
      </p:sp>
      <p:grpSp>
        <p:nvGrpSpPr>
          <p:cNvPr id="6" name="Group 19"/>
          <p:cNvGrpSpPr/>
          <p:nvPr/>
        </p:nvGrpSpPr>
        <p:grpSpPr>
          <a:xfrm>
            <a:off x="3103563" y="1905000"/>
            <a:ext cx="4800600" cy="1676400"/>
            <a:chOff x="3103563" y="1905000"/>
            <a:chExt cx="4800600" cy="1676400"/>
          </a:xfrm>
        </p:grpSpPr>
        <p:sp>
          <p:nvSpPr>
            <p:cNvPr id="7" name="Rounded Rectangle 6"/>
            <p:cNvSpPr/>
            <p:nvPr/>
          </p:nvSpPr>
          <p:spPr>
            <a:xfrm>
              <a:off x="3103563" y="1905000"/>
              <a:ext cx="4800600" cy="1676400"/>
            </a:xfrm>
            <a:prstGeom prst="roundRect">
              <a:avLst/>
            </a:prstGeom>
            <a:gradFill>
              <a:gsLst>
                <a:gs pos="0">
                  <a:schemeClr val="bg1">
                    <a:lumMod val="75000"/>
                  </a:schemeClr>
                </a:gs>
                <a:gs pos="50000">
                  <a:schemeClr val="bg1">
                    <a:lumMod val="85000"/>
                  </a:schemeClr>
                </a:gs>
                <a:gs pos="100000">
                  <a:schemeClr val="bg1">
                    <a:lumMod val="95000"/>
                  </a:schemeClr>
                </a:gs>
              </a:gsLst>
              <a:lin ang="5400000" scaled="0"/>
            </a:gradFill>
            <a:ln>
              <a:solidFill>
                <a:schemeClr val="bg1">
                  <a:lumMod val="50000"/>
                </a:schemeClr>
              </a:solidFill>
            </a:ln>
            <a:effectLst>
              <a:reflection blurRad="6350" stA="52000" endA="300" endPos="35000" dir="5400000" sy="-100000" algn="bl" rotWithShape="0"/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Calibri" pitchFamily="34" charset="0"/>
              </a:endParaRPr>
            </a:p>
          </p:txBody>
        </p:sp>
        <p:sp>
          <p:nvSpPr>
            <p:cNvPr id="11" name="TextBox 10"/>
            <p:cNvSpPr txBox="1"/>
            <p:nvPr/>
          </p:nvSpPr>
          <p:spPr>
            <a:xfrm>
              <a:off x="3657600" y="2011740"/>
              <a:ext cx="3962400" cy="15696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sz="2400" dirty="0" smtClean="0">
                  <a:latin typeface="Calibri" pitchFamily="34" charset="0"/>
                </a:rPr>
                <a:t>Your text here. Your text here. Your text here. Your text here. </a:t>
              </a:r>
            </a:p>
            <a:p>
              <a:pPr algn="r"/>
              <a:r>
                <a:rPr lang="en-US" sz="2400" dirty="0" smtClean="0">
                  <a:latin typeface="Calibri" pitchFamily="34" charset="0"/>
                </a:rPr>
                <a:t>Your text here. Your text here. Your text here. Your text here. </a:t>
              </a:r>
              <a:endParaRPr lang="en-US" sz="2400" dirty="0">
                <a:latin typeface="Calibri" pitchFamily="34" charset="0"/>
              </a:endParaRPr>
            </a:p>
          </p:txBody>
        </p:sp>
      </p:grpSp>
      <p:grpSp>
        <p:nvGrpSpPr>
          <p:cNvPr id="13" name="Group 20"/>
          <p:cNvGrpSpPr/>
          <p:nvPr/>
        </p:nvGrpSpPr>
        <p:grpSpPr>
          <a:xfrm>
            <a:off x="914400" y="4114800"/>
            <a:ext cx="4800600" cy="1676400"/>
            <a:chOff x="914400" y="4114800"/>
            <a:chExt cx="4800600" cy="1676400"/>
          </a:xfrm>
        </p:grpSpPr>
        <p:sp>
          <p:nvSpPr>
            <p:cNvPr id="8" name="Rounded Rectangle 7"/>
            <p:cNvSpPr/>
            <p:nvPr/>
          </p:nvSpPr>
          <p:spPr>
            <a:xfrm>
              <a:off x="914400" y="4114800"/>
              <a:ext cx="4800600" cy="1676400"/>
            </a:xfrm>
            <a:prstGeom prst="roundRect">
              <a:avLst/>
            </a:prstGeom>
            <a:gradFill>
              <a:gsLst>
                <a:gs pos="0">
                  <a:schemeClr val="bg1">
                    <a:lumMod val="75000"/>
                  </a:schemeClr>
                </a:gs>
                <a:gs pos="50000">
                  <a:schemeClr val="bg1">
                    <a:lumMod val="85000"/>
                  </a:schemeClr>
                </a:gs>
                <a:gs pos="100000">
                  <a:schemeClr val="bg1">
                    <a:lumMod val="95000"/>
                  </a:schemeClr>
                </a:gs>
              </a:gsLst>
              <a:lin ang="5400000" scaled="0"/>
            </a:gradFill>
            <a:ln>
              <a:solidFill>
                <a:schemeClr val="bg1">
                  <a:lumMod val="50000"/>
                </a:schemeClr>
              </a:solidFill>
            </a:ln>
            <a:effectLst>
              <a:reflection blurRad="6350" stA="52000" endA="300" endPos="35000" dir="5400000" sy="-100000" algn="bl" rotWithShape="0"/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Calibri" pitchFamily="34" charset="0"/>
              </a:endParaRPr>
            </a:p>
          </p:txBody>
        </p:sp>
        <p:sp>
          <p:nvSpPr>
            <p:cNvPr id="12" name="TextBox 11"/>
            <p:cNvSpPr txBox="1"/>
            <p:nvPr/>
          </p:nvSpPr>
          <p:spPr>
            <a:xfrm>
              <a:off x="1122363" y="4191000"/>
              <a:ext cx="3962400" cy="15696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400" dirty="0" smtClean="0">
                  <a:latin typeface="Calibri" pitchFamily="34" charset="0"/>
                </a:rPr>
                <a:t>Your text here. Your text here. Your text here. Your text here. </a:t>
              </a:r>
            </a:p>
            <a:p>
              <a:r>
                <a:rPr lang="en-US" sz="2400" dirty="0" smtClean="0">
                  <a:latin typeface="Calibri" pitchFamily="34" charset="0"/>
                </a:rPr>
                <a:t>Your text here. Your text here. Your text here. Your text here. </a:t>
              </a:r>
              <a:endParaRPr lang="en-US" sz="2400" dirty="0">
                <a:latin typeface="Calibri" pitchFamily="34" charset="0"/>
              </a:endParaRPr>
            </a:p>
          </p:txBody>
        </p:sp>
      </p:grpSp>
      <p:grpSp>
        <p:nvGrpSpPr>
          <p:cNvPr id="18" name="Group 18"/>
          <p:cNvGrpSpPr/>
          <p:nvPr/>
        </p:nvGrpSpPr>
        <p:grpSpPr>
          <a:xfrm>
            <a:off x="457200" y="1905000"/>
            <a:ext cx="3179763" cy="1562100"/>
            <a:chOff x="457200" y="1905000"/>
            <a:chExt cx="3179763" cy="1562100"/>
          </a:xfrm>
        </p:grpSpPr>
        <p:sp>
          <p:nvSpPr>
            <p:cNvPr id="3" name="Freeform 12"/>
            <p:cNvSpPr>
              <a:spLocks/>
            </p:cNvSpPr>
            <p:nvPr/>
          </p:nvSpPr>
          <p:spPr bwMode="auto">
            <a:xfrm>
              <a:off x="457200" y="1905000"/>
              <a:ext cx="3179763" cy="1562100"/>
            </a:xfrm>
            <a:custGeom>
              <a:avLst/>
              <a:gdLst>
                <a:gd name="T0" fmla="*/ 3179763 w 853"/>
                <a:gd name="T1" fmla="*/ 790370 h 419"/>
                <a:gd name="T2" fmla="*/ 2948643 w 853"/>
                <a:gd name="T3" fmla="*/ 536855 h 419"/>
                <a:gd name="T4" fmla="*/ 2948643 w 853"/>
                <a:gd name="T5" fmla="*/ 626331 h 419"/>
                <a:gd name="T6" fmla="*/ 2613147 w 853"/>
                <a:gd name="T7" fmla="*/ 357904 h 419"/>
                <a:gd name="T8" fmla="*/ 2613147 w 853"/>
                <a:gd name="T9" fmla="*/ 238602 h 419"/>
                <a:gd name="T10" fmla="*/ 2374571 w 853"/>
                <a:gd name="T11" fmla="*/ 0 h 419"/>
                <a:gd name="T12" fmla="*/ 238575 w 853"/>
                <a:gd name="T13" fmla="*/ 0 h 419"/>
                <a:gd name="T14" fmla="*/ 0 w 853"/>
                <a:gd name="T15" fmla="*/ 238602 h 419"/>
                <a:gd name="T16" fmla="*/ 0 w 853"/>
                <a:gd name="T17" fmla="*/ 1323498 h 419"/>
                <a:gd name="T18" fmla="*/ 238575 w 853"/>
                <a:gd name="T19" fmla="*/ 1562100 h 419"/>
                <a:gd name="T20" fmla="*/ 2374571 w 853"/>
                <a:gd name="T21" fmla="*/ 1562100 h 419"/>
                <a:gd name="T22" fmla="*/ 2613147 w 853"/>
                <a:gd name="T23" fmla="*/ 1323498 h 419"/>
                <a:gd name="T24" fmla="*/ 2613147 w 853"/>
                <a:gd name="T25" fmla="*/ 1226565 h 419"/>
                <a:gd name="T26" fmla="*/ 2948643 w 853"/>
                <a:gd name="T27" fmla="*/ 958138 h 419"/>
                <a:gd name="T28" fmla="*/ 2948643 w 853"/>
                <a:gd name="T29" fmla="*/ 1047614 h 419"/>
                <a:gd name="T30" fmla="*/ 3179763 w 853"/>
                <a:gd name="T31" fmla="*/ 790370 h 41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853"/>
                <a:gd name="T49" fmla="*/ 0 h 419"/>
                <a:gd name="T50" fmla="*/ 853 w 853"/>
                <a:gd name="T51" fmla="*/ 419 h 419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853" h="419">
                  <a:moveTo>
                    <a:pt x="853" y="212"/>
                  </a:moveTo>
                  <a:cubicBezTo>
                    <a:pt x="791" y="144"/>
                    <a:pt x="791" y="144"/>
                    <a:pt x="791" y="144"/>
                  </a:cubicBezTo>
                  <a:cubicBezTo>
                    <a:pt x="791" y="168"/>
                    <a:pt x="791" y="168"/>
                    <a:pt x="791" y="168"/>
                  </a:cubicBezTo>
                  <a:cubicBezTo>
                    <a:pt x="701" y="96"/>
                    <a:pt x="701" y="96"/>
                    <a:pt x="701" y="96"/>
                  </a:cubicBezTo>
                  <a:cubicBezTo>
                    <a:pt x="701" y="64"/>
                    <a:pt x="701" y="64"/>
                    <a:pt x="701" y="64"/>
                  </a:cubicBezTo>
                  <a:cubicBezTo>
                    <a:pt x="701" y="29"/>
                    <a:pt x="672" y="0"/>
                    <a:pt x="637" y="0"/>
                  </a:cubicBezTo>
                  <a:cubicBezTo>
                    <a:pt x="64" y="0"/>
                    <a:pt x="64" y="0"/>
                    <a:pt x="64" y="0"/>
                  </a:cubicBezTo>
                  <a:cubicBezTo>
                    <a:pt x="28" y="0"/>
                    <a:pt x="0" y="29"/>
                    <a:pt x="0" y="64"/>
                  </a:cubicBezTo>
                  <a:cubicBezTo>
                    <a:pt x="0" y="355"/>
                    <a:pt x="0" y="355"/>
                    <a:pt x="0" y="355"/>
                  </a:cubicBezTo>
                  <a:cubicBezTo>
                    <a:pt x="0" y="390"/>
                    <a:pt x="28" y="419"/>
                    <a:pt x="64" y="419"/>
                  </a:cubicBezTo>
                  <a:cubicBezTo>
                    <a:pt x="637" y="419"/>
                    <a:pt x="637" y="419"/>
                    <a:pt x="637" y="419"/>
                  </a:cubicBezTo>
                  <a:cubicBezTo>
                    <a:pt x="672" y="419"/>
                    <a:pt x="701" y="390"/>
                    <a:pt x="701" y="355"/>
                  </a:cubicBezTo>
                  <a:cubicBezTo>
                    <a:pt x="701" y="329"/>
                    <a:pt x="701" y="329"/>
                    <a:pt x="701" y="329"/>
                  </a:cubicBezTo>
                  <a:cubicBezTo>
                    <a:pt x="791" y="257"/>
                    <a:pt x="791" y="257"/>
                    <a:pt x="791" y="257"/>
                  </a:cubicBezTo>
                  <a:cubicBezTo>
                    <a:pt x="791" y="281"/>
                    <a:pt x="791" y="281"/>
                    <a:pt x="791" y="281"/>
                  </a:cubicBezTo>
                  <a:lnTo>
                    <a:pt x="853" y="212"/>
                  </a:lnTo>
                  <a:close/>
                </a:path>
              </a:pathLst>
            </a:custGeom>
            <a:solidFill>
              <a:schemeClr val="bg2">
                <a:lumMod val="50000"/>
              </a:schemeClr>
            </a:solidFill>
            <a:ln w="9">
              <a:solidFill>
                <a:srgbClr val="000000"/>
              </a:solidFill>
              <a:miter lim="800000"/>
              <a:headEnd/>
              <a:tailEnd/>
            </a:ln>
            <a:effectLst>
              <a:reflection blurRad="6350" stA="52000" endA="300" endPos="35000" dir="5400000" sy="-100000" algn="bl" rotWithShape="0"/>
            </a:effectLst>
            <a:scene3d>
              <a:camera prst="orthographicFront"/>
              <a:lightRig rig="threePt" dir="t"/>
            </a:scene3d>
            <a:sp3d>
              <a:bevelT prst="slope"/>
            </a:sp3d>
          </p:spPr>
          <p:txBody>
            <a:bodyPr/>
            <a:lstStyle/>
            <a:p>
              <a:endParaRPr lang="en-US">
                <a:latin typeface="Calibri" pitchFamily="34" charset="0"/>
              </a:endParaRPr>
            </a:p>
          </p:txBody>
        </p:sp>
        <p:sp>
          <p:nvSpPr>
            <p:cNvPr id="16" name="Rounded Rectangle 15"/>
            <p:cNvSpPr/>
            <p:nvPr/>
          </p:nvSpPr>
          <p:spPr>
            <a:xfrm>
              <a:off x="533400" y="1981200"/>
              <a:ext cx="2438400" cy="381000"/>
            </a:xfrm>
            <a:prstGeom prst="roundRect">
              <a:avLst/>
            </a:prstGeom>
            <a:gradFill>
              <a:gsLst>
                <a:gs pos="0">
                  <a:schemeClr val="bg1">
                    <a:alpha val="81000"/>
                  </a:schemeClr>
                </a:gs>
                <a:gs pos="50000">
                  <a:schemeClr val="bg1">
                    <a:lumMod val="85000"/>
                    <a:alpha val="35000"/>
                  </a:schemeClr>
                </a:gs>
                <a:gs pos="100000">
                  <a:schemeClr val="bg1">
                    <a:lumMod val="95000"/>
                    <a:alpha val="5000"/>
                  </a:schemeClr>
                </a:gs>
              </a:gsLst>
              <a:lin ang="54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Calibri" pitchFamily="34" charset="0"/>
              </a:endParaRPr>
            </a:p>
          </p:txBody>
        </p:sp>
        <p:sp>
          <p:nvSpPr>
            <p:cNvPr id="9" name="TextBox 8"/>
            <p:cNvSpPr txBox="1"/>
            <p:nvPr/>
          </p:nvSpPr>
          <p:spPr>
            <a:xfrm>
              <a:off x="838200" y="2057400"/>
              <a:ext cx="1905000" cy="12003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2400" b="1" dirty="0" smtClean="0">
                  <a:solidFill>
                    <a:schemeClr val="bg1"/>
                  </a:solidFill>
                  <a:latin typeface="Calibri" pitchFamily="34" charset="0"/>
                </a:rPr>
                <a:t>Points supporting the view</a:t>
              </a:r>
              <a:endParaRPr lang="en-US" sz="2400" b="1" dirty="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19" name="Group 17"/>
          <p:cNvGrpSpPr/>
          <p:nvPr/>
        </p:nvGrpSpPr>
        <p:grpSpPr>
          <a:xfrm>
            <a:off x="5181600" y="4114800"/>
            <a:ext cx="3179763" cy="1562100"/>
            <a:chOff x="5181600" y="4114800"/>
            <a:chExt cx="3179763" cy="1562100"/>
          </a:xfrm>
        </p:grpSpPr>
        <p:sp>
          <p:nvSpPr>
            <p:cNvPr id="4" name="Freeform 12"/>
            <p:cNvSpPr>
              <a:spLocks/>
            </p:cNvSpPr>
            <p:nvPr/>
          </p:nvSpPr>
          <p:spPr bwMode="auto">
            <a:xfrm flipH="1" flipV="1">
              <a:off x="5181600" y="4114800"/>
              <a:ext cx="3179763" cy="1562100"/>
            </a:xfrm>
            <a:custGeom>
              <a:avLst/>
              <a:gdLst>
                <a:gd name="T0" fmla="*/ 3179763 w 853"/>
                <a:gd name="T1" fmla="*/ 790370 h 419"/>
                <a:gd name="T2" fmla="*/ 2948643 w 853"/>
                <a:gd name="T3" fmla="*/ 536855 h 419"/>
                <a:gd name="T4" fmla="*/ 2948643 w 853"/>
                <a:gd name="T5" fmla="*/ 626331 h 419"/>
                <a:gd name="T6" fmla="*/ 2613147 w 853"/>
                <a:gd name="T7" fmla="*/ 357904 h 419"/>
                <a:gd name="T8" fmla="*/ 2613147 w 853"/>
                <a:gd name="T9" fmla="*/ 238602 h 419"/>
                <a:gd name="T10" fmla="*/ 2374571 w 853"/>
                <a:gd name="T11" fmla="*/ 0 h 419"/>
                <a:gd name="T12" fmla="*/ 238575 w 853"/>
                <a:gd name="T13" fmla="*/ 0 h 419"/>
                <a:gd name="T14" fmla="*/ 0 w 853"/>
                <a:gd name="T15" fmla="*/ 238602 h 419"/>
                <a:gd name="T16" fmla="*/ 0 w 853"/>
                <a:gd name="T17" fmla="*/ 1323498 h 419"/>
                <a:gd name="T18" fmla="*/ 238575 w 853"/>
                <a:gd name="T19" fmla="*/ 1562100 h 419"/>
                <a:gd name="T20" fmla="*/ 2374571 w 853"/>
                <a:gd name="T21" fmla="*/ 1562100 h 419"/>
                <a:gd name="T22" fmla="*/ 2613147 w 853"/>
                <a:gd name="T23" fmla="*/ 1323498 h 419"/>
                <a:gd name="T24" fmla="*/ 2613147 w 853"/>
                <a:gd name="T25" fmla="*/ 1226565 h 419"/>
                <a:gd name="T26" fmla="*/ 2948643 w 853"/>
                <a:gd name="T27" fmla="*/ 958138 h 419"/>
                <a:gd name="T28" fmla="*/ 2948643 w 853"/>
                <a:gd name="T29" fmla="*/ 1047614 h 419"/>
                <a:gd name="T30" fmla="*/ 3179763 w 853"/>
                <a:gd name="T31" fmla="*/ 790370 h 41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853"/>
                <a:gd name="T49" fmla="*/ 0 h 419"/>
                <a:gd name="T50" fmla="*/ 853 w 853"/>
                <a:gd name="T51" fmla="*/ 419 h 419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853" h="419">
                  <a:moveTo>
                    <a:pt x="853" y="212"/>
                  </a:moveTo>
                  <a:cubicBezTo>
                    <a:pt x="791" y="144"/>
                    <a:pt x="791" y="144"/>
                    <a:pt x="791" y="144"/>
                  </a:cubicBezTo>
                  <a:cubicBezTo>
                    <a:pt x="791" y="168"/>
                    <a:pt x="791" y="168"/>
                    <a:pt x="791" y="168"/>
                  </a:cubicBezTo>
                  <a:cubicBezTo>
                    <a:pt x="701" y="96"/>
                    <a:pt x="701" y="96"/>
                    <a:pt x="701" y="96"/>
                  </a:cubicBezTo>
                  <a:cubicBezTo>
                    <a:pt x="701" y="64"/>
                    <a:pt x="701" y="64"/>
                    <a:pt x="701" y="64"/>
                  </a:cubicBezTo>
                  <a:cubicBezTo>
                    <a:pt x="701" y="29"/>
                    <a:pt x="672" y="0"/>
                    <a:pt x="637" y="0"/>
                  </a:cubicBezTo>
                  <a:cubicBezTo>
                    <a:pt x="64" y="0"/>
                    <a:pt x="64" y="0"/>
                    <a:pt x="64" y="0"/>
                  </a:cubicBezTo>
                  <a:cubicBezTo>
                    <a:pt x="28" y="0"/>
                    <a:pt x="0" y="29"/>
                    <a:pt x="0" y="64"/>
                  </a:cubicBezTo>
                  <a:cubicBezTo>
                    <a:pt x="0" y="355"/>
                    <a:pt x="0" y="355"/>
                    <a:pt x="0" y="355"/>
                  </a:cubicBezTo>
                  <a:cubicBezTo>
                    <a:pt x="0" y="390"/>
                    <a:pt x="28" y="419"/>
                    <a:pt x="64" y="419"/>
                  </a:cubicBezTo>
                  <a:cubicBezTo>
                    <a:pt x="637" y="419"/>
                    <a:pt x="637" y="419"/>
                    <a:pt x="637" y="419"/>
                  </a:cubicBezTo>
                  <a:cubicBezTo>
                    <a:pt x="672" y="419"/>
                    <a:pt x="701" y="390"/>
                    <a:pt x="701" y="355"/>
                  </a:cubicBezTo>
                  <a:cubicBezTo>
                    <a:pt x="701" y="329"/>
                    <a:pt x="701" y="329"/>
                    <a:pt x="701" y="329"/>
                  </a:cubicBezTo>
                  <a:cubicBezTo>
                    <a:pt x="791" y="257"/>
                    <a:pt x="791" y="257"/>
                    <a:pt x="791" y="257"/>
                  </a:cubicBezTo>
                  <a:cubicBezTo>
                    <a:pt x="791" y="281"/>
                    <a:pt x="791" y="281"/>
                    <a:pt x="791" y="281"/>
                  </a:cubicBezTo>
                  <a:lnTo>
                    <a:pt x="853" y="212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9">
              <a:solidFill>
                <a:srgbClr val="000000"/>
              </a:solidFill>
              <a:miter lim="800000"/>
              <a:headEnd/>
              <a:tailEnd/>
            </a:ln>
            <a:effectLst>
              <a:reflection blurRad="6350" stA="52000" endA="300" endPos="35000" dir="5400000" sy="-100000" algn="bl" rotWithShape="0"/>
            </a:effectLst>
            <a:scene3d>
              <a:camera prst="orthographicFront"/>
              <a:lightRig rig="threePt" dir="t"/>
            </a:scene3d>
            <a:sp3d>
              <a:bevelT prst="slope"/>
            </a:sp3d>
          </p:spPr>
          <p:txBody>
            <a:bodyPr/>
            <a:lstStyle/>
            <a:p>
              <a:endParaRPr lang="en-US">
                <a:latin typeface="Calibri" pitchFamily="34" charset="0"/>
              </a:endParaRPr>
            </a:p>
          </p:txBody>
        </p:sp>
        <p:sp>
          <p:nvSpPr>
            <p:cNvPr id="17" name="Rounded Rectangle 16"/>
            <p:cNvSpPr/>
            <p:nvPr/>
          </p:nvSpPr>
          <p:spPr>
            <a:xfrm>
              <a:off x="5855368" y="4191000"/>
              <a:ext cx="2438400" cy="381000"/>
            </a:xfrm>
            <a:prstGeom prst="roundRect">
              <a:avLst/>
            </a:prstGeom>
            <a:gradFill>
              <a:gsLst>
                <a:gs pos="0">
                  <a:schemeClr val="bg1">
                    <a:alpha val="81000"/>
                  </a:schemeClr>
                </a:gs>
                <a:gs pos="50000">
                  <a:schemeClr val="bg1">
                    <a:lumMod val="85000"/>
                    <a:alpha val="35000"/>
                  </a:schemeClr>
                </a:gs>
                <a:gs pos="100000">
                  <a:schemeClr val="bg1">
                    <a:lumMod val="95000"/>
                    <a:alpha val="5000"/>
                  </a:schemeClr>
                </a:gs>
              </a:gsLst>
              <a:lin ang="54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Calibri" pitchFamily="34" charset="0"/>
              </a:endParaRPr>
            </a:p>
          </p:txBody>
        </p:sp>
        <p:sp>
          <p:nvSpPr>
            <p:cNvPr id="10" name="TextBox 9"/>
            <p:cNvSpPr txBox="1"/>
            <p:nvPr/>
          </p:nvSpPr>
          <p:spPr>
            <a:xfrm>
              <a:off x="6096000" y="4343400"/>
              <a:ext cx="1828800" cy="12003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2400" b="1" dirty="0" smtClean="0">
                  <a:solidFill>
                    <a:schemeClr val="bg1"/>
                  </a:solidFill>
                  <a:latin typeface="Calibri" pitchFamily="34" charset="0"/>
                </a:rPr>
                <a:t>Points opposing the view</a:t>
              </a:r>
              <a:endParaRPr lang="en-US" sz="2400" b="1" dirty="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452531532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" name="Rectangle 32"/>
          <p:cNvSpPr/>
          <p:nvPr/>
        </p:nvSpPr>
        <p:spPr>
          <a:xfrm>
            <a:off x="0" y="5410200"/>
            <a:ext cx="9144000" cy="838200"/>
          </a:xfrm>
          <a:prstGeom prst="rect">
            <a:avLst/>
          </a:prstGeom>
          <a:solidFill>
            <a:schemeClr val="bg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Calibri" pitchFamily="34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>
                <a:latin typeface="Franklin Gothic Medium Cond" pitchFamily="34" charset="0"/>
              </a:rPr>
              <a:t>Three aspects</a:t>
            </a:r>
            <a:endParaRPr lang="en-US" dirty="0">
              <a:latin typeface="Franklin Gothic Medium Cond" pitchFamily="34" charset="0"/>
            </a:endParaRPr>
          </a:p>
        </p:txBody>
      </p:sp>
      <p:sp>
        <p:nvSpPr>
          <p:cNvPr id="10" name="Round Diagonal Corner Rectangle 9"/>
          <p:cNvSpPr/>
          <p:nvPr/>
        </p:nvSpPr>
        <p:spPr>
          <a:xfrm>
            <a:off x="5791200" y="1752600"/>
            <a:ext cx="2133600" cy="3429000"/>
          </a:xfrm>
          <a:prstGeom prst="round2DiagRect">
            <a:avLst>
              <a:gd name="adj1" fmla="val 11592"/>
              <a:gd name="adj2" fmla="val 9586"/>
            </a:avLst>
          </a:prstGeom>
          <a:gradFill>
            <a:gsLst>
              <a:gs pos="0">
                <a:schemeClr val="bg2">
                  <a:lumMod val="50000"/>
                </a:schemeClr>
              </a:gs>
              <a:gs pos="50000">
                <a:schemeClr val="bg2">
                  <a:lumMod val="90000"/>
                </a:schemeClr>
              </a:gs>
              <a:gs pos="100000">
                <a:schemeClr val="bg1"/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Calibri" pitchFamily="34" charset="0"/>
            </a:endParaRPr>
          </a:p>
        </p:txBody>
      </p:sp>
      <p:sp>
        <p:nvSpPr>
          <p:cNvPr id="13" name="Rectangle 12"/>
          <p:cNvSpPr/>
          <p:nvPr/>
        </p:nvSpPr>
        <p:spPr>
          <a:xfrm>
            <a:off x="5791200" y="2057400"/>
            <a:ext cx="2133600" cy="457200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Calibri" pitchFamily="34" charset="0"/>
            </a:endParaRPr>
          </a:p>
        </p:txBody>
      </p:sp>
      <p:sp>
        <p:nvSpPr>
          <p:cNvPr id="14" name="Round Diagonal Corner Rectangle 13"/>
          <p:cNvSpPr/>
          <p:nvPr/>
        </p:nvSpPr>
        <p:spPr>
          <a:xfrm>
            <a:off x="3429000" y="1752600"/>
            <a:ext cx="2133600" cy="3429000"/>
          </a:xfrm>
          <a:prstGeom prst="round2DiagRect">
            <a:avLst>
              <a:gd name="adj1" fmla="val 11592"/>
              <a:gd name="adj2" fmla="val 9586"/>
            </a:avLst>
          </a:prstGeom>
          <a:gradFill>
            <a:gsLst>
              <a:gs pos="0">
                <a:schemeClr val="bg2">
                  <a:lumMod val="50000"/>
                </a:schemeClr>
              </a:gs>
              <a:gs pos="50000">
                <a:schemeClr val="bg2">
                  <a:lumMod val="90000"/>
                </a:schemeClr>
              </a:gs>
              <a:gs pos="100000">
                <a:schemeClr val="bg1"/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Calibri" pitchFamily="34" charset="0"/>
            </a:endParaRPr>
          </a:p>
        </p:txBody>
      </p:sp>
      <p:sp>
        <p:nvSpPr>
          <p:cNvPr id="15" name="Rectangle 14"/>
          <p:cNvSpPr/>
          <p:nvPr/>
        </p:nvSpPr>
        <p:spPr>
          <a:xfrm>
            <a:off x="3429000" y="2057400"/>
            <a:ext cx="2133600" cy="457200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Calibri" pitchFamily="34" charset="0"/>
            </a:endParaRPr>
          </a:p>
        </p:txBody>
      </p:sp>
      <p:sp>
        <p:nvSpPr>
          <p:cNvPr id="16" name="Round Diagonal Corner Rectangle 15"/>
          <p:cNvSpPr/>
          <p:nvPr/>
        </p:nvSpPr>
        <p:spPr>
          <a:xfrm>
            <a:off x="990600" y="1752600"/>
            <a:ext cx="2133600" cy="3429000"/>
          </a:xfrm>
          <a:prstGeom prst="round2DiagRect">
            <a:avLst>
              <a:gd name="adj1" fmla="val 11592"/>
              <a:gd name="adj2" fmla="val 9586"/>
            </a:avLst>
          </a:prstGeom>
          <a:gradFill>
            <a:gsLst>
              <a:gs pos="0">
                <a:schemeClr val="bg2">
                  <a:lumMod val="50000"/>
                </a:schemeClr>
              </a:gs>
              <a:gs pos="50000">
                <a:schemeClr val="bg2">
                  <a:lumMod val="90000"/>
                </a:schemeClr>
              </a:gs>
              <a:gs pos="100000">
                <a:schemeClr val="bg1"/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Calibri" pitchFamily="34" charset="0"/>
            </a:endParaRPr>
          </a:p>
        </p:txBody>
      </p:sp>
      <p:sp>
        <p:nvSpPr>
          <p:cNvPr id="17" name="Rectangle 16"/>
          <p:cNvSpPr/>
          <p:nvPr/>
        </p:nvSpPr>
        <p:spPr>
          <a:xfrm>
            <a:off x="990600" y="2057400"/>
            <a:ext cx="2133600" cy="457200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Calibri" pitchFamily="34" charset="0"/>
            </a:endParaRPr>
          </a:p>
        </p:txBody>
      </p:sp>
      <p:grpSp>
        <p:nvGrpSpPr>
          <p:cNvPr id="3" name="Group 29"/>
          <p:cNvGrpSpPr/>
          <p:nvPr/>
        </p:nvGrpSpPr>
        <p:grpSpPr>
          <a:xfrm>
            <a:off x="1291384" y="4387512"/>
            <a:ext cx="1554480" cy="1554480"/>
            <a:chOff x="1291384" y="4419600"/>
            <a:chExt cx="1554480" cy="1554480"/>
          </a:xfrm>
          <a:effectLst>
            <a:reflection blurRad="6350" stA="52000" endA="300" endPos="35000" dir="5400000" sy="-100000" algn="bl" rotWithShape="0"/>
          </a:effectLst>
        </p:grpSpPr>
        <p:sp>
          <p:nvSpPr>
            <p:cNvPr id="18" name="Oval 17"/>
            <p:cNvSpPr/>
            <p:nvPr/>
          </p:nvSpPr>
          <p:spPr>
            <a:xfrm>
              <a:off x="1291384" y="4419600"/>
              <a:ext cx="1554480" cy="1554480"/>
            </a:xfrm>
            <a:prstGeom prst="ellipse">
              <a:avLst/>
            </a:prstGeom>
            <a:solidFill>
              <a:schemeClr val="accent3">
                <a:lumMod val="75000"/>
              </a:schemeClr>
            </a:solidFill>
            <a:ln>
              <a:noFill/>
            </a:ln>
            <a:scene3d>
              <a:camera prst="orthographicFront"/>
              <a:lightRig rig="soft" dir="t"/>
            </a:scene3d>
            <a:sp3d prstMaterial="clear">
              <a:bevelT w="777240" h="777240"/>
              <a:bevelB w="777240" h="77724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Calibri" pitchFamily="34" charset="0"/>
              </a:endParaRPr>
            </a:p>
          </p:txBody>
        </p:sp>
        <p:sp>
          <p:nvSpPr>
            <p:cNvPr id="21" name="TextBox 20"/>
            <p:cNvSpPr txBox="1"/>
            <p:nvPr/>
          </p:nvSpPr>
          <p:spPr>
            <a:xfrm>
              <a:off x="1447800" y="4800600"/>
              <a:ext cx="1295400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2400" dirty="0" smtClean="0">
                  <a:latin typeface="Calibri" pitchFamily="34" charset="0"/>
                </a:rPr>
                <a:t>Your text here</a:t>
              </a:r>
              <a:endParaRPr lang="en-US" sz="2400" dirty="0">
                <a:latin typeface="Calibri" pitchFamily="34" charset="0"/>
              </a:endParaRPr>
            </a:p>
          </p:txBody>
        </p:sp>
      </p:grpSp>
      <p:grpSp>
        <p:nvGrpSpPr>
          <p:cNvPr id="4" name="Group 30"/>
          <p:cNvGrpSpPr/>
          <p:nvPr/>
        </p:nvGrpSpPr>
        <p:grpSpPr>
          <a:xfrm>
            <a:off x="3693692" y="4387512"/>
            <a:ext cx="1554480" cy="1554480"/>
            <a:chOff x="3810000" y="4419600"/>
            <a:chExt cx="1554480" cy="1554480"/>
          </a:xfrm>
          <a:effectLst>
            <a:reflection blurRad="6350" stA="52000" endA="300" endPos="35000" dir="5400000" sy="-100000" algn="bl" rotWithShape="0"/>
          </a:effectLst>
        </p:grpSpPr>
        <p:sp>
          <p:nvSpPr>
            <p:cNvPr id="19" name="Oval 18"/>
            <p:cNvSpPr/>
            <p:nvPr/>
          </p:nvSpPr>
          <p:spPr>
            <a:xfrm>
              <a:off x="3810000" y="4419600"/>
              <a:ext cx="1554480" cy="1554480"/>
            </a:xfrm>
            <a:prstGeom prst="ellipse">
              <a:avLst/>
            </a:pr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scene3d>
              <a:camera prst="orthographicFront"/>
              <a:lightRig rig="soft" dir="t"/>
            </a:scene3d>
            <a:sp3d prstMaterial="clear">
              <a:bevelT w="777240" h="777240"/>
              <a:bevelB w="777240" h="77724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Calibri" pitchFamily="34" charset="0"/>
              </a:endParaRPr>
            </a:p>
          </p:txBody>
        </p:sp>
        <p:sp>
          <p:nvSpPr>
            <p:cNvPr id="22" name="TextBox 21"/>
            <p:cNvSpPr txBox="1"/>
            <p:nvPr/>
          </p:nvSpPr>
          <p:spPr>
            <a:xfrm>
              <a:off x="3962400" y="4800600"/>
              <a:ext cx="1295400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2400" dirty="0" smtClean="0">
                  <a:latin typeface="Calibri" pitchFamily="34" charset="0"/>
                </a:rPr>
                <a:t>Your text here</a:t>
              </a:r>
              <a:endParaRPr lang="en-US" sz="2400" dirty="0">
                <a:latin typeface="Calibri" pitchFamily="34" charset="0"/>
              </a:endParaRPr>
            </a:p>
          </p:txBody>
        </p:sp>
      </p:grpSp>
      <p:grpSp>
        <p:nvGrpSpPr>
          <p:cNvPr id="5" name="Group 31"/>
          <p:cNvGrpSpPr/>
          <p:nvPr/>
        </p:nvGrpSpPr>
        <p:grpSpPr>
          <a:xfrm>
            <a:off x="6096000" y="4387512"/>
            <a:ext cx="1554480" cy="1554480"/>
            <a:chOff x="6096000" y="4343400"/>
            <a:chExt cx="1554480" cy="1554480"/>
          </a:xfrm>
          <a:effectLst>
            <a:reflection blurRad="6350" stA="52000" endA="300" endPos="35000" dir="5400000" sy="-100000" algn="bl" rotWithShape="0"/>
          </a:effectLst>
        </p:grpSpPr>
        <p:sp>
          <p:nvSpPr>
            <p:cNvPr id="20" name="Oval 19"/>
            <p:cNvSpPr/>
            <p:nvPr/>
          </p:nvSpPr>
          <p:spPr>
            <a:xfrm>
              <a:off x="6096000" y="4343400"/>
              <a:ext cx="1554480" cy="1554480"/>
            </a:xfrm>
            <a:prstGeom prst="ellipse">
              <a:avLst/>
            </a:prstGeom>
            <a:solidFill>
              <a:schemeClr val="bg2">
                <a:lumMod val="50000"/>
              </a:schemeClr>
            </a:solidFill>
            <a:ln>
              <a:noFill/>
            </a:ln>
            <a:scene3d>
              <a:camera prst="orthographicFront"/>
              <a:lightRig rig="soft" dir="t"/>
            </a:scene3d>
            <a:sp3d prstMaterial="clear">
              <a:bevelT w="777240" h="777240"/>
              <a:bevelB w="777240" h="77724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Calibri" pitchFamily="34" charset="0"/>
              </a:endParaRPr>
            </a:p>
          </p:txBody>
        </p:sp>
        <p:sp>
          <p:nvSpPr>
            <p:cNvPr id="23" name="TextBox 22"/>
            <p:cNvSpPr txBox="1"/>
            <p:nvPr/>
          </p:nvSpPr>
          <p:spPr>
            <a:xfrm>
              <a:off x="6248400" y="4724400"/>
              <a:ext cx="1295400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2400" dirty="0" smtClean="0">
                  <a:latin typeface="Calibri" pitchFamily="34" charset="0"/>
                </a:rPr>
                <a:t>Your text here</a:t>
              </a:r>
              <a:endParaRPr lang="en-US" sz="2400" dirty="0">
                <a:latin typeface="Calibri" pitchFamily="34" charset="0"/>
              </a:endParaRPr>
            </a:p>
          </p:txBody>
        </p:sp>
      </p:grpSp>
      <p:sp>
        <p:nvSpPr>
          <p:cNvPr id="24" name="TextBox 23"/>
          <p:cNvSpPr txBox="1"/>
          <p:nvPr/>
        </p:nvSpPr>
        <p:spPr>
          <a:xfrm>
            <a:off x="1066800" y="2667000"/>
            <a:ext cx="205740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>
                <a:latin typeface="Calibri" pitchFamily="34" charset="0"/>
              </a:rPr>
              <a:t>Your text here. Your text here. Your text here</a:t>
            </a:r>
            <a:endParaRPr lang="en-US" sz="2400" dirty="0">
              <a:latin typeface="Calibri" pitchFamily="34" charset="0"/>
            </a:endParaRPr>
          </a:p>
        </p:txBody>
      </p:sp>
      <p:sp>
        <p:nvSpPr>
          <p:cNvPr id="25" name="TextBox 24"/>
          <p:cNvSpPr txBox="1"/>
          <p:nvPr/>
        </p:nvSpPr>
        <p:spPr>
          <a:xfrm>
            <a:off x="3469104" y="2642936"/>
            <a:ext cx="205740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>
                <a:latin typeface="Calibri" pitchFamily="34" charset="0"/>
              </a:rPr>
              <a:t>Your text here. Your text here. Your text here</a:t>
            </a:r>
            <a:endParaRPr lang="en-US" sz="2400" dirty="0">
              <a:latin typeface="Calibri" pitchFamily="34" charset="0"/>
            </a:endParaRPr>
          </a:p>
        </p:txBody>
      </p:sp>
      <p:sp>
        <p:nvSpPr>
          <p:cNvPr id="26" name="TextBox 25"/>
          <p:cNvSpPr txBox="1"/>
          <p:nvPr/>
        </p:nvSpPr>
        <p:spPr>
          <a:xfrm>
            <a:off x="5827296" y="2650960"/>
            <a:ext cx="205740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>
                <a:latin typeface="Calibri" pitchFamily="34" charset="0"/>
              </a:rPr>
              <a:t>Your text here. Your text here. Your text here</a:t>
            </a:r>
            <a:endParaRPr lang="en-US" sz="2400" dirty="0">
              <a:latin typeface="Calibri" pitchFamily="34" charset="0"/>
            </a:endParaRPr>
          </a:p>
        </p:txBody>
      </p:sp>
      <p:sp>
        <p:nvSpPr>
          <p:cNvPr id="27" name="TextBox 26"/>
          <p:cNvSpPr txBox="1"/>
          <p:nvPr/>
        </p:nvSpPr>
        <p:spPr>
          <a:xfrm>
            <a:off x="990600" y="2057400"/>
            <a:ext cx="20574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400" dirty="0" smtClean="0">
                <a:solidFill>
                  <a:schemeClr val="bg1"/>
                </a:solidFill>
                <a:latin typeface="Calibri" pitchFamily="34" charset="0"/>
              </a:rPr>
              <a:t>Your subtitle</a:t>
            </a:r>
            <a:endParaRPr lang="en-US" sz="2400" dirty="0">
              <a:solidFill>
                <a:schemeClr val="bg1"/>
              </a:solidFill>
              <a:latin typeface="Calibri" pitchFamily="34" charset="0"/>
            </a:endParaRPr>
          </a:p>
        </p:txBody>
      </p:sp>
      <p:sp>
        <p:nvSpPr>
          <p:cNvPr id="28" name="TextBox 27"/>
          <p:cNvSpPr txBox="1"/>
          <p:nvPr/>
        </p:nvSpPr>
        <p:spPr>
          <a:xfrm>
            <a:off x="3466071" y="2057400"/>
            <a:ext cx="20574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400" dirty="0" smtClean="0">
                <a:solidFill>
                  <a:schemeClr val="bg1"/>
                </a:solidFill>
                <a:latin typeface="Calibri" pitchFamily="34" charset="0"/>
              </a:rPr>
              <a:t>Your subtitle</a:t>
            </a:r>
            <a:endParaRPr lang="en-US" sz="2400" dirty="0">
              <a:solidFill>
                <a:schemeClr val="bg1"/>
              </a:solidFill>
              <a:latin typeface="Calibri" pitchFamily="34" charset="0"/>
            </a:endParaRPr>
          </a:p>
        </p:txBody>
      </p:sp>
      <p:sp>
        <p:nvSpPr>
          <p:cNvPr id="29" name="TextBox 28"/>
          <p:cNvSpPr txBox="1"/>
          <p:nvPr/>
        </p:nvSpPr>
        <p:spPr>
          <a:xfrm>
            <a:off x="5830329" y="2057400"/>
            <a:ext cx="20574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400" dirty="0" smtClean="0">
                <a:solidFill>
                  <a:schemeClr val="bg1"/>
                </a:solidFill>
                <a:latin typeface="Calibri" pitchFamily="34" charset="0"/>
              </a:rPr>
              <a:t>Your subtitle</a:t>
            </a:r>
            <a:endParaRPr lang="en-US" sz="2400" dirty="0">
              <a:solidFill>
                <a:schemeClr val="bg1"/>
              </a:solidFill>
              <a:latin typeface="Calibri" pitchFamily="34" charset="0"/>
            </a:endParaRPr>
          </a:p>
        </p:txBody>
      </p:sp>
      <p:cxnSp>
        <p:nvCxnSpPr>
          <p:cNvPr id="30" name="Straight Connector 29"/>
          <p:cNvCxnSpPr/>
          <p:nvPr/>
        </p:nvCxnSpPr>
        <p:spPr>
          <a:xfrm flipV="1">
            <a:off x="0" y="6235347"/>
            <a:ext cx="9144000" cy="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/>
          <p:cNvSpPr txBox="1"/>
          <p:nvPr/>
        </p:nvSpPr>
        <p:spPr>
          <a:xfrm>
            <a:off x="7902054" y="6357584"/>
            <a:ext cx="101334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>
                <a:latin typeface="Calibri" pitchFamily="34" charset="0"/>
              </a:rPr>
              <a:t>LOGO</a:t>
            </a:r>
            <a:endParaRPr lang="en-US" dirty="0">
              <a:latin typeface="Calibri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1019760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4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2" presetID="4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2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4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2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4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7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9" presetID="4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1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2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4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6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7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9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1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2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  <p:bldP spid="13" grpId="0" animBg="1"/>
      <p:bldP spid="14" grpId="0" animBg="1"/>
      <p:bldP spid="15" grpId="0" animBg="1"/>
      <p:bldP spid="16" grpId="0" animBg="1"/>
      <p:bldP spid="17" grpId="0" animBg="1"/>
      <p:bldP spid="24" grpId="0"/>
      <p:bldP spid="25" grpId="0"/>
      <p:bldP spid="26" grpId="0"/>
      <p:bldP spid="27" grpId="0"/>
      <p:bldP spid="28" grpId="0"/>
      <p:bldP spid="29" grpId="0"/>
    </p:bldLst>
  </p:timing>
</p:sld>
</file>

<file path=ppt/slides/slide1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" name="Group 23"/>
          <p:cNvGrpSpPr>
            <a:grpSpLocks/>
          </p:cNvGrpSpPr>
          <p:nvPr/>
        </p:nvGrpSpPr>
        <p:grpSpPr bwMode="auto">
          <a:xfrm>
            <a:off x="0" y="1752600"/>
            <a:ext cx="9144000" cy="1676400"/>
            <a:chOff x="0" y="2086"/>
            <a:chExt cx="5760" cy="1056"/>
          </a:xfrm>
        </p:grpSpPr>
        <p:sp>
          <p:nvSpPr>
            <p:cNvPr id="13" name="Rectangle 3"/>
            <p:cNvSpPr>
              <a:spLocks noChangeArrowheads="1"/>
            </p:cNvSpPr>
            <p:nvPr/>
          </p:nvSpPr>
          <p:spPr bwMode="gray">
            <a:xfrm>
              <a:off x="0" y="2325"/>
              <a:ext cx="5760" cy="817"/>
            </a:xfrm>
            <a:prstGeom prst="rect">
              <a:avLst/>
            </a:prstGeom>
            <a:gradFill rotWithShape="1">
              <a:gsLst>
                <a:gs pos="0">
                  <a:srgbClr val="DDDDDD"/>
                </a:gs>
                <a:gs pos="100000">
                  <a:srgbClr val="FFFFFF"/>
                </a:gs>
              </a:gsLst>
              <a:lin ang="5400000" scaled="1"/>
            </a:gradFill>
            <a:ln w="9525">
              <a:noFill/>
              <a:miter lim="800000"/>
              <a:headEnd/>
              <a:tailEnd/>
            </a:ln>
          </p:spPr>
          <p:txBody>
            <a:bodyPr wrap="none" lIns="90000" tIns="90000" rIns="72000" bIns="90000" anchor="ctr"/>
            <a:lstStyle/>
            <a:p>
              <a:pPr algn="ctr" eaLnBrk="0" hangingPunct="0"/>
              <a:endParaRPr lang="en-US" noProof="1">
                <a:latin typeface="Calibri" pitchFamily="34" charset="0"/>
                <a:cs typeface="Arial" charset="0"/>
              </a:endParaRPr>
            </a:p>
          </p:txBody>
        </p:sp>
        <p:sp>
          <p:nvSpPr>
            <p:cNvPr id="14" name="Rectangle 25"/>
            <p:cNvSpPr>
              <a:spLocks noChangeArrowheads="1"/>
            </p:cNvSpPr>
            <p:nvPr/>
          </p:nvSpPr>
          <p:spPr bwMode="gray">
            <a:xfrm flipV="1">
              <a:off x="0" y="2086"/>
              <a:ext cx="5760" cy="246"/>
            </a:xfrm>
            <a:prstGeom prst="rect">
              <a:avLst/>
            </a:prstGeom>
            <a:gradFill rotWithShape="1">
              <a:gsLst>
                <a:gs pos="0">
                  <a:srgbClr val="DBDBDB"/>
                </a:gs>
                <a:gs pos="100000">
                  <a:srgbClr val="FFFFFF"/>
                </a:gs>
              </a:gsLst>
              <a:lin ang="5400000" scaled="1"/>
            </a:gradFill>
            <a:ln w="9525">
              <a:noFill/>
              <a:miter lim="800000"/>
              <a:headEnd/>
              <a:tailEnd/>
            </a:ln>
          </p:spPr>
          <p:txBody>
            <a:bodyPr rot="10800000" wrap="none" lIns="90000" tIns="90000" rIns="72000" bIns="90000" anchor="ctr"/>
            <a:lstStyle/>
            <a:p>
              <a:pPr algn="ctr" eaLnBrk="0" hangingPunct="0"/>
              <a:endParaRPr lang="en-US" noProof="1">
                <a:latin typeface="Calibri" pitchFamily="34" charset="0"/>
                <a:cs typeface="Arial" charset="0"/>
              </a:endParaRPr>
            </a:p>
          </p:txBody>
        </p:sp>
      </p:grp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sz="4000" dirty="0" smtClean="0">
                <a:latin typeface="Franklin Gothic Medium Cond" pitchFamily="34" charset="0"/>
              </a:rPr>
              <a:t>Three areas to consider</a:t>
            </a:r>
            <a:endParaRPr lang="en-US" sz="4000" dirty="0">
              <a:latin typeface="Franklin Gothic Medium Cond" pitchFamily="34" charset="0"/>
            </a:endParaRPr>
          </a:p>
        </p:txBody>
      </p:sp>
      <p:sp>
        <p:nvSpPr>
          <p:cNvPr id="6" name="Oval 5"/>
          <p:cNvSpPr/>
          <p:nvPr/>
        </p:nvSpPr>
        <p:spPr>
          <a:xfrm>
            <a:off x="1676400" y="1600200"/>
            <a:ext cx="1066800" cy="1066800"/>
          </a:xfrm>
          <a:prstGeom prst="ellipse">
            <a:avLst/>
          </a:prstGeom>
          <a:gradFill>
            <a:gsLst>
              <a:gs pos="0">
                <a:schemeClr val="bg1">
                  <a:lumMod val="75000"/>
                </a:schemeClr>
              </a:gs>
              <a:gs pos="50000">
                <a:schemeClr val="bg1">
                  <a:lumMod val="85000"/>
                </a:schemeClr>
              </a:gs>
              <a:gs pos="100000">
                <a:schemeClr val="bg1">
                  <a:lumMod val="95000"/>
                </a:schemeClr>
              </a:gs>
            </a:gsLst>
            <a:lin ang="5400000" scaled="0"/>
          </a:gradFill>
          <a:ln>
            <a:solidFill>
              <a:schemeClr val="bg1">
                <a:lumMod val="50000"/>
              </a:schemeClr>
            </a:solidFill>
          </a:ln>
          <a:effectLst>
            <a:reflection blurRad="6350" stA="52000" endA="300" endPos="35000" dir="5400000" sy="-100000" algn="bl" rotWithShape="0"/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Calibri" pitchFamily="34" charset="0"/>
            </a:endParaRPr>
          </a:p>
        </p:txBody>
      </p:sp>
      <p:sp>
        <p:nvSpPr>
          <p:cNvPr id="3" name="Freeform 7"/>
          <p:cNvSpPr>
            <a:spLocks noEditPoints="1"/>
          </p:cNvSpPr>
          <p:nvPr/>
        </p:nvSpPr>
        <p:spPr bwMode="auto">
          <a:xfrm>
            <a:off x="838200" y="2362200"/>
            <a:ext cx="2723188" cy="1685558"/>
          </a:xfrm>
          <a:custGeom>
            <a:avLst/>
            <a:gdLst>
              <a:gd name="T0" fmla="*/ 1744663 w 1888"/>
              <a:gd name="T1" fmla="*/ 298450 h 1250"/>
              <a:gd name="T2" fmla="*/ 1744663 w 1888"/>
              <a:gd name="T3" fmla="*/ 234950 h 1250"/>
              <a:gd name="T4" fmla="*/ 1506537 w 1888"/>
              <a:gd name="T5" fmla="*/ 0 h 1250"/>
              <a:gd name="T6" fmla="*/ 1271588 w 1888"/>
              <a:gd name="T7" fmla="*/ 234950 h 1250"/>
              <a:gd name="T8" fmla="*/ 1271588 w 1888"/>
              <a:gd name="T9" fmla="*/ 298450 h 1250"/>
              <a:gd name="T10" fmla="*/ 0 w 1888"/>
              <a:gd name="T11" fmla="*/ 298450 h 1250"/>
              <a:gd name="T12" fmla="*/ 0 w 1888"/>
              <a:gd name="T13" fmla="*/ 1984375 h 1250"/>
              <a:gd name="T14" fmla="*/ 2997200 w 1888"/>
              <a:gd name="T15" fmla="*/ 1984375 h 1250"/>
              <a:gd name="T16" fmla="*/ 2997200 w 1888"/>
              <a:gd name="T17" fmla="*/ 298450 h 1250"/>
              <a:gd name="T18" fmla="*/ 1744663 w 1888"/>
              <a:gd name="T19" fmla="*/ 298450 h 1250"/>
              <a:gd name="T20" fmla="*/ 1506537 w 1888"/>
              <a:gd name="T21" fmla="*/ 201612 h 1250"/>
              <a:gd name="T22" fmla="*/ 1606550 w 1888"/>
              <a:gd name="T23" fmla="*/ 298450 h 1250"/>
              <a:gd name="T24" fmla="*/ 1409700 w 1888"/>
              <a:gd name="T25" fmla="*/ 298450 h 1250"/>
              <a:gd name="T26" fmla="*/ 1506537 w 1888"/>
              <a:gd name="T27" fmla="*/ 201612 h 1250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1888"/>
              <a:gd name="T43" fmla="*/ 0 h 1250"/>
              <a:gd name="T44" fmla="*/ 1888 w 1888"/>
              <a:gd name="T45" fmla="*/ 1250 h 1250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1888" h="1250">
                <a:moveTo>
                  <a:pt x="1099" y="188"/>
                </a:moveTo>
                <a:lnTo>
                  <a:pt x="1099" y="148"/>
                </a:lnTo>
                <a:lnTo>
                  <a:pt x="949" y="0"/>
                </a:lnTo>
                <a:lnTo>
                  <a:pt x="801" y="148"/>
                </a:lnTo>
                <a:lnTo>
                  <a:pt x="801" y="188"/>
                </a:lnTo>
                <a:lnTo>
                  <a:pt x="0" y="188"/>
                </a:lnTo>
                <a:lnTo>
                  <a:pt x="0" y="1250"/>
                </a:lnTo>
                <a:lnTo>
                  <a:pt x="1888" y="1250"/>
                </a:lnTo>
                <a:lnTo>
                  <a:pt x="1888" y="188"/>
                </a:lnTo>
                <a:lnTo>
                  <a:pt x="1099" y="188"/>
                </a:lnTo>
                <a:close/>
                <a:moveTo>
                  <a:pt x="949" y="127"/>
                </a:moveTo>
                <a:lnTo>
                  <a:pt x="1012" y="188"/>
                </a:lnTo>
                <a:lnTo>
                  <a:pt x="888" y="188"/>
                </a:lnTo>
                <a:lnTo>
                  <a:pt x="949" y="127"/>
                </a:lnTo>
                <a:close/>
              </a:path>
            </a:pathLst>
          </a:custGeom>
          <a:solidFill>
            <a:schemeClr val="accent1">
              <a:lumMod val="60000"/>
              <a:lumOff val="40000"/>
            </a:schemeClr>
          </a:solidFill>
          <a:ln w="9">
            <a:solidFill>
              <a:srgbClr val="000000"/>
            </a:solidFill>
            <a:miter lim="800000"/>
            <a:headEnd/>
            <a:tailEnd/>
          </a:ln>
          <a:effectLst>
            <a:reflection blurRad="6350" stA="52000" endA="300" endPos="35000" dir="5400000" sy="-100000" algn="bl" rotWithShape="0"/>
          </a:effectLst>
          <a:scene3d>
            <a:camera prst="orthographicFront"/>
            <a:lightRig rig="threePt" dir="t"/>
          </a:scene3d>
          <a:sp3d>
            <a:bevelT prst="convex"/>
          </a:sp3d>
        </p:spPr>
        <p:txBody>
          <a:bodyPr/>
          <a:lstStyle/>
          <a:p>
            <a:endParaRPr lang="en-US" dirty="0">
              <a:latin typeface="Calibri" pitchFamily="34" charset="0"/>
            </a:endParaRPr>
          </a:p>
        </p:txBody>
      </p:sp>
      <p:sp>
        <p:nvSpPr>
          <p:cNvPr id="7" name="Oval 6"/>
          <p:cNvSpPr/>
          <p:nvPr/>
        </p:nvSpPr>
        <p:spPr>
          <a:xfrm>
            <a:off x="6477000" y="1524000"/>
            <a:ext cx="1066800" cy="1066800"/>
          </a:xfrm>
          <a:prstGeom prst="ellipse">
            <a:avLst/>
          </a:prstGeom>
          <a:gradFill>
            <a:gsLst>
              <a:gs pos="0">
                <a:schemeClr val="bg1">
                  <a:lumMod val="75000"/>
                </a:schemeClr>
              </a:gs>
              <a:gs pos="50000">
                <a:schemeClr val="bg1">
                  <a:lumMod val="85000"/>
                </a:schemeClr>
              </a:gs>
              <a:gs pos="100000">
                <a:schemeClr val="bg1">
                  <a:lumMod val="95000"/>
                </a:schemeClr>
              </a:gs>
            </a:gsLst>
            <a:lin ang="5400000" scaled="0"/>
          </a:gradFill>
          <a:ln>
            <a:solidFill>
              <a:schemeClr val="bg1">
                <a:lumMod val="50000"/>
              </a:schemeClr>
            </a:solidFill>
          </a:ln>
          <a:effectLst>
            <a:reflection blurRad="6350" stA="52000" endA="300" endPos="35000" dir="5400000" sy="-100000" algn="bl" rotWithShape="0"/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Calibri" pitchFamily="34" charset="0"/>
            </a:endParaRPr>
          </a:p>
        </p:txBody>
      </p:sp>
      <p:sp>
        <p:nvSpPr>
          <p:cNvPr id="5" name="Freeform 7"/>
          <p:cNvSpPr>
            <a:spLocks noEditPoints="1"/>
          </p:cNvSpPr>
          <p:nvPr/>
        </p:nvSpPr>
        <p:spPr bwMode="auto">
          <a:xfrm>
            <a:off x="5638800" y="2286000"/>
            <a:ext cx="2723188" cy="1685558"/>
          </a:xfrm>
          <a:custGeom>
            <a:avLst/>
            <a:gdLst>
              <a:gd name="T0" fmla="*/ 1744663 w 1888"/>
              <a:gd name="T1" fmla="*/ 298450 h 1250"/>
              <a:gd name="T2" fmla="*/ 1744663 w 1888"/>
              <a:gd name="T3" fmla="*/ 234950 h 1250"/>
              <a:gd name="T4" fmla="*/ 1506537 w 1888"/>
              <a:gd name="T5" fmla="*/ 0 h 1250"/>
              <a:gd name="T6" fmla="*/ 1271588 w 1888"/>
              <a:gd name="T7" fmla="*/ 234950 h 1250"/>
              <a:gd name="T8" fmla="*/ 1271588 w 1888"/>
              <a:gd name="T9" fmla="*/ 298450 h 1250"/>
              <a:gd name="T10" fmla="*/ 0 w 1888"/>
              <a:gd name="T11" fmla="*/ 298450 h 1250"/>
              <a:gd name="T12" fmla="*/ 0 w 1888"/>
              <a:gd name="T13" fmla="*/ 1984375 h 1250"/>
              <a:gd name="T14" fmla="*/ 2997200 w 1888"/>
              <a:gd name="T15" fmla="*/ 1984375 h 1250"/>
              <a:gd name="T16" fmla="*/ 2997200 w 1888"/>
              <a:gd name="T17" fmla="*/ 298450 h 1250"/>
              <a:gd name="T18" fmla="*/ 1744663 w 1888"/>
              <a:gd name="T19" fmla="*/ 298450 h 1250"/>
              <a:gd name="T20" fmla="*/ 1506537 w 1888"/>
              <a:gd name="T21" fmla="*/ 201612 h 1250"/>
              <a:gd name="T22" fmla="*/ 1606550 w 1888"/>
              <a:gd name="T23" fmla="*/ 298450 h 1250"/>
              <a:gd name="T24" fmla="*/ 1409700 w 1888"/>
              <a:gd name="T25" fmla="*/ 298450 h 1250"/>
              <a:gd name="T26" fmla="*/ 1506537 w 1888"/>
              <a:gd name="T27" fmla="*/ 201612 h 1250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1888"/>
              <a:gd name="T43" fmla="*/ 0 h 1250"/>
              <a:gd name="T44" fmla="*/ 1888 w 1888"/>
              <a:gd name="T45" fmla="*/ 1250 h 1250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1888" h="1250">
                <a:moveTo>
                  <a:pt x="1099" y="188"/>
                </a:moveTo>
                <a:lnTo>
                  <a:pt x="1099" y="148"/>
                </a:lnTo>
                <a:lnTo>
                  <a:pt x="949" y="0"/>
                </a:lnTo>
                <a:lnTo>
                  <a:pt x="801" y="148"/>
                </a:lnTo>
                <a:lnTo>
                  <a:pt x="801" y="188"/>
                </a:lnTo>
                <a:lnTo>
                  <a:pt x="0" y="188"/>
                </a:lnTo>
                <a:lnTo>
                  <a:pt x="0" y="1250"/>
                </a:lnTo>
                <a:lnTo>
                  <a:pt x="1888" y="1250"/>
                </a:lnTo>
                <a:lnTo>
                  <a:pt x="1888" y="188"/>
                </a:lnTo>
                <a:lnTo>
                  <a:pt x="1099" y="188"/>
                </a:lnTo>
                <a:close/>
                <a:moveTo>
                  <a:pt x="949" y="127"/>
                </a:moveTo>
                <a:lnTo>
                  <a:pt x="1012" y="188"/>
                </a:lnTo>
                <a:lnTo>
                  <a:pt x="888" y="188"/>
                </a:lnTo>
                <a:lnTo>
                  <a:pt x="949" y="127"/>
                </a:lnTo>
                <a:close/>
              </a:path>
            </a:pathLst>
          </a:custGeom>
          <a:solidFill>
            <a:schemeClr val="bg2">
              <a:lumMod val="50000"/>
            </a:schemeClr>
          </a:solidFill>
          <a:ln w="9">
            <a:solidFill>
              <a:srgbClr val="000000"/>
            </a:solidFill>
            <a:miter lim="800000"/>
            <a:headEnd/>
            <a:tailEnd/>
          </a:ln>
          <a:effectLst>
            <a:reflection blurRad="6350" stA="52000" endA="300" endPos="35000" dir="5400000" sy="-100000" algn="bl" rotWithShape="0"/>
          </a:effectLst>
          <a:scene3d>
            <a:camera prst="orthographicFront"/>
            <a:lightRig rig="threePt" dir="t"/>
          </a:scene3d>
          <a:sp3d>
            <a:bevelT prst="convex"/>
          </a:sp3d>
        </p:spPr>
        <p:txBody>
          <a:bodyPr/>
          <a:lstStyle/>
          <a:p>
            <a:endParaRPr lang="en-US" dirty="0">
              <a:latin typeface="Calibri" pitchFamily="34" charset="0"/>
            </a:endParaRPr>
          </a:p>
        </p:txBody>
      </p:sp>
      <p:sp>
        <p:nvSpPr>
          <p:cNvPr id="8" name="Oval 7"/>
          <p:cNvSpPr/>
          <p:nvPr/>
        </p:nvSpPr>
        <p:spPr>
          <a:xfrm>
            <a:off x="4142872" y="3048000"/>
            <a:ext cx="1066800" cy="1066800"/>
          </a:xfrm>
          <a:prstGeom prst="ellipse">
            <a:avLst/>
          </a:prstGeom>
          <a:gradFill>
            <a:gsLst>
              <a:gs pos="0">
                <a:schemeClr val="bg1">
                  <a:lumMod val="75000"/>
                </a:schemeClr>
              </a:gs>
              <a:gs pos="50000">
                <a:schemeClr val="bg1">
                  <a:lumMod val="85000"/>
                </a:schemeClr>
              </a:gs>
              <a:gs pos="100000">
                <a:schemeClr val="bg1">
                  <a:lumMod val="95000"/>
                </a:schemeClr>
              </a:gs>
            </a:gsLst>
            <a:lin ang="5400000" scaled="0"/>
          </a:gradFill>
          <a:ln>
            <a:solidFill>
              <a:schemeClr val="bg1">
                <a:lumMod val="50000"/>
              </a:schemeClr>
            </a:solidFill>
          </a:ln>
          <a:effectLst>
            <a:reflection blurRad="6350" stA="52000" endA="300" endPos="35000" dir="5400000" sy="-100000" algn="bl" rotWithShape="0"/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Calibri" pitchFamily="34" charset="0"/>
            </a:endParaRPr>
          </a:p>
        </p:txBody>
      </p:sp>
      <p:sp>
        <p:nvSpPr>
          <p:cNvPr id="4" name="Freeform 7"/>
          <p:cNvSpPr>
            <a:spLocks noEditPoints="1"/>
          </p:cNvSpPr>
          <p:nvPr/>
        </p:nvSpPr>
        <p:spPr bwMode="auto">
          <a:xfrm>
            <a:off x="2971800" y="3810000"/>
            <a:ext cx="3447045" cy="2133600"/>
          </a:xfrm>
          <a:custGeom>
            <a:avLst/>
            <a:gdLst>
              <a:gd name="T0" fmla="*/ 1744663 w 1888"/>
              <a:gd name="T1" fmla="*/ 298450 h 1250"/>
              <a:gd name="T2" fmla="*/ 1744663 w 1888"/>
              <a:gd name="T3" fmla="*/ 234950 h 1250"/>
              <a:gd name="T4" fmla="*/ 1506537 w 1888"/>
              <a:gd name="T5" fmla="*/ 0 h 1250"/>
              <a:gd name="T6" fmla="*/ 1271588 w 1888"/>
              <a:gd name="T7" fmla="*/ 234950 h 1250"/>
              <a:gd name="T8" fmla="*/ 1271588 w 1888"/>
              <a:gd name="T9" fmla="*/ 298450 h 1250"/>
              <a:gd name="T10" fmla="*/ 0 w 1888"/>
              <a:gd name="T11" fmla="*/ 298450 h 1250"/>
              <a:gd name="T12" fmla="*/ 0 w 1888"/>
              <a:gd name="T13" fmla="*/ 1984375 h 1250"/>
              <a:gd name="T14" fmla="*/ 2997200 w 1888"/>
              <a:gd name="T15" fmla="*/ 1984375 h 1250"/>
              <a:gd name="T16" fmla="*/ 2997200 w 1888"/>
              <a:gd name="T17" fmla="*/ 298450 h 1250"/>
              <a:gd name="T18" fmla="*/ 1744663 w 1888"/>
              <a:gd name="T19" fmla="*/ 298450 h 1250"/>
              <a:gd name="T20" fmla="*/ 1506537 w 1888"/>
              <a:gd name="T21" fmla="*/ 201612 h 1250"/>
              <a:gd name="T22" fmla="*/ 1606550 w 1888"/>
              <a:gd name="T23" fmla="*/ 298450 h 1250"/>
              <a:gd name="T24" fmla="*/ 1409700 w 1888"/>
              <a:gd name="T25" fmla="*/ 298450 h 1250"/>
              <a:gd name="T26" fmla="*/ 1506537 w 1888"/>
              <a:gd name="T27" fmla="*/ 201612 h 1250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1888"/>
              <a:gd name="T43" fmla="*/ 0 h 1250"/>
              <a:gd name="T44" fmla="*/ 1888 w 1888"/>
              <a:gd name="T45" fmla="*/ 1250 h 1250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1888" h="1250">
                <a:moveTo>
                  <a:pt x="1099" y="188"/>
                </a:moveTo>
                <a:lnTo>
                  <a:pt x="1099" y="148"/>
                </a:lnTo>
                <a:lnTo>
                  <a:pt x="949" y="0"/>
                </a:lnTo>
                <a:lnTo>
                  <a:pt x="801" y="148"/>
                </a:lnTo>
                <a:lnTo>
                  <a:pt x="801" y="188"/>
                </a:lnTo>
                <a:lnTo>
                  <a:pt x="0" y="188"/>
                </a:lnTo>
                <a:lnTo>
                  <a:pt x="0" y="1250"/>
                </a:lnTo>
                <a:lnTo>
                  <a:pt x="1888" y="1250"/>
                </a:lnTo>
                <a:lnTo>
                  <a:pt x="1888" y="188"/>
                </a:lnTo>
                <a:lnTo>
                  <a:pt x="1099" y="188"/>
                </a:lnTo>
                <a:close/>
                <a:moveTo>
                  <a:pt x="949" y="127"/>
                </a:moveTo>
                <a:lnTo>
                  <a:pt x="1012" y="188"/>
                </a:lnTo>
                <a:lnTo>
                  <a:pt x="888" y="188"/>
                </a:lnTo>
                <a:lnTo>
                  <a:pt x="949" y="127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 w="9">
            <a:solidFill>
              <a:srgbClr val="000000"/>
            </a:solidFill>
            <a:miter lim="800000"/>
            <a:headEnd/>
            <a:tailEnd/>
          </a:ln>
          <a:effectLst>
            <a:reflection blurRad="6350" stA="52000" endA="300" endPos="35000" dir="5400000" sy="-100000" algn="bl" rotWithShape="0"/>
          </a:effectLst>
          <a:scene3d>
            <a:camera prst="orthographicFront"/>
            <a:lightRig rig="threePt" dir="t"/>
          </a:scene3d>
          <a:sp3d>
            <a:bevelT prst="convex"/>
          </a:sp3d>
        </p:spPr>
        <p:txBody>
          <a:bodyPr/>
          <a:lstStyle/>
          <a:p>
            <a:endParaRPr lang="en-US" dirty="0">
              <a:latin typeface="Calibri" pitchFamily="34" charset="0"/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2017296" y="1853625"/>
            <a:ext cx="39305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b="1" dirty="0" smtClean="0">
                <a:latin typeface="Calibri" pitchFamily="34" charset="0"/>
              </a:rPr>
              <a:t>1</a:t>
            </a:r>
            <a:endParaRPr lang="en-US" sz="3200" b="1" dirty="0">
              <a:latin typeface="Calibri" pitchFamily="34" charset="0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4459704" y="3200400"/>
            <a:ext cx="444352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000" b="1" dirty="0" smtClean="0">
                <a:latin typeface="Calibri" pitchFamily="34" charset="0"/>
              </a:rPr>
              <a:t>2</a:t>
            </a:r>
            <a:endParaRPr lang="en-US" sz="4000" b="1" dirty="0">
              <a:latin typeface="Calibri" pitchFamily="34" charset="0"/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6817896" y="1777425"/>
            <a:ext cx="39305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b="1" dirty="0" smtClean="0">
                <a:latin typeface="Calibri" pitchFamily="34" charset="0"/>
              </a:rPr>
              <a:t>3</a:t>
            </a:r>
            <a:endParaRPr lang="en-US" sz="3200" b="1" dirty="0">
              <a:latin typeface="Calibri" pitchFamily="34" charset="0"/>
            </a:endParaRPr>
          </a:p>
        </p:txBody>
      </p:sp>
      <p:sp>
        <p:nvSpPr>
          <p:cNvPr id="18" name="Rectangle 17"/>
          <p:cNvSpPr/>
          <p:nvPr/>
        </p:nvSpPr>
        <p:spPr>
          <a:xfrm>
            <a:off x="914400" y="2667000"/>
            <a:ext cx="2590800" cy="381000"/>
          </a:xfrm>
          <a:prstGeom prst="rect">
            <a:avLst/>
          </a:prstGeom>
          <a:gradFill>
            <a:gsLst>
              <a:gs pos="0">
                <a:schemeClr val="bg1">
                  <a:alpha val="81000"/>
                </a:schemeClr>
              </a:gs>
              <a:gs pos="50000">
                <a:schemeClr val="bg1">
                  <a:lumMod val="85000"/>
                  <a:alpha val="35000"/>
                </a:schemeClr>
              </a:gs>
              <a:gs pos="100000">
                <a:schemeClr val="bg1">
                  <a:lumMod val="95000"/>
                  <a:alpha val="5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Calibri" pitchFamily="34" charset="0"/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914400" y="2819400"/>
            <a:ext cx="259080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400" dirty="0" smtClean="0">
                <a:latin typeface="Calibri" pitchFamily="34" charset="0"/>
              </a:rPr>
              <a:t>Your text here. Your text here. Your text here. </a:t>
            </a:r>
            <a:endParaRPr lang="en-US" sz="2400" dirty="0">
              <a:latin typeface="Calibri" pitchFamily="34" charset="0"/>
            </a:endParaRPr>
          </a:p>
        </p:txBody>
      </p:sp>
      <p:sp>
        <p:nvSpPr>
          <p:cNvPr id="19" name="Rectangle 18"/>
          <p:cNvSpPr/>
          <p:nvPr/>
        </p:nvSpPr>
        <p:spPr>
          <a:xfrm>
            <a:off x="5715000" y="2590800"/>
            <a:ext cx="2590800" cy="381000"/>
          </a:xfrm>
          <a:prstGeom prst="rect">
            <a:avLst/>
          </a:prstGeom>
          <a:gradFill>
            <a:gsLst>
              <a:gs pos="0">
                <a:schemeClr val="bg1">
                  <a:alpha val="81000"/>
                </a:schemeClr>
              </a:gs>
              <a:gs pos="50000">
                <a:schemeClr val="bg1">
                  <a:lumMod val="85000"/>
                  <a:alpha val="35000"/>
                </a:schemeClr>
              </a:gs>
              <a:gs pos="100000">
                <a:schemeClr val="bg1">
                  <a:lumMod val="95000"/>
                  <a:alpha val="5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Calibri" pitchFamily="34" charset="0"/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5715000" y="2743200"/>
            <a:ext cx="259080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400" dirty="0" smtClean="0">
                <a:latin typeface="Calibri" pitchFamily="34" charset="0"/>
              </a:rPr>
              <a:t>Your text here. Your text here. Your text here. </a:t>
            </a:r>
            <a:endParaRPr lang="en-US" sz="2400" dirty="0">
              <a:latin typeface="Calibri" pitchFamily="34" charset="0"/>
            </a:endParaRPr>
          </a:p>
        </p:txBody>
      </p:sp>
      <p:sp>
        <p:nvSpPr>
          <p:cNvPr id="20" name="Rectangle 19"/>
          <p:cNvSpPr/>
          <p:nvPr/>
        </p:nvSpPr>
        <p:spPr>
          <a:xfrm>
            <a:off x="3048000" y="4191000"/>
            <a:ext cx="3276600" cy="381000"/>
          </a:xfrm>
          <a:prstGeom prst="rect">
            <a:avLst/>
          </a:prstGeom>
          <a:gradFill>
            <a:gsLst>
              <a:gs pos="0">
                <a:schemeClr val="bg1">
                  <a:alpha val="81000"/>
                </a:schemeClr>
              </a:gs>
              <a:gs pos="50000">
                <a:schemeClr val="bg1">
                  <a:lumMod val="85000"/>
                  <a:alpha val="35000"/>
                </a:schemeClr>
              </a:gs>
              <a:gs pos="100000">
                <a:schemeClr val="bg1">
                  <a:lumMod val="95000"/>
                  <a:alpha val="5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Calibri" pitchFamily="34" charset="0"/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3048000" y="4267200"/>
            <a:ext cx="3276600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>
                <a:latin typeface="Calibri" pitchFamily="34" charset="0"/>
              </a:rPr>
              <a:t>Your text here. Your text here. Your text here. Your text here. Your text here. Your text here. </a:t>
            </a:r>
            <a:endParaRPr lang="en-US" sz="2400" dirty="0">
              <a:latin typeface="Calibri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171735512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4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" grpId="0"/>
      <p:bldP spid="16" grpId="0"/>
      <p:bldP spid="17" grpId="0"/>
    </p:bldLst>
  </p:timing>
</p:sld>
</file>

<file path=ppt/slides/slide1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AutoShape 5"/>
          <p:cNvSpPr>
            <a:spLocks noChangeArrowheads="1"/>
          </p:cNvSpPr>
          <p:nvPr/>
        </p:nvSpPr>
        <p:spPr bwMode="auto">
          <a:xfrm>
            <a:off x="990600" y="3275013"/>
            <a:ext cx="2286000" cy="2667000"/>
          </a:xfrm>
          <a:prstGeom prst="roundRect">
            <a:avLst>
              <a:gd name="adj" fmla="val 16667"/>
            </a:avLst>
          </a:prstGeom>
          <a:ln>
            <a:solidFill>
              <a:schemeClr val="accent3">
                <a:lumMod val="50000"/>
              </a:schemeClr>
            </a:solidFill>
            <a:headEnd/>
            <a:tailEnd/>
          </a:ln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wrap="none" anchor="ctr"/>
          <a:lstStyle/>
          <a:p>
            <a:pPr algn="ctr" eaLnBrk="0" hangingPunct="0"/>
            <a:endParaRPr lang="en-US">
              <a:latin typeface="Verdana" pitchFamily="34" charset="0"/>
            </a:endParaRPr>
          </a:p>
        </p:txBody>
      </p:sp>
      <p:sp>
        <p:nvSpPr>
          <p:cNvPr id="9" name="AutoShape 5"/>
          <p:cNvSpPr>
            <a:spLocks noChangeArrowheads="1"/>
          </p:cNvSpPr>
          <p:nvPr/>
        </p:nvSpPr>
        <p:spPr bwMode="auto">
          <a:xfrm>
            <a:off x="5867400" y="3275013"/>
            <a:ext cx="2286000" cy="2667000"/>
          </a:xfrm>
          <a:prstGeom prst="roundRect">
            <a:avLst>
              <a:gd name="adj" fmla="val 16667"/>
            </a:avLst>
          </a:prstGeom>
          <a:ln>
            <a:solidFill>
              <a:schemeClr val="accent3">
                <a:lumMod val="50000"/>
              </a:schemeClr>
            </a:solidFill>
            <a:headEnd/>
            <a:tailEnd/>
          </a:ln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wrap="none" anchor="ctr"/>
          <a:lstStyle/>
          <a:p>
            <a:pPr algn="ctr" eaLnBrk="0" hangingPunct="0"/>
            <a:endParaRPr lang="en-US">
              <a:latin typeface="Verdana" pitchFamily="34" charset="0"/>
            </a:endParaRPr>
          </a:p>
        </p:txBody>
      </p:sp>
      <p:sp>
        <p:nvSpPr>
          <p:cNvPr id="10" name="AutoShape 5"/>
          <p:cNvSpPr>
            <a:spLocks noChangeArrowheads="1"/>
          </p:cNvSpPr>
          <p:nvPr/>
        </p:nvSpPr>
        <p:spPr bwMode="auto">
          <a:xfrm>
            <a:off x="3429000" y="3275013"/>
            <a:ext cx="2286000" cy="2667000"/>
          </a:xfrm>
          <a:prstGeom prst="roundRect">
            <a:avLst>
              <a:gd name="adj" fmla="val 16667"/>
            </a:avLst>
          </a:prstGeom>
          <a:ln>
            <a:solidFill>
              <a:schemeClr val="accent3">
                <a:lumMod val="50000"/>
              </a:schemeClr>
            </a:solidFill>
            <a:headEnd/>
            <a:tailEnd/>
          </a:ln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wrap="none" anchor="ctr"/>
          <a:lstStyle/>
          <a:p>
            <a:pPr algn="ctr" eaLnBrk="0" hangingPunct="0"/>
            <a:endParaRPr lang="en-US">
              <a:latin typeface="Verdana" pitchFamily="34" charset="0"/>
            </a:endParaRPr>
          </a:p>
        </p:txBody>
      </p:sp>
      <p:sp>
        <p:nvSpPr>
          <p:cNvPr id="11" name="Isosceles Triangle 10"/>
          <p:cNvSpPr/>
          <p:nvPr/>
        </p:nvSpPr>
        <p:spPr>
          <a:xfrm flipV="1">
            <a:off x="4343400" y="3122613"/>
            <a:ext cx="457200" cy="457200"/>
          </a:xfrm>
          <a:prstGeom prst="triangle">
            <a:avLst/>
          </a:prstGeom>
          <a:solidFill>
            <a:schemeClr val="accent3">
              <a:lumMod val="50000"/>
            </a:schemeClr>
          </a:solidFill>
          <a:ln>
            <a:noFill/>
          </a:ln>
          <a:scene3d>
            <a:camera prst="orthographicFront"/>
            <a:lightRig rig="threePt" dir="t"/>
          </a:scene3d>
          <a:sp3d>
            <a:bevelT w="114300" prst="hardEdg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Calibri" pitchFamily="34" charset="0"/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1143000" y="3656013"/>
            <a:ext cx="1981200" cy="193899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400" dirty="0" smtClean="0">
                <a:latin typeface="Calibri" pitchFamily="34" charset="0"/>
              </a:rPr>
              <a:t>You may enter your text here. Keep the text short and simple</a:t>
            </a:r>
            <a:endParaRPr lang="en-US" sz="2400" dirty="0">
              <a:latin typeface="Calibri" pitchFamily="34" charset="0"/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6019800" y="3656013"/>
            <a:ext cx="1981200" cy="193899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400" dirty="0" smtClean="0">
                <a:latin typeface="Calibri" pitchFamily="34" charset="0"/>
              </a:rPr>
              <a:t>You may enter your text here. Keep the text short and simple</a:t>
            </a:r>
            <a:endParaRPr lang="en-US" sz="2400" dirty="0">
              <a:latin typeface="Calibri" pitchFamily="34" charset="0"/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3581400" y="3656013"/>
            <a:ext cx="1981200" cy="193899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400" dirty="0" smtClean="0">
                <a:latin typeface="Calibri" pitchFamily="34" charset="0"/>
              </a:rPr>
              <a:t>You may enter your text here. Keep the text short and simple</a:t>
            </a:r>
            <a:endParaRPr lang="en-US" sz="2400" dirty="0">
              <a:latin typeface="Calibri" pitchFamily="34" charset="0"/>
            </a:endParaRPr>
          </a:p>
        </p:txBody>
      </p:sp>
      <p:sp>
        <p:nvSpPr>
          <p:cNvPr id="19" name="Isosceles Triangle 18"/>
          <p:cNvSpPr/>
          <p:nvPr/>
        </p:nvSpPr>
        <p:spPr>
          <a:xfrm flipV="1">
            <a:off x="6781800" y="3122613"/>
            <a:ext cx="457200" cy="457200"/>
          </a:xfrm>
          <a:prstGeom prst="triangle">
            <a:avLst/>
          </a:prstGeom>
          <a:solidFill>
            <a:schemeClr val="accent3">
              <a:lumMod val="50000"/>
            </a:schemeClr>
          </a:solidFill>
          <a:ln>
            <a:noFill/>
          </a:ln>
          <a:scene3d>
            <a:camera prst="orthographicFront"/>
            <a:lightRig rig="threePt" dir="t"/>
          </a:scene3d>
          <a:sp3d>
            <a:bevelT w="114300" prst="hardEdg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Calibri" pitchFamily="34" charset="0"/>
            </a:endParaRPr>
          </a:p>
        </p:txBody>
      </p:sp>
      <p:sp>
        <p:nvSpPr>
          <p:cNvPr id="20" name="Isosceles Triangle 19"/>
          <p:cNvSpPr/>
          <p:nvPr/>
        </p:nvSpPr>
        <p:spPr>
          <a:xfrm flipV="1">
            <a:off x="1828800" y="3122613"/>
            <a:ext cx="457200" cy="457200"/>
          </a:xfrm>
          <a:prstGeom prst="triangle">
            <a:avLst/>
          </a:prstGeom>
          <a:solidFill>
            <a:schemeClr val="accent3">
              <a:lumMod val="50000"/>
            </a:schemeClr>
          </a:solidFill>
          <a:ln>
            <a:noFill/>
          </a:ln>
          <a:scene3d>
            <a:camera prst="orthographicFront"/>
            <a:lightRig rig="threePt" dir="t"/>
          </a:scene3d>
          <a:sp3d>
            <a:bevelT w="114300" prst="hardEdg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Calibri" pitchFamily="34" charset="0"/>
            </a:endParaRPr>
          </a:p>
        </p:txBody>
      </p:sp>
      <p:grpSp>
        <p:nvGrpSpPr>
          <p:cNvPr id="2" name="Group 23"/>
          <p:cNvGrpSpPr/>
          <p:nvPr/>
        </p:nvGrpSpPr>
        <p:grpSpPr>
          <a:xfrm>
            <a:off x="762000" y="836613"/>
            <a:ext cx="7467600" cy="1905000"/>
            <a:chOff x="762000" y="1066800"/>
            <a:chExt cx="7467600" cy="1905000"/>
          </a:xfrm>
        </p:grpSpPr>
        <p:sp>
          <p:nvSpPr>
            <p:cNvPr id="21" name="Rectangle 20"/>
            <p:cNvSpPr/>
            <p:nvPr/>
          </p:nvSpPr>
          <p:spPr>
            <a:xfrm>
              <a:off x="762000" y="1828800"/>
              <a:ext cx="7467600" cy="1143000"/>
            </a:xfrm>
            <a:prstGeom prst="rect">
              <a:avLst/>
            </a:prstGeom>
            <a:gradFill>
              <a:gsLst>
                <a:gs pos="0">
                  <a:schemeClr val="tx1">
                    <a:lumMod val="75000"/>
                    <a:lumOff val="25000"/>
                  </a:schemeClr>
                </a:gs>
                <a:gs pos="50000">
                  <a:schemeClr val="tx1">
                    <a:lumMod val="85000"/>
                    <a:lumOff val="15000"/>
                  </a:schemeClr>
                </a:gs>
                <a:gs pos="100000">
                  <a:schemeClr val="tx1">
                    <a:lumMod val="85000"/>
                    <a:lumOff val="15000"/>
                  </a:schemeClr>
                </a:gs>
              </a:gsLst>
              <a:lin ang="5400000" scaled="0"/>
            </a:gradFill>
            <a:ln>
              <a:gradFill>
                <a:gsLst>
                  <a:gs pos="0">
                    <a:schemeClr val="tx1">
                      <a:lumMod val="65000"/>
                      <a:lumOff val="35000"/>
                    </a:schemeClr>
                  </a:gs>
                  <a:gs pos="50000">
                    <a:schemeClr val="tx1">
                      <a:lumMod val="75000"/>
                      <a:lumOff val="2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5400000" scaled="0"/>
              </a:gradFill>
            </a:ln>
            <a:effectLst>
              <a:outerShdw blurRad="152400" dist="114300" dir="5400000" sx="90000" sy="-19000" rotWithShape="0">
                <a:prstClr val="black">
                  <a:alpha val="15000"/>
                </a:prstClr>
              </a:outerShdw>
            </a:effectLst>
            <a:scene3d>
              <a:camera prst="perspectiveRelaxedModerately" fov="6000000">
                <a:rot lat="19490636" lon="0" rev="0"/>
              </a:camera>
              <a:lightRig rig="threePt" dir="t"/>
            </a:scene3d>
            <a:sp3d extrusionH="635000">
              <a:extrusionClr>
                <a:schemeClr val="tx1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3200" dirty="0" smtClean="0">
                  <a:latin typeface="Calibri" pitchFamily="34" charset="0"/>
                </a:rPr>
                <a:t>YOUR SUBTITLE TEXT HERE</a:t>
              </a:r>
              <a:endParaRPr lang="en-US" sz="3200" dirty="0">
                <a:latin typeface="Calibri" pitchFamily="34" charset="0"/>
              </a:endParaRPr>
            </a:p>
          </p:txBody>
        </p:sp>
        <p:pic>
          <p:nvPicPr>
            <p:cNvPr id="22" name="Picture 3" descr="D:\Some example templates\Useful vectors 1\PNG\PNG - Blue Globe.png"/>
            <p:cNvPicPr>
              <a:picLocks noChangeAspect="1" noChangeArrowheads="1"/>
            </p:cNvPicPr>
            <p:nvPr/>
          </p:nvPicPr>
          <p:blipFill>
            <a:blip r:embed="rId2" cstate="email"/>
            <a:stretch>
              <a:fillRect/>
            </a:stretch>
          </p:blipFill>
          <p:spPr bwMode="auto">
            <a:xfrm>
              <a:off x="914400" y="1066800"/>
              <a:ext cx="1524000" cy="1524000"/>
            </a:xfrm>
            <a:prstGeom prst="rect">
              <a:avLst/>
            </a:prstGeom>
            <a:noFill/>
          </p:spPr>
        </p:pic>
      </p:grpSp>
      <p:sp>
        <p:nvSpPr>
          <p:cNvPr id="24" name="Title 23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792162"/>
          </a:xfrm>
        </p:spPr>
        <p:txBody>
          <a:bodyPr>
            <a:normAutofit/>
          </a:bodyPr>
          <a:lstStyle/>
          <a:p>
            <a:r>
              <a:rPr lang="en-US" sz="3200" dirty="0" smtClean="0"/>
              <a:t>Your Title Text Here</a:t>
            </a:r>
            <a:endParaRPr lang="en-US" sz="3200" dirty="0"/>
          </a:p>
        </p:txBody>
      </p:sp>
    </p:spTree>
    <p:extLst>
      <p:ext uri="{BB962C8B-B14F-4D97-AF65-F5344CB8AC3E}">
        <p14:creationId xmlns:p14="http://schemas.microsoft.com/office/powerpoint/2010/main" val="3224660455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500"/>
                            </p:stCondLst>
                            <p:childTnLst>
                              <p:par>
                                <p:cTn id="11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3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4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500"/>
                            </p:stCondLst>
                            <p:childTnLst>
                              <p:par>
                                <p:cTn id="2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4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500"/>
                            </p:stCondLst>
                            <p:childTnLst>
                              <p:par>
                                <p:cTn id="3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1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  <p:bldP spid="9" grpId="0" animBg="1"/>
      <p:bldP spid="10" grpId="0" animBg="1"/>
      <p:bldP spid="11" grpId="0" animBg="1"/>
      <p:bldP spid="15" grpId="0"/>
      <p:bldP spid="16" grpId="0"/>
      <p:bldP spid="17" grpId="0"/>
      <p:bldP spid="19" grpId="0" animBg="1"/>
      <p:bldP spid="20" grpId="0" animBg="1"/>
    </p:bldLst>
  </p:timing>
</p:sld>
</file>

<file path=ppt/slides/slide1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7" name="Picture 66" descr="1335-1243964937HltU.jpg"/>
          <p:cNvPicPr>
            <a:picLocks noChangeAspect="1"/>
          </p:cNvPicPr>
          <p:nvPr/>
        </p:nvPicPr>
        <p:blipFill>
          <a:blip r:embed="rId3" cstate="email"/>
          <a:srcRect/>
          <a:stretch>
            <a:fillRect/>
          </a:stretch>
        </p:blipFill>
        <p:spPr>
          <a:xfrm>
            <a:off x="1371601" y="3276602"/>
            <a:ext cx="6633475" cy="2886692"/>
          </a:xfrm>
          <a:prstGeom prst="rect">
            <a:avLst/>
          </a:prstGeom>
        </p:spPr>
      </p:pic>
      <p:grpSp>
        <p:nvGrpSpPr>
          <p:cNvPr id="2" name="Group 59"/>
          <p:cNvGrpSpPr/>
          <p:nvPr/>
        </p:nvGrpSpPr>
        <p:grpSpPr>
          <a:xfrm>
            <a:off x="685801" y="2821822"/>
            <a:ext cx="1266604" cy="3336528"/>
            <a:chOff x="685801" y="2835672"/>
            <a:chExt cx="1266604" cy="3336528"/>
          </a:xfrm>
        </p:grpSpPr>
        <p:pic>
          <p:nvPicPr>
            <p:cNvPr id="16" name="Picture 5"/>
            <p:cNvPicPr>
              <a:picLocks noChangeAspect="1" noChangeArrowheads="1"/>
            </p:cNvPicPr>
            <p:nvPr/>
          </p:nvPicPr>
          <p:blipFill>
            <a:blip r:embed="rId4" cstate="email"/>
            <a:srcRect/>
            <a:stretch>
              <a:fillRect/>
            </a:stretch>
          </p:blipFill>
          <p:spPr bwMode="auto">
            <a:xfrm>
              <a:off x="685801" y="3126118"/>
              <a:ext cx="517873" cy="159637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17" name="Freeform 6"/>
            <p:cNvSpPr>
              <a:spLocks noEditPoints="1"/>
            </p:cNvSpPr>
            <p:nvPr/>
          </p:nvSpPr>
          <p:spPr bwMode="auto">
            <a:xfrm>
              <a:off x="686841" y="3135799"/>
              <a:ext cx="507474" cy="1575937"/>
            </a:xfrm>
            <a:custGeom>
              <a:avLst/>
              <a:gdLst/>
              <a:ahLst/>
              <a:cxnLst>
                <a:cxn ang="0">
                  <a:pos x="161" y="475"/>
                </a:cxn>
                <a:cxn ang="0">
                  <a:pos x="149" y="568"/>
                </a:cxn>
                <a:cxn ang="0">
                  <a:pos x="147" y="613"/>
                </a:cxn>
                <a:cxn ang="0">
                  <a:pos x="116" y="598"/>
                </a:cxn>
                <a:cxn ang="0">
                  <a:pos x="112" y="575"/>
                </a:cxn>
                <a:cxn ang="0">
                  <a:pos x="117" y="494"/>
                </a:cxn>
                <a:cxn ang="0">
                  <a:pos x="114" y="384"/>
                </a:cxn>
                <a:cxn ang="0">
                  <a:pos x="102" y="342"/>
                </a:cxn>
                <a:cxn ang="0">
                  <a:pos x="86" y="403"/>
                </a:cxn>
                <a:cxn ang="0">
                  <a:pos x="71" y="488"/>
                </a:cxn>
                <a:cxn ang="0">
                  <a:pos x="56" y="545"/>
                </a:cxn>
                <a:cxn ang="0">
                  <a:pos x="56" y="571"/>
                </a:cxn>
                <a:cxn ang="0">
                  <a:pos x="47" y="603"/>
                </a:cxn>
                <a:cxn ang="0">
                  <a:pos x="16" y="613"/>
                </a:cxn>
                <a:cxn ang="0">
                  <a:pos x="16" y="593"/>
                </a:cxn>
                <a:cxn ang="0">
                  <a:pos x="15" y="567"/>
                </a:cxn>
                <a:cxn ang="0">
                  <a:pos x="20" y="475"/>
                </a:cxn>
                <a:cxn ang="0">
                  <a:pos x="30" y="348"/>
                </a:cxn>
                <a:cxn ang="0">
                  <a:pos x="16" y="339"/>
                </a:cxn>
                <a:cxn ang="0">
                  <a:pos x="26" y="302"/>
                </a:cxn>
                <a:cxn ang="0">
                  <a:pos x="12" y="294"/>
                </a:cxn>
                <a:cxn ang="0">
                  <a:pos x="5" y="256"/>
                </a:cxn>
                <a:cxn ang="0">
                  <a:pos x="3" y="233"/>
                </a:cxn>
                <a:cxn ang="0">
                  <a:pos x="2" y="223"/>
                </a:cxn>
                <a:cxn ang="0">
                  <a:pos x="5" y="210"/>
                </a:cxn>
                <a:cxn ang="0">
                  <a:pos x="19" y="136"/>
                </a:cxn>
                <a:cxn ang="0">
                  <a:pos x="61" y="100"/>
                </a:cxn>
                <a:cxn ang="0">
                  <a:pos x="82" y="83"/>
                </a:cxn>
                <a:cxn ang="0">
                  <a:pos x="74" y="60"/>
                </a:cxn>
                <a:cxn ang="0">
                  <a:pos x="75" y="46"/>
                </a:cxn>
                <a:cxn ang="0">
                  <a:pos x="99" y="1"/>
                </a:cxn>
                <a:cxn ang="0">
                  <a:pos x="130" y="38"/>
                </a:cxn>
                <a:cxn ang="0">
                  <a:pos x="135" y="48"/>
                </a:cxn>
                <a:cxn ang="0">
                  <a:pos x="124" y="71"/>
                </a:cxn>
                <a:cxn ang="0">
                  <a:pos x="152" y="106"/>
                </a:cxn>
                <a:cxn ang="0">
                  <a:pos x="194" y="183"/>
                </a:cxn>
                <a:cxn ang="0">
                  <a:pos x="204" y="237"/>
                </a:cxn>
                <a:cxn ang="0">
                  <a:pos x="186" y="294"/>
                </a:cxn>
                <a:cxn ang="0">
                  <a:pos x="177" y="312"/>
                </a:cxn>
                <a:cxn ang="0">
                  <a:pos x="166" y="349"/>
                </a:cxn>
                <a:cxn ang="0">
                  <a:pos x="164" y="218"/>
                </a:cxn>
                <a:cxn ang="0">
                  <a:pos x="166" y="255"/>
                </a:cxn>
                <a:cxn ang="0">
                  <a:pos x="168" y="225"/>
                </a:cxn>
                <a:cxn ang="0">
                  <a:pos x="37" y="221"/>
                </a:cxn>
                <a:cxn ang="0">
                  <a:pos x="36" y="245"/>
                </a:cxn>
                <a:cxn ang="0">
                  <a:pos x="39" y="241"/>
                </a:cxn>
                <a:cxn ang="0">
                  <a:pos x="37" y="221"/>
                </a:cxn>
              </a:cxnLst>
              <a:rect l="0" t="0" r="r" b="b"/>
              <a:pathLst>
                <a:path w="206" h="619">
                  <a:moveTo>
                    <a:pt x="164" y="417"/>
                  </a:moveTo>
                  <a:cubicBezTo>
                    <a:pt x="164" y="417"/>
                    <a:pt x="162" y="457"/>
                    <a:pt x="161" y="475"/>
                  </a:cubicBezTo>
                  <a:cubicBezTo>
                    <a:pt x="160" y="492"/>
                    <a:pt x="155" y="517"/>
                    <a:pt x="155" y="525"/>
                  </a:cubicBezTo>
                  <a:cubicBezTo>
                    <a:pt x="154" y="532"/>
                    <a:pt x="150" y="558"/>
                    <a:pt x="149" y="568"/>
                  </a:cubicBezTo>
                  <a:cubicBezTo>
                    <a:pt x="147" y="578"/>
                    <a:pt x="144" y="583"/>
                    <a:pt x="145" y="587"/>
                  </a:cubicBezTo>
                  <a:cubicBezTo>
                    <a:pt x="146" y="590"/>
                    <a:pt x="158" y="604"/>
                    <a:pt x="147" y="613"/>
                  </a:cubicBezTo>
                  <a:cubicBezTo>
                    <a:pt x="147" y="613"/>
                    <a:pt x="135" y="619"/>
                    <a:pt x="117" y="603"/>
                  </a:cubicBezTo>
                  <a:cubicBezTo>
                    <a:pt x="117" y="603"/>
                    <a:pt x="118" y="600"/>
                    <a:pt x="116" y="598"/>
                  </a:cubicBezTo>
                  <a:cubicBezTo>
                    <a:pt x="113" y="595"/>
                    <a:pt x="113" y="593"/>
                    <a:pt x="114" y="589"/>
                  </a:cubicBezTo>
                  <a:cubicBezTo>
                    <a:pt x="114" y="585"/>
                    <a:pt x="112" y="579"/>
                    <a:pt x="112" y="575"/>
                  </a:cubicBezTo>
                  <a:cubicBezTo>
                    <a:pt x="111" y="572"/>
                    <a:pt x="109" y="546"/>
                    <a:pt x="112" y="536"/>
                  </a:cubicBezTo>
                  <a:cubicBezTo>
                    <a:pt x="115" y="525"/>
                    <a:pt x="118" y="503"/>
                    <a:pt x="117" y="494"/>
                  </a:cubicBezTo>
                  <a:cubicBezTo>
                    <a:pt x="117" y="485"/>
                    <a:pt x="118" y="456"/>
                    <a:pt x="117" y="442"/>
                  </a:cubicBezTo>
                  <a:cubicBezTo>
                    <a:pt x="116" y="428"/>
                    <a:pt x="117" y="392"/>
                    <a:pt x="114" y="384"/>
                  </a:cubicBezTo>
                  <a:cubicBezTo>
                    <a:pt x="110" y="377"/>
                    <a:pt x="105" y="357"/>
                    <a:pt x="104" y="353"/>
                  </a:cubicBezTo>
                  <a:cubicBezTo>
                    <a:pt x="103" y="349"/>
                    <a:pt x="102" y="342"/>
                    <a:pt x="102" y="342"/>
                  </a:cubicBezTo>
                  <a:cubicBezTo>
                    <a:pt x="102" y="342"/>
                    <a:pt x="101" y="353"/>
                    <a:pt x="100" y="357"/>
                  </a:cubicBezTo>
                  <a:cubicBezTo>
                    <a:pt x="98" y="361"/>
                    <a:pt x="89" y="394"/>
                    <a:pt x="86" y="403"/>
                  </a:cubicBezTo>
                  <a:cubicBezTo>
                    <a:pt x="84" y="413"/>
                    <a:pt x="83" y="431"/>
                    <a:pt x="79" y="448"/>
                  </a:cubicBezTo>
                  <a:cubicBezTo>
                    <a:pt x="76" y="466"/>
                    <a:pt x="72" y="480"/>
                    <a:pt x="71" y="488"/>
                  </a:cubicBezTo>
                  <a:cubicBezTo>
                    <a:pt x="70" y="495"/>
                    <a:pt x="64" y="516"/>
                    <a:pt x="62" y="524"/>
                  </a:cubicBezTo>
                  <a:cubicBezTo>
                    <a:pt x="60" y="532"/>
                    <a:pt x="58" y="540"/>
                    <a:pt x="56" y="545"/>
                  </a:cubicBezTo>
                  <a:cubicBezTo>
                    <a:pt x="55" y="551"/>
                    <a:pt x="52" y="552"/>
                    <a:pt x="54" y="556"/>
                  </a:cubicBezTo>
                  <a:cubicBezTo>
                    <a:pt x="56" y="560"/>
                    <a:pt x="59" y="565"/>
                    <a:pt x="56" y="571"/>
                  </a:cubicBezTo>
                  <a:cubicBezTo>
                    <a:pt x="53" y="577"/>
                    <a:pt x="48" y="583"/>
                    <a:pt x="48" y="587"/>
                  </a:cubicBezTo>
                  <a:cubicBezTo>
                    <a:pt x="48" y="591"/>
                    <a:pt x="50" y="601"/>
                    <a:pt x="47" y="603"/>
                  </a:cubicBezTo>
                  <a:cubicBezTo>
                    <a:pt x="43" y="605"/>
                    <a:pt x="36" y="607"/>
                    <a:pt x="34" y="609"/>
                  </a:cubicBezTo>
                  <a:cubicBezTo>
                    <a:pt x="31" y="610"/>
                    <a:pt x="21" y="613"/>
                    <a:pt x="16" y="613"/>
                  </a:cubicBezTo>
                  <a:cubicBezTo>
                    <a:pt x="11" y="613"/>
                    <a:pt x="4" y="608"/>
                    <a:pt x="7" y="604"/>
                  </a:cubicBezTo>
                  <a:cubicBezTo>
                    <a:pt x="7" y="604"/>
                    <a:pt x="14" y="594"/>
                    <a:pt x="16" y="593"/>
                  </a:cubicBezTo>
                  <a:cubicBezTo>
                    <a:pt x="18" y="592"/>
                    <a:pt x="19" y="588"/>
                    <a:pt x="19" y="586"/>
                  </a:cubicBezTo>
                  <a:cubicBezTo>
                    <a:pt x="19" y="583"/>
                    <a:pt x="17" y="575"/>
                    <a:pt x="15" y="567"/>
                  </a:cubicBezTo>
                  <a:cubicBezTo>
                    <a:pt x="13" y="560"/>
                    <a:pt x="11" y="556"/>
                    <a:pt x="12" y="550"/>
                  </a:cubicBezTo>
                  <a:cubicBezTo>
                    <a:pt x="14" y="544"/>
                    <a:pt x="19" y="485"/>
                    <a:pt x="20" y="475"/>
                  </a:cubicBezTo>
                  <a:cubicBezTo>
                    <a:pt x="21" y="465"/>
                    <a:pt x="25" y="425"/>
                    <a:pt x="26" y="411"/>
                  </a:cubicBezTo>
                  <a:cubicBezTo>
                    <a:pt x="27" y="397"/>
                    <a:pt x="31" y="348"/>
                    <a:pt x="30" y="348"/>
                  </a:cubicBezTo>
                  <a:cubicBezTo>
                    <a:pt x="29" y="347"/>
                    <a:pt x="29" y="347"/>
                    <a:pt x="29" y="347"/>
                  </a:cubicBezTo>
                  <a:cubicBezTo>
                    <a:pt x="29" y="347"/>
                    <a:pt x="23" y="349"/>
                    <a:pt x="16" y="339"/>
                  </a:cubicBezTo>
                  <a:cubicBezTo>
                    <a:pt x="8" y="329"/>
                    <a:pt x="4" y="330"/>
                    <a:pt x="8" y="326"/>
                  </a:cubicBezTo>
                  <a:cubicBezTo>
                    <a:pt x="12" y="322"/>
                    <a:pt x="26" y="302"/>
                    <a:pt x="26" y="302"/>
                  </a:cubicBezTo>
                  <a:cubicBezTo>
                    <a:pt x="23" y="296"/>
                    <a:pt x="23" y="296"/>
                    <a:pt x="23" y="296"/>
                  </a:cubicBezTo>
                  <a:cubicBezTo>
                    <a:pt x="23" y="296"/>
                    <a:pt x="12" y="300"/>
                    <a:pt x="12" y="294"/>
                  </a:cubicBezTo>
                  <a:cubicBezTo>
                    <a:pt x="11" y="289"/>
                    <a:pt x="13" y="280"/>
                    <a:pt x="11" y="276"/>
                  </a:cubicBezTo>
                  <a:cubicBezTo>
                    <a:pt x="10" y="271"/>
                    <a:pt x="8" y="259"/>
                    <a:pt x="5" y="256"/>
                  </a:cubicBezTo>
                  <a:cubicBezTo>
                    <a:pt x="3" y="253"/>
                    <a:pt x="0" y="245"/>
                    <a:pt x="0" y="240"/>
                  </a:cubicBezTo>
                  <a:cubicBezTo>
                    <a:pt x="1" y="234"/>
                    <a:pt x="3" y="233"/>
                    <a:pt x="3" y="233"/>
                  </a:cubicBezTo>
                  <a:cubicBezTo>
                    <a:pt x="3" y="233"/>
                    <a:pt x="1" y="230"/>
                    <a:pt x="0" y="229"/>
                  </a:cubicBezTo>
                  <a:cubicBezTo>
                    <a:pt x="0" y="228"/>
                    <a:pt x="0" y="225"/>
                    <a:pt x="2" y="223"/>
                  </a:cubicBezTo>
                  <a:cubicBezTo>
                    <a:pt x="2" y="222"/>
                    <a:pt x="2" y="220"/>
                    <a:pt x="3" y="218"/>
                  </a:cubicBezTo>
                  <a:cubicBezTo>
                    <a:pt x="3" y="217"/>
                    <a:pt x="5" y="214"/>
                    <a:pt x="5" y="210"/>
                  </a:cubicBezTo>
                  <a:cubicBezTo>
                    <a:pt x="5" y="206"/>
                    <a:pt x="6" y="192"/>
                    <a:pt x="9" y="179"/>
                  </a:cubicBezTo>
                  <a:cubicBezTo>
                    <a:pt x="12" y="167"/>
                    <a:pt x="18" y="146"/>
                    <a:pt x="19" y="136"/>
                  </a:cubicBezTo>
                  <a:cubicBezTo>
                    <a:pt x="19" y="126"/>
                    <a:pt x="17" y="119"/>
                    <a:pt x="24" y="115"/>
                  </a:cubicBezTo>
                  <a:cubicBezTo>
                    <a:pt x="30" y="111"/>
                    <a:pt x="55" y="102"/>
                    <a:pt x="61" y="100"/>
                  </a:cubicBezTo>
                  <a:cubicBezTo>
                    <a:pt x="68" y="98"/>
                    <a:pt x="75" y="96"/>
                    <a:pt x="78" y="93"/>
                  </a:cubicBezTo>
                  <a:cubicBezTo>
                    <a:pt x="81" y="90"/>
                    <a:pt x="83" y="89"/>
                    <a:pt x="82" y="83"/>
                  </a:cubicBezTo>
                  <a:cubicBezTo>
                    <a:pt x="81" y="76"/>
                    <a:pt x="80" y="67"/>
                    <a:pt x="80" y="65"/>
                  </a:cubicBezTo>
                  <a:cubicBezTo>
                    <a:pt x="80" y="64"/>
                    <a:pt x="76" y="66"/>
                    <a:pt x="74" y="60"/>
                  </a:cubicBezTo>
                  <a:cubicBezTo>
                    <a:pt x="72" y="53"/>
                    <a:pt x="70" y="48"/>
                    <a:pt x="72" y="46"/>
                  </a:cubicBezTo>
                  <a:cubicBezTo>
                    <a:pt x="73" y="44"/>
                    <a:pt x="75" y="45"/>
                    <a:pt x="75" y="46"/>
                  </a:cubicBezTo>
                  <a:cubicBezTo>
                    <a:pt x="75" y="47"/>
                    <a:pt x="72" y="36"/>
                    <a:pt x="74" y="29"/>
                  </a:cubicBezTo>
                  <a:cubicBezTo>
                    <a:pt x="75" y="22"/>
                    <a:pt x="81" y="2"/>
                    <a:pt x="99" y="1"/>
                  </a:cubicBezTo>
                  <a:cubicBezTo>
                    <a:pt x="99" y="1"/>
                    <a:pt x="119" y="0"/>
                    <a:pt x="128" y="16"/>
                  </a:cubicBezTo>
                  <a:cubicBezTo>
                    <a:pt x="134" y="26"/>
                    <a:pt x="130" y="34"/>
                    <a:pt x="130" y="38"/>
                  </a:cubicBezTo>
                  <a:cubicBezTo>
                    <a:pt x="130" y="38"/>
                    <a:pt x="128" y="44"/>
                    <a:pt x="128" y="46"/>
                  </a:cubicBezTo>
                  <a:cubicBezTo>
                    <a:pt x="129" y="47"/>
                    <a:pt x="136" y="42"/>
                    <a:pt x="135" y="48"/>
                  </a:cubicBezTo>
                  <a:cubicBezTo>
                    <a:pt x="134" y="53"/>
                    <a:pt x="130" y="64"/>
                    <a:pt x="128" y="64"/>
                  </a:cubicBezTo>
                  <a:cubicBezTo>
                    <a:pt x="125" y="63"/>
                    <a:pt x="124" y="69"/>
                    <a:pt x="124" y="71"/>
                  </a:cubicBezTo>
                  <a:cubicBezTo>
                    <a:pt x="123" y="74"/>
                    <a:pt x="120" y="85"/>
                    <a:pt x="125" y="89"/>
                  </a:cubicBezTo>
                  <a:cubicBezTo>
                    <a:pt x="130" y="94"/>
                    <a:pt x="145" y="104"/>
                    <a:pt x="152" y="106"/>
                  </a:cubicBezTo>
                  <a:cubicBezTo>
                    <a:pt x="161" y="110"/>
                    <a:pt x="187" y="110"/>
                    <a:pt x="188" y="122"/>
                  </a:cubicBezTo>
                  <a:cubicBezTo>
                    <a:pt x="188" y="122"/>
                    <a:pt x="191" y="162"/>
                    <a:pt x="194" y="183"/>
                  </a:cubicBezTo>
                  <a:cubicBezTo>
                    <a:pt x="198" y="203"/>
                    <a:pt x="206" y="224"/>
                    <a:pt x="205" y="227"/>
                  </a:cubicBezTo>
                  <a:cubicBezTo>
                    <a:pt x="205" y="230"/>
                    <a:pt x="203" y="233"/>
                    <a:pt x="204" y="237"/>
                  </a:cubicBezTo>
                  <a:cubicBezTo>
                    <a:pt x="204" y="242"/>
                    <a:pt x="203" y="242"/>
                    <a:pt x="202" y="249"/>
                  </a:cubicBezTo>
                  <a:cubicBezTo>
                    <a:pt x="201" y="257"/>
                    <a:pt x="188" y="289"/>
                    <a:pt x="186" y="294"/>
                  </a:cubicBezTo>
                  <a:cubicBezTo>
                    <a:pt x="185" y="299"/>
                    <a:pt x="180" y="305"/>
                    <a:pt x="178" y="305"/>
                  </a:cubicBezTo>
                  <a:cubicBezTo>
                    <a:pt x="175" y="306"/>
                    <a:pt x="176" y="306"/>
                    <a:pt x="177" y="312"/>
                  </a:cubicBezTo>
                  <a:cubicBezTo>
                    <a:pt x="178" y="319"/>
                    <a:pt x="185" y="348"/>
                    <a:pt x="183" y="348"/>
                  </a:cubicBezTo>
                  <a:cubicBezTo>
                    <a:pt x="182" y="348"/>
                    <a:pt x="166" y="349"/>
                    <a:pt x="166" y="349"/>
                  </a:cubicBezTo>
                  <a:cubicBezTo>
                    <a:pt x="166" y="349"/>
                    <a:pt x="163" y="408"/>
                    <a:pt x="164" y="417"/>
                  </a:cubicBezTo>
                  <a:close/>
                  <a:moveTo>
                    <a:pt x="164" y="218"/>
                  </a:moveTo>
                  <a:cubicBezTo>
                    <a:pt x="164" y="218"/>
                    <a:pt x="164" y="250"/>
                    <a:pt x="164" y="255"/>
                  </a:cubicBezTo>
                  <a:cubicBezTo>
                    <a:pt x="163" y="259"/>
                    <a:pt x="165" y="263"/>
                    <a:pt x="166" y="255"/>
                  </a:cubicBezTo>
                  <a:cubicBezTo>
                    <a:pt x="168" y="248"/>
                    <a:pt x="169" y="239"/>
                    <a:pt x="169" y="235"/>
                  </a:cubicBezTo>
                  <a:cubicBezTo>
                    <a:pt x="168" y="231"/>
                    <a:pt x="169" y="229"/>
                    <a:pt x="168" y="225"/>
                  </a:cubicBezTo>
                  <a:cubicBezTo>
                    <a:pt x="166" y="221"/>
                    <a:pt x="164" y="218"/>
                    <a:pt x="164" y="218"/>
                  </a:cubicBezTo>
                  <a:close/>
                  <a:moveTo>
                    <a:pt x="37" y="221"/>
                  </a:moveTo>
                  <a:cubicBezTo>
                    <a:pt x="37" y="224"/>
                    <a:pt x="36" y="229"/>
                    <a:pt x="36" y="235"/>
                  </a:cubicBezTo>
                  <a:cubicBezTo>
                    <a:pt x="36" y="240"/>
                    <a:pt x="36" y="245"/>
                    <a:pt x="36" y="245"/>
                  </a:cubicBezTo>
                  <a:cubicBezTo>
                    <a:pt x="36" y="245"/>
                    <a:pt x="38" y="256"/>
                    <a:pt x="38" y="252"/>
                  </a:cubicBezTo>
                  <a:cubicBezTo>
                    <a:pt x="38" y="248"/>
                    <a:pt x="39" y="245"/>
                    <a:pt x="39" y="241"/>
                  </a:cubicBezTo>
                  <a:cubicBezTo>
                    <a:pt x="39" y="237"/>
                    <a:pt x="38" y="223"/>
                    <a:pt x="38" y="223"/>
                  </a:cubicBezTo>
                  <a:cubicBezTo>
                    <a:pt x="38" y="223"/>
                    <a:pt x="37" y="218"/>
                    <a:pt x="37" y="221"/>
                  </a:cubicBezTo>
                  <a:close/>
                </a:path>
              </a:pathLst>
            </a:custGeom>
            <a:noFill/>
            <a:ln w="0" cap="flat">
              <a:solidFill>
                <a:srgbClr val="231F2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Calibri" pitchFamily="34" charset="0"/>
              </a:endParaRPr>
            </a:p>
          </p:txBody>
        </p:sp>
        <p:pic>
          <p:nvPicPr>
            <p:cNvPr id="18" name="Picture 7"/>
            <p:cNvPicPr>
              <a:picLocks noChangeAspect="1" noChangeArrowheads="1"/>
            </p:cNvPicPr>
            <p:nvPr/>
          </p:nvPicPr>
          <p:blipFill>
            <a:blip r:embed="rId5" cstate="print"/>
            <a:srcRect/>
            <a:stretch>
              <a:fillRect/>
            </a:stretch>
          </p:blipFill>
          <p:spPr bwMode="auto">
            <a:xfrm>
              <a:off x="820989" y="3345566"/>
              <a:ext cx="229819" cy="46578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19" name="Freeform 8"/>
            <p:cNvSpPr>
              <a:spLocks/>
            </p:cNvSpPr>
            <p:nvPr/>
          </p:nvSpPr>
          <p:spPr bwMode="auto">
            <a:xfrm>
              <a:off x="832427" y="3357398"/>
              <a:ext cx="206941" cy="443199"/>
            </a:xfrm>
            <a:custGeom>
              <a:avLst/>
              <a:gdLst/>
              <a:ahLst/>
              <a:cxnLst>
                <a:cxn ang="0">
                  <a:pos x="84" y="168"/>
                </a:cxn>
                <a:cxn ang="0">
                  <a:pos x="0" y="165"/>
                </a:cxn>
                <a:cxn ang="0">
                  <a:pos x="18" y="115"/>
                </a:cxn>
                <a:cxn ang="0">
                  <a:pos x="20" y="70"/>
                </a:cxn>
                <a:cxn ang="0">
                  <a:pos x="19" y="38"/>
                </a:cxn>
                <a:cxn ang="0">
                  <a:pos x="20" y="10"/>
                </a:cxn>
                <a:cxn ang="0">
                  <a:pos x="21" y="4"/>
                </a:cxn>
                <a:cxn ang="0">
                  <a:pos x="23" y="1"/>
                </a:cxn>
                <a:cxn ang="0">
                  <a:pos x="39" y="16"/>
                </a:cxn>
                <a:cxn ang="0">
                  <a:pos x="47" y="15"/>
                </a:cxn>
                <a:cxn ang="0">
                  <a:pos x="65" y="0"/>
                </a:cxn>
                <a:cxn ang="0">
                  <a:pos x="66" y="2"/>
                </a:cxn>
                <a:cxn ang="0">
                  <a:pos x="66" y="14"/>
                </a:cxn>
                <a:cxn ang="0">
                  <a:pos x="68" y="41"/>
                </a:cxn>
                <a:cxn ang="0">
                  <a:pos x="65" y="89"/>
                </a:cxn>
                <a:cxn ang="0">
                  <a:pos x="68" y="128"/>
                </a:cxn>
                <a:cxn ang="0">
                  <a:pos x="84" y="168"/>
                </a:cxn>
              </a:cxnLst>
              <a:rect l="0" t="0" r="r" b="b"/>
              <a:pathLst>
                <a:path w="84" h="174">
                  <a:moveTo>
                    <a:pt x="84" y="168"/>
                  </a:moveTo>
                  <a:cubicBezTo>
                    <a:pt x="84" y="168"/>
                    <a:pt x="38" y="174"/>
                    <a:pt x="0" y="165"/>
                  </a:cubicBezTo>
                  <a:cubicBezTo>
                    <a:pt x="0" y="165"/>
                    <a:pt x="17" y="133"/>
                    <a:pt x="18" y="115"/>
                  </a:cubicBezTo>
                  <a:cubicBezTo>
                    <a:pt x="18" y="96"/>
                    <a:pt x="20" y="79"/>
                    <a:pt x="20" y="70"/>
                  </a:cubicBezTo>
                  <a:cubicBezTo>
                    <a:pt x="20" y="61"/>
                    <a:pt x="18" y="46"/>
                    <a:pt x="19" y="38"/>
                  </a:cubicBezTo>
                  <a:cubicBezTo>
                    <a:pt x="20" y="31"/>
                    <a:pt x="20" y="13"/>
                    <a:pt x="20" y="10"/>
                  </a:cubicBezTo>
                  <a:cubicBezTo>
                    <a:pt x="20" y="7"/>
                    <a:pt x="21" y="4"/>
                    <a:pt x="21" y="4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32" y="15"/>
                    <a:pt x="39" y="16"/>
                  </a:cubicBezTo>
                  <a:cubicBezTo>
                    <a:pt x="39" y="16"/>
                    <a:pt x="41" y="18"/>
                    <a:pt x="47" y="15"/>
                  </a:cubicBezTo>
                  <a:cubicBezTo>
                    <a:pt x="59" y="8"/>
                    <a:pt x="65" y="0"/>
                    <a:pt x="65" y="0"/>
                  </a:cubicBezTo>
                  <a:cubicBezTo>
                    <a:pt x="66" y="2"/>
                    <a:pt x="66" y="2"/>
                    <a:pt x="66" y="2"/>
                  </a:cubicBezTo>
                  <a:cubicBezTo>
                    <a:pt x="66" y="2"/>
                    <a:pt x="66" y="12"/>
                    <a:pt x="66" y="14"/>
                  </a:cubicBezTo>
                  <a:cubicBezTo>
                    <a:pt x="66" y="16"/>
                    <a:pt x="68" y="34"/>
                    <a:pt x="68" y="41"/>
                  </a:cubicBezTo>
                  <a:cubicBezTo>
                    <a:pt x="68" y="48"/>
                    <a:pt x="64" y="71"/>
                    <a:pt x="65" y="89"/>
                  </a:cubicBezTo>
                  <a:cubicBezTo>
                    <a:pt x="65" y="89"/>
                    <a:pt x="64" y="115"/>
                    <a:pt x="68" y="128"/>
                  </a:cubicBezTo>
                  <a:cubicBezTo>
                    <a:pt x="68" y="128"/>
                    <a:pt x="68" y="134"/>
                    <a:pt x="84" y="168"/>
                  </a:cubicBezTo>
                  <a:close/>
                </a:path>
              </a:pathLst>
            </a:custGeom>
            <a:noFill/>
            <a:ln w="2" cap="flat">
              <a:solidFill>
                <a:srgbClr val="231F2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Calibri" pitchFamily="34" charset="0"/>
              </a:endParaRPr>
            </a:p>
          </p:txBody>
        </p:sp>
        <p:sp>
          <p:nvSpPr>
            <p:cNvPr id="20" name="Freeform 9"/>
            <p:cNvSpPr>
              <a:spLocks/>
            </p:cNvSpPr>
            <p:nvPr/>
          </p:nvSpPr>
          <p:spPr bwMode="auto">
            <a:xfrm>
              <a:off x="901061" y="3790916"/>
              <a:ext cx="64474" cy="32272"/>
            </a:xfrm>
            <a:custGeom>
              <a:avLst/>
              <a:gdLst/>
              <a:ahLst/>
              <a:cxnLst>
                <a:cxn ang="0">
                  <a:pos x="0" y="9"/>
                </a:cxn>
                <a:cxn ang="0">
                  <a:pos x="4" y="13"/>
                </a:cxn>
                <a:cxn ang="0">
                  <a:pos x="22" y="13"/>
                </a:cxn>
                <a:cxn ang="0">
                  <a:pos x="26" y="9"/>
                </a:cxn>
                <a:cxn ang="0">
                  <a:pos x="26" y="4"/>
                </a:cxn>
                <a:cxn ang="0">
                  <a:pos x="22" y="0"/>
                </a:cxn>
                <a:cxn ang="0">
                  <a:pos x="4" y="0"/>
                </a:cxn>
                <a:cxn ang="0">
                  <a:pos x="0" y="4"/>
                </a:cxn>
                <a:cxn ang="0">
                  <a:pos x="0" y="9"/>
                </a:cxn>
              </a:cxnLst>
              <a:rect l="0" t="0" r="r" b="b"/>
              <a:pathLst>
                <a:path w="26" h="13">
                  <a:moveTo>
                    <a:pt x="0" y="9"/>
                  </a:moveTo>
                  <a:cubicBezTo>
                    <a:pt x="0" y="11"/>
                    <a:pt x="2" y="13"/>
                    <a:pt x="4" y="13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24" y="13"/>
                    <a:pt x="26" y="11"/>
                    <a:pt x="26" y="9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26" y="2"/>
                    <a:pt x="24" y="0"/>
                    <a:pt x="22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lnTo>
                    <a:pt x="0" y="9"/>
                  </a:lnTo>
                  <a:close/>
                </a:path>
              </a:pathLst>
            </a:custGeom>
            <a:solidFill>
              <a:srgbClr val="222222"/>
            </a:solidFill>
            <a:ln w="0" cap="flat">
              <a:solidFill>
                <a:srgbClr val="231F2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Calibri" pitchFamily="34" charset="0"/>
              </a:endParaRPr>
            </a:p>
          </p:txBody>
        </p:sp>
        <p:sp>
          <p:nvSpPr>
            <p:cNvPr id="21" name="Freeform 10"/>
            <p:cNvSpPr>
              <a:spLocks/>
            </p:cNvSpPr>
            <p:nvPr/>
          </p:nvSpPr>
          <p:spPr bwMode="auto">
            <a:xfrm>
              <a:off x="881303" y="3357398"/>
              <a:ext cx="115430" cy="98967"/>
            </a:xfrm>
            <a:custGeom>
              <a:avLst/>
              <a:gdLst/>
              <a:ahLst/>
              <a:cxnLst>
                <a:cxn ang="0">
                  <a:pos x="0" y="18"/>
                </a:cxn>
                <a:cxn ang="0">
                  <a:pos x="5" y="36"/>
                </a:cxn>
                <a:cxn ang="0">
                  <a:pos x="22" y="17"/>
                </a:cxn>
                <a:cxn ang="0">
                  <a:pos x="36" y="36"/>
                </a:cxn>
                <a:cxn ang="0">
                  <a:pos x="47" y="19"/>
                </a:cxn>
                <a:cxn ang="0">
                  <a:pos x="46" y="2"/>
                </a:cxn>
                <a:cxn ang="0">
                  <a:pos x="45" y="0"/>
                </a:cxn>
                <a:cxn ang="0">
                  <a:pos x="21" y="17"/>
                </a:cxn>
                <a:cxn ang="0">
                  <a:pos x="3" y="1"/>
                </a:cxn>
                <a:cxn ang="0">
                  <a:pos x="1" y="4"/>
                </a:cxn>
                <a:cxn ang="0">
                  <a:pos x="0" y="18"/>
                </a:cxn>
              </a:cxnLst>
              <a:rect l="0" t="0" r="r" b="b"/>
              <a:pathLst>
                <a:path w="47" h="39">
                  <a:moveTo>
                    <a:pt x="0" y="18"/>
                  </a:moveTo>
                  <a:cubicBezTo>
                    <a:pt x="5" y="36"/>
                    <a:pt x="5" y="36"/>
                    <a:pt x="5" y="36"/>
                  </a:cubicBezTo>
                  <a:cubicBezTo>
                    <a:pt x="6" y="32"/>
                    <a:pt x="15" y="17"/>
                    <a:pt x="22" y="17"/>
                  </a:cubicBezTo>
                  <a:cubicBezTo>
                    <a:pt x="28" y="16"/>
                    <a:pt x="35" y="39"/>
                    <a:pt x="36" y="36"/>
                  </a:cubicBezTo>
                  <a:cubicBezTo>
                    <a:pt x="36" y="34"/>
                    <a:pt x="47" y="19"/>
                    <a:pt x="47" y="19"/>
                  </a:cubicBezTo>
                  <a:cubicBezTo>
                    <a:pt x="46" y="2"/>
                    <a:pt x="46" y="2"/>
                    <a:pt x="46" y="2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45" y="0"/>
                    <a:pt x="29" y="17"/>
                    <a:pt x="21" y="17"/>
                  </a:cubicBezTo>
                  <a:cubicBezTo>
                    <a:pt x="12" y="16"/>
                    <a:pt x="3" y="5"/>
                    <a:pt x="3" y="1"/>
                  </a:cubicBezTo>
                  <a:cubicBezTo>
                    <a:pt x="1" y="4"/>
                    <a:pt x="1" y="4"/>
                    <a:pt x="1" y="4"/>
                  </a:cubicBezTo>
                  <a:lnTo>
                    <a:pt x="0" y="18"/>
                  </a:lnTo>
                  <a:close/>
                </a:path>
              </a:pathLst>
            </a:custGeom>
            <a:solidFill>
              <a:srgbClr val="FFFFFF"/>
            </a:solidFill>
            <a:ln w="2" cap="flat">
              <a:solidFill>
                <a:srgbClr val="231F2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Calibri" pitchFamily="34" charset="0"/>
              </a:endParaRPr>
            </a:p>
          </p:txBody>
        </p:sp>
        <p:sp>
          <p:nvSpPr>
            <p:cNvPr id="22" name="Freeform 11"/>
            <p:cNvSpPr>
              <a:spLocks/>
            </p:cNvSpPr>
            <p:nvPr/>
          </p:nvSpPr>
          <p:spPr bwMode="auto">
            <a:xfrm>
              <a:off x="903141" y="3398276"/>
              <a:ext cx="76953" cy="359292"/>
            </a:xfrm>
            <a:custGeom>
              <a:avLst/>
              <a:gdLst/>
              <a:ahLst/>
              <a:cxnLst>
                <a:cxn ang="0">
                  <a:pos x="7" y="16"/>
                </a:cxn>
                <a:cxn ang="0">
                  <a:pos x="5" y="6"/>
                </a:cxn>
                <a:cxn ang="0">
                  <a:pos x="13" y="1"/>
                </a:cxn>
                <a:cxn ang="0">
                  <a:pos x="19" y="5"/>
                </a:cxn>
                <a:cxn ang="0">
                  <a:pos x="16" y="16"/>
                </a:cxn>
                <a:cxn ang="0">
                  <a:pos x="27" y="82"/>
                </a:cxn>
                <a:cxn ang="0">
                  <a:pos x="30" y="124"/>
                </a:cxn>
                <a:cxn ang="0">
                  <a:pos x="16" y="140"/>
                </a:cxn>
                <a:cxn ang="0">
                  <a:pos x="0" y="124"/>
                </a:cxn>
                <a:cxn ang="0">
                  <a:pos x="1" y="53"/>
                </a:cxn>
                <a:cxn ang="0">
                  <a:pos x="7" y="16"/>
                </a:cxn>
              </a:cxnLst>
              <a:rect l="0" t="0" r="r" b="b"/>
              <a:pathLst>
                <a:path w="31" h="141">
                  <a:moveTo>
                    <a:pt x="7" y="16"/>
                  </a:moveTo>
                  <a:cubicBezTo>
                    <a:pt x="7" y="16"/>
                    <a:pt x="4" y="7"/>
                    <a:pt x="5" y="6"/>
                  </a:cubicBezTo>
                  <a:cubicBezTo>
                    <a:pt x="7" y="4"/>
                    <a:pt x="11" y="0"/>
                    <a:pt x="13" y="1"/>
                  </a:cubicBezTo>
                  <a:cubicBezTo>
                    <a:pt x="15" y="1"/>
                    <a:pt x="18" y="3"/>
                    <a:pt x="19" y="5"/>
                  </a:cubicBezTo>
                  <a:cubicBezTo>
                    <a:pt x="19" y="7"/>
                    <a:pt x="16" y="13"/>
                    <a:pt x="16" y="16"/>
                  </a:cubicBezTo>
                  <a:cubicBezTo>
                    <a:pt x="16" y="18"/>
                    <a:pt x="25" y="51"/>
                    <a:pt x="27" y="82"/>
                  </a:cubicBezTo>
                  <a:cubicBezTo>
                    <a:pt x="27" y="82"/>
                    <a:pt x="31" y="121"/>
                    <a:pt x="30" y="124"/>
                  </a:cubicBezTo>
                  <a:cubicBezTo>
                    <a:pt x="28" y="127"/>
                    <a:pt x="18" y="141"/>
                    <a:pt x="16" y="140"/>
                  </a:cubicBezTo>
                  <a:cubicBezTo>
                    <a:pt x="14" y="139"/>
                    <a:pt x="0" y="127"/>
                    <a:pt x="0" y="124"/>
                  </a:cubicBezTo>
                  <a:cubicBezTo>
                    <a:pt x="0" y="120"/>
                    <a:pt x="1" y="59"/>
                    <a:pt x="1" y="53"/>
                  </a:cubicBezTo>
                  <a:cubicBezTo>
                    <a:pt x="1" y="46"/>
                    <a:pt x="6" y="17"/>
                    <a:pt x="7" y="16"/>
                  </a:cubicBezTo>
                  <a:close/>
                </a:path>
              </a:pathLst>
            </a:custGeom>
            <a:solidFill>
              <a:srgbClr val="22222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Calibri" pitchFamily="34" charset="0"/>
              </a:endParaRPr>
            </a:p>
          </p:txBody>
        </p:sp>
        <p:sp>
          <p:nvSpPr>
            <p:cNvPr id="23" name="Freeform 12"/>
            <p:cNvSpPr>
              <a:spLocks/>
            </p:cNvSpPr>
            <p:nvPr/>
          </p:nvSpPr>
          <p:spPr bwMode="auto">
            <a:xfrm>
              <a:off x="1086164" y="3841474"/>
              <a:ext cx="61355" cy="58089"/>
            </a:xfrm>
            <a:custGeom>
              <a:avLst/>
              <a:gdLst/>
              <a:ahLst/>
              <a:cxnLst>
                <a:cxn ang="0">
                  <a:pos x="24" y="17"/>
                </a:cxn>
                <a:cxn ang="0">
                  <a:pos x="21" y="23"/>
                </a:cxn>
                <a:cxn ang="0">
                  <a:pos x="4" y="4"/>
                </a:cxn>
                <a:cxn ang="0">
                  <a:pos x="0" y="4"/>
                </a:cxn>
                <a:cxn ang="0">
                  <a:pos x="0" y="2"/>
                </a:cxn>
                <a:cxn ang="0">
                  <a:pos x="25" y="17"/>
                </a:cxn>
                <a:cxn ang="0">
                  <a:pos x="24" y="17"/>
                </a:cxn>
              </a:cxnLst>
              <a:rect l="0" t="0" r="r" b="b"/>
              <a:pathLst>
                <a:path w="25" h="23">
                  <a:moveTo>
                    <a:pt x="24" y="17"/>
                  </a:moveTo>
                  <a:cubicBezTo>
                    <a:pt x="21" y="23"/>
                    <a:pt x="21" y="23"/>
                    <a:pt x="21" y="23"/>
                  </a:cubicBezTo>
                  <a:cubicBezTo>
                    <a:pt x="21" y="23"/>
                    <a:pt x="17" y="8"/>
                    <a:pt x="4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11" y="0"/>
                    <a:pt x="25" y="17"/>
                  </a:cubicBezTo>
                  <a:lnTo>
                    <a:pt x="24" y="17"/>
                  </a:lnTo>
                  <a:close/>
                </a:path>
              </a:pathLst>
            </a:custGeom>
            <a:solidFill>
              <a:srgbClr val="FFFFFF"/>
            </a:solidFill>
            <a:ln w="2" cap="flat">
              <a:solidFill>
                <a:srgbClr val="231F2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Calibri" pitchFamily="34" charset="0"/>
              </a:endParaRPr>
            </a:p>
          </p:txBody>
        </p:sp>
        <p:sp>
          <p:nvSpPr>
            <p:cNvPr id="24" name="Freeform 13"/>
            <p:cNvSpPr>
              <a:spLocks/>
            </p:cNvSpPr>
            <p:nvPr/>
          </p:nvSpPr>
          <p:spPr bwMode="auto">
            <a:xfrm>
              <a:off x="715958" y="3838247"/>
              <a:ext cx="57195" cy="57014"/>
            </a:xfrm>
            <a:custGeom>
              <a:avLst/>
              <a:gdLst/>
              <a:ahLst/>
              <a:cxnLst>
                <a:cxn ang="0">
                  <a:pos x="5" y="21"/>
                </a:cxn>
                <a:cxn ang="0">
                  <a:pos x="0" y="18"/>
                </a:cxn>
                <a:cxn ang="0">
                  <a:pos x="11" y="0"/>
                </a:cxn>
                <a:cxn ang="0">
                  <a:pos x="22" y="0"/>
                </a:cxn>
                <a:cxn ang="0">
                  <a:pos x="23" y="1"/>
                </a:cxn>
                <a:cxn ang="0">
                  <a:pos x="6" y="8"/>
                </a:cxn>
                <a:cxn ang="0">
                  <a:pos x="6" y="17"/>
                </a:cxn>
                <a:cxn ang="0">
                  <a:pos x="9" y="20"/>
                </a:cxn>
                <a:cxn ang="0">
                  <a:pos x="5" y="21"/>
                </a:cxn>
              </a:cxnLst>
              <a:rect l="0" t="0" r="r" b="b"/>
              <a:pathLst>
                <a:path w="23" h="22">
                  <a:moveTo>
                    <a:pt x="5" y="21"/>
                  </a:moveTo>
                  <a:cubicBezTo>
                    <a:pt x="5" y="21"/>
                    <a:pt x="0" y="22"/>
                    <a:pt x="0" y="18"/>
                  </a:cubicBezTo>
                  <a:cubicBezTo>
                    <a:pt x="0" y="14"/>
                    <a:pt x="0" y="0"/>
                    <a:pt x="11" y="0"/>
                  </a:cubicBezTo>
                  <a:cubicBezTo>
                    <a:pt x="22" y="0"/>
                    <a:pt x="21" y="0"/>
                    <a:pt x="22" y="0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7" y="3"/>
                    <a:pt x="6" y="8"/>
                  </a:cubicBezTo>
                  <a:cubicBezTo>
                    <a:pt x="5" y="12"/>
                    <a:pt x="5" y="15"/>
                    <a:pt x="6" y="17"/>
                  </a:cubicBezTo>
                  <a:cubicBezTo>
                    <a:pt x="8" y="18"/>
                    <a:pt x="9" y="20"/>
                    <a:pt x="9" y="20"/>
                  </a:cubicBezTo>
                  <a:lnTo>
                    <a:pt x="5" y="21"/>
                  </a:lnTo>
                  <a:close/>
                </a:path>
              </a:pathLst>
            </a:custGeom>
            <a:solidFill>
              <a:srgbClr val="FFFFFF"/>
            </a:solidFill>
            <a:ln w="2" cap="flat">
              <a:solidFill>
                <a:srgbClr val="231F2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Calibri" pitchFamily="34" charset="0"/>
              </a:endParaRPr>
            </a:p>
          </p:txBody>
        </p:sp>
        <p:pic>
          <p:nvPicPr>
            <p:cNvPr id="25" name="Picture 14"/>
            <p:cNvPicPr>
              <a:picLocks noChangeAspect="1" noChangeArrowheads="1"/>
            </p:cNvPicPr>
            <p:nvPr/>
          </p:nvPicPr>
          <p:blipFill>
            <a:blip r:embed="rId6" cstate="email"/>
            <a:srcRect/>
            <a:stretch>
              <a:fillRect/>
            </a:stretch>
          </p:blipFill>
          <p:spPr bwMode="auto">
            <a:xfrm>
              <a:off x="685801" y="4689145"/>
              <a:ext cx="517873" cy="117576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26" name="Picture 16"/>
            <p:cNvPicPr>
              <a:picLocks noChangeAspect="1" noChangeArrowheads="1"/>
            </p:cNvPicPr>
            <p:nvPr/>
          </p:nvPicPr>
          <p:blipFill>
            <a:blip r:embed="rId7" cstate="print"/>
            <a:srcRect/>
            <a:stretch>
              <a:fillRect/>
            </a:stretch>
          </p:blipFill>
          <p:spPr bwMode="auto">
            <a:xfrm>
              <a:off x="1397096" y="3250902"/>
              <a:ext cx="555309" cy="150493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27" name="Freeform 17"/>
            <p:cNvSpPr>
              <a:spLocks/>
            </p:cNvSpPr>
            <p:nvPr/>
          </p:nvSpPr>
          <p:spPr bwMode="auto">
            <a:xfrm>
              <a:off x="1509406" y="3675813"/>
              <a:ext cx="37437" cy="33348"/>
            </a:xfrm>
            <a:custGeom>
              <a:avLst/>
              <a:gdLst/>
              <a:ahLst/>
              <a:cxnLst>
                <a:cxn ang="0">
                  <a:pos x="15" y="13"/>
                </a:cxn>
                <a:cxn ang="0">
                  <a:pos x="12" y="4"/>
                </a:cxn>
                <a:cxn ang="0">
                  <a:pos x="9" y="3"/>
                </a:cxn>
                <a:cxn ang="0">
                  <a:pos x="0" y="12"/>
                </a:cxn>
                <a:cxn ang="0">
                  <a:pos x="15" y="13"/>
                </a:cxn>
              </a:cxnLst>
              <a:rect l="0" t="0" r="r" b="b"/>
              <a:pathLst>
                <a:path w="15" h="13">
                  <a:moveTo>
                    <a:pt x="15" y="13"/>
                  </a:moveTo>
                  <a:cubicBezTo>
                    <a:pt x="15" y="10"/>
                    <a:pt x="13" y="6"/>
                    <a:pt x="12" y="4"/>
                  </a:cubicBezTo>
                  <a:cubicBezTo>
                    <a:pt x="12" y="2"/>
                    <a:pt x="11" y="0"/>
                    <a:pt x="9" y="3"/>
                  </a:cubicBezTo>
                  <a:cubicBezTo>
                    <a:pt x="7" y="5"/>
                    <a:pt x="2" y="10"/>
                    <a:pt x="0" y="12"/>
                  </a:cubicBezTo>
                  <a:lnTo>
                    <a:pt x="15" y="13"/>
                  </a:lnTo>
                  <a:close/>
                </a:path>
              </a:pathLst>
            </a:custGeom>
            <a:solidFill>
              <a:srgbClr val="F2F2F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Calibri" pitchFamily="34" charset="0"/>
              </a:endParaRPr>
            </a:p>
          </p:txBody>
        </p:sp>
        <p:sp>
          <p:nvSpPr>
            <p:cNvPr id="28" name="Freeform 18"/>
            <p:cNvSpPr>
              <a:spLocks/>
            </p:cNvSpPr>
            <p:nvPr/>
          </p:nvSpPr>
          <p:spPr bwMode="auto">
            <a:xfrm>
              <a:off x="1487567" y="3867292"/>
              <a:ext cx="37437" cy="30120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8" y="10"/>
                </a:cxn>
                <a:cxn ang="0">
                  <a:pos x="14" y="1"/>
                </a:cxn>
                <a:cxn ang="0">
                  <a:pos x="15" y="0"/>
                </a:cxn>
                <a:cxn ang="0">
                  <a:pos x="0" y="2"/>
                </a:cxn>
              </a:cxnLst>
              <a:rect l="0" t="0" r="r" b="b"/>
              <a:pathLst>
                <a:path w="15" h="12">
                  <a:moveTo>
                    <a:pt x="0" y="2"/>
                  </a:moveTo>
                  <a:cubicBezTo>
                    <a:pt x="4" y="10"/>
                    <a:pt x="4" y="12"/>
                    <a:pt x="8" y="10"/>
                  </a:cubicBezTo>
                  <a:cubicBezTo>
                    <a:pt x="11" y="8"/>
                    <a:pt x="13" y="5"/>
                    <a:pt x="14" y="1"/>
                  </a:cubicBezTo>
                  <a:cubicBezTo>
                    <a:pt x="14" y="1"/>
                    <a:pt x="14" y="1"/>
                    <a:pt x="15" y="0"/>
                  </a:cubicBezTo>
                  <a:lnTo>
                    <a:pt x="0" y="2"/>
                  </a:lnTo>
                  <a:close/>
                </a:path>
              </a:pathLst>
            </a:custGeom>
            <a:solidFill>
              <a:srgbClr val="F2F2F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Calibri" pitchFamily="34" charset="0"/>
              </a:endParaRPr>
            </a:p>
          </p:txBody>
        </p:sp>
        <p:pic>
          <p:nvPicPr>
            <p:cNvPr id="29" name="Picture 20"/>
            <p:cNvPicPr>
              <a:picLocks noChangeAspect="1" noChangeArrowheads="1"/>
            </p:cNvPicPr>
            <p:nvPr/>
          </p:nvPicPr>
          <p:blipFill>
            <a:blip r:embed="rId8" cstate="print"/>
            <a:srcRect/>
            <a:stretch>
              <a:fillRect/>
            </a:stretch>
          </p:blipFill>
          <p:spPr bwMode="auto">
            <a:xfrm>
              <a:off x="1473009" y="4745083"/>
              <a:ext cx="140387" cy="51957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30" name="Freeform 40"/>
            <p:cNvSpPr>
              <a:spLocks/>
            </p:cNvSpPr>
            <p:nvPr/>
          </p:nvSpPr>
          <p:spPr bwMode="auto">
            <a:xfrm>
              <a:off x="1016491" y="2835672"/>
              <a:ext cx="631223" cy="2143920"/>
            </a:xfrm>
            <a:custGeom>
              <a:avLst/>
              <a:gdLst/>
              <a:ahLst/>
              <a:cxnLst>
                <a:cxn ang="0">
                  <a:pos x="178" y="784"/>
                </a:cxn>
                <a:cxn ang="0">
                  <a:pos x="173" y="725"/>
                </a:cxn>
                <a:cxn ang="0">
                  <a:pos x="205" y="495"/>
                </a:cxn>
                <a:cxn ang="0">
                  <a:pos x="232" y="462"/>
                </a:cxn>
                <a:cxn ang="0">
                  <a:pos x="241" y="399"/>
                </a:cxn>
                <a:cxn ang="0">
                  <a:pos x="251" y="335"/>
                </a:cxn>
                <a:cxn ang="0">
                  <a:pos x="243" y="255"/>
                </a:cxn>
                <a:cxn ang="0">
                  <a:pos x="232" y="169"/>
                </a:cxn>
                <a:cxn ang="0">
                  <a:pos x="173" y="126"/>
                </a:cxn>
                <a:cxn ang="0">
                  <a:pos x="188" y="99"/>
                </a:cxn>
                <a:cxn ang="0">
                  <a:pos x="191" y="73"/>
                </a:cxn>
                <a:cxn ang="0">
                  <a:pos x="183" y="26"/>
                </a:cxn>
                <a:cxn ang="0">
                  <a:pos x="118" y="50"/>
                </a:cxn>
                <a:cxn ang="0">
                  <a:pos x="110" y="72"/>
                </a:cxn>
                <a:cxn ang="0">
                  <a:pos x="121" y="98"/>
                </a:cxn>
                <a:cxn ang="0">
                  <a:pos x="100" y="132"/>
                </a:cxn>
                <a:cxn ang="0">
                  <a:pos x="31" y="160"/>
                </a:cxn>
                <a:cxn ang="0">
                  <a:pos x="18" y="213"/>
                </a:cxn>
                <a:cxn ang="0">
                  <a:pos x="2" y="305"/>
                </a:cxn>
                <a:cxn ang="0">
                  <a:pos x="47" y="346"/>
                </a:cxn>
                <a:cxn ang="0">
                  <a:pos x="42" y="373"/>
                </a:cxn>
                <a:cxn ang="0">
                  <a:pos x="34" y="460"/>
                </a:cxn>
                <a:cxn ang="0">
                  <a:pos x="44" y="479"/>
                </a:cxn>
                <a:cxn ang="0">
                  <a:pos x="39" y="599"/>
                </a:cxn>
                <a:cxn ang="0">
                  <a:pos x="21" y="739"/>
                </a:cxn>
                <a:cxn ang="0">
                  <a:pos x="25" y="797"/>
                </a:cxn>
                <a:cxn ang="0">
                  <a:pos x="16" y="831"/>
                </a:cxn>
                <a:cxn ang="0">
                  <a:pos x="53" y="840"/>
                </a:cxn>
                <a:cxn ang="0">
                  <a:pos x="64" y="811"/>
                </a:cxn>
                <a:cxn ang="0">
                  <a:pos x="81" y="777"/>
                </a:cxn>
                <a:cxn ang="0">
                  <a:pos x="89" y="650"/>
                </a:cxn>
                <a:cxn ang="0">
                  <a:pos x="111" y="522"/>
                </a:cxn>
                <a:cxn ang="0">
                  <a:pos x="122" y="491"/>
                </a:cxn>
                <a:cxn ang="0">
                  <a:pos x="124" y="630"/>
                </a:cxn>
                <a:cxn ang="0">
                  <a:pos x="128" y="719"/>
                </a:cxn>
                <a:cxn ang="0">
                  <a:pos x="124" y="763"/>
                </a:cxn>
                <a:cxn ang="0">
                  <a:pos x="125" y="809"/>
                </a:cxn>
                <a:cxn ang="0">
                  <a:pos x="153" y="815"/>
                </a:cxn>
                <a:cxn ang="0">
                  <a:pos x="200" y="826"/>
                </a:cxn>
                <a:cxn ang="0">
                  <a:pos x="200" y="810"/>
                </a:cxn>
              </a:cxnLst>
              <a:rect l="0" t="0" r="r" b="b"/>
              <a:pathLst>
                <a:path w="256" h="842">
                  <a:moveTo>
                    <a:pt x="200" y="810"/>
                  </a:moveTo>
                  <a:cubicBezTo>
                    <a:pt x="200" y="810"/>
                    <a:pt x="175" y="791"/>
                    <a:pt x="178" y="784"/>
                  </a:cubicBezTo>
                  <a:cubicBezTo>
                    <a:pt x="181" y="778"/>
                    <a:pt x="189" y="762"/>
                    <a:pt x="184" y="754"/>
                  </a:cubicBezTo>
                  <a:cubicBezTo>
                    <a:pt x="178" y="747"/>
                    <a:pt x="170" y="738"/>
                    <a:pt x="173" y="725"/>
                  </a:cubicBezTo>
                  <a:cubicBezTo>
                    <a:pt x="176" y="711"/>
                    <a:pt x="191" y="627"/>
                    <a:pt x="194" y="586"/>
                  </a:cubicBezTo>
                  <a:cubicBezTo>
                    <a:pt x="197" y="545"/>
                    <a:pt x="200" y="515"/>
                    <a:pt x="205" y="495"/>
                  </a:cubicBezTo>
                  <a:cubicBezTo>
                    <a:pt x="210" y="476"/>
                    <a:pt x="215" y="454"/>
                    <a:pt x="215" y="454"/>
                  </a:cubicBezTo>
                  <a:cubicBezTo>
                    <a:pt x="215" y="454"/>
                    <a:pt x="229" y="467"/>
                    <a:pt x="232" y="462"/>
                  </a:cubicBezTo>
                  <a:cubicBezTo>
                    <a:pt x="235" y="457"/>
                    <a:pt x="239" y="426"/>
                    <a:pt x="239" y="419"/>
                  </a:cubicBezTo>
                  <a:cubicBezTo>
                    <a:pt x="239" y="412"/>
                    <a:pt x="236" y="413"/>
                    <a:pt x="241" y="399"/>
                  </a:cubicBezTo>
                  <a:cubicBezTo>
                    <a:pt x="246" y="385"/>
                    <a:pt x="248" y="375"/>
                    <a:pt x="248" y="365"/>
                  </a:cubicBezTo>
                  <a:cubicBezTo>
                    <a:pt x="249" y="355"/>
                    <a:pt x="250" y="346"/>
                    <a:pt x="251" y="335"/>
                  </a:cubicBezTo>
                  <a:cubicBezTo>
                    <a:pt x="253" y="324"/>
                    <a:pt x="256" y="317"/>
                    <a:pt x="251" y="303"/>
                  </a:cubicBezTo>
                  <a:cubicBezTo>
                    <a:pt x="247" y="289"/>
                    <a:pt x="247" y="269"/>
                    <a:pt x="243" y="255"/>
                  </a:cubicBezTo>
                  <a:cubicBezTo>
                    <a:pt x="239" y="242"/>
                    <a:pt x="239" y="217"/>
                    <a:pt x="238" y="199"/>
                  </a:cubicBezTo>
                  <a:cubicBezTo>
                    <a:pt x="237" y="182"/>
                    <a:pt x="239" y="173"/>
                    <a:pt x="232" y="169"/>
                  </a:cubicBezTo>
                  <a:cubicBezTo>
                    <a:pt x="225" y="165"/>
                    <a:pt x="175" y="142"/>
                    <a:pt x="174" y="138"/>
                  </a:cubicBezTo>
                  <a:cubicBezTo>
                    <a:pt x="174" y="138"/>
                    <a:pt x="172" y="134"/>
                    <a:pt x="173" y="126"/>
                  </a:cubicBezTo>
                  <a:cubicBezTo>
                    <a:pt x="175" y="118"/>
                    <a:pt x="178" y="105"/>
                    <a:pt x="179" y="103"/>
                  </a:cubicBezTo>
                  <a:cubicBezTo>
                    <a:pt x="180" y="101"/>
                    <a:pt x="185" y="106"/>
                    <a:pt x="188" y="99"/>
                  </a:cubicBezTo>
                  <a:cubicBezTo>
                    <a:pt x="190" y="91"/>
                    <a:pt x="191" y="84"/>
                    <a:pt x="193" y="80"/>
                  </a:cubicBezTo>
                  <a:cubicBezTo>
                    <a:pt x="195" y="75"/>
                    <a:pt x="195" y="71"/>
                    <a:pt x="191" y="73"/>
                  </a:cubicBezTo>
                  <a:cubicBezTo>
                    <a:pt x="187" y="75"/>
                    <a:pt x="188" y="72"/>
                    <a:pt x="188" y="72"/>
                  </a:cubicBezTo>
                  <a:cubicBezTo>
                    <a:pt x="188" y="72"/>
                    <a:pt x="199" y="48"/>
                    <a:pt x="183" y="26"/>
                  </a:cubicBezTo>
                  <a:cubicBezTo>
                    <a:pt x="179" y="22"/>
                    <a:pt x="153" y="0"/>
                    <a:pt x="124" y="29"/>
                  </a:cubicBezTo>
                  <a:cubicBezTo>
                    <a:pt x="124" y="29"/>
                    <a:pt x="118" y="35"/>
                    <a:pt x="118" y="50"/>
                  </a:cubicBezTo>
                  <a:cubicBezTo>
                    <a:pt x="118" y="50"/>
                    <a:pt x="118" y="67"/>
                    <a:pt x="119" y="68"/>
                  </a:cubicBezTo>
                  <a:cubicBezTo>
                    <a:pt x="119" y="70"/>
                    <a:pt x="110" y="62"/>
                    <a:pt x="110" y="72"/>
                  </a:cubicBezTo>
                  <a:cubicBezTo>
                    <a:pt x="110" y="81"/>
                    <a:pt x="110" y="89"/>
                    <a:pt x="116" y="96"/>
                  </a:cubicBezTo>
                  <a:cubicBezTo>
                    <a:pt x="116" y="96"/>
                    <a:pt x="117" y="98"/>
                    <a:pt x="121" y="98"/>
                  </a:cubicBezTo>
                  <a:cubicBezTo>
                    <a:pt x="121" y="98"/>
                    <a:pt x="121" y="114"/>
                    <a:pt x="120" y="116"/>
                  </a:cubicBezTo>
                  <a:cubicBezTo>
                    <a:pt x="119" y="118"/>
                    <a:pt x="105" y="129"/>
                    <a:pt x="100" y="132"/>
                  </a:cubicBezTo>
                  <a:cubicBezTo>
                    <a:pt x="92" y="137"/>
                    <a:pt x="47" y="146"/>
                    <a:pt x="44" y="148"/>
                  </a:cubicBezTo>
                  <a:cubicBezTo>
                    <a:pt x="41" y="149"/>
                    <a:pt x="33" y="154"/>
                    <a:pt x="31" y="160"/>
                  </a:cubicBezTo>
                  <a:cubicBezTo>
                    <a:pt x="29" y="166"/>
                    <a:pt x="29" y="174"/>
                    <a:pt x="27" y="179"/>
                  </a:cubicBezTo>
                  <a:cubicBezTo>
                    <a:pt x="26" y="185"/>
                    <a:pt x="22" y="202"/>
                    <a:pt x="18" y="213"/>
                  </a:cubicBezTo>
                  <a:cubicBezTo>
                    <a:pt x="14" y="224"/>
                    <a:pt x="8" y="248"/>
                    <a:pt x="7" y="258"/>
                  </a:cubicBezTo>
                  <a:cubicBezTo>
                    <a:pt x="6" y="267"/>
                    <a:pt x="0" y="298"/>
                    <a:pt x="2" y="305"/>
                  </a:cubicBezTo>
                  <a:cubicBezTo>
                    <a:pt x="5" y="312"/>
                    <a:pt x="11" y="317"/>
                    <a:pt x="15" y="321"/>
                  </a:cubicBezTo>
                  <a:cubicBezTo>
                    <a:pt x="19" y="324"/>
                    <a:pt x="47" y="344"/>
                    <a:pt x="47" y="346"/>
                  </a:cubicBezTo>
                  <a:cubicBezTo>
                    <a:pt x="48" y="348"/>
                    <a:pt x="47" y="350"/>
                    <a:pt x="46" y="354"/>
                  </a:cubicBezTo>
                  <a:cubicBezTo>
                    <a:pt x="45" y="359"/>
                    <a:pt x="42" y="368"/>
                    <a:pt x="42" y="373"/>
                  </a:cubicBezTo>
                  <a:cubicBezTo>
                    <a:pt x="42" y="378"/>
                    <a:pt x="36" y="429"/>
                    <a:pt x="36" y="435"/>
                  </a:cubicBezTo>
                  <a:cubicBezTo>
                    <a:pt x="35" y="440"/>
                    <a:pt x="31" y="457"/>
                    <a:pt x="34" y="460"/>
                  </a:cubicBezTo>
                  <a:cubicBezTo>
                    <a:pt x="38" y="464"/>
                    <a:pt x="42" y="466"/>
                    <a:pt x="42" y="467"/>
                  </a:cubicBezTo>
                  <a:cubicBezTo>
                    <a:pt x="42" y="469"/>
                    <a:pt x="44" y="474"/>
                    <a:pt x="44" y="479"/>
                  </a:cubicBezTo>
                  <a:cubicBezTo>
                    <a:pt x="45" y="484"/>
                    <a:pt x="47" y="543"/>
                    <a:pt x="45" y="559"/>
                  </a:cubicBezTo>
                  <a:cubicBezTo>
                    <a:pt x="43" y="574"/>
                    <a:pt x="42" y="595"/>
                    <a:pt x="39" y="599"/>
                  </a:cubicBezTo>
                  <a:cubicBezTo>
                    <a:pt x="37" y="602"/>
                    <a:pt x="29" y="652"/>
                    <a:pt x="28" y="661"/>
                  </a:cubicBezTo>
                  <a:cubicBezTo>
                    <a:pt x="27" y="669"/>
                    <a:pt x="23" y="733"/>
                    <a:pt x="21" y="739"/>
                  </a:cubicBezTo>
                  <a:cubicBezTo>
                    <a:pt x="19" y="744"/>
                    <a:pt x="15" y="767"/>
                    <a:pt x="17" y="773"/>
                  </a:cubicBezTo>
                  <a:cubicBezTo>
                    <a:pt x="19" y="780"/>
                    <a:pt x="24" y="793"/>
                    <a:pt x="25" y="797"/>
                  </a:cubicBezTo>
                  <a:cubicBezTo>
                    <a:pt x="26" y="802"/>
                    <a:pt x="25" y="809"/>
                    <a:pt x="24" y="811"/>
                  </a:cubicBezTo>
                  <a:cubicBezTo>
                    <a:pt x="22" y="814"/>
                    <a:pt x="11" y="825"/>
                    <a:pt x="16" y="831"/>
                  </a:cubicBezTo>
                  <a:cubicBezTo>
                    <a:pt x="21" y="837"/>
                    <a:pt x="32" y="841"/>
                    <a:pt x="36" y="842"/>
                  </a:cubicBezTo>
                  <a:cubicBezTo>
                    <a:pt x="40" y="842"/>
                    <a:pt x="48" y="842"/>
                    <a:pt x="53" y="840"/>
                  </a:cubicBezTo>
                  <a:cubicBezTo>
                    <a:pt x="58" y="839"/>
                    <a:pt x="67" y="836"/>
                    <a:pt x="67" y="830"/>
                  </a:cubicBezTo>
                  <a:cubicBezTo>
                    <a:pt x="66" y="825"/>
                    <a:pt x="63" y="815"/>
                    <a:pt x="64" y="811"/>
                  </a:cubicBezTo>
                  <a:cubicBezTo>
                    <a:pt x="64" y="807"/>
                    <a:pt x="64" y="807"/>
                    <a:pt x="66" y="803"/>
                  </a:cubicBezTo>
                  <a:cubicBezTo>
                    <a:pt x="69" y="799"/>
                    <a:pt x="78" y="789"/>
                    <a:pt x="81" y="777"/>
                  </a:cubicBezTo>
                  <a:cubicBezTo>
                    <a:pt x="83" y="765"/>
                    <a:pt x="86" y="725"/>
                    <a:pt x="86" y="711"/>
                  </a:cubicBezTo>
                  <a:cubicBezTo>
                    <a:pt x="86" y="696"/>
                    <a:pt x="87" y="665"/>
                    <a:pt x="89" y="650"/>
                  </a:cubicBezTo>
                  <a:cubicBezTo>
                    <a:pt x="91" y="636"/>
                    <a:pt x="100" y="588"/>
                    <a:pt x="102" y="574"/>
                  </a:cubicBezTo>
                  <a:cubicBezTo>
                    <a:pt x="105" y="559"/>
                    <a:pt x="109" y="539"/>
                    <a:pt x="111" y="522"/>
                  </a:cubicBezTo>
                  <a:cubicBezTo>
                    <a:pt x="114" y="505"/>
                    <a:pt x="119" y="481"/>
                    <a:pt x="120" y="477"/>
                  </a:cubicBezTo>
                  <a:cubicBezTo>
                    <a:pt x="120" y="473"/>
                    <a:pt x="122" y="490"/>
                    <a:pt x="122" y="491"/>
                  </a:cubicBezTo>
                  <a:cubicBezTo>
                    <a:pt x="122" y="492"/>
                    <a:pt x="122" y="545"/>
                    <a:pt x="123" y="557"/>
                  </a:cubicBezTo>
                  <a:cubicBezTo>
                    <a:pt x="124" y="570"/>
                    <a:pt x="123" y="620"/>
                    <a:pt x="124" y="630"/>
                  </a:cubicBezTo>
                  <a:cubicBezTo>
                    <a:pt x="125" y="641"/>
                    <a:pt x="126" y="692"/>
                    <a:pt x="126" y="700"/>
                  </a:cubicBezTo>
                  <a:cubicBezTo>
                    <a:pt x="126" y="709"/>
                    <a:pt x="125" y="713"/>
                    <a:pt x="128" y="719"/>
                  </a:cubicBezTo>
                  <a:cubicBezTo>
                    <a:pt x="130" y="725"/>
                    <a:pt x="134" y="738"/>
                    <a:pt x="131" y="745"/>
                  </a:cubicBezTo>
                  <a:cubicBezTo>
                    <a:pt x="129" y="753"/>
                    <a:pt x="124" y="758"/>
                    <a:pt x="124" y="763"/>
                  </a:cubicBezTo>
                  <a:cubicBezTo>
                    <a:pt x="124" y="769"/>
                    <a:pt x="126" y="776"/>
                    <a:pt x="125" y="780"/>
                  </a:cubicBezTo>
                  <a:cubicBezTo>
                    <a:pt x="125" y="785"/>
                    <a:pt x="124" y="808"/>
                    <a:pt x="125" y="809"/>
                  </a:cubicBezTo>
                  <a:cubicBezTo>
                    <a:pt x="127" y="811"/>
                    <a:pt x="141" y="815"/>
                    <a:pt x="144" y="813"/>
                  </a:cubicBezTo>
                  <a:cubicBezTo>
                    <a:pt x="147" y="812"/>
                    <a:pt x="151" y="812"/>
                    <a:pt x="153" y="815"/>
                  </a:cubicBezTo>
                  <a:cubicBezTo>
                    <a:pt x="154" y="818"/>
                    <a:pt x="162" y="825"/>
                    <a:pt x="171" y="827"/>
                  </a:cubicBezTo>
                  <a:cubicBezTo>
                    <a:pt x="180" y="829"/>
                    <a:pt x="194" y="830"/>
                    <a:pt x="200" y="826"/>
                  </a:cubicBezTo>
                  <a:cubicBezTo>
                    <a:pt x="207" y="822"/>
                    <a:pt x="209" y="817"/>
                    <a:pt x="207" y="815"/>
                  </a:cubicBezTo>
                  <a:cubicBezTo>
                    <a:pt x="204" y="812"/>
                    <a:pt x="202" y="811"/>
                    <a:pt x="200" y="810"/>
                  </a:cubicBez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Calibri" pitchFamily="34" charset="0"/>
              </a:endParaRPr>
            </a:p>
          </p:txBody>
        </p:sp>
        <p:sp>
          <p:nvSpPr>
            <p:cNvPr id="31" name="Freeform 41"/>
            <p:cNvSpPr>
              <a:spLocks/>
            </p:cNvSpPr>
            <p:nvPr/>
          </p:nvSpPr>
          <p:spPr bwMode="auto">
            <a:xfrm>
              <a:off x="1302464" y="3135799"/>
              <a:ext cx="160145" cy="595952"/>
            </a:xfrm>
            <a:custGeom>
              <a:avLst/>
              <a:gdLst/>
              <a:ahLst/>
              <a:cxnLst>
                <a:cxn ang="0">
                  <a:pos x="62" y="234"/>
                </a:cxn>
                <a:cxn ang="0">
                  <a:pos x="46" y="231"/>
                </a:cxn>
                <a:cxn ang="0">
                  <a:pos x="33" y="228"/>
                </a:cxn>
                <a:cxn ang="0">
                  <a:pos x="25" y="226"/>
                </a:cxn>
                <a:cxn ang="0">
                  <a:pos x="29" y="176"/>
                </a:cxn>
                <a:cxn ang="0">
                  <a:pos x="17" y="93"/>
                </a:cxn>
                <a:cxn ang="0">
                  <a:pos x="4" y="34"/>
                </a:cxn>
                <a:cxn ang="0">
                  <a:pos x="0" y="2"/>
                </a:cxn>
                <a:cxn ang="0">
                  <a:pos x="2" y="0"/>
                </a:cxn>
                <a:cxn ang="0">
                  <a:pos x="10" y="12"/>
                </a:cxn>
                <a:cxn ang="0">
                  <a:pos x="35" y="36"/>
                </a:cxn>
                <a:cxn ang="0">
                  <a:pos x="44" y="33"/>
                </a:cxn>
                <a:cxn ang="0">
                  <a:pos x="58" y="17"/>
                </a:cxn>
                <a:cxn ang="0">
                  <a:pos x="60" y="22"/>
                </a:cxn>
                <a:cxn ang="0">
                  <a:pos x="64" y="78"/>
                </a:cxn>
                <a:cxn ang="0">
                  <a:pos x="59" y="195"/>
                </a:cxn>
                <a:cxn ang="0">
                  <a:pos x="62" y="234"/>
                </a:cxn>
              </a:cxnLst>
              <a:rect l="0" t="0" r="r" b="b"/>
              <a:pathLst>
                <a:path w="65" h="234">
                  <a:moveTo>
                    <a:pt x="62" y="234"/>
                  </a:moveTo>
                  <a:cubicBezTo>
                    <a:pt x="62" y="234"/>
                    <a:pt x="50" y="234"/>
                    <a:pt x="46" y="231"/>
                  </a:cubicBezTo>
                  <a:cubicBezTo>
                    <a:pt x="42" y="228"/>
                    <a:pt x="38" y="227"/>
                    <a:pt x="33" y="228"/>
                  </a:cubicBezTo>
                  <a:cubicBezTo>
                    <a:pt x="29" y="228"/>
                    <a:pt x="25" y="226"/>
                    <a:pt x="25" y="226"/>
                  </a:cubicBezTo>
                  <a:cubicBezTo>
                    <a:pt x="25" y="226"/>
                    <a:pt x="33" y="210"/>
                    <a:pt x="29" y="176"/>
                  </a:cubicBezTo>
                  <a:cubicBezTo>
                    <a:pt x="25" y="142"/>
                    <a:pt x="21" y="109"/>
                    <a:pt x="17" y="93"/>
                  </a:cubicBezTo>
                  <a:cubicBezTo>
                    <a:pt x="13" y="77"/>
                    <a:pt x="5" y="43"/>
                    <a:pt x="4" y="34"/>
                  </a:cubicBezTo>
                  <a:cubicBezTo>
                    <a:pt x="2" y="25"/>
                    <a:pt x="0" y="2"/>
                    <a:pt x="0" y="2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4" y="7"/>
                    <a:pt x="10" y="12"/>
                  </a:cubicBezTo>
                  <a:cubicBezTo>
                    <a:pt x="16" y="17"/>
                    <a:pt x="32" y="33"/>
                    <a:pt x="35" y="36"/>
                  </a:cubicBezTo>
                  <a:cubicBezTo>
                    <a:pt x="38" y="38"/>
                    <a:pt x="41" y="37"/>
                    <a:pt x="44" y="33"/>
                  </a:cubicBezTo>
                  <a:cubicBezTo>
                    <a:pt x="47" y="29"/>
                    <a:pt x="58" y="17"/>
                    <a:pt x="58" y="17"/>
                  </a:cubicBezTo>
                  <a:cubicBezTo>
                    <a:pt x="58" y="17"/>
                    <a:pt x="59" y="22"/>
                    <a:pt x="60" y="22"/>
                  </a:cubicBezTo>
                  <a:cubicBezTo>
                    <a:pt x="62" y="23"/>
                    <a:pt x="65" y="70"/>
                    <a:pt x="64" y="78"/>
                  </a:cubicBezTo>
                  <a:cubicBezTo>
                    <a:pt x="64" y="86"/>
                    <a:pt x="58" y="183"/>
                    <a:pt x="59" y="195"/>
                  </a:cubicBezTo>
                  <a:cubicBezTo>
                    <a:pt x="59" y="207"/>
                    <a:pt x="62" y="234"/>
                    <a:pt x="62" y="234"/>
                  </a:cubicBezTo>
                  <a:close/>
                </a:path>
              </a:pathLst>
            </a:custGeom>
            <a:solidFill>
              <a:srgbClr val="FFFFFF"/>
            </a:solidFill>
            <a:ln w="0" cap="flat">
              <a:solidFill>
                <a:srgbClr val="231F2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Calibri" pitchFamily="34" charset="0"/>
              </a:endParaRPr>
            </a:p>
          </p:txBody>
        </p:sp>
        <p:sp>
          <p:nvSpPr>
            <p:cNvPr id="32" name="Freeform 42"/>
            <p:cNvSpPr>
              <a:spLocks/>
            </p:cNvSpPr>
            <p:nvPr/>
          </p:nvSpPr>
          <p:spPr bwMode="auto">
            <a:xfrm>
              <a:off x="1411655" y="3217554"/>
              <a:ext cx="29117" cy="55938"/>
            </a:xfrm>
            <a:custGeom>
              <a:avLst/>
              <a:gdLst/>
              <a:ahLst/>
              <a:cxnLst>
                <a:cxn ang="0">
                  <a:pos x="12" y="22"/>
                </a:cxn>
                <a:cxn ang="0">
                  <a:pos x="8" y="11"/>
                </a:cxn>
                <a:cxn ang="0">
                  <a:pos x="8" y="1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2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7" y="12"/>
                </a:cxn>
                <a:cxn ang="0">
                  <a:pos x="7" y="12"/>
                </a:cxn>
                <a:cxn ang="0">
                  <a:pos x="11" y="22"/>
                </a:cxn>
                <a:cxn ang="0">
                  <a:pos x="11" y="22"/>
                </a:cxn>
                <a:cxn ang="0">
                  <a:pos x="12" y="22"/>
                </a:cxn>
              </a:cxnLst>
              <a:rect l="0" t="0" r="r" b="b"/>
              <a:pathLst>
                <a:path w="12" h="22">
                  <a:moveTo>
                    <a:pt x="12" y="22"/>
                  </a:moveTo>
                  <a:cubicBezTo>
                    <a:pt x="12" y="22"/>
                    <a:pt x="10" y="16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5" y="6"/>
                    <a:pt x="3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5" y="6"/>
                    <a:pt x="7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9" y="17"/>
                    <a:pt x="11" y="22"/>
                    <a:pt x="11" y="22"/>
                  </a:cubicBezTo>
                  <a:cubicBezTo>
                    <a:pt x="11" y="22"/>
                    <a:pt x="11" y="22"/>
                    <a:pt x="11" y="22"/>
                  </a:cubicBezTo>
                  <a:cubicBezTo>
                    <a:pt x="12" y="22"/>
                    <a:pt x="12" y="22"/>
                    <a:pt x="12" y="22"/>
                  </a:cubicBezTo>
                  <a:close/>
                </a:path>
              </a:pathLst>
            </a:custGeom>
            <a:solidFill>
              <a:srgbClr val="231F2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Calibri" pitchFamily="34" charset="0"/>
              </a:endParaRPr>
            </a:p>
          </p:txBody>
        </p:sp>
        <p:sp>
          <p:nvSpPr>
            <p:cNvPr id="33" name="Freeform 43"/>
            <p:cNvSpPr>
              <a:spLocks/>
            </p:cNvSpPr>
            <p:nvPr/>
          </p:nvSpPr>
          <p:spPr bwMode="auto">
            <a:xfrm>
              <a:off x="1438692" y="3230463"/>
              <a:ext cx="19759" cy="40878"/>
            </a:xfrm>
            <a:custGeom>
              <a:avLst/>
              <a:gdLst/>
              <a:ahLst/>
              <a:cxnLst>
                <a:cxn ang="0">
                  <a:pos x="19" y="2"/>
                </a:cxn>
                <a:cxn ang="0">
                  <a:pos x="16" y="0"/>
                </a:cxn>
                <a:cxn ang="0">
                  <a:pos x="0" y="38"/>
                </a:cxn>
                <a:cxn ang="0">
                  <a:pos x="2" y="38"/>
                </a:cxn>
                <a:cxn ang="0">
                  <a:pos x="19" y="2"/>
                </a:cxn>
                <a:cxn ang="0">
                  <a:pos x="19" y="2"/>
                </a:cxn>
              </a:cxnLst>
              <a:rect l="0" t="0" r="r" b="b"/>
              <a:pathLst>
                <a:path w="19" h="38">
                  <a:moveTo>
                    <a:pt x="19" y="2"/>
                  </a:moveTo>
                  <a:lnTo>
                    <a:pt x="16" y="0"/>
                  </a:lnTo>
                  <a:lnTo>
                    <a:pt x="0" y="38"/>
                  </a:lnTo>
                  <a:lnTo>
                    <a:pt x="2" y="38"/>
                  </a:lnTo>
                  <a:lnTo>
                    <a:pt x="19" y="2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rgbClr val="231F2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Calibri" pitchFamily="34" charset="0"/>
              </a:endParaRPr>
            </a:p>
          </p:txBody>
        </p:sp>
        <p:sp>
          <p:nvSpPr>
            <p:cNvPr id="34" name="Freeform 44"/>
            <p:cNvSpPr>
              <a:spLocks/>
            </p:cNvSpPr>
            <p:nvPr/>
          </p:nvSpPr>
          <p:spPr bwMode="auto">
            <a:xfrm>
              <a:off x="1309744" y="3212176"/>
              <a:ext cx="66554" cy="48408"/>
            </a:xfrm>
            <a:custGeom>
              <a:avLst/>
              <a:gdLst/>
              <a:ahLst/>
              <a:cxnLst>
                <a:cxn ang="0">
                  <a:pos x="9" y="17"/>
                </a:cxn>
                <a:cxn ang="0">
                  <a:pos x="26" y="2"/>
                </a:cxn>
                <a:cxn ang="0">
                  <a:pos x="26" y="2"/>
                </a:cxn>
                <a:cxn ang="0">
                  <a:pos x="27" y="2"/>
                </a:cxn>
                <a:cxn ang="0">
                  <a:pos x="27" y="2"/>
                </a:cxn>
                <a:cxn ang="0">
                  <a:pos x="27" y="1"/>
                </a:cxn>
                <a:cxn ang="0">
                  <a:pos x="26" y="1"/>
                </a:cxn>
                <a:cxn ang="0">
                  <a:pos x="26" y="1"/>
                </a:cxn>
                <a:cxn ang="0">
                  <a:pos x="8" y="15"/>
                </a:cxn>
                <a:cxn ang="0">
                  <a:pos x="8" y="15"/>
                </a:cxn>
                <a:cxn ang="0">
                  <a:pos x="1" y="0"/>
                </a:cxn>
                <a:cxn ang="0">
                  <a:pos x="0" y="1"/>
                </a:cxn>
                <a:cxn ang="0">
                  <a:pos x="8" y="19"/>
                </a:cxn>
                <a:cxn ang="0">
                  <a:pos x="9" y="17"/>
                </a:cxn>
              </a:cxnLst>
              <a:rect l="0" t="0" r="r" b="b"/>
              <a:pathLst>
                <a:path w="27" h="19">
                  <a:moveTo>
                    <a:pt x="9" y="17"/>
                  </a:moveTo>
                  <a:cubicBezTo>
                    <a:pt x="10" y="11"/>
                    <a:pt x="22" y="2"/>
                    <a:pt x="26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27" y="2"/>
                    <a:pt x="27" y="2"/>
                    <a:pt x="27" y="2"/>
                  </a:cubicBezTo>
                  <a:cubicBezTo>
                    <a:pt x="27" y="2"/>
                    <a:pt x="27" y="2"/>
                    <a:pt x="27" y="2"/>
                  </a:cubicBezTo>
                  <a:cubicBezTo>
                    <a:pt x="27" y="1"/>
                    <a:pt x="27" y="1"/>
                    <a:pt x="27" y="1"/>
                  </a:cubicBezTo>
                  <a:cubicBezTo>
                    <a:pt x="27" y="1"/>
                    <a:pt x="27" y="1"/>
                    <a:pt x="26" y="1"/>
                  </a:cubicBezTo>
                  <a:cubicBezTo>
                    <a:pt x="26" y="1"/>
                    <a:pt x="26" y="1"/>
                    <a:pt x="26" y="1"/>
                  </a:cubicBezTo>
                  <a:cubicBezTo>
                    <a:pt x="21" y="1"/>
                    <a:pt x="11" y="9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9" y="17"/>
                    <a:pt x="9" y="17"/>
                    <a:pt x="9" y="17"/>
                  </a:cubicBezTo>
                  <a:close/>
                </a:path>
              </a:pathLst>
            </a:custGeom>
            <a:solidFill>
              <a:srgbClr val="231F2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Calibri" pitchFamily="34" charset="0"/>
              </a:endParaRPr>
            </a:p>
          </p:txBody>
        </p:sp>
        <p:sp>
          <p:nvSpPr>
            <p:cNvPr id="35" name="Freeform 45"/>
            <p:cNvSpPr>
              <a:spLocks/>
            </p:cNvSpPr>
            <p:nvPr/>
          </p:nvSpPr>
          <p:spPr bwMode="auto">
            <a:xfrm>
              <a:off x="1250469" y="3685495"/>
              <a:ext cx="59275" cy="89285"/>
            </a:xfrm>
            <a:custGeom>
              <a:avLst/>
              <a:gdLst/>
              <a:ahLst/>
              <a:cxnLst>
                <a:cxn ang="0">
                  <a:pos x="11" y="34"/>
                </a:cxn>
                <a:cxn ang="0">
                  <a:pos x="0" y="35"/>
                </a:cxn>
                <a:cxn ang="0">
                  <a:pos x="19" y="2"/>
                </a:cxn>
                <a:cxn ang="0">
                  <a:pos x="24" y="2"/>
                </a:cxn>
                <a:cxn ang="0">
                  <a:pos x="11" y="34"/>
                </a:cxn>
              </a:cxnLst>
              <a:rect l="0" t="0" r="r" b="b"/>
              <a:pathLst>
                <a:path w="24" h="35">
                  <a:moveTo>
                    <a:pt x="11" y="34"/>
                  </a:moveTo>
                  <a:cubicBezTo>
                    <a:pt x="0" y="35"/>
                    <a:pt x="0" y="35"/>
                    <a:pt x="0" y="35"/>
                  </a:cubicBezTo>
                  <a:cubicBezTo>
                    <a:pt x="0" y="35"/>
                    <a:pt x="7" y="12"/>
                    <a:pt x="19" y="2"/>
                  </a:cubicBezTo>
                  <a:cubicBezTo>
                    <a:pt x="21" y="0"/>
                    <a:pt x="24" y="2"/>
                    <a:pt x="24" y="2"/>
                  </a:cubicBezTo>
                  <a:cubicBezTo>
                    <a:pt x="24" y="2"/>
                    <a:pt x="10" y="21"/>
                    <a:pt x="11" y="34"/>
                  </a:cubicBezTo>
                  <a:close/>
                </a:path>
              </a:pathLst>
            </a:custGeom>
            <a:solidFill>
              <a:srgbClr val="FFFFFF"/>
            </a:solidFill>
            <a:ln w="4" cap="flat">
              <a:solidFill>
                <a:srgbClr val="231F2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Calibri" pitchFamily="34" charset="0"/>
              </a:endParaRPr>
            </a:p>
          </p:txBody>
        </p:sp>
        <p:pic>
          <p:nvPicPr>
            <p:cNvPr id="36" name="Picture 46"/>
            <p:cNvPicPr>
              <a:picLocks noChangeAspect="1" noChangeArrowheads="1"/>
            </p:cNvPicPr>
            <p:nvPr/>
          </p:nvPicPr>
          <p:blipFill>
            <a:blip r:embed="rId9" cstate="email"/>
            <a:srcRect/>
            <a:stretch>
              <a:fillRect/>
            </a:stretch>
          </p:blipFill>
          <p:spPr bwMode="auto">
            <a:xfrm>
              <a:off x="1010251" y="4957000"/>
              <a:ext cx="650980" cy="12152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</p:grpSp>
      <p:grpSp>
        <p:nvGrpSpPr>
          <p:cNvPr id="3" name="Group 60"/>
          <p:cNvGrpSpPr/>
          <p:nvPr/>
        </p:nvGrpSpPr>
        <p:grpSpPr>
          <a:xfrm>
            <a:off x="7352003" y="2490338"/>
            <a:ext cx="1142999" cy="3657599"/>
            <a:chOff x="7315201" y="2514601"/>
            <a:chExt cx="1142999" cy="3657599"/>
          </a:xfrm>
        </p:grpSpPr>
        <p:pic>
          <p:nvPicPr>
            <p:cNvPr id="38" name="Picture 22"/>
            <p:cNvPicPr>
              <a:picLocks noChangeAspect="1" noChangeArrowheads="1"/>
            </p:cNvPicPr>
            <p:nvPr/>
          </p:nvPicPr>
          <p:blipFill>
            <a:blip r:embed="rId10" cstate="print"/>
            <a:srcRect/>
            <a:stretch>
              <a:fillRect/>
            </a:stretch>
          </p:blipFill>
          <p:spPr bwMode="auto">
            <a:xfrm>
              <a:off x="7315201" y="2704534"/>
              <a:ext cx="741630" cy="222391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39" name="Picture 31"/>
            <p:cNvPicPr>
              <a:picLocks noChangeAspect="1" noChangeArrowheads="1"/>
            </p:cNvPicPr>
            <p:nvPr/>
          </p:nvPicPr>
          <p:blipFill>
            <a:blip r:embed="rId11" cstate="print"/>
            <a:srcRect/>
            <a:stretch>
              <a:fillRect/>
            </a:stretch>
          </p:blipFill>
          <p:spPr bwMode="auto">
            <a:xfrm>
              <a:off x="7637407" y="4863250"/>
              <a:ext cx="286097" cy="92557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40" name="Freeform 33"/>
            <p:cNvSpPr>
              <a:spLocks noEditPoints="1"/>
            </p:cNvSpPr>
            <p:nvPr/>
          </p:nvSpPr>
          <p:spPr bwMode="auto">
            <a:xfrm>
              <a:off x="7566578" y="2514601"/>
              <a:ext cx="891622" cy="2532913"/>
            </a:xfrm>
            <a:custGeom>
              <a:avLst/>
              <a:gdLst/>
              <a:ahLst/>
              <a:cxnLst>
                <a:cxn ang="0">
                  <a:pos x="230" y="529"/>
                </a:cxn>
                <a:cxn ang="0">
                  <a:pos x="257" y="673"/>
                </a:cxn>
                <a:cxn ang="0">
                  <a:pos x="261" y="702"/>
                </a:cxn>
                <a:cxn ang="0">
                  <a:pos x="268" y="741"/>
                </a:cxn>
                <a:cxn ang="0">
                  <a:pos x="226" y="735"/>
                </a:cxn>
                <a:cxn ang="0">
                  <a:pos x="210" y="713"/>
                </a:cxn>
                <a:cxn ang="0">
                  <a:pos x="199" y="666"/>
                </a:cxn>
                <a:cxn ang="0">
                  <a:pos x="154" y="468"/>
                </a:cxn>
                <a:cxn ang="0">
                  <a:pos x="132" y="462"/>
                </a:cxn>
                <a:cxn ang="0">
                  <a:pos x="130" y="534"/>
                </a:cxn>
                <a:cxn ang="0">
                  <a:pos x="131" y="600"/>
                </a:cxn>
                <a:cxn ang="0">
                  <a:pos x="146" y="686"/>
                </a:cxn>
                <a:cxn ang="0">
                  <a:pos x="141" y="731"/>
                </a:cxn>
                <a:cxn ang="0">
                  <a:pos x="94" y="752"/>
                </a:cxn>
                <a:cxn ang="0">
                  <a:pos x="96" y="719"/>
                </a:cxn>
                <a:cxn ang="0">
                  <a:pos x="84" y="691"/>
                </a:cxn>
                <a:cxn ang="0">
                  <a:pos x="71" y="542"/>
                </a:cxn>
                <a:cxn ang="0">
                  <a:pos x="54" y="415"/>
                </a:cxn>
                <a:cxn ang="0">
                  <a:pos x="41" y="374"/>
                </a:cxn>
                <a:cxn ang="0">
                  <a:pos x="18" y="336"/>
                </a:cxn>
                <a:cxn ang="0">
                  <a:pos x="3" y="293"/>
                </a:cxn>
                <a:cxn ang="0">
                  <a:pos x="5" y="270"/>
                </a:cxn>
                <a:cxn ang="0">
                  <a:pos x="19" y="241"/>
                </a:cxn>
                <a:cxn ang="0">
                  <a:pos x="25" y="197"/>
                </a:cxn>
                <a:cxn ang="0">
                  <a:pos x="38" y="141"/>
                </a:cxn>
                <a:cxn ang="0">
                  <a:pos x="110" y="106"/>
                </a:cxn>
                <a:cxn ang="0">
                  <a:pos x="107" y="81"/>
                </a:cxn>
                <a:cxn ang="0">
                  <a:pos x="98" y="56"/>
                </a:cxn>
                <a:cxn ang="0">
                  <a:pos x="102" y="49"/>
                </a:cxn>
                <a:cxn ang="0">
                  <a:pos x="137" y="1"/>
                </a:cxn>
                <a:cxn ang="0">
                  <a:pos x="171" y="54"/>
                </a:cxn>
                <a:cxn ang="0">
                  <a:pos x="175" y="59"/>
                </a:cxn>
                <a:cxn ang="0">
                  <a:pos x="161" y="88"/>
                </a:cxn>
                <a:cxn ang="0">
                  <a:pos x="188" y="131"/>
                </a:cxn>
                <a:cxn ang="0">
                  <a:pos x="233" y="150"/>
                </a:cxn>
                <a:cxn ang="0">
                  <a:pos x="245" y="255"/>
                </a:cxn>
                <a:cxn ang="0">
                  <a:pos x="256" y="385"/>
                </a:cxn>
                <a:cxn ang="0">
                  <a:pos x="251" y="409"/>
                </a:cxn>
                <a:cxn ang="0">
                  <a:pos x="235" y="444"/>
                </a:cxn>
                <a:cxn ang="0">
                  <a:pos x="227" y="504"/>
                </a:cxn>
                <a:cxn ang="0">
                  <a:pos x="224" y="430"/>
                </a:cxn>
                <a:cxn ang="0">
                  <a:pos x="229" y="427"/>
                </a:cxn>
                <a:cxn ang="0">
                  <a:pos x="203" y="258"/>
                </a:cxn>
                <a:cxn ang="0">
                  <a:pos x="211" y="328"/>
                </a:cxn>
                <a:cxn ang="0">
                  <a:pos x="203" y="258"/>
                </a:cxn>
                <a:cxn ang="0">
                  <a:pos x="50" y="264"/>
                </a:cxn>
                <a:cxn ang="0">
                  <a:pos x="52" y="277"/>
                </a:cxn>
                <a:cxn ang="0">
                  <a:pos x="56" y="298"/>
                </a:cxn>
                <a:cxn ang="0">
                  <a:pos x="67" y="273"/>
                </a:cxn>
                <a:cxn ang="0">
                  <a:pos x="57" y="246"/>
                </a:cxn>
              </a:cxnLst>
              <a:rect l="0" t="0" r="r" b="b"/>
              <a:pathLst>
                <a:path w="271" h="755">
                  <a:moveTo>
                    <a:pt x="227" y="504"/>
                  </a:moveTo>
                  <a:cubicBezTo>
                    <a:pt x="227" y="504"/>
                    <a:pt x="227" y="523"/>
                    <a:pt x="230" y="529"/>
                  </a:cubicBezTo>
                  <a:cubicBezTo>
                    <a:pt x="233" y="535"/>
                    <a:pt x="246" y="570"/>
                    <a:pt x="251" y="629"/>
                  </a:cubicBezTo>
                  <a:cubicBezTo>
                    <a:pt x="251" y="629"/>
                    <a:pt x="254" y="667"/>
                    <a:pt x="257" y="673"/>
                  </a:cubicBezTo>
                  <a:cubicBezTo>
                    <a:pt x="260" y="680"/>
                    <a:pt x="256" y="680"/>
                    <a:pt x="259" y="685"/>
                  </a:cubicBezTo>
                  <a:cubicBezTo>
                    <a:pt x="263" y="689"/>
                    <a:pt x="261" y="698"/>
                    <a:pt x="261" y="702"/>
                  </a:cubicBezTo>
                  <a:cubicBezTo>
                    <a:pt x="260" y="706"/>
                    <a:pt x="254" y="712"/>
                    <a:pt x="254" y="716"/>
                  </a:cubicBezTo>
                  <a:cubicBezTo>
                    <a:pt x="255" y="720"/>
                    <a:pt x="271" y="735"/>
                    <a:pt x="268" y="741"/>
                  </a:cubicBezTo>
                  <a:cubicBezTo>
                    <a:pt x="266" y="747"/>
                    <a:pt x="261" y="755"/>
                    <a:pt x="246" y="750"/>
                  </a:cubicBezTo>
                  <a:cubicBezTo>
                    <a:pt x="230" y="744"/>
                    <a:pt x="232" y="737"/>
                    <a:pt x="226" y="735"/>
                  </a:cubicBezTo>
                  <a:cubicBezTo>
                    <a:pt x="219" y="733"/>
                    <a:pt x="215" y="732"/>
                    <a:pt x="215" y="727"/>
                  </a:cubicBezTo>
                  <a:cubicBezTo>
                    <a:pt x="216" y="723"/>
                    <a:pt x="213" y="716"/>
                    <a:pt x="210" y="713"/>
                  </a:cubicBezTo>
                  <a:cubicBezTo>
                    <a:pt x="206" y="711"/>
                    <a:pt x="203" y="706"/>
                    <a:pt x="203" y="697"/>
                  </a:cubicBezTo>
                  <a:cubicBezTo>
                    <a:pt x="204" y="688"/>
                    <a:pt x="209" y="682"/>
                    <a:pt x="199" y="666"/>
                  </a:cubicBezTo>
                  <a:cubicBezTo>
                    <a:pt x="189" y="649"/>
                    <a:pt x="179" y="614"/>
                    <a:pt x="173" y="570"/>
                  </a:cubicBezTo>
                  <a:cubicBezTo>
                    <a:pt x="167" y="527"/>
                    <a:pt x="160" y="491"/>
                    <a:pt x="154" y="468"/>
                  </a:cubicBezTo>
                  <a:cubicBezTo>
                    <a:pt x="147" y="446"/>
                    <a:pt x="139" y="426"/>
                    <a:pt x="139" y="426"/>
                  </a:cubicBezTo>
                  <a:cubicBezTo>
                    <a:pt x="139" y="426"/>
                    <a:pt x="134" y="453"/>
                    <a:pt x="132" y="462"/>
                  </a:cubicBezTo>
                  <a:cubicBezTo>
                    <a:pt x="131" y="472"/>
                    <a:pt x="131" y="495"/>
                    <a:pt x="131" y="503"/>
                  </a:cubicBezTo>
                  <a:cubicBezTo>
                    <a:pt x="131" y="511"/>
                    <a:pt x="128" y="526"/>
                    <a:pt x="130" y="534"/>
                  </a:cubicBezTo>
                  <a:cubicBezTo>
                    <a:pt x="131" y="542"/>
                    <a:pt x="136" y="561"/>
                    <a:pt x="130" y="573"/>
                  </a:cubicBezTo>
                  <a:cubicBezTo>
                    <a:pt x="126" y="581"/>
                    <a:pt x="130" y="593"/>
                    <a:pt x="131" y="600"/>
                  </a:cubicBezTo>
                  <a:cubicBezTo>
                    <a:pt x="131" y="608"/>
                    <a:pt x="132" y="622"/>
                    <a:pt x="137" y="640"/>
                  </a:cubicBezTo>
                  <a:cubicBezTo>
                    <a:pt x="142" y="657"/>
                    <a:pt x="145" y="672"/>
                    <a:pt x="146" y="686"/>
                  </a:cubicBezTo>
                  <a:cubicBezTo>
                    <a:pt x="147" y="699"/>
                    <a:pt x="144" y="712"/>
                    <a:pt x="141" y="713"/>
                  </a:cubicBezTo>
                  <a:cubicBezTo>
                    <a:pt x="139" y="714"/>
                    <a:pt x="144" y="730"/>
                    <a:pt x="141" y="731"/>
                  </a:cubicBezTo>
                  <a:cubicBezTo>
                    <a:pt x="138" y="732"/>
                    <a:pt x="129" y="734"/>
                    <a:pt x="126" y="741"/>
                  </a:cubicBezTo>
                  <a:cubicBezTo>
                    <a:pt x="122" y="747"/>
                    <a:pt x="101" y="753"/>
                    <a:pt x="94" y="752"/>
                  </a:cubicBezTo>
                  <a:cubicBezTo>
                    <a:pt x="88" y="752"/>
                    <a:pt x="78" y="750"/>
                    <a:pt x="81" y="741"/>
                  </a:cubicBezTo>
                  <a:cubicBezTo>
                    <a:pt x="84" y="731"/>
                    <a:pt x="91" y="724"/>
                    <a:pt x="96" y="719"/>
                  </a:cubicBezTo>
                  <a:cubicBezTo>
                    <a:pt x="101" y="714"/>
                    <a:pt x="101" y="708"/>
                    <a:pt x="97" y="706"/>
                  </a:cubicBezTo>
                  <a:cubicBezTo>
                    <a:pt x="94" y="703"/>
                    <a:pt x="86" y="698"/>
                    <a:pt x="84" y="691"/>
                  </a:cubicBezTo>
                  <a:cubicBezTo>
                    <a:pt x="81" y="685"/>
                    <a:pt x="77" y="639"/>
                    <a:pt x="76" y="624"/>
                  </a:cubicBezTo>
                  <a:cubicBezTo>
                    <a:pt x="75" y="608"/>
                    <a:pt x="71" y="559"/>
                    <a:pt x="71" y="542"/>
                  </a:cubicBezTo>
                  <a:cubicBezTo>
                    <a:pt x="70" y="525"/>
                    <a:pt x="68" y="498"/>
                    <a:pt x="65" y="487"/>
                  </a:cubicBezTo>
                  <a:cubicBezTo>
                    <a:pt x="62" y="477"/>
                    <a:pt x="54" y="445"/>
                    <a:pt x="54" y="415"/>
                  </a:cubicBezTo>
                  <a:cubicBezTo>
                    <a:pt x="54" y="415"/>
                    <a:pt x="36" y="412"/>
                    <a:pt x="36" y="408"/>
                  </a:cubicBezTo>
                  <a:cubicBezTo>
                    <a:pt x="36" y="403"/>
                    <a:pt x="41" y="374"/>
                    <a:pt x="41" y="374"/>
                  </a:cubicBezTo>
                  <a:cubicBezTo>
                    <a:pt x="41" y="374"/>
                    <a:pt x="32" y="370"/>
                    <a:pt x="28" y="359"/>
                  </a:cubicBezTo>
                  <a:cubicBezTo>
                    <a:pt x="25" y="347"/>
                    <a:pt x="23" y="343"/>
                    <a:pt x="18" y="336"/>
                  </a:cubicBezTo>
                  <a:cubicBezTo>
                    <a:pt x="14" y="329"/>
                    <a:pt x="12" y="321"/>
                    <a:pt x="12" y="315"/>
                  </a:cubicBezTo>
                  <a:cubicBezTo>
                    <a:pt x="12" y="310"/>
                    <a:pt x="2" y="298"/>
                    <a:pt x="3" y="293"/>
                  </a:cubicBezTo>
                  <a:cubicBezTo>
                    <a:pt x="3" y="288"/>
                    <a:pt x="7" y="284"/>
                    <a:pt x="5" y="281"/>
                  </a:cubicBezTo>
                  <a:cubicBezTo>
                    <a:pt x="2" y="277"/>
                    <a:pt x="0" y="277"/>
                    <a:pt x="5" y="270"/>
                  </a:cubicBezTo>
                  <a:cubicBezTo>
                    <a:pt x="9" y="264"/>
                    <a:pt x="15" y="263"/>
                    <a:pt x="14" y="256"/>
                  </a:cubicBezTo>
                  <a:cubicBezTo>
                    <a:pt x="14" y="248"/>
                    <a:pt x="18" y="247"/>
                    <a:pt x="19" y="241"/>
                  </a:cubicBezTo>
                  <a:cubicBezTo>
                    <a:pt x="20" y="235"/>
                    <a:pt x="21" y="227"/>
                    <a:pt x="23" y="222"/>
                  </a:cubicBezTo>
                  <a:cubicBezTo>
                    <a:pt x="24" y="217"/>
                    <a:pt x="22" y="200"/>
                    <a:pt x="25" y="197"/>
                  </a:cubicBezTo>
                  <a:cubicBezTo>
                    <a:pt x="29" y="194"/>
                    <a:pt x="30" y="188"/>
                    <a:pt x="29" y="182"/>
                  </a:cubicBezTo>
                  <a:cubicBezTo>
                    <a:pt x="29" y="176"/>
                    <a:pt x="34" y="145"/>
                    <a:pt x="38" y="141"/>
                  </a:cubicBezTo>
                  <a:cubicBezTo>
                    <a:pt x="41" y="137"/>
                    <a:pt x="84" y="127"/>
                    <a:pt x="90" y="124"/>
                  </a:cubicBezTo>
                  <a:cubicBezTo>
                    <a:pt x="99" y="120"/>
                    <a:pt x="110" y="114"/>
                    <a:pt x="110" y="106"/>
                  </a:cubicBezTo>
                  <a:cubicBezTo>
                    <a:pt x="110" y="106"/>
                    <a:pt x="111" y="97"/>
                    <a:pt x="110" y="92"/>
                  </a:cubicBezTo>
                  <a:cubicBezTo>
                    <a:pt x="108" y="88"/>
                    <a:pt x="107" y="83"/>
                    <a:pt x="107" y="81"/>
                  </a:cubicBezTo>
                  <a:cubicBezTo>
                    <a:pt x="107" y="79"/>
                    <a:pt x="105" y="80"/>
                    <a:pt x="102" y="76"/>
                  </a:cubicBezTo>
                  <a:cubicBezTo>
                    <a:pt x="96" y="71"/>
                    <a:pt x="97" y="60"/>
                    <a:pt x="98" y="56"/>
                  </a:cubicBezTo>
                  <a:cubicBezTo>
                    <a:pt x="98" y="56"/>
                    <a:pt x="100" y="53"/>
                    <a:pt x="102" y="56"/>
                  </a:cubicBezTo>
                  <a:cubicBezTo>
                    <a:pt x="105" y="58"/>
                    <a:pt x="102" y="49"/>
                    <a:pt x="102" y="49"/>
                  </a:cubicBezTo>
                  <a:cubicBezTo>
                    <a:pt x="102" y="49"/>
                    <a:pt x="99" y="36"/>
                    <a:pt x="105" y="25"/>
                  </a:cubicBezTo>
                  <a:cubicBezTo>
                    <a:pt x="110" y="14"/>
                    <a:pt x="121" y="0"/>
                    <a:pt x="137" y="1"/>
                  </a:cubicBezTo>
                  <a:cubicBezTo>
                    <a:pt x="153" y="2"/>
                    <a:pt x="164" y="13"/>
                    <a:pt x="168" y="19"/>
                  </a:cubicBezTo>
                  <a:cubicBezTo>
                    <a:pt x="173" y="26"/>
                    <a:pt x="176" y="35"/>
                    <a:pt x="171" y="54"/>
                  </a:cubicBezTo>
                  <a:cubicBezTo>
                    <a:pt x="171" y="57"/>
                    <a:pt x="171" y="57"/>
                    <a:pt x="171" y="57"/>
                  </a:cubicBezTo>
                  <a:cubicBezTo>
                    <a:pt x="171" y="57"/>
                    <a:pt x="176" y="55"/>
                    <a:pt x="175" y="59"/>
                  </a:cubicBezTo>
                  <a:cubicBezTo>
                    <a:pt x="176" y="61"/>
                    <a:pt x="177" y="73"/>
                    <a:pt x="166" y="80"/>
                  </a:cubicBezTo>
                  <a:cubicBezTo>
                    <a:pt x="166" y="80"/>
                    <a:pt x="161" y="84"/>
                    <a:pt x="161" y="88"/>
                  </a:cubicBezTo>
                  <a:cubicBezTo>
                    <a:pt x="161" y="92"/>
                    <a:pt x="155" y="106"/>
                    <a:pt x="161" y="112"/>
                  </a:cubicBezTo>
                  <a:cubicBezTo>
                    <a:pt x="167" y="118"/>
                    <a:pt x="176" y="127"/>
                    <a:pt x="188" y="131"/>
                  </a:cubicBezTo>
                  <a:cubicBezTo>
                    <a:pt x="201" y="136"/>
                    <a:pt x="223" y="144"/>
                    <a:pt x="227" y="145"/>
                  </a:cubicBezTo>
                  <a:cubicBezTo>
                    <a:pt x="230" y="147"/>
                    <a:pt x="233" y="147"/>
                    <a:pt x="233" y="150"/>
                  </a:cubicBezTo>
                  <a:cubicBezTo>
                    <a:pt x="233" y="153"/>
                    <a:pt x="237" y="191"/>
                    <a:pt x="239" y="199"/>
                  </a:cubicBezTo>
                  <a:cubicBezTo>
                    <a:pt x="240" y="208"/>
                    <a:pt x="242" y="242"/>
                    <a:pt x="245" y="255"/>
                  </a:cubicBezTo>
                  <a:cubicBezTo>
                    <a:pt x="247" y="267"/>
                    <a:pt x="253" y="305"/>
                    <a:pt x="254" y="317"/>
                  </a:cubicBezTo>
                  <a:cubicBezTo>
                    <a:pt x="254" y="328"/>
                    <a:pt x="256" y="378"/>
                    <a:pt x="256" y="385"/>
                  </a:cubicBezTo>
                  <a:cubicBezTo>
                    <a:pt x="257" y="393"/>
                    <a:pt x="256" y="406"/>
                    <a:pt x="256" y="406"/>
                  </a:cubicBezTo>
                  <a:cubicBezTo>
                    <a:pt x="256" y="406"/>
                    <a:pt x="251" y="407"/>
                    <a:pt x="251" y="409"/>
                  </a:cubicBezTo>
                  <a:cubicBezTo>
                    <a:pt x="252" y="412"/>
                    <a:pt x="255" y="425"/>
                    <a:pt x="250" y="431"/>
                  </a:cubicBezTo>
                  <a:cubicBezTo>
                    <a:pt x="245" y="437"/>
                    <a:pt x="239" y="442"/>
                    <a:pt x="235" y="444"/>
                  </a:cubicBezTo>
                  <a:cubicBezTo>
                    <a:pt x="230" y="446"/>
                    <a:pt x="225" y="447"/>
                    <a:pt x="225" y="449"/>
                  </a:cubicBezTo>
                  <a:cubicBezTo>
                    <a:pt x="225" y="452"/>
                    <a:pt x="227" y="501"/>
                    <a:pt x="227" y="504"/>
                  </a:cubicBezTo>
                  <a:close/>
                  <a:moveTo>
                    <a:pt x="225" y="420"/>
                  </a:moveTo>
                  <a:cubicBezTo>
                    <a:pt x="225" y="420"/>
                    <a:pt x="225" y="429"/>
                    <a:pt x="224" y="430"/>
                  </a:cubicBezTo>
                  <a:cubicBezTo>
                    <a:pt x="223" y="432"/>
                    <a:pt x="223" y="437"/>
                    <a:pt x="223" y="437"/>
                  </a:cubicBezTo>
                  <a:cubicBezTo>
                    <a:pt x="223" y="437"/>
                    <a:pt x="229" y="433"/>
                    <a:pt x="229" y="427"/>
                  </a:cubicBezTo>
                  <a:cubicBezTo>
                    <a:pt x="229" y="422"/>
                    <a:pt x="227" y="420"/>
                    <a:pt x="225" y="420"/>
                  </a:cubicBezTo>
                  <a:close/>
                  <a:moveTo>
                    <a:pt x="203" y="258"/>
                  </a:moveTo>
                  <a:cubicBezTo>
                    <a:pt x="203" y="258"/>
                    <a:pt x="200" y="295"/>
                    <a:pt x="202" y="304"/>
                  </a:cubicBezTo>
                  <a:cubicBezTo>
                    <a:pt x="204" y="314"/>
                    <a:pt x="210" y="327"/>
                    <a:pt x="211" y="328"/>
                  </a:cubicBezTo>
                  <a:cubicBezTo>
                    <a:pt x="212" y="329"/>
                    <a:pt x="208" y="293"/>
                    <a:pt x="208" y="293"/>
                  </a:cubicBezTo>
                  <a:lnTo>
                    <a:pt x="203" y="258"/>
                  </a:lnTo>
                  <a:close/>
                  <a:moveTo>
                    <a:pt x="57" y="246"/>
                  </a:moveTo>
                  <a:cubicBezTo>
                    <a:pt x="57" y="246"/>
                    <a:pt x="54" y="263"/>
                    <a:pt x="50" y="264"/>
                  </a:cubicBezTo>
                  <a:cubicBezTo>
                    <a:pt x="46" y="265"/>
                    <a:pt x="48" y="267"/>
                    <a:pt x="49" y="269"/>
                  </a:cubicBezTo>
                  <a:cubicBezTo>
                    <a:pt x="51" y="272"/>
                    <a:pt x="52" y="273"/>
                    <a:pt x="52" y="277"/>
                  </a:cubicBezTo>
                  <a:cubicBezTo>
                    <a:pt x="52" y="280"/>
                    <a:pt x="54" y="290"/>
                    <a:pt x="54" y="292"/>
                  </a:cubicBezTo>
                  <a:cubicBezTo>
                    <a:pt x="54" y="295"/>
                    <a:pt x="53" y="298"/>
                    <a:pt x="56" y="298"/>
                  </a:cubicBezTo>
                  <a:cubicBezTo>
                    <a:pt x="58" y="298"/>
                    <a:pt x="66" y="292"/>
                    <a:pt x="66" y="292"/>
                  </a:cubicBezTo>
                  <a:cubicBezTo>
                    <a:pt x="67" y="273"/>
                    <a:pt x="67" y="273"/>
                    <a:pt x="67" y="273"/>
                  </a:cubicBezTo>
                  <a:cubicBezTo>
                    <a:pt x="67" y="273"/>
                    <a:pt x="60" y="266"/>
                    <a:pt x="59" y="252"/>
                  </a:cubicBezTo>
                  <a:lnTo>
                    <a:pt x="57" y="24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Calibri" pitchFamily="34" charset="0"/>
              </a:endParaRPr>
            </a:p>
          </p:txBody>
        </p:sp>
        <p:sp>
          <p:nvSpPr>
            <p:cNvPr id="41" name="Freeform 34"/>
            <p:cNvSpPr>
              <a:spLocks/>
            </p:cNvSpPr>
            <p:nvPr/>
          </p:nvSpPr>
          <p:spPr bwMode="auto">
            <a:xfrm>
              <a:off x="7915171" y="2873205"/>
              <a:ext cx="187491" cy="534364"/>
            </a:xfrm>
            <a:custGeom>
              <a:avLst/>
              <a:gdLst/>
              <a:ahLst/>
              <a:cxnLst>
                <a:cxn ang="0">
                  <a:pos x="0" y="8"/>
                </a:cxn>
                <a:cxn ang="0">
                  <a:pos x="4" y="69"/>
                </a:cxn>
                <a:cxn ang="0">
                  <a:pos x="23" y="153"/>
                </a:cxn>
                <a:cxn ang="0">
                  <a:pos x="44" y="76"/>
                </a:cxn>
                <a:cxn ang="0">
                  <a:pos x="56" y="6"/>
                </a:cxn>
                <a:cxn ang="0">
                  <a:pos x="55" y="5"/>
                </a:cxn>
                <a:cxn ang="0">
                  <a:pos x="54" y="3"/>
                </a:cxn>
                <a:cxn ang="0">
                  <a:pos x="43" y="23"/>
                </a:cxn>
                <a:cxn ang="0">
                  <a:pos x="28" y="38"/>
                </a:cxn>
                <a:cxn ang="0">
                  <a:pos x="16" y="20"/>
                </a:cxn>
                <a:cxn ang="0">
                  <a:pos x="3" y="4"/>
                </a:cxn>
                <a:cxn ang="0">
                  <a:pos x="0" y="8"/>
                </a:cxn>
              </a:cxnLst>
              <a:rect l="0" t="0" r="r" b="b"/>
              <a:pathLst>
                <a:path w="57" h="159">
                  <a:moveTo>
                    <a:pt x="0" y="8"/>
                  </a:moveTo>
                  <a:cubicBezTo>
                    <a:pt x="0" y="8"/>
                    <a:pt x="0" y="41"/>
                    <a:pt x="4" y="69"/>
                  </a:cubicBezTo>
                  <a:cubicBezTo>
                    <a:pt x="9" y="97"/>
                    <a:pt x="23" y="148"/>
                    <a:pt x="23" y="153"/>
                  </a:cubicBezTo>
                  <a:cubicBezTo>
                    <a:pt x="24" y="159"/>
                    <a:pt x="41" y="84"/>
                    <a:pt x="44" y="76"/>
                  </a:cubicBezTo>
                  <a:cubicBezTo>
                    <a:pt x="46" y="68"/>
                    <a:pt x="56" y="33"/>
                    <a:pt x="56" y="6"/>
                  </a:cubicBezTo>
                  <a:cubicBezTo>
                    <a:pt x="57" y="4"/>
                    <a:pt x="55" y="5"/>
                    <a:pt x="55" y="5"/>
                  </a:cubicBezTo>
                  <a:cubicBezTo>
                    <a:pt x="54" y="3"/>
                    <a:pt x="54" y="3"/>
                    <a:pt x="54" y="3"/>
                  </a:cubicBezTo>
                  <a:cubicBezTo>
                    <a:pt x="54" y="3"/>
                    <a:pt x="47" y="23"/>
                    <a:pt x="43" y="23"/>
                  </a:cubicBezTo>
                  <a:cubicBezTo>
                    <a:pt x="38" y="24"/>
                    <a:pt x="29" y="33"/>
                    <a:pt x="28" y="38"/>
                  </a:cubicBezTo>
                  <a:cubicBezTo>
                    <a:pt x="28" y="43"/>
                    <a:pt x="28" y="22"/>
                    <a:pt x="16" y="20"/>
                  </a:cubicBezTo>
                  <a:cubicBezTo>
                    <a:pt x="16" y="20"/>
                    <a:pt x="5" y="16"/>
                    <a:pt x="3" y="4"/>
                  </a:cubicBezTo>
                  <a:cubicBezTo>
                    <a:pt x="3" y="0"/>
                    <a:pt x="0" y="8"/>
                    <a:pt x="0" y="8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Calibri" pitchFamily="34" charset="0"/>
              </a:endParaRPr>
            </a:p>
          </p:txBody>
        </p:sp>
        <p:sp>
          <p:nvSpPr>
            <p:cNvPr id="42" name="Freeform 35"/>
            <p:cNvSpPr>
              <a:spLocks noEditPoints="1"/>
            </p:cNvSpPr>
            <p:nvPr/>
          </p:nvSpPr>
          <p:spPr bwMode="auto">
            <a:xfrm>
              <a:off x="8044332" y="2951164"/>
              <a:ext cx="45831" cy="46775"/>
            </a:xfrm>
            <a:custGeom>
              <a:avLst/>
              <a:gdLst/>
              <a:ahLst/>
              <a:cxnLst>
                <a:cxn ang="0">
                  <a:pos x="13" y="14"/>
                </a:cxn>
                <a:cxn ang="0">
                  <a:pos x="13" y="14"/>
                </a:cxn>
                <a:cxn ang="0">
                  <a:pos x="13" y="14"/>
                </a:cxn>
                <a:cxn ang="0">
                  <a:pos x="13" y="14"/>
                </a:cxn>
                <a:cxn ang="0">
                  <a:pos x="13" y="14"/>
                </a:cxn>
                <a:cxn ang="0">
                  <a:pos x="14" y="14"/>
                </a:cxn>
                <a:cxn ang="0">
                  <a:pos x="13" y="14"/>
                </a:cxn>
                <a:cxn ang="0">
                  <a:pos x="13" y="14"/>
                </a:cxn>
                <a:cxn ang="0">
                  <a:pos x="9" y="8"/>
                </a:cxn>
                <a:cxn ang="0">
                  <a:pos x="9" y="8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14" y="14"/>
                </a:cxn>
              </a:cxnLst>
              <a:rect l="0" t="0" r="r" b="b"/>
              <a:pathLst>
                <a:path w="14" h="14">
                  <a:moveTo>
                    <a:pt x="13" y="14"/>
                  </a:moveTo>
                  <a:cubicBezTo>
                    <a:pt x="13" y="14"/>
                    <a:pt x="13" y="14"/>
                    <a:pt x="13" y="14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3" y="14"/>
                    <a:pt x="13" y="14"/>
                    <a:pt x="13" y="14"/>
                  </a:cubicBezTo>
                  <a:close/>
                  <a:moveTo>
                    <a:pt x="14" y="14"/>
                  </a:moveTo>
                  <a:cubicBezTo>
                    <a:pt x="13" y="14"/>
                    <a:pt x="13" y="14"/>
                    <a:pt x="13" y="14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3" y="14"/>
                    <a:pt x="12" y="11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7" y="4"/>
                    <a:pt x="4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8" y="0"/>
                    <a:pt x="14" y="14"/>
                    <a:pt x="14" y="14"/>
                  </a:cubicBezTo>
                  <a:close/>
                </a:path>
              </a:pathLst>
            </a:custGeom>
            <a:solidFill>
              <a:srgbClr val="231F2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Calibri" pitchFamily="34" charset="0"/>
              </a:endParaRPr>
            </a:p>
          </p:txBody>
        </p:sp>
        <p:sp>
          <p:nvSpPr>
            <p:cNvPr id="43" name="Freeform 36"/>
            <p:cNvSpPr>
              <a:spLocks/>
            </p:cNvSpPr>
            <p:nvPr/>
          </p:nvSpPr>
          <p:spPr bwMode="auto">
            <a:xfrm>
              <a:off x="7915171" y="2936989"/>
              <a:ext cx="62497" cy="70871"/>
            </a:xfrm>
            <a:custGeom>
              <a:avLst/>
              <a:gdLst/>
              <a:ahLst/>
              <a:cxnLst>
                <a:cxn ang="0">
                  <a:pos x="14" y="1"/>
                </a:cxn>
                <a:cxn ang="0">
                  <a:pos x="18" y="2"/>
                </a:cxn>
                <a:cxn ang="0">
                  <a:pos x="18" y="2"/>
                </a:cxn>
                <a:cxn ang="0">
                  <a:pos x="18" y="2"/>
                </a:cxn>
                <a:cxn ang="0">
                  <a:pos x="19" y="1"/>
                </a:cxn>
                <a:cxn ang="0">
                  <a:pos x="14" y="0"/>
                </a:cxn>
                <a:cxn ang="0">
                  <a:pos x="14" y="0"/>
                </a:cxn>
                <a:cxn ang="0">
                  <a:pos x="0" y="21"/>
                </a:cxn>
                <a:cxn ang="0">
                  <a:pos x="0" y="21"/>
                </a:cxn>
                <a:cxn ang="0">
                  <a:pos x="1" y="21"/>
                </a:cxn>
                <a:cxn ang="0">
                  <a:pos x="14" y="1"/>
                </a:cxn>
              </a:cxnLst>
              <a:rect l="0" t="0" r="r" b="b"/>
              <a:pathLst>
                <a:path w="19" h="21">
                  <a:moveTo>
                    <a:pt x="14" y="1"/>
                  </a:moveTo>
                  <a:cubicBezTo>
                    <a:pt x="17" y="1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7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9" y="0"/>
                    <a:pt x="1" y="3"/>
                    <a:pt x="0" y="21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1" y="21"/>
                    <a:pt x="1" y="21"/>
                    <a:pt x="1" y="21"/>
                  </a:cubicBezTo>
                  <a:cubicBezTo>
                    <a:pt x="2" y="3"/>
                    <a:pt x="10" y="1"/>
                    <a:pt x="14" y="1"/>
                  </a:cubicBezTo>
                  <a:close/>
                </a:path>
              </a:pathLst>
            </a:custGeom>
            <a:solidFill>
              <a:srgbClr val="231F2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Calibri" pitchFamily="34" charset="0"/>
              </a:endParaRPr>
            </a:p>
          </p:txBody>
        </p:sp>
        <p:sp>
          <p:nvSpPr>
            <p:cNvPr id="44" name="Freeform 37"/>
            <p:cNvSpPr>
              <a:spLocks/>
            </p:cNvSpPr>
            <p:nvPr/>
          </p:nvSpPr>
          <p:spPr bwMode="auto">
            <a:xfrm>
              <a:off x="8290152" y="3829958"/>
              <a:ext cx="105550" cy="56696"/>
            </a:xfrm>
            <a:custGeom>
              <a:avLst/>
              <a:gdLst/>
              <a:ahLst/>
              <a:cxnLst>
                <a:cxn ang="0">
                  <a:pos x="32" y="12"/>
                </a:cxn>
                <a:cxn ang="0">
                  <a:pos x="31" y="17"/>
                </a:cxn>
                <a:cxn ang="0">
                  <a:pos x="0" y="11"/>
                </a:cxn>
                <a:cxn ang="0">
                  <a:pos x="0" y="7"/>
                </a:cxn>
                <a:cxn ang="0">
                  <a:pos x="32" y="12"/>
                </a:cxn>
              </a:cxnLst>
              <a:rect l="0" t="0" r="r" b="b"/>
              <a:pathLst>
                <a:path w="32" h="17">
                  <a:moveTo>
                    <a:pt x="32" y="12"/>
                  </a:moveTo>
                  <a:cubicBezTo>
                    <a:pt x="31" y="17"/>
                    <a:pt x="31" y="17"/>
                    <a:pt x="31" y="17"/>
                  </a:cubicBezTo>
                  <a:cubicBezTo>
                    <a:pt x="31" y="17"/>
                    <a:pt x="15" y="6"/>
                    <a:pt x="0" y="11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17" y="0"/>
                    <a:pt x="32" y="12"/>
                  </a:cubicBezTo>
                  <a:close/>
                </a:path>
              </a:pathLst>
            </a:custGeom>
            <a:solidFill>
              <a:srgbClr val="FFFFFF"/>
            </a:solidFill>
            <a:ln w="0" cap="flat">
              <a:solidFill>
                <a:srgbClr val="231F2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Calibri" pitchFamily="34" charset="0"/>
              </a:endParaRPr>
            </a:p>
          </p:txBody>
        </p:sp>
        <p:pic>
          <p:nvPicPr>
            <p:cNvPr id="45" name="Picture 39"/>
            <p:cNvPicPr>
              <a:picLocks noChangeAspect="1" noChangeArrowheads="1"/>
            </p:cNvPicPr>
            <p:nvPr/>
          </p:nvPicPr>
          <p:blipFill>
            <a:blip r:embed="rId12" cstate="print"/>
            <a:srcRect/>
            <a:stretch>
              <a:fillRect/>
            </a:stretch>
          </p:blipFill>
          <p:spPr bwMode="auto">
            <a:xfrm>
              <a:off x="7517969" y="5030505"/>
              <a:ext cx="937454" cy="114169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</p:grpSp>
      <p:grpSp>
        <p:nvGrpSpPr>
          <p:cNvPr id="4" name="Group 63"/>
          <p:cNvGrpSpPr/>
          <p:nvPr/>
        </p:nvGrpSpPr>
        <p:grpSpPr>
          <a:xfrm>
            <a:off x="2895600" y="1295399"/>
            <a:ext cx="3810000" cy="461665"/>
            <a:chOff x="3352800" y="1219200"/>
            <a:chExt cx="3810000" cy="461665"/>
          </a:xfrm>
        </p:grpSpPr>
        <p:cxnSp>
          <p:nvCxnSpPr>
            <p:cNvPr id="65" name="Straight Connector 64"/>
            <p:cNvCxnSpPr/>
            <p:nvPr/>
          </p:nvCxnSpPr>
          <p:spPr>
            <a:xfrm>
              <a:off x="3352800" y="1676400"/>
              <a:ext cx="3810000" cy="1588"/>
            </a:xfrm>
            <a:prstGeom prst="line">
              <a:avLst/>
            </a:prstGeom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6" name="TextBox 65"/>
            <p:cNvSpPr txBox="1"/>
            <p:nvPr/>
          </p:nvSpPr>
          <p:spPr>
            <a:xfrm>
              <a:off x="3429000" y="1219200"/>
              <a:ext cx="1939442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400" dirty="0" smtClean="0">
                  <a:latin typeface="Calibri" pitchFamily="34" charset="0"/>
                </a:rPr>
                <a:t>Your text here</a:t>
              </a:r>
              <a:endParaRPr lang="en-US" sz="2400" dirty="0">
                <a:latin typeface="Calibri" pitchFamily="34" charset="0"/>
              </a:endParaRPr>
            </a:p>
          </p:txBody>
        </p:sp>
      </p:grpSp>
      <p:grpSp>
        <p:nvGrpSpPr>
          <p:cNvPr id="5" name="Group 67"/>
          <p:cNvGrpSpPr/>
          <p:nvPr/>
        </p:nvGrpSpPr>
        <p:grpSpPr>
          <a:xfrm>
            <a:off x="2895600" y="1981199"/>
            <a:ext cx="3810000" cy="461665"/>
            <a:chOff x="3352800" y="1905000"/>
            <a:chExt cx="3810000" cy="461665"/>
          </a:xfrm>
        </p:grpSpPr>
        <p:cxnSp>
          <p:nvCxnSpPr>
            <p:cNvPr id="69" name="Straight Connector 68"/>
            <p:cNvCxnSpPr/>
            <p:nvPr/>
          </p:nvCxnSpPr>
          <p:spPr>
            <a:xfrm>
              <a:off x="3352800" y="2362200"/>
              <a:ext cx="3810000" cy="1588"/>
            </a:xfrm>
            <a:prstGeom prst="line">
              <a:avLst/>
            </a:prstGeom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0" name="TextBox 69"/>
            <p:cNvSpPr txBox="1"/>
            <p:nvPr/>
          </p:nvSpPr>
          <p:spPr>
            <a:xfrm>
              <a:off x="3429000" y="1905000"/>
              <a:ext cx="1939442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400" dirty="0" smtClean="0">
                  <a:latin typeface="Calibri" pitchFamily="34" charset="0"/>
                </a:rPr>
                <a:t>Your text here</a:t>
              </a:r>
              <a:endParaRPr lang="en-US" sz="2400" dirty="0">
                <a:latin typeface="Calibri" pitchFamily="34" charset="0"/>
              </a:endParaRPr>
            </a:p>
          </p:txBody>
        </p:sp>
      </p:grpSp>
      <p:grpSp>
        <p:nvGrpSpPr>
          <p:cNvPr id="6" name="Group 70"/>
          <p:cNvGrpSpPr/>
          <p:nvPr/>
        </p:nvGrpSpPr>
        <p:grpSpPr>
          <a:xfrm>
            <a:off x="2895600" y="2743199"/>
            <a:ext cx="3810000" cy="461665"/>
            <a:chOff x="3352800" y="2667000"/>
            <a:chExt cx="3810000" cy="461665"/>
          </a:xfrm>
        </p:grpSpPr>
        <p:cxnSp>
          <p:nvCxnSpPr>
            <p:cNvPr id="72" name="Straight Connector 71"/>
            <p:cNvCxnSpPr/>
            <p:nvPr/>
          </p:nvCxnSpPr>
          <p:spPr>
            <a:xfrm>
              <a:off x="3352800" y="3124200"/>
              <a:ext cx="3810000" cy="1588"/>
            </a:xfrm>
            <a:prstGeom prst="line">
              <a:avLst/>
            </a:prstGeom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3" name="TextBox 72"/>
            <p:cNvSpPr txBox="1"/>
            <p:nvPr/>
          </p:nvSpPr>
          <p:spPr>
            <a:xfrm>
              <a:off x="3429000" y="2667000"/>
              <a:ext cx="1939442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400" dirty="0" smtClean="0">
                  <a:latin typeface="Calibri" pitchFamily="34" charset="0"/>
                </a:rPr>
                <a:t>Your text here</a:t>
              </a:r>
              <a:endParaRPr lang="en-US" sz="2400" dirty="0">
                <a:latin typeface="Calibri" pitchFamily="34" charset="0"/>
              </a:endParaRPr>
            </a:p>
          </p:txBody>
        </p:sp>
      </p:grpSp>
      <p:sp>
        <p:nvSpPr>
          <p:cNvPr id="77" name="TextBox 76"/>
          <p:cNvSpPr txBox="1"/>
          <p:nvPr/>
        </p:nvSpPr>
        <p:spPr>
          <a:xfrm>
            <a:off x="228600" y="381000"/>
            <a:ext cx="64770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endParaRPr lang="en-US" sz="3600" dirty="0">
              <a:latin typeface="Franklin Gothic Medium Cond" pitchFamily="34" charset="0"/>
            </a:endParaRPr>
          </a:p>
        </p:txBody>
      </p:sp>
      <p:sp>
        <p:nvSpPr>
          <p:cNvPr id="56" name="Title 55"/>
          <p:cNvSpPr>
            <a:spLocks noGrp="1"/>
          </p:cNvSpPr>
          <p:nvPr>
            <p:ph type="title"/>
          </p:nvPr>
        </p:nvSpPr>
        <p:spPr>
          <a:xfrm>
            <a:off x="457200" y="350838"/>
            <a:ext cx="8229600" cy="639762"/>
          </a:xfrm>
        </p:spPr>
        <p:txBody>
          <a:bodyPr>
            <a:normAutofit/>
          </a:bodyPr>
          <a:lstStyle/>
          <a:p>
            <a:r>
              <a:rPr lang="en-US" dirty="0" smtClean="0"/>
              <a:t>Your title here</a:t>
            </a:r>
            <a:endParaRPr lang="en-US" dirty="0"/>
          </a:p>
        </p:txBody>
      </p:sp>
      <p:pic>
        <p:nvPicPr>
          <p:cNvPr id="62" name="Picture 61" descr="chess button 2.png"/>
          <p:cNvPicPr>
            <a:picLocks noChangeAspect="1"/>
          </p:cNvPicPr>
          <p:nvPr/>
        </p:nvPicPr>
        <p:blipFill>
          <a:blip r:embed="rId13" cstate="email"/>
          <a:stretch>
            <a:fillRect/>
          </a:stretch>
        </p:blipFill>
        <p:spPr>
          <a:xfrm>
            <a:off x="2286000" y="2819400"/>
            <a:ext cx="665050" cy="590232"/>
          </a:xfrm>
          <a:prstGeom prst="rect">
            <a:avLst/>
          </a:prstGeom>
          <a:noFill/>
          <a:ln>
            <a:noFill/>
          </a:ln>
        </p:spPr>
      </p:pic>
      <p:pic>
        <p:nvPicPr>
          <p:cNvPr id="63" name="Picture 62" descr="chess button 6.png"/>
          <p:cNvPicPr>
            <a:picLocks noChangeAspect="1"/>
          </p:cNvPicPr>
          <p:nvPr/>
        </p:nvPicPr>
        <p:blipFill>
          <a:blip r:embed="rId14" cstate="email"/>
          <a:stretch>
            <a:fillRect/>
          </a:stretch>
        </p:blipFill>
        <p:spPr>
          <a:xfrm>
            <a:off x="2286000" y="2019300"/>
            <a:ext cx="665050" cy="590232"/>
          </a:xfrm>
          <a:prstGeom prst="rect">
            <a:avLst/>
          </a:prstGeom>
          <a:noFill/>
          <a:ln>
            <a:noFill/>
          </a:ln>
        </p:spPr>
      </p:pic>
      <p:pic>
        <p:nvPicPr>
          <p:cNvPr id="64" name="Picture 63" descr="chess button 5.png"/>
          <p:cNvPicPr>
            <a:picLocks noChangeAspect="1"/>
          </p:cNvPicPr>
          <p:nvPr/>
        </p:nvPicPr>
        <p:blipFill>
          <a:blip r:embed="rId15" cstate="email"/>
          <a:stretch>
            <a:fillRect/>
          </a:stretch>
        </p:blipFill>
        <p:spPr>
          <a:xfrm>
            <a:off x="2286000" y="1219200"/>
            <a:ext cx="665050" cy="590232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199384432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10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5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Scale>
                                      <p:cBhvr>
                                        <p:cTn id="12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</p:cBhvr>
                                      <p:from x="250000" y="250000"/>
                                      <p:to x="100000" y="100000"/>
                                    </p:animScale>
                                    <p:animMotion origin="layout" path="M -0.46736 0.92887  C -0.37517 0.88508  -0.02552 0.75279  0.0908 0.66613  C  0.20747 0.57948  0.21649 0.50394  0.23177 0.40825  C 0.24705 0.31256  0.22118 0.15964   0.18264 0.09152  C 0.1441 0.02341  0.03802 0.0  0.0 0.0  " pathEditMode="relative" ptsTypes="">
                                      <p:cBhvr>
                                        <p:cTn id="13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500"/>
                            </p:stCondLst>
                            <p:childTnLst>
                              <p:par>
                                <p:cTn id="16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8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5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Scale>
                                      <p:cBhvr>
                                        <p:cTn id="23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</p:cBhvr>
                                      <p:from x="250000" y="250000"/>
                                      <p:to x="100000" y="100000"/>
                                    </p:animScale>
                                    <p:animMotion origin="layout" path="M -0.46736 0.92887  C -0.37517 0.88508  -0.02552 0.75279  0.0908 0.66613  C  0.20747 0.57948  0.21649 0.50394  0.23177 0.40825  C 0.24705 0.31256  0.22118 0.15964   0.18264 0.09152  C 0.1441 0.02341  0.03802 0.0  0.0 0.0  " pathEditMode="relative" ptsTypes="">
                                      <p:cBhvr>
                                        <p:cTn id="24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500"/>
                            </p:stCondLst>
                            <p:childTnLst>
                              <p:par>
                                <p:cTn id="27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9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5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Scale>
                                      <p:cBhvr>
                                        <p:cTn id="34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</p:cBhvr>
                                      <p:from x="250000" y="250000"/>
                                      <p:to x="100000" y="100000"/>
                                    </p:animScale>
                                    <p:animMotion origin="layout" path="M -0.46736 0.92887  C -0.37517 0.88508  -0.02552 0.75279  0.0908 0.66613  C  0.20747 0.57948  0.21649 0.50394  0.23177 0.40825  C 0.24705 0.31256  0.22118 0.15964   0.18264 0.09152  C 0.1441 0.02341  0.03802 0.0  0.0 0.0  " pathEditMode="relative" ptsTypes="">
                                      <p:cBhvr>
                                        <p:cTn id="35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500"/>
                            </p:stCondLst>
                            <p:childTnLst>
                              <p:par>
                                <p:cTn id="38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0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Group 23"/>
          <p:cNvGrpSpPr>
            <a:grpSpLocks/>
          </p:cNvGrpSpPr>
          <p:nvPr/>
        </p:nvGrpSpPr>
        <p:grpSpPr bwMode="auto">
          <a:xfrm>
            <a:off x="0" y="1676400"/>
            <a:ext cx="9144000" cy="1676400"/>
            <a:chOff x="0" y="2086"/>
            <a:chExt cx="5760" cy="1056"/>
          </a:xfrm>
        </p:grpSpPr>
        <p:sp>
          <p:nvSpPr>
            <p:cNvPr id="30" name="Rectangle 3"/>
            <p:cNvSpPr>
              <a:spLocks noChangeArrowheads="1"/>
            </p:cNvSpPr>
            <p:nvPr/>
          </p:nvSpPr>
          <p:spPr bwMode="gray">
            <a:xfrm>
              <a:off x="0" y="2325"/>
              <a:ext cx="5760" cy="817"/>
            </a:xfrm>
            <a:prstGeom prst="rect">
              <a:avLst/>
            </a:prstGeom>
            <a:gradFill rotWithShape="1">
              <a:gsLst>
                <a:gs pos="0">
                  <a:srgbClr val="DDDDDD"/>
                </a:gs>
                <a:gs pos="100000">
                  <a:srgbClr val="FFFFFF"/>
                </a:gs>
              </a:gsLst>
              <a:lin ang="5400000" scaled="1"/>
            </a:gradFill>
            <a:ln w="9525">
              <a:noFill/>
              <a:miter lim="800000"/>
              <a:headEnd/>
              <a:tailEnd/>
            </a:ln>
          </p:spPr>
          <p:txBody>
            <a:bodyPr wrap="none" lIns="90000" tIns="90000" rIns="72000" bIns="90000" anchor="ctr"/>
            <a:lstStyle/>
            <a:p>
              <a:pPr algn="ctr" eaLnBrk="0" hangingPunct="0"/>
              <a:endParaRPr lang="en-US" noProof="1">
                <a:latin typeface="Calibri" pitchFamily="34" charset="0"/>
                <a:cs typeface="Arial" charset="0"/>
              </a:endParaRPr>
            </a:p>
          </p:txBody>
        </p:sp>
        <p:sp>
          <p:nvSpPr>
            <p:cNvPr id="31" name="Rectangle 25"/>
            <p:cNvSpPr>
              <a:spLocks noChangeArrowheads="1"/>
            </p:cNvSpPr>
            <p:nvPr/>
          </p:nvSpPr>
          <p:spPr bwMode="gray">
            <a:xfrm flipV="1">
              <a:off x="0" y="2086"/>
              <a:ext cx="5760" cy="246"/>
            </a:xfrm>
            <a:prstGeom prst="rect">
              <a:avLst/>
            </a:prstGeom>
            <a:gradFill rotWithShape="1">
              <a:gsLst>
                <a:gs pos="0">
                  <a:srgbClr val="DBDBDB"/>
                </a:gs>
                <a:gs pos="100000">
                  <a:srgbClr val="FFFFFF"/>
                </a:gs>
              </a:gsLst>
              <a:lin ang="5400000" scaled="1"/>
            </a:gradFill>
            <a:ln w="9525">
              <a:noFill/>
              <a:miter lim="800000"/>
              <a:headEnd/>
              <a:tailEnd/>
            </a:ln>
          </p:spPr>
          <p:txBody>
            <a:bodyPr rot="10800000" wrap="none" lIns="90000" tIns="90000" rIns="72000" bIns="90000" anchor="ctr"/>
            <a:lstStyle/>
            <a:p>
              <a:pPr algn="ctr" eaLnBrk="0" hangingPunct="0"/>
              <a:endParaRPr lang="en-US" noProof="1">
                <a:latin typeface="Calibri" pitchFamily="34" charset="0"/>
                <a:cs typeface="Arial" charset="0"/>
              </a:endParaRPr>
            </a:p>
          </p:txBody>
        </p:sp>
      </p:grp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Stage wise growth</a:t>
            </a:r>
            <a:endParaRPr lang="en-US" dirty="0"/>
          </a:p>
        </p:txBody>
      </p:sp>
      <p:grpSp>
        <p:nvGrpSpPr>
          <p:cNvPr id="7" name="Group 5"/>
          <p:cNvGrpSpPr/>
          <p:nvPr/>
        </p:nvGrpSpPr>
        <p:grpSpPr>
          <a:xfrm>
            <a:off x="1252850" y="1905000"/>
            <a:ext cx="6248400" cy="2145915"/>
            <a:chOff x="1143000" y="2429871"/>
            <a:chExt cx="6858000" cy="2355273"/>
          </a:xfrm>
          <a:effectLst>
            <a:outerShdw blurRad="203200" dist="38100" dir="5400000" sx="106000" sy="106000" algn="t" rotWithShape="0">
              <a:prstClr val="black">
                <a:alpha val="40000"/>
              </a:prstClr>
            </a:outerShdw>
          </a:effectLst>
          <a:scene3d>
            <a:camera prst="perspectiveRelaxed"/>
            <a:lightRig rig="threePt" dir="t">
              <a:rot lat="0" lon="0" rev="3000000"/>
            </a:lightRig>
          </a:scene3d>
        </p:grpSpPr>
        <p:sp>
          <p:nvSpPr>
            <p:cNvPr id="3" name="Notched Right Arrow 2"/>
            <p:cNvSpPr/>
            <p:nvPr/>
          </p:nvSpPr>
          <p:spPr>
            <a:xfrm>
              <a:off x="1143000" y="2959807"/>
              <a:ext cx="1676400" cy="1295400"/>
            </a:xfrm>
            <a:prstGeom prst="notchedRightArrow">
              <a:avLst/>
            </a:prstGeom>
            <a:sp3d extrusionH="254000" prstMaterial="dkEdge">
              <a:bevelT w="127000" prst="cross"/>
              <a:extrusionClr>
                <a:schemeClr val="bg1">
                  <a:lumMod val="75000"/>
                </a:schemeClr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" name="Notched Right Arrow 3"/>
            <p:cNvSpPr/>
            <p:nvPr/>
          </p:nvSpPr>
          <p:spPr>
            <a:xfrm>
              <a:off x="2700668" y="2665398"/>
              <a:ext cx="2438400" cy="1884218"/>
            </a:xfrm>
            <a:prstGeom prst="notchedRightArrow">
              <a:avLst/>
            </a:prstGeom>
            <a:sp3d extrusionH="254000" prstMaterial="dkEdge">
              <a:bevelT w="127000" prst="cross"/>
              <a:extrusionClr>
                <a:schemeClr val="bg1">
                  <a:lumMod val="75000"/>
                </a:schemeClr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" name="Notched Right Arrow 4"/>
            <p:cNvSpPr/>
            <p:nvPr/>
          </p:nvSpPr>
          <p:spPr>
            <a:xfrm>
              <a:off x="4953000" y="2429871"/>
              <a:ext cx="3048000" cy="2355273"/>
            </a:xfrm>
            <a:prstGeom prst="notchedRightArrow">
              <a:avLst/>
            </a:prstGeom>
            <a:sp3d extrusionH="254000" prstMaterial="dkEdge">
              <a:bevelT w="127000" prst="cross"/>
              <a:extrusionClr>
                <a:schemeClr val="bg1">
                  <a:lumMod val="75000"/>
                </a:schemeClr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3" name="Oval 22"/>
          <p:cNvSpPr/>
          <p:nvPr/>
        </p:nvSpPr>
        <p:spPr>
          <a:xfrm>
            <a:off x="186050" y="2555723"/>
            <a:ext cx="914400" cy="914400"/>
          </a:xfrm>
          <a:prstGeom prst="ellipse">
            <a:avLst/>
          </a:prstGeom>
          <a:solidFill>
            <a:schemeClr val="accent3">
              <a:lumMod val="75000"/>
            </a:schemeClr>
          </a:solidFill>
          <a:ln>
            <a:noFill/>
          </a:ln>
          <a:effectLst>
            <a:outerShdw blurRad="114300" dist="38100" dir="5400000" sx="103000" sy="103000" algn="t" rotWithShape="0">
              <a:prstClr val="black">
                <a:alpha val="40000"/>
              </a:prstClr>
            </a:outerShdw>
          </a:effectLst>
          <a:scene3d>
            <a:camera prst="perspectiveRelaxed"/>
            <a:lightRig rig="threePt" dir="t"/>
          </a:scene3d>
          <a:sp3d extrusionH="127000" prstMaterial="dkEdge">
            <a:extrusionClr>
              <a:schemeClr val="bg1">
                <a:lumMod val="75000"/>
              </a:schemeClr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" name="Oval 24"/>
          <p:cNvSpPr/>
          <p:nvPr/>
        </p:nvSpPr>
        <p:spPr>
          <a:xfrm>
            <a:off x="7619488" y="2450715"/>
            <a:ext cx="1295400" cy="1295400"/>
          </a:xfrm>
          <a:prstGeom prst="ellipse">
            <a:avLst/>
          </a:prstGeom>
          <a:solidFill>
            <a:schemeClr val="accent3">
              <a:lumMod val="75000"/>
            </a:schemeClr>
          </a:solidFill>
          <a:ln>
            <a:noFill/>
          </a:ln>
          <a:effectLst>
            <a:outerShdw blurRad="165100" dist="38100" dir="5400000" sx="107000" sy="107000" algn="t" rotWithShape="0">
              <a:prstClr val="black">
                <a:alpha val="40000"/>
              </a:prstClr>
            </a:outerShdw>
          </a:effectLst>
          <a:scene3d>
            <a:camera prst="perspectiveRelaxed"/>
            <a:lightRig rig="threePt" dir="t"/>
          </a:scene3d>
          <a:sp3d extrusionH="127000" prstMaterial="dkEdge">
            <a:extrusionClr>
              <a:schemeClr val="bg1">
                <a:lumMod val="75000"/>
              </a:schemeClr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" name="Oval 25"/>
          <p:cNvSpPr/>
          <p:nvPr/>
        </p:nvSpPr>
        <p:spPr>
          <a:xfrm>
            <a:off x="7653650" y="2291498"/>
            <a:ext cx="1295400" cy="1295400"/>
          </a:xfrm>
          <a:prstGeom prst="ellipse">
            <a:avLst/>
          </a:prstGeom>
          <a:solidFill>
            <a:schemeClr val="accent3">
              <a:lumMod val="75000"/>
            </a:schemeClr>
          </a:solidFill>
          <a:ln>
            <a:noFill/>
          </a:ln>
          <a:effectLst>
            <a:outerShdw blurRad="114300" dist="38100" dir="5400000" sx="103000" sy="103000" algn="t" rotWithShape="0">
              <a:prstClr val="black">
                <a:alpha val="40000"/>
              </a:prstClr>
            </a:outerShdw>
          </a:effectLst>
          <a:scene3d>
            <a:camera prst="perspectiveRelaxed"/>
            <a:lightRig rig="threePt" dir="t"/>
          </a:scene3d>
          <a:sp3d extrusionH="127000" prstMaterial="dkEdge">
            <a:extrusionClr>
              <a:schemeClr val="bg1">
                <a:lumMod val="75000"/>
              </a:schemeClr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" name="Oval 26"/>
          <p:cNvSpPr/>
          <p:nvPr/>
        </p:nvSpPr>
        <p:spPr>
          <a:xfrm>
            <a:off x="7577450" y="2098523"/>
            <a:ext cx="1295400" cy="1295400"/>
          </a:xfrm>
          <a:prstGeom prst="ellipse">
            <a:avLst/>
          </a:prstGeom>
          <a:solidFill>
            <a:schemeClr val="accent3">
              <a:lumMod val="75000"/>
            </a:schemeClr>
          </a:solidFill>
          <a:ln>
            <a:noFill/>
          </a:ln>
          <a:effectLst>
            <a:outerShdw blurRad="114300" dist="38100" dir="5400000" sx="103000" sy="103000" algn="t" rotWithShape="0">
              <a:prstClr val="black">
                <a:alpha val="40000"/>
              </a:prstClr>
            </a:outerShdw>
          </a:effectLst>
          <a:scene3d>
            <a:camera prst="perspectiveRelaxed"/>
            <a:lightRig rig="threePt" dir="t"/>
          </a:scene3d>
          <a:sp3d extrusionH="127000" prstMaterial="dkEdge">
            <a:extrusionClr>
              <a:schemeClr val="bg1">
                <a:lumMod val="75000"/>
              </a:schemeClr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" name="Oval 27"/>
          <p:cNvSpPr/>
          <p:nvPr/>
        </p:nvSpPr>
        <p:spPr>
          <a:xfrm>
            <a:off x="7653650" y="1946123"/>
            <a:ext cx="1295400" cy="1295400"/>
          </a:xfrm>
          <a:prstGeom prst="ellipse">
            <a:avLst/>
          </a:prstGeom>
          <a:solidFill>
            <a:schemeClr val="accent3">
              <a:lumMod val="75000"/>
            </a:schemeClr>
          </a:solidFill>
          <a:ln>
            <a:noFill/>
          </a:ln>
          <a:effectLst>
            <a:outerShdw blurRad="114300" dist="38100" dir="5400000" sx="103000" sy="103000" algn="t" rotWithShape="0">
              <a:prstClr val="black">
                <a:alpha val="40000"/>
              </a:prstClr>
            </a:outerShdw>
          </a:effectLst>
          <a:scene3d>
            <a:camera prst="perspectiveRelaxed"/>
            <a:lightRig rig="threePt" dir="t"/>
          </a:scene3d>
          <a:sp3d extrusionH="127000" prstMaterial="dkEdge">
            <a:extrusionClr>
              <a:schemeClr val="bg1">
                <a:lumMod val="75000"/>
              </a:schemeClr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" name="TextBox 31"/>
          <p:cNvSpPr txBox="1"/>
          <p:nvPr/>
        </p:nvSpPr>
        <p:spPr>
          <a:xfrm>
            <a:off x="1726875" y="2486448"/>
            <a:ext cx="380232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600" b="1" dirty="0" smtClean="0">
                <a:effectLst>
                  <a:reflection blurRad="6350" stA="55000" endA="300" endPos="45500" dir="5400000" sy="-100000" algn="bl" rotWithShape="0"/>
                </a:effectLst>
              </a:rPr>
              <a:t>1</a:t>
            </a:r>
            <a:endParaRPr lang="en-US" sz="3600" b="1" dirty="0">
              <a:effectLst>
                <a:reflection blurRad="6350" stA="55000" endA="300" endPos="45500" dir="5400000" sy="-100000" algn="bl" rotWithShape="0"/>
              </a:effectLst>
            </a:endParaRPr>
          </a:p>
        </p:txBody>
      </p:sp>
      <p:sp>
        <p:nvSpPr>
          <p:cNvPr id="33" name="TextBox 32"/>
          <p:cNvSpPr txBox="1"/>
          <p:nvPr/>
        </p:nvSpPr>
        <p:spPr>
          <a:xfrm>
            <a:off x="3338950" y="2296448"/>
            <a:ext cx="476412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b="1" dirty="0" smtClean="0">
                <a:effectLst>
                  <a:reflection blurRad="6350" stA="55000" endA="300" endPos="45500" dir="5400000" sy="-100000" algn="bl" rotWithShape="0"/>
                </a:effectLst>
              </a:rPr>
              <a:t>2</a:t>
            </a:r>
            <a:endParaRPr lang="en-US" sz="5400" b="1" dirty="0">
              <a:effectLst>
                <a:reflection blurRad="6350" stA="55000" endA="300" endPos="45500" dir="5400000" sy="-100000" algn="bl" rotWithShape="0"/>
              </a:effectLst>
            </a:endParaRPr>
          </a:p>
        </p:txBody>
      </p:sp>
      <p:sp>
        <p:nvSpPr>
          <p:cNvPr id="34" name="TextBox 33"/>
          <p:cNvSpPr txBox="1"/>
          <p:nvPr/>
        </p:nvSpPr>
        <p:spPr>
          <a:xfrm>
            <a:off x="5596250" y="2079723"/>
            <a:ext cx="574196" cy="120032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7200" b="1" dirty="0" smtClean="0">
                <a:effectLst>
                  <a:reflection blurRad="6350" stA="55000" endA="300" endPos="45500" dir="5400000" sy="-100000" algn="bl" rotWithShape="0"/>
                </a:effectLst>
              </a:rPr>
              <a:t>3</a:t>
            </a:r>
            <a:endParaRPr lang="en-US" sz="7200" b="1" dirty="0">
              <a:effectLst>
                <a:reflection blurRad="6350" stA="55000" endA="300" endPos="45500" dir="5400000" sy="-100000" algn="bl" rotWithShape="0"/>
              </a:effectLst>
            </a:endParaRPr>
          </a:p>
        </p:txBody>
      </p:sp>
      <p:cxnSp>
        <p:nvCxnSpPr>
          <p:cNvPr id="39" name="Straight Connector 38"/>
          <p:cNvCxnSpPr/>
          <p:nvPr/>
        </p:nvCxnSpPr>
        <p:spPr>
          <a:xfrm rot="5400000">
            <a:off x="1828800" y="4736715"/>
            <a:ext cx="1981200" cy="158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Straight Connector 39"/>
          <p:cNvCxnSpPr/>
          <p:nvPr/>
        </p:nvCxnSpPr>
        <p:spPr>
          <a:xfrm rot="5400000">
            <a:off x="3886994" y="4735921"/>
            <a:ext cx="1981200" cy="158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TextBox 40"/>
          <p:cNvSpPr txBox="1"/>
          <p:nvPr/>
        </p:nvSpPr>
        <p:spPr>
          <a:xfrm>
            <a:off x="838200" y="4133671"/>
            <a:ext cx="175260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400" dirty="0" smtClean="0"/>
              <a:t>Your text here and more text here.</a:t>
            </a:r>
            <a:endParaRPr lang="en-US" sz="2400" dirty="0"/>
          </a:p>
        </p:txBody>
      </p:sp>
      <p:sp>
        <p:nvSpPr>
          <p:cNvPr id="42" name="TextBox 41"/>
          <p:cNvSpPr txBox="1"/>
          <p:nvPr/>
        </p:nvSpPr>
        <p:spPr>
          <a:xfrm>
            <a:off x="2954975" y="4133671"/>
            <a:ext cx="175260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400" dirty="0" smtClean="0"/>
              <a:t>Your text here and more text here.</a:t>
            </a:r>
            <a:endParaRPr lang="en-US" sz="2400" dirty="0"/>
          </a:p>
        </p:txBody>
      </p:sp>
      <p:sp>
        <p:nvSpPr>
          <p:cNvPr id="43" name="TextBox 42"/>
          <p:cNvSpPr txBox="1"/>
          <p:nvPr/>
        </p:nvSpPr>
        <p:spPr>
          <a:xfrm>
            <a:off x="5029200" y="4133671"/>
            <a:ext cx="175260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400" dirty="0" smtClean="0"/>
              <a:t>Your text here and more text here.</a:t>
            </a:r>
            <a:endParaRPr lang="en-US" sz="2400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1" grpId="0"/>
      <p:bldP spid="42" grpId="0"/>
      <p:bldP spid="43" grpId="0"/>
    </p:bldLst>
  </p:timing>
</p:sld>
</file>

<file path=ppt/slides/slide1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762000" y="4389406"/>
            <a:ext cx="7467600" cy="1143000"/>
          </a:xfrm>
          <a:prstGeom prst="rect">
            <a:avLst/>
          </a:prstGeom>
          <a:gradFill flip="none" rotWithShape="1">
            <a:gsLst>
              <a:gs pos="0">
                <a:schemeClr val="accent3">
                  <a:lumMod val="75000"/>
                  <a:shade val="30000"/>
                  <a:satMod val="115000"/>
                </a:schemeClr>
              </a:gs>
              <a:gs pos="50000">
                <a:schemeClr val="accent3">
                  <a:lumMod val="75000"/>
                  <a:shade val="67500"/>
                  <a:satMod val="115000"/>
                </a:schemeClr>
              </a:gs>
              <a:gs pos="100000">
                <a:schemeClr val="accent3">
                  <a:lumMod val="75000"/>
                  <a:shade val="100000"/>
                  <a:satMod val="115000"/>
                </a:schemeClr>
              </a:gs>
            </a:gsLst>
            <a:lin ang="5400000" scaled="1"/>
            <a:tileRect/>
          </a:gradFill>
          <a:ln>
            <a:gradFill>
              <a:gsLst>
                <a:gs pos="0">
                  <a:schemeClr val="tx1">
                    <a:lumMod val="65000"/>
                    <a:lumOff val="35000"/>
                  </a:schemeClr>
                </a:gs>
                <a:gs pos="50000">
                  <a:schemeClr val="tx1">
                    <a:lumMod val="75000"/>
                    <a:lumOff val="25000"/>
                  </a:schemeClr>
                </a:gs>
                <a:gs pos="100000">
                  <a:schemeClr val="bg1">
                    <a:lumMod val="50000"/>
                  </a:schemeClr>
                </a:gs>
              </a:gsLst>
              <a:lin ang="5400000" scaled="0"/>
            </a:gradFill>
          </a:ln>
          <a:effectLst>
            <a:outerShdw blurRad="152400" dist="114300" dir="5400000" sx="90000" sy="-19000" rotWithShape="0">
              <a:prstClr val="black">
                <a:alpha val="15000"/>
              </a:prstClr>
            </a:outerShdw>
          </a:effectLst>
          <a:scene3d>
            <a:camera prst="perspectiveRelaxedModerately" fov="6000000">
              <a:rot lat="19490636" lon="0" rev="0"/>
            </a:camera>
            <a:lightRig rig="soft" dir="t"/>
          </a:scene3d>
          <a:sp3d extrusionH="635000" prstMaterial="dkEdge">
            <a:bevelT w="139700" prst="cross"/>
            <a:extrusionClr>
              <a:schemeClr val="bg1">
                <a:lumMod val="75000"/>
              </a:schemeClr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dirty="0" smtClean="0">
                <a:solidFill>
                  <a:schemeClr val="bg1"/>
                </a:solidFill>
                <a:latin typeface="Calibri" pitchFamily="34" charset="0"/>
              </a:rPr>
              <a:t>OUTCOMES OF THE INITIATIVE</a:t>
            </a:r>
            <a:endParaRPr lang="en-US" sz="3200" dirty="0">
              <a:solidFill>
                <a:schemeClr val="bg1"/>
              </a:solidFill>
              <a:latin typeface="Calibri" pitchFamily="34" charset="0"/>
            </a:endParaRPr>
          </a:p>
        </p:txBody>
      </p:sp>
      <p:grpSp>
        <p:nvGrpSpPr>
          <p:cNvPr id="2" name="Group 28"/>
          <p:cNvGrpSpPr/>
          <p:nvPr/>
        </p:nvGrpSpPr>
        <p:grpSpPr>
          <a:xfrm>
            <a:off x="2895600" y="1676400"/>
            <a:ext cx="351040" cy="381001"/>
            <a:chOff x="2895600" y="1371600"/>
            <a:chExt cx="351040" cy="381001"/>
          </a:xfrm>
        </p:grpSpPr>
        <p:sp>
          <p:nvSpPr>
            <p:cNvPr id="26" name="Ellipse 138"/>
            <p:cNvSpPr/>
            <p:nvPr/>
          </p:nvSpPr>
          <p:spPr bwMode="auto">
            <a:xfrm>
              <a:off x="2911993" y="1684485"/>
              <a:ext cx="311721" cy="68116"/>
            </a:xfrm>
            <a:prstGeom prst="ellipse">
              <a:avLst/>
            </a:prstGeom>
            <a:gradFill flip="none" rotWithShape="1">
              <a:gsLst>
                <a:gs pos="100000">
                  <a:srgbClr val="FFFFFF">
                    <a:alpha val="0"/>
                  </a:srgbClr>
                </a:gs>
                <a:gs pos="0">
                  <a:srgbClr val="E6E6E6">
                    <a:lumMod val="10000"/>
                    <a:alpha val="76000"/>
                  </a:srgbClr>
                </a:gs>
              </a:gsLst>
              <a:path path="shape">
                <a:fillToRect l="50000" t="50000" r="50000" b="50000"/>
              </a:path>
              <a:tileRect/>
            </a:gra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algn="ctr">
                <a:defRPr/>
              </a:pPr>
              <a:endParaRPr lang="en-US">
                <a:solidFill>
                  <a:srgbClr val="FFFFFF"/>
                </a:solidFill>
                <a:latin typeface="Calibri" pitchFamily="-111" charset="0"/>
                <a:ea typeface="ＭＳ Ｐゴシック" pitchFamily="-111" charset="-128"/>
              </a:endParaRPr>
            </a:p>
          </p:txBody>
        </p:sp>
        <p:sp>
          <p:nvSpPr>
            <p:cNvPr id="27" name="Ellipse 139"/>
            <p:cNvSpPr>
              <a:spLocks noChangeArrowheads="1"/>
            </p:cNvSpPr>
            <p:nvPr/>
          </p:nvSpPr>
          <p:spPr bwMode="auto">
            <a:xfrm>
              <a:off x="2895600" y="1371600"/>
              <a:ext cx="351040" cy="350475"/>
            </a:xfrm>
            <a:prstGeom prst="ellipse">
              <a:avLst/>
            </a:prstGeom>
            <a:gradFill rotWithShape="1">
              <a:gsLst>
                <a:gs pos="0">
                  <a:schemeClr val="tx1">
                    <a:lumMod val="50000"/>
                    <a:lumOff val="50000"/>
                  </a:schemeClr>
                </a:gs>
                <a:gs pos="70000">
                  <a:schemeClr val="tx1">
                    <a:lumMod val="75000"/>
                    <a:lumOff val="25000"/>
                  </a:schemeClr>
                </a:gs>
                <a:gs pos="100000">
                  <a:schemeClr val="tx1">
                    <a:lumMod val="95000"/>
                    <a:lumOff val="5000"/>
                  </a:schemeClr>
                </a:gs>
              </a:gsLst>
              <a:lin ang="5400000" scaled="1"/>
            </a:gradFill>
            <a:ln w="3175">
              <a:noFill/>
              <a:miter lim="800000"/>
              <a:headEnd/>
              <a:tailEnd/>
            </a:ln>
          </p:spPr>
          <p:txBody>
            <a:bodyPr anchor="ctr"/>
            <a:lstStyle/>
            <a:p>
              <a:pPr indent="-342900" algn="ctr">
                <a:buFont typeface="Calibri" charset="0"/>
                <a:buAutoNum type="arabicPeriod"/>
              </a:pPr>
              <a:endParaRPr lang="en-US" sz="1400">
                <a:solidFill>
                  <a:srgbClr val="000000"/>
                </a:solidFill>
                <a:latin typeface="Calibri" charset="0"/>
                <a:ea typeface="ＭＳ Ｐゴシック" pitchFamily="34" charset="-128"/>
              </a:endParaRPr>
            </a:p>
          </p:txBody>
        </p:sp>
        <p:sp>
          <p:nvSpPr>
            <p:cNvPr id="28" name="Ellipse 140"/>
            <p:cNvSpPr>
              <a:spLocks noChangeArrowheads="1"/>
            </p:cNvSpPr>
            <p:nvPr/>
          </p:nvSpPr>
          <p:spPr bwMode="auto">
            <a:xfrm>
              <a:off x="2938561" y="1380079"/>
              <a:ext cx="257203" cy="189935"/>
            </a:xfrm>
            <a:prstGeom prst="ellipse">
              <a:avLst/>
            </a:prstGeom>
            <a:gradFill rotWithShape="1">
              <a:gsLst>
                <a:gs pos="0">
                  <a:srgbClr val="FFFCF9">
                    <a:alpha val="76999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00"/>
            </a:gradFill>
            <a:ln w="9525">
              <a:noFill/>
              <a:round/>
              <a:headEnd/>
              <a:tailEnd/>
            </a:ln>
          </p:spPr>
          <p:txBody>
            <a:bodyPr anchor="ctr"/>
            <a:lstStyle/>
            <a:p>
              <a:pPr marL="342900" indent="-342900" algn="ctr">
                <a:buFont typeface="Calibri" charset="0"/>
                <a:buAutoNum type="arabicPeriod"/>
              </a:pPr>
              <a:endParaRPr lang="en-US" dirty="0">
                <a:solidFill>
                  <a:srgbClr val="FFFFFF"/>
                </a:solidFill>
                <a:latin typeface="Calibri" charset="0"/>
                <a:ea typeface="ＭＳ Ｐゴシック" pitchFamily="34" charset="-128"/>
              </a:endParaRPr>
            </a:p>
          </p:txBody>
        </p:sp>
      </p:grpSp>
      <p:grpSp>
        <p:nvGrpSpPr>
          <p:cNvPr id="3" name="Group 31"/>
          <p:cNvGrpSpPr/>
          <p:nvPr/>
        </p:nvGrpSpPr>
        <p:grpSpPr>
          <a:xfrm>
            <a:off x="2895600" y="2362200"/>
            <a:ext cx="351040" cy="381001"/>
            <a:chOff x="2895600" y="1371600"/>
            <a:chExt cx="351040" cy="381001"/>
          </a:xfrm>
        </p:grpSpPr>
        <p:sp>
          <p:nvSpPr>
            <p:cNvPr id="33" name="Ellipse 138"/>
            <p:cNvSpPr/>
            <p:nvPr/>
          </p:nvSpPr>
          <p:spPr bwMode="auto">
            <a:xfrm>
              <a:off x="2911993" y="1684485"/>
              <a:ext cx="311721" cy="68116"/>
            </a:xfrm>
            <a:prstGeom prst="ellipse">
              <a:avLst/>
            </a:prstGeom>
            <a:gradFill flip="none" rotWithShape="1">
              <a:gsLst>
                <a:gs pos="100000">
                  <a:srgbClr val="FFFFFF">
                    <a:alpha val="0"/>
                  </a:srgbClr>
                </a:gs>
                <a:gs pos="0">
                  <a:srgbClr val="E6E6E6">
                    <a:lumMod val="10000"/>
                    <a:alpha val="76000"/>
                  </a:srgbClr>
                </a:gs>
              </a:gsLst>
              <a:path path="shape">
                <a:fillToRect l="50000" t="50000" r="50000" b="50000"/>
              </a:path>
              <a:tileRect/>
            </a:gra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algn="ctr">
                <a:defRPr/>
              </a:pPr>
              <a:endParaRPr lang="en-US">
                <a:solidFill>
                  <a:srgbClr val="FFFFFF"/>
                </a:solidFill>
                <a:latin typeface="Calibri" pitchFamily="-111" charset="0"/>
                <a:ea typeface="ＭＳ Ｐゴシック" pitchFamily="-111" charset="-128"/>
              </a:endParaRPr>
            </a:p>
          </p:txBody>
        </p:sp>
        <p:sp>
          <p:nvSpPr>
            <p:cNvPr id="34" name="Ellipse 139"/>
            <p:cNvSpPr>
              <a:spLocks noChangeArrowheads="1"/>
            </p:cNvSpPr>
            <p:nvPr/>
          </p:nvSpPr>
          <p:spPr bwMode="auto">
            <a:xfrm>
              <a:off x="2895600" y="1371600"/>
              <a:ext cx="351040" cy="350475"/>
            </a:xfrm>
            <a:prstGeom prst="ellipse">
              <a:avLst/>
            </a:prstGeom>
            <a:gradFill rotWithShape="1">
              <a:gsLst>
                <a:gs pos="0">
                  <a:schemeClr val="tx1">
                    <a:lumMod val="50000"/>
                    <a:lumOff val="50000"/>
                  </a:schemeClr>
                </a:gs>
                <a:gs pos="70000">
                  <a:schemeClr val="tx1">
                    <a:lumMod val="75000"/>
                    <a:lumOff val="25000"/>
                  </a:schemeClr>
                </a:gs>
                <a:gs pos="100000">
                  <a:schemeClr val="tx1">
                    <a:lumMod val="95000"/>
                    <a:lumOff val="5000"/>
                  </a:schemeClr>
                </a:gs>
              </a:gsLst>
              <a:lin ang="5400000" scaled="1"/>
            </a:gradFill>
            <a:ln w="3175">
              <a:noFill/>
              <a:miter lim="800000"/>
              <a:headEnd/>
              <a:tailEnd/>
            </a:ln>
          </p:spPr>
          <p:txBody>
            <a:bodyPr anchor="ctr"/>
            <a:lstStyle/>
            <a:p>
              <a:pPr indent="-342900" algn="ctr">
                <a:buFont typeface="Calibri" charset="0"/>
                <a:buAutoNum type="arabicPeriod"/>
              </a:pPr>
              <a:endParaRPr lang="en-US" sz="1400">
                <a:solidFill>
                  <a:srgbClr val="000000"/>
                </a:solidFill>
                <a:latin typeface="Calibri" charset="0"/>
                <a:ea typeface="ＭＳ Ｐゴシック" pitchFamily="34" charset="-128"/>
              </a:endParaRPr>
            </a:p>
          </p:txBody>
        </p:sp>
        <p:sp>
          <p:nvSpPr>
            <p:cNvPr id="35" name="Ellipse 140"/>
            <p:cNvSpPr>
              <a:spLocks noChangeArrowheads="1"/>
            </p:cNvSpPr>
            <p:nvPr/>
          </p:nvSpPr>
          <p:spPr bwMode="auto">
            <a:xfrm>
              <a:off x="2938561" y="1380079"/>
              <a:ext cx="257203" cy="189935"/>
            </a:xfrm>
            <a:prstGeom prst="ellipse">
              <a:avLst/>
            </a:prstGeom>
            <a:gradFill rotWithShape="1">
              <a:gsLst>
                <a:gs pos="0">
                  <a:srgbClr val="FFFCF9">
                    <a:alpha val="76999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00"/>
            </a:gradFill>
            <a:ln w="9525">
              <a:noFill/>
              <a:round/>
              <a:headEnd/>
              <a:tailEnd/>
            </a:ln>
          </p:spPr>
          <p:txBody>
            <a:bodyPr anchor="ctr"/>
            <a:lstStyle/>
            <a:p>
              <a:pPr marL="342900" indent="-342900" algn="ctr">
                <a:buFont typeface="Calibri" charset="0"/>
                <a:buAutoNum type="arabicPeriod"/>
              </a:pPr>
              <a:endParaRPr lang="en-US" dirty="0">
                <a:solidFill>
                  <a:srgbClr val="FFFFFF"/>
                </a:solidFill>
                <a:latin typeface="Calibri" charset="0"/>
                <a:ea typeface="ＭＳ Ｐゴシック" pitchFamily="34" charset="-128"/>
              </a:endParaRPr>
            </a:p>
          </p:txBody>
        </p:sp>
      </p:grpSp>
      <p:grpSp>
        <p:nvGrpSpPr>
          <p:cNvPr id="4" name="Group 36"/>
          <p:cNvGrpSpPr/>
          <p:nvPr/>
        </p:nvGrpSpPr>
        <p:grpSpPr>
          <a:xfrm>
            <a:off x="2895600" y="3124200"/>
            <a:ext cx="351040" cy="381001"/>
            <a:chOff x="2895600" y="1371600"/>
            <a:chExt cx="351040" cy="381001"/>
          </a:xfrm>
        </p:grpSpPr>
        <p:sp>
          <p:nvSpPr>
            <p:cNvPr id="38" name="Ellipse 138"/>
            <p:cNvSpPr/>
            <p:nvPr/>
          </p:nvSpPr>
          <p:spPr bwMode="auto">
            <a:xfrm>
              <a:off x="2911993" y="1684485"/>
              <a:ext cx="311721" cy="68116"/>
            </a:xfrm>
            <a:prstGeom prst="ellipse">
              <a:avLst/>
            </a:prstGeom>
            <a:gradFill flip="none" rotWithShape="1">
              <a:gsLst>
                <a:gs pos="100000">
                  <a:srgbClr val="FFFFFF">
                    <a:alpha val="0"/>
                  </a:srgbClr>
                </a:gs>
                <a:gs pos="0">
                  <a:srgbClr val="E6E6E6">
                    <a:lumMod val="10000"/>
                    <a:alpha val="76000"/>
                  </a:srgbClr>
                </a:gs>
              </a:gsLst>
              <a:path path="shape">
                <a:fillToRect l="50000" t="50000" r="50000" b="50000"/>
              </a:path>
              <a:tileRect/>
            </a:gra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algn="ctr">
                <a:defRPr/>
              </a:pPr>
              <a:endParaRPr lang="en-US">
                <a:solidFill>
                  <a:srgbClr val="FFFFFF"/>
                </a:solidFill>
                <a:latin typeface="Calibri" pitchFamily="-111" charset="0"/>
                <a:ea typeface="ＭＳ Ｐゴシック" pitchFamily="-111" charset="-128"/>
              </a:endParaRPr>
            </a:p>
          </p:txBody>
        </p:sp>
        <p:sp>
          <p:nvSpPr>
            <p:cNvPr id="39" name="Ellipse 139"/>
            <p:cNvSpPr>
              <a:spLocks noChangeArrowheads="1"/>
            </p:cNvSpPr>
            <p:nvPr/>
          </p:nvSpPr>
          <p:spPr bwMode="auto">
            <a:xfrm>
              <a:off x="2895600" y="1371600"/>
              <a:ext cx="351040" cy="350475"/>
            </a:xfrm>
            <a:prstGeom prst="ellipse">
              <a:avLst/>
            </a:prstGeom>
            <a:gradFill rotWithShape="1">
              <a:gsLst>
                <a:gs pos="0">
                  <a:schemeClr val="tx1">
                    <a:lumMod val="50000"/>
                    <a:lumOff val="50000"/>
                  </a:schemeClr>
                </a:gs>
                <a:gs pos="70000">
                  <a:schemeClr val="tx1">
                    <a:lumMod val="75000"/>
                    <a:lumOff val="25000"/>
                  </a:schemeClr>
                </a:gs>
                <a:gs pos="100000">
                  <a:schemeClr val="tx1">
                    <a:lumMod val="95000"/>
                    <a:lumOff val="5000"/>
                  </a:schemeClr>
                </a:gs>
              </a:gsLst>
              <a:lin ang="5400000" scaled="1"/>
            </a:gradFill>
            <a:ln w="3175">
              <a:noFill/>
              <a:miter lim="800000"/>
              <a:headEnd/>
              <a:tailEnd/>
            </a:ln>
          </p:spPr>
          <p:txBody>
            <a:bodyPr anchor="ctr"/>
            <a:lstStyle/>
            <a:p>
              <a:pPr indent="-342900" algn="ctr">
                <a:buFont typeface="Calibri" charset="0"/>
                <a:buAutoNum type="arabicPeriod"/>
              </a:pPr>
              <a:endParaRPr lang="en-US" sz="1400">
                <a:solidFill>
                  <a:srgbClr val="000000"/>
                </a:solidFill>
                <a:latin typeface="Calibri" charset="0"/>
                <a:ea typeface="ＭＳ Ｐゴシック" pitchFamily="34" charset="-128"/>
              </a:endParaRPr>
            </a:p>
          </p:txBody>
        </p:sp>
        <p:sp>
          <p:nvSpPr>
            <p:cNvPr id="40" name="Ellipse 140"/>
            <p:cNvSpPr>
              <a:spLocks noChangeArrowheads="1"/>
            </p:cNvSpPr>
            <p:nvPr/>
          </p:nvSpPr>
          <p:spPr bwMode="auto">
            <a:xfrm>
              <a:off x="2938561" y="1380079"/>
              <a:ext cx="257203" cy="189935"/>
            </a:xfrm>
            <a:prstGeom prst="ellipse">
              <a:avLst/>
            </a:prstGeom>
            <a:gradFill rotWithShape="1">
              <a:gsLst>
                <a:gs pos="0">
                  <a:srgbClr val="FFFCF9">
                    <a:alpha val="76999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00"/>
            </a:gradFill>
            <a:ln w="9525">
              <a:noFill/>
              <a:round/>
              <a:headEnd/>
              <a:tailEnd/>
            </a:ln>
          </p:spPr>
          <p:txBody>
            <a:bodyPr anchor="ctr"/>
            <a:lstStyle/>
            <a:p>
              <a:pPr marL="342900" indent="-342900" algn="ctr">
                <a:buFont typeface="Calibri" charset="0"/>
                <a:buAutoNum type="arabicPeriod"/>
              </a:pPr>
              <a:endParaRPr lang="en-US" dirty="0">
                <a:solidFill>
                  <a:srgbClr val="FFFFFF"/>
                </a:solidFill>
                <a:latin typeface="Calibri" charset="0"/>
                <a:ea typeface="ＭＳ Ｐゴシック" pitchFamily="34" charset="-128"/>
              </a:endParaRPr>
            </a:p>
          </p:txBody>
        </p:sp>
      </p:grpSp>
      <p:grpSp>
        <p:nvGrpSpPr>
          <p:cNvPr id="6" name="Group 41"/>
          <p:cNvGrpSpPr/>
          <p:nvPr/>
        </p:nvGrpSpPr>
        <p:grpSpPr>
          <a:xfrm>
            <a:off x="2895600" y="3810000"/>
            <a:ext cx="351040" cy="381001"/>
            <a:chOff x="2895600" y="1371600"/>
            <a:chExt cx="351040" cy="381001"/>
          </a:xfrm>
        </p:grpSpPr>
        <p:sp>
          <p:nvSpPr>
            <p:cNvPr id="43" name="Ellipse 138"/>
            <p:cNvSpPr/>
            <p:nvPr/>
          </p:nvSpPr>
          <p:spPr bwMode="auto">
            <a:xfrm>
              <a:off x="2911993" y="1684485"/>
              <a:ext cx="311721" cy="68116"/>
            </a:xfrm>
            <a:prstGeom prst="ellipse">
              <a:avLst/>
            </a:prstGeom>
            <a:gradFill flip="none" rotWithShape="1">
              <a:gsLst>
                <a:gs pos="100000">
                  <a:srgbClr val="FFFFFF">
                    <a:alpha val="0"/>
                  </a:srgbClr>
                </a:gs>
                <a:gs pos="0">
                  <a:srgbClr val="E6E6E6">
                    <a:lumMod val="10000"/>
                    <a:alpha val="76000"/>
                  </a:srgbClr>
                </a:gs>
              </a:gsLst>
              <a:path path="shape">
                <a:fillToRect l="50000" t="50000" r="50000" b="50000"/>
              </a:path>
              <a:tileRect/>
            </a:gra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algn="ctr">
                <a:defRPr/>
              </a:pPr>
              <a:endParaRPr lang="en-US">
                <a:solidFill>
                  <a:srgbClr val="FFFFFF"/>
                </a:solidFill>
                <a:latin typeface="Calibri" pitchFamily="-111" charset="0"/>
                <a:ea typeface="ＭＳ Ｐゴシック" pitchFamily="-111" charset="-128"/>
              </a:endParaRPr>
            </a:p>
          </p:txBody>
        </p:sp>
        <p:sp>
          <p:nvSpPr>
            <p:cNvPr id="44" name="Ellipse 139"/>
            <p:cNvSpPr>
              <a:spLocks noChangeArrowheads="1"/>
            </p:cNvSpPr>
            <p:nvPr/>
          </p:nvSpPr>
          <p:spPr bwMode="auto">
            <a:xfrm>
              <a:off x="2895600" y="1371600"/>
              <a:ext cx="351040" cy="350475"/>
            </a:xfrm>
            <a:prstGeom prst="ellipse">
              <a:avLst/>
            </a:prstGeom>
            <a:gradFill rotWithShape="1">
              <a:gsLst>
                <a:gs pos="0">
                  <a:schemeClr val="tx1">
                    <a:lumMod val="50000"/>
                    <a:lumOff val="50000"/>
                  </a:schemeClr>
                </a:gs>
                <a:gs pos="70000">
                  <a:schemeClr val="tx1">
                    <a:lumMod val="75000"/>
                    <a:lumOff val="25000"/>
                  </a:schemeClr>
                </a:gs>
                <a:gs pos="100000">
                  <a:schemeClr val="tx1">
                    <a:lumMod val="95000"/>
                    <a:lumOff val="5000"/>
                  </a:schemeClr>
                </a:gs>
              </a:gsLst>
              <a:lin ang="5400000" scaled="1"/>
            </a:gradFill>
            <a:ln w="3175">
              <a:noFill/>
              <a:miter lim="800000"/>
              <a:headEnd/>
              <a:tailEnd/>
            </a:ln>
          </p:spPr>
          <p:txBody>
            <a:bodyPr anchor="ctr"/>
            <a:lstStyle/>
            <a:p>
              <a:pPr indent="-342900" algn="ctr">
                <a:buFont typeface="Calibri" charset="0"/>
                <a:buAutoNum type="arabicPeriod"/>
              </a:pPr>
              <a:endParaRPr lang="en-US" sz="1400">
                <a:solidFill>
                  <a:srgbClr val="000000"/>
                </a:solidFill>
                <a:latin typeface="Calibri" charset="0"/>
                <a:ea typeface="ＭＳ Ｐゴシック" pitchFamily="34" charset="-128"/>
              </a:endParaRPr>
            </a:p>
          </p:txBody>
        </p:sp>
        <p:sp>
          <p:nvSpPr>
            <p:cNvPr id="45" name="Ellipse 140"/>
            <p:cNvSpPr>
              <a:spLocks noChangeArrowheads="1"/>
            </p:cNvSpPr>
            <p:nvPr/>
          </p:nvSpPr>
          <p:spPr bwMode="auto">
            <a:xfrm>
              <a:off x="2938561" y="1380079"/>
              <a:ext cx="257203" cy="189935"/>
            </a:xfrm>
            <a:prstGeom prst="ellipse">
              <a:avLst/>
            </a:prstGeom>
            <a:gradFill rotWithShape="1">
              <a:gsLst>
                <a:gs pos="0">
                  <a:srgbClr val="FFFCF9">
                    <a:alpha val="76999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00"/>
            </a:gradFill>
            <a:ln w="9525">
              <a:noFill/>
              <a:round/>
              <a:headEnd/>
              <a:tailEnd/>
            </a:ln>
          </p:spPr>
          <p:txBody>
            <a:bodyPr anchor="ctr"/>
            <a:lstStyle/>
            <a:p>
              <a:pPr marL="342900" indent="-342900" algn="ctr">
                <a:buFont typeface="Calibri" charset="0"/>
                <a:buAutoNum type="arabicPeriod"/>
              </a:pPr>
              <a:endParaRPr lang="en-US" dirty="0">
                <a:solidFill>
                  <a:srgbClr val="FFFFFF"/>
                </a:solidFill>
                <a:latin typeface="Calibri" charset="0"/>
                <a:ea typeface="ＭＳ Ｐゴシック" pitchFamily="34" charset="-128"/>
              </a:endParaRPr>
            </a:p>
          </p:txBody>
        </p:sp>
      </p:grpSp>
      <p:grpSp>
        <p:nvGrpSpPr>
          <p:cNvPr id="7" name="Group 50"/>
          <p:cNvGrpSpPr/>
          <p:nvPr/>
        </p:nvGrpSpPr>
        <p:grpSpPr>
          <a:xfrm>
            <a:off x="3352800" y="1524000"/>
            <a:ext cx="3810000" cy="461665"/>
            <a:chOff x="3352800" y="1219200"/>
            <a:chExt cx="3810000" cy="461665"/>
          </a:xfrm>
        </p:grpSpPr>
        <p:cxnSp>
          <p:nvCxnSpPr>
            <p:cNvPr id="31" name="Straight Connector 30"/>
            <p:cNvCxnSpPr/>
            <p:nvPr/>
          </p:nvCxnSpPr>
          <p:spPr>
            <a:xfrm>
              <a:off x="3352800" y="1676400"/>
              <a:ext cx="3810000" cy="1588"/>
            </a:xfrm>
            <a:prstGeom prst="line">
              <a:avLst/>
            </a:prstGeom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7" name="TextBox 46"/>
            <p:cNvSpPr txBox="1"/>
            <p:nvPr/>
          </p:nvSpPr>
          <p:spPr>
            <a:xfrm>
              <a:off x="3429000" y="1219200"/>
              <a:ext cx="1939442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400" dirty="0" smtClean="0">
                  <a:latin typeface="Calibri" pitchFamily="34" charset="0"/>
                </a:rPr>
                <a:t>Your text here</a:t>
              </a:r>
              <a:endParaRPr lang="en-US" sz="2400" dirty="0">
                <a:latin typeface="Calibri" pitchFamily="34" charset="0"/>
              </a:endParaRPr>
            </a:p>
          </p:txBody>
        </p:sp>
      </p:grpSp>
      <p:grpSp>
        <p:nvGrpSpPr>
          <p:cNvPr id="8" name="Group 51"/>
          <p:cNvGrpSpPr/>
          <p:nvPr/>
        </p:nvGrpSpPr>
        <p:grpSpPr>
          <a:xfrm>
            <a:off x="3352800" y="2209800"/>
            <a:ext cx="3810000" cy="461665"/>
            <a:chOff x="3352800" y="1905000"/>
            <a:chExt cx="3810000" cy="461665"/>
          </a:xfrm>
        </p:grpSpPr>
        <p:cxnSp>
          <p:nvCxnSpPr>
            <p:cNvPr id="36" name="Straight Connector 35"/>
            <p:cNvCxnSpPr/>
            <p:nvPr/>
          </p:nvCxnSpPr>
          <p:spPr>
            <a:xfrm>
              <a:off x="3352800" y="2362200"/>
              <a:ext cx="3810000" cy="1588"/>
            </a:xfrm>
            <a:prstGeom prst="line">
              <a:avLst/>
            </a:prstGeom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8" name="TextBox 47"/>
            <p:cNvSpPr txBox="1"/>
            <p:nvPr/>
          </p:nvSpPr>
          <p:spPr>
            <a:xfrm>
              <a:off x="3429000" y="1905000"/>
              <a:ext cx="1939442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400" dirty="0" smtClean="0">
                  <a:latin typeface="Calibri" pitchFamily="34" charset="0"/>
                </a:rPr>
                <a:t>Your text here</a:t>
              </a:r>
              <a:endParaRPr lang="en-US" sz="2400" dirty="0">
                <a:latin typeface="Calibri" pitchFamily="34" charset="0"/>
              </a:endParaRPr>
            </a:p>
          </p:txBody>
        </p:sp>
      </p:grpSp>
      <p:grpSp>
        <p:nvGrpSpPr>
          <p:cNvPr id="9" name="Group 52"/>
          <p:cNvGrpSpPr/>
          <p:nvPr/>
        </p:nvGrpSpPr>
        <p:grpSpPr>
          <a:xfrm>
            <a:off x="3352800" y="2971800"/>
            <a:ext cx="3810000" cy="461665"/>
            <a:chOff x="3352800" y="2667000"/>
            <a:chExt cx="3810000" cy="461665"/>
          </a:xfrm>
        </p:grpSpPr>
        <p:cxnSp>
          <p:nvCxnSpPr>
            <p:cNvPr id="41" name="Straight Connector 40"/>
            <p:cNvCxnSpPr/>
            <p:nvPr/>
          </p:nvCxnSpPr>
          <p:spPr>
            <a:xfrm>
              <a:off x="3352800" y="3124200"/>
              <a:ext cx="3810000" cy="1588"/>
            </a:xfrm>
            <a:prstGeom prst="line">
              <a:avLst/>
            </a:prstGeom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9" name="TextBox 48"/>
            <p:cNvSpPr txBox="1"/>
            <p:nvPr/>
          </p:nvSpPr>
          <p:spPr>
            <a:xfrm>
              <a:off x="3429000" y="2667000"/>
              <a:ext cx="1939442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400" dirty="0" smtClean="0">
                  <a:latin typeface="Calibri" pitchFamily="34" charset="0"/>
                </a:rPr>
                <a:t>Your text here</a:t>
              </a:r>
              <a:endParaRPr lang="en-US" sz="2400" dirty="0">
                <a:latin typeface="Calibri" pitchFamily="34" charset="0"/>
              </a:endParaRPr>
            </a:p>
          </p:txBody>
        </p:sp>
      </p:grpSp>
      <p:grpSp>
        <p:nvGrpSpPr>
          <p:cNvPr id="10" name="Group 53"/>
          <p:cNvGrpSpPr/>
          <p:nvPr/>
        </p:nvGrpSpPr>
        <p:grpSpPr>
          <a:xfrm>
            <a:off x="3352800" y="3657600"/>
            <a:ext cx="3810000" cy="461665"/>
            <a:chOff x="3352800" y="3352800"/>
            <a:chExt cx="3810000" cy="461665"/>
          </a:xfrm>
        </p:grpSpPr>
        <p:cxnSp>
          <p:nvCxnSpPr>
            <p:cNvPr id="46" name="Straight Connector 45"/>
            <p:cNvCxnSpPr/>
            <p:nvPr/>
          </p:nvCxnSpPr>
          <p:spPr>
            <a:xfrm>
              <a:off x="3352800" y="3810000"/>
              <a:ext cx="3810000" cy="1588"/>
            </a:xfrm>
            <a:prstGeom prst="line">
              <a:avLst/>
            </a:prstGeom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0" name="TextBox 49"/>
            <p:cNvSpPr txBox="1"/>
            <p:nvPr/>
          </p:nvSpPr>
          <p:spPr>
            <a:xfrm>
              <a:off x="3429000" y="3352800"/>
              <a:ext cx="1939442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400" dirty="0" smtClean="0">
                  <a:latin typeface="Calibri" pitchFamily="34" charset="0"/>
                </a:rPr>
                <a:t>Your text here</a:t>
              </a:r>
              <a:endParaRPr lang="en-US" sz="2400" dirty="0">
                <a:latin typeface="Calibri" pitchFamily="34" charset="0"/>
              </a:endParaRPr>
            </a:p>
          </p:txBody>
        </p:sp>
      </p:grpSp>
      <p:sp>
        <p:nvSpPr>
          <p:cNvPr id="37" name="Title 36"/>
          <p:cNvSpPr>
            <a:spLocks noGrp="1"/>
          </p:cNvSpPr>
          <p:nvPr>
            <p:ph type="title"/>
          </p:nvPr>
        </p:nvSpPr>
        <p:spPr>
          <a:xfrm>
            <a:off x="457200" y="304800"/>
            <a:ext cx="8229600" cy="762000"/>
          </a:xfrm>
        </p:spPr>
        <p:txBody>
          <a:bodyPr>
            <a:normAutofit/>
          </a:bodyPr>
          <a:lstStyle/>
          <a:p>
            <a:r>
              <a:rPr lang="en-US" dirty="0" smtClean="0"/>
              <a:t>Your Title Text Here</a:t>
            </a:r>
            <a:endParaRPr lang="en-US" dirty="0"/>
          </a:p>
        </p:txBody>
      </p:sp>
      <p:pic>
        <p:nvPicPr>
          <p:cNvPr id="42" name="Picture 17" descr="C:\Documents and Settings\Ram gopal\Desktop\Some example templates\Useful vectors 1\Man silhouette.gif"/>
          <p:cNvPicPr>
            <a:picLocks noChangeAspect="1" noChangeArrowheads="1"/>
          </p:cNvPicPr>
          <p:nvPr/>
        </p:nvPicPr>
        <p:blipFill>
          <a:blip r:embed="rId2" cstate="print"/>
          <a:stretch>
            <a:fillRect/>
          </a:stretch>
        </p:blipFill>
        <p:spPr bwMode="auto">
          <a:xfrm>
            <a:off x="1081352" y="2438400"/>
            <a:ext cx="809095" cy="2637525"/>
          </a:xfrm>
          <a:prstGeom prst="rect">
            <a:avLst/>
          </a:prstGeom>
          <a:noFill/>
          <a:effectLst>
            <a:outerShdw blurRad="76200" dir="13500000" sy="23000" kx="1200000" algn="br" rotWithShape="0">
              <a:prstClr val="black">
                <a:alpha val="20000"/>
              </a:prstClr>
            </a:outerShdw>
          </a:effectLst>
        </p:spPr>
      </p:pic>
    </p:spTree>
    <p:extLst>
      <p:ext uri="{BB962C8B-B14F-4D97-AF65-F5344CB8AC3E}">
        <p14:creationId xmlns:p14="http://schemas.microsoft.com/office/powerpoint/2010/main" val="3692833250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47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4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47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1000"/>
                            </p:stCondLst>
                            <p:childTnLst>
                              <p:par>
                                <p:cTn id="33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5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47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1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1000"/>
                            </p:stCondLst>
                            <p:childTnLst>
                              <p:par>
                                <p:cTn id="44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6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Rectangle 18"/>
          <p:cNvSpPr/>
          <p:nvPr/>
        </p:nvSpPr>
        <p:spPr>
          <a:xfrm>
            <a:off x="0" y="5334000"/>
            <a:ext cx="9144000" cy="1524000"/>
          </a:xfrm>
          <a:prstGeom prst="rect">
            <a:avLst/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Calibri" pitchFamily="34" charset="0"/>
            </a:endParaRPr>
          </a:p>
        </p:txBody>
      </p:sp>
      <p:sp>
        <p:nvSpPr>
          <p:cNvPr id="12" name="Rounded Rectangle 11"/>
          <p:cNvSpPr/>
          <p:nvPr/>
        </p:nvSpPr>
        <p:spPr>
          <a:xfrm>
            <a:off x="914400" y="1447800"/>
            <a:ext cx="2133600" cy="4343400"/>
          </a:xfrm>
          <a:prstGeom prst="roundRect">
            <a:avLst/>
          </a:prstGeom>
          <a:gradFill>
            <a:gsLst>
              <a:gs pos="0">
                <a:schemeClr val="bg1">
                  <a:lumMod val="75000"/>
                </a:schemeClr>
              </a:gs>
              <a:gs pos="50000">
                <a:schemeClr val="bg1">
                  <a:lumMod val="85000"/>
                </a:schemeClr>
              </a:gs>
              <a:gs pos="100000">
                <a:schemeClr val="bg1">
                  <a:lumMod val="95000"/>
                </a:schemeClr>
              </a:gs>
            </a:gsLst>
            <a:lin ang="5400000" scaled="0"/>
          </a:gradFill>
          <a:ln>
            <a:solidFill>
              <a:schemeClr val="bg1">
                <a:lumMod val="50000"/>
              </a:schemeClr>
            </a:solidFill>
          </a:ln>
          <a:effectLst>
            <a:reflection blurRad="6350" stA="52000" endA="300" endPos="35000" dir="5400000" sy="-100000" algn="bl" rotWithShape="0"/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Calibri" pitchFamily="34" charset="0"/>
            </a:endParaRPr>
          </a:p>
        </p:txBody>
      </p:sp>
      <p:sp>
        <p:nvSpPr>
          <p:cNvPr id="13" name="Rounded Rectangle 12"/>
          <p:cNvSpPr/>
          <p:nvPr/>
        </p:nvSpPr>
        <p:spPr>
          <a:xfrm>
            <a:off x="3352800" y="1447800"/>
            <a:ext cx="2133600" cy="4343400"/>
          </a:xfrm>
          <a:prstGeom prst="roundRect">
            <a:avLst/>
          </a:prstGeom>
          <a:gradFill>
            <a:gsLst>
              <a:gs pos="0">
                <a:schemeClr val="bg1">
                  <a:lumMod val="75000"/>
                </a:schemeClr>
              </a:gs>
              <a:gs pos="50000">
                <a:schemeClr val="bg1">
                  <a:lumMod val="85000"/>
                </a:schemeClr>
              </a:gs>
              <a:gs pos="100000">
                <a:schemeClr val="bg1">
                  <a:lumMod val="95000"/>
                </a:schemeClr>
              </a:gs>
            </a:gsLst>
            <a:lin ang="5400000" scaled="0"/>
          </a:gradFill>
          <a:ln>
            <a:solidFill>
              <a:schemeClr val="bg1">
                <a:lumMod val="50000"/>
              </a:schemeClr>
            </a:solidFill>
          </a:ln>
          <a:effectLst>
            <a:reflection blurRad="6350" stA="52000" endA="300" endPos="35000" dir="5400000" sy="-100000" algn="bl" rotWithShape="0"/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Calibri" pitchFamily="34" charset="0"/>
            </a:endParaRPr>
          </a:p>
        </p:txBody>
      </p:sp>
      <p:sp>
        <p:nvSpPr>
          <p:cNvPr id="14" name="Rounded Rectangle 13"/>
          <p:cNvSpPr/>
          <p:nvPr/>
        </p:nvSpPr>
        <p:spPr>
          <a:xfrm>
            <a:off x="5867400" y="1447800"/>
            <a:ext cx="2133600" cy="4343400"/>
          </a:xfrm>
          <a:prstGeom prst="roundRect">
            <a:avLst/>
          </a:prstGeom>
          <a:gradFill>
            <a:gsLst>
              <a:gs pos="0">
                <a:schemeClr val="bg1">
                  <a:lumMod val="75000"/>
                </a:schemeClr>
              </a:gs>
              <a:gs pos="50000">
                <a:schemeClr val="bg1">
                  <a:lumMod val="85000"/>
                </a:schemeClr>
              </a:gs>
              <a:gs pos="100000">
                <a:schemeClr val="bg1">
                  <a:lumMod val="95000"/>
                </a:schemeClr>
              </a:gs>
            </a:gsLst>
            <a:lin ang="5400000" scaled="0"/>
          </a:gradFill>
          <a:ln>
            <a:solidFill>
              <a:schemeClr val="bg1">
                <a:lumMod val="50000"/>
              </a:schemeClr>
            </a:solidFill>
          </a:ln>
          <a:effectLst>
            <a:reflection blurRad="6350" stA="52000" endA="300" endPos="35000" dir="5400000" sy="-100000" algn="bl" rotWithShape="0"/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Calibri" pitchFamily="34" charset="0"/>
            </a:endParaRPr>
          </a:p>
        </p:txBody>
      </p:sp>
      <p:sp>
        <p:nvSpPr>
          <p:cNvPr id="15" name="Title 14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sz="4000" dirty="0" smtClean="0">
                <a:latin typeface="Franklin Gothic Medium Cond" pitchFamily="34" charset="0"/>
              </a:rPr>
              <a:t>Your Title Text Here</a:t>
            </a:r>
            <a:endParaRPr lang="en-US" sz="4000" dirty="0"/>
          </a:p>
        </p:txBody>
      </p:sp>
      <p:sp>
        <p:nvSpPr>
          <p:cNvPr id="16" name="Rectangle 15"/>
          <p:cNvSpPr/>
          <p:nvPr/>
        </p:nvSpPr>
        <p:spPr>
          <a:xfrm>
            <a:off x="902368" y="2209800"/>
            <a:ext cx="2133600" cy="2438400"/>
          </a:xfrm>
          <a:prstGeom prst="rect">
            <a:avLst/>
          </a:prstGeom>
          <a:solidFill>
            <a:schemeClr val="accent3">
              <a:lumMod val="40000"/>
              <a:lumOff val="60000"/>
            </a:schemeClr>
          </a:solidFill>
          <a:ln w="6350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Calibri" pitchFamily="34" charset="0"/>
            </a:endParaRPr>
          </a:p>
        </p:txBody>
      </p:sp>
      <p:sp>
        <p:nvSpPr>
          <p:cNvPr id="17" name="Rectangle 16"/>
          <p:cNvSpPr/>
          <p:nvPr/>
        </p:nvSpPr>
        <p:spPr>
          <a:xfrm>
            <a:off x="3340768" y="2209800"/>
            <a:ext cx="2133600" cy="24384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Calibri" pitchFamily="34" charset="0"/>
            </a:endParaRPr>
          </a:p>
        </p:txBody>
      </p:sp>
      <p:sp>
        <p:nvSpPr>
          <p:cNvPr id="18" name="Rectangle 17"/>
          <p:cNvSpPr/>
          <p:nvPr/>
        </p:nvSpPr>
        <p:spPr>
          <a:xfrm>
            <a:off x="5855368" y="2209800"/>
            <a:ext cx="2133600" cy="2438400"/>
          </a:xfrm>
          <a:prstGeom prst="rect">
            <a:avLst/>
          </a:prstGeom>
          <a:solidFill>
            <a:schemeClr val="bg2">
              <a:lumMod val="75000"/>
            </a:schemeClr>
          </a:solidFill>
          <a:ln w="6350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Calibri" pitchFamily="34" charset="0"/>
            </a:endParaRPr>
          </a:p>
        </p:txBody>
      </p:sp>
      <p:sp>
        <p:nvSpPr>
          <p:cNvPr id="20" name="TextBox 19"/>
          <p:cNvSpPr txBox="1"/>
          <p:nvPr/>
        </p:nvSpPr>
        <p:spPr>
          <a:xfrm>
            <a:off x="1323472" y="1600200"/>
            <a:ext cx="12954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800" b="1" dirty="0" smtClean="0">
                <a:latin typeface="Calibri" pitchFamily="34" charset="0"/>
              </a:rPr>
              <a:t>Point 1</a:t>
            </a:r>
            <a:endParaRPr lang="en-US" sz="2800" b="1" dirty="0">
              <a:latin typeface="Calibri" pitchFamily="34" charset="0"/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3810000" y="1600200"/>
            <a:ext cx="12954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800" b="1" dirty="0" smtClean="0">
                <a:latin typeface="Calibri" pitchFamily="34" charset="0"/>
              </a:rPr>
              <a:t>Point 2</a:t>
            </a:r>
            <a:endParaRPr lang="en-US" sz="2800" b="1" dirty="0">
              <a:latin typeface="Calibri" pitchFamily="34" charset="0"/>
            </a:endParaRPr>
          </a:p>
        </p:txBody>
      </p:sp>
      <p:sp>
        <p:nvSpPr>
          <p:cNvPr id="22" name="TextBox 21"/>
          <p:cNvSpPr txBox="1"/>
          <p:nvPr/>
        </p:nvSpPr>
        <p:spPr>
          <a:xfrm>
            <a:off x="6248400" y="1600200"/>
            <a:ext cx="12954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800" b="1" dirty="0" smtClean="0">
                <a:latin typeface="Calibri" pitchFamily="34" charset="0"/>
              </a:rPr>
              <a:t>Point 3</a:t>
            </a:r>
            <a:endParaRPr lang="en-US" sz="2800" b="1" dirty="0">
              <a:latin typeface="Calibri" pitchFamily="34" charset="0"/>
            </a:endParaRPr>
          </a:p>
        </p:txBody>
      </p:sp>
      <p:sp>
        <p:nvSpPr>
          <p:cNvPr id="23" name="TextBox 22"/>
          <p:cNvSpPr txBox="1"/>
          <p:nvPr/>
        </p:nvSpPr>
        <p:spPr>
          <a:xfrm>
            <a:off x="1066800" y="2514600"/>
            <a:ext cx="1905000" cy="193899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dirty="0" smtClean="0">
                <a:latin typeface="Calibri" pitchFamily="34" charset="0"/>
              </a:rPr>
              <a:t>Your text here. Your text here. Your text here. Your text here. Your text here. Your text here.. </a:t>
            </a:r>
            <a:endParaRPr lang="en-US" sz="2000" dirty="0">
              <a:latin typeface="Calibri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3429000" y="2514600"/>
            <a:ext cx="1905000" cy="193899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dirty="0" smtClean="0">
                <a:latin typeface="Calibri" pitchFamily="34" charset="0"/>
              </a:rPr>
              <a:t>Your text here. Your text here. Your text here. Your text here. Your text here. Your text here.. </a:t>
            </a:r>
            <a:endParaRPr lang="en-US" sz="2000" dirty="0">
              <a:latin typeface="Calibri" pitchFamily="34" charset="0"/>
            </a:endParaRPr>
          </a:p>
        </p:txBody>
      </p:sp>
      <p:sp>
        <p:nvSpPr>
          <p:cNvPr id="25" name="TextBox 24"/>
          <p:cNvSpPr txBox="1"/>
          <p:nvPr/>
        </p:nvSpPr>
        <p:spPr>
          <a:xfrm>
            <a:off x="5979696" y="2514600"/>
            <a:ext cx="1905000" cy="193899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dirty="0" smtClean="0">
                <a:latin typeface="Calibri" pitchFamily="34" charset="0"/>
              </a:rPr>
              <a:t>Your text here. Your text here. Your text here. Your text here. Your text here. Your text here.. </a:t>
            </a:r>
            <a:endParaRPr lang="en-US" sz="2000" dirty="0">
              <a:latin typeface="Calibri" pitchFamily="34" charset="0"/>
            </a:endParaRPr>
          </a:p>
        </p:txBody>
      </p:sp>
      <p:pic>
        <p:nvPicPr>
          <p:cNvPr id="26" name="Picture 25" descr="coins-blurg.jpg"/>
          <p:cNvPicPr>
            <a:picLocks noChangeAspect="1"/>
          </p:cNvPicPr>
          <p:nvPr/>
        </p:nvPicPr>
        <p:blipFill>
          <a:blip r:embed="rId2" cstate="email"/>
          <a:stretch>
            <a:fillRect/>
          </a:stretch>
        </p:blipFill>
        <p:spPr>
          <a:xfrm>
            <a:off x="1219200" y="4699000"/>
            <a:ext cx="1524000" cy="1016000"/>
          </a:xfrm>
          <a:prstGeom prst="rect">
            <a:avLst/>
          </a:prstGeom>
        </p:spPr>
      </p:pic>
      <p:pic>
        <p:nvPicPr>
          <p:cNvPr id="27" name="Picture 26" descr="map-hi.png"/>
          <p:cNvPicPr>
            <a:picLocks noChangeAspect="1"/>
          </p:cNvPicPr>
          <p:nvPr/>
        </p:nvPicPr>
        <p:blipFill>
          <a:blip r:embed="rId3" cstate="email"/>
          <a:stretch>
            <a:fillRect/>
          </a:stretch>
        </p:blipFill>
        <p:spPr>
          <a:xfrm>
            <a:off x="3581400" y="4800600"/>
            <a:ext cx="1600200" cy="858774"/>
          </a:xfrm>
          <a:prstGeom prst="rect">
            <a:avLst/>
          </a:prstGeom>
        </p:spPr>
      </p:pic>
      <p:pic>
        <p:nvPicPr>
          <p:cNvPr id="28" name="Picture 27" descr="czara1_Groupe.png"/>
          <p:cNvPicPr>
            <a:picLocks noChangeAspect="1"/>
          </p:cNvPicPr>
          <p:nvPr/>
        </p:nvPicPr>
        <p:blipFill>
          <a:blip r:embed="rId4" cstate="email"/>
          <a:stretch>
            <a:fillRect/>
          </a:stretch>
        </p:blipFill>
        <p:spPr>
          <a:xfrm>
            <a:off x="6324600" y="4724400"/>
            <a:ext cx="1295400" cy="93268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32135359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" grpId="0"/>
      <p:bldP spid="24" grpId="0"/>
      <p:bldP spid="25" grpId="0"/>
    </p:bldLst>
  </p:timing>
</p:sld>
</file>

<file path=ppt/slides/slide1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/>
          <p:cNvSpPr/>
          <p:nvPr/>
        </p:nvSpPr>
        <p:spPr>
          <a:xfrm>
            <a:off x="0" y="4572000"/>
            <a:ext cx="9144000" cy="1752600"/>
          </a:xfrm>
          <a:prstGeom prst="rect">
            <a:avLst/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Calibri" pitchFamily="34" charset="0"/>
            </a:endParaRPr>
          </a:p>
        </p:txBody>
      </p:sp>
      <p:sp>
        <p:nvSpPr>
          <p:cNvPr id="4" name="Rounded Rectangle 3"/>
          <p:cNvSpPr/>
          <p:nvPr/>
        </p:nvSpPr>
        <p:spPr>
          <a:xfrm>
            <a:off x="533400" y="2438401"/>
            <a:ext cx="1828800" cy="2895600"/>
          </a:xfrm>
          <a:prstGeom prst="roundRect">
            <a:avLst/>
          </a:prstGeom>
          <a:gradFill>
            <a:gsLst>
              <a:gs pos="0">
                <a:schemeClr val="bg1">
                  <a:lumMod val="75000"/>
                </a:schemeClr>
              </a:gs>
              <a:gs pos="50000">
                <a:schemeClr val="bg1">
                  <a:lumMod val="85000"/>
                </a:schemeClr>
              </a:gs>
              <a:gs pos="100000">
                <a:schemeClr val="bg1">
                  <a:lumMod val="95000"/>
                </a:schemeClr>
              </a:gs>
            </a:gsLst>
            <a:lin ang="5400000" scaled="0"/>
          </a:gradFill>
          <a:ln>
            <a:solidFill>
              <a:schemeClr val="bg1">
                <a:lumMod val="50000"/>
              </a:schemeClr>
            </a:solidFill>
          </a:ln>
          <a:effectLst>
            <a:reflection blurRad="6350" stA="52000" endA="300" endPos="35000" dir="5400000" sy="-100000" algn="bl" rotWithShape="0"/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Calibri" pitchFamily="34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868362"/>
          </a:xfrm>
        </p:spPr>
        <p:txBody>
          <a:bodyPr>
            <a:normAutofit/>
          </a:bodyPr>
          <a:lstStyle/>
          <a:p>
            <a:r>
              <a:rPr lang="en-US" dirty="0" smtClean="0">
                <a:latin typeface="Franklin Gothic Medium Cond" pitchFamily="34" charset="0"/>
              </a:rPr>
              <a:t>Your Title Text Here</a:t>
            </a:r>
            <a:endParaRPr lang="en-US" dirty="0">
              <a:latin typeface="Franklin Gothic Medium Cond" pitchFamily="34" charset="0"/>
            </a:endParaRPr>
          </a:p>
        </p:txBody>
      </p:sp>
      <p:sp>
        <p:nvSpPr>
          <p:cNvPr id="3" name="Freeform 8"/>
          <p:cNvSpPr>
            <a:spLocks/>
          </p:cNvSpPr>
          <p:nvPr/>
        </p:nvSpPr>
        <p:spPr bwMode="auto">
          <a:xfrm rot="5400000">
            <a:off x="466725" y="1209676"/>
            <a:ext cx="2035175" cy="1597025"/>
          </a:xfrm>
          <a:custGeom>
            <a:avLst/>
            <a:gdLst>
              <a:gd name="T0" fmla="*/ 2035175 w 546"/>
              <a:gd name="T1" fmla="*/ 802244 h 428"/>
              <a:gd name="T2" fmla="*/ 1804074 w 546"/>
              <a:gd name="T3" fmla="*/ 544780 h 428"/>
              <a:gd name="T4" fmla="*/ 1804074 w 546"/>
              <a:gd name="T5" fmla="*/ 638064 h 428"/>
              <a:gd name="T6" fmla="*/ 1468606 w 546"/>
              <a:gd name="T7" fmla="*/ 369405 h 428"/>
              <a:gd name="T8" fmla="*/ 797669 w 546"/>
              <a:gd name="T9" fmla="*/ 0 h 428"/>
              <a:gd name="T10" fmla="*/ 0 w 546"/>
              <a:gd name="T11" fmla="*/ 798513 h 428"/>
              <a:gd name="T12" fmla="*/ 797669 w 546"/>
              <a:gd name="T13" fmla="*/ 1597025 h 428"/>
              <a:gd name="T14" fmla="*/ 1461151 w 546"/>
              <a:gd name="T15" fmla="*/ 1238814 h 428"/>
              <a:gd name="T16" fmla="*/ 1804074 w 546"/>
              <a:gd name="T17" fmla="*/ 966424 h 428"/>
              <a:gd name="T18" fmla="*/ 1804074 w 546"/>
              <a:gd name="T19" fmla="*/ 1059708 h 428"/>
              <a:gd name="T20" fmla="*/ 2035175 w 546"/>
              <a:gd name="T21" fmla="*/ 802244 h 428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546"/>
              <a:gd name="T34" fmla="*/ 0 h 428"/>
              <a:gd name="T35" fmla="*/ 546 w 546"/>
              <a:gd name="T36" fmla="*/ 428 h 428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546" h="428">
                <a:moveTo>
                  <a:pt x="546" y="215"/>
                </a:moveTo>
                <a:cubicBezTo>
                  <a:pt x="484" y="146"/>
                  <a:pt x="484" y="146"/>
                  <a:pt x="484" y="146"/>
                </a:cubicBezTo>
                <a:cubicBezTo>
                  <a:pt x="484" y="171"/>
                  <a:pt x="484" y="171"/>
                  <a:pt x="484" y="171"/>
                </a:cubicBezTo>
                <a:cubicBezTo>
                  <a:pt x="394" y="99"/>
                  <a:pt x="394" y="99"/>
                  <a:pt x="394" y="99"/>
                </a:cubicBezTo>
                <a:cubicBezTo>
                  <a:pt x="356" y="40"/>
                  <a:pt x="290" y="0"/>
                  <a:pt x="214" y="0"/>
                </a:cubicBezTo>
                <a:cubicBezTo>
                  <a:pt x="96" y="0"/>
                  <a:pt x="0" y="96"/>
                  <a:pt x="0" y="214"/>
                </a:cubicBezTo>
                <a:cubicBezTo>
                  <a:pt x="0" y="332"/>
                  <a:pt x="96" y="428"/>
                  <a:pt x="214" y="428"/>
                </a:cubicBezTo>
                <a:cubicBezTo>
                  <a:pt x="288" y="428"/>
                  <a:pt x="354" y="390"/>
                  <a:pt x="392" y="332"/>
                </a:cubicBezTo>
                <a:cubicBezTo>
                  <a:pt x="484" y="259"/>
                  <a:pt x="484" y="259"/>
                  <a:pt x="484" y="259"/>
                </a:cubicBezTo>
                <a:cubicBezTo>
                  <a:pt x="484" y="284"/>
                  <a:pt x="484" y="284"/>
                  <a:pt x="484" y="284"/>
                </a:cubicBezTo>
                <a:lnTo>
                  <a:pt x="546" y="215"/>
                </a:lnTo>
                <a:close/>
              </a:path>
            </a:pathLst>
          </a:custGeom>
          <a:solidFill>
            <a:schemeClr val="bg2">
              <a:lumMod val="50000"/>
            </a:schemeClr>
          </a:solidFill>
          <a:ln w="9">
            <a:noFill/>
            <a:miter lim="800000"/>
            <a:headEnd/>
            <a:tailEnd/>
          </a:ln>
          <a:effectLst>
            <a:outerShdw blurRad="215900" dist="38100" dir="5400000" sx="102000" sy="102000" algn="t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139700" h="139700" prst="divot"/>
          </a:sp3d>
        </p:spPr>
        <p:txBody>
          <a:bodyPr/>
          <a:lstStyle/>
          <a:p>
            <a:endParaRPr lang="en-US">
              <a:latin typeface="Calibri" pitchFamily="34" charset="0"/>
            </a:endParaRPr>
          </a:p>
        </p:txBody>
      </p:sp>
      <p:sp>
        <p:nvSpPr>
          <p:cNvPr id="5" name="Rounded Rectangle 4"/>
          <p:cNvSpPr/>
          <p:nvPr/>
        </p:nvSpPr>
        <p:spPr>
          <a:xfrm>
            <a:off x="2590800" y="2819401"/>
            <a:ext cx="1828800" cy="2895600"/>
          </a:xfrm>
          <a:prstGeom prst="roundRect">
            <a:avLst/>
          </a:prstGeom>
          <a:gradFill>
            <a:gsLst>
              <a:gs pos="0">
                <a:schemeClr val="bg1">
                  <a:lumMod val="75000"/>
                </a:schemeClr>
              </a:gs>
              <a:gs pos="50000">
                <a:schemeClr val="bg1">
                  <a:lumMod val="85000"/>
                </a:schemeClr>
              </a:gs>
              <a:gs pos="100000">
                <a:schemeClr val="bg1">
                  <a:lumMod val="95000"/>
                </a:schemeClr>
              </a:gs>
            </a:gsLst>
            <a:lin ang="5400000" scaled="0"/>
          </a:gradFill>
          <a:ln>
            <a:solidFill>
              <a:schemeClr val="bg1">
                <a:lumMod val="50000"/>
              </a:schemeClr>
            </a:solidFill>
          </a:ln>
          <a:effectLst>
            <a:reflection blurRad="6350" stA="52000" endA="300" endPos="35000" dir="5400000" sy="-100000" algn="bl" rotWithShape="0"/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Calibri" pitchFamily="34" charset="0"/>
            </a:endParaRPr>
          </a:p>
        </p:txBody>
      </p:sp>
      <p:sp>
        <p:nvSpPr>
          <p:cNvPr id="6" name="Freeform 8"/>
          <p:cNvSpPr>
            <a:spLocks/>
          </p:cNvSpPr>
          <p:nvPr/>
        </p:nvSpPr>
        <p:spPr bwMode="auto">
          <a:xfrm rot="5400000">
            <a:off x="2524125" y="1590675"/>
            <a:ext cx="2035175" cy="1597025"/>
          </a:xfrm>
          <a:custGeom>
            <a:avLst/>
            <a:gdLst>
              <a:gd name="T0" fmla="*/ 2035175 w 546"/>
              <a:gd name="T1" fmla="*/ 802244 h 428"/>
              <a:gd name="T2" fmla="*/ 1804074 w 546"/>
              <a:gd name="T3" fmla="*/ 544780 h 428"/>
              <a:gd name="T4" fmla="*/ 1804074 w 546"/>
              <a:gd name="T5" fmla="*/ 638064 h 428"/>
              <a:gd name="T6" fmla="*/ 1468606 w 546"/>
              <a:gd name="T7" fmla="*/ 369405 h 428"/>
              <a:gd name="T8" fmla="*/ 797669 w 546"/>
              <a:gd name="T9" fmla="*/ 0 h 428"/>
              <a:gd name="T10" fmla="*/ 0 w 546"/>
              <a:gd name="T11" fmla="*/ 798513 h 428"/>
              <a:gd name="T12" fmla="*/ 797669 w 546"/>
              <a:gd name="T13" fmla="*/ 1597025 h 428"/>
              <a:gd name="T14" fmla="*/ 1461151 w 546"/>
              <a:gd name="T15" fmla="*/ 1238814 h 428"/>
              <a:gd name="T16" fmla="*/ 1804074 w 546"/>
              <a:gd name="T17" fmla="*/ 966424 h 428"/>
              <a:gd name="T18" fmla="*/ 1804074 w 546"/>
              <a:gd name="T19" fmla="*/ 1059708 h 428"/>
              <a:gd name="T20" fmla="*/ 2035175 w 546"/>
              <a:gd name="T21" fmla="*/ 802244 h 428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546"/>
              <a:gd name="T34" fmla="*/ 0 h 428"/>
              <a:gd name="T35" fmla="*/ 546 w 546"/>
              <a:gd name="T36" fmla="*/ 428 h 428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546" h="428">
                <a:moveTo>
                  <a:pt x="546" y="215"/>
                </a:moveTo>
                <a:cubicBezTo>
                  <a:pt x="484" y="146"/>
                  <a:pt x="484" y="146"/>
                  <a:pt x="484" y="146"/>
                </a:cubicBezTo>
                <a:cubicBezTo>
                  <a:pt x="484" y="171"/>
                  <a:pt x="484" y="171"/>
                  <a:pt x="484" y="171"/>
                </a:cubicBezTo>
                <a:cubicBezTo>
                  <a:pt x="394" y="99"/>
                  <a:pt x="394" y="99"/>
                  <a:pt x="394" y="99"/>
                </a:cubicBezTo>
                <a:cubicBezTo>
                  <a:pt x="356" y="40"/>
                  <a:pt x="290" y="0"/>
                  <a:pt x="214" y="0"/>
                </a:cubicBezTo>
                <a:cubicBezTo>
                  <a:pt x="96" y="0"/>
                  <a:pt x="0" y="96"/>
                  <a:pt x="0" y="214"/>
                </a:cubicBezTo>
                <a:cubicBezTo>
                  <a:pt x="0" y="332"/>
                  <a:pt x="96" y="428"/>
                  <a:pt x="214" y="428"/>
                </a:cubicBezTo>
                <a:cubicBezTo>
                  <a:pt x="288" y="428"/>
                  <a:pt x="354" y="390"/>
                  <a:pt x="392" y="332"/>
                </a:cubicBezTo>
                <a:cubicBezTo>
                  <a:pt x="484" y="259"/>
                  <a:pt x="484" y="259"/>
                  <a:pt x="484" y="259"/>
                </a:cubicBezTo>
                <a:cubicBezTo>
                  <a:pt x="484" y="284"/>
                  <a:pt x="484" y="284"/>
                  <a:pt x="484" y="284"/>
                </a:cubicBezTo>
                <a:lnTo>
                  <a:pt x="546" y="215"/>
                </a:lnTo>
                <a:close/>
              </a:path>
            </a:pathLst>
          </a:custGeom>
          <a:solidFill>
            <a:schemeClr val="accent5">
              <a:lumMod val="75000"/>
            </a:schemeClr>
          </a:solidFill>
          <a:ln w="9">
            <a:noFill/>
            <a:miter lim="800000"/>
            <a:headEnd/>
            <a:tailEnd/>
          </a:ln>
          <a:effectLst>
            <a:outerShdw blurRad="215900" dist="38100" dir="5400000" sx="102000" sy="102000" algn="t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139700" h="139700" prst="divot"/>
          </a:sp3d>
        </p:spPr>
        <p:txBody>
          <a:bodyPr/>
          <a:lstStyle/>
          <a:p>
            <a:endParaRPr lang="en-US">
              <a:latin typeface="Calibri" pitchFamily="34" charset="0"/>
            </a:endParaRPr>
          </a:p>
        </p:txBody>
      </p:sp>
      <p:sp>
        <p:nvSpPr>
          <p:cNvPr id="7" name="Rounded Rectangle 6"/>
          <p:cNvSpPr/>
          <p:nvPr/>
        </p:nvSpPr>
        <p:spPr>
          <a:xfrm>
            <a:off x="4800600" y="2438401"/>
            <a:ext cx="1828800" cy="2895600"/>
          </a:xfrm>
          <a:prstGeom prst="roundRect">
            <a:avLst/>
          </a:prstGeom>
          <a:gradFill>
            <a:gsLst>
              <a:gs pos="0">
                <a:schemeClr val="bg1">
                  <a:lumMod val="75000"/>
                </a:schemeClr>
              </a:gs>
              <a:gs pos="50000">
                <a:schemeClr val="bg1">
                  <a:lumMod val="85000"/>
                </a:schemeClr>
              </a:gs>
              <a:gs pos="100000">
                <a:schemeClr val="bg1">
                  <a:lumMod val="95000"/>
                </a:schemeClr>
              </a:gs>
            </a:gsLst>
            <a:lin ang="5400000" scaled="0"/>
          </a:gradFill>
          <a:ln>
            <a:solidFill>
              <a:schemeClr val="bg1">
                <a:lumMod val="50000"/>
              </a:schemeClr>
            </a:solidFill>
          </a:ln>
          <a:effectLst>
            <a:reflection blurRad="6350" stA="52000" endA="300" endPos="35000" dir="5400000" sy="-100000" algn="bl" rotWithShape="0"/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Calibri" pitchFamily="34" charset="0"/>
            </a:endParaRPr>
          </a:p>
        </p:txBody>
      </p:sp>
      <p:sp>
        <p:nvSpPr>
          <p:cNvPr id="8" name="Freeform 8"/>
          <p:cNvSpPr>
            <a:spLocks/>
          </p:cNvSpPr>
          <p:nvPr/>
        </p:nvSpPr>
        <p:spPr bwMode="auto">
          <a:xfrm rot="5400000">
            <a:off x="4733925" y="1209675"/>
            <a:ext cx="2035175" cy="1597025"/>
          </a:xfrm>
          <a:custGeom>
            <a:avLst/>
            <a:gdLst>
              <a:gd name="T0" fmla="*/ 2035175 w 546"/>
              <a:gd name="T1" fmla="*/ 802244 h 428"/>
              <a:gd name="T2" fmla="*/ 1804074 w 546"/>
              <a:gd name="T3" fmla="*/ 544780 h 428"/>
              <a:gd name="T4" fmla="*/ 1804074 w 546"/>
              <a:gd name="T5" fmla="*/ 638064 h 428"/>
              <a:gd name="T6" fmla="*/ 1468606 w 546"/>
              <a:gd name="T7" fmla="*/ 369405 h 428"/>
              <a:gd name="T8" fmla="*/ 797669 w 546"/>
              <a:gd name="T9" fmla="*/ 0 h 428"/>
              <a:gd name="T10" fmla="*/ 0 w 546"/>
              <a:gd name="T11" fmla="*/ 798513 h 428"/>
              <a:gd name="T12" fmla="*/ 797669 w 546"/>
              <a:gd name="T13" fmla="*/ 1597025 h 428"/>
              <a:gd name="T14" fmla="*/ 1461151 w 546"/>
              <a:gd name="T15" fmla="*/ 1238814 h 428"/>
              <a:gd name="T16" fmla="*/ 1804074 w 546"/>
              <a:gd name="T17" fmla="*/ 966424 h 428"/>
              <a:gd name="T18" fmla="*/ 1804074 w 546"/>
              <a:gd name="T19" fmla="*/ 1059708 h 428"/>
              <a:gd name="T20" fmla="*/ 2035175 w 546"/>
              <a:gd name="T21" fmla="*/ 802244 h 428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546"/>
              <a:gd name="T34" fmla="*/ 0 h 428"/>
              <a:gd name="T35" fmla="*/ 546 w 546"/>
              <a:gd name="T36" fmla="*/ 428 h 428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546" h="428">
                <a:moveTo>
                  <a:pt x="546" y="215"/>
                </a:moveTo>
                <a:cubicBezTo>
                  <a:pt x="484" y="146"/>
                  <a:pt x="484" y="146"/>
                  <a:pt x="484" y="146"/>
                </a:cubicBezTo>
                <a:cubicBezTo>
                  <a:pt x="484" y="171"/>
                  <a:pt x="484" y="171"/>
                  <a:pt x="484" y="171"/>
                </a:cubicBezTo>
                <a:cubicBezTo>
                  <a:pt x="394" y="99"/>
                  <a:pt x="394" y="99"/>
                  <a:pt x="394" y="99"/>
                </a:cubicBezTo>
                <a:cubicBezTo>
                  <a:pt x="356" y="40"/>
                  <a:pt x="290" y="0"/>
                  <a:pt x="214" y="0"/>
                </a:cubicBezTo>
                <a:cubicBezTo>
                  <a:pt x="96" y="0"/>
                  <a:pt x="0" y="96"/>
                  <a:pt x="0" y="214"/>
                </a:cubicBezTo>
                <a:cubicBezTo>
                  <a:pt x="0" y="332"/>
                  <a:pt x="96" y="428"/>
                  <a:pt x="214" y="428"/>
                </a:cubicBezTo>
                <a:cubicBezTo>
                  <a:pt x="288" y="428"/>
                  <a:pt x="354" y="390"/>
                  <a:pt x="392" y="332"/>
                </a:cubicBezTo>
                <a:cubicBezTo>
                  <a:pt x="484" y="259"/>
                  <a:pt x="484" y="259"/>
                  <a:pt x="484" y="259"/>
                </a:cubicBezTo>
                <a:cubicBezTo>
                  <a:pt x="484" y="284"/>
                  <a:pt x="484" y="284"/>
                  <a:pt x="484" y="284"/>
                </a:cubicBezTo>
                <a:lnTo>
                  <a:pt x="546" y="215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 w="9">
            <a:noFill/>
            <a:miter lim="800000"/>
            <a:headEnd/>
            <a:tailEnd/>
          </a:ln>
          <a:effectLst>
            <a:outerShdw blurRad="215900" dist="38100" dir="5400000" sx="102000" sy="102000" algn="t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139700" h="139700" prst="divot"/>
          </a:sp3d>
        </p:spPr>
        <p:txBody>
          <a:bodyPr/>
          <a:lstStyle/>
          <a:p>
            <a:endParaRPr lang="en-US">
              <a:latin typeface="Calibri" pitchFamily="34" charset="0"/>
            </a:endParaRPr>
          </a:p>
        </p:txBody>
      </p:sp>
      <p:sp>
        <p:nvSpPr>
          <p:cNvPr id="9" name="Rounded Rectangle 8"/>
          <p:cNvSpPr/>
          <p:nvPr/>
        </p:nvSpPr>
        <p:spPr>
          <a:xfrm>
            <a:off x="6934200" y="2819401"/>
            <a:ext cx="1828800" cy="2895600"/>
          </a:xfrm>
          <a:prstGeom prst="roundRect">
            <a:avLst/>
          </a:prstGeom>
          <a:gradFill>
            <a:gsLst>
              <a:gs pos="0">
                <a:schemeClr val="bg1">
                  <a:lumMod val="75000"/>
                </a:schemeClr>
              </a:gs>
              <a:gs pos="50000">
                <a:schemeClr val="bg1">
                  <a:lumMod val="85000"/>
                </a:schemeClr>
              </a:gs>
              <a:gs pos="100000">
                <a:schemeClr val="bg1">
                  <a:lumMod val="95000"/>
                </a:schemeClr>
              </a:gs>
            </a:gsLst>
            <a:lin ang="5400000" scaled="0"/>
          </a:gradFill>
          <a:ln>
            <a:solidFill>
              <a:schemeClr val="bg1">
                <a:lumMod val="50000"/>
              </a:schemeClr>
            </a:solidFill>
          </a:ln>
          <a:effectLst>
            <a:reflection blurRad="6350" stA="52000" endA="300" endPos="35000" dir="5400000" sy="-100000" algn="bl" rotWithShape="0"/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Calibri" pitchFamily="34" charset="0"/>
            </a:endParaRPr>
          </a:p>
        </p:txBody>
      </p:sp>
      <p:sp>
        <p:nvSpPr>
          <p:cNvPr id="10" name="Freeform 8"/>
          <p:cNvSpPr>
            <a:spLocks/>
          </p:cNvSpPr>
          <p:nvPr/>
        </p:nvSpPr>
        <p:spPr bwMode="auto">
          <a:xfrm rot="5400000">
            <a:off x="6867525" y="1590676"/>
            <a:ext cx="2035175" cy="1597025"/>
          </a:xfrm>
          <a:custGeom>
            <a:avLst/>
            <a:gdLst>
              <a:gd name="T0" fmla="*/ 2035175 w 546"/>
              <a:gd name="T1" fmla="*/ 802244 h 428"/>
              <a:gd name="T2" fmla="*/ 1804074 w 546"/>
              <a:gd name="T3" fmla="*/ 544780 h 428"/>
              <a:gd name="T4" fmla="*/ 1804074 w 546"/>
              <a:gd name="T5" fmla="*/ 638064 h 428"/>
              <a:gd name="T6" fmla="*/ 1468606 w 546"/>
              <a:gd name="T7" fmla="*/ 369405 h 428"/>
              <a:gd name="T8" fmla="*/ 797669 w 546"/>
              <a:gd name="T9" fmla="*/ 0 h 428"/>
              <a:gd name="T10" fmla="*/ 0 w 546"/>
              <a:gd name="T11" fmla="*/ 798513 h 428"/>
              <a:gd name="T12" fmla="*/ 797669 w 546"/>
              <a:gd name="T13" fmla="*/ 1597025 h 428"/>
              <a:gd name="T14" fmla="*/ 1461151 w 546"/>
              <a:gd name="T15" fmla="*/ 1238814 h 428"/>
              <a:gd name="T16" fmla="*/ 1804074 w 546"/>
              <a:gd name="T17" fmla="*/ 966424 h 428"/>
              <a:gd name="T18" fmla="*/ 1804074 w 546"/>
              <a:gd name="T19" fmla="*/ 1059708 h 428"/>
              <a:gd name="T20" fmla="*/ 2035175 w 546"/>
              <a:gd name="T21" fmla="*/ 802244 h 428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546"/>
              <a:gd name="T34" fmla="*/ 0 h 428"/>
              <a:gd name="T35" fmla="*/ 546 w 546"/>
              <a:gd name="T36" fmla="*/ 428 h 428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546" h="428">
                <a:moveTo>
                  <a:pt x="546" y="215"/>
                </a:moveTo>
                <a:cubicBezTo>
                  <a:pt x="484" y="146"/>
                  <a:pt x="484" y="146"/>
                  <a:pt x="484" y="146"/>
                </a:cubicBezTo>
                <a:cubicBezTo>
                  <a:pt x="484" y="171"/>
                  <a:pt x="484" y="171"/>
                  <a:pt x="484" y="171"/>
                </a:cubicBezTo>
                <a:cubicBezTo>
                  <a:pt x="394" y="99"/>
                  <a:pt x="394" y="99"/>
                  <a:pt x="394" y="99"/>
                </a:cubicBezTo>
                <a:cubicBezTo>
                  <a:pt x="356" y="40"/>
                  <a:pt x="290" y="0"/>
                  <a:pt x="214" y="0"/>
                </a:cubicBezTo>
                <a:cubicBezTo>
                  <a:pt x="96" y="0"/>
                  <a:pt x="0" y="96"/>
                  <a:pt x="0" y="214"/>
                </a:cubicBezTo>
                <a:cubicBezTo>
                  <a:pt x="0" y="332"/>
                  <a:pt x="96" y="428"/>
                  <a:pt x="214" y="428"/>
                </a:cubicBezTo>
                <a:cubicBezTo>
                  <a:pt x="288" y="428"/>
                  <a:pt x="354" y="390"/>
                  <a:pt x="392" y="332"/>
                </a:cubicBezTo>
                <a:cubicBezTo>
                  <a:pt x="484" y="259"/>
                  <a:pt x="484" y="259"/>
                  <a:pt x="484" y="259"/>
                </a:cubicBezTo>
                <a:cubicBezTo>
                  <a:pt x="484" y="284"/>
                  <a:pt x="484" y="284"/>
                  <a:pt x="484" y="284"/>
                </a:cubicBezTo>
                <a:lnTo>
                  <a:pt x="546" y="215"/>
                </a:lnTo>
                <a:close/>
              </a:path>
            </a:pathLst>
          </a:custGeom>
          <a:solidFill>
            <a:schemeClr val="tx2">
              <a:lumMod val="60000"/>
              <a:lumOff val="40000"/>
            </a:schemeClr>
          </a:solidFill>
          <a:ln w="9">
            <a:noFill/>
            <a:miter lim="800000"/>
            <a:headEnd/>
            <a:tailEnd/>
          </a:ln>
          <a:effectLst>
            <a:outerShdw blurRad="215900" dist="38100" dir="5400000" sx="102000" sy="102000" algn="t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139700" h="139700" prst="divot"/>
          </a:sp3d>
        </p:spPr>
        <p:txBody>
          <a:bodyPr/>
          <a:lstStyle/>
          <a:p>
            <a:endParaRPr lang="en-US">
              <a:latin typeface="Calibri" pitchFamily="34" charset="0"/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616525" y="2841888"/>
            <a:ext cx="1828800" cy="23083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>
                <a:latin typeface="Calibri" pitchFamily="34" charset="0"/>
              </a:rPr>
              <a:t>Your text here. Your text here. Your text here. Your text here. </a:t>
            </a:r>
          </a:p>
        </p:txBody>
      </p:sp>
      <p:sp>
        <p:nvSpPr>
          <p:cNvPr id="18" name="TextBox 17"/>
          <p:cNvSpPr txBox="1"/>
          <p:nvPr/>
        </p:nvSpPr>
        <p:spPr>
          <a:xfrm>
            <a:off x="2673925" y="3299088"/>
            <a:ext cx="1828800" cy="23083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>
                <a:latin typeface="Calibri" pitchFamily="34" charset="0"/>
              </a:rPr>
              <a:t>Your text here. Your text here. Your text here. Your text here. </a:t>
            </a:r>
          </a:p>
        </p:txBody>
      </p:sp>
      <p:sp>
        <p:nvSpPr>
          <p:cNvPr id="19" name="TextBox 18"/>
          <p:cNvSpPr txBox="1"/>
          <p:nvPr/>
        </p:nvSpPr>
        <p:spPr>
          <a:xfrm>
            <a:off x="4883725" y="2918088"/>
            <a:ext cx="1828800" cy="23083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>
                <a:latin typeface="Calibri" pitchFamily="34" charset="0"/>
              </a:rPr>
              <a:t>Your text here. Your text here. Your text here. Your text here. </a:t>
            </a:r>
          </a:p>
        </p:txBody>
      </p:sp>
      <p:sp>
        <p:nvSpPr>
          <p:cNvPr id="20" name="TextBox 19"/>
          <p:cNvSpPr txBox="1"/>
          <p:nvPr/>
        </p:nvSpPr>
        <p:spPr>
          <a:xfrm>
            <a:off x="7017325" y="3299088"/>
            <a:ext cx="1828800" cy="23083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>
                <a:latin typeface="Calibri" pitchFamily="34" charset="0"/>
              </a:rPr>
              <a:t>Your text here. Your text here. Your text here. Your text here. </a:t>
            </a:r>
          </a:p>
        </p:txBody>
      </p:sp>
      <p:sp>
        <p:nvSpPr>
          <p:cNvPr id="21" name="TextBox 20"/>
          <p:cNvSpPr txBox="1"/>
          <p:nvPr/>
        </p:nvSpPr>
        <p:spPr>
          <a:xfrm>
            <a:off x="685800" y="1524000"/>
            <a:ext cx="15240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800" b="1" dirty="0" smtClean="0">
                <a:solidFill>
                  <a:schemeClr val="bg1"/>
                </a:solidFill>
                <a:latin typeface="Calibri" pitchFamily="34" charset="0"/>
              </a:rPr>
              <a:t>Point 1</a:t>
            </a:r>
            <a:endParaRPr lang="en-US" sz="2800" b="1" dirty="0">
              <a:solidFill>
                <a:schemeClr val="bg1"/>
              </a:solidFill>
              <a:latin typeface="Calibri" pitchFamily="34" charset="0"/>
            </a:endParaRPr>
          </a:p>
        </p:txBody>
      </p:sp>
      <p:sp>
        <p:nvSpPr>
          <p:cNvPr id="22" name="TextBox 21"/>
          <p:cNvSpPr txBox="1"/>
          <p:nvPr/>
        </p:nvSpPr>
        <p:spPr>
          <a:xfrm>
            <a:off x="2743200" y="1905000"/>
            <a:ext cx="15240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800" b="1" dirty="0" smtClean="0">
                <a:solidFill>
                  <a:schemeClr val="bg1"/>
                </a:solidFill>
                <a:latin typeface="Calibri" pitchFamily="34" charset="0"/>
              </a:rPr>
              <a:t>Point 2</a:t>
            </a:r>
            <a:endParaRPr lang="en-US" sz="2800" b="1" dirty="0">
              <a:solidFill>
                <a:schemeClr val="bg1"/>
              </a:solidFill>
              <a:latin typeface="Calibri" pitchFamily="34" charset="0"/>
            </a:endParaRPr>
          </a:p>
        </p:txBody>
      </p:sp>
      <p:sp>
        <p:nvSpPr>
          <p:cNvPr id="23" name="TextBox 22"/>
          <p:cNvSpPr txBox="1"/>
          <p:nvPr/>
        </p:nvSpPr>
        <p:spPr>
          <a:xfrm>
            <a:off x="4953000" y="1524000"/>
            <a:ext cx="15240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800" b="1" dirty="0" smtClean="0">
                <a:solidFill>
                  <a:schemeClr val="bg1"/>
                </a:solidFill>
                <a:latin typeface="Calibri" pitchFamily="34" charset="0"/>
              </a:rPr>
              <a:t>Point 3</a:t>
            </a:r>
            <a:endParaRPr lang="en-US" sz="2800" b="1" dirty="0">
              <a:solidFill>
                <a:schemeClr val="bg1"/>
              </a:solidFill>
              <a:latin typeface="Calibri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7086600" y="1905000"/>
            <a:ext cx="15240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800" b="1" dirty="0" smtClean="0">
                <a:solidFill>
                  <a:schemeClr val="bg1"/>
                </a:solidFill>
                <a:latin typeface="Calibri" pitchFamily="34" charset="0"/>
              </a:rPr>
              <a:t>Point 4</a:t>
            </a:r>
            <a:endParaRPr lang="en-US" sz="2800" b="1" dirty="0">
              <a:solidFill>
                <a:schemeClr val="bg1"/>
              </a:solidFill>
              <a:latin typeface="Calibri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92960413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4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4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1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" grpId="0"/>
      <p:bldP spid="18" grpId="0"/>
      <p:bldP spid="19" grpId="0"/>
      <p:bldP spid="20" grpId="0"/>
    </p:bldLst>
  </p:timing>
</p:sld>
</file>

<file path=ppt/slides/slide1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ounded Rectangle 7"/>
          <p:cNvSpPr/>
          <p:nvPr/>
        </p:nvSpPr>
        <p:spPr>
          <a:xfrm>
            <a:off x="2514600" y="1524000"/>
            <a:ext cx="4648200" cy="990600"/>
          </a:xfrm>
          <a:prstGeom prst="roundRect">
            <a:avLst/>
          </a:prstGeom>
          <a:gradFill>
            <a:gsLst>
              <a:gs pos="0">
                <a:schemeClr val="bg1">
                  <a:lumMod val="75000"/>
                </a:schemeClr>
              </a:gs>
              <a:gs pos="50000">
                <a:schemeClr val="bg1">
                  <a:lumMod val="85000"/>
                </a:schemeClr>
              </a:gs>
              <a:gs pos="100000">
                <a:schemeClr val="bg1">
                  <a:lumMod val="95000"/>
                </a:schemeClr>
              </a:gs>
            </a:gsLst>
            <a:lin ang="5400000" scaled="0"/>
          </a:gradFill>
          <a:ln>
            <a:solidFill>
              <a:schemeClr val="bg1">
                <a:lumMod val="50000"/>
              </a:schemeClr>
            </a:solidFill>
          </a:ln>
          <a:effectLst/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Calibri" pitchFamily="34" charset="0"/>
            </a:endParaRPr>
          </a:p>
        </p:txBody>
      </p:sp>
      <p:sp>
        <p:nvSpPr>
          <p:cNvPr id="9" name="Rounded Rectangle 8"/>
          <p:cNvSpPr/>
          <p:nvPr/>
        </p:nvSpPr>
        <p:spPr>
          <a:xfrm>
            <a:off x="2514600" y="2667000"/>
            <a:ext cx="4648200" cy="990600"/>
          </a:xfrm>
          <a:prstGeom prst="roundRect">
            <a:avLst/>
          </a:prstGeom>
          <a:gradFill>
            <a:gsLst>
              <a:gs pos="0">
                <a:schemeClr val="bg1">
                  <a:lumMod val="75000"/>
                </a:schemeClr>
              </a:gs>
              <a:gs pos="50000">
                <a:schemeClr val="bg1">
                  <a:lumMod val="85000"/>
                </a:schemeClr>
              </a:gs>
              <a:gs pos="100000">
                <a:schemeClr val="bg1">
                  <a:lumMod val="95000"/>
                </a:schemeClr>
              </a:gs>
            </a:gsLst>
            <a:lin ang="5400000" scaled="0"/>
          </a:gradFill>
          <a:ln>
            <a:solidFill>
              <a:schemeClr val="bg1">
                <a:lumMod val="50000"/>
              </a:schemeClr>
            </a:solidFill>
          </a:ln>
          <a:effectLst/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Calibri" pitchFamily="34" charset="0"/>
            </a:endParaRPr>
          </a:p>
        </p:txBody>
      </p:sp>
      <p:sp>
        <p:nvSpPr>
          <p:cNvPr id="10" name="Rounded Rectangle 9"/>
          <p:cNvSpPr/>
          <p:nvPr/>
        </p:nvSpPr>
        <p:spPr>
          <a:xfrm>
            <a:off x="2514600" y="3810000"/>
            <a:ext cx="4648200" cy="990600"/>
          </a:xfrm>
          <a:prstGeom prst="roundRect">
            <a:avLst/>
          </a:prstGeom>
          <a:gradFill>
            <a:gsLst>
              <a:gs pos="0">
                <a:schemeClr val="bg1">
                  <a:lumMod val="75000"/>
                </a:schemeClr>
              </a:gs>
              <a:gs pos="50000">
                <a:schemeClr val="bg1">
                  <a:lumMod val="85000"/>
                </a:schemeClr>
              </a:gs>
              <a:gs pos="100000">
                <a:schemeClr val="bg1">
                  <a:lumMod val="95000"/>
                </a:schemeClr>
              </a:gs>
            </a:gsLst>
            <a:lin ang="5400000" scaled="0"/>
          </a:gradFill>
          <a:ln>
            <a:solidFill>
              <a:schemeClr val="bg1">
                <a:lumMod val="50000"/>
              </a:schemeClr>
            </a:solidFill>
          </a:ln>
          <a:effectLst/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Calibri" pitchFamily="34" charset="0"/>
            </a:endParaRPr>
          </a:p>
        </p:txBody>
      </p:sp>
      <p:sp>
        <p:nvSpPr>
          <p:cNvPr id="11" name="Rounded Rectangle 10"/>
          <p:cNvSpPr/>
          <p:nvPr/>
        </p:nvSpPr>
        <p:spPr>
          <a:xfrm>
            <a:off x="2514600" y="4953000"/>
            <a:ext cx="4648200" cy="990600"/>
          </a:xfrm>
          <a:prstGeom prst="roundRect">
            <a:avLst/>
          </a:prstGeom>
          <a:gradFill>
            <a:gsLst>
              <a:gs pos="0">
                <a:schemeClr val="bg1">
                  <a:lumMod val="75000"/>
                </a:schemeClr>
              </a:gs>
              <a:gs pos="50000">
                <a:schemeClr val="bg1">
                  <a:lumMod val="85000"/>
                </a:schemeClr>
              </a:gs>
              <a:gs pos="100000">
                <a:schemeClr val="bg1">
                  <a:lumMod val="95000"/>
                </a:schemeClr>
              </a:gs>
            </a:gsLst>
            <a:lin ang="5400000" scaled="0"/>
          </a:gradFill>
          <a:ln>
            <a:solidFill>
              <a:schemeClr val="bg1">
                <a:lumMod val="50000"/>
              </a:schemeClr>
            </a:solidFill>
          </a:ln>
          <a:effectLst/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Calibri" pitchFamily="34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sz="4000" dirty="0" smtClean="0">
                <a:latin typeface="Franklin Gothic Medium Cond" pitchFamily="34" charset="0"/>
              </a:rPr>
              <a:t>Agenda</a:t>
            </a:r>
            <a:endParaRPr lang="en-US" sz="4000" dirty="0">
              <a:latin typeface="Franklin Gothic Medium Cond" pitchFamily="34" charset="0"/>
            </a:endParaRPr>
          </a:p>
        </p:txBody>
      </p:sp>
      <p:sp>
        <p:nvSpPr>
          <p:cNvPr id="3" name="Chevron 2"/>
          <p:cNvSpPr/>
          <p:nvPr/>
        </p:nvSpPr>
        <p:spPr>
          <a:xfrm>
            <a:off x="2133600" y="1600200"/>
            <a:ext cx="685800" cy="685800"/>
          </a:xfrm>
          <a:prstGeom prst="chevron">
            <a:avLst/>
          </a:prstGeom>
          <a:ln>
            <a:noFill/>
          </a:ln>
          <a:effectLst>
            <a:outerShdw blurRad="88900" dist="38100" dir="5400000" sx="118000" sy="118000" algn="t" rotWithShape="0">
              <a:prstClr val="black">
                <a:alpha val="40000"/>
              </a:prstClr>
            </a:outerShdw>
          </a:effectLst>
          <a:scene3d>
            <a:camera prst="orthographicFront">
              <a:rot lat="0" lon="0" rev="0"/>
            </a:camera>
            <a:lightRig rig="soft" dir="t">
              <a:rot lat="0" lon="0" rev="0"/>
            </a:lightRig>
          </a:scene3d>
          <a:sp3d contourW="44450" prstMaterial="matte">
            <a:bevelT w="63500" h="63500" prst="artDeco"/>
            <a:contourClr>
              <a:srgbClr val="FFFFFF"/>
            </a:contour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  <a:latin typeface="Calibri" pitchFamily="34" charset="0"/>
            </a:endParaRPr>
          </a:p>
        </p:txBody>
      </p:sp>
      <p:sp>
        <p:nvSpPr>
          <p:cNvPr id="12" name="Chevron 11"/>
          <p:cNvSpPr/>
          <p:nvPr/>
        </p:nvSpPr>
        <p:spPr>
          <a:xfrm>
            <a:off x="2133600" y="2743200"/>
            <a:ext cx="685800" cy="685800"/>
          </a:xfrm>
          <a:prstGeom prst="chevron">
            <a:avLst/>
          </a:prstGeom>
          <a:ln>
            <a:noFill/>
          </a:ln>
          <a:effectLst>
            <a:outerShdw blurRad="88900" dist="38100" dir="5400000" sx="118000" sy="118000" algn="t" rotWithShape="0">
              <a:prstClr val="black">
                <a:alpha val="40000"/>
              </a:prstClr>
            </a:outerShdw>
          </a:effectLst>
          <a:scene3d>
            <a:camera prst="orthographicFront">
              <a:rot lat="0" lon="0" rev="0"/>
            </a:camera>
            <a:lightRig rig="soft" dir="t">
              <a:rot lat="0" lon="0" rev="0"/>
            </a:lightRig>
          </a:scene3d>
          <a:sp3d contourW="44450" prstMaterial="matte">
            <a:bevelT w="63500" h="63500" prst="artDeco"/>
            <a:contourClr>
              <a:srgbClr val="FFFFFF"/>
            </a:contour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  <a:latin typeface="Calibri" pitchFamily="34" charset="0"/>
            </a:endParaRPr>
          </a:p>
        </p:txBody>
      </p:sp>
      <p:sp>
        <p:nvSpPr>
          <p:cNvPr id="13" name="Chevron 12"/>
          <p:cNvSpPr/>
          <p:nvPr/>
        </p:nvSpPr>
        <p:spPr>
          <a:xfrm>
            <a:off x="2133600" y="3962400"/>
            <a:ext cx="685800" cy="685800"/>
          </a:xfrm>
          <a:prstGeom prst="chevron">
            <a:avLst/>
          </a:prstGeom>
          <a:ln>
            <a:noFill/>
          </a:ln>
          <a:effectLst>
            <a:outerShdw blurRad="88900" dist="38100" dir="5400000" sx="118000" sy="118000" algn="t" rotWithShape="0">
              <a:prstClr val="black">
                <a:alpha val="40000"/>
              </a:prstClr>
            </a:outerShdw>
          </a:effectLst>
          <a:scene3d>
            <a:camera prst="orthographicFront">
              <a:rot lat="0" lon="0" rev="0"/>
            </a:camera>
            <a:lightRig rig="soft" dir="t">
              <a:rot lat="0" lon="0" rev="0"/>
            </a:lightRig>
          </a:scene3d>
          <a:sp3d contourW="44450" prstMaterial="matte">
            <a:bevelT w="63500" h="63500" prst="artDeco"/>
            <a:contourClr>
              <a:srgbClr val="FFFFFF"/>
            </a:contour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  <a:latin typeface="Calibri" pitchFamily="34" charset="0"/>
            </a:endParaRPr>
          </a:p>
        </p:txBody>
      </p:sp>
      <p:sp>
        <p:nvSpPr>
          <p:cNvPr id="14" name="Chevron 13"/>
          <p:cNvSpPr/>
          <p:nvPr/>
        </p:nvSpPr>
        <p:spPr>
          <a:xfrm>
            <a:off x="2133600" y="5029200"/>
            <a:ext cx="685800" cy="685800"/>
          </a:xfrm>
          <a:prstGeom prst="chevron">
            <a:avLst/>
          </a:prstGeom>
          <a:ln>
            <a:noFill/>
          </a:ln>
          <a:effectLst>
            <a:outerShdw blurRad="88900" dist="38100" dir="5400000" sx="118000" sy="118000" algn="t" rotWithShape="0">
              <a:prstClr val="black">
                <a:alpha val="40000"/>
              </a:prstClr>
            </a:outerShdw>
          </a:effectLst>
          <a:scene3d>
            <a:camera prst="orthographicFront">
              <a:rot lat="0" lon="0" rev="0"/>
            </a:camera>
            <a:lightRig rig="soft" dir="t">
              <a:rot lat="0" lon="0" rev="0"/>
            </a:lightRig>
          </a:scene3d>
          <a:sp3d contourW="44450" prstMaterial="matte">
            <a:bevelT w="63500" h="63500" prst="artDeco"/>
            <a:contourClr>
              <a:srgbClr val="FFFFFF"/>
            </a:contour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  <a:latin typeface="Calibri" pitchFamily="34" charset="0"/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2819400" y="1676400"/>
            <a:ext cx="418704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600" b="1" dirty="0" smtClean="0">
                <a:latin typeface="Calibri" pitchFamily="34" charset="0"/>
              </a:rPr>
              <a:t>1</a:t>
            </a:r>
            <a:endParaRPr lang="en-US" sz="3600" b="1" dirty="0">
              <a:latin typeface="Calibri" pitchFamily="34" charset="0"/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2819400" y="2819400"/>
            <a:ext cx="418704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600" b="1" dirty="0" smtClean="0">
                <a:latin typeface="Calibri" pitchFamily="34" charset="0"/>
              </a:rPr>
              <a:t>2</a:t>
            </a:r>
            <a:endParaRPr lang="en-US" sz="3600" b="1" dirty="0">
              <a:latin typeface="Calibri" pitchFamily="34" charset="0"/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2819400" y="3962400"/>
            <a:ext cx="418704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600" b="1" dirty="0" smtClean="0">
                <a:latin typeface="Calibri" pitchFamily="34" charset="0"/>
              </a:rPr>
              <a:t>3</a:t>
            </a:r>
            <a:endParaRPr lang="en-US" sz="3600" b="1" dirty="0">
              <a:latin typeface="Calibri" pitchFamily="34" charset="0"/>
            </a:endParaRPr>
          </a:p>
        </p:txBody>
      </p:sp>
      <p:sp>
        <p:nvSpPr>
          <p:cNvPr id="19" name="TextBox 18"/>
          <p:cNvSpPr txBox="1"/>
          <p:nvPr/>
        </p:nvSpPr>
        <p:spPr>
          <a:xfrm>
            <a:off x="2819400" y="5105400"/>
            <a:ext cx="418704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600" b="1" dirty="0" smtClean="0">
                <a:latin typeface="Calibri" pitchFamily="34" charset="0"/>
              </a:rPr>
              <a:t>4</a:t>
            </a:r>
            <a:endParaRPr lang="en-US" sz="3600" b="1" dirty="0">
              <a:latin typeface="Calibri" pitchFamily="34" charset="0"/>
            </a:endParaRPr>
          </a:p>
        </p:txBody>
      </p:sp>
      <p:cxnSp>
        <p:nvCxnSpPr>
          <p:cNvPr id="22" name="Straight Connector 21"/>
          <p:cNvCxnSpPr/>
          <p:nvPr/>
        </p:nvCxnSpPr>
        <p:spPr>
          <a:xfrm rot="5400000">
            <a:off x="2896394" y="1980406"/>
            <a:ext cx="762000" cy="1588"/>
          </a:xfrm>
          <a:prstGeom prst="line">
            <a:avLst/>
          </a:prstGeom>
          <a:ln w="28575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" name="Straight Connector 22"/>
          <p:cNvCxnSpPr/>
          <p:nvPr/>
        </p:nvCxnSpPr>
        <p:spPr>
          <a:xfrm rot="5400000">
            <a:off x="2896394" y="3123406"/>
            <a:ext cx="762000" cy="1588"/>
          </a:xfrm>
          <a:prstGeom prst="line">
            <a:avLst/>
          </a:prstGeom>
          <a:ln w="28575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" name="Straight Connector 23"/>
          <p:cNvCxnSpPr/>
          <p:nvPr/>
        </p:nvCxnSpPr>
        <p:spPr>
          <a:xfrm rot="5400000">
            <a:off x="2896394" y="4266406"/>
            <a:ext cx="762000" cy="1588"/>
          </a:xfrm>
          <a:prstGeom prst="line">
            <a:avLst/>
          </a:prstGeom>
          <a:ln w="28575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Straight Connector 24"/>
          <p:cNvCxnSpPr/>
          <p:nvPr/>
        </p:nvCxnSpPr>
        <p:spPr>
          <a:xfrm rot="5400000">
            <a:off x="2896394" y="5485606"/>
            <a:ext cx="762000" cy="1588"/>
          </a:xfrm>
          <a:prstGeom prst="line">
            <a:avLst/>
          </a:prstGeom>
          <a:ln w="28575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" name="TextBox 25"/>
          <p:cNvSpPr txBox="1"/>
          <p:nvPr/>
        </p:nvSpPr>
        <p:spPr>
          <a:xfrm>
            <a:off x="3429000" y="1605150"/>
            <a:ext cx="365760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>
                <a:latin typeface="Calibri" pitchFamily="34" charset="0"/>
              </a:rPr>
              <a:t>Your text here. Your text here. Your text here. </a:t>
            </a:r>
            <a:endParaRPr lang="en-US" sz="2400" dirty="0">
              <a:latin typeface="Calibri" pitchFamily="34" charset="0"/>
            </a:endParaRPr>
          </a:p>
        </p:txBody>
      </p:sp>
      <p:sp>
        <p:nvSpPr>
          <p:cNvPr id="27" name="TextBox 26"/>
          <p:cNvSpPr txBox="1"/>
          <p:nvPr/>
        </p:nvSpPr>
        <p:spPr>
          <a:xfrm>
            <a:off x="3429000" y="2748150"/>
            <a:ext cx="365760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>
                <a:latin typeface="Calibri" pitchFamily="34" charset="0"/>
              </a:rPr>
              <a:t>Your text here. Your text here. Your text here. </a:t>
            </a:r>
            <a:endParaRPr lang="en-US" sz="2400" dirty="0">
              <a:latin typeface="Calibri" pitchFamily="34" charset="0"/>
            </a:endParaRPr>
          </a:p>
        </p:txBody>
      </p:sp>
      <p:sp>
        <p:nvSpPr>
          <p:cNvPr id="28" name="TextBox 27"/>
          <p:cNvSpPr txBox="1"/>
          <p:nvPr/>
        </p:nvSpPr>
        <p:spPr>
          <a:xfrm>
            <a:off x="3429000" y="3891150"/>
            <a:ext cx="365760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>
                <a:latin typeface="Calibri" pitchFamily="34" charset="0"/>
              </a:rPr>
              <a:t>Your text here. Your text here. Your text here. </a:t>
            </a:r>
            <a:endParaRPr lang="en-US" sz="2400" dirty="0">
              <a:latin typeface="Calibri" pitchFamily="34" charset="0"/>
            </a:endParaRPr>
          </a:p>
        </p:txBody>
      </p:sp>
      <p:sp>
        <p:nvSpPr>
          <p:cNvPr id="29" name="TextBox 28"/>
          <p:cNvSpPr txBox="1"/>
          <p:nvPr/>
        </p:nvSpPr>
        <p:spPr>
          <a:xfrm>
            <a:off x="3429000" y="5034150"/>
            <a:ext cx="365760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>
                <a:latin typeface="Calibri" pitchFamily="34" charset="0"/>
              </a:rPr>
              <a:t>Your text here. Your text here. Your text here. </a:t>
            </a:r>
            <a:endParaRPr lang="en-US" sz="2400" dirty="0">
              <a:latin typeface="Calibri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6956243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5" presetClass="emph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35" presetClass="emph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35" presetClass="emph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4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35" presetClass="emph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8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12" grpId="0" animBg="1"/>
      <p:bldP spid="13" grpId="0" animBg="1"/>
      <p:bldP spid="14" grpId="0" animBg="1"/>
    </p:bldLst>
  </p:timing>
</p:sld>
</file>

<file path=ppt/slides/slide1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7"/>
          <p:cNvSpPr txBox="1">
            <a:spLocks/>
          </p:cNvSpPr>
          <p:nvPr/>
        </p:nvSpPr>
        <p:spPr>
          <a:xfrm>
            <a:off x="457200" y="304800"/>
            <a:ext cx="8229600" cy="1143000"/>
          </a:xfrm>
          <a:prstGeom prst="rect">
            <a:avLst/>
          </a:prstGeom>
        </p:spPr>
        <p:txBody>
          <a:bodyPr/>
          <a:lstStyle/>
          <a:p>
            <a:pPr algn="ctr" fontAlgn="auto">
              <a:spcAft>
                <a:spcPts val="0"/>
              </a:spcAft>
              <a:defRPr/>
            </a:pPr>
            <a:r>
              <a:rPr lang="en-US" sz="3200" dirty="0" smtClean="0">
                <a:latin typeface="Franklin Gothic Medium Cond" pitchFamily="34" charset="0"/>
                <a:ea typeface="+mj-ea"/>
                <a:cs typeface="+mj-cs"/>
              </a:rPr>
              <a:t>Your Title Text Here</a:t>
            </a:r>
            <a:endParaRPr lang="en-US" sz="3200" dirty="0">
              <a:latin typeface="Franklin Gothic Medium Cond" pitchFamily="34" charset="0"/>
              <a:ea typeface="+mj-ea"/>
              <a:cs typeface="+mj-cs"/>
            </a:endParaRPr>
          </a:p>
        </p:txBody>
      </p:sp>
      <p:sp>
        <p:nvSpPr>
          <p:cNvPr id="5" name="Rounded Rectangle 4"/>
          <p:cNvSpPr/>
          <p:nvPr/>
        </p:nvSpPr>
        <p:spPr>
          <a:xfrm>
            <a:off x="685800" y="1371600"/>
            <a:ext cx="7391400" cy="4191000"/>
          </a:xfrm>
          <a:prstGeom prst="roundRect">
            <a:avLst/>
          </a:prstGeom>
          <a:gradFill flip="none" rotWithShape="1">
            <a:gsLst>
              <a:gs pos="0">
                <a:schemeClr val="tx1">
                  <a:lumMod val="65000"/>
                  <a:lumOff val="35000"/>
                </a:schemeClr>
              </a:gs>
              <a:gs pos="50000">
                <a:schemeClr val="tx1">
                  <a:lumMod val="50000"/>
                  <a:lumOff val="50000"/>
                </a:schemeClr>
              </a:gs>
              <a:gs pos="100000">
                <a:schemeClr val="tx1">
                  <a:lumMod val="85000"/>
                  <a:lumOff val="15000"/>
                </a:schemeClr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  <a:effectLst>
            <a:outerShdw blurRad="107950" dist="12700" dir="5400000" algn="ctr">
              <a:srgbClr val="000000"/>
            </a:outerShdw>
          </a:effectLst>
          <a:scene3d>
            <a:camera prst="orthographicFront">
              <a:rot lat="0" lon="0" rev="0"/>
            </a:camera>
            <a:lightRig rig="twoPt" dir="t"/>
          </a:scene3d>
          <a:sp3d contourW="44450" prstMaterial="softEdge">
            <a:bevelT w="63500" h="63500" prst="artDeco"/>
            <a:contourClr>
              <a:srgbClr val="FFFFFF"/>
            </a:contour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dirty="0">
              <a:latin typeface="Calibri" pitchFamily="34" charset="0"/>
            </a:endParaRPr>
          </a:p>
        </p:txBody>
      </p:sp>
      <p:grpSp>
        <p:nvGrpSpPr>
          <p:cNvPr id="2" name="Group 14"/>
          <p:cNvGrpSpPr>
            <a:grpSpLocks/>
          </p:cNvGrpSpPr>
          <p:nvPr/>
        </p:nvGrpSpPr>
        <p:grpSpPr bwMode="auto">
          <a:xfrm>
            <a:off x="1143000" y="1752600"/>
            <a:ext cx="3505200" cy="762000"/>
            <a:chOff x="1371600" y="1752600"/>
            <a:chExt cx="3505200" cy="762000"/>
          </a:xfrm>
        </p:grpSpPr>
        <p:sp>
          <p:nvSpPr>
            <p:cNvPr id="7" name="Rectangle 6"/>
            <p:cNvSpPr/>
            <p:nvPr/>
          </p:nvSpPr>
          <p:spPr>
            <a:xfrm>
              <a:off x="1371600" y="1752600"/>
              <a:ext cx="3505200" cy="762000"/>
            </a:xfrm>
            <a:prstGeom prst="rect">
              <a:avLst/>
            </a:prstGeom>
            <a:gradFill>
              <a:gsLst>
                <a:gs pos="51000">
                  <a:schemeClr val="bg1">
                    <a:alpha val="70000"/>
                  </a:schemeClr>
                </a:gs>
                <a:gs pos="29000">
                  <a:schemeClr val="bg1">
                    <a:alpha val="82000"/>
                  </a:schemeClr>
                </a:gs>
                <a:gs pos="0">
                  <a:srgbClr val="30321E">
                    <a:alpha val="70000"/>
                  </a:srgbClr>
                </a:gs>
                <a:gs pos="100000">
                  <a:srgbClr val="4E513D">
                    <a:alpha val="80000"/>
                  </a:srgbClr>
                </a:gs>
              </a:gsLst>
              <a:lin ang="540000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atin typeface="Calibri" pitchFamily="34" charset="0"/>
              </a:endParaRPr>
            </a:p>
          </p:txBody>
        </p:sp>
        <p:sp>
          <p:nvSpPr>
            <p:cNvPr id="11" name="TextBox 10"/>
            <p:cNvSpPr txBox="1"/>
            <p:nvPr/>
          </p:nvSpPr>
          <p:spPr>
            <a:xfrm>
              <a:off x="1414463" y="1903413"/>
              <a:ext cx="3462337" cy="460375"/>
            </a:xfrm>
            <a:prstGeom prst="rect">
              <a:avLst/>
            </a:prstGeom>
            <a:noFill/>
          </p:spPr>
          <p:txBody>
            <a:bodyPr>
              <a:spAutoFit/>
            </a:bodyPr>
            <a:lstStyle/>
            <a:p>
              <a:pPr algn="ctr">
                <a:defRPr/>
              </a:pPr>
              <a:r>
                <a:rPr lang="en-US" sz="2400" b="1" dirty="0">
                  <a:latin typeface="Calibri" pitchFamily="34" charset="0"/>
                </a:rPr>
                <a:t>Your text here</a:t>
              </a:r>
            </a:p>
          </p:txBody>
        </p:sp>
      </p:grpSp>
      <p:grpSp>
        <p:nvGrpSpPr>
          <p:cNvPr id="3" name="Group 15"/>
          <p:cNvGrpSpPr>
            <a:grpSpLocks/>
          </p:cNvGrpSpPr>
          <p:nvPr/>
        </p:nvGrpSpPr>
        <p:grpSpPr bwMode="auto">
          <a:xfrm>
            <a:off x="1143000" y="2616200"/>
            <a:ext cx="3505200" cy="762000"/>
            <a:chOff x="1371600" y="2590800"/>
            <a:chExt cx="3505200" cy="762000"/>
          </a:xfrm>
        </p:grpSpPr>
        <p:sp>
          <p:nvSpPr>
            <p:cNvPr id="8" name="Rectangle 7"/>
            <p:cNvSpPr/>
            <p:nvPr/>
          </p:nvSpPr>
          <p:spPr>
            <a:xfrm>
              <a:off x="1371600" y="2590800"/>
              <a:ext cx="3505200" cy="762000"/>
            </a:xfrm>
            <a:prstGeom prst="rect">
              <a:avLst/>
            </a:prstGeom>
            <a:gradFill>
              <a:gsLst>
                <a:gs pos="51000">
                  <a:schemeClr val="bg1">
                    <a:alpha val="70000"/>
                  </a:schemeClr>
                </a:gs>
                <a:gs pos="29000">
                  <a:schemeClr val="bg1">
                    <a:alpha val="82000"/>
                  </a:schemeClr>
                </a:gs>
                <a:gs pos="0">
                  <a:srgbClr val="30321E">
                    <a:alpha val="70000"/>
                  </a:srgbClr>
                </a:gs>
                <a:gs pos="100000">
                  <a:srgbClr val="4E513D">
                    <a:alpha val="80000"/>
                  </a:srgbClr>
                </a:gs>
              </a:gsLst>
              <a:lin ang="540000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atin typeface="Calibri" pitchFamily="34" charset="0"/>
              </a:endParaRPr>
            </a:p>
          </p:txBody>
        </p:sp>
        <p:sp>
          <p:nvSpPr>
            <p:cNvPr id="12" name="TextBox 11"/>
            <p:cNvSpPr txBox="1"/>
            <p:nvPr/>
          </p:nvSpPr>
          <p:spPr>
            <a:xfrm>
              <a:off x="1371600" y="2741613"/>
              <a:ext cx="3462338" cy="460375"/>
            </a:xfrm>
            <a:prstGeom prst="rect">
              <a:avLst/>
            </a:prstGeom>
            <a:noFill/>
          </p:spPr>
          <p:txBody>
            <a:bodyPr>
              <a:spAutoFit/>
            </a:bodyPr>
            <a:lstStyle/>
            <a:p>
              <a:pPr algn="ctr">
                <a:defRPr/>
              </a:pPr>
              <a:r>
                <a:rPr lang="en-US" sz="2400" b="1" dirty="0">
                  <a:latin typeface="Calibri" pitchFamily="34" charset="0"/>
                </a:rPr>
                <a:t>Your text here</a:t>
              </a:r>
            </a:p>
          </p:txBody>
        </p:sp>
      </p:grpSp>
      <p:grpSp>
        <p:nvGrpSpPr>
          <p:cNvPr id="6" name="Group 16"/>
          <p:cNvGrpSpPr>
            <a:grpSpLocks/>
          </p:cNvGrpSpPr>
          <p:nvPr/>
        </p:nvGrpSpPr>
        <p:grpSpPr bwMode="auto">
          <a:xfrm>
            <a:off x="1143000" y="3479800"/>
            <a:ext cx="3538538" cy="762000"/>
            <a:chOff x="1371600" y="3429000"/>
            <a:chExt cx="3537858" cy="762000"/>
          </a:xfrm>
        </p:grpSpPr>
        <p:sp>
          <p:nvSpPr>
            <p:cNvPr id="9" name="Rectangle 8"/>
            <p:cNvSpPr/>
            <p:nvPr/>
          </p:nvSpPr>
          <p:spPr>
            <a:xfrm>
              <a:off x="1371600" y="3429000"/>
              <a:ext cx="3505200" cy="762000"/>
            </a:xfrm>
            <a:prstGeom prst="rect">
              <a:avLst/>
            </a:prstGeom>
            <a:gradFill>
              <a:gsLst>
                <a:gs pos="51000">
                  <a:schemeClr val="bg1">
                    <a:alpha val="70000"/>
                  </a:schemeClr>
                </a:gs>
                <a:gs pos="29000">
                  <a:schemeClr val="bg1">
                    <a:alpha val="82000"/>
                  </a:schemeClr>
                </a:gs>
                <a:gs pos="0">
                  <a:srgbClr val="30321E">
                    <a:alpha val="70000"/>
                  </a:srgbClr>
                </a:gs>
                <a:gs pos="100000">
                  <a:srgbClr val="4E513D">
                    <a:alpha val="80000"/>
                  </a:srgbClr>
                </a:gs>
              </a:gsLst>
              <a:lin ang="540000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atin typeface="Calibri" pitchFamily="34" charset="0"/>
              </a:endParaRPr>
            </a:p>
          </p:txBody>
        </p:sp>
        <p:sp>
          <p:nvSpPr>
            <p:cNvPr id="13" name="TextBox 12"/>
            <p:cNvSpPr txBox="1"/>
            <p:nvPr/>
          </p:nvSpPr>
          <p:spPr>
            <a:xfrm>
              <a:off x="1447785" y="3579813"/>
              <a:ext cx="3461673" cy="460375"/>
            </a:xfrm>
            <a:prstGeom prst="rect">
              <a:avLst/>
            </a:prstGeom>
            <a:noFill/>
          </p:spPr>
          <p:txBody>
            <a:bodyPr>
              <a:spAutoFit/>
            </a:bodyPr>
            <a:lstStyle/>
            <a:p>
              <a:pPr algn="ctr">
                <a:defRPr/>
              </a:pPr>
              <a:r>
                <a:rPr lang="en-US" sz="2400" b="1" dirty="0">
                  <a:latin typeface="Calibri" pitchFamily="34" charset="0"/>
                </a:rPr>
                <a:t>Your text here</a:t>
              </a:r>
            </a:p>
          </p:txBody>
        </p:sp>
      </p:grpSp>
      <p:grpSp>
        <p:nvGrpSpPr>
          <p:cNvPr id="15" name="Group 17"/>
          <p:cNvGrpSpPr>
            <a:grpSpLocks/>
          </p:cNvGrpSpPr>
          <p:nvPr/>
        </p:nvGrpSpPr>
        <p:grpSpPr bwMode="auto">
          <a:xfrm>
            <a:off x="1143000" y="4343400"/>
            <a:ext cx="3505200" cy="762000"/>
            <a:chOff x="1371600" y="4343400"/>
            <a:chExt cx="3505200" cy="762000"/>
          </a:xfrm>
        </p:grpSpPr>
        <p:sp>
          <p:nvSpPr>
            <p:cNvPr id="10" name="Rectangle 9"/>
            <p:cNvSpPr/>
            <p:nvPr/>
          </p:nvSpPr>
          <p:spPr>
            <a:xfrm>
              <a:off x="1371600" y="4343400"/>
              <a:ext cx="3505200" cy="762000"/>
            </a:xfrm>
            <a:prstGeom prst="rect">
              <a:avLst/>
            </a:prstGeom>
            <a:gradFill>
              <a:gsLst>
                <a:gs pos="51000">
                  <a:schemeClr val="bg1">
                    <a:alpha val="70000"/>
                  </a:schemeClr>
                </a:gs>
                <a:gs pos="29000">
                  <a:schemeClr val="bg1">
                    <a:alpha val="82000"/>
                  </a:schemeClr>
                </a:gs>
                <a:gs pos="0">
                  <a:srgbClr val="30321E">
                    <a:alpha val="70000"/>
                  </a:srgbClr>
                </a:gs>
                <a:gs pos="100000">
                  <a:srgbClr val="4E513D">
                    <a:alpha val="80000"/>
                  </a:srgbClr>
                </a:gs>
              </a:gsLst>
              <a:lin ang="540000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atin typeface="Calibri" pitchFamily="34" charset="0"/>
              </a:endParaRPr>
            </a:p>
          </p:txBody>
        </p:sp>
        <p:sp>
          <p:nvSpPr>
            <p:cNvPr id="14" name="TextBox 13"/>
            <p:cNvSpPr txBox="1"/>
            <p:nvPr/>
          </p:nvSpPr>
          <p:spPr>
            <a:xfrm>
              <a:off x="1371600" y="4494213"/>
              <a:ext cx="3462338" cy="460375"/>
            </a:xfrm>
            <a:prstGeom prst="rect">
              <a:avLst/>
            </a:prstGeom>
            <a:noFill/>
          </p:spPr>
          <p:txBody>
            <a:bodyPr>
              <a:spAutoFit/>
            </a:bodyPr>
            <a:lstStyle/>
            <a:p>
              <a:pPr algn="ctr">
                <a:defRPr/>
              </a:pPr>
              <a:r>
                <a:rPr lang="en-US" sz="2400" b="1" dirty="0">
                  <a:latin typeface="Calibri" pitchFamily="34" charset="0"/>
                </a:rPr>
                <a:t>Your text here</a:t>
              </a:r>
            </a:p>
          </p:txBody>
        </p:sp>
      </p:grpSp>
      <p:pic>
        <p:nvPicPr>
          <p:cNvPr id="20" name="Picture 19" descr="Vir.jpg"/>
          <p:cNvPicPr>
            <a:picLocks noChangeAspect="1"/>
          </p:cNvPicPr>
          <p:nvPr/>
        </p:nvPicPr>
        <p:blipFill>
          <a:blip r:embed="rId2" cstate="email"/>
          <a:stretch>
            <a:fillRect/>
          </a:stretch>
        </p:blipFill>
        <p:spPr>
          <a:xfrm>
            <a:off x="6005542" y="4191317"/>
            <a:ext cx="2162115" cy="1624965"/>
          </a:xfrm>
          <a:prstGeom prst="rect">
            <a:avLst/>
          </a:prstGeom>
          <a:solidFill>
            <a:srgbClr val="FFFFFF">
              <a:shade val="85000"/>
            </a:srgbClr>
          </a:solidFill>
          <a:ln w="190500" cap="sq">
            <a:solidFill>
              <a:srgbClr val="FFFFFF"/>
            </a:solidFill>
            <a:miter lim="800000"/>
          </a:ln>
          <a:effectLst>
            <a:outerShdw blurRad="65000" dist="50800" dir="12900000" kx="195000" ky="145000" algn="tl" rotWithShape="0">
              <a:srgbClr val="000000">
                <a:alpha val="30000"/>
              </a:srgbClr>
            </a:outerShdw>
          </a:effectLst>
          <a:scene3d>
            <a:camera prst="orthographicFront">
              <a:rot lat="0" lon="0" rev="360000"/>
            </a:camera>
            <a:lightRig rig="twoPt" dir="t">
              <a:rot lat="0" lon="0" rev="7200000"/>
            </a:lightRig>
          </a:scene3d>
          <a:sp3d contourW="12700">
            <a:bevelT w="25400" h="19050"/>
            <a:contourClr>
              <a:srgbClr val="969696"/>
            </a:contourClr>
          </a:sp3d>
        </p:spPr>
      </p:pic>
      <p:sp>
        <p:nvSpPr>
          <p:cNvPr id="21" name="Rectangle 20"/>
          <p:cNvSpPr/>
          <p:nvPr/>
        </p:nvSpPr>
        <p:spPr>
          <a:xfrm>
            <a:off x="4817424" y="2133600"/>
            <a:ext cx="3290857" cy="150810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defRPr/>
            </a:pPr>
            <a:r>
              <a:rPr lang="en-US" sz="3600" b="1" dirty="0">
                <a:solidFill>
                  <a:schemeClr val="bg1"/>
                </a:solidFill>
                <a:latin typeface="Calibri" pitchFamily="34" charset="0"/>
              </a:rPr>
              <a:t>“</a:t>
            </a:r>
            <a:r>
              <a:rPr lang="en-US" sz="2400" dirty="0">
                <a:solidFill>
                  <a:schemeClr val="bg1"/>
                </a:solidFill>
                <a:latin typeface="Calibri" pitchFamily="34" charset="0"/>
              </a:rPr>
              <a:t>Your text here. Replace the image using ‘change picture’ option</a:t>
            </a:r>
            <a:r>
              <a:rPr lang="en-US" sz="3200" b="1" dirty="0">
                <a:solidFill>
                  <a:schemeClr val="bg1"/>
                </a:solidFill>
                <a:latin typeface="Calibri" pitchFamily="34" charset="0"/>
              </a:rPr>
              <a:t>”</a:t>
            </a:r>
            <a:endParaRPr lang="en-US" sz="2400" dirty="0">
              <a:solidFill>
                <a:schemeClr val="bg1"/>
              </a:solidFill>
              <a:latin typeface="Calibri" pitchFamily="34" charset="0"/>
            </a:endParaRPr>
          </a:p>
        </p:txBody>
      </p:sp>
      <p:cxnSp>
        <p:nvCxnSpPr>
          <p:cNvPr id="23" name="Straight Connector 22"/>
          <p:cNvCxnSpPr/>
          <p:nvPr/>
        </p:nvCxnSpPr>
        <p:spPr>
          <a:xfrm rot="5400000">
            <a:off x="3086894" y="3390106"/>
            <a:ext cx="3581400" cy="1588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476454255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7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47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47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Rounded Rectangle 25"/>
          <p:cNvSpPr/>
          <p:nvPr/>
        </p:nvSpPr>
        <p:spPr>
          <a:xfrm>
            <a:off x="3761305" y="1433052"/>
            <a:ext cx="1645920" cy="2514600"/>
          </a:xfrm>
          <a:prstGeom prst="roundRect">
            <a:avLst/>
          </a:prstGeom>
          <a:noFill/>
          <a:ln>
            <a:gradFill flip="none" rotWithShape="1">
              <a:gsLst>
                <a:gs pos="0">
                  <a:schemeClr val="tx1">
                    <a:lumMod val="75000"/>
                    <a:lumOff val="25000"/>
                  </a:schemeClr>
                </a:gs>
                <a:gs pos="50000">
                  <a:schemeClr val="tx1">
                    <a:lumMod val="50000"/>
                    <a:lumOff val="50000"/>
                  </a:schemeClr>
                </a:gs>
                <a:gs pos="100000">
                  <a:schemeClr val="bg1">
                    <a:lumMod val="95000"/>
                    <a:alpha val="31000"/>
                  </a:schemeClr>
                </a:gs>
              </a:gsLst>
              <a:lin ang="5400000" scaled="1"/>
              <a:tileRect/>
            </a:gradFill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latin typeface="Calibri" pitchFamily="34" charset="0"/>
            </a:endParaRPr>
          </a:p>
        </p:txBody>
      </p:sp>
      <p:sp>
        <p:nvSpPr>
          <p:cNvPr id="27" name="Rounded Rectangle 26"/>
          <p:cNvSpPr/>
          <p:nvPr/>
        </p:nvSpPr>
        <p:spPr>
          <a:xfrm>
            <a:off x="6731778" y="1433052"/>
            <a:ext cx="1645920" cy="2514600"/>
          </a:xfrm>
          <a:prstGeom prst="roundRect">
            <a:avLst/>
          </a:prstGeom>
          <a:noFill/>
          <a:ln>
            <a:gradFill flip="none" rotWithShape="1">
              <a:gsLst>
                <a:gs pos="0">
                  <a:schemeClr val="tx1">
                    <a:lumMod val="75000"/>
                    <a:lumOff val="25000"/>
                  </a:schemeClr>
                </a:gs>
                <a:gs pos="50000">
                  <a:schemeClr val="tx1">
                    <a:lumMod val="50000"/>
                    <a:lumOff val="50000"/>
                  </a:schemeClr>
                </a:gs>
                <a:gs pos="100000">
                  <a:schemeClr val="bg1">
                    <a:lumMod val="95000"/>
                    <a:alpha val="31000"/>
                  </a:schemeClr>
                </a:gs>
              </a:gsLst>
              <a:lin ang="5400000" scaled="1"/>
              <a:tileRect/>
            </a:gradFill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latin typeface="Calibri" pitchFamily="34" charset="0"/>
            </a:endParaRPr>
          </a:p>
        </p:txBody>
      </p:sp>
      <p:sp>
        <p:nvSpPr>
          <p:cNvPr id="25" name="Rounded Rectangle 24"/>
          <p:cNvSpPr/>
          <p:nvPr/>
        </p:nvSpPr>
        <p:spPr>
          <a:xfrm>
            <a:off x="1015130" y="1447800"/>
            <a:ext cx="1645920" cy="2514600"/>
          </a:xfrm>
          <a:prstGeom prst="roundRect">
            <a:avLst/>
          </a:prstGeom>
          <a:noFill/>
          <a:ln>
            <a:gradFill flip="none" rotWithShape="1">
              <a:gsLst>
                <a:gs pos="0">
                  <a:schemeClr val="tx1">
                    <a:lumMod val="75000"/>
                    <a:lumOff val="25000"/>
                  </a:schemeClr>
                </a:gs>
                <a:gs pos="50000">
                  <a:schemeClr val="tx1">
                    <a:lumMod val="50000"/>
                    <a:lumOff val="50000"/>
                  </a:schemeClr>
                </a:gs>
                <a:gs pos="100000">
                  <a:schemeClr val="bg1">
                    <a:lumMod val="95000"/>
                    <a:alpha val="31000"/>
                  </a:schemeClr>
                </a:gs>
              </a:gsLst>
              <a:lin ang="5400000" scaled="1"/>
              <a:tileRect/>
            </a:gradFill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latin typeface="Calibri" pitchFamily="34" charset="0"/>
            </a:endParaRPr>
          </a:p>
        </p:txBody>
      </p:sp>
      <p:sp>
        <p:nvSpPr>
          <p:cNvPr id="22" name="Oval 21"/>
          <p:cNvSpPr/>
          <p:nvPr/>
        </p:nvSpPr>
        <p:spPr>
          <a:xfrm>
            <a:off x="1060072" y="3124131"/>
            <a:ext cx="1572260" cy="813238"/>
          </a:xfrm>
          <a:prstGeom prst="ellipse">
            <a:avLst/>
          </a:prstGeom>
          <a:solidFill>
            <a:schemeClr val="accent2">
              <a:lumMod val="75000"/>
            </a:schemeClr>
          </a:solidFill>
          <a:ln>
            <a:noFill/>
          </a:ln>
          <a:effectLst>
            <a:outerShdw blurRad="127000" dist="50800" dir="5400000" sx="115000" sy="115000" algn="t" rotWithShape="0">
              <a:prstClr val="black">
                <a:alpha val="40000"/>
              </a:prstClr>
            </a:outerShdw>
          </a:effectLst>
          <a:scene3d>
            <a:camera prst="perspectiveRelaxed">
              <a:rot lat="17073600" lon="0" rev="0"/>
            </a:camera>
            <a:lightRig rig="chilly" dir="t"/>
          </a:scene3d>
          <a:sp3d extrusionH="317500" prstMaterial="metal"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latin typeface="Calibri" pitchFamily="34" charset="0"/>
            </a:endParaRPr>
          </a:p>
        </p:txBody>
      </p:sp>
      <p:sp>
        <p:nvSpPr>
          <p:cNvPr id="6" name="Oval 5"/>
          <p:cNvSpPr/>
          <p:nvPr/>
        </p:nvSpPr>
        <p:spPr>
          <a:xfrm>
            <a:off x="1060072" y="2769555"/>
            <a:ext cx="1572260" cy="813238"/>
          </a:xfrm>
          <a:prstGeom prst="ellipse">
            <a:avLst/>
          </a:prstGeom>
          <a:solidFill>
            <a:schemeClr val="accent2">
              <a:lumMod val="75000"/>
            </a:schemeClr>
          </a:solidFill>
          <a:ln>
            <a:noFill/>
          </a:ln>
          <a:effectLst/>
          <a:scene3d>
            <a:camera prst="perspectiveRelaxed">
              <a:rot lat="17073600" lon="0" rev="0"/>
            </a:camera>
            <a:lightRig rig="chilly" dir="t"/>
          </a:scene3d>
          <a:sp3d extrusionH="317500" prstMaterial="metal"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latin typeface="Calibri" pitchFamily="34" charset="0"/>
            </a:endParaRPr>
          </a:p>
        </p:txBody>
      </p:sp>
      <p:sp>
        <p:nvSpPr>
          <p:cNvPr id="28" name="Oval 27"/>
          <p:cNvSpPr/>
          <p:nvPr/>
        </p:nvSpPr>
        <p:spPr>
          <a:xfrm>
            <a:off x="1060072" y="2414979"/>
            <a:ext cx="1572260" cy="813238"/>
          </a:xfrm>
          <a:prstGeom prst="ellipse">
            <a:avLst/>
          </a:prstGeom>
          <a:solidFill>
            <a:schemeClr val="accent2">
              <a:lumMod val="75000"/>
            </a:schemeClr>
          </a:solidFill>
          <a:ln>
            <a:noFill/>
          </a:ln>
          <a:effectLst/>
          <a:scene3d>
            <a:camera prst="perspectiveRelaxed">
              <a:rot lat="17073600" lon="0" rev="0"/>
            </a:camera>
            <a:lightRig rig="chilly" dir="t"/>
          </a:scene3d>
          <a:sp3d extrusionH="317500" prstMaterial="metal"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latin typeface="Calibri" pitchFamily="34" charset="0"/>
            </a:endParaRPr>
          </a:p>
        </p:txBody>
      </p:sp>
      <p:sp>
        <p:nvSpPr>
          <p:cNvPr id="31" name="Oval 30"/>
          <p:cNvSpPr/>
          <p:nvPr/>
        </p:nvSpPr>
        <p:spPr>
          <a:xfrm>
            <a:off x="1060072" y="2060403"/>
            <a:ext cx="1572260" cy="813238"/>
          </a:xfrm>
          <a:prstGeom prst="ellipse">
            <a:avLst/>
          </a:prstGeom>
          <a:solidFill>
            <a:schemeClr val="accent2">
              <a:lumMod val="75000"/>
            </a:schemeClr>
          </a:solidFill>
          <a:ln>
            <a:noFill/>
          </a:ln>
          <a:effectLst/>
          <a:scene3d>
            <a:camera prst="perspectiveRelaxed">
              <a:rot lat="17073600" lon="0" rev="0"/>
            </a:camera>
            <a:lightRig rig="chilly" dir="t"/>
          </a:scene3d>
          <a:sp3d extrusionH="317500" prstMaterial="metal"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latin typeface="Calibri" pitchFamily="34" charset="0"/>
            </a:endParaRPr>
          </a:p>
        </p:txBody>
      </p:sp>
      <p:sp>
        <p:nvSpPr>
          <p:cNvPr id="23" name="Oval 22"/>
          <p:cNvSpPr/>
          <p:nvPr/>
        </p:nvSpPr>
        <p:spPr>
          <a:xfrm>
            <a:off x="3806247" y="3131125"/>
            <a:ext cx="1572260" cy="813238"/>
          </a:xfrm>
          <a:prstGeom prst="ellipse">
            <a:avLst/>
          </a:prstGeom>
          <a:solidFill>
            <a:schemeClr val="accent3">
              <a:lumMod val="75000"/>
            </a:schemeClr>
          </a:solidFill>
          <a:ln>
            <a:noFill/>
          </a:ln>
          <a:effectLst>
            <a:outerShdw blurRad="127000" dist="50800" dir="5400000" sx="115000" sy="115000" algn="t" rotWithShape="0">
              <a:prstClr val="black">
                <a:alpha val="40000"/>
              </a:prstClr>
            </a:outerShdw>
          </a:effectLst>
          <a:scene3d>
            <a:camera prst="perspectiveRelaxed">
              <a:rot lat="17073600" lon="0" rev="0"/>
            </a:camera>
            <a:lightRig rig="chilly" dir="t"/>
          </a:scene3d>
          <a:sp3d extrusionH="317500" prstMaterial="metal"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latin typeface="Calibri" pitchFamily="34" charset="0"/>
            </a:endParaRPr>
          </a:p>
        </p:txBody>
      </p:sp>
      <p:sp>
        <p:nvSpPr>
          <p:cNvPr id="24" name="Oval 23"/>
          <p:cNvSpPr/>
          <p:nvPr/>
        </p:nvSpPr>
        <p:spPr>
          <a:xfrm>
            <a:off x="6791468" y="3128665"/>
            <a:ext cx="1572260" cy="813238"/>
          </a:xfrm>
          <a:prstGeom prst="ellipse">
            <a:avLst/>
          </a:prstGeom>
          <a:solidFill>
            <a:schemeClr val="accent5">
              <a:lumMod val="75000"/>
            </a:schemeClr>
          </a:solidFill>
          <a:ln>
            <a:noFill/>
          </a:ln>
          <a:effectLst>
            <a:outerShdw blurRad="127000" dist="50800" dir="5400000" sx="115000" sy="115000" algn="t" rotWithShape="0">
              <a:prstClr val="black">
                <a:alpha val="40000"/>
              </a:prstClr>
            </a:outerShdw>
          </a:effectLst>
          <a:scene3d>
            <a:camera prst="perspectiveRelaxed">
              <a:rot lat="17073600" lon="0" rev="0"/>
            </a:camera>
            <a:lightRig rig="chilly" dir="t"/>
          </a:scene3d>
          <a:sp3d extrusionH="317500" prstMaterial="metal"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latin typeface="Calibri" pitchFamily="34" charset="0"/>
            </a:endParaRPr>
          </a:p>
        </p:txBody>
      </p:sp>
      <p:sp>
        <p:nvSpPr>
          <p:cNvPr id="10" name="Oval 9"/>
          <p:cNvSpPr/>
          <p:nvPr/>
        </p:nvSpPr>
        <p:spPr>
          <a:xfrm>
            <a:off x="3806247" y="2774802"/>
            <a:ext cx="1572260" cy="813238"/>
          </a:xfrm>
          <a:prstGeom prst="ellipse">
            <a:avLst/>
          </a:prstGeom>
          <a:solidFill>
            <a:schemeClr val="accent3">
              <a:lumMod val="75000"/>
            </a:schemeClr>
          </a:solidFill>
          <a:ln>
            <a:noFill/>
          </a:ln>
          <a:effectLst/>
          <a:scene3d>
            <a:camera prst="perspectiveRelaxed">
              <a:rot lat="17073600" lon="0" rev="0"/>
            </a:camera>
            <a:lightRig rig="chilly" dir="t"/>
          </a:scene3d>
          <a:sp3d extrusionH="317500" prstMaterial="metal"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latin typeface="Calibri" pitchFamily="34" charset="0"/>
            </a:endParaRPr>
          </a:p>
        </p:txBody>
      </p:sp>
      <p:sp>
        <p:nvSpPr>
          <p:cNvPr id="14" name="Oval 13"/>
          <p:cNvSpPr/>
          <p:nvPr/>
        </p:nvSpPr>
        <p:spPr>
          <a:xfrm>
            <a:off x="6791468" y="2772957"/>
            <a:ext cx="1572260" cy="813238"/>
          </a:xfrm>
          <a:prstGeom prst="ellipse">
            <a:avLst/>
          </a:prstGeom>
          <a:solidFill>
            <a:schemeClr val="accent5">
              <a:lumMod val="75000"/>
            </a:schemeClr>
          </a:solidFill>
          <a:ln>
            <a:noFill/>
          </a:ln>
          <a:effectLst/>
          <a:scene3d>
            <a:camera prst="perspectiveRelaxed">
              <a:rot lat="17073600" lon="0" rev="0"/>
            </a:camera>
            <a:lightRig rig="chilly" dir="t"/>
          </a:scene3d>
          <a:sp3d extrusionH="317500" prstMaterial="metal"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latin typeface="Calibri" pitchFamily="34" charset="0"/>
            </a:endParaRPr>
          </a:p>
        </p:txBody>
      </p:sp>
      <p:sp>
        <p:nvSpPr>
          <p:cNvPr id="29" name="Oval 28"/>
          <p:cNvSpPr/>
          <p:nvPr/>
        </p:nvSpPr>
        <p:spPr>
          <a:xfrm>
            <a:off x="3806247" y="2418477"/>
            <a:ext cx="1572260" cy="813238"/>
          </a:xfrm>
          <a:prstGeom prst="ellipse">
            <a:avLst/>
          </a:prstGeom>
          <a:solidFill>
            <a:schemeClr val="accent3">
              <a:lumMod val="75000"/>
            </a:schemeClr>
          </a:solidFill>
          <a:ln>
            <a:noFill/>
          </a:ln>
          <a:effectLst/>
          <a:scene3d>
            <a:camera prst="perspectiveRelaxed">
              <a:rot lat="17073600" lon="0" rev="0"/>
            </a:camera>
            <a:lightRig rig="chilly" dir="t"/>
          </a:scene3d>
          <a:sp3d extrusionH="317500" prstMaterial="metal"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latin typeface="Calibri" pitchFamily="34" charset="0"/>
            </a:endParaRPr>
          </a:p>
        </p:txBody>
      </p:sp>
      <p:sp>
        <p:nvSpPr>
          <p:cNvPr id="30" name="Oval 29"/>
          <p:cNvSpPr/>
          <p:nvPr/>
        </p:nvSpPr>
        <p:spPr>
          <a:xfrm>
            <a:off x="6791468" y="2417247"/>
            <a:ext cx="1572260" cy="813238"/>
          </a:xfrm>
          <a:prstGeom prst="ellipse">
            <a:avLst/>
          </a:prstGeom>
          <a:solidFill>
            <a:schemeClr val="accent5">
              <a:lumMod val="75000"/>
            </a:schemeClr>
          </a:solidFill>
          <a:ln>
            <a:noFill/>
          </a:ln>
          <a:effectLst/>
          <a:scene3d>
            <a:camera prst="perspectiveRelaxed">
              <a:rot lat="17073600" lon="0" rev="0"/>
            </a:camera>
            <a:lightRig rig="chilly" dir="t"/>
          </a:scene3d>
          <a:sp3d extrusionH="317500" prstMaterial="metal"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latin typeface="Calibri" pitchFamily="34" charset="0"/>
            </a:endParaRPr>
          </a:p>
        </p:txBody>
      </p:sp>
      <p:sp>
        <p:nvSpPr>
          <p:cNvPr id="33" name="Oval 32"/>
          <p:cNvSpPr/>
          <p:nvPr/>
        </p:nvSpPr>
        <p:spPr>
          <a:xfrm>
            <a:off x="6791468" y="2061537"/>
            <a:ext cx="1572260" cy="813238"/>
          </a:xfrm>
          <a:prstGeom prst="ellipse">
            <a:avLst/>
          </a:prstGeom>
          <a:solidFill>
            <a:schemeClr val="accent5">
              <a:lumMod val="75000"/>
            </a:schemeClr>
          </a:solidFill>
          <a:ln>
            <a:noFill/>
          </a:ln>
          <a:effectLst/>
          <a:scene3d>
            <a:camera prst="perspectiveRelaxed">
              <a:rot lat="17073600" lon="0" rev="0"/>
            </a:camera>
            <a:lightRig rig="chilly" dir="t"/>
          </a:scene3d>
          <a:sp3d extrusionH="317500" prstMaterial="metal"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latin typeface="Calibri" pitchFamily="34" charset="0"/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4020877" y="2443762"/>
            <a:ext cx="1143000" cy="461665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ctr">
              <a:defRPr/>
            </a:pPr>
            <a:r>
              <a:rPr lang="en-US" sz="2400" dirty="0">
                <a:effectLst>
                  <a:reflection blurRad="6350" stA="60000" endA="900" endPos="58000" dir="5400000" sy="-100000" algn="bl" rotWithShape="0"/>
                </a:effectLst>
                <a:latin typeface="Calibri" pitchFamily="34" charset="0"/>
              </a:rPr>
              <a:t>%</a:t>
            </a:r>
          </a:p>
        </p:txBody>
      </p:sp>
      <p:sp>
        <p:nvSpPr>
          <p:cNvPr id="17" name="TextBox 16"/>
          <p:cNvSpPr txBox="1"/>
          <p:nvPr/>
        </p:nvSpPr>
        <p:spPr>
          <a:xfrm>
            <a:off x="7029848" y="2048015"/>
            <a:ext cx="1143000" cy="461665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ctr">
              <a:defRPr/>
            </a:pPr>
            <a:r>
              <a:rPr lang="en-US" sz="2400" dirty="0">
                <a:effectLst>
                  <a:reflection blurRad="6350" stA="60000" endA="900" endPos="58000" dir="5400000" sy="-100000" algn="bl" rotWithShape="0"/>
                </a:effectLst>
                <a:latin typeface="Calibri" pitchFamily="34" charset="0"/>
              </a:rPr>
              <a:t>%</a:t>
            </a:r>
          </a:p>
        </p:txBody>
      </p:sp>
      <p:cxnSp>
        <p:nvCxnSpPr>
          <p:cNvPr id="37" name="Straight Connector 36"/>
          <p:cNvCxnSpPr/>
          <p:nvPr/>
        </p:nvCxnSpPr>
        <p:spPr>
          <a:xfrm>
            <a:off x="681038" y="4043363"/>
            <a:ext cx="2330450" cy="1587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9" name="Straight Connector 38"/>
          <p:cNvCxnSpPr/>
          <p:nvPr/>
        </p:nvCxnSpPr>
        <p:spPr>
          <a:xfrm>
            <a:off x="3427413" y="4043363"/>
            <a:ext cx="2330450" cy="1587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0" name="Straight Connector 39"/>
          <p:cNvCxnSpPr/>
          <p:nvPr/>
        </p:nvCxnSpPr>
        <p:spPr>
          <a:xfrm>
            <a:off x="6411913" y="4043363"/>
            <a:ext cx="2330450" cy="1587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41" name="Rounded Rectangle 40"/>
          <p:cNvSpPr/>
          <p:nvPr/>
        </p:nvSpPr>
        <p:spPr>
          <a:xfrm>
            <a:off x="457200" y="4191000"/>
            <a:ext cx="2570163" cy="1600200"/>
          </a:xfrm>
          <a:prstGeom prst="roundRect">
            <a:avLst>
              <a:gd name="adj" fmla="val 12059"/>
            </a:avLst>
          </a:prstGeom>
          <a:noFill/>
          <a:ln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91440"/>
          <a:lstStyle/>
          <a:p>
            <a:pPr algn="ctr">
              <a:defRPr/>
            </a:pPr>
            <a:r>
              <a:rPr lang="en-US" sz="2400" dirty="0">
                <a:solidFill>
                  <a:schemeClr val="tx1"/>
                </a:solidFill>
                <a:latin typeface="Calibri" pitchFamily="34" charset="0"/>
              </a:rPr>
              <a:t>You can add more bars or delete them as per your data</a:t>
            </a:r>
          </a:p>
        </p:txBody>
      </p:sp>
      <p:sp>
        <p:nvSpPr>
          <p:cNvPr id="42" name="Rounded Rectangle 41"/>
          <p:cNvSpPr/>
          <p:nvPr/>
        </p:nvSpPr>
        <p:spPr>
          <a:xfrm>
            <a:off x="3411538" y="4191000"/>
            <a:ext cx="2608262" cy="1600200"/>
          </a:xfrm>
          <a:prstGeom prst="roundRect">
            <a:avLst>
              <a:gd name="adj" fmla="val 12980"/>
            </a:avLst>
          </a:prstGeom>
          <a:noFill/>
          <a:ln>
            <a:solidFill>
              <a:schemeClr val="accent3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91440"/>
          <a:lstStyle/>
          <a:p>
            <a:pPr algn="ctr">
              <a:defRPr/>
            </a:pPr>
            <a:r>
              <a:rPr lang="en-US" sz="2400" dirty="0">
                <a:solidFill>
                  <a:schemeClr val="tx1"/>
                </a:solidFill>
                <a:latin typeface="Calibri" pitchFamily="34" charset="0"/>
              </a:rPr>
              <a:t>You can add more bars or delete them as per your data</a:t>
            </a:r>
          </a:p>
        </p:txBody>
      </p:sp>
      <p:sp>
        <p:nvSpPr>
          <p:cNvPr id="43" name="Rounded Rectangle 42"/>
          <p:cNvSpPr/>
          <p:nvPr/>
        </p:nvSpPr>
        <p:spPr>
          <a:xfrm>
            <a:off x="6300788" y="4191000"/>
            <a:ext cx="2652712" cy="1600200"/>
          </a:xfrm>
          <a:prstGeom prst="roundRect">
            <a:avLst>
              <a:gd name="adj" fmla="val 12980"/>
            </a:avLst>
          </a:prstGeom>
          <a:noFill/>
          <a:ln>
            <a:solidFill>
              <a:schemeClr val="accent5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91440"/>
          <a:lstStyle/>
          <a:p>
            <a:pPr algn="ctr">
              <a:defRPr/>
            </a:pPr>
            <a:r>
              <a:rPr lang="en-US" sz="2400" dirty="0">
                <a:solidFill>
                  <a:schemeClr val="tx1"/>
                </a:solidFill>
                <a:latin typeface="Calibri" pitchFamily="34" charset="0"/>
              </a:rPr>
              <a:t>You can add more bars or delete them as per your data</a:t>
            </a:r>
          </a:p>
        </p:txBody>
      </p:sp>
      <p:sp>
        <p:nvSpPr>
          <p:cNvPr id="15390" name="Title 33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782637"/>
          </a:xfrm>
        </p:spPr>
        <p:txBody>
          <a:bodyPr/>
          <a:lstStyle/>
          <a:p>
            <a:r>
              <a:rPr lang="en-US" dirty="0" smtClean="0"/>
              <a:t>Your Title Text Here</a:t>
            </a:r>
          </a:p>
        </p:txBody>
      </p:sp>
      <p:sp>
        <p:nvSpPr>
          <p:cNvPr id="35" name="Oval 34"/>
          <p:cNvSpPr/>
          <p:nvPr/>
        </p:nvSpPr>
        <p:spPr>
          <a:xfrm>
            <a:off x="1060072" y="1708317"/>
            <a:ext cx="1572260" cy="813238"/>
          </a:xfrm>
          <a:prstGeom prst="ellipse">
            <a:avLst/>
          </a:prstGeom>
          <a:solidFill>
            <a:schemeClr val="accent2">
              <a:lumMod val="75000"/>
            </a:schemeClr>
          </a:solidFill>
          <a:ln>
            <a:noFill/>
          </a:ln>
          <a:effectLst/>
          <a:scene3d>
            <a:camera prst="perspectiveRelaxed">
              <a:rot lat="17073600" lon="0" rev="0"/>
            </a:camera>
            <a:lightRig rig="chilly" dir="t"/>
          </a:scene3d>
          <a:sp3d extrusionH="317500" prstMaterial="metal"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latin typeface="Calibri" pitchFamily="34" charset="0"/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1274702" y="1764475"/>
            <a:ext cx="1143000" cy="461665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ctr">
              <a:defRPr/>
            </a:pPr>
            <a:r>
              <a:rPr lang="en-US" sz="2400" dirty="0">
                <a:effectLst>
                  <a:reflection blurRad="6350" stA="60000" endA="900" endPos="58000" dir="5400000" sy="-100000" algn="bl" rotWithShape="0"/>
                </a:effectLst>
                <a:latin typeface="Calibri" pitchFamily="34" charset="0"/>
              </a:rPr>
              <a:t>%</a:t>
            </a:r>
          </a:p>
        </p:txBody>
      </p:sp>
      <p:sp>
        <p:nvSpPr>
          <p:cNvPr id="15393" name="TextBox 35"/>
          <p:cNvSpPr txBox="1">
            <a:spLocks noChangeArrowheads="1"/>
          </p:cNvSpPr>
          <p:nvPr/>
        </p:nvSpPr>
        <p:spPr bwMode="auto">
          <a:xfrm>
            <a:off x="1262063" y="1057275"/>
            <a:ext cx="1275221" cy="46487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>
              <a:lnSpc>
                <a:spcPct val="150000"/>
              </a:lnSpc>
            </a:pPr>
            <a:r>
              <a:rPr lang="en-US" dirty="0">
                <a:latin typeface="Calibri" pitchFamily="34" charset="0"/>
              </a:rPr>
              <a:t>PRODUCT 1</a:t>
            </a:r>
          </a:p>
        </p:txBody>
      </p:sp>
      <p:sp>
        <p:nvSpPr>
          <p:cNvPr id="15394" name="TextBox 37"/>
          <p:cNvSpPr txBox="1">
            <a:spLocks noChangeArrowheads="1"/>
          </p:cNvSpPr>
          <p:nvPr/>
        </p:nvSpPr>
        <p:spPr bwMode="auto">
          <a:xfrm>
            <a:off x="4021138" y="1009650"/>
            <a:ext cx="1275221" cy="46487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>
              <a:lnSpc>
                <a:spcPct val="150000"/>
              </a:lnSpc>
            </a:pPr>
            <a:r>
              <a:rPr lang="en-US">
                <a:latin typeface="Calibri" pitchFamily="34" charset="0"/>
              </a:rPr>
              <a:t>PRODUCT 2</a:t>
            </a:r>
          </a:p>
        </p:txBody>
      </p:sp>
      <p:sp>
        <p:nvSpPr>
          <p:cNvPr id="15395" name="TextBox 43"/>
          <p:cNvSpPr txBox="1">
            <a:spLocks noChangeArrowheads="1"/>
          </p:cNvSpPr>
          <p:nvPr/>
        </p:nvSpPr>
        <p:spPr bwMode="auto">
          <a:xfrm>
            <a:off x="6994525" y="1009650"/>
            <a:ext cx="1275221" cy="46487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>
              <a:lnSpc>
                <a:spcPct val="150000"/>
              </a:lnSpc>
            </a:pPr>
            <a:r>
              <a:rPr lang="en-US">
                <a:latin typeface="Calibri" pitchFamily="34" charset="0"/>
              </a:rPr>
              <a:t>PRODUCT 3</a:t>
            </a:r>
          </a:p>
        </p:txBody>
      </p:sp>
    </p:spTree>
    <p:extLst>
      <p:ext uri="{BB962C8B-B14F-4D97-AF65-F5344CB8AC3E}">
        <p14:creationId xmlns:p14="http://schemas.microsoft.com/office/powerpoint/2010/main" val="2339145262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2000"/>
                            </p:stCondLst>
                            <p:childTnLst>
                              <p:par>
                                <p:cTn id="17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1" grpId="0" animBg="1"/>
      <p:bldP spid="42" grpId="0" animBg="1"/>
      <p:bldP spid="43" grpId="0" animBg="1"/>
    </p:bldLst>
  </p:timing>
</p:sld>
</file>

<file path=ppt/slides/slide1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" name="Rectangle 37"/>
          <p:cNvSpPr/>
          <p:nvPr/>
        </p:nvSpPr>
        <p:spPr>
          <a:xfrm>
            <a:off x="1295400" y="5181600"/>
            <a:ext cx="4953000" cy="609600"/>
          </a:xfrm>
          <a:prstGeom prst="rect">
            <a:avLst/>
          </a:prstGeom>
          <a:gradFill flip="none" rotWithShape="1">
            <a:gsLst>
              <a:gs pos="0">
                <a:schemeClr val="bg1">
                  <a:lumMod val="65000"/>
                </a:schemeClr>
              </a:gs>
              <a:gs pos="37000">
                <a:schemeClr val="bg1">
                  <a:lumMod val="85000"/>
                </a:schemeClr>
              </a:gs>
              <a:gs pos="100000">
                <a:schemeClr val="bg1">
                  <a:lumMod val="75000"/>
                </a:schemeClr>
              </a:gs>
            </a:gsLst>
            <a:lin ang="16200000" scaled="1"/>
            <a:tileRect/>
          </a:gradFill>
          <a:ln>
            <a:noFill/>
          </a:ln>
          <a:scene3d>
            <a:camera prst="perspectiveRelaxed"/>
            <a:lightRig rig="contrasting" dir="t"/>
          </a:scene3d>
          <a:sp3d extrusionH="228600">
            <a:extrusionClr>
              <a:schemeClr val="bg2">
                <a:lumMod val="25000"/>
              </a:schemeClr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Calibri" pitchFamily="34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Bar Chart: Target achieved so far</a:t>
            </a:r>
            <a:endParaRPr lang="en-US" dirty="0"/>
          </a:p>
        </p:txBody>
      </p:sp>
      <p:grpSp>
        <p:nvGrpSpPr>
          <p:cNvPr id="4" name="Group 32"/>
          <p:cNvGrpSpPr/>
          <p:nvPr/>
        </p:nvGrpSpPr>
        <p:grpSpPr>
          <a:xfrm>
            <a:off x="413058" y="1581090"/>
            <a:ext cx="5803284" cy="4133910"/>
            <a:chOff x="457200" y="1885890"/>
            <a:chExt cx="5803284" cy="4133910"/>
          </a:xfrm>
        </p:grpSpPr>
        <p:grpSp>
          <p:nvGrpSpPr>
            <p:cNvPr id="16" name="Group 31"/>
            <p:cNvGrpSpPr/>
            <p:nvPr/>
          </p:nvGrpSpPr>
          <p:grpSpPr>
            <a:xfrm>
              <a:off x="1110942" y="2057400"/>
              <a:ext cx="5149542" cy="3049588"/>
              <a:chOff x="1110942" y="2057400"/>
              <a:chExt cx="5149542" cy="3049588"/>
            </a:xfrm>
          </p:grpSpPr>
          <p:cxnSp>
            <p:nvCxnSpPr>
              <p:cNvPr id="9" name="Straight Connector 8"/>
              <p:cNvCxnSpPr/>
              <p:nvPr/>
            </p:nvCxnSpPr>
            <p:spPr>
              <a:xfrm>
                <a:off x="1110942" y="2057400"/>
                <a:ext cx="5120640" cy="1588"/>
              </a:xfrm>
              <a:prstGeom prst="line">
                <a:avLst/>
              </a:prstGeom>
              <a:ln w="3175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" name="Straight Connector 4"/>
              <p:cNvCxnSpPr/>
              <p:nvPr/>
            </p:nvCxnSpPr>
            <p:spPr>
              <a:xfrm>
                <a:off x="1110942" y="2819400"/>
                <a:ext cx="5120640" cy="1588"/>
              </a:xfrm>
              <a:prstGeom prst="line">
                <a:avLst/>
              </a:prstGeom>
              <a:ln w="3175"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" name="Straight Connector 5"/>
              <p:cNvCxnSpPr/>
              <p:nvPr/>
            </p:nvCxnSpPr>
            <p:spPr>
              <a:xfrm>
                <a:off x="1139844" y="3581400"/>
                <a:ext cx="5120640" cy="1588"/>
              </a:xfrm>
              <a:prstGeom prst="line">
                <a:avLst/>
              </a:prstGeom>
              <a:ln w="3175"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" name="Straight Connector 6"/>
              <p:cNvCxnSpPr/>
              <p:nvPr/>
            </p:nvCxnSpPr>
            <p:spPr>
              <a:xfrm>
                <a:off x="1110942" y="4282966"/>
                <a:ext cx="5120640" cy="1588"/>
              </a:xfrm>
              <a:prstGeom prst="line">
                <a:avLst/>
              </a:prstGeom>
              <a:ln w="3175"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" name="Straight Connector 7"/>
              <p:cNvCxnSpPr/>
              <p:nvPr/>
            </p:nvCxnSpPr>
            <p:spPr>
              <a:xfrm>
                <a:off x="1110942" y="5105400"/>
                <a:ext cx="5120640" cy="1588"/>
              </a:xfrm>
              <a:prstGeom prst="line">
                <a:avLst/>
              </a:prstGeom>
              <a:ln w="3175"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2" name="Group 30"/>
            <p:cNvGrpSpPr/>
            <p:nvPr/>
          </p:nvGrpSpPr>
          <p:grpSpPr>
            <a:xfrm>
              <a:off x="457200" y="1885890"/>
              <a:ext cx="640080" cy="4133910"/>
              <a:chOff x="457200" y="1885890"/>
              <a:chExt cx="640080" cy="4133910"/>
            </a:xfrm>
          </p:grpSpPr>
          <p:sp>
            <p:nvSpPr>
              <p:cNvPr id="10" name="TextBox 9"/>
              <p:cNvSpPr txBox="1"/>
              <p:nvPr/>
            </p:nvSpPr>
            <p:spPr>
              <a:xfrm>
                <a:off x="457200" y="1885890"/>
                <a:ext cx="640080" cy="400110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>
                <a:noFill/>
              </a:ln>
              <a:effectLst/>
            </p:spPr>
            <p:style>
              <a:lnRef idx="1">
                <a:schemeClr val="dk1"/>
              </a:lnRef>
              <a:fillRef idx="2">
                <a:schemeClr val="dk1"/>
              </a:fillRef>
              <a:effectRef idx="1">
                <a:schemeClr val="dk1"/>
              </a:effectRef>
              <a:fontRef idx="minor">
                <a:schemeClr val="dk1"/>
              </a:fontRef>
            </p:style>
            <p:txBody>
              <a:bodyPr wrap="square" rtlCol="0">
                <a:spAutoFit/>
              </a:bodyPr>
              <a:lstStyle/>
              <a:p>
                <a:r>
                  <a:rPr lang="en-US" sz="2000" dirty="0" smtClean="0">
                    <a:latin typeface="Calibri" pitchFamily="34" charset="0"/>
                  </a:rPr>
                  <a:t>100</a:t>
                </a:r>
                <a:endParaRPr lang="en-US" sz="2000" dirty="0">
                  <a:latin typeface="Calibri" pitchFamily="34" charset="0"/>
                </a:endParaRPr>
              </a:p>
            </p:txBody>
          </p:sp>
          <p:sp>
            <p:nvSpPr>
              <p:cNvPr id="11" name="TextBox 10"/>
              <p:cNvSpPr txBox="1"/>
              <p:nvPr/>
            </p:nvSpPr>
            <p:spPr>
              <a:xfrm>
                <a:off x="457200" y="2632650"/>
                <a:ext cx="640080" cy="400110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>
                <a:noFill/>
              </a:ln>
              <a:effectLst/>
            </p:spPr>
            <p:style>
              <a:lnRef idx="1">
                <a:schemeClr val="dk1"/>
              </a:lnRef>
              <a:fillRef idx="2">
                <a:schemeClr val="dk1"/>
              </a:fillRef>
              <a:effectRef idx="1">
                <a:schemeClr val="dk1"/>
              </a:effectRef>
              <a:fontRef idx="minor">
                <a:schemeClr val="dk1"/>
              </a:fontRef>
            </p:style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2000" dirty="0" smtClean="0">
                    <a:latin typeface="Calibri" pitchFamily="34" charset="0"/>
                  </a:rPr>
                  <a:t>80</a:t>
                </a:r>
                <a:endParaRPr lang="en-US" sz="2000" dirty="0">
                  <a:latin typeface="Calibri" pitchFamily="34" charset="0"/>
                </a:endParaRPr>
              </a:p>
            </p:txBody>
          </p:sp>
          <p:sp>
            <p:nvSpPr>
              <p:cNvPr id="12" name="TextBox 11"/>
              <p:cNvSpPr txBox="1"/>
              <p:nvPr/>
            </p:nvSpPr>
            <p:spPr>
              <a:xfrm>
                <a:off x="457200" y="3379410"/>
                <a:ext cx="640080" cy="400110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>
                <a:noFill/>
              </a:ln>
              <a:effectLst/>
            </p:spPr>
            <p:style>
              <a:lnRef idx="1">
                <a:schemeClr val="dk1"/>
              </a:lnRef>
              <a:fillRef idx="2">
                <a:schemeClr val="dk1"/>
              </a:fillRef>
              <a:effectRef idx="1">
                <a:schemeClr val="dk1"/>
              </a:effectRef>
              <a:fontRef idx="minor">
                <a:schemeClr val="dk1"/>
              </a:fontRef>
            </p:style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2000" dirty="0" smtClean="0">
                    <a:latin typeface="Calibri" pitchFamily="34" charset="0"/>
                  </a:rPr>
                  <a:t>60</a:t>
                </a:r>
                <a:endParaRPr lang="en-US" sz="2000" dirty="0">
                  <a:latin typeface="Calibri" pitchFamily="34" charset="0"/>
                </a:endParaRPr>
              </a:p>
            </p:txBody>
          </p:sp>
          <p:sp>
            <p:nvSpPr>
              <p:cNvPr id="13" name="TextBox 12"/>
              <p:cNvSpPr txBox="1"/>
              <p:nvPr/>
            </p:nvSpPr>
            <p:spPr>
              <a:xfrm>
                <a:off x="457200" y="4126170"/>
                <a:ext cx="640080" cy="400110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>
                <a:noFill/>
              </a:ln>
              <a:effectLst/>
            </p:spPr>
            <p:style>
              <a:lnRef idx="1">
                <a:schemeClr val="dk1"/>
              </a:lnRef>
              <a:fillRef idx="2">
                <a:schemeClr val="dk1"/>
              </a:fillRef>
              <a:effectRef idx="1">
                <a:schemeClr val="dk1"/>
              </a:effectRef>
              <a:fontRef idx="minor">
                <a:schemeClr val="dk1"/>
              </a:fontRef>
            </p:style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2000" dirty="0" smtClean="0">
                    <a:latin typeface="Calibri" pitchFamily="34" charset="0"/>
                  </a:rPr>
                  <a:t>40</a:t>
                </a:r>
                <a:endParaRPr lang="en-US" sz="2000" dirty="0">
                  <a:latin typeface="Calibri" pitchFamily="34" charset="0"/>
                </a:endParaRPr>
              </a:p>
            </p:txBody>
          </p:sp>
          <p:sp>
            <p:nvSpPr>
              <p:cNvPr id="14" name="TextBox 13"/>
              <p:cNvSpPr txBox="1"/>
              <p:nvPr/>
            </p:nvSpPr>
            <p:spPr>
              <a:xfrm>
                <a:off x="457200" y="4872930"/>
                <a:ext cx="640080" cy="400110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>
                <a:noFill/>
              </a:ln>
              <a:effectLst/>
            </p:spPr>
            <p:style>
              <a:lnRef idx="1">
                <a:schemeClr val="dk1"/>
              </a:lnRef>
              <a:fillRef idx="2">
                <a:schemeClr val="dk1"/>
              </a:fillRef>
              <a:effectRef idx="1">
                <a:schemeClr val="dk1"/>
              </a:effectRef>
              <a:fontRef idx="minor">
                <a:schemeClr val="dk1"/>
              </a:fontRef>
            </p:style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2000" dirty="0" smtClean="0">
                    <a:latin typeface="Calibri" pitchFamily="34" charset="0"/>
                  </a:rPr>
                  <a:t>20</a:t>
                </a:r>
                <a:endParaRPr lang="en-US" sz="2000" dirty="0">
                  <a:latin typeface="Calibri" pitchFamily="34" charset="0"/>
                </a:endParaRPr>
              </a:p>
            </p:txBody>
          </p:sp>
          <p:sp>
            <p:nvSpPr>
              <p:cNvPr id="15" name="TextBox 14"/>
              <p:cNvSpPr txBox="1"/>
              <p:nvPr/>
            </p:nvSpPr>
            <p:spPr>
              <a:xfrm>
                <a:off x="457200" y="5619690"/>
                <a:ext cx="640080" cy="400110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>
                <a:noFill/>
              </a:ln>
              <a:effectLst/>
            </p:spPr>
            <p:style>
              <a:lnRef idx="1">
                <a:schemeClr val="dk1"/>
              </a:lnRef>
              <a:fillRef idx="2">
                <a:schemeClr val="dk1"/>
              </a:fillRef>
              <a:effectRef idx="1">
                <a:schemeClr val="dk1"/>
              </a:effectRef>
              <a:fontRef idx="minor">
                <a:schemeClr val="dk1"/>
              </a:fontRef>
            </p:style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2000" dirty="0" smtClean="0">
                    <a:latin typeface="Calibri" pitchFamily="34" charset="0"/>
                  </a:rPr>
                  <a:t>0</a:t>
                </a:r>
                <a:endParaRPr lang="en-US" sz="2000" dirty="0">
                  <a:latin typeface="Calibri" pitchFamily="34" charset="0"/>
                </a:endParaRPr>
              </a:p>
            </p:txBody>
          </p:sp>
        </p:grpSp>
      </p:grpSp>
      <p:sp>
        <p:nvSpPr>
          <p:cNvPr id="17" name="Can 16"/>
          <p:cNvSpPr>
            <a:spLocks/>
          </p:cNvSpPr>
          <p:nvPr/>
        </p:nvSpPr>
        <p:spPr>
          <a:xfrm>
            <a:off x="3384858" y="1676400"/>
            <a:ext cx="853440" cy="3886200"/>
          </a:xfrm>
          <a:prstGeom prst="can">
            <a:avLst>
              <a:gd name="adj" fmla="val 12586"/>
            </a:avLst>
          </a:prstGeom>
          <a:gradFill flip="none" rotWithShape="1">
            <a:gsLst>
              <a:gs pos="0">
                <a:schemeClr val="bg1">
                  <a:lumMod val="65000"/>
                </a:schemeClr>
              </a:gs>
              <a:gs pos="34000">
                <a:schemeClr val="bg1">
                  <a:lumMod val="95000"/>
                </a:schemeClr>
              </a:gs>
              <a:gs pos="100000">
                <a:schemeClr val="bg1">
                  <a:lumMod val="75000"/>
                </a:schemeClr>
              </a:gs>
            </a:gsLst>
            <a:lin ang="0" scaled="1"/>
            <a:tileRect/>
          </a:gradFill>
          <a:ln>
            <a:solidFill>
              <a:schemeClr val="bg1">
                <a:lumMod val="65000"/>
              </a:schemeClr>
            </a:solidFill>
          </a:ln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>
              <a:latin typeface="Calibri" pitchFamily="34" charset="0"/>
            </a:endParaRPr>
          </a:p>
        </p:txBody>
      </p:sp>
      <p:sp>
        <p:nvSpPr>
          <p:cNvPr id="18" name="Can 17"/>
          <p:cNvSpPr>
            <a:spLocks/>
          </p:cNvSpPr>
          <p:nvPr/>
        </p:nvSpPr>
        <p:spPr>
          <a:xfrm>
            <a:off x="5061258" y="1676400"/>
            <a:ext cx="853440" cy="3886200"/>
          </a:xfrm>
          <a:prstGeom prst="can">
            <a:avLst>
              <a:gd name="adj" fmla="val 12586"/>
            </a:avLst>
          </a:prstGeom>
          <a:gradFill flip="none" rotWithShape="1">
            <a:gsLst>
              <a:gs pos="0">
                <a:schemeClr val="bg1">
                  <a:lumMod val="65000"/>
                </a:schemeClr>
              </a:gs>
              <a:gs pos="34000">
                <a:schemeClr val="bg1">
                  <a:lumMod val="95000"/>
                </a:schemeClr>
              </a:gs>
              <a:gs pos="100000">
                <a:schemeClr val="bg1">
                  <a:lumMod val="75000"/>
                </a:schemeClr>
              </a:gs>
            </a:gsLst>
            <a:lin ang="0" scaled="1"/>
            <a:tileRect/>
          </a:gradFill>
          <a:ln>
            <a:solidFill>
              <a:schemeClr val="bg1">
                <a:lumMod val="65000"/>
              </a:schemeClr>
            </a:solidFill>
          </a:ln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>
              <a:latin typeface="Calibri" pitchFamily="34" charset="0"/>
            </a:endParaRPr>
          </a:p>
        </p:txBody>
      </p:sp>
      <p:sp>
        <p:nvSpPr>
          <p:cNvPr id="20" name="TextBox 19"/>
          <p:cNvSpPr txBox="1"/>
          <p:nvPr/>
        </p:nvSpPr>
        <p:spPr>
          <a:xfrm>
            <a:off x="3048000" y="5867400"/>
            <a:ext cx="15240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dirty="0" smtClean="0">
                <a:latin typeface="Franklin Gothic Medium Cond" pitchFamily="34" charset="0"/>
              </a:rPr>
              <a:t>Category 2</a:t>
            </a:r>
            <a:endParaRPr lang="en-US" dirty="0">
              <a:latin typeface="Franklin Gothic Medium Cond" pitchFamily="34" charset="0"/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4724400" y="5867400"/>
            <a:ext cx="15240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dirty="0" smtClean="0">
                <a:latin typeface="Franklin Gothic Medium Cond" pitchFamily="34" charset="0"/>
              </a:rPr>
              <a:t>Category 3</a:t>
            </a:r>
            <a:endParaRPr lang="en-US" dirty="0">
              <a:latin typeface="Franklin Gothic Medium Cond" pitchFamily="34" charset="0"/>
            </a:endParaRPr>
          </a:p>
        </p:txBody>
      </p:sp>
      <p:sp>
        <p:nvSpPr>
          <p:cNvPr id="23" name="Can 22"/>
          <p:cNvSpPr>
            <a:spLocks/>
          </p:cNvSpPr>
          <p:nvPr/>
        </p:nvSpPr>
        <p:spPr>
          <a:xfrm>
            <a:off x="3423285" y="3567752"/>
            <a:ext cx="804672" cy="1981200"/>
          </a:xfrm>
          <a:prstGeom prst="can">
            <a:avLst>
              <a:gd name="adj" fmla="val 12586"/>
            </a:avLst>
          </a:prstGeom>
          <a:gradFill flip="none" rotWithShape="1">
            <a:gsLst>
              <a:gs pos="0">
                <a:schemeClr val="accent1">
                  <a:lumMod val="50000"/>
                </a:schemeClr>
              </a:gs>
              <a:gs pos="37000">
                <a:schemeClr val="accent1">
                  <a:lumMod val="40000"/>
                  <a:lumOff val="60000"/>
                </a:schemeClr>
              </a:gs>
              <a:gs pos="100000">
                <a:schemeClr val="accent1">
                  <a:lumMod val="75000"/>
                </a:schemeClr>
              </a:gs>
            </a:gsLst>
            <a:lin ang="0" scaled="1"/>
            <a:tileRect/>
          </a:gradFill>
          <a:ln/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Calibri" pitchFamily="34" charset="0"/>
            </a:endParaRPr>
          </a:p>
        </p:txBody>
      </p:sp>
      <p:sp>
        <p:nvSpPr>
          <p:cNvPr id="24" name="Can 23"/>
          <p:cNvSpPr>
            <a:spLocks/>
          </p:cNvSpPr>
          <p:nvPr/>
        </p:nvSpPr>
        <p:spPr>
          <a:xfrm>
            <a:off x="5096401" y="2438400"/>
            <a:ext cx="804672" cy="3124200"/>
          </a:xfrm>
          <a:prstGeom prst="can">
            <a:avLst>
              <a:gd name="adj" fmla="val 12586"/>
            </a:avLst>
          </a:prstGeom>
          <a:gradFill flip="none" rotWithShape="1">
            <a:gsLst>
              <a:gs pos="0">
                <a:schemeClr val="accent3">
                  <a:lumMod val="75000"/>
                </a:schemeClr>
              </a:gs>
              <a:gs pos="37000">
                <a:schemeClr val="accent3">
                  <a:lumMod val="60000"/>
                  <a:lumOff val="40000"/>
                </a:schemeClr>
              </a:gs>
              <a:gs pos="100000">
                <a:schemeClr val="accent3">
                  <a:lumMod val="50000"/>
                </a:schemeClr>
              </a:gs>
            </a:gsLst>
            <a:lin ang="0" scaled="1"/>
            <a:tileRect/>
          </a:gradFill>
          <a:ln/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Calibri" pitchFamily="34" charset="0"/>
            </a:endParaRPr>
          </a:p>
        </p:txBody>
      </p:sp>
      <p:sp>
        <p:nvSpPr>
          <p:cNvPr id="3" name="Can 2"/>
          <p:cNvSpPr>
            <a:spLocks/>
          </p:cNvSpPr>
          <p:nvPr/>
        </p:nvSpPr>
        <p:spPr>
          <a:xfrm>
            <a:off x="1632258" y="1676400"/>
            <a:ext cx="853440" cy="3886200"/>
          </a:xfrm>
          <a:prstGeom prst="can">
            <a:avLst>
              <a:gd name="adj" fmla="val 12586"/>
            </a:avLst>
          </a:prstGeom>
          <a:gradFill flip="none" rotWithShape="1">
            <a:gsLst>
              <a:gs pos="0">
                <a:schemeClr val="bg1">
                  <a:lumMod val="65000"/>
                </a:schemeClr>
              </a:gs>
              <a:gs pos="34000">
                <a:schemeClr val="bg1">
                  <a:lumMod val="95000"/>
                </a:schemeClr>
              </a:gs>
              <a:gs pos="100000">
                <a:schemeClr val="bg1">
                  <a:lumMod val="75000"/>
                </a:schemeClr>
              </a:gs>
            </a:gsLst>
            <a:lin ang="0" scaled="1"/>
            <a:tileRect/>
          </a:gradFill>
          <a:ln>
            <a:solidFill>
              <a:schemeClr val="bg1">
                <a:lumMod val="65000"/>
              </a:schemeClr>
            </a:solidFill>
          </a:ln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>
              <a:latin typeface="Calibri" pitchFamily="34" charset="0"/>
            </a:endParaRPr>
          </a:p>
        </p:txBody>
      </p:sp>
      <p:sp>
        <p:nvSpPr>
          <p:cNvPr id="19" name="TextBox 18"/>
          <p:cNvSpPr txBox="1"/>
          <p:nvPr/>
        </p:nvSpPr>
        <p:spPr>
          <a:xfrm>
            <a:off x="1447800" y="5867400"/>
            <a:ext cx="15240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dirty="0" smtClean="0">
                <a:latin typeface="Franklin Gothic Medium Cond" pitchFamily="34" charset="0"/>
              </a:rPr>
              <a:t>Category 1</a:t>
            </a:r>
            <a:endParaRPr lang="en-US" dirty="0">
              <a:latin typeface="Franklin Gothic Medium Cond" pitchFamily="34" charset="0"/>
            </a:endParaRPr>
          </a:p>
        </p:txBody>
      </p:sp>
      <p:sp>
        <p:nvSpPr>
          <p:cNvPr id="25" name="Can 24"/>
          <p:cNvSpPr>
            <a:spLocks/>
          </p:cNvSpPr>
          <p:nvPr/>
        </p:nvSpPr>
        <p:spPr>
          <a:xfrm>
            <a:off x="1667401" y="2124075"/>
            <a:ext cx="804672" cy="3429000"/>
          </a:xfrm>
          <a:prstGeom prst="can">
            <a:avLst>
              <a:gd name="adj" fmla="val 12586"/>
            </a:avLst>
          </a:prstGeom>
          <a:gradFill flip="none" rotWithShape="1">
            <a:gsLst>
              <a:gs pos="0">
                <a:schemeClr val="bg2">
                  <a:lumMod val="25000"/>
                </a:schemeClr>
              </a:gs>
              <a:gs pos="37000">
                <a:schemeClr val="bg2">
                  <a:lumMod val="75000"/>
                </a:schemeClr>
              </a:gs>
              <a:gs pos="100000">
                <a:schemeClr val="bg2">
                  <a:lumMod val="25000"/>
                </a:schemeClr>
              </a:gs>
            </a:gsLst>
            <a:lin ang="0" scaled="1"/>
            <a:tileRect/>
          </a:gradFill>
          <a:ln/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Calibri" pitchFamily="34" charset="0"/>
            </a:endParaRPr>
          </a:p>
        </p:txBody>
      </p:sp>
      <p:sp>
        <p:nvSpPr>
          <p:cNvPr id="34" name="TextBox 33"/>
          <p:cNvSpPr txBox="1"/>
          <p:nvPr/>
        </p:nvSpPr>
        <p:spPr>
          <a:xfrm>
            <a:off x="1632258" y="2286000"/>
            <a:ext cx="9144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dirty="0" smtClean="0">
                <a:latin typeface="Franklin Gothic Medium Cond" pitchFamily="34" charset="0"/>
              </a:rPr>
              <a:t>90%</a:t>
            </a:r>
            <a:endParaRPr lang="en-US" sz="3200" dirty="0">
              <a:latin typeface="Franklin Gothic Medium Cond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3384858" y="3682425"/>
            <a:ext cx="9144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dirty="0" smtClean="0">
                <a:latin typeface="Franklin Gothic Medium Cond" pitchFamily="34" charset="0"/>
              </a:rPr>
              <a:t>50%</a:t>
            </a:r>
            <a:endParaRPr lang="en-US" sz="3200" dirty="0">
              <a:latin typeface="Franklin Gothic Medium Cond" pitchFamily="34" charset="0"/>
            </a:endParaRPr>
          </a:p>
        </p:txBody>
      </p:sp>
      <p:sp>
        <p:nvSpPr>
          <p:cNvPr id="36" name="TextBox 35"/>
          <p:cNvSpPr txBox="1"/>
          <p:nvPr/>
        </p:nvSpPr>
        <p:spPr>
          <a:xfrm>
            <a:off x="5061258" y="2514600"/>
            <a:ext cx="9144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dirty="0" smtClean="0">
                <a:latin typeface="Franklin Gothic Medium Cond" pitchFamily="34" charset="0"/>
              </a:rPr>
              <a:t>80%</a:t>
            </a:r>
            <a:endParaRPr lang="en-US" sz="3200" dirty="0">
              <a:latin typeface="Franklin Gothic Medium Cond" pitchFamily="34" charset="0"/>
            </a:endParaRPr>
          </a:p>
        </p:txBody>
      </p:sp>
      <p:sp>
        <p:nvSpPr>
          <p:cNvPr id="37" name="Rounded Rectangle 36"/>
          <p:cNvSpPr/>
          <p:nvPr/>
        </p:nvSpPr>
        <p:spPr>
          <a:xfrm>
            <a:off x="6400800" y="1752600"/>
            <a:ext cx="2438400" cy="2590800"/>
          </a:xfrm>
          <a:prstGeom prst="roundRect">
            <a:avLst/>
          </a:prstGeom>
          <a:solidFill>
            <a:schemeClr val="bg1">
              <a:lumMod val="95000"/>
            </a:schemeClr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400" dirty="0" smtClean="0">
                <a:latin typeface="Calibri" pitchFamily="34" charset="0"/>
              </a:rPr>
              <a:t>You can adjust the numbers and the fill in the bars easily</a:t>
            </a:r>
            <a:endParaRPr lang="en-US" sz="2400" dirty="0">
              <a:latin typeface="Calibri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466652050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5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Scale>
                                      <p:cBhvr>
                                        <p:cTn id="11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</p:cBhvr>
                                      <p:from x="250000" y="250000"/>
                                      <p:to x="100000" y="100000"/>
                                    </p:animScale>
                                    <p:animMotion origin="layout" path="M -0.46736 0.92887  C -0.37517 0.88508  -0.02552 0.75279  0.0908 0.66613  C  0.20747 0.57948  0.21649 0.50394  0.23177 0.40825  C 0.24705 0.31256  0.22118 0.15964   0.18264 0.09152  C 0.1441 0.02341  0.03802 0.0  0.0 0.0  " pathEditMode="relative" ptsTypes="">
                                      <p:cBhvr>
                                        <p:cTn id="12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500"/>
                            </p:stCondLst>
                            <p:childTnLst>
                              <p:par>
                                <p:cTn id="15" presetID="5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Scale>
                                      <p:cBhvr>
                                        <p:cTn id="17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</p:cBhvr>
                                      <p:from x="250000" y="250000"/>
                                      <p:to x="100000" y="100000"/>
                                    </p:animScale>
                                    <p:animMotion origin="layout" path="M -0.46736 0.92887  C -0.37517 0.88508  -0.02552 0.75279  0.0908 0.66613  C  0.20747 0.57948  0.21649 0.50394  0.23177 0.40825  C 0.24705 0.31256  0.22118 0.15964   0.18264 0.09152  C 0.1441 0.02341  0.03802 0.0  0.0 0.0  " pathEditMode="relative" ptsTypes="">
                                      <p:cBhvr>
                                        <p:cTn id="18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5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Scale>
                                      <p:cBhvr>
                                        <p:cTn id="23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</p:cBhvr>
                                      <p:from x="250000" y="250000"/>
                                      <p:to x="100000" y="100000"/>
                                    </p:animScale>
                                    <p:animMotion origin="layout" path="M -0.46736 0.92887  C -0.37517 0.88508  -0.02552 0.75279  0.0908 0.66613  C  0.20747 0.57948  0.21649 0.50394  0.23177 0.40825  C 0.24705 0.31256  0.22118 0.15964   0.18264 0.09152  C 0.1441 0.02341  0.03802 0.0  0.0 0.0  " pathEditMode="relative" ptsTypes="">
                                      <p:cBhvr>
                                        <p:cTn id="24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0" dur="1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000"/>
                            </p:stCondLst>
                            <p:childTnLst>
                              <p:par>
                                <p:cTn id="3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10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9" dur="1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1000"/>
                            </p:stCondLst>
                            <p:childTnLst>
                              <p:par>
                                <p:cTn id="4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10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>
                      <p:stCondLst>
                        <p:cond delay="indefinite"/>
                      </p:stCondLst>
                      <p:childTnLst>
                        <p:par>
                          <p:cTn id="45" fill="hold">
                            <p:stCondLst>
                              <p:cond delay="0"/>
                            </p:stCondLst>
                            <p:childTnLst>
                              <p:par>
                                <p:cTn id="46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8" dur="1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1000"/>
                            </p:stCondLst>
                            <p:childTnLst>
                              <p:par>
                                <p:cTn id="5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10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" grpId="0" animBg="1"/>
      <p:bldP spid="18" grpId="0" animBg="1"/>
      <p:bldP spid="23" grpId="0" animBg="1"/>
      <p:bldP spid="24" grpId="0" animBg="1"/>
      <p:bldP spid="3" grpId="0" animBg="1"/>
      <p:bldP spid="25" grpId="0" animBg="1"/>
      <p:bldP spid="34" grpId="0"/>
      <p:bldP spid="35" grpId="0"/>
      <p:bldP spid="36" grpId="0"/>
    </p:bldLst>
  </p:timing>
</p:sld>
</file>

<file path=ppt/slides/slide1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8" name="Picture 87" descr="1195421696248988212molumen_world_map.svg.hi.png"/>
          <p:cNvPicPr>
            <a:picLocks noChangeAspect="1"/>
          </p:cNvPicPr>
          <p:nvPr/>
        </p:nvPicPr>
        <p:blipFill>
          <a:blip r:embed="rId2" cstate="print">
            <a:duotone>
              <a:schemeClr val="accent3">
                <a:shade val="45000"/>
                <a:satMod val="135000"/>
              </a:schemeClr>
              <a:prstClr val="white"/>
            </a:duotone>
          </a:blip>
          <a:stretch>
            <a:fillRect/>
          </a:stretch>
        </p:blipFill>
        <p:spPr>
          <a:xfrm>
            <a:off x="4189820" y="381000"/>
            <a:ext cx="4954180" cy="2667000"/>
          </a:xfrm>
          <a:prstGeom prst="rect">
            <a:avLst/>
          </a:prstGeom>
        </p:spPr>
      </p:pic>
      <p:pic>
        <p:nvPicPr>
          <p:cNvPr id="3074" name="Picture 2"/>
          <p:cNvPicPr>
            <a:picLocks noChangeAspect="1" noChangeArrowheads="1"/>
          </p:cNvPicPr>
          <p:nvPr/>
        </p:nvPicPr>
        <p:blipFill>
          <a:blip r:embed="rId3" cstate="print"/>
          <a:srcRect l="33362" r="33767" b="16233"/>
          <a:stretch>
            <a:fillRect/>
          </a:stretch>
        </p:blipFill>
        <p:spPr bwMode="auto">
          <a:xfrm>
            <a:off x="0" y="3495871"/>
            <a:ext cx="9144000" cy="275252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pSp>
        <p:nvGrpSpPr>
          <p:cNvPr id="2" name="Group 79"/>
          <p:cNvGrpSpPr/>
          <p:nvPr/>
        </p:nvGrpSpPr>
        <p:grpSpPr>
          <a:xfrm>
            <a:off x="1981200" y="3962400"/>
            <a:ext cx="6618894" cy="1295400"/>
            <a:chOff x="1915506" y="3505200"/>
            <a:chExt cx="6618894" cy="1295400"/>
          </a:xfrm>
          <a:solidFill>
            <a:schemeClr val="accent2">
              <a:lumMod val="75000"/>
            </a:schemeClr>
          </a:solidFill>
          <a:effectLst>
            <a:outerShdw blurRad="114300" dist="38100" dir="5400000" sx="105000" sy="105000" algn="t" rotWithShape="0">
              <a:prstClr val="black">
                <a:alpha val="40000"/>
              </a:prstClr>
            </a:outerShdw>
            <a:reflection blurRad="6350" stA="52000" endA="300" endPos="35000" dir="5400000" sy="-100000" algn="bl" rotWithShape="0"/>
          </a:effectLst>
          <a:scene3d>
            <a:camera prst="isometricOffAxis1Top"/>
            <a:lightRig rig="threePt" dir="t">
              <a:rot lat="0" lon="0" rev="600000"/>
            </a:lightRig>
          </a:scene3d>
        </p:grpSpPr>
        <p:sp>
          <p:nvSpPr>
            <p:cNvPr id="81" name="Rectangle 80"/>
            <p:cNvSpPr/>
            <p:nvPr/>
          </p:nvSpPr>
          <p:spPr>
            <a:xfrm>
              <a:off x="3246379" y="3505200"/>
              <a:ext cx="1295400" cy="1295400"/>
            </a:xfrm>
            <a:prstGeom prst="rect">
              <a:avLst/>
            </a:prstGeom>
            <a:grpFill/>
            <a:ln>
              <a:noFill/>
            </a:ln>
            <a:sp3d z="127000" extrusionH="254000" prstMaterial="dkEdge">
              <a:bevelT w="114300" prst="artDeco"/>
              <a:extrusionClr>
                <a:schemeClr val="accent2">
                  <a:lumMod val="50000"/>
                </a:schemeClr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2" name="Rectangle 81"/>
            <p:cNvSpPr/>
            <p:nvPr/>
          </p:nvSpPr>
          <p:spPr>
            <a:xfrm>
              <a:off x="4577252" y="3505200"/>
              <a:ext cx="1295400" cy="1295400"/>
            </a:xfrm>
            <a:prstGeom prst="rect">
              <a:avLst/>
            </a:prstGeom>
            <a:grpFill/>
            <a:ln>
              <a:noFill/>
            </a:ln>
            <a:sp3d z="381000" extrusionH="508000" prstMaterial="dkEdge">
              <a:bevelT w="114300" prst="artDeco"/>
              <a:extrusionClr>
                <a:schemeClr val="accent2">
                  <a:lumMod val="50000"/>
                </a:schemeClr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3" name="Rectangle 82"/>
            <p:cNvSpPr/>
            <p:nvPr/>
          </p:nvSpPr>
          <p:spPr>
            <a:xfrm>
              <a:off x="5908125" y="3505200"/>
              <a:ext cx="1295400" cy="1295400"/>
            </a:xfrm>
            <a:prstGeom prst="rect">
              <a:avLst/>
            </a:prstGeom>
            <a:grpFill/>
            <a:ln>
              <a:noFill/>
            </a:ln>
            <a:sp3d z="1143000" extrusionH="1270000" prstMaterial="dkEdge">
              <a:bevelT w="114300" prst="artDeco"/>
              <a:extrusionClr>
                <a:schemeClr val="accent2">
                  <a:lumMod val="50000"/>
                </a:schemeClr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4" name="Rectangle 83"/>
            <p:cNvSpPr/>
            <p:nvPr/>
          </p:nvSpPr>
          <p:spPr>
            <a:xfrm>
              <a:off x="7239000" y="3505200"/>
              <a:ext cx="1295400" cy="1295400"/>
            </a:xfrm>
            <a:prstGeom prst="rect">
              <a:avLst/>
            </a:prstGeom>
            <a:grpFill/>
            <a:ln>
              <a:noFill/>
            </a:ln>
            <a:sp3d z="2159000" extrusionH="2286000" prstMaterial="dkEdge">
              <a:bevelT w="114300" prst="artDeco"/>
              <a:extrusionClr>
                <a:schemeClr val="accent2">
                  <a:lumMod val="50000"/>
                </a:schemeClr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5" name="Rectangle 84"/>
            <p:cNvSpPr/>
            <p:nvPr/>
          </p:nvSpPr>
          <p:spPr>
            <a:xfrm>
              <a:off x="1915506" y="3505200"/>
              <a:ext cx="1295400" cy="1295400"/>
            </a:xfrm>
            <a:prstGeom prst="rect">
              <a:avLst/>
            </a:prstGeom>
            <a:grpFill/>
            <a:ln>
              <a:noFill/>
            </a:ln>
            <a:sp3d extrusionH="127000" prstMaterial="dkEdge">
              <a:bevelT w="114300" prst="artDeco"/>
              <a:extrusionClr>
                <a:schemeClr val="accent2">
                  <a:lumMod val="50000"/>
                </a:schemeClr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86" name="Title 85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algn="l"/>
            <a:r>
              <a:rPr lang="en-US" dirty="0" smtClean="0">
                <a:latin typeface="Franklin Gothic Medium Cond" pitchFamily="34" charset="0"/>
              </a:rPr>
              <a:t>Business growth</a:t>
            </a:r>
            <a:endParaRPr lang="en-US" dirty="0">
              <a:latin typeface="Franklin Gothic Medium Cond" pitchFamily="34" charset="0"/>
            </a:endParaRPr>
          </a:p>
        </p:txBody>
      </p:sp>
      <p:grpSp>
        <p:nvGrpSpPr>
          <p:cNvPr id="30" name="Group 29"/>
          <p:cNvGrpSpPr/>
          <p:nvPr/>
        </p:nvGrpSpPr>
        <p:grpSpPr>
          <a:xfrm>
            <a:off x="762000" y="3454852"/>
            <a:ext cx="1905000" cy="2336348"/>
            <a:chOff x="762000" y="3048000"/>
            <a:chExt cx="2209800" cy="2710164"/>
          </a:xfrm>
        </p:grpSpPr>
        <p:sp>
          <p:nvSpPr>
            <p:cNvPr id="90" name="Freeform 22"/>
            <p:cNvSpPr>
              <a:spLocks/>
            </p:cNvSpPr>
            <p:nvPr/>
          </p:nvSpPr>
          <p:spPr bwMode="auto">
            <a:xfrm>
              <a:off x="762000" y="3048000"/>
              <a:ext cx="793555" cy="2703814"/>
            </a:xfrm>
            <a:custGeom>
              <a:avLst/>
              <a:gdLst/>
              <a:ahLst/>
              <a:cxnLst>
                <a:cxn ang="0">
                  <a:pos x="372" y="1274"/>
                </a:cxn>
                <a:cxn ang="0">
                  <a:pos x="356" y="1258"/>
                </a:cxn>
                <a:cxn ang="0">
                  <a:pos x="320" y="1246"/>
                </a:cxn>
                <a:cxn ang="0">
                  <a:pos x="312" y="1232"/>
                </a:cxn>
                <a:cxn ang="0">
                  <a:pos x="308" y="1206"/>
                </a:cxn>
                <a:cxn ang="0">
                  <a:pos x="314" y="1182"/>
                </a:cxn>
                <a:cxn ang="0">
                  <a:pos x="318" y="1058"/>
                </a:cxn>
                <a:cxn ang="0">
                  <a:pos x="344" y="906"/>
                </a:cxn>
                <a:cxn ang="0">
                  <a:pos x="362" y="694"/>
                </a:cxn>
                <a:cxn ang="0">
                  <a:pos x="372" y="634"/>
                </a:cxn>
                <a:cxn ang="0">
                  <a:pos x="378" y="572"/>
                </a:cxn>
                <a:cxn ang="0">
                  <a:pos x="386" y="522"/>
                </a:cxn>
                <a:cxn ang="0">
                  <a:pos x="380" y="490"/>
                </a:cxn>
                <a:cxn ang="0">
                  <a:pos x="380" y="412"/>
                </a:cxn>
                <a:cxn ang="0">
                  <a:pos x="342" y="246"/>
                </a:cxn>
                <a:cxn ang="0">
                  <a:pos x="300" y="212"/>
                </a:cxn>
                <a:cxn ang="0">
                  <a:pos x="270" y="192"/>
                </a:cxn>
                <a:cxn ang="0">
                  <a:pos x="250" y="156"/>
                </a:cxn>
                <a:cxn ang="0">
                  <a:pos x="266" y="120"/>
                </a:cxn>
                <a:cxn ang="0">
                  <a:pos x="278" y="80"/>
                </a:cxn>
                <a:cxn ang="0">
                  <a:pos x="266" y="28"/>
                </a:cxn>
                <a:cxn ang="0">
                  <a:pos x="174" y="16"/>
                </a:cxn>
                <a:cxn ang="0">
                  <a:pos x="158" y="54"/>
                </a:cxn>
                <a:cxn ang="0">
                  <a:pos x="152" y="100"/>
                </a:cxn>
                <a:cxn ang="0">
                  <a:pos x="162" y="138"/>
                </a:cxn>
                <a:cxn ang="0">
                  <a:pos x="146" y="166"/>
                </a:cxn>
                <a:cxn ang="0">
                  <a:pos x="74" y="208"/>
                </a:cxn>
                <a:cxn ang="0">
                  <a:pos x="38" y="238"/>
                </a:cxn>
                <a:cxn ang="0">
                  <a:pos x="26" y="284"/>
                </a:cxn>
                <a:cxn ang="0">
                  <a:pos x="4" y="398"/>
                </a:cxn>
                <a:cxn ang="0">
                  <a:pos x="6" y="474"/>
                </a:cxn>
                <a:cxn ang="0">
                  <a:pos x="20" y="534"/>
                </a:cxn>
                <a:cxn ang="0">
                  <a:pos x="30" y="596"/>
                </a:cxn>
                <a:cxn ang="0">
                  <a:pos x="54" y="622"/>
                </a:cxn>
                <a:cxn ang="0">
                  <a:pos x="70" y="660"/>
                </a:cxn>
                <a:cxn ang="0">
                  <a:pos x="66" y="830"/>
                </a:cxn>
                <a:cxn ang="0">
                  <a:pos x="64" y="954"/>
                </a:cxn>
                <a:cxn ang="0">
                  <a:pos x="60" y="1114"/>
                </a:cxn>
                <a:cxn ang="0">
                  <a:pos x="54" y="1178"/>
                </a:cxn>
                <a:cxn ang="0">
                  <a:pos x="60" y="1230"/>
                </a:cxn>
                <a:cxn ang="0">
                  <a:pos x="70" y="1256"/>
                </a:cxn>
                <a:cxn ang="0">
                  <a:pos x="66" y="1286"/>
                </a:cxn>
                <a:cxn ang="0">
                  <a:pos x="62" y="1304"/>
                </a:cxn>
                <a:cxn ang="0">
                  <a:pos x="90" y="1322"/>
                </a:cxn>
                <a:cxn ang="0">
                  <a:pos x="150" y="1310"/>
                </a:cxn>
                <a:cxn ang="0">
                  <a:pos x="140" y="1278"/>
                </a:cxn>
                <a:cxn ang="0">
                  <a:pos x="138" y="1256"/>
                </a:cxn>
                <a:cxn ang="0">
                  <a:pos x="148" y="1236"/>
                </a:cxn>
                <a:cxn ang="0">
                  <a:pos x="162" y="1120"/>
                </a:cxn>
                <a:cxn ang="0">
                  <a:pos x="176" y="982"/>
                </a:cxn>
                <a:cxn ang="0">
                  <a:pos x="194" y="894"/>
                </a:cxn>
                <a:cxn ang="0">
                  <a:pos x="200" y="872"/>
                </a:cxn>
                <a:cxn ang="0">
                  <a:pos x="204" y="946"/>
                </a:cxn>
                <a:cxn ang="0">
                  <a:pos x="208" y="1000"/>
                </a:cxn>
                <a:cxn ang="0">
                  <a:pos x="210" y="1088"/>
                </a:cxn>
                <a:cxn ang="0">
                  <a:pos x="210" y="1160"/>
                </a:cxn>
                <a:cxn ang="0">
                  <a:pos x="208" y="1230"/>
                </a:cxn>
                <a:cxn ang="0">
                  <a:pos x="212" y="1244"/>
                </a:cxn>
                <a:cxn ang="0">
                  <a:pos x="210" y="1272"/>
                </a:cxn>
                <a:cxn ang="0">
                  <a:pos x="264" y="1280"/>
                </a:cxn>
                <a:cxn ang="0">
                  <a:pos x="316" y="1292"/>
                </a:cxn>
              </a:cxnLst>
              <a:rect l="0" t="0" r="r" b="b"/>
              <a:pathLst>
                <a:path w="388" h="1322">
                  <a:moveTo>
                    <a:pt x="374" y="1284"/>
                  </a:moveTo>
                  <a:lnTo>
                    <a:pt x="374" y="1284"/>
                  </a:lnTo>
                  <a:lnTo>
                    <a:pt x="374" y="1282"/>
                  </a:lnTo>
                  <a:lnTo>
                    <a:pt x="376" y="1282"/>
                  </a:lnTo>
                  <a:lnTo>
                    <a:pt x="376" y="1282"/>
                  </a:lnTo>
                  <a:lnTo>
                    <a:pt x="376" y="1276"/>
                  </a:lnTo>
                  <a:lnTo>
                    <a:pt x="376" y="1276"/>
                  </a:lnTo>
                  <a:lnTo>
                    <a:pt x="374" y="1276"/>
                  </a:lnTo>
                  <a:lnTo>
                    <a:pt x="372" y="1276"/>
                  </a:lnTo>
                  <a:lnTo>
                    <a:pt x="372" y="1276"/>
                  </a:lnTo>
                  <a:lnTo>
                    <a:pt x="372" y="1274"/>
                  </a:lnTo>
                  <a:lnTo>
                    <a:pt x="372" y="1274"/>
                  </a:lnTo>
                  <a:lnTo>
                    <a:pt x="370" y="1274"/>
                  </a:lnTo>
                  <a:lnTo>
                    <a:pt x="370" y="1274"/>
                  </a:lnTo>
                  <a:lnTo>
                    <a:pt x="368" y="1272"/>
                  </a:lnTo>
                  <a:lnTo>
                    <a:pt x="368" y="1272"/>
                  </a:lnTo>
                  <a:lnTo>
                    <a:pt x="368" y="1268"/>
                  </a:lnTo>
                  <a:lnTo>
                    <a:pt x="366" y="1264"/>
                  </a:lnTo>
                  <a:lnTo>
                    <a:pt x="366" y="1264"/>
                  </a:lnTo>
                  <a:lnTo>
                    <a:pt x="362" y="1260"/>
                  </a:lnTo>
                  <a:lnTo>
                    <a:pt x="356" y="1258"/>
                  </a:lnTo>
                  <a:lnTo>
                    <a:pt x="356" y="1258"/>
                  </a:lnTo>
                  <a:lnTo>
                    <a:pt x="346" y="1256"/>
                  </a:lnTo>
                  <a:lnTo>
                    <a:pt x="346" y="1256"/>
                  </a:lnTo>
                  <a:lnTo>
                    <a:pt x="340" y="1254"/>
                  </a:lnTo>
                  <a:lnTo>
                    <a:pt x="340" y="1254"/>
                  </a:lnTo>
                  <a:lnTo>
                    <a:pt x="336" y="1252"/>
                  </a:lnTo>
                  <a:lnTo>
                    <a:pt x="334" y="1252"/>
                  </a:lnTo>
                  <a:lnTo>
                    <a:pt x="334" y="1252"/>
                  </a:lnTo>
                  <a:lnTo>
                    <a:pt x="326" y="1252"/>
                  </a:lnTo>
                  <a:lnTo>
                    <a:pt x="326" y="1252"/>
                  </a:lnTo>
                  <a:lnTo>
                    <a:pt x="320" y="1246"/>
                  </a:lnTo>
                  <a:lnTo>
                    <a:pt x="320" y="1246"/>
                  </a:lnTo>
                  <a:lnTo>
                    <a:pt x="318" y="1244"/>
                  </a:lnTo>
                  <a:lnTo>
                    <a:pt x="318" y="1244"/>
                  </a:lnTo>
                  <a:lnTo>
                    <a:pt x="314" y="1238"/>
                  </a:lnTo>
                  <a:lnTo>
                    <a:pt x="314" y="1238"/>
                  </a:lnTo>
                  <a:lnTo>
                    <a:pt x="314" y="1238"/>
                  </a:lnTo>
                  <a:lnTo>
                    <a:pt x="314" y="1238"/>
                  </a:lnTo>
                  <a:lnTo>
                    <a:pt x="314" y="1238"/>
                  </a:lnTo>
                  <a:lnTo>
                    <a:pt x="316" y="1238"/>
                  </a:lnTo>
                  <a:lnTo>
                    <a:pt x="316" y="1236"/>
                  </a:lnTo>
                  <a:lnTo>
                    <a:pt x="316" y="1236"/>
                  </a:lnTo>
                  <a:lnTo>
                    <a:pt x="312" y="1232"/>
                  </a:lnTo>
                  <a:lnTo>
                    <a:pt x="312" y="1232"/>
                  </a:lnTo>
                  <a:lnTo>
                    <a:pt x="308" y="1228"/>
                  </a:lnTo>
                  <a:lnTo>
                    <a:pt x="308" y="1228"/>
                  </a:lnTo>
                  <a:lnTo>
                    <a:pt x="308" y="1226"/>
                  </a:lnTo>
                  <a:lnTo>
                    <a:pt x="308" y="1226"/>
                  </a:lnTo>
                  <a:lnTo>
                    <a:pt x="308" y="1218"/>
                  </a:lnTo>
                  <a:lnTo>
                    <a:pt x="308" y="1218"/>
                  </a:lnTo>
                  <a:lnTo>
                    <a:pt x="308" y="1208"/>
                  </a:lnTo>
                  <a:lnTo>
                    <a:pt x="308" y="1208"/>
                  </a:lnTo>
                  <a:lnTo>
                    <a:pt x="308" y="1206"/>
                  </a:lnTo>
                  <a:lnTo>
                    <a:pt x="308" y="1206"/>
                  </a:lnTo>
                  <a:lnTo>
                    <a:pt x="306" y="1204"/>
                  </a:lnTo>
                  <a:lnTo>
                    <a:pt x="306" y="1204"/>
                  </a:lnTo>
                  <a:lnTo>
                    <a:pt x="308" y="1198"/>
                  </a:lnTo>
                  <a:lnTo>
                    <a:pt x="308" y="1198"/>
                  </a:lnTo>
                  <a:lnTo>
                    <a:pt x="306" y="1196"/>
                  </a:lnTo>
                  <a:lnTo>
                    <a:pt x="308" y="1196"/>
                  </a:lnTo>
                  <a:lnTo>
                    <a:pt x="308" y="1196"/>
                  </a:lnTo>
                  <a:lnTo>
                    <a:pt x="310" y="1190"/>
                  </a:lnTo>
                  <a:lnTo>
                    <a:pt x="310" y="1190"/>
                  </a:lnTo>
                  <a:lnTo>
                    <a:pt x="314" y="1182"/>
                  </a:lnTo>
                  <a:lnTo>
                    <a:pt x="314" y="1182"/>
                  </a:lnTo>
                  <a:lnTo>
                    <a:pt x="320" y="1166"/>
                  </a:lnTo>
                  <a:lnTo>
                    <a:pt x="320" y="1166"/>
                  </a:lnTo>
                  <a:lnTo>
                    <a:pt x="322" y="1152"/>
                  </a:lnTo>
                  <a:lnTo>
                    <a:pt x="320" y="1142"/>
                  </a:lnTo>
                  <a:lnTo>
                    <a:pt x="320" y="1142"/>
                  </a:lnTo>
                  <a:lnTo>
                    <a:pt x="318" y="1114"/>
                  </a:lnTo>
                  <a:lnTo>
                    <a:pt x="318" y="1114"/>
                  </a:lnTo>
                  <a:lnTo>
                    <a:pt x="318" y="1104"/>
                  </a:lnTo>
                  <a:lnTo>
                    <a:pt x="318" y="1094"/>
                  </a:lnTo>
                  <a:lnTo>
                    <a:pt x="318" y="1094"/>
                  </a:lnTo>
                  <a:lnTo>
                    <a:pt x="318" y="1058"/>
                  </a:lnTo>
                  <a:lnTo>
                    <a:pt x="318" y="1058"/>
                  </a:lnTo>
                  <a:lnTo>
                    <a:pt x="318" y="1030"/>
                  </a:lnTo>
                  <a:lnTo>
                    <a:pt x="318" y="1030"/>
                  </a:lnTo>
                  <a:lnTo>
                    <a:pt x="318" y="1016"/>
                  </a:lnTo>
                  <a:lnTo>
                    <a:pt x="318" y="1016"/>
                  </a:lnTo>
                  <a:lnTo>
                    <a:pt x="326" y="992"/>
                  </a:lnTo>
                  <a:lnTo>
                    <a:pt x="326" y="992"/>
                  </a:lnTo>
                  <a:lnTo>
                    <a:pt x="332" y="966"/>
                  </a:lnTo>
                  <a:lnTo>
                    <a:pt x="336" y="944"/>
                  </a:lnTo>
                  <a:lnTo>
                    <a:pt x="336" y="944"/>
                  </a:lnTo>
                  <a:lnTo>
                    <a:pt x="344" y="906"/>
                  </a:lnTo>
                  <a:lnTo>
                    <a:pt x="348" y="878"/>
                  </a:lnTo>
                  <a:lnTo>
                    <a:pt x="348" y="878"/>
                  </a:lnTo>
                  <a:lnTo>
                    <a:pt x="352" y="846"/>
                  </a:lnTo>
                  <a:lnTo>
                    <a:pt x="354" y="824"/>
                  </a:lnTo>
                  <a:lnTo>
                    <a:pt x="354" y="824"/>
                  </a:lnTo>
                  <a:lnTo>
                    <a:pt x="356" y="788"/>
                  </a:lnTo>
                  <a:lnTo>
                    <a:pt x="356" y="788"/>
                  </a:lnTo>
                  <a:lnTo>
                    <a:pt x="358" y="734"/>
                  </a:lnTo>
                  <a:lnTo>
                    <a:pt x="358" y="734"/>
                  </a:lnTo>
                  <a:lnTo>
                    <a:pt x="362" y="694"/>
                  </a:lnTo>
                  <a:lnTo>
                    <a:pt x="362" y="694"/>
                  </a:lnTo>
                  <a:lnTo>
                    <a:pt x="364" y="674"/>
                  </a:lnTo>
                  <a:lnTo>
                    <a:pt x="364" y="674"/>
                  </a:lnTo>
                  <a:lnTo>
                    <a:pt x="366" y="652"/>
                  </a:lnTo>
                  <a:lnTo>
                    <a:pt x="366" y="652"/>
                  </a:lnTo>
                  <a:lnTo>
                    <a:pt x="366" y="650"/>
                  </a:lnTo>
                  <a:lnTo>
                    <a:pt x="366" y="650"/>
                  </a:lnTo>
                  <a:lnTo>
                    <a:pt x="370" y="648"/>
                  </a:lnTo>
                  <a:lnTo>
                    <a:pt x="370" y="648"/>
                  </a:lnTo>
                  <a:lnTo>
                    <a:pt x="372" y="646"/>
                  </a:lnTo>
                  <a:lnTo>
                    <a:pt x="372" y="646"/>
                  </a:lnTo>
                  <a:lnTo>
                    <a:pt x="372" y="634"/>
                  </a:lnTo>
                  <a:lnTo>
                    <a:pt x="372" y="634"/>
                  </a:lnTo>
                  <a:lnTo>
                    <a:pt x="374" y="604"/>
                  </a:lnTo>
                  <a:lnTo>
                    <a:pt x="374" y="604"/>
                  </a:lnTo>
                  <a:lnTo>
                    <a:pt x="376" y="598"/>
                  </a:lnTo>
                  <a:lnTo>
                    <a:pt x="376" y="598"/>
                  </a:lnTo>
                  <a:lnTo>
                    <a:pt x="378" y="592"/>
                  </a:lnTo>
                  <a:lnTo>
                    <a:pt x="378" y="592"/>
                  </a:lnTo>
                  <a:lnTo>
                    <a:pt x="380" y="584"/>
                  </a:lnTo>
                  <a:lnTo>
                    <a:pt x="380" y="584"/>
                  </a:lnTo>
                  <a:lnTo>
                    <a:pt x="380" y="578"/>
                  </a:lnTo>
                  <a:lnTo>
                    <a:pt x="378" y="572"/>
                  </a:lnTo>
                  <a:lnTo>
                    <a:pt x="378" y="572"/>
                  </a:lnTo>
                  <a:lnTo>
                    <a:pt x="376" y="566"/>
                  </a:lnTo>
                  <a:lnTo>
                    <a:pt x="376" y="558"/>
                  </a:lnTo>
                  <a:lnTo>
                    <a:pt x="376" y="558"/>
                  </a:lnTo>
                  <a:lnTo>
                    <a:pt x="376" y="550"/>
                  </a:lnTo>
                  <a:lnTo>
                    <a:pt x="378" y="546"/>
                  </a:lnTo>
                  <a:lnTo>
                    <a:pt x="378" y="546"/>
                  </a:lnTo>
                  <a:lnTo>
                    <a:pt x="380" y="540"/>
                  </a:lnTo>
                  <a:lnTo>
                    <a:pt x="380" y="540"/>
                  </a:lnTo>
                  <a:lnTo>
                    <a:pt x="384" y="530"/>
                  </a:lnTo>
                  <a:lnTo>
                    <a:pt x="386" y="522"/>
                  </a:lnTo>
                  <a:lnTo>
                    <a:pt x="386" y="522"/>
                  </a:lnTo>
                  <a:lnTo>
                    <a:pt x="388" y="518"/>
                  </a:lnTo>
                  <a:lnTo>
                    <a:pt x="388" y="516"/>
                  </a:lnTo>
                  <a:lnTo>
                    <a:pt x="388" y="516"/>
                  </a:lnTo>
                  <a:lnTo>
                    <a:pt x="382" y="510"/>
                  </a:lnTo>
                  <a:lnTo>
                    <a:pt x="382" y="510"/>
                  </a:lnTo>
                  <a:lnTo>
                    <a:pt x="380" y="504"/>
                  </a:lnTo>
                  <a:lnTo>
                    <a:pt x="380" y="504"/>
                  </a:lnTo>
                  <a:lnTo>
                    <a:pt x="380" y="502"/>
                  </a:lnTo>
                  <a:lnTo>
                    <a:pt x="380" y="502"/>
                  </a:lnTo>
                  <a:lnTo>
                    <a:pt x="380" y="490"/>
                  </a:lnTo>
                  <a:lnTo>
                    <a:pt x="380" y="490"/>
                  </a:lnTo>
                  <a:lnTo>
                    <a:pt x="382" y="480"/>
                  </a:lnTo>
                  <a:lnTo>
                    <a:pt x="382" y="480"/>
                  </a:lnTo>
                  <a:lnTo>
                    <a:pt x="382" y="470"/>
                  </a:lnTo>
                  <a:lnTo>
                    <a:pt x="382" y="470"/>
                  </a:lnTo>
                  <a:lnTo>
                    <a:pt x="384" y="450"/>
                  </a:lnTo>
                  <a:lnTo>
                    <a:pt x="384" y="450"/>
                  </a:lnTo>
                  <a:lnTo>
                    <a:pt x="382" y="426"/>
                  </a:lnTo>
                  <a:lnTo>
                    <a:pt x="382" y="426"/>
                  </a:lnTo>
                  <a:lnTo>
                    <a:pt x="380" y="412"/>
                  </a:lnTo>
                  <a:lnTo>
                    <a:pt x="380" y="412"/>
                  </a:lnTo>
                  <a:lnTo>
                    <a:pt x="376" y="368"/>
                  </a:lnTo>
                  <a:lnTo>
                    <a:pt x="376" y="368"/>
                  </a:lnTo>
                  <a:lnTo>
                    <a:pt x="372" y="326"/>
                  </a:lnTo>
                  <a:lnTo>
                    <a:pt x="372" y="326"/>
                  </a:lnTo>
                  <a:lnTo>
                    <a:pt x="368" y="306"/>
                  </a:lnTo>
                  <a:lnTo>
                    <a:pt x="364" y="288"/>
                  </a:lnTo>
                  <a:lnTo>
                    <a:pt x="364" y="288"/>
                  </a:lnTo>
                  <a:lnTo>
                    <a:pt x="356" y="272"/>
                  </a:lnTo>
                  <a:lnTo>
                    <a:pt x="352" y="260"/>
                  </a:lnTo>
                  <a:lnTo>
                    <a:pt x="352" y="260"/>
                  </a:lnTo>
                  <a:lnTo>
                    <a:pt x="342" y="246"/>
                  </a:lnTo>
                  <a:lnTo>
                    <a:pt x="338" y="240"/>
                  </a:lnTo>
                  <a:lnTo>
                    <a:pt x="338" y="240"/>
                  </a:lnTo>
                  <a:lnTo>
                    <a:pt x="326" y="228"/>
                  </a:lnTo>
                  <a:lnTo>
                    <a:pt x="326" y="228"/>
                  </a:lnTo>
                  <a:lnTo>
                    <a:pt x="314" y="222"/>
                  </a:lnTo>
                  <a:lnTo>
                    <a:pt x="314" y="222"/>
                  </a:lnTo>
                  <a:lnTo>
                    <a:pt x="306" y="216"/>
                  </a:lnTo>
                  <a:lnTo>
                    <a:pt x="306" y="216"/>
                  </a:lnTo>
                  <a:lnTo>
                    <a:pt x="304" y="214"/>
                  </a:lnTo>
                  <a:lnTo>
                    <a:pt x="304" y="214"/>
                  </a:lnTo>
                  <a:lnTo>
                    <a:pt x="300" y="212"/>
                  </a:lnTo>
                  <a:lnTo>
                    <a:pt x="300" y="212"/>
                  </a:lnTo>
                  <a:lnTo>
                    <a:pt x="296" y="208"/>
                  </a:lnTo>
                  <a:lnTo>
                    <a:pt x="296" y="208"/>
                  </a:lnTo>
                  <a:lnTo>
                    <a:pt x="292" y="206"/>
                  </a:lnTo>
                  <a:lnTo>
                    <a:pt x="292" y="206"/>
                  </a:lnTo>
                  <a:lnTo>
                    <a:pt x="286" y="202"/>
                  </a:lnTo>
                  <a:lnTo>
                    <a:pt x="286" y="202"/>
                  </a:lnTo>
                  <a:lnTo>
                    <a:pt x="274" y="194"/>
                  </a:lnTo>
                  <a:lnTo>
                    <a:pt x="274" y="194"/>
                  </a:lnTo>
                  <a:lnTo>
                    <a:pt x="270" y="192"/>
                  </a:lnTo>
                  <a:lnTo>
                    <a:pt x="270" y="192"/>
                  </a:lnTo>
                  <a:lnTo>
                    <a:pt x="264" y="188"/>
                  </a:lnTo>
                  <a:lnTo>
                    <a:pt x="264" y="188"/>
                  </a:lnTo>
                  <a:lnTo>
                    <a:pt x="256" y="184"/>
                  </a:lnTo>
                  <a:lnTo>
                    <a:pt x="256" y="184"/>
                  </a:lnTo>
                  <a:lnTo>
                    <a:pt x="254" y="180"/>
                  </a:lnTo>
                  <a:lnTo>
                    <a:pt x="254" y="180"/>
                  </a:lnTo>
                  <a:lnTo>
                    <a:pt x="250" y="164"/>
                  </a:lnTo>
                  <a:lnTo>
                    <a:pt x="250" y="164"/>
                  </a:lnTo>
                  <a:lnTo>
                    <a:pt x="250" y="160"/>
                  </a:lnTo>
                  <a:lnTo>
                    <a:pt x="250" y="160"/>
                  </a:lnTo>
                  <a:lnTo>
                    <a:pt x="250" y="156"/>
                  </a:lnTo>
                  <a:lnTo>
                    <a:pt x="250" y="156"/>
                  </a:lnTo>
                  <a:lnTo>
                    <a:pt x="252" y="148"/>
                  </a:lnTo>
                  <a:lnTo>
                    <a:pt x="252" y="148"/>
                  </a:lnTo>
                  <a:lnTo>
                    <a:pt x="256" y="142"/>
                  </a:lnTo>
                  <a:lnTo>
                    <a:pt x="256" y="142"/>
                  </a:lnTo>
                  <a:lnTo>
                    <a:pt x="262" y="126"/>
                  </a:lnTo>
                  <a:lnTo>
                    <a:pt x="262" y="126"/>
                  </a:lnTo>
                  <a:lnTo>
                    <a:pt x="262" y="122"/>
                  </a:lnTo>
                  <a:lnTo>
                    <a:pt x="262" y="122"/>
                  </a:lnTo>
                  <a:lnTo>
                    <a:pt x="262" y="122"/>
                  </a:lnTo>
                  <a:lnTo>
                    <a:pt x="266" y="120"/>
                  </a:lnTo>
                  <a:lnTo>
                    <a:pt x="268" y="118"/>
                  </a:lnTo>
                  <a:lnTo>
                    <a:pt x="268" y="118"/>
                  </a:lnTo>
                  <a:lnTo>
                    <a:pt x="274" y="110"/>
                  </a:lnTo>
                  <a:lnTo>
                    <a:pt x="274" y="110"/>
                  </a:lnTo>
                  <a:lnTo>
                    <a:pt x="278" y="98"/>
                  </a:lnTo>
                  <a:lnTo>
                    <a:pt x="278" y="98"/>
                  </a:lnTo>
                  <a:lnTo>
                    <a:pt x="280" y="90"/>
                  </a:lnTo>
                  <a:lnTo>
                    <a:pt x="280" y="90"/>
                  </a:lnTo>
                  <a:lnTo>
                    <a:pt x="278" y="84"/>
                  </a:lnTo>
                  <a:lnTo>
                    <a:pt x="278" y="84"/>
                  </a:lnTo>
                  <a:lnTo>
                    <a:pt x="278" y="80"/>
                  </a:lnTo>
                  <a:lnTo>
                    <a:pt x="276" y="80"/>
                  </a:lnTo>
                  <a:lnTo>
                    <a:pt x="274" y="80"/>
                  </a:lnTo>
                  <a:lnTo>
                    <a:pt x="274" y="80"/>
                  </a:lnTo>
                  <a:lnTo>
                    <a:pt x="272" y="80"/>
                  </a:lnTo>
                  <a:lnTo>
                    <a:pt x="272" y="78"/>
                  </a:lnTo>
                  <a:lnTo>
                    <a:pt x="272" y="78"/>
                  </a:lnTo>
                  <a:lnTo>
                    <a:pt x="274" y="56"/>
                  </a:lnTo>
                  <a:lnTo>
                    <a:pt x="274" y="56"/>
                  </a:lnTo>
                  <a:lnTo>
                    <a:pt x="272" y="40"/>
                  </a:lnTo>
                  <a:lnTo>
                    <a:pt x="270" y="32"/>
                  </a:lnTo>
                  <a:lnTo>
                    <a:pt x="266" y="28"/>
                  </a:lnTo>
                  <a:lnTo>
                    <a:pt x="266" y="28"/>
                  </a:lnTo>
                  <a:lnTo>
                    <a:pt x="258" y="22"/>
                  </a:lnTo>
                  <a:lnTo>
                    <a:pt x="248" y="12"/>
                  </a:lnTo>
                  <a:lnTo>
                    <a:pt x="234" y="4"/>
                  </a:lnTo>
                  <a:lnTo>
                    <a:pt x="226" y="0"/>
                  </a:lnTo>
                  <a:lnTo>
                    <a:pt x="220" y="0"/>
                  </a:lnTo>
                  <a:lnTo>
                    <a:pt x="220" y="0"/>
                  </a:lnTo>
                  <a:lnTo>
                    <a:pt x="210" y="2"/>
                  </a:lnTo>
                  <a:lnTo>
                    <a:pt x="200" y="2"/>
                  </a:lnTo>
                  <a:lnTo>
                    <a:pt x="184" y="8"/>
                  </a:lnTo>
                  <a:lnTo>
                    <a:pt x="174" y="16"/>
                  </a:lnTo>
                  <a:lnTo>
                    <a:pt x="168" y="20"/>
                  </a:lnTo>
                  <a:lnTo>
                    <a:pt x="168" y="20"/>
                  </a:lnTo>
                  <a:lnTo>
                    <a:pt x="164" y="24"/>
                  </a:lnTo>
                  <a:lnTo>
                    <a:pt x="162" y="28"/>
                  </a:lnTo>
                  <a:lnTo>
                    <a:pt x="162" y="34"/>
                  </a:lnTo>
                  <a:lnTo>
                    <a:pt x="162" y="34"/>
                  </a:lnTo>
                  <a:lnTo>
                    <a:pt x="162" y="38"/>
                  </a:lnTo>
                  <a:lnTo>
                    <a:pt x="160" y="42"/>
                  </a:lnTo>
                  <a:lnTo>
                    <a:pt x="160" y="42"/>
                  </a:lnTo>
                  <a:lnTo>
                    <a:pt x="158" y="48"/>
                  </a:lnTo>
                  <a:lnTo>
                    <a:pt x="158" y="54"/>
                  </a:lnTo>
                  <a:lnTo>
                    <a:pt x="158" y="66"/>
                  </a:lnTo>
                  <a:lnTo>
                    <a:pt x="158" y="66"/>
                  </a:lnTo>
                  <a:lnTo>
                    <a:pt x="158" y="68"/>
                  </a:lnTo>
                  <a:lnTo>
                    <a:pt x="156" y="68"/>
                  </a:lnTo>
                  <a:lnTo>
                    <a:pt x="156" y="68"/>
                  </a:lnTo>
                  <a:lnTo>
                    <a:pt x="152" y="70"/>
                  </a:lnTo>
                  <a:lnTo>
                    <a:pt x="150" y="74"/>
                  </a:lnTo>
                  <a:lnTo>
                    <a:pt x="150" y="74"/>
                  </a:lnTo>
                  <a:lnTo>
                    <a:pt x="150" y="92"/>
                  </a:lnTo>
                  <a:lnTo>
                    <a:pt x="150" y="92"/>
                  </a:lnTo>
                  <a:lnTo>
                    <a:pt x="152" y="100"/>
                  </a:lnTo>
                  <a:lnTo>
                    <a:pt x="154" y="108"/>
                  </a:lnTo>
                  <a:lnTo>
                    <a:pt x="154" y="108"/>
                  </a:lnTo>
                  <a:lnTo>
                    <a:pt x="160" y="112"/>
                  </a:lnTo>
                  <a:lnTo>
                    <a:pt x="160" y="112"/>
                  </a:lnTo>
                  <a:lnTo>
                    <a:pt x="162" y="114"/>
                  </a:lnTo>
                  <a:lnTo>
                    <a:pt x="162" y="116"/>
                  </a:lnTo>
                  <a:lnTo>
                    <a:pt x="162" y="116"/>
                  </a:lnTo>
                  <a:lnTo>
                    <a:pt x="162" y="122"/>
                  </a:lnTo>
                  <a:lnTo>
                    <a:pt x="162" y="122"/>
                  </a:lnTo>
                  <a:lnTo>
                    <a:pt x="162" y="138"/>
                  </a:lnTo>
                  <a:lnTo>
                    <a:pt x="162" y="138"/>
                  </a:lnTo>
                  <a:lnTo>
                    <a:pt x="160" y="140"/>
                  </a:lnTo>
                  <a:lnTo>
                    <a:pt x="160" y="142"/>
                  </a:lnTo>
                  <a:lnTo>
                    <a:pt x="160" y="142"/>
                  </a:lnTo>
                  <a:lnTo>
                    <a:pt x="158" y="144"/>
                  </a:lnTo>
                  <a:lnTo>
                    <a:pt x="158" y="144"/>
                  </a:lnTo>
                  <a:lnTo>
                    <a:pt x="152" y="156"/>
                  </a:lnTo>
                  <a:lnTo>
                    <a:pt x="152" y="156"/>
                  </a:lnTo>
                  <a:lnTo>
                    <a:pt x="148" y="162"/>
                  </a:lnTo>
                  <a:lnTo>
                    <a:pt x="148" y="162"/>
                  </a:lnTo>
                  <a:lnTo>
                    <a:pt x="146" y="166"/>
                  </a:lnTo>
                  <a:lnTo>
                    <a:pt x="146" y="166"/>
                  </a:lnTo>
                  <a:lnTo>
                    <a:pt x="144" y="168"/>
                  </a:lnTo>
                  <a:lnTo>
                    <a:pt x="144" y="168"/>
                  </a:lnTo>
                  <a:lnTo>
                    <a:pt x="140" y="170"/>
                  </a:lnTo>
                  <a:lnTo>
                    <a:pt x="140" y="170"/>
                  </a:lnTo>
                  <a:lnTo>
                    <a:pt x="122" y="178"/>
                  </a:lnTo>
                  <a:lnTo>
                    <a:pt x="122" y="178"/>
                  </a:lnTo>
                  <a:lnTo>
                    <a:pt x="106" y="186"/>
                  </a:lnTo>
                  <a:lnTo>
                    <a:pt x="106" y="186"/>
                  </a:lnTo>
                  <a:lnTo>
                    <a:pt x="92" y="196"/>
                  </a:lnTo>
                  <a:lnTo>
                    <a:pt x="92" y="196"/>
                  </a:lnTo>
                  <a:lnTo>
                    <a:pt x="74" y="208"/>
                  </a:lnTo>
                  <a:lnTo>
                    <a:pt x="74" y="208"/>
                  </a:lnTo>
                  <a:lnTo>
                    <a:pt x="66" y="214"/>
                  </a:lnTo>
                  <a:lnTo>
                    <a:pt x="66" y="214"/>
                  </a:lnTo>
                  <a:lnTo>
                    <a:pt x="52" y="224"/>
                  </a:lnTo>
                  <a:lnTo>
                    <a:pt x="52" y="224"/>
                  </a:lnTo>
                  <a:lnTo>
                    <a:pt x="50" y="228"/>
                  </a:lnTo>
                  <a:lnTo>
                    <a:pt x="50" y="228"/>
                  </a:lnTo>
                  <a:lnTo>
                    <a:pt x="46" y="230"/>
                  </a:lnTo>
                  <a:lnTo>
                    <a:pt x="46" y="230"/>
                  </a:lnTo>
                  <a:lnTo>
                    <a:pt x="38" y="238"/>
                  </a:lnTo>
                  <a:lnTo>
                    <a:pt x="38" y="238"/>
                  </a:lnTo>
                  <a:lnTo>
                    <a:pt x="34" y="244"/>
                  </a:lnTo>
                  <a:lnTo>
                    <a:pt x="30" y="252"/>
                  </a:lnTo>
                  <a:lnTo>
                    <a:pt x="30" y="252"/>
                  </a:lnTo>
                  <a:lnTo>
                    <a:pt x="26" y="262"/>
                  </a:lnTo>
                  <a:lnTo>
                    <a:pt x="26" y="262"/>
                  </a:lnTo>
                  <a:lnTo>
                    <a:pt x="26" y="274"/>
                  </a:lnTo>
                  <a:lnTo>
                    <a:pt x="26" y="274"/>
                  </a:lnTo>
                  <a:lnTo>
                    <a:pt x="26" y="280"/>
                  </a:lnTo>
                  <a:lnTo>
                    <a:pt x="26" y="280"/>
                  </a:lnTo>
                  <a:lnTo>
                    <a:pt x="26" y="284"/>
                  </a:lnTo>
                  <a:lnTo>
                    <a:pt x="26" y="284"/>
                  </a:lnTo>
                  <a:lnTo>
                    <a:pt x="24" y="294"/>
                  </a:lnTo>
                  <a:lnTo>
                    <a:pt x="24" y="294"/>
                  </a:lnTo>
                  <a:lnTo>
                    <a:pt x="18" y="320"/>
                  </a:lnTo>
                  <a:lnTo>
                    <a:pt x="18" y="320"/>
                  </a:lnTo>
                  <a:lnTo>
                    <a:pt x="12" y="346"/>
                  </a:lnTo>
                  <a:lnTo>
                    <a:pt x="12" y="346"/>
                  </a:lnTo>
                  <a:lnTo>
                    <a:pt x="10" y="358"/>
                  </a:lnTo>
                  <a:lnTo>
                    <a:pt x="10" y="358"/>
                  </a:lnTo>
                  <a:lnTo>
                    <a:pt x="8" y="376"/>
                  </a:lnTo>
                  <a:lnTo>
                    <a:pt x="8" y="376"/>
                  </a:lnTo>
                  <a:lnTo>
                    <a:pt x="4" y="398"/>
                  </a:lnTo>
                  <a:lnTo>
                    <a:pt x="4" y="398"/>
                  </a:lnTo>
                  <a:lnTo>
                    <a:pt x="2" y="424"/>
                  </a:lnTo>
                  <a:lnTo>
                    <a:pt x="2" y="424"/>
                  </a:lnTo>
                  <a:lnTo>
                    <a:pt x="0" y="430"/>
                  </a:lnTo>
                  <a:lnTo>
                    <a:pt x="0" y="436"/>
                  </a:lnTo>
                  <a:lnTo>
                    <a:pt x="0" y="436"/>
                  </a:lnTo>
                  <a:lnTo>
                    <a:pt x="0" y="444"/>
                  </a:lnTo>
                  <a:lnTo>
                    <a:pt x="2" y="454"/>
                  </a:lnTo>
                  <a:lnTo>
                    <a:pt x="2" y="454"/>
                  </a:lnTo>
                  <a:lnTo>
                    <a:pt x="4" y="464"/>
                  </a:lnTo>
                  <a:lnTo>
                    <a:pt x="6" y="474"/>
                  </a:lnTo>
                  <a:lnTo>
                    <a:pt x="6" y="474"/>
                  </a:lnTo>
                  <a:lnTo>
                    <a:pt x="14" y="486"/>
                  </a:lnTo>
                  <a:lnTo>
                    <a:pt x="14" y="486"/>
                  </a:lnTo>
                  <a:lnTo>
                    <a:pt x="16" y="494"/>
                  </a:lnTo>
                  <a:lnTo>
                    <a:pt x="16" y="494"/>
                  </a:lnTo>
                  <a:lnTo>
                    <a:pt x="22" y="516"/>
                  </a:lnTo>
                  <a:lnTo>
                    <a:pt x="22" y="516"/>
                  </a:lnTo>
                  <a:lnTo>
                    <a:pt x="22" y="522"/>
                  </a:lnTo>
                  <a:lnTo>
                    <a:pt x="22" y="522"/>
                  </a:lnTo>
                  <a:lnTo>
                    <a:pt x="20" y="534"/>
                  </a:lnTo>
                  <a:lnTo>
                    <a:pt x="20" y="534"/>
                  </a:lnTo>
                  <a:lnTo>
                    <a:pt x="18" y="538"/>
                  </a:lnTo>
                  <a:lnTo>
                    <a:pt x="18" y="538"/>
                  </a:lnTo>
                  <a:lnTo>
                    <a:pt x="20" y="552"/>
                  </a:lnTo>
                  <a:lnTo>
                    <a:pt x="20" y="552"/>
                  </a:lnTo>
                  <a:lnTo>
                    <a:pt x="24" y="568"/>
                  </a:lnTo>
                  <a:lnTo>
                    <a:pt x="24" y="568"/>
                  </a:lnTo>
                  <a:lnTo>
                    <a:pt x="28" y="584"/>
                  </a:lnTo>
                  <a:lnTo>
                    <a:pt x="28" y="584"/>
                  </a:lnTo>
                  <a:lnTo>
                    <a:pt x="30" y="588"/>
                  </a:lnTo>
                  <a:lnTo>
                    <a:pt x="30" y="596"/>
                  </a:lnTo>
                  <a:lnTo>
                    <a:pt x="30" y="596"/>
                  </a:lnTo>
                  <a:lnTo>
                    <a:pt x="34" y="610"/>
                  </a:lnTo>
                  <a:lnTo>
                    <a:pt x="34" y="610"/>
                  </a:lnTo>
                  <a:lnTo>
                    <a:pt x="34" y="618"/>
                  </a:lnTo>
                  <a:lnTo>
                    <a:pt x="34" y="618"/>
                  </a:lnTo>
                  <a:lnTo>
                    <a:pt x="36" y="620"/>
                  </a:lnTo>
                  <a:lnTo>
                    <a:pt x="38" y="620"/>
                  </a:lnTo>
                  <a:lnTo>
                    <a:pt x="38" y="620"/>
                  </a:lnTo>
                  <a:lnTo>
                    <a:pt x="44" y="622"/>
                  </a:lnTo>
                  <a:lnTo>
                    <a:pt x="44" y="622"/>
                  </a:lnTo>
                  <a:lnTo>
                    <a:pt x="54" y="622"/>
                  </a:lnTo>
                  <a:lnTo>
                    <a:pt x="54" y="622"/>
                  </a:lnTo>
                  <a:lnTo>
                    <a:pt x="56" y="622"/>
                  </a:lnTo>
                  <a:lnTo>
                    <a:pt x="58" y="622"/>
                  </a:lnTo>
                  <a:lnTo>
                    <a:pt x="58" y="622"/>
                  </a:lnTo>
                  <a:lnTo>
                    <a:pt x="60" y="622"/>
                  </a:lnTo>
                  <a:lnTo>
                    <a:pt x="60" y="622"/>
                  </a:lnTo>
                  <a:lnTo>
                    <a:pt x="62" y="630"/>
                  </a:lnTo>
                  <a:lnTo>
                    <a:pt x="62" y="630"/>
                  </a:lnTo>
                  <a:lnTo>
                    <a:pt x="68" y="648"/>
                  </a:lnTo>
                  <a:lnTo>
                    <a:pt x="68" y="648"/>
                  </a:lnTo>
                  <a:lnTo>
                    <a:pt x="70" y="660"/>
                  </a:lnTo>
                  <a:lnTo>
                    <a:pt x="70" y="660"/>
                  </a:lnTo>
                  <a:lnTo>
                    <a:pt x="70" y="678"/>
                  </a:lnTo>
                  <a:lnTo>
                    <a:pt x="70" y="678"/>
                  </a:lnTo>
                  <a:lnTo>
                    <a:pt x="70" y="714"/>
                  </a:lnTo>
                  <a:lnTo>
                    <a:pt x="70" y="714"/>
                  </a:lnTo>
                  <a:lnTo>
                    <a:pt x="72" y="750"/>
                  </a:lnTo>
                  <a:lnTo>
                    <a:pt x="72" y="750"/>
                  </a:lnTo>
                  <a:lnTo>
                    <a:pt x="70" y="786"/>
                  </a:lnTo>
                  <a:lnTo>
                    <a:pt x="70" y="786"/>
                  </a:lnTo>
                  <a:lnTo>
                    <a:pt x="68" y="808"/>
                  </a:lnTo>
                  <a:lnTo>
                    <a:pt x="68" y="808"/>
                  </a:lnTo>
                  <a:lnTo>
                    <a:pt x="66" y="830"/>
                  </a:lnTo>
                  <a:lnTo>
                    <a:pt x="66" y="830"/>
                  </a:lnTo>
                  <a:lnTo>
                    <a:pt x="66" y="864"/>
                  </a:lnTo>
                  <a:lnTo>
                    <a:pt x="66" y="864"/>
                  </a:lnTo>
                  <a:lnTo>
                    <a:pt x="64" y="890"/>
                  </a:lnTo>
                  <a:lnTo>
                    <a:pt x="64" y="890"/>
                  </a:lnTo>
                  <a:lnTo>
                    <a:pt x="64" y="916"/>
                  </a:lnTo>
                  <a:lnTo>
                    <a:pt x="64" y="916"/>
                  </a:lnTo>
                  <a:lnTo>
                    <a:pt x="64" y="940"/>
                  </a:lnTo>
                  <a:lnTo>
                    <a:pt x="64" y="940"/>
                  </a:lnTo>
                  <a:lnTo>
                    <a:pt x="64" y="954"/>
                  </a:lnTo>
                  <a:lnTo>
                    <a:pt x="64" y="954"/>
                  </a:lnTo>
                  <a:lnTo>
                    <a:pt x="64" y="972"/>
                  </a:lnTo>
                  <a:lnTo>
                    <a:pt x="64" y="972"/>
                  </a:lnTo>
                  <a:lnTo>
                    <a:pt x="64" y="1010"/>
                  </a:lnTo>
                  <a:lnTo>
                    <a:pt x="64" y="1010"/>
                  </a:lnTo>
                  <a:lnTo>
                    <a:pt x="62" y="1040"/>
                  </a:lnTo>
                  <a:lnTo>
                    <a:pt x="62" y="1040"/>
                  </a:lnTo>
                  <a:lnTo>
                    <a:pt x="62" y="1066"/>
                  </a:lnTo>
                  <a:lnTo>
                    <a:pt x="62" y="1066"/>
                  </a:lnTo>
                  <a:lnTo>
                    <a:pt x="60" y="1088"/>
                  </a:lnTo>
                  <a:lnTo>
                    <a:pt x="60" y="1088"/>
                  </a:lnTo>
                  <a:lnTo>
                    <a:pt x="60" y="1114"/>
                  </a:lnTo>
                  <a:lnTo>
                    <a:pt x="60" y="1114"/>
                  </a:lnTo>
                  <a:lnTo>
                    <a:pt x="58" y="1138"/>
                  </a:lnTo>
                  <a:lnTo>
                    <a:pt x="58" y="1138"/>
                  </a:lnTo>
                  <a:lnTo>
                    <a:pt x="58" y="1152"/>
                  </a:lnTo>
                  <a:lnTo>
                    <a:pt x="58" y="1152"/>
                  </a:lnTo>
                  <a:lnTo>
                    <a:pt x="58" y="1160"/>
                  </a:lnTo>
                  <a:lnTo>
                    <a:pt x="58" y="1160"/>
                  </a:lnTo>
                  <a:lnTo>
                    <a:pt x="56" y="1166"/>
                  </a:lnTo>
                  <a:lnTo>
                    <a:pt x="56" y="1166"/>
                  </a:lnTo>
                  <a:lnTo>
                    <a:pt x="54" y="1178"/>
                  </a:lnTo>
                  <a:lnTo>
                    <a:pt x="54" y="1178"/>
                  </a:lnTo>
                  <a:lnTo>
                    <a:pt x="50" y="1198"/>
                  </a:lnTo>
                  <a:lnTo>
                    <a:pt x="50" y="1198"/>
                  </a:lnTo>
                  <a:lnTo>
                    <a:pt x="48" y="1210"/>
                  </a:lnTo>
                  <a:lnTo>
                    <a:pt x="48" y="1210"/>
                  </a:lnTo>
                  <a:lnTo>
                    <a:pt x="50" y="1216"/>
                  </a:lnTo>
                  <a:lnTo>
                    <a:pt x="54" y="1220"/>
                  </a:lnTo>
                  <a:lnTo>
                    <a:pt x="54" y="1220"/>
                  </a:lnTo>
                  <a:lnTo>
                    <a:pt x="56" y="1224"/>
                  </a:lnTo>
                  <a:lnTo>
                    <a:pt x="56" y="1224"/>
                  </a:lnTo>
                  <a:lnTo>
                    <a:pt x="60" y="1230"/>
                  </a:lnTo>
                  <a:lnTo>
                    <a:pt x="60" y="1230"/>
                  </a:lnTo>
                  <a:lnTo>
                    <a:pt x="60" y="1232"/>
                  </a:lnTo>
                  <a:lnTo>
                    <a:pt x="60" y="1234"/>
                  </a:lnTo>
                  <a:lnTo>
                    <a:pt x="60" y="1234"/>
                  </a:lnTo>
                  <a:lnTo>
                    <a:pt x="60" y="1240"/>
                  </a:lnTo>
                  <a:lnTo>
                    <a:pt x="60" y="1240"/>
                  </a:lnTo>
                  <a:lnTo>
                    <a:pt x="64" y="1254"/>
                  </a:lnTo>
                  <a:lnTo>
                    <a:pt x="64" y="1254"/>
                  </a:lnTo>
                  <a:lnTo>
                    <a:pt x="66" y="1256"/>
                  </a:lnTo>
                  <a:lnTo>
                    <a:pt x="68" y="1256"/>
                  </a:lnTo>
                  <a:lnTo>
                    <a:pt x="68" y="1256"/>
                  </a:lnTo>
                  <a:lnTo>
                    <a:pt x="70" y="1256"/>
                  </a:lnTo>
                  <a:lnTo>
                    <a:pt x="70" y="1258"/>
                  </a:lnTo>
                  <a:lnTo>
                    <a:pt x="70" y="1258"/>
                  </a:lnTo>
                  <a:lnTo>
                    <a:pt x="68" y="1272"/>
                  </a:lnTo>
                  <a:lnTo>
                    <a:pt x="68" y="1272"/>
                  </a:lnTo>
                  <a:lnTo>
                    <a:pt x="68" y="1274"/>
                  </a:lnTo>
                  <a:lnTo>
                    <a:pt x="70" y="1276"/>
                  </a:lnTo>
                  <a:lnTo>
                    <a:pt x="70" y="1276"/>
                  </a:lnTo>
                  <a:lnTo>
                    <a:pt x="70" y="1278"/>
                  </a:lnTo>
                  <a:lnTo>
                    <a:pt x="70" y="1278"/>
                  </a:lnTo>
                  <a:lnTo>
                    <a:pt x="66" y="1286"/>
                  </a:lnTo>
                  <a:lnTo>
                    <a:pt x="66" y="1286"/>
                  </a:lnTo>
                  <a:lnTo>
                    <a:pt x="66" y="1290"/>
                  </a:lnTo>
                  <a:lnTo>
                    <a:pt x="64" y="1292"/>
                  </a:lnTo>
                  <a:lnTo>
                    <a:pt x="64" y="1292"/>
                  </a:lnTo>
                  <a:lnTo>
                    <a:pt x="62" y="1296"/>
                  </a:lnTo>
                  <a:lnTo>
                    <a:pt x="64" y="1298"/>
                  </a:lnTo>
                  <a:lnTo>
                    <a:pt x="64" y="1298"/>
                  </a:lnTo>
                  <a:lnTo>
                    <a:pt x="64" y="1300"/>
                  </a:lnTo>
                  <a:lnTo>
                    <a:pt x="64" y="1300"/>
                  </a:lnTo>
                  <a:lnTo>
                    <a:pt x="64" y="1300"/>
                  </a:lnTo>
                  <a:lnTo>
                    <a:pt x="62" y="1304"/>
                  </a:lnTo>
                  <a:lnTo>
                    <a:pt x="62" y="1304"/>
                  </a:lnTo>
                  <a:lnTo>
                    <a:pt x="62" y="1308"/>
                  </a:lnTo>
                  <a:lnTo>
                    <a:pt x="62" y="1308"/>
                  </a:lnTo>
                  <a:lnTo>
                    <a:pt x="62" y="1310"/>
                  </a:lnTo>
                  <a:lnTo>
                    <a:pt x="64" y="1314"/>
                  </a:lnTo>
                  <a:lnTo>
                    <a:pt x="64" y="1314"/>
                  </a:lnTo>
                  <a:lnTo>
                    <a:pt x="68" y="1318"/>
                  </a:lnTo>
                  <a:lnTo>
                    <a:pt x="70" y="1322"/>
                  </a:lnTo>
                  <a:lnTo>
                    <a:pt x="70" y="1322"/>
                  </a:lnTo>
                  <a:lnTo>
                    <a:pt x="78" y="1322"/>
                  </a:lnTo>
                  <a:lnTo>
                    <a:pt x="78" y="1322"/>
                  </a:lnTo>
                  <a:lnTo>
                    <a:pt x="90" y="1322"/>
                  </a:lnTo>
                  <a:lnTo>
                    <a:pt x="90" y="1322"/>
                  </a:lnTo>
                  <a:lnTo>
                    <a:pt x="120" y="1318"/>
                  </a:lnTo>
                  <a:lnTo>
                    <a:pt x="120" y="1318"/>
                  </a:lnTo>
                  <a:lnTo>
                    <a:pt x="134" y="1316"/>
                  </a:lnTo>
                  <a:lnTo>
                    <a:pt x="134" y="1316"/>
                  </a:lnTo>
                  <a:lnTo>
                    <a:pt x="146" y="1314"/>
                  </a:lnTo>
                  <a:lnTo>
                    <a:pt x="146" y="1314"/>
                  </a:lnTo>
                  <a:lnTo>
                    <a:pt x="148" y="1314"/>
                  </a:lnTo>
                  <a:lnTo>
                    <a:pt x="148" y="1312"/>
                  </a:lnTo>
                  <a:lnTo>
                    <a:pt x="148" y="1312"/>
                  </a:lnTo>
                  <a:lnTo>
                    <a:pt x="150" y="1310"/>
                  </a:lnTo>
                  <a:lnTo>
                    <a:pt x="150" y="1306"/>
                  </a:lnTo>
                  <a:lnTo>
                    <a:pt x="150" y="1306"/>
                  </a:lnTo>
                  <a:lnTo>
                    <a:pt x="148" y="1300"/>
                  </a:lnTo>
                  <a:lnTo>
                    <a:pt x="148" y="1300"/>
                  </a:lnTo>
                  <a:lnTo>
                    <a:pt x="144" y="1298"/>
                  </a:lnTo>
                  <a:lnTo>
                    <a:pt x="144" y="1298"/>
                  </a:lnTo>
                  <a:lnTo>
                    <a:pt x="144" y="1296"/>
                  </a:lnTo>
                  <a:lnTo>
                    <a:pt x="144" y="1292"/>
                  </a:lnTo>
                  <a:lnTo>
                    <a:pt x="144" y="1292"/>
                  </a:lnTo>
                  <a:lnTo>
                    <a:pt x="144" y="1284"/>
                  </a:lnTo>
                  <a:lnTo>
                    <a:pt x="140" y="1278"/>
                  </a:lnTo>
                  <a:lnTo>
                    <a:pt x="140" y="1278"/>
                  </a:lnTo>
                  <a:lnTo>
                    <a:pt x="136" y="1270"/>
                  </a:lnTo>
                  <a:lnTo>
                    <a:pt x="136" y="1270"/>
                  </a:lnTo>
                  <a:lnTo>
                    <a:pt x="136" y="1264"/>
                  </a:lnTo>
                  <a:lnTo>
                    <a:pt x="136" y="1264"/>
                  </a:lnTo>
                  <a:lnTo>
                    <a:pt x="134" y="1258"/>
                  </a:lnTo>
                  <a:lnTo>
                    <a:pt x="134" y="1258"/>
                  </a:lnTo>
                  <a:lnTo>
                    <a:pt x="136" y="1256"/>
                  </a:lnTo>
                  <a:lnTo>
                    <a:pt x="136" y="1256"/>
                  </a:lnTo>
                  <a:lnTo>
                    <a:pt x="136" y="1256"/>
                  </a:lnTo>
                  <a:lnTo>
                    <a:pt x="138" y="1256"/>
                  </a:lnTo>
                  <a:lnTo>
                    <a:pt x="138" y="1256"/>
                  </a:lnTo>
                  <a:lnTo>
                    <a:pt x="142" y="1252"/>
                  </a:lnTo>
                  <a:lnTo>
                    <a:pt x="142" y="1252"/>
                  </a:lnTo>
                  <a:lnTo>
                    <a:pt x="144" y="1246"/>
                  </a:lnTo>
                  <a:lnTo>
                    <a:pt x="144" y="1246"/>
                  </a:lnTo>
                  <a:lnTo>
                    <a:pt x="148" y="1240"/>
                  </a:lnTo>
                  <a:lnTo>
                    <a:pt x="148" y="1240"/>
                  </a:lnTo>
                  <a:lnTo>
                    <a:pt x="148" y="1238"/>
                  </a:lnTo>
                  <a:lnTo>
                    <a:pt x="148" y="1238"/>
                  </a:lnTo>
                  <a:lnTo>
                    <a:pt x="148" y="1238"/>
                  </a:lnTo>
                  <a:lnTo>
                    <a:pt x="148" y="1236"/>
                  </a:lnTo>
                  <a:lnTo>
                    <a:pt x="150" y="1234"/>
                  </a:lnTo>
                  <a:lnTo>
                    <a:pt x="150" y="1234"/>
                  </a:lnTo>
                  <a:lnTo>
                    <a:pt x="156" y="1220"/>
                  </a:lnTo>
                  <a:lnTo>
                    <a:pt x="156" y="1220"/>
                  </a:lnTo>
                  <a:lnTo>
                    <a:pt x="158" y="1208"/>
                  </a:lnTo>
                  <a:lnTo>
                    <a:pt x="158" y="1208"/>
                  </a:lnTo>
                  <a:lnTo>
                    <a:pt x="160" y="1190"/>
                  </a:lnTo>
                  <a:lnTo>
                    <a:pt x="160" y="1190"/>
                  </a:lnTo>
                  <a:lnTo>
                    <a:pt x="160" y="1156"/>
                  </a:lnTo>
                  <a:lnTo>
                    <a:pt x="160" y="1156"/>
                  </a:lnTo>
                  <a:lnTo>
                    <a:pt x="162" y="1120"/>
                  </a:lnTo>
                  <a:lnTo>
                    <a:pt x="162" y="1120"/>
                  </a:lnTo>
                  <a:lnTo>
                    <a:pt x="166" y="1082"/>
                  </a:lnTo>
                  <a:lnTo>
                    <a:pt x="166" y="1082"/>
                  </a:lnTo>
                  <a:lnTo>
                    <a:pt x="168" y="1056"/>
                  </a:lnTo>
                  <a:lnTo>
                    <a:pt x="168" y="1056"/>
                  </a:lnTo>
                  <a:lnTo>
                    <a:pt x="170" y="1036"/>
                  </a:lnTo>
                  <a:lnTo>
                    <a:pt x="170" y="1036"/>
                  </a:lnTo>
                  <a:lnTo>
                    <a:pt x="174" y="1012"/>
                  </a:lnTo>
                  <a:lnTo>
                    <a:pt x="174" y="1012"/>
                  </a:lnTo>
                  <a:lnTo>
                    <a:pt x="176" y="982"/>
                  </a:lnTo>
                  <a:lnTo>
                    <a:pt x="176" y="982"/>
                  </a:lnTo>
                  <a:lnTo>
                    <a:pt x="180" y="956"/>
                  </a:lnTo>
                  <a:lnTo>
                    <a:pt x="180" y="956"/>
                  </a:lnTo>
                  <a:lnTo>
                    <a:pt x="184" y="930"/>
                  </a:lnTo>
                  <a:lnTo>
                    <a:pt x="184" y="930"/>
                  </a:lnTo>
                  <a:lnTo>
                    <a:pt x="186" y="922"/>
                  </a:lnTo>
                  <a:lnTo>
                    <a:pt x="186" y="922"/>
                  </a:lnTo>
                  <a:lnTo>
                    <a:pt x="190" y="908"/>
                  </a:lnTo>
                  <a:lnTo>
                    <a:pt x="190" y="908"/>
                  </a:lnTo>
                  <a:lnTo>
                    <a:pt x="192" y="902"/>
                  </a:lnTo>
                  <a:lnTo>
                    <a:pt x="192" y="902"/>
                  </a:lnTo>
                  <a:lnTo>
                    <a:pt x="194" y="894"/>
                  </a:lnTo>
                  <a:lnTo>
                    <a:pt x="194" y="894"/>
                  </a:lnTo>
                  <a:lnTo>
                    <a:pt x="196" y="886"/>
                  </a:lnTo>
                  <a:lnTo>
                    <a:pt x="196" y="886"/>
                  </a:lnTo>
                  <a:lnTo>
                    <a:pt x="196" y="882"/>
                  </a:lnTo>
                  <a:lnTo>
                    <a:pt x="196" y="882"/>
                  </a:lnTo>
                  <a:lnTo>
                    <a:pt x="198" y="878"/>
                  </a:lnTo>
                  <a:lnTo>
                    <a:pt x="198" y="878"/>
                  </a:lnTo>
                  <a:lnTo>
                    <a:pt x="200" y="870"/>
                  </a:lnTo>
                  <a:lnTo>
                    <a:pt x="200" y="870"/>
                  </a:lnTo>
                  <a:lnTo>
                    <a:pt x="200" y="870"/>
                  </a:lnTo>
                  <a:lnTo>
                    <a:pt x="200" y="872"/>
                  </a:lnTo>
                  <a:lnTo>
                    <a:pt x="200" y="872"/>
                  </a:lnTo>
                  <a:lnTo>
                    <a:pt x="202" y="886"/>
                  </a:lnTo>
                  <a:lnTo>
                    <a:pt x="202" y="886"/>
                  </a:lnTo>
                  <a:lnTo>
                    <a:pt x="204" y="906"/>
                  </a:lnTo>
                  <a:lnTo>
                    <a:pt x="204" y="906"/>
                  </a:lnTo>
                  <a:lnTo>
                    <a:pt x="204" y="916"/>
                  </a:lnTo>
                  <a:lnTo>
                    <a:pt x="204" y="916"/>
                  </a:lnTo>
                  <a:lnTo>
                    <a:pt x="204" y="932"/>
                  </a:lnTo>
                  <a:lnTo>
                    <a:pt x="204" y="932"/>
                  </a:lnTo>
                  <a:lnTo>
                    <a:pt x="204" y="946"/>
                  </a:lnTo>
                  <a:lnTo>
                    <a:pt x="204" y="946"/>
                  </a:lnTo>
                  <a:lnTo>
                    <a:pt x="208" y="958"/>
                  </a:lnTo>
                  <a:lnTo>
                    <a:pt x="208" y="958"/>
                  </a:lnTo>
                  <a:lnTo>
                    <a:pt x="208" y="964"/>
                  </a:lnTo>
                  <a:lnTo>
                    <a:pt x="208" y="964"/>
                  </a:lnTo>
                  <a:lnTo>
                    <a:pt x="208" y="972"/>
                  </a:lnTo>
                  <a:lnTo>
                    <a:pt x="208" y="972"/>
                  </a:lnTo>
                  <a:lnTo>
                    <a:pt x="208" y="982"/>
                  </a:lnTo>
                  <a:lnTo>
                    <a:pt x="208" y="982"/>
                  </a:lnTo>
                  <a:lnTo>
                    <a:pt x="208" y="990"/>
                  </a:lnTo>
                  <a:lnTo>
                    <a:pt x="208" y="990"/>
                  </a:lnTo>
                  <a:lnTo>
                    <a:pt x="208" y="1000"/>
                  </a:lnTo>
                  <a:lnTo>
                    <a:pt x="208" y="1000"/>
                  </a:lnTo>
                  <a:lnTo>
                    <a:pt x="208" y="1022"/>
                  </a:lnTo>
                  <a:lnTo>
                    <a:pt x="208" y="1022"/>
                  </a:lnTo>
                  <a:lnTo>
                    <a:pt x="208" y="1046"/>
                  </a:lnTo>
                  <a:lnTo>
                    <a:pt x="208" y="1046"/>
                  </a:lnTo>
                  <a:lnTo>
                    <a:pt x="210" y="1064"/>
                  </a:lnTo>
                  <a:lnTo>
                    <a:pt x="210" y="1064"/>
                  </a:lnTo>
                  <a:lnTo>
                    <a:pt x="210" y="1076"/>
                  </a:lnTo>
                  <a:lnTo>
                    <a:pt x="210" y="1076"/>
                  </a:lnTo>
                  <a:lnTo>
                    <a:pt x="210" y="1088"/>
                  </a:lnTo>
                  <a:lnTo>
                    <a:pt x="210" y="1088"/>
                  </a:lnTo>
                  <a:lnTo>
                    <a:pt x="210" y="1098"/>
                  </a:lnTo>
                  <a:lnTo>
                    <a:pt x="210" y="1098"/>
                  </a:lnTo>
                  <a:lnTo>
                    <a:pt x="212" y="1104"/>
                  </a:lnTo>
                  <a:lnTo>
                    <a:pt x="212" y="1104"/>
                  </a:lnTo>
                  <a:lnTo>
                    <a:pt x="210" y="1126"/>
                  </a:lnTo>
                  <a:lnTo>
                    <a:pt x="210" y="1126"/>
                  </a:lnTo>
                  <a:lnTo>
                    <a:pt x="212" y="1138"/>
                  </a:lnTo>
                  <a:lnTo>
                    <a:pt x="212" y="1138"/>
                  </a:lnTo>
                  <a:lnTo>
                    <a:pt x="210" y="1144"/>
                  </a:lnTo>
                  <a:lnTo>
                    <a:pt x="210" y="1144"/>
                  </a:lnTo>
                  <a:lnTo>
                    <a:pt x="210" y="1160"/>
                  </a:lnTo>
                  <a:lnTo>
                    <a:pt x="210" y="1160"/>
                  </a:lnTo>
                  <a:lnTo>
                    <a:pt x="208" y="1184"/>
                  </a:lnTo>
                  <a:lnTo>
                    <a:pt x="208" y="1184"/>
                  </a:lnTo>
                  <a:lnTo>
                    <a:pt x="208" y="1200"/>
                  </a:lnTo>
                  <a:lnTo>
                    <a:pt x="208" y="1200"/>
                  </a:lnTo>
                  <a:lnTo>
                    <a:pt x="210" y="1212"/>
                  </a:lnTo>
                  <a:lnTo>
                    <a:pt x="210" y="1212"/>
                  </a:lnTo>
                  <a:lnTo>
                    <a:pt x="208" y="1216"/>
                  </a:lnTo>
                  <a:lnTo>
                    <a:pt x="208" y="1216"/>
                  </a:lnTo>
                  <a:lnTo>
                    <a:pt x="208" y="1230"/>
                  </a:lnTo>
                  <a:lnTo>
                    <a:pt x="208" y="1230"/>
                  </a:lnTo>
                  <a:lnTo>
                    <a:pt x="208" y="1234"/>
                  </a:lnTo>
                  <a:lnTo>
                    <a:pt x="210" y="1236"/>
                  </a:lnTo>
                  <a:lnTo>
                    <a:pt x="210" y="1236"/>
                  </a:lnTo>
                  <a:lnTo>
                    <a:pt x="212" y="1236"/>
                  </a:lnTo>
                  <a:lnTo>
                    <a:pt x="212" y="1238"/>
                  </a:lnTo>
                  <a:lnTo>
                    <a:pt x="212" y="1238"/>
                  </a:lnTo>
                  <a:lnTo>
                    <a:pt x="212" y="1244"/>
                  </a:lnTo>
                  <a:lnTo>
                    <a:pt x="212" y="1244"/>
                  </a:lnTo>
                  <a:lnTo>
                    <a:pt x="212" y="1244"/>
                  </a:lnTo>
                  <a:lnTo>
                    <a:pt x="212" y="1244"/>
                  </a:lnTo>
                  <a:lnTo>
                    <a:pt x="212" y="1244"/>
                  </a:lnTo>
                  <a:lnTo>
                    <a:pt x="208" y="1246"/>
                  </a:lnTo>
                  <a:lnTo>
                    <a:pt x="208" y="1246"/>
                  </a:lnTo>
                  <a:lnTo>
                    <a:pt x="208" y="1248"/>
                  </a:lnTo>
                  <a:lnTo>
                    <a:pt x="208" y="1252"/>
                  </a:lnTo>
                  <a:lnTo>
                    <a:pt x="208" y="1252"/>
                  </a:lnTo>
                  <a:lnTo>
                    <a:pt x="208" y="1264"/>
                  </a:lnTo>
                  <a:lnTo>
                    <a:pt x="208" y="1264"/>
                  </a:lnTo>
                  <a:lnTo>
                    <a:pt x="206" y="1266"/>
                  </a:lnTo>
                  <a:lnTo>
                    <a:pt x="206" y="1270"/>
                  </a:lnTo>
                  <a:lnTo>
                    <a:pt x="206" y="1270"/>
                  </a:lnTo>
                  <a:lnTo>
                    <a:pt x="210" y="1272"/>
                  </a:lnTo>
                  <a:lnTo>
                    <a:pt x="216" y="1276"/>
                  </a:lnTo>
                  <a:lnTo>
                    <a:pt x="216" y="1276"/>
                  </a:lnTo>
                  <a:lnTo>
                    <a:pt x="230" y="1280"/>
                  </a:lnTo>
                  <a:lnTo>
                    <a:pt x="230" y="1280"/>
                  </a:lnTo>
                  <a:lnTo>
                    <a:pt x="246" y="1282"/>
                  </a:lnTo>
                  <a:lnTo>
                    <a:pt x="246" y="1282"/>
                  </a:lnTo>
                  <a:lnTo>
                    <a:pt x="250" y="1282"/>
                  </a:lnTo>
                  <a:lnTo>
                    <a:pt x="250" y="1282"/>
                  </a:lnTo>
                  <a:lnTo>
                    <a:pt x="260" y="1280"/>
                  </a:lnTo>
                  <a:lnTo>
                    <a:pt x="260" y="1280"/>
                  </a:lnTo>
                  <a:lnTo>
                    <a:pt x="264" y="1280"/>
                  </a:lnTo>
                  <a:lnTo>
                    <a:pt x="268" y="1280"/>
                  </a:lnTo>
                  <a:lnTo>
                    <a:pt x="268" y="1280"/>
                  </a:lnTo>
                  <a:lnTo>
                    <a:pt x="272" y="1286"/>
                  </a:lnTo>
                  <a:lnTo>
                    <a:pt x="272" y="1286"/>
                  </a:lnTo>
                  <a:lnTo>
                    <a:pt x="274" y="1290"/>
                  </a:lnTo>
                  <a:lnTo>
                    <a:pt x="274" y="1290"/>
                  </a:lnTo>
                  <a:lnTo>
                    <a:pt x="276" y="1290"/>
                  </a:lnTo>
                  <a:lnTo>
                    <a:pt x="276" y="1290"/>
                  </a:lnTo>
                  <a:lnTo>
                    <a:pt x="288" y="1292"/>
                  </a:lnTo>
                  <a:lnTo>
                    <a:pt x="288" y="1292"/>
                  </a:lnTo>
                  <a:lnTo>
                    <a:pt x="316" y="1292"/>
                  </a:lnTo>
                  <a:lnTo>
                    <a:pt x="316" y="1292"/>
                  </a:lnTo>
                  <a:lnTo>
                    <a:pt x="328" y="1292"/>
                  </a:lnTo>
                  <a:lnTo>
                    <a:pt x="342" y="1290"/>
                  </a:lnTo>
                  <a:lnTo>
                    <a:pt x="342" y="1290"/>
                  </a:lnTo>
                  <a:lnTo>
                    <a:pt x="360" y="1286"/>
                  </a:lnTo>
                  <a:lnTo>
                    <a:pt x="360" y="1286"/>
                  </a:lnTo>
                  <a:lnTo>
                    <a:pt x="374" y="1284"/>
                  </a:lnTo>
                  <a:lnTo>
                    <a:pt x="374" y="128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  <a:effectLst>
              <a:reflection blurRad="6350" stA="52000" endA="300" endPos="35000" dir="5400000" sy="-100000" algn="bl" rotWithShape="0"/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1" name="Freeform 23"/>
            <p:cNvSpPr>
              <a:spLocks noEditPoints="1"/>
            </p:cNvSpPr>
            <p:nvPr/>
          </p:nvSpPr>
          <p:spPr bwMode="auto">
            <a:xfrm>
              <a:off x="2305050" y="3211190"/>
              <a:ext cx="666750" cy="2527923"/>
            </a:xfrm>
            <a:custGeom>
              <a:avLst/>
              <a:gdLst/>
              <a:ahLst/>
              <a:cxnLst>
                <a:cxn ang="0">
                  <a:pos x="324" y="316"/>
                </a:cxn>
                <a:cxn ang="0">
                  <a:pos x="318" y="234"/>
                </a:cxn>
                <a:cxn ang="0">
                  <a:pos x="292" y="204"/>
                </a:cxn>
                <a:cxn ang="0">
                  <a:pos x="228" y="54"/>
                </a:cxn>
                <a:cxn ang="0">
                  <a:pos x="146" y="6"/>
                </a:cxn>
                <a:cxn ang="0">
                  <a:pos x="100" y="86"/>
                </a:cxn>
                <a:cxn ang="0">
                  <a:pos x="110" y="192"/>
                </a:cxn>
                <a:cxn ang="0">
                  <a:pos x="72" y="220"/>
                </a:cxn>
                <a:cxn ang="0">
                  <a:pos x="50" y="286"/>
                </a:cxn>
                <a:cxn ang="0">
                  <a:pos x="24" y="424"/>
                </a:cxn>
                <a:cxn ang="0">
                  <a:pos x="20" y="488"/>
                </a:cxn>
                <a:cxn ang="0">
                  <a:pos x="6" y="624"/>
                </a:cxn>
                <a:cxn ang="0">
                  <a:pos x="4" y="680"/>
                </a:cxn>
                <a:cxn ang="0">
                  <a:pos x="30" y="706"/>
                </a:cxn>
                <a:cxn ang="0">
                  <a:pos x="42" y="706"/>
                </a:cxn>
                <a:cxn ang="0">
                  <a:pos x="34" y="692"/>
                </a:cxn>
                <a:cxn ang="0">
                  <a:pos x="18" y="666"/>
                </a:cxn>
                <a:cxn ang="0">
                  <a:pos x="26" y="650"/>
                </a:cxn>
                <a:cxn ang="0">
                  <a:pos x="42" y="684"/>
                </a:cxn>
                <a:cxn ang="0">
                  <a:pos x="40" y="642"/>
                </a:cxn>
                <a:cxn ang="0">
                  <a:pos x="34" y="594"/>
                </a:cxn>
                <a:cxn ang="0">
                  <a:pos x="46" y="630"/>
                </a:cxn>
                <a:cxn ang="0">
                  <a:pos x="48" y="736"/>
                </a:cxn>
                <a:cxn ang="0">
                  <a:pos x="30" y="824"/>
                </a:cxn>
                <a:cxn ang="0">
                  <a:pos x="48" y="832"/>
                </a:cxn>
                <a:cxn ang="0">
                  <a:pos x="80" y="844"/>
                </a:cxn>
                <a:cxn ang="0">
                  <a:pos x="84" y="944"/>
                </a:cxn>
                <a:cxn ang="0">
                  <a:pos x="94" y="1094"/>
                </a:cxn>
                <a:cxn ang="0">
                  <a:pos x="88" y="1144"/>
                </a:cxn>
                <a:cxn ang="0">
                  <a:pos x="94" y="1188"/>
                </a:cxn>
                <a:cxn ang="0">
                  <a:pos x="94" y="1202"/>
                </a:cxn>
                <a:cxn ang="0">
                  <a:pos x="100" y="1228"/>
                </a:cxn>
                <a:cxn ang="0">
                  <a:pos x="152" y="1224"/>
                </a:cxn>
                <a:cxn ang="0">
                  <a:pos x="176" y="1182"/>
                </a:cxn>
                <a:cxn ang="0">
                  <a:pos x="206" y="1144"/>
                </a:cxn>
                <a:cxn ang="0">
                  <a:pos x="216" y="1192"/>
                </a:cxn>
                <a:cxn ang="0">
                  <a:pos x="222" y="1146"/>
                </a:cxn>
                <a:cxn ang="0">
                  <a:pos x="230" y="1104"/>
                </a:cxn>
                <a:cxn ang="0">
                  <a:pos x="204" y="1026"/>
                </a:cxn>
                <a:cxn ang="0">
                  <a:pos x="206" y="896"/>
                </a:cxn>
                <a:cxn ang="0">
                  <a:pos x="214" y="848"/>
                </a:cxn>
                <a:cxn ang="0">
                  <a:pos x="232" y="832"/>
                </a:cxn>
                <a:cxn ang="0">
                  <a:pos x="220" y="714"/>
                </a:cxn>
                <a:cxn ang="0">
                  <a:pos x="234" y="702"/>
                </a:cxn>
                <a:cxn ang="0">
                  <a:pos x="254" y="686"/>
                </a:cxn>
                <a:cxn ang="0">
                  <a:pos x="266" y="618"/>
                </a:cxn>
                <a:cxn ang="0">
                  <a:pos x="278" y="586"/>
                </a:cxn>
                <a:cxn ang="0">
                  <a:pos x="290" y="544"/>
                </a:cxn>
                <a:cxn ang="0">
                  <a:pos x="306" y="514"/>
                </a:cxn>
                <a:cxn ang="0">
                  <a:pos x="314" y="480"/>
                </a:cxn>
                <a:cxn ang="0">
                  <a:pos x="324" y="424"/>
                </a:cxn>
                <a:cxn ang="0">
                  <a:pos x="140" y="1150"/>
                </a:cxn>
                <a:cxn ang="0">
                  <a:pos x="132" y="1104"/>
                </a:cxn>
                <a:cxn ang="0">
                  <a:pos x="146" y="998"/>
                </a:cxn>
                <a:cxn ang="0">
                  <a:pos x="258" y="454"/>
                </a:cxn>
                <a:cxn ang="0">
                  <a:pos x="248" y="510"/>
                </a:cxn>
                <a:cxn ang="0">
                  <a:pos x="238" y="448"/>
                </a:cxn>
                <a:cxn ang="0">
                  <a:pos x="248" y="434"/>
                </a:cxn>
                <a:cxn ang="0">
                  <a:pos x="252" y="394"/>
                </a:cxn>
                <a:cxn ang="0">
                  <a:pos x="256" y="426"/>
                </a:cxn>
              </a:cxnLst>
              <a:rect l="0" t="0" r="r" b="b"/>
              <a:pathLst>
                <a:path w="326" h="1236">
                  <a:moveTo>
                    <a:pt x="324" y="424"/>
                  </a:moveTo>
                  <a:lnTo>
                    <a:pt x="324" y="424"/>
                  </a:lnTo>
                  <a:lnTo>
                    <a:pt x="320" y="412"/>
                  </a:lnTo>
                  <a:lnTo>
                    <a:pt x="320" y="412"/>
                  </a:lnTo>
                  <a:lnTo>
                    <a:pt x="318" y="408"/>
                  </a:lnTo>
                  <a:lnTo>
                    <a:pt x="318" y="408"/>
                  </a:lnTo>
                  <a:lnTo>
                    <a:pt x="322" y="376"/>
                  </a:lnTo>
                  <a:lnTo>
                    <a:pt x="322" y="376"/>
                  </a:lnTo>
                  <a:lnTo>
                    <a:pt x="324" y="336"/>
                  </a:lnTo>
                  <a:lnTo>
                    <a:pt x="324" y="336"/>
                  </a:lnTo>
                  <a:lnTo>
                    <a:pt x="324" y="316"/>
                  </a:lnTo>
                  <a:lnTo>
                    <a:pt x="324" y="316"/>
                  </a:lnTo>
                  <a:lnTo>
                    <a:pt x="324" y="308"/>
                  </a:lnTo>
                  <a:lnTo>
                    <a:pt x="324" y="308"/>
                  </a:lnTo>
                  <a:lnTo>
                    <a:pt x="322" y="280"/>
                  </a:lnTo>
                  <a:lnTo>
                    <a:pt x="322" y="280"/>
                  </a:lnTo>
                  <a:lnTo>
                    <a:pt x="318" y="262"/>
                  </a:lnTo>
                  <a:lnTo>
                    <a:pt x="318" y="262"/>
                  </a:lnTo>
                  <a:lnTo>
                    <a:pt x="318" y="258"/>
                  </a:lnTo>
                  <a:lnTo>
                    <a:pt x="318" y="258"/>
                  </a:lnTo>
                  <a:lnTo>
                    <a:pt x="318" y="250"/>
                  </a:lnTo>
                  <a:lnTo>
                    <a:pt x="318" y="250"/>
                  </a:lnTo>
                  <a:lnTo>
                    <a:pt x="318" y="234"/>
                  </a:lnTo>
                  <a:lnTo>
                    <a:pt x="318" y="234"/>
                  </a:lnTo>
                  <a:lnTo>
                    <a:pt x="316" y="228"/>
                  </a:lnTo>
                  <a:lnTo>
                    <a:pt x="316" y="228"/>
                  </a:lnTo>
                  <a:lnTo>
                    <a:pt x="312" y="218"/>
                  </a:lnTo>
                  <a:lnTo>
                    <a:pt x="312" y="218"/>
                  </a:lnTo>
                  <a:lnTo>
                    <a:pt x="308" y="212"/>
                  </a:lnTo>
                  <a:lnTo>
                    <a:pt x="308" y="212"/>
                  </a:lnTo>
                  <a:lnTo>
                    <a:pt x="300" y="210"/>
                  </a:lnTo>
                  <a:lnTo>
                    <a:pt x="300" y="210"/>
                  </a:lnTo>
                  <a:lnTo>
                    <a:pt x="298" y="208"/>
                  </a:lnTo>
                  <a:lnTo>
                    <a:pt x="298" y="208"/>
                  </a:lnTo>
                  <a:lnTo>
                    <a:pt x="292" y="204"/>
                  </a:lnTo>
                  <a:lnTo>
                    <a:pt x="292" y="204"/>
                  </a:lnTo>
                  <a:lnTo>
                    <a:pt x="284" y="200"/>
                  </a:lnTo>
                  <a:lnTo>
                    <a:pt x="284" y="200"/>
                  </a:lnTo>
                  <a:lnTo>
                    <a:pt x="274" y="194"/>
                  </a:lnTo>
                  <a:lnTo>
                    <a:pt x="274" y="194"/>
                  </a:lnTo>
                  <a:lnTo>
                    <a:pt x="272" y="192"/>
                  </a:lnTo>
                  <a:lnTo>
                    <a:pt x="268" y="184"/>
                  </a:lnTo>
                  <a:lnTo>
                    <a:pt x="268" y="184"/>
                  </a:lnTo>
                  <a:lnTo>
                    <a:pt x="260" y="164"/>
                  </a:lnTo>
                  <a:lnTo>
                    <a:pt x="254" y="144"/>
                  </a:lnTo>
                  <a:lnTo>
                    <a:pt x="254" y="144"/>
                  </a:lnTo>
                  <a:lnTo>
                    <a:pt x="228" y="54"/>
                  </a:lnTo>
                  <a:lnTo>
                    <a:pt x="228" y="54"/>
                  </a:lnTo>
                  <a:lnTo>
                    <a:pt x="224" y="42"/>
                  </a:lnTo>
                  <a:lnTo>
                    <a:pt x="218" y="30"/>
                  </a:lnTo>
                  <a:lnTo>
                    <a:pt x="210" y="20"/>
                  </a:lnTo>
                  <a:lnTo>
                    <a:pt x="204" y="14"/>
                  </a:lnTo>
                  <a:lnTo>
                    <a:pt x="204" y="14"/>
                  </a:lnTo>
                  <a:lnTo>
                    <a:pt x="196" y="8"/>
                  </a:lnTo>
                  <a:lnTo>
                    <a:pt x="188" y="4"/>
                  </a:lnTo>
                  <a:lnTo>
                    <a:pt x="170" y="0"/>
                  </a:lnTo>
                  <a:lnTo>
                    <a:pt x="170" y="0"/>
                  </a:lnTo>
                  <a:lnTo>
                    <a:pt x="162" y="0"/>
                  </a:lnTo>
                  <a:lnTo>
                    <a:pt x="156" y="2"/>
                  </a:lnTo>
                  <a:lnTo>
                    <a:pt x="146" y="6"/>
                  </a:lnTo>
                  <a:lnTo>
                    <a:pt x="146" y="6"/>
                  </a:lnTo>
                  <a:lnTo>
                    <a:pt x="134" y="12"/>
                  </a:lnTo>
                  <a:lnTo>
                    <a:pt x="134" y="12"/>
                  </a:lnTo>
                  <a:lnTo>
                    <a:pt x="126" y="16"/>
                  </a:lnTo>
                  <a:lnTo>
                    <a:pt x="114" y="24"/>
                  </a:lnTo>
                  <a:lnTo>
                    <a:pt x="114" y="24"/>
                  </a:lnTo>
                  <a:lnTo>
                    <a:pt x="106" y="34"/>
                  </a:lnTo>
                  <a:lnTo>
                    <a:pt x="100" y="44"/>
                  </a:lnTo>
                  <a:lnTo>
                    <a:pt x="100" y="44"/>
                  </a:lnTo>
                  <a:lnTo>
                    <a:pt x="100" y="64"/>
                  </a:lnTo>
                  <a:lnTo>
                    <a:pt x="100" y="86"/>
                  </a:lnTo>
                  <a:lnTo>
                    <a:pt x="100" y="86"/>
                  </a:lnTo>
                  <a:lnTo>
                    <a:pt x="106" y="120"/>
                  </a:lnTo>
                  <a:lnTo>
                    <a:pt x="106" y="120"/>
                  </a:lnTo>
                  <a:lnTo>
                    <a:pt x="110" y="140"/>
                  </a:lnTo>
                  <a:lnTo>
                    <a:pt x="110" y="140"/>
                  </a:lnTo>
                  <a:lnTo>
                    <a:pt x="114" y="166"/>
                  </a:lnTo>
                  <a:lnTo>
                    <a:pt x="114" y="166"/>
                  </a:lnTo>
                  <a:lnTo>
                    <a:pt x="118" y="178"/>
                  </a:lnTo>
                  <a:lnTo>
                    <a:pt x="118" y="178"/>
                  </a:lnTo>
                  <a:lnTo>
                    <a:pt x="116" y="184"/>
                  </a:lnTo>
                  <a:lnTo>
                    <a:pt x="114" y="188"/>
                  </a:lnTo>
                  <a:lnTo>
                    <a:pt x="114" y="188"/>
                  </a:lnTo>
                  <a:lnTo>
                    <a:pt x="110" y="192"/>
                  </a:lnTo>
                  <a:lnTo>
                    <a:pt x="110" y="192"/>
                  </a:lnTo>
                  <a:lnTo>
                    <a:pt x="104" y="200"/>
                  </a:lnTo>
                  <a:lnTo>
                    <a:pt x="104" y="200"/>
                  </a:lnTo>
                  <a:lnTo>
                    <a:pt x="100" y="202"/>
                  </a:lnTo>
                  <a:lnTo>
                    <a:pt x="100" y="202"/>
                  </a:lnTo>
                  <a:lnTo>
                    <a:pt x="94" y="206"/>
                  </a:lnTo>
                  <a:lnTo>
                    <a:pt x="94" y="206"/>
                  </a:lnTo>
                  <a:lnTo>
                    <a:pt x="84" y="210"/>
                  </a:lnTo>
                  <a:lnTo>
                    <a:pt x="84" y="210"/>
                  </a:lnTo>
                  <a:lnTo>
                    <a:pt x="76" y="216"/>
                  </a:lnTo>
                  <a:lnTo>
                    <a:pt x="76" y="216"/>
                  </a:lnTo>
                  <a:lnTo>
                    <a:pt x="72" y="220"/>
                  </a:lnTo>
                  <a:lnTo>
                    <a:pt x="72" y="220"/>
                  </a:lnTo>
                  <a:lnTo>
                    <a:pt x="68" y="222"/>
                  </a:lnTo>
                  <a:lnTo>
                    <a:pt x="68" y="222"/>
                  </a:lnTo>
                  <a:lnTo>
                    <a:pt x="62" y="232"/>
                  </a:lnTo>
                  <a:lnTo>
                    <a:pt x="62" y="232"/>
                  </a:lnTo>
                  <a:lnTo>
                    <a:pt x="60" y="242"/>
                  </a:lnTo>
                  <a:lnTo>
                    <a:pt x="60" y="242"/>
                  </a:lnTo>
                  <a:lnTo>
                    <a:pt x="56" y="258"/>
                  </a:lnTo>
                  <a:lnTo>
                    <a:pt x="56" y="258"/>
                  </a:lnTo>
                  <a:lnTo>
                    <a:pt x="54" y="272"/>
                  </a:lnTo>
                  <a:lnTo>
                    <a:pt x="54" y="272"/>
                  </a:lnTo>
                  <a:lnTo>
                    <a:pt x="50" y="286"/>
                  </a:lnTo>
                  <a:lnTo>
                    <a:pt x="50" y="286"/>
                  </a:lnTo>
                  <a:lnTo>
                    <a:pt x="46" y="314"/>
                  </a:lnTo>
                  <a:lnTo>
                    <a:pt x="46" y="314"/>
                  </a:lnTo>
                  <a:lnTo>
                    <a:pt x="40" y="342"/>
                  </a:lnTo>
                  <a:lnTo>
                    <a:pt x="40" y="342"/>
                  </a:lnTo>
                  <a:lnTo>
                    <a:pt x="34" y="372"/>
                  </a:lnTo>
                  <a:lnTo>
                    <a:pt x="34" y="372"/>
                  </a:lnTo>
                  <a:lnTo>
                    <a:pt x="30" y="392"/>
                  </a:lnTo>
                  <a:lnTo>
                    <a:pt x="30" y="392"/>
                  </a:lnTo>
                  <a:lnTo>
                    <a:pt x="28" y="406"/>
                  </a:lnTo>
                  <a:lnTo>
                    <a:pt x="28" y="406"/>
                  </a:lnTo>
                  <a:lnTo>
                    <a:pt x="24" y="424"/>
                  </a:lnTo>
                  <a:lnTo>
                    <a:pt x="24" y="424"/>
                  </a:lnTo>
                  <a:lnTo>
                    <a:pt x="20" y="440"/>
                  </a:lnTo>
                  <a:lnTo>
                    <a:pt x="20" y="440"/>
                  </a:lnTo>
                  <a:lnTo>
                    <a:pt x="20" y="446"/>
                  </a:lnTo>
                  <a:lnTo>
                    <a:pt x="22" y="450"/>
                  </a:lnTo>
                  <a:lnTo>
                    <a:pt x="22" y="450"/>
                  </a:lnTo>
                  <a:lnTo>
                    <a:pt x="24" y="464"/>
                  </a:lnTo>
                  <a:lnTo>
                    <a:pt x="24" y="464"/>
                  </a:lnTo>
                  <a:lnTo>
                    <a:pt x="22" y="470"/>
                  </a:lnTo>
                  <a:lnTo>
                    <a:pt x="22" y="470"/>
                  </a:lnTo>
                  <a:lnTo>
                    <a:pt x="20" y="488"/>
                  </a:lnTo>
                  <a:lnTo>
                    <a:pt x="20" y="488"/>
                  </a:lnTo>
                  <a:lnTo>
                    <a:pt x="18" y="520"/>
                  </a:lnTo>
                  <a:lnTo>
                    <a:pt x="18" y="520"/>
                  </a:lnTo>
                  <a:lnTo>
                    <a:pt x="18" y="552"/>
                  </a:lnTo>
                  <a:lnTo>
                    <a:pt x="18" y="552"/>
                  </a:lnTo>
                  <a:lnTo>
                    <a:pt x="14" y="580"/>
                  </a:lnTo>
                  <a:lnTo>
                    <a:pt x="14" y="580"/>
                  </a:lnTo>
                  <a:lnTo>
                    <a:pt x="14" y="586"/>
                  </a:lnTo>
                  <a:lnTo>
                    <a:pt x="14" y="586"/>
                  </a:lnTo>
                  <a:lnTo>
                    <a:pt x="10" y="604"/>
                  </a:lnTo>
                  <a:lnTo>
                    <a:pt x="10" y="604"/>
                  </a:lnTo>
                  <a:lnTo>
                    <a:pt x="6" y="624"/>
                  </a:lnTo>
                  <a:lnTo>
                    <a:pt x="6" y="624"/>
                  </a:lnTo>
                  <a:lnTo>
                    <a:pt x="4" y="638"/>
                  </a:lnTo>
                  <a:lnTo>
                    <a:pt x="4" y="638"/>
                  </a:lnTo>
                  <a:lnTo>
                    <a:pt x="4" y="646"/>
                  </a:lnTo>
                  <a:lnTo>
                    <a:pt x="4" y="646"/>
                  </a:lnTo>
                  <a:lnTo>
                    <a:pt x="2" y="654"/>
                  </a:lnTo>
                  <a:lnTo>
                    <a:pt x="2" y="654"/>
                  </a:lnTo>
                  <a:lnTo>
                    <a:pt x="0" y="664"/>
                  </a:lnTo>
                  <a:lnTo>
                    <a:pt x="0" y="664"/>
                  </a:lnTo>
                  <a:lnTo>
                    <a:pt x="0" y="668"/>
                  </a:lnTo>
                  <a:lnTo>
                    <a:pt x="0" y="668"/>
                  </a:lnTo>
                  <a:lnTo>
                    <a:pt x="4" y="680"/>
                  </a:lnTo>
                  <a:lnTo>
                    <a:pt x="4" y="680"/>
                  </a:lnTo>
                  <a:lnTo>
                    <a:pt x="6" y="688"/>
                  </a:lnTo>
                  <a:lnTo>
                    <a:pt x="6" y="688"/>
                  </a:lnTo>
                  <a:lnTo>
                    <a:pt x="8" y="690"/>
                  </a:lnTo>
                  <a:lnTo>
                    <a:pt x="10" y="690"/>
                  </a:lnTo>
                  <a:lnTo>
                    <a:pt x="10" y="690"/>
                  </a:lnTo>
                  <a:lnTo>
                    <a:pt x="14" y="692"/>
                  </a:lnTo>
                  <a:lnTo>
                    <a:pt x="14" y="692"/>
                  </a:lnTo>
                  <a:lnTo>
                    <a:pt x="20" y="698"/>
                  </a:lnTo>
                  <a:lnTo>
                    <a:pt x="20" y="698"/>
                  </a:lnTo>
                  <a:lnTo>
                    <a:pt x="26" y="704"/>
                  </a:lnTo>
                  <a:lnTo>
                    <a:pt x="26" y="704"/>
                  </a:lnTo>
                  <a:lnTo>
                    <a:pt x="30" y="706"/>
                  </a:lnTo>
                  <a:lnTo>
                    <a:pt x="30" y="706"/>
                  </a:lnTo>
                  <a:lnTo>
                    <a:pt x="34" y="710"/>
                  </a:lnTo>
                  <a:lnTo>
                    <a:pt x="34" y="710"/>
                  </a:lnTo>
                  <a:lnTo>
                    <a:pt x="40" y="714"/>
                  </a:lnTo>
                  <a:lnTo>
                    <a:pt x="40" y="714"/>
                  </a:lnTo>
                  <a:lnTo>
                    <a:pt x="40" y="714"/>
                  </a:lnTo>
                  <a:lnTo>
                    <a:pt x="42" y="714"/>
                  </a:lnTo>
                  <a:lnTo>
                    <a:pt x="42" y="714"/>
                  </a:lnTo>
                  <a:lnTo>
                    <a:pt x="42" y="710"/>
                  </a:lnTo>
                  <a:lnTo>
                    <a:pt x="42" y="710"/>
                  </a:lnTo>
                  <a:lnTo>
                    <a:pt x="42" y="706"/>
                  </a:lnTo>
                  <a:lnTo>
                    <a:pt x="42" y="706"/>
                  </a:lnTo>
                  <a:lnTo>
                    <a:pt x="44" y="704"/>
                  </a:lnTo>
                  <a:lnTo>
                    <a:pt x="44" y="704"/>
                  </a:lnTo>
                  <a:lnTo>
                    <a:pt x="44" y="702"/>
                  </a:lnTo>
                  <a:lnTo>
                    <a:pt x="44" y="700"/>
                  </a:lnTo>
                  <a:lnTo>
                    <a:pt x="44" y="700"/>
                  </a:lnTo>
                  <a:lnTo>
                    <a:pt x="42" y="696"/>
                  </a:lnTo>
                  <a:lnTo>
                    <a:pt x="40" y="694"/>
                  </a:lnTo>
                  <a:lnTo>
                    <a:pt x="40" y="694"/>
                  </a:lnTo>
                  <a:lnTo>
                    <a:pt x="36" y="694"/>
                  </a:lnTo>
                  <a:lnTo>
                    <a:pt x="36" y="694"/>
                  </a:lnTo>
                  <a:lnTo>
                    <a:pt x="34" y="692"/>
                  </a:lnTo>
                  <a:lnTo>
                    <a:pt x="34" y="692"/>
                  </a:lnTo>
                  <a:lnTo>
                    <a:pt x="32" y="688"/>
                  </a:lnTo>
                  <a:lnTo>
                    <a:pt x="32" y="688"/>
                  </a:lnTo>
                  <a:lnTo>
                    <a:pt x="26" y="684"/>
                  </a:lnTo>
                  <a:lnTo>
                    <a:pt x="26" y="684"/>
                  </a:lnTo>
                  <a:lnTo>
                    <a:pt x="22" y="682"/>
                  </a:lnTo>
                  <a:lnTo>
                    <a:pt x="22" y="682"/>
                  </a:lnTo>
                  <a:lnTo>
                    <a:pt x="22" y="678"/>
                  </a:lnTo>
                  <a:lnTo>
                    <a:pt x="22" y="678"/>
                  </a:lnTo>
                  <a:lnTo>
                    <a:pt x="20" y="672"/>
                  </a:lnTo>
                  <a:lnTo>
                    <a:pt x="20" y="672"/>
                  </a:lnTo>
                  <a:lnTo>
                    <a:pt x="18" y="666"/>
                  </a:lnTo>
                  <a:lnTo>
                    <a:pt x="18" y="666"/>
                  </a:lnTo>
                  <a:lnTo>
                    <a:pt x="18" y="664"/>
                  </a:lnTo>
                  <a:lnTo>
                    <a:pt x="18" y="664"/>
                  </a:lnTo>
                  <a:lnTo>
                    <a:pt x="18" y="656"/>
                  </a:lnTo>
                  <a:lnTo>
                    <a:pt x="18" y="656"/>
                  </a:lnTo>
                  <a:lnTo>
                    <a:pt x="20" y="654"/>
                  </a:lnTo>
                  <a:lnTo>
                    <a:pt x="20" y="654"/>
                  </a:lnTo>
                  <a:lnTo>
                    <a:pt x="22" y="652"/>
                  </a:lnTo>
                  <a:lnTo>
                    <a:pt x="22" y="652"/>
                  </a:lnTo>
                  <a:lnTo>
                    <a:pt x="24" y="652"/>
                  </a:lnTo>
                  <a:lnTo>
                    <a:pt x="24" y="652"/>
                  </a:lnTo>
                  <a:lnTo>
                    <a:pt x="26" y="650"/>
                  </a:lnTo>
                  <a:lnTo>
                    <a:pt x="26" y="650"/>
                  </a:lnTo>
                  <a:lnTo>
                    <a:pt x="28" y="650"/>
                  </a:lnTo>
                  <a:lnTo>
                    <a:pt x="28" y="652"/>
                  </a:lnTo>
                  <a:lnTo>
                    <a:pt x="28" y="652"/>
                  </a:lnTo>
                  <a:lnTo>
                    <a:pt x="28" y="662"/>
                  </a:lnTo>
                  <a:lnTo>
                    <a:pt x="28" y="662"/>
                  </a:lnTo>
                  <a:lnTo>
                    <a:pt x="28" y="672"/>
                  </a:lnTo>
                  <a:lnTo>
                    <a:pt x="28" y="672"/>
                  </a:lnTo>
                  <a:lnTo>
                    <a:pt x="32" y="678"/>
                  </a:lnTo>
                  <a:lnTo>
                    <a:pt x="34" y="682"/>
                  </a:lnTo>
                  <a:lnTo>
                    <a:pt x="34" y="682"/>
                  </a:lnTo>
                  <a:lnTo>
                    <a:pt x="38" y="684"/>
                  </a:lnTo>
                  <a:lnTo>
                    <a:pt x="42" y="684"/>
                  </a:lnTo>
                  <a:lnTo>
                    <a:pt x="42" y="684"/>
                  </a:lnTo>
                  <a:lnTo>
                    <a:pt x="42" y="682"/>
                  </a:lnTo>
                  <a:lnTo>
                    <a:pt x="42" y="680"/>
                  </a:lnTo>
                  <a:lnTo>
                    <a:pt x="42" y="680"/>
                  </a:lnTo>
                  <a:lnTo>
                    <a:pt x="42" y="674"/>
                  </a:lnTo>
                  <a:lnTo>
                    <a:pt x="42" y="674"/>
                  </a:lnTo>
                  <a:lnTo>
                    <a:pt x="40" y="662"/>
                  </a:lnTo>
                  <a:lnTo>
                    <a:pt x="40" y="662"/>
                  </a:lnTo>
                  <a:lnTo>
                    <a:pt x="40" y="652"/>
                  </a:lnTo>
                  <a:lnTo>
                    <a:pt x="40" y="652"/>
                  </a:lnTo>
                  <a:lnTo>
                    <a:pt x="40" y="642"/>
                  </a:lnTo>
                  <a:lnTo>
                    <a:pt x="40" y="642"/>
                  </a:lnTo>
                  <a:lnTo>
                    <a:pt x="42" y="632"/>
                  </a:lnTo>
                  <a:lnTo>
                    <a:pt x="42" y="632"/>
                  </a:lnTo>
                  <a:lnTo>
                    <a:pt x="40" y="620"/>
                  </a:lnTo>
                  <a:lnTo>
                    <a:pt x="40" y="620"/>
                  </a:lnTo>
                  <a:lnTo>
                    <a:pt x="38" y="612"/>
                  </a:lnTo>
                  <a:lnTo>
                    <a:pt x="36" y="608"/>
                  </a:lnTo>
                  <a:lnTo>
                    <a:pt x="36" y="608"/>
                  </a:lnTo>
                  <a:lnTo>
                    <a:pt x="34" y="602"/>
                  </a:lnTo>
                  <a:lnTo>
                    <a:pt x="34" y="602"/>
                  </a:lnTo>
                  <a:lnTo>
                    <a:pt x="34" y="594"/>
                  </a:lnTo>
                  <a:lnTo>
                    <a:pt x="34" y="594"/>
                  </a:lnTo>
                  <a:lnTo>
                    <a:pt x="34" y="594"/>
                  </a:lnTo>
                  <a:lnTo>
                    <a:pt x="36" y="594"/>
                  </a:lnTo>
                  <a:lnTo>
                    <a:pt x="36" y="594"/>
                  </a:lnTo>
                  <a:lnTo>
                    <a:pt x="40" y="594"/>
                  </a:lnTo>
                  <a:lnTo>
                    <a:pt x="40" y="594"/>
                  </a:lnTo>
                  <a:lnTo>
                    <a:pt x="42" y="594"/>
                  </a:lnTo>
                  <a:lnTo>
                    <a:pt x="42" y="594"/>
                  </a:lnTo>
                  <a:lnTo>
                    <a:pt x="44" y="594"/>
                  </a:lnTo>
                  <a:lnTo>
                    <a:pt x="44" y="596"/>
                  </a:lnTo>
                  <a:lnTo>
                    <a:pt x="44" y="596"/>
                  </a:lnTo>
                  <a:lnTo>
                    <a:pt x="44" y="608"/>
                  </a:lnTo>
                  <a:lnTo>
                    <a:pt x="44" y="608"/>
                  </a:lnTo>
                  <a:lnTo>
                    <a:pt x="46" y="630"/>
                  </a:lnTo>
                  <a:lnTo>
                    <a:pt x="46" y="630"/>
                  </a:lnTo>
                  <a:lnTo>
                    <a:pt x="48" y="658"/>
                  </a:lnTo>
                  <a:lnTo>
                    <a:pt x="48" y="658"/>
                  </a:lnTo>
                  <a:lnTo>
                    <a:pt x="50" y="690"/>
                  </a:lnTo>
                  <a:lnTo>
                    <a:pt x="50" y="690"/>
                  </a:lnTo>
                  <a:lnTo>
                    <a:pt x="50" y="708"/>
                  </a:lnTo>
                  <a:lnTo>
                    <a:pt x="50" y="708"/>
                  </a:lnTo>
                  <a:lnTo>
                    <a:pt x="50" y="720"/>
                  </a:lnTo>
                  <a:lnTo>
                    <a:pt x="50" y="720"/>
                  </a:lnTo>
                  <a:lnTo>
                    <a:pt x="48" y="728"/>
                  </a:lnTo>
                  <a:lnTo>
                    <a:pt x="48" y="728"/>
                  </a:lnTo>
                  <a:lnTo>
                    <a:pt x="48" y="736"/>
                  </a:lnTo>
                  <a:lnTo>
                    <a:pt x="48" y="736"/>
                  </a:lnTo>
                  <a:lnTo>
                    <a:pt x="48" y="750"/>
                  </a:lnTo>
                  <a:lnTo>
                    <a:pt x="48" y="750"/>
                  </a:lnTo>
                  <a:lnTo>
                    <a:pt x="44" y="776"/>
                  </a:lnTo>
                  <a:lnTo>
                    <a:pt x="44" y="776"/>
                  </a:lnTo>
                  <a:lnTo>
                    <a:pt x="40" y="794"/>
                  </a:lnTo>
                  <a:lnTo>
                    <a:pt x="40" y="794"/>
                  </a:lnTo>
                  <a:lnTo>
                    <a:pt x="36" y="808"/>
                  </a:lnTo>
                  <a:lnTo>
                    <a:pt x="36" y="808"/>
                  </a:lnTo>
                  <a:lnTo>
                    <a:pt x="32" y="822"/>
                  </a:lnTo>
                  <a:lnTo>
                    <a:pt x="32" y="822"/>
                  </a:lnTo>
                  <a:lnTo>
                    <a:pt x="30" y="824"/>
                  </a:lnTo>
                  <a:lnTo>
                    <a:pt x="32" y="824"/>
                  </a:lnTo>
                  <a:lnTo>
                    <a:pt x="32" y="824"/>
                  </a:lnTo>
                  <a:lnTo>
                    <a:pt x="42" y="826"/>
                  </a:lnTo>
                  <a:lnTo>
                    <a:pt x="42" y="826"/>
                  </a:lnTo>
                  <a:lnTo>
                    <a:pt x="42" y="826"/>
                  </a:lnTo>
                  <a:lnTo>
                    <a:pt x="42" y="828"/>
                  </a:lnTo>
                  <a:lnTo>
                    <a:pt x="42" y="828"/>
                  </a:lnTo>
                  <a:lnTo>
                    <a:pt x="42" y="830"/>
                  </a:lnTo>
                  <a:lnTo>
                    <a:pt x="42" y="830"/>
                  </a:lnTo>
                  <a:lnTo>
                    <a:pt x="42" y="830"/>
                  </a:lnTo>
                  <a:lnTo>
                    <a:pt x="48" y="832"/>
                  </a:lnTo>
                  <a:lnTo>
                    <a:pt x="48" y="832"/>
                  </a:lnTo>
                  <a:lnTo>
                    <a:pt x="64" y="834"/>
                  </a:lnTo>
                  <a:lnTo>
                    <a:pt x="64" y="834"/>
                  </a:lnTo>
                  <a:lnTo>
                    <a:pt x="66" y="836"/>
                  </a:lnTo>
                  <a:lnTo>
                    <a:pt x="64" y="836"/>
                  </a:lnTo>
                  <a:lnTo>
                    <a:pt x="64" y="836"/>
                  </a:lnTo>
                  <a:lnTo>
                    <a:pt x="66" y="838"/>
                  </a:lnTo>
                  <a:lnTo>
                    <a:pt x="70" y="840"/>
                  </a:lnTo>
                  <a:lnTo>
                    <a:pt x="70" y="840"/>
                  </a:lnTo>
                  <a:lnTo>
                    <a:pt x="80" y="842"/>
                  </a:lnTo>
                  <a:lnTo>
                    <a:pt x="80" y="842"/>
                  </a:lnTo>
                  <a:lnTo>
                    <a:pt x="80" y="842"/>
                  </a:lnTo>
                  <a:lnTo>
                    <a:pt x="80" y="844"/>
                  </a:lnTo>
                  <a:lnTo>
                    <a:pt x="80" y="844"/>
                  </a:lnTo>
                  <a:lnTo>
                    <a:pt x="82" y="854"/>
                  </a:lnTo>
                  <a:lnTo>
                    <a:pt x="82" y="854"/>
                  </a:lnTo>
                  <a:lnTo>
                    <a:pt x="88" y="876"/>
                  </a:lnTo>
                  <a:lnTo>
                    <a:pt x="88" y="876"/>
                  </a:lnTo>
                  <a:lnTo>
                    <a:pt x="88" y="890"/>
                  </a:lnTo>
                  <a:lnTo>
                    <a:pt x="86" y="900"/>
                  </a:lnTo>
                  <a:lnTo>
                    <a:pt x="86" y="900"/>
                  </a:lnTo>
                  <a:lnTo>
                    <a:pt x="84" y="924"/>
                  </a:lnTo>
                  <a:lnTo>
                    <a:pt x="84" y="924"/>
                  </a:lnTo>
                  <a:lnTo>
                    <a:pt x="84" y="944"/>
                  </a:lnTo>
                  <a:lnTo>
                    <a:pt x="84" y="944"/>
                  </a:lnTo>
                  <a:lnTo>
                    <a:pt x="84" y="956"/>
                  </a:lnTo>
                  <a:lnTo>
                    <a:pt x="86" y="964"/>
                  </a:lnTo>
                  <a:lnTo>
                    <a:pt x="86" y="964"/>
                  </a:lnTo>
                  <a:lnTo>
                    <a:pt x="90" y="998"/>
                  </a:lnTo>
                  <a:lnTo>
                    <a:pt x="90" y="998"/>
                  </a:lnTo>
                  <a:lnTo>
                    <a:pt x="94" y="1036"/>
                  </a:lnTo>
                  <a:lnTo>
                    <a:pt x="94" y="1036"/>
                  </a:lnTo>
                  <a:lnTo>
                    <a:pt x="96" y="1052"/>
                  </a:lnTo>
                  <a:lnTo>
                    <a:pt x="96" y="1064"/>
                  </a:lnTo>
                  <a:lnTo>
                    <a:pt x="96" y="1064"/>
                  </a:lnTo>
                  <a:lnTo>
                    <a:pt x="96" y="1086"/>
                  </a:lnTo>
                  <a:lnTo>
                    <a:pt x="94" y="1094"/>
                  </a:lnTo>
                  <a:lnTo>
                    <a:pt x="94" y="1094"/>
                  </a:lnTo>
                  <a:lnTo>
                    <a:pt x="88" y="1110"/>
                  </a:lnTo>
                  <a:lnTo>
                    <a:pt x="88" y="1110"/>
                  </a:lnTo>
                  <a:lnTo>
                    <a:pt x="88" y="1118"/>
                  </a:lnTo>
                  <a:lnTo>
                    <a:pt x="90" y="1124"/>
                  </a:lnTo>
                  <a:lnTo>
                    <a:pt x="90" y="1124"/>
                  </a:lnTo>
                  <a:lnTo>
                    <a:pt x="90" y="1130"/>
                  </a:lnTo>
                  <a:lnTo>
                    <a:pt x="90" y="1130"/>
                  </a:lnTo>
                  <a:lnTo>
                    <a:pt x="88" y="1136"/>
                  </a:lnTo>
                  <a:lnTo>
                    <a:pt x="88" y="1136"/>
                  </a:lnTo>
                  <a:lnTo>
                    <a:pt x="88" y="1144"/>
                  </a:lnTo>
                  <a:lnTo>
                    <a:pt x="88" y="1144"/>
                  </a:lnTo>
                  <a:lnTo>
                    <a:pt x="90" y="1154"/>
                  </a:lnTo>
                  <a:lnTo>
                    <a:pt x="90" y="1154"/>
                  </a:lnTo>
                  <a:lnTo>
                    <a:pt x="92" y="1160"/>
                  </a:lnTo>
                  <a:lnTo>
                    <a:pt x="92" y="1160"/>
                  </a:lnTo>
                  <a:lnTo>
                    <a:pt x="92" y="1164"/>
                  </a:lnTo>
                  <a:lnTo>
                    <a:pt x="92" y="1164"/>
                  </a:lnTo>
                  <a:lnTo>
                    <a:pt x="94" y="1178"/>
                  </a:lnTo>
                  <a:lnTo>
                    <a:pt x="94" y="1178"/>
                  </a:lnTo>
                  <a:lnTo>
                    <a:pt x="96" y="1186"/>
                  </a:lnTo>
                  <a:lnTo>
                    <a:pt x="96" y="1186"/>
                  </a:lnTo>
                  <a:lnTo>
                    <a:pt x="96" y="1188"/>
                  </a:lnTo>
                  <a:lnTo>
                    <a:pt x="94" y="1188"/>
                  </a:lnTo>
                  <a:lnTo>
                    <a:pt x="94" y="1188"/>
                  </a:lnTo>
                  <a:lnTo>
                    <a:pt x="86" y="1190"/>
                  </a:lnTo>
                  <a:lnTo>
                    <a:pt x="86" y="1190"/>
                  </a:lnTo>
                  <a:lnTo>
                    <a:pt x="78" y="1192"/>
                  </a:lnTo>
                  <a:lnTo>
                    <a:pt x="78" y="1192"/>
                  </a:lnTo>
                  <a:lnTo>
                    <a:pt x="76" y="1194"/>
                  </a:lnTo>
                  <a:lnTo>
                    <a:pt x="76" y="1196"/>
                  </a:lnTo>
                  <a:lnTo>
                    <a:pt x="76" y="1196"/>
                  </a:lnTo>
                  <a:lnTo>
                    <a:pt x="80" y="1198"/>
                  </a:lnTo>
                  <a:lnTo>
                    <a:pt x="84" y="1200"/>
                  </a:lnTo>
                  <a:lnTo>
                    <a:pt x="84" y="1200"/>
                  </a:lnTo>
                  <a:lnTo>
                    <a:pt x="94" y="1202"/>
                  </a:lnTo>
                  <a:lnTo>
                    <a:pt x="94" y="1202"/>
                  </a:lnTo>
                  <a:lnTo>
                    <a:pt x="94" y="1202"/>
                  </a:lnTo>
                  <a:lnTo>
                    <a:pt x="94" y="1204"/>
                  </a:lnTo>
                  <a:lnTo>
                    <a:pt x="94" y="1204"/>
                  </a:lnTo>
                  <a:lnTo>
                    <a:pt x="94" y="1214"/>
                  </a:lnTo>
                  <a:lnTo>
                    <a:pt x="94" y="1214"/>
                  </a:lnTo>
                  <a:lnTo>
                    <a:pt x="96" y="1220"/>
                  </a:lnTo>
                  <a:lnTo>
                    <a:pt x="96" y="1220"/>
                  </a:lnTo>
                  <a:lnTo>
                    <a:pt x="96" y="1224"/>
                  </a:lnTo>
                  <a:lnTo>
                    <a:pt x="96" y="1224"/>
                  </a:lnTo>
                  <a:lnTo>
                    <a:pt x="100" y="1228"/>
                  </a:lnTo>
                  <a:lnTo>
                    <a:pt x="100" y="1228"/>
                  </a:lnTo>
                  <a:lnTo>
                    <a:pt x="106" y="1232"/>
                  </a:lnTo>
                  <a:lnTo>
                    <a:pt x="106" y="1232"/>
                  </a:lnTo>
                  <a:lnTo>
                    <a:pt x="116" y="1234"/>
                  </a:lnTo>
                  <a:lnTo>
                    <a:pt x="116" y="1234"/>
                  </a:lnTo>
                  <a:lnTo>
                    <a:pt x="128" y="1236"/>
                  </a:lnTo>
                  <a:lnTo>
                    <a:pt x="128" y="1236"/>
                  </a:lnTo>
                  <a:lnTo>
                    <a:pt x="134" y="1236"/>
                  </a:lnTo>
                  <a:lnTo>
                    <a:pt x="140" y="1234"/>
                  </a:lnTo>
                  <a:lnTo>
                    <a:pt x="140" y="1234"/>
                  </a:lnTo>
                  <a:lnTo>
                    <a:pt x="146" y="1230"/>
                  </a:lnTo>
                  <a:lnTo>
                    <a:pt x="152" y="1224"/>
                  </a:lnTo>
                  <a:lnTo>
                    <a:pt x="152" y="1224"/>
                  </a:lnTo>
                  <a:lnTo>
                    <a:pt x="156" y="1218"/>
                  </a:lnTo>
                  <a:lnTo>
                    <a:pt x="156" y="1210"/>
                  </a:lnTo>
                  <a:lnTo>
                    <a:pt x="156" y="1210"/>
                  </a:lnTo>
                  <a:lnTo>
                    <a:pt x="154" y="1200"/>
                  </a:lnTo>
                  <a:lnTo>
                    <a:pt x="154" y="1200"/>
                  </a:lnTo>
                  <a:lnTo>
                    <a:pt x="154" y="1198"/>
                  </a:lnTo>
                  <a:lnTo>
                    <a:pt x="156" y="1198"/>
                  </a:lnTo>
                  <a:lnTo>
                    <a:pt x="156" y="1198"/>
                  </a:lnTo>
                  <a:lnTo>
                    <a:pt x="168" y="1190"/>
                  </a:lnTo>
                  <a:lnTo>
                    <a:pt x="168" y="1190"/>
                  </a:lnTo>
                  <a:lnTo>
                    <a:pt x="174" y="1186"/>
                  </a:lnTo>
                  <a:lnTo>
                    <a:pt x="176" y="1182"/>
                  </a:lnTo>
                  <a:lnTo>
                    <a:pt x="176" y="1182"/>
                  </a:lnTo>
                  <a:lnTo>
                    <a:pt x="182" y="1172"/>
                  </a:lnTo>
                  <a:lnTo>
                    <a:pt x="182" y="1172"/>
                  </a:lnTo>
                  <a:lnTo>
                    <a:pt x="186" y="1164"/>
                  </a:lnTo>
                  <a:lnTo>
                    <a:pt x="190" y="1158"/>
                  </a:lnTo>
                  <a:lnTo>
                    <a:pt x="190" y="1158"/>
                  </a:lnTo>
                  <a:lnTo>
                    <a:pt x="200" y="1148"/>
                  </a:lnTo>
                  <a:lnTo>
                    <a:pt x="200" y="1148"/>
                  </a:lnTo>
                  <a:lnTo>
                    <a:pt x="202" y="1146"/>
                  </a:lnTo>
                  <a:lnTo>
                    <a:pt x="202" y="1146"/>
                  </a:lnTo>
                  <a:lnTo>
                    <a:pt x="206" y="1144"/>
                  </a:lnTo>
                  <a:lnTo>
                    <a:pt x="206" y="1144"/>
                  </a:lnTo>
                  <a:lnTo>
                    <a:pt x="208" y="1144"/>
                  </a:lnTo>
                  <a:lnTo>
                    <a:pt x="210" y="1146"/>
                  </a:lnTo>
                  <a:lnTo>
                    <a:pt x="210" y="1146"/>
                  </a:lnTo>
                  <a:lnTo>
                    <a:pt x="212" y="1148"/>
                  </a:lnTo>
                  <a:lnTo>
                    <a:pt x="214" y="1152"/>
                  </a:lnTo>
                  <a:lnTo>
                    <a:pt x="214" y="1152"/>
                  </a:lnTo>
                  <a:lnTo>
                    <a:pt x="216" y="1180"/>
                  </a:lnTo>
                  <a:lnTo>
                    <a:pt x="216" y="1180"/>
                  </a:lnTo>
                  <a:lnTo>
                    <a:pt x="216" y="1188"/>
                  </a:lnTo>
                  <a:lnTo>
                    <a:pt x="216" y="1188"/>
                  </a:lnTo>
                  <a:lnTo>
                    <a:pt x="216" y="1190"/>
                  </a:lnTo>
                  <a:lnTo>
                    <a:pt x="216" y="1192"/>
                  </a:lnTo>
                  <a:lnTo>
                    <a:pt x="216" y="1192"/>
                  </a:lnTo>
                  <a:lnTo>
                    <a:pt x="222" y="1192"/>
                  </a:lnTo>
                  <a:lnTo>
                    <a:pt x="222" y="1192"/>
                  </a:lnTo>
                  <a:lnTo>
                    <a:pt x="222" y="1190"/>
                  </a:lnTo>
                  <a:lnTo>
                    <a:pt x="222" y="1190"/>
                  </a:lnTo>
                  <a:lnTo>
                    <a:pt x="224" y="1190"/>
                  </a:lnTo>
                  <a:lnTo>
                    <a:pt x="224" y="1188"/>
                  </a:lnTo>
                  <a:lnTo>
                    <a:pt x="224" y="1188"/>
                  </a:lnTo>
                  <a:lnTo>
                    <a:pt x="222" y="1172"/>
                  </a:lnTo>
                  <a:lnTo>
                    <a:pt x="222" y="1172"/>
                  </a:lnTo>
                  <a:lnTo>
                    <a:pt x="222" y="1156"/>
                  </a:lnTo>
                  <a:lnTo>
                    <a:pt x="222" y="1146"/>
                  </a:lnTo>
                  <a:lnTo>
                    <a:pt x="222" y="1146"/>
                  </a:lnTo>
                  <a:lnTo>
                    <a:pt x="224" y="1138"/>
                  </a:lnTo>
                  <a:lnTo>
                    <a:pt x="228" y="1134"/>
                  </a:lnTo>
                  <a:lnTo>
                    <a:pt x="228" y="1134"/>
                  </a:lnTo>
                  <a:lnTo>
                    <a:pt x="232" y="1126"/>
                  </a:lnTo>
                  <a:lnTo>
                    <a:pt x="232" y="1126"/>
                  </a:lnTo>
                  <a:lnTo>
                    <a:pt x="234" y="1122"/>
                  </a:lnTo>
                  <a:lnTo>
                    <a:pt x="234" y="1122"/>
                  </a:lnTo>
                  <a:lnTo>
                    <a:pt x="234" y="1118"/>
                  </a:lnTo>
                  <a:lnTo>
                    <a:pt x="234" y="1118"/>
                  </a:lnTo>
                  <a:lnTo>
                    <a:pt x="234" y="1112"/>
                  </a:lnTo>
                  <a:lnTo>
                    <a:pt x="230" y="1104"/>
                  </a:lnTo>
                  <a:lnTo>
                    <a:pt x="230" y="1104"/>
                  </a:lnTo>
                  <a:lnTo>
                    <a:pt x="220" y="1090"/>
                  </a:lnTo>
                  <a:lnTo>
                    <a:pt x="220" y="1090"/>
                  </a:lnTo>
                  <a:lnTo>
                    <a:pt x="214" y="1086"/>
                  </a:lnTo>
                  <a:lnTo>
                    <a:pt x="214" y="1086"/>
                  </a:lnTo>
                  <a:lnTo>
                    <a:pt x="212" y="1084"/>
                  </a:lnTo>
                  <a:lnTo>
                    <a:pt x="212" y="1084"/>
                  </a:lnTo>
                  <a:lnTo>
                    <a:pt x="210" y="1076"/>
                  </a:lnTo>
                  <a:lnTo>
                    <a:pt x="210" y="1076"/>
                  </a:lnTo>
                  <a:lnTo>
                    <a:pt x="206" y="1052"/>
                  </a:lnTo>
                  <a:lnTo>
                    <a:pt x="206" y="1052"/>
                  </a:lnTo>
                  <a:lnTo>
                    <a:pt x="204" y="1026"/>
                  </a:lnTo>
                  <a:lnTo>
                    <a:pt x="204" y="1026"/>
                  </a:lnTo>
                  <a:lnTo>
                    <a:pt x="204" y="990"/>
                  </a:lnTo>
                  <a:lnTo>
                    <a:pt x="204" y="990"/>
                  </a:lnTo>
                  <a:lnTo>
                    <a:pt x="202" y="956"/>
                  </a:lnTo>
                  <a:lnTo>
                    <a:pt x="202" y="956"/>
                  </a:lnTo>
                  <a:lnTo>
                    <a:pt x="204" y="948"/>
                  </a:lnTo>
                  <a:lnTo>
                    <a:pt x="204" y="942"/>
                  </a:lnTo>
                  <a:lnTo>
                    <a:pt x="204" y="942"/>
                  </a:lnTo>
                  <a:lnTo>
                    <a:pt x="208" y="932"/>
                  </a:lnTo>
                  <a:lnTo>
                    <a:pt x="208" y="916"/>
                  </a:lnTo>
                  <a:lnTo>
                    <a:pt x="208" y="916"/>
                  </a:lnTo>
                  <a:lnTo>
                    <a:pt x="206" y="896"/>
                  </a:lnTo>
                  <a:lnTo>
                    <a:pt x="204" y="878"/>
                  </a:lnTo>
                  <a:lnTo>
                    <a:pt x="204" y="878"/>
                  </a:lnTo>
                  <a:lnTo>
                    <a:pt x="198" y="860"/>
                  </a:lnTo>
                  <a:lnTo>
                    <a:pt x="198" y="860"/>
                  </a:lnTo>
                  <a:lnTo>
                    <a:pt x="198" y="858"/>
                  </a:lnTo>
                  <a:lnTo>
                    <a:pt x="200" y="858"/>
                  </a:lnTo>
                  <a:lnTo>
                    <a:pt x="200" y="858"/>
                  </a:lnTo>
                  <a:lnTo>
                    <a:pt x="214" y="856"/>
                  </a:lnTo>
                  <a:lnTo>
                    <a:pt x="214" y="856"/>
                  </a:lnTo>
                  <a:lnTo>
                    <a:pt x="214" y="854"/>
                  </a:lnTo>
                  <a:lnTo>
                    <a:pt x="214" y="854"/>
                  </a:lnTo>
                  <a:lnTo>
                    <a:pt x="214" y="848"/>
                  </a:lnTo>
                  <a:lnTo>
                    <a:pt x="214" y="848"/>
                  </a:lnTo>
                  <a:lnTo>
                    <a:pt x="214" y="846"/>
                  </a:lnTo>
                  <a:lnTo>
                    <a:pt x="216" y="846"/>
                  </a:lnTo>
                  <a:lnTo>
                    <a:pt x="216" y="846"/>
                  </a:lnTo>
                  <a:lnTo>
                    <a:pt x="228" y="844"/>
                  </a:lnTo>
                  <a:lnTo>
                    <a:pt x="228" y="844"/>
                  </a:lnTo>
                  <a:lnTo>
                    <a:pt x="234" y="842"/>
                  </a:lnTo>
                  <a:lnTo>
                    <a:pt x="234" y="842"/>
                  </a:lnTo>
                  <a:lnTo>
                    <a:pt x="234" y="840"/>
                  </a:lnTo>
                  <a:lnTo>
                    <a:pt x="234" y="840"/>
                  </a:lnTo>
                  <a:lnTo>
                    <a:pt x="232" y="832"/>
                  </a:lnTo>
                  <a:lnTo>
                    <a:pt x="232" y="832"/>
                  </a:lnTo>
                  <a:lnTo>
                    <a:pt x="232" y="828"/>
                  </a:lnTo>
                  <a:lnTo>
                    <a:pt x="232" y="828"/>
                  </a:lnTo>
                  <a:lnTo>
                    <a:pt x="228" y="814"/>
                  </a:lnTo>
                  <a:lnTo>
                    <a:pt x="228" y="814"/>
                  </a:lnTo>
                  <a:lnTo>
                    <a:pt x="222" y="784"/>
                  </a:lnTo>
                  <a:lnTo>
                    <a:pt x="222" y="784"/>
                  </a:lnTo>
                  <a:lnTo>
                    <a:pt x="218" y="750"/>
                  </a:lnTo>
                  <a:lnTo>
                    <a:pt x="218" y="750"/>
                  </a:lnTo>
                  <a:lnTo>
                    <a:pt x="218" y="730"/>
                  </a:lnTo>
                  <a:lnTo>
                    <a:pt x="218" y="718"/>
                  </a:lnTo>
                  <a:lnTo>
                    <a:pt x="218" y="718"/>
                  </a:lnTo>
                  <a:lnTo>
                    <a:pt x="220" y="714"/>
                  </a:lnTo>
                  <a:lnTo>
                    <a:pt x="220" y="714"/>
                  </a:lnTo>
                  <a:lnTo>
                    <a:pt x="220" y="714"/>
                  </a:lnTo>
                  <a:lnTo>
                    <a:pt x="220" y="714"/>
                  </a:lnTo>
                  <a:lnTo>
                    <a:pt x="224" y="714"/>
                  </a:lnTo>
                  <a:lnTo>
                    <a:pt x="224" y="714"/>
                  </a:lnTo>
                  <a:lnTo>
                    <a:pt x="226" y="712"/>
                  </a:lnTo>
                  <a:lnTo>
                    <a:pt x="226" y="712"/>
                  </a:lnTo>
                  <a:lnTo>
                    <a:pt x="232" y="706"/>
                  </a:lnTo>
                  <a:lnTo>
                    <a:pt x="232" y="706"/>
                  </a:lnTo>
                  <a:lnTo>
                    <a:pt x="234" y="702"/>
                  </a:lnTo>
                  <a:lnTo>
                    <a:pt x="234" y="702"/>
                  </a:lnTo>
                  <a:lnTo>
                    <a:pt x="234" y="702"/>
                  </a:lnTo>
                  <a:lnTo>
                    <a:pt x="236" y="702"/>
                  </a:lnTo>
                  <a:lnTo>
                    <a:pt x="236" y="702"/>
                  </a:lnTo>
                  <a:lnTo>
                    <a:pt x="238" y="704"/>
                  </a:lnTo>
                  <a:lnTo>
                    <a:pt x="240" y="704"/>
                  </a:lnTo>
                  <a:lnTo>
                    <a:pt x="240" y="704"/>
                  </a:lnTo>
                  <a:lnTo>
                    <a:pt x="242" y="702"/>
                  </a:lnTo>
                  <a:lnTo>
                    <a:pt x="242" y="702"/>
                  </a:lnTo>
                  <a:lnTo>
                    <a:pt x="246" y="698"/>
                  </a:lnTo>
                  <a:lnTo>
                    <a:pt x="246" y="698"/>
                  </a:lnTo>
                  <a:lnTo>
                    <a:pt x="250" y="692"/>
                  </a:lnTo>
                  <a:lnTo>
                    <a:pt x="250" y="692"/>
                  </a:lnTo>
                  <a:lnTo>
                    <a:pt x="254" y="686"/>
                  </a:lnTo>
                  <a:lnTo>
                    <a:pt x="254" y="686"/>
                  </a:lnTo>
                  <a:lnTo>
                    <a:pt x="256" y="680"/>
                  </a:lnTo>
                  <a:lnTo>
                    <a:pt x="256" y="680"/>
                  </a:lnTo>
                  <a:lnTo>
                    <a:pt x="258" y="670"/>
                  </a:lnTo>
                  <a:lnTo>
                    <a:pt x="258" y="670"/>
                  </a:lnTo>
                  <a:lnTo>
                    <a:pt x="260" y="662"/>
                  </a:lnTo>
                  <a:lnTo>
                    <a:pt x="260" y="662"/>
                  </a:lnTo>
                  <a:lnTo>
                    <a:pt x="262" y="650"/>
                  </a:lnTo>
                  <a:lnTo>
                    <a:pt x="262" y="650"/>
                  </a:lnTo>
                  <a:lnTo>
                    <a:pt x="266" y="634"/>
                  </a:lnTo>
                  <a:lnTo>
                    <a:pt x="266" y="634"/>
                  </a:lnTo>
                  <a:lnTo>
                    <a:pt x="266" y="618"/>
                  </a:lnTo>
                  <a:lnTo>
                    <a:pt x="266" y="618"/>
                  </a:lnTo>
                  <a:lnTo>
                    <a:pt x="266" y="610"/>
                  </a:lnTo>
                  <a:lnTo>
                    <a:pt x="268" y="604"/>
                  </a:lnTo>
                  <a:lnTo>
                    <a:pt x="268" y="604"/>
                  </a:lnTo>
                  <a:lnTo>
                    <a:pt x="272" y="596"/>
                  </a:lnTo>
                  <a:lnTo>
                    <a:pt x="272" y="596"/>
                  </a:lnTo>
                  <a:lnTo>
                    <a:pt x="274" y="588"/>
                  </a:lnTo>
                  <a:lnTo>
                    <a:pt x="274" y="588"/>
                  </a:lnTo>
                  <a:lnTo>
                    <a:pt x="274" y="586"/>
                  </a:lnTo>
                  <a:lnTo>
                    <a:pt x="276" y="586"/>
                  </a:lnTo>
                  <a:lnTo>
                    <a:pt x="276" y="586"/>
                  </a:lnTo>
                  <a:lnTo>
                    <a:pt x="278" y="586"/>
                  </a:lnTo>
                  <a:lnTo>
                    <a:pt x="278" y="588"/>
                  </a:lnTo>
                  <a:lnTo>
                    <a:pt x="278" y="588"/>
                  </a:lnTo>
                  <a:lnTo>
                    <a:pt x="278" y="592"/>
                  </a:lnTo>
                  <a:lnTo>
                    <a:pt x="278" y="592"/>
                  </a:lnTo>
                  <a:lnTo>
                    <a:pt x="278" y="592"/>
                  </a:lnTo>
                  <a:lnTo>
                    <a:pt x="280" y="588"/>
                  </a:lnTo>
                  <a:lnTo>
                    <a:pt x="280" y="588"/>
                  </a:lnTo>
                  <a:lnTo>
                    <a:pt x="284" y="572"/>
                  </a:lnTo>
                  <a:lnTo>
                    <a:pt x="284" y="572"/>
                  </a:lnTo>
                  <a:lnTo>
                    <a:pt x="290" y="550"/>
                  </a:lnTo>
                  <a:lnTo>
                    <a:pt x="290" y="550"/>
                  </a:lnTo>
                  <a:lnTo>
                    <a:pt x="290" y="544"/>
                  </a:lnTo>
                  <a:lnTo>
                    <a:pt x="290" y="544"/>
                  </a:lnTo>
                  <a:lnTo>
                    <a:pt x="292" y="536"/>
                  </a:lnTo>
                  <a:lnTo>
                    <a:pt x="292" y="536"/>
                  </a:lnTo>
                  <a:lnTo>
                    <a:pt x="294" y="534"/>
                  </a:lnTo>
                  <a:lnTo>
                    <a:pt x="294" y="534"/>
                  </a:lnTo>
                  <a:lnTo>
                    <a:pt x="294" y="534"/>
                  </a:lnTo>
                  <a:lnTo>
                    <a:pt x="294" y="534"/>
                  </a:lnTo>
                  <a:lnTo>
                    <a:pt x="296" y="530"/>
                  </a:lnTo>
                  <a:lnTo>
                    <a:pt x="296" y="530"/>
                  </a:lnTo>
                  <a:lnTo>
                    <a:pt x="300" y="524"/>
                  </a:lnTo>
                  <a:lnTo>
                    <a:pt x="300" y="524"/>
                  </a:lnTo>
                  <a:lnTo>
                    <a:pt x="306" y="514"/>
                  </a:lnTo>
                  <a:lnTo>
                    <a:pt x="306" y="514"/>
                  </a:lnTo>
                  <a:lnTo>
                    <a:pt x="310" y="506"/>
                  </a:lnTo>
                  <a:lnTo>
                    <a:pt x="310" y="506"/>
                  </a:lnTo>
                  <a:lnTo>
                    <a:pt x="312" y="500"/>
                  </a:lnTo>
                  <a:lnTo>
                    <a:pt x="312" y="500"/>
                  </a:lnTo>
                  <a:lnTo>
                    <a:pt x="314" y="496"/>
                  </a:lnTo>
                  <a:lnTo>
                    <a:pt x="314" y="496"/>
                  </a:lnTo>
                  <a:lnTo>
                    <a:pt x="314" y="490"/>
                  </a:lnTo>
                  <a:lnTo>
                    <a:pt x="314" y="490"/>
                  </a:lnTo>
                  <a:lnTo>
                    <a:pt x="314" y="486"/>
                  </a:lnTo>
                  <a:lnTo>
                    <a:pt x="314" y="486"/>
                  </a:lnTo>
                  <a:lnTo>
                    <a:pt x="314" y="480"/>
                  </a:lnTo>
                  <a:lnTo>
                    <a:pt x="314" y="480"/>
                  </a:lnTo>
                  <a:lnTo>
                    <a:pt x="316" y="474"/>
                  </a:lnTo>
                  <a:lnTo>
                    <a:pt x="316" y="474"/>
                  </a:lnTo>
                  <a:lnTo>
                    <a:pt x="316" y="470"/>
                  </a:lnTo>
                  <a:lnTo>
                    <a:pt x="316" y="470"/>
                  </a:lnTo>
                  <a:lnTo>
                    <a:pt x="322" y="454"/>
                  </a:lnTo>
                  <a:lnTo>
                    <a:pt x="322" y="454"/>
                  </a:lnTo>
                  <a:lnTo>
                    <a:pt x="324" y="444"/>
                  </a:lnTo>
                  <a:lnTo>
                    <a:pt x="326" y="434"/>
                  </a:lnTo>
                  <a:lnTo>
                    <a:pt x="326" y="434"/>
                  </a:lnTo>
                  <a:lnTo>
                    <a:pt x="326" y="428"/>
                  </a:lnTo>
                  <a:lnTo>
                    <a:pt x="324" y="424"/>
                  </a:lnTo>
                  <a:lnTo>
                    <a:pt x="324" y="424"/>
                  </a:lnTo>
                  <a:close/>
                  <a:moveTo>
                    <a:pt x="158" y="1092"/>
                  </a:moveTo>
                  <a:lnTo>
                    <a:pt x="158" y="1092"/>
                  </a:lnTo>
                  <a:lnTo>
                    <a:pt x="156" y="1112"/>
                  </a:lnTo>
                  <a:lnTo>
                    <a:pt x="156" y="1112"/>
                  </a:lnTo>
                  <a:lnTo>
                    <a:pt x="148" y="1132"/>
                  </a:lnTo>
                  <a:lnTo>
                    <a:pt x="148" y="1132"/>
                  </a:lnTo>
                  <a:lnTo>
                    <a:pt x="142" y="1148"/>
                  </a:lnTo>
                  <a:lnTo>
                    <a:pt x="142" y="1148"/>
                  </a:lnTo>
                  <a:lnTo>
                    <a:pt x="142" y="1152"/>
                  </a:lnTo>
                  <a:lnTo>
                    <a:pt x="140" y="1150"/>
                  </a:lnTo>
                  <a:lnTo>
                    <a:pt x="140" y="1150"/>
                  </a:lnTo>
                  <a:lnTo>
                    <a:pt x="136" y="1136"/>
                  </a:lnTo>
                  <a:lnTo>
                    <a:pt x="136" y="1136"/>
                  </a:lnTo>
                  <a:lnTo>
                    <a:pt x="132" y="1130"/>
                  </a:lnTo>
                  <a:lnTo>
                    <a:pt x="132" y="1130"/>
                  </a:lnTo>
                  <a:lnTo>
                    <a:pt x="132" y="1128"/>
                  </a:lnTo>
                  <a:lnTo>
                    <a:pt x="132" y="1128"/>
                  </a:lnTo>
                  <a:lnTo>
                    <a:pt x="134" y="1122"/>
                  </a:lnTo>
                  <a:lnTo>
                    <a:pt x="134" y="1122"/>
                  </a:lnTo>
                  <a:lnTo>
                    <a:pt x="132" y="1112"/>
                  </a:lnTo>
                  <a:lnTo>
                    <a:pt x="132" y="1112"/>
                  </a:lnTo>
                  <a:lnTo>
                    <a:pt x="132" y="1104"/>
                  </a:lnTo>
                  <a:lnTo>
                    <a:pt x="132" y="1104"/>
                  </a:lnTo>
                  <a:lnTo>
                    <a:pt x="132" y="1078"/>
                  </a:lnTo>
                  <a:lnTo>
                    <a:pt x="132" y="1078"/>
                  </a:lnTo>
                  <a:lnTo>
                    <a:pt x="132" y="1080"/>
                  </a:lnTo>
                  <a:lnTo>
                    <a:pt x="134" y="1080"/>
                  </a:lnTo>
                  <a:lnTo>
                    <a:pt x="134" y="1072"/>
                  </a:lnTo>
                  <a:lnTo>
                    <a:pt x="136" y="1052"/>
                  </a:lnTo>
                  <a:lnTo>
                    <a:pt x="136" y="1052"/>
                  </a:lnTo>
                  <a:lnTo>
                    <a:pt x="140" y="1038"/>
                  </a:lnTo>
                  <a:lnTo>
                    <a:pt x="144" y="1018"/>
                  </a:lnTo>
                  <a:lnTo>
                    <a:pt x="144" y="1018"/>
                  </a:lnTo>
                  <a:lnTo>
                    <a:pt x="146" y="998"/>
                  </a:lnTo>
                  <a:lnTo>
                    <a:pt x="146" y="998"/>
                  </a:lnTo>
                  <a:lnTo>
                    <a:pt x="148" y="996"/>
                  </a:lnTo>
                  <a:lnTo>
                    <a:pt x="148" y="996"/>
                  </a:lnTo>
                  <a:lnTo>
                    <a:pt x="148" y="996"/>
                  </a:lnTo>
                  <a:lnTo>
                    <a:pt x="150" y="1006"/>
                  </a:lnTo>
                  <a:lnTo>
                    <a:pt x="152" y="1020"/>
                  </a:lnTo>
                  <a:lnTo>
                    <a:pt x="152" y="1020"/>
                  </a:lnTo>
                  <a:lnTo>
                    <a:pt x="158" y="1068"/>
                  </a:lnTo>
                  <a:lnTo>
                    <a:pt x="158" y="1068"/>
                  </a:lnTo>
                  <a:lnTo>
                    <a:pt x="158" y="1092"/>
                  </a:lnTo>
                  <a:lnTo>
                    <a:pt x="158" y="1092"/>
                  </a:lnTo>
                  <a:close/>
                  <a:moveTo>
                    <a:pt x="258" y="454"/>
                  </a:moveTo>
                  <a:lnTo>
                    <a:pt x="258" y="454"/>
                  </a:lnTo>
                  <a:lnTo>
                    <a:pt x="256" y="460"/>
                  </a:lnTo>
                  <a:lnTo>
                    <a:pt x="254" y="466"/>
                  </a:lnTo>
                  <a:lnTo>
                    <a:pt x="254" y="466"/>
                  </a:lnTo>
                  <a:lnTo>
                    <a:pt x="252" y="484"/>
                  </a:lnTo>
                  <a:lnTo>
                    <a:pt x="252" y="484"/>
                  </a:lnTo>
                  <a:lnTo>
                    <a:pt x="250" y="502"/>
                  </a:lnTo>
                  <a:lnTo>
                    <a:pt x="250" y="502"/>
                  </a:lnTo>
                  <a:lnTo>
                    <a:pt x="250" y="508"/>
                  </a:lnTo>
                  <a:lnTo>
                    <a:pt x="250" y="508"/>
                  </a:lnTo>
                  <a:lnTo>
                    <a:pt x="250" y="512"/>
                  </a:lnTo>
                  <a:lnTo>
                    <a:pt x="248" y="510"/>
                  </a:lnTo>
                  <a:lnTo>
                    <a:pt x="248" y="510"/>
                  </a:lnTo>
                  <a:lnTo>
                    <a:pt x="248" y="496"/>
                  </a:lnTo>
                  <a:lnTo>
                    <a:pt x="248" y="496"/>
                  </a:lnTo>
                  <a:lnTo>
                    <a:pt x="244" y="480"/>
                  </a:lnTo>
                  <a:lnTo>
                    <a:pt x="244" y="480"/>
                  </a:lnTo>
                  <a:lnTo>
                    <a:pt x="242" y="470"/>
                  </a:lnTo>
                  <a:lnTo>
                    <a:pt x="242" y="470"/>
                  </a:lnTo>
                  <a:lnTo>
                    <a:pt x="242" y="462"/>
                  </a:lnTo>
                  <a:lnTo>
                    <a:pt x="240" y="456"/>
                  </a:lnTo>
                  <a:lnTo>
                    <a:pt x="240" y="456"/>
                  </a:lnTo>
                  <a:lnTo>
                    <a:pt x="238" y="452"/>
                  </a:lnTo>
                  <a:lnTo>
                    <a:pt x="238" y="452"/>
                  </a:lnTo>
                  <a:lnTo>
                    <a:pt x="238" y="448"/>
                  </a:lnTo>
                  <a:lnTo>
                    <a:pt x="238" y="448"/>
                  </a:lnTo>
                  <a:lnTo>
                    <a:pt x="234" y="442"/>
                  </a:lnTo>
                  <a:lnTo>
                    <a:pt x="234" y="442"/>
                  </a:lnTo>
                  <a:lnTo>
                    <a:pt x="232" y="440"/>
                  </a:lnTo>
                  <a:lnTo>
                    <a:pt x="232" y="440"/>
                  </a:lnTo>
                  <a:lnTo>
                    <a:pt x="234" y="438"/>
                  </a:lnTo>
                  <a:lnTo>
                    <a:pt x="234" y="438"/>
                  </a:lnTo>
                  <a:lnTo>
                    <a:pt x="242" y="438"/>
                  </a:lnTo>
                  <a:lnTo>
                    <a:pt x="242" y="438"/>
                  </a:lnTo>
                  <a:lnTo>
                    <a:pt x="246" y="436"/>
                  </a:lnTo>
                  <a:lnTo>
                    <a:pt x="246" y="436"/>
                  </a:lnTo>
                  <a:lnTo>
                    <a:pt x="248" y="434"/>
                  </a:lnTo>
                  <a:lnTo>
                    <a:pt x="250" y="432"/>
                  </a:lnTo>
                  <a:lnTo>
                    <a:pt x="250" y="432"/>
                  </a:lnTo>
                  <a:lnTo>
                    <a:pt x="252" y="424"/>
                  </a:lnTo>
                  <a:lnTo>
                    <a:pt x="252" y="424"/>
                  </a:lnTo>
                  <a:lnTo>
                    <a:pt x="254" y="416"/>
                  </a:lnTo>
                  <a:lnTo>
                    <a:pt x="254" y="416"/>
                  </a:lnTo>
                  <a:lnTo>
                    <a:pt x="254" y="406"/>
                  </a:lnTo>
                  <a:lnTo>
                    <a:pt x="254" y="406"/>
                  </a:lnTo>
                  <a:lnTo>
                    <a:pt x="252" y="400"/>
                  </a:lnTo>
                  <a:lnTo>
                    <a:pt x="252" y="400"/>
                  </a:lnTo>
                  <a:lnTo>
                    <a:pt x="252" y="396"/>
                  </a:lnTo>
                  <a:lnTo>
                    <a:pt x="252" y="394"/>
                  </a:lnTo>
                  <a:lnTo>
                    <a:pt x="252" y="394"/>
                  </a:lnTo>
                  <a:lnTo>
                    <a:pt x="254" y="390"/>
                  </a:lnTo>
                  <a:lnTo>
                    <a:pt x="254" y="390"/>
                  </a:lnTo>
                  <a:lnTo>
                    <a:pt x="254" y="390"/>
                  </a:lnTo>
                  <a:lnTo>
                    <a:pt x="254" y="390"/>
                  </a:lnTo>
                  <a:lnTo>
                    <a:pt x="256" y="400"/>
                  </a:lnTo>
                  <a:lnTo>
                    <a:pt x="256" y="400"/>
                  </a:lnTo>
                  <a:lnTo>
                    <a:pt x="258" y="418"/>
                  </a:lnTo>
                  <a:lnTo>
                    <a:pt x="258" y="418"/>
                  </a:lnTo>
                  <a:lnTo>
                    <a:pt x="258" y="422"/>
                  </a:lnTo>
                  <a:lnTo>
                    <a:pt x="258" y="422"/>
                  </a:lnTo>
                  <a:lnTo>
                    <a:pt x="256" y="426"/>
                  </a:lnTo>
                  <a:lnTo>
                    <a:pt x="256" y="426"/>
                  </a:lnTo>
                  <a:lnTo>
                    <a:pt x="254" y="434"/>
                  </a:lnTo>
                  <a:lnTo>
                    <a:pt x="254" y="434"/>
                  </a:lnTo>
                  <a:lnTo>
                    <a:pt x="256" y="440"/>
                  </a:lnTo>
                  <a:lnTo>
                    <a:pt x="256" y="440"/>
                  </a:lnTo>
                  <a:lnTo>
                    <a:pt x="258" y="448"/>
                  </a:lnTo>
                  <a:lnTo>
                    <a:pt x="258" y="448"/>
                  </a:lnTo>
                  <a:lnTo>
                    <a:pt x="260" y="452"/>
                  </a:lnTo>
                  <a:lnTo>
                    <a:pt x="260" y="452"/>
                  </a:lnTo>
                  <a:lnTo>
                    <a:pt x="258" y="454"/>
                  </a:lnTo>
                  <a:lnTo>
                    <a:pt x="258" y="45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  <a:effectLst>
              <a:reflection blurRad="6350" stA="52000" endA="300" endPos="35000" dir="5400000" sy="-100000" algn="bl" rotWithShape="0"/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" name="Freeform 24"/>
            <p:cNvSpPr>
              <a:spLocks/>
            </p:cNvSpPr>
            <p:nvPr/>
          </p:nvSpPr>
          <p:spPr bwMode="auto">
            <a:xfrm>
              <a:off x="1393826" y="3185244"/>
              <a:ext cx="871275" cy="2572920"/>
            </a:xfrm>
            <a:custGeom>
              <a:avLst/>
              <a:gdLst/>
              <a:ahLst/>
              <a:cxnLst>
                <a:cxn ang="0">
                  <a:pos x="422" y="300"/>
                </a:cxn>
                <a:cxn ang="0">
                  <a:pos x="416" y="264"/>
                </a:cxn>
                <a:cxn ang="0">
                  <a:pos x="408" y="236"/>
                </a:cxn>
                <a:cxn ang="0">
                  <a:pos x="356" y="218"/>
                </a:cxn>
                <a:cxn ang="0">
                  <a:pos x="320" y="182"/>
                </a:cxn>
                <a:cxn ang="0">
                  <a:pos x="334" y="120"/>
                </a:cxn>
                <a:cxn ang="0">
                  <a:pos x="354" y="80"/>
                </a:cxn>
                <a:cxn ang="0">
                  <a:pos x="338" y="32"/>
                </a:cxn>
                <a:cxn ang="0">
                  <a:pos x="238" y="28"/>
                </a:cxn>
                <a:cxn ang="0">
                  <a:pos x="226" y="78"/>
                </a:cxn>
                <a:cxn ang="0">
                  <a:pos x="236" y="120"/>
                </a:cxn>
                <a:cxn ang="0">
                  <a:pos x="244" y="164"/>
                </a:cxn>
                <a:cxn ang="0">
                  <a:pos x="200" y="180"/>
                </a:cxn>
                <a:cxn ang="0">
                  <a:pos x="144" y="182"/>
                </a:cxn>
                <a:cxn ang="0">
                  <a:pos x="120" y="266"/>
                </a:cxn>
                <a:cxn ang="0">
                  <a:pos x="126" y="390"/>
                </a:cxn>
                <a:cxn ang="0">
                  <a:pos x="138" y="412"/>
                </a:cxn>
                <a:cxn ang="0">
                  <a:pos x="148" y="416"/>
                </a:cxn>
                <a:cxn ang="0">
                  <a:pos x="146" y="452"/>
                </a:cxn>
                <a:cxn ang="0">
                  <a:pos x="136" y="540"/>
                </a:cxn>
                <a:cxn ang="0">
                  <a:pos x="138" y="608"/>
                </a:cxn>
                <a:cxn ang="0">
                  <a:pos x="128" y="648"/>
                </a:cxn>
                <a:cxn ang="0">
                  <a:pos x="124" y="682"/>
                </a:cxn>
                <a:cxn ang="0">
                  <a:pos x="110" y="822"/>
                </a:cxn>
                <a:cxn ang="0">
                  <a:pos x="92" y="922"/>
                </a:cxn>
                <a:cxn ang="0">
                  <a:pos x="76" y="1002"/>
                </a:cxn>
                <a:cxn ang="0">
                  <a:pos x="50" y="1108"/>
                </a:cxn>
                <a:cxn ang="0">
                  <a:pos x="32" y="1202"/>
                </a:cxn>
                <a:cxn ang="0">
                  <a:pos x="20" y="1220"/>
                </a:cxn>
                <a:cxn ang="0">
                  <a:pos x="4" y="1238"/>
                </a:cxn>
                <a:cxn ang="0">
                  <a:pos x="4" y="1254"/>
                </a:cxn>
                <a:cxn ang="0">
                  <a:pos x="74" y="1238"/>
                </a:cxn>
                <a:cxn ang="0">
                  <a:pos x="92" y="1218"/>
                </a:cxn>
                <a:cxn ang="0">
                  <a:pos x="114" y="1230"/>
                </a:cxn>
                <a:cxn ang="0">
                  <a:pos x="152" y="1230"/>
                </a:cxn>
                <a:cxn ang="0">
                  <a:pos x="170" y="1216"/>
                </a:cxn>
                <a:cxn ang="0">
                  <a:pos x="190" y="1040"/>
                </a:cxn>
                <a:cxn ang="0">
                  <a:pos x="200" y="906"/>
                </a:cxn>
                <a:cxn ang="0">
                  <a:pos x="206" y="848"/>
                </a:cxn>
                <a:cxn ang="0">
                  <a:pos x="226" y="774"/>
                </a:cxn>
                <a:cxn ang="0">
                  <a:pos x="278" y="658"/>
                </a:cxn>
                <a:cxn ang="0">
                  <a:pos x="294" y="736"/>
                </a:cxn>
                <a:cxn ang="0">
                  <a:pos x="300" y="860"/>
                </a:cxn>
                <a:cxn ang="0">
                  <a:pos x="302" y="1000"/>
                </a:cxn>
                <a:cxn ang="0">
                  <a:pos x="294" y="1160"/>
                </a:cxn>
                <a:cxn ang="0">
                  <a:pos x="314" y="1222"/>
                </a:cxn>
                <a:cxn ang="0">
                  <a:pos x="328" y="1242"/>
                </a:cxn>
                <a:cxn ang="0">
                  <a:pos x="394" y="1236"/>
                </a:cxn>
                <a:cxn ang="0">
                  <a:pos x="410" y="1218"/>
                </a:cxn>
                <a:cxn ang="0">
                  <a:pos x="422" y="1184"/>
                </a:cxn>
                <a:cxn ang="0">
                  <a:pos x="416" y="1054"/>
                </a:cxn>
                <a:cxn ang="0">
                  <a:pos x="406" y="930"/>
                </a:cxn>
                <a:cxn ang="0">
                  <a:pos x="400" y="856"/>
                </a:cxn>
                <a:cxn ang="0">
                  <a:pos x="408" y="688"/>
                </a:cxn>
                <a:cxn ang="0">
                  <a:pos x="418" y="606"/>
                </a:cxn>
                <a:cxn ang="0">
                  <a:pos x="408" y="536"/>
                </a:cxn>
                <a:cxn ang="0">
                  <a:pos x="384" y="474"/>
                </a:cxn>
                <a:cxn ang="0">
                  <a:pos x="364" y="430"/>
                </a:cxn>
                <a:cxn ang="0">
                  <a:pos x="420" y="378"/>
                </a:cxn>
              </a:cxnLst>
              <a:rect l="0" t="0" r="r" b="b"/>
              <a:pathLst>
                <a:path w="426" h="1258">
                  <a:moveTo>
                    <a:pt x="424" y="320"/>
                  </a:moveTo>
                  <a:lnTo>
                    <a:pt x="424" y="320"/>
                  </a:lnTo>
                  <a:lnTo>
                    <a:pt x="424" y="318"/>
                  </a:lnTo>
                  <a:lnTo>
                    <a:pt x="426" y="316"/>
                  </a:lnTo>
                  <a:lnTo>
                    <a:pt x="426" y="316"/>
                  </a:lnTo>
                  <a:lnTo>
                    <a:pt x="424" y="312"/>
                  </a:lnTo>
                  <a:lnTo>
                    <a:pt x="422" y="310"/>
                  </a:lnTo>
                  <a:lnTo>
                    <a:pt x="420" y="306"/>
                  </a:lnTo>
                  <a:lnTo>
                    <a:pt x="420" y="306"/>
                  </a:lnTo>
                  <a:lnTo>
                    <a:pt x="418" y="304"/>
                  </a:lnTo>
                  <a:lnTo>
                    <a:pt x="418" y="304"/>
                  </a:lnTo>
                  <a:lnTo>
                    <a:pt x="420" y="302"/>
                  </a:lnTo>
                  <a:lnTo>
                    <a:pt x="422" y="300"/>
                  </a:lnTo>
                  <a:lnTo>
                    <a:pt x="422" y="300"/>
                  </a:lnTo>
                  <a:lnTo>
                    <a:pt x="420" y="296"/>
                  </a:lnTo>
                  <a:lnTo>
                    <a:pt x="420" y="296"/>
                  </a:lnTo>
                  <a:lnTo>
                    <a:pt x="420" y="296"/>
                  </a:lnTo>
                  <a:lnTo>
                    <a:pt x="420" y="294"/>
                  </a:lnTo>
                  <a:lnTo>
                    <a:pt x="420" y="290"/>
                  </a:lnTo>
                  <a:lnTo>
                    <a:pt x="420" y="290"/>
                  </a:lnTo>
                  <a:lnTo>
                    <a:pt x="420" y="286"/>
                  </a:lnTo>
                  <a:lnTo>
                    <a:pt x="418" y="282"/>
                  </a:lnTo>
                  <a:lnTo>
                    <a:pt x="418" y="282"/>
                  </a:lnTo>
                  <a:lnTo>
                    <a:pt x="418" y="274"/>
                  </a:lnTo>
                  <a:lnTo>
                    <a:pt x="418" y="274"/>
                  </a:lnTo>
                  <a:lnTo>
                    <a:pt x="418" y="270"/>
                  </a:lnTo>
                  <a:lnTo>
                    <a:pt x="418" y="270"/>
                  </a:lnTo>
                  <a:lnTo>
                    <a:pt x="416" y="264"/>
                  </a:lnTo>
                  <a:lnTo>
                    <a:pt x="416" y="264"/>
                  </a:lnTo>
                  <a:lnTo>
                    <a:pt x="414" y="256"/>
                  </a:lnTo>
                  <a:lnTo>
                    <a:pt x="414" y="256"/>
                  </a:lnTo>
                  <a:lnTo>
                    <a:pt x="414" y="254"/>
                  </a:lnTo>
                  <a:lnTo>
                    <a:pt x="414" y="254"/>
                  </a:lnTo>
                  <a:lnTo>
                    <a:pt x="416" y="248"/>
                  </a:lnTo>
                  <a:lnTo>
                    <a:pt x="416" y="248"/>
                  </a:lnTo>
                  <a:lnTo>
                    <a:pt x="416" y="246"/>
                  </a:lnTo>
                  <a:lnTo>
                    <a:pt x="414" y="244"/>
                  </a:lnTo>
                  <a:lnTo>
                    <a:pt x="414" y="244"/>
                  </a:lnTo>
                  <a:lnTo>
                    <a:pt x="412" y="240"/>
                  </a:lnTo>
                  <a:lnTo>
                    <a:pt x="412" y="240"/>
                  </a:lnTo>
                  <a:lnTo>
                    <a:pt x="408" y="236"/>
                  </a:lnTo>
                  <a:lnTo>
                    <a:pt x="408" y="236"/>
                  </a:lnTo>
                  <a:lnTo>
                    <a:pt x="404" y="234"/>
                  </a:lnTo>
                  <a:lnTo>
                    <a:pt x="402" y="232"/>
                  </a:lnTo>
                  <a:lnTo>
                    <a:pt x="402" y="232"/>
                  </a:lnTo>
                  <a:lnTo>
                    <a:pt x="398" y="232"/>
                  </a:lnTo>
                  <a:lnTo>
                    <a:pt x="398" y="232"/>
                  </a:lnTo>
                  <a:lnTo>
                    <a:pt x="386" y="226"/>
                  </a:lnTo>
                  <a:lnTo>
                    <a:pt x="386" y="226"/>
                  </a:lnTo>
                  <a:lnTo>
                    <a:pt x="374" y="224"/>
                  </a:lnTo>
                  <a:lnTo>
                    <a:pt x="374" y="224"/>
                  </a:lnTo>
                  <a:lnTo>
                    <a:pt x="368" y="222"/>
                  </a:lnTo>
                  <a:lnTo>
                    <a:pt x="368" y="222"/>
                  </a:lnTo>
                  <a:lnTo>
                    <a:pt x="362" y="218"/>
                  </a:lnTo>
                  <a:lnTo>
                    <a:pt x="362" y="218"/>
                  </a:lnTo>
                  <a:lnTo>
                    <a:pt x="356" y="218"/>
                  </a:lnTo>
                  <a:lnTo>
                    <a:pt x="356" y="218"/>
                  </a:lnTo>
                  <a:lnTo>
                    <a:pt x="352" y="216"/>
                  </a:lnTo>
                  <a:lnTo>
                    <a:pt x="348" y="212"/>
                  </a:lnTo>
                  <a:lnTo>
                    <a:pt x="348" y="212"/>
                  </a:lnTo>
                  <a:lnTo>
                    <a:pt x="338" y="200"/>
                  </a:lnTo>
                  <a:lnTo>
                    <a:pt x="338" y="200"/>
                  </a:lnTo>
                  <a:lnTo>
                    <a:pt x="332" y="194"/>
                  </a:lnTo>
                  <a:lnTo>
                    <a:pt x="332" y="194"/>
                  </a:lnTo>
                  <a:lnTo>
                    <a:pt x="326" y="186"/>
                  </a:lnTo>
                  <a:lnTo>
                    <a:pt x="326" y="186"/>
                  </a:lnTo>
                  <a:lnTo>
                    <a:pt x="324" y="184"/>
                  </a:lnTo>
                  <a:lnTo>
                    <a:pt x="320" y="182"/>
                  </a:lnTo>
                  <a:lnTo>
                    <a:pt x="320" y="182"/>
                  </a:lnTo>
                  <a:lnTo>
                    <a:pt x="320" y="182"/>
                  </a:lnTo>
                  <a:lnTo>
                    <a:pt x="320" y="180"/>
                  </a:lnTo>
                  <a:lnTo>
                    <a:pt x="320" y="180"/>
                  </a:lnTo>
                  <a:lnTo>
                    <a:pt x="320" y="170"/>
                  </a:lnTo>
                  <a:lnTo>
                    <a:pt x="320" y="170"/>
                  </a:lnTo>
                  <a:lnTo>
                    <a:pt x="324" y="152"/>
                  </a:lnTo>
                  <a:lnTo>
                    <a:pt x="324" y="152"/>
                  </a:lnTo>
                  <a:lnTo>
                    <a:pt x="326" y="150"/>
                  </a:lnTo>
                  <a:lnTo>
                    <a:pt x="326" y="150"/>
                  </a:lnTo>
                  <a:lnTo>
                    <a:pt x="330" y="144"/>
                  </a:lnTo>
                  <a:lnTo>
                    <a:pt x="332" y="138"/>
                  </a:lnTo>
                  <a:lnTo>
                    <a:pt x="332" y="138"/>
                  </a:lnTo>
                  <a:lnTo>
                    <a:pt x="334" y="128"/>
                  </a:lnTo>
                  <a:lnTo>
                    <a:pt x="334" y="120"/>
                  </a:lnTo>
                  <a:lnTo>
                    <a:pt x="334" y="120"/>
                  </a:lnTo>
                  <a:lnTo>
                    <a:pt x="336" y="118"/>
                  </a:lnTo>
                  <a:lnTo>
                    <a:pt x="338" y="118"/>
                  </a:lnTo>
                  <a:lnTo>
                    <a:pt x="338" y="118"/>
                  </a:lnTo>
                  <a:lnTo>
                    <a:pt x="342" y="118"/>
                  </a:lnTo>
                  <a:lnTo>
                    <a:pt x="344" y="116"/>
                  </a:lnTo>
                  <a:lnTo>
                    <a:pt x="344" y="116"/>
                  </a:lnTo>
                  <a:lnTo>
                    <a:pt x="348" y="110"/>
                  </a:lnTo>
                  <a:lnTo>
                    <a:pt x="350" y="102"/>
                  </a:lnTo>
                  <a:lnTo>
                    <a:pt x="350" y="102"/>
                  </a:lnTo>
                  <a:lnTo>
                    <a:pt x="352" y="94"/>
                  </a:lnTo>
                  <a:lnTo>
                    <a:pt x="352" y="88"/>
                  </a:lnTo>
                  <a:lnTo>
                    <a:pt x="352" y="88"/>
                  </a:lnTo>
                  <a:lnTo>
                    <a:pt x="354" y="80"/>
                  </a:lnTo>
                  <a:lnTo>
                    <a:pt x="354" y="80"/>
                  </a:lnTo>
                  <a:lnTo>
                    <a:pt x="354" y="76"/>
                  </a:lnTo>
                  <a:lnTo>
                    <a:pt x="354" y="74"/>
                  </a:lnTo>
                  <a:lnTo>
                    <a:pt x="354" y="74"/>
                  </a:lnTo>
                  <a:lnTo>
                    <a:pt x="350" y="72"/>
                  </a:lnTo>
                  <a:lnTo>
                    <a:pt x="350" y="72"/>
                  </a:lnTo>
                  <a:lnTo>
                    <a:pt x="348" y="74"/>
                  </a:lnTo>
                  <a:lnTo>
                    <a:pt x="348" y="74"/>
                  </a:lnTo>
                  <a:lnTo>
                    <a:pt x="346" y="76"/>
                  </a:lnTo>
                  <a:lnTo>
                    <a:pt x="346" y="76"/>
                  </a:lnTo>
                  <a:lnTo>
                    <a:pt x="346" y="76"/>
                  </a:lnTo>
                  <a:lnTo>
                    <a:pt x="344" y="72"/>
                  </a:lnTo>
                  <a:lnTo>
                    <a:pt x="344" y="72"/>
                  </a:lnTo>
                  <a:lnTo>
                    <a:pt x="342" y="46"/>
                  </a:lnTo>
                  <a:lnTo>
                    <a:pt x="338" y="32"/>
                  </a:lnTo>
                  <a:lnTo>
                    <a:pt x="338" y="32"/>
                  </a:lnTo>
                  <a:lnTo>
                    <a:pt x="334" y="24"/>
                  </a:lnTo>
                  <a:lnTo>
                    <a:pt x="324" y="14"/>
                  </a:lnTo>
                  <a:lnTo>
                    <a:pt x="312" y="6"/>
                  </a:lnTo>
                  <a:lnTo>
                    <a:pt x="306" y="2"/>
                  </a:lnTo>
                  <a:lnTo>
                    <a:pt x="300" y="2"/>
                  </a:lnTo>
                  <a:lnTo>
                    <a:pt x="300" y="2"/>
                  </a:lnTo>
                  <a:lnTo>
                    <a:pt x="286" y="0"/>
                  </a:lnTo>
                  <a:lnTo>
                    <a:pt x="276" y="2"/>
                  </a:lnTo>
                  <a:lnTo>
                    <a:pt x="266" y="6"/>
                  </a:lnTo>
                  <a:lnTo>
                    <a:pt x="252" y="14"/>
                  </a:lnTo>
                  <a:lnTo>
                    <a:pt x="252" y="14"/>
                  </a:lnTo>
                  <a:lnTo>
                    <a:pt x="244" y="20"/>
                  </a:lnTo>
                  <a:lnTo>
                    <a:pt x="238" y="28"/>
                  </a:lnTo>
                  <a:lnTo>
                    <a:pt x="234" y="38"/>
                  </a:lnTo>
                  <a:lnTo>
                    <a:pt x="232" y="46"/>
                  </a:lnTo>
                  <a:lnTo>
                    <a:pt x="230" y="62"/>
                  </a:lnTo>
                  <a:lnTo>
                    <a:pt x="232" y="70"/>
                  </a:lnTo>
                  <a:lnTo>
                    <a:pt x="232" y="70"/>
                  </a:lnTo>
                  <a:lnTo>
                    <a:pt x="232" y="80"/>
                  </a:lnTo>
                  <a:lnTo>
                    <a:pt x="232" y="80"/>
                  </a:lnTo>
                  <a:lnTo>
                    <a:pt x="230" y="82"/>
                  </a:lnTo>
                  <a:lnTo>
                    <a:pt x="230" y="82"/>
                  </a:lnTo>
                  <a:lnTo>
                    <a:pt x="228" y="80"/>
                  </a:lnTo>
                  <a:lnTo>
                    <a:pt x="228" y="80"/>
                  </a:lnTo>
                  <a:lnTo>
                    <a:pt x="228" y="78"/>
                  </a:lnTo>
                  <a:lnTo>
                    <a:pt x="226" y="78"/>
                  </a:lnTo>
                  <a:lnTo>
                    <a:pt x="226" y="78"/>
                  </a:lnTo>
                  <a:lnTo>
                    <a:pt x="224" y="80"/>
                  </a:lnTo>
                  <a:lnTo>
                    <a:pt x="224" y="82"/>
                  </a:lnTo>
                  <a:lnTo>
                    <a:pt x="224" y="82"/>
                  </a:lnTo>
                  <a:lnTo>
                    <a:pt x="224" y="88"/>
                  </a:lnTo>
                  <a:lnTo>
                    <a:pt x="224" y="88"/>
                  </a:lnTo>
                  <a:lnTo>
                    <a:pt x="226" y="94"/>
                  </a:lnTo>
                  <a:lnTo>
                    <a:pt x="226" y="94"/>
                  </a:lnTo>
                  <a:lnTo>
                    <a:pt x="228" y="106"/>
                  </a:lnTo>
                  <a:lnTo>
                    <a:pt x="228" y="106"/>
                  </a:lnTo>
                  <a:lnTo>
                    <a:pt x="230" y="114"/>
                  </a:lnTo>
                  <a:lnTo>
                    <a:pt x="230" y="114"/>
                  </a:lnTo>
                  <a:lnTo>
                    <a:pt x="234" y="118"/>
                  </a:lnTo>
                  <a:lnTo>
                    <a:pt x="236" y="120"/>
                  </a:lnTo>
                  <a:lnTo>
                    <a:pt x="236" y="120"/>
                  </a:lnTo>
                  <a:lnTo>
                    <a:pt x="240" y="122"/>
                  </a:lnTo>
                  <a:lnTo>
                    <a:pt x="240" y="122"/>
                  </a:lnTo>
                  <a:lnTo>
                    <a:pt x="242" y="122"/>
                  </a:lnTo>
                  <a:lnTo>
                    <a:pt x="242" y="122"/>
                  </a:lnTo>
                  <a:lnTo>
                    <a:pt x="242" y="122"/>
                  </a:lnTo>
                  <a:lnTo>
                    <a:pt x="244" y="134"/>
                  </a:lnTo>
                  <a:lnTo>
                    <a:pt x="244" y="134"/>
                  </a:lnTo>
                  <a:lnTo>
                    <a:pt x="246" y="142"/>
                  </a:lnTo>
                  <a:lnTo>
                    <a:pt x="246" y="142"/>
                  </a:lnTo>
                  <a:lnTo>
                    <a:pt x="246" y="148"/>
                  </a:lnTo>
                  <a:lnTo>
                    <a:pt x="246" y="148"/>
                  </a:lnTo>
                  <a:lnTo>
                    <a:pt x="246" y="158"/>
                  </a:lnTo>
                  <a:lnTo>
                    <a:pt x="246" y="158"/>
                  </a:lnTo>
                  <a:lnTo>
                    <a:pt x="244" y="164"/>
                  </a:lnTo>
                  <a:lnTo>
                    <a:pt x="244" y="164"/>
                  </a:lnTo>
                  <a:lnTo>
                    <a:pt x="242" y="164"/>
                  </a:lnTo>
                  <a:lnTo>
                    <a:pt x="242" y="162"/>
                  </a:lnTo>
                  <a:lnTo>
                    <a:pt x="242" y="162"/>
                  </a:lnTo>
                  <a:lnTo>
                    <a:pt x="240" y="162"/>
                  </a:lnTo>
                  <a:lnTo>
                    <a:pt x="236" y="164"/>
                  </a:lnTo>
                  <a:lnTo>
                    <a:pt x="236" y="164"/>
                  </a:lnTo>
                  <a:lnTo>
                    <a:pt x="222" y="170"/>
                  </a:lnTo>
                  <a:lnTo>
                    <a:pt x="222" y="170"/>
                  </a:lnTo>
                  <a:lnTo>
                    <a:pt x="208" y="178"/>
                  </a:lnTo>
                  <a:lnTo>
                    <a:pt x="208" y="178"/>
                  </a:lnTo>
                  <a:lnTo>
                    <a:pt x="202" y="180"/>
                  </a:lnTo>
                  <a:lnTo>
                    <a:pt x="202" y="180"/>
                  </a:lnTo>
                  <a:lnTo>
                    <a:pt x="200" y="180"/>
                  </a:lnTo>
                  <a:lnTo>
                    <a:pt x="200" y="180"/>
                  </a:lnTo>
                  <a:lnTo>
                    <a:pt x="194" y="180"/>
                  </a:lnTo>
                  <a:lnTo>
                    <a:pt x="194" y="180"/>
                  </a:lnTo>
                  <a:lnTo>
                    <a:pt x="190" y="180"/>
                  </a:lnTo>
                  <a:lnTo>
                    <a:pt x="190" y="180"/>
                  </a:lnTo>
                  <a:lnTo>
                    <a:pt x="186" y="182"/>
                  </a:lnTo>
                  <a:lnTo>
                    <a:pt x="186" y="182"/>
                  </a:lnTo>
                  <a:lnTo>
                    <a:pt x="174" y="180"/>
                  </a:lnTo>
                  <a:lnTo>
                    <a:pt x="174" y="180"/>
                  </a:lnTo>
                  <a:lnTo>
                    <a:pt x="160" y="180"/>
                  </a:lnTo>
                  <a:lnTo>
                    <a:pt x="160" y="180"/>
                  </a:lnTo>
                  <a:lnTo>
                    <a:pt x="154" y="180"/>
                  </a:lnTo>
                  <a:lnTo>
                    <a:pt x="154" y="180"/>
                  </a:lnTo>
                  <a:lnTo>
                    <a:pt x="144" y="182"/>
                  </a:lnTo>
                  <a:lnTo>
                    <a:pt x="144" y="182"/>
                  </a:lnTo>
                  <a:lnTo>
                    <a:pt x="140" y="186"/>
                  </a:lnTo>
                  <a:lnTo>
                    <a:pt x="136" y="188"/>
                  </a:lnTo>
                  <a:lnTo>
                    <a:pt x="136" y="188"/>
                  </a:lnTo>
                  <a:lnTo>
                    <a:pt x="134" y="196"/>
                  </a:lnTo>
                  <a:lnTo>
                    <a:pt x="134" y="196"/>
                  </a:lnTo>
                  <a:lnTo>
                    <a:pt x="132" y="206"/>
                  </a:lnTo>
                  <a:lnTo>
                    <a:pt x="132" y="206"/>
                  </a:lnTo>
                  <a:lnTo>
                    <a:pt x="130" y="214"/>
                  </a:lnTo>
                  <a:lnTo>
                    <a:pt x="130" y="214"/>
                  </a:lnTo>
                  <a:lnTo>
                    <a:pt x="126" y="228"/>
                  </a:lnTo>
                  <a:lnTo>
                    <a:pt x="124" y="240"/>
                  </a:lnTo>
                  <a:lnTo>
                    <a:pt x="124" y="240"/>
                  </a:lnTo>
                  <a:lnTo>
                    <a:pt x="120" y="266"/>
                  </a:lnTo>
                  <a:lnTo>
                    <a:pt x="120" y="266"/>
                  </a:lnTo>
                  <a:lnTo>
                    <a:pt x="114" y="292"/>
                  </a:lnTo>
                  <a:lnTo>
                    <a:pt x="114" y="292"/>
                  </a:lnTo>
                  <a:lnTo>
                    <a:pt x="112" y="318"/>
                  </a:lnTo>
                  <a:lnTo>
                    <a:pt x="112" y="318"/>
                  </a:lnTo>
                  <a:lnTo>
                    <a:pt x="114" y="348"/>
                  </a:lnTo>
                  <a:lnTo>
                    <a:pt x="114" y="348"/>
                  </a:lnTo>
                  <a:lnTo>
                    <a:pt x="118" y="370"/>
                  </a:lnTo>
                  <a:lnTo>
                    <a:pt x="118" y="370"/>
                  </a:lnTo>
                  <a:lnTo>
                    <a:pt x="120" y="382"/>
                  </a:lnTo>
                  <a:lnTo>
                    <a:pt x="120" y="382"/>
                  </a:lnTo>
                  <a:lnTo>
                    <a:pt x="122" y="386"/>
                  </a:lnTo>
                  <a:lnTo>
                    <a:pt x="122" y="386"/>
                  </a:lnTo>
                  <a:lnTo>
                    <a:pt x="126" y="390"/>
                  </a:lnTo>
                  <a:lnTo>
                    <a:pt x="126" y="390"/>
                  </a:lnTo>
                  <a:lnTo>
                    <a:pt x="128" y="392"/>
                  </a:lnTo>
                  <a:lnTo>
                    <a:pt x="128" y="392"/>
                  </a:lnTo>
                  <a:lnTo>
                    <a:pt x="130" y="396"/>
                  </a:lnTo>
                  <a:lnTo>
                    <a:pt x="130" y="396"/>
                  </a:lnTo>
                  <a:lnTo>
                    <a:pt x="132" y="396"/>
                  </a:lnTo>
                  <a:lnTo>
                    <a:pt x="132" y="396"/>
                  </a:lnTo>
                  <a:lnTo>
                    <a:pt x="136" y="400"/>
                  </a:lnTo>
                  <a:lnTo>
                    <a:pt x="136" y="400"/>
                  </a:lnTo>
                  <a:lnTo>
                    <a:pt x="136" y="400"/>
                  </a:lnTo>
                  <a:lnTo>
                    <a:pt x="136" y="400"/>
                  </a:lnTo>
                  <a:lnTo>
                    <a:pt x="138" y="406"/>
                  </a:lnTo>
                  <a:lnTo>
                    <a:pt x="138" y="406"/>
                  </a:lnTo>
                  <a:lnTo>
                    <a:pt x="138" y="412"/>
                  </a:lnTo>
                  <a:lnTo>
                    <a:pt x="138" y="412"/>
                  </a:lnTo>
                  <a:lnTo>
                    <a:pt x="138" y="414"/>
                  </a:lnTo>
                  <a:lnTo>
                    <a:pt x="140" y="414"/>
                  </a:lnTo>
                  <a:lnTo>
                    <a:pt x="140" y="414"/>
                  </a:lnTo>
                  <a:lnTo>
                    <a:pt x="142" y="414"/>
                  </a:lnTo>
                  <a:lnTo>
                    <a:pt x="142" y="414"/>
                  </a:lnTo>
                  <a:lnTo>
                    <a:pt x="144" y="414"/>
                  </a:lnTo>
                  <a:lnTo>
                    <a:pt x="144" y="414"/>
                  </a:lnTo>
                  <a:lnTo>
                    <a:pt x="144" y="414"/>
                  </a:lnTo>
                  <a:lnTo>
                    <a:pt x="144" y="416"/>
                  </a:lnTo>
                  <a:lnTo>
                    <a:pt x="146" y="418"/>
                  </a:lnTo>
                  <a:lnTo>
                    <a:pt x="146" y="418"/>
                  </a:lnTo>
                  <a:lnTo>
                    <a:pt x="148" y="416"/>
                  </a:lnTo>
                  <a:lnTo>
                    <a:pt x="148" y="416"/>
                  </a:lnTo>
                  <a:lnTo>
                    <a:pt x="150" y="416"/>
                  </a:lnTo>
                  <a:lnTo>
                    <a:pt x="150" y="418"/>
                  </a:lnTo>
                  <a:lnTo>
                    <a:pt x="150" y="418"/>
                  </a:lnTo>
                  <a:lnTo>
                    <a:pt x="152" y="428"/>
                  </a:lnTo>
                  <a:lnTo>
                    <a:pt x="152" y="428"/>
                  </a:lnTo>
                  <a:lnTo>
                    <a:pt x="152" y="436"/>
                  </a:lnTo>
                  <a:lnTo>
                    <a:pt x="152" y="436"/>
                  </a:lnTo>
                  <a:lnTo>
                    <a:pt x="152" y="446"/>
                  </a:lnTo>
                  <a:lnTo>
                    <a:pt x="152" y="446"/>
                  </a:lnTo>
                  <a:lnTo>
                    <a:pt x="150" y="448"/>
                  </a:lnTo>
                  <a:lnTo>
                    <a:pt x="150" y="448"/>
                  </a:lnTo>
                  <a:lnTo>
                    <a:pt x="146" y="450"/>
                  </a:lnTo>
                  <a:lnTo>
                    <a:pt x="146" y="450"/>
                  </a:lnTo>
                  <a:lnTo>
                    <a:pt x="146" y="452"/>
                  </a:lnTo>
                  <a:lnTo>
                    <a:pt x="144" y="454"/>
                  </a:lnTo>
                  <a:lnTo>
                    <a:pt x="144" y="454"/>
                  </a:lnTo>
                  <a:lnTo>
                    <a:pt x="144" y="464"/>
                  </a:lnTo>
                  <a:lnTo>
                    <a:pt x="144" y="464"/>
                  </a:lnTo>
                  <a:lnTo>
                    <a:pt x="144" y="476"/>
                  </a:lnTo>
                  <a:lnTo>
                    <a:pt x="144" y="476"/>
                  </a:lnTo>
                  <a:lnTo>
                    <a:pt x="142" y="480"/>
                  </a:lnTo>
                  <a:lnTo>
                    <a:pt x="142" y="480"/>
                  </a:lnTo>
                  <a:lnTo>
                    <a:pt x="142" y="502"/>
                  </a:lnTo>
                  <a:lnTo>
                    <a:pt x="142" y="502"/>
                  </a:lnTo>
                  <a:lnTo>
                    <a:pt x="138" y="522"/>
                  </a:lnTo>
                  <a:lnTo>
                    <a:pt x="138" y="522"/>
                  </a:lnTo>
                  <a:lnTo>
                    <a:pt x="136" y="540"/>
                  </a:lnTo>
                  <a:lnTo>
                    <a:pt x="136" y="540"/>
                  </a:lnTo>
                  <a:lnTo>
                    <a:pt x="136" y="566"/>
                  </a:lnTo>
                  <a:lnTo>
                    <a:pt x="136" y="566"/>
                  </a:lnTo>
                  <a:lnTo>
                    <a:pt x="134" y="592"/>
                  </a:lnTo>
                  <a:lnTo>
                    <a:pt x="134" y="592"/>
                  </a:lnTo>
                  <a:lnTo>
                    <a:pt x="132" y="602"/>
                  </a:lnTo>
                  <a:lnTo>
                    <a:pt x="132" y="602"/>
                  </a:lnTo>
                  <a:lnTo>
                    <a:pt x="132" y="604"/>
                  </a:lnTo>
                  <a:lnTo>
                    <a:pt x="134" y="606"/>
                  </a:lnTo>
                  <a:lnTo>
                    <a:pt x="134" y="606"/>
                  </a:lnTo>
                  <a:lnTo>
                    <a:pt x="138" y="606"/>
                  </a:lnTo>
                  <a:lnTo>
                    <a:pt x="138" y="606"/>
                  </a:lnTo>
                  <a:lnTo>
                    <a:pt x="138" y="606"/>
                  </a:lnTo>
                  <a:lnTo>
                    <a:pt x="138" y="608"/>
                  </a:lnTo>
                  <a:lnTo>
                    <a:pt x="138" y="608"/>
                  </a:lnTo>
                  <a:lnTo>
                    <a:pt x="136" y="614"/>
                  </a:lnTo>
                  <a:lnTo>
                    <a:pt x="136" y="614"/>
                  </a:lnTo>
                  <a:lnTo>
                    <a:pt x="134" y="620"/>
                  </a:lnTo>
                  <a:lnTo>
                    <a:pt x="134" y="620"/>
                  </a:lnTo>
                  <a:lnTo>
                    <a:pt x="132" y="626"/>
                  </a:lnTo>
                  <a:lnTo>
                    <a:pt x="132" y="626"/>
                  </a:lnTo>
                  <a:lnTo>
                    <a:pt x="132" y="630"/>
                  </a:lnTo>
                  <a:lnTo>
                    <a:pt x="132" y="630"/>
                  </a:lnTo>
                  <a:lnTo>
                    <a:pt x="132" y="634"/>
                  </a:lnTo>
                  <a:lnTo>
                    <a:pt x="132" y="634"/>
                  </a:lnTo>
                  <a:lnTo>
                    <a:pt x="132" y="642"/>
                  </a:lnTo>
                  <a:lnTo>
                    <a:pt x="132" y="642"/>
                  </a:lnTo>
                  <a:lnTo>
                    <a:pt x="130" y="646"/>
                  </a:lnTo>
                  <a:lnTo>
                    <a:pt x="128" y="648"/>
                  </a:lnTo>
                  <a:lnTo>
                    <a:pt x="128" y="648"/>
                  </a:lnTo>
                  <a:lnTo>
                    <a:pt x="128" y="650"/>
                  </a:lnTo>
                  <a:lnTo>
                    <a:pt x="128" y="654"/>
                  </a:lnTo>
                  <a:lnTo>
                    <a:pt x="128" y="654"/>
                  </a:lnTo>
                  <a:lnTo>
                    <a:pt x="130" y="658"/>
                  </a:lnTo>
                  <a:lnTo>
                    <a:pt x="130" y="658"/>
                  </a:lnTo>
                  <a:lnTo>
                    <a:pt x="128" y="660"/>
                  </a:lnTo>
                  <a:lnTo>
                    <a:pt x="128" y="660"/>
                  </a:lnTo>
                  <a:lnTo>
                    <a:pt x="128" y="668"/>
                  </a:lnTo>
                  <a:lnTo>
                    <a:pt x="128" y="668"/>
                  </a:lnTo>
                  <a:lnTo>
                    <a:pt x="126" y="676"/>
                  </a:lnTo>
                  <a:lnTo>
                    <a:pt x="126" y="676"/>
                  </a:lnTo>
                  <a:lnTo>
                    <a:pt x="124" y="678"/>
                  </a:lnTo>
                  <a:lnTo>
                    <a:pt x="124" y="682"/>
                  </a:lnTo>
                  <a:lnTo>
                    <a:pt x="124" y="682"/>
                  </a:lnTo>
                  <a:lnTo>
                    <a:pt x="124" y="690"/>
                  </a:lnTo>
                  <a:lnTo>
                    <a:pt x="124" y="690"/>
                  </a:lnTo>
                  <a:lnTo>
                    <a:pt x="122" y="696"/>
                  </a:lnTo>
                  <a:lnTo>
                    <a:pt x="122" y="696"/>
                  </a:lnTo>
                  <a:lnTo>
                    <a:pt x="120" y="708"/>
                  </a:lnTo>
                  <a:lnTo>
                    <a:pt x="120" y="708"/>
                  </a:lnTo>
                  <a:lnTo>
                    <a:pt x="116" y="738"/>
                  </a:lnTo>
                  <a:lnTo>
                    <a:pt x="116" y="738"/>
                  </a:lnTo>
                  <a:lnTo>
                    <a:pt x="114" y="762"/>
                  </a:lnTo>
                  <a:lnTo>
                    <a:pt x="114" y="762"/>
                  </a:lnTo>
                  <a:lnTo>
                    <a:pt x="112" y="786"/>
                  </a:lnTo>
                  <a:lnTo>
                    <a:pt x="112" y="786"/>
                  </a:lnTo>
                  <a:lnTo>
                    <a:pt x="110" y="822"/>
                  </a:lnTo>
                  <a:lnTo>
                    <a:pt x="110" y="822"/>
                  </a:lnTo>
                  <a:lnTo>
                    <a:pt x="110" y="844"/>
                  </a:lnTo>
                  <a:lnTo>
                    <a:pt x="110" y="844"/>
                  </a:lnTo>
                  <a:lnTo>
                    <a:pt x="108" y="848"/>
                  </a:lnTo>
                  <a:lnTo>
                    <a:pt x="108" y="848"/>
                  </a:lnTo>
                  <a:lnTo>
                    <a:pt x="108" y="860"/>
                  </a:lnTo>
                  <a:lnTo>
                    <a:pt x="108" y="860"/>
                  </a:lnTo>
                  <a:lnTo>
                    <a:pt x="104" y="880"/>
                  </a:lnTo>
                  <a:lnTo>
                    <a:pt x="104" y="880"/>
                  </a:lnTo>
                  <a:lnTo>
                    <a:pt x="102" y="890"/>
                  </a:lnTo>
                  <a:lnTo>
                    <a:pt x="102" y="890"/>
                  </a:lnTo>
                  <a:lnTo>
                    <a:pt x="96" y="904"/>
                  </a:lnTo>
                  <a:lnTo>
                    <a:pt x="96" y="904"/>
                  </a:lnTo>
                  <a:lnTo>
                    <a:pt x="92" y="922"/>
                  </a:lnTo>
                  <a:lnTo>
                    <a:pt x="92" y="922"/>
                  </a:lnTo>
                  <a:lnTo>
                    <a:pt x="90" y="938"/>
                  </a:lnTo>
                  <a:lnTo>
                    <a:pt x="90" y="938"/>
                  </a:lnTo>
                  <a:lnTo>
                    <a:pt x="88" y="944"/>
                  </a:lnTo>
                  <a:lnTo>
                    <a:pt x="88" y="944"/>
                  </a:lnTo>
                  <a:lnTo>
                    <a:pt x="86" y="952"/>
                  </a:lnTo>
                  <a:lnTo>
                    <a:pt x="86" y="952"/>
                  </a:lnTo>
                  <a:lnTo>
                    <a:pt x="86" y="960"/>
                  </a:lnTo>
                  <a:lnTo>
                    <a:pt x="86" y="960"/>
                  </a:lnTo>
                  <a:lnTo>
                    <a:pt x="82" y="972"/>
                  </a:lnTo>
                  <a:lnTo>
                    <a:pt x="82" y="972"/>
                  </a:lnTo>
                  <a:lnTo>
                    <a:pt x="78" y="988"/>
                  </a:lnTo>
                  <a:lnTo>
                    <a:pt x="78" y="988"/>
                  </a:lnTo>
                  <a:lnTo>
                    <a:pt x="76" y="1002"/>
                  </a:lnTo>
                  <a:lnTo>
                    <a:pt x="76" y="1002"/>
                  </a:lnTo>
                  <a:lnTo>
                    <a:pt x="74" y="1018"/>
                  </a:lnTo>
                  <a:lnTo>
                    <a:pt x="74" y="1018"/>
                  </a:lnTo>
                  <a:lnTo>
                    <a:pt x="70" y="1036"/>
                  </a:lnTo>
                  <a:lnTo>
                    <a:pt x="70" y="1036"/>
                  </a:lnTo>
                  <a:lnTo>
                    <a:pt x="64" y="1064"/>
                  </a:lnTo>
                  <a:lnTo>
                    <a:pt x="64" y="1064"/>
                  </a:lnTo>
                  <a:lnTo>
                    <a:pt x="60" y="1080"/>
                  </a:lnTo>
                  <a:lnTo>
                    <a:pt x="60" y="1080"/>
                  </a:lnTo>
                  <a:lnTo>
                    <a:pt x="56" y="1092"/>
                  </a:lnTo>
                  <a:lnTo>
                    <a:pt x="56" y="1092"/>
                  </a:lnTo>
                  <a:lnTo>
                    <a:pt x="54" y="1098"/>
                  </a:lnTo>
                  <a:lnTo>
                    <a:pt x="54" y="1098"/>
                  </a:lnTo>
                  <a:lnTo>
                    <a:pt x="50" y="1108"/>
                  </a:lnTo>
                  <a:lnTo>
                    <a:pt x="50" y="1108"/>
                  </a:lnTo>
                  <a:lnTo>
                    <a:pt x="44" y="1132"/>
                  </a:lnTo>
                  <a:lnTo>
                    <a:pt x="44" y="1132"/>
                  </a:lnTo>
                  <a:lnTo>
                    <a:pt x="38" y="1148"/>
                  </a:lnTo>
                  <a:lnTo>
                    <a:pt x="38" y="1148"/>
                  </a:lnTo>
                  <a:lnTo>
                    <a:pt x="34" y="1160"/>
                  </a:lnTo>
                  <a:lnTo>
                    <a:pt x="34" y="1160"/>
                  </a:lnTo>
                  <a:lnTo>
                    <a:pt x="34" y="1174"/>
                  </a:lnTo>
                  <a:lnTo>
                    <a:pt x="34" y="1174"/>
                  </a:lnTo>
                  <a:lnTo>
                    <a:pt x="34" y="1186"/>
                  </a:lnTo>
                  <a:lnTo>
                    <a:pt x="34" y="1186"/>
                  </a:lnTo>
                  <a:lnTo>
                    <a:pt x="32" y="1196"/>
                  </a:lnTo>
                  <a:lnTo>
                    <a:pt x="32" y="1196"/>
                  </a:lnTo>
                  <a:lnTo>
                    <a:pt x="32" y="1202"/>
                  </a:lnTo>
                  <a:lnTo>
                    <a:pt x="32" y="1202"/>
                  </a:lnTo>
                  <a:lnTo>
                    <a:pt x="32" y="1204"/>
                  </a:lnTo>
                  <a:lnTo>
                    <a:pt x="32" y="1204"/>
                  </a:lnTo>
                  <a:lnTo>
                    <a:pt x="30" y="1206"/>
                  </a:lnTo>
                  <a:lnTo>
                    <a:pt x="30" y="1206"/>
                  </a:lnTo>
                  <a:lnTo>
                    <a:pt x="28" y="1210"/>
                  </a:lnTo>
                  <a:lnTo>
                    <a:pt x="28" y="1212"/>
                  </a:lnTo>
                  <a:lnTo>
                    <a:pt x="28" y="1212"/>
                  </a:lnTo>
                  <a:lnTo>
                    <a:pt x="28" y="1214"/>
                  </a:lnTo>
                  <a:lnTo>
                    <a:pt x="28" y="1214"/>
                  </a:lnTo>
                  <a:lnTo>
                    <a:pt x="24" y="1216"/>
                  </a:lnTo>
                  <a:lnTo>
                    <a:pt x="24" y="1216"/>
                  </a:lnTo>
                  <a:lnTo>
                    <a:pt x="20" y="1220"/>
                  </a:lnTo>
                  <a:lnTo>
                    <a:pt x="20" y="1220"/>
                  </a:lnTo>
                  <a:lnTo>
                    <a:pt x="20" y="1222"/>
                  </a:lnTo>
                  <a:lnTo>
                    <a:pt x="20" y="1222"/>
                  </a:lnTo>
                  <a:lnTo>
                    <a:pt x="18" y="1224"/>
                  </a:lnTo>
                  <a:lnTo>
                    <a:pt x="18" y="1224"/>
                  </a:lnTo>
                  <a:lnTo>
                    <a:pt x="14" y="1226"/>
                  </a:lnTo>
                  <a:lnTo>
                    <a:pt x="14" y="1226"/>
                  </a:lnTo>
                  <a:lnTo>
                    <a:pt x="12" y="1228"/>
                  </a:lnTo>
                  <a:lnTo>
                    <a:pt x="12" y="1228"/>
                  </a:lnTo>
                  <a:lnTo>
                    <a:pt x="8" y="1232"/>
                  </a:lnTo>
                  <a:lnTo>
                    <a:pt x="8" y="1232"/>
                  </a:lnTo>
                  <a:lnTo>
                    <a:pt x="6" y="1234"/>
                  </a:lnTo>
                  <a:lnTo>
                    <a:pt x="6" y="1234"/>
                  </a:lnTo>
                  <a:lnTo>
                    <a:pt x="4" y="1238"/>
                  </a:lnTo>
                  <a:lnTo>
                    <a:pt x="4" y="1238"/>
                  </a:lnTo>
                  <a:lnTo>
                    <a:pt x="0" y="1244"/>
                  </a:lnTo>
                  <a:lnTo>
                    <a:pt x="0" y="1244"/>
                  </a:lnTo>
                  <a:lnTo>
                    <a:pt x="0" y="1244"/>
                  </a:lnTo>
                  <a:lnTo>
                    <a:pt x="0" y="1244"/>
                  </a:lnTo>
                  <a:lnTo>
                    <a:pt x="0" y="1248"/>
                  </a:lnTo>
                  <a:lnTo>
                    <a:pt x="0" y="1248"/>
                  </a:lnTo>
                  <a:lnTo>
                    <a:pt x="2" y="1248"/>
                  </a:lnTo>
                  <a:lnTo>
                    <a:pt x="2" y="1248"/>
                  </a:lnTo>
                  <a:lnTo>
                    <a:pt x="2" y="1248"/>
                  </a:lnTo>
                  <a:lnTo>
                    <a:pt x="2" y="1250"/>
                  </a:lnTo>
                  <a:lnTo>
                    <a:pt x="2" y="1252"/>
                  </a:lnTo>
                  <a:lnTo>
                    <a:pt x="2" y="1252"/>
                  </a:lnTo>
                  <a:lnTo>
                    <a:pt x="4" y="1254"/>
                  </a:lnTo>
                  <a:lnTo>
                    <a:pt x="4" y="1254"/>
                  </a:lnTo>
                  <a:lnTo>
                    <a:pt x="10" y="1256"/>
                  </a:lnTo>
                  <a:lnTo>
                    <a:pt x="10" y="1256"/>
                  </a:lnTo>
                  <a:lnTo>
                    <a:pt x="22" y="1258"/>
                  </a:lnTo>
                  <a:lnTo>
                    <a:pt x="22" y="1258"/>
                  </a:lnTo>
                  <a:lnTo>
                    <a:pt x="36" y="1256"/>
                  </a:lnTo>
                  <a:lnTo>
                    <a:pt x="36" y="1256"/>
                  </a:lnTo>
                  <a:lnTo>
                    <a:pt x="52" y="1252"/>
                  </a:lnTo>
                  <a:lnTo>
                    <a:pt x="52" y="1252"/>
                  </a:lnTo>
                  <a:lnTo>
                    <a:pt x="64" y="1248"/>
                  </a:lnTo>
                  <a:lnTo>
                    <a:pt x="64" y="1248"/>
                  </a:lnTo>
                  <a:lnTo>
                    <a:pt x="70" y="1246"/>
                  </a:lnTo>
                  <a:lnTo>
                    <a:pt x="74" y="1244"/>
                  </a:lnTo>
                  <a:lnTo>
                    <a:pt x="74" y="1244"/>
                  </a:lnTo>
                  <a:lnTo>
                    <a:pt x="74" y="1238"/>
                  </a:lnTo>
                  <a:lnTo>
                    <a:pt x="74" y="1234"/>
                  </a:lnTo>
                  <a:lnTo>
                    <a:pt x="74" y="1234"/>
                  </a:lnTo>
                  <a:lnTo>
                    <a:pt x="74" y="1230"/>
                  </a:lnTo>
                  <a:lnTo>
                    <a:pt x="76" y="1226"/>
                  </a:lnTo>
                  <a:lnTo>
                    <a:pt x="76" y="1226"/>
                  </a:lnTo>
                  <a:lnTo>
                    <a:pt x="76" y="1224"/>
                  </a:lnTo>
                  <a:lnTo>
                    <a:pt x="76" y="1224"/>
                  </a:lnTo>
                  <a:lnTo>
                    <a:pt x="80" y="1216"/>
                  </a:lnTo>
                  <a:lnTo>
                    <a:pt x="80" y="1216"/>
                  </a:lnTo>
                  <a:lnTo>
                    <a:pt x="80" y="1216"/>
                  </a:lnTo>
                  <a:lnTo>
                    <a:pt x="82" y="1216"/>
                  </a:lnTo>
                  <a:lnTo>
                    <a:pt x="82" y="1216"/>
                  </a:lnTo>
                  <a:lnTo>
                    <a:pt x="92" y="1218"/>
                  </a:lnTo>
                  <a:lnTo>
                    <a:pt x="92" y="1218"/>
                  </a:lnTo>
                  <a:lnTo>
                    <a:pt x="92" y="1218"/>
                  </a:lnTo>
                  <a:lnTo>
                    <a:pt x="92" y="1220"/>
                  </a:lnTo>
                  <a:lnTo>
                    <a:pt x="92" y="1220"/>
                  </a:lnTo>
                  <a:lnTo>
                    <a:pt x="92" y="1224"/>
                  </a:lnTo>
                  <a:lnTo>
                    <a:pt x="92" y="1224"/>
                  </a:lnTo>
                  <a:lnTo>
                    <a:pt x="92" y="1228"/>
                  </a:lnTo>
                  <a:lnTo>
                    <a:pt x="92" y="1228"/>
                  </a:lnTo>
                  <a:lnTo>
                    <a:pt x="92" y="1228"/>
                  </a:lnTo>
                  <a:lnTo>
                    <a:pt x="96" y="1230"/>
                  </a:lnTo>
                  <a:lnTo>
                    <a:pt x="96" y="1230"/>
                  </a:lnTo>
                  <a:lnTo>
                    <a:pt x="108" y="1232"/>
                  </a:lnTo>
                  <a:lnTo>
                    <a:pt x="108" y="1232"/>
                  </a:lnTo>
                  <a:lnTo>
                    <a:pt x="114" y="1230"/>
                  </a:lnTo>
                  <a:lnTo>
                    <a:pt x="114" y="1230"/>
                  </a:lnTo>
                  <a:lnTo>
                    <a:pt x="114" y="1230"/>
                  </a:lnTo>
                  <a:lnTo>
                    <a:pt x="114" y="1228"/>
                  </a:lnTo>
                  <a:lnTo>
                    <a:pt x="114" y="1228"/>
                  </a:lnTo>
                  <a:lnTo>
                    <a:pt x="114" y="1224"/>
                  </a:lnTo>
                  <a:lnTo>
                    <a:pt x="114" y="1224"/>
                  </a:lnTo>
                  <a:lnTo>
                    <a:pt x="114" y="1222"/>
                  </a:lnTo>
                  <a:lnTo>
                    <a:pt x="114" y="1222"/>
                  </a:lnTo>
                  <a:lnTo>
                    <a:pt x="114" y="1222"/>
                  </a:lnTo>
                  <a:lnTo>
                    <a:pt x="124" y="1224"/>
                  </a:lnTo>
                  <a:lnTo>
                    <a:pt x="124" y="1224"/>
                  </a:lnTo>
                  <a:lnTo>
                    <a:pt x="142" y="1228"/>
                  </a:lnTo>
                  <a:lnTo>
                    <a:pt x="142" y="1228"/>
                  </a:lnTo>
                  <a:lnTo>
                    <a:pt x="152" y="1230"/>
                  </a:lnTo>
                  <a:lnTo>
                    <a:pt x="152" y="1230"/>
                  </a:lnTo>
                  <a:lnTo>
                    <a:pt x="154" y="1230"/>
                  </a:lnTo>
                  <a:lnTo>
                    <a:pt x="154" y="1230"/>
                  </a:lnTo>
                  <a:lnTo>
                    <a:pt x="160" y="1230"/>
                  </a:lnTo>
                  <a:lnTo>
                    <a:pt x="160" y="1230"/>
                  </a:lnTo>
                  <a:lnTo>
                    <a:pt x="162" y="1232"/>
                  </a:lnTo>
                  <a:lnTo>
                    <a:pt x="162" y="1232"/>
                  </a:lnTo>
                  <a:lnTo>
                    <a:pt x="166" y="1232"/>
                  </a:lnTo>
                  <a:lnTo>
                    <a:pt x="166" y="1232"/>
                  </a:lnTo>
                  <a:lnTo>
                    <a:pt x="168" y="1228"/>
                  </a:lnTo>
                  <a:lnTo>
                    <a:pt x="168" y="1228"/>
                  </a:lnTo>
                  <a:lnTo>
                    <a:pt x="170" y="1224"/>
                  </a:lnTo>
                  <a:lnTo>
                    <a:pt x="170" y="1224"/>
                  </a:lnTo>
                  <a:lnTo>
                    <a:pt x="170" y="1216"/>
                  </a:lnTo>
                  <a:lnTo>
                    <a:pt x="170" y="1216"/>
                  </a:lnTo>
                  <a:lnTo>
                    <a:pt x="170" y="1210"/>
                  </a:lnTo>
                  <a:lnTo>
                    <a:pt x="170" y="1210"/>
                  </a:lnTo>
                  <a:lnTo>
                    <a:pt x="170" y="1204"/>
                  </a:lnTo>
                  <a:lnTo>
                    <a:pt x="170" y="1204"/>
                  </a:lnTo>
                  <a:lnTo>
                    <a:pt x="174" y="1170"/>
                  </a:lnTo>
                  <a:lnTo>
                    <a:pt x="174" y="1170"/>
                  </a:lnTo>
                  <a:lnTo>
                    <a:pt x="180" y="1138"/>
                  </a:lnTo>
                  <a:lnTo>
                    <a:pt x="180" y="1138"/>
                  </a:lnTo>
                  <a:lnTo>
                    <a:pt x="184" y="1102"/>
                  </a:lnTo>
                  <a:lnTo>
                    <a:pt x="184" y="1102"/>
                  </a:lnTo>
                  <a:lnTo>
                    <a:pt x="188" y="1064"/>
                  </a:lnTo>
                  <a:lnTo>
                    <a:pt x="188" y="1064"/>
                  </a:lnTo>
                  <a:lnTo>
                    <a:pt x="190" y="1040"/>
                  </a:lnTo>
                  <a:lnTo>
                    <a:pt x="190" y="1040"/>
                  </a:lnTo>
                  <a:lnTo>
                    <a:pt x="194" y="1010"/>
                  </a:lnTo>
                  <a:lnTo>
                    <a:pt x="194" y="1010"/>
                  </a:lnTo>
                  <a:lnTo>
                    <a:pt x="194" y="986"/>
                  </a:lnTo>
                  <a:lnTo>
                    <a:pt x="194" y="986"/>
                  </a:lnTo>
                  <a:lnTo>
                    <a:pt x="196" y="962"/>
                  </a:lnTo>
                  <a:lnTo>
                    <a:pt x="196" y="962"/>
                  </a:lnTo>
                  <a:lnTo>
                    <a:pt x="196" y="944"/>
                  </a:lnTo>
                  <a:lnTo>
                    <a:pt x="196" y="944"/>
                  </a:lnTo>
                  <a:lnTo>
                    <a:pt x="198" y="926"/>
                  </a:lnTo>
                  <a:lnTo>
                    <a:pt x="198" y="926"/>
                  </a:lnTo>
                  <a:lnTo>
                    <a:pt x="198" y="918"/>
                  </a:lnTo>
                  <a:lnTo>
                    <a:pt x="198" y="918"/>
                  </a:lnTo>
                  <a:lnTo>
                    <a:pt x="200" y="906"/>
                  </a:lnTo>
                  <a:lnTo>
                    <a:pt x="200" y="906"/>
                  </a:lnTo>
                  <a:lnTo>
                    <a:pt x="200" y="902"/>
                  </a:lnTo>
                  <a:lnTo>
                    <a:pt x="200" y="902"/>
                  </a:lnTo>
                  <a:lnTo>
                    <a:pt x="202" y="896"/>
                  </a:lnTo>
                  <a:lnTo>
                    <a:pt x="202" y="896"/>
                  </a:lnTo>
                  <a:lnTo>
                    <a:pt x="202" y="882"/>
                  </a:lnTo>
                  <a:lnTo>
                    <a:pt x="202" y="882"/>
                  </a:lnTo>
                  <a:lnTo>
                    <a:pt x="204" y="866"/>
                  </a:lnTo>
                  <a:lnTo>
                    <a:pt x="204" y="866"/>
                  </a:lnTo>
                  <a:lnTo>
                    <a:pt x="206" y="858"/>
                  </a:lnTo>
                  <a:lnTo>
                    <a:pt x="206" y="858"/>
                  </a:lnTo>
                  <a:lnTo>
                    <a:pt x="206" y="852"/>
                  </a:lnTo>
                  <a:lnTo>
                    <a:pt x="206" y="852"/>
                  </a:lnTo>
                  <a:lnTo>
                    <a:pt x="206" y="848"/>
                  </a:lnTo>
                  <a:lnTo>
                    <a:pt x="206" y="848"/>
                  </a:lnTo>
                  <a:lnTo>
                    <a:pt x="210" y="836"/>
                  </a:lnTo>
                  <a:lnTo>
                    <a:pt x="210" y="836"/>
                  </a:lnTo>
                  <a:lnTo>
                    <a:pt x="214" y="822"/>
                  </a:lnTo>
                  <a:lnTo>
                    <a:pt x="214" y="822"/>
                  </a:lnTo>
                  <a:lnTo>
                    <a:pt x="216" y="808"/>
                  </a:lnTo>
                  <a:lnTo>
                    <a:pt x="216" y="808"/>
                  </a:lnTo>
                  <a:lnTo>
                    <a:pt x="218" y="806"/>
                  </a:lnTo>
                  <a:lnTo>
                    <a:pt x="218" y="806"/>
                  </a:lnTo>
                  <a:lnTo>
                    <a:pt x="222" y="796"/>
                  </a:lnTo>
                  <a:lnTo>
                    <a:pt x="222" y="796"/>
                  </a:lnTo>
                  <a:lnTo>
                    <a:pt x="224" y="786"/>
                  </a:lnTo>
                  <a:lnTo>
                    <a:pt x="224" y="786"/>
                  </a:lnTo>
                  <a:lnTo>
                    <a:pt x="226" y="774"/>
                  </a:lnTo>
                  <a:lnTo>
                    <a:pt x="226" y="774"/>
                  </a:lnTo>
                  <a:lnTo>
                    <a:pt x="238" y="750"/>
                  </a:lnTo>
                  <a:lnTo>
                    <a:pt x="238" y="750"/>
                  </a:lnTo>
                  <a:lnTo>
                    <a:pt x="242" y="738"/>
                  </a:lnTo>
                  <a:lnTo>
                    <a:pt x="252" y="714"/>
                  </a:lnTo>
                  <a:lnTo>
                    <a:pt x="252" y="714"/>
                  </a:lnTo>
                  <a:lnTo>
                    <a:pt x="262" y="682"/>
                  </a:lnTo>
                  <a:lnTo>
                    <a:pt x="262" y="682"/>
                  </a:lnTo>
                  <a:lnTo>
                    <a:pt x="268" y="668"/>
                  </a:lnTo>
                  <a:lnTo>
                    <a:pt x="268" y="668"/>
                  </a:lnTo>
                  <a:lnTo>
                    <a:pt x="272" y="660"/>
                  </a:lnTo>
                  <a:lnTo>
                    <a:pt x="272" y="660"/>
                  </a:lnTo>
                  <a:lnTo>
                    <a:pt x="274" y="658"/>
                  </a:lnTo>
                  <a:lnTo>
                    <a:pt x="274" y="658"/>
                  </a:lnTo>
                  <a:lnTo>
                    <a:pt x="278" y="658"/>
                  </a:lnTo>
                  <a:lnTo>
                    <a:pt x="278" y="658"/>
                  </a:lnTo>
                  <a:lnTo>
                    <a:pt x="280" y="658"/>
                  </a:lnTo>
                  <a:lnTo>
                    <a:pt x="280" y="660"/>
                  </a:lnTo>
                  <a:lnTo>
                    <a:pt x="280" y="660"/>
                  </a:lnTo>
                  <a:lnTo>
                    <a:pt x="282" y="666"/>
                  </a:lnTo>
                  <a:lnTo>
                    <a:pt x="282" y="666"/>
                  </a:lnTo>
                  <a:lnTo>
                    <a:pt x="282" y="678"/>
                  </a:lnTo>
                  <a:lnTo>
                    <a:pt x="282" y="678"/>
                  </a:lnTo>
                  <a:lnTo>
                    <a:pt x="284" y="694"/>
                  </a:lnTo>
                  <a:lnTo>
                    <a:pt x="284" y="694"/>
                  </a:lnTo>
                  <a:lnTo>
                    <a:pt x="288" y="710"/>
                  </a:lnTo>
                  <a:lnTo>
                    <a:pt x="288" y="710"/>
                  </a:lnTo>
                  <a:lnTo>
                    <a:pt x="290" y="722"/>
                  </a:lnTo>
                  <a:lnTo>
                    <a:pt x="294" y="736"/>
                  </a:lnTo>
                  <a:lnTo>
                    <a:pt x="294" y="736"/>
                  </a:lnTo>
                  <a:lnTo>
                    <a:pt x="296" y="766"/>
                  </a:lnTo>
                  <a:lnTo>
                    <a:pt x="296" y="766"/>
                  </a:lnTo>
                  <a:lnTo>
                    <a:pt x="296" y="794"/>
                  </a:lnTo>
                  <a:lnTo>
                    <a:pt x="296" y="794"/>
                  </a:lnTo>
                  <a:lnTo>
                    <a:pt x="298" y="806"/>
                  </a:lnTo>
                  <a:lnTo>
                    <a:pt x="298" y="806"/>
                  </a:lnTo>
                  <a:lnTo>
                    <a:pt x="298" y="818"/>
                  </a:lnTo>
                  <a:lnTo>
                    <a:pt x="298" y="818"/>
                  </a:lnTo>
                  <a:lnTo>
                    <a:pt x="298" y="838"/>
                  </a:lnTo>
                  <a:lnTo>
                    <a:pt x="298" y="838"/>
                  </a:lnTo>
                  <a:lnTo>
                    <a:pt x="298" y="850"/>
                  </a:lnTo>
                  <a:lnTo>
                    <a:pt x="298" y="850"/>
                  </a:lnTo>
                  <a:lnTo>
                    <a:pt x="300" y="860"/>
                  </a:lnTo>
                  <a:lnTo>
                    <a:pt x="300" y="860"/>
                  </a:lnTo>
                  <a:lnTo>
                    <a:pt x="300" y="870"/>
                  </a:lnTo>
                  <a:lnTo>
                    <a:pt x="300" y="870"/>
                  </a:lnTo>
                  <a:lnTo>
                    <a:pt x="300" y="878"/>
                  </a:lnTo>
                  <a:lnTo>
                    <a:pt x="300" y="878"/>
                  </a:lnTo>
                  <a:lnTo>
                    <a:pt x="300" y="888"/>
                  </a:lnTo>
                  <a:lnTo>
                    <a:pt x="300" y="888"/>
                  </a:lnTo>
                  <a:lnTo>
                    <a:pt x="300" y="906"/>
                  </a:lnTo>
                  <a:lnTo>
                    <a:pt x="300" y="906"/>
                  </a:lnTo>
                  <a:lnTo>
                    <a:pt x="300" y="928"/>
                  </a:lnTo>
                  <a:lnTo>
                    <a:pt x="300" y="928"/>
                  </a:lnTo>
                  <a:lnTo>
                    <a:pt x="302" y="966"/>
                  </a:lnTo>
                  <a:lnTo>
                    <a:pt x="302" y="966"/>
                  </a:lnTo>
                  <a:lnTo>
                    <a:pt x="302" y="1000"/>
                  </a:lnTo>
                  <a:lnTo>
                    <a:pt x="302" y="1000"/>
                  </a:lnTo>
                  <a:lnTo>
                    <a:pt x="302" y="1032"/>
                  </a:lnTo>
                  <a:lnTo>
                    <a:pt x="302" y="1032"/>
                  </a:lnTo>
                  <a:lnTo>
                    <a:pt x="302" y="1056"/>
                  </a:lnTo>
                  <a:lnTo>
                    <a:pt x="302" y="1056"/>
                  </a:lnTo>
                  <a:lnTo>
                    <a:pt x="300" y="1070"/>
                  </a:lnTo>
                  <a:lnTo>
                    <a:pt x="300" y="1070"/>
                  </a:lnTo>
                  <a:lnTo>
                    <a:pt x="298" y="1098"/>
                  </a:lnTo>
                  <a:lnTo>
                    <a:pt x="298" y="1098"/>
                  </a:lnTo>
                  <a:lnTo>
                    <a:pt x="296" y="1134"/>
                  </a:lnTo>
                  <a:lnTo>
                    <a:pt x="296" y="1134"/>
                  </a:lnTo>
                  <a:lnTo>
                    <a:pt x="294" y="1154"/>
                  </a:lnTo>
                  <a:lnTo>
                    <a:pt x="294" y="1154"/>
                  </a:lnTo>
                  <a:lnTo>
                    <a:pt x="294" y="1160"/>
                  </a:lnTo>
                  <a:lnTo>
                    <a:pt x="296" y="1164"/>
                  </a:lnTo>
                  <a:lnTo>
                    <a:pt x="296" y="1164"/>
                  </a:lnTo>
                  <a:lnTo>
                    <a:pt x="302" y="1186"/>
                  </a:lnTo>
                  <a:lnTo>
                    <a:pt x="302" y="1186"/>
                  </a:lnTo>
                  <a:lnTo>
                    <a:pt x="304" y="1194"/>
                  </a:lnTo>
                  <a:lnTo>
                    <a:pt x="304" y="1194"/>
                  </a:lnTo>
                  <a:lnTo>
                    <a:pt x="304" y="1206"/>
                  </a:lnTo>
                  <a:lnTo>
                    <a:pt x="304" y="1206"/>
                  </a:lnTo>
                  <a:lnTo>
                    <a:pt x="306" y="1216"/>
                  </a:lnTo>
                  <a:lnTo>
                    <a:pt x="306" y="1216"/>
                  </a:lnTo>
                  <a:lnTo>
                    <a:pt x="308" y="1218"/>
                  </a:lnTo>
                  <a:lnTo>
                    <a:pt x="308" y="1218"/>
                  </a:lnTo>
                  <a:lnTo>
                    <a:pt x="314" y="1222"/>
                  </a:lnTo>
                  <a:lnTo>
                    <a:pt x="314" y="1222"/>
                  </a:lnTo>
                  <a:lnTo>
                    <a:pt x="318" y="1222"/>
                  </a:lnTo>
                  <a:lnTo>
                    <a:pt x="318" y="1222"/>
                  </a:lnTo>
                  <a:lnTo>
                    <a:pt x="324" y="1222"/>
                  </a:lnTo>
                  <a:lnTo>
                    <a:pt x="324" y="1222"/>
                  </a:lnTo>
                  <a:lnTo>
                    <a:pt x="324" y="1222"/>
                  </a:lnTo>
                  <a:lnTo>
                    <a:pt x="324" y="1226"/>
                  </a:lnTo>
                  <a:lnTo>
                    <a:pt x="324" y="1226"/>
                  </a:lnTo>
                  <a:lnTo>
                    <a:pt x="326" y="1234"/>
                  </a:lnTo>
                  <a:lnTo>
                    <a:pt x="326" y="1234"/>
                  </a:lnTo>
                  <a:lnTo>
                    <a:pt x="326" y="1238"/>
                  </a:lnTo>
                  <a:lnTo>
                    <a:pt x="326" y="1238"/>
                  </a:lnTo>
                  <a:lnTo>
                    <a:pt x="326" y="1240"/>
                  </a:lnTo>
                  <a:lnTo>
                    <a:pt x="328" y="1242"/>
                  </a:lnTo>
                  <a:lnTo>
                    <a:pt x="328" y="1242"/>
                  </a:lnTo>
                  <a:lnTo>
                    <a:pt x="332" y="1246"/>
                  </a:lnTo>
                  <a:lnTo>
                    <a:pt x="332" y="1246"/>
                  </a:lnTo>
                  <a:lnTo>
                    <a:pt x="336" y="1248"/>
                  </a:lnTo>
                  <a:lnTo>
                    <a:pt x="342" y="1250"/>
                  </a:lnTo>
                  <a:lnTo>
                    <a:pt x="342" y="1250"/>
                  </a:lnTo>
                  <a:lnTo>
                    <a:pt x="360" y="1250"/>
                  </a:lnTo>
                  <a:lnTo>
                    <a:pt x="360" y="1250"/>
                  </a:lnTo>
                  <a:lnTo>
                    <a:pt x="376" y="1250"/>
                  </a:lnTo>
                  <a:lnTo>
                    <a:pt x="376" y="1250"/>
                  </a:lnTo>
                  <a:lnTo>
                    <a:pt x="382" y="1248"/>
                  </a:lnTo>
                  <a:lnTo>
                    <a:pt x="388" y="1246"/>
                  </a:lnTo>
                  <a:lnTo>
                    <a:pt x="388" y="1246"/>
                  </a:lnTo>
                  <a:lnTo>
                    <a:pt x="390" y="1242"/>
                  </a:lnTo>
                  <a:lnTo>
                    <a:pt x="394" y="1236"/>
                  </a:lnTo>
                  <a:lnTo>
                    <a:pt x="394" y="1236"/>
                  </a:lnTo>
                  <a:lnTo>
                    <a:pt x="394" y="1230"/>
                  </a:lnTo>
                  <a:lnTo>
                    <a:pt x="394" y="1230"/>
                  </a:lnTo>
                  <a:lnTo>
                    <a:pt x="392" y="1224"/>
                  </a:lnTo>
                  <a:lnTo>
                    <a:pt x="392" y="1224"/>
                  </a:lnTo>
                  <a:lnTo>
                    <a:pt x="390" y="1220"/>
                  </a:lnTo>
                  <a:lnTo>
                    <a:pt x="390" y="1220"/>
                  </a:lnTo>
                  <a:lnTo>
                    <a:pt x="390" y="1218"/>
                  </a:lnTo>
                  <a:lnTo>
                    <a:pt x="392" y="1218"/>
                  </a:lnTo>
                  <a:lnTo>
                    <a:pt x="392" y="1218"/>
                  </a:lnTo>
                  <a:lnTo>
                    <a:pt x="404" y="1220"/>
                  </a:lnTo>
                  <a:lnTo>
                    <a:pt x="404" y="1220"/>
                  </a:lnTo>
                  <a:lnTo>
                    <a:pt x="410" y="1218"/>
                  </a:lnTo>
                  <a:lnTo>
                    <a:pt x="410" y="1218"/>
                  </a:lnTo>
                  <a:lnTo>
                    <a:pt x="416" y="1218"/>
                  </a:lnTo>
                  <a:lnTo>
                    <a:pt x="416" y="1218"/>
                  </a:lnTo>
                  <a:lnTo>
                    <a:pt x="418" y="1218"/>
                  </a:lnTo>
                  <a:lnTo>
                    <a:pt x="418" y="1218"/>
                  </a:lnTo>
                  <a:lnTo>
                    <a:pt x="420" y="1214"/>
                  </a:lnTo>
                  <a:lnTo>
                    <a:pt x="420" y="1214"/>
                  </a:lnTo>
                  <a:lnTo>
                    <a:pt x="422" y="1208"/>
                  </a:lnTo>
                  <a:lnTo>
                    <a:pt x="422" y="1208"/>
                  </a:lnTo>
                  <a:lnTo>
                    <a:pt x="422" y="1202"/>
                  </a:lnTo>
                  <a:lnTo>
                    <a:pt x="422" y="1202"/>
                  </a:lnTo>
                  <a:lnTo>
                    <a:pt x="422" y="1194"/>
                  </a:lnTo>
                  <a:lnTo>
                    <a:pt x="422" y="1194"/>
                  </a:lnTo>
                  <a:lnTo>
                    <a:pt x="422" y="1184"/>
                  </a:lnTo>
                  <a:lnTo>
                    <a:pt x="422" y="1184"/>
                  </a:lnTo>
                  <a:lnTo>
                    <a:pt x="422" y="1176"/>
                  </a:lnTo>
                  <a:lnTo>
                    <a:pt x="422" y="1176"/>
                  </a:lnTo>
                  <a:lnTo>
                    <a:pt x="422" y="1164"/>
                  </a:lnTo>
                  <a:lnTo>
                    <a:pt x="422" y="1164"/>
                  </a:lnTo>
                  <a:lnTo>
                    <a:pt x="424" y="1142"/>
                  </a:lnTo>
                  <a:lnTo>
                    <a:pt x="424" y="1142"/>
                  </a:lnTo>
                  <a:lnTo>
                    <a:pt x="424" y="1132"/>
                  </a:lnTo>
                  <a:lnTo>
                    <a:pt x="424" y="1132"/>
                  </a:lnTo>
                  <a:lnTo>
                    <a:pt x="420" y="1104"/>
                  </a:lnTo>
                  <a:lnTo>
                    <a:pt x="420" y="1104"/>
                  </a:lnTo>
                  <a:lnTo>
                    <a:pt x="418" y="1078"/>
                  </a:lnTo>
                  <a:lnTo>
                    <a:pt x="418" y="1078"/>
                  </a:lnTo>
                  <a:lnTo>
                    <a:pt x="416" y="1054"/>
                  </a:lnTo>
                  <a:lnTo>
                    <a:pt x="416" y="1054"/>
                  </a:lnTo>
                  <a:lnTo>
                    <a:pt x="416" y="1036"/>
                  </a:lnTo>
                  <a:lnTo>
                    <a:pt x="416" y="1036"/>
                  </a:lnTo>
                  <a:lnTo>
                    <a:pt x="416" y="1032"/>
                  </a:lnTo>
                  <a:lnTo>
                    <a:pt x="416" y="1032"/>
                  </a:lnTo>
                  <a:lnTo>
                    <a:pt x="414" y="1020"/>
                  </a:lnTo>
                  <a:lnTo>
                    <a:pt x="414" y="1020"/>
                  </a:lnTo>
                  <a:lnTo>
                    <a:pt x="412" y="998"/>
                  </a:lnTo>
                  <a:lnTo>
                    <a:pt x="412" y="998"/>
                  </a:lnTo>
                  <a:lnTo>
                    <a:pt x="408" y="964"/>
                  </a:lnTo>
                  <a:lnTo>
                    <a:pt x="408" y="964"/>
                  </a:lnTo>
                  <a:lnTo>
                    <a:pt x="406" y="942"/>
                  </a:lnTo>
                  <a:lnTo>
                    <a:pt x="406" y="942"/>
                  </a:lnTo>
                  <a:lnTo>
                    <a:pt x="406" y="930"/>
                  </a:lnTo>
                  <a:lnTo>
                    <a:pt x="406" y="930"/>
                  </a:lnTo>
                  <a:lnTo>
                    <a:pt x="404" y="922"/>
                  </a:lnTo>
                  <a:lnTo>
                    <a:pt x="404" y="922"/>
                  </a:lnTo>
                  <a:lnTo>
                    <a:pt x="404" y="910"/>
                  </a:lnTo>
                  <a:lnTo>
                    <a:pt x="404" y="910"/>
                  </a:lnTo>
                  <a:lnTo>
                    <a:pt x="402" y="900"/>
                  </a:lnTo>
                  <a:lnTo>
                    <a:pt x="402" y="900"/>
                  </a:lnTo>
                  <a:lnTo>
                    <a:pt x="402" y="892"/>
                  </a:lnTo>
                  <a:lnTo>
                    <a:pt x="402" y="892"/>
                  </a:lnTo>
                  <a:lnTo>
                    <a:pt x="402" y="884"/>
                  </a:lnTo>
                  <a:lnTo>
                    <a:pt x="402" y="884"/>
                  </a:lnTo>
                  <a:lnTo>
                    <a:pt x="400" y="868"/>
                  </a:lnTo>
                  <a:lnTo>
                    <a:pt x="400" y="868"/>
                  </a:lnTo>
                  <a:lnTo>
                    <a:pt x="400" y="856"/>
                  </a:lnTo>
                  <a:lnTo>
                    <a:pt x="400" y="856"/>
                  </a:lnTo>
                  <a:lnTo>
                    <a:pt x="400" y="830"/>
                  </a:lnTo>
                  <a:lnTo>
                    <a:pt x="400" y="830"/>
                  </a:lnTo>
                  <a:lnTo>
                    <a:pt x="400" y="810"/>
                  </a:lnTo>
                  <a:lnTo>
                    <a:pt x="400" y="810"/>
                  </a:lnTo>
                  <a:lnTo>
                    <a:pt x="400" y="796"/>
                  </a:lnTo>
                  <a:lnTo>
                    <a:pt x="400" y="796"/>
                  </a:lnTo>
                  <a:lnTo>
                    <a:pt x="402" y="776"/>
                  </a:lnTo>
                  <a:lnTo>
                    <a:pt x="402" y="776"/>
                  </a:lnTo>
                  <a:lnTo>
                    <a:pt x="402" y="740"/>
                  </a:lnTo>
                  <a:lnTo>
                    <a:pt x="402" y="740"/>
                  </a:lnTo>
                  <a:lnTo>
                    <a:pt x="404" y="710"/>
                  </a:lnTo>
                  <a:lnTo>
                    <a:pt x="404" y="710"/>
                  </a:lnTo>
                  <a:lnTo>
                    <a:pt x="408" y="688"/>
                  </a:lnTo>
                  <a:lnTo>
                    <a:pt x="408" y="688"/>
                  </a:lnTo>
                  <a:lnTo>
                    <a:pt x="414" y="658"/>
                  </a:lnTo>
                  <a:lnTo>
                    <a:pt x="414" y="658"/>
                  </a:lnTo>
                  <a:lnTo>
                    <a:pt x="416" y="642"/>
                  </a:lnTo>
                  <a:lnTo>
                    <a:pt x="418" y="632"/>
                  </a:lnTo>
                  <a:lnTo>
                    <a:pt x="418" y="632"/>
                  </a:lnTo>
                  <a:lnTo>
                    <a:pt x="418" y="622"/>
                  </a:lnTo>
                  <a:lnTo>
                    <a:pt x="418" y="622"/>
                  </a:lnTo>
                  <a:lnTo>
                    <a:pt x="418" y="616"/>
                  </a:lnTo>
                  <a:lnTo>
                    <a:pt x="418" y="616"/>
                  </a:lnTo>
                  <a:lnTo>
                    <a:pt x="418" y="608"/>
                  </a:lnTo>
                  <a:lnTo>
                    <a:pt x="418" y="608"/>
                  </a:lnTo>
                  <a:lnTo>
                    <a:pt x="418" y="606"/>
                  </a:lnTo>
                  <a:lnTo>
                    <a:pt x="418" y="606"/>
                  </a:lnTo>
                  <a:lnTo>
                    <a:pt x="418" y="606"/>
                  </a:lnTo>
                  <a:lnTo>
                    <a:pt x="420" y="604"/>
                  </a:lnTo>
                  <a:lnTo>
                    <a:pt x="420" y="600"/>
                  </a:lnTo>
                  <a:lnTo>
                    <a:pt x="420" y="600"/>
                  </a:lnTo>
                  <a:lnTo>
                    <a:pt x="418" y="592"/>
                  </a:lnTo>
                  <a:lnTo>
                    <a:pt x="418" y="592"/>
                  </a:lnTo>
                  <a:lnTo>
                    <a:pt x="416" y="582"/>
                  </a:lnTo>
                  <a:lnTo>
                    <a:pt x="416" y="582"/>
                  </a:lnTo>
                  <a:lnTo>
                    <a:pt x="414" y="574"/>
                  </a:lnTo>
                  <a:lnTo>
                    <a:pt x="414" y="574"/>
                  </a:lnTo>
                  <a:lnTo>
                    <a:pt x="412" y="556"/>
                  </a:lnTo>
                  <a:lnTo>
                    <a:pt x="412" y="556"/>
                  </a:lnTo>
                  <a:lnTo>
                    <a:pt x="410" y="546"/>
                  </a:lnTo>
                  <a:lnTo>
                    <a:pt x="410" y="546"/>
                  </a:lnTo>
                  <a:lnTo>
                    <a:pt x="408" y="536"/>
                  </a:lnTo>
                  <a:lnTo>
                    <a:pt x="408" y="536"/>
                  </a:lnTo>
                  <a:lnTo>
                    <a:pt x="404" y="524"/>
                  </a:lnTo>
                  <a:lnTo>
                    <a:pt x="404" y="524"/>
                  </a:lnTo>
                  <a:lnTo>
                    <a:pt x="400" y="514"/>
                  </a:lnTo>
                  <a:lnTo>
                    <a:pt x="400" y="514"/>
                  </a:lnTo>
                  <a:lnTo>
                    <a:pt x="398" y="504"/>
                  </a:lnTo>
                  <a:lnTo>
                    <a:pt x="398" y="504"/>
                  </a:lnTo>
                  <a:lnTo>
                    <a:pt x="398" y="496"/>
                  </a:lnTo>
                  <a:lnTo>
                    <a:pt x="398" y="496"/>
                  </a:lnTo>
                  <a:lnTo>
                    <a:pt x="396" y="488"/>
                  </a:lnTo>
                  <a:lnTo>
                    <a:pt x="396" y="488"/>
                  </a:lnTo>
                  <a:lnTo>
                    <a:pt x="390" y="480"/>
                  </a:lnTo>
                  <a:lnTo>
                    <a:pt x="390" y="480"/>
                  </a:lnTo>
                  <a:lnTo>
                    <a:pt x="384" y="474"/>
                  </a:lnTo>
                  <a:lnTo>
                    <a:pt x="384" y="474"/>
                  </a:lnTo>
                  <a:lnTo>
                    <a:pt x="378" y="460"/>
                  </a:lnTo>
                  <a:lnTo>
                    <a:pt x="378" y="460"/>
                  </a:lnTo>
                  <a:lnTo>
                    <a:pt x="376" y="456"/>
                  </a:lnTo>
                  <a:lnTo>
                    <a:pt x="376" y="456"/>
                  </a:lnTo>
                  <a:lnTo>
                    <a:pt x="368" y="448"/>
                  </a:lnTo>
                  <a:lnTo>
                    <a:pt x="368" y="448"/>
                  </a:lnTo>
                  <a:lnTo>
                    <a:pt x="366" y="444"/>
                  </a:lnTo>
                  <a:lnTo>
                    <a:pt x="366" y="444"/>
                  </a:lnTo>
                  <a:lnTo>
                    <a:pt x="362" y="436"/>
                  </a:lnTo>
                  <a:lnTo>
                    <a:pt x="362" y="436"/>
                  </a:lnTo>
                  <a:lnTo>
                    <a:pt x="362" y="434"/>
                  </a:lnTo>
                  <a:lnTo>
                    <a:pt x="364" y="430"/>
                  </a:lnTo>
                  <a:lnTo>
                    <a:pt x="364" y="430"/>
                  </a:lnTo>
                  <a:lnTo>
                    <a:pt x="370" y="420"/>
                  </a:lnTo>
                  <a:lnTo>
                    <a:pt x="370" y="420"/>
                  </a:lnTo>
                  <a:lnTo>
                    <a:pt x="370" y="420"/>
                  </a:lnTo>
                  <a:lnTo>
                    <a:pt x="372" y="420"/>
                  </a:lnTo>
                  <a:lnTo>
                    <a:pt x="372" y="420"/>
                  </a:lnTo>
                  <a:lnTo>
                    <a:pt x="378" y="422"/>
                  </a:lnTo>
                  <a:lnTo>
                    <a:pt x="382" y="422"/>
                  </a:lnTo>
                  <a:lnTo>
                    <a:pt x="382" y="422"/>
                  </a:lnTo>
                  <a:lnTo>
                    <a:pt x="398" y="414"/>
                  </a:lnTo>
                  <a:lnTo>
                    <a:pt x="398" y="414"/>
                  </a:lnTo>
                  <a:lnTo>
                    <a:pt x="408" y="406"/>
                  </a:lnTo>
                  <a:lnTo>
                    <a:pt x="412" y="398"/>
                  </a:lnTo>
                  <a:lnTo>
                    <a:pt x="412" y="398"/>
                  </a:lnTo>
                  <a:lnTo>
                    <a:pt x="420" y="378"/>
                  </a:lnTo>
                  <a:lnTo>
                    <a:pt x="424" y="362"/>
                  </a:lnTo>
                  <a:lnTo>
                    <a:pt x="424" y="362"/>
                  </a:lnTo>
                  <a:lnTo>
                    <a:pt x="426" y="350"/>
                  </a:lnTo>
                  <a:lnTo>
                    <a:pt x="426" y="342"/>
                  </a:lnTo>
                  <a:lnTo>
                    <a:pt x="426" y="342"/>
                  </a:lnTo>
                  <a:lnTo>
                    <a:pt x="424" y="324"/>
                  </a:lnTo>
                  <a:lnTo>
                    <a:pt x="424" y="324"/>
                  </a:lnTo>
                  <a:lnTo>
                    <a:pt x="424" y="320"/>
                  </a:lnTo>
                  <a:lnTo>
                    <a:pt x="424" y="3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  <a:effectLst>
              <a:reflection blurRad="6350" stA="52000" endA="300" endPos="35000" dir="5400000" sy="-100000" algn="bl" rotWithShape="0"/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6" name="Group 28"/>
          <p:cNvGrpSpPr/>
          <p:nvPr/>
        </p:nvGrpSpPr>
        <p:grpSpPr>
          <a:xfrm>
            <a:off x="609600" y="1524000"/>
            <a:ext cx="351040" cy="381001"/>
            <a:chOff x="2895600" y="1371600"/>
            <a:chExt cx="351040" cy="381001"/>
          </a:xfrm>
        </p:grpSpPr>
        <p:sp>
          <p:nvSpPr>
            <p:cNvPr id="17" name="Ellipse 138"/>
            <p:cNvSpPr/>
            <p:nvPr/>
          </p:nvSpPr>
          <p:spPr bwMode="auto">
            <a:xfrm>
              <a:off x="2911993" y="1684485"/>
              <a:ext cx="311721" cy="68116"/>
            </a:xfrm>
            <a:prstGeom prst="ellipse">
              <a:avLst/>
            </a:prstGeom>
            <a:gradFill flip="none" rotWithShape="1">
              <a:gsLst>
                <a:gs pos="100000">
                  <a:srgbClr val="FFFFFF">
                    <a:alpha val="0"/>
                  </a:srgbClr>
                </a:gs>
                <a:gs pos="0">
                  <a:srgbClr val="E6E6E6">
                    <a:lumMod val="10000"/>
                    <a:alpha val="76000"/>
                  </a:srgbClr>
                </a:gs>
              </a:gsLst>
              <a:path path="shape">
                <a:fillToRect l="50000" t="50000" r="50000" b="50000"/>
              </a:path>
              <a:tileRect/>
            </a:gra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algn="ctr">
                <a:defRPr/>
              </a:pPr>
              <a:endParaRPr lang="en-US">
                <a:solidFill>
                  <a:srgbClr val="FFFFFF"/>
                </a:solidFill>
                <a:latin typeface="Calibri" pitchFamily="-111" charset="0"/>
                <a:ea typeface="ＭＳ Ｐゴシック" pitchFamily="-111" charset="-128"/>
              </a:endParaRPr>
            </a:p>
          </p:txBody>
        </p:sp>
        <p:sp>
          <p:nvSpPr>
            <p:cNvPr id="18" name="Ellipse 139"/>
            <p:cNvSpPr>
              <a:spLocks noChangeArrowheads="1"/>
            </p:cNvSpPr>
            <p:nvPr/>
          </p:nvSpPr>
          <p:spPr bwMode="auto">
            <a:xfrm>
              <a:off x="2895600" y="1371600"/>
              <a:ext cx="351040" cy="350475"/>
            </a:xfrm>
            <a:prstGeom prst="ellipse">
              <a:avLst/>
            </a:prstGeom>
            <a:gradFill rotWithShape="1">
              <a:gsLst>
                <a:gs pos="0">
                  <a:schemeClr val="bg2">
                    <a:lumMod val="75000"/>
                  </a:schemeClr>
                </a:gs>
                <a:gs pos="70000">
                  <a:schemeClr val="bg2">
                    <a:lumMod val="50000"/>
                  </a:schemeClr>
                </a:gs>
                <a:gs pos="100000">
                  <a:schemeClr val="bg2">
                    <a:lumMod val="10000"/>
                  </a:schemeClr>
                </a:gs>
              </a:gsLst>
              <a:lin ang="5400000" scaled="1"/>
            </a:gradFill>
            <a:ln w="3175">
              <a:noFill/>
              <a:miter lim="800000"/>
              <a:headEnd/>
              <a:tailEnd/>
            </a:ln>
          </p:spPr>
          <p:txBody>
            <a:bodyPr anchor="ctr"/>
            <a:lstStyle/>
            <a:p>
              <a:pPr indent="-342900" algn="ctr">
                <a:buFont typeface="Calibri" charset="0"/>
                <a:buAutoNum type="arabicPeriod"/>
              </a:pPr>
              <a:endParaRPr lang="en-US" sz="1400">
                <a:solidFill>
                  <a:srgbClr val="000000"/>
                </a:solidFill>
                <a:latin typeface="Calibri" charset="0"/>
                <a:ea typeface="ＭＳ Ｐゴシック" pitchFamily="34" charset="-128"/>
              </a:endParaRPr>
            </a:p>
          </p:txBody>
        </p:sp>
        <p:sp>
          <p:nvSpPr>
            <p:cNvPr id="19" name="Ellipse 140"/>
            <p:cNvSpPr>
              <a:spLocks noChangeArrowheads="1"/>
            </p:cNvSpPr>
            <p:nvPr/>
          </p:nvSpPr>
          <p:spPr bwMode="auto">
            <a:xfrm>
              <a:off x="2938561" y="1380079"/>
              <a:ext cx="257203" cy="189935"/>
            </a:xfrm>
            <a:prstGeom prst="ellipse">
              <a:avLst/>
            </a:prstGeom>
            <a:gradFill rotWithShape="1">
              <a:gsLst>
                <a:gs pos="0">
                  <a:srgbClr val="FFFCF9">
                    <a:alpha val="76999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00"/>
            </a:gradFill>
            <a:ln w="9525">
              <a:noFill/>
              <a:round/>
              <a:headEnd/>
              <a:tailEnd/>
            </a:ln>
          </p:spPr>
          <p:txBody>
            <a:bodyPr anchor="ctr"/>
            <a:lstStyle/>
            <a:p>
              <a:pPr marL="342900" indent="-342900" algn="ctr">
                <a:buFont typeface="Calibri" charset="0"/>
                <a:buAutoNum type="arabicPeriod"/>
              </a:pPr>
              <a:endParaRPr lang="en-US" dirty="0">
                <a:solidFill>
                  <a:srgbClr val="FFFFFF"/>
                </a:solidFill>
                <a:latin typeface="Calibri" charset="0"/>
                <a:ea typeface="ＭＳ Ｐゴシック" pitchFamily="34" charset="-128"/>
              </a:endParaRPr>
            </a:p>
          </p:txBody>
        </p:sp>
      </p:grpSp>
      <p:grpSp>
        <p:nvGrpSpPr>
          <p:cNvPr id="20" name="Group 31"/>
          <p:cNvGrpSpPr/>
          <p:nvPr/>
        </p:nvGrpSpPr>
        <p:grpSpPr>
          <a:xfrm>
            <a:off x="609600" y="2209800"/>
            <a:ext cx="351040" cy="381001"/>
            <a:chOff x="2895600" y="1371600"/>
            <a:chExt cx="351040" cy="381001"/>
          </a:xfrm>
        </p:grpSpPr>
        <p:sp>
          <p:nvSpPr>
            <p:cNvPr id="21" name="Ellipse 138"/>
            <p:cNvSpPr/>
            <p:nvPr/>
          </p:nvSpPr>
          <p:spPr bwMode="auto">
            <a:xfrm>
              <a:off x="2911993" y="1684485"/>
              <a:ext cx="311721" cy="68116"/>
            </a:xfrm>
            <a:prstGeom prst="ellipse">
              <a:avLst/>
            </a:prstGeom>
            <a:gradFill flip="none" rotWithShape="1">
              <a:gsLst>
                <a:gs pos="100000">
                  <a:srgbClr val="FFFFFF">
                    <a:alpha val="0"/>
                  </a:srgbClr>
                </a:gs>
                <a:gs pos="0">
                  <a:srgbClr val="E6E6E6">
                    <a:lumMod val="10000"/>
                    <a:alpha val="76000"/>
                  </a:srgbClr>
                </a:gs>
              </a:gsLst>
              <a:path path="shape">
                <a:fillToRect l="50000" t="50000" r="50000" b="50000"/>
              </a:path>
              <a:tileRect/>
            </a:gra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algn="ctr">
                <a:defRPr/>
              </a:pPr>
              <a:endParaRPr lang="en-US">
                <a:solidFill>
                  <a:srgbClr val="FFFFFF"/>
                </a:solidFill>
                <a:latin typeface="Calibri" pitchFamily="-111" charset="0"/>
                <a:ea typeface="ＭＳ Ｐゴシック" pitchFamily="-111" charset="-128"/>
              </a:endParaRPr>
            </a:p>
          </p:txBody>
        </p:sp>
        <p:sp>
          <p:nvSpPr>
            <p:cNvPr id="22" name="Ellipse 139"/>
            <p:cNvSpPr>
              <a:spLocks noChangeArrowheads="1"/>
            </p:cNvSpPr>
            <p:nvPr/>
          </p:nvSpPr>
          <p:spPr bwMode="auto">
            <a:xfrm>
              <a:off x="2895600" y="1371600"/>
              <a:ext cx="351040" cy="350475"/>
            </a:xfrm>
            <a:prstGeom prst="ellipse">
              <a:avLst/>
            </a:prstGeom>
            <a:gradFill rotWithShape="1">
              <a:gsLst>
                <a:gs pos="0">
                  <a:schemeClr val="bg2">
                    <a:lumMod val="75000"/>
                  </a:schemeClr>
                </a:gs>
                <a:gs pos="70000">
                  <a:schemeClr val="bg2">
                    <a:lumMod val="50000"/>
                  </a:schemeClr>
                </a:gs>
                <a:gs pos="100000">
                  <a:schemeClr val="bg2">
                    <a:lumMod val="10000"/>
                  </a:schemeClr>
                </a:gs>
              </a:gsLst>
              <a:lin ang="5400000" scaled="1"/>
            </a:gradFill>
            <a:ln w="3175">
              <a:noFill/>
              <a:miter lim="800000"/>
              <a:headEnd/>
              <a:tailEnd/>
            </a:ln>
          </p:spPr>
          <p:txBody>
            <a:bodyPr anchor="ctr"/>
            <a:lstStyle/>
            <a:p>
              <a:pPr indent="-342900" algn="ctr">
                <a:buFont typeface="Calibri" charset="0"/>
                <a:buAutoNum type="arabicPeriod"/>
              </a:pPr>
              <a:endParaRPr lang="en-US" sz="1400" dirty="0">
                <a:solidFill>
                  <a:srgbClr val="000000"/>
                </a:solidFill>
                <a:latin typeface="Calibri" charset="0"/>
                <a:ea typeface="ＭＳ Ｐゴシック" pitchFamily="34" charset="-128"/>
              </a:endParaRPr>
            </a:p>
          </p:txBody>
        </p:sp>
        <p:sp>
          <p:nvSpPr>
            <p:cNvPr id="23" name="Ellipse 140"/>
            <p:cNvSpPr>
              <a:spLocks noChangeArrowheads="1"/>
            </p:cNvSpPr>
            <p:nvPr/>
          </p:nvSpPr>
          <p:spPr bwMode="auto">
            <a:xfrm>
              <a:off x="2938561" y="1380079"/>
              <a:ext cx="257203" cy="189935"/>
            </a:xfrm>
            <a:prstGeom prst="ellipse">
              <a:avLst/>
            </a:prstGeom>
            <a:gradFill rotWithShape="1">
              <a:gsLst>
                <a:gs pos="0">
                  <a:srgbClr val="FFFCF9">
                    <a:alpha val="76999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00"/>
            </a:gradFill>
            <a:ln w="9525">
              <a:noFill/>
              <a:round/>
              <a:headEnd/>
              <a:tailEnd/>
            </a:ln>
          </p:spPr>
          <p:txBody>
            <a:bodyPr anchor="ctr"/>
            <a:lstStyle/>
            <a:p>
              <a:pPr marL="342900" indent="-342900" algn="ctr">
                <a:buFont typeface="Calibri" charset="0"/>
                <a:buAutoNum type="arabicPeriod"/>
              </a:pPr>
              <a:endParaRPr lang="en-US" dirty="0">
                <a:solidFill>
                  <a:srgbClr val="FFFFFF"/>
                </a:solidFill>
                <a:latin typeface="Calibri" charset="0"/>
                <a:ea typeface="ＭＳ Ｐゴシック" pitchFamily="34" charset="-128"/>
              </a:endParaRPr>
            </a:p>
          </p:txBody>
        </p:sp>
      </p:grpSp>
      <p:grpSp>
        <p:nvGrpSpPr>
          <p:cNvPr id="24" name="Group 50"/>
          <p:cNvGrpSpPr/>
          <p:nvPr/>
        </p:nvGrpSpPr>
        <p:grpSpPr>
          <a:xfrm>
            <a:off x="1066800" y="1371600"/>
            <a:ext cx="3810000" cy="461665"/>
            <a:chOff x="3352800" y="1219200"/>
            <a:chExt cx="3810000" cy="461665"/>
          </a:xfrm>
        </p:grpSpPr>
        <p:cxnSp>
          <p:nvCxnSpPr>
            <p:cNvPr id="25" name="Straight Connector 24"/>
            <p:cNvCxnSpPr/>
            <p:nvPr/>
          </p:nvCxnSpPr>
          <p:spPr>
            <a:xfrm>
              <a:off x="3352800" y="1676400"/>
              <a:ext cx="3810000" cy="1588"/>
            </a:xfrm>
            <a:prstGeom prst="line">
              <a:avLst/>
            </a:prstGeom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6" name="TextBox 25"/>
            <p:cNvSpPr txBox="1"/>
            <p:nvPr/>
          </p:nvSpPr>
          <p:spPr>
            <a:xfrm>
              <a:off x="3429000" y="1219200"/>
              <a:ext cx="1939442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400" dirty="0" smtClean="0">
                  <a:latin typeface="Calibri" pitchFamily="34" charset="0"/>
                </a:rPr>
                <a:t>Your text here</a:t>
              </a:r>
              <a:endParaRPr lang="en-US" sz="2400" dirty="0">
                <a:latin typeface="Calibri" pitchFamily="34" charset="0"/>
              </a:endParaRPr>
            </a:p>
          </p:txBody>
        </p:sp>
      </p:grpSp>
      <p:grpSp>
        <p:nvGrpSpPr>
          <p:cNvPr id="27" name="Group 51"/>
          <p:cNvGrpSpPr/>
          <p:nvPr/>
        </p:nvGrpSpPr>
        <p:grpSpPr>
          <a:xfrm>
            <a:off x="1066800" y="2057400"/>
            <a:ext cx="3810000" cy="461665"/>
            <a:chOff x="3352800" y="1905000"/>
            <a:chExt cx="3810000" cy="461665"/>
          </a:xfrm>
        </p:grpSpPr>
        <p:cxnSp>
          <p:nvCxnSpPr>
            <p:cNvPr id="28" name="Straight Connector 27"/>
            <p:cNvCxnSpPr/>
            <p:nvPr/>
          </p:nvCxnSpPr>
          <p:spPr>
            <a:xfrm>
              <a:off x="3352800" y="2362200"/>
              <a:ext cx="3810000" cy="1588"/>
            </a:xfrm>
            <a:prstGeom prst="line">
              <a:avLst/>
            </a:prstGeom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9" name="TextBox 28"/>
            <p:cNvSpPr txBox="1"/>
            <p:nvPr/>
          </p:nvSpPr>
          <p:spPr>
            <a:xfrm>
              <a:off x="3429000" y="1905000"/>
              <a:ext cx="1939442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400" dirty="0" smtClean="0">
                  <a:latin typeface="Calibri" pitchFamily="34" charset="0"/>
                </a:rPr>
                <a:t>Your text here</a:t>
              </a:r>
              <a:endParaRPr lang="en-US" sz="2400" dirty="0">
                <a:latin typeface="Calibri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87933989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1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47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1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4" dur="10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27"/>
          <p:cNvPicPr>
            <a:picLocks noChangeAspect="1" noChangeArrowheads="1"/>
          </p:cNvPicPr>
          <p:nvPr/>
        </p:nvPicPr>
        <p:blipFill>
          <a:blip r:embed="rId2" cstate="print"/>
          <a:srcRect l="41676" r="35998" b="50417"/>
          <a:stretch>
            <a:fillRect/>
          </a:stretch>
        </p:blipFill>
        <p:spPr bwMode="auto">
          <a:xfrm>
            <a:off x="0" y="3700463"/>
            <a:ext cx="9144000" cy="25479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2" name="Picture 2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152400" y="2209800"/>
            <a:ext cx="5353050" cy="32369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blurRad="127000" dist="38100" dir="5400000" sx="102000" sy="102000" algn="t" rotWithShape="0">
              <a:prstClr val="black">
                <a:alpha val="40000"/>
              </a:prstClr>
            </a:outerShdw>
          </a:effectLst>
        </p:spPr>
      </p:pic>
      <p:sp>
        <p:nvSpPr>
          <p:cNvPr id="11" name="Freeform 7"/>
          <p:cNvSpPr>
            <a:spLocks noEditPoints="1"/>
          </p:cNvSpPr>
          <p:nvPr/>
        </p:nvSpPr>
        <p:spPr bwMode="auto">
          <a:xfrm>
            <a:off x="4876800" y="2895600"/>
            <a:ext cx="838200" cy="2817813"/>
          </a:xfrm>
          <a:custGeom>
            <a:avLst/>
            <a:gdLst/>
            <a:ahLst/>
            <a:cxnLst>
              <a:cxn ang="0">
                <a:pos x="249" y="226"/>
              </a:cxn>
              <a:cxn ang="0">
                <a:pos x="243" y="172"/>
              </a:cxn>
              <a:cxn ang="0">
                <a:pos x="238" y="145"/>
              </a:cxn>
              <a:cxn ang="0">
                <a:pos x="218" y="127"/>
              </a:cxn>
              <a:cxn ang="0">
                <a:pos x="171" y="109"/>
              </a:cxn>
              <a:cxn ang="0">
                <a:pos x="154" y="97"/>
              </a:cxn>
              <a:cxn ang="0">
                <a:pos x="146" y="75"/>
              </a:cxn>
              <a:cxn ang="0">
                <a:pos x="151" y="49"/>
              </a:cxn>
              <a:cxn ang="0">
                <a:pos x="94" y="6"/>
              </a:cxn>
              <a:cxn ang="0">
                <a:pos x="72" y="68"/>
              </a:cxn>
              <a:cxn ang="0">
                <a:pos x="84" y="96"/>
              </a:cxn>
              <a:cxn ang="0">
                <a:pos x="89" y="124"/>
              </a:cxn>
              <a:cxn ang="0">
                <a:pos x="63" y="151"/>
              </a:cxn>
              <a:cxn ang="0">
                <a:pos x="44" y="169"/>
              </a:cxn>
              <a:cxn ang="0">
                <a:pos x="38" y="200"/>
              </a:cxn>
              <a:cxn ang="0">
                <a:pos x="35" y="256"/>
              </a:cxn>
              <a:cxn ang="0">
                <a:pos x="31" y="289"/>
              </a:cxn>
              <a:cxn ang="0">
                <a:pos x="23" y="316"/>
              </a:cxn>
              <a:cxn ang="0">
                <a:pos x="24" y="344"/>
              </a:cxn>
              <a:cxn ang="0">
                <a:pos x="12" y="370"/>
              </a:cxn>
              <a:cxn ang="0">
                <a:pos x="0" y="415"/>
              </a:cxn>
              <a:cxn ang="0">
                <a:pos x="23" y="413"/>
              </a:cxn>
              <a:cxn ang="0">
                <a:pos x="31" y="463"/>
              </a:cxn>
              <a:cxn ang="0">
                <a:pos x="50" y="612"/>
              </a:cxn>
              <a:cxn ang="0">
                <a:pos x="69" y="686"/>
              </a:cxn>
              <a:cxn ang="0">
                <a:pos x="83" y="753"/>
              </a:cxn>
              <a:cxn ang="0">
                <a:pos x="90" y="777"/>
              </a:cxn>
              <a:cxn ang="0">
                <a:pos x="86" y="785"/>
              </a:cxn>
              <a:cxn ang="0">
                <a:pos x="64" y="791"/>
              </a:cxn>
              <a:cxn ang="0">
                <a:pos x="42" y="803"/>
              </a:cxn>
              <a:cxn ang="0">
                <a:pos x="42" y="810"/>
              </a:cxn>
              <a:cxn ang="0">
                <a:pos x="78" y="817"/>
              </a:cxn>
              <a:cxn ang="0">
                <a:pos x="121" y="804"/>
              </a:cxn>
              <a:cxn ang="0">
                <a:pos x="141" y="810"/>
              </a:cxn>
              <a:cxn ang="0">
                <a:pos x="171" y="804"/>
              </a:cxn>
              <a:cxn ang="0">
                <a:pos x="171" y="813"/>
              </a:cxn>
              <a:cxn ang="0">
                <a:pos x="161" y="826"/>
              </a:cxn>
              <a:cxn ang="0">
                <a:pos x="152" y="838"/>
              </a:cxn>
              <a:cxn ang="0">
                <a:pos x="176" y="849"/>
              </a:cxn>
              <a:cxn ang="0">
                <a:pos x="226" y="836"/>
              </a:cxn>
              <a:cxn ang="0">
                <a:pos x="228" y="810"/>
              </a:cxn>
              <a:cxn ang="0">
                <a:pos x="231" y="792"/>
              </a:cxn>
              <a:cxn ang="0">
                <a:pos x="221" y="748"/>
              </a:cxn>
              <a:cxn ang="0">
                <a:pos x="221" y="680"/>
              </a:cxn>
              <a:cxn ang="0">
                <a:pos x="210" y="593"/>
              </a:cxn>
              <a:cxn ang="0">
                <a:pos x="205" y="474"/>
              </a:cxn>
              <a:cxn ang="0">
                <a:pos x="202" y="415"/>
              </a:cxn>
              <a:cxn ang="0">
                <a:pos x="218" y="397"/>
              </a:cxn>
              <a:cxn ang="0">
                <a:pos x="231" y="379"/>
              </a:cxn>
              <a:cxn ang="0">
                <a:pos x="235" y="362"/>
              </a:cxn>
              <a:cxn ang="0">
                <a:pos x="250" y="312"/>
              </a:cxn>
              <a:cxn ang="0">
                <a:pos x="150" y="695"/>
              </a:cxn>
              <a:cxn ang="0">
                <a:pos x="141" y="608"/>
              </a:cxn>
              <a:cxn ang="0">
                <a:pos x="145" y="596"/>
              </a:cxn>
              <a:cxn ang="0">
                <a:pos x="152" y="647"/>
              </a:cxn>
              <a:cxn ang="0">
                <a:pos x="159" y="722"/>
              </a:cxn>
              <a:cxn ang="0">
                <a:pos x="157" y="744"/>
              </a:cxn>
              <a:cxn ang="0">
                <a:pos x="160" y="746"/>
              </a:cxn>
              <a:cxn ang="0">
                <a:pos x="170" y="798"/>
              </a:cxn>
              <a:cxn ang="0">
                <a:pos x="167" y="783"/>
              </a:cxn>
            </a:cxnLst>
            <a:rect l="0" t="0" r="r" b="b"/>
            <a:pathLst>
              <a:path w="258" h="850">
                <a:moveTo>
                  <a:pt x="258" y="276"/>
                </a:moveTo>
                <a:cubicBezTo>
                  <a:pt x="258" y="274"/>
                  <a:pt x="257" y="270"/>
                  <a:pt x="257" y="266"/>
                </a:cubicBezTo>
                <a:cubicBezTo>
                  <a:pt x="257" y="262"/>
                  <a:pt x="256" y="259"/>
                  <a:pt x="256" y="256"/>
                </a:cubicBezTo>
                <a:cubicBezTo>
                  <a:pt x="255" y="254"/>
                  <a:pt x="253" y="246"/>
                  <a:pt x="253" y="244"/>
                </a:cubicBezTo>
                <a:cubicBezTo>
                  <a:pt x="252" y="242"/>
                  <a:pt x="252" y="239"/>
                  <a:pt x="251" y="237"/>
                </a:cubicBezTo>
                <a:cubicBezTo>
                  <a:pt x="250" y="234"/>
                  <a:pt x="249" y="227"/>
                  <a:pt x="249" y="226"/>
                </a:cubicBezTo>
                <a:cubicBezTo>
                  <a:pt x="249" y="225"/>
                  <a:pt x="250" y="222"/>
                  <a:pt x="250" y="221"/>
                </a:cubicBezTo>
                <a:cubicBezTo>
                  <a:pt x="250" y="219"/>
                  <a:pt x="250" y="214"/>
                  <a:pt x="250" y="210"/>
                </a:cubicBezTo>
                <a:cubicBezTo>
                  <a:pt x="250" y="206"/>
                  <a:pt x="250" y="204"/>
                  <a:pt x="249" y="200"/>
                </a:cubicBezTo>
                <a:cubicBezTo>
                  <a:pt x="249" y="196"/>
                  <a:pt x="247" y="188"/>
                  <a:pt x="246" y="186"/>
                </a:cubicBezTo>
                <a:cubicBezTo>
                  <a:pt x="246" y="183"/>
                  <a:pt x="245" y="181"/>
                  <a:pt x="244" y="179"/>
                </a:cubicBezTo>
                <a:cubicBezTo>
                  <a:pt x="244" y="177"/>
                  <a:pt x="243" y="173"/>
                  <a:pt x="243" y="172"/>
                </a:cubicBezTo>
                <a:cubicBezTo>
                  <a:pt x="243" y="171"/>
                  <a:pt x="243" y="168"/>
                  <a:pt x="243" y="167"/>
                </a:cubicBezTo>
                <a:cubicBezTo>
                  <a:pt x="242" y="166"/>
                  <a:pt x="242" y="164"/>
                  <a:pt x="242" y="164"/>
                </a:cubicBezTo>
                <a:cubicBezTo>
                  <a:pt x="242" y="163"/>
                  <a:pt x="242" y="161"/>
                  <a:pt x="241" y="159"/>
                </a:cubicBezTo>
                <a:cubicBezTo>
                  <a:pt x="241" y="158"/>
                  <a:pt x="241" y="158"/>
                  <a:pt x="241" y="157"/>
                </a:cubicBezTo>
                <a:cubicBezTo>
                  <a:pt x="241" y="156"/>
                  <a:pt x="240" y="153"/>
                  <a:pt x="240" y="151"/>
                </a:cubicBezTo>
                <a:cubicBezTo>
                  <a:pt x="239" y="148"/>
                  <a:pt x="238" y="146"/>
                  <a:pt x="238" y="145"/>
                </a:cubicBezTo>
                <a:cubicBezTo>
                  <a:pt x="238" y="144"/>
                  <a:pt x="237" y="142"/>
                  <a:pt x="237" y="140"/>
                </a:cubicBezTo>
                <a:cubicBezTo>
                  <a:pt x="236" y="139"/>
                  <a:pt x="235" y="138"/>
                  <a:pt x="234" y="136"/>
                </a:cubicBezTo>
                <a:cubicBezTo>
                  <a:pt x="233" y="135"/>
                  <a:pt x="230" y="133"/>
                  <a:pt x="230" y="132"/>
                </a:cubicBezTo>
                <a:cubicBezTo>
                  <a:pt x="229" y="132"/>
                  <a:pt x="227" y="130"/>
                  <a:pt x="226" y="130"/>
                </a:cubicBezTo>
                <a:cubicBezTo>
                  <a:pt x="225" y="130"/>
                  <a:pt x="225" y="130"/>
                  <a:pt x="224" y="129"/>
                </a:cubicBezTo>
                <a:cubicBezTo>
                  <a:pt x="223" y="128"/>
                  <a:pt x="219" y="127"/>
                  <a:pt x="218" y="127"/>
                </a:cubicBezTo>
                <a:cubicBezTo>
                  <a:pt x="216" y="127"/>
                  <a:pt x="215" y="126"/>
                  <a:pt x="213" y="125"/>
                </a:cubicBezTo>
                <a:cubicBezTo>
                  <a:pt x="212" y="124"/>
                  <a:pt x="203" y="122"/>
                  <a:pt x="199" y="120"/>
                </a:cubicBezTo>
                <a:cubicBezTo>
                  <a:pt x="195" y="118"/>
                  <a:pt x="187" y="115"/>
                  <a:pt x="185" y="114"/>
                </a:cubicBezTo>
                <a:cubicBezTo>
                  <a:pt x="182" y="112"/>
                  <a:pt x="177" y="111"/>
                  <a:pt x="176" y="111"/>
                </a:cubicBezTo>
                <a:cubicBezTo>
                  <a:pt x="174" y="110"/>
                  <a:pt x="172" y="110"/>
                  <a:pt x="172" y="110"/>
                </a:cubicBezTo>
                <a:cubicBezTo>
                  <a:pt x="171" y="110"/>
                  <a:pt x="171" y="109"/>
                  <a:pt x="171" y="109"/>
                </a:cubicBezTo>
                <a:cubicBezTo>
                  <a:pt x="171" y="108"/>
                  <a:pt x="170" y="108"/>
                  <a:pt x="169" y="108"/>
                </a:cubicBezTo>
                <a:cubicBezTo>
                  <a:pt x="169" y="108"/>
                  <a:pt x="168" y="108"/>
                  <a:pt x="167" y="107"/>
                </a:cubicBezTo>
                <a:cubicBezTo>
                  <a:pt x="166" y="107"/>
                  <a:pt x="165" y="105"/>
                  <a:pt x="164" y="104"/>
                </a:cubicBezTo>
                <a:cubicBezTo>
                  <a:pt x="162" y="102"/>
                  <a:pt x="160" y="100"/>
                  <a:pt x="160" y="99"/>
                </a:cubicBezTo>
                <a:cubicBezTo>
                  <a:pt x="159" y="98"/>
                  <a:pt x="159" y="97"/>
                  <a:pt x="158" y="97"/>
                </a:cubicBezTo>
                <a:cubicBezTo>
                  <a:pt x="156" y="97"/>
                  <a:pt x="155" y="97"/>
                  <a:pt x="154" y="97"/>
                </a:cubicBezTo>
                <a:cubicBezTo>
                  <a:pt x="154" y="97"/>
                  <a:pt x="153" y="97"/>
                  <a:pt x="153" y="96"/>
                </a:cubicBezTo>
                <a:cubicBezTo>
                  <a:pt x="152" y="95"/>
                  <a:pt x="151" y="93"/>
                  <a:pt x="150" y="91"/>
                </a:cubicBezTo>
                <a:cubicBezTo>
                  <a:pt x="149" y="89"/>
                  <a:pt x="149" y="90"/>
                  <a:pt x="149" y="89"/>
                </a:cubicBezTo>
                <a:cubicBezTo>
                  <a:pt x="148" y="88"/>
                  <a:pt x="147" y="87"/>
                  <a:pt x="147" y="87"/>
                </a:cubicBezTo>
                <a:cubicBezTo>
                  <a:pt x="146" y="87"/>
                  <a:pt x="146" y="87"/>
                  <a:pt x="146" y="85"/>
                </a:cubicBezTo>
                <a:cubicBezTo>
                  <a:pt x="146" y="84"/>
                  <a:pt x="146" y="76"/>
                  <a:pt x="146" y="75"/>
                </a:cubicBezTo>
                <a:cubicBezTo>
                  <a:pt x="146" y="74"/>
                  <a:pt x="146" y="74"/>
                  <a:pt x="146" y="73"/>
                </a:cubicBezTo>
                <a:cubicBezTo>
                  <a:pt x="147" y="73"/>
                  <a:pt x="147" y="73"/>
                  <a:pt x="148" y="72"/>
                </a:cubicBezTo>
                <a:cubicBezTo>
                  <a:pt x="149" y="70"/>
                  <a:pt x="150" y="68"/>
                  <a:pt x="150" y="67"/>
                </a:cubicBezTo>
                <a:cubicBezTo>
                  <a:pt x="151" y="66"/>
                  <a:pt x="152" y="64"/>
                  <a:pt x="152" y="62"/>
                </a:cubicBezTo>
                <a:cubicBezTo>
                  <a:pt x="152" y="60"/>
                  <a:pt x="153" y="56"/>
                  <a:pt x="153" y="54"/>
                </a:cubicBezTo>
                <a:cubicBezTo>
                  <a:pt x="153" y="52"/>
                  <a:pt x="152" y="50"/>
                  <a:pt x="151" y="49"/>
                </a:cubicBezTo>
                <a:cubicBezTo>
                  <a:pt x="151" y="48"/>
                  <a:pt x="151" y="47"/>
                  <a:pt x="150" y="46"/>
                </a:cubicBezTo>
                <a:cubicBezTo>
                  <a:pt x="150" y="45"/>
                  <a:pt x="148" y="45"/>
                  <a:pt x="147" y="45"/>
                </a:cubicBezTo>
                <a:cubicBezTo>
                  <a:pt x="147" y="45"/>
                  <a:pt x="147" y="45"/>
                  <a:pt x="147" y="43"/>
                </a:cubicBezTo>
                <a:cubicBezTo>
                  <a:pt x="147" y="41"/>
                  <a:pt x="146" y="33"/>
                  <a:pt x="144" y="30"/>
                </a:cubicBezTo>
                <a:cubicBezTo>
                  <a:pt x="139" y="16"/>
                  <a:pt x="130" y="9"/>
                  <a:pt x="121" y="4"/>
                </a:cubicBezTo>
                <a:cubicBezTo>
                  <a:pt x="112" y="0"/>
                  <a:pt x="99" y="4"/>
                  <a:pt x="94" y="6"/>
                </a:cubicBezTo>
                <a:cubicBezTo>
                  <a:pt x="89" y="9"/>
                  <a:pt x="76" y="15"/>
                  <a:pt x="72" y="24"/>
                </a:cubicBezTo>
                <a:cubicBezTo>
                  <a:pt x="68" y="34"/>
                  <a:pt x="72" y="49"/>
                  <a:pt x="73" y="51"/>
                </a:cubicBezTo>
                <a:cubicBezTo>
                  <a:pt x="73" y="54"/>
                  <a:pt x="73" y="54"/>
                  <a:pt x="72" y="54"/>
                </a:cubicBezTo>
                <a:cubicBezTo>
                  <a:pt x="71" y="54"/>
                  <a:pt x="71" y="55"/>
                  <a:pt x="71" y="56"/>
                </a:cubicBezTo>
                <a:cubicBezTo>
                  <a:pt x="71" y="57"/>
                  <a:pt x="71" y="59"/>
                  <a:pt x="71" y="61"/>
                </a:cubicBezTo>
                <a:cubicBezTo>
                  <a:pt x="71" y="62"/>
                  <a:pt x="72" y="66"/>
                  <a:pt x="72" y="68"/>
                </a:cubicBezTo>
                <a:cubicBezTo>
                  <a:pt x="73" y="69"/>
                  <a:pt x="73" y="73"/>
                  <a:pt x="74" y="74"/>
                </a:cubicBezTo>
                <a:cubicBezTo>
                  <a:pt x="75" y="75"/>
                  <a:pt x="75" y="76"/>
                  <a:pt x="76" y="78"/>
                </a:cubicBezTo>
                <a:cubicBezTo>
                  <a:pt x="77" y="80"/>
                  <a:pt x="78" y="80"/>
                  <a:pt x="78" y="81"/>
                </a:cubicBezTo>
                <a:cubicBezTo>
                  <a:pt x="79" y="81"/>
                  <a:pt x="79" y="82"/>
                  <a:pt x="79" y="82"/>
                </a:cubicBezTo>
                <a:cubicBezTo>
                  <a:pt x="80" y="83"/>
                  <a:pt x="80" y="87"/>
                  <a:pt x="81" y="89"/>
                </a:cubicBezTo>
                <a:cubicBezTo>
                  <a:pt x="82" y="92"/>
                  <a:pt x="83" y="94"/>
                  <a:pt x="84" y="96"/>
                </a:cubicBezTo>
                <a:cubicBezTo>
                  <a:pt x="85" y="98"/>
                  <a:pt x="88" y="100"/>
                  <a:pt x="89" y="102"/>
                </a:cubicBezTo>
                <a:cubicBezTo>
                  <a:pt x="90" y="103"/>
                  <a:pt x="90" y="103"/>
                  <a:pt x="91" y="104"/>
                </a:cubicBezTo>
                <a:cubicBezTo>
                  <a:pt x="91" y="105"/>
                  <a:pt x="92" y="110"/>
                  <a:pt x="93" y="111"/>
                </a:cubicBezTo>
                <a:cubicBezTo>
                  <a:pt x="93" y="112"/>
                  <a:pt x="93" y="112"/>
                  <a:pt x="92" y="113"/>
                </a:cubicBezTo>
                <a:cubicBezTo>
                  <a:pt x="92" y="114"/>
                  <a:pt x="91" y="115"/>
                  <a:pt x="91" y="117"/>
                </a:cubicBezTo>
                <a:cubicBezTo>
                  <a:pt x="90" y="119"/>
                  <a:pt x="89" y="123"/>
                  <a:pt x="89" y="124"/>
                </a:cubicBezTo>
                <a:cubicBezTo>
                  <a:pt x="89" y="125"/>
                  <a:pt x="88" y="127"/>
                  <a:pt x="88" y="127"/>
                </a:cubicBezTo>
                <a:cubicBezTo>
                  <a:pt x="87" y="128"/>
                  <a:pt x="87" y="128"/>
                  <a:pt x="87" y="129"/>
                </a:cubicBezTo>
                <a:cubicBezTo>
                  <a:pt x="86" y="129"/>
                  <a:pt x="86" y="129"/>
                  <a:pt x="85" y="130"/>
                </a:cubicBezTo>
                <a:cubicBezTo>
                  <a:pt x="84" y="131"/>
                  <a:pt x="81" y="134"/>
                  <a:pt x="80" y="135"/>
                </a:cubicBezTo>
                <a:cubicBezTo>
                  <a:pt x="79" y="136"/>
                  <a:pt x="72" y="142"/>
                  <a:pt x="71" y="143"/>
                </a:cubicBezTo>
                <a:cubicBezTo>
                  <a:pt x="70" y="144"/>
                  <a:pt x="64" y="150"/>
                  <a:pt x="63" y="151"/>
                </a:cubicBezTo>
                <a:cubicBezTo>
                  <a:pt x="61" y="153"/>
                  <a:pt x="56" y="157"/>
                  <a:pt x="56" y="158"/>
                </a:cubicBezTo>
                <a:cubicBezTo>
                  <a:pt x="55" y="159"/>
                  <a:pt x="53" y="160"/>
                  <a:pt x="52" y="160"/>
                </a:cubicBezTo>
                <a:cubicBezTo>
                  <a:pt x="51" y="160"/>
                  <a:pt x="51" y="161"/>
                  <a:pt x="50" y="161"/>
                </a:cubicBezTo>
                <a:cubicBezTo>
                  <a:pt x="50" y="162"/>
                  <a:pt x="48" y="163"/>
                  <a:pt x="47" y="164"/>
                </a:cubicBezTo>
                <a:cubicBezTo>
                  <a:pt x="46" y="165"/>
                  <a:pt x="46" y="166"/>
                  <a:pt x="45" y="167"/>
                </a:cubicBezTo>
                <a:cubicBezTo>
                  <a:pt x="45" y="167"/>
                  <a:pt x="45" y="168"/>
                  <a:pt x="44" y="169"/>
                </a:cubicBezTo>
                <a:cubicBezTo>
                  <a:pt x="44" y="170"/>
                  <a:pt x="44" y="170"/>
                  <a:pt x="43" y="171"/>
                </a:cubicBezTo>
                <a:cubicBezTo>
                  <a:pt x="42" y="172"/>
                  <a:pt x="42" y="174"/>
                  <a:pt x="41" y="175"/>
                </a:cubicBezTo>
                <a:cubicBezTo>
                  <a:pt x="41" y="176"/>
                  <a:pt x="41" y="177"/>
                  <a:pt x="40" y="178"/>
                </a:cubicBezTo>
                <a:cubicBezTo>
                  <a:pt x="39" y="180"/>
                  <a:pt x="39" y="183"/>
                  <a:pt x="39" y="185"/>
                </a:cubicBezTo>
                <a:cubicBezTo>
                  <a:pt x="39" y="188"/>
                  <a:pt x="38" y="192"/>
                  <a:pt x="38" y="194"/>
                </a:cubicBezTo>
                <a:cubicBezTo>
                  <a:pt x="38" y="196"/>
                  <a:pt x="38" y="199"/>
                  <a:pt x="38" y="200"/>
                </a:cubicBezTo>
                <a:cubicBezTo>
                  <a:pt x="38" y="202"/>
                  <a:pt x="38" y="204"/>
                  <a:pt x="38" y="206"/>
                </a:cubicBezTo>
                <a:cubicBezTo>
                  <a:pt x="38" y="207"/>
                  <a:pt x="37" y="213"/>
                  <a:pt x="37" y="215"/>
                </a:cubicBezTo>
                <a:cubicBezTo>
                  <a:pt x="37" y="218"/>
                  <a:pt x="36" y="223"/>
                  <a:pt x="36" y="226"/>
                </a:cubicBezTo>
                <a:cubicBezTo>
                  <a:pt x="35" y="228"/>
                  <a:pt x="36" y="231"/>
                  <a:pt x="36" y="234"/>
                </a:cubicBezTo>
                <a:cubicBezTo>
                  <a:pt x="36" y="236"/>
                  <a:pt x="36" y="240"/>
                  <a:pt x="35" y="245"/>
                </a:cubicBezTo>
                <a:cubicBezTo>
                  <a:pt x="35" y="250"/>
                  <a:pt x="35" y="254"/>
                  <a:pt x="35" y="256"/>
                </a:cubicBezTo>
                <a:cubicBezTo>
                  <a:pt x="35" y="258"/>
                  <a:pt x="35" y="262"/>
                  <a:pt x="34" y="264"/>
                </a:cubicBezTo>
                <a:cubicBezTo>
                  <a:pt x="34" y="266"/>
                  <a:pt x="33" y="269"/>
                  <a:pt x="33" y="270"/>
                </a:cubicBezTo>
                <a:cubicBezTo>
                  <a:pt x="33" y="271"/>
                  <a:pt x="32" y="274"/>
                  <a:pt x="32" y="276"/>
                </a:cubicBezTo>
                <a:cubicBezTo>
                  <a:pt x="32" y="278"/>
                  <a:pt x="32" y="281"/>
                  <a:pt x="32" y="282"/>
                </a:cubicBezTo>
                <a:cubicBezTo>
                  <a:pt x="32" y="283"/>
                  <a:pt x="32" y="286"/>
                  <a:pt x="32" y="287"/>
                </a:cubicBezTo>
                <a:cubicBezTo>
                  <a:pt x="32" y="288"/>
                  <a:pt x="32" y="288"/>
                  <a:pt x="31" y="289"/>
                </a:cubicBezTo>
                <a:cubicBezTo>
                  <a:pt x="29" y="291"/>
                  <a:pt x="28" y="293"/>
                  <a:pt x="27" y="294"/>
                </a:cubicBezTo>
                <a:cubicBezTo>
                  <a:pt x="27" y="295"/>
                  <a:pt x="26" y="298"/>
                  <a:pt x="26" y="299"/>
                </a:cubicBezTo>
                <a:cubicBezTo>
                  <a:pt x="26" y="301"/>
                  <a:pt x="27" y="304"/>
                  <a:pt x="27" y="305"/>
                </a:cubicBezTo>
                <a:cubicBezTo>
                  <a:pt x="28" y="306"/>
                  <a:pt x="27" y="307"/>
                  <a:pt x="27" y="308"/>
                </a:cubicBezTo>
                <a:cubicBezTo>
                  <a:pt x="26" y="310"/>
                  <a:pt x="25" y="312"/>
                  <a:pt x="24" y="312"/>
                </a:cubicBezTo>
                <a:cubicBezTo>
                  <a:pt x="24" y="313"/>
                  <a:pt x="23" y="315"/>
                  <a:pt x="23" y="316"/>
                </a:cubicBezTo>
                <a:cubicBezTo>
                  <a:pt x="22" y="317"/>
                  <a:pt x="22" y="320"/>
                  <a:pt x="23" y="321"/>
                </a:cubicBezTo>
                <a:cubicBezTo>
                  <a:pt x="23" y="322"/>
                  <a:pt x="24" y="327"/>
                  <a:pt x="24" y="329"/>
                </a:cubicBezTo>
                <a:cubicBezTo>
                  <a:pt x="25" y="331"/>
                  <a:pt x="27" y="335"/>
                  <a:pt x="27" y="336"/>
                </a:cubicBezTo>
                <a:cubicBezTo>
                  <a:pt x="27" y="336"/>
                  <a:pt x="27" y="336"/>
                  <a:pt x="27" y="337"/>
                </a:cubicBezTo>
                <a:cubicBezTo>
                  <a:pt x="27" y="337"/>
                  <a:pt x="27" y="338"/>
                  <a:pt x="26" y="339"/>
                </a:cubicBezTo>
                <a:cubicBezTo>
                  <a:pt x="25" y="340"/>
                  <a:pt x="24" y="343"/>
                  <a:pt x="24" y="344"/>
                </a:cubicBezTo>
                <a:cubicBezTo>
                  <a:pt x="24" y="345"/>
                  <a:pt x="24" y="348"/>
                  <a:pt x="25" y="348"/>
                </a:cubicBezTo>
                <a:cubicBezTo>
                  <a:pt x="25" y="349"/>
                  <a:pt x="25" y="349"/>
                  <a:pt x="25" y="350"/>
                </a:cubicBezTo>
                <a:cubicBezTo>
                  <a:pt x="24" y="350"/>
                  <a:pt x="24" y="351"/>
                  <a:pt x="24" y="352"/>
                </a:cubicBezTo>
                <a:cubicBezTo>
                  <a:pt x="24" y="352"/>
                  <a:pt x="23" y="353"/>
                  <a:pt x="22" y="354"/>
                </a:cubicBezTo>
                <a:cubicBezTo>
                  <a:pt x="21" y="356"/>
                  <a:pt x="18" y="360"/>
                  <a:pt x="18" y="361"/>
                </a:cubicBezTo>
                <a:cubicBezTo>
                  <a:pt x="17" y="363"/>
                  <a:pt x="14" y="367"/>
                  <a:pt x="12" y="370"/>
                </a:cubicBezTo>
                <a:cubicBezTo>
                  <a:pt x="9" y="374"/>
                  <a:pt x="6" y="380"/>
                  <a:pt x="6" y="382"/>
                </a:cubicBezTo>
                <a:cubicBezTo>
                  <a:pt x="5" y="383"/>
                  <a:pt x="2" y="392"/>
                  <a:pt x="1" y="394"/>
                </a:cubicBezTo>
                <a:cubicBezTo>
                  <a:pt x="1" y="396"/>
                  <a:pt x="0" y="399"/>
                  <a:pt x="0" y="401"/>
                </a:cubicBezTo>
                <a:cubicBezTo>
                  <a:pt x="0" y="403"/>
                  <a:pt x="0" y="409"/>
                  <a:pt x="1" y="410"/>
                </a:cubicBezTo>
                <a:cubicBezTo>
                  <a:pt x="1" y="411"/>
                  <a:pt x="0" y="412"/>
                  <a:pt x="0" y="413"/>
                </a:cubicBezTo>
                <a:cubicBezTo>
                  <a:pt x="0" y="414"/>
                  <a:pt x="0" y="415"/>
                  <a:pt x="0" y="415"/>
                </a:cubicBezTo>
                <a:cubicBezTo>
                  <a:pt x="0" y="416"/>
                  <a:pt x="1" y="417"/>
                  <a:pt x="2" y="418"/>
                </a:cubicBezTo>
                <a:cubicBezTo>
                  <a:pt x="3" y="419"/>
                  <a:pt x="5" y="420"/>
                  <a:pt x="5" y="420"/>
                </a:cubicBezTo>
                <a:cubicBezTo>
                  <a:pt x="5" y="420"/>
                  <a:pt x="5" y="420"/>
                  <a:pt x="8" y="420"/>
                </a:cubicBezTo>
                <a:cubicBezTo>
                  <a:pt x="11" y="420"/>
                  <a:pt x="16" y="419"/>
                  <a:pt x="17" y="418"/>
                </a:cubicBezTo>
                <a:cubicBezTo>
                  <a:pt x="19" y="417"/>
                  <a:pt x="22" y="414"/>
                  <a:pt x="22" y="413"/>
                </a:cubicBezTo>
                <a:cubicBezTo>
                  <a:pt x="23" y="412"/>
                  <a:pt x="23" y="413"/>
                  <a:pt x="23" y="413"/>
                </a:cubicBezTo>
                <a:cubicBezTo>
                  <a:pt x="23" y="414"/>
                  <a:pt x="24" y="416"/>
                  <a:pt x="24" y="418"/>
                </a:cubicBezTo>
                <a:cubicBezTo>
                  <a:pt x="24" y="419"/>
                  <a:pt x="24" y="423"/>
                  <a:pt x="24" y="425"/>
                </a:cubicBezTo>
                <a:cubicBezTo>
                  <a:pt x="24" y="426"/>
                  <a:pt x="24" y="427"/>
                  <a:pt x="24" y="429"/>
                </a:cubicBezTo>
                <a:cubicBezTo>
                  <a:pt x="25" y="430"/>
                  <a:pt x="25" y="431"/>
                  <a:pt x="26" y="433"/>
                </a:cubicBezTo>
                <a:cubicBezTo>
                  <a:pt x="26" y="435"/>
                  <a:pt x="27" y="439"/>
                  <a:pt x="28" y="444"/>
                </a:cubicBezTo>
                <a:cubicBezTo>
                  <a:pt x="29" y="451"/>
                  <a:pt x="30" y="458"/>
                  <a:pt x="31" y="463"/>
                </a:cubicBezTo>
                <a:cubicBezTo>
                  <a:pt x="31" y="468"/>
                  <a:pt x="32" y="479"/>
                  <a:pt x="32" y="483"/>
                </a:cubicBezTo>
                <a:cubicBezTo>
                  <a:pt x="33" y="487"/>
                  <a:pt x="36" y="511"/>
                  <a:pt x="36" y="513"/>
                </a:cubicBezTo>
                <a:cubicBezTo>
                  <a:pt x="36" y="516"/>
                  <a:pt x="37" y="526"/>
                  <a:pt x="38" y="531"/>
                </a:cubicBezTo>
                <a:cubicBezTo>
                  <a:pt x="38" y="535"/>
                  <a:pt x="41" y="557"/>
                  <a:pt x="42" y="562"/>
                </a:cubicBezTo>
                <a:cubicBezTo>
                  <a:pt x="43" y="567"/>
                  <a:pt x="46" y="587"/>
                  <a:pt x="46" y="593"/>
                </a:cubicBezTo>
                <a:cubicBezTo>
                  <a:pt x="47" y="599"/>
                  <a:pt x="49" y="608"/>
                  <a:pt x="50" y="612"/>
                </a:cubicBezTo>
                <a:cubicBezTo>
                  <a:pt x="50" y="616"/>
                  <a:pt x="53" y="628"/>
                  <a:pt x="53" y="631"/>
                </a:cubicBezTo>
                <a:cubicBezTo>
                  <a:pt x="54" y="633"/>
                  <a:pt x="56" y="643"/>
                  <a:pt x="57" y="645"/>
                </a:cubicBezTo>
                <a:cubicBezTo>
                  <a:pt x="57" y="648"/>
                  <a:pt x="60" y="656"/>
                  <a:pt x="60" y="658"/>
                </a:cubicBezTo>
                <a:cubicBezTo>
                  <a:pt x="61" y="661"/>
                  <a:pt x="64" y="668"/>
                  <a:pt x="64" y="671"/>
                </a:cubicBezTo>
                <a:cubicBezTo>
                  <a:pt x="65" y="673"/>
                  <a:pt x="68" y="680"/>
                  <a:pt x="68" y="681"/>
                </a:cubicBezTo>
                <a:cubicBezTo>
                  <a:pt x="68" y="682"/>
                  <a:pt x="68" y="684"/>
                  <a:pt x="69" y="686"/>
                </a:cubicBezTo>
                <a:cubicBezTo>
                  <a:pt x="69" y="688"/>
                  <a:pt x="70" y="698"/>
                  <a:pt x="70" y="700"/>
                </a:cubicBezTo>
                <a:cubicBezTo>
                  <a:pt x="70" y="702"/>
                  <a:pt x="71" y="713"/>
                  <a:pt x="71" y="715"/>
                </a:cubicBezTo>
                <a:cubicBezTo>
                  <a:pt x="72" y="717"/>
                  <a:pt x="73" y="724"/>
                  <a:pt x="73" y="726"/>
                </a:cubicBezTo>
                <a:cubicBezTo>
                  <a:pt x="74" y="728"/>
                  <a:pt x="75" y="735"/>
                  <a:pt x="76" y="737"/>
                </a:cubicBezTo>
                <a:cubicBezTo>
                  <a:pt x="76" y="739"/>
                  <a:pt x="79" y="745"/>
                  <a:pt x="80" y="747"/>
                </a:cubicBezTo>
                <a:cubicBezTo>
                  <a:pt x="81" y="749"/>
                  <a:pt x="82" y="751"/>
                  <a:pt x="83" y="753"/>
                </a:cubicBezTo>
                <a:cubicBezTo>
                  <a:pt x="85" y="754"/>
                  <a:pt x="86" y="756"/>
                  <a:pt x="87" y="758"/>
                </a:cubicBezTo>
                <a:cubicBezTo>
                  <a:pt x="88" y="759"/>
                  <a:pt x="88" y="760"/>
                  <a:pt x="88" y="761"/>
                </a:cubicBezTo>
                <a:cubicBezTo>
                  <a:pt x="88" y="762"/>
                  <a:pt x="88" y="764"/>
                  <a:pt x="88" y="764"/>
                </a:cubicBezTo>
                <a:cubicBezTo>
                  <a:pt x="88" y="765"/>
                  <a:pt x="88" y="765"/>
                  <a:pt x="88" y="765"/>
                </a:cubicBezTo>
                <a:cubicBezTo>
                  <a:pt x="88" y="765"/>
                  <a:pt x="88" y="767"/>
                  <a:pt x="89" y="769"/>
                </a:cubicBezTo>
                <a:cubicBezTo>
                  <a:pt x="89" y="771"/>
                  <a:pt x="90" y="776"/>
                  <a:pt x="90" y="777"/>
                </a:cubicBezTo>
                <a:cubicBezTo>
                  <a:pt x="91" y="778"/>
                  <a:pt x="91" y="779"/>
                  <a:pt x="91" y="779"/>
                </a:cubicBezTo>
                <a:cubicBezTo>
                  <a:pt x="91" y="779"/>
                  <a:pt x="92" y="780"/>
                  <a:pt x="91" y="780"/>
                </a:cubicBezTo>
                <a:cubicBezTo>
                  <a:pt x="91" y="780"/>
                  <a:pt x="90" y="781"/>
                  <a:pt x="90" y="781"/>
                </a:cubicBezTo>
                <a:cubicBezTo>
                  <a:pt x="89" y="781"/>
                  <a:pt x="87" y="783"/>
                  <a:pt x="87" y="783"/>
                </a:cubicBezTo>
                <a:cubicBezTo>
                  <a:pt x="86" y="783"/>
                  <a:pt x="86" y="784"/>
                  <a:pt x="86" y="784"/>
                </a:cubicBezTo>
                <a:cubicBezTo>
                  <a:pt x="87" y="784"/>
                  <a:pt x="86" y="785"/>
                  <a:pt x="86" y="785"/>
                </a:cubicBezTo>
                <a:cubicBezTo>
                  <a:pt x="86" y="786"/>
                  <a:pt x="85" y="786"/>
                  <a:pt x="84" y="787"/>
                </a:cubicBezTo>
                <a:cubicBezTo>
                  <a:pt x="83" y="787"/>
                  <a:pt x="82" y="788"/>
                  <a:pt x="81" y="788"/>
                </a:cubicBezTo>
                <a:cubicBezTo>
                  <a:pt x="80" y="788"/>
                  <a:pt x="77" y="789"/>
                  <a:pt x="76" y="789"/>
                </a:cubicBezTo>
                <a:cubicBezTo>
                  <a:pt x="75" y="789"/>
                  <a:pt x="73" y="789"/>
                  <a:pt x="72" y="789"/>
                </a:cubicBezTo>
                <a:cubicBezTo>
                  <a:pt x="71" y="789"/>
                  <a:pt x="69" y="790"/>
                  <a:pt x="68" y="790"/>
                </a:cubicBezTo>
                <a:cubicBezTo>
                  <a:pt x="66" y="791"/>
                  <a:pt x="65" y="791"/>
                  <a:pt x="64" y="791"/>
                </a:cubicBezTo>
                <a:cubicBezTo>
                  <a:pt x="62" y="791"/>
                  <a:pt x="59" y="791"/>
                  <a:pt x="58" y="791"/>
                </a:cubicBezTo>
                <a:cubicBezTo>
                  <a:pt x="56" y="791"/>
                  <a:pt x="54" y="791"/>
                  <a:pt x="52" y="791"/>
                </a:cubicBezTo>
                <a:cubicBezTo>
                  <a:pt x="51" y="792"/>
                  <a:pt x="48" y="792"/>
                  <a:pt x="46" y="794"/>
                </a:cubicBezTo>
                <a:cubicBezTo>
                  <a:pt x="44" y="795"/>
                  <a:pt x="42" y="797"/>
                  <a:pt x="42" y="798"/>
                </a:cubicBezTo>
                <a:cubicBezTo>
                  <a:pt x="41" y="798"/>
                  <a:pt x="41" y="800"/>
                  <a:pt x="41" y="801"/>
                </a:cubicBezTo>
                <a:cubicBezTo>
                  <a:pt x="41" y="802"/>
                  <a:pt x="42" y="802"/>
                  <a:pt x="42" y="803"/>
                </a:cubicBezTo>
                <a:cubicBezTo>
                  <a:pt x="43" y="804"/>
                  <a:pt x="42" y="804"/>
                  <a:pt x="42" y="804"/>
                </a:cubicBezTo>
                <a:cubicBezTo>
                  <a:pt x="41" y="804"/>
                  <a:pt x="41" y="804"/>
                  <a:pt x="41" y="804"/>
                </a:cubicBezTo>
                <a:cubicBezTo>
                  <a:pt x="41" y="804"/>
                  <a:pt x="40" y="804"/>
                  <a:pt x="39" y="805"/>
                </a:cubicBezTo>
                <a:cubicBezTo>
                  <a:pt x="38" y="805"/>
                  <a:pt x="38" y="805"/>
                  <a:pt x="38" y="806"/>
                </a:cubicBezTo>
                <a:cubicBezTo>
                  <a:pt x="38" y="807"/>
                  <a:pt x="38" y="808"/>
                  <a:pt x="38" y="809"/>
                </a:cubicBezTo>
                <a:cubicBezTo>
                  <a:pt x="39" y="810"/>
                  <a:pt x="40" y="810"/>
                  <a:pt x="42" y="810"/>
                </a:cubicBezTo>
                <a:cubicBezTo>
                  <a:pt x="44" y="810"/>
                  <a:pt x="44" y="810"/>
                  <a:pt x="46" y="811"/>
                </a:cubicBezTo>
                <a:cubicBezTo>
                  <a:pt x="47" y="811"/>
                  <a:pt x="48" y="811"/>
                  <a:pt x="50" y="812"/>
                </a:cubicBezTo>
                <a:cubicBezTo>
                  <a:pt x="52" y="813"/>
                  <a:pt x="54" y="814"/>
                  <a:pt x="56" y="814"/>
                </a:cubicBezTo>
                <a:cubicBezTo>
                  <a:pt x="58" y="814"/>
                  <a:pt x="66" y="816"/>
                  <a:pt x="66" y="816"/>
                </a:cubicBezTo>
                <a:cubicBezTo>
                  <a:pt x="66" y="816"/>
                  <a:pt x="66" y="816"/>
                  <a:pt x="68" y="817"/>
                </a:cubicBezTo>
                <a:cubicBezTo>
                  <a:pt x="69" y="817"/>
                  <a:pt x="75" y="817"/>
                  <a:pt x="78" y="817"/>
                </a:cubicBezTo>
                <a:cubicBezTo>
                  <a:pt x="80" y="817"/>
                  <a:pt x="89" y="816"/>
                  <a:pt x="91" y="816"/>
                </a:cubicBezTo>
                <a:cubicBezTo>
                  <a:pt x="94" y="816"/>
                  <a:pt x="98" y="816"/>
                  <a:pt x="100" y="815"/>
                </a:cubicBezTo>
                <a:cubicBezTo>
                  <a:pt x="102" y="815"/>
                  <a:pt x="107" y="813"/>
                  <a:pt x="108" y="813"/>
                </a:cubicBezTo>
                <a:cubicBezTo>
                  <a:pt x="110" y="812"/>
                  <a:pt x="112" y="810"/>
                  <a:pt x="113" y="809"/>
                </a:cubicBezTo>
                <a:cubicBezTo>
                  <a:pt x="114" y="808"/>
                  <a:pt x="118" y="806"/>
                  <a:pt x="118" y="806"/>
                </a:cubicBezTo>
                <a:cubicBezTo>
                  <a:pt x="119" y="805"/>
                  <a:pt x="120" y="804"/>
                  <a:pt x="121" y="804"/>
                </a:cubicBezTo>
                <a:cubicBezTo>
                  <a:pt x="121" y="804"/>
                  <a:pt x="121" y="804"/>
                  <a:pt x="122" y="804"/>
                </a:cubicBezTo>
                <a:cubicBezTo>
                  <a:pt x="122" y="805"/>
                  <a:pt x="122" y="805"/>
                  <a:pt x="124" y="805"/>
                </a:cubicBezTo>
                <a:cubicBezTo>
                  <a:pt x="126" y="805"/>
                  <a:pt x="128" y="806"/>
                  <a:pt x="130" y="807"/>
                </a:cubicBezTo>
                <a:cubicBezTo>
                  <a:pt x="132" y="808"/>
                  <a:pt x="133" y="809"/>
                  <a:pt x="133" y="810"/>
                </a:cubicBezTo>
                <a:cubicBezTo>
                  <a:pt x="133" y="810"/>
                  <a:pt x="133" y="810"/>
                  <a:pt x="135" y="810"/>
                </a:cubicBezTo>
                <a:cubicBezTo>
                  <a:pt x="137" y="810"/>
                  <a:pt x="139" y="810"/>
                  <a:pt x="141" y="810"/>
                </a:cubicBezTo>
                <a:cubicBezTo>
                  <a:pt x="143" y="810"/>
                  <a:pt x="154" y="809"/>
                  <a:pt x="156" y="809"/>
                </a:cubicBezTo>
                <a:cubicBezTo>
                  <a:pt x="157" y="809"/>
                  <a:pt x="161" y="808"/>
                  <a:pt x="162" y="808"/>
                </a:cubicBezTo>
                <a:cubicBezTo>
                  <a:pt x="162" y="808"/>
                  <a:pt x="162" y="808"/>
                  <a:pt x="163" y="808"/>
                </a:cubicBezTo>
                <a:cubicBezTo>
                  <a:pt x="164" y="807"/>
                  <a:pt x="167" y="806"/>
                  <a:pt x="168" y="806"/>
                </a:cubicBezTo>
                <a:cubicBezTo>
                  <a:pt x="169" y="805"/>
                  <a:pt x="170" y="804"/>
                  <a:pt x="170" y="804"/>
                </a:cubicBezTo>
                <a:cubicBezTo>
                  <a:pt x="170" y="803"/>
                  <a:pt x="171" y="803"/>
                  <a:pt x="171" y="804"/>
                </a:cubicBezTo>
                <a:cubicBezTo>
                  <a:pt x="172" y="804"/>
                  <a:pt x="172" y="805"/>
                  <a:pt x="173" y="805"/>
                </a:cubicBezTo>
                <a:cubicBezTo>
                  <a:pt x="174" y="805"/>
                  <a:pt x="173" y="806"/>
                  <a:pt x="173" y="806"/>
                </a:cubicBezTo>
                <a:cubicBezTo>
                  <a:pt x="173" y="806"/>
                  <a:pt x="174" y="806"/>
                  <a:pt x="174" y="807"/>
                </a:cubicBezTo>
                <a:cubicBezTo>
                  <a:pt x="175" y="807"/>
                  <a:pt x="175" y="807"/>
                  <a:pt x="175" y="807"/>
                </a:cubicBezTo>
                <a:cubicBezTo>
                  <a:pt x="174" y="808"/>
                  <a:pt x="173" y="811"/>
                  <a:pt x="172" y="812"/>
                </a:cubicBezTo>
                <a:cubicBezTo>
                  <a:pt x="172" y="812"/>
                  <a:pt x="172" y="812"/>
                  <a:pt x="171" y="813"/>
                </a:cubicBezTo>
                <a:cubicBezTo>
                  <a:pt x="171" y="813"/>
                  <a:pt x="171" y="813"/>
                  <a:pt x="171" y="813"/>
                </a:cubicBezTo>
                <a:cubicBezTo>
                  <a:pt x="170" y="813"/>
                  <a:pt x="170" y="814"/>
                  <a:pt x="170" y="814"/>
                </a:cubicBezTo>
                <a:cubicBezTo>
                  <a:pt x="170" y="814"/>
                  <a:pt x="170" y="816"/>
                  <a:pt x="169" y="816"/>
                </a:cubicBezTo>
                <a:cubicBezTo>
                  <a:pt x="169" y="817"/>
                  <a:pt x="167" y="819"/>
                  <a:pt x="166" y="821"/>
                </a:cubicBezTo>
                <a:cubicBezTo>
                  <a:pt x="164" y="822"/>
                  <a:pt x="163" y="825"/>
                  <a:pt x="163" y="825"/>
                </a:cubicBezTo>
                <a:cubicBezTo>
                  <a:pt x="163" y="826"/>
                  <a:pt x="163" y="826"/>
                  <a:pt x="161" y="826"/>
                </a:cubicBezTo>
                <a:cubicBezTo>
                  <a:pt x="160" y="827"/>
                  <a:pt x="160" y="827"/>
                  <a:pt x="159" y="828"/>
                </a:cubicBezTo>
                <a:cubicBezTo>
                  <a:pt x="158" y="829"/>
                  <a:pt x="157" y="831"/>
                  <a:pt x="156" y="832"/>
                </a:cubicBezTo>
                <a:cubicBezTo>
                  <a:pt x="155" y="834"/>
                  <a:pt x="155" y="837"/>
                  <a:pt x="155" y="837"/>
                </a:cubicBezTo>
                <a:cubicBezTo>
                  <a:pt x="155" y="838"/>
                  <a:pt x="155" y="838"/>
                  <a:pt x="154" y="838"/>
                </a:cubicBezTo>
                <a:cubicBezTo>
                  <a:pt x="154" y="838"/>
                  <a:pt x="154" y="838"/>
                  <a:pt x="153" y="838"/>
                </a:cubicBezTo>
                <a:cubicBezTo>
                  <a:pt x="153" y="839"/>
                  <a:pt x="153" y="838"/>
                  <a:pt x="152" y="838"/>
                </a:cubicBezTo>
                <a:cubicBezTo>
                  <a:pt x="151" y="838"/>
                  <a:pt x="151" y="839"/>
                  <a:pt x="150" y="840"/>
                </a:cubicBezTo>
                <a:cubicBezTo>
                  <a:pt x="150" y="841"/>
                  <a:pt x="150" y="842"/>
                  <a:pt x="150" y="843"/>
                </a:cubicBezTo>
                <a:cubicBezTo>
                  <a:pt x="150" y="844"/>
                  <a:pt x="150" y="845"/>
                  <a:pt x="152" y="845"/>
                </a:cubicBezTo>
                <a:cubicBezTo>
                  <a:pt x="153" y="845"/>
                  <a:pt x="155" y="845"/>
                  <a:pt x="157" y="846"/>
                </a:cubicBezTo>
                <a:cubicBezTo>
                  <a:pt x="158" y="846"/>
                  <a:pt x="159" y="847"/>
                  <a:pt x="162" y="847"/>
                </a:cubicBezTo>
                <a:cubicBezTo>
                  <a:pt x="164" y="847"/>
                  <a:pt x="171" y="849"/>
                  <a:pt x="176" y="849"/>
                </a:cubicBezTo>
                <a:cubicBezTo>
                  <a:pt x="181" y="850"/>
                  <a:pt x="197" y="850"/>
                  <a:pt x="202" y="850"/>
                </a:cubicBezTo>
                <a:cubicBezTo>
                  <a:pt x="207" y="850"/>
                  <a:pt x="214" y="849"/>
                  <a:pt x="217" y="847"/>
                </a:cubicBezTo>
                <a:cubicBezTo>
                  <a:pt x="220" y="846"/>
                  <a:pt x="221" y="845"/>
                  <a:pt x="221" y="843"/>
                </a:cubicBezTo>
                <a:cubicBezTo>
                  <a:pt x="222" y="841"/>
                  <a:pt x="222" y="839"/>
                  <a:pt x="222" y="839"/>
                </a:cubicBezTo>
                <a:cubicBezTo>
                  <a:pt x="222" y="838"/>
                  <a:pt x="222" y="838"/>
                  <a:pt x="223" y="838"/>
                </a:cubicBezTo>
                <a:cubicBezTo>
                  <a:pt x="224" y="838"/>
                  <a:pt x="224" y="837"/>
                  <a:pt x="226" y="836"/>
                </a:cubicBezTo>
                <a:cubicBezTo>
                  <a:pt x="228" y="834"/>
                  <a:pt x="229" y="833"/>
                  <a:pt x="230" y="831"/>
                </a:cubicBezTo>
                <a:cubicBezTo>
                  <a:pt x="230" y="830"/>
                  <a:pt x="230" y="829"/>
                  <a:pt x="230" y="828"/>
                </a:cubicBezTo>
                <a:cubicBezTo>
                  <a:pt x="230" y="827"/>
                  <a:pt x="230" y="825"/>
                  <a:pt x="230" y="824"/>
                </a:cubicBezTo>
                <a:cubicBezTo>
                  <a:pt x="230" y="823"/>
                  <a:pt x="230" y="816"/>
                  <a:pt x="230" y="814"/>
                </a:cubicBezTo>
                <a:cubicBezTo>
                  <a:pt x="230" y="813"/>
                  <a:pt x="229" y="812"/>
                  <a:pt x="228" y="812"/>
                </a:cubicBezTo>
                <a:cubicBezTo>
                  <a:pt x="228" y="812"/>
                  <a:pt x="228" y="811"/>
                  <a:pt x="228" y="810"/>
                </a:cubicBezTo>
                <a:cubicBezTo>
                  <a:pt x="229" y="809"/>
                  <a:pt x="229" y="810"/>
                  <a:pt x="230" y="810"/>
                </a:cubicBezTo>
                <a:cubicBezTo>
                  <a:pt x="231" y="809"/>
                  <a:pt x="232" y="809"/>
                  <a:pt x="232" y="809"/>
                </a:cubicBezTo>
                <a:cubicBezTo>
                  <a:pt x="233" y="808"/>
                  <a:pt x="233" y="808"/>
                  <a:pt x="233" y="807"/>
                </a:cubicBezTo>
                <a:cubicBezTo>
                  <a:pt x="232" y="806"/>
                  <a:pt x="232" y="805"/>
                  <a:pt x="232" y="803"/>
                </a:cubicBezTo>
                <a:cubicBezTo>
                  <a:pt x="232" y="801"/>
                  <a:pt x="232" y="798"/>
                  <a:pt x="232" y="797"/>
                </a:cubicBezTo>
                <a:cubicBezTo>
                  <a:pt x="232" y="796"/>
                  <a:pt x="231" y="793"/>
                  <a:pt x="231" y="792"/>
                </a:cubicBezTo>
                <a:cubicBezTo>
                  <a:pt x="231" y="791"/>
                  <a:pt x="231" y="791"/>
                  <a:pt x="230" y="790"/>
                </a:cubicBezTo>
                <a:cubicBezTo>
                  <a:pt x="230" y="790"/>
                  <a:pt x="230" y="790"/>
                  <a:pt x="230" y="788"/>
                </a:cubicBezTo>
                <a:cubicBezTo>
                  <a:pt x="230" y="787"/>
                  <a:pt x="229" y="783"/>
                  <a:pt x="229" y="781"/>
                </a:cubicBezTo>
                <a:cubicBezTo>
                  <a:pt x="228" y="778"/>
                  <a:pt x="225" y="769"/>
                  <a:pt x="225" y="767"/>
                </a:cubicBezTo>
                <a:cubicBezTo>
                  <a:pt x="224" y="765"/>
                  <a:pt x="223" y="762"/>
                  <a:pt x="223" y="760"/>
                </a:cubicBezTo>
                <a:cubicBezTo>
                  <a:pt x="223" y="758"/>
                  <a:pt x="222" y="751"/>
                  <a:pt x="221" y="748"/>
                </a:cubicBezTo>
                <a:cubicBezTo>
                  <a:pt x="220" y="746"/>
                  <a:pt x="220" y="744"/>
                  <a:pt x="220" y="741"/>
                </a:cubicBezTo>
                <a:cubicBezTo>
                  <a:pt x="220" y="737"/>
                  <a:pt x="220" y="728"/>
                  <a:pt x="220" y="723"/>
                </a:cubicBezTo>
                <a:cubicBezTo>
                  <a:pt x="220" y="719"/>
                  <a:pt x="220" y="711"/>
                  <a:pt x="220" y="708"/>
                </a:cubicBezTo>
                <a:cubicBezTo>
                  <a:pt x="219" y="706"/>
                  <a:pt x="219" y="702"/>
                  <a:pt x="220" y="700"/>
                </a:cubicBezTo>
                <a:cubicBezTo>
                  <a:pt x="220" y="697"/>
                  <a:pt x="220" y="694"/>
                  <a:pt x="221" y="692"/>
                </a:cubicBezTo>
                <a:cubicBezTo>
                  <a:pt x="221" y="689"/>
                  <a:pt x="221" y="682"/>
                  <a:pt x="221" y="680"/>
                </a:cubicBezTo>
                <a:cubicBezTo>
                  <a:pt x="221" y="679"/>
                  <a:pt x="220" y="676"/>
                  <a:pt x="220" y="675"/>
                </a:cubicBezTo>
                <a:cubicBezTo>
                  <a:pt x="219" y="674"/>
                  <a:pt x="219" y="669"/>
                  <a:pt x="219" y="664"/>
                </a:cubicBezTo>
                <a:cubicBezTo>
                  <a:pt x="219" y="659"/>
                  <a:pt x="219" y="652"/>
                  <a:pt x="218" y="648"/>
                </a:cubicBezTo>
                <a:cubicBezTo>
                  <a:pt x="218" y="645"/>
                  <a:pt x="217" y="635"/>
                  <a:pt x="216" y="633"/>
                </a:cubicBezTo>
                <a:cubicBezTo>
                  <a:pt x="215" y="629"/>
                  <a:pt x="214" y="619"/>
                  <a:pt x="213" y="616"/>
                </a:cubicBezTo>
                <a:cubicBezTo>
                  <a:pt x="213" y="612"/>
                  <a:pt x="211" y="598"/>
                  <a:pt x="210" y="593"/>
                </a:cubicBezTo>
                <a:cubicBezTo>
                  <a:pt x="210" y="589"/>
                  <a:pt x="208" y="573"/>
                  <a:pt x="208" y="570"/>
                </a:cubicBezTo>
                <a:cubicBezTo>
                  <a:pt x="208" y="567"/>
                  <a:pt x="207" y="549"/>
                  <a:pt x="207" y="544"/>
                </a:cubicBezTo>
                <a:cubicBezTo>
                  <a:pt x="206" y="539"/>
                  <a:pt x="206" y="522"/>
                  <a:pt x="206" y="519"/>
                </a:cubicBezTo>
                <a:cubicBezTo>
                  <a:pt x="205" y="516"/>
                  <a:pt x="205" y="504"/>
                  <a:pt x="205" y="500"/>
                </a:cubicBezTo>
                <a:cubicBezTo>
                  <a:pt x="205" y="496"/>
                  <a:pt x="205" y="488"/>
                  <a:pt x="205" y="486"/>
                </a:cubicBezTo>
                <a:cubicBezTo>
                  <a:pt x="205" y="484"/>
                  <a:pt x="205" y="476"/>
                  <a:pt x="205" y="474"/>
                </a:cubicBezTo>
                <a:cubicBezTo>
                  <a:pt x="205" y="472"/>
                  <a:pt x="204" y="462"/>
                  <a:pt x="204" y="460"/>
                </a:cubicBezTo>
                <a:cubicBezTo>
                  <a:pt x="204" y="457"/>
                  <a:pt x="203" y="447"/>
                  <a:pt x="203" y="445"/>
                </a:cubicBezTo>
                <a:cubicBezTo>
                  <a:pt x="203" y="443"/>
                  <a:pt x="202" y="433"/>
                  <a:pt x="202" y="431"/>
                </a:cubicBezTo>
                <a:cubicBezTo>
                  <a:pt x="202" y="430"/>
                  <a:pt x="202" y="426"/>
                  <a:pt x="201" y="425"/>
                </a:cubicBezTo>
                <a:cubicBezTo>
                  <a:pt x="201" y="423"/>
                  <a:pt x="200" y="419"/>
                  <a:pt x="200" y="419"/>
                </a:cubicBezTo>
                <a:cubicBezTo>
                  <a:pt x="200" y="418"/>
                  <a:pt x="201" y="415"/>
                  <a:pt x="202" y="415"/>
                </a:cubicBezTo>
                <a:cubicBezTo>
                  <a:pt x="202" y="414"/>
                  <a:pt x="202" y="414"/>
                  <a:pt x="203" y="414"/>
                </a:cubicBezTo>
                <a:cubicBezTo>
                  <a:pt x="204" y="414"/>
                  <a:pt x="204" y="414"/>
                  <a:pt x="205" y="413"/>
                </a:cubicBezTo>
                <a:cubicBezTo>
                  <a:pt x="206" y="412"/>
                  <a:pt x="207" y="410"/>
                  <a:pt x="208" y="409"/>
                </a:cubicBezTo>
                <a:cubicBezTo>
                  <a:pt x="209" y="407"/>
                  <a:pt x="209" y="407"/>
                  <a:pt x="209" y="407"/>
                </a:cubicBezTo>
                <a:cubicBezTo>
                  <a:pt x="210" y="406"/>
                  <a:pt x="212" y="404"/>
                  <a:pt x="214" y="403"/>
                </a:cubicBezTo>
                <a:cubicBezTo>
                  <a:pt x="216" y="401"/>
                  <a:pt x="217" y="400"/>
                  <a:pt x="218" y="397"/>
                </a:cubicBezTo>
                <a:cubicBezTo>
                  <a:pt x="219" y="395"/>
                  <a:pt x="219" y="395"/>
                  <a:pt x="221" y="394"/>
                </a:cubicBezTo>
                <a:cubicBezTo>
                  <a:pt x="222" y="393"/>
                  <a:pt x="224" y="391"/>
                  <a:pt x="225" y="390"/>
                </a:cubicBezTo>
                <a:cubicBezTo>
                  <a:pt x="227" y="389"/>
                  <a:pt x="228" y="387"/>
                  <a:pt x="228" y="387"/>
                </a:cubicBezTo>
                <a:cubicBezTo>
                  <a:pt x="228" y="387"/>
                  <a:pt x="228" y="387"/>
                  <a:pt x="228" y="387"/>
                </a:cubicBezTo>
                <a:cubicBezTo>
                  <a:pt x="229" y="386"/>
                  <a:pt x="230" y="383"/>
                  <a:pt x="230" y="382"/>
                </a:cubicBezTo>
                <a:cubicBezTo>
                  <a:pt x="231" y="381"/>
                  <a:pt x="230" y="380"/>
                  <a:pt x="231" y="379"/>
                </a:cubicBezTo>
                <a:cubicBezTo>
                  <a:pt x="232" y="378"/>
                  <a:pt x="233" y="376"/>
                  <a:pt x="233" y="375"/>
                </a:cubicBezTo>
                <a:cubicBezTo>
                  <a:pt x="234" y="374"/>
                  <a:pt x="233" y="374"/>
                  <a:pt x="232" y="375"/>
                </a:cubicBezTo>
                <a:cubicBezTo>
                  <a:pt x="232" y="375"/>
                  <a:pt x="232" y="375"/>
                  <a:pt x="232" y="375"/>
                </a:cubicBezTo>
                <a:cubicBezTo>
                  <a:pt x="232" y="374"/>
                  <a:pt x="232" y="374"/>
                  <a:pt x="232" y="373"/>
                </a:cubicBezTo>
                <a:cubicBezTo>
                  <a:pt x="233" y="372"/>
                  <a:pt x="233" y="368"/>
                  <a:pt x="233" y="367"/>
                </a:cubicBezTo>
                <a:cubicBezTo>
                  <a:pt x="233" y="367"/>
                  <a:pt x="234" y="364"/>
                  <a:pt x="235" y="362"/>
                </a:cubicBezTo>
                <a:cubicBezTo>
                  <a:pt x="236" y="361"/>
                  <a:pt x="236" y="359"/>
                  <a:pt x="237" y="357"/>
                </a:cubicBezTo>
                <a:cubicBezTo>
                  <a:pt x="239" y="352"/>
                  <a:pt x="239" y="349"/>
                  <a:pt x="240" y="347"/>
                </a:cubicBezTo>
                <a:cubicBezTo>
                  <a:pt x="240" y="344"/>
                  <a:pt x="239" y="340"/>
                  <a:pt x="239" y="337"/>
                </a:cubicBezTo>
                <a:cubicBezTo>
                  <a:pt x="238" y="333"/>
                  <a:pt x="240" y="330"/>
                  <a:pt x="241" y="328"/>
                </a:cubicBezTo>
                <a:cubicBezTo>
                  <a:pt x="244" y="325"/>
                  <a:pt x="245" y="323"/>
                  <a:pt x="246" y="320"/>
                </a:cubicBezTo>
                <a:cubicBezTo>
                  <a:pt x="248" y="317"/>
                  <a:pt x="249" y="314"/>
                  <a:pt x="250" y="312"/>
                </a:cubicBezTo>
                <a:cubicBezTo>
                  <a:pt x="250" y="310"/>
                  <a:pt x="251" y="307"/>
                  <a:pt x="252" y="303"/>
                </a:cubicBezTo>
                <a:cubicBezTo>
                  <a:pt x="254" y="298"/>
                  <a:pt x="256" y="289"/>
                  <a:pt x="257" y="285"/>
                </a:cubicBezTo>
                <a:cubicBezTo>
                  <a:pt x="258" y="281"/>
                  <a:pt x="258" y="278"/>
                  <a:pt x="258" y="276"/>
                </a:cubicBezTo>
                <a:close/>
                <a:moveTo>
                  <a:pt x="151" y="706"/>
                </a:moveTo>
                <a:cubicBezTo>
                  <a:pt x="150" y="705"/>
                  <a:pt x="150" y="704"/>
                  <a:pt x="150" y="703"/>
                </a:cubicBezTo>
                <a:cubicBezTo>
                  <a:pt x="150" y="702"/>
                  <a:pt x="150" y="699"/>
                  <a:pt x="150" y="695"/>
                </a:cubicBezTo>
                <a:cubicBezTo>
                  <a:pt x="150" y="692"/>
                  <a:pt x="150" y="682"/>
                  <a:pt x="150" y="679"/>
                </a:cubicBezTo>
                <a:cubicBezTo>
                  <a:pt x="150" y="677"/>
                  <a:pt x="150" y="667"/>
                  <a:pt x="150" y="663"/>
                </a:cubicBezTo>
                <a:cubicBezTo>
                  <a:pt x="150" y="658"/>
                  <a:pt x="148" y="646"/>
                  <a:pt x="148" y="643"/>
                </a:cubicBezTo>
                <a:cubicBezTo>
                  <a:pt x="147" y="641"/>
                  <a:pt x="147" y="632"/>
                  <a:pt x="146" y="630"/>
                </a:cubicBezTo>
                <a:cubicBezTo>
                  <a:pt x="146" y="628"/>
                  <a:pt x="145" y="623"/>
                  <a:pt x="144" y="622"/>
                </a:cubicBezTo>
                <a:cubicBezTo>
                  <a:pt x="144" y="620"/>
                  <a:pt x="142" y="610"/>
                  <a:pt x="141" y="608"/>
                </a:cubicBezTo>
                <a:cubicBezTo>
                  <a:pt x="141" y="607"/>
                  <a:pt x="140" y="606"/>
                  <a:pt x="140" y="605"/>
                </a:cubicBezTo>
                <a:cubicBezTo>
                  <a:pt x="141" y="604"/>
                  <a:pt x="141" y="602"/>
                  <a:pt x="141" y="600"/>
                </a:cubicBezTo>
                <a:cubicBezTo>
                  <a:pt x="141" y="597"/>
                  <a:pt x="141" y="588"/>
                  <a:pt x="141" y="587"/>
                </a:cubicBezTo>
                <a:cubicBezTo>
                  <a:pt x="142" y="586"/>
                  <a:pt x="142" y="587"/>
                  <a:pt x="142" y="587"/>
                </a:cubicBezTo>
                <a:cubicBezTo>
                  <a:pt x="143" y="588"/>
                  <a:pt x="143" y="589"/>
                  <a:pt x="144" y="592"/>
                </a:cubicBezTo>
                <a:cubicBezTo>
                  <a:pt x="145" y="595"/>
                  <a:pt x="145" y="595"/>
                  <a:pt x="145" y="596"/>
                </a:cubicBezTo>
                <a:cubicBezTo>
                  <a:pt x="145" y="596"/>
                  <a:pt x="145" y="597"/>
                  <a:pt x="145" y="598"/>
                </a:cubicBezTo>
                <a:cubicBezTo>
                  <a:pt x="145" y="598"/>
                  <a:pt x="146" y="601"/>
                  <a:pt x="146" y="604"/>
                </a:cubicBezTo>
                <a:cubicBezTo>
                  <a:pt x="146" y="606"/>
                  <a:pt x="148" y="611"/>
                  <a:pt x="149" y="615"/>
                </a:cubicBezTo>
                <a:cubicBezTo>
                  <a:pt x="150" y="618"/>
                  <a:pt x="150" y="619"/>
                  <a:pt x="150" y="621"/>
                </a:cubicBezTo>
                <a:cubicBezTo>
                  <a:pt x="150" y="623"/>
                  <a:pt x="150" y="629"/>
                  <a:pt x="150" y="634"/>
                </a:cubicBezTo>
                <a:cubicBezTo>
                  <a:pt x="150" y="638"/>
                  <a:pt x="151" y="644"/>
                  <a:pt x="152" y="647"/>
                </a:cubicBezTo>
                <a:cubicBezTo>
                  <a:pt x="153" y="650"/>
                  <a:pt x="155" y="659"/>
                  <a:pt x="155" y="661"/>
                </a:cubicBezTo>
                <a:cubicBezTo>
                  <a:pt x="156" y="663"/>
                  <a:pt x="156" y="664"/>
                  <a:pt x="156" y="666"/>
                </a:cubicBezTo>
                <a:cubicBezTo>
                  <a:pt x="156" y="668"/>
                  <a:pt x="157" y="677"/>
                  <a:pt x="157" y="681"/>
                </a:cubicBezTo>
                <a:cubicBezTo>
                  <a:pt x="157" y="685"/>
                  <a:pt x="158" y="699"/>
                  <a:pt x="158" y="701"/>
                </a:cubicBezTo>
                <a:cubicBezTo>
                  <a:pt x="158" y="702"/>
                  <a:pt x="159" y="711"/>
                  <a:pt x="159" y="713"/>
                </a:cubicBezTo>
                <a:cubicBezTo>
                  <a:pt x="159" y="715"/>
                  <a:pt x="159" y="721"/>
                  <a:pt x="159" y="722"/>
                </a:cubicBezTo>
                <a:cubicBezTo>
                  <a:pt x="159" y="723"/>
                  <a:pt x="159" y="723"/>
                  <a:pt x="159" y="722"/>
                </a:cubicBezTo>
                <a:cubicBezTo>
                  <a:pt x="159" y="722"/>
                  <a:pt x="158" y="720"/>
                  <a:pt x="157" y="719"/>
                </a:cubicBezTo>
                <a:cubicBezTo>
                  <a:pt x="157" y="718"/>
                  <a:pt x="156" y="716"/>
                  <a:pt x="156" y="715"/>
                </a:cubicBezTo>
                <a:cubicBezTo>
                  <a:pt x="155" y="715"/>
                  <a:pt x="151" y="707"/>
                  <a:pt x="151" y="706"/>
                </a:cubicBezTo>
                <a:close/>
                <a:moveTo>
                  <a:pt x="159" y="746"/>
                </a:moveTo>
                <a:cubicBezTo>
                  <a:pt x="159" y="746"/>
                  <a:pt x="157" y="745"/>
                  <a:pt x="157" y="744"/>
                </a:cubicBezTo>
                <a:cubicBezTo>
                  <a:pt x="156" y="744"/>
                  <a:pt x="156" y="743"/>
                  <a:pt x="156" y="742"/>
                </a:cubicBezTo>
                <a:cubicBezTo>
                  <a:pt x="156" y="741"/>
                  <a:pt x="157" y="741"/>
                  <a:pt x="157" y="740"/>
                </a:cubicBezTo>
                <a:cubicBezTo>
                  <a:pt x="158" y="739"/>
                  <a:pt x="158" y="737"/>
                  <a:pt x="159" y="736"/>
                </a:cubicBezTo>
                <a:cubicBezTo>
                  <a:pt x="159" y="734"/>
                  <a:pt x="159" y="734"/>
                  <a:pt x="159" y="735"/>
                </a:cubicBezTo>
                <a:cubicBezTo>
                  <a:pt x="159" y="737"/>
                  <a:pt x="160" y="741"/>
                  <a:pt x="160" y="742"/>
                </a:cubicBezTo>
                <a:cubicBezTo>
                  <a:pt x="160" y="743"/>
                  <a:pt x="160" y="745"/>
                  <a:pt x="160" y="746"/>
                </a:cubicBezTo>
                <a:cubicBezTo>
                  <a:pt x="160" y="747"/>
                  <a:pt x="160" y="747"/>
                  <a:pt x="159" y="746"/>
                </a:cubicBezTo>
                <a:close/>
                <a:moveTo>
                  <a:pt x="172" y="788"/>
                </a:moveTo>
                <a:cubicBezTo>
                  <a:pt x="172" y="788"/>
                  <a:pt x="172" y="789"/>
                  <a:pt x="172" y="790"/>
                </a:cubicBezTo>
                <a:cubicBezTo>
                  <a:pt x="172" y="791"/>
                  <a:pt x="171" y="796"/>
                  <a:pt x="171" y="798"/>
                </a:cubicBezTo>
                <a:cubicBezTo>
                  <a:pt x="170" y="801"/>
                  <a:pt x="170" y="799"/>
                  <a:pt x="170" y="800"/>
                </a:cubicBezTo>
                <a:cubicBezTo>
                  <a:pt x="170" y="800"/>
                  <a:pt x="170" y="800"/>
                  <a:pt x="170" y="798"/>
                </a:cubicBezTo>
                <a:cubicBezTo>
                  <a:pt x="169" y="795"/>
                  <a:pt x="169" y="791"/>
                  <a:pt x="169" y="790"/>
                </a:cubicBezTo>
                <a:cubicBezTo>
                  <a:pt x="169" y="788"/>
                  <a:pt x="168" y="788"/>
                  <a:pt x="168" y="788"/>
                </a:cubicBezTo>
                <a:cubicBezTo>
                  <a:pt x="167" y="788"/>
                  <a:pt x="167" y="787"/>
                  <a:pt x="167" y="787"/>
                </a:cubicBezTo>
                <a:cubicBezTo>
                  <a:pt x="167" y="787"/>
                  <a:pt x="166" y="787"/>
                  <a:pt x="166" y="787"/>
                </a:cubicBezTo>
                <a:cubicBezTo>
                  <a:pt x="166" y="787"/>
                  <a:pt x="166" y="785"/>
                  <a:pt x="167" y="784"/>
                </a:cubicBezTo>
                <a:cubicBezTo>
                  <a:pt x="167" y="783"/>
                  <a:pt x="167" y="783"/>
                  <a:pt x="167" y="783"/>
                </a:cubicBezTo>
                <a:cubicBezTo>
                  <a:pt x="168" y="783"/>
                  <a:pt x="168" y="783"/>
                  <a:pt x="168" y="783"/>
                </a:cubicBezTo>
                <a:cubicBezTo>
                  <a:pt x="169" y="783"/>
                  <a:pt x="168" y="782"/>
                  <a:pt x="169" y="783"/>
                </a:cubicBezTo>
                <a:cubicBezTo>
                  <a:pt x="170" y="784"/>
                  <a:pt x="171" y="786"/>
                  <a:pt x="172" y="787"/>
                </a:cubicBezTo>
                <a:cubicBezTo>
                  <a:pt x="173" y="787"/>
                  <a:pt x="173" y="788"/>
                  <a:pt x="172" y="788"/>
                </a:cubicBezTo>
                <a:close/>
              </a:path>
            </a:pathLst>
          </a:custGeom>
          <a:solidFill>
            <a:schemeClr val="tx1">
              <a:lumMod val="95000"/>
              <a:lumOff val="5000"/>
            </a:schemeClr>
          </a:solidFill>
          <a:ln w="9525">
            <a:noFill/>
            <a:round/>
            <a:headEnd/>
            <a:tailEnd/>
          </a:ln>
          <a:effectLst>
            <a:outerShdw blurRad="76200" dir="18900000" sy="23000" kx="-1200000" algn="bl" rotWithShape="0">
              <a:prstClr val="black">
                <a:alpha val="20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Calibri" pitchFamily="34" charset="0"/>
            </a:endParaRPr>
          </a:p>
        </p:txBody>
      </p:sp>
      <p:sp>
        <p:nvSpPr>
          <p:cNvPr id="15" name="Title 14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3 factors that lead to strategic growth</a:t>
            </a:r>
            <a:endParaRPr lang="en-US" dirty="0"/>
          </a:p>
        </p:txBody>
      </p:sp>
      <p:cxnSp>
        <p:nvCxnSpPr>
          <p:cNvPr id="17" name="Straight Connector 16"/>
          <p:cNvCxnSpPr/>
          <p:nvPr/>
        </p:nvCxnSpPr>
        <p:spPr>
          <a:xfrm>
            <a:off x="6092952" y="2069275"/>
            <a:ext cx="2209800" cy="446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Straight Connector 17"/>
          <p:cNvCxnSpPr/>
          <p:nvPr/>
        </p:nvCxnSpPr>
        <p:spPr>
          <a:xfrm>
            <a:off x="6092952" y="2679360"/>
            <a:ext cx="2212848" cy="446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Straight Connector 18"/>
          <p:cNvCxnSpPr/>
          <p:nvPr/>
        </p:nvCxnSpPr>
        <p:spPr>
          <a:xfrm>
            <a:off x="6092952" y="3348335"/>
            <a:ext cx="2212848" cy="446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" name="TextBox 19"/>
          <p:cNvSpPr txBox="1"/>
          <p:nvPr/>
        </p:nvSpPr>
        <p:spPr>
          <a:xfrm>
            <a:off x="6332342" y="1676400"/>
            <a:ext cx="164878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 smtClean="0"/>
              <a:t>Your text here</a:t>
            </a:r>
            <a:endParaRPr lang="en-US" sz="2400" dirty="0"/>
          </a:p>
        </p:txBody>
      </p:sp>
      <p:sp>
        <p:nvSpPr>
          <p:cNvPr id="21" name="TextBox 20"/>
          <p:cNvSpPr txBox="1"/>
          <p:nvPr/>
        </p:nvSpPr>
        <p:spPr>
          <a:xfrm>
            <a:off x="6332342" y="2281535"/>
            <a:ext cx="164878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 smtClean="0"/>
              <a:t>Your text here</a:t>
            </a:r>
            <a:endParaRPr lang="en-US" sz="2400" dirty="0"/>
          </a:p>
        </p:txBody>
      </p:sp>
      <p:sp>
        <p:nvSpPr>
          <p:cNvPr id="22" name="TextBox 21"/>
          <p:cNvSpPr txBox="1"/>
          <p:nvPr/>
        </p:nvSpPr>
        <p:spPr>
          <a:xfrm>
            <a:off x="6332342" y="2967335"/>
            <a:ext cx="164878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 smtClean="0"/>
              <a:t>Your text here</a:t>
            </a:r>
            <a:endParaRPr lang="en-US" sz="2400" dirty="0"/>
          </a:p>
        </p:txBody>
      </p:sp>
      <p:sp>
        <p:nvSpPr>
          <p:cNvPr id="23" name="Oval 22"/>
          <p:cNvSpPr/>
          <p:nvPr/>
        </p:nvSpPr>
        <p:spPr>
          <a:xfrm>
            <a:off x="5923727" y="1840675"/>
            <a:ext cx="228600" cy="228600"/>
          </a:xfrm>
          <a:prstGeom prst="ellipse">
            <a:avLst/>
          </a:prstGeom>
          <a:ln>
            <a:noFill/>
          </a:ln>
          <a:scene3d>
            <a:camera prst="orthographicFront"/>
            <a:lightRig rig="threePt" dir="t"/>
          </a:scene3d>
          <a:sp3d>
            <a:bevelT w="114300" h="114300"/>
            <a:bevelB w="114300" h="1143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" name="Oval 23"/>
          <p:cNvSpPr/>
          <p:nvPr/>
        </p:nvSpPr>
        <p:spPr>
          <a:xfrm>
            <a:off x="5923727" y="2450760"/>
            <a:ext cx="228600" cy="228600"/>
          </a:xfrm>
          <a:prstGeom prst="ellipse">
            <a:avLst/>
          </a:prstGeom>
          <a:ln>
            <a:noFill/>
          </a:ln>
          <a:scene3d>
            <a:camera prst="orthographicFront"/>
            <a:lightRig rig="threePt" dir="t"/>
          </a:scene3d>
          <a:sp3d>
            <a:bevelT w="114300" h="114300"/>
            <a:bevelB w="114300" h="1143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" name="Oval 24"/>
          <p:cNvSpPr/>
          <p:nvPr/>
        </p:nvSpPr>
        <p:spPr>
          <a:xfrm>
            <a:off x="5923727" y="3119735"/>
            <a:ext cx="228600" cy="228600"/>
          </a:xfrm>
          <a:prstGeom prst="ellipse">
            <a:avLst/>
          </a:prstGeom>
          <a:ln>
            <a:noFill/>
          </a:ln>
          <a:scene3d>
            <a:camera prst="orthographicFront"/>
            <a:lightRig rig="threePt" dir="t"/>
          </a:scene3d>
          <a:sp3d>
            <a:bevelT w="114300" h="114300"/>
            <a:bevelB w="114300" h="1143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29" name="Picture 28" descr="12078862622125082831ipurush_Compass.svg.hi.png"/>
          <p:cNvPicPr>
            <a:picLocks noChangeAspect="1"/>
          </p:cNvPicPr>
          <p:nvPr/>
        </p:nvPicPr>
        <p:blipFill>
          <a:blip r:embed="rId4" cstate="print"/>
          <a:stretch>
            <a:fillRect/>
          </a:stretch>
        </p:blipFill>
        <p:spPr>
          <a:xfrm>
            <a:off x="838200" y="1828801"/>
            <a:ext cx="1219200" cy="1225358"/>
          </a:xfrm>
          <a:prstGeom prst="rect">
            <a:avLst/>
          </a:prstGeom>
        </p:spPr>
      </p:pic>
      <p:cxnSp>
        <p:nvCxnSpPr>
          <p:cNvPr id="16" name="Straight Connector 15"/>
          <p:cNvCxnSpPr/>
          <p:nvPr/>
        </p:nvCxnSpPr>
        <p:spPr>
          <a:xfrm flipV="1">
            <a:off x="0" y="6235347"/>
            <a:ext cx="9144000" cy="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" name="TextBox 25"/>
          <p:cNvSpPr txBox="1"/>
          <p:nvPr/>
        </p:nvSpPr>
        <p:spPr>
          <a:xfrm>
            <a:off x="7902054" y="6357584"/>
            <a:ext cx="101334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>
                <a:latin typeface="Calibri" pitchFamily="34" charset="0"/>
              </a:rPr>
              <a:t>LOGO</a:t>
            </a:r>
            <a:endParaRPr lang="en-US" dirty="0">
              <a:latin typeface="Calibri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49775548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" grpId="0"/>
      <p:bldP spid="21" grpId="0"/>
      <p:bldP spid="22" grpId="0"/>
      <p:bldP spid="23" grpId="0" animBg="1"/>
      <p:bldP spid="24" grpId="0" animBg="1"/>
      <p:bldP spid="25" grpId="0" animBg="1"/>
    </p:bldLst>
  </p:timing>
</p:sld>
</file>

<file path=ppt/slides/slide1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Group 23"/>
          <p:cNvGrpSpPr>
            <a:grpSpLocks/>
          </p:cNvGrpSpPr>
          <p:nvPr/>
        </p:nvGrpSpPr>
        <p:grpSpPr bwMode="auto">
          <a:xfrm>
            <a:off x="0" y="2286000"/>
            <a:ext cx="9144000" cy="1676400"/>
            <a:chOff x="0" y="2086"/>
            <a:chExt cx="5760" cy="1056"/>
          </a:xfrm>
        </p:grpSpPr>
        <p:sp>
          <p:nvSpPr>
            <p:cNvPr id="12" name="Rectangle 3"/>
            <p:cNvSpPr>
              <a:spLocks noChangeArrowheads="1"/>
            </p:cNvSpPr>
            <p:nvPr/>
          </p:nvSpPr>
          <p:spPr bwMode="gray">
            <a:xfrm>
              <a:off x="0" y="2325"/>
              <a:ext cx="5760" cy="817"/>
            </a:xfrm>
            <a:prstGeom prst="rect">
              <a:avLst/>
            </a:prstGeom>
            <a:gradFill rotWithShape="1">
              <a:gsLst>
                <a:gs pos="0">
                  <a:srgbClr val="DDDDDD"/>
                </a:gs>
                <a:gs pos="100000">
                  <a:srgbClr val="FFFFFF"/>
                </a:gs>
              </a:gsLst>
              <a:lin ang="5400000" scaled="1"/>
            </a:gradFill>
            <a:ln w="9525">
              <a:noFill/>
              <a:miter lim="800000"/>
              <a:headEnd/>
              <a:tailEnd/>
            </a:ln>
          </p:spPr>
          <p:txBody>
            <a:bodyPr wrap="none" lIns="90000" tIns="90000" rIns="72000" bIns="90000" anchor="ctr"/>
            <a:lstStyle/>
            <a:p>
              <a:pPr algn="ctr" eaLnBrk="0" hangingPunct="0"/>
              <a:endParaRPr lang="en-US" noProof="1">
                <a:latin typeface="Calibri" pitchFamily="34" charset="0"/>
                <a:cs typeface="Arial" charset="0"/>
              </a:endParaRPr>
            </a:p>
          </p:txBody>
        </p:sp>
        <p:sp>
          <p:nvSpPr>
            <p:cNvPr id="13" name="Rectangle 25"/>
            <p:cNvSpPr>
              <a:spLocks noChangeArrowheads="1"/>
            </p:cNvSpPr>
            <p:nvPr/>
          </p:nvSpPr>
          <p:spPr bwMode="gray">
            <a:xfrm flipV="1">
              <a:off x="0" y="2086"/>
              <a:ext cx="5760" cy="246"/>
            </a:xfrm>
            <a:prstGeom prst="rect">
              <a:avLst/>
            </a:prstGeom>
            <a:gradFill rotWithShape="1">
              <a:gsLst>
                <a:gs pos="0">
                  <a:srgbClr val="DBDBDB"/>
                </a:gs>
                <a:gs pos="100000">
                  <a:srgbClr val="FFFFFF"/>
                </a:gs>
              </a:gsLst>
              <a:lin ang="5400000" scaled="1"/>
            </a:gradFill>
            <a:ln w="9525">
              <a:noFill/>
              <a:miter lim="800000"/>
              <a:headEnd/>
              <a:tailEnd/>
            </a:ln>
          </p:spPr>
          <p:txBody>
            <a:bodyPr rot="10800000" wrap="none" lIns="90000" tIns="90000" rIns="72000" bIns="90000" anchor="ctr"/>
            <a:lstStyle/>
            <a:p>
              <a:pPr algn="ctr" eaLnBrk="0" hangingPunct="0"/>
              <a:endParaRPr lang="en-US" noProof="1">
                <a:latin typeface="Calibri" pitchFamily="34" charset="0"/>
                <a:cs typeface="Arial" charset="0"/>
              </a:endParaRPr>
            </a:p>
          </p:txBody>
        </p:sp>
      </p:grpSp>
      <p:sp>
        <p:nvSpPr>
          <p:cNvPr id="2" name="Freeform 5"/>
          <p:cNvSpPr>
            <a:spLocks/>
          </p:cNvSpPr>
          <p:nvPr/>
        </p:nvSpPr>
        <p:spPr bwMode="auto">
          <a:xfrm rot="5400000">
            <a:off x="2602740" y="376262"/>
            <a:ext cx="3633719" cy="6705600"/>
          </a:xfrm>
          <a:custGeom>
            <a:avLst/>
            <a:gdLst/>
            <a:ahLst/>
            <a:cxnLst>
              <a:cxn ang="0">
                <a:pos x="2114" y="1884"/>
              </a:cxn>
              <a:cxn ang="0">
                <a:pos x="2114" y="1884"/>
              </a:cxn>
              <a:cxn ang="0">
                <a:pos x="2079" y="1849"/>
              </a:cxn>
              <a:cxn ang="0">
                <a:pos x="2044" y="1813"/>
              </a:cxn>
              <a:cxn ang="0">
                <a:pos x="2018" y="1776"/>
              </a:cxn>
              <a:cxn ang="0">
                <a:pos x="1996" y="1738"/>
              </a:cxn>
              <a:cxn ang="0">
                <a:pos x="1974" y="1698"/>
              </a:cxn>
              <a:cxn ang="0">
                <a:pos x="1961" y="1659"/>
              </a:cxn>
              <a:cxn ang="0">
                <a:pos x="1952" y="1619"/>
              </a:cxn>
              <a:cxn ang="0">
                <a:pos x="1952" y="1577"/>
              </a:cxn>
              <a:cxn ang="0">
                <a:pos x="1952" y="1577"/>
              </a:cxn>
              <a:cxn ang="0">
                <a:pos x="1956" y="1529"/>
              </a:cxn>
              <a:cxn ang="0">
                <a:pos x="1965" y="1484"/>
              </a:cxn>
              <a:cxn ang="0">
                <a:pos x="1983" y="1438"/>
              </a:cxn>
              <a:cxn ang="0">
                <a:pos x="2009" y="1392"/>
              </a:cxn>
              <a:cxn ang="0">
                <a:pos x="2039" y="1349"/>
              </a:cxn>
              <a:cxn ang="0">
                <a:pos x="2079" y="1307"/>
              </a:cxn>
              <a:cxn ang="0">
                <a:pos x="2123" y="1266"/>
              </a:cxn>
              <a:cxn ang="0">
                <a:pos x="2171" y="1226"/>
              </a:cxn>
              <a:cxn ang="0">
                <a:pos x="2547" y="1226"/>
              </a:cxn>
              <a:cxn ang="0">
                <a:pos x="3392" y="614"/>
              </a:cxn>
              <a:cxn ang="0">
                <a:pos x="2547" y="0"/>
              </a:cxn>
              <a:cxn ang="0">
                <a:pos x="849" y="0"/>
              </a:cxn>
              <a:cxn ang="0">
                <a:pos x="0" y="614"/>
              </a:cxn>
              <a:cxn ang="0">
                <a:pos x="849" y="1226"/>
              </a:cxn>
              <a:cxn ang="0">
                <a:pos x="1225" y="1226"/>
              </a:cxn>
              <a:cxn ang="0">
                <a:pos x="1225" y="1226"/>
              </a:cxn>
              <a:cxn ang="0">
                <a:pos x="1273" y="1266"/>
              </a:cxn>
              <a:cxn ang="0">
                <a:pos x="1317" y="1307"/>
              </a:cxn>
              <a:cxn ang="0">
                <a:pos x="1352" y="1349"/>
              </a:cxn>
              <a:cxn ang="0">
                <a:pos x="1387" y="1392"/>
              </a:cxn>
              <a:cxn ang="0">
                <a:pos x="1409" y="1438"/>
              </a:cxn>
              <a:cxn ang="0">
                <a:pos x="1427" y="1484"/>
              </a:cxn>
              <a:cxn ang="0">
                <a:pos x="1440" y="1529"/>
              </a:cxn>
              <a:cxn ang="0">
                <a:pos x="1444" y="1577"/>
              </a:cxn>
              <a:cxn ang="0">
                <a:pos x="1444" y="1577"/>
              </a:cxn>
              <a:cxn ang="0">
                <a:pos x="1440" y="1619"/>
              </a:cxn>
              <a:cxn ang="0">
                <a:pos x="1431" y="1659"/>
              </a:cxn>
              <a:cxn ang="0">
                <a:pos x="1418" y="1698"/>
              </a:cxn>
              <a:cxn ang="0">
                <a:pos x="1400" y="1738"/>
              </a:cxn>
              <a:cxn ang="0">
                <a:pos x="1378" y="1776"/>
              </a:cxn>
              <a:cxn ang="0">
                <a:pos x="1348" y="1813"/>
              </a:cxn>
              <a:cxn ang="0">
                <a:pos x="1317" y="1849"/>
              </a:cxn>
              <a:cxn ang="0">
                <a:pos x="1278" y="1884"/>
              </a:cxn>
              <a:cxn ang="0">
                <a:pos x="849" y="1884"/>
              </a:cxn>
              <a:cxn ang="0">
                <a:pos x="0" y="2498"/>
              </a:cxn>
              <a:cxn ang="0">
                <a:pos x="849" y="3112"/>
              </a:cxn>
              <a:cxn ang="0">
                <a:pos x="2547" y="3112"/>
              </a:cxn>
              <a:cxn ang="0">
                <a:pos x="3392" y="2498"/>
              </a:cxn>
              <a:cxn ang="0">
                <a:pos x="2547" y="1884"/>
              </a:cxn>
              <a:cxn ang="0">
                <a:pos x="2114" y="1884"/>
              </a:cxn>
            </a:cxnLst>
            <a:rect l="0" t="0" r="r" b="b"/>
            <a:pathLst>
              <a:path w="3392" h="3112">
                <a:moveTo>
                  <a:pt x="2114" y="1884"/>
                </a:moveTo>
                <a:lnTo>
                  <a:pt x="2114" y="1884"/>
                </a:lnTo>
                <a:lnTo>
                  <a:pt x="2079" y="1849"/>
                </a:lnTo>
                <a:lnTo>
                  <a:pt x="2044" y="1813"/>
                </a:lnTo>
                <a:lnTo>
                  <a:pt x="2018" y="1776"/>
                </a:lnTo>
                <a:lnTo>
                  <a:pt x="1996" y="1738"/>
                </a:lnTo>
                <a:lnTo>
                  <a:pt x="1974" y="1698"/>
                </a:lnTo>
                <a:lnTo>
                  <a:pt x="1961" y="1659"/>
                </a:lnTo>
                <a:lnTo>
                  <a:pt x="1952" y="1619"/>
                </a:lnTo>
                <a:lnTo>
                  <a:pt x="1952" y="1577"/>
                </a:lnTo>
                <a:lnTo>
                  <a:pt x="1952" y="1577"/>
                </a:lnTo>
                <a:lnTo>
                  <a:pt x="1956" y="1529"/>
                </a:lnTo>
                <a:lnTo>
                  <a:pt x="1965" y="1484"/>
                </a:lnTo>
                <a:lnTo>
                  <a:pt x="1983" y="1438"/>
                </a:lnTo>
                <a:lnTo>
                  <a:pt x="2009" y="1392"/>
                </a:lnTo>
                <a:lnTo>
                  <a:pt x="2039" y="1349"/>
                </a:lnTo>
                <a:lnTo>
                  <a:pt x="2079" y="1307"/>
                </a:lnTo>
                <a:lnTo>
                  <a:pt x="2123" y="1266"/>
                </a:lnTo>
                <a:lnTo>
                  <a:pt x="2171" y="1226"/>
                </a:lnTo>
                <a:lnTo>
                  <a:pt x="2547" y="1226"/>
                </a:lnTo>
                <a:lnTo>
                  <a:pt x="3392" y="614"/>
                </a:lnTo>
                <a:lnTo>
                  <a:pt x="2547" y="0"/>
                </a:lnTo>
                <a:lnTo>
                  <a:pt x="849" y="0"/>
                </a:lnTo>
                <a:lnTo>
                  <a:pt x="0" y="614"/>
                </a:lnTo>
                <a:lnTo>
                  <a:pt x="849" y="1226"/>
                </a:lnTo>
                <a:lnTo>
                  <a:pt x="1225" y="1226"/>
                </a:lnTo>
                <a:lnTo>
                  <a:pt x="1225" y="1226"/>
                </a:lnTo>
                <a:lnTo>
                  <a:pt x="1273" y="1266"/>
                </a:lnTo>
                <a:lnTo>
                  <a:pt x="1317" y="1307"/>
                </a:lnTo>
                <a:lnTo>
                  <a:pt x="1352" y="1349"/>
                </a:lnTo>
                <a:lnTo>
                  <a:pt x="1387" y="1392"/>
                </a:lnTo>
                <a:lnTo>
                  <a:pt x="1409" y="1438"/>
                </a:lnTo>
                <a:lnTo>
                  <a:pt x="1427" y="1484"/>
                </a:lnTo>
                <a:lnTo>
                  <a:pt x="1440" y="1529"/>
                </a:lnTo>
                <a:lnTo>
                  <a:pt x="1444" y="1577"/>
                </a:lnTo>
                <a:lnTo>
                  <a:pt x="1444" y="1577"/>
                </a:lnTo>
                <a:lnTo>
                  <a:pt x="1440" y="1619"/>
                </a:lnTo>
                <a:lnTo>
                  <a:pt x="1431" y="1659"/>
                </a:lnTo>
                <a:lnTo>
                  <a:pt x="1418" y="1698"/>
                </a:lnTo>
                <a:lnTo>
                  <a:pt x="1400" y="1738"/>
                </a:lnTo>
                <a:lnTo>
                  <a:pt x="1378" y="1776"/>
                </a:lnTo>
                <a:lnTo>
                  <a:pt x="1348" y="1813"/>
                </a:lnTo>
                <a:lnTo>
                  <a:pt x="1317" y="1849"/>
                </a:lnTo>
                <a:lnTo>
                  <a:pt x="1278" y="1884"/>
                </a:lnTo>
                <a:lnTo>
                  <a:pt x="849" y="1884"/>
                </a:lnTo>
                <a:lnTo>
                  <a:pt x="0" y="2498"/>
                </a:lnTo>
                <a:lnTo>
                  <a:pt x="849" y="3112"/>
                </a:lnTo>
                <a:lnTo>
                  <a:pt x="2547" y="3112"/>
                </a:lnTo>
                <a:lnTo>
                  <a:pt x="3392" y="2498"/>
                </a:lnTo>
                <a:lnTo>
                  <a:pt x="2547" y="1884"/>
                </a:lnTo>
                <a:lnTo>
                  <a:pt x="2114" y="1884"/>
                </a:lnTo>
                <a:close/>
              </a:path>
            </a:pathLst>
          </a:custGeom>
          <a:solidFill>
            <a:schemeClr val="accent1">
              <a:lumMod val="60000"/>
              <a:lumOff val="40000"/>
            </a:schemeClr>
          </a:solidFill>
          <a:ln w="18">
            <a:solidFill>
              <a:srgbClr val="000000"/>
            </a:solidFill>
            <a:prstDash val="solid"/>
            <a:round/>
            <a:headEnd/>
            <a:tailEnd/>
          </a:ln>
          <a:effectLst>
            <a:outerShdw blurRad="279400" dist="38100" dir="5400000" sx="108000" sy="108000" algn="t" rotWithShape="0">
              <a:prstClr val="black">
                <a:alpha val="40000"/>
              </a:prstClr>
            </a:outerShdw>
          </a:effectLst>
          <a:scene3d>
            <a:camera prst="perspectiveRelaxed">
              <a:rot lat="21554954" lon="3783232" rev="21540000"/>
            </a:camera>
            <a:lightRig rig="balanced" dir="t"/>
          </a:scene3d>
          <a:sp3d extrusionH="508000" prstMaterial="softEdge">
            <a:bevelT w="139700" prst="cross"/>
            <a:extrusionClr>
              <a:schemeClr val="bg2">
                <a:lumMod val="50000"/>
              </a:schemeClr>
            </a:extrusionClr>
          </a:sp3d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Calibri" pitchFamily="34" charset="0"/>
            </a:endParaRPr>
          </a:p>
        </p:txBody>
      </p:sp>
      <p:grpSp>
        <p:nvGrpSpPr>
          <p:cNvPr id="7" name="Group 5"/>
          <p:cNvGrpSpPr/>
          <p:nvPr/>
        </p:nvGrpSpPr>
        <p:grpSpPr>
          <a:xfrm>
            <a:off x="1314038" y="797842"/>
            <a:ext cx="1886362" cy="3095021"/>
            <a:chOff x="1009238" y="0"/>
            <a:chExt cx="2554014" cy="4190461"/>
          </a:xfrm>
        </p:grpSpPr>
        <p:sp>
          <p:nvSpPr>
            <p:cNvPr id="3" name="Freeform 6"/>
            <p:cNvSpPr>
              <a:spLocks/>
            </p:cNvSpPr>
            <p:nvPr/>
          </p:nvSpPr>
          <p:spPr bwMode="auto">
            <a:xfrm>
              <a:off x="1652749" y="0"/>
              <a:ext cx="1642486" cy="3938205"/>
            </a:xfrm>
            <a:custGeom>
              <a:avLst/>
              <a:gdLst/>
              <a:ahLst/>
              <a:cxnLst>
                <a:cxn ang="0">
                  <a:pos x="1600" y="1240"/>
                </a:cxn>
                <a:cxn ang="0">
                  <a:pos x="1201" y="620"/>
                </a:cxn>
                <a:cxn ang="0">
                  <a:pos x="799" y="0"/>
                </a:cxn>
                <a:cxn ang="0">
                  <a:pos x="400" y="620"/>
                </a:cxn>
                <a:cxn ang="0">
                  <a:pos x="0" y="1240"/>
                </a:cxn>
                <a:cxn ang="0">
                  <a:pos x="430" y="1240"/>
                </a:cxn>
                <a:cxn ang="0">
                  <a:pos x="430" y="4311"/>
                </a:cxn>
                <a:cxn ang="0">
                  <a:pos x="1172" y="4311"/>
                </a:cxn>
                <a:cxn ang="0">
                  <a:pos x="1172" y="1240"/>
                </a:cxn>
                <a:cxn ang="0">
                  <a:pos x="1600" y="1240"/>
                </a:cxn>
              </a:cxnLst>
              <a:rect l="0" t="0" r="r" b="b"/>
              <a:pathLst>
                <a:path w="1600" h="4311">
                  <a:moveTo>
                    <a:pt x="1600" y="1240"/>
                  </a:moveTo>
                  <a:lnTo>
                    <a:pt x="1201" y="620"/>
                  </a:lnTo>
                  <a:lnTo>
                    <a:pt x="799" y="0"/>
                  </a:lnTo>
                  <a:lnTo>
                    <a:pt x="400" y="620"/>
                  </a:lnTo>
                  <a:lnTo>
                    <a:pt x="0" y="1240"/>
                  </a:lnTo>
                  <a:lnTo>
                    <a:pt x="430" y="1240"/>
                  </a:lnTo>
                  <a:lnTo>
                    <a:pt x="430" y="4311"/>
                  </a:lnTo>
                  <a:lnTo>
                    <a:pt x="1172" y="4311"/>
                  </a:lnTo>
                  <a:lnTo>
                    <a:pt x="1172" y="1240"/>
                  </a:lnTo>
                  <a:lnTo>
                    <a:pt x="1600" y="1240"/>
                  </a:lnTo>
                  <a:close/>
                </a:path>
              </a:pathLst>
            </a:custGeom>
            <a:gradFill>
              <a:gsLst>
                <a:gs pos="0">
                  <a:schemeClr val="accent2">
                    <a:lumMod val="75000"/>
                  </a:schemeClr>
                </a:gs>
                <a:gs pos="50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50000"/>
                  </a:schemeClr>
                </a:gs>
              </a:gsLst>
              <a:path path="circle">
                <a:fillToRect r="100000" b="100000"/>
              </a:path>
            </a:gradFill>
            <a:ln>
              <a:headEnd/>
              <a:tailEnd/>
            </a:ln>
            <a:effectLst>
              <a:outerShdw blurRad="40000" dist="20000" dir="5400000" rotWithShape="0">
                <a:srgbClr val="000000">
                  <a:alpha val="38000"/>
                </a:srgbClr>
              </a:outerShdw>
              <a:reflection blurRad="6350" stA="52000" endA="300" endPos="35000" dir="5400000" sy="-100000" algn="bl" rotWithShape="0"/>
            </a:effectLst>
          </p:spPr>
          <p:style>
            <a:lnRef idx="3">
              <a:schemeClr val="lt1"/>
            </a:lnRef>
            <a:fillRef idx="1">
              <a:schemeClr val="accent1"/>
            </a:fillRef>
            <a:effectRef idx="1">
              <a:schemeClr val="accent1"/>
            </a:effectRef>
            <a:fontRef idx="minor">
              <a:schemeClr val="lt1"/>
            </a:fontRef>
          </p:style>
          <p:txBody>
            <a:bodyPr/>
            <a:lstStyle/>
            <a:p>
              <a:pPr>
                <a:defRPr/>
              </a:pPr>
              <a:endParaRPr lang="en-US" dirty="0">
                <a:latin typeface="Calibri" pitchFamily="34" charset="0"/>
              </a:endParaRPr>
            </a:p>
          </p:txBody>
        </p:sp>
        <p:sp>
          <p:nvSpPr>
            <p:cNvPr id="4" name="Freeform 6"/>
            <p:cNvSpPr>
              <a:spLocks/>
            </p:cNvSpPr>
            <p:nvPr/>
          </p:nvSpPr>
          <p:spPr bwMode="auto">
            <a:xfrm>
              <a:off x="2362200" y="2254476"/>
              <a:ext cx="1201052" cy="1935985"/>
            </a:xfrm>
            <a:custGeom>
              <a:avLst/>
              <a:gdLst/>
              <a:ahLst/>
              <a:cxnLst>
                <a:cxn ang="0">
                  <a:pos x="1600" y="1240"/>
                </a:cxn>
                <a:cxn ang="0">
                  <a:pos x="1201" y="620"/>
                </a:cxn>
                <a:cxn ang="0">
                  <a:pos x="799" y="0"/>
                </a:cxn>
                <a:cxn ang="0">
                  <a:pos x="400" y="620"/>
                </a:cxn>
                <a:cxn ang="0">
                  <a:pos x="0" y="1240"/>
                </a:cxn>
                <a:cxn ang="0">
                  <a:pos x="430" y="1240"/>
                </a:cxn>
                <a:cxn ang="0">
                  <a:pos x="430" y="4311"/>
                </a:cxn>
                <a:cxn ang="0">
                  <a:pos x="1172" y="4311"/>
                </a:cxn>
                <a:cxn ang="0">
                  <a:pos x="1172" y="1240"/>
                </a:cxn>
                <a:cxn ang="0">
                  <a:pos x="1600" y="1240"/>
                </a:cxn>
              </a:cxnLst>
              <a:rect l="0" t="0" r="r" b="b"/>
              <a:pathLst>
                <a:path w="1600" h="4311">
                  <a:moveTo>
                    <a:pt x="1600" y="1240"/>
                  </a:moveTo>
                  <a:lnTo>
                    <a:pt x="1201" y="620"/>
                  </a:lnTo>
                  <a:lnTo>
                    <a:pt x="799" y="0"/>
                  </a:lnTo>
                  <a:lnTo>
                    <a:pt x="400" y="620"/>
                  </a:lnTo>
                  <a:lnTo>
                    <a:pt x="0" y="1240"/>
                  </a:lnTo>
                  <a:lnTo>
                    <a:pt x="430" y="1240"/>
                  </a:lnTo>
                  <a:lnTo>
                    <a:pt x="430" y="4311"/>
                  </a:lnTo>
                  <a:lnTo>
                    <a:pt x="1172" y="4311"/>
                  </a:lnTo>
                  <a:lnTo>
                    <a:pt x="1172" y="1240"/>
                  </a:lnTo>
                  <a:lnTo>
                    <a:pt x="1600" y="1240"/>
                  </a:lnTo>
                  <a:close/>
                </a:path>
              </a:pathLst>
            </a:custGeom>
            <a:gradFill>
              <a:gsLst>
                <a:gs pos="0">
                  <a:schemeClr val="accent6">
                    <a:lumMod val="75000"/>
                  </a:schemeClr>
                </a:gs>
                <a:gs pos="50000">
                  <a:schemeClr val="accent6">
                    <a:lumMod val="60000"/>
                    <a:lumOff val="40000"/>
                  </a:schemeClr>
                </a:gs>
                <a:gs pos="100000">
                  <a:schemeClr val="accent6">
                    <a:lumMod val="50000"/>
                  </a:schemeClr>
                </a:gs>
              </a:gsLst>
              <a:path path="circle">
                <a:fillToRect r="100000" b="100000"/>
              </a:path>
            </a:gradFill>
            <a:ln>
              <a:headEnd/>
              <a:tailEnd/>
            </a:ln>
            <a:effectLst>
              <a:outerShdw blurRad="40000" dist="20000" dir="5400000" rotWithShape="0">
                <a:srgbClr val="000000">
                  <a:alpha val="38000"/>
                </a:srgbClr>
              </a:outerShdw>
              <a:reflection blurRad="6350" stA="52000" endA="300" endPos="35000" dir="5400000" sy="-100000" algn="bl" rotWithShape="0"/>
            </a:effectLst>
          </p:spPr>
          <p:style>
            <a:lnRef idx="3">
              <a:schemeClr val="lt1"/>
            </a:lnRef>
            <a:fillRef idx="1">
              <a:schemeClr val="accent1"/>
            </a:fillRef>
            <a:effectRef idx="1">
              <a:schemeClr val="accent1"/>
            </a:effectRef>
            <a:fontRef idx="minor">
              <a:schemeClr val="lt1"/>
            </a:fontRef>
          </p:style>
          <p:txBody>
            <a:bodyPr/>
            <a:lstStyle/>
            <a:p>
              <a:pPr>
                <a:defRPr/>
              </a:pPr>
              <a:endParaRPr lang="en-US" dirty="0">
                <a:latin typeface="Calibri" pitchFamily="34" charset="0"/>
              </a:endParaRPr>
            </a:p>
          </p:txBody>
        </p:sp>
        <p:sp>
          <p:nvSpPr>
            <p:cNvPr id="5" name="Freeform 6"/>
            <p:cNvSpPr>
              <a:spLocks/>
            </p:cNvSpPr>
            <p:nvPr/>
          </p:nvSpPr>
          <p:spPr bwMode="auto">
            <a:xfrm>
              <a:off x="1009238" y="1355837"/>
              <a:ext cx="1384495" cy="2724261"/>
            </a:xfrm>
            <a:custGeom>
              <a:avLst/>
              <a:gdLst/>
              <a:ahLst/>
              <a:cxnLst>
                <a:cxn ang="0">
                  <a:pos x="1600" y="1240"/>
                </a:cxn>
                <a:cxn ang="0">
                  <a:pos x="1201" y="620"/>
                </a:cxn>
                <a:cxn ang="0">
                  <a:pos x="799" y="0"/>
                </a:cxn>
                <a:cxn ang="0">
                  <a:pos x="400" y="620"/>
                </a:cxn>
                <a:cxn ang="0">
                  <a:pos x="0" y="1240"/>
                </a:cxn>
                <a:cxn ang="0">
                  <a:pos x="430" y="1240"/>
                </a:cxn>
                <a:cxn ang="0">
                  <a:pos x="430" y="4311"/>
                </a:cxn>
                <a:cxn ang="0">
                  <a:pos x="1172" y="4311"/>
                </a:cxn>
                <a:cxn ang="0">
                  <a:pos x="1172" y="1240"/>
                </a:cxn>
                <a:cxn ang="0">
                  <a:pos x="1600" y="1240"/>
                </a:cxn>
              </a:cxnLst>
              <a:rect l="0" t="0" r="r" b="b"/>
              <a:pathLst>
                <a:path w="1600" h="4311">
                  <a:moveTo>
                    <a:pt x="1600" y="1240"/>
                  </a:moveTo>
                  <a:lnTo>
                    <a:pt x="1201" y="620"/>
                  </a:lnTo>
                  <a:lnTo>
                    <a:pt x="799" y="0"/>
                  </a:lnTo>
                  <a:lnTo>
                    <a:pt x="400" y="620"/>
                  </a:lnTo>
                  <a:lnTo>
                    <a:pt x="0" y="1240"/>
                  </a:lnTo>
                  <a:lnTo>
                    <a:pt x="430" y="1240"/>
                  </a:lnTo>
                  <a:lnTo>
                    <a:pt x="430" y="4311"/>
                  </a:lnTo>
                  <a:lnTo>
                    <a:pt x="1172" y="4311"/>
                  </a:lnTo>
                  <a:lnTo>
                    <a:pt x="1172" y="1240"/>
                  </a:lnTo>
                  <a:lnTo>
                    <a:pt x="1600" y="1240"/>
                  </a:lnTo>
                  <a:close/>
                </a:path>
              </a:pathLst>
            </a:custGeom>
            <a:gradFill>
              <a:gsLst>
                <a:gs pos="0">
                  <a:schemeClr val="accent5">
                    <a:lumMod val="75000"/>
                  </a:schemeClr>
                </a:gs>
                <a:gs pos="50000">
                  <a:schemeClr val="accent5">
                    <a:lumMod val="50000"/>
                  </a:schemeClr>
                </a:gs>
                <a:gs pos="100000">
                  <a:schemeClr val="accent5">
                    <a:lumMod val="25000"/>
                  </a:schemeClr>
                </a:gs>
              </a:gsLst>
              <a:path path="circle">
                <a:fillToRect r="100000" b="100000"/>
              </a:path>
            </a:gradFill>
            <a:ln>
              <a:headEnd/>
              <a:tailEnd/>
            </a:ln>
            <a:effectLst>
              <a:outerShdw blurRad="40000" dist="20000" dir="5400000" rotWithShape="0">
                <a:srgbClr val="000000">
                  <a:alpha val="38000"/>
                </a:srgbClr>
              </a:outerShdw>
              <a:reflection blurRad="6350" stA="52000" endA="300" endPos="35000" dir="5400000" sy="-100000" algn="bl" rotWithShape="0"/>
            </a:effectLst>
          </p:spPr>
          <p:style>
            <a:lnRef idx="3">
              <a:schemeClr val="lt1"/>
            </a:lnRef>
            <a:fillRef idx="1">
              <a:schemeClr val="accent1"/>
            </a:fillRef>
            <a:effectRef idx="1">
              <a:schemeClr val="accent1"/>
            </a:effectRef>
            <a:fontRef idx="minor">
              <a:schemeClr val="lt1"/>
            </a:fontRef>
          </p:style>
          <p:txBody>
            <a:bodyPr/>
            <a:lstStyle/>
            <a:p>
              <a:pPr>
                <a:defRPr/>
              </a:pPr>
              <a:endParaRPr lang="en-US" dirty="0">
                <a:latin typeface="Calibri" pitchFamily="34" charset="0"/>
              </a:endParaRPr>
            </a:p>
          </p:txBody>
        </p:sp>
      </p:grpSp>
      <p:sp>
        <p:nvSpPr>
          <p:cNvPr id="8" name="Freeform 6"/>
          <p:cNvSpPr>
            <a:spLocks/>
          </p:cNvSpPr>
          <p:nvPr/>
        </p:nvSpPr>
        <p:spPr bwMode="auto">
          <a:xfrm>
            <a:off x="5990772" y="1422310"/>
            <a:ext cx="1143000" cy="2331800"/>
          </a:xfrm>
          <a:custGeom>
            <a:avLst/>
            <a:gdLst/>
            <a:ahLst/>
            <a:cxnLst>
              <a:cxn ang="0">
                <a:pos x="1600" y="1240"/>
              </a:cxn>
              <a:cxn ang="0">
                <a:pos x="1201" y="620"/>
              </a:cxn>
              <a:cxn ang="0">
                <a:pos x="799" y="0"/>
              </a:cxn>
              <a:cxn ang="0">
                <a:pos x="400" y="620"/>
              </a:cxn>
              <a:cxn ang="0">
                <a:pos x="0" y="1240"/>
              </a:cxn>
              <a:cxn ang="0">
                <a:pos x="430" y="1240"/>
              </a:cxn>
              <a:cxn ang="0">
                <a:pos x="430" y="4311"/>
              </a:cxn>
              <a:cxn ang="0">
                <a:pos x="1172" y="4311"/>
              </a:cxn>
              <a:cxn ang="0">
                <a:pos x="1172" y="1240"/>
              </a:cxn>
              <a:cxn ang="0">
                <a:pos x="1600" y="1240"/>
              </a:cxn>
            </a:cxnLst>
            <a:rect l="0" t="0" r="r" b="b"/>
            <a:pathLst>
              <a:path w="1600" h="4311">
                <a:moveTo>
                  <a:pt x="1600" y="1240"/>
                </a:moveTo>
                <a:lnTo>
                  <a:pt x="1201" y="620"/>
                </a:lnTo>
                <a:lnTo>
                  <a:pt x="799" y="0"/>
                </a:lnTo>
                <a:lnTo>
                  <a:pt x="400" y="620"/>
                </a:lnTo>
                <a:lnTo>
                  <a:pt x="0" y="1240"/>
                </a:lnTo>
                <a:lnTo>
                  <a:pt x="430" y="1240"/>
                </a:lnTo>
                <a:lnTo>
                  <a:pt x="430" y="4311"/>
                </a:lnTo>
                <a:lnTo>
                  <a:pt x="1172" y="4311"/>
                </a:lnTo>
                <a:lnTo>
                  <a:pt x="1172" y="1240"/>
                </a:lnTo>
                <a:lnTo>
                  <a:pt x="1600" y="1240"/>
                </a:lnTo>
                <a:close/>
              </a:path>
            </a:pathLst>
          </a:custGeom>
          <a:gradFill>
            <a:gsLst>
              <a:gs pos="0">
                <a:schemeClr val="accent2">
                  <a:lumMod val="75000"/>
                </a:schemeClr>
              </a:gs>
              <a:gs pos="50000">
                <a:schemeClr val="accent2">
                  <a:lumMod val="60000"/>
                  <a:lumOff val="40000"/>
                </a:schemeClr>
              </a:gs>
              <a:gs pos="100000">
                <a:schemeClr val="accent2">
                  <a:lumMod val="50000"/>
                </a:schemeClr>
              </a:gs>
            </a:gsLst>
            <a:path path="circle">
              <a:fillToRect r="100000" b="100000"/>
            </a:path>
          </a:gradFill>
          <a:ln>
            <a:headEnd/>
            <a:tailEnd/>
          </a:ln>
          <a:effectLst>
            <a:outerShdw blurRad="40000" dist="20000" dir="5400000" rotWithShape="0">
              <a:srgbClr val="000000">
                <a:alpha val="38000"/>
              </a:srgbClr>
            </a:outerShdw>
            <a:reflection blurRad="6350" stA="52000" endA="300" endPos="35000" dir="5400000" sy="-100000" algn="bl" rotWithShape="0"/>
          </a:effectLst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/>
          <a:lstStyle/>
          <a:p>
            <a:pPr>
              <a:defRPr/>
            </a:pPr>
            <a:endParaRPr lang="en-US" dirty="0">
              <a:latin typeface="Calibri" pitchFamily="34" charset="0"/>
            </a:endParaRPr>
          </a:p>
        </p:txBody>
      </p:sp>
      <p:sp>
        <p:nvSpPr>
          <p:cNvPr id="9" name="Freeform 6"/>
          <p:cNvSpPr>
            <a:spLocks/>
          </p:cNvSpPr>
          <p:nvPr/>
        </p:nvSpPr>
        <p:spPr bwMode="auto">
          <a:xfrm>
            <a:off x="6485680" y="2902801"/>
            <a:ext cx="887082" cy="1037621"/>
          </a:xfrm>
          <a:custGeom>
            <a:avLst/>
            <a:gdLst/>
            <a:ahLst/>
            <a:cxnLst>
              <a:cxn ang="0">
                <a:pos x="1600" y="1240"/>
              </a:cxn>
              <a:cxn ang="0">
                <a:pos x="1201" y="620"/>
              </a:cxn>
              <a:cxn ang="0">
                <a:pos x="799" y="0"/>
              </a:cxn>
              <a:cxn ang="0">
                <a:pos x="400" y="620"/>
              </a:cxn>
              <a:cxn ang="0">
                <a:pos x="0" y="1240"/>
              </a:cxn>
              <a:cxn ang="0">
                <a:pos x="430" y="1240"/>
              </a:cxn>
              <a:cxn ang="0">
                <a:pos x="430" y="4311"/>
              </a:cxn>
              <a:cxn ang="0">
                <a:pos x="1172" y="4311"/>
              </a:cxn>
              <a:cxn ang="0">
                <a:pos x="1172" y="1240"/>
              </a:cxn>
              <a:cxn ang="0">
                <a:pos x="1600" y="1240"/>
              </a:cxn>
            </a:cxnLst>
            <a:rect l="0" t="0" r="r" b="b"/>
            <a:pathLst>
              <a:path w="1600" h="4311">
                <a:moveTo>
                  <a:pt x="1600" y="1240"/>
                </a:moveTo>
                <a:lnTo>
                  <a:pt x="1201" y="620"/>
                </a:lnTo>
                <a:lnTo>
                  <a:pt x="799" y="0"/>
                </a:lnTo>
                <a:lnTo>
                  <a:pt x="400" y="620"/>
                </a:lnTo>
                <a:lnTo>
                  <a:pt x="0" y="1240"/>
                </a:lnTo>
                <a:lnTo>
                  <a:pt x="430" y="1240"/>
                </a:lnTo>
                <a:lnTo>
                  <a:pt x="430" y="4311"/>
                </a:lnTo>
                <a:lnTo>
                  <a:pt x="1172" y="4311"/>
                </a:lnTo>
                <a:lnTo>
                  <a:pt x="1172" y="1240"/>
                </a:lnTo>
                <a:lnTo>
                  <a:pt x="1600" y="1240"/>
                </a:lnTo>
                <a:close/>
              </a:path>
            </a:pathLst>
          </a:custGeom>
          <a:gradFill>
            <a:gsLst>
              <a:gs pos="0">
                <a:schemeClr val="accent6">
                  <a:lumMod val="75000"/>
                </a:schemeClr>
              </a:gs>
              <a:gs pos="50000">
                <a:schemeClr val="accent6">
                  <a:lumMod val="60000"/>
                  <a:lumOff val="40000"/>
                </a:schemeClr>
              </a:gs>
              <a:gs pos="100000">
                <a:schemeClr val="accent6">
                  <a:lumMod val="50000"/>
                </a:schemeClr>
              </a:gs>
            </a:gsLst>
            <a:path path="circle">
              <a:fillToRect r="100000" b="100000"/>
            </a:path>
          </a:gradFill>
          <a:ln>
            <a:headEnd/>
            <a:tailEnd/>
          </a:ln>
          <a:effectLst>
            <a:outerShdw blurRad="40000" dist="20000" dir="5400000" rotWithShape="0">
              <a:srgbClr val="000000">
                <a:alpha val="38000"/>
              </a:srgbClr>
            </a:outerShdw>
            <a:reflection blurRad="6350" stA="52000" endA="300" endPos="35000" dir="5400000" sy="-100000" algn="bl" rotWithShape="0"/>
          </a:effectLst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/>
          <a:lstStyle/>
          <a:p>
            <a:pPr>
              <a:defRPr/>
            </a:pPr>
            <a:endParaRPr lang="en-US" dirty="0">
              <a:latin typeface="Calibri" pitchFamily="34" charset="0"/>
            </a:endParaRPr>
          </a:p>
        </p:txBody>
      </p:sp>
      <p:sp>
        <p:nvSpPr>
          <p:cNvPr id="10" name="Freeform 6"/>
          <p:cNvSpPr>
            <a:spLocks/>
          </p:cNvSpPr>
          <p:nvPr/>
        </p:nvSpPr>
        <p:spPr bwMode="auto">
          <a:xfrm>
            <a:off x="5486400" y="845402"/>
            <a:ext cx="1022570" cy="3013508"/>
          </a:xfrm>
          <a:custGeom>
            <a:avLst/>
            <a:gdLst/>
            <a:ahLst/>
            <a:cxnLst>
              <a:cxn ang="0">
                <a:pos x="1600" y="1240"/>
              </a:cxn>
              <a:cxn ang="0">
                <a:pos x="1201" y="620"/>
              </a:cxn>
              <a:cxn ang="0">
                <a:pos x="799" y="0"/>
              </a:cxn>
              <a:cxn ang="0">
                <a:pos x="400" y="620"/>
              </a:cxn>
              <a:cxn ang="0">
                <a:pos x="0" y="1240"/>
              </a:cxn>
              <a:cxn ang="0">
                <a:pos x="430" y="1240"/>
              </a:cxn>
              <a:cxn ang="0">
                <a:pos x="430" y="4311"/>
              </a:cxn>
              <a:cxn ang="0">
                <a:pos x="1172" y="4311"/>
              </a:cxn>
              <a:cxn ang="0">
                <a:pos x="1172" y="1240"/>
              </a:cxn>
              <a:cxn ang="0">
                <a:pos x="1600" y="1240"/>
              </a:cxn>
            </a:cxnLst>
            <a:rect l="0" t="0" r="r" b="b"/>
            <a:pathLst>
              <a:path w="1600" h="4311">
                <a:moveTo>
                  <a:pt x="1600" y="1240"/>
                </a:moveTo>
                <a:lnTo>
                  <a:pt x="1201" y="620"/>
                </a:lnTo>
                <a:lnTo>
                  <a:pt x="799" y="0"/>
                </a:lnTo>
                <a:lnTo>
                  <a:pt x="400" y="620"/>
                </a:lnTo>
                <a:lnTo>
                  <a:pt x="0" y="1240"/>
                </a:lnTo>
                <a:lnTo>
                  <a:pt x="430" y="1240"/>
                </a:lnTo>
                <a:lnTo>
                  <a:pt x="430" y="4311"/>
                </a:lnTo>
                <a:lnTo>
                  <a:pt x="1172" y="4311"/>
                </a:lnTo>
                <a:lnTo>
                  <a:pt x="1172" y="1240"/>
                </a:lnTo>
                <a:lnTo>
                  <a:pt x="1600" y="1240"/>
                </a:lnTo>
                <a:close/>
              </a:path>
            </a:pathLst>
          </a:custGeom>
          <a:gradFill>
            <a:gsLst>
              <a:gs pos="0">
                <a:schemeClr val="accent5">
                  <a:lumMod val="75000"/>
                </a:schemeClr>
              </a:gs>
              <a:gs pos="50000">
                <a:schemeClr val="accent5">
                  <a:lumMod val="50000"/>
                </a:schemeClr>
              </a:gs>
              <a:gs pos="100000">
                <a:schemeClr val="accent5">
                  <a:lumMod val="25000"/>
                </a:schemeClr>
              </a:gs>
            </a:gsLst>
            <a:path path="circle">
              <a:fillToRect r="100000" b="100000"/>
            </a:path>
          </a:gradFill>
          <a:ln>
            <a:headEnd/>
            <a:tailEnd/>
          </a:ln>
          <a:effectLst>
            <a:outerShdw blurRad="40000" dist="20000" dir="5400000" rotWithShape="0">
              <a:srgbClr val="000000">
                <a:alpha val="38000"/>
              </a:srgbClr>
            </a:outerShdw>
            <a:reflection blurRad="6350" stA="52000" endA="300" endPos="35000" dir="5400000" sy="-100000" algn="bl" rotWithShape="0"/>
          </a:effectLst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/>
          <a:lstStyle/>
          <a:p>
            <a:pPr>
              <a:defRPr/>
            </a:pPr>
            <a:endParaRPr lang="en-US" dirty="0">
              <a:latin typeface="Calibri" pitchFamily="34" charset="0"/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1618344" y="2064602"/>
            <a:ext cx="40267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b="1" dirty="0" smtClean="0">
                <a:solidFill>
                  <a:schemeClr val="bg1"/>
                </a:solidFill>
                <a:latin typeface="Calibri" pitchFamily="34" charset="0"/>
              </a:rPr>
              <a:t>A</a:t>
            </a:r>
            <a:endParaRPr lang="en-US" sz="2800" b="1" dirty="0">
              <a:solidFill>
                <a:schemeClr val="bg1"/>
              </a:solidFill>
              <a:latin typeface="Calibri" pitchFamily="34" charset="0"/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2209800" y="1226402"/>
            <a:ext cx="38664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b="1" dirty="0" smtClean="0">
                <a:latin typeface="Calibri" pitchFamily="34" charset="0"/>
              </a:rPr>
              <a:t>B</a:t>
            </a:r>
            <a:endParaRPr lang="en-US" sz="2800" b="1" dirty="0">
              <a:latin typeface="Calibri" pitchFamily="34" charset="0"/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2576286" y="2750402"/>
            <a:ext cx="3754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b="1" dirty="0" smtClean="0">
                <a:solidFill>
                  <a:schemeClr val="bg1"/>
                </a:solidFill>
                <a:latin typeface="Calibri" pitchFamily="34" charset="0"/>
              </a:rPr>
              <a:t>C</a:t>
            </a:r>
            <a:endParaRPr lang="en-US" sz="2800" b="1" dirty="0">
              <a:solidFill>
                <a:schemeClr val="bg1"/>
              </a:solidFill>
              <a:latin typeface="Calibri" pitchFamily="34" charset="0"/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5791200" y="1226402"/>
            <a:ext cx="40267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b="1" dirty="0" smtClean="0">
                <a:solidFill>
                  <a:schemeClr val="bg1"/>
                </a:solidFill>
                <a:latin typeface="Calibri" pitchFamily="34" charset="0"/>
              </a:rPr>
              <a:t>A</a:t>
            </a:r>
            <a:endParaRPr lang="en-US" sz="2800" b="1" dirty="0">
              <a:solidFill>
                <a:schemeClr val="bg1"/>
              </a:solidFill>
              <a:latin typeface="Calibri" pitchFamily="34" charset="0"/>
            </a:endParaRPr>
          </a:p>
        </p:txBody>
      </p:sp>
      <p:sp>
        <p:nvSpPr>
          <p:cNvPr id="19" name="TextBox 18"/>
          <p:cNvSpPr txBox="1"/>
          <p:nvPr/>
        </p:nvSpPr>
        <p:spPr>
          <a:xfrm>
            <a:off x="6400800" y="1759802"/>
            <a:ext cx="38664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b="1" dirty="0" smtClean="0">
                <a:latin typeface="Calibri" pitchFamily="34" charset="0"/>
              </a:rPr>
              <a:t>B</a:t>
            </a:r>
            <a:endParaRPr lang="en-US" sz="2800" b="1" dirty="0">
              <a:latin typeface="Calibri" pitchFamily="34" charset="0"/>
            </a:endParaRPr>
          </a:p>
        </p:txBody>
      </p:sp>
      <p:sp>
        <p:nvSpPr>
          <p:cNvPr id="20" name="TextBox 19"/>
          <p:cNvSpPr txBox="1"/>
          <p:nvPr/>
        </p:nvSpPr>
        <p:spPr>
          <a:xfrm>
            <a:off x="6720114" y="3131402"/>
            <a:ext cx="3754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b="1" dirty="0" smtClean="0">
                <a:solidFill>
                  <a:schemeClr val="bg1"/>
                </a:solidFill>
                <a:latin typeface="Calibri" pitchFamily="34" charset="0"/>
              </a:rPr>
              <a:t>C</a:t>
            </a:r>
            <a:endParaRPr lang="en-US" sz="2800" b="1" dirty="0">
              <a:solidFill>
                <a:schemeClr val="bg1"/>
              </a:solidFill>
              <a:latin typeface="Calibri" pitchFamily="34" charset="0"/>
            </a:endParaRPr>
          </a:p>
        </p:txBody>
      </p:sp>
      <p:sp>
        <p:nvSpPr>
          <p:cNvPr id="21" name="Title 20"/>
          <p:cNvSpPr>
            <a:spLocks noGrp="1"/>
          </p:cNvSpPr>
          <p:nvPr>
            <p:ph type="title"/>
          </p:nvPr>
        </p:nvSpPr>
        <p:spPr>
          <a:xfrm>
            <a:off x="381000" y="228600"/>
            <a:ext cx="8229600" cy="868362"/>
          </a:xfrm>
        </p:spPr>
        <p:txBody>
          <a:bodyPr/>
          <a:lstStyle/>
          <a:p>
            <a:r>
              <a:rPr lang="en-US" sz="4000" dirty="0" smtClean="0">
                <a:latin typeface="Franklin Gothic Medium Cond" pitchFamily="34" charset="0"/>
              </a:rPr>
              <a:t>Data Comparison</a:t>
            </a:r>
            <a:endParaRPr lang="en-US" sz="4000" dirty="0">
              <a:latin typeface="Franklin Gothic Medium Cond" pitchFamily="34" charset="0"/>
            </a:endParaRPr>
          </a:p>
        </p:txBody>
      </p:sp>
      <p:grpSp>
        <p:nvGrpSpPr>
          <p:cNvPr id="11" name="Group 25"/>
          <p:cNvGrpSpPr/>
          <p:nvPr/>
        </p:nvGrpSpPr>
        <p:grpSpPr>
          <a:xfrm>
            <a:off x="482801" y="5079592"/>
            <a:ext cx="3453997" cy="984885"/>
            <a:chOff x="482801" y="5079592"/>
            <a:chExt cx="3453997" cy="984885"/>
          </a:xfrm>
        </p:grpSpPr>
        <p:sp>
          <p:nvSpPr>
            <p:cNvPr id="22" name="TextBox 21"/>
            <p:cNvSpPr txBox="1"/>
            <p:nvPr/>
          </p:nvSpPr>
          <p:spPr>
            <a:xfrm>
              <a:off x="1548997" y="5079592"/>
              <a:ext cx="1080745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800" b="1" dirty="0" smtClean="0">
                  <a:latin typeface="Calibri" pitchFamily="34" charset="0"/>
                </a:rPr>
                <a:t>Side 1</a:t>
              </a:r>
              <a:endParaRPr lang="en-US" sz="2800" b="1" dirty="0">
                <a:latin typeface="Calibri" pitchFamily="34" charset="0"/>
              </a:endParaRPr>
            </a:p>
          </p:txBody>
        </p:sp>
        <p:sp>
          <p:nvSpPr>
            <p:cNvPr id="23" name="TextBox 22"/>
            <p:cNvSpPr txBox="1"/>
            <p:nvPr/>
          </p:nvSpPr>
          <p:spPr>
            <a:xfrm>
              <a:off x="482801" y="5602812"/>
              <a:ext cx="3453997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2400" dirty="0" smtClean="0">
                  <a:latin typeface="Calibri" pitchFamily="34" charset="0"/>
                </a:rPr>
                <a:t>Your comparison text here</a:t>
              </a:r>
              <a:endParaRPr lang="en-US" sz="2400" dirty="0">
                <a:latin typeface="Calibri" pitchFamily="34" charset="0"/>
              </a:endParaRPr>
            </a:p>
          </p:txBody>
        </p:sp>
      </p:grpSp>
      <p:grpSp>
        <p:nvGrpSpPr>
          <p:cNvPr id="14" name="Group 26"/>
          <p:cNvGrpSpPr/>
          <p:nvPr/>
        </p:nvGrpSpPr>
        <p:grpSpPr>
          <a:xfrm>
            <a:off x="4856842" y="5079592"/>
            <a:ext cx="3861203" cy="984885"/>
            <a:chOff x="4856842" y="5079592"/>
            <a:chExt cx="3861203" cy="984885"/>
          </a:xfrm>
        </p:grpSpPr>
        <p:sp>
          <p:nvSpPr>
            <p:cNvPr id="24" name="TextBox 23"/>
            <p:cNvSpPr txBox="1"/>
            <p:nvPr/>
          </p:nvSpPr>
          <p:spPr>
            <a:xfrm>
              <a:off x="6193874" y="5079592"/>
              <a:ext cx="1080745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800" b="1" dirty="0" smtClean="0">
                  <a:latin typeface="Calibri" pitchFamily="34" charset="0"/>
                </a:rPr>
                <a:t>Side 2</a:t>
              </a:r>
              <a:endParaRPr lang="en-US" sz="2800" b="1" dirty="0">
                <a:latin typeface="Calibri" pitchFamily="34" charset="0"/>
              </a:endParaRPr>
            </a:p>
          </p:txBody>
        </p:sp>
        <p:sp>
          <p:nvSpPr>
            <p:cNvPr id="25" name="TextBox 24"/>
            <p:cNvSpPr txBox="1"/>
            <p:nvPr/>
          </p:nvSpPr>
          <p:spPr>
            <a:xfrm>
              <a:off x="4856842" y="5602812"/>
              <a:ext cx="3861203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2400" dirty="0" smtClean="0">
                  <a:latin typeface="Calibri" pitchFamily="34" charset="0"/>
                </a:rPr>
                <a:t>Your comparison text here</a:t>
              </a:r>
              <a:endParaRPr lang="en-US" sz="2400" dirty="0">
                <a:latin typeface="Calibri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18633748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9" descr="barblue.png"/>
          <p:cNvPicPr>
            <a:picLocks noChangeAspect="1"/>
          </p:cNvPicPr>
          <p:nvPr/>
        </p:nvPicPr>
        <p:blipFill>
          <a:blip r:embed="rId3" cstate="email">
            <a:grayscl/>
            <a:lum contrast="-20000"/>
          </a:blip>
          <a:srcRect/>
          <a:stretch>
            <a:fillRect/>
          </a:stretch>
        </p:blipFill>
        <p:spPr>
          <a:xfrm>
            <a:off x="0" y="4621343"/>
            <a:ext cx="9144000" cy="1600200"/>
          </a:xfrm>
          <a:prstGeom prst="rect">
            <a:avLst/>
          </a:prstGeom>
        </p:spPr>
      </p:pic>
      <p:pic>
        <p:nvPicPr>
          <p:cNvPr id="86" name="Picture 85" descr="tree.emf"/>
          <p:cNvPicPr>
            <a:picLocks noChangeAspect="1"/>
          </p:cNvPicPr>
          <p:nvPr/>
        </p:nvPicPr>
        <p:blipFill>
          <a:blip r:embed="rId4" cstate="print"/>
          <a:stretch>
            <a:fillRect/>
          </a:stretch>
        </p:blipFill>
        <p:spPr>
          <a:xfrm>
            <a:off x="6438900" y="2373443"/>
            <a:ext cx="2437855" cy="2563275"/>
          </a:xfrm>
          <a:prstGeom prst="rect">
            <a:avLst/>
          </a:prstGeom>
          <a:effectLst>
            <a:reflection blurRad="6350" stA="52000" endA="300" endPos="35000" dir="5400000" sy="-100000" algn="bl" rotWithShape="0"/>
          </a:effectLst>
        </p:spPr>
      </p:pic>
      <p:pic>
        <p:nvPicPr>
          <p:cNvPr id="87" name="Picture 86" descr="tree.emf"/>
          <p:cNvPicPr>
            <a:picLocks noChangeAspect="1"/>
          </p:cNvPicPr>
          <p:nvPr/>
        </p:nvPicPr>
        <p:blipFill>
          <a:blip r:embed="rId4" cstate="print"/>
          <a:stretch>
            <a:fillRect/>
          </a:stretch>
        </p:blipFill>
        <p:spPr>
          <a:xfrm>
            <a:off x="4611712" y="3472727"/>
            <a:ext cx="1827188" cy="1921191"/>
          </a:xfrm>
          <a:prstGeom prst="rect">
            <a:avLst/>
          </a:prstGeom>
          <a:effectLst>
            <a:reflection blurRad="6350" stA="52000" endA="300" endPos="35000" dir="5400000" sy="-100000" algn="bl" rotWithShape="0"/>
          </a:effectLst>
        </p:spPr>
      </p:pic>
      <p:pic>
        <p:nvPicPr>
          <p:cNvPr id="88" name="Picture 87" descr="tree.emf"/>
          <p:cNvPicPr>
            <a:picLocks noChangeAspect="1"/>
          </p:cNvPicPr>
          <p:nvPr/>
        </p:nvPicPr>
        <p:blipFill>
          <a:blip r:embed="rId4" cstate="print"/>
          <a:stretch>
            <a:fillRect/>
          </a:stretch>
        </p:blipFill>
        <p:spPr>
          <a:xfrm>
            <a:off x="2432244" y="4133974"/>
            <a:ext cx="1526931" cy="1605487"/>
          </a:xfrm>
          <a:prstGeom prst="rect">
            <a:avLst/>
          </a:prstGeom>
          <a:effectLst>
            <a:reflection blurRad="6350" stA="52000" endA="300" endPos="35000" dir="5400000" sy="-100000" algn="bl" rotWithShape="0"/>
          </a:effectLst>
        </p:spPr>
      </p:pic>
      <p:sp>
        <p:nvSpPr>
          <p:cNvPr id="6" name="Title 5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868362"/>
          </a:xfrm>
        </p:spPr>
        <p:txBody>
          <a:bodyPr/>
          <a:lstStyle/>
          <a:p>
            <a:r>
              <a:rPr lang="en-US" dirty="0" smtClean="0"/>
              <a:t>Stages of growth </a:t>
            </a:r>
            <a:r>
              <a:rPr lang="en-US" smtClean="0"/>
              <a:t>/ change</a:t>
            </a:r>
            <a:endParaRPr lang="en-US" dirty="0"/>
          </a:p>
        </p:txBody>
      </p:sp>
      <p:sp>
        <p:nvSpPr>
          <p:cNvPr id="7" name="TextBox 6"/>
          <p:cNvSpPr txBox="1"/>
          <p:nvPr/>
        </p:nvSpPr>
        <p:spPr>
          <a:xfrm>
            <a:off x="2209800" y="3173543"/>
            <a:ext cx="1785489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2400" dirty="0" smtClean="0">
                <a:latin typeface="Calibri" pitchFamily="34" charset="0"/>
              </a:rPr>
              <a:t>Stage 1:</a:t>
            </a:r>
          </a:p>
          <a:p>
            <a:pPr algn="ctr"/>
            <a:r>
              <a:rPr lang="en-US" sz="2400" dirty="0" smtClean="0">
                <a:latin typeface="Calibri" pitchFamily="34" charset="0"/>
              </a:rPr>
              <a:t>Stage Details</a:t>
            </a:r>
            <a:endParaRPr lang="en-US" sz="2400" dirty="0">
              <a:latin typeface="Calibri" pitchFamily="34" charset="0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4419600" y="2487743"/>
            <a:ext cx="1785489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2400" dirty="0" smtClean="0">
                <a:latin typeface="Calibri" pitchFamily="34" charset="0"/>
              </a:rPr>
              <a:t>Stage 2:</a:t>
            </a:r>
          </a:p>
          <a:p>
            <a:pPr algn="ctr"/>
            <a:r>
              <a:rPr lang="en-US" sz="2400" dirty="0" smtClean="0">
                <a:latin typeface="Calibri" pitchFamily="34" charset="0"/>
              </a:rPr>
              <a:t>Stage Details</a:t>
            </a:r>
            <a:endParaRPr lang="en-US" sz="2400" dirty="0">
              <a:latin typeface="Calibri" pitchFamily="34" charset="0"/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6858000" y="1268543"/>
            <a:ext cx="1785489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2400" dirty="0" smtClean="0">
                <a:latin typeface="Calibri" pitchFamily="34" charset="0"/>
              </a:rPr>
              <a:t>Stage 3:</a:t>
            </a:r>
          </a:p>
          <a:p>
            <a:pPr algn="ctr"/>
            <a:r>
              <a:rPr lang="en-US" sz="2400" dirty="0" smtClean="0">
                <a:latin typeface="Calibri" pitchFamily="34" charset="0"/>
              </a:rPr>
              <a:t>Stage Details</a:t>
            </a:r>
            <a:endParaRPr lang="en-US" sz="2400" dirty="0">
              <a:latin typeface="Calibri" pitchFamily="34" charset="0"/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533400" y="1524000"/>
            <a:ext cx="320040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/>
              <a:t>Your text here. Your text here. Your text here. Your text here. </a:t>
            </a:r>
            <a:endParaRPr lang="en-US" sz="2400" dirty="0"/>
          </a:p>
        </p:txBody>
      </p:sp>
      <p:cxnSp>
        <p:nvCxnSpPr>
          <p:cNvPr id="12" name="Straight Connector 11"/>
          <p:cNvCxnSpPr/>
          <p:nvPr/>
        </p:nvCxnSpPr>
        <p:spPr>
          <a:xfrm>
            <a:off x="381000" y="1371600"/>
            <a:ext cx="3581400" cy="158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Straight Connector 12"/>
          <p:cNvCxnSpPr/>
          <p:nvPr/>
        </p:nvCxnSpPr>
        <p:spPr>
          <a:xfrm rot="5400000">
            <a:off x="-456406" y="2209006"/>
            <a:ext cx="1676400" cy="158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47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4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4" presetID="4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10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8" grpId="0"/>
      <p:bldP spid="9" grpId="0"/>
    </p:bldLst>
  </p:timing>
</p:sld>
</file>

<file path=ppt/slides/slide1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803535"/>
          </a:xfrm>
        </p:spPr>
        <p:txBody>
          <a:bodyPr/>
          <a:lstStyle/>
          <a:p>
            <a:pPr eaLnBrk="1" hangingPunct="1"/>
            <a:r>
              <a:rPr lang="en-US" sz="3600" dirty="0" smtClean="0">
                <a:latin typeface="Franklin Gothic Medium Cond" pitchFamily="34" charset="0"/>
              </a:rPr>
              <a:t>Using templates</a:t>
            </a:r>
          </a:p>
        </p:txBody>
      </p:sp>
      <p:sp>
        <p:nvSpPr>
          <p:cNvPr id="7" name="Content Placeholder 6"/>
          <p:cNvSpPr>
            <a:spLocks noGrp="1"/>
          </p:cNvSpPr>
          <p:nvPr>
            <p:ph idx="1"/>
          </p:nvPr>
        </p:nvSpPr>
        <p:spPr>
          <a:xfrm>
            <a:off x="457200" y="1330656"/>
            <a:ext cx="8229600" cy="4865428"/>
          </a:xfrm>
        </p:spPr>
        <p:txBody>
          <a:bodyPr/>
          <a:lstStyle/>
          <a:p>
            <a:pPr eaLnBrk="1" hangingPunct="1">
              <a:buFont typeface="Arial" charset="0"/>
              <a:buNone/>
              <a:defRPr/>
            </a:pPr>
            <a:r>
              <a:rPr lang="en-US" dirty="0" smtClean="0"/>
              <a:t>To use the diagram templates as part of an existing presentation, we suggest the following method:</a:t>
            </a:r>
          </a:p>
          <a:p>
            <a:pPr eaLnBrk="1" hangingPunct="1">
              <a:defRPr/>
            </a:pPr>
            <a:r>
              <a:rPr lang="en-US" dirty="0" smtClean="0"/>
              <a:t>Go to </a:t>
            </a:r>
            <a:r>
              <a:rPr lang="en-US" dirty="0" smtClean="0">
                <a:solidFill>
                  <a:schemeClr val="accent6">
                    <a:lumMod val="50000"/>
                  </a:schemeClr>
                </a:solidFill>
              </a:rPr>
              <a:t>Home&gt; New Slide&gt; Reuse slides&gt; Browse file</a:t>
            </a:r>
            <a:r>
              <a:rPr lang="en-US" dirty="0" smtClean="0"/>
              <a:t> option</a:t>
            </a:r>
          </a:p>
          <a:p>
            <a:pPr eaLnBrk="1" hangingPunct="1">
              <a:defRPr/>
            </a:pPr>
            <a:r>
              <a:rPr lang="en-US" dirty="0" smtClean="0"/>
              <a:t>Click on the diagram template you want to insert</a:t>
            </a:r>
          </a:p>
          <a:p>
            <a:pPr eaLnBrk="1" hangingPunct="1">
              <a:defRPr/>
            </a:pPr>
            <a:r>
              <a:rPr lang="en-US" dirty="0" smtClean="0"/>
              <a:t>Ensure you tick the </a:t>
            </a:r>
            <a:r>
              <a:rPr lang="en-US" dirty="0" smtClean="0">
                <a:solidFill>
                  <a:schemeClr val="accent6">
                    <a:lumMod val="50000"/>
                  </a:schemeClr>
                </a:solidFill>
              </a:rPr>
              <a:t>Keep source formatting</a:t>
            </a:r>
            <a:r>
              <a:rPr lang="en-US" dirty="0" smtClean="0"/>
              <a:t> box at the bottom of the menu bar</a:t>
            </a:r>
          </a:p>
          <a:p>
            <a:pPr eaLnBrk="1" hangingPunct="1">
              <a:defRPr/>
            </a:pPr>
            <a:r>
              <a:rPr lang="en-US" dirty="0" smtClean="0"/>
              <a:t>Change the text to suit your presentation and insert your company logo</a:t>
            </a:r>
          </a:p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804768110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Title 1"/>
          <p:cNvSpPr>
            <a:spLocks noGrp="1"/>
          </p:cNvSpPr>
          <p:nvPr>
            <p:ph type="title"/>
          </p:nvPr>
        </p:nvSpPr>
        <p:spPr>
          <a:xfrm>
            <a:off x="1066800" y="152400"/>
            <a:ext cx="7543800" cy="639763"/>
          </a:xfrm>
        </p:spPr>
        <p:txBody>
          <a:bodyPr>
            <a:normAutofit fontScale="90000"/>
          </a:bodyPr>
          <a:lstStyle/>
          <a:p>
            <a:r>
              <a:rPr lang="en-US" sz="2400" dirty="0" smtClean="0">
                <a:latin typeface="Franklin Gothic Book" pitchFamily="34" charset="0"/>
              </a:rPr>
              <a:t>Presentation Process Diagram Templates  </a:t>
            </a:r>
            <a:br>
              <a:rPr lang="en-US" sz="2400" dirty="0" smtClean="0">
                <a:latin typeface="Franklin Gothic Book" pitchFamily="34" charset="0"/>
              </a:rPr>
            </a:br>
            <a:r>
              <a:rPr lang="en-US" sz="2400" dirty="0" smtClean="0">
                <a:latin typeface="Franklin Gothic Book" pitchFamily="34" charset="0"/>
              </a:rPr>
              <a:t>License Terms and Use</a:t>
            </a:r>
          </a:p>
        </p:txBody>
      </p:sp>
      <p:sp>
        <p:nvSpPr>
          <p:cNvPr id="4099" name="Content Placeholder 2"/>
          <p:cNvSpPr>
            <a:spLocks noGrp="1"/>
          </p:cNvSpPr>
          <p:nvPr>
            <p:ph idx="1"/>
          </p:nvPr>
        </p:nvSpPr>
        <p:spPr>
          <a:xfrm>
            <a:off x="228600" y="838200"/>
            <a:ext cx="8686800" cy="5867400"/>
          </a:xfrm>
        </p:spPr>
        <p:txBody>
          <a:bodyPr/>
          <a:lstStyle/>
          <a:p>
            <a:pPr>
              <a:buFont typeface="Arial" charset="0"/>
              <a:buNone/>
              <a:defRPr/>
            </a:pPr>
            <a:r>
              <a:rPr lang="en-US" sz="1200" dirty="0" smtClean="0"/>
              <a:t>With your purchase, you have procured a single user license for use of the product. If you need a multi-user license, please </a:t>
            </a:r>
            <a:r>
              <a:rPr lang="en-US" sz="1200" dirty="0" smtClean="0">
                <a:hlinkClick r:id="rId2"/>
              </a:rPr>
              <a:t>contact us </a:t>
            </a:r>
            <a:r>
              <a:rPr lang="en-US" sz="1200" dirty="0" smtClean="0"/>
              <a:t>for pricing info and other details. Presentation-Process.com is a website owned and operated by Metamorph Training </a:t>
            </a:r>
            <a:r>
              <a:rPr lang="en-US" sz="1200" dirty="0" err="1" smtClean="0"/>
              <a:t>Pvt</a:t>
            </a:r>
            <a:r>
              <a:rPr lang="en-US" sz="1200" dirty="0" smtClean="0"/>
              <a:t> Ltd.</a:t>
            </a:r>
          </a:p>
          <a:p>
            <a:pPr>
              <a:buFont typeface="Arial" charset="0"/>
              <a:buNone/>
              <a:defRPr/>
            </a:pPr>
            <a:r>
              <a:rPr lang="en-US" sz="1200" b="1" dirty="0" smtClean="0"/>
              <a:t>Terms and Conditions</a:t>
            </a:r>
            <a:endParaRPr lang="en-US" sz="1200" dirty="0" smtClean="0"/>
          </a:p>
          <a:p>
            <a:pPr>
              <a:defRPr/>
            </a:pPr>
            <a:r>
              <a:rPr lang="en-US" sz="1200" b="1" dirty="0" smtClean="0"/>
              <a:t>Presentation Process content </a:t>
            </a:r>
            <a:r>
              <a:rPr lang="en-US" sz="1200" dirty="0" smtClean="0"/>
              <a:t>in the following text means any backgrounds, images, tiles, designs, templates, presentations, or any other products you download from </a:t>
            </a:r>
            <a:r>
              <a:rPr lang="en-US" sz="1200" b="1" dirty="0" smtClean="0"/>
              <a:t>Presentation-Process </a:t>
            </a:r>
            <a:r>
              <a:rPr lang="en-US" sz="1200" dirty="0" smtClean="0"/>
              <a:t>.com.</a:t>
            </a:r>
          </a:p>
          <a:p>
            <a:pPr>
              <a:buFont typeface="Arial" charset="0"/>
              <a:buNone/>
              <a:defRPr/>
            </a:pPr>
            <a:r>
              <a:rPr lang="en-US" sz="1200" dirty="0" smtClean="0"/>
              <a:t>Under this License, you </a:t>
            </a:r>
            <a:r>
              <a:rPr lang="en-US" sz="1200" b="1" dirty="0" smtClean="0"/>
              <a:t>MAY</a:t>
            </a:r>
            <a:r>
              <a:rPr lang="en-US" sz="1200" dirty="0" smtClean="0"/>
              <a:t> use </a:t>
            </a:r>
            <a:r>
              <a:rPr lang="en-US" sz="1200" b="1" dirty="0" smtClean="0"/>
              <a:t>Presentation Process </a:t>
            </a:r>
            <a:r>
              <a:rPr lang="en-US" sz="1200" dirty="0" smtClean="0"/>
              <a:t>content royalty-free:</a:t>
            </a:r>
          </a:p>
          <a:p>
            <a:pPr>
              <a:defRPr/>
            </a:pPr>
            <a:r>
              <a:rPr lang="en-US" sz="1200" dirty="0" smtClean="0"/>
              <a:t>In your own personal, non-profit projects for creation of presentations/brochures/training material</a:t>
            </a:r>
          </a:p>
          <a:p>
            <a:pPr>
              <a:defRPr/>
            </a:pPr>
            <a:r>
              <a:rPr lang="en-US" sz="1200" dirty="0" smtClean="0"/>
              <a:t>In your own presentations or broadcasts intended for personal, or non-profit use. </a:t>
            </a:r>
          </a:p>
          <a:p>
            <a:pPr>
              <a:defRPr/>
            </a:pPr>
            <a:r>
              <a:rPr lang="en-US" sz="1200" dirty="0" smtClean="0"/>
              <a:t>In your own print, broadcast or video use for any in-house publication or transmission but not broadcast or distributed to the general public </a:t>
            </a:r>
          </a:p>
          <a:p>
            <a:pPr>
              <a:defRPr/>
            </a:pPr>
            <a:r>
              <a:rPr lang="en-US" sz="1200" dirty="0" smtClean="0"/>
              <a:t>Uses accepted include business presentations / training material created by one or more persons and delivered by one or more persons within same organization.</a:t>
            </a:r>
          </a:p>
          <a:p>
            <a:pPr>
              <a:buFont typeface="Arial" charset="0"/>
              <a:buNone/>
              <a:defRPr/>
            </a:pPr>
            <a:r>
              <a:rPr lang="en-US" sz="1200" dirty="0" smtClean="0"/>
              <a:t>Under this License you </a:t>
            </a:r>
            <a:r>
              <a:rPr lang="en-US" sz="1200" b="1" dirty="0" smtClean="0"/>
              <a:t>MAY NOT</a:t>
            </a:r>
            <a:r>
              <a:rPr lang="en-US" sz="1200" dirty="0" smtClean="0"/>
              <a:t>:</a:t>
            </a:r>
          </a:p>
          <a:p>
            <a:pPr>
              <a:defRPr/>
            </a:pPr>
            <a:r>
              <a:rPr lang="en-US" sz="1200" dirty="0" smtClean="0"/>
              <a:t>Distribute or sell copies of the backgrounds or templates of Presentation Process content singularly or as a group or any part thereof. </a:t>
            </a:r>
          </a:p>
          <a:p>
            <a:pPr>
              <a:defRPr/>
            </a:pPr>
            <a:r>
              <a:rPr lang="en-US" sz="1200" dirty="0" smtClean="0"/>
              <a:t>Provide download or save access for any Presentation Process content from your private or public project. </a:t>
            </a:r>
          </a:p>
          <a:p>
            <a:pPr>
              <a:defRPr/>
            </a:pPr>
            <a:r>
              <a:rPr lang="en-US" sz="1200" dirty="0" smtClean="0"/>
              <a:t>Incorporate the Presentation Process content within a library, portfolio, build an image or design collection, archive, sharing-site, group-site, gallery, electronic greeting, postcard site, clipart site, or any other type of project that would encourage visitors to download or save images. </a:t>
            </a:r>
          </a:p>
          <a:p>
            <a:pPr>
              <a:buFont typeface="Arial" charset="0"/>
              <a:buNone/>
              <a:defRPr/>
            </a:pPr>
            <a:r>
              <a:rPr lang="en-US" sz="1200" b="1" dirty="0" smtClean="0"/>
              <a:t>Copyright Information</a:t>
            </a:r>
          </a:p>
          <a:p>
            <a:pPr>
              <a:buFont typeface="Arial" charset="0"/>
              <a:buNone/>
              <a:defRPr/>
            </a:pPr>
            <a:r>
              <a:rPr lang="en-US" sz="1200" dirty="0" smtClean="0"/>
              <a:t>	The content of Presentation Process backgrounds/templates/ready to use presentations and/or any other product is the sole property of Presentation Process. The photos included are for illustration purposes only. In case of any issues related to their copyright, contact us.  </a:t>
            </a:r>
          </a:p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200" kern="0" dirty="0" smtClean="0"/>
              <a:t>Email </a:t>
            </a:r>
            <a:r>
              <a:rPr lang="en-US" sz="1200" kern="0" dirty="0" smtClean="0">
                <a:hlinkClick r:id="rId3"/>
              </a:rPr>
              <a:t>info@presentation-process.com</a:t>
            </a:r>
            <a:r>
              <a:rPr lang="en-US" sz="1200" kern="0" dirty="0" smtClean="0"/>
              <a:t> for any queries related to licenses or copyrights. </a:t>
            </a:r>
            <a:endParaRPr lang="en-US" sz="1200" dirty="0" smtClean="0"/>
          </a:p>
          <a:p>
            <a:pPr>
              <a:buFont typeface="Arial" charset="0"/>
              <a:buNone/>
              <a:defRPr/>
            </a:pPr>
            <a:r>
              <a:rPr lang="en-US" sz="1200" dirty="0" smtClean="0"/>
              <a:t>Copyright © 2010-2011 Presentation Process. All Rights Reserved </a:t>
            </a:r>
          </a:p>
        </p:txBody>
      </p:sp>
      <p:pic>
        <p:nvPicPr>
          <p:cNvPr id="3076" name="Picture 6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228600" y="304800"/>
            <a:ext cx="914400" cy="3222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  <p:extLst>
      <p:ext uri="{BB962C8B-B14F-4D97-AF65-F5344CB8AC3E}">
        <p14:creationId xmlns:p14="http://schemas.microsoft.com/office/powerpoint/2010/main" val="3252922096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09600" y="1143000"/>
            <a:ext cx="7772400" cy="1066800"/>
          </a:xfrm>
        </p:spPr>
        <p:txBody>
          <a:bodyPr>
            <a:normAutofit/>
            <a:scene3d>
              <a:camera prst="orthographicFront"/>
              <a:lightRig rig="threePt" dir="t"/>
            </a:scene3d>
            <a:sp3d extrusionH="57150">
              <a:bevelT h="25400" prst="softRound"/>
            </a:sp3d>
          </a:bodyPr>
          <a:lstStyle/>
          <a:p>
            <a:r>
              <a:rPr lang="en-US" sz="4000" b="1" dirty="0" smtClean="0">
                <a:ln w="1905"/>
                <a:gradFill>
                  <a:gsLst>
                    <a:gs pos="0">
                      <a:schemeClr val="accent6">
                        <a:shade val="20000"/>
                        <a:satMod val="200000"/>
                      </a:schemeClr>
                    </a:gs>
                    <a:gs pos="78000">
                      <a:schemeClr val="accent6">
                        <a:tint val="90000"/>
                        <a:shade val="89000"/>
                        <a:satMod val="220000"/>
                      </a:schemeClr>
                    </a:gs>
                    <a:gs pos="100000">
                      <a:schemeClr val="accent6">
                        <a:tint val="12000"/>
                        <a:satMod val="255000"/>
                      </a:schemeClr>
                    </a:gs>
                  </a:gsLst>
                  <a:lin ang="5400000"/>
                </a:gradFill>
                <a:effectLst>
                  <a:innerShdw blurRad="69850" dist="43180" dir="5400000">
                    <a:srgbClr val="000000">
                      <a:alpha val="65000"/>
                    </a:srgbClr>
                  </a:innerShdw>
                </a:effectLst>
              </a:rPr>
              <a:t>70 Business </a:t>
            </a:r>
            <a:r>
              <a:rPr lang="en-US" sz="4000" b="1" smtClean="0">
                <a:ln w="1905"/>
                <a:gradFill>
                  <a:gsLst>
                    <a:gs pos="0">
                      <a:schemeClr val="accent6">
                        <a:shade val="20000"/>
                        <a:satMod val="200000"/>
                      </a:schemeClr>
                    </a:gs>
                    <a:gs pos="78000">
                      <a:schemeClr val="accent6">
                        <a:tint val="90000"/>
                        <a:shade val="89000"/>
                        <a:satMod val="220000"/>
                      </a:schemeClr>
                    </a:gs>
                    <a:gs pos="100000">
                      <a:schemeClr val="accent6">
                        <a:tint val="12000"/>
                        <a:satMod val="255000"/>
                      </a:schemeClr>
                    </a:gs>
                  </a:gsLst>
                  <a:lin ang="5400000"/>
                </a:gradFill>
                <a:effectLst>
                  <a:innerShdw blurRad="69850" dist="43180" dir="5400000">
                    <a:srgbClr val="000000">
                      <a:alpha val="65000"/>
                    </a:srgbClr>
                  </a:innerShdw>
                </a:effectLst>
              </a:rPr>
              <a:t>Diagrams : </a:t>
            </a:r>
            <a:r>
              <a:rPr lang="en-US" sz="4000" b="1" dirty="0" err="1" smtClean="0">
                <a:ln w="1905"/>
                <a:gradFill>
                  <a:gsLst>
                    <a:gs pos="0">
                      <a:schemeClr val="accent6">
                        <a:shade val="20000"/>
                        <a:satMod val="200000"/>
                      </a:schemeClr>
                    </a:gs>
                    <a:gs pos="78000">
                      <a:schemeClr val="accent6">
                        <a:tint val="90000"/>
                        <a:shade val="89000"/>
                        <a:satMod val="220000"/>
                      </a:schemeClr>
                    </a:gs>
                    <a:gs pos="100000">
                      <a:schemeClr val="accent6">
                        <a:tint val="12000"/>
                        <a:satMod val="255000"/>
                      </a:schemeClr>
                    </a:gs>
                  </a:gsLst>
                  <a:lin ang="5400000"/>
                </a:gradFill>
                <a:effectLst>
                  <a:innerShdw blurRad="69850" dist="43180" dir="5400000">
                    <a:srgbClr val="000000">
                      <a:alpha val="65000"/>
                    </a:srgbClr>
                  </a:innerShdw>
                </a:effectLst>
              </a:rPr>
              <a:t>Vol</a:t>
            </a:r>
            <a:r>
              <a:rPr lang="en-US" sz="4000" b="1" dirty="0" smtClean="0">
                <a:ln w="1905"/>
                <a:gradFill>
                  <a:gsLst>
                    <a:gs pos="0">
                      <a:schemeClr val="accent6">
                        <a:shade val="20000"/>
                        <a:satMod val="200000"/>
                      </a:schemeClr>
                    </a:gs>
                    <a:gs pos="78000">
                      <a:schemeClr val="accent6">
                        <a:tint val="90000"/>
                        <a:shade val="89000"/>
                        <a:satMod val="220000"/>
                      </a:schemeClr>
                    </a:gs>
                    <a:gs pos="100000">
                      <a:schemeClr val="accent6">
                        <a:tint val="12000"/>
                        <a:satMod val="255000"/>
                      </a:schemeClr>
                    </a:gs>
                  </a:gsLst>
                  <a:lin ang="5400000"/>
                </a:gradFill>
                <a:effectLst>
                  <a:innerShdw blurRad="69850" dist="43180" dir="5400000">
                    <a:srgbClr val="000000">
                      <a:alpha val="65000"/>
                    </a:srgbClr>
                  </a:innerShdw>
                </a:effectLst>
              </a:rPr>
              <a:t> 3</a:t>
            </a:r>
            <a:endParaRPr lang="en-US" sz="4000" b="1" dirty="0">
              <a:ln w="1905"/>
              <a:gradFill>
                <a:gsLst>
                  <a:gs pos="0">
                    <a:schemeClr val="accent6">
                      <a:shade val="20000"/>
                      <a:satMod val="200000"/>
                    </a:schemeClr>
                  </a:gs>
                  <a:gs pos="78000">
                    <a:schemeClr val="accent6">
                      <a:tint val="90000"/>
                      <a:shade val="89000"/>
                      <a:satMod val="220000"/>
                    </a:schemeClr>
                  </a:gs>
                  <a:gs pos="100000">
                    <a:schemeClr val="accent6">
                      <a:tint val="12000"/>
                      <a:satMod val="255000"/>
                    </a:schemeClr>
                  </a:gs>
                </a:gsLst>
                <a:lin ang="5400000"/>
              </a:gradFill>
              <a:effectLst>
                <a:innerShdw blurRad="69850" dist="43180" dir="5400000">
                  <a:srgbClr val="000000">
                    <a:alpha val="65000"/>
                  </a:srgbClr>
                </a:innerShdw>
              </a:effectLst>
            </a:endParaRPr>
          </a:p>
        </p:txBody>
      </p:sp>
      <p:sp>
        <p:nvSpPr>
          <p:cNvPr id="5" name="Rectangle 4"/>
          <p:cNvSpPr/>
          <p:nvPr/>
        </p:nvSpPr>
        <p:spPr>
          <a:xfrm>
            <a:off x="0" y="6248400"/>
            <a:ext cx="5257800" cy="609600"/>
          </a:xfrm>
          <a:prstGeom prst="rect">
            <a:avLst/>
          </a:prstGeom>
          <a:solidFill>
            <a:schemeClr val="accent6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Rectangle 5"/>
          <p:cNvSpPr/>
          <p:nvPr/>
        </p:nvSpPr>
        <p:spPr>
          <a:xfrm>
            <a:off x="5181600" y="6248400"/>
            <a:ext cx="3962400" cy="609600"/>
          </a:xfrm>
          <a:prstGeom prst="rect">
            <a:avLst/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Subtitle 7"/>
          <p:cNvSpPr>
            <a:spLocks noGrp="1"/>
          </p:cNvSpPr>
          <p:nvPr>
            <p:ph type="subTitle" idx="1"/>
          </p:nvPr>
        </p:nvSpPr>
        <p:spPr>
          <a:xfrm>
            <a:off x="914400" y="2209800"/>
            <a:ext cx="6781800" cy="3657600"/>
          </a:xfrm>
        </p:spPr>
        <p:txBody>
          <a:bodyPr>
            <a:normAutofit lnSpcReduction="10000"/>
          </a:bodyPr>
          <a:lstStyle/>
          <a:p>
            <a:r>
              <a:rPr lang="en-US" dirty="0" smtClean="0"/>
              <a:t>70 creative ways to represent</a:t>
            </a:r>
          </a:p>
          <a:p>
            <a:r>
              <a:rPr lang="en-US" dirty="0" smtClean="0"/>
              <a:t>Agenda</a:t>
            </a:r>
          </a:p>
          <a:p>
            <a:r>
              <a:rPr lang="en-US" dirty="0" smtClean="0"/>
              <a:t>Text Content</a:t>
            </a:r>
          </a:p>
          <a:p>
            <a:r>
              <a:rPr lang="en-US" dirty="0" smtClean="0"/>
              <a:t>Bullet points and Lists</a:t>
            </a:r>
          </a:p>
          <a:p>
            <a:r>
              <a:rPr lang="en-US" dirty="0" smtClean="0"/>
              <a:t>Graphs and chart</a:t>
            </a:r>
          </a:p>
          <a:p>
            <a:r>
              <a:rPr lang="en-US" dirty="0" smtClean="0"/>
              <a:t>Tables of data</a:t>
            </a:r>
          </a:p>
          <a:p>
            <a:r>
              <a:rPr lang="en-US" dirty="0" smtClean="0"/>
              <a:t>Pros and Cons</a:t>
            </a:r>
          </a:p>
          <a:p>
            <a:r>
              <a:rPr lang="en-US" dirty="0" smtClean="0"/>
              <a:t>Thank you </a:t>
            </a:r>
          </a:p>
          <a:p>
            <a:r>
              <a:rPr lang="en-US" dirty="0" smtClean="0"/>
              <a:t>Question &amp; Answer Session</a:t>
            </a:r>
            <a:endParaRPr lang="en-US" dirty="0"/>
          </a:p>
        </p:txBody>
      </p:sp>
      <p:cxnSp>
        <p:nvCxnSpPr>
          <p:cNvPr id="9" name="Straight Connector 8"/>
          <p:cNvCxnSpPr/>
          <p:nvPr/>
        </p:nvCxnSpPr>
        <p:spPr>
          <a:xfrm>
            <a:off x="1371600" y="1905000"/>
            <a:ext cx="6096000" cy="1588"/>
          </a:xfrm>
          <a:prstGeom prst="line">
            <a:avLst/>
          </a:prstGeom>
          <a:ln>
            <a:solidFill>
              <a:schemeClr val="accent6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24439278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19" name="Straight Connector 18"/>
          <p:cNvCxnSpPr/>
          <p:nvPr/>
        </p:nvCxnSpPr>
        <p:spPr>
          <a:xfrm rot="5400000">
            <a:off x="3581100" y="3512344"/>
            <a:ext cx="4191000" cy="158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8"/>
          <p:cNvGrpSpPr/>
          <p:nvPr/>
        </p:nvGrpSpPr>
        <p:grpSpPr>
          <a:xfrm>
            <a:off x="304800" y="1896209"/>
            <a:ext cx="4495800" cy="1066800"/>
            <a:chOff x="304800" y="1896209"/>
            <a:chExt cx="4495800" cy="1066800"/>
          </a:xfrm>
        </p:grpSpPr>
        <p:sp>
          <p:nvSpPr>
            <p:cNvPr id="2" name="Rounded Rectangle 1"/>
            <p:cNvSpPr/>
            <p:nvPr/>
          </p:nvSpPr>
          <p:spPr>
            <a:xfrm>
              <a:off x="304800" y="1896209"/>
              <a:ext cx="4495800" cy="1066800"/>
            </a:xfrm>
            <a:prstGeom prst="roundRect">
              <a:avLst>
                <a:gd name="adj" fmla="val 29967"/>
              </a:avLst>
            </a:prstGeom>
            <a:gradFill>
              <a:gsLst>
                <a:gs pos="0">
                  <a:schemeClr val="accent3">
                    <a:lumMod val="75000"/>
                  </a:schemeClr>
                </a:gs>
                <a:gs pos="50000">
                  <a:schemeClr val="accent3">
                    <a:lumMod val="50000"/>
                  </a:schemeClr>
                </a:gs>
                <a:gs pos="100000">
                  <a:schemeClr val="accent3">
                    <a:lumMod val="50000"/>
                  </a:schemeClr>
                </a:gs>
              </a:gsLst>
              <a:lin ang="54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atin typeface="Calibri" pitchFamily="34" charset="0"/>
              </a:endParaRPr>
            </a:p>
          </p:txBody>
        </p:sp>
        <p:pic>
          <p:nvPicPr>
            <p:cNvPr id="7170" name="Picture 2" descr="D:\Some example templates\All vectors in eps format\White ball temp.png"/>
            <p:cNvPicPr>
              <a:picLocks noChangeAspect="1" noChangeArrowheads="1"/>
            </p:cNvPicPr>
            <p:nvPr/>
          </p:nvPicPr>
          <p:blipFill>
            <a:blip r:embed="rId2" cstate="print"/>
            <a:srcRect/>
            <a:stretch>
              <a:fillRect/>
            </a:stretch>
          </p:blipFill>
          <p:spPr bwMode="auto">
            <a:xfrm>
              <a:off x="336332" y="1952744"/>
              <a:ext cx="914400" cy="1010265"/>
            </a:xfrm>
            <a:prstGeom prst="rect">
              <a:avLst/>
            </a:prstGeom>
            <a:noFill/>
          </p:spPr>
        </p:pic>
        <p:pic>
          <p:nvPicPr>
            <p:cNvPr id="14" name="Picture 13" descr="Rounded rectangle.png"/>
            <p:cNvPicPr>
              <a:picLocks noChangeAspect="1"/>
            </p:cNvPicPr>
            <p:nvPr/>
          </p:nvPicPr>
          <p:blipFill>
            <a:blip r:embed="rId3" cstate="email"/>
            <a:stretch>
              <a:fillRect/>
            </a:stretch>
          </p:blipFill>
          <p:spPr>
            <a:xfrm>
              <a:off x="361343" y="1914029"/>
              <a:ext cx="4419600" cy="229193"/>
            </a:xfrm>
            <a:prstGeom prst="rect">
              <a:avLst/>
            </a:prstGeom>
          </p:spPr>
        </p:pic>
        <p:sp>
          <p:nvSpPr>
            <p:cNvPr id="21" name="TextBox 20"/>
            <p:cNvSpPr txBox="1"/>
            <p:nvPr/>
          </p:nvSpPr>
          <p:spPr>
            <a:xfrm>
              <a:off x="1219200" y="2057400"/>
              <a:ext cx="3429000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400" dirty="0" smtClean="0">
                  <a:solidFill>
                    <a:schemeClr val="bg1"/>
                  </a:solidFill>
                  <a:latin typeface="Calibri" pitchFamily="34" charset="0"/>
                </a:rPr>
                <a:t>You may include your text here. Keep it short.</a:t>
              </a:r>
              <a:endParaRPr lang="en-US" sz="2400" dirty="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" name="TextBox 23"/>
            <p:cNvSpPr txBox="1"/>
            <p:nvPr/>
          </p:nvSpPr>
          <p:spPr>
            <a:xfrm>
              <a:off x="575150" y="2050197"/>
              <a:ext cx="444352" cy="70788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4000" b="1" dirty="0" smtClean="0">
                  <a:latin typeface="Calibri" pitchFamily="34" charset="0"/>
                </a:rPr>
                <a:t>1</a:t>
              </a:r>
              <a:endParaRPr lang="en-US" sz="4000" b="1" dirty="0">
                <a:latin typeface="Calibri" pitchFamily="34" charset="0"/>
              </a:endParaRPr>
            </a:p>
          </p:txBody>
        </p:sp>
      </p:grpSp>
      <p:grpSp>
        <p:nvGrpSpPr>
          <p:cNvPr id="4" name="Group 29"/>
          <p:cNvGrpSpPr/>
          <p:nvPr/>
        </p:nvGrpSpPr>
        <p:grpSpPr>
          <a:xfrm>
            <a:off x="304800" y="3191609"/>
            <a:ext cx="4495800" cy="1086465"/>
            <a:chOff x="304800" y="3191609"/>
            <a:chExt cx="4495800" cy="1086465"/>
          </a:xfrm>
        </p:grpSpPr>
        <p:sp>
          <p:nvSpPr>
            <p:cNvPr id="7" name="Rounded Rectangle 6"/>
            <p:cNvSpPr/>
            <p:nvPr/>
          </p:nvSpPr>
          <p:spPr>
            <a:xfrm>
              <a:off x="304800" y="3191609"/>
              <a:ext cx="4495800" cy="1066800"/>
            </a:xfrm>
            <a:prstGeom prst="roundRect">
              <a:avLst>
                <a:gd name="adj" fmla="val 32923"/>
              </a:avLst>
            </a:prstGeom>
            <a:gradFill flip="none" rotWithShape="1">
              <a:gsLst>
                <a:gs pos="0">
                  <a:schemeClr val="accent1">
                    <a:lumMod val="75000"/>
                    <a:shade val="30000"/>
                    <a:satMod val="115000"/>
                  </a:schemeClr>
                </a:gs>
                <a:gs pos="50000">
                  <a:schemeClr val="accent1">
                    <a:lumMod val="75000"/>
                    <a:shade val="67500"/>
                    <a:satMod val="115000"/>
                  </a:schemeClr>
                </a:gs>
                <a:gs pos="100000">
                  <a:schemeClr val="accent1">
                    <a:lumMod val="75000"/>
                    <a:shade val="100000"/>
                    <a:satMod val="115000"/>
                  </a:schemeClr>
                </a:gs>
              </a:gsLst>
              <a:lin ang="16200000" scaled="1"/>
              <a:tileRect/>
            </a:gradFill>
            <a:ln/>
          </p:spPr>
          <p:style>
            <a:lnRef idx="1">
              <a:schemeClr val="accent4"/>
            </a:lnRef>
            <a:fillRef idx="3">
              <a:schemeClr val="accent4"/>
            </a:fillRef>
            <a:effectRef idx="2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atin typeface="Calibri" pitchFamily="34" charset="0"/>
              </a:endParaRPr>
            </a:p>
          </p:txBody>
        </p:sp>
        <p:pic>
          <p:nvPicPr>
            <p:cNvPr id="15" name="Picture 14" descr="Rounded rectangle.png"/>
            <p:cNvPicPr>
              <a:picLocks noChangeAspect="1"/>
            </p:cNvPicPr>
            <p:nvPr/>
          </p:nvPicPr>
          <p:blipFill>
            <a:blip r:embed="rId4" cstate="email"/>
            <a:stretch>
              <a:fillRect/>
            </a:stretch>
          </p:blipFill>
          <p:spPr>
            <a:xfrm>
              <a:off x="381000" y="3200653"/>
              <a:ext cx="4419600" cy="261720"/>
            </a:xfrm>
            <a:prstGeom prst="rect">
              <a:avLst/>
            </a:prstGeom>
          </p:spPr>
        </p:pic>
        <p:pic>
          <p:nvPicPr>
            <p:cNvPr id="11" name="Picture 2" descr="D:\Some example templates\All vectors in eps format\White ball temp.png"/>
            <p:cNvPicPr>
              <a:picLocks noChangeAspect="1" noChangeArrowheads="1"/>
            </p:cNvPicPr>
            <p:nvPr/>
          </p:nvPicPr>
          <p:blipFill>
            <a:blip r:embed="rId2" cstate="print"/>
            <a:srcRect/>
            <a:stretch>
              <a:fillRect/>
            </a:stretch>
          </p:blipFill>
          <p:spPr bwMode="auto">
            <a:xfrm>
              <a:off x="381000" y="3267809"/>
              <a:ext cx="914400" cy="1010265"/>
            </a:xfrm>
            <a:prstGeom prst="rect">
              <a:avLst/>
            </a:prstGeom>
            <a:noFill/>
          </p:spPr>
        </p:pic>
        <p:sp>
          <p:nvSpPr>
            <p:cNvPr id="22" name="TextBox 21"/>
            <p:cNvSpPr txBox="1"/>
            <p:nvPr/>
          </p:nvSpPr>
          <p:spPr>
            <a:xfrm>
              <a:off x="1295400" y="3345597"/>
              <a:ext cx="3429000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400" dirty="0" smtClean="0">
                  <a:solidFill>
                    <a:schemeClr val="bg1"/>
                  </a:solidFill>
                  <a:latin typeface="Calibri" pitchFamily="34" charset="0"/>
                </a:rPr>
                <a:t>You may include your text here. Keep it short.</a:t>
              </a:r>
              <a:endParaRPr lang="en-US" sz="2400" dirty="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" name="TextBox 24"/>
            <p:cNvSpPr txBox="1"/>
            <p:nvPr/>
          </p:nvSpPr>
          <p:spPr>
            <a:xfrm>
              <a:off x="609600" y="3323511"/>
              <a:ext cx="444352" cy="70788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4000" b="1" dirty="0" smtClean="0">
                  <a:latin typeface="Calibri" pitchFamily="34" charset="0"/>
                </a:rPr>
                <a:t>2</a:t>
              </a:r>
              <a:endParaRPr lang="en-US" sz="4000" b="1" dirty="0">
                <a:latin typeface="Calibri" pitchFamily="34" charset="0"/>
              </a:endParaRPr>
            </a:p>
          </p:txBody>
        </p:sp>
      </p:grpSp>
      <p:grpSp>
        <p:nvGrpSpPr>
          <p:cNvPr id="5" name="Group 31"/>
          <p:cNvGrpSpPr/>
          <p:nvPr/>
        </p:nvGrpSpPr>
        <p:grpSpPr>
          <a:xfrm>
            <a:off x="304800" y="4487009"/>
            <a:ext cx="4495800" cy="1086465"/>
            <a:chOff x="304800" y="4487009"/>
            <a:chExt cx="4495800" cy="1086465"/>
          </a:xfrm>
        </p:grpSpPr>
        <p:sp>
          <p:nvSpPr>
            <p:cNvPr id="8" name="Rounded Rectangle 7"/>
            <p:cNvSpPr/>
            <p:nvPr/>
          </p:nvSpPr>
          <p:spPr>
            <a:xfrm>
              <a:off x="304800" y="4487009"/>
              <a:ext cx="4495800" cy="1066800"/>
            </a:xfrm>
            <a:prstGeom prst="roundRect">
              <a:avLst>
                <a:gd name="adj" fmla="val 32923"/>
              </a:avLst>
            </a:prstGeom>
            <a:gradFill flip="none" rotWithShape="1">
              <a:gsLst>
                <a:gs pos="0">
                  <a:schemeClr val="accent5">
                    <a:lumMod val="75000"/>
                    <a:shade val="30000"/>
                    <a:satMod val="115000"/>
                  </a:schemeClr>
                </a:gs>
                <a:gs pos="50000">
                  <a:schemeClr val="accent5">
                    <a:lumMod val="75000"/>
                    <a:shade val="67500"/>
                    <a:satMod val="115000"/>
                  </a:schemeClr>
                </a:gs>
                <a:gs pos="100000">
                  <a:schemeClr val="accent5">
                    <a:lumMod val="75000"/>
                    <a:shade val="100000"/>
                    <a:satMod val="115000"/>
                  </a:schemeClr>
                </a:gs>
              </a:gsLst>
              <a:lin ang="16200000" scaled="1"/>
              <a:tileRect/>
            </a:gra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6"/>
            </a:lnRef>
            <a:fillRef idx="3">
              <a:schemeClr val="accent6"/>
            </a:fillRef>
            <a:effectRef idx="2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atin typeface="Calibri" pitchFamily="34" charset="0"/>
              </a:endParaRPr>
            </a:p>
          </p:txBody>
        </p:sp>
        <p:pic>
          <p:nvPicPr>
            <p:cNvPr id="16" name="Picture 15" descr="Rounded rectangle.png"/>
            <p:cNvPicPr>
              <a:picLocks noChangeAspect="1"/>
            </p:cNvPicPr>
            <p:nvPr/>
          </p:nvPicPr>
          <p:blipFill>
            <a:blip r:embed="rId5" cstate="email"/>
            <a:stretch>
              <a:fillRect/>
            </a:stretch>
          </p:blipFill>
          <p:spPr>
            <a:xfrm>
              <a:off x="360082" y="4499944"/>
              <a:ext cx="4419600" cy="245954"/>
            </a:xfrm>
            <a:prstGeom prst="rect">
              <a:avLst/>
            </a:prstGeom>
          </p:spPr>
        </p:pic>
        <p:pic>
          <p:nvPicPr>
            <p:cNvPr id="12" name="Picture 2" descr="D:\Some example templates\All vectors in eps format\White ball temp.png"/>
            <p:cNvPicPr>
              <a:picLocks noChangeAspect="1" noChangeArrowheads="1"/>
            </p:cNvPicPr>
            <p:nvPr/>
          </p:nvPicPr>
          <p:blipFill>
            <a:blip r:embed="rId2" cstate="print"/>
            <a:srcRect/>
            <a:stretch>
              <a:fillRect/>
            </a:stretch>
          </p:blipFill>
          <p:spPr bwMode="auto">
            <a:xfrm>
              <a:off x="381000" y="4563209"/>
              <a:ext cx="914400" cy="1010265"/>
            </a:xfrm>
            <a:prstGeom prst="rect">
              <a:avLst/>
            </a:prstGeom>
            <a:noFill/>
          </p:spPr>
        </p:pic>
        <p:sp>
          <p:nvSpPr>
            <p:cNvPr id="23" name="TextBox 22"/>
            <p:cNvSpPr txBox="1"/>
            <p:nvPr/>
          </p:nvSpPr>
          <p:spPr>
            <a:xfrm>
              <a:off x="1295400" y="4648200"/>
              <a:ext cx="3429000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400" dirty="0" smtClean="0">
                  <a:solidFill>
                    <a:schemeClr val="bg1"/>
                  </a:solidFill>
                  <a:latin typeface="Calibri" pitchFamily="34" charset="0"/>
                </a:rPr>
                <a:t>You may include your text here. Keep it short.</a:t>
              </a:r>
              <a:endParaRPr lang="en-US" sz="2400" dirty="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" name="TextBox 25"/>
            <p:cNvSpPr txBox="1"/>
            <p:nvPr/>
          </p:nvSpPr>
          <p:spPr>
            <a:xfrm>
              <a:off x="609600" y="4695111"/>
              <a:ext cx="444352" cy="70788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4000" b="1" dirty="0" smtClean="0">
                  <a:latin typeface="Calibri" pitchFamily="34" charset="0"/>
                </a:rPr>
                <a:t>3</a:t>
              </a:r>
              <a:endParaRPr lang="en-US" sz="4000" b="1" dirty="0">
                <a:latin typeface="Calibri" pitchFamily="34" charset="0"/>
              </a:endParaRPr>
            </a:p>
          </p:txBody>
        </p:sp>
      </p:grpSp>
      <p:sp>
        <p:nvSpPr>
          <p:cNvPr id="27" name="Title 26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Presentation Agenda</a:t>
            </a:r>
            <a:endParaRPr lang="en-US" dirty="0"/>
          </a:p>
        </p:txBody>
      </p:sp>
      <p:pic>
        <p:nvPicPr>
          <p:cNvPr id="33" name="Picture 32" descr="Information super highway.png"/>
          <p:cNvPicPr>
            <a:picLocks noChangeAspect="1"/>
          </p:cNvPicPr>
          <p:nvPr/>
        </p:nvPicPr>
        <p:blipFill>
          <a:blip r:embed="rId6" cstate="print">
            <a:lum contrast="10000"/>
          </a:blip>
          <a:stretch>
            <a:fillRect/>
          </a:stretch>
        </p:blipFill>
        <p:spPr>
          <a:xfrm>
            <a:off x="5677394" y="2758083"/>
            <a:ext cx="2819400" cy="2546154"/>
          </a:xfrm>
          <a:prstGeom prst="rect">
            <a:avLst/>
          </a:prstGeom>
          <a:ln>
            <a:noFill/>
          </a:ln>
          <a:effectLst>
            <a:softEdge rad="112500"/>
          </a:effectLst>
        </p:spPr>
      </p:pic>
    </p:spTree>
    <p:extLst>
      <p:ext uri="{BB962C8B-B14F-4D97-AF65-F5344CB8AC3E}">
        <p14:creationId xmlns:p14="http://schemas.microsoft.com/office/powerpoint/2010/main" val="2699607495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Rectangle 11"/>
          <p:cNvSpPr/>
          <p:nvPr/>
        </p:nvSpPr>
        <p:spPr>
          <a:xfrm rot="20858044">
            <a:off x="-1530769" y="821055"/>
            <a:ext cx="11350709" cy="1716746"/>
          </a:xfrm>
          <a:prstGeom prst="rect">
            <a:avLst/>
          </a:prstGeom>
          <a:solidFill>
            <a:schemeClr val="bg2">
              <a:lumMod val="75000"/>
            </a:schemeClr>
          </a:solidFill>
          <a:ln w="34925">
            <a:solidFill>
              <a:srgbClr val="FFFFFF"/>
            </a:solidFill>
          </a:ln>
          <a:effectLst>
            <a:outerShdw blurRad="317500" dir="2700000" algn="ctr">
              <a:srgbClr val="000000">
                <a:alpha val="43000"/>
              </a:srgbClr>
            </a:outerShdw>
          </a:effectLst>
          <a:scene3d>
            <a:camera prst="perspectiveFront" fov="2700000">
              <a:rot lat="19086000" lon="19067999" rev="3108000"/>
            </a:camera>
            <a:lightRig rig="threePt" dir="t">
              <a:rot lat="0" lon="0" rev="0"/>
            </a:lightRig>
          </a:scene3d>
          <a:sp3d extrusionH="38100" prstMaterial="clear">
            <a:bevelT w="260350" h="50800" prst="softRound"/>
            <a:bevelB prst="softRound"/>
          </a:sp3d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Calibri" pitchFamily="34" charset="0"/>
            </a:endParaRPr>
          </a:p>
        </p:txBody>
      </p:sp>
      <p:sp>
        <p:nvSpPr>
          <p:cNvPr id="27" name="TextBox 26"/>
          <p:cNvSpPr txBox="1"/>
          <p:nvPr/>
        </p:nvSpPr>
        <p:spPr>
          <a:xfrm>
            <a:off x="5057554" y="1833477"/>
            <a:ext cx="29718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>
                <a:latin typeface="Calibri" pitchFamily="34" charset="0"/>
              </a:rPr>
              <a:t>Your text here</a:t>
            </a:r>
            <a:endParaRPr lang="en-US" sz="2400" dirty="0">
              <a:latin typeface="Calibri" pitchFamily="34" charset="0"/>
            </a:endParaRPr>
          </a:p>
        </p:txBody>
      </p:sp>
      <p:sp>
        <p:nvSpPr>
          <p:cNvPr id="28" name="TextBox 27"/>
          <p:cNvSpPr txBox="1"/>
          <p:nvPr/>
        </p:nvSpPr>
        <p:spPr>
          <a:xfrm>
            <a:off x="3974268" y="2512360"/>
            <a:ext cx="29718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>
                <a:latin typeface="Calibri" pitchFamily="34" charset="0"/>
              </a:rPr>
              <a:t>Your text here</a:t>
            </a:r>
            <a:endParaRPr lang="en-US" sz="2400" dirty="0">
              <a:latin typeface="Calibri" pitchFamily="34" charset="0"/>
            </a:endParaRPr>
          </a:p>
        </p:txBody>
      </p:sp>
      <p:sp>
        <p:nvSpPr>
          <p:cNvPr id="31" name="TextBox 30"/>
          <p:cNvSpPr txBox="1"/>
          <p:nvPr/>
        </p:nvSpPr>
        <p:spPr>
          <a:xfrm>
            <a:off x="3059868" y="3200344"/>
            <a:ext cx="29718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>
                <a:latin typeface="Calibri" pitchFamily="34" charset="0"/>
              </a:rPr>
              <a:t>Your text here</a:t>
            </a:r>
            <a:endParaRPr lang="en-US" sz="2400" dirty="0">
              <a:latin typeface="Calibri" pitchFamily="34" charset="0"/>
            </a:endParaRPr>
          </a:p>
        </p:txBody>
      </p:sp>
      <p:pic>
        <p:nvPicPr>
          <p:cNvPr id="33" name="Picture 13" descr="G:\ICOns\PNG\icontexto-webdev-arrow-right-128x128.png"/>
          <p:cNvPicPr>
            <a:picLocks noChangeAspect="1" noChangeArrowheads="1"/>
          </p:cNvPicPr>
          <p:nvPr/>
        </p:nvPicPr>
        <p:blipFill>
          <a:blip r:embed="rId3" cstate="email"/>
          <a:stretch>
            <a:fillRect/>
          </a:stretch>
        </p:blipFill>
        <p:spPr bwMode="auto">
          <a:xfrm rot="999705">
            <a:off x="6293418" y="-488382"/>
            <a:ext cx="990600" cy="990600"/>
          </a:xfrm>
          <a:prstGeom prst="rect">
            <a:avLst/>
          </a:prstGeom>
          <a:noFill/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</p:pic>
      <p:pic>
        <p:nvPicPr>
          <p:cNvPr id="35" name="Picture 13" descr="G:\ICOns\PNG\icontexto-webdev-arrow-right-128x128.png"/>
          <p:cNvPicPr>
            <a:picLocks noChangeAspect="1" noChangeArrowheads="1"/>
          </p:cNvPicPr>
          <p:nvPr/>
        </p:nvPicPr>
        <p:blipFill>
          <a:blip r:embed="rId3" cstate="email"/>
          <a:stretch>
            <a:fillRect/>
          </a:stretch>
        </p:blipFill>
        <p:spPr bwMode="auto">
          <a:xfrm rot="999705">
            <a:off x="6293418" y="-495300"/>
            <a:ext cx="990600" cy="990600"/>
          </a:xfrm>
          <a:prstGeom prst="rect">
            <a:avLst/>
          </a:prstGeom>
          <a:noFill/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</p:pic>
      <p:pic>
        <p:nvPicPr>
          <p:cNvPr id="36" name="Picture 13" descr="G:\ICOns\PNG\icontexto-webdev-arrow-right-128x128.png"/>
          <p:cNvPicPr>
            <a:picLocks noChangeAspect="1" noChangeArrowheads="1"/>
          </p:cNvPicPr>
          <p:nvPr/>
        </p:nvPicPr>
        <p:blipFill>
          <a:blip r:embed="rId3" cstate="email"/>
          <a:stretch>
            <a:fillRect/>
          </a:stretch>
        </p:blipFill>
        <p:spPr bwMode="auto">
          <a:xfrm rot="999705">
            <a:off x="6279582" y="-502218"/>
            <a:ext cx="990600" cy="990600"/>
          </a:xfrm>
          <a:prstGeom prst="rect">
            <a:avLst/>
          </a:prstGeom>
          <a:noFill/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</p:pic>
      <p:pic>
        <p:nvPicPr>
          <p:cNvPr id="37" name="Picture 13" descr="G:\ICOns\PNG\icontexto-webdev-arrow-right-128x128.png"/>
          <p:cNvPicPr>
            <a:picLocks noChangeAspect="1" noChangeArrowheads="1"/>
          </p:cNvPicPr>
          <p:nvPr/>
        </p:nvPicPr>
        <p:blipFill>
          <a:blip r:embed="rId3" cstate="email"/>
          <a:stretch>
            <a:fillRect/>
          </a:stretch>
        </p:blipFill>
        <p:spPr bwMode="auto">
          <a:xfrm rot="999705">
            <a:off x="6293417" y="-495301"/>
            <a:ext cx="990600" cy="990600"/>
          </a:xfrm>
          <a:prstGeom prst="rect">
            <a:avLst/>
          </a:prstGeom>
          <a:noFill/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</p:pic>
      <p:pic>
        <p:nvPicPr>
          <p:cNvPr id="14" name="Picture 13" descr="world map gold.gif"/>
          <p:cNvPicPr>
            <a:picLocks noChangeAspect="1"/>
          </p:cNvPicPr>
          <p:nvPr/>
        </p:nvPicPr>
        <p:blipFill>
          <a:blip r:embed="rId4" cstate="print"/>
          <a:srcRect t="23333" b="34445"/>
          <a:stretch>
            <a:fillRect/>
          </a:stretch>
        </p:blipFill>
        <p:spPr>
          <a:xfrm>
            <a:off x="4483240" y="3662009"/>
            <a:ext cx="4660759" cy="2422001"/>
          </a:xfrm>
          <a:prstGeom prst="rect">
            <a:avLst/>
          </a:prstGeom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</p:pic>
      <p:sp>
        <p:nvSpPr>
          <p:cNvPr id="32" name="TextBox 31"/>
          <p:cNvSpPr txBox="1"/>
          <p:nvPr/>
        </p:nvSpPr>
        <p:spPr>
          <a:xfrm>
            <a:off x="1836266" y="3891417"/>
            <a:ext cx="29718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>
                <a:latin typeface="Calibri" pitchFamily="34" charset="0"/>
              </a:rPr>
              <a:t>Your text here</a:t>
            </a:r>
            <a:endParaRPr lang="en-US" sz="2400" dirty="0">
              <a:latin typeface="Calibri" pitchFamily="34" charset="0"/>
            </a:endParaRPr>
          </a:p>
        </p:txBody>
      </p:sp>
      <p:sp>
        <p:nvSpPr>
          <p:cNvPr id="16" name="Title 15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algn="l"/>
            <a:r>
              <a:rPr lang="en-US" dirty="0" smtClean="0"/>
              <a:t>Presentation Agenda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946406374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11111E-6 -0.00093 L -0.64167 0.51018 " pathEditMode="relative" rAng="0" ptsTypes="AA">
                                      <p:cBhvr>
                                        <p:cTn id="6" dur="2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2100" y="25600"/>
                                    </p:animMotion>
                                  </p:childTnLst>
                                </p:cTn>
                              </p:par>
                              <p:par>
                                <p:cTn id="7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069 0 L -0.52795 0.41042 " pathEditMode="relative" rAng="0" ptsTypes="AA">
                                      <p:cBhvr>
                                        <p:cTn id="8" dur="2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6400" y="20500"/>
                                    </p:animMotion>
                                  </p:childTnLst>
                                </p:cTn>
                              </p:par>
                              <p:par>
                                <p:cTn id="9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07 0 L -0.40903 0.31111 " pathEditMode="relative" rAng="0" ptsTypes="AA">
                                      <p:cBhvr>
                                        <p:cTn id="10" dur="2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0400" y="15600"/>
                                    </p:animMotion>
                                  </p:childTnLst>
                                </p:cTn>
                              </p:par>
                              <p:par>
                                <p:cTn id="11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07 0 L -0.28403 0.21111 " pathEditMode="relative" ptsTypes="AA">
                                      <p:cBhvr>
                                        <p:cTn id="12" dur="2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2000"/>
                            </p:stCondLst>
                            <p:childTnLst>
                              <p:par>
                                <p:cTn id="14" presetID="18" presetClass="entr" presetSubtype="1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6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500"/>
                            </p:stCondLst>
                            <p:childTnLst>
                              <p:par>
                                <p:cTn id="18" presetID="18" presetClass="entr" presetSubtype="1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0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3000"/>
                            </p:stCondLst>
                            <p:childTnLst>
                              <p:par>
                                <p:cTn id="22" presetID="18" presetClass="entr" presetSubtype="1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4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3500"/>
                            </p:stCondLst>
                            <p:childTnLst>
                              <p:par>
                                <p:cTn id="26" presetID="18" presetClass="entr" presetSubtype="1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8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7" grpId="0"/>
      <p:bldP spid="28" grpId="0"/>
      <p:bldP spid="31" grpId="0"/>
      <p:bldP spid="32" grpId="0"/>
    </p:bldLst>
  </p:timing>
</p:sld>
</file>

<file path=ppt/slides/slide1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830762"/>
          </a:xfrm>
        </p:spPr>
        <p:txBody>
          <a:bodyPr rtlCol="0">
            <a:normAutofit/>
          </a:bodyPr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en-US" dirty="0" smtClean="0"/>
              <a:t>Presentation Agenda</a:t>
            </a:r>
            <a:endParaRPr lang="en-US" dirty="0"/>
          </a:p>
        </p:txBody>
      </p:sp>
      <p:pic>
        <p:nvPicPr>
          <p:cNvPr id="3" name="Picture 2" descr="Concentric circles.png"/>
          <p:cNvPicPr>
            <a:picLocks noChangeAspect="1"/>
          </p:cNvPicPr>
          <p:nvPr/>
        </p:nvPicPr>
        <p:blipFill>
          <a:blip r:embed="rId2" cstate="email"/>
          <a:srcRect/>
          <a:stretch>
            <a:fillRect/>
          </a:stretch>
        </p:blipFill>
        <p:spPr>
          <a:xfrm>
            <a:off x="0" y="1680644"/>
            <a:ext cx="3873675" cy="4559431"/>
          </a:xfrm>
          <a:prstGeom prst="rect">
            <a:avLst/>
          </a:prstGeom>
        </p:spPr>
      </p:pic>
      <p:grpSp>
        <p:nvGrpSpPr>
          <p:cNvPr id="4" name="Group 19"/>
          <p:cNvGrpSpPr>
            <a:grpSpLocks/>
          </p:cNvGrpSpPr>
          <p:nvPr/>
        </p:nvGrpSpPr>
        <p:grpSpPr bwMode="auto">
          <a:xfrm>
            <a:off x="601662" y="1828800"/>
            <a:ext cx="7551738" cy="1752600"/>
            <a:chOff x="533400" y="2133600"/>
            <a:chExt cx="7551738" cy="1752600"/>
          </a:xfrm>
        </p:grpSpPr>
        <p:cxnSp>
          <p:nvCxnSpPr>
            <p:cNvPr id="5" name="Straight Connector 4"/>
            <p:cNvCxnSpPr/>
            <p:nvPr/>
          </p:nvCxnSpPr>
          <p:spPr>
            <a:xfrm rot="5400000" flipH="1" flipV="1">
              <a:off x="495300" y="2247900"/>
              <a:ext cx="1676400" cy="144780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6" name="Oval 45"/>
            <p:cNvSpPr/>
            <p:nvPr/>
          </p:nvSpPr>
          <p:spPr>
            <a:xfrm>
              <a:off x="533400" y="3733800"/>
              <a:ext cx="152400" cy="152400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Calibri" pitchFamily="34" charset="0"/>
              </a:endParaRPr>
            </a:p>
          </p:txBody>
        </p:sp>
        <p:cxnSp>
          <p:nvCxnSpPr>
            <p:cNvPr id="60" name="Straight Connector 59"/>
            <p:cNvCxnSpPr/>
            <p:nvPr/>
          </p:nvCxnSpPr>
          <p:spPr>
            <a:xfrm>
              <a:off x="2057400" y="2133600"/>
              <a:ext cx="6027738" cy="1588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0" name="Group 20"/>
          <p:cNvGrpSpPr>
            <a:grpSpLocks/>
          </p:cNvGrpSpPr>
          <p:nvPr/>
        </p:nvGrpSpPr>
        <p:grpSpPr bwMode="auto">
          <a:xfrm>
            <a:off x="1058862" y="2647950"/>
            <a:ext cx="7094538" cy="1085850"/>
            <a:chOff x="990600" y="2876550"/>
            <a:chExt cx="7093941" cy="1085850"/>
          </a:xfrm>
        </p:grpSpPr>
        <p:cxnSp>
          <p:nvCxnSpPr>
            <p:cNvPr id="6" name="Straight Connector 5"/>
            <p:cNvCxnSpPr/>
            <p:nvPr/>
          </p:nvCxnSpPr>
          <p:spPr>
            <a:xfrm flipV="1">
              <a:off x="1066794" y="2876550"/>
              <a:ext cx="1461965" cy="100965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7" name="Oval 46"/>
            <p:cNvSpPr/>
            <p:nvPr/>
          </p:nvSpPr>
          <p:spPr>
            <a:xfrm>
              <a:off x="990600" y="3810000"/>
              <a:ext cx="152400" cy="152400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Calibri" pitchFamily="34" charset="0"/>
              </a:endParaRPr>
            </a:p>
          </p:txBody>
        </p:sp>
        <p:cxnSp>
          <p:nvCxnSpPr>
            <p:cNvPr id="62" name="Straight Connector 61"/>
            <p:cNvCxnSpPr/>
            <p:nvPr/>
          </p:nvCxnSpPr>
          <p:spPr>
            <a:xfrm>
              <a:off x="2522409" y="2876550"/>
              <a:ext cx="5562132" cy="1905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1" name="Group 24"/>
          <p:cNvGrpSpPr>
            <a:grpSpLocks/>
          </p:cNvGrpSpPr>
          <p:nvPr/>
        </p:nvGrpSpPr>
        <p:grpSpPr bwMode="auto">
          <a:xfrm>
            <a:off x="1524000" y="3429000"/>
            <a:ext cx="6629400" cy="533400"/>
            <a:chOff x="1524000" y="3581041"/>
            <a:chExt cx="6629400" cy="533759"/>
          </a:xfrm>
        </p:grpSpPr>
        <p:sp>
          <p:nvSpPr>
            <p:cNvPr id="48" name="Oval 47"/>
            <p:cNvSpPr/>
            <p:nvPr/>
          </p:nvSpPr>
          <p:spPr>
            <a:xfrm>
              <a:off x="1524000" y="3962400"/>
              <a:ext cx="152400" cy="152400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Calibri" pitchFamily="34" charset="0"/>
              </a:endParaRPr>
            </a:p>
          </p:txBody>
        </p:sp>
        <p:grpSp>
          <p:nvGrpSpPr>
            <p:cNvPr id="12" name="Group 21"/>
            <p:cNvGrpSpPr>
              <a:grpSpLocks/>
            </p:cNvGrpSpPr>
            <p:nvPr/>
          </p:nvGrpSpPr>
          <p:grpSpPr bwMode="auto">
            <a:xfrm>
              <a:off x="1676400" y="3581041"/>
              <a:ext cx="6477000" cy="457509"/>
              <a:chOff x="1676400" y="3581041"/>
              <a:chExt cx="6477000" cy="457509"/>
            </a:xfrm>
          </p:grpSpPr>
          <p:cxnSp>
            <p:nvCxnSpPr>
              <p:cNvPr id="7" name="Straight Connector 6"/>
              <p:cNvCxnSpPr/>
              <p:nvPr/>
            </p:nvCxnSpPr>
            <p:spPr>
              <a:xfrm flipV="1">
                <a:off x="1676400" y="3604870"/>
                <a:ext cx="1371600" cy="433680"/>
              </a:xfrm>
              <a:prstGeom prst="line">
                <a:avLst/>
              </a:prstGeom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4" name="Straight Connector 63"/>
              <p:cNvCxnSpPr/>
              <p:nvPr/>
            </p:nvCxnSpPr>
            <p:spPr>
              <a:xfrm flipV="1">
                <a:off x="3048000" y="3581041"/>
                <a:ext cx="5105400" cy="23829"/>
              </a:xfrm>
              <a:prstGeom prst="line">
                <a:avLst/>
              </a:prstGeom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13" name="Group 22"/>
          <p:cNvGrpSpPr>
            <a:grpSpLocks/>
          </p:cNvGrpSpPr>
          <p:nvPr/>
        </p:nvGrpSpPr>
        <p:grpSpPr bwMode="auto">
          <a:xfrm>
            <a:off x="1905000" y="4114803"/>
            <a:ext cx="6248400" cy="228600"/>
            <a:chOff x="2057400" y="4342938"/>
            <a:chExt cx="6248400" cy="229062"/>
          </a:xfrm>
        </p:grpSpPr>
        <p:cxnSp>
          <p:nvCxnSpPr>
            <p:cNvPr id="8" name="Straight Connector 7"/>
            <p:cNvCxnSpPr/>
            <p:nvPr/>
          </p:nvCxnSpPr>
          <p:spPr>
            <a:xfrm flipV="1">
              <a:off x="2133600" y="4342938"/>
              <a:ext cx="1295400" cy="167025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9" name="Oval 48"/>
            <p:cNvSpPr/>
            <p:nvPr/>
          </p:nvSpPr>
          <p:spPr>
            <a:xfrm>
              <a:off x="2057400" y="4419600"/>
              <a:ext cx="152400" cy="152400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Calibri" pitchFamily="34" charset="0"/>
              </a:endParaRPr>
            </a:p>
          </p:txBody>
        </p:sp>
        <p:cxnSp>
          <p:nvCxnSpPr>
            <p:cNvPr id="66" name="Straight Connector 65"/>
            <p:cNvCxnSpPr/>
            <p:nvPr/>
          </p:nvCxnSpPr>
          <p:spPr>
            <a:xfrm flipV="1">
              <a:off x="3429000" y="4342938"/>
              <a:ext cx="4876800" cy="4545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4" name="Group 23"/>
          <p:cNvGrpSpPr>
            <a:grpSpLocks/>
          </p:cNvGrpSpPr>
          <p:nvPr/>
        </p:nvGrpSpPr>
        <p:grpSpPr bwMode="auto">
          <a:xfrm>
            <a:off x="2133600" y="4800600"/>
            <a:ext cx="6019800" cy="304800"/>
            <a:chOff x="2362200" y="5105400"/>
            <a:chExt cx="6019800" cy="304800"/>
          </a:xfrm>
        </p:grpSpPr>
        <p:cxnSp>
          <p:nvCxnSpPr>
            <p:cNvPr id="9" name="Straight Connector 8"/>
            <p:cNvCxnSpPr/>
            <p:nvPr/>
          </p:nvCxnSpPr>
          <p:spPr>
            <a:xfrm flipV="1">
              <a:off x="2528888" y="5105400"/>
              <a:ext cx="914400" cy="22860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0" name="Oval 49"/>
            <p:cNvSpPr/>
            <p:nvPr/>
          </p:nvSpPr>
          <p:spPr>
            <a:xfrm>
              <a:off x="2362200" y="5257800"/>
              <a:ext cx="152400" cy="152400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Calibri" pitchFamily="34" charset="0"/>
              </a:endParaRPr>
            </a:p>
          </p:txBody>
        </p:sp>
        <p:cxnSp>
          <p:nvCxnSpPr>
            <p:cNvPr id="68" name="Straight Connector 67"/>
            <p:cNvCxnSpPr/>
            <p:nvPr/>
          </p:nvCxnSpPr>
          <p:spPr>
            <a:xfrm>
              <a:off x="3429000" y="5105400"/>
              <a:ext cx="4953000" cy="1588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pic>
        <p:nvPicPr>
          <p:cNvPr id="6153" name="Picture 72" descr="White ball temp.png"/>
          <p:cNvPicPr>
            <a:picLocks noChangeAspect="1"/>
          </p:cNvPicPr>
          <p:nvPr/>
        </p:nvPicPr>
        <p:blipFill>
          <a:blip r:embed="rId3" cstate="email"/>
          <a:srcRect/>
          <a:stretch>
            <a:fillRect/>
          </a:stretch>
        </p:blipFill>
        <p:spPr bwMode="auto">
          <a:xfrm>
            <a:off x="0" y="3226300"/>
            <a:ext cx="285750" cy="650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29" name="TextBox 28"/>
          <p:cNvSpPr txBox="1"/>
          <p:nvPr/>
        </p:nvSpPr>
        <p:spPr>
          <a:xfrm>
            <a:off x="5027613" y="1419225"/>
            <a:ext cx="2592387" cy="461963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2400" dirty="0">
                <a:latin typeface="Calibri" pitchFamily="34" charset="0"/>
              </a:rPr>
              <a:t>Your text here</a:t>
            </a:r>
          </a:p>
        </p:txBody>
      </p:sp>
      <p:sp>
        <p:nvSpPr>
          <p:cNvPr id="30" name="TextBox 29"/>
          <p:cNvSpPr txBox="1"/>
          <p:nvPr/>
        </p:nvSpPr>
        <p:spPr>
          <a:xfrm>
            <a:off x="5027613" y="2181225"/>
            <a:ext cx="2592387" cy="460375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2400" dirty="0">
                <a:latin typeface="Calibri" pitchFamily="34" charset="0"/>
              </a:rPr>
              <a:t>Your text here</a:t>
            </a:r>
          </a:p>
        </p:txBody>
      </p:sp>
      <p:sp>
        <p:nvSpPr>
          <p:cNvPr id="31" name="TextBox 30"/>
          <p:cNvSpPr txBox="1"/>
          <p:nvPr/>
        </p:nvSpPr>
        <p:spPr>
          <a:xfrm>
            <a:off x="5027613" y="2913063"/>
            <a:ext cx="2592387" cy="461962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2400" dirty="0">
                <a:latin typeface="Calibri" pitchFamily="34" charset="0"/>
              </a:rPr>
              <a:t>Your text here</a:t>
            </a:r>
          </a:p>
        </p:txBody>
      </p:sp>
      <p:sp>
        <p:nvSpPr>
          <p:cNvPr id="32" name="TextBox 31"/>
          <p:cNvSpPr txBox="1"/>
          <p:nvPr/>
        </p:nvSpPr>
        <p:spPr>
          <a:xfrm>
            <a:off x="5027613" y="3662363"/>
            <a:ext cx="2592387" cy="460375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2400" dirty="0">
                <a:latin typeface="Calibri" pitchFamily="34" charset="0"/>
              </a:rPr>
              <a:t>Your text here</a:t>
            </a:r>
          </a:p>
        </p:txBody>
      </p:sp>
      <p:sp>
        <p:nvSpPr>
          <p:cNvPr id="33" name="TextBox 32"/>
          <p:cNvSpPr txBox="1"/>
          <p:nvPr/>
        </p:nvSpPr>
        <p:spPr>
          <a:xfrm>
            <a:off x="5027613" y="4397375"/>
            <a:ext cx="2592387" cy="460375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2400" dirty="0">
                <a:latin typeface="Calibri" pitchFamily="34" charset="0"/>
              </a:rPr>
              <a:t>Your text here</a:t>
            </a:r>
          </a:p>
        </p:txBody>
      </p:sp>
    </p:spTree>
    <p:extLst>
      <p:ext uri="{BB962C8B-B14F-4D97-AF65-F5344CB8AC3E}">
        <p14:creationId xmlns:p14="http://schemas.microsoft.com/office/powerpoint/2010/main" val="1580968825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00"/>
                            </p:stCondLst>
                            <p:childTnLst>
                              <p:par>
                                <p:cTn id="14" presetID="50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" dur="10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000"/>
                            </p:stCondLst>
                            <p:childTnLst>
                              <p:par>
                                <p:cTn id="25" presetID="50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10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4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1000"/>
                            </p:stCondLst>
                            <p:childTnLst>
                              <p:par>
                                <p:cTn id="36" presetID="50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0" dur="10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5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1000"/>
                            </p:stCondLst>
                            <p:childTnLst>
                              <p:par>
                                <p:cTn id="47" presetID="50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9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1" dur="10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6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>
                            <p:stCondLst>
                              <p:cond delay="9400"/>
                            </p:stCondLst>
                            <p:childTnLst>
                              <p:par>
                                <p:cTn id="58" presetID="50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0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2" dur="10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9" grpId="0"/>
      <p:bldP spid="30" grpId="0"/>
      <p:bldP spid="31" grpId="0"/>
      <p:bldP spid="32" grpId="0"/>
      <p:bldP spid="33" grpId="0"/>
    </p:bldLst>
  </p:timing>
</p:sld>
</file>

<file path=ppt/slides/slide1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 descr="Red oak leaf.jpg"/>
          <p:cNvPicPr>
            <a:picLocks noChangeAspect="1"/>
          </p:cNvPicPr>
          <p:nvPr/>
        </p:nvPicPr>
        <p:blipFill>
          <a:blip r:embed="rId3" cstate="email"/>
          <a:srcRect/>
          <a:stretch>
            <a:fillRect/>
          </a:stretch>
        </p:blipFill>
        <p:spPr>
          <a:xfrm>
            <a:off x="1371600" y="2251566"/>
            <a:ext cx="5791200" cy="3956729"/>
          </a:xfrm>
          <a:prstGeom prst="rect">
            <a:avLst/>
          </a:prstGeom>
        </p:spPr>
      </p:pic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Presentation Agenda</a:t>
            </a:r>
            <a:endParaRPr lang="en-US" dirty="0"/>
          </a:p>
        </p:txBody>
      </p:sp>
      <p:sp>
        <p:nvSpPr>
          <p:cNvPr id="5" name="TextBox 4"/>
          <p:cNvSpPr txBox="1"/>
          <p:nvPr/>
        </p:nvSpPr>
        <p:spPr>
          <a:xfrm>
            <a:off x="3048000" y="1916310"/>
            <a:ext cx="262674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 smtClean="0">
                <a:latin typeface="Calibri" pitchFamily="34" charset="0"/>
              </a:rPr>
              <a:t>1. Agenda text here</a:t>
            </a:r>
          </a:p>
        </p:txBody>
      </p:sp>
      <p:sp>
        <p:nvSpPr>
          <p:cNvPr id="6" name="TextBox 5"/>
          <p:cNvSpPr txBox="1"/>
          <p:nvPr/>
        </p:nvSpPr>
        <p:spPr>
          <a:xfrm>
            <a:off x="6324600" y="2373510"/>
            <a:ext cx="262674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 smtClean="0">
                <a:latin typeface="Calibri" pitchFamily="34" charset="0"/>
              </a:rPr>
              <a:t>2. Agenda text here</a:t>
            </a:r>
          </a:p>
        </p:txBody>
      </p:sp>
      <p:sp>
        <p:nvSpPr>
          <p:cNvPr id="7" name="TextBox 6"/>
          <p:cNvSpPr txBox="1"/>
          <p:nvPr/>
        </p:nvSpPr>
        <p:spPr>
          <a:xfrm>
            <a:off x="6324600" y="4731245"/>
            <a:ext cx="262674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 smtClean="0">
                <a:latin typeface="Calibri" pitchFamily="34" charset="0"/>
              </a:rPr>
              <a:t>3. Agenda text here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192655" y="4583310"/>
            <a:ext cx="262674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 smtClean="0">
                <a:latin typeface="Calibri" pitchFamily="34" charset="0"/>
              </a:rPr>
              <a:t>4. Agenda text here</a:t>
            </a:r>
          </a:p>
        </p:txBody>
      </p:sp>
      <p:sp>
        <p:nvSpPr>
          <p:cNvPr id="9" name="TextBox 8"/>
          <p:cNvSpPr txBox="1"/>
          <p:nvPr/>
        </p:nvSpPr>
        <p:spPr>
          <a:xfrm>
            <a:off x="192655" y="2525910"/>
            <a:ext cx="262674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 smtClean="0">
                <a:latin typeface="Calibri" pitchFamily="34" charset="0"/>
              </a:rPr>
              <a:t>5. Agenda text here</a:t>
            </a:r>
          </a:p>
        </p:txBody>
      </p:sp>
    </p:spTree>
    <p:extLst>
      <p:ext uri="{BB962C8B-B14F-4D97-AF65-F5344CB8AC3E}">
        <p14:creationId xmlns:p14="http://schemas.microsoft.com/office/powerpoint/2010/main" val="1367936965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6" grpId="0"/>
      <p:bldP spid="7" grpId="0"/>
      <p:bldP spid="8" grpId="0"/>
      <p:bldP spid="9" grpId="0"/>
    </p:bldLst>
  </p:timing>
</p:sld>
</file>

<file path=ppt/slides/slide1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Rectangle 18"/>
          <p:cNvSpPr/>
          <p:nvPr/>
        </p:nvSpPr>
        <p:spPr>
          <a:xfrm>
            <a:off x="0" y="5181600"/>
            <a:ext cx="9144000" cy="1066800"/>
          </a:xfrm>
          <a:prstGeom prst="rect">
            <a:avLst/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Calibri" pitchFamily="34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sz="4000" smtClean="0">
                <a:latin typeface="Franklin Gothic Medium Cond" pitchFamily="34" charset="0"/>
              </a:rPr>
              <a:t>Presentation Agenda</a:t>
            </a:r>
            <a:endParaRPr lang="en-US" sz="4000" dirty="0">
              <a:latin typeface="Franklin Gothic Medium Cond" pitchFamily="34" charset="0"/>
            </a:endParaRPr>
          </a:p>
        </p:txBody>
      </p:sp>
      <p:sp>
        <p:nvSpPr>
          <p:cNvPr id="3" name="Rectangle 2"/>
          <p:cNvSpPr/>
          <p:nvPr/>
        </p:nvSpPr>
        <p:spPr>
          <a:xfrm flipH="1">
            <a:off x="2514598" y="1676400"/>
            <a:ext cx="152401" cy="4114800"/>
          </a:xfrm>
          <a:prstGeom prst="rect">
            <a:avLst/>
          </a:prstGeom>
          <a:gradFill>
            <a:gsLst>
              <a:gs pos="0">
                <a:schemeClr val="tx1">
                  <a:lumMod val="65000"/>
                  <a:lumOff val="35000"/>
                </a:schemeClr>
              </a:gs>
              <a:gs pos="50000">
                <a:schemeClr val="bg1"/>
              </a:gs>
              <a:gs pos="100000">
                <a:schemeClr val="tx1">
                  <a:lumMod val="85000"/>
                  <a:lumOff val="15000"/>
                </a:schemeClr>
              </a:gs>
            </a:gsLst>
            <a:lin ang="0" scaled="1"/>
          </a:gradFill>
          <a:ln>
            <a:solidFill>
              <a:schemeClr val="tx1">
                <a:lumMod val="75000"/>
                <a:lumOff val="25000"/>
              </a:schemeClr>
            </a:solidFill>
          </a:ln>
          <a:effectLst>
            <a:reflection blurRad="6350" stA="52000" endA="300" endPos="35000" dir="5400000" sy="-100000" algn="bl" rotWithShape="0"/>
          </a:effectLst>
          <a:scene3d>
            <a:camera prst="orthographicFront"/>
            <a:lightRig rig="flood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Calibri" pitchFamily="34" charset="0"/>
            </a:endParaRPr>
          </a:p>
        </p:txBody>
      </p:sp>
      <p:grpSp>
        <p:nvGrpSpPr>
          <p:cNvPr id="4" name="Group 49"/>
          <p:cNvGrpSpPr/>
          <p:nvPr/>
        </p:nvGrpSpPr>
        <p:grpSpPr>
          <a:xfrm>
            <a:off x="2372833" y="1676400"/>
            <a:ext cx="4696328" cy="461665"/>
            <a:chOff x="2362200" y="1676400"/>
            <a:chExt cx="4696328" cy="461665"/>
          </a:xfrm>
        </p:grpSpPr>
        <p:sp>
          <p:nvSpPr>
            <p:cNvPr id="25" name="Freeform 19"/>
            <p:cNvSpPr>
              <a:spLocks/>
            </p:cNvSpPr>
            <p:nvPr/>
          </p:nvSpPr>
          <p:spPr bwMode="auto">
            <a:xfrm flipH="1">
              <a:off x="2362200" y="1752600"/>
              <a:ext cx="457200" cy="377218"/>
            </a:xfrm>
            <a:custGeom>
              <a:avLst/>
              <a:gdLst/>
              <a:ahLst/>
              <a:cxnLst>
                <a:cxn ang="0">
                  <a:pos x="906" y="0"/>
                </a:cxn>
                <a:cxn ang="0">
                  <a:pos x="1002" y="18"/>
                </a:cxn>
                <a:cxn ang="0">
                  <a:pos x="1168" y="40"/>
                </a:cxn>
                <a:cxn ang="0">
                  <a:pos x="1320" y="84"/>
                </a:cxn>
                <a:cxn ang="0">
                  <a:pos x="1454" y="142"/>
                </a:cxn>
                <a:cxn ang="0">
                  <a:pos x="1568" y="216"/>
                </a:cxn>
                <a:cxn ang="0">
                  <a:pos x="1660" y="302"/>
                </a:cxn>
                <a:cxn ang="0">
                  <a:pos x="1722" y="400"/>
                </a:cxn>
                <a:cxn ang="0">
                  <a:pos x="1756" y="504"/>
                </a:cxn>
                <a:cxn ang="0">
                  <a:pos x="1760" y="588"/>
                </a:cxn>
                <a:cxn ang="0">
                  <a:pos x="1734" y="696"/>
                </a:cxn>
                <a:cxn ang="0">
                  <a:pos x="1676" y="796"/>
                </a:cxn>
                <a:cxn ang="0">
                  <a:pos x="1588" y="886"/>
                </a:cxn>
                <a:cxn ang="0">
                  <a:pos x="1476" y="964"/>
                </a:cxn>
                <a:cxn ang="0">
                  <a:pos x="1344" y="1028"/>
                </a:cxn>
                <a:cxn ang="0">
                  <a:pos x="1192" y="1074"/>
                </a:cxn>
                <a:cxn ang="0">
                  <a:pos x="1026" y="1100"/>
                </a:cxn>
                <a:cxn ang="0">
                  <a:pos x="894" y="1106"/>
                </a:cxn>
                <a:cxn ang="0">
                  <a:pos x="720" y="1096"/>
                </a:cxn>
                <a:cxn ang="0">
                  <a:pos x="556" y="1064"/>
                </a:cxn>
                <a:cxn ang="0">
                  <a:pos x="410" y="1012"/>
                </a:cxn>
                <a:cxn ang="0">
                  <a:pos x="282" y="946"/>
                </a:cxn>
                <a:cxn ang="0">
                  <a:pos x="176" y="866"/>
                </a:cxn>
                <a:cxn ang="0">
                  <a:pos x="96" y="772"/>
                </a:cxn>
                <a:cxn ang="0">
                  <a:pos x="44" y="670"/>
                </a:cxn>
                <a:cxn ang="0">
                  <a:pos x="28" y="560"/>
                </a:cxn>
                <a:cxn ang="0">
                  <a:pos x="46" y="448"/>
                </a:cxn>
                <a:cxn ang="0">
                  <a:pos x="46" y="406"/>
                </a:cxn>
                <a:cxn ang="0">
                  <a:pos x="12" y="494"/>
                </a:cxn>
                <a:cxn ang="0">
                  <a:pos x="0" y="586"/>
                </a:cxn>
                <a:cxn ang="0">
                  <a:pos x="12" y="676"/>
                </a:cxn>
                <a:cxn ang="0">
                  <a:pos x="58" y="788"/>
                </a:cxn>
                <a:cxn ang="0">
                  <a:pos x="138" y="890"/>
                </a:cxn>
                <a:cxn ang="0">
                  <a:pos x="246" y="980"/>
                </a:cxn>
                <a:cxn ang="0">
                  <a:pos x="380" y="1056"/>
                </a:cxn>
                <a:cxn ang="0">
                  <a:pos x="536" y="1116"/>
                </a:cxn>
                <a:cxn ang="0">
                  <a:pos x="710" y="1154"/>
                </a:cxn>
                <a:cxn ang="0">
                  <a:pos x="898" y="1172"/>
                </a:cxn>
                <a:cxn ang="0">
                  <a:pos x="1044" y="1170"/>
                </a:cxn>
                <a:cxn ang="0">
                  <a:pos x="1228" y="1146"/>
                </a:cxn>
                <a:cxn ang="0">
                  <a:pos x="1398" y="1102"/>
                </a:cxn>
                <a:cxn ang="0">
                  <a:pos x="1550" y="1038"/>
                </a:cxn>
                <a:cxn ang="0">
                  <a:pos x="1678" y="960"/>
                </a:cxn>
                <a:cxn ang="0">
                  <a:pos x="1780" y="866"/>
                </a:cxn>
                <a:cxn ang="0">
                  <a:pos x="1852" y="760"/>
                </a:cxn>
                <a:cxn ang="0">
                  <a:pos x="1890" y="646"/>
                </a:cxn>
                <a:cxn ang="0">
                  <a:pos x="1892" y="556"/>
                </a:cxn>
                <a:cxn ang="0">
                  <a:pos x="1864" y="440"/>
                </a:cxn>
                <a:cxn ang="0">
                  <a:pos x="1800" y="332"/>
                </a:cxn>
                <a:cxn ang="0">
                  <a:pos x="1706" y="236"/>
                </a:cxn>
                <a:cxn ang="0">
                  <a:pos x="1584" y="152"/>
                </a:cxn>
                <a:cxn ang="0">
                  <a:pos x="1438" y="84"/>
                </a:cxn>
                <a:cxn ang="0">
                  <a:pos x="1272" y="36"/>
                </a:cxn>
                <a:cxn ang="0">
                  <a:pos x="1092" y="6"/>
                </a:cxn>
                <a:cxn ang="0">
                  <a:pos x="948" y="0"/>
                </a:cxn>
              </a:cxnLst>
              <a:rect l="0" t="0" r="r" b="b"/>
              <a:pathLst>
                <a:path w="1894" h="1172">
                  <a:moveTo>
                    <a:pt x="948" y="0"/>
                  </a:moveTo>
                  <a:lnTo>
                    <a:pt x="948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16" y="14"/>
                  </a:lnTo>
                  <a:lnTo>
                    <a:pt x="916" y="14"/>
                  </a:lnTo>
                  <a:lnTo>
                    <a:pt x="960" y="14"/>
                  </a:lnTo>
                  <a:lnTo>
                    <a:pt x="1002" y="18"/>
                  </a:lnTo>
                  <a:lnTo>
                    <a:pt x="1044" y="22"/>
                  </a:lnTo>
                  <a:lnTo>
                    <a:pt x="1086" y="26"/>
                  </a:lnTo>
                  <a:lnTo>
                    <a:pt x="1128" y="32"/>
                  </a:lnTo>
                  <a:lnTo>
                    <a:pt x="1168" y="40"/>
                  </a:lnTo>
                  <a:lnTo>
                    <a:pt x="1206" y="50"/>
                  </a:lnTo>
                  <a:lnTo>
                    <a:pt x="1246" y="60"/>
                  </a:lnTo>
                  <a:lnTo>
                    <a:pt x="1282" y="70"/>
                  </a:lnTo>
                  <a:lnTo>
                    <a:pt x="1320" y="84"/>
                  </a:lnTo>
                  <a:lnTo>
                    <a:pt x="1354" y="96"/>
                  </a:lnTo>
                  <a:lnTo>
                    <a:pt x="1388" y="110"/>
                  </a:lnTo>
                  <a:lnTo>
                    <a:pt x="1422" y="126"/>
                  </a:lnTo>
                  <a:lnTo>
                    <a:pt x="1454" y="142"/>
                  </a:lnTo>
                  <a:lnTo>
                    <a:pt x="1484" y="160"/>
                  </a:lnTo>
                  <a:lnTo>
                    <a:pt x="1514" y="178"/>
                  </a:lnTo>
                  <a:lnTo>
                    <a:pt x="1542" y="196"/>
                  </a:lnTo>
                  <a:lnTo>
                    <a:pt x="1568" y="216"/>
                  </a:lnTo>
                  <a:lnTo>
                    <a:pt x="1594" y="236"/>
                  </a:lnTo>
                  <a:lnTo>
                    <a:pt x="1616" y="258"/>
                  </a:lnTo>
                  <a:lnTo>
                    <a:pt x="1638" y="280"/>
                  </a:lnTo>
                  <a:lnTo>
                    <a:pt x="1660" y="302"/>
                  </a:lnTo>
                  <a:lnTo>
                    <a:pt x="1678" y="326"/>
                  </a:lnTo>
                  <a:lnTo>
                    <a:pt x="1694" y="350"/>
                  </a:lnTo>
                  <a:lnTo>
                    <a:pt x="1710" y="374"/>
                  </a:lnTo>
                  <a:lnTo>
                    <a:pt x="1722" y="400"/>
                  </a:lnTo>
                  <a:lnTo>
                    <a:pt x="1734" y="424"/>
                  </a:lnTo>
                  <a:lnTo>
                    <a:pt x="1744" y="452"/>
                  </a:lnTo>
                  <a:lnTo>
                    <a:pt x="1750" y="478"/>
                  </a:lnTo>
                  <a:lnTo>
                    <a:pt x="1756" y="504"/>
                  </a:lnTo>
                  <a:lnTo>
                    <a:pt x="1760" y="532"/>
                  </a:lnTo>
                  <a:lnTo>
                    <a:pt x="1760" y="560"/>
                  </a:lnTo>
                  <a:lnTo>
                    <a:pt x="1760" y="560"/>
                  </a:lnTo>
                  <a:lnTo>
                    <a:pt x="1760" y="588"/>
                  </a:lnTo>
                  <a:lnTo>
                    <a:pt x="1756" y="616"/>
                  </a:lnTo>
                  <a:lnTo>
                    <a:pt x="1750" y="642"/>
                  </a:lnTo>
                  <a:lnTo>
                    <a:pt x="1744" y="670"/>
                  </a:lnTo>
                  <a:lnTo>
                    <a:pt x="1734" y="696"/>
                  </a:lnTo>
                  <a:lnTo>
                    <a:pt x="1722" y="722"/>
                  </a:lnTo>
                  <a:lnTo>
                    <a:pt x="1708" y="748"/>
                  </a:lnTo>
                  <a:lnTo>
                    <a:pt x="1692" y="772"/>
                  </a:lnTo>
                  <a:lnTo>
                    <a:pt x="1676" y="796"/>
                  </a:lnTo>
                  <a:lnTo>
                    <a:pt x="1656" y="820"/>
                  </a:lnTo>
                  <a:lnTo>
                    <a:pt x="1636" y="844"/>
                  </a:lnTo>
                  <a:lnTo>
                    <a:pt x="1612" y="866"/>
                  </a:lnTo>
                  <a:lnTo>
                    <a:pt x="1588" y="886"/>
                  </a:lnTo>
                  <a:lnTo>
                    <a:pt x="1562" y="908"/>
                  </a:lnTo>
                  <a:lnTo>
                    <a:pt x="1536" y="928"/>
                  </a:lnTo>
                  <a:lnTo>
                    <a:pt x="1506" y="946"/>
                  </a:lnTo>
                  <a:lnTo>
                    <a:pt x="1476" y="964"/>
                  </a:lnTo>
                  <a:lnTo>
                    <a:pt x="1446" y="982"/>
                  </a:lnTo>
                  <a:lnTo>
                    <a:pt x="1412" y="998"/>
                  </a:lnTo>
                  <a:lnTo>
                    <a:pt x="1378" y="1012"/>
                  </a:lnTo>
                  <a:lnTo>
                    <a:pt x="1344" y="1028"/>
                  </a:lnTo>
                  <a:lnTo>
                    <a:pt x="1308" y="1040"/>
                  </a:lnTo>
                  <a:lnTo>
                    <a:pt x="1270" y="1052"/>
                  </a:lnTo>
                  <a:lnTo>
                    <a:pt x="1232" y="1064"/>
                  </a:lnTo>
                  <a:lnTo>
                    <a:pt x="1192" y="1074"/>
                  </a:lnTo>
                  <a:lnTo>
                    <a:pt x="1152" y="1082"/>
                  </a:lnTo>
                  <a:lnTo>
                    <a:pt x="1110" y="1090"/>
                  </a:lnTo>
                  <a:lnTo>
                    <a:pt x="1068" y="1096"/>
                  </a:lnTo>
                  <a:lnTo>
                    <a:pt x="1026" y="1100"/>
                  </a:lnTo>
                  <a:lnTo>
                    <a:pt x="982" y="1104"/>
                  </a:lnTo>
                  <a:lnTo>
                    <a:pt x="938" y="1106"/>
                  </a:lnTo>
                  <a:lnTo>
                    <a:pt x="894" y="1106"/>
                  </a:lnTo>
                  <a:lnTo>
                    <a:pt x="894" y="1106"/>
                  </a:lnTo>
                  <a:lnTo>
                    <a:pt x="850" y="1106"/>
                  </a:lnTo>
                  <a:lnTo>
                    <a:pt x="806" y="1104"/>
                  </a:lnTo>
                  <a:lnTo>
                    <a:pt x="762" y="1100"/>
                  </a:lnTo>
                  <a:lnTo>
                    <a:pt x="720" y="1096"/>
                  </a:lnTo>
                  <a:lnTo>
                    <a:pt x="678" y="1090"/>
                  </a:lnTo>
                  <a:lnTo>
                    <a:pt x="636" y="1082"/>
                  </a:lnTo>
                  <a:lnTo>
                    <a:pt x="596" y="1074"/>
                  </a:lnTo>
                  <a:lnTo>
                    <a:pt x="556" y="1064"/>
                  </a:lnTo>
                  <a:lnTo>
                    <a:pt x="518" y="1052"/>
                  </a:lnTo>
                  <a:lnTo>
                    <a:pt x="480" y="1040"/>
                  </a:lnTo>
                  <a:lnTo>
                    <a:pt x="444" y="1028"/>
                  </a:lnTo>
                  <a:lnTo>
                    <a:pt x="410" y="1012"/>
                  </a:lnTo>
                  <a:lnTo>
                    <a:pt x="376" y="998"/>
                  </a:lnTo>
                  <a:lnTo>
                    <a:pt x="342" y="982"/>
                  </a:lnTo>
                  <a:lnTo>
                    <a:pt x="312" y="964"/>
                  </a:lnTo>
                  <a:lnTo>
                    <a:pt x="282" y="946"/>
                  </a:lnTo>
                  <a:lnTo>
                    <a:pt x="252" y="928"/>
                  </a:lnTo>
                  <a:lnTo>
                    <a:pt x="226" y="908"/>
                  </a:lnTo>
                  <a:lnTo>
                    <a:pt x="200" y="886"/>
                  </a:lnTo>
                  <a:lnTo>
                    <a:pt x="176" y="866"/>
                  </a:lnTo>
                  <a:lnTo>
                    <a:pt x="152" y="844"/>
                  </a:lnTo>
                  <a:lnTo>
                    <a:pt x="132" y="820"/>
                  </a:lnTo>
                  <a:lnTo>
                    <a:pt x="112" y="796"/>
                  </a:lnTo>
                  <a:lnTo>
                    <a:pt x="96" y="772"/>
                  </a:lnTo>
                  <a:lnTo>
                    <a:pt x="80" y="748"/>
                  </a:lnTo>
                  <a:lnTo>
                    <a:pt x="66" y="722"/>
                  </a:lnTo>
                  <a:lnTo>
                    <a:pt x="54" y="696"/>
                  </a:lnTo>
                  <a:lnTo>
                    <a:pt x="44" y="670"/>
                  </a:lnTo>
                  <a:lnTo>
                    <a:pt x="38" y="642"/>
                  </a:lnTo>
                  <a:lnTo>
                    <a:pt x="32" y="616"/>
                  </a:lnTo>
                  <a:lnTo>
                    <a:pt x="28" y="588"/>
                  </a:lnTo>
                  <a:lnTo>
                    <a:pt x="28" y="560"/>
                  </a:lnTo>
                  <a:lnTo>
                    <a:pt x="28" y="560"/>
                  </a:lnTo>
                  <a:lnTo>
                    <a:pt x="30" y="522"/>
                  </a:lnTo>
                  <a:lnTo>
                    <a:pt x="36" y="484"/>
                  </a:lnTo>
                  <a:lnTo>
                    <a:pt x="46" y="448"/>
                  </a:lnTo>
                  <a:lnTo>
                    <a:pt x="60" y="412"/>
                  </a:lnTo>
                  <a:lnTo>
                    <a:pt x="60" y="412"/>
                  </a:lnTo>
                  <a:lnTo>
                    <a:pt x="46" y="406"/>
                  </a:lnTo>
                  <a:lnTo>
                    <a:pt x="46" y="406"/>
                  </a:lnTo>
                  <a:lnTo>
                    <a:pt x="36" y="428"/>
                  </a:lnTo>
                  <a:lnTo>
                    <a:pt x="26" y="450"/>
                  </a:lnTo>
                  <a:lnTo>
                    <a:pt x="18" y="472"/>
                  </a:lnTo>
                  <a:lnTo>
                    <a:pt x="12" y="494"/>
                  </a:lnTo>
                  <a:lnTo>
                    <a:pt x="8" y="516"/>
                  </a:lnTo>
                  <a:lnTo>
                    <a:pt x="4" y="540"/>
                  </a:lnTo>
                  <a:lnTo>
                    <a:pt x="2" y="562"/>
                  </a:lnTo>
                  <a:lnTo>
                    <a:pt x="0" y="586"/>
                  </a:lnTo>
                  <a:lnTo>
                    <a:pt x="0" y="586"/>
                  </a:lnTo>
                  <a:lnTo>
                    <a:pt x="2" y="616"/>
                  </a:lnTo>
                  <a:lnTo>
                    <a:pt x="6" y="646"/>
                  </a:lnTo>
                  <a:lnTo>
                    <a:pt x="12" y="676"/>
                  </a:lnTo>
                  <a:lnTo>
                    <a:pt x="20" y="704"/>
                  </a:lnTo>
                  <a:lnTo>
                    <a:pt x="30" y="732"/>
                  </a:lnTo>
                  <a:lnTo>
                    <a:pt x="44" y="760"/>
                  </a:lnTo>
                  <a:lnTo>
                    <a:pt x="58" y="788"/>
                  </a:lnTo>
                  <a:lnTo>
                    <a:pt x="76" y="814"/>
                  </a:lnTo>
                  <a:lnTo>
                    <a:pt x="94" y="840"/>
                  </a:lnTo>
                  <a:lnTo>
                    <a:pt x="114" y="866"/>
                  </a:lnTo>
                  <a:lnTo>
                    <a:pt x="138" y="890"/>
                  </a:lnTo>
                  <a:lnTo>
                    <a:pt x="162" y="914"/>
                  </a:lnTo>
                  <a:lnTo>
                    <a:pt x="188" y="938"/>
                  </a:lnTo>
                  <a:lnTo>
                    <a:pt x="216" y="960"/>
                  </a:lnTo>
                  <a:lnTo>
                    <a:pt x="246" y="980"/>
                  </a:lnTo>
                  <a:lnTo>
                    <a:pt x="278" y="1002"/>
                  </a:lnTo>
                  <a:lnTo>
                    <a:pt x="310" y="1020"/>
                  </a:lnTo>
                  <a:lnTo>
                    <a:pt x="346" y="1038"/>
                  </a:lnTo>
                  <a:lnTo>
                    <a:pt x="380" y="1056"/>
                  </a:lnTo>
                  <a:lnTo>
                    <a:pt x="418" y="1072"/>
                  </a:lnTo>
                  <a:lnTo>
                    <a:pt x="456" y="1088"/>
                  </a:lnTo>
                  <a:lnTo>
                    <a:pt x="496" y="1102"/>
                  </a:lnTo>
                  <a:lnTo>
                    <a:pt x="536" y="1116"/>
                  </a:lnTo>
                  <a:lnTo>
                    <a:pt x="578" y="1126"/>
                  </a:lnTo>
                  <a:lnTo>
                    <a:pt x="622" y="1138"/>
                  </a:lnTo>
                  <a:lnTo>
                    <a:pt x="666" y="1146"/>
                  </a:lnTo>
                  <a:lnTo>
                    <a:pt x="710" y="1154"/>
                  </a:lnTo>
                  <a:lnTo>
                    <a:pt x="756" y="1160"/>
                  </a:lnTo>
                  <a:lnTo>
                    <a:pt x="804" y="1166"/>
                  </a:lnTo>
                  <a:lnTo>
                    <a:pt x="850" y="1170"/>
                  </a:lnTo>
                  <a:lnTo>
                    <a:pt x="898" y="1172"/>
                  </a:lnTo>
                  <a:lnTo>
                    <a:pt x="948" y="1172"/>
                  </a:lnTo>
                  <a:lnTo>
                    <a:pt x="948" y="1172"/>
                  </a:lnTo>
                  <a:lnTo>
                    <a:pt x="996" y="1172"/>
                  </a:lnTo>
                  <a:lnTo>
                    <a:pt x="1044" y="1170"/>
                  </a:lnTo>
                  <a:lnTo>
                    <a:pt x="1092" y="1166"/>
                  </a:lnTo>
                  <a:lnTo>
                    <a:pt x="1138" y="1160"/>
                  </a:lnTo>
                  <a:lnTo>
                    <a:pt x="1184" y="1154"/>
                  </a:lnTo>
                  <a:lnTo>
                    <a:pt x="1228" y="1146"/>
                  </a:lnTo>
                  <a:lnTo>
                    <a:pt x="1272" y="1138"/>
                  </a:lnTo>
                  <a:lnTo>
                    <a:pt x="1316" y="1126"/>
                  </a:lnTo>
                  <a:lnTo>
                    <a:pt x="1358" y="1116"/>
                  </a:lnTo>
                  <a:lnTo>
                    <a:pt x="1398" y="1102"/>
                  </a:lnTo>
                  <a:lnTo>
                    <a:pt x="1438" y="1088"/>
                  </a:lnTo>
                  <a:lnTo>
                    <a:pt x="1476" y="1072"/>
                  </a:lnTo>
                  <a:lnTo>
                    <a:pt x="1514" y="1056"/>
                  </a:lnTo>
                  <a:lnTo>
                    <a:pt x="1550" y="1038"/>
                  </a:lnTo>
                  <a:lnTo>
                    <a:pt x="1584" y="1020"/>
                  </a:lnTo>
                  <a:lnTo>
                    <a:pt x="1616" y="1002"/>
                  </a:lnTo>
                  <a:lnTo>
                    <a:pt x="1648" y="980"/>
                  </a:lnTo>
                  <a:lnTo>
                    <a:pt x="1678" y="960"/>
                  </a:lnTo>
                  <a:lnTo>
                    <a:pt x="1706" y="938"/>
                  </a:lnTo>
                  <a:lnTo>
                    <a:pt x="1732" y="914"/>
                  </a:lnTo>
                  <a:lnTo>
                    <a:pt x="1756" y="890"/>
                  </a:lnTo>
                  <a:lnTo>
                    <a:pt x="1780" y="866"/>
                  </a:lnTo>
                  <a:lnTo>
                    <a:pt x="1800" y="840"/>
                  </a:lnTo>
                  <a:lnTo>
                    <a:pt x="1820" y="814"/>
                  </a:lnTo>
                  <a:lnTo>
                    <a:pt x="1836" y="788"/>
                  </a:lnTo>
                  <a:lnTo>
                    <a:pt x="1852" y="760"/>
                  </a:lnTo>
                  <a:lnTo>
                    <a:pt x="1864" y="732"/>
                  </a:lnTo>
                  <a:lnTo>
                    <a:pt x="1874" y="704"/>
                  </a:lnTo>
                  <a:lnTo>
                    <a:pt x="1884" y="676"/>
                  </a:lnTo>
                  <a:lnTo>
                    <a:pt x="1890" y="646"/>
                  </a:lnTo>
                  <a:lnTo>
                    <a:pt x="1892" y="616"/>
                  </a:lnTo>
                  <a:lnTo>
                    <a:pt x="1894" y="586"/>
                  </a:lnTo>
                  <a:lnTo>
                    <a:pt x="1894" y="586"/>
                  </a:lnTo>
                  <a:lnTo>
                    <a:pt x="1892" y="556"/>
                  </a:lnTo>
                  <a:lnTo>
                    <a:pt x="1890" y="526"/>
                  </a:lnTo>
                  <a:lnTo>
                    <a:pt x="1884" y="496"/>
                  </a:lnTo>
                  <a:lnTo>
                    <a:pt x="1874" y="468"/>
                  </a:lnTo>
                  <a:lnTo>
                    <a:pt x="1864" y="440"/>
                  </a:lnTo>
                  <a:lnTo>
                    <a:pt x="1852" y="412"/>
                  </a:lnTo>
                  <a:lnTo>
                    <a:pt x="1836" y="384"/>
                  </a:lnTo>
                  <a:lnTo>
                    <a:pt x="1820" y="358"/>
                  </a:lnTo>
                  <a:lnTo>
                    <a:pt x="1800" y="332"/>
                  </a:lnTo>
                  <a:lnTo>
                    <a:pt x="1780" y="306"/>
                  </a:lnTo>
                  <a:lnTo>
                    <a:pt x="1756" y="282"/>
                  </a:lnTo>
                  <a:lnTo>
                    <a:pt x="1732" y="258"/>
                  </a:lnTo>
                  <a:lnTo>
                    <a:pt x="1706" y="236"/>
                  </a:lnTo>
                  <a:lnTo>
                    <a:pt x="1678" y="214"/>
                  </a:lnTo>
                  <a:lnTo>
                    <a:pt x="1648" y="192"/>
                  </a:lnTo>
                  <a:lnTo>
                    <a:pt x="1616" y="172"/>
                  </a:lnTo>
                  <a:lnTo>
                    <a:pt x="1584" y="152"/>
                  </a:lnTo>
                  <a:lnTo>
                    <a:pt x="1550" y="134"/>
                  </a:lnTo>
                  <a:lnTo>
                    <a:pt x="1514" y="116"/>
                  </a:lnTo>
                  <a:lnTo>
                    <a:pt x="1476" y="100"/>
                  </a:lnTo>
                  <a:lnTo>
                    <a:pt x="1438" y="84"/>
                  </a:lnTo>
                  <a:lnTo>
                    <a:pt x="1398" y="70"/>
                  </a:lnTo>
                  <a:lnTo>
                    <a:pt x="1358" y="58"/>
                  </a:lnTo>
                  <a:lnTo>
                    <a:pt x="1316" y="46"/>
                  </a:lnTo>
                  <a:lnTo>
                    <a:pt x="1272" y="36"/>
                  </a:lnTo>
                  <a:lnTo>
                    <a:pt x="1228" y="26"/>
                  </a:lnTo>
                  <a:lnTo>
                    <a:pt x="1184" y="18"/>
                  </a:lnTo>
                  <a:lnTo>
                    <a:pt x="1138" y="12"/>
                  </a:lnTo>
                  <a:lnTo>
                    <a:pt x="1092" y="6"/>
                  </a:lnTo>
                  <a:lnTo>
                    <a:pt x="1044" y="2"/>
                  </a:lnTo>
                  <a:lnTo>
                    <a:pt x="996" y="0"/>
                  </a:lnTo>
                  <a:lnTo>
                    <a:pt x="948" y="0"/>
                  </a:lnTo>
                  <a:lnTo>
                    <a:pt x="948" y="0"/>
                  </a:ln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 w="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outerShdw blurRad="165100" dist="63500" dir="5400000" sx="103000" sy="103000" algn="t" rotWithShape="0">
                <a:prstClr val="black">
                  <a:alpha val="40000"/>
                </a:prstClr>
              </a:outerShdw>
            </a:effectLst>
            <a:scene3d>
              <a:camera prst="perspectiveRelaxed">
                <a:rot lat="19605046" lon="18138247" rev="3919178"/>
              </a:camera>
              <a:lightRig rig="chilly" dir="t"/>
            </a:scene3d>
            <a:sp3d extrusionH="127000" contourW="12700" prstMaterial="dkEdge">
              <a:bevelT/>
              <a:extrusionClr>
                <a:schemeClr val="bg1">
                  <a:lumMod val="75000"/>
                </a:schemeClr>
              </a:extrusionClr>
              <a:contourClr>
                <a:schemeClr val="bg1">
                  <a:lumMod val="75000"/>
                </a:schemeClr>
              </a:contourClr>
            </a:sp3d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2000" dirty="0">
                <a:latin typeface="Calibri" pitchFamily="34" charset="0"/>
              </a:endParaRPr>
            </a:p>
          </p:txBody>
        </p:sp>
        <p:sp>
          <p:nvSpPr>
            <p:cNvPr id="27" name="TextBox 26"/>
            <p:cNvSpPr txBox="1"/>
            <p:nvPr/>
          </p:nvSpPr>
          <p:spPr>
            <a:xfrm>
              <a:off x="3048000" y="1676400"/>
              <a:ext cx="1939442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400" dirty="0" smtClean="0">
                  <a:latin typeface="Calibri" pitchFamily="34" charset="0"/>
                </a:rPr>
                <a:t>Your text here</a:t>
              </a:r>
              <a:endParaRPr lang="en-US" sz="2400" dirty="0">
                <a:latin typeface="Calibri" pitchFamily="34" charset="0"/>
              </a:endParaRPr>
            </a:p>
          </p:txBody>
        </p:sp>
        <p:cxnSp>
          <p:nvCxnSpPr>
            <p:cNvPr id="40" name="Straight Connector 39"/>
            <p:cNvCxnSpPr/>
            <p:nvPr/>
          </p:nvCxnSpPr>
          <p:spPr>
            <a:xfrm>
              <a:off x="2791328" y="2093496"/>
              <a:ext cx="4267200" cy="1588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" name="Group 48"/>
          <p:cNvGrpSpPr/>
          <p:nvPr/>
        </p:nvGrpSpPr>
        <p:grpSpPr>
          <a:xfrm>
            <a:off x="2372833" y="2419350"/>
            <a:ext cx="4712368" cy="461665"/>
            <a:chOff x="2362200" y="2419350"/>
            <a:chExt cx="4712368" cy="461665"/>
          </a:xfrm>
        </p:grpSpPr>
        <p:sp>
          <p:nvSpPr>
            <p:cNvPr id="21" name="Freeform 19"/>
            <p:cNvSpPr>
              <a:spLocks/>
            </p:cNvSpPr>
            <p:nvPr/>
          </p:nvSpPr>
          <p:spPr bwMode="auto">
            <a:xfrm flipH="1">
              <a:off x="2362200" y="2495550"/>
              <a:ext cx="457200" cy="377218"/>
            </a:xfrm>
            <a:custGeom>
              <a:avLst/>
              <a:gdLst/>
              <a:ahLst/>
              <a:cxnLst>
                <a:cxn ang="0">
                  <a:pos x="906" y="0"/>
                </a:cxn>
                <a:cxn ang="0">
                  <a:pos x="1002" y="18"/>
                </a:cxn>
                <a:cxn ang="0">
                  <a:pos x="1168" y="40"/>
                </a:cxn>
                <a:cxn ang="0">
                  <a:pos x="1320" y="84"/>
                </a:cxn>
                <a:cxn ang="0">
                  <a:pos x="1454" y="142"/>
                </a:cxn>
                <a:cxn ang="0">
                  <a:pos x="1568" y="216"/>
                </a:cxn>
                <a:cxn ang="0">
                  <a:pos x="1660" y="302"/>
                </a:cxn>
                <a:cxn ang="0">
                  <a:pos x="1722" y="400"/>
                </a:cxn>
                <a:cxn ang="0">
                  <a:pos x="1756" y="504"/>
                </a:cxn>
                <a:cxn ang="0">
                  <a:pos x="1760" y="588"/>
                </a:cxn>
                <a:cxn ang="0">
                  <a:pos x="1734" y="696"/>
                </a:cxn>
                <a:cxn ang="0">
                  <a:pos x="1676" y="796"/>
                </a:cxn>
                <a:cxn ang="0">
                  <a:pos x="1588" y="886"/>
                </a:cxn>
                <a:cxn ang="0">
                  <a:pos x="1476" y="964"/>
                </a:cxn>
                <a:cxn ang="0">
                  <a:pos x="1344" y="1028"/>
                </a:cxn>
                <a:cxn ang="0">
                  <a:pos x="1192" y="1074"/>
                </a:cxn>
                <a:cxn ang="0">
                  <a:pos x="1026" y="1100"/>
                </a:cxn>
                <a:cxn ang="0">
                  <a:pos x="894" y="1106"/>
                </a:cxn>
                <a:cxn ang="0">
                  <a:pos x="720" y="1096"/>
                </a:cxn>
                <a:cxn ang="0">
                  <a:pos x="556" y="1064"/>
                </a:cxn>
                <a:cxn ang="0">
                  <a:pos x="410" y="1012"/>
                </a:cxn>
                <a:cxn ang="0">
                  <a:pos x="282" y="946"/>
                </a:cxn>
                <a:cxn ang="0">
                  <a:pos x="176" y="866"/>
                </a:cxn>
                <a:cxn ang="0">
                  <a:pos x="96" y="772"/>
                </a:cxn>
                <a:cxn ang="0">
                  <a:pos x="44" y="670"/>
                </a:cxn>
                <a:cxn ang="0">
                  <a:pos x="28" y="560"/>
                </a:cxn>
                <a:cxn ang="0">
                  <a:pos x="46" y="448"/>
                </a:cxn>
                <a:cxn ang="0">
                  <a:pos x="46" y="406"/>
                </a:cxn>
                <a:cxn ang="0">
                  <a:pos x="12" y="494"/>
                </a:cxn>
                <a:cxn ang="0">
                  <a:pos x="0" y="586"/>
                </a:cxn>
                <a:cxn ang="0">
                  <a:pos x="12" y="676"/>
                </a:cxn>
                <a:cxn ang="0">
                  <a:pos x="58" y="788"/>
                </a:cxn>
                <a:cxn ang="0">
                  <a:pos x="138" y="890"/>
                </a:cxn>
                <a:cxn ang="0">
                  <a:pos x="246" y="980"/>
                </a:cxn>
                <a:cxn ang="0">
                  <a:pos x="380" y="1056"/>
                </a:cxn>
                <a:cxn ang="0">
                  <a:pos x="536" y="1116"/>
                </a:cxn>
                <a:cxn ang="0">
                  <a:pos x="710" y="1154"/>
                </a:cxn>
                <a:cxn ang="0">
                  <a:pos x="898" y="1172"/>
                </a:cxn>
                <a:cxn ang="0">
                  <a:pos x="1044" y="1170"/>
                </a:cxn>
                <a:cxn ang="0">
                  <a:pos x="1228" y="1146"/>
                </a:cxn>
                <a:cxn ang="0">
                  <a:pos x="1398" y="1102"/>
                </a:cxn>
                <a:cxn ang="0">
                  <a:pos x="1550" y="1038"/>
                </a:cxn>
                <a:cxn ang="0">
                  <a:pos x="1678" y="960"/>
                </a:cxn>
                <a:cxn ang="0">
                  <a:pos x="1780" y="866"/>
                </a:cxn>
                <a:cxn ang="0">
                  <a:pos x="1852" y="760"/>
                </a:cxn>
                <a:cxn ang="0">
                  <a:pos x="1890" y="646"/>
                </a:cxn>
                <a:cxn ang="0">
                  <a:pos x="1892" y="556"/>
                </a:cxn>
                <a:cxn ang="0">
                  <a:pos x="1864" y="440"/>
                </a:cxn>
                <a:cxn ang="0">
                  <a:pos x="1800" y="332"/>
                </a:cxn>
                <a:cxn ang="0">
                  <a:pos x="1706" y="236"/>
                </a:cxn>
                <a:cxn ang="0">
                  <a:pos x="1584" y="152"/>
                </a:cxn>
                <a:cxn ang="0">
                  <a:pos x="1438" y="84"/>
                </a:cxn>
                <a:cxn ang="0">
                  <a:pos x="1272" y="36"/>
                </a:cxn>
                <a:cxn ang="0">
                  <a:pos x="1092" y="6"/>
                </a:cxn>
                <a:cxn ang="0">
                  <a:pos x="948" y="0"/>
                </a:cxn>
              </a:cxnLst>
              <a:rect l="0" t="0" r="r" b="b"/>
              <a:pathLst>
                <a:path w="1894" h="1172">
                  <a:moveTo>
                    <a:pt x="948" y="0"/>
                  </a:moveTo>
                  <a:lnTo>
                    <a:pt x="948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16" y="14"/>
                  </a:lnTo>
                  <a:lnTo>
                    <a:pt x="916" y="14"/>
                  </a:lnTo>
                  <a:lnTo>
                    <a:pt x="960" y="14"/>
                  </a:lnTo>
                  <a:lnTo>
                    <a:pt x="1002" y="18"/>
                  </a:lnTo>
                  <a:lnTo>
                    <a:pt x="1044" y="22"/>
                  </a:lnTo>
                  <a:lnTo>
                    <a:pt x="1086" y="26"/>
                  </a:lnTo>
                  <a:lnTo>
                    <a:pt x="1128" y="32"/>
                  </a:lnTo>
                  <a:lnTo>
                    <a:pt x="1168" y="40"/>
                  </a:lnTo>
                  <a:lnTo>
                    <a:pt x="1206" y="50"/>
                  </a:lnTo>
                  <a:lnTo>
                    <a:pt x="1246" y="60"/>
                  </a:lnTo>
                  <a:lnTo>
                    <a:pt x="1282" y="70"/>
                  </a:lnTo>
                  <a:lnTo>
                    <a:pt x="1320" y="84"/>
                  </a:lnTo>
                  <a:lnTo>
                    <a:pt x="1354" y="96"/>
                  </a:lnTo>
                  <a:lnTo>
                    <a:pt x="1388" y="110"/>
                  </a:lnTo>
                  <a:lnTo>
                    <a:pt x="1422" y="126"/>
                  </a:lnTo>
                  <a:lnTo>
                    <a:pt x="1454" y="142"/>
                  </a:lnTo>
                  <a:lnTo>
                    <a:pt x="1484" y="160"/>
                  </a:lnTo>
                  <a:lnTo>
                    <a:pt x="1514" y="178"/>
                  </a:lnTo>
                  <a:lnTo>
                    <a:pt x="1542" y="196"/>
                  </a:lnTo>
                  <a:lnTo>
                    <a:pt x="1568" y="216"/>
                  </a:lnTo>
                  <a:lnTo>
                    <a:pt x="1594" y="236"/>
                  </a:lnTo>
                  <a:lnTo>
                    <a:pt x="1616" y="258"/>
                  </a:lnTo>
                  <a:lnTo>
                    <a:pt x="1638" y="280"/>
                  </a:lnTo>
                  <a:lnTo>
                    <a:pt x="1660" y="302"/>
                  </a:lnTo>
                  <a:lnTo>
                    <a:pt x="1678" y="326"/>
                  </a:lnTo>
                  <a:lnTo>
                    <a:pt x="1694" y="350"/>
                  </a:lnTo>
                  <a:lnTo>
                    <a:pt x="1710" y="374"/>
                  </a:lnTo>
                  <a:lnTo>
                    <a:pt x="1722" y="400"/>
                  </a:lnTo>
                  <a:lnTo>
                    <a:pt x="1734" y="424"/>
                  </a:lnTo>
                  <a:lnTo>
                    <a:pt x="1744" y="452"/>
                  </a:lnTo>
                  <a:lnTo>
                    <a:pt x="1750" y="478"/>
                  </a:lnTo>
                  <a:lnTo>
                    <a:pt x="1756" y="504"/>
                  </a:lnTo>
                  <a:lnTo>
                    <a:pt x="1760" y="532"/>
                  </a:lnTo>
                  <a:lnTo>
                    <a:pt x="1760" y="560"/>
                  </a:lnTo>
                  <a:lnTo>
                    <a:pt x="1760" y="560"/>
                  </a:lnTo>
                  <a:lnTo>
                    <a:pt x="1760" y="588"/>
                  </a:lnTo>
                  <a:lnTo>
                    <a:pt x="1756" y="616"/>
                  </a:lnTo>
                  <a:lnTo>
                    <a:pt x="1750" y="642"/>
                  </a:lnTo>
                  <a:lnTo>
                    <a:pt x="1744" y="670"/>
                  </a:lnTo>
                  <a:lnTo>
                    <a:pt x="1734" y="696"/>
                  </a:lnTo>
                  <a:lnTo>
                    <a:pt x="1722" y="722"/>
                  </a:lnTo>
                  <a:lnTo>
                    <a:pt x="1708" y="748"/>
                  </a:lnTo>
                  <a:lnTo>
                    <a:pt x="1692" y="772"/>
                  </a:lnTo>
                  <a:lnTo>
                    <a:pt x="1676" y="796"/>
                  </a:lnTo>
                  <a:lnTo>
                    <a:pt x="1656" y="820"/>
                  </a:lnTo>
                  <a:lnTo>
                    <a:pt x="1636" y="844"/>
                  </a:lnTo>
                  <a:lnTo>
                    <a:pt x="1612" y="866"/>
                  </a:lnTo>
                  <a:lnTo>
                    <a:pt x="1588" y="886"/>
                  </a:lnTo>
                  <a:lnTo>
                    <a:pt x="1562" y="908"/>
                  </a:lnTo>
                  <a:lnTo>
                    <a:pt x="1536" y="928"/>
                  </a:lnTo>
                  <a:lnTo>
                    <a:pt x="1506" y="946"/>
                  </a:lnTo>
                  <a:lnTo>
                    <a:pt x="1476" y="964"/>
                  </a:lnTo>
                  <a:lnTo>
                    <a:pt x="1446" y="982"/>
                  </a:lnTo>
                  <a:lnTo>
                    <a:pt x="1412" y="998"/>
                  </a:lnTo>
                  <a:lnTo>
                    <a:pt x="1378" y="1012"/>
                  </a:lnTo>
                  <a:lnTo>
                    <a:pt x="1344" y="1028"/>
                  </a:lnTo>
                  <a:lnTo>
                    <a:pt x="1308" y="1040"/>
                  </a:lnTo>
                  <a:lnTo>
                    <a:pt x="1270" y="1052"/>
                  </a:lnTo>
                  <a:lnTo>
                    <a:pt x="1232" y="1064"/>
                  </a:lnTo>
                  <a:lnTo>
                    <a:pt x="1192" y="1074"/>
                  </a:lnTo>
                  <a:lnTo>
                    <a:pt x="1152" y="1082"/>
                  </a:lnTo>
                  <a:lnTo>
                    <a:pt x="1110" y="1090"/>
                  </a:lnTo>
                  <a:lnTo>
                    <a:pt x="1068" y="1096"/>
                  </a:lnTo>
                  <a:lnTo>
                    <a:pt x="1026" y="1100"/>
                  </a:lnTo>
                  <a:lnTo>
                    <a:pt x="982" y="1104"/>
                  </a:lnTo>
                  <a:lnTo>
                    <a:pt x="938" y="1106"/>
                  </a:lnTo>
                  <a:lnTo>
                    <a:pt x="894" y="1106"/>
                  </a:lnTo>
                  <a:lnTo>
                    <a:pt x="894" y="1106"/>
                  </a:lnTo>
                  <a:lnTo>
                    <a:pt x="850" y="1106"/>
                  </a:lnTo>
                  <a:lnTo>
                    <a:pt x="806" y="1104"/>
                  </a:lnTo>
                  <a:lnTo>
                    <a:pt x="762" y="1100"/>
                  </a:lnTo>
                  <a:lnTo>
                    <a:pt x="720" y="1096"/>
                  </a:lnTo>
                  <a:lnTo>
                    <a:pt x="678" y="1090"/>
                  </a:lnTo>
                  <a:lnTo>
                    <a:pt x="636" y="1082"/>
                  </a:lnTo>
                  <a:lnTo>
                    <a:pt x="596" y="1074"/>
                  </a:lnTo>
                  <a:lnTo>
                    <a:pt x="556" y="1064"/>
                  </a:lnTo>
                  <a:lnTo>
                    <a:pt x="518" y="1052"/>
                  </a:lnTo>
                  <a:lnTo>
                    <a:pt x="480" y="1040"/>
                  </a:lnTo>
                  <a:lnTo>
                    <a:pt x="444" y="1028"/>
                  </a:lnTo>
                  <a:lnTo>
                    <a:pt x="410" y="1012"/>
                  </a:lnTo>
                  <a:lnTo>
                    <a:pt x="376" y="998"/>
                  </a:lnTo>
                  <a:lnTo>
                    <a:pt x="342" y="982"/>
                  </a:lnTo>
                  <a:lnTo>
                    <a:pt x="312" y="964"/>
                  </a:lnTo>
                  <a:lnTo>
                    <a:pt x="282" y="946"/>
                  </a:lnTo>
                  <a:lnTo>
                    <a:pt x="252" y="928"/>
                  </a:lnTo>
                  <a:lnTo>
                    <a:pt x="226" y="908"/>
                  </a:lnTo>
                  <a:lnTo>
                    <a:pt x="200" y="886"/>
                  </a:lnTo>
                  <a:lnTo>
                    <a:pt x="176" y="866"/>
                  </a:lnTo>
                  <a:lnTo>
                    <a:pt x="152" y="844"/>
                  </a:lnTo>
                  <a:lnTo>
                    <a:pt x="132" y="820"/>
                  </a:lnTo>
                  <a:lnTo>
                    <a:pt x="112" y="796"/>
                  </a:lnTo>
                  <a:lnTo>
                    <a:pt x="96" y="772"/>
                  </a:lnTo>
                  <a:lnTo>
                    <a:pt x="80" y="748"/>
                  </a:lnTo>
                  <a:lnTo>
                    <a:pt x="66" y="722"/>
                  </a:lnTo>
                  <a:lnTo>
                    <a:pt x="54" y="696"/>
                  </a:lnTo>
                  <a:lnTo>
                    <a:pt x="44" y="670"/>
                  </a:lnTo>
                  <a:lnTo>
                    <a:pt x="38" y="642"/>
                  </a:lnTo>
                  <a:lnTo>
                    <a:pt x="32" y="616"/>
                  </a:lnTo>
                  <a:lnTo>
                    <a:pt x="28" y="588"/>
                  </a:lnTo>
                  <a:lnTo>
                    <a:pt x="28" y="560"/>
                  </a:lnTo>
                  <a:lnTo>
                    <a:pt x="28" y="560"/>
                  </a:lnTo>
                  <a:lnTo>
                    <a:pt x="30" y="522"/>
                  </a:lnTo>
                  <a:lnTo>
                    <a:pt x="36" y="484"/>
                  </a:lnTo>
                  <a:lnTo>
                    <a:pt x="46" y="448"/>
                  </a:lnTo>
                  <a:lnTo>
                    <a:pt x="60" y="412"/>
                  </a:lnTo>
                  <a:lnTo>
                    <a:pt x="60" y="412"/>
                  </a:lnTo>
                  <a:lnTo>
                    <a:pt x="46" y="406"/>
                  </a:lnTo>
                  <a:lnTo>
                    <a:pt x="46" y="406"/>
                  </a:lnTo>
                  <a:lnTo>
                    <a:pt x="36" y="428"/>
                  </a:lnTo>
                  <a:lnTo>
                    <a:pt x="26" y="450"/>
                  </a:lnTo>
                  <a:lnTo>
                    <a:pt x="18" y="472"/>
                  </a:lnTo>
                  <a:lnTo>
                    <a:pt x="12" y="494"/>
                  </a:lnTo>
                  <a:lnTo>
                    <a:pt x="8" y="516"/>
                  </a:lnTo>
                  <a:lnTo>
                    <a:pt x="4" y="540"/>
                  </a:lnTo>
                  <a:lnTo>
                    <a:pt x="2" y="562"/>
                  </a:lnTo>
                  <a:lnTo>
                    <a:pt x="0" y="586"/>
                  </a:lnTo>
                  <a:lnTo>
                    <a:pt x="0" y="586"/>
                  </a:lnTo>
                  <a:lnTo>
                    <a:pt x="2" y="616"/>
                  </a:lnTo>
                  <a:lnTo>
                    <a:pt x="6" y="646"/>
                  </a:lnTo>
                  <a:lnTo>
                    <a:pt x="12" y="676"/>
                  </a:lnTo>
                  <a:lnTo>
                    <a:pt x="20" y="704"/>
                  </a:lnTo>
                  <a:lnTo>
                    <a:pt x="30" y="732"/>
                  </a:lnTo>
                  <a:lnTo>
                    <a:pt x="44" y="760"/>
                  </a:lnTo>
                  <a:lnTo>
                    <a:pt x="58" y="788"/>
                  </a:lnTo>
                  <a:lnTo>
                    <a:pt x="76" y="814"/>
                  </a:lnTo>
                  <a:lnTo>
                    <a:pt x="94" y="840"/>
                  </a:lnTo>
                  <a:lnTo>
                    <a:pt x="114" y="866"/>
                  </a:lnTo>
                  <a:lnTo>
                    <a:pt x="138" y="890"/>
                  </a:lnTo>
                  <a:lnTo>
                    <a:pt x="162" y="914"/>
                  </a:lnTo>
                  <a:lnTo>
                    <a:pt x="188" y="938"/>
                  </a:lnTo>
                  <a:lnTo>
                    <a:pt x="216" y="960"/>
                  </a:lnTo>
                  <a:lnTo>
                    <a:pt x="246" y="980"/>
                  </a:lnTo>
                  <a:lnTo>
                    <a:pt x="278" y="1002"/>
                  </a:lnTo>
                  <a:lnTo>
                    <a:pt x="310" y="1020"/>
                  </a:lnTo>
                  <a:lnTo>
                    <a:pt x="346" y="1038"/>
                  </a:lnTo>
                  <a:lnTo>
                    <a:pt x="380" y="1056"/>
                  </a:lnTo>
                  <a:lnTo>
                    <a:pt x="418" y="1072"/>
                  </a:lnTo>
                  <a:lnTo>
                    <a:pt x="456" y="1088"/>
                  </a:lnTo>
                  <a:lnTo>
                    <a:pt x="496" y="1102"/>
                  </a:lnTo>
                  <a:lnTo>
                    <a:pt x="536" y="1116"/>
                  </a:lnTo>
                  <a:lnTo>
                    <a:pt x="578" y="1126"/>
                  </a:lnTo>
                  <a:lnTo>
                    <a:pt x="622" y="1138"/>
                  </a:lnTo>
                  <a:lnTo>
                    <a:pt x="666" y="1146"/>
                  </a:lnTo>
                  <a:lnTo>
                    <a:pt x="710" y="1154"/>
                  </a:lnTo>
                  <a:lnTo>
                    <a:pt x="756" y="1160"/>
                  </a:lnTo>
                  <a:lnTo>
                    <a:pt x="804" y="1166"/>
                  </a:lnTo>
                  <a:lnTo>
                    <a:pt x="850" y="1170"/>
                  </a:lnTo>
                  <a:lnTo>
                    <a:pt x="898" y="1172"/>
                  </a:lnTo>
                  <a:lnTo>
                    <a:pt x="948" y="1172"/>
                  </a:lnTo>
                  <a:lnTo>
                    <a:pt x="948" y="1172"/>
                  </a:lnTo>
                  <a:lnTo>
                    <a:pt x="996" y="1172"/>
                  </a:lnTo>
                  <a:lnTo>
                    <a:pt x="1044" y="1170"/>
                  </a:lnTo>
                  <a:lnTo>
                    <a:pt x="1092" y="1166"/>
                  </a:lnTo>
                  <a:lnTo>
                    <a:pt x="1138" y="1160"/>
                  </a:lnTo>
                  <a:lnTo>
                    <a:pt x="1184" y="1154"/>
                  </a:lnTo>
                  <a:lnTo>
                    <a:pt x="1228" y="1146"/>
                  </a:lnTo>
                  <a:lnTo>
                    <a:pt x="1272" y="1138"/>
                  </a:lnTo>
                  <a:lnTo>
                    <a:pt x="1316" y="1126"/>
                  </a:lnTo>
                  <a:lnTo>
                    <a:pt x="1358" y="1116"/>
                  </a:lnTo>
                  <a:lnTo>
                    <a:pt x="1398" y="1102"/>
                  </a:lnTo>
                  <a:lnTo>
                    <a:pt x="1438" y="1088"/>
                  </a:lnTo>
                  <a:lnTo>
                    <a:pt x="1476" y="1072"/>
                  </a:lnTo>
                  <a:lnTo>
                    <a:pt x="1514" y="1056"/>
                  </a:lnTo>
                  <a:lnTo>
                    <a:pt x="1550" y="1038"/>
                  </a:lnTo>
                  <a:lnTo>
                    <a:pt x="1584" y="1020"/>
                  </a:lnTo>
                  <a:lnTo>
                    <a:pt x="1616" y="1002"/>
                  </a:lnTo>
                  <a:lnTo>
                    <a:pt x="1648" y="980"/>
                  </a:lnTo>
                  <a:lnTo>
                    <a:pt x="1678" y="960"/>
                  </a:lnTo>
                  <a:lnTo>
                    <a:pt x="1706" y="938"/>
                  </a:lnTo>
                  <a:lnTo>
                    <a:pt x="1732" y="914"/>
                  </a:lnTo>
                  <a:lnTo>
                    <a:pt x="1756" y="890"/>
                  </a:lnTo>
                  <a:lnTo>
                    <a:pt x="1780" y="866"/>
                  </a:lnTo>
                  <a:lnTo>
                    <a:pt x="1800" y="840"/>
                  </a:lnTo>
                  <a:lnTo>
                    <a:pt x="1820" y="814"/>
                  </a:lnTo>
                  <a:lnTo>
                    <a:pt x="1836" y="788"/>
                  </a:lnTo>
                  <a:lnTo>
                    <a:pt x="1852" y="760"/>
                  </a:lnTo>
                  <a:lnTo>
                    <a:pt x="1864" y="732"/>
                  </a:lnTo>
                  <a:lnTo>
                    <a:pt x="1874" y="704"/>
                  </a:lnTo>
                  <a:lnTo>
                    <a:pt x="1884" y="676"/>
                  </a:lnTo>
                  <a:lnTo>
                    <a:pt x="1890" y="646"/>
                  </a:lnTo>
                  <a:lnTo>
                    <a:pt x="1892" y="616"/>
                  </a:lnTo>
                  <a:lnTo>
                    <a:pt x="1894" y="586"/>
                  </a:lnTo>
                  <a:lnTo>
                    <a:pt x="1894" y="586"/>
                  </a:lnTo>
                  <a:lnTo>
                    <a:pt x="1892" y="556"/>
                  </a:lnTo>
                  <a:lnTo>
                    <a:pt x="1890" y="526"/>
                  </a:lnTo>
                  <a:lnTo>
                    <a:pt x="1884" y="496"/>
                  </a:lnTo>
                  <a:lnTo>
                    <a:pt x="1874" y="468"/>
                  </a:lnTo>
                  <a:lnTo>
                    <a:pt x="1864" y="440"/>
                  </a:lnTo>
                  <a:lnTo>
                    <a:pt x="1852" y="412"/>
                  </a:lnTo>
                  <a:lnTo>
                    <a:pt x="1836" y="384"/>
                  </a:lnTo>
                  <a:lnTo>
                    <a:pt x="1820" y="358"/>
                  </a:lnTo>
                  <a:lnTo>
                    <a:pt x="1800" y="332"/>
                  </a:lnTo>
                  <a:lnTo>
                    <a:pt x="1780" y="306"/>
                  </a:lnTo>
                  <a:lnTo>
                    <a:pt x="1756" y="282"/>
                  </a:lnTo>
                  <a:lnTo>
                    <a:pt x="1732" y="258"/>
                  </a:lnTo>
                  <a:lnTo>
                    <a:pt x="1706" y="236"/>
                  </a:lnTo>
                  <a:lnTo>
                    <a:pt x="1678" y="214"/>
                  </a:lnTo>
                  <a:lnTo>
                    <a:pt x="1648" y="192"/>
                  </a:lnTo>
                  <a:lnTo>
                    <a:pt x="1616" y="172"/>
                  </a:lnTo>
                  <a:lnTo>
                    <a:pt x="1584" y="152"/>
                  </a:lnTo>
                  <a:lnTo>
                    <a:pt x="1550" y="134"/>
                  </a:lnTo>
                  <a:lnTo>
                    <a:pt x="1514" y="116"/>
                  </a:lnTo>
                  <a:lnTo>
                    <a:pt x="1476" y="100"/>
                  </a:lnTo>
                  <a:lnTo>
                    <a:pt x="1438" y="84"/>
                  </a:lnTo>
                  <a:lnTo>
                    <a:pt x="1398" y="70"/>
                  </a:lnTo>
                  <a:lnTo>
                    <a:pt x="1358" y="58"/>
                  </a:lnTo>
                  <a:lnTo>
                    <a:pt x="1316" y="46"/>
                  </a:lnTo>
                  <a:lnTo>
                    <a:pt x="1272" y="36"/>
                  </a:lnTo>
                  <a:lnTo>
                    <a:pt x="1228" y="26"/>
                  </a:lnTo>
                  <a:lnTo>
                    <a:pt x="1184" y="18"/>
                  </a:lnTo>
                  <a:lnTo>
                    <a:pt x="1138" y="12"/>
                  </a:lnTo>
                  <a:lnTo>
                    <a:pt x="1092" y="6"/>
                  </a:lnTo>
                  <a:lnTo>
                    <a:pt x="1044" y="2"/>
                  </a:lnTo>
                  <a:lnTo>
                    <a:pt x="996" y="0"/>
                  </a:lnTo>
                  <a:lnTo>
                    <a:pt x="948" y="0"/>
                  </a:lnTo>
                  <a:lnTo>
                    <a:pt x="948" y="0"/>
                  </a:ln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 w="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outerShdw blurRad="165100" dist="63500" dir="5400000" sx="103000" sy="103000" algn="t" rotWithShape="0">
                <a:prstClr val="black">
                  <a:alpha val="40000"/>
                </a:prstClr>
              </a:outerShdw>
            </a:effectLst>
            <a:scene3d>
              <a:camera prst="perspectiveRelaxed">
                <a:rot lat="19605046" lon="18138247" rev="3919178"/>
              </a:camera>
              <a:lightRig rig="chilly" dir="t"/>
            </a:scene3d>
            <a:sp3d extrusionH="127000" contourW="12700" prstMaterial="dkEdge">
              <a:bevelT/>
              <a:extrusionClr>
                <a:schemeClr val="bg1">
                  <a:lumMod val="75000"/>
                </a:schemeClr>
              </a:extrusionClr>
              <a:contourClr>
                <a:schemeClr val="bg1">
                  <a:lumMod val="75000"/>
                </a:schemeClr>
              </a:contourClr>
            </a:sp3d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2000" dirty="0">
                <a:latin typeface="Calibri" pitchFamily="34" charset="0"/>
              </a:endParaRPr>
            </a:p>
          </p:txBody>
        </p:sp>
        <p:sp>
          <p:nvSpPr>
            <p:cNvPr id="23" name="TextBox 22"/>
            <p:cNvSpPr txBox="1"/>
            <p:nvPr/>
          </p:nvSpPr>
          <p:spPr>
            <a:xfrm>
              <a:off x="3048000" y="2419350"/>
              <a:ext cx="1939442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400" dirty="0" smtClean="0">
                  <a:latin typeface="Calibri" pitchFamily="34" charset="0"/>
                </a:rPr>
                <a:t>Your text here</a:t>
              </a:r>
              <a:endParaRPr lang="en-US" sz="2400" dirty="0">
                <a:latin typeface="Calibri" pitchFamily="34" charset="0"/>
              </a:endParaRPr>
            </a:p>
          </p:txBody>
        </p:sp>
        <p:cxnSp>
          <p:nvCxnSpPr>
            <p:cNvPr id="42" name="Straight Connector 41"/>
            <p:cNvCxnSpPr/>
            <p:nvPr/>
          </p:nvCxnSpPr>
          <p:spPr>
            <a:xfrm>
              <a:off x="2807368" y="2819400"/>
              <a:ext cx="4267200" cy="1588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7" name="Group 47"/>
          <p:cNvGrpSpPr/>
          <p:nvPr/>
        </p:nvGrpSpPr>
        <p:grpSpPr>
          <a:xfrm>
            <a:off x="2372833" y="3162300"/>
            <a:ext cx="4684296" cy="461665"/>
            <a:chOff x="2362200" y="3162300"/>
            <a:chExt cx="4684296" cy="461665"/>
          </a:xfrm>
        </p:grpSpPr>
        <p:sp>
          <p:nvSpPr>
            <p:cNvPr id="6" name="Freeform 19"/>
            <p:cNvSpPr>
              <a:spLocks/>
            </p:cNvSpPr>
            <p:nvPr/>
          </p:nvSpPr>
          <p:spPr bwMode="auto">
            <a:xfrm flipH="1">
              <a:off x="2362200" y="3238500"/>
              <a:ext cx="457200" cy="377218"/>
            </a:xfrm>
            <a:custGeom>
              <a:avLst/>
              <a:gdLst/>
              <a:ahLst/>
              <a:cxnLst>
                <a:cxn ang="0">
                  <a:pos x="906" y="0"/>
                </a:cxn>
                <a:cxn ang="0">
                  <a:pos x="1002" y="18"/>
                </a:cxn>
                <a:cxn ang="0">
                  <a:pos x="1168" y="40"/>
                </a:cxn>
                <a:cxn ang="0">
                  <a:pos x="1320" y="84"/>
                </a:cxn>
                <a:cxn ang="0">
                  <a:pos x="1454" y="142"/>
                </a:cxn>
                <a:cxn ang="0">
                  <a:pos x="1568" y="216"/>
                </a:cxn>
                <a:cxn ang="0">
                  <a:pos x="1660" y="302"/>
                </a:cxn>
                <a:cxn ang="0">
                  <a:pos x="1722" y="400"/>
                </a:cxn>
                <a:cxn ang="0">
                  <a:pos x="1756" y="504"/>
                </a:cxn>
                <a:cxn ang="0">
                  <a:pos x="1760" y="588"/>
                </a:cxn>
                <a:cxn ang="0">
                  <a:pos x="1734" y="696"/>
                </a:cxn>
                <a:cxn ang="0">
                  <a:pos x="1676" y="796"/>
                </a:cxn>
                <a:cxn ang="0">
                  <a:pos x="1588" y="886"/>
                </a:cxn>
                <a:cxn ang="0">
                  <a:pos x="1476" y="964"/>
                </a:cxn>
                <a:cxn ang="0">
                  <a:pos x="1344" y="1028"/>
                </a:cxn>
                <a:cxn ang="0">
                  <a:pos x="1192" y="1074"/>
                </a:cxn>
                <a:cxn ang="0">
                  <a:pos x="1026" y="1100"/>
                </a:cxn>
                <a:cxn ang="0">
                  <a:pos x="894" y="1106"/>
                </a:cxn>
                <a:cxn ang="0">
                  <a:pos x="720" y="1096"/>
                </a:cxn>
                <a:cxn ang="0">
                  <a:pos x="556" y="1064"/>
                </a:cxn>
                <a:cxn ang="0">
                  <a:pos x="410" y="1012"/>
                </a:cxn>
                <a:cxn ang="0">
                  <a:pos x="282" y="946"/>
                </a:cxn>
                <a:cxn ang="0">
                  <a:pos x="176" y="866"/>
                </a:cxn>
                <a:cxn ang="0">
                  <a:pos x="96" y="772"/>
                </a:cxn>
                <a:cxn ang="0">
                  <a:pos x="44" y="670"/>
                </a:cxn>
                <a:cxn ang="0">
                  <a:pos x="28" y="560"/>
                </a:cxn>
                <a:cxn ang="0">
                  <a:pos x="46" y="448"/>
                </a:cxn>
                <a:cxn ang="0">
                  <a:pos x="46" y="406"/>
                </a:cxn>
                <a:cxn ang="0">
                  <a:pos x="12" y="494"/>
                </a:cxn>
                <a:cxn ang="0">
                  <a:pos x="0" y="586"/>
                </a:cxn>
                <a:cxn ang="0">
                  <a:pos x="12" y="676"/>
                </a:cxn>
                <a:cxn ang="0">
                  <a:pos x="58" y="788"/>
                </a:cxn>
                <a:cxn ang="0">
                  <a:pos x="138" y="890"/>
                </a:cxn>
                <a:cxn ang="0">
                  <a:pos x="246" y="980"/>
                </a:cxn>
                <a:cxn ang="0">
                  <a:pos x="380" y="1056"/>
                </a:cxn>
                <a:cxn ang="0">
                  <a:pos x="536" y="1116"/>
                </a:cxn>
                <a:cxn ang="0">
                  <a:pos x="710" y="1154"/>
                </a:cxn>
                <a:cxn ang="0">
                  <a:pos x="898" y="1172"/>
                </a:cxn>
                <a:cxn ang="0">
                  <a:pos x="1044" y="1170"/>
                </a:cxn>
                <a:cxn ang="0">
                  <a:pos x="1228" y="1146"/>
                </a:cxn>
                <a:cxn ang="0">
                  <a:pos x="1398" y="1102"/>
                </a:cxn>
                <a:cxn ang="0">
                  <a:pos x="1550" y="1038"/>
                </a:cxn>
                <a:cxn ang="0">
                  <a:pos x="1678" y="960"/>
                </a:cxn>
                <a:cxn ang="0">
                  <a:pos x="1780" y="866"/>
                </a:cxn>
                <a:cxn ang="0">
                  <a:pos x="1852" y="760"/>
                </a:cxn>
                <a:cxn ang="0">
                  <a:pos x="1890" y="646"/>
                </a:cxn>
                <a:cxn ang="0">
                  <a:pos x="1892" y="556"/>
                </a:cxn>
                <a:cxn ang="0">
                  <a:pos x="1864" y="440"/>
                </a:cxn>
                <a:cxn ang="0">
                  <a:pos x="1800" y="332"/>
                </a:cxn>
                <a:cxn ang="0">
                  <a:pos x="1706" y="236"/>
                </a:cxn>
                <a:cxn ang="0">
                  <a:pos x="1584" y="152"/>
                </a:cxn>
                <a:cxn ang="0">
                  <a:pos x="1438" y="84"/>
                </a:cxn>
                <a:cxn ang="0">
                  <a:pos x="1272" y="36"/>
                </a:cxn>
                <a:cxn ang="0">
                  <a:pos x="1092" y="6"/>
                </a:cxn>
                <a:cxn ang="0">
                  <a:pos x="948" y="0"/>
                </a:cxn>
              </a:cxnLst>
              <a:rect l="0" t="0" r="r" b="b"/>
              <a:pathLst>
                <a:path w="1894" h="1172">
                  <a:moveTo>
                    <a:pt x="948" y="0"/>
                  </a:moveTo>
                  <a:lnTo>
                    <a:pt x="948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16" y="14"/>
                  </a:lnTo>
                  <a:lnTo>
                    <a:pt x="916" y="14"/>
                  </a:lnTo>
                  <a:lnTo>
                    <a:pt x="960" y="14"/>
                  </a:lnTo>
                  <a:lnTo>
                    <a:pt x="1002" y="18"/>
                  </a:lnTo>
                  <a:lnTo>
                    <a:pt x="1044" y="22"/>
                  </a:lnTo>
                  <a:lnTo>
                    <a:pt x="1086" y="26"/>
                  </a:lnTo>
                  <a:lnTo>
                    <a:pt x="1128" y="32"/>
                  </a:lnTo>
                  <a:lnTo>
                    <a:pt x="1168" y="40"/>
                  </a:lnTo>
                  <a:lnTo>
                    <a:pt x="1206" y="50"/>
                  </a:lnTo>
                  <a:lnTo>
                    <a:pt x="1246" y="60"/>
                  </a:lnTo>
                  <a:lnTo>
                    <a:pt x="1282" y="70"/>
                  </a:lnTo>
                  <a:lnTo>
                    <a:pt x="1320" y="84"/>
                  </a:lnTo>
                  <a:lnTo>
                    <a:pt x="1354" y="96"/>
                  </a:lnTo>
                  <a:lnTo>
                    <a:pt x="1388" y="110"/>
                  </a:lnTo>
                  <a:lnTo>
                    <a:pt x="1422" y="126"/>
                  </a:lnTo>
                  <a:lnTo>
                    <a:pt x="1454" y="142"/>
                  </a:lnTo>
                  <a:lnTo>
                    <a:pt x="1484" y="160"/>
                  </a:lnTo>
                  <a:lnTo>
                    <a:pt x="1514" y="178"/>
                  </a:lnTo>
                  <a:lnTo>
                    <a:pt x="1542" y="196"/>
                  </a:lnTo>
                  <a:lnTo>
                    <a:pt x="1568" y="216"/>
                  </a:lnTo>
                  <a:lnTo>
                    <a:pt x="1594" y="236"/>
                  </a:lnTo>
                  <a:lnTo>
                    <a:pt x="1616" y="258"/>
                  </a:lnTo>
                  <a:lnTo>
                    <a:pt x="1638" y="280"/>
                  </a:lnTo>
                  <a:lnTo>
                    <a:pt x="1660" y="302"/>
                  </a:lnTo>
                  <a:lnTo>
                    <a:pt x="1678" y="326"/>
                  </a:lnTo>
                  <a:lnTo>
                    <a:pt x="1694" y="350"/>
                  </a:lnTo>
                  <a:lnTo>
                    <a:pt x="1710" y="374"/>
                  </a:lnTo>
                  <a:lnTo>
                    <a:pt x="1722" y="400"/>
                  </a:lnTo>
                  <a:lnTo>
                    <a:pt x="1734" y="424"/>
                  </a:lnTo>
                  <a:lnTo>
                    <a:pt x="1744" y="452"/>
                  </a:lnTo>
                  <a:lnTo>
                    <a:pt x="1750" y="478"/>
                  </a:lnTo>
                  <a:lnTo>
                    <a:pt x="1756" y="504"/>
                  </a:lnTo>
                  <a:lnTo>
                    <a:pt x="1760" y="532"/>
                  </a:lnTo>
                  <a:lnTo>
                    <a:pt x="1760" y="560"/>
                  </a:lnTo>
                  <a:lnTo>
                    <a:pt x="1760" y="560"/>
                  </a:lnTo>
                  <a:lnTo>
                    <a:pt x="1760" y="588"/>
                  </a:lnTo>
                  <a:lnTo>
                    <a:pt x="1756" y="616"/>
                  </a:lnTo>
                  <a:lnTo>
                    <a:pt x="1750" y="642"/>
                  </a:lnTo>
                  <a:lnTo>
                    <a:pt x="1744" y="670"/>
                  </a:lnTo>
                  <a:lnTo>
                    <a:pt x="1734" y="696"/>
                  </a:lnTo>
                  <a:lnTo>
                    <a:pt x="1722" y="722"/>
                  </a:lnTo>
                  <a:lnTo>
                    <a:pt x="1708" y="748"/>
                  </a:lnTo>
                  <a:lnTo>
                    <a:pt x="1692" y="772"/>
                  </a:lnTo>
                  <a:lnTo>
                    <a:pt x="1676" y="796"/>
                  </a:lnTo>
                  <a:lnTo>
                    <a:pt x="1656" y="820"/>
                  </a:lnTo>
                  <a:lnTo>
                    <a:pt x="1636" y="844"/>
                  </a:lnTo>
                  <a:lnTo>
                    <a:pt x="1612" y="866"/>
                  </a:lnTo>
                  <a:lnTo>
                    <a:pt x="1588" y="886"/>
                  </a:lnTo>
                  <a:lnTo>
                    <a:pt x="1562" y="908"/>
                  </a:lnTo>
                  <a:lnTo>
                    <a:pt x="1536" y="928"/>
                  </a:lnTo>
                  <a:lnTo>
                    <a:pt x="1506" y="946"/>
                  </a:lnTo>
                  <a:lnTo>
                    <a:pt x="1476" y="964"/>
                  </a:lnTo>
                  <a:lnTo>
                    <a:pt x="1446" y="982"/>
                  </a:lnTo>
                  <a:lnTo>
                    <a:pt x="1412" y="998"/>
                  </a:lnTo>
                  <a:lnTo>
                    <a:pt x="1378" y="1012"/>
                  </a:lnTo>
                  <a:lnTo>
                    <a:pt x="1344" y="1028"/>
                  </a:lnTo>
                  <a:lnTo>
                    <a:pt x="1308" y="1040"/>
                  </a:lnTo>
                  <a:lnTo>
                    <a:pt x="1270" y="1052"/>
                  </a:lnTo>
                  <a:lnTo>
                    <a:pt x="1232" y="1064"/>
                  </a:lnTo>
                  <a:lnTo>
                    <a:pt x="1192" y="1074"/>
                  </a:lnTo>
                  <a:lnTo>
                    <a:pt x="1152" y="1082"/>
                  </a:lnTo>
                  <a:lnTo>
                    <a:pt x="1110" y="1090"/>
                  </a:lnTo>
                  <a:lnTo>
                    <a:pt x="1068" y="1096"/>
                  </a:lnTo>
                  <a:lnTo>
                    <a:pt x="1026" y="1100"/>
                  </a:lnTo>
                  <a:lnTo>
                    <a:pt x="982" y="1104"/>
                  </a:lnTo>
                  <a:lnTo>
                    <a:pt x="938" y="1106"/>
                  </a:lnTo>
                  <a:lnTo>
                    <a:pt x="894" y="1106"/>
                  </a:lnTo>
                  <a:lnTo>
                    <a:pt x="894" y="1106"/>
                  </a:lnTo>
                  <a:lnTo>
                    <a:pt x="850" y="1106"/>
                  </a:lnTo>
                  <a:lnTo>
                    <a:pt x="806" y="1104"/>
                  </a:lnTo>
                  <a:lnTo>
                    <a:pt x="762" y="1100"/>
                  </a:lnTo>
                  <a:lnTo>
                    <a:pt x="720" y="1096"/>
                  </a:lnTo>
                  <a:lnTo>
                    <a:pt x="678" y="1090"/>
                  </a:lnTo>
                  <a:lnTo>
                    <a:pt x="636" y="1082"/>
                  </a:lnTo>
                  <a:lnTo>
                    <a:pt x="596" y="1074"/>
                  </a:lnTo>
                  <a:lnTo>
                    <a:pt x="556" y="1064"/>
                  </a:lnTo>
                  <a:lnTo>
                    <a:pt x="518" y="1052"/>
                  </a:lnTo>
                  <a:lnTo>
                    <a:pt x="480" y="1040"/>
                  </a:lnTo>
                  <a:lnTo>
                    <a:pt x="444" y="1028"/>
                  </a:lnTo>
                  <a:lnTo>
                    <a:pt x="410" y="1012"/>
                  </a:lnTo>
                  <a:lnTo>
                    <a:pt x="376" y="998"/>
                  </a:lnTo>
                  <a:lnTo>
                    <a:pt x="342" y="982"/>
                  </a:lnTo>
                  <a:lnTo>
                    <a:pt x="312" y="964"/>
                  </a:lnTo>
                  <a:lnTo>
                    <a:pt x="282" y="946"/>
                  </a:lnTo>
                  <a:lnTo>
                    <a:pt x="252" y="928"/>
                  </a:lnTo>
                  <a:lnTo>
                    <a:pt x="226" y="908"/>
                  </a:lnTo>
                  <a:lnTo>
                    <a:pt x="200" y="886"/>
                  </a:lnTo>
                  <a:lnTo>
                    <a:pt x="176" y="866"/>
                  </a:lnTo>
                  <a:lnTo>
                    <a:pt x="152" y="844"/>
                  </a:lnTo>
                  <a:lnTo>
                    <a:pt x="132" y="820"/>
                  </a:lnTo>
                  <a:lnTo>
                    <a:pt x="112" y="796"/>
                  </a:lnTo>
                  <a:lnTo>
                    <a:pt x="96" y="772"/>
                  </a:lnTo>
                  <a:lnTo>
                    <a:pt x="80" y="748"/>
                  </a:lnTo>
                  <a:lnTo>
                    <a:pt x="66" y="722"/>
                  </a:lnTo>
                  <a:lnTo>
                    <a:pt x="54" y="696"/>
                  </a:lnTo>
                  <a:lnTo>
                    <a:pt x="44" y="670"/>
                  </a:lnTo>
                  <a:lnTo>
                    <a:pt x="38" y="642"/>
                  </a:lnTo>
                  <a:lnTo>
                    <a:pt x="32" y="616"/>
                  </a:lnTo>
                  <a:lnTo>
                    <a:pt x="28" y="588"/>
                  </a:lnTo>
                  <a:lnTo>
                    <a:pt x="28" y="560"/>
                  </a:lnTo>
                  <a:lnTo>
                    <a:pt x="28" y="560"/>
                  </a:lnTo>
                  <a:lnTo>
                    <a:pt x="30" y="522"/>
                  </a:lnTo>
                  <a:lnTo>
                    <a:pt x="36" y="484"/>
                  </a:lnTo>
                  <a:lnTo>
                    <a:pt x="46" y="448"/>
                  </a:lnTo>
                  <a:lnTo>
                    <a:pt x="60" y="412"/>
                  </a:lnTo>
                  <a:lnTo>
                    <a:pt x="60" y="412"/>
                  </a:lnTo>
                  <a:lnTo>
                    <a:pt x="46" y="406"/>
                  </a:lnTo>
                  <a:lnTo>
                    <a:pt x="46" y="406"/>
                  </a:lnTo>
                  <a:lnTo>
                    <a:pt x="36" y="428"/>
                  </a:lnTo>
                  <a:lnTo>
                    <a:pt x="26" y="450"/>
                  </a:lnTo>
                  <a:lnTo>
                    <a:pt x="18" y="472"/>
                  </a:lnTo>
                  <a:lnTo>
                    <a:pt x="12" y="494"/>
                  </a:lnTo>
                  <a:lnTo>
                    <a:pt x="8" y="516"/>
                  </a:lnTo>
                  <a:lnTo>
                    <a:pt x="4" y="540"/>
                  </a:lnTo>
                  <a:lnTo>
                    <a:pt x="2" y="562"/>
                  </a:lnTo>
                  <a:lnTo>
                    <a:pt x="0" y="586"/>
                  </a:lnTo>
                  <a:lnTo>
                    <a:pt x="0" y="586"/>
                  </a:lnTo>
                  <a:lnTo>
                    <a:pt x="2" y="616"/>
                  </a:lnTo>
                  <a:lnTo>
                    <a:pt x="6" y="646"/>
                  </a:lnTo>
                  <a:lnTo>
                    <a:pt x="12" y="676"/>
                  </a:lnTo>
                  <a:lnTo>
                    <a:pt x="20" y="704"/>
                  </a:lnTo>
                  <a:lnTo>
                    <a:pt x="30" y="732"/>
                  </a:lnTo>
                  <a:lnTo>
                    <a:pt x="44" y="760"/>
                  </a:lnTo>
                  <a:lnTo>
                    <a:pt x="58" y="788"/>
                  </a:lnTo>
                  <a:lnTo>
                    <a:pt x="76" y="814"/>
                  </a:lnTo>
                  <a:lnTo>
                    <a:pt x="94" y="840"/>
                  </a:lnTo>
                  <a:lnTo>
                    <a:pt x="114" y="866"/>
                  </a:lnTo>
                  <a:lnTo>
                    <a:pt x="138" y="890"/>
                  </a:lnTo>
                  <a:lnTo>
                    <a:pt x="162" y="914"/>
                  </a:lnTo>
                  <a:lnTo>
                    <a:pt x="188" y="938"/>
                  </a:lnTo>
                  <a:lnTo>
                    <a:pt x="216" y="960"/>
                  </a:lnTo>
                  <a:lnTo>
                    <a:pt x="246" y="980"/>
                  </a:lnTo>
                  <a:lnTo>
                    <a:pt x="278" y="1002"/>
                  </a:lnTo>
                  <a:lnTo>
                    <a:pt x="310" y="1020"/>
                  </a:lnTo>
                  <a:lnTo>
                    <a:pt x="346" y="1038"/>
                  </a:lnTo>
                  <a:lnTo>
                    <a:pt x="380" y="1056"/>
                  </a:lnTo>
                  <a:lnTo>
                    <a:pt x="418" y="1072"/>
                  </a:lnTo>
                  <a:lnTo>
                    <a:pt x="456" y="1088"/>
                  </a:lnTo>
                  <a:lnTo>
                    <a:pt x="496" y="1102"/>
                  </a:lnTo>
                  <a:lnTo>
                    <a:pt x="536" y="1116"/>
                  </a:lnTo>
                  <a:lnTo>
                    <a:pt x="578" y="1126"/>
                  </a:lnTo>
                  <a:lnTo>
                    <a:pt x="622" y="1138"/>
                  </a:lnTo>
                  <a:lnTo>
                    <a:pt x="666" y="1146"/>
                  </a:lnTo>
                  <a:lnTo>
                    <a:pt x="710" y="1154"/>
                  </a:lnTo>
                  <a:lnTo>
                    <a:pt x="756" y="1160"/>
                  </a:lnTo>
                  <a:lnTo>
                    <a:pt x="804" y="1166"/>
                  </a:lnTo>
                  <a:lnTo>
                    <a:pt x="850" y="1170"/>
                  </a:lnTo>
                  <a:lnTo>
                    <a:pt x="898" y="1172"/>
                  </a:lnTo>
                  <a:lnTo>
                    <a:pt x="948" y="1172"/>
                  </a:lnTo>
                  <a:lnTo>
                    <a:pt x="948" y="1172"/>
                  </a:lnTo>
                  <a:lnTo>
                    <a:pt x="996" y="1172"/>
                  </a:lnTo>
                  <a:lnTo>
                    <a:pt x="1044" y="1170"/>
                  </a:lnTo>
                  <a:lnTo>
                    <a:pt x="1092" y="1166"/>
                  </a:lnTo>
                  <a:lnTo>
                    <a:pt x="1138" y="1160"/>
                  </a:lnTo>
                  <a:lnTo>
                    <a:pt x="1184" y="1154"/>
                  </a:lnTo>
                  <a:lnTo>
                    <a:pt x="1228" y="1146"/>
                  </a:lnTo>
                  <a:lnTo>
                    <a:pt x="1272" y="1138"/>
                  </a:lnTo>
                  <a:lnTo>
                    <a:pt x="1316" y="1126"/>
                  </a:lnTo>
                  <a:lnTo>
                    <a:pt x="1358" y="1116"/>
                  </a:lnTo>
                  <a:lnTo>
                    <a:pt x="1398" y="1102"/>
                  </a:lnTo>
                  <a:lnTo>
                    <a:pt x="1438" y="1088"/>
                  </a:lnTo>
                  <a:lnTo>
                    <a:pt x="1476" y="1072"/>
                  </a:lnTo>
                  <a:lnTo>
                    <a:pt x="1514" y="1056"/>
                  </a:lnTo>
                  <a:lnTo>
                    <a:pt x="1550" y="1038"/>
                  </a:lnTo>
                  <a:lnTo>
                    <a:pt x="1584" y="1020"/>
                  </a:lnTo>
                  <a:lnTo>
                    <a:pt x="1616" y="1002"/>
                  </a:lnTo>
                  <a:lnTo>
                    <a:pt x="1648" y="980"/>
                  </a:lnTo>
                  <a:lnTo>
                    <a:pt x="1678" y="960"/>
                  </a:lnTo>
                  <a:lnTo>
                    <a:pt x="1706" y="938"/>
                  </a:lnTo>
                  <a:lnTo>
                    <a:pt x="1732" y="914"/>
                  </a:lnTo>
                  <a:lnTo>
                    <a:pt x="1756" y="890"/>
                  </a:lnTo>
                  <a:lnTo>
                    <a:pt x="1780" y="866"/>
                  </a:lnTo>
                  <a:lnTo>
                    <a:pt x="1800" y="840"/>
                  </a:lnTo>
                  <a:lnTo>
                    <a:pt x="1820" y="814"/>
                  </a:lnTo>
                  <a:lnTo>
                    <a:pt x="1836" y="788"/>
                  </a:lnTo>
                  <a:lnTo>
                    <a:pt x="1852" y="760"/>
                  </a:lnTo>
                  <a:lnTo>
                    <a:pt x="1864" y="732"/>
                  </a:lnTo>
                  <a:lnTo>
                    <a:pt x="1874" y="704"/>
                  </a:lnTo>
                  <a:lnTo>
                    <a:pt x="1884" y="676"/>
                  </a:lnTo>
                  <a:lnTo>
                    <a:pt x="1890" y="646"/>
                  </a:lnTo>
                  <a:lnTo>
                    <a:pt x="1892" y="616"/>
                  </a:lnTo>
                  <a:lnTo>
                    <a:pt x="1894" y="586"/>
                  </a:lnTo>
                  <a:lnTo>
                    <a:pt x="1894" y="586"/>
                  </a:lnTo>
                  <a:lnTo>
                    <a:pt x="1892" y="556"/>
                  </a:lnTo>
                  <a:lnTo>
                    <a:pt x="1890" y="526"/>
                  </a:lnTo>
                  <a:lnTo>
                    <a:pt x="1884" y="496"/>
                  </a:lnTo>
                  <a:lnTo>
                    <a:pt x="1874" y="468"/>
                  </a:lnTo>
                  <a:lnTo>
                    <a:pt x="1864" y="440"/>
                  </a:lnTo>
                  <a:lnTo>
                    <a:pt x="1852" y="412"/>
                  </a:lnTo>
                  <a:lnTo>
                    <a:pt x="1836" y="384"/>
                  </a:lnTo>
                  <a:lnTo>
                    <a:pt x="1820" y="358"/>
                  </a:lnTo>
                  <a:lnTo>
                    <a:pt x="1800" y="332"/>
                  </a:lnTo>
                  <a:lnTo>
                    <a:pt x="1780" y="306"/>
                  </a:lnTo>
                  <a:lnTo>
                    <a:pt x="1756" y="282"/>
                  </a:lnTo>
                  <a:lnTo>
                    <a:pt x="1732" y="258"/>
                  </a:lnTo>
                  <a:lnTo>
                    <a:pt x="1706" y="236"/>
                  </a:lnTo>
                  <a:lnTo>
                    <a:pt x="1678" y="214"/>
                  </a:lnTo>
                  <a:lnTo>
                    <a:pt x="1648" y="192"/>
                  </a:lnTo>
                  <a:lnTo>
                    <a:pt x="1616" y="172"/>
                  </a:lnTo>
                  <a:lnTo>
                    <a:pt x="1584" y="152"/>
                  </a:lnTo>
                  <a:lnTo>
                    <a:pt x="1550" y="134"/>
                  </a:lnTo>
                  <a:lnTo>
                    <a:pt x="1514" y="116"/>
                  </a:lnTo>
                  <a:lnTo>
                    <a:pt x="1476" y="100"/>
                  </a:lnTo>
                  <a:lnTo>
                    <a:pt x="1438" y="84"/>
                  </a:lnTo>
                  <a:lnTo>
                    <a:pt x="1398" y="70"/>
                  </a:lnTo>
                  <a:lnTo>
                    <a:pt x="1358" y="58"/>
                  </a:lnTo>
                  <a:lnTo>
                    <a:pt x="1316" y="46"/>
                  </a:lnTo>
                  <a:lnTo>
                    <a:pt x="1272" y="36"/>
                  </a:lnTo>
                  <a:lnTo>
                    <a:pt x="1228" y="26"/>
                  </a:lnTo>
                  <a:lnTo>
                    <a:pt x="1184" y="18"/>
                  </a:lnTo>
                  <a:lnTo>
                    <a:pt x="1138" y="12"/>
                  </a:lnTo>
                  <a:lnTo>
                    <a:pt x="1092" y="6"/>
                  </a:lnTo>
                  <a:lnTo>
                    <a:pt x="1044" y="2"/>
                  </a:lnTo>
                  <a:lnTo>
                    <a:pt x="996" y="0"/>
                  </a:lnTo>
                  <a:lnTo>
                    <a:pt x="948" y="0"/>
                  </a:lnTo>
                  <a:lnTo>
                    <a:pt x="948" y="0"/>
                  </a:ln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 w="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outerShdw blurRad="165100" dist="63500" dir="5400000" sx="103000" sy="103000" algn="t" rotWithShape="0">
                <a:prstClr val="black">
                  <a:alpha val="40000"/>
                </a:prstClr>
              </a:outerShdw>
            </a:effectLst>
            <a:scene3d>
              <a:camera prst="perspectiveRelaxed">
                <a:rot lat="19605046" lon="18138247" rev="3919178"/>
              </a:camera>
              <a:lightRig rig="chilly" dir="t"/>
            </a:scene3d>
            <a:sp3d extrusionH="127000" contourW="12700" prstMaterial="dkEdge">
              <a:bevelT/>
              <a:extrusionClr>
                <a:schemeClr val="bg1">
                  <a:lumMod val="75000"/>
                </a:schemeClr>
              </a:extrusionClr>
              <a:contourClr>
                <a:schemeClr val="bg1">
                  <a:lumMod val="75000"/>
                </a:schemeClr>
              </a:contourClr>
            </a:sp3d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2000" dirty="0">
                <a:latin typeface="Calibri" pitchFamily="34" charset="0"/>
              </a:endParaRPr>
            </a:p>
          </p:txBody>
        </p:sp>
        <p:sp>
          <p:nvSpPr>
            <p:cNvPr id="14" name="TextBox 13"/>
            <p:cNvSpPr txBox="1"/>
            <p:nvPr/>
          </p:nvSpPr>
          <p:spPr>
            <a:xfrm>
              <a:off x="3048000" y="3162300"/>
              <a:ext cx="1939442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400" dirty="0" smtClean="0">
                  <a:latin typeface="Calibri" pitchFamily="34" charset="0"/>
                </a:rPr>
                <a:t>Your text here</a:t>
              </a:r>
              <a:endParaRPr lang="en-US" sz="2400" dirty="0">
                <a:latin typeface="Calibri" pitchFamily="34" charset="0"/>
              </a:endParaRPr>
            </a:p>
          </p:txBody>
        </p:sp>
        <p:cxnSp>
          <p:nvCxnSpPr>
            <p:cNvPr id="43" name="Straight Connector 42"/>
            <p:cNvCxnSpPr/>
            <p:nvPr/>
          </p:nvCxnSpPr>
          <p:spPr>
            <a:xfrm>
              <a:off x="2779296" y="3581400"/>
              <a:ext cx="4267200" cy="1588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8" name="Group 46"/>
          <p:cNvGrpSpPr/>
          <p:nvPr/>
        </p:nvGrpSpPr>
        <p:grpSpPr>
          <a:xfrm>
            <a:off x="2372833" y="3905250"/>
            <a:ext cx="4684296" cy="461665"/>
            <a:chOff x="2362200" y="3905250"/>
            <a:chExt cx="4684296" cy="461665"/>
          </a:xfrm>
        </p:grpSpPr>
        <p:sp>
          <p:nvSpPr>
            <p:cNvPr id="9" name="Freeform 19"/>
            <p:cNvSpPr>
              <a:spLocks/>
            </p:cNvSpPr>
            <p:nvPr/>
          </p:nvSpPr>
          <p:spPr bwMode="auto">
            <a:xfrm flipH="1">
              <a:off x="2362200" y="3981450"/>
              <a:ext cx="457200" cy="377218"/>
            </a:xfrm>
            <a:custGeom>
              <a:avLst/>
              <a:gdLst/>
              <a:ahLst/>
              <a:cxnLst>
                <a:cxn ang="0">
                  <a:pos x="906" y="0"/>
                </a:cxn>
                <a:cxn ang="0">
                  <a:pos x="1002" y="18"/>
                </a:cxn>
                <a:cxn ang="0">
                  <a:pos x="1168" y="40"/>
                </a:cxn>
                <a:cxn ang="0">
                  <a:pos x="1320" y="84"/>
                </a:cxn>
                <a:cxn ang="0">
                  <a:pos x="1454" y="142"/>
                </a:cxn>
                <a:cxn ang="0">
                  <a:pos x="1568" y="216"/>
                </a:cxn>
                <a:cxn ang="0">
                  <a:pos x="1660" y="302"/>
                </a:cxn>
                <a:cxn ang="0">
                  <a:pos x="1722" y="400"/>
                </a:cxn>
                <a:cxn ang="0">
                  <a:pos x="1756" y="504"/>
                </a:cxn>
                <a:cxn ang="0">
                  <a:pos x="1760" y="588"/>
                </a:cxn>
                <a:cxn ang="0">
                  <a:pos x="1734" y="696"/>
                </a:cxn>
                <a:cxn ang="0">
                  <a:pos x="1676" y="796"/>
                </a:cxn>
                <a:cxn ang="0">
                  <a:pos x="1588" y="886"/>
                </a:cxn>
                <a:cxn ang="0">
                  <a:pos x="1476" y="964"/>
                </a:cxn>
                <a:cxn ang="0">
                  <a:pos x="1344" y="1028"/>
                </a:cxn>
                <a:cxn ang="0">
                  <a:pos x="1192" y="1074"/>
                </a:cxn>
                <a:cxn ang="0">
                  <a:pos x="1026" y="1100"/>
                </a:cxn>
                <a:cxn ang="0">
                  <a:pos x="894" y="1106"/>
                </a:cxn>
                <a:cxn ang="0">
                  <a:pos x="720" y="1096"/>
                </a:cxn>
                <a:cxn ang="0">
                  <a:pos x="556" y="1064"/>
                </a:cxn>
                <a:cxn ang="0">
                  <a:pos x="410" y="1012"/>
                </a:cxn>
                <a:cxn ang="0">
                  <a:pos x="282" y="946"/>
                </a:cxn>
                <a:cxn ang="0">
                  <a:pos x="176" y="866"/>
                </a:cxn>
                <a:cxn ang="0">
                  <a:pos x="96" y="772"/>
                </a:cxn>
                <a:cxn ang="0">
                  <a:pos x="44" y="670"/>
                </a:cxn>
                <a:cxn ang="0">
                  <a:pos x="28" y="560"/>
                </a:cxn>
                <a:cxn ang="0">
                  <a:pos x="46" y="448"/>
                </a:cxn>
                <a:cxn ang="0">
                  <a:pos x="46" y="406"/>
                </a:cxn>
                <a:cxn ang="0">
                  <a:pos x="12" y="494"/>
                </a:cxn>
                <a:cxn ang="0">
                  <a:pos x="0" y="586"/>
                </a:cxn>
                <a:cxn ang="0">
                  <a:pos x="12" y="676"/>
                </a:cxn>
                <a:cxn ang="0">
                  <a:pos x="58" y="788"/>
                </a:cxn>
                <a:cxn ang="0">
                  <a:pos x="138" y="890"/>
                </a:cxn>
                <a:cxn ang="0">
                  <a:pos x="246" y="980"/>
                </a:cxn>
                <a:cxn ang="0">
                  <a:pos x="380" y="1056"/>
                </a:cxn>
                <a:cxn ang="0">
                  <a:pos x="536" y="1116"/>
                </a:cxn>
                <a:cxn ang="0">
                  <a:pos x="710" y="1154"/>
                </a:cxn>
                <a:cxn ang="0">
                  <a:pos x="898" y="1172"/>
                </a:cxn>
                <a:cxn ang="0">
                  <a:pos x="1044" y="1170"/>
                </a:cxn>
                <a:cxn ang="0">
                  <a:pos x="1228" y="1146"/>
                </a:cxn>
                <a:cxn ang="0">
                  <a:pos x="1398" y="1102"/>
                </a:cxn>
                <a:cxn ang="0">
                  <a:pos x="1550" y="1038"/>
                </a:cxn>
                <a:cxn ang="0">
                  <a:pos x="1678" y="960"/>
                </a:cxn>
                <a:cxn ang="0">
                  <a:pos x="1780" y="866"/>
                </a:cxn>
                <a:cxn ang="0">
                  <a:pos x="1852" y="760"/>
                </a:cxn>
                <a:cxn ang="0">
                  <a:pos x="1890" y="646"/>
                </a:cxn>
                <a:cxn ang="0">
                  <a:pos x="1892" y="556"/>
                </a:cxn>
                <a:cxn ang="0">
                  <a:pos x="1864" y="440"/>
                </a:cxn>
                <a:cxn ang="0">
                  <a:pos x="1800" y="332"/>
                </a:cxn>
                <a:cxn ang="0">
                  <a:pos x="1706" y="236"/>
                </a:cxn>
                <a:cxn ang="0">
                  <a:pos x="1584" y="152"/>
                </a:cxn>
                <a:cxn ang="0">
                  <a:pos x="1438" y="84"/>
                </a:cxn>
                <a:cxn ang="0">
                  <a:pos x="1272" y="36"/>
                </a:cxn>
                <a:cxn ang="0">
                  <a:pos x="1092" y="6"/>
                </a:cxn>
                <a:cxn ang="0">
                  <a:pos x="948" y="0"/>
                </a:cxn>
              </a:cxnLst>
              <a:rect l="0" t="0" r="r" b="b"/>
              <a:pathLst>
                <a:path w="1894" h="1172">
                  <a:moveTo>
                    <a:pt x="948" y="0"/>
                  </a:moveTo>
                  <a:lnTo>
                    <a:pt x="948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16" y="14"/>
                  </a:lnTo>
                  <a:lnTo>
                    <a:pt x="916" y="14"/>
                  </a:lnTo>
                  <a:lnTo>
                    <a:pt x="960" y="14"/>
                  </a:lnTo>
                  <a:lnTo>
                    <a:pt x="1002" y="18"/>
                  </a:lnTo>
                  <a:lnTo>
                    <a:pt x="1044" y="22"/>
                  </a:lnTo>
                  <a:lnTo>
                    <a:pt x="1086" y="26"/>
                  </a:lnTo>
                  <a:lnTo>
                    <a:pt x="1128" y="32"/>
                  </a:lnTo>
                  <a:lnTo>
                    <a:pt x="1168" y="40"/>
                  </a:lnTo>
                  <a:lnTo>
                    <a:pt x="1206" y="50"/>
                  </a:lnTo>
                  <a:lnTo>
                    <a:pt x="1246" y="60"/>
                  </a:lnTo>
                  <a:lnTo>
                    <a:pt x="1282" y="70"/>
                  </a:lnTo>
                  <a:lnTo>
                    <a:pt x="1320" y="84"/>
                  </a:lnTo>
                  <a:lnTo>
                    <a:pt x="1354" y="96"/>
                  </a:lnTo>
                  <a:lnTo>
                    <a:pt x="1388" y="110"/>
                  </a:lnTo>
                  <a:lnTo>
                    <a:pt x="1422" y="126"/>
                  </a:lnTo>
                  <a:lnTo>
                    <a:pt x="1454" y="142"/>
                  </a:lnTo>
                  <a:lnTo>
                    <a:pt x="1484" y="160"/>
                  </a:lnTo>
                  <a:lnTo>
                    <a:pt x="1514" y="178"/>
                  </a:lnTo>
                  <a:lnTo>
                    <a:pt x="1542" y="196"/>
                  </a:lnTo>
                  <a:lnTo>
                    <a:pt x="1568" y="216"/>
                  </a:lnTo>
                  <a:lnTo>
                    <a:pt x="1594" y="236"/>
                  </a:lnTo>
                  <a:lnTo>
                    <a:pt x="1616" y="258"/>
                  </a:lnTo>
                  <a:lnTo>
                    <a:pt x="1638" y="280"/>
                  </a:lnTo>
                  <a:lnTo>
                    <a:pt x="1660" y="302"/>
                  </a:lnTo>
                  <a:lnTo>
                    <a:pt x="1678" y="326"/>
                  </a:lnTo>
                  <a:lnTo>
                    <a:pt x="1694" y="350"/>
                  </a:lnTo>
                  <a:lnTo>
                    <a:pt x="1710" y="374"/>
                  </a:lnTo>
                  <a:lnTo>
                    <a:pt x="1722" y="400"/>
                  </a:lnTo>
                  <a:lnTo>
                    <a:pt x="1734" y="424"/>
                  </a:lnTo>
                  <a:lnTo>
                    <a:pt x="1744" y="452"/>
                  </a:lnTo>
                  <a:lnTo>
                    <a:pt x="1750" y="478"/>
                  </a:lnTo>
                  <a:lnTo>
                    <a:pt x="1756" y="504"/>
                  </a:lnTo>
                  <a:lnTo>
                    <a:pt x="1760" y="532"/>
                  </a:lnTo>
                  <a:lnTo>
                    <a:pt x="1760" y="560"/>
                  </a:lnTo>
                  <a:lnTo>
                    <a:pt x="1760" y="560"/>
                  </a:lnTo>
                  <a:lnTo>
                    <a:pt x="1760" y="588"/>
                  </a:lnTo>
                  <a:lnTo>
                    <a:pt x="1756" y="616"/>
                  </a:lnTo>
                  <a:lnTo>
                    <a:pt x="1750" y="642"/>
                  </a:lnTo>
                  <a:lnTo>
                    <a:pt x="1744" y="670"/>
                  </a:lnTo>
                  <a:lnTo>
                    <a:pt x="1734" y="696"/>
                  </a:lnTo>
                  <a:lnTo>
                    <a:pt x="1722" y="722"/>
                  </a:lnTo>
                  <a:lnTo>
                    <a:pt x="1708" y="748"/>
                  </a:lnTo>
                  <a:lnTo>
                    <a:pt x="1692" y="772"/>
                  </a:lnTo>
                  <a:lnTo>
                    <a:pt x="1676" y="796"/>
                  </a:lnTo>
                  <a:lnTo>
                    <a:pt x="1656" y="820"/>
                  </a:lnTo>
                  <a:lnTo>
                    <a:pt x="1636" y="844"/>
                  </a:lnTo>
                  <a:lnTo>
                    <a:pt x="1612" y="866"/>
                  </a:lnTo>
                  <a:lnTo>
                    <a:pt x="1588" y="886"/>
                  </a:lnTo>
                  <a:lnTo>
                    <a:pt x="1562" y="908"/>
                  </a:lnTo>
                  <a:lnTo>
                    <a:pt x="1536" y="928"/>
                  </a:lnTo>
                  <a:lnTo>
                    <a:pt x="1506" y="946"/>
                  </a:lnTo>
                  <a:lnTo>
                    <a:pt x="1476" y="964"/>
                  </a:lnTo>
                  <a:lnTo>
                    <a:pt x="1446" y="982"/>
                  </a:lnTo>
                  <a:lnTo>
                    <a:pt x="1412" y="998"/>
                  </a:lnTo>
                  <a:lnTo>
                    <a:pt x="1378" y="1012"/>
                  </a:lnTo>
                  <a:lnTo>
                    <a:pt x="1344" y="1028"/>
                  </a:lnTo>
                  <a:lnTo>
                    <a:pt x="1308" y="1040"/>
                  </a:lnTo>
                  <a:lnTo>
                    <a:pt x="1270" y="1052"/>
                  </a:lnTo>
                  <a:lnTo>
                    <a:pt x="1232" y="1064"/>
                  </a:lnTo>
                  <a:lnTo>
                    <a:pt x="1192" y="1074"/>
                  </a:lnTo>
                  <a:lnTo>
                    <a:pt x="1152" y="1082"/>
                  </a:lnTo>
                  <a:lnTo>
                    <a:pt x="1110" y="1090"/>
                  </a:lnTo>
                  <a:lnTo>
                    <a:pt x="1068" y="1096"/>
                  </a:lnTo>
                  <a:lnTo>
                    <a:pt x="1026" y="1100"/>
                  </a:lnTo>
                  <a:lnTo>
                    <a:pt x="982" y="1104"/>
                  </a:lnTo>
                  <a:lnTo>
                    <a:pt x="938" y="1106"/>
                  </a:lnTo>
                  <a:lnTo>
                    <a:pt x="894" y="1106"/>
                  </a:lnTo>
                  <a:lnTo>
                    <a:pt x="894" y="1106"/>
                  </a:lnTo>
                  <a:lnTo>
                    <a:pt x="850" y="1106"/>
                  </a:lnTo>
                  <a:lnTo>
                    <a:pt x="806" y="1104"/>
                  </a:lnTo>
                  <a:lnTo>
                    <a:pt x="762" y="1100"/>
                  </a:lnTo>
                  <a:lnTo>
                    <a:pt x="720" y="1096"/>
                  </a:lnTo>
                  <a:lnTo>
                    <a:pt x="678" y="1090"/>
                  </a:lnTo>
                  <a:lnTo>
                    <a:pt x="636" y="1082"/>
                  </a:lnTo>
                  <a:lnTo>
                    <a:pt x="596" y="1074"/>
                  </a:lnTo>
                  <a:lnTo>
                    <a:pt x="556" y="1064"/>
                  </a:lnTo>
                  <a:lnTo>
                    <a:pt x="518" y="1052"/>
                  </a:lnTo>
                  <a:lnTo>
                    <a:pt x="480" y="1040"/>
                  </a:lnTo>
                  <a:lnTo>
                    <a:pt x="444" y="1028"/>
                  </a:lnTo>
                  <a:lnTo>
                    <a:pt x="410" y="1012"/>
                  </a:lnTo>
                  <a:lnTo>
                    <a:pt x="376" y="998"/>
                  </a:lnTo>
                  <a:lnTo>
                    <a:pt x="342" y="982"/>
                  </a:lnTo>
                  <a:lnTo>
                    <a:pt x="312" y="964"/>
                  </a:lnTo>
                  <a:lnTo>
                    <a:pt x="282" y="946"/>
                  </a:lnTo>
                  <a:lnTo>
                    <a:pt x="252" y="928"/>
                  </a:lnTo>
                  <a:lnTo>
                    <a:pt x="226" y="908"/>
                  </a:lnTo>
                  <a:lnTo>
                    <a:pt x="200" y="886"/>
                  </a:lnTo>
                  <a:lnTo>
                    <a:pt x="176" y="866"/>
                  </a:lnTo>
                  <a:lnTo>
                    <a:pt x="152" y="844"/>
                  </a:lnTo>
                  <a:lnTo>
                    <a:pt x="132" y="820"/>
                  </a:lnTo>
                  <a:lnTo>
                    <a:pt x="112" y="796"/>
                  </a:lnTo>
                  <a:lnTo>
                    <a:pt x="96" y="772"/>
                  </a:lnTo>
                  <a:lnTo>
                    <a:pt x="80" y="748"/>
                  </a:lnTo>
                  <a:lnTo>
                    <a:pt x="66" y="722"/>
                  </a:lnTo>
                  <a:lnTo>
                    <a:pt x="54" y="696"/>
                  </a:lnTo>
                  <a:lnTo>
                    <a:pt x="44" y="670"/>
                  </a:lnTo>
                  <a:lnTo>
                    <a:pt x="38" y="642"/>
                  </a:lnTo>
                  <a:lnTo>
                    <a:pt x="32" y="616"/>
                  </a:lnTo>
                  <a:lnTo>
                    <a:pt x="28" y="588"/>
                  </a:lnTo>
                  <a:lnTo>
                    <a:pt x="28" y="560"/>
                  </a:lnTo>
                  <a:lnTo>
                    <a:pt x="28" y="560"/>
                  </a:lnTo>
                  <a:lnTo>
                    <a:pt x="30" y="522"/>
                  </a:lnTo>
                  <a:lnTo>
                    <a:pt x="36" y="484"/>
                  </a:lnTo>
                  <a:lnTo>
                    <a:pt x="46" y="448"/>
                  </a:lnTo>
                  <a:lnTo>
                    <a:pt x="60" y="412"/>
                  </a:lnTo>
                  <a:lnTo>
                    <a:pt x="60" y="412"/>
                  </a:lnTo>
                  <a:lnTo>
                    <a:pt x="46" y="406"/>
                  </a:lnTo>
                  <a:lnTo>
                    <a:pt x="46" y="406"/>
                  </a:lnTo>
                  <a:lnTo>
                    <a:pt x="36" y="428"/>
                  </a:lnTo>
                  <a:lnTo>
                    <a:pt x="26" y="450"/>
                  </a:lnTo>
                  <a:lnTo>
                    <a:pt x="18" y="472"/>
                  </a:lnTo>
                  <a:lnTo>
                    <a:pt x="12" y="494"/>
                  </a:lnTo>
                  <a:lnTo>
                    <a:pt x="8" y="516"/>
                  </a:lnTo>
                  <a:lnTo>
                    <a:pt x="4" y="540"/>
                  </a:lnTo>
                  <a:lnTo>
                    <a:pt x="2" y="562"/>
                  </a:lnTo>
                  <a:lnTo>
                    <a:pt x="0" y="586"/>
                  </a:lnTo>
                  <a:lnTo>
                    <a:pt x="0" y="586"/>
                  </a:lnTo>
                  <a:lnTo>
                    <a:pt x="2" y="616"/>
                  </a:lnTo>
                  <a:lnTo>
                    <a:pt x="6" y="646"/>
                  </a:lnTo>
                  <a:lnTo>
                    <a:pt x="12" y="676"/>
                  </a:lnTo>
                  <a:lnTo>
                    <a:pt x="20" y="704"/>
                  </a:lnTo>
                  <a:lnTo>
                    <a:pt x="30" y="732"/>
                  </a:lnTo>
                  <a:lnTo>
                    <a:pt x="44" y="760"/>
                  </a:lnTo>
                  <a:lnTo>
                    <a:pt x="58" y="788"/>
                  </a:lnTo>
                  <a:lnTo>
                    <a:pt x="76" y="814"/>
                  </a:lnTo>
                  <a:lnTo>
                    <a:pt x="94" y="840"/>
                  </a:lnTo>
                  <a:lnTo>
                    <a:pt x="114" y="866"/>
                  </a:lnTo>
                  <a:lnTo>
                    <a:pt x="138" y="890"/>
                  </a:lnTo>
                  <a:lnTo>
                    <a:pt x="162" y="914"/>
                  </a:lnTo>
                  <a:lnTo>
                    <a:pt x="188" y="938"/>
                  </a:lnTo>
                  <a:lnTo>
                    <a:pt x="216" y="960"/>
                  </a:lnTo>
                  <a:lnTo>
                    <a:pt x="246" y="980"/>
                  </a:lnTo>
                  <a:lnTo>
                    <a:pt x="278" y="1002"/>
                  </a:lnTo>
                  <a:lnTo>
                    <a:pt x="310" y="1020"/>
                  </a:lnTo>
                  <a:lnTo>
                    <a:pt x="346" y="1038"/>
                  </a:lnTo>
                  <a:lnTo>
                    <a:pt x="380" y="1056"/>
                  </a:lnTo>
                  <a:lnTo>
                    <a:pt x="418" y="1072"/>
                  </a:lnTo>
                  <a:lnTo>
                    <a:pt x="456" y="1088"/>
                  </a:lnTo>
                  <a:lnTo>
                    <a:pt x="496" y="1102"/>
                  </a:lnTo>
                  <a:lnTo>
                    <a:pt x="536" y="1116"/>
                  </a:lnTo>
                  <a:lnTo>
                    <a:pt x="578" y="1126"/>
                  </a:lnTo>
                  <a:lnTo>
                    <a:pt x="622" y="1138"/>
                  </a:lnTo>
                  <a:lnTo>
                    <a:pt x="666" y="1146"/>
                  </a:lnTo>
                  <a:lnTo>
                    <a:pt x="710" y="1154"/>
                  </a:lnTo>
                  <a:lnTo>
                    <a:pt x="756" y="1160"/>
                  </a:lnTo>
                  <a:lnTo>
                    <a:pt x="804" y="1166"/>
                  </a:lnTo>
                  <a:lnTo>
                    <a:pt x="850" y="1170"/>
                  </a:lnTo>
                  <a:lnTo>
                    <a:pt x="898" y="1172"/>
                  </a:lnTo>
                  <a:lnTo>
                    <a:pt x="948" y="1172"/>
                  </a:lnTo>
                  <a:lnTo>
                    <a:pt x="948" y="1172"/>
                  </a:lnTo>
                  <a:lnTo>
                    <a:pt x="996" y="1172"/>
                  </a:lnTo>
                  <a:lnTo>
                    <a:pt x="1044" y="1170"/>
                  </a:lnTo>
                  <a:lnTo>
                    <a:pt x="1092" y="1166"/>
                  </a:lnTo>
                  <a:lnTo>
                    <a:pt x="1138" y="1160"/>
                  </a:lnTo>
                  <a:lnTo>
                    <a:pt x="1184" y="1154"/>
                  </a:lnTo>
                  <a:lnTo>
                    <a:pt x="1228" y="1146"/>
                  </a:lnTo>
                  <a:lnTo>
                    <a:pt x="1272" y="1138"/>
                  </a:lnTo>
                  <a:lnTo>
                    <a:pt x="1316" y="1126"/>
                  </a:lnTo>
                  <a:lnTo>
                    <a:pt x="1358" y="1116"/>
                  </a:lnTo>
                  <a:lnTo>
                    <a:pt x="1398" y="1102"/>
                  </a:lnTo>
                  <a:lnTo>
                    <a:pt x="1438" y="1088"/>
                  </a:lnTo>
                  <a:lnTo>
                    <a:pt x="1476" y="1072"/>
                  </a:lnTo>
                  <a:lnTo>
                    <a:pt x="1514" y="1056"/>
                  </a:lnTo>
                  <a:lnTo>
                    <a:pt x="1550" y="1038"/>
                  </a:lnTo>
                  <a:lnTo>
                    <a:pt x="1584" y="1020"/>
                  </a:lnTo>
                  <a:lnTo>
                    <a:pt x="1616" y="1002"/>
                  </a:lnTo>
                  <a:lnTo>
                    <a:pt x="1648" y="980"/>
                  </a:lnTo>
                  <a:lnTo>
                    <a:pt x="1678" y="960"/>
                  </a:lnTo>
                  <a:lnTo>
                    <a:pt x="1706" y="938"/>
                  </a:lnTo>
                  <a:lnTo>
                    <a:pt x="1732" y="914"/>
                  </a:lnTo>
                  <a:lnTo>
                    <a:pt x="1756" y="890"/>
                  </a:lnTo>
                  <a:lnTo>
                    <a:pt x="1780" y="866"/>
                  </a:lnTo>
                  <a:lnTo>
                    <a:pt x="1800" y="840"/>
                  </a:lnTo>
                  <a:lnTo>
                    <a:pt x="1820" y="814"/>
                  </a:lnTo>
                  <a:lnTo>
                    <a:pt x="1836" y="788"/>
                  </a:lnTo>
                  <a:lnTo>
                    <a:pt x="1852" y="760"/>
                  </a:lnTo>
                  <a:lnTo>
                    <a:pt x="1864" y="732"/>
                  </a:lnTo>
                  <a:lnTo>
                    <a:pt x="1874" y="704"/>
                  </a:lnTo>
                  <a:lnTo>
                    <a:pt x="1884" y="676"/>
                  </a:lnTo>
                  <a:lnTo>
                    <a:pt x="1890" y="646"/>
                  </a:lnTo>
                  <a:lnTo>
                    <a:pt x="1892" y="616"/>
                  </a:lnTo>
                  <a:lnTo>
                    <a:pt x="1894" y="586"/>
                  </a:lnTo>
                  <a:lnTo>
                    <a:pt x="1894" y="586"/>
                  </a:lnTo>
                  <a:lnTo>
                    <a:pt x="1892" y="556"/>
                  </a:lnTo>
                  <a:lnTo>
                    <a:pt x="1890" y="526"/>
                  </a:lnTo>
                  <a:lnTo>
                    <a:pt x="1884" y="496"/>
                  </a:lnTo>
                  <a:lnTo>
                    <a:pt x="1874" y="468"/>
                  </a:lnTo>
                  <a:lnTo>
                    <a:pt x="1864" y="440"/>
                  </a:lnTo>
                  <a:lnTo>
                    <a:pt x="1852" y="412"/>
                  </a:lnTo>
                  <a:lnTo>
                    <a:pt x="1836" y="384"/>
                  </a:lnTo>
                  <a:lnTo>
                    <a:pt x="1820" y="358"/>
                  </a:lnTo>
                  <a:lnTo>
                    <a:pt x="1800" y="332"/>
                  </a:lnTo>
                  <a:lnTo>
                    <a:pt x="1780" y="306"/>
                  </a:lnTo>
                  <a:lnTo>
                    <a:pt x="1756" y="282"/>
                  </a:lnTo>
                  <a:lnTo>
                    <a:pt x="1732" y="258"/>
                  </a:lnTo>
                  <a:lnTo>
                    <a:pt x="1706" y="236"/>
                  </a:lnTo>
                  <a:lnTo>
                    <a:pt x="1678" y="214"/>
                  </a:lnTo>
                  <a:lnTo>
                    <a:pt x="1648" y="192"/>
                  </a:lnTo>
                  <a:lnTo>
                    <a:pt x="1616" y="172"/>
                  </a:lnTo>
                  <a:lnTo>
                    <a:pt x="1584" y="152"/>
                  </a:lnTo>
                  <a:lnTo>
                    <a:pt x="1550" y="134"/>
                  </a:lnTo>
                  <a:lnTo>
                    <a:pt x="1514" y="116"/>
                  </a:lnTo>
                  <a:lnTo>
                    <a:pt x="1476" y="100"/>
                  </a:lnTo>
                  <a:lnTo>
                    <a:pt x="1438" y="84"/>
                  </a:lnTo>
                  <a:lnTo>
                    <a:pt x="1398" y="70"/>
                  </a:lnTo>
                  <a:lnTo>
                    <a:pt x="1358" y="58"/>
                  </a:lnTo>
                  <a:lnTo>
                    <a:pt x="1316" y="46"/>
                  </a:lnTo>
                  <a:lnTo>
                    <a:pt x="1272" y="36"/>
                  </a:lnTo>
                  <a:lnTo>
                    <a:pt x="1228" y="26"/>
                  </a:lnTo>
                  <a:lnTo>
                    <a:pt x="1184" y="18"/>
                  </a:lnTo>
                  <a:lnTo>
                    <a:pt x="1138" y="12"/>
                  </a:lnTo>
                  <a:lnTo>
                    <a:pt x="1092" y="6"/>
                  </a:lnTo>
                  <a:lnTo>
                    <a:pt x="1044" y="2"/>
                  </a:lnTo>
                  <a:lnTo>
                    <a:pt x="996" y="0"/>
                  </a:lnTo>
                  <a:lnTo>
                    <a:pt x="948" y="0"/>
                  </a:lnTo>
                  <a:lnTo>
                    <a:pt x="948" y="0"/>
                  </a:ln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 w="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outerShdw blurRad="165100" dist="63500" dir="5400000" sx="103000" sy="103000" algn="t" rotWithShape="0">
                <a:prstClr val="black">
                  <a:alpha val="40000"/>
                </a:prstClr>
              </a:outerShdw>
            </a:effectLst>
            <a:scene3d>
              <a:camera prst="perspectiveRelaxed">
                <a:rot lat="19605046" lon="18138247" rev="3919178"/>
              </a:camera>
              <a:lightRig rig="chilly" dir="t"/>
            </a:scene3d>
            <a:sp3d extrusionH="127000" contourW="12700" prstMaterial="dkEdge">
              <a:bevelT/>
              <a:extrusionClr>
                <a:schemeClr val="bg1">
                  <a:lumMod val="75000"/>
                </a:schemeClr>
              </a:extrusionClr>
              <a:contourClr>
                <a:schemeClr val="bg1">
                  <a:lumMod val="75000"/>
                </a:schemeClr>
              </a:contourClr>
            </a:sp3d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2000" dirty="0">
                <a:latin typeface="Calibri" pitchFamily="34" charset="0"/>
              </a:endParaRPr>
            </a:p>
          </p:txBody>
        </p:sp>
        <p:sp>
          <p:nvSpPr>
            <p:cNvPr id="15" name="TextBox 14"/>
            <p:cNvSpPr txBox="1"/>
            <p:nvPr/>
          </p:nvSpPr>
          <p:spPr>
            <a:xfrm>
              <a:off x="3048000" y="3905250"/>
              <a:ext cx="1939442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400" dirty="0" smtClean="0">
                  <a:latin typeface="Calibri" pitchFamily="34" charset="0"/>
                </a:rPr>
                <a:t>Your text here</a:t>
              </a:r>
              <a:endParaRPr lang="en-US" sz="2400" dirty="0">
                <a:latin typeface="Calibri" pitchFamily="34" charset="0"/>
              </a:endParaRPr>
            </a:p>
          </p:txBody>
        </p:sp>
        <p:cxnSp>
          <p:nvCxnSpPr>
            <p:cNvPr id="44" name="Straight Connector 43"/>
            <p:cNvCxnSpPr/>
            <p:nvPr/>
          </p:nvCxnSpPr>
          <p:spPr>
            <a:xfrm>
              <a:off x="2779296" y="4343400"/>
              <a:ext cx="4267200" cy="1588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0" name="Group 45"/>
          <p:cNvGrpSpPr/>
          <p:nvPr/>
        </p:nvGrpSpPr>
        <p:grpSpPr>
          <a:xfrm>
            <a:off x="2372833" y="4648200"/>
            <a:ext cx="4700336" cy="461665"/>
            <a:chOff x="2362200" y="4648200"/>
            <a:chExt cx="4700336" cy="461665"/>
          </a:xfrm>
        </p:grpSpPr>
        <p:sp>
          <p:nvSpPr>
            <p:cNvPr id="12" name="Freeform 19"/>
            <p:cNvSpPr>
              <a:spLocks/>
            </p:cNvSpPr>
            <p:nvPr/>
          </p:nvSpPr>
          <p:spPr bwMode="auto">
            <a:xfrm flipH="1">
              <a:off x="2362200" y="4724400"/>
              <a:ext cx="457200" cy="377218"/>
            </a:xfrm>
            <a:custGeom>
              <a:avLst/>
              <a:gdLst/>
              <a:ahLst/>
              <a:cxnLst>
                <a:cxn ang="0">
                  <a:pos x="906" y="0"/>
                </a:cxn>
                <a:cxn ang="0">
                  <a:pos x="1002" y="18"/>
                </a:cxn>
                <a:cxn ang="0">
                  <a:pos x="1168" y="40"/>
                </a:cxn>
                <a:cxn ang="0">
                  <a:pos x="1320" y="84"/>
                </a:cxn>
                <a:cxn ang="0">
                  <a:pos x="1454" y="142"/>
                </a:cxn>
                <a:cxn ang="0">
                  <a:pos x="1568" y="216"/>
                </a:cxn>
                <a:cxn ang="0">
                  <a:pos x="1660" y="302"/>
                </a:cxn>
                <a:cxn ang="0">
                  <a:pos x="1722" y="400"/>
                </a:cxn>
                <a:cxn ang="0">
                  <a:pos x="1756" y="504"/>
                </a:cxn>
                <a:cxn ang="0">
                  <a:pos x="1760" y="588"/>
                </a:cxn>
                <a:cxn ang="0">
                  <a:pos x="1734" y="696"/>
                </a:cxn>
                <a:cxn ang="0">
                  <a:pos x="1676" y="796"/>
                </a:cxn>
                <a:cxn ang="0">
                  <a:pos x="1588" y="886"/>
                </a:cxn>
                <a:cxn ang="0">
                  <a:pos x="1476" y="964"/>
                </a:cxn>
                <a:cxn ang="0">
                  <a:pos x="1344" y="1028"/>
                </a:cxn>
                <a:cxn ang="0">
                  <a:pos x="1192" y="1074"/>
                </a:cxn>
                <a:cxn ang="0">
                  <a:pos x="1026" y="1100"/>
                </a:cxn>
                <a:cxn ang="0">
                  <a:pos x="894" y="1106"/>
                </a:cxn>
                <a:cxn ang="0">
                  <a:pos x="720" y="1096"/>
                </a:cxn>
                <a:cxn ang="0">
                  <a:pos x="556" y="1064"/>
                </a:cxn>
                <a:cxn ang="0">
                  <a:pos x="410" y="1012"/>
                </a:cxn>
                <a:cxn ang="0">
                  <a:pos x="282" y="946"/>
                </a:cxn>
                <a:cxn ang="0">
                  <a:pos x="176" y="866"/>
                </a:cxn>
                <a:cxn ang="0">
                  <a:pos x="96" y="772"/>
                </a:cxn>
                <a:cxn ang="0">
                  <a:pos x="44" y="670"/>
                </a:cxn>
                <a:cxn ang="0">
                  <a:pos x="28" y="560"/>
                </a:cxn>
                <a:cxn ang="0">
                  <a:pos x="46" y="448"/>
                </a:cxn>
                <a:cxn ang="0">
                  <a:pos x="46" y="406"/>
                </a:cxn>
                <a:cxn ang="0">
                  <a:pos x="12" y="494"/>
                </a:cxn>
                <a:cxn ang="0">
                  <a:pos x="0" y="586"/>
                </a:cxn>
                <a:cxn ang="0">
                  <a:pos x="12" y="676"/>
                </a:cxn>
                <a:cxn ang="0">
                  <a:pos x="58" y="788"/>
                </a:cxn>
                <a:cxn ang="0">
                  <a:pos x="138" y="890"/>
                </a:cxn>
                <a:cxn ang="0">
                  <a:pos x="246" y="980"/>
                </a:cxn>
                <a:cxn ang="0">
                  <a:pos x="380" y="1056"/>
                </a:cxn>
                <a:cxn ang="0">
                  <a:pos x="536" y="1116"/>
                </a:cxn>
                <a:cxn ang="0">
                  <a:pos x="710" y="1154"/>
                </a:cxn>
                <a:cxn ang="0">
                  <a:pos x="898" y="1172"/>
                </a:cxn>
                <a:cxn ang="0">
                  <a:pos x="1044" y="1170"/>
                </a:cxn>
                <a:cxn ang="0">
                  <a:pos x="1228" y="1146"/>
                </a:cxn>
                <a:cxn ang="0">
                  <a:pos x="1398" y="1102"/>
                </a:cxn>
                <a:cxn ang="0">
                  <a:pos x="1550" y="1038"/>
                </a:cxn>
                <a:cxn ang="0">
                  <a:pos x="1678" y="960"/>
                </a:cxn>
                <a:cxn ang="0">
                  <a:pos x="1780" y="866"/>
                </a:cxn>
                <a:cxn ang="0">
                  <a:pos x="1852" y="760"/>
                </a:cxn>
                <a:cxn ang="0">
                  <a:pos x="1890" y="646"/>
                </a:cxn>
                <a:cxn ang="0">
                  <a:pos x="1892" y="556"/>
                </a:cxn>
                <a:cxn ang="0">
                  <a:pos x="1864" y="440"/>
                </a:cxn>
                <a:cxn ang="0">
                  <a:pos x="1800" y="332"/>
                </a:cxn>
                <a:cxn ang="0">
                  <a:pos x="1706" y="236"/>
                </a:cxn>
                <a:cxn ang="0">
                  <a:pos x="1584" y="152"/>
                </a:cxn>
                <a:cxn ang="0">
                  <a:pos x="1438" y="84"/>
                </a:cxn>
                <a:cxn ang="0">
                  <a:pos x="1272" y="36"/>
                </a:cxn>
                <a:cxn ang="0">
                  <a:pos x="1092" y="6"/>
                </a:cxn>
                <a:cxn ang="0">
                  <a:pos x="948" y="0"/>
                </a:cxn>
              </a:cxnLst>
              <a:rect l="0" t="0" r="r" b="b"/>
              <a:pathLst>
                <a:path w="1894" h="1172">
                  <a:moveTo>
                    <a:pt x="948" y="0"/>
                  </a:moveTo>
                  <a:lnTo>
                    <a:pt x="948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16" y="14"/>
                  </a:lnTo>
                  <a:lnTo>
                    <a:pt x="916" y="14"/>
                  </a:lnTo>
                  <a:lnTo>
                    <a:pt x="960" y="14"/>
                  </a:lnTo>
                  <a:lnTo>
                    <a:pt x="1002" y="18"/>
                  </a:lnTo>
                  <a:lnTo>
                    <a:pt x="1044" y="22"/>
                  </a:lnTo>
                  <a:lnTo>
                    <a:pt x="1086" y="26"/>
                  </a:lnTo>
                  <a:lnTo>
                    <a:pt x="1128" y="32"/>
                  </a:lnTo>
                  <a:lnTo>
                    <a:pt x="1168" y="40"/>
                  </a:lnTo>
                  <a:lnTo>
                    <a:pt x="1206" y="50"/>
                  </a:lnTo>
                  <a:lnTo>
                    <a:pt x="1246" y="60"/>
                  </a:lnTo>
                  <a:lnTo>
                    <a:pt x="1282" y="70"/>
                  </a:lnTo>
                  <a:lnTo>
                    <a:pt x="1320" y="84"/>
                  </a:lnTo>
                  <a:lnTo>
                    <a:pt x="1354" y="96"/>
                  </a:lnTo>
                  <a:lnTo>
                    <a:pt x="1388" y="110"/>
                  </a:lnTo>
                  <a:lnTo>
                    <a:pt x="1422" y="126"/>
                  </a:lnTo>
                  <a:lnTo>
                    <a:pt x="1454" y="142"/>
                  </a:lnTo>
                  <a:lnTo>
                    <a:pt x="1484" y="160"/>
                  </a:lnTo>
                  <a:lnTo>
                    <a:pt x="1514" y="178"/>
                  </a:lnTo>
                  <a:lnTo>
                    <a:pt x="1542" y="196"/>
                  </a:lnTo>
                  <a:lnTo>
                    <a:pt x="1568" y="216"/>
                  </a:lnTo>
                  <a:lnTo>
                    <a:pt x="1594" y="236"/>
                  </a:lnTo>
                  <a:lnTo>
                    <a:pt x="1616" y="258"/>
                  </a:lnTo>
                  <a:lnTo>
                    <a:pt x="1638" y="280"/>
                  </a:lnTo>
                  <a:lnTo>
                    <a:pt x="1660" y="302"/>
                  </a:lnTo>
                  <a:lnTo>
                    <a:pt x="1678" y="326"/>
                  </a:lnTo>
                  <a:lnTo>
                    <a:pt x="1694" y="350"/>
                  </a:lnTo>
                  <a:lnTo>
                    <a:pt x="1710" y="374"/>
                  </a:lnTo>
                  <a:lnTo>
                    <a:pt x="1722" y="400"/>
                  </a:lnTo>
                  <a:lnTo>
                    <a:pt x="1734" y="424"/>
                  </a:lnTo>
                  <a:lnTo>
                    <a:pt x="1744" y="452"/>
                  </a:lnTo>
                  <a:lnTo>
                    <a:pt x="1750" y="478"/>
                  </a:lnTo>
                  <a:lnTo>
                    <a:pt x="1756" y="504"/>
                  </a:lnTo>
                  <a:lnTo>
                    <a:pt x="1760" y="532"/>
                  </a:lnTo>
                  <a:lnTo>
                    <a:pt x="1760" y="560"/>
                  </a:lnTo>
                  <a:lnTo>
                    <a:pt x="1760" y="560"/>
                  </a:lnTo>
                  <a:lnTo>
                    <a:pt x="1760" y="588"/>
                  </a:lnTo>
                  <a:lnTo>
                    <a:pt x="1756" y="616"/>
                  </a:lnTo>
                  <a:lnTo>
                    <a:pt x="1750" y="642"/>
                  </a:lnTo>
                  <a:lnTo>
                    <a:pt x="1744" y="670"/>
                  </a:lnTo>
                  <a:lnTo>
                    <a:pt x="1734" y="696"/>
                  </a:lnTo>
                  <a:lnTo>
                    <a:pt x="1722" y="722"/>
                  </a:lnTo>
                  <a:lnTo>
                    <a:pt x="1708" y="748"/>
                  </a:lnTo>
                  <a:lnTo>
                    <a:pt x="1692" y="772"/>
                  </a:lnTo>
                  <a:lnTo>
                    <a:pt x="1676" y="796"/>
                  </a:lnTo>
                  <a:lnTo>
                    <a:pt x="1656" y="820"/>
                  </a:lnTo>
                  <a:lnTo>
                    <a:pt x="1636" y="844"/>
                  </a:lnTo>
                  <a:lnTo>
                    <a:pt x="1612" y="866"/>
                  </a:lnTo>
                  <a:lnTo>
                    <a:pt x="1588" y="886"/>
                  </a:lnTo>
                  <a:lnTo>
                    <a:pt x="1562" y="908"/>
                  </a:lnTo>
                  <a:lnTo>
                    <a:pt x="1536" y="928"/>
                  </a:lnTo>
                  <a:lnTo>
                    <a:pt x="1506" y="946"/>
                  </a:lnTo>
                  <a:lnTo>
                    <a:pt x="1476" y="964"/>
                  </a:lnTo>
                  <a:lnTo>
                    <a:pt x="1446" y="982"/>
                  </a:lnTo>
                  <a:lnTo>
                    <a:pt x="1412" y="998"/>
                  </a:lnTo>
                  <a:lnTo>
                    <a:pt x="1378" y="1012"/>
                  </a:lnTo>
                  <a:lnTo>
                    <a:pt x="1344" y="1028"/>
                  </a:lnTo>
                  <a:lnTo>
                    <a:pt x="1308" y="1040"/>
                  </a:lnTo>
                  <a:lnTo>
                    <a:pt x="1270" y="1052"/>
                  </a:lnTo>
                  <a:lnTo>
                    <a:pt x="1232" y="1064"/>
                  </a:lnTo>
                  <a:lnTo>
                    <a:pt x="1192" y="1074"/>
                  </a:lnTo>
                  <a:lnTo>
                    <a:pt x="1152" y="1082"/>
                  </a:lnTo>
                  <a:lnTo>
                    <a:pt x="1110" y="1090"/>
                  </a:lnTo>
                  <a:lnTo>
                    <a:pt x="1068" y="1096"/>
                  </a:lnTo>
                  <a:lnTo>
                    <a:pt x="1026" y="1100"/>
                  </a:lnTo>
                  <a:lnTo>
                    <a:pt x="982" y="1104"/>
                  </a:lnTo>
                  <a:lnTo>
                    <a:pt x="938" y="1106"/>
                  </a:lnTo>
                  <a:lnTo>
                    <a:pt x="894" y="1106"/>
                  </a:lnTo>
                  <a:lnTo>
                    <a:pt x="894" y="1106"/>
                  </a:lnTo>
                  <a:lnTo>
                    <a:pt x="850" y="1106"/>
                  </a:lnTo>
                  <a:lnTo>
                    <a:pt x="806" y="1104"/>
                  </a:lnTo>
                  <a:lnTo>
                    <a:pt x="762" y="1100"/>
                  </a:lnTo>
                  <a:lnTo>
                    <a:pt x="720" y="1096"/>
                  </a:lnTo>
                  <a:lnTo>
                    <a:pt x="678" y="1090"/>
                  </a:lnTo>
                  <a:lnTo>
                    <a:pt x="636" y="1082"/>
                  </a:lnTo>
                  <a:lnTo>
                    <a:pt x="596" y="1074"/>
                  </a:lnTo>
                  <a:lnTo>
                    <a:pt x="556" y="1064"/>
                  </a:lnTo>
                  <a:lnTo>
                    <a:pt x="518" y="1052"/>
                  </a:lnTo>
                  <a:lnTo>
                    <a:pt x="480" y="1040"/>
                  </a:lnTo>
                  <a:lnTo>
                    <a:pt x="444" y="1028"/>
                  </a:lnTo>
                  <a:lnTo>
                    <a:pt x="410" y="1012"/>
                  </a:lnTo>
                  <a:lnTo>
                    <a:pt x="376" y="998"/>
                  </a:lnTo>
                  <a:lnTo>
                    <a:pt x="342" y="982"/>
                  </a:lnTo>
                  <a:lnTo>
                    <a:pt x="312" y="964"/>
                  </a:lnTo>
                  <a:lnTo>
                    <a:pt x="282" y="946"/>
                  </a:lnTo>
                  <a:lnTo>
                    <a:pt x="252" y="928"/>
                  </a:lnTo>
                  <a:lnTo>
                    <a:pt x="226" y="908"/>
                  </a:lnTo>
                  <a:lnTo>
                    <a:pt x="200" y="886"/>
                  </a:lnTo>
                  <a:lnTo>
                    <a:pt x="176" y="866"/>
                  </a:lnTo>
                  <a:lnTo>
                    <a:pt x="152" y="844"/>
                  </a:lnTo>
                  <a:lnTo>
                    <a:pt x="132" y="820"/>
                  </a:lnTo>
                  <a:lnTo>
                    <a:pt x="112" y="796"/>
                  </a:lnTo>
                  <a:lnTo>
                    <a:pt x="96" y="772"/>
                  </a:lnTo>
                  <a:lnTo>
                    <a:pt x="80" y="748"/>
                  </a:lnTo>
                  <a:lnTo>
                    <a:pt x="66" y="722"/>
                  </a:lnTo>
                  <a:lnTo>
                    <a:pt x="54" y="696"/>
                  </a:lnTo>
                  <a:lnTo>
                    <a:pt x="44" y="670"/>
                  </a:lnTo>
                  <a:lnTo>
                    <a:pt x="38" y="642"/>
                  </a:lnTo>
                  <a:lnTo>
                    <a:pt x="32" y="616"/>
                  </a:lnTo>
                  <a:lnTo>
                    <a:pt x="28" y="588"/>
                  </a:lnTo>
                  <a:lnTo>
                    <a:pt x="28" y="560"/>
                  </a:lnTo>
                  <a:lnTo>
                    <a:pt x="28" y="560"/>
                  </a:lnTo>
                  <a:lnTo>
                    <a:pt x="30" y="522"/>
                  </a:lnTo>
                  <a:lnTo>
                    <a:pt x="36" y="484"/>
                  </a:lnTo>
                  <a:lnTo>
                    <a:pt x="46" y="448"/>
                  </a:lnTo>
                  <a:lnTo>
                    <a:pt x="60" y="412"/>
                  </a:lnTo>
                  <a:lnTo>
                    <a:pt x="60" y="412"/>
                  </a:lnTo>
                  <a:lnTo>
                    <a:pt x="46" y="406"/>
                  </a:lnTo>
                  <a:lnTo>
                    <a:pt x="46" y="406"/>
                  </a:lnTo>
                  <a:lnTo>
                    <a:pt x="36" y="428"/>
                  </a:lnTo>
                  <a:lnTo>
                    <a:pt x="26" y="450"/>
                  </a:lnTo>
                  <a:lnTo>
                    <a:pt x="18" y="472"/>
                  </a:lnTo>
                  <a:lnTo>
                    <a:pt x="12" y="494"/>
                  </a:lnTo>
                  <a:lnTo>
                    <a:pt x="8" y="516"/>
                  </a:lnTo>
                  <a:lnTo>
                    <a:pt x="4" y="540"/>
                  </a:lnTo>
                  <a:lnTo>
                    <a:pt x="2" y="562"/>
                  </a:lnTo>
                  <a:lnTo>
                    <a:pt x="0" y="586"/>
                  </a:lnTo>
                  <a:lnTo>
                    <a:pt x="0" y="586"/>
                  </a:lnTo>
                  <a:lnTo>
                    <a:pt x="2" y="616"/>
                  </a:lnTo>
                  <a:lnTo>
                    <a:pt x="6" y="646"/>
                  </a:lnTo>
                  <a:lnTo>
                    <a:pt x="12" y="676"/>
                  </a:lnTo>
                  <a:lnTo>
                    <a:pt x="20" y="704"/>
                  </a:lnTo>
                  <a:lnTo>
                    <a:pt x="30" y="732"/>
                  </a:lnTo>
                  <a:lnTo>
                    <a:pt x="44" y="760"/>
                  </a:lnTo>
                  <a:lnTo>
                    <a:pt x="58" y="788"/>
                  </a:lnTo>
                  <a:lnTo>
                    <a:pt x="76" y="814"/>
                  </a:lnTo>
                  <a:lnTo>
                    <a:pt x="94" y="840"/>
                  </a:lnTo>
                  <a:lnTo>
                    <a:pt x="114" y="866"/>
                  </a:lnTo>
                  <a:lnTo>
                    <a:pt x="138" y="890"/>
                  </a:lnTo>
                  <a:lnTo>
                    <a:pt x="162" y="914"/>
                  </a:lnTo>
                  <a:lnTo>
                    <a:pt x="188" y="938"/>
                  </a:lnTo>
                  <a:lnTo>
                    <a:pt x="216" y="960"/>
                  </a:lnTo>
                  <a:lnTo>
                    <a:pt x="246" y="980"/>
                  </a:lnTo>
                  <a:lnTo>
                    <a:pt x="278" y="1002"/>
                  </a:lnTo>
                  <a:lnTo>
                    <a:pt x="310" y="1020"/>
                  </a:lnTo>
                  <a:lnTo>
                    <a:pt x="346" y="1038"/>
                  </a:lnTo>
                  <a:lnTo>
                    <a:pt x="380" y="1056"/>
                  </a:lnTo>
                  <a:lnTo>
                    <a:pt x="418" y="1072"/>
                  </a:lnTo>
                  <a:lnTo>
                    <a:pt x="456" y="1088"/>
                  </a:lnTo>
                  <a:lnTo>
                    <a:pt x="496" y="1102"/>
                  </a:lnTo>
                  <a:lnTo>
                    <a:pt x="536" y="1116"/>
                  </a:lnTo>
                  <a:lnTo>
                    <a:pt x="578" y="1126"/>
                  </a:lnTo>
                  <a:lnTo>
                    <a:pt x="622" y="1138"/>
                  </a:lnTo>
                  <a:lnTo>
                    <a:pt x="666" y="1146"/>
                  </a:lnTo>
                  <a:lnTo>
                    <a:pt x="710" y="1154"/>
                  </a:lnTo>
                  <a:lnTo>
                    <a:pt x="756" y="1160"/>
                  </a:lnTo>
                  <a:lnTo>
                    <a:pt x="804" y="1166"/>
                  </a:lnTo>
                  <a:lnTo>
                    <a:pt x="850" y="1170"/>
                  </a:lnTo>
                  <a:lnTo>
                    <a:pt x="898" y="1172"/>
                  </a:lnTo>
                  <a:lnTo>
                    <a:pt x="948" y="1172"/>
                  </a:lnTo>
                  <a:lnTo>
                    <a:pt x="948" y="1172"/>
                  </a:lnTo>
                  <a:lnTo>
                    <a:pt x="996" y="1172"/>
                  </a:lnTo>
                  <a:lnTo>
                    <a:pt x="1044" y="1170"/>
                  </a:lnTo>
                  <a:lnTo>
                    <a:pt x="1092" y="1166"/>
                  </a:lnTo>
                  <a:lnTo>
                    <a:pt x="1138" y="1160"/>
                  </a:lnTo>
                  <a:lnTo>
                    <a:pt x="1184" y="1154"/>
                  </a:lnTo>
                  <a:lnTo>
                    <a:pt x="1228" y="1146"/>
                  </a:lnTo>
                  <a:lnTo>
                    <a:pt x="1272" y="1138"/>
                  </a:lnTo>
                  <a:lnTo>
                    <a:pt x="1316" y="1126"/>
                  </a:lnTo>
                  <a:lnTo>
                    <a:pt x="1358" y="1116"/>
                  </a:lnTo>
                  <a:lnTo>
                    <a:pt x="1398" y="1102"/>
                  </a:lnTo>
                  <a:lnTo>
                    <a:pt x="1438" y="1088"/>
                  </a:lnTo>
                  <a:lnTo>
                    <a:pt x="1476" y="1072"/>
                  </a:lnTo>
                  <a:lnTo>
                    <a:pt x="1514" y="1056"/>
                  </a:lnTo>
                  <a:lnTo>
                    <a:pt x="1550" y="1038"/>
                  </a:lnTo>
                  <a:lnTo>
                    <a:pt x="1584" y="1020"/>
                  </a:lnTo>
                  <a:lnTo>
                    <a:pt x="1616" y="1002"/>
                  </a:lnTo>
                  <a:lnTo>
                    <a:pt x="1648" y="980"/>
                  </a:lnTo>
                  <a:lnTo>
                    <a:pt x="1678" y="960"/>
                  </a:lnTo>
                  <a:lnTo>
                    <a:pt x="1706" y="938"/>
                  </a:lnTo>
                  <a:lnTo>
                    <a:pt x="1732" y="914"/>
                  </a:lnTo>
                  <a:lnTo>
                    <a:pt x="1756" y="890"/>
                  </a:lnTo>
                  <a:lnTo>
                    <a:pt x="1780" y="866"/>
                  </a:lnTo>
                  <a:lnTo>
                    <a:pt x="1800" y="840"/>
                  </a:lnTo>
                  <a:lnTo>
                    <a:pt x="1820" y="814"/>
                  </a:lnTo>
                  <a:lnTo>
                    <a:pt x="1836" y="788"/>
                  </a:lnTo>
                  <a:lnTo>
                    <a:pt x="1852" y="760"/>
                  </a:lnTo>
                  <a:lnTo>
                    <a:pt x="1864" y="732"/>
                  </a:lnTo>
                  <a:lnTo>
                    <a:pt x="1874" y="704"/>
                  </a:lnTo>
                  <a:lnTo>
                    <a:pt x="1884" y="676"/>
                  </a:lnTo>
                  <a:lnTo>
                    <a:pt x="1890" y="646"/>
                  </a:lnTo>
                  <a:lnTo>
                    <a:pt x="1892" y="616"/>
                  </a:lnTo>
                  <a:lnTo>
                    <a:pt x="1894" y="586"/>
                  </a:lnTo>
                  <a:lnTo>
                    <a:pt x="1894" y="586"/>
                  </a:lnTo>
                  <a:lnTo>
                    <a:pt x="1892" y="556"/>
                  </a:lnTo>
                  <a:lnTo>
                    <a:pt x="1890" y="526"/>
                  </a:lnTo>
                  <a:lnTo>
                    <a:pt x="1884" y="496"/>
                  </a:lnTo>
                  <a:lnTo>
                    <a:pt x="1874" y="468"/>
                  </a:lnTo>
                  <a:lnTo>
                    <a:pt x="1864" y="440"/>
                  </a:lnTo>
                  <a:lnTo>
                    <a:pt x="1852" y="412"/>
                  </a:lnTo>
                  <a:lnTo>
                    <a:pt x="1836" y="384"/>
                  </a:lnTo>
                  <a:lnTo>
                    <a:pt x="1820" y="358"/>
                  </a:lnTo>
                  <a:lnTo>
                    <a:pt x="1800" y="332"/>
                  </a:lnTo>
                  <a:lnTo>
                    <a:pt x="1780" y="306"/>
                  </a:lnTo>
                  <a:lnTo>
                    <a:pt x="1756" y="282"/>
                  </a:lnTo>
                  <a:lnTo>
                    <a:pt x="1732" y="258"/>
                  </a:lnTo>
                  <a:lnTo>
                    <a:pt x="1706" y="236"/>
                  </a:lnTo>
                  <a:lnTo>
                    <a:pt x="1678" y="214"/>
                  </a:lnTo>
                  <a:lnTo>
                    <a:pt x="1648" y="192"/>
                  </a:lnTo>
                  <a:lnTo>
                    <a:pt x="1616" y="172"/>
                  </a:lnTo>
                  <a:lnTo>
                    <a:pt x="1584" y="152"/>
                  </a:lnTo>
                  <a:lnTo>
                    <a:pt x="1550" y="134"/>
                  </a:lnTo>
                  <a:lnTo>
                    <a:pt x="1514" y="116"/>
                  </a:lnTo>
                  <a:lnTo>
                    <a:pt x="1476" y="100"/>
                  </a:lnTo>
                  <a:lnTo>
                    <a:pt x="1438" y="84"/>
                  </a:lnTo>
                  <a:lnTo>
                    <a:pt x="1398" y="70"/>
                  </a:lnTo>
                  <a:lnTo>
                    <a:pt x="1358" y="58"/>
                  </a:lnTo>
                  <a:lnTo>
                    <a:pt x="1316" y="46"/>
                  </a:lnTo>
                  <a:lnTo>
                    <a:pt x="1272" y="36"/>
                  </a:lnTo>
                  <a:lnTo>
                    <a:pt x="1228" y="26"/>
                  </a:lnTo>
                  <a:lnTo>
                    <a:pt x="1184" y="18"/>
                  </a:lnTo>
                  <a:lnTo>
                    <a:pt x="1138" y="12"/>
                  </a:lnTo>
                  <a:lnTo>
                    <a:pt x="1092" y="6"/>
                  </a:lnTo>
                  <a:lnTo>
                    <a:pt x="1044" y="2"/>
                  </a:lnTo>
                  <a:lnTo>
                    <a:pt x="996" y="0"/>
                  </a:lnTo>
                  <a:lnTo>
                    <a:pt x="948" y="0"/>
                  </a:lnTo>
                  <a:lnTo>
                    <a:pt x="948" y="0"/>
                  </a:ln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 w="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outerShdw blurRad="165100" dist="63500" dir="5400000" sx="103000" sy="103000" algn="t" rotWithShape="0">
                <a:prstClr val="black">
                  <a:alpha val="40000"/>
                </a:prstClr>
              </a:outerShdw>
            </a:effectLst>
            <a:scene3d>
              <a:camera prst="perspectiveRelaxed">
                <a:rot lat="19605046" lon="18138247" rev="3919178"/>
              </a:camera>
              <a:lightRig rig="chilly" dir="t"/>
            </a:scene3d>
            <a:sp3d extrusionH="127000" contourW="12700" prstMaterial="dkEdge">
              <a:bevelT/>
              <a:extrusionClr>
                <a:schemeClr val="bg1">
                  <a:lumMod val="75000"/>
                </a:schemeClr>
              </a:extrusionClr>
              <a:contourClr>
                <a:schemeClr val="bg1">
                  <a:lumMod val="75000"/>
                </a:schemeClr>
              </a:contourClr>
            </a:sp3d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2000" dirty="0">
                <a:latin typeface="Calibri" pitchFamily="34" charset="0"/>
              </a:endParaRPr>
            </a:p>
          </p:txBody>
        </p:sp>
        <p:sp>
          <p:nvSpPr>
            <p:cNvPr id="16" name="TextBox 15"/>
            <p:cNvSpPr txBox="1"/>
            <p:nvPr/>
          </p:nvSpPr>
          <p:spPr>
            <a:xfrm>
              <a:off x="3048000" y="4648200"/>
              <a:ext cx="1939442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400" dirty="0" smtClean="0">
                  <a:latin typeface="Calibri" pitchFamily="34" charset="0"/>
                </a:rPr>
                <a:t>Your text here</a:t>
              </a:r>
              <a:endParaRPr lang="en-US" sz="2400" dirty="0">
                <a:latin typeface="Calibri" pitchFamily="34" charset="0"/>
              </a:endParaRPr>
            </a:p>
          </p:txBody>
        </p:sp>
        <p:cxnSp>
          <p:nvCxnSpPr>
            <p:cNvPr id="45" name="Straight Connector 44"/>
            <p:cNvCxnSpPr/>
            <p:nvPr/>
          </p:nvCxnSpPr>
          <p:spPr>
            <a:xfrm>
              <a:off x="2795336" y="5053264"/>
              <a:ext cx="4267200" cy="1588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3326322177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7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47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47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47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0" name="Picture 59" descr="circle blue edit.jpg"/>
          <p:cNvPicPr>
            <a:picLocks noChangeAspect="1"/>
          </p:cNvPicPr>
          <p:nvPr/>
        </p:nvPicPr>
        <p:blipFill>
          <a:blip r:embed="rId2" cstate="email"/>
          <a:srcRect l="-58583" t="-4525" b="-3776"/>
          <a:stretch>
            <a:fillRect/>
          </a:stretch>
        </p:blipFill>
        <p:spPr>
          <a:xfrm>
            <a:off x="-1765738" y="274638"/>
            <a:ext cx="4771559" cy="6126162"/>
          </a:xfrm>
          <a:prstGeom prst="ellipse">
            <a:avLst/>
          </a:prstGeom>
          <a:ln>
            <a:noFill/>
          </a:ln>
        </p:spPr>
      </p:pic>
      <p:sp>
        <p:nvSpPr>
          <p:cNvPr id="20" name="TextBox 19"/>
          <p:cNvSpPr txBox="1"/>
          <p:nvPr/>
        </p:nvSpPr>
        <p:spPr>
          <a:xfrm>
            <a:off x="4157374" y="3663439"/>
            <a:ext cx="295317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>
                <a:latin typeface="Calibri" pitchFamily="34" charset="0"/>
              </a:rPr>
              <a:t>Your text here</a:t>
            </a:r>
            <a:endParaRPr lang="en-US" sz="2400" dirty="0">
              <a:latin typeface="Calibri" pitchFamily="34" charset="0"/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4157374" y="3108332"/>
            <a:ext cx="295317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>
                <a:latin typeface="Calibri" pitchFamily="34" charset="0"/>
              </a:rPr>
              <a:t>Your text here</a:t>
            </a:r>
            <a:endParaRPr lang="en-US" sz="2400" dirty="0">
              <a:latin typeface="Calibri" pitchFamily="34" charset="0"/>
            </a:endParaRPr>
          </a:p>
        </p:txBody>
      </p:sp>
      <p:sp>
        <p:nvSpPr>
          <p:cNvPr id="22" name="TextBox 21"/>
          <p:cNvSpPr txBox="1"/>
          <p:nvPr/>
        </p:nvSpPr>
        <p:spPr>
          <a:xfrm>
            <a:off x="4157374" y="2531960"/>
            <a:ext cx="295317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>
                <a:latin typeface="Calibri" pitchFamily="34" charset="0"/>
              </a:rPr>
              <a:t>Your text here</a:t>
            </a:r>
            <a:endParaRPr lang="en-US" sz="2400" dirty="0">
              <a:latin typeface="Calibri" pitchFamily="34" charset="0"/>
            </a:endParaRPr>
          </a:p>
        </p:txBody>
      </p:sp>
      <p:sp>
        <p:nvSpPr>
          <p:cNvPr id="23" name="TextBox 22"/>
          <p:cNvSpPr txBox="1"/>
          <p:nvPr/>
        </p:nvSpPr>
        <p:spPr>
          <a:xfrm>
            <a:off x="4157374" y="1881157"/>
            <a:ext cx="295317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>
                <a:latin typeface="Calibri" pitchFamily="34" charset="0"/>
              </a:rPr>
              <a:t>Your text here</a:t>
            </a:r>
            <a:endParaRPr lang="en-US" sz="2400" dirty="0">
              <a:latin typeface="Calibri" pitchFamily="34" charset="0"/>
            </a:endParaRPr>
          </a:p>
        </p:txBody>
      </p:sp>
      <p:grpSp>
        <p:nvGrpSpPr>
          <p:cNvPr id="2" name="Group 35"/>
          <p:cNvGrpSpPr/>
          <p:nvPr/>
        </p:nvGrpSpPr>
        <p:grpSpPr>
          <a:xfrm>
            <a:off x="2398797" y="2236790"/>
            <a:ext cx="168275" cy="174625"/>
            <a:chOff x="3870325" y="4008438"/>
            <a:chExt cx="168275" cy="174625"/>
          </a:xfrm>
          <a:gradFill>
            <a:gsLst>
              <a:gs pos="0">
                <a:srgbClr val="FBE4AE"/>
              </a:gs>
              <a:gs pos="13000">
                <a:srgbClr val="BD922A"/>
              </a:gs>
              <a:gs pos="21001">
                <a:srgbClr val="BD922A"/>
              </a:gs>
              <a:gs pos="63000">
                <a:srgbClr val="FBE4AE"/>
              </a:gs>
              <a:gs pos="67000">
                <a:srgbClr val="BD922A"/>
              </a:gs>
              <a:gs pos="69000">
                <a:srgbClr val="835E17"/>
              </a:gs>
              <a:gs pos="82001">
                <a:srgbClr val="A28949"/>
              </a:gs>
              <a:gs pos="100000">
                <a:srgbClr val="FAE3B7"/>
              </a:gs>
            </a:gsLst>
            <a:lin ang="5400000" scaled="0"/>
          </a:gradFill>
        </p:grpSpPr>
        <p:sp>
          <p:nvSpPr>
            <p:cNvPr id="33" name="Rectangle 79"/>
            <p:cNvSpPr>
              <a:spLocks noChangeArrowheads="1"/>
            </p:cNvSpPr>
            <p:nvPr/>
          </p:nvSpPr>
          <p:spPr bwMode="auto">
            <a:xfrm>
              <a:off x="3921125" y="4062413"/>
              <a:ext cx="117475" cy="120650"/>
            </a:xfrm>
            <a:prstGeom prst="rect">
              <a:avLst/>
            </a:prstGeom>
            <a:grpFill/>
            <a:ln>
              <a:headEnd/>
              <a:tailEnd/>
            </a:ln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wrap="none" anchor="ctr"/>
            <a:lstStyle/>
            <a:p>
              <a:endParaRPr lang="en-US" dirty="0">
                <a:latin typeface="Calibri" pitchFamily="34" charset="0"/>
              </a:endParaRPr>
            </a:p>
          </p:txBody>
        </p:sp>
        <p:sp>
          <p:nvSpPr>
            <p:cNvPr id="34" name="Rectangle 80"/>
            <p:cNvSpPr>
              <a:spLocks noChangeArrowheads="1"/>
            </p:cNvSpPr>
            <p:nvPr/>
          </p:nvSpPr>
          <p:spPr bwMode="auto">
            <a:xfrm>
              <a:off x="3870325" y="4008438"/>
              <a:ext cx="117475" cy="119063"/>
            </a:xfrm>
            <a:prstGeom prst="rect">
              <a:avLst/>
            </a:prstGeom>
            <a:grpFill/>
            <a:ln>
              <a:headEnd/>
              <a:tailEnd/>
            </a:ln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wrap="none" anchor="ctr"/>
            <a:lstStyle/>
            <a:p>
              <a:endParaRPr lang="en-US" dirty="0">
                <a:latin typeface="Calibri" pitchFamily="34" charset="0"/>
              </a:endParaRPr>
            </a:p>
          </p:txBody>
        </p:sp>
      </p:grpSp>
      <p:sp>
        <p:nvSpPr>
          <p:cNvPr id="35" name="Line 82"/>
          <p:cNvSpPr>
            <a:spLocks noChangeShapeType="1"/>
          </p:cNvSpPr>
          <p:nvPr/>
        </p:nvSpPr>
        <p:spPr bwMode="auto">
          <a:xfrm>
            <a:off x="2569321" y="2342822"/>
            <a:ext cx="5212468" cy="0"/>
          </a:xfrm>
          <a:prstGeom prst="line">
            <a:avLst/>
          </a:prstGeom>
          <a:noFill/>
          <a:ln w="28575" cap="rnd">
            <a:solidFill>
              <a:schemeClr val="accent3">
                <a:lumMod val="50000"/>
              </a:schemeClr>
            </a:solidFill>
            <a:prstDash val="sysDot"/>
            <a:round/>
            <a:headEnd/>
            <a:tailEnd/>
          </a:ln>
          <a:effectLst/>
        </p:spPr>
        <p:txBody>
          <a:bodyPr/>
          <a:lstStyle/>
          <a:p>
            <a:endParaRPr lang="en-US" dirty="0">
              <a:latin typeface="Calibri" pitchFamily="34" charset="0"/>
            </a:endParaRPr>
          </a:p>
        </p:txBody>
      </p:sp>
      <p:sp>
        <p:nvSpPr>
          <p:cNvPr id="45" name="Line 82"/>
          <p:cNvSpPr>
            <a:spLocks noChangeShapeType="1"/>
          </p:cNvSpPr>
          <p:nvPr/>
        </p:nvSpPr>
        <p:spPr bwMode="auto">
          <a:xfrm>
            <a:off x="2692154" y="2938063"/>
            <a:ext cx="5089635" cy="0"/>
          </a:xfrm>
          <a:prstGeom prst="line">
            <a:avLst/>
          </a:prstGeom>
          <a:noFill/>
          <a:ln w="28575" cap="rnd">
            <a:solidFill>
              <a:schemeClr val="accent3">
                <a:lumMod val="50000"/>
              </a:schemeClr>
            </a:solidFill>
            <a:prstDash val="sysDot"/>
            <a:round/>
            <a:headEnd/>
            <a:tailEnd/>
          </a:ln>
          <a:effectLst/>
        </p:spPr>
        <p:txBody>
          <a:bodyPr/>
          <a:lstStyle/>
          <a:p>
            <a:endParaRPr lang="en-US" dirty="0">
              <a:latin typeface="Calibri" pitchFamily="34" charset="0"/>
            </a:endParaRPr>
          </a:p>
        </p:txBody>
      </p:sp>
      <p:sp>
        <p:nvSpPr>
          <p:cNvPr id="46" name="Line 82"/>
          <p:cNvSpPr>
            <a:spLocks noChangeShapeType="1"/>
          </p:cNvSpPr>
          <p:nvPr/>
        </p:nvSpPr>
        <p:spPr bwMode="auto">
          <a:xfrm>
            <a:off x="2781300" y="3569997"/>
            <a:ext cx="5089635" cy="0"/>
          </a:xfrm>
          <a:prstGeom prst="line">
            <a:avLst/>
          </a:prstGeom>
          <a:noFill/>
          <a:ln w="28575" cap="rnd">
            <a:solidFill>
              <a:schemeClr val="accent3">
                <a:lumMod val="50000"/>
              </a:schemeClr>
            </a:solidFill>
            <a:prstDash val="sysDot"/>
            <a:round/>
            <a:headEnd/>
            <a:tailEnd/>
          </a:ln>
          <a:effectLst/>
        </p:spPr>
        <p:txBody>
          <a:bodyPr/>
          <a:lstStyle/>
          <a:p>
            <a:endParaRPr lang="en-US" dirty="0">
              <a:latin typeface="Calibri" pitchFamily="34" charset="0"/>
            </a:endParaRPr>
          </a:p>
        </p:txBody>
      </p:sp>
      <p:sp>
        <p:nvSpPr>
          <p:cNvPr id="47" name="Line 82"/>
          <p:cNvSpPr>
            <a:spLocks noChangeShapeType="1"/>
          </p:cNvSpPr>
          <p:nvPr/>
        </p:nvSpPr>
        <p:spPr bwMode="auto">
          <a:xfrm>
            <a:off x="2781300" y="4125104"/>
            <a:ext cx="5089635" cy="0"/>
          </a:xfrm>
          <a:prstGeom prst="line">
            <a:avLst/>
          </a:prstGeom>
          <a:noFill/>
          <a:ln w="28575" cap="rnd">
            <a:solidFill>
              <a:schemeClr val="accent3">
                <a:lumMod val="50000"/>
              </a:schemeClr>
            </a:solidFill>
            <a:prstDash val="sysDot"/>
            <a:round/>
            <a:headEnd/>
            <a:tailEnd/>
          </a:ln>
          <a:effectLst/>
        </p:spPr>
        <p:txBody>
          <a:bodyPr/>
          <a:lstStyle/>
          <a:p>
            <a:endParaRPr lang="en-US" dirty="0">
              <a:latin typeface="Calibri" pitchFamily="34" charset="0"/>
            </a:endParaRPr>
          </a:p>
        </p:txBody>
      </p:sp>
      <p:grpSp>
        <p:nvGrpSpPr>
          <p:cNvPr id="3" name="Group 35"/>
          <p:cNvGrpSpPr/>
          <p:nvPr/>
        </p:nvGrpSpPr>
        <p:grpSpPr>
          <a:xfrm>
            <a:off x="2676279" y="2840191"/>
            <a:ext cx="168275" cy="174625"/>
            <a:chOff x="3870325" y="4008438"/>
            <a:chExt cx="168275" cy="174625"/>
          </a:xfrm>
          <a:gradFill>
            <a:gsLst>
              <a:gs pos="0">
                <a:srgbClr val="FBE4AE"/>
              </a:gs>
              <a:gs pos="13000">
                <a:srgbClr val="BD922A"/>
              </a:gs>
              <a:gs pos="21001">
                <a:srgbClr val="BD922A"/>
              </a:gs>
              <a:gs pos="63000">
                <a:srgbClr val="FBE4AE"/>
              </a:gs>
              <a:gs pos="67000">
                <a:srgbClr val="BD922A"/>
              </a:gs>
              <a:gs pos="69000">
                <a:srgbClr val="835E17"/>
              </a:gs>
              <a:gs pos="82001">
                <a:srgbClr val="A28949"/>
              </a:gs>
              <a:gs pos="100000">
                <a:srgbClr val="FAE3B7"/>
              </a:gs>
            </a:gsLst>
            <a:lin ang="5400000" scaled="0"/>
          </a:gradFill>
        </p:grpSpPr>
        <p:sp>
          <p:nvSpPr>
            <p:cNvPr id="52" name="Rectangle 79"/>
            <p:cNvSpPr>
              <a:spLocks noChangeArrowheads="1"/>
            </p:cNvSpPr>
            <p:nvPr/>
          </p:nvSpPr>
          <p:spPr bwMode="auto">
            <a:xfrm>
              <a:off x="3921125" y="4062413"/>
              <a:ext cx="117475" cy="120650"/>
            </a:xfrm>
            <a:prstGeom prst="rect">
              <a:avLst/>
            </a:prstGeom>
            <a:grpFill/>
            <a:ln>
              <a:headEnd/>
              <a:tailEnd/>
            </a:ln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wrap="none" anchor="ctr"/>
            <a:lstStyle/>
            <a:p>
              <a:endParaRPr lang="en-US" dirty="0">
                <a:latin typeface="Calibri" pitchFamily="34" charset="0"/>
              </a:endParaRPr>
            </a:p>
          </p:txBody>
        </p:sp>
        <p:sp>
          <p:nvSpPr>
            <p:cNvPr id="53" name="Rectangle 80"/>
            <p:cNvSpPr>
              <a:spLocks noChangeArrowheads="1"/>
            </p:cNvSpPr>
            <p:nvPr/>
          </p:nvSpPr>
          <p:spPr bwMode="auto">
            <a:xfrm>
              <a:off x="3870325" y="4008438"/>
              <a:ext cx="117475" cy="119063"/>
            </a:xfrm>
            <a:prstGeom prst="rect">
              <a:avLst/>
            </a:prstGeom>
            <a:grpFill/>
            <a:ln>
              <a:headEnd/>
              <a:tailEnd/>
            </a:ln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wrap="none" anchor="ctr"/>
            <a:lstStyle/>
            <a:p>
              <a:endParaRPr lang="en-US" dirty="0">
                <a:latin typeface="Calibri" pitchFamily="34" charset="0"/>
              </a:endParaRPr>
            </a:p>
          </p:txBody>
        </p:sp>
      </p:grpSp>
      <p:grpSp>
        <p:nvGrpSpPr>
          <p:cNvPr id="4" name="Group 35"/>
          <p:cNvGrpSpPr/>
          <p:nvPr/>
        </p:nvGrpSpPr>
        <p:grpSpPr>
          <a:xfrm>
            <a:off x="2676279" y="3481647"/>
            <a:ext cx="168275" cy="174625"/>
            <a:chOff x="3870325" y="4008438"/>
            <a:chExt cx="168275" cy="174625"/>
          </a:xfrm>
          <a:gradFill>
            <a:gsLst>
              <a:gs pos="0">
                <a:srgbClr val="FBE4AE"/>
              </a:gs>
              <a:gs pos="13000">
                <a:srgbClr val="BD922A"/>
              </a:gs>
              <a:gs pos="21001">
                <a:srgbClr val="BD922A"/>
              </a:gs>
              <a:gs pos="63000">
                <a:srgbClr val="FBE4AE"/>
              </a:gs>
              <a:gs pos="67000">
                <a:srgbClr val="BD922A"/>
              </a:gs>
              <a:gs pos="69000">
                <a:srgbClr val="835E17"/>
              </a:gs>
              <a:gs pos="82001">
                <a:srgbClr val="A28949"/>
              </a:gs>
              <a:gs pos="100000">
                <a:srgbClr val="FAE3B7"/>
              </a:gs>
            </a:gsLst>
            <a:lin ang="5400000" scaled="0"/>
          </a:gradFill>
        </p:grpSpPr>
        <p:sp>
          <p:nvSpPr>
            <p:cNvPr id="55" name="Rectangle 79"/>
            <p:cNvSpPr>
              <a:spLocks noChangeArrowheads="1"/>
            </p:cNvSpPr>
            <p:nvPr/>
          </p:nvSpPr>
          <p:spPr bwMode="auto">
            <a:xfrm>
              <a:off x="3921125" y="4062413"/>
              <a:ext cx="117475" cy="120650"/>
            </a:xfrm>
            <a:prstGeom prst="rect">
              <a:avLst/>
            </a:prstGeom>
            <a:grpFill/>
            <a:ln>
              <a:headEnd/>
              <a:tailEnd/>
            </a:ln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wrap="none" anchor="ctr"/>
            <a:lstStyle/>
            <a:p>
              <a:endParaRPr lang="en-US" dirty="0">
                <a:latin typeface="Calibri" pitchFamily="34" charset="0"/>
              </a:endParaRPr>
            </a:p>
          </p:txBody>
        </p:sp>
        <p:sp>
          <p:nvSpPr>
            <p:cNvPr id="56" name="Rectangle 80"/>
            <p:cNvSpPr>
              <a:spLocks noChangeArrowheads="1"/>
            </p:cNvSpPr>
            <p:nvPr/>
          </p:nvSpPr>
          <p:spPr bwMode="auto">
            <a:xfrm>
              <a:off x="3870325" y="4008438"/>
              <a:ext cx="117475" cy="119063"/>
            </a:xfrm>
            <a:prstGeom prst="rect">
              <a:avLst/>
            </a:prstGeom>
            <a:grpFill/>
            <a:ln>
              <a:headEnd/>
              <a:tailEnd/>
            </a:ln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wrap="none" anchor="ctr"/>
            <a:lstStyle/>
            <a:p>
              <a:endParaRPr lang="en-US" dirty="0">
                <a:latin typeface="Calibri" pitchFamily="34" charset="0"/>
              </a:endParaRPr>
            </a:p>
          </p:txBody>
        </p:sp>
      </p:grpSp>
      <p:grpSp>
        <p:nvGrpSpPr>
          <p:cNvPr id="5" name="Group 35"/>
          <p:cNvGrpSpPr/>
          <p:nvPr/>
        </p:nvGrpSpPr>
        <p:grpSpPr>
          <a:xfrm>
            <a:off x="2662631" y="4013919"/>
            <a:ext cx="168275" cy="174625"/>
            <a:chOff x="3870325" y="4008438"/>
            <a:chExt cx="168275" cy="174625"/>
          </a:xfrm>
          <a:gradFill>
            <a:gsLst>
              <a:gs pos="0">
                <a:srgbClr val="FBE4AE"/>
              </a:gs>
              <a:gs pos="13000">
                <a:srgbClr val="BD922A"/>
              </a:gs>
              <a:gs pos="21001">
                <a:srgbClr val="BD922A"/>
              </a:gs>
              <a:gs pos="63000">
                <a:srgbClr val="FBE4AE"/>
              </a:gs>
              <a:gs pos="67000">
                <a:srgbClr val="BD922A"/>
              </a:gs>
              <a:gs pos="69000">
                <a:srgbClr val="835E17"/>
              </a:gs>
              <a:gs pos="82001">
                <a:srgbClr val="A28949"/>
              </a:gs>
              <a:gs pos="100000">
                <a:srgbClr val="FAE3B7"/>
              </a:gs>
            </a:gsLst>
            <a:lin ang="5400000" scaled="0"/>
          </a:gradFill>
        </p:grpSpPr>
        <p:sp>
          <p:nvSpPr>
            <p:cNvPr id="58" name="Rectangle 79"/>
            <p:cNvSpPr>
              <a:spLocks noChangeArrowheads="1"/>
            </p:cNvSpPr>
            <p:nvPr/>
          </p:nvSpPr>
          <p:spPr bwMode="auto">
            <a:xfrm>
              <a:off x="3921125" y="4062413"/>
              <a:ext cx="117475" cy="120650"/>
            </a:xfrm>
            <a:prstGeom prst="rect">
              <a:avLst/>
            </a:prstGeom>
            <a:grpFill/>
            <a:ln>
              <a:headEnd/>
              <a:tailEnd/>
            </a:ln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wrap="none" anchor="ctr"/>
            <a:lstStyle/>
            <a:p>
              <a:endParaRPr lang="en-US" dirty="0">
                <a:latin typeface="Calibri" pitchFamily="34" charset="0"/>
              </a:endParaRPr>
            </a:p>
          </p:txBody>
        </p:sp>
        <p:sp>
          <p:nvSpPr>
            <p:cNvPr id="59" name="Rectangle 80"/>
            <p:cNvSpPr>
              <a:spLocks noChangeArrowheads="1"/>
            </p:cNvSpPr>
            <p:nvPr/>
          </p:nvSpPr>
          <p:spPr bwMode="auto">
            <a:xfrm>
              <a:off x="3870325" y="4008438"/>
              <a:ext cx="117475" cy="119063"/>
            </a:xfrm>
            <a:prstGeom prst="rect">
              <a:avLst/>
            </a:prstGeom>
            <a:grpFill/>
            <a:ln>
              <a:headEnd/>
              <a:tailEnd/>
            </a:ln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wrap="none" anchor="ctr"/>
            <a:lstStyle/>
            <a:p>
              <a:endParaRPr lang="en-US" dirty="0">
                <a:latin typeface="Calibri" pitchFamily="34" charset="0"/>
              </a:endParaRPr>
            </a:p>
          </p:txBody>
        </p:sp>
      </p:grpSp>
      <p:sp>
        <p:nvSpPr>
          <p:cNvPr id="26" name="Title 25"/>
          <p:cNvSpPr>
            <a:spLocks noGrp="1"/>
          </p:cNvSpPr>
          <p:nvPr>
            <p:ph type="title"/>
          </p:nvPr>
        </p:nvSpPr>
        <p:spPr>
          <a:xfrm>
            <a:off x="1295400" y="274638"/>
            <a:ext cx="7391400" cy="1143000"/>
          </a:xfrm>
        </p:spPr>
        <p:txBody>
          <a:bodyPr>
            <a:normAutofit/>
          </a:bodyPr>
          <a:lstStyle/>
          <a:p>
            <a:r>
              <a:rPr lang="en-US" dirty="0" smtClean="0"/>
              <a:t>Presentation Agenda</a:t>
            </a:r>
            <a:endParaRPr lang="en-US" sz="3200" dirty="0"/>
          </a:p>
        </p:txBody>
      </p:sp>
    </p:spTree>
    <p:extLst>
      <p:ext uri="{BB962C8B-B14F-4D97-AF65-F5344CB8AC3E}">
        <p14:creationId xmlns:p14="http://schemas.microsoft.com/office/powerpoint/2010/main" val="2686167740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9" presetClass="entr" presetSubtype="0" decel="10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4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50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49" presetClass="entr" presetSubtype="0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0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50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49" presetClass="entr" presetSubtype="0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2500"/>
                            </p:stCondLst>
                            <p:childTnLst>
                              <p:par>
                                <p:cTn id="44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6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3000"/>
                            </p:stCondLst>
                            <p:childTnLst>
                              <p:par>
                                <p:cTn id="48" presetID="50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49" presetClass="entr" presetSubtype="0" decel="100000" fill="hold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4300"/>
                            </p:stCondLst>
                            <p:childTnLst>
                              <p:par>
                                <p:cTn id="6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2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4800"/>
                            </p:stCondLst>
                            <p:childTnLst>
                              <p:par>
                                <p:cTn id="64" presetID="50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6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8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" grpId="0"/>
      <p:bldP spid="21" grpId="0"/>
      <p:bldP spid="22" grpId="0"/>
      <p:bldP spid="23" grpId="0"/>
      <p:bldP spid="35" grpId="0" animBg="1"/>
      <p:bldP spid="45" grpId="0" animBg="1"/>
      <p:bldP spid="46" grpId="0" animBg="1"/>
      <p:bldP spid="47" grpId="0" animBg="1"/>
    </p:bldLst>
  </p:timing>
</p:sld>
</file>

<file path=ppt/slides/slide1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ounded Rectangle 1"/>
          <p:cNvSpPr/>
          <p:nvPr/>
        </p:nvSpPr>
        <p:spPr>
          <a:xfrm>
            <a:off x="2014537" y="1295400"/>
            <a:ext cx="5072063" cy="1071563"/>
          </a:xfrm>
          <a:prstGeom prst="roundRect">
            <a:avLst/>
          </a:prstGeom>
          <a:gradFill>
            <a:gsLst>
              <a:gs pos="0">
                <a:schemeClr val="accent3">
                  <a:lumMod val="75000"/>
                </a:schemeClr>
              </a:gs>
              <a:gs pos="35000">
                <a:schemeClr val="accent3">
                  <a:lumMod val="60000"/>
                  <a:lumOff val="40000"/>
                </a:schemeClr>
              </a:gs>
              <a:gs pos="100000">
                <a:schemeClr val="accent3">
                  <a:lumMod val="20000"/>
                  <a:lumOff val="80000"/>
                </a:schemeClr>
              </a:gs>
            </a:gsLst>
          </a:gradFill>
          <a:ln>
            <a:solidFill>
              <a:schemeClr val="accent3">
                <a:lumMod val="75000"/>
              </a:schemeClr>
            </a:solidFill>
          </a:ln>
        </p:spPr>
        <p:style>
          <a:lnRef idx="1">
            <a:schemeClr val="accent6"/>
          </a:lnRef>
          <a:fillRef idx="2">
            <a:schemeClr val="accent6"/>
          </a:fillRef>
          <a:effectRef idx="1">
            <a:schemeClr val="accent6"/>
          </a:effectRef>
          <a:fontRef idx="minor">
            <a:schemeClr val="dk1"/>
          </a:fontRef>
        </p:style>
        <p:txBody>
          <a:bodyPr anchor="ctr"/>
          <a:lstStyle/>
          <a:p>
            <a:pPr algn="ctr">
              <a:defRPr/>
            </a:pPr>
            <a:endParaRPr lang="en-US" dirty="0">
              <a:latin typeface="Calibri" pitchFamily="34" charset="0"/>
            </a:endParaRPr>
          </a:p>
        </p:txBody>
      </p:sp>
      <p:sp>
        <p:nvSpPr>
          <p:cNvPr id="4" name="Rounded Rectangle 3"/>
          <p:cNvSpPr/>
          <p:nvPr/>
        </p:nvSpPr>
        <p:spPr>
          <a:xfrm>
            <a:off x="2014537" y="2581275"/>
            <a:ext cx="5072063" cy="1071563"/>
          </a:xfrm>
          <a:prstGeom prst="roundRect">
            <a:avLst/>
          </a:prstGeom>
          <a:gradFill>
            <a:gsLst>
              <a:gs pos="0">
                <a:schemeClr val="accent3">
                  <a:lumMod val="75000"/>
                </a:schemeClr>
              </a:gs>
              <a:gs pos="35000">
                <a:schemeClr val="accent3">
                  <a:lumMod val="60000"/>
                  <a:lumOff val="40000"/>
                </a:schemeClr>
              </a:gs>
              <a:gs pos="100000">
                <a:schemeClr val="accent3">
                  <a:lumMod val="20000"/>
                  <a:lumOff val="80000"/>
                </a:schemeClr>
              </a:gs>
            </a:gsLst>
          </a:gradFill>
          <a:ln>
            <a:solidFill>
              <a:schemeClr val="accent3">
                <a:lumMod val="75000"/>
              </a:schemeClr>
            </a:solidFill>
          </a:ln>
        </p:spPr>
        <p:style>
          <a:lnRef idx="1">
            <a:schemeClr val="accent6"/>
          </a:lnRef>
          <a:fillRef idx="2">
            <a:schemeClr val="accent6"/>
          </a:fillRef>
          <a:effectRef idx="1">
            <a:schemeClr val="accent6"/>
          </a:effectRef>
          <a:fontRef idx="minor">
            <a:schemeClr val="dk1"/>
          </a:fontRef>
        </p:style>
        <p:txBody>
          <a:bodyPr anchor="ctr"/>
          <a:lstStyle/>
          <a:p>
            <a:pPr algn="ctr">
              <a:defRPr/>
            </a:pPr>
            <a:endParaRPr lang="en-US" dirty="0">
              <a:latin typeface="Calibri" pitchFamily="34" charset="0"/>
            </a:endParaRPr>
          </a:p>
        </p:txBody>
      </p:sp>
      <p:sp>
        <p:nvSpPr>
          <p:cNvPr id="6" name="Rounded Rectangle 5"/>
          <p:cNvSpPr/>
          <p:nvPr/>
        </p:nvSpPr>
        <p:spPr>
          <a:xfrm>
            <a:off x="2014537" y="3795713"/>
            <a:ext cx="5072063" cy="1071562"/>
          </a:xfrm>
          <a:prstGeom prst="roundRect">
            <a:avLst/>
          </a:prstGeom>
          <a:gradFill>
            <a:gsLst>
              <a:gs pos="0">
                <a:schemeClr val="accent3">
                  <a:lumMod val="75000"/>
                </a:schemeClr>
              </a:gs>
              <a:gs pos="35000">
                <a:schemeClr val="accent3">
                  <a:lumMod val="60000"/>
                  <a:lumOff val="40000"/>
                </a:schemeClr>
              </a:gs>
              <a:gs pos="100000">
                <a:schemeClr val="accent3">
                  <a:lumMod val="20000"/>
                  <a:lumOff val="80000"/>
                </a:schemeClr>
              </a:gs>
            </a:gsLst>
          </a:gradFill>
          <a:ln>
            <a:solidFill>
              <a:schemeClr val="accent3">
                <a:lumMod val="75000"/>
              </a:schemeClr>
            </a:solidFill>
          </a:ln>
        </p:spPr>
        <p:style>
          <a:lnRef idx="1">
            <a:schemeClr val="accent6"/>
          </a:lnRef>
          <a:fillRef idx="2">
            <a:schemeClr val="accent6"/>
          </a:fillRef>
          <a:effectRef idx="1">
            <a:schemeClr val="accent6"/>
          </a:effectRef>
          <a:fontRef idx="minor">
            <a:schemeClr val="dk1"/>
          </a:fontRef>
        </p:style>
        <p:txBody>
          <a:bodyPr anchor="ctr"/>
          <a:lstStyle/>
          <a:p>
            <a:pPr algn="ctr">
              <a:defRPr/>
            </a:pPr>
            <a:endParaRPr lang="en-US" dirty="0">
              <a:latin typeface="Calibri" pitchFamily="34" charset="0"/>
            </a:endParaRPr>
          </a:p>
        </p:txBody>
      </p:sp>
      <p:sp>
        <p:nvSpPr>
          <p:cNvPr id="8" name="Rounded Rectangle 7"/>
          <p:cNvSpPr/>
          <p:nvPr/>
        </p:nvSpPr>
        <p:spPr>
          <a:xfrm>
            <a:off x="2014537" y="5010150"/>
            <a:ext cx="5072063" cy="1071563"/>
          </a:xfrm>
          <a:prstGeom prst="roundRect">
            <a:avLst/>
          </a:prstGeom>
          <a:gradFill>
            <a:gsLst>
              <a:gs pos="0">
                <a:schemeClr val="accent3">
                  <a:lumMod val="75000"/>
                </a:schemeClr>
              </a:gs>
              <a:gs pos="35000">
                <a:schemeClr val="accent3">
                  <a:lumMod val="60000"/>
                  <a:lumOff val="40000"/>
                </a:schemeClr>
              </a:gs>
              <a:gs pos="100000">
                <a:schemeClr val="accent3">
                  <a:lumMod val="20000"/>
                  <a:lumOff val="80000"/>
                </a:schemeClr>
              </a:gs>
            </a:gsLst>
          </a:gradFill>
          <a:ln>
            <a:solidFill>
              <a:schemeClr val="accent3">
                <a:lumMod val="75000"/>
              </a:schemeClr>
            </a:solidFill>
          </a:ln>
        </p:spPr>
        <p:style>
          <a:lnRef idx="1">
            <a:schemeClr val="accent6"/>
          </a:lnRef>
          <a:fillRef idx="2">
            <a:schemeClr val="accent6"/>
          </a:fillRef>
          <a:effectRef idx="1">
            <a:schemeClr val="accent6"/>
          </a:effectRef>
          <a:fontRef idx="minor">
            <a:schemeClr val="dk1"/>
          </a:fontRef>
        </p:style>
        <p:txBody>
          <a:bodyPr anchor="ctr"/>
          <a:lstStyle/>
          <a:p>
            <a:pPr algn="ctr">
              <a:defRPr/>
            </a:pPr>
            <a:endParaRPr lang="en-US" dirty="0">
              <a:latin typeface="Calibri" pitchFamily="34" charset="0"/>
            </a:endParaRPr>
          </a:p>
        </p:txBody>
      </p:sp>
      <p:pic>
        <p:nvPicPr>
          <p:cNvPr id="19462" name="Picture 11" descr="Glass square buttons.gif"/>
          <p:cNvPicPr>
            <a:picLocks noChangeAspect="1"/>
          </p:cNvPicPr>
          <p:nvPr/>
        </p:nvPicPr>
        <p:blipFill>
          <a:blip r:embed="rId2" cstate="email"/>
          <a:stretch>
            <a:fillRect/>
          </a:stretch>
        </p:blipFill>
        <p:spPr bwMode="auto">
          <a:xfrm>
            <a:off x="2014537" y="1298922"/>
            <a:ext cx="1152525" cy="116453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9463" name="Picture 12" descr="Glass square buttons.gif"/>
          <p:cNvPicPr>
            <a:picLocks noChangeAspect="1"/>
          </p:cNvPicPr>
          <p:nvPr/>
        </p:nvPicPr>
        <p:blipFill>
          <a:blip r:embed="rId2" cstate="email"/>
          <a:stretch>
            <a:fillRect/>
          </a:stretch>
        </p:blipFill>
        <p:spPr bwMode="auto">
          <a:xfrm>
            <a:off x="2014537" y="2584797"/>
            <a:ext cx="1152525" cy="116453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9464" name="Picture 13" descr="Glass square buttons.gif"/>
          <p:cNvPicPr>
            <a:picLocks noChangeAspect="1"/>
          </p:cNvPicPr>
          <p:nvPr/>
        </p:nvPicPr>
        <p:blipFill>
          <a:blip r:embed="rId2" cstate="email"/>
          <a:stretch>
            <a:fillRect/>
          </a:stretch>
        </p:blipFill>
        <p:spPr bwMode="auto">
          <a:xfrm>
            <a:off x="2014537" y="3799235"/>
            <a:ext cx="1152525" cy="116453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9465" name="Picture 14" descr="Glass square buttons.gif"/>
          <p:cNvPicPr>
            <a:picLocks noChangeAspect="1"/>
          </p:cNvPicPr>
          <p:nvPr/>
        </p:nvPicPr>
        <p:blipFill>
          <a:blip r:embed="rId2" cstate="email"/>
          <a:stretch>
            <a:fillRect/>
          </a:stretch>
        </p:blipFill>
        <p:spPr bwMode="auto">
          <a:xfrm>
            <a:off x="2014537" y="5013672"/>
            <a:ext cx="1152525" cy="116453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9466" name="TextBox 15"/>
          <p:cNvSpPr txBox="1">
            <a:spLocks noChangeArrowheads="1"/>
          </p:cNvSpPr>
          <p:nvPr/>
        </p:nvSpPr>
        <p:spPr bwMode="auto">
          <a:xfrm>
            <a:off x="2371725" y="1509713"/>
            <a:ext cx="341312" cy="584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sz="3200" dirty="0">
                <a:solidFill>
                  <a:schemeClr val="bg1"/>
                </a:solidFill>
                <a:latin typeface="Impact" pitchFamily="34" charset="0"/>
              </a:rPr>
              <a:t>1</a:t>
            </a:r>
          </a:p>
        </p:txBody>
      </p:sp>
      <p:sp>
        <p:nvSpPr>
          <p:cNvPr id="19467" name="TextBox 16"/>
          <p:cNvSpPr txBox="1">
            <a:spLocks noChangeArrowheads="1"/>
          </p:cNvSpPr>
          <p:nvPr/>
        </p:nvSpPr>
        <p:spPr bwMode="auto">
          <a:xfrm>
            <a:off x="2371725" y="2867025"/>
            <a:ext cx="392112" cy="584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sz="3200">
                <a:solidFill>
                  <a:schemeClr val="bg1"/>
                </a:solidFill>
                <a:latin typeface="Impact" pitchFamily="34" charset="0"/>
              </a:rPr>
              <a:t>2</a:t>
            </a:r>
          </a:p>
        </p:txBody>
      </p:sp>
      <p:sp>
        <p:nvSpPr>
          <p:cNvPr id="19468" name="TextBox 17"/>
          <p:cNvSpPr txBox="1">
            <a:spLocks noChangeArrowheads="1"/>
          </p:cNvSpPr>
          <p:nvPr/>
        </p:nvSpPr>
        <p:spPr bwMode="auto">
          <a:xfrm>
            <a:off x="2371725" y="4010025"/>
            <a:ext cx="403225" cy="584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sz="3200">
                <a:solidFill>
                  <a:schemeClr val="bg1"/>
                </a:solidFill>
                <a:latin typeface="Impact" pitchFamily="34" charset="0"/>
              </a:rPr>
              <a:t>3</a:t>
            </a:r>
          </a:p>
        </p:txBody>
      </p:sp>
      <p:sp>
        <p:nvSpPr>
          <p:cNvPr id="19469" name="TextBox 18"/>
          <p:cNvSpPr txBox="1">
            <a:spLocks noChangeArrowheads="1"/>
          </p:cNvSpPr>
          <p:nvPr/>
        </p:nvSpPr>
        <p:spPr bwMode="auto">
          <a:xfrm>
            <a:off x="2397125" y="5224463"/>
            <a:ext cx="403225" cy="584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sz="3200">
                <a:solidFill>
                  <a:schemeClr val="bg1"/>
                </a:solidFill>
                <a:latin typeface="Impact" pitchFamily="34" charset="0"/>
              </a:rPr>
              <a:t>4</a:t>
            </a:r>
          </a:p>
        </p:txBody>
      </p:sp>
      <p:sp>
        <p:nvSpPr>
          <p:cNvPr id="19470" name="Title 19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770391"/>
          </a:xfrm>
        </p:spPr>
        <p:txBody>
          <a:bodyPr>
            <a:normAutofit/>
          </a:bodyPr>
          <a:lstStyle/>
          <a:p>
            <a:r>
              <a:rPr lang="en-US" dirty="0" smtClean="0"/>
              <a:t>Presentation Agenda</a:t>
            </a:r>
          </a:p>
        </p:txBody>
      </p:sp>
      <p:sp>
        <p:nvSpPr>
          <p:cNvPr id="17" name="TextBox 16"/>
          <p:cNvSpPr txBox="1"/>
          <p:nvPr/>
        </p:nvSpPr>
        <p:spPr>
          <a:xfrm>
            <a:off x="3167062" y="1575719"/>
            <a:ext cx="223035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dirty="0" smtClean="0">
                <a:latin typeface="Calibri" pitchFamily="34" charset="0"/>
              </a:rPr>
              <a:t>Your text here</a:t>
            </a:r>
            <a:endParaRPr lang="en-US" sz="2800" dirty="0">
              <a:latin typeface="Calibri" pitchFamily="34" charset="0"/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3167062" y="2869233"/>
            <a:ext cx="223035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dirty="0" smtClean="0">
                <a:latin typeface="Calibri" pitchFamily="34" charset="0"/>
              </a:rPr>
              <a:t>Your text here</a:t>
            </a:r>
            <a:endParaRPr lang="en-US" sz="2800" dirty="0">
              <a:latin typeface="Calibri" pitchFamily="34" charset="0"/>
            </a:endParaRPr>
          </a:p>
        </p:txBody>
      </p:sp>
      <p:sp>
        <p:nvSpPr>
          <p:cNvPr id="19" name="TextBox 18"/>
          <p:cNvSpPr txBox="1"/>
          <p:nvPr/>
        </p:nvSpPr>
        <p:spPr>
          <a:xfrm>
            <a:off x="3167062" y="4107930"/>
            <a:ext cx="223035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dirty="0" smtClean="0">
                <a:latin typeface="Calibri" pitchFamily="34" charset="0"/>
              </a:rPr>
              <a:t>Your text here</a:t>
            </a:r>
            <a:endParaRPr lang="en-US" sz="2800" dirty="0">
              <a:latin typeface="Calibri" pitchFamily="34" charset="0"/>
            </a:endParaRPr>
          </a:p>
        </p:txBody>
      </p:sp>
      <p:sp>
        <p:nvSpPr>
          <p:cNvPr id="20" name="TextBox 19"/>
          <p:cNvSpPr txBox="1"/>
          <p:nvPr/>
        </p:nvSpPr>
        <p:spPr>
          <a:xfrm>
            <a:off x="3167062" y="5301102"/>
            <a:ext cx="223035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dirty="0" smtClean="0">
                <a:latin typeface="Calibri" pitchFamily="34" charset="0"/>
              </a:rPr>
              <a:t>Your text here</a:t>
            </a:r>
            <a:endParaRPr lang="en-US" sz="2800" dirty="0">
              <a:latin typeface="Calibri" pitchFamily="34" charset="0"/>
            </a:endParaRPr>
          </a:p>
        </p:txBody>
      </p:sp>
      <p:sp>
        <p:nvSpPr>
          <p:cNvPr id="22" name="Block Arc 21"/>
          <p:cNvSpPr/>
          <p:nvPr/>
        </p:nvSpPr>
        <p:spPr>
          <a:xfrm>
            <a:off x="6459279" y="2375790"/>
            <a:ext cx="627321" cy="543891"/>
          </a:xfrm>
          <a:prstGeom prst="blockArc">
            <a:avLst/>
          </a:prstGeom>
          <a:solidFill>
            <a:schemeClr val="bg1">
              <a:lumMod val="75000"/>
            </a:schemeClr>
          </a:solidFill>
          <a:ln w="34925">
            <a:solidFill>
              <a:srgbClr val="FFFFFF"/>
            </a:solidFill>
          </a:ln>
          <a:effectLst>
            <a:outerShdw blurRad="317500" dir="2700000" algn="ctr">
              <a:srgbClr val="000000">
                <a:alpha val="43000"/>
              </a:srgbClr>
            </a:outerShdw>
          </a:effectLst>
          <a:scene3d>
            <a:camera prst="perspectiveFront" fov="2700000">
              <a:rot lat="4460598" lon="65744" rev="5591330"/>
            </a:camera>
            <a:lightRig rig="soft" dir="t"/>
          </a:scene3d>
          <a:sp3d extrusionH="38100">
            <a:bevelT w="260350" h="50800" prst="softRound"/>
            <a:bevelB prst="softRound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  <a:latin typeface="Calibri" pitchFamily="34" charset="0"/>
            </a:endParaRPr>
          </a:p>
        </p:txBody>
      </p:sp>
      <p:sp>
        <p:nvSpPr>
          <p:cNvPr id="24" name="Block Arc 23"/>
          <p:cNvSpPr/>
          <p:nvPr/>
        </p:nvSpPr>
        <p:spPr>
          <a:xfrm>
            <a:off x="6459279" y="3564039"/>
            <a:ext cx="627321" cy="543891"/>
          </a:xfrm>
          <a:prstGeom prst="blockArc">
            <a:avLst/>
          </a:prstGeom>
          <a:solidFill>
            <a:schemeClr val="bg1">
              <a:lumMod val="75000"/>
            </a:schemeClr>
          </a:solidFill>
          <a:ln w="34925">
            <a:solidFill>
              <a:srgbClr val="FFFFFF"/>
            </a:solidFill>
          </a:ln>
          <a:effectLst>
            <a:outerShdw blurRad="317500" dir="2700000" algn="ctr">
              <a:srgbClr val="000000">
                <a:alpha val="43000"/>
              </a:srgbClr>
            </a:outerShdw>
          </a:effectLst>
          <a:scene3d>
            <a:camera prst="perspectiveFront" fov="2700000">
              <a:rot lat="4460598" lon="65744" rev="5591330"/>
            </a:camera>
            <a:lightRig rig="soft" dir="t"/>
          </a:scene3d>
          <a:sp3d extrusionH="38100">
            <a:bevelT w="260350" h="50800" prst="softRound"/>
            <a:bevelB prst="softRound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  <a:latin typeface="Calibri" pitchFamily="34" charset="0"/>
            </a:endParaRPr>
          </a:p>
        </p:txBody>
      </p:sp>
      <p:sp>
        <p:nvSpPr>
          <p:cNvPr id="25" name="Block Arc 24"/>
          <p:cNvSpPr/>
          <p:nvPr/>
        </p:nvSpPr>
        <p:spPr>
          <a:xfrm>
            <a:off x="6459279" y="4797160"/>
            <a:ext cx="627321" cy="543891"/>
          </a:xfrm>
          <a:prstGeom prst="blockArc">
            <a:avLst/>
          </a:prstGeom>
          <a:solidFill>
            <a:schemeClr val="bg1">
              <a:lumMod val="75000"/>
            </a:schemeClr>
          </a:solidFill>
          <a:ln w="34925">
            <a:solidFill>
              <a:srgbClr val="FFFFFF"/>
            </a:solidFill>
          </a:ln>
          <a:effectLst>
            <a:outerShdw blurRad="317500" dir="2700000" algn="ctr">
              <a:srgbClr val="000000">
                <a:alpha val="43000"/>
              </a:srgbClr>
            </a:outerShdw>
          </a:effectLst>
          <a:scene3d>
            <a:camera prst="perspectiveFront" fov="2700000">
              <a:rot lat="4460598" lon="65744" rev="5591330"/>
            </a:camera>
            <a:lightRig rig="soft" dir="t"/>
          </a:scene3d>
          <a:sp3d extrusionH="38100">
            <a:bevelT w="260350" h="50800" prst="softRound"/>
            <a:bevelB prst="softRound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  <a:latin typeface="Calibri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284448879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1946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194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194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4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1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000"/>
                            </p:stCondLst>
                            <p:childTnLst>
                              <p:par>
                                <p:cTn id="28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4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1000"/>
                                        <p:tgtEl>
                                          <p:spTgt spid="1946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194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194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8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1000"/>
                                        <p:tgtEl>
                                          <p:spTgt spid="1946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1" dur="1000" fill="hold"/>
                                        <p:tgtEl>
                                          <p:spTgt spid="194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1000" fill="hold"/>
                                        <p:tgtEl>
                                          <p:spTgt spid="194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6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4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1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3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1000"/>
                            </p:stCondLst>
                            <p:childTnLst>
                              <p:par>
                                <p:cTn id="56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8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9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4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1000"/>
                                        <p:tgtEl>
                                          <p:spTgt spid="1946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4" dur="1000" fill="hold"/>
                                        <p:tgtEl>
                                          <p:spTgt spid="194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1000" fill="hold"/>
                                        <p:tgtEl>
                                          <p:spTgt spid="194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6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8" dur="1000"/>
                                        <p:tgtEl>
                                          <p:spTgt spid="1946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9" dur="1000" fill="hold"/>
                                        <p:tgtEl>
                                          <p:spTgt spid="194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1000" fill="hold"/>
                                        <p:tgtEl>
                                          <p:spTgt spid="194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1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3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4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6" fill="hold">
                      <p:stCondLst>
                        <p:cond delay="indefinite"/>
                      </p:stCondLst>
                      <p:childTnLst>
                        <p:par>
                          <p:cTn id="77" fill="hold">
                            <p:stCondLst>
                              <p:cond delay="0"/>
                            </p:stCondLst>
                            <p:childTnLst>
                              <p:par>
                                <p:cTn id="78" presetID="4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0" dur="1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1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1000"/>
                            </p:stCondLst>
                            <p:childTnLst>
                              <p:par>
                                <p:cTn id="84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6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7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9" presetID="4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1" dur="1000"/>
                                        <p:tgtEl>
                                          <p:spTgt spid="1946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2" dur="1000" fill="hold"/>
                                        <p:tgtEl>
                                          <p:spTgt spid="194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1000" fill="hold"/>
                                        <p:tgtEl>
                                          <p:spTgt spid="194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4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6" dur="1000"/>
                                        <p:tgtEl>
                                          <p:spTgt spid="1946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7" dur="1000" fill="hold"/>
                                        <p:tgtEl>
                                          <p:spTgt spid="194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" dur="1000" fill="hold"/>
                                        <p:tgtEl>
                                          <p:spTgt spid="194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9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1" dur="1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2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3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4" grpId="0" animBg="1"/>
      <p:bldP spid="6" grpId="0" animBg="1"/>
      <p:bldP spid="8" grpId="0" animBg="1"/>
      <p:bldP spid="19467" grpId="0"/>
      <p:bldP spid="19468" grpId="0"/>
      <p:bldP spid="19469" grpId="0"/>
      <p:bldP spid="17" grpId="0"/>
      <p:bldP spid="18" grpId="0"/>
      <p:bldP spid="19" grpId="0"/>
      <p:bldP spid="20" grpId="0"/>
      <p:bldP spid="22" grpId="0" animBg="1"/>
      <p:bldP spid="24" grpId="0" animBg="1"/>
      <p:bldP spid="25" grpId="0" animBg="1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roup 23"/>
          <p:cNvGrpSpPr>
            <a:grpSpLocks/>
          </p:cNvGrpSpPr>
          <p:nvPr/>
        </p:nvGrpSpPr>
        <p:grpSpPr bwMode="auto">
          <a:xfrm>
            <a:off x="-6925" y="2971800"/>
            <a:ext cx="9144000" cy="1676400"/>
            <a:chOff x="0" y="2086"/>
            <a:chExt cx="5760" cy="1056"/>
          </a:xfrm>
        </p:grpSpPr>
        <p:sp>
          <p:nvSpPr>
            <p:cNvPr id="20" name="Rectangle 3"/>
            <p:cNvSpPr>
              <a:spLocks noChangeArrowheads="1"/>
            </p:cNvSpPr>
            <p:nvPr/>
          </p:nvSpPr>
          <p:spPr bwMode="gray">
            <a:xfrm>
              <a:off x="0" y="2325"/>
              <a:ext cx="5760" cy="817"/>
            </a:xfrm>
            <a:prstGeom prst="rect">
              <a:avLst/>
            </a:prstGeom>
            <a:gradFill rotWithShape="1">
              <a:gsLst>
                <a:gs pos="0">
                  <a:srgbClr val="DDDDDD"/>
                </a:gs>
                <a:gs pos="100000">
                  <a:srgbClr val="FFFFFF"/>
                </a:gs>
              </a:gsLst>
              <a:lin ang="5400000" scaled="1"/>
            </a:gradFill>
            <a:ln w="9525">
              <a:noFill/>
              <a:miter lim="800000"/>
              <a:headEnd/>
              <a:tailEnd/>
            </a:ln>
          </p:spPr>
          <p:txBody>
            <a:bodyPr wrap="none" lIns="90000" tIns="90000" rIns="72000" bIns="90000" anchor="ctr"/>
            <a:lstStyle/>
            <a:p>
              <a:pPr algn="ctr" eaLnBrk="0" hangingPunct="0"/>
              <a:endParaRPr lang="en-US" noProof="1">
                <a:latin typeface="Calibri" pitchFamily="34" charset="0"/>
                <a:cs typeface="Arial" charset="0"/>
              </a:endParaRPr>
            </a:p>
          </p:txBody>
        </p:sp>
        <p:sp>
          <p:nvSpPr>
            <p:cNvPr id="21" name="Rectangle 25"/>
            <p:cNvSpPr>
              <a:spLocks noChangeArrowheads="1"/>
            </p:cNvSpPr>
            <p:nvPr/>
          </p:nvSpPr>
          <p:spPr bwMode="gray">
            <a:xfrm flipV="1">
              <a:off x="0" y="2086"/>
              <a:ext cx="5760" cy="246"/>
            </a:xfrm>
            <a:prstGeom prst="rect">
              <a:avLst/>
            </a:prstGeom>
            <a:gradFill rotWithShape="1">
              <a:gsLst>
                <a:gs pos="0">
                  <a:srgbClr val="DBDBDB"/>
                </a:gs>
                <a:gs pos="100000">
                  <a:srgbClr val="FFFFFF"/>
                </a:gs>
              </a:gsLst>
              <a:lin ang="5400000" scaled="1"/>
            </a:gradFill>
            <a:ln w="9525">
              <a:noFill/>
              <a:miter lim="800000"/>
              <a:headEnd/>
              <a:tailEnd/>
            </a:ln>
          </p:spPr>
          <p:txBody>
            <a:bodyPr rot="10800000" wrap="none" lIns="90000" tIns="90000" rIns="72000" bIns="90000" anchor="ctr"/>
            <a:lstStyle/>
            <a:p>
              <a:pPr algn="ctr" eaLnBrk="0" hangingPunct="0"/>
              <a:endParaRPr lang="en-US" noProof="1">
                <a:latin typeface="Calibri" pitchFamily="34" charset="0"/>
                <a:cs typeface="Arial" charset="0"/>
              </a:endParaRPr>
            </a:p>
          </p:txBody>
        </p:sp>
      </p:grpSp>
      <p:pic>
        <p:nvPicPr>
          <p:cNvPr id="2050" name="Picture 2"/>
          <p:cNvPicPr>
            <a:picLocks noChangeAspect="1" noChangeArrowheads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4821" y="4472050"/>
            <a:ext cx="8547100" cy="17795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Your title text here </a:t>
            </a:r>
            <a:endParaRPr lang="en-US" dirty="0"/>
          </a:p>
        </p:txBody>
      </p:sp>
      <p:grpSp>
        <p:nvGrpSpPr>
          <p:cNvPr id="10" name="Group 8"/>
          <p:cNvGrpSpPr/>
          <p:nvPr/>
        </p:nvGrpSpPr>
        <p:grpSpPr>
          <a:xfrm>
            <a:off x="359664" y="3810000"/>
            <a:ext cx="8397240" cy="2209800"/>
            <a:chOff x="1066800" y="3048000"/>
            <a:chExt cx="7239000" cy="1905000"/>
          </a:xfrm>
          <a:solidFill>
            <a:schemeClr val="bg2">
              <a:lumMod val="50000"/>
            </a:schemeClr>
          </a:solidFill>
          <a:scene3d>
            <a:camera prst="isometricOffAxis1Top"/>
            <a:lightRig rig="twoPt" dir="t"/>
          </a:scene3d>
        </p:grpSpPr>
        <p:sp>
          <p:nvSpPr>
            <p:cNvPr id="3" name="Rectangle 2"/>
            <p:cNvSpPr/>
            <p:nvPr/>
          </p:nvSpPr>
          <p:spPr>
            <a:xfrm>
              <a:off x="1066800" y="3048000"/>
              <a:ext cx="1143000" cy="1905000"/>
            </a:xfrm>
            <a:prstGeom prst="rect">
              <a:avLst/>
            </a:prstGeom>
            <a:grpFill/>
            <a:ln>
              <a:noFill/>
            </a:ln>
            <a:sp3d extrusionH="317500" prstMaterial="clear">
              <a:bevelT w="114300" prst="artDeco"/>
              <a:extrusionClr>
                <a:schemeClr val="bg1">
                  <a:lumMod val="75000"/>
                </a:schemeClr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" name="Rectangle 3"/>
            <p:cNvSpPr/>
            <p:nvPr/>
          </p:nvSpPr>
          <p:spPr>
            <a:xfrm>
              <a:off x="2286000" y="3048000"/>
              <a:ext cx="1143000" cy="1905000"/>
            </a:xfrm>
            <a:prstGeom prst="rect">
              <a:avLst/>
            </a:prstGeom>
            <a:grpFill/>
            <a:ln>
              <a:noFill/>
            </a:ln>
            <a:sp3d z="317500" extrusionH="317500" prstMaterial="clear">
              <a:bevelT w="114300" prst="artDeco"/>
              <a:extrusionClr>
                <a:schemeClr val="bg1">
                  <a:lumMod val="75000"/>
                </a:schemeClr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" name="Rectangle 4"/>
            <p:cNvSpPr/>
            <p:nvPr/>
          </p:nvSpPr>
          <p:spPr>
            <a:xfrm>
              <a:off x="3505200" y="3048000"/>
              <a:ext cx="1143000" cy="1905000"/>
            </a:xfrm>
            <a:prstGeom prst="rect">
              <a:avLst/>
            </a:prstGeom>
            <a:grpFill/>
            <a:ln>
              <a:noFill/>
            </a:ln>
            <a:sp3d z="635000" extrusionH="317500" prstMaterial="clear">
              <a:bevelT w="114300" prst="artDeco"/>
              <a:extrusionClr>
                <a:schemeClr val="bg1">
                  <a:lumMod val="75000"/>
                </a:schemeClr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Rectangle 5"/>
            <p:cNvSpPr/>
            <p:nvPr/>
          </p:nvSpPr>
          <p:spPr>
            <a:xfrm>
              <a:off x="4724400" y="3048000"/>
              <a:ext cx="1143000" cy="1905000"/>
            </a:xfrm>
            <a:prstGeom prst="rect">
              <a:avLst/>
            </a:prstGeom>
            <a:grpFill/>
            <a:ln>
              <a:noFill/>
            </a:ln>
            <a:sp3d z="952500" extrusionH="317500" prstMaterial="clear">
              <a:bevelT w="114300" prst="artDeco"/>
              <a:extrusionClr>
                <a:schemeClr val="bg1">
                  <a:lumMod val="75000"/>
                </a:schemeClr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" name="Rectangle 6"/>
            <p:cNvSpPr/>
            <p:nvPr/>
          </p:nvSpPr>
          <p:spPr>
            <a:xfrm>
              <a:off x="5943600" y="3048000"/>
              <a:ext cx="1143000" cy="1905000"/>
            </a:xfrm>
            <a:prstGeom prst="rect">
              <a:avLst/>
            </a:prstGeom>
            <a:grpFill/>
            <a:ln>
              <a:noFill/>
            </a:ln>
            <a:sp3d z="1270000" extrusionH="317500" prstMaterial="clear">
              <a:bevelT w="114300" prst="artDeco"/>
              <a:extrusionClr>
                <a:schemeClr val="bg1">
                  <a:lumMod val="75000"/>
                </a:schemeClr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" name="Rectangle 7"/>
            <p:cNvSpPr/>
            <p:nvPr/>
          </p:nvSpPr>
          <p:spPr>
            <a:xfrm>
              <a:off x="7162800" y="3048000"/>
              <a:ext cx="1143000" cy="1905000"/>
            </a:xfrm>
            <a:prstGeom prst="rect">
              <a:avLst/>
            </a:prstGeom>
            <a:grpFill/>
            <a:ln>
              <a:noFill/>
            </a:ln>
            <a:sp3d z="1587500" extrusionH="317500" prstMaterial="clear">
              <a:bevelT w="114300" prst="artDeco"/>
              <a:extrusionClr>
                <a:schemeClr val="bg1">
                  <a:lumMod val="75000"/>
                </a:schemeClr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pic>
        <p:nvPicPr>
          <p:cNvPr id="22" name="Picture 21"/>
          <p:cNvPicPr>
            <a:picLocks noChangeAspect="1"/>
          </p:cNvPicPr>
          <p:nvPr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97499" y="3149249"/>
            <a:ext cx="678754" cy="1943100"/>
          </a:xfrm>
          <a:prstGeom prst="rect">
            <a:avLst/>
          </a:prstGeom>
        </p:spPr>
      </p:pic>
      <p:sp>
        <p:nvSpPr>
          <p:cNvPr id="18" name="Oval 17"/>
          <p:cNvSpPr>
            <a:spLocks noChangeAspect="1"/>
          </p:cNvSpPr>
          <p:nvPr/>
        </p:nvSpPr>
        <p:spPr>
          <a:xfrm>
            <a:off x="6858000" y="1573941"/>
            <a:ext cx="1388745" cy="1333195"/>
          </a:xfrm>
          <a:prstGeom prst="ellipse">
            <a:avLst/>
          </a:prstGeom>
          <a:solidFill>
            <a:schemeClr val="bg1"/>
          </a:solidFill>
          <a:ln>
            <a:noFill/>
          </a:ln>
          <a:scene3d>
            <a:camera prst="orthographicFront"/>
            <a:lightRig rig="threePt" dir="t"/>
          </a:scene3d>
          <a:sp3d prstMaterial="clear">
            <a:bevelT w="914400" h="914400"/>
            <a:bevelB w="914400" h="9144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" name="TextBox 22"/>
          <p:cNvSpPr txBox="1"/>
          <p:nvPr/>
        </p:nvSpPr>
        <p:spPr>
          <a:xfrm>
            <a:off x="7010400" y="1970400"/>
            <a:ext cx="97994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b="1" dirty="0" smtClean="0">
                <a:solidFill>
                  <a:schemeClr val="bg2">
                    <a:lumMod val="25000"/>
                  </a:schemeClr>
                </a:solidFill>
              </a:rPr>
              <a:t>GOAL</a:t>
            </a:r>
            <a:endParaRPr lang="en-US" sz="3200" b="1" dirty="0">
              <a:solidFill>
                <a:schemeClr val="bg2">
                  <a:lumMod val="25000"/>
                </a:schemeClr>
              </a:solidFill>
            </a:endParaRPr>
          </a:p>
        </p:txBody>
      </p:sp>
      <p:sp>
        <p:nvSpPr>
          <p:cNvPr id="25" name="Ellipse 300"/>
          <p:cNvSpPr/>
          <p:nvPr/>
        </p:nvSpPr>
        <p:spPr bwMode="auto">
          <a:xfrm>
            <a:off x="6953340" y="2831692"/>
            <a:ext cx="1094736" cy="198387"/>
          </a:xfrm>
          <a:prstGeom prst="ellipse">
            <a:avLst/>
          </a:prstGeom>
          <a:gradFill flip="none" rotWithShape="1">
            <a:gsLst>
              <a:gs pos="100000">
                <a:srgbClr val="FFFFFF">
                  <a:alpha val="0"/>
                </a:srgbClr>
              </a:gs>
              <a:gs pos="0">
                <a:srgbClr val="E6E6E6">
                  <a:lumMod val="10000"/>
                  <a:alpha val="76000"/>
                </a:srgbClr>
              </a:gs>
            </a:gsLst>
            <a:path path="shape">
              <a:fillToRect l="50000" t="50000" r="50000" b="50000"/>
            </a:path>
            <a:tileRect/>
          </a:gradFill>
          <a:ln w="9525" cap="flat" cmpd="sng" algn="ctr">
            <a:noFill/>
            <a:prstDash val="solid"/>
          </a:ln>
          <a:effectLst/>
        </p:spPr>
        <p:txBody>
          <a:bodyPr anchor="ctr"/>
          <a:lstStyle/>
          <a:p>
            <a:pPr algn="ctr">
              <a:defRPr/>
            </a:pPr>
            <a:endParaRPr lang="en-US" sz="2000" noProof="1">
              <a:solidFill>
                <a:srgbClr val="FFFFFF"/>
              </a:solidFill>
              <a:latin typeface="Calibri" pitchFamily="34" charset="0"/>
              <a:ea typeface="ＭＳ Ｐゴシック" pitchFamily="-111" charset="-128"/>
            </a:endParaRPr>
          </a:p>
        </p:txBody>
      </p:sp>
      <p:cxnSp>
        <p:nvCxnSpPr>
          <p:cNvPr id="26" name="Straight Connector 25"/>
          <p:cNvCxnSpPr/>
          <p:nvPr/>
        </p:nvCxnSpPr>
        <p:spPr>
          <a:xfrm flipV="1">
            <a:off x="0" y="6235347"/>
            <a:ext cx="9144000" cy="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7902054" y="6357584"/>
            <a:ext cx="101334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>
                <a:latin typeface="Calibri" pitchFamily="34" charset="0"/>
              </a:rPr>
              <a:t>LOGO</a:t>
            </a:r>
            <a:endParaRPr lang="en-US" dirty="0">
              <a:latin typeface="Calibri" pitchFamily="34" charset="0"/>
            </a:endParaRPr>
          </a:p>
        </p:txBody>
      </p:sp>
      <p:cxnSp>
        <p:nvCxnSpPr>
          <p:cNvPr id="24" name="Straight Connector 23"/>
          <p:cNvCxnSpPr/>
          <p:nvPr/>
        </p:nvCxnSpPr>
        <p:spPr>
          <a:xfrm flipV="1">
            <a:off x="827410" y="1600200"/>
            <a:ext cx="4506590" cy="1187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Straight Connector 28"/>
          <p:cNvCxnSpPr/>
          <p:nvPr/>
        </p:nvCxnSpPr>
        <p:spPr>
          <a:xfrm flipV="1">
            <a:off x="827410" y="2209800"/>
            <a:ext cx="4506590" cy="1236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/>
          <p:cNvCxnSpPr/>
          <p:nvPr/>
        </p:nvCxnSpPr>
        <p:spPr>
          <a:xfrm>
            <a:off x="827410" y="2891135"/>
            <a:ext cx="4582790" cy="446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/>
          <p:cNvSpPr txBox="1"/>
          <p:nvPr/>
        </p:nvSpPr>
        <p:spPr>
          <a:xfrm>
            <a:off x="914400" y="1219200"/>
            <a:ext cx="50292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/>
              <a:t>Your text here and more text here.</a:t>
            </a:r>
            <a:endParaRPr lang="en-US" sz="2400" dirty="0"/>
          </a:p>
        </p:txBody>
      </p:sp>
      <p:sp>
        <p:nvSpPr>
          <p:cNvPr id="32" name="TextBox 31"/>
          <p:cNvSpPr txBox="1"/>
          <p:nvPr/>
        </p:nvSpPr>
        <p:spPr>
          <a:xfrm>
            <a:off x="914400" y="1824335"/>
            <a:ext cx="48768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/>
              <a:t>Your text here and more text here.</a:t>
            </a:r>
            <a:endParaRPr lang="en-US" sz="2400" dirty="0"/>
          </a:p>
        </p:txBody>
      </p:sp>
      <p:sp>
        <p:nvSpPr>
          <p:cNvPr id="33" name="TextBox 32"/>
          <p:cNvSpPr txBox="1"/>
          <p:nvPr/>
        </p:nvSpPr>
        <p:spPr>
          <a:xfrm>
            <a:off x="914400" y="2510135"/>
            <a:ext cx="44958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/>
              <a:t>Your text here and more text here.</a:t>
            </a:r>
            <a:endParaRPr lang="en-US" sz="2400" dirty="0"/>
          </a:p>
        </p:txBody>
      </p:sp>
      <p:sp>
        <p:nvSpPr>
          <p:cNvPr id="34" name="Oval 33"/>
          <p:cNvSpPr/>
          <p:nvPr/>
        </p:nvSpPr>
        <p:spPr>
          <a:xfrm>
            <a:off x="658185" y="1383475"/>
            <a:ext cx="228600" cy="228600"/>
          </a:xfrm>
          <a:prstGeom prst="ellipse">
            <a:avLst/>
          </a:prstGeom>
          <a:gradFill flip="none" rotWithShape="1">
            <a:gsLst>
              <a:gs pos="0">
                <a:schemeClr val="bg1">
                  <a:lumMod val="65000"/>
                  <a:shade val="30000"/>
                  <a:satMod val="115000"/>
                </a:schemeClr>
              </a:gs>
              <a:gs pos="50000">
                <a:schemeClr val="bg1">
                  <a:lumMod val="65000"/>
                  <a:shade val="67500"/>
                  <a:satMod val="115000"/>
                </a:schemeClr>
              </a:gs>
              <a:gs pos="100000">
                <a:schemeClr val="bg1">
                  <a:lumMod val="65000"/>
                  <a:shade val="100000"/>
                  <a:satMod val="115000"/>
                </a:schemeClr>
              </a:gs>
            </a:gsLst>
            <a:lin ang="0" scaled="1"/>
            <a:tileRect/>
          </a:gradFill>
          <a:ln>
            <a:noFill/>
          </a:ln>
          <a:scene3d>
            <a:camera prst="orthographicFront"/>
            <a:lightRig rig="threePt" dir="t"/>
          </a:scene3d>
          <a:sp3d>
            <a:bevelT w="114300" h="114300"/>
            <a:bevelB w="114300" h="1143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5" name="Oval 34"/>
          <p:cNvSpPr/>
          <p:nvPr/>
        </p:nvSpPr>
        <p:spPr>
          <a:xfrm>
            <a:off x="658185" y="1993560"/>
            <a:ext cx="228600" cy="228600"/>
          </a:xfrm>
          <a:prstGeom prst="ellipse">
            <a:avLst/>
          </a:prstGeom>
          <a:gradFill flip="none" rotWithShape="1">
            <a:gsLst>
              <a:gs pos="0">
                <a:schemeClr val="bg1">
                  <a:lumMod val="65000"/>
                  <a:shade val="30000"/>
                  <a:satMod val="115000"/>
                </a:schemeClr>
              </a:gs>
              <a:gs pos="50000">
                <a:schemeClr val="bg1">
                  <a:lumMod val="65000"/>
                  <a:shade val="67500"/>
                  <a:satMod val="115000"/>
                </a:schemeClr>
              </a:gs>
              <a:gs pos="100000">
                <a:schemeClr val="bg1">
                  <a:lumMod val="65000"/>
                  <a:shade val="100000"/>
                  <a:satMod val="115000"/>
                </a:schemeClr>
              </a:gs>
            </a:gsLst>
            <a:lin ang="0" scaled="1"/>
            <a:tileRect/>
          </a:gradFill>
          <a:ln>
            <a:noFill/>
          </a:ln>
          <a:scene3d>
            <a:camera prst="orthographicFront"/>
            <a:lightRig rig="threePt" dir="t"/>
          </a:scene3d>
          <a:sp3d>
            <a:bevelT w="114300" h="114300"/>
            <a:bevelB w="114300" h="1143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6" name="Oval 35"/>
          <p:cNvSpPr/>
          <p:nvPr/>
        </p:nvSpPr>
        <p:spPr>
          <a:xfrm>
            <a:off x="658185" y="2662535"/>
            <a:ext cx="228600" cy="228600"/>
          </a:xfrm>
          <a:prstGeom prst="ellipse">
            <a:avLst/>
          </a:prstGeom>
          <a:gradFill flip="none" rotWithShape="1">
            <a:gsLst>
              <a:gs pos="0">
                <a:schemeClr val="bg1">
                  <a:lumMod val="65000"/>
                  <a:shade val="30000"/>
                  <a:satMod val="115000"/>
                </a:schemeClr>
              </a:gs>
              <a:gs pos="50000">
                <a:schemeClr val="bg1">
                  <a:lumMod val="65000"/>
                  <a:shade val="67500"/>
                  <a:satMod val="115000"/>
                </a:schemeClr>
              </a:gs>
              <a:gs pos="100000">
                <a:schemeClr val="bg1">
                  <a:lumMod val="65000"/>
                  <a:shade val="100000"/>
                  <a:satMod val="115000"/>
                </a:schemeClr>
              </a:gs>
            </a:gsLst>
            <a:lin ang="0" scaled="1"/>
            <a:tileRect/>
          </a:gradFill>
          <a:ln>
            <a:noFill/>
          </a:ln>
          <a:scene3d>
            <a:camera prst="orthographicFront"/>
            <a:lightRig rig="threePt" dir="t"/>
          </a:scene3d>
          <a:sp3d>
            <a:bevelT w="114300" h="114300"/>
            <a:bevelB w="114300" h="1143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4174467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1" grpId="0"/>
      <p:bldP spid="32" grpId="0"/>
      <p:bldP spid="33" grpId="0"/>
      <p:bldP spid="34" grpId="0" animBg="1"/>
      <p:bldP spid="35" grpId="0" animBg="1"/>
      <p:bldP spid="36" grpId="0" animBg="1"/>
    </p:bldLst>
  </p:timing>
</p:sld>
</file>

<file path=ppt/slides/slide1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title"/>
          </p:nvPr>
        </p:nvSpPr>
        <p:spPr>
          <a:xfrm>
            <a:off x="533400" y="381000"/>
            <a:ext cx="8153400" cy="699655"/>
          </a:xfrm>
        </p:spPr>
        <p:txBody>
          <a:bodyPr/>
          <a:lstStyle/>
          <a:p>
            <a:r>
              <a:rPr lang="en-US" smtClean="0"/>
              <a:t>Presentation Agenda</a:t>
            </a:r>
            <a:endParaRPr lang="en-US" dirty="0"/>
          </a:p>
        </p:txBody>
      </p:sp>
      <p:pic>
        <p:nvPicPr>
          <p:cNvPr id="12" name="Picture 4" descr="F:\DOWNLOADS\Icone (png)\AMBER.png"/>
          <p:cNvPicPr>
            <a:picLocks noChangeAspect="1" noChangeArrowheads="1"/>
          </p:cNvPicPr>
          <p:nvPr/>
        </p:nvPicPr>
        <p:blipFill>
          <a:blip r:embed="rId2" cstate="email"/>
          <a:srcRect/>
          <a:stretch>
            <a:fillRect/>
          </a:stretch>
        </p:blipFill>
        <p:spPr bwMode="auto">
          <a:xfrm>
            <a:off x="4343400" y="4191000"/>
            <a:ext cx="457200" cy="457200"/>
          </a:xfrm>
          <a:prstGeom prst="rect">
            <a:avLst/>
          </a:prstGeom>
          <a:noFill/>
        </p:spPr>
      </p:pic>
      <p:pic>
        <p:nvPicPr>
          <p:cNvPr id="13" name="Picture 4" descr="F:\DOWNLOADS\Icone (png)\AMBER.png"/>
          <p:cNvPicPr>
            <a:picLocks noChangeAspect="1" noChangeArrowheads="1"/>
          </p:cNvPicPr>
          <p:nvPr/>
        </p:nvPicPr>
        <p:blipFill>
          <a:blip r:embed="rId2" cstate="email"/>
          <a:srcRect/>
          <a:stretch>
            <a:fillRect/>
          </a:stretch>
        </p:blipFill>
        <p:spPr bwMode="auto">
          <a:xfrm>
            <a:off x="4038600" y="4876800"/>
            <a:ext cx="457200" cy="457200"/>
          </a:xfrm>
          <a:prstGeom prst="rect">
            <a:avLst/>
          </a:prstGeom>
          <a:noFill/>
        </p:spPr>
      </p:pic>
      <p:cxnSp>
        <p:nvCxnSpPr>
          <p:cNvPr id="15" name="Straight Connector 14"/>
          <p:cNvCxnSpPr/>
          <p:nvPr/>
        </p:nvCxnSpPr>
        <p:spPr>
          <a:xfrm>
            <a:off x="4114800" y="2286000"/>
            <a:ext cx="4038600" cy="1588"/>
          </a:xfrm>
          <a:prstGeom prst="line">
            <a:avLst/>
          </a:prstGeom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Straight Connector 15"/>
          <p:cNvCxnSpPr/>
          <p:nvPr/>
        </p:nvCxnSpPr>
        <p:spPr>
          <a:xfrm>
            <a:off x="4419600" y="2971800"/>
            <a:ext cx="3733800" cy="20638"/>
          </a:xfrm>
          <a:prstGeom prst="line">
            <a:avLst/>
          </a:prstGeom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Straight Connector 19"/>
          <p:cNvCxnSpPr/>
          <p:nvPr/>
        </p:nvCxnSpPr>
        <p:spPr>
          <a:xfrm>
            <a:off x="4724400" y="3657600"/>
            <a:ext cx="3429000" cy="39688"/>
          </a:xfrm>
          <a:prstGeom prst="line">
            <a:avLst/>
          </a:prstGeom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" name="Straight Connector 21"/>
          <p:cNvCxnSpPr/>
          <p:nvPr/>
        </p:nvCxnSpPr>
        <p:spPr>
          <a:xfrm>
            <a:off x="4724400" y="4400550"/>
            <a:ext cx="3429000" cy="1588"/>
          </a:xfrm>
          <a:prstGeom prst="line">
            <a:avLst/>
          </a:prstGeom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" name="Straight Connector 23"/>
          <p:cNvCxnSpPr/>
          <p:nvPr/>
        </p:nvCxnSpPr>
        <p:spPr>
          <a:xfrm>
            <a:off x="4419600" y="5105400"/>
            <a:ext cx="3733800" cy="1588"/>
          </a:xfrm>
          <a:prstGeom prst="line">
            <a:avLst/>
          </a:prstGeom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1" name="Picture 4" descr="F:\DOWNLOADS\Icone (png)\AMBER.png"/>
          <p:cNvPicPr>
            <a:picLocks noChangeAspect="1" noChangeArrowheads="1"/>
          </p:cNvPicPr>
          <p:nvPr/>
        </p:nvPicPr>
        <p:blipFill>
          <a:blip r:embed="rId2" cstate="email"/>
          <a:srcRect/>
          <a:stretch>
            <a:fillRect/>
          </a:stretch>
        </p:blipFill>
        <p:spPr bwMode="auto">
          <a:xfrm>
            <a:off x="4419600" y="3457072"/>
            <a:ext cx="457200" cy="457200"/>
          </a:xfrm>
          <a:prstGeom prst="rect">
            <a:avLst/>
          </a:prstGeom>
          <a:noFill/>
        </p:spPr>
      </p:pic>
      <p:pic>
        <p:nvPicPr>
          <p:cNvPr id="10" name="Picture 4" descr="F:\DOWNLOADS\Icone (png)\AMBER.png"/>
          <p:cNvPicPr>
            <a:picLocks noChangeAspect="1" noChangeArrowheads="1"/>
          </p:cNvPicPr>
          <p:nvPr/>
        </p:nvPicPr>
        <p:blipFill>
          <a:blip r:embed="rId2" cstate="email"/>
          <a:srcRect/>
          <a:stretch>
            <a:fillRect/>
          </a:stretch>
        </p:blipFill>
        <p:spPr bwMode="auto">
          <a:xfrm>
            <a:off x="4231104" y="2755232"/>
            <a:ext cx="457200" cy="457200"/>
          </a:xfrm>
          <a:prstGeom prst="rect">
            <a:avLst/>
          </a:prstGeom>
          <a:noFill/>
        </p:spPr>
      </p:pic>
      <p:pic>
        <p:nvPicPr>
          <p:cNvPr id="1028" name="Picture 4" descr="F:\DOWNLOADS\Icone (png)\AMBER.png"/>
          <p:cNvPicPr>
            <a:picLocks noChangeAspect="1" noChangeArrowheads="1"/>
          </p:cNvPicPr>
          <p:nvPr/>
        </p:nvPicPr>
        <p:blipFill>
          <a:blip r:embed="rId2" cstate="email"/>
          <a:srcRect/>
          <a:stretch>
            <a:fillRect/>
          </a:stretch>
        </p:blipFill>
        <p:spPr bwMode="auto">
          <a:xfrm>
            <a:off x="3810000" y="2057400"/>
            <a:ext cx="457200" cy="457200"/>
          </a:xfrm>
          <a:prstGeom prst="rect">
            <a:avLst/>
          </a:prstGeom>
          <a:noFill/>
        </p:spPr>
      </p:pic>
      <p:grpSp>
        <p:nvGrpSpPr>
          <p:cNvPr id="2" name="Group 31"/>
          <p:cNvGrpSpPr/>
          <p:nvPr/>
        </p:nvGrpSpPr>
        <p:grpSpPr>
          <a:xfrm>
            <a:off x="327546" y="1981200"/>
            <a:ext cx="3626091" cy="3581400"/>
            <a:chOff x="609600" y="2286000"/>
            <a:chExt cx="3420237" cy="3581400"/>
          </a:xfrm>
        </p:grpSpPr>
        <p:pic>
          <p:nvPicPr>
            <p:cNvPr id="1029" name="Picture 5" descr="C:\Documents and Settings\ADMIN\Desktop\Useful wmf files\Nice button.png"/>
            <p:cNvPicPr>
              <a:picLocks noChangeAspect="1" noChangeArrowheads="1"/>
            </p:cNvPicPr>
            <p:nvPr/>
          </p:nvPicPr>
          <p:blipFill>
            <a:blip r:embed="rId3" cstate="email"/>
            <a:srcRect/>
            <a:stretch>
              <a:fillRect/>
            </a:stretch>
          </p:blipFill>
          <p:spPr bwMode="auto">
            <a:xfrm>
              <a:off x="609600" y="2286000"/>
              <a:ext cx="3420237" cy="3581400"/>
            </a:xfrm>
            <a:prstGeom prst="rect">
              <a:avLst/>
            </a:prstGeom>
            <a:noFill/>
          </p:spPr>
        </p:pic>
        <p:sp>
          <p:nvSpPr>
            <p:cNvPr id="31" name="Oval 30"/>
            <p:cNvSpPr/>
            <p:nvPr/>
          </p:nvSpPr>
          <p:spPr>
            <a:xfrm>
              <a:off x="866272" y="2514600"/>
              <a:ext cx="2895600" cy="3088104"/>
            </a:xfrm>
            <a:prstGeom prst="ellipse">
              <a:avLst/>
            </a:prstGeom>
            <a:blipFill>
              <a:blip r:embed="rId4" cstate="print"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Calibri" pitchFamily="34" charset="0"/>
              </a:endParaRPr>
            </a:p>
          </p:txBody>
        </p:sp>
      </p:grpSp>
      <p:sp>
        <p:nvSpPr>
          <p:cNvPr id="33" name="TextBox 32"/>
          <p:cNvSpPr txBox="1"/>
          <p:nvPr/>
        </p:nvSpPr>
        <p:spPr>
          <a:xfrm>
            <a:off x="5257800" y="1962090"/>
            <a:ext cx="1648593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>
                <a:latin typeface="Calibri" pitchFamily="34" charset="0"/>
              </a:rPr>
              <a:t>Your text here</a:t>
            </a:r>
            <a:endParaRPr lang="en-US" sz="2000" dirty="0">
              <a:latin typeface="Calibri" pitchFamily="34" charset="0"/>
            </a:endParaRPr>
          </a:p>
        </p:txBody>
      </p:sp>
      <p:sp>
        <p:nvSpPr>
          <p:cNvPr id="34" name="TextBox 33"/>
          <p:cNvSpPr txBox="1"/>
          <p:nvPr/>
        </p:nvSpPr>
        <p:spPr>
          <a:xfrm>
            <a:off x="5257800" y="2647890"/>
            <a:ext cx="1648593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>
                <a:latin typeface="Calibri" pitchFamily="34" charset="0"/>
              </a:rPr>
              <a:t>Your text here</a:t>
            </a:r>
            <a:endParaRPr lang="en-US" sz="2000" dirty="0">
              <a:latin typeface="Calibri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5257800" y="3333690"/>
            <a:ext cx="1648593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>
                <a:latin typeface="Calibri" pitchFamily="34" charset="0"/>
              </a:rPr>
              <a:t>Your text here</a:t>
            </a:r>
            <a:endParaRPr lang="en-US" sz="2000" dirty="0">
              <a:latin typeface="Calibri" pitchFamily="34" charset="0"/>
            </a:endParaRPr>
          </a:p>
        </p:txBody>
      </p:sp>
      <p:sp>
        <p:nvSpPr>
          <p:cNvPr id="36" name="TextBox 35"/>
          <p:cNvSpPr txBox="1"/>
          <p:nvPr/>
        </p:nvSpPr>
        <p:spPr>
          <a:xfrm>
            <a:off x="5257800" y="4095690"/>
            <a:ext cx="1648593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>
                <a:latin typeface="Calibri" pitchFamily="34" charset="0"/>
              </a:rPr>
              <a:t>Your text here</a:t>
            </a:r>
            <a:endParaRPr lang="en-US" sz="2000" dirty="0">
              <a:latin typeface="Calibri" pitchFamily="34" charset="0"/>
            </a:endParaRPr>
          </a:p>
        </p:txBody>
      </p:sp>
      <p:sp>
        <p:nvSpPr>
          <p:cNvPr id="37" name="TextBox 36"/>
          <p:cNvSpPr txBox="1"/>
          <p:nvPr/>
        </p:nvSpPr>
        <p:spPr>
          <a:xfrm>
            <a:off x="5257800" y="4781490"/>
            <a:ext cx="1648593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>
                <a:latin typeface="Calibri" pitchFamily="34" charset="0"/>
              </a:rPr>
              <a:t>Your text here</a:t>
            </a:r>
            <a:endParaRPr lang="en-US" sz="2000" dirty="0">
              <a:latin typeface="Calibri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916538937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ntr" presetSubtype="3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Rounded Rectangle 18"/>
          <p:cNvSpPr/>
          <p:nvPr/>
        </p:nvSpPr>
        <p:spPr>
          <a:xfrm>
            <a:off x="2462424" y="1524000"/>
            <a:ext cx="4267200" cy="685800"/>
          </a:xfrm>
          <a:prstGeom prst="roundRect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>
              <a:latin typeface="Calibri" pitchFamily="34" charset="0"/>
            </a:endParaRPr>
          </a:p>
        </p:txBody>
      </p:sp>
      <p:sp>
        <p:nvSpPr>
          <p:cNvPr id="4" name="Title 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Presentation Agenda</a:t>
            </a:r>
            <a:endParaRPr lang="en-US" dirty="0"/>
          </a:p>
        </p:txBody>
      </p:sp>
      <p:pic>
        <p:nvPicPr>
          <p:cNvPr id="5" name="Picture 4" descr="circle glossy-shapes-md.png"/>
          <p:cNvPicPr>
            <a:picLocks noChangeAspect="1"/>
          </p:cNvPicPr>
          <p:nvPr/>
        </p:nvPicPr>
        <p:blipFill>
          <a:blip r:embed="rId2" cstate="email"/>
          <a:srcRect/>
          <a:stretch>
            <a:fillRect/>
          </a:stretch>
        </p:blipFill>
        <p:spPr>
          <a:xfrm>
            <a:off x="2007983" y="1570332"/>
            <a:ext cx="696864" cy="618202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147063" y="1524000"/>
            <a:ext cx="418704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60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 pitchFamily="34" charset="0"/>
              </a:rPr>
              <a:t>1</a:t>
            </a:r>
            <a:endParaRPr lang="en-US" sz="3600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libri" pitchFamily="34" charset="0"/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2780616" y="1636068"/>
            <a:ext cx="251543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 smtClean="0">
                <a:latin typeface="Calibri" pitchFamily="34" charset="0"/>
              </a:rPr>
              <a:t>Business Overview</a:t>
            </a:r>
            <a:endParaRPr lang="en-US" sz="2400" dirty="0">
              <a:latin typeface="Calibri" pitchFamily="34" charset="0"/>
            </a:endParaRPr>
          </a:p>
        </p:txBody>
      </p:sp>
      <p:sp>
        <p:nvSpPr>
          <p:cNvPr id="12" name="Rounded Rectangle 11"/>
          <p:cNvSpPr/>
          <p:nvPr/>
        </p:nvSpPr>
        <p:spPr>
          <a:xfrm>
            <a:off x="2462424" y="2362200"/>
            <a:ext cx="4267200" cy="685800"/>
          </a:xfrm>
          <a:prstGeom prst="roundRect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>
              <a:latin typeface="Calibri" pitchFamily="34" charset="0"/>
            </a:endParaRPr>
          </a:p>
        </p:txBody>
      </p:sp>
      <p:pic>
        <p:nvPicPr>
          <p:cNvPr id="16" name="Picture 15" descr="circle glossy-shapes-md.png"/>
          <p:cNvPicPr>
            <a:picLocks noChangeAspect="1"/>
          </p:cNvPicPr>
          <p:nvPr/>
        </p:nvPicPr>
        <p:blipFill>
          <a:blip r:embed="rId2" cstate="email"/>
          <a:srcRect/>
          <a:stretch>
            <a:fillRect/>
          </a:stretch>
        </p:blipFill>
        <p:spPr>
          <a:xfrm>
            <a:off x="2007983" y="2408532"/>
            <a:ext cx="696864" cy="618202"/>
          </a:xfrm>
          <a:prstGeom prst="rect">
            <a:avLst/>
          </a:prstGeom>
        </p:spPr>
      </p:pic>
      <p:sp>
        <p:nvSpPr>
          <p:cNvPr id="17" name="TextBox 16"/>
          <p:cNvSpPr txBox="1"/>
          <p:nvPr/>
        </p:nvSpPr>
        <p:spPr>
          <a:xfrm>
            <a:off x="2147063" y="2362200"/>
            <a:ext cx="418704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60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 pitchFamily="34" charset="0"/>
              </a:rPr>
              <a:t>2</a:t>
            </a:r>
            <a:endParaRPr lang="en-US" sz="3600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libri" pitchFamily="34" charset="0"/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2780616" y="2474268"/>
            <a:ext cx="3001271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 smtClean="0">
                <a:latin typeface="Calibri" pitchFamily="34" charset="0"/>
              </a:rPr>
              <a:t>Environment overview</a:t>
            </a:r>
            <a:endParaRPr lang="en-US" sz="2400" dirty="0">
              <a:latin typeface="Calibri" pitchFamily="34" charset="0"/>
            </a:endParaRPr>
          </a:p>
        </p:txBody>
      </p:sp>
      <p:sp>
        <p:nvSpPr>
          <p:cNvPr id="23" name="Rounded Rectangle 22"/>
          <p:cNvSpPr/>
          <p:nvPr/>
        </p:nvSpPr>
        <p:spPr>
          <a:xfrm>
            <a:off x="2462424" y="3212802"/>
            <a:ext cx="4267200" cy="685800"/>
          </a:xfrm>
          <a:prstGeom prst="roundRect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>
              <a:latin typeface="Calibri" pitchFamily="34" charset="0"/>
            </a:endParaRPr>
          </a:p>
        </p:txBody>
      </p:sp>
      <p:pic>
        <p:nvPicPr>
          <p:cNvPr id="24" name="Picture 23" descr="circle glossy-shapes-md.png"/>
          <p:cNvPicPr>
            <a:picLocks noChangeAspect="1"/>
          </p:cNvPicPr>
          <p:nvPr/>
        </p:nvPicPr>
        <p:blipFill>
          <a:blip r:embed="rId2" cstate="email"/>
          <a:srcRect/>
          <a:stretch>
            <a:fillRect/>
          </a:stretch>
        </p:blipFill>
        <p:spPr>
          <a:xfrm>
            <a:off x="2007983" y="3259134"/>
            <a:ext cx="696864" cy="618202"/>
          </a:xfrm>
          <a:prstGeom prst="rect">
            <a:avLst/>
          </a:prstGeom>
        </p:spPr>
      </p:pic>
      <p:sp>
        <p:nvSpPr>
          <p:cNvPr id="25" name="TextBox 24"/>
          <p:cNvSpPr txBox="1"/>
          <p:nvPr/>
        </p:nvSpPr>
        <p:spPr>
          <a:xfrm>
            <a:off x="2147063" y="3212802"/>
            <a:ext cx="418704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60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 pitchFamily="34" charset="0"/>
              </a:rPr>
              <a:t>3</a:t>
            </a:r>
            <a:endParaRPr lang="en-US" sz="3600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libri" pitchFamily="34" charset="0"/>
            </a:endParaRPr>
          </a:p>
        </p:txBody>
      </p:sp>
      <p:sp>
        <p:nvSpPr>
          <p:cNvPr id="26" name="TextBox 25"/>
          <p:cNvSpPr txBox="1"/>
          <p:nvPr/>
        </p:nvSpPr>
        <p:spPr>
          <a:xfrm>
            <a:off x="2780616" y="3324870"/>
            <a:ext cx="251536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 smtClean="0">
                <a:latin typeface="Calibri" pitchFamily="34" charset="0"/>
              </a:rPr>
              <a:t>Our Vision for idea</a:t>
            </a:r>
            <a:endParaRPr lang="en-US" sz="2400" dirty="0">
              <a:latin typeface="Calibri" pitchFamily="34" charset="0"/>
            </a:endParaRPr>
          </a:p>
        </p:txBody>
      </p:sp>
      <p:sp>
        <p:nvSpPr>
          <p:cNvPr id="30" name="Rounded Rectangle 29"/>
          <p:cNvSpPr/>
          <p:nvPr/>
        </p:nvSpPr>
        <p:spPr>
          <a:xfrm>
            <a:off x="2462424" y="4072268"/>
            <a:ext cx="4267200" cy="685800"/>
          </a:xfrm>
          <a:prstGeom prst="roundRect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>
              <a:latin typeface="Calibri" pitchFamily="34" charset="0"/>
            </a:endParaRPr>
          </a:p>
        </p:txBody>
      </p:sp>
      <p:pic>
        <p:nvPicPr>
          <p:cNvPr id="31" name="Picture 30" descr="circle glossy-shapes-md.png"/>
          <p:cNvPicPr>
            <a:picLocks noChangeAspect="1"/>
          </p:cNvPicPr>
          <p:nvPr/>
        </p:nvPicPr>
        <p:blipFill>
          <a:blip r:embed="rId2" cstate="email"/>
          <a:srcRect/>
          <a:stretch>
            <a:fillRect/>
          </a:stretch>
        </p:blipFill>
        <p:spPr>
          <a:xfrm>
            <a:off x="2007983" y="4118600"/>
            <a:ext cx="696864" cy="618202"/>
          </a:xfrm>
          <a:prstGeom prst="rect">
            <a:avLst/>
          </a:prstGeom>
        </p:spPr>
      </p:pic>
      <p:sp>
        <p:nvSpPr>
          <p:cNvPr id="32" name="TextBox 31"/>
          <p:cNvSpPr txBox="1"/>
          <p:nvPr/>
        </p:nvSpPr>
        <p:spPr>
          <a:xfrm>
            <a:off x="2147063" y="4072268"/>
            <a:ext cx="418704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60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 pitchFamily="34" charset="0"/>
              </a:rPr>
              <a:t>4</a:t>
            </a:r>
            <a:endParaRPr lang="en-US" sz="3600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libri" pitchFamily="34" charset="0"/>
            </a:endParaRPr>
          </a:p>
        </p:txBody>
      </p:sp>
      <p:sp>
        <p:nvSpPr>
          <p:cNvPr id="33" name="TextBox 32"/>
          <p:cNvSpPr txBox="1"/>
          <p:nvPr/>
        </p:nvSpPr>
        <p:spPr>
          <a:xfrm>
            <a:off x="2780616" y="4184336"/>
            <a:ext cx="2205797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 smtClean="0">
                <a:latin typeface="Calibri" pitchFamily="34" charset="0"/>
              </a:rPr>
              <a:t>Forecast Market</a:t>
            </a:r>
            <a:endParaRPr lang="en-US" sz="2400" dirty="0">
              <a:latin typeface="Calibri" pitchFamily="34" charset="0"/>
            </a:endParaRPr>
          </a:p>
        </p:txBody>
      </p:sp>
      <p:sp>
        <p:nvSpPr>
          <p:cNvPr id="37" name="Rounded Rectangle 36"/>
          <p:cNvSpPr/>
          <p:nvPr/>
        </p:nvSpPr>
        <p:spPr>
          <a:xfrm>
            <a:off x="2462424" y="4910468"/>
            <a:ext cx="4267200" cy="685800"/>
          </a:xfrm>
          <a:prstGeom prst="roundRect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>
              <a:latin typeface="Calibri" pitchFamily="34" charset="0"/>
            </a:endParaRPr>
          </a:p>
        </p:txBody>
      </p:sp>
      <p:pic>
        <p:nvPicPr>
          <p:cNvPr id="38" name="Picture 37" descr="circle glossy-shapes-md.png"/>
          <p:cNvPicPr>
            <a:picLocks noChangeAspect="1"/>
          </p:cNvPicPr>
          <p:nvPr/>
        </p:nvPicPr>
        <p:blipFill>
          <a:blip r:embed="rId2" cstate="email"/>
          <a:srcRect/>
          <a:stretch>
            <a:fillRect/>
          </a:stretch>
        </p:blipFill>
        <p:spPr>
          <a:xfrm>
            <a:off x="2007983" y="4956800"/>
            <a:ext cx="696864" cy="618202"/>
          </a:xfrm>
          <a:prstGeom prst="rect">
            <a:avLst/>
          </a:prstGeom>
        </p:spPr>
      </p:pic>
      <p:sp>
        <p:nvSpPr>
          <p:cNvPr id="39" name="TextBox 38"/>
          <p:cNvSpPr txBox="1"/>
          <p:nvPr/>
        </p:nvSpPr>
        <p:spPr>
          <a:xfrm>
            <a:off x="2147063" y="4910468"/>
            <a:ext cx="418704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60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 pitchFamily="34" charset="0"/>
              </a:rPr>
              <a:t>5</a:t>
            </a:r>
            <a:endParaRPr lang="en-US" sz="3600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libri" pitchFamily="34" charset="0"/>
            </a:endParaRPr>
          </a:p>
        </p:txBody>
      </p:sp>
      <p:sp>
        <p:nvSpPr>
          <p:cNvPr id="40" name="TextBox 39"/>
          <p:cNvSpPr txBox="1"/>
          <p:nvPr/>
        </p:nvSpPr>
        <p:spPr>
          <a:xfrm>
            <a:off x="2780616" y="5022536"/>
            <a:ext cx="259962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 smtClean="0">
                <a:latin typeface="Calibri" pitchFamily="34" charset="0"/>
              </a:rPr>
              <a:t>Management Team</a:t>
            </a:r>
            <a:endParaRPr lang="en-US" sz="2400" dirty="0">
              <a:latin typeface="Calibri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638967378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4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2" presetID="4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0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2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5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4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1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2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4" presetID="4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1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7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9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1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2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4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" dur="10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7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>
                      <p:stCondLst>
                        <p:cond delay="indefinite"/>
                      </p:stCondLst>
                      <p:childTnLst>
                        <p:par>
                          <p:cTn id="70" fill="hold">
                            <p:stCondLst>
                              <p:cond delay="0"/>
                            </p:stCondLst>
                            <p:childTnLst>
                              <p:par>
                                <p:cTn id="71" presetID="4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3" dur="10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4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6" presetID="4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8" dur="10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9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1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3" dur="10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4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6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8" dur="10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9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1" fill="hold">
                      <p:stCondLst>
                        <p:cond delay="indefinite"/>
                      </p:stCondLst>
                      <p:childTnLst>
                        <p:par>
                          <p:cTn id="92" fill="hold">
                            <p:stCondLst>
                              <p:cond delay="0"/>
                            </p:stCondLst>
                            <p:childTnLst>
                              <p:par>
                                <p:cTn id="93" presetID="4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5" dur="10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6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7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8" presetID="4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0" dur="10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1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2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3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8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0" dur="10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1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2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" grpId="0" animBg="1"/>
      <p:bldP spid="6" grpId="0"/>
      <p:bldP spid="9" grpId="0"/>
      <p:bldP spid="12" grpId="0" animBg="1"/>
      <p:bldP spid="17" grpId="0"/>
      <p:bldP spid="18" grpId="0"/>
      <p:bldP spid="23" grpId="0" animBg="1"/>
      <p:bldP spid="25" grpId="0"/>
      <p:bldP spid="26" grpId="0"/>
      <p:bldP spid="30" grpId="0" animBg="1"/>
      <p:bldP spid="32" grpId="0"/>
      <p:bldP spid="33" grpId="0"/>
      <p:bldP spid="37" grpId="0" animBg="1"/>
      <p:bldP spid="39" grpId="0"/>
      <p:bldP spid="40" grpId="0"/>
    </p:bldLst>
  </p:timing>
</p:sld>
</file>

<file path=ppt/slides/slide1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22"/>
          <p:cNvGrpSpPr/>
          <p:nvPr/>
        </p:nvGrpSpPr>
        <p:grpSpPr>
          <a:xfrm>
            <a:off x="838200" y="1341406"/>
            <a:ext cx="7315200" cy="7315200"/>
            <a:chOff x="838200" y="1341406"/>
            <a:chExt cx="7315200" cy="7315200"/>
          </a:xfrm>
        </p:grpSpPr>
        <p:sp>
          <p:nvSpPr>
            <p:cNvPr id="2" name="Block Arc 1"/>
            <p:cNvSpPr/>
            <p:nvPr/>
          </p:nvSpPr>
          <p:spPr>
            <a:xfrm>
              <a:off x="1039906" y="1543112"/>
              <a:ext cx="6884894" cy="6884894"/>
            </a:xfrm>
            <a:prstGeom prst="blockArc">
              <a:avLst>
                <a:gd name="adj1" fmla="val 10800000"/>
                <a:gd name="adj2" fmla="val 15555"/>
                <a:gd name="adj3" fmla="val 6150"/>
              </a:avLst>
            </a:prstGeom>
            <a:solidFill>
              <a:schemeClr val="tx2">
                <a:lumMod val="50000"/>
              </a:schemeClr>
            </a:solidFill>
            <a:ln>
              <a:noFill/>
            </a:ln>
            <a:effectLst>
              <a:outerShdw blurRad="50800" dist="38100" dir="5400000" algn="t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chemeClr val="tx1"/>
                </a:solidFill>
                <a:latin typeface="Calibri" pitchFamily="34" charset="0"/>
              </a:endParaRPr>
            </a:p>
          </p:txBody>
        </p:sp>
        <p:sp>
          <p:nvSpPr>
            <p:cNvPr id="3" name="Block Arc 2"/>
            <p:cNvSpPr/>
            <p:nvPr/>
          </p:nvSpPr>
          <p:spPr>
            <a:xfrm>
              <a:off x="838200" y="1341406"/>
              <a:ext cx="7315200" cy="7315200"/>
            </a:xfrm>
            <a:prstGeom prst="blockArc">
              <a:avLst>
                <a:gd name="adj1" fmla="val 10800000"/>
                <a:gd name="adj2" fmla="val 14087"/>
                <a:gd name="adj3" fmla="val 1579"/>
              </a:avLst>
            </a:prstGeom>
            <a:gradFill flip="none" rotWithShape="1">
              <a:gsLst>
                <a:gs pos="0">
                  <a:srgbClr val="CBCBCB"/>
                </a:gs>
                <a:gs pos="13000">
                  <a:srgbClr val="5F5F5F"/>
                </a:gs>
                <a:gs pos="21001">
                  <a:srgbClr val="5F5F5F"/>
                </a:gs>
                <a:gs pos="63000">
                  <a:srgbClr val="FFFFFF"/>
                </a:gs>
                <a:gs pos="67000">
                  <a:srgbClr val="B2B2B2"/>
                </a:gs>
                <a:gs pos="69000">
                  <a:srgbClr val="292929"/>
                </a:gs>
                <a:gs pos="82001">
                  <a:srgbClr val="777777"/>
                </a:gs>
                <a:gs pos="100000">
                  <a:srgbClr val="EAEAEA"/>
                </a:gs>
              </a:gsLst>
              <a:lin ang="5400000" scaled="0"/>
              <a:tileRect/>
            </a:gradFill>
            <a:ln>
              <a:noFill/>
            </a:ln>
            <a:effectLst>
              <a:outerShdw blurRad="50800" dist="38100" dir="5400000" algn="t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chemeClr val="tx1"/>
                </a:solidFill>
                <a:latin typeface="Calibri" pitchFamily="34" charset="0"/>
              </a:endParaRPr>
            </a:p>
          </p:txBody>
        </p:sp>
      </p:grpSp>
      <p:sp>
        <p:nvSpPr>
          <p:cNvPr id="14" name="TextBox 13"/>
          <p:cNvSpPr txBox="1"/>
          <p:nvPr/>
        </p:nvSpPr>
        <p:spPr>
          <a:xfrm>
            <a:off x="2030230" y="3703606"/>
            <a:ext cx="200837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 smtClean="0">
                <a:latin typeface="Calibri" pitchFamily="34" charset="0"/>
              </a:rPr>
              <a:t> Your text here</a:t>
            </a:r>
            <a:endParaRPr lang="en-US" sz="2400" dirty="0">
              <a:latin typeface="Calibri" pitchFamily="34" charset="0"/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3429000" y="2713006"/>
            <a:ext cx="200837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 smtClean="0">
                <a:latin typeface="Calibri" pitchFamily="34" charset="0"/>
              </a:rPr>
              <a:t> Your text here</a:t>
            </a:r>
            <a:endParaRPr lang="en-US" sz="2400" dirty="0">
              <a:latin typeface="Calibri" pitchFamily="34" charset="0"/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4925830" y="3703606"/>
            <a:ext cx="200837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 smtClean="0">
                <a:latin typeface="Calibri" pitchFamily="34" charset="0"/>
              </a:rPr>
              <a:t> Your text here</a:t>
            </a:r>
            <a:endParaRPr lang="en-US" sz="2400" dirty="0">
              <a:latin typeface="Calibri" pitchFamily="34" charset="0"/>
            </a:endParaRPr>
          </a:p>
        </p:txBody>
      </p:sp>
      <p:grpSp>
        <p:nvGrpSpPr>
          <p:cNvPr id="5" name="Group 19"/>
          <p:cNvGrpSpPr/>
          <p:nvPr/>
        </p:nvGrpSpPr>
        <p:grpSpPr>
          <a:xfrm>
            <a:off x="943057" y="2636806"/>
            <a:ext cx="1570006" cy="787857"/>
            <a:chOff x="943057" y="2636806"/>
            <a:chExt cx="1570006" cy="787857"/>
          </a:xfrm>
        </p:grpSpPr>
        <p:sp>
          <p:nvSpPr>
            <p:cNvPr id="9" name="Isosceles Triangle 8"/>
            <p:cNvSpPr/>
            <p:nvPr/>
          </p:nvSpPr>
          <p:spPr>
            <a:xfrm rot="7189774">
              <a:off x="1461360" y="2372960"/>
              <a:ext cx="533400" cy="1570006"/>
            </a:xfrm>
            <a:prstGeom prst="triangle">
              <a:avLst/>
            </a:prstGeom>
            <a:gradFill>
              <a:gsLst>
                <a:gs pos="0">
                  <a:schemeClr val="accent6">
                    <a:lumMod val="75000"/>
                  </a:schemeClr>
                </a:gs>
                <a:gs pos="50000">
                  <a:schemeClr val="accent6">
                    <a:lumMod val="50000"/>
                  </a:schemeClr>
                </a:gs>
                <a:gs pos="100000">
                  <a:schemeClr val="accent6">
                    <a:lumMod val="25000"/>
                  </a:schemeClr>
                </a:gs>
              </a:gsLst>
              <a:lin ang="81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vert="vert270" rtlCol="0" anchor="t" anchorCtr="0"/>
            <a:lstStyle/>
            <a:p>
              <a:pPr algn="ctr"/>
              <a:endParaRPr lang="en-US" sz="2400" dirty="0">
                <a:latin typeface="Calibri" pitchFamily="34" charset="0"/>
              </a:endParaRPr>
            </a:p>
          </p:txBody>
        </p:sp>
        <p:sp>
          <p:nvSpPr>
            <p:cNvPr id="17" name="TextBox 16"/>
            <p:cNvSpPr txBox="1"/>
            <p:nvPr/>
          </p:nvSpPr>
          <p:spPr>
            <a:xfrm>
              <a:off x="1066800" y="2636806"/>
              <a:ext cx="34015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400" b="1" dirty="0" smtClean="0">
                  <a:solidFill>
                    <a:schemeClr val="bg1"/>
                  </a:solidFill>
                  <a:latin typeface="Calibri" pitchFamily="34" charset="0"/>
                </a:rPr>
                <a:t>1</a:t>
              </a:r>
              <a:endParaRPr lang="en-US" sz="2400" b="1" dirty="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6" name="Group 20"/>
          <p:cNvGrpSpPr/>
          <p:nvPr/>
        </p:nvGrpSpPr>
        <p:grpSpPr>
          <a:xfrm>
            <a:off x="4191000" y="990600"/>
            <a:ext cx="533400" cy="1570006"/>
            <a:chOff x="4191000" y="990600"/>
            <a:chExt cx="533400" cy="1570006"/>
          </a:xfrm>
        </p:grpSpPr>
        <p:sp>
          <p:nvSpPr>
            <p:cNvPr id="13" name="Isosceles Triangle 12"/>
            <p:cNvSpPr/>
            <p:nvPr/>
          </p:nvSpPr>
          <p:spPr>
            <a:xfrm rot="10800000" flipH="1">
              <a:off x="4191000" y="990600"/>
              <a:ext cx="533400" cy="1570006"/>
            </a:xfrm>
            <a:prstGeom prst="triangle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0000">
                  <a:schemeClr val="accent1">
                    <a:lumMod val="75000"/>
                  </a:schemeClr>
                </a:gs>
                <a:gs pos="100000">
                  <a:schemeClr val="accent1">
                    <a:lumMod val="50000"/>
                  </a:schemeClr>
                </a:gs>
              </a:gsLst>
              <a:lin ang="81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Calibri" pitchFamily="34" charset="0"/>
              </a:endParaRPr>
            </a:p>
          </p:txBody>
        </p:sp>
        <p:sp>
          <p:nvSpPr>
            <p:cNvPr id="18" name="TextBox 17"/>
            <p:cNvSpPr txBox="1"/>
            <p:nvPr/>
          </p:nvSpPr>
          <p:spPr>
            <a:xfrm>
              <a:off x="4267200" y="1036606"/>
              <a:ext cx="34015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400" b="1" dirty="0" smtClean="0">
                  <a:solidFill>
                    <a:schemeClr val="bg1"/>
                  </a:solidFill>
                  <a:latin typeface="Calibri" pitchFamily="34" charset="0"/>
                </a:rPr>
                <a:t>2</a:t>
              </a:r>
              <a:endParaRPr lang="en-US" sz="2400" b="1" dirty="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7" name="Group 21"/>
          <p:cNvGrpSpPr/>
          <p:nvPr/>
        </p:nvGrpSpPr>
        <p:grpSpPr>
          <a:xfrm>
            <a:off x="6249937" y="2636806"/>
            <a:ext cx="1570006" cy="787857"/>
            <a:chOff x="6249937" y="2636806"/>
            <a:chExt cx="1570006" cy="787857"/>
          </a:xfrm>
        </p:grpSpPr>
        <p:sp>
          <p:nvSpPr>
            <p:cNvPr id="12" name="Isosceles Triangle 11"/>
            <p:cNvSpPr/>
            <p:nvPr/>
          </p:nvSpPr>
          <p:spPr>
            <a:xfrm rot="14410226" flipH="1">
              <a:off x="6768240" y="2372960"/>
              <a:ext cx="533400" cy="1570006"/>
            </a:xfrm>
            <a:prstGeom prst="triangle">
              <a:avLst/>
            </a:prstGeom>
            <a:gradFill>
              <a:gsLst>
                <a:gs pos="0">
                  <a:schemeClr val="accent4">
                    <a:lumMod val="75000"/>
                  </a:schemeClr>
                </a:gs>
                <a:gs pos="50000">
                  <a:schemeClr val="accent5">
                    <a:lumMod val="75000"/>
                  </a:schemeClr>
                </a:gs>
                <a:gs pos="100000">
                  <a:schemeClr val="accent5">
                    <a:lumMod val="50000"/>
                  </a:schemeClr>
                </a:gs>
              </a:gsLst>
              <a:lin ang="81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Calibri" pitchFamily="34" charset="0"/>
              </a:endParaRPr>
            </a:p>
          </p:txBody>
        </p:sp>
        <p:sp>
          <p:nvSpPr>
            <p:cNvPr id="19" name="TextBox 18"/>
            <p:cNvSpPr txBox="1"/>
            <p:nvPr/>
          </p:nvSpPr>
          <p:spPr>
            <a:xfrm>
              <a:off x="7315200" y="2636806"/>
              <a:ext cx="34015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400" b="1" dirty="0" smtClean="0">
                  <a:solidFill>
                    <a:schemeClr val="bg1"/>
                  </a:solidFill>
                  <a:latin typeface="Calibri" pitchFamily="34" charset="0"/>
                </a:rPr>
                <a:t>3</a:t>
              </a:r>
              <a:endParaRPr lang="en-US" sz="2400" b="1" dirty="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8" name="Group 24"/>
          <p:cNvGrpSpPr/>
          <p:nvPr/>
        </p:nvGrpSpPr>
        <p:grpSpPr>
          <a:xfrm>
            <a:off x="762000" y="5105400"/>
            <a:ext cx="7467600" cy="839788"/>
            <a:chOff x="762000" y="5105400"/>
            <a:chExt cx="7467600" cy="839788"/>
          </a:xfrm>
        </p:grpSpPr>
        <p:sp>
          <p:nvSpPr>
            <p:cNvPr id="22" name="Rectangle 21"/>
            <p:cNvSpPr/>
            <p:nvPr/>
          </p:nvSpPr>
          <p:spPr>
            <a:xfrm>
              <a:off x="762000" y="5105400"/>
              <a:ext cx="7467600" cy="762000"/>
            </a:xfrm>
            <a:prstGeom prst="rect">
              <a:avLst/>
            </a:prstGeom>
            <a:gradFill>
              <a:gsLst>
                <a:gs pos="0">
                  <a:schemeClr val="tx1">
                    <a:lumMod val="85000"/>
                    <a:lumOff val="15000"/>
                  </a:schemeClr>
                </a:gs>
                <a:gs pos="50000">
                  <a:schemeClr val="tx1">
                    <a:lumMod val="95000"/>
                    <a:lumOff val="5000"/>
                  </a:schemeClr>
                </a:gs>
                <a:gs pos="100000">
                  <a:srgbClr val="2E5864"/>
                </a:gs>
              </a:gsLst>
              <a:lin ang="54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2400" dirty="0" smtClean="0">
                  <a:latin typeface="Calibri" pitchFamily="34" charset="0"/>
                </a:rPr>
                <a:t>MAIN POINTS IN THIS PRESENTATION</a:t>
              </a:r>
              <a:endParaRPr lang="en-US" sz="2400" dirty="0">
                <a:latin typeface="Calibri" pitchFamily="34" charset="0"/>
              </a:endParaRPr>
            </a:p>
          </p:txBody>
        </p:sp>
        <p:cxnSp>
          <p:nvCxnSpPr>
            <p:cNvPr id="24" name="Straight Connector 23"/>
            <p:cNvCxnSpPr/>
            <p:nvPr/>
          </p:nvCxnSpPr>
          <p:spPr>
            <a:xfrm>
              <a:off x="762000" y="5943600"/>
              <a:ext cx="7391400" cy="1588"/>
            </a:xfrm>
            <a:prstGeom prst="line">
              <a:avLst/>
            </a:prstGeom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0" name="Title 19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715962"/>
          </a:xfrm>
        </p:spPr>
        <p:txBody>
          <a:bodyPr/>
          <a:lstStyle/>
          <a:p>
            <a:r>
              <a:rPr lang="en-US" dirty="0" smtClean="0"/>
              <a:t>Presentation Agenda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914652891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2000"/>
                            </p:stCondLst>
                            <p:childTnLst>
                              <p:par>
                                <p:cTn id="1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47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1000"/>
                            </p:stCondLst>
                            <p:childTnLst>
                              <p:par>
                                <p:cTn id="2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47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1000"/>
                            </p:stCondLst>
                            <p:childTnLst>
                              <p:par>
                                <p:cTn id="3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/>
      <p:bldP spid="15" grpId="0"/>
      <p:bldP spid="16" grpId="0"/>
    </p:bldLst>
  </p:timing>
</p:sld>
</file>

<file path=ppt/slides/slide1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90600" y="274638"/>
            <a:ext cx="7696200" cy="1143000"/>
          </a:xfrm>
        </p:spPr>
        <p:txBody>
          <a:bodyPr/>
          <a:lstStyle/>
          <a:p>
            <a:r>
              <a:rPr lang="en-US" smtClean="0"/>
              <a:t>Presentation Agenda</a:t>
            </a:r>
            <a:endParaRPr lang="en-US" dirty="0"/>
          </a:p>
        </p:txBody>
      </p:sp>
      <p:sp>
        <p:nvSpPr>
          <p:cNvPr id="3" name="Rounded Rectangle 2"/>
          <p:cNvSpPr/>
          <p:nvPr/>
        </p:nvSpPr>
        <p:spPr>
          <a:xfrm>
            <a:off x="838200" y="2362200"/>
            <a:ext cx="2971800" cy="2971800"/>
          </a:xfrm>
          <a:prstGeom prst="roundRect">
            <a:avLst>
              <a:gd name="adj" fmla="val 12618"/>
            </a:avLst>
          </a:prstGeom>
          <a:gradFill>
            <a:gsLst>
              <a:gs pos="0">
                <a:srgbClr val="CBCBCB"/>
              </a:gs>
              <a:gs pos="13000">
                <a:srgbClr val="5F5F5F"/>
              </a:gs>
              <a:gs pos="21001">
                <a:srgbClr val="5F5F5F"/>
              </a:gs>
              <a:gs pos="63000">
                <a:srgbClr val="FFFFFF"/>
              </a:gs>
              <a:gs pos="67000">
                <a:srgbClr val="B2B2B2"/>
              </a:gs>
              <a:gs pos="69000">
                <a:srgbClr val="292929"/>
              </a:gs>
              <a:gs pos="82001">
                <a:srgbClr val="777777"/>
              </a:gs>
              <a:gs pos="100000">
                <a:srgbClr val="EAEAEA"/>
              </a:gs>
            </a:gsLst>
            <a:lin ang="5400000" scaled="0"/>
          </a:gradFill>
          <a:ln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Calibri" pitchFamily="34" charset="0"/>
            </a:endParaRPr>
          </a:p>
        </p:txBody>
      </p:sp>
      <p:sp>
        <p:nvSpPr>
          <p:cNvPr id="4" name="Rounded Rectangle 3"/>
          <p:cNvSpPr>
            <a:spLocks noChangeAspect="1"/>
          </p:cNvSpPr>
          <p:nvPr/>
        </p:nvSpPr>
        <p:spPr>
          <a:xfrm>
            <a:off x="986790" y="2510790"/>
            <a:ext cx="2674620" cy="2674620"/>
          </a:xfrm>
          <a:prstGeom prst="roundRect">
            <a:avLst>
              <a:gd name="adj" fmla="val 12618"/>
            </a:avLst>
          </a:prstGeom>
          <a:solidFill>
            <a:schemeClr val="bg1"/>
          </a:solidFill>
          <a:ln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Calibri" pitchFamily="34" charset="0"/>
            </a:endParaRPr>
          </a:p>
        </p:txBody>
      </p:sp>
      <p:pic>
        <p:nvPicPr>
          <p:cNvPr id="2051" name="Picture 3" descr="F:\DOWNLOADS\Icone (png)\AQUA BUTTON.png"/>
          <p:cNvPicPr>
            <a:picLocks noChangeAspect="1" noChangeArrowheads="1"/>
          </p:cNvPicPr>
          <p:nvPr/>
        </p:nvPicPr>
        <p:blipFill>
          <a:blip r:embed="rId2" cstate="email"/>
          <a:srcRect/>
          <a:stretch>
            <a:fillRect/>
          </a:stretch>
        </p:blipFill>
        <p:spPr bwMode="auto">
          <a:xfrm>
            <a:off x="3124200" y="2286000"/>
            <a:ext cx="1219200" cy="1219200"/>
          </a:xfrm>
          <a:prstGeom prst="rect">
            <a:avLst/>
          </a:prstGeom>
          <a:noFill/>
        </p:spPr>
      </p:pic>
      <p:pic>
        <p:nvPicPr>
          <p:cNvPr id="7" name="Picture 3" descr="F:\DOWNLOADS\Icone (png)\AQUA BUTTON.png"/>
          <p:cNvPicPr>
            <a:picLocks noChangeAspect="1" noChangeArrowheads="1"/>
          </p:cNvPicPr>
          <p:nvPr/>
        </p:nvPicPr>
        <p:blipFill>
          <a:blip r:embed="rId2" cstate="email"/>
          <a:srcRect/>
          <a:stretch>
            <a:fillRect/>
          </a:stretch>
        </p:blipFill>
        <p:spPr bwMode="auto">
          <a:xfrm>
            <a:off x="3124200" y="2895600"/>
            <a:ext cx="1219200" cy="1219200"/>
          </a:xfrm>
          <a:prstGeom prst="rect">
            <a:avLst/>
          </a:prstGeom>
          <a:noFill/>
        </p:spPr>
      </p:pic>
      <p:pic>
        <p:nvPicPr>
          <p:cNvPr id="8" name="Picture 3" descr="F:\DOWNLOADS\Icone (png)\AQUA BUTTON.png"/>
          <p:cNvPicPr>
            <a:picLocks noChangeAspect="1" noChangeArrowheads="1"/>
          </p:cNvPicPr>
          <p:nvPr/>
        </p:nvPicPr>
        <p:blipFill>
          <a:blip r:embed="rId2" cstate="email"/>
          <a:srcRect/>
          <a:stretch>
            <a:fillRect/>
          </a:stretch>
        </p:blipFill>
        <p:spPr bwMode="auto">
          <a:xfrm>
            <a:off x="3124200" y="3505200"/>
            <a:ext cx="1219200" cy="1219200"/>
          </a:xfrm>
          <a:prstGeom prst="rect">
            <a:avLst/>
          </a:prstGeom>
          <a:noFill/>
        </p:spPr>
      </p:pic>
      <p:pic>
        <p:nvPicPr>
          <p:cNvPr id="9" name="Picture 3" descr="F:\DOWNLOADS\Icone (png)\AQUA BUTTON.png"/>
          <p:cNvPicPr>
            <a:picLocks noChangeAspect="1" noChangeArrowheads="1"/>
          </p:cNvPicPr>
          <p:nvPr/>
        </p:nvPicPr>
        <p:blipFill>
          <a:blip r:embed="rId2" cstate="email"/>
          <a:srcRect/>
          <a:stretch>
            <a:fillRect/>
          </a:stretch>
        </p:blipFill>
        <p:spPr bwMode="auto">
          <a:xfrm>
            <a:off x="3124200" y="4114800"/>
            <a:ext cx="1219200" cy="1219200"/>
          </a:xfrm>
          <a:prstGeom prst="rect">
            <a:avLst/>
          </a:prstGeom>
          <a:noFill/>
        </p:spPr>
      </p:pic>
      <p:cxnSp>
        <p:nvCxnSpPr>
          <p:cNvPr id="11" name="Straight Connector 10"/>
          <p:cNvCxnSpPr/>
          <p:nvPr/>
        </p:nvCxnSpPr>
        <p:spPr>
          <a:xfrm>
            <a:off x="4191000" y="3024250"/>
            <a:ext cx="3657600" cy="1588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Straight Connector 11"/>
          <p:cNvCxnSpPr/>
          <p:nvPr/>
        </p:nvCxnSpPr>
        <p:spPr>
          <a:xfrm>
            <a:off x="4191000" y="3633850"/>
            <a:ext cx="3657600" cy="1588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Straight Connector 12"/>
          <p:cNvCxnSpPr/>
          <p:nvPr/>
        </p:nvCxnSpPr>
        <p:spPr>
          <a:xfrm>
            <a:off x="4191000" y="4243450"/>
            <a:ext cx="3657600" cy="1588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Straight Connector 13"/>
          <p:cNvCxnSpPr/>
          <p:nvPr/>
        </p:nvCxnSpPr>
        <p:spPr>
          <a:xfrm>
            <a:off x="4191000" y="4853050"/>
            <a:ext cx="3657600" cy="1588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2052" name="Picture 4" descr="F:\DOWNLOADS\Icone (png)\AQUA ICONS APPLICATIONS CHESS.png"/>
          <p:cNvPicPr>
            <a:picLocks noChangeAspect="1" noChangeArrowheads="1"/>
          </p:cNvPicPr>
          <p:nvPr/>
        </p:nvPicPr>
        <p:blipFill>
          <a:blip r:embed="rId3" cstate="email"/>
          <a:stretch>
            <a:fillRect/>
          </a:stretch>
        </p:blipFill>
        <p:spPr bwMode="auto">
          <a:xfrm flipH="1">
            <a:off x="1295400" y="2971800"/>
            <a:ext cx="1905000" cy="1678780"/>
          </a:xfrm>
          <a:prstGeom prst="rect">
            <a:avLst/>
          </a:prstGeom>
          <a:noFill/>
        </p:spPr>
      </p:pic>
      <p:sp>
        <p:nvSpPr>
          <p:cNvPr id="17" name="TextBox 16"/>
          <p:cNvSpPr txBox="1"/>
          <p:nvPr/>
        </p:nvSpPr>
        <p:spPr>
          <a:xfrm>
            <a:off x="4572000" y="2624140"/>
            <a:ext cx="193944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 smtClean="0">
                <a:latin typeface="Calibri" pitchFamily="34" charset="0"/>
              </a:rPr>
              <a:t>Your text here</a:t>
            </a:r>
            <a:endParaRPr lang="en-US" sz="2400" dirty="0">
              <a:latin typeface="Calibri" pitchFamily="34" charset="0"/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4572000" y="3252850"/>
            <a:ext cx="193944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 smtClean="0">
                <a:latin typeface="Calibri" pitchFamily="34" charset="0"/>
              </a:rPr>
              <a:t>Your text here</a:t>
            </a:r>
            <a:endParaRPr lang="en-US" sz="2400" dirty="0">
              <a:latin typeface="Calibri" pitchFamily="34" charset="0"/>
            </a:endParaRPr>
          </a:p>
        </p:txBody>
      </p:sp>
      <p:sp>
        <p:nvSpPr>
          <p:cNvPr id="19" name="TextBox 18"/>
          <p:cNvSpPr txBox="1"/>
          <p:nvPr/>
        </p:nvSpPr>
        <p:spPr>
          <a:xfrm>
            <a:off x="4572000" y="3862450"/>
            <a:ext cx="193944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 smtClean="0">
                <a:latin typeface="Calibri" pitchFamily="34" charset="0"/>
              </a:rPr>
              <a:t>Your text here</a:t>
            </a:r>
            <a:endParaRPr lang="en-US" sz="2400" dirty="0">
              <a:latin typeface="Calibri" pitchFamily="34" charset="0"/>
            </a:endParaRPr>
          </a:p>
        </p:txBody>
      </p:sp>
      <p:sp>
        <p:nvSpPr>
          <p:cNvPr id="20" name="TextBox 19"/>
          <p:cNvSpPr txBox="1"/>
          <p:nvPr/>
        </p:nvSpPr>
        <p:spPr>
          <a:xfrm>
            <a:off x="4572000" y="4472050"/>
            <a:ext cx="193944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 smtClean="0">
                <a:latin typeface="Calibri" pitchFamily="34" charset="0"/>
              </a:rPr>
              <a:t>Your text here</a:t>
            </a:r>
            <a:endParaRPr lang="en-US" sz="2400" dirty="0">
              <a:latin typeface="Calibri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240169250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Left)">
                                      <p:cBhvr>
                                        <p:cTn id="7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Left)">
                                      <p:cBhvr>
                                        <p:cTn id="10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Left)">
                                      <p:cBhvr>
                                        <p:cTn id="15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Left)">
                                      <p:cBhvr>
                                        <p:cTn id="18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Left)">
                                      <p:cBhvr>
                                        <p:cTn id="23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1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Left)">
                                      <p:cBhvr>
                                        <p:cTn id="26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Left)">
                                      <p:cBhvr>
                                        <p:cTn id="31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Left)">
                                      <p:cBhvr>
                                        <p:cTn id="34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" grpId="0"/>
      <p:bldP spid="18" grpId="0"/>
      <p:bldP spid="19" grpId="0"/>
      <p:bldP spid="20" grpId="0"/>
    </p:bldLst>
  </p:timing>
</p:sld>
</file>

<file path=ppt/slides/slide1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6"/>
          <p:cNvGrpSpPr/>
          <p:nvPr/>
        </p:nvGrpSpPr>
        <p:grpSpPr>
          <a:xfrm>
            <a:off x="1357290" y="2071678"/>
            <a:ext cx="6357982" cy="714380"/>
            <a:chOff x="1357290" y="2071678"/>
            <a:chExt cx="6357982" cy="714380"/>
          </a:xfrm>
        </p:grpSpPr>
        <p:sp>
          <p:nvSpPr>
            <p:cNvPr id="11" name="Rounded Rectangle 10"/>
            <p:cNvSpPr/>
            <p:nvPr/>
          </p:nvSpPr>
          <p:spPr>
            <a:xfrm>
              <a:off x="1357290" y="2071678"/>
              <a:ext cx="6357982" cy="714380"/>
            </a:xfrm>
            <a:prstGeom prst="roundRect">
              <a:avLst/>
            </a:prstGeom>
            <a:scene3d>
              <a:camera prst="orthographicFront">
                <a:rot lat="0" lon="0" rev="0"/>
              </a:camera>
              <a:lightRig rig="threePt" dir="t">
                <a:rot lat="0" lon="0" rev="1200000"/>
              </a:lightRig>
            </a:scene3d>
            <a:sp3d>
              <a:bevelT w="63500" h="25400" prst="relaxedInset"/>
            </a:sp3d>
          </p:spPr>
          <p:style>
            <a:lnRef idx="0">
              <a:schemeClr val="dk1"/>
            </a:lnRef>
            <a:fillRef idx="1002">
              <a:schemeClr val="dk1"/>
            </a:fillRef>
            <a:effectRef idx="3">
              <a:schemeClr val="dk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atin typeface="Calibri" pitchFamily="34" charset="0"/>
              </a:endParaRPr>
            </a:p>
          </p:txBody>
        </p:sp>
        <p:sp>
          <p:nvSpPr>
            <p:cNvPr id="13" name="TextBox 12"/>
            <p:cNvSpPr txBox="1"/>
            <p:nvPr/>
          </p:nvSpPr>
          <p:spPr>
            <a:xfrm>
              <a:off x="3125972" y="2156980"/>
              <a:ext cx="3151998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dirty="0" smtClean="0">
                  <a:latin typeface="Calibri" pitchFamily="34" charset="0"/>
                </a:rPr>
                <a:t>Your text here</a:t>
              </a:r>
              <a:endParaRPr lang="en-US" sz="2800" dirty="0">
                <a:latin typeface="Calibri" pitchFamily="34" charset="0"/>
              </a:endParaRPr>
            </a:p>
          </p:txBody>
        </p:sp>
      </p:grpSp>
      <p:grpSp>
        <p:nvGrpSpPr>
          <p:cNvPr id="3" name="Group 19"/>
          <p:cNvGrpSpPr/>
          <p:nvPr/>
        </p:nvGrpSpPr>
        <p:grpSpPr>
          <a:xfrm>
            <a:off x="1411882" y="4881858"/>
            <a:ext cx="6357982" cy="714380"/>
            <a:chOff x="1411882" y="4881858"/>
            <a:chExt cx="6357982" cy="714380"/>
          </a:xfrm>
        </p:grpSpPr>
        <p:sp>
          <p:nvSpPr>
            <p:cNvPr id="18" name="Rounded Rectangle 17"/>
            <p:cNvSpPr/>
            <p:nvPr/>
          </p:nvSpPr>
          <p:spPr>
            <a:xfrm>
              <a:off x="1411882" y="4881858"/>
              <a:ext cx="6357982" cy="714380"/>
            </a:xfrm>
            <a:prstGeom prst="roundRect">
              <a:avLst/>
            </a:prstGeom>
            <a:scene3d>
              <a:camera prst="orthographicFront">
                <a:rot lat="0" lon="0" rev="0"/>
              </a:camera>
              <a:lightRig rig="threePt" dir="t">
                <a:rot lat="0" lon="0" rev="1200000"/>
              </a:lightRig>
            </a:scene3d>
            <a:sp3d>
              <a:bevelT w="63500" h="25400" prst="relaxedInset"/>
            </a:sp3d>
          </p:spPr>
          <p:style>
            <a:lnRef idx="0">
              <a:schemeClr val="dk1"/>
            </a:lnRef>
            <a:fillRef idx="1002">
              <a:schemeClr val="dk1"/>
            </a:fillRef>
            <a:effectRef idx="3">
              <a:schemeClr val="dk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atin typeface="Calibri" pitchFamily="34" charset="0"/>
              </a:endParaRPr>
            </a:p>
          </p:txBody>
        </p:sp>
        <p:sp>
          <p:nvSpPr>
            <p:cNvPr id="14" name="TextBox 13"/>
            <p:cNvSpPr txBox="1"/>
            <p:nvPr/>
          </p:nvSpPr>
          <p:spPr>
            <a:xfrm>
              <a:off x="3159298" y="4970287"/>
              <a:ext cx="3151998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dirty="0" smtClean="0">
                  <a:latin typeface="Calibri" pitchFamily="34" charset="0"/>
                </a:rPr>
                <a:t>Your text here</a:t>
              </a:r>
              <a:endParaRPr lang="en-US" sz="2800" dirty="0">
                <a:latin typeface="Calibri" pitchFamily="34" charset="0"/>
              </a:endParaRPr>
            </a:p>
          </p:txBody>
        </p:sp>
      </p:grpSp>
      <p:grpSp>
        <p:nvGrpSpPr>
          <p:cNvPr id="4" name="Group 18"/>
          <p:cNvGrpSpPr/>
          <p:nvPr/>
        </p:nvGrpSpPr>
        <p:grpSpPr>
          <a:xfrm>
            <a:off x="1357290" y="3429000"/>
            <a:ext cx="6357982" cy="714380"/>
            <a:chOff x="1357290" y="3429000"/>
            <a:chExt cx="6357982" cy="714380"/>
          </a:xfrm>
        </p:grpSpPr>
        <p:sp>
          <p:nvSpPr>
            <p:cNvPr id="16" name="Rounded Rectangle 15"/>
            <p:cNvSpPr/>
            <p:nvPr/>
          </p:nvSpPr>
          <p:spPr>
            <a:xfrm>
              <a:off x="1357290" y="3429000"/>
              <a:ext cx="6357982" cy="714380"/>
            </a:xfrm>
            <a:prstGeom prst="roundRect">
              <a:avLst/>
            </a:prstGeom>
            <a:scene3d>
              <a:camera prst="orthographicFront">
                <a:rot lat="0" lon="0" rev="0"/>
              </a:camera>
              <a:lightRig rig="threePt" dir="t">
                <a:rot lat="0" lon="0" rev="1200000"/>
              </a:lightRig>
            </a:scene3d>
            <a:sp3d>
              <a:bevelT w="63500" h="25400" prst="relaxedInset"/>
            </a:sp3d>
          </p:spPr>
          <p:style>
            <a:lnRef idx="0">
              <a:schemeClr val="dk1"/>
            </a:lnRef>
            <a:fillRef idx="1002">
              <a:schemeClr val="dk1"/>
            </a:fillRef>
            <a:effectRef idx="3">
              <a:schemeClr val="dk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atin typeface="Calibri" pitchFamily="34" charset="0"/>
              </a:endParaRPr>
            </a:p>
          </p:txBody>
        </p:sp>
        <p:sp>
          <p:nvSpPr>
            <p:cNvPr id="15" name="TextBox 14"/>
            <p:cNvSpPr txBox="1"/>
            <p:nvPr/>
          </p:nvSpPr>
          <p:spPr>
            <a:xfrm>
              <a:off x="3125972" y="3523270"/>
              <a:ext cx="3151998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dirty="0" smtClean="0">
                  <a:latin typeface="Calibri" pitchFamily="34" charset="0"/>
                </a:rPr>
                <a:t>Your text here</a:t>
              </a:r>
              <a:endParaRPr lang="en-US" sz="2800" dirty="0">
                <a:latin typeface="Calibri" pitchFamily="34" charset="0"/>
              </a:endParaRPr>
            </a:p>
          </p:txBody>
        </p:sp>
      </p:grpSp>
      <p:sp>
        <p:nvSpPr>
          <p:cNvPr id="2048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Presentation Agenda</a:t>
            </a:r>
            <a:endParaRPr lang="en-US" sz="3200" dirty="0"/>
          </a:p>
        </p:txBody>
      </p:sp>
      <p:pic>
        <p:nvPicPr>
          <p:cNvPr id="20486" name="Picture 14" descr="Grey glass button.gif"/>
          <p:cNvPicPr>
            <a:picLocks noChangeAspect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1602119" y="1714500"/>
            <a:ext cx="1285875" cy="1285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20490" name="Picture 16" descr="Grey glass button.gif"/>
          <p:cNvPicPr>
            <a:picLocks noChangeAspect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1655281" y="3143250"/>
            <a:ext cx="1285875" cy="1285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20494" name="Picture 18" descr="Grey glass button.gif"/>
          <p:cNvPicPr>
            <a:picLocks noChangeAspect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1656711" y="4524661"/>
            <a:ext cx="1285875" cy="1285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9" name="TextBox 8"/>
          <p:cNvSpPr txBox="1"/>
          <p:nvPr/>
        </p:nvSpPr>
        <p:spPr>
          <a:xfrm>
            <a:off x="2028498" y="1905000"/>
            <a:ext cx="372329" cy="769441"/>
          </a:xfrm>
          <a:prstGeom prst="rect">
            <a:avLst/>
          </a:prstGeom>
          <a:noFill/>
          <a:scene3d>
            <a:camera prst="orthographicFront"/>
            <a:lightRig rig="soft" dir="t">
              <a:rot lat="0" lon="0" rev="10800000"/>
            </a:lightRig>
          </a:scene3d>
          <a:sp3d>
            <a:bevelT w="152400" h="50800" prst="softRound"/>
          </a:sp3d>
        </p:spPr>
        <p:txBody>
          <a:bodyPr wrap="square" rtlCol="0">
            <a:spAutoFit/>
            <a:sp3d>
              <a:bevelT w="27940" h="12700"/>
              <a:contourClr>
                <a:srgbClr val="DDDDDD"/>
              </a:contourClr>
            </a:sp3d>
          </a:bodyPr>
          <a:lstStyle/>
          <a:p>
            <a:r>
              <a:rPr lang="en-US" sz="4400" b="1" spc="150" dirty="0" smtClean="0">
                <a:ln w="11430"/>
                <a:solidFill>
                  <a:srgbClr val="F8F8F8"/>
                </a:solidFill>
                <a:effectLst>
                  <a:outerShdw blurRad="25400" algn="tl" rotWithShape="0">
                    <a:srgbClr val="000000">
                      <a:alpha val="43000"/>
                    </a:srgbClr>
                  </a:outerShdw>
                </a:effectLst>
                <a:latin typeface="Calibri" pitchFamily="34" charset="0"/>
              </a:rPr>
              <a:t>1</a:t>
            </a:r>
            <a:endParaRPr lang="en-US" sz="4400" b="1" spc="150" dirty="0">
              <a:ln w="11430"/>
              <a:solidFill>
                <a:srgbClr val="F8F8F8"/>
              </a:solidFill>
              <a:effectLst>
                <a:outerShdw blurRad="25400" algn="tl" rotWithShape="0">
                  <a:srgbClr val="000000">
                    <a:alpha val="43000"/>
                  </a:srgbClr>
                </a:outerShdw>
              </a:effectLst>
              <a:latin typeface="Calibri" pitchFamily="34" charset="0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2078473" y="3402445"/>
            <a:ext cx="308348" cy="769441"/>
          </a:xfrm>
          <a:prstGeom prst="rect">
            <a:avLst/>
          </a:prstGeom>
          <a:noFill/>
          <a:scene3d>
            <a:camera prst="orthographicFront"/>
            <a:lightRig rig="soft" dir="t">
              <a:rot lat="0" lon="0" rev="10800000"/>
            </a:lightRig>
          </a:scene3d>
          <a:sp3d>
            <a:bevelT w="152400" h="50800" prst="softRound"/>
          </a:sp3d>
        </p:spPr>
        <p:txBody>
          <a:bodyPr wrap="square" rtlCol="0">
            <a:spAutoFit/>
            <a:sp3d>
              <a:bevelT w="27940" h="12700"/>
              <a:contourClr>
                <a:srgbClr val="DDDDDD"/>
              </a:contourClr>
            </a:sp3d>
          </a:bodyPr>
          <a:lstStyle/>
          <a:p>
            <a:r>
              <a:rPr lang="en-US" sz="4400" b="1" spc="150" dirty="0" smtClean="0">
                <a:ln w="11430"/>
                <a:solidFill>
                  <a:srgbClr val="F8F8F8"/>
                </a:solidFill>
                <a:effectLst>
                  <a:outerShdw blurRad="25400" algn="tl" rotWithShape="0">
                    <a:srgbClr val="000000">
                      <a:alpha val="43000"/>
                    </a:srgbClr>
                  </a:outerShdw>
                </a:effectLst>
                <a:latin typeface="Calibri" pitchFamily="34" charset="0"/>
              </a:rPr>
              <a:t>2</a:t>
            </a:r>
            <a:endParaRPr lang="en-US" sz="4400" b="1" spc="150" dirty="0">
              <a:ln w="11430"/>
              <a:solidFill>
                <a:srgbClr val="F8F8F8"/>
              </a:solidFill>
              <a:effectLst>
                <a:outerShdw blurRad="25400" algn="tl" rotWithShape="0">
                  <a:srgbClr val="000000">
                    <a:alpha val="43000"/>
                  </a:srgbClr>
                </a:outerShdw>
              </a:effectLst>
              <a:latin typeface="Calibri" pitchFamily="34" charset="0"/>
            </a:endParaRPr>
          </a:p>
        </p:txBody>
      </p:sp>
      <p:sp>
        <p:nvSpPr>
          <p:cNvPr id="12" name="TextBox 11"/>
          <p:cNvSpPr txBox="1"/>
          <p:nvPr/>
        </p:nvSpPr>
        <p:spPr>
          <a:xfrm>
            <a:off x="2079900" y="4838672"/>
            <a:ext cx="308348" cy="769441"/>
          </a:xfrm>
          <a:prstGeom prst="rect">
            <a:avLst/>
          </a:prstGeom>
          <a:noFill/>
          <a:scene3d>
            <a:camera prst="orthographicFront"/>
            <a:lightRig rig="soft" dir="t">
              <a:rot lat="0" lon="0" rev="10800000"/>
            </a:lightRig>
          </a:scene3d>
          <a:sp3d>
            <a:bevelT w="152400" h="50800" prst="softRound"/>
          </a:sp3d>
        </p:spPr>
        <p:txBody>
          <a:bodyPr wrap="square" rtlCol="0">
            <a:spAutoFit/>
            <a:sp3d>
              <a:bevelT w="27940" h="12700"/>
              <a:contourClr>
                <a:srgbClr val="DDDDDD"/>
              </a:contourClr>
            </a:sp3d>
          </a:bodyPr>
          <a:lstStyle/>
          <a:p>
            <a:r>
              <a:rPr lang="en-US" sz="4400" b="1" spc="150" dirty="0" smtClean="0">
                <a:ln w="11430"/>
                <a:solidFill>
                  <a:srgbClr val="F8F8F8"/>
                </a:solidFill>
                <a:effectLst>
                  <a:outerShdw blurRad="25400" algn="tl" rotWithShape="0">
                    <a:srgbClr val="000000">
                      <a:alpha val="43000"/>
                    </a:srgbClr>
                  </a:outerShdw>
                </a:effectLst>
                <a:latin typeface="Calibri" pitchFamily="34" charset="0"/>
              </a:rPr>
              <a:t>3</a:t>
            </a:r>
            <a:endParaRPr lang="en-US" sz="4400" b="1" spc="150" dirty="0">
              <a:ln w="11430"/>
              <a:solidFill>
                <a:srgbClr val="F8F8F8"/>
              </a:solidFill>
              <a:effectLst>
                <a:outerShdw blurRad="25400" algn="tl" rotWithShape="0">
                  <a:srgbClr val="000000">
                    <a:alpha val="43000"/>
                  </a:srgbClr>
                </a:outerShdw>
              </a:effectLst>
              <a:latin typeface="Calibri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454611994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1000"/>
                            </p:stCondLst>
                            <p:childTnLst>
                              <p:par>
                                <p:cTn id="12" presetID="17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2000"/>
                            </p:stCondLst>
                            <p:childTnLst>
                              <p:par>
                                <p:cTn id="19" presetID="17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" name="Rectangle 35"/>
          <p:cNvSpPr/>
          <p:nvPr/>
        </p:nvSpPr>
        <p:spPr>
          <a:xfrm>
            <a:off x="496389" y="1524000"/>
            <a:ext cx="3923211" cy="2057400"/>
          </a:xfrm>
          <a:prstGeom prst="rect">
            <a:avLst/>
          </a:prstGeom>
          <a:solidFill>
            <a:schemeClr val="accent2">
              <a:lumMod val="75000"/>
              <a:alpha val="39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Calibri" pitchFamily="34" charset="0"/>
            </a:endParaRPr>
          </a:p>
        </p:txBody>
      </p:sp>
      <p:sp>
        <p:nvSpPr>
          <p:cNvPr id="35" name="Rectangle 34"/>
          <p:cNvSpPr/>
          <p:nvPr/>
        </p:nvSpPr>
        <p:spPr>
          <a:xfrm>
            <a:off x="4572000" y="3657600"/>
            <a:ext cx="4038600" cy="2057400"/>
          </a:xfrm>
          <a:prstGeom prst="rect">
            <a:avLst/>
          </a:prstGeom>
          <a:solidFill>
            <a:schemeClr val="tx1">
              <a:alpha val="19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Calibri" pitchFamily="34" charset="0"/>
            </a:endParaRPr>
          </a:p>
        </p:txBody>
      </p:sp>
      <p:sp>
        <p:nvSpPr>
          <p:cNvPr id="34" name="Rectangle 33"/>
          <p:cNvSpPr/>
          <p:nvPr/>
        </p:nvSpPr>
        <p:spPr>
          <a:xfrm>
            <a:off x="457200" y="3657600"/>
            <a:ext cx="4038600" cy="2057400"/>
          </a:xfrm>
          <a:prstGeom prst="rect">
            <a:avLst/>
          </a:prstGeom>
          <a:solidFill>
            <a:schemeClr val="bg1">
              <a:lumMod val="75000"/>
              <a:alpha val="34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Calibri" pitchFamily="34" charset="0"/>
            </a:endParaRPr>
          </a:p>
        </p:txBody>
      </p:sp>
      <p:sp>
        <p:nvSpPr>
          <p:cNvPr id="33" name="Rectangle 32"/>
          <p:cNvSpPr/>
          <p:nvPr/>
        </p:nvSpPr>
        <p:spPr>
          <a:xfrm>
            <a:off x="4575048" y="1524000"/>
            <a:ext cx="4038600" cy="2057400"/>
          </a:xfrm>
          <a:prstGeom prst="rect">
            <a:avLst/>
          </a:prstGeom>
          <a:solidFill>
            <a:schemeClr val="bg2">
              <a:lumMod val="50000"/>
              <a:alpha val="39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Calibri" pitchFamily="34" charset="0"/>
            </a:endParaRPr>
          </a:p>
        </p:txBody>
      </p:sp>
      <p:grpSp>
        <p:nvGrpSpPr>
          <p:cNvPr id="2" name="Group 17"/>
          <p:cNvGrpSpPr/>
          <p:nvPr/>
        </p:nvGrpSpPr>
        <p:grpSpPr>
          <a:xfrm>
            <a:off x="2996512" y="1981200"/>
            <a:ext cx="3099488" cy="3276600"/>
            <a:chOff x="2697538" y="1771136"/>
            <a:chExt cx="3010932" cy="3010930"/>
          </a:xfrm>
        </p:grpSpPr>
        <p:sp>
          <p:nvSpPr>
            <p:cNvPr id="32" name="Oval 31"/>
            <p:cNvSpPr/>
            <p:nvPr/>
          </p:nvSpPr>
          <p:spPr>
            <a:xfrm>
              <a:off x="2697538" y="1771136"/>
              <a:ext cx="3010932" cy="3010930"/>
            </a:xfrm>
            <a:prstGeom prst="ellipse">
              <a:avLst/>
            </a:prstGeom>
            <a:ln w="12700">
              <a:solidFill>
                <a:schemeClr val="accent2">
                  <a:lumMod val="50000"/>
                </a:schemeClr>
              </a:solidFill>
              <a:prstDash val="sysDash"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Calibri" pitchFamily="34" charset="0"/>
              </a:endParaRPr>
            </a:p>
          </p:txBody>
        </p:sp>
        <p:sp>
          <p:nvSpPr>
            <p:cNvPr id="16" name="Oval 15"/>
            <p:cNvSpPr/>
            <p:nvPr/>
          </p:nvSpPr>
          <p:spPr>
            <a:xfrm>
              <a:off x="2895600" y="1981200"/>
              <a:ext cx="2590800" cy="2590800"/>
            </a:xfrm>
            <a:prstGeom prst="ellipse">
              <a:avLst/>
            </a:prstGeom>
            <a:ln w="12700">
              <a:prstDash val="sysDash"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Calibri" pitchFamily="34" charset="0"/>
              </a:endParaRPr>
            </a:p>
          </p:txBody>
        </p:sp>
        <p:grpSp>
          <p:nvGrpSpPr>
            <p:cNvPr id="3" name="Group 14"/>
            <p:cNvGrpSpPr/>
            <p:nvPr/>
          </p:nvGrpSpPr>
          <p:grpSpPr>
            <a:xfrm>
              <a:off x="3075013" y="2152650"/>
              <a:ext cx="2230435" cy="2255395"/>
              <a:chOff x="2342654" y="2095500"/>
              <a:chExt cx="3533688" cy="3682536"/>
            </a:xfrm>
          </p:grpSpPr>
          <p:sp>
            <p:nvSpPr>
              <p:cNvPr id="7" name="Oval 6"/>
              <p:cNvSpPr/>
              <p:nvPr/>
            </p:nvSpPr>
            <p:spPr>
              <a:xfrm>
                <a:off x="2352675" y="2101145"/>
                <a:ext cx="3516086" cy="3646311"/>
              </a:xfrm>
              <a:prstGeom prst="ellipse">
                <a:avLst/>
              </a:prstGeom>
              <a:ln>
                <a:noFill/>
              </a:ln>
              <a:effectLst>
                <a:outerShdw blurRad="107950" dist="12700" dir="5400000" algn="ctr">
                  <a:srgbClr val="000000"/>
                </a:outerShdw>
              </a:effectLst>
              <a:scene3d>
                <a:camera prst="orthographicFront">
                  <a:rot lat="0" lon="0" rev="0"/>
                </a:camera>
                <a:lightRig rig="soft" dir="t">
                  <a:rot lat="0" lon="0" rev="0"/>
                </a:lightRig>
              </a:scene3d>
              <a:sp3d contourW="44450" prstMaterial="matte">
                <a:bevelT w="63500" h="63500" prst="artDeco"/>
                <a:contourClr>
                  <a:srgbClr val="FFFFFF"/>
                </a:contourClr>
              </a:sp3d>
            </p:spPr>
            <p:style>
              <a:lnRef idx="1">
                <a:schemeClr val="dk1"/>
              </a:lnRef>
              <a:fillRef idx="2">
                <a:schemeClr val="dk1"/>
              </a:fillRef>
              <a:effectRef idx="1">
                <a:schemeClr val="dk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latin typeface="Calibri" pitchFamily="34" charset="0"/>
                </a:endParaRPr>
              </a:p>
            </p:txBody>
          </p:sp>
          <p:sp>
            <p:nvSpPr>
              <p:cNvPr id="13" name="Pie 12"/>
              <p:cNvSpPr/>
              <p:nvPr/>
            </p:nvSpPr>
            <p:spPr>
              <a:xfrm>
                <a:off x="2362200" y="2095500"/>
                <a:ext cx="3505200" cy="3657600"/>
              </a:xfrm>
              <a:prstGeom prst="pie">
                <a:avLst>
                  <a:gd name="adj1" fmla="val 0"/>
                  <a:gd name="adj2" fmla="val 5399996"/>
                </a:avLst>
              </a:prstGeom>
              <a:solidFill>
                <a:schemeClr val="tx1">
                  <a:lumMod val="95000"/>
                  <a:lumOff val="5000"/>
                </a:schemeClr>
              </a:solidFill>
              <a:ln>
                <a:noFill/>
              </a:ln>
              <a:effectLst>
                <a:outerShdw blurRad="107950" dist="12700" dir="5400000" algn="ctr">
                  <a:srgbClr val="000000"/>
                </a:outerShdw>
              </a:effectLst>
              <a:scene3d>
                <a:camera prst="orthographicFront">
                  <a:rot lat="0" lon="0" rev="0"/>
                </a:camera>
                <a:lightRig rig="soft" dir="t">
                  <a:rot lat="0" lon="0" rev="0"/>
                </a:lightRig>
              </a:scene3d>
              <a:sp3d contourW="44450" prstMaterial="matte">
                <a:bevelT w="63500" h="63500" prst="artDeco"/>
                <a:contourClr>
                  <a:srgbClr val="FFFFFF"/>
                </a:contour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solidFill>
                    <a:schemeClr val="tx1"/>
                  </a:solidFill>
                  <a:latin typeface="Calibri" pitchFamily="34" charset="0"/>
                </a:endParaRPr>
              </a:p>
            </p:txBody>
          </p:sp>
          <p:sp>
            <p:nvSpPr>
              <p:cNvPr id="14" name="Pie 13"/>
              <p:cNvSpPr/>
              <p:nvPr/>
            </p:nvSpPr>
            <p:spPr>
              <a:xfrm>
                <a:off x="2342654" y="2108201"/>
                <a:ext cx="3505200" cy="3657598"/>
              </a:xfrm>
              <a:prstGeom prst="pie">
                <a:avLst>
                  <a:gd name="adj1" fmla="val 10831830"/>
                  <a:gd name="adj2" fmla="val 16219988"/>
                </a:avLst>
              </a:prstGeom>
              <a:gradFill flip="none" rotWithShape="1">
                <a:gsLst>
                  <a:gs pos="0">
                    <a:schemeClr val="accent2">
                      <a:lumMod val="50000"/>
                      <a:shade val="30000"/>
                      <a:satMod val="115000"/>
                    </a:schemeClr>
                  </a:gs>
                  <a:gs pos="50000">
                    <a:schemeClr val="accent2">
                      <a:lumMod val="50000"/>
                      <a:shade val="67500"/>
                      <a:satMod val="115000"/>
                    </a:schemeClr>
                  </a:gs>
                  <a:gs pos="100000">
                    <a:schemeClr val="accent2">
                      <a:lumMod val="50000"/>
                      <a:shade val="100000"/>
                      <a:satMod val="115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  <a:effectLst>
                <a:outerShdw blurRad="107950" dist="12700" dir="5400000" algn="ctr">
                  <a:srgbClr val="000000"/>
                </a:outerShdw>
              </a:effectLst>
              <a:scene3d>
                <a:camera prst="orthographicFront">
                  <a:rot lat="0" lon="0" rev="0"/>
                </a:camera>
                <a:lightRig rig="soft" dir="t">
                  <a:rot lat="0" lon="0" rev="0"/>
                </a:lightRig>
              </a:scene3d>
              <a:sp3d contourW="44450" prstMaterial="matte">
                <a:bevelT w="63500" h="63500" prst="artDeco"/>
                <a:contourClr>
                  <a:srgbClr val="FFFFFF"/>
                </a:contour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solidFill>
                    <a:schemeClr val="tx1"/>
                  </a:solidFill>
                  <a:latin typeface="Calibri" pitchFamily="34" charset="0"/>
                </a:endParaRPr>
              </a:p>
            </p:txBody>
          </p:sp>
          <p:sp>
            <p:nvSpPr>
              <p:cNvPr id="24" name="Pie 23"/>
              <p:cNvSpPr/>
              <p:nvPr/>
            </p:nvSpPr>
            <p:spPr>
              <a:xfrm>
                <a:off x="2371142" y="2120439"/>
                <a:ext cx="3505200" cy="3657597"/>
              </a:xfrm>
              <a:prstGeom prst="pie">
                <a:avLst>
                  <a:gd name="adj1" fmla="val 16027079"/>
                  <a:gd name="adj2" fmla="val 67143"/>
                </a:avLst>
              </a:prstGeom>
              <a:gradFill flip="none" rotWithShape="1">
                <a:gsLst>
                  <a:gs pos="0">
                    <a:schemeClr val="bg2">
                      <a:lumMod val="50000"/>
                      <a:shade val="30000"/>
                      <a:satMod val="115000"/>
                    </a:schemeClr>
                  </a:gs>
                  <a:gs pos="50000">
                    <a:schemeClr val="bg2">
                      <a:lumMod val="50000"/>
                      <a:shade val="67500"/>
                      <a:satMod val="115000"/>
                    </a:schemeClr>
                  </a:gs>
                  <a:gs pos="100000">
                    <a:schemeClr val="bg2">
                      <a:lumMod val="50000"/>
                      <a:shade val="100000"/>
                      <a:satMod val="115000"/>
                    </a:schemeClr>
                  </a:gs>
                </a:gsLst>
                <a:lin ang="5400000" scaled="1"/>
                <a:tileRect/>
              </a:gradFill>
              <a:ln>
                <a:noFill/>
              </a:ln>
              <a:effectLst>
                <a:outerShdw blurRad="107950" dist="12700" dir="5400000" algn="ctr">
                  <a:srgbClr val="000000"/>
                </a:outerShdw>
              </a:effectLst>
              <a:scene3d>
                <a:camera prst="orthographicFront">
                  <a:rot lat="0" lon="0" rev="0"/>
                </a:camera>
                <a:lightRig rig="soft" dir="t">
                  <a:rot lat="0" lon="0" rev="0"/>
                </a:lightRig>
              </a:scene3d>
              <a:sp3d contourW="44450" prstMaterial="matte">
                <a:bevelT w="63500" h="63500" prst="artDeco"/>
                <a:contourClr>
                  <a:srgbClr val="FFFFFF"/>
                </a:contour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solidFill>
                    <a:schemeClr val="tx1"/>
                  </a:solidFill>
                  <a:latin typeface="Calibri" pitchFamily="34" charset="0"/>
                </a:endParaRPr>
              </a:p>
            </p:txBody>
          </p:sp>
        </p:grpSp>
        <p:sp>
          <p:nvSpPr>
            <p:cNvPr id="17" name="Oval 16"/>
            <p:cNvSpPr/>
            <p:nvPr/>
          </p:nvSpPr>
          <p:spPr>
            <a:xfrm>
              <a:off x="3771900" y="2857500"/>
              <a:ext cx="838200" cy="83820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ffectLst>
              <a:innerShdw blurRad="114300">
                <a:prstClr val="black"/>
              </a:innerShdw>
            </a:effectLst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Calibri" pitchFamily="34" charset="0"/>
              </a:endParaRPr>
            </a:p>
          </p:txBody>
        </p:sp>
      </p:grpSp>
      <p:sp>
        <p:nvSpPr>
          <p:cNvPr id="4" name="Title 3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868362"/>
          </a:xfrm>
        </p:spPr>
        <p:txBody>
          <a:bodyPr/>
          <a:lstStyle/>
          <a:p>
            <a:r>
              <a:rPr lang="en-US" dirty="0" smtClean="0"/>
              <a:t>Your title text here</a:t>
            </a:r>
            <a:endParaRPr lang="en-US" dirty="0"/>
          </a:p>
        </p:txBody>
      </p:sp>
      <p:sp>
        <p:nvSpPr>
          <p:cNvPr id="26" name="Oval 25"/>
          <p:cNvSpPr/>
          <p:nvPr/>
        </p:nvSpPr>
        <p:spPr>
          <a:xfrm>
            <a:off x="3746156" y="2514600"/>
            <a:ext cx="1600200" cy="1600200"/>
          </a:xfrm>
          <a:prstGeom prst="ellipse">
            <a:avLst/>
          </a:prstGeom>
          <a:gradFill flip="none" rotWithShape="1">
            <a:gsLst>
              <a:gs pos="0">
                <a:schemeClr val="bg1">
                  <a:alpha val="62000"/>
                </a:schemeClr>
              </a:gs>
              <a:gs pos="100000">
                <a:srgbClr val="E6E6E6">
                  <a:alpha val="0"/>
                </a:srgbClr>
              </a:gs>
            </a:gsLst>
            <a:lin ang="54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Calibri" pitchFamily="34" charset="0"/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6172200" y="2133600"/>
            <a:ext cx="251460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>
                <a:latin typeface="Calibri" pitchFamily="34" charset="0"/>
              </a:rPr>
              <a:t>Your text here. Your text here. Your text here</a:t>
            </a:r>
            <a:endParaRPr lang="en-US" sz="2400" dirty="0">
              <a:latin typeface="Calibri" pitchFamily="34" charset="0"/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6248400" y="4343400"/>
            <a:ext cx="205740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>
                <a:latin typeface="Calibri" pitchFamily="34" charset="0"/>
              </a:rPr>
              <a:t>Your text here. Your text here. Your text here</a:t>
            </a:r>
            <a:endParaRPr lang="en-US" sz="2400" dirty="0">
              <a:latin typeface="Calibri" pitchFamily="34" charset="0"/>
            </a:endParaRPr>
          </a:p>
        </p:txBody>
      </p:sp>
      <p:sp>
        <p:nvSpPr>
          <p:cNvPr id="22" name="TextBox 21"/>
          <p:cNvSpPr txBox="1"/>
          <p:nvPr/>
        </p:nvSpPr>
        <p:spPr>
          <a:xfrm>
            <a:off x="685800" y="4343400"/>
            <a:ext cx="2310712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>
                <a:latin typeface="Calibri" pitchFamily="34" charset="0"/>
              </a:rPr>
              <a:t>Your text here. Your text here. Your text here</a:t>
            </a:r>
            <a:endParaRPr lang="en-US" sz="2400" dirty="0">
              <a:latin typeface="Calibri" pitchFamily="34" charset="0"/>
            </a:endParaRPr>
          </a:p>
        </p:txBody>
      </p:sp>
      <p:sp>
        <p:nvSpPr>
          <p:cNvPr id="23" name="TextBox 22"/>
          <p:cNvSpPr txBox="1"/>
          <p:nvPr/>
        </p:nvSpPr>
        <p:spPr>
          <a:xfrm>
            <a:off x="609600" y="2152471"/>
            <a:ext cx="2386912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>
                <a:latin typeface="Calibri" pitchFamily="34" charset="0"/>
              </a:rPr>
              <a:t>Your text here. Your text here. Your text here</a:t>
            </a:r>
            <a:endParaRPr lang="en-US" sz="2400" dirty="0">
              <a:latin typeface="Calibri" pitchFamily="34" charset="0"/>
            </a:endParaRPr>
          </a:p>
        </p:txBody>
      </p:sp>
      <p:sp>
        <p:nvSpPr>
          <p:cNvPr id="25" name="TextBox 24"/>
          <p:cNvSpPr txBox="1"/>
          <p:nvPr/>
        </p:nvSpPr>
        <p:spPr>
          <a:xfrm>
            <a:off x="609600" y="1676400"/>
            <a:ext cx="249722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b="1" dirty="0" smtClean="0">
                <a:latin typeface="Calibri" pitchFamily="34" charset="0"/>
              </a:rPr>
              <a:t>Diagram title here</a:t>
            </a:r>
            <a:endParaRPr lang="en-US" sz="2400" b="1" dirty="0">
              <a:latin typeface="Calibri" pitchFamily="34" charset="0"/>
            </a:endParaRPr>
          </a:p>
        </p:txBody>
      </p:sp>
      <p:sp>
        <p:nvSpPr>
          <p:cNvPr id="27" name="TextBox 26"/>
          <p:cNvSpPr txBox="1"/>
          <p:nvPr/>
        </p:nvSpPr>
        <p:spPr>
          <a:xfrm>
            <a:off x="609600" y="3886200"/>
            <a:ext cx="249722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b="1" dirty="0" smtClean="0">
                <a:latin typeface="Calibri" pitchFamily="34" charset="0"/>
              </a:rPr>
              <a:t>Diagram title here</a:t>
            </a:r>
            <a:endParaRPr lang="en-US" sz="2400" b="1" dirty="0">
              <a:latin typeface="Calibri" pitchFamily="34" charset="0"/>
            </a:endParaRPr>
          </a:p>
        </p:txBody>
      </p:sp>
      <p:sp>
        <p:nvSpPr>
          <p:cNvPr id="28" name="TextBox 27"/>
          <p:cNvSpPr txBox="1"/>
          <p:nvPr/>
        </p:nvSpPr>
        <p:spPr>
          <a:xfrm>
            <a:off x="5257800" y="1676400"/>
            <a:ext cx="249722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b="1" dirty="0" smtClean="0">
                <a:latin typeface="Calibri" pitchFamily="34" charset="0"/>
              </a:rPr>
              <a:t>Diagram title here</a:t>
            </a:r>
            <a:endParaRPr lang="en-US" sz="2400" b="1" dirty="0">
              <a:latin typeface="Calibri" pitchFamily="34" charset="0"/>
            </a:endParaRPr>
          </a:p>
        </p:txBody>
      </p:sp>
      <p:sp>
        <p:nvSpPr>
          <p:cNvPr id="29" name="TextBox 28"/>
          <p:cNvSpPr txBox="1"/>
          <p:nvPr/>
        </p:nvSpPr>
        <p:spPr>
          <a:xfrm>
            <a:off x="6096000" y="3886200"/>
            <a:ext cx="249722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b="1" dirty="0" smtClean="0">
                <a:latin typeface="Calibri" pitchFamily="34" charset="0"/>
              </a:rPr>
              <a:t>Diagram title here</a:t>
            </a:r>
            <a:endParaRPr lang="en-US" sz="2400" b="1" dirty="0">
              <a:latin typeface="Calibri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7902054" y="6357584"/>
            <a:ext cx="101334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>
                <a:latin typeface="Calibri" pitchFamily="34" charset="0"/>
              </a:rPr>
              <a:t>LOGO</a:t>
            </a:r>
            <a:endParaRPr lang="en-US" dirty="0">
              <a:latin typeface="Calibri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89645320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Right)">
                                      <p:cBhvr>
                                        <p:cTn id="7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Right)">
                                      <p:cBhvr>
                                        <p:cTn id="10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Right)">
                                      <p:cBhvr>
                                        <p:cTn id="13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1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Left)">
                                      <p:cBhvr>
                                        <p:cTn id="18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1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Left)">
                                      <p:cBhvr>
                                        <p:cTn id="21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1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Left)">
                                      <p:cBhvr>
                                        <p:cTn id="24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Left)">
                                      <p:cBhvr>
                                        <p:cTn id="29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1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Left)">
                                      <p:cBhvr>
                                        <p:cTn id="32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1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Left)">
                                      <p:cBhvr>
                                        <p:cTn id="35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1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Right)">
                                      <p:cBhvr>
                                        <p:cTn id="40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1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Right)">
                                      <p:cBhvr>
                                        <p:cTn id="43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1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Right)">
                                      <p:cBhvr>
                                        <p:cTn id="46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6" grpId="0" animBg="1"/>
      <p:bldP spid="35" grpId="0" animBg="1"/>
      <p:bldP spid="34" grpId="0" animBg="1"/>
      <p:bldP spid="33" grpId="0" animBg="1"/>
      <p:bldP spid="18" grpId="0"/>
      <p:bldP spid="21" grpId="0"/>
      <p:bldP spid="22" grpId="0"/>
      <p:bldP spid="23" grpId="0"/>
      <p:bldP spid="25" grpId="0"/>
      <p:bldP spid="27" grpId="0"/>
      <p:bldP spid="28" grpId="0"/>
      <p:bldP spid="29" grpId="0"/>
    </p:bldLst>
  </p:timing>
</p:sld>
</file>

<file path=ppt/slides/slide1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/>
          <p:cNvSpPr/>
          <p:nvPr/>
        </p:nvSpPr>
        <p:spPr>
          <a:xfrm>
            <a:off x="3657600" y="1250732"/>
            <a:ext cx="5213268" cy="4876800"/>
          </a:xfrm>
          <a:prstGeom prst="rect">
            <a:avLst/>
          </a:prstGeom>
          <a:gradFill flip="none" rotWithShape="1">
            <a:gsLst>
              <a:gs pos="0">
                <a:schemeClr val="bg1">
                  <a:lumMod val="85000"/>
                </a:schemeClr>
              </a:gs>
              <a:gs pos="50000">
                <a:schemeClr val="bg1">
                  <a:lumMod val="95000"/>
                </a:schemeClr>
              </a:gs>
              <a:gs pos="100000">
                <a:schemeClr val="bg1"/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Calibri" pitchFamily="34" charset="0"/>
            </a:endParaRPr>
          </a:p>
        </p:txBody>
      </p:sp>
      <p:grpSp>
        <p:nvGrpSpPr>
          <p:cNvPr id="9" name="Group 15"/>
          <p:cNvGrpSpPr/>
          <p:nvPr/>
        </p:nvGrpSpPr>
        <p:grpSpPr>
          <a:xfrm>
            <a:off x="3810000" y="1600200"/>
            <a:ext cx="4800600" cy="2057400"/>
            <a:chOff x="3810000" y="1600200"/>
            <a:chExt cx="4800600" cy="2057400"/>
          </a:xfrm>
        </p:grpSpPr>
        <p:sp>
          <p:nvSpPr>
            <p:cNvPr id="4" name="Rounded Rectangle 3"/>
            <p:cNvSpPr/>
            <p:nvPr/>
          </p:nvSpPr>
          <p:spPr>
            <a:xfrm>
              <a:off x="4648200" y="1600200"/>
              <a:ext cx="3962400" cy="2057400"/>
            </a:xfrm>
            <a:prstGeom prst="roundRect">
              <a:avLst/>
            </a:prstGeom>
            <a:gradFill>
              <a:gsLst>
                <a:gs pos="0">
                  <a:schemeClr val="tx1">
                    <a:lumMod val="50000"/>
                    <a:lumOff val="50000"/>
                  </a:schemeClr>
                </a:gs>
                <a:gs pos="50000">
                  <a:schemeClr val="tx1">
                    <a:lumMod val="75000"/>
                    <a:lumOff val="25000"/>
                  </a:schemeClr>
                </a:gs>
                <a:gs pos="100000">
                  <a:schemeClr val="tx1">
                    <a:lumMod val="95000"/>
                    <a:lumOff val="5000"/>
                  </a:schemeClr>
                </a:gs>
              </a:gsLst>
              <a:lin ang="54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Calibri" pitchFamily="34" charset="0"/>
              </a:endParaRPr>
            </a:p>
          </p:txBody>
        </p:sp>
        <p:pic>
          <p:nvPicPr>
            <p:cNvPr id="2" name="Picture 1" descr="Office buildings.jpeg"/>
            <p:cNvPicPr>
              <a:picLocks noChangeAspect="1"/>
            </p:cNvPicPr>
            <p:nvPr/>
          </p:nvPicPr>
          <p:blipFill>
            <a:blip r:embed="rId2" cstate="email"/>
            <a:stretch>
              <a:fillRect/>
            </a:stretch>
          </p:blipFill>
          <p:spPr>
            <a:xfrm>
              <a:off x="3810000" y="1641144"/>
              <a:ext cx="1981200" cy="1939766"/>
            </a:xfrm>
            <a:prstGeom prst="ellipse">
              <a:avLst/>
            </a:prstGeom>
            <a:ln w="190500" cap="rnd">
              <a:noFill/>
              <a:prstDash val="solid"/>
            </a:ln>
            <a:effectLst>
              <a:outerShdw blurRad="127000" algn="bl" rotWithShape="0">
                <a:srgbClr val="000000"/>
              </a:outerShdw>
            </a:effectLst>
            <a:scene3d>
              <a:camera prst="perspectiveFront" fov="5400000"/>
              <a:lightRig rig="threePt" dir="t">
                <a:rot lat="0" lon="0" rev="19200000"/>
              </a:lightRig>
            </a:scene3d>
            <a:sp3d extrusionH="25400">
              <a:bevelT w="304800" h="152400" prst="hardEdge"/>
              <a:extrusionClr>
                <a:srgbClr val="000000"/>
              </a:extrusionClr>
            </a:sp3d>
          </p:spPr>
        </p:pic>
        <p:sp>
          <p:nvSpPr>
            <p:cNvPr id="6" name="TextBox 5"/>
            <p:cNvSpPr txBox="1"/>
            <p:nvPr/>
          </p:nvSpPr>
          <p:spPr>
            <a:xfrm>
              <a:off x="5867400" y="1783140"/>
              <a:ext cx="2514600" cy="15696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400" dirty="0" smtClean="0">
                  <a:solidFill>
                    <a:schemeClr val="bg1"/>
                  </a:solidFill>
                  <a:latin typeface="Calibri" pitchFamily="34" charset="0"/>
                </a:rPr>
                <a:t>You may enter your text here. Keep it short and simple</a:t>
              </a:r>
              <a:endParaRPr lang="en-US" sz="2400" dirty="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10" name="Group 16"/>
          <p:cNvGrpSpPr/>
          <p:nvPr/>
        </p:nvGrpSpPr>
        <p:grpSpPr>
          <a:xfrm>
            <a:off x="3810000" y="3733800"/>
            <a:ext cx="4724400" cy="2057400"/>
            <a:chOff x="3810000" y="3733800"/>
            <a:chExt cx="4724400" cy="2057400"/>
          </a:xfrm>
        </p:grpSpPr>
        <p:sp>
          <p:nvSpPr>
            <p:cNvPr id="5" name="Rounded Rectangle 4"/>
            <p:cNvSpPr/>
            <p:nvPr/>
          </p:nvSpPr>
          <p:spPr>
            <a:xfrm>
              <a:off x="4572000" y="3733800"/>
              <a:ext cx="3962400" cy="2057400"/>
            </a:xfrm>
            <a:prstGeom prst="roundRect">
              <a:avLst/>
            </a:prstGeom>
            <a:gradFill>
              <a:gsLst>
                <a:gs pos="0">
                  <a:schemeClr val="tx1">
                    <a:lumMod val="50000"/>
                    <a:lumOff val="50000"/>
                  </a:schemeClr>
                </a:gs>
                <a:gs pos="50000">
                  <a:schemeClr val="tx1">
                    <a:lumMod val="75000"/>
                    <a:lumOff val="25000"/>
                  </a:schemeClr>
                </a:gs>
                <a:gs pos="100000">
                  <a:schemeClr val="tx1">
                    <a:lumMod val="95000"/>
                    <a:lumOff val="5000"/>
                  </a:schemeClr>
                </a:gs>
              </a:gsLst>
              <a:lin ang="54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Calibri" pitchFamily="34" charset="0"/>
              </a:endParaRPr>
            </a:p>
          </p:txBody>
        </p:sp>
        <p:pic>
          <p:nvPicPr>
            <p:cNvPr id="3" name="Picture 2" descr="Office buildings.jpeg"/>
            <p:cNvPicPr>
              <a:picLocks noChangeAspect="1"/>
            </p:cNvPicPr>
            <p:nvPr/>
          </p:nvPicPr>
          <p:blipFill>
            <a:blip r:embed="rId3" cstate="email"/>
            <a:stretch>
              <a:fillRect/>
            </a:stretch>
          </p:blipFill>
          <p:spPr>
            <a:xfrm>
              <a:off x="3810000" y="3817960"/>
              <a:ext cx="1905000" cy="1905000"/>
            </a:xfrm>
            <a:prstGeom prst="ellipse">
              <a:avLst/>
            </a:prstGeom>
            <a:ln w="190500" cap="rnd">
              <a:noFill/>
              <a:prstDash val="solid"/>
            </a:ln>
            <a:effectLst>
              <a:outerShdw blurRad="127000" algn="bl" rotWithShape="0">
                <a:srgbClr val="000000"/>
              </a:outerShdw>
            </a:effectLst>
            <a:scene3d>
              <a:camera prst="perspectiveFront" fov="5400000"/>
              <a:lightRig rig="threePt" dir="t">
                <a:rot lat="0" lon="0" rev="19200000"/>
              </a:lightRig>
            </a:scene3d>
            <a:sp3d extrusionH="25400">
              <a:bevelT w="304800" h="152400" prst="hardEdge"/>
              <a:extrusionClr>
                <a:srgbClr val="000000"/>
              </a:extrusionClr>
            </a:sp3d>
          </p:spPr>
        </p:pic>
        <p:sp>
          <p:nvSpPr>
            <p:cNvPr id="7" name="TextBox 6"/>
            <p:cNvSpPr txBox="1"/>
            <p:nvPr/>
          </p:nvSpPr>
          <p:spPr>
            <a:xfrm>
              <a:off x="5867400" y="3962400"/>
              <a:ext cx="2514600" cy="15696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400" dirty="0" smtClean="0">
                  <a:solidFill>
                    <a:schemeClr val="bg1"/>
                  </a:solidFill>
                  <a:latin typeface="Calibri" pitchFamily="34" charset="0"/>
                </a:rPr>
                <a:t>You may enter your text here. Keep it short and simple</a:t>
              </a:r>
              <a:endParaRPr lang="en-US" sz="2400" dirty="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cxnSp>
        <p:nvCxnSpPr>
          <p:cNvPr id="14" name="Straight Connector 13"/>
          <p:cNvCxnSpPr/>
          <p:nvPr/>
        </p:nvCxnSpPr>
        <p:spPr>
          <a:xfrm rot="5400000">
            <a:off x="1143000" y="3657600"/>
            <a:ext cx="4876800" cy="1588"/>
          </a:xfrm>
          <a:prstGeom prst="line">
            <a:avLst/>
          </a:prstGeom>
          <a:ln w="57150">
            <a:solidFill>
              <a:schemeClr val="bg2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TextBox 14"/>
          <p:cNvSpPr txBox="1"/>
          <p:nvPr/>
        </p:nvSpPr>
        <p:spPr>
          <a:xfrm>
            <a:off x="0" y="2438400"/>
            <a:ext cx="3429000" cy="17543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3600" dirty="0" smtClean="0">
                <a:latin typeface="Franklin Gothic Medium Cond" pitchFamily="34" charset="0"/>
              </a:rPr>
              <a:t>The </a:t>
            </a:r>
          </a:p>
          <a:p>
            <a:pPr algn="r"/>
            <a:r>
              <a:rPr lang="en-US" sz="3600" dirty="0" smtClean="0">
                <a:latin typeface="Franklin Gothic Medium Cond" pitchFamily="34" charset="0"/>
              </a:rPr>
              <a:t>2 major factors </a:t>
            </a:r>
          </a:p>
          <a:p>
            <a:pPr algn="r"/>
            <a:r>
              <a:rPr lang="en-US" sz="3600" dirty="0" smtClean="0">
                <a:latin typeface="Franklin Gothic Medium Cond" pitchFamily="34" charset="0"/>
              </a:rPr>
              <a:t>of success</a:t>
            </a:r>
            <a:endParaRPr lang="en-US" sz="3600" dirty="0">
              <a:latin typeface="Franklin Gothic Medium Cond" pitchFamily="34" charset="0"/>
            </a:endParaRPr>
          </a:p>
        </p:txBody>
      </p:sp>
      <p:sp>
        <p:nvSpPr>
          <p:cNvPr id="17" name="Title 16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868362"/>
          </a:xfrm>
        </p:spPr>
        <p:txBody>
          <a:bodyPr/>
          <a:lstStyle/>
          <a:p>
            <a:r>
              <a:rPr lang="en-US" dirty="0" smtClean="0"/>
              <a:t>Your Title Text Here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937843206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47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  <p:bldP spid="15" grpId="0"/>
    </p:bldLst>
  </p:timing>
</p:sld>
</file>

<file path=ppt/slides/slide1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6"/>
          <p:cNvGrpSpPr/>
          <p:nvPr/>
        </p:nvGrpSpPr>
        <p:grpSpPr>
          <a:xfrm>
            <a:off x="216725" y="1143000"/>
            <a:ext cx="2678875" cy="4119563"/>
            <a:chOff x="216725" y="1143000"/>
            <a:chExt cx="2678875" cy="4119563"/>
          </a:xfrm>
        </p:grpSpPr>
        <p:pic>
          <p:nvPicPr>
            <p:cNvPr id="14" name="Picture 13" descr="088.JPG"/>
            <p:cNvPicPr>
              <a:picLocks noChangeAspect="1"/>
            </p:cNvPicPr>
            <p:nvPr/>
          </p:nvPicPr>
          <p:blipFill>
            <a:blip r:embed="rId2" cstate="email"/>
            <a:stretch>
              <a:fillRect/>
            </a:stretch>
          </p:blipFill>
          <p:spPr>
            <a:xfrm>
              <a:off x="216725" y="2895600"/>
              <a:ext cx="2667000" cy="2366963"/>
            </a:xfrm>
            <a:prstGeom prst="rect">
              <a:avLst/>
            </a:prstGeom>
            <a:ln w="190500" cap="sq">
              <a:noFill/>
              <a:prstDash val="solid"/>
              <a:miter lim="800000"/>
            </a:ln>
            <a:effectLst>
              <a:outerShdw blurRad="254000" algn="bl" rotWithShape="0">
                <a:srgbClr val="000000">
                  <a:alpha val="43000"/>
                </a:srgbClr>
              </a:outerShdw>
            </a:effectLst>
            <a:scene3d>
              <a:camera prst="perspectiveFront" fov="5400000"/>
              <a:lightRig rig="threePt" dir="t">
                <a:rot lat="0" lon="0" rev="2100000"/>
              </a:lightRig>
            </a:scene3d>
            <a:sp3d extrusionH="25400">
              <a:bevelT w="304800" h="152400" prst="hardEdge"/>
              <a:extrusionClr>
                <a:srgbClr val="000000"/>
              </a:extrusionClr>
            </a:sp3d>
          </p:spPr>
        </p:pic>
        <p:sp>
          <p:nvSpPr>
            <p:cNvPr id="10" name="Rectangle 9"/>
            <p:cNvSpPr/>
            <p:nvPr/>
          </p:nvSpPr>
          <p:spPr>
            <a:xfrm>
              <a:off x="228600" y="1143000"/>
              <a:ext cx="2667000" cy="1737360"/>
            </a:xfrm>
            <a:prstGeom prst="rect">
              <a:avLst/>
            </a:prstGeom>
            <a:gradFill flip="none" rotWithShape="1">
              <a:gsLst>
                <a:gs pos="0">
                  <a:schemeClr val="bg2">
                    <a:lumMod val="50000"/>
                    <a:shade val="30000"/>
                    <a:satMod val="115000"/>
                  </a:schemeClr>
                </a:gs>
                <a:gs pos="50000">
                  <a:schemeClr val="bg2">
                    <a:lumMod val="50000"/>
                    <a:shade val="67500"/>
                    <a:satMod val="115000"/>
                  </a:schemeClr>
                </a:gs>
                <a:gs pos="100000">
                  <a:schemeClr val="bg2">
                    <a:lumMod val="50000"/>
                    <a:shade val="100000"/>
                    <a:satMod val="115000"/>
                  </a:schemeClr>
                </a:gs>
              </a:gsLst>
              <a:lin ang="16200000" scaled="1"/>
              <a:tileRect/>
            </a:gradFill>
            <a:ln>
              <a:solidFill>
                <a:schemeClr val="bg2">
                  <a:lumMod val="50000"/>
                </a:schemeClr>
              </a:solidFill>
            </a:ln>
          </p:spPr>
          <p:style>
            <a:lnRef idx="1">
              <a:schemeClr val="accent6"/>
            </a:lnRef>
            <a:fillRef idx="3">
              <a:schemeClr val="accent6"/>
            </a:fillRef>
            <a:effectRef idx="2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2400" dirty="0" smtClean="0">
                  <a:latin typeface="Calibri" pitchFamily="34" charset="0"/>
                </a:rPr>
                <a:t>Your text here and more text here</a:t>
              </a:r>
              <a:endParaRPr lang="en-US" sz="2400" dirty="0">
                <a:latin typeface="Calibri" pitchFamily="34" charset="0"/>
              </a:endParaRPr>
            </a:p>
          </p:txBody>
        </p:sp>
      </p:grpSp>
      <p:grpSp>
        <p:nvGrpSpPr>
          <p:cNvPr id="3" name="Group 17"/>
          <p:cNvGrpSpPr/>
          <p:nvPr/>
        </p:nvGrpSpPr>
        <p:grpSpPr>
          <a:xfrm>
            <a:off x="3271649" y="1752600"/>
            <a:ext cx="2671951" cy="4158294"/>
            <a:chOff x="3271649" y="1752600"/>
            <a:chExt cx="2671951" cy="4158294"/>
          </a:xfrm>
        </p:grpSpPr>
        <p:pic>
          <p:nvPicPr>
            <p:cNvPr id="15" name="Picture 14" descr="071.jpg"/>
            <p:cNvPicPr>
              <a:picLocks noChangeAspect="1"/>
            </p:cNvPicPr>
            <p:nvPr/>
          </p:nvPicPr>
          <p:blipFill>
            <a:blip r:embed="rId3" cstate="email"/>
            <a:srcRect/>
            <a:stretch>
              <a:fillRect/>
            </a:stretch>
          </p:blipFill>
          <p:spPr>
            <a:xfrm>
              <a:off x="3271649" y="3505200"/>
              <a:ext cx="2670048" cy="2405694"/>
            </a:xfrm>
            <a:prstGeom prst="rect">
              <a:avLst/>
            </a:prstGeom>
            <a:ln w="190500" cap="sq">
              <a:noFill/>
              <a:prstDash val="solid"/>
              <a:miter lim="800000"/>
            </a:ln>
            <a:effectLst>
              <a:outerShdw blurRad="254000" algn="bl" rotWithShape="0">
                <a:srgbClr val="000000">
                  <a:alpha val="43000"/>
                </a:srgbClr>
              </a:outerShdw>
            </a:effectLst>
            <a:scene3d>
              <a:camera prst="perspectiveFront" fov="5400000"/>
              <a:lightRig rig="threePt" dir="t">
                <a:rot lat="0" lon="0" rev="2100000"/>
              </a:lightRig>
            </a:scene3d>
            <a:sp3d extrusionH="25400">
              <a:bevelT w="304800" h="152400" prst="hardEdge"/>
              <a:extrusionClr>
                <a:srgbClr val="000000"/>
              </a:extrusionClr>
            </a:sp3d>
          </p:spPr>
        </p:pic>
        <p:sp>
          <p:nvSpPr>
            <p:cNvPr id="11" name="Rectangle 10"/>
            <p:cNvSpPr/>
            <p:nvPr/>
          </p:nvSpPr>
          <p:spPr>
            <a:xfrm>
              <a:off x="3276600" y="1752600"/>
              <a:ext cx="2667000" cy="1737360"/>
            </a:xfrm>
            <a:prstGeom prst="rect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  <a:effectLst>
              <a:outerShdw blurRad="50800" dist="38100" dir="10800000" algn="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2400" dirty="0" smtClean="0">
                  <a:latin typeface="Calibri" pitchFamily="34" charset="0"/>
                </a:rPr>
                <a:t>Your text here and more text here</a:t>
              </a:r>
              <a:endParaRPr lang="en-US" sz="2400" dirty="0">
                <a:latin typeface="Calibri" pitchFamily="34" charset="0"/>
              </a:endParaRPr>
            </a:p>
          </p:txBody>
        </p:sp>
      </p:grpSp>
      <p:grpSp>
        <p:nvGrpSpPr>
          <p:cNvPr id="4" name="Group 18"/>
          <p:cNvGrpSpPr/>
          <p:nvPr/>
        </p:nvGrpSpPr>
        <p:grpSpPr>
          <a:xfrm>
            <a:off x="6148450" y="1322467"/>
            <a:ext cx="2690750" cy="3935333"/>
            <a:chOff x="6148450" y="1322467"/>
            <a:chExt cx="2690750" cy="3935333"/>
          </a:xfrm>
        </p:grpSpPr>
        <p:pic>
          <p:nvPicPr>
            <p:cNvPr id="16" name="Picture 15" descr="066.jpg"/>
            <p:cNvPicPr>
              <a:picLocks noChangeAspect="1"/>
            </p:cNvPicPr>
            <p:nvPr/>
          </p:nvPicPr>
          <p:blipFill>
            <a:blip r:embed="rId4" cstate="email"/>
            <a:srcRect/>
            <a:stretch>
              <a:fillRect/>
            </a:stretch>
          </p:blipFill>
          <p:spPr>
            <a:xfrm>
              <a:off x="6148450" y="3075067"/>
              <a:ext cx="2667000" cy="2182733"/>
            </a:xfrm>
            <a:prstGeom prst="rect">
              <a:avLst/>
            </a:prstGeom>
            <a:ln w="190500" cap="sq">
              <a:noFill/>
              <a:prstDash val="solid"/>
              <a:miter lim="800000"/>
            </a:ln>
            <a:effectLst>
              <a:outerShdw blurRad="254000" algn="bl" rotWithShape="0">
                <a:srgbClr val="000000">
                  <a:alpha val="43000"/>
                </a:srgbClr>
              </a:outerShdw>
            </a:effectLst>
            <a:scene3d>
              <a:camera prst="perspectiveFront" fov="5400000"/>
              <a:lightRig rig="threePt" dir="t">
                <a:rot lat="0" lon="0" rev="2100000"/>
              </a:lightRig>
            </a:scene3d>
            <a:sp3d extrusionH="25400">
              <a:bevelT w="304800" h="152400" prst="hardEdge"/>
              <a:extrusionClr>
                <a:srgbClr val="000000"/>
              </a:extrusionClr>
            </a:sp3d>
          </p:spPr>
        </p:pic>
        <p:sp>
          <p:nvSpPr>
            <p:cNvPr id="12" name="Rectangle 11"/>
            <p:cNvSpPr/>
            <p:nvPr/>
          </p:nvSpPr>
          <p:spPr>
            <a:xfrm>
              <a:off x="6172200" y="1322467"/>
              <a:ext cx="2667000" cy="1737360"/>
            </a:xfrm>
            <a:prstGeom prst="rect">
              <a:avLst/>
            </a:prstGeom>
            <a:gradFill flip="none" rotWithShape="1">
              <a:gsLst>
                <a:gs pos="0">
                  <a:schemeClr val="accent2">
                    <a:lumMod val="75000"/>
                    <a:shade val="30000"/>
                    <a:satMod val="115000"/>
                  </a:schemeClr>
                </a:gs>
                <a:gs pos="50000">
                  <a:schemeClr val="accent2">
                    <a:lumMod val="75000"/>
                    <a:shade val="67500"/>
                    <a:satMod val="115000"/>
                  </a:schemeClr>
                </a:gs>
                <a:gs pos="100000">
                  <a:schemeClr val="accent2">
                    <a:lumMod val="75000"/>
                    <a:shade val="100000"/>
                    <a:satMod val="115000"/>
                  </a:schemeClr>
                </a:gs>
              </a:gsLst>
              <a:lin ang="16200000" scaled="1"/>
              <a:tileRect/>
            </a:gradFill>
            <a:ln>
              <a:noFill/>
            </a:ln>
            <a:effectLst>
              <a:outerShdw blurRad="50800" dist="38100" dir="10800000" algn="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2400" dirty="0" smtClean="0">
                  <a:latin typeface="Calibri" pitchFamily="34" charset="0"/>
                </a:rPr>
                <a:t>Your text here and more text here</a:t>
              </a:r>
              <a:endParaRPr lang="en-US" sz="2400" dirty="0">
                <a:latin typeface="Calibri" pitchFamily="34" charset="0"/>
              </a:endParaRPr>
            </a:p>
          </p:txBody>
        </p:sp>
      </p:grpSp>
      <p:sp>
        <p:nvSpPr>
          <p:cNvPr id="13" name="Title 12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792162"/>
          </a:xfrm>
        </p:spPr>
        <p:txBody>
          <a:bodyPr/>
          <a:lstStyle/>
          <a:p>
            <a:r>
              <a:rPr lang="en-US" dirty="0" smtClean="0"/>
              <a:t>Your Title Text Here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564376231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7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47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Group 23"/>
          <p:cNvGrpSpPr>
            <a:grpSpLocks/>
          </p:cNvGrpSpPr>
          <p:nvPr/>
        </p:nvGrpSpPr>
        <p:grpSpPr bwMode="auto">
          <a:xfrm>
            <a:off x="0" y="3762969"/>
            <a:ext cx="9144000" cy="2049462"/>
            <a:chOff x="0" y="2086"/>
            <a:chExt cx="5760" cy="1056"/>
          </a:xfrm>
        </p:grpSpPr>
        <p:sp>
          <p:nvSpPr>
            <p:cNvPr id="34" name="Rectangle 3"/>
            <p:cNvSpPr>
              <a:spLocks noChangeArrowheads="1"/>
            </p:cNvSpPr>
            <p:nvPr/>
          </p:nvSpPr>
          <p:spPr bwMode="gray">
            <a:xfrm>
              <a:off x="0" y="2325"/>
              <a:ext cx="5760" cy="817"/>
            </a:xfrm>
            <a:prstGeom prst="rect">
              <a:avLst/>
            </a:prstGeom>
            <a:gradFill rotWithShape="1">
              <a:gsLst>
                <a:gs pos="0">
                  <a:srgbClr val="DDDDDD"/>
                </a:gs>
                <a:gs pos="100000">
                  <a:srgbClr val="FFFFFF"/>
                </a:gs>
              </a:gsLst>
              <a:lin ang="5400000" scaled="1"/>
            </a:gradFill>
            <a:ln w="9525">
              <a:noFill/>
              <a:miter lim="800000"/>
              <a:headEnd/>
              <a:tailEnd/>
            </a:ln>
          </p:spPr>
          <p:txBody>
            <a:bodyPr wrap="none" lIns="90000" tIns="90000" rIns="72000" bIns="90000" anchor="ctr"/>
            <a:lstStyle/>
            <a:p>
              <a:pPr algn="ctr" eaLnBrk="0" hangingPunct="0"/>
              <a:endParaRPr lang="en-US" noProof="1">
                <a:latin typeface="Calibri" pitchFamily="34" charset="0"/>
                <a:cs typeface="Arial" charset="0"/>
              </a:endParaRPr>
            </a:p>
          </p:txBody>
        </p:sp>
        <p:sp>
          <p:nvSpPr>
            <p:cNvPr id="39" name="Rectangle 25"/>
            <p:cNvSpPr>
              <a:spLocks noChangeArrowheads="1"/>
            </p:cNvSpPr>
            <p:nvPr/>
          </p:nvSpPr>
          <p:spPr bwMode="gray">
            <a:xfrm flipV="1">
              <a:off x="0" y="2086"/>
              <a:ext cx="5760" cy="246"/>
            </a:xfrm>
            <a:prstGeom prst="rect">
              <a:avLst/>
            </a:prstGeom>
            <a:gradFill rotWithShape="1">
              <a:gsLst>
                <a:gs pos="0">
                  <a:srgbClr val="DBDBDB"/>
                </a:gs>
                <a:gs pos="100000">
                  <a:srgbClr val="FFFFFF"/>
                </a:gs>
              </a:gsLst>
              <a:lin ang="5400000" scaled="1"/>
            </a:gradFill>
            <a:ln w="9525">
              <a:noFill/>
              <a:miter lim="800000"/>
              <a:headEnd/>
              <a:tailEnd/>
            </a:ln>
          </p:spPr>
          <p:txBody>
            <a:bodyPr rot="10800000" wrap="none" lIns="90000" tIns="90000" rIns="72000" bIns="90000" anchor="ctr"/>
            <a:lstStyle/>
            <a:p>
              <a:pPr algn="ctr" eaLnBrk="0" hangingPunct="0"/>
              <a:endParaRPr lang="en-US" noProof="1">
                <a:latin typeface="Calibri" pitchFamily="34" charset="0"/>
                <a:cs typeface="Arial" charset="0"/>
              </a:endParaRPr>
            </a:p>
          </p:txBody>
        </p:sp>
      </p:grpSp>
      <p:grpSp>
        <p:nvGrpSpPr>
          <p:cNvPr id="12" name="Group 27"/>
          <p:cNvGrpSpPr/>
          <p:nvPr/>
        </p:nvGrpSpPr>
        <p:grpSpPr>
          <a:xfrm>
            <a:off x="644525" y="2065338"/>
            <a:ext cx="2577947" cy="3429000"/>
            <a:chOff x="1600200" y="2133600"/>
            <a:chExt cx="2057400" cy="3429000"/>
          </a:xfrm>
        </p:grpSpPr>
        <p:sp>
          <p:nvSpPr>
            <p:cNvPr id="2" name="Snip and Round Single Corner Rectangle 1"/>
            <p:cNvSpPr/>
            <p:nvPr/>
          </p:nvSpPr>
          <p:spPr>
            <a:xfrm>
              <a:off x="1600200" y="2133600"/>
              <a:ext cx="2057400" cy="3429000"/>
            </a:xfrm>
            <a:prstGeom prst="snipRoundRect">
              <a:avLst/>
            </a:prstGeom>
            <a:solidFill>
              <a:srgbClr val="23444D"/>
            </a:solidFill>
            <a:ln>
              <a:noFill/>
            </a:ln>
            <a:effectLst>
              <a:reflection blurRad="6350" stA="50000" endA="300" endPos="38500" dist="50800" dir="5400000" sy="-100000" algn="bl" rotWithShape="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Calibri" pitchFamily="34" charset="0"/>
              </a:endParaRPr>
            </a:p>
          </p:txBody>
        </p:sp>
        <p:sp>
          <p:nvSpPr>
            <p:cNvPr id="5" name="Snip and Round Single Corner Rectangle 4"/>
            <p:cNvSpPr/>
            <p:nvPr/>
          </p:nvSpPr>
          <p:spPr>
            <a:xfrm>
              <a:off x="1632858" y="2166258"/>
              <a:ext cx="1981200" cy="2438400"/>
            </a:xfrm>
            <a:prstGeom prst="snipRoundRect">
              <a:avLst/>
            </a:prstGeom>
            <a:gradFill flip="none" rotWithShape="1">
              <a:gsLst>
                <a:gs pos="0">
                  <a:schemeClr val="bg1">
                    <a:alpha val="50000"/>
                  </a:schemeClr>
                </a:gs>
                <a:gs pos="50000">
                  <a:schemeClr val="bg1">
                    <a:alpha val="0"/>
                  </a:schemeClr>
                </a:gs>
              </a:gsLst>
              <a:lin ang="54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Calibri" pitchFamily="34" charset="0"/>
              </a:endParaRPr>
            </a:p>
          </p:txBody>
        </p:sp>
      </p:grpSp>
      <p:grpSp>
        <p:nvGrpSpPr>
          <p:cNvPr id="16" name="Group 29"/>
          <p:cNvGrpSpPr/>
          <p:nvPr/>
        </p:nvGrpSpPr>
        <p:grpSpPr>
          <a:xfrm>
            <a:off x="6005892" y="2065338"/>
            <a:ext cx="2577947" cy="3429000"/>
            <a:chOff x="5867400" y="2133600"/>
            <a:chExt cx="2057400" cy="3429000"/>
          </a:xfrm>
        </p:grpSpPr>
        <p:sp>
          <p:nvSpPr>
            <p:cNvPr id="4" name="Snip and Round Single Corner Rectangle 3"/>
            <p:cNvSpPr/>
            <p:nvPr/>
          </p:nvSpPr>
          <p:spPr>
            <a:xfrm flipH="1">
              <a:off x="5867400" y="2133600"/>
              <a:ext cx="2057400" cy="3429000"/>
            </a:xfrm>
            <a:prstGeom prst="snipRoundRect">
              <a:avLst/>
            </a:prstGeom>
            <a:gradFill flip="none" rotWithShape="1">
              <a:gsLst>
                <a:gs pos="0">
                  <a:schemeClr val="accent5">
                    <a:lumMod val="50000"/>
                    <a:shade val="30000"/>
                    <a:satMod val="115000"/>
                  </a:schemeClr>
                </a:gs>
                <a:gs pos="50000">
                  <a:schemeClr val="accent5">
                    <a:lumMod val="50000"/>
                    <a:shade val="67500"/>
                    <a:satMod val="115000"/>
                  </a:schemeClr>
                </a:gs>
                <a:gs pos="100000">
                  <a:schemeClr val="accent5">
                    <a:lumMod val="50000"/>
                    <a:shade val="100000"/>
                    <a:satMod val="115000"/>
                  </a:schemeClr>
                </a:gs>
              </a:gsLst>
              <a:lin ang="2700000" scaled="1"/>
              <a:tileRect/>
            </a:gradFill>
            <a:ln>
              <a:noFill/>
            </a:ln>
            <a:effectLst>
              <a:reflection blurRad="6350" stA="50000" endA="300" endPos="38500" dist="50800" dir="5400000" sy="-100000" algn="bl" rotWithShape="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Calibri" pitchFamily="34" charset="0"/>
              </a:endParaRPr>
            </a:p>
          </p:txBody>
        </p:sp>
        <p:sp>
          <p:nvSpPr>
            <p:cNvPr id="6" name="Snip and Round Single Corner Rectangle 5"/>
            <p:cNvSpPr/>
            <p:nvPr/>
          </p:nvSpPr>
          <p:spPr>
            <a:xfrm flipH="1">
              <a:off x="5911641" y="2177142"/>
              <a:ext cx="1981200" cy="2438400"/>
            </a:xfrm>
            <a:prstGeom prst="snipRoundRect">
              <a:avLst/>
            </a:prstGeom>
            <a:gradFill flip="none" rotWithShape="1">
              <a:gsLst>
                <a:gs pos="0">
                  <a:schemeClr val="bg1">
                    <a:alpha val="50000"/>
                  </a:schemeClr>
                </a:gs>
                <a:gs pos="50000">
                  <a:schemeClr val="bg1">
                    <a:alpha val="0"/>
                  </a:schemeClr>
                </a:gs>
              </a:gsLst>
              <a:lin ang="54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Calibri" pitchFamily="34" charset="0"/>
              </a:endParaRPr>
            </a:p>
          </p:txBody>
        </p:sp>
      </p:grpSp>
      <p:grpSp>
        <p:nvGrpSpPr>
          <p:cNvPr id="20" name="Group 28"/>
          <p:cNvGrpSpPr/>
          <p:nvPr/>
        </p:nvGrpSpPr>
        <p:grpSpPr>
          <a:xfrm>
            <a:off x="3324378" y="2065338"/>
            <a:ext cx="2577947" cy="3429000"/>
            <a:chOff x="3733800" y="2133600"/>
            <a:chExt cx="2057400" cy="3429000"/>
          </a:xfrm>
        </p:grpSpPr>
        <p:sp>
          <p:nvSpPr>
            <p:cNvPr id="3" name="Snip Same Side Corner Rectangle 2"/>
            <p:cNvSpPr/>
            <p:nvPr/>
          </p:nvSpPr>
          <p:spPr>
            <a:xfrm>
              <a:off x="3733800" y="2133600"/>
              <a:ext cx="2057400" cy="3429000"/>
            </a:xfrm>
            <a:prstGeom prst="snip2SameRect">
              <a:avLst/>
            </a:prstGeom>
            <a:solidFill>
              <a:schemeClr val="accent3">
                <a:lumMod val="75000"/>
              </a:schemeClr>
            </a:solidFill>
            <a:ln>
              <a:noFill/>
            </a:ln>
            <a:effectLst>
              <a:reflection blurRad="6350" stA="50000" endA="300" endPos="38500" dist="50800" dir="5400000" sy="-100000" algn="bl" rotWithShape="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Calibri" pitchFamily="34" charset="0"/>
              </a:endParaRPr>
            </a:p>
          </p:txBody>
        </p:sp>
        <p:sp>
          <p:nvSpPr>
            <p:cNvPr id="7" name="Snip Same Side Corner Rectangle 6"/>
            <p:cNvSpPr/>
            <p:nvPr/>
          </p:nvSpPr>
          <p:spPr>
            <a:xfrm>
              <a:off x="3809300" y="2191656"/>
              <a:ext cx="1905000" cy="2532744"/>
            </a:xfrm>
            <a:prstGeom prst="snip2SameRect">
              <a:avLst/>
            </a:prstGeom>
            <a:gradFill flip="none" rotWithShape="1">
              <a:gsLst>
                <a:gs pos="0">
                  <a:schemeClr val="bg1">
                    <a:alpha val="50000"/>
                  </a:schemeClr>
                </a:gs>
                <a:gs pos="50000">
                  <a:schemeClr val="bg1">
                    <a:alpha val="0"/>
                  </a:schemeClr>
                </a:gs>
              </a:gsLst>
              <a:lin ang="54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Calibri" pitchFamily="34" charset="0"/>
              </a:endParaRPr>
            </a:p>
          </p:txBody>
        </p:sp>
      </p:grpSp>
      <p:grpSp>
        <p:nvGrpSpPr>
          <p:cNvPr id="21" name="Group 33"/>
          <p:cNvGrpSpPr/>
          <p:nvPr/>
        </p:nvGrpSpPr>
        <p:grpSpPr>
          <a:xfrm>
            <a:off x="533400" y="1447800"/>
            <a:ext cx="873125" cy="922337"/>
            <a:chOff x="1295400" y="1524001"/>
            <a:chExt cx="873125" cy="922337"/>
          </a:xfrm>
        </p:grpSpPr>
        <p:grpSp>
          <p:nvGrpSpPr>
            <p:cNvPr id="22" name="Gruppe 287"/>
            <p:cNvGrpSpPr>
              <a:grpSpLocks/>
            </p:cNvGrpSpPr>
            <p:nvPr/>
          </p:nvGrpSpPr>
          <p:grpSpPr bwMode="auto">
            <a:xfrm>
              <a:off x="1295400" y="1524001"/>
              <a:ext cx="873125" cy="922337"/>
              <a:chOff x="473201" y="2942957"/>
              <a:chExt cx="953523" cy="1036015"/>
            </a:xfrm>
          </p:grpSpPr>
          <p:sp>
            <p:nvSpPr>
              <p:cNvPr id="9" name="Ellipse 288"/>
              <p:cNvSpPr/>
              <p:nvPr/>
            </p:nvSpPr>
            <p:spPr bwMode="auto">
              <a:xfrm>
                <a:off x="517728" y="3793752"/>
                <a:ext cx="846720" cy="185220"/>
              </a:xfrm>
              <a:prstGeom prst="ellipse">
                <a:avLst/>
              </a:prstGeom>
              <a:gradFill flip="none" rotWithShape="1">
                <a:gsLst>
                  <a:gs pos="100000">
                    <a:srgbClr val="FFFFFF">
                      <a:alpha val="0"/>
                    </a:srgbClr>
                  </a:gs>
                  <a:gs pos="0">
                    <a:srgbClr val="E6E6E6">
                      <a:lumMod val="10000"/>
                      <a:alpha val="76000"/>
                    </a:srgbClr>
                  </a:gs>
                </a:gsLst>
                <a:path path="shape">
                  <a:fillToRect l="50000" t="50000" r="50000" b="50000"/>
                </a:path>
                <a:tileRect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algn="ctr">
                  <a:defRPr/>
                </a:pPr>
                <a:endParaRPr lang="en-US" noProof="1">
                  <a:solidFill>
                    <a:srgbClr val="FFFFFF"/>
                  </a:solidFill>
                  <a:latin typeface="Calibri" pitchFamily="-111" charset="0"/>
                  <a:ea typeface="ＭＳ Ｐゴシック" pitchFamily="-111" charset="-128"/>
                </a:endParaRPr>
              </a:p>
            </p:txBody>
          </p:sp>
          <p:sp>
            <p:nvSpPr>
              <p:cNvPr id="10" name="Ellipse 289"/>
              <p:cNvSpPr/>
              <p:nvPr/>
            </p:nvSpPr>
            <p:spPr bwMode="auto">
              <a:xfrm>
                <a:off x="473201" y="2942957"/>
                <a:ext cx="953523" cy="953524"/>
              </a:xfrm>
              <a:prstGeom prst="ellipse">
                <a:avLst/>
              </a:prstGeom>
              <a:gradFill flip="none" rotWithShape="1">
                <a:gsLst>
                  <a:gs pos="100000">
                    <a:srgbClr val="E6E6E6"/>
                  </a:gs>
                  <a:gs pos="0">
                    <a:srgbClr val="FFFFFF"/>
                  </a:gs>
                </a:gsLst>
                <a:path path="shape">
                  <a:fillToRect l="50000" t="50000" r="50000" b="50000"/>
                </a:path>
                <a:tileRect/>
              </a:gradFill>
              <a:ln w="9525" cap="flat" cmpd="sng" algn="ctr">
                <a:solidFill>
                  <a:srgbClr val="D7D8D9"/>
                </a:solidFill>
                <a:prstDash val="solid"/>
              </a:ln>
              <a:effectLst>
                <a:innerShdw blurRad="269875" dist="114300" dir="5640000">
                  <a:srgbClr val="000000">
                    <a:alpha val="13000"/>
                  </a:srgbClr>
                </a:innerShdw>
              </a:effectLst>
            </p:spPr>
            <p:txBody>
              <a:bodyPr anchor="ctr"/>
              <a:lstStyle/>
              <a:p>
                <a:pPr marL="342900" indent="-342900" algn="ctr">
                  <a:buFont typeface="Calibri" pitchFamily="-111" charset="0"/>
                  <a:buAutoNum type="arabicPeriod"/>
                  <a:defRPr/>
                </a:pPr>
                <a:endParaRPr lang="en-US" noProof="1">
                  <a:solidFill>
                    <a:srgbClr val="FFFFFF"/>
                  </a:solidFill>
                  <a:latin typeface="Calibri" pitchFamily="-111" charset="0"/>
                  <a:ea typeface="ＭＳ Ｐゴシック" pitchFamily="-111" charset="-128"/>
                </a:endParaRPr>
              </a:p>
            </p:txBody>
          </p:sp>
          <p:sp>
            <p:nvSpPr>
              <p:cNvPr id="11" name="Ellipse 290"/>
              <p:cNvSpPr>
                <a:spLocks noChangeArrowheads="1"/>
              </p:cNvSpPr>
              <p:nvPr/>
            </p:nvSpPr>
            <p:spPr bwMode="auto">
              <a:xfrm>
                <a:off x="590394" y="2966926"/>
                <a:ext cx="697830" cy="516676"/>
              </a:xfrm>
              <a:prstGeom prst="ellipse">
                <a:avLst/>
              </a:prstGeom>
              <a:gradFill rotWithShape="1">
                <a:gsLst>
                  <a:gs pos="0">
                    <a:srgbClr val="FFFCF9">
                      <a:alpha val="76999"/>
                    </a:srgbClr>
                  </a:gs>
                  <a:gs pos="100000">
                    <a:srgbClr val="FFFFFF">
                      <a:alpha val="0"/>
                    </a:srgbClr>
                  </a:gs>
                </a:gsLst>
                <a:lin ang="5400000"/>
              </a:gradFill>
              <a:ln w="9525">
                <a:noFill/>
                <a:round/>
                <a:headEnd/>
                <a:tailEnd/>
              </a:ln>
            </p:spPr>
            <p:txBody>
              <a:bodyPr anchor="ctr"/>
              <a:lstStyle/>
              <a:p>
                <a:pPr marL="342900" indent="-342900" algn="ctr">
                  <a:buFont typeface="Calibri" charset="0"/>
                  <a:buAutoNum type="arabicPeriod"/>
                </a:pPr>
                <a:endParaRPr lang="en-US" noProof="1">
                  <a:solidFill>
                    <a:srgbClr val="FFFFFF"/>
                  </a:solidFill>
                  <a:latin typeface="Calibri" charset="0"/>
                  <a:ea typeface="ＭＳ Ｐゴシック" pitchFamily="34" charset="-128"/>
                </a:endParaRPr>
              </a:p>
            </p:txBody>
          </p:sp>
        </p:grpSp>
        <p:sp>
          <p:nvSpPr>
            <p:cNvPr id="25" name="TextBox 24"/>
            <p:cNvSpPr txBox="1"/>
            <p:nvPr/>
          </p:nvSpPr>
          <p:spPr>
            <a:xfrm>
              <a:off x="1524000" y="1676400"/>
              <a:ext cx="367408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800" b="1" dirty="0" smtClean="0">
                  <a:latin typeface="Calibri" pitchFamily="34" charset="0"/>
                </a:rPr>
                <a:t>1</a:t>
              </a:r>
              <a:endParaRPr lang="en-US" sz="2800" b="1" dirty="0">
                <a:latin typeface="Calibri" pitchFamily="34" charset="0"/>
              </a:endParaRPr>
            </a:p>
          </p:txBody>
        </p:sp>
      </p:grpSp>
      <p:grpSp>
        <p:nvGrpSpPr>
          <p:cNvPr id="23" name="Group 31"/>
          <p:cNvGrpSpPr/>
          <p:nvPr/>
        </p:nvGrpSpPr>
        <p:grpSpPr>
          <a:xfrm>
            <a:off x="3276600" y="1516062"/>
            <a:ext cx="873125" cy="922338"/>
            <a:chOff x="3657600" y="1524000"/>
            <a:chExt cx="873125" cy="922338"/>
          </a:xfrm>
        </p:grpSpPr>
        <p:grpSp>
          <p:nvGrpSpPr>
            <p:cNvPr id="24" name="Gruppe 287"/>
            <p:cNvGrpSpPr>
              <a:grpSpLocks/>
            </p:cNvGrpSpPr>
            <p:nvPr/>
          </p:nvGrpSpPr>
          <p:grpSpPr bwMode="auto">
            <a:xfrm>
              <a:off x="3657600" y="1524000"/>
              <a:ext cx="873125" cy="922338"/>
              <a:chOff x="473201" y="2942956"/>
              <a:chExt cx="953523" cy="1036016"/>
            </a:xfrm>
          </p:grpSpPr>
          <p:sp>
            <p:nvSpPr>
              <p:cNvPr id="13" name="Ellipse 288"/>
              <p:cNvSpPr/>
              <p:nvPr/>
            </p:nvSpPr>
            <p:spPr bwMode="auto">
              <a:xfrm>
                <a:off x="517728" y="3793752"/>
                <a:ext cx="846720" cy="185220"/>
              </a:xfrm>
              <a:prstGeom prst="ellipse">
                <a:avLst/>
              </a:prstGeom>
              <a:gradFill flip="none" rotWithShape="1">
                <a:gsLst>
                  <a:gs pos="100000">
                    <a:srgbClr val="FFFFFF">
                      <a:alpha val="0"/>
                    </a:srgbClr>
                  </a:gs>
                  <a:gs pos="0">
                    <a:srgbClr val="E6E6E6">
                      <a:lumMod val="10000"/>
                      <a:alpha val="76000"/>
                    </a:srgbClr>
                  </a:gs>
                </a:gsLst>
                <a:path path="shape">
                  <a:fillToRect l="50000" t="50000" r="50000" b="50000"/>
                </a:path>
                <a:tileRect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algn="ctr">
                  <a:defRPr/>
                </a:pPr>
                <a:endParaRPr lang="en-US" noProof="1">
                  <a:solidFill>
                    <a:srgbClr val="FFFFFF"/>
                  </a:solidFill>
                  <a:latin typeface="Calibri" pitchFamily="-111" charset="0"/>
                  <a:ea typeface="ＭＳ Ｐゴシック" pitchFamily="-111" charset="-128"/>
                </a:endParaRPr>
              </a:p>
            </p:txBody>
          </p:sp>
          <p:sp>
            <p:nvSpPr>
              <p:cNvPr id="14" name="Ellipse 289"/>
              <p:cNvSpPr/>
              <p:nvPr/>
            </p:nvSpPr>
            <p:spPr bwMode="auto">
              <a:xfrm>
                <a:off x="473201" y="2942956"/>
                <a:ext cx="953523" cy="953523"/>
              </a:xfrm>
              <a:prstGeom prst="ellipse">
                <a:avLst/>
              </a:prstGeom>
              <a:gradFill flip="none" rotWithShape="1">
                <a:gsLst>
                  <a:gs pos="100000">
                    <a:srgbClr val="E6E6E6"/>
                  </a:gs>
                  <a:gs pos="0">
                    <a:srgbClr val="FFFFFF"/>
                  </a:gs>
                </a:gsLst>
                <a:path path="shape">
                  <a:fillToRect l="50000" t="50000" r="50000" b="50000"/>
                </a:path>
                <a:tileRect/>
              </a:gradFill>
              <a:ln w="9525" cap="flat" cmpd="sng" algn="ctr">
                <a:solidFill>
                  <a:srgbClr val="D7D8D9"/>
                </a:solidFill>
                <a:prstDash val="solid"/>
              </a:ln>
              <a:effectLst>
                <a:innerShdw blurRad="269875" dist="114300" dir="5640000">
                  <a:srgbClr val="000000">
                    <a:alpha val="13000"/>
                  </a:srgbClr>
                </a:innerShdw>
              </a:effectLst>
            </p:spPr>
            <p:txBody>
              <a:bodyPr anchor="ctr"/>
              <a:lstStyle/>
              <a:p>
                <a:pPr marL="342900" indent="-342900" algn="ctr">
                  <a:buFont typeface="Calibri" pitchFamily="-111" charset="0"/>
                  <a:buAutoNum type="arabicPeriod"/>
                  <a:defRPr/>
                </a:pPr>
                <a:endParaRPr lang="en-US" noProof="1">
                  <a:solidFill>
                    <a:srgbClr val="FFFFFF"/>
                  </a:solidFill>
                  <a:latin typeface="Calibri" pitchFamily="-111" charset="0"/>
                  <a:ea typeface="ＭＳ Ｐゴシック" pitchFamily="-111" charset="-128"/>
                </a:endParaRPr>
              </a:p>
            </p:txBody>
          </p:sp>
          <p:sp>
            <p:nvSpPr>
              <p:cNvPr id="15" name="Ellipse 290"/>
              <p:cNvSpPr>
                <a:spLocks noChangeArrowheads="1"/>
              </p:cNvSpPr>
              <p:nvPr/>
            </p:nvSpPr>
            <p:spPr bwMode="auto">
              <a:xfrm>
                <a:off x="590394" y="2966926"/>
                <a:ext cx="697830" cy="516676"/>
              </a:xfrm>
              <a:prstGeom prst="ellipse">
                <a:avLst/>
              </a:prstGeom>
              <a:gradFill rotWithShape="1">
                <a:gsLst>
                  <a:gs pos="0">
                    <a:srgbClr val="FFFCF9">
                      <a:alpha val="76999"/>
                    </a:srgbClr>
                  </a:gs>
                  <a:gs pos="100000">
                    <a:srgbClr val="FFFFFF">
                      <a:alpha val="0"/>
                    </a:srgbClr>
                  </a:gs>
                </a:gsLst>
                <a:lin ang="5400000"/>
              </a:gradFill>
              <a:ln w="9525">
                <a:noFill/>
                <a:round/>
                <a:headEnd/>
                <a:tailEnd/>
              </a:ln>
            </p:spPr>
            <p:txBody>
              <a:bodyPr anchor="ctr"/>
              <a:lstStyle/>
              <a:p>
                <a:pPr marL="342900" indent="-342900" algn="ctr">
                  <a:buFont typeface="Calibri" charset="0"/>
                  <a:buAutoNum type="arabicPeriod"/>
                </a:pPr>
                <a:endParaRPr lang="en-US" noProof="1">
                  <a:solidFill>
                    <a:srgbClr val="FFFFFF"/>
                  </a:solidFill>
                  <a:latin typeface="Calibri" charset="0"/>
                  <a:ea typeface="ＭＳ Ｐゴシック" pitchFamily="34" charset="-128"/>
                </a:endParaRPr>
              </a:p>
            </p:txBody>
          </p:sp>
        </p:grpSp>
        <p:sp>
          <p:nvSpPr>
            <p:cNvPr id="26" name="TextBox 25"/>
            <p:cNvSpPr txBox="1"/>
            <p:nvPr/>
          </p:nvSpPr>
          <p:spPr>
            <a:xfrm>
              <a:off x="3932450" y="1676400"/>
              <a:ext cx="367408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800" b="1" dirty="0" smtClean="0">
                  <a:latin typeface="Calibri" pitchFamily="34" charset="0"/>
                </a:rPr>
                <a:t>2</a:t>
              </a:r>
              <a:endParaRPr lang="en-US" sz="2800" b="1" dirty="0">
                <a:latin typeface="Calibri" pitchFamily="34" charset="0"/>
              </a:endParaRPr>
            </a:p>
          </p:txBody>
        </p:sp>
      </p:grpSp>
      <p:grpSp>
        <p:nvGrpSpPr>
          <p:cNvPr id="28" name="Group 32"/>
          <p:cNvGrpSpPr/>
          <p:nvPr/>
        </p:nvGrpSpPr>
        <p:grpSpPr>
          <a:xfrm>
            <a:off x="6019800" y="1447800"/>
            <a:ext cx="873125" cy="922338"/>
            <a:chOff x="5867400" y="1524000"/>
            <a:chExt cx="873125" cy="922338"/>
          </a:xfrm>
        </p:grpSpPr>
        <p:grpSp>
          <p:nvGrpSpPr>
            <p:cNvPr id="29" name="Gruppe 287"/>
            <p:cNvGrpSpPr>
              <a:grpSpLocks/>
            </p:cNvGrpSpPr>
            <p:nvPr/>
          </p:nvGrpSpPr>
          <p:grpSpPr bwMode="auto">
            <a:xfrm>
              <a:off x="5867400" y="1524000"/>
              <a:ext cx="873125" cy="922338"/>
              <a:chOff x="473201" y="2942956"/>
              <a:chExt cx="953523" cy="1036016"/>
            </a:xfrm>
          </p:grpSpPr>
          <p:sp>
            <p:nvSpPr>
              <p:cNvPr id="17" name="Ellipse 288"/>
              <p:cNvSpPr/>
              <p:nvPr/>
            </p:nvSpPr>
            <p:spPr bwMode="auto">
              <a:xfrm>
                <a:off x="517728" y="3793752"/>
                <a:ext cx="846720" cy="185220"/>
              </a:xfrm>
              <a:prstGeom prst="ellipse">
                <a:avLst/>
              </a:prstGeom>
              <a:gradFill flip="none" rotWithShape="1">
                <a:gsLst>
                  <a:gs pos="100000">
                    <a:srgbClr val="FFFFFF">
                      <a:alpha val="0"/>
                    </a:srgbClr>
                  </a:gs>
                  <a:gs pos="0">
                    <a:srgbClr val="E6E6E6">
                      <a:lumMod val="10000"/>
                      <a:alpha val="76000"/>
                    </a:srgbClr>
                  </a:gs>
                </a:gsLst>
                <a:path path="shape">
                  <a:fillToRect l="50000" t="50000" r="50000" b="50000"/>
                </a:path>
                <a:tileRect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algn="ctr">
                  <a:defRPr/>
                </a:pPr>
                <a:endParaRPr lang="en-US" noProof="1">
                  <a:solidFill>
                    <a:srgbClr val="FFFFFF"/>
                  </a:solidFill>
                  <a:latin typeface="Calibri" pitchFamily="-111" charset="0"/>
                  <a:ea typeface="ＭＳ Ｐゴシック" pitchFamily="-111" charset="-128"/>
                </a:endParaRPr>
              </a:p>
            </p:txBody>
          </p:sp>
          <p:sp>
            <p:nvSpPr>
              <p:cNvPr id="18" name="Ellipse 289"/>
              <p:cNvSpPr/>
              <p:nvPr/>
            </p:nvSpPr>
            <p:spPr bwMode="auto">
              <a:xfrm>
                <a:off x="473201" y="2942956"/>
                <a:ext cx="953523" cy="953523"/>
              </a:xfrm>
              <a:prstGeom prst="ellipse">
                <a:avLst/>
              </a:prstGeom>
              <a:gradFill flip="none" rotWithShape="1">
                <a:gsLst>
                  <a:gs pos="100000">
                    <a:srgbClr val="E6E6E6"/>
                  </a:gs>
                  <a:gs pos="0">
                    <a:srgbClr val="FFFFFF"/>
                  </a:gs>
                </a:gsLst>
                <a:path path="shape">
                  <a:fillToRect l="50000" t="50000" r="50000" b="50000"/>
                </a:path>
                <a:tileRect/>
              </a:gradFill>
              <a:ln w="9525" cap="flat" cmpd="sng" algn="ctr">
                <a:solidFill>
                  <a:srgbClr val="D7D8D9"/>
                </a:solidFill>
                <a:prstDash val="solid"/>
              </a:ln>
              <a:effectLst>
                <a:innerShdw blurRad="269875" dist="114300" dir="5640000">
                  <a:srgbClr val="000000">
                    <a:alpha val="13000"/>
                  </a:srgbClr>
                </a:innerShdw>
              </a:effectLst>
            </p:spPr>
            <p:txBody>
              <a:bodyPr anchor="ctr"/>
              <a:lstStyle/>
              <a:p>
                <a:pPr marL="342900" indent="-342900" algn="ctr">
                  <a:buFont typeface="Calibri" pitchFamily="-111" charset="0"/>
                  <a:buAutoNum type="arabicPeriod"/>
                  <a:defRPr/>
                </a:pPr>
                <a:endParaRPr lang="en-US" noProof="1">
                  <a:solidFill>
                    <a:srgbClr val="FFFFFF"/>
                  </a:solidFill>
                  <a:latin typeface="Calibri" pitchFamily="-111" charset="0"/>
                  <a:ea typeface="ＭＳ Ｐゴシック" pitchFamily="-111" charset="-128"/>
                </a:endParaRPr>
              </a:p>
            </p:txBody>
          </p:sp>
          <p:sp>
            <p:nvSpPr>
              <p:cNvPr id="19" name="Ellipse 290"/>
              <p:cNvSpPr>
                <a:spLocks noChangeArrowheads="1"/>
              </p:cNvSpPr>
              <p:nvPr/>
            </p:nvSpPr>
            <p:spPr bwMode="auto">
              <a:xfrm>
                <a:off x="590394" y="2966926"/>
                <a:ext cx="697830" cy="516676"/>
              </a:xfrm>
              <a:prstGeom prst="ellipse">
                <a:avLst/>
              </a:prstGeom>
              <a:gradFill rotWithShape="1">
                <a:gsLst>
                  <a:gs pos="0">
                    <a:srgbClr val="FFFCF9">
                      <a:alpha val="76999"/>
                    </a:srgbClr>
                  </a:gs>
                  <a:gs pos="100000">
                    <a:srgbClr val="FFFFFF">
                      <a:alpha val="0"/>
                    </a:srgbClr>
                  </a:gs>
                </a:gsLst>
                <a:lin ang="5400000"/>
              </a:gradFill>
              <a:ln w="9525">
                <a:noFill/>
                <a:round/>
                <a:headEnd/>
                <a:tailEnd/>
              </a:ln>
            </p:spPr>
            <p:txBody>
              <a:bodyPr anchor="ctr"/>
              <a:lstStyle/>
              <a:p>
                <a:pPr marL="342900" indent="-342900" algn="ctr">
                  <a:buFont typeface="Calibri" charset="0"/>
                  <a:buAutoNum type="arabicPeriod"/>
                </a:pPr>
                <a:endParaRPr lang="en-US" noProof="1">
                  <a:solidFill>
                    <a:srgbClr val="FFFFFF"/>
                  </a:solidFill>
                  <a:latin typeface="Calibri" charset="0"/>
                  <a:ea typeface="ＭＳ Ｐゴシック" pitchFamily="34" charset="-128"/>
                </a:endParaRPr>
              </a:p>
            </p:txBody>
          </p:sp>
        </p:grpSp>
        <p:sp>
          <p:nvSpPr>
            <p:cNvPr id="27" name="TextBox 26"/>
            <p:cNvSpPr txBox="1"/>
            <p:nvPr/>
          </p:nvSpPr>
          <p:spPr>
            <a:xfrm>
              <a:off x="6139542" y="1676400"/>
              <a:ext cx="367408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800" b="1" dirty="0" smtClean="0">
                  <a:latin typeface="Calibri" pitchFamily="34" charset="0"/>
                </a:rPr>
                <a:t>3</a:t>
              </a:r>
              <a:endParaRPr lang="en-US" sz="2800" b="1" dirty="0">
                <a:latin typeface="Calibri" pitchFamily="34" charset="0"/>
              </a:endParaRPr>
            </a:p>
          </p:txBody>
        </p:sp>
      </p:grpSp>
      <p:sp>
        <p:nvSpPr>
          <p:cNvPr id="35" name="TextBox 34"/>
          <p:cNvSpPr txBox="1"/>
          <p:nvPr/>
        </p:nvSpPr>
        <p:spPr>
          <a:xfrm>
            <a:off x="762000" y="2717146"/>
            <a:ext cx="2286000" cy="193899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400" dirty="0" smtClean="0">
                <a:solidFill>
                  <a:schemeClr val="bg1"/>
                </a:solidFill>
                <a:latin typeface="Calibri" pitchFamily="34" charset="0"/>
              </a:rPr>
              <a:t>You can replace this text with your own text. Keep the text short and simple</a:t>
            </a:r>
            <a:endParaRPr lang="en-US" sz="2400" dirty="0">
              <a:solidFill>
                <a:schemeClr val="bg1"/>
              </a:solidFill>
              <a:latin typeface="Calibri" pitchFamily="34" charset="0"/>
            </a:endParaRPr>
          </a:p>
        </p:txBody>
      </p:sp>
      <p:sp>
        <p:nvSpPr>
          <p:cNvPr id="36" name="TextBox 35"/>
          <p:cNvSpPr txBox="1"/>
          <p:nvPr/>
        </p:nvSpPr>
        <p:spPr>
          <a:xfrm>
            <a:off x="3429000" y="2717146"/>
            <a:ext cx="2286000" cy="193899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400" dirty="0" smtClean="0">
                <a:solidFill>
                  <a:schemeClr val="bg1"/>
                </a:solidFill>
                <a:latin typeface="Calibri" pitchFamily="34" charset="0"/>
              </a:rPr>
              <a:t>You can replace this text with your own text. Keep the text short and simple</a:t>
            </a:r>
            <a:endParaRPr lang="en-US" sz="2400" dirty="0">
              <a:solidFill>
                <a:schemeClr val="bg1"/>
              </a:solidFill>
              <a:latin typeface="Calibri" pitchFamily="34" charset="0"/>
            </a:endParaRPr>
          </a:p>
        </p:txBody>
      </p:sp>
      <p:sp>
        <p:nvSpPr>
          <p:cNvPr id="37" name="TextBox 36"/>
          <p:cNvSpPr txBox="1"/>
          <p:nvPr/>
        </p:nvSpPr>
        <p:spPr>
          <a:xfrm>
            <a:off x="6172200" y="2717146"/>
            <a:ext cx="2286000" cy="193899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400" dirty="0" smtClean="0">
                <a:solidFill>
                  <a:schemeClr val="bg1"/>
                </a:solidFill>
                <a:latin typeface="Calibri" pitchFamily="34" charset="0"/>
              </a:rPr>
              <a:t>You can replace this text with your own text. Keep the text short and simple</a:t>
            </a:r>
            <a:endParaRPr lang="en-US" sz="2400" dirty="0">
              <a:solidFill>
                <a:schemeClr val="bg1"/>
              </a:solidFill>
              <a:latin typeface="Calibri" pitchFamily="34" charset="0"/>
            </a:endParaRPr>
          </a:p>
        </p:txBody>
      </p:sp>
      <p:sp>
        <p:nvSpPr>
          <p:cNvPr id="38" name="Title 37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792162"/>
          </a:xfrm>
        </p:spPr>
        <p:txBody>
          <a:bodyPr>
            <a:normAutofit/>
          </a:bodyPr>
          <a:lstStyle/>
          <a:p>
            <a:r>
              <a:rPr lang="en-US" sz="3200" dirty="0" smtClean="0"/>
              <a:t>Your Title Text Here</a:t>
            </a:r>
            <a:endParaRPr lang="en-US" sz="3200" dirty="0"/>
          </a:p>
        </p:txBody>
      </p:sp>
    </p:spTree>
    <p:extLst>
      <p:ext uri="{BB962C8B-B14F-4D97-AF65-F5344CB8AC3E}">
        <p14:creationId xmlns:p14="http://schemas.microsoft.com/office/powerpoint/2010/main" val="3664661155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868362"/>
          </a:xfrm>
        </p:spPr>
        <p:txBody>
          <a:bodyPr/>
          <a:lstStyle/>
          <a:p>
            <a:r>
              <a:rPr lang="en-US" dirty="0" smtClean="0"/>
              <a:t>3 important criteria</a:t>
            </a:r>
            <a:endParaRPr lang="en-US" dirty="0"/>
          </a:p>
        </p:txBody>
      </p:sp>
      <p:sp>
        <p:nvSpPr>
          <p:cNvPr id="3" name="Rectangle 2"/>
          <p:cNvSpPr/>
          <p:nvPr/>
        </p:nvSpPr>
        <p:spPr>
          <a:xfrm>
            <a:off x="0" y="4724400"/>
            <a:ext cx="9144000" cy="1524000"/>
          </a:xfrm>
          <a:prstGeom prst="rect">
            <a:avLst/>
          </a:prstGeom>
          <a:solidFill>
            <a:schemeClr val="tx1">
              <a:lumMod val="65000"/>
              <a:lumOff val="3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Calibri" pitchFamily="34" charset="0"/>
            </a:endParaRPr>
          </a:p>
        </p:txBody>
      </p:sp>
      <p:pic>
        <p:nvPicPr>
          <p:cNvPr id="7" name="Picture 6" descr="puzzle piece.jpg"/>
          <p:cNvPicPr>
            <a:picLocks noChangeAspect="1"/>
          </p:cNvPicPr>
          <p:nvPr/>
        </p:nvPicPr>
        <p:blipFill>
          <a:blip r:embed="rId2" cstate="email"/>
          <a:stretch>
            <a:fillRect/>
          </a:stretch>
        </p:blipFill>
        <p:spPr>
          <a:xfrm>
            <a:off x="3505200" y="3733800"/>
            <a:ext cx="2356276" cy="1770888"/>
          </a:xfrm>
          <a:prstGeom prst="roundRect">
            <a:avLst>
              <a:gd name="adj" fmla="val 8594"/>
            </a:avLst>
          </a:prstGeom>
          <a:solidFill>
            <a:srgbClr val="FFFFFF">
              <a:shade val="85000"/>
            </a:srgbClr>
          </a:solidFill>
          <a:ln>
            <a:noFill/>
          </a:ln>
          <a:effectLst>
            <a:reflection blurRad="12700" stA="38000" endPos="28000" dist="5000" dir="5400000" sy="-100000" algn="bl" rotWithShape="0"/>
          </a:effectLst>
          <a:scene3d>
            <a:camera prst="orthographicFront"/>
            <a:lightRig rig="threePt" dir="t"/>
          </a:scene3d>
          <a:sp3d>
            <a:bevelT w="95250" prst="angle"/>
          </a:sp3d>
        </p:spPr>
      </p:pic>
      <p:pic>
        <p:nvPicPr>
          <p:cNvPr id="8" name="Picture 7" descr="puzzle piece.jpg"/>
          <p:cNvPicPr>
            <a:picLocks noChangeAspect="1"/>
          </p:cNvPicPr>
          <p:nvPr/>
        </p:nvPicPr>
        <p:blipFill>
          <a:blip r:embed="rId3" cstate="email"/>
          <a:stretch>
            <a:fillRect/>
          </a:stretch>
        </p:blipFill>
        <p:spPr>
          <a:xfrm>
            <a:off x="457200" y="3505200"/>
            <a:ext cx="2153498" cy="1460340"/>
          </a:xfrm>
          <a:prstGeom prst="roundRect">
            <a:avLst>
              <a:gd name="adj" fmla="val 8594"/>
            </a:avLst>
          </a:prstGeom>
          <a:solidFill>
            <a:srgbClr val="FFFFFF">
              <a:shade val="85000"/>
            </a:srgbClr>
          </a:solidFill>
          <a:ln>
            <a:noFill/>
          </a:ln>
          <a:effectLst>
            <a:reflection blurRad="12700" stA="38000" endPos="28000" dist="5000" dir="5400000" sy="-100000" algn="bl" rotWithShape="0"/>
          </a:effectLst>
          <a:scene3d>
            <a:camera prst="orthographicFront"/>
            <a:lightRig rig="threePt" dir="t"/>
          </a:scene3d>
          <a:sp3d>
            <a:bevelT w="101600" prst="angle"/>
          </a:sp3d>
        </p:spPr>
      </p:pic>
      <p:pic>
        <p:nvPicPr>
          <p:cNvPr id="9" name="Picture 8" descr="puzzle piece.jpg"/>
          <p:cNvPicPr>
            <a:picLocks noChangeAspect="1"/>
          </p:cNvPicPr>
          <p:nvPr/>
        </p:nvPicPr>
        <p:blipFill>
          <a:blip r:embed="rId4" cstate="email"/>
          <a:stretch>
            <a:fillRect/>
          </a:stretch>
        </p:blipFill>
        <p:spPr>
          <a:xfrm>
            <a:off x="6324600" y="3505200"/>
            <a:ext cx="2209800" cy="1612740"/>
          </a:xfrm>
          <a:prstGeom prst="roundRect">
            <a:avLst>
              <a:gd name="adj" fmla="val 8594"/>
            </a:avLst>
          </a:prstGeom>
          <a:solidFill>
            <a:srgbClr val="FFFFFF">
              <a:shade val="85000"/>
            </a:srgbClr>
          </a:solidFill>
          <a:ln>
            <a:noFill/>
          </a:ln>
          <a:effectLst>
            <a:reflection blurRad="12700" stA="38000" endPos="28000" dist="5000" dir="5400000" sy="-100000" algn="bl" rotWithShape="0"/>
          </a:effectLst>
          <a:scene3d>
            <a:camera prst="orthographicFront"/>
            <a:lightRig rig="threePt" dir="t"/>
          </a:scene3d>
          <a:sp3d>
            <a:bevelT w="95250" prst="angle"/>
          </a:sp3d>
        </p:spPr>
      </p:pic>
      <p:grpSp>
        <p:nvGrpSpPr>
          <p:cNvPr id="4" name="Group 23"/>
          <p:cNvGrpSpPr/>
          <p:nvPr/>
        </p:nvGrpSpPr>
        <p:grpSpPr>
          <a:xfrm>
            <a:off x="0" y="1295400"/>
            <a:ext cx="9144000" cy="230188"/>
            <a:chOff x="0" y="3276600"/>
            <a:chExt cx="9144000" cy="230188"/>
          </a:xfrm>
        </p:grpSpPr>
        <p:cxnSp>
          <p:nvCxnSpPr>
            <p:cNvPr id="25" name="Straight Connector 24"/>
            <p:cNvCxnSpPr/>
            <p:nvPr/>
          </p:nvCxnSpPr>
          <p:spPr>
            <a:xfrm>
              <a:off x="0" y="3276600"/>
              <a:ext cx="3048000" cy="1588"/>
            </a:xfrm>
            <a:prstGeom prst="line">
              <a:avLst/>
            </a:prstGeom>
            <a:ln w="28575">
              <a:solidFill>
                <a:schemeClr val="bg2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" name="Straight Connector 25"/>
            <p:cNvCxnSpPr/>
            <p:nvPr/>
          </p:nvCxnSpPr>
          <p:spPr>
            <a:xfrm>
              <a:off x="3429000" y="3505200"/>
              <a:ext cx="2438400" cy="1588"/>
            </a:xfrm>
            <a:prstGeom prst="line">
              <a:avLst/>
            </a:prstGeom>
            <a:ln w="28575">
              <a:solidFill>
                <a:schemeClr val="bg2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" name="Straight Connector 26"/>
            <p:cNvCxnSpPr/>
            <p:nvPr/>
          </p:nvCxnSpPr>
          <p:spPr>
            <a:xfrm>
              <a:off x="6096000" y="3276600"/>
              <a:ext cx="3048000" cy="1588"/>
            </a:xfrm>
            <a:prstGeom prst="line">
              <a:avLst/>
            </a:prstGeom>
            <a:ln w="28575">
              <a:solidFill>
                <a:schemeClr val="bg2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" name="Straight Connector 27"/>
            <p:cNvCxnSpPr/>
            <p:nvPr/>
          </p:nvCxnSpPr>
          <p:spPr>
            <a:xfrm>
              <a:off x="3048000" y="3276600"/>
              <a:ext cx="381000" cy="228600"/>
            </a:xfrm>
            <a:prstGeom prst="line">
              <a:avLst/>
            </a:prstGeom>
            <a:ln w="28575">
              <a:solidFill>
                <a:schemeClr val="bg2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" name="Straight Connector 28"/>
            <p:cNvCxnSpPr/>
            <p:nvPr/>
          </p:nvCxnSpPr>
          <p:spPr>
            <a:xfrm rot="5400000" flipH="1" flipV="1">
              <a:off x="5867400" y="3276600"/>
              <a:ext cx="228600" cy="228600"/>
            </a:xfrm>
            <a:prstGeom prst="line">
              <a:avLst/>
            </a:prstGeom>
            <a:ln w="28575">
              <a:solidFill>
                <a:schemeClr val="bg2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" name="Group 35"/>
          <p:cNvGrpSpPr/>
          <p:nvPr/>
        </p:nvGrpSpPr>
        <p:grpSpPr>
          <a:xfrm>
            <a:off x="304800" y="1219200"/>
            <a:ext cx="2438400" cy="1936530"/>
            <a:chOff x="304800" y="1219200"/>
            <a:chExt cx="2438400" cy="1936530"/>
          </a:xfrm>
        </p:grpSpPr>
        <p:sp>
          <p:nvSpPr>
            <p:cNvPr id="21" name="Rounded Rectangle 20"/>
            <p:cNvSpPr/>
            <p:nvPr/>
          </p:nvSpPr>
          <p:spPr>
            <a:xfrm>
              <a:off x="304800" y="1326930"/>
              <a:ext cx="2438400" cy="1828800"/>
            </a:xfrm>
            <a:prstGeom prst="roundRect">
              <a:avLst>
                <a:gd name="adj" fmla="val 4598"/>
              </a:avLst>
            </a:prstGeom>
            <a:gradFill>
              <a:gsLst>
                <a:gs pos="0">
                  <a:schemeClr val="bg2">
                    <a:lumMod val="75000"/>
                  </a:schemeClr>
                </a:gs>
                <a:gs pos="50000">
                  <a:schemeClr val="bg2"/>
                </a:gs>
                <a:gs pos="100000">
                  <a:schemeClr val="bg1">
                    <a:lumMod val="95000"/>
                  </a:schemeClr>
                </a:gs>
              </a:gsLst>
              <a:lin ang="54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t"/>
            <a:lstStyle/>
            <a:p>
              <a:pPr algn="ctr"/>
              <a:r>
                <a:rPr lang="en-US" sz="2400" dirty="0" smtClean="0">
                  <a:solidFill>
                    <a:schemeClr val="tx1"/>
                  </a:solidFill>
                  <a:latin typeface="Calibri" pitchFamily="34" charset="0"/>
                </a:rPr>
                <a:t>Your text here explaining this criteria. More details here.</a:t>
              </a:r>
              <a:endParaRPr lang="en-US" sz="2400" dirty="0">
                <a:solidFill>
                  <a:schemeClr val="tx1"/>
                </a:solidFill>
                <a:latin typeface="Calibri" pitchFamily="34" charset="0"/>
              </a:endParaRPr>
            </a:p>
          </p:txBody>
        </p:sp>
        <p:sp>
          <p:nvSpPr>
            <p:cNvPr id="30" name="Oval 29"/>
            <p:cNvSpPr/>
            <p:nvPr/>
          </p:nvSpPr>
          <p:spPr>
            <a:xfrm>
              <a:off x="1371600" y="1219200"/>
              <a:ext cx="228600" cy="228600"/>
            </a:xfrm>
            <a:prstGeom prst="ellipse">
              <a:avLst/>
            </a:prstGeom>
            <a:gradFill flip="none" rotWithShape="1">
              <a:gsLst>
                <a:gs pos="0">
                  <a:srgbClr val="FBE4AE"/>
                </a:gs>
                <a:gs pos="13000">
                  <a:srgbClr val="BD922A"/>
                </a:gs>
                <a:gs pos="21001">
                  <a:srgbClr val="BD922A"/>
                </a:gs>
                <a:gs pos="63000">
                  <a:srgbClr val="FBE4AE"/>
                </a:gs>
                <a:gs pos="67000">
                  <a:srgbClr val="BD922A"/>
                </a:gs>
                <a:gs pos="69000">
                  <a:srgbClr val="835E17"/>
                </a:gs>
                <a:gs pos="82001">
                  <a:srgbClr val="A28949"/>
                </a:gs>
                <a:gs pos="100000">
                  <a:srgbClr val="FAE3B7"/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Calibri" pitchFamily="34" charset="0"/>
              </a:endParaRPr>
            </a:p>
          </p:txBody>
        </p:sp>
      </p:grpSp>
      <p:grpSp>
        <p:nvGrpSpPr>
          <p:cNvPr id="6" name="Group 36"/>
          <p:cNvGrpSpPr/>
          <p:nvPr/>
        </p:nvGrpSpPr>
        <p:grpSpPr>
          <a:xfrm>
            <a:off x="3429000" y="1447800"/>
            <a:ext cx="2438400" cy="1960180"/>
            <a:chOff x="3429000" y="1447800"/>
            <a:chExt cx="2438400" cy="1960180"/>
          </a:xfrm>
        </p:grpSpPr>
        <p:sp>
          <p:nvSpPr>
            <p:cNvPr id="22" name="Rounded Rectangle 21"/>
            <p:cNvSpPr/>
            <p:nvPr/>
          </p:nvSpPr>
          <p:spPr>
            <a:xfrm>
              <a:off x="3429000" y="1579180"/>
              <a:ext cx="2438400" cy="1828800"/>
            </a:xfrm>
            <a:prstGeom prst="roundRect">
              <a:avLst>
                <a:gd name="adj" fmla="val 5747"/>
              </a:avLst>
            </a:prstGeom>
            <a:gradFill>
              <a:gsLst>
                <a:gs pos="0">
                  <a:schemeClr val="accent1">
                    <a:lumMod val="60000"/>
                    <a:lumOff val="40000"/>
                  </a:schemeClr>
                </a:gs>
                <a:gs pos="50000">
                  <a:schemeClr val="accent1">
                    <a:lumMod val="20000"/>
                    <a:lumOff val="80000"/>
                  </a:schemeClr>
                </a:gs>
                <a:gs pos="100000">
                  <a:schemeClr val="bg1">
                    <a:lumMod val="95000"/>
                  </a:schemeClr>
                </a:gs>
              </a:gsLst>
              <a:lin ang="54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t"/>
            <a:lstStyle/>
            <a:p>
              <a:pPr algn="ctr"/>
              <a:r>
                <a:rPr lang="en-US" sz="2400" dirty="0" smtClean="0">
                  <a:solidFill>
                    <a:schemeClr val="tx1"/>
                  </a:solidFill>
                  <a:latin typeface="Calibri" pitchFamily="34" charset="0"/>
                </a:rPr>
                <a:t>You can replace the photos below by using Change Picture option</a:t>
              </a:r>
              <a:endParaRPr lang="en-US" sz="2400" dirty="0">
                <a:solidFill>
                  <a:schemeClr val="tx1"/>
                </a:solidFill>
                <a:latin typeface="Calibri" pitchFamily="34" charset="0"/>
              </a:endParaRPr>
            </a:p>
          </p:txBody>
        </p:sp>
        <p:sp>
          <p:nvSpPr>
            <p:cNvPr id="31" name="Oval 30"/>
            <p:cNvSpPr/>
            <p:nvPr/>
          </p:nvSpPr>
          <p:spPr>
            <a:xfrm>
              <a:off x="4572000" y="1447800"/>
              <a:ext cx="228600" cy="228600"/>
            </a:xfrm>
            <a:prstGeom prst="ellipse">
              <a:avLst/>
            </a:prstGeom>
            <a:gradFill flip="none" rotWithShape="1">
              <a:gsLst>
                <a:gs pos="0">
                  <a:srgbClr val="FBE4AE"/>
                </a:gs>
                <a:gs pos="13000">
                  <a:srgbClr val="BD922A"/>
                </a:gs>
                <a:gs pos="21001">
                  <a:srgbClr val="BD922A"/>
                </a:gs>
                <a:gs pos="63000">
                  <a:srgbClr val="FBE4AE"/>
                </a:gs>
                <a:gs pos="67000">
                  <a:srgbClr val="BD922A"/>
                </a:gs>
                <a:gs pos="69000">
                  <a:srgbClr val="835E17"/>
                </a:gs>
                <a:gs pos="82001">
                  <a:srgbClr val="A28949"/>
                </a:gs>
                <a:gs pos="100000">
                  <a:srgbClr val="FAE3B7"/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Calibri" pitchFamily="34" charset="0"/>
              </a:endParaRPr>
            </a:p>
          </p:txBody>
        </p:sp>
      </p:grpSp>
      <p:grpSp>
        <p:nvGrpSpPr>
          <p:cNvPr id="10" name="Group 37"/>
          <p:cNvGrpSpPr/>
          <p:nvPr/>
        </p:nvGrpSpPr>
        <p:grpSpPr>
          <a:xfrm>
            <a:off x="6172200" y="1219200"/>
            <a:ext cx="2438400" cy="1960180"/>
            <a:chOff x="6172200" y="1219200"/>
            <a:chExt cx="2438400" cy="1960180"/>
          </a:xfrm>
        </p:grpSpPr>
        <p:sp>
          <p:nvSpPr>
            <p:cNvPr id="23" name="Rounded Rectangle 22"/>
            <p:cNvSpPr/>
            <p:nvPr/>
          </p:nvSpPr>
          <p:spPr>
            <a:xfrm>
              <a:off x="6172200" y="1350580"/>
              <a:ext cx="2438400" cy="1828800"/>
            </a:xfrm>
            <a:prstGeom prst="roundRect">
              <a:avLst>
                <a:gd name="adj" fmla="val 5747"/>
              </a:avLst>
            </a:prstGeom>
            <a:gradFill>
              <a:gsLst>
                <a:gs pos="0">
                  <a:schemeClr val="bg1">
                    <a:lumMod val="75000"/>
                  </a:schemeClr>
                </a:gs>
                <a:gs pos="50000">
                  <a:schemeClr val="bg1">
                    <a:lumMod val="85000"/>
                  </a:schemeClr>
                </a:gs>
                <a:gs pos="100000">
                  <a:schemeClr val="bg1">
                    <a:lumMod val="95000"/>
                  </a:schemeClr>
                </a:gs>
              </a:gsLst>
              <a:lin ang="54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t"/>
            <a:lstStyle/>
            <a:p>
              <a:pPr algn="ctr"/>
              <a:r>
                <a:rPr lang="en-US" sz="2400" dirty="0" smtClean="0">
                  <a:solidFill>
                    <a:schemeClr val="tx1"/>
                  </a:solidFill>
                  <a:latin typeface="Calibri" pitchFamily="34" charset="0"/>
                </a:rPr>
                <a:t>Your text here explaining this criteria. More details here.</a:t>
              </a:r>
              <a:endParaRPr lang="en-US" sz="2400" dirty="0">
                <a:solidFill>
                  <a:schemeClr val="tx1"/>
                </a:solidFill>
                <a:latin typeface="Calibri" pitchFamily="34" charset="0"/>
              </a:endParaRPr>
            </a:p>
          </p:txBody>
        </p:sp>
        <p:sp>
          <p:nvSpPr>
            <p:cNvPr id="32" name="Oval 31"/>
            <p:cNvSpPr/>
            <p:nvPr/>
          </p:nvSpPr>
          <p:spPr>
            <a:xfrm>
              <a:off x="7315200" y="1219200"/>
              <a:ext cx="228600" cy="228600"/>
            </a:xfrm>
            <a:prstGeom prst="ellipse">
              <a:avLst/>
            </a:prstGeom>
            <a:gradFill flip="none" rotWithShape="1">
              <a:gsLst>
                <a:gs pos="0">
                  <a:srgbClr val="FBE4AE"/>
                </a:gs>
                <a:gs pos="13000">
                  <a:srgbClr val="BD922A"/>
                </a:gs>
                <a:gs pos="21001">
                  <a:srgbClr val="BD922A"/>
                </a:gs>
                <a:gs pos="63000">
                  <a:srgbClr val="FBE4AE"/>
                </a:gs>
                <a:gs pos="67000">
                  <a:srgbClr val="BD922A"/>
                </a:gs>
                <a:gs pos="69000">
                  <a:srgbClr val="835E17"/>
                </a:gs>
                <a:gs pos="82001">
                  <a:srgbClr val="A28949"/>
                </a:gs>
                <a:gs pos="100000">
                  <a:srgbClr val="FAE3B7"/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Calibri" pitchFamily="34" charset="0"/>
              </a:endParaRPr>
            </a:p>
          </p:txBody>
        </p:sp>
      </p:grpSp>
      <p:cxnSp>
        <p:nvCxnSpPr>
          <p:cNvPr id="24" name="Straight Connector 23"/>
          <p:cNvCxnSpPr/>
          <p:nvPr/>
        </p:nvCxnSpPr>
        <p:spPr>
          <a:xfrm flipV="1">
            <a:off x="0" y="6235347"/>
            <a:ext cx="9144000" cy="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3" name="TextBox 32"/>
          <p:cNvSpPr txBox="1"/>
          <p:nvPr/>
        </p:nvSpPr>
        <p:spPr>
          <a:xfrm>
            <a:off x="7902054" y="6357584"/>
            <a:ext cx="101334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>
                <a:latin typeface="Calibri" pitchFamily="34" charset="0"/>
              </a:rPr>
              <a:t>LOGO</a:t>
            </a:r>
            <a:endParaRPr lang="en-US" dirty="0">
              <a:latin typeface="Calibri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70137311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47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4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47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4" presetID="4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23"/>
          <p:cNvGrpSpPr>
            <a:grpSpLocks/>
          </p:cNvGrpSpPr>
          <p:nvPr/>
        </p:nvGrpSpPr>
        <p:grpSpPr bwMode="auto">
          <a:xfrm>
            <a:off x="0" y="2590800"/>
            <a:ext cx="9144000" cy="1676400"/>
            <a:chOff x="0" y="2086"/>
            <a:chExt cx="5760" cy="1056"/>
          </a:xfrm>
        </p:grpSpPr>
        <p:sp>
          <p:nvSpPr>
            <p:cNvPr id="16" name="Rectangle 3"/>
            <p:cNvSpPr>
              <a:spLocks noChangeArrowheads="1"/>
            </p:cNvSpPr>
            <p:nvPr/>
          </p:nvSpPr>
          <p:spPr bwMode="gray">
            <a:xfrm>
              <a:off x="0" y="2325"/>
              <a:ext cx="5760" cy="817"/>
            </a:xfrm>
            <a:prstGeom prst="rect">
              <a:avLst/>
            </a:prstGeom>
            <a:gradFill rotWithShape="1">
              <a:gsLst>
                <a:gs pos="0">
                  <a:srgbClr val="DDDDDD"/>
                </a:gs>
                <a:gs pos="100000">
                  <a:srgbClr val="FFFFFF"/>
                </a:gs>
              </a:gsLst>
              <a:lin ang="5400000" scaled="1"/>
            </a:gradFill>
            <a:ln w="9525">
              <a:noFill/>
              <a:miter lim="800000"/>
              <a:headEnd/>
              <a:tailEnd/>
            </a:ln>
          </p:spPr>
          <p:txBody>
            <a:bodyPr wrap="none" lIns="90000" tIns="90000" rIns="72000" bIns="90000" anchor="ctr"/>
            <a:lstStyle/>
            <a:p>
              <a:pPr algn="ctr" eaLnBrk="0" hangingPunct="0"/>
              <a:endParaRPr lang="en-US" noProof="1">
                <a:latin typeface="Calibri" pitchFamily="34" charset="0"/>
                <a:cs typeface="Arial" charset="0"/>
              </a:endParaRPr>
            </a:p>
          </p:txBody>
        </p:sp>
        <p:sp>
          <p:nvSpPr>
            <p:cNvPr id="17" name="Rectangle 25"/>
            <p:cNvSpPr>
              <a:spLocks noChangeArrowheads="1"/>
            </p:cNvSpPr>
            <p:nvPr/>
          </p:nvSpPr>
          <p:spPr bwMode="gray">
            <a:xfrm flipV="1">
              <a:off x="0" y="2086"/>
              <a:ext cx="5760" cy="246"/>
            </a:xfrm>
            <a:prstGeom prst="rect">
              <a:avLst/>
            </a:prstGeom>
            <a:gradFill rotWithShape="1">
              <a:gsLst>
                <a:gs pos="0">
                  <a:srgbClr val="DBDBDB"/>
                </a:gs>
                <a:gs pos="100000">
                  <a:srgbClr val="FFFFFF"/>
                </a:gs>
              </a:gsLst>
              <a:lin ang="5400000" scaled="1"/>
            </a:gradFill>
            <a:ln w="9525">
              <a:noFill/>
              <a:miter lim="800000"/>
              <a:headEnd/>
              <a:tailEnd/>
            </a:ln>
          </p:spPr>
          <p:txBody>
            <a:bodyPr rot="10800000" wrap="none" lIns="90000" tIns="90000" rIns="72000" bIns="90000" anchor="ctr"/>
            <a:lstStyle/>
            <a:p>
              <a:pPr algn="ctr" eaLnBrk="0" hangingPunct="0"/>
              <a:endParaRPr lang="en-US" noProof="1">
                <a:latin typeface="Calibri" pitchFamily="34" charset="0"/>
                <a:cs typeface="Arial" charset="0"/>
              </a:endParaRPr>
            </a:p>
          </p:txBody>
        </p:sp>
      </p:grp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Aiming for the target</a:t>
            </a:r>
            <a:endParaRPr lang="en-US" dirty="0"/>
          </a:p>
        </p:txBody>
      </p:sp>
      <p:sp>
        <p:nvSpPr>
          <p:cNvPr id="5" name="Freeform 268"/>
          <p:cNvSpPr>
            <a:spLocks noEditPoints="1"/>
          </p:cNvSpPr>
          <p:nvPr/>
        </p:nvSpPr>
        <p:spPr bwMode="auto">
          <a:xfrm>
            <a:off x="990600" y="4114800"/>
            <a:ext cx="817562" cy="2011363"/>
          </a:xfrm>
          <a:custGeom>
            <a:avLst/>
            <a:gdLst/>
            <a:ahLst/>
            <a:cxnLst>
              <a:cxn ang="0">
                <a:pos x="150" y="94"/>
              </a:cxn>
              <a:cxn ang="0">
                <a:pos x="158" y="112"/>
              </a:cxn>
              <a:cxn ang="0">
                <a:pos x="150" y="148"/>
              </a:cxn>
              <a:cxn ang="0">
                <a:pos x="118" y="152"/>
              </a:cxn>
              <a:cxn ang="0">
                <a:pos x="136" y="222"/>
              </a:cxn>
              <a:cxn ang="0">
                <a:pos x="140" y="258"/>
              </a:cxn>
              <a:cxn ang="0">
                <a:pos x="122" y="270"/>
              </a:cxn>
              <a:cxn ang="0">
                <a:pos x="122" y="310"/>
              </a:cxn>
              <a:cxn ang="0">
                <a:pos x="124" y="350"/>
              </a:cxn>
              <a:cxn ang="0">
                <a:pos x="134" y="418"/>
              </a:cxn>
              <a:cxn ang="0">
                <a:pos x="150" y="458"/>
              </a:cxn>
              <a:cxn ang="0">
                <a:pos x="172" y="472"/>
              </a:cxn>
              <a:cxn ang="0">
                <a:pos x="186" y="484"/>
              </a:cxn>
              <a:cxn ang="0">
                <a:pos x="138" y="478"/>
              </a:cxn>
              <a:cxn ang="0">
                <a:pos x="130" y="482"/>
              </a:cxn>
              <a:cxn ang="0">
                <a:pos x="112" y="478"/>
              </a:cxn>
              <a:cxn ang="0">
                <a:pos x="108" y="460"/>
              </a:cxn>
              <a:cxn ang="0">
                <a:pos x="86" y="366"/>
              </a:cxn>
              <a:cxn ang="0">
                <a:pos x="72" y="318"/>
              </a:cxn>
              <a:cxn ang="0">
                <a:pos x="54" y="374"/>
              </a:cxn>
              <a:cxn ang="0">
                <a:pos x="36" y="438"/>
              </a:cxn>
              <a:cxn ang="0">
                <a:pos x="34" y="470"/>
              </a:cxn>
              <a:cxn ang="0">
                <a:pos x="54" y="486"/>
              </a:cxn>
              <a:cxn ang="0">
                <a:pos x="44" y="494"/>
              </a:cxn>
              <a:cxn ang="0">
                <a:pos x="6" y="488"/>
              </a:cxn>
              <a:cxn ang="0">
                <a:pos x="0" y="468"/>
              </a:cxn>
              <a:cxn ang="0">
                <a:pos x="0" y="456"/>
              </a:cxn>
              <a:cxn ang="0">
                <a:pos x="10" y="362"/>
              </a:cxn>
              <a:cxn ang="0">
                <a:pos x="22" y="340"/>
              </a:cxn>
              <a:cxn ang="0">
                <a:pos x="26" y="320"/>
              </a:cxn>
              <a:cxn ang="0">
                <a:pos x="28" y="290"/>
              </a:cxn>
              <a:cxn ang="0">
                <a:pos x="28" y="274"/>
              </a:cxn>
              <a:cxn ang="0">
                <a:pos x="26" y="260"/>
              </a:cxn>
              <a:cxn ang="0">
                <a:pos x="30" y="226"/>
              </a:cxn>
              <a:cxn ang="0">
                <a:pos x="32" y="184"/>
              </a:cxn>
              <a:cxn ang="0">
                <a:pos x="16" y="120"/>
              </a:cxn>
              <a:cxn ang="0">
                <a:pos x="28" y="78"/>
              </a:cxn>
              <a:cxn ang="0">
                <a:pos x="40" y="66"/>
              </a:cxn>
              <a:cxn ang="0">
                <a:pos x="46" y="60"/>
              </a:cxn>
              <a:cxn ang="0">
                <a:pos x="44" y="40"/>
              </a:cxn>
              <a:cxn ang="0">
                <a:pos x="48" y="10"/>
              </a:cxn>
              <a:cxn ang="0">
                <a:pos x="74" y="2"/>
              </a:cxn>
              <a:cxn ang="0">
                <a:pos x="98" y="20"/>
              </a:cxn>
              <a:cxn ang="0">
                <a:pos x="94" y="40"/>
              </a:cxn>
              <a:cxn ang="0">
                <a:pos x="90" y="54"/>
              </a:cxn>
              <a:cxn ang="0">
                <a:pos x="78" y="72"/>
              </a:cxn>
              <a:cxn ang="0">
                <a:pos x="86" y="80"/>
              </a:cxn>
              <a:cxn ang="0">
                <a:pos x="88" y="94"/>
              </a:cxn>
              <a:cxn ang="0">
                <a:pos x="106" y="110"/>
              </a:cxn>
              <a:cxn ang="0">
                <a:pos x="116" y="112"/>
              </a:cxn>
              <a:cxn ang="0">
                <a:pos x="122" y="76"/>
              </a:cxn>
              <a:cxn ang="0">
                <a:pos x="110" y="66"/>
              </a:cxn>
              <a:cxn ang="0">
                <a:pos x="110" y="56"/>
              </a:cxn>
              <a:cxn ang="0">
                <a:pos x="112" y="30"/>
              </a:cxn>
              <a:cxn ang="0">
                <a:pos x="118" y="32"/>
              </a:cxn>
              <a:cxn ang="0">
                <a:pos x="126" y="42"/>
              </a:cxn>
              <a:cxn ang="0">
                <a:pos x="132" y="46"/>
              </a:cxn>
              <a:cxn ang="0">
                <a:pos x="140" y="48"/>
              </a:cxn>
              <a:cxn ang="0">
                <a:pos x="150" y="58"/>
              </a:cxn>
              <a:cxn ang="0">
                <a:pos x="120" y="44"/>
              </a:cxn>
              <a:cxn ang="0">
                <a:pos x="126" y="44"/>
              </a:cxn>
              <a:cxn ang="0">
                <a:pos x="126" y="46"/>
              </a:cxn>
              <a:cxn ang="0">
                <a:pos x="124" y="48"/>
              </a:cxn>
            </a:cxnLst>
            <a:rect l="0" t="0" r="r" b="b"/>
            <a:pathLst>
              <a:path w="188" h="494">
                <a:moveTo>
                  <a:pt x="148" y="84"/>
                </a:moveTo>
                <a:lnTo>
                  <a:pt x="148" y="84"/>
                </a:lnTo>
                <a:lnTo>
                  <a:pt x="148" y="88"/>
                </a:lnTo>
                <a:lnTo>
                  <a:pt x="148" y="92"/>
                </a:lnTo>
                <a:lnTo>
                  <a:pt x="150" y="94"/>
                </a:lnTo>
                <a:lnTo>
                  <a:pt x="150" y="94"/>
                </a:lnTo>
                <a:lnTo>
                  <a:pt x="154" y="96"/>
                </a:lnTo>
                <a:lnTo>
                  <a:pt x="158" y="100"/>
                </a:lnTo>
                <a:lnTo>
                  <a:pt x="158" y="100"/>
                </a:lnTo>
                <a:lnTo>
                  <a:pt x="158" y="106"/>
                </a:lnTo>
                <a:lnTo>
                  <a:pt x="158" y="112"/>
                </a:lnTo>
                <a:lnTo>
                  <a:pt x="158" y="112"/>
                </a:lnTo>
                <a:lnTo>
                  <a:pt x="156" y="116"/>
                </a:lnTo>
                <a:lnTo>
                  <a:pt x="156" y="122"/>
                </a:lnTo>
                <a:lnTo>
                  <a:pt x="156" y="122"/>
                </a:lnTo>
                <a:lnTo>
                  <a:pt x="156" y="136"/>
                </a:lnTo>
                <a:lnTo>
                  <a:pt x="154" y="144"/>
                </a:lnTo>
                <a:lnTo>
                  <a:pt x="150" y="148"/>
                </a:lnTo>
                <a:lnTo>
                  <a:pt x="150" y="148"/>
                </a:lnTo>
                <a:lnTo>
                  <a:pt x="142" y="150"/>
                </a:lnTo>
                <a:lnTo>
                  <a:pt x="134" y="150"/>
                </a:lnTo>
                <a:lnTo>
                  <a:pt x="134" y="150"/>
                </a:lnTo>
                <a:lnTo>
                  <a:pt x="126" y="150"/>
                </a:lnTo>
                <a:lnTo>
                  <a:pt x="118" y="152"/>
                </a:lnTo>
                <a:lnTo>
                  <a:pt x="118" y="152"/>
                </a:lnTo>
                <a:lnTo>
                  <a:pt x="120" y="160"/>
                </a:lnTo>
                <a:lnTo>
                  <a:pt x="122" y="170"/>
                </a:lnTo>
                <a:lnTo>
                  <a:pt x="126" y="186"/>
                </a:lnTo>
                <a:lnTo>
                  <a:pt x="126" y="186"/>
                </a:lnTo>
                <a:lnTo>
                  <a:pt x="136" y="222"/>
                </a:lnTo>
                <a:lnTo>
                  <a:pt x="136" y="222"/>
                </a:lnTo>
                <a:lnTo>
                  <a:pt x="142" y="238"/>
                </a:lnTo>
                <a:lnTo>
                  <a:pt x="142" y="246"/>
                </a:lnTo>
                <a:lnTo>
                  <a:pt x="142" y="256"/>
                </a:lnTo>
                <a:lnTo>
                  <a:pt x="142" y="256"/>
                </a:lnTo>
                <a:lnTo>
                  <a:pt x="140" y="258"/>
                </a:lnTo>
                <a:lnTo>
                  <a:pt x="138" y="260"/>
                </a:lnTo>
                <a:lnTo>
                  <a:pt x="132" y="260"/>
                </a:lnTo>
                <a:lnTo>
                  <a:pt x="126" y="258"/>
                </a:lnTo>
                <a:lnTo>
                  <a:pt x="120" y="260"/>
                </a:lnTo>
                <a:lnTo>
                  <a:pt x="120" y="260"/>
                </a:lnTo>
                <a:lnTo>
                  <a:pt x="122" y="270"/>
                </a:lnTo>
                <a:lnTo>
                  <a:pt x="122" y="270"/>
                </a:lnTo>
                <a:lnTo>
                  <a:pt x="122" y="276"/>
                </a:lnTo>
                <a:lnTo>
                  <a:pt x="122" y="282"/>
                </a:lnTo>
                <a:lnTo>
                  <a:pt x="122" y="282"/>
                </a:lnTo>
                <a:lnTo>
                  <a:pt x="122" y="310"/>
                </a:lnTo>
                <a:lnTo>
                  <a:pt x="122" y="310"/>
                </a:lnTo>
                <a:lnTo>
                  <a:pt x="122" y="314"/>
                </a:lnTo>
                <a:lnTo>
                  <a:pt x="120" y="320"/>
                </a:lnTo>
                <a:lnTo>
                  <a:pt x="120" y="320"/>
                </a:lnTo>
                <a:lnTo>
                  <a:pt x="122" y="334"/>
                </a:lnTo>
                <a:lnTo>
                  <a:pt x="122" y="334"/>
                </a:lnTo>
                <a:lnTo>
                  <a:pt x="124" y="350"/>
                </a:lnTo>
                <a:lnTo>
                  <a:pt x="124" y="364"/>
                </a:lnTo>
                <a:lnTo>
                  <a:pt x="124" y="364"/>
                </a:lnTo>
                <a:lnTo>
                  <a:pt x="124" y="378"/>
                </a:lnTo>
                <a:lnTo>
                  <a:pt x="128" y="392"/>
                </a:lnTo>
                <a:lnTo>
                  <a:pt x="134" y="418"/>
                </a:lnTo>
                <a:lnTo>
                  <a:pt x="134" y="418"/>
                </a:lnTo>
                <a:lnTo>
                  <a:pt x="144" y="446"/>
                </a:lnTo>
                <a:lnTo>
                  <a:pt x="144" y="446"/>
                </a:lnTo>
                <a:lnTo>
                  <a:pt x="144" y="452"/>
                </a:lnTo>
                <a:lnTo>
                  <a:pt x="146" y="456"/>
                </a:lnTo>
                <a:lnTo>
                  <a:pt x="146" y="456"/>
                </a:lnTo>
                <a:lnTo>
                  <a:pt x="150" y="458"/>
                </a:lnTo>
                <a:lnTo>
                  <a:pt x="154" y="462"/>
                </a:lnTo>
                <a:lnTo>
                  <a:pt x="154" y="462"/>
                </a:lnTo>
                <a:lnTo>
                  <a:pt x="160" y="468"/>
                </a:lnTo>
                <a:lnTo>
                  <a:pt x="160" y="468"/>
                </a:lnTo>
                <a:lnTo>
                  <a:pt x="166" y="470"/>
                </a:lnTo>
                <a:lnTo>
                  <a:pt x="172" y="472"/>
                </a:lnTo>
                <a:lnTo>
                  <a:pt x="172" y="472"/>
                </a:lnTo>
                <a:lnTo>
                  <a:pt x="180" y="474"/>
                </a:lnTo>
                <a:lnTo>
                  <a:pt x="184" y="478"/>
                </a:lnTo>
                <a:lnTo>
                  <a:pt x="188" y="480"/>
                </a:lnTo>
                <a:lnTo>
                  <a:pt x="188" y="480"/>
                </a:lnTo>
                <a:lnTo>
                  <a:pt x="186" y="484"/>
                </a:lnTo>
                <a:lnTo>
                  <a:pt x="184" y="484"/>
                </a:lnTo>
                <a:lnTo>
                  <a:pt x="178" y="484"/>
                </a:lnTo>
                <a:lnTo>
                  <a:pt x="178" y="484"/>
                </a:lnTo>
                <a:lnTo>
                  <a:pt x="156" y="484"/>
                </a:lnTo>
                <a:lnTo>
                  <a:pt x="156" y="484"/>
                </a:lnTo>
                <a:lnTo>
                  <a:pt x="138" y="478"/>
                </a:lnTo>
                <a:lnTo>
                  <a:pt x="138" y="478"/>
                </a:lnTo>
                <a:lnTo>
                  <a:pt x="134" y="478"/>
                </a:lnTo>
                <a:lnTo>
                  <a:pt x="132" y="480"/>
                </a:lnTo>
                <a:lnTo>
                  <a:pt x="132" y="480"/>
                </a:lnTo>
                <a:lnTo>
                  <a:pt x="132" y="482"/>
                </a:lnTo>
                <a:lnTo>
                  <a:pt x="130" y="482"/>
                </a:lnTo>
                <a:lnTo>
                  <a:pt x="130" y="482"/>
                </a:lnTo>
                <a:lnTo>
                  <a:pt x="122" y="482"/>
                </a:lnTo>
                <a:lnTo>
                  <a:pt x="114" y="482"/>
                </a:lnTo>
                <a:lnTo>
                  <a:pt x="114" y="482"/>
                </a:lnTo>
                <a:lnTo>
                  <a:pt x="112" y="480"/>
                </a:lnTo>
                <a:lnTo>
                  <a:pt x="112" y="478"/>
                </a:lnTo>
                <a:lnTo>
                  <a:pt x="112" y="472"/>
                </a:lnTo>
                <a:lnTo>
                  <a:pt x="114" y="458"/>
                </a:lnTo>
                <a:lnTo>
                  <a:pt x="114" y="458"/>
                </a:lnTo>
                <a:lnTo>
                  <a:pt x="110" y="458"/>
                </a:lnTo>
                <a:lnTo>
                  <a:pt x="108" y="460"/>
                </a:lnTo>
                <a:lnTo>
                  <a:pt x="108" y="460"/>
                </a:lnTo>
                <a:lnTo>
                  <a:pt x="102" y="448"/>
                </a:lnTo>
                <a:lnTo>
                  <a:pt x="98" y="434"/>
                </a:lnTo>
                <a:lnTo>
                  <a:pt x="98" y="434"/>
                </a:lnTo>
                <a:lnTo>
                  <a:pt x="92" y="398"/>
                </a:lnTo>
                <a:lnTo>
                  <a:pt x="92" y="398"/>
                </a:lnTo>
                <a:lnTo>
                  <a:pt x="86" y="366"/>
                </a:lnTo>
                <a:lnTo>
                  <a:pt x="80" y="334"/>
                </a:lnTo>
                <a:lnTo>
                  <a:pt x="80" y="334"/>
                </a:lnTo>
                <a:lnTo>
                  <a:pt x="76" y="318"/>
                </a:lnTo>
                <a:lnTo>
                  <a:pt x="76" y="318"/>
                </a:lnTo>
                <a:lnTo>
                  <a:pt x="74" y="314"/>
                </a:lnTo>
                <a:lnTo>
                  <a:pt x="72" y="318"/>
                </a:lnTo>
                <a:lnTo>
                  <a:pt x="72" y="318"/>
                </a:lnTo>
                <a:lnTo>
                  <a:pt x="66" y="332"/>
                </a:lnTo>
                <a:lnTo>
                  <a:pt x="62" y="348"/>
                </a:lnTo>
                <a:lnTo>
                  <a:pt x="62" y="348"/>
                </a:lnTo>
                <a:lnTo>
                  <a:pt x="58" y="360"/>
                </a:lnTo>
                <a:lnTo>
                  <a:pt x="54" y="374"/>
                </a:lnTo>
                <a:lnTo>
                  <a:pt x="54" y="374"/>
                </a:lnTo>
                <a:lnTo>
                  <a:pt x="44" y="410"/>
                </a:lnTo>
                <a:lnTo>
                  <a:pt x="44" y="410"/>
                </a:lnTo>
                <a:lnTo>
                  <a:pt x="38" y="424"/>
                </a:lnTo>
                <a:lnTo>
                  <a:pt x="36" y="438"/>
                </a:lnTo>
                <a:lnTo>
                  <a:pt x="36" y="438"/>
                </a:lnTo>
                <a:lnTo>
                  <a:pt x="34" y="454"/>
                </a:lnTo>
                <a:lnTo>
                  <a:pt x="34" y="454"/>
                </a:lnTo>
                <a:lnTo>
                  <a:pt x="34" y="462"/>
                </a:lnTo>
                <a:lnTo>
                  <a:pt x="34" y="466"/>
                </a:lnTo>
                <a:lnTo>
                  <a:pt x="34" y="470"/>
                </a:lnTo>
                <a:lnTo>
                  <a:pt x="34" y="470"/>
                </a:lnTo>
                <a:lnTo>
                  <a:pt x="38" y="472"/>
                </a:lnTo>
                <a:lnTo>
                  <a:pt x="42" y="476"/>
                </a:lnTo>
                <a:lnTo>
                  <a:pt x="42" y="476"/>
                </a:lnTo>
                <a:lnTo>
                  <a:pt x="50" y="482"/>
                </a:lnTo>
                <a:lnTo>
                  <a:pt x="50" y="482"/>
                </a:lnTo>
                <a:lnTo>
                  <a:pt x="54" y="486"/>
                </a:lnTo>
                <a:lnTo>
                  <a:pt x="56" y="492"/>
                </a:lnTo>
                <a:lnTo>
                  <a:pt x="56" y="492"/>
                </a:lnTo>
                <a:lnTo>
                  <a:pt x="54" y="492"/>
                </a:lnTo>
                <a:lnTo>
                  <a:pt x="50" y="494"/>
                </a:lnTo>
                <a:lnTo>
                  <a:pt x="44" y="494"/>
                </a:lnTo>
                <a:lnTo>
                  <a:pt x="44" y="494"/>
                </a:lnTo>
                <a:lnTo>
                  <a:pt x="30" y="494"/>
                </a:lnTo>
                <a:lnTo>
                  <a:pt x="16" y="490"/>
                </a:lnTo>
                <a:lnTo>
                  <a:pt x="16" y="490"/>
                </a:lnTo>
                <a:lnTo>
                  <a:pt x="12" y="488"/>
                </a:lnTo>
                <a:lnTo>
                  <a:pt x="6" y="488"/>
                </a:lnTo>
                <a:lnTo>
                  <a:pt x="6" y="488"/>
                </a:lnTo>
                <a:lnTo>
                  <a:pt x="2" y="486"/>
                </a:lnTo>
                <a:lnTo>
                  <a:pt x="0" y="484"/>
                </a:lnTo>
                <a:lnTo>
                  <a:pt x="0" y="482"/>
                </a:lnTo>
                <a:lnTo>
                  <a:pt x="0" y="482"/>
                </a:lnTo>
                <a:lnTo>
                  <a:pt x="0" y="476"/>
                </a:lnTo>
                <a:lnTo>
                  <a:pt x="0" y="468"/>
                </a:lnTo>
                <a:lnTo>
                  <a:pt x="0" y="468"/>
                </a:lnTo>
                <a:lnTo>
                  <a:pt x="2" y="464"/>
                </a:lnTo>
                <a:lnTo>
                  <a:pt x="2" y="460"/>
                </a:lnTo>
                <a:lnTo>
                  <a:pt x="2" y="460"/>
                </a:lnTo>
                <a:lnTo>
                  <a:pt x="0" y="458"/>
                </a:lnTo>
                <a:lnTo>
                  <a:pt x="0" y="456"/>
                </a:lnTo>
                <a:lnTo>
                  <a:pt x="0" y="456"/>
                </a:lnTo>
                <a:lnTo>
                  <a:pt x="2" y="440"/>
                </a:lnTo>
                <a:lnTo>
                  <a:pt x="2" y="440"/>
                </a:lnTo>
                <a:lnTo>
                  <a:pt x="6" y="386"/>
                </a:lnTo>
                <a:lnTo>
                  <a:pt x="6" y="386"/>
                </a:lnTo>
                <a:lnTo>
                  <a:pt x="10" y="362"/>
                </a:lnTo>
                <a:lnTo>
                  <a:pt x="10" y="362"/>
                </a:lnTo>
                <a:lnTo>
                  <a:pt x="14" y="350"/>
                </a:lnTo>
                <a:lnTo>
                  <a:pt x="14" y="350"/>
                </a:lnTo>
                <a:lnTo>
                  <a:pt x="18" y="346"/>
                </a:lnTo>
                <a:lnTo>
                  <a:pt x="22" y="340"/>
                </a:lnTo>
                <a:lnTo>
                  <a:pt x="22" y="340"/>
                </a:lnTo>
                <a:lnTo>
                  <a:pt x="22" y="336"/>
                </a:lnTo>
                <a:lnTo>
                  <a:pt x="24" y="330"/>
                </a:lnTo>
                <a:lnTo>
                  <a:pt x="24" y="330"/>
                </a:lnTo>
                <a:lnTo>
                  <a:pt x="26" y="326"/>
                </a:lnTo>
                <a:lnTo>
                  <a:pt x="26" y="320"/>
                </a:lnTo>
                <a:lnTo>
                  <a:pt x="26" y="320"/>
                </a:lnTo>
                <a:lnTo>
                  <a:pt x="26" y="308"/>
                </a:lnTo>
                <a:lnTo>
                  <a:pt x="26" y="298"/>
                </a:lnTo>
                <a:lnTo>
                  <a:pt x="26" y="298"/>
                </a:lnTo>
                <a:lnTo>
                  <a:pt x="28" y="294"/>
                </a:lnTo>
                <a:lnTo>
                  <a:pt x="28" y="292"/>
                </a:lnTo>
                <a:lnTo>
                  <a:pt x="28" y="290"/>
                </a:lnTo>
                <a:lnTo>
                  <a:pt x="28" y="290"/>
                </a:lnTo>
                <a:lnTo>
                  <a:pt x="28" y="286"/>
                </a:lnTo>
                <a:lnTo>
                  <a:pt x="28" y="282"/>
                </a:lnTo>
                <a:lnTo>
                  <a:pt x="28" y="282"/>
                </a:lnTo>
                <a:lnTo>
                  <a:pt x="28" y="278"/>
                </a:lnTo>
                <a:lnTo>
                  <a:pt x="28" y="274"/>
                </a:lnTo>
                <a:lnTo>
                  <a:pt x="28" y="274"/>
                </a:lnTo>
                <a:lnTo>
                  <a:pt x="30" y="268"/>
                </a:lnTo>
                <a:lnTo>
                  <a:pt x="30" y="268"/>
                </a:lnTo>
                <a:lnTo>
                  <a:pt x="28" y="266"/>
                </a:lnTo>
                <a:lnTo>
                  <a:pt x="26" y="264"/>
                </a:lnTo>
                <a:lnTo>
                  <a:pt x="26" y="260"/>
                </a:lnTo>
                <a:lnTo>
                  <a:pt x="26" y="260"/>
                </a:lnTo>
                <a:lnTo>
                  <a:pt x="26" y="250"/>
                </a:lnTo>
                <a:lnTo>
                  <a:pt x="26" y="250"/>
                </a:lnTo>
                <a:lnTo>
                  <a:pt x="28" y="234"/>
                </a:lnTo>
                <a:lnTo>
                  <a:pt x="28" y="234"/>
                </a:lnTo>
                <a:lnTo>
                  <a:pt x="30" y="226"/>
                </a:lnTo>
                <a:lnTo>
                  <a:pt x="30" y="218"/>
                </a:lnTo>
                <a:lnTo>
                  <a:pt x="30" y="218"/>
                </a:lnTo>
                <a:lnTo>
                  <a:pt x="30" y="204"/>
                </a:lnTo>
                <a:lnTo>
                  <a:pt x="30" y="192"/>
                </a:lnTo>
                <a:lnTo>
                  <a:pt x="30" y="192"/>
                </a:lnTo>
                <a:lnTo>
                  <a:pt x="32" y="184"/>
                </a:lnTo>
                <a:lnTo>
                  <a:pt x="30" y="178"/>
                </a:lnTo>
                <a:lnTo>
                  <a:pt x="26" y="164"/>
                </a:lnTo>
                <a:lnTo>
                  <a:pt x="26" y="164"/>
                </a:lnTo>
                <a:lnTo>
                  <a:pt x="18" y="136"/>
                </a:lnTo>
                <a:lnTo>
                  <a:pt x="18" y="136"/>
                </a:lnTo>
                <a:lnTo>
                  <a:pt x="16" y="120"/>
                </a:lnTo>
                <a:lnTo>
                  <a:pt x="18" y="102"/>
                </a:lnTo>
                <a:lnTo>
                  <a:pt x="18" y="102"/>
                </a:lnTo>
                <a:lnTo>
                  <a:pt x="18" y="96"/>
                </a:lnTo>
                <a:lnTo>
                  <a:pt x="22" y="90"/>
                </a:lnTo>
                <a:lnTo>
                  <a:pt x="28" y="78"/>
                </a:lnTo>
                <a:lnTo>
                  <a:pt x="28" y="78"/>
                </a:lnTo>
                <a:lnTo>
                  <a:pt x="34" y="76"/>
                </a:lnTo>
                <a:lnTo>
                  <a:pt x="36" y="74"/>
                </a:lnTo>
                <a:lnTo>
                  <a:pt x="36" y="74"/>
                </a:lnTo>
                <a:lnTo>
                  <a:pt x="38" y="70"/>
                </a:lnTo>
                <a:lnTo>
                  <a:pt x="40" y="66"/>
                </a:lnTo>
                <a:lnTo>
                  <a:pt x="40" y="66"/>
                </a:lnTo>
                <a:lnTo>
                  <a:pt x="42" y="62"/>
                </a:lnTo>
                <a:lnTo>
                  <a:pt x="42" y="62"/>
                </a:lnTo>
                <a:lnTo>
                  <a:pt x="44" y="62"/>
                </a:lnTo>
                <a:lnTo>
                  <a:pt x="44" y="62"/>
                </a:lnTo>
                <a:lnTo>
                  <a:pt x="46" y="62"/>
                </a:lnTo>
                <a:lnTo>
                  <a:pt x="46" y="60"/>
                </a:lnTo>
                <a:lnTo>
                  <a:pt x="46" y="60"/>
                </a:lnTo>
                <a:lnTo>
                  <a:pt x="48" y="56"/>
                </a:lnTo>
                <a:lnTo>
                  <a:pt x="46" y="52"/>
                </a:lnTo>
                <a:lnTo>
                  <a:pt x="44" y="44"/>
                </a:lnTo>
                <a:lnTo>
                  <a:pt x="44" y="44"/>
                </a:lnTo>
                <a:lnTo>
                  <a:pt x="44" y="40"/>
                </a:lnTo>
                <a:lnTo>
                  <a:pt x="44" y="36"/>
                </a:lnTo>
                <a:lnTo>
                  <a:pt x="46" y="28"/>
                </a:lnTo>
                <a:lnTo>
                  <a:pt x="46" y="28"/>
                </a:lnTo>
                <a:lnTo>
                  <a:pt x="46" y="20"/>
                </a:lnTo>
                <a:lnTo>
                  <a:pt x="46" y="16"/>
                </a:lnTo>
                <a:lnTo>
                  <a:pt x="48" y="10"/>
                </a:lnTo>
                <a:lnTo>
                  <a:pt x="48" y="10"/>
                </a:lnTo>
                <a:lnTo>
                  <a:pt x="54" y="6"/>
                </a:lnTo>
                <a:lnTo>
                  <a:pt x="60" y="2"/>
                </a:lnTo>
                <a:lnTo>
                  <a:pt x="68" y="0"/>
                </a:lnTo>
                <a:lnTo>
                  <a:pt x="74" y="2"/>
                </a:lnTo>
                <a:lnTo>
                  <a:pt x="74" y="2"/>
                </a:lnTo>
                <a:lnTo>
                  <a:pt x="82" y="4"/>
                </a:lnTo>
                <a:lnTo>
                  <a:pt x="90" y="8"/>
                </a:lnTo>
                <a:lnTo>
                  <a:pt x="90" y="8"/>
                </a:lnTo>
                <a:lnTo>
                  <a:pt x="96" y="14"/>
                </a:lnTo>
                <a:lnTo>
                  <a:pt x="98" y="20"/>
                </a:lnTo>
                <a:lnTo>
                  <a:pt x="98" y="20"/>
                </a:lnTo>
                <a:lnTo>
                  <a:pt x="98" y="28"/>
                </a:lnTo>
                <a:lnTo>
                  <a:pt x="98" y="30"/>
                </a:lnTo>
                <a:lnTo>
                  <a:pt x="96" y="34"/>
                </a:lnTo>
                <a:lnTo>
                  <a:pt x="96" y="34"/>
                </a:lnTo>
                <a:lnTo>
                  <a:pt x="94" y="40"/>
                </a:lnTo>
                <a:lnTo>
                  <a:pt x="94" y="40"/>
                </a:lnTo>
                <a:lnTo>
                  <a:pt x="94" y="44"/>
                </a:lnTo>
                <a:lnTo>
                  <a:pt x="94" y="44"/>
                </a:lnTo>
                <a:lnTo>
                  <a:pt x="92" y="48"/>
                </a:lnTo>
                <a:lnTo>
                  <a:pt x="92" y="48"/>
                </a:lnTo>
                <a:lnTo>
                  <a:pt x="90" y="54"/>
                </a:lnTo>
                <a:lnTo>
                  <a:pt x="90" y="54"/>
                </a:lnTo>
                <a:lnTo>
                  <a:pt x="88" y="58"/>
                </a:lnTo>
                <a:lnTo>
                  <a:pt x="88" y="58"/>
                </a:lnTo>
                <a:lnTo>
                  <a:pt x="82" y="68"/>
                </a:lnTo>
                <a:lnTo>
                  <a:pt x="82" y="68"/>
                </a:lnTo>
                <a:lnTo>
                  <a:pt x="80" y="70"/>
                </a:lnTo>
                <a:lnTo>
                  <a:pt x="78" y="72"/>
                </a:lnTo>
                <a:lnTo>
                  <a:pt x="78" y="72"/>
                </a:lnTo>
                <a:lnTo>
                  <a:pt x="80" y="80"/>
                </a:lnTo>
                <a:lnTo>
                  <a:pt x="80" y="80"/>
                </a:lnTo>
                <a:lnTo>
                  <a:pt x="82" y="80"/>
                </a:lnTo>
                <a:lnTo>
                  <a:pt x="84" y="80"/>
                </a:lnTo>
                <a:lnTo>
                  <a:pt x="86" y="80"/>
                </a:lnTo>
                <a:lnTo>
                  <a:pt x="86" y="80"/>
                </a:lnTo>
                <a:lnTo>
                  <a:pt x="86" y="84"/>
                </a:lnTo>
                <a:lnTo>
                  <a:pt x="86" y="88"/>
                </a:lnTo>
                <a:lnTo>
                  <a:pt x="86" y="88"/>
                </a:lnTo>
                <a:lnTo>
                  <a:pt x="86" y="92"/>
                </a:lnTo>
                <a:lnTo>
                  <a:pt x="88" y="94"/>
                </a:lnTo>
                <a:lnTo>
                  <a:pt x="94" y="98"/>
                </a:lnTo>
                <a:lnTo>
                  <a:pt x="94" y="98"/>
                </a:lnTo>
                <a:lnTo>
                  <a:pt x="100" y="104"/>
                </a:lnTo>
                <a:lnTo>
                  <a:pt x="104" y="110"/>
                </a:lnTo>
                <a:lnTo>
                  <a:pt x="104" y="110"/>
                </a:lnTo>
                <a:lnTo>
                  <a:pt x="106" y="110"/>
                </a:lnTo>
                <a:lnTo>
                  <a:pt x="110" y="112"/>
                </a:lnTo>
                <a:lnTo>
                  <a:pt x="110" y="112"/>
                </a:lnTo>
                <a:lnTo>
                  <a:pt x="112" y="114"/>
                </a:lnTo>
                <a:lnTo>
                  <a:pt x="114" y="114"/>
                </a:lnTo>
                <a:lnTo>
                  <a:pt x="116" y="112"/>
                </a:lnTo>
                <a:lnTo>
                  <a:pt x="116" y="112"/>
                </a:lnTo>
                <a:lnTo>
                  <a:pt x="130" y="84"/>
                </a:lnTo>
                <a:lnTo>
                  <a:pt x="130" y="84"/>
                </a:lnTo>
                <a:lnTo>
                  <a:pt x="130" y="82"/>
                </a:lnTo>
                <a:lnTo>
                  <a:pt x="128" y="80"/>
                </a:lnTo>
                <a:lnTo>
                  <a:pt x="122" y="76"/>
                </a:lnTo>
                <a:lnTo>
                  <a:pt x="122" y="76"/>
                </a:lnTo>
                <a:lnTo>
                  <a:pt x="118" y="70"/>
                </a:lnTo>
                <a:lnTo>
                  <a:pt x="114" y="66"/>
                </a:lnTo>
                <a:lnTo>
                  <a:pt x="114" y="66"/>
                </a:lnTo>
                <a:lnTo>
                  <a:pt x="112" y="66"/>
                </a:lnTo>
                <a:lnTo>
                  <a:pt x="112" y="66"/>
                </a:lnTo>
                <a:lnTo>
                  <a:pt x="110" y="66"/>
                </a:lnTo>
                <a:lnTo>
                  <a:pt x="110" y="66"/>
                </a:lnTo>
                <a:lnTo>
                  <a:pt x="112" y="64"/>
                </a:lnTo>
                <a:lnTo>
                  <a:pt x="112" y="62"/>
                </a:lnTo>
                <a:lnTo>
                  <a:pt x="112" y="62"/>
                </a:lnTo>
                <a:lnTo>
                  <a:pt x="110" y="60"/>
                </a:lnTo>
                <a:lnTo>
                  <a:pt x="110" y="56"/>
                </a:lnTo>
                <a:lnTo>
                  <a:pt x="110" y="56"/>
                </a:lnTo>
                <a:lnTo>
                  <a:pt x="112" y="38"/>
                </a:lnTo>
                <a:lnTo>
                  <a:pt x="112" y="38"/>
                </a:lnTo>
                <a:lnTo>
                  <a:pt x="112" y="34"/>
                </a:lnTo>
                <a:lnTo>
                  <a:pt x="112" y="30"/>
                </a:lnTo>
                <a:lnTo>
                  <a:pt x="112" y="30"/>
                </a:lnTo>
                <a:lnTo>
                  <a:pt x="112" y="30"/>
                </a:lnTo>
                <a:lnTo>
                  <a:pt x="114" y="30"/>
                </a:lnTo>
                <a:lnTo>
                  <a:pt x="116" y="28"/>
                </a:lnTo>
                <a:lnTo>
                  <a:pt x="118" y="30"/>
                </a:lnTo>
                <a:lnTo>
                  <a:pt x="118" y="30"/>
                </a:lnTo>
                <a:lnTo>
                  <a:pt x="118" y="32"/>
                </a:lnTo>
                <a:lnTo>
                  <a:pt x="118" y="36"/>
                </a:lnTo>
                <a:lnTo>
                  <a:pt x="118" y="36"/>
                </a:lnTo>
                <a:lnTo>
                  <a:pt x="122" y="40"/>
                </a:lnTo>
                <a:lnTo>
                  <a:pt x="124" y="42"/>
                </a:lnTo>
                <a:lnTo>
                  <a:pt x="124" y="42"/>
                </a:lnTo>
                <a:lnTo>
                  <a:pt x="126" y="42"/>
                </a:lnTo>
                <a:lnTo>
                  <a:pt x="128" y="42"/>
                </a:lnTo>
                <a:lnTo>
                  <a:pt x="128" y="42"/>
                </a:lnTo>
                <a:lnTo>
                  <a:pt x="130" y="42"/>
                </a:lnTo>
                <a:lnTo>
                  <a:pt x="130" y="42"/>
                </a:lnTo>
                <a:lnTo>
                  <a:pt x="132" y="44"/>
                </a:lnTo>
                <a:lnTo>
                  <a:pt x="132" y="46"/>
                </a:lnTo>
                <a:lnTo>
                  <a:pt x="132" y="46"/>
                </a:lnTo>
                <a:lnTo>
                  <a:pt x="134" y="46"/>
                </a:lnTo>
                <a:lnTo>
                  <a:pt x="136" y="48"/>
                </a:lnTo>
                <a:lnTo>
                  <a:pt x="136" y="48"/>
                </a:lnTo>
                <a:lnTo>
                  <a:pt x="140" y="48"/>
                </a:lnTo>
                <a:lnTo>
                  <a:pt x="140" y="48"/>
                </a:lnTo>
                <a:lnTo>
                  <a:pt x="144" y="52"/>
                </a:lnTo>
                <a:lnTo>
                  <a:pt x="144" y="52"/>
                </a:lnTo>
                <a:lnTo>
                  <a:pt x="146" y="52"/>
                </a:lnTo>
                <a:lnTo>
                  <a:pt x="148" y="54"/>
                </a:lnTo>
                <a:lnTo>
                  <a:pt x="148" y="54"/>
                </a:lnTo>
                <a:lnTo>
                  <a:pt x="150" y="58"/>
                </a:lnTo>
                <a:lnTo>
                  <a:pt x="148" y="62"/>
                </a:lnTo>
                <a:lnTo>
                  <a:pt x="148" y="62"/>
                </a:lnTo>
                <a:lnTo>
                  <a:pt x="148" y="70"/>
                </a:lnTo>
                <a:lnTo>
                  <a:pt x="148" y="70"/>
                </a:lnTo>
                <a:lnTo>
                  <a:pt x="148" y="84"/>
                </a:lnTo>
                <a:close/>
                <a:moveTo>
                  <a:pt x="120" y="44"/>
                </a:moveTo>
                <a:lnTo>
                  <a:pt x="120" y="44"/>
                </a:lnTo>
                <a:lnTo>
                  <a:pt x="120" y="42"/>
                </a:lnTo>
                <a:lnTo>
                  <a:pt x="124" y="42"/>
                </a:lnTo>
                <a:lnTo>
                  <a:pt x="126" y="44"/>
                </a:lnTo>
                <a:lnTo>
                  <a:pt x="126" y="44"/>
                </a:lnTo>
                <a:lnTo>
                  <a:pt x="126" y="44"/>
                </a:lnTo>
                <a:lnTo>
                  <a:pt x="122" y="42"/>
                </a:lnTo>
                <a:lnTo>
                  <a:pt x="122" y="42"/>
                </a:lnTo>
                <a:lnTo>
                  <a:pt x="120" y="44"/>
                </a:lnTo>
                <a:lnTo>
                  <a:pt x="120" y="46"/>
                </a:lnTo>
                <a:lnTo>
                  <a:pt x="120" y="44"/>
                </a:lnTo>
                <a:close/>
                <a:moveTo>
                  <a:pt x="126" y="46"/>
                </a:moveTo>
                <a:lnTo>
                  <a:pt x="126" y="46"/>
                </a:lnTo>
                <a:lnTo>
                  <a:pt x="126" y="48"/>
                </a:lnTo>
                <a:lnTo>
                  <a:pt x="124" y="52"/>
                </a:lnTo>
                <a:lnTo>
                  <a:pt x="124" y="52"/>
                </a:lnTo>
                <a:lnTo>
                  <a:pt x="124" y="50"/>
                </a:lnTo>
                <a:lnTo>
                  <a:pt x="124" y="48"/>
                </a:lnTo>
                <a:lnTo>
                  <a:pt x="126" y="46"/>
                </a:lnTo>
                <a:close/>
                <a:moveTo>
                  <a:pt x="112" y="66"/>
                </a:moveTo>
                <a:lnTo>
                  <a:pt x="112" y="66"/>
                </a:lnTo>
                <a:lnTo>
                  <a:pt x="112" y="66"/>
                </a:lnTo>
                <a:lnTo>
                  <a:pt x="112" y="66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  <a:effectLst>
            <a:reflection blurRad="6350" stA="52000" endA="300" endPos="35000" dir="5400000" sy="-100000" algn="bl" rotWithShape="0"/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pic>
        <p:nvPicPr>
          <p:cNvPr id="13" name="Picture 12" descr="124711576437746750810m_Air_Rifle_Target.svg.hi.png"/>
          <p:cNvPicPr>
            <a:picLocks noChangeAspect="1"/>
          </p:cNvPicPr>
          <p:nvPr/>
        </p:nvPicPr>
        <p:blipFill>
          <a:blip r:embed="rId3" cstate="email"/>
          <a:stretch>
            <a:fillRect/>
          </a:stretch>
        </p:blipFill>
        <p:spPr>
          <a:xfrm>
            <a:off x="838200" y="1676400"/>
            <a:ext cx="1828109" cy="1828109"/>
          </a:xfrm>
          <a:prstGeom prst="rect">
            <a:avLst/>
          </a:prstGeom>
          <a:effectLst>
            <a:outerShdw blurRad="317500" dir="18900000" sy="23000" kx="-1200000" algn="bl" rotWithShape="0">
              <a:prstClr val="black">
                <a:alpha val="20000"/>
              </a:prstClr>
            </a:outerShdw>
          </a:effectLst>
        </p:spPr>
      </p:pic>
      <p:pic>
        <p:nvPicPr>
          <p:cNvPr id="1026" name="Picture 2" descr="C:\Documents and Settings\Admin\My Documents\My Pictures\Public domain images\Silhouettes\11971481161027304197kotik_clock.svg.hi.png"/>
          <p:cNvPicPr>
            <a:picLocks noChangeAspect="1" noChangeArrowheads="1"/>
          </p:cNvPicPr>
          <p:nvPr/>
        </p:nvPicPr>
        <p:blipFill>
          <a:blip r:embed="rId4" cstate="email">
            <a:duotone>
              <a:schemeClr val="accent2">
                <a:shade val="45000"/>
                <a:satMod val="135000"/>
              </a:schemeClr>
              <a:prstClr val="white"/>
            </a:duotone>
          </a:blip>
          <a:srcRect/>
          <a:stretch>
            <a:fillRect/>
          </a:stretch>
        </p:blipFill>
        <p:spPr bwMode="auto">
          <a:xfrm>
            <a:off x="1981200" y="4724400"/>
            <a:ext cx="955675" cy="955675"/>
          </a:xfrm>
          <a:prstGeom prst="rect">
            <a:avLst/>
          </a:prstGeom>
          <a:noFill/>
        </p:spPr>
      </p:pic>
      <p:cxnSp>
        <p:nvCxnSpPr>
          <p:cNvPr id="18" name="Straight Connector 17"/>
          <p:cNvCxnSpPr/>
          <p:nvPr/>
        </p:nvCxnSpPr>
        <p:spPr>
          <a:xfrm rot="5400000" flipH="1" flipV="1">
            <a:off x="2869376" y="3302824"/>
            <a:ext cx="2526474" cy="3562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Straight Connector 19"/>
          <p:cNvCxnSpPr/>
          <p:nvPr/>
        </p:nvCxnSpPr>
        <p:spPr>
          <a:xfrm>
            <a:off x="4155375" y="2057400"/>
            <a:ext cx="3617025" cy="158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TextBox 153"/>
          <p:cNvSpPr txBox="1">
            <a:spLocks noChangeArrowheads="1"/>
          </p:cNvSpPr>
          <p:nvPr/>
        </p:nvSpPr>
        <p:spPr bwMode="auto">
          <a:xfrm>
            <a:off x="4191000" y="2122944"/>
            <a:ext cx="3886200" cy="267765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marL="166688" indent="-166688">
              <a:buFont typeface="Arial" pitchFamily="34" charset="0"/>
              <a:buChar char="•"/>
            </a:pPr>
            <a:r>
              <a:rPr lang="en-US" sz="2400" dirty="0" smtClean="0">
                <a:latin typeface="Calibri" pitchFamily="34" charset="0"/>
              </a:rPr>
              <a:t>Your text here. Your text here.  Your text here </a:t>
            </a:r>
          </a:p>
          <a:p>
            <a:pPr marL="166688" indent="-166688">
              <a:buFont typeface="Arial" pitchFamily="34" charset="0"/>
              <a:buChar char="•"/>
            </a:pPr>
            <a:r>
              <a:rPr lang="en-US" sz="2400" dirty="0" smtClean="0">
                <a:latin typeface="Calibri" pitchFamily="34" charset="0"/>
              </a:rPr>
              <a:t> Your text here. Your text here.  Your text here </a:t>
            </a:r>
          </a:p>
          <a:p>
            <a:pPr marL="166688" indent="-166688">
              <a:buFont typeface="Arial" pitchFamily="34" charset="0"/>
              <a:buChar char="•"/>
            </a:pPr>
            <a:r>
              <a:rPr lang="en-US" sz="2400" dirty="0" smtClean="0">
                <a:latin typeface="Calibri" pitchFamily="34" charset="0"/>
              </a:rPr>
              <a:t> Your text here. Your text here.  Your text here </a:t>
            </a:r>
          </a:p>
          <a:p>
            <a:pPr marL="166688" indent="-166688">
              <a:buFont typeface="Arial" pitchFamily="34" charset="0"/>
              <a:buChar char="•"/>
            </a:pPr>
            <a:endParaRPr lang="en-US" sz="2400" dirty="0" smtClean="0">
              <a:latin typeface="Calibri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19"/>
          <p:cNvGrpSpPr/>
          <p:nvPr/>
        </p:nvGrpSpPr>
        <p:grpSpPr>
          <a:xfrm>
            <a:off x="0" y="0"/>
            <a:ext cx="9144000" cy="6781800"/>
            <a:chOff x="0" y="0"/>
            <a:chExt cx="9144000" cy="6781800"/>
          </a:xfrm>
        </p:grpSpPr>
        <p:sp>
          <p:nvSpPr>
            <p:cNvPr id="22" name="Rectangle 2"/>
            <p:cNvSpPr>
              <a:spLocks noChangeArrowheads="1"/>
            </p:cNvSpPr>
            <p:nvPr/>
          </p:nvSpPr>
          <p:spPr bwMode="gray">
            <a:xfrm flipV="1">
              <a:off x="0" y="0"/>
              <a:ext cx="9144000" cy="3465512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 rot="10800000" wrap="none" lIns="90000" tIns="90000" rIns="72000" bIns="90000" anchor="ctr"/>
            <a:lstStyle/>
            <a:p>
              <a:pPr algn="ctr" eaLnBrk="0" hangingPunct="0"/>
              <a:endParaRPr lang="en-US" dirty="0">
                <a:solidFill>
                  <a:schemeClr val="bg1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23" name="Rectangle 3"/>
            <p:cNvSpPr>
              <a:spLocks noChangeArrowheads="1"/>
            </p:cNvSpPr>
            <p:nvPr/>
          </p:nvSpPr>
          <p:spPr bwMode="gray">
            <a:xfrm>
              <a:off x="0" y="4114800"/>
              <a:ext cx="9144000" cy="1473200"/>
            </a:xfrm>
            <a:prstGeom prst="rect">
              <a:avLst/>
            </a:prstGeom>
            <a:gradFill rotWithShape="1">
              <a:gsLst>
                <a:gs pos="0">
                  <a:srgbClr val="5F5F5F"/>
                </a:gs>
                <a:gs pos="100000">
                  <a:srgbClr val="DDDDDD"/>
                </a:gs>
              </a:gsLst>
              <a:lin ang="5400000" scaled="1"/>
            </a:gradFill>
            <a:ln w="9525">
              <a:noFill/>
              <a:miter lim="800000"/>
              <a:headEnd/>
              <a:tailEnd/>
            </a:ln>
          </p:spPr>
          <p:txBody>
            <a:bodyPr wrap="none" lIns="90000" tIns="90000" rIns="72000" bIns="90000" anchor="ctr"/>
            <a:lstStyle/>
            <a:p>
              <a:pPr algn="ctr" eaLnBrk="0" hangingPunct="0"/>
              <a:endParaRPr lang="en-US" dirty="0">
                <a:solidFill>
                  <a:schemeClr val="bg1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29" name="Rectangle 8"/>
            <p:cNvSpPr>
              <a:spLocks noChangeArrowheads="1"/>
            </p:cNvSpPr>
            <p:nvPr/>
          </p:nvSpPr>
          <p:spPr bwMode="gray">
            <a:xfrm flipV="1">
              <a:off x="0" y="3378198"/>
              <a:ext cx="9144000" cy="812802"/>
            </a:xfrm>
            <a:prstGeom prst="rect">
              <a:avLst/>
            </a:prstGeom>
            <a:gradFill rotWithShape="1">
              <a:gsLst>
                <a:gs pos="0">
                  <a:srgbClr val="5F5F5F"/>
                </a:gs>
                <a:gs pos="100000">
                  <a:srgbClr val="000000"/>
                </a:gs>
              </a:gsLst>
              <a:lin ang="5400000" scaled="1"/>
            </a:gradFill>
            <a:ln w="9525">
              <a:noFill/>
              <a:miter lim="800000"/>
              <a:headEnd/>
              <a:tailEnd/>
            </a:ln>
          </p:spPr>
          <p:txBody>
            <a:bodyPr rot="10800000" wrap="none" lIns="90000" tIns="90000" rIns="72000" bIns="90000" anchor="ctr"/>
            <a:lstStyle/>
            <a:p>
              <a:pPr algn="ctr" eaLnBrk="0" hangingPunct="0"/>
              <a:endParaRPr lang="en-US" dirty="0">
                <a:solidFill>
                  <a:schemeClr val="bg1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30" name="Rectangle 328"/>
            <p:cNvSpPr>
              <a:spLocks noChangeArrowheads="1"/>
            </p:cNvSpPr>
            <p:nvPr/>
          </p:nvSpPr>
          <p:spPr bwMode="gray">
            <a:xfrm flipV="1">
              <a:off x="0" y="5486400"/>
              <a:ext cx="9144000" cy="1295400"/>
            </a:xfrm>
            <a:prstGeom prst="rect">
              <a:avLst/>
            </a:prstGeom>
            <a:gradFill rotWithShape="1">
              <a:gsLst>
                <a:gs pos="0">
                  <a:srgbClr val="FFFFFF"/>
                </a:gs>
                <a:gs pos="100000">
                  <a:srgbClr val="DDDDDD"/>
                </a:gs>
              </a:gsLst>
              <a:lin ang="5400000" scaled="1"/>
            </a:gradFill>
            <a:ln w="9525">
              <a:noFill/>
              <a:miter lim="800000"/>
              <a:headEnd/>
              <a:tailEnd/>
            </a:ln>
          </p:spPr>
          <p:txBody>
            <a:bodyPr rot="10800000" wrap="none" lIns="90000" tIns="90000" rIns="72000" bIns="90000" anchor="ctr"/>
            <a:lstStyle/>
            <a:p>
              <a:pPr algn="ctr" eaLnBrk="0" hangingPunct="0"/>
              <a:endParaRPr lang="en-US" dirty="0">
                <a:solidFill>
                  <a:schemeClr val="bg1"/>
                </a:solidFill>
                <a:latin typeface="Calibri" pitchFamily="34" charset="0"/>
                <a:cs typeface="Arial" charset="0"/>
              </a:endParaRPr>
            </a:p>
          </p:txBody>
        </p:sp>
      </p:grp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944562"/>
          </a:xfrm>
        </p:spPr>
        <p:txBody>
          <a:bodyPr>
            <a:normAutofit/>
          </a:bodyPr>
          <a:lstStyle/>
          <a:p>
            <a:r>
              <a:rPr lang="en-US" dirty="0" smtClean="0">
                <a:solidFill>
                  <a:schemeClr val="bg1"/>
                </a:solidFill>
              </a:rPr>
              <a:t>Your Title Text Here</a:t>
            </a:r>
            <a:endParaRPr lang="en-US" dirty="0">
              <a:solidFill>
                <a:schemeClr val="bg1"/>
              </a:solidFill>
            </a:endParaRPr>
          </a:p>
        </p:txBody>
      </p:sp>
      <p:grpSp>
        <p:nvGrpSpPr>
          <p:cNvPr id="4" name="Group 28"/>
          <p:cNvGrpSpPr/>
          <p:nvPr/>
        </p:nvGrpSpPr>
        <p:grpSpPr>
          <a:xfrm>
            <a:off x="457200" y="1752600"/>
            <a:ext cx="2286000" cy="4114800"/>
            <a:chOff x="457200" y="1752600"/>
            <a:chExt cx="2286000" cy="4114800"/>
          </a:xfrm>
        </p:grpSpPr>
        <p:sp>
          <p:nvSpPr>
            <p:cNvPr id="14" name="Rounded Rectangle 13"/>
            <p:cNvSpPr/>
            <p:nvPr/>
          </p:nvSpPr>
          <p:spPr>
            <a:xfrm>
              <a:off x="457200" y="2819400"/>
              <a:ext cx="2286000" cy="3048000"/>
            </a:xfrm>
            <a:prstGeom prst="roundRect">
              <a:avLst/>
            </a:prstGeom>
            <a:gradFill flip="none" rotWithShape="1">
              <a:gsLst>
                <a:gs pos="0">
                  <a:schemeClr val="accent3">
                    <a:lumMod val="50000"/>
                    <a:shade val="30000"/>
                    <a:satMod val="115000"/>
                  </a:schemeClr>
                </a:gs>
                <a:gs pos="50000">
                  <a:schemeClr val="accent3">
                    <a:lumMod val="50000"/>
                    <a:shade val="67500"/>
                    <a:satMod val="115000"/>
                  </a:schemeClr>
                </a:gs>
                <a:gs pos="100000">
                  <a:schemeClr val="accent3">
                    <a:lumMod val="50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>
              <a:solidFill>
                <a:schemeClr val="bg1">
                  <a:lumMod val="75000"/>
                </a:schemeClr>
              </a:solidFill>
            </a:ln>
            <a:effectLst>
              <a:reflection blurRad="6350" stA="52000" endA="300" endPos="35000" dir="5400000" sy="-100000" algn="bl" rotWithShape="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Calibri" pitchFamily="34" charset="0"/>
              </a:endParaRPr>
            </a:p>
          </p:txBody>
        </p:sp>
        <p:sp>
          <p:nvSpPr>
            <p:cNvPr id="13" name="Oval 12"/>
            <p:cNvSpPr/>
            <p:nvPr/>
          </p:nvSpPr>
          <p:spPr>
            <a:xfrm>
              <a:off x="800893" y="1752600"/>
              <a:ext cx="1676400" cy="1524000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>
              <a:solidFill>
                <a:schemeClr val="accent1">
                  <a:lumMod val="75000"/>
                </a:schemeClr>
              </a:solidFill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Calibri" pitchFamily="34" charset="0"/>
              </a:endParaRPr>
            </a:p>
          </p:txBody>
        </p:sp>
        <p:sp>
          <p:nvSpPr>
            <p:cNvPr id="24" name="TextBox 23"/>
            <p:cNvSpPr txBox="1"/>
            <p:nvPr/>
          </p:nvSpPr>
          <p:spPr>
            <a:xfrm>
              <a:off x="457200" y="3286542"/>
              <a:ext cx="2286000" cy="178510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2200" dirty="0" smtClean="0">
                  <a:solidFill>
                    <a:schemeClr val="bg1"/>
                  </a:solidFill>
                  <a:latin typeface="Calibri" pitchFamily="34" charset="0"/>
                </a:rPr>
                <a:t>Your text here</a:t>
              </a:r>
            </a:p>
            <a:p>
              <a:pPr algn="ctr"/>
              <a:r>
                <a:rPr lang="en-US" sz="2200" dirty="0" smtClean="0">
                  <a:solidFill>
                    <a:schemeClr val="bg1"/>
                  </a:solidFill>
                  <a:latin typeface="Calibri" pitchFamily="34" charset="0"/>
                </a:rPr>
                <a:t>Your text here</a:t>
              </a:r>
            </a:p>
            <a:p>
              <a:pPr algn="ctr"/>
              <a:r>
                <a:rPr lang="en-US" sz="2200" dirty="0" smtClean="0">
                  <a:solidFill>
                    <a:schemeClr val="bg1"/>
                  </a:solidFill>
                  <a:latin typeface="Calibri" pitchFamily="34" charset="0"/>
                </a:rPr>
                <a:t>Your text here</a:t>
              </a:r>
            </a:p>
            <a:p>
              <a:pPr algn="ctr"/>
              <a:r>
                <a:rPr lang="en-US" sz="2200" dirty="0" smtClean="0">
                  <a:solidFill>
                    <a:schemeClr val="bg1"/>
                  </a:solidFill>
                  <a:latin typeface="Calibri" pitchFamily="34" charset="0"/>
                </a:rPr>
                <a:t>Your text here</a:t>
              </a:r>
            </a:p>
            <a:p>
              <a:pPr algn="ctr"/>
              <a:endParaRPr lang="en-US" sz="2200" dirty="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pic>
          <p:nvPicPr>
            <p:cNvPr id="27" name="Picture 26" descr="Strategy.gif"/>
            <p:cNvPicPr>
              <a:picLocks noChangeAspect="1"/>
            </p:cNvPicPr>
            <p:nvPr/>
          </p:nvPicPr>
          <p:blipFill>
            <a:blip r:embed="rId2" cstate="email"/>
            <a:stretch>
              <a:fillRect/>
            </a:stretch>
          </p:blipFill>
          <p:spPr>
            <a:xfrm>
              <a:off x="762000" y="1855410"/>
              <a:ext cx="1754186" cy="1318380"/>
            </a:xfrm>
            <a:prstGeom prst="ellipse">
              <a:avLst/>
            </a:prstGeom>
            <a:ln>
              <a:noFill/>
            </a:ln>
            <a:effectLst>
              <a:softEdge rad="112500"/>
            </a:effectLst>
          </p:spPr>
        </p:pic>
      </p:grpSp>
      <p:grpSp>
        <p:nvGrpSpPr>
          <p:cNvPr id="5" name="Group 29"/>
          <p:cNvGrpSpPr/>
          <p:nvPr/>
        </p:nvGrpSpPr>
        <p:grpSpPr>
          <a:xfrm>
            <a:off x="3505200" y="1015502"/>
            <a:ext cx="2286000" cy="4189740"/>
            <a:chOff x="3505200" y="1220460"/>
            <a:chExt cx="2286000" cy="4189740"/>
          </a:xfrm>
        </p:grpSpPr>
        <p:sp>
          <p:nvSpPr>
            <p:cNvPr id="15" name="Rounded Rectangle 14"/>
            <p:cNvSpPr/>
            <p:nvPr/>
          </p:nvSpPr>
          <p:spPr>
            <a:xfrm>
              <a:off x="3505200" y="2362200"/>
              <a:ext cx="2286000" cy="3048000"/>
            </a:xfrm>
            <a:prstGeom prst="roundRect">
              <a:avLst/>
            </a:prstGeom>
            <a:gradFill flip="none" rotWithShape="1">
              <a:gsLst>
                <a:gs pos="0">
                  <a:schemeClr val="accent6">
                    <a:lumMod val="75000"/>
                    <a:shade val="30000"/>
                    <a:satMod val="115000"/>
                  </a:schemeClr>
                </a:gs>
                <a:gs pos="50000">
                  <a:schemeClr val="accent6">
                    <a:lumMod val="75000"/>
                    <a:shade val="67500"/>
                    <a:satMod val="115000"/>
                  </a:schemeClr>
                </a:gs>
                <a:gs pos="100000">
                  <a:schemeClr val="accent6">
                    <a:lumMod val="75000"/>
                    <a:shade val="100000"/>
                    <a:satMod val="115000"/>
                  </a:schemeClr>
                </a:gs>
              </a:gsLst>
              <a:lin ang="0" scaled="1"/>
              <a:tileRect/>
            </a:gradFill>
            <a:ln>
              <a:solidFill>
                <a:schemeClr val="accent6">
                  <a:lumMod val="60000"/>
                  <a:lumOff val="40000"/>
                </a:schemeClr>
              </a:solidFill>
            </a:ln>
            <a:effectLst>
              <a:reflection blurRad="6350" stA="52000" endA="300" endPos="35000" dir="5400000" sy="-100000" algn="bl" rotWithShape="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Calibri" pitchFamily="34" charset="0"/>
              </a:endParaRPr>
            </a:p>
          </p:txBody>
        </p:sp>
        <p:sp>
          <p:nvSpPr>
            <p:cNvPr id="16" name="Oval 15"/>
            <p:cNvSpPr/>
            <p:nvPr/>
          </p:nvSpPr>
          <p:spPr>
            <a:xfrm>
              <a:off x="3810000" y="1295400"/>
              <a:ext cx="1676400" cy="1524000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Calibri" pitchFamily="34" charset="0"/>
              </a:endParaRPr>
            </a:p>
          </p:txBody>
        </p:sp>
        <p:sp>
          <p:nvSpPr>
            <p:cNvPr id="26" name="TextBox 25"/>
            <p:cNvSpPr txBox="1"/>
            <p:nvPr/>
          </p:nvSpPr>
          <p:spPr>
            <a:xfrm>
              <a:off x="3505200" y="3048000"/>
              <a:ext cx="2286000" cy="144655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2200" dirty="0" smtClean="0">
                  <a:solidFill>
                    <a:schemeClr val="bg1"/>
                  </a:solidFill>
                  <a:latin typeface="Calibri" pitchFamily="34" charset="0"/>
                </a:rPr>
                <a:t>Your text here</a:t>
              </a:r>
            </a:p>
            <a:p>
              <a:pPr algn="ctr"/>
              <a:r>
                <a:rPr lang="en-US" sz="2200" dirty="0" smtClean="0">
                  <a:solidFill>
                    <a:schemeClr val="bg1"/>
                  </a:solidFill>
                  <a:latin typeface="Calibri" pitchFamily="34" charset="0"/>
                </a:rPr>
                <a:t>Your text here</a:t>
              </a:r>
            </a:p>
            <a:p>
              <a:pPr algn="ctr"/>
              <a:r>
                <a:rPr lang="en-US" sz="2200" dirty="0" smtClean="0">
                  <a:solidFill>
                    <a:schemeClr val="bg1"/>
                  </a:solidFill>
                  <a:latin typeface="Calibri" pitchFamily="34" charset="0"/>
                </a:rPr>
                <a:t>Your text here</a:t>
              </a:r>
            </a:p>
            <a:p>
              <a:pPr algn="ctr"/>
              <a:r>
                <a:rPr lang="en-US" sz="2200" dirty="0" smtClean="0">
                  <a:solidFill>
                    <a:schemeClr val="bg1"/>
                  </a:solidFill>
                  <a:latin typeface="Calibri" pitchFamily="34" charset="0"/>
                </a:rPr>
                <a:t>Your text here</a:t>
              </a:r>
            </a:p>
          </p:txBody>
        </p:sp>
        <p:pic>
          <p:nvPicPr>
            <p:cNvPr id="28" name="Picture 27" descr="scales.gif"/>
            <p:cNvPicPr>
              <a:picLocks noChangeAspect="1"/>
            </p:cNvPicPr>
            <p:nvPr/>
          </p:nvPicPr>
          <p:blipFill>
            <a:blip r:embed="rId3" cstate="email"/>
            <a:stretch>
              <a:fillRect/>
            </a:stretch>
          </p:blipFill>
          <p:spPr>
            <a:xfrm>
              <a:off x="3731170" y="1220460"/>
              <a:ext cx="1811778" cy="1596629"/>
            </a:xfrm>
            <a:prstGeom prst="ellipse">
              <a:avLst/>
            </a:prstGeom>
            <a:ln>
              <a:noFill/>
            </a:ln>
            <a:effectLst>
              <a:softEdge rad="112500"/>
            </a:effectLst>
          </p:spPr>
        </p:pic>
      </p:grpSp>
      <p:grpSp>
        <p:nvGrpSpPr>
          <p:cNvPr id="6" name="Group 19"/>
          <p:cNvGrpSpPr/>
          <p:nvPr/>
        </p:nvGrpSpPr>
        <p:grpSpPr>
          <a:xfrm>
            <a:off x="6400800" y="1752600"/>
            <a:ext cx="2286000" cy="4114800"/>
            <a:chOff x="6400800" y="1752600"/>
            <a:chExt cx="2286000" cy="4114800"/>
          </a:xfrm>
        </p:grpSpPr>
        <p:sp>
          <p:nvSpPr>
            <p:cNvPr id="17" name="Rounded Rectangle 16"/>
            <p:cNvSpPr/>
            <p:nvPr/>
          </p:nvSpPr>
          <p:spPr>
            <a:xfrm>
              <a:off x="6400800" y="2819400"/>
              <a:ext cx="2286000" cy="3048000"/>
            </a:xfrm>
            <a:prstGeom prst="roundRect">
              <a:avLst/>
            </a:prstGeom>
            <a:gradFill flip="none" rotWithShape="1">
              <a:gsLst>
                <a:gs pos="0">
                  <a:schemeClr val="tx1">
                    <a:lumMod val="50000"/>
                    <a:lumOff val="50000"/>
                    <a:shade val="30000"/>
                    <a:satMod val="115000"/>
                  </a:schemeClr>
                </a:gs>
                <a:gs pos="50000">
                  <a:schemeClr val="tx1">
                    <a:lumMod val="50000"/>
                    <a:lumOff val="50000"/>
                    <a:shade val="67500"/>
                    <a:satMod val="115000"/>
                  </a:schemeClr>
                </a:gs>
                <a:gs pos="100000">
                  <a:schemeClr val="tx1">
                    <a:lumMod val="50000"/>
                    <a:lumOff val="50000"/>
                    <a:shade val="100000"/>
                    <a:satMod val="115000"/>
                  </a:schemeClr>
                </a:gs>
              </a:gsLst>
              <a:lin ang="0" scaled="1"/>
              <a:tileRect/>
            </a:gradFill>
            <a:ln>
              <a:solidFill>
                <a:schemeClr val="bg1">
                  <a:lumMod val="85000"/>
                </a:schemeClr>
              </a:solidFill>
            </a:ln>
            <a:effectLst>
              <a:reflection blurRad="6350" stA="52000" endA="300" endPos="35000" dir="5400000" sy="-100000" algn="bl" rotWithShape="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Calibri" pitchFamily="34" charset="0"/>
              </a:endParaRPr>
            </a:p>
          </p:txBody>
        </p:sp>
        <p:sp>
          <p:nvSpPr>
            <p:cNvPr id="18" name="Oval 17"/>
            <p:cNvSpPr/>
            <p:nvPr/>
          </p:nvSpPr>
          <p:spPr>
            <a:xfrm>
              <a:off x="6705600" y="1752600"/>
              <a:ext cx="1676400" cy="1524000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Calibri" pitchFamily="34" charset="0"/>
              </a:endParaRPr>
            </a:p>
          </p:txBody>
        </p:sp>
        <p:sp>
          <p:nvSpPr>
            <p:cNvPr id="25" name="TextBox 24"/>
            <p:cNvSpPr txBox="1"/>
            <p:nvPr/>
          </p:nvSpPr>
          <p:spPr>
            <a:xfrm>
              <a:off x="6400800" y="3581400"/>
              <a:ext cx="2286000" cy="144655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2200" dirty="0" smtClean="0">
                  <a:solidFill>
                    <a:schemeClr val="bg1"/>
                  </a:solidFill>
                  <a:latin typeface="Calibri" pitchFamily="34" charset="0"/>
                </a:rPr>
                <a:t>Your text here</a:t>
              </a:r>
            </a:p>
            <a:p>
              <a:pPr algn="ctr"/>
              <a:r>
                <a:rPr lang="en-US" sz="2200" dirty="0" smtClean="0">
                  <a:solidFill>
                    <a:schemeClr val="bg1"/>
                  </a:solidFill>
                  <a:latin typeface="Calibri" pitchFamily="34" charset="0"/>
                </a:rPr>
                <a:t>Your text here</a:t>
              </a:r>
            </a:p>
            <a:p>
              <a:pPr algn="ctr"/>
              <a:r>
                <a:rPr lang="en-US" sz="2200" dirty="0" smtClean="0">
                  <a:solidFill>
                    <a:schemeClr val="bg1"/>
                  </a:solidFill>
                  <a:latin typeface="Calibri" pitchFamily="34" charset="0"/>
                </a:rPr>
                <a:t>Your text here</a:t>
              </a:r>
            </a:p>
            <a:p>
              <a:pPr algn="ctr"/>
              <a:r>
                <a:rPr lang="en-US" sz="2200" dirty="0" smtClean="0">
                  <a:solidFill>
                    <a:schemeClr val="bg1"/>
                  </a:solidFill>
                  <a:latin typeface="Calibri" pitchFamily="34" charset="0"/>
                </a:rPr>
                <a:t>Your text here</a:t>
              </a:r>
            </a:p>
          </p:txBody>
        </p:sp>
        <p:pic>
          <p:nvPicPr>
            <p:cNvPr id="19" name="Picture 18" descr="support hands help.gif"/>
            <p:cNvPicPr>
              <a:picLocks noChangeAspect="1"/>
            </p:cNvPicPr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6729299" y="1752600"/>
              <a:ext cx="1629003" cy="152400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341874639"/>
      </p:ext>
    </p:extLst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7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47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23"/>
          <p:cNvGrpSpPr>
            <a:grpSpLocks/>
          </p:cNvGrpSpPr>
          <p:nvPr/>
        </p:nvGrpSpPr>
        <p:grpSpPr bwMode="auto">
          <a:xfrm>
            <a:off x="0" y="4659087"/>
            <a:ext cx="9144000" cy="1676400"/>
            <a:chOff x="0" y="2086"/>
            <a:chExt cx="5760" cy="1056"/>
          </a:xfrm>
        </p:grpSpPr>
        <p:sp>
          <p:nvSpPr>
            <p:cNvPr id="26" name="Rectangle 3"/>
            <p:cNvSpPr>
              <a:spLocks noChangeArrowheads="1"/>
            </p:cNvSpPr>
            <p:nvPr/>
          </p:nvSpPr>
          <p:spPr bwMode="gray">
            <a:xfrm>
              <a:off x="0" y="2325"/>
              <a:ext cx="5760" cy="817"/>
            </a:xfrm>
            <a:prstGeom prst="rect">
              <a:avLst/>
            </a:prstGeom>
            <a:gradFill rotWithShape="1">
              <a:gsLst>
                <a:gs pos="0">
                  <a:srgbClr val="DDDDDD"/>
                </a:gs>
                <a:gs pos="100000">
                  <a:srgbClr val="FFFFFF"/>
                </a:gs>
              </a:gsLst>
              <a:lin ang="5400000" scaled="1"/>
            </a:gradFill>
            <a:ln w="9525">
              <a:noFill/>
              <a:miter lim="800000"/>
              <a:headEnd/>
              <a:tailEnd/>
            </a:ln>
          </p:spPr>
          <p:txBody>
            <a:bodyPr wrap="none" lIns="90000" tIns="90000" rIns="72000" bIns="90000" anchor="ctr"/>
            <a:lstStyle/>
            <a:p>
              <a:pPr algn="ctr" eaLnBrk="0" hangingPunct="0"/>
              <a:endParaRPr lang="en-US" noProof="1">
                <a:latin typeface="Calibri" pitchFamily="34" charset="0"/>
                <a:cs typeface="Arial" charset="0"/>
              </a:endParaRPr>
            </a:p>
          </p:txBody>
        </p:sp>
        <p:sp>
          <p:nvSpPr>
            <p:cNvPr id="28" name="Rectangle 25"/>
            <p:cNvSpPr>
              <a:spLocks noChangeArrowheads="1"/>
            </p:cNvSpPr>
            <p:nvPr/>
          </p:nvSpPr>
          <p:spPr bwMode="gray">
            <a:xfrm flipV="1">
              <a:off x="0" y="2086"/>
              <a:ext cx="5760" cy="246"/>
            </a:xfrm>
            <a:prstGeom prst="rect">
              <a:avLst/>
            </a:prstGeom>
            <a:gradFill rotWithShape="1">
              <a:gsLst>
                <a:gs pos="0">
                  <a:srgbClr val="DBDBDB"/>
                </a:gs>
                <a:gs pos="100000">
                  <a:srgbClr val="FFFFFF"/>
                </a:gs>
              </a:gsLst>
              <a:lin ang="5400000" scaled="1"/>
            </a:gradFill>
            <a:ln w="9525">
              <a:noFill/>
              <a:miter lim="800000"/>
              <a:headEnd/>
              <a:tailEnd/>
            </a:ln>
          </p:spPr>
          <p:txBody>
            <a:bodyPr rot="10800000" wrap="none" lIns="90000" tIns="90000" rIns="72000" bIns="90000" anchor="ctr"/>
            <a:lstStyle/>
            <a:p>
              <a:pPr algn="ctr" eaLnBrk="0" hangingPunct="0"/>
              <a:endParaRPr lang="en-US" noProof="1">
                <a:latin typeface="Calibri" pitchFamily="34" charset="0"/>
                <a:cs typeface="Arial" charset="0"/>
              </a:endParaRPr>
            </a:p>
          </p:txBody>
        </p:sp>
      </p:grpSp>
      <p:grpSp>
        <p:nvGrpSpPr>
          <p:cNvPr id="4" name="Group 24"/>
          <p:cNvGrpSpPr/>
          <p:nvPr/>
        </p:nvGrpSpPr>
        <p:grpSpPr>
          <a:xfrm>
            <a:off x="-457200" y="1520952"/>
            <a:ext cx="3614200" cy="4672260"/>
            <a:chOff x="-457200" y="1520952"/>
            <a:chExt cx="3614200" cy="4672260"/>
          </a:xfrm>
        </p:grpSpPr>
        <p:sp>
          <p:nvSpPr>
            <p:cNvPr id="21" name="Ellipse 142"/>
            <p:cNvSpPr/>
            <p:nvPr/>
          </p:nvSpPr>
          <p:spPr bwMode="auto">
            <a:xfrm>
              <a:off x="-457200" y="5389187"/>
              <a:ext cx="3614200" cy="804025"/>
            </a:xfrm>
            <a:prstGeom prst="ellipse">
              <a:avLst/>
            </a:prstGeom>
            <a:gradFill flip="none" rotWithShape="1">
              <a:gsLst>
                <a:gs pos="100000">
                  <a:srgbClr val="FFFFFF">
                    <a:alpha val="0"/>
                  </a:srgbClr>
                </a:gs>
                <a:gs pos="0">
                  <a:srgbClr val="E6E6E6">
                    <a:lumMod val="10000"/>
                    <a:alpha val="76000"/>
                  </a:srgbClr>
                </a:gs>
              </a:gsLst>
              <a:path path="shape">
                <a:fillToRect l="50000" t="50000" r="50000" b="50000"/>
              </a:path>
              <a:tileRect/>
            </a:gra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algn="ctr">
                <a:defRPr/>
              </a:pPr>
              <a:endParaRPr lang="en-US" dirty="0">
                <a:solidFill>
                  <a:srgbClr val="FFFFFF"/>
                </a:solidFill>
                <a:latin typeface="Calibri" pitchFamily="34" charset="0"/>
                <a:ea typeface="ＭＳ Ｐゴシック" pitchFamily="-111" charset="-128"/>
              </a:endParaRPr>
            </a:p>
          </p:txBody>
        </p:sp>
        <p:sp>
          <p:nvSpPr>
            <p:cNvPr id="8" name="Rounded Rectangle 7"/>
            <p:cNvSpPr/>
            <p:nvPr/>
          </p:nvSpPr>
          <p:spPr>
            <a:xfrm>
              <a:off x="304800" y="2741612"/>
              <a:ext cx="2057400" cy="3049588"/>
            </a:xfrm>
            <a:prstGeom prst="roundRect">
              <a:avLst/>
            </a:prstGeom>
            <a:gradFill>
              <a:gsLst>
                <a:gs pos="0">
                  <a:schemeClr val="tx1">
                    <a:lumMod val="50000"/>
                    <a:lumOff val="50000"/>
                  </a:schemeClr>
                </a:gs>
                <a:gs pos="50000">
                  <a:schemeClr val="tx1">
                    <a:lumMod val="75000"/>
                    <a:lumOff val="25000"/>
                  </a:schemeClr>
                </a:gs>
                <a:gs pos="100000">
                  <a:schemeClr val="tx1">
                    <a:lumMod val="95000"/>
                    <a:lumOff val="5000"/>
                  </a:schemeClr>
                </a:gs>
              </a:gsLst>
              <a:lin ang="5400000" scaled="0"/>
            </a:gra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Calibri" pitchFamily="34" charset="0"/>
              </a:endParaRPr>
            </a:p>
          </p:txBody>
        </p:sp>
        <p:pic>
          <p:nvPicPr>
            <p:cNvPr id="2" name="Picture 1" descr="Office buildings.jpeg"/>
            <p:cNvPicPr preferRelativeResize="0">
              <a:picLocks/>
            </p:cNvPicPr>
            <p:nvPr/>
          </p:nvPicPr>
          <p:blipFill>
            <a:blip r:embed="rId2" cstate="email"/>
            <a:stretch>
              <a:fillRect/>
            </a:stretch>
          </p:blipFill>
          <p:spPr>
            <a:xfrm>
              <a:off x="455676" y="1520952"/>
              <a:ext cx="1755648" cy="1755648"/>
            </a:xfrm>
            <a:prstGeom prst="ellipse">
              <a:avLst/>
            </a:prstGeom>
            <a:ln w="190500" cap="rnd">
              <a:noFill/>
              <a:prstDash val="solid"/>
            </a:ln>
            <a:effectLst>
              <a:outerShdw blurRad="127000" algn="bl" rotWithShape="0">
                <a:srgbClr val="000000"/>
              </a:outerShdw>
            </a:effectLst>
            <a:scene3d>
              <a:camera prst="perspectiveFront" fov="5400000"/>
              <a:lightRig rig="threePt" dir="t">
                <a:rot lat="0" lon="0" rev="19200000"/>
              </a:lightRig>
            </a:scene3d>
            <a:sp3d extrusionH="25400">
              <a:bevelT w="304800" h="152400" prst="hardEdge"/>
              <a:extrusionClr>
                <a:srgbClr val="000000"/>
              </a:extrusionClr>
            </a:sp3d>
          </p:spPr>
        </p:pic>
        <p:sp>
          <p:nvSpPr>
            <p:cNvPr id="17" name="TextBox 16"/>
            <p:cNvSpPr txBox="1"/>
            <p:nvPr/>
          </p:nvSpPr>
          <p:spPr>
            <a:xfrm>
              <a:off x="381000" y="3505200"/>
              <a:ext cx="1981200" cy="15696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2400" dirty="0" smtClean="0">
                  <a:solidFill>
                    <a:schemeClr val="bg1"/>
                  </a:solidFill>
                  <a:latin typeface="Calibri" pitchFamily="34" charset="0"/>
                </a:rPr>
                <a:t>You can replace this text with your own text. </a:t>
              </a:r>
              <a:endParaRPr lang="en-US" sz="2400" dirty="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5" name="Group 25"/>
          <p:cNvGrpSpPr/>
          <p:nvPr/>
        </p:nvGrpSpPr>
        <p:grpSpPr>
          <a:xfrm>
            <a:off x="1524000" y="1524000"/>
            <a:ext cx="3614200" cy="4669212"/>
            <a:chOff x="1524000" y="1524000"/>
            <a:chExt cx="3614200" cy="4669212"/>
          </a:xfrm>
        </p:grpSpPr>
        <p:sp>
          <p:nvSpPr>
            <p:cNvPr id="22" name="Ellipse 142"/>
            <p:cNvSpPr/>
            <p:nvPr/>
          </p:nvSpPr>
          <p:spPr bwMode="auto">
            <a:xfrm>
              <a:off x="1524000" y="5389187"/>
              <a:ext cx="3614200" cy="804025"/>
            </a:xfrm>
            <a:prstGeom prst="ellipse">
              <a:avLst/>
            </a:prstGeom>
            <a:gradFill flip="none" rotWithShape="1">
              <a:gsLst>
                <a:gs pos="100000">
                  <a:srgbClr val="FFFFFF">
                    <a:alpha val="0"/>
                  </a:srgbClr>
                </a:gs>
                <a:gs pos="0">
                  <a:srgbClr val="E6E6E6">
                    <a:lumMod val="10000"/>
                    <a:alpha val="76000"/>
                  </a:srgbClr>
                </a:gs>
              </a:gsLst>
              <a:path path="shape">
                <a:fillToRect l="50000" t="50000" r="50000" b="50000"/>
              </a:path>
              <a:tileRect/>
            </a:gra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algn="ctr">
                <a:defRPr/>
              </a:pPr>
              <a:endParaRPr lang="en-US" dirty="0">
                <a:solidFill>
                  <a:srgbClr val="FFFFFF"/>
                </a:solidFill>
                <a:latin typeface="Calibri" pitchFamily="34" charset="0"/>
                <a:ea typeface="ＭＳ Ｐゴシック" pitchFamily="-111" charset="-128"/>
              </a:endParaRPr>
            </a:p>
          </p:txBody>
        </p:sp>
        <p:sp>
          <p:nvSpPr>
            <p:cNvPr id="11" name="Rounded Rectangle 10"/>
            <p:cNvSpPr/>
            <p:nvPr/>
          </p:nvSpPr>
          <p:spPr>
            <a:xfrm>
              <a:off x="2438400" y="2741612"/>
              <a:ext cx="2057400" cy="3049588"/>
            </a:xfrm>
            <a:prstGeom prst="roundRect">
              <a:avLst/>
            </a:prstGeom>
            <a:gradFill>
              <a:gsLst>
                <a:gs pos="0">
                  <a:schemeClr val="tx1">
                    <a:lumMod val="50000"/>
                    <a:lumOff val="50000"/>
                  </a:schemeClr>
                </a:gs>
                <a:gs pos="50000">
                  <a:schemeClr val="tx1">
                    <a:lumMod val="75000"/>
                    <a:lumOff val="25000"/>
                  </a:schemeClr>
                </a:gs>
                <a:gs pos="100000">
                  <a:schemeClr val="tx1">
                    <a:lumMod val="95000"/>
                    <a:lumOff val="5000"/>
                  </a:schemeClr>
                </a:gs>
              </a:gsLst>
              <a:lin ang="5400000" scaled="0"/>
            </a:gra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Calibri" pitchFamily="34" charset="0"/>
              </a:endParaRPr>
            </a:p>
          </p:txBody>
        </p:sp>
        <p:pic>
          <p:nvPicPr>
            <p:cNvPr id="7" name="Picture 6" descr="Office buildings.jpeg"/>
            <p:cNvPicPr preferRelativeResize="0">
              <a:picLocks/>
            </p:cNvPicPr>
            <p:nvPr/>
          </p:nvPicPr>
          <p:blipFill>
            <a:blip r:embed="rId3" cstate="email"/>
            <a:stretch>
              <a:fillRect/>
            </a:stretch>
          </p:blipFill>
          <p:spPr>
            <a:xfrm>
              <a:off x="2589276" y="1524000"/>
              <a:ext cx="1755648" cy="1755648"/>
            </a:xfrm>
            <a:prstGeom prst="ellipse">
              <a:avLst/>
            </a:prstGeom>
            <a:ln w="190500" cap="rnd">
              <a:noFill/>
              <a:prstDash val="solid"/>
            </a:ln>
            <a:effectLst>
              <a:outerShdw blurRad="127000" algn="bl" rotWithShape="0">
                <a:srgbClr val="000000"/>
              </a:outerShdw>
            </a:effectLst>
            <a:scene3d>
              <a:camera prst="perspectiveFront" fov="5400000"/>
              <a:lightRig rig="threePt" dir="t">
                <a:rot lat="0" lon="0" rev="19200000"/>
              </a:lightRig>
            </a:scene3d>
            <a:sp3d extrusionH="25400">
              <a:bevelT w="304800" h="152400" prst="hardEdge"/>
              <a:extrusionClr>
                <a:srgbClr val="000000"/>
              </a:extrusionClr>
            </a:sp3d>
          </p:spPr>
        </p:pic>
        <p:sp>
          <p:nvSpPr>
            <p:cNvPr id="18" name="TextBox 17"/>
            <p:cNvSpPr txBox="1"/>
            <p:nvPr/>
          </p:nvSpPr>
          <p:spPr>
            <a:xfrm>
              <a:off x="2514600" y="3429000"/>
              <a:ext cx="1981200" cy="15696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2400" dirty="0" smtClean="0">
                  <a:solidFill>
                    <a:schemeClr val="bg1"/>
                  </a:solidFill>
                  <a:latin typeface="Calibri" pitchFamily="34" charset="0"/>
                </a:rPr>
                <a:t>You can replace this text with your own text. </a:t>
              </a:r>
              <a:endParaRPr lang="en-US" sz="2400" dirty="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6" name="Group 26"/>
          <p:cNvGrpSpPr/>
          <p:nvPr/>
        </p:nvGrpSpPr>
        <p:grpSpPr>
          <a:xfrm>
            <a:off x="3733800" y="1488375"/>
            <a:ext cx="3614200" cy="4662812"/>
            <a:chOff x="3733800" y="1488375"/>
            <a:chExt cx="3614200" cy="4662812"/>
          </a:xfrm>
        </p:grpSpPr>
        <p:sp>
          <p:nvSpPr>
            <p:cNvPr id="23" name="Ellipse 142"/>
            <p:cNvSpPr/>
            <p:nvPr/>
          </p:nvSpPr>
          <p:spPr bwMode="auto">
            <a:xfrm>
              <a:off x="3733800" y="5347162"/>
              <a:ext cx="3614200" cy="804025"/>
            </a:xfrm>
            <a:prstGeom prst="ellipse">
              <a:avLst/>
            </a:prstGeom>
            <a:gradFill flip="none" rotWithShape="1">
              <a:gsLst>
                <a:gs pos="100000">
                  <a:srgbClr val="FFFFFF">
                    <a:alpha val="0"/>
                  </a:srgbClr>
                </a:gs>
                <a:gs pos="0">
                  <a:srgbClr val="E6E6E6">
                    <a:lumMod val="10000"/>
                    <a:alpha val="76000"/>
                  </a:srgbClr>
                </a:gs>
              </a:gsLst>
              <a:path path="shape">
                <a:fillToRect l="50000" t="50000" r="50000" b="50000"/>
              </a:path>
              <a:tileRect/>
            </a:gra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algn="ctr">
                <a:defRPr/>
              </a:pPr>
              <a:endParaRPr lang="en-US" dirty="0">
                <a:solidFill>
                  <a:srgbClr val="FFFFFF"/>
                </a:solidFill>
                <a:latin typeface="Calibri" pitchFamily="34" charset="0"/>
                <a:ea typeface="ＭＳ Ｐゴシック" pitchFamily="-111" charset="-128"/>
              </a:endParaRPr>
            </a:p>
          </p:txBody>
        </p:sp>
        <p:sp>
          <p:nvSpPr>
            <p:cNvPr id="12" name="Rounded Rectangle 11"/>
            <p:cNvSpPr/>
            <p:nvPr/>
          </p:nvSpPr>
          <p:spPr>
            <a:xfrm>
              <a:off x="4572000" y="2741611"/>
              <a:ext cx="2057400" cy="3054096"/>
            </a:xfrm>
            <a:prstGeom prst="roundRect">
              <a:avLst/>
            </a:prstGeom>
            <a:gradFill>
              <a:gsLst>
                <a:gs pos="0">
                  <a:schemeClr val="tx1">
                    <a:lumMod val="50000"/>
                    <a:lumOff val="50000"/>
                  </a:schemeClr>
                </a:gs>
                <a:gs pos="50000">
                  <a:schemeClr val="tx1">
                    <a:lumMod val="75000"/>
                    <a:lumOff val="25000"/>
                  </a:schemeClr>
                </a:gs>
                <a:gs pos="100000">
                  <a:schemeClr val="tx1">
                    <a:lumMod val="95000"/>
                    <a:lumOff val="5000"/>
                  </a:schemeClr>
                </a:gs>
              </a:gsLst>
              <a:lin ang="5400000" scaled="0"/>
            </a:gra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Calibri" pitchFamily="34" charset="0"/>
              </a:endParaRPr>
            </a:p>
          </p:txBody>
        </p:sp>
        <p:pic>
          <p:nvPicPr>
            <p:cNvPr id="14" name="Picture 13" descr="Office buildings.jpeg"/>
            <p:cNvPicPr preferRelativeResize="0">
              <a:picLocks/>
            </p:cNvPicPr>
            <p:nvPr/>
          </p:nvPicPr>
          <p:blipFill>
            <a:blip r:embed="rId4" cstate="email"/>
            <a:stretch>
              <a:fillRect/>
            </a:stretch>
          </p:blipFill>
          <p:spPr>
            <a:xfrm>
              <a:off x="4722876" y="1488375"/>
              <a:ext cx="1755648" cy="1752600"/>
            </a:xfrm>
            <a:prstGeom prst="ellipse">
              <a:avLst/>
            </a:prstGeom>
            <a:ln w="190500" cap="rnd">
              <a:noFill/>
              <a:prstDash val="solid"/>
            </a:ln>
            <a:effectLst>
              <a:outerShdw blurRad="127000" algn="bl" rotWithShape="0">
                <a:srgbClr val="000000"/>
              </a:outerShdw>
            </a:effectLst>
            <a:scene3d>
              <a:camera prst="perspectiveFront" fov="5400000"/>
              <a:lightRig rig="threePt" dir="t">
                <a:rot lat="0" lon="0" rev="19200000"/>
              </a:lightRig>
            </a:scene3d>
            <a:sp3d extrusionH="25400">
              <a:bevelT w="304800" h="152400" prst="hardEdge"/>
              <a:extrusionClr>
                <a:srgbClr val="000000"/>
              </a:extrusionClr>
            </a:sp3d>
          </p:spPr>
        </p:pic>
        <p:sp>
          <p:nvSpPr>
            <p:cNvPr id="19" name="TextBox 18"/>
            <p:cNvSpPr txBox="1"/>
            <p:nvPr/>
          </p:nvSpPr>
          <p:spPr>
            <a:xfrm>
              <a:off x="4572000" y="3429000"/>
              <a:ext cx="1981200" cy="15696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2400" dirty="0" smtClean="0">
                  <a:solidFill>
                    <a:schemeClr val="bg1"/>
                  </a:solidFill>
                  <a:latin typeface="Calibri" pitchFamily="34" charset="0"/>
                </a:rPr>
                <a:t>You can replace this text with your own text. </a:t>
              </a:r>
              <a:endParaRPr lang="en-US" sz="2400" dirty="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9" name="Group 27"/>
          <p:cNvGrpSpPr/>
          <p:nvPr/>
        </p:nvGrpSpPr>
        <p:grpSpPr>
          <a:xfrm>
            <a:off x="5791200" y="1447800"/>
            <a:ext cx="3614200" cy="4745412"/>
            <a:chOff x="5791200" y="1447800"/>
            <a:chExt cx="3614200" cy="4745412"/>
          </a:xfrm>
        </p:grpSpPr>
        <p:sp>
          <p:nvSpPr>
            <p:cNvPr id="24" name="Ellipse 142"/>
            <p:cNvSpPr/>
            <p:nvPr/>
          </p:nvSpPr>
          <p:spPr bwMode="auto">
            <a:xfrm>
              <a:off x="5791200" y="5389187"/>
              <a:ext cx="3614200" cy="804025"/>
            </a:xfrm>
            <a:prstGeom prst="ellipse">
              <a:avLst/>
            </a:prstGeom>
            <a:gradFill flip="none" rotWithShape="1">
              <a:gsLst>
                <a:gs pos="100000">
                  <a:srgbClr val="FFFFFF">
                    <a:alpha val="0"/>
                  </a:srgbClr>
                </a:gs>
                <a:gs pos="0">
                  <a:srgbClr val="E6E6E6">
                    <a:lumMod val="10000"/>
                    <a:alpha val="76000"/>
                  </a:srgbClr>
                </a:gs>
              </a:gsLst>
              <a:path path="shape">
                <a:fillToRect l="50000" t="50000" r="50000" b="50000"/>
              </a:path>
              <a:tileRect/>
            </a:gra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algn="ctr">
                <a:defRPr/>
              </a:pPr>
              <a:endParaRPr lang="en-US" dirty="0">
                <a:solidFill>
                  <a:srgbClr val="FFFFFF"/>
                </a:solidFill>
                <a:latin typeface="Calibri" pitchFamily="34" charset="0"/>
                <a:ea typeface="ＭＳ Ｐゴシック" pitchFamily="-111" charset="-128"/>
              </a:endParaRPr>
            </a:p>
          </p:txBody>
        </p:sp>
        <p:sp>
          <p:nvSpPr>
            <p:cNvPr id="13" name="Rounded Rectangle 12"/>
            <p:cNvSpPr/>
            <p:nvPr/>
          </p:nvSpPr>
          <p:spPr>
            <a:xfrm>
              <a:off x="6705600" y="2741612"/>
              <a:ext cx="2057400" cy="3049588"/>
            </a:xfrm>
            <a:prstGeom prst="roundRect">
              <a:avLst/>
            </a:prstGeom>
            <a:gradFill>
              <a:gsLst>
                <a:gs pos="0">
                  <a:schemeClr val="tx1">
                    <a:lumMod val="50000"/>
                    <a:lumOff val="50000"/>
                  </a:schemeClr>
                </a:gs>
                <a:gs pos="50000">
                  <a:schemeClr val="tx1">
                    <a:lumMod val="75000"/>
                    <a:lumOff val="25000"/>
                  </a:schemeClr>
                </a:gs>
                <a:gs pos="100000">
                  <a:schemeClr val="tx1">
                    <a:lumMod val="95000"/>
                    <a:lumOff val="5000"/>
                  </a:schemeClr>
                </a:gs>
              </a:gsLst>
              <a:lin ang="5400000" scaled="0"/>
            </a:gra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Calibri" pitchFamily="34" charset="0"/>
              </a:endParaRPr>
            </a:p>
          </p:txBody>
        </p:sp>
        <p:pic>
          <p:nvPicPr>
            <p:cNvPr id="15" name="Picture 14" descr="Office buildings.jpeg"/>
            <p:cNvPicPr preferRelativeResize="0">
              <a:picLocks/>
            </p:cNvPicPr>
            <p:nvPr/>
          </p:nvPicPr>
          <p:blipFill>
            <a:blip r:embed="rId5" cstate="email"/>
            <a:stretch>
              <a:fillRect/>
            </a:stretch>
          </p:blipFill>
          <p:spPr>
            <a:xfrm>
              <a:off x="6856476" y="1447800"/>
              <a:ext cx="1755648" cy="1783080"/>
            </a:xfrm>
            <a:prstGeom prst="ellipse">
              <a:avLst/>
            </a:prstGeom>
            <a:ln w="190500" cap="rnd">
              <a:noFill/>
              <a:prstDash val="solid"/>
            </a:ln>
            <a:effectLst>
              <a:outerShdw blurRad="127000" algn="bl" rotWithShape="0">
                <a:srgbClr val="000000"/>
              </a:outerShdw>
            </a:effectLst>
            <a:scene3d>
              <a:camera prst="perspectiveFront" fov="5400000"/>
              <a:lightRig rig="threePt" dir="t">
                <a:rot lat="0" lon="0" rev="19200000"/>
              </a:lightRig>
            </a:scene3d>
            <a:sp3d extrusionH="25400">
              <a:bevelT w="304800" h="152400" prst="hardEdge"/>
              <a:extrusionClr>
                <a:srgbClr val="000000"/>
              </a:extrusionClr>
            </a:sp3d>
          </p:spPr>
        </p:pic>
        <p:sp>
          <p:nvSpPr>
            <p:cNvPr id="20" name="TextBox 19"/>
            <p:cNvSpPr txBox="1"/>
            <p:nvPr/>
          </p:nvSpPr>
          <p:spPr>
            <a:xfrm>
              <a:off x="6705600" y="3429000"/>
              <a:ext cx="1981200" cy="15696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2400" dirty="0" smtClean="0">
                  <a:solidFill>
                    <a:schemeClr val="bg1"/>
                  </a:solidFill>
                  <a:latin typeface="Calibri" pitchFamily="34" charset="0"/>
                </a:rPr>
                <a:t>You can replace this text with your own text. </a:t>
              </a:r>
              <a:endParaRPr lang="en-US" sz="2400" dirty="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sp>
        <p:nvSpPr>
          <p:cNvPr id="27" name="Title 26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sz="3200" dirty="0" smtClean="0"/>
              <a:t>Your Title Text Here</a:t>
            </a:r>
            <a:endParaRPr lang="en-US" sz="3200" dirty="0"/>
          </a:p>
        </p:txBody>
      </p:sp>
    </p:spTree>
    <p:extLst>
      <p:ext uri="{BB962C8B-B14F-4D97-AF65-F5344CB8AC3E}">
        <p14:creationId xmlns:p14="http://schemas.microsoft.com/office/powerpoint/2010/main" val="1510761315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7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47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47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8"/>
          <p:cNvGrpSpPr/>
          <p:nvPr/>
        </p:nvGrpSpPr>
        <p:grpSpPr>
          <a:xfrm>
            <a:off x="0" y="1752599"/>
            <a:ext cx="9144000" cy="3995057"/>
            <a:chOff x="0" y="1752600"/>
            <a:chExt cx="9144000" cy="3582988"/>
          </a:xfrm>
        </p:grpSpPr>
        <p:sp>
          <p:nvSpPr>
            <p:cNvPr id="6" name="Rectangle 5"/>
            <p:cNvSpPr/>
            <p:nvPr/>
          </p:nvSpPr>
          <p:spPr>
            <a:xfrm>
              <a:off x="0" y="1828800"/>
              <a:ext cx="9144000" cy="3429000"/>
            </a:xfrm>
            <a:prstGeom prst="rect">
              <a:avLst/>
            </a:prstGeom>
            <a:gradFill flip="none" rotWithShape="1">
              <a:gsLst>
                <a:gs pos="0">
                  <a:schemeClr val="tx1">
                    <a:lumMod val="50000"/>
                    <a:lumOff val="50000"/>
                  </a:schemeClr>
                </a:gs>
                <a:gs pos="50000">
                  <a:schemeClr val="tx1">
                    <a:lumMod val="75000"/>
                    <a:lumOff val="25000"/>
                  </a:schemeClr>
                </a:gs>
                <a:gs pos="100000">
                  <a:schemeClr val="tx1">
                    <a:lumMod val="95000"/>
                    <a:lumOff val="5000"/>
                  </a:schemeClr>
                </a:gs>
              </a:gsLst>
              <a:lin ang="54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Calibri" pitchFamily="34" charset="0"/>
              </a:endParaRPr>
            </a:p>
          </p:txBody>
        </p:sp>
        <p:cxnSp>
          <p:nvCxnSpPr>
            <p:cNvPr id="9" name="Straight Connector 8"/>
            <p:cNvCxnSpPr/>
            <p:nvPr/>
          </p:nvCxnSpPr>
          <p:spPr>
            <a:xfrm>
              <a:off x="0" y="1752600"/>
              <a:ext cx="9144000" cy="1588"/>
            </a:xfrm>
            <a:prstGeom prst="line">
              <a:avLst/>
            </a:prstGeom>
            <a:ln w="28575">
              <a:solidFill>
                <a:schemeClr val="tx1">
                  <a:lumMod val="65000"/>
                  <a:lumOff val="3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" name="Straight Connector 19"/>
            <p:cNvCxnSpPr/>
            <p:nvPr/>
          </p:nvCxnSpPr>
          <p:spPr>
            <a:xfrm>
              <a:off x="0" y="5334000"/>
              <a:ext cx="9144000" cy="1588"/>
            </a:xfrm>
            <a:prstGeom prst="line">
              <a:avLst/>
            </a:prstGeom>
            <a:ln w="38100">
              <a:solidFill>
                <a:schemeClr val="tx1">
                  <a:lumMod val="65000"/>
                  <a:lumOff val="3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7" name="TextBox 6"/>
          <p:cNvSpPr txBox="1"/>
          <p:nvPr/>
        </p:nvSpPr>
        <p:spPr>
          <a:xfrm>
            <a:off x="3429000" y="1143000"/>
            <a:ext cx="239725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 smtClean="0">
                <a:latin typeface="Calibri" pitchFamily="34" charset="0"/>
              </a:rPr>
              <a:t>Your subtitle here</a:t>
            </a:r>
            <a:endParaRPr lang="en-US" sz="2400" dirty="0">
              <a:latin typeface="Calibri" pitchFamily="34" charset="0"/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1232336" y="2057400"/>
            <a:ext cx="6839821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 smtClean="0">
                <a:solidFill>
                  <a:schemeClr val="bg1"/>
                </a:solidFill>
                <a:latin typeface="Calibri" pitchFamily="34" charset="0"/>
              </a:rPr>
              <a:t>ENTER TITLE TO EXPLAIN THE FOLLOWING ELEMENTS</a:t>
            </a:r>
            <a:endParaRPr lang="en-US" sz="2400" dirty="0">
              <a:solidFill>
                <a:schemeClr val="bg1"/>
              </a:solidFill>
              <a:latin typeface="Calibri" pitchFamily="34" charset="0"/>
            </a:endParaRPr>
          </a:p>
        </p:txBody>
      </p:sp>
      <p:grpSp>
        <p:nvGrpSpPr>
          <p:cNvPr id="3" name="Group 24"/>
          <p:cNvGrpSpPr/>
          <p:nvPr/>
        </p:nvGrpSpPr>
        <p:grpSpPr>
          <a:xfrm>
            <a:off x="304800" y="2667000"/>
            <a:ext cx="2057400" cy="2438400"/>
            <a:chOff x="304800" y="2667000"/>
            <a:chExt cx="2057400" cy="2438400"/>
          </a:xfrm>
        </p:grpSpPr>
        <p:sp>
          <p:nvSpPr>
            <p:cNvPr id="11" name="Rectangle 10"/>
            <p:cNvSpPr/>
            <p:nvPr/>
          </p:nvSpPr>
          <p:spPr>
            <a:xfrm>
              <a:off x="304800" y="2667000"/>
              <a:ext cx="2057400" cy="2438400"/>
            </a:xfrm>
            <a:prstGeom prst="rect">
              <a:avLst/>
            </a:prstGeom>
            <a:gradFill flip="none" rotWithShape="1">
              <a:gsLst>
                <a:gs pos="0">
                  <a:schemeClr val="tx1">
                    <a:lumMod val="50000"/>
                    <a:lumOff val="50000"/>
                  </a:schemeClr>
                </a:gs>
                <a:gs pos="50000">
                  <a:schemeClr val="tx1">
                    <a:lumMod val="75000"/>
                    <a:lumOff val="25000"/>
                  </a:schemeClr>
                </a:gs>
                <a:gs pos="100000">
                  <a:schemeClr val="tx1">
                    <a:lumMod val="95000"/>
                    <a:lumOff val="5000"/>
                  </a:schemeClr>
                </a:gs>
              </a:gsLst>
              <a:lin ang="16200000" scaled="1"/>
              <a:tileRect/>
            </a:gra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Calibri" pitchFamily="34" charset="0"/>
              </a:endParaRPr>
            </a:p>
          </p:txBody>
        </p:sp>
        <p:pic>
          <p:nvPicPr>
            <p:cNvPr id="16" name="Picture 15" descr="Eggs.jpg"/>
            <p:cNvPicPr>
              <a:picLocks noChangeAspect="1"/>
            </p:cNvPicPr>
            <p:nvPr/>
          </p:nvPicPr>
          <p:blipFill>
            <a:blip r:embed="rId2" cstate="email"/>
            <a:stretch>
              <a:fillRect/>
            </a:stretch>
          </p:blipFill>
          <p:spPr>
            <a:xfrm>
              <a:off x="355600" y="2818606"/>
              <a:ext cx="1930400" cy="1296987"/>
            </a:xfrm>
            <a:prstGeom prst="rect">
              <a:avLst/>
            </a:prstGeom>
          </p:spPr>
        </p:pic>
        <p:sp>
          <p:nvSpPr>
            <p:cNvPr id="21" name="TextBox 20"/>
            <p:cNvSpPr txBox="1"/>
            <p:nvPr/>
          </p:nvSpPr>
          <p:spPr>
            <a:xfrm>
              <a:off x="381000" y="4267200"/>
              <a:ext cx="1828800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2400" dirty="0" smtClean="0">
                  <a:solidFill>
                    <a:schemeClr val="bg1"/>
                  </a:solidFill>
                  <a:latin typeface="Calibri" pitchFamily="34" charset="0"/>
                </a:rPr>
                <a:t>Your text here</a:t>
              </a:r>
              <a:endParaRPr lang="en-US" sz="2400" dirty="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4" name="Group 25"/>
          <p:cNvGrpSpPr/>
          <p:nvPr/>
        </p:nvGrpSpPr>
        <p:grpSpPr>
          <a:xfrm>
            <a:off x="2438400" y="2667000"/>
            <a:ext cx="2057400" cy="2438400"/>
            <a:chOff x="2438400" y="2667000"/>
            <a:chExt cx="2057400" cy="2438400"/>
          </a:xfrm>
        </p:grpSpPr>
        <p:sp>
          <p:nvSpPr>
            <p:cNvPr id="12" name="Rectangle 11"/>
            <p:cNvSpPr/>
            <p:nvPr/>
          </p:nvSpPr>
          <p:spPr>
            <a:xfrm>
              <a:off x="2438400" y="2667000"/>
              <a:ext cx="2057400" cy="2438400"/>
            </a:xfrm>
            <a:prstGeom prst="rect">
              <a:avLst/>
            </a:prstGeom>
            <a:gradFill flip="none" rotWithShape="1">
              <a:gsLst>
                <a:gs pos="0">
                  <a:schemeClr val="tx1">
                    <a:lumMod val="50000"/>
                    <a:lumOff val="50000"/>
                  </a:schemeClr>
                </a:gs>
                <a:gs pos="50000">
                  <a:schemeClr val="tx1">
                    <a:lumMod val="75000"/>
                    <a:lumOff val="25000"/>
                  </a:schemeClr>
                </a:gs>
                <a:gs pos="100000">
                  <a:schemeClr val="tx1">
                    <a:lumMod val="95000"/>
                    <a:lumOff val="5000"/>
                  </a:schemeClr>
                </a:gs>
              </a:gsLst>
              <a:lin ang="16200000" scaled="1"/>
              <a:tileRect/>
            </a:gra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Calibri" pitchFamily="34" charset="0"/>
              </a:endParaRPr>
            </a:p>
          </p:txBody>
        </p:sp>
        <p:pic>
          <p:nvPicPr>
            <p:cNvPr id="17" name="Picture 16" descr="Eggs.jpg"/>
            <p:cNvPicPr>
              <a:picLocks noChangeAspect="1"/>
            </p:cNvPicPr>
            <p:nvPr/>
          </p:nvPicPr>
          <p:blipFill>
            <a:blip r:embed="rId3" cstate="email"/>
            <a:stretch>
              <a:fillRect/>
            </a:stretch>
          </p:blipFill>
          <p:spPr>
            <a:xfrm>
              <a:off x="2540052" y="2743200"/>
              <a:ext cx="1879496" cy="1447800"/>
            </a:xfrm>
            <a:prstGeom prst="rect">
              <a:avLst/>
            </a:prstGeom>
          </p:spPr>
        </p:pic>
        <p:sp>
          <p:nvSpPr>
            <p:cNvPr id="22" name="TextBox 21"/>
            <p:cNvSpPr txBox="1"/>
            <p:nvPr/>
          </p:nvSpPr>
          <p:spPr>
            <a:xfrm>
              <a:off x="2590800" y="4267200"/>
              <a:ext cx="1828800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2400" dirty="0" smtClean="0">
                  <a:solidFill>
                    <a:schemeClr val="bg1"/>
                  </a:solidFill>
                  <a:latin typeface="Calibri" pitchFamily="34" charset="0"/>
                </a:rPr>
                <a:t>Your text here</a:t>
              </a:r>
              <a:endParaRPr lang="en-US" sz="2400" dirty="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5" name="Group 29"/>
          <p:cNvGrpSpPr/>
          <p:nvPr/>
        </p:nvGrpSpPr>
        <p:grpSpPr>
          <a:xfrm>
            <a:off x="4572000" y="2667000"/>
            <a:ext cx="2057400" cy="2438400"/>
            <a:chOff x="4572000" y="2667000"/>
            <a:chExt cx="2057400" cy="2438400"/>
          </a:xfrm>
        </p:grpSpPr>
        <p:sp>
          <p:nvSpPr>
            <p:cNvPr id="13" name="Rectangle 12"/>
            <p:cNvSpPr/>
            <p:nvPr/>
          </p:nvSpPr>
          <p:spPr>
            <a:xfrm>
              <a:off x="4572000" y="2667000"/>
              <a:ext cx="2057400" cy="2438400"/>
            </a:xfrm>
            <a:prstGeom prst="rect">
              <a:avLst/>
            </a:prstGeom>
            <a:gradFill flip="none" rotWithShape="1">
              <a:gsLst>
                <a:gs pos="0">
                  <a:schemeClr val="tx1">
                    <a:lumMod val="50000"/>
                    <a:lumOff val="50000"/>
                  </a:schemeClr>
                </a:gs>
                <a:gs pos="50000">
                  <a:schemeClr val="tx1">
                    <a:lumMod val="75000"/>
                    <a:lumOff val="25000"/>
                  </a:schemeClr>
                </a:gs>
                <a:gs pos="100000">
                  <a:schemeClr val="tx1">
                    <a:lumMod val="95000"/>
                    <a:lumOff val="5000"/>
                  </a:schemeClr>
                </a:gs>
              </a:gsLst>
              <a:lin ang="16200000" scaled="1"/>
              <a:tileRect/>
            </a:gra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Calibri" pitchFamily="34" charset="0"/>
              </a:endParaRPr>
            </a:p>
          </p:txBody>
        </p:sp>
        <p:pic>
          <p:nvPicPr>
            <p:cNvPr id="18" name="Picture 17" descr="Eggs.jpg"/>
            <p:cNvPicPr>
              <a:picLocks noChangeAspect="1"/>
            </p:cNvPicPr>
            <p:nvPr/>
          </p:nvPicPr>
          <p:blipFill>
            <a:blip r:embed="rId4" cstate="email"/>
            <a:stretch>
              <a:fillRect/>
            </a:stretch>
          </p:blipFill>
          <p:spPr>
            <a:xfrm>
              <a:off x="4675554" y="2743200"/>
              <a:ext cx="1875692" cy="1447800"/>
            </a:xfrm>
            <a:prstGeom prst="rect">
              <a:avLst/>
            </a:prstGeom>
          </p:spPr>
        </p:pic>
        <p:sp>
          <p:nvSpPr>
            <p:cNvPr id="23" name="TextBox 22"/>
            <p:cNvSpPr txBox="1"/>
            <p:nvPr/>
          </p:nvSpPr>
          <p:spPr>
            <a:xfrm>
              <a:off x="4648200" y="4267200"/>
              <a:ext cx="1828800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2400" dirty="0" smtClean="0">
                  <a:solidFill>
                    <a:schemeClr val="bg1"/>
                  </a:solidFill>
                  <a:latin typeface="Calibri" pitchFamily="34" charset="0"/>
                </a:rPr>
                <a:t>Your text here</a:t>
              </a:r>
              <a:endParaRPr lang="en-US" sz="2400" dirty="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8" name="Group 27"/>
          <p:cNvGrpSpPr/>
          <p:nvPr/>
        </p:nvGrpSpPr>
        <p:grpSpPr>
          <a:xfrm>
            <a:off x="6705600" y="2667000"/>
            <a:ext cx="2057400" cy="2438400"/>
            <a:chOff x="6705600" y="2667000"/>
            <a:chExt cx="2057400" cy="2438400"/>
          </a:xfrm>
        </p:grpSpPr>
        <p:sp>
          <p:nvSpPr>
            <p:cNvPr id="14" name="Rectangle 13"/>
            <p:cNvSpPr/>
            <p:nvPr/>
          </p:nvSpPr>
          <p:spPr>
            <a:xfrm>
              <a:off x="6705600" y="2667000"/>
              <a:ext cx="2057400" cy="2438400"/>
            </a:xfrm>
            <a:prstGeom prst="rect">
              <a:avLst/>
            </a:prstGeom>
            <a:gradFill flip="none" rotWithShape="1">
              <a:gsLst>
                <a:gs pos="0">
                  <a:schemeClr val="tx1">
                    <a:lumMod val="50000"/>
                    <a:lumOff val="50000"/>
                  </a:schemeClr>
                </a:gs>
                <a:gs pos="50000">
                  <a:schemeClr val="tx1">
                    <a:lumMod val="75000"/>
                    <a:lumOff val="25000"/>
                  </a:schemeClr>
                </a:gs>
                <a:gs pos="100000">
                  <a:schemeClr val="tx1">
                    <a:lumMod val="95000"/>
                    <a:lumOff val="5000"/>
                  </a:schemeClr>
                </a:gs>
              </a:gsLst>
              <a:lin ang="16200000" scaled="1"/>
              <a:tileRect/>
            </a:gra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Calibri" pitchFamily="34" charset="0"/>
              </a:endParaRPr>
            </a:p>
          </p:txBody>
        </p:sp>
        <p:pic>
          <p:nvPicPr>
            <p:cNvPr id="19" name="Picture 18" descr="Eggs.jpg"/>
            <p:cNvPicPr>
              <a:picLocks noChangeAspect="1"/>
            </p:cNvPicPr>
            <p:nvPr/>
          </p:nvPicPr>
          <p:blipFill>
            <a:blip r:embed="rId5" cstate="email"/>
            <a:stretch>
              <a:fillRect/>
            </a:stretch>
          </p:blipFill>
          <p:spPr>
            <a:xfrm>
              <a:off x="6812476" y="2743200"/>
              <a:ext cx="1852788" cy="1447800"/>
            </a:xfrm>
            <a:prstGeom prst="rect">
              <a:avLst/>
            </a:prstGeom>
          </p:spPr>
        </p:pic>
        <p:sp>
          <p:nvSpPr>
            <p:cNvPr id="24" name="TextBox 23"/>
            <p:cNvSpPr txBox="1"/>
            <p:nvPr/>
          </p:nvSpPr>
          <p:spPr>
            <a:xfrm>
              <a:off x="6858000" y="4267200"/>
              <a:ext cx="1828800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2400" dirty="0" smtClean="0">
                  <a:solidFill>
                    <a:schemeClr val="bg1"/>
                  </a:solidFill>
                  <a:latin typeface="Calibri" pitchFamily="34" charset="0"/>
                </a:rPr>
                <a:t>Your text here</a:t>
              </a:r>
              <a:endParaRPr lang="en-US" sz="2400" dirty="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sp>
        <p:nvSpPr>
          <p:cNvPr id="28" name="Title 27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Your Title Text Here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47036912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5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500"/>
                            </p:stCondLst>
                            <p:childTnLst>
                              <p:par>
                                <p:cTn id="17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47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47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2" presetID="47" presetClass="entr" presetSubtype="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15" grpId="0"/>
    </p:bldLst>
  </p:timing>
</p:sld>
</file>

<file path=ppt/slides/slide1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3"/>
          <p:cNvGrpSpPr>
            <a:grpSpLocks/>
          </p:cNvGrpSpPr>
          <p:nvPr/>
        </p:nvGrpSpPr>
        <p:grpSpPr bwMode="auto">
          <a:xfrm>
            <a:off x="0" y="2133600"/>
            <a:ext cx="9144000" cy="1676400"/>
            <a:chOff x="0" y="2086"/>
            <a:chExt cx="5760" cy="1056"/>
          </a:xfrm>
        </p:grpSpPr>
        <p:sp>
          <p:nvSpPr>
            <p:cNvPr id="26" name="Rectangle 3"/>
            <p:cNvSpPr>
              <a:spLocks noChangeArrowheads="1"/>
            </p:cNvSpPr>
            <p:nvPr/>
          </p:nvSpPr>
          <p:spPr bwMode="gray">
            <a:xfrm>
              <a:off x="0" y="2325"/>
              <a:ext cx="5760" cy="817"/>
            </a:xfrm>
            <a:prstGeom prst="rect">
              <a:avLst/>
            </a:prstGeom>
            <a:gradFill rotWithShape="1">
              <a:gsLst>
                <a:gs pos="0">
                  <a:srgbClr val="DDDDDD"/>
                </a:gs>
                <a:gs pos="100000">
                  <a:srgbClr val="FFFFFF"/>
                </a:gs>
              </a:gsLst>
              <a:lin ang="5400000" scaled="1"/>
            </a:gradFill>
            <a:ln w="9525">
              <a:noFill/>
              <a:miter lim="800000"/>
              <a:headEnd/>
              <a:tailEnd/>
            </a:ln>
          </p:spPr>
          <p:txBody>
            <a:bodyPr wrap="none" lIns="90000" tIns="90000" rIns="72000" bIns="90000" anchor="ctr"/>
            <a:lstStyle/>
            <a:p>
              <a:pPr algn="ctr" eaLnBrk="0" hangingPunct="0"/>
              <a:endParaRPr lang="en-US" noProof="1">
                <a:latin typeface="Calibri" pitchFamily="34" charset="0"/>
                <a:cs typeface="Arial" charset="0"/>
              </a:endParaRPr>
            </a:p>
          </p:txBody>
        </p:sp>
        <p:sp>
          <p:nvSpPr>
            <p:cNvPr id="27" name="Rectangle 25"/>
            <p:cNvSpPr>
              <a:spLocks noChangeArrowheads="1"/>
            </p:cNvSpPr>
            <p:nvPr/>
          </p:nvSpPr>
          <p:spPr bwMode="gray">
            <a:xfrm flipV="1">
              <a:off x="0" y="2086"/>
              <a:ext cx="5760" cy="246"/>
            </a:xfrm>
            <a:prstGeom prst="rect">
              <a:avLst/>
            </a:prstGeom>
            <a:gradFill rotWithShape="1">
              <a:gsLst>
                <a:gs pos="0">
                  <a:srgbClr val="DBDBDB"/>
                </a:gs>
                <a:gs pos="100000">
                  <a:srgbClr val="FFFFFF"/>
                </a:gs>
              </a:gsLst>
              <a:lin ang="5400000" scaled="1"/>
            </a:gradFill>
            <a:ln w="9525">
              <a:noFill/>
              <a:miter lim="800000"/>
              <a:headEnd/>
              <a:tailEnd/>
            </a:ln>
          </p:spPr>
          <p:txBody>
            <a:bodyPr rot="10800000" wrap="none" lIns="90000" tIns="90000" rIns="72000" bIns="90000" anchor="ctr"/>
            <a:lstStyle/>
            <a:p>
              <a:pPr algn="ctr" eaLnBrk="0" hangingPunct="0"/>
              <a:endParaRPr lang="en-US" noProof="1">
                <a:latin typeface="Calibri" pitchFamily="34" charset="0"/>
                <a:cs typeface="Arial" charset="0"/>
              </a:endParaRPr>
            </a:p>
          </p:txBody>
        </p:sp>
      </p:grp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>
                <a:latin typeface="Franklin Gothic Medium Cond" pitchFamily="34" charset="0"/>
              </a:rPr>
              <a:t>Star diagram</a:t>
            </a:r>
            <a:endParaRPr lang="en-US" dirty="0">
              <a:latin typeface="Franklin Gothic Medium Cond" pitchFamily="34" charset="0"/>
            </a:endParaRPr>
          </a:p>
        </p:txBody>
      </p:sp>
      <p:grpSp>
        <p:nvGrpSpPr>
          <p:cNvPr id="3" name="Group 14"/>
          <p:cNvGrpSpPr/>
          <p:nvPr/>
        </p:nvGrpSpPr>
        <p:grpSpPr>
          <a:xfrm>
            <a:off x="2406650" y="1371600"/>
            <a:ext cx="4330700" cy="4121150"/>
            <a:chOff x="2406650" y="1368425"/>
            <a:chExt cx="4330700" cy="4121150"/>
          </a:xfrm>
          <a:effectLst>
            <a:outerShdw blurRad="152400" dist="38100" dir="5400000" sx="103000" sy="103000" algn="t" rotWithShape="0">
              <a:prstClr val="black">
                <a:alpha val="40000"/>
              </a:prstClr>
            </a:outerShdw>
          </a:effectLst>
          <a:scene3d>
            <a:camera prst="perspectiveRelaxed"/>
            <a:lightRig rig="threePt" dir="t"/>
          </a:scene3d>
        </p:grpSpPr>
        <p:sp>
          <p:nvSpPr>
            <p:cNvPr id="5139" name="Rectangle 19"/>
            <p:cNvSpPr>
              <a:spLocks noChangeArrowheads="1"/>
            </p:cNvSpPr>
            <p:nvPr/>
          </p:nvSpPr>
          <p:spPr bwMode="auto">
            <a:xfrm>
              <a:off x="4572000" y="1368425"/>
              <a:ext cx="1588" cy="1588"/>
            </a:xfrm>
            <a:prstGeom prst="rect">
              <a:avLst/>
            </a:prstGeom>
            <a:noFill/>
            <a:ln w="8">
              <a:solidFill>
                <a:srgbClr val="000000"/>
              </a:solidFill>
              <a:prstDash val="solid"/>
              <a:miter lim="800000"/>
              <a:headEnd/>
              <a:tailEnd/>
            </a:ln>
            <a:sp3d extrusionH="317500" prstMaterial="dkEdge">
              <a:bevelT/>
              <a:extrusionClr>
                <a:schemeClr val="bg1">
                  <a:lumMod val="75000"/>
                </a:schemeClr>
              </a:extrusionClr>
            </a:sp3d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41" name="Freeform 21"/>
            <p:cNvSpPr>
              <a:spLocks/>
            </p:cNvSpPr>
            <p:nvPr/>
          </p:nvSpPr>
          <p:spPr bwMode="auto">
            <a:xfrm>
              <a:off x="4060825" y="1368425"/>
              <a:ext cx="1022350" cy="1574800"/>
            </a:xfrm>
            <a:custGeom>
              <a:avLst/>
              <a:gdLst/>
              <a:ahLst/>
              <a:cxnLst>
                <a:cxn ang="0">
                  <a:pos x="322" y="0"/>
                </a:cxn>
                <a:cxn ang="0">
                  <a:pos x="0" y="992"/>
                </a:cxn>
                <a:cxn ang="0">
                  <a:pos x="644" y="992"/>
                </a:cxn>
                <a:cxn ang="0">
                  <a:pos x="322" y="0"/>
                </a:cxn>
              </a:cxnLst>
              <a:rect l="0" t="0" r="r" b="b"/>
              <a:pathLst>
                <a:path w="644" h="992">
                  <a:moveTo>
                    <a:pt x="322" y="0"/>
                  </a:moveTo>
                  <a:lnTo>
                    <a:pt x="0" y="992"/>
                  </a:lnTo>
                  <a:lnTo>
                    <a:pt x="644" y="992"/>
                  </a:lnTo>
                  <a:lnTo>
                    <a:pt x="322" y="0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8">
              <a:solidFill>
                <a:srgbClr val="000000"/>
              </a:solidFill>
              <a:prstDash val="solid"/>
              <a:round/>
              <a:headEnd/>
              <a:tailEnd/>
            </a:ln>
            <a:sp3d extrusionH="317500" prstMaterial="dkEdge">
              <a:bevelT/>
              <a:extrusionClr>
                <a:schemeClr val="bg1">
                  <a:lumMod val="75000"/>
                </a:schemeClr>
              </a:extrusionClr>
            </a:sp3d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42" name="Freeform 22"/>
            <p:cNvSpPr>
              <a:spLocks noChangeAspect="1"/>
            </p:cNvSpPr>
            <p:nvPr/>
          </p:nvSpPr>
          <p:spPr bwMode="auto">
            <a:xfrm>
              <a:off x="3832226" y="3019425"/>
              <a:ext cx="1491615" cy="1414463"/>
            </a:xfrm>
            <a:custGeom>
              <a:avLst/>
              <a:gdLst/>
              <a:ahLst/>
              <a:cxnLst>
                <a:cxn ang="0">
                  <a:pos x="200" y="0"/>
                </a:cxn>
                <a:cxn ang="0">
                  <a:pos x="0" y="612"/>
                </a:cxn>
                <a:cxn ang="0">
                  <a:pos x="522" y="990"/>
                </a:cxn>
                <a:cxn ang="0">
                  <a:pos x="1044" y="612"/>
                </a:cxn>
                <a:cxn ang="0">
                  <a:pos x="844" y="0"/>
                </a:cxn>
                <a:cxn ang="0">
                  <a:pos x="200" y="0"/>
                </a:cxn>
              </a:cxnLst>
              <a:rect l="0" t="0" r="r" b="b"/>
              <a:pathLst>
                <a:path w="1044" h="990">
                  <a:moveTo>
                    <a:pt x="200" y="0"/>
                  </a:moveTo>
                  <a:lnTo>
                    <a:pt x="0" y="612"/>
                  </a:lnTo>
                  <a:lnTo>
                    <a:pt x="522" y="990"/>
                  </a:lnTo>
                  <a:lnTo>
                    <a:pt x="1044" y="612"/>
                  </a:lnTo>
                  <a:lnTo>
                    <a:pt x="844" y="0"/>
                  </a:lnTo>
                  <a:lnTo>
                    <a:pt x="200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</a:schemeClr>
            </a:solidFill>
            <a:ln w="8">
              <a:solidFill>
                <a:srgbClr val="000000"/>
              </a:solidFill>
              <a:prstDash val="solid"/>
              <a:round/>
              <a:headEnd/>
              <a:tailEnd/>
            </a:ln>
            <a:sp3d extrusionH="317500" prstMaterial="dkEdge">
              <a:bevelT/>
              <a:extrusionClr>
                <a:schemeClr val="bg1">
                  <a:lumMod val="75000"/>
                </a:schemeClr>
              </a:extrusionClr>
            </a:sp3d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43" name="Freeform 23"/>
            <p:cNvSpPr>
              <a:spLocks/>
            </p:cNvSpPr>
            <p:nvPr/>
          </p:nvSpPr>
          <p:spPr bwMode="auto">
            <a:xfrm>
              <a:off x="5083175" y="2943225"/>
              <a:ext cx="1654175" cy="971550"/>
            </a:xfrm>
            <a:custGeom>
              <a:avLst/>
              <a:gdLst/>
              <a:ahLst/>
              <a:cxnLst>
                <a:cxn ang="0">
                  <a:pos x="200" y="612"/>
                </a:cxn>
                <a:cxn ang="0">
                  <a:pos x="1042" y="0"/>
                </a:cxn>
                <a:cxn ang="0">
                  <a:pos x="0" y="0"/>
                </a:cxn>
                <a:cxn ang="0">
                  <a:pos x="200" y="612"/>
                </a:cxn>
              </a:cxnLst>
              <a:rect l="0" t="0" r="r" b="b"/>
              <a:pathLst>
                <a:path w="1042" h="612">
                  <a:moveTo>
                    <a:pt x="200" y="612"/>
                  </a:moveTo>
                  <a:lnTo>
                    <a:pt x="1042" y="0"/>
                  </a:lnTo>
                  <a:lnTo>
                    <a:pt x="0" y="0"/>
                  </a:lnTo>
                  <a:lnTo>
                    <a:pt x="200" y="612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8">
              <a:solidFill>
                <a:srgbClr val="000000"/>
              </a:solidFill>
              <a:prstDash val="solid"/>
              <a:round/>
              <a:headEnd/>
              <a:tailEnd/>
            </a:ln>
            <a:sp3d extrusionH="317500" prstMaterial="dkEdge">
              <a:bevelT/>
              <a:extrusionClr>
                <a:schemeClr val="bg1">
                  <a:lumMod val="75000"/>
                </a:schemeClr>
              </a:extrusionClr>
            </a:sp3d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44" name="Freeform 24"/>
            <p:cNvSpPr>
              <a:spLocks/>
            </p:cNvSpPr>
            <p:nvPr/>
          </p:nvSpPr>
          <p:spPr bwMode="auto">
            <a:xfrm>
              <a:off x="4572000" y="3914775"/>
              <a:ext cx="1339850" cy="1574800"/>
            </a:xfrm>
            <a:custGeom>
              <a:avLst/>
              <a:gdLst/>
              <a:ahLst/>
              <a:cxnLst>
                <a:cxn ang="0">
                  <a:pos x="0" y="378"/>
                </a:cxn>
                <a:cxn ang="0">
                  <a:pos x="844" y="992"/>
                </a:cxn>
                <a:cxn ang="0">
                  <a:pos x="522" y="0"/>
                </a:cxn>
                <a:cxn ang="0">
                  <a:pos x="0" y="378"/>
                </a:cxn>
              </a:cxnLst>
              <a:rect l="0" t="0" r="r" b="b"/>
              <a:pathLst>
                <a:path w="844" h="992">
                  <a:moveTo>
                    <a:pt x="0" y="378"/>
                  </a:moveTo>
                  <a:lnTo>
                    <a:pt x="844" y="992"/>
                  </a:lnTo>
                  <a:lnTo>
                    <a:pt x="522" y="0"/>
                  </a:lnTo>
                  <a:lnTo>
                    <a:pt x="0" y="378"/>
                  </a:lnTo>
                  <a:close/>
                </a:path>
              </a:pathLst>
            </a:custGeom>
            <a:solidFill>
              <a:schemeClr val="accent4">
                <a:lumMod val="50000"/>
              </a:schemeClr>
            </a:solidFill>
            <a:ln w="8">
              <a:solidFill>
                <a:srgbClr val="000000"/>
              </a:solidFill>
              <a:prstDash val="solid"/>
              <a:round/>
              <a:headEnd/>
              <a:tailEnd/>
            </a:ln>
            <a:sp3d extrusionH="317500" prstMaterial="dkEdge">
              <a:bevelT/>
              <a:extrusionClr>
                <a:schemeClr val="bg1">
                  <a:lumMod val="75000"/>
                </a:schemeClr>
              </a:extrusionClr>
            </a:sp3d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47" name="Freeform 27"/>
            <p:cNvSpPr>
              <a:spLocks/>
            </p:cNvSpPr>
            <p:nvPr/>
          </p:nvSpPr>
          <p:spPr bwMode="auto">
            <a:xfrm>
              <a:off x="3232150" y="3914775"/>
              <a:ext cx="1339850" cy="1574800"/>
            </a:xfrm>
            <a:custGeom>
              <a:avLst/>
              <a:gdLst/>
              <a:ahLst/>
              <a:cxnLst>
                <a:cxn ang="0">
                  <a:pos x="322" y="0"/>
                </a:cxn>
                <a:cxn ang="0">
                  <a:pos x="0" y="988"/>
                </a:cxn>
                <a:cxn ang="0">
                  <a:pos x="0" y="992"/>
                </a:cxn>
                <a:cxn ang="0">
                  <a:pos x="844" y="378"/>
                </a:cxn>
                <a:cxn ang="0">
                  <a:pos x="322" y="0"/>
                </a:cxn>
              </a:cxnLst>
              <a:rect l="0" t="0" r="r" b="b"/>
              <a:pathLst>
                <a:path w="844" h="992">
                  <a:moveTo>
                    <a:pt x="322" y="0"/>
                  </a:moveTo>
                  <a:lnTo>
                    <a:pt x="0" y="988"/>
                  </a:lnTo>
                  <a:lnTo>
                    <a:pt x="0" y="992"/>
                  </a:lnTo>
                  <a:lnTo>
                    <a:pt x="844" y="378"/>
                  </a:lnTo>
                  <a:lnTo>
                    <a:pt x="322" y="0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8">
              <a:solidFill>
                <a:srgbClr val="000000"/>
              </a:solidFill>
              <a:prstDash val="solid"/>
              <a:round/>
              <a:headEnd/>
              <a:tailEnd/>
            </a:ln>
            <a:sp3d extrusionH="317500" prstMaterial="dkEdge">
              <a:bevelT/>
              <a:extrusionClr>
                <a:schemeClr val="bg1">
                  <a:lumMod val="75000"/>
                </a:schemeClr>
              </a:extrusionClr>
            </a:sp3d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49" name="Freeform 29"/>
            <p:cNvSpPr>
              <a:spLocks/>
            </p:cNvSpPr>
            <p:nvPr/>
          </p:nvSpPr>
          <p:spPr bwMode="auto">
            <a:xfrm>
              <a:off x="2406650" y="2943225"/>
              <a:ext cx="1654175" cy="971550"/>
            </a:xfrm>
            <a:custGeom>
              <a:avLst/>
              <a:gdLst/>
              <a:ahLst/>
              <a:cxnLst>
                <a:cxn ang="0">
                  <a:pos x="1042" y="0"/>
                </a:cxn>
                <a:cxn ang="0">
                  <a:pos x="0" y="0"/>
                </a:cxn>
                <a:cxn ang="0">
                  <a:pos x="842" y="612"/>
                </a:cxn>
                <a:cxn ang="0">
                  <a:pos x="1042" y="0"/>
                </a:cxn>
              </a:cxnLst>
              <a:rect l="0" t="0" r="r" b="b"/>
              <a:pathLst>
                <a:path w="1042" h="612">
                  <a:moveTo>
                    <a:pt x="1042" y="0"/>
                  </a:moveTo>
                  <a:lnTo>
                    <a:pt x="0" y="0"/>
                  </a:lnTo>
                  <a:lnTo>
                    <a:pt x="842" y="612"/>
                  </a:lnTo>
                  <a:lnTo>
                    <a:pt x="1042" y="0"/>
                  </a:lnTo>
                  <a:close/>
                </a:path>
              </a:pathLst>
            </a:custGeom>
            <a:solidFill>
              <a:schemeClr val="bg2">
                <a:lumMod val="50000"/>
              </a:schemeClr>
            </a:solidFill>
            <a:ln w="8">
              <a:solidFill>
                <a:srgbClr val="000000"/>
              </a:solidFill>
              <a:prstDash val="solid"/>
              <a:round/>
              <a:headEnd/>
              <a:tailEnd/>
            </a:ln>
            <a:sp3d extrusionH="317500" prstMaterial="dkEdge">
              <a:bevelT/>
              <a:extrusionClr>
                <a:schemeClr val="bg1">
                  <a:lumMod val="75000"/>
                </a:schemeClr>
              </a:extrusionClr>
            </a:sp3d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6" name="TextBox 15"/>
          <p:cNvSpPr txBox="1"/>
          <p:nvPr/>
        </p:nvSpPr>
        <p:spPr>
          <a:xfrm>
            <a:off x="3581400" y="1831975"/>
            <a:ext cx="193944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 smtClean="0"/>
              <a:t>Your text here</a:t>
            </a:r>
            <a:endParaRPr lang="en-US" sz="2400" dirty="0"/>
          </a:p>
        </p:txBody>
      </p:sp>
      <p:sp>
        <p:nvSpPr>
          <p:cNvPr id="17" name="TextBox 16"/>
          <p:cNvSpPr txBox="1"/>
          <p:nvPr/>
        </p:nvSpPr>
        <p:spPr>
          <a:xfrm>
            <a:off x="6781800" y="2974975"/>
            <a:ext cx="193944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 smtClean="0"/>
              <a:t>Your text here</a:t>
            </a:r>
            <a:endParaRPr lang="en-US" sz="2400" dirty="0"/>
          </a:p>
        </p:txBody>
      </p:sp>
      <p:sp>
        <p:nvSpPr>
          <p:cNvPr id="18" name="TextBox 17"/>
          <p:cNvSpPr txBox="1"/>
          <p:nvPr/>
        </p:nvSpPr>
        <p:spPr>
          <a:xfrm>
            <a:off x="6172200" y="5184775"/>
            <a:ext cx="193944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 smtClean="0"/>
              <a:t>Your text here</a:t>
            </a:r>
            <a:endParaRPr lang="en-US" sz="2400" dirty="0"/>
          </a:p>
        </p:txBody>
      </p:sp>
      <p:sp>
        <p:nvSpPr>
          <p:cNvPr id="19" name="TextBox 18"/>
          <p:cNvSpPr txBox="1"/>
          <p:nvPr/>
        </p:nvSpPr>
        <p:spPr>
          <a:xfrm>
            <a:off x="1143000" y="5260975"/>
            <a:ext cx="193944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 smtClean="0"/>
              <a:t>Your text here</a:t>
            </a:r>
            <a:endParaRPr lang="en-US" sz="2400" dirty="0"/>
          </a:p>
        </p:txBody>
      </p:sp>
      <p:sp>
        <p:nvSpPr>
          <p:cNvPr id="20" name="TextBox 19"/>
          <p:cNvSpPr txBox="1"/>
          <p:nvPr/>
        </p:nvSpPr>
        <p:spPr>
          <a:xfrm>
            <a:off x="457200" y="2974975"/>
            <a:ext cx="193944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 smtClean="0"/>
              <a:t>Your text here</a:t>
            </a:r>
            <a:endParaRPr lang="en-US" sz="2400" dirty="0"/>
          </a:p>
        </p:txBody>
      </p:sp>
      <p:sp>
        <p:nvSpPr>
          <p:cNvPr id="21" name="TextBox 20"/>
          <p:cNvSpPr txBox="1"/>
          <p:nvPr/>
        </p:nvSpPr>
        <p:spPr>
          <a:xfrm>
            <a:off x="3949700" y="3127375"/>
            <a:ext cx="1231900" cy="954107"/>
          </a:xfrm>
          <a:prstGeom prst="rect">
            <a:avLst/>
          </a:prstGeom>
          <a:noFill/>
        </p:spPr>
        <p:txBody>
          <a:bodyPr wrap="square" rtlCol="0">
            <a:spAutoFit/>
            <a:scene3d>
              <a:camera prst="perspectiveRelaxed"/>
              <a:lightRig rig="threePt" dir="t"/>
            </a:scene3d>
          </a:bodyPr>
          <a:lstStyle/>
          <a:p>
            <a:pPr algn="ctr"/>
            <a:r>
              <a:rPr lang="en-US" sz="2800" dirty="0" smtClean="0">
                <a:solidFill>
                  <a:schemeClr val="bg1"/>
                </a:solidFill>
              </a:rPr>
              <a:t>Your text</a:t>
            </a:r>
            <a:endParaRPr lang="en-US" sz="28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9611706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1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2)">
                                      <p:cBhvr>
                                        <p:cTn id="7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1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2)">
                                      <p:cBhvr>
                                        <p:cTn id="10" dur="1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21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4)">
                                      <p:cBhvr>
                                        <p:cTn id="15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21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4)">
                                      <p:cBhvr>
                                        <p:cTn id="20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1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4)">
                                      <p:cBhvr>
                                        <p:cTn id="25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21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4)">
                                      <p:cBhvr>
                                        <p:cTn id="30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21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4)">
                                      <p:cBhvr>
                                        <p:cTn id="35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/>
      <p:bldP spid="17" grpId="0"/>
      <p:bldP spid="18" grpId="0"/>
      <p:bldP spid="19" grpId="0"/>
      <p:bldP spid="20" grpId="0"/>
      <p:bldP spid="21" grpId="0"/>
    </p:bldLst>
  </p:timing>
</p:sld>
</file>

<file path=ppt/slides/slide1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62" name="Title 1"/>
          <p:cNvSpPr>
            <a:spLocks noGrp="1"/>
          </p:cNvSpPr>
          <p:nvPr>
            <p:ph type="title"/>
          </p:nvPr>
        </p:nvSpPr>
        <p:spPr>
          <a:xfrm>
            <a:off x="228600" y="198438"/>
            <a:ext cx="8229600" cy="953468"/>
          </a:xfrm>
        </p:spPr>
        <p:txBody>
          <a:bodyPr/>
          <a:lstStyle/>
          <a:p>
            <a:r>
              <a:rPr lang="en-US" sz="3200" dirty="0" smtClean="0"/>
              <a:t>Table title text here</a:t>
            </a:r>
          </a:p>
        </p:txBody>
      </p:sp>
      <p:grpSp>
        <p:nvGrpSpPr>
          <p:cNvPr id="2" name="Group 3"/>
          <p:cNvGrpSpPr>
            <a:grpSpLocks/>
          </p:cNvGrpSpPr>
          <p:nvPr/>
        </p:nvGrpSpPr>
        <p:grpSpPr bwMode="auto">
          <a:xfrm>
            <a:off x="609600" y="2606675"/>
            <a:ext cx="7239000" cy="746125"/>
            <a:chOff x="609600" y="2606566"/>
            <a:chExt cx="7239000" cy="746234"/>
          </a:xfrm>
        </p:grpSpPr>
        <p:sp>
          <p:nvSpPr>
            <p:cNvPr id="6" name="Rectangle 5"/>
            <p:cNvSpPr/>
            <p:nvPr/>
          </p:nvSpPr>
          <p:spPr>
            <a:xfrm>
              <a:off x="3048000" y="2606566"/>
              <a:ext cx="4800600" cy="746234"/>
            </a:xfrm>
            <a:prstGeom prst="rect">
              <a:avLst/>
            </a:prstGeom>
            <a:ln>
              <a:solidFill>
                <a:schemeClr val="accent3">
                  <a:lumMod val="75000"/>
                </a:schemeClr>
              </a:solidFill>
            </a:ln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Calibri" pitchFamily="34" charset="0"/>
              </a:endParaRPr>
            </a:p>
          </p:txBody>
        </p:sp>
        <p:sp>
          <p:nvSpPr>
            <p:cNvPr id="7" name="Rectangle 6"/>
            <p:cNvSpPr/>
            <p:nvPr/>
          </p:nvSpPr>
          <p:spPr>
            <a:xfrm>
              <a:off x="609600" y="2606566"/>
              <a:ext cx="2438400" cy="746234"/>
            </a:xfrm>
            <a:prstGeom prst="rect">
              <a:avLst/>
            </a:prstGeom>
            <a:ln>
              <a:solidFill>
                <a:schemeClr val="accent3">
                  <a:lumMod val="75000"/>
                </a:schemeClr>
              </a:solidFill>
            </a:ln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2000" dirty="0">
                  <a:latin typeface="Calibri" pitchFamily="34" charset="0"/>
                </a:rPr>
                <a:t>Feature Description</a:t>
              </a:r>
            </a:p>
          </p:txBody>
        </p:sp>
        <p:sp>
          <p:nvSpPr>
            <p:cNvPr id="8" name="Rounded Rectangle 7"/>
            <p:cNvSpPr/>
            <p:nvPr/>
          </p:nvSpPr>
          <p:spPr>
            <a:xfrm>
              <a:off x="3611880" y="2847250"/>
              <a:ext cx="502920" cy="502920"/>
            </a:xfrm>
            <a:prstGeom prst="round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>
              <a:scene3d>
                <a:camera prst="orthographicFront"/>
                <a:lightRig rig="threePt" dir="t"/>
              </a:scene3d>
              <a:sp3d extrusionH="57150">
                <a:bevelT w="38100" h="38100"/>
              </a:sp3d>
            </a:bodyPr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5400" b="1" dirty="0">
                  <a:ln w="10541" cmpd="sng">
                    <a:solidFill>
                      <a:schemeClr val="accent1">
                        <a:shade val="88000"/>
                        <a:satMod val="110000"/>
                      </a:schemeClr>
                    </a:solidFill>
                    <a:prstDash val="solid"/>
                  </a:ln>
                  <a:solidFill>
                    <a:schemeClr val="accent3">
                      <a:lumMod val="75000"/>
                    </a:schemeClr>
                  </a:solidFill>
                  <a:latin typeface="Calibri" pitchFamily="34" charset="0"/>
                  <a:sym typeface="Wingdings 2"/>
                </a:rPr>
                <a:t></a:t>
              </a:r>
              <a:endParaRPr lang="en-US" sz="5400" b="1" dirty="0">
                <a:ln w="10541" cmpd="sng">
                  <a:solidFill>
                    <a:schemeClr val="accent1">
                      <a:shade val="88000"/>
                      <a:satMod val="110000"/>
                    </a:schemeClr>
                  </a:solidFill>
                  <a:prstDash val="solid"/>
                </a:ln>
                <a:solidFill>
                  <a:schemeClr val="accent3">
                    <a:lumMod val="75000"/>
                  </a:schemeClr>
                </a:solidFill>
                <a:latin typeface="Calibri" pitchFamily="34" charset="0"/>
              </a:endParaRPr>
            </a:p>
          </p:txBody>
        </p:sp>
        <p:sp>
          <p:nvSpPr>
            <p:cNvPr id="9" name="Rounded Rectangle 8"/>
            <p:cNvSpPr/>
            <p:nvPr/>
          </p:nvSpPr>
          <p:spPr>
            <a:xfrm>
              <a:off x="5364480" y="2771050"/>
              <a:ext cx="502920" cy="502920"/>
            </a:xfrm>
            <a:prstGeom prst="round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>
              <a:scene3d>
                <a:camera prst="orthographicFront"/>
                <a:lightRig rig="threePt" dir="t"/>
              </a:scene3d>
              <a:sp3d extrusionH="57150">
                <a:bevelT w="38100" h="38100"/>
              </a:sp3d>
            </a:bodyPr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5400" b="1" dirty="0">
                  <a:ln w="10541" cmpd="sng">
                    <a:solidFill>
                      <a:schemeClr val="accent1">
                        <a:shade val="88000"/>
                        <a:satMod val="110000"/>
                      </a:schemeClr>
                    </a:solidFill>
                    <a:prstDash val="solid"/>
                  </a:ln>
                  <a:solidFill>
                    <a:schemeClr val="accent3">
                      <a:lumMod val="75000"/>
                    </a:schemeClr>
                  </a:solidFill>
                  <a:latin typeface="Calibri" pitchFamily="34" charset="0"/>
                  <a:sym typeface="Wingdings 2"/>
                </a:rPr>
                <a:t></a:t>
              </a:r>
              <a:endParaRPr lang="en-US" sz="5400" b="1" dirty="0">
                <a:ln w="10541" cmpd="sng">
                  <a:solidFill>
                    <a:schemeClr val="accent1">
                      <a:shade val="88000"/>
                      <a:satMod val="110000"/>
                    </a:schemeClr>
                  </a:solidFill>
                  <a:prstDash val="solid"/>
                </a:ln>
                <a:solidFill>
                  <a:schemeClr val="accent3">
                    <a:lumMod val="75000"/>
                  </a:schemeClr>
                </a:solidFill>
                <a:latin typeface="Calibri" pitchFamily="34" charset="0"/>
              </a:endParaRPr>
            </a:p>
          </p:txBody>
        </p:sp>
        <p:sp>
          <p:nvSpPr>
            <p:cNvPr id="10" name="Rounded Rectangle 9"/>
            <p:cNvSpPr/>
            <p:nvPr/>
          </p:nvSpPr>
          <p:spPr>
            <a:xfrm>
              <a:off x="7010400" y="2635468"/>
              <a:ext cx="685800" cy="685800"/>
            </a:xfrm>
            <a:prstGeom prst="round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>
              <a:scene3d>
                <a:camera prst="orthographicFront"/>
                <a:lightRig rig="threePt" dir="t"/>
              </a:scene3d>
              <a:sp3d extrusionH="57150">
                <a:bevelT w="38100" h="38100"/>
              </a:sp3d>
            </a:bodyPr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4000" b="1" dirty="0">
                  <a:ln w="31550" cmpd="sng">
                    <a:gradFill>
                      <a:gsLst>
                        <a:gs pos="70000">
                          <a:schemeClr val="accent6">
                            <a:shade val="50000"/>
                            <a:satMod val="190000"/>
                          </a:schemeClr>
                        </a:gs>
                        <a:gs pos="0">
                          <a:schemeClr val="accent6">
                            <a:tint val="77000"/>
                            <a:satMod val="180000"/>
                          </a:schemeClr>
                        </a:gs>
                      </a:gsLst>
                      <a:lin ang="5400000"/>
                    </a:gradFill>
                    <a:prstDash val="solid"/>
                  </a:ln>
                  <a:solidFill>
                    <a:schemeClr val="accent6">
                      <a:lumMod val="90000"/>
                    </a:schemeClr>
                  </a:solidFill>
                  <a:effectLst>
                    <a:outerShdw blurRad="50800" dist="40000" dir="5400000" algn="tl" rotWithShape="0">
                      <a:srgbClr val="000000">
                        <a:shade val="5000"/>
                        <a:satMod val="120000"/>
                        <a:alpha val="33000"/>
                      </a:srgbClr>
                    </a:outerShdw>
                  </a:effectLst>
                  <a:latin typeface="Calibri" pitchFamily="34" charset="0"/>
                  <a:sym typeface="Wingdings 2"/>
                </a:rPr>
                <a:t>X</a:t>
              </a:r>
              <a:endParaRPr lang="en-US" sz="4000" b="1" dirty="0">
                <a:ln w="31550" cmpd="sng">
                  <a:gradFill>
                    <a:gsLst>
                      <a:gs pos="70000">
                        <a:schemeClr val="accent6">
                          <a:shade val="50000"/>
                          <a:satMod val="190000"/>
                        </a:schemeClr>
                      </a:gs>
                      <a:gs pos="0">
                        <a:schemeClr val="accent6">
                          <a:tint val="77000"/>
                          <a:satMod val="180000"/>
                        </a:schemeClr>
                      </a:gs>
                    </a:gsLst>
                    <a:lin ang="5400000"/>
                  </a:gradFill>
                  <a:prstDash val="solid"/>
                </a:ln>
                <a:solidFill>
                  <a:schemeClr val="accent6">
                    <a:lumMod val="90000"/>
                  </a:schemeClr>
                </a:solidFill>
                <a:effectLst>
                  <a:outerShdw blurRad="50800" dist="40000" dir="5400000" algn="tl" rotWithShape="0">
                    <a:srgbClr val="000000">
                      <a:shade val="5000"/>
                      <a:satMod val="120000"/>
                      <a:alpha val="33000"/>
                    </a:srgbClr>
                  </a:outerShdw>
                </a:effectLst>
                <a:latin typeface="Calibri" pitchFamily="34" charset="0"/>
              </a:endParaRPr>
            </a:p>
          </p:txBody>
        </p:sp>
      </p:grpSp>
      <p:grpSp>
        <p:nvGrpSpPr>
          <p:cNvPr id="3" name="Group 10"/>
          <p:cNvGrpSpPr>
            <a:grpSpLocks/>
          </p:cNvGrpSpPr>
          <p:nvPr/>
        </p:nvGrpSpPr>
        <p:grpSpPr bwMode="auto">
          <a:xfrm>
            <a:off x="609600" y="3473450"/>
            <a:ext cx="7239000" cy="746125"/>
            <a:chOff x="609600" y="3473668"/>
            <a:chExt cx="7239000" cy="746234"/>
          </a:xfrm>
        </p:grpSpPr>
        <p:sp>
          <p:nvSpPr>
            <p:cNvPr id="12" name="Rectangle 11"/>
            <p:cNvSpPr/>
            <p:nvPr/>
          </p:nvSpPr>
          <p:spPr>
            <a:xfrm>
              <a:off x="3048000" y="3473668"/>
              <a:ext cx="4800600" cy="746234"/>
            </a:xfrm>
            <a:prstGeom prst="rect">
              <a:avLst/>
            </a:prstGeom>
            <a:ln>
              <a:solidFill>
                <a:schemeClr val="accent3">
                  <a:lumMod val="75000"/>
                </a:schemeClr>
              </a:solidFill>
            </a:ln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Calibri" pitchFamily="34" charset="0"/>
              </a:endParaRPr>
            </a:p>
          </p:txBody>
        </p:sp>
        <p:sp>
          <p:nvSpPr>
            <p:cNvPr id="13" name="Rectangle 12"/>
            <p:cNvSpPr/>
            <p:nvPr/>
          </p:nvSpPr>
          <p:spPr>
            <a:xfrm>
              <a:off x="609600" y="3473668"/>
              <a:ext cx="2438400" cy="746234"/>
            </a:xfrm>
            <a:prstGeom prst="rect">
              <a:avLst/>
            </a:prstGeom>
            <a:solidFill>
              <a:schemeClr val="accent3">
                <a:lumMod val="40000"/>
                <a:lumOff val="60000"/>
              </a:schemeClr>
            </a:solidFill>
            <a:ln>
              <a:solidFill>
                <a:schemeClr val="accent3">
                  <a:lumMod val="75000"/>
                </a:schemeClr>
              </a:solidFill>
            </a:ln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2000" dirty="0">
                  <a:latin typeface="Calibri" pitchFamily="34" charset="0"/>
                </a:rPr>
                <a:t>Feature Description</a:t>
              </a:r>
            </a:p>
          </p:txBody>
        </p:sp>
        <p:sp>
          <p:nvSpPr>
            <p:cNvPr id="14" name="Rounded Rectangle 13"/>
            <p:cNvSpPr/>
            <p:nvPr/>
          </p:nvSpPr>
          <p:spPr>
            <a:xfrm>
              <a:off x="3611880" y="3640782"/>
              <a:ext cx="502920" cy="502920"/>
            </a:xfrm>
            <a:prstGeom prst="round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>
              <a:scene3d>
                <a:camera prst="orthographicFront"/>
                <a:lightRig rig="threePt" dir="t"/>
              </a:scene3d>
              <a:sp3d extrusionH="57150">
                <a:bevelT w="38100" h="38100"/>
              </a:sp3d>
            </a:bodyPr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5400" b="1" dirty="0">
                  <a:ln w="10541" cmpd="sng">
                    <a:solidFill>
                      <a:schemeClr val="accent1">
                        <a:shade val="88000"/>
                        <a:satMod val="110000"/>
                      </a:schemeClr>
                    </a:solidFill>
                    <a:prstDash val="solid"/>
                  </a:ln>
                  <a:solidFill>
                    <a:schemeClr val="accent3">
                      <a:lumMod val="75000"/>
                    </a:schemeClr>
                  </a:solidFill>
                  <a:latin typeface="Calibri" pitchFamily="34" charset="0"/>
                  <a:sym typeface="Wingdings 2"/>
                </a:rPr>
                <a:t></a:t>
              </a:r>
              <a:endParaRPr lang="en-US" sz="5400" b="1" dirty="0">
                <a:ln w="10541" cmpd="sng">
                  <a:solidFill>
                    <a:schemeClr val="accent1">
                      <a:shade val="88000"/>
                      <a:satMod val="110000"/>
                    </a:schemeClr>
                  </a:solidFill>
                  <a:prstDash val="solid"/>
                </a:ln>
                <a:solidFill>
                  <a:schemeClr val="accent3">
                    <a:lumMod val="75000"/>
                  </a:schemeClr>
                </a:solidFill>
                <a:latin typeface="Calibri" pitchFamily="34" charset="0"/>
              </a:endParaRPr>
            </a:p>
          </p:txBody>
        </p:sp>
        <p:sp>
          <p:nvSpPr>
            <p:cNvPr id="15" name="Rounded Rectangle 14"/>
            <p:cNvSpPr/>
            <p:nvPr/>
          </p:nvSpPr>
          <p:spPr>
            <a:xfrm>
              <a:off x="5257800" y="3505200"/>
              <a:ext cx="685800" cy="685800"/>
            </a:xfrm>
            <a:prstGeom prst="round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>
              <a:scene3d>
                <a:camera prst="orthographicFront"/>
                <a:lightRig rig="threePt" dir="t"/>
              </a:scene3d>
              <a:sp3d extrusionH="57150">
                <a:bevelT w="38100" h="38100"/>
              </a:sp3d>
            </a:bodyPr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4000" b="1" dirty="0">
                  <a:ln w="31550" cmpd="sng">
                    <a:gradFill>
                      <a:gsLst>
                        <a:gs pos="70000">
                          <a:schemeClr val="accent6">
                            <a:shade val="50000"/>
                            <a:satMod val="190000"/>
                          </a:schemeClr>
                        </a:gs>
                        <a:gs pos="0">
                          <a:schemeClr val="accent6">
                            <a:tint val="77000"/>
                            <a:satMod val="180000"/>
                          </a:schemeClr>
                        </a:gs>
                      </a:gsLst>
                      <a:lin ang="5400000"/>
                    </a:gradFill>
                    <a:prstDash val="solid"/>
                  </a:ln>
                  <a:solidFill>
                    <a:schemeClr val="accent6">
                      <a:lumMod val="90000"/>
                    </a:schemeClr>
                  </a:solidFill>
                  <a:effectLst>
                    <a:outerShdw blurRad="50800" dist="40000" dir="5400000" algn="tl" rotWithShape="0">
                      <a:srgbClr val="000000">
                        <a:shade val="5000"/>
                        <a:satMod val="120000"/>
                        <a:alpha val="33000"/>
                      </a:srgbClr>
                    </a:outerShdw>
                  </a:effectLst>
                  <a:latin typeface="Calibri" pitchFamily="34" charset="0"/>
                  <a:sym typeface="Wingdings 2"/>
                </a:rPr>
                <a:t>X</a:t>
              </a:r>
              <a:endParaRPr lang="en-US" sz="4000" b="1" dirty="0">
                <a:ln w="31550" cmpd="sng">
                  <a:gradFill>
                    <a:gsLst>
                      <a:gs pos="70000">
                        <a:schemeClr val="accent6">
                          <a:shade val="50000"/>
                          <a:satMod val="190000"/>
                        </a:schemeClr>
                      </a:gs>
                      <a:gs pos="0">
                        <a:schemeClr val="accent6">
                          <a:tint val="77000"/>
                          <a:satMod val="180000"/>
                        </a:schemeClr>
                      </a:gs>
                    </a:gsLst>
                    <a:lin ang="5400000"/>
                  </a:gradFill>
                  <a:prstDash val="solid"/>
                </a:ln>
                <a:solidFill>
                  <a:schemeClr val="accent6">
                    <a:lumMod val="90000"/>
                  </a:schemeClr>
                </a:solidFill>
                <a:effectLst>
                  <a:outerShdw blurRad="50800" dist="40000" dir="5400000" algn="tl" rotWithShape="0">
                    <a:srgbClr val="000000">
                      <a:shade val="5000"/>
                      <a:satMod val="120000"/>
                      <a:alpha val="33000"/>
                    </a:srgbClr>
                  </a:outerShdw>
                </a:effectLst>
                <a:latin typeface="Calibri" pitchFamily="34" charset="0"/>
              </a:endParaRPr>
            </a:p>
          </p:txBody>
        </p:sp>
        <p:sp>
          <p:nvSpPr>
            <p:cNvPr id="16" name="Rounded Rectangle 15"/>
            <p:cNvSpPr/>
            <p:nvPr/>
          </p:nvSpPr>
          <p:spPr>
            <a:xfrm>
              <a:off x="7010400" y="3505200"/>
              <a:ext cx="685800" cy="685800"/>
            </a:xfrm>
            <a:prstGeom prst="round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>
              <a:scene3d>
                <a:camera prst="orthographicFront"/>
                <a:lightRig rig="threePt" dir="t"/>
              </a:scene3d>
              <a:sp3d extrusionH="57150">
                <a:bevelT w="38100" h="38100"/>
              </a:sp3d>
            </a:bodyPr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4000" b="1" dirty="0">
                  <a:ln w="31550" cmpd="sng">
                    <a:gradFill>
                      <a:gsLst>
                        <a:gs pos="70000">
                          <a:schemeClr val="accent6">
                            <a:shade val="50000"/>
                            <a:satMod val="190000"/>
                          </a:schemeClr>
                        </a:gs>
                        <a:gs pos="0">
                          <a:schemeClr val="accent6">
                            <a:tint val="77000"/>
                            <a:satMod val="180000"/>
                          </a:schemeClr>
                        </a:gs>
                      </a:gsLst>
                      <a:lin ang="5400000"/>
                    </a:gradFill>
                    <a:prstDash val="solid"/>
                  </a:ln>
                  <a:solidFill>
                    <a:schemeClr val="accent6">
                      <a:lumMod val="90000"/>
                    </a:schemeClr>
                  </a:solidFill>
                  <a:effectLst>
                    <a:outerShdw blurRad="50800" dist="40000" dir="5400000" algn="tl" rotWithShape="0">
                      <a:srgbClr val="000000">
                        <a:shade val="5000"/>
                        <a:satMod val="120000"/>
                        <a:alpha val="33000"/>
                      </a:srgbClr>
                    </a:outerShdw>
                  </a:effectLst>
                  <a:latin typeface="Calibri" pitchFamily="34" charset="0"/>
                  <a:sym typeface="Wingdings 2"/>
                </a:rPr>
                <a:t>X</a:t>
              </a:r>
              <a:endParaRPr lang="en-US" sz="4000" b="1" dirty="0">
                <a:ln w="31550" cmpd="sng">
                  <a:gradFill>
                    <a:gsLst>
                      <a:gs pos="70000">
                        <a:schemeClr val="accent6">
                          <a:shade val="50000"/>
                          <a:satMod val="190000"/>
                        </a:schemeClr>
                      </a:gs>
                      <a:gs pos="0">
                        <a:schemeClr val="accent6">
                          <a:tint val="77000"/>
                          <a:satMod val="180000"/>
                        </a:schemeClr>
                      </a:gs>
                    </a:gsLst>
                    <a:lin ang="5400000"/>
                  </a:gradFill>
                  <a:prstDash val="solid"/>
                </a:ln>
                <a:solidFill>
                  <a:schemeClr val="accent6">
                    <a:lumMod val="90000"/>
                  </a:schemeClr>
                </a:solidFill>
                <a:effectLst>
                  <a:outerShdw blurRad="50800" dist="40000" dir="5400000" algn="tl" rotWithShape="0">
                    <a:srgbClr val="000000">
                      <a:shade val="5000"/>
                      <a:satMod val="120000"/>
                      <a:alpha val="33000"/>
                    </a:srgbClr>
                  </a:outerShdw>
                </a:effectLst>
                <a:latin typeface="Calibri" pitchFamily="34" charset="0"/>
              </a:endParaRPr>
            </a:p>
          </p:txBody>
        </p:sp>
      </p:grpSp>
      <p:grpSp>
        <p:nvGrpSpPr>
          <p:cNvPr id="4" name="Group 16"/>
          <p:cNvGrpSpPr>
            <a:grpSpLocks/>
          </p:cNvGrpSpPr>
          <p:nvPr/>
        </p:nvGrpSpPr>
        <p:grpSpPr bwMode="auto">
          <a:xfrm>
            <a:off x="638175" y="5197475"/>
            <a:ext cx="7210425" cy="746125"/>
            <a:chOff x="638502" y="5197366"/>
            <a:chExt cx="7210098" cy="746234"/>
          </a:xfrm>
        </p:grpSpPr>
        <p:sp>
          <p:nvSpPr>
            <p:cNvPr id="18" name="Rectangle 17"/>
            <p:cNvSpPr/>
            <p:nvPr/>
          </p:nvSpPr>
          <p:spPr>
            <a:xfrm>
              <a:off x="3048218" y="5197366"/>
              <a:ext cx="4800382" cy="746234"/>
            </a:xfrm>
            <a:prstGeom prst="rect">
              <a:avLst/>
            </a:prstGeom>
            <a:ln>
              <a:solidFill>
                <a:schemeClr val="accent3">
                  <a:lumMod val="75000"/>
                </a:schemeClr>
              </a:solidFill>
            </a:ln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Calibri" pitchFamily="34" charset="0"/>
              </a:endParaRPr>
            </a:p>
          </p:txBody>
        </p:sp>
        <p:sp>
          <p:nvSpPr>
            <p:cNvPr id="19" name="Rectangle 18"/>
            <p:cNvSpPr/>
            <p:nvPr/>
          </p:nvSpPr>
          <p:spPr>
            <a:xfrm>
              <a:off x="638502" y="5197366"/>
              <a:ext cx="2409716" cy="746234"/>
            </a:xfrm>
            <a:prstGeom prst="rect">
              <a:avLst/>
            </a:prstGeom>
            <a:solidFill>
              <a:schemeClr val="accent3">
                <a:lumMod val="40000"/>
                <a:lumOff val="60000"/>
              </a:schemeClr>
            </a:solidFill>
            <a:ln>
              <a:solidFill>
                <a:schemeClr val="accent3">
                  <a:lumMod val="75000"/>
                </a:schemeClr>
              </a:solidFill>
            </a:ln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2000" dirty="0">
                  <a:latin typeface="Calibri" pitchFamily="34" charset="0"/>
                </a:rPr>
                <a:t>Feature Description</a:t>
              </a:r>
            </a:p>
          </p:txBody>
        </p:sp>
        <p:sp>
          <p:nvSpPr>
            <p:cNvPr id="20" name="Rounded Rectangle 19"/>
            <p:cNvSpPr/>
            <p:nvPr/>
          </p:nvSpPr>
          <p:spPr>
            <a:xfrm>
              <a:off x="3611880" y="5364480"/>
              <a:ext cx="502920" cy="502920"/>
            </a:xfrm>
            <a:prstGeom prst="round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>
              <a:scene3d>
                <a:camera prst="orthographicFront"/>
                <a:lightRig rig="threePt" dir="t"/>
              </a:scene3d>
              <a:sp3d extrusionH="57150">
                <a:bevelT w="38100" h="38100"/>
              </a:sp3d>
            </a:bodyPr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5400" b="1" dirty="0">
                  <a:ln w="10541" cmpd="sng">
                    <a:solidFill>
                      <a:schemeClr val="accent1">
                        <a:shade val="88000"/>
                        <a:satMod val="110000"/>
                      </a:schemeClr>
                    </a:solidFill>
                    <a:prstDash val="solid"/>
                  </a:ln>
                  <a:solidFill>
                    <a:schemeClr val="accent3">
                      <a:lumMod val="75000"/>
                    </a:schemeClr>
                  </a:solidFill>
                  <a:latin typeface="Calibri" pitchFamily="34" charset="0"/>
                  <a:sym typeface="Wingdings 2"/>
                </a:rPr>
                <a:t></a:t>
              </a:r>
              <a:endParaRPr lang="en-US" sz="5400" b="1" dirty="0">
                <a:ln w="10541" cmpd="sng">
                  <a:solidFill>
                    <a:schemeClr val="accent1">
                      <a:shade val="88000"/>
                      <a:satMod val="110000"/>
                    </a:schemeClr>
                  </a:solidFill>
                  <a:prstDash val="solid"/>
                </a:ln>
                <a:solidFill>
                  <a:schemeClr val="accent3">
                    <a:lumMod val="75000"/>
                  </a:schemeClr>
                </a:solidFill>
                <a:latin typeface="Calibri" pitchFamily="34" charset="0"/>
              </a:endParaRPr>
            </a:p>
          </p:txBody>
        </p:sp>
        <p:sp>
          <p:nvSpPr>
            <p:cNvPr id="21" name="Rounded Rectangle 20"/>
            <p:cNvSpPr/>
            <p:nvPr/>
          </p:nvSpPr>
          <p:spPr>
            <a:xfrm>
              <a:off x="5364480" y="5364480"/>
              <a:ext cx="502920" cy="502920"/>
            </a:xfrm>
            <a:prstGeom prst="round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>
              <a:scene3d>
                <a:camera prst="orthographicFront"/>
                <a:lightRig rig="threePt" dir="t"/>
              </a:scene3d>
              <a:sp3d extrusionH="57150">
                <a:bevelT w="38100" h="38100"/>
              </a:sp3d>
            </a:bodyPr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5400" b="1" dirty="0">
                  <a:ln w="10541" cmpd="sng">
                    <a:solidFill>
                      <a:schemeClr val="accent1">
                        <a:shade val="88000"/>
                        <a:satMod val="110000"/>
                      </a:schemeClr>
                    </a:solidFill>
                    <a:prstDash val="solid"/>
                  </a:ln>
                  <a:solidFill>
                    <a:schemeClr val="accent3">
                      <a:lumMod val="75000"/>
                    </a:schemeClr>
                  </a:solidFill>
                  <a:latin typeface="Calibri" pitchFamily="34" charset="0"/>
                  <a:sym typeface="Wingdings 2"/>
                </a:rPr>
                <a:t></a:t>
              </a:r>
              <a:endParaRPr lang="en-US" sz="5400" b="1" dirty="0">
                <a:ln w="10541" cmpd="sng">
                  <a:solidFill>
                    <a:schemeClr val="accent1">
                      <a:shade val="88000"/>
                      <a:satMod val="110000"/>
                    </a:schemeClr>
                  </a:solidFill>
                  <a:prstDash val="solid"/>
                </a:ln>
                <a:solidFill>
                  <a:schemeClr val="accent3">
                    <a:lumMod val="75000"/>
                  </a:schemeClr>
                </a:solidFill>
                <a:latin typeface="Calibri" pitchFamily="34" charset="0"/>
              </a:endParaRPr>
            </a:p>
          </p:txBody>
        </p:sp>
        <p:sp>
          <p:nvSpPr>
            <p:cNvPr id="22" name="Rounded Rectangle 21"/>
            <p:cNvSpPr/>
            <p:nvPr/>
          </p:nvSpPr>
          <p:spPr>
            <a:xfrm>
              <a:off x="7010400" y="5228898"/>
              <a:ext cx="685800" cy="685800"/>
            </a:xfrm>
            <a:prstGeom prst="round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>
              <a:scene3d>
                <a:camera prst="orthographicFront"/>
                <a:lightRig rig="threePt" dir="t"/>
              </a:scene3d>
              <a:sp3d extrusionH="57150">
                <a:bevelT w="38100" h="38100"/>
              </a:sp3d>
            </a:bodyPr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4000" b="1" dirty="0">
                  <a:ln w="31550" cmpd="sng">
                    <a:gradFill>
                      <a:gsLst>
                        <a:gs pos="70000">
                          <a:schemeClr val="accent6">
                            <a:shade val="50000"/>
                            <a:satMod val="190000"/>
                          </a:schemeClr>
                        </a:gs>
                        <a:gs pos="0">
                          <a:schemeClr val="accent6">
                            <a:tint val="77000"/>
                            <a:satMod val="180000"/>
                          </a:schemeClr>
                        </a:gs>
                      </a:gsLst>
                      <a:lin ang="5400000"/>
                    </a:gradFill>
                    <a:prstDash val="solid"/>
                  </a:ln>
                  <a:solidFill>
                    <a:schemeClr val="accent6">
                      <a:lumMod val="90000"/>
                    </a:schemeClr>
                  </a:solidFill>
                  <a:effectLst>
                    <a:outerShdw blurRad="50800" dist="40000" dir="5400000" algn="tl" rotWithShape="0">
                      <a:srgbClr val="000000">
                        <a:shade val="5000"/>
                        <a:satMod val="120000"/>
                        <a:alpha val="33000"/>
                      </a:srgbClr>
                    </a:outerShdw>
                  </a:effectLst>
                  <a:latin typeface="Calibri" pitchFamily="34" charset="0"/>
                  <a:sym typeface="Wingdings 2"/>
                </a:rPr>
                <a:t>X</a:t>
              </a:r>
              <a:endParaRPr lang="en-US" sz="4000" b="1" dirty="0">
                <a:ln w="31550" cmpd="sng">
                  <a:gradFill>
                    <a:gsLst>
                      <a:gs pos="70000">
                        <a:schemeClr val="accent6">
                          <a:shade val="50000"/>
                          <a:satMod val="190000"/>
                        </a:schemeClr>
                      </a:gs>
                      <a:gs pos="0">
                        <a:schemeClr val="accent6">
                          <a:tint val="77000"/>
                          <a:satMod val="180000"/>
                        </a:schemeClr>
                      </a:gs>
                    </a:gsLst>
                    <a:lin ang="5400000"/>
                  </a:gradFill>
                  <a:prstDash val="solid"/>
                </a:ln>
                <a:solidFill>
                  <a:schemeClr val="accent6">
                    <a:lumMod val="90000"/>
                  </a:schemeClr>
                </a:solidFill>
                <a:effectLst>
                  <a:outerShdw blurRad="50800" dist="40000" dir="5400000" algn="tl" rotWithShape="0">
                    <a:srgbClr val="000000">
                      <a:shade val="5000"/>
                      <a:satMod val="120000"/>
                      <a:alpha val="33000"/>
                    </a:srgbClr>
                  </a:outerShdw>
                </a:effectLst>
                <a:latin typeface="Calibri" pitchFamily="34" charset="0"/>
              </a:endParaRPr>
            </a:p>
          </p:txBody>
        </p:sp>
      </p:grpSp>
      <p:grpSp>
        <p:nvGrpSpPr>
          <p:cNvPr id="5" name="Group 22"/>
          <p:cNvGrpSpPr>
            <a:grpSpLocks/>
          </p:cNvGrpSpPr>
          <p:nvPr/>
        </p:nvGrpSpPr>
        <p:grpSpPr bwMode="auto">
          <a:xfrm>
            <a:off x="609600" y="4359275"/>
            <a:ext cx="7239000" cy="746125"/>
            <a:chOff x="609600" y="4358654"/>
            <a:chExt cx="7239000" cy="746746"/>
          </a:xfrm>
        </p:grpSpPr>
        <p:sp>
          <p:nvSpPr>
            <p:cNvPr id="24" name="Rectangle 23"/>
            <p:cNvSpPr/>
            <p:nvPr/>
          </p:nvSpPr>
          <p:spPr>
            <a:xfrm>
              <a:off x="3048000" y="4358654"/>
              <a:ext cx="4800600" cy="746746"/>
            </a:xfrm>
            <a:prstGeom prst="rect">
              <a:avLst/>
            </a:prstGeom>
            <a:ln>
              <a:solidFill>
                <a:schemeClr val="accent3">
                  <a:lumMod val="75000"/>
                </a:schemeClr>
              </a:solidFill>
            </a:ln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Calibri" pitchFamily="34" charset="0"/>
              </a:endParaRPr>
            </a:p>
          </p:txBody>
        </p:sp>
        <p:sp>
          <p:nvSpPr>
            <p:cNvPr id="25" name="Rectangle 24"/>
            <p:cNvSpPr/>
            <p:nvPr/>
          </p:nvSpPr>
          <p:spPr>
            <a:xfrm>
              <a:off x="609600" y="4358654"/>
              <a:ext cx="2438400" cy="746746"/>
            </a:xfrm>
            <a:prstGeom prst="rect">
              <a:avLst/>
            </a:prstGeom>
            <a:ln>
              <a:solidFill>
                <a:schemeClr val="accent3">
                  <a:lumMod val="75000"/>
                </a:schemeClr>
              </a:solidFill>
            </a:ln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2000" dirty="0">
                  <a:latin typeface="Calibri" pitchFamily="34" charset="0"/>
                </a:rPr>
                <a:t>Feature Description</a:t>
              </a:r>
            </a:p>
          </p:txBody>
        </p:sp>
        <p:sp>
          <p:nvSpPr>
            <p:cNvPr id="26" name="Rounded Rectangle 25"/>
            <p:cNvSpPr/>
            <p:nvPr/>
          </p:nvSpPr>
          <p:spPr>
            <a:xfrm>
              <a:off x="3611880" y="4523650"/>
              <a:ext cx="502920" cy="502920"/>
            </a:xfrm>
            <a:prstGeom prst="round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>
              <a:scene3d>
                <a:camera prst="orthographicFront"/>
                <a:lightRig rig="threePt" dir="t"/>
              </a:scene3d>
              <a:sp3d extrusionH="57150">
                <a:bevelT w="38100" h="38100"/>
              </a:sp3d>
            </a:bodyPr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5400" b="1" dirty="0">
                  <a:ln w="10541" cmpd="sng">
                    <a:solidFill>
                      <a:schemeClr val="accent1">
                        <a:shade val="88000"/>
                        <a:satMod val="110000"/>
                      </a:schemeClr>
                    </a:solidFill>
                    <a:prstDash val="solid"/>
                  </a:ln>
                  <a:solidFill>
                    <a:schemeClr val="accent3">
                      <a:lumMod val="75000"/>
                    </a:schemeClr>
                  </a:solidFill>
                  <a:latin typeface="Calibri" pitchFamily="34" charset="0"/>
                  <a:sym typeface="Wingdings 2"/>
                </a:rPr>
                <a:t></a:t>
              </a:r>
              <a:endParaRPr lang="en-US" sz="5400" b="1" dirty="0">
                <a:ln w="10541" cmpd="sng">
                  <a:solidFill>
                    <a:schemeClr val="accent1">
                      <a:shade val="88000"/>
                      <a:satMod val="110000"/>
                    </a:schemeClr>
                  </a:solidFill>
                  <a:prstDash val="solid"/>
                </a:ln>
                <a:solidFill>
                  <a:schemeClr val="accent3">
                    <a:lumMod val="75000"/>
                  </a:schemeClr>
                </a:solidFill>
                <a:latin typeface="Calibri" pitchFamily="34" charset="0"/>
              </a:endParaRPr>
            </a:p>
          </p:txBody>
        </p:sp>
        <p:sp>
          <p:nvSpPr>
            <p:cNvPr id="27" name="Rounded Rectangle 26"/>
            <p:cNvSpPr/>
            <p:nvPr/>
          </p:nvSpPr>
          <p:spPr>
            <a:xfrm>
              <a:off x="5257800" y="4388068"/>
              <a:ext cx="685800" cy="685800"/>
            </a:xfrm>
            <a:prstGeom prst="round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>
              <a:scene3d>
                <a:camera prst="orthographicFront"/>
                <a:lightRig rig="threePt" dir="t"/>
              </a:scene3d>
              <a:sp3d extrusionH="57150">
                <a:bevelT w="38100" h="38100"/>
              </a:sp3d>
            </a:bodyPr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4000" b="1" dirty="0">
                  <a:ln w="31550" cmpd="sng">
                    <a:gradFill>
                      <a:gsLst>
                        <a:gs pos="70000">
                          <a:schemeClr val="accent6">
                            <a:shade val="50000"/>
                            <a:satMod val="190000"/>
                          </a:schemeClr>
                        </a:gs>
                        <a:gs pos="0">
                          <a:schemeClr val="accent6">
                            <a:tint val="77000"/>
                            <a:satMod val="180000"/>
                          </a:schemeClr>
                        </a:gs>
                      </a:gsLst>
                      <a:lin ang="5400000"/>
                    </a:gradFill>
                    <a:prstDash val="solid"/>
                  </a:ln>
                  <a:solidFill>
                    <a:schemeClr val="accent6">
                      <a:lumMod val="90000"/>
                    </a:schemeClr>
                  </a:solidFill>
                  <a:effectLst>
                    <a:outerShdw blurRad="50800" dist="40000" dir="5400000" algn="tl" rotWithShape="0">
                      <a:srgbClr val="000000">
                        <a:shade val="5000"/>
                        <a:satMod val="120000"/>
                        <a:alpha val="33000"/>
                      </a:srgbClr>
                    </a:outerShdw>
                  </a:effectLst>
                  <a:latin typeface="Calibri" pitchFamily="34" charset="0"/>
                  <a:sym typeface="Wingdings 2"/>
                </a:rPr>
                <a:t>X</a:t>
              </a:r>
              <a:endParaRPr lang="en-US" sz="4000" b="1" dirty="0">
                <a:ln w="31550" cmpd="sng">
                  <a:gradFill>
                    <a:gsLst>
                      <a:gs pos="70000">
                        <a:schemeClr val="accent6">
                          <a:shade val="50000"/>
                          <a:satMod val="190000"/>
                        </a:schemeClr>
                      </a:gs>
                      <a:gs pos="0">
                        <a:schemeClr val="accent6">
                          <a:tint val="77000"/>
                          <a:satMod val="180000"/>
                        </a:schemeClr>
                      </a:gs>
                    </a:gsLst>
                    <a:lin ang="5400000"/>
                  </a:gradFill>
                  <a:prstDash val="solid"/>
                </a:ln>
                <a:solidFill>
                  <a:schemeClr val="accent6">
                    <a:lumMod val="90000"/>
                  </a:schemeClr>
                </a:solidFill>
                <a:effectLst>
                  <a:outerShdw blurRad="50800" dist="40000" dir="5400000" algn="tl" rotWithShape="0">
                    <a:srgbClr val="000000">
                      <a:shade val="5000"/>
                      <a:satMod val="120000"/>
                      <a:alpha val="33000"/>
                    </a:srgbClr>
                  </a:outerShdw>
                </a:effectLst>
                <a:latin typeface="Calibri" pitchFamily="34" charset="0"/>
              </a:endParaRPr>
            </a:p>
          </p:txBody>
        </p:sp>
        <p:sp>
          <p:nvSpPr>
            <p:cNvPr id="28" name="Rounded Rectangle 27"/>
            <p:cNvSpPr/>
            <p:nvPr/>
          </p:nvSpPr>
          <p:spPr>
            <a:xfrm>
              <a:off x="7026166" y="4511566"/>
              <a:ext cx="502920" cy="502920"/>
            </a:xfrm>
            <a:prstGeom prst="round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>
              <a:scene3d>
                <a:camera prst="orthographicFront"/>
                <a:lightRig rig="threePt" dir="t"/>
              </a:scene3d>
              <a:sp3d extrusionH="57150">
                <a:bevelT w="38100" h="38100"/>
              </a:sp3d>
            </a:bodyPr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5400" b="1" dirty="0">
                  <a:ln w="10541" cmpd="sng">
                    <a:solidFill>
                      <a:schemeClr val="accent1">
                        <a:shade val="88000"/>
                        <a:satMod val="110000"/>
                      </a:schemeClr>
                    </a:solidFill>
                    <a:prstDash val="solid"/>
                  </a:ln>
                  <a:solidFill>
                    <a:schemeClr val="accent3">
                      <a:lumMod val="75000"/>
                    </a:schemeClr>
                  </a:solidFill>
                  <a:latin typeface="Calibri" pitchFamily="34" charset="0"/>
                  <a:sym typeface="Wingdings 2"/>
                </a:rPr>
                <a:t></a:t>
              </a:r>
              <a:endParaRPr lang="en-US" sz="5400" b="1" dirty="0">
                <a:ln w="10541" cmpd="sng">
                  <a:solidFill>
                    <a:schemeClr val="accent1">
                      <a:shade val="88000"/>
                      <a:satMod val="110000"/>
                    </a:schemeClr>
                  </a:solidFill>
                  <a:prstDash val="solid"/>
                </a:ln>
                <a:solidFill>
                  <a:schemeClr val="accent3">
                    <a:lumMod val="75000"/>
                  </a:schemeClr>
                </a:solidFill>
                <a:latin typeface="Calibri" pitchFamily="34" charset="0"/>
              </a:endParaRPr>
            </a:p>
          </p:txBody>
        </p:sp>
      </p:grpSp>
      <p:cxnSp>
        <p:nvCxnSpPr>
          <p:cNvPr id="29" name="Straight Connector 28"/>
          <p:cNvCxnSpPr/>
          <p:nvPr/>
        </p:nvCxnSpPr>
        <p:spPr>
          <a:xfrm rot="5400000">
            <a:off x="2667000" y="3886200"/>
            <a:ext cx="4114800" cy="0"/>
          </a:xfrm>
          <a:prstGeom prst="line">
            <a:avLst/>
          </a:prstGeom>
          <a:ln>
            <a:solidFill>
              <a:schemeClr val="accent3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/>
          <p:cNvCxnSpPr/>
          <p:nvPr/>
        </p:nvCxnSpPr>
        <p:spPr>
          <a:xfrm rot="5400000">
            <a:off x="4419600" y="3886200"/>
            <a:ext cx="4114800" cy="0"/>
          </a:xfrm>
          <a:prstGeom prst="line">
            <a:avLst/>
          </a:prstGeom>
          <a:ln>
            <a:solidFill>
              <a:schemeClr val="accent3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1" name="Group 30"/>
          <p:cNvGrpSpPr>
            <a:grpSpLocks/>
          </p:cNvGrpSpPr>
          <p:nvPr/>
        </p:nvGrpSpPr>
        <p:grpSpPr bwMode="auto">
          <a:xfrm>
            <a:off x="609600" y="1752600"/>
            <a:ext cx="7467600" cy="838200"/>
            <a:chOff x="609600" y="1752600"/>
            <a:chExt cx="7467600" cy="838200"/>
          </a:xfrm>
        </p:grpSpPr>
        <p:sp>
          <p:nvSpPr>
            <p:cNvPr id="32" name="Rectangle 31"/>
            <p:cNvSpPr/>
            <p:nvPr/>
          </p:nvSpPr>
          <p:spPr>
            <a:xfrm>
              <a:off x="3048000" y="1828800"/>
              <a:ext cx="1600200" cy="685800"/>
            </a:xfrm>
            <a:prstGeom prst="rect">
              <a:avLst/>
            </a:prstGeom>
            <a:noFill/>
            <a:effectLst/>
            <a:scene3d>
              <a:camera prst="orthographicFront">
                <a:rot lat="0" lon="0" rev="0"/>
              </a:camera>
              <a:lightRig rig="threePt" dir="t">
                <a:rot lat="0" lon="0" rev="1200000"/>
              </a:lightRig>
            </a:scene3d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anchor="ctr">
              <a:scene3d>
                <a:camera prst="orthographicFront">
                  <a:rot lat="0" lon="0" rev="0"/>
                </a:camera>
                <a:lightRig rig="contrasting" dir="t">
                  <a:rot lat="0" lon="0" rev="4500000"/>
                </a:lightRig>
              </a:scene3d>
              <a:sp3d contourW="6350" prstMaterial="metal">
                <a:bevelT w="127000" h="31750" prst="relaxedInset"/>
                <a:contourClr>
                  <a:schemeClr val="accent1">
                    <a:shade val="75000"/>
                  </a:schemeClr>
                </a:contourClr>
              </a:sp3d>
            </a:bodyPr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2400" b="1" cap="all" dirty="0">
                  <a:ln w="0"/>
                  <a:solidFill>
                    <a:schemeClr val="accent3">
                      <a:lumMod val="50000"/>
                    </a:schemeClr>
                  </a:solidFill>
                  <a:effectLst>
                    <a:reflection blurRad="12700" stA="50000" endPos="50000" dist="5000" dir="5400000" sy="-100000" rotWithShape="0"/>
                  </a:effectLst>
                  <a:latin typeface="Calibri" pitchFamily="34" charset="0"/>
                </a:rPr>
                <a:t>Product 1</a:t>
              </a:r>
            </a:p>
          </p:txBody>
        </p:sp>
        <p:sp>
          <p:nvSpPr>
            <p:cNvPr id="33" name="Rectangle 32"/>
            <p:cNvSpPr/>
            <p:nvPr/>
          </p:nvSpPr>
          <p:spPr>
            <a:xfrm>
              <a:off x="4724400" y="1828800"/>
              <a:ext cx="1600200" cy="685800"/>
            </a:xfrm>
            <a:prstGeom prst="rect">
              <a:avLst/>
            </a:prstGeom>
            <a:noFill/>
            <a:effectLst/>
            <a:scene3d>
              <a:camera prst="orthographicFront">
                <a:rot lat="0" lon="0" rev="0"/>
              </a:camera>
              <a:lightRig rig="threePt" dir="t">
                <a:rot lat="0" lon="0" rev="1200000"/>
              </a:lightRig>
            </a:scene3d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anchor="ctr">
              <a:scene3d>
                <a:camera prst="orthographicFront">
                  <a:rot lat="0" lon="0" rev="0"/>
                </a:camera>
                <a:lightRig rig="contrasting" dir="t">
                  <a:rot lat="0" lon="0" rev="4500000"/>
                </a:lightRig>
              </a:scene3d>
              <a:sp3d contourW="6350" prstMaterial="metal">
                <a:bevelT w="127000" h="31750" prst="relaxedInset"/>
                <a:contourClr>
                  <a:schemeClr val="accent1">
                    <a:shade val="75000"/>
                  </a:schemeClr>
                </a:contourClr>
              </a:sp3d>
            </a:bodyPr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2400" b="1" cap="all" dirty="0">
                  <a:ln w="0"/>
                  <a:solidFill>
                    <a:schemeClr val="accent3">
                      <a:lumMod val="50000"/>
                    </a:schemeClr>
                  </a:solidFill>
                  <a:effectLst>
                    <a:reflection blurRad="12700" stA="50000" endPos="50000" dist="5000" dir="5400000" sy="-100000" rotWithShape="0"/>
                  </a:effectLst>
                  <a:latin typeface="Calibri" pitchFamily="34" charset="0"/>
                </a:rPr>
                <a:t>Product 2</a:t>
              </a:r>
            </a:p>
          </p:txBody>
        </p:sp>
        <p:sp>
          <p:nvSpPr>
            <p:cNvPr id="34" name="Rectangle 33"/>
            <p:cNvSpPr/>
            <p:nvPr/>
          </p:nvSpPr>
          <p:spPr>
            <a:xfrm>
              <a:off x="6477000" y="1828800"/>
              <a:ext cx="1600200" cy="685800"/>
            </a:xfrm>
            <a:prstGeom prst="rect">
              <a:avLst/>
            </a:prstGeom>
            <a:noFill/>
            <a:effectLst/>
            <a:scene3d>
              <a:camera prst="orthographicFront">
                <a:rot lat="0" lon="0" rev="0"/>
              </a:camera>
              <a:lightRig rig="threePt" dir="t">
                <a:rot lat="0" lon="0" rev="1200000"/>
              </a:lightRig>
            </a:scene3d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anchor="ctr">
              <a:scene3d>
                <a:camera prst="orthographicFront">
                  <a:rot lat="0" lon="0" rev="0"/>
                </a:camera>
                <a:lightRig rig="contrasting" dir="t">
                  <a:rot lat="0" lon="0" rev="4500000"/>
                </a:lightRig>
              </a:scene3d>
              <a:sp3d contourW="6350" prstMaterial="metal">
                <a:bevelT w="127000" h="31750" prst="relaxedInset"/>
                <a:contourClr>
                  <a:schemeClr val="accent1">
                    <a:shade val="75000"/>
                  </a:schemeClr>
                </a:contourClr>
              </a:sp3d>
            </a:bodyPr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2400" b="1" cap="all" dirty="0">
                  <a:ln w="0"/>
                  <a:solidFill>
                    <a:schemeClr val="accent3">
                      <a:lumMod val="50000"/>
                    </a:schemeClr>
                  </a:solidFill>
                  <a:effectLst>
                    <a:reflection blurRad="12700" stA="50000" endPos="50000" dist="5000" dir="5400000" sy="-100000" rotWithShape="0"/>
                  </a:effectLst>
                  <a:latin typeface="Calibri" pitchFamily="34" charset="0"/>
                </a:rPr>
                <a:t>Product 3</a:t>
              </a:r>
            </a:p>
          </p:txBody>
        </p:sp>
        <p:sp>
          <p:nvSpPr>
            <p:cNvPr id="35" name="Rectangle 34"/>
            <p:cNvSpPr/>
            <p:nvPr/>
          </p:nvSpPr>
          <p:spPr>
            <a:xfrm>
              <a:off x="609600" y="1752600"/>
              <a:ext cx="2286000" cy="685800"/>
            </a:xfrm>
            <a:prstGeom prst="rect">
              <a:avLst/>
            </a:prstGeom>
            <a:noFill/>
            <a:effectLst/>
            <a:scene3d>
              <a:camera prst="orthographicFront">
                <a:rot lat="0" lon="0" rev="0"/>
              </a:camera>
              <a:lightRig rig="threePt" dir="t">
                <a:rot lat="0" lon="0" rev="1200000"/>
              </a:lightRig>
            </a:scene3d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anchor="ctr">
              <a:scene3d>
                <a:camera prst="orthographicFront">
                  <a:rot lat="0" lon="0" rev="0"/>
                </a:camera>
                <a:lightRig rig="contrasting" dir="t">
                  <a:rot lat="0" lon="0" rev="4500000"/>
                </a:lightRig>
              </a:scene3d>
              <a:sp3d contourW="6350" prstMaterial="metal">
                <a:bevelT w="127000" h="31750" prst="relaxedInset"/>
                <a:contourClr>
                  <a:schemeClr val="accent1">
                    <a:shade val="75000"/>
                  </a:schemeClr>
                </a:contourClr>
              </a:sp3d>
            </a:bodyPr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4000" b="1" cap="all" dirty="0">
                  <a:ln w="0"/>
                  <a:solidFill>
                    <a:schemeClr val="accent3">
                      <a:lumMod val="50000"/>
                    </a:schemeClr>
                  </a:solidFill>
                  <a:effectLst>
                    <a:reflection blurRad="12700" stA="50000" endPos="50000" dist="5000" dir="5400000" sy="-100000" rotWithShape="0"/>
                  </a:effectLst>
                  <a:latin typeface="Calibri" pitchFamily="34" charset="0"/>
                </a:rPr>
                <a:t>FEATURES</a:t>
              </a:r>
            </a:p>
          </p:txBody>
        </p:sp>
        <p:cxnSp>
          <p:nvCxnSpPr>
            <p:cNvPr id="36" name="Straight Connector 35"/>
            <p:cNvCxnSpPr/>
            <p:nvPr/>
          </p:nvCxnSpPr>
          <p:spPr>
            <a:xfrm rot="5400000">
              <a:off x="2667794" y="2209006"/>
              <a:ext cx="762000" cy="1588"/>
            </a:xfrm>
            <a:prstGeom prst="line">
              <a:avLst/>
            </a:prstGeom>
            <a:ln w="28575">
              <a:solidFill>
                <a:schemeClr val="accent3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960931743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3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6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1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6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1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6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Rectangle 22"/>
          <p:cNvSpPr/>
          <p:nvPr/>
        </p:nvSpPr>
        <p:spPr>
          <a:xfrm>
            <a:off x="533400" y="1143000"/>
            <a:ext cx="8001000" cy="4724400"/>
          </a:xfrm>
          <a:prstGeom prst="rect">
            <a:avLst/>
          </a:prstGeom>
          <a:solidFill>
            <a:schemeClr val="accent5">
              <a:lumMod val="60000"/>
              <a:lumOff val="40000"/>
            </a:schemeClr>
          </a:solidFill>
          <a:ln w="6350">
            <a:solidFill>
              <a:schemeClr val="bg1">
                <a:lumMod val="50000"/>
              </a:schemeClr>
            </a:solidFill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Calibri" pitchFamily="34" charset="0"/>
            </a:endParaRPr>
          </a:p>
        </p:txBody>
      </p:sp>
      <p:sp>
        <p:nvSpPr>
          <p:cNvPr id="15363" name="Title 1"/>
          <p:cNvSpPr>
            <a:spLocks noGrp="1"/>
          </p:cNvSpPr>
          <p:nvPr>
            <p:ph type="title"/>
          </p:nvPr>
        </p:nvSpPr>
        <p:spPr>
          <a:xfrm>
            <a:off x="381000" y="304800"/>
            <a:ext cx="8229600" cy="762000"/>
          </a:xfrm>
        </p:spPr>
        <p:txBody>
          <a:bodyPr/>
          <a:lstStyle/>
          <a:p>
            <a:pPr eaLnBrk="1" hangingPunct="1"/>
            <a:r>
              <a:rPr lang="en-US" smtClean="0"/>
              <a:t>Table of information </a:t>
            </a:r>
          </a:p>
        </p:txBody>
      </p:sp>
      <p:grpSp>
        <p:nvGrpSpPr>
          <p:cNvPr id="2" name="Group 2"/>
          <p:cNvGrpSpPr>
            <a:grpSpLocks/>
          </p:cNvGrpSpPr>
          <p:nvPr/>
        </p:nvGrpSpPr>
        <p:grpSpPr bwMode="auto">
          <a:xfrm>
            <a:off x="762000" y="1371600"/>
            <a:ext cx="7543800" cy="1066800"/>
            <a:chOff x="1371600" y="3429000"/>
            <a:chExt cx="6400800" cy="457200"/>
          </a:xfrm>
        </p:grpSpPr>
        <p:sp>
          <p:nvSpPr>
            <p:cNvPr id="4" name="Rectangle 3"/>
            <p:cNvSpPr/>
            <p:nvPr/>
          </p:nvSpPr>
          <p:spPr>
            <a:xfrm>
              <a:off x="1371600" y="3429000"/>
              <a:ext cx="1600200" cy="457200"/>
            </a:xfrm>
            <a:prstGeom prst="rect">
              <a:avLst/>
            </a:prstGeom>
            <a:solidFill>
              <a:schemeClr val="accent6">
                <a:lumMod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2400" dirty="0">
                  <a:solidFill>
                    <a:schemeClr val="bg1"/>
                  </a:solidFill>
                  <a:latin typeface="Calibri" pitchFamily="34" charset="0"/>
                </a:rPr>
                <a:t>COMPONENT</a:t>
              </a:r>
            </a:p>
          </p:txBody>
        </p:sp>
        <p:sp>
          <p:nvSpPr>
            <p:cNvPr id="5" name="Rectangle 4"/>
            <p:cNvSpPr/>
            <p:nvPr/>
          </p:nvSpPr>
          <p:spPr>
            <a:xfrm>
              <a:off x="2971800" y="3429000"/>
              <a:ext cx="1600200" cy="457200"/>
            </a:xfrm>
            <a:prstGeom prst="rect">
              <a:avLst/>
            </a:prstGeom>
            <a:solidFill>
              <a:schemeClr val="accent6">
                <a:lumMod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2400" dirty="0">
                  <a:solidFill>
                    <a:schemeClr val="bg1"/>
                  </a:solidFill>
                  <a:latin typeface="Calibri" pitchFamily="34" charset="0"/>
                </a:rPr>
                <a:t>Value 1</a:t>
              </a:r>
            </a:p>
          </p:txBody>
        </p:sp>
        <p:sp>
          <p:nvSpPr>
            <p:cNvPr id="6" name="Rectangle 5"/>
            <p:cNvSpPr/>
            <p:nvPr/>
          </p:nvSpPr>
          <p:spPr>
            <a:xfrm>
              <a:off x="4572000" y="3429000"/>
              <a:ext cx="1600200" cy="457200"/>
            </a:xfrm>
            <a:prstGeom prst="rect">
              <a:avLst/>
            </a:prstGeom>
            <a:solidFill>
              <a:schemeClr val="accent6">
                <a:lumMod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2400" dirty="0">
                  <a:solidFill>
                    <a:schemeClr val="bg1"/>
                  </a:solidFill>
                  <a:latin typeface="Calibri" pitchFamily="34" charset="0"/>
                </a:rPr>
                <a:t>Value 2</a:t>
              </a:r>
            </a:p>
          </p:txBody>
        </p:sp>
        <p:sp>
          <p:nvSpPr>
            <p:cNvPr id="7" name="Rectangle 6"/>
            <p:cNvSpPr/>
            <p:nvPr/>
          </p:nvSpPr>
          <p:spPr>
            <a:xfrm>
              <a:off x="6172200" y="3429000"/>
              <a:ext cx="1600200" cy="457200"/>
            </a:xfrm>
            <a:prstGeom prst="rect">
              <a:avLst/>
            </a:prstGeom>
            <a:solidFill>
              <a:schemeClr val="accent6">
                <a:lumMod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2400" dirty="0">
                  <a:solidFill>
                    <a:schemeClr val="bg1"/>
                  </a:solidFill>
                  <a:latin typeface="Calibri" pitchFamily="34" charset="0"/>
                </a:rPr>
                <a:t>Value 3</a:t>
              </a:r>
            </a:p>
          </p:txBody>
        </p:sp>
      </p:grpSp>
      <p:grpSp>
        <p:nvGrpSpPr>
          <p:cNvPr id="3" name="Group 7"/>
          <p:cNvGrpSpPr>
            <a:grpSpLocks/>
          </p:cNvGrpSpPr>
          <p:nvPr/>
        </p:nvGrpSpPr>
        <p:grpSpPr bwMode="auto">
          <a:xfrm>
            <a:off x="762000" y="3505200"/>
            <a:ext cx="7543800" cy="1066800"/>
            <a:chOff x="1371600" y="4343400"/>
            <a:chExt cx="6400800" cy="457200"/>
          </a:xfrm>
        </p:grpSpPr>
        <p:sp>
          <p:nvSpPr>
            <p:cNvPr id="9" name="Rectangle 8"/>
            <p:cNvSpPr/>
            <p:nvPr/>
          </p:nvSpPr>
          <p:spPr>
            <a:xfrm>
              <a:off x="1371600" y="4343400"/>
              <a:ext cx="1600200" cy="457200"/>
            </a:xfrm>
            <a:prstGeom prst="rect">
              <a:avLst/>
            </a:prstGeom>
            <a:solidFill>
              <a:schemeClr val="accent3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2400" dirty="0">
                  <a:solidFill>
                    <a:schemeClr val="bg1"/>
                  </a:solidFill>
                  <a:latin typeface="Calibri" pitchFamily="34" charset="0"/>
                </a:rPr>
                <a:t>COMPONENT</a:t>
              </a:r>
            </a:p>
          </p:txBody>
        </p:sp>
        <p:sp>
          <p:nvSpPr>
            <p:cNvPr id="10" name="Rectangle 9"/>
            <p:cNvSpPr/>
            <p:nvPr/>
          </p:nvSpPr>
          <p:spPr>
            <a:xfrm>
              <a:off x="2971800" y="4343400"/>
              <a:ext cx="1600200" cy="457200"/>
            </a:xfrm>
            <a:prstGeom prst="rect">
              <a:avLst/>
            </a:pr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2400" dirty="0">
                  <a:solidFill>
                    <a:schemeClr val="bg1"/>
                  </a:solidFill>
                  <a:latin typeface="Calibri" pitchFamily="34" charset="0"/>
                </a:rPr>
                <a:t>Value 1</a:t>
              </a:r>
            </a:p>
          </p:txBody>
        </p:sp>
        <p:sp>
          <p:nvSpPr>
            <p:cNvPr id="11" name="Rectangle 10"/>
            <p:cNvSpPr/>
            <p:nvPr/>
          </p:nvSpPr>
          <p:spPr>
            <a:xfrm>
              <a:off x="4572000" y="4343400"/>
              <a:ext cx="1600200" cy="457200"/>
            </a:xfrm>
            <a:prstGeom prst="rect">
              <a:avLst/>
            </a:pr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2400" dirty="0">
                  <a:solidFill>
                    <a:schemeClr val="bg1"/>
                  </a:solidFill>
                  <a:latin typeface="Calibri" pitchFamily="34" charset="0"/>
                </a:rPr>
                <a:t>Value 2</a:t>
              </a:r>
            </a:p>
          </p:txBody>
        </p:sp>
        <p:sp>
          <p:nvSpPr>
            <p:cNvPr id="12" name="Rectangle 11"/>
            <p:cNvSpPr/>
            <p:nvPr/>
          </p:nvSpPr>
          <p:spPr>
            <a:xfrm>
              <a:off x="6172200" y="4343400"/>
              <a:ext cx="1600200" cy="457200"/>
            </a:xfrm>
            <a:prstGeom prst="rect">
              <a:avLst/>
            </a:pr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2400" dirty="0">
                  <a:solidFill>
                    <a:schemeClr val="bg1"/>
                  </a:solidFill>
                  <a:latin typeface="Calibri" pitchFamily="34" charset="0"/>
                </a:rPr>
                <a:t>Value 3</a:t>
              </a:r>
            </a:p>
          </p:txBody>
        </p:sp>
      </p:grpSp>
      <p:grpSp>
        <p:nvGrpSpPr>
          <p:cNvPr id="8" name="Group 12"/>
          <p:cNvGrpSpPr>
            <a:grpSpLocks/>
          </p:cNvGrpSpPr>
          <p:nvPr/>
        </p:nvGrpSpPr>
        <p:grpSpPr bwMode="auto">
          <a:xfrm>
            <a:off x="762000" y="2438400"/>
            <a:ext cx="7543800" cy="1066800"/>
            <a:chOff x="1371600" y="3886200"/>
            <a:chExt cx="6400800" cy="457200"/>
          </a:xfrm>
        </p:grpSpPr>
        <p:sp>
          <p:nvSpPr>
            <p:cNvPr id="14" name="Rectangle 13"/>
            <p:cNvSpPr/>
            <p:nvPr/>
          </p:nvSpPr>
          <p:spPr>
            <a:xfrm>
              <a:off x="1371600" y="3886200"/>
              <a:ext cx="1600200" cy="457200"/>
            </a:xfrm>
            <a:prstGeom prst="rect">
              <a:avLst/>
            </a:prstGeom>
            <a:solidFill>
              <a:schemeClr val="accent3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2400" dirty="0">
                  <a:solidFill>
                    <a:schemeClr val="bg1"/>
                  </a:solidFill>
                  <a:latin typeface="Calibri" pitchFamily="34" charset="0"/>
                </a:rPr>
                <a:t>COMPONENT</a:t>
              </a:r>
            </a:p>
          </p:txBody>
        </p:sp>
        <p:sp>
          <p:nvSpPr>
            <p:cNvPr id="15" name="Rectangle 14"/>
            <p:cNvSpPr/>
            <p:nvPr/>
          </p:nvSpPr>
          <p:spPr>
            <a:xfrm>
              <a:off x="2971800" y="3886200"/>
              <a:ext cx="1600200" cy="457200"/>
            </a:xfrm>
            <a:prstGeom prst="rect">
              <a:avLst/>
            </a:pr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2400" dirty="0">
                  <a:solidFill>
                    <a:schemeClr val="bg1"/>
                  </a:solidFill>
                  <a:latin typeface="Calibri" pitchFamily="34" charset="0"/>
                </a:rPr>
                <a:t>Value 1</a:t>
              </a:r>
            </a:p>
          </p:txBody>
        </p:sp>
        <p:sp>
          <p:nvSpPr>
            <p:cNvPr id="16" name="Rectangle 15"/>
            <p:cNvSpPr/>
            <p:nvPr/>
          </p:nvSpPr>
          <p:spPr>
            <a:xfrm>
              <a:off x="4572000" y="3886200"/>
              <a:ext cx="1600200" cy="457200"/>
            </a:xfrm>
            <a:prstGeom prst="rect">
              <a:avLst/>
            </a:pr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2400" dirty="0">
                  <a:solidFill>
                    <a:schemeClr val="bg1"/>
                  </a:solidFill>
                  <a:latin typeface="Calibri" pitchFamily="34" charset="0"/>
                </a:rPr>
                <a:t>Value 2</a:t>
              </a:r>
            </a:p>
          </p:txBody>
        </p:sp>
        <p:sp>
          <p:nvSpPr>
            <p:cNvPr id="17" name="Rectangle 16"/>
            <p:cNvSpPr/>
            <p:nvPr/>
          </p:nvSpPr>
          <p:spPr>
            <a:xfrm>
              <a:off x="6172200" y="3886200"/>
              <a:ext cx="1600200" cy="457200"/>
            </a:xfrm>
            <a:prstGeom prst="rect">
              <a:avLst/>
            </a:pr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2400" dirty="0">
                  <a:solidFill>
                    <a:schemeClr val="bg1"/>
                  </a:solidFill>
                  <a:latin typeface="Calibri" pitchFamily="34" charset="0"/>
                </a:rPr>
                <a:t>Value 3</a:t>
              </a:r>
            </a:p>
          </p:txBody>
        </p:sp>
      </p:grpSp>
      <p:grpSp>
        <p:nvGrpSpPr>
          <p:cNvPr id="13" name="Group 17"/>
          <p:cNvGrpSpPr>
            <a:grpSpLocks/>
          </p:cNvGrpSpPr>
          <p:nvPr/>
        </p:nvGrpSpPr>
        <p:grpSpPr bwMode="auto">
          <a:xfrm>
            <a:off x="762000" y="4572000"/>
            <a:ext cx="7543800" cy="1066800"/>
            <a:chOff x="1371600" y="3886200"/>
            <a:chExt cx="6400800" cy="457200"/>
          </a:xfrm>
        </p:grpSpPr>
        <p:sp>
          <p:nvSpPr>
            <p:cNvPr id="19" name="Rectangle 18"/>
            <p:cNvSpPr/>
            <p:nvPr/>
          </p:nvSpPr>
          <p:spPr>
            <a:xfrm>
              <a:off x="1371600" y="3886200"/>
              <a:ext cx="1600200" cy="457200"/>
            </a:xfrm>
            <a:prstGeom prst="rect">
              <a:avLst/>
            </a:prstGeom>
            <a:solidFill>
              <a:schemeClr val="accent3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2400" dirty="0">
                  <a:solidFill>
                    <a:schemeClr val="bg1"/>
                  </a:solidFill>
                  <a:latin typeface="Calibri" pitchFamily="34" charset="0"/>
                </a:rPr>
                <a:t>COMPONENT</a:t>
              </a:r>
            </a:p>
          </p:txBody>
        </p:sp>
        <p:sp>
          <p:nvSpPr>
            <p:cNvPr id="20" name="Rectangle 19"/>
            <p:cNvSpPr/>
            <p:nvPr/>
          </p:nvSpPr>
          <p:spPr>
            <a:xfrm>
              <a:off x="2971800" y="3886200"/>
              <a:ext cx="1600200" cy="457200"/>
            </a:xfrm>
            <a:prstGeom prst="rect">
              <a:avLst/>
            </a:pr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2400" dirty="0">
                  <a:solidFill>
                    <a:schemeClr val="bg1"/>
                  </a:solidFill>
                  <a:latin typeface="Calibri" pitchFamily="34" charset="0"/>
                </a:rPr>
                <a:t>Value 1</a:t>
              </a:r>
            </a:p>
          </p:txBody>
        </p:sp>
        <p:sp>
          <p:nvSpPr>
            <p:cNvPr id="21" name="Rectangle 20"/>
            <p:cNvSpPr/>
            <p:nvPr/>
          </p:nvSpPr>
          <p:spPr>
            <a:xfrm>
              <a:off x="4572000" y="3886200"/>
              <a:ext cx="1600200" cy="457200"/>
            </a:xfrm>
            <a:prstGeom prst="rect">
              <a:avLst/>
            </a:pr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2400" dirty="0">
                  <a:solidFill>
                    <a:schemeClr val="bg1"/>
                  </a:solidFill>
                  <a:latin typeface="Calibri" pitchFamily="34" charset="0"/>
                </a:rPr>
                <a:t>Value 2</a:t>
              </a:r>
            </a:p>
          </p:txBody>
        </p:sp>
        <p:sp>
          <p:nvSpPr>
            <p:cNvPr id="22" name="Rectangle 21"/>
            <p:cNvSpPr/>
            <p:nvPr/>
          </p:nvSpPr>
          <p:spPr>
            <a:xfrm>
              <a:off x="6172200" y="3886200"/>
              <a:ext cx="1600200" cy="457200"/>
            </a:xfrm>
            <a:prstGeom prst="rect">
              <a:avLst/>
            </a:pr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2400" dirty="0">
                  <a:solidFill>
                    <a:schemeClr val="bg1"/>
                  </a:solidFill>
                  <a:latin typeface="Calibri" pitchFamily="34" charset="0"/>
                </a:rPr>
                <a:t>Value 3</a:t>
              </a:r>
            </a:p>
          </p:txBody>
        </p:sp>
      </p:grpSp>
      <p:cxnSp>
        <p:nvCxnSpPr>
          <p:cNvPr id="25" name="Straight Connector 24"/>
          <p:cNvCxnSpPr/>
          <p:nvPr/>
        </p:nvCxnSpPr>
        <p:spPr>
          <a:xfrm rot="5400000">
            <a:off x="2363788" y="3505200"/>
            <a:ext cx="4265612" cy="1588"/>
          </a:xfrm>
          <a:prstGeom prst="line">
            <a:avLst/>
          </a:prstGeom>
          <a:ln>
            <a:solidFill>
              <a:schemeClr val="bg1">
                <a:lumMod val="9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Straight Connector 25"/>
          <p:cNvCxnSpPr/>
          <p:nvPr/>
        </p:nvCxnSpPr>
        <p:spPr>
          <a:xfrm rot="5400000">
            <a:off x="4267994" y="3504406"/>
            <a:ext cx="4267200" cy="1588"/>
          </a:xfrm>
          <a:prstGeom prst="line">
            <a:avLst/>
          </a:prstGeom>
          <a:ln>
            <a:solidFill>
              <a:schemeClr val="bg1">
                <a:lumMod val="9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Straight Connector 26"/>
          <p:cNvCxnSpPr/>
          <p:nvPr/>
        </p:nvCxnSpPr>
        <p:spPr>
          <a:xfrm rot="5400000">
            <a:off x="533400" y="3505200"/>
            <a:ext cx="4267200" cy="1588"/>
          </a:xfrm>
          <a:prstGeom prst="line">
            <a:avLst/>
          </a:prstGeom>
          <a:ln>
            <a:solidFill>
              <a:schemeClr val="bg1">
                <a:lumMod val="9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332050570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10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944562"/>
          </a:xfrm>
        </p:spPr>
        <p:txBody>
          <a:bodyPr/>
          <a:lstStyle/>
          <a:p>
            <a:r>
              <a:rPr lang="en-US" sz="3200" smtClean="0"/>
              <a:t>Your table title here</a:t>
            </a:r>
          </a:p>
        </p:txBody>
      </p:sp>
      <p:sp>
        <p:nvSpPr>
          <p:cNvPr id="21" name="Rectangle 20"/>
          <p:cNvSpPr/>
          <p:nvPr/>
        </p:nvSpPr>
        <p:spPr>
          <a:xfrm>
            <a:off x="0" y="4191000"/>
            <a:ext cx="9144000" cy="2209800"/>
          </a:xfrm>
          <a:prstGeom prst="rect">
            <a:avLst/>
          </a:prstGeom>
          <a:gradFill flip="none" rotWithShape="1">
            <a:gsLst>
              <a:gs pos="0">
                <a:schemeClr val="bg1"/>
              </a:gs>
              <a:gs pos="58000">
                <a:schemeClr val="bg1">
                  <a:lumMod val="95000"/>
                </a:schemeClr>
              </a:gs>
            </a:gsLst>
            <a:lin ang="54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Calibri" pitchFamily="34" charset="0"/>
            </a:endParaRPr>
          </a:p>
        </p:txBody>
      </p:sp>
      <p:grpSp>
        <p:nvGrpSpPr>
          <p:cNvPr id="2" name="Group 21"/>
          <p:cNvGrpSpPr>
            <a:grpSpLocks/>
          </p:cNvGrpSpPr>
          <p:nvPr/>
        </p:nvGrpSpPr>
        <p:grpSpPr bwMode="auto">
          <a:xfrm>
            <a:off x="1371600" y="1436688"/>
            <a:ext cx="6519863" cy="685800"/>
            <a:chOff x="1371600" y="1371600"/>
            <a:chExt cx="6520542" cy="685800"/>
          </a:xfrm>
        </p:grpSpPr>
        <p:sp>
          <p:nvSpPr>
            <p:cNvPr id="28" name="Rectangle 27"/>
            <p:cNvSpPr/>
            <p:nvPr/>
          </p:nvSpPr>
          <p:spPr>
            <a:xfrm>
              <a:off x="2971967" y="1371600"/>
              <a:ext cx="1600367" cy="685800"/>
            </a:xfrm>
            <a:prstGeom prst="rect">
              <a:avLst/>
            </a:prstGeom>
            <a:solidFill>
              <a:schemeClr val="accent3">
                <a:lumMod val="60000"/>
                <a:lumOff val="40000"/>
              </a:schemeClr>
            </a:solidFill>
            <a:ln>
              <a:solidFill>
                <a:schemeClr val="accent3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dirty="0">
                  <a:solidFill>
                    <a:schemeClr val="tx1"/>
                  </a:solidFill>
                  <a:latin typeface="Calibri" pitchFamily="34" charset="0"/>
                </a:rPr>
                <a:t>Comparison</a:t>
              </a:r>
            </a:p>
          </p:txBody>
        </p:sp>
        <p:sp>
          <p:nvSpPr>
            <p:cNvPr id="29" name="Rectangle 28"/>
            <p:cNvSpPr/>
            <p:nvPr/>
          </p:nvSpPr>
          <p:spPr>
            <a:xfrm>
              <a:off x="1371600" y="1371600"/>
              <a:ext cx="1600367" cy="685800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accent3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dirty="0">
                  <a:solidFill>
                    <a:schemeClr val="tx1"/>
                  </a:solidFill>
                  <a:latin typeface="Calibri" pitchFamily="34" charset="0"/>
                </a:rPr>
                <a:t>Image</a:t>
              </a:r>
            </a:p>
          </p:txBody>
        </p:sp>
        <p:sp>
          <p:nvSpPr>
            <p:cNvPr id="30" name="Rectangle 29"/>
            <p:cNvSpPr/>
            <p:nvPr/>
          </p:nvSpPr>
          <p:spPr>
            <a:xfrm>
              <a:off x="4626314" y="1371600"/>
              <a:ext cx="1600367" cy="685800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accent3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dirty="0">
                  <a:solidFill>
                    <a:schemeClr val="tx1"/>
                  </a:solidFill>
                  <a:latin typeface="Calibri" pitchFamily="34" charset="0"/>
                </a:rPr>
                <a:t>Value1</a:t>
              </a:r>
            </a:p>
          </p:txBody>
        </p:sp>
        <p:sp>
          <p:nvSpPr>
            <p:cNvPr id="31" name="Rectangle 30"/>
            <p:cNvSpPr/>
            <p:nvPr/>
          </p:nvSpPr>
          <p:spPr>
            <a:xfrm>
              <a:off x="6291775" y="1371600"/>
              <a:ext cx="1600367" cy="685800"/>
            </a:xfrm>
            <a:prstGeom prst="rect">
              <a:avLst/>
            </a:prstGeom>
            <a:solidFill>
              <a:schemeClr val="accent3">
                <a:lumMod val="40000"/>
                <a:lumOff val="60000"/>
              </a:schemeClr>
            </a:solidFill>
            <a:ln>
              <a:solidFill>
                <a:schemeClr val="accent3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dirty="0">
                  <a:solidFill>
                    <a:schemeClr val="tx1"/>
                  </a:solidFill>
                  <a:latin typeface="Calibri" pitchFamily="34" charset="0"/>
                </a:rPr>
                <a:t>Value2</a:t>
              </a:r>
            </a:p>
          </p:txBody>
        </p:sp>
      </p:grpSp>
      <p:grpSp>
        <p:nvGrpSpPr>
          <p:cNvPr id="3" name="Group 31"/>
          <p:cNvGrpSpPr>
            <a:grpSpLocks/>
          </p:cNvGrpSpPr>
          <p:nvPr/>
        </p:nvGrpSpPr>
        <p:grpSpPr bwMode="auto">
          <a:xfrm>
            <a:off x="1371600" y="2176463"/>
            <a:ext cx="6519863" cy="960437"/>
            <a:chOff x="685800" y="2088588"/>
            <a:chExt cx="6520542" cy="1188012"/>
          </a:xfrm>
        </p:grpSpPr>
        <p:sp>
          <p:nvSpPr>
            <p:cNvPr id="33" name="Rectangle 32"/>
            <p:cNvSpPr/>
            <p:nvPr/>
          </p:nvSpPr>
          <p:spPr>
            <a:xfrm>
              <a:off x="2286167" y="2088588"/>
              <a:ext cx="1600367" cy="1186049"/>
            </a:xfrm>
            <a:prstGeom prst="rect">
              <a:avLst/>
            </a:prstGeom>
            <a:solidFill>
              <a:schemeClr val="accent3">
                <a:lumMod val="60000"/>
                <a:lumOff val="40000"/>
              </a:schemeClr>
            </a:solidFill>
            <a:ln>
              <a:solidFill>
                <a:schemeClr val="accent3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dirty="0">
                  <a:solidFill>
                    <a:schemeClr val="tx1"/>
                  </a:solidFill>
                  <a:latin typeface="Calibri" pitchFamily="34" charset="0"/>
                </a:rPr>
                <a:t>Comparison</a:t>
              </a:r>
            </a:p>
          </p:txBody>
        </p:sp>
        <p:sp>
          <p:nvSpPr>
            <p:cNvPr id="34" name="Rectangle 33"/>
            <p:cNvSpPr/>
            <p:nvPr/>
          </p:nvSpPr>
          <p:spPr>
            <a:xfrm>
              <a:off x="685800" y="2088588"/>
              <a:ext cx="1600367" cy="118604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accent3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Calibri" pitchFamily="34" charset="0"/>
              </a:endParaRPr>
            </a:p>
          </p:txBody>
        </p:sp>
        <p:pic>
          <p:nvPicPr>
            <p:cNvPr id="17423" name="Picture 34" descr="016.jpg"/>
            <p:cNvPicPr>
              <a:picLocks noChangeAspect="1"/>
            </p:cNvPicPr>
            <p:nvPr/>
          </p:nvPicPr>
          <p:blipFill>
            <a:blip r:embed="rId2" cstate="email"/>
            <a:srcRect/>
            <a:stretch>
              <a:fillRect/>
            </a:stretch>
          </p:blipFill>
          <p:spPr bwMode="auto">
            <a:xfrm>
              <a:off x="691242" y="2099474"/>
              <a:ext cx="1587501" cy="117712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42" name="Rectangle 41"/>
            <p:cNvSpPr/>
            <p:nvPr/>
          </p:nvSpPr>
          <p:spPr>
            <a:xfrm>
              <a:off x="3940514" y="2088588"/>
              <a:ext cx="1600367" cy="118604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accent3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dirty="0">
                  <a:solidFill>
                    <a:schemeClr val="tx1"/>
                  </a:solidFill>
                  <a:latin typeface="Calibri" pitchFamily="34" charset="0"/>
                </a:rPr>
                <a:t>Value1</a:t>
              </a:r>
            </a:p>
          </p:txBody>
        </p:sp>
        <p:sp>
          <p:nvSpPr>
            <p:cNvPr id="43" name="Rectangle 42"/>
            <p:cNvSpPr/>
            <p:nvPr/>
          </p:nvSpPr>
          <p:spPr>
            <a:xfrm>
              <a:off x="5605975" y="2088588"/>
              <a:ext cx="1600367" cy="1186049"/>
            </a:xfrm>
            <a:prstGeom prst="rect">
              <a:avLst/>
            </a:prstGeom>
            <a:solidFill>
              <a:schemeClr val="accent3">
                <a:lumMod val="40000"/>
                <a:lumOff val="60000"/>
              </a:schemeClr>
            </a:solidFill>
            <a:ln>
              <a:solidFill>
                <a:schemeClr val="accent3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dirty="0">
                  <a:solidFill>
                    <a:schemeClr val="tx1"/>
                  </a:solidFill>
                  <a:latin typeface="Calibri" pitchFamily="34" charset="0"/>
                </a:rPr>
                <a:t>Value2</a:t>
              </a:r>
            </a:p>
          </p:txBody>
        </p:sp>
      </p:grpSp>
      <p:grpSp>
        <p:nvGrpSpPr>
          <p:cNvPr id="4" name="Group 44"/>
          <p:cNvGrpSpPr>
            <a:grpSpLocks/>
          </p:cNvGrpSpPr>
          <p:nvPr/>
        </p:nvGrpSpPr>
        <p:grpSpPr bwMode="auto">
          <a:xfrm>
            <a:off x="1371600" y="3189288"/>
            <a:ext cx="6519863" cy="947737"/>
            <a:chOff x="685800" y="3429000"/>
            <a:chExt cx="6520542" cy="1186542"/>
          </a:xfrm>
        </p:grpSpPr>
        <p:sp>
          <p:nvSpPr>
            <p:cNvPr id="46" name="Rectangle 45"/>
            <p:cNvSpPr/>
            <p:nvPr/>
          </p:nvSpPr>
          <p:spPr>
            <a:xfrm>
              <a:off x="2286167" y="3429000"/>
              <a:ext cx="1600367" cy="1186542"/>
            </a:xfrm>
            <a:prstGeom prst="rect">
              <a:avLst/>
            </a:prstGeom>
            <a:solidFill>
              <a:schemeClr val="accent3">
                <a:lumMod val="60000"/>
                <a:lumOff val="40000"/>
              </a:schemeClr>
            </a:solidFill>
            <a:ln>
              <a:solidFill>
                <a:schemeClr val="accent3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dirty="0">
                  <a:solidFill>
                    <a:schemeClr val="tx1"/>
                  </a:solidFill>
                  <a:latin typeface="Calibri" pitchFamily="34" charset="0"/>
                </a:rPr>
                <a:t>Comparison</a:t>
              </a:r>
            </a:p>
          </p:txBody>
        </p:sp>
        <p:sp>
          <p:nvSpPr>
            <p:cNvPr id="47" name="Rectangle 46"/>
            <p:cNvSpPr/>
            <p:nvPr/>
          </p:nvSpPr>
          <p:spPr>
            <a:xfrm>
              <a:off x="685800" y="3429000"/>
              <a:ext cx="1600367" cy="1186542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accent3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Calibri" pitchFamily="34" charset="0"/>
              </a:endParaRPr>
            </a:p>
          </p:txBody>
        </p:sp>
        <p:pic>
          <p:nvPicPr>
            <p:cNvPr id="17418" name="Picture 50" descr="puzzle piece.jpg"/>
            <p:cNvPicPr preferRelativeResize="0">
              <a:picLocks/>
            </p:cNvPicPr>
            <p:nvPr/>
          </p:nvPicPr>
          <p:blipFill>
            <a:blip r:embed="rId3" cstate="email"/>
            <a:srcRect/>
            <a:stretch>
              <a:fillRect/>
            </a:stretch>
          </p:blipFill>
          <p:spPr bwMode="auto">
            <a:xfrm>
              <a:off x="685800" y="3429000"/>
              <a:ext cx="1600200" cy="118654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52" name="Rectangle 51"/>
            <p:cNvSpPr/>
            <p:nvPr/>
          </p:nvSpPr>
          <p:spPr>
            <a:xfrm>
              <a:off x="3940514" y="3429000"/>
              <a:ext cx="1600367" cy="1186542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accent3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dirty="0">
                  <a:solidFill>
                    <a:schemeClr val="tx1"/>
                  </a:solidFill>
                  <a:latin typeface="Calibri" pitchFamily="34" charset="0"/>
                </a:rPr>
                <a:t>Value1</a:t>
              </a:r>
            </a:p>
          </p:txBody>
        </p:sp>
        <p:sp>
          <p:nvSpPr>
            <p:cNvPr id="55" name="Rectangle 54"/>
            <p:cNvSpPr/>
            <p:nvPr/>
          </p:nvSpPr>
          <p:spPr>
            <a:xfrm>
              <a:off x="5605975" y="3429000"/>
              <a:ext cx="1600367" cy="1186542"/>
            </a:xfrm>
            <a:prstGeom prst="rect">
              <a:avLst/>
            </a:prstGeom>
            <a:solidFill>
              <a:schemeClr val="accent3">
                <a:lumMod val="40000"/>
                <a:lumOff val="60000"/>
              </a:schemeClr>
            </a:solidFill>
            <a:ln>
              <a:solidFill>
                <a:schemeClr val="accent3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dirty="0">
                  <a:solidFill>
                    <a:schemeClr val="tx1"/>
                  </a:solidFill>
                  <a:latin typeface="Calibri" pitchFamily="34" charset="0"/>
                </a:rPr>
                <a:t>Value2</a:t>
              </a:r>
            </a:p>
          </p:txBody>
        </p:sp>
      </p:grpSp>
      <p:grpSp>
        <p:nvGrpSpPr>
          <p:cNvPr id="5" name="Group 55"/>
          <p:cNvGrpSpPr/>
          <p:nvPr/>
        </p:nvGrpSpPr>
        <p:grpSpPr>
          <a:xfrm>
            <a:off x="1371600" y="4190998"/>
            <a:ext cx="6520542" cy="936172"/>
            <a:chOff x="685800" y="4833258"/>
            <a:chExt cx="6520542" cy="1186542"/>
          </a:xfrm>
          <a:effectLst>
            <a:reflection blurRad="6350" stA="52000" endA="300" endPos="35000" dir="5400000" sy="-100000" algn="bl" rotWithShape="0"/>
          </a:effectLst>
        </p:grpSpPr>
        <p:sp>
          <p:nvSpPr>
            <p:cNvPr id="57" name="Rectangle 56"/>
            <p:cNvSpPr/>
            <p:nvPr/>
          </p:nvSpPr>
          <p:spPr>
            <a:xfrm>
              <a:off x="2286000" y="4833258"/>
              <a:ext cx="1600200" cy="1186542"/>
            </a:xfrm>
            <a:prstGeom prst="rect">
              <a:avLst/>
            </a:prstGeom>
            <a:solidFill>
              <a:schemeClr val="accent3">
                <a:lumMod val="60000"/>
                <a:lumOff val="40000"/>
              </a:schemeClr>
            </a:solidFill>
            <a:ln>
              <a:solidFill>
                <a:schemeClr val="accent3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dirty="0">
                  <a:solidFill>
                    <a:schemeClr val="tx1"/>
                  </a:solidFill>
                  <a:latin typeface="Calibri" pitchFamily="34" charset="0"/>
                </a:rPr>
                <a:t>Comparison</a:t>
              </a:r>
            </a:p>
          </p:txBody>
        </p:sp>
        <p:sp>
          <p:nvSpPr>
            <p:cNvPr id="58" name="Rectangle 57"/>
            <p:cNvSpPr/>
            <p:nvPr/>
          </p:nvSpPr>
          <p:spPr>
            <a:xfrm>
              <a:off x="685800" y="4833258"/>
              <a:ext cx="1600200" cy="1186542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accent3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Calibri" pitchFamily="34" charset="0"/>
              </a:endParaRPr>
            </a:p>
          </p:txBody>
        </p:sp>
        <p:pic>
          <p:nvPicPr>
            <p:cNvPr id="59" name="Picture 58" descr="Locks.jpg"/>
            <p:cNvPicPr preferRelativeResize="0">
              <a:picLocks/>
            </p:cNvPicPr>
            <p:nvPr/>
          </p:nvPicPr>
          <p:blipFill>
            <a:blip r:embed="rId4" cstate="email"/>
            <a:srcRect/>
            <a:stretch>
              <a:fillRect/>
            </a:stretch>
          </p:blipFill>
          <p:spPr>
            <a:xfrm>
              <a:off x="685800" y="4833258"/>
              <a:ext cx="1600200" cy="1186542"/>
            </a:xfrm>
            <a:prstGeom prst="rect">
              <a:avLst/>
            </a:prstGeom>
          </p:spPr>
        </p:pic>
        <p:sp>
          <p:nvSpPr>
            <p:cNvPr id="60" name="Rectangle 59"/>
            <p:cNvSpPr/>
            <p:nvPr/>
          </p:nvSpPr>
          <p:spPr>
            <a:xfrm>
              <a:off x="3940628" y="4833258"/>
              <a:ext cx="1600200" cy="1186542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accent3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dirty="0">
                  <a:solidFill>
                    <a:schemeClr val="tx1"/>
                  </a:solidFill>
                  <a:latin typeface="Calibri" pitchFamily="34" charset="0"/>
                </a:rPr>
                <a:t>Value1</a:t>
              </a:r>
            </a:p>
          </p:txBody>
        </p:sp>
        <p:sp>
          <p:nvSpPr>
            <p:cNvPr id="61" name="Rectangle 60"/>
            <p:cNvSpPr/>
            <p:nvPr/>
          </p:nvSpPr>
          <p:spPr>
            <a:xfrm>
              <a:off x="5606142" y="4833258"/>
              <a:ext cx="1600200" cy="1186542"/>
            </a:xfrm>
            <a:prstGeom prst="rect">
              <a:avLst/>
            </a:prstGeom>
            <a:solidFill>
              <a:schemeClr val="accent3">
                <a:lumMod val="40000"/>
                <a:lumOff val="60000"/>
              </a:schemeClr>
            </a:solidFill>
            <a:ln>
              <a:solidFill>
                <a:schemeClr val="accent3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dirty="0">
                  <a:solidFill>
                    <a:schemeClr val="tx1"/>
                  </a:solidFill>
                  <a:latin typeface="Calibri" pitchFamily="34" charset="0"/>
                </a:rPr>
                <a:t>Value2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832006960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7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47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63" name="Title 1"/>
          <p:cNvSpPr>
            <a:spLocks noGrp="1"/>
          </p:cNvSpPr>
          <p:nvPr>
            <p:ph type="title"/>
          </p:nvPr>
        </p:nvSpPr>
        <p:spPr>
          <a:xfrm>
            <a:off x="228600" y="518319"/>
            <a:ext cx="8229600" cy="639762"/>
          </a:xfrm>
        </p:spPr>
        <p:txBody>
          <a:bodyPr/>
          <a:lstStyle/>
          <a:p>
            <a:r>
              <a:rPr lang="en-US" sz="3200" dirty="0" smtClean="0"/>
              <a:t>Table title text here</a:t>
            </a:r>
          </a:p>
        </p:txBody>
      </p:sp>
      <p:grpSp>
        <p:nvGrpSpPr>
          <p:cNvPr id="2" name="Group 8"/>
          <p:cNvGrpSpPr>
            <a:grpSpLocks/>
          </p:cNvGrpSpPr>
          <p:nvPr/>
        </p:nvGrpSpPr>
        <p:grpSpPr bwMode="auto">
          <a:xfrm>
            <a:off x="2286000" y="1676400"/>
            <a:ext cx="5753100" cy="914400"/>
            <a:chOff x="2305051" y="2057400"/>
            <a:chExt cx="5753100" cy="914400"/>
          </a:xfrm>
          <a:solidFill>
            <a:schemeClr val="bg2">
              <a:lumMod val="25000"/>
            </a:schemeClr>
          </a:solidFill>
        </p:grpSpPr>
        <p:sp>
          <p:nvSpPr>
            <p:cNvPr id="10" name="Rectangle 9"/>
            <p:cNvSpPr/>
            <p:nvPr/>
          </p:nvSpPr>
          <p:spPr>
            <a:xfrm>
              <a:off x="2305051" y="2057400"/>
              <a:ext cx="1600200" cy="9144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2000" dirty="0">
                  <a:solidFill>
                    <a:schemeClr val="bg1"/>
                  </a:solidFill>
                  <a:latin typeface="Calibri" pitchFamily="34" charset="0"/>
                </a:rPr>
                <a:t>Comparison</a:t>
              </a:r>
            </a:p>
          </p:txBody>
        </p:sp>
        <p:sp>
          <p:nvSpPr>
            <p:cNvPr id="11" name="Rectangle 10"/>
            <p:cNvSpPr/>
            <p:nvPr/>
          </p:nvSpPr>
          <p:spPr>
            <a:xfrm>
              <a:off x="3924301" y="2057400"/>
              <a:ext cx="1371600" cy="9144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2000" dirty="0">
                  <a:solidFill>
                    <a:schemeClr val="bg1"/>
                  </a:solidFill>
                  <a:latin typeface="Calibri" pitchFamily="34" charset="0"/>
                </a:rPr>
                <a:t>Value</a:t>
              </a:r>
            </a:p>
          </p:txBody>
        </p:sp>
        <p:sp>
          <p:nvSpPr>
            <p:cNvPr id="12" name="Rectangle 11"/>
            <p:cNvSpPr/>
            <p:nvPr/>
          </p:nvSpPr>
          <p:spPr>
            <a:xfrm>
              <a:off x="5305426" y="2057400"/>
              <a:ext cx="1371600" cy="9144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2000" dirty="0">
                  <a:solidFill>
                    <a:schemeClr val="bg1"/>
                  </a:solidFill>
                  <a:latin typeface="Calibri" pitchFamily="34" charset="0"/>
                </a:rPr>
                <a:t>Value</a:t>
              </a:r>
            </a:p>
          </p:txBody>
        </p:sp>
        <p:sp>
          <p:nvSpPr>
            <p:cNvPr id="13" name="Rectangle 12"/>
            <p:cNvSpPr/>
            <p:nvPr/>
          </p:nvSpPr>
          <p:spPr>
            <a:xfrm>
              <a:off x="6686551" y="2057400"/>
              <a:ext cx="1371600" cy="9144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2000" dirty="0">
                  <a:solidFill>
                    <a:schemeClr val="bg1"/>
                  </a:solidFill>
                  <a:latin typeface="Calibri" pitchFamily="34" charset="0"/>
                </a:rPr>
                <a:t>Value</a:t>
              </a:r>
            </a:p>
          </p:txBody>
        </p:sp>
      </p:grpSp>
      <p:grpSp>
        <p:nvGrpSpPr>
          <p:cNvPr id="3" name="Group 13"/>
          <p:cNvGrpSpPr>
            <a:grpSpLocks/>
          </p:cNvGrpSpPr>
          <p:nvPr/>
        </p:nvGrpSpPr>
        <p:grpSpPr bwMode="auto">
          <a:xfrm>
            <a:off x="1123950" y="2590800"/>
            <a:ext cx="6915150" cy="914400"/>
            <a:chOff x="1143001" y="2971800"/>
            <a:chExt cx="6915150" cy="914400"/>
          </a:xfrm>
        </p:grpSpPr>
        <p:sp>
          <p:nvSpPr>
            <p:cNvPr id="15" name="Rectangle 14"/>
            <p:cNvSpPr/>
            <p:nvPr/>
          </p:nvSpPr>
          <p:spPr>
            <a:xfrm>
              <a:off x="1143001" y="2971800"/>
              <a:ext cx="1143000" cy="914400"/>
            </a:xfrm>
            <a:prstGeom prst="rect">
              <a:avLst/>
            </a:prstGeom>
            <a:solidFill>
              <a:schemeClr val="bg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000" dirty="0">
                <a:solidFill>
                  <a:schemeClr val="tx1"/>
                </a:solidFill>
                <a:latin typeface="Calibri" pitchFamily="34" charset="0"/>
              </a:endParaRPr>
            </a:p>
          </p:txBody>
        </p:sp>
        <p:sp>
          <p:nvSpPr>
            <p:cNvPr id="16" name="Rectangle 15"/>
            <p:cNvSpPr/>
            <p:nvPr/>
          </p:nvSpPr>
          <p:spPr>
            <a:xfrm>
              <a:off x="2305051" y="2971800"/>
              <a:ext cx="1600200" cy="914400"/>
            </a:xfrm>
            <a:prstGeom prst="rect">
              <a:avLst/>
            </a:prstGeom>
            <a:solidFill>
              <a:schemeClr val="bg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2000" dirty="0">
                  <a:solidFill>
                    <a:schemeClr val="tx1"/>
                  </a:solidFill>
                  <a:latin typeface="Calibri" pitchFamily="34" charset="0"/>
                </a:rPr>
                <a:t>Comparison</a:t>
              </a:r>
            </a:p>
          </p:txBody>
        </p:sp>
        <p:grpSp>
          <p:nvGrpSpPr>
            <p:cNvPr id="4" name="Group 65"/>
            <p:cNvGrpSpPr>
              <a:grpSpLocks/>
            </p:cNvGrpSpPr>
            <p:nvPr/>
          </p:nvGrpSpPr>
          <p:grpSpPr bwMode="auto">
            <a:xfrm>
              <a:off x="1295401" y="3009900"/>
              <a:ext cx="838200" cy="838200"/>
              <a:chOff x="1981200" y="990600"/>
              <a:chExt cx="5105400" cy="5105400"/>
            </a:xfrm>
          </p:grpSpPr>
          <p:sp>
            <p:nvSpPr>
              <p:cNvPr id="21" name="Rounded Rectangle 20"/>
              <p:cNvSpPr/>
              <p:nvPr/>
            </p:nvSpPr>
            <p:spPr>
              <a:xfrm>
                <a:off x="1981200" y="990600"/>
                <a:ext cx="5105400" cy="5105400"/>
              </a:xfrm>
              <a:prstGeom prst="roundRect">
                <a:avLst/>
              </a:prstGeom>
              <a:gradFill flip="none" rotWithShape="1">
                <a:gsLst>
                  <a:gs pos="0">
                    <a:srgbClr val="FBE4AE"/>
                  </a:gs>
                  <a:gs pos="13000">
                    <a:srgbClr val="BD922A"/>
                  </a:gs>
                  <a:gs pos="21001">
                    <a:srgbClr val="BD922A"/>
                  </a:gs>
                  <a:gs pos="63000">
                    <a:srgbClr val="FBE4AE"/>
                  </a:gs>
                  <a:gs pos="67000">
                    <a:srgbClr val="BD922A"/>
                  </a:gs>
                  <a:gs pos="69000">
                    <a:srgbClr val="835E17"/>
                  </a:gs>
                  <a:gs pos="82001">
                    <a:srgbClr val="A28949"/>
                  </a:gs>
                  <a:gs pos="100000">
                    <a:srgbClr val="FAE3B7"/>
                  </a:gs>
                </a:gsLst>
                <a:lin ang="8100000" scaled="0"/>
                <a:tileRect/>
              </a:gradFill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5400" b="1">
                  <a:ln w="12700">
                    <a:solidFill>
                      <a:schemeClr val="tx2">
                        <a:satMod val="155000"/>
                      </a:schemeClr>
                    </a:solidFill>
                    <a:prstDash val="solid"/>
                  </a:ln>
                  <a:solidFill>
                    <a:schemeClr val="bg2">
                      <a:tint val="85000"/>
                      <a:satMod val="155000"/>
                    </a:schemeClr>
                  </a:solidFill>
                  <a:effectLst>
                    <a:outerShdw blurRad="41275" dist="20320" dir="1800000" algn="tl" rotWithShape="0">
                      <a:srgbClr val="000000">
                        <a:alpha val="40000"/>
                      </a:srgbClr>
                    </a:outerShdw>
                  </a:effectLst>
                  <a:latin typeface="Calibri" pitchFamily="34" charset="0"/>
                </a:endParaRPr>
              </a:p>
            </p:txBody>
          </p:sp>
          <p:sp>
            <p:nvSpPr>
              <p:cNvPr id="22" name="Rounded Rectangle 21"/>
              <p:cNvSpPr/>
              <p:nvPr/>
            </p:nvSpPr>
            <p:spPr>
              <a:xfrm>
                <a:off x="2198451" y="1309686"/>
                <a:ext cx="4570371" cy="4467226"/>
              </a:xfrm>
              <a:prstGeom prst="roundRect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en-US" sz="5400" b="1" dirty="0">
                    <a:ln w="12700">
                      <a:solidFill>
                        <a:schemeClr val="bg2">
                          <a:lumMod val="25000"/>
                        </a:schemeClr>
                      </a:solidFill>
                      <a:prstDash val="solid"/>
                    </a:ln>
                    <a:solidFill>
                      <a:schemeClr val="bg2">
                        <a:tint val="85000"/>
                        <a:satMod val="155000"/>
                      </a:schemeClr>
                    </a:solidFill>
                    <a:effectLst>
                      <a:outerShdw blurRad="41275" dist="20320" dir="1800000" algn="tl" rotWithShape="0">
                        <a:srgbClr val="000000">
                          <a:alpha val="40000"/>
                        </a:srgbClr>
                      </a:outerShdw>
                    </a:effectLst>
                    <a:latin typeface="Calibri" pitchFamily="34" charset="0"/>
                  </a:rPr>
                  <a:t>1</a:t>
                </a:r>
              </a:p>
            </p:txBody>
          </p:sp>
          <p:sp>
            <p:nvSpPr>
              <p:cNvPr id="23" name="Rounded Rectangle 26"/>
              <p:cNvSpPr/>
              <p:nvPr/>
            </p:nvSpPr>
            <p:spPr bwMode="auto">
              <a:xfrm>
                <a:off x="2309957" y="1387045"/>
                <a:ext cx="4341527" cy="170180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bg1">
                      <a:alpha val="56000"/>
                    </a:schemeClr>
                  </a:gs>
                  <a:gs pos="100000">
                    <a:schemeClr val="bg1">
                      <a:gamma/>
                      <a:shade val="46275"/>
                      <a:invGamma/>
                      <a:alpha val="0"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pPr algn="ctr" fontAlgn="auto">
                  <a:lnSpc>
                    <a:spcPct val="90000"/>
                  </a:lnSpc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sz="6600" b="1">
                  <a:ln w="12700">
                    <a:solidFill>
                      <a:schemeClr val="tx2">
                        <a:satMod val="155000"/>
                      </a:schemeClr>
                    </a:solidFill>
                    <a:prstDash val="solid"/>
                  </a:ln>
                  <a:solidFill>
                    <a:schemeClr val="bg2">
                      <a:tint val="85000"/>
                      <a:satMod val="155000"/>
                    </a:schemeClr>
                  </a:solidFill>
                  <a:effectLst>
                    <a:outerShdw blurRad="41275" dist="20320" dir="1800000" algn="tl" rotWithShape="0">
                      <a:srgbClr val="000000">
                        <a:alpha val="40000"/>
                      </a:srgbClr>
                    </a:outerShdw>
                  </a:effectLst>
                  <a:latin typeface="Calibri" pitchFamily="34" charset="0"/>
                </a:endParaRPr>
              </a:p>
            </p:txBody>
          </p:sp>
        </p:grpSp>
        <p:sp>
          <p:nvSpPr>
            <p:cNvPr id="18" name="Rectangle 17"/>
            <p:cNvSpPr/>
            <p:nvPr/>
          </p:nvSpPr>
          <p:spPr>
            <a:xfrm>
              <a:off x="3924301" y="2971800"/>
              <a:ext cx="1371600" cy="914400"/>
            </a:xfrm>
            <a:prstGeom prst="rect">
              <a:avLst/>
            </a:prstGeom>
            <a:solidFill>
              <a:schemeClr val="bg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2000" dirty="0">
                  <a:solidFill>
                    <a:schemeClr val="tx1"/>
                  </a:solidFill>
                  <a:latin typeface="Calibri" pitchFamily="34" charset="0"/>
                </a:rPr>
                <a:t>Value </a:t>
              </a:r>
            </a:p>
          </p:txBody>
        </p:sp>
        <p:sp>
          <p:nvSpPr>
            <p:cNvPr id="19" name="Rectangle 18"/>
            <p:cNvSpPr/>
            <p:nvPr/>
          </p:nvSpPr>
          <p:spPr>
            <a:xfrm>
              <a:off x="5305426" y="2971800"/>
              <a:ext cx="1371600" cy="914400"/>
            </a:xfrm>
            <a:prstGeom prst="rect">
              <a:avLst/>
            </a:prstGeom>
            <a:solidFill>
              <a:schemeClr val="bg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2000" dirty="0">
                  <a:solidFill>
                    <a:schemeClr val="tx1"/>
                  </a:solidFill>
                  <a:latin typeface="Calibri" pitchFamily="34" charset="0"/>
                </a:rPr>
                <a:t>Value </a:t>
              </a:r>
            </a:p>
          </p:txBody>
        </p:sp>
        <p:sp>
          <p:nvSpPr>
            <p:cNvPr id="20" name="Rectangle 19"/>
            <p:cNvSpPr/>
            <p:nvPr/>
          </p:nvSpPr>
          <p:spPr>
            <a:xfrm>
              <a:off x="6686551" y="2971800"/>
              <a:ext cx="1371600" cy="914400"/>
            </a:xfrm>
            <a:prstGeom prst="rect">
              <a:avLst/>
            </a:prstGeom>
            <a:solidFill>
              <a:schemeClr val="bg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2000" dirty="0">
                  <a:solidFill>
                    <a:schemeClr val="tx1"/>
                  </a:solidFill>
                  <a:latin typeface="Calibri" pitchFamily="34" charset="0"/>
                </a:rPr>
                <a:t>Value </a:t>
              </a:r>
            </a:p>
          </p:txBody>
        </p:sp>
      </p:grpSp>
      <p:grpSp>
        <p:nvGrpSpPr>
          <p:cNvPr id="5" name="Group 23"/>
          <p:cNvGrpSpPr>
            <a:grpSpLocks/>
          </p:cNvGrpSpPr>
          <p:nvPr/>
        </p:nvGrpSpPr>
        <p:grpSpPr bwMode="auto">
          <a:xfrm>
            <a:off x="1123950" y="3505200"/>
            <a:ext cx="6915150" cy="914400"/>
            <a:chOff x="1143000" y="3886200"/>
            <a:chExt cx="6915151" cy="914400"/>
          </a:xfrm>
        </p:grpSpPr>
        <p:sp>
          <p:nvSpPr>
            <p:cNvPr id="25" name="Rectangle 24"/>
            <p:cNvSpPr/>
            <p:nvPr/>
          </p:nvSpPr>
          <p:spPr>
            <a:xfrm>
              <a:off x="1143000" y="3886200"/>
              <a:ext cx="1143000" cy="914400"/>
            </a:xfrm>
            <a:prstGeom prst="rect">
              <a:avLst/>
            </a:prstGeom>
            <a:solidFill>
              <a:schemeClr val="bg2">
                <a:lumMod val="9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000" dirty="0">
                <a:solidFill>
                  <a:schemeClr val="tx1"/>
                </a:solidFill>
                <a:latin typeface="Calibri" pitchFamily="34" charset="0"/>
              </a:endParaRPr>
            </a:p>
          </p:txBody>
        </p:sp>
        <p:sp>
          <p:nvSpPr>
            <p:cNvPr id="26" name="Rectangle 25"/>
            <p:cNvSpPr/>
            <p:nvPr/>
          </p:nvSpPr>
          <p:spPr>
            <a:xfrm>
              <a:off x="2305050" y="3886200"/>
              <a:ext cx="1600200" cy="914400"/>
            </a:xfrm>
            <a:prstGeom prst="rect">
              <a:avLst/>
            </a:prstGeom>
            <a:solidFill>
              <a:schemeClr val="bg2">
                <a:lumMod val="9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2000" dirty="0">
                  <a:solidFill>
                    <a:schemeClr val="tx1"/>
                  </a:solidFill>
                  <a:latin typeface="Calibri" pitchFamily="34" charset="0"/>
                </a:rPr>
                <a:t>Comparison</a:t>
              </a:r>
            </a:p>
          </p:txBody>
        </p:sp>
        <p:grpSp>
          <p:nvGrpSpPr>
            <p:cNvPr id="6" name="Group 65"/>
            <p:cNvGrpSpPr>
              <a:grpSpLocks/>
            </p:cNvGrpSpPr>
            <p:nvPr/>
          </p:nvGrpSpPr>
          <p:grpSpPr bwMode="auto">
            <a:xfrm>
              <a:off x="1295401" y="3914775"/>
              <a:ext cx="838200" cy="838200"/>
              <a:chOff x="1981200" y="990600"/>
              <a:chExt cx="5105400" cy="5105400"/>
            </a:xfrm>
          </p:grpSpPr>
          <p:sp>
            <p:nvSpPr>
              <p:cNvPr id="31" name="Rounded Rectangle 30"/>
              <p:cNvSpPr/>
              <p:nvPr/>
            </p:nvSpPr>
            <p:spPr>
              <a:xfrm>
                <a:off x="1981194" y="990600"/>
                <a:ext cx="5105400" cy="5105400"/>
              </a:xfrm>
              <a:prstGeom prst="roundRect">
                <a:avLst/>
              </a:prstGeom>
              <a:gradFill flip="none" rotWithShape="1">
                <a:gsLst>
                  <a:gs pos="0">
                    <a:srgbClr val="FBE4AE"/>
                  </a:gs>
                  <a:gs pos="13000">
                    <a:srgbClr val="BD922A"/>
                  </a:gs>
                  <a:gs pos="21001">
                    <a:srgbClr val="BD922A"/>
                  </a:gs>
                  <a:gs pos="63000">
                    <a:srgbClr val="FBE4AE"/>
                  </a:gs>
                  <a:gs pos="67000">
                    <a:srgbClr val="BD922A"/>
                  </a:gs>
                  <a:gs pos="69000">
                    <a:srgbClr val="835E17"/>
                  </a:gs>
                  <a:gs pos="82001">
                    <a:srgbClr val="A28949"/>
                  </a:gs>
                  <a:gs pos="100000">
                    <a:srgbClr val="FAE3B7"/>
                  </a:gs>
                </a:gsLst>
                <a:lin ang="8100000" scaled="0"/>
                <a:tileRect/>
              </a:gradFill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5400" b="1">
                  <a:ln w="12700">
                    <a:solidFill>
                      <a:schemeClr val="tx2">
                        <a:satMod val="155000"/>
                      </a:schemeClr>
                    </a:solidFill>
                    <a:prstDash val="solid"/>
                  </a:ln>
                  <a:solidFill>
                    <a:schemeClr val="bg2">
                      <a:tint val="85000"/>
                      <a:satMod val="155000"/>
                    </a:schemeClr>
                  </a:solidFill>
                  <a:effectLst>
                    <a:outerShdw blurRad="41275" dist="20320" dir="1800000" algn="tl" rotWithShape="0">
                      <a:srgbClr val="000000">
                        <a:alpha val="40000"/>
                      </a:srgbClr>
                    </a:outerShdw>
                  </a:effectLst>
                  <a:latin typeface="Calibri" pitchFamily="34" charset="0"/>
                </a:endParaRPr>
              </a:p>
            </p:txBody>
          </p:sp>
          <p:sp>
            <p:nvSpPr>
              <p:cNvPr id="32" name="Rounded Rectangle 31"/>
              <p:cNvSpPr/>
              <p:nvPr/>
            </p:nvSpPr>
            <p:spPr>
              <a:xfrm>
                <a:off x="2198451" y="1309686"/>
                <a:ext cx="4570371" cy="4467226"/>
              </a:xfrm>
              <a:prstGeom prst="roundRect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en-US" sz="5400" b="1" dirty="0">
                    <a:ln w="12700">
                      <a:solidFill>
                        <a:schemeClr val="bg2">
                          <a:lumMod val="25000"/>
                        </a:schemeClr>
                      </a:solidFill>
                      <a:prstDash val="solid"/>
                    </a:ln>
                    <a:solidFill>
                      <a:schemeClr val="bg2">
                        <a:tint val="85000"/>
                        <a:satMod val="155000"/>
                      </a:schemeClr>
                    </a:solidFill>
                    <a:effectLst>
                      <a:outerShdw blurRad="41275" dist="20320" dir="1800000" algn="tl" rotWithShape="0">
                        <a:srgbClr val="000000">
                          <a:alpha val="40000"/>
                        </a:srgbClr>
                      </a:outerShdw>
                    </a:effectLst>
                    <a:latin typeface="Calibri" pitchFamily="34" charset="0"/>
                  </a:rPr>
                  <a:t>2</a:t>
                </a:r>
              </a:p>
            </p:txBody>
          </p:sp>
          <p:sp>
            <p:nvSpPr>
              <p:cNvPr id="33" name="Rounded Rectangle 26"/>
              <p:cNvSpPr/>
              <p:nvPr/>
            </p:nvSpPr>
            <p:spPr bwMode="auto">
              <a:xfrm>
                <a:off x="2309951" y="1387045"/>
                <a:ext cx="4341527" cy="170180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bg1">
                      <a:alpha val="56000"/>
                    </a:schemeClr>
                  </a:gs>
                  <a:gs pos="100000">
                    <a:schemeClr val="bg1">
                      <a:gamma/>
                      <a:shade val="46275"/>
                      <a:invGamma/>
                      <a:alpha val="0"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pPr algn="ctr" fontAlgn="auto">
                  <a:lnSpc>
                    <a:spcPct val="90000"/>
                  </a:lnSpc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sz="6600" b="1">
                  <a:ln w="12700">
                    <a:solidFill>
                      <a:schemeClr val="tx2">
                        <a:satMod val="155000"/>
                      </a:schemeClr>
                    </a:solidFill>
                    <a:prstDash val="solid"/>
                  </a:ln>
                  <a:solidFill>
                    <a:schemeClr val="bg2">
                      <a:tint val="85000"/>
                      <a:satMod val="155000"/>
                    </a:schemeClr>
                  </a:solidFill>
                  <a:effectLst>
                    <a:outerShdw blurRad="41275" dist="20320" dir="1800000" algn="tl" rotWithShape="0">
                      <a:srgbClr val="000000">
                        <a:alpha val="40000"/>
                      </a:srgbClr>
                    </a:outerShdw>
                  </a:effectLst>
                  <a:latin typeface="Calibri" pitchFamily="34" charset="0"/>
                </a:endParaRPr>
              </a:p>
            </p:txBody>
          </p:sp>
        </p:grpSp>
        <p:sp>
          <p:nvSpPr>
            <p:cNvPr id="28" name="Rectangle 27"/>
            <p:cNvSpPr/>
            <p:nvPr/>
          </p:nvSpPr>
          <p:spPr>
            <a:xfrm>
              <a:off x="3924300" y="3886200"/>
              <a:ext cx="1371600" cy="914400"/>
            </a:xfrm>
            <a:prstGeom prst="rect">
              <a:avLst/>
            </a:prstGeom>
            <a:solidFill>
              <a:schemeClr val="bg2">
                <a:lumMod val="9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2000" dirty="0">
                  <a:solidFill>
                    <a:schemeClr val="tx1"/>
                  </a:solidFill>
                  <a:latin typeface="Calibri" pitchFamily="34" charset="0"/>
                </a:rPr>
                <a:t>Value</a:t>
              </a:r>
            </a:p>
          </p:txBody>
        </p:sp>
        <p:sp>
          <p:nvSpPr>
            <p:cNvPr id="29" name="Rectangle 28"/>
            <p:cNvSpPr/>
            <p:nvPr/>
          </p:nvSpPr>
          <p:spPr>
            <a:xfrm>
              <a:off x="5305426" y="3886200"/>
              <a:ext cx="1371600" cy="914400"/>
            </a:xfrm>
            <a:prstGeom prst="rect">
              <a:avLst/>
            </a:prstGeom>
            <a:solidFill>
              <a:schemeClr val="bg2">
                <a:lumMod val="9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2000" dirty="0">
                  <a:solidFill>
                    <a:schemeClr val="tx1"/>
                  </a:solidFill>
                  <a:latin typeface="Calibri" pitchFamily="34" charset="0"/>
                </a:rPr>
                <a:t>Value</a:t>
              </a:r>
            </a:p>
          </p:txBody>
        </p:sp>
        <p:sp>
          <p:nvSpPr>
            <p:cNvPr id="30" name="Rectangle 29"/>
            <p:cNvSpPr/>
            <p:nvPr/>
          </p:nvSpPr>
          <p:spPr>
            <a:xfrm>
              <a:off x="6686551" y="3886200"/>
              <a:ext cx="1371600" cy="914400"/>
            </a:xfrm>
            <a:prstGeom prst="rect">
              <a:avLst/>
            </a:prstGeom>
            <a:solidFill>
              <a:schemeClr val="bg2">
                <a:lumMod val="9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2000" dirty="0">
                  <a:solidFill>
                    <a:schemeClr val="tx1"/>
                  </a:solidFill>
                  <a:latin typeface="Calibri" pitchFamily="34" charset="0"/>
                </a:rPr>
                <a:t>Value</a:t>
              </a:r>
            </a:p>
          </p:txBody>
        </p:sp>
      </p:grpSp>
      <p:grpSp>
        <p:nvGrpSpPr>
          <p:cNvPr id="7" name="Group 33"/>
          <p:cNvGrpSpPr>
            <a:grpSpLocks/>
          </p:cNvGrpSpPr>
          <p:nvPr/>
        </p:nvGrpSpPr>
        <p:grpSpPr bwMode="auto">
          <a:xfrm>
            <a:off x="1123950" y="4419600"/>
            <a:ext cx="6915150" cy="914400"/>
            <a:chOff x="1143001" y="4800600"/>
            <a:chExt cx="6915150" cy="914400"/>
          </a:xfrm>
        </p:grpSpPr>
        <p:sp>
          <p:nvSpPr>
            <p:cNvPr id="35" name="Rectangle 34"/>
            <p:cNvSpPr/>
            <p:nvPr/>
          </p:nvSpPr>
          <p:spPr>
            <a:xfrm>
              <a:off x="1143001" y="4800600"/>
              <a:ext cx="1143000" cy="914400"/>
            </a:xfrm>
            <a:prstGeom prst="rect">
              <a:avLst/>
            </a:prstGeom>
            <a:solidFill>
              <a:schemeClr val="bg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000" dirty="0">
                <a:solidFill>
                  <a:schemeClr val="tx1"/>
                </a:solidFill>
                <a:latin typeface="Calibri" pitchFamily="34" charset="0"/>
              </a:endParaRPr>
            </a:p>
          </p:txBody>
        </p:sp>
        <p:sp>
          <p:nvSpPr>
            <p:cNvPr id="36" name="Rectangle 35"/>
            <p:cNvSpPr/>
            <p:nvPr/>
          </p:nvSpPr>
          <p:spPr>
            <a:xfrm>
              <a:off x="2305051" y="4800600"/>
              <a:ext cx="1600200" cy="914400"/>
            </a:xfrm>
            <a:prstGeom prst="rect">
              <a:avLst/>
            </a:prstGeom>
            <a:solidFill>
              <a:schemeClr val="bg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2000" dirty="0">
                  <a:solidFill>
                    <a:schemeClr val="tx1"/>
                  </a:solidFill>
                  <a:latin typeface="Calibri" pitchFamily="34" charset="0"/>
                </a:rPr>
                <a:t>Comparison</a:t>
              </a:r>
            </a:p>
          </p:txBody>
        </p:sp>
        <p:grpSp>
          <p:nvGrpSpPr>
            <p:cNvPr id="8" name="Group 65"/>
            <p:cNvGrpSpPr>
              <a:grpSpLocks/>
            </p:cNvGrpSpPr>
            <p:nvPr/>
          </p:nvGrpSpPr>
          <p:grpSpPr bwMode="auto">
            <a:xfrm>
              <a:off x="1295401" y="4838700"/>
              <a:ext cx="838200" cy="838200"/>
              <a:chOff x="1981200" y="990600"/>
              <a:chExt cx="5105400" cy="5105400"/>
            </a:xfrm>
          </p:grpSpPr>
          <p:sp>
            <p:nvSpPr>
              <p:cNvPr id="41" name="Rounded Rectangle 29"/>
              <p:cNvSpPr/>
              <p:nvPr/>
            </p:nvSpPr>
            <p:spPr>
              <a:xfrm>
                <a:off x="1981200" y="990600"/>
                <a:ext cx="5105400" cy="5105400"/>
              </a:xfrm>
              <a:prstGeom prst="roundRect">
                <a:avLst/>
              </a:prstGeom>
              <a:gradFill flip="none" rotWithShape="1">
                <a:gsLst>
                  <a:gs pos="0">
                    <a:srgbClr val="FBE4AE"/>
                  </a:gs>
                  <a:gs pos="13000">
                    <a:srgbClr val="BD922A"/>
                  </a:gs>
                  <a:gs pos="21001">
                    <a:srgbClr val="BD922A"/>
                  </a:gs>
                  <a:gs pos="63000">
                    <a:srgbClr val="FBE4AE"/>
                  </a:gs>
                  <a:gs pos="67000">
                    <a:srgbClr val="BD922A"/>
                  </a:gs>
                  <a:gs pos="69000">
                    <a:srgbClr val="835E17"/>
                  </a:gs>
                  <a:gs pos="82001">
                    <a:srgbClr val="A28949"/>
                  </a:gs>
                  <a:gs pos="100000">
                    <a:srgbClr val="FAE3B7"/>
                  </a:gs>
                </a:gsLst>
                <a:lin ang="8100000" scaled="0"/>
                <a:tileRect/>
              </a:gradFill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5400" b="1">
                  <a:ln w="12700">
                    <a:solidFill>
                      <a:schemeClr val="tx2">
                        <a:satMod val="155000"/>
                      </a:schemeClr>
                    </a:solidFill>
                    <a:prstDash val="solid"/>
                  </a:ln>
                  <a:solidFill>
                    <a:schemeClr val="bg2">
                      <a:tint val="85000"/>
                      <a:satMod val="155000"/>
                    </a:schemeClr>
                  </a:solidFill>
                  <a:effectLst>
                    <a:outerShdw blurRad="41275" dist="20320" dir="1800000" algn="tl" rotWithShape="0">
                      <a:srgbClr val="000000">
                        <a:alpha val="40000"/>
                      </a:srgbClr>
                    </a:outerShdw>
                  </a:effectLst>
                  <a:latin typeface="Calibri" pitchFamily="34" charset="0"/>
                </a:endParaRPr>
              </a:p>
            </p:txBody>
          </p:sp>
          <p:sp>
            <p:nvSpPr>
              <p:cNvPr id="42" name="Rounded Rectangle 41"/>
              <p:cNvSpPr/>
              <p:nvPr/>
            </p:nvSpPr>
            <p:spPr>
              <a:xfrm>
                <a:off x="2198451" y="1309686"/>
                <a:ext cx="4570371" cy="4467226"/>
              </a:xfrm>
              <a:prstGeom prst="roundRect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en-US" sz="5400" b="1" dirty="0">
                    <a:ln w="12700">
                      <a:solidFill>
                        <a:schemeClr val="bg2">
                          <a:lumMod val="25000"/>
                        </a:schemeClr>
                      </a:solidFill>
                      <a:prstDash val="solid"/>
                    </a:ln>
                    <a:solidFill>
                      <a:schemeClr val="bg2">
                        <a:tint val="85000"/>
                        <a:satMod val="155000"/>
                      </a:schemeClr>
                    </a:solidFill>
                    <a:effectLst>
                      <a:outerShdw blurRad="41275" dist="20320" dir="1800000" algn="tl" rotWithShape="0">
                        <a:srgbClr val="000000">
                          <a:alpha val="40000"/>
                        </a:srgbClr>
                      </a:outerShdw>
                    </a:effectLst>
                    <a:latin typeface="Calibri" pitchFamily="34" charset="0"/>
                  </a:rPr>
                  <a:t>3</a:t>
                </a:r>
              </a:p>
            </p:txBody>
          </p:sp>
          <p:sp>
            <p:nvSpPr>
              <p:cNvPr id="43" name="Rounded Rectangle 26"/>
              <p:cNvSpPr/>
              <p:nvPr/>
            </p:nvSpPr>
            <p:spPr bwMode="auto">
              <a:xfrm>
                <a:off x="2309957" y="1387045"/>
                <a:ext cx="4341527" cy="170180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bg1">
                      <a:alpha val="56000"/>
                    </a:schemeClr>
                  </a:gs>
                  <a:gs pos="100000">
                    <a:schemeClr val="bg1">
                      <a:gamma/>
                      <a:shade val="46275"/>
                      <a:invGamma/>
                      <a:alpha val="0"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pPr algn="ctr" fontAlgn="auto">
                  <a:lnSpc>
                    <a:spcPct val="90000"/>
                  </a:lnSpc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GB" sz="6600" b="1">
                  <a:ln w="12700">
                    <a:solidFill>
                      <a:schemeClr val="tx2">
                        <a:satMod val="155000"/>
                      </a:schemeClr>
                    </a:solidFill>
                    <a:prstDash val="solid"/>
                  </a:ln>
                  <a:solidFill>
                    <a:schemeClr val="bg2">
                      <a:tint val="85000"/>
                      <a:satMod val="155000"/>
                    </a:schemeClr>
                  </a:solidFill>
                  <a:effectLst>
                    <a:outerShdw blurRad="41275" dist="20320" dir="1800000" algn="tl" rotWithShape="0">
                      <a:srgbClr val="000000">
                        <a:alpha val="40000"/>
                      </a:srgbClr>
                    </a:outerShdw>
                  </a:effectLst>
                  <a:latin typeface="Calibri" pitchFamily="34" charset="0"/>
                </a:endParaRPr>
              </a:p>
            </p:txBody>
          </p:sp>
        </p:grpSp>
        <p:sp>
          <p:nvSpPr>
            <p:cNvPr id="38" name="Rectangle 37"/>
            <p:cNvSpPr/>
            <p:nvPr/>
          </p:nvSpPr>
          <p:spPr>
            <a:xfrm>
              <a:off x="3924301" y="4800600"/>
              <a:ext cx="1371600" cy="914400"/>
            </a:xfrm>
            <a:prstGeom prst="rect">
              <a:avLst/>
            </a:prstGeom>
            <a:solidFill>
              <a:schemeClr val="bg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2000" dirty="0">
                  <a:solidFill>
                    <a:schemeClr val="tx1"/>
                  </a:solidFill>
                  <a:latin typeface="Calibri" pitchFamily="34" charset="0"/>
                </a:rPr>
                <a:t>Value</a:t>
              </a:r>
            </a:p>
          </p:txBody>
        </p:sp>
        <p:sp>
          <p:nvSpPr>
            <p:cNvPr id="39" name="Rectangle 38"/>
            <p:cNvSpPr/>
            <p:nvPr/>
          </p:nvSpPr>
          <p:spPr>
            <a:xfrm>
              <a:off x="5305426" y="4800600"/>
              <a:ext cx="1371600" cy="914400"/>
            </a:xfrm>
            <a:prstGeom prst="rect">
              <a:avLst/>
            </a:prstGeom>
            <a:solidFill>
              <a:schemeClr val="bg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2000" dirty="0">
                  <a:solidFill>
                    <a:schemeClr val="tx1"/>
                  </a:solidFill>
                  <a:latin typeface="Calibri" pitchFamily="34" charset="0"/>
                </a:rPr>
                <a:t>Value</a:t>
              </a:r>
            </a:p>
          </p:txBody>
        </p:sp>
        <p:sp>
          <p:nvSpPr>
            <p:cNvPr id="40" name="Rectangle 39"/>
            <p:cNvSpPr/>
            <p:nvPr/>
          </p:nvSpPr>
          <p:spPr>
            <a:xfrm>
              <a:off x="6686551" y="4800600"/>
              <a:ext cx="1371600" cy="914400"/>
            </a:xfrm>
            <a:prstGeom prst="rect">
              <a:avLst/>
            </a:prstGeom>
            <a:solidFill>
              <a:schemeClr val="bg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2000" dirty="0">
                  <a:solidFill>
                    <a:schemeClr val="tx1"/>
                  </a:solidFill>
                  <a:latin typeface="Calibri" pitchFamily="34" charset="0"/>
                </a:rPr>
                <a:t>Value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477286765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Scale>
                                      <p:cBhvr>
                                        <p:cTn id="7" dur="10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</p:cBhvr>
                                      <p:from x="250000" y="250000"/>
                                      <p:to x="100000" y="100000"/>
                                    </p:animScale>
                                    <p:animMotion origin="layout" path="M -0.46736 0.92887  C -0.37517 0.88508  -0.02552 0.75279  0.0908 0.66613  C  0.20747 0.57948  0.21649 0.50394  0.23177 0.40825  C 0.24705 0.31256  0.22118 0.15964   0.18264 0.09152  C 0.1441 0.02341  0.03802 0.0  0.0 0.0  " pathEditMode="relative" ptsTypes="">
                                      <p:cBhvr>
                                        <p:cTn id="8" dur="10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  <p:animEffect transition="in" filter="fade">
                                      <p:cBhvr>
                                        <p:cTn id="9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5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Scale>
                                      <p:cBhvr>
                                        <p:cTn id="14" dur="10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</p:cBhvr>
                                      <p:from x="250000" y="250000"/>
                                      <p:to x="100000" y="100000"/>
                                    </p:animScale>
                                    <p:animMotion origin="layout" path="M -0.46736 0.92887  C -0.37517 0.88508  -0.02552 0.75279  0.0908 0.66613  C  0.20747 0.57948  0.21649 0.50394  0.23177 0.40825  C 0.24705 0.31256  0.22118 0.15964   0.18264 0.09152  C 0.1441 0.02341  0.03802 0.0  0.0 0.0  " pathEditMode="relative" ptsTypes="">
                                      <p:cBhvr>
                                        <p:cTn id="15" dur="10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5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Scale>
                                      <p:cBhvr>
                                        <p:cTn id="21" dur="10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</p:cBhvr>
                                      <p:from x="250000" y="250000"/>
                                      <p:to x="100000" y="100000"/>
                                    </p:animScale>
                                    <p:animMotion origin="layout" path="M -0.46736 0.92887  C -0.37517 0.88508  -0.02552 0.75279  0.0908 0.66613  C  0.20747 0.57948  0.21649 0.50394  0.23177 0.40825  C 0.24705 0.31256  0.22118 0.15964   0.18264 0.09152  C 0.1441 0.02341  0.03802 0.0  0.0 0.0  " pathEditMode="relative" ptsTypes="">
                                      <p:cBhvr>
                                        <p:cTn id="22" dur="10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  <p:animEffect transition="in" filter="fade">
                                      <p:cBhvr>
                                        <p:cTn id="23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6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Your title here</a:t>
            </a:r>
          </a:p>
        </p:txBody>
      </p:sp>
      <p:grpSp>
        <p:nvGrpSpPr>
          <p:cNvPr id="2" name="Group 2"/>
          <p:cNvGrpSpPr>
            <a:grpSpLocks/>
          </p:cNvGrpSpPr>
          <p:nvPr/>
        </p:nvGrpSpPr>
        <p:grpSpPr bwMode="auto">
          <a:xfrm>
            <a:off x="381000" y="4267200"/>
            <a:ext cx="8305800" cy="685800"/>
            <a:chOff x="381000" y="5181603"/>
            <a:chExt cx="8305800" cy="685486"/>
          </a:xfrm>
        </p:grpSpPr>
        <p:sp>
          <p:nvSpPr>
            <p:cNvPr id="6" name="Pentagon 5"/>
            <p:cNvSpPr/>
            <p:nvPr/>
          </p:nvSpPr>
          <p:spPr bwMode="auto">
            <a:xfrm>
              <a:off x="381000" y="5181603"/>
              <a:ext cx="8305800" cy="685486"/>
            </a:xfrm>
            <a:prstGeom prst="homePlate">
              <a:avLst/>
            </a:prstGeom>
            <a:gradFill>
              <a:gsLst>
                <a:gs pos="0">
                  <a:schemeClr val="accent5">
                    <a:lumMod val="60000"/>
                    <a:lumOff val="40000"/>
                  </a:schemeClr>
                </a:gs>
                <a:gs pos="100000">
                  <a:schemeClr val="bg1"/>
                </a:gs>
              </a:gsLst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3200" dirty="0">
                <a:solidFill>
                  <a:schemeClr val="tx1"/>
                </a:solidFill>
                <a:latin typeface="Calibri" pitchFamily="34" charset="0"/>
              </a:endParaRPr>
            </a:p>
          </p:txBody>
        </p:sp>
        <p:sp>
          <p:nvSpPr>
            <p:cNvPr id="15381" name="TextBox 4"/>
            <p:cNvSpPr txBox="1">
              <a:spLocks noChangeArrowheads="1"/>
            </p:cNvSpPr>
            <p:nvPr/>
          </p:nvSpPr>
          <p:spPr bwMode="auto">
            <a:xfrm>
              <a:off x="914400" y="5333933"/>
              <a:ext cx="1981200" cy="39992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r>
                <a:rPr lang="en-US" sz="2000" b="1">
                  <a:latin typeface="Calibri" pitchFamily="34" charset="0"/>
                </a:rPr>
                <a:t>PRODUCT 2</a:t>
              </a:r>
            </a:p>
          </p:txBody>
        </p:sp>
      </p:grpSp>
      <p:sp>
        <p:nvSpPr>
          <p:cNvPr id="9" name="Rounded Rectangle 8"/>
          <p:cNvSpPr/>
          <p:nvPr/>
        </p:nvSpPr>
        <p:spPr bwMode="auto">
          <a:xfrm>
            <a:off x="3048000" y="1905000"/>
            <a:ext cx="2209800" cy="762000"/>
          </a:xfrm>
          <a:prstGeom prst="roundRect">
            <a:avLst/>
          </a:prstGeom>
          <a:ln/>
        </p:spPr>
        <p:style>
          <a:lnRef idx="1">
            <a:schemeClr val="accent3"/>
          </a:lnRef>
          <a:fillRef idx="3">
            <a:schemeClr val="accent3"/>
          </a:fillRef>
          <a:effectRef idx="2">
            <a:schemeClr val="accent3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2400" dirty="0" smtClean="0">
                <a:solidFill>
                  <a:schemeClr val="bg1"/>
                </a:solidFill>
                <a:latin typeface="Calibri" pitchFamily="34" charset="0"/>
              </a:rPr>
              <a:t>Point to compare 1</a:t>
            </a:r>
            <a:endParaRPr lang="en-US" sz="2400" dirty="0">
              <a:solidFill>
                <a:schemeClr val="bg1"/>
              </a:solidFill>
              <a:latin typeface="Calibri" pitchFamily="34" charset="0"/>
            </a:endParaRPr>
          </a:p>
        </p:txBody>
      </p:sp>
      <p:sp>
        <p:nvSpPr>
          <p:cNvPr id="12" name="Rounded Rectangle 11"/>
          <p:cNvSpPr/>
          <p:nvPr/>
        </p:nvSpPr>
        <p:spPr bwMode="auto">
          <a:xfrm>
            <a:off x="5943600" y="1905000"/>
            <a:ext cx="2209800" cy="762000"/>
          </a:xfrm>
          <a:prstGeom prst="roundRect">
            <a:avLst/>
          </a:prstGeom>
          <a:ln/>
        </p:spPr>
        <p:style>
          <a:lnRef idx="1">
            <a:schemeClr val="accent3"/>
          </a:lnRef>
          <a:fillRef idx="3">
            <a:schemeClr val="accent3"/>
          </a:fillRef>
          <a:effectRef idx="2">
            <a:schemeClr val="accent3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2400" dirty="0" smtClean="0">
                <a:solidFill>
                  <a:schemeClr val="bg1"/>
                </a:solidFill>
                <a:latin typeface="Calibri" pitchFamily="34" charset="0"/>
              </a:rPr>
              <a:t>Point to compare 2</a:t>
            </a:r>
            <a:endParaRPr lang="en-US" sz="2400" dirty="0">
              <a:solidFill>
                <a:schemeClr val="bg1"/>
              </a:solidFill>
              <a:latin typeface="Calibri" pitchFamily="34" charset="0"/>
            </a:endParaRPr>
          </a:p>
        </p:txBody>
      </p:sp>
      <p:grpSp>
        <p:nvGrpSpPr>
          <p:cNvPr id="3" name="Group 13"/>
          <p:cNvGrpSpPr>
            <a:grpSpLocks/>
          </p:cNvGrpSpPr>
          <p:nvPr/>
        </p:nvGrpSpPr>
        <p:grpSpPr bwMode="auto">
          <a:xfrm>
            <a:off x="381000" y="3321050"/>
            <a:ext cx="8305800" cy="685800"/>
            <a:chOff x="381000" y="3581399"/>
            <a:chExt cx="8305800" cy="685801"/>
          </a:xfrm>
          <a:gradFill>
            <a:gsLst>
              <a:gs pos="0">
                <a:schemeClr val="accent3">
                  <a:lumMod val="75000"/>
                </a:schemeClr>
              </a:gs>
              <a:gs pos="50000">
                <a:schemeClr val="accent5">
                  <a:lumMod val="50000"/>
                </a:schemeClr>
              </a:gs>
              <a:gs pos="100000">
                <a:schemeClr val="accent3">
                  <a:lumMod val="50000"/>
                </a:schemeClr>
              </a:gs>
            </a:gsLst>
            <a:lin ang="5400000" scaled="0"/>
          </a:gradFill>
        </p:grpSpPr>
        <p:sp>
          <p:nvSpPr>
            <p:cNvPr id="17" name="Pentagon 16"/>
            <p:cNvSpPr/>
            <p:nvPr/>
          </p:nvSpPr>
          <p:spPr bwMode="auto">
            <a:xfrm>
              <a:off x="381000" y="3581399"/>
              <a:ext cx="8305800" cy="685801"/>
            </a:xfrm>
            <a:prstGeom prst="homePlate">
              <a:avLst/>
            </a:prstGeom>
            <a:gradFill flip="none" rotWithShape="1">
              <a:gsLst>
                <a:gs pos="0">
                  <a:schemeClr val="accent3">
                    <a:lumMod val="60000"/>
                    <a:lumOff val="40000"/>
                  </a:scheme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3200" dirty="0">
                <a:solidFill>
                  <a:schemeClr val="tx1"/>
                </a:solidFill>
                <a:latin typeface="Calibri" pitchFamily="34" charset="0"/>
              </a:endParaRPr>
            </a:p>
          </p:txBody>
        </p:sp>
        <p:sp>
          <p:nvSpPr>
            <p:cNvPr id="15379" name="TextBox 15"/>
            <p:cNvSpPr txBox="1">
              <a:spLocks noChangeArrowheads="1"/>
            </p:cNvSpPr>
            <p:nvPr/>
          </p:nvSpPr>
          <p:spPr bwMode="auto">
            <a:xfrm>
              <a:off x="914400" y="3689349"/>
              <a:ext cx="1676400" cy="40011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r>
                <a:rPr lang="en-US" sz="2000" b="1" dirty="0">
                  <a:latin typeface="Calibri" pitchFamily="34" charset="0"/>
                </a:rPr>
                <a:t>PRODUCT 1</a:t>
              </a:r>
            </a:p>
          </p:txBody>
        </p:sp>
      </p:grpSp>
      <p:sp>
        <p:nvSpPr>
          <p:cNvPr id="19" name="TextBox 18"/>
          <p:cNvSpPr txBox="1">
            <a:spLocks noChangeArrowheads="1"/>
          </p:cNvSpPr>
          <p:nvPr/>
        </p:nvSpPr>
        <p:spPr bwMode="auto">
          <a:xfrm>
            <a:off x="3048000" y="3446463"/>
            <a:ext cx="2286000" cy="4000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/>
            <a:r>
              <a:rPr lang="en-US" sz="2000" b="1" dirty="0">
                <a:latin typeface="Calibri" pitchFamily="34" charset="0"/>
              </a:rPr>
              <a:t>Comparison 1</a:t>
            </a:r>
          </a:p>
        </p:txBody>
      </p:sp>
      <p:sp>
        <p:nvSpPr>
          <p:cNvPr id="20" name="TextBox 19"/>
          <p:cNvSpPr txBox="1">
            <a:spLocks noChangeArrowheads="1"/>
          </p:cNvSpPr>
          <p:nvPr/>
        </p:nvSpPr>
        <p:spPr bwMode="auto">
          <a:xfrm>
            <a:off x="5943600" y="3479800"/>
            <a:ext cx="2057400" cy="4000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/>
            <a:r>
              <a:rPr lang="en-US" sz="2000" b="1" dirty="0">
                <a:latin typeface="Calibri" pitchFamily="34" charset="0"/>
              </a:rPr>
              <a:t>Comparison </a:t>
            </a:r>
            <a:r>
              <a:rPr lang="en-US" sz="2000" b="1" dirty="0" smtClean="0">
                <a:latin typeface="Calibri" pitchFamily="34" charset="0"/>
              </a:rPr>
              <a:t>1</a:t>
            </a:r>
            <a:endParaRPr lang="en-US" sz="2000" b="1" dirty="0">
              <a:latin typeface="Calibri" pitchFamily="34" charset="0"/>
            </a:endParaRPr>
          </a:p>
        </p:txBody>
      </p:sp>
      <p:sp>
        <p:nvSpPr>
          <p:cNvPr id="21" name="TextBox 20"/>
          <p:cNvSpPr txBox="1">
            <a:spLocks noChangeArrowheads="1"/>
          </p:cNvSpPr>
          <p:nvPr/>
        </p:nvSpPr>
        <p:spPr bwMode="auto">
          <a:xfrm>
            <a:off x="5867400" y="4394200"/>
            <a:ext cx="2057400" cy="4000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/>
            <a:r>
              <a:rPr lang="en-US" sz="2000" b="1" dirty="0">
                <a:latin typeface="Calibri" pitchFamily="34" charset="0"/>
              </a:rPr>
              <a:t>Comparison </a:t>
            </a:r>
            <a:r>
              <a:rPr lang="en-US" sz="2000" b="1" dirty="0" smtClean="0">
                <a:latin typeface="Calibri" pitchFamily="34" charset="0"/>
              </a:rPr>
              <a:t>2</a:t>
            </a:r>
            <a:endParaRPr lang="en-US" sz="2000" b="1" dirty="0">
              <a:latin typeface="Calibri" pitchFamily="34" charset="0"/>
            </a:endParaRPr>
          </a:p>
        </p:txBody>
      </p:sp>
      <p:sp>
        <p:nvSpPr>
          <p:cNvPr id="22" name="TextBox 21"/>
          <p:cNvSpPr txBox="1">
            <a:spLocks noChangeArrowheads="1"/>
          </p:cNvSpPr>
          <p:nvPr/>
        </p:nvSpPr>
        <p:spPr bwMode="auto">
          <a:xfrm>
            <a:off x="2743200" y="4394200"/>
            <a:ext cx="2743200" cy="4000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/>
            <a:r>
              <a:rPr lang="en-US" sz="2000" b="1" dirty="0">
                <a:latin typeface="Calibri" pitchFamily="34" charset="0"/>
              </a:rPr>
              <a:t>Comparison </a:t>
            </a:r>
            <a:r>
              <a:rPr lang="en-US" sz="2000" b="1" dirty="0" smtClean="0">
                <a:latin typeface="Calibri" pitchFamily="34" charset="0"/>
              </a:rPr>
              <a:t>2</a:t>
            </a:r>
            <a:endParaRPr lang="en-US" sz="2000" b="1" dirty="0">
              <a:latin typeface="Calibri" pitchFamily="34" charset="0"/>
            </a:endParaRPr>
          </a:p>
        </p:txBody>
      </p:sp>
      <p:grpSp>
        <p:nvGrpSpPr>
          <p:cNvPr id="4" name="Group 2"/>
          <p:cNvGrpSpPr>
            <a:grpSpLocks/>
          </p:cNvGrpSpPr>
          <p:nvPr/>
        </p:nvGrpSpPr>
        <p:grpSpPr bwMode="auto">
          <a:xfrm>
            <a:off x="381000" y="5249863"/>
            <a:ext cx="8305800" cy="685800"/>
            <a:chOff x="381000" y="5181603"/>
            <a:chExt cx="8305800" cy="685486"/>
          </a:xfrm>
        </p:grpSpPr>
        <p:sp>
          <p:nvSpPr>
            <p:cNvPr id="28" name="Pentagon 27"/>
            <p:cNvSpPr/>
            <p:nvPr/>
          </p:nvSpPr>
          <p:spPr bwMode="auto">
            <a:xfrm>
              <a:off x="381000" y="5181603"/>
              <a:ext cx="8305800" cy="685486"/>
            </a:xfrm>
            <a:prstGeom prst="homePlate">
              <a:avLst/>
            </a:prstGeom>
            <a:gradFill>
              <a:gsLst>
                <a:gs pos="0">
                  <a:schemeClr val="accent3">
                    <a:lumMod val="60000"/>
                    <a:lumOff val="40000"/>
                  </a:schemeClr>
                </a:gs>
                <a:gs pos="100000">
                  <a:schemeClr val="bg1"/>
                </a:gs>
              </a:gsLst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3200" dirty="0">
                <a:solidFill>
                  <a:schemeClr val="tx1"/>
                </a:solidFill>
                <a:latin typeface="Calibri" pitchFamily="34" charset="0"/>
              </a:endParaRPr>
            </a:p>
          </p:txBody>
        </p:sp>
        <p:sp>
          <p:nvSpPr>
            <p:cNvPr id="15377" name="TextBox 4"/>
            <p:cNvSpPr txBox="1">
              <a:spLocks noChangeArrowheads="1"/>
            </p:cNvSpPr>
            <p:nvPr/>
          </p:nvSpPr>
          <p:spPr bwMode="auto">
            <a:xfrm>
              <a:off x="914400" y="5341868"/>
              <a:ext cx="1981200" cy="39992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r>
                <a:rPr lang="en-US" sz="2000" b="1">
                  <a:latin typeface="Calibri" pitchFamily="34" charset="0"/>
                </a:rPr>
                <a:t>PRODUCT 3</a:t>
              </a:r>
            </a:p>
          </p:txBody>
        </p:sp>
      </p:grpSp>
      <p:sp>
        <p:nvSpPr>
          <p:cNvPr id="30" name="TextBox 29"/>
          <p:cNvSpPr txBox="1">
            <a:spLocks noChangeArrowheads="1"/>
          </p:cNvSpPr>
          <p:nvPr/>
        </p:nvSpPr>
        <p:spPr bwMode="auto">
          <a:xfrm>
            <a:off x="5867400" y="5376863"/>
            <a:ext cx="2057400" cy="4000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/>
            <a:r>
              <a:rPr lang="en-US" sz="2000" b="1" dirty="0">
                <a:latin typeface="Calibri" pitchFamily="34" charset="0"/>
              </a:rPr>
              <a:t>Comparison </a:t>
            </a:r>
            <a:r>
              <a:rPr lang="en-US" sz="2000" b="1" dirty="0" smtClean="0">
                <a:latin typeface="Calibri" pitchFamily="34" charset="0"/>
              </a:rPr>
              <a:t>3</a:t>
            </a:r>
            <a:endParaRPr lang="en-US" sz="2000" b="1" dirty="0">
              <a:latin typeface="Calibri" pitchFamily="34" charset="0"/>
            </a:endParaRPr>
          </a:p>
        </p:txBody>
      </p:sp>
      <p:sp>
        <p:nvSpPr>
          <p:cNvPr id="31" name="TextBox 30"/>
          <p:cNvSpPr txBox="1">
            <a:spLocks noChangeArrowheads="1"/>
          </p:cNvSpPr>
          <p:nvPr/>
        </p:nvSpPr>
        <p:spPr bwMode="auto">
          <a:xfrm>
            <a:off x="2743200" y="5376863"/>
            <a:ext cx="2743200" cy="4000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/>
            <a:r>
              <a:rPr lang="en-US" sz="2000" b="1" dirty="0">
                <a:latin typeface="Calibri" pitchFamily="34" charset="0"/>
              </a:rPr>
              <a:t>Comparison </a:t>
            </a:r>
            <a:r>
              <a:rPr lang="en-US" sz="2000" b="1" dirty="0" smtClean="0">
                <a:latin typeface="Calibri" pitchFamily="34" charset="0"/>
              </a:rPr>
              <a:t>3</a:t>
            </a:r>
            <a:endParaRPr lang="en-US" sz="2000" b="1" dirty="0">
              <a:latin typeface="Calibri" pitchFamily="34" charset="0"/>
            </a:endParaRPr>
          </a:p>
        </p:txBody>
      </p:sp>
      <p:cxnSp>
        <p:nvCxnSpPr>
          <p:cNvPr id="23" name="Straight Connector 22"/>
          <p:cNvCxnSpPr/>
          <p:nvPr/>
        </p:nvCxnSpPr>
        <p:spPr>
          <a:xfrm rot="5400000">
            <a:off x="3603625" y="4060825"/>
            <a:ext cx="4222750" cy="0"/>
          </a:xfrm>
          <a:prstGeom prst="line">
            <a:avLst/>
          </a:prstGeom>
          <a:ln w="19050">
            <a:solidFill>
              <a:schemeClr val="tx1">
                <a:lumMod val="95000"/>
                <a:lumOff val="5000"/>
              </a:schemeClr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" name="Straight Connector 23"/>
          <p:cNvCxnSpPr/>
          <p:nvPr/>
        </p:nvCxnSpPr>
        <p:spPr>
          <a:xfrm rot="5400000">
            <a:off x="556419" y="4060031"/>
            <a:ext cx="4222750" cy="1588"/>
          </a:xfrm>
          <a:prstGeom prst="line">
            <a:avLst/>
          </a:prstGeom>
          <a:ln w="19050">
            <a:solidFill>
              <a:schemeClr val="tx1">
                <a:lumMod val="95000"/>
                <a:lumOff val="5000"/>
              </a:schemeClr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" name="Rounded Rectangle 24"/>
          <p:cNvSpPr/>
          <p:nvPr/>
        </p:nvSpPr>
        <p:spPr bwMode="auto">
          <a:xfrm>
            <a:off x="381000" y="1905000"/>
            <a:ext cx="2209800" cy="762000"/>
          </a:xfrm>
          <a:prstGeom prst="roundRect">
            <a:avLst/>
          </a:prstGeom>
          <a:ln/>
        </p:spPr>
        <p:style>
          <a:lnRef idx="1">
            <a:schemeClr val="accent5"/>
          </a:lnRef>
          <a:fillRef idx="3">
            <a:schemeClr val="accent5"/>
          </a:fillRef>
          <a:effectRef idx="2">
            <a:schemeClr val="accent5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2400" dirty="0" smtClean="0">
                <a:solidFill>
                  <a:schemeClr val="bg1"/>
                </a:solidFill>
                <a:latin typeface="Calibri" pitchFamily="34" charset="0"/>
              </a:rPr>
              <a:t>Product</a:t>
            </a:r>
            <a:endParaRPr lang="en-US" sz="2400" dirty="0">
              <a:solidFill>
                <a:schemeClr val="bg1"/>
              </a:solidFill>
              <a:latin typeface="Calibri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1370076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1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0" dur="1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1000"/>
                            </p:stCondLst>
                            <p:childTnLst>
                              <p:par>
                                <p:cTn id="12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4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2000"/>
                            </p:stCondLst>
                            <p:childTnLst>
                              <p:par>
                                <p:cTn id="16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8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3000"/>
                            </p:stCondLst>
                            <p:childTnLst>
                              <p:par>
                                <p:cTn id="20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4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5000"/>
                            </p:stCondLst>
                            <p:childTnLst>
                              <p:par>
                                <p:cTn id="2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1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6000"/>
                            </p:stCondLst>
                            <p:childTnLst>
                              <p:par>
                                <p:cTn id="3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1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7000"/>
                            </p:stCondLst>
                            <p:childTnLst>
                              <p:par>
                                <p:cTn id="3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1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8000"/>
                            </p:stCondLst>
                            <p:childTnLst>
                              <p:par>
                                <p:cTn id="4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10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9000"/>
                            </p:stCondLst>
                            <p:childTnLst>
                              <p:par>
                                <p:cTn id="4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10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" grpId="0"/>
      <p:bldP spid="20" grpId="0"/>
      <p:bldP spid="21" grpId="0"/>
      <p:bldP spid="22" grpId="0"/>
      <p:bldP spid="30" grpId="0"/>
      <p:bldP spid="31" grpId="0"/>
    </p:bldLst>
  </p:timing>
</p:sld>
</file>

<file path=ppt/slides/slide1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86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806450"/>
          </a:xfrm>
        </p:spPr>
        <p:txBody>
          <a:bodyPr/>
          <a:lstStyle/>
          <a:p>
            <a:r>
              <a:rPr lang="en-US" smtClean="0"/>
              <a:t>Table of information</a:t>
            </a:r>
          </a:p>
        </p:txBody>
      </p:sp>
      <p:grpSp>
        <p:nvGrpSpPr>
          <p:cNvPr id="2" name="Group 71"/>
          <p:cNvGrpSpPr/>
          <p:nvPr/>
        </p:nvGrpSpPr>
        <p:grpSpPr>
          <a:xfrm>
            <a:off x="1143000" y="1534232"/>
            <a:ext cx="6858000" cy="3962400"/>
            <a:chOff x="1143000" y="1752600"/>
            <a:chExt cx="6858000" cy="3962400"/>
          </a:xfrm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grpSpPr>
        <p:sp>
          <p:nvSpPr>
            <p:cNvPr id="71" name="Rounded Rectangle 70"/>
            <p:cNvSpPr/>
            <p:nvPr/>
          </p:nvSpPr>
          <p:spPr>
            <a:xfrm>
              <a:off x="1143000" y="1752600"/>
              <a:ext cx="6858000" cy="3962400"/>
            </a:xfrm>
            <a:prstGeom prst="roundRect">
              <a:avLst>
                <a:gd name="adj" fmla="val 5167"/>
              </a:avLst>
            </a:prstGeom>
            <a:solidFill>
              <a:schemeClr val="accent5">
                <a:lumMod val="60000"/>
                <a:lumOff val="40000"/>
              </a:schemeClr>
            </a:solidFill>
            <a:ln>
              <a:noFill/>
            </a:ln>
            <a:effectLst>
              <a:reflection blurRad="6350" stA="52000" endA="300" endPos="35000" dir="5400000" sy="-100000" algn="bl" rotWithShape="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4800" b="1">
                <a:ln w="12700">
                  <a:solidFill>
                    <a:schemeClr val="tx2">
                      <a:satMod val="155000"/>
                    </a:schemeClr>
                  </a:solidFill>
                  <a:prstDash val="solid"/>
                </a:ln>
                <a:solidFill>
                  <a:schemeClr val="bg2">
                    <a:tint val="85000"/>
                    <a:satMod val="155000"/>
                  </a:schemeClr>
                </a:solidFill>
                <a:effectLst>
                  <a:outerShdw blurRad="41275" dist="20320" dir="1800000" algn="tl" rotWithShape="0">
                    <a:srgbClr val="000000">
                      <a:alpha val="40000"/>
                    </a:srgbClr>
                  </a:outerShdw>
                </a:effectLst>
                <a:latin typeface="Calibri" pitchFamily="34" charset="0"/>
              </a:endParaRPr>
            </a:p>
          </p:txBody>
        </p:sp>
        <p:sp>
          <p:nvSpPr>
            <p:cNvPr id="5" name="Rounded Rectangle 4"/>
            <p:cNvSpPr/>
            <p:nvPr/>
          </p:nvSpPr>
          <p:spPr>
            <a:xfrm>
              <a:off x="1219200" y="1828800"/>
              <a:ext cx="6705600" cy="3810000"/>
            </a:xfrm>
            <a:prstGeom prst="roundRect">
              <a:avLst>
                <a:gd name="adj" fmla="val 4167"/>
              </a:avLst>
            </a:prstGeom>
            <a:solidFill>
              <a:schemeClr val="accent1">
                <a:lumMod val="50000"/>
              </a:schemeClr>
            </a:solidFill>
            <a:ln>
              <a:solidFill>
                <a:schemeClr val="accent4">
                  <a:lumMod val="75000"/>
                </a:schemeClr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>
                <a:latin typeface="Calibri" pitchFamily="34" charset="0"/>
              </a:endParaRPr>
            </a:p>
          </p:txBody>
        </p:sp>
      </p:grpSp>
      <p:sp>
        <p:nvSpPr>
          <p:cNvPr id="6" name="TextBox 5"/>
          <p:cNvSpPr txBox="1"/>
          <p:nvPr/>
        </p:nvSpPr>
        <p:spPr>
          <a:xfrm>
            <a:off x="1447800" y="1762832"/>
            <a:ext cx="1447800" cy="369888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>
              <a:defRPr/>
            </a:pPr>
            <a:r>
              <a:rPr lang="en-US" dirty="0">
                <a:solidFill>
                  <a:schemeClr val="bg1"/>
                </a:solidFill>
                <a:latin typeface="Calibri" pitchFamily="34" charset="0"/>
              </a:rPr>
              <a:t> Component</a:t>
            </a:r>
          </a:p>
        </p:txBody>
      </p:sp>
      <p:sp>
        <p:nvSpPr>
          <p:cNvPr id="12" name="TextBox 11"/>
          <p:cNvSpPr txBox="1"/>
          <p:nvPr/>
        </p:nvSpPr>
        <p:spPr>
          <a:xfrm>
            <a:off x="3124200" y="1762832"/>
            <a:ext cx="1447800" cy="369888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ctr">
              <a:defRPr/>
            </a:pPr>
            <a:r>
              <a:rPr lang="en-US" dirty="0">
                <a:solidFill>
                  <a:schemeClr val="bg1"/>
                </a:solidFill>
                <a:latin typeface="Calibri" pitchFamily="34" charset="0"/>
              </a:rPr>
              <a:t>Value 1</a:t>
            </a:r>
          </a:p>
        </p:txBody>
      </p:sp>
      <p:sp>
        <p:nvSpPr>
          <p:cNvPr id="13" name="TextBox 12"/>
          <p:cNvSpPr txBox="1"/>
          <p:nvPr/>
        </p:nvSpPr>
        <p:spPr>
          <a:xfrm>
            <a:off x="4800600" y="1762832"/>
            <a:ext cx="1447800" cy="369888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ctr">
              <a:defRPr/>
            </a:pPr>
            <a:r>
              <a:rPr lang="en-US" dirty="0">
                <a:solidFill>
                  <a:schemeClr val="bg1"/>
                </a:solidFill>
                <a:latin typeface="Calibri" pitchFamily="34" charset="0"/>
              </a:rPr>
              <a:t>Value 2</a:t>
            </a:r>
          </a:p>
        </p:txBody>
      </p:sp>
      <p:sp>
        <p:nvSpPr>
          <p:cNvPr id="14" name="TextBox 13"/>
          <p:cNvSpPr txBox="1"/>
          <p:nvPr/>
        </p:nvSpPr>
        <p:spPr>
          <a:xfrm>
            <a:off x="6400800" y="1762832"/>
            <a:ext cx="1447800" cy="369888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ctr">
              <a:defRPr/>
            </a:pPr>
            <a:r>
              <a:rPr lang="en-US" dirty="0">
                <a:solidFill>
                  <a:schemeClr val="bg1"/>
                </a:solidFill>
                <a:latin typeface="Calibri" pitchFamily="34" charset="0"/>
              </a:rPr>
              <a:t>Value 3</a:t>
            </a:r>
          </a:p>
        </p:txBody>
      </p:sp>
      <p:cxnSp>
        <p:nvCxnSpPr>
          <p:cNvPr id="8" name="Straight Connector 7"/>
          <p:cNvCxnSpPr/>
          <p:nvPr/>
        </p:nvCxnSpPr>
        <p:spPr>
          <a:xfrm>
            <a:off x="1295400" y="2220032"/>
            <a:ext cx="6629400" cy="1588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72"/>
          <p:cNvGrpSpPr>
            <a:grpSpLocks/>
          </p:cNvGrpSpPr>
          <p:nvPr/>
        </p:nvGrpSpPr>
        <p:grpSpPr bwMode="auto">
          <a:xfrm>
            <a:off x="1371600" y="2372432"/>
            <a:ext cx="6400800" cy="457200"/>
            <a:chOff x="1371600" y="2514600"/>
            <a:chExt cx="6400800" cy="457200"/>
          </a:xfrm>
        </p:grpSpPr>
        <p:sp>
          <p:nvSpPr>
            <p:cNvPr id="15" name="Rectangle 14"/>
            <p:cNvSpPr/>
            <p:nvPr/>
          </p:nvSpPr>
          <p:spPr>
            <a:xfrm>
              <a:off x="1371600" y="2514600"/>
              <a:ext cx="1600200" cy="457200"/>
            </a:xfrm>
            <a:prstGeom prst="rect">
              <a:avLst/>
            </a:prstGeom>
            <a:solidFill>
              <a:schemeClr val="accent5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r>
                <a:rPr lang="en-US" dirty="0">
                  <a:solidFill>
                    <a:schemeClr val="tx1"/>
                  </a:solidFill>
                  <a:latin typeface="Calibri" pitchFamily="34" charset="0"/>
                </a:rPr>
                <a:t>Component</a:t>
              </a:r>
            </a:p>
          </p:txBody>
        </p:sp>
        <p:sp>
          <p:nvSpPr>
            <p:cNvPr id="46" name="Rectangle 45"/>
            <p:cNvSpPr/>
            <p:nvPr/>
          </p:nvSpPr>
          <p:spPr>
            <a:xfrm>
              <a:off x="2971800" y="2514600"/>
              <a:ext cx="1600200" cy="457200"/>
            </a:xfrm>
            <a:prstGeom prst="rect">
              <a:avLst/>
            </a:prstGeom>
            <a:solidFill>
              <a:schemeClr val="accent5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r>
                <a:rPr lang="en-US" dirty="0">
                  <a:solidFill>
                    <a:schemeClr val="tx1"/>
                  </a:solidFill>
                  <a:latin typeface="Calibri" pitchFamily="34" charset="0"/>
                </a:rPr>
                <a:t>Value 1</a:t>
              </a:r>
            </a:p>
          </p:txBody>
        </p:sp>
        <p:sp>
          <p:nvSpPr>
            <p:cNvPr id="48" name="Rectangle 47"/>
            <p:cNvSpPr/>
            <p:nvPr/>
          </p:nvSpPr>
          <p:spPr>
            <a:xfrm>
              <a:off x="4572000" y="2514600"/>
              <a:ext cx="1600200" cy="457200"/>
            </a:xfrm>
            <a:prstGeom prst="rect">
              <a:avLst/>
            </a:prstGeom>
            <a:solidFill>
              <a:schemeClr val="accent5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r>
                <a:rPr lang="en-US" dirty="0">
                  <a:solidFill>
                    <a:schemeClr val="tx1"/>
                  </a:solidFill>
                  <a:latin typeface="Calibri" pitchFamily="34" charset="0"/>
                </a:rPr>
                <a:t>Value 2</a:t>
              </a:r>
            </a:p>
          </p:txBody>
        </p:sp>
        <p:sp>
          <p:nvSpPr>
            <p:cNvPr id="49" name="Rectangle 48"/>
            <p:cNvSpPr/>
            <p:nvPr/>
          </p:nvSpPr>
          <p:spPr>
            <a:xfrm>
              <a:off x="6172200" y="2514600"/>
              <a:ext cx="1600200" cy="457200"/>
            </a:xfrm>
            <a:prstGeom prst="rect">
              <a:avLst/>
            </a:prstGeom>
            <a:solidFill>
              <a:schemeClr val="accent5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r>
                <a:rPr lang="en-US">
                  <a:solidFill>
                    <a:schemeClr val="tx1"/>
                  </a:solidFill>
                  <a:latin typeface="Calibri" pitchFamily="34" charset="0"/>
                </a:rPr>
                <a:t>Value 3</a:t>
              </a:r>
              <a:endParaRPr lang="en-US" dirty="0">
                <a:solidFill>
                  <a:schemeClr val="tx1"/>
                </a:solidFill>
                <a:latin typeface="Calibri" pitchFamily="34" charset="0"/>
              </a:endParaRPr>
            </a:p>
          </p:txBody>
        </p:sp>
      </p:grpSp>
      <p:grpSp>
        <p:nvGrpSpPr>
          <p:cNvPr id="4" name="Group 67"/>
          <p:cNvGrpSpPr>
            <a:grpSpLocks/>
          </p:cNvGrpSpPr>
          <p:nvPr/>
        </p:nvGrpSpPr>
        <p:grpSpPr bwMode="auto">
          <a:xfrm>
            <a:off x="1371600" y="3286832"/>
            <a:ext cx="6400800" cy="457200"/>
            <a:chOff x="1371600" y="3429000"/>
            <a:chExt cx="6400800" cy="457200"/>
          </a:xfrm>
        </p:grpSpPr>
        <p:sp>
          <p:nvSpPr>
            <p:cNvPr id="17" name="Rectangle 16"/>
            <p:cNvSpPr/>
            <p:nvPr/>
          </p:nvSpPr>
          <p:spPr>
            <a:xfrm>
              <a:off x="1371600" y="3429000"/>
              <a:ext cx="1600200" cy="457200"/>
            </a:xfrm>
            <a:prstGeom prst="rect">
              <a:avLst/>
            </a:prstGeom>
            <a:solidFill>
              <a:schemeClr val="accent5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r>
                <a:rPr lang="en-US" dirty="0">
                  <a:solidFill>
                    <a:schemeClr val="tx1"/>
                  </a:solidFill>
                  <a:latin typeface="Calibri" pitchFamily="34" charset="0"/>
                </a:rPr>
                <a:t>Component</a:t>
              </a:r>
            </a:p>
          </p:txBody>
        </p:sp>
        <p:sp>
          <p:nvSpPr>
            <p:cNvPr id="50" name="Rectangle 49"/>
            <p:cNvSpPr/>
            <p:nvPr/>
          </p:nvSpPr>
          <p:spPr>
            <a:xfrm>
              <a:off x="2971800" y="3429000"/>
              <a:ext cx="1600200" cy="457200"/>
            </a:xfrm>
            <a:prstGeom prst="rect">
              <a:avLst/>
            </a:prstGeom>
            <a:solidFill>
              <a:schemeClr val="accent5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r>
                <a:rPr lang="en-US" dirty="0">
                  <a:solidFill>
                    <a:schemeClr val="tx1"/>
                  </a:solidFill>
                  <a:latin typeface="Calibri" pitchFamily="34" charset="0"/>
                </a:rPr>
                <a:t>Value 1</a:t>
              </a:r>
            </a:p>
          </p:txBody>
        </p:sp>
        <p:sp>
          <p:nvSpPr>
            <p:cNvPr id="51" name="Rectangle 50"/>
            <p:cNvSpPr/>
            <p:nvPr/>
          </p:nvSpPr>
          <p:spPr>
            <a:xfrm>
              <a:off x="4572000" y="3429000"/>
              <a:ext cx="1600200" cy="457200"/>
            </a:xfrm>
            <a:prstGeom prst="rect">
              <a:avLst/>
            </a:prstGeom>
            <a:solidFill>
              <a:schemeClr val="accent5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r>
                <a:rPr lang="en-US" dirty="0">
                  <a:solidFill>
                    <a:schemeClr val="tx1"/>
                  </a:solidFill>
                  <a:latin typeface="Calibri" pitchFamily="34" charset="0"/>
                </a:rPr>
                <a:t>Value 2</a:t>
              </a:r>
            </a:p>
          </p:txBody>
        </p:sp>
        <p:sp>
          <p:nvSpPr>
            <p:cNvPr id="52" name="Rectangle 51"/>
            <p:cNvSpPr/>
            <p:nvPr/>
          </p:nvSpPr>
          <p:spPr>
            <a:xfrm>
              <a:off x="6172200" y="3429000"/>
              <a:ext cx="1600200" cy="457200"/>
            </a:xfrm>
            <a:prstGeom prst="rect">
              <a:avLst/>
            </a:prstGeom>
            <a:solidFill>
              <a:schemeClr val="accent5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r>
                <a:rPr lang="en-US">
                  <a:solidFill>
                    <a:schemeClr val="tx1"/>
                  </a:solidFill>
                  <a:latin typeface="Calibri" pitchFamily="34" charset="0"/>
                </a:rPr>
                <a:t>Value 3</a:t>
              </a:r>
              <a:endParaRPr lang="en-US" dirty="0">
                <a:solidFill>
                  <a:schemeClr val="tx1"/>
                </a:solidFill>
                <a:latin typeface="Calibri" pitchFamily="34" charset="0"/>
              </a:endParaRPr>
            </a:p>
          </p:txBody>
        </p:sp>
      </p:grpSp>
      <p:grpSp>
        <p:nvGrpSpPr>
          <p:cNvPr id="7" name="Group 65"/>
          <p:cNvGrpSpPr>
            <a:grpSpLocks/>
          </p:cNvGrpSpPr>
          <p:nvPr/>
        </p:nvGrpSpPr>
        <p:grpSpPr bwMode="auto">
          <a:xfrm>
            <a:off x="1371600" y="4201232"/>
            <a:ext cx="6400800" cy="457200"/>
            <a:chOff x="1371600" y="4343400"/>
            <a:chExt cx="6400800" cy="457200"/>
          </a:xfrm>
        </p:grpSpPr>
        <p:sp>
          <p:nvSpPr>
            <p:cNvPr id="19" name="Rectangle 18"/>
            <p:cNvSpPr/>
            <p:nvPr/>
          </p:nvSpPr>
          <p:spPr>
            <a:xfrm>
              <a:off x="1371600" y="4343400"/>
              <a:ext cx="1600200" cy="457200"/>
            </a:xfrm>
            <a:prstGeom prst="rect">
              <a:avLst/>
            </a:prstGeom>
            <a:solidFill>
              <a:schemeClr val="accent5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r>
                <a:rPr lang="en-US" dirty="0">
                  <a:solidFill>
                    <a:schemeClr val="tx1"/>
                  </a:solidFill>
                  <a:latin typeface="Calibri" pitchFamily="34" charset="0"/>
                </a:rPr>
                <a:t>Component</a:t>
              </a:r>
            </a:p>
          </p:txBody>
        </p:sp>
        <p:sp>
          <p:nvSpPr>
            <p:cNvPr id="53" name="Rectangle 52"/>
            <p:cNvSpPr/>
            <p:nvPr/>
          </p:nvSpPr>
          <p:spPr>
            <a:xfrm>
              <a:off x="2971800" y="4343400"/>
              <a:ext cx="1600200" cy="457200"/>
            </a:xfrm>
            <a:prstGeom prst="rect">
              <a:avLst/>
            </a:prstGeom>
            <a:solidFill>
              <a:schemeClr val="accent5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r>
                <a:rPr lang="en-US" dirty="0">
                  <a:solidFill>
                    <a:schemeClr val="tx1"/>
                  </a:solidFill>
                  <a:latin typeface="Calibri" pitchFamily="34" charset="0"/>
                </a:rPr>
                <a:t>Value 1</a:t>
              </a:r>
            </a:p>
          </p:txBody>
        </p:sp>
        <p:sp>
          <p:nvSpPr>
            <p:cNvPr id="54" name="Rectangle 53"/>
            <p:cNvSpPr/>
            <p:nvPr/>
          </p:nvSpPr>
          <p:spPr>
            <a:xfrm>
              <a:off x="4572000" y="4343400"/>
              <a:ext cx="1600200" cy="457200"/>
            </a:xfrm>
            <a:prstGeom prst="rect">
              <a:avLst/>
            </a:prstGeom>
            <a:solidFill>
              <a:schemeClr val="accent5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r>
                <a:rPr lang="en-US" dirty="0">
                  <a:solidFill>
                    <a:schemeClr val="tx1"/>
                  </a:solidFill>
                  <a:latin typeface="Calibri" pitchFamily="34" charset="0"/>
                </a:rPr>
                <a:t>Value 2</a:t>
              </a:r>
            </a:p>
          </p:txBody>
        </p:sp>
        <p:sp>
          <p:nvSpPr>
            <p:cNvPr id="55" name="Rectangle 54"/>
            <p:cNvSpPr/>
            <p:nvPr/>
          </p:nvSpPr>
          <p:spPr>
            <a:xfrm>
              <a:off x="6172200" y="4343400"/>
              <a:ext cx="1600200" cy="457200"/>
            </a:xfrm>
            <a:prstGeom prst="rect">
              <a:avLst/>
            </a:prstGeom>
            <a:solidFill>
              <a:schemeClr val="accent5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r>
                <a:rPr lang="en-US">
                  <a:solidFill>
                    <a:schemeClr val="tx1"/>
                  </a:solidFill>
                  <a:latin typeface="Calibri" pitchFamily="34" charset="0"/>
                </a:rPr>
                <a:t>Value 3</a:t>
              </a:r>
              <a:endParaRPr lang="en-US" dirty="0">
                <a:solidFill>
                  <a:schemeClr val="tx1"/>
                </a:solidFill>
                <a:latin typeface="Calibri" pitchFamily="34" charset="0"/>
              </a:endParaRPr>
            </a:p>
          </p:txBody>
        </p:sp>
      </p:grpSp>
      <p:grpSp>
        <p:nvGrpSpPr>
          <p:cNvPr id="9" name="Group 68"/>
          <p:cNvGrpSpPr>
            <a:grpSpLocks/>
          </p:cNvGrpSpPr>
          <p:nvPr/>
        </p:nvGrpSpPr>
        <p:grpSpPr bwMode="auto">
          <a:xfrm>
            <a:off x="1371600" y="2829632"/>
            <a:ext cx="6400800" cy="457200"/>
            <a:chOff x="1371600" y="2971800"/>
            <a:chExt cx="6400800" cy="457200"/>
          </a:xfrm>
        </p:grpSpPr>
        <p:sp>
          <p:nvSpPr>
            <p:cNvPr id="16" name="Rectangle 15"/>
            <p:cNvSpPr/>
            <p:nvPr/>
          </p:nvSpPr>
          <p:spPr>
            <a:xfrm>
              <a:off x="1371600" y="2971800"/>
              <a:ext cx="1600200" cy="457200"/>
            </a:xfrm>
            <a:prstGeom prst="rect">
              <a:avLst/>
            </a:prstGeom>
            <a:solidFill>
              <a:schemeClr val="accent5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r>
                <a:rPr lang="en-US" dirty="0">
                  <a:solidFill>
                    <a:schemeClr val="tx1"/>
                  </a:solidFill>
                  <a:latin typeface="Calibri" pitchFamily="34" charset="0"/>
                </a:rPr>
                <a:t>Component</a:t>
              </a:r>
            </a:p>
          </p:txBody>
        </p:sp>
        <p:sp>
          <p:nvSpPr>
            <p:cNvPr id="56" name="Rectangle 55"/>
            <p:cNvSpPr/>
            <p:nvPr/>
          </p:nvSpPr>
          <p:spPr>
            <a:xfrm>
              <a:off x="2971800" y="2971800"/>
              <a:ext cx="1600200" cy="457200"/>
            </a:xfrm>
            <a:prstGeom prst="rect">
              <a:avLst/>
            </a:prstGeom>
            <a:solidFill>
              <a:schemeClr val="accent5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r>
                <a:rPr lang="en-US" dirty="0">
                  <a:solidFill>
                    <a:schemeClr val="tx1"/>
                  </a:solidFill>
                  <a:latin typeface="Calibri" pitchFamily="34" charset="0"/>
                </a:rPr>
                <a:t>Value 1</a:t>
              </a:r>
            </a:p>
          </p:txBody>
        </p:sp>
        <p:sp>
          <p:nvSpPr>
            <p:cNvPr id="57" name="Rectangle 56"/>
            <p:cNvSpPr/>
            <p:nvPr/>
          </p:nvSpPr>
          <p:spPr>
            <a:xfrm>
              <a:off x="4572000" y="2971800"/>
              <a:ext cx="1600200" cy="457200"/>
            </a:xfrm>
            <a:prstGeom prst="rect">
              <a:avLst/>
            </a:prstGeom>
            <a:solidFill>
              <a:schemeClr val="accent5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r>
                <a:rPr lang="en-US" dirty="0">
                  <a:solidFill>
                    <a:schemeClr val="tx1"/>
                  </a:solidFill>
                  <a:latin typeface="Calibri" pitchFamily="34" charset="0"/>
                </a:rPr>
                <a:t>Value 2</a:t>
              </a:r>
            </a:p>
          </p:txBody>
        </p:sp>
        <p:sp>
          <p:nvSpPr>
            <p:cNvPr id="58" name="Rectangle 57"/>
            <p:cNvSpPr/>
            <p:nvPr/>
          </p:nvSpPr>
          <p:spPr>
            <a:xfrm>
              <a:off x="6172200" y="2971800"/>
              <a:ext cx="1600200" cy="457200"/>
            </a:xfrm>
            <a:prstGeom prst="rect">
              <a:avLst/>
            </a:prstGeom>
            <a:solidFill>
              <a:schemeClr val="accent5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r>
                <a:rPr lang="en-US">
                  <a:solidFill>
                    <a:schemeClr val="tx1"/>
                  </a:solidFill>
                  <a:latin typeface="Calibri" pitchFamily="34" charset="0"/>
                </a:rPr>
                <a:t>Value 3</a:t>
              </a:r>
              <a:endParaRPr lang="en-US" dirty="0">
                <a:solidFill>
                  <a:schemeClr val="tx1"/>
                </a:solidFill>
                <a:latin typeface="Calibri" pitchFamily="34" charset="0"/>
              </a:endParaRPr>
            </a:p>
          </p:txBody>
        </p:sp>
      </p:grpSp>
      <p:grpSp>
        <p:nvGrpSpPr>
          <p:cNvPr id="10" name="Group 66"/>
          <p:cNvGrpSpPr>
            <a:grpSpLocks/>
          </p:cNvGrpSpPr>
          <p:nvPr/>
        </p:nvGrpSpPr>
        <p:grpSpPr bwMode="auto">
          <a:xfrm>
            <a:off x="1371600" y="3744032"/>
            <a:ext cx="6400800" cy="457200"/>
            <a:chOff x="1371600" y="3886200"/>
            <a:chExt cx="6400800" cy="457200"/>
          </a:xfrm>
        </p:grpSpPr>
        <p:sp>
          <p:nvSpPr>
            <p:cNvPr id="18" name="Rectangle 17"/>
            <p:cNvSpPr/>
            <p:nvPr/>
          </p:nvSpPr>
          <p:spPr>
            <a:xfrm>
              <a:off x="1371600" y="3886200"/>
              <a:ext cx="1600200" cy="457200"/>
            </a:xfrm>
            <a:prstGeom prst="rect">
              <a:avLst/>
            </a:prstGeom>
            <a:solidFill>
              <a:schemeClr val="accent5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r>
                <a:rPr lang="en-US" dirty="0">
                  <a:solidFill>
                    <a:schemeClr val="tx1"/>
                  </a:solidFill>
                  <a:latin typeface="Calibri" pitchFamily="34" charset="0"/>
                </a:rPr>
                <a:t>Component</a:t>
              </a:r>
            </a:p>
          </p:txBody>
        </p:sp>
        <p:sp>
          <p:nvSpPr>
            <p:cNvPr id="59" name="Rectangle 58"/>
            <p:cNvSpPr/>
            <p:nvPr/>
          </p:nvSpPr>
          <p:spPr>
            <a:xfrm>
              <a:off x="2971800" y="3886200"/>
              <a:ext cx="1600200" cy="457200"/>
            </a:xfrm>
            <a:prstGeom prst="rect">
              <a:avLst/>
            </a:prstGeom>
            <a:solidFill>
              <a:schemeClr val="accent5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r>
                <a:rPr lang="en-US" dirty="0">
                  <a:solidFill>
                    <a:schemeClr val="tx1"/>
                  </a:solidFill>
                  <a:latin typeface="Calibri" pitchFamily="34" charset="0"/>
                </a:rPr>
                <a:t>Value 1</a:t>
              </a:r>
            </a:p>
          </p:txBody>
        </p:sp>
        <p:sp>
          <p:nvSpPr>
            <p:cNvPr id="60" name="Rectangle 59"/>
            <p:cNvSpPr/>
            <p:nvPr/>
          </p:nvSpPr>
          <p:spPr>
            <a:xfrm>
              <a:off x="4572000" y="3886200"/>
              <a:ext cx="1600200" cy="457200"/>
            </a:xfrm>
            <a:prstGeom prst="rect">
              <a:avLst/>
            </a:prstGeom>
            <a:solidFill>
              <a:schemeClr val="accent5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r>
                <a:rPr lang="en-US" dirty="0">
                  <a:solidFill>
                    <a:schemeClr val="tx1"/>
                  </a:solidFill>
                  <a:latin typeface="Calibri" pitchFamily="34" charset="0"/>
                </a:rPr>
                <a:t>Value 2</a:t>
              </a:r>
            </a:p>
          </p:txBody>
        </p:sp>
        <p:sp>
          <p:nvSpPr>
            <p:cNvPr id="61" name="Rectangle 60"/>
            <p:cNvSpPr/>
            <p:nvPr/>
          </p:nvSpPr>
          <p:spPr>
            <a:xfrm>
              <a:off x="6172200" y="3886200"/>
              <a:ext cx="1600200" cy="457200"/>
            </a:xfrm>
            <a:prstGeom prst="rect">
              <a:avLst/>
            </a:prstGeom>
            <a:solidFill>
              <a:schemeClr val="accent5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r>
                <a:rPr lang="en-US">
                  <a:solidFill>
                    <a:schemeClr val="tx1"/>
                  </a:solidFill>
                  <a:latin typeface="Calibri" pitchFamily="34" charset="0"/>
                </a:rPr>
                <a:t>Value 3</a:t>
              </a:r>
              <a:endParaRPr lang="en-US" dirty="0">
                <a:solidFill>
                  <a:schemeClr val="tx1"/>
                </a:solidFill>
                <a:latin typeface="Calibri" pitchFamily="34" charset="0"/>
              </a:endParaRPr>
            </a:p>
          </p:txBody>
        </p:sp>
      </p:grpSp>
      <p:grpSp>
        <p:nvGrpSpPr>
          <p:cNvPr id="11" name="Group 64"/>
          <p:cNvGrpSpPr>
            <a:grpSpLocks/>
          </p:cNvGrpSpPr>
          <p:nvPr/>
        </p:nvGrpSpPr>
        <p:grpSpPr bwMode="auto">
          <a:xfrm>
            <a:off x="1371600" y="4658432"/>
            <a:ext cx="6400800" cy="457200"/>
            <a:chOff x="1371600" y="4800600"/>
            <a:chExt cx="6400800" cy="457200"/>
          </a:xfrm>
        </p:grpSpPr>
        <p:sp>
          <p:nvSpPr>
            <p:cNvPr id="20" name="Rectangle 19"/>
            <p:cNvSpPr/>
            <p:nvPr/>
          </p:nvSpPr>
          <p:spPr>
            <a:xfrm>
              <a:off x="1371600" y="4800600"/>
              <a:ext cx="1600200" cy="457200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r>
                <a:rPr lang="en-US" dirty="0">
                  <a:solidFill>
                    <a:schemeClr val="bg1"/>
                  </a:solidFill>
                  <a:latin typeface="Calibri" pitchFamily="34" charset="0"/>
                </a:rPr>
                <a:t>Component</a:t>
              </a:r>
            </a:p>
          </p:txBody>
        </p:sp>
        <p:sp>
          <p:nvSpPr>
            <p:cNvPr id="41" name="TextBox 40"/>
            <p:cNvSpPr txBox="1"/>
            <p:nvPr/>
          </p:nvSpPr>
          <p:spPr>
            <a:xfrm>
              <a:off x="1371600" y="4819650"/>
              <a:ext cx="1447800" cy="369888"/>
            </a:xfrm>
            <a:prstGeom prst="rect">
              <a:avLst/>
            </a:prstGeom>
            <a:noFill/>
          </p:spPr>
          <p:txBody>
            <a:bodyPr>
              <a:spAutoFit/>
            </a:bodyPr>
            <a:lstStyle/>
            <a:p>
              <a:pPr>
                <a:defRPr/>
              </a:pPr>
              <a:r>
                <a:rPr lang="en-US" dirty="0">
                  <a:latin typeface="Calibri" pitchFamily="34" charset="0"/>
                </a:rPr>
                <a:t> </a:t>
              </a:r>
            </a:p>
          </p:txBody>
        </p:sp>
        <p:sp>
          <p:nvSpPr>
            <p:cNvPr id="62" name="Rectangle 61"/>
            <p:cNvSpPr/>
            <p:nvPr/>
          </p:nvSpPr>
          <p:spPr>
            <a:xfrm>
              <a:off x="2971800" y="4800600"/>
              <a:ext cx="1600200" cy="457200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r>
                <a:rPr lang="en-US" dirty="0">
                  <a:solidFill>
                    <a:schemeClr val="bg1"/>
                  </a:solidFill>
                  <a:latin typeface="Calibri" pitchFamily="34" charset="0"/>
                </a:rPr>
                <a:t>Value 1</a:t>
              </a:r>
            </a:p>
          </p:txBody>
        </p:sp>
        <p:sp>
          <p:nvSpPr>
            <p:cNvPr id="63" name="Rectangle 62"/>
            <p:cNvSpPr/>
            <p:nvPr/>
          </p:nvSpPr>
          <p:spPr>
            <a:xfrm>
              <a:off x="4572000" y="4800600"/>
              <a:ext cx="1600200" cy="457200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r>
                <a:rPr lang="en-US" dirty="0">
                  <a:solidFill>
                    <a:schemeClr val="bg1"/>
                  </a:solidFill>
                  <a:latin typeface="Calibri" pitchFamily="34" charset="0"/>
                </a:rPr>
                <a:t>Value 2</a:t>
              </a:r>
            </a:p>
          </p:txBody>
        </p:sp>
        <p:sp>
          <p:nvSpPr>
            <p:cNvPr id="64" name="Rectangle 63"/>
            <p:cNvSpPr/>
            <p:nvPr/>
          </p:nvSpPr>
          <p:spPr>
            <a:xfrm>
              <a:off x="6172200" y="4800600"/>
              <a:ext cx="1600200" cy="457200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r>
                <a:rPr lang="en-US">
                  <a:solidFill>
                    <a:schemeClr val="bg1"/>
                  </a:solidFill>
                  <a:latin typeface="Calibri" pitchFamily="34" charset="0"/>
                </a:rPr>
                <a:t>Value 3</a:t>
              </a:r>
              <a:endParaRPr lang="en-US" dirty="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55414528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Factors involved in reaching success</a:t>
            </a:r>
            <a:endParaRPr lang="en-US" dirty="0"/>
          </a:p>
        </p:txBody>
      </p:sp>
      <p:grpSp>
        <p:nvGrpSpPr>
          <p:cNvPr id="11" name="Group 12"/>
          <p:cNvGrpSpPr/>
          <p:nvPr/>
        </p:nvGrpSpPr>
        <p:grpSpPr>
          <a:xfrm>
            <a:off x="5638800" y="1885950"/>
            <a:ext cx="3505200" cy="4362450"/>
            <a:chOff x="533400" y="2590800"/>
            <a:chExt cx="3409950" cy="3270250"/>
          </a:xfrm>
        </p:grpSpPr>
        <p:grpSp>
          <p:nvGrpSpPr>
            <p:cNvPr id="13" name="Group 10"/>
            <p:cNvGrpSpPr/>
            <p:nvPr/>
          </p:nvGrpSpPr>
          <p:grpSpPr>
            <a:xfrm>
              <a:off x="533400" y="2590800"/>
              <a:ext cx="2286000" cy="3270250"/>
              <a:chOff x="977900" y="3568700"/>
              <a:chExt cx="444500" cy="650875"/>
            </a:xfrm>
          </p:grpSpPr>
          <p:sp>
            <p:nvSpPr>
              <p:cNvPr id="3" name="Freeform 354"/>
              <p:cNvSpPr>
                <a:spLocks/>
              </p:cNvSpPr>
              <p:nvPr/>
            </p:nvSpPr>
            <p:spPr bwMode="auto">
              <a:xfrm>
                <a:off x="977900" y="3568700"/>
                <a:ext cx="282575" cy="650875"/>
              </a:xfrm>
              <a:custGeom>
                <a:avLst/>
                <a:gdLst/>
                <a:ahLst/>
                <a:cxnLst>
                  <a:cxn ang="0">
                    <a:pos x="114" y="2"/>
                  </a:cxn>
                  <a:cxn ang="0">
                    <a:pos x="112" y="50"/>
                  </a:cxn>
                  <a:cxn ang="0">
                    <a:pos x="114" y="56"/>
                  </a:cxn>
                  <a:cxn ang="0">
                    <a:pos x="114" y="62"/>
                  </a:cxn>
                  <a:cxn ang="0">
                    <a:pos x="102" y="70"/>
                  </a:cxn>
                  <a:cxn ang="0">
                    <a:pos x="92" y="78"/>
                  </a:cxn>
                  <a:cxn ang="0">
                    <a:pos x="86" y="84"/>
                  </a:cxn>
                  <a:cxn ang="0">
                    <a:pos x="78" y="90"/>
                  </a:cxn>
                  <a:cxn ang="0">
                    <a:pos x="74" y="96"/>
                  </a:cxn>
                  <a:cxn ang="0">
                    <a:pos x="68" y="104"/>
                  </a:cxn>
                  <a:cxn ang="0">
                    <a:pos x="60" y="110"/>
                  </a:cxn>
                  <a:cxn ang="0">
                    <a:pos x="56" y="106"/>
                  </a:cxn>
                  <a:cxn ang="0">
                    <a:pos x="52" y="104"/>
                  </a:cxn>
                  <a:cxn ang="0">
                    <a:pos x="54" y="100"/>
                  </a:cxn>
                  <a:cxn ang="0">
                    <a:pos x="54" y="96"/>
                  </a:cxn>
                  <a:cxn ang="0">
                    <a:pos x="48" y="96"/>
                  </a:cxn>
                  <a:cxn ang="0">
                    <a:pos x="38" y="94"/>
                  </a:cxn>
                  <a:cxn ang="0">
                    <a:pos x="32" y="94"/>
                  </a:cxn>
                  <a:cxn ang="0">
                    <a:pos x="24" y="100"/>
                  </a:cxn>
                  <a:cxn ang="0">
                    <a:pos x="20" y="108"/>
                  </a:cxn>
                  <a:cxn ang="0">
                    <a:pos x="24" y="118"/>
                  </a:cxn>
                  <a:cxn ang="0">
                    <a:pos x="26" y="120"/>
                  </a:cxn>
                  <a:cxn ang="0">
                    <a:pos x="34" y="124"/>
                  </a:cxn>
                  <a:cxn ang="0">
                    <a:pos x="32" y="128"/>
                  </a:cxn>
                  <a:cxn ang="0">
                    <a:pos x="30" y="128"/>
                  </a:cxn>
                  <a:cxn ang="0">
                    <a:pos x="26" y="126"/>
                  </a:cxn>
                  <a:cxn ang="0">
                    <a:pos x="18" y="126"/>
                  </a:cxn>
                  <a:cxn ang="0">
                    <a:pos x="10" y="130"/>
                  </a:cxn>
                  <a:cxn ang="0">
                    <a:pos x="6" y="132"/>
                  </a:cxn>
                  <a:cxn ang="0">
                    <a:pos x="2" y="136"/>
                  </a:cxn>
                  <a:cxn ang="0">
                    <a:pos x="0" y="164"/>
                  </a:cxn>
                  <a:cxn ang="0">
                    <a:pos x="8" y="176"/>
                  </a:cxn>
                  <a:cxn ang="0">
                    <a:pos x="16" y="186"/>
                  </a:cxn>
                  <a:cxn ang="0">
                    <a:pos x="18" y="190"/>
                  </a:cxn>
                  <a:cxn ang="0">
                    <a:pos x="20" y="192"/>
                  </a:cxn>
                  <a:cxn ang="0">
                    <a:pos x="30" y="208"/>
                  </a:cxn>
                  <a:cxn ang="0">
                    <a:pos x="36" y="212"/>
                  </a:cxn>
                  <a:cxn ang="0">
                    <a:pos x="40" y="212"/>
                  </a:cxn>
                  <a:cxn ang="0">
                    <a:pos x="44" y="208"/>
                  </a:cxn>
                  <a:cxn ang="0">
                    <a:pos x="46" y="202"/>
                  </a:cxn>
                  <a:cxn ang="0">
                    <a:pos x="50" y="212"/>
                  </a:cxn>
                  <a:cxn ang="0">
                    <a:pos x="56" y="216"/>
                  </a:cxn>
                  <a:cxn ang="0">
                    <a:pos x="62" y="220"/>
                  </a:cxn>
                  <a:cxn ang="0">
                    <a:pos x="68" y="222"/>
                  </a:cxn>
                  <a:cxn ang="0">
                    <a:pos x="76" y="226"/>
                  </a:cxn>
                  <a:cxn ang="0">
                    <a:pos x="76" y="226"/>
                  </a:cxn>
                  <a:cxn ang="0">
                    <a:pos x="92" y="242"/>
                  </a:cxn>
                  <a:cxn ang="0">
                    <a:pos x="96" y="244"/>
                  </a:cxn>
                  <a:cxn ang="0">
                    <a:pos x="100" y="254"/>
                  </a:cxn>
                  <a:cxn ang="0">
                    <a:pos x="106" y="276"/>
                  </a:cxn>
                  <a:cxn ang="0">
                    <a:pos x="110" y="284"/>
                  </a:cxn>
                  <a:cxn ang="0">
                    <a:pos x="114" y="296"/>
                  </a:cxn>
                  <a:cxn ang="0">
                    <a:pos x="120" y="340"/>
                  </a:cxn>
                  <a:cxn ang="0">
                    <a:pos x="132" y="408"/>
                  </a:cxn>
                  <a:cxn ang="0">
                    <a:pos x="120" y="300"/>
                  </a:cxn>
                  <a:cxn ang="0">
                    <a:pos x="142" y="288"/>
                  </a:cxn>
                  <a:cxn ang="0">
                    <a:pos x="142" y="290"/>
                  </a:cxn>
                  <a:cxn ang="0">
                    <a:pos x="140" y="332"/>
                  </a:cxn>
                  <a:cxn ang="0">
                    <a:pos x="140" y="376"/>
                  </a:cxn>
                  <a:cxn ang="0">
                    <a:pos x="142" y="400"/>
                  </a:cxn>
                  <a:cxn ang="0">
                    <a:pos x="140" y="408"/>
                  </a:cxn>
                  <a:cxn ang="0">
                    <a:pos x="178" y="192"/>
                  </a:cxn>
                  <a:cxn ang="0">
                    <a:pos x="176" y="0"/>
                  </a:cxn>
                </a:cxnLst>
                <a:rect l="0" t="0" r="r" b="b"/>
                <a:pathLst>
                  <a:path w="178" h="410">
                    <a:moveTo>
                      <a:pt x="114" y="2"/>
                    </a:moveTo>
                    <a:lnTo>
                      <a:pt x="114" y="2"/>
                    </a:lnTo>
                    <a:lnTo>
                      <a:pt x="114" y="26"/>
                    </a:lnTo>
                    <a:lnTo>
                      <a:pt x="112" y="50"/>
                    </a:lnTo>
                    <a:lnTo>
                      <a:pt x="112" y="50"/>
                    </a:lnTo>
                    <a:lnTo>
                      <a:pt x="114" y="56"/>
                    </a:lnTo>
                    <a:lnTo>
                      <a:pt x="114" y="62"/>
                    </a:lnTo>
                    <a:lnTo>
                      <a:pt x="114" y="62"/>
                    </a:lnTo>
                    <a:lnTo>
                      <a:pt x="108" y="66"/>
                    </a:lnTo>
                    <a:lnTo>
                      <a:pt x="102" y="70"/>
                    </a:lnTo>
                    <a:lnTo>
                      <a:pt x="96" y="74"/>
                    </a:lnTo>
                    <a:lnTo>
                      <a:pt x="92" y="78"/>
                    </a:lnTo>
                    <a:lnTo>
                      <a:pt x="92" y="78"/>
                    </a:lnTo>
                    <a:lnTo>
                      <a:pt x="86" y="84"/>
                    </a:lnTo>
                    <a:lnTo>
                      <a:pt x="78" y="90"/>
                    </a:lnTo>
                    <a:lnTo>
                      <a:pt x="78" y="90"/>
                    </a:lnTo>
                    <a:lnTo>
                      <a:pt x="76" y="92"/>
                    </a:lnTo>
                    <a:lnTo>
                      <a:pt x="74" y="96"/>
                    </a:lnTo>
                    <a:lnTo>
                      <a:pt x="74" y="96"/>
                    </a:lnTo>
                    <a:lnTo>
                      <a:pt x="68" y="104"/>
                    </a:lnTo>
                    <a:lnTo>
                      <a:pt x="60" y="110"/>
                    </a:lnTo>
                    <a:lnTo>
                      <a:pt x="60" y="110"/>
                    </a:lnTo>
                    <a:lnTo>
                      <a:pt x="58" y="110"/>
                    </a:lnTo>
                    <a:lnTo>
                      <a:pt x="56" y="106"/>
                    </a:lnTo>
                    <a:lnTo>
                      <a:pt x="54" y="104"/>
                    </a:lnTo>
                    <a:lnTo>
                      <a:pt x="52" y="104"/>
                    </a:lnTo>
                    <a:lnTo>
                      <a:pt x="52" y="104"/>
                    </a:lnTo>
                    <a:lnTo>
                      <a:pt x="54" y="100"/>
                    </a:lnTo>
                    <a:lnTo>
                      <a:pt x="54" y="98"/>
                    </a:lnTo>
                    <a:lnTo>
                      <a:pt x="54" y="96"/>
                    </a:lnTo>
                    <a:lnTo>
                      <a:pt x="54" y="96"/>
                    </a:lnTo>
                    <a:lnTo>
                      <a:pt x="48" y="96"/>
                    </a:lnTo>
                    <a:lnTo>
                      <a:pt x="42" y="94"/>
                    </a:lnTo>
                    <a:lnTo>
                      <a:pt x="38" y="94"/>
                    </a:lnTo>
                    <a:lnTo>
                      <a:pt x="32" y="94"/>
                    </a:lnTo>
                    <a:lnTo>
                      <a:pt x="32" y="94"/>
                    </a:lnTo>
                    <a:lnTo>
                      <a:pt x="28" y="96"/>
                    </a:lnTo>
                    <a:lnTo>
                      <a:pt x="24" y="100"/>
                    </a:lnTo>
                    <a:lnTo>
                      <a:pt x="20" y="108"/>
                    </a:lnTo>
                    <a:lnTo>
                      <a:pt x="20" y="108"/>
                    </a:lnTo>
                    <a:lnTo>
                      <a:pt x="22" y="114"/>
                    </a:lnTo>
                    <a:lnTo>
                      <a:pt x="24" y="118"/>
                    </a:lnTo>
                    <a:lnTo>
                      <a:pt x="24" y="118"/>
                    </a:lnTo>
                    <a:lnTo>
                      <a:pt x="26" y="120"/>
                    </a:lnTo>
                    <a:lnTo>
                      <a:pt x="30" y="122"/>
                    </a:lnTo>
                    <a:lnTo>
                      <a:pt x="34" y="124"/>
                    </a:lnTo>
                    <a:lnTo>
                      <a:pt x="32" y="128"/>
                    </a:lnTo>
                    <a:lnTo>
                      <a:pt x="32" y="128"/>
                    </a:lnTo>
                    <a:lnTo>
                      <a:pt x="30" y="128"/>
                    </a:lnTo>
                    <a:lnTo>
                      <a:pt x="30" y="128"/>
                    </a:lnTo>
                    <a:lnTo>
                      <a:pt x="26" y="126"/>
                    </a:lnTo>
                    <a:lnTo>
                      <a:pt x="26" y="126"/>
                    </a:lnTo>
                    <a:lnTo>
                      <a:pt x="22" y="124"/>
                    </a:lnTo>
                    <a:lnTo>
                      <a:pt x="18" y="126"/>
                    </a:lnTo>
                    <a:lnTo>
                      <a:pt x="14" y="128"/>
                    </a:lnTo>
                    <a:lnTo>
                      <a:pt x="10" y="130"/>
                    </a:lnTo>
                    <a:lnTo>
                      <a:pt x="10" y="130"/>
                    </a:lnTo>
                    <a:lnTo>
                      <a:pt x="6" y="132"/>
                    </a:lnTo>
                    <a:lnTo>
                      <a:pt x="2" y="136"/>
                    </a:lnTo>
                    <a:lnTo>
                      <a:pt x="2" y="136"/>
                    </a:lnTo>
                    <a:lnTo>
                      <a:pt x="0" y="164"/>
                    </a:lnTo>
                    <a:lnTo>
                      <a:pt x="0" y="164"/>
                    </a:lnTo>
                    <a:lnTo>
                      <a:pt x="4" y="170"/>
                    </a:lnTo>
                    <a:lnTo>
                      <a:pt x="8" y="176"/>
                    </a:lnTo>
                    <a:lnTo>
                      <a:pt x="14" y="180"/>
                    </a:lnTo>
                    <a:lnTo>
                      <a:pt x="16" y="186"/>
                    </a:lnTo>
                    <a:lnTo>
                      <a:pt x="16" y="186"/>
                    </a:lnTo>
                    <a:lnTo>
                      <a:pt x="18" y="190"/>
                    </a:lnTo>
                    <a:lnTo>
                      <a:pt x="20" y="192"/>
                    </a:lnTo>
                    <a:lnTo>
                      <a:pt x="20" y="192"/>
                    </a:lnTo>
                    <a:lnTo>
                      <a:pt x="26" y="204"/>
                    </a:lnTo>
                    <a:lnTo>
                      <a:pt x="30" y="208"/>
                    </a:lnTo>
                    <a:lnTo>
                      <a:pt x="36" y="212"/>
                    </a:lnTo>
                    <a:lnTo>
                      <a:pt x="36" y="212"/>
                    </a:lnTo>
                    <a:lnTo>
                      <a:pt x="38" y="214"/>
                    </a:lnTo>
                    <a:lnTo>
                      <a:pt x="40" y="212"/>
                    </a:lnTo>
                    <a:lnTo>
                      <a:pt x="44" y="208"/>
                    </a:lnTo>
                    <a:lnTo>
                      <a:pt x="44" y="208"/>
                    </a:lnTo>
                    <a:lnTo>
                      <a:pt x="46" y="202"/>
                    </a:lnTo>
                    <a:lnTo>
                      <a:pt x="46" y="202"/>
                    </a:lnTo>
                    <a:lnTo>
                      <a:pt x="48" y="206"/>
                    </a:lnTo>
                    <a:lnTo>
                      <a:pt x="50" y="212"/>
                    </a:lnTo>
                    <a:lnTo>
                      <a:pt x="50" y="212"/>
                    </a:lnTo>
                    <a:lnTo>
                      <a:pt x="56" y="216"/>
                    </a:lnTo>
                    <a:lnTo>
                      <a:pt x="62" y="220"/>
                    </a:lnTo>
                    <a:lnTo>
                      <a:pt x="62" y="220"/>
                    </a:lnTo>
                    <a:lnTo>
                      <a:pt x="66" y="222"/>
                    </a:lnTo>
                    <a:lnTo>
                      <a:pt x="68" y="222"/>
                    </a:lnTo>
                    <a:lnTo>
                      <a:pt x="72" y="224"/>
                    </a:lnTo>
                    <a:lnTo>
                      <a:pt x="76" y="226"/>
                    </a:lnTo>
                    <a:lnTo>
                      <a:pt x="76" y="226"/>
                    </a:lnTo>
                    <a:lnTo>
                      <a:pt x="76" y="226"/>
                    </a:lnTo>
                    <a:lnTo>
                      <a:pt x="86" y="234"/>
                    </a:lnTo>
                    <a:lnTo>
                      <a:pt x="92" y="242"/>
                    </a:lnTo>
                    <a:lnTo>
                      <a:pt x="92" y="242"/>
                    </a:lnTo>
                    <a:lnTo>
                      <a:pt x="96" y="244"/>
                    </a:lnTo>
                    <a:lnTo>
                      <a:pt x="98" y="246"/>
                    </a:lnTo>
                    <a:lnTo>
                      <a:pt x="100" y="254"/>
                    </a:lnTo>
                    <a:lnTo>
                      <a:pt x="106" y="276"/>
                    </a:lnTo>
                    <a:lnTo>
                      <a:pt x="106" y="276"/>
                    </a:lnTo>
                    <a:lnTo>
                      <a:pt x="108" y="280"/>
                    </a:lnTo>
                    <a:lnTo>
                      <a:pt x="110" y="284"/>
                    </a:lnTo>
                    <a:lnTo>
                      <a:pt x="110" y="284"/>
                    </a:lnTo>
                    <a:lnTo>
                      <a:pt x="114" y="296"/>
                    </a:lnTo>
                    <a:lnTo>
                      <a:pt x="116" y="312"/>
                    </a:lnTo>
                    <a:lnTo>
                      <a:pt x="120" y="340"/>
                    </a:lnTo>
                    <a:lnTo>
                      <a:pt x="128" y="408"/>
                    </a:lnTo>
                    <a:lnTo>
                      <a:pt x="132" y="408"/>
                    </a:lnTo>
                    <a:lnTo>
                      <a:pt x="120" y="300"/>
                    </a:lnTo>
                    <a:lnTo>
                      <a:pt x="120" y="300"/>
                    </a:lnTo>
                    <a:lnTo>
                      <a:pt x="130" y="294"/>
                    </a:lnTo>
                    <a:lnTo>
                      <a:pt x="142" y="288"/>
                    </a:lnTo>
                    <a:lnTo>
                      <a:pt x="142" y="290"/>
                    </a:lnTo>
                    <a:lnTo>
                      <a:pt x="142" y="290"/>
                    </a:lnTo>
                    <a:lnTo>
                      <a:pt x="140" y="310"/>
                    </a:lnTo>
                    <a:lnTo>
                      <a:pt x="140" y="332"/>
                    </a:lnTo>
                    <a:lnTo>
                      <a:pt x="140" y="376"/>
                    </a:lnTo>
                    <a:lnTo>
                      <a:pt x="140" y="376"/>
                    </a:lnTo>
                    <a:lnTo>
                      <a:pt x="142" y="392"/>
                    </a:lnTo>
                    <a:lnTo>
                      <a:pt x="142" y="400"/>
                    </a:lnTo>
                    <a:lnTo>
                      <a:pt x="140" y="408"/>
                    </a:lnTo>
                    <a:lnTo>
                      <a:pt x="140" y="408"/>
                    </a:lnTo>
                    <a:lnTo>
                      <a:pt x="178" y="410"/>
                    </a:lnTo>
                    <a:lnTo>
                      <a:pt x="178" y="192"/>
                    </a:lnTo>
                    <a:lnTo>
                      <a:pt x="176" y="0"/>
                    </a:lnTo>
                    <a:lnTo>
                      <a:pt x="176" y="0"/>
                    </a:lnTo>
                    <a:lnTo>
                      <a:pt x="114" y="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" name="Freeform 355"/>
              <p:cNvSpPr>
                <a:spLocks/>
              </p:cNvSpPr>
              <p:nvPr/>
            </p:nvSpPr>
            <p:spPr bwMode="auto">
              <a:xfrm>
                <a:off x="1098550" y="3692525"/>
                <a:ext cx="57150" cy="63500"/>
              </a:xfrm>
              <a:custGeom>
                <a:avLst/>
                <a:gdLst/>
                <a:ahLst/>
                <a:cxnLst>
                  <a:cxn ang="0">
                    <a:pos x="26" y="4"/>
                  </a:cxn>
                  <a:cxn ang="0">
                    <a:pos x="26" y="4"/>
                  </a:cxn>
                  <a:cxn ang="0">
                    <a:pos x="18" y="18"/>
                  </a:cxn>
                  <a:cxn ang="0">
                    <a:pos x="12" y="26"/>
                  </a:cxn>
                  <a:cxn ang="0">
                    <a:pos x="6" y="32"/>
                  </a:cxn>
                  <a:cxn ang="0">
                    <a:pos x="6" y="32"/>
                  </a:cxn>
                  <a:cxn ang="0">
                    <a:pos x="4" y="36"/>
                  </a:cxn>
                  <a:cxn ang="0">
                    <a:pos x="0" y="40"/>
                  </a:cxn>
                  <a:cxn ang="0">
                    <a:pos x="0" y="40"/>
                  </a:cxn>
                  <a:cxn ang="0">
                    <a:pos x="4" y="40"/>
                  </a:cxn>
                  <a:cxn ang="0">
                    <a:pos x="8" y="36"/>
                  </a:cxn>
                  <a:cxn ang="0">
                    <a:pos x="16" y="30"/>
                  </a:cxn>
                  <a:cxn ang="0">
                    <a:pos x="16" y="30"/>
                  </a:cxn>
                  <a:cxn ang="0">
                    <a:pos x="20" y="28"/>
                  </a:cxn>
                  <a:cxn ang="0">
                    <a:pos x="22" y="24"/>
                  </a:cxn>
                  <a:cxn ang="0">
                    <a:pos x="22" y="24"/>
                  </a:cxn>
                  <a:cxn ang="0">
                    <a:pos x="30" y="22"/>
                  </a:cxn>
                  <a:cxn ang="0">
                    <a:pos x="30" y="22"/>
                  </a:cxn>
                  <a:cxn ang="0">
                    <a:pos x="32" y="10"/>
                  </a:cxn>
                  <a:cxn ang="0">
                    <a:pos x="36" y="0"/>
                  </a:cxn>
                  <a:cxn ang="0">
                    <a:pos x="36" y="0"/>
                  </a:cxn>
                  <a:cxn ang="0">
                    <a:pos x="30" y="0"/>
                  </a:cxn>
                  <a:cxn ang="0">
                    <a:pos x="26" y="4"/>
                  </a:cxn>
                  <a:cxn ang="0">
                    <a:pos x="26" y="4"/>
                  </a:cxn>
                </a:cxnLst>
                <a:rect l="0" t="0" r="r" b="b"/>
                <a:pathLst>
                  <a:path w="36" h="40">
                    <a:moveTo>
                      <a:pt x="26" y="4"/>
                    </a:moveTo>
                    <a:lnTo>
                      <a:pt x="26" y="4"/>
                    </a:lnTo>
                    <a:lnTo>
                      <a:pt x="18" y="18"/>
                    </a:lnTo>
                    <a:lnTo>
                      <a:pt x="12" y="26"/>
                    </a:lnTo>
                    <a:lnTo>
                      <a:pt x="6" y="32"/>
                    </a:lnTo>
                    <a:lnTo>
                      <a:pt x="6" y="32"/>
                    </a:lnTo>
                    <a:lnTo>
                      <a:pt x="4" y="36"/>
                    </a:lnTo>
                    <a:lnTo>
                      <a:pt x="0" y="40"/>
                    </a:lnTo>
                    <a:lnTo>
                      <a:pt x="0" y="40"/>
                    </a:lnTo>
                    <a:lnTo>
                      <a:pt x="4" y="40"/>
                    </a:lnTo>
                    <a:lnTo>
                      <a:pt x="8" y="36"/>
                    </a:lnTo>
                    <a:lnTo>
                      <a:pt x="16" y="30"/>
                    </a:lnTo>
                    <a:lnTo>
                      <a:pt x="16" y="30"/>
                    </a:lnTo>
                    <a:lnTo>
                      <a:pt x="20" y="28"/>
                    </a:lnTo>
                    <a:lnTo>
                      <a:pt x="22" y="24"/>
                    </a:lnTo>
                    <a:lnTo>
                      <a:pt x="22" y="24"/>
                    </a:lnTo>
                    <a:lnTo>
                      <a:pt x="30" y="22"/>
                    </a:lnTo>
                    <a:lnTo>
                      <a:pt x="30" y="22"/>
                    </a:lnTo>
                    <a:lnTo>
                      <a:pt x="32" y="10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0" y="0"/>
                    </a:lnTo>
                    <a:lnTo>
                      <a:pt x="26" y="4"/>
                    </a:lnTo>
                    <a:lnTo>
                      <a:pt x="26" y="4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" name="Freeform 356"/>
              <p:cNvSpPr>
                <a:spLocks/>
              </p:cNvSpPr>
              <p:nvPr/>
            </p:nvSpPr>
            <p:spPr bwMode="auto">
              <a:xfrm>
                <a:off x="1139825" y="3727450"/>
                <a:ext cx="44450" cy="152400"/>
              </a:xfrm>
              <a:custGeom>
                <a:avLst/>
                <a:gdLst/>
                <a:ahLst/>
                <a:cxnLst>
                  <a:cxn ang="0">
                    <a:pos x="8" y="10"/>
                  </a:cxn>
                  <a:cxn ang="0">
                    <a:pos x="0" y="46"/>
                  </a:cxn>
                  <a:cxn ang="0">
                    <a:pos x="0" y="46"/>
                  </a:cxn>
                  <a:cxn ang="0">
                    <a:pos x="4" y="50"/>
                  </a:cxn>
                  <a:cxn ang="0">
                    <a:pos x="4" y="54"/>
                  </a:cxn>
                  <a:cxn ang="0">
                    <a:pos x="6" y="64"/>
                  </a:cxn>
                  <a:cxn ang="0">
                    <a:pos x="6" y="64"/>
                  </a:cxn>
                  <a:cxn ang="0">
                    <a:pos x="10" y="80"/>
                  </a:cxn>
                  <a:cxn ang="0">
                    <a:pos x="12" y="88"/>
                  </a:cxn>
                  <a:cxn ang="0">
                    <a:pos x="12" y="96"/>
                  </a:cxn>
                  <a:cxn ang="0">
                    <a:pos x="12" y="96"/>
                  </a:cxn>
                  <a:cxn ang="0">
                    <a:pos x="16" y="96"/>
                  </a:cxn>
                  <a:cxn ang="0">
                    <a:pos x="20" y="96"/>
                  </a:cxn>
                  <a:cxn ang="0">
                    <a:pos x="20" y="96"/>
                  </a:cxn>
                  <a:cxn ang="0">
                    <a:pos x="24" y="90"/>
                  </a:cxn>
                  <a:cxn ang="0">
                    <a:pos x="24" y="80"/>
                  </a:cxn>
                  <a:cxn ang="0">
                    <a:pos x="24" y="80"/>
                  </a:cxn>
                  <a:cxn ang="0">
                    <a:pos x="28" y="62"/>
                  </a:cxn>
                  <a:cxn ang="0">
                    <a:pos x="28" y="54"/>
                  </a:cxn>
                  <a:cxn ang="0">
                    <a:pos x="26" y="50"/>
                  </a:cxn>
                  <a:cxn ang="0">
                    <a:pos x="24" y="46"/>
                  </a:cxn>
                  <a:cxn ang="0">
                    <a:pos x="24" y="46"/>
                  </a:cxn>
                  <a:cxn ang="0">
                    <a:pos x="20" y="36"/>
                  </a:cxn>
                  <a:cxn ang="0">
                    <a:pos x="18" y="32"/>
                  </a:cxn>
                  <a:cxn ang="0">
                    <a:pos x="20" y="28"/>
                  </a:cxn>
                  <a:cxn ang="0">
                    <a:pos x="20" y="28"/>
                  </a:cxn>
                  <a:cxn ang="0">
                    <a:pos x="22" y="24"/>
                  </a:cxn>
                  <a:cxn ang="0">
                    <a:pos x="22" y="20"/>
                  </a:cxn>
                  <a:cxn ang="0">
                    <a:pos x="20" y="14"/>
                  </a:cxn>
                  <a:cxn ang="0">
                    <a:pos x="18" y="8"/>
                  </a:cxn>
                  <a:cxn ang="0">
                    <a:pos x="18" y="4"/>
                  </a:cxn>
                  <a:cxn ang="0">
                    <a:pos x="20" y="2"/>
                  </a:cxn>
                  <a:cxn ang="0">
                    <a:pos x="20" y="0"/>
                  </a:cxn>
                  <a:cxn ang="0">
                    <a:pos x="20" y="0"/>
                  </a:cxn>
                  <a:cxn ang="0">
                    <a:pos x="14" y="4"/>
                  </a:cxn>
                  <a:cxn ang="0">
                    <a:pos x="8" y="10"/>
                  </a:cxn>
                  <a:cxn ang="0">
                    <a:pos x="8" y="10"/>
                  </a:cxn>
                </a:cxnLst>
                <a:rect l="0" t="0" r="r" b="b"/>
                <a:pathLst>
                  <a:path w="28" h="96">
                    <a:moveTo>
                      <a:pt x="8" y="10"/>
                    </a:moveTo>
                    <a:lnTo>
                      <a:pt x="0" y="46"/>
                    </a:lnTo>
                    <a:lnTo>
                      <a:pt x="0" y="46"/>
                    </a:lnTo>
                    <a:lnTo>
                      <a:pt x="4" y="50"/>
                    </a:lnTo>
                    <a:lnTo>
                      <a:pt x="4" y="54"/>
                    </a:lnTo>
                    <a:lnTo>
                      <a:pt x="6" y="64"/>
                    </a:lnTo>
                    <a:lnTo>
                      <a:pt x="6" y="64"/>
                    </a:lnTo>
                    <a:lnTo>
                      <a:pt x="10" y="80"/>
                    </a:lnTo>
                    <a:lnTo>
                      <a:pt x="12" y="88"/>
                    </a:lnTo>
                    <a:lnTo>
                      <a:pt x="12" y="96"/>
                    </a:lnTo>
                    <a:lnTo>
                      <a:pt x="12" y="96"/>
                    </a:lnTo>
                    <a:lnTo>
                      <a:pt x="16" y="96"/>
                    </a:lnTo>
                    <a:lnTo>
                      <a:pt x="20" y="96"/>
                    </a:lnTo>
                    <a:lnTo>
                      <a:pt x="20" y="96"/>
                    </a:lnTo>
                    <a:lnTo>
                      <a:pt x="24" y="90"/>
                    </a:lnTo>
                    <a:lnTo>
                      <a:pt x="24" y="80"/>
                    </a:lnTo>
                    <a:lnTo>
                      <a:pt x="24" y="80"/>
                    </a:lnTo>
                    <a:lnTo>
                      <a:pt x="28" y="62"/>
                    </a:lnTo>
                    <a:lnTo>
                      <a:pt x="28" y="54"/>
                    </a:lnTo>
                    <a:lnTo>
                      <a:pt x="26" y="50"/>
                    </a:lnTo>
                    <a:lnTo>
                      <a:pt x="24" y="46"/>
                    </a:lnTo>
                    <a:lnTo>
                      <a:pt x="24" y="46"/>
                    </a:lnTo>
                    <a:lnTo>
                      <a:pt x="20" y="36"/>
                    </a:lnTo>
                    <a:lnTo>
                      <a:pt x="18" y="32"/>
                    </a:lnTo>
                    <a:lnTo>
                      <a:pt x="20" y="28"/>
                    </a:lnTo>
                    <a:lnTo>
                      <a:pt x="20" y="28"/>
                    </a:lnTo>
                    <a:lnTo>
                      <a:pt x="22" y="24"/>
                    </a:lnTo>
                    <a:lnTo>
                      <a:pt x="22" y="20"/>
                    </a:lnTo>
                    <a:lnTo>
                      <a:pt x="20" y="14"/>
                    </a:lnTo>
                    <a:lnTo>
                      <a:pt x="18" y="8"/>
                    </a:lnTo>
                    <a:lnTo>
                      <a:pt x="18" y="4"/>
                    </a:lnTo>
                    <a:lnTo>
                      <a:pt x="20" y="2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14" y="4"/>
                    </a:lnTo>
                    <a:lnTo>
                      <a:pt x="8" y="10"/>
                    </a:lnTo>
                    <a:lnTo>
                      <a:pt x="8" y="1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" name="Freeform 357"/>
              <p:cNvSpPr>
                <a:spLocks/>
              </p:cNvSpPr>
              <p:nvPr/>
            </p:nvSpPr>
            <p:spPr bwMode="auto">
              <a:xfrm>
                <a:off x="1095375" y="3762375"/>
                <a:ext cx="44450" cy="44450"/>
              </a:xfrm>
              <a:custGeom>
                <a:avLst/>
                <a:gdLst/>
                <a:ahLst/>
                <a:cxnLst>
                  <a:cxn ang="0">
                    <a:pos x="0" y="20"/>
                  </a:cxn>
                  <a:cxn ang="0">
                    <a:pos x="0" y="20"/>
                  </a:cxn>
                  <a:cxn ang="0">
                    <a:pos x="2" y="24"/>
                  </a:cxn>
                  <a:cxn ang="0">
                    <a:pos x="2" y="28"/>
                  </a:cxn>
                  <a:cxn ang="0">
                    <a:pos x="2" y="28"/>
                  </a:cxn>
                  <a:cxn ang="0">
                    <a:pos x="6" y="26"/>
                  </a:cxn>
                  <a:cxn ang="0">
                    <a:pos x="8" y="24"/>
                  </a:cxn>
                  <a:cxn ang="0">
                    <a:pos x="8" y="24"/>
                  </a:cxn>
                  <a:cxn ang="0">
                    <a:pos x="16" y="18"/>
                  </a:cxn>
                  <a:cxn ang="0">
                    <a:pos x="20" y="18"/>
                  </a:cxn>
                  <a:cxn ang="0">
                    <a:pos x="24" y="18"/>
                  </a:cxn>
                  <a:cxn ang="0">
                    <a:pos x="28" y="0"/>
                  </a:cxn>
                  <a:cxn ang="0">
                    <a:pos x="28" y="0"/>
                  </a:cxn>
                  <a:cxn ang="0">
                    <a:pos x="16" y="12"/>
                  </a:cxn>
                  <a:cxn ang="0">
                    <a:pos x="8" y="16"/>
                  </a:cxn>
                  <a:cxn ang="0">
                    <a:pos x="0" y="20"/>
                  </a:cxn>
                  <a:cxn ang="0">
                    <a:pos x="0" y="20"/>
                  </a:cxn>
                </a:cxnLst>
                <a:rect l="0" t="0" r="r" b="b"/>
                <a:pathLst>
                  <a:path w="28" h="28">
                    <a:moveTo>
                      <a:pt x="0" y="20"/>
                    </a:moveTo>
                    <a:lnTo>
                      <a:pt x="0" y="20"/>
                    </a:lnTo>
                    <a:lnTo>
                      <a:pt x="2" y="24"/>
                    </a:lnTo>
                    <a:lnTo>
                      <a:pt x="2" y="28"/>
                    </a:lnTo>
                    <a:lnTo>
                      <a:pt x="2" y="28"/>
                    </a:lnTo>
                    <a:lnTo>
                      <a:pt x="6" y="26"/>
                    </a:lnTo>
                    <a:lnTo>
                      <a:pt x="8" y="24"/>
                    </a:lnTo>
                    <a:lnTo>
                      <a:pt x="8" y="24"/>
                    </a:lnTo>
                    <a:lnTo>
                      <a:pt x="16" y="18"/>
                    </a:lnTo>
                    <a:lnTo>
                      <a:pt x="20" y="18"/>
                    </a:lnTo>
                    <a:lnTo>
                      <a:pt x="24" y="18"/>
                    </a:lnTo>
                    <a:lnTo>
                      <a:pt x="28" y="0"/>
                    </a:lnTo>
                    <a:lnTo>
                      <a:pt x="28" y="0"/>
                    </a:lnTo>
                    <a:lnTo>
                      <a:pt x="16" y="12"/>
                    </a:lnTo>
                    <a:lnTo>
                      <a:pt x="8" y="16"/>
                    </a:lnTo>
                    <a:lnTo>
                      <a:pt x="0" y="20"/>
                    </a:lnTo>
                    <a:lnTo>
                      <a:pt x="0" y="2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" name="Freeform 358"/>
              <p:cNvSpPr>
                <a:spLocks/>
              </p:cNvSpPr>
              <p:nvPr/>
            </p:nvSpPr>
            <p:spPr bwMode="auto">
              <a:xfrm>
                <a:off x="1114425" y="3851275"/>
                <a:ext cx="19050" cy="50800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0" y="16"/>
                  </a:cxn>
                  <a:cxn ang="0">
                    <a:pos x="0" y="16"/>
                  </a:cxn>
                  <a:cxn ang="0">
                    <a:pos x="6" y="24"/>
                  </a:cxn>
                  <a:cxn ang="0">
                    <a:pos x="12" y="32"/>
                  </a:cxn>
                  <a:cxn ang="0">
                    <a:pos x="12" y="32"/>
                  </a:cxn>
                  <a:cxn ang="0">
                    <a:pos x="10" y="24"/>
                  </a:cxn>
                  <a:cxn ang="0">
                    <a:pos x="10" y="20"/>
                  </a:cxn>
                  <a:cxn ang="0">
                    <a:pos x="8" y="18"/>
                  </a:cxn>
                  <a:cxn ang="0">
                    <a:pos x="4" y="0"/>
                  </a:cxn>
                  <a:cxn ang="0">
                    <a:pos x="4" y="0"/>
                  </a:cxn>
                  <a:cxn ang="0">
                    <a:pos x="2" y="8"/>
                  </a:cxn>
                  <a:cxn ang="0">
                    <a:pos x="0" y="14"/>
                  </a:cxn>
                  <a:cxn ang="0">
                    <a:pos x="0" y="14"/>
                  </a:cxn>
                </a:cxnLst>
                <a:rect l="0" t="0" r="r" b="b"/>
                <a:pathLst>
                  <a:path w="12" h="32">
                    <a:moveTo>
                      <a:pt x="0" y="14"/>
                    </a:moveTo>
                    <a:lnTo>
                      <a:pt x="0" y="16"/>
                    </a:lnTo>
                    <a:lnTo>
                      <a:pt x="0" y="16"/>
                    </a:lnTo>
                    <a:lnTo>
                      <a:pt x="6" y="24"/>
                    </a:lnTo>
                    <a:lnTo>
                      <a:pt x="12" y="32"/>
                    </a:lnTo>
                    <a:lnTo>
                      <a:pt x="12" y="32"/>
                    </a:lnTo>
                    <a:lnTo>
                      <a:pt x="10" y="24"/>
                    </a:lnTo>
                    <a:lnTo>
                      <a:pt x="10" y="20"/>
                    </a:lnTo>
                    <a:lnTo>
                      <a:pt x="8" y="18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8"/>
                    </a:lnTo>
                    <a:lnTo>
                      <a:pt x="0" y="14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" name="Freeform 359"/>
              <p:cNvSpPr>
                <a:spLocks/>
              </p:cNvSpPr>
              <p:nvPr/>
            </p:nvSpPr>
            <p:spPr bwMode="auto">
              <a:xfrm>
                <a:off x="1149350" y="3895725"/>
                <a:ext cx="50800" cy="114300"/>
              </a:xfrm>
              <a:custGeom>
                <a:avLst/>
                <a:gdLst/>
                <a:ahLst/>
                <a:cxnLst>
                  <a:cxn ang="0">
                    <a:pos x="14" y="2"/>
                  </a:cxn>
                  <a:cxn ang="0">
                    <a:pos x="14" y="2"/>
                  </a:cxn>
                  <a:cxn ang="0">
                    <a:pos x="8" y="4"/>
                  </a:cxn>
                  <a:cxn ang="0">
                    <a:pos x="0" y="6"/>
                  </a:cxn>
                  <a:cxn ang="0">
                    <a:pos x="0" y="6"/>
                  </a:cxn>
                  <a:cxn ang="0">
                    <a:pos x="2" y="12"/>
                  </a:cxn>
                  <a:cxn ang="0">
                    <a:pos x="4" y="18"/>
                  </a:cxn>
                  <a:cxn ang="0">
                    <a:pos x="8" y="24"/>
                  </a:cxn>
                  <a:cxn ang="0">
                    <a:pos x="8" y="32"/>
                  </a:cxn>
                  <a:cxn ang="0">
                    <a:pos x="8" y="32"/>
                  </a:cxn>
                  <a:cxn ang="0">
                    <a:pos x="10" y="42"/>
                  </a:cxn>
                  <a:cxn ang="0">
                    <a:pos x="14" y="52"/>
                  </a:cxn>
                  <a:cxn ang="0">
                    <a:pos x="16" y="62"/>
                  </a:cxn>
                  <a:cxn ang="0">
                    <a:pos x="18" y="72"/>
                  </a:cxn>
                  <a:cxn ang="0">
                    <a:pos x="18" y="72"/>
                  </a:cxn>
                  <a:cxn ang="0">
                    <a:pos x="26" y="72"/>
                  </a:cxn>
                  <a:cxn ang="0">
                    <a:pos x="32" y="72"/>
                  </a:cxn>
                  <a:cxn ang="0">
                    <a:pos x="32" y="72"/>
                  </a:cxn>
                  <a:cxn ang="0">
                    <a:pos x="32" y="54"/>
                  </a:cxn>
                  <a:cxn ang="0">
                    <a:pos x="32" y="54"/>
                  </a:cxn>
                  <a:cxn ang="0">
                    <a:pos x="32" y="38"/>
                  </a:cxn>
                  <a:cxn ang="0">
                    <a:pos x="30" y="28"/>
                  </a:cxn>
                  <a:cxn ang="0">
                    <a:pos x="28" y="20"/>
                  </a:cxn>
                  <a:cxn ang="0">
                    <a:pos x="28" y="20"/>
                  </a:cxn>
                  <a:cxn ang="0">
                    <a:pos x="24" y="10"/>
                  </a:cxn>
                  <a:cxn ang="0">
                    <a:pos x="18" y="0"/>
                  </a:cxn>
                  <a:cxn ang="0">
                    <a:pos x="18" y="0"/>
                  </a:cxn>
                  <a:cxn ang="0">
                    <a:pos x="16" y="2"/>
                  </a:cxn>
                  <a:cxn ang="0">
                    <a:pos x="14" y="2"/>
                  </a:cxn>
                  <a:cxn ang="0">
                    <a:pos x="14" y="2"/>
                  </a:cxn>
                </a:cxnLst>
                <a:rect l="0" t="0" r="r" b="b"/>
                <a:pathLst>
                  <a:path w="32" h="72">
                    <a:moveTo>
                      <a:pt x="14" y="2"/>
                    </a:moveTo>
                    <a:lnTo>
                      <a:pt x="14" y="2"/>
                    </a:lnTo>
                    <a:lnTo>
                      <a:pt x="8" y="4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2" y="12"/>
                    </a:lnTo>
                    <a:lnTo>
                      <a:pt x="4" y="18"/>
                    </a:lnTo>
                    <a:lnTo>
                      <a:pt x="8" y="24"/>
                    </a:lnTo>
                    <a:lnTo>
                      <a:pt x="8" y="32"/>
                    </a:lnTo>
                    <a:lnTo>
                      <a:pt x="8" y="32"/>
                    </a:lnTo>
                    <a:lnTo>
                      <a:pt x="10" y="42"/>
                    </a:lnTo>
                    <a:lnTo>
                      <a:pt x="14" y="52"/>
                    </a:lnTo>
                    <a:lnTo>
                      <a:pt x="16" y="62"/>
                    </a:lnTo>
                    <a:lnTo>
                      <a:pt x="18" y="72"/>
                    </a:lnTo>
                    <a:lnTo>
                      <a:pt x="18" y="72"/>
                    </a:lnTo>
                    <a:lnTo>
                      <a:pt x="26" y="72"/>
                    </a:lnTo>
                    <a:lnTo>
                      <a:pt x="32" y="72"/>
                    </a:lnTo>
                    <a:lnTo>
                      <a:pt x="32" y="72"/>
                    </a:lnTo>
                    <a:lnTo>
                      <a:pt x="32" y="54"/>
                    </a:lnTo>
                    <a:lnTo>
                      <a:pt x="32" y="54"/>
                    </a:lnTo>
                    <a:lnTo>
                      <a:pt x="32" y="38"/>
                    </a:lnTo>
                    <a:lnTo>
                      <a:pt x="30" y="28"/>
                    </a:lnTo>
                    <a:lnTo>
                      <a:pt x="28" y="20"/>
                    </a:lnTo>
                    <a:lnTo>
                      <a:pt x="28" y="20"/>
                    </a:lnTo>
                    <a:lnTo>
                      <a:pt x="24" y="1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6" y="2"/>
                    </a:lnTo>
                    <a:lnTo>
                      <a:pt x="14" y="2"/>
                    </a:lnTo>
                    <a:lnTo>
                      <a:pt x="14" y="2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" name="Freeform 360"/>
              <p:cNvSpPr>
                <a:spLocks/>
              </p:cNvSpPr>
              <p:nvPr/>
            </p:nvSpPr>
            <p:spPr bwMode="auto">
              <a:xfrm>
                <a:off x="1139825" y="3905250"/>
                <a:ext cx="3175" cy="9525"/>
              </a:xfrm>
              <a:custGeom>
                <a:avLst/>
                <a:gdLst/>
                <a:ahLst/>
                <a:cxnLst>
                  <a:cxn ang="0">
                    <a:pos x="0" y="2"/>
                  </a:cxn>
                  <a:cxn ang="0">
                    <a:pos x="0" y="2"/>
                  </a:cxn>
                  <a:cxn ang="0">
                    <a:pos x="2" y="6"/>
                  </a:cxn>
                  <a:cxn ang="0">
                    <a:pos x="2" y="6"/>
                  </a:cxn>
                  <a:cxn ang="0">
                    <a:pos x="2" y="4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0" y="0"/>
                  </a:cxn>
                  <a:cxn ang="0">
                    <a:pos x="0" y="2"/>
                  </a:cxn>
                  <a:cxn ang="0">
                    <a:pos x="0" y="2"/>
                  </a:cxn>
                </a:cxnLst>
                <a:rect l="0" t="0" r="r" b="b"/>
                <a:pathLst>
                  <a:path w="2" h="6">
                    <a:moveTo>
                      <a:pt x="0" y="2"/>
                    </a:moveTo>
                    <a:lnTo>
                      <a:pt x="0" y="2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4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" name="Freeform 380"/>
              <p:cNvSpPr>
                <a:spLocks/>
              </p:cNvSpPr>
              <p:nvPr/>
            </p:nvSpPr>
            <p:spPr bwMode="auto">
              <a:xfrm>
                <a:off x="1416050" y="3956050"/>
                <a:ext cx="6350" cy="9525"/>
              </a:xfrm>
              <a:custGeom>
                <a:avLst/>
                <a:gdLst/>
                <a:ahLst/>
                <a:cxnLst>
                  <a:cxn ang="0">
                    <a:pos x="4" y="6"/>
                  </a:cxn>
                  <a:cxn ang="0">
                    <a:pos x="4" y="6"/>
                  </a:cxn>
                  <a:cxn ang="0">
                    <a:pos x="2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2" y="2"/>
                  </a:cxn>
                  <a:cxn ang="0">
                    <a:pos x="4" y="6"/>
                  </a:cxn>
                  <a:cxn ang="0">
                    <a:pos x="4" y="6"/>
                  </a:cxn>
                </a:cxnLst>
                <a:rect l="0" t="0" r="r" b="b"/>
                <a:pathLst>
                  <a:path w="4" h="6">
                    <a:moveTo>
                      <a:pt x="4" y="6"/>
                    </a:moveTo>
                    <a:lnTo>
                      <a:pt x="4" y="6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4" y="6"/>
                    </a:lnTo>
                    <a:lnTo>
                      <a:pt x="4" y="6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sp>
          <p:nvSpPr>
            <p:cNvPr id="12" name="Rectangle 11"/>
            <p:cNvSpPr/>
            <p:nvPr/>
          </p:nvSpPr>
          <p:spPr>
            <a:xfrm>
              <a:off x="1962150" y="2590800"/>
              <a:ext cx="1981200" cy="3264408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cxnSp>
        <p:nvCxnSpPr>
          <p:cNvPr id="16" name="Straight Connector 15"/>
          <p:cNvCxnSpPr/>
          <p:nvPr/>
        </p:nvCxnSpPr>
        <p:spPr>
          <a:xfrm>
            <a:off x="838200" y="1981200"/>
            <a:ext cx="3617025" cy="158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TextBox 17"/>
          <p:cNvSpPr txBox="1"/>
          <p:nvPr/>
        </p:nvSpPr>
        <p:spPr>
          <a:xfrm>
            <a:off x="6705600" y="1247775"/>
            <a:ext cx="2167260" cy="830997"/>
          </a:xfrm>
          <a:prstGeom prst="rect">
            <a:avLst/>
          </a:prstGeom>
          <a:noFill/>
        </p:spPr>
        <p:txBody>
          <a:bodyPr wrap="none" rtlCol="0">
            <a:spAutoFit/>
            <a:scene3d>
              <a:camera prst="perspectiveRight"/>
              <a:lightRig rig="threePt" dir="t"/>
            </a:scene3d>
            <a:sp3d extrusionH="101600" prstMaterial="dkEdge">
              <a:bevelT w="27940" h="12700"/>
              <a:extrusionClr>
                <a:schemeClr val="bg2">
                  <a:lumMod val="50000"/>
                </a:schemeClr>
              </a:extrusionClr>
              <a:contourClr>
                <a:srgbClr val="DDDDDD"/>
              </a:contourClr>
            </a:sp3d>
          </a:bodyPr>
          <a:lstStyle/>
          <a:p>
            <a:r>
              <a:rPr lang="en-US" sz="4800" b="1" spc="150" dirty="0" smtClean="0">
                <a:ln w="11430"/>
                <a:solidFill>
                  <a:schemeClr val="bg2">
                    <a:lumMod val="50000"/>
                  </a:schemeClr>
                </a:solidFill>
                <a:effectLst>
                  <a:outerShdw blurRad="25400" algn="tl" rotWithShape="0">
                    <a:srgbClr val="000000">
                      <a:alpha val="43000"/>
                    </a:srgbClr>
                  </a:outerShdw>
                </a:effectLst>
              </a:rPr>
              <a:t>SUCCESS</a:t>
            </a:r>
            <a:endParaRPr lang="en-US" sz="4800" b="1" spc="150" dirty="0">
              <a:ln w="11430"/>
              <a:solidFill>
                <a:schemeClr val="bg2">
                  <a:lumMod val="50000"/>
                </a:schemeClr>
              </a:solidFill>
              <a:effectLst>
                <a:outerShdw blurRad="25400" algn="tl" rotWithShape="0">
                  <a:srgbClr val="000000">
                    <a:alpha val="43000"/>
                  </a:srgbClr>
                </a:outerShdw>
              </a:effectLst>
            </a:endParaRPr>
          </a:p>
        </p:txBody>
      </p:sp>
      <p:cxnSp>
        <p:nvCxnSpPr>
          <p:cNvPr id="20" name="Straight Connector 19"/>
          <p:cNvCxnSpPr/>
          <p:nvPr/>
        </p:nvCxnSpPr>
        <p:spPr>
          <a:xfrm rot="5400000">
            <a:off x="-609600" y="3429000"/>
            <a:ext cx="2895600" cy="158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53"/>
          <p:cNvSpPr txBox="1">
            <a:spLocks noChangeArrowheads="1"/>
          </p:cNvSpPr>
          <p:nvPr/>
        </p:nvSpPr>
        <p:spPr bwMode="auto">
          <a:xfrm>
            <a:off x="914400" y="2057400"/>
            <a:ext cx="3886200" cy="267765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marL="166688" indent="-166688">
              <a:buFont typeface="Arial" pitchFamily="34" charset="0"/>
              <a:buChar char="•"/>
            </a:pPr>
            <a:r>
              <a:rPr lang="en-US" sz="2400" dirty="0" smtClean="0">
                <a:latin typeface="Calibri" pitchFamily="34" charset="0"/>
              </a:rPr>
              <a:t>Your text here. Your text here.  Your text here </a:t>
            </a:r>
          </a:p>
          <a:p>
            <a:pPr marL="166688" indent="-166688">
              <a:buFont typeface="Arial" pitchFamily="34" charset="0"/>
              <a:buChar char="•"/>
            </a:pPr>
            <a:r>
              <a:rPr lang="en-US" sz="2400" dirty="0" smtClean="0">
                <a:latin typeface="Calibri" pitchFamily="34" charset="0"/>
              </a:rPr>
              <a:t> Your text here. Your text here.  Your text here </a:t>
            </a:r>
          </a:p>
          <a:p>
            <a:pPr marL="166688" indent="-166688">
              <a:buFont typeface="Arial" pitchFamily="34" charset="0"/>
              <a:buChar char="•"/>
            </a:pPr>
            <a:r>
              <a:rPr lang="en-US" sz="2400" dirty="0" smtClean="0">
                <a:latin typeface="Calibri" pitchFamily="34" charset="0"/>
              </a:rPr>
              <a:t> Your text here. Your text here.  Your text here </a:t>
            </a:r>
          </a:p>
          <a:p>
            <a:pPr marL="166688" indent="-166688">
              <a:buFont typeface="Arial" pitchFamily="34" charset="0"/>
              <a:buChar char="•"/>
            </a:pPr>
            <a:endParaRPr lang="en-US" sz="2400" dirty="0" smtClean="0">
              <a:latin typeface="Calibri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1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</p:bldLst>
  </p:timing>
</p:sld>
</file>

<file path=ppt/slides/slide1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23"/>
          <p:cNvGrpSpPr>
            <a:grpSpLocks/>
          </p:cNvGrpSpPr>
          <p:nvPr/>
        </p:nvGrpSpPr>
        <p:grpSpPr bwMode="auto">
          <a:xfrm>
            <a:off x="0" y="4495800"/>
            <a:ext cx="9144000" cy="1143000"/>
            <a:chOff x="0" y="2086"/>
            <a:chExt cx="5760" cy="1056"/>
          </a:xfrm>
        </p:grpSpPr>
        <p:sp>
          <p:nvSpPr>
            <p:cNvPr id="29" name="Rectangle 3"/>
            <p:cNvSpPr>
              <a:spLocks noChangeArrowheads="1"/>
            </p:cNvSpPr>
            <p:nvPr/>
          </p:nvSpPr>
          <p:spPr bwMode="gray">
            <a:xfrm>
              <a:off x="0" y="2325"/>
              <a:ext cx="5760" cy="817"/>
            </a:xfrm>
            <a:prstGeom prst="rect">
              <a:avLst/>
            </a:prstGeom>
            <a:gradFill rotWithShape="1">
              <a:gsLst>
                <a:gs pos="0">
                  <a:srgbClr val="DDDDDD"/>
                </a:gs>
                <a:gs pos="100000">
                  <a:srgbClr val="FFFFFF"/>
                </a:gs>
              </a:gsLst>
              <a:lin ang="5400000" scaled="1"/>
            </a:gradFill>
            <a:ln w="9525">
              <a:noFill/>
              <a:miter lim="800000"/>
              <a:headEnd/>
              <a:tailEnd/>
            </a:ln>
          </p:spPr>
          <p:txBody>
            <a:bodyPr wrap="none" lIns="90000" tIns="90000" rIns="72000" bIns="90000" anchor="ctr"/>
            <a:lstStyle/>
            <a:p>
              <a:pPr algn="ctr" eaLnBrk="0" hangingPunct="0"/>
              <a:endParaRPr lang="en-US" noProof="1">
                <a:latin typeface="Calibri" pitchFamily="34" charset="0"/>
                <a:cs typeface="Arial" charset="0"/>
              </a:endParaRPr>
            </a:p>
          </p:txBody>
        </p:sp>
        <p:sp>
          <p:nvSpPr>
            <p:cNvPr id="30" name="Rectangle 25"/>
            <p:cNvSpPr>
              <a:spLocks noChangeArrowheads="1"/>
            </p:cNvSpPr>
            <p:nvPr/>
          </p:nvSpPr>
          <p:spPr bwMode="gray">
            <a:xfrm flipV="1">
              <a:off x="0" y="2086"/>
              <a:ext cx="5760" cy="246"/>
            </a:xfrm>
            <a:prstGeom prst="rect">
              <a:avLst/>
            </a:prstGeom>
            <a:gradFill rotWithShape="1">
              <a:gsLst>
                <a:gs pos="0">
                  <a:srgbClr val="DBDBDB"/>
                </a:gs>
                <a:gs pos="100000">
                  <a:srgbClr val="FFFFFF"/>
                </a:gs>
              </a:gsLst>
              <a:lin ang="5400000" scaled="1"/>
            </a:gradFill>
            <a:ln w="9525">
              <a:noFill/>
              <a:miter lim="800000"/>
              <a:headEnd/>
              <a:tailEnd/>
            </a:ln>
          </p:spPr>
          <p:txBody>
            <a:bodyPr rot="10800000" wrap="none" lIns="90000" tIns="90000" rIns="72000" bIns="90000" anchor="ctr"/>
            <a:lstStyle/>
            <a:p>
              <a:pPr algn="ctr" eaLnBrk="0" hangingPunct="0"/>
              <a:endParaRPr lang="en-US" noProof="1">
                <a:latin typeface="Calibri" pitchFamily="34" charset="0"/>
                <a:cs typeface="Arial" charset="0"/>
              </a:endParaRPr>
            </a:p>
          </p:txBody>
        </p:sp>
      </p:grpSp>
      <p:sp>
        <p:nvSpPr>
          <p:cNvPr id="26" name="Rounded Rectangle 25"/>
          <p:cNvSpPr/>
          <p:nvPr/>
        </p:nvSpPr>
        <p:spPr>
          <a:xfrm>
            <a:off x="762000" y="2209800"/>
            <a:ext cx="7924800" cy="3276600"/>
          </a:xfrm>
          <a:prstGeom prst="roundRect">
            <a:avLst>
              <a:gd name="adj" fmla="val 4341"/>
            </a:avLst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bg1">
                <a:lumMod val="75000"/>
              </a:schemeClr>
            </a:solidFill>
          </a:ln>
          <a:scene3d>
            <a:camera prst="perspectiveRight">
              <a:rot lat="0" lon="20099999" rev="0"/>
            </a:camera>
            <a:lightRig rig="glow" dir="t"/>
          </a:scene3d>
          <a:sp3d extrusionH="635000" contourW="12700" prstMaterial="powder">
            <a:bevelT prst="angle"/>
            <a:bevelB/>
            <a:extrusionClr>
              <a:schemeClr val="bg1">
                <a:lumMod val="85000"/>
              </a:schemeClr>
            </a:extrusionClr>
            <a:contourClr>
              <a:schemeClr val="accent1">
                <a:lumMod val="40000"/>
                <a:lumOff val="60000"/>
              </a:schemeClr>
            </a:contour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639762"/>
          </a:xfrm>
        </p:spPr>
        <p:txBody>
          <a:bodyPr>
            <a:normAutofit/>
          </a:bodyPr>
          <a:lstStyle/>
          <a:p>
            <a:r>
              <a:rPr lang="en-US" dirty="0" smtClean="0"/>
              <a:t>Table of information</a:t>
            </a:r>
            <a:endParaRPr lang="en-US" dirty="0"/>
          </a:p>
        </p:txBody>
      </p:sp>
      <p:grpSp>
        <p:nvGrpSpPr>
          <p:cNvPr id="24" name="Group 23"/>
          <p:cNvGrpSpPr/>
          <p:nvPr/>
        </p:nvGrpSpPr>
        <p:grpSpPr>
          <a:xfrm>
            <a:off x="1035270" y="2438400"/>
            <a:ext cx="7315200" cy="2832540"/>
            <a:chOff x="738350" y="1524000"/>
            <a:chExt cx="7315200" cy="2832540"/>
          </a:xfrm>
          <a:scene3d>
            <a:camera prst="perspectiveRight">
              <a:rot lat="0" lon="20099999" rev="0"/>
            </a:camera>
            <a:lightRig rig="threePt" dir="t"/>
          </a:scene3d>
        </p:grpSpPr>
        <p:sp>
          <p:nvSpPr>
            <p:cNvPr id="4" name="Rectangle 3"/>
            <p:cNvSpPr/>
            <p:nvPr/>
          </p:nvSpPr>
          <p:spPr>
            <a:xfrm>
              <a:off x="738350" y="1524000"/>
              <a:ext cx="2286000" cy="533400"/>
            </a:xfrm>
            <a:prstGeom prst="rect">
              <a:avLst/>
            </a:prstGeom>
            <a:solidFill>
              <a:schemeClr val="tx2">
                <a:lumMod val="75000"/>
              </a:schemeClr>
            </a:solidFill>
            <a:ln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2400" dirty="0" smtClean="0"/>
                <a:t>Label 1</a:t>
              </a:r>
              <a:endParaRPr lang="en-US" sz="2400" dirty="0"/>
            </a:p>
          </p:txBody>
        </p:sp>
        <p:sp>
          <p:nvSpPr>
            <p:cNvPr id="5" name="Rectangle 4"/>
            <p:cNvSpPr/>
            <p:nvPr/>
          </p:nvSpPr>
          <p:spPr>
            <a:xfrm>
              <a:off x="3024350" y="1524000"/>
              <a:ext cx="1676400" cy="533400"/>
            </a:xfrm>
            <a:prstGeom prst="rect">
              <a:avLst/>
            </a:prstGeom>
            <a:solidFill>
              <a:schemeClr val="tx2">
                <a:lumMod val="75000"/>
              </a:schemeClr>
            </a:solidFill>
            <a:ln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2400" dirty="0" smtClean="0"/>
                <a:t>Value 1</a:t>
              </a:r>
              <a:endParaRPr lang="en-US" sz="2400" dirty="0"/>
            </a:p>
          </p:txBody>
        </p:sp>
        <p:sp>
          <p:nvSpPr>
            <p:cNvPr id="6" name="Rectangle 5"/>
            <p:cNvSpPr/>
            <p:nvPr/>
          </p:nvSpPr>
          <p:spPr>
            <a:xfrm>
              <a:off x="4700750" y="1524000"/>
              <a:ext cx="1676400" cy="533400"/>
            </a:xfrm>
            <a:prstGeom prst="rect">
              <a:avLst/>
            </a:prstGeom>
            <a:solidFill>
              <a:schemeClr val="tx2">
                <a:lumMod val="75000"/>
              </a:schemeClr>
            </a:solidFill>
            <a:ln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2400" dirty="0" smtClean="0"/>
                <a:t>Value 2</a:t>
              </a:r>
              <a:endParaRPr lang="en-US" sz="2400" dirty="0"/>
            </a:p>
          </p:txBody>
        </p:sp>
        <p:sp>
          <p:nvSpPr>
            <p:cNvPr id="7" name="Rectangle 6"/>
            <p:cNvSpPr/>
            <p:nvPr/>
          </p:nvSpPr>
          <p:spPr>
            <a:xfrm>
              <a:off x="6377150" y="1524000"/>
              <a:ext cx="1676400" cy="533400"/>
            </a:xfrm>
            <a:prstGeom prst="rect">
              <a:avLst/>
            </a:prstGeom>
            <a:solidFill>
              <a:schemeClr val="tx2">
                <a:lumMod val="75000"/>
              </a:schemeClr>
            </a:solidFill>
            <a:ln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2400" dirty="0" smtClean="0"/>
                <a:t>Value 3</a:t>
              </a:r>
              <a:endParaRPr lang="en-US" sz="2400" dirty="0"/>
            </a:p>
          </p:txBody>
        </p:sp>
        <p:sp>
          <p:nvSpPr>
            <p:cNvPr id="8" name="Rectangle 7"/>
            <p:cNvSpPr/>
            <p:nvPr/>
          </p:nvSpPr>
          <p:spPr>
            <a:xfrm>
              <a:off x="738350" y="2102070"/>
              <a:ext cx="2286000" cy="5334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>
              <a:solidFill>
                <a:schemeClr val="accent1">
                  <a:lumMod val="20000"/>
                  <a:lumOff val="8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2400" dirty="0" smtClean="0">
                  <a:solidFill>
                    <a:schemeClr val="tx1"/>
                  </a:solidFill>
                </a:rPr>
                <a:t>Description 1</a:t>
              </a:r>
              <a:endParaRPr lang="en-US" sz="2400" dirty="0">
                <a:solidFill>
                  <a:schemeClr val="tx1"/>
                </a:solidFill>
              </a:endParaRPr>
            </a:p>
          </p:txBody>
        </p:sp>
        <p:sp>
          <p:nvSpPr>
            <p:cNvPr id="9" name="Rectangle 8"/>
            <p:cNvSpPr/>
            <p:nvPr/>
          </p:nvSpPr>
          <p:spPr>
            <a:xfrm>
              <a:off x="3024350" y="2102070"/>
              <a:ext cx="1676400" cy="5334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>
              <a:solidFill>
                <a:schemeClr val="accent1">
                  <a:lumMod val="20000"/>
                  <a:lumOff val="8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2400" smtClean="0">
                  <a:solidFill>
                    <a:schemeClr val="tx1"/>
                  </a:solidFill>
                </a:rPr>
                <a:t>Value 1</a:t>
              </a:r>
              <a:endParaRPr lang="en-US" sz="2400" dirty="0">
                <a:solidFill>
                  <a:schemeClr val="tx1"/>
                </a:solidFill>
              </a:endParaRPr>
            </a:p>
          </p:txBody>
        </p:sp>
        <p:sp>
          <p:nvSpPr>
            <p:cNvPr id="10" name="Rectangle 9"/>
            <p:cNvSpPr/>
            <p:nvPr/>
          </p:nvSpPr>
          <p:spPr>
            <a:xfrm>
              <a:off x="4700750" y="2102070"/>
              <a:ext cx="1676400" cy="5334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>
              <a:solidFill>
                <a:schemeClr val="accent1">
                  <a:lumMod val="20000"/>
                  <a:lumOff val="8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2400" dirty="0" smtClean="0">
                  <a:solidFill>
                    <a:schemeClr val="tx1"/>
                  </a:solidFill>
                </a:rPr>
                <a:t>Value 2</a:t>
              </a:r>
              <a:endParaRPr lang="en-US" sz="2400" dirty="0">
                <a:solidFill>
                  <a:schemeClr val="tx1"/>
                </a:solidFill>
              </a:endParaRPr>
            </a:p>
          </p:txBody>
        </p:sp>
        <p:sp>
          <p:nvSpPr>
            <p:cNvPr id="11" name="Rectangle 10"/>
            <p:cNvSpPr/>
            <p:nvPr/>
          </p:nvSpPr>
          <p:spPr>
            <a:xfrm>
              <a:off x="6377150" y="2102070"/>
              <a:ext cx="1676400" cy="5334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>
              <a:solidFill>
                <a:schemeClr val="accent1">
                  <a:lumMod val="20000"/>
                  <a:lumOff val="8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2400" smtClean="0">
                  <a:solidFill>
                    <a:schemeClr val="tx1"/>
                  </a:solidFill>
                </a:rPr>
                <a:t>Value 3</a:t>
              </a:r>
              <a:endParaRPr lang="en-US" sz="2400" dirty="0">
                <a:solidFill>
                  <a:schemeClr val="tx1"/>
                </a:solidFill>
              </a:endParaRPr>
            </a:p>
          </p:txBody>
        </p:sp>
        <p:sp>
          <p:nvSpPr>
            <p:cNvPr id="12" name="Rectangle 11"/>
            <p:cNvSpPr/>
            <p:nvPr/>
          </p:nvSpPr>
          <p:spPr>
            <a:xfrm>
              <a:off x="738350" y="2680140"/>
              <a:ext cx="2286000" cy="53340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2400" dirty="0" smtClean="0">
                  <a:solidFill>
                    <a:schemeClr val="tx1"/>
                  </a:solidFill>
                </a:rPr>
                <a:t>Description 2</a:t>
              </a:r>
              <a:endParaRPr lang="en-US" sz="2400" dirty="0">
                <a:solidFill>
                  <a:schemeClr val="tx1"/>
                </a:solidFill>
              </a:endParaRPr>
            </a:p>
          </p:txBody>
        </p:sp>
        <p:sp>
          <p:nvSpPr>
            <p:cNvPr id="13" name="Rectangle 12"/>
            <p:cNvSpPr/>
            <p:nvPr/>
          </p:nvSpPr>
          <p:spPr>
            <a:xfrm>
              <a:off x="3024350" y="2680140"/>
              <a:ext cx="1676400" cy="53340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2400" smtClean="0">
                  <a:solidFill>
                    <a:schemeClr val="tx1"/>
                  </a:solidFill>
                </a:rPr>
                <a:t>Value 1</a:t>
              </a:r>
              <a:endParaRPr lang="en-US" sz="2400" dirty="0">
                <a:solidFill>
                  <a:schemeClr val="tx1"/>
                </a:solidFill>
              </a:endParaRPr>
            </a:p>
          </p:txBody>
        </p:sp>
        <p:sp>
          <p:nvSpPr>
            <p:cNvPr id="14" name="Rectangle 13"/>
            <p:cNvSpPr/>
            <p:nvPr/>
          </p:nvSpPr>
          <p:spPr>
            <a:xfrm>
              <a:off x="4700750" y="2680140"/>
              <a:ext cx="1676400" cy="53340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2400" dirty="0" smtClean="0">
                  <a:solidFill>
                    <a:schemeClr val="tx1"/>
                  </a:solidFill>
                </a:rPr>
                <a:t>Value 2</a:t>
              </a:r>
              <a:endParaRPr lang="en-US" sz="2400" dirty="0">
                <a:solidFill>
                  <a:schemeClr val="tx1"/>
                </a:solidFill>
              </a:endParaRPr>
            </a:p>
          </p:txBody>
        </p:sp>
        <p:sp>
          <p:nvSpPr>
            <p:cNvPr id="15" name="Rectangle 14"/>
            <p:cNvSpPr/>
            <p:nvPr/>
          </p:nvSpPr>
          <p:spPr>
            <a:xfrm>
              <a:off x="6377150" y="2680140"/>
              <a:ext cx="1676400" cy="53340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2400" dirty="0" smtClean="0">
                  <a:solidFill>
                    <a:schemeClr val="tx1"/>
                  </a:solidFill>
                </a:rPr>
                <a:t>Value 3</a:t>
              </a:r>
              <a:endParaRPr lang="en-US" sz="2400" dirty="0">
                <a:solidFill>
                  <a:schemeClr val="tx1"/>
                </a:solidFill>
              </a:endParaRPr>
            </a:p>
          </p:txBody>
        </p:sp>
        <p:sp>
          <p:nvSpPr>
            <p:cNvPr id="16" name="Rectangle 15"/>
            <p:cNvSpPr/>
            <p:nvPr/>
          </p:nvSpPr>
          <p:spPr>
            <a:xfrm>
              <a:off x="738350" y="3252950"/>
              <a:ext cx="2286000" cy="5334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>
              <a:solidFill>
                <a:schemeClr val="accent1">
                  <a:lumMod val="20000"/>
                  <a:lumOff val="8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2400" dirty="0" smtClean="0">
                  <a:solidFill>
                    <a:schemeClr val="tx1"/>
                  </a:solidFill>
                </a:rPr>
                <a:t>Description 3</a:t>
              </a:r>
              <a:endParaRPr lang="en-US" sz="2400" dirty="0">
                <a:solidFill>
                  <a:schemeClr val="tx1"/>
                </a:solidFill>
              </a:endParaRPr>
            </a:p>
          </p:txBody>
        </p:sp>
        <p:sp>
          <p:nvSpPr>
            <p:cNvPr id="17" name="Rectangle 16"/>
            <p:cNvSpPr/>
            <p:nvPr/>
          </p:nvSpPr>
          <p:spPr>
            <a:xfrm>
              <a:off x="3024350" y="3252950"/>
              <a:ext cx="1676400" cy="5334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>
              <a:solidFill>
                <a:schemeClr val="accent1">
                  <a:lumMod val="20000"/>
                  <a:lumOff val="8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2400" smtClean="0">
                  <a:solidFill>
                    <a:schemeClr val="tx1"/>
                  </a:solidFill>
                </a:rPr>
                <a:t>Value 1</a:t>
              </a:r>
              <a:endParaRPr lang="en-US" sz="2400" dirty="0">
                <a:solidFill>
                  <a:schemeClr val="tx1"/>
                </a:solidFill>
              </a:endParaRPr>
            </a:p>
          </p:txBody>
        </p:sp>
        <p:sp>
          <p:nvSpPr>
            <p:cNvPr id="18" name="Rectangle 17"/>
            <p:cNvSpPr/>
            <p:nvPr/>
          </p:nvSpPr>
          <p:spPr>
            <a:xfrm>
              <a:off x="4700750" y="3252950"/>
              <a:ext cx="1676400" cy="5334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>
              <a:solidFill>
                <a:schemeClr val="accent1">
                  <a:lumMod val="20000"/>
                  <a:lumOff val="8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2400" dirty="0" smtClean="0">
                  <a:solidFill>
                    <a:schemeClr val="tx1"/>
                  </a:solidFill>
                </a:rPr>
                <a:t>Value 2</a:t>
              </a:r>
              <a:endParaRPr lang="en-US" sz="2400" dirty="0">
                <a:solidFill>
                  <a:schemeClr val="tx1"/>
                </a:solidFill>
              </a:endParaRPr>
            </a:p>
          </p:txBody>
        </p:sp>
        <p:sp>
          <p:nvSpPr>
            <p:cNvPr id="19" name="Rectangle 18"/>
            <p:cNvSpPr/>
            <p:nvPr/>
          </p:nvSpPr>
          <p:spPr>
            <a:xfrm>
              <a:off x="6377150" y="3252950"/>
              <a:ext cx="1676400" cy="5334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>
              <a:solidFill>
                <a:schemeClr val="accent1">
                  <a:lumMod val="20000"/>
                  <a:lumOff val="8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2400" smtClean="0">
                  <a:solidFill>
                    <a:schemeClr val="tx1"/>
                  </a:solidFill>
                </a:rPr>
                <a:t>Value 3</a:t>
              </a:r>
              <a:endParaRPr lang="en-US" sz="2400" dirty="0">
                <a:solidFill>
                  <a:schemeClr val="tx1"/>
                </a:solidFill>
              </a:endParaRPr>
            </a:p>
          </p:txBody>
        </p:sp>
        <p:sp>
          <p:nvSpPr>
            <p:cNvPr id="20" name="Rectangle 19"/>
            <p:cNvSpPr/>
            <p:nvPr/>
          </p:nvSpPr>
          <p:spPr>
            <a:xfrm>
              <a:off x="738350" y="3823140"/>
              <a:ext cx="2286000" cy="53340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2400" dirty="0" smtClean="0">
                  <a:solidFill>
                    <a:schemeClr val="tx1"/>
                  </a:solidFill>
                </a:rPr>
                <a:t>Description 4</a:t>
              </a:r>
              <a:endParaRPr lang="en-US" sz="2400" dirty="0">
                <a:solidFill>
                  <a:schemeClr val="tx1"/>
                </a:solidFill>
              </a:endParaRPr>
            </a:p>
          </p:txBody>
        </p:sp>
        <p:sp>
          <p:nvSpPr>
            <p:cNvPr id="21" name="Rectangle 20"/>
            <p:cNvSpPr/>
            <p:nvPr/>
          </p:nvSpPr>
          <p:spPr>
            <a:xfrm>
              <a:off x="3024350" y="3823140"/>
              <a:ext cx="1676400" cy="53340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2400" dirty="0" smtClean="0">
                  <a:solidFill>
                    <a:schemeClr val="tx1"/>
                  </a:solidFill>
                </a:rPr>
                <a:t>Value 1</a:t>
              </a:r>
              <a:endParaRPr lang="en-US" sz="2400" dirty="0">
                <a:solidFill>
                  <a:schemeClr val="tx1"/>
                </a:solidFill>
              </a:endParaRPr>
            </a:p>
          </p:txBody>
        </p:sp>
        <p:sp>
          <p:nvSpPr>
            <p:cNvPr id="22" name="Rectangle 21"/>
            <p:cNvSpPr/>
            <p:nvPr/>
          </p:nvSpPr>
          <p:spPr>
            <a:xfrm>
              <a:off x="4700750" y="3823140"/>
              <a:ext cx="1676400" cy="53340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2400" dirty="0" smtClean="0">
                  <a:solidFill>
                    <a:schemeClr val="tx1"/>
                  </a:solidFill>
                </a:rPr>
                <a:t>Value 2</a:t>
              </a:r>
              <a:endParaRPr lang="en-US" sz="2400" dirty="0">
                <a:solidFill>
                  <a:schemeClr val="tx1"/>
                </a:solidFill>
              </a:endParaRPr>
            </a:p>
          </p:txBody>
        </p:sp>
        <p:sp>
          <p:nvSpPr>
            <p:cNvPr id="23" name="Rectangle 22"/>
            <p:cNvSpPr/>
            <p:nvPr/>
          </p:nvSpPr>
          <p:spPr>
            <a:xfrm>
              <a:off x="6377150" y="3823140"/>
              <a:ext cx="1676400" cy="53340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2400" dirty="0" smtClean="0">
                  <a:solidFill>
                    <a:schemeClr val="tx1"/>
                  </a:solidFill>
                </a:rPr>
                <a:t>Value 3</a:t>
              </a:r>
              <a:endParaRPr lang="en-US" sz="2400" dirty="0">
                <a:solidFill>
                  <a:schemeClr val="tx1"/>
                </a:solidFill>
              </a:endParaRPr>
            </a:p>
          </p:txBody>
        </p:sp>
      </p:grpSp>
      <p:sp>
        <p:nvSpPr>
          <p:cNvPr id="25" name="TextBox 24"/>
          <p:cNvSpPr txBox="1"/>
          <p:nvPr/>
        </p:nvSpPr>
        <p:spPr>
          <a:xfrm>
            <a:off x="609600" y="914400"/>
            <a:ext cx="800100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400" dirty="0" smtClean="0"/>
              <a:t>You can delete the unwanted rows and columns or delete the arrow as per your requirement.</a:t>
            </a:r>
            <a:endParaRPr lang="en-US" sz="2400" dirty="0"/>
          </a:p>
        </p:txBody>
      </p:sp>
      <p:sp>
        <p:nvSpPr>
          <p:cNvPr id="32" name="Down Arrow 31"/>
          <p:cNvSpPr/>
          <p:nvPr/>
        </p:nvSpPr>
        <p:spPr>
          <a:xfrm>
            <a:off x="1524000" y="1752600"/>
            <a:ext cx="762000" cy="609600"/>
          </a:xfrm>
          <a:prstGeom prst="downArrow">
            <a:avLst/>
          </a:prstGeom>
          <a:solidFill>
            <a:schemeClr val="accent3">
              <a:lumMod val="75000"/>
            </a:schemeClr>
          </a:solidFill>
          <a:ln>
            <a:solidFill>
              <a:schemeClr val="accent3">
                <a:lumMod val="50000"/>
              </a:schemeClr>
            </a:solidFill>
          </a:ln>
          <a:scene3d>
            <a:camera prst="perspectiveRigh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31" name="Straight Connector 30"/>
          <p:cNvCxnSpPr/>
          <p:nvPr/>
        </p:nvCxnSpPr>
        <p:spPr>
          <a:xfrm flipV="1">
            <a:off x="0" y="6235347"/>
            <a:ext cx="9144000" cy="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3" name="TextBox 32"/>
          <p:cNvSpPr txBox="1"/>
          <p:nvPr/>
        </p:nvSpPr>
        <p:spPr>
          <a:xfrm>
            <a:off x="7902054" y="6357584"/>
            <a:ext cx="101334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>
                <a:latin typeface="Calibri" pitchFamily="34" charset="0"/>
              </a:rPr>
              <a:t>LOGO</a:t>
            </a:r>
            <a:endParaRPr lang="en-US" dirty="0">
              <a:latin typeface="Calibri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5108250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3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-8.14061E-7 L 0.25 0.0222 " pathEditMode="relative" rAng="0" ptsTypes="AA">
                                      <p:cBhvr>
                                        <p:cTn id="6" dur="2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2500" y="110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63" presetClass="path" presetSubtype="0" accel="50000" decel="5000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25 0.0222 L 0.4 0.0333 " pathEditMode="relative" rAng="0" ptsTypes="AA">
                                      <p:cBhvr>
                                        <p:cTn id="10" dur="2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500" y="60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63" presetClass="path" presetSubtype="0" accel="50000" decel="50000" fill="hold" grpId="2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4 0.03333 L 0.575 0.04444 " pathEditMode="relative" rAng="0" ptsTypes="AA">
                                      <p:cBhvr>
                                        <p:cTn id="14" dur="2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8700" y="60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2" grpId="0" animBg="1"/>
      <p:bldP spid="32" grpId="1" animBg="1"/>
      <p:bldP spid="32" grpId="2" animBg="1"/>
    </p:bldLst>
  </p:timing>
</p:sld>
</file>

<file path=ppt/slides/slide1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7" name="Group 36"/>
          <p:cNvGrpSpPr/>
          <p:nvPr/>
        </p:nvGrpSpPr>
        <p:grpSpPr>
          <a:xfrm>
            <a:off x="160977" y="1570848"/>
            <a:ext cx="6022349" cy="3530473"/>
            <a:chOff x="1041915" y="1047757"/>
            <a:chExt cx="6937137" cy="4724604"/>
          </a:xfrm>
          <a:solidFill>
            <a:schemeClr val="accent5">
              <a:lumMod val="20000"/>
              <a:lumOff val="80000"/>
            </a:schemeClr>
          </a:solidFill>
          <a:effectLst>
            <a:reflection blurRad="6350" stA="52000" endA="300" endPos="35000" dir="5400000" sy="-100000" algn="bl" rotWithShape="0"/>
          </a:effectLst>
          <a:scene3d>
            <a:camera prst="perspectiveContrastingRightFacing" fov="2400000">
              <a:rot lat="308104" lon="19246992" rev="21594000"/>
            </a:camera>
            <a:lightRig rig="threePt" dir="t"/>
          </a:scene3d>
        </p:grpSpPr>
        <p:sp>
          <p:nvSpPr>
            <p:cNvPr id="2" name="Rectangle 1"/>
            <p:cNvSpPr/>
            <p:nvPr/>
          </p:nvSpPr>
          <p:spPr>
            <a:xfrm>
              <a:off x="1044852" y="1047960"/>
              <a:ext cx="6934200" cy="4724401"/>
            </a:xfrm>
            <a:prstGeom prst="rect">
              <a:avLst/>
            </a:prstGeom>
            <a:grpFill/>
            <a:ln>
              <a:solidFill>
                <a:schemeClr val="tx2">
                  <a:lumMod val="40000"/>
                  <a:lumOff val="60000"/>
                </a:schemeClr>
              </a:solidFill>
            </a:ln>
          </p:spPr>
          <p:style>
            <a:lnRef idx="1">
              <a:schemeClr val="accent5"/>
            </a:lnRef>
            <a:fillRef idx="3">
              <a:schemeClr val="accent5"/>
            </a:fillRef>
            <a:effectRef idx="2">
              <a:schemeClr val="accent5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atin typeface="Calibri" pitchFamily="34" charset="0"/>
              </a:endParaRPr>
            </a:p>
          </p:txBody>
        </p:sp>
        <p:cxnSp>
          <p:nvCxnSpPr>
            <p:cNvPr id="3" name="Straight Connector 2"/>
            <p:cNvCxnSpPr/>
            <p:nvPr/>
          </p:nvCxnSpPr>
          <p:spPr>
            <a:xfrm>
              <a:off x="1041915" y="1082692"/>
              <a:ext cx="6858000" cy="1588"/>
            </a:xfrm>
            <a:prstGeom prst="line">
              <a:avLst/>
            </a:prstGeom>
            <a:grpFill/>
            <a:ln>
              <a:solidFill>
                <a:schemeClr val="tx2">
                  <a:lumMod val="40000"/>
                  <a:lumOff val="6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" name="Straight Connector 3"/>
            <p:cNvCxnSpPr/>
            <p:nvPr/>
          </p:nvCxnSpPr>
          <p:spPr>
            <a:xfrm>
              <a:off x="1041915" y="1367552"/>
              <a:ext cx="6858000" cy="1588"/>
            </a:xfrm>
            <a:prstGeom prst="line">
              <a:avLst/>
            </a:prstGeom>
            <a:grpFill/>
            <a:ln>
              <a:solidFill>
                <a:schemeClr val="tx2">
                  <a:lumMod val="40000"/>
                  <a:lumOff val="6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" name="Straight Connector 4"/>
            <p:cNvCxnSpPr/>
            <p:nvPr/>
          </p:nvCxnSpPr>
          <p:spPr>
            <a:xfrm>
              <a:off x="1041915" y="1668304"/>
              <a:ext cx="6858000" cy="1588"/>
            </a:xfrm>
            <a:prstGeom prst="line">
              <a:avLst/>
            </a:prstGeom>
            <a:grpFill/>
            <a:ln>
              <a:solidFill>
                <a:schemeClr val="tx2">
                  <a:lumMod val="40000"/>
                  <a:lumOff val="6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" name="Straight Connector 5"/>
            <p:cNvCxnSpPr/>
            <p:nvPr/>
          </p:nvCxnSpPr>
          <p:spPr>
            <a:xfrm>
              <a:off x="1041915" y="1969056"/>
              <a:ext cx="6858000" cy="1588"/>
            </a:xfrm>
            <a:prstGeom prst="line">
              <a:avLst/>
            </a:prstGeom>
            <a:grpFill/>
            <a:ln>
              <a:solidFill>
                <a:schemeClr val="tx2">
                  <a:lumMod val="40000"/>
                  <a:lumOff val="6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" name="Straight Connector 6"/>
            <p:cNvCxnSpPr/>
            <p:nvPr/>
          </p:nvCxnSpPr>
          <p:spPr>
            <a:xfrm>
              <a:off x="1041915" y="2269808"/>
              <a:ext cx="6858000" cy="1588"/>
            </a:xfrm>
            <a:prstGeom prst="line">
              <a:avLst/>
            </a:prstGeom>
            <a:grpFill/>
            <a:ln>
              <a:solidFill>
                <a:schemeClr val="tx2">
                  <a:lumMod val="40000"/>
                  <a:lumOff val="6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" name="Straight Connector 7"/>
            <p:cNvCxnSpPr/>
            <p:nvPr/>
          </p:nvCxnSpPr>
          <p:spPr>
            <a:xfrm>
              <a:off x="1041915" y="2570560"/>
              <a:ext cx="6858000" cy="1588"/>
            </a:xfrm>
            <a:prstGeom prst="line">
              <a:avLst/>
            </a:prstGeom>
            <a:grpFill/>
            <a:ln>
              <a:solidFill>
                <a:schemeClr val="tx2">
                  <a:lumMod val="40000"/>
                  <a:lumOff val="6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" name="Straight Connector 8"/>
            <p:cNvCxnSpPr/>
            <p:nvPr/>
          </p:nvCxnSpPr>
          <p:spPr>
            <a:xfrm>
              <a:off x="1041915" y="2871312"/>
              <a:ext cx="6858000" cy="1588"/>
            </a:xfrm>
            <a:prstGeom prst="line">
              <a:avLst/>
            </a:prstGeom>
            <a:grpFill/>
            <a:ln>
              <a:solidFill>
                <a:schemeClr val="tx2">
                  <a:lumMod val="40000"/>
                  <a:lumOff val="6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" name="Straight Connector 9"/>
            <p:cNvCxnSpPr/>
            <p:nvPr/>
          </p:nvCxnSpPr>
          <p:spPr>
            <a:xfrm>
              <a:off x="1041915" y="3172064"/>
              <a:ext cx="6858000" cy="1588"/>
            </a:xfrm>
            <a:prstGeom prst="line">
              <a:avLst/>
            </a:prstGeom>
            <a:grpFill/>
            <a:ln>
              <a:solidFill>
                <a:schemeClr val="tx2">
                  <a:lumMod val="40000"/>
                  <a:lumOff val="6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" name="Straight Connector 10"/>
            <p:cNvCxnSpPr/>
            <p:nvPr/>
          </p:nvCxnSpPr>
          <p:spPr>
            <a:xfrm>
              <a:off x="1041915" y="3472816"/>
              <a:ext cx="6858000" cy="1588"/>
            </a:xfrm>
            <a:prstGeom prst="line">
              <a:avLst/>
            </a:prstGeom>
            <a:grpFill/>
            <a:ln>
              <a:solidFill>
                <a:schemeClr val="tx2">
                  <a:lumMod val="40000"/>
                  <a:lumOff val="6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" name="Straight Connector 11"/>
            <p:cNvCxnSpPr/>
            <p:nvPr/>
          </p:nvCxnSpPr>
          <p:spPr>
            <a:xfrm>
              <a:off x="1041915" y="3773568"/>
              <a:ext cx="6858000" cy="1588"/>
            </a:xfrm>
            <a:prstGeom prst="line">
              <a:avLst/>
            </a:prstGeom>
            <a:grpFill/>
            <a:ln>
              <a:solidFill>
                <a:schemeClr val="tx2">
                  <a:lumMod val="40000"/>
                  <a:lumOff val="6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Straight Connector 12"/>
            <p:cNvCxnSpPr/>
            <p:nvPr/>
          </p:nvCxnSpPr>
          <p:spPr>
            <a:xfrm>
              <a:off x="1041915" y="4074320"/>
              <a:ext cx="6858000" cy="1588"/>
            </a:xfrm>
            <a:prstGeom prst="line">
              <a:avLst/>
            </a:prstGeom>
            <a:grpFill/>
            <a:ln>
              <a:solidFill>
                <a:schemeClr val="tx2">
                  <a:lumMod val="40000"/>
                  <a:lumOff val="6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" name="Straight Connector 13"/>
            <p:cNvCxnSpPr/>
            <p:nvPr/>
          </p:nvCxnSpPr>
          <p:spPr>
            <a:xfrm>
              <a:off x="1041915" y="4375072"/>
              <a:ext cx="6858000" cy="1588"/>
            </a:xfrm>
            <a:prstGeom prst="line">
              <a:avLst/>
            </a:prstGeom>
            <a:grpFill/>
            <a:ln>
              <a:solidFill>
                <a:schemeClr val="tx2">
                  <a:lumMod val="40000"/>
                  <a:lumOff val="6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" name="Straight Connector 14"/>
            <p:cNvCxnSpPr/>
            <p:nvPr/>
          </p:nvCxnSpPr>
          <p:spPr>
            <a:xfrm>
              <a:off x="1041915" y="4675824"/>
              <a:ext cx="6858000" cy="1588"/>
            </a:xfrm>
            <a:prstGeom prst="line">
              <a:avLst/>
            </a:prstGeom>
            <a:grpFill/>
            <a:ln>
              <a:solidFill>
                <a:schemeClr val="tx2">
                  <a:lumMod val="40000"/>
                  <a:lumOff val="6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" name="Straight Connector 15"/>
            <p:cNvCxnSpPr/>
            <p:nvPr/>
          </p:nvCxnSpPr>
          <p:spPr>
            <a:xfrm>
              <a:off x="1041915" y="4976576"/>
              <a:ext cx="6858000" cy="1588"/>
            </a:xfrm>
            <a:prstGeom prst="line">
              <a:avLst/>
            </a:prstGeom>
            <a:grpFill/>
            <a:ln>
              <a:solidFill>
                <a:schemeClr val="tx2">
                  <a:lumMod val="40000"/>
                  <a:lumOff val="6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" name="Straight Connector 16"/>
            <p:cNvCxnSpPr/>
            <p:nvPr/>
          </p:nvCxnSpPr>
          <p:spPr>
            <a:xfrm>
              <a:off x="1041915" y="5277328"/>
              <a:ext cx="6858000" cy="1588"/>
            </a:xfrm>
            <a:prstGeom prst="line">
              <a:avLst/>
            </a:prstGeom>
            <a:grpFill/>
            <a:ln>
              <a:solidFill>
                <a:schemeClr val="tx2">
                  <a:lumMod val="40000"/>
                  <a:lumOff val="6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" name="Straight Connector 17"/>
            <p:cNvCxnSpPr/>
            <p:nvPr/>
          </p:nvCxnSpPr>
          <p:spPr>
            <a:xfrm rot="5400000">
              <a:off x="-952500" y="3218663"/>
              <a:ext cx="4343400" cy="1588"/>
            </a:xfrm>
            <a:prstGeom prst="line">
              <a:avLst/>
            </a:prstGeom>
            <a:grpFill/>
            <a:ln>
              <a:solidFill>
                <a:schemeClr val="tx2">
                  <a:lumMod val="40000"/>
                  <a:lumOff val="6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" name="Straight Connector 18"/>
            <p:cNvCxnSpPr/>
            <p:nvPr/>
          </p:nvCxnSpPr>
          <p:spPr>
            <a:xfrm rot="5400000">
              <a:off x="-587043" y="3218663"/>
              <a:ext cx="4343400" cy="1588"/>
            </a:xfrm>
            <a:prstGeom prst="line">
              <a:avLst/>
            </a:prstGeom>
            <a:grpFill/>
            <a:ln>
              <a:solidFill>
                <a:schemeClr val="tx2">
                  <a:lumMod val="40000"/>
                  <a:lumOff val="6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" name="Straight Connector 19"/>
            <p:cNvCxnSpPr/>
            <p:nvPr/>
          </p:nvCxnSpPr>
          <p:spPr>
            <a:xfrm rot="5400000">
              <a:off x="-221586" y="3218663"/>
              <a:ext cx="4343400" cy="1588"/>
            </a:xfrm>
            <a:prstGeom prst="line">
              <a:avLst/>
            </a:prstGeom>
            <a:grpFill/>
            <a:ln>
              <a:solidFill>
                <a:schemeClr val="tx2">
                  <a:lumMod val="40000"/>
                  <a:lumOff val="6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" name="Straight Connector 20"/>
            <p:cNvCxnSpPr/>
            <p:nvPr/>
          </p:nvCxnSpPr>
          <p:spPr>
            <a:xfrm rot="5400000">
              <a:off x="143871" y="3218663"/>
              <a:ext cx="4343400" cy="1588"/>
            </a:xfrm>
            <a:prstGeom prst="line">
              <a:avLst/>
            </a:prstGeom>
            <a:grpFill/>
            <a:ln>
              <a:solidFill>
                <a:schemeClr val="tx2">
                  <a:lumMod val="40000"/>
                  <a:lumOff val="6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" name="Straight Connector 21"/>
            <p:cNvCxnSpPr/>
            <p:nvPr/>
          </p:nvCxnSpPr>
          <p:spPr>
            <a:xfrm rot="5400000">
              <a:off x="509328" y="3218663"/>
              <a:ext cx="4343400" cy="1588"/>
            </a:xfrm>
            <a:prstGeom prst="line">
              <a:avLst/>
            </a:prstGeom>
            <a:grpFill/>
            <a:ln>
              <a:solidFill>
                <a:schemeClr val="tx2">
                  <a:lumMod val="40000"/>
                  <a:lumOff val="6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" name="Straight Connector 22"/>
            <p:cNvCxnSpPr/>
            <p:nvPr/>
          </p:nvCxnSpPr>
          <p:spPr>
            <a:xfrm rot="5400000">
              <a:off x="874785" y="3218663"/>
              <a:ext cx="4343400" cy="1588"/>
            </a:xfrm>
            <a:prstGeom prst="line">
              <a:avLst/>
            </a:prstGeom>
            <a:grpFill/>
            <a:ln>
              <a:solidFill>
                <a:schemeClr val="tx2">
                  <a:lumMod val="40000"/>
                  <a:lumOff val="6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" name="Straight Connector 23"/>
            <p:cNvCxnSpPr/>
            <p:nvPr/>
          </p:nvCxnSpPr>
          <p:spPr>
            <a:xfrm rot="5400000">
              <a:off x="1240242" y="3218663"/>
              <a:ext cx="4343400" cy="1588"/>
            </a:xfrm>
            <a:prstGeom prst="line">
              <a:avLst/>
            </a:prstGeom>
            <a:grpFill/>
            <a:ln>
              <a:solidFill>
                <a:schemeClr val="tx2">
                  <a:lumMod val="40000"/>
                  <a:lumOff val="6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" name="Straight Connector 24"/>
            <p:cNvCxnSpPr/>
            <p:nvPr/>
          </p:nvCxnSpPr>
          <p:spPr>
            <a:xfrm rot="5400000">
              <a:off x="1605699" y="3218663"/>
              <a:ext cx="4343400" cy="1588"/>
            </a:xfrm>
            <a:prstGeom prst="line">
              <a:avLst/>
            </a:prstGeom>
            <a:grpFill/>
            <a:ln>
              <a:solidFill>
                <a:schemeClr val="tx2">
                  <a:lumMod val="40000"/>
                  <a:lumOff val="6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" name="Straight Connector 25"/>
            <p:cNvCxnSpPr/>
            <p:nvPr/>
          </p:nvCxnSpPr>
          <p:spPr>
            <a:xfrm rot="5400000">
              <a:off x="1971156" y="3218663"/>
              <a:ext cx="4343400" cy="1588"/>
            </a:xfrm>
            <a:prstGeom prst="line">
              <a:avLst/>
            </a:prstGeom>
            <a:grpFill/>
            <a:ln>
              <a:solidFill>
                <a:schemeClr val="tx2">
                  <a:lumMod val="40000"/>
                  <a:lumOff val="6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" name="Straight Connector 26"/>
            <p:cNvCxnSpPr/>
            <p:nvPr/>
          </p:nvCxnSpPr>
          <p:spPr>
            <a:xfrm rot="5400000">
              <a:off x="2336613" y="3218663"/>
              <a:ext cx="4343400" cy="1588"/>
            </a:xfrm>
            <a:prstGeom prst="line">
              <a:avLst/>
            </a:prstGeom>
            <a:grpFill/>
            <a:ln>
              <a:solidFill>
                <a:schemeClr val="tx2">
                  <a:lumMod val="40000"/>
                  <a:lumOff val="6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" name="Straight Connector 27"/>
            <p:cNvCxnSpPr/>
            <p:nvPr/>
          </p:nvCxnSpPr>
          <p:spPr>
            <a:xfrm rot="5400000">
              <a:off x="2702070" y="3218663"/>
              <a:ext cx="4343400" cy="1588"/>
            </a:xfrm>
            <a:prstGeom prst="line">
              <a:avLst/>
            </a:prstGeom>
            <a:grpFill/>
            <a:ln>
              <a:solidFill>
                <a:schemeClr val="tx2">
                  <a:lumMod val="40000"/>
                  <a:lumOff val="6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" name="Straight Connector 28"/>
            <p:cNvCxnSpPr/>
            <p:nvPr/>
          </p:nvCxnSpPr>
          <p:spPr>
            <a:xfrm rot="5400000">
              <a:off x="3067527" y="3218663"/>
              <a:ext cx="4343400" cy="1588"/>
            </a:xfrm>
            <a:prstGeom prst="line">
              <a:avLst/>
            </a:prstGeom>
            <a:grpFill/>
            <a:ln>
              <a:solidFill>
                <a:schemeClr val="tx2">
                  <a:lumMod val="40000"/>
                  <a:lumOff val="6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" name="Straight Connector 29"/>
            <p:cNvCxnSpPr/>
            <p:nvPr/>
          </p:nvCxnSpPr>
          <p:spPr>
            <a:xfrm rot="5400000">
              <a:off x="3432984" y="3218663"/>
              <a:ext cx="4343400" cy="1588"/>
            </a:xfrm>
            <a:prstGeom prst="line">
              <a:avLst/>
            </a:prstGeom>
            <a:grpFill/>
            <a:ln>
              <a:solidFill>
                <a:schemeClr val="tx2">
                  <a:lumMod val="40000"/>
                  <a:lumOff val="6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" name="Straight Connector 30"/>
            <p:cNvCxnSpPr/>
            <p:nvPr/>
          </p:nvCxnSpPr>
          <p:spPr>
            <a:xfrm rot="5400000">
              <a:off x="3798441" y="3218663"/>
              <a:ext cx="4343400" cy="1588"/>
            </a:xfrm>
            <a:prstGeom prst="line">
              <a:avLst/>
            </a:prstGeom>
            <a:grpFill/>
            <a:ln>
              <a:solidFill>
                <a:schemeClr val="tx2">
                  <a:lumMod val="40000"/>
                  <a:lumOff val="6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" name="Straight Connector 31"/>
            <p:cNvCxnSpPr/>
            <p:nvPr/>
          </p:nvCxnSpPr>
          <p:spPr>
            <a:xfrm rot="5400000">
              <a:off x="4163898" y="3218663"/>
              <a:ext cx="4343400" cy="1588"/>
            </a:xfrm>
            <a:prstGeom prst="line">
              <a:avLst/>
            </a:prstGeom>
            <a:grpFill/>
            <a:ln>
              <a:solidFill>
                <a:schemeClr val="tx2">
                  <a:lumMod val="40000"/>
                  <a:lumOff val="6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3" name="Straight Connector 32"/>
            <p:cNvCxnSpPr/>
            <p:nvPr/>
          </p:nvCxnSpPr>
          <p:spPr>
            <a:xfrm rot="5400000">
              <a:off x="4529355" y="3218663"/>
              <a:ext cx="4343400" cy="1588"/>
            </a:xfrm>
            <a:prstGeom prst="line">
              <a:avLst/>
            </a:prstGeom>
            <a:grpFill/>
            <a:ln>
              <a:solidFill>
                <a:schemeClr val="tx2">
                  <a:lumMod val="40000"/>
                  <a:lumOff val="6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4" name="Straight Connector 33"/>
            <p:cNvCxnSpPr/>
            <p:nvPr/>
          </p:nvCxnSpPr>
          <p:spPr>
            <a:xfrm rot="5400000">
              <a:off x="4894812" y="3218663"/>
              <a:ext cx="4343400" cy="1588"/>
            </a:xfrm>
            <a:prstGeom prst="line">
              <a:avLst/>
            </a:prstGeom>
            <a:grpFill/>
            <a:ln>
              <a:solidFill>
                <a:schemeClr val="tx2">
                  <a:lumMod val="40000"/>
                  <a:lumOff val="6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" name="Straight Connector 34"/>
            <p:cNvCxnSpPr/>
            <p:nvPr/>
          </p:nvCxnSpPr>
          <p:spPr>
            <a:xfrm rot="5400000">
              <a:off x="5260269" y="3218663"/>
              <a:ext cx="4343400" cy="1588"/>
            </a:xfrm>
            <a:prstGeom prst="line">
              <a:avLst/>
            </a:prstGeom>
            <a:grpFill/>
            <a:ln>
              <a:solidFill>
                <a:schemeClr val="tx2">
                  <a:lumMod val="40000"/>
                  <a:lumOff val="6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" name="Straight Connector 35"/>
            <p:cNvCxnSpPr/>
            <p:nvPr/>
          </p:nvCxnSpPr>
          <p:spPr>
            <a:xfrm rot="5400000">
              <a:off x="5776193" y="3282229"/>
              <a:ext cx="4343400" cy="1588"/>
            </a:xfrm>
            <a:prstGeom prst="line">
              <a:avLst/>
            </a:prstGeom>
            <a:grpFill/>
            <a:ln>
              <a:solidFill>
                <a:schemeClr val="tx2">
                  <a:lumMod val="40000"/>
                  <a:lumOff val="6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aphicFrame>
        <p:nvGraphicFramePr>
          <p:cNvPr id="42" name="Chart 40"/>
          <p:cNvGraphicFramePr>
            <a:graphicFrameLocks/>
          </p:cNvGraphicFramePr>
          <p:nvPr/>
        </p:nvGraphicFramePr>
        <p:xfrm>
          <a:off x="509588" y="2705100"/>
          <a:ext cx="6096000" cy="3175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2052" name="Title 39"/>
          <p:cNvSpPr>
            <a:spLocks noGrp="1"/>
          </p:cNvSpPr>
          <p:nvPr>
            <p:ph type="title"/>
          </p:nvPr>
        </p:nvSpPr>
        <p:spPr>
          <a:xfrm>
            <a:off x="4813300" y="274638"/>
            <a:ext cx="3740150" cy="1249362"/>
          </a:xfrm>
        </p:spPr>
        <p:txBody>
          <a:bodyPr/>
          <a:lstStyle/>
          <a:p>
            <a:r>
              <a:rPr lang="en-US" dirty="0" smtClean="0"/>
              <a:t>Your graph title here</a:t>
            </a:r>
          </a:p>
        </p:txBody>
      </p:sp>
      <p:sp>
        <p:nvSpPr>
          <p:cNvPr id="43" name="Rounded Rectangle 42"/>
          <p:cNvSpPr/>
          <p:nvPr/>
        </p:nvSpPr>
        <p:spPr>
          <a:xfrm>
            <a:off x="6408957" y="1628873"/>
            <a:ext cx="2511631" cy="3413213"/>
          </a:xfrm>
          <a:prstGeom prst="roundRect">
            <a:avLst/>
          </a:prstGeom>
          <a:gradFill>
            <a:gsLst>
              <a:gs pos="0">
                <a:schemeClr val="accent5">
                  <a:lumMod val="20000"/>
                  <a:lumOff val="80000"/>
                </a:schemeClr>
              </a:gs>
              <a:gs pos="35000">
                <a:schemeClr val="accent5">
                  <a:lumMod val="40000"/>
                  <a:lumOff val="60000"/>
                </a:schemeClr>
              </a:gs>
              <a:gs pos="100000">
                <a:schemeClr val="accent5">
                  <a:tint val="15000"/>
                  <a:satMod val="350000"/>
                </a:schemeClr>
              </a:gs>
            </a:gsLst>
          </a:gradFill>
          <a:ln/>
        </p:spPr>
        <p:style>
          <a:lnRef idx="1">
            <a:schemeClr val="accent5"/>
          </a:lnRef>
          <a:fillRef idx="2">
            <a:schemeClr val="accent5"/>
          </a:fillRef>
          <a:effectRef idx="1">
            <a:schemeClr val="accent5"/>
          </a:effectRef>
          <a:fontRef idx="minor">
            <a:schemeClr val="dk1"/>
          </a:fontRef>
        </p:style>
        <p:txBody>
          <a:bodyPr anchor="ctr"/>
          <a:lstStyle/>
          <a:p>
            <a:pPr algn="ctr">
              <a:defRPr/>
            </a:pPr>
            <a:r>
              <a:rPr lang="en-US" sz="2400" dirty="0">
                <a:latin typeface="Calibri" pitchFamily="34" charset="0"/>
              </a:rPr>
              <a:t>Your conclusion here. More text here and more text here about the </a:t>
            </a:r>
            <a:r>
              <a:rPr lang="en-US" sz="2400" dirty="0" smtClean="0">
                <a:latin typeface="Calibri" pitchFamily="34" charset="0"/>
              </a:rPr>
              <a:t>graph</a:t>
            </a:r>
            <a:endParaRPr lang="en-US" sz="2400" dirty="0">
              <a:latin typeface="Calibri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638112774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7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3" grpId="0" animBg="1"/>
    </p:bldLst>
  </p:timing>
</p:sld>
</file>

<file path=ppt/slides/slide1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Horizontal Bar chart</a:t>
            </a:r>
            <a:endParaRPr lang="en-US" dirty="0"/>
          </a:p>
        </p:txBody>
      </p:sp>
      <p:graphicFrame>
        <p:nvGraphicFramePr>
          <p:cNvPr id="3" name="Chart 2"/>
          <p:cNvGraphicFramePr/>
          <p:nvPr/>
        </p:nvGraphicFramePr>
        <p:xfrm>
          <a:off x="152400" y="1676400"/>
          <a:ext cx="5181600" cy="41148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pSp>
        <p:nvGrpSpPr>
          <p:cNvPr id="14" name="Group 17"/>
          <p:cNvGrpSpPr/>
          <p:nvPr/>
        </p:nvGrpSpPr>
        <p:grpSpPr>
          <a:xfrm>
            <a:off x="4953000" y="1905000"/>
            <a:ext cx="3962400" cy="1755648"/>
            <a:chOff x="4876800" y="1905000"/>
            <a:chExt cx="3962400" cy="1755648"/>
          </a:xfrm>
        </p:grpSpPr>
        <p:sp>
          <p:nvSpPr>
            <p:cNvPr id="4" name="Rounded Rectangle 3"/>
            <p:cNvSpPr/>
            <p:nvPr/>
          </p:nvSpPr>
          <p:spPr>
            <a:xfrm>
              <a:off x="5254752" y="1905000"/>
              <a:ext cx="3584448" cy="1755648"/>
            </a:xfrm>
            <a:prstGeom prst="roundRect">
              <a:avLst>
                <a:gd name="adj" fmla="val 29967"/>
              </a:avLst>
            </a:prstGeom>
            <a:ln>
              <a:solidFill>
                <a:schemeClr val="bg1">
                  <a:lumMod val="75000"/>
                </a:schemeClr>
              </a:solidFill>
            </a:ln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chemeClr val="tx1"/>
                </a:solidFill>
                <a:latin typeface="Calibri" pitchFamily="34" charset="0"/>
              </a:endParaRPr>
            </a:p>
          </p:txBody>
        </p:sp>
        <p:pic>
          <p:nvPicPr>
            <p:cNvPr id="7" name="Picture 6" descr="Rounded rectangle.png"/>
            <p:cNvPicPr>
              <a:picLocks noChangeAspect="1"/>
            </p:cNvPicPr>
            <p:nvPr/>
          </p:nvPicPr>
          <p:blipFill>
            <a:blip r:embed="rId3" cstate="email"/>
            <a:stretch>
              <a:fillRect/>
            </a:stretch>
          </p:blipFill>
          <p:spPr>
            <a:xfrm>
              <a:off x="5334000" y="1959810"/>
              <a:ext cx="3200400" cy="447058"/>
            </a:xfrm>
            <a:prstGeom prst="rect">
              <a:avLst/>
            </a:prstGeom>
          </p:spPr>
        </p:pic>
        <p:sp>
          <p:nvSpPr>
            <p:cNvPr id="10" name="TextBox 9"/>
            <p:cNvSpPr txBox="1"/>
            <p:nvPr/>
          </p:nvSpPr>
          <p:spPr>
            <a:xfrm>
              <a:off x="5791200" y="2209800"/>
              <a:ext cx="2819400" cy="12003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400" dirty="0" smtClean="0">
                  <a:latin typeface="Calibri" pitchFamily="34" charset="0"/>
                </a:rPr>
                <a:t>You may include your text here related </a:t>
              </a:r>
              <a:r>
                <a:rPr lang="en-US" sz="2400" smtClean="0">
                  <a:latin typeface="Calibri" pitchFamily="34" charset="0"/>
                </a:rPr>
                <a:t>to Series 1</a:t>
              </a:r>
              <a:endParaRPr lang="en-US" sz="2400" dirty="0">
                <a:latin typeface="Calibri" pitchFamily="34" charset="0"/>
              </a:endParaRPr>
            </a:p>
          </p:txBody>
        </p:sp>
        <p:grpSp>
          <p:nvGrpSpPr>
            <p:cNvPr id="15" name="Group 14"/>
            <p:cNvGrpSpPr/>
            <p:nvPr/>
          </p:nvGrpSpPr>
          <p:grpSpPr>
            <a:xfrm>
              <a:off x="4876800" y="2286000"/>
              <a:ext cx="914400" cy="1010265"/>
              <a:chOff x="4648200" y="2514600"/>
              <a:chExt cx="914400" cy="1010265"/>
            </a:xfrm>
          </p:grpSpPr>
          <p:pic>
            <p:nvPicPr>
              <p:cNvPr id="6" name="Picture 2" descr="D:\Some example templates\All vectors in eps format\White ball temp.png"/>
              <p:cNvPicPr>
                <a:picLocks noChangeAspect="1" noChangeArrowheads="1"/>
              </p:cNvPicPr>
              <p:nvPr/>
            </p:nvPicPr>
            <p:blipFill>
              <a:blip r:embed="rId4" cstate="print"/>
              <a:srcRect/>
              <a:stretch>
                <a:fillRect/>
              </a:stretch>
            </p:blipFill>
            <p:spPr bwMode="auto">
              <a:xfrm>
                <a:off x="4648200" y="2514600"/>
                <a:ext cx="914400" cy="1010265"/>
              </a:xfrm>
              <a:prstGeom prst="rect">
                <a:avLst/>
              </a:prstGeom>
              <a:noFill/>
            </p:spPr>
          </p:pic>
          <p:sp>
            <p:nvSpPr>
              <p:cNvPr id="12" name="TextBox 11"/>
              <p:cNvSpPr txBox="1"/>
              <p:nvPr/>
            </p:nvSpPr>
            <p:spPr>
              <a:xfrm>
                <a:off x="4876800" y="2590800"/>
                <a:ext cx="444352" cy="70788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4000" b="1" dirty="0" smtClean="0">
                    <a:latin typeface="Calibri" pitchFamily="34" charset="0"/>
                  </a:rPr>
                  <a:t>1</a:t>
                </a:r>
                <a:endParaRPr lang="en-US" sz="4000" b="1" dirty="0">
                  <a:latin typeface="Calibri" pitchFamily="34" charset="0"/>
                </a:endParaRPr>
              </a:p>
            </p:txBody>
          </p:sp>
        </p:grpSp>
      </p:grpSp>
      <p:grpSp>
        <p:nvGrpSpPr>
          <p:cNvPr id="16" name="Group 13"/>
          <p:cNvGrpSpPr/>
          <p:nvPr/>
        </p:nvGrpSpPr>
        <p:grpSpPr>
          <a:xfrm>
            <a:off x="5029200" y="4038600"/>
            <a:ext cx="3886200" cy="1752600"/>
            <a:chOff x="5029200" y="3505200"/>
            <a:chExt cx="3886200" cy="1752600"/>
          </a:xfrm>
        </p:grpSpPr>
        <p:sp>
          <p:nvSpPr>
            <p:cNvPr id="5" name="Rounded Rectangle 4"/>
            <p:cNvSpPr/>
            <p:nvPr/>
          </p:nvSpPr>
          <p:spPr>
            <a:xfrm>
              <a:off x="5334000" y="3505200"/>
              <a:ext cx="3581400" cy="1752600"/>
            </a:xfrm>
            <a:prstGeom prst="roundRect">
              <a:avLst>
                <a:gd name="adj" fmla="val 32923"/>
              </a:avLst>
            </a:prstGeom>
            <a:solidFill>
              <a:schemeClr val="bg2">
                <a:lumMod val="50000"/>
              </a:schemeClr>
            </a:solidFill>
            <a:ln/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atin typeface="Calibri" pitchFamily="34" charset="0"/>
              </a:endParaRPr>
            </a:p>
          </p:txBody>
        </p:sp>
        <p:pic>
          <p:nvPicPr>
            <p:cNvPr id="8" name="Picture 7" descr="Rounded rectangle.png"/>
            <p:cNvPicPr>
              <a:picLocks noChangeAspect="1"/>
            </p:cNvPicPr>
            <p:nvPr/>
          </p:nvPicPr>
          <p:blipFill>
            <a:blip r:embed="rId5" cstate="email"/>
            <a:stretch>
              <a:fillRect/>
            </a:stretch>
          </p:blipFill>
          <p:spPr>
            <a:xfrm>
              <a:off x="5562600" y="3616873"/>
              <a:ext cx="3124200" cy="497927"/>
            </a:xfrm>
            <a:prstGeom prst="rect">
              <a:avLst/>
            </a:prstGeom>
          </p:spPr>
        </p:pic>
        <p:pic>
          <p:nvPicPr>
            <p:cNvPr id="9" name="Picture 2" descr="D:\Some example templates\All vectors in eps format\White ball temp.png"/>
            <p:cNvPicPr>
              <a:picLocks noChangeAspect="1" noChangeArrowheads="1"/>
            </p:cNvPicPr>
            <p:nvPr/>
          </p:nvPicPr>
          <p:blipFill>
            <a:blip r:embed="rId4" cstate="print"/>
            <a:srcRect/>
            <a:stretch>
              <a:fillRect/>
            </a:stretch>
          </p:blipFill>
          <p:spPr bwMode="auto">
            <a:xfrm>
              <a:off x="5029200" y="3866535"/>
              <a:ext cx="914400" cy="1010265"/>
            </a:xfrm>
            <a:prstGeom prst="rect">
              <a:avLst/>
            </a:prstGeom>
            <a:noFill/>
          </p:spPr>
        </p:pic>
        <p:sp>
          <p:nvSpPr>
            <p:cNvPr id="11" name="TextBox 10"/>
            <p:cNvSpPr txBox="1"/>
            <p:nvPr/>
          </p:nvSpPr>
          <p:spPr>
            <a:xfrm>
              <a:off x="6019800" y="3828871"/>
              <a:ext cx="2895600" cy="12003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400" dirty="0" smtClean="0">
                  <a:latin typeface="Calibri" pitchFamily="34" charset="0"/>
                </a:rPr>
                <a:t>You may include your text here related to Series 2</a:t>
              </a:r>
              <a:endParaRPr lang="en-US" sz="2400" dirty="0">
                <a:latin typeface="Calibri" pitchFamily="34" charset="0"/>
              </a:endParaRPr>
            </a:p>
          </p:txBody>
        </p:sp>
        <p:sp>
          <p:nvSpPr>
            <p:cNvPr id="13" name="TextBox 12"/>
            <p:cNvSpPr txBox="1"/>
            <p:nvPr/>
          </p:nvSpPr>
          <p:spPr>
            <a:xfrm>
              <a:off x="5273566" y="3984982"/>
              <a:ext cx="444352" cy="70788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4000" b="1" dirty="0" smtClean="0">
                  <a:latin typeface="Calibri" pitchFamily="34" charset="0"/>
                </a:rPr>
                <a:t>2</a:t>
              </a:r>
              <a:endParaRPr lang="en-US" sz="4000" b="1" dirty="0">
                <a:latin typeface="Calibri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429846478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graphicEl>
                                              <a:chart seriesIdx="-3" categoryIdx="-3" bldStep="gridLegend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">
                                            <p:graphicEl>
                                              <a:chart seriesIdx="-3" categoryIdx="-3" bldStep="gridLegend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">
                                            <p:graphicEl>
                                              <a:chart seriesIdx="-3" categoryIdx="-3" bldStep="gridLegend"/>
                                            </p:graphic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">
                                            <p:graphicEl>
                                              <a:chart seriesIdx="-3" categoryIdx="-3" bldStep="gridLegend"/>
                                            </p:graphic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graphicEl>
                                              <a:chart seriesIdx="0" categoryIdx="-4" bldStep="series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3">
                                            <p:graphicEl>
                                              <a:chart seriesIdx="0" categoryIdx="-4" bldStep="series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3">
                                            <p:graphicEl>
                                              <a:chart seriesIdx="0" categoryIdx="-4" bldStep="series"/>
                                            </p:graphic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3">
                                            <p:graphicEl>
                                              <a:chart seriesIdx="0" categoryIdx="-4" bldStep="series"/>
                                            </p:graphic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graphicEl>
                                              <a:chart seriesIdx="1" categoryIdx="-4" bldStep="series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1000"/>
                                        <p:tgtEl>
                                          <p:spTgt spid="3">
                                            <p:graphicEl>
                                              <a:chart seriesIdx="1" categoryIdx="-4" bldStep="series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3">
                                            <p:graphicEl>
                                              <a:chart seriesIdx="1" categoryIdx="-4" bldStep="series"/>
                                            </p:graphic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3">
                                            <p:graphicEl>
                                              <a:chart seriesIdx="1" categoryIdx="-4" bldStep="series"/>
                                            </p:graphic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1000"/>
                            </p:stCondLst>
                            <p:childTnLst>
                              <p:par>
                                <p:cTn id="31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Graphic spid="3" grpId="0">
        <p:bldSub>
          <a:bldChart bld="series"/>
        </p:bldSub>
      </p:bldGraphic>
    </p:bldLst>
  </p:timing>
</p:sld>
</file>

<file path=ppt/slides/slide1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/>
          <p:cNvSpPr/>
          <p:nvPr/>
        </p:nvSpPr>
        <p:spPr>
          <a:xfrm>
            <a:off x="0" y="5119048"/>
            <a:ext cx="9144000" cy="1295400"/>
          </a:xfrm>
          <a:prstGeom prst="rect">
            <a:avLst/>
          </a:prstGeom>
          <a:gradFill flip="none" rotWithShape="1">
            <a:gsLst>
              <a:gs pos="0">
                <a:schemeClr val="bg1">
                  <a:lumMod val="75000"/>
                </a:schemeClr>
              </a:gs>
              <a:gs pos="93000">
                <a:schemeClr val="bg1"/>
              </a:gs>
            </a:gsLst>
            <a:lin ang="162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Calibri" pitchFamily="34" charset="0"/>
            </a:endParaRPr>
          </a:p>
        </p:txBody>
      </p:sp>
      <p:sp>
        <p:nvSpPr>
          <p:cNvPr id="4" name="Title 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3200" dirty="0" smtClean="0">
                <a:latin typeface="Franklin Gothic Medium Cond" pitchFamily="34" charset="0"/>
              </a:rPr>
              <a:t>Graph conclusion here</a:t>
            </a:r>
            <a:endParaRPr lang="en-US" dirty="0">
              <a:latin typeface="Franklin Gothic Medium Cond" pitchFamily="34" charset="0"/>
            </a:endParaRPr>
          </a:p>
        </p:txBody>
      </p:sp>
      <p:graphicFrame>
        <p:nvGraphicFramePr>
          <p:cNvPr id="5" name="Chart 4"/>
          <p:cNvGraphicFramePr/>
          <p:nvPr/>
        </p:nvGraphicFramePr>
        <p:xfrm>
          <a:off x="0" y="1066800"/>
          <a:ext cx="6934200" cy="48006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8" name="Rounded Rectangle 7"/>
          <p:cNvSpPr/>
          <p:nvPr/>
        </p:nvSpPr>
        <p:spPr>
          <a:xfrm>
            <a:off x="5753099" y="1828800"/>
            <a:ext cx="2963333" cy="3124200"/>
          </a:xfrm>
          <a:prstGeom prst="roundRect">
            <a:avLst>
              <a:gd name="adj" fmla="val 11743"/>
            </a:avLst>
          </a:prstGeom>
          <a:gradFill>
            <a:gsLst>
              <a:gs pos="0">
                <a:schemeClr val="accent3">
                  <a:lumMod val="20000"/>
                  <a:lumOff val="80000"/>
                </a:schemeClr>
              </a:gs>
              <a:gs pos="35000">
                <a:schemeClr val="accent3">
                  <a:tint val="37000"/>
                  <a:satMod val="300000"/>
                </a:schemeClr>
              </a:gs>
              <a:gs pos="100000">
                <a:schemeClr val="accent3">
                  <a:tint val="15000"/>
                  <a:satMod val="350000"/>
                </a:schemeClr>
              </a:gs>
            </a:gsLst>
          </a:gradFill>
        </p:spPr>
        <p:style>
          <a:lnRef idx="1">
            <a:schemeClr val="accent3"/>
          </a:lnRef>
          <a:fillRef idx="2">
            <a:schemeClr val="accent3"/>
          </a:fillRef>
          <a:effectRef idx="1">
            <a:schemeClr val="accent3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400" dirty="0" smtClean="0">
                <a:latin typeface="Calibri" pitchFamily="34" charset="0"/>
              </a:rPr>
              <a:t>Your text here and more text here and more text here and more text here</a:t>
            </a:r>
            <a:endParaRPr lang="en-US" sz="2400" dirty="0">
              <a:latin typeface="Calibri" pitchFamily="34" charset="0"/>
            </a:endParaRPr>
          </a:p>
        </p:txBody>
      </p:sp>
      <p:sp>
        <p:nvSpPr>
          <p:cNvPr id="7" name="Rounded Rectangle 6"/>
          <p:cNvSpPr/>
          <p:nvPr/>
        </p:nvSpPr>
        <p:spPr>
          <a:xfrm>
            <a:off x="5715000" y="1704974"/>
            <a:ext cx="3048000" cy="657225"/>
          </a:xfrm>
          <a:prstGeom prst="roundRect">
            <a:avLst/>
          </a:prstGeom>
          <a:ln/>
        </p:spPr>
        <p:style>
          <a:lnRef idx="1">
            <a:schemeClr val="accent3"/>
          </a:lnRef>
          <a:fillRef idx="3">
            <a:schemeClr val="accent3"/>
          </a:fillRef>
          <a:effectRef idx="2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dirty="0" smtClean="0">
                <a:solidFill>
                  <a:schemeClr val="bg1"/>
                </a:solidFill>
                <a:latin typeface="Franklin Gothic Medium Cond" pitchFamily="34" charset="0"/>
              </a:rPr>
              <a:t>Graph Title</a:t>
            </a:r>
            <a:endParaRPr lang="en-US" sz="3200" dirty="0">
              <a:solidFill>
                <a:schemeClr val="bg1"/>
              </a:solidFill>
              <a:latin typeface="Franklin Gothic Medium Cond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671907346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  <p:bldP spid="7" grpId="0" animBg="1"/>
    </p:bldLst>
  </p:timing>
</p:sld>
</file>

<file path=ppt/slides/slide1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conclusion_box"/>
          <p:cNvSpPr/>
          <p:nvPr/>
        </p:nvSpPr>
        <p:spPr>
          <a:xfrm>
            <a:off x="5562600" y="1448773"/>
            <a:ext cx="3124200" cy="3429000"/>
          </a:xfrm>
          <a:prstGeom prst="roundRect">
            <a:avLst>
              <a:gd name="adj" fmla="val 11474"/>
            </a:avLst>
          </a:prstGeom>
          <a:gradFill flip="none" rotWithShape="1">
            <a:gsLst>
              <a:gs pos="0">
                <a:schemeClr val="accent5">
                  <a:shade val="51000"/>
                  <a:satMod val="130000"/>
                </a:schemeClr>
              </a:gs>
              <a:gs pos="80000">
                <a:schemeClr val="accent5">
                  <a:shade val="93000"/>
                  <a:satMod val="130000"/>
                </a:schemeClr>
              </a:gs>
              <a:gs pos="100000">
                <a:schemeClr val="accent5">
                  <a:shade val="94000"/>
                  <a:satMod val="135000"/>
                </a:schemeClr>
              </a:gs>
            </a:gsLst>
            <a:lin ang="13500000" scaled="1"/>
            <a:tileRect/>
          </a:gradFill>
          <a:ln/>
        </p:spPr>
        <p:style>
          <a:lnRef idx="1">
            <a:schemeClr val="accent5"/>
          </a:lnRef>
          <a:fillRef idx="3">
            <a:schemeClr val="accent5"/>
          </a:fillRef>
          <a:effectRef idx="2">
            <a:schemeClr val="accent5"/>
          </a:effectRef>
          <a:fontRef idx="minor">
            <a:schemeClr val="lt1"/>
          </a:fontRef>
        </p:style>
        <p:txBody>
          <a:bodyPr tIns="182880" rtlCol="0" anchor="t" anchorCtr="0"/>
          <a:lstStyle/>
          <a:p>
            <a:pPr marL="234950" indent="-234950">
              <a:buFont typeface="Arial" pitchFamily="34" charset="0"/>
              <a:buChar char="•"/>
            </a:pPr>
            <a:r>
              <a:rPr lang="en-US" sz="2400" dirty="0" smtClean="0">
                <a:solidFill>
                  <a:schemeClr val="bg1"/>
                </a:solidFill>
                <a:latin typeface="Calibri" pitchFamily="34" charset="0"/>
              </a:rPr>
              <a:t>Your conclusion from graph here and details here. </a:t>
            </a:r>
          </a:p>
          <a:p>
            <a:pPr marL="234950" indent="-234950">
              <a:buFont typeface="Arial" pitchFamily="34" charset="0"/>
              <a:buChar char="•"/>
            </a:pPr>
            <a:r>
              <a:rPr lang="en-US" sz="2400" dirty="0" smtClean="0">
                <a:solidFill>
                  <a:schemeClr val="bg1"/>
                </a:solidFill>
                <a:latin typeface="Calibri" pitchFamily="34" charset="0"/>
              </a:rPr>
              <a:t>More text here</a:t>
            </a:r>
          </a:p>
          <a:p>
            <a:pPr marL="234950" indent="-234950">
              <a:buFont typeface="Arial" pitchFamily="34" charset="0"/>
              <a:buChar char="•"/>
            </a:pPr>
            <a:r>
              <a:rPr lang="en-US" sz="2400" dirty="0" smtClean="0">
                <a:solidFill>
                  <a:schemeClr val="bg1"/>
                </a:solidFill>
                <a:latin typeface="Calibri" pitchFamily="34" charset="0"/>
              </a:rPr>
              <a:t>More text here</a:t>
            </a:r>
          </a:p>
          <a:p>
            <a:pPr marL="234950" indent="-234950">
              <a:buFont typeface="Arial" pitchFamily="34" charset="0"/>
              <a:buChar char="•"/>
            </a:pPr>
            <a:endParaRPr lang="en-US" sz="2400" dirty="0">
              <a:solidFill>
                <a:schemeClr val="bg1"/>
              </a:solidFill>
              <a:latin typeface="Calibri" pitchFamily="34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83324"/>
          </a:xfrm>
        </p:spPr>
        <p:txBody>
          <a:bodyPr/>
          <a:lstStyle/>
          <a:p>
            <a:r>
              <a:rPr lang="en-US" dirty="0" smtClean="0"/>
              <a:t>Your horizontal graph  title here</a:t>
            </a:r>
            <a:endParaRPr lang="en-US" dirty="0"/>
          </a:p>
        </p:txBody>
      </p:sp>
      <p:graphicFrame>
        <p:nvGraphicFramePr>
          <p:cNvPr id="3" name="Content Placeholder 11"/>
          <p:cNvGraphicFramePr>
            <a:graphicFrameLocks/>
          </p:cNvGraphicFramePr>
          <p:nvPr/>
        </p:nvGraphicFramePr>
        <p:xfrm>
          <a:off x="895350" y="1016777"/>
          <a:ext cx="3238500" cy="50292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pic>
        <p:nvPicPr>
          <p:cNvPr id="1026" name="Picture 2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6394450" y="4038600"/>
            <a:ext cx="2749550" cy="18113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  <p:extLst>
      <p:ext uri="{BB962C8B-B14F-4D97-AF65-F5344CB8AC3E}">
        <p14:creationId xmlns:p14="http://schemas.microsoft.com/office/powerpoint/2010/main" val="617115911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build="p" autoUpdateAnimBg="0"/>
    </p:bldLst>
  </p:timing>
</p:sld>
</file>

<file path=ppt/slides/slide1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/>
        </p:nvSpPr>
        <p:spPr>
          <a:xfrm>
            <a:off x="2209800" y="2057400"/>
            <a:ext cx="6248400" cy="45720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  <a:effectLst>
            <a:outerShdw blurRad="254000" dist="127000" dir="5400000" algn="t" rotWithShape="0">
              <a:prstClr val="black">
                <a:alpha val="40000"/>
              </a:prstClr>
            </a:outerShdw>
          </a:effectLst>
          <a:scene3d>
            <a:camera prst="perspectiveRelaxed">
              <a:rot lat="17973603" lon="0" rev="0"/>
            </a:camera>
            <a:lightRig rig="soft" dir="t">
              <a:rot lat="0" lon="0" rev="2400000"/>
            </a:lightRig>
          </a:scene3d>
          <a:sp3d extrusionH="190500" prstMaterial="metal">
            <a:extrusionClr>
              <a:schemeClr val="bg1">
                <a:lumMod val="95000"/>
              </a:schemeClr>
            </a:extrusionClr>
          </a:sp3d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Calibri" pitchFamily="34" charset="0"/>
            </a:endParaRPr>
          </a:p>
        </p:txBody>
      </p:sp>
      <p:graphicFrame>
        <p:nvGraphicFramePr>
          <p:cNvPr id="3" name="Chart 2"/>
          <p:cNvGraphicFramePr/>
          <p:nvPr/>
        </p:nvGraphicFramePr>
        <p:xfrm>
          <a:off x="2362200" y="1752600"/>
          <a:ext cx="6096000" cy="4064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Your graph title here</a:t>
            </a:r>
            <a:endParaRPr lang="en-US" dirty="0"/>
          </a:p>
        </p:txBody>
      </p:sp>
      <p:sp>
        <p:nvSpPr>
          <p:cNvPr id="7" name="TextBox 6"/>
          <p:cNvSpPr txBox="1"/>
          <p:nvPr/>
        </p:nvSpPr>
        <p:spPr>
          <a:xfrm>
            <a:off x="0" y="1177623"/>
            <a:ext cx="8934450" cy="4800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400" dirty="0" smtClean="0">
                <a:latin typeface="Calibri" pitchFamily="34" charset="0"/>
              </a:rPr>
              <a:t>Your graph conclusion here. Click on the graph to edit data</a:t>
            </a:r>
            <a:endParaRPr lang="en-US" sz="2400" dirty="0">
              <a:latin typeface="Calibri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30007743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</p:bldLst>
  </p:timing>
</p:sld>
</file>

<file path=ppt/slides/slide1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/>
          <p:cNvSpPr/>
          <p:nvPr/>
        </p:nvSpPr>
        <p:spPr>
          <a:xfrm>
            <a:off x="4343400" y="1828800"/>
            <a:ext cx="4419600" cy="2362994"/>
          </a:xfrm>
          <a:prstGeom prst="rect">
            <a:avLst/>
          </a:prstGeom>
          <a:gradFill flip="none" rotWithShape="1">
            <a:gsLst>
              <a:gs pos="0">
                <a:schemeClr val="bg1">
                  <a:lumMod val="85000"/>
                  <a:alpha val="42000"/>
                </a:schemeClr>
              </a:gs>
              <a:gs pos="50000">
                <a:schemeClr val="bg1">
                  <a:lumMod val="95000"/>
                  <a:alpha val="44000"/>
                </a:schemeClr>
              </a:gs>
              <a:gs pos="100000">
                <a:schemeClr val="bg1">
                  <a:alpha val="0"/>
                </a:schemeClr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Calibri" pitchFamily="34" charset="0"/>
            </a:endParaRPr>
          </a:p>
        </p:txBody>
      </p:sp>
      <p:sp>
        <p:nvSpPr>
          <p:cNvPr id="4" name="Title 3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914400"/>
          </a:xfrm>
        </p:spPr>
        <p:txBody>
          <a:bodyPr>
            <a:normAutofit/>
          </a:bodyPr>
          <a:lstStyle/>
          <a:p>
            <a:r>
              <a:rPr lang="en-US" sz="3200" dirty="0" smtClean="0"/>
              <a:t>Your graph title here</a:t>
            </a:r>
            <a:endParaRPr lang="en-US" sz="3200" dirty="0"/>
          </a:p>
        </p:txBody>
      </p:sp>
      <p:sp>
        <p:nvSpPr>
          <p:cNvPr id="26" name="Text Box 85"/>
          <p:cNvSpPr txBox="1">
            <a:spLocks noChangeArrowheads="1"/>
          </p:cNvSpPr>
          <p:nvPr/>
        </p:nvSpPr>
        <p:spPr bwMode="auto">
          <a:xfrm>
            <a:off x="609600" y="1447800"/>
            <a:ext cx="3429000" cy="461665"/>
          </a:xfrm>
          <a:prstGeom prst="rect">
            <a:avLst/>
          </a:prstGeom>
          <a:noFill/>
          <a:ln w="12700" cap="sq">
            <a:noFill/>
            <a:miter lim="800000"/>
            <a:headEnd type="none" w="sm" len="sm"/>
            <a:tailEnd type="none" w="sm" len="sm"/>
          </a:ln>
        </p:spPr>
        <p:txBody>
          <a:bodyPr wrap="square" anchor="ctr">
            <a:spAutoFit/>
          </a:bodyPr>
          <a:lstStyle/>
          <a:p>
            <a:pPr algn="ctr" eaLnBrk="0" hangingPunct="0"/>
            <a:r>
              <a:rPr kumimoji="1" lang="en-US" sz="2400" dirty="0" smtClean="0">
                <a:solidFill>
                  <a:srgbClr val="C00000"/>
                </a:solidFill>
                <a:latin typeface="Calibri" pitchFamily="34" charset="0"/>
              </a:rPr>
              <a:t>Sub-heading</a:t>
            </a:r>
            <a:endParaRPr kumimoji="1" lang="en-US" sz="2400" dirty="0">
              <a:solidFill>
                <a:srgbClr val="C00000"/>
              </a:solidFill>
              <a:latin typeface="Calibri" pitchFamily="34" charset="0"/>
            </a:endParaRPr>
          </a:p>
        </p:txBody>
      </p:sp>
      <p:graphicFrame>
        <p:nvGraphicFramePr>
          <p:cNvPr id="28" name="Chart 27"/>
          <p:cNvGraphicFramePr/>
          <p:nvPr/>
        </p:nvGraphicFramePr>
        <p:xfrm>
          <a:off x="0" y="1905000"/>
          <a:ext cx="4648200" cy="28956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36" name="Rectangle 35"/>
          <p:cNvSpPr/>
          <p:nvPr/>
        </p:nvSpPr>
        <p:spPr>
          <a:xfrm>
            <a:off x="4495800" y="2205335"/>
            <a:ext cx="3352800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buBlip>
                <a:blip r:embed="rId4"/>
              </a:buBlip>
            </a:pPr>
            <a:r>
              <a:rPr lang="en-US" sz="2400" dirty="0" smtClean="0">
                <a:latin typeface="Calibri" pitchFamily="34" charset="0"/>
              </a:rPr>
              <a:t> Conclusion from graph</a:t>
            </a:r>
          </a:p>
        </p:txBody>
      </p:sp>
      <p:sp>
        <p:nvSpPr>
          <p:cNvPr id="37" name="Rectangle 36"/>
          <p:cNvSpPr/>
          <p:nvPr/>
        </p:nvSpPr>
        <p:spPr>
          <a:xfrm>
            <a:off x="4495800" y="2662535"/>
            <a:ext cx="3352800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buBlip>
                <a:blip r:embed="rId4"/>
              </a:buBlip>
            </a:pPr>
            <a:r>
              <a:rPr lang="en-US" sz="2400" dirty="0" smtClean="0">
                <a:latin typeface="Calibri" pitchFamily="34" charset="0"/>
              </a:rPr>
              <a:t> Conclusion from graph</a:t>
            </a:r>
          </a:p>
        </p:txBody>
      </p:sp>
      <p:cxnSp>
        <p:nvCxnSpPr>
          <p:cNvPr id="9" name="Straight Connector 8"/>
          <p:cNvCxnSpPr/>
          <p:nvPr/>
        </p:nvCxnSpPr>
        <p:spPr>
          <a:xfrm rot="5400000">
            <a:off x="3048397" y="3048397"/>
            <a:ext cx="2438400" cy="794"/>
          </a:xfrm>
          <a:prstGeom prst="line">
            <a:avLst/>
          </a:prstGeom>
          <a:ln w="57150">
            <a:solidFill>
              <a:schemeClr val="accent3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" name="Rectangle 9"/>
          <p:cNvSpPr/>
          <p:nvPr/>
        </p:nvSpPr>
        <p:spPr>
          <a:xfrm>
            <a:off x="4495800" y="3119735"/>
            <a:ext cx="3352800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buBlip>
                <a:blip r:embed="rId4"/>
              </a:buBlip>
            </a:pPr>
            <a:r>
              <a:rPr lang="en-US" sz="2400" dirty="0" smtClean="0">
                <a:latin typeface="Calibri" pitchFamily="34" charset="0"/>
              </a:rPr>
              <a:t> Conclusion from graph</a:t>
            </a:r>
          </a:p>
        </p:txBody>
      </p:sp>
    </p:spTree>
    <p:extLst>
      <p:ext uri="{BB962C8B-B14F-4D97-AF65-F5344CB8AC3E}">
        <p14:creationId xmlns:p14="http://schemas.microsoft.com/office/powerpoint/2010/main" val="3113137541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10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2000"/>
                            </p:stCondLst>
                            <p:childTnLst>
                              <p:par>
                                <p:cTn id="1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10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3000"/>
                            </p:stCondLst>
                            <p:childTnLst>
                              <p:par>
                                <p:cTn id="2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  <p:bldP spid="36" grpId="0"/>
      <p:bldP spid="37" grpId="0"/>
      <p:bldP spid="10" grpId="0"/>
    </p:bldLst>
  </p:timing>
</p:sld>
</file>

<file path=ppt/slides/slide1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Chart 2"/>
          <p:cNvGraphicFramePr>
            <a:graphicFrameLocks/>
          </p:cNvGraphicFramePr>
          <p:nvPr/>
        </p:nvGraphicFramePr>
        <p:xfrm>
          <a:off x="3657600" y="2971800"/>
          <a:ext cx="5486400" cy="36576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3076" name="Title 6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Your chart title here</a:t>
            </a:r>
          </a:p>
        </p:txBody>
      </p:sp>
      <p:sp>
        <p:nvSpPr>
          <p:cNvPr id="8" name="Rounded Rectangle 7"/>
          <p:cNvSpPr/>
          <p:nvPr/>
        </p:nvSpPr>
        <p:spPr>
          <a:xfrm>
            <a:off x="345869" y="2375064"/>
            <a:ext cx="2854531" cy="2470068"/>
          </a:xfrm>
          <a:prstGeom prst="roundRect">
            <a:avLst>
              <a:gd name="adj" fmla="val 7052"/>
            </a:avLst>
          </a:prstGeom>
          <a:solidFill>
            <a:schemeClr val="accent1">
              <a:lumMod val="40000"/>
              <a:lumOff val="60000"/>
            </a:schemeClr>
          </a:solidFill>
          <a:ln>
            <a:solidFill>
              <a:schemeClr val="accent1">
                <a:lumMod val="75000"/>
              </a:schemeClr>
            </a:solidFill>
          </a:ln>
          <a:effectLst>
            <a:outerShdw blurRad="40000" dist="23000" dir="5400000" rotWithShape="0">
              <a:srgbClr val="000000">
                <a:alpha val="35000"/>
              </a:srgbClr>
            </a:outerShdw>
            <a:reflection blurRad="6350" stA="52000" endA="300" endPos="35000" dir="5400000" sy="-100000" algn="bl" rotWithShape="0"/>
          </a:effectLst>
        </p:spPr>
        <p:style>
          <a:lnRef idx="1">
            <a:schemeClr val="accent4"/>
          </a:lnRef>
          <a:fillRef idx="3">
            <a:schemeClr val="accent4"/>
          </a:fillRef>
          <a:effectRef idx="2">
            <a:schemeClr val="accent4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r>
              <a:rPr lang="en-US" sz="2400" dirty="0">
                <a:solidFill>
                  <a:schemeClr val="tx1"/>
                </a:solidFill>
                <a:latin typeface="Calibri" pitchFamily="34" charset="0"/>
              </a:rPr>
              <a:t>Your conclusion here. More text here and more text here about the chart</a:t>
            </a:r>
          </a:p>
        </p:txBody>
      </p:sp>
    </p:spTree>
    <p:extLst>
      <p:ext uri="{BB962C8B-B14F-4D97-AF65-F5344CB8AC3E}">
        <p14:creationId xmlns:p14="http://schemas.microsoft.com/office/powerpoint/2010/main" val="4257550673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</p:bldLst>
  </p:timing>
</p:sld>
</file>

<file path=ppt/slides/slide1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/>
          <p:cNvSpPr/>
          <p:nvPr/>
        </p:nvSpPr>
        <p:spPr>
          <a:xfrm>
            <a:off x="0" y="4419600"/>
            <a:ext cx="9144000" cy="1981200"/>
          </a:xfrm>
          <a:prstGeom prst="rect">
            <a:avLst/>
          </a:prstGeom>
          <a:gradFill flip="none" rotWithShape="1">
            <a:gsLst>
              <a:gs pos="0">
                <a:schemeClr val="bg2">
                  <a:lumMod val="90000"/>
                </a:schemeClr>
              </a:gs>
              <a:gs pos="93000">
                <a:schemeClr val="bg1"/>
              </a:gs>
            </a:gsLst>
            <a:lin ang="162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Calibri" pitchFamily="34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Pie chart </a:t>
            </a:r>
            <a:endParaRPr lang="en-US" dirty="0"/>
          </a:p>
        </p:txBody>
      </p:sp>
      <p:graphicFrame>
        <p:nvGraphicFramePr>
          <p:cNvPr id="4" name="Chart 3"/>
          <p:cNvGraphicFramePr/>
          <p:nvPr/>
        </p:nvGraphicFramePr>
        <p:xfrm>
          <a:off x="0" y="1066800"/>
          <a:ext cx="5943600" cy="4191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5" name="Ellipse 53"/>
          <p:cNvSpPr/>
          <p:nvPr/>
        </p:nvSpPr>
        <p:spPr bwMode="auto">
          <a:xfrm>
            <a:off x="1066801" y="4953001"/>
            <a:ext cx="3962400" cy="457200"/>
          </a:xfrm>
          <a:prstGeom prst="ellipse">
            <a:avLst/>
          </a:prstGeom>
          <a:gradFill flip="none" rotWithShape="1">
            <a:gsLst>
              <a:gs pos="24000">
                <a:sysClr val="windowText" lastClr="000000">
                  <a:alpha val="44000"/>
                </a:sysClr>
              </a:gs>
              <a:gs pos="100000">
                <a:sysClr val="window" lastClr="FFFFFF">
                  <a:alpha val="0"/>
                </a:sysClr>
              </a:gs>
            </a:gsLst>
            <a:path path="shape">
              <a:fillToRect l="50000" t="50000" r="50000" b="50000"/>
            </a:path>
            <a:tileRect/>
          </a:gradFill>
          <a:ln w="9525" cap="flat" cmpd="sng" algn="ctr">
            <a:noFill/>
            <a:prstDash val="solid"/>
          </a:ln>
          <a:effectLst/>
        </p:spPr>
        <p:txBody>
          <a:bodyPr anchor="ctr"/>
          <a:lstStyle/>
          <a:p>
            <a:pPr algn="ctr">
              <a:defRPr/>
            </a:pPr>
            <a:endParaRPr lang="da-DK">
              <a:solidFill>
                <a:srgbClr val="FFFFFF"/>
              </a:solidFill>
              <a:latin typeface="Calibri" charset="0"/>
              <a:ea typeface="ＭＳ Ｐゴシック" charset="-128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5791200" y="1219200"/>
            <a:ext cx="3200400" cy="76200"/>
          </a:xfrm>
          <a:prstGeom prst="rect">
            <a:avLst/>
          </a:prstGeom>
          <a:solidFill>
            <a:schemeClr val="accent3">
              <a:lumMod val="50000"/>
            </a:schemeClr>
          </a:solidFill>
          <a:ln>
            <a:solidFill>
              <a:schemeClr val="accent3">
                <a:lumMod val="75000"/>
              </a:schemeClr>
            </a:solidFill>
          </a:ln>
          <a:scene3d>
            <a:camera prst="orthographicFront"/>
            <a:lightRig rig="threePt" dir="t"/>
          </a:scene3d>
          <a:sp3d>
            <a:bevelT w="101600" prst="riblet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Calibri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5822732" y="1295400"/>
            <a:ext cx="3124200" cy="3505200"/>
          </a:xfrm>
          <a:prstGeom prst="rect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t"/>
          <a:lstStyle/>
          <a:p>
            <a:pPr algn="ctr"/>
            <a:r>
              <a:rPr lang="en-US" sz="2400" dirty="0" smtClean="0">
                <a:latin typeface="Calibri" pitchFamily="34" charset="0"/>
              </a:rPr>
              <a:t>Right click on the chart and select Edit Data to enter your own data. Your text here and more text here explaining the chart. </a:t>
            </a:r>
            <a:endParaRPr lang="en-US" sz="2400" dirty="0">
              <a:latin typeface="Calibri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303378908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1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7" grpId="0" animBg="1"/>
    </p:bldLst>
  </p:timing>
</p:sld>
</file>

<file path=ppt/slides/slide1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0"/>
          <p:cNvGrpSpPr/>
          <p:nvPr/>
        </p:nvGrpSpPr>
        <p:grpSpPr>
          <a:xfrm>
            <a:off x="4648201" y="1752600"/>
            <a:ext cx="3276599" cy="2209800"/>
            <a:chOff x="914401" y="1752600"/>
            <a:chExt cx="2666999" cy="1777998"/>
          </a:xfrm>
        </p:grpSpPr>
        <p:sp>
          <p:nvSpPr>
            <p:cNvPr id="8" name="Freeform 9"/>
            <p:cNvSpPr>
              <a:spLocks/>
            </p:cNvSpPr>
            <p:nvPr/>
          </p:nvSpPr>
          <p:spPr bwMode="auto">
            <a:xfrm>
              <a:off x="914401" y="1752600"/>
              <a:ext cx="2666999" cy="1777998"/>
            </a:xfrm>
            <a:custGeom>
              <a:avLst/>
              <a:gdLst>
                <a:gd name="connsiteX0" fmla="*/ 1231 w 1426"/>
                <a:gd name="connsiteY0" fmla="*/ 0 h 245"/>
                <a:gd name="connsiteX1" fmla="*/ 0 w 1426"/>
                <a:gd name="connsiteY1" fmla="*/ 0 h 245"/>
                <a:gd name="connsiteX2" fmla="*/ 0 w 1426"/>
                <a:gd name="connsiteY2" fmla="*/ 245 h 245"/>
                <a:gd name="connsiteX3" fmla="*/ 1354 w 1426"/>
                <a:gd name="connsiteY3" fmla="*/ 245 h 245"/>
                <a:gd name="connsiteX4" fmla="*/ 1406 w 1426"/>
                <a:gd name="connsiteY4" fmla="*/ 122 h 245"/>
                <a:gd name="connsiteX5" fmla="*/ 1231 w 1426"/>
                <a:gd name="connsiteY5" fmla="*/ 0 h 245"/>
                <a:gd name="connsiteX0" fmla="*/ 1231 w 1410"/>
                <a:gd name="connsiteY0" fmla="*/ 0 h 245"/>
                <a:gd name="connsiteX1" fmla="*/ 0 w 1410"/>
                <a:gd name="connsiteY1" fmla="*/ 0 h 245"/>
                <a:gd name="connsiteX2" fmla="*/ 0 w 1410"/>
                <a:gd name="connsiteY2" fmla="*/ 245 h 245"/>
                <a:gd name="connsiteX3" fmla="*/ 1255 w 1410"/>
                <a:gd name="connsiteY3" fmla="*/ 245 h 245"/>
                <a:gd name="connsiteX4" fmla="*/ 1406 w 1410"/>
                <a:gd name="connsiteY4" fmla="*/ 122 h 245"/>
                <a:gd name="connsiteX5" fmla="*/ 1231 w 1410"/>
                <a:gd name="connsiteY5" fmla="*/ 0 h 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10" h="245">
                  <a:moveTo>
                    <a:pt x="1231" y="0"/>
                  </a:moveTo>
                  <a:lnTo>
                    <a:pt x="0" y="0"/>
                  </a:lnTo>
                  <a:lnTo>
                    <a:pt x="0" y="245"/>
                  </a:lnTo>
                  <a:lnTo>
                    <a:pt x="1255" y="245"/>
                  </a:lnTo>
                  <a:cubicBezTo>
                    <a:pt x="1289" y="207"/>
                    <a:pt x="1410" y="163"/>
                    <a:pt x="1406" y="122"/>
                  </a:cubicBezTo>
                  <a:cubicBezTo>
                    <a:pt x="1402" y="81"/>
                    <a:pt x="1265" y="38"/>
                    <a:pt x="1231" y="0"/>
                  </a:cubicBezTo>
                  <a:close/>
                </a:path>
              </a:pathLst>
            </a:custGeom>
            <a:solidFill>
              <a:schemeClr val="accent3">
                <a:lumMod val="75000"/>
                <a:shade val="30000"/>
                <a:satMod val="115000"/>
              </a:schemeClr>
            </a:solidFill>
            <a:ln w="9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scene3d>
              <a:camera prst="orthographicFront"/>
              <a:lightRig rig="threePt" dir="t"/>
            </a:scene3d>
            <a:sp3d>
              <a:bevelT w="114300" prst="hardEdge"/>
            </a:sp3d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Calibri" pitchFamily="34" charset="0"/>
              </a:endParaRPr>
            </a:p>
          </p:txBody>
        </p:sp>
        <p:grpSp>
          <p:nvGrpSpPr>
            <p:cNvPr id="3" name="Group 7"/>
            <p:cNvGrpSpPr/>
            <p:nvPr/>
          </p:nvGrpSpPr>
          <p:grpSpPr>
            <a:xfrm>
              <a:off x="1038448" y="1936531"/>
              <a:ext cx="2434093" cy="1262943"/>
              <a:chOff x="3172048" y="1707932"/>
              <a:chExt cx="2434093" cy="1262943"/>
            </a:xfrm>
          </p:grpSpPr>
          <p:cxnSp>
            <p:nvCxnSpPr>
              <p:cNvPr id="15" name="Straight Connector 14"/>
              <p:cNvCxnSpPr/>
              <p:nvPr/>
            </p:nvCxnSpPr>
            <p:spPr>
              <a:xfrm rot="5400000">
                <a:off x="2791842" y="2351723"/>
                <a:ext cx="762000" cy="1588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6" name="TextBox 15"/>
              <p:cNvSpPr txBox="1"/>
              <p:nvPr/>
            </p:nvSpPr>
            <p:spPr>
              <a:xfrm>
                <a:off x="3296093" y="1707932"/>
                <a:ext cx="2310048" cy="126294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2400" dirty="0" smtClean="0">
                    <a:solidFill>
                      <a:schemeClr val="bg1"/>
                    </a:solidFill>
                    <a:latin typeface="Calibri" pitchFamily="34" charset="0"/>
                  </a:rPr>
                  <a:t>You may enter your text here and more text here to summarize the chart</a:t>
                </a:r>
                <a:endParaRPr lang="en-US" sz="2400" dirty="0">
                  <a:solidFill>
                    <a:schemeClr val="bg1"/>
                  </a:solidFill>
                  <a:latin typeface="Calibri" pitchFamily="34" charset="0"/>
                </a:endParaRPr>
              </a:p>
            </p:txBody>
          </p:sp>
        </p:grpSp>
      </p:grpSp>
      <p:sp>
        <p:nvSpPr>
          <p:cNvPr id="10" name="Ellipse 53"/>
          <p:cNvSpPr/>
          <p:nvPr/>
        </p:nvSpPr>
        <p:spPr bwMode="auto">
          <a:xfrm>
            <a:off x="1295400" y="4876800"/>
            <a:ext cx="1981200" cy="457200"/>
          </a:xfrm>
          <a:prstGeom prst="ellipse">
            <a:avLst/>
          </a:prstGeom>
          <a:gradFill flip="none" rotWithShape="1">
            <a:gsLst>
              <a:gs pos="24000">
                <a:sysClr val="windowText" lastClr="000000">
                  <a:alpha val="44000"/>
                </a:sysClr>
              </a:gs>
              <a:gs pos="100000">
                <a:sysClr val="window" lastClr="FFFFFF">
                  <a:alpha val="0"/>
                </a:sysClr>
              </a:gs>
            </a:gsLst>
            <a:path path="shape">
              <a:fillToRect l="50000" t="50000" r="50000" b="50000"/>
            </a:path>
            <a:tileRect/>
          </a:gradFill>
          <a:ln w="9525" cap="flat" cmpd="sng" algn="ctr">
            <a:noFill/>
            <a:prstDash val="solid"/>
          </a:ln>
          <a:effectLst/>
        </p:spPr>
        <p:txBody>
          <a:bodyPr anchor="ctr"/>
          <a:lstStyle/>
          <a:p>
            <a:pPr algn="ctr">
              <a:defRPr/>
            </a:pPr>
            <a:endParaRPr lang="da-DK">
              <a:solidFill>
                <a:srgbClr val="FFFFFF"/>
              </a:solidFill>
              <a:latin typeface="Calibri" charset="0"/>
              <a:ea typeface="ＭＳ Ｐゴシック" charset="-128"/>
            </a:endParaRPr>
          </a:p>
        </p:txBody>
      </p:sp>
      <p:sp>
        <p:nvSpPr>
          <p:cNvPr id="4" name="Title 3"/>
          <p:cNvSpPr>
            <a:spLocks noGrp="1"/>
          </p:cNvSpPr>
          <p:nvPr>
            <p:ph type="title"/>
          </p:nvPr>
        </p:nvSpPr>
        <p:spPr>
          <a:xfrm>
            <a:off x="457200" y="152400"/>
            <a:ext cx="8229600" cy="1143000"/>
          </a:xfrm>
        </p:spPr>
        <p:txBody>
          <a:bodyPr>
            <a:normAutofit/>
          </a:bodyPr>
          <a:lstStyle/>
          <a:p>
            <a:r>
              <a:rPr lang="en-US" dirty="0" smtClean="0"/>
              <a:t>Your Title Text Here</a:t>
            </a:r>
            <a:endParaRPr lang="en-US" dirty="0"/>
          </a:p>
        </p:txBody>
      </p:sp>
      <p:pic>
        <p:nvPicPr>
          <p:cNvPr id="13" name="Picture 2" descr="C:\Documents and Settings\user\Desktop\INTERNAL\Useful stuff by Ram\People silhouettes\Silhouette think on the feet.png"/>
          <p:cNvPicPr>
            <a:picLocks noChangeAspect="1" noChangeArrowheads="1"/>
          </p:cNvPicPr>
          <p:nvPr/>
        </p:nvPicPr>
        <p:blipFill>
          <a:blip r:embed="rId3" cstate="email"/>
          <a:srcRect/>
          <a:stretch>
            <a:fillRect/>
          </a:stretch>
        </p:blipFill>
        <p:spPr bwMode="auto">
          <a:xfrm>
            <a:off x="7193280" y="3255857"/>
            <a:ext cx="1950720" cy="2675766"/>
          </a:xfrm>
          <a:prstGeom prst="rect">
            <a:avLst/>
          </a:prstGeom>
          <a:noFill/>
          <a:effectLst>
            <a:outerShdw blurRad="76200" dir="13500000" sy="23000" kx="1200000" algn="br" rotWithShape="0">
              <a:prstClr val="black">
                <a:alpha val="20000"/>
              </a:prstClr>
            </a:outerShdw>
          </a:effectLst>
        </p:spPr>
      </p:pic>
      <p:graphicFrame>
        <p:nvGraphicFramePr>
          <p:cNvPr id="11" name="Chart 10"/>
          <p:cNvGraphicFramePr/>
          <p:nvPr/>
        </p:nvGraphicFramePr>
        <p:xfrm>
          <a:off x="0" y="1295400"/>
          <a:ext cx="6096000" cy="4064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</p:spTree>
    <p:extLst>
      <p:ext uri="{BB962C8B-B14F-4D97-AF65-F5344CB8AC3E}">
        <p14:creationId xmlns:p14="http://schemas.microsoft.com/office/powerpoint/2010/main" val="171237187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8" name="Down Arrow 127"/>
          <p:cNvSpPr/>
          <p:nvPr/>
        </p:nvSpPr>
        <p:spPr>
          <a:xfrm>
            <a:off x="6477000" y="2514600"/>
            <a:ext cx="1371600" cy="2514600"/>
          </a:xfrm>
          <a:prstGeom prst="downArrow">
            <a:avLst/>
          </a:prstGeom>
          <a:solidFill>
            <a:schemeClr val="bg1">
              <a:lumMod val="65000"/>
            </a:schemeClr>
          </a:solidFill>
          <a:ln>
            <a:noFill/>
          </a:ln>
          <a:scene3d>
            <a:camera prst="isometricOffAxis2Top">
              <a:rot lat="18099636" lon="20834358" rev="688089"/>
            </a:camera>
            <a:lightRig rig="threePt" dir="t"/>
          </a:scene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Calibri" pitchFamily="34" charset="0"/>
            </a:endParaRPr>
          </a:p>
        </p:txBody>
      </p:sp>
      <p:sp>
        <p:nvSpPr>
          <p:cNvPr id="127" name="Right Arrow 126"/>
          <p:cNvSpPr/>
          <p:nvPr/>
        </p:nvSpPr>
        <p:spPr>
          <a:xfrm>
            <a:off x="3810000" y="4267200"/>
            <a:ext cx="2667000" cy="1828800"/>
          </a:xfrm>
          <a:prstGeom prst="rightArrow">
            <a:avLst/>
          </a:prstGeom>
          <a:solidFill>
            <a:schemeClr val="bg1">
              <a:lumMod val="65000"/>
            </a:schemeClr>
          </a:solidFill>
          <a:ln>
            <a:noFill/>
          </a:ln>
          <a:scene3d>
            <a:camera prst="isometricOffAxis1Top">
              <a:rot lat="18128051" lon="19288073" rev="2551250"/>
            </a:camera>
            <a:lightRig rig="threePt" dir="t"/>
          </a:scene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Calibri" pitchFamily="34" charset="0"/>
            </a:endParaRPr>
          </a:p>
        </p:txBody>
      </p:sp>
      <p:sp>
        <p:nvSpPr>
          <p:cNvPr id="126" name="Right Arrow 125"/>
          <p:cNvSpPr/>
          <p:nvPr/>
        </p:nvSpPr>
        <p:spPr>
          <a:xfrm>
            <a:off x="1828800" y="2819400"/>
            <a:ext cx="5486400" cy="2057400"/>
          </a:xfrm>
          <a:prstGeom prst="rightArrow">
            <a:avLst/>
          </a:prstGeom>
          <a:solidFill>
            <a:schemeClr val="bg1">
              <a:lumMod val="65000"/>
            </a:schemeClr>
          </a:solidFill>
          <a:ln>
            <a:noFill/>
          </a:ln>
          <a:scene3d>
            <a:camera prst="isometricOffAxis1Top">
              <a:rot lat="19142911" lon="4112556" rev="16978209"/>
            </a:camera>
            <a:lightRig rig="threePt" dir="t"/>
          </a:scene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Calibri" pitchFamily="34" charset="0"/>
            </a:endParaRPr>
          </a:p>
        </p:txBody>
      </p:sp>
      <p:sp>
        <p:nvSpPr>
          <p:cNvPr id="129" name="TextBox 128"/>
          <p:cNvSpPr txBox="1"/>
          <p:nvPr/>
        </p:nvSpPr>
        <p:spPr>
          <a:xfrm>
            <a:off x="6248400" y="4267200"/>
            <a:ext cx="2575129" cy="1323439"/>
          </a:xfrm>
          <a:prstGeom prst="rect">
            <a:avLst/>
          </a:prstGeom>
          <a:noFill/>
        </p:spPr>
        <p:txBody>
          <a:bodyPr wrap="none" rtlCol="0">
            <a:spAutoFit/>
            <a:scene3d>
              <a:camera prst="isometricOffAxis2Top">
                <a:rot lat="18873832" lon="2568461" rev="18609499"/>
              </a:camera>
              <a:lightRig rig="threePt" dir="t"/>
            </a:scene3d>
            <a:sp3d extrusionH="82550">
              <a:extrusionClr>
                <a:schemeClr val="bg2">
                  <a:lumMod val="75000"/>
                </a:schemeClr>
              </a:extrusionClr>
            </a:sp3d>
          </a:bodyPr>
          <a:lstStyle/>
          <a:p>
            <a:r>
              <a:rPr lang="en-US" sz="8000" b="1" dirty="0" smtClean="0">
                <a:solidFill>
                  <a:schemeClr val="tx1">
                    <a:lumMod val="95000"/>
                    <a:lumOff val="5000"/>
                  </a:schemeClr>
                </a:solidFill>
                <a:latin typeface="Calibri" pitchFamily="34" charset="0"/>
              </a:rPr>
              <a:t>GOAL</a:t>
            </a:r>
            <a:endParaRPr lang="en-US" sz="8000" b="1" dirty="0">
              <a:solidFill>
                <a:schemeClr val="tx1">
                  <a:lumMod val="95000"/>
                  <a:lumOff val="5000"/>
                </a:schemeClr>
              </a:solidFill>
              <a:latin typeface="Calibri" pitchFamily="34" charset="0"/>
            </a:endParaRPr>
          </a:p>
        </p:txBody>
      </p:sp>
      <p:grpSp>
        <p:nvGrpSpPr>
          <p:cNvPr id="5" name="Group 3"/>
          <p:cNvGrpSpPr/>
          <p:nvPr/>
        </p:nvGrpSpPr>
        <p:grpSpPr>
          <a:xfrm>
            <a:off x="381000" y="1143000"/>
            <a:ext cx="3048000" cy="3048000"/>
            <a:chOff x="5181600" y="2286000"/>
            <a:chExt cx="3538728" cy="3538728"/>
          </a:xfrm>
          <a:effectLst>
            <a:outerShdw blurRad="152400" dist="317500" dir="5400000" sx="108000" sy="108000" rotWithShape="0">
              <a:prstClr val="black">
                <a:alpha val="15000"/>
              </a:prstClr>
            </a:outerShdw>
          </a:effectLst>
          <a:scene3d>
            <a:camera prst="isometricOffAxis1Top"/>
            <a:lightRig rig="threePt" dir="t"/>
          </a:scene3d>
        </p:grpSpPr>
        <p:sp>
          <p:nvSpPr>
            <p:cNvPr id="3" name="Oval 2"/>
            <p:cNvSpPr/>
            <p:nvPr/>
          </p:nvSpPr>
          <p:spPr>
            <a:xfrm>
              <a:off x="5181600" y="2286000"/>
              <a:ext cx="3538728" cy="3538728"/>
            </a:xfrm>
            <a:prstGeom prst="ellipse">
              <a:avLst/>
            </a:prstGeom>
            <a:gradFill>
              <a:gsLst>
                <a:gs pos="0">
                  <a:srgbClr val="FBE4AE"/>
                </a:gs>
                <a:gs pos="13000">
                  <a:srgbClr val="BD922A"/>
                </a:gs>
                <a:gs pos="21001">
                  <a:srgbClr val="BD922A"/>
                </a:gs>
                <a:gs pos="63000">
                  <a:srgbClr val="FBE4AE"/>
                </a:gs>
                <a:gs pos="67000">
                  <a:srgbClr val="BD922A"/>
                </a:gs>
                <a:gs pos="69000">
                  <a:srgbClr val="835E17"/>
                </a:gs>
                <a:gs pos="82001">
                  <a:srgbClr val="A28949"/>
                </a:gs>
                <a:gs pos="100000">
                  <a:srgbClr val="FAE3B7"/>
                </a:gs>
              </a:gsLst>
              <a:lin ang="16200000" scaled="0"/>
            </a:gradFill>
            <a:ln>
              <a:noFill/>
            </a:ln>
            <a:sp3d extrusionH="254000">
              <a:extrusionClr>
                <a:schemeClr val="bg2">
                  <a:lumMod val="25000"/>
                </a:schemeClr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Calibri" pitchFamily="34" charset="0"/>
              </a:endParaRPr>
            </a:p>
          </p:txBody>
        </p:sp>
        <p:sp>
          <p:nvSpPr>
            <p:cNvPr id="2" name="Oval 1"/>
            <p:cNvSpPr/>
            <p:nvPr/>
          </p:nvSpPr>
          <p:spPr>
            <a:xfrm>
              <a:off x="5503164" y="2607564"/>
              <a:ext cx="2895600" cy="2895600"/>
            </a:xfrm>
            <a:prstGeom prst="ellipse">
              <a:avLst/>
            </a:prstGeom>
            <a:solidFill>
              <a:schemeClr val="bg1">
                <a:lumMod val="85000"/>
              </a:schemeClr>
            </a:solidFill>
            <a:ln>
              <a:solidFill>
                <a:schemeClr val="tx1">
                  <a:lumMod val="85000"/>
                  <a:lumOff val="15000"/>
                </a:schemeClr>
              </a:solidFill>
            </a:ln>
            <a:sp3d extrusionH="254000">
              <a:extrusionClr>
                <a:schemeClr val="bg2">
                  <a:lumMod val="25000"/>
                </a:schemeClr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Calibri" pitchFamily="34" charset="0"/>
              </a:endParaRPr>
            </a:p>
          </p:txBody>
        </p:sp>
      </p:grpSp>
      <p:sp>
        <p:nvSpPr>
          <p:cNvPr id="130" name="TextBox 129"/>
          <p:cNvSpPr txBox="1"/>
          <p:nvPr/>
        </p:nvSpPr>
        <p:spPr>
          <a:xfrm>
            <a:off x="2590800" y="1600200"/>
            <a:ext cx="1124026" cy="400110"/>
          </a:xfrm>
          <a:prstGeom prst="rect">
            <a:avLst/>
          </a:prstGeom>
          <a:noFill/>
          <a:scene3d>
            <a:camera prst="orthographicFront"/>
            <a:lightRig rig="threePt" dir="t"/>
          </a:scene3d>
          <a:sp3d extrusionH="76200">
            <a:extrusionClr>
              <a:schemeClr val="bg2">
                <a:lumMod val="25000"/>
              </a:schemeClr>
            </a:extrusionClr>
          </a:sp3d>
        </p:spPr>
        <p:txBody>
          <a:bodyPr wrap="none" rtlCol="0">
            <a:spAutoFit/>
          </a:bodyPr>
          <a:lstStyle/>
          <a:p>
            <a:r>
              <a:rPr lang="en-US" sz="2000" b="1" dirty="0" smtClean="0">
                <a:latin typeface="Calibri" pitchFamily="34" charset="0"/>
              </a:rPr>
              <a:t>FINANCE</a:t>
            </a:r>
            <a:endParaRPr lang="en-US" sz="2000" b="1" dirty="0">
              <a:latin typeface="Calibri" pitchFamily="34" charset="0"/>
            </a:endParaRPr>
          </a:p>
        </p:txBody>
      </p:sp>
      <p:grpSp>
        <p:nvGrpSpPr>
          <p:cNvPr id="13" name="Group 4"/>
          <p:cNvGrpSpPr/>
          <p:nvPr/>
        </p:nvGrpSpPr>
        <p:grpSpPr>
          <a:xfrm>
            <a:off x="5181600" y="838200"/>
            <a:ext cx="3429000" cy="3429000"/>
            <a:chOff x="5181600" y="2286000"/>
            <a:chExt cx="3538728" cy="3538728"/>
          </a:xfrm>
          <a:effectLst>
            <a:outerShdw blurRad="152400" dist="317500" dir="5400000" sx="108000" sy="108000" rotWithShape="0">
              <a:prstClr val="black">
                <a:alpha val="15000"/>
              </a:prstClr>
            </a:outerShdw>
          </a:effectLst>
          <a:scene3d>
            <a:camera prst="isometricOffAxis1Top"/>
            <a:lightRig rig="threePt" dir="t"/>
          </a:scene3d>
        </p:grpSpPr>
        <p:sp>
          <p:nvSpPr>
            <p:cNvPr id="6" name="Oval 5"/>
            <p:cNvSpPr/>
            <p:nvPr/>
          </p:nvSpPr>
          <p:spPr>
            <a:xfrm>
              <a:off x="5181600" y="2286000"/>
              <a:ext cx="3538728" cy="3538728"/>
            </a:xfrm>
            <a:prstGeom prst="ellipse">
              <a:avLst/>
            </a:prstGeom>
            <a:gradFill>
              <a:gsLst>
                <a:gs pos="0">
                  <a:srgbClr val="FBE4AE"/>
                </a:gs>
                <a:gs pos="13000">
                  <a:srgbClr val="BD922A"/>
                </a:gs>
                <a:gs pos="21001">
                  <a:srgbClr val="BD922A"/>
                </a:gs>
                <a:gs pos="63000">
                  <a:srgbClr val="FBE4AE"/>
                </a:gs>
                <a:gs pos="67000">
                  <a:srgbClr val="BD922A"/>
                </a:gs>
                <a:gs pos="69000">
                  <a:srgbClr val="835E17"/>
                </a:gs>
                <a:gs pos="82001">
                  <a:srgbClr val="A28949"/>
                </a:gs>
                <a:gs pos="100000">
                  <a:srgbClr val="FAE3B7"/>
                </a:gs>
              </a:gsLst>
              <a:lin ang="16200000" scaled="0"/>
            </a:gradFill>
            <a:ln>
              <a:noFill/>
            </a:ln>
            <a:sp3d extrusionH="254000">
              <a:extrusionClr>
                <a:schemeClr val="bg2">
                  <a:lumMod val="25000"/>
                </a:schemeClr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Calibri" pitchFamily="34" charset="0"/>
              </a:endParaRPr>
            </a:p>
          </p:txBody>
        </p:sp>
        <p:sp>
          <p:nvSpPr>
            <p:cNvPr id="7" name="Oval 6"/>
            <p:cNvSpPr/>
            <p:nvPr/>
          </p:nvSpPr>
          <p:spPr>
            <a:xfrm>
              <a:off x="5503164" y="2607564"/>
              <a:ext cx="2895600" cy="2895600"/>
            </a:xfrm>
            <a:prstGeom prst="ellipse">
              <a:avLst/>
            </a:prstGeom>
            <a:solidFill>
              <a:schemeClr val="bg1">
                <a:lumMod val="85000"/>
              </a:schemeClr>
            </a:solidFill>
            <a:ln>
              <a:solidFill>
                <a:schemeClr val="tx1">
                  <a:lumMod val="85000"/>
                  <a:lumOff val="15000"/>
                </a:schemeClr>
              </a:solidFill>
            </a:ln>
            <a:sp3d extrusionH="254000">
              <a:extrusionClr>
                <a:schemeClr val="bg2">
                  <a:lumMod val="25000"/>
                </a:schemeClr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Calibri" pitchFamily="34" charset="0"/>
              </a:endParaRPr>
            </a:p>
          </p:txBody>
        </p:sp>
      </p:grpSp>
      <p:sp>
        <p:nvSpPr>
          <p:cNvPr id="131" name="TextBox 130"/>
          <p:cNvSpPr txBox="1"/>
          <p:nvPr/>
        </p:nvSpPr>
        <p:spPr>
          <a:xfrm>
            <a:off x="4441266" y="1600200"/>
            <a:ext cx="1502334" cy="400110"/>
          </a:xfrm>
          <a:prstGeom prst="rect">
            <a:avLst/>
          </a:prstGeom>
          <a:noFill/>
          <a:scene3d>
            <a:camera prst="orthographicFront"/>
            <a:lightRig rig="threePt" dir="t"/>
          </a:scene3d>
          <a:sp3d extrusionH="76200">
            <a:extrusionClr>
              <a:schemeClr val="bg2">
                <a:lumMod val="25000"/>
              </a:schemeClr>
            </a:extrusionClr>
          </a:sp3d>
        </p:spPr>
        <p:txBody>
          <a:bodyPr wrap="none" rtlCol="0">
            <a:spAutoFit/>
          </a:bodyPr>
          <a:lstStyle/>
          <a:p>
            <a:r>
              <a:rPr lang="en-US" sz="2000" b="1" dirty="0" smtClean="0">
                <a:latin typeface="Calibri" pitchFamily="34" charset="0"/>
              </a:rPr>
              <a:t>MARKETING</a:t>
            </a:r>
            <a:endParaRPr lang="en-US" sz="2000" b="1" dirty="0">
              <a:latin typeface="Calibri" pitchFamily="34" charset="0"/>
            </a:endParaRPr>
          </a:p>
        </p:txBody>
      </p:sp>
      <p:grpSp>
        <p:nvGrpSpPr>
          <p:cNvPr id="18" name="Group 7"/>
          <p:cNvGrpSpPr/>
          <p:nvPr/>
        </p:nvGrpSpPr>
        <p:grpSpPr>
          <a:xfrm>
            <a:off x="1157065" y="3657600"/>
            <a:ext cx="3186335" cy="3186335"/>
            <a:chOff x="5181600" y="2263692"/>
            <a:chExt cx="3538728" cy="3538728"/>
          </a:xfrm>
          <a:effectLst>
            <a:outerShdw blurRad="152400" dist="317500" dir="5400000" sx="108000" sy="108000" rotWithShape="0">
              <a:prstClr val="black">
                <a:alpha val="15000"/>
              </a:prstClr>
            </a:outerShdw>
          </a:effectLst>
          <a:scene3d>
            <a:camera prst="isometricOffAxis1Top"/>
            <a:lightRig rig="threePt" dir="t"/>
          </a:scene3d>
        </p:grpSpPr>
        <p:sp>
          <p:nvSpPr>
            <p:cNvPr id="9" name="Oval 8"/>
            <p:cNvSpPr/>
            <p:nvPr/>
          </p:nvSpPr>
          <p:spPr>
            <a:xfrm>
              <a:off x="5181600" y="2263692"/>
              <a:ext cx="3538728" cy="3538728"/>
            </a:xfrm>
            <a:prstGeom prst="ellipse">
              <a:avLst/>
            </a:prstGeom>
            <a:gradFill>
              <a:gsLst>
                <a:gs pos="0">
                  <a:srgbClr val="FBE4AE"/>
                </a:gs>
                <a:gs pos="13000">
                  <a:srgbClr val="BD922A"/>
                </a:gs>
                <a:gs pos="21001">
                  <a:srgbClr val="BD922A"/>
                </a:gs>
                <a:gs pos="63000">
                  <a:srgbClr val="FBE4AE"/>
                </a:gs>
                <a:gs pos="67000">
                  <a:srgbClr val="BD922A"/>
                </a:gs>
                <a:gs pos="69000">
                  <a:srgbClr val="835E17"/>
                </a:gs>
                <a:gs pos="82001">
                  <a:srgbClr val="A28949"/>
                </a:gs>
                <a:gs pos="100000">
                  <a:srgbClr val="FAE3B7"/>
                </a:gs>
              </a:gsLst>
              <a:lin ang="16200000" scaled="0"/>
            </a:gradFill>
            <a:ln>
              <a:noFill/>
            </a:ln>
            <a:sp3d extrusionH="254000">
              <a:extrusionClr>
                <a:schemeClr val="bg2">
                  <a:lumMod val="25000"/>
                </a:schemeClr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Calibri" pitchFamily="34" charset="0"/>
              </a:endParaRPr>
            </a:p>
          </p:txBody>
        </p:sp>
        <p:sp>
          <p:nvSpPr>
            <p:cNvPr id="10" name="Oval 9"/>
            <p:cNvSpPr/>
            <p:nvPr/>
          </p:nvSpPr>
          <p:spPr>
            <a:xfrm>
              <a:off x="5503164" y="2607564"/>
              <a:ext cx="2895600" cy="2895600"/>
            </a:xfrm>
            <a:prstGeom prst="ellipse">
              <a:avLst/>
            </a:prstGeom>
            <a:solidFill>
              <a:schemeClr val="bg1">
                <a:lumMod val="85000"/>
              </a:schemeClr>
            </a:solidFill>
            <a:ln>
              <a:solidFill>
                <a:schemeClr val="tx1">
                  <a:lumMod val="85000"/>
                  <a:lumOff val="15000"/>
                </a:schemeClr>
              </a:solidFill>
            </a:ln>
            <a:sp3d extrusionH="254000">
              <a:extrusionClr>
                <a:schemeClr val="bg2">
                  <a:lumMod val="25000"/>
                </a:schemeClr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Calibri" pitchFamily="34" charset="0"/>
              </a:endParaRPr>
            </a:p>
          </p:txBody>
        </p:sp>
      </p:grpSp>
      <p:sp>
        <p:nvSpPr>
          <p:cNvPr id="132" name="TextBox 131"/>
          <p:cNvSpPr txBox="1"/>
          <p:nvPr/>
        </p:nvSpPr>
        <p:spPr>
          <a:xfrm>
            <a:off x="3134148" y="4153859"/>
            <a:ext cx="1119299" cy="353267"/>
          </a:xfrm>
          <a:prstGeom prst="rect">
            <a:avLst/>
          </a:prstGeom>
          <a:noFill/>
          <a:scene3d>
            <a:camera prst="orthographicFront"/>
            <a:lightRig rig="threePt" dir="t"/>
          </a:scene3d>
          <a:sp3d extrusionH="76200">
            <a:extrusionClr>
              <a:schemeClr val="bg2">
                <a:lumMod val="25000"/>
              </a:schemeClr>
            </a:extrusionClr>
          </a:sp3d>
        </p:spPr>
        <p:txBody>
          <a:bodyPr wrap="none" rtlCol="0">
            <a:spAutoFit/>
          </a:bodyPr>
          <a:lstStyle/>
          <a:p>
            <a:r>
              <a:rPr lang="en-US" sz="2000" b="1" dirty="0" smtClean="0">
                <a:latin typeface="Calibri" pitchFamily="34" charset="0"/>
              </a:rPr>
              <a:t>LOGISTICS</a:t>
            </a:r>
            <a:endParaRPr lang="en-US" sz="2000" b="1" dirty="0">
              <a:latin typeface="Calibri" pitchFamily="34" charset="0"/>
            </a:endParaRPr>
          </a:p>
        </p:txBody>
      </p:sp>
      <p:sp>
        <p:nvSpPr>
          <p:cNvPr id="86" name="Title 85"/>
          <p:cNvSpPr>
            <a:spLocks noGrp="1"/>
          </p:cNvSpPr>
          <p:nvPr>
            <p:ph type="title"/>
          </p:nvPr>
        </p:nvSpPr>
        <p:spPr>
          <a:xfrm>
            <a:off x="457200" y="118694"/>
            <a:ext cx="8229600" cy="719506"/>
          </a:xfrm>
        </p:spPr>
        <p:txBody>
          <a:bodyPr/>
          <a:lstStyle/>
          <a:p>
            <a:r>
              <a:rPr lang="en-US" dirty="0" smtClean="0"/>
              <a:t>Your Title Text Here</a:t>
            </a:r>
            <a:endParaRPr lang="en-US" dirty="0"/>
          </a:p>
        </p:txBody>
      </p:sp>
      <p:grpSp>
        <p:nvGrpSpPr>
          <p:cNvPr id="87" name="Group 28"/>
          <p:cNvGrpSpPr/>
          <p:nvPr/>
        </p:nvGrpSpPr>
        <p:grpSpPr>
          <a:xfrm>
            <a:off x="6019800" y="990600"/>
            <a:ext cx="1524000" cy="1828800"/>
            <a:chOff x="2971800" y="2286000"/>
            <a:chExt cx="2545081" cy="3200401"/>
          </a:xfrm>
          <a:effectLst>
            <a:outerShdw blurRad="76200" dir="13500000" sy="23000" kx="1200000" algn="br" rotWithShape="0">
              <a:prstClr val="black">
                <a:alpha val="20000"/>
              </a:prstClr>
            </a:outerShdw>
          </a:effectLst>
        </p:grpSpPr>
        <p:pic>
          <p:nvPicPr>
            <p:cNvPr id="88" name="Picture 87" descr="lady silhouette.png"/>
            <p:cNvPicPr>
              <a:picLocks noChangeAspect="1"/>
            </p:cNvPicPr>
            <p:nvPr/>
          </p:nvPicPr>
          <p:blipFill>
            <a:blip r:embed="rId3" cstate="email">
              <a:lum/>
            </a:blip>
            <a:stretch>
              <a:fillRect/>
            </a:stretch>
          </p:blipFill>
          <p:spPr>
            <a:xfrm>
              <a:off x="3998345" y="2449288"/>
              <a:ext cx="802256" cy="3037113"/>
            </a:xfrm>
            <a:prstGeom prst="rect">
              <a:avLst/>
            </a:prstGeom>
          </p:spPr>
        </p:pic>
        <p:pic>
          <p:nvPicPr>
            <p:cNvPr id="89" name="Picture 88" descr="man silhouette blue.png"/>
            <p:cNvPicPr>
              <a:picLocks noChangeAspect="1"/>
            </p:cNvPicPr>
            <p:nvPr/>
          </p:nvPicPr>
          <p:blipFill>
            <a:blip r:embed="rId4" cstate="email">
              <a:lum bright="-10000" contrast="30000"/>
            </a:blip>
            <a:stretch>
              <a:fillRect/>
            </a:stretch>
          </p:blipFill>
          <p:spPr>
            <a:xfrm>
              <a:off x="2971800" y="2286000"/>
              <a:ext cx="1092064" cy="3136508"/>
            </a:xfrm>
            <a:prstGeom prst="rect">
              <a:avLst/>
            </a:prstGeom>
          </p:spPr>
        </p:pic>
        <p:pic>
          <p:nvPicPr>
            <p:cNvPr id="90" name="Picture 89" descr="Silhouette mnan.png"/>
            <p:cNvPicPr>
              <a:picLocks noChangeAspect="1"/>
            </p:cNvPicPr>
            <p:nvPr/>
          </p:nvPicPr>
          <p:blipFill>
            <a:blip r:embed="rId5" cstate="email"/>
            <a:stretch>
              <a:fillRect/>
            </a:stretch>
          </p:blipFill>
          <p:spPr>
            <a:xfrm>
              <a:off x="4678681" y="2286000"/>
              <a:ext cx="838200" cy="2991600"/>
            </a:xfrm>
            <a:prstGeom prst="rect">
              <a:avLst/>
            </a:prstGeom>
          </p:spPr>
        </p:pic>
      </p:grpSp>
      <p:pic>
        <p:nvPicPr>
          <p:cNvPr id="91" name="Picture 90"/>
          <p:cNvPicPr>
            <a:picLocks noChangeAspect="1"/>
          </p:cNvPicPr>
          <p:nvPr/>
        </p:nvPicPr>
        <p:blipFill>
          <a:blip r:embed="rId6" cstate="email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1786"/>
          <a:stretch>
            <a:fillRect/>
          </a:stretch>
        </p:blipFill>
        <p:spPr>
          <a:xfrm>
            <a:off x="1066800" y="1196794"/>
            <a:ext cx="1447800" cy="1690855"/>
          </a:xfrm>
          <a:prstGeom prst="rect">
            <a:avLst/>
          </a:prstGeom>
          <a:effectLst>
            <a:outerShdw blurRad="76200" dist="190500" dir="18900000" sy="23000" kx="-1200000" algn="bl" rotWithShape="0">
              <a:prstClr val="black">
                <a:alpha val="20000"/>
              </a:prstClr>
            </a:outerShdw>
            <a:reflection blurRad="190500" stA="44000" endPos="59000" dir="5400000" sy="-100000" algn="bl" rotWithShape="0"/>
          </a:effectLst>
        </p:spPr>
      </p:pic>
      <p:pic>
        <p:nvPicPr>
          <p:cNvPr id="92" name="Picture 91"/>
          <p:cNvPicPr>
            <a:picLocks noChangeAspect="1"/>
          </p:cNvPicPr>
          <p:nvPr/>
        </p:nvPicPr>
        <p:blipFill>
          <a:blip r:embed="rId7" cstate="email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1981200" y="3657600"/>
            <a:ext cx="1143000" cy="1932071"/>
          </a:xfrm>
          <a:prstGeom prst="rect">
            <a:avLst/>
          </a:prstGeom>
          <a:effectLst>
            <a:outerShdw blurRad="76200" dist="190500" dir="18900000" sy="23000" kx="-1200000" algn="bl" rotWithShape="0">
              <a:prstClr val="black">
                <a:alpha val="20000"/>
              </a:prstClr>
            </a:outerShdw>
            <a:reflection blurRad="190500" stA="44000" endPos="59000" dir="5400000" sy="-100000" algn="bl" rotWithShape="0"/>
          </a:effectLst>
        </p:spPr>
      </p:pic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3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1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47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9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9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13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1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1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47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4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13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1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1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0" grpId="0"/>
      <p:bldP spid="131" grpId="0"/>
      <p:bldP spid="132" grpId="0"/>
    </p:bldLst>
  </p:timing>
</p:sld>
</file>

<file path=ppt/slides/slide1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Doughnut title text</a:t>
            </a:r>
            <a:endParaRPr lang="en-US" dirty="0"/>
          </a:p>
        </p:txBody>
      </p:sp>
      <p:graphicFrame>
        <p:nvGraphicFramePr>
          <p:cNvPr id="3" name="Chart 2"/>
          <p:cNvGraphicFramePr/>
          <p:nvPr/>
        </p:nvGraphicFramePr>
        <p:xfrm>
          <a:off x="3048000" y="1524000"/>
          <a:ext cx="6096000" cy="4064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pSp>
        <p:nvGrpSpPr>
          <p:cNvPr id="4" name="Group 37"/>
          <p:cNvGrpSpPr>
            <a:grpSpLocks noChangeAspect="1"/>
          </p:cNvGrpSpPr>
          <p:nvPr/>
        </p:nvGrpSpPr>
        <p:grpSpPr>
          <a:xfrm>
            <a:off x="5638799" y="3124196"/>
            <a:ext cx="1335177" cy="1333403"/>
            <a:chOff x="2592990" y="4390547"/>
            <a:chExt cx="1112647" cy="1111169"/>
          </a:xfrm>
        </p:grpSpPr>
        <p:sp>
          <p:nvSpPr>
            <p:cNvPr id="12" name="Ellipse 257"/>
            <p:cNvSpPr/>
            <p:nvPr/>
          </p:nvSpPr>
          <p:spPr bwMode="auto">
            <a:xfrm>
              <a:off x="2592990" y="4390547"/>
              <a:ext cx="1112647" cy="1111169"/>
            </a:xfrm>
            <a:prstGeom prst="ellipse">
              <a:avLst/>
            </a:prstGeom>
            <a:gradFill flip="none" rotWithShape="1">
              <a:gsLst>
                <a:gs pos="0">
                  <a:schemeClr val="accent6">
                    <a:lumMod val="75000"/>
                  </a:schemeClr>
                </a:gs>
                <a:gs pos="100000">
                  <a:schemeClr val="accent6">
                    <a:lumMod val="50000"/>
                  </a:schemeClr>
                </a:gs>
                <a:gs pos="100000">
                  <a:schemeClr val="accent6">
                    <a:lumMod val="25000"/>
                  </a:schemeClr>
                </a:gs>
              </a:gsLst>
              <a:path path="shape">
                <a:fillToRect l="50000" t="50000" r="50000" b="50000"/>
              </a:path>
              <a:tileRect/>
            </a:gradFill>
            <a:ln w="9525" cap="flat" cmpd="sng" algn="ctr">
              <a:solidFill>
                <a:srgbClr val="C00000"/>
              </a:solidFill>
              <a:prstDash val="solid"/>
            </a:ln>
            <a:effectLst>
              <a:innerShdw blurRad="190500" dist="114300" dir="5700000">
                <a:srgbClr val="000000">
                  <a:alpha val="37000"/>
                </a:srgbClr>
              </a:inn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noProof="1">
                <a:solidFill>
                  <a:srgbClr val="FFFFFF"/>
                </a:solidFill>
                <a:latin typeface="Calibri" pitchFamily="-111" charset="0"/>
                <a:ea typeface="ＭＳ Ｐゴシック" pitchFamily="-111" charset="-128"/>
              </a:endParaRPr>
            </a:p>
          </p:txBody>
        </p:sp>
        <p:sp>
          <p:nvSpPr>
            <p:cNvPr id="13" name="Ellipse 259"/>
            <p:cNvSpPr>
              <a:spLocks noChangeArrowheads="1"/>
            </p:cNvSpPr>
            <p:nvPr/>
          </p:nvSpPr>
          <p:spPr bwMode="auto">
            <a:xfrm>
              <a:off x="2744076" y="4454050"/>
              <a:ext cx="819290" cy="599965"/>
            </a:xfrm>
            <a:prstGeom prst="ellipse">
              <a:avLst/>
            </a:prstGeom>
            <a:gradFill rotWithShape="1">
              <a:gsLst>
                <a:gs pos="0">
                  <a:srgbClr val="FFFFFF">
                    <a:alpha val="76999"/>
                  </a:srgbClr>
                </a:gs>
                <a:gs pos="100000">
                  <a:srgbClr val="8EB4E3">
                    <a:alpha val="0"/>
                  </a:srgbClr>
                </a:gs>
              </a:gsLst>
              <a:lin ang="5400000"/>
            </a:gradFill>
            <a:ln w="9525">
              <a:noFill/>
              <a:round/>
              <a:headEnd/>
              <a:tailEnd/>
            </a:ln>
          </p:spPr>
          <p:txBody>
            <a:bodyPr anchor="ctr"/>
            <a:lstStyle/>
            <a:p>
              <a:pPr algn="ctr"/>
              <a:endParaRPr lang="en-US" noProof="1">
                <a:solidFill>
                  <a:srgbClr val="FFFFFF"/>
                </a:solidFill>
                <a:latin typeface="Calibri" charset="0"/>
                <a:ea typeface="ＭＳ Ｐゴシック" pitchFamily="34" charset="-128"/>
              </a:endParaRPr>
            </a:p>
          </p:txBody>
        </p:sp>
      </p:grpSp>
      <p:sp>
        <p:nvSpPr>
          <p:cNvPr id="16" name="Ellipse 256"/>
          <p:cNvSpPr/>
          <p:nvPr/>
        </p:nvSpPr>
        <p:spPr bwMode="auto">
          <a:xfrm>
            <a:off x="4876800" y="5410200"/>
            <a:ext cx="2514600" cy="152400"/>
          </a:xfrm>
          <a:prstGeom prst="ellipse">
            <a:avLst/>
          </a:prstGeom>
          <a:gradFill flip="none" rotWithShape="1">
            <a:gsLst>
              <a:gs pos="100000">
                <a:srgbClr val="FFFFFF">
                  <a:alpha val="0"/>
                </a:srgbClr>
              </a:gs>
              <a:gs pos="0">
                <a:srgbClr val="E6E6E6">
                  <a:lumMod val="10000"/>
                  <a:alpha val="76000"/>
                </a:srgbClr>
              </a:gs>
            </a:gsLst>
            <a:path path="shape">
              <a:fillToRect l="50000" t="50000" r="50000" b="50000"/>
            </a:path>
            <a:tileRect/>
          </a:gradFill>
          <a:ln w="9525" cap="flat" cmpd="sng" algn="ctr">
            <a:noFill/>
            <a:prstDash val="solid"/>
          </a:ln>
          <a:effectLst/>
        </p:spPr>
        <p:txBody>
          <a:bodyPr anchor="ctr"/>
          <a:lstStyle/>
          <a:p>
            <a:pPr algn="ctr">
              <a:defRPr/>
            </a:pPr>
            <a:endParaRPr lang="en-US" noProof="1">
              <a:solidFill>
                <a:srgbClr val="FFFFFF"/>
              </a:solidFill>
              <a:latin typeface="Calibri" pitchFamily="-111" charset="0"/>
              <a:ea typeface="ＭＳ Ｐゴシック" pitchFamily="-111" charset="-128"/>
            </a:endParaRPr>
          </a:p>
        </p:txBody>
      </p:sp>
      <p:grpSp>
        <p:nvGrpSpPr>
          <p:cNvPr id="5" name="Group 26"/>
          <p:cNvGrpSpPr/>
          <p:nvPr/>
        </p:nvGrpSpPr>
        <p:grpSpPr>
          <a:xfrm>
            <a:off x="304800" y="1403132"/>
            <a:ext cx="4473575" cy="2102068"/>
            <a:chOff x="457200" y="1784132"/>
            <a:chExt cx="4473575" cy="2102068"/>
          </a:xfrm>
        </p:grpSpPr>
        <p:sp>
          <p:nvSpPr>
            <p:cNvPr id="25" name="Rounded Rectangle 24"/>
            <p:cNvSpPr/>
            <p:nvPr/>
          </p:nvSpPr>
          <p:spPr>
            <a:xfrm>
              <a:off x="457200" y="1784132"/>
              <a:ext cx="3581400" cy="2099733"/>
            </a:xfrm>
            <a:prstGeom prst="roundRect">
              <a:avLst/>
            </a:prstGeom>
            <a:solidFill>
              <a:schemeClr val="accent1">
                <a:lumMod val="60000"/>
                <a:lumOff val="40000"/>
                <a:alpha val="7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Calibri" pitchFamily="34" charset="0"/>
              </a:endParaRPr>
            </a:p>
          </p:txBody>
        </p:sp>
        <p:grpSp>
          <p:nvGrpSpPr>
            <p:cNvPr id="6" name="Group 19"/>
            <p:cNvGrpSpPr/>
            <p:nvPr/>
          </p:nvGrpSpPr>
          <p:grpSpPr>
            <a:xfrm>
              <a:off x="637953" y="1905000"/>
              <a:ext cx="4292822" cy="1981200"/>
              <a:chOff x="1247553" y="2874963"/>
              <a:chExt cx="4292822" cy="1981200"/>
            </a:xfrm>
          </p:grpSpPr>
          <p:sp>
            <p:nvSpPr>
              <p:cNvPr id="18" name="AutoShape 5"/>
              <p:cNvSpPr>
                <a:spLocks noChangeArrowheads="1"/>
              </p:cNvSpPr>
              <p:nvPr/>
            </p:nvSpPr>
            <p:spPr bwMode="auto">
              <a:xfrm>
                <a:off x="1247553" y="2874963"/>
                <a:ext cx="3248247" cy="1828800"/>
              </a:xfrm>
              <a:prstGeom prst="roundRect">
                <a:avLst>
                  <a:gd name="adj" fmla="val 16667"/>
                </a:avLst>
              </a:prstGeom>
              <a:solidFill>
                <a:schemeClr val="bg1"/>
              </a:solidFill>
              <a:ln w="38100">
                <a:solidFill>
                  <a:schemeClr val="accent1">
                    <a:lumMod val="75000"/>
                  </a:schemeClr>
                </a:solidFill>
                <a:round/>
                <a:headEnd/>
                <a:tailEnd/>
              </a:ln>
              <a:effectLst/>
            </p:spPr>
            <p:txBody>
              <a:bodyPr wrap="square" anchor="ctr"/>
              <a:lstStyle/>
              <a:p>
                <a:pPr algn="ctr" eaLnBrk="0" hangingPunct="0"/>
                <a:r>
                  <a:rPr lang="en-US" sz="2400" dirty="0" smtClean="0">
                    <a:latin typeface="Calibri" pitchFamily="34" charset="0"/>
                  </a:rPr>
                  <a:t>You may enter your text here. Keep the text short and simple</a:t>
                </a:r>
                <a:endParaRPr lang="en-US" sz="2400" dirty="0">
                  <a:latin typeface="Verdana" pitchFamily="34" charset="0"/>
                </a:endParaRPr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gray">
              <a:xfrm flipV="1">
                <a:off x="4267200" y="3408363"/>
                <a:ext cx="1273175" cy="1447800"/>
              </a:xfrm>
              <a:custGeom>
                <a:avLst/>
                <a:gdLst/>
                <a:ahLst/>
                <a:cxnLst>
                  <a:cxn ang="0">
                    <a:pos x="580" y="0"/>
                  </a:cxn>
                  <a:cxn ang="0">
                    <a:pos x="578" y="90"/>
                  </a:cxn>
                  <a:cxn ang="0">
                    <a:pos x="568" y="174"/>
                  </a:cxn>
                  <a:cxn ang="0">
                    <a:pos x="552" y="252"/>
                  </a:cxn>
                  <a:cxn ang="0">
                    <a:pos x="526" y="324"/>
                  </a:cxn>
                  <a:cxn ang="0">
                    <a:pos x="494" y="390"/>
                  </a:cxn>
                  <a:cxn ang="0">
                    <a:pos x="452" y="450"/>
                  </a:cxn>
                  <a:cxn ang="0">
                    <a:pos x="402" y="508"/>
                  </a:cxn>
                  <a:cxn ang="0">
                    <a:pos x="342" y="560"/>
                  </a:cxn>
                  <a:cxn ang="0">
                    <a:pos x="270" y="610"/>
                  </a:cxn>
                  <a:cxn ang="0">
                    <a:pos x="188" y="656"/>
                  </a:cxn>
                  <a:cxn ang="0">
                    <a:pos x="188" y="798"/>
                  </a:cxn>
                  <a:cxn ang="0">
                    <a:pos x="0" y="514"/>
                  </a:cxn>
                  <a:cxn ang="0">
                    <a:pos x="188" y="230"/>
                  </a:cxn>
                  <a:cxn ang="0">
                    <a:pos x="188" y="372"/>
                  </a:cxn>
                  <a:cxn ang="0">
                    <a:pos x="224" y="368"/>
                  </a:cxn>
                  <a:cxn ang="0">
                    <a:pos x="264" y="356"/>
                  </a:cxn>
                  <a:cxn ang="0">
                    <a:pos x="306" y="336"/>
                  </a:cxn>
                  <a:cxn ang="0">
                    <a:pos x="348" y="310"/>
                  </a:cxn>
                  <a:cxn ang="0">
                    <a:pos x="392" y="280"/>
                  </a:cxn>
                  <a:cxn ang="0">
                    <a:pos x="432" y="246"/>
                  </a:cxn>
                  <a:cxn ang="0">
                    <a:pos x="472" y="208"/>
                  </a:cxn>
                  <a:cxn ang="0">
                    <a:pos x="506" y="166"/>
                  </a:cxn>
                  <a:cxn ang="0">
                    <a:pos x="536" y="124"/>
                  </a:cxn>
                  <a:cxn ang="0">
                    <a:pos x="558" y="82"/>
                  </a:cxn>
                  <a:cxn ang="0">
                    <a:pos x="574" y="40"/>
                  </a:cxn>
                  <a:cxn ang="0">
                    <a:pos x="578" y="0"/>
                  </a:cxn>
                  <a:cxn ang="0">
                    <a:pos x="580" y="0"/>
                  </a:cxn>
                </a:cxnLst>
                <a:rect l="0" t="0" r="r" b="b"/>
                <a:pathLst>
                  <a:path w="580" h="798">
                    <a:moveTo>
                      <a:pt x="580" y="0"/>
                    </a:moveTo>
                    <a:lnTo>
                      <a:pt x="578" y="90"/>
                    </a:lnTo>
                    <a:lnTo>
                      <a:pt x="568" y="174"/>
                    </a:lnTo>
                    <a:lnTo>
                      <a:pt x="552" y="252"/>
                    </a:lnTo>
                    <a:lnTo>
                      <a:pt x="526" y="324"/>
                    </a:lnTo>
                    <a:lnTo>
                      <a:pt x="494" y="390"/>
                    </a:lnTo>
                    <a:lnTo>
                      <a:pt x="452" y="450"/>
                    </a:lnTo>
                    <a:lnTo>
                      <a:pt x="402" y="508"/>
                    </a:lnTo>
                    <a:lnTo>
                      <a:pt x="342" y="560"/>
                    </a:lnTo>
                    <a:lnTo>
                      <a:pt x="270" y="610"/>
                    </a:lnTo>
                    <a:lnTo>
                      <a:pt x="188" y="656"/>
                    </a:lnTo>
                    <a:lnTo>
                      <a:pt x="188" y="798"/>
                    </a:lnTo>
                    <a:lnTo>
                      <a:pt x="0" y="514"/>
                    </a:lnTo>
                    <a:lnTo>
                      <a:pt x="188" y="230"/>
                    </a:lnTo>
                    <a:lnTo>
                      <a:pt x="188" y="372"/>
                    </a:lnTo>
                    <a:lnTo>
                      <a:pt x="224" y="368"/>
                    </a:lnTo>
                    <a:lnTo>
                      <a:pt x="264" y="356"/>
                    </a:lnTo>
                    <a:lnTo>
                      <a:pt x="306" y="336"/>
                    </a:lnTo>
                    <a:lnTo>
                      <a:pt x="348" y="310"/>
                    </a:lnTo>
                    <a:lnTo>
                      <a:pt x="392" y="280"/>
                    </a:lnTo>
                    <a:lnTo>
                      <a:pt x="432" y="246"/>
                    </a:lnTo>
                    <a:lnTo>
                      <a:pt x="472" y="208"/>
                    </a:lnTo>
                    <a:lnTo>
                      <a:pt x="506" y="166"/>
                    </a:lnTo>
                    <a:lnTo>
                      <a:pt x="536" y="124"/>
                    </a:lnTo>
                    <a:lnTo>
                      <a:pt x="558" y="82"/>
                    </a:lnTo>
                    <a:lnTo>
                      <a:pt x="574" y="40"/>
                    </a:lnTo>
                    <a:lnTo>
                      <a:pt x="578" y="0"/>
                    </a:lnTo>
                    <a:lnTo>
                      <a:pt x="580" y="0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chemeClr val="accent1">
                      <a:lumMod val="50000"/>
                      <a:shade val="30000"/>
                      <a:satMod val="115000"/>
                    </a:schemeClr>
                  </a:gs>
                  <a:gs pos="50000">
                    <a:schemeClr val="accent1">
                      <a:lumMod val="50000"/>
                      <a:shade val="67500"/>
                      <a:satMod val="115000"/>
                    </a:schemeClr>
                  </a:gs>
                  <a:gs pos="100000">
                    <a:schemeClr val="accent1">
                      <a:lumMod val="50000"/>
                      <a:shade val="100000"/>
                      <a:satMod val="115000"/>
                    </a:schemeClr>
                  </a:gs>
                </a:gsLst>
                <a:lin ang="0" scaled="1"/>
                <a:tileRect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>
                  <a:latin typeface="Calibri" pitchFamily="34" charset="0"/>
                </a:endParaRPr>
              </a:p>
            </p:txBody>
          </p:sp>
          <p:sp>
            <p:nvSpPr>
              <p:cNvPr id="20" name="TextBox 19"/>
              <p:cNvSpPr txBox="1"/>
              <p:nvPr/>
            </p:nvSpPr>
            <p:spPr>
              <a:xfrm>
                <a:off x="1905000" y="3408363"/>
                <a:ext cx="1981200" cy="46166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endParaRPr lang="en-US" sz="2400" dirty="0">
                  <a:latin typeface="Calibri" pitchFamily="34" charset="0"/>
                </a:endParaRPr>
              </a:p>
            </p:txBody>
          </p:sp>
        </p:grpSp>
      </p:grpSp>
      <p:grpSp>
        <p:nvGrpSpPr>
          <p:cNvPr id="7" name="Group 27"/>
          <p:cNvGrpSpPr/>
          <p:nvPr/>
        </p:nvGrpSpPr>
        <p:grpSpPr>
          <a:xfrm>
            <a:off x="656898" y="3946634"/>
            <a:ext cx="5362902" cy="2149366"/>
            <a:chOff x="961698" y="4022834"/>
            <a:chExt cx="5362902" cy="2149366"/>
          </a:xfrm>
        </p:grpSpPr>
        <p:sp>
          <p:nvSpPr>
            <p:cNvPr id="26" name="Rounded Rectangle 25"/>
            <p:cNvSpPr/>
            <p:nvPr/>
          </p:nvSpPr>
          <p:spPr>
            <a:xfrm>
              <a:off x="961698" y="4022834"/>
              <a:ext cx="3581400" cy="2057400"/>
            </a:xfrm>
            <a:prstGeom prst="roundRect">
              <a:avLst/>
            </a:prstGeom>
            <a:solidFill>
              <a:schemeClr val="accent1">
                <a:lumMod val="60000"/>
                <a:lumOff val="40000"/>
                <a:alpha val="7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Calibri" pitchFamily="34" charset="0"/>
              </a:endParaRPr>
            </a:p>
          </p:txBody>
        </p:sp>
        <p:grpSp>
          <p:nvGrpSpPr>
            <p:cNvPr id="8" name="Group 20"/>
            <p:cNvGrpSpPr/>
            <p:nvPr/>
          </p:nvGrpSpPr>
          <p:grpSpPr>
            <a:xfrm>
              <a:off x="1143000" y="4114800"/>
              <a:ext cx="5181600" cy="2057400"/>
              <a:chOff x="4722813" y="3068637"/>
              <a:chExt cx="5181600" cy="2057400"/>
            </a:xfrm>
          </p:grpSpPr>
          <p:sp>
            <p:nvSpPr>
              <p:cNvPr id="22" name="AutoShape 3"/>
              <p:cNvSpPr>
                <a:spLocks noChangeArrowheads="1"/>
              </p:cNvSpPr>
              <p:nvPr/>
            </p:nvSpPr>
            <p:spPr bwMode="auto">
              <a:xfrm>
                <a:off x="4722813" y="3068637"/>
                <a:ext cx="3246120" cy="1828800"/>
              </a:xfrm>
              <a:prstGeom prst="roundRect">
                <a:avLst>
                  <a:gd name="adj" fmla="val 16667"/>
                </a:avLst>
              </a:prstGeom>
              <a:solidFill>
                <a:schemeClr val="bg1"/>
              </a:solidFill>
              <a:ln w="38100">
                <a:solidFill>
                  <a:schemeClr val="accent1">
                    <a:lumMod val="75000"/>
                  </a:schemeClr>
                </a:solidFill>
                <a:round/>
                <a:headEnd/>
                <a:tailEnd/>
              </a:ln>
              <a:effectLst/>
            </p:spPr>
            <p:txBody>
              <a:bodyPr wrap="square" anchor="ctr"/>
              <a:lstStyle/>
              <a:p>
                <a:pPr algn="ctr" eaLnBrk="0" hangingPunct="0"/>
                <a:r>
                  <a:rPr lang="en-US" sz="2400" dirty="0" smtClean="0">
                    <a:latin typeface="Calibri" pitchFamily="34" charset="0"/>
                  </a:rPr>
                  <a:t>You may enter your text here. Keep the text short and simple</a:t>
                </a:r>
                <a:endParaRPr lang="en-US" sz="2400" dirty="0">
                  <a:latin typeface="Verdana" pitchFamily="34" charset="0"/>
                </a:endParaRPr>
              </a:p>
            </p:txBody>
          </p:sp>
          <p:sp>
            <p:nvSpPr>
              <p:cNvPr id="23" name="Freeform 10"/>
              <p:cNvSpPr>
                <a:spLocks/>
              </p:cNvSpPr>
              <p:nvPr/>
            </p:nvSpPr>
            <p:spPr bwMode="gray">
              <a:xfrm>
                <a:off x="7999413" y="3983037"/>
                <a:ext cx="1905000" cy="1143000"/>
              </a:xfrm>
              <a:custGeom>
                <a:avLst/>
                <a:gdLst/>
                <a:ahLst/>
                <a:cxnLst>
                  <a:cxn ang="0">
                    <a:pos x="580" y="0"/>
                  </a:cxn>
                  <a:cxn ang="0">
                    <a:pos x="578" y="90"/>
                  </a:cxn>
                  <a:cxn ang="0">
                    <a:pos x="568" y="174"/>
                  </a:cxn>
                  <a:cxn ang="0">
                    <a:pos x="552" y="252"/>
                  </a:cxn>
                  <a:cxn ang="0">
                    <a:pos x="526" y="324"/>
                  </a:cxn>
                  <a:cxn ang="0">
                    <a:pos x="494" y="390"/>
                  </a:cxn>
                  <a:cxn ang="0">
                    <a:pos x="452" y="450"/>
                  </a:cxn>
                  <a:cxn ang="0">
                    <a:pos x="402" y="508"/>
                  </a:cxn>
                  <a:cxn ang="0">
                    <a:pos x="342" y="560"/>
                  </a:cxn>
                  <a:cxn ang="0">
                    <a:pos x="270" y="610"/>
                  </a:cxn>
                  <a:cxn ang="0">
                    <a:pos x="188" y="656"/>
                  </a:cxn>
                  <a:cxn ang="0">
                    <a:pos x="188" y="798"/>
                  </a:cxn>
                  <a:cxn ang="0">
                    <a:pos x="0" y="514"/>
                  </a:cxn>
                  <a:cxn ang="0">
                    <a:pos x="188" y="230"/>
                  </a:cxn>
                  <a:cxn ang="0">
                    <a:pos x="188" y="372"/>
                  </a:cxn>
                  <a:cxn ang="0">
                    <a:pos x="224" y="368"/>
                  </a:cxn>
                  <a:cxn ang="0">
                    <a:pos x="264" y="356"/>
                  </a:cxn>
                  <a:cxn ang="0">
                    <a:pos x="306" y="336"/>
                  </a:cxn>
                  <a:cxn ang="0">
                    <a:pos x="348" y="310"/>
                  </a:cxn>
                  <a:cxn ang="0">
                    <a:pos x="392" y="280"/>
                  </a:cxn>
                  <a:cxn ang="0">
                    <a:pos x="432" y="246"/>
                  </a:cxn>
                  <a:cxn ang="0">
                    <a:pos x="472" y="208"/>
                  </a:cxn>
                  <a:cxn ang="0">
                    <a:pos x="506" y="166"/>
                  </a:cxn>
                  <a:cxn ang="0">
                    <a:pos x="536" y="124"/>
                  </a:cxn>
                  <a:cxn ang="0">
                    <a:pos x="558" y="82"/>
                  </a:cxn>
                  <a:cxn ang="0">
                    <a:pos x="574" y="40"/>
                  </a:cxn>
                  <a:cxn ang="0">
                    <a:pos x="578" y="0"/>
                  </a:cxn>
                  <a:cxn ang="0">
                    <a:pos x="580" y="0"/>
                  </a:cxn>
                </a:cxnLst>
                <a:rect l="0" t="0" r="r" b="b"/>
                <a:pathLst>
                  <a:path w="580" h="798">
                    <a:moveTo>
                      <a:pt x="580" y="0"/>
                    </a:moveTo>
                    <a:lnTo>
                      <a:pt x="578" y="90"/>
                    </a:lnTo>
                    <a:lnTo>
                      <a:pt x="568" y="174"/>
                    </a:lnTo>
                    <a:lnTo>
                      <a:pt x="552" y="252"/>
                    </a:lnTo>
                    <a:lnTo>
                      <a:pt x="526" y="324"/>
                    </a:lnTo>
                    <a:lnTo>
                      <a:pt x="494" y="390"/>
                    </a:lnTo>
                    <a:lnTo>
                      <a:pt x="452" y="450"/>
                    </a:lnTo>
                    <a:lnTo>
                      <a:pt x="402" y="508"/>
                    </a:lnTo>
                    <a:lnTo>
                      <a:pt x="342" y="560"/>
                    </a:lnTo>
                    <a:lnTo>
                      <a:pt x="270" y="610"/>
                    </a:lnTo>
                    <a:lnTo>
                      <a:pt x="188" y="656"/>
                    </a:lnTo>
                    <a:lnTo>
                      <a:pt x="188" y="798"/>
                    </a:lnTo>
                    <a:lnTo>
                      <a:pt x="0" y="514"/>
                    </a:lnTo>
                    <a:lnTo>
                      <a:pt x="188" y="230"/>
                    </a:lnTo>
                    <a:lnTo>
                      <a:pt x="188" y="372"/>
                    </a:lnTo>
                    <a:lnTo>
                      <a:pt x="224" y="368"/>
                    </a:lnTo>
                    <a:lnTo>
                      <a:pt x="264" y="356"/>
                    </a:lnTo>
                    <a:lnTo>
                      <a:pt x="306" y="336"/>
                    </a:lnTo>
                    <a:lnTo>
                      <a:pt x="348" y="310"/>
                    </a:lnTo>
                    <a:lnTo>
                      <a:pt x="392" y="280"/>
                    </a:lnTo>
                    <a:lnTo>
                      <a:pt x="432" y="246"/>
                    </a:lnTo>
                    <a:lnTo>
                      <a:pt x="472" y="208"/>
                    </a:lnTo>
                    <a:lnTo>
                      <a:pt x="506" y="166"/>
                    </a:lnTo>
                    <a:lnTo>
                      <a:pt x="536" y="124"/>
                    </a:lnTo>
                    <a:lnTo>
                      <a:pt x="558" y="82"/>
                    </a:lnTo>
                    <a:lnTo>
                      <a:pt x="574" y="40"/>
                    </a:lnTo>
                    <a:lnTo>
                      <a:pt x="578" y="0"/>
                    </a:lnTo>
                    <a:lnTo>
                      <a:pt x="580" y="0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chemeClr val="accent1">
                      <a:lumMod val="75000"/>
                      <a:shade val="30000"/>
                      <a:satMod val="115000"/>
                    </a:schemeClr>
                  </a:gs>
                  <a:gs pos="50000">
                    <a:schemeClr val="accent1">
                      <a:lumMod val="75000"/>
                      <a:shade val="67500"/>
                      <a:satMod val="115000"/>
                    </a:schemeClr>
                  </a:gs>
                  <a:gs pos="100000">
                    <a:schemeClr val="accent1">
                      <a:lumMod val="75000"/>
                      <a:shade val="100000"/>
                      <a:satMod val="115000"/>
                    </a:schemeClr>
                  </a:gs>
                </a:gsLst>
                <a:lin ang="18900000" scaled="1"/>
                <a:tileRect/>
              </a:gradFill>
              <a:ln w="0">
                <a:noFill/>
                <a:prstDash val="solid"/>
                <a:round/>
                <a:headEnd/>
                <a:tailEnd/>
              </a:ln>
              <a:scene3d>
                <a:camera prst="orthographicFront"/>
                <a:lightRig rig="threePt" dir="t"/>
              </a:scene3d>
              <a:sp3d extrusionH="107950">
                <a:extrusionClr>
                  <a:schemeClr val="accent5">
                    <a:lumMod val="75000"/>
                  </a:schemeClr>
                </a:extrusionClr>
              </a:sp3d>
            </p:spPr>
            <p:txBody>
              <a:bodyPr/>
              <a:lstStyle/>
              <a:p>
                <a:endParaRPr lang="en-US" dirty="0">
                  <a:latin typeface="Calibri" pitchFamily="34" charset="0"/>
                </a:endParaRPr>
              </a:p>
            </p:txBody>
          </p:sp>
          <p:sp>
            <p:nvSpPr>
              <p:cNvPr id="24" name="TextBox 23"/>
              <p:cNvSpPr txBox="1"/>
              <p:nvPr/>
            </p:nvSpPr>
            <p:spPr>
              <a:xfrm>
                <a:off x="5867400" y="3859212"/>
                <a:ext cx="1981200" cy="46166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endParaRPr lang="en-US" sz="2400" dirty="0">
                  <a:latin typeface="Calibri" pitchFamily="34" charset="0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587468500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2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Ellipse 53"/>
          <p:cNvSpPr/>
          <p:nvPr/>
        </p:nvSpPr>
        <p:spPr bwMode="auto">
          <a:xfrm>
            <a:off x="2743200" y="3708400"/>
            <a:ext cx="4724400" cy="1905000"/>
          </a:xfrm>
          <a:prstGeom prst="ellipse">
            <a:avLst/>
          </a:prstGeom>
          <a:gradFill flip="none" rotWithShape="1">
            <a:gsLst>
              <a:gs pos="24000">
                <a:sysClr val="windowText" lastClr="000000">
                  <a:alpha val="44000"/>
                </a:sysClr>
              </a:gs>
              <a:gs pos="100000">
                <a:sysClr val="window" lastClr="FFFFFF">
                  <a:alpha val="0"/>
                </a:sysClr>
              </a:gs>
            </a:gsLst>
            <a:path path="shape">
              <a:fillToRect l="50000" t="50000" r="50000" b="50000"/>
            </a:path>
            <a:tileRect/>
          </a:gradFill>
          <a:ln w="9525" cap="flat" cmpd="sng" algn="ctr">
            <a:noFill/>
            <a:prstDash val="solid"/>
          </a:ln>
          <a:effectLst/>
        </p:spPr>
        <p:txBody>
          <a:bodyPr anchor="ctr"/>
          <a:lstStyle/>
          <a:p>
            <a:pPr algn="ctr">
              <a:defRPr/>
            </a:pPr>
            <a:endParaRPr lang="da-DK">
              <a:solidFill>
                <a:srgbClr val="FFFFFF"/>
              </a:solidFill>
              <a:latin typeface="Calibri" charset="0"/>
              <a:ea typeface="ＭＳ Ｐゴシック" charset="-128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Pie chart title here</a:t>
            </a:r>
            <a:endParaRPr lang="en-US" dirty="0"/>
          </a:p>
        </p:txBody>
      </p:sp>
      <p:graphicFrame>
        <p:nvGraphicFramePr>
          <p:cNvPr id="3" name="Chart 2"/>
          <p:cNvGraphicFramePr/>
          <p:nvPr/>
        </p:nvGraphicFramePr>
        <p:xfrm>
          <a:off x="2667000" y="1574800"/>
          <a:ext cx="6096000" cy="43688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5" name="Pentagon 4"/>
          <p:cNvSpPr/>
          <p:nvPr/>
        </p:nvSpPr>
        <p:spPr>
          <a:xfrm>
            <a:off x="381000" y="2108200"/>
            <a:ext cx="2362200" cy="1219200"/>
          </a:xfrm>
          <a:prstGeom prst="homePlate">
            <a:avLst>
              <a:gd name="adj" fmla="val 25863"/>
            </a:avLst>
          </a:prstGeom>
          <a:solidFill>
            <a:schemeClr val="accent6">
              <a:lumMod val="50000"/>
            </a:schemeClr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2000" dirty="0" smtClean="0">
                <a:latin typeface="Calibri" pitchFamily="34" charset="0"/>
              </a:rPr>
              <a:t>Your text here summarizing chart and more text here</a:t>
            </a:r>
            <a:endParaRPr lang="en-US" sz="2000" dirty="0">
              <a:latin typeface="Calibri" pitchFamily="34" charset="0"/>
            </a:endParaRPr>
          </a:p>
        </p:txBody>
      </p:sp>
      <p:sp>
        <p:nvSpPr>
          <p:cNvPr id="7" name="Pentagon 6"/>
          <p:cNvSpPr/>
          <p:nvPr/>
        </p:nvSpPr>
        <p:spPr>
          <a:xfrm>
            <a:off x="381000" y="3327400"/>
            <a:ext cx="2362200" cy="1219200"/>
          </a:xfrm>
          <a:prstGeom prst="homePlate">
            <a:avLst>
              <a:gd name="adj" fmla="val 25863"/>
            </a:avLst>
          </a:prstGeom>
          <a:solidFill>
            <a:schemeClr val="bg1">
              <a:lumMod val="75000"/>
            </a:schemeClr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2000" dirty="0" smtClean="0">
                <a:solidFill>
                  <a:schemeClr val="tx1"/>
                </a:solidFill>
                <a:latin typeface="Calibri" pitchFamily="34" charset="0"/>
              </a:rPr>
              <a:t>Your text here summarizing chart and more text here</a:t>
            </a:r>
            <a:endParaRPr lang="en-US" sz="2000" dirty="0">
              <a:solidFill>
                <a:schemeClr val="tx1"/>
              </a:solidFill>
              <a:latin typeface="Calibri" pitchFamily="34" charset="0"/>
            </a:endParaRPr>
          </a:p>
        </p:txBody>
      </p:sp>
      <p:sp>
        <p:nvSpPr>
          <p:cNvPr id="8" name="Pentagon 7"/>
          <p:cNvSpPr/>
          <p:nvPr/>
        </p:nvSpPr>
        <p:spPr>
          <a:xfrm>
            <a:off x="381000" y="4546600"/>
            <a:ext cx="2362200" cy="1143000"/>
          </a:xfrm>
          <a:prstGeom prst="homePlate">
            <a:avLst>
              <a:gd name="adj" fmla="val 25863"/>
            </a:avLst>
          </a:prstGeom>
          <a:solidFill>
            <a:schemeClr val="tx1">
              <a:lumMod val="65000"/>
              <a:lumOff val="35000"/>
            </a:schemeClr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2000" dirty="0" smtClean="0">
                <a:latin typeface="Calibri" pitchFamily="34" charset="0"/>
              </a:rPr>
              <a:t>Your text here summarizing chart and more text here</a:t>
            </a:r>
            <a:endParaRPr lang="en-US" sz="2000" dirty="0">
              <a:latin typeface="Calibri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29571296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7" grpId="0" animBg="1"/>
      <p:bldP spid="8" grpId="0" animBg="1"/>
    </p:bldLst>
  </p:timing>
</p:sld>
</file>

<file path=ppt/slides/slide1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42"/>
          <p:cNvGrpSpPr>
            <a:grpSpLocks/>
          </p:cNvGrpSpPr>
          <p:nvPr/>
        </p:nvGrpSpPr>
        <p:grpSpPr bwMode="auto">
          <a:xfrm>
            <a:off x="498475" y="946150"/>
            <a:ext cx="6934200" cy="4724400"/>
            <a:chOff x="1003815" y="857257"/>
            <a:chExt cx="6934200" cy="4724400"/>
          </a:xfrm>
        </p:grpSpPr>
        <p:sp>
          <p:nvSpPr>
            <p:cNvPr id="2" name="Rectangle 1"/>
            <p:cNvSpPr/>
            <p:nvPr/>
          </p:nvSpPr>
          <p:spPr>
            <a:xfrm>
              <a:off x="1003815" y="857257"/>
              <a:ext cx="6934200" cy="4724400"/>
            </a:xfrm>
            <a:prstGeom prst="rect">
              <a:avLst/>
            </a:prstGeom>
            <a:solidFill>
              <a:schemeClr val="bg2"/>
            </a:solidFill>
            <a:ln>
              <a:solidFill>
                <a:schemeClr val="accent1">
                  <a:alpha val="39000"/>
                </a:schemeClr>
              </a:solidFill>
            </a:ln>
            <a:effectLst>
              <a:outerShdw blurRad="40000" dist="20000" dir="5400000" rotWithShape="0">
                <a:srgbClr val="000000">
                  <a:alpha val="38000"/>
                </a:srgbClr>
              </a:outerShdw>
            </a:effectLst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atin typeface="Calibri" pitchFamily="34" charset="0"/>
              </a:endParaRPr>
            </a:p>
          </p:txBody>
        </p:sp>
        <p:cxnSp>
          <p:nvCxnSpPr>
            <p:cNvPr id="4" name="Straight Connector 3"/>
            <p:cNvCxnSpPr/>
            <p:nvPr/>
          </p:nvCxnSpPr>
          <p:spPr>
            <a:xfrm>
              <a:off x="1041915" y="1066807"/>
              <a:ext cx="6858000" cy="1588"/>
            </a:xfrm>
            <a:prstGeom prst="line">
              <a:avLst/>
            </a:prstGeom>
            <a:ln>
              <a:solidFill>
                <a:schemeClr val="accent1">
                  <a:alpha val="39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" name="Straight Connector 4"/>
            <p:cNvCxnSpPr/>
            <p:nvPr/>
          </p:nvCxnSpPr>
          <p:spPr>
            <a:xfrm>
              <a:off x="1041915" y="1366845"/>
              <a:ext cx="6858000" cy="1587"/>
            </a:xfrm>
            <a:prstGeom prst="line">
              <a:avLst/>
            </a:prstGeom>
            <a:ln>
              <a:solidFill>
                <a:schemeClr val="accent1">
                  <a:alpha val="39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" name="Straight Connector 5"/>
            <p:cNvCxnSpPr/>
            <p:nvPr/>
          </p:nvCxnSpPr>
          <p:spPr>
            <a:xfrm>
              <a:off x="1041915" y="1668470"/>
              <a:ext cx="6858000" cy="1587"/>
            </a:xfrm>
            <a:prstGeom prst="line">
              <a:avLst/>
            </a:prstGeom>
            <a:ln>
              <a:solidFill>
                <a:schemeClr val="accent1">
                  <a:alpha val="39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" name="Straight Connector 6"/>
            <p:cNvCxnSpPr/>
            <p:nvPr/>
          </p:nvCxnSpPr>
          <p:spPr>
            <a:xfrm>
              <a:off x="1041915" y="1968507"/>
              <a:ext cx="6858000" cy="1588"/>
            </a:xfrm>
            <a:prstGeom prst="line">
              <a:avLst/>
            </a:prstGeom>
            <a:ln>
              <a:solidFill>
                <a:schemeClr val="accent1">
                  <a:alpha val="39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" name="Straight Connector 7"/>
            <p:cNvCxnSpPr/>
            <p:nvPr/>
          </p:nvCxnSpPr>
          <p:spPr>
            <a:xfrm>
              <a:off x="1041915" y="2270132"/>
              <a:ext cx="6858000" cy="1588"/>
            </a:xfrm>
            <a:prstGeom prst="line">
              <a:avLst/>
            </a:prstGeom>
            <a:ln>
              <a:solidFill>
                <a:schemeClr val="accent1">
                  <a:alpha val="39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" name="Straight Connector 8"/>
            <p:cNvCxnSpPr/>
            <p:nvPr/>
          </p:nvCxnSpPr>
          <p:spPr>
            <a:xfrm>
              <a:off x="1041915" y="2570170"/>
              <a:ext cx="6858000" cy="1587"/>
            </a:xfrm>
            <a:prstGeom prst="line">
              <a:avLst/>
            </a:prstGeom>
            <a:ln>
              <a:solidFill>
                <a:schemeClr val="accent1">
                  <a:alpha val="39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" name="Straight Connector 9"/>
            <p:cNvCxnSpPr/>
            <p:nvPr/>
          </p:nvCxnSpPr>
          <p:spPr>
            <a:xfrm>
              <a:off x="1041915" y="2871795"/>
              <a:ext cx="6858000" cy="1587"/>
            </a:xfrm>
            <a:prstGeom prst="line">
              <a:avLst/>
            </a:prstGeom>
            <a:ln>
              <a:solidFill>
                <a:schemeClr val="accent1">
                  <a:alpha val="39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" name="Straight Connector 10"/>
            <p:cNvCxnSpPr/>
            <p:nvPr/>
          </p:nvCxnSpPr>
          <p:spPr>
            <a:xfrm>
              <a:off x="1041915" y="3171832"/>
              <a:ext cx="6858000" cy="1588"/>
            </a:xfrm>
            <a:prstGeom prst="line">
              <a:avLst/>
            </a:prstGeom>
            <a:ln>
              <a:solidFill>
                <a:schemeClr val="accent1">
                  <a:alpha val="39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" name="Straight Connector 11"/>
            <p:cNvCxnSpPr/>
            <p:nvPr/>
          </p:nvCxnSpPr>
          <p:spPr>
            <a:xfrm>
              <a:off x="1041915" y="3473457"/>
              <a:ext cx="6858000" cy="1588"/>
            </a:xfrm>
            <a:prstGeom prst="line">
              <a:avLst/>
            </a:prstGeom>
            <a:ln>
              <a:solidFill>
                <a:schemeClr val="accent1">
                  <a:alpha val="39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Straight Connector 12"/>
            <p:cNvCxnSpPr/>
            <p:nvPr/>
          </p:nvCxnSpPr>
          <p:spPr>
            <a:xfrm>
              <a:off x="1041915" y="3773495"/>
              <a:ext cx="6858000" cy="1587"/>
            </a:xfrm>
            <a:prstGeom prst="line">
              <a:avLst/>
            </a:prstGeom>
            <a:ln>
              <a:solidFill>
                <a:schemeClr val="accent1">
                  <a:alpha val="39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" name="Straight Connector 13"/>
            <p:cNvCxnSpPr/>
            <p:nvPr/>
          </p:nvCxnSpPr>
          <p:spPr>
            <a:xfrm>
              <a:off x="1041915" y="4073532"/>
              <a:ext cx="6858000" cy="1588"/>
            </a:xfrm>
            <a:prstGeom prst="line">
              <a:avLst/>
            </a:prstGeom>
            <a:ln>
              <a:solidFill>
                <a:schemeClr val="accent1">
                  <a:alpha val="39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" name="Straight Connector 14"/>
            <p:cNvCxnSpPr/>
            <p:nvPr/>
          </p:nvCxnSpPr>
          <p:spPr>
            <a:xfrm>
              <a:off x="1041915" y="4375157"/>
              <a:ext cx="6858000" cy="1588"/>
            </a:xfrm>
            <a:prstGeom prst="line">
              <a:avLst/>
            </a:prstGeom>
            <a:ln>
              <a:solidFill>
                <a:schemeClr val="accent1">
                  <a:alpha val="39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" name="Straight Connector 15"/>
            <p:cNvCxnSpPr/>
            <p:nvPr/>
          </p:nvCxnSpPr>
          <p:spPr>
            <a:xfrm>
              <a:off x="1041915" y="4675195"/>
              <a:ext cx="6858000" cy="1587"/>
            </a:xfrm>
            <a:prstGeom prst="line">
              <a:avLst/>
            </a:prstGeom>
            <a:ln>
              <a:solidFill>
                <a:schemeClr val="accent1">
                  <a:alpha val="39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" name="Straight Connector 16"/>
            <p:cNvCxnSpPr/>
            <p:nvPr/>
          </p:nvCxnSpPr>
          <p:spPr>
            <a:xfrm>
              <a:off x="1041915" y="4976820"/>
              <a:ext cx="6858000" cy="1587"/>
            </a:xfrm>
            <a:prstGeom prst="line">
              <a:avLst/>
            </a:prstGeom>
            <a:ln>
              <a:solidFill>
                <a:schemeClr val="accent1">
                  <a:alpha val="39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" name="Straight Connector 17"/>
            <p:cNvCxnSpPr/>
            <p:nvPr/>
          </p:nvCxnSpPr>
          <p:spPr>
            <a:xfrm>
              <a:off x="1041915" y="5276857"/>
              <a:ext cx="6858000" cy="1588"/>
            </a:xfrm>
            <a:prstGeom prst="line">
              <a:avLst/>
            </a:prstGeom>
            <a:ln>
              <a:solidFill>
                <a:schemeClr val="accent1">
                  <a:alpha val="39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" name="Straight Connector 20"/>
            <p:cNvCxnSpPr/>
            <p:nvPr/>
          </p:nvCxnSpPr>
          <p:spPr>
            <a:xfrm rot="5400000">
              <a:off x="-952778" y="3218663"/>
              <a:ext cx="4343400" cy="1587"/>
            </a:xfrm>
            <a:prstGeom prst="line">
              <a:avLst/>
            </a:prstGeom>
            <a:ln>
              <a:solidFill>
                <a:schemeClr val="accent1">
                  <a:alpha val="39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" name="Straight Connector 21"/>
            <p:cNvCxnSpPr/>
            <p:nvPr/>
          </p:nvCxnSpPr>
          <p:spPr>
            <a:xfrm rot="5400000">
              <a:off x="-587653" y="3218663"/>
              <a:ext cx="4343400" cy="1587"/>
            </a:xfrm>
            <a:prstGeom prst="line">
              <a:avLst/>
            </a:prstGeom>
            <a:ln>
              <a:solidFill>
                <a:schemeClr val="accent1">
                  <a:alpha val="39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" name="Straight Connector 22"/>
            <p:cNvCxnSpPr/>
            <p:nvPr/>
          </p:nvCxnSpPr>
          <p:spPr>
            <a:xfrm rot="5400000">
              <a:off x="-220941" y="3218663"/>
              <a:ext cx="4343400" cy="1588"/>
            </a:xfrm>
            <a:prstGeom prst="line">
              <a:avLst/>
            </a:prstGeom>
            <a:ln>
              <a:solidFill>
                <a:schemeClr val="accent1">
                  <a:alpha val="39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" name="Straight Connector 23"/>
            <p:cNvCxnSpPr/>
            <p:nvPr/>
          </p:nvCxnSpPr>
          <p:spPr>
            <a:xfrm rot="5400000">
              <a:off x="144184" y="3218663"/>
              <a:ext cx="4343400" cy="1588"/>
            </a:xfrm>
            <a:prstGeom prst="line">
              <a:avLst/>
            </a:prstGeom>
            <a:ln>
              <a:solidFill>
                <a:schemeClr val="accent1">
                  <a:alpha val="39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" name="Straight Connector 24"/>
            <p:cNvCxnSpPr/>
            <p:nvPr/>
          </p:nvCxnSpPr>
          <p:spPr>
            <a:xfrm rot="5400000">
              <a:off x="509309" y="3218663"/>
              <a:ext cx="4343400" cy="1588"/>
            </a:xfrm>
            <a:prstGeom prst="line">
              <a:avLst/>
            </a:prstGeom>
            <a:ln>
              <a:solidFill>
                <a:schemeClr val="accent1">
                  <a:alpha val="39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" name="Straight Connector 25"/>
            <p:cNvCxnSpPr/>
            <p:nvPr/>
          </p:nvCxnSpPr>
          <p:spPr>
            <a:xfrm rot="5400000">
              <a:off x="874434" y="3218663"/>
              <a:ext cx="4343400" cy="1588"/>
            </a:xfrm>
            <a:prstGeom prst="line">
              <a:avLst/>
            </a:prstGeom>
            <a:ln>
              <a:solidFill>
                <a:schemeClr val="accent1">
                  <a:alpha val="39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" name="Straight Connector 26"/>
            <p:cNvCxnSpPr/>
            <p:nvPr/>
          </p:nvCxnSpPr>
          <p:spPr>
            <a:xfrm rot="5400000">
              <a:off x="1239559" y="3218663"/>
              <a:ext cx="4343400" cy="1588"/>
            </a:xfrm>
            <a:prstGeom prst="line">
              <a:avLst/>
            </a:prstGeom>
            <a:ln>
              <a:solidFill>
                <a:schemeClr val="accent1">
                  <a:alpha val="39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" name="Straight Connector 27"/>
            <p:cNvCxnSpPr/>
            <p:nvPr/>
          </p:nvCxnSpPr>
          <p:spPr>
            <a:xfrm rot="5400000">
              <a:off x="1606272" y="3218663"/>
              <a:ext cx="4343400" cy="1587"/>
            </a:xfrm>
            <a:prstGeom prst="line">
              <a:avLst/>
            </a:prstGeom>
            <a:ln>
              <a:solidFill>
                <a:schemeClr val="accent1">
                  <a:alpha val="39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" name="Straight Connector 28"/>
            <p:cNvCxnSpPr/>
            <p:nvPr/>
          </p:nvCxnSpPr>
          <p:spPr>
            <a:xfrm rot="5400000">
              <a:off x="1971397" y="3218663"/>
              <a:ext cx="4343400" cy="1587"/>
            </a:xfrm>
            <a:prstGeom prst="line">
              <a:avLst/>
            </a:prstGeom>
            <a:ln>
              <a:solidFill>
                <a:schemeClr val="accent1">
                  <a:alpha val="39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" name="Straight Connector 29"/>
            <p:cNvCxnSpPr/>
            <p:nvPr/>
          </p:nvCxnSpPr>
          <p:spPr>
            <a:xfrm rot="5400000">
              <a:off x="2336522" y="3218663"/>
              <a:ext cx="4343400" cy="1587"/>
            </a:xfrm>
            <a:prstGeom prst="line">
              <a:avLst/>
            </a:prstGeom>
            <a:ln>
              <a:solidFill>
                <a:schemeClr val="accent1">
                  <a:alpha val="39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" name="Straight Connector 30"/>
            <p:cNvCxnSpPr/>
            <p:nvPr/>
          </p:nvCxnSpPr>
          <p:spPr>
            <a:xfrm rot="5400000">
              <a:off x="2701647" y="3218663"/>
              <a:ext cx="4343400" cy="1587"/>
            </a:xfrm>
            <a:prstGeom prst="line">
              <a:avLst/>
            </a:prstGeom>
            <a:ln>
              <a:solidFill>
                <a:schemeClr val="accent1">
                  <a:alpha val="39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" name="Straight Connector 31"/>
            <p:cNvCxnSpPr/>
            <p:nvPr/>
          </p:nvCxnSpPr>
          <p:spPr>
            <a:xfrm rot="5400000">
              <a:off x="3066772" y="3218663"/>
              <a:ext cx="4343400" cy="1587"/>
            </a:xfrm>
            <a:prstGeom prst="line">
              <a:avLst/>
            </a:prstGeom>
            <a:ln>
              <a:solidFill>
                <a:schemeClr val="accent1">
                  <a:alpha val="39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3" name="Straight Connector 32"/>
            <p:cNvCxnSpPr/>
            <p:nvPr/>
          </p:nvCxnSpPr>
          <p:spPr>
            <a:xfrm rot="5400000">
              <a:off x="3433484" y="3218663"/>
              <a:ext cx="4343400" cy="1588"/>
            </a:xfrm>
            <a:prstGeom prst="line">
              <a:avLst/>
            </a:prstGeom>
            <a:ln>
              <a:solidFill>
                <a:schemeClr val="accent1">
                  <a:alpha val="39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4" name="Straight Connector 33"/>
            <p:cNvCxnSpPr/>
            <p:nvPr/>
          </p:nvCxnSpPr>
          <p:spPr>
            <a:xfrm rot="5400000">
              <a:off x="3798609" y="3218663"/>
              <a:ext cx="4343400" cy="1588"/>
            </a:xfrm>
            <a:prstGeom prst="line">
              <a:avLst/>
            </a:prstGeom>
            <a:ln>
              <a:solidFill>
                <a:schemeClr val="accent1">
                  <a:alpha val="39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" name="Straight Connector 34"/>
            <p:cNvCxnSpPr/>
            <p:nvPr/>
          </p:nvCxnSpPr>
          <p:spPr>
            <a:xfrm rot="5400000">
              <a:off x="4163734" y="3218663"/>
              <a:ext cx="4343400" cy="1588"/>
            </a:xfrm>
            <a:prstGeom prst="line">
              <a:avLst/>
            </a:prstGeom>
            <a:ln>
              <a:solidFill>
                <a:schemeClr val="accent1">
                  <a:alpha val="39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" name="Straight Connector 35"/>
            <p:cNvCxnSpPr/>
            <p:nvPr/>
          </p:nvCxnSpPr>
          <p:spPr>
            <a:xfrm rot="5400000">
              <a:off x="4528859" y="3218663"/>
              <a:ext cx="4343400" cy="1588"/>
            </a:xfrm>
            <a:prstGeom prst="line">
              <a:avLst/>
            </a:prstGeom>
            <a:ln>
              <a:solidFill>
                <a:schemeClr val="accent1">
                  <a:alpha val="39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" name="Straight Connector 36"/>
            <p:cNvCxnSpPr/>
            <p:nvPr/>
          </p:nvCxnSpPr>
          <p:spPr>
            <a:xfrm rot="5400000">
              <a:off x="4895572" y="3218663"/>
              <a:ext cx="4343400" cy="1587"/>
            </a:xfrm>
            <a:prstGeom prst="line">
              <a:avLst/>
            </a:prstGeom>
            <a:ln>
              <a:solidFill>
                <a:schemeClr val="accent1">
                  <a:alpha val="39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" name="Straight Connector 37"/>
            <p:cNvCxnSpPr/>
            <p:nvPr/>
          </p:nvCxnSpPr>
          <p:spPr>
            <a:xfrm rot="5400000">
              <a:off x="5260697" y="3218663"/>
              <a:ext cx="4343400" cy="1587"/>
            </a:xfrm>
            <a:prstGeom prst="line">
              <a:avLst/>
            </a:prstGeom>
            <a:ln>
              <a:solidFill>
                <a:schemeClr val="accent1">
                  <a:alpha val="39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" name="Straight Connector 38"/>
            <p:cNvCxnSpPr/>
            <p:nvPr/>
          </p:nvCxnSpPr>
          <p:spPr>
            <a:xfrm rot="5400000">
              <a:off x="5625822" y="3218663"/>
              <a:ext cx="4343400" cy="1587"/>
            </a:xfrm>
            <a:prstGeom prst="line">
              <a:avLst/>
            </a:prstGeom>
            <a:ln>
              <a:solidFill>
                <a:schemeClr val="accent1">
                  <a:alpha val="39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aphicFrame>
        <p:nvGraphicFramePr>
          <p:cNvPr id="42" name="Chart 43"/>
          <p:cNvGraphicFramePr>
            <a:graphicFrameLocks/>
          </p:cNvGraphicFramePr>
          <p:nvPr/>
        </p:nvGraphicFramePr>
        <p:xfrm>
          <a:off x="536575" y="1228725"/>
          <a:ext cx="6934200" cy="4064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1028" name="Title 39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615950"/>
          </a:xfrm>
        </p:spPr>
        <p:txBody>
          <a:bodyPr>
            <a:normAutofit/>
          </a:bodyPr>
          <a:lstStyle/>
          <a:p>
            <a:r>
              <a:rPr lang="en-US" dirty="0" smtClean="0"/>
              <a:t>Your chart title here</a:t>
            </a:r>
          </a:p>
        </p:txBody>
      </p:sp>
      <p:sp>
        <p:nvSpPr>
          <p:cNvPr id="41" name="Rounded Rectangle 40"/>
          <p:cNvSpPr/>
          <p:nvPr/>
        </p:nvSpPr>
        <p:spPr>
          <a:xfrm>
            <a:off x="5636547" y="4298879"/>
            <a:ext cx="3312858" cy="1796620"/>
          </a:xfrm>
          <a:prstGeom prst="roundRect">
            <a:avLst/>
          </a:prstGeom>
          <a:solidFill>
            <a:schemeClr val="bg2">
              <a:lumMod val="75000"/>
            </a:schemeClr>
          </a:solidFill>
          <a:ln>
            <a:noFill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anchor="ctr"/>
          <a:lstStyle/>
          <a:p>
            <a:pPr algn="ctr">
              <a:defRPr/>
            </a:pPr>
            <a:r>
              <a:rPr lang="en-US" sz="2400" dirty="0">
                <a:latin typeface="Calibri" pitchFamily="34" charset="0"/>
              </a:rPr>
              <a:t>Your conclusion here. More text here and more text here about the chart</a:t>
            </a:r>
          </a:p>
        </p:txBody>
      </p:sp>
    </p:spTree>
    <p:extLst>
      <p:ext uri="{BB962C8B-B14F-4D97-AF65-F5344CB8AC3E}">
        <p14:creationId xmlns:p14="http://schemas.microsoft.com/office/powerpoint/2010/main" val="800995956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1" grpId="0" animBg="1"/>
    </p:bldLst>
  </p:timing>
</p:sld>
</file>

<file path=ppt/slides/slide1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roup 23"/>
          <p:cNvGrpSpPr>
            <a:grpSpLocks/>
          </p:cNvGrpSpPr>
          <p:nvPr/>
        </p:nvGrpSpPr>
        <p:grpSpPr bwMode="auto">
          <a:xfrm>
            <a:off x="0" y="2051712"/>
            <a:ext cx="9144000" cy="1676400"/>
            <a:chOff x="0" y="2086"/>
            <a:chExt cx="5760" cy="1056"/>
          </a:xfrm>
        </p:grpSpPr>
        <p:sp>
          <p:nvSpPr>
            <p:cNvPr id="26" name="Rectangle 3"/>
            <p:cNvSpPr>
              <a:spLocks noChangeArrowheads="1"/>
            </p:cNvSpPr>
            <p:nvPr/>
          </p:nvSpPr>
          <p:spPr bwMode="gray">
            <a:xfrm>
              <a:off x="0" y="2325"/>
              <a:ext cx="5760" cy="817"/>
            </a:xfrm>
            <a:prstGeom prst="rect">
              <a:avLst/>
            </a:prstGeom>
            <a:gradFill rotWithShape="1">
              <a:gsLst>
                <a:gs pos="0">
                  <a:srgbClr val="DDDDDD"/>
                </a:gs>
                <a:gs pos="100000">
                  <a:srgbClr val="FFFFFF"/>
                </a:gs>
              </a:gsLst>
              <a:lin ang="5400000" scaled="1"/>
            </a:gradFill>
            <a:ln w="9525">
              <a:noFill/>
              <a:miter lim="800000"/>
              <a:headEnd/>
              <a:tailEnd/>
            </a:ln>
          </p:spPr>
          <p:txBody>
            <a:bodyPr wrap="none" lIns="90000" tIns="90000" rIns="72000" bIns="90000" anchor="ctr"/>
            <a:lstStyle/>
            <a:p>
              <a:pPr algn="ctr" eaLnBrk="0" hangingPunct="0"/>
              <a:endParaRPr lang="en-US" noProof="1">
                <a:latin typeface="Calibri" pitchFamily="34" charset="0"/>
                <a:cs typeface="Arial" charset="0"/>
              </a:endParaRPr>
            </a:p>
          </p:txBody>
        </p:sp>
        <p:sp>
          <p:nvSpPr>
            <p:cNvPr id="27" name="Rectangle 25"/>
            <p:cNvSpPr>
              <a:spLocks noChangeArrowheads="1"/>
            </p:cNvSpPr>
            <p:nvPr/>
          </p:nvSpPr>
          <p:spPr bwMode="gray">
            <a:xfrm flipV="1">
              <a:off x="0" y="2086"/>
              <a:ext cx="5760" cy="246"/>
            </a:xfrm>
            <a:prstGeom prst="rect">
              <a:avLst/>
            </a:prstGeom>
            <a:gradFill rotWithShape="1">
              <a:gsLst>
                <a:gs pos="0">
                  <a:srgbClr val="DBDBDB"/>
                </a:gs>
                <a:gs pos="100000">
                  <a:srgbClr val="FFFFFF"/>
                </a:gs>
              </a:gsLst>
              <a:lin ang="5400000" scaled="1"/>
            </a:gradFill>
            <a:ln w="9525">
              <a:noFill/>
              <a:miter lim="800000"/>
              <a:headEnd/>
              <a:tailEnd/>
            </a:ln>
          </p:spPr>
          <p:txBody>
            <a:bodyPr rot="10800000" wrap="none" lIns="90000" tIns="90000" rIns="72000" bIns="90000" anchor="ctr"/>
            <a:lstStyle/>
            <a:p>
              <a:pPr algn="ctr" eaLnBrk="0" hangingPunct="0"/>
              <a:endParaRPr lang="en-US" noProof="1">
                <a:latin typeface="Calibri" pitchFamily="34" charset="0"/>
                <a:cs typeface="Arial" charset="0"/>
              </a:endParaRPr>
            </a:p>
          </p:txBody>
        </p:sp>
      </p:grpSp>
      <p:pic>
        <p:nvPicPr>
          <p:cNvPr id="2050" name="Picture 2"/>
          <p:cNvPicPr>
            <a:picLocks noChangeAspect="1" noChangeArrowheads="1"/>
          </p:cNvPicPr>
          <p:nvPr/>
        </p:nvPicPr>
        <p:blipFill>
          <a:blip r:embed="rId2" cstate="print">
            <a:duotone>
              <a:schemeClr val="bg2">
                <a:shade val="45000"/>
                <a:satMod val="135000"/>
              </a:schemeClr>
              <a:prstClr val="white"/>
            </a:duotone>
          </a:blip>
          <a:srcRect l="14745" t="4404" r="15266"/>
          <a:stretch>
            <a:fillRect/>
          </a:stretch>
        </p:blipFill>
        <p:spPr bwMode="auto">
          <a:xfrm>
            <a:off x="0" y="2280312"/>
            <a:ext cx="9144000" cy="3962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pSp>
        <p:nvGrpSpPr>
          <p:cNvPr id="8" name="Group 22"/>
          <p:cNvGrpSpPr/>
          <p:nvPr/>
        </p:nvGrpSpPr>
        <p:grpSpPr>
          <a:xfrm flipH="1">
            <a:off x="317088" y="3164360"/>
            <a:ext cx="7302912" cy="2544952"/>
            <a:chOff x="317088" y="2971800"/>
            <a:chExt cx="7302912" cy="2544952"/>
          </a:xfrm>
        </p:grpSpPr>
        <p:sp>
          <p:nvSpPr>
            <p:cNvPr id="3" name="Left Arrow 2"/>
            <p:cNvSpPr/>
            <p:nvPr/>
          </p:nvSpPr>
          <p:spPr>
            <a:xfrm>
              <a:off x="3778044" y="2971800"/>
              <a:ext cx="3276600" cy="609600"/>
            </a:xfrm>
            <a:prstGeom prst="leftArrow">
              <a:avLst>
                <a:gd name="adj1" fmla="val 64516"/>
                <a:gd name="adj2" fmla="val 50000"/>
              </a:avLst>
            </a:prstGeom>
            <a:ln/>
            <a:scene3d>
              <a:camera prst="perspectiveRelaxed"/>
              <a:lightRig rig="soft" dir="t"/>
            </a:scene3d>
            <a:sp3d extrusionH="63500"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Calibri" pitchFamily="34" charset="0"/>
              </a:endParaRPr>
            </a:p>
          </p:txBody>
        </p:sp>
        <p:sp>
          <p:nvSpPr>
            <p:cNvPr id="4" name="Left Arrow 3"/>
            <p:cNvSpPr/>
            <p:nvPr/>
          </p:nvSpPr>
          <p:spPr>
            <a:xfrm>
              <a:off x="317088" y="3382296"/>
              <a:ext cx="6882576" cy="609600"/>
            </a:xfrm>
            <a:prstGeom prst="leftArrow">
              <a:avLst>
                <a:gd name="adj1" fmla="val 64516"/>
                <a:gd name="adj2" fmla="val 50000"/>
              </a:avLst>
            </a:prstGeom>
            <a:ln/>
            <a:scene3d>
              <a:camera prst="perspectiveRelaxed"/>
              <a:lightRig rig="soft" dir="t"/>
            </a:scene3d>
            <a:sp3d extrusionH="63500"/>
          </p:spPr>
          <p:style>
            <a:lnRef idx="1">
              <a:schemeClr val="accent3"/>
            </a:lnRef>
            <a:fillRef idx="3">
              <a:schemeClr val="accent3"/>
            </a:fillRef>
            <a:effectRef idx="2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Calibri" pitchFamily="34" charset="0"/>
              </a:endParaRPr>
            </a:p>
          </p:txBody>
        </p:sp>
        <p:sp>
          <p:nvSpPr>
            <p:cNvPr id="2" name="Left Arrow 1"/>
            <p:cNvSpPr/>
            <p:nvPr/>
          </p:nvSpPr>
          <p:spPr>
            <a:xfrm>
              <a:off x="2453148" y="4876800"/>
              <a:ext cx="5166852" cy="609600"/>
            </a:xfrm>
            <a:prstGeom prst="leftArrow">
              <a:avLst>
                <a:gd name="adj1" fmla="val 64516"/>
                <a:gd name="adj2" fmla="val 50000"/>
              </a:avLst>
            </a:prstGeom>
            <a:ln/>
            <a:scene3d>
              <a:camera prst="perspectiveRelaxed"/>
              <a:lightRig rig="soft" dir="t"/>
            </a:scene3d>
            <a:sp3d extrusionH="63500"/>
          </p:spPr>
          <p:style>
            <a:lnRef idx="1">
              <a:schemeClr val="accent5"/>
            </a:lnRef>
            <a:fillRef idx="3">
              <a:schemeClr val="accent5"/>
            </a:fillRef>
            <a:effectRef idx="2">
              <a:schemeClr val="accent5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Calibri" pitchFamily="34" charset="0"/>
              </a:endParaRPr>
            </a:p>
          </p:txBody>
        </p:sp>
        <p:sp>
          <p:nvSpPr>
            <p:cNvPr id="6" name="Left Arrow 5"/>
            <p:cNvSpPr/>
            <p:nvPr/>
          </p:nvSpPr>
          <p:spPr>
            <a:xfrm>
              <a:off x="4572000" y="4343400"/>
              <a:ext cx="2895600" cy="609600"/>
            </a:xfrm>
            <a:prstGeom prst="leftArrow">
              <a:avLst>
                <a:gd name="adj1" fmla="val 64516"/>
                <a:gd name="adj2" fmla="val 50000"/>
              </a:avLst>
            </a:prstGeom>
            <a:ln/>
            <a:scene3d>
              <a:camera prst="perspectiveRelaxed"/>
              <a:lightRig rig="soft" dir="t"/>
            </a:scene3d>
            <a:sp3d extrusionH="63500"/>
          </p:spPr>
          <p:style>
            <a:lnRef idx="1">
              <a:schemeClr val="accent6"/>
            </a:lnRef>
            <a:fillRef idx="3">
              <a:schemeClr val="accent6"/>
            </a:fillRef>
            <a:effectRef idx="2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Calibri" pitchFamily="34" charset="0"/>
              </a:endParaRPr>
            </a:p>
          </p:txBody>
        </p:sp>
        <p:sp>
          <p:nvSpPr>
            <p:cNvPr id="5" name="Left Arrow 4"/>
            <p:cNvSpPr/>
            <p:nvPr/>
          </p:nvSpPr>
          <p:spPr>
            <a:xfrm>
              <a:off x="5469192" y="3854244"/>
              <a:ext cx="1828800" cy="609600"/>
            </a:xfrm>
            <a:prstGeom prst="leftArrow">
              <a:avLst>
                <a:gd name="adj1" fmla="val 64516"/>
                <a:gd name="adj2" fmla="val 50000"/>
              </a:avLst>
            </a:prstGeom>
            <a:ln/>
            <a:scene3d>
              <a:camera prst="perspectiveRelaxed"/>
              <a:lightRig rig="soft" dir="t"/>
            </a:scene3d>
            <a:sp3d extrusionH="63500"/>
          </p:spPr>
          <p:style>
            <a:lnRef idx="1">
              <a:schemeClr val="accent4"/>
            </a:lnRef>
            <a:fillRef idx="3">
              <a:schemeClr val="accent4"/>
            </a:fillRef>
            <a:effectRef idx="2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Calibri" pitchFamily="34" charset="0"/>
              </a:endParaRPr>
            </a:p>
          </p:txBody>
        </p:sp>
        <p:sp>
          <p:nvSpPr>
            <p:cNvPr id="24" name="Rectangle 23"/>
            <p:cNvSpPr/>
            <p:nvPr/>
          </p:nvSpPr>
          <p:spPr>
            <a:xfrm rot="20678276">
              <a:off x="7304676" y="3057270"/>
              <a:ext cx="102556" cy="245948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Calibri" pitchFamily="34" charset="0"/>
              </a:endParaRPr>
            </a:p>
          </p:txBody>
        </p:sp>
      </p:grpSp>
      <p:cxnSp>
        <p:nvCxnSpPr>
          <p:cNvPr id="29" name="Straight Connector 28"/>
          <p:cNvCxnSpPr/>
          <p:nvPr/>
        </p:nvCxnSpPr>
        <p:spPr>
          <a:xfrm>
            <a:off x="0" y="6241124"/>
            <a:ext cx="9144000" cy="1588"/>
          </a:xfrm>
          <a:prstGeom prst="line">
            <a:avLst/>
          </a:prstGeom>
          <a:ln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4" name="TextBox 33"/>
          <p:cNvSpPr txBox="1"/>
          <p:nvPr/>
        </p:nvSpPr>
        <p:spPr>
          <a:xfrm>
            <a:off x="3082660" y="2758297"/>
            <a:ext cx="651140" cy="101566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6000" b="1" cap="all" dirty="0" smtClean="0">
                <a:ln w="9000" cmpd="sng">
                  <a:solidFill>
                    <a:schemeClr val="accent4">
                      <a:shade val="50000"/>
                      <a:satMod val="120000"/>
                    </a:schemeClr>
                  </a:solidFill>
                  <a:prstDash val="solid"/>
                </a:ln>
                <a:effectLst>
                  <a:reflection blurRad="12700" stA="28000" endPos="45000" dist="1000" dir="5400000" sy="-100000" algn="bl" rotWithShape="0"/>
                </a:effectLst>
                <a:latin typeface="Calibri" pitchFamily="34" charset="0"/>
              </a:rPr>
              <a:t>A</a:t>
            </a:r>
            <a:endParaRPr lang="en-US" sz="6000" b="1" cap="all" dirty="0">
              <a:ln w="9000" cmpd="sng">
                <a:solidFill>
                  <a:schemeClr val="accent4">
                    <a:shade val="50000"/>
                    <a:satMod val="120000"/>
                  </a:schemeClr>
                </a:solidFill>
                <a:prstDash val="solid"/>
              </a:ln>
              <a:effectLst>
                <a:reflection blurRad="12700" stA="28000" endPos="45000" dist="1000" dir="5400000" sy="-100000" algn="bl" rotWithShape="0"/>
              </a:effectLst>
              <a:latin typeface="Calibri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6546926" y="3164360"/>
            <a:ext cx="615874" cy="101566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6000" b="1" cap="all" dirty="0" smtClean="0">
                <a:ln w="9000" cmpd="sng">
                  <a:solidFill>
                    <a:schemeClr val="accent4">
                      <a:shade val="50000"/>
                      <a:satMod val="120000"/>
                    </a:schemeClr>
                  </a:solidFill>
                  <a:prstDash val="solid"/>
                </a:ln>
                <a:effectLst>
                  <a:reflection blurRad="12700" stA="28000" endPos="45000" dist="1000" dir="5400000" sy="-100000" algn="bl" rotWithShape="0"/>
                </a:effectLst>
                <a:latin typeface="Calibri" pitchFamily="34" charset="0"/>
              </a:rPr>
              <a:t>B</a:t>
            </a:r>
            <a:endParaRPr lang="en-US" sz="6000" b="1" cap="all" dirty="0">
              <a:ln w="9000" cmpd="sng">
                <a:solidFill>
                  <a:schemeClr val="accent4">
                    <a:shade val="50000"/>
                    <a:satMod val="120000"/>
                  </a:schemeClr>
                </a:solidFill>
                <a:prstDash val="solid"/>
              </a:ln>
              <a:effectLst>
                <a:reflection blurRad="12700" stA="28000" endPos="45000" dist="1000" dir="5400000" sy="-100000" algn="bl" rotWithShape="0"/>
              </a:effectLst>
              <a:latin typeface="Calibri" pitchFamily="34" charset="0"/>
            </a:endParaRPr>
          </a:p>
        </p:txBody>
      </p:sp>
      <p:sp>
        <p:nvSpPr>
          <p:cNvPr id="36" name="TextBox 35"/>
          <p:cNvSpPr txBox="1"/>
          <p:nvPr/>
        </p:nvSpPr>
        <p:spPr>
          <a:xfrm>
            <a:off x="1541771" y="3596497"/>
            <a:ext cx="591829" cy="101566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6000" b="1" cap="all" dirty="0" smtClean="0">
                <a:ln w="9000" cmpd="sng">
                  <a:solidFill>
                    <a:schemeClr val="accent4">
                      <a:shade val="50000"/>
                      <a:satMod val="120000"/>
                    </a:schemeClr>
                  </a:solidFill>
                  <a:prstDash val="solid"/>
                </a:ln>
                <a:effectLst>
                  <a:reflection blurRad="12700" stA="28000" endPos="45000" dist="1000" dir="5400000" sy="-100000" algn="bl" rotWithShape="0"/>
                </a:effectLst>
                <a:latin typeface="Calibri" pitchFamily="34" charset="0"/>
              </a:rPr>
              <a:t>C</a:t>
            </a:r>
            <a:endParaRPr lang="en-US" sz="6000" b="1" cap="all" dirty="0">
              <a:ln w="9000" cmpd="sng">
                <a:solidFill>
                  <a:schemeClr val="accent4">
                    <a:shade val="50000"/>
                    <a:satMod val="120000"/>
                  </a:schemeClr>
                </a:solidFill>
                <a:prstDash val="solid"/>
              </a:ln>
              <a:effectLst>
                <a:reflection blurRad="12700" stA="28000" endPos="45000" dist="1000" dir="5400000" sy="-100000" algn="bl" rotWithShape="0"/>
              </a:effectLst>
              <a:latin typeface="Calibri" pitchFamily="34" charset="0"/>
            </a:endParaRPr>
          </a:p>
        </p:txBody>
      </p:sp>
      <p:sp>
        <p:nvSpPr>
          <p:cNvPr id="37" name="TextBox 36"/>
          <p:cNvSpPr txBox="1"/>
          <p:nvPr/>
        </p:nvSpPr>
        <p:spPr>
          <a:xfrm>
            <a:off x="2377624" y="4078760"/>
            <a:ext cx="670376" cy="101566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6000" b="1" cap="all" dirty="0" smtClean="0">
                <a:ln w="9000" cmpd="sng">
                  <a:solidFill>
                    <a:schemeClr val="accent4">
                      <a:shade val="50000"/>
                      <a:satMod val="120000"/>
                    </a:schemeClr>
                  </a:solidFill>
                  <a:prstDash val="solid"/>
                </a:ln>
                <a:effectLst>
                  <a:reflection blurRad="12700" stA="28000" endPos="45000" dist="1000" dir="5400000" sy="-100000" algn="bl" rotWithShape="0"/>
                </a:effectLst>
                <a:latin typeface="Calibri" pitchFamily="34" charset="0"/>
              </a:rPr>
              <a:t>D</a:t>
            </a:r>
            <a:endParaRPr lang="en-US" sz="6000" b="1" cap="all" dirty="0">
              <a:ln w="9000" cmpd="sng">
                <a:solidFill>
                  <a:schemeClr val="accent4">
                    <a:shade val="50000"/>
                    <a:satMod val="120000"/>
                  </a:schemeClr>
                </a:solidFill>
                <a:prstDash val="solid"/>
              </a:ln>
              <a:effectLst>
                <a:reflection blurRad="12700" stA="28000" endPos="45000" dist="1000" dir="5400000" sy="-100000" algn="bl" rotWithShape="0"/>
              </a:effectLst>
              <a:latin typeface="Calibri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4393231" y="4612160"/>
            <a:ext cx="559769" cy="101566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6000" b="1" cap="all" dirty="0" smtClean="0">
                <a:ln w="9000" cmpd="sng">
                  <a:solidFill>
                    <a:schemeClr val="accent4">
                      <a:shade val="50000"/>
                      <a:satMod val="120000"/>
                    </a:schemeClr>
                  </a:solidFill>
                  <a:prstDash val="solid"/>
                </a:ln>
                <a:effectLst>
                  <a:reflection blurRad="12700" stA="28000" endPos="45000" dist="1000" dir="5400000" sy="-100000" algn="bl" rotWithShape="0"/>
                </a:effectLst>
                <a:latin typeface="Calibri" pitchFamily="34" charset="0"/>
              </a:rPr>
              <a:t>E</a:t>
            </a:r>
            <a:endParaRPr lang="en-US" sz="6000" b="1" cap="all" dirty="0">
              <a:ln w="9000" cmpd="sng">
                <a:solidFill>
                  <a:schemeClr val="accent4">
                    <a:shade val="50000"/>
                    <a:satMod val="120000"/>
                  </a:schemeClr>
                </a:solidFill>
                <a:prstDash val="solid"/>
              </a:ln>
              <a:effectLst>
                <a:reflection blurRad="12700" stA="28000" endPos="45000" dist="1000" dir="5400000" sy="-100000" algn="bl" rotWithShape="0"/>
              </a:effectLst>
              <a:latin typeface="Calibri" pitchFamily="34" charset="0"/>
            </a:endParaRPr>
          </a:p>
        </p:txBody>
      </p:sp>
      <p:sp>
        <p:nvSpPr>
          <p:cNvPr id="40" name="Title 39"/>
          <p:cNvSpPr>
            <a:spLocks noGrp="1"/>
          </p:cNvSpPr>
          <p:nvPr>
            <p:ph type="title"/>
          </p:nvPr>
        </p:nvSpPr>
        <p:spPr>
          <a:xfrm>
            <a:off x="457200" y="685800"/>
            <a:ext cx="4419600" cy="1143000"/>
          </a:xfrm>
        </p:spPr>
        <p:txBody>
          <a:bodyPr/>
          <a:lstStyle/>
          <a:p>
            <a:pPr algn="l"/>
            <a:r>
              <a:rPr lang="en-US" sz="4000" dirty="0" smtClean="0">
                <a:latin typeface="Franklin Gothic Medium Cond" pitchFamily="34" charset="0"/>
              </a:rPr>
              <a:t>Performance chart</a:t>
            </a:r>
            <a:endParaRPr lang="en-US" sz="4000" dirty="0">
              <a:latin typeface="Franklin Gothic Medium Cond" pitchFamily="34" charset="0"/>
            </a:endParaRPr>
          </a:p>
        </p:txBody>
      </p:sp>
      <p:grpSp>
        <p:nvGrpSpPr>
          <p:cNvPr id="9" name="Group 49"/>
          <p:cNvGrpSpPr/>
          <p:nvPr/>
        </p:nvGrpSpPr>
        <p:grpSpPr>
          <a:xfrm>
            <a:off x="5942806" y="913606"/>
            <a:ext cx="2743994" cy="991394"/>
            <a:chOff x="5942806" y="1294606"/>
            <a:chExt cx="2743994" cy="991394"/>
          </a:xfrm>
        </p:grpSpPr>
        <p:sp>
          <p:nvSpPr>
            <p:cNvPr id="41" name="TextBox 40"/>
            <p:cNvSpPr txBox="1"/>
            <p:nvPr/>
          </p:nvSpPr>
          <p:spPr>
            <a:xfrm>
              <a:off x="5943600" y="1370806"/>
              <a:ext cx="2743200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400" dirty="0" smtClean="0">
                  <a:latin typeface="Calibri" pitchFamily="34" charset="0"/>
                </a:rPr>
                <a:t>Resize arrows to depict performance </a:t>
              </a:r>
              <a:endParaRPr lang="en-US" sz="2400" dirty="0">
                <a:latin typeface="Calibri" pitchFamily="34" charset="0"/>
              </a:endParaRPr>
            </a:p>
          </p:txBody>
        </p:sp>
        <p:grpSp>
          <p:nvGrpSpPr>
            <p:cNvPr id="10" name="Group 81"/>
            <p:cNvGrpSpPr/>
            <p:nvPr/>
          </p:nvGrpSpPr>
          <p:grpSpPr>
            <a:xfrm flipH="1">
              <a:off x="5942806" y="1294606"/>
              <a:ext cx="2592388" cy="991394"/>
              <a:chOff x="304800" y="4876800"/>
              <a:chExt cx="2592388" cy="991394"/>
            </a:xfrm>
          </p:grpSpPr>
          <p:cxnSp>
            <p:nvCxnSpPr>
              <p:cNvPr id="43" name="Straight Connector 42"/>
              <p:cNvCxnSpPr/>
              <p:nvPr/>
            </p:nvCxnSpPr>
            <p:spPr>
              <a:xfrm>
                <a:off x="304800" y="4876800"/>
                <a:ext cx="2590800" cy="1588"/>
              </a:xfrm>
              <a:prstGeom prst="line">
                <a:avLst/>
              </a:prstGeom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4" name="Straight Connector 43"/>
              <p:cNvCxnSpPr/>
              <p:nvPr/>
            </p:nvCxnSpPr>
            <p:spPr>
              <a:xfrm rot="16200000" flipH="1">
                <a:off x="2401491" y="5372497"/>
                <a:ext cx="989806" cy="1588"/>
              </a:xfrm>
              <a:prstGeom prst="line">
                <a:avLst/>
              </a:prstGeom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</p:spTree>
    <p:extLst>
      <p:ext uri="{BB962C8B-B14F-4D97-AF65-F5344CB8AC3E}">
        <p14:creationId xmlns:p14="http://schemas.microsoft.com/office/powerpoint/2010/main" val="239601436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4" name="Rectangle 623"/>
          <p:cNvSpPr/>
          <p:nvPr/>
        </p:nvSpPr>
        <p:spPr>
          <a:xfrm>
            <a:off x="0" y="4953000"/>
            <a:ext cx="9144000" cy="1295400"/>
          </a:xfrm>
          <a:prstGeom prst="rect">
            <a:avLst/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Calibri" pitchFamily="34" charset="0"/>
            </a:endParaRPr>
          </a:p>
        </p:txBody>
      </p:sp>
      <p:sp>
        <p:nvSpPr>
          <p:cNvPr id="625" name="Title 624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944562"/>
          </a:xfrm>
        </p:spPr>
        <p:txBody>
          <a:bodyPr>
            <a:normAutofit/>
          </a:bodyPr>
          <a:lstStyle/>
          <a:p>
            <a:r>
              <a:rPr lang="en-US" sz="3600" dirty="0" smtClean="0">
                <a:latin typeface="Franklin Gothic Medium Cond" pitchFamily="34" charset="0"/>
              </a:rPr>
              <a:t>Change over time</a:t>
            </a:r>
            <a:endParaRPr lang="en-US" sz="3600" dirty="0"/>
          </a:p>
        </p:txBody>
      </p:sp>
      <p:grpSp>
        <p:nvGrpSpPr>
          <p:cNvPr id="2" name="Group 637"/>
          <p:cNvGrpSpPr/>
          <p:nvPr/>
        </p:nvGrpSpPr>
        <p:grpSpPr>
          <a:xfrm>
            <a:off x="1931719" y="914400"/>
            <a:ext cx="490501" cy="4953000"/>
            <a:chOff x="4310099" y="1295400"/>
            <a:chExt cx="490501" cy="4953000"/>
          </a:xfrm>
        </p:grpSpPr>
        <p:grpSp>
          <p:nvGrpSpPr>
            <p:cNvPr id="3" name="Group 619"/>
            <p:cNvGrpSpPr/>
            <p:nvPr/>
          </p:nvGrpSpPr>
          <p:grpSpPr>
            <a:xfrm>
              <a:off x="4310099" y="1295400"/>
              <a:ext cx="490501" cy="4953000"/>
              <a:chOff x="4267200" y="1600200"/>
              <a:chExt cx="490501" cy="4953000"/>
            </a:xfrm>
          </p:grpSpPr>
          <p:sp>
            <p:nvSpPr>
              <p:cNvPr id="450" name="Freeform 6"/>
              <p:cNvSpPr>
                <a:spLocks/>
              </p:cNvSpPr>
              <p:nvPr/>
            </p:nvSpPr>
            <p:spPr bwMode="auto">
              <a:xfrm>
                <a:off x="4267200" y="1600200"/>
                <a:ext cx="490501" cy="4953000"/>
              </a:xfrm>
              <a:custGeom>
                <a:avLst/>
                <a:gdLst/>
                <a:ahLst/>
                <a:cxnLst>
                  <a:cxn ang="0">
                    <a:pos x="368" y="168"/>
                  </a:cxn>
                  <a:cxn ang="0">
                    <a:pos x="368" y="150"/>
                  </a:cxn>
                  <a:cxn ang="0">
                    <a:pos x="362" y="118"/>
                  </a:cxn>
                  <a:cxn ang="0">
                    <a:pos x="348" y="88"/>
                  </a:cxn>
                  <a:cxn ang="0">
                    <a:pos x="330" y="60"/>
                  </a:cxn>
                  <a:cxn ang="0">
                    <a:pos x="308" y="38"/>
                  </a:cxn>
                  <a:cxn ang="0">
                    <a:pos x="282" y="20"/>
                  </a:cxn>
                  <a:cxn ang="0">
                    <a:pos x="252" y="8"/>
                  </a:cxn>
                  <a:cxn ang="0">
                    <a:pos x="218" y="0"/>
                  </a:cxn>
                  <a:cxn ang="0">
                    <a:pos x="168" y="0"/>
                  </a:cxn>
                  <a:cxn ang="0">
                    <a:pos x="150" y="0"/>
                  </a:cxn>
                  <a:cxn ang="0">
                    <a:pos x="118" y="8"/>
                  </a:cxn>
                  <a:cxn ang="0">
                    <a:pos x="88" y="20"/>
                  </a:cxn>
                  <a:cxn ang="0">
                    <a:pos x="62" y="38"/>
                  </a:cxn>
                  <a:cxn ang="0">
                    <a:pos x="38" y="60"/>
                  </a:cxn>
                  <a:cxn ang="0">
                    <a:pos x="20" y="88"/>
                  </a:cxn>
                  <a:cxn ang="0">
                    <a:pos x="8" y="118"/>
                  </a:cxn>
                  <a:cxn ang="0">
                    <a:pos x="2" y="150"/>
                  </a:cxn>
                  <a:cxn ang="0">
                    <a:pos x="0" y="544"/>
                  </a:cxn>
                  <a:cxn ang="0">
                    <a:pos x="0" y="550"/>
                  </a:cxn>
                  <a:cxn ang="0">
                    <a:pos x="0" y="2490"/>
                  </a:cxn>
                  <a:cxn ang="0">
                    <a:pos x="0" y="2872"/>
                  </a:cxn>
                  <a:cxn ang="0">
                    <a:pos x="2" y="2900"/>
                  </a:cxn>
                  <a:cxn ang="0">
                    <a:pos x="18" y="2950"/>
                  </a:cxn>
                  <a:cxn ang="0">
                    <a:pos x="50" y="2990"/>
                  </a:cxn>
                  <a:cxn ang="0">
                    <a:pos x="90" y="3020"/>
                  </a:cxn>
                  <a:cxn ang="0">
                    <a:pos x="114" y="3550"/>
                  </a:cxn>
                  <a:cxn ang="0">
                    <a:pos x="114" y="3552"/>
                  </a:cxn>
                  <a:cxn ang="0">
                    <a:pos x="114" y="3664"/>
                  </a:cxn>
                  <a:cxn ang="0">
                    <a:pos x="120" y="3684"/>
                  </a:cxn>
                  <a:cxn ang="0">
                    <a:pos x="132" y="3700"/>
                  </a:cxn>
                  <a:cxn ang="0">
                    <a:pos x="154" y="3712"/>
                  </a:cxn>
                  <a:cxn ang="0">
                    <a:pos x="178" y="3716"/>
                  </a:cxn>
                  <a:cxn ang="0">
                    <a:pos x="190" y="3716"/>
                  </a:cxn>
                  <a:cxn ang="0">
                    <a:pos x="216" y="3712"/>
                  </a:cxn>
                  <a:cxn ang="0">
                    <a:pos x="236" y="3700"/>
                  </a:cxn>
                  <a:cxn ang="0">
                    <a:pos x="250" y="3684"/>
                  </a:cxn>
                  <a:cxn ang="0">
                    <a:pos x="254" y="3664"/>
                  </a:cxn>
                  <a:cxn ang="0">
                    <a:pos x="254" y="3552"/>
                  </a:cxn>
                  <a:cxn ang="0">
                    <a:pos x="254" y="3032"/>
                  </a:cxn>
                  <a:cxn ang="0">
                    <a:pos x="278" y="3020"/>
                  </a:cxn>
                  <a:cxn ang="0">
                    <a:pos x="320" y="2990"/>
                  </a:cxn>
                  <a:cxn ang="0">
                    <a:pos x="350" y="2950"/>
                  </a:cxn>
                  <a:cxn ang="0">
                    <a:pos x="366" y="2900"/>
                  </a:cxn>
                  <a:cxn ang="0">
                    <a:pos x="368" y="2496"/>
                  </a:cxn>
                  <a:cxn ang="0">
                    <a:pos x="368" y="2490"/>
                  </a:cxn>
                  <a:cxn ang="0">
                    <a:pos x="368" y="550"/>
                  </a:cxn>
                  <a:cxn ang="0">
                    <a:pos x="368" y="544"/>
                  </a:cxn>
                </a:cxnLst>
                <a:rect l="0" t="0" r="r" b="b"/>
                <a:pathLst>
                  <a:path w="368" h="3716">
                    <a:moveTo>
                      <a:pt x="368" y="544"/>
                    </a:moveTo>
                    <a:lnTo>
                      <a:pt x="368" y="168"/>
                    </a:lnTo>
                    <a:lnTo>
                      <a:pt x="368" y="168"/>
                    </a:lnTo>
                    <a:lnTo>
                      <a:pt x="368" y="150"/>
                    </a:lnTo>
                    <a:lnTo>
                      <a:pt x="366" y="134"/>
                    </a:lnTo>
                    <a:lnTo>
                      <a:pt x="362" y="118"/>
                    </a:lnTo>
                    <a:lnTo>
                      <a:pt x="356" y="102"/>
                    </a:lnTo>
                    <a:lnTo>
                      <a:pt x="348" y="88"/>
                    </a:lnTo>
                    <a:lnTo>
                      <a:pt x="340" y="74"/>
                    </a:lnTo>
                    <a:lnTo>
                      <a:pt x="330" y="60"/>
                    </a:lnTo>
                    <a:lnTo>
                      <a:pt x="320" y="50"/>
                    </a:lnTo>
                    <a:lnTo>
                      <a:pt x="308" y="38"/>
                    </a:lnTo>
                    <a:lnTo>
                      <a:pt x="294" y="28"/>
                    </a:lnTo>
                    <a:lnTo>
                      <a:pt x="282" y="20"/>
                    </a:lnTo>
                    <a:lnTo>
                      <a:pt x="266" y="14"/>
                    </a:lnTo>
                    <a:lnTo>
                      <a:pt x="252" y="8"/>
                    </a:lnTo>
                    <a:lnTo>
                      <a:pt x="234" y="4"/>
                    </a:lnTo>
                    <a:lnTo>
                      <a:pt x="218" y="0"/>
                    </a:lnTo>
                    <a:lnTo>
                      <a:pt x="202" y="0"/>
                    </a:lnTo>
                    <a:lnTo>
                      <a:pt x="168" y="0"/>
                    </a:lnTo>
                    <a:lnTo>
                      <a:pt x="168" y="0"/>
                    </a:lnTo>
                    <a:lnTo>
                      <a:pt x="150" y="0"/>
                    </a:lnTo>
                    <a:lnTo>
                      <a:pt x="134" y="4"/>
                    </a:lnTo>
                    <a:lnTo>
                      <a:pt x="118" y="8"/>
                    </a:lnTo>
                    <a:lnTo>
                      <a:pt x="102" y="14"/>
                    </a:lnTo>
                    <a:lnTo>
                      <a:pt x="88" y="20"/>
                    </a:lnTo>
                    <a:lnTo>
                      <a:pt x="74" y="28"/>
                    </a:lnTo>
                    <a:lnTo>
                      <a:pt x="62" y="38"/>
                    </a:lnTo>
                    <a:lnTo>
                      <a:pt x="50" y="50"/>
                    </a:lnTo>
                    <a:lnTo>
                      <a:pt x="38" y="60"/>
                    </a:lnTo>
                    <a:lnTo>
                      <a:pt x="28" y="74"/>
                    </a:lnTo>
                    <a:lnTo>
                      <a:pt x="20" y="88"/>
                    </a:lnTo>
                    <a:lnTo>
                      <a:pt x="14" y="102"/>
                    </a:lnTo>
                    <a:lnTo>
                      <a:pt x="8" y="118"/>
                    </a:lnTo>
                    <a:lnTo>
                      <a:pt x="4" y="134"/>
                    </a:lnTo>
                    <a:lnTo>
                      <a:pt x="2" y="150"/>
                    </a:lnTo>
                    <a:lnTo>
                      <a:pt x="0" y="168"/>
                    </a:lnTo>
                    <a:lnTo>
                      <a:pt x="0" y="544"/>
                    </a:lnTo>
                    <a:lnTo>
                      <a:pt x="0" y="544"/>
                    </a:lnTo>
                    <a:lnTo>
                      <a:pt x="0" y="550"/>
                    </a:lnTo>
                    <a:lnTo>
                      <a:pt x="0" y="2490"/>
                    </a:lnTo>
                    <a:lnTo>
                      <a:pt x="0" y="2490"/>
                    </a:lnTo>
                    <a:lnTo>
                      <a:pt x="0" y="2496"/>
                    </a:lnTo>
                    <a:lnTo>
                      <a:pt x="0" y="2872"/>
                    </a:lnTo>
                    <a:lnTo>
                      <a:pt x="0" y="2872"/>
                    </a:lnTo>
                    <a:lnTo>
                      <a:pt x="2" y="2900"/>
                    </a:lnTo>
                    <a:lnTo>
                      <a:pt x="8" y="2926"/>
                    </a:lnTo>
                    <a:lnTo>
                      <a:pt x="18" y="2950"/>
                    </a:lnTo>
                    <a:lnTo>
                      <a:pt x="32" y="2972"/>
                    </a:lnTo>
                    <a:lnTo>
                      <a:pt x="50" y="2990"/>
                    </a:lnTo>
                    <a:lnTo>
                      <a:pt x="68" y="3008"/>
                    </a:lnTo>
                    <a:lnTo>
                      <a:pt x="90" y="3020"/>
                    </a:lnTo>
                    <a:lnTo>
                      <a:pt x="114" y="3032"/>
                    </a:lnTo>
                    <a:lnTo>
                      <a:pt x="114" y="3550"/>
                    </a:lnTo>
                    <a:lnTo>
                      <a:pt x="114" y="3550"/>
                    </a:lnTo>
                    <a:lnTo>
                      <a:pt x="114" y="3552"/>
                    </a:lnTo>
                    <a:lnTo>
                      <a:pt x="114" y="3664"/>
                    </a:lnTo>
                    <a:lnTo>
                      <a:pt x="114" y="3664"/>
                    </a:lnTo>
                    <a:lnTo>
                      <a:pt x="116" y="3674"/>
                    </a:lnTo>
                    <a:lnTo>
                      <a:pt x="120" y="3684"/>
                    </a:lnTo>
                    <a:lnTo>
                      <a:pt x="126" y="3692"/>
                    </a:lnTo>
                    <a:lnTo>
                      <a:pt x="132" y="3700"/>
                    </a:lnTo>
                    <a:lnTo>
                      <a:pt x="142" y="3706"/>
                    </a:lnTo>
                    <a:lnTo>
                      <a:pt x="154" y="3712"/>
                    </a:lnTo>
                    <a:lnTo>
                      <a:pt x="166" y="3714"/>
                    </a:lnTo>
                    <a:lnTo>
                      <a:pt x="178" y="3716"/>
                    </a:lnTo>
                    <a:lnTo>
                      <a:pt x="190" y="3716"/>
                    </a:lnTo>
                    <a:lnTo>
                      <a:pt x="190" y="3716"/>
                    </a:lnTo>
                    <a:lnTo>
                      <a:pt x="204" y="3714"/>
                    </a:lnTo>
                    <a:lnTo>
                      <a:pt x="216" y="3712"/>
                    </a:lnTo>
                    <a:lnTo>
                      <a:pt x="226" y="3706"/>
                    </a:lnTo>
                    <a:lnTo>
                      <a:pt x="236" y="3700"/>
                    </a:lnTo>
                    <a:lnTo>
                      <a:pt x="244" y="3692"/>
                    </a:lnTo>
                    <a:lnTo>
                      <a:pt x="250" y="3684"/>
                    </a:lnTo>
                    <a:lnTo>
                      <a:pt x="254" y="3674"/>
                    </a:lnTo>
                    <a:lnTo>
                      <a:pt x="254" y="3664"/>
                    </a:lnTo>
                    <a:lnTo>
                      <a:pt x="254" y="3552"/>
                    </a:lnTo>
                    <a:lnTo>
                      <a:pt x="254" y="3552"/>
                    </a:lnTo>
                    <a:lnTo>
                      <a:pt x="254" y="3550"/>
                    </a:lnTo>
                    <a:lnTo>
                      <a:pt x="254" y="3032"/>
                    </a:lnTo>
                    <a:lnTo>
                      <a:pt x="254" y="3032"/>
                    </a:lnTo>
                    <a:lnTo>
                      <a:pt x="278" y="3020"/>
                    </a:lnTo>
                    <a:lnTo>
                      <a:pt x="300" y="3008"/>
                    </a:lnTo>
                    <a:lnTo>
                      <a:pt x="320" y="2990"/>
                    </a:lnTo>
                    <a:lnTo>
                      <a:pt x="336" y="2972"/>
                    </a:lnTo>
                    <a:lnTo>
                      <a:pt x="350" y="2950"/>
                    </a:lnTo>
                    <a:lnTo>
                      <a:pt x="360" y="2926"/>
                    </a:lnTo>
                    <a:lnTo>
                      <a:pt x="366" y="2900"/>
                    </a:lnTo>
                    <a:lnTo>
                      <a:pt x="368" y="2872"/>
                    </a:lnTo>
                    <a:lnTo>
                      <a:pt x="368" y="2496"/>
                    </a:lnTo>
                    <a:lnTo>
                      <a:pt x="368" y="2496"/>
                    </a:lnTo>
                    <a:lnTo>
                      <a:pt x="368" y="2490"/>
                    </a:lnTo>
                    <a:lnTo>
                      <a:pt x="368" y="550"/>
                    </a:lnTo>
                    <a:lnTo>
                      <a:pt x="368" y="550"/>
                    </a:lnTo>
                    <a:lnTo>
                      <a:pt x="368" y="544"/>
                    </a:lnTo>
                    <a:lnTo>
                      <a:pt x="368" y="544"/>
                    </a:lnTo>
                    <a:close/>
                  </a:path>
                </a:pathLst>
              </a:custGeom>
              <a:gradFill>
                <a:gsLst>
                  <a:gs pos="0">
                    <a:schemeClr val="bg1">
                      <a:lumMod val="75000"/>
                    </a:schemeClr>
                  </a:gs>
                  <a:gs pos="50000">
                    <a:schemeClr val="bg1">
                      <a:lumMod val="85000"/>
                    </a:schemeClr>
                  </a:gs>
                  <a:gs pos="100000">
                    <a:schemeClr val="bg1">
                      <a:lumMod val="95000"/>
                    </a:schemeClr>
                  </a:gs>
                </a:gsLst>
                <a:lin ang="5400000" scaled="0"/>
              </a:gradFill>
              <a:ln>
                <a:solidFill>
                  <a:schemeClr val="bg1">
                    <a:lumMod val="50000"/>
                  </a:schemeClr>
                </a:solidFill>
              </a:ln>
              <a:effectLst>
                <a:reflection blurRad="6350" stA="52000" endA="300" endPos="35000" dir="5400000" sy="-100000" algn="bl" rotWithShape="0"/>
              </a:effectLst>
              <a:scene3d>
                <a:camera prst="orthographicFront"/>
                <a:lightRig rig="threePt" dir="t"/>
              </a:scene3d>
              <a:sp3d>
                <a:bevelT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solidFill>
                    <a:schemeClr val="lt1"/>
                  </a:solidFill>
                  <a:latin typeface="Calibri" pitchFamily="34" charset="0"/>
                </a:endParaRPr>
              </a:p>
            </p:txBody>
          </p:sp>
          <p:sp>
            <p:nvSpPr>
              <p:cNvPr id="451" name="Rounded Rectangle 450"/>
              <p:cNvSpPr/>
              <p:nvPr/>
            </p:nvSpPr>
            <p:spPr>
              <a:xfrm>
                <a:off x="4419600" y="3505200"/>
                <a:ext cx="152400" cy="2971800"/>
              </a:xfrm>
              <a:prstGeom prst="roundRect">
                <a:avLst/>
              </a:prstGeom>
              <a:ln>
                <a:noFill/>
              </a:ln>
              <a:effectLst>
                <a:outerShdw blurRad="44450" dist="27940" dir="5400000" algn="ctr">
                  <a:srgbClr val="000000">
                    <a:alpha val="32000"/>
                  </a:srgbClr>
                </a:outerShdw>
                <a:reflection blurRad="6350" stA="52000" endA="300" endPos="35000" dir="5400000" sy="-100000" algn="bl" rotWithShape="0"/>
              </a:effectLst>
              <a:scene3d>
                <a:camera prst="orthographicFront">
                  <a:rot lat="0" lon="0" rev="0"/>
                </a:camera>
                <a:lightRig rig="balanced" dir="t">
                  <a:rot lat="0" lon="0" rev="8700000"/>
                </a:lightRig>
              </a:scene3d>
              <a:sp3d>
                <a:bevelT w="190500" h="381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latin typeface="Calibri" pitchFamily="34" charset="0"/>
                </a:endParaRPr>
              </a:p>
            </p:txBody>
          </p:sp>
          <p:grpSp>
            <p:nvGrpSpPr>
              <p:cNvPr id="4" name="Group 451"/>
              <p:cNvGrpSpPr/>
              <p:nvPr/>
            </p:nvGrpSpPr>
            <p:grpSpPr>
              <a:xfrm>
                <a:off x="4419600" y="2430384"/>
                <a:ext cx="192504" cy="3056016"/>
                <a:chOff x="762000" y="2354184"/>
                <a:chExt cx="192504" cy="3056016"/>
              </a:xfrm>
            </p:grpSpPr>
            <p:grpSp>
              <p:nvGrpSpPr>
                <p:cNvPr id="5" name="Group 14"/>
                <p:cNvGrpSpPr/>
                <p:nvPr/>
              </p:nvGrpSpPr>
              <p:grpSpPr>
                <a:xfrm flipH="1">
                  <a:off x="764004" y="3886199"/>
                  <a:ext cx="190500" cy="1524002"/>
                  <a:chOff x="1600200" y="2286000"/>
                  <a:chExt cx="381000" cy="3048000"/>
                </a:xfrm>
              </p:grpSpPr>
              <p:grpSp>
                <p:nvGrpSpPr>
                  <p:cNvPr id="6" name="Group 65"/>
                  <p:cNvGrpSpPr/>
                  <p:nvPr/>
                </p:nvGrpSpPr>
                <p:grpSpPr>
                  <a:xfrm>
                    <a:off x="1600200" y="2286000"/>
                    <a:ext cx="381000" cy="763985"/>
                    <a:chOff x="1600200" y="2286000"/>
                    <a:chExt cx="381000" cy="763985"/>
                  </a:xfrm>
                </p:grpSpPr>
                <p:cxnSp>
                  <p:nvCxnSpPr>
                    <p:cNvPr id="498" name="Straight Connector 497"/>
                    <p:cNvCxnSpPr/>
                    <p:nvPr/>
                  </p:nvCxnSpPr>
                  <p:spPr>
                    <a:xfrm>
                      <a:off x="1600200" y="2286000"/>
                      <a:ext cx="381000" cy="1985"/>
                    </a:xfrm>
                    <a:prstGeom prst="line">
                      <a:avLst/>
                    </a:prstGeom>
                    <a:ln w="3810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99" name="Straight Connector 498"/>
                    <p:cNvCxnSpPr/>
                    <p:nvPr/>
                  </p:nvCxnSpPr>
                  <p:spPr>
                    <a:xfrm>
                      <a:off x="1600200" y="2439035"/>
                      <a:ext cx="228600" cy="1191"/>
                    </a:xfrm>
                    <a:prstGeom prst="line">
                      <a:avLst/>
                    </a:prstGeom>
                    <a:ln w="3810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00" name="Straight Connector 499"/>
                    <p:cNvCxnSpPr/>
                    <p:nvPr/>
                  </p:nvCxnSpPr>
                  <p:spPr>
                    <a:xfrm>
                      <a:off x="1600200" y="2591276"/>
                      <a:ext cx="228600" cy="1191"/>
                    </a:xfrm>
                    <a:prstGeom prst="line">
                      <a:avLst/>
                    </a:prstGeom>
                    <a:ln w="3810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01" name="Straight Connector 500"/>
                    <p:cNvCxnSpPr/>
                    <p:nvPr/>
                  </p:nvCxnSpPr>
                  <p:spPr>
                    <a:xfrm>
                      <a:off x="1600200" y="2743517"/>
                      <a:ext cx="228600" cy="1191"/>
                    </a:xfrm>
                    <a:prstGeom prst="line">
                      <a:avLst/>
                    </a:prstGeom>
                    <a:ln w="3810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02" name="Straight Connector 501"/>
                    <p:cNvCxnSpPr/>
                    <p:nvPr/>
                  </p:nvCxnSpPr>
                  <p:spPr>
                    <a:xfrm>
                      <a:off x="1600200" y="2895758"/>
                      <a:ext cx="228600" cy="1191"/>
                    </a:xfrm>
                    <a:prstGeom prst="line">
                      <a:avLst/>
                    </a:prstGeom>
                    <a:ln w="3810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03" name="Straight Connector 502"/>
                    <p:cNvCxnSpPr/>
                    <p:nvPr/>
                  </p:nvCxnSpPr>
                  <p:spPr>
                    <a:xfrm>
                      <a:off x="1600200" y="3048000"/>
                      <a:ext cx="381000" cy="1985"/>
                    </a:xfrm>
                    <a:prstGeom prst="line">
                      <a:avLst/>
                    </a:prstGeom>
                    <a:ln w="3810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7" name="Group 73"/>
                  <p:cNvGrpSpPr/>
                  <p:nvPr/>
                </p:nvGrpSpPr>
                <p:grpSpPr>
                  <a:xfrm>
                    <a:off x="1600200" y="3200373"/>
                    <a:ext cx="381000" cy="610950"/>
                    <a:chOff x="1600200" y="3429635"/>
                    <a:chExt cx="381000" cy="610950"/>
                  </a:xfrm>
                </p:grpSpPr>
                <p:cxnSp>
                  <p:nvCxnSpPr>
                    <p:cNvPr id="493" name="Straight Connector 30"/>
                    <p:cNvCxnSpPr/>
                    <p:nvPr/>
                  </p:nvCxnSpPr>
                  <p:spPr>
                    <a:xfrm>
                      <a:off x="1600200" y="3429635"/>
                      <a:ext cx="228600" cy="1191"/>
                    </a:xfrm>
                    <a:prstGeom prst="line">
                      <a:avLst/>
                    </a:prstGeom>
                    <a:ln w="3810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94" name="Straight Connector 31"/>
                    <p:cNvCxnSpPr/>
                    <p:nvPr/>
                  </p:nvCxnSpPr>
                  <p:spPr>
                    <a:xfrm>
                      <a:off x="1600200" y="3581876"/>
                      <a:ext cx="228600" cy="1191"/>
                    </a:xfrm>
                    <a:prstGeom prst="line">
                      <a:avLst/>
                    </a:prstGeom>
                    <a:ln w="3810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95" name="Straight Connector 32"/>
                    <p:cNvCxnSpPr/>
                    <p:nvPr/>
                  </p:nvCxnSpPr>
                  <p:spPr>
                    <a:xfrm>
                      <a:off x="1600200" y="3734117"/>
                      <a:ext cx="228600" cy="1191"/>
                    </a:xfrm>
                    <a:prstGeom prst="line">
                      <a:avLst/>
                    </a:prstGeom>
                    <a:ln w="3810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96" name="Straight Connector 33"/>
                    <p:cNvCxnSpPr/>
                    <p:nvPr/>
                  </p:nvCxnSpPr>
                  <p:spPr>
                    <a:xfrm>
                      <a:off x="1600200" y="3886358"/>
                      <a:ext cx="228600" cy="1191"/>
                    </a:xfrm>
                    <a:prstGeom prst="line">
                      <a:avLst/>
                    </a:prstGeom>
                    <a:ln w="3810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97" name="Straight Connector 496"/>
                    <p:cNvCxnSpPr/>
                    <p:nvPr/>
                  </p:nvCxnSpPr>
                  <p:spPr>
                    <a:xfrm>
                      <a:off x="1600200" y="4038600"/>
                      <a:ext cx="381000" cy="1985"/>
                    </a:xfrm>
                    <a:prstGeom prst="line">
                      <a:avLst/>
                    </a:prstGeom>
                    <a:ln w="3810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8" name="Group 74"/>
                  <p:cNvGrpSpPr/>
                  <p:nvPr/>
                </p:nvGrpSpPr>
                <p:grpSpPr>
                  <a:xfrm>
                    <a:off x="1600200" y="3961711"/>
                    <a:ext cx="381000" cy="610950"/>
                    <a:chOff x="1600200" y="3429635"/>
                    <a:chExt cx="381000" cy="610950"/>
                  </a:xfrm>
                </p:grpSpPr>
                <p:cxnSp>
                  <p:nvCxnSpPr>
                    <p:cNvPr id="488" name="Straight Connector 487"/>
                    <p:cNvCxnSpPr/>
                    <p:nvPr/>
                  </p:nvCxnSpPr>
                  <p:spPr>
                    <a:xfrm>
                      <a:off x="1600200" y="3429635"/>
                      <a:ext cx="228600" cy="1191"/>
                    </a:xfrm>
                    <a:prstGeom prst="line">
                      <a:avLst/>
                    </a:prstGeom>
                    <a:ln w="3810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89" name="Straight Connector 488"/>
                    <p:cNvCxnSpPr/>
                    <p:nvPr/>
                  </p:nvCxnSpPr>
                  <p:spPr>
                    <a:xfrm>
                      <a:off x="1600200" y="3581876"/>
                      <a:ext cx="228600" cy="1191"/>
                    </a:xfrm>
                    <a:prstGeom prst="line">
                      <a:avLst/>
                    </a:prstGeom>
                    <a:ln w="3810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90" name="Straight Connector 489"/>
                    <p:cNvCxnSpPr/>
                    <p:nvPr/>
                  </p:nvCxnSpPr>
                  <p:spPr>
                    <a:xfrm>
                      <a:off x="1600200" y="3734117"/>
                      <a:ext cx="228600" cy="1191"/>
                    </a:xfrm>
                    <a:prstGeom prst="line">
                      <a:avLst/>
                    </a:prstGeom>
                    <a:ln w="3810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91" name="Straight Connector 490"/>
                    <p:cNvCxnSpPr/>
                    <p:nvPr/>
                  </p:nvCxnSpPr>
                  <p:spPr>
                    <a:xfrm>
                      <a:off x="1600200" y="3886358"/>
                      <a:ext cx="228600" cy="1191"/>
                    </a:xfrm>
                    <a:prstGeom prst="line">
                      <a:avLst/>
                    </a:prstGeom>
                    <a:ln w="3810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92" name="Straight Connector 491"/>
                    <p:cNvCxnSpPr/>
                    <p:nvPr/>
                  </p:nvCxnSpPr>
                  <p:spPr>
                    <a:xfrm>
                      <a:off x="1600200" y="4038600"/>
                      <a:ext cx="381000" cy="1985"/>
                    </a:xfrm>
                    <a:prstGeom prst="line">
                      <a:avLst/>
                    </a:prstGeom>
                    <a:ln w="3810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9" name="Group 80"/>
                  <p:cNvGrpSpPr/>
                  <p:nvPr/>
                </p:nvGrpSpPr>
                <p:grpSpPr>
                  <a:xfrm>
                    <a:off x="1600200" y="4723050"/>
                    <a:ext cx="381000" cy="610950"/>
                    <a:chOff x="1600200" y="3429635"/>
                    <a:chExt cx="381000" cy="610950"/>
                  </a:xfrm>
                </p:grpSpPr>
                <p:cxnSp>
                  <p:nvCxnSpPr>
                    <p:cNvPr id="483" name="Straight Connector 482"/>
                    <p:cNvCxnSpPr/>
                    <p:nvPr/>
                  </p:nvCxnSpPr>
                  <p:spPr>
                    <a:xfrm>
                      <a:off x="1600200" y="3429635"/>
                      <a:ext cx="228600" cy="1191"/>
                    </a:xfrm>
                    <a:prstGeom prst="line">
                      <a:avLst/>
                    </a:prstGeom>
                    <a:ln w="3810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84" name="Straight Connector 483"/>
                    <p:cNvCxnSpPr/>
                    <p:nvPr/>
                  </p:nvCxnSpPr>
                  <p:spPr>
                    <a:xfrm>
                      <a:off x="1600200" y="3581876"/>
                      <a:ext cx="228600" cy="1191"/>
                    </a:xfrm>
                    <a:prstGeom prst="line">
                      <a:avLst/>
                    </a:prstGeom>
                    <a:ln w="3810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85" name="Straight Connector 484"/>
                    <p:cNvCxnSpPr/>
                    <p:nvPr/>
                  </p:nvCxnSpPr>
                  <p:spPr>
                    <a:xfrm>
                      <a:off x="1600200" y="3734117"/>
                      <a:ext cx="228600" cy="1191"/>
                    </a:xfrm>
                    <a:prstGeom prst="line">
                      <a:avLst/>
                    </a:prstGeom>
                    <a:ln w="3810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86" name="Straight Connector 485"/>
                    <p:cNvCxnSpPr/>
                    <p:nvPr/>
                  </p:nvCxnSpPr>
                  <p:spPr>
                    <a:xfrm>
                      <a:off x="1600200" y="3886358"/>
                      <a:ext cx="228600" cy="1191"/>
                    </a:xfrm>
                    <a:prstGeom prst="line">
                      <a:avLst/>
                    </a:prstGeom>
                    <a:ln w="3810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87" name="Straight Connector 486"/>
                    <p:cNvCxnSpPr/>
                    <p:nvPr/>
                  </p:nvCxnSpPr>
                  <p:spPr>
                    <a:xfrm>
                      <a:off x="1600200" y="4038600"/>
                      <a:ext cx="381000" cy="1985"/>
                    </a:xfrm>
                    <a:prstGeom prst="line">
                      <a:avLst/>
                    </a:prstGeom>
                    <a:ln w="3810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10" name="Group 68"/>
                <p:cNvGrpSpPr/>
                <p:nvPr/>
              </p:nvGrpSpPr>
              <p:grpSpPr>
                <a:xfrm>
                  <a:off x="762000" y="2354761"/>
                  <a:ext cx="190500" cy="1448527"/>
                  <a:chOff x="762000" y="2210377"/>
                  <a:chExt cx="190500" cy="1448527"/>
                </a:xfrm>
              </p:grpSpPr>
              <p:grpSp>
                <p:nvGrpSpPr>
                  <p:cNvPr id="11" name="Group 65"/>
                  <p:cNvGrpSpPr/>
                  <p:nvPr/>
                </p:nvGrpSpPr>
                <p:grpSpPr>
                  <a:xfrm flipH="1">
                    <a:off x="762000" y="2210377"/>
                    <a:ext cx="190500" cy="382186"/>
                    <a:chOff x="1600200" y="2286000"/>
                    <a:chExt cx="381000" cy="763985"/>
                  </a:xfrm>
                </p:grpSpPr>
                <p:cxnSp>
                  <p:nvCxnSpPr>
                    <p:cNvPr id="473" name="Straight Connector 472"/>
                    <p:cNvCxnSpPr/>
                    <p:nvPr/>
                  </p:nvCxnSpPr>
                  <p:spPr>
                    <a:xfrm>
                      <a:off x="1600200" y="2286000"/>
                      <a:ext cx="381000" cy="1985"/>
                    </a:xfrm>
                    <a:prstGeom prst="line">
                      <a:avLst/>
                    </a:prstGeom>
                    <a:ln w="3810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74" name="Straight Connector 473"/>
                    <p:cNvCxnSpPr/>
                    <p:nvPr/>
                  </p:nvCxnSpPr>
                  <p:spPr>
                    <a:xfrm>
                      <a:off x="1600200" y="2439035"/>
                      <a:ext cx="228600" cy="1191"/>
                    </a:xfrm>
                    <a:prstGeom prst="line">
                      <a:avLst/>
                    </a:prstGeom>
                    <a:ln w="3810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75" name="Straight Connector 474"/>
                    <p:cNvCxnSpPr/>
                    <p:nvPr/>
                  </p:nvCxnSpPr>
                  <p:spPr>
                    <a:xfrm>
                      <a:off x="1600200" y="2591276"/>
                      <a:ext cx="228600" cy="1191"/>
                    </a:xfrm>
                    <a:prstGeom prst="line">
                      <a:avLst/>
                    </a:prstGeom>
                    <a:ln w="3810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76" name="Straight Connector 475"/>
                    <p:cNvCxnSpPr/>
                    <p:nvPr/>
                  </p:nvCxnSpPr>
                  <p:spPr>
                    <a:xfrm>
                      <a:off x="1600200" y="2743517"/>
                      <a:ext cx="228600" cy="1191"/>
                    </a:xfrm>
                    <a:prstGeom prst="line">
                      <a:avLst/>
                    </a:prstGeom>
                    <a:ln w="3810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77" name="Straight Connector 476"/>
                    <p:cNvCxnSpPr/>
                    <p:nvPr/>
                  </p:nvCxnSpPr>
                  <p:spPr>
                    <a:xfrm>
                      <a:off x="1600200" y="2895758"/>
                      <a:ext cx="228600" cy="1191"/>
                    </a:xfrm>
                    <a:prstGeom prst="line">
                      <a:avLst/>
                    </a:prstGeom>
                    <a:ln w="3810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78" name="Straight Connector 477"/>
                    <p:cNvCxnSpPr/>
                    <p:nvPr/>
                  </p:nvCxnSpPr>
                  <p:spPr>
                    <a:xfrm>
                      <a:off x="1600200" y="3048000"/>
                      <a:ext cx="381000" cy="1985"/>
                    </a:xfrm>
                    <a:prstGeom prst="line">
                      <a:avLst/>
                    </a:prstGeom>
                    <a:ln w="3810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2" name="Group 73"/>
                  <p:cNvGrpSpPr/>
                  <p:nvPr/>
                </p:nvGrpSpPr>
                <p:grpSpPr>
                  <a:xfrm flipH="1">
                    <a:off x="762000" y="2668419"/>
                    <a:ext cx="190500" cy="305730"/>
                    <a:chOff x="1600200" y="3429635"/>
                    <a:chExt cx="381000" cy="610950"/>
                  </a:xfrm>
                </p:grpSpPr>
                <p:cxnSp>
                  <p:nvCxnSpPr>
                    <p:cNvPr id="468" name="Straight Connector 467"/>
                    <p:cNvCxnSpPr/>
                    <p:nvPr/>
                  </p:nvCxnSpPr>
                  <p:spPr>
                    <a:xfrm>
                      <a:off x="1600200" y="3429635"/>
                      <a:ext cx="228600" cy="1191"/>
                    </a:xfrm>
                    <a:prstGeom prst="line">
                      <a:avLst/>
                    </a:prstGeom>
                    <a:ln w="3810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69" name="Straight Connector 468"/>
                    <p:cNvCxnSpPr/>
                    <p:nvPr/>
                  </p:nvCxnSpPr>
                  <p:spPr>
                    <a:xfrm>
                      <a:off x="1600200" y="3581876"/>
                      <a:ext cx="228600" cy="1191"/>
                    </a:xfrm>
                    <a:prstGeom prst="line">
                      <a:avLst/>
                    </a:prstGeom>
                    <a:ln w="3810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70" name="Straight Connector 469"/>
                    <p:cNvCxnSpPr/>
                    <p:nvPr/>
                  </p:nvCxnSpPr>
                  <p:spPr>
                    <a:xfrm>
                      <a:off x="1600200" y="3734117"/>
                      <a:ext cx="228600" cy="1191"/>
                    </a:xfrm>
                    <a:prstGeom prst="line">
                      <a:avLst/>
                    </a:prstGeom>
                    <a:ln w="3810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71" name="Straight Connector 470"/>
                    <p:cNvCxnSpPr/>
                    <p:nvPr/>
                  </p:nvCxnSpPr>
                  <p:spPr>
                    <a:xfrm>
                      <a:off x="1600200" y="3886358"/>
                      <a:ext cx="228600" cy="1191"/>
                    </a:xfrm>
                    <a:prstGeom prst="line">
                      <a:avLst/>
                    </a:prstGeom>
                    <a:ln w="3810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72" name="Straight Connector 471"/>
                    <p:cNvCxnSpPr/>
                    <p:nvPr/>
                  </p:nvCxnSpPr>
                  <p:spPr>
                    <a:xfrm>
                      <a:off x="1600200" y="4038600"/>
                      <a:ext cx="381000" cy="1985"/>
                    </a:xfrm>
                    <a:prstGeom prst="line">
                      <a:avLst/>
                    </a:prstGeom>
                    <a:ln w="3810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4" name="Group 74"/>
                  <p:cNvGrpSpPr/>
                  <p:nvPr/>
                </p:nvGrpSpPr>
                <p:grpSpPr>
                  <a:xfrm flipH="1">
                    <a:off x="762000" y="3049088"/>
                    <a:ext cx="190500" cy="305730"/>
                    <a:chOff x="1600200" y="3429635"/>
                    <a:chExt cx="381000" cy="610950"/>
                  </a:xfrm>
                </p:grpSpPr>
                <p:cxnSp>
                  <p:nvCxnSpPr>
                    <p:cNvPr id="463" name="Straight Connector 462"/>
                    <p:cNvCxnSpPr/>
                    <p:nvPr/>
                  </p:nvCxnSpPr>
                  <p:spPr>
                    <a:xfrm>
                      <a:off x="1600200" y="3429635"/>
                      <a:ext cx="228600" cy="1191"/>
                    </a:xfrm>
                    <a:prstGeom prst="line">
                      <a:avLst/>
                    </a:prstGeom>
                    <a:ln w="3810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64" name="Straight Connector 463"/>
                    <p:cNvCxnSpPr/>
                    <p:nvPr/>
                  </p:nvCxnSpPr>
                  <p:spPr>
                    <a:xfrm>
                      <a:off x="1600200" y="3581876"/>
                      <a:ext cx="228600" cy="1191"/>
                    </a:xfrm>
                    <a:prstGeom prst="line">
                      <a:avLst/>
                    </a:prstGeom>
                    <a:ln w="3810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65" name="Straight Connector 464"/>
                    <p:cNvCxnSpPr/>
                    <p:nvPr/>
                  </p:nvCxnSpPr>
                  <p:spPr>
                    <a:xfrm>
                      <a:off x="1600200" y="3734117"/>
                      <a:ext cx="228600" cy="1191"/>
                    </a:xfrm>
                    <a:prstGeom prst="line">
                      <a:avLst/>
                    </a:prstGeom>
                    <a:ln w="3810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66" name="Straight Connector 465"/>
                    <p:cNvCxnSpPr/>
                    <p:nvPr/>
                  </p:nvCxnSpPr>
                  <p:spPr>
                    <a:xfrm>
                      <a:off x="1600200" y="3886358"/>
                      <a:ext cx="228600" cy="1191"/>
                    </a:xfrm>
                    <a:prstGeom prst="line">
                      <a:avLst/>
                    </a:prstGeom>
                    <a:ln w="3810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67" name="Straight Connector 466"/>
                    <p:cNvCxnSpPr/>
                    <p:nvPr/>
                  </p:nvCxnSpPr>
                  <p:spPr>
                    <a:xfrm>
                      <a:off x="1600200" y="4038600"/>
                      <a:ext cx="381000" cy="1985"/>
                    </a:xfrm>
                    <a:prstGeom prst="line">
                      <a:avLst/>
                    </a:prstGeom>
                    <a:ln w="3810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5" name="Group 80"/>
                  <p:cNvGrpSpPr/>
                  <p:nvPr/>
                </p:nvGrpSpPr>
                <p:grpSpPr>
                  <a:xfrm flipH="1">
                    <a:off x="838200" y="3429756"/>
                    <a:ext cx="114300" cy="229148"/>
                    <a:chOff x="1600200" y="3429635"/>
                    <a:chExt cx="228600" cy="457914"/>
                  </a:xfrm>
                </p:grpSpPr>
                <p:cxnSp>
                  <p:nvCxnSpPr>
                    <p:cNvPr id="459" name="Straight Connector 458"/>
                    <p:cNvCxnSpPr/>
                    <p:nvPr/>
                  </p:nvCxnSpPr>
                  <p:spPr>
                    <a:xfrm>
                      <a:off x="1600200" y="3429635"/>
                      <a:ext cx="228600" cy="1191"/>
                    </a:xfrm>
                    <a:prstGeom prst="line">
                      <a:avLst/>
                    </a:prstGeom>
                    <a:ln w="3810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60" name="Straight Connector 459"/>
                    <p:cNvCxnSpPr/>
                    <p:nvPr/>
                  </p:nvCxnSpPr>
                  <p:spPr>
                    <a:xfrm>
                      <a:off x="1600200" y="3581876"/>
                      <a:ext cx="228600" cy="1191"/>
                    </a:xfrm>
                    <a:prstGeom prst="line">
                      <a:avLst/>
                    </a:prstGeom>
                    <a:ln w="3810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61" name="Straight Connector 460"/>
                    <p:cNvCxnSpPr/>
                    <p:nvPr/>
                  </p:nvCxnSpPr>
                  <p:spPr>
                    <a:xfrm>
                      <a:off x="1600200" y="3734117"/>
                      <a:ext cx="228600" cy="1191"/>
                    </a:xfrm>
                    <a:prstGeom prst="line">
                      <a:avLst/>
                    </a:prstGeom>
                    <a:ln w="3810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62" name="Straight Connector 461"/>
                    <p:cNvCxnSpPr/>
                    <p:nvPr/>
                  </p:nvCxnSpPr>
                  <p:spPr>
                    <a:xfrm>
                      <a:off x="1600200" y="3886358"/>
                      <a:ext cx="228600" cy="1191"/>
                    </a:xfrm>
                    <a:prstGeom prst="line">
                      <a:avLst/>
                    </a:prstGeom>
                    <a:ln w="3810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</p:grpSp>
        </p:grpSp>
        <p:sp>
          <p:nvSpPr>
            <p:cNvPr id="628" name="Rounded Rectangle 627"/>
            <p:cNvSpPr/>
            <p:nvPr/>
          </p:nvSpPr>
          <p:spPr>
            <a:xfrm>
              <a:off x="4507832" y="1451808"/>
              <a:ext cx="140368" cy="3810000"/>
            </a:xfrm>
            <a:prstGeom prst="roundRect">
              <a:avLst>
                <a:gd name="adj" fmla="val 25439"/>
              </a:avLst>
            </a:prstGeom>
            <a:gradFill flip="none" rotWithShape="1">
              <a:gsLst>
                <a:gs pos="0">
                  <a:schemeClr val="bg1">
                    <a:alpha val="0"/>
                  </a:schemeClr>
                </a:gs>
                <a:gs pos="50000">
                  <a:schemeClr val="bg1">
                    <a:alpha val="23000"/>
                  </a:schemeClr>
                </a:gs>
                <a:gs pos="100000">
                  <a:schemeClr val="bg1">
                    <a:alpha val="59000"/>
                  </a:scheme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Calibri" pitchFamily="34" charset="0"/>
              </a:endParaRPr>
            </a:p>
          </p:txBody>
        </p:sp>
      </p:grpSp>
      <p:grpSp>
        <p:nvGrpSpPr>
          <p:cNvPr id="16" name="Group 634"/>
          <p:cNvGrpSpPr/>
          <p:nvPr/>
        </p:nvGrpSpPr>
        <p:grpSpPr>
          <a:xfrm>
            <a:off x="652499" y="952183"/>
            <a:ext cx="490501" cy="4953000"/>
            <a:chOff x="652499" y="1295400"/>
            <a:chExt cx="490501" cy="4953000"/>
          </a:xfrm>
        </p:grpSpPr>
        <p:grpSp>
          <p:nvGrpSpPr>
            <p:cNvPr id="17" name="Group 616"/>
            <p:cNvGrpSpPr/>
            <p:nvPr/>
          </p:nvGrpSpPr>
          <p:grpSpPr>
            <a:xfrm>
              <a:off x="652499" y="1295400"/>
              <a:ext cx="490501" cy="4953000"/>
              <a:chOff x="609600" y="1524000"/>
              <a:chExt cx="490501" cy="4953000"/>
            </a:xfrm>
          </p:grpSpPr>
          <p:sp>
            <p:nvSpPr>
              <p:cNvPr id="1030" name="Freeform 6"/>
              <p:cNvSpPr>
                <a:spLocks/>
              </p:cNvSpPr>
              <p:nvPr/>
            </p:nvSpPr>
            <p:spPr bwMode="auto">
              <a:xfrm>
                <a:off x="609600" y="1524000"/>
                <a:ext cx="490501" cy="4953000"/>
              </a:xfrm>
              <a:custGeom>
                <a:avLst/>
                <a:gdLst/>
                <a:ahLst/>
                <a:cxnLst>
                  <a:cxn ang="0">
                    <a:pos x="368" y="168"/>
                  </a:cxn>
                  <a:cxn ang="0">
                    <a:pos x="368" y="150"/>
                  </a:cxn>
                  <a:cxn ang="0">
                    <a:pos x="362" y="118"/>
                  </a:cxn>
                  <a:cxn ang="0">
                    <a:pos x="348" y="88"/>
                  </a:cxn>
                  <a:cxn ang="0">
                    <a:pos x="330" y="60"/>
                  </a:cxn>
                  <a:cxn ang="0">
                    <a:pos x="308" y="38"/>
                  </a:cxn>
                  <a:cxn ang="0">
                    <a:pos x="282" y="20"/>
                  </a:cxn>
                  <a:cxn ang="0">
                    <a:pos x="252" y="8"/>
                  </a:cxn>
                  <a:cxn ang="0">
                    <a:pos x="218" y="0"/>
                  </a:cxn>
                  <a:cxn ang="0">
                    <a:pos x="168" y="0"/>
                  </a:cxn>
                  <a:cxn ang="0">
                    <a:pos x="150" y="0"/>
                  </a:cxn>
                  <a:cxn ang="0">
                    <a:pos x="118" y="8"/>
                  </a:cxn>
                  <a:cxn ang="0">
                    <a:pos x="88" y="20"/>
                  </a:cxn>
                  <a:cxn ang="0">
                    <a:pos x="62" y="38"/>
                  </a:cxn>
                  <a:cxn ang="0">
                    <a:pos x="38" y="60"/>
                  </a:cxn>
                  <a:cxn ang="0">
                    <a:pos x="20" y="88"/>
                  </a:cxn>
                  <a:cxn ang="0">
                    <a:pos x="8" y="118"/>
                  </a:cxn>
                  <a:cxn ang="0">
                    <a:pos x="2" y="150"/>
                  </a:cxn>
                  <a:cxn ang="0">
                    <a:pos x="0" y="544"/>
                  </a:cxn>
                  <a:cxn ang="0">
                    <a:pos x="0" y="550"/>
                  </a:cxn>
                  <a:cxn ang="0">
                    <a:pos x="0" y="2490"/>
                  </a:cxn>
                  <a:cxn ang="0">
                    <a:pos x="0" y="2872"/>
                  </a:cxn>
                  <a:cxn ang="0">
                    <a:pos x="2" y="2900"/>
                  </a:cxn>
                  <a:cxn ang="0">
                    <a:pos x="18" y="2950"/>
                  </a:cxn>
                  <a:cxn ang="0">
                    <a:pos x="50" y="2990"/>
                  </a:cxn>
                  <a:cxn ang="0">
                    <a:pos x="90" y="3020"/>
                  </a:cxn>
                  <a:cxn ang="0">
                    <a:pos x="114" y="3550"/>
                  </a:cxn>
                  <a:cxn ang="0">
                    <a:pos x="114" y="3552"/>
                  </a:cxn>
                  <a:cxn ang="0">
                    <a:pos x="114" y="3664"/>
                  </a:cxn>
                  <a:cxn ang="0">
                    <a:pos x="120" y="3684"/>
                  </a:cxn>
                  <a:cxn ang="0">
                    <a:pos x="132" y="3700"/>
                  </a:cxn>
                  <a:cxn ang="0">
                    <a:pos x="154" y="3712"/>
                  </a:cxn>
                  <a:cxn ang="0">
                    <a:pos x="178" y="3716"/>
                  </a:cxn>
                  <a:cxn ang="0">
                    <a:pos x="190" y="3716"/>
                  </a:cxn>
                  <a:cxn ang="0">
                    <a:pos x="216" y="3712"/>
                  </a:cxn>
                  <a:cxn ang="0">
                    <a:pos x="236" y="3700"/>
                  </a:cxn>
                  <a:cxn ang="0">
                    <a:pos x="250" y="3684"/>
                  </a:cxn>
                  <a:cxn ang="0">
                    <a:pos x="254" y="3664"/>
                  </a:cxn>
                  <a:cxn ang="0">
                    <a:pos x="254" y="3552"/>
                  </a:cxn>
                  <a:cxn ang="0">
                    <a:pos x="254" y="3032"/>
                  </a:cxn>
                  <a:cxn ang="0">
                    <a:pos x="278" y="3020"/>
                  </a:cxn>
                  <a:cxn ang="0">
                    <a:pos x="320" y="2990"/>
                  </a:cxn>
                  <a:cxn ang="0">
                    <a:pos x="350" y="2950"/>
                  </a:cxn>
                  <a:cxn ang="0">
                    <a:pos x="366" y="2900"/>
                  </a:cxn>
                  <a:cxn ang="0">
                    <a:pos x="368" y="2496"/>
                  </a:cxn>
                  <a:cxn ang="0">
                    <a:pos x="368" y="2490"/>
                  </a:cxn>
                  <a:cxn ang="0">
                    <a:pos x="368" y="550"/>
                  </a:cxn>
                  <a:cxn ang="0">
                    <a:pos x="368" y="544"/>
                  </a:cxn>
                </a:cxnLst>
                <a:rect l="0" t="0" r="r" b="b"/>
                <a:pathLst>
                  <a:path w="368" h="3716">
                    <a:moveTo>
                      <a:pt x="368" y="544"/>
                    </a:moveTo>
                    <a:lnTo>
                      <a:pt x="368" y="168"/>
                    </a:lnTo>
                    <a:lnTo>
                      <a:pt x="368" y="168"/>
                    </a:lnTo>
                    <a:lnTo>
                      <a:pt x="368" y="150"/>
                    </a:lnTo>
                    <a:lnTo>
                      <a:pt x="366" y="134"/>
                    </a:lnTo>
                    <a:lnTo>
                      <a:pt x="362" y="118"/>
                    </a:lnTo>
                    <a:lnTo>
                      <a:pt x="356" y="102"/>
                    </a:lnTo>
                    <a:lnTo>
                      <a:pt x="348" y="88"/>
                    </a:lnTo>
                    <a:lnTo>
                      <a:pt x="340" y="74"/>
                    </a:lnTo>
                    <a:lnTo>
                      <a:pt x="330" y="60"/>
                    </a:lnTo>
                    <a:lnTo>
                      <a:pt x="320" y="50"/>
                    </a:lnTo>
                    <a:lnTo>
                      <a:pt x="308" y="38"/>
                    </a:lnTo>
                    <a:lnTo>
                      <a:pt x="294" y="28"/>
                    </a:lnTo>
                    <a:lnTo>
                      <a:pt x="282" y="20"/>
                    </a:lnTo>
                    <a:lnTo>
                      <a:pt x="266" y="14"/>
                    </a:lnTo>
                    <a:lnTo>
                      <a:pt x="252" y="8"/>
                    </a:lnTo>
                    <a:lnTo>
                      <a:pt x="234" y="4"/>
                    </a:lnTo>
                    <a:lnTo>
                      <a:pt x="218" y="0"/>
                    </a:lnTo>
                    <a:lnTo>
                      <a:pt x="202" y="0"/>
                    </a:lnTo>
                    <a:lnTo>
                      <a:pt x="168" y="0"/>
                    </a:lnTo>
                    <a:lnTo>
                      <a:pt x="168" y="0"/>
                    </a:lnTo>
                    <a:lnTo>
                      <a:pt x="150" y="0"/>
                    </a:lnTo>
                    <a:lnTo>
                      <a:pt x="134" y="4"/>
                    </a:lnTo>
                    <a:lnTo>
                      <a:pt x="118" y="8"/>
                    </a:lnTo>
                    <a:lnTo>
                      <a:pt x="102" y="14"/>
                    </a:lnTo>
                    <a:lnTo>
                      <a:pt x="88" y="20"/>
                    </a:lnTo>
                    <a:lnTo>
                      <a:pt x="74" y="28"/>
                    </a:lnTo>
                    <a:lnTo>
                      <a:pt x="62" y="38"/>
                    </a:lnTo>
                    <a:lnTo>
                      <a:pt x="50" y="50"/>
                    </a:lnTo>
                    <a:lnTo>
                      <a:pt x="38" y="60"/>
                    </a:lnTo>
                    <a:lnTo>
                      <a:pt x="28" y="74"/>
                    </a:lnTo>
                    <a:lnTo>
                      <a:pt x="20" y="88"/>
                    </a:lnTo>
                    <a:lnTo>
                      <a:pt x="14" y="102"/>
                    </a:lnTo>
                    <a:lnTo>
                      <a:pt x="8" y="118"/>
                    </a:lnTo>
                    <a:lnTo>
                      <a:pt x="4" y="134"/>
                    </a:lnTo>
                    <a:lnTo>
                      <a:pt x="2" y="150"/>
                    </a:lnTo>
                    <a:lnTo>
                      <a:pt x="0" y="168"/>
                    </a:lnTo>
                    <a:lnTo>
                      <a:pt x="0" y="544"/>
                    </a:lnTo>
                    <a:lnTo>
                      <a:pt x="0" y="544"/>
                    </a:lnTo>
                    <a:lnTo>
                      <a:pt x="0" y="550"/>
                    </a:lnTo>
                    <a:lnTo>
                      <a:pt x="0" y="2490"/>
                    </a:lnTo>
                    <a:lnTo>
                      <a:pt x="0" y="2490"/>
                    </a:lnTo>
                    <a:lnTo>
                      <a:pt x="0" y="2496"/>
                    </a:lnTo>
                    <a:lnTo>
                      <a:pt x="0" y="2872"/>
                    </a:lnTo>
                    <a:lnTo>
                      <a:pt x="0" y="2872"/>
                    </a:lnTo>
                    <a:lnTo>
                      <a:pt x="2" y="2900"/>
                    </a:lnTo>
                    <a:lnTo>
                      <a:pt x="8" y="2926"/>
                    </a:lnTo>
                    <a:lnTo>
                      <a:pt x="18" y="2950"/>
                    </a:lnTo>
                    <a:lnTo>
                      <a:pt x="32" y="2972"/>
                    </a:lnTo>
                    <a:lnTo>
                      <a:pt x="50" y="2990"/>
                    </a:lnTo>
                    <a:lnTo>
                      <a:pt x="68" y="3008"/>
                    </a:lnTo>
                    <a:lnTo>
                      <a:pt x="90" y="3020"/>
                    </a:lnTo>
                    <a:lnTo>
                      <a:pt x="114" y="3032"/>
                    </a:lnTo>
                    <a:lnTo>
                      <a:pt x="114" y="3550"/>
                    </a:lnTo>
                    <a:lnTo>
                      <a:pt x="114" y="3550"/>
                    </a:lnTo>
                    <a:lnTo>
                      <a:pt x="114" y="3552"/>
                    </a:lnTo>
                    <a:lnTo>
                      <a:pt x="114" y="3664"/>
                    </a:lnTo>
                    <a:lnTo>
                      <a:pt x="114" y="3664"/>
                    </a:lnTo>
                    <a:lnTo>
                      <a:pt x="116" y="3674"/>
                    </a:lnTo>
                    <a:lnTo>
                      <a:pt x="120" y="3684"/>
                    </a:lnTo>
                    <a:lnTo>
                      <a:pt x="126" y="3692"/>
                    </a:lnTo>
                    <a:lnTo>
                      <a:pt x="132" y="3700"/>
                    </a:lnTo>
                    <a:lnTo>
                      <a:pt x="142" y="3706"/>
                    </a:lnTo>
                    <a:lnTo>
                      <a:pt x="154" y="3712"/>
                    </a:lnTo>
                    <a:lnTo>
                      <a:pt x="166" y="3714"/>
                    </a:lnTo>
                    <a:lnTo>
                      <a:pt x="178" y="3716"/>
                    </a:lnTo>
                    <a:lnTo>
                      <a:pt x="190" y="3716"/>
                    </a:lnTo>
                    <a:lnTo>
                      <a:pt x="190" y="3716"/>
                    </a:lnTo>
                    <a:lnTo>
                      <a:pt x="204" y="3714"/>
                    </a:lnTo>
                    <a:lnTo>
                      <a:pt x="216" y="3712"/>
                    </a:lnTo>
                    <a:lnTo>
                      <a:pt x="226" y="3706"/>
                    </a:lnTo>
                    <a:lnTo>
                      <a:pt x="236" y="3700"/>
                    </a:lnTo>
                    <a:lnTo>
                      <a:pt x="244" y="3692"/>
                    </a:lnTo>
                    <a:lnTo>
                      <a:pt x="250" y="3684"/>
                    </a:lnTo>
                    <a:lnTo>
                      <a:pt x="254" y="3674"/>
                    </a:lnTo>
                    <a:lnTo>
                      <a:pt x="254" y="3664"/>
                    </a:lnTo>
                    <a:lnTo>
                      <a:pt x="254" y="3552"/>
                    </a:lnTo>
                    <a:lnTo>
                      <a:pt x="254" y="3552"/>
                    </a:lnTo>
                    <a:lnTo>
                      <a:pt x="254" y="3550"/>
                    </a:lnTo>
                    <a:lnTo>
                      <a:pt x="254" y="3032"/>
                    </a:lnTo>
                    <a:lnTo>
                      <a:pt x="254" y="3032"/>
                    </a:lnTo>
                    <a:lnTo>
                      <a:pt x="278" y="3020"/>
                    </a:lnTo>
                    <a:lnTo>
                      <a:pt x="300" y="3008"/>
                    </a:lnTo>
                    <a:lnTo>
                      <a:pt x="320" y="2990"/>
                    </a:lnTo>
                    <a:lnTo>
                      <a:pt x="336" y="2972"/>
                    </a:lnTo>
                    <a:lnTo>
                      <a:pt x="350" y="2950"/>
                    </a:lnTo>
                    <a:lnTo>
                      <a:pt x="360" y="2926"/>
                    </a:lnTo>
                    <a:lnTo>
                      <a:pt x="366" y="2900"/>
                    </a:lnTo>
                    <a:lnTo>
                      <a:pt x="368" y="2872"/>
                    </a:lnTo>
                    <a:lnTo>
                      <a:pt x="368" y="2496"/>
                    </a:lnTo>
                    <a:lnTo>
                      <a:pt x="368" y="2496"/>
                    </a:lnTo>
                    <a:lnTo>
                      <a:pt x="368" y="2490"/>
                    </a:lnTo>
                    <a:lnTo>
                      <a:pt x="368" y="550"/>
                    </a:lnTo>
                    <a:lnTo>
                      <a:pt x="368" y="550"/>
                    </a:lnTo>
                    <a:lnTo>
                      <a:pt x="368" y="544"/>
                    </a:lnTo>
                    <a:lnTo>
                      <a:pt x="368" y="544"/>
                    </a:lnTo>
                    <a:close/>
                  </a:path>
                </a:pathLst>
              </a:custGeom>
              <a:gradFill>
                <a:gsLst>
                  <a:gs pos="0">
                    <a:schemeClr val="bg1">
                      <a:lumMod val="75000"/>
                    </a:schemeClr>
                  </a:gs>
                  <a:gs pos="50000">
                    <a:schemeClr val="bg1">
                      <a:lumMod val="85000"/>
                    </a:schemeClr>
                  </a:gs>
                  <a:gs pos="100000">
                    <a:schemeClr val="bg1">
                      <a:lumMod val="95000"/>
                    </a:schemeClr>
                  </a:gs>
                </a:gsLst>
                <a:lin ang="5400000" scaled="0"/>
              </a:gradFill>
              <a:ln>
                <a:solidFill>
                  <a:schemeClr val="bg1">
                    <a:lumMod val="50000"/>
                  </a:schemeClr>
                </a:solidFill>
              </a:ln>
              <a:effectLst>
                <a:reflection blurRad="6350" stA="52000" endA="300" endPos="35000" dir="5400000" sy="-100000" algn="bl" rotWithShape="0"/>
              </a:effectLst>
              <a:scene3d>
                <a:camera prst="orthographicFront"/>
                <a:lightRig rig="threePt" dir="t"/>
              </a:scene3d>
              <a:sp3d>
                <a:bevelT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solidFill>
                    <a:schemeClr val="lt1"/>
                  </a:solidFill>
                  <a:latin typeface="Calibri" pitchFamily="34" charset="0"/>
                </a:endParaRPr>
              </a:p>
            </p:txBody>
          </p:sp>
          <p:sp>
            <p:nvSpPr>
              <p:cNvPr id="13" name="Rounded Rectangle 12"/>
              <p:cNvSpPr/>
              <p:nvPr/>
            </p:nvSpPr>
            <p:spPr>
              <a:xfrm>
                <a:off x="762000" y="1752600"/>
                <a:ext cx="152400" cy="4648200"/>
              </a:xfrm>
              <a:prstGeom prst="roundRect">
                <a:avLst/>
              </a:prstGeom>
              <a:ln>
                <a:noFill/>
              </a:ln>
              <a:effectLst>
                <a:outerShdw blurRad="44450" dist="27940" dir="5400000" algn="ctr">
                  <a:srgbClr val="000000">
                    <a:alpha val="32000"/>
                  </a:srgbClr>
                </a:outerShdw>
                <a:reflection blurRad="6350" stA="52000" endA="300" endPos="35000" dir="5400000" sy="-100000" algn="bl" rotWithShape="0"/>
              </a:effectLst>
              <a:scene3d>
                <a:camera prst="orthographicFront">
                  <a:rot lat="0" lon="0" rev="0"/>
                </a:camera>
                <a:lightRig rig="balanced" dir="t">
                  <a:rot lat="0" lon="0" rev="8700000"/>
                </a:lightRig>
              </a:scene3d>
              <a:sp3d>
                <a:bevelT w="190500" h="381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latin typeface="Calibri" pitchFamily="34" charset="0"/>
                </a:endParaRPr>
              </a:p>
            </p:txBody>
          </p:sp>
          <p:grpSp>
            <p:nvGrpSpPr>
              <p:cNvPr id="18" name="Group 69"/>
              <p:cNvGrpSpPr/>
              <p:nvPr/>
            </p:nvGrpSpPr>
            <p:grpSpPr>
              <a:xfrm>
                <a:off x="762000" y="2354184"/>
                <a:ext cx="192504" cy="3056016"/>
                <a:chOff x="762000" y="2354184"/>
                <a:chExt cx="192504" cy="3056016"/>
              </a:xfrm>
            </p:grpSpPr>
            <p:grpSp>
              <p:nvGrpSpPr>
                <p:cNvPr id="19" name="Group 14"/>
                <p:cNvGrpSpPr/>
                <p:nvPr/>
              </p:nvGrpSpPr>
              <p:grpSpPr>
                <a:xfrm flipH="1">
                  <a:off x="764004" y="3886200"/>
                  <a:ext cx="190500" cy="1524000"/>
                  <a:chOff x="1600200" y="2286000"/>
                  <a:chExt cx="381000" cy="3048000"/>
                </a:xfrm>
              </p:grpSpPr>
              <p:grpSp>
                <p:nvGrpSpPr>
                  <p:cNvPr id="20" name="Group 65"/>
                  <p:cNvGrpSpPr/>
                  <p:nvPr/>
                </p:nvGrpSpPr>
                <p:grpSpPr>
                  <a:xfrm>
                    <a:off x="1600200" y="2286000"/>
                    <a:ext cx="381000" cy="763985"/>
                    <a:chOff x="1600200" y="2286000"/>
                    <a:chExt cx="381000" cy="763985"/>
                  </a:xfrm>
                </p:grpSpPr>
                <p:cxnSp>
                  <p:nvCxnSpPr>
                    <p:cNvPr id="36" name="Straight Connector 35"/>
                    <p:cNvCxnSpPr/>
                    <p:nvPr/>
                  </p:nvCxnSpPr>
                  <p:spPr>
                    <a:xfrm>
                      <a:off x="1600200" y="2286000"/>
                      <a:ext cx="381000" cy="1985"/>
                    </a:xfrm>
                    <a:prstGeom prst="line">
                      <a:avLst/>
                    </a:prstGeom>
                    <a:ln w="3810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7" name="Straight Connector 36"/>
                    <p:cNvCxnSpPr/>
                    <p:nvPr/>
                  </p:nvCxnSpPr>
                  <p:spPr>
                    <a:xfrm>
                      <a:off x="1600200" y="2439035"/>
                      <a:ext cx="228600" cy="1191"/>
                    </a:xfrm>
                    <a:prstGeom prst="line">
                      <a:avLst/>
                    </a:prstGeom>
                    <a:ln w="3810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8" name="Straight Connector 37"/>
                    <p:cNvCxnSpPr/>
                    <p:nvPr/>
                  </p:nvCxnSpPr>
                  <p:spPr>
                    <a:xfrm>
                      <a:off x="1600200" y="2591276"/>
                      <a:ext cx="228600" cy="1191"/>
                    </a:xfrm>
                    <a:prstGeom prst="line">
                      <a:avLst/>
                    </a:prstGeom>
                    <a:ln w="3810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9" name="Straight Connector 38"/>
                    <p:cNvCxnSpPr/>
                    <p:nvPr/>
                  </p:nvCxnSpPr>
                  <p:spPr>
                    <a:xfrm>
                      <a:off x="1600200" y="2743517"/>
                      <a:ext cx="228600" cy="1191"/>
                    </a:xfrm>
                    <a:prstGeom prst="line">
                      <a:avLst/>
                    </a:prstGeom>
                    <a:ln w="3810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0" name="Straight Connector 39"/>
                    <p:cNvCxnSpPr/>
                    <p:nvPr/>
                  </p:nvCxnSpPr>
                  <p:spPr>
                    <a:xfrm>
                      <a:off x="1600200" y="2895758"/>
                      <a:ext cx="228600" cy="1191"/>
                    </a:xfrm>
                    <a:prstGeom prst="line">
                      <a:avLst/>
                    </a:prstGeom>
                    <a:ln w="3810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1" name="Straight Connector 40"/>
                    <p:cNvCxnSpPr/>
                    <p:nvPr/>
                  </p:nvCxnSpPr>
                  <p:spPr>
                    <a:xfrm>
                      <a:off x="1600200" y="3048000"/>
                      <a:ext cx="381000" cy="1985"/>
                    </a:xfrm>
                    <a:prstGeom prst="line">
                      <a:avLst/>
                    </a:prstGeom>
                    <a:ln w="3810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42" name="Group 73"/>
                  <p:cNvGrpSpPr/>
                  <p:nvPr/>
                </p:nvGrpSpPr>
                <p:grpSpPr>
                  <a:xfrm>
                    <a:off x="1600200" y="3200373"/>
                    <a:ext cx="381000" cy="610950"/>
                    <a:chOff x="1600200" y="3429635"/>
                    <a:chExt cx="381000" cy="610950"/>
                  </a:xfrm>
                </p:grpSpPr>
                <p:cxnSp>
                  <p:nvCxnSpPr>
                    <p:cNvPr id="31" name="Straight Connector 30"/>
                    <p:cNvCxnSpPr/>
                    <p:nvPr/>
                  </p:nvCxnSpPr>
                  <p:spPr>
                    <a:xfrm>
                      <a:off x="1600200" y="3429635"/>
                      <a:ext cx="228600" cy="1191"/>
                    </a:xfrm>
                    <a:prstGeom prst="line">
                      <a:avLst/>
                    </a:prstGeom>
                    <a:ln w="3810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2" name="Straight Connector 31"/>
                    <p:cNvCxnSpPr/>
                    <p:nvPr/>
                  </p:nvCxnSpPr>
                  <p:spPr>
                    <a:xfrm>
                      <a:off x="1600200" y="3581876"/>
                      <a:ext cx="228600" cy="1191"/>
                    </a:xfrm>
                    <a:prstGeom prst="line">
                      <a:avLst/>
                    </a:prstGeom>
                    <a:ln w="3810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3" name="Straight Connector 32"/>
                    <p:cNvCxnSpPr/>
                    <p:nvPr/>
                  </p:nvCxnSpPr>
                  <p:spPr>
                    <a:xfrm>
                      <a:off x="1600200" y="3734117"/>
                      <a:ext cx="228600" cy="1191"/>
                    </a:xfrm>
                    <a:prstGeom prst="line">
                      <a:avLst/>
                    </a:prstGeom>
                    <a:ln w="3810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4" name="Straight Connector 33"/>
                    <p:cNvCxnSpPr/>
                    <p:nvPr/>
                  </p:nvCxnSpPr>
                  <p:spPr>
                    <a:xfrm>
                      <a:off x="1600200" y="3886358"/>
                      <a:ext cx="228600" cy="1191"/>
                    </a:xfrm>
                    <a:prstGeom prst="line">
                      <a:avLst/>
                    </a:prstGeom>
                    <a:ln w="3810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5" name="Straight Connector 34"/>
                    <p:cNvCxnSpPr/>
                    <p:nvPr/>
                  </p:nvCxnSpPr>
                  <p:spPr>
                    <a:xfrm>
                      <a:off x="1600200" y="4038600"/>
                      <a:ext cx="381000" cy="1985"/>
                    </a:xfrm>
                    <a:prstGeom prst="line">
                      <a:avLst/>
                    </a:prstGeom>
                    <a:ln w="3810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43" name="Group 74"/>
                  <p:cNvGrpSpPr/>
                  <p:nvPr/>
                </p:nvGrpSpPr>
                <p:grpSpPr>
                  <a:xfrm>
                    <a:off x="1600200" y="3961711"/>
                    <a:ext cx="381000" cy="610950"/>
                    <a:chOff x="1600200" y="3429635"/>
                    <a:chExt cx="381000" cy="610950"/>
                  </a:xfrm>
                </p:grpSpPr>
                <p:cxnSp>
                  <p:nvCxnSpPr>
                    <p:cNvPr id="26" name="Straight Connector 25"/>
                    <p:cNvCxnSpPr/>
                    <p:nvPr/>
                  </p:nvCxnSpPr>
                  <p:spPr>
                    <a:xfrm>
                      <a:off x="1600200" y="3429635"/>
                      <a:ext cx="228600" cy="1191"/>
                    </a:xfrm>
                    <a:prstGeom prst="line">
                      <a:avLst/>
                    </a:prstGeom>
                    <a:ln w="3810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7" name="Straight Connector 26"/>
                    <p:cNvCxnSpPr/>
                    <p:nvPr/>
                  </p:nvCxnSpPr>
                  <p:spPr>
                    <a:xfrm>
                      <a:off x="1600200" y="3581876"/>
                      <a:ext cx="228600" cy="1191"/>
                    </a:xfrm>
                    <a:prstGeom prst="line">
                      <a:avLst/>
                    </a:prstGeom>
                    <a:ln w="3810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8" name="Straight Connector 27"/>
                    <p:cNvCxnSpPr/>
                    <p:nvPr/>
                  </p:nvCxnSpPr>
                  <p:spPr>
                    <a:xfrm>
                      <a:off x="1600200" y="3734117"/>
                      <a:ext cx="228600" cy="1191"/>
                    </a:xfrm>
                    <a:prstGeom prst="line">
                      <a:avLst/>
                    </a:prstGeom>
                    <a:ln w="3810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9" name="Straight Connector 28"/>
                    <p:cNvCxnSpPr/>
                    <p:nvPr/>
                  </p:nvCxnSpPr>
                  <p:spPr>
                    <a:xfrm>
                      <a:off x="1600200" y="3886358"/>
                      <a:ext cx="228600" cy="1191"/>
                    </a:xfrm>
                    <a:prstGeom prst="line">
                      <a:avLst/>
                    </a:prstGeom>
                    <a:ln w="3810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0" name="Straight Connector 29"/>
                    <p:cNvCxnSpPr/>
                    <p:nvPr/>
                  </p:nvCxnSpPr>
                  <p:spPr>
                    <a:xfrm>
                      <a:off x="1600200" y="4038600"/>
                      <a:ext cx="381000" cy="1985"/>
                    </a:xfrm>
                    <a:prstGeom prst="line">
                      <a:avLst/>
                    </a:prstGeom>
                    <a:ln w="3810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44" name="Group 80"/>
                  <p:cNvGrpSpPr/>
                  <p:nvPr/>
                </p:nvGrpSpPr>
                <p:grpSpPr>
                  <a:xfrm>
                    <a:off x="1600200" y="4723050"/>
                    <a:ext cx="381000" cy="610950"/>
                    <a:chOff x="1600200" y="3429635"/>
                    <a:chExt cx="381000" cy="610950"/>
                  </a:xfrm>
                </p:grpSpPr>
                <p:cxnSp>
                  <p:nvCxnSpPr>
                    <p:cNvPr id="21" name="Straight Connector 20"/>
                    <p:cNvCxnSpPr/>
                    <p:nvPr/>
                  </p:nvCxnSpPr>
                  <p:spPr>
                    <a:xfrm>
                      <a:off x="1600200" y="3429635"/>
                      <a:ext cx="228600" cy="1191"/>
                    </a:xfrm>
                    <a:prstGeom prst="line">
                      <a:avLst/>
                    </a:prstGeom>
                    <a:ln w="3810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2" name="Straight Connector 21"/>
                    <p:cNvCxnSpPr/>
                    <p:nvPr/>
                  </p:nvCxnSpPr>
                  <p:spPr>
                    <a:xfrm>
                      <a:off x="1600200" y="3581876"/>
                      <a:ext cx="228600" cy="1191"/>
                    </a:xfrm>
                    <a:prstGeom prst="line">
                      <a:avLst/>
                    </a:prstGeom>
                    <a:ln w="3810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3" name="Straight Connector 22"/>
                    <p:cNvCxnSpPr/>
                    <p:nvPr/>
                  </p:nvCxnSpPr>
                  <p:spPr>
                    <a:xfrm>
                      <a:off x="1600200" y="3734117"/>
                      <a:ext cx="228600" cy="1191"/>
                    </a:xfrm>
                    <a:prstGeom prst="line">
                      <a:avLst/>
                    </a:prstGeom>
                    <a:ln w="3810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4" name="Straight Connector 23"/>
                    <p:cNvCxnSpPr/>
                    <p:nvPr/>
                  </p:nvCxnSpPr>
                  <p:spPr>
                    <a:xfrm>
                      <a:off x="1600200" y="3886358"/>
                      <a:ext cx="228600" cy="1191"/>
                    </a:xfrm>
                    <a:prstGeom prst="line">
                      <a:avLst/>
                    </a:prstGeom>
                    <a:ln w="3810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5" name="Straight Connector 24"/>
                    <p:cNvCxnSpPr/>
                    <p:nvPr/>
                  </p:nvCxnSpPr>
                  <p:spPr>
                    <a:xfrm>
                      <a:off x="1600200" y="4038600"/>
                      <a:ext cx="381000" cy="1985"/>
                    </a:xfrm>
                    <a:prstGeom prst="line">
                      <a:avLst/>
                    </a:prstGeom>
                    <a:ln w="3810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45" name="Group 68"/>
                <p:cNvGrpSpPr/>
                <p:nvPr/>
              </p:nvGrpSpPr>
              <p:grpSpPr>
                <a:xfrm>
                  <a:off x="762000" y="2354184"/>
                  <a:ext cx="190500" cy="1447482"/>
                  <a:chOff x="762000" y="2209800"/>
                  <a:chExt cx="190500" cy="1447482"/>
                </a:xfrm>
              </p:grpSpPr>
              <p:grpSp>
                <p:nvGrpSpPr>
                  <p:cNvPr id="46" name="Group 65"/>
                  <p:cNvGrpSpPr/>
                  <p:nvPr/>
                </p:nvGrpSpPr>
                <p:grpSpPr>
                  <a:xfrm flipH="1">
                    <a:off x="762000" y="2209800"/>
                    <a:ext cx="190500" cy="381993"/>
                    <a:chOff x="1600200" y="2286000"/>
                    <a:chExt cx="381000" cy="763985"/>
                  </a:xfrm>
                </p:grpSpPr>
                <p:cxnSp>
                  <p:nvCxnSpPr>
                    <p:cNvPr id="62" name="Straight Connector 61"/>
                    <p:cNvCxnSpPr/>
                    <p:nvPr/>
                  </p:nvCxnSpPr>
                  <p:spPr>
                    <a:xfrm>
                      <a:off x="1600200" y="2286000"/>
                      <a:ext cx="381000" cy="1985"/>
                    </a:xfrm>
                    <a:prstGeom prst="line">
                      <a:avLst/>
                    </a:prstGeom>
                    <a:ln w="3810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3" name="Straight Connector 62"/>
                    <p:cNvCxnSpPr/>
                    <p:nvPr/>
                  </p:nvCxnSpPr>
                  <p:spPr>
                    <a:xfrm>
                      <a:off x="1600200" y="2439035"/>
                      <a:ext cx="228600" cy="1191"/>
                    </a:xfrm>
                    <a:prstGeom prst="line">
                      <a:avLst/>
                    </a:prstGeom>
                    <a:ln w="3810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4" name="Straight Connector 63"/>
                    <p:cNvCxnSpPr/>
                    <p:nvPr/>
                  </p:nvCxnSpPr>
                  <p:spPr>
                    <a:xfrm>
                      <a:off x="1600200" y="2591276"/>
                      <a:ext cx="228600" cy="1191"/>
                    </a:xfrm>
                    <a:prstGeom prst="line">
                      <a:avLst/>
                    </a:prstGeom>
                    <a:ln w="3810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5" name="Straight Connector 64"/>
                    <p:cNvCxnSpPr/>
                    <p:nvPr/>
                  </p:nvCxnSpPr>
                  <p:spPr>
                    <a:xfrm>
                      <a:off x="1600200" y="2743517"/>
                      <a:ext cx="228600" cy="1191"/>
                    </a:xfrm>
                    <a:prstGeom prst="line">
                      <a:avLst/>
                    </a:prstGeom>
                    <a:ln w="3810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6" name="Straight Connector 65"/>
                    <p:cNvCxnSpPr/>
                    <p:nvPr/>
                  </p:nvCxnSpPr>
                  <p:spPr>
                    <a:xfrm>
                      <a:off x="1600200" y="2895758"/>
                      <a:ext cx="228600" cy="1191"/>
                    </a:xfrm>
                    <a:prstGeom prst="line">
                      <a:avLst/>
                    </a:prstGeom>
                    <a:ln w="3810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7" name="Straight Connector 66"/>
                    <p:cNvCxnSpPr/>
                    <p:nvPr/>
                  </p:nvCxnSpPr>
                  <p:spPr>
                    <a:xfrm>
                      <a:off x="1600200" y="3048000"/>
                      <a:ext cx="381000" cy="1985"/>
                    </a:xfrm>
                    <a:prstGeom prst="line">
                      <a:avLst/>
                    </a:prstGeom>
                    <a:ln w="3810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51" name="Group 73"/>
                  <p:cNvGrpSpPr/>
                  <p:nvPr/>
                </p:nvGrpSpPr>
                <p:grpSpPr>
                  <a:xfrm flipH="1">
                    <a:off x="762000" y="2666987"/>
                    <a:ext cx="190500" cy="305475"/>
                    <a:chOff x="1600200" y="3429635"/>
                    <a:chExt cx="381000" cy="610950"/>
                  </a:xfrm>
                </p:grpSpPr>
                <p:cxnSp>
                  <p:nvCxnSpPr>
                    <p:cNvPr id="57" name="Straight Connector 56"/>
                    <p:cNvCxnSpPr/>
                    <p:nvPr/>
                  </p:nvCxnSpPr>
                  <p:spPr>
                    <a:xfrm>
                      <a:off x="1600200" y="3429635"/>
                      <a:ext cx="228600" cy="1191"/>
                    </a:xfrm>
                    <a:prstGeom prst="line">
                      <a:avLst/>
                    </a:prstGeom>
                    <a:ln w="3810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8" name="Straight Connector 57"/>
                    <p:cNvCxnSpPr/>
                    <p:nvPr/>
                  </p:nvCxnSpPr>
                  <p:spPr>
                    <a:xfrm>
                      <a:off x="1600200" y="3581876"/>
                      <a:ext cx="228600" cy="1191"/>
                    </a:xfrm>
                    <a:prstGeom prst="line">
                      <a:avLst/>
                    </a:prstGeom>
                    <a:ln w="3810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9" name="Straight Connector 58"/>
                    <p:cNvCxnSpPr/>
                    <p:nvPr/>
                  </p:nvCxnSpPr>
                  <p:spPr>
                    <a:xfrm>
                      <a:off x="1600200" y="3734117"/>
                      <a:ext cx="228600" cy="1191"/>
                    </a:xfrm>
                    <a:prstGeom prst="line">
                      <a:avLst/>
                    </a:prstGeom>
                    <a:ln w="3810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0" name="Straight Connector 59"/>
                    <p:cNvCxnSpPr/>
                    <p:nvPr/>
                  </p:nvCxnSpPr>
                  <p:spPr>
                    <a:xfrm>
                      <a:off x="1600200" y="3886358"/>
                      <a:ext cx="228600" cy="1191"/>
                    </a:xfrm>
                    <a:prstGeom prst="line">
                      <a:avLst/>
                    </a:prstGeom>
                    <a:ln w="3810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1" name="Straight Connector 60"/>
                    <p:cNvCxnSpPr/>
                    <p:nvPr/>
                  </p:nvCxnSpPr>
                  <p:spPr>
                    <a:xfrm>
                      <a:off x="1600200" y="4038600"/>
                      <a:ext cx="381000" cy="1985"/>
                    </a:xfrm>
                    <a:prstGeom prst="line">
                      <a:avLst/>
                    </a:prstGeom>
                    <a:ln w="3810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68" name="Group 74"/>
                  <p:cNvGrpSpPr/>
                  <p:nvPr/>
                </p:nvGrpSpPr>
                <p:grpSpPr>
                  <a:xfrm flipH="1">
                    <a:off x="762000" y="3047656"/>
                    <a:ext cx="190500" cy="305475"/>
                    <a:chOff x="1600200" y="3429635"/>
                    <a:chExt cx="381000" cy="610950"/>
                  </a:xfrm>
                </p:grpSpPr>
                <p:cxnSp>
                  <p:nvCxnSpPr>
                    <p:cNvPr id="52" name="Straight Connector 51"/>
                    <p:cNvCxnSpPr/>
                    <p:nvPr/>
                  </p:nvCxnSpPr>
                  <p:spPr>
                    <a:xfrm>
                      <a:off x="1600200" y="3429635"/>
                      <a:ext cx="228600" cy="1191"/>
                    </a:xfrm>
                    <a:prstGeom prst="line">
                      <a:avLst/>
                    </a:prstGeom>
                    <a:ln w="3810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3" name="Straight Connector 52"/>
                    <p:cNvCxnSpPr/>
                    <p:nvPr/>
                  </p:nvCxnSpPr>
                  <p:spPr>
                    <a:xfrm>
                      <a:off x="1600200" y="3581876"/>
                      <a:ext cx="228600" cy="1191"/>
                    </a:xfrm>
                    <a:prstGeom prst="line">
                      <a:avLst/>
                    </a:prstGeom>
                    <a:ln w="3810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4" name="Straight Connector 53"/>
                    <p:cNvCxnSpPr/>
                    <p:nvPr/>
                  </p:nvCxnSpPr>
                  <p:spPr>
                    <a:xfrm>
                      <a:off x="1600200" y="3734117"/>
                      <a:ext cx="228600" cy="1191"/>
                    </a:xfrm>
                    <a:prstGeom prst="line">
                      <a:avLst/>
                    </a:prstGeom>
                    <a:ln w="3810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5" name="Straight Connector 54"/>
                    <p:cNvCxnSpPr/>
                    <p:nvPr/>
                  </p:nvCxnSpPr>
                  <p:spPr>
                    <a:xfrm>
                      <a:off x="1600200" y="3886358"/>
                      <a:ext cx="228600" cy="1191"/>
                    </a:xfrm>
                    <a:prstGeom prst="line">
                      <a:avLst/>
                    </a:prstGeom>
                    <a:ln w="3810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6" name="Straight Connector 55"/>
                    <p:cNvCxnSpPr/>
                    <p:nvPr/>
                  </p:nvCxnSpPr>
                  <p:spPr>
                    <a:xfrm>
                      <a:off x="1600200" y="4038600"/>
                      <a:ext cx="381000" cy="1985"/>
                    </a:xfrm>
                    <a:prstGeom prst="line">
                      <a:avLst/>
                    </a:prstGeom>
                    <a:ln w="3810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69" name="Group 80"/>
                  <p:cNvGrpSpPr/>
                  <p:nvPr/>
                </p:nvGrpSpPr>
                <p:grpSpPr>
                  <a:xfrm flipH="1">
                    <a:off x="838200" y="3428325"/>
                    <a:ext cx="114300" cy="228957"/>
                    <a:chOff x="1600200" y="3429635"/>
                    <a:chExt cx="228600" cy="457914"/>
                  </a:xfrm>
                </p:grpSpPr>
                <p:cxnSp>
                  <p:nvCxnSpPr>
                    <p:cNvPr id="47" name="Straight Connector 46"/>
                    <p:cNvCxnSpPr/>
                    <p:nvPr/>
                  </p:nvCxnSpPr>
                  <p:spPr>
                    <a:xfrm>
                      <a:off x="1600200" y="3429635"/>
                      <a:ext cx="228600" cy="1191"/>
                    </a:xfrm>
                    <a:prstGeom prst="line">
                      <a:avLst/>
                    </a:prstGeom>
                    <a:ln w="3810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8" name="Straight Connector 47"/>
                    <p:cNvCxnSpPr/>
                    <p:nvPr/>
                  </p:nvCxnSpPr>
                  <p:spPr>
                    <a:xfrm>
                      <a:off x="1600200" y="3581876"/>
                      <a:ext cx="228600" cy="1191"/>
                    </a:xfrm>
                    <a:prstGeom prst="line">
                      <a:avLst/>
                    </a:prstGeom>
                    <a:ln w="3810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9" name="Straight Connector 48"/>
                    <p:cNvCxnSpPr/>
                    <p:nvPr/>
                  </p:nvCxnSpPr>
                  <p:spPr>
                    <a:xfrm>
                      <a:off x="1600200" y="3734117"/>
                      <a:ext cx="228600" cy="1191"/>
                    </a:xfrm>
                    <a:prstGeom prst="line">
                      <a:avLst/>
                    </a:prstGeom>
                    <a:ln w="3810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0" name="Straight Connector 49"/>
                    <p:cNvCxnSpPr/>
                    <p:nvPr/>
                  </p:nvCxnSpPr>
                  <p:spPr>
                    <a:xfrm>
                      <a:off x="1600200" y="3886358"/>
                      <a:ext cx="228600" cy="1191"/>
                    </a:xfrm>
                    <a:prstGeom prst="line">
                      <a:avLst/>
                    </a:prstGeom>
                    <a:ln w="3810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</p:grpSp>
        </p:grpSp>
        <p:sp>
          <p:nvSpPr>
            <p:cNvPr id="631" name="Rounded Rectangle 630"/>
            <p:cNvSpPr/>
            <p:nvPr/>
          </p:nvSpPr>
          <p:spPr>
            <a:xfrm>
              <a:off x="862264" y="1451808"/>
              <a:ext cx="140368" cy="3810000"/>
            </a:xfrm>
            <a:prstGeom prst="roundRect">
              <a:avLst>
                <a:gd name="adj" fmla="val 25439"/>
              </a:avLst>
            </a:prstGeom>
            <a:gradFill flip="none" rotWithShape="1">
              <a:gsLst>
                <a:gs pos="0">
                  <a:schemeClr val="bg1">
                    <a:alpha val="0"/>
                  </a:schemeClr>
                </a:gs>
                <a:gs pos="50000">
                  <a:schemeClr val="bg1">
                    <a:alpha val="23000"/>
                  </a:schemeClr>
                </a:gs>
                <a:gs pos="100000">
                  <a:schemeClr val="bg1">
                    <a:alpha val="59000"/>
                  </a:scheme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Calibri" pitchFamily="34" charset="0"/>
              </a:endParaRPr>
            </a:p>
          </p:txBody>
        </p:sp>
      </p:grpSp>
      <p:grpSp>
        <p:nvGrpSpPr>
          <p:cNvPr id="70" name="Group 640"/>
          <p:cNvGrpSpPr/>
          <p:nvPr/>
        </p:nvGrpSpPr>
        <p:grpSpPr>
          <a:xfrm>
            <a:off x="3238540" y="952183"/>
            <a:ext cx="490501" cy="4953000"/>
            <a:chOff x="7662899" y="1295400"/>
            <a:chExt cx="490501" cy="4953000"/>
          </a:xfrm>
        </p:grpSpPr>
        <p:grpSp>
          <p:nvGrpSpPr>
            <p:cNvPr id="71" name="Group 626"/>
            <p:cNvGrpSpPr/>
            <p:nvPr/>
          </p:nvGrpSpPr>
          <p:grpSpPr>
            <a:xfrm>
              <a:off x="7662899" y="1295400"/>
              <a:ext cx="490501" cy="4953000"/>
              <a:chOff x="7662899" y="1295400"/>
              <a:chExt cx="490501" cy="4953000"/>
            </a:xfrm>
          </p:grpSpPr>
          <p:sp>
            <p:nvSpPr>
              <p:cNvPr id="288" name="Freeform 6"/>
              <p:cNvSpPr>
                <a:spLocks/>
              </p:cNvSpPr>
              <p:nvPr/>
            </p:nvSpPr>
            <p:spPr bwMode="auto">
              <a:xfrm>
                <a:off x="7662899" y="1295400"/>
                <a:ext cx="490501" cy="4953000"/>
              </a:xfrm>
              <a:custGeom>
                <a:avLst/>
                <a:gdLst/>
                <a:ahLst/>
                <a:cxnLst>
                  <a:cxn ang="0">
                    <a:pos x="368" y="168"/>
                  </a:cxn>
                  <a:cxn ang="0">
                    <a:pos x="368" y="150"/>
                  </a:cxn>
                  <a:cxn ang="0">
                    <a:pos x="362" y="118"/>
                  </a:cxn>
                  <a:cxn ang="0">
                    <a:pos x="348" y="88"/>
                  </a:cxn>
                  <a:cxn ang="0">
                    <a:pos x="330" y="60"/>
                  </a:cxn>
                  <a:cxn ang="0">
                    <a:pos x="308" y="38"/>
                  </a:cxn>
                  <a:cxn ang="0">
                    <a:pos x="282" y="20"/>
                  </a:cxn>
                  <a:cxn ang="0">
                    <a:pos x="252" y="8"/>
                  </a:cxn>
                  <a:cxn ang="0">
                    <a:pos x="218" y="0"/>
                  </a:cxn>
                  <a:cxn ang="0">
                    <a:pos x="168" y="0"/>
                  </a:cxn>
                  <a:cxn ang="0">
                    <a:pos x="150" y="0"/>
                  </a:cxn>
                  <a:cxn ang="0">
                    <a:pos x="118" y="8"/>
                  </a:cxn>
                  <a:cxn ang="0">
                    <a:pos x="88" y="20"/>
                  </a:cxn>
                  <a:cxn ang="0">
                    <a:pos x="62" y="38"/>
                  </a:cxn>
                  <a:cxn ang="0">
                    <a:pos x="38" y="60"/>
                  </a:cxn>
                  <a:cxn ang="0">
                    <a:pos x="20" y="88"/>
                  </a:cxn>
                  <a:cxn ang="0">
                    <a:pos x="8" y="118"/>
                  </a:cxn>
                  <a:cxn ang="0">
                    <a:pos x="2" y="150"/>
                  </a:cxn>
                  <a:cxn ang="0">
                    <a:pos x="0" y="544"/>
                  </a:cxn>
                  <a:cxn ang="0">
                    <a:pos x="0" y="550"/>
                  </a:cxn>
                  <a:cxn ang="0">
                    <a:pos x="0" y="2490"/>
                  </a:cxn>
                  <a:cxn ang="0">
                    <a:pos x="0" y="2872"/>
                  </a:cxn>
                  <a:cxn ang="0">
                    <a:pos x="2" y="2900"/>
                  </a:cxn>
                  <a:cxn ang="0">
                    <a:pos x="18" y="2950"/>
                  </a:cxn>
                  <a:cxn ang="0">
                    <a:pos x="50" y="2990"/>
                  </a:cxn>
                  <a:cxn ang="0">
                    <a:pos x="90" y="3020"/>
                  </a:cxn>
                  <a:cxn ang="0">
                    <a:pos x="114" y="3550"/>
                  </a:cxn>
                  <a:cxn ang="0">
                    <a:pos x="114" y="3552"/>
                  </a:cxn>
                  <a:cxn ang="0">
                    <a:pos x="114" y="3664"/>
                  </a:cxn>
                  <a:cxn ang="0">
                    <a:pos x="120" y="3684"/>
                  </a:cxn>
                  <a:cxn ang="0">
                    <a:pos x="132" y="3700"/>
                  </a:cxn>
                  <a:cxn ang="0">
                    <a:pos x="154" y="3712"/>
                  </a:cxn>
                  <a:cxn ang="0">
                    <a:pos x="178" y="3716"/>
                  </a:cxn>
                  <a:cxn ang="0">
                    <a:pos x="190" y="3716"/>
                  </a:cxn>
                  <a:cxn ang="0">
                    <a:pos x="216" y="3712"/>
                  </a:cxn>
                  <a:cxn ang="0">
                    <a:pos x="236" y="3700"/>
                  </a:cxn>
                  <a:cxn ang="0">
                    <a:pos x="250" y="3684"/>
                  </a:cxn>
                  <a:cxn ang="0">
                    <a:pos x="254" y="3664"/>
                  </a:cxn>
                  <a:cxn ang="0">
                    <a:pos x="254" y="3552"/>
                  </a:cxn>
                  <a:cxn ang="0">
                    <a:pos x="254" y="3032"/>
                  </a:cxn>
                  <a:cxn ang="0">
                    <a:pos x="278" y="3020"/>
                  </a:cxn>
                  <a:cxn ang="0">
                    <a:pos x="320" y="2990"/>
                  </a:cxn>
                  <a:cxn ang="0">
                    <a:pos x="350" y="2950"/>
                  </a:cxn>
                  <a:cxn ang="0">
                    <a:pos x="366" y="2900"/>
                  </a:cxn>
                  <a:cxn ang="0">
                    <a:pos x="368" y="2496"/>
                  </a:cxn>
                  <a:cxn ang="0">
                    <a:pos x="368" y="2490"/>
                  </a:cxn>
                  <a:cxn ang="0">
                    <a:pos x="368" y="550"/>
                  </a:cxn>
                  <a:cxn ang="0">
                    <a:pos x="368" y="544"/>
                  </a:cxn>
                </a:cxnLst>
                <a:rect l="0" t="0" r="r" b="b"/>
                <a:pathLst>
                  <a:path w="368" h="3716">
                    <a:moveTo>
                      <a:pt x="368" y="544"/>
                    </a:moveTo>
                    <a:lnTo>
                      <a:pt x="368" y="168"/>
                    </a:lnTo>
                    <a:lnTo>
                      <a:pt x="368" y="168"/>
                    </a:lnTo>
                    <a:lnTo>
                      <a:pt x="368" y="150"/>
                    </a:lnTo>
                    <a:lnTo>
                      <a:pt x="366" y="134"/>
                    </a:lnTo>
                    <a:lnTo>
                      <a:pt x="362" y="118"/>
                    </a:lnTo>
                    <a:lnTo>
                      <a:pt x="356" y="102"/>
                    </a:lnTo>
                    <a:lnTo>
                      <a:pt x="348" y="88"/>
                    </a:lnTo>
                    <a:lnTo>
                      <a:pt x="340" y="74"/>
                    </a:lnTo>
                    <a:lnTo>
                      <a:pt x="330" y="60"/>
                    </a:lnTo>
                    <a:lnTo>
                      <a:pt x="320" y="50"/>
                    </a:lnTo>
                    <a:lnTo>
                      <a:pt x="308" y="38"/>
                    </a:lnTo>
                    <a:lnTo>
                      <a:pt x="294" y="28"/>
                    </a:lnTo>
                    <a:lnTo>
                      <a:pt x="282" y="20"/>
                    </a:lnTo>
                    <a:lnTo>
                      <a:pt x="266" y="14"/>
                    </a:lnTo>
                    <a:lnTo>
                      <a:pt x="252" y="8"/>
                    </a:lnTo>
                    <a:lnTo>
                      <a:pt x="234" y="4"/>
                    </a:lnTo>
                    <a:lnTo>
                      <a:pt x="218" y="0"/>
                    </a:lnTo>
                    <a:lnTo>
                      <a:pt x="202" y="0"/>
                    </a:lnTo>
                    <a:lnTo>
                      <a:pt x="168" y="0"/>
                    </a:lnTo>
                    <a:lnTo>
                      <a:pt x="168" y="0"/>
                    </a:lnTo>
                    <a:lnTo>
                      <a:pt x="150" y="0"/>
                    </a:lnTo>
                    <a:lnTo>
                      <a:pt x="134" y="4"/>
                    </a:lnTo>
                    <a:lnTo>
                      <a:pt x="118" y="8"/>
                    </a:lnTo>
                    <a:lnTo>
                      <a:pt x="102" y="14"/>
                    </a:lnTo>
                    <a:lnTo>
                      <a:pt x="88" y="20"/>
                    </a:lnTo>
                    <a:lnTo>
                      <a:pt x="74" y="28"/>
                    </a:lnTo>
                    <a:lnTo>
                      <a:pt x="62" y="38"/>
                    </a:lnTo>
                    <a:lnTo>
                      <a:pt x="50" y="50"/>
                    </a:lnTo>
                    <a:lnTo>
                      <a:pt x="38" y="60"/>
                    </a:lnTo>
                    <a:lnTo>
                      <a:pt x="28" y="74"/>
                    </a:lnTo>
                    <a:lnTo>
                      <a:pt x="20" y="88"/>
                    </a:lnTo>
                    <a:lnTo>
                      <a:pt x="14" y="102"/>
                    </a:lnTo>
                    <a:lnTo>
                      <a:pt x="8" y="118"/>
                    </a:lnTo>
                    <a:lnTo>
                      <a:pt x="4" y="134"/>
                    </a:lnTo>
                    <a:lnTo>
                      <a:pt x="2" y="150"/>
                    </a:lnTo>
                    <a:lnTo>
                      <a:pt x="0" y="168"/>
                    </a:lnTo>
                    <a:lnTo>
                      <a:pt x="0" y="544"/>
                    </a:lnTo>
                    <a:lnTo>
                      <a:pt x="0" y="544"/>
                    </a:lnTo>
                    <a:lnTo>
                      <a:pt x="0" y="550"/>
                    </a:lnTo>
                    <a:lnTo>
                      <a:pt x="0" y="2490"/>
                    </a:lnTo>
                    <a:lnTo>
                      <a:pt x="0" y="2490"/>
                    </a:lnTo>
                    <a:lnTo>
                      <a:pt x="0" y="2496"/>
                    </a:lnTo>
                    <a:lnTo>
                      <a:pt x="0" y="2872"/>
                    </a:lnTo>
                    <a:lnTo>
                      <a:pt x="0" y="2872"/>
                    </a:lnTo>
                    <a:lnTo>
                      <a:pt x="2" y="2900"/>
                    </a:lnTo>
                    <a:lnTo>
                      <a:pt x="8" y="2926"/>
                    </a:lnTo>
                    <a:lnTo>
                      <a:pt x="18" y="2950"/>
                    </a:lnTo>
                    <a:lnTo>
                      <a:pt x="32" y="2972"/>
                    </a:lnTo>
                    <a:lnTo>
                      <a:pt x="50" y="2990"/>
                    </a:lnTo>
                    <a:lnTo>
                      <a:pt x="68" y="3008"/>
                    </a:lnTo>
                    <a:lnTo>
                      <a:pt x="90" y="3020"/>
                    </a:lnTo>
                    <a:lnTo>
                      <a:pt x="114" y="3032"/>
                    </a:lnTo>
                    <a:lnTo>
                      <a:pt x="114" y="3550"/>
                    </a:lnTo>
                    <a:lnTo>
                      <a:pt x="114" y="3550"/>
                    </a:lnTo>
                    <a:lnTo>
                      <a:pt x="114" y="3552"/>
                    </a:lnTo>
                    <a:lnTo>
                      <a:pt x="114" y="3664"/>
                    </a:lnTo>
                    <a:lnTo>
                      <a:pt x="114" y="3664"/>
                    </a:lnTo>
                    <a:lnTo>
                      <a:pt x="116" y="3674"/>
                    </a:lnTo>
                    <a:lnTo>
                      <a:pt x="120" y="3684"/>
                    </a:lnTo>
                    <a:lnTo>
                      <a:pt x="126" y="3692"/>
                    </a:lnTo>
                    <a:lnTo>
                      <a:pt x="132" y="3700"/>
                    </a:lnTo>
                    <a:lnTo>
                      <a:pt x="142" y="3706"/>
                    </a:lnTo>
                    <a:lnTo>
                      <a:pt x="154" y="3712"/>
                    </a:lnTo>
                    <a:lnTo>
                      <a:pt x="166" y="3714"/>
                    </a:lnTo>
                    <a:lnTo>
                      <a:pt x="178" y="3716"/>
                    </a:lnTo>
                    <a:lnTo>
                      <a:pt x="190" y="3716"/>
                    </a:lnTo>
                    <a:lnTo>
                      <a:pt x="190" y="3716"/>
                    </a:lnTo>
                    <a:lnTo>
                      <a:pt x="204" y="3714"/>
                    </a:lnTo>
                    <a:lnTo>
                      <a:pt x="216" y="3712"/>
                    </a:lnTo>
                    <a:lnTo>
                      <a:pt x="226" y="3706"/>
                    </a:lnTo>
                    <a:lnTo>
                      <a:pt x="236" y="3700"/>
                    </a:lnTo>
                    <a:lnTo>
                      <a:pt x="244" y="3692"/>
                    </a:lnTo>
                    <a:lnTo>
                      <a:pt x="250" y="3684"/>
                    </a:lnTo>
                    <a:lnTo>
                      <a:pt x="254" y="3674"/>
                    </a:lnTo>
                    <a:lnTo>
                      <a:pt x="254" y="3664"/>
                    </a:lnTo>
                    <a:lnTo>
                      <a:pt x="254" y="3552"/>
                    </a:lnTo>
                    <a:lnTo>
                      <a:pt x="254" y="3552"/>
                    </a:lnTo>
                    <a:lnTo>
                      <a:pt x="254" y="3550"/>
                    </a:lnTo>
                    <a:lnTo>
                      <a:pt x="254" y="3032"/>
                    </a:lnTo>
                    <a:lnTo>
                      <a:pt x="254" y="3032"/>
                    </a:lnTo>
                    <a:lnTo>
                      <a:pt x="278" y="3020"/>
                    </a:lnTo>
                    <a:lnTo>
                      <a:pt x="300" y="3008"/>
                    </a:lnTo>
                    <a:lnTo>
                      <a:pt x="320" y="2990"/>
                    </a:lnTo>
                    <a:lnTo>
                      <a:pt x="336" y="2972"/>
                    </a:lnTo>
                    <a:lnTo>
                      <a:pt x="350" y="2950"/>
                    </a:lnTo>
                    <a:lnTo>
                      <a:pt x="360" y="2926"/>
                    </a:lnTo>
                    <a:lnTo>
                      <a:pt x="366" y="2900"/>
                    </a:lnTo>
                    <a:lnTo>
                      <a:pt x="368" y="2872"/>
                    </a:lnTo>
                    <a:lnTo>
                      <a:pt x="368" y="2496"/>
                    </a:lnTo>
                    <a:lnTo>
                      <a:pt x="368" y="2496"/>
                    </a:lnTo>
                    <a:lnTo>
                      <a:pt x="368" y="2490"/>
                    </a:lnTo>
                    <a:lnTo>
                      <a:pt x="368" y="550"/>
                    </a:lnTo>
                    <a:lnTo>
                      <a:pt x="368" y="550"/>
                    </a:lnTo>
                    <a:lnTo>
                      <a:pt x="368" y="544"/>
                    </a:lnTo>
                    <a:lnTo>
                      <a:pt x="368" y="544"/>
                    </a:lnTo>
                    <a:close/>
                  </a:path>
                </a:pathLst>
              </a:custGeom>
              <a:gradFill>
                <a:gsLst>
                  <a:gs pos="0">
                    <a:schemeClr val="bg1">
                      <a:lumMod val="75000"/>
                    </a:schemeClr>
                  </a:gs>
                  <a:gs pos="50000">
                    <a:schemeClr val="bg1">
                      <a:lumMod val="85000"/>
                    </a:schemeClr>
                  </a:gs>
                  <a:gs pos="100000">
                    <a:schemeClr val="bg1">
                      <a:lumMod val="95000"/>
                    </a:schemeClr>
                  </a:gs>
                </a:gsLst>
                <a:lin ang="5400000" scaled="0"/>
              </a:gradFill>
              <a:ln>
                <a:solidFill>
                  <a:schemeClr val="bg1">
                    <a:lumMod val="50000"/>
                  </a:schemeClr>
                </a:solidFill>
              </a:ln>
              <a:effectLst>
                <a:reflection blurRad="6350" stA="52000" endA="300" endPos="35000" dir="5400000" sy="-100000" algn="bl" rotWithShape="0"/>
              </a:effectLst>
              <a:scene3d>
                <a:camera prst="orthographicFront"/>
                <a:lightRig rig="threePt" dir="t"/>
              </a:scene3d>
              <a:sp3d>
                <a:bevelT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solidFill>
                    <a:schemeClr val="lt1"/>
                  </a:solidFill>
                  <a:latin typeface="Calibri" pitchFamily="34" charset="0"/>
                </a:endParaRPr>
              </a:p>
            </p:txBody>
          </p:sp>
          <p:sp>
            <p:nvSpPr>
              <p:cNvPr id="289" name="Rounded Rectangle 288"/>
              <p:cNvSpPr/>
              <p:nvPr/>
            </p:nvSpPr>
            <p:spPr>
              <a:xfrm>
                <a:off x="7815299" y="4724400"/>
                <a:ext cx="152400" cy="1447800"/>
              </a:xfrm>
              <a:prstGeom prst="roundRect">
                <a:avLst/>
              </a:prstGeom>
              <a:ln>
                <a:noFill/>
              </a:ln>
              <a:effectLst>
                <a:outerShdw blurRad="44450" dist="27940" dir="5400000" algn="ctr">
                  <a:srgbClr val="000000">
                    <a:alpha val="32000"/>
                  </a:srgbClr>
                </a:outerShdw>
                <a:reflection blurRad="6350" stA="52000" endA="300" endPos="35000" dir="5400000" sy="-100000" algn="bl" rotWithShape="0"/>
              </a:effectLst>
              <a:scene3d>
                <a:camera prst="orthographicFront">
                  <a:rot lat="0" lon="0" rev="0"/>
                </a:camera>
                <a:lightRig rig="balanced" dir="t">
                  <a:rot lat="0" lon="0" rev="8700000"/>
                </a:lightRig>
              </a:scene3d>
              <a:sp3d>
                <a:bevelT w="190500" h="381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latin typeface="Calibri" pitchFamily="34" charset="0"/>
                </a:endParaRPr>
              </a:p>
            </p:txBody>
          </p:sp>
          <p:grpSp>
            <p:nvGrpSpPr>
              <p:cNvPr id="72" name="Group 289"/>
              <p:cNvGrpSpPr/>
              <p:nvPr/>
            </p:nvGrpSpPr>
            <p:grpSpPr>
              <a:xfrm>
                <a:off x="7815299" y="2125584"/>
                <a:ext cx="192504" cy="3056016"/>
                <a:chOff x="762000" y="2354184"/>
                <a:chExt cx="192504" cy="3056016"/>
              </a:xfrm>
            </p:grpSpPr>
            <p:grpSp>
              <p:nvGrpSpPr>
                <p:cNvPr id="73" name="Group 14"/>
                <p:cNvGrpSpPr/>
                <p:nvPr/>
              </p:nvGrpSpPr>
              <p:grpSpPr>
                <a:xfrm flipH="1">
                  <a:off x="764004" y="3886199"/>
                  <a:ext cx="190500" cy="1524002"/>
                  <a:chOff x="1600200" y="2286000"/>
                  <a:chExt cx="381000" cy="3048000"/>
                </a:xfrm>
              </p:grpSpPr>
              <p:grpSp>
                <p:nvGrpSpPr>
                  <p:cNvPr id="74" name="Group 65"/>
                  <p:cNvGrpSpPr/>
                  <p:nvPr/>
                </p:nvGrpSpPr>
                <p:grpSpPr>
                  <a:xfrm>
                    <a:off x="1600200" y="2286000"/>
                    <a:ext cx="381000" cy="763985"/>
                    <a:chOff x="1600200" y="2286000"/>
                    <a:chExt cx="381000" cy="763985"/>
                  </a:xfrm>
                </p:grpSpPr>
                <p:cxnSp>
                  <p:nvCxnSpPr>
                    <p:cNvPr id="336" name="Straight Connector 335"/>
                    <p:cNvCxnSpPr/>
                    <p:nvPr/>
                  </p:nvCxnSpPr>
                  <p:spPr>
                    <a:xfrm>
                      <a:off x="1600200" y="2286000"/>
                      <a:ext cx="381000" cy="1985"/>
                    </a:xfrm>
                    <a:prstGeom prst="line">
                      <a:avLst/>
                    </a:prstGeom>
                    <a:ln w="3810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37" name="Straight Connector 336"/>
                    <p:cNvCxnSpPr/>
                    <p:nvPr/>
                  </p:nvCxnSpPr>
                  <p:spPr>
                    <a:xfrm>
                      <a:off x="1600200" y="2439035"/>
                      <a:ext cx="228600" cy="1191"/>
                    </a:xfrm>
                    <a:prstGeom prst="line">
                      <a:avLst/>
                    </a:prstGeom>
                    <a:ln w="3810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38" name="Straight Connector 337"/>
                    <p:cNvCxnSpPr/>
                    <p:nvPr/>
                  </p:nvCxnSpPr>
                  <p:spPr>
                    <a:xfrm>
                      <a:off x="1600200" y="2591276"/>
                      <a:ext cx="228600" cy="1191"/>
                    </a:xfrm>
                    <a:prstGeom prst="line">
                      <a:avLst/>
                    </a:prstGeom>
                    <a:ln w="3810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39" name="Straight Connector 338"/>
                    <p:cNvCxnSpPr/>
                    <p:nvPr/>
                  </p:nvCxnSpPr>
                  <p:spPr>
                    <a:xfrm>
                      <a:off x="1600200" y="2743517"/>
                      <a:ext cx="228600" cy="1191"/>
                    </a:xfrm>
                    <a:prstGeom prst="line">
                      <a:avLst/>
                    </a:prstGeom>
                    <a:ln w="3810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40" name="Straight Connector 339"/>
                    <p:cNvCxnSpPr/>
                    <p:nvPr/>
                  </p:nvCxnSpPr>
                  <p:spPr>
                    <a:xfrm>
                      <a:off x="1600200" y="2895758"/>
                      <a:ext cx="228600" cy="1191"/>
                    </a:xfrm>
                    <a:prstGeom prst="line">
                      <a:avLst/>
                    </a:prstGeom>
                    <a:ln w="3810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41" name="Straight Connector 340"/>
                    <p:cNvCxnSpPr/>
                    <p:nvPr/>
                  </p:nvCxnSpPr>
                  <p:spPr>
                    <a:xfrm>
                      <a:off x="1600200" y="3048000"/>
                      <a:ext cx="381000" cy="1985"/>
                    </a:xfrm>
                    <a:prstGeom prst="line">
                      <a:avLst/>
                    </a:prstGeom>
                    <a:ln w="3810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75" name="Group 73"/>
                  <p:cNvGrpSpPr/>
                  <p:nvPr/>
                </p:nvGrpSpPr>
                <p:grpSpPr>
                  <a:xfrm>
                    <a:off x="1600200" y="3200373"/>
                    <a:ext cx="381000" cy="610950"/>
                    <a:chOff x="1600200" y="3429635"/>
                    <a:chExt cx="381000" cy="610950"/>
                  </a:xfrm>
                </p:grpSpPr>
                <p:cxnSp>
                  <p:nvCxnSpPr>
                    <p:cNvPr id="331" name="Straight Connector 30"/>
                    <p:cNvCxnSpPr/>
                    <p:nvPr/>
                  </p:nvCxnSpPr>
                  <p:spPr>
                    <a:xfrm>
                      <a:off x="1600200" y="3429635"/>
                      <a:ext cx="228600" cy="1191"/>
                    </a:xfrm>
                    <a:prstGeom prst="line">
                      <a:avLst/>
                    </a:prstGeom>
                    <a:ln w="3810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32" name="Straight Connector 31"/>
                    <p:cNvCxnSpPr/>
                    <p:nvPr/>
                  </p:nvCxnSpPr>
                  <p:spPr>
                    <a:xfrm>
                      <a:off x="1600200" y="3581876"/>
                      <a:ext cx="228600" cy="1191"/>
                    </a:xfrm>
                    <a:prstGeom prst="line">
                      <a:avLst/>
                    </a:prstGeom>
                    <a:ln w="3810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33" name="Straight Connector 32"/>
                    <p:cNvCxnSpPr/>
                    <p:nvPr/>
                  </p:nvCxnSpPr>
                  <p:spPr>
                    <a:xfrm>
                      <a:off x="1600200" y="3734117"/>
                      <a:ext cx="228600" cy="1191"/>
                    </a:xfrm>
                    <a:prstGeom prst="line">
                      <a:avLst/>
                    </a:prstGeom>
                    <a:ln w="3810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34" name="Straight Connector 33"/>
                    <p:cNvCxnSpPr/>
                    <p:nvPr/>
                  </p:nvCxnSpPr>
                  <p:spPr>
                    <a:xfrm>
                      <a:off x="1600200" y="3886358"/>
                      <a:ext cx="228600" cy="1191"/>
                    </a:xfrm>
                    <a:prstGeom prst="line">
                      <a:avLst/>
                    </a:prstGeom>
                    <a:ln w="3810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35" name="Straight Connector 334"/>
                    <p:cNvCxnSpPr/>
                    <p:nvPr/>
                  </p:nvCxnSpPr>
                  <p:spPr>
                    <a:xfrm>
                      <a:off x="1600200" y="4038600"/>
                      <a:ext cx="381000" cy="1985"/>
                    </a:xfrm>
                    <a:prstGeom prst="line">
                      <a:avLst/>
                    </a:prstGeom>
                    <a:ln w="3810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76" name="Group 74"/>
                  <p:cNvGrpSpPr/>
                  <p:nvPr/>
                </p:nvGrpSpPr>
                <p:grpSpPr>
                  <a:xfrm>
                    <a:off x="1600200" y="3961711"/>
                    <a:ext cx="381000" cy="610950"/>
                    <a:chOff x="1600200" y="3429635"/>
                    <a:chExt cx="381000" cy="610950"/>
                  </a:xfrm>
                </p:grpSpPr>
                <p:cxnSp>
                  <p:nvCxnSpPr>
                    <p:cNvPr id="326" name="Straight Connector 325"/>
                    <p:cNvCxnSpPr/>
                    <p:nvPr/>
                  </p:nvCxnSpPr>
                  <p:spPr>
                    <a:xfrm>
                      <a:off x="1600200" y="3429635"/>
                      <a:ext cx="228600" cy="1191"/>
                    </a:xfrm>
                    <a:prstGeom prst="line">
                      <a:avLst/>
                    </a:prstGeom>
                    <a:ln w="3810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27" name="Straight Connector 326"/>
                    <p:cNvCxnSpPr/>
                    <p:nvPr/>
                  </p:nvCxnSpPr>
                  <p:spPr>
                    <a:xfrm>
                      <a:off x="1600200" y="3581876"/>
                      <a:ext cx="228600" cy="1191"/>
                    </a:xfrm>
                    <a:prstGeom prst="line">
                      <a:avLst/>
                    </a:prstGeom>
                    <a:ln w="3810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28" name="Straight Connector 327"/>
                    <p:cNvCxnSpPr/>
                    <p:nvPr/>
                  </p:nvCxnSpPr>
                  <p:spPr>
                    <a:xfrm>
                      <a:off x="1600200" y="3734117"/>
                      <a:ext cx="228600" cy="1191"/>
                    </a:xfrm>
                    <a:prstGeom prst="line">
                      <a:avLst/>
                    </a:prstGeom>
                    <a:ln w="3810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29" name="Straight Connector 328"/>
                    <p:cNvCxnSpPr/>
                    <p:nvPr/>
                  </p:nvCxnSpPr>
                  <p:spPr>
                    <a:xfrm>
                      <a:off x="1600200" y="3886358"/>
                      <a:ext cx="228600" cy="1191"/>
                    </a:xfrm>
                    <a:prstGeom prst="line">
                      <a:avLst/>
                    </a:prstGeom>
                    <a:ln w="3810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30" name="Straight Connector 329"/>
                    <p:cNvCxnSpPr/>
                    <p:nvPr/>
                  </p:nvCxnSpPr>
                  <p:spPr>
                    <a:xfrm>
                      <a:off x="1600200" y="4038600"/>
                      <a:ext cx="381000" cy="1985"/>
                    </a:xfrm>
                    <a:prstGeom prst="line">
                      <a:avLst/>
                    </a:prstGeom>
                    <a:ln w="3810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77" name="Group 80"/>
                  <p:cNvGrpSpPr/>
                  <p:nvPr/>
                </p:nvGrpSpPr>
                <p:grpSpPr>
                  <a:xfrm>
                    <a:off x="1600200" y="4723050"/>
                    <a:ext cx="381000" cy="610950"/>
                    <a:chOff x="1600200" y="3429635"/>
                    <a:chExt cx="381000" cy="610950"/>
                  </a:xfrm>
                </p:grpSpPr>
                <p:cxnSp>
                  <p:nvCxnSpPr>
                    <p:cNvPr id="321" name="Straight Connector 320"/>
                    <p:cNvCxnSpPr/>
                    <p:nvPr/>
                  </p:nvCxnSpPr>
                  <p:spPr>
                    <a:xfrm>
                      <a:off x="1600200" y="3429635"/>
                      <a:ext cx="228600" cy="1191"/>
                    </a:xfrm>
                    <a:prstGeom prst="line">
                      <a:avLst/>
                    </a:prstGeom>
                    <a:ln w="3810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22" name="Straight Connector 321"/>
                    <p:cNvCxnSpPr/>
                    <p:nvPr/>
                  </p:nvCxnSpPr>
                  <p:spPr>
                    <a:xfrm>
                      <a:off x="1600200" y="3581876"/>
                      <a:ext cx="228600" cy="1191"/>
                    </a:xfrm>
                    <a:prstGeom prst="line">
                      <a:avLst/>
                    </a:prstGeom>
                    <a:ln w="3810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23" name="Straight Connector 322"/>
                    <p:cNvCxnSpPr/>
                    <p:nvPr/>
                  </p:nvCxnSpPr>
                  <p:spPr>
                    <a:xfrm>
                      <a:off x="1600200" y="3734117"/>
                      <a:ext cx="228600" cy="1191"/>
                    </a:xfrm>
                    <a:prstGeom prst="line">
                      <a:avLst/>
                    </a:prstGeom>
                    <a:ln w="3810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24" name="Straight Connector 323"/>
                    <p:cNvCxnSpPr/>
                    <p:nvPr/>
                  </p:nvCxnSpPr>
                  <p:spPr>
                    <a:xfrm>
                      <a:off x="1600200" y="3886358"/>
                      <a:ext cx="228600" cy="1191"/>
                    </a:xfrm>
                    <a:prstGeom prst="line">
                      <a:avLst/>
                    </a:prstGeom>
                    <a:ln w="3810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25" name="Straight Connector 324"/>
                    <p:cNvCxnSpPr/>
                    <p:nvPr/>
                  </p:nvCxnSpPr>
                  <p:spPr>
                    <a:xfrm>
                      <a:off x="1600200" y="4038600"/>
                      <a:ext cx="381000" cy="1985"/>
                    </a:xfrm>
                    <a:prstGeom prst="line">
                      <a:avLst/>
                    </a:prstGeom>
                    <a:ln w="3810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78" name="Group 68"/>
                <p:cNvGrpSpPr/>
                <p:nvPr/>
              </p:nvGrpSpPr>
              <p:grpSpPr>
                <a:xfrm>
                  <a:off x="762000" y="2354761"/>
                  <a:ext cx="190500" cy="1448527"/>
                  <a:chOff x="762000" y="2210377"/>
                  <a:chExt cx="190500" cy="1448527"/>
                </a:xfrm>
              </p:grpSpPr>
              <p:grpSp>
                <p:nvGrpSpPr>
                  <p:cNvPr id="79" name="Group 65"/>
                  <p:cNvGrpSpPr/>
                  <p:nvPr/>
                </p:nvGrpSpPr>
                <p:grpSpPr>
                  <a:xfrm flipH="1">
                    <a:off x="762000" y="2210377"/>
                    <a:ext cx="190500" cy="382186"/>
                    <a:chOff x="1600200" y="2286000"/>
                    <a:chExt cx="381000" cy="763985"/>
                  </a:xfrm>
                </p:grpSpPr>
                <p:cxnSp>
                  <p:nvCxnSpPr>
                    <p:cNvPr id="311" name="Straight Connector 310"/>
                    <p:cNvCxnSpPr/>
                    <p:nvPr/>
                  </p:nvCxnSpPr>
                  <p:spPr>
                    <a:xfrm>
                      <a:off x="1600200" y="2286000"/>
                      <a:ext cx="381000" cy="1985"/>
                    </a:xfrm>
                    <a:prstGeom prst="line">
                      <a:avLst/>
                    </a:prstGeom>
                    <a:ln w="3810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12" name="Straight Connector 311"/>
                    <p:cNvCxnSpPr/>
                    <p:nvPr/>
                  </p:nvCxnSpPr>
                  <p:spPr>
                    <a:xfrm>
                      <a:off x="1600200" y="2439035"/>
                      <a:ext cx="228600" cy="1191"/>
                    </a:xfrm>
                    <a:prstGeom prst="line">
                      <a:avLst/>
                    </a:prstGeom>
                    <a:ln w="3810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13" name="Straight Connector 312"/>
                    <p:cNvCxnSpPr/>
                    <p:nvPr/>
                  </p:nvCxnSpPr>
                  <p:spPr>
                    <a:xfrm>
                      <a:off x="1600200" y="2591276"/>
                      <a:ext cx="228600" cy="1191"/>
                    </a:xfrm>
                    <a:prstGeom prst="line">
                      <a:avLst/>
                    </a:prstGeom>
                    <a:ln w="3810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14" name="Straight Connector 313"/>
                    <p:cNvCxnSpPr/>
                    <p:nvPr/>
                  </p:nvCxnSpPr>
                  <p:spPr>
                    <a:xfrm>
                      <a:off x="1600200" y="2743517"/>
                      <a:ext cx="228600" cy="1191"/>
                    </a:xfrm>
                    <a:prstGeom prst="line">
                      <a:avLst/>
                    </a:prstGeom>
                    <a:ln w="3810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15" name="Straight Connector 314"/>
                    <p:cNvCxnSpPr/>
                    <p:nvPr/>
                  </p:nvCxnSpPr>
                  <p:spPr>
                    <a:xfrm>
                      <a:off x="1600200" y="2895758"/>
                      <a:ext cx="228600" cy="1191"/>
                    </a:xfrm>
                    <a:prstGeom prst="line">
                      <a:avLst/>
                    </a:prstGeom>
                    <a:ln w="3810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16" name="Straight Connector 315"/>
                    <p:cNvCxnSpPr/>
                    <p:nvPr/>
                  </p:nvCxnSpPr>
                  <p:spPr>
                    <a:xfrm>
                      <a:off x="1600200" y="3048000"/>
                      <a:ext cx="381000" cy="1985"/>
                    </a:xfrm>
                    <a:prstGeom prst="line">
                      <a:avLst/>
                    </a:prstGeom>
                    <a:ln w="3810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80" name="Group 73"/>
                  <p:cNvGrpSpPr/>
                  <p:nvPr/>
                </p:nvGrpSpPr>
                <p:grpSpPr>
                  <a:xfrm flipH="1">
                    <a:off x="762000" y="2668419"/>
                    <a:ext cx="190500" cy="305730"/>
                    <a:chOff x="1600200" y="3429635"/>
                    <a:chExt cx="381000" cy="610950"/>
                  </a:xfrm>
                </p:grpSpPr>
                <p:cxnSp>
                  <p:nvCxnSpPr>
                    <p:cNvPr id="306" name="Straight Connector 305"/>
                    <p:cNvCxnSpPr/>
                    <p:nvPr/>
                  </p:nvCxnSpPr>
                  <p:spPr>
                    <a:xfrm>
                      <a:off x="1600200" y="3429635"/>
                      <a:ext cx="228600" cy="1191"/>
                    </a:xfrm>
                    <a:prstGeom prst="line">
                      <a:avLst/>
                    </a:prstGeom>
                    <a:ln w="3810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07" name="Straight Connector 306"/>
                    <p:cNvCxnSpPr/>
                    <p:nvPr/>
                  </p:nvCxnSpPr>
                  <p:spPr>
                    <a:xfrm>
                      <a:off x="1600200" y="3581876"/>
                      <a:ext cx="228600" cy="1191"/>
                    </a:xfrm>
                    <a:prstGeom prst="line">
                      <a:avLst/>
                    </a:prstGeom>
                    <a:ln w="3810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08" name="Straight Connector 307"/>
                    <p:cNvCxnSpPr/>
                    <p:nvPr/>
                  </p:nvCxnSpPr>
                  <p:spPr>
                    <a:xfrm>
                      <a:off x="1600200" y="3734117"/>
                      <a:ext cx="228600" cy="1191"/>
                    </a:xfrm>
                    <a:prstGeom prst="line">
                      <a:avLst/>
                    </a:prstGeom>
                    <a:ln w="3810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09" name="Straight Connector 308"/>
                    <p:cNvCxnSpPr/>
                    <p:nvPr/>
                  </p:nvCxnSpPr>
                  <p:spPr>
                    <a:xfrm>
                      <a:off x="1600200" y="3886358"/>
                      <a:ext cx="228600" cy="1191"/>
                    </a:xfrm>
                    <a:prstGeom prst="line">
                      <a:avLst/>
                    </a:prstGeom>
                    <a:ln w="3810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10" name="Straight Connector 309"/>
                    <p:cNvCxnSpPr/>
                    <p:nvPr/>
                  </p:nvCxnSpPr>
                  <p:spPr>
                    <a:xfrm>
                      <a:off x="1600200" y="4038600"/>
                      <a:ext cx="381000" cy="1985"/>
                    </a:xfrm>
                    <a:prstGeom prst="line">
                      <a:avLst/>
                    </a:prstGeom>
                    <a:ln w="3810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81" name="Group 74"/>
                  <p:cNvGrpSpPr/>
                  <p:nvPr/>
                </p:nvGrpSpPr>
                <p:grpSpPr>
                  <a:xfrm flipH="1">
                    <a:off x="762000" y="3049088"/>
                    <a:ext cx="190500" cy="305730"/>
                    <a:chOff x="1600200" y="3429635"/>
                    <a:chExt cx="381000" cy="610950"/>
                  </a:xfrm>
                </p:grpSpPr>
                <p:cxnSp>
                  <p:nvCxnSpPr>
                    <p:cNvPr id="301" name="Straight Connector 300"/>
                    <p:cNvCxnSpPr/>
                    <p:nvPr/>
                  </p:nvCxnSpPr>
                  <p:spPr>
                    <a:xfrm>
                      <a:off x="1600200" y="3429635"/>
                      <a:ext cx="228600" cy="1191"/>
                    </a:xfrm>
                    <a:prstGeom prst="line">
                      <a:avLst/>
                    </a:prstGeom>
                    <a:ln w="3810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02" name="Straight Connector 301"/>
                    <p:cNvCxnSpPr/>
                    <p:nvPr/>
                  </p:nvCxnSpPr>
                  <p:spPr>
                    <a:xfrm>
                      <a:off x="1600200" y="3581876"/>
                      <a:ext cx="228600" cy="1191"/>
                    </a:xfrm>
                    <a:prstGeom prst="line">
                      <a:avLst/>
                    </a:prstGeom>
                    <a:ln w="3810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03" name="Straight Connector 302"/>
                    <p:cNvCxnSpPr/>
                    <p:nvPr/>
                  </p:nvCxnSpPr>
                  <p:spPr>
                    <a:xfrm>
                      <a:off x="1600200" y="3734117"/>
                      <a:ext cx="228600" cy="1191"/>
                    </a:xfrm>
                    <a:prstGeom prst="line">
                      <a:avLst/>
                    </a:prstGeom>
                    <a:ln w="3810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04" name="Straight Connector 303"/>
                    <p:cNvCxnSpPr/>
                    <p:nvPr/>
                  </p:nvCxnSpPr>
                  <p:spPr>
                    <a:xfrm>
                      <a:off x="1600200" y="3886358"/>
                      <a:ext cx="228600" cy="1191"/>
                    </a:xfrm>
                    <a:prstGeom prst="line">
                      <a:avLst/>
                    </a:prstGeom>
                    <a:ln w="3810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05" name="Straight Connector 304"/>
                    <p:cNvCxnSpPr/>
                    <p:nvPr/>
                  </p:nvCxnSpPr>
                  <p:spPr>
                    <a:xfrm>
                      <a:off x="1600200" y="4038600"/>
                      <a:ext cx="381000" cy="1985"/>
                    </a:xfrm>
                    <a:prstGeom prst="line">
                      <a:avLst/>
                    </a:prstGeom>
                    <a:ln w="3810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82" name="Group 80"/>
                  <p:cNvGrpSpPr/>
                  <p:nvPr/>
                </p:nvGrpSpPr>
                <p:grpSpPr>
                  <a:xfrm flipH="1">
                    <a:off x="838200" y="3429756"/>
                    <a:ext cx="114300" cy="229148"/>
                    <a:chOff x="1600200" y="3429635"/>
                    <a:chExt cx="228600" cy="457914"/>
                  </a:xfrm>
                </p:grpSpPr>
                <p:cxnSp>
                  <p:nvCxnSpPr>
                    <p:cNvPr id="297" name="Straight Connector 296"/>
                    <p:cNvCxnSpPr/>
                    <p:nvPr/>
                  </p:nvCxnSpPr>
                  <p:spPr>
                    <a:xfrm>
                      <a:off x="1600200" y="3429635"/>
                      <a:ext cx="228600" cy="1191"/>
                    </a:xfrm>
                    <a:prstGeom prst="line">
                      <a:avLst/>
                    </a:prstGeom>
                    <a:ln w="3810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98" name="Straight Connector 297"/>
                    <p:cNvCxnSpPr/>
                    <p:nvPr/>
                  </p:nvCxnSpPr>
                  <p:spPr>
                    <a:xfrm>
                      <a:off x="1600200" y="3581876"/>
                      <a:ext cx="228600" cy="1191"/>
                    </a:xfrm>
                    <a:prstGeom prst="line">
                      <a:avLst/>
                    </a:prstGeom>
                    <a:ln w="3810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99" name="Straight Connector 298"/>
                    <p:cNvCxnSpPr/>
                    <p:nvPr/>
                  </p:nvCxnSpPr>
                  <p:spPr>
                    <a:xfrm>
                      <a:off x="1600200" y="3734117"/>
                      <a:ext cx="228600" cy="1191"/>
                    </a:xfrm>
                    <a:prstGeom prst="line">
                      <a:avLst/>
                    </a:prstGeom>
                    <a:ln w="3810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00" name="Straight Connector 299"/>
                    <p:cNvCxnSpPr/>
                    <p:nvPr/>
                  </p:nvCxnSpPr>
                  <p:spPr>
                    <a:xfrm>
                      <a:off x="1600200" y="3886358"/>
                      <a:ext cx="228600" cy="1191"/>
                    </a:xfrm>
                    <a:prstGeom prst="line">
                      <a:avLst/>
                    </a:prstGeom>
                    <a:ln w="3810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</p:grpSp>
        </p:grpSp>
        <p:sp>
          <p:nvSpPr>
            <p:cNvPr id="634" name="Rounded Rectangle 633"/>
            <p:cNvSpPr/>
            <p:nvPr/>
          </p:nvSpPr>
          <p:spPr>
            <a:xfrm>
              <a:off x="7860632" y="1451808"/>
              <a:ext cx="140368" cy="3810000"/>
            </a:xfrm>
            <a:prstGeom prst="roundRect">
              <a:avLst>
                <a:gd name="adj" fmla="val 25439"/>
              </a:avLst>
            </a:prstGeom>
            <a:gradFill flip="none" rotWithShape="1">
              <a:gsLst>
                <a:gs pos="0">
                  <a:schemeClr val="bg1">
                    <a:alpha val="0"/>
                  </a:schemeClr>
                </a:gs>
                <a:gs pos="50000">
                  <a:schemeClr val="bg1">
                    <a:alpha val="23000"/>
                  </a:schemeClr>
                </a:gs>
                <a:gs pos="100000">
                  <a:schemeClr val="bg1">
                    <a:alpha val="59000"/>
                  </a:scheme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Calibri" pitchFamily="34" charset="0"/>
              </a:endParaRPr>
            </a:p>
          </p:txBody>
        </p:sp>
      </p:grpSp>
      <p:sp>
        <p:nvSpPr>
          <p:cNvPr id="403" name="Rectangle 402"/>
          <p:cNvSpPr/>
          <p:nvPr/>
        </p:nvSpPr>
        <p:spPr>
          <a:xfrm>
            <a:off x="4343400" y="1828800"/>
            <a:ext cx="4800600" cy="1593520"/>
          </a:xfrm>
          <a:prstGeom prst="rect">
            <a:avLst/>
          </a:prstGeom>
          <a:gradFill flip="none" rotWithShape="1">
            <a:gsLst>
              <a:gs pos="0">
                <a:schemeClr val="bg1">
                  <a:lumMod val="85000"/>
                </a:schemeClr>
              </a:gs>
              <a:gs pos="50000">
                <a:schemeClr val="bg1">
                  <a:lumMod val="95000"/>
                </a:schemeClr>
              </a:gs>
              <a:gs pos="100000">
                <a:schemeClr val="bg1"/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Calibri" pitchFamily="34" charset="0"/>
            </a:endParaRPr>
          </a:p>
        </p:txBody>
      </p:sp>
      <p:sp>
        <p:nvSpPr>
          <p:cNvPr id="404" name="Rectangle 403"/>
          <p:cNvSpPr/>
          <p:nvPr/>
        </p:nvSpPr>
        <p:spPr>
          <a:xfrm>
            <a:off x="4495800" y="1993691"/>
            <a:ext cx="4191000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2400" dirty="0" smtClean="0">
                <a:latin typeface="Calibri" pitchFamily="34" charset="0"/>
              </a:rPr>
              <a:t>You can replace the thermometer with a suitable one from the next slide</a:t>
            </a:r>
          </a:p>
        </p:txBody>
      </p:sp>
    </p:spTree>
    <p:extLst>
      <p:ext uri="{BB962C8B-B14F-4D97-AF65-F5344CB8AC3E}">
        <p14:creationId xmlns:p14="http://schemas.microsoft.com/office/powerpoint/2010/main" val="2987522350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4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1000"/>
                                        <p:tgtEl>
                                          <p:spTgt spid="4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03" grpId="0" animBg="1"/>
      <p:bldP spid="404" grpId="0"/>
    </p:bldLst>
  </p:timing>
</p:sld>
</file>

<file path=ppt/slides/slide1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4" name="Rectangle 623"/>
          <p:cNvSpPr/>
          <p:nvPr/>
        </p:nvSpPr>
        <p:spPr>
          <a:xfrm>
            <a:off x="0" y="4953000"/>
            <a:ext cx="9144000" cy="1295400"/>
          </a:xfrm>
          <a:prstGeom prst="rect">
            <a:avLst/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Calibri" pitchFamily="34" charset="0"/>
            </a:endParaRPr>
          </a:p>
        </p:txBody>
      </p:sp>
      <p:sp>
        <p:nvSpPr>
          <p:cNvPr id="625" name="Title 624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715962"/>
          </a:xfrm>
        </p:spPr>
        <p:txBody>
          <a:bodyPr>
            <a:normAutofit/>
          </a:bodyPr>
          <a:lstStyle/>
          <a:p>
            <a:r>
              <a:rPr lang="en-US" dirty="0" smtClean="0">
                <a:latin typeface="Franklin Gothic Medium Cond" pitchFamily="34" charset="0"/>
              </a:rPr>
              <a:t>Choose your thermometer</a:t>
            </a:r>
            <a:endParaRPr lang="en-US" dirty="0"/>
          </a:p>
        </p:txBody>
      </p:sp>
      <p:grpSp>
        <p:nvGrpSpPr>
          <p:cNvPr id="2" name="Group 637"/>
          <p:cNvGrpSpPr/>
          <p:nvPr/>
        </p:nvGrpSpPr>
        <p:grpSpPr>
          <a:xfrm>
            <a:off x="4310099" y="990600"/>
            <a:ext cx="490501" cy="4953000"/>
            <a:chOff x="4310099" y="1295400"/>
            <a:chExt cx="490501" cy="4953000"/>
          </a:xfrm>
        </p:grpSpPr>
        <p:grpSp>
          <p:nvGrpSpPr>
            <p:cNvPr id="3" name="Group 619"/>
            <p:cNvGrpSpPr/>
            <p:nvPr/>
          </p:nvGrpSpPr>
          <p:grpSpPr>
            <a:xfrm>
              <a:off x="4310099" y="1295400"/>
              <a:ext cx="490501" cy="4953000"/>
              <a:chOff x="4267200" y="1600200"/>
              <a:chExt cx="490501" cy="4953000"/>
            </a:xfrm>
          </p:grpSpPr>
          <p:sp>
            <p:nvSpPr>
              <p:cNvPr id="450" name="Freeform 6"/>
              <p:cNvSpPr>
                <a:spLocks/>
              </p:cNvSpPr>
              <p:nvPr/>
            </p:nvSpPr>
            <p:spPr bwMode="auto">
              <a:xfrm>
                <a:off x="4267200" y="1600200"/>
                <a:ext cx="490501" cy="4953000"/>
              </a:xfrm>
              <a:custGeom>
                <a:avLst/>
                <a:gdLst/>
                <a:ahLst/>
                <a:cxnLst>
                  <a:cxn ang="0">
                    <a:pos x="368" y="168"/>
                  </a:cxn>
                  <a:cxn ang="0">
                    <a:pos x="368" y="150"/>
                  </a:cxn>
                  <a:cxn ang="0">
                    <a:pos x="362" y="118"/>
                  </a:cxn>
                  <a:cxn ang="0">
                    <a:pos x="348" y="88"/>
                  </a:cxn>
                  <a:cxn ang="0">
                    <a:pos x="330" y="60"/>
                  </a:cxn>
                  <a:cxn ang="0">
                    <a:pos x="308" y="38"/>
                  </a:cxn>
                  <a:cxn ang="0">
                    <a:pos x="282" y="20"/>
                  </a:cxn>
                  <a:cxn ang="0">
                    <a:pos x="252" y="8"/>
                  </a:cxn>
                  <a:cxn ang="0">
                    <a:pos x="218" y="0"/>
                  </a:cxn>
                  <a:cxn ang="0">
                    <a:pos x="168" y="0"/>
                  </a:cxn>
                  <a:cxn ang="0">
                    <a:pos x="150" y="0"/>
                  </a:cxn>
                  <a:cxn ang="0">
                    <a:pos x="118" y="8"/>
                  </a:cxn>
                  <a:cxn ang="0">
                    <a:pos x="88" y="20"/>
                  </a:cxn>
                  <a:cxn ang="0">
                    <a:pos x="62" y="38"/>
                  </a:cxn>
                  <a:cxn ang="0">
                    <a:pos x="38" y="60"/>
                  </a:cxn>
                  <a:cxn ang="0">
                    <a:pos x="20" y="88"/>
                  </a:cxn>
                  <a:cxn ang="0">
                    <a:pos x="8" y="118"/>
                  </a:cxn>
                  <a:cxn ang="0">
                    <a:pos x="2" y="150"/>
                  </a:cxn>
                  <a:cxn ang="0">
                    <a:pos x="0" y="544"/>
                  </a:cxn>
                  <a:cxn ang="0">
                    <a:pos x="0" y="550"/>
                  </a:cxn>
                  <a:cxn ang="0">
                    <a:pos x="0" y="2490"/>
                  </a:cxn>
                  <a:cxn ang="0">
                    <a:pos x="0" y="2872"/>
                  </a:cxn>
                  <a:cxn ang="0">
                    <a:pos x="2" y="2900"/>
                  </a:cxn>
                  <a:cxn ang="0">
                    <a:pos x="18" y="2950"/>
                  </a:cxn>
                  <a:cxn ang="0">
                    <a:pos x="50" y="2990"/>
                  </a:cxn>
                  <a:cxn ang="0">
                    <a:pos x="90" y="3020"/>
                  </a:cxn>
                  <a:cxn ang="0">
                    <a:pos x="114" y="3550"/>
                  </a:cxn>
                  <a:cxn ang="0">
                    <a:pos x="114" y="3552"/>
                  </a:cxn>
                  <a:cxn ang="0">
                    <a:pos x="114" y="3664"/>
                  </a:cxn>
                  <a:cxn ang="0">
                    <a:pos x="120" y="3684"/>
                  </a:cxn>
                  <a:cxn ang="0">
                    <a:pos x="132" y="3700"/>
                  </a:cxn>
                  <a:cxn ang="0">
                    <a:pos x="154" y="3712"/>
                  </a:cxn>
                  <a:cxn ang="0">
                    <a:pos x="178" y="3716"/>
                  </a:cxn>
                  <a:cxn ang="0">
                    <a:pos x="190" y="3716"/>
                  </a:cxn>
                  <a:cxn ang="0">
                    <a:pos x="216" y="3712"/>
                  </a:cxn>
                  <a:cxn ang="0">
                    <a:pos x="236" y="3700"/>
                  </a:cxn>
                  <a:cxn ang="0">
                    <a:pos x="250" y="3684"/>
                  </a:cxn>
                  <a:cxn ang="0">
                    <a:pos x="254" y="3664"/>
                  </a:cxn>
                  <a:cxn ang="0">
                    <a:pos x="254" y="3552"/>
                  </a:cxn>
                  <a:cxn ang="0">
                    <a:pos x="254" y="3032"/>
                  </a:cxn>
                  <a:cxn ang="0">
                    <a:pos x="278" y="3020"/>
                  </a:cxn>
                  <a:cxn ang="0">
                    <a:pos x="320" y="2990"/>
                  </a:cxn>
                  <a:cxn ang="0">
                    <a:pos x="350" y="2950"/>
                  </a:cxn>
                  <a:cxn ang="0">
                    <a:pos x="366" y="2900"/>
                  </a:cxn>
                  <a:cxn ang="0">
                    <a:pos x="368" y="2496"/>
                  </a:cxn>
                  <a:cxn ang="0">
                    <a:pos x="368" y="2490"/>
                  </a:cxn>
                  <a:cxn ang="0">
                    <a:pos x="368" y="550"/>
                  </a:cxn>
                  <a:cxn ang="0">
                    <a:pos x="368" y="544"/>
                  </a:cxn>
                </a:cxnLst>
                <a:rect l="0" t="0" r="r" b="b"/>
                <a:pathLst>
                  <a:path w="368" h="3716">
                    <a:moveTo>
                      <a:pt x="368" y="544"/>
                    </a:moveTo>
                    <a:lnTo>
                      <a:pt x="368" y="168"/>
                    </a:lnTo>
                    <a:lnTo>
                      <a:pt x="368" y="168"/>
                    </a:lnTo>
                    <a:lnTo>
                      <a:pt x="368" y="150"/>
                    </a:lnTo>
                    <a:lnTo>
                      <a:pt x="366" y="134"/>
                    </a:lnTo>
                    <a:lnTo>
                      <a:pt x="362" y="118"/>
                    </a:lnTo>
                    <a:lnTo>
                      <a:pt x="356" y="102"/>
                    </a:lnTo>
                    <a:lnTo>
                      <a:pt x="348" y="88"/>
                    </a:lnTo>
                    <a:lnTo>
                      <a:pt x="340" y="74"/>
                    </a:lnTo>
                    <a:lnTo>
                      <a:pt x="330" y="60"/>
                    </a:lnTo>
                    <a:lnTo>
                      <a:pt x="320" y="50"/>
                    </a:lnTo>
                    <a:lnTo>
                      <a:pt x="308" y="38"/>
                    </a:lnTo>
                    <a:lnTo>
                      <a:pt x="294" y="28"/>
                    </a:lnTo>
                    <a:lnTo>
                      <a:pt x="282" y="20"/>
                    </a:lnTo>
                    <a:lnTo>
                      <a:pt x="266" y="14"/>
                    </a:lnTo>
                    <a:lnTo>
                      <a:pt x="252" y="8"/>
                    </a:lnTo>
                    <a:lnTo>
                      <a:pt x="234" y="4"/>
                    </a:lnTo>
                    <a:lnTo>
                      <a:pt x="218" y="0"/>
                    </a:lnTo>
                    <a:lnTo>
                      <a:pt x="202" y="0"/>
                    </a:lnTo>
                    <a:lnTo>
                      <a:pt x="168" y="0"/>
                    </a:lnTo>
                    <a:lnTo>
                      <a:pt x="168" y="0"/>
                    </a:lnTo>
                    <a:lnTo>
                      <a:pt x="150" y="0"/>
                    </a:lnTo>
                    <a:lnTo>
                      <a:pt x="134" y="4"/>
                    </a:lnTo>
                    <a:lnTo>
                      <a:pt x="118" y="8"/>
                    </a:lnTo>
                    <a:lnTo>
                      <a:pt x="102" y="14"/>
                    </a:lnTo>
                    <a:lnTo>
                      <a:pt x="88" y="20"/>
                    </a:lnTo>
                    <a:lnTo>
                      <a:pt x="74" y="28"/>
                    </a:lnTo>
                    <a:lnTo>
                      <a:pt x="62" y="38"/>
                    </a:lnTo>
                    <a:lnTo>
                      <a:pt x="50" y="50"/>
                    </a:lnTo>
                    <a:lnTo>
                      <a:pt x="38" y="60"/>
                    </a:lnTo>
                    <a:lnTo>
                      <a:pt x="28" y="74"/>
                    </a:lnTo>
                    <a:lnTo>
                      <a:pt x="20" y="88"/>
                    </a:lnTo>
                    <a:lnTo>
                      <a:pt x="14" y="102"/>
                    </a:lnTo>
                    <a:lnTo>
                      <a:pt x="8" y="118"/>
                    </a:lnTo>
                    <a:lnTo>
                      <a:pt x="4" y="134"/>
                    </a:lnTo>
                    <a:lnTo>
                      <a:pt x="2" y="150"/>
                    </a:lnTo>
                    <a:lnTo>
                      <a:pt x="0" y="168"/>
                    </a:lnTo>
                    <a:lnTo>
                      <a:pt x="0" y="544"/>
                    </a:lnTo>
                    <a:lnTo>
                      <a:pt x="0" y="544"/>
                    </a:lnTo>
                    <a:lnTo>
                      <a:pt x="0" y="550"/>
                    </a:lnTo>
                    <a:lnTo>
                      <a:pt x="0" y="2490"/>
                    </a:lnTo>
                    <a:lnTo>
                      <a:pt x="0" y="2490"/>
                    </a:lnTo>
                    <a:lnTo>
                      <a:pt x="0" y="2496"/>
                    </a:lnTo>
                    <a:lnTo>
                      <a:pt x="0" y="2872"/>
                    </a:lnTo>
                    <a:lnTo>
                      <a:pt x="0" y="2872"/>
                    </a:lnTo>
                    <a:lnTo>
                      <a:pt x="2" y="2900"/>
                    </a:lnTo>
                    <a:lnTo>
                      <a:pt x="8" y="2926"/>
                    </a:lnTo>
                    <a:lnTo>
                      <a:pt x="18" y="2950"/>
                    </a:lnTo>
                    <a:lnTo>
                      <a:pt x="32" y="2972"/>
                    </a:lnTo>
                    <a:lnTo>
                      <a:pt x="50" y="2990"/>
                    </a:lnTo>
                    <a:lnTo>
                      <a:pt x="68" y="3008"/>
                    </a:lnTo>
                    <a:lnTo>
                      <a:pt x="90" y="3020"/>
                    </a:lnTo>
                    <a:lnTo>
                      <a:pt x="114" y="3032"/>
                    </a:lnTo>
                    <a:lnTo>
                      <a:pt x="114" y="3550"/>
                    </a:lnTo>
                    <a:lnTo>
                      <a:pt x="114" y="3550"/>
                    </a:lnTo>
                    <a:lnTo>
                      <a:pt x="114" y="3552"/>
                    </a:lnTo>
                    <a:lnTo>
                      <a:pt x="114" y="3664"/>
                    </a:lnTo>
                    <a:lnTo>
                      <a:pt x="114" y="3664"/>
                    </a:lnTo>
                    <a:lnTo>
                      <a:pt x="116" y="3674"/>
                    </a:lnTo>
                    <a:lnTo>
                      <a:pt x="120" y="3684"/>
                    </a:lnTo>
                    <a:lnTo>
                      <a:pt x="126" y="3692"/>
                    </a:lnTo>
                    <a:lnTo>
                      <a:pt x="132" y="3700"/>
                    </a:lnTo>
                    <a:lnTo>
                      <a:pt x="142" y="3706"/>
                    </a:lnTo>
                    <a:lnTo>
                      <a:pt x="154" y="3712"/>
                    </a:lnTo>
                    <a:lnTo>
                      <a:pt x="166" y="3714"/>
                    </a:lnTo>
                    <a:lnTo>
                      <a:pt x="178" y="3716"/>
                    </a:lnTo>
                    <a:lnTo>
                      <a:pt x="190" y="3716"/>
                    </a:lnTo>
                    <a:lnTo>
                      <a:pt x="190" y="3716"/>
                    </a:lnTo>
                    <a:lnTo>
                      <a:pt x="204" y="3714"/>
                    </a:lnTo>
                    <a:lnTo>
                      <a:pt x="216" y="3712"/>
                    </a:lnTo>
                    <a:lnTo>
                      <a:pt x="226" y="3706"/>
                    </a:lnTo>
                    <a:lnTo>
                      <a:pt x="236" y="3700"/>
                    </a:lnTo>
                    <a:lnTo>
                      <a:pt x="244" y="3692"/>
                    </a:lnTo>
                    <a:lnTo>
                      <a:pt x="250" y="3684"/>
                    </a:lnTo>
                    <a:lnTo>
                      <a:pt x="254" y="3674"/>
                    </a:lnTo>
                    <a:lnTo>
                      <a:pt x="254" y="3664"/>
                    </a:lnTo>
                    <a:lnTo>
                      <a:pt x="254" y="3552"/>
                    </a:lnTo>
                    <a:lnTo>
                      <a:pt x="254" y="3552"/>
                    </a:lnTo>
                    <a:lnTo>
                      <a:pt x="254" y="3550"/>
                    </a:lnTo>
                    <a:lnTo>
                      <a:pt x="254" y="3032"/>
                    </a:lnTo>
                    <a:lnTo>
                      <a:pt x="254" y="3032"/>
                    </a:lnTo>
                    <a:lnTo>
                      <a:pt x="278" y="3020"/>
                    </a:lnTo>
                    <a:lnTo>
                      <a:pt x="300" y="3008"/>
                    </a:lnTo>
                    <a:lnTo>
                      <a:pt x="320" y="2990"/>
                    </a:lnTo>
                    <a:lnTo>
                      <a:pt x="336" y="2972"/>
                    </a:lnTo>
                    <a:lnTo>
                      <a:pt x="350" y="2950"/>
                    </a:lnTo>
                    <a:lnTo>
                      <a:pt x="360" y="2926"/>
                    </a:lnTo>
                    <a:lnTo>
                      <a:pt x="366" y="2900"/>
                    </a:lnTo>
                    <a:lnTo>
                      <a:pt x="368" y="2872"/>
                    </a:lnTo>
                    <a:lnTo>
                      <a:pt x="368" y="2496"/>
                    </a:lnTo>
                    <a:lnTo>
                      <a:pt x="368" y="2496"/>
                    </a:lnTo>
                    <a:lnTo>
                      <a:pt x="368" y="2490"/>
                    </a:lnTo>
                    <a:lnTo>
                      <a:pt x="368" y="550"/>
                    </a:lnTo>
                    <a:lnTo>
                      <a:pt x="368" y="550"/>
                    </a:lnTo>
                    <a:lnTo>
                      <a:pt x="368" y="544"/>
                    </a:lnTo>
                    <a:lnTo>
                      <a:pt x="368" y="544"/>
                    </a:lnTo>
                    <a:close/>
                  </a:path>
                </a:pathLst>
              </a:custGeom>
              <a:gradFill>
                <a:gsLst>
                  <a:gs pos="0">
                    <a:schemeClr val="bg1">
                      <a:lumMod val="75000"/>
                    </a:schemeClr>
                  </a:gs>
                  <a:gs pos="50000">
                    <a:schemeClr val="bg1">
                      <a:lumMod val="85000"/>
                    </a:schemeClr>
                  </a:gs>
                  <a:gs pos="100000">
                    <a:schemeClr val="bg1">
                      <a:lumMod val="95000"/>
                    </a:schemeClr>
                  </a:gs>
                </a:gsLst>
                <a:lin ang="5400000" scaled="0"/>
              </a:gradFill>
              <a:ln>
                <a:solidFill>
                  <a:schemeClr val="bg1">
                    <a:lumMod val="50000"/>
                  </a:schemeClr>
                </a:solidFill>
              </a:ln>
              <a:effectLst>
                <a:reflection blurRad="6350" stA="52000" endA="300" endPos="35000" dir="5400000" sy="-100000" algn="bl" rotWithShape="0"/>
              </a:effectLst>
              <a:scene3d>
                <a:camera prst="orthographicFront"/>
                <a:lightRig rig="threePt" dir="t"/>
              </a:scene3d>
              <a:sp3d>
                <a:bevelT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solidFill>
                    <a:schemeClr val="lt1"/>
                  </a:solidFill>
                  <a:latin typeface="Calibri" pitchFamily="34" charset="0"/>
                </a:endParaRPr>
              </a:p>
            </p:txBody>
          </p:sp>
          <p:sp>
            <p:nvSpPr>
              <p:cNvPr id="451" name="Rounded Rectangle 450"/>
              <p:cNvSpPr/>
              <p:nvPr/>
            </p:nvSpPr>
            <p:spPr>
              <a:xfrm>
                <a:off x="4419600" y="3505200"/>
                <a:ext cx="152400" cy="2971800"/>
              </a:xfrm>
              <a:prstGeom prst="roundRect">
                <a:avLst/>
              </a:prstGeom>
              <a:ln>
                <a:noFill/>
              </a:ln>
              <a:effectLst>
                <a:outerShdw blurRad="44450" dist="27940" dir="5400000" algn="ctr">
                  <a:srgbClr val="000000">
                    <a:alpha val="32000"/>
                  </a:srgbClr>
                </a:outerShdw>
                <a:reflection blurRad="6350" stA="52000" endA="300" endPos="35000" dir="5400000" sy="-100000" algn="bl" rotWithShape="0"/>
              </a:effectLst>
              <a:scene3d>
                <a:camera prst="orthographicFront">
                  <a:rot lat="0" lon="0" rev="0"/>
                </a:camera>
                <a:lightRig rig="balanced" dir="t">
                  <a:rot lat="0" lon="0" rev="8700000"/>
                </a:lightRig>
              </a:scene3d>
              <a:sp3d>
                <a:bevelT w="190500" h="381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latin typeface="Calibri" pitchFamily="34" charset="0"/>
                </a:endParaRPr>
              </a:p>
            </p:txBody>
          </p:sp>
          <p:grpSp>
            <p:nvGrpSpPr>
              <p:cNvPr id="4" name="Group 451"/>
              <p:cNvGrpSpPr/>
              <p:nvPr/>
            </p:nvGrpSpPr>
            <p:grpSpPr>
              <a:xfrm>
                <a:off x="4419600" y="2430384"/>
                <a:ext cx="192504" cy="3056016"/>
                <a:chOff x="762000" y="2354184"/>
                <a:chExt cx="192504" cy="3056016"/>
              </a:xfrm>
            </p:grpSpPr>
            <p:grpSp>
              <p:nvGrpSpPr>
                <p:cNvPr id="5" name="Group 14"/>
                <p:cNvGrpSpPr/>
                <p:nvPr/>
              </p:nvGrpSpPr>
              <p:grpSpPr>
                <a:xfrm flipH="1">
                  <a:off x="764004" y="3886199"/>
                  <a:ext cx="190500" cy="1524002"/>
                  <a:chOff x="1600200" y="2286000"/>
                  <a:chExt cx="381000" cy="3048000"/>
                </a:xfrm>
              </p:grpSpPr>
              <p:grpSp>
                <p:nvGrpSpPr>
                  <p:cNvPr id="6" name="Group 65"/>
                  <p:cNvGrpSpPr/>
                  <p:nvPr/>
                </p:nvGrpSpPr>
                <p:grpSpPr>
                  <a:xfrm>
                    <a:off x="1600200" y="2286000"/>
                    <a:ext cx="381000" cy="763985"/>
                    <a:chOff x="1600200" y="2286000"/>
                    <a:chExt cx="381000" cy="763985"/>
                  </a:xfrm>
                </p:grpSpPr>
                <p:cxnSp>
                  <p:nvCxnSpPr>
                    <p:cNvPr id="498" name="Straight Connector 497"/>
                    <p:cNvCxnSpPr/>
                    <p:nvPr/>
                  </p:nvCxnSpPr>
                  <p:spPr>
                    <a:xfrm>
                      <a:off x="1600200" y="2286000"/>
                      <a:ext cx="381000" cy="1985"/>
                    </a:xfrm>
                    <a:prstGeom prst="line">
                      <a:avLst/>
                    </a:prstGeom>
                    <a:ln w="3810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99" name="Straight Connector 498"/>
                    <p:cNvCxnSpPr/>
                    <p:nvPr/>
                  </p:nvCxnSpPr>
                  <p:spPr>
                    <a:xfrm>
                      <a:off x="1600200" y="2439035"/>
                      <a:ext cx="228600" cy="1191"/>
                    </a:xfrm>
                    <a:prstGeom prst="line">
                      <a:avLst/>
                    </a:prstGeom>
                    <a:ln w="3810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00" name="Straight Connector 499"/>
                    <p:cNvCxnSpPr/>
                    <p:nvPr/>
                  </p:nvCxnSpPr>
                  <p:spPr>
                    <a:xfrm>
                      <a:off x="1600200" y="2591276"/>
                      <a:ext cx="228600" cy="1191"/>
                    </a:xfrm>
                    <a:prstGeom prst="line">
                      <a:avLst/>
                    </a:prstGeom>
                    <a:ln w="3810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01" name="Straight Connector 500"/>
                    <p:cNvCxnSpPr/>
                    <p:nvPr/>
                  </p:nvCxnSpPr>
                  <p:spPr>
                    <a:xfrm>
                      <a:off x="1600200" y="2743517"/>
                      <a:ext cx="228600" cy="1191"/>
                    </a:xfrm>
                    <a:prstGeom prst="line">
                      <a:avLst/>
                    </a:prstGeom>
                    <a:ln w="3810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02" name="Straight Connector 501"/>
                    <p:cNvCxnSpPr/>
                    <p:nvPr/>
                  </p:nvCxnSpPr>
                  <p:spPr>
                    <a:xfrm>
                      <a:off x="1600200" y="2895758"/>
                      <a:ext cx="228600" cy="1191"/>
                    </a:xfrm>
                    <a:prstGeom prst="line">
                      <a:avLst/>
                    </a:prstGeom>
                    <a:ln w="3810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03" name="Straight Connector 502"/>
                    <p:cNvCxnSpPr/>
                    <p:nvPr/>
                  </p:nvCxnSpPr>
                  <p:spPr>
                    <a:xfrm>
                      <a:off x="1600200" y="3048000"/>
                      <a:ext cx="381000" cy="1985"/>
                    </a:xfrm>
                    <a:prstGeom prst="line">
                      <a:avLst/>
                    </a:prstGeom>
                    <a:ln w="3810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7" name="Group 73"/>
                  <p:cNvGrpSpPr/>
                  <p:nvPr/>
                </p:nvGrpSpPr>
                <p:grpSpPr>
                  <a:xfrm>
                    <a:off x="1600200" y="3200373"/>
                    <a:ext cx="381000" cy="610950"/>
                    <a:chOff x="1600200" y="3429635"/>
                    <a:chExt cx="381000" cy="610950"/>
                  </a:xfrm>
                </p:grpSpPr>
                <p:cxnSp>
                  <p:nvCxnSpPr>
                    <p:cNvPr id="493" name="Straight Connector 30"/>
                    <p:cNvCxnSpPr/>
                    <p:nvPr/>
                  </p:nvCxnSpPr>
                  <p:spPr>
                    <a:xfrm>
                      <a:off x="1600200" y="3429635"/>
                      <a:ext cx="228600" cy="1191"/>
                    </a:xfrm>
                    <a:prstGeom prst="line">
                      <a:avLst/>
                    </a:prstGeom>
                    <a:ln w="3810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94" name="Straight Connector 31"/>
                    <p:cNvCxnSpPr/>
                    <p:nvPr/>
                  </p:nvCxnSpPr>
                  <p:spPr>
                    <a:xfrm>
                      <a:off x="1600200" y="3581876"/>
                      <a:ext cx="228600" cy="1191"/>
                    </a:xfrm>
                    <a:prstGeom prst="line">
                      <a:avLst/>
                    </a:prstGeom>
                    <a:ln w="3810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95" name="Straight Connector 32"/>
                    <p:cNvCxnSpPr/>
                    <p:nvPr/>
                  </p:nvCxnSpPr>
                  <p:spPr>
                    <a:xfrm>
                      <a:off x="1600200" y="3734117"/>
                      <a:ext cx="228600" cy="1191"/>
                    </a:xfrm>
                    <a:prstGeom prst="line">
                      <a:avLst/>
                    </a:prstGeom>
                    <a:ln w="3810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96" name="Straight Connector 33"/>
                    <p:cNvCxnSpPr/>
                    <p:nvPr/>
                  </p:nvCxnSpPr>
                  <p:spPr>
                    <a:xfrm>
                      <a:off x="1600200" y="3886358"/>
                      <a:ext cx="228600" cy="1191"/>
                    </a:xfrm>
                    <a:prstGeom prst="line">
                      <a:avLst/>
                    </a:prstGeom>
                    <a:ln w="3810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97" name="Straight Connector 496"/>
                    <p:cNvCxnSpPr/>
                    <p:nvPr/>
                  </p:nvCxnSpPr>
                  <p:spPr>
                    <a:xfrm>
                      <a:off x="1600200" y="4038600"/>
                      <a:ext cx="381000" cy="1985"/>
                    </a:xfrm>
                    <a:prstGeom prst="line">
                      <a:avLst/>
                    </a:prstGeom>
                    <a:ln w="3810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8" name="Group 74"/>
                  <p:cNvGrpSpPr/>
                  <p:nvPr/>
                </p:nvGrpSpPr>
                <p:grpSpPr>
                  <a:xfrm>
                    <a:off x="1600200" y="3961711"/>
                    <a:ext cx="381000" cy="610950"/>
                    <a:chOff x="1600200" y="3429635"/>
                    <a:chExt cx="381000" cy="610950"/>
                  </a:xfrm>
                </p:grpSpPr>
                <p:cxnSp>
                  <p:nvCxnSpPr>
                    <p:cNvPr id="488" name="Straight Connector 487"/>
                    <p:cNvCxnSpPr/>
                    <p:nvPr/>
                  </p:nvCxnSpPr>
                  <p:spPr>
                    <a:xfrm>
                      <a:off x="1600200" y="3429635"/>
                      <a:ext cx="228600" cy="1191"/>
                    </a:xfrm>
                    <a:prstGeom prst="line">
                      <a:avLst/>
                    </a:prstGeom>
                    <a:ln w="3810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89" name="Straight Connector 488"/>
                    <p:cNvCxnSpPr/>
                    <p:nvPr/>
                  </p:nvCxnSpPr>
                  <p:spPr>
                    <a:xfrm>
                      <a:off x="1600200" y="3581876"/>
                      <a:ext cx="228600" cy="1191"/>
                    </a:xfrm>
                    <a:prstGeom prst="line">
                      <a:avLst/>
                    </a:prstGeom>
                    <a:ln w="3810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90" name="Straight Connector 489"/>
                    <p:cNvCxnSpPr/>
                    <p:nvPr/>
                  </p:nvCxnSpPr>
                  <p:spPr>
                    <a:xfrm>
                      <a:off x="1600200" y="3734117"/>
                      <a:ext cx="228600" cy="1191"/>
                    </a:xfrm>
                    <a:prstGeom prst="line">
                      <a:avLst/>
                    </a:prstGeom>
                    <a:ln w="3810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91" name="Straight Connector 490"/>
                    <p:cNvCxnSpPr/>
                    <p:nvPr/>
                  </p:nvCxnSpPr>
                  <p:spPr>
                    <a:xfrm>
                      <a:off x="1600200" y="3886358"/>
                      <a:ext cx="228600" cy="1191"/>
                    </a:xfrm>
                    <a:prstGeom prst="line">
                      <a:avLst/>
                    </a:prstGeom>
                    <a:ln w="3810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92" name="Straight Connector 491"/>
                    <p:cNvCxnSpPr/>
                    <p:nvPr/>
                  </p:nvCxnSpPr>
                  <p:spPr>
                    <a:xfrm>
                      <a:off x="1600200" y="4038600"/>
                      <a:ext cx="381000" cy="1985"/>
                    </a:xfrm>
                    <a:prstGeom prst="line">
                      <a:avLst/>
                    </a:prstGeom>
                    <a:ln w="3810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9" name="Group 80"/>
                  <p:cNvGrpSpPr/>
                  <p:nvPr/>
                </p:nvGrpSpPr>
                <p:grpSpPr>
                  <a:xfrm>
                    <a:off x="1600200" y="4723050"/>
                    <a:ext cx="381000" cy="610950"/>
                    <a:chOff x="1600200" y="3429635"/>
                    <a:chExt cx="381000" cy="610950"/>
                  </a:xfrm>
                </p:grpSpPr>
                <p:cxnSp>
                  <p:nvCxnSpPr>
                    <p:cNvPr id="483" name="Straight Connector 482"/>
                    <p:cNvCxnSpPr/>
                    <p:nvPr/>
                  </p:nvCxnSpPr>
                  <p:spPr>
                    <a:xfrm>
                      <a:off x="1600200" y="3429635"/>
                      <a:ext cx="228600" cy="1191"/>
                    </a:xfrm>
                    <a:prstGeom prst="line">
                      <a:avLst/>
                    </a:prstGeom>
                    <a:ln w="3810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84" name="Straight Connector 483"/>
                    <p:cNvCxnSpPr/>
                    <p:nvPr/>
                  </p:nvCxnSpPr>
                  <p:spPr>
                    <a:xfrm>
                      <a:off x="1600200" y="3581876"/>
                      <a:ext cx="228600" cy="1191"/>
                    </a:xfrm>
                    <a:prstGeom prst="line">
                      <a:avLst/>
                    </a:prstGeom>
                    <a:ln w="3810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85" name="Straight Connector 484"/>
                    <p:cNvCxnSpPr/>
                    <p:nvPr/>
                  </p:nvCxnSpPr>
                  <p:spPr>
                    <a:xfrm>
                      <a:off x="1600200" y="3734117"/>
                      <a:ext cx="228600" cy="1191"/>
                    </a:xfrm>
                    <a:prstGeom prst="line">
                      <a:avLst/>
                    </a:prstGeom>
                    <a:ln w="3810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86" name="Straight Connector 485"/>
                    <p:cNvCxnSpPr/>
                    <p:nvPr/>
                  </p:nvCxnSpPr>
                  <p:spPr>
                    <a:xfrm>
                      <a:off x="1600200" y="3886358"/>
                      <a:ext cx="228600" cy="1191"/>
                    </a:xfrm>
                    <a:prstGeom prst="line">
                      <a:avLst/>
                    </a:prstGeom>
                    <a:ln w="3810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87" name="Straight Connector 486"/>
                    <p:cNvCxnSpPr/>
                    <p:nvPr/>
                  </p:nvCxnSpPr>
                  <p:spPr>
                    <a:xfrm>
                      <a:off x="1600200" y="4038600"/>
                      <a:ext cx="381000" cy="1985"/>
                    </a:xfrm>
                    <a:prstGeom prst="line">
                      <a:avLst/>
                    </a:prstGeom>
                    <a:ln w="3810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10" name="Group 68"/>
                <p:cNvGrpSpPr/>
                <p:nvPr/>
              </p:nvGrpSpPr>
              <p:grpSpPr>
                <a:xfrm>
                  <a:off x="762000" y="2354761"/>
                  <a:ext cx="190500" cy="1448527"/>
                  <a:chOff x="762000" y="2210377"/>
                  <a:chExt cx="190500" cy="1448527"/>
                </a:xfrm>
              </p:grpSpPr>
              <p:grpSp>
                <p:nvGrpSpPr>
                  <p:cNvPr id="11" name="Group 65"/>
                  <p:cNvGrpSpPr/>
                  <p:nvPr/>
                </p:nvGrpSpPr>
                <p:grpSpPr>
                  <a:xfrm flipH="1">
                    <a:off x="762000" y="2210377"/>
                    <a:ext cx="190500" cy="382186"/>
                    <a:chOff x="1600200" y="2286000"/>
                    <a:chExt cx="381000" cy="763985"/>
                  </a:xfrm>
                </p:grpSpPr>
                <p:cxnSp>
                  <p:nvCxnSpPr>
                    <p:cNvPr id="473" name="Straight Connector 472"/>
                    <p:cNvCxnSpPr/>
                    <p:nvPr/>
                  </p:nvCxnSpPr>
                  <p:spPr>
                    <a:xfrm>
                      <a:off x="1600200" y="2286000"/>
                      <a:ext cx="381000" cy="1985"/>
                    </a:xfrm>
                    <a:prstGeom prst="line">
                      <a:avLst/>
                    </a:prstGeom>
                    <a:ln w="3810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74" name="Straight Connector 473"/>
                    <p:cNvCxnSpPr/>
                    <p:nvPr/>
                  </p:nvCxnSpPr>
                  <p:spPr>
                    <a:xfrm>
                      <a:off x="1600200" y="2439035"/>
                      <a:ext cx="228600" cy="1191"/>
                    </a:xfrm>
                    <a:prstGeom prst="line">
                      <a:avLst/>
                    </a:prstGeom>
                    <a:ln w="3810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75" name="Straight Connector 474"/>
                    <p:cNvCxnSpPr/>
                    <p:nvPr/>
                  </p:nvCxnSpPr>
                  <p:spPr>
                    <a:xfrm>
                      <a:off x="1600200" y="2591276"/>
                      <a:ext cx="228600" cy="1191"/>
                    </a:xfrm>
                    <a:prstGeom prst="line">
                      <a:avLst/>
                    </a:prstGeom>
                    <a:ln w="3810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76" name="Straight Connector 475"/>
                    <p:cNvCxnSpPr/>
                    <p:nvPr/>
                  </p:nvCxnSpPr>
                  <p:spPr>
                    <a:xfrm>
                      <a:off x="1600200" y="2743517"/>
                      <a:ext cx="228600" cy="1191"/>
                    </a:xfrm>
                    <a:prstGeom prst="line">
                      <a:avLst/>
                    </a:prstGeom>
                    <a:ln w="3810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77" name="Straight Connector 476"/>
                    <p:cNvCxnSpPr/>
                    <p:nvPr/>
                  </p:nvCxnSpPr>
                  <p:spPr>
                    <a:xfrm>
                      <a:off x="1600200" y="2895758"/>
                      <a:ext cx="228600" cy="1191"/>
                    </a:xfrm>
                    <a:prstGeom prst="line">
                      <a:avLst/>
                    </a:prstGeom>
                    <a:ln w="3810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78" name="Straight Connector 477"/>
                    <p:cNvCxnSpPr/>
                    <p:nvPr/>
                  </p:nvCxnSpPr>
                  <p:spPr>
                    <a:xfrm>
                      <a:off x="1600200" y="3048000"/>
                      <a:ext cx="381000" cy="1985"/>
                    </a:xfrm>
                    <a:prstGeom prst="line">
                      <a:avLst/>
                    </a:prstGeom>
                    <a:ln w="3810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2" name="Group 73"/>
                  <p:cNvGrpSpPr/>
                  <p:nvPr/>
                </p:nvGrpSpPr>
                <p:grpSpPr>
                  <a:xfrm flipH="1">
                    <a:off x="762000" y="2668419"/>
                    <a:ext cx="190500" cy="305730"/>
                    <a:chOff x="1600200" y="3429635"/>
                    <a:chExt cx="381000" cy="610950"/>
                  </a:xfrm>
                </p:grpSpPr>
                <p:cxnSp>
                  <p:nvCxnSpPr>
                    <p:cNvPr id="468" name="Straight Connector 467"/>
                    <p:cNvCxnSpPr/>
                    <p:nvPr/>
                  </p:nvCxnSpPr>
                  <p:spPr>
                    <a:xfrm>
                      <a:off x="1600200" y="3429635"/>
                      <a:ext cx="228600" cy="1191"/>
                    </a:xfrm>
                    <a:prstGeom prst="line">
                      <a:avLst/>
                    </a:prstGeom>
                    <a:ln w="3810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69" name="Straight Connector 468"/>
                    <p:cNvCxnSpPr/>
                    <p:nvPr/>
                  </p:nvCxnSpPr>
                  <p:spPr>
                    <a:xfrm>
                      <a:off x="1600200" y="3581876"/>
                      <a:ext cx="228600" cy="1191"/>
                    </a:xfrm>
                    <a:prstGeom prst="line">
                      <a:avLst/>
                    </a:prstGeom>
                    <a:ln w="3810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70" name="Straight Connector 469"/>
                    <p:cNvCxnSpPr/>
                    <p:nvPr/>
                  </p:nvCxnSpPr>
                  <p:spPr>
                    <a:xfrm>
                      <a:off x="1600200" y="3734117"/>
                      <a:ext cx="228600" cy="1191"/>
                    </a:xfrm>
                    <a:prstGeom prst="line">
                      <a:avLst/>
                    </a:prstGeom>
                    <a:ln w="3810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71" name="Straight Connector 470"/>
                    <p:cNvCxnSpPr/>
                    <p:nvPr/>
                  </p:nvCxnSpPr>
                  <p:spPr>
                    <a:xfrm>
                      <a:off x="1600200" y="3886358"/>
                      <a:ext cx="228600" cy="1191"/>
                    </a:xfrm>
                    <a:prstGeom prst="line">
                      <a:avLst/>
                    </a:prstGeom>
                    <a:ln w="3810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72" name="Straight Connector 471"/>
                    <p:cNvCxnSpPr/>
                    <p:nvPr/>
                  </p:nvCxnSpPr>
                  <p:spPr>
                    <a:xfrm>
                      <a:off x="1600200" y="4038600"/>
                      <a:ext cx="381000" cy="1985"/>
                    </a:xfrm>
                    <a:prstGeom prst="line">
                      <a:avLst/>
                    </a:prstGeom>
                    <a:ln w="3810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4" name="Group 74"/>
                  <p:cNvGrpSpPr/>
                  <p:nvPr/>
                </p:nvGrpSpPr>
                <p:grpSpPr>
                  <a:xfrm flipH="1">
                    <a:off x="762000" y="3049088"/>
                    <a:ext cx="190500" cy="305730"/>
                    <a:chOff x="1600200" y="3429635"/>
                    <a:chExt cx="381000" cy="610950"/>
                  </a:xfrm>
                </p:grpSpPr>
                <p:cxnSp>
                  <p:nvCxnSpPr>
                    <p:cNvPr id="463" name="Straight Connector 462"/>
                    <p:cNvCxnSpPr/>
                    <p:nvPr/>
                  </p:nvCxnSpPr>
                  <p:spPr>
                    <a:xfrm>
                      <a:off x="1600200" y="3429635"/>
                      <a:ext cx="228600" cy="1191"/>
                    </a:xfrm>
                    <a:prstGeom prst="line">
                      <a:avLst/>
                    </a:prstGeom>
                    <a:ln w="3810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64" name="Straight Connector 463"/>
                    <p:cNvCxnSpPr/>
                    <p:nvPr/>
                  </p:nvCxnSpPr>
                  <p:spPr>
                    <a:xfrm>
                      <a:off x="1600200" y="3581876"/>
                      <a:ext cx="228600" cy="1191"/>
                    </a:xfrm>
                    <a:prstGeom prst="line">
                      <a:avLst/>
                    </a:prstGeom>
                    <a:ln w="3810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65" name="Straight Connector 464"/>
                    <p:cNvCxnSpPr/>
                    <p:nvPr/>
                  </p:nvCxnSpPr>
                  <p:spPr>
                    <a:xfrm>
                      <a:off x="1600200" y="3734117"/>
                      <a:ext cx="228600" cy="1191"/>
                    </a:xfrm>
                    <a:prstGeom prst="line">
                      <a:avLst/>
                    </a:prstGeom>
                    <a:ln w="3810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66" name="Straight Connector 465"/>
                    <p:cNvCxnSpPr/>
                    <p:nvPr/>
                  </p:nvCxnSpPr>
                  <p:spPr>
                    <a:xfrm>
                      <a:off x="1600200" y="3886358"/>
                      <a:ext cx="228600" cy="1191"/>
                    </a:xfrm>
                    <a:prstGeom prst="line">
                      <a:avLst/>
                    </a:prstGeom>
                    <a:ln w="3810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67" name="Straight Connector 466"/>
                    <p:cNvCxnSpPr/>
                    <p:nvPr/>
                  </p:nvCxnSpPr>
                  <p:spPr>
                    <a:xfrm>
                      <a:off x="1600200" y="4038600"/>
                      <a:ext cx="381000" cy="1985"/>
                    </a:xfrm>
                    <a:prstGeom prst="line">
                      <a:avLst/>
                    </a:prstGeom>
                    <a:ln w="3810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5" name="Group 80"/>
                  <p:cNvGrpSpPr/>
                  <p:nvPr/>
                </p:nvGrpSpPr>
                <p:grpSpPr>
                  <a:xfrm flipH="1">
                    <a:off x="838200" y="3429756"/>
                    <a:ext cx="114300" cy="229148"/>
                    <a:chOff x="1600200" y="3429635"/>
                    <a:chExt cx="228600" cy="457914"/>
                  </a:xfrm>
                </p:grpSpPr>
                <p:cxnSp>
                  <p:nvCxnSpPr>
                    <p:cNvPr id="459" name="Straight Connector 458"/>
                    <p:cNvCxnSpPr/>
                    <p:nvPr/>
                  </p:nvCxnSpPr>
                  <p:spPr>
                    <a:xfrm>
                      <a:off x="1600200" y="3429635"/>
                      <a:ext cx="228600" cy="1191"/>
                    </a:xfrm>
                    <a:prstGeom prst="line">
                      <a:avLst/>
                    </a:prstGeom>
                    <a:ln w="3810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60" name="Straight Connector 459"/>
                    <p:cNvCxnSpPr/>
                    <p:nvPr/>
                  </p:nvCxnSpPr>
                  <p:spPr>
                    <a:xfrm>
                      <a:off x="1600200" y="3581876"/>
                      <a:ext cx="228600" cy="1191"/>
                    </a:xfrm>
                    <a:prstGeom prst="line">
                      <a:avLst/>
                    </a:prstGeom>
                    <a:ln w="3810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61" name="Straight Connector 460"/>
                    <p:cNvCxnSpPr/>
                    <p:nvPr/>
                  </p:nvCxnSpPr>
                  <p:spPr>
                    <a:xfrm>
                      <a:off x="1600200" y="3734117"/>
                      <a:ext cx="228600" cy="1191"/>
                    </a:xfrm>
                    <a:prstGeom prst="line">
                      <a:avLst/>
                    </a:prstGeom>
                    <a:ln w="3810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62" name="Straight Connector 461"/>
                    <p:cNvCxnSpPr/>
                    <p:nvPr/>
                  </p:nvCxnSpPr>
                  <p:spPr>
                    <a:xfrm>
                      <a:off x="1600200" y="3886358"/>
                      <a:ext cx="228600" cy="1191"/>
                    </a:xfrm>
                    <a:prstGeom prst="line">
                      <a:avLst/>
                    </a:prstGeom>
                    <a:ln w="3810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</p:grpSp>
        </p:grpSp>
        <p:sp>
          <p:nvSpPr>
            <p:cNvPr id="628" name="Rounded Rectangle 627"/>
            <p:cNvSpPr/>
            <p:nvPr/>
          </p:nvSpPr>
          <p:spPr>
            <a:xfrm>
              <a:off x="4507832" y="1451808"/>
              <a:ext cx="140368" cy="3810000"/>
            </a:xfrm>
            <a:prstGeom prst="roundRect">
              <a:avLst>
                <a:gd name="adj" fmla="val 25439"/>
              </a:avLst>
            </a:prstGeom>
            <a:gradFill flip="none" rotWithShape="1">
              <a:gsLst>
                <a:gs pos="0">
                  <a:schemeClr val="bg1">
                    <a:alpha val="0"/>
                  </a:schemeClr>
                </a:gs>
                <a:gs pos="50000">
                  <a:schemeClr val="bg1">
                    <a:alpha val="23000"/>
                  </a:schemeClr>
                </a:gs>
                <a:gs pos="100000">
                  <a:schemeClr val="bg1">
                    <a:alpha val="59000"/>
                  </a:scheme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Calibri" pitchFamily="34" charset="0"/>
              </a:endParaRPr>
            </a:p>
          </p:txBody>
        </p:sp>
      </p:grpSp>
      <p:grpSp>
        <p:nvGrpSpPr>
          <p:cNvPr id="16" name="Group 636"/>
          <p:cNvGrpSpPr/>
          <p:nvPr/>
        </p:nvGrpSpPr>
        <p:grpSpPr>
          <a:xfrm>
            <a:off x="3167099" y="990600"/>
            <a:ext cx="490501" cy="4953000"/>
            <a:chOff x="3167099" y="1295400"/>
            <a:chExt cx="490501" cy="4953000"/>
          </a:xfrm>
        </p:grpSpPr>
        <p:grpSp>
          <p:nvGrpSpPr>
            <p:cNvPr id="17" name="Group 618"/>
            <p:cNvGrpSpPr/>
            <p:nvPr/>
          </p:nvGrpSpPr>
          <p:grpSpPr>
            <a:xfrm>
              <a:off x="3167099" y="1295400"/>
              <a:ext cx="490501" cy="4953000"/>
              <a:chOff x="3124200" y="1600200"/>
              <a:chExt cx="490501" cy="4953000"/>
            </a:xfrm>
          </p:grpSpPr>
          <p:sp>
            <p:nvSpPr>
              <p:cNvPr id="504" name="Freeform 6"/>
              <p:cNvSpPr>
                <a:spLocks/>
              </p:cNvSpPr>
              <p:nvPr/>
            </p:nvSpPr>
            <p:spPr bwMode="auto">
              <a:xfrm>
                <a:off x="3124200" y="1600200"/>
                <a:ext cx="490501" cy="4953000"/>
              </a:xfrm>
              <a:custGeom>
                <a:avLst/>
                <a:gdLst/>
                <a:ahLst/>
                <a:cxnLst>
                  <a:cxn ang="0">
                    <a:pos x="368" y="168"/>
                  </a:cxn>
                  <a:cxn ang="0">
                    <a:pos x="368" y="150"/>
                  </a:cxn>
                  <a:cxn ang="0">
                    <a:pos x="362" y="118"/>
                  </a:cxn>
                  <a:cxn ang="0">
                    <a:pos x="348" y="88"/>
                  </a:cxn>
                  <a:cxn ang="0">
                    <a:pos x="330" y="60"/>
                  </a:cxn>
                  <a:cxn ang="0">
                    <a:pos x="308" y="38"/>
                  </a:cxn>
                  <a:cxn ang="0">
                    <a:pos x="282" y="20"/>
                  </a:cxn>
                  <a:cxn ang="0">
                    <a:pos x="252" y="8"/>
                  </a:cxn>
                  <a:cxn ang="0">
                    <a:pos x="218" y="0"/>
                  </a:cxn>
                  <a:cxn ang="0">
                    <a:pos x="168" y="0"/>
                  </a:cxn>
                  <a:cxn ang="0">
                    <a:pos x="150" y="0"/>
                  </a:cxn>
                  <a:cxn ang="0">
                    <a:pos x="118" y="8"/>
                  </a:cxn>
                  <a:cxn ang="0">
                    <a:pos x="88" y="20"/>
                  </a:cxn>
                  <a:cxn ang="0">
                    <a:pos x="62" y="38"/>
                  </a:cxn>
                  <a:cxn ang="0">
                    <a:pos x="38" y="60"/>
                  </a:cxn>
                  <a:cxn ang="0">
                    <a:pos x="20" y="88"/>
                  </a:cxn>
                  <a:cxn ang="0">
                    <a:pos x="8" y="118"/>
                  </a:cxn>
                  <a:cxn ang="0">
                    <a:pos x="2" y="150"/>
                  </a:cxn>
                  <a:cxn ang="0">
                    <a:pos x="0" y="544"/>
                  </a:cxn>
                  <a:cxn ang="0">
                    <a:pos x="0" y="550"/>
                  </a:cxn>
                  <a:cxn ang="0">
                    <a:pos x="0" y="2490"/>
                  </a:cxn>
                  <a:cxn ang="0">
                    <a:pos x="0" y="2872"/>
                  </a:cxn>
                  <a:cxn ang="0">
                    <a:pos x="2" y="2900"/>
                  </a:cxn>
                  <a:cxn ang="0">
                    <a:pos x="18" y="2950"/>
                  </a:cxn>
                  <a:cxn ang="0">
                    <a:pos x="50" y="2990"/>
                  </a:cxn>
                  <a:cxn ang="0">
                    <a:pos x="90" y="3020"/>
                  </a:cxn>
                  <a:cxn ang="0">
                    <a:pos x="114" y="3550"/>
                  </a:cxn>
                  <a:cxn ang="0">
                    <a:pos x="114" y="3552"/>
                  </a:cxn>
                  <a:cxn ang="0">
                    <a:pos x="114" y="3664"/>
                  </a:cxn>
                  <a:cxn ang="0">
                    <a:pos x="120" y="3684"/>
                  </a:cxn>
                  <a:cxn ang="0">
                    <a:pos x="132" y="3700"/>
                  </a:cxn>
                  <a:cxn ang="0">
                    <a:pos x="154" y="3712"/>
                  </a:cxn>
                  <a:cxn ang="0">
                    <a:pos x="178" y="3716"/>
                  </a:cxn>
                  <a:cxn ang="0">
                    <a:pos x="190" y="3716"/>
                  </a:cxn>
                  <a:cxn ang="0">
                    <a:pos x="216" y="3712"/>
                  </a:cxn>
                  <a:cxn ang="0">
                    <a:pos x="236" y="3700"/>
                  </a:cxn>
                  <a:cxn ang="0">
                    <a:pos x="250" y="3684"/>
                  </a:cxn>
                  <a:cxn ang="0">
                    <a:pos x="254" y="3664"/>
                  </a:cxn>
                  <a:cxn ang="0">
                    <a:pos x="254" y="3552"/>
                  </a:cxn>
                  <a:cxn ang="0">
                    <a:pos x="254" y="3032"/>
                  </a:cxn>
                  <a:cxn ang="0">
                    <a:pos x="278" y="3020"/>
                  </a:cxn>
                  <a:cxn ang="0">
                    <a:pos x="320" y="2990"/>
                  </a:cxn>
                  <a:cxn ang="0">
                    <a:pos x="350" y="2950"/>
                  </a:cxn>
                  <a:cxn ang="0">
                    <a:pos x="366" y="2900"/>
                  </a:cxn>
                  <a:cxn ang="0">
                    <a:pos x="368" y="2496"/>
                  </a:cxn>
                  <a:cxn ang="0">
                    <a:pos x="368" y="2490"/>
                  </a:cxn>
                  <a:cxn ang="0">
                    <a:pos x="368" y="550"/>
                  </a:cxn>
                  <a:cxn ang="0">
                    <a:pos x="368" y="544"/>
                  </a:cxn>
                </a:cxnLst>
                <a:rect l="0" t="0" r="r" b="b"/>
                <a:pathLst>
                  <a:path w="368" h="3716">
                    <a:moveTo>
                      <a:pt x="368" y="544"/>
                    </a:moveTo>
                    <a:lnTo>
                      <a:pt x="368" y="168"/>
                    </a:lnTo>
                    <a:lnTo>
                      <a:pt x="368" y="168"/>
                    </a:lnTo>
                    <a:lnTo>
                      <a:pt x="368" y="150"/>
                    </a:lnTo>
                    <a:lnTo>
                      <a:pt x="366" y="134"/>
                    </a:lnTo>
                    <a:lnTo>
                      <a:pt x="362" y="118"/>
                    </a:lnTo>
                    <a:lnTo>
                      <a:pt x="356" y="102"/>
                    </a:lnTo>
                    <a:lnTo>
                      <a:pt x="348" y="88"/>
                    </a:lnTo>
                    <a:lnTo>
                      <a:pt x="340" y="74"/>
                    </a:lnTo>
                    <a:lnTo>
                      <a:pt x="330" y="60"/>
                    </a:lnTo>
                    <a:lnTo>
                      <a:pt x="320" y="50"/>
                    </a:lnTo>
                    <a:lnTo>
                      <a:pt x="308" y="38"/>
                    </a:lnTo>
                    <a:lnTo>
                      <a:pt x="294" y="28"/>
                    </a:lnTo>
                    <a:lnTo>
                      <a:pt x="282" y="20"/>
                    </a:lnTo>
                    <a:lnTo>
                      <a:pt x="266" y="14"/>
                    </a:lnTo>
                    <a:lnTo>
                      <a:pt x="252" y="8"/>
                    </a:lnTo>
                    <a:lnTo>
                      <a:pt x="234" y="4"/>
                    </a:lnTo>
                    <a:lnTo>
                      <a:pt x="218" y="0"/>
                    </a:lnTo>
                    <a:lnTo>
                      <a:pt x="202" y="0"/>
                    </a:lnTo>
                    <a:lnTo>
                      <a:pt x="168" y="0"/>
                    </a:lnTo>
                    <a:lnTo>
                      <a:pt x="168" y="0"/>
                    </a:lnTo>
                    <a:lnTo>
                      <a:pt x="150" y="0"/>
                    </a:lnTo>
                    <a:lnTo>
                      <a:pt x="134" y="4"/>
                    </a:lnTo>
                    <a:lnTo>
                      <a:pt x="118" y="8"/>
                    </a:lnTo>
                    <a:lnTo>
                      <a:pt x="102" y="14"/>
                    </a:lnTo>
                    <a:lnTo>
                      <a:pt x="88" y="20"/>
                    </a:lnTo>
                    <a:lnTo>
                      <a:pt x="74" y="28"/>
                    </a:lnTo>
                    <a:lnTo>
                      <a:pt x="62" y="38"/>
                    </a:lnTo>
                    <a:lnTo>
                      <a:pt x="50" y="50"/>
                    </a:lnTo>
                    <a:lnTo>
                      <a:pt x="38" y="60"/>
                    </a:lnTo>
                    <a:lnTo>
                      <a:pt x="28" y="74"/>
                    </a:lnTo>
                    <a:lnTo>
                      <a:pt x="20" y="88"/>
                    </a:lnTo>
                    <a:lnTo>
                      <a:pt x="14" y="102"/>
                    </a:lnTo>
                    <a:lnTo>
                      <a:pt x="8" y="118"/>
                    </a:lnTo>
                    <a:lnTo>
                      <a:pt x="4" y="134"/>
                    </a:lnTo>
                    <a:lnTo>
                      <a:pt x="2" y="150"/>
                    </a:lnTo>
                    <a:lnTo>
                      <a:pt x="0" y="168"/>
                    </a:lnTo>
                    <a:lnTo>
                      <a:pt x="0" y="544"/>
                    </a:lnTo>
                    <a:lnTo>
                      <a:pt x="0" y="544"/>
                    </a:lnTo>
                    <a:lnTo>
                      <a:pt x="0" y="550"/>
                    </a:lnTo>
                    <a:lnTo>
                      <a:pt x="0" y="2490"/>
                    </a:lnTo>
                    <a:lnTo>
                      <a:pt x="0" y="2490"/>
                    </a:lnTo>
                    <a:lnTo>
                      <a:pt x="0" y="2496"/>
                    </a:lnTo>
                    <a:lnTo>
                      <a:pt x="0" y="2872"/>
                    </a:lnTo>
                    <a:lnTo>
                      <a:pt x="0" y="2872"/>
                    </a:lnTo>
                    <a:lnTo>
                      <a:pt x="2" y="2900"/>
                    </a:lnTo>
                    <a:lnTo>
                      <a:pt x="8" y="2926"/>
                    </a:lnTo>
                    <a:lnTo>
                      <a:pt x="18" y="2950"/>
                    </a:lnTo>
                    <a:lnTo>
                      <a:pt x="32" y="2972"/>
                    </a:lnTo>
                    <a:lnTo>
                      <a:pt x="50" y="2990"/>
                    </a:lnTo>
                    <a:lnTo>
                      <a:pt x="68" y="3008"/>
                    </a:lnTo>
                    <a:lnTo>
                      <a:pt x="90" y="3020"/>
                    </a:lnTo>
                    <a:lnTo>
                      <a:pt x="114" y="3032"/>
                    </a:lnTo>
                    <a:lnTo>
                      <a:pt x="114" y="3550"/>
                    </a:lnTo>
                    <a:lnTo>
                      <a:pt x="114" y="3550"/>
                    </a:lnTo>
                    <a:lnTo>
                      <a:pt x="114" y="3552"/>
                    </a:lnTo>
                    <a:lnTo>
                      <a:pt x="114" y="3664"/>
                    </a:lnTo>
                    <a:lnTo>
                      <a:pt x="114" y="3664"/>
                    </a:lnTo>
                    <a:lnTo>
                      <a:pt x="116" y="3674"/>
                    </a:lnTo>
                    <a:lnTo>
                      <a:pt x="120" y="3684"/>
                    </a:lnTo>
                    <a:lnTo>
                      <a:pt x="126" y="3692"/>
                    </a:lnTo>
                    <a:lnTo>
                      <a:pt x="132" y="3700"/>
                    </a:lnTo>
                    <a:lnTo>
                      <a:pt x="142" y="3706"/>
                    </a:lnTo>
                    <a:lnTo>
                      <a:pt x="154" y="3712"/>
                    </a:lnTo>
                    <a:lnTo>
                      <a:pt x="166" y="3714"/>
                    </a:lnTo>
                    <a:lnTo>
                      <a:pt x="178" y="3716"/>
                    </a:lnTo>
                    <a:lnTo>
                      <a:pt x="190" y="3716"/>
                    </a:lnTo>
                    <a:lnTo>
                      <a:pt x="190" y="3716"/>
                    </a:lnTo>
                    <a:lnTo>
                      <a:pt x="204" y="3714"/>
                    </a:lnTo>
                    <a:lnTo>
                      <a:pt x="216" y="3712"/>
                    </a:lnTo>
                    <a:lnTo>
                      <a:pt x="226" y="3706"/>
                    </a:lnTo>
                    <a:lnTo>
                      <a:pt x="236" y="3700"/>
                    </a:lnTo>
                    <a:lnTo>
                      <a:pt x="244" y="3692"/>
                    </a:lnTo>
                    <a:lnTo>
                      <a:pt x="250" y="3684"/>
                    </a:lnTo>
                    <a:lnTo>
                      <a:pt x="254" y="3674"/>
                    </a:lnTo>
                    <a:lnTo>
                      <a:pt x="254" y="3664"/>
                    </a:lnTo>
                    <a:lnTo>
                      <a:pt x="254" y="3552"/>
                    </a:lnTo>
                    <a:lnTo>
                      <a:pt x="254" y="3552"/>
                    </a:lnTo>
                    <a:lnTo>
                      <a:pt x="254" y="3550"/>
                    </a:lnTo>
                    <a:lnTo>
                      <a:pt x="254" y="3032"/>
                    </a:lnTo>
                    <a:lnTo>
                      <a:pt x="254" y="3032"/>
                    </a:lnTo>
                    <a:lnTo>
                      <a:pt x="278" y="3020"/>
                    </a:lnTo>
                    <a:lnTo>
                      <a:pt x="300" y="3008"/>
                    </a:lnTo>
                    <a:lnTo>
                      <a:pt x="320" y="2990"/>
                    </a:lnTo>
                    <a:lnTo>
                      <a:pt x="336" y="2972"/>
                    </a:lnTo>
                    <a:lnTo>
                      <a:pt x="350" y="2950"/>
                    </a:lnTo>
                    <a:lnTo>
                      <a:pt x="360" y="2926"/>
                    </a:lnTo>
                    <a:lnTo>
                      <a:pt x="366" y="2900"/>
                    </a:lnTo>
                    <a:lnTo>
                      <a:pt x="368" y="2872"/>
                    </a:lnTo>
                    <a:lnTo>
                      <a:pt x="368" y="2496"/>
                    </a:lnTo>
                    <a:lnTo>
                      <a:pt x="368" y="2496"/>
                    </a:lnTo>
                    <a:lnTo>
                      <a:pt x="368" y="2490"/>
                    </a:lnTo>
                    <a:lnTo>
                      <a:pt x="368" y="550"/>
                    </a:lnTo>
                    <a:lnTo>
                      <a:pt x="368" y="550"/>
                    </a:lnTo>
                    <a:lnTo>
                      <a:pt x="368" y="544"/>
                    </a:lnTo>
                    <a:lnTo>
                      <a:pt x="368" y="544"/>
                    </a:lnTo>
                    <a:close/>
                  </a:path>
                </a:pathLst>
              </a:custGeom>
              <a:gradFill>
                <a:gsLst>
                  <a:gs pos="0">
                    <a:schemeClr val="bg1">
                      <a:lumMod val="75000"/>
                    </a:schemeClr>
                  </a:gs>
                  <a:gs pos="50000">
                    <a:schemeClr val="bg1">
                      <a:lumMod val="85000"/>
                    </a:schemeClr>
                  </a:gs>
                  <a:gs pos="100000">
                    <a:schemeClr val="bg1">
                      <a:lumMod val="95000"/>
                    </a:schemeClr>
                  </a:gs>
                </a:gsLst>
                <a:lin ang="5400000" scaled="0"/>
              </a:gradFill>
              <a:ln>
                <a:solidFill>
                  <a:schemeClr val="bg1">
                    <a:lumMod val="50000"/>
                  </a:schemeClr>
                </a:solidFill>
              </a:ln>
              <a:effectLst>
                <a:reflection blurRad="6350" stA="52000" endA="300" endPos="35000" dir="5400000" sy="-100000" algn="bl" rotWithShape="0"/>
              </a:effectLst>
              <a:scene3d>
                <a:camera prst="orthographicFront"/>
                <a:lightRig rig="threePt" dir="t"/>
              </a:scene3d>
              <a:sp3d>
                <a:bevelT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solidFill>
                    <a:schemeClr val="lt1"/>
                  </a:solidFill>
                  <a:latin typeface="Calibri" pitchFamily="34" charset="0"/>
                </a:endParaRPr>
              </a:p>
            </p:txBody>
          </p:sp>
          <p:sp>
            <p:nvSpPr>
              <p:cNvPr id="505" name="Rounded Rectangle 504"/>
              <p:cNvSpPr/>
              <p:nvPr/>
            </p:nvSpPr>
            <p:spPr>
              <a:xfrm>
                <a:off x="3276600" y="3048000"/>
                <a:ext cx="152400" cy="3429000"/>
              </a:xfrm>
              <a:prstGeom prst="roundRect">
                <a:avLst/>
              </a:prstGeom>
              <a:ln>
                <a:noFill/>
              </a:ln>
              <a:effectLst>
                <a:outerShdw blurRad="44450" dist="27940" dir="5400000" algn="ctr">
                  <a:srgbClr val="000000">
                    <a:alpha val="32000"/>
                  </a:srgbClr>
                </a:outerShdw>
                <a:reflection blurRad="6350" stA="52000" endA="300" endPos="35000" dir="5400000" sy="-100000" algn="bl" rotWithShape="0"/>
              </a:effectLst>
              <a:scene3d>
                <a:camera prst="orthographicFront">
                  <a:rot lat="0" lon="0" rev="0"/>
                </a:camera>
                <a:lightRig rig="balanced" dir="t">
                  <a:rot lat="0" lon="0" rev="8700000"/>
                </a:lightRig>
              </a:scene3d>
              <a:sp3d>
                <a:bevelT w="190500" h="381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latin typeface="Calibri" pitchFamily="34" charset="0"/>
                </a:endParaRPr>
              </a:p>
            </p:txBody>
          </p:sp>
          <p:grpSp>
            <p:nvGrpSpPr>
              <p:cNvPr id="18" name="Group 505"/>
              <p:cNvGrpSpPr/>
              <p:nvPr/>
            </p:nvGrpSpPr>
            <p:grpSpPr>
              <a:xfrm>
                <a:off x="3276600" y="2430384"/>
                <a:ext cx="192504" cy="3056016"/>
                <a:chOff x="762000" y="2354184"/>
                <a:chExt cx="192504" cy="3056016"/>
              </a:xfrm>
            </p:grpSpPr>
            <p:grpSp>
              <p:nvGrpSpPr>
                <p:cNvPr id="19" name="Group 14"/>
                <p:cNvGrpSpPr/>
                <p:nvPr/>
              </p:nvGrpSpPr>
              <p:grpSpPr>
                <a:xfrm flipH="1">
                  <a:off x="764004" y="3886199"/>
                  <a:ext cx="190500" cy="1524002"/>
                  <a:chOff x="1600200" y="2286000"/>
                  <a:chExt cx="381000" cy="3048000"/>
                </a:xfrm>
              </p:grpSpPr>
              <p:grpSp>
                <p:nvGrpSpPr>
                  <p:cNvPr id="20" name="Group 65"/>
                  <p:cNvGrpSpPr/>
                  <p:nvPr/>
                </p:nvGrpSpPr>
                <p:grpSpPr>
                  <a:xfrm>
                    <a:off x="1600200" y="2286000"/>
                    <a:ext cx="381000" cy="763985"/>
                    <a:chOff x="1600200" y="2286000"/>
                    <a:chExt cx="381000" cy="763985"/>
                  </a:xfrm>
                </p:grpSpPr>
                <p:cxnSp>
                  <p:nvCxnSpPr>
                    <p:cNvPr id="552" name="Straight Connector 551"/>
                    <p:cNvCxnSpPr/>
                    <p:nvPr/>
                  </p:nvCxnSpPr>
                  <p:spPr>
                    <a:xfrm>
                      <a:off x="1600200" y="2286000"/>
                      <a:ext cx="381000" cy="1985"/>
                    </a:xfrm>
                    <a:prstGeom prst="line">
                      <a:avLst/>
                    </a:prstGeom>
                    <a:ln w="3810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53" name="Straight Connector 552"/>
                    <p:cNvCxnSpPr/>
                    <p:nvPr/>
                  </p:nvCxnSpPr>
                  <p:spPr>
                    <a:xfrm>
                      <a:off x="1600200" y="2439035"/>
                      <a:ext cx="228600" cy="1191"/>
                    </a:xfrm>
                    <a:prstGeom prst="line">
                      <a:avLst/>
                    </a:prstGeom>
                    <a:ln w="3810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54" name="Straight Connector 553"/>
                    <p:cNvCxnSpPr/>
                    <p:nvPr/>
                  </p:nvCxnSpPr>
                  <p:spPr>
                    <a:xfrm>
                      <a:off x="1600200" y="2591276"/>
                      <a:ext cx="228600" cy="1191"/>
                    </a:xfrm>
                    <a:prstGeom prst="line">
                      <a:avLst/>
                    </a:prstGeom>
                    <a:ln w="3810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55" name="Straight Connector 554"/>
                    <p:cNvCxnSpPr/>
                    <p:nvPr/>
                  </p:nvCxnSpPr>
                  <p:spPr>
                    <a:xfrm>
                      <a:off x="1600200" y="2743517"/>
                      <a:ext cx="228600" cy="1191"/>
                    </a:xfrm>
                    <a:prstGeom prst="line">
                      <a:avLst/>
                    </a:prstGeom>
                    <a:ln w="3810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56" name="Straight Connector 555"/>
                    <p:cNvCxnSpPr/>
                    <p:nvPr/>
                  </p:nvCxnSpPr>
                  <p:spPr>
                    <a:xfrm>
                      <a:off x="1600200" y="2895758"/>
                      <a:ext cx="228600" cy="1191"/>
                    </a:xfrm>
                    <a:prstGeom prst="line">
                      <a:avLst/>
                    </a:prstGeom>
                    <a:ln w="3810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57" name="Straight Connector 556"/>
                    <p:cNvCxnSpPr/>
                    <p:nvPr/>
                  </p:nvCxnSpPr>
                  <p:spPr>
                    <a:xfrm>
                      <a:off x="1600200" y="3048000"/>
                      <a:ext cx="381000" cy="1985"/>
                    </a:xfrm>
                    <a:prstGeom prst="line">
                      <a:avLst/>
                    </a:prstGeom>
                    <a:ln w="3810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42" name="Group 73"/>
                  <p:cNvGrpSpPr/>
                  <p:nvPr/>
                </p:nvGrpSpPr>
                <p:grpSpPr>
                  <a:xfrm>
                    <a:off x="1600200" y="3200373"/>
                    <a:ext cx="381000" cy="610950"/>
                    <a:chOff x="1600200" y="3429635"/>
                    <a:chExt cx="381000" cy="610950"/>
                  </a:xfrm>
                </p:grpSpPr>
                <p:cxnSp>
                  <p:nvCxnSpPr>
                    <p:cNvPr id="547" name="Straight Connector 30"/>
                    <p:cNvCxnSpPr/>
                    <p:nvPr/>
                  </p:nvCxnSpPr>
                  <p:spPr>
                    <a:xfrm>
                      <a:off x="1600200" y="3429635"/>
                      <a:ext cx="228600" cy="1191"/>
                    </a:xfrm>
                    <a:prstGeom prst="line">
                      <a:avLst/>
                    </a:prstGeom>
                    <a:ln w="3810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48" name="Straight Connector 31"/>
                    <p:cNvCxnSpPr/>
                    <p:nvPr/>
                  </p:nvCxnSpPr>
                  <p:spPr>
                    <a:xfrm>
                      <a:off x="1600200" y="3581876"/>
                      <a:ext cx="228600" cy="1191"/>
                    </a:xfrm>
                    <a:prstGeom prst="line">
                      <a:avLst/>
                    </a:prstGeom>
                    <a:ln w="3810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49" name="Straight Connector 32"/>
                    <p:cNvCxnSpPr/>
                    <p:nvPr/>
                  </p:nvCxnSpPr>
                  <p:spPr>
                    <a:xfrm>
                      <a:off x="1600200" y="3734117"/>
                      <a:ext cx="228600" cy="1191"/>
                    </a:xfrm>
                    <a:prstGeom prst="line">
                      <a:avLst/>
                    </a:prstGeom>
                    <a:ln w="3810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50" name="Straight Connector 33"/>
                    <p:cNvCxnSpPr/>
                    <p:nvPr/>
                  </p:nvCxnSpPr>
                  <p:spPr>
                    <a:xfrm>
                      <a:off x="1600200" y="3886358"/>
                      <a:ext cx="228600" cy="1191"/>
                    </a:xfrm>
                    <a:prstGeom prst="line">
                      <a:avLst/>
                    </a:prstGeom>
                    <a:ln w="3810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51" name="Straight Connector 550"/>
                    <p:cNvCxnSpPr/>
                    <p:nvPr/>
                  </p:nvCxnSpPr>
                  <p:spPr>
                    <a:xfrm>
                      <a:off x="1600200" y="4038600"/>
                      <a:ext cx="381000" cy="1985"/>
                    </a:xfrm>
                    <a:prstGeom prst="line">
                      <a:avLst/>
                    </a:prstGeom>
                    <a:ln w="3810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43" name="Group 74"/>
                  <p:cNvGrpSpPr/>
                  <p:nvPr/>
                </p:nvGrpSpPr>
                <p:grpSpPr>
                  <a:xfrm>
                    <a:off x="1600200" y="3961711"/>
                    <a:ext cx="381000" cy="610950"/>
                    <a:chOff x="1600200" y="3429635"/>
                    <a:chExt cx="381000" cy="610950"/>
                  </a:xfrm>
                </p:grpSpPr>
                <p:cxnSp>
                  <p:nvCxnSpPr>
                    <p:cNvPr id="542" name="Straight Connector 541"/>
                    <p:cNvCxnSpPr/>
                    <p:nvPr/>
                  </p:nvCxnSpPr>
                  <p:spPr>
                    <a:xfrm>
                      <a:off x="1600200" y="3429635"/>
                      <a:ext cx="228600" cy="1191"/>
                    </a:xfrm>
                    <a:prstGeom prst="line">
                      <a:avLst/>
                    </a:prstGeom>
                    <a:ln w="3810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43" name="Straight Connector 542"/>
                    <p:cNvCxnSpPr/>
                    <p:nvPr/>
                  </p:nvCxnSpPr>
                  <p:spPr>
                    <a:xfrm>
                      <a:off x="1600200" y="3581876"/>
                      <a:ext cx="228600" cy="1191"/>
                    </a:xfrm>
                    <a:prstGeom prst="line">
                      <a:avLst/>
                    </a:prstGeom>
                    <a:ln w="3810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44" name="Straight Connector 543"/>
                    <p:cNvCxnSpPr/>
                    <p:nvPr/>
                  </p:nvCxnSpPr>
                  <p:spPr>
                    <a:xfrm>
                      <a:off x="1600200" y="3734117"/>
                      <a:ext cx="228600" cy="1191"/>
                    </a:xfrm>
                    <a:prstGeom prst="line">
                      <a:avLst/>
                    </a:prstGeom>
                    <a:ln w="3810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45" name="Straight Connector 544"/>
                    <p:cNvCxnSpPr/>
                    <p:nvPr/>
                  </p:nvCxnSpPr>
                  <p:spPr>
                    <a:xfrm>
                      <a:off x="1600200" y="3886358"/>
                      <a:ext cx="228600" cy="1191"/>
                    </a:xfrm>
                    <a:prstGeom prst="line">
                      <a:avLst/>
                    </a:prstGeom>
                    <a:ln w="3810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46" name="Straight Connector 545"/>
                    <p:cNvCxnSpPr/>
                    <p:nvPr/>
                  </p:nvCxnSpPr>
                  <p:spPr>
                    <a:xfrm>
                      <a:off x="1600200" y="4038600"/>
                      <a:ext cx="381000" cy="1985"/>
                    </a:xfrm>
                    <a:prstGeom prst="line">
                      <a:avLst/>
                    </a:prstGeom>
                    <a:ln w="3810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44" name="Group 80"/>
                  <p:cNvGrpSpPr/>
                  <p:nvPr/>
                </p:nvGrpSpPr>
                <p:grpSpPr>
                  <a:xfrm>
                    <a:off x="1600200" y="4723050"/>
                    <a:ext cx="381000" cy="610950"/>
                    <a:chOff x="1600200" y="3429635"/>
                    <a:chExt cx="381000" cy="610950"/>
                  </a:xfrm>
                </p:grpSpPr>
                <p:cxnSp>
                  <p:nvCxnSpPr>
                    <p:cNvPr id="537" name="Straight Connector 536"/>
                    <p:cNvCxnSpPr/>
                    <p:nvPr/>
                  </p:nvCxnSpPr>
                  <p:spPr>
                    <a:xfrm>
                      <a:off x="1600200" y="3429635"/>
                      <a:ext cx="228600" cy="1191"/>
                    </a:xfrm>
                    <a:prstGeom prst="line">
                      <a:avLst/>
                    </a:prstGeom>
                    <a:ln w="3810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38" name="Straight Connector 537"/>
                    <p:cNvCxnSpPr/>
                    <p:nvPr/>
                  </p:nvCxnSpPr>
                  <p:spPr>
                    <a:xfrm>
                      <a:off x="1600200" y="3581876"/>
                      <a:ext cx="228600" cy="1191"/>
                    </a:xfrm>
                    <a:prstGeom prst="line">
                      <a:avLst/>
                    </a:prstGeom>
                    <a:ln w="3810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39" name="Straight Connector 538"/>
                    <p:cNvCxnSpPr/>
                    <p:nvPr/>
                  </p:nvCxnSpPr>
                  <p:spPr>
                    <a:xfrm>
                      <a:off x="1600200" y="3734117"/>
                      <a:ext cx="228600" cy="1191"/>
                    </a:xfrm>
                    <a:prstGeom prst="line">
                      <a:avLst/>
                    </a:prstGeom>
                    <a:ln w="3810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40" name="Straight Connector 539"/>
                    <p:cNvCxnSpPr/>
                    <p:nvPr/>
                  </p:nvCxnSpPr>
                  <p:spPr>
                    <a:xfrm>
                      <a:off x="1600200" y="3886358"/>
                      <a:ext cx="228600" cy="1191"/>
                    </a:xfrm>
                    <a:prstGeom prst="line">
                      <a:avLst/>
                    </a:prstGeom>
                    <a:ln w="3810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41" name="Straight Connector 540"/>
                    <p:cNvCxnSpPr/>
                    <p:nvPr/>
                  </p:nvCxnSpPr>
                  <p:spPr>
                    <a:xfrm>
                      <a:off x="1600200" y="4038600"/>
                      <a:ext cx="381000" cy="1985"/>
                    </a:xfrm>
                    <a:prstGeom prst="line">
                      <a:avLst/>
                    </a:prstGeom>
                    <a:ln w="3810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45" name="Group 68"/>
                <p:cNvGrpSpPr/>
                <p:nvPr/>
              </p:nvGrpSpPr>
              <p:grpSpPr>
                <a:xfrm>
                  <a:off x="762000" y="2354761"/>
                  <a:ext cx="190500" cy="1448527"/>
                  <a:chOff x="762000" y="2210377"/>
                  <a:chExt cx="190500" cy="1448527"/>
                </a:xfrm>
              </p:grpSpPr>
              <p:grpSp>
                <p:nvGrpSpPr>
                  <p:cNvPr id="46" name="Group 65"/>
                  <p:cNvGrpSpPr/>
                  <p:nvPr/>
                </p:nvGrpSpPr>
                <p:grpSpPr>
                  <a:xfrm flipH="1">
                    <a:off x="762000" y="2210377"/>
                    <a:ext cx="190500" cy="382186"/>
                    <a:chOff x="1600200" y="2286000"/>
                    <a:chExt cx="381000" cy="763985"/>
                  </a:xfrm>
                </p:grpSpPr>
                <p:cxnSp>
                  <p:nvCxnSpPr>
                    <p:cNvPr id="527" name="Straight Connector 526"/>
                    <p:cNvCxnSpPr/>
                    <p:nvPr/>
                  </p:nvCxnSpPr>
                  <p:spPr>
                    <a:xfrm>
                      <a:off x="1600200" y="2286000"/>
                      <a:ext cx="381000" cy="1985"/>
                    </a:xfrm>
                    <a:prstGeom prst="line">
                      <a:avLst/>
                    </a:prstGeom>
                    <a:ln w="3810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28" name="Straight Connector 527"/>
                    <p:cNvCxnSpPr/>
                    <p:nvPr/>
                  </p:nvCxnSpPr>
                  <p:spPr>
                    <a:xfrm>
                      <a:off x="1600200" y="2439035"/>
                      <a:ext cx="228600" cy="1191"/>
                    </a:xfrm>
                    <a:prstGeom prst="line">
                      <a:avLst/>
                    </a:prstGeom>
                    <a:ln w="3810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29" name="Straight Connector 528"/>
                    <p:cNvCxnSpPr/>
                    <p:nvPr/>
                  </p:nvCxnSpPr>
                  <p:spPr>
                    <a:xfrm>
                      <a:off x="1600200" y="2591276"/>
                      <a:ext cx="228600" cy="1191"/>
                    </a:xfrm>
                    <a:prstGeom prst="line">
                      <a:avLst/>
                    </a:prstGeom>
                    <a:ln w="3810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30" name="Straight Connector 529"/>
                    <p:cNvCxnSpPr/>
                    <p:nvPr/>
                  </p:nvCxnSpPr>
                  <p:spPr>
                    <a:xfrm>
                      <a:off x="1600200" y="2743517"/>
                      <a:ext cx="228600" cy="1191"/>
                    </a:xfrm>
                    <a:prstGeom prst="line">
                      <a:avLst/>
                    </a:prstGeom>
                    <a:ln w="3810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31" name="Straight Connector 530"/>
                    <p:cNvCxnSpPr/>
                    <p:nvPr/>
                  </p:nvCxnSpPr>
                  <p:spPr>
                    <a:xfrm>
                      <a:off x="1600200" y="2895758"/>
                      <a:ext cx="228600" cy="1191"/>
                    </a:xfrm>
                    <a:prstGeom prst="line">
                      <a:avLst/>
                    </a:prstGeom>
                    <a:ln w="3810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32" name="Straight Connector 531"/>
                    <p:cNvCxnSpPr/>
                    <p:nvPr/>
                  </p:nvCxnSpPr>
                  <p:spPr>
                    <a:xfrm>
                      <a:off x="1600200" y="3048000"/>
                      <a:ext cx="381000" cy="1985"/>
                    </a:xfrm>
                    <a:prstGeom prst="line">
                      <a:avLst/>
                    </a:prstGeom>
                    <a:ln w="3810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51" name="Group 73"/>
                  <p:cNvGrpSpPr/>
                  <p:nvPr/>
                </p:nvGrpSpPr>
                <p:grpSpPr>
                  <a:xfrm flipH="1">
                    <a:off x="762000" y="2668419"/>
                    <a:ext cx="190500" cy="305730"/>
                    <a:chOff x="1600200" y="3429635"/>
                    <a:chExt cx="381000" cy="610950"/>
                  </a:xfrm>
                </p:grpSpPr>
                <p:cxnSp>
                  <p:nvCxnSpPr>
                    <p:cNvPr id="522" name="Straight Connector 521"/>
                    <p:cNvCxnSpPr/>
                    <p:nvPr/>
                  </p:nvCxnSpPr>
                  <p:spPr>
                    <a:xfrm>
                      <a:off x="1600200" y="3429635"/>
                      <a:ext cx="228600" cy="1191"/>
                    </a:xfrm>
                    <a:prstGeom prst="line">
                      <a:avLst/>
                    </a:prstGeom>
                    <a:ln w="3810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23" name="Straight Connector 522"/>
                    <p:cNvCxnSpPr/>
                    <p:nvPr/>
                  </p:nvCxnSpPr>
                  <p:spPr>
                    <a:xfrm>
                      <a:off x="1600200" y="3581876"/>
                      <a:ext cx="228600" cy="1191"/>
                    </a:xfrm>
                    <a:prstGeom prst="line">
                      <a:avLst/>
                    </a:prstGeom>
                    <a:ln w="3810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24" name="Straight Connector 523"/>
                    <p:cNvCxnSpPr/>
                    <p:nvPr/>
                  </p:nvCxnSpPr>
                  <p:spPr>
                    <a:xfrm>
                      <a:off x="1600200" y="3734117"/>
                      <a:ext cx="228600" cy="1191"/>
                    </a:xfrm>
                    <a:prstGeom prst="line">
                      <a:avLst/>
                    </a:prstGeom>
                    <a:ln w="3810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25" name="Straight Connector 524"/>
                    <p:cNvCxnSpPr/>
                    <p:nvPr/>
                  </p:nvCxnSpPr>
                  <p:spPr>
                    <a:xfrm>
                      <a:off x="1600200" y="3886358"/>
                      <a:ext cx="228600" cy="1191"/>
                    </a:xfrm>
                    <a:prstGeom prst="line">
                      <a:avLst/>
                    </a:prstGeom>
                    <a:ln w="3810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26" name="Straight Connector 525"/>
                    <p:cNvCxnSpPr/>
                    <p:nvPr/>
                  </p:nvCxnSpPr>
                  <p:spPr>
                    <a:xfrm>
                      <a:off x="1600200" y="4038600"/>
                      <a:ext cx="381000" cy="1985"/>
                    </a:xfrm>
                    <a:prstGeom prst="line">
                      <a:avLst/>
                    </a:prstGeom>
                    <a:ln w="3810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68" name="Group 74"/>
                  <p:cNvGrpSpPr/>
                  <p:nvPr/>
                </p:nvGrpSpPr>
                <p:grpSpPr>
                  <a:xfrm flipH="1">
                    <a:off x="762000" y="3049088"/>
                    <a:ext cx="190500" cy="305730"/>
                    <a:chOff x="1600200" y="3429635"/>
                    <a:chExt cx="381000" cy="610950"/>
                  </a:xfrm>
                </p:grpSpPr>
                <p:cxnSp>
                  <p:nvCxnSpPr>
                    <p:cNvPr id="517" name="Straight Connector 516"/>
                    <p:cNvCxnSpPr/>
                    <p:nvPr/>
                  </p:nvCxnSpPr>
                  <p:spPr>
                    <a:xfrm>
                      <a:off x="1600200" y="3429635"/>
                      <a:ext cx="228600" cy="1191"/>
                    </a:xfrm>
                    <a:prstGeom prst="line">
                      <a:avLst/>
                    </a:prstGeom>
                    <a:ln w="3810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18" name="Straight Connector 517"/>
                    <p:cNvCxnSpPr/>
                    <p:nvPr/>
                  </p:nvCxnSpPr>
                  <p:spPr>
                    <a:xfrm>
                      <a:off x="1600200" y="3581876"/>
                      <a:ext cx="228600" cy="1191"/>
                    </a:xfrm>
                    <a:prstGeom prst="line">
                      <a:avLst/>
                    </a:prstGeom>
                    <a:ln w="3810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19" name="Straight Connector 518"/>
                    <p:cNvCxnSpPr/>
                    <p:nvPr/>
                  </p:nvCxnSpPr>
                  <p:spPr>
                    <a:xfrm>
                      <a:off x="1600200" y="3734117"/>
                      <a:ext cx="228600" cy="1191"/>
                    </a:xfrm>
                    <a:prstGeom prst="line">
                      <a:avLst/>
                    </a:prstGeom>
                    <a:ln w="3810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20" name="Straight Connector 519"/>
                    <p:cNvCxnSpPr/>
                    <p:nvPr/>
                  </p:nvCxnSpPr>
                  <p:spPr>
                    <a:xfrm>
                      <a:off x="1600200" y="3886358"/>
                      <a:ext cx="228600" cy="1191"/>
                    </a:xfrm>
                    <a:prstGeom prst="line">
                      <a:avLst/>
                    </a:prstGeom>
                    <a:ln w="3810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21" name="Straight Connector 520"/>
                    <p:cNvCxnSpPr/>
                    <p:nvPr/>
                  </p:nvCxnSpPr>
                  <p:spPr>
                    <a:xfrm>
                      <a:off x="1600200" y="4038600"/>
                      <a:ext cx="381000" cy="1985"/>
                    </a:xfrm>
                    <a:prstGeom prst="line">
                      <a:avLst/>
                    </a:prstGeom>
                    <a:ln w="3810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69" name="Group 80"/>
                  <p:cNvGrpSpPr/>
                  <p:nvPr/>
                </p:nvGrpSpPr>
                <p:grpSpPr>
                  <a:xfrm flipH="1">
                    <a:off x="838200" y="3429756"/>
                    <a:ext cx="114300" cy="229148"/>
                    <a:chOff x="1600200" y="3429635"/>
                    <a:chExt cx="228600" cy="457914"/>
                  </a:xfrm>
                </p:grpSpPr>
                <p:cxnSp>
                  <p:nvCxnSpPr>
                    <p:cNvPr id="513" name="Straight Connector 512"/>
                    <p:cNvCxnSpPr/>
                    <p:nvPr/>
                  </p:nvCxnSpPr>
                  <p:spPr>
                    <a:xfrm>
                      <a:off x="1600200" y="3429635"/>
                      <a:ext cx="228600" cy="1191"/>
                    </a:xfrm>
                    <a:prstGeom prst="line">
                      <a:avLst/>
                    </a:prstGeom>
                    <a:ln w="3810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14" name="Straight Connector 513"/>
                    <p:cNvCxnSpPr/>
                    <p:nvPr/>
                  </p:nvCxnSpPr>
                  <p:spPr>
                    <a:xfrm>
                      <a:off x="1600200" y="3581876"/>
                      <a:ext cx="228600" cy="1191"/>
                    </a:xfrm>
                    <a:prstGeom prst="line">
                      <a:avLst/>
                    </a:prstGeom>
                    <a:ln w="3810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15" name="Straight Connector 514"/>
                    <p:cNvCxnSpPr/>
                    <p:nvPr/>
                  </p:nvCxnSpPr>
                  <p:spPr>
                    <a:xfrm>
                      <a:off x="1600200" y="3734117"/>
                      <a:ext cx="228600" cy="1191"/>
                    </a:xfrm>
                    <a:prstGeom prst="line">
                      <a:avLst/>
                    </a:prstGeom>
                    <a:ln w="3810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16" name="Straight Connector 515"/>
                    <p:cNvCxnSpPr/>
                    <p:nvPr/>
                  </p:nvCxnSpPr>
                  <p:spPr>
                    <a:xfrm>
                      <a:off x="1600200" y="3886358"/>
                      <a:ext cx="228600" cy="1191"/>
                    </a:xfrm>
                    <a:prstGeom prst="line">
                      <a:avLst/>
                    </a:prstGeom>
                    <a:ln w="3810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</p:grpSp>
        </p:grpSp>
        <p:sp>
          <p:nvSpPr>
            <p:cNvPr id="629" name="Rounded Rectangle 628"/>
            <p:cNvSpPr/>
            <p:nvPr/>
          </p:nvSpPr>
          <p:spPr>
            <a:xfrm>
              <a:off x="3376864" y="1451808"/>
              <a:ext cx="140368" cy="3810000"/>
            </a:xfrm>
            <a:prstGeom prst="roundRect">
              <a:avLst>
                <a:gd name="adj" fmla="val 25439"/>
              </a:avLst>
            </a:prstGeom>
            <a:gradFill flip="none" rotWithShape="1">
              <a:gsLst>
                <a:gs pos="0">
                  <a:schemeClr val="bg1">
                    <a:alpha val="0"/>
                  </a:schemeClr>
                </a:gs>
                <a:gs pos="50000">
                  <a:schemeClr val="bg1">
                    <a:alpha val="23000"/>
                  </a:schemeClr>
                </a:gs>
                <a:gs pos="100000">
                  <a:schemeClr val="bg1">
                    <a:alpha val="59000"/>
                  </a:scheme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Calibri" pitchFamily="34" charset="0"/>
              </a:endParaRPr>
            </a:p>
          </p:txBody>
        </p:sp>
      </p:grpSp>
      <p:grpSp>
        <p:nvGrpSpPr>
          <p:cNvPr id="70" name="Group 635"/>
          <p:cNvGrpSpPr/>
          <p:nvPr/>
        </p:nvGrpSpPr>
        <p:grpSpPr>
          <a:xfrm>
            <a:off x="1947899" y="990600"/>
            <a:ext cx="490501" cy="4953000"/>
            <a:chOff x="1947899" y="1295400"/>
            <a:chExt cx="490501" cy="4953000"/>
          </a:xfrm>
        </p:grpSpPr>
        <p:grpSp>
          <p:nvGrpSpPr>
            <p:cNvPr id="71" name="Group 617"/>
            <p:cNvGrpSpPr/>
            <p:nvPr/>
          </p:nvGrpSpPr>
          <p:grpSpPr>
            <a:xfrm>
              <a:off x="1947899" y="1295400"/>
              <a:ext cx="490501" cy="4953000"/>
              <a:chOff x="1905000" y="1608216"/>
              <a:chExt cx="490501" cy="4953000"/>
            </a:xfrm>
          </p:grpSpPr>
          <p:sp>
            <p:nvSpPr>
              <p:cNvPr id="558" name="Freeform 6"/>
              <p:cNvSpPr>
                <a:spLocks/>
              </p:cNvSpPr>
              <p:nvPr/>
            </p:nvSpPr>
            <p:spPr bwMode="auto">
              <a:xfrm>
                <a:off x="1905000" y="1608216"/>
                <a:ext cx="490501" cy="4953000"/>
              </a:xfrm>
              <a:custGeom>
                <a:avLst/>
                <a:gdLst/>
                <a:ahLst/>
                <a:cxnLst>
                  <a:cxn ang="0">
                    <a:pos x="368" y="168"/>
                  </a:cxn>
                  <a:cxn ang="0">
                    <a:pos x="368" y="150"/>
                  </a:cxn>
                  <a:cxn ang="0">
                    <a:pos x="362" y="118"/>
                  </a:cxn>
                  <a:cxn ang="0">
                    <a:pos x="348" y="88"/>
                  </a:cxn>
                  <a:cxn ang="0">
                    <a:pos x="330" y="60"/>
                  </a:cxn>
                  <a:cxn ang="0">
                    <a:pos x="308" y="38"/>
                  </a:cxn>
                  <a:cxn ang="0">
                    <a:pos x="282" y="20"/>
                  </a:cxn>
                  <a:cxn ang="0">
                    <a:pos x="252" y="8"/>
                  </a:cxn>
                  <a:cxn ang="0">
                    <a:pos x="218" y="0"/>
                  </a:cxn>
                  <a:cxn ang="0">
                    <a:pos x="168" y="0"/>
                  </a:cxn>
                  <a:cxn ang="0">
                    <a:pos x="150" y="0"/>
                  </a:cxn>
                  <a:cxn ang="0">
                    <a:pos x="118" y="8"/>
                  </a:cxn>
                  <a:cxn ang="0">
                    <a:pos x="88" y="20"/>
                  </a:cxn>
                  <a:cxn ang="0">
                    <a:pos x="62" y="38"/>
                  </a:cxn>
                  <a:cxn ang="0">
                    <a:pos x="38" y="60"/>
                  </a:cxn>
                  <a:cxn ang="0">
                    <a:pos x="20" y="88"/>
                  </a:cxn>
                  <a:cxn ang="0">
                    <a:pos x="8" y="118"/>
                  </a:cxn>
                  <a:cxn ang="0">
                    <a:pos x="2" y="150"/>
                  </a:cxn>
                  <a:cxn ang="0">
                    <a:pos x="0" y="544"/>
                  </a:cxn>
                  <a:cxn ang="0">
                    <a:pos x="0" y="550"/>
                  </a:cxn>
                  <a:cxn ang="0">
                    <a:pos x="0" y="2490"/>
                  </a:cxn>
                  <a:cxn ang="0">
                    <a:pos x="0" y="2872"/>
                  </a:cxn>
                  <a:cxn ang="0">
                    <a:pos x="2" y="2900"/>
                  </a:cxn>
                  <a:cxn ang="0">
                    <a:pos x="18" y="2950"/>
                  </a:cxn>
                  <a:cxn ang="0">
                    <a:pos x="50" y="2990"/>
                  </a:cxn>
                  <a:cxn ang="0">
                    <a:pos x="90" y="3020"/>
                  </a:cxn>
                  <a:cxn ang="0">
                    <a:pos x="114" y="3550"/>
                  </a:cxn>
                  <a:cxn ang="0">
                    <a:pos x="114" y="3552"/>
                  </a:cxn>
                  <a:cxn ang="0">
                    <a:pos x="114" y="3664"/>
                  </a:cxn>
                  <a:cxn ang="0">
                    <a:pos x="120" y="3684"/>
                  </a:cxn>
                  <a:cxn ang="0">
                    <a:pos x="132" y="3700"/>
                  </a:cxn>
                  <a:cxn ang="0">
                    <a:pos x="154" y="3712"/>
                  </a:cxn>
                  <a:cxn ang="0">
                    <a:pos x="178" y="3716"/>
                  </a:cxn>
                  <a:cxn ang="0">
                    <a:pos x="190" y="3716"/>
                  </a:cxn>
                  <a:cxn ang="0">
                    <a:pos x="216" y="3712"/>
                  </a:cxn>
                  <a:cxn ang="0">
                    <a:pos x="236" y="3700"/>
                  </a:cxn>
                  <a:cxn ang="0">
                    <a:pos x="250" y="3684"/>
                  </a:cxn>
                  <a:cxn ang="0">
                    <a:pos x="254" y="3664"/>
                  </a:cxn>
                  <a:cxn ang="0">
                    <a:pos x="254" y="3552"/>
                  </a:cxn>
                  <a:cxn ang="0">
                    <a:pos x="254" y="3032"/>
                  </a:cxn>
                  <a:cxn ang="0">
                    <a:pos x="278" y="3020"/>
                  </a:cxn>
                  <a:cxn ang="0">
                    <a:pos x="320" y="2990"/>
                  </a:cxn>
                  <a:cxn ang="0">
                    <a:pos x="350" y="2950"/>
                  </a:cxn>
                  <a:cxn ang="0">
                    <a:pos x="366" y="2900"/>
                  </a:cxn>
                  <a:cxn ang="0">
                    <a:pos x="368" y="2496"/>
                  </a:cxn>
                  <a:cxn ang="0">
                    <a:pos x="368" y="2490"/>
                  </a:cxn>
                  <a:cxn ang="0">
                    <a:pos x="368" y="550"/>
                  </a:cxn>
                  <a:cxn ang="0">
                    <a:pos x="368" y="544"/>
                  </a:cxn>
                </a:cxnLst>
                <a:rect l="0" t="0" r="r" b="b"/>
                <a:pathLst>
                  <a:path w="368" h="3716">
                    <a:moveTo>
                      <a:pt x="368" y="544"/>
                    </a:moveTo>
                    <a:lnTo>
                      <a:pt x="368" y="168"/>
                    </a:lnTo>
                    <a:lnTo>
                      <a:pt x="368" y="168"/>
                    </a:lnTo>
                    <a:lnTo>
                      <a:pt x="368" y="150"/>
                    </a:lnTo>
                    <a:lnTo>
                      <a:pt x="366" y="134"/>
                    </a:lnTo>
                    <a:lnTo>
                      <a:pt x="362" y="118"/>
                    </a:lnTo>
                    <a:lnTo>
                      <a:pt x="356" y="102"/>
                    </a:lnTo>
                    <a:lnTo>
                      <a:pt x="348" y="88"/>
                    </a:lnTo>
                    <a:lnTo>
                      <a:pt x="340" y="74"/>
                    </a:lnTo>
                    <a:lnTo>
                      <a:pt x="330" y="60"/>
                    </a:lnTo>
                    <a:lnTo>
                      <a:pt x="320" y="50"/>
                    </a:lnTo>
                    <a:lnTo>
                      <a:pt x="308" y="38"/>
                    </a:lnTo>
                    <a:lnTo>
                      <a:pt x="294" y="28"/>
                    </a:lnTo>
                    <a:lnTo>
                      <a:pt x="282" y="20"/>
                    </a:lnTo>
                    <a:lnTo>
                      <a:pt x="266" y="14"/>
                    </a:lnTo>
                    <a:lnTo>
                      <a:pt x="252" y="8"/>
                    </a:lnTo>
                    <a:lnTo>
                      <a:pt x="234" y="4"/>
                    </a:lnTo>
                    <a:lnTo>
                      <a:pt x="218" y="0"/>
                    </a:lnTo>
                    <a:lnTo>
                      <a:pt x="202" y="0"/>
                    </a:lnTo>
                    <a:lnTo>
                      <a:pt x="168" y="0"/>
                    </a:lnTo>
                    <a:lnTo>
                      <a:pt x="168" y="0"/>
                    </a:lnTo>
                    <a:lnTo>
                      <a:pt x="150" y="0"/>
                    </a:lnTo>
                    <a:lnTo>
                      <a:pt x="134" y="4"/>
                    </a:lnTo>
                    <a:lnTo>
                      <a:pt x="118" y="8"/>
                    </a:lnTo>
                    <a:lnTo>
                      <a:pt x="102" y="14"/>
                    </a:lnTo>
                    <a:lnTo>
                      <a:pt x="88" y="20"/>
                    </a:lnTo>
                    <a:lnTo>
                      <a:pt x="74" y="28"/>
                    </a:lnTo>
                    <a:lnTo>
                      <a:pt x="62" y="38"/>
                    </a:lnTo>
                    <a:lnTo>
                      <a:pt x="50" y="50"/>
                    </a:lnTo>
                    <a:lnTo>
                      <a:pt x="38" y="60"/>
                    </a:lnTo>
                    <a:lnTo>
                      <a:pt x="28" y="74"/>
                    </a:lnTo>
                    <a:lnTo>
                      <a:pt x="20" y="88"/>
                    </a:lnTo>
                    <a:lnTo>
                      <a:pt x="14" y="102"/>
                    </a:lnTo>
                    <a:lnTo>
                      <a:pt x="8" y="118"/>
                    </a:lnTo>
                    <a:lnTo>
                      <a:pt x="4" y="134"/>
                    </a:lnTo>
                    <a:lnTo>
                      <a:pt x="2" y="150"/>
                    </a:lnTo>
                    <a:lnTo>
                      <a:pt x="0" y="168"/>
                    </a:lnTo>
                    <a:lnTo>
                      <a:pt x="0" y="544"/>
                    </a:lnTo>
                    <a:lnTo>
                      <a:pt x="0" y="544"/>
                    </a:lnTo>
                    <a:lnTo>
                      <a:pt x="0" y="550"/>
                    </a:lnTo>
                    <a:lnTo>
                      <a:pt x="0" y="2490"/>
                    </a:lnTo>
                    <a:lnTo>
                      <a:pt x="0" y="2490"/>
                    </a:lnTo>
                    <a:lnTo>
                      <a:pt x="0" y="2496"/>
                    </a:lnTo>
                    <a:lnTo>
                      <a:pt x="0" y="2872"/>
                    </a:lnTo>
                    <a:lnTo>
                      <a:pt x="0" y="2872"/>
                    </a:lnTo>
                    <a:lnTo>
                      <a:pt x="2" y="2900"/>
                    </a:lnTo>
                    <a:lnTo>
                      <a:pt x="8" y="2926"/>
                    </a:lnTo>
                    <a:lnTo>
                      <a:pt x="18" y="2950"/>
                    </a:lnTo>
                    <a:lnTo>
                      <a:pt x="32" y="2972"/>
                    </a:lnTo>
                    <a:lnTo>
                      <a:pt x="50" y="2990"/>
                    </a:lnTo>
                    <a:lnTo>
                      <a:pt x="68" y="3008"/>
                    </a:lnTo>
                    <a:lnTo>
                      <a:pt x="90" y="3020"/>
                    </a:lnTo>
                    <a:lnTo>
                      <a:pt x="114" y="3032"/>
                    </a:lnTo>
                    <a:lnTo>
                      <a:pt x="114" y="3550"/>
                    </a:lnTo>
                    <a:lnTo>
                      <a:pt x="114" y="3550"/>
                    </a:lnTo>
                    <a:lnTo>
                      <a:pt x="114" y="3552"/>
                    </a:lnTo>
                    <a:lnTo>
                      <a:pt x="114" y="3664"/>
                    </a:lnTo>
                    <a:lnTo>
                      <a:pt x="114" y="3664"/>
                    </a:lnTo>
                    <a:lnTo>
                      <a:pt x="116" y="3674"/>
                    </a:lnTo>
                    <a:lnTo>
                      <a:pt x="120" y="3684"/>
                    </a:lnTo>
                    <a:lnTo>
                      <a:pt x="126" y="3692"/>
                    </a:lnTo>
                    <a:lnTo>
                      <a:pt x="132" y="3700"/>
                    </a:lnTo>
                    <a:lnTo>
                      <a:pt x="142" y="3706"/>
                    </a:lnTo>
                    <a:lnTo>
                      <a:pt x="154" y="3712"/>
                    </a:lnTo>
                    <a:lnTo>
                      <a:pt x="166" y="3714"/>
                    </a:lnTo>
                    <a:lnTo>
                      <a:pt x="178" y="3716"/>
                    </a:lnTo>
                    <a:lnTo>
                      <a:pt x="190" y="3716"/>
                    </a:lnTo>
                    <a:lnTo>
                      <a:pt x="190" y="3716"/>
                    </a:lnTo>
                    <a:lnTo>
                      <a:pt x="204" y="3714"/>
                    </a:lnTo>
                    <a:lnTo>
                      <a:pt x="216" y="3712"/>
                    </a:lnTo>
                    <a:lnTo>
                      <a:pt x="226" y="3706"/>
                    </a:lnTo>
                    <a:lnTo>
                      <a:pt x="236" y="3700"/>
                    </a:lnTo>
                    <a:lnTo>
                      <a:pt x="244" y="3692"/>
                    </a:lnTo>
                    <a:lnTo>
                      <a:pt x="250" y="3684"/>
                    </a:lnTo>
                    <a:lnTo>
                      <a:pt x="254" y="3674"/>
                    </a:lnTo>
                    <a:lnTo>
                      <a:pt x="254" y="3664"/>
                    </a:lnTo>
                    <a:lnTo>
                      <a:pt x="254" y="3552"/>
                    </a:lnTo>
                    <a:lnTo>
                      <a:pt x="254" y="3552"/>
                    </a:lnTo>
                    <a:lnTo>
                      <a:pt x="254" y="3550"/>
                    </a:lnTo>
                    <a:lnTo>
                      <a:pt x="254" y="3032"/>
                    </a:lnTo>
                    <a:lnTo>
                      <a:pt x="254" y="3032"/>
                    </a:lnTo>
                    <a:lnTo>
                      <a:pt x="278" y="3020"/>
                    </a:lnTo>
                    <a:lnTo>
                      <a:pt x="300" y="3008"/>
                    </a:lnTo>
                    <a:lnTo>
                      <a:pt x="320" y="2990"/>
                    </a:lnTo>
                    <a:lnTo>
                      <a:pt x="336" y="2972"/>
                    </a:lnTo>
                    <a:lnTo>
                      <a:pt x="350" y="2950"/>
                    </a:lnTo>
                    <a:lnTo>
                      <a:pt x="360" y="2926"/>
                    </a:lnTo>
                    <a:lnTo>
                      <a:pt x="366" y="2900"/>
                    </a:lnTo>
                    <a:lnTo>
                      <a:pt x="368" y="2872"/>
                    </a:lnTo>
                    <a:lnTo>
                      <a:pt x="368" y="2496"/>
                    </a:lnTo>
                    <a:lnTo>
                      <a:pt x="368" y="2496"/>
                    </a:lnTo>
                    <a:lnTo>
                      <a:pt x="368" y="2490"/>
                    </a:lnTo>
                    <a:lnTo>
                      <a:pt x="368" y="550"/>
                    </a:lnTo>
                    <a:lnTo>
                      <a:pt x="368" y="550"/>
                    </a:lnTo>
                    <a:lnTo>
                      <a:pt x="368" y="544"/>
                    </a:lnTo>
                    <a:lnTo>
                      <a:pt x="368" y="544"/>
                    </a:lnTo>
                    <a:close/>
                  </a:path>
                </a:pathLst>
              </a:custGeom>
              <a:gradFill>
                <a:gsLst>
                  <a:gs pos="0">
                    <a:schemeClr val="bg1">
                      <a:lumMod val="75000"/>
                    </a:schemeClr>
                  </a:gs>
                  <a:gs pos="50000">
                    <a:schemeClr val="bg1">
                      <a:lumMod val="85000"/>
                    </a:schemeClr>
                  </a:gs>
                  <a:gs pos="100000">
                    <a:schemeClr val="bg1">
                      <a:lumMod val="95000"/>
                    </a:schemeClr>
                  </a:gs>
                </a:gsLst>
                <a:lin ang="5400000" scaled="0"/>
              </a:gradFill>
              <a:ln>
                <a:solidFill>
                  <a:schemeClr val="bg1">
                    <a:lumMod val="50000"/>
                  </a:schemeClr>
                </a:solidFill>
              </a:ln>
              <a:effectLst>
                <a:reflection blurRad="6350" stA="52000" endA="300" endPos="35000" dir="5400000" sy="-100000" algn="bl" rotWithShape="0"/>
              </a:effectLst>
              <a:scene3d>
                <a:camera prst="orthographicFront"/>
                <a:lightRig rig="threePt" dir="t"/>
              </a:scene3d>
              <a:sp3d>
                <a:bevelT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solidFill>
                    <a:schemeClr val="lt1"/>
                  </a:solidFill>
                  <a:latin typeface="Calibri" pitchFamily="34" charset="0"/>
                </a:endParaRPr>
              </a:p>
            </p:txBody>
          </p:sp>
          <p:sp>
            <p:nvSpPr>
              <p:cNvPr id="559" name="Rounded Rectangle 558"/>
              <p:cNvSpPr/>
              <p:nvPr/>
            </p:nvSpPr>
            <p:spPr>
              <a:xfrm>
                <a:off x="2057400" y="2362200"/>
                <a:ext cx="152400" cy="4114800"/>
              </a:xfrm>
              <a:prstGeom prst="roundRect">
                <a:avLst/>
              </a:prstGeom>
              <a:ln>
                <a:noFill/>
              </a:ln>
              <a:effectLst>
                <a:outerShdw blurRad="44450" dist="27940" dir="5400000" algn="ctr">
                  <a:srgbClr val="000000">
                    <a:alpha val="32000"/>
                  </a:srgbClr>
                </a:outerShdw>
                <a:reflection blurRad="6350" stA="52000" endA="300" endPos="35000" dir="5400000" sy="-100000" algn="bl" rotWithShape="0"/>
              </a:effectLst>
              <a:scene3d>
                <a:camera prst="orthographicFront">
                  <a:rot lat="0" lon="0" rev="0"/>
                </a:camera>
                <a:lightRig rig="balanced" dir="t">
                  <a:rot lat="0" lon="0" rev="8700000"/>
                </a:lightRig>
              </a:scene3d>
              <a:sp3d>
                <a:bevelT w="190500" h="381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latin typeface="Calibri" pitchFamily="34" charset="0"/>
                </a:endParaRPr>
              </a:p>
            </p:txBody>
          </p:sp>
          <p:grpSp>
            <p:nvGrpSpPr>
              <p:cNvPr id="72" name="Group 559"/>
              <p:cNvGrpSpPr/>
              <p:nvPr/>
            </p:nvGrpSpPr>
            <p:grpSpPr>
              <a:xfrm>
                <a:off x="2057400" y="2438400"/>
                <a:ext cx="192504" cy="3056016"/>
                <a:chOff x="762000" y="2354184"/>
                <a:chExt cx="192504" cy="3056016"/>
              </a:xfrm>
            </p:grpSpPr>
            <p:grpSp>
              <p:nvGrpSpPr>
                <p:cNvPr id="73" name="Group 14"/>
                <p:cNvGrpSpPr/>
                <p:nvPr/>
              </p:nvGrpSpPr>
              <p:grpSpPr>
                <a:xfrm flipH="1">
                  <a:off x="764004" y="3886199"/>
                  <a:ext cx="190500" cy="1524002"/>
                  <a:chOff x="1600200" y="2286000"/>
                  <a:chExt cx="381000" cy="3048000"/>
                </a:xfrm>
              </p:grpSpPr>
              <p:grpSp>
                <p:nvGrpSpPr>
                  <p:cNvPr id="74" name="Group 65"/>
                  <p:cNvGrpSpPr/>
                  <p:nvPr/>
                </p:nvGrpSpPr>
                <p:grpSpPr>
                  <a:xfrm>
                    <a:off x="1600200" y="2286000"/>
                    <a:ext cx="381000" cy="763985"/>
                    <a:chOff x="1600200" y="2286000"/>
                    <a:chExt cx="381000" cy="763985"/>
                  </a:xfrm>
                </p:grpSpPr>
                <p:cxnSp>
                  <p:nvCxnSpPr>
                    <p:cNvPr id="606" name="Straight Connector 605"/>
                    <p:cNvCxnSpPr/>
                    <p:nvPr/>
                  </p:nvCxnSpPr>
                  <p:spPr>
                    <a:xfrm>
                      <a:off x="1600200" y="2286000"/>
                      <a:ext cx="381000" cy="1985"/>
                    </a:xfrm>
                    <a:prstGeom prst="line">
                      <a:avLst/>
                    </a:prstGeom>
                    <a:ln w="3810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07" name="Straight Connector 606"/>
                    <p:cNvCxnSpPr/>
                    <p:nvPr/>
                  </p:nvCxnSpPr>
                  <p:spPr>
                    <a:xfrm>
                      <a:off x="1600200" y="2439035"/>
                      <a:ext cx="228600" cy="1191"/>
                    </a:xfrm>
                    <a:prstGeom prst="line">
                      <a:avLst/>
                    </a:prstGeom>
                    <a:ln w="3810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08" name="Straight Connector 607"/>
                    <p:cNvCxnSpPr/>
                    <p:nvPr/>
                  </p:nvCxnSpPr>
                  <p:spPr>
                    <a:xfrm>
                      <a:off x="1600200" y="2591276"/>
                      <a:ext cx="228600" cy="1191"/>
                    </a:xfrm>
                    <a:prstGeom prst="line">
                      <a:avLst/>
                    </a:prstGeom>
                    <a:ln w="3810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09" name="Straight Connector 608"/>
                    <p:cNvCxnSpPr/>
                    <p:nvPr/>
                  </p:nvCxnSpPr>
                  <p:spPr>
                    <a:xfrm>
                      <a:off x="1600200" y="2743517"/>
                      <a:ext cx="228600" cy="1191"/>
                    </a:xfrm>
                    <a:prstGeom prst="line">
                      <a:avLst/>
                    </a:prstGeom>
                    <a:ln w="3810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10" name="Straight Connector 609"/>
                    <p:cNvCxnSpPr/>
                    <p:nvPr/>
                  </p:nvCxnSpPr>
                  <p:spPr>
                    <a:xfrm>
                      <a:off x="1600200" y="2895758"/>
                      <a:ext cx="228600" cy="1191"/>
                    </a:xfrm>
                    <a:prstGeom prst="line">
                      <a:avLst/>
                    </a:prstGeom>
                    <a:ln w="3810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11" name="Straight Connector 610"/>
                    <p:cNvCxnSpPr/>
                    <p:nvPr/>
                  </p:nvCxnSpPr>
                  <p:spPr>
                    <a:xfrm>
                      <a:off x="1600200" y="3048000"/>
                      <a:ext cx="381000" cy="1985"/>
                    </a:xfrm>
                    <a:prstGeom prst="line">
                      <a:avLst/>
                    </a:prstGeom>
                    <a:ln w="3810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75" name="Group 73"/>
                  <p:cNvGrpSpPr/>
                  <p:nvPr/>
                </p:nvGrpSpPr>
                <p:grpSpPr>
                  <a:xfrm>
                    <a:off x="1600200" y="3200373"/>
                    <a:ext cx="381000" cy="610950"/>
                    <a:chOff x="1600200" y="3429635"/>
                    <a:chExt cx="381000" cy="610950"/>
                  </a:xfrm>
                </p:grpSpPr>
                <p:cxnSp>
                  <p:nvCxnSpPr>
                    <p:cNvPr id="601" name="Straight Connector 30"/>
                    <p:cNvCxnSpPr/>
                    <p:nvPr/>
                  </p:nvCxnSpPr>
                  <p:spPr>
                    <a:xfrm>
                      <a:off x="1600200" y="3429635"/>
                      <a:ext cx="228600" cy="1191"/>
                    </a:xfrm>
                    <a:prstGeom prst="line">
                      <a:avLst/>
                    </a:prstGeom>
                    <a:ln w="3810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02" name="Straight Connector 31"/>
                    <p:cNvCxnSpPr/>
                    <p:nvPr/>
                  </p:nvCxnSpPr>
                  <p:spPr>
                    <a:xfrm>
                      <a:off x="1600200" y="3581876"/>
                      <a:ext cx="228600" cy="1191"/>
                    </a:xfrm>
                    <a:prstGeom prst="line">
                      <a:avLst/>
                    </a:prstGeom>
                    <a:ln w="3810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03" name="Straight Connector 32"/>
                    <p:cNvCxnSpPr/>
                    <p:nvPr/>
                  </p:nvCxnSpPr>
                  <p:spPr>
                    <a:xfrm>
                      <a:off x="1600200" y="3734117"/>
                      <a:ext cx="228600" cy="1191"/>
                    </a:xfrm>
                    <a:prstGeom prst="line">
                      <a:avLst/>
                    </a:prstGeom>
                    <a:ln w="3810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04" name="Straight Connector 33"/>
                    <p:cNvCxnSpPr/>
                    <p:nvPr/>
                  </p:nvCxnSpPr>
                  <p:spPr>
                    <a:xfrm>
                      <a:off x="1600200" y="3886358"/>
                      <a:ext cx="228600" cy="1191"/>
                    </a:xfrm>
                    <a:prstGeom prst="line">
                      <a:avLst/>
                    </a:prstGeom>
                    <a:ln w="3810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05" name="Straight Connector 604"/>
                    <p:cNvCxnSpPr/>
                    <p:nvPr/>
                  </p:nvCxnSpPr>
                  <p:spPr>
                    <a:xfrm>
                      <a:off x="1600200" y="4038600"/>
                      <a:ext cx="381000" cy="1985"/>
                    </a:xfrm>
                    <a:prstGeom prst="line">
                      <a:avLst/>
                    </a:prstGeom>
                    <a:ln w="3810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76" name="Group 74"/>
                  <p:cNvGrpSpPr/>
                  <p:nvPr/>
                </p:nvGrpSpPr>
                <p:grpSpPr>
                  <a:xfrm>
                    <a:off x="1600200" y="3961711"/>
                    <a:ext cx="381000" cy="610950"/>
                    <a:chOff x="1600200" y="3429635"/>
                    <a:chExt cx="381000" cy="610950"/>
                  </a:xfrm>
                </p:grpSpPr>
                <p:cxnSp>
                  <p:nvCxnSpPr>
                    <p:cNvPr id="596" name="Straight Connector 595"/>
                    <p:cNvCxnSpPr/>
                    <p:nvPr/>
                  </p:nvCxnSpPr>
                  <p:spPr>
                    <a:xfrm>
                      <a:off x="1600200" y="3429635"/>
                      <a:ext cx="228600" cy="1191"/>
                    </a:xfrm>
                    <a:prstGeom prst="line">
                      <a:avLst/>
                    </a:prstGeom>
                    <a:ln w="3810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97" name="Straight Connector 596"/>
                    <p:cNvCxnSpPr/>
                    <p:nvPr/>
                  </p:nvCxnSpPr>
                  <p:spPr>
                    <a:xfrm>
                      <a:off x="1600200" y="3581876"/>
                      <a:ext cx="228600" cy="1191"/>
                    </a:xfrm>
                    <a:prstGeom prst="line">
                      <a:avLst/>
                    </a:prstGeom>
                    <a:ln w="3810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98" name="Straight Connector 597"/>
                    <p:cNvCxnSpPr/>
                    <p:nvPr/>
                  </p:nvCxnSpPr>
                  <p:spPr>
                    <a:xfrm>
                      <a:off x="1600200" y="3734117"/>
                      <a:ext cx="228600" cy="1191"/>
                    </a:xfrm>
                    <a:prstGeom prst="line">
                      <a:avLst/>
                    </a:prstGeom>
                    <a:ln w="3810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99" name="Straight Connector 598"/>
                    <p:cNvCxnSpPr/>
                    <p:nvPr/>
                  </p:nvCxnSpPr>
                  <p:spPr>
                    <a:xfrm>
                      <a:off x="1600200" y="3886358"/>
                      <a:ext cx="228600" cy="1191"/>
                    </a:xfrm>
                    <a:prstGeom prst="line">
                      <a:avLst/>
                    </a:prstGeom>
                    <a:ln w="3810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00" name="Straight Connector 599"/>
                    <p:cNvCxnSpPr/>
                    <p:nvPr/>
                  </p:nvCxnSpPr>
                  <p:spPr>
                    <a:xfrm>
                      <a:off x="1600200" y="4038600"/>
                      <a:ext cx="381000" cy="1985"/>
                    </a:xfrm>
                    <a:prstGeom prst="line">
                      <a:avLst/>
                    </a:prstGeom>
                    <a:ln w="3810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77" name="Group 80"/>
                  <p:cNvGrpSpPr/>
                  <p:nvPr/>
                </p:nvGrpSpPr>
                <p:grpSpPr>
                  <a:xfrm>
                    <a:off x="1600200" y="4723050"/>
                    <a:ext cx="381000" cy="610950"/>
                    <a:chOff x="1600200" y="3429635"/>
                    <a:chExt cx="381000" cy="610950"/>
                  </a:xfrm>
                </p:grpSpPr>
                <p:cxnSp>
                  <p:nvCxnSpPr>
                    <p:cNvPr id="591" name="Straight Connector 590"/>
                    <p:cNvCxnSpPr/>
                    <p:nvPr/>
                  </p:nvCxnSpPr>
                  <p:spPr>
                    <a:xfrm>
                      <a:off x="1600200" y="3429635"/>
                      <a:ext cx="228600" cy="1191"/>
                    </a:xfrm>
                    <a:prstGeom prst="line">
                      <a:avLst/>
                    </a:prstGeom>
                    <a:ln w="3810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92" name="Straight Connector 591"/>
                    <p:cNvCxnSpPr/>
                    <p:nvPr/>
                  </p:nvCxnSpPr>
                  <p:spPr>
                    <a:xfrm>
                      <a:off x="1600200" y="3581876"/>
                      <a:ext cx="228600" cy="1191"/>
                    </a:xfrm>
                    <a:prstGeom prst="line">
                      <a:avLst/>
                    </a:prstGeom>
                    <a:ln w="3810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93" name="Straight Connector 592"/>
                    <p:cNvCxnSpPr/>
                    <p:nvPr/>
                  </p:nvCxnSpPr>
                  <p:spPr>
                    <a:xfrm>
                      <a:off x="1600200" y="3734117"/>
                      <a:ext cx="228600" cy="1191"/>
                    </a:xfrm>
                    <a:prstGeom prst="line">
                      <a:avLst/>
                    </a:prstGeom>
                    <a:ln w="3810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94" name="Straight Connector 593"/>
                    <p:cNvCxnSpPr/>
                    <p:nvPr/>
                  </p:nvCxnSpPr>
                  <p:spPr>
                    <a:xfrm>
                      <a:off x="1600200" y="3886358"/>
                      <a:ext cx="228600" cy="1191"/>
                    </a:xfrm>
                    <a:prstGeom prst="line">
                      <a:avLst/>
                    </a:prstGeom>
                    <a:ln w="3810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95" name="Straight Connector 594"/>
                    <p:cNvCxnSpPr/>
                    <p:nvPr/>
                  </p:nvCxnSpPr>
                  <p:spPr>
                    <a:xfrm>
                      <a:off x="1600200" y="4038600"/>
                      <a:ext cx="381000" cy="1985"/>
                    </a:xfrm>
                    <a:prstGeom prst="line">
                      <a:avLst/>
                    </a:prstGeom>
                    <a:ln w="3810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78" name="Group 68"/>
                <p:cNvGrpSpPr/>
                <p:nvPr/>
              </p:nvGrpSpPr>
              <p:grpSpPr>
                <a:xfrm>
                  <a:off x="762000" y="2354761"/>
                  <a:ext cx="190500" cy="1448527"/>
                  <a:chOff x="762000" y="2210377"/>
                  <a:chExt cx="190500" cy="1448527"/>
                </a:xfrm>
              </p:grpSpPr>
              <p:grpSp>
                <p:nvGrpSpPr>
                  <p:cNvPr id="79" name="Group 65"/>
                  <p:cNvGrpSpPr/>
                  <p:nvPr/>
                </p:nvGrpSpPr>
                <p:grpSpPr>
                  <a:xfrm flipH="1">
                    <a:off x="762000" y="2210377"/>
                    <a:ext cx="190500" cy="382186"/>
                    <a:chOff x="1600200" y="2286000"/>
                    <a:chExt cx="381000" cy="763985"/>
                  </a:xfrm>
                </p:grpSpPr>
                <p:cxnSp>
                  <p:nvCxnSpPr>
                    <p:cNvPr id="581" name="Straight Connector 580"/>
                    <p:cNvCxnSpPr/>
                    <p:nvPr/>
                  </p:nvCxnSpPr>
                  <p:spPr>
                    <a:xfrm>
                      <a:off x="1600200" y="2286000"/>
                      <a:ext cx="381000" cy="1985"/>
                    </a:xfrm>
                    <a:prstGeom prst="line">
                      <a:avLst/>
                    </a:prstGeom>
                    <a:ln w="3810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82" name="Straight Connector 581"/>
                    <p:cNvCxnSpPr/>
                    <p:nvPr/>
                  </p:nvCxnSpPr>
                  <p:spPr>
                    <a:xfrm>
                      <a:off x="1600200" y="2439035"/>
                      <a:ext cx="228600" cy="1191"/>
                    </a:xfrm>
                    <a:prstGeom prst="line">
                      <a:avLst/>
                    </a:prstGeom>
                    <a:ln w="3810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83" name="Straight Connector 582"/>
                    <p:cNvCxnSpPr/>
                    <p:nvPr/>
                  </p:nvCxnSpPr>
                  <p:spPr>
                    <a:xfrm>
                      <a:off x="1600200" y="2591276"/>
                      <a:ext cx="228600" cy="1191"/>
                    </a:xfrm>
                    <a:prstGeom prst="line">
                      <a:avLst/>
                    </a:prstGeom>
                    <a:ln w="3810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84" name="Straight Connector 583"/>
                    <p:cNvCxnSpPr/>
                    <p:nvPr/>
                  </p:nvCxnSpPr>
                  <p:spPr>
                    <a:xfrm>
                      <a:off x="1600200" y="2743517"/>
                      <a:ext cx="228600" cy="1191"/>
                    </a:xfrm>
                    <a:prstGeom prst="line">
                      <a:avLst/>
                    </a:prstGeom>
                    <a:ln w="3810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85" name="Straight Connector 584"/>
                    <p:cNvCxnSpPr/>
                    <p:nvPr/>
                  </p:nvCxnSpPr>
                  <p:spPr>
                    <a:xfrm>
                      <a:off x="1600200" y="2895758"/>
                      <a:ext cx="228600" cy="1191"/>
                    </a:xfrm>
                    <a:prstGeom prst="line">
                      <a:avLst/>
                    </a:prstGeom>
                    <a:ln w="3810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86" name="Straight Connector 585"/>
                    <p:cNvCxnSpPr/>
                    <p:nvPr/>
                  </p:nvCxnSpPr>
                  <p:spPr>
                    <a:xfrm>
                      <a:off x="1600200" y="3048000"/>
                      <a:ext cx="381000" cy="1985"/>
                    </a:xfrm>
                    <a:prstGeom prst="line">
                      <a:avLst/>
                    </a:prstGeom>
                    <a:ln w="3810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80" name="Group 73"/>
                  <p:cNvGrpSpPr/>
                  <p:nvPr/>
                </p:nvGrpSpPr>
                <p:grpSpPr>
                  <a:xfrm flipH="1">
                    <a:off x="762000" y="2668419"/>
                    <a:ext cx="190500" cy="305730"/>
                    <a:chOff x="1600200" y="3429635"/>
                    <a:chExt cx="381000" cy="610950"/>
                  </a:xfrm>
                </p:grpSpPr>
                <p:cxnSp>
                  <p:nvCxnSpPr>
                    <p:cNvPr id="576" name="Straight Connector 575"/>
                    <p:cNvCxnSpPr/>
                    <p:nvPr/>
                  </p:nvCxnSpPr>
                  <p:spPr>
                    <a:xfrm>
                      <a:off x="1600200" y="3429635"/>
                      <a:ext cx="228600" cy="1191"/>
                    </a:xfrm>
                    <a:prstGeom prst="line">
                      <a:avLst/>
                    </a:prstGeom>
                    <a:ln w="3810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77" name="Straight Connector 576"/>
                    <p:cNvCxnSpPr/>
                    <p:nvPr/>
                  </p:nvCxnSpPr>
                  <p:spPr>
                    <a:xfrm>
                      <a:off x="1600200" y="3581876"/>
                      <a:ext cx="228600" cy="1191"/>
                    </a:xfrm>
                    <a:prstGeom prst="line">
                      <a:avLst/>
                    </a:prstGeom>
                    <a:ln w="3810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78" name="Straight Connector 577"/>
                    <p:cNvCxnSpPr/>
                    <p:nvPr/>
                  </p:nvCxnSpPr>
                  <p:spPr>
                    <a:xfrm>
                      <a:off x="1600200" y="3734117"/>
                      <a:ext cx="228600" cy="1191"/>
                    </a:xfrm>
                    <a:prstGeom prst="line">
                      <a:avLst/>
                    </a:prstGeom>
                    <a:ln w="3810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79" name="Straight Connector 578"/>
                    <p:cNvCxnSpPr/>
                    <p:nvPr/>
                  </p:nvCxnSpPr>
                  <p:spPr>
                    <a:xfrm>
                      <a:off x="1600200" y="3886358"/>
                      <a:ext cx="228600" cy="1191"/>
                    </a:xfrm>
                    <a:prstGeom prst="line">
                      <a:avLst/>
                    </a:prstGeom>
                    <a:ln w="3810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80" name="Straight Connector 579"/>
                    <p:cNvCxnSpPr/>
                    <p:nvPr/>
                  </p:nvCxnSpPr>
                  <p:spPr>
                    <a:xfrm>
                      <a:off x="1600200" y="4038600"/>
                      <a:ext cx="381000" cy="1985"/>
                    </a:xfrm>
                    <a:prstGeom prst="line">
                      <a:avLst/>
                    </a:prstGeom>
                    <a:ln w="3810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81" name="Group 74"/>
                  <p:cNvGrpSpPr/>
                  <p:nvPr/>
                </p:nvGrpSpPr>
                <p:grpSpPr>
                  <a:xfrm flipH="1">
                    <a:off x="762000" y="3049088"/>
                    <a:ext cx="190500" cy="305730"/>
                    <a:chOff x="1600200" y="3429635"/>
                    <a:chExt cx="381000" cy="610950"/>
                  </a:xfrm>
                </p:grpSpPr>
                <p:cxnSp>
                  <p:nvCxnSpPr>
                    <p:cNvPr id="571" name="Straight Connector 570"/>
                    <p:cNvCxnSpPr/>
                    <p:nvPr/>
                  </p:nvCxnSpPr>
                  <p:spPr>
                    <a:xfrm>
                      <a:off x="1600200" y="3429635"/>
                      <a:ext cx="228600" cy="1191"/>
                    </a:xfrm>
                    <a:prstGeom prst="line">
                      <a:avLst/>
                    </a:prstGeom>
                    <a:ln w="3810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72" name="Straight Connector 571"/>
                    <p:cNvCxnSpPr/>
                    <p:nvPr/>
                  </p:nvCxnSpPr>
                  <p:spPr>
                    <a:xfrm>
                      <a:off x="1600200" y="3581876"/>
                      <a:ext cx="228600" cy="1191"/>
                    </a:xfrm>
                    <a:prstGeom prst="line">
                      <a:avLst/>
                    </a:prstGeom>
                    <a:ln w="3810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73" name="Straight Connector 572"/>
                    <p:cNvCxnSpPr/>
                    <p:nvPr/>
                  </p:nvCxnSpPr>
                  <p:spPr>
                    <a:xfrm>
                      <a:off x="1600200" y="3734117"/>
                      <a:ext cx="228600" cy="1191"/>
                    </a:xfrm>
                    <a:prstGeom prst="line">
                      <a:avLst/>
                    </a:prstGeom>
                    <a:ln w="3810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74" name="Straight Connector 573"/>
                    <p:cNvCxnSpPr/>
                    <p:nvPr/>
                  </p:nvCxnSpPr>
                  <p:spPr>
                    <a:xfrm>
                      <a:off x="1600200" y="3886358"/>
                      <a:ext cx="228600" cy="1191"/>
                    </a:xfrm>
                    <a:prstGeom prst="line">
                      <a:avLst/>
                    </a:prstGeom>
                    <a:ln w="3810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75" name="Straight Connector 574"/>
                    <p:cNvCxnSpPr/>
                    <p:nvPr/>
                  </p:nvCxnSpPr>
                  <p:spPr>
                    <a:xfrm>
                      <a:off x="1600200" y="4038600"/>
                      <a:ext cx="381000" cy="1985"/>
                    </a:xfrm>
                    <a:prstGeom prst="line">
                      <a:avLst/>
                    </a:prstGeom>
                    <a:ln w="3810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82" name="Group 80"/>
                  <p:cNvGrpSpPr/>
                  <p:nvPr/>
                </p:nvGrpSpPr>
                <p:grpSpPr>
                  <a:xfrm flipH="1">
                    <a:off x="838200" y="3429756"/>
                    <a:ext cx="114300" cy="229148"/>
                    <a:chOff x="1600200" y="3429635"/>
                    <a:chExt cx="228600" cy="457914"/>
                  </a:xfrm>
                </p:grpSpPr>
                <p:cxnSp>
                  <p:nvCxnSpPr>
                    <p:cNvPr id="567" name="Straight Connector 566"/>
                    <p:cNvCxnSpPr/>
                    <p:nvPr/>
                  </p:nvCxnSpPr>
                  <p:spPr>
                    <a:xfrm>
                      <a:off x="1600200" y="3429635"/>
                      <a:ext cx="228600" cy="1191"/>
                    </a:xfrm>
                    <a:prstGeom prst="line">
                      <a:avLst/>
                    </a:prstGeom>
                    <a:ln w="3810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68" name="Straight Connector 567"/>
                    <p:cNvCxnSpPr/>
                    <p:nvPr/>
                  </p:nvCxnSpPr>
                  <p:spPr>
                    <a:xfrm>
                      <a:off x="1600200" y="3581876"/>
                      <a:ext cx="228600" cy="1191"/>
                    </a:xfrm>
                    <a:prstGeom prst="line">
                      <a:avLst/>
                    </a:prstGeom>
                    <a:ln w="3810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69" name="Straight Connector 568"/>
                    <p:cNvCxnSpPr/>
                    <p:nvPr/>
                  </p:nvCxnSpPr>
                  <p:spPr>
                    <a:xfrm>
                      <a:off x="1600200" y="3734117"/>
                      <a:ext cx="228600" cy="1191"/>
                    </a:xfrm>
                    <a:prstGeom prst="line">
                      <a:avLst/>
                    </a:prstGeom>
                    <a:ln w="3810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70" name="Straight Connector 569"/>
                    <p:cNvCxnSpPr/>
                    <p:nvPr/>
                  </p:nvCxnSpPr>
                  <p:spPr>
                    <a:xfrm>
                      <a:off x="1600200" y="3886358"/>
                      <a:ext cx="228600" cy="1191"/>
                    </a:xfrm>
                    <a:prstGeom prst="line">
                      <a:avLst/>
                    </a:prstGeom>
                    <a:ln w="3810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</p:grpSp>
        </p:grpSp>
        <p:sp>
          <p:nvSpPr>
            <p:cNvPr id="630" name="Rounded Rectangle 629"/>
            <p:cNvSpPr/>
            <p:nvPr/>
          </p:nvSpPr>
          <p:spPr>
            <a:xfrm>
              <a:off x="2157664" y="1451808"/>
              <a:ext cx="140368" cy="3810000"/>
            </a:xfrm>
            <a:prstGeom prst="roundRect">
              <a:avLst>
                <a:gd name="adj" fmla="val 25439"/>
              </a:avLst>
            </a:prstGeom>
            <a:gradFill flip="none" rotWithShape="1">
              <a:gsLst>
                <a:gs pos="0">
                  <a:schemeClr val="bg1">
                    <a:alpha val="0"/>
                  </a:schemeClr>
                </a:gs>
                <a:gs pos="50000">
                  <a:schemeClr val="bg1">
                    <a:alpha val="23000"/>
                  </a:schemeClr>
                </a:gs>
                <a:gs pos="100000">
                  <a:schemeClr val="bg1">
                    <a:alpha val="59000"/>
                  </a:scheme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Calibri" pitchFamily="34" charset="0"/>
              </a:endParaRPr>
            </a:p>
          </p:txBody>
        </p:sp>
      </p:grpSp>
      <p:grpSp>
        <p:nvGrpSpPr>
          <p:cNvPr id="83" name="Group 634"/>
          <p:cNvGrpSpPr/>
          <p:nvPr/>
        </p:nvGrpSpPr>
        <p:grpSpPr>
          <a:xfrm>
            <a:off x="652499" y="990600"/>
            <a:ext cx="490501" cy="4953000"/>
            <a:chOff x="652499" y="1295400"/>
            <a:chExt cx="490501" cy="4953000"/>
          </a:xfrm>
        </p:grpSpPr>
        <p:grpSp>
          <p:nvGrpSpPr>
            <p:cNvPr id="84" name="Group 616"/>
            <p:cNvGrpSpPr/>
            <p:nvPr/>
          </p:nvGrpSpPr>
          <p:grpSpPr>
            <a:xfrm>
              <a:off x="652499" y="1295400"/>
              <a:ext cx="490501" cy="4953000"/>
              <a:chOff x="609600" y="1524000"/>
              <a:chExt cx="490501" cy="4953000"/>
            </a:xfrm>
          </p:grpSpPr>
          <p:sp>
            <p:nvSpPr>
              <p:cNvPr id="1030" name="Freeform 6"/>
              <p:cNvSpPr>
                <a:spLocks/>
              </p:cNvSpPr>
              <p:nvPr/>
            </p:nvSpPr>
            <p:spPr bwMode="auto">
              <a:xfrm>
                <a:off x="609600" y="1524000"/>
                <a:ext cx="490501" cy="4953000"/>
              </a:xfrm>
              <a:custGeom>
                <a:avLst/>
                <a:gdLst/>
                <a:ahLst/>
                <a:cxnLst>
                  <a:cxn ang="0">
                    <a:pos x="368" y="168"/>
                  </a:cxn>
                  <a:cxn ang="0">
                    <a:pos x="368" y="150"/>
                  </a:cxn>
                  <a:cxn ang="0">
                    <a:pos x="362" y="118"/>
                  </a:cxn>
                  <a:cxn ang="0">
                    <a:pos x="348" y="88"/>
                  </a:cxn>
                  <a:cxn ang="0">
                    <a:pos x="330" y="60"/>
                  </a:cxn>
                  <a:cxn ang="0">
                    <a:pos x="308" y="38"/>
                  </a:cxn>
                  <a:cxn ang="0">
                    <a:pos x="282" y="20"/>
                  </a:cxn>
                  <a:cxn ang="0">
                    <a:pos x="252" y="8"/>
                  </a:cxn>
                  <a:cxn ang="0">
                    <a:pos x="218" y="0"/>
                  </a:cxn>
                  <a:cxn ang="0">
                    <a:pos x="168" y="0"/>
                  </a:cxn>
                  <a:cxn ang="0">
                    <a:pos x="150" y="0"/>
                  </a:cxn>
                  <a:cxn ang="0">
                    <a:pos x="118" y="8"/>
                  </a:cxn>
                  <a:cxn ang="0">
                    <a:pos x="88" y="20"/>
                  </a:cxn>
                  <a:cxn ang="0">
                    <a:pos x="62" y="38"/>
                  </a:cxn>
                  <a:cxn ang="0">
                    <a:pos x="38" y="60"/>
                  </a:cxn>
                  <a:cxn ang="0">
                    <a:pos x="20" y="88"/>
                  </a:cxn>
                  <a:cxn ang="0">
                    <a:pos x="8" y="118"/>
                  </a:cxn>
                  <a:cxn ang="0">
                    <a:pos x="2" y="150"/>
                  </a:cxn>
                  <a:cxn ang="0">
                    <a:pos x="0" y="544"/>
                  </a:cxn>
                  <a:cxn ang="0">
                    <a:pos x="0" y="550"/>
                  </a:cxn>
                  <a:cxn ang="0">
                    <a:pos x="0" y="2490"/>
                  </a:cxn>
                  <a:cxn ang="0">
                    <a:pos x="0" y="2872"/>
                  </a:cxn>
                  <a:cxn ang="0">
                    <a:pos x="2" y="2900"/>
                  </a:cxn>
                  <a:cxn ang="0">
                    <a:pos x="18" y="2950"/>
                  </a:cxn>
                  <a:cxn ang="0">
                    <a:pos x="50" y="2990"/>
                  </a:cxn>
                  <a:cxn ang="0">
                    <a:pos x="90" y="3020"/>
                  </a:cxn>
                  <a:cxn ang="0">
                    <a:pos x="114" y="3550"/>
                  </a:cxn>
                  <a:cxn ang="0">
                    <a:pos x="114" y="3552"/>
                  </a:cxn>
                  <a:cxn ang="0">
                    <a:pos x="114" y="3664"/>
                  </a:cxn>
                  <a:cxn ang="0">
                    <a:pos x="120" y="3684"/>
                  </a:cxn>
                  <a:cxn ang="0">
                    <a:pos x="132" y="3700"/>
                  </a:cxn>
                  <a:cxn ang="0">
                    <a:pos x="154" y="3712"/>
                  </a:cxn>
                  <a:cxn ang="0">
                    <a:pos x="178" y="3716"/>
                  </a:cxn>
                  <a:cxn ang="0">
                    <a:pos x="190" y="3716"/>
                  </a:cxn>
                  <a:cxn ang="0">
                    <a:pos x="216" y="3712"/>
                  </a:cxn>
                  <a:cxn ang="0">
                    <a:pos x="236" y="3700"/>
                  </a:cxn>
                  <a:cxn ang="0">
                    <a:pos x="250" y="3684"/>
                  </a:cxn>
                  <a:cxn ang="0">
                    <a:pos x="254" y="3664"/>
                  </a:cxn>
                  <a:cxn ang="0">
                    <a:pos x="254" y="3552"/>
                  </a:cxn>
                  <a:cxn ang="0">
                    <a:pos x="254" y="3032"/>
                  </a:cxn>
                  <a:cxn ang="0">
                    <a:pos x="278" y="3020"/>
                  </a:cxn>
                  <a:cxn ang="0">
                    <a:pos x="320" y="2990"/>
                  </a:cxn>
                  <a:cxn ang="0">
                    <a:pos x="350" y="2950"/>
                  </a:cxn>
                  <a:cxn ang="0">
                    <a:pos x="366" y="2900"/>
                  </a:cxn>
                  <a:cxn ang="0">
                    <a:pos x="368" y="2496"/>
                  </a:cxn>
                  <a:cxn ang="0">
                    <a:pos x="368" y="2490"/>
                  </a:cxn>
                  <a:cxn ang="0">
                    <a:pos x="368" y="550"/>
                  </a:cxn>
                  <a:cxn ang="0">
                    <a:pos x="368" y="544"/>
                  </a:cxn>
                </a:cxnLst>
                <a:rect l="0" t="0" r="r" b="b"/>
                <a:pathLst>
                  <a:path w="368" h="3716">
                    <a:moveTo>
                      <a:pt x="368" y="544"/>
                    </a:moveTo>
                    <a:lnTo>
                      <a:pt x="368" y="168"/>
                    </a:lnTo>
                    <a:lnTo>
                      <a:pt x="368" y="168"/>
                    </a:lnTo>
                    <a:lnTo>
                      <a:pt x="368" y="150"/>
                    </a:lnTo>
                    <a:lnTo>
                      <a:pt x="366" y="134"/>
                    </a:lnTo>
                    <a:lnTo>
                      <a:pt x="362" y="118"/>
                    </a:lnTo>
                    <a:lnTo>
                      <a:pt x="356" y="102"/>
                    </a:lnTo>
                    <a:lnTo>
                      <a:pt x="348" y="88"/>
                    </a:lnTo>
                    <a:lnTo>
                      <a:pt x="340" y="74"/>
                    </a:lnTo>
                    <a:lnTo>
                      <a:pt x="330" y="60"/>
                    </a:lnTo>
                    <a:lnTo>
                      <a:pt x="320" y="50"/>
                    </a:lnTo>
                    <a:lnTo>
                      <a:pt x="308" y="38"/>
                    </a:lnTo>
                    <a:lnTo>
                      <a:pt x="294" y="28"/>
                    </a:lnTo>
                    <a:lnTo>
                      <a:pt x="282" y="20"/>
                    </a:lnTo>
                    <a:lnTo>
                      <a:pt x="266" y="14"/>
                    </a:lnTo>
                    <a:lnTo>
                      <a:pt x="252" y="8"/>
                    </a:lnTo>
                    <a:lnTo>
                      <a:pt x="234" y="4"/>
                    </a:lnTo>
                    <a:lnTo>
                      <a:pt x="218" y="0"/>
                    </a:lnTo>
                    <a:lnTo>
                      <a:pt x="202" y="0"/>
                    </a:lnTo>
                    <a:lnTo>
                      <a:pt x="168" y="0"/>
                    </a:lnTo>
                    <a:lnTo>
                      <a:pt x="168" y="0"/>
                    </a:lnTo>
                    <a:lnTo>
                      <a:pt x="150" y="0"/>
                    </a:lnTo>
                    <a:lnTo>
                      <a:pt x="134" y="4"/>
                    </a:lnTo>
                    <a:lnTo>
                      <a:pt x="118" y="8"/>
                    </a:lnTo>
                    <a:lnTo>
                      <a:pt x="102" y="14"/>
                    </a:lnTo>
                    <a:lnTo>
                      <a:pt x="88" y="20"/>
                    </a:lnTo>
                    <a:lnTo>
                      <a:pt x="74" y="28"/>
                    </a:lnTo>
                    <a:lnTo>
                      <a:pt x="62" y="38"/>
                    </a:lnTo>
                    <a:lnTo>
                      <a:pt x="50" y="50"/>
                    </a:lnTo>
                    <a:lnTo>
                      <a:pt x="38" y="60"/>
                    </a:lnTo>
                    <a:lnTo>
                      <a:pt x="28" y="74"/>
                    </a:lnTo>
                    <a:lnTo>
                      <a:pt x="20" y="88"/>
                    </a:lnTo>
                    <a:lnTo>
                      <a:pt x="14" y="102"/>
                    </a:lnTo>
                    <a:lnTo>
                      <a:pt x="8" y="118"/>
                    </a:lnTo>
                    <a:lnTo>
                      <a:pt x="4" y="134"/>
                    </a:lnTo>
                    <a:lnTo>
                      <a:pt x="2" y="150"/>
                    </a:lnTo>
                    <a:lnTo>
                      <a:pt x="0" y="168"/>
                    </a:lnTo>
                    <a:lnTo>
                      <a:pt x="0" y="544"/>
                    </a:lnTo>
                    <a:lnTo>
                      <a:pt x="0" y="544"/>
                    </a:lnTo>
                    <a:lnTo>
                      <a:pt x="0" y="550"/>
                    </a:lnTo>
                    <a:lnTo>
                      <a:pt x="0" y="2490"/>
                    </a:lnTo>
                    <a:lnTo>
                      <a:pt x="0" y="2490"/>
                    </a:lnTo>
                    <a:lnTo>
                      <a:pt x="0" y="2496"/>
                    </a:lnTo>
                    <a:lnTo>
                      <a:pt x="0" y="2872"/>
                    </a:lnTo>
                    <a:lnTo>
                      <a:pt x="0" y="2872"/>
                    </a:lnTo>
                    <a:lnTo>
                      <a:pt x="2" y="2900"/>
                    </a:lnTo>
                    <a:lnTo>
                      <a:pt x="8" y="2926"/>
                    </a:lnTo>
                    <a:lnTo>
                      <a:pt x="18" y="2950"/>
                    </a:lnTo>
                    <a:lnTo>
                      <a:pt x="32" y="2972"/>
                    </a:lnTo>
                    <a:lnTo>
                      <a:pt x="50" y="2990"/>
                    </a:lnTo>
                    <a:lnTo>
                      <a:pt x="68" y="3008"/>
                    </a:lnTo>
                    <a:lnTo>
                      <a:pt x="90" y="3020"/>
                    </a:lnTo>
                    <a:lnTo>
                      <a:pt x="114" y="3032"/>
                    </a:lnTo>
                    <a:lnTo>
                      <a:pt x="114" y="3550"/>
                    </a:lnTo>
                    <a:lnTo>
                      <a:pt x="114" y="3550"/>
                    </a:lnTo>
                    <a:lnTo>
                      <a:pt x="114" y="3552"/>
                    </a:lnTo>
                    <a:lnTo>
                      <a:pt x="114" y="3664"/>
                    </a:lnTo>
                    <a:lnTo>
                      <a:pt x="114" y="3664"/>
                    </a:lnTo>
                    <a:lnTo>
                      <a:pt x="116" y="3674"/>
                    </a:lnTo>
                    <a:lnTo>
                      <a:pt x="120" y="3684"/>
                    </a:lnTo>
                    <a:lnTo>
                      <a:pt x="126" y="3692"/>
                    </a:lnTo>
                    <a:lnTo>
                      <a:pt x="132" y="3700"/>
                    </a:lnTo>
                    <a:lnTo>
                      <a:pt x="142" y="3706"/>
                    </a:lnTo>
                    <a:lnTo>
                      <a:pt x="154" y="3712"/>
                    </a:lnTo>
                    <a:lnTo>
                      <a:pt x="166" y="3714"/>
                    </a:lnTo>
                    <a:lnTo>
                      <a:pt x="178" y="3716"/>
                    </a:lnTo>
                    <a:lnTo>
                      <a:pt x="190" y="3716"/>
                    </a:lnTo>
                    <a:lnTo>
                      <a:pt x="190" y="3716"/>
                    </a:lnTo>
                    <a:lnTo>
                      <a:pt x="204" y="3714"/>
                    </a:lnTo>
                    <a:lnTo>
                      <a:pt x="216" y="3712"/>
                    </a:lnTo>
                    <a:lnTo>
                      <a:pt x="226" y="3706"/>
                    </a:lnTo>
                    <a:lnTo>
                      <a:pt x="236" y="3700"/>
                    </a:lnTo>
                    <a:lnTo>
                      <a:pt x="244" y="3692"/>
                    </a:lnTo>
                    <a:lnTo>
                      <a:pt x="250" y="3684"/>
                    </a:lnTo>
                    <a:lnTo>
                      <a:pt x="254" y="3674"/>
                    </a:lnTo>
                    <a:lnTo>
                      <a:pt x="254" y="3664"/>
                    </a:lnTo>
                    <a:lnTo>
                      <a:pt x="254" y="3552"/>
                    </a:lnTo>
                    <a:lnTo>
                      <a:pt x="254" y="3552"/>
                    </a:lnTo>
                    <a:lnTo>
                      <a:pt x="254" y="3550"/>
                    </a:lnTo>
                    <a:lnTo>
                      <a:pt x="254" y="3032"/>
                    </a:lnTo>
                    <a:lnTo>
                      <a:pt x="254" y="3032"/>
                    </a:lnTo>
                    <a:lnTo>
                      <a:pt x="278" y="3020"/>
                    </a:lnTo>
                    <a:lnTo>
                      <a:pt x="300" y="3008"/>
                    </a:lnTo>
                    <a:lnTo>
                      <a:pt x="320" y="2990"/>
                    </a:lnTo>
                    <a:lnTo>
                      <a:pt x="336" y="2972"/>
                    </a:lnTo>
                    <a:lnTo>
                      <a:pt x="350" y="2950"/>
                    </a:lnTo>
                    <a:lnTo>
                      <a:pt x="360" y="2926"/>
                    </a:lnTo>
                    <a:lnTo>
                      <a:pt x="366" y="2900"/>
                    </a:lnTo>
                    <a:lnTo>
                      <a:pt x="368" y="2872"/>
                    </a:lnTo>
                    <a:lnTo>
                      <a:pt x="368" y="2496"/>
                    </a:lnTo>
                    <a:lnTo>
                      <a:pt x="368" y="2496"/>
                    </a:lnTo>
                    <a:lnTo>
                      <a:pt x="368" y="2490"/>
                    </a:lnTo>
                    <a:lnTo>
                      <a:pt x="368" y="550"/>
                    </a:lnTo>
                    <a:lnTo>
                      <a:pt x="368" y="550"/>
                    </a:lnTo>
                    <a:lnTo>
                      <a:pt x="368" y="544"/>
                    </a:lnTo>
                    <a:lnTo>
                      <a:pt x="368" y="544"/>
                    </a:lnTo>
                    <a:close/>
                  </a:path>
                </a:pathLst>
              </a:custGeom>
              <a:gradFill>
                <a:gsLst>
                  <a:gs pos="0">
                    <a:schemeClr val="bg1">
                      <a:lumMod val="75000"/>
                    </a:schemeClr>
                  </a:gs>
                  <a:gs pos="50000">
                    <a:schemeClr val="bg1">
                      <a:lumMod val="85000"/>
                    </a:schemeClr>
                  </a:gs>
                  <a:gs pos="100000">
                    <a:schemeClr val="bg1">
                      <a:lumMod val="95000"/>
                    </a:schemeClr>
                  </a:gs>
                </a:gsLst>
                <a:lin ang="5400000" scaled="0"/>
              </a:gradFill>
              <a:ln>
                <a:solidFill>
                  <a:schemeClr val="bg1">
                    <a:lumMod val="50000"/>
                  </a:schemeClr>
                </a:solidFill>
              </a:ln>
              <a:effectLst>
                <a:reflection blurRad="6350" stA="52000" endA="300" endPos="35000" dir="5400000" sy="-100000" algn="bl" rotWithShape="0"/>
              </a:effectLst>
              <a:scene3d>
                <a:camera prst="orthographicFront"/>
                <a:lightRig rig="threePt" dir="t"/>
              </a:scene3d>
              <a:sp3d>
                <a:bevelT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solidFill>
                    <a:schemeClr val="lt1"/>
                  </a:solidFill>
                  <a:latin typeface="Calibri" pitchFamily="34" charset="0"/>
                </a:endParaRPr>
              </a:p>
            </p:txBody>
          </p:sp>
          <p:sp>
            <p:nvSpPr>
              <p:cNvPr id="13" name="Rounded Rectangle 12"/>
              <p:cNvSpPr/>
              <p:nvPr/>
            </p:nvSpPr>
            <p:spPr>
              <a:xfrm>
                <a:off x="762000" y="1752600"/>
                <a:ext cx="152400" cy="4648200"/>
              </a:xfrm>
              <a:prstGeom prst="roundRect">
                <a:avLst/>
              </a:prstGeom>
              <a:ln>
                <a:noFill/>
              </a:ln>
              <a:effectLst>
                <a:outerShdw blurRad="44450" dist="27940" dir="5400000" algn="ctr">
                  <a:srgbClr val="000000">
                    <a:alpha val="32000"/>
                  </a:srgbClr>
                </a:outerShdw>
                <a:reflection blurRad="6350" stA="52000" endA="300" endPos="35000" dir="5400000" sy="-100000" algn="bl" rotWithShape="0"/>
              </a:effectLst>
              <a:scene3d>
                <a:camera prst="orthographicFront">
                  <a:rot lat="0" lon="0" rev="0"/>
                </a:camera>
                <a:lightRig rig="balanced" dir="t">
                  <a:rot lat="0" lon="0" rev="8700000"/>
                </a:lightRig>
              </a:scene3d>
              <a:sp3d>
                <a:bevelT w="190500" h="381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latin typeface="Calibri" pitchFamily="34" charset="0"/>
                </a:endParaRPr>
              </a:p>
            </p:txBody>
          </p:sp>
          <p:grpSp>
            <p:nvGrpSpPr>
              <p:cNvPr id="85" name="Group 69"/>
              <p:cNvGrpSpPr/>
              <p:nvPr/>
            </p:nvGrpSpPr>
            <p:grpSpPr>
              <a:xfrm>
                <a:off x="762000" y="2354184"/>
                <a:ext cx="192504" cy="3056016"/>
                <a:chOff x="762000" y="2354184"/>
                <a:chExt cx="192504" cy="3056016"/>
              </a:xfrm>
            </p:grpSpPr>
            <p:grpSp>
              <p:nvGrpSpPr>
                <p:cNvPr id="86" name="Group 14"/>
                <p:cNvGrpSpPr/>
                <p:nvPr/>
              </p:nvGrpSpPr>
              <p:grpSpPr>
                <a:xfrm flipH="1">
                  <a:off x="764004" y="3886200"/>
                  <a:ext cx="190500" cy="1524000"/>
                  <a:chOff x="1600200" y="2286000"/>
                  <a:chExt cx="381000" cy="3048000"/>
                </a:xfrm>
              </p:grpSpPr>
              <p:grpSp>
                <p:nvGrpSpPr>
                  <p:cNvPr id="87" name="Group 65"/>
                  <p:cNvGrpSpPr/>
                  <p:nvPr/>
                </p:nvGrpSpPr>
                <p:grpSpPr>
                  <a:xfrm>
                    <a:off x="1600200" y="2286000"/>
                    <a:ext cx="381000" cy="763985"/>
                    <a:chOff x="1600200" y="2286000"/>
                    <a:chExt cx="381000" cy="763985"/>
                  </a:xfrm>
                </p:grpSpPr>
                <p:cxnSp>
                  <p:nvCxnSpPr>
                    <p:cNvPr id="36" name="Straight Connector 35"/>
                    <p:cNvCxnSpPr/>
                    <p:nvPr/>
                  </p:nvCxnSpPr>
                  <p:spPr>
                    <a:xfrm>
                      <a:off x="1600200" y="2286000"/>
                      <a:ext cx="381000" cy="1985"/>
                    </a:xfrm>
                    <a:prstGeom prst="line">
                      <a:avLst/>
                    </a:prstGeom>
                    <a:ln w="3810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7" name="Straight Connector 36"/>
                    <p:cNvCxnSpPr/>
                    <p:nvPr/>
                  </p:nvCxnSpPr>
                  <p:spPr>
                    <a:xfrm>
                      <a:off x="1600200" y="2439035"/>
                      <a:ext cx="228600" cy="1191"/>
                    </a:xfrm>
                    <a:prstGeom prst="line">
                      <a:avLst/>
                    </a:prstGeom>
                    <a:ln w="3810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8" name="Straight Connector 37"/>
                    <p:cNvCxnSpPr/>
                    <p:nvPr/>
                  </p:nvCxnSpPr>
                  <p:spPr>
                    <a:xfrm>
                      <a:off x="1600200" y="2591276"/>
                      <a:ext cx="228600" cy="1191"/>
                    </a:xfrm>
                    <a:prstGeom prst="line">
                      <a:avLst/>
                    </a:prstGeom>
                    <a:ln w="3810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9" name="Straight Connector 38"/>
                    <p:cNvCxnSpPr/>
                    <p:nvPr/>
                  </p:nvCxnSpPr>
                  <p:spPr>
                    <a:xfrm>
                      <a:off x="1600200" y="2743517"/>
                      <a:ext cx="228600" cy="1191"/>
                    </a:xfrm>
                    <a:prstGeom prst="line">
                      <a:avLst/>
                    </a:prstGeom>
                    <a:ln w="3810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0" name="Straight Connector 39"/>
                    <p:cNvCxnSpPr/>
                    <p:nvPr/>
                  </p:nvCxnSpPr>
                  <p:spPr>
                    <a:xfrm>
                      <a:off x="1600200" y="2895758"/>
                      <a:ext cx="228600" cy="1191"/>
                    </a:xfrm>
                    <a:prstGeom prst="line">
                      <a:avLst/>
                    </a:prstGeom>
                    <a:ln w="3810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1" name="Straight Connector 40"/>
                    <p:cNvCxnSpPr/>
                    <p:nvPr/>
                  </p:nvCxnSpPr>
                  <p:spPr>
                    <a:xfrm>
                      <a:off x="1600200" y="3048000"/>
                      <a:ext cx="381000" cy="1985"/>
                    </a:xfrm>
                    <a:prstGeom prst="line">
                      <a:avLst/>
                    </a:prstGeom>
                    <a:ln w="3810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88" name="Group 73"/>
                  <p:cNvGrpSpPr/>
                  <p:nvPr/>
                </p:nvGrpSpPr>
                <p:grpSpPr>
                  <a:xfrm>
                    <a:off x="1600200" y="3200373"/>
                    <a:ext cx="381000" cy="610950"/>
                    <a:chOff x="1600200" y="3429635"/>
                    <a:chExt cx="381000" cy="610950"/>
                  </a:xfrm>
                </p:grpSpPr>
                <p:cxnSp>
                  <p:nvCxnSpPr>
                    <p:cNvPr id="31" name="Straight Connector 30"/>
                    <p:cNvCxnSpPr/>
                    <p:nvPr/>
                  </p:nvCxnSpPr>
                  <p:spPr>
                    <a:xfrm>
                      <a:off x="1600200" y="3429635"/>
                      <a:ext cx="228600" cy="1191"/>
                    </a:xfrm>
                    <a:prstGeom prst="line">
                      <a:avLst/>
                    </a:prstGeom>
                    <a:ln w="3810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2" name="Straight Connector 31"/>
                    <p:cNvCxnSpPr/>
                    <p:nvPr/>
                  </p:nvCxnSpPr>
                  <p:spPr>
                    <a:xfrm>
                      <a:off x="1600200" y="3581876"/>
                      <a:ext cx="228600" cy="1191"/>
                    </a:xfrm>
                    <a:prstGeom prst="line">
                      <a:avLst/>
                    </a:prstGeom>
                    <a:ln w="3810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3" name="Straight Connector 32"/>
                    <p:cNvCxnSpPr/>
                    <p:nvPr/>
                  </p:nvCxnSpPr>
                  <p:spPr>
                    <a:xfrm>
                      <a:off x="1600200" y="3734117"/>
                      <a:ext cx="228600" cy="1191"/>
                    </a:xfrm>
                    <a:prstGeom prst="line">
                      <a:avLst/>
                    </a:prstGeom>
                    <a:ln w="3810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4" name="Straight Connector 33"/>
                    <p:cNvCxnSpPr/>
                    <p:nvPr/>
                  </p:nvCxnSpPr>
                  <p:spPr>
                    <a:xfrm>
                      <a:off x="1600200" y="3886358"/>
                      <a:ext cx="228600" cy="1191"/>
                    </a:xfrm>
                    <a:prstGeom prst="line">
                      <a:avLst/>
                    </a:prstGeom>
                    <a:ln w="3810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5" name="Straight Connector 34"/>
                    <p:cNvCxnSpPr/>
                    <p:nvPr/>
                  </p:nvCxnSpPr>
                  <p:spPr>
                    <a:xfrm>
                      <a:off x="1600200" y="4038600"/>
                      <a:ext cx="381000" cy="1985"/>
                    </a:xfrm>
                    <a:prstGeom prst="line">
                      <a:avLst/>
                    </a:prstGeom>
                    <a:ln w="3810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89" name="Group 74"/>
                  <p:cNvGrpSpPr/>
                  <p:nvPr/>
                </p:nvGrpSpPr>
                <p:grpSpPr>
                  <a:xfrm>
                    <a:off x="1600200" y="3961711"/>
                    <a:ext cx="381000" cy="610950"/>
                    <a:chOff x="1600200" y="3429635"/>
                    <a:chExt cx="381000" cy="610950"/>
                  </a:xfrm>
                </p:grpSpPr>
                <p:cxnSp>
                  <p:nvCxnSpPr>
                    <p:cNvPr id="26" name="Straight Connector 25"/>
                    <p:cNvCxnSpPr/>
                    <p:nvPr/>
                  </p:nvCxnSpPr>
                  <p:spPr>
                    <a:xfrm>
                      <a:off x="1600200" y="3429635"/>
                      <a:ext cx="228600" cy="1191"/>
                    </a:xfrm>
                    <a:prstGeom prst="line">
                      <a:avLst/>
                    </a:prstGeom>
                    <a:ln w="3810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7" name="Straight Connector 26"/>
                    <p:cNvCxnSpPr/>
                    <p:nvPr/>
                  </p:nvCxnSpPr>
                  <p:spPr>
                    <a:xfrm>
                      <a:off x="1600200" y="3581876"/>
                      <a:ext cx="228600" cy="1191"/>
                    </a:xfrm>
                    <a:prstGeom prst="line">
                      <a:avLst/>
                    </a:prstGeom>
                    <a:ln w="3810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8" name="Straight Connector 27"/>
                    <p:cNvCxnSpPr/>
                    <p:nvPr/>
                  </p:nvCxnSpPr>
                  <p:spPr>
                    <a:xfrm>
                      <a:off x="1600200" y="3734117"/>
                      <a:ext cx="228600" cy="1191"/>
                    </a:xfrm>
                    <a:prstGeom prst="line">
                      <a:avLst/>
                    </a:prstGeom>
                    <a:ln w="3810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9" name="Straight Connector 28"/>
                    <p:cNvCxnSpPr/>
                    <p:nvPr/>
                  </p:nvCxnSpPr>
                  <p:spPr>
                    <a:xfrm>
                      <a:off x="1600200" y="3886358"/>
                      <a:ext cx="228600" cy="1191"/>
                    </a:xfrm>
                    <a:prstGeom prst="line">
                      <a:avLst/>
                    </a:prstGeom>
                    <a:ln w="3810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0" name="Straight Connector 29"/>
                    <p:cNvCxnSpPr/>
                    <p:nvPr/>
                  </p:nvCxnSpPr>
                  <p:spPr>
                    <a:xfrm>
                      <a:off x="1600200" y="4038600"/>
                      <a:ext cx="381000" cy="1985"/>
                    </a:xfrm>
                    <a:prstGeom prst="line">
                      <a:avLst/>
                    </a:prstGeom>
                    <a:ln w="3810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90" name="Group 80"/>
                  <p:cNvGrpSpPr/>
                  <p:nvPr/>
                </p:nvGrpSpPr>
                <p:grpSpPr>
                  <a:xfrm>
                    <a:off x="1600200" y="4723050"/>
                    <a:ext cx="381000" cy="610950"/>
                    <a:chOff x="1600200" y="3429635"/>
                    <a:chExt cx="381000" cy="610950"/>
                  </a:xfrm>
                </p:grpSpPr>
                <p:cxnSp>
                  <p:nvCxnSpPr>
                    <p:cNvPr id="21" name="Straight Connector 20"/>
                    <p:cNvCxnSpPr/>
                    <p:nvPr/>
                  </p:nvCxnSpPr>
                  <p:spPr>
                    <a:xfrm>
                      <a:off x="1600200" y="3429635"/>
                      <a:ext cx="228600" cy="1191"/>
                    </a:xfrm>
                    <a:prstGeom prst="line">
                      <a:avLst/>
                    </a:prstGeom>
                    <a:ln w="3810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2" name="Straight Connector 21"/>
                    <p:cNvCxnSpPr/>
                    <p:nvPr/>
                  </p:nvCxnSpPr>
                  <p:spPr>
                    <a:xfrm>
                      <a:off x="1600200" y="3581876"/>
                      <a:ext cx="228600" cy="1191"/>
                    </a:xfrm>
                    <a:prstGeom prst="line">
                      <a:avLst/>
                    </a:prstGeom>
                    <a:ln w="3810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3" name="Straight Connector 22"/>
                    <p:cNvCxnSpPr/>
                    <p:nvPr/>
                  </p:nvCxnSpPr>
                  <p:spPr>
                    <a:xfrm>
                      <a:off x="1600200" y="3734117"/>
                      <a:ext cx="228600" cy="1191"/>
                    </a:xfrm>
                    <a:prstGeom prst="line">
                      <a:avLst/>
                    </a:prstGeom>
                    <a:ln w="3810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4" name="Straight Connector 23"/>
                    <p:cNvCxnSpPr/>
                    <p:nvPr/>
                  </p:nvCxnSpPr>
                  <p:spPr>
                    <a:xfrm>
                      <a:off x="1600200" y="3886358"/>
                      <a:ext cx="228600" cy="1191"/>
                    </a:xfrm>
                    <a:prstGeom prst="line">
                      <a:avLst/>
                    </a:prstGeom>
                    <a:ln w="3810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5" name="Straight Connector 24"/>
                    <p:cNvCxnSpPr/>
                    <p:nvPr/>
                  </p:nvCxnSpPr>
                  <p:spPr>
                    <a:xfrm>
                      <a:off x="1600200" y="4038600"/>
                      <a:ext cx="381000" cy="1985"/>
                    </a:xfrm>
                    <a:prstGeom prst="line">
                      <a:avLst/>
                    </a:prstGeom>
                    <a:ln w="3810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91" name="Group 68"/>
                <p:cNvGrpSpPr/>
                <p:nvPr/>
              </p:nvGrpSpPr>
              <p:grpSpPr>
                <a:xfrm>
                  <a:off x="762000" y="2354184"/>
                  <a:ext cx="190500" cy="1447482"/>
                  <a:chOff x="762000" y="2209800"/>
                  <a:chExt cx="190500" cy="1447482"/>
                </a:xfrm>
              </p:grpSpPr>
              <p:grpSp>
                <p:nvGrpSpPr>
                  <p:cNvPr id="92" name="Group 65"/>
                  <p:cNvGrpSpPr/>
                  <p:nvPr/>
                </p:nvGrpSpPr>
                <p:grpSpPr>
                  <a:xfrm flipH="1">
                    <a:off x="762000" y="2209800"/>
                    <a:ext cx="190500" cy="381993"/>
                    <a:chOff x="1600200" y="2286000"/>
                    <a:chExt cx="381000" cy="763985"/>
                  </a:xfrm>
                </p:grpSpPr>
                <p:cxnSp>
                  <p:nvCxnSpPr>
                    <p:cNvPr id="62" name="Straight Connector 61"/>
                    <p:cNvCxnSpPr/>
                    <p:nvPr/>
                  </p:nvCxnSpPr>
                  <p:spPr>
                    <a:xfrm>
                      <a:off x="1600200" y="2286000"/>
                      <a:ext cx="381000" cy="1985"/>
                    </a:xfrm>
                    <a:prstGeom prst="line">
                      <a:avLst/>
                    </a:prstGeom>
                    <a:ln w="3810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3" name="Straight Connector 62"/>
                    <p:cNvCxnSpPr/>
                    <p:nvPr/>
                  </p:nvCxnSpPr>
                  <p:spPr>
                    <a:xfrm>
                      <a:off x="1600200" y="2439035"/>
                      <a:ext cx="228600" cy="1191"/>
                    </a:xfrm>
                    <a:prstGeom prst="line">
                      <a:avLst/>
                    </a:prstGeom>
                    <a:ln w="3810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4" name="Straight Connector 63"/>
                    <p:cNvCxnSpPr/>
                    <p:nvPr/>
                  </p:nvCxnSpPr>
                  <p:spPr>
                    <a:xfrm>
                      <a:off x="1600200" y="2591276"/>
                      <a:ext cx="228600" cy="1191"/>
                    </a:xfrm>
                    <a:prstGeom prst="line">
                      <a:avLst/>
                    </a:prstGeom>
                    <a:ln w="3810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5" name="Straight Connector 64"/>
                    <p:cNvCxnSpPr/>
                    <p:nvPr/>
                  </p:nvCxnSpPr>
                  <p:spPr>
                    <a:xfrm>
                      <a:off x="1600200" y="2743517"/>
                      <a:ext cx="228600" cy="1191"/>
                    </a:xfrm>
                    <a:prstGeom prst="line">
                      <a:avLst/>
                    </a:prstGeom>
                    <a:ln w="3810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6" name="Straight Connector 65"/>
                    <p:cNvCxnSpPr/>
                    <p:nvPr/>
                  </p:nvCxnSpPr>
                  <p:spPr>
                    <a:xfrm>
                      <a:off x="1600200" y="2895758"/>
                      <a:ext cx="228600" cy="1191"/>
                    </a:xfrm>
                    <a:prstGeom prst="line">
                      <a:avLst/>
                    </a:prstGeom>
                    <a:ln w="3810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7" name="Straight Connector 66"/>
                    <p:cNvCxnSpPr/>
                    <p:nvPr/>
                  </p:nvCxnSpPr>
                  <p:spPr>
                    <a:xfrm>
                      <a:off x="1600200" y="3048000"/>
                      <a:ext cx="381000" cy="1985"/>
                    </a:xfrm>
                    <a:prstGeom prst="line">
                      <a:avLst/>
                    </a:prstGeom>
                    <a:ln w="3810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93" name="Group 73"/>
                  <p:cNvGrpSpPr/>
                  <p:nvPr/>
                </p:nvGrpSpPr>
                <p:grpSpPr>
                  <a:xfrm flipH="1">
                    <a:off x="762000" y="2666987"/>
                    <a:ext cx="190500" cy="305475"/>
                    <a:chOff x="1600200" y="3429635"/>
                    <a:chExt cx="381000" cy="610950"/>
                  </a:xfrm>
                </p:grpSpPr>
                <p:cxnSp>
                  <p:nvCxnSpPr>
                    <p:cNvPr id="57" name="Straight Connector 56"/>
                    <p:cNvCxnSpPr/>
                    <p:nvPr/>
                  </p:nvCxnSpPr>
                  <p:spPr>
                    <a:xfrm>
                      <a:off x="1600200" y="3429635"/>
                      <a:ext cx="228600" cy="1191"/>
                    </a:xfrm>
                    <a:prstGeom prst="line">
                      <a:avLst/>
                    </a:prstGeom>
                    <a:ln w="3810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8" name="Straight Connector 57"/>
                    <p:cNvCxnSpPr/>
                    <p:nvPr/>
                  </p:nvCxnSpPr>
                  <p:spPr>
                    <a:xfrm>
                      <a:off x="1600200" y="3581876"/>
                      <a:ext cx="228600" cy="1191"/>
                    </a:xfrm>
                    <a:prstGeom prst="line">
                      <a:avLst/>
                    </a:prstGeom>
                    <a:ln w="3810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9" name="Straight Connector 58"/>
                    <p:cNvCxnSpPr/>
                    <p:nvPr/>
                  </p:nvCxnSpPr>
                  <p:spPr>
                    <a:xfrm>
                      <a:off x="1600200" y="3734117"/>
                      <a:ext cx="228600" cy="1191"/>
                    </a:xfrm>
                    <a:prstGeom prst="line">
                      <a:avLst/>
                    </a:prstGeom>
                    <a:ln w="3810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0" name="Straight Connector 59"/>
                    <p:cNvCxnSpPr/>
                    <p:nvPr/>
                  </p:nvCxnSpPr>
                  <p:spPr>
                    <a:xfrm>
                      <a:off x="1600200" y="3886358"/>
                      <a:ext cx="228600" cy="1191"/>
                    </a:xfrm>
                    <a:prstGeom prst="line">
                      <a:avLst/>
                    </a:prstGeom>
                    <a:ln w="3810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1" name="Straight Connector 60"/>
                    <p:cNvCxnSpPr/>
                    <p:nvPr/>
                  </p:nvCxnSpPr>
                  <p:spPr>
                    <a:xfrm>
                      <a:off x="1600200" y="4038600"/>
                      <a:ext cx="381000" cy="1985"/>
                    </a:xfrm>
                    <a:prstGeom prst="line">
                      <a:avLst/>
                    </a:prstGeom>
                    <a:ln w="3810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94" name="Group 74"/>
                  <p:cNvGrpSpPr/>
                  <p:nvPr/>
                </p:nvGrpSpPr>
                <p:grpSpPr>
                  <a:xfrm flipH="1">
                    <a:off x="762000" y="3047656"/>
                    <a:ext cx="190500" cy="305475"/>
                    <a:chOff x="1600200" y="3429635"/>
                    <a:chExt cx="381000" cy="610950"/>
                  </a:xfrm>
                </p:grpSpPr>
                <p:cxnSp>
                  <p:nvCxnSpPr>
                    <p:cNvPr id="52" name="Straight Connector 51"/>
                    <p:cNvCxnSpPr/>
                    <p:nvPr/>
                  </p:nvCxnSpPr>
                  <p:spPr>
                    <a:xfrm>
                      <a:off x="1600200" y="3429635"/>
                      <a:ext cx="228600" cy="1191"/>
                    </a:xfrm>
                    <a:prstGeom prst="line">
                      <a:avLst/>
                    </a:prstGeom>
                    <a:ln w="3810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3" name="Straight Connector 52"/>
                    <p:cNvCxnSpPr/>
                    <p:nvPr/>
                  </p:nvCxnSpPr>
                  <p:spPr>
                    <a:xfrm>
                      <a:off x="1600200" y="3581876"/>
                      <a:ext cx="228600" cy="1191"/>
                    </a:xfrm>
                    <a:prstGeom prst="line">
                      <a:avLst/>
                    </a:prstGeom>
                    <a:ln w="3810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4" name="Straight Connector 53"/>
                    <p:cNvCxnSpPr/>
                    <p:nvPr/>
                  </p:nvCxnSpPr>
                  <p:spPr>
                    <a:xfrm>
                      <a:off x="1600200" y="3734117"/>
                      <a:ext cx="228600" cy="1191"/>
                    </a:xfrm>
                    <a:prstGeom prst="line">
                      <a:avLst/>
                    </a:prstGeom>
                    <a:ln w="3810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5" name="Straight Connector 54"/>
                    <p:cNvCxnSpPr/>
                    <p:nvPr/>
                  </p:nvCxnSpPr>
                  <p:spPr>
                    <a:xfrm>
                      <a:off x="1600200" y="3886358"/>
                      <a:ext cx="228600" cy="1191"/>
                    </a:xfrm>
                    <a:prstGeom prst="line">
                      <a:avLst/>
                    </a:prstGeom>
                    <a:ln w="3810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6" name="Straight Connector 55"/>
                    <p:cNvCxnSpPr/>
                    <p:nvPr/>
                  </p:nvCxnSpPr>
                  <p:spPr>
                    <a:xfrm>
                      <a:off x="1600200" y="4038600"/>
                      <a:ext cx="381000" cy="1985"/>
                    </a:xfrm>
                    <a:prstGeom prst="line">
                      <a:avLst/>
                    </a:prstGeom>
                    <a:ln w="3810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95" name="Group 80"/>
                  <p:cNvGrpSpPr/>
                  <p:nvPr/>
                </p:nvGrpSpPr>
                <p:grpSpPr>
                  <a:xfrm flipH="1">
                    <a:off x="838200" y="3428325"/>
                    <a:ext cx="114300" cy="228957"/>
                    <a:chOff x="1600200" y="3429635"/>
                    <a:chExt cx="228600" cy="457914"/>
                  </a:xfrm>
                </p:grpSpPr>
                <p:cxnSp>
                  <p:nvCxnSpPr>
                    <p:cNvPr id="47" name="Straight Connector 46"/>
                    <p:cNvCxnSpPr/>
                    <p:nvPr/>
                  </p:nvCxnSpPr>
                  <p:spPr>
                    <a:xfrm>
                      <a:off x="1600200" y="3429635"/>
                      <a:ext cx="228600" cy="1191"/>
                    </a:xfrm>
                    <a:prstGeom prst="line">
                      <a:avLst/>
                    </a:prstGeom>
                    <a:ln w="3810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8" name="Straight Connector 47"/>
                    <p:cNvCxnSpPr/>
                    <p:nvPr/>
                  </p:nvCxnSpPr>
                  <p:spPr>
                    <a:xfrm>
                      <a:off x="1600200" y="3581876"/>
                      <a:ext cx="228600" cy="1191"/>
                    </a:xfrm>
                    <a:prstGeom prst="line">
                      <a:avLst/>
                    </a:prstGeom>
                    <a:ln w="3810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9" name="Straight Connector 48"/>
                    <p:cNvCxnSpPr/>
                    <p:nvPr/>
                  </p:nvCxnSpPr>
                  <p:spPr>
                    <a:xfrm>
                      <a:off x="1600200" y="3734117"/>
                      <a:ext cx="228600" cy="1191"/>
                    </a:xfrm>
                    <a:prstGeom prst="line">
                      <a:avLst/>
                    </a:prstGeom>
                    <a:ln w="3810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0" name="Straight Connector 49"/>
                    <p:cNvCxnSpPr/>
                    <p:nvPr/>
                  </p:nvCxnSpPr>
                  <p:spPr>
                    <a:xfrm>
                      <a:off x="1600200" y="3886358"/>
                      <a:ext cx="228600" cy="1191"/>
                    </a:xfrm>
                    <a:prstGeom prst="line">
                      <a:avLst/>
                    </a:prstGeom>
                    <a:ln w="3810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</p:grpSp>
        </p:grpSp>
        <p:sp>
          <p:nvSpPr>
            <p:cNvPr id="631" name="Rounded Rectangle 630"/>
            <p:cNvSpPr/>
            <p:nvPr/>
          </p:nvSpPr>
          <p:spPr>
            <a:xfrm>
              <a:off x="862264" y="1451808"/>
              <a:ext cx="140368" cy="3810000"/>
            </a:xfrm>
            <a:prstGeom prst="roundRect">
              <a:avLst>
                <a:gd name="adj" fmla="val 25439"/>
              </a:avLst>
            </a:prstGeom>
            <a:gradFill flip="none" rotWithShape="1">
              <a:gsLst>
                <a:gs pos="0">
                  <a:schemeClr val="bg1">
                    <a:alpha val="0"/>
                  </a:schemeClr>
                </a:gs>
                <a:gs pos="50000">
                  <a:schemeClr val="bg1">
                    <a:alpha val="23000"/>
                  </a:schemeClr>
                </a:gs>
                <a:gs pos="100000">
                  <a:schemeClr val="bg1">
                    <a:alpha val="59000"/>
                  </a:scheme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Calibri" pitchFamily="34" charset="0"/>
              </a:endParaRPr>
            </a:p>
          </p:txBody>
        </p:sp>
      </p:grpSp>
      <p:grpSp>
        <p:nvGrpSpPr>
          <p:cNvPr id="290" name="Group 638"/>
          <p:cNvGrpSpPr/>
          <p:nvPr/>
        </p:nvGrpSpPr>
        <p:grpSpPr>
          <a:xfrm>
            <a:off x="5453099" y="990600"/>
            <a:ext cx="490501" cy="4953000"/>
            <a:chOff x="5453099" y="1295400"/>
            <a:chExt cx="490501" cy="4953000"/>
          </a:xfrm>
        </p:grpSpPr>
        <p:grpSp>
          <p:nvGrpSpPr>
            <p:cNvPr id="291" name="Group 620"/>
            <p:cNvGrpSpPr/>
            <p:nvPr/>
          </p:nvGrpSpPr>
          <p:grpSpPr>
            <a:xfrm>
              <a:off x="5453099" y="1295400"/>
              <a:ext cx="490501" cy="4953000"/>
              <a:chOff x="5410200" y="1600200"/>
              <a:chExt cx="490501" cy="4953000"/>
            </a:xfrm>
          </p:grpSpPr>
          <p:sp>
            <p:nvSpPr>
              <p:cNvPr id="396" name="Freeform 6"/>
              <p:cNvSpPr>
                <a:spLocks/>
              </p:cNvSpPr>
              <p:nvPr/>
            </p:nvSpPr>
            <p:spPr bwMode="auto">
              <a:xfrm>
                <a:off x="5410200" y="1600200"/>
                <a:ext cx="490501" cy="4953000"/>
              </a:xfrm>
              <a:custGeom>
                <a:avLst/>
                <a:gdLst/>
                <a:ahLst/>
                <a:cxnLst>
                  <a:cxn ang="0">
                    <a:pos x="368" y="168"/>
                  </a:cxn>
                  <a:cxn ang="0">
                    <a:pos x="368" y="150"/>
                  </a:cxn>
                  <a:cxn ang="0">
                    <a:pos x="362" y="118"/>
                  </a:cxn>
                  <a:cxn ang="0">
                    <a:pos x="348" y="88"/>
                  </a:cxn>
                  <a:cxn ang="0">
                    <a:pos x="330" y="60"/>
                  </a:cxn>
                  <a:cxn ang="0">
                    <a:pos x="308" y="38"/>
                  </a:cxn>
                  <a:cxn ang="0">
                    <a:pos x="282" y="20"/>
                  </a:cxn>
                  <a:cxn ang="0">
                    <a:pos x="252" y="8"/>
                  </a:cxn>
                  <a:cxn ang="0">
                    <a:pos x="218" y="0"/>
                  </a:cxn>
                  <a:cxn ang="0">
                    <a:pos x="168" y="0"/>
                  </a:cxn>
                  <a:cxn ang="0">
                    <a:pos x="150" y="0"/>
                  </a:cxn>
                  <a:cxn ang="0">
                    <a:pos x="118" y="8"/>
                  </a:cxn>
                  <a:cxn ang="0">
                    <a:pos x="88" y="20"/>
                  </a:cxn>
                  <a:cxn ang="0">
                    <a:pos x="62" y="38"/>
                  </a:cxn>
                  <a:cxn ang="0">
                    <a:pos x="38" y="60"/>
                  </a:cxn>
                  <a:cxn ang="0">
                    <a:pos x="20" y="88"/>
                  </a:cxn>
                  <a:cxn ang="0">
                    <a:pos x="8" y="118"/>
                  </a:cxn>
                  <a:cxn ang="0">
                    <a:pos x="2" y="150"/>
                  </a:cxn>
                  <a:cxn ang="0">
                    <a:pos x="0" y="544"/>
                  </a:cxn>
                  <a:cxn ang="0">
                    <a:pos x="0" y="550"/>
                  </a:cxn>
                  <a:cxn ang="0">
                    <a:pos x="0" y="2490"/>
                  </a:cxn>
                  <a:cxn ang="0">
                    <a:pos x="0" y="2872"/>
                  </a:cxn>
                  <a:cxn ang="0">
                    <a:pos x="2" y="2900"/>
                  </a:cxn>
                  <a:cxn ang="0">
                    <a:pos x="18" y="2950"/>
                  </a:cxn>
                  <a:cxn ang="0">
                    <a:pos x="50" y="2990"/>
                  </a:cxn>
                  <a:cxn ang="0">
                    <a:pos x="90" y="3020"/>
                  </a:cxn>
                  <a:cxn ang="0">
                    <a:pos x="114" y="3550"/>
                  </a:cxn>
                  <a:cxn ang="0">
                    <a:pos x="114" y="3552"/>
                  </a:cxn>
                  <a:cxn ang="0">
                    <a:pos x="114" y="3664"/>
                  </a:cxn>
                  <a:cxn ang="0">
                    <a:pos x="120" y="3684"/>
                  </a:cxn>
                  <a:cxn ang="0">
                    <a:pos x="132" y="3700"/>
                  </a:cxn>
                  <a:cxn ang="0">
                    <a:pos x="154" y="3712"/>
                  </a:cxn>
                  <a:cxn ang="0">
                    <a:pos x="178" y="3716"/>
                  </a:cxn>
                  <a:cxn ang="0">
                    <a:pos x="190" y="3716"/>
                  </a:cxn>
                  <a:cxn ang="0">
                    <a:pos x="216" y="3712"/>
                  </a:cxn>
                  <a:cxn ang="0">
                    <a:pos x="236" y="3700"/>
                  </a:cxn>
                  <a:cxn ang="0">
                    <a:pos x="250" y="3684"/>
                  </a:cxn>
                  <a:cxn ang="0">
                    <a:pos x="254" y="3664"/>
                  </a:cxn>
                  <a:cxn ang="0">
                    <a:pos x="254" y="3552"/>
                  </a:cxn>
                  <a:cxn ang="0">
                    <a:pos x="254" y="3032"/>
                  </a:cxn>
                  <a:cxn ang="0">
                    <a:pos x="278" y="3020"/>
                  </a:cxn>
                  <a:cxn ang="0">
                    <a:pos x="320" y="2990"/>
                  </a:cxn>
                  <a:cxn ang="0">
                    <a:pos x="350" y="2950"/>
                  </a:cxn>
                  <a:cxn ang="0">
                    <a:pos x="366" y="2900"/>
                  </a:cxn>
                  <a:cxn ang="0">
                    <a:pos x="368" y="2496"/>
                  </a:cxn>
                  <a:cxn ang="0">
                    <a:pos x="368" y="2490"/>
                  </a:cxn>
                  <a:cxn ang="0">
                    <a:pos x="368" y="550"/>
                  </a:cxn>
                  <a:cxn ang="0">
                    <a:pos x="368" y="544"/>
                  </a:cxn>
                </a:cxnLst>
                <a:rect l="0" t="0" r="r" b="b"/>
                <a:pathLst>
                  <a:path w="368" h="3716">
                    <a:moveTo>
                      <a:pt x="368" y="544"/>
                    </a:moveTo>
                    <a:lnTo>
                      <a:pt x="368" y="168"/>
                    </a:lnTo>
                    <a:lnTo>
                      <a:pt x="368" y="168"/>
                    </a:lnTo>
                    <a:lnTo>
                      <a:pt x="368" y="150"/>
                    </a:lnTo>
                    <a:lnTo>
                      <a:pt x="366" y="134"/>
                    </a:lnTo>
                    <a:lnTo>
                      <a:pt x="362" y="118"/>
                    </a:lnTo>
                    <a:lnTo>
                      <a:pt x="356" y="102"/>
                    </a:lnTo>
                    <a:lnTo>
                      <a:pt x="348" y="88"/>
                    </a:lnTo>
                    <a:lnTo>
                      <a:pt x="340" y="74"/>
                    </a:lnTo>
                    <a:lnTo>
                      <a:pt x="330" y="60"/>
                    </a:lnTo>
                    <a:lnTo>
                      <a:pt x="320" y="50"/>
                    </a:lnTo>
                    <a:lnTo>
                      <a:pt x="308" y="38"/>
                    </a:lnTo>
                    <a:lnTo>
                      <a:pt x="294" y="28"/>
                    </a:lnTo>
                    <a:lnTo>
                      <a:pt x="282" y="20"/>
                    </a:lnTo>
                    <a:lnTo>
                      <a:pt x="266" y="14"/>
                    </a:lnTo>
                    <a:lnTo>
                      <a:pt x="252" y="8"/>
                    </a:lnTo>
                    <a:lnTo>
                      <a:pt x="234" y="4"/>
                    </a:lnTo>
                    <a:lnTo>
                      <a:pt x="218" y="0"/>
                    </a:lnTo>
                    <a:lnTo>
                      <a:pt x="202" y="0"/>
                    </a:lnTo>
                    <a:lnTo>
                      <a:pt x="168" y="0"/>
                    </a:lnTo>
                    <a:lnTo>
                      <a:pt x="168" y="0"/>
                    </a:lnTo>
                    <a:lnTo>
                      <a:pt x="150" y="0"/>
                    </a:lnTo>
                    <a:lnTo>
                      <a:pt x="134" y="4"/>
                    </a:lnTo>
                    <a:lnTo>
                      <a:pt x="118" y="8"/>
                    </a:lnTo>
                    <a:lnTo>
                      <a:pt x="102" y="14"/>
                    </a:lnTo>
                    <a:lnTo>
                      <a:pt x="88" y="20"/>
                    </a:lnTo>
                    <a:lnTo>
                      <a:pt x="74" y="28"/>
                    </a:lnTo>
                    <a:lnTo>
                      <a:pt x="62" y="38"/>
                    </a:lnTo>
                    <a:lnTo>
                      <a:pt x="50" y="50"/>
                    </a:lnTo>
                    <a:lnTo>
                      <a:pt x="38" y="60"/>
                    </a:lnTo>
                    <a:lnTo>
                      <a:pt x="28" y="74"/>
                    </a:lnTo>
                    <a:lnTo>
                      <a:pt x="20" y="88"/>
                    </a:lnTo>
                    <a:lnTo>
                      <a:pt x="14" y="102"/>
                    </a:lnTo>
                    <a:lnTo>
                      <a:pt x="8" y="118"/>
                    </a:lnTo>
                    <a:lnTo>
                      <a:pt x="4" y="134"/>
                    </a:lnTo>
                    <a:lnTo>
                      <a:pt x="2" y="150"/>
                    </a:lnTo>
                    <a:lnTo>
                      <a:pt x="0" y="168"/>
                    </a:lnTo>
                    <a:lnTo>
                      <a:pt x="0" y="544"/>
                    </a:lnTo>
                    <a:lnTo>
                      <a:pt x="0" y="544"/>
                    </a:lnTo>
                    <a:lnTo>
                      <a:pt x="0" y="550"/>
                    </a:lnTo>
                    <a:lnTo>
                      <a:pt x="0" y="2490"/>
                    </a:lnTo>
                    <a:lnTo>
                      <a:pt x="0" y="2490"/>
                    </a:lnTo>
                    <a:lnTo>
                      <a:pt x="0" y="2496"/>
                    </a:lnTo>
                    <a:lnTo>
                      <a:pt x="0" y="2872"/>
                    </a:lnTo>
                    <a:lnTo>
                      <a:pt x="0" y="2872"/>
                    </a:lnTo>
                    <a:lnTo>
                      <a:pt x="2" y="2900"/>
                    </a:lnTo>
                    <a:lnTo>
                      <a:pt x="8" y="2926"/>
                    </a:lnTo>
                    <a:lnTo>
                      <a:pt x="18" y="2950"/>
                    </a:lnTo>
                    <a:lnTo>
                      <a:pt x="32" y="2972"/>
                    </a:lnTo>
                    <a:lnTo>
                      <a:pt x="50" y="2990"/>
                    </a:lnTo>
                    <a:lnTo>
                      <a:pt x="68" y="3008"/>
                    </a:lnTo>
                    <a:lnTo>
                      <a:pt x="90" y="3020"/>
                    </a:lnTo>
                    <a:lnTo>
                      <a:pt x="114" y="3032"/>
                    </a:lnTo>
                    <a:lnTo>
                      <a:pt x="114" y="3550"/>
                    </a:lnTo>
                    <a:lnTo>
                      <a:pt x="114" y="3550"/>
                    </a:lnTo>
                    <a:lnTo>
                      <a:pt x="114" y="3552"/>
                    </a:lnTo>
                    <a:lnTo>
                      <a:pt x="114" y="3664"/>
                    </a:lnTo>
                    <a:lnTo>
                      <a:pt x="114" y="3664"/>
                    </a:lnTo>
                    <a:lnTo>
                      <a:pt x="116" y="3674"/>
                    </a:lnTo>
                    <a:lnTo>
                      <a:pt x="120" y="3684"/>
                    </a:lnTo>
                    <a:lnTo>
                      <a:pt x="126" y="3692"/>
                    </a:lnTo>
                    <a:lnTo>
                      <a:pt x="132" y="3700"/>
                    </a:lnTo>
                    <a:lnTo>
                      <a:pt x="142" y="3706"/>
                    </a:lnTo>
                    <a:lnTo>
                      <a:pt x="154" y="3712"/>
                    </a:lnTo>
                    <a:lnTo>
                      <a:pt x="166" y="3714"/>
                    </a:lnTo>
                    <a:lnTo>
                      <a:pt x="178" y="3716"/>
                    </a:lnTo>
                    <a:lnTo>
                      <a:pt x="190" y="3716"/>
                    </a:lnTo>
                    <a:lnTo>
                      <a:pt x="190" y="3716"/>
                    </a:lnTo>
                    <a:lnTo>
                      <a:pt x="204" y="3714"/>
                    </a:lnTo>
                    <a:lnTo>
                      <a:pt x="216" y="3712"/>
                    </a:lnTo>
                    <a:lnTo>
                      <a:pt x="226" y="3706"/>
                    </a:lnTo>
                    <a:lnTo>
                      <a:pt x="236" y="3700"/>
                    </a:lnTo>
                    <a:lnTo>
                      <a:pt x="244" y="3692"/>
                    </a:lnTo>
                    <a:lnTo>
                      <a:pt x="250" y="3684"/>
                    </a:lnTo>
                    <a:lnTo>
                      <a:pt x="254" y="3674"/>
                    </a:lnTo>
                    <a:lnTo>
                      <a:pt x="254" y="3664"/>
                    </a:lnTo>
                    <a:lnTo>
                      <a:pt x="254" y="3552"/>
                    </a:lnTo>
                    <a:lnTo>
                      <a:pt x="254" y="3552"/>
                    </a:lnTo>
                    <a:lnTo>
                      <a:pt x="254" y="3550"/>
                    </a:lnTo>
                    <a:lnTo>
                      <a:pt x="254" y="3032"/>
                    </a:lnTo>
                    <a:lnTo>
                      <a:pt x="254" y="3032"/>
                    </a:lnTo>
                    <a:lnTo>
                      <a:pt x="278" y="3020"/>
                    </a:lnTo>
                    <a:lnTo>
                      <a:pt x="300" y="3008"/>
                    </a:lnTo>
                    <a:lnTo>
                      <a:pt x="320" y="2990"/>
                    </a:lnTo>
                    <a:lnTo>
                      <a:pt x="336" y="2972"/>
                    </a:lnTo>
                    <a:lnTo>
                      <a:pt x="350" y="2950"/>
                    </a:lnTo>
                    <a:lnTo>
                      <a:pt x="360" y="2926"/>
                    </a:lnTo>
                    <a:lnTo>
                      <a:pt x="366" y="2900"/>
                    </a:lnTo>
                    <a:lnTo>
                      <a:pt x="368" y="2872"/>
                    </a:lnTo>
                    <a:lnTo>
                      <a:pt x="368" y="2496"/>
                    </a:lnTo>
                    <a:lnTo>
                      <a:pt x="368" y="2496"/>
                    </a:lnTo>
                    <a:lnTo>
                      <a:pt x="368" y="2490"/>
                    </a:lnTo>
                    <a:lnTo>
                      <a:pt x="368" y="550"/>
                    </a:lnTo>
                    <a:lnTo>
                      <a:pt x="368" y="550"/>
                    </a:lnTo>
                    <a:lnTo>
                      <a:pt x="368" y="544"/>
                    </a:lnTo>
                    <a:lnTo>
                      <a:pt x="368" y="544"/>
                    </a:lnTo>
                    <a:close/>
                  </a:path>
                </a:pathLst>
              </a:custGeom>
              <a:gradFill>
                <a:gsLst>
                  <a:gs pos="0">
                    <a:schemeClr val="bg1">
                      <a:lumMod val="75000"/>
                    </a:schemeClr>
                  </a:gs>
                  <a:gs pos="50000">
                    <a:schemeClr val="bg1">
                      <a:lumMod val="85000"/>
                    </a:schemeClr>
                  </a:gs>
                  <a:gs pos="100000">
                    <a:schemeClr val="bg1">
                      <a:lumMod val="95000"/>
                    </a:schemeClr>
                  </a:gs>
                </a:gsLst>
                <a:lin ang="5400000" scaled="0"/>
              </a:gradFill>
              <a:ln>
                <a:solidFill>
                  <a:schemeClr val="bg1">
                    <a:lumMod val="50000"/>
                  </a:schemeClr>
                </a:solidFill>
              </a:ln>
              <a:effectLst>
                <a:reflection blurRad="6350" stA="52000" endA="300" endPos="35000" dir="5400000" sy="-100000" algn="bl" rotWithShape="0"/>
              </a:effectLst>
              <a:scene3d>
                <a:camera prst="orthographicFront"/>
                <a:lightRig rig="threePt" dir="t"/>
              </a:scene3d>
              <a:sp3d>
                <a:bevelT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solidFill>
                    <a:schemeClr val="lt1"/>
                  </a:solidFill>
                  <a:latin typeface="Calibri" pitchFamily="34" charset="0"/>
                </a:endParaRPr>
              </a:p>
            </p:txBody>
          </p:sp>
          <p:sp>
            <p:nvSpPr>
              <p:cNvPr id="397" name="Rounded Rectangle 396"/>
              <p:cNvSpPr/>
              <p:nvPr/>
            </p:nvSpPr>
            <p:spPr>
              <a:xfrm>
                <a:off x="5562600" y="4191000"/>
                <a:ext cx="152400" cy="2286000"/>
              </a:xfrm>
              <a:prstGeom prst="roundRect">
                <a:avLst/>
              </a:prstGeom>
              <a:ln>
                <a:noFill/>
              </a:ln>
              <a:effectLst>
                <a:outerShdw blurRad="44450" dist="27940" dir="5400000" algn="ctr">
                  <a:srgbClr val="000000">
                    <a:alpha val="32000"/>
                  </a:srgbClr>
                </a:outerShdw>
                <a:reflection blurRad="6350" stA="52000" endA="300" endPos="35000" dir="5400000" sy="-100000" algn="bl" rotWithShape="0"/>
              </a:effectLst>
              <a:scene3d>
                <a:camera prst="orthographicFront">
                  <a:rot lat="0" lon="0" rev="0"/>
                </a:camera>
                <a:lightRig rig="balanced" dir="t">
                  <a:rot lat="0" lon="0" rev="8700000"/>
                </a:lightRig>
              </a:scene3d>
              <a:sp3d>
                <a:bevelT w="190500" h="381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latin typeface="Calibri" pitchFamily="34" charset="0"/>
                </a:endParaRPr>
              </a:p>
            </p:txBody>
          </p:sp>
          <p:grpSp>
            <p:nvGrpSpPr>
              <p:cNvPr id="292" name="Group 397"/>
              <p:cNvGrpSpPr/>
              <p:nvPr/>
            </p:nvGrpSpPr>
            <p:grpSpPr>
              <a:xfrm>
                <a:off x="5562600" y="2430384"/>
                <a:ext cx="192504" cy="3056016"/>
                <a:chOff x="762000" y="2354184"/>
                <a:chExt cx="192504" cy="3056016"/>
              </a:xfrm>
            </p:grpSpPr>
            <p:grpSp>
              <p:nvGrpSpPr>
                <p:cNvPr id="293" name="Group 14"/>
                <p:cNvGrpSpPr/>
                <p:nvPr/>
              </p:nvGrpSpPr>
              <p:grpSpPr>
                <a:xfrm flipH="1">
                  <a:off x="764004" y="3886199"/>
                  <a:ext cx="190500" cy="1524002"/>
                  <a:chOff x="1600200" y="2286000"/>
                  <a:chExt cx="381000" cy="3048000"/>
                </a:xfrm>
              </p:grpSpPr>
              <p:grpSp>
                <p:nvGrpSpPr>
                  <p:cNvPr id="294" name="Group 65"/>
                  <p:cNvGrpSpPr/>
                  <p:nvPr/>
                </p:nvGrpSpPr>
                <p:grpSpPr>
                  <a:xfrm>
                    <a:off x="1600200" y="2286000"/>
                    <a:ext cx="381000" cy="763985"/>
                    <a:chOff x="1600200" y="2286000"/>
                    <a:chExt cx="381000" cy="763985"/>
                  </a:xfrm>
                </p:grpSpPr>
                <p:cxnSp>
                  <p:nvCxnSpPr>
                    <p:cNvPr id="444" name="Straight Connector 443"/>
                    <p:cNvCxnSpPr/>
                    <p:nvPr/>
                  </p:nvCxnSpPr>
                  <p:spPr>
                    <a:xfrm>
                      <a:off x="1600200" y="2286000"/>
                      <a:ext cx="381000" cy="1985"/>
                    </a:xfrm>
                    <a:prstGeom prst="line">
                      <a:avLst/>
                    </a:prstGeom>
                    <a:ln w="3810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45" name="Straight Connector 444"/>
                    <p:cNvCxnSpPr/>
                    <p:nvPr/>
                  </p:nvCxnSpPr>
                  <p:spPr>
                    <a:xfrm>
                      <a:off x="1600200" y="2439035"/>
                      <a:ext cx="228600" cy="1191"/>
                    </a:xfrm>
                    <a:prstGeom prst="line">
                      <a:avLst/>
                    </a:prstGeom>
                    <a:ln w="3810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46" name="Straight Connector 445"/>
                    <p:cNvCxnSpPr/>
                    <p:nvPr/>
                  </p:nvCxnSpPr>
                  <p:spPr>
                    <a:xfrm>
                      <a:off x="1600200" y="2591276"/>
                      <a:ext cx="228600" cy="1191"/>
                    </a:xfrm>
                    <a:prstGeom prst="line">
                      <a:avLst/>
                    </a:prstGeom>
                    <a:ln w="3810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47" name="Straight Connector 446"/>
                    <p:cNvCxnSpPr/>
                    <p:nvPr/>
                  </p:nvCxnSpPr>
                  <p:spPr>
                    <a:xfrm>
                      <a:off x="1600200" y="2743517"/>
                      <a:ext cx="228600" cy="1191"/>
                    </a:xfrm>
                    <a:prstGeom prst="line">
                      <a:avLst/>
                    </a:prstGeom>
                    <a:ln w="3810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48" name="Straight Connector 447"/>
                    <p:cNvCxnSpPr/>
                    <p:nvPr/>
                  </p:nvCxnSpPr>
                  <p:spPr>
                    <a:xfrm>
                      <a:off x="1600200" y="2895758"/>
                      <a:ext cx="228600" cy="1191"/>
                    </a:xfrm>
                    <a:prstGeom prst="line">
                      <a:avLst/>
                    </a:prstGeom>
                    <a:ln w="3810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49" name="Straight Connector 448"/>
                    <p:cNvCxnSpPr/>
                    <p:nvPr/>
                  </p:nvCxnSpPr>
                  <p:spPr>
                    <a:xfrm>
                      <a:off x="1600200" y="3048000"/>
                      <a:ext cx="381000" cy="1985"/>
                    </a:xfrm>
                    <a:prstGeom prst="line">
                      <a:avLst/>
                    </a:prstGeom>
                    <a:ln w="3810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95" name="Group 73"/>
                  <p:cNvGrpSpPr/>
                  <p:nvPr/>
                </p:nvGrpSpPr>
                <p:grpSpPr>
                  <a:xfrm>
                    <a:off x="1600200" y="3200373"/>
                    <a:ext cx="381000" cy="610950"/>
                    <a:chOff x="1600200" y="3429635"/>
                    <a:chExt cx="381000" cy="610950"/>
                  </a:xfrm>
                </p:grpSpPr>
                <p:cxnSp>
                  <p:nvCxnSpPr>
                    <p:cNvPr id="439" name="Straight Connector 30"/>
                    <p:cNvCxnSpPr/>
                    <p:nvPr/>
                  </p:nvCxnSpPr>
                  <p:spPr>
                    <a:xfrm>
                      <a:off x="1600200" y="3429635"/>
                      <a:ext cx="228600" cy="1191"/>
                    </a:xfrm>
                    <a:prstGeom prst="line">
                      <a:avLst/>
                    </a:prstGeom>
                    <a:ln w="3810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40" name="Straight Connector 31"/>
                    <p:cNvCxnSpPr/>
                    <p:nvPr/>
                  </p:nvCxnSpPr>
                  <p:spPr>
                    <a:xfrm>
                      <a:off x="1600200" y="3581876"/>
                      <a:ext cx="228600" cy="1191"/>
                    </a:xfrm>
                    <a:prstGeom prst="line">
                      <a:avLst/>
                    </a:prstGeom>
                    <a:ln w="3810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41" name="Straight Connector 32"/>
                    <p:cNvCxnSpPr/>
                    <p:nvPr/>
                  </p:nvCxnSpPr>
                  <p:spPr>
                    <a:xfrm>
                      <a:off x="1600200" y="3734117"/>
                      <a:ext cx="228600" cy="1191"/>
                    </a:xfrm>
                    <a:prstGeom prst="line">
                      <a:avLst/>
                    </a:prstGeom>
                    <a:ln w="3810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42" name="Straight Connector 33"/>
                    <p:cNvCxnSpPr/>
                    <p:nvPr/>
                  </p:nvCxnSpPr>
                  <p:spPr>
                    <a:xfrm>
                      <a:off x="1600200" y="3886358"/>
                      <a:ext cx="228600" cy="1191"/>
                    </a:xfrm>
                    <a:prstGeom prst="line">
                      <a:avLst/>
                    </a:prstGeom>
                    <a:ln w="3810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43" name="Straight Connector 442"/>
                    <p:cNvCxnSpPr/>
                    <p:nvPr/>
                  </p:nvCxnSpPr>
                  <p:spPr>
                    <a:xfrm>
                      <a:off x="1600200" y="4038600"/>
                      <a:ext cx="381000" cy="1985"/>
                    </a:xfrm>
                    <a:prstGeom prst="line">
                      <a:avLst/>
                    </a:prstGeom>
                    <a:ln w="3810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96" name="Group 74"/>
                  <p:cNvGrpSpPr/>
                  <p:nvPr/>
                </p:nvGrpSpPr>
                <p:grpSpPr>
                  <a:xfrm>
                    <a:off x="1600200" y="3961711"/>
                    <a:ext cx="381000" cy="610950"/>
                    <a:chOff x="1600200" y="3429635"/>
                    <a:chExt cx="381000" cy="610950"/>
                  </a:xfrm>
                </p:grpSpPr>
                <p:cxnSp>
                  <p:nvCxnSpPr>
                    <p:cNvPr id="434" name="Straight Connector 433"/>
                    <p:cNvCxnSpPr/>
                    <p:nvPr/>
                  </p:nvCxnSpPr>
                  <p:spPr>
                    <a:xfrm>
                      <a:off x="1600200" y="3429635"/>
                      <a:ext cx="228600" cy="1191"/>
                    </a:xfrm>
                    <a:prstGeom prst="line">
                      <a:avLst/>
                    </a:prstGeom>
                    <a:ln w="3810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35" name="Straight Connector 434"/>
                    <p:cNvCxnSpPr/>
                    <p:nvPr/>
                  </p:nvCxnSpPr>
                  <p:spPr>
                    <a:xfrm>
                      <a:off x="1600200" y="3581876"/>
                      <a:ext cx="228600" cy="1191"/>
                    </a:xfrm>
                    <a:prstGeom prst="line">
                      <a:avLst/>
                    </a:prstGeom>
                    <a:ln w="3810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36" name="Straight Connector 435"/>
                    <p:cNvCxnSpPr/>
                    <p:nvPr/>
                  </p:nvCxnSpPr>
                  <p:spPr>
                    <a:xfrm>
                      <a:off x="1600200" y="3734117"/>
                      <a:ext cx="228600" cy="1191"/>
                    </a:xfrm>
                    <a:prstGeom prst="line">
                      <a:avLst/>
                    </a:prstGeom>
                    <a:ln w="3810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37" name="Straight Connector 436"/>
                    <p:cNvCxnSpPr/>
                    <p:nvPr/>
                  </p:nvCxnSpPr>
                  <p:spPr>
                    <a:xfrm>
                      <a:off x="1600200" y="3886358"/>
                      <a:ext cx="228600" cy="1191"/>
                    </a:xfrm>
                    <a:prstGeom prst="line">
                      <a:avLst/>
                    </a:prstGeom>
                    <a:ln w="3810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38" name="Straight Connector 437"/>
                    <p:cNvCxnSpPr/>
                    <p:nvPr/>
                  </p:nvCxnSpPr>
                  <p:spPr>
                    <a:xfrm>
                      <a:off x="1600200" y="4038600"/>
                      <a:ext cx="381000" cy="1985"/>
                    </a:xfrm>
                    <a:prstGeom prst="line">
                      <a:avLst/>
                    </a:prstGeom>
                    <a:ln w="3810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317" name="Group 80"/>
                  <p:cNvGrpSpPr/>
                  <p:nvPr/>
                </p:nvGrpSpPr>
                <p:grpSpPr>
                  <a:xfrm>
                    <a:off x="1600200" y="4723050"/>
                    <a:ext cx="381000" cy="610950"/>
                    <a:chOff x="1600200" y="3429635"/>
                    <a:chExt cx="381000" cy="610950"/>
                  </a:xfrm>
                </p:grpSpPr>
                <p:cxnSp>
                  <p:nvCxnSpPr>
                    <p:cNvPr id="429" name="Straight Connector 428"/>
                    <p:cNvCxnSpPr/>
                    <p:nvPr/>
                  </p:nvCxnSpPr>
                  <p:spPr>
                    <a:xfrm>
                      <a:off x="1600200" y="3429635"/>
                      <a:ext cx="228600" cy="1191"/>
                    </a:xfrm>
                    <a:prstGeom prst="line">
                      <a:avLst/>
                    </a:prstGeom>
                    <a:ln w="3810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30" name="Straight Connector 429"/>
                    <p:cNvCxnSpPr/>
                    <p:nvPr/>
                  </p:nvCxnSpPr>
                  <p:spPr>
                    <a:xfrm>
                      <a:off x="1600200" y="3581876"/>
                      <a:ext cx="228600" cy="1191"/>
                    </a:xfrm>
                    <a:prstGeom prst="line">
                      <a:avLst/>
                    </a:prstGeom>
                    <a:ln w="3810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31" name="Straight Connector 430"/>
                    <p:cNvCxnSpPr/>
                    <p:nvPr/>
                  </p:nvCxnSpPr>
                  <p:spPr>
                    <a:xfrm>
                      <a:off x="1600200" y="3734117"/>
                      <a:ext cx="228600" cy="1191"/>
                    </a:xfrm>
                    <a:prstGeom prst="line">
                      <a:avLst/>
                    </a:prstGeom>
                    <a:ln w="3810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32" name="Straight Connector 431"/>
                    <p:cNvCxnSpPr/>
                    <p:nvPr/>
                  </p:nvCxnSpPr>
                  <p:spPr>
                    <a:xfrm>
                      <a:off x="1600200" y="3886358"/>
                      <a:ext cx="228600" cy="1191"/>
                    </a:xfrm>
                    <a:prstGeom prst="line">
                      <a:avLst/>
                    </a:prstGeom>
                    <a:ln w="3810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33" name="Straight Connector 432"/>
                    <p:cNvCxnSpPr/>
                    <p:nvPr/>
                  </p:nvCxnSpPr>
                  <p:spPr>
                    <a:xfrm>
                      <a:off x="1600200" y="4038600"/>
                      <a:ext cx="381000" cy="1985"/>
                    </a:xfrm>
                    <a:prstGeom prst="line">
                      <a:avLst/>
                    </a:prstGeom>
                    <a:ln w="3810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318" name="Group 68"/>
                <p:cNvGrpSpPr/>
                <p:nvPr/>
              </p:nvGrpSpPr>
              <p:grpSpPr>
                <a:xfrm>
                  <a:off x="762000" y="2354761"/>
                  <a:ext cx="190500" cy="1448527"/>
                  <a:chOff x="762000" y="2210377"/>
                  <a:chExt cx="190500" cy="1448527"/>
                </a:xfrm>
              </p:grpSpPr>
              <p:grpSp>
                <p:nvGrpSpPr>
                  <p:cNvPr id="319" name="Group 65"/>
                  <p:cNvGrpSpPr/>
                  <p:nvPr/>
                </p:nvGrpSpPr>
                <p:grpSpPr>
                  <a:xfrm flipH="1">
                    <a:off x="762000" y="2210377"/>
                    <a:ext cx="190500" cy="382186"/>
                    <a:chOff x="1600200" y="2286000"/>
                    <a:chExt cx="381000" cy="763985"/>
                  </a:xfrm>
                </p:grpSpPr>
                <p:cxnSp>
                  <p:nvCxnSpPr>
                    <p:cNvPr id="419" name="Straight Connector 418"/>
                    <p:cNvCxnSpPr/>
                    <p:nvPr/>
                  </p:nvCxnSpPr>
                  <p:spPr>
                    <a:xfrm>
                      <a:off x="1600200" y="2286000"/>
                      <a:ext cx="381000" cy="1985"/>
                    </a:xfrm>
                    <a:prstGeom prst="line">
                      <a:avLst/>
                    </a:prstGeom>
                    <a:ln w="3810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20" name="Straight Connector 419"/>
                    <p:cNvCxnSpPr/>
                    <p:nvPr/>
                  </p:nvCxnSpPr>
                  <p:spPr>
                    <a:xfrm>
                      <a:off x="1600200" y="2439035"/>
                      <a:ext cx="228600" cy="1191"/>
                    </a:xfrm>
                    <a:prstGeom prst="line">
                      <a:avLst/>
                    </a:prstGeom>
                    <a:ln w="3810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21" name="Straight Connector 420"/>
                    <p:cNvCxnSpPr/>
                    <p:nvPr/>
                  </p:nvCxnSpPr>
                  <p:spPr>
                    <a:xfrm>
                      <a:off x="1600200" y="2591276"/>
                      <a:ext cx="228600" cy="1191"/>
                    </a:xfrm>
                    <a:prstGeom prst="line">
                      <a:avLst/>
                    </a:prstGeom>
                    <a:ln w="3810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22" name="Straight Connector 421"/>
                    <p:cNvCxnSpPr/>
                    <p:nvPr/>
                  </p:nvCxnSpPr>
                  <p:spPr>
                    <a:xfrm>
                      <a:off x="1600200" y="2743517"/>
                      <a:ext cx="228600" cy="1191"/>
                    </a:xfrm>
                    <a:prstGeom prst="line">
                      <a:avLst/>
                    </a:prstGeom>
                    <a:ln w="3810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23" name="Straight Connector 422"/>
                    <p:cNvCxnSpPr/>
                    <p:nvPr/>
                  </p:nvCxnSpPr>
                  <p:spPr>
                    <a:xfrm>
                      <a:off x="1600200" y="2895758"/>
                      <a:ext cx="228600" cy="1191"/>
                    </a:xfrm>
                    <a:prstGeom prst="line">
                      <a:avLst/>
                    </a:prstGeom>
                    <a:ln w="3810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24" name="Straight Connector 423"/>
                    <p:cNvCxnSpPr/>
                    <p:nvPr/>
                  </p:nvCxnSpPr>
                  <p:spPr>
                    <a:xfrm>
                      <a:off x="1600200" y="3048000"/>
                      <a:ext cx="381000" cy="1985"/>
                    </a:xfrm>
                    <a:prstGeom prst="line">
                      <a:avLst/>
                    </a:prstGeom>
                    <a:ln w="3810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024" name="Group 73"/>
                  <p:cNvGrpSpPr/>
                  <p:nvPr/>
                </p:nvGrpSpPr>
                <p:grpSpPr>
                  <a:xfrm flipH="1">
                    <a:off x="762000" y="2668419"/>
                    <a:ext cx="190500" cy="305730"/>
                    <a:chOff x="1600200" y="3429635"/>
                    <a:chExt cx="381000" cy="610950"/>
                  </a:xfrm>
                </p:grpSpPr>
                <p:cxnSp>
                  <p:nvCxnSpPr>
                    <p:cNvPr id="414" name="Straight Connector 413"/>
                    <p:cNvCxnSpPr/>
                    <p:nvPr/>
                  </p:nvCxnSpPr>
                  <p:spPr>
                    <a:xfrm>
                      <a:off x="1600200" y="3429635"/>
                      <a:ext cx="228600" cy="1191"/>
                    </a:xfrm>
                    <a:prstGeom prst="line">
                      <a:avLst/>
                    </a:prstGeom>
                    <a:ln w="3810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15" name="Straight Connector 414"/>
                    <p:cNvCxnSpPr/>
                    <p:nvPr/>
                  </p:nvCxnSpPr>
                  <p:spPr>
                    <a:xfrm>
                      <a:off x="1600200" y="3581876"/>
                      <a:ext cx="228600" cy="1191"/>
                    </a:xfrm>
                    <a:prstGeom prst="line">
                      <a:avLst/>
                    </a:prstGeom>
                    <a:ln w="3810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16" name="Straight Connector 415"/>
                    <p:cNvCxnSpPr/>
                    <p:nvPr/>
                  </p:nvCxnSpPr>
                  <p:spPr>
                    <a:xfrm>
                      <a:off x="1600200" y="3734117"/>
                      <a:ext cx="228600" cy="1191"/>
                    </a:xfrm>
                    <a:prstGeom prst="line">
                      <a:avLst/>
                    </a:prstGeom>
                    <a:ln w="3810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17" name="Straight Connector 416"/>
                    <p:cNvCxnSpPr/>
                    <p:nvPr/>
                  </p:nvCxnSpPr>
                  <p:spPr>
                    <a:xfrm>
                      <a:off x="1600200" y="3886358"/>
                      <a:ext cx="228600" cy="1191"/>
                    </a:xfrm>
                    <a:prstGeom prst="line">
                      <a:avLst/>
                    </a:prstGeom>
                    <a:ln w="3810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18" name="Straight Connector 417"/>
                    <p:cNvCxnSpPr/>
                    <p:nvPr/>
                  </p:nvCxnSpPr>
                  <p:spPr>
                    <a:xfrm>
                      <a:off x="1600200" y="4038600"/>
                      <a:ext cx="381000" cy="1985"/>
                    </a:xfrm>
                    <a:prstGeom prst="line">
                      <a:avLst/>
                    </a:prstGeom>
                    <a:ln w="3810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025" name="Group 74"/>
                  <p:cNvGrpSpPr/>
                  <p:nvPr/>
                </p:nvGrpSpPr>
                <p:grpSpPr>
                  <a:xfrm flipH="1">
                    <a:off x="762000" y="3049088"/>
                    <a:ext cx="190500" cy="305730"/>
                    <a:chOff x="1600200" y="3429635"/>
                    <a:chExt cx="381000" cy="610950"/>
                  </a:xfrm>
                </p:grpSpPr>
                <p:cxnSp>
                  <p:nvCxnSpPr>
                    <p:cNvPr id="409" name="Straight Connector 408"/>
                    <p:cNvCxnSpPr/>
                    <p:nvPr/>
                  </p:nvCxnSpPr>
                  <p:spPr>
                    <a:xfrm>
                      <a:off x="1600200" y="3429635"/>
                      <a:ext cx="228600" cy="1191"/>
                    </a:xfrm>
                    <a:prstGeom prst="line">
                      <a:avLst/>
                    </a:prstGeom>
                    <a:ln w="3810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10" name="Straight Connector 409"/>
                    <p:cNvCxnSpPr/>
                    <p:nvPr/>
                  </p:nvCxnSpPr>
                  <p:spPr>
                    <a:xfrm>
                      <a:off x="1600200" y="3581876"/>
                      <a:ext cx="228600" cy="1191"/>
                    </a:xfrm>
                    <a:prstGeom prst="line">
                      <a:avLst/>
                    </a:prstGeom>
                    <a:ln w="3810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11" name="Straight Connector 410"/>
                    <p:cNvCxnSpPr/>
                    <p:nvPr/>
                  </p:nvCxnSpPr>
                  <p:spPr>
                    <a:xfrm>
                      <a:off x="1600200" y="3734117"/>
                      <a:ext cx="228600" cy="1191"/>
                    </a:xfrm>
                    <a:prstGeom prst="line">
                      <a:avLst/>
                    </a:prstGeom>
                    <a:ln w="3810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12" name="Straight Connector 411"/>
                    <p:cNvCxnSpPr/>
                    <p:nvPr/>
                  </p:nvCxnSpPr>
                  <p:spPr>
                    <a:xfrm>
                      <a:off x="1600200" y="3886358"/>
                      <a:ext cx="228600" cy="1191"/>
                    </a:xfrm>
                    <a:prstGeom prst="line">
                      <a:avLst/>
                    </a:prstGeom>
                    <a:ln w="3810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13" name="Straight Connector 412"/>
                    <p:cNvCxnSpPr/>
                    <p:nvPr/>
                  </p:nvCxnSpPr>
                  <p:spPr>
                    <a:xfrm>
                      <a:off x="1600200" y="4038600"/>
                      <a:ext cx="381000" cy="1985"/>
                    </a:xfrm>
                    <a:prstGeom prst="line">
                      <a:avLst/>
                    </a:prstGeom>
                    <a:ln w="3810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026" name="Group 80"/>
                  <p:cNvGrpSpPr/>
                  <p:nvPr/>
                </p:nvGrpSpPr>
                <p:grpSpPr>
                  <a:xfrm flipH="1">
                    <a:off x="838200" y="3429756"/>
                    <a:ext cx="114300" cy="229148"/>
                    <a:chOff x="1600200" y="3429635"/>
                    <a:chExt cx="228600" cy="457914"/>
                  </a:xfrm>
                </p:grpSpPr>
                <p:cxnSp>
                  <p:nvCxnSpPr>
                    <p:cNvPr id="405" name="Straight Connector 404"/>
                    <p:cNvCxnSpPr/>
                    <p:nvPr/>
                  </p:nvCxnSpPr>
                  <p:spPr>
                    <a:xfrm>
                      <a:off x="1600200" y="3429635"/>
                      <a:ext cx="228600" cy="1191"/>
                    </a:xfrm>
                    <a:prstGeom prst="line">
                      <a:avLst/>
                    </a:prstGeom>
                    <a:ln w="3810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06" name="Straight Connector 405"/>
                    <p:cNvCxnSpPr/>
                    <p:nvPr/>
                  </p:nvCxnSpPr>
                  <p:spPr>
                    <a:xfrm>
                      <a:off x="1600200" y="3581876"/>
                      <a:ext cx="228600" cy="1191"/>
                    </a:xfrm>
                    <a:prstGeom prst="line">
                      <a:avLst/>
                    </a:prstGeom>
                    <a:ln w="3810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07" name="Straight Connector 406"/>
                    <p:cNvCxnSpPr/>
                    <p:nvPr/>
                  </p:nvCxnSpPr>
                  <p:spPr>
                    <a:xfrm>
                      <a:off x="1600200" y="3734117"/>
                      <a:ext cx="228600" cy="1191"/>
                    </a:xfrm>
                    <a:prstGeom prst="line">
                      <a:avLst/>
                    </a:prstGeom>
                    <a:ln w="3810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08" name="Straight Connector 407"/>
                    <p:cNvCxnSpPr/>
                    <p:nvPr/>
                  </p:nvCxnSpPr>
                  <p:spPr>
                    <a:xfrm>
                      <a:off x="1600200" y="3886358"/>
                      <a:ext cx="228600" cy="1191"/>
                    </a:xfrm>
                    <a:prstGeom prst="line">
                      <a:avLst/>
                    </a:prstGeom>
                    <a:ln w="3810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</p:grpSp>
        </p:grpSp>
        <p:sp>
          <p:nvSpPr>
            <p:cNvPr id="632" name="Rounded Rectangle 631"/>
            <p:cNvSpPr/>
            <p:nvPr/>
          </p:nvSpPr>
          <p:spPr>
            <a:xfrm>
              <a:off x="5662864" y="1451808"/>
              <a:ext cx="140368" cy="3810000"/>
            </a:xfrm>
            <a:prstGeom prst="roundRect">
              <a:avLst>
                <a:gd name="adj" fmla="val 25439"/>
              </a:avLst>
            </a:prstGeom>
            <a:gradFill flip="none" rotWithShape="1">
              <a:gsLst>
                <a:gs pos="0">
                  <a:schemeClr val="bg1">
                    <a:alpha val="0"/>
                  </a:schemeClr>
                </a:gs>
                <a:gs pos="50000">
                  <a:schemeClr val="bg1">
                    <a:alpha val="23000"/>
                  </a:schemeClr>
                </a:gs>
                <a:gs pos="100000">
                  <a:schemeClr val="bg1">
                    <a:alpha val="59000"/>
                  </a:scheme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Calibri" pitchFamily="34" charset="0"/>
              </a:endParaRPr>
            </a:p>
          </p:txBody>
        </p:sp>
      </p:grpSp>
      <p:grpSp>
        <p:nvGrpSpPr>
          <p:cNvPr id="1027" name="Group 639"/>
          <p:cNvGrpSpPr/>
          <p:nvPr/>
        </p:nvGrpSpPr>
        <p:grpSpPr>
          <a:xfrm>
            <a:off x="6519899" y="990600"/>
            <a:ext cx="490501" cy="4953000"/>
            <a:chOff x="6519899" y="1295400"/>
            <a:chExt cx="490501" cy="4953000"/>
          </a:xfrm>
        </p:grpSpPr>
        <p:grpSp>
          <p:nvGrpSpPr>
            <p:cNvPr id="1028" name="Group 621"/>
            <p:cNvGrpSpPr/>
            <p:nvPr/>
          </p:nvGrpSpPr>
          <p:grpSpPr>
            <a:xfrm>
              <a:off x="6519899" y="1295400"/>
              <a:ext cx="490501" cy="4953000"/>
              <a:chOff x="6477000" y="1524000"/>
              <a:chExt cx="490501" cy="4953000"/>
            </a:xfrm>
          </p:grpSpPr>
          <p:sp>
            <p:nvSpPr>
              <p:cNvPr id="342" name="Freeform 6"/>
              <p:cNvSpPr>
                <a:spLocks/>
              </p:cNvSpPr>
              <p:nvPr/>
            </p:nvSpPr>
            <p:spPr bwMode="auto">
              <a:xfrm>
                <a:off x="6477000" y="1524000"/>
                <a:ext cx="490501" cy="4953000"/>
              </a:xfrm>
              <a:custGeom>
                <a:avLst/>
                <a:gdLst/>
                <a:ahLst/>
                <a:cxnLst>
                  <a:cxn ang="0">
                    <a:pos x="368" y="168"/>
                  </a:cxn>
                  <a:cxn ang="0">
                    <a:pos x="368" y="150"/>
                  </a:cxn>
                  <a:cxn ang="0">
                    <a:pos x="362" y="118"/>
                  </a:cxn>
                  <a:cxn ang="0">
                    <a:pos x="348" y="88"/>
                  </a:cxn>
                  <a:cxn ang="0">
                    <a:pos x="330" y="60"/>
                  </a:cxn>
                  <a:cxn ang="0">
                    <a:pos x="308" y="38"/>
                  </a:cxn>
                  <a:cxn ang="0">
                    <a:pos x="282" y="20"/>
                  </a:cxn>
                  <a:cxn ang="0">
                    <a:pos x="252" y="8"/>
                  </a:cxn>
                  <a:cxn ang="0">
                    <a:pos x="218" y="0"/>
                  </a:cxn>
                  <a:cxn ang="0">
                    <a:pos x="168" y="0"/>
                  </a:cxn>
                  <a:cxn ang="0">
                    <a:pos x="150" y="0"/>
                  </a:cxn>
                  <a:cxn ang="0">
                    <a:pos x="118" y="8"/>
                  </a:cxn>
                  <a:cxn ang="0">
                    <a:pos x="88" y="20"/>
                  </a:cxn>
                  <a:cxn ang="0">
                    <a:pos x="62" y="38"/>
                  </a:cxn>
                  <a:cxn ang="0">
                    <a:pos x="38" y="60"/>
                  </a:cxn>
                  <a:cxn ang="0">
                    <a:pos x="20" y="88"/>
                  </a:cxn>
                  <a:cxn ang="0">
                    <a:pos x="8" y="118"/>
                  </a:cxn>
                  <a:cxn ang="0">
                    <a:pos x="2" y="150"/>
                  </a:cxn>
                  <a:cxn ang="0">
                    <a:pos x="0" y="544"/>
                  </a:cxn>
                  <a:cxn ang="0">
                    <a:pos x="0" y="550"/>
                  </a:cxn>
                  <a:cxn ang="0">
                    <a:pos x="0" y="2490"/>
                  </a:cxn>
                  <a:cxn ang="0">
                    <a:pos x="0" y="2872"/>
                  </a:cxn>
                  <a:cxn ang="0">
                    <a:pos x="2" y="2900"/>
                  </a:cxn>
                  <a:cxn ang="0">
                    <a:pos x="18" y="2950"/>
                  </a:cxn>
                  <a:cxn ang="0">
                    <a:pos x="50" y="2990"/>
                  </a:cxn>
                  <a:cxn ang="0">
                    <a:pos x="90" y="3020"/>
                  </a:cxn>
                  <a:cxn ang="0">
                    <a:pos x="114" y="3550"/>
                  </a:cxn>
                  <a:cxn ang="0">
                    <a:pos x="114" y="3552"/>
                  </a:cxn>
                  <a:cxn ang="0">
                    <a:pos x="114" y="3664"/>
                  </a:cxn>
                  <a:cxn ang="0">
                    <a:pos x="120" y="3684"/>
                  </a:cxn>
                  <a:cxn ang="0">
                    <a:pos x="132" y="3700"/>
                  </a:cxn>
                  <a:cxn ang="0">
                    <a:pos x="154" y="3712"/>
                  </a:cxn>
                  <a:cxn ang="0">
                    <a:pos x="178" y="3716"/>
                  </a:cxn>
                  <a:cxn ang="0">
                    <a:pos x="190" y="3716"/>
                  </a:cxn>
                  <a:cxn ang="0">
                    <a:pos x="216" y="3712"/>
                  </a:cxn>
                  <a:cxn ang="0">
                    <a:pos x="236" y="3700"/>
                  </a:cxn>
                  <a:cxn ang="0">
                    <a:pos x="250" y="3684"/>
                  </a:cxn>
                  <a:cxn ang="0">
                    <a:pos x="254" y="3664"/>
                  </a:cxn>
                  <a:cxn ang="0">
                    <a:pos x="254" y="3552"/>
                  </a:cxn>
                  <a:cxn ang="0">
                    <a:pos x="254" y="3032"/>
                  </a:cxn>
                  <a:cxn ang="0">
                    <a:pos x="278" y="3020"/>
                  </a:cxn>
                  <a:cxn ang="0">
                    <a:pos x="320" y="2990"/>
                  </a:cxn>
                  <a:cxn ang="0">
                    <a:pos x="350" y="2950"/>
                  </a:cxn>
                  <a:cxn ang="0">
                    <a:pos x="366" y="2900"/>
                  </a:cxn>
                  <a:cxn ang="0">
                    <a:pos x="368" y="2496"/>
                  </a:cxn>
                  <a:cxn ang="0">
                    <a:pos x="368" y="2490"/>
                  </a:cxn>
                  <a:cxn ang="0">
                    <a:pos x="368" y="550"/>
                  </a:cxn>
                  <a:cxn ang="0">
                    <a:pos x="368" y="544"/>
                  </a:cxn>
                </a:cxnLst>
                <a:rect l="0" t="0" r="r" b="b"/>
                <a:pathLst>
                  <a:path w="368" h="3716">
                    <a:moveTo>
                      <a:pt x="368" y="544"/>
                    </a:moveTo>
                    <a:lnTo>
                      <a:pt x="368" y="168"/>
                    </a:lnTo>
                    <a:lnTo>
                      <a:pt x="368" y="168"/>
                    </a:lnTo>
                    <a:lnTo>
                      <a:pt x="368" y="150"/>
                    </a:lnTo>
                    <a:lnTo>
                      <a:pt x="366" y="134"/>
                    </a:lnTo>
                    <a:lnTo>
                      <a:pt x="362" y="118"/>
                    </a:lnTo>
                    <a:lnTo>
                      <a:pt x="356" y="102"/>
                    </a:lnTo>
                    <a:lnTo>
                      <a:pt x="348" y="88"/>
                    </a:lnTo>
                    <a:lnTo>
                      <a:pt x="340" y="74"/>
                    </a:lnTo>
                    <a:lnTo>
                      <a:pt x="330" y="60"/>
                    </a:lnTo>
                    <a:lnTo>
                      <a:pt x="320" y="50"/>
                    </a:lnTo>
                    <a:lnTo>
                      <a:pt x="308" y="38"/>
                    </a:lnTo>
                    <a:lnTo>
                      <a:pt x="294" y="28"/>
                    </a:lnTo>
                    <a:lnTo>
                      <a:pt x="282" y="20"/>
                    </a:lnTo>
                    <a:lnTo>
                      <a:pt x="266" y="14"/>
                    </a:lnTo>
                    <a:lnTo>
                      <a:pt x="252" y="8"/>
                    </a:lnTo>
                    <a:lnTo>
                      <a:pt x="234" y="4"/>
                    </a:lnTo>
                    <a:lnTo>
                      <a:pt x="218" y="0"/>
                    </a:lnTo>
                    <a:lnTo>
                      <a:pt x="202" y="0"/>
                    </a:lnTo>
                    <a:lnTo>
                      <a:pt x="168" y="0"/>
                    </a:lnTo>
                    <a:lnTo>
                      <a:pt x="168" y="0"/>
                    </a:lnTo>
                    <a:lnTo>
                      <a:pt x="150" y="0"/>
                    </a:lnTo>
                    <a:lnTo>
                      <a:pt x="134" y="4"/>
                    </a:lnTo>
                    <a:lnTo>
                      <a:pt x="118" y="8"/>
                    </a:lnTo>
                    <a:lnTo>
                      <a:pt x="102" y="14"/>
                    </a:lnTo>
                    <a:lnTo>
                      <a:pt x="88" y="20"/>
                    </a:lnTo>
                    <a:lnTo>
                      <a:pt x="74" y="28"/>
                    </a:lnTo>
                    <a:lnTo>
                      <a:pt x="62" y="38"/>
                    </a:lnTo>
                    <a:lnTo>
                      <a:pt x="50" y="50"/>
                    </a:lnTo>
                    <a:lnTo>
                      <a:pt x="38" y="60"/>
                    </a:lnTo>
                    <a:lnTo>
                      <a:pt x="28" y="74"/>
                    </a:lnTo>
                    <a:lnTo>
                      <a:pt x="20" y="88"/>
                    </a:lnTo>
                    <a:lnTo>
                      <a:pt x="14" y="102"/>
                    </a:lnTo>
                    <a:lnTo>
                      <a:pt x="8" y="118"/>
                    </a:lnTo>
                    <a:lnTo>
                      <a:pt x="4" y="134"/>
                    </a:lnTo>
                    <a:lnTo>
                      <a:pt x="2" y="150"/>
                    </a:lnTo>
                    <a:lnTo>
                      <a:pt x="0" y="168"/>
                    </a:lnTo>
                    <a:lnTo>
                      <a:pt x="0" y="544"/>
                    </a:lnTo>
                    <a:lnTo>
                      <a:pt x="0" y="544"/>
                    </a:lnTo>
                    <a:lnTo>
                      <a:pt x="0" y="550"/>
                    </a:lnTo>
                    <a:lnTo>
                      <a:pt x="0" y="2490"/>
                    </a:lnTo>
                    <a:lnTo>
                      <a:pt x="0" y="2490"/>
                    </a:lnTo>
                    <a:lnTo>
                      <a:pt x="0" y="2496"/>
                    </a:lnTo>
                    <a:lnTo>
                      <a:pt x="0" y="2872"/>
                    </a:lnTo>
                    <a:lnTo>
                      <a:pt x="0" y="2872"/>
                    </a:lnTo>
                    <a:lnTo>
                      <a:pt x="2" y="2900"/>
                    </a:lnTo>
                    <a:lnTo>
                      <a:pt x="8" y="2926"/>
                    </a:lnTo>
                    <a:lnTo>
                      <a:pt x="18" y="2950"/>
                    </a:lnTo>
                    <a:lnTo>
                      <a:pt x="32" y="2972"/>
                    </a:lnTo>
                    <a:lnTo>
                      <a:pt x="50" y="2990"/>
                    </a:lnTo>
                    <a:lnTo>
                      <a:pt x="68" y="3008"/>
                    </a:lnTo>
                    <a:lnTo>
                      <a:pt x="90" y="3020"/>
                    </a:lnTo>
                    <a:lnTo>
                      <a:pt x="114" y="3032"/>
                    </a:lnTo>
                    <a:lnTo>
                      <a:pt x="114" y="3550"/>
                    </a:lnTo>
                    <a:lnTo>
                      <a:pt x="114" y="3550"/>
                    </a:lnTo>
                    <a:lnTo>
                      <a:pt x="114" y="3552"/>
                    </a:lnTo>
                    <a:lnTo>
                      <a:pt x="114" y="3664"/>
                    </a:lnTo>
                    <a:lnTo>
                      <a:pt x="114" y="3664"/>
                    </a:lnTo>
                    <a:lnTo>
                      <a:pt x="116" y="3674"/>
                    </a:lnTo>
                    <a:lnTo>
                      <a:pt x="120" y="3684"/>
                    </a:lnTo>
                    <a:lnTo>
                      <a:pt x="126" y="3692"/>
                    </a:lnTo>
                    <a:lnTo>
                      <a:pt x="132" y="3700"/>
                    </a:lnTo>
                    <a:lnTo>
                      <a:pt x="142" y="3706"/>
                    </a:lnTo>
                    <a:lnTo>
                      <a:pt x="154" y="3712"/>
                    </a:lnTo>
                    <a:lnTo>
                      <a:pt x="166" y="3714"/>
                    </a:lnTo>
                    <a:lnTo>
                      <a:pt x="178" y="3716"/>
                    </a:lnTo>
                    <a:lnTo>
                      <a:pt x="190" y="3716"/>
                    </a:lnTo>
                    <a:lnTo>
                      <a:pt x="190" y="3716"/>
                    </a:lnTo>
                    <a:lnTo>
                      <a:pt x="204" y="3714"/>
                    </a:lnTo>
                    <a:lnTo>
                      <a:pt x="216" y="3712"/>
                    </a:lnTo>
                    <a:lnTo>
                      <a:pt x="226" y="3706"/>
                    </a:lnTo>
                    <a:lnTo>
                      <a:pt x="236" y="3700"/>
                    </a:lnTo>
                    <a:lnTo>
                      <a:pt x="244" y="3692"/>
                    </a:lnTo>
                    <a:lnTo>
                      <a:pt x="250" y="3684"/>
                    </a:lnTo>
                    <a:lnTo>
                      <a:pt x="254" y="3674"/>
                    </a:lnTo>
                    <a:lnTo>
                      <a:pt x="254" y="3664"/>
                    </a:lnTo>
                    <a:lnTo>
                      <a:pt x="254" y="3552"/>
                    </a:lnTo>
                    <a:lnTo>
                      <a:pt x="254" y="3552"/>
                    </a:lnTo>
                    <a:lnTo>
                      <a:pt x="254" y="3550"/>
                    </a:lnTo>
                    <a:lnTo>
                      <a:pt x="254" y="3032"/>
                    </a:lnTo>
                    <a:lnTo>
                      <a:pt x="254" y="3032"/>
                    </a:lnTo>
                    <a:lnTo>
                      <a:pt x="278" y="3020"/>
                    </a:lnTo>
                    <a:lnTo>
                      <a:pt x="300" y="3008"/>
                    </a:lnTo>
                    <a:lnTo>
                      <a:pt x="320" y="2990"/>
                    </a:lnTo>
                    <a:lnTo>
                      <a:pt x="336" y="2972"/>
                    </a:lnTo>
                    <a:lnTo>
                      <a:pt x="350" y="2950"/>
                    </a:lnTo>
                    <a:lnTo>
                      <a:pt x="360" y="2926"/>
                    </a:lnTo>
                    <a:lnTo>
                      <a:pt x="366" y="2900"/>
                    </a:lnTo>
                    <a:lnTo>
                      <a:pt x="368" y="2872"/>
                    </a:lnTo>
                    <a:lnTo>
                      <a:pt x="368" y="2496"/>
                    </a:lnTo>
                    <a:lnTo>
                      <a:pt x="368" y="2496"/>
                    </a:lnTo>
                    <a:lnTo>
                      <a:pt x="368" y="2490"/>
                    </a:lnTo>
                    <a:lnTo>
                      <a:pt x="368" y="550"/>
                    </a:lnTo>
                    <a:lnTo>
                      <a:pt x="368" y="550"/>
                    </a:lnTo>
                    <a:lnTo>
                      <a:pt x="368" y="544"/>
                    </a:lnTo>
                    <a:lnTo>
                      <a:pt x="368" y="544"/>
                    </a:lnTo>
                    <a:close/>
                  </a:path>
                </a:pathLst>
              </a:custGeom>
              <a:gradFill>
                <a:gsLst>
                  <a:gs pos="0">
                    <a:schemeClr val="bg1">
                      <a:lumMod val="75000"/>
                    </a:schemeClr>
                  </a:gs>
                  <a:gs pos="50000">
                    <a:schemeClr val="bg1">
                      <a:lumMod val="85000"/>
                    </a:schemeClr>
                  </a:gs>
                  <a:gs pos="100000">
                    <a:schemeClr val="bg1">
                      <a:lumMod val="95000"/>
                    </a:schemeClr>
                  </a:gs>
                </a:gsLst>
                <a:lin ang="5400000" scaled="0"/>
              </a:gradFill>
              <a:ln>
                <a:solidFill>
                  <a:schemeClr val="bg1">
                    <a:lumMod val="50000"/>
                  </a:schemeClr>
                </a:solidFill>
              </a:ln>
              <a:effectLst>
                <a:reflection blurRad="6350" stA="52000" endA="300" endPos="35000" dir="5400000" sy="-100000" algn="bl" rotWithShape="0"/>
              </a:effectLst>
              <a:scene3d>
                <a:camera prst="orthographicFront"/>
                <a:lightRig rig="threePt" dir="t"/>
              </a:scene3d>
              <a:sp3d>
                <a:bevelT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solidFill>
                    <a:schemeClr val="lt1"/>
                  </a:solidFill>
                  <a:latin typeface="Calibri" pitchFamily="34" charset="0"/>
                </a:endParaRPr>
              </a:p>
            </p:txBody>
          </p:sp>
          <p:sp>
            <p:nvSpPr>
              <p:cNvPr id="343" name="Rounded Rectangle 342"/>
              <p:cNvSpPr/>
              <p:nvPr/>
            </p:nvSpPr>
            <p:spPr>
              <a:xfrm>
                <a:off x="6629400" y="4648200"/>
                <a:ext cx="152400" cy="1752600"/>
              </a:xfrm>
              <a:prstGeom prst="roundRect">
                <a:avLst/>
              </a:prstGeom>
              <a:ln>
                <a:noFill/>
              </a:ln>
              <a:effectLst>
                <a:outerShdw blurRad="44450" dist="27940" dir="5400000" algn="ctr">
                  <a:srgbClr val="000000">
                    <a:alpha val="32000"/>
                  </a:srgbClr>
                </a:outerShdw>
                <a:reflection blurRad="6350" stA="52000" endA="300" endPos="35000" dir="5400000" sy="-100000" algn="bl" rotWithShape="0"/>
              </a:effectLst>
              <a:scene3d>
                <a:camera prst="orthographicFront">
                  <a:rot lat="0" lon="0" rev="0"/>
                </a:camera>
                <a:lightRig rig="balanced" dir="t">
                  <a:rot lat="0" lon="0" rev="8700000"/>
                </a:lightRig>
              </a:scene3d>
              <a:sp3d>
                <a:bevelT w="190500" h="381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latin typeface="Calibri" pitchFamily="34" charset="0"/>
                </a:endParaRPr>
              </a:p>
            </p:txBody>
          </p:sp>
          <p:grpSp>
            <p:nvGrpSpPr>
              <p:cNvPr id="1029" name="Group 343"/>
              <p:cNvGrpSpPr/>
              <p:nvPr/>
            </p:nvGrpSpPr>
            <p:grpSpPr>
              <a:xfrm>
                <a:off x="6629400" y="2354184"/>
                <a:ext cx="192504" cy="3056016"/>
                <a:chOff x="762000" y="2354184"/>
                <a:chExt cx="192504" cy="3056016"/>
              </a:xfrm>
            </p:grpSpPr>
            <p:grpSp>
              <p:nvGrpSpPr>
                <p:cNvPr id="1031" name="Group 14"/>
                <p:cNvGrpSpPr/>
                <p:nvPr/>
              </p:nvGrpSpPr>
              <p:grpSpPr>
                <a:xfrm flipH="1">
                  <a:off x="764004" y="3886199"/>
                  <a:ext cx="190500" cy="1524002"/>
                  <a:chOff x="1600200" y="2286000"/>
                  <a:chExt cx="381000" cy="3048000"/>
                </a:xfrm>
              </p:grpSpPr>
              <p:grpSp>
                <p:nvGrpSpPr>
                  <p:cNvPr id="1032" name="Group 65"/>
                  <p:cNvGrpSpPr/>
                  <p:nvPr/>
                </p:nvGrpSpPr>
                <p:grpSpPr>
                  <a:xfrm>
                    <a:off x="1600200" y="2286000"/>
                    <a:ext cx="381000" cy="763985"/>
                    <a:chOff x="1600200" y="2286000"/>
                    <a:chExt cx="381000" cy="763985"/>
                  </a:xfrm>
                </p:grpSpPr>
                <p:cxnSp>
                  <p:nvCxnSpPr>
                    <p:cNvPr id="390" name="Straight Connector 389"/>
                    <p:cNvCxnSpPr/>
                    <p:nvPr/>
                  </p:nvCxnSpPr>
                  <p:spPr>
                    <a:xfrm>
                      <a:off x="1600200" y="2286000"/>
                      <a:ext cx="381000" cy="1985"/>
                    </a:xfrm>
                    <a:prstGeom prst="line">
                      <a:avLst/>
                    </a:prstGeom>
                    <a:ln w="3810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91" name="Straight Connector 390"/>
                    <p:cNvCxnSpPr/>
                    <p:nvPr/>
                  </p:nvCxnSpPr>
                  <p:spPr>
                    <a:xfrm>
                      <a:off x="1600200" y="2439035"/>
                      <a:ext cx="228600" cy="1191"/>
                    </a:xfrm>
                    <a:prstGeom prst="line">
                      <a:avLst/>
                    </a:prstGeom>
                    <a:ln w="3810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92" name="Straight Connector 391"/>
                    <p:cNvCxnSpPr/>
                    <p:nvPr/>
                  </p:nvCxnSpPr>
                  <p:spPr>
                    <a:xfrm>
                      <a:off x="1600200" y="2591276"/>
                      <a:ext cx="228600" cy="1191"/>
                    </a:xfrm>
                    <a:prstGeom prst="line">
                      <a:avLst/>
                    </a:prstGeom>
                    <a:ln w="3810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93" name="Straight Connector 392"/>
                    <p:cNvCxnSpPr/>
                    <p:nvPr/>
                  </p:nvCxnSpPr>
                  <p:spPr>
                    <a:xfrm>
                      <a:off x="1600200" y="2743517"/>
                      <a:ext cx="228600" cy="1191"/>
                    </a:xfrm>
                    <a:prstGeom prst="line">
                      <a:avLst/>
                    </a:prstGeom>
                    <a:ln w="3810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94" name="Straight Connector 393"/>
                    <p:cNvCxnSpPr/>
                    <p:nvPr/>
                  </p:nvCxnSpPr>
                  <p:spPr>
                    <a:xfrm>
                      <a:off x="1600200" y="2895758"/>
                      <a:ext cx="228600" cy="1191"/>
                    </a:xfrm>
                    <a:prstGeom prst="line">
                      <a:avLst/>
                    </a:prstGeom>
                    <a:ln w="3810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95" name="Straight Connector 394"/>
                    <p:cNvCxnSpPr/>
                    <p:nvPr/>
                  </p:nvCxnSpPr>
                  <p:spPr>
                    <a:xfrm>
                      <a:off x="1600200" y="3048000"/>
                      <a:ext cx="381000" cy="1985"/>
                    </a:xfrm>
                    <a:prstGeom prst="line">
                      <a:avLst/>
                    </a:prstGeom>
                    <a:ln w="3810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033" name="Group 73"/>
                  <p:cNvGrpSpPr/>
                  <p:nvPr/>
                </p:nvGrpSpPr>
                <p:grpSpPr>
                  <a:xfrm>
                    <a:off x="1600200" y="3200373"/>
                    <a:ext cx="381000" cy="610950"/>
                    <a:chOff x="1600200" y="3429635"/>
                    <a:chExt cx="381000" cy="610950"/>
                  </a:xfrm>
                </p:grpSpPr>
                <p:cxnSp>
                  <p:nvCxnSpPr>
                    <p:cNvPr id="385" name="Straight Connector 30"/>
                    <p:cNvCxnSpPr/>
                    <p:nvPr/>
                  </p:nvCxnSpPr>
                  <p:spPr>
                    <a:xfrm>
                      <a:off x="1600200" y="3429635"/>
                      <a:ext cx="228600" cy="1191"/>
                    </a:xfrm>
                    <a:prstGeom prst="line">
                      <a:avLst/>
                    </a:prstGeom>
                    <a:ln w="3810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86" name="Straight Connector 31"/>
                    <p:cNvCxnSpPr/>
                    <p:nvPr/>
                  </p:nvCxnSpPr>
                  <p:spPr>
                    <a:xfrm>
                      <a:off x="1600200" y="3581876"/>
                      <a:ext cx="228600" cy="1191"/>
                    </a:xfrm>
                    <a:prstGeom prst="line">
                      <a:avLst/>
                    </a:prstGeom>
                    <a:ln w="3810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87" name="Straight Connector 32"/>
                    <p:cNvCxnSpPr/>
                    <p:nvPr/>
                  </p:nvCxnSpPr>
                  <p:spPr>
                    <a:xfrm>
                      <a:off x="1600200" y="3734117"/>
                      <a:ext cx="228600" cy="1191"/>
                    </a:xfrm>
                    <a:prstGeom prst="line">
                      <a:avLst/>
                    </a:prstGeom>
                    <a:ln w="3810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88" name="Straight Connector 33"/>
                    <p:cNvCxnSpPr/>
                    <p:nvPr/>
                  </p:nvCxnSpPr>
                  <p:spPr>
                    <a:xfrm>
                      <a:off x="1600200" y="3886358"/>
                      <a:ext cx="228600" cy="1191"/>
                    </a:xfrm>
                    <a:prstGeom prst="line">
                      <a:avLst/>
                    </a:prstGeom>
                    <a:ln w="3810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89" name="Straight Connector 388"/>
                    <p:cNvCxnSpPr/>
                    <p:nvPr/>
                  </p:nvCxnSpPr>
                  <p:spPr>
                    <a:xfrm>
                      <a:off x="1600200" y="4038600"/>
                      <a:ext cx="381000" cy="1985"/>
                    </a:xfrm>
                    <a:prstGeom prst="line">
                      <a:avLst/>
                    </a:prstGeom>
                    <a:ln w="3810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034" name="Group 74"/>
                  <p:cNvGrpSpPr/>
                  <p:nvPr/>
                </p:nvGrpSpPr>
                <p:grpSpPr>
                  <a:xfrm>
                    <a:off x="1600200" y="3961711"/>
                    <a:ext cx="381000" cy="610950"/>
                    <a:chOff x="1600200" y="3429635"/>
                    <a:chExt cx="381000" cy="610950"/>
                  </a:xfrm>
                </p:grpSpPr>
                <p:cxnSp>
                  <p:nvCxnSpPr>
                    <p:cNvPr id="380" name="Straight Connector 379"/>
                    <p:cNvCxnSpPr/>
                    <p:nvPr/>
                  </p:nvCxnSpPr>
                  <p:spPr>
                    <a:xfrm>
                      <a:off x="1600200" y="3429635"/>
                      <a:ext cx="228600" cy="1191"/>
                    </a:xfrm>
                    <a:prstGeom prst="line">
                      <a:avLst/>
                    </a:prstGeom>
                    <a:ln w="3810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81" name="Straight Connector 380"/>
                    <p:cNvCxnSpPr/>
                    <p:nvPr/>
                  </p:nvCxnSpPr>
                  <p:spPr>
                    <a:xfrm>
                      <a:off x="1600200" y="3581876"/>
                      <a:ext cx="228600" cy="1191"/>
                    </a:xfrm>
                    <a:prstGeom prst="line">
                      <a:avLst/>
                    </a:prstGeom>
                    <a:ln w="3810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82" name="Straight Connector 381"/>
                    <p:cNvCxnSpPr/>
                    <p:nvPr/>
                  </p:nvCxnSpPr>
                  <p:spPr>
                    <a:xfrm>
                      <a:off x="1600200" y="3734117"/>
                      <a:ext cx="228600" cy="1191"/>
                    </a:xfrm>
                    <a:prstGeom prst="line">
                      <a:avLst/>
                    </a:prstGeom>
                    <a:ln w="3810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83" name="Straight Connector 382"/>
                    <p:cNvCxnSpPr/>
                    <p:nvPr/>
                  </p:nvCxnSpPr>
                  <p:spPr>
                    <a:xfrm>
                      <a:off x="1600200" y="3886358"/>
                      <a:ext cx="228600" cy="1191"/>
                    </a:xfrm>
                    <a:prstGeom prst="line">
                      <a:avLst/>
                    </a:prstGeom>
                    <a:ln w="3810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84" name="Straight Connector 383"/>
                    <p:cNvCxnSpPr/>
                    <p:nvPr/>
                  </p:nvCxnSpPr>
                  <p:spPr>
                    <a:xfrm>
                      <a:off x="1600200" y="4038600"/>
                      <a:ext cx="381000" cy="1985"/>
                    </a:xfrm>
                    <a:prstGeom prst="line">
                      <a:avLst/>
                    </a:prstGeom>
                    <a:ln w="3810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035" name="Group 80"/>
                  <p:cNvGrpSpPr/>
                  <p:nvPr/>
                </p:nvGrpSpPr>
                <p:grpSpPr>
                  <a:xfrm>
                    <a:off x="1600200" y="4723050"/>
                    <a:ext cx="381000" cy="610950"/>
                    <a:chOff x="1600200" y="3429635"/>
                    <a:chExt cx="381000" cy="610950"/>
                  </a:xfrm>
                </p:grpSpPr>
                <p:cxnSp>
                  <p:nvCxnSpPr>
                    <p:cNvPr id="375" name="Straight Connector 374"/>
                    <p:cNvCxnSpPr/>
                    <p:nvPr/>
                  </p:nvCxnSpPr>
                  <p:spPr>
                    <a:xfrm>
                      <a:off x="1600200" y="3429635"/>
                      <a:ext cx="228600" cy="1191"/>
                    </a:xfrm>
                    <a:prstGeom prst="line">
                      <a:avLst/>
                    </a:prstGeom>
                    <a:ln w="3810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76" name="Straight Connector 375"/>
                    <p:cNvCxnSpPr/>
                    <p:nvPr/>
                  </p:nvCxnSpPr>
                  <p:spPr>
                    <a:xfrm>
                      <a:off x="1600200" y="3581876"/>
                      <a:ext cx="228600" cy="1191"/>
                    </a:xfrm>
                    <a:prstGeom prst="line">
                      <a:avLst/>
                    </a:prstGeom>
                    <a:ln w="3810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77" name="Straight Connector 376"/>
                    <p:cNvCxnSpPr/>
                    <p:nvPr/>
                  </p:nvCxnSpPr>
                  <p:spPr>
                    <a:xfrm>
                      <a:off x="1600200" y="3734117"/>
                      <a:ext cx="228600" cy="1191"/>
                    </a:xfrm>
                    <a:prstGeom prst="line">
                      <a:avLst/>
                    </a:prstGeom>
                    <a:ln w="3810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78" name="Straight Connector 377"/>
                    <p:cNvCxnSpPr/>
                    <p:nvPr/>
                  </p:nvCxnSpPr>
                  <p:spPr>
                    <a:xfrm>
                      <a:off x="1600200" y="3886358"/>
                      <a:ext cx="228600" cy="1191"/>
                    </a:xfrm>
                    <a:prstGeom prst="line">
                      <a:avLst/>
                    </a:prstGeom>
                    <a:ln w="3810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79" name="Straight Connector 378"/>
                    <p:cNvCxnSpPr/>
                    <p:nvPr/>
                  </p:nvCxnSpPr>
                  <p:spPr>
                    <a:xfrm>
                      <a:off x="1600200" y="4038600"/>
                      <a:ext cx="381000" cy="1985"/>
                    </a:xfrm>
                    <a:prstGeom prst="line">
                      <a:avLst/>
                    </a:prstGeom>
                    <a:ln w="3810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1036" name="Group 68"/>
                <p:cNvGrpSpPr/>
                <p:nvPr/>
              </p:nvGrpSpPr>
              <p:grpSpPr>
                <a:xfrm>
                  <a:off x="762000" y="2354761"/>
                  <a:ext cx="190500" cy="1448527"/>
                  <a:chOff x="762000" y="2210377"/>
                  <a:chExt cx="190500" cy="1448527"/>
                </a:xfrm>
              </p:grpSpPr>
              <p:grpSp>
                <p:nvGrpSpPr>
                  <p:cNvPr id="1037" name="Group 65"/>
                  <p:cNvGrpSpPr/>
                  <p:nvPr/>
                </p:nvGrpSpPr>
                <p:grpSpPr>
                  <a:xfrm flipH="1">
                    <a:off x="762000" y="2210377"/>
                    <a:ext cx="190500" cy="382186"/>
                    <a:chOff x="1600200" y="2286000"/>
                    <a:chExt cx="381000" cy="763985"/>
                  </a:xfrm>
                </p:grpSpPr>
                <p:cxnSp>
                  <p:nvCxnSpPr>
                    <p:cNvPr id="365" name="Straight Connector 364"/>
                    <p:cNvCxnSpPr/>
                    <p:nvPr/>
                  </p:nvCxnSpPr>
                  <p:spPr>
                    <a:xfrm>
                      <a:off x="1600200" y="2286000"/>
                      <a:ext cx="381000" cy="1985"/>
                    </a:xfrm>
                    <a:prstGeom prst="line">
                      <a:avLst/>
                    </a:prstGeom>
                    <a:ln w="3810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66" name="Straight Connector 365"/>
                    <p:cNvCxnSpPr/>
                    <p:nvPr/>
                  </p:nvCxnSpPr>
                  <p:spPr>
                    <a:xfrm>
                      <a:off x="1600200" y="2439035"/>
                      <a:ext cx="228600" cy="1191"/>
                    </a:xfrm>
                    <a:prstGeom prst="line">
                      <a:avLst/>
                    </a:prstGeom>
                    <a:ln w="3810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67" name="Straight Connector 366"/>
                    <p:cNvCxnSpPr/>
                    <p:nvPr/>
                  </p:nvCxnSpPr>
                  <p:spPr>
                    <a:xfrm>
                      <a:off x="1600200" y="2591276"/>
                      <a:ext cx="228600" cy="1191"/>
                    </a:xfrm>
                    <a:prstGeom prst="line">
                      <a:avLst/>
                    </a:prstGeom>
                    <a:ln w="3810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68" name="Straight Connector 367"/>
                    <p:cNvCxnSpPr/>
                    <p:nvPr/>
                  </p:nvCxnSpPr>
                  <p:spPr>
                    <a:xfrm>
                      <a:off x="1600200" y="2743517"/>
                      <a:ext cx="228600" cy="1191"/>
                    </a:xfrm>
                    <a:prstGeom prst="line">
                      <a:avLst/>
                    </a:prstGeom>
                    <a:ln w="3810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69" name="Straight Connector 368"/>
                    <p:cNvCxnSpPr/>
                    <p:nvPr/>
                  </p:nvCxnSpPr>
                  <p:spPr>
                    <a:xfrm>
                      <a:off x="1600200" y="2895758"/>
                      <a:ext cx="228600" cy="1191"/>
                    </a:xfrm>
                    <a:prstGeom prst="line">
                      <a:avLst/>
                    </a:prstGeom>
                    <a:ln w="3810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70" name="Straight Connector 369"/>
                    <p:cNvCxnSpPr/>
                    <p:nvPr/>
                  </p:nvCxnSpPr>
                  <p:spPr>
                    <a:xfrm>
                      <a:off x="1600200" y="3048000"/>
                      <a:ext cx="381000" cy="1985"/>
                    </a:xfrm>
                    <a:prstGeom prst="line">
                      <a:avLst/>
                    </a:prstGeom>
                    <a:ln w="3810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038" name="Group 73"/>
                  <p:cNvGrpSpPr/>
                  <p:nvPr/>
                </p:nvGrpSpPr>
                <p:grpSpPr>
                  <a:xfrm flipH="1">
                    <a:off x="762000" y="2668419"/>
                    <a:ext cx="190500" cy="305730"/>
                    <a:chOff x="1600200" y="3429635"/>
                    <a:chExt cx="381000" cy="610950"/>
                  </a:xfrm>
                </p:grpSpPr>
                <p:cxnSp>
                  <p:nvCxnSpPr>
                    <p:cNvPr id="360" name="Straight Connector 359"/>
                    <p:cNvCxnSpPr/>
                    <p:nvPr/>
                  </p:nvCxnSpPr>
                  <p:spPr>
                    <a:xfrm>
                      <a:off x="1600200" y="3429635"/>
                      <a:ext cx="228600" cy="1191"/>
                    </a:xfrm>
                    <a:prstGeom prst="line">
                      <a:avLst/>
                    </a:prstGeom>
                    <a:ln w="3810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61" name="Straight Connector 360"/>
                    <p:cNvCxnSpPr/>
                    <p:nvPr/>
                  </p:nvCxnSpPr>
                  <p:spPr>
                    <a:xfrm>
                      <a:off x="1600200" y="3581876"/>
                      <a:ext cx="228600" cy="1191"/>
                    </a:xfrm>
                    <a:prstGeom prst="line">
                      <a:avLst/>
                    </a:prstGeom>
                    <a:ln w="3810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62" name="Straight Connector 361"/>
                    <p:cNvCxnSpPr/>
                    <p:nvPr/>
                  </p:nvCxnSpPr>
                  <p:spPr>
                    <a:xfrm>
                      <a:off x="1600200" y="3734117"/>
                      <a:ext cx="228600" cy="1191"/>
                    </a:xfrm>
                    <a:prstGeom prst="line">
                      <a:avLst/>
                    </a:prstGeom>
                    <a:ln w="3810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63" name="Straight Connector 362"/>
                    <p:cNvCxnSpPr/>
                    <p:nvPr/>
                  </p:nvCxnSpPr>
                  <p:spPr>
                    <a:xfrm>
                      <a:off x="1600200" y="3886358"/>
                      <a:ext cx="228600" cy="1191"/>
                    </a:xfrm>
                    <a:prstGeom prst="line">
                      <a:avLst/>
                    </a:prstGeom>
                    <a:ln w="3810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64" name="Straight Connector 363"/>
                    <p:cNvCxnSpPr/>
                    <p:nvPr/>
                  </p:nvCxnSpPr>
                  <p:spPr>
                    <a:xfrm>
                      <a:off x="1600200" y="4038600"/>
                      <a:ext cx="381000" cy="1985"/>
                    </a:xfrm>
                    <a:prstGeom prst="line">
                      <a:avLst/>
                    </a:prstGeom>
                    <a:ln w="3810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039" name="Group 74"/>
                  <p:cNvGrpSpPr/>
                  <p:nvPr/>
                </p:nvGrpSpPr>
                <p:grpSpPr>
                  <a:xfrm flipH="1">
                    <a:off x="762000" y="3049088"/>
                    <a:ext cx="190500" cy="305730"/>
                    <a:chOff x="1600200" y="3429635"/>
                    <a:chExt cx="381000" cy="610950"/>
                  </a:xfrm>
                </p:grpSpPr>
                <p:cxnSp>
                  <p:nvCxnSpPr>
                    <p:cNvPr id="355" name="Straight Connector 354"/>
                    <p:cNvCxnSpPr/>
                    <p:nvPr/>
                  </p:nvCxnSpPr>
                  <p:spPr>
                    <a:xfrm>
                      <a:off x="1600200" y="3429635"/>
                      <a:ext cx="228600" cy="1191"/>
                    </a:xfrm>
                    <a:prstGeom prst="line">
                      <a:avLst/>
                    </a:prstGeom>
                    <a:ln w="3810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56" name="Straight Connector 355"/>
                    <p:cNvCxnSpPr/>
                    <p:nvPr/>
                  </p:nvCxnSpPr>
                  <p:spPr>
                    <a:xfrm>
                      <a:off x="1600200" y="3581876"/>
                      <a:ext cx="228600" cy="1191"/>
                    </a:xfrm>
                    <a:prstGeom prst="line">
                      <a:avLst/>
                    </a:prstGeom>
                    <a:ln w="3810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57" name="Straight Connector 356"/>
                    <p:cNvCxnSpPr/>
                    <p:nvPr/>
                  </p:nvCxnSpPr>
                  <p:spPr>
                    <a:xfrm>
                      <a:off x="1600200" y="3734117"/>
                      <a:ext cx="228600" cy="1191"/>
                    </a:xfrm>
                    <a:prstGeom prst="line">
                      <a:avLst/>
                    </a:prstGeom>
                    <a:ln w="3810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58" name="Straight Connector 357"/>
                    <p:cNvCxnSpPr/>
                    <p:nvPr/>
                  </p:nvCxnSpPr>
                  <p:spPr>
                    <a:xfrm>
                      <a:off x="1600200" y="3886358"/>
                      <a:ext cx="228600" cy="1191"/>
                    </a:xfrm>
                    <a:prstGeom prst="line">
                      <a:avLst/>
                    </a:prstGeom>
                    <a:ln w="3810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59" name="Straight Connector 358"/>
                    <p:cNvCxnSpPr/>
                    <p:nvPr/>
                  </p:nvCxnSpPr>
                  <p:spPr>
                    <a:xfrm>
                      <a:off x="1600200" y="4038600"/>
                      <a:ext cx="381000" cy="1985"/>
                    </a:xfrm>
                    <a:prstGeom prst="line">
                      <a:avLst/>
                    </a:prstGeom>
                    <a:ln w="3810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040" name="Group 80"/>
                  <p:cNvGrpSpPr/>
                  <p:nvPr/>
                </p:nvGrpSpPr>
                <p:grpSpPr>
                  <a:xfrm flipH="1">
                    <a:off x="838200" y="3429756"/>
                    <a:ext cx="114300" cy="229148"/>
                    <a:chOff x="1600200" y="3429635"/>
                    <a:chExt cx="228600" cy="457914"/>
                  </a:xfrm>
                </p:grpSpPr>
                <p:cxnSp>
                  <p:nvCxnSpPr>
                    <p:cNvPr id="351" name="Straight Connector 350"/>
                    <p:cNvCxnSpPr/>
                    <p:nvPr/>
                  </p:nvCxnSpPr>
                  <p:spPr>
                    <a:xfrm>
                      <a:off x="1600200" y="3429635"/>
                      <a:ext cx="228600" cy="1191"/>
                    </a:xfrm>
                    <a:prstGeom prst="line">
                      <a:avLst/>
                    </a:prstGeom>
                    <a:ln w="3810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52" name="Straight Connector 351"/>
                    <p:cNvCxnSpPr/>
                    <p:nvPr/>
                  </p:nvCxnSpPr>
                  <p:spPr>
                    <a:xfrm>
                      <a:off x="1600200" y="3581876"/>
                      <a:ext cx="228600" cy="1191"/>
                    </a:xfrm>
                    <a:prstGeom prst="line">
                      <a:avLst/>
                    </a:prstGeom>
                    <a:ln w="3810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53" name="Straight Connector 352"/>
                    <p:cNvCxnSpPr/>
                    <p:nvPr/>
                  </p:nvCxnSpPr>
                  <p:spPr>
                    <a:xfrm>
                      <a:off x="1600200" y="3734117"/>
                      <a:ext cx="228600" cy="1191"/>
                    </a:xfrm>
                    <a:prstGeom prst="line">
                      <a:avLst/>
                    </a:prstGeom>
                    <a:ln w="3810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54" name="Straight Connector 353"/>
                    <p:cNvCxnSpPr/>
                    <p:nvPr/>
                  </p:nvCxnSpPr>
                  <p:spPr>
                    <a:xfrm>
                      <a:off x="1600200" y="3886358"/>
                      <a:ext cx="228600" cy="1191"/>
                    </a:xfrm>
                    <a:prstGeom prst="line">
                      <a:avLst/>
                    </a:prstGeom>
                    <a:ln w="3810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</p:grpSp>
        </p:grpSp>
        <p:sp>
          <p:nvSpPr>
            <p:cNvPr id="633" name="Rounded Rectangle 632"/>
            <p:cNvSpPr/>
            <p:nvPr/>
          </p:nvSpPr>
          <p:spPr>
            <a:xfrm>
              <a:off x="6729664" y="1451808"/>
              <a:ext cx="140368" cy="3810000"/>
            </a:xfrm>
            <a:prstGeom prst="roundRect">
              <a:avLst>
                <a:gd name="adj" fmla="val 25439"/>
              </a:avLst>
            </a:prstGeom>
            <a:gradFill flip="none" rotWithShape="1">
              <a:gsLst>
                <a:gs pos="0">
                  <a:schemeClr val="bg1">
                    <a:alpha val="0"/>
                  </a:schemeClr>
                </a:gs>
                <a:gs pos="50000">
                  <a:schemeClr val="bg1">
                    <a:alpha val="23000"/>
                  </a:schemeClr>
                </a:gs>
                <a:gs pos="100000">
                  <a:schemeClr val="bg1">
                    <a:alpha val="59000"/>
                  </a:scheme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Calibri" pitchFamily="34" charset="0"/>
              </a:endParaRPr>
            </a:p>
          </p:txBody>
        </p:sp>
      </p:grpSp>
      <p:grpSp>
        <p:nvGrpSpPr>
          <p:cNvPr id="1041" name="Group 640"/>
          <p:cNvGrpSpPr/>
          <p:nvPr/>
        </p:nvGrpSpPr>
        <p:grpSpPr>
          <a:xfrm>
            <a:off x="7662899" y="990600"/>
            <a:ext cx="490501" cy="4953000"/>
            <a:chOff x="7662899" y="1295400"/>
            <a:chExt cx="490501" cy="4953000"/>
          </a:xfrm>
        </p:grpSpPr>
        <p:grpSp>
          <p:nvGrpSpPr>
            <p:cNvPr id="1042" name="Group 626"/>
            <p:cNvGrpSpPr/>
            <p:nvPr/>
          </p:nvGrpSpPr>
          <p:grpSpPr>
            <a:xfrm>
              <a:off x="7662899" y="1295400"/>
              <a:ext cx="490501" cy="4953000"/>
              <a:chOff x="7662899" y="1295400"/>
              <a:chExt cx="490501" cy="4953000"/>
            </a:xfrm>
          </p:grpSpPr>
          <p:sp>
            <p:nvSpPr>
              <p:cNvPr id="288" name="Freeform 6"/>
              <p:cNvSpPr>
                <a:spLocks/>
              </p:cNvSpPr>
              <p:nvPr/>
            </p:nvSpPr>
            <p:spPr bwMode="auto">
              <a:xfrm>
                <a:off x="7662899" y="1295400"/>
                <a:ext cx="490501" cy="4953000"/>
              </a:xfrm>
              <a:custGeom>
                <a:avLst/>
                <a:gdLst/>
                <a:ahLst/>
                <a:cxnLst>
                  <a:cxn ang="0">
                    <a:pos x="368" y="168"/>
                  </a:cxn>
                  <a:cxn ang="0">
                    <a:pos x="368" y="150"/>
                  </a:cxn>
                  <a:cxn ang="0">
                    <a:pos x="362" y="118"/>
                  </a:cxn>
                  <a:cxn ang="0">
                    <a:pos x="348" y="88"/>
                  </a:cxn>
                  <a:cxn ang="0">
                    <a:pos x="330" y="60"/>
                  </a:cxn>
                  <a:cxn ang="0">
                    <a:pos x="308" y="38"/>
                  </a:cxn>
                  <a:cxn ang="0">
                    <a:pos x="282" y="20"/>
                  </a:cxn>
                  <a:cxn ang="0">
                    <a:pos x="252" y="8"/>
                  </a:cxn>
                  <a:cxn ang="0">
                    <a:pos x="218" y="0"/>
                  </a:cxn>
                  <a:cxn ang="0">
                    <a:pos x="168" y="0"/>
                  </a:cxn>
                  <a:cxn ang="0">
                    <a:pos x="150" y="0"/>
                  </a:cxn>
                  <a:cxn ang="0">
                    <a:pos x="118" y="8"/>
                  </a:cxn>
                  <a:cxn ang="0">
                    <a:pos x="88" y="20"/>
                  </a:cxn>
                  <a:cxn ang="0">
                    <a:pos x="62" y="38"/>
                  </a:cxn>
                  <a:cxn ang="0">
                    <a:pos x="38" y="60"/>
                  </a:cxn>
                  <a:cxn ang="0">
                    <a:pos x="20" y="88"/>
                  </a:cxn>
                  <a:cxn ang="0">
                    <a:pos x="8" y="118"/>
                  </a:cxn>
                  <a:cxn ang="0">
                    <a:pos x="2" y="150"/>
                  </a:cxn>
                  <a:cxn ang="0">
                    <a:pos x="0" y="544"/>
                  </a:cxn>
                  <a:cxn ang="0">
                    <a:pos x="0" y="550"/>
                  </a:cxn>
                  <a:cxn ang="0">
                    <a:pos x="0" y="2490"/>
                  </a:cxn>
                  <a:cxn ang="0">
                    <a:pos x="0" y="2872"/>
                  </a:cxn>
                  <a:cxn ang="0">
                    <a:pos x="2" y="2900"/>
                  </a:cxn>
                  <a:cxn ang="0">
                    <a:pos x="18" y="2950"/>
                  </a:cxn>
                  <a:cxn ang="0">
                    <a:pos x="50" y="2990"/>
                  </a:cxn>
                  <a:cxn ang="0">
                    <a:pos x="90" y="3020"/>
                  </a:cxn>
                  <a:cxn ang="0">
                    <a:pos x="114" y="3550"/>
                  </a:cxn>
                  <a:cxn ang="0">
                    <a:pos x="114" y="3552"/>
                  </a:cxn>
                  <a:cxn ang="0">
                    <a:pos x="114" y="3664"/>
                  </a:cxn>
                  <a:cxn ang="0">
                    <a:pos x="120" y="3684"/>
                  </a:cxn>
                  <a:cxn ang="0">
                    <a:pos x="132" y="3700"/>
                  </a:cxn>
                  <a:cxn ang="0">
                    <a:pos x="154" y="3712"/>
                  </a:cxn>
                  <a:cxn ang="0">
                    <a:pos x="178" y="3716"/>
                  </a:cxn>
                  <a:cxn ang="0">
                    <a:pos x="190" y="3716"/>
                  </a:cxn>
                  <a:cxn ang="0">
                    <a:pos x="216" y="3712"/>
                  </a:cxn>
                  <a:cxn ang="0">
                    <a:pos x="236" y="3700"/>
                  </a:cxn>
                  <a:cxn ang="0">
                    <a:pos x="250" y="3684"/>
                  </a:cxn>
                  <a:cxn ang="0">
                    <a:pos x="254" y="3664"/>
                  </a:cxn>
                  <a:cxn ang="0">
                    <a:pos x="254" y="3552"/>
                  </a:cxn>
                  <a:cxn ang="0">
                    <a:pos x="254" y="3032"/>
                  </a:cxn>
                  <a:cxn ang="0">
                    <a:pos x="278" y="3020"/>
                  </a:cxn>
                  <a:cxn ang="0">
                    <a:pos x="320" y="2990"/>
                  </a:cxn>
                  <a:cxn ang="0">
                    <a:pos x="350" y="2950"/>
                  </a:cxn>
                  <a:cxn ang="0">
                    <a:pos x="366" y="2900"/>
                  </a:cxn>
                  <a:cxn ang="0">
                    <a:pos x="368" y="2496"/>
                  </a:cxn>
                  <a:cxn ang="0">
                    <a:pos x="368" y="2490"/>
                  </a:cxn>
                  <a:cxn ang="0">
                    <a:pos x="368" y="550"/>
                  </a:cxn>
                  <a:cxn ang="0">
                    <a:pos x="368" y="544"/>
                  </a:cxn>
                </a:cxnLst>
                <a:rect l="0" t="0" r="r" b="b"/>
                <a:pathLst>
                  <a:path w="368" h="3716">
                    <a:moveTo>
                      <a:pt x="368" y="544"/>
                    </a:moveTo>
                    <a:lnTo>
                      <a:pt x="368" y="168"/>
                    </a:lnTo>
                    <a:lnTo>
                      <a:pt x="368" y="168"/>
                    </a:lnTo>
                    <a:lnTo>
                      <a:pt x="368" y="150"/>
                    </a:lnTo>
                    <a:lnTo>
                      <a:pt x="366" y="134"/>
                    </a:lnTo>
                    <a:lnTo>
                      <a:pt x="362" y="118"/>
                    </a:lnTo>
                    <a:lnTo>
                      <a:pt x="356" y="102"/>
                    </a:lnTo>
                    <a:lnTo>
                      <a:pt x="348" y="88"/>
                    </a:lnTo>
                    <a:lnTo>
                      <a:pt x="340" y="74"/>
                    </a:lnTo>
                    <a:lnTo>
                      <a:pt x="330" y="60"/>
                    </a:lnTo>
                    <a:lnTo>
                      <a:pt x="320" y="50"/>
                    </a:lnTo>
                    <a:lnTo>
                      <a:pt x="308" y="38"/>
                    </a:lnTo>
                    <a:lnTo>
                      <a:pt x="294" y="28"/>
                    </a:lnTo>
                    <a:lnTo>
                      <a:pt x="282" y="20"/>
                    </a:lnTo>
                    <a:lnTo>
                      <a:pt x="266" y="14"/>
                    </a:lnTo>
                    <a:lnTo>
                      <a:pt x="252" y="8"/>
                    </a:lnTo>
                    <a:lnTo>
                      <a:pt x="234" y="4"/>
                    </a:lnTo>
                    <a:lnTo>
                      <a:pt x="218" y="0"/>
                    </a:lnTo>
                    <a:lnTo>
                      <a:pt x="202" y="0"/>
                    </a:lnTo>
                    <a:lnTo>
                      <a:pt x="168" y="0"/>
                    </a:lnTo>
                    <a:lnTo>
                      <a:pt x="168" y="0"/>
                    </a:lnTo>
                    <a:lnTo>
                      <a:pt x="150" y="0"/>
                    </a:lnTo>
                    <a:lnTo>
                      <a:pt x="134" y="4"/>
                    </a:lnTo>
                    <a:lnTo>
                      <a:pt x="118" y="8"/>
                    </a:lnTo>
                    <a:lnTo>
                      <a:pt x="102" y="14"/>
                    </a:lnTo>
                    <a:lnTo>
                      <a:pt x="88" y="20"/>
                    </a:lnTo>
                    <a:lnTo>
                      <a:pt x="74" y="28"/>
                    </a:lnTo>
                    <a:lnTo>
                      <a:pt x="62" y="38"/>
                    </a:lnTo>
                    <a:lnTo>
                      <a:pt x="50" y="50"/>
                    </a:lnTo>
                    <a:lnTo>
                      <a:pt x="38" y="60"/>
                    </a:lnTo>
                    <a:lnTo>
                      <a:pt x="28" y="74"/>
                    </a:lnTo>
                    <a:lnTo>
                      <a:pt x="20" y="88"/>
                    </a:lnTo>
                    <a:lnTo>
                      <a:pt x="14" y="102"/>
                    </a:lnTo>
                    <a:lnTo>
                      <a:pt x="8" y="118"/>
                    </a:lnTo>
                    <a:lnTo>
                      <a:pt x="4" y="134"/>
                    </a:lnTo>
                    <a:lnTo>
                      <a:pt x="2" y="150"/>
                    </a:lnTo>
                    <a:lnTo>
                      <a:pt x="0" y="168"/>
                    </a:lnTo>
                    <a:lnTo>
                      <a:pt x="0" y="544"/>
                    </a:lnTo>
                    <a:lnTo>
                      <a:pt x="0" y="544"/>
                    </a:lnTo>
                    <a:lnTo>
                      <a:pt x="0" y="550"/>
                    </a:lnTo>
                    <a:lnTo>
                      <a:pt x="0" y="2490"/>
                    </a:lnTo>
                    <a:lnTo>
                      <a:pt x="0" y="2490"/>
                    </a:lnTo>
                    <a:lnTo>
                      <a:pt x="0" y="2496"/>
                    </a:lnTo>
                    <a:lnTo>
                      <a:pt x="0" y="2872"/>
                    </a:lnTo>
                    <a:lnTo>
                      <a:pt x="0" y="2872"/>
                    </a:lnTo>
                    <a:lnTo>
                      <a:pt x="2" y="2900"/>
                    </a:lnTo>
                    <a:lnTo>
                      <a:pt x="8" y="2926"/>
                    </a:lnTo>
                    <a:lnTo>
                      <a:pt x="18" y="2950"/>
                    </a:lnTo>
                    <a:lnTo>
                      <a:pt x="32" y="2972"/>
                    </a:lnTo>
                    <a:lnTo>
                      <a:pt x="50" y="2990"/>
                    </a:lnTo>
                    <a:lnTo>
                      <a:pt x="68" y="3008"/>
                    </a:lnTo>
                    <a:lnTo>
                      <a:pt x="90" y="3020"/>
                    </a:lnTo>
                    <a:lnTo>
                      <a:pt x="114" y="3032"/>
                    </a:lnTo>
                    <a:lnTo>
                      <a:pt x="114" y="3550"/>
                    </a:lnTo>
                    <a:lnTo>
                      <a:pt x="114" y="3550"/>
                    </a:lnTo>
                    <a:lnTo>
                      <a:pt x="114" y="3552"/>
                    </a:lnTo>
                    <a:lnTo>
                      <a:pt x="114" y="3664"/>
                    </a:lnTo>
                    <a:lnTo>
                      <a:pt x="114" y="3664"/>
                    </a:lnTo>
                    <a:lnTo>
                      <a:pt x="116" y="3674"/>
                    </a:lnTo>
                    <a:lnTo>
                      <a:pt x="120" y="3684"/>
                    </a:lnTo>
                    <a:lnTo>
                      <a:pt x="126" y="3692"/>
                    </a:lnTo>
                    <a:lnTo>
                      <a:pt x="132" y="3700"/>
                    </a:lnTo>
                    <a:lnTo>
                      <a:pt x="142" y="3706"/>
                    </a:lnTo>
                    <a:lnTo>
                      <a:pt x="154" y="3712"/>
                    </a:lnTo>
                    <a:lnTo>
                      <a:pt x="166" y="3714"/>
                    </a:lnTo>
                    <a:lnTo>
                      <a:pt x="178" y="3716"/>
                    </a:lnTo>
                    <a:lnTo>
                      <a:pt x="190" y="3716"/>
                    </a:lnTo>
                    <a:lnTo>
                      <a:pt x="190" y="3716"/>
                    </a:lnTo>
                    <a:lnTo>
                      <a:pt x="204" y="3714"/>
                    </a:lnTo>
                    <a:lnTo>
                      <a:pt x="216" y="3712"/>
                    </a:lnTo>
                    <a:lnTo>
                      <a:pt x="226" y="3706"/>
                    </a:lnTo>
                    <a:lnTo>
                      <a:pt x="236" y="3700"/>
                    </a:lnTo>
                    <a:lnTo>
                      <a:pt x="244" y="3692"/>
                    </a:lnTo>
                    <a:lnTo>
                      <a:pt x="250" y="3684"/>
                    </a:lnTo>
                    <a:lnTo>
                      <a:pt x="254" y="3674"/>
                    </a:lnTo>
                    <a:lnTo>
                      <a:pt x="254" y="3664"/>
                    </a:lnTo>
                    <a:lnTo>
                      <a:pt x="254" y="3552"/>
                    </a:lnTo>
                    <a:lnTo>
                      <a:pt x="254" y="3552"/>
                    </a:lnTo>
                    <a:lnTo>
                      <a:pt x="254" y="3550"/>
                    </a:lnTo>
                    <a:lnTo>
                      <a:pt x="254" y="3032"/>
                    </a:lnTo>
                    <a:lnTo>
                      <a:pt x="254" y="3032"/>
                    </a:lnTo>
                    <a:lnTo>
                      <a:pt x="278" y="3020"/>
                    </a:lnTo>
                    <a:lnTo>
                      <a:pt x="300" y="3008"/>
                    </a:lnTo>
                    <a:lnTo>
                      <a:pt x="320" y="2990"/>
                    </a:lnTo>
                    <a:lnTo>
                      <a:pt x="336" y="2972"/>
                    </a:lnTo>
                    <a:lnTo>
                      <a:pt x="350" y="2950"/>
                    </a:lnTo>
                    <a:lnTo>
                      <a:pt x="360" y="2926"/>
                    </a:lnTo>
                    <a:lnTo>
                      <a:pt x="366" y="2900"/>
                    </a:lnTo>
                    <a:lnTo>
                      <a:pt x="368" y="2872"/>
                    </a:lnTo>
                    <a:lnTo>
                      <a:pt x="368" y="2496"/>
                    </a:lnTo>
                    <a:lnTo>
                      <a:pt x="368" y="2496"/>
                    </a:lnTo>
                    <a:lnTo>
                      <a:pt x="368" y="2490"/>
                    </a:lnTo>
                    <a:lnTo>
                      <a:pt x="368" y="550"/>
                    </a:lnTo>
                    <a:lnTo>
                      <a:pt x="368" y="550"/>
                    </a:lnTo>
                    <a:lnTo>
                      <a:pt x="368" y="544"/>
                    </a:lnTo>
                    <a:lnTo>
                      <a:pt x="368" y="544"/>
                    </a:lnTo>
                    <a:close/>
                  </a:path>
                </a:pathLst>
              </a:custGeom>
              <a:gradFill>
                <a:gsLst>
                  <a:gs pos="0">
                    <a:schemeClr val="bg1">
                      <a:lumMod val="75000"/>
                    </a:schemeClr>
                  </a:gs>
                  <a:gs pos="50000">
                    <a:schemeClr val="bg1">
                      <a:lumMod val="85000"/>
                    </a:schemeClr>
                  </a:gs>
                  <a:gs pos="100000">
                    <a:schemeClr val="bg1">
                      <a:lumMod val="95000"/>
                    </a:schemeClr>
                  </a:gs>
                </a:gsLst>
                <a:lin ang="5400000" scaled="0"/>
              </a:gradFill>
              <a:ln>
                <a:solidFill>
                  <a:schemeClr val="bg1">
                    <a:lumMod val="50000"/>
                  </a:schemeClr>
                </a:solidFill>
              </a:ln>
              <a:effectLst>
                <a:reflection blurRad="6350" stA="52000" endA="300" endPos="35000" dir="5400000" sy="-100000" algn="bl" rotWithShape="0"/>
              </a:effectLst>
              <a:scene3d>
                <a:camera prst="orthographicFront"/>
                <a:lightRig rig="threePt" dir="t"/>
              </a:scene3d>
              <a:sp3d>
                <a:bevelT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solidFill>
                    <a:schemeClr val="lt1"/>
                  </a:solidFill>
                  <a:latin typeface="Calibri" pitchFamily="34" charset="0"/>
                </a:endParaRPr>
              </a:p>
            </p:txBody>
          </p:sp>
          <p:sp>
            <p:nvSpPr>
              <p:cNvPr id="289" name="Rounded Rectangle 288"/>
              <p:cNvSpPr/>
              <p:nvPr/>
            </p:nvSpPr>
            <p:spPr>
              <a:xfrm>
                <a:off x="7815299" y="4724400"/>
                <a:ext cx="152400" cy="1447800"/>
              </a:xfrm>
              <a:prstGeom prst="roundRect">
                <a:avLst/>
              </a:prstGeom>
              <a:ln>
                <a:noFill/>
              </a:ln>
              <a:effectLst>
                <a:outerShdw blurRad="44450" dist="27940" dir="5400000" algn="ctr">
                  <a:srgbClr val="000000">
                    <a:alpha val="32000"/>
                  </a:srgbClr>
                </a:outerShdw>
                <a:reflection blurRad="6350" stA="52000" endA="300" endPos="35000" dir="5400000" sy="-100000" algn="bl" rotWithShape="0"/>
              </a:effectLst>
              <a:scene3d>
                <a:camera prst="orthographicFront">
                  <a:rot lat="0" lon="0" rev="0"/>
                </a:camera>
                <a:lightRig rig="balanced" dir="t">
                  <a:rot lat="0" lon="0" rev="8700000"/>
                </a:lightRig>
              </a:scene3d>
              <a:sp3d>
                <a:bevelT w="190500" h="381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latin typeface="Calibri" pitchFamily="34" charset="0"/>
                </a:endParaRPr>
              </a:p>
            </p:txBody>
          </p:sp>
          <p:grpSp>
            <p:nvGrpSpPr>
              <p:cNvPr id="1043" name="Group 289"/>
              <p:cNvGrpSpPr/>
              <p:nvPr/>
            </p:nvGrpSpPr>
            <p:grpSpPr>
              <a:xfrm>
                <a:off x="7815299" y="2125584"/>
                <a:ext cx="192504" cy="3056016"/>
                <a:chOff x="762000" y="2354184"/>
                <a:chExt cx="192504" cy="3056016"/>
              </a:xfrm>
            </p:grpSpPr>
            <p:grpSp>
              <p:nvGrpSpPr>
                <p:cNvPr id="1044" name="Group 14"/>
                <p:cNvGrpSpPr/>
                <p:nvPr/>
              </p:nvGrpSpPr>
              <p:grpSpPr>
                <a:xfrm flipH="1">
                  <a:off x="764004" y="3886199"/>
                  <a:ext cx="190500" cy="1524002"/>
                  <a:chOff x="1600200" y="2286000"/>
                  <a:chExt cx="381000" cy="3048000"/>
                </a:xfrm>
              </p:grpSpPr>
              <p:grpSp>
                <p:nvGrpSpPr>
                  <p:cNvPr id="1045" name="Group 65"/>
                  <p:cNvGrpSpPr/>
                  <p:nvPr/>
                </p:nvGrpSpPr>
                <p:grpSpPr>
                  <a:xfrm>
                    <a:off x="1600200" y="2286000"/>
                    <a:ext cx="381000" cy="763985"/>
                    <a:chOff x="1600200" y="2286000"/>
                    <a:chExt cx="381000" cy="763985"/>
                  </a:xfrm>
                </p:grpSpPr>
                <p:cxnSp>
                  <p:nvCxnSpPr>
                    <p:cNvPr id="336" name="Straight Connector 335"/>
                    <p:cNvCxnSpPr/>
                    <p:nvPr/>
                  </p:nvCxnSpPr>
                  <p:spPr>
                    <a:xfrm>
                      <a:off x="1600200" y="2286000"/>
                      <a:ext cx="381000" cy="1985"/>
                    </a:xfrm>
                    <a:prstGeom prst="line">
                      <a:avLst/>
                    </a:prstGeom>
                    <a:ln w="3810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37" name="Straight Connector 336"/>
                    <p:cNvCxnSpPr/>
                    <p:nvPr/>
                  </p:nvCxnSpPr>
                  <p:spPr>
                    <a:xfrm>
                      <a:off x="1600200" y="2439035"/>
                      <a:ext cx="228600" cy="1191"/>
                    </a:xfrm>
                    <a:prstGeom prst="line">
                      <a:avLst/>
                    </a:prstGeom>
                    <a:ln w="3810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38" name="Straight Connector 337"/>
                    <p:cNvCxnSpPr/>
                    <p:nvPr/>
                  </p:nvCxnSpPr>
                  <p:spPr>
                    <a:xfrm>
                      <a:off x="1600200" y="2591276"/>
                      <a:ext cx="228600" cy="1191"/>
                    </a:xfrm>
                    <a:prstGeom prst="line">
                      <a:avLst/>
                    </a:prstGeom>
                    <a:ln w="3810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39" name="Straight Connector 338"/>
                    <p:cNvCxnSpPr/>
                    <p:nvPr/>
                  </p:nvCxnSpPr>
                  <p:spPr>
                    <a:xfrm>
                      <a:off x="1600200" y="2743517"/>
                      <a:ext cx="228600" cy="1191"/>
                    </a:xfrm>
                    <a:prstGeom prst="line">
                      <a:avLst/>
                    </a:prstGeom>
                    <a:ln w="3810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40" name="Straight Connector 339"/>
                    <p:cNvCxnSpPr/>
                    <p:nvPr/>
                  </p:nvCxnSpPr>
                  <p:spPr>
                    <a:xfrm>
                      <a:off x="1600200" y="2895758"/>
                      <a:ext cx="228600" cy="1191"/>
                    </a:xfrm>
                    <a:prstGeom prst="line">
                      <a:avLst/>
                    </a:prstGeom>
                    <a:ln w="3810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41" name="Straight Connector 340"/>
                    <p:cNvCxnSpPr/>
                    <p:nvPr/>
                  </p:nvCxnSpPr>
                  <p:spPr>
                    <a:xfrm>
                      <a:off x="1600200" y="3048000"/>
                      <a:ext cx="381000" cy="1985"/>
                    </a:xfrm>
                    <a:prstGeom prst="line">
                      <a:avLst/>
                    </a:prstGeom>
                    <a:ln w="3810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046" name="Group 73"/>
                  <p:cNvGrpSpPr/>
                  <p:nvPr/>
                </p:nvGrpSpPr>
                <p:grpSpPr>
                  <a:xfrm>
                    <a:off x="1600200" y="3200373"/>
                    <a:ext cx="381000" cy="610950"/>
                    <a:chOff x="1600200" y="3429635"/>
                    <a:chExt cx="381000" cy="610950"/>
                  </a:xfrm>
                </p:grpSpPr>
                <p:cxnSp>
                  <p:nvCxnSpPr>
                    <p:cNvPr id="331" name="Straight Connector 30"/>
                    <p:cNvCxnSpPr/>
                    <p:nvPr/>
                  </p:nvCxnSpPr>
                  <p:spPr>
                    <a:xfrm>
                      <a:off x="1600200" y="3429635"/>
                      <a:ext cx="228600" cy="1191"/>
                    </a:xfrm>
                    <a:prstGeom prst="line">
                      <a:avLst/>
                    </a:prstGeom>
                    <a:ln w="3810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32" name="Straight Connector 31"/>
                    <p:cNvCxnSpPr/>
                    <p:nvPr/>
                  </p:nvCxnSpPr>
                  <p:spPr>
                    <a:xfrm>
                      <a:off x="1600200" y="3581876"/>
                      <a:ext cx="228600" cy="1191"/>
                    </a:xfrm>
                    <a:prstGeom prst="line">
                      <a:avLst/>
                    </a:prstGeom>
                    <a:ln w="3810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33" name="Straight Connector 32"/>
                    <p:cNvCxnSpPr/>
                    <p:nvPr/>
                  </p:nvCxnSpPr>
                  <p:spPr>
                    <a:xfrm>
                      <a:off x="1600200" y="3734117"/>
                      <a:ext cx="228600" cy="1191"/>
                    </a:xfrm>
                    <a:prstGeom prst="line">
                      <a:avLst/>
                    </a:prstGeom>
                    <a:ln w="3810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34" name="Straight Connector 33"/>
                    <p:cNvCxnSpPr/>
                    <p:nvPr/>
                  </p:nvCxnSpPr>
                  <p:spPr>
                    <a:xfrm>
                      <a:off x="1600200" y="3886358"/>
                      <a:ext cx="228600" cy="1191"/>
                    </a:xfrm>
                    <a:prstGeom prst="line">
                      <a:avLst/>
                    </a:prstGeom>
                    <a:ln w="3810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35" name="Straight Connector 334"/>
                    <p:cNvCxnSpPr/>
                    <p:nvPr/>
                  </p:nvCxnSpPr>
                  <p:spPr>
                    <a:xfrm>
                      <a:off x="1600200" y="4038600"/>
                      <a:ext cx="381000" cy="1985"/>
                    </a:xfrm>
                    <a:prstGeom prst="line">
                      <a:avLst/>
                    </a:prstGeom>
                    <a:ln w="3810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047" name="Group 74"/>
                  <p:cNvGrpSpPr/>
                  <p:nvPr/>
                </p:nvGrpSpPr>
                <p:grpSpPr>
                  <a:xfrm>
                    <a:off x="1600200" y="3961711"/>
                    <a:ext cx="381000" cy="610950"/>
                    <a:chOff x="1600200" y="3429635"/>
                    <a:chExt cx="381000" cy="610950"/>
                  </a:xfrm>
                </p:grpSpPr>
                <p:cxnSp>
                  <p:nvCxnSpPr>
                    <p:cNvPr id="326" name="Straight Connector 325"/>
                    <p:cNvCxnSpPr/>
                    <p:nvPr/>
                  </p:nvCxnSpPr>
                  <p:spPr>
                    <a:xfrm>
                      <a:off x="1600200" y="3429635"/>
                      <a:ext cx="228600" cy="1191"/>
                    </a:xfrm>
                    <a:prstGeom prst="line">
                      <a:avLst/>
                    </a:prstGeom>
                    <a:ln w="3810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27" name="Straight Connector 326"/>
                    <p:cNvCxnSpPr/>
                    <p:nvPr/>
                  </p:nvCxnSpPr>
                  <p:spPr>
                    <a:xfrm>
                      <a:off x="1600200" y="3581876"/>
                      <a:ext cx="228600" cy="1191"/>
                    </a:xfrm>
                    <a:prstGeom prst="line">
                      <a:avLst/>
                    </a:prstGeom>
                    <a:ln w="3810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28" name="Straight Connector 327"/>
                    <p:cNvCxnSpPr/>
                    <p:nvPr/>
                  </p:nvCxnSpPr>
                  <p:spPr>
                    <a:xfrm>
                      <a:off x="1600200" y="3734117"/>
                      <a:ext cx="228600" cy="1191"/>
                    </a:xfrm>
                    <a:prstGeom prst="line">
                      <a:avLst/>
                    </a:prstGeom>
                    <a:ln w="3810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29" name="Straight Connector 328"/>
                    <p:cNvCxnSpPr/>
                    <p:nvPr/>
                  </p:nvCxnSpPr>
                  <p:spPr>
                    <a:xfrm>
                      <a:off x="1600200" y="3886358"/>
                      <a:ext cx="228600" cy="1191"/>
                    </a:xfrm>
                    <a:prstGeom prst="line">
                      <a:avLst/>
                    </a:prstGeom>
                    <a:ln w="3810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30" name="Straight Connector 329"/>
                    <p:cNvCxnSpPr/>
                    <p:nvPr/>
                  </p:nvCxnSpPr>
                  <p:spPr>
                    <a:xfrm>
                      <a:off x="1600200" y="4038600"/>
                      <a:ext cx="381000" cy="1985"/>
                    </a:xfrm>
                    <a:prstGeom prst="line">
                      <a:avLst/>
                    </a:prstGeom>
                    <a:ln w="3810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048" name="Group 80"/>
                  <p:cNvGrpSpPr/>
                  <p:nvPr/>
                </p:nvGrpSpPr>
                <p:grpSpPr>
                  <a:xfrm>
                    <a:off x="1600200" y="4723050"/>
                    <a:ext cx="381000" cy="610950"/>
                    <a:chOff x="1600200" y="3429635"/>
                    <a:chExt cx="381000" cy="610950"/>
                  </a:xfrm>
                </p:grpSpPr>
                <p:cxnSp>
                  <p:nvCxnSpPr>
                    <p:cNvPr id="321" name="Straight Connector 320"/>
                    <p:cNvCxnSpPr/>
                    <p:nvPr/>
                  </p:nvCxnSpPr>
                  <p:spPr>
                    <a:xfrm>
                      <a:off x="1600200" y="3429635"/>
                      <a:ext cx="228600" cy="1191"/>
                    </a:xfrm>
                    <a:prstGeom prst="line">
                      <a:avLst/>
                    </a:prstGeom>
                    <a:ln w="3810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22" name="Straight Connector 321"/>
                    <p:cNvCxnSpPr/>
                    <p:nvPr/>
                  </p:nvCxnSpPr>
                  <p:spPr>
                    <a:xfrm>
                      <a:off x="1600200" y="3581876"/>
                      <a:ext cx="228600" cy="1191"/>
                    </a:xfrm>
                    <a:prstGeom prst="line">
                      <a:avLst/>
                    </a:prstGeom>
                    <a:ln w="3810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23" name="Straight Connector 322"/>
                    <p:cNvCxnSpPr/>
                    <p:nvPr/>
                  </p:nvCxnSpPr>
                  <p:spPr>
                    <a:xfrm>
                      <a:off x="1600200" y="3734117"/>
                      <a:ext cx="228600" cy="1191"/>
                    </a:xfrm>
                    <a:prstGeom prst="line">
                      <a:avLst/>
                    </a:prstGeom>
                    <a:ln w="3810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24" name="Straight Connector 323"/>
                    <p:cNvCxnSpPr/>
                    <p:nvPr/>
                  </p:nvCxnSpPr>
                  <p:spPr>
                    <a:xfrm>
                      <a:off x="1600200" y="3886358"/>
                      <a:ext cx="228600" cy="1191"/>
                    </a:xfrm>
                    <a:prstGeom prst="line">
                      <a:avLst/>
                    </a:prstGeom>
                    <a:ln w="3810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25" name="Straight Connector 324"/>
                    <p:cNvCxnSpPr/>
                    <p:nvPr/>
                  </p:nvCxnSpPr>
                  <p:spPr>
                    <a:xfrm>
                      <a:off x="1600200" y="4038600"/>
                      <a:ext cx="381000" cy="1985"/>
                    </a:xfrm>
                    <a:prstGeom prst="line">
                      <a:avLst/>
                    </a:prstGeom>
                    <a:ln w="3810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1049" name="Group 68"/>
                <p:cNvGrpSpPr/>
                <p:nvPr/>
              </p:nvGrpSpPr>
              <p:grpSpPr>
                <a:xfrm>
                  <a:off x="762000" y="2354761"/>
                  <a:ext cx="190500" cy="1448527"/>
                  <a:chOff x="762000" y="2210377"/>
                  <a:chExt cx="190500" cy="1448527"/>
                </a:xfrm>
              </p:grpSpPr>
              <p:grpSp>
                <p:nvGrpSpPr>
                  <p:cNvPr id="1050" name="Group 65"/>
                  <p:cNvGrpSpPr/>
                  <p:nvPr/>
                </p:nvGrpSpPr>
                <p:grpSpPr>
                  <a:xfrm flipH="1">
                    <a:off x="762000" y="2210377"/>
                    <a:ext cx="190500" cy="382186"/>
                    <a:chOff x="1600200" y="2286000"/>
                    <a:chExt cx="381000" cy="763985"/>
                  </a:xfrm>
                </p:grpSpPr>
                <p:cxnSp>
                  <p:nvCxnSpPr>
                    <p:cNvPr id="311" name="Straight Connector 310"/>
                    <p:cNvCxnSpPr/>
                    <p:nvPr/>
                  </p:nvCxnSpPr>
                  <p:spPr>
                    <a:xfrm>
                      <a:off x="1600200" y="2286000"/>
                      <a:ext cx="381000" cy="1985"/>
                    </a:xfrm>
                    <a:prstGeom prst="line">
                      <a:avLst/>
                    </a:prstGeom>
                    <a:ln w="3810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12" name="Straight Connector 311"/>
                    <p:cNvCxnSpPr/>
                    <p:nvPr/>
                  </p:nvCxnSpPr>
                  <p:spPr>
                    <a:xfrm>
                      <a:off x="1600200" y="2439035"/>
                      <a:ext cx="228600" cy="1191"/>
                    </a:xfrm>
                    <a:prstGeom prst="line">
                      <a:avLst/>
                    </a:prstGeom>
                    <a:ln w="3810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13" name="Straight Connector 312"/>
                    <p:cNvCxnSpPr/>
                    <p:nvPr/>
                  </p:nvCxnSpPr>
                  <p:spPr>
                    <a:xfrm>
                      <a:off x="1600200" y="2591276"/>
                      <a:ext cx="228600" cy="1191"/>
                    </a:xfrm>
                    <a:prstGeom prst="line">
                      <a:avLst/>
                    </a:prstGeom>
                    <a:ln w="3810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14" name="Straight Connector 313"/>
                    <p:cNvCxnSpPr/>
                    <p:nvPr/>
                  </p:nvCxnSpPr>
                  <p:spPr>
                    <a:xfrm>
                      <a:off x="1600200" y="2743517"/>
                      <a:ext cx="228600" cy="1191"/>
                    </a:xfrm>
                    <a:prstGeom prst="line">
                      <a:avLst/>
                    </a:prstGeom>
                    <a:ln w="3810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15" name="Straight Connector 314"/>
                    <p:cNvCxnSpPr/>
                    <p:nvPr/>
                  </p:nvCxnSpPr>
                  <p:spPr>
                    <a:xfrm>
                      <a:off x="1600200" y="2895758"/>
                      <a:ext cx="228600" cy="1191"/>
                    </a:xfrm>
                    <a:prstGeom prst="line">
                      <a:avLst/>
                    </a:prstGeom>
                    <a:ln w="3810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16" name="Straight Connector 315"/>
                    <p:cNvCxnSpPr/>
                    <p:nvPr/>
                  </p:nvCxnSpPr>
                  <p:spPr>
                    <a:xfrm>
                      <a:off x="1600200" y="3048000"/>
                      <a:ext cx="381000" cy="1985"/>
                    </a:xfrm>
                    <a:prstGeom prst="line">
                      <a:avLst/>
                    </a:prstGeom>
                    <a:ln w="3810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051" name="Group 73"/>
                  <p:cNvGrpSpPr/>
                  <p:nvPr/>
                </p:nvGrpSpPr>
                <p:grpSpPr>
                  <a:xfrm flipH="1">
                    <a:off x="762000" y="2668419"/>
                    <a:ext cx="190500" cy="305730"/>
                    <a:chOff x="1600200" y="3429635"/>
                    <a:chExt cx="381000" cy="610950"/>
                  </a:xfrm>
                </p:grpSpPr>
                <p:cxnSp>
                  <p:nvCxnSpPr>
                    <p:cNvPr id="306" name="Straight Connector 305"/>
                    <p:cNvCxnSpPr/>
                    <p:nvPr/>
                  </p:nvCxnSpPr>
                  <p:spPr>
                    <a:xfrm>
                      <a:off x="1600200" y="3429635"/>
                      <a:ext cx="228600" cy="1191"/>
                    </a:xfrm>
                    <a:prstGeom prst="line">
                      <a:avLst/>
                    </a:prstGeom>
                    <a:ln w="3810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07" name="Straight Connector 306"/>
                    <p:cNvCxnSpPr/>
                    <p:nvPr/>
                  </p:nvCxnSpPr>
                  <p:spPr>
                    <a:xfrm>
                      <a:off x="1600200" y="3581876"/>
                      <a:ext cx="228600" cy="1191"/>
                    </a:xfrm>
                    <a:prstGeom prst="line">
                      <a:avLst/>
                    </a:prstGeom>
                    <a:ln w="3810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08" name="Straight Connector 307"/>
                    <p:cNvCxnSpPr/>
                    <p:nvPr/>
                  </p:nvCxnSpPr>
                  <p:spPr>
                    <a:xfrm>
                      <a:off x="1600200" y="3734117"/>
                      <a:ext cx="228600" cy="1191"/>
                    </a:xfrm>
                    <a:prstGeom prst="line">
                      <a:avLst/>
                    </a:prstGeom>
                    <a:ln w="3810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09" name="Straight Connector 308"/>
                    <p:cNvCxnSpPr/>
                    <p:nvPr/>
                  </p:nvCxnSpPr>
                  <p:spPr>
                    <a:xfrm>
                      <a:off x="1600200" y="3886358"/>
                      <a:ext cx="228600" cy="1191"/>
                    </a:xfrm>
                    <a:prstGeom prst="line">
                      <a:avLst/>
                    </a:prstGeom>
                    <a:ln w="3810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10" name="Straight Connector 309"/>
                    <p:cNvCxnSpPr/>
                    <p:nvPr/>
                  </p:nvCxnSpPr>
                  <p:spPr>
                    <a:xfrm>
                      <a:off x="1600200" y="4038600"/>
                      <a:ext cx="381000" cy="1985"/>
                    </a:xfrm>
                    <a:prstGeom prst="line">
                      <a:avLst/>
                    </a:prstGeom>
                    <a:ln w="3810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052" name="Group 74"/>
                  <p:cNvGrpSpPr/>
                  <p:nvPr/>
                </p:nvGrpSpPr>
                <p:grpSpPr>
                  <a:xfrm flipH="1">
                    <a:off x="762000" y="3049088"/>
                    <a:ext cx="190500" cy="305730"/>
                    <a:chOff x="1600200" y="3429635"/>
                    <a:chExt cx="381000" cy="610950"/>
                  </a:xfrm>
                </p:grpSpPr>
                <p:cxnSp>
                  <p:nvCxnSpPr>
                    <p:cNvPr id="301" name="Straight Connector 300"/>
                    <p:cNvCxnSpPr/>
                    <p:nvPr/>
                  </p:nvCxnSpPr>
                  <p:spPr>
                    <a:xfrm>
                      <a:off x="1600200" y="3429635"/>
                      <a:ext cx="228600" cy="1191"/>
                    </a:xfrm>
                    <a:prstGeom prst="line">
                      <a:avLst/>
                    </a:prstGeom>
                    <a:ln w="3810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02" name="Straight Connector 301"/>
                    <p:cNvCxnSpPr/>
                    <p:nvPr/>
                  </p:nvCxnSpPr>
                  <p:spPr>
                    <a:xfrm>
                      <a:off x="1600200" y="3581876"/>
                      <a:ext cx="228600" cy="1191"/>
                    </a:xfrm>
                    <a:prstGeom prst="line">
                      <a:avLst/>
                    </a:prstGeom>
                    <a:ln w="3810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03" name="Straight Connector 302"/>
                    <p:cNvCxnSpPr/>
                    <p:nvPr/>
                  </p:nvCxnSpPr>
                  <p:spPr>
                    <a:xfrm>
                      <a:off x="1600200" y="3734117"/>
                      <a:ext cx="228600" cy="1191"/>
                    </a:xfrm>
                    <a:prstGeom prst="line">
                      <a:avLst/>
                    </a:prstGeom>
                    <a:ln w="3810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04" name="Straight Connector 303"/>
                    <p:cNvCxnSpPr/>
                    <p:nvPr/>
                  </p:nvCxnSpPr>
                  <p:spPr>
                    <a:xfrm>
                      <a:off x="1600200" y="3886358"/>
                      <a:ext cx="228600" cy="1191"/>
                    </a:xfrm>
                    <a:prstGeom prst="line">
                      <a:avLst/>
                    </a:prstGeom>
                    <a:ln w="3810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05" name="Straight Connector 304"/>
                    <p:cNvCxnSpPr/>
                    <p:nvPr/>
                  </p:nvCxnSpPr>
                  <p:spPr>
                    <a:xfrm>
                      <a:off x="1600200" y="4038600"/>
                      <a:ext cx="381000" cy="1985"/>
                    </a:xfrm>
                    <a:prstGeom prst="line">
                      <a:avLst/>
                    </a:prstGeom>
                    <a:ln w="3810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053" name="Group 80"/>
                  <p:cNvGrpSpPr/>
                  <p:nvPr/>
                </p:nvGrpSpPr>
                <p:grpSpPr>
                  <a:xfrm flipH="1">
                    <a:off x="838200" y="3429756"/>
                    <a:ext cx="114300" cy="229148"/>
                    <a:chOff x="1600200" y="3429635"/>
                    <a:chExt cx="228600" cy="457914"/>
                  </a:xfrm>
                </p:grpSpPr>
                <p:cxnSp>
                  <p:nvCxnSpPr>
                    <p:cNvPr id="297" name="Straight Connector 296"/>
                    <p:cNvCxnSpPr/>
                    <p:nvPr/>
                  </p:nvCxnSpPr>
                  <p:spPr>
                    <a:xfrm>
                      <a:off x="1600200" y="3429635"/>
                      <a:ext cx="228600" cy="1191"/>
                    </a:xfrm>
                    <a:prstGeom prst="line">
                      <a:avLst/>
                    </a:prstGeom>
                    <a:ln w="3810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98" name="Straight Connector 297"/>
                    <p:cNvCxnSpPr/>
                    <p:nvPr/>
                  </p:nvCxnSpPr>
                  <p:spPr>
                    <a:xfrm>
                      <a:off x="1600200" y="3581876"/>
                      <a:ext cx="228600" cy="1191"/>
                    </a:xfrm>
                    <a:prstGeom prst="line">
                      <a:avLst/>
                    </a:prstGeom>
                    <a:ln w="3810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99" name="Straight Connector 298"/>
                    <p:cNvCxnSpPr/>
                    <p:nvPr/>
                  </p:nvCxnSpPr>
                  <p:spPr>
                    <a:xfrm>
                      <a:off x="1600200" y="3734117"/>
                      <a:ext cx="228600" cy="1191"/>
                    </a:xfrm>
                    <a:prstGeom prst="line">
                      <a:avLst/>
                    </a:prstGeom>
                    <a:ln w="3810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00" name="Straight Connector 299"/>
                    <p:cNvCxnSpPr/>
                    <p:nvPr/>
                  </p:nvCxnSpPr>
                  <p:spPr>
                    <a:xfrm>
                      <a:off x="1600200" y="3886358"/>
                      <a:ext cx="228600" cy="1191"/>
                    </a:xfrm>
                    <a:prstGeom prst="line">
                      <a:avLst/>
                    </a:prstGeom>
                    <a:ln w="3810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</p:grpSp>
        </p:grpSp>
        <p:sp>
          <p:nvSpPr>
            <p:cNvPr id="634" name="Rounded Rectangle 633"/>
            <p:cNvSpPr/>
            <p:nvPr/>
          </p:nvSpPr>
          <p:spPr>
            <a:xfrm>
              <a:off x="7860632" y="1451808"/>
              <a:ext cx="140368" cy="3810000"/>
            </a:xfrm>
            <a:prstGeom prst="roundRect">
              <a:avLst>
                <a:gd name="adj" fmla="val 25439"/>
              </a:avLst>
            </a:prstGeom>
            <a:gradFill flip="none" rotWithShape="1">
              <a:gsLst>
                <a:gs pos="0">
                  <a:schemeClr val="bg1">
                    <a:alpha val="0"/>
                  </a:schemeClr>
                </a:gs>
                <a:gs pos="50000">
                  <a:schemeClr val="bg1">
                    <a:alpha val="23000"/>
                  </a:schemeClr>
                </a:gs>
                <a:gs pos="100000">
                  <a:schemeClr val="bg1">
                    <a:alpha val="59000"/>
                  </a:scheme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Calibri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028210956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" name="Rectangle 55"/>
          <p:cNvSpPr/>
          <p:nvPr/>
        </p:nvSpPr>
        <p:spPr>
          <a:xfrm>
            <a:off x="0" y="4869098"/>
            <a:ext cx="9144000" cy="1356812"/>
          </a:xfrm>
          <a:prstGeom prst="rect">
            <a:avLst/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Calibri" pitchFamily="34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9"/>
            <a:ext cx="8229600" cy="639762"/>
          </a:xfrm>
        </p:spPr>
        <p:txBody>
          <a:bodyPr>
            <a:normAutofit fontScale="90000"/>
          </a:bodyPr>
          <a:lstStyle/>
          <a:p>
            <a:r>
              <a:rPr lang="en-US" sz="3600" dirty="0" smtClean="0">
                <a:latin typeface="Franklin Gothic Medium Cond" pitchFamily="34" charset="0"/>
              </a:rPr>
              <a:t>Change over time</a:t>
            </a:r>
            <a:endParaRPr lang="en-US" sz="3600" dirty="0">
              <a:latin typeface="Franklin Gothic Medium Cond" pitchFamily="34" charset="0"/>
            </a:endParaRPr>
          </a:p>
        </p:txBody>
      </p:sp>
      <p:grpSp>
        <p:nvGrpSpPr>
          <p:cNvPr id="3" name="Group 218"/>
          <p:cNvGrpSpPr/>
          <p:nvPr/>
        </p:nvGrpSpPr>
        <p:grpSpPr>
          <a:xfrm>
            <a:off x="2209800" y="1844720"/>
            <a:ext cx="990600" cy="4130840"/>
            <a:chOff x="2209800" y="1981200"/>
            <a:chExt cx="990600" cy="4130840"/>
          </a:xfrm>
        </p:grpSpPr>
        <p:sp>
          <p:nvSpPr>
            <p:cNvPr id="9" name="Ellipse 100"/>
            <p:cNvSpPr>
              <a:spLocks noChangeArrowheads="1"/>
            </p:cNvSpPr>
            <p:nvPr/>
          </p:nvSpPr>
          <p:spPr bwMode="auto">
            <a:xfrm>
              <a:off x="2233864" y="5145504"/>
              <a:ext cx="762000" cy="719455"/>
            </a:xfrm>
            <a:prstGeom prst="ellipse">
              <a:avLst/>
            </a:prstGeom>
            <a:gradFill rotWithShape="1">
              <a:gsLst>
                <a:gs pos="0">
                  <a:srgbClr val="FFFFFF">
                    <a:alpha val="76999"/>
                  </a:srgbClr>
                </a:gs>
                <a:gs pos="100000">
                  <a:srgbClr val="8EB4E3">
                    <a:alpha val="0"/>
                  </a:srgbClr>
                </a:gs>
              </a:gsLst>
              <a:lin ang="5400000"/>
            </a:gradFill>
            <a:ln w="9525">
              <a:noFill/>
              <a:round/>
              <a:headEnd/>
              <a:tailEnd/>
            </a:ln>
          </p:spPr>
          <p:txBody>
            <a:bodyPr anchor="ctr"/>
            <a:lstStyle/>
            <a:p>
              <a:pPr algn="ctr"/>
              <a:endParaRPr lang="en-US">
                <a:solidFill>
                  <a:srgbClr val="FFFFFF"/>
                </a:solidFill>
                <a:latin typeface="Calibri" charset="0"/>
                <a:ea typeface="ＭＳ Ｐゴシック" pitchFamily="34" charset="-128"/>
              </a:endParaRPr>
            </a:p>
          </p:txBody>
        </p:sp>
        <p:sp>
          <p:nvSpPr>
            <p:cNvPr id="10" name="Rounded Rectangle 9"/>
            <p:cNvSpPr/>
            <p:nvPr/>
          </p:nvSpPr>
          <p:spPr>
            <a:xfrm>
              <a:off x="2362200" y="1981200"/>
              <a:ext cx="685800" cy="3429000"/>
            </a:xfrm>
            <a:prstGeom prst="roundRect">
              <a:avLst>
                <a:gd name="adj" fmla="val 25439"/>
              </a:avLst>
            </a:prstGeom>
            <a:gradFill>
              <a:gsLst>
                <a:gs pos="0">
                  <a:schemeClr val="bg1">
                    <a:lumMod val="75000"/>
                  </a:schemeClr>
                </a:gs>
                <a:gs pos="50000">
                  <a:schemeClr val="bg1">
                    <a:lumMod val="85000"/>
                  </a:schemeClr>
                </a:gs>
                <a:gs pos="100000">
                  <a:schemeClr val="bg1">
                    <a:lumMod val="95000"/>
                  </a:schemeClr>
                </a:gs>
              </a:gsLst>
              <a:lin ang="5400000" scaled="0"/>
            </a:gradFill>
            <a:ln>
              <a:solidFill>
                <a:schemeClr val="bg1">
                  <a:lumMod val="50000"/>
                </a:schemeClr>
              </a:solidFill>
            </a:ln>
            <a:effectLst/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Calibri" pitchFamily="34" charset="0"/>
              </a:endParaRPr>
            </a:p>
          </p:txBody>
        </p:sp>
        <p:sp>
          <p:nvSpPr>
            <p:cNvPr id="11" name="Oval 10"/>
            <p:cNvSpPr/>
            <p:nvPr/>
          </p:nvSpPr>
          <p:spPr>
            <a:xfrm>
              <a:off x="2209800" y="5045240"/>
              <a:ext cx="990600" cy="1066800"/>
            </a:xfrm>
            <a:prstGeom prst="ellipse">
              <a:avLst/>
            </a:prstGeom>
            <a:gradFill>
              <a:gsLst>
                <a:gs pos="0">
                  <a:schemeClr val="bg1">
                    <a:lumMod val="75000"/>
                  </a:schemeClr>
                </a:gs>
                <a:gs pos="50000">
                  <a:schemeClr val="bg1">
                    <a:lumMod val="85000"/>
                  </a:schemeClr>
                </a:gs>
                <a:gs pos="100000">
                  <a:schemeClr val="bg1">
                    <a:lumMod val="95000"/>
                  </a:schemeClr>
                </a:gs>
              </a:gsLst>
              <a:lin ang="5400000" scaled="0"/>
            </a:gradFill>
            <a:ln>
              <a:noFill/>
            </a:ln>
            <a:effectLst>
              <a:reflection blurRad="6350" stA="52000" endA="300" endPos="35000" dir="5400000" sy="-100000" algn="bl" rotWithShape="0"/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Calibri" pitchFamily="34" charset="0"/>
              </a:endParaRPr>
            </a:p>
          </p:txBody>
        </p:sp>
        <p:sp>
          <p:nvSpPr>
            <p:cNvPr id="12" name="Freeform 7"/>
            <p:cNvSpPr>
              <a:spLocks/>
            </p:cNvSpPr>
            <p:nvPr/>
          </p:nvSpPr>
          <p:spPr bwMode="auto">
            <a:xfrm>
              <a:off x="2286000" y="2133600"/>
              <a:ext cx="831850" cy="3833813"/>
            </a:xfrm>
            <a:custGeom>
              <a:avLst/>
              <a:gdLst/>
              <a:ahLst/>
              <a:cxnLst>
                <a:cxn ang="0">
                  <a:pos x="433" y="396"/>
                </a:cxn>
                <a:cxn ang="0">
                  <a:pos x="433" y="135"/>
                </a:cxn>
                <a:cxn ang="0">
                  <a:pos x="431" y="120"/>
                </a:cxn>
                <a:cxn ang="0">
                  <a:pos x="427" y="94"/>
                </a:cxn>
                <a:cxn ang="0">
                  <a:pos x="417" y="70"/>
                </a:cxn>
                <a:cxn ang="0">
                  <a:pos x="402" y="48"/>
                </a:cxn>
                <a:cxn ang="0">
                  <a:pos x="383" y="31"/>
                </a:cxn>
                <a:cxn ang="0">
                  <a:pos x="362" y="16"/>
                </a:cxn>
                <a:cxn ang="0">
                  <a:pos x="337" y="6"/>
                </a:cxn>
                <a:cxn ang="0">
                  <a:pos x="310" y="1"/>
                </a:cxn>
                <a:cxn ang="0">
                  <a:pos x="225" y="0"/>
                </a:cxn>
                <a:cxn ang="0">
                  <a:pos x="212" y="1"/>
                </a:cxn>
                <a:cxn ang="0">
                  <a:pos x="185" y="6"/>
                </a:cxn>
                <a:cxn ang="0">
                  <a:pos x="162" y="16"/>
                </a:cxn>
                <a:cxn ang="0">
                  <a:pos x="140" y="31"/>
                </a:cxn>
                <a:cxn ang="0">
                  <a:pos x="122" y="48"/>
                </a:cxn>
                <a:cxn ang="0">
                  <a:pos x="107" y="70"/>
                </a:cxn>
                <a:cxn ang="0">
                  <a:pos x="97" y="94"/>
                </a:cxn>
                <a:cxn ang="0">
                  <a:pos x="91" y="120"/>
                </a:cxn>
                <a:cxn ang="0">
                  <a:pos x="91" y="266"/>
                </a:cxn>
                <a:cxn ang="0">
                  <a:pos x="91" y="1954"/>
                </a:cxn>
                <a:cxn ang="0">
                  <a:pos x="70" y="1973"/>
                </a:cxn>
                <a:cxn ang="0">
                  <a:pos x="37" y="2017"/>
                </a:cxn>
                <a:cxn ang="0">
                  <a:pos x="13" y="2067"/>
                </a:cxn>
                <a:cxn ang="0">
                  <a:pos x="1" y="2123"/>
                </a:cxn>
                <a:cxn ang="0">
                  <a:pos x="0" y="2153"/>
                </a:cxn>
                <a:cxn ang="0">
                  <a:pos x="4" y="2206"/>
                </a:cxn>
                <a:cxn ang="0">
                  <a:pos x="20" y="2254"/>
                </a:cxn>
                <a:cxn ang="0">
                  <a:pos x="44" y="2298"/>
                </a:cxn>
                <a:cxn ang="0">
                  <a:pos x="76" y="2338"/>
                </a:cxn>
                <a:cxn ang="0">
                  <a:pos x="115" y="2369"/>
                </a:cxn>
                <a:cxn ang="0">
                  <a:pos x="159" y="2394"/>
                </a:cxn>
                <a:cxn ang="0">
                  <a:pos x="209" y="2409"/>
                </a:cxn>
                <a:cxn ang="0">
                  <a:pos x="262" y="2415"/>
                </a:cxn>
                <a:cxn ang="0">
                  <a:pos x="288" y="2413"/>
                </a:cxn>
                <a:cxn ang="0">
                  <a:pos x="340" y="2403"/>
                </a:cxn>
                <a:cxn ang="0">
                  <a:pos x="387" y="2382"/>
                </a:cxn>
                <a:cxn ang="0">
                  <a:pos x="428" y="2354"/>
                </a:cxn>
                <a:cxn ang="0">
                  <a:pos x="464" y="2319"/>
                </a:cxn>
                <a:cxn ang="0">
                  <a:pos x="492" y="2278"/>
                </a:cxn>
                <a:cxn ang="0">
                  <a:pos x="512" y="2231"/>
                </a:cxn>
                <a:cxn ang="0">
                  <a:pos x="523" y="2179"/>
                </a:cxn>
                <a:cxn ang="0">
                  <a:pos x="524" y="2153"/>
                </a:cxn>
                <a:cxn ang="0">
                  <a:pos x="517" y="2094"/>
                </a:cxn>
                <a:cxn ang="0">
                  <a:pos x="499" y="2041"/>
                </a:cxn>
                <a:cxn ang="0">
                  <a:pos x="470" y="1994"/>
                </a:cxn>
                <a:cxn ang="0">
                  <a:pos x="433" y="1954"/>
                </a:cxn>
              </a:cxnLst>
              <a:rect l="0" t="0" r="r" b="b"/>
              <a:pathLst>
                <a:path w="524" h="2415">
                  <a:moveTo>
                    <a:pt x="433" y="1954"/>
                  </a:moveTo>
                  <a:lnTo>
                    <a:pt x="433" y="396"/>
                  </a:lnTo>
                  <a:lnTo>
                    <a:pt x="433" y="266"/>
                  </a:lnTo>
                  <a:lnTo>
                    <a:pt x="433" y="135"/>
                  </a:lnTo>
                  <a:lnTo>
                    <a:pt x="433" y="135"/>
                  </a:lnTo>
                  <a:lnTo>
                    <a:pt x="431" y="120"/>
                  </a:lnTo>
                  <a:lnTo>
                    <a:pt x="430" y="107"/>
                  </a:lnTo>
                  <a:lnTo>
                    <a:pt x="427" y="94"/>
                  </a:lnTo>
                  <a:lnTo>
                    <a:pt x="421" y="82"/>
                  </a:lnTo>
                  <a:lnTo>
                    <a:pt x="417" y="70"/>
                  </a:lnTo>
                  <a:lnTo>
                    <a:pt x="409" y="59"/>
                  </a:lnTo>
                  <a:lnTo>
                    <a:pt x="402" y="48"/>
                  </a:lnTo>
                  <a:lnTo>
                    <a:pt x="393" y="39"/>
                  </a:lnTo>
                  <a:lnTo>
                    <a:pt x="383" y="31"/>
                  </a:lnTo>
                  <a:lnTo>
                    <a:pt x="372" y="23"/>
                  </a:lnTo>
                  <a:lnTo>
                    <a:pt x="362" y="16"/>
                  </a:lnTo>
                  <a:lnTo>
                    <a:pt x="350" y="10"/>
                  </a:lnTo>
                  <a:lnTo>
                    <a:pt x="337" y="6"/>
                  </a:lnTo>
                  <a:lnTo>
                    <a:pt x="325" y="3"/>
                  </a:lnTo>
                  <a:lnTo>
                    <a:pt x="310" y="1"/>
                  </a:lnTo>
                  <a:lnTo>
                    <a:pt x="297" y="0"/>
                  </a:lnTo>
                  <a:lnTo>
                    <a:pt x="225" y="0"/>
                  </a:lnTo>
                  <a:lnTo>
                    <a:pt x="225" y="0"/>
                  </a:lnTo>
                  <a:lnTo>
                    <a:pt x="212" y="1"/>
                  </a:lnTo>
                  <a:lnTo>
                    <a:pt x="199" y="3"/>
                  </a:lnTo>
                  <a:lnTo>
                    <a:pt x="185" y="6"/>
                  </a:lnTo>
                  <a:lnTo>
                    <a:pt x="173" y="10"/>
                  </a:lnTo>
                  <a:lnTo>
                    <a:pt x="162" y="16"/>
                  </a:lnTo>
                  <a:lnTo>
                    <a:pt x="150" y="23"/>
                  </a:lnTo>
                  <a:lnTo>
                    <a:pt x="140" y="31"/>
                  </a:lnTo>
                  <a:lnTo>
                    <a:pt x="129" y="39"/>
                  </a:lnTo>
                  <a:lnTo>
                    <a:pt x="122" y="48"/>
                  </a:lnTo>
                  <a:lnTo>
                    <a:pt x="113" y="59"/>
                  </a:lnTo>
                  <a:lnTo>
                    <a:pt x="107" y="70"/>
                  </a:lnTo>
                  <a:lnTo>
                    <a:pt x="101" y="82"/>
                  </a:lnTo>
                  <a:lnTo>
                    <a:pt x="97" y="94"/>
                  </a:lnTo>
                  <a:lnTo>
                    <a:pt x="94" y="107"/>
                  </a:lnTo>
                  <a:lnTo>
                    <a:pt x="91" y="120"/>
                  </a:lnTo>
                  <a:lnTo>
                    <a:pt x="91" y="135"/>
                  </a:lnTo>
                  <a:lnTo>
                    <a:pt x="91" y="266"/>
                  </a:lnTo>
                  <a:lnTo>
                    <a:pt x="91" y="396"/>
                  </a:lnTo>
                  <a:lnTo>
                    <a:pt x="91" y="1954"/>
                  </a:lnTo>
                  <a:lnTo>
                    <a:pt x="91" y="1954"/>
                  </a:lnTo>
                  <a:lnTo>
                    <a:pt x="70" y="1973"/>
                  </a:lnTo>
                  <a:lnTo>
                    <a:pt x="53" y="1994"/>
                  </a:lnTo>
                  <a:lnTo>
                    <a:pt x="37" y="2017"/>
                  </a:lnTo>
                  <a:lnTo>
                    <a:pt x="23" y="2041"/>
                  </a:lnTo>
                  <a:lnTo>
                    <a:pt x="13" y="2067"/>
                  </a:lnTo>
                  <a:lnTo>
                    <a:pt x="6" y="2094"/>
                  </a:lnTo>
                  <a:lnTo>
                    <a:pt x="1" y="2123"/>
                  </a:lnTo>
                  <a:lnTo>
                    <a:pt x="0" y="2153"/>
                  </a:lnTo>
                  <a:lnTo>
                    <a:pt x="0" y="2153"/>
                  </a:lnTo>
                  <a:lnTo>
                    <a:pt x="1" y="2179"/>
                  </a:lnTo>
                  <a:lnTo>
                    <a:pt x="4" y="2206"/>
                  </a:lnTo>
                  <a:lnTo>
                    <a:pt x="11" y="2231"/>
                  </a:lnTo>
                  <a:lnTo>
                    <a:pt x="20" y="2254"/>
                  </a:lnTo>
                  <a:lnTo>
                    <a:pt x="31" y="2278"/>
                  </a:lnTo>
                  <a:lnTo>
                    <a:pt x="44" y="2298"/>
                  </a:lnTo>
                  <a:lnTo>
                    <a:pt x="59" y="2319"/>
                  </a:lnTo>
                  <a:lnTo>
                    <a:pt x="76" y="2338"/>
                  </a:lnTo>
                  <a:lnTo>
                    <a:pt x="94" y="2354"/>
                  </a:lnTo>
                  <a:lnTo>
                    <a:pt x="115" y="2369"/>
                  </a:lnTo>
                  <a:lnTo>
                    <a:pt x="137" y="2382"/>
                  </a:lnTo>
                  <a:lnTo>
                    <a:pt x="159" y="2394"/>
                  </a:lnTo>
                  <a:lnTo>
                    <a:pt x="184" y="2403"/>
                  </a:lnTo>
                  <a:lnTo>
                    <a:pt x="209" y="2409"/>
                  </a:lnTo>
                  <a:lnTo>
                    <a:pt x="234" y="2413"/>
                  </a:lnTo>
                  <a:lnTo>
                    <a:pt x="262" y="2415"/>
                  </a:lnTo>
                  <a:lnTo>
                    <a:pt x="262" y="2415"/>
                  </a:lnTo>
                  <a:lnTo>
                    <a:pt x="288" y="2413"/>
                  </a:lnTo>
                  <a:lnTo>
                    <a:pt x="315" y="2409"/>
                  </a:lnTo>
                  <a:lnTo>
                    <a:pt x="340" y="2403"/>
                  </a:lnTo>
                  <a:lnTo>
                    <a:pt x="363" y="2394"/>
                  </a:lnTo>
                  <a:lnTo>
                    <a:pt x="387" y="2382"/>
                  </a:lnTo>
                  <a:lnTo>
                    <a:pt x="408" y="2369"/>
                  </a:lnTo>
                  <a:lnTo>
                    <a:pt x="428" y="2354"/>
                  </a:lnTo>
                  <a:lnTo>
                    <a:pt x="447" y="2338"/>
                  </a:lnTo>
                  <a:lnTo>
                    <a:pt x="464" y="2319"/>
                  </a:lnTo>
                  <a:lnTo>
                    <a:pt x="478" y="2298"/>
                  </a:lnTo>
                  <a:lnTo>
                    <a:pt x="492" y="2278"/>
                  </a:lnTo>
                  <a:lnTo>
                    <a:pt x="503" y="2254"/>
                  </a:lnTo>
                  <a:lnTo>
                    <a:pt x="512" y="2231"/>
                  </a:lnTo>
                  <a:lnTo>
                    <a:pt x="518" y="2206"/>
                  </a:lnTo>
                  <a:lnTo>
                    <a:pt x="523" y="2179"/>
                  </a:lnTo>
                  <a:lnTo>
                    <a:pt x="524" y="2153"/>
                  </a:lnTo>
                  <a:lnTo>
                    <a:pt x="524" y="2153"/>
                  </a:lnTo>
                  <a:lnTo>
                    <a:pt x="523" y="2123"/>
                  </a:lnTo>
                  <a:lnTo>
                    <a:pt x="517" y="2094"/>
                  </a:lnTo>
                  <a:lnTo>
                    <a:pt x="509" y="2067"/>
                  </a:lnTo>
                  <a:lnTo>
                    <a:pt x="499" y="2041"/>
                  </a:lnTo>
                  <a:lnTo>
                    <a:pt x="486" y="2017"/>
                  </a:lnTo>
                  <a:lnTo>
                    <a:pt x="470" y="1994"/>
                  </a:lnTo>
                  <a:lnTo>
                    <a:pt x="452" y="1973"/>
                  </a:lnTo>
                  <a:lnTo>
                    <a:pt x="433" y="1954"/>
                  </a:lnTo>
                  <a:lnTo>
                    <a:pt x="433" y="1954"/>
                  </a:lnTo>
                  <a:close/>
                </a:path>
              </a:pathLst>
            </a:custGeom>
            <a:solidFill>
              <a:schemeClr val="bg1"/>
            </a:solidFill>
            <a:ln w="6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Calibri" pitchFamily="34" charset="0"/>
              </a:endParaRPr>
            </a:p>
          </p:txBody>
        </p:sp>
        <p:pic>
          <p:nvPicPr>
            <p:cNvPr id="1031" name="Picture 7"/>
            <p:cNvPicPr>
              <a:picLocks noChangeAspect="1" noChangeArrowheads="1"/>
            </p:cNvPicPr>
            <p:nvPr/>
          </p:nvPicPr>
          <p:blipFill>
            <a:blip r:embed="rId2" cstate="email"/>
            <a:srcRect/>
            <a:stretch>
              <a:fillRect/>
            </a:stretch>
          </p:blipFill>
          <p:spPr bwMode="auto">
            <a:xfrm>
              <a:off x="2286000" y="4191000"/>
              <a:ext cx="847725" cy="179546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</p:pic>
        <p:sp>
          <p:nvSpPr>
            <p:cNvPr id="14" name="Ellipse 100"/>
            <p:cNvSpPr>
              <a:spLocks noChangeArrowheads="1"/>
            </p:cNvSpPr>
            <p:nvPr/>
          </p:nvSpPr>
          <p:spPr bwMode="auto">
            <a:xfrm>
              <a:off x="2390272" y="5181600"/>
              <a:ext cx="616829" cy="529445"/>
            </a:xfrm>
            <a:prstGeom prst="ellipse">
              <a:avLst/>
            </a:prstGeom>
            <a:gradFill rotWithShape="1">
              <a:gsLst>
                <a:gs pos="0">
                  <a:srgbClr val="FFFFFF">
                    <a:alpha val="44000"/>
                  </a:srgbClr>
                </a:gs>
                <a:gs pos="100000">
                  <a:srgbClr val="8EB4E3">
                    <a:alpha val="0"/>
                  </a:srgbClr>
                </a:gs>
              </a:gsLst>
              <a:lin ang="5400000"/>
            </a:gradFill>
            <a:ln w="9525">
              <a:noFill/>
              <a:round/>
              <a:headEnd/>
              <a:tailEnd/>
            </a:ln>
          </p:spPr>
          <p:txBody>
            <a:bodyPr anchor="ctr"/>
            <a:lstStyle/>
            <a:p>
              <a:pPr algn="ctr"/>
              <a:endParaRPr lang="en-US">
                <a:solidFill>
                  <a:srgbClr val="FFFFFF"/>
                </a:solidFill>
                <a:latin typeface="Calibri" charset="0"/>
                <a:ea typeface="ＭＳ Ｐゴシック" pitchFamily="34" charset="-128"/>
              </a:endParaRPr>
            </a:p>
          </p:txBody>
        </p:sp>
        <p:sp>
          <p:nvSpPr>
            <p:cNvPr id="45" name="Oval 44"/>
            <p:cNvSpPr/>
            <p:nvPr/>
          </p:nvSpPr>
          <p:spPr>
            <a:xfrm>
              <a:off x="2438400" y="3886200"/>
              <a:ext cx="548640" cy="548640"/>
            </a:xfrm>
            <a:prstGeom prst="ellipse">
              <a:avLst/>
            </a:prstGeom>
            <a:solidFill>
              <a:srgbClr val="8A0000"/>
            </a:solidFill>
            <a:ln>
              <a:noFill/>
            </a:ln>
            <a:scene3d>
              <a:camera prst="isometricOffAxis1Top"/>
              <a:lightRig rig="threePt" dir="t"/>
            </a:scene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Calibri" pitchFamily="34" charset="0"/>
              </a:endParaRPr>
            </a:p>
          </p:txBody>
        </p:sp>
        <p:sp>
          <p:nvSpPr>
            <p:cNvPr id="16" name="Rounded Rectangle 15"/>
            <p:cNvSpPr/>
            <p:nvPr/>
          </p:nvSpPr>
          <p:spPr>
            <a:xfrm>
              <a:off x="2474496" y="2286000"/>
              <a:ext cx="116304" cy="2895600"/>
            </a:xfrm>
            <a:prstGeom prst="roundRect">
              <a:avLst>
                <a:gd name="adj" fmla="val 25439"/>
              </a:avLst>
            </a:prstGeom>
            <a:gradFill flip="none" rotWithShape="1">
              <a:gsLst>
                <a:gs pos="0">
                  <a:schemeClr val="bg1">
                    <a:alpha val="0"/>
                  </a:schemeClr>
                </a:gs>
                <a:gs pos="50000">
                  <a:schemeClr val="bg1">
                    <a:alpha val="23000"/>
                  </a:schemeClr>
                </a:gs>
                <a:gs pos="100000">
                  <a:schemeClr val="bg1">
                    <a:alpha val="59000"/>
                  </a:scheme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Calibri" pitchFamily="34" charset="0"/>
              </a:endParaRPr>
            </a:p>
          </p:txBody>
        </p:sp>
        <p:grpSp>
          <p:nvGrpSpPr>
            <p:cNvPr id="4" name="Group 65"/>
            <p:cNvGrpSpPr/>
            <p:nvPr/>
          </p:nvGrpSpPr>
          <p:grpSpPr>
            <a:xfrm flipH="1">
              <a:off x="2566736" y="2362200"/>
              <a:ext cx="342900" cy="687587"/>
              <a:chOff x="1600200" y="2286000"/>
              <a:chExt cx="381000" cy="763985"/>
            </a:xfrm>
          </p:grpSpPr>
          <p:cxnSp>
            <p:nvCxnSpPr>
              <p:cNvPr id="108" name="Straight Connector 107"/>
              <p:cNvCxnSpPr/>
              <p:nvPr/>
            </p:nvCxnSpPr>
            <p:spPr>
              <a:xfrm>
                <a:off x="1600200" y="2286000"/>
                <a:ext cx="381000" cy="1985"/>
              </a:xfrm>
              <a:prstGeom prst="line">
                <a:avLst/>
              </a:prstGeom>
              <a:ln w="38100"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9" name="Straight Connector 108"/>
              <p:cNvCxnSpPr/>
              <p:nvPr/>
            </p:nvCxnSpPr>
            <p:spPr>
              <a:xfrm>
                <a:off x="1600200" y="2439035"/>
                <a:ext cx="228600" cy="1191"/>
              </a:xfrm>
              <a:prstGeom prst="line">
                <a:avLst/>
              </a:prstGeom>
              <a:ln w="38100"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0" name="Straight Connector 109"/>
              <p:cNvCxnSpPr/>
              <p:nvPr/>
            </p:nvCxnSpPr>
            <p:spPr>
              <a:xfrm>
                <a:off x="1600200" y="2591276"/>
                <a:ext cx="228600" cy="1191"/>
              </a:xfrm>
              <a:prstGeom prst="line">
                <a:avLst/>
              </a:prstGeom>
              <a:ln w="38100"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1" name="Straight Connector 110"/>
              <p:cNvCxnSpPr/>
              <p:nvPr/>
            </p:nvCxnSpPr>
            <p:spPr>
              <a:xfrm>
                <a:off x="1600200" y="2743517"/>
                <a:ext cx="228600" cy="1191"/>
              </a:xfrm>
              <a:prstGeom prst="line">
                <a:avLst/>
              </a:prstGeom>
              <a:ln w="38100"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2" name="Straight Connector 111"/>
              <p:cNvCxnSpPr/>
              <p:nvPr/>
            </p:nvCxnSpPr>
            <p:spPr>
              <a:xfrm>
                <a:off x="1600200" y="2895758"/>
                <a:ext cx="228600" cy="1191"/>
              </a:xfrm>
              <a:prstGeom prst="line">
                <a:avLst/>
              </a:prstGeom>
              <a:ln w="38100"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3" name="Straight Connector 112"/>
              <p:cNvCxnSpPr/>
              <p:nvPr/>
            </p:nvCxnSpPr>
            <p:spPr>
              <a:xfrm>
                <a:off x="1600200" y="3048000"/>
                <a:ext cx="381000" cy="1985"/>
              </a:xfrm>
              <a:prstGeom prst="line">
                <a:avLst/>
              </a:prstGeom>
              <a:ln w="38100"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5" name="Group 73"/>
            <p:cNvGrpSpPr/>
            <p:nvPr/>
          </p:nvGrpSpPr>
          <p:grpSpPr>
            <a:xfrm flipH="1">
              <a:off x="2566736" y="3185136"/>
              <a:ext cx="342900" cy="549855"/>
              <a:chOff x="1600200" y="3429635"/>
              <a:chExt cx="381000" cy="610950"/>
            </a:xfrm>
          </p:grpSpPr>
          <p:cxnSp>
            <p:nvCxnSpPr>
              <p:cNvPr id="103" name="Straight Connector 102"/>
              <p:cNvCxnSpPr/>
              <p:nvPr/>
            </p:nvCxnSpPr>
            <p:spPr>
              <a:xfrm>
                <a:off x="1600200" y="3429635"/>
                <a:ext cx="228600" cy="1191"/>
              </a:xfrm>
              <a:prstGeom prst="line">
                <a:avLst/>
              </a:prstGeom>
              <a:ln w="38100"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4" name="Straight Connector 103"/>
              <p:cNvCxnSpPr/>
              <p:nvPr/>
            </p:nvCxnSpPr>
            <p:spPr>
              <a:xfrm>
                <a:off x="1600200" y="3581876"/>
                <a:ext cx="228600" cy="1191"/>
              </a:xfrm>
              <a:prstGeom prst="line">
                <a:avLst/>
              </a:prstGeom>
              <a:ln w="38100"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5" name="Straight Connector 104"/>
              <p:cNvCxnSpPr/>
              <p:nvPr/>
            </p:nvCxnSpPr>
            <p:spPr>
              <a:xfrm>
                <a:off x="1600200" y="3734117"/>
                <a:ext cx="228600" cy="1191"/>
              </a:xfrm>
              <a:prstGeom prst="line">
                <a:avLst/>
              </a:prstGeom>
              <a:ln w="38100"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6" name="Straight Connector 105"/>
              <p:cNvCxnSpPr/>
              <p:nvPr/>
            </p:nvCxnSpPr>
            <p:spPr>
              <a:xfrm>
                <a:off x="1600200" y="3886358"/>
                <a:ext cx="228600" cy="1191"/>
              </a:xfrm>
              <a:prstGeom prst="line">
                <a:avLst/>
              </a:prstGeom>
              <a:ln w="38100"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7" name="Straight Connector 106"/>
              <p:cNvCxnSpPr/>
              <p:nvPr/>
            </p:nvCxnSpPr>
            <p:spPr>
              <a:xfrm>
                <a:off x="1600200" y="4038600"/>
                <a:ext cx="381000" cy="1985"/>
              </a:xfrm>
              <a:prstGeom prst="line">
                <a:avLst/>
              </a:prstGeom>
              <a:ln w="38100"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6" name="Group 74"/>
            <p:cNvGrpSpPr/>
            <p:nvPr/>
          </p:nvGrpSpPr>
          <p:grpSpPr>
            <a:xfrm flipH="1">
              <a:off x="2566736" y="3870340"/>
              <a:ext cx="342900" cy="549855"/>
              <a:chOff x="1600200" y="3429635"/>
              <a:chExt cx="381000" cy="610950"/>
            </a:xfrm>
          </p:grpSpPr>
          <p:cxnSp>
            <p:nvCxnSpPr>
              <p:cNvPr id="98" name="Straight Connector 97"/>
              <p:cNvCxnSpPr/>
              <p:nvPr/>
            </p:nvCxnSpPr>
            <p:spPr>
              <a:xfrm>
                <a:off x="1600200" y="3429635"/>
                <a:ext cx="228600" cy="1191"/>
              </a:xfrm>
              <a:prstGeom prst="line">
                <a:avLst/>
              </a:prstGeom>
              <a:ln w="38100"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9" name="Straight Connector 98"/>
              <p:cNvCxnSpPr/>
              <p:nvPr/>
            </p:nvCxnSpPr>
            <p:spPr>
              <a:xfrm>
                <a:off x="1600200" y="3581876"/>
                <a:ext cx="228600" cy="1191"/>
              </a:xfrm>
              <a:prstGeom prst="line">
                <a:avLst/>
              </a:prstGeom>
              <a:ln w="38100"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0" name="Straight Connector 99"/>
              <p:cNvCxnSpPr/>
              <p:nvPr/>
            </p:nvCxnSpPr>
            <p:spPr>
              <a:xfrm>
                <a:off x="1600200" y="3734117"/>
                <a:ext cx="228600" cy="1191"/>
              </a:xfrm>
              <a:prstGeom prst="line">
                <a:avLst/>
              </a:prstGeom>
              <a:ln w="38100"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1" name="Straight Connector 100"/>
              <p:cNvCxnSpPr/>
              <p:nvPr/>
            </p:nvCxnSpPr>
            <p:spPr>
              <a:xfrm>
                <a:off x="1600200" y="3886358"/>
                <a:ext cx="228600" cy="1191"/>
              </a:xfrm>
              <a:prstGeom prst="line">
                <a:avLst/>
              </a:prstGeom>
              <a:ln w="38100"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2" name="Straight Connector 101"/>
              <p:cNvCxnSpPr/>
              <p:nvPr/>
            </p:nvCxnSpPr>
            <p:spPr>
              <a:xfrm>
                <a:off x="1600200" y="4038600"/>
                <a:ext cx="381000" cy="1985"/>
              </a:xfrm>
              <a:prstGeom prst="line">
                <a:avLst/>
              </a:prstGeom>
              <a:ln w="38100"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7" name="Group 80"/>
            <p:cNvGrpSpPr/>
            <p:nvPr/>
          </p:nvGrpSpPr>
          <p:grpSpPr>
            <a:xfrm flipH="1">
              <a:off x="2566736" y="4555545"/>
              <a:ext cx="342900" cy="549855"/>
              <a:chOff x="1600200" y="3429635"/>
              <a:chExt cx="381000" cy="610950"/>
            </a:xfrm>
          </p:grpSpPr>
          <p:cxnSp>
            <p:nvCxnSpPr>
              <p:cNvPr id="93" name="Straight Connector 92"/>
              <p:cNvCxnSpPr/>
              <p:nvPr/>
            </p:nvCxnSpPr>
            <p:spPr>
              <a:xfrm>
                <a:off x="1600200" y="3429635"/>
                <a:ext cx="228600" cy="1191"/>
              </a:xfrm>
              <a:prstGeom prst="line">
                <a:avLst/>
              </a:prstGeom>
              <a:ln w="38100"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4" name="Straight Connector 93"/>
              <p:cNvCxnSpPr/>
              <p:nvPr/>
            </p:nvCxnSpPr>
            <p:spPr>
              <a:xfrm>
                <a:off x="1600200" y="3581876"/>
                <a:ext cx="228600" cy="1191"/>
              </a:xfrm>
              <a:prstGeom prst="line">
                <a:avLst/>
              </a:prstGeom>
              <a:ln w="38100"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5" name="Straight Connector 94"/>
              <p:cNvCxnSpPr/>
              <p:nvPr/>
            </p:nvCxnSpPr>
            <p:spPr>
              <a:xfrm>
                <a:off x="1600200" y="3734117"/>
                <a:ext cx="228600" cy="1191"/>
              </a:xfrm>
              <a:prstGeom prst="line">
                <a:avLst/>
              </a:prstGeom>
              <a:ln w="38100"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6" name="Straight Connector 95"/>
              <p:cNvCxnSpPr/>
              <p:nvPr/>
            </p:nvCxnSpPr>
            <p:spPr>
              <a:xfrm>
                <a:off x="1600200" y="3886358"/>
                <a:ext cx="228600" cy="1191"/>
              </a:xfrm>
              <a:prstGeom prst="line">
                <a:avLst/>
              </a:prstGeom>
              <a:ln w="38100"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7" name="Straight Connector 96"/>
              <p:cNvCxnSpPr/>
              <p:nvPr/>
            </p:nvCxnSpPr>
            <p:spPr>
              <a:xfrm>
                <a:off x="1600200" y="4038600"/>
                <a:ext cx="381000" cy="1985"/>
              </a:xfrm>
              <a:prstGeom prst="line">
                <a:avLst/>
              </a:prstGeom>
              <a:ln w="38100"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8" name="Group 219"/>
          <p:cNvGrpSpPr/>
          <p:nvPr/>
        </p:nvGrpSpPr>
        <p:grpSpPr>
          <a:xfrm>
            <a:off x="4038600" y="1844720"/>
            <a:ext cx="990600" cy="4130840"/>
            <a:chOff x="4038600" y="1981200"/>
            <a:chExt cx="990600" cy="4130840"/>
          </a:xfrm>
        </p:grpSpPr>
        <p:sp>
          <p:nvSpPr>
            <p:cNvPr id="38" name="Ellipse 100"/>
            <p:cNvSpPr>
              <a:spLocks noChangeArrowheads="1"/>
            </p:cNvSpPr>
            <p:nvPr/>
          </p:nvSpPr>
          <p:spPr bwMode="auto">
            <a:xfrm>
              <a:off x="4062664" y="5145504"/>
              <a:ext cx="762000" cy="719455"/>
            </a:xfrm>
            <a:prstGeom prst="ellipse">
              <a:avLst/>
            </a:prstGeom>
            <a:gradFill rotWithShape="1">
              <a:gsLst>
                <a:gs pos="0">
                  <a:srgbClr val="FFFFFF">
                    <a:alpha val="76999"/>
                  </a:srgbClr>
                </a:gs>
                <a:gs pos="100000">
                  <a:srgbClr val="8EB4E3">
                    <a:alpha val="0"/>
                  </a:srgbClr>
                </a:gs>
              </a:gsLst>
              <a:lin ang="5400000"/>
            </a:gradFill>
            <a:ln w="9525">
              <a:noFill/>
              <a:round/>
              <a:headEnd/>
              <a:tailEnd/>
            </a:ln>
          </p:spPr>
          <p:txBody>
            <a:bodyPr anchor="ctr"/>
            <a:lstStyle/>
            <a:p>
              <a:pPr algn="ctr"/>
              <a:endParaRPr lang="en-US">
                <a:solidFill>
                  <a:srgbClr val="FFFFFF"/>
                </a:solidFill>
                <a:latin typeface="Calibri" charset="0"/>
                <a:ea typeface="ＭＳ Ｐゴシック" pitchFamily="34" charset="-128"/>
              </a:endParaRPr>
            </a:p>
          </p:txBody>
        </p:sp>
        <p:sp>
          <p:nvSpPr>
            <p:cNvPr id="39" name="Rounded Rectangle 38"/>
            <p:cNvSpPr/>
            <p:nvPr/>
          </p:nvSpPr>
          <p:spPr>
            <a:xfrm>
              <a:off x="4191000" y="1981200"/>
              <a:ext cx="685800" cy="3429000"/>
            </a:xfrm>
            <a:prstGeom prst="roundRect">
              <a:avLst>
                <a:gd name="adj" fmla="val 25439"/>
              </a:avLst>
            </a:prstGeom>
            <a:gradFill>
              <a:gsLst>
                <a:gs pos="0">
                  <a:schemeClr val="bg1">
                    <a:lumMod val="75000"/>
                  </a:schemeClr>
                </a:gs>
                <a:gs pos="50000">
                  <a:schemeClr val="bg1">
                    <a:lumMod val="85000"/>
                  </a:schemeClr>
                </a:gs>
                <a:gs pos="100000">
                  <a:schemeClr val="bg1">
                    <a:lumMod val="95000"/>
                  </a:schemeClr>
                </a:gs>
              </a:gsLst>
              <a:lin ang="5400000" scaled="0"/>
            </a:gradFill>
            <a:ln>
              <a:solidFill>
                <a:schemeClr val="bg1">
                  <a:lumMod val="50000"/>
                </a:schemeClr>
              </a:solidFill>
            </a:ln>
            <a:effectLst/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Calibri" pitchFamily="34" charset="0"/>
              </a:endParaRPr>
            </a:p>
          </p:txBody>
        </p:sp>
        <p:sp>
          <p:nvSpPr>
            <p:cNvPr id="40" name="Oval 39"/>
            <p:cNvSpPr/>
            <p:nvPr/>
          </p:nvSpPr>
          <p:spPr>
            <a:xfrm>
              <a:off x="4038600" y="5045240"/>
              <a:ext cx="990600" cy="1066800"/>
            </a:xfrm>
            <a:prstGeom prst="ellipse">
              <a:avLst/>
            </a:prstGeom>
            <a:gradFill>
              <a:gsLst>
                <a:gs pos="0">
                  <a:schemeClr val="bg1">
                    <a:lumMod val="75000"/>
                  </a:schemeClr>
                </a:gs>
                <a:gs pos="50000">
                  <a:schemeClr val="bg1">
                    <a:lumMod val="85000"/>
                  </a:schemeClr>
                </a:gs>
                <a:gs pos="100000">
                  <a:schemeClr val="bg1">
                    <a:lumMod val="95000"/>
                  </a:schemeClr>
                </a:gs>
              </a:gsLst>
              <a:lin ang="5400000" scaled="0"/>
            </a:gradFill>
            <a:ln>
              <a:noFill/>
            </a:ln>
            <a:effectLst>
              <a:reflection blurRad="6350" stA="52000" endA="300" endPos="35000" dir="5400000" sy="-100000" algn="bl" rotWithShape="0"/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Calibri" pitchFamily="34" charset="0"/>
              </a:endParaRPr>
            </a:p>
          </p:txBody>
        </p:sp>
        <p:sp>
          <p:nvSpPr>
            <p:cNvPr id="41" name="Freeform 7"/>
            <p:cNvSpPr>
              <a:spLocks/>
            </p:cNvSpPr>
            <p:nvPr/>
          </p:nvSpPr>
          <p:spPr bwMode="auto">
            <a:xfrm>
              <a:off x="4114800" y="2133600"/>
              <a:ext cx="831850" cy="3833813"/>
            </a:xfrm>
            <a:custGeom>
              <a:avLst/>
              <a:gdLst/>
              <a:ahLst/>
              <a:cxnLst>
                <a:cxn ang="0">
                  <a:pos x="433" y="396"/>
                </a:cxn>
                <a:cxn ang="0">
                  <a:pos x="433" y="135"/>
                </a:cxn>
                <a:cxn ang="0">
                  <a:pos x="431" y="120"/>
                </a:cxn>
                <a:cxn ang="0">
                  <a:pos x="427" y="94"/>
                </a:cxn>
                <a:cxn ang="0">
                  <a:pos x="417" y="70"/>
                </a:cxn>
                <a:cxn ang="0">
                  <a:pos x="402" y="48"/>
                </a:cxn>
                <a:cxn ang="0">
                  <a:pos x="383" y="31"/>
                </a:cxn>
                <a:cxn ang="0">
                  <a:pos x="362" y="16"/>
                </a:cxn>
                <a:cxn ang="0">
                  <a:pos x="337" y="6"/>
                </a:cxn>
                <a:cxn ang="0">
                  <a:pos x="310" y="1"/>
                </a:cxn>
                <a:cxn ang="0">
                  <a:pos x="225" y="0"/>
                </a:cxn>
                <a:cxn ang="0">
                  <a:pos x="212" y="1"/>
                </a:cxn>
                <a:cxn ang="0">
                  <a:pos x="185" y="6"/>
                </a:cxn>
                <a:cxn ang="0">
                  <a:pos x="162" y="16"/>
                </a:cxn>
                <a:cxn ang="0">
                  <a:pos x="140" y="31"/>
                </a:cxn>
                <a:cxn ang="0">
                  <a:pos x="122" y="48"/>
                </a:cxn>
                <a:cxn ang="0">
                  <a:pos x="107" y="70"/>
                </a:cxn>
                <a:cxn ang="0">
                  <a:pos x="97" y="94"/>
                </a:cxn>
                <a:cxn ang="0">
                  <a:pos x="91" y="120"/>
                </a:cxn>
                <a:cxn ang="0">
                  <a:pos x="91" y="266"/>
                </a:cxn>
                <a:cxn ang="0">
                  <a:pos x="91" y="1954"/>
                </a:cxn>
                <a:cxn ang="0">
                  <a:pos x="70" y="1973"/>
                </a:cxn>
                <a:cxn ang="0">
                  <a:pos x="37" y="2017"/>
                </a:cxn>
                <a:cxn ang="0">
                  <a:pos x="13" y="2067"/>
                </a:cxn>
                <a:cxn ang="0">
                  <a:pos x="1" y="2123"/>
                </a:cxn>
                <a:cxn ang="0">
                  <a:pos x="0" y="2153"/>
                </a:cxn>
                <a:cxn ang="0">
                  <a:pos x="4" y="2206"/>
                </a:cxn>
                <a:cxn ang="0">
                  <a:pos x="20" y="2254"/>
                </a:cxn>
                <a:cxn ang="0">
                  <a:pos x="44" y="2298"/>
                </a:cxn>
                <a:cxn ang="0">
                  <a:pos x="76" y="2338"/>
                </a:cxn>
                <a:cxn ang="0">
                  <a:pos x="115" y="2369"/>
                </a:cxn>
                <a:cxn ang="0">
                  <a:pos x="159" y="2394"/>
                </a:cxn>
                <a:cxn ang="0">
                  <a:pos x="209" y="2409"/>
                </a:cxn>
                <a:cxn ang="0">
                  <a:pos x="262" y="2415"/>
                </a:cxn>
                <a:cxn ang="0">
                  <a:pos x="288" y="2413"/>
                </a:cxn>
                <a:cxn ang="0">
                  <a:pos x="340" y="2403"/>
                </a:cxn>
                <a:cxn ang="0">
                  <a:pos x="387" y="2382"/>
                </a:cxn>
                <a:cxn ang="0">
                  <a:pos x="428" y="2354"/>
                </a:cxn>
                <a:cxn ang="0">
                  <a:pos x="464" y="2319"/>
                </a:cxn>
                <a:cxn ang="0">
                  <a:pos x="492" y="2278"/>
                </a:cxn>
                <a:cxn ang="0">
                  <a:pos x="512" y="2231"/>
                </a:cxn>
                <a:cxn ang="0">
                  <a:pos x="523" y="2179"/>
                </a:cxn>
                <a:cxn ang="0">
                  <a:pos x="524" y="2153"/>
                </a:cxn>
                <a:cxn ang="0">
                  <a:pos x="517" y="2094"/>
                </a:cxn>
                <a:cxn ang="0">
                  <a:pos x="499" y="2041"/>
                </a:cxn>
                <a:cxn ang="0">
                  <a:pos x="470" y="1994"/>
                </a:cxn>
                <a:cxn ang="0">
                  <a:pos x="433" y="1954"/>
                </a:cxn>
              </a:cxnLst>
              <a:rect l="0" t="0" r="r" b="b"/>
              <a:pathLst>
                <a:path w="524" h="2415">
                  <a:moveTo>
                    <a:pt x="433" y="1954"/>
                  </a:moveTo>
                  <a:lnTo>
                    <a:pt x="433" y="396"/>
                  </a:lnTo>
                  <a:lnTo>
                    <a:pt x="433" y="266"/>
                  </a:lnTo>
                  <a:lnTo>
                    <a:pt x="433" y="135"/>
                  </a:lnTo>
                  <a:lnTo>
                    <a:pt x="433" y="135"/>
                  </a:lnTo>
                  <a:lnTo>
                    <a:pt x="431" y="120"/>
                  </a:lnTo>
                  <a:lnTo>
                    <a:pt x="430" y="107"/>
                  </a:lnTo>
                  <a:lnTo>
                    <a:pt x="427" y="94"/>
                  </a:lnTo>
                  <a:lnTo>
                    <a:pt x="421" y="82"/>
                  </a:lnTo>
                  <a:lnTo>
                    <a:pt x="417" y="70"/>
                  </a:lnTo>
                  <a:lnTo>
                    <a:pt x="409" y="59"/>
                  </a:lnTo>
                  <a:lnTo>
                    <a:pt x="402" y="48"/>
                  </a:lnTo>
                  <a:lnTo>
                    <a:pt x="393" y="39"/>
                  </a:lnTo>
                  <a:lnTo>
                    <a:pt x="383" y="31"/>
                  </a:lnTo>
                  <a:lnTo>
                    <a:pt x="372" y="23"/>
                  </a:lnTo>
                  <a:lnTo>
                    <a:pt x="362" y="16"/>
                  </a:lnTo>
                  <a:lnTo>
                    <a:pt x="350" y="10"/>
                  </a:lnTo>
                  <a:lnTo>
                    <a:pt x="337" y="6"/>
                  </a:lnTo>
                  <a:lnTo>
                    <a:pt x="325" y="3"/>
                  </a:lnTo>
                  <a:lnTo>
                    <a:pt x="310" y="1"/>
                  </a:lnTo>
                  <a:lnTo>
                    <a:pt x="297" y="0"/>
                  </a:lnTo>
                  <a:lnTo>
                    <a:pt x="225" y="0"/>
                  </a:lnTo>
                  <a:lnTo>
                    <a:pt x="225" y="0"/>
                  </a:lnTo>
                  <a:lnTo>
                    <a:pt x="212" y="1"/>
                  </a:lnTo>
                  <a:lnTo>
                    <a:pt x="199" y="3"/>
                  </a:lnTo>
                  <a:lnTo>
                    <a:pt x="185" y="6"/>
                  </a:lnTo>
                  <a:lnTo>
                    <a:pt x="173" y="10"/>
                  </a:lnTo>
                  <a:lnTo>
                    <a:pt x="162" y="16"/>
                  </a:lnTo>
                  <a:lnTo>
                    <a:pt x="150" y="23"/>
                  </a:lnTo>
                  <a:lnTo>
                    <a:pt x="140" y="31"/>
                  </a:lnTo>
                  <a:lnTo>
                    <a:pt x="129" y="39"/>
                  </a:lnTo>
                  <a:lnTo>
                    <a:pt x="122" y="48"/>
                  </a:lnTo>
                  <a:lnTo>
                    <a:pt x="113" y="59"/>
                  </a:lnTo>
                  <a:lnTo>
                    <a:pt x="107" y="70"/>
                  </a:lnTo>
                  <a:lnTo>
                    <a:pt x="101" y="82"/>
                  </a:lnTo>
                  <a:lnTo>
                    <a:pt x="97" y="94"/>
                  </a:lnTo>
                  <a:lnTo>
                    <a:pt x="94" y="107"/>
                  </a:lnTo>
                  <a:lnTo>
                    <a:pt x="91" y="120"/>
                  </a:lnTo>
                  <a:lnTo>
                    <a:pt x="91" y="135"/>
                  </a:lnTo>
                  <a:lnTo>
                    <a:pt x="91" y="266"/>
                  </a:lnTo>
                  <a:lnTo>
                    <a:pt x="91" y="396"/>
                  </a:lnTo>
                  <a:lnTo>
                    <a:pt x="91" y="1954"/>
                  </a:lnTo>
                  <a:lnTo>
                    <a:pt x="91" y="1954"/>
                  </a:lnTo>
                  <a:lnTo>
                    <a:pt x="70" y="1973"/>
                  </a:lnTo>
                  <a:lnTo>
                    <a:pt x="53" y="1994"/>
                  </a:lnTo>
                  <a:lnTo>
                    <a:pt x="37" y="2017"/>
                  </a:lnTo>
                  <a:lnTo>
                    <a:pt x="23" y="2041"/>
                  </a:lnTo>
                  <a:lnTo>
                    <a:pt x="13" y="2067"/>
                  </a:lnTo>
                  <a:lnTo>
                    <a:pt x="6" y="2094"/>
                  </a:lnTo>
                  <a:lnTo>
                    <a:pt x="1" y="2123"/>
                  </a:lnTo>
                  <a:lnTo>
                    <a:pt x="0" y="2153"/>
                  </a:lnTo>
                  <a:lnTo>
                    <a:pt x="0" y="2153"/>
                  </a:lnTo>
                  <a:lnTo>
                    <a:pt x="1" y="2179"/>
                  </a:lnTo>
                  <a:lnTo>
                    <a:pt x="4" y="2206"/>
                  </a:lnTo>
                  <a:lnTo>
                    <a:pt x="11" y="2231"/>
                  </a:lnTo>
                  <a:lnTo>
                    <a:pt x="20" y="2254"/>
                  </a:lnTo>
                  <a:lnTo>
                    <a:pt x="31" y="2278"/>
                  </a:lnTo>
                  <a:lnTo>
                    <a:pt x="44" y="2298"/>
                  </a:lnTo>
                  <a:lnTo>
                    <a:pt x="59" y="2319"/>
                  </a:lnTo>
                  <a:lnTo>
                    <a:pt x="76" y="2338"/>
                  </a:lnTo>
                  <a:lnTo>
                    <a:pt x="94" y="2354"/>
                  </a:lnTo>
                  <a:lnTo>
                    <a:pt x="115" y="2369"/>
                  </a:lnTo>
                  <a:lnTo>
                    <a:pt x="137" y="2382"/>
                  </a:lnTo>
                  <a:lnTo>
                    <a:pt x="159" y="2394"/>
                  </a:lnTo>
                  <a:lnTo>
                    <a:pt x="184" y="2403"/>
                  </a:lnTo>
                  <a:lnTo>
                    <a:pt x="209" y="2409"/>
                  </a:lnTo>
                  <a:lnTo>
                    <a:pt x="234" y="2413"/>
                  </a:lnTo>
                  <a:lnTo>
                    <a:pt x="262" y="2415"/>
                  </a:lnTo>
                  <a:lnTo>
                    <a:pt x="262" y="2415"/>
                  </a:lnTo>
                  <a:lnTo>
                    <a:pt x="288" y="2413"/>
                  </a:lnTo>
                  <a:lnTo>
                    <a:pt x="315" y="2409"/>
                  </a:lnTo>
                  <a:lnTo>
                    <a:pt x="340" y="2403"/>
                  </a:lnTo>
                  <a:lnTo>
                    <a:pt x="363" y="2394"/>
                  </a:lnTo>
                  <a:lnTo>
                    <a:pt x="387" y="2382"/>
                  </a:lnTo>
                  <a:lnTo>
                    <a:pt x="408" y="2369"/>
                  </a:lnTo>
                  <a:lnTo>
                    <a:pt x="428" y="2354"/>
                  </a:lnTo>
                  <a:lnTo>
                    <a:pt x="447" y="2338"/>
                  </a:lnTo>
                  <a:lnTo>
                    <a:pt x="464" y="2319"/>
                  </a:lnTo>
                  <a:lnTo>
                    <a:pt x="478" y="2298"/>
                  </a:lnTo>
                  <a:lnTo>
                    <a:pt x="492" y="2278"/>
                  </a:lnTo>
                  <a:lnTo>
                    <a:pt x="503" y="2254"/>
                  </a:lnTo>
                  <a:lnTo>
                    <a:pt x="512" y="2231"/>
                  </a:lnTo>
                  <a:lnTo>
                    <a:pt x="518" y="2206"/>
                  </a:lnTo>
                  <a:lnTo>
                    <a:pt x="523" y="2179"/>
                  </a:lnTo>
                  <a:lnTo>
                    <a:pt x="524" y="2153"/>
                  </a:lnTo>
                  <a:lnTo>
                    <a:pt x="524" y="2153"/>
                  </a:lnTo>
                  <a:lnTo>
                    <a:pt x="523" y="2123"/>
                  </a:lnTo>
                  <a:lnTo>
                    <a:pt x="517" y="2094"/>
                  </a:lnTo>
                  <a:lnTo>
                    <a:pt x="509" y="2067"/>
                  </a:lnTo>
                  <a:lnTo>
                    <a:pt x="499" y="2041"/>
                  </a:lnTo>
                  <a:lnTo>
                    <a:pt x="486" y="2017"/>
                  </a:lnTo>
                  <a:lnTo>
                    <a:pt x="470" y="1994"/>
                  </a:lnTo>
                  <a:lnTo>
                    <a:pt x="452" y="1973"/>
                  </a:lnTo>
                  <a:lnTo>
                    <a:pt x="433" y="1954"/>
                  </a:lnTo>
                  <a:lnTo>
                    <a:pt x="433" y="1954"/>
                  </a:lnTo>
                  <a:close/>
                </a:path>
              </a:pathLst>
            </a:custGeom>
            <a:solidFill>
              <a:schemeClr val="bg1"/>
            </a:solidFill>
            <a:ln w="6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Calibri" pitchFamily="34" charset="0"/>
              </a:endParaRPr>
            </a:p>
          </p:txBody>
        </p:sp>
        <p:pic>
          <p:nvPicPr>
            <p:cNvPr id="42" name="Picture 7"/>
            <p:cNvPicPr>
              <a:picLocks noChangeAspect="1" noChangeArrowheads="1"/>
            </p:cNvPicPr>
            <p:nvPr/>
          </p:nvPicPr>
          <p:blipFill>
            <a:blip r:embed="rId3" cstate="email"/>
            <a:srcRect/>
            <a:stretch>
              <a:fillRect/>
            </a:stretch>
          </p:blipFill>
          <p:spPr bwMode="auto">
            <a:xfrm>
              <a:off x="4114800" y="3733800"/>
              <a:ext cx="847725" cy="225266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</p:pic>
        <p:sp>
          <p:nvSpPr>
            <p:cNvPr id="44" name="Ellipse 100"/>
            <p:cNvSpPr>
              <a:spLocks noChangeArrowheads="1"/>
            </p:cNvSpPr>
            <p:nvPr/>
          </p:nvSpPr>
          <p:spPr bwMode="auto">
            <a:xfrm>
              <a:off x="4219072" y="5181600"/>
              <a:ext cx="616829" cy="529445"/>
            </a:xfrm>
            <a:prstGeom prst="ellipse">
              <a:avLst/>
            </a:prstGeom>
            <a:gradFill rotWithShape="1">
              <a:gsLst>
                <a:gs pos="0">
                  <a:srgbClr val="FFFFFF">
                    <a:alpha val="44000"/>
                  </a:srgbClr>
                </a:gs>
                <a:gs pos="100000">
                  <a:srgbClr val="8EB4E3">
                    <a:alpha val="0"/>
                  </a:srgbClr>
                </a:gs>
              </a:gsLst>
              <a:lin ang="5400000"/>
            </a:gradFill>
            <a:ln w="9525">
              <a:noFill/>
              <a:round/>
              <a:headEnd/>
              <a:tailEnd/>
            </a:ln>
          </p:spPr>
          <p:txBody>
            <a:bodyPr anchor="ctr"/>
            <a:lstStyle/>
            <a:p>
              <a:pPr algn="ctr"/>
              <a:endParaRPr lang="en-US">
                <a:solidFill>
                  <a:srgbClr val="FFFFFF"/>
                </a:solidFill>
                <a:latin typeface="Calibri" charset="0"/>
                <a:ea typeface="ＭＳ Ｐゴシック" pitchFamily="34" charset="-128"/>
              </a:endParaRPr>
            </a:p>
          </p:txBody>
        </p:sp>
        <p:sp>
          <p:nvSpPr>
            <p:cNvPr id="46" name="Oval 45"/>
            <p:cNvSpPr/>
            <p:nvPr/>
          </p:nvSpPr>
          <p:spPr>
            <a:xfrm>
              <a:off x="4267200" y="3429000"/>
              <a:ext cx="548640" cy="548640"/>
            </a:xfrm>
            <a:prstGeom prst="ellipse">
              <a:avLst/>
            </a:prstGeom>
            <a:solidFill>
              <a:srgbClr val="8A0000"/>
            </a:solidFill>
            <a:ln>
              <a:noFill/>
            </a:ln>
            <a:scene3d>
              <a:camera prst="isometricOffAxis1Top"/>
              <a:lightRig rig="threePt" dir="t"/>
            </a:scene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Calibri" pitchFamily="34" charset="0"/>
              </a:endParaRPr>
            </a:p>
          </p:txBody>
        </p:sp>
        <p:sp>
          <p:nvSpPr>
            <p:cNvPr id="43" name="Rounded Rectangle 42"/>
            <p:cNvSpPr/>
            <p:nvPr/>
          </p:nvSpPr>
          <p:spPr>
            <a:xfrm>
              <a:off x="4303296" y="2133600"/>
              <a:ext cx="152400" cy="3048000"/>
            </a:xfrm>
            <a:prstGeom prst="roundRect">
              <a:avLst>
                <a:gd name="adj" fmla="val 25439"/>
              </a:avLst>
            </a:prstGeom>
            <a:gradFill flip="none" rotWithShape="1">
              <a:gsLst>
                <a:gs pos="0">
                  <a:schemeClr val="bg1">
                    <a:alpha val="0"/>
                  </a:schemeClr>
                </a:gs>
                <a:gs pos="50000">
                  <a:schemeClr val="bg1">
                    <a:alpha val="23000"/>
                  </a:schemeClr>
                </a:gs>
                <a:gs pos="100000">
                  <a:schemeClr val="bg1">
                    <a:alpha val="59000"/>
                  </a:scheme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Calibri" pitchFamily="34" charset="0"/>
              </a:endParaRPr>
            </a:p>
          </p:txBody>
        </p:sp>
        <p:grpSp>
          <p:nvGrpSpPr>
            <p:cNvPr id="13" name="Group 65"/>
            <p:cNvGrpSpPr/>
            <p:nvPr/>
          </p:nvGrpSpPr>
          <p:grpSpPr>
            <a:xfrm flipH="1">
              <a:off x="4395536" y="2362200"/>
              <a:ext cx="342900" cy="687587"/>
              <a:chOff x="1600200" y="2286000"/>
              <a:chExt cx="381000" cy="763985"/>
            </a:xfrm>
          </p:grpSpPr>
          <p:cxnSp>
            <p:nvCxnSpPr>
              <p:cNvPr id="134" name="Straight Connector 133"/>
              <p:cNvCxnSpPr/>
              <p:nvPr/>
            </p:nvCxnSpPr>
            <p:spPr>
              <a:xfrm>
                <a:off x="1600200" y="2286000"/>
                <a:ext cx="381000" cy="1985"/>
              </a:xfrm>
              <a:prstGeom prst="line">
                <a:avLst/>
              </a:prstGeom>
              <a:ln w="38100"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5" name="Straight Connector 134"/>
              <p:cNvCxnSpPr/>
              <p:nvPr/>
            </p:nvCxnSpPr>
            <p:spPr>
              <a:xfrm>
                <a:off x="1600200" y="2439035"/>
                <a:ext cx="228600" cy="1191"/>
              </a:xfrm>
              <a:prstGeom prst="line">
                <a:avLst/>
              </a:prstGeom>
              <a:ln w="38100"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6" name="Straight Connector 135"/>
              <p:cNvCxnSpPr/>
              <p:nvPr/>
            </p:nvCxnSpPr>
            <p:spPr>
              <a:xfrm>
                <a:off x="1600200" y="2591276"/>
                <a:ext cx="228600" cy="1191"/>
              </a:xfrm>
              <a:prstGeom prst="line">
                <a:avLst/>
              </a:prstGeom>
              <a:ln w="38100"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7" name="Straight Connector 136"/>
              <p:cNvCxnSpPr/>
              <p:nvPr/>
            </p:nvCxnSpPr>
            <p:spPr>
              <a:xfrm>
                <a:off x="1600200" y="2743517"/>
                <a:ext cx="228600" cy="1191"/>
              </a:xfrm>
              <a:prstGeom prst="line">
                <a:avLst/>
              </a:prstGeom>
              <a:ln w="38100"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8" name="Straight Connector 137"/>
              <p:cNvCxnSpPr/>
              <p:nvPr/>
            </p:nvCxnSpPr>
            <p:spPr>
              <a:xfrm>
                <a:off x="1600200" y="2895758"/>
                <a:ext cx="228600" cy="1191"/>
              </a:xfrm>
              <a:prstGeom prst="line">
                <a:avLst/>
              </a:prstGeom>
              <a:ln w="38100"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9" name="Straight Connector 138"/>
              <p:cNvCxnSpPr/>
              <p:nvPr/>
            </p:nvCxnSpPr>
            <p:spPr>
              <a:xfrm>
                <a:off x="1600200" y="3048000"/>
                <a:ext cx="381000" cy="1985"/>
              </a:xfrm>
              <a:prstGeom prst="line">
                <a:avLst/>
              </a:prstGeom>
              <a:ln w="38100"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5" name="Group 73"/>
            <p:cNvGrpSpPr/>
            <p:nvPr/>
          </p:nvGrpSpPr>
          <p:grpSpPr>
            <a:xfrm flipH="1">
              <a:off x="4395536" y="3185136"/>
              <a:ext cx="342900" cy="549855"/>
              <a:chOff x="1600200" y="3429635"/>
              <a:chExt cx="381000" cy="610950"/>
            </a:xfrm>
          </p:grpSpPr>
          <p:cxnSp>
            <p:nvCxnSpPr>
              <p:cNvPr id="129" name="Straight Connector 128"/>
              <p:cNvCxnSpPr/>
              <p:nvPr/>
            </p:nvCxnSpPr>
            <p:spPr>
              <a:xfrm>
                <a:off x="1600200" y="3429635"/>
                <a:ext cx="228600" cy="1191"/>
              </a:xfrm>
              <a:prstGeom prst="line">
                <a:avLst/>
              </a:prstGeom>
              <a:ln w="38100"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0" name="Straight Connector 129"/>
              <p:cNvCxnSpPr/>
              <p:nvPr/>
            </p:nvCxnSpPr>
            <p:spPr>
              <a:xfrm>
                <a:off x="1600200" y="3581876"/>
                <a:ext cx="228600" cy="1191"/>
              </a:xfrm>
              <a:prstGeom prst="line">
                <a:avLst/>
              </a:prstGeom>
              <a:ln w="38100"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1" name="Straight Connector 130"/>
              <p:cNvCxnSpPr/>
              <p:nvPr/>
            </p:nvCxnSpPr>
            <p:spPr>
              <a:xfrm>
                <a:off x="1600200" y="3734117"/>
                <a:ext cx="228600" cy="1191"/>
              </a:xfrm>
              <a:prstGeom prst="line">
                <a:avLst/>
              </a:prstGeom>
              <a:ln w="38100"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2" name="Straight Connector 131"/>
              <p:cNvCxnSpPr/>
              <p:nvPr/>
            </p:nvCxnSpPr>
            <p:spPr>
              <a:xfrm>
                <a:off x="1600200" y="3886358"/>
                <a:ext cx="228600" cy="1191"/>
              </a:xfrm>
              <a:prstGeom prst="line">
                <a:avLst/>
              </a:prstGeom>
              <a:ln w="38100"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3" name="Straight Connector 132"/>
              <p:cNvCxnSpPr/>
              <p:nvPr/>
            </p:nvCxnSpPr>
            <p:spPr>
              <a:xfrm>
                <a:off x="1600200" y="4038600"/>
                <a:ext cx="381000" cy="1985"/>
              </a:xfrm>
              <a:prstGeom prst="line">
                <a:avLst/>
              </a:prstGeom>
              <a:ln w="38100"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47" name="Group 74"/>
            <p:cNvGrpSpPr/>
            <p:nvPr/>
          </p:nvGrpSpPr>
          <p:grpSpPr>
            <a:xfrm flipH="1">
              <a:off x="4395536" y="3870340"/>
              <a:ext cx="342900" cy="549855"/>
              <a:chOff x="1600200" y="3429635"/>
              <a:chExt cx="381000" cy="610950"/>
            </a:xfrm>
          </p:grpSpPr>
          <p:cxnSp>
            <p:nvCxnSpPr>
              <p:cNvPr id="124" name="Straight Connector 123"/>
              <p:cNvCxnSpPr/>
              <p:nvPr/>
            </p:nvCxnSpPr>
            <p:spPr>
              <a:xfrm>
                <a:off x="1600200" y="3429635"/>
                <a:ext cx="228600" cy="1191"/>
              </a:xfrm>
              <a:prstGeom prst="line">
                <a:avLst/>
              </a:prstGeom>
              <a:ln w="38100"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5" name="Straight Connector 124"/>
              <p:cNvCxnSpPr/>
              <p:nvPr/>
            </p:nvCxnSpPr>
            <p:spPr>
              <a:xfrm>
                <a:off x="1600200" y="3581876"/>
                <a:ext cx="228600" cy="1191"/>
              </a:xfrm>
              <a:prstGeom prst="line">
                <a:avLst/>
              </a:prstGeom>
              <a:ln w="38100"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6" name="Straight Connector 125"/>
              <p:cNvCxnSpPr/>
              <p:nvPr/>
            </p:nvCxnSpPr>
            <p:spPr>
              <a:xfrm>
                <a:off x="1600200" y="3734117"/>
                <a:ext cx="228600" cy="1191"/>
              </a:xfrm>
              <a:prstGeom prst="line">
                <a:avLst/>
              </a:prstGeom>
              <a:ln w="38100"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7" name="Straight Connector 126"/>
              <p:cNvCxnSpPr/>
              <p:nvPr/>
            </p:nvCxnSpPr>
            <p:spPr>
              <a:xfrm>
                <a:off x="1600200" y="3886358"/>
                <a:ext cx="228600" cy="1191"/>
              </a:xfrm>
              <a:prstGeom prst="line">
                <a:avLst/>
              </a:prstGeom>
              <a:ln w="38100"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8" name="Straight Connector 127"/>
              <p:cNvCxnSpPr/>
              <p:nvPr/>
            </p:nvCxnSpPr>
            <p:spPr>
              <a:xfrm>
                <a:off x="1600200" y="4038600"/>
                <a:ext cx="381000" cy="1985"/>
              </a:xfrm>
              <a:prstGeom prst="line">
                <a:avLst/>
              </a:prstGeom>
              <a:ln w="38100"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51" name="Group 80"/>
            <p:cNvGrpSpPr/>
            <p:nvPr/>
          </p:nvGrpSpPr>
          <p:grpSpPr>
            <a:xfrm flipH="1">
              <a:off x="4395536" y="4555545"/>
              <a:ext cx="342900" cy="549855"/>
              <a:chOff x="1600200" y="3429635"/>
              <a:chExt cx="381000" cy="610950"/>
            </a:xfrm>
          </p:grpSpPr>
          <p:cxnSp>
            <p:nvCxnSpPr>
              <p:cNvPr id="119" name="Straight Connector 118"/>
              <p:cNvCxnSpPr/>
              <p:nvPr/>
            </p:nvCxnSpPr>
            <p:spPr>
              <a:xfrm>
                <a:off x="1600200" y="3429635"/>
                <a:ext cx="228600" cy="1191"/>
              </a:xfrm>
              <a:prstGeom prst="line">
                <a:avLst/>
              </a:prstGeom>
              <a:ln w="38100"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0" name="Straight Connector 119"/>
              <p:cNvCxnSpPr/>
              <p:nvPr/>
            </p:nvCxnSpPr>
            <p:spPr>
              <a:xfrm>
                <a:off x="1600200" y="3581876"/>
                <a:ext cx="228600" cy="1191"/>
              </a:xfrm>
              <a:prstGeom prst="line">
                <a:avLst/>
              </a:prstGeom>
              <a:ln w="38100"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1" name="Straight Connector 120"/>
              <p:cNvCxnSpPr/>
              <p:nvPr/>
            </p:nvCxnSpPr>
            <p:spPr>
              <a:xfrm>
                <a:off x="1600200" y="3734117"/>
                <a:ext cx="228600" cy="1191"/>
              </a:xfrm>
              <a:prstGeom prst="line">
                <a:avLst/>
              </a:prstGeom>
              <a:ln w="38100"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2" name="Straight Connector 121"/>
              <p:cNvCxnSpPr/>
              <p:nvPr/>
            </p:nvCxnSpPr>
            <p:spPr>
              <a:xfrm>
                <a:off x="1600200" y="3886358"/>
                <a:ext cx="228600" cy="1191"/>
              </a:xfrm>
              <a:prstGeom prst="line">
                <a:avLst/>
              </a:prstGeom>
              <a:ln w="38100"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3" name="Straight Connector 122"/>
              <p:cNvCxnSpPr/>
              <p:nvPr/>
            </p:nvCxnSpPr>
            <p:spPr>
              <a:xfrm>
                <a:off x="1600200" y="4038600"/>
                <a:ext cx="381000" cy="1985"/>
              </a:xfrm>
              <a:prstGeom prst="line">
                <a:avLst/>
              </a:prstGeom>
              <a:ln w="38100"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52" name="Group 217"/>
          <p:cNvGrpSpPr/>
          <p:nvPr/>
        </p:nvGrpSpPr>
        <p:grpSpPr>
          <a:xfrm>
            <a:off x="381000" y="1844720"/>
            <a:ext cx="990600" cy="4130840"/>
            <a:chOff x="381000" y="1981200"/>
            <a:chExt cx="990600" cy="4130840"/>
          </a:xfrm>
        </p:grpSpPr>
        <p:sp>
          <p:nvSpPr>
            <p:cNvPr id="17" name="Ellipse 100"/>
            <p:cNvSpPr>
              <a:spLocks noChangeArrowheads="1"/>
            </p:cNvSpPr>
            <p:nvPr/>
          </p:nvSpPr>
          <p:spPr bwMode="auto">
            <a:xfrm>
              <a:off x="405064" y="5145504"/>
              <a:ext cx="762000" cy="719455"/>
            </a:xfrm>
            <a:prstGeom prst="ellipse">
              <a:avLst/>
            </a:prstGeom>
            <a:gradFill rotWithShape="1">
              <a:gsLst>
                <a:gs pos="0">
                  <a:srgbClr val="FFFFFF">
                    <a:alpha val="76999"/>
                  </a:srgbClr>
                </a:gs>
                <a:gs pos="100000">
                  <a:srgbClr val="8EB4E3">
                    <a:alpha val="0"/>
                  </a:srgbClr>
                </a:gs>
              </a:gsLst>
              <a:lin ang="5400000"/>
            </a:gradFill>
            <a:ln w="9525">
              <a:noFill/>
              <a:round/>
              <a:headEnd/>
              <a:tailEnd/>
            </a:ln>
          </p:spPr>
          <p:txBody>
            <a:bodyPr anchor="ctr"/>
            <a:lstStyle/>
            <a:p>
              <a:pPr algn="ctr"/>
              <a:endParaRPr lang="en-US">
                <a:solidFill>
                  <a:srgbClr val="FFFFFF"/>
                </a:solidFill>
                <a:latin typeface="Calibri" charset="0"/>
                <a:ea typeface="ＭＳ Ｐゴシック" pitchFamily="34" charset="-128"/>
              </a:endParaRPr>
            </a:p>
          </p:txBody>
        </p:sp>
        <p:sp>
          <p:nvSpPr>
            <p:cNvPr id="18" name="Rounded Rectangle 17"/>
            <p:cNvSpPr/>
            <p:nvPr/>
          </p:nvSpPr>
          <p:spPr>
            <a:xfrm>
              <a:off x="533400" y="1981200"/>
              <a:ext cx="685800" cy="3429000"/>
            </a:xfrm>
            <a:prstGeom prst="roundRect">
              <a:avLst>
                <a:gd name="adj" fmla="val 25439"/>
              </a:avLst>
            </a:prstGeom>
            <a:gradFill>
              <a:gsLst>
                <a:gs pos="0">
                  <a:schemeClr val="bg1">
                    <a:lumMod val="75000"/>
                  </a:schemeClr>
                </a:gs>
                <a:gs pos="50000">
                  <a:schemeClr val="bg1">
                    <a:lumMod val="85000"/>
                  </a:schemeClr>
                </a:gs>
                <a:gs pos="100000">
                  <a:schemeClr val="bg1">
                    <a:lumMod val="95000"/>
                  </a:schemeClr>
                </a:gs>
              </a:gsLst>
              <a:lin ang="5400000" scaled="0"/>
            </a:gradFill>
            <a:ln>
              <a:solidFill>
                <a:schemeClr val="bg1">
                  <a:lumMod val="50000"/>
                </a:schemeClr>
              </a:solidFill>
            </a:ln>
            <a:effectLst/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Calibri" pitchFamily="34" charset="0"/>
              </a:endParaRPr>
            </a:p>
          </p:txBody>
        </p:sp>
        <p:sp>
          <p:nvSpPr>
            <p:cNvPr id="19" name="Oval 18"/>
            <p:cNvSpPr/>
            <p:nvPr/>
          </p:nvSpPr>
          <p:spPr>
            <a:xfrm>
              <a:off x="381000" y="5045240"/>
              <a:ext cx="990600" cy="1066800"/>
            </a:xfrm>
            <a:prstGeom prst="ellipse">
              <a:avLst/>
            </a:prstGeom>
            <a:gradFill>
              <a:gsLst>
                <a:gs pos="0">
                  <a:schemeClr val="bg1">
                    <a:lumMod val="75000"/>
                  </a:schemeClr>
                </a:gs>
                <a:gs pos="50000">
                  <a:schemeClr val="bg1">
                    <a:lumMod val="85000"/>
                  </a:schemeClr>
                </a:gs>
                <a:gs pos="100000">
                  <a:schemeClr val="bg1">
                    <a:lumMod val="95000"/>
                  </a:schemeClr>
                </a:gs>
              </a:gsLst>
              <a:lin ang="5400000" scaled="0"/>
            </a:gradFill>
            <a:ln>
              <a:noFill/>
            </a:ln>
            <a:effectLst>
              <a:reflection blurRad="6350" stA="52000" endA="300" endPos="35000" dir="5400000" sy="-100000" algn="bl" rotWithShape="0"/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Calibri" pitchFamily="34" charset="0"/>
              </a:endParaRPr>
            </a:p>
          </p:txBody>
        </p:sp>
        <p:sp>
          <p:nvSpPr>
            <p:cNvPr id="20" name="Freeform 7"/>
            <p:cNvSpPr>
              <a:spLocks/>
            </p:cNvSpPr>
            <p:nvPr/>
          </p:nvSpPr>
          <p:spPr bwMode="auto">
            <a:xfrm>
              <a:off x="457200" y="2133600"/>
              <a:ext cx="831850" cy="3833813"/>
            </a:xfrm>
            <a:custGeom>
              <a:avLst/>
              <a:gdLst/>
              <a:ahLst/>
              <a:cxnLst>
                <a:cxn ang="0">
                  <a:pos x="433" y="396"/>
                </a:cxn>
                <a:cxn ang="0">
                  <a:pos x="433" y="135"/>
                </a:cxn>
                <a:cxn ang="0">
                  <a:pos x="431" y="120"/>
                </a:cxn>
                <a:cxn ang="0">
                  <a:pos x="427" y="94"/>
                </a:cxn>
                <a:cxn ang="0">
                  <a:pos x="417" y="70"/>
                </a:cxn>
                <a:cxn ang="0">
                  <a:pos x="402" y="48"/>
                </a:cxn>
                <a:cxn ang="0">
                  <a:pos x="383" y="31"/>
                </a:cxn>
                <a:cxn ang="0">
                  <a:pos x="362" y="16"/>
                </a:cxn>
                <a:cxn ang="0">
                  <a:pos x="337" y="6"/>
                </a:cxn>
                <a:cxn ang="0">
                  <a:pos x="310" y="1"/>
                </a:cxn>
                <a:cxn ang="0">
                  <a:pos x="225" y="0"/>
                </a:cxn>
                <a:cxn ang="0">
                  <a:pos x="212" y="1"/>
                </a:cxn>
                <a:cxn ang="0">
                  <a:pos x="185" y="6"/>
                </a:cxn>
                <a:cxn ang="0">
                  <a:pos x="162" y="16"/>
                </a:cxn>
                <a:cxn ang="0">
                  <a:pos x="140" y="31"/>
                </a:cxn>
                <a:cxn ang="0">
                  <a:pos x="122" y="48"/>
                </a:cxn>
                <a:cxn ang="0">
                  <a:pos x="107" y="70"/>
                </a:cxn>
                <a:cxn ang="0">
                  <a:pos x="97" y="94"/>
                </a:cxn>
                <a:cxn ang="0">
                  <a:pos x="91" y="120"/>
                </a:cxn>
                <a:cxn ang="0">
                  <a:pos x="91" y="266"/>
                </a:cxn>
                <a:cxn ang="0">
                  <a:pos x="91" y="1954"/>
                </a:cxn>
                <a:cxn ang="0">
                  <a:pos x="70" y="1973"/>
                </a:cxn>
                <a:cxn ang="0">
                  <a:pos x="37" y="2017"/>
                </a:cxn>
                <a:cxn ang="0">
                  <a:pos x="13" y="2067"/>
                </a:cxn>
                <a:cxn ang="0">
                  <a:pos x="1" y="2123"/>
                </a:cxn>
                <a:cxn ang="0">
                  <a:pos x="0" y="2153"/>
                </a:cxn>
                <a:cxn ang="0">
                  <a:pos x="4" y="2206"/>
                </a:cxn>
                <a:cxn ang="0">
                  <a:pos x="20" y="2254"/>
                </a:cxn>
                <a:cxn ang="0">
                  <a:pos x="44" y="2298"/>
                </a:cxn>
                <a:cxn ang="0">
                  <a:pos x="76" y="2338"/>
                </a:cxn>
                <a:cxn ang="0">
                  <a:pos x="115" y="2369"/>
                </a:cxn>
                <a:cxn ang="0">
                  <a:pos x="159" y="2394"/>
                </a:cxn>
                <a:cxn ang="0">
                  <a:pos x="209" y="2409"/>
                </a:cxn>
                <a:cxn ang="0">
                  <a:pos x="262" y="2415"/>
                </a:cxn>
                <a:cxn ang="0">
                  <a:pos x="288" y="2413"/>
                </a:cxn>
                <a:cxn ang="0">
                  <a:pos x="340" y="2403"/>
                </a:cxn>
                <a:cxn ang="0">
                  <a:pos x="387" y="2382"/>
                </a:cxn>
                <a:cxn ang="0">
                  <a:pos x="428" y="2354"/>
                </a:cxn>
                <a:cxn ang="0">
                  <a:pos x="464" y="2319"/>
                </a:cxn>
                <a:cxn ang="0">
                  <a:pos x="492" y="2278"/>
                </a:cxn>
                <a:cxn ang="0">
                  <a:pos x="512" y="2231"/>
                </a:cxn>
                <a:cxn ang="0">
                  <a:pos x="523" y="2179"/>
                </a:cxn>
                <a:cxn ang="0">
                  <a:pos x="524" y="2153"/>
                </a:cxn>
                <a:cxn ang="0">
                  <a:pos x="517" y="2094"/>
                </a:cxn>
                <a:cxn ang="0">
                  <a:pos x="499" y="2041"/>
                </a:cxn>
                <a:cxn ang="0">
                  <a:pos x="470" y="1994"/>
                </a:cxn>
                <a:cxn ang="0">
                  <a:pos x="433" y="1954"/>
                </a:cxn>
              </a:cxnLst>
              <a:rect l="0" t="0" r="r" b="b"/>
              <a:pathLst>
                <a:path w="524" h="2415">
                  <a:moveTo>
                    <a:pt x="433" y="1954"/>
                  </a:moveTo>
                  <a:lnTo>
                    <a:pt x="433" y="396"/>
                  </a:lnTo>
                  <a:lnTo>
                    <a:pt x="433" y="266"/>
                  </a:lnTo>
                  <a:lnTo>
                    <a:pt x="433" y="135"/>
                  </a:lnTo>
                  <a:lnTo>
                    <a:pt x="433" y="135"/>
                  </a:lnTo>
                  <a:lnTo>
                    <a:pt x="431" y="120"/>
                  </a:lnTo>
                  <a:lnTo>
                    <a:pt x="430" y="107"/>
                  </a:lnTo>
                  <a:lnTo>
                    <a:pt x="427" y="94"/>
                  </a:lnTo>
                  <a:lnTo>
                    <a:pt x="421" y="82"/>
                  </a:lnTo>
                  <a:lnTo>
                    <a:pt x="417" y="70"/>
                  </a:lnTo>
                  <a:lnTo>
                    <a:pt x="409" y="59"/>
                  </a:lnTo>
                  <a:lnTo>
                    <a:pt x="402" y="48"/>
                  </a:lnTo>
                  <a:lnTo>
                    <a:pt x="393" y="39"/>
                  </a:lnTo>
                  <a:lnTo>
                    <a:pt x="383" y="31"/>
                  </a:lnTo>
                  <a:lnTo>
                    <a:pt x="372" y="23"/>
                  </a:lnTo>
                  <a:lnTo>
                    <a:pt x="362" y="16"/>
                  </a:lnTo>
                  <a:lnTo>
                    <a:pt x="350" y="10"/>
                  </a:lnTo>
                  <a:lnTo>
                    <a:pt x="337" y="6"/>
                  </a:lnTo>
                  <a:lnTo>
                    <a:pt x="325" y="3"/>
                  </a:lnTo>
                  <a:lnTo>
                    <a:pt x="310" y="1"/>
                  </a:lnTo>
                  <a:lnTo>
                    <a:pt x="297" y="0"/>
                  </a:lnTo>
                  <a:lnTo>
                    <a:pt x="225" y="0"/>
                  </a:lnTo>
                  <a:lnTo>
                    <a:pt x="225" y="0"/>
                  </a:lnTo>
                  <a:lnTo>
                    <a:pt x="212" y="1"/>
                  </a:lnTo>
                  <a:lnTo>
                    <a:pt x="199" y="3"/>
                  </a:lnTo>
                  <a:lnTo>
                    <a:pt x="185" y="6"/>
                  </a:lnTo>
                  <a:lnTo>
                    <a:pt x="173" y="10"/>
                  </a:lnTo>
                  <a:lnTo>
                    <a:pt x="162" y="16"/>
                  </a:lnTo>
                  <a:lnTo>
                    <a:pt x="150" y="23"/>
                  </a:lnTo>
                  <a:lnTo>
                    <a:pt x="140" y="31"/>
                  </a:lnTo>
                  <a:lnTo>
                    <a:pt x="129" y="39"/>
                  </a:lnTo>
                  <a:lnTo>
                    <a:pt x="122" y="48"/>
                  </a:lnTo>
                  <a:lnTo>
                    <a:pt x="113" y="59"/>
                  </a:lnTo>
                  <a:lnTo>
                    <a:pt x="107" y="70"/>
                  </a:lnTo>
                  <a:lnTo>
                    <a:pt x="101" y="82"/>
                  </a:lnTo>
                  <a:lnTo>
                    <a:pt x="97" y="94"/>
                  </a:lnTo>
                  <a:lnTo>
                    <a:pt x="94" y="107"/>
                  </a:lnTo>
                  <a:lnTo>
                    <a:pt x="91" y="120"/>
                  </a:lnTo>
                  <a:lnTo>
                    <a:pt x="91" y="135"/>
                  </a:lnTo>
                  <a:lnTo>
                    <a:pt x="91" y="266"/>
                  </a:lnTo>
                  <a:lnTo>
                    <a:pt x="91" y="396"/>
                  </a:lnTo>
                  <a:lnTo>
                    <a:pt x="91" y="1954"/>
                  </a:lnTo>
                  <a:lnTo>
                    <a:pt x="91" y="1954"/>
                  </a:lnTo>
                  <a:lnTo>
                    <a:pt x="70" y="1973"/>
                  </a:lnTo>
                  <a:lnTo>
                    <a:pt x="53" y="1994"/>
                  </a:lnTo>
                  <a:lnTo>
                    <a:pt x="37" y="2017"/>
                  </a:lnTo>
                  <a:lnTo>
                    <a:pt x="23" y="2041"/>
                  </a:lnTo>
                  <a:lnTo>
                    <a:pt x="13" y="2067"/>
                  </a:lnTo>
                  <a:lnTo>
                    <a:pt x="6" y="2094"/>
                  </a:lnTo>
                  <a:lnTo>
                    <a:pt x="1" y="2123"/>
                  </a:lnTo>
                  <a:lnTo>
                    <a:pt x="0" y="2153"/>
                  </a:lnTo>
                  <a:lnTo>
                    <a:pt x="0" y="2153"/>
                  </a:lnTo>
                  <a:lnTo>
                    <a:pt x="1" y="2179"/>
                  </a:lnTo>
                  <a:lnTo>
                    <a:pt x="4" y="2206"/>
                  </a:lnTo>
                  <a:lnTo>
                    <a:pt x="11" y="2231"/>
                  </a:lnTo>
                  <a:lnTo>
                    <a:pt x="20" y="2254"/>
                  </a:lnTo>
                  <a:lnTo>
                    <a:pt x="31" y="2278"/>
                  </a:lnTo>
                  <a:lnTo>
                    <a:pt x="44" y="2298"/>
                  </a:lnTo>
                  <a:lnTo>
                    <a:pt x="59" y="2319"/>
                  </a:lnTo>
                  <a:lnTo>
                    <a:pt x="76" y="2338"/>
                  </a:lnTo>
                  <a:lnTo>
                    <a:pt x="94" y="2354"/>
                  </a:lnTo>
                  <a:lnTo>
                    <a:pt x="115" y="2369"/>
                  </a:lnTo>
                  <a:lnTo>
                    <a:pt x="137" y="2382"/>
                  </a:lnTo>
                  <a:lnTo>
                    <a:pt x="159" y="2394"/>
                  </a:lnTo>
                  <a:lnTo>
                    <a:pt x="184" y="2403"/>
                  </a:lnTo>
                  <a:lnTo>
                    <a:pt x="209" y="2409"/>
                  </a:lnTo>
                  <a:lnTo>
                    <a:pt x="234" y="2413"/>
                  </a:lnTo>
                  <a:lnTo>
                    <a:pt x="262" y="2415"/>
                  </a:lnTo>
                  <a:lnTo>
                    <a:pt x="262" y="2415"/>
                  </a:lnTo>
                  <a:lnTo>
                    <a:pt x="288" y="2413"/>
                  </a:lnTo>
                  <a:lnTo>
                    <a:pt x="315" y="2409"/>
                  </a:lnTo>
                  <a:lnTo>
                    <a:pt x="340" y="2403"/>
                  </a:lnTo>
                  <a:lnTo>
                    <a:pt x="363" y="2394"/>
                  </a:lnTo>
                  <a:lnTo>
                    <a:pt x="387" y="2382"/>
                  </a:lnTo>
                  <a:lnTo>
                    <a:pt x="408" y="2369"/>
                  </a:lnTo>
                  <a:lnTo>
                    <a:pt x="428" y="2354"/>
                  </a:lnTo>
                  <a:lnTo>
                    <a:pt x="447" y="2338"/>
                  </a:lnTo>
                  <a:lnTo>
                    <a:pt x="464" y="2319"/>
                  </a:lnTo>
                  <a:lnTo>
                    <a:pt x="478" y="2298"/>
                  </a:lnTo>
                  <a:lnTo>
                    <a:pt x="492" y="2278"/>
                  </a:lnTo>
                  <a:lnTo>
                    <a:pt x="503" y="2254"/>
                  </a:lnTo>
                  <a:lnTo>
                    <a:pt x="512" y="2231"/>
                  </a:lnTo>
                  <a:lnTo>
                    <a:pt x="518" y="2206"/>
                  </a:lnTo>
                  <a:lnTo>
                    <a:pt x="523" y="2179"/>
                  </a:lnTo>
                  <a:lnTo>
                    <a:pt x="524" y="2153"/>
                  </a:lnTo>
                  <a:lnTo>
                    <a:pt x="524" y="2153"/>
                  </a:lnTo>
                  <a:lnTo>
                    <a:pt x="523" y="2123"/>
                  </a:lnTo>
                  <a:lnTo>
                    <a:pt x="517" y="2094"/>
                  </a:lnTo>
                  <a:lnTo>
                    <a:pt x="509" y="2067"/>
                  </a:lnTo>
                  <a:lnTo>
                    <a:pt x="499" y="2041"/>
                  </a:lnTo>
                  <a:lnTo>
                    <a:pt x="486" y="2017"/>
                  </a:lnTo>
                  <a:lnTo>
                    <a:pt x="470" y="1994"/>
                  </a:lnTo>
                  <a:lnTo>
                    <a:pt x="452" y="1973"/>
                  </a:lnTo>
                  <a:lnTo>
                    <a:pt x="433" y="1954"/>
                  </a:lnTo>
                  <a:lnTo>
                    <a:pt x="433" y="1954"/>
                  </a:lnTo>
                  <a:close/>
                </a:path>
              </a:pathLst>
            </a:custGeom>
            <a:solidFill>
              <a:schemeClr val="bg1"/>
            </a:solidFill>
            <a:ln w="6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Calibri" pitchFamily="34" charset="0"/>
              </a:endParaRPr>
            </a:p>
          </p:txBody>
        </p:sp>
        <p:pic>
          <p:nvPicPr>
            <p:cNvPr id="21" name="Picture 7"/>
            <p:cNvPicPr>
              <a:picLocks noChangeAspect="1" noChangeArrowheads="1"/>
            </p:cNvPicPr>
            <p:nvPr/>
          </p:nvPicPr>
          <p:blipFill>
            <a:blip r:embed="rId4" cstate="email"/>
            <a:srcRect/>
            <a:stretch>
              <a:fillRect/>
            </a:stretch>
          </p:blipFill>
          <p:spPr bwMode="auto">
            <a:xfrm>
              <a:off x="457200" y="4953000"/>
              <a:ext cx="847725" cy="103346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</p:pic>
        <p:sp>
          <p:nvSpPr>
            <p:cNvPr id="23" name="Ellipse 100"/>
            <p:cNvSpPr>
              <a:spLocks noChangeArrowheads="1"/>
            </p:cNvSpPr>
            <p:nvPr/>
          </p:nvSpPr>
          <p:spPr bwMode="auto">
            <a:xfrm>
              <a:off x="561472" y="5181600"/>
              <a:ext cx="616829" cy="529445"/>
            </a:xfrm>
            <a:prstGeom prst="ellipse">
              <a:avLst/>
            </a:prstGeom>
            <a:gradFill rotWithShape="1">
              <a:gsLst>
                <a:gs pos="0">
                  <a:srgbClr val="FFFFFF">
                    <a:alpha val="44000"/>
                  </a:srgbClr>
                </a:gs>
                <a:gs pos="100000">
                  <a:srgbClr val="8EB4E3">
                    <a:alpha val="0"/>
                  </a:srgbClr>
                </a:gs>
              </a:gsLst>
              <a:lin ang="5400000"/>
            </a:gradFill>
            <a:ln w="9525">
              <a:noFill/>
              <a:round/>
              <a:headEnd/>
              <a:tailEnd/>
            </a:ln>
          </p:spPr>
          <p:txBody>
            <a:bodyPr anchor="ctr"/>
            <a:lstStyle/>
            <a:p>
              <a:pPr algn="ctr"/>
              <a:endParaRPr lang="en-US">
                <a:solidFill>
                  <a:srgbClr val="FFFFFF"/>
                </a:solidFill>
                <a:latin typeface="Calibri" charset="0"/>
                <a:ea typeface="ＭＳ Ｐゴシック" pitchFamily="34" charset="-128"/>
              </a:endParaRPr>
            </a:p>
          </p:txBody>
        </p:sp>
        <p:sp>
          <p:nvSpPr>
            <p:cNvPr id="50" name="Oval 49"/>
            <p:cNvSpPr/>
            <p:nvPr/>
          </p:nvSpPr>
          <p:spPr>
            <a:xfrm>
              <a:off x="609600" y="4648200"/>
              <a:ext cx="548640" cy="548640"/>
            </a:xfrm>
            <a:prstGeom prst="ellipse">
              <a:avLst/>
            </a:prstGeom>
            <a:solidFill>
              <a:srgbClr val="8A0000"/>
            </a:solidFill>
            <a:ln>
              <a:noFill/>
            </a:ln>
            <a:scene3d>
              <a:camera prst="isometricOffAxis1Top"/>
              <a:lightRig rig="threePt" dir="t"/>
            </a:scene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Calibri" pitchFamily="34" charset="0"/>
              </a:endParaRPr>
            </a:p>
          </p:txBody>
        </p:sp>
        <p:sp>
          <p:nvSpPr>
            <p:cNvPr id="22" name="Rounded Rectangle 21"/>
            <p:cNvSpPr/>
            <p:nvPr/>
          </p:nvSpPr>
          <p:spPr>
            <a:xfrm>
              <a:off x="645696" y="2133600"/>
              <a:ext cx="152400" cy="3048000"/>
            </a:xfrm>
            <a:prstGeom prst="roundRect">
              <a:avLst>
                <a:gd name="adj" fmla="val 25439"/>
              </a:avLst>
            </a:prstGeom>
            <a:gradFill flip="none" rotWithShape="1">
              <a:gsLst>
                <a:gs pos="0">
                  <a:schemeClr val="bg1">
                    <a:alpha val="0"/>
                  </a:schemeClr>
                </a:gs>
                <a:gs pos="50000">
                  <a:schemeClr val="bg1">
                    <a:alpha val="23000"/>
                  </a:schemeClr>
                </a:gs>
                <a:gs pos="100000">
                  <a:schemeClr val="bg1">
                    <a:alpha val="59000"/>
                  </a:scheme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Calibri" pitchFamily="34" charset="0"/>
              </a:endParaRPr>
            </a:p>
          </p:txBody>
        </p:sp>
        <p:grpSp>
          <p:nvGrpSpPr>
            <p:cNvPr id="53" name="Group 65"/>
            <p:cNvGrpSpPr/>
            <p:nvPr/>
          </p:nvGrpSpPr>
          <p:grpSpPr>
            <a:xfrm flipH="1">
              <a:off x="733928" y="2362200"/>
              <a:ext cx="342900" cy="687587"/>
              <a:chOff x="1600200" y="2286000"/>
              <a:chExt cx="381000" cy="763985"/>
            </a:xfrm>
          </p:grpSpPr>
          <p:cxnSp>
            <p:nvCxnSpPr>
              <p:cNvPr id="160" name="Straight Connector 159"/>
              <p:cNvCxnSpPr/>
              <p:nvPr/>
            </p:nvCxnSpPr>
            <p:spPr>
              <a:xfrm>
                <a:off x="1600200" y="2286000"/>
                <a:ext cx="381000" cy="1985"/>
              </a:xfrm>
              <a:prstGeom prst="line">
                <a:avLst/>
              </a:prstGeom>
              <a:ln w="38100"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1" name="Straight Connector 160"/>
              <p:cNvCxnSpPr/>
              <p:nvPr/>
            </p:nvCxnSpPr>
            <p:spPr>
              <a:xfrm>
                <a:off x="1600200" y="2439035"/>
                <a:ext cx="228600" cy="1191"/>
              </a:xfrm>
              <a:prstGeom prst="line">
                <a:avLst/>
              </a:prstGeom>
              <a:ln w="38100"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2" name="Straight Connector 161"/>
              <p:cNvCxnSpPr/>
              <p:nvPr/>
            </p:nvCxnSpPr>
            <p:spPr>
              <a:xfrm>
                <a:off x="1600200" y="2591276"/>
                <a:ext cx="228600" cy="1191"/>
              </a:xfrm>
              <a:prstGeom prst="line">
                <a:avLst/>
              </a:prstGeom>
              <a:ln w="38100"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3" name="Straight Connector 162"/>
              <p:cNvCxnSpPr/>
              <p:nvPr/>
            </p:nvCxnSpPr>
            <p:spPr>
              <a:xfrm>
                <a:off x="1600200" y="2743517"/>
                <a:ext cx="228600" cy="1191"/>
              </a:xfrm>
              <a:prstGeom prst="line">
                <a:avLst/>
              </a:prstGeom>
              <a:ln w="38100"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4" name="Straight Connector 163"/>
              <p:cNvCxnSpPr/>
              <p:nvPr/>
            </p:nvCxnSpPr>
            <p:spPr>
              <a:xfrm>
                <a:off x="1600200" y="2895758"/>
                <a:ext cx="228600" cy="1191"/>
              </a:xfrm>
              <a:prstGeom prst="line">
                <a:avLst/>
              </a:prstGeom>
              <a:ln w="38100"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5" name="Straight Connector 164"/>
              <p:cNvCxnSpPr/>
              <p:nvPr/>
            </p:nvCxnSpPr>
            <p:spPr>
              <a:xfrm>
                <a:off x="1600200" y="3048000"/>
                <a:ext cx="381000" cy="1985"/>
              </a:xfrm>
              <a:prstGeom prst="line">
                <a:avLst/>
              </a:prstGeom>
              <a:ln w="38100"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54" name="Group 73"/>
            <p:cNvGrpSpPr/>
            <p:nvPr/>
          </p:nvGrpSpPr>
          <p:grpSpPr>
            <a:xfrm flipH="1">
              <a:off x="733928" y="3185136"/>
              <a:ext cx="342900" cy="549855"/>
              <a:chOff x="1600200" y="3429635"/>
              <a:chExt cx="381000" cy="610950"/>
            </a:xfrm>
          </p:grpSpPr>
          <p:cxnSp>
            <p:nvCxnSpPr>
              <p:cNvPr id="155" name="Straight Connector 154"/>
              <p:cNvCxnSpPr/>
              <p:nvPr/>
            </p:nvCxnSpPr>
            <p:spPr>
              <a:xfrm>
                <a:off x="1600200" y="3429635"/>
                <a:ext cx="228600" cy="1191"/>
              </a:xfrm>
              <a:prstGeom prst="line">
                <a:avLst/>
              </a:prstGeom>
              <a:ln w="38100"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6" name="Straight Connector 155"/>
              <p:cNvCxnSpPr/>
              <p:nvPr/>
            </p:nvCxnSpPr>
            <p:spPr>
              <a:xfrm>
                <a:off x="1600200" y="3581876"/>
                <a:ext cx="228600" cy="1191"/>
              </a:xfrm>
              <a:prstGeom prst="line">
                <a:avLst/>
              </a:prstGeom>
              <a:ln w="38100"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7" name="Straight Connector 156"/>
              <p:cNvCxnSpPr/>
              <p:nvPr/>
            </p:nvCxnSpPr>
            <p:spPr>
              <a:xfrm>
                <a:off x="1600200" y="3734117"/>
                <a:ext cx="228600" cy="1191"/>
              </a:xfrm>
              <a:prstGeom prst="line">
                <a:avLst/>
              </a:prstGeom>
              <a:ln w="38100"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8" name="Straight Connector 157"/>
              <p:cNvCxnSpPr/>
              <p:nvPr/>
            </p:nvCxnSpPr>
            <p:spPr>
              <a:xfrm>
                <a:off x="1600200" y="3886358"/>
                <a:ext cx="228600" cy="1191"/>
              </a:xfrm>
              <a:prstGeom prst="line">
                <a:avLst/>
              </a:prstGeom>
              <a:ln w="38100"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9" name="Straight Connector 158"/>
              <p:cNvCxnSpPr/>
              <p:nvPr/>
            </p:nvCxnSpPr>
            <p:spPr>
              <a:xfrm>
                <a:off x="1600200" y="4038600"/>
                <a:ext cx="381000" cy="1985"/>
              </a:xfrm>
              <a:prstGeom prst="line">
                <a:avLst/>
              </a:prstGeom>
              <a:ln w="38100"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55" name="Group 74"/>
            <p:cNvGrpSpPr/>
            <p:nvPr/>
          </p:nvGrpSpPr>
          <p:grpSpPr>
            <a:xfrm flipH="1">
              <a:off x="733928" y="3870340"/>
              <a:ext cx="342900" cy="549855"/>
              <a:chOff x="1600200" y="3429635"/>
              <a:chExt cx="381000" cy="610950"/>
            </a:xfrm>
          </p:grpSpPr>
          <p:cxnSp>
            <p:nvCxnSpPr>
              <p:cNvPr id="150" name="Straight Connector 149"/>
              <p:cNvCxnSpPr/>
              <p:nvPr/>
            </p:nvCxnSpPr>
            <p:spPr>
              <a:xfrm>
                <a:off x="1600200" y="3429635"/>
                <a:ext cx="228600" cy="1191"/>
              </a:xfrm>
              <a:prstGeom prst="line">
                <a:avLst/>
              </a:prstGeom>
              <a:ln w="38100"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1" name="Straight Connector 150"/>
              <p:cNvCxnSpPr/>
              <p:nvPr/>
            </p:nvCxnSpPr>
            <p:spPr>
              <a:xfrm>
                <a:off x="1600200" y="3581876"/>
                <a:ext cx="228600" cy="1191"/>
              </a:xfrm>
              <a:prstGeom prst="line">
                <a:avLst/>
              </a:prstGeom>
              <a:ln w="38100"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2" name="Straight Connector 151"/>
              <p:cNvCxnSpPr/>
              <p:nvPr/>
            </p:nvCxnSpPr>
            <p:spPr>
              <a:xfrm>
                <a:off x="1600200" y="3734117"/>
                <a:ext cx="228600" cy="1191"/>
              </a:xfrm>
              <a:prstGeom prst="line">
                <a:avLst/>
              </a:prstGeom>
              <a:ln w="38100"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3" name="Straight Connector 152"/>
              <p:cNvCxnSpPr/>
              <p:nvPr/>
            </p:nvCxnSpPr>
            <p:spPr>
              <a:xfrm>
                <a:off x="1600200" y="3886358"/>
                <a:ext cx="228600" cy="1191"/>
              </a:xfrm>
              <a:prstGeom prst="line">
                <a:avLst/>
              </a:prstGeom>
              <a:ln w="38100"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4" name="Straight Connector 153"/>
              <p:cNvCxnSpPr/>
              <p:nvPr/>
            </p:nvCxnSpPr>
            <p:spPr>
              <a:xfrm>
                <a:off x="1600200" y="4038600"/>
                <a:ext cx="381000" cy="1985"/>
              </a:xfrm>
              <a:prstGeom prst="line">
                <a:avLst/>
              </a:prstGeom>
              <a:ln w="38100"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57" name="Group 80"/>
            <p:cNvGrpSpPr/>
            <p:nvPr/>
          </p:nvGrpSpPr>
          <p:grpSpPr>
            <a:xfrm flipH="1">
              <a:off x="733928" y="4555545"/>
              <a:ext cx="342900" cy="549855"/>
              <a:chOff x="1600200" y="3429635"/>
              <a:chExt cx="381000" cy="610950"/>
            </a:xfrm>
          </p:grpSpPr>
          <p:cxnSp>
            <p:nvCxnSpPr>
              <p:cNvPr id="145" name="Straight Connector 144"/>
              <p:cNvCxnSpPr/>
              <p:nvPr/>
            </p:nvCxnSpPr>
            <p:spPr>
              <a:xfrm>
                <a:off x="1600200" y="3429635"/>
                <a:ext cx="228600" cy="1191"/>
              </a:xfrm>
              <a:prstGeom prst="line">
                <a:avLst/>
              </a:prstGeom>
              <a:ln w="38100"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6" name="Straight Connector 145"/>
              <p:cNvCxnSpPr/>
              <p:nvPr/>
            </p:nvCxnSpPr>
            <p:spPr>
              <a:xfrm>
                <a:off x="1600200" y="3581876"/>
                <a:ext cx="228600" cy="1191"/>
              </a:xfrm>
              <a:prstGeom prst="line">
                <a:avLst/>
              </a:prstGeom>
              <a:ln w="38100"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7" name="Straight Connector 146"/>
              <p:cNvCxnSpPr/>
              <p:nvPr/>
            </p:nvCxnSpPr>
            <p:spPr>
              <a:xfrm>
                <a:off x="1600200" y="3734117"/>
                <a:ext cx="228600" cy="1191"/>
              </a:xfrm>
              <a:prstGeom prst="line">
                <a:avLst/>
              </a:prstGeom>
              <a:ln w="38100"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8" name="Straight Connector 147"/>
              <p:cNvCxnSpPr/>
              <p:nvPr/>
            </p:nvCxnSpPr>
            <p:spPr>
              <a:xfrm>
                <a:off x="1600200" y="3886358"/>
                <a:ext cx="228600" cy="1191"/>
              </a:xfrm>
              <a:prstGeom prst="line">
                <a:avLst/>
              </a:prstGeom>
              <a:ln w="38100"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9" name="Straight Connector 148"/>
              <p:cNvCxnSpPr/>
              <p:nvPr/>
            </p:nvCxnSpPr>
            <p:spPr>
              <a:xfrm>
                <a:off x="1600200" y="4038600"/>
                <a:ext cx="381000" cy="1985"/>
              </a:xfrm>
              <a:prstGeom prst="line">
                <a:avLst/>
              </a:prstGeom>
              <a:ln w="38100"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58" name="Group 220"/>
          <p:cNvGrpSpPr/>
          <p:nvPr/>
        </p:nvGrpSpPr>
        <p:grpSpPr>
          <a:xfrm>
            <a:off x="5867400" y="1844720"/>
            <a:ext cx="990600" cy="4130840"/>
            <a:chOff x="5867400" y="1981200"/>
            <a:chExt cx="990600" cy="4130840"/>
          </a:xfrm>
        </p:grpSpPr>
        <p:sp>
          <p:nvSpPr>
            <p:cNvPr id="31" name="Ellipse 100"/>
            <p:cNvSpPr>
              <a:spLocks noChangeArrowheads="1"/>
            </p:cNvSpPr>
            <p:nvPr/>
          </p:nvSpPr>
          <p:spPr bwMode="auto">
            <a:xfrm>
              <a:off x="5891464" y="5145504"/>
              <a:ext cx="762000" cy="719455"/>
            </a:xfrm>
            <a:prstGeom prst="ellipse">
              <a:avLst/>
            </a:prstGeom>
            <a:gradFill rotWithShape="1">
              <a:gsLst>
                <a:gs pos="0">
                  <a:srgbClr val="FFFFFF">
                    <a:alpha val="76999"/>
                  </a:srgbClr>
                </a:gs>
                <a:gs pos="100000">
                  <a:srgbClr val="8EB4E3">
                    <a:alpha val="0"/>
                  </a:srgbClr>
                </a:gs>
              </a:gsLst>
              <a:lin ang="5400000"/>
            </a:gradFill>
            <a:ln w="9525">
              <a:noFill/>
              <a:round/>
              <a:headEnd/>
              <a:tailEnd/>
            </a:ln>
          </p:spPr>
          <p:txBody>
            <a:bodyPr anchor="ctr"/>
            <a:lstStyle/>
            <a:p>
              <a:pPr algn="ctr"/>
              <a:endParaRPr lang="en-US">
                <a:solidFill>
                  <a:srgbClr val="FFFFFF"/>
                </a:solidFill>
                <a:latin typeface="Calibri" charset="0"/>
                <a:ea typeface="ＭＳ Ｐゴシック" pitchFamily="34" charset="-128"/>
              </a:endParaRPr>
            </a:p>
          </p:txBody>
        </p:sp>
        <p:sp>
          <p:nvSpPr>
            <p:cNvPr id="32" name="Rounded Rectangle 31"/>
            <p:cNvSpPr/>
            <p:nvPr/>
          </p:nvSpPr>
          <p:spPr>
            <a:xfrm>
              <a:off x="6019800" y="1981200"/>
              <a:ext cx="685800" cy="3429000"/>
            </a:xfrm>
            <a:prstGeom prst="roundRect">
              <a:avLst>
                <a:gd name="adj" fmla="val 25439"/>
              </a:avLst>
            </a:prstGeom>
            <a:gradFill>
              <a:gsLst>
                <a:gs pos="0">
                  <a:schemeClr val="bg1">
                    <a:lumMod val="75000"/>
                  </a:schemeClr>
                </a:gs>
                <a:gs pos="50000">
                  <a:schemeClr val="bg1">
                    <a:lumMod val="85000"/>
                  </a:schemeClr>
                </a:gs>
                <a:gs pos="100000">
                  <a:schemeClr val="bg1">
                    <a:lumMod val="95000"/>
                  </a:schemeClr>
                </a:gs>
              </a:gsLst>
              <a:lin ang="5400000" scaled="0"/>
            </a:gradFill>
            <a:ln>
              <a:solidFill>
                <a:schemeClr val="bg1">
                  <a:lumMod val="50000"/>
                </a:schemeClr>
              </a:solidFill>
            </a:ln>
            <a:effectLst/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Calibri" pitchFamily="34" charset="0"/>
              </a:endParaRPr>
            </a:p>
          </p:txBody>
        </p:sp>
        <p:sp>
          <p:nvSpPr>
            <p:cNvPr id="33" name="Oval 32"/>
            <p:cNvSpPr/>
            <p:nvPr/>
          </p:nvSpPr>
          <p:spPr>
            <a:xfrm>
              <a:off x="5867400" y="5045240"/>
              <a:ext cx="990600" cy="1066800"/>
            </a:xfrm>
            <a:prstGeom prst="ellipse">
              <a:avLst/>
            </a:prstGeom>
            <a:gradFill>
              <a:gsLst>
                <a:gs pos="0">
                  <a:schemeClr val="bg1">
                    <a:lumMod val="75000"/>
                  </a:schemeClr>
                </a:gs>
                <a:gs pos="50000">
                  <a:schemeClr val="bg1">
                    <a:lumMod val="85000"/>
                  </a:schemeClr>
                </a:gs>
                <a:gs pos="100000">
                  <a:schemeClr val="bg1">
                    <a:lumMod val="95000"/>
                  </a:schemeClr>
                </a:gs>
              </a:gsLst>
              <a:lin ang="5400000" scaled="0"/>
            </a:gradFill>
            <a:ln>
              <a:noFill/>
            </a:ln>
            <a:effectLst>
              <a:reflection blurRad="6350" stA="52000" endA="300" endPos="35000" dir="5400000" sy="-100000" algn="bl" rotWithShape="0"/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Calibri" pitchFamily="34" charset="0"/>
              </a:endParaRPr>
            </a:p>
          </p:txBody>
        </p:sp>
        <p:sp>
          <p:nvSpPr>
            <p:cNvPr id="34" name="Freeform 7"/>
            <p:cNvSpPr>
              <a:spLocks/>
            </p:cNvSpPr>
            <p:nvPr/>
          </p:nvSpPr>
          <p:spPr bwMode="auto">
            <a:xfrm>
              <a:off x="5943600" y="2133600"/>
              <a:ext cx="831850" cy="3833813"/>
            </a:xfrm>
            <a:custGeom>
              <a:avLst/>
              <a:gdLst/>
              <a:ahLst/>
              <a:cxnLst>
                <a:cxn ang="0">
                  <a:pos x="433" y="396"/>
                </a:cxn>
                <a:cxn ang="0">
                  <a:pos x="433" y="135"/>
                </a:cxn>
                <a:cxn ang="0">
                  <a:pos x="431" y="120"/>
                </a:cxn>
                <a:cxn ang="0">
                  <a:pos x="427" y="94"/>
                </a:cxn>
                <a:cxn ang="0">
                  <a:pos x="417" y="70"/>
                </a:cxn>
                <a:cxn ang="0">
                  <a:pos x="402" y="48"/>
                </a:cxn>
                <a:cxn ang="0">
                  <a:pos x="383" y="31"/>
                </a:cxn>
                <a:cxn ang="0">
                  <a:pos x="362" y="16"/>
                </a:cxn>
                <a:cxn ang="0">
                  <a:pos x="337" y="6"/>
                </a:cxn>
                <a:cxn ang="0">
                  <a:pos x="310" y="1"/>
                </a:cxn>
                <a:cxn ang="0">
                  <a:pos x="225" y="0"/>
                </a:cxn>
                <a:cxn ang="0">
                  <a:pos x="212" y="1"/>
                </a:cxn>
                <a:cxn ang="0">
                  <a:pos x="185" y="6"/>
                </a:cxn>
                <a:cxn ang="0">
                  <a:pos x="162" y="16"/>
                </a:cxn>
                <a:cxn ang="0">
                  <a:pos x="140" y="31"/>
                </a:cxn>
                <a:cxn ang="0">
                  <a:pos x="122" y="48"/>
                </a:cxn>
                <a:cxn ang="0">
                  <a:pos x="107" y="70"/>
                </a:cxn>
                <a:cxn ang="0">
                  <a:pos x="97" y="94"/>
                </a:cxn>
                <a:cxn ang="0">
                  <a:pos x="91" y="120"/>
                </a:cxn>
                <a:cxn ang="0">
                  <a:pos x="91" y="266"/>
                </a:cxn>
                <a:cxn ang="0">
                  <a:pos x="91" y="1954"/>
                </a:cxn>
                <a:cxn ang="0">
                  <a:pos x="70" y="1973"/>
                </a:cxn>
                <a:cxn ang="0">
                  <a:pos x="37" y="2017"/>
                </a:cxn>
                <a:cxn ang="0">
                  <a:pos x="13" y="2067"/>
                </a:cxn>
                <a:cxn ang="0">
                  <a:pos x="1" y="2123"/>
                </a:cxn>
                <a:cxn ang="0">
                  <a:pos x="0" y="2153"/>
                </a:cxn>
                <a:cxn ang="0">
                  <a:pos x="4" y="2206"/>
                </a:cxn>
                <a:cxn ang="0">
                  <a:pos x="20" y="2254"/>
                </a:cxn>
                <a:cxn ang="0">
                  <a:pos x="44" y="2298"/>
                </a:cxn>
                <a:cxn ang="0">
                  <a:pos x="76" y="2338"/>
                </a:cxn>
                <a:cxn ang="0">
                  <a:pos x="115" y="2369"/>
                </a:cxn>
                <a:cxn ang="0">
                  <a:pos x="159" y="2394"/>
                </a:cxn>
                <a:cxn ang="0">
                  <a:pos x="209" y="2409"/>
                </a:cxn>
                <a:cxn ang="0">
                  <a:pos x="262" y="2415"/>
                </a:cxn>
                <a:cxn ang="0">
                  <a:pos x="288" y="2413"/>
                </a:cxn>
                <a:cxn ang="0">
                  <a:pos x="340" y="2403"/>
                </a:cxn>
                <a:cxn ang="0">
                  <a:pos x="387" y="2382"/>
                </a:cxn>
                <a:cxn ang="0">
                  <a:pos x="428" y="2354"/>
                </a:cxn>
                <a:cxn ang="0">
                  <a:pos x="464" y="2319"/>
                </a:cxn>
                <a:cxn ang="0">
                  <a:pos x="492" y="2278"/>
                </a:cxn>
                <a:cxn ang="0">
                  <a:pos x="512" y="2231"/>
                </a:cxn>
                <a:cxn ang="0">
                  <a:pos x="523" y="2179"/>
                </a:cxn>
                <a:cxn ang="0">
                  <a:pos x="524" y="2153"/>
                </a:cxn>
                <a:cxn ang="0">
                  <a:pos x="517" y="2094"/>
                </a:cxn>
                <a:cxn ang="0">
                  <a:pos x="499" y="2041"/>
                </a:cxn>
                <a:cxn ang="0">
                  <a:pos x="470" y="1994"/>
                </a:cxn>
                <a:cxn ang="0">
                  <a:pos x="433" y="1954"/>
                </a:cxn>
              </a:cxnLst>
              <a:rect l="0" t="0" r="r" b="b"/>
              <a:pathLst>
                <a:path w="524" h="2415">
                  <a:moveTo>
                    <a:pt x="433" y="1954"/>
                  </a:moveTo>
                  <a:lnTo>
                    <a:pt x="433" y="396"/>
                  </a:lnTo>
                  <a:lnTo>
                    <a:pt x="433" y="266"/>
                  </a:lnTo>
                  <a:lnTo>
                    <a:pt x="433" y="135"/>
                  </a:lnTo>
                  <a:lnTo>
                    <a:pt x="433" y="135"/>
                  </a:lnTo>
                  <a:lnTo>
                    <a:pt x="431" y="120"/>
                  </a:lnTo>
                  <a:lnTo>
                    <a:pt x="430" y="107"/>
                  </a:lnTo>
                  <a:lnTo>
                    <a:pt x="427" y="94"/>
                  </a:lnTo>
                  <a:lnTo>
                    <a:pt x="421" y="82"/>
                  </a:lnTo>
                  <a:lnTo>
                    <a:pt x="417" y="70"/>
                  </a:lnTo>
                  <a:lnTo>
                    <a:pt x="409" y="59"/>
                  </a:lnTo>
                  <a:lnTo>
                    <a:pt x="402" y="48"/>
                  </a:lnTo>
                  <a:lnTo>
                    <a:pt x="393" y="39"/>
                  </a:lnTo>
                  <a:lnTo>
                    <a:pt x="383" y="31"/>
                  </a:lnTo>
                  <a:lnTo>
                    <a:pt x="372" y="23"/>
                  </a:lnTo>
                  <a:lnTo>
                    <a:pt x="362" y="16"/>
                  </a:lnTo>
                  <a:lnTo>
                    <a:pt x="350" y="10"/>
                  </a:lnTo>
                  <a:lnTo>
                    <a:pt x="337" y="6"/>
                  </a:lnTo>
                  <a:lnTo>
                    <a:pt x="325" y="3"/>
                  </a:lnTo>
                  <a:lnTo>
                    <a:pt x="310" y="1"/>
                  </a:lnTo>
                  <a:lnTo>
                    <a:pt x="297" y="0"/>
                  </a:lnTo>
                  <a:lnTo>
                    <a:pt x="225" y="0"/>
                  </a:lnTo>
                  <a:lnTo>
                    <a:pt x="225" y="0"/>
                  </a:lnTo>
                  <a:lnTo>
                    <a:pt x="212" y="1"/>
                  </a:lnTo>
                  <a:lnTo>
                    <a:pt x="199" y="3"/>
                  </a:lnTo>
                  <a:lnTo>
                    <a:pt x="185" y="6"/>
                  </a:lnTo>
                  <a:lnTo>
                    <a:pt x="173" y="10"/>
                  </a:lnTo>
                  <a:lnTo>
                    <a:pt x="162" y="16"/>
                  </a:lnTo>
                  <a:lnTo>
                    <a:pt x="150" y="23"/>
                  </a:lnTo>
                  <a:lnTo>
                    <a:pt x="140" y="31"/>
                  </a:lnTo>
                  <a:lnTo>
                    <a:pt x="129" y="39"/>
                  </a:lnTo>
                  <a:lnTo>
                    <a:pt x="122" y="48"/>
                  </a:lnTo>
                  <a:lnTo>
                    <a:pt x="113" y="59"/>
                  </a:lnTo>
                  <a:lnTo>
                    <a:pt x="107" y="70"/>
                  </a:lnTo>
                  <a:lnTo>
                    <a:pt x="101" y="82"/>
                  </a:lnTo>
                  <a:lnTo>
                    <a:pt x="97" y="94"/>
                  </a:lnTo>
                  <a:lnTo>
                    <a:pt x="94" y="107"/>
                  </a:lnTo>
                  <a:lnTo>
                    <a:pt x="91" y="120"/>
                  </a:lnTo>
                  <a:lnTo>
                    <a:pt x="91" y="135"/>
                  </a:lnTo>
                  <a:lnTo>
                    <a:pt x="91" y="266"/>
                  </a:lnTo>
                  <a:lnTo>
                    <a:pt x="91" y="396"/>
                  </a:lnTo>
                  <a:lnTo>
                    <a:pt x="91" y="1954"/>
                  </a:lnTo>
                  <a:lnTo>
                    <a:pt x="91" y="1954"/>
                  </a:lnTo>
                  <a:lnTo>
                    <a:pt x="70" y="1973"/>
                  </a:lnTo>
                  <a:lnTo>
                    <a:pt x="53" y="1994"/>
                  </a:lnTo>
                  <a:lnTo>
                    <a:pt x="37" y="2017"/>
                  </a:lnTo>
                  <a:lnTo>
                    <a:pt x="23" y="2041"/>
                  </a:lnTo>
                  <a:lnTo>
                    <a:pt x="13" y="2067"/>
                  </a:lnTo>
                  <a:lnTo>
                    <a:pt x="6" y="2094"/>
                  </a:lnTo>
                  <a:lnTo>
                    <a:pt x="1" y="2123"/>
                  </a:lnTo>
                  <a:lnTo>
                    <a:pt x="0" y="2153"/>
                  </a:lnTo>
                  <a:lnTo>
                    <a:pt x="0" y="2153"/>
                  </a:lnTo>
                  <a:lnTo>
                    <a:pt x="1" y="2179"/>
                  </a:lnTo>
                  <a:lnTo>
                    <a:pt x="4" y="2206"/>
                  </a:lnTo>
                  <a:lnTo>
                    <a:pt x="11" y="2231"/>
                  </a:lnTo>
                  <a:lnTo>
                    <a:pt x="20" y="2254"/>
                  </a:lnTo>
                  <a:lnTo>
                    <a:pt x="31" y="2278"/>
                  </a:lnTo>
                  <a:lnTo>
                    <a:pt x="44" y="2298"/>
                  </a:lnTo>
                  <a:lnTo>
                    <a:pt x="59" y="2319"/>
                  </a:lnTo>
                  <a:lnTo>
                    <a:pt x="76" y="2338"/>
                  </a:lnTo>
                  <a:lnTo>
                    <a:pt x="94" y="2354"/>
                  </a:lnTo>
                  <a:lnTo>
                    <a:pt x="115" y="2369"/>
                  </a:lnTo>
                  <a:lnTo>
                    <a:pt x="137" y="2382"/>
                  </a:lnTo>
                  <a:lnTo>
                    <a:pt x="159" y="2394"/>
                  </a:lnTo>
                  <a:lnTo>
                    <a:pt x="184" y="2403"/>
                  </a:lnTo>
                  <a:lnTo>
                    <a:pt x="209" y="2409"/>
                  </a:lnTo>
                  <a:lnTo>
                    <a:pt x="234" y="2413"/>
                  </a:lnTo>
                  <a:lnTo>
                    <a:pt x="262" y="2415"/>
                  </a:lnTo>
                  <a:lnTo>
                    <a:pt x="262" y="2415"/>
                  </a:lnTo>
                  <a:lnTo>
                    <a:pt x="288" y="2413"/>
                  </a:lnTo>
                  <a:lnTo>
                    <a:pt x="315" y="2409"/>
                  </a:lnTo>
                  <a:lnTo>
                    <a:pt x="340" y="2403"/>
                  </a:lnTo>
                  <a:lnTo>
                    <a:pt x="363" y="2394"/>
                  </a:lnTo>
                  <a:lnTo>
                    <a:pt x="387" y="2382"/>
                  </a:lnTo>
                  <a:lnTo>
                    <a:pt x="408" y="2369"/>
                  </a:lnTo>
                  <a:lnTo>
                    <a:pt x="428" y="2354"/>
                  </a:lnTo>
                  <a:lnTo>
                    <a:pt x="447" y="2338"/>
                  </a:lnTo>
                  <a:lnTo>
                    <a:pt x="464" y="2319"/>
                  </a:lnTo>
                  <a:lnTo>
                    <a:pt x="478" y="2298"/>
                  </a:lnTo>
                  <a:lnTo>
                    <a:pt x="492" y="2278"/>
                  </a:lnTo>
                  <a:lnTo>
                    <a:pt x="503" y="2254"/>
                  </a:lnTo>
                  <a:lnTo>
                    <a:pt x="512" y="2231"/>
                  </a:lnTo>
                  <a:lnTo>
                    <a:pt x="518" y="2206"/>
                  </a:lnTo>
                  <a:lnTo>
                    <a:pt x="523" y="2179"/>
                  </a:lnTo>
                  <a:lnTo>
                    <a:pt x="524" y="2153"/>
                  </a:lnTo>
                  <a:lnTo>
                    <a:pt x="524" y="2153"/>
                  </a:lnTo>
                  <a:lnTo>
                    <a:pt x="523" y="2123"/>
                  </a:lnTo>
                  <a:lnTo>
                    <a:pt x="517" y="2094"/>
                  </a:lnTo>
                  <a:lnTo>
                    <a:pt x="509" y="2067"/>
                  </a:lnTo>
                  <a:lnTo>
                    <a:pt x="499" y="2041"/>
                  </a:lnTo>
                  <a:lnTo>
                    <a:pt x="486" y="2017"/>
                  </a:lnTo>
                  <a:lnTo>
                    <a:pt x="470" y="1994"/>
                  </a:lnTo>
                  <a:lnTo>
                    <a:pt x="452" y="1973"/>
                  </a:lnTo>
                  <a:lnTo>
                    <a:pt x="433" y="1954"/>
                  </a:lnTo>
                  <a:lnTo>
                    <a:pt x="433" y="1954"/>
                  </a:lnTo>
                  <a:close/>
                </a:path>
              </a:pathLst>
            </a:custGeom>
            <a:solidFill>
              <a:schemeClr val="bg1"/>
            </a:solidFill>
            <a:ln w="6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Calibri" pitchFamily="34" charset="0"/>
              </a:endParaRPr>
            </a:p>
          </p:txBody>
        </p:sp>
        <p:pic>
          <p:nvPicPr>
            <p:cNvPr id="35" name="Picture 7"/>
            <p:cNvPicPr>
              <a:picLocks noChangeAspect="1" noChangeArrowheads="1"/>
            </p:cNvPicPr>
            <p:nvPr/>
          </p:nvPicPr>
          <p:blipFill>
            <a:blip r:embed="rId5" cstate="email"/>
            <a:srcRect/>
            <a:stretch>
              <a:fillRect/>
            </a:stretch>
          </p:blipFill>
          <p:spPr bwMode="auto">
            <a:xfrm>
              <a:off x="5943600" y="3352800"/>
              <a:ext cx="847725" cy="263366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</p:pic>
        <p:sp>
          <p:nvSpPr>
            <p:cNvPr id="37" name="Ellipse 100"/>
            <p:cNvSpPr>
              <a:spLocks noChangeArrowheads="1"/>
            </p:cNvSpPr>
            <p:nvPr/>
          </p:nvSpPr>
          <p:spPr bwMode="auto">
            <a:xfrm>
              <a:off x="6047872" y="5181600"/>
              <a:ext cx="616829" cy="529445"/>
            </a:xfrm>
            <a:prstGeom prst="ellipse">
              <a:avLst/>
            </a:prstGeom>
            <a:gradFill rotWithShape="1">
              <a:gsLst>
                <a:gs pos="0">
                  <a:srgbClr val="FFFFFF">
                    <a:alpha val="44000"/>
                  </a:srgbClr>
                </a:gs>
                <a:gs pos="100000">
                  <a:srgbClr val="8EB4E3">
                    <a:alpha val="0"/>
                  </a:srgbClr>
                </a:gs>
              </a:gsLst>
              <a:lin ang="5400000"/>
            </a:gradFill>
            <a:ln w="9525">
              <a:noFill/>
              <a:round/>
              <a:headEnd/>
              <a:tailEnd/>
            </a:ln>
          </p:spPr>
          <p:txBody>
            <a:bodyPr anchor="ctr"/>
            <a:lstStyle/>
            <a:p>
              <a:pPr algn="ctr"/>
              <a:endParaRPr lang="en-US">
                <a:solidFill>
                  <a:srgbClr val="FFFFFF"/>
                </a:solidFill>
                <a:latin typeface="Calibri" charset="0"/>
                <a:ea typeface="ＭＳ Ｐゴシック" pitchFamily="34" charset="-128"/>
              </a:endParaRPr>
            </a:p>
          </p:txBody>
        </p:sp>
        <p:sp>
          <p:nvSpPr>
            <p:cNvPr id="48" name="Oval 47"/>
            <p:cNvSpPr/>
            <p:nvPr/>
          </p:nvSpPr>
          <p:spPr>
            <a:xfrm>
              <a:off x="6096000" y="3048000"/>
              <a:ext cx="548640" cy="548640"/>
            </a:xfrm>
            <a:prstGeom prst="ellipse">
              <a:avLst/>
            </a:prstGeom>
            <a:solidFill>
              <a:srgbClr val="8A0000"/>
            </a:solidFill>
            <a:ln>
              <a:noFill/>
            </a:ln>
            <a:scene3d>
              <a:camera prst="isometricOffAxis1Top"/>
              <a:lightRig rig="threePt" dir="t"/>
            </a:scene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Calibri" pitchFamily="34" charset="0"/>
              </a:endParaRPr>
            </a:p>
          </p:txBody>
        </p:sp>
        <p:sp>
          <p:nvSpPr>
            <p:cNvPr id="36" name="Rounded Rectangle 35"/>
            <p:cNvSpPr/>
            <p:nvPr/>
          </p:nvSpPr>
          <p:spPr>
            <a:xfrm>
              <a:off x="6132096" y="2133600"/>
              <a:ext cx="152400" cy="3048000"/>
            </a:xfrm>
            <a:prstGeom prst="roundRect">
              <a:avLst>
                <a:gd name="adj" fmla="val 25439"/>
              </a:avLst>
            </a:prstGeom>
            <a:gradFill flip="none" rotWithShape="1">
              <a:gsLst>
                <a:gs pos="0">
                  <a:schemeClr val="bg1">
                    <a:alpha val="0"/>
                  </a:schemeClr>
                </a:gs>
                <a:gs pos="50000">
                  <a:schemeClr val="bg1">
                    <a:alpha val="23000"/>
                  </a:schemeClr>
                </a:gs>
                <a:gs pos="100000">
                  <a:schemeClr val="bg1">
                    <a:alpha val="59000"/>
                  </a:scheme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Calibri" pitchFamily="34" charset="0"/>
              </a:endParaRPr>
            </a:p>
          </p:txBody>
        </p:sp>
        <p:grpSp>
          <p:nvGrpSpPr>
            <p:cNvPr id="59" name="Group 65"/>
            <p:cNvGrpSpPr/>
            <p:nvPr/>
          </p:nvGrpSpPr>
          <p:grpSpPr>
            <a:xfrm flipH="1">
              <a:off x="6224336" y="2362200"/>
              <a:ext cx="342900" cy="687587"/>
              <a:chOff x="1600200" y="2286000"/>
              <a:chExt cx="381000" cy="763985"/>
            </a:xfrm>
          </p:grpSpPr>
          <p:cxnSp>
            <p:nvCxnSpPr>
              <p:cNvPr id="186" name="Straight Connector 185"/>
              <p:cNvCxnSpPr/>
              <p:nvPr/>
            </p:nvCxnSpPr>
            <p:spPr>
              <a:xfrm>
                <a:off x="1600200" y="2286000"/>
                <a:ext cx="381000" cy="1985"/>
              </a:xfrm>
              <a:prstGeom prst="line">
                <a:avLst/>
              </a:prstGeom>
              <a:ln w="38100"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87" name="Straight Connector 186"/>
              <p:cNvCxnSpPr/>
              <p:nvPr/>
            </p:nvCxnSpPr>
            <p:spPr>
              <a:xfrm>
                <a:off x="1600200" y="2439035"/>
                <a:ext cx="228600" cy="1191"/>
              </a:xfrm>
              <a:prstGeom prst="line">
                <a:avLst/>
              </a:prstGeom>
              <a:ln w="38100"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88" name="Straight Connector 187"/>
              <p:cNvCxnSpPr/>
              <p:nvPr/>
            </p:nvCxnSpPr>
            <p:spPr>
              <a:xfrm>
                <a:off x="1600200" y="2591276"/>
                <a:ext cx="228600" cy="1191"/>
              </a:xfrm>
              <a:prstGeom prst="line">
                <a:avLst/>
              </a:prstGeom>
              <a:ln w="38100"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89" name="Straight Connector 188"/>
              <p:cNvCxnSpPr/>
              <p:nvPr/>
            </p:nvCxnSpPr>
            <p:spPr>
              <a:xfrm>
                <a:off x="1600200" y="2743517"/>
                <a:ext cx="228600" cy="1191"/>
              </a:xfrm>
              <a:prstGeom prst="line">
                <a:avLst/>
              </a:prstGeom>
              <a:ln w="38100"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90" name="Straight Connector 189"/>
              <p:cNvCxnSpPr/>
              <p:nvPr/>
            </p:nvCxnSpPr>
            <p:spPr>
              <a:xfrm>
                <a:off x="1600200" y="2895758"/>
                <a:ext cx="228600" cy="1191"/>
              </a:xfrm>
              <a:prstGeom prst="line">
                <a:avLst/>
              </a:prstGeom>
              <a:ln w="38100"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91" name="Straight Connector 190"/>
              <p:cNvCxnSpPr/>
              <p:nvPr/>
            </p:nvCxnSpPr>
            <p:spPr>
              <a:xfrm>
                <a:off x="1600200" y="3048000"/>
                <a:ext cx="381000" cy="1985"/>
              </a:xfrm>
              <a:prstGeom prst="line">
                <a:avLst/>
              </a:prstGeom>
              <a:ln w="38100"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60" name="Group 73"/>
            <p:cNvGrpSpPr/>
            <p:nvPr/>
          </p:nvGrpSpPr>
          <p:grpSpPr>
            <a:xfrm flipH="1">
              <a:off x="6224336" y="3185136"/>
              <a:ext cx="342900" cy="549855"/>
              <a:chOff x="1600200" y="3429635"/>
              <a:chExt cx="381000" cy="610950"/>
            </a:xfrm>
          </p:grpSpPr>
          <p:cxnSp>
            <p:nvCxnSpPr>
              <p:cNvPr id="181" name="Straight Connector 180"/>
              <p:cNvCxnSpPr/>
              <p:nvPr/>
            </p:nvCxnSpPr>
            <p:spPr>
              <a:xfrm>
                <a:off x="1600200" y="3429635"/>
                <a:ext cx="228600" cy="1191"/>
              </a:xfrm>
              <a:prstGeom prst="line">
                <a:avLst/>
              </a:prstGeom>
              <a:ln w="38100"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82" name="Straight Connector 181"/>
              <p:cNvCxnSpPr/>
              <p:nvPr/>
            </p:nvCxnSpPr>
            <p:spPr>
              <a:xfrm>
                <a:off x="1600200" y="3581876"/>
                <a:ext cx="228600" cy="1191"/>
              </a:xfrm>
              <a:prstGeom prst="line">
                <a:avLst/>
              </a:prstGeom>
              <a:ln w="38100"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83" name="Straight Connector 182"/>
              <p:cNvCxnSpPr/>
              <p:nvPr/>
            </p:nvCxnSpPr>
            <p:spPr>
              <a:xfrm>
                <a:off x="1600200" y="3734117"/>
                <a:ext cx="228600" cy="1191"/>
              </a:xfrm>
              <a:prstGeom prst="line">
                <a:avLst/>
              </a:prstGeom>
              <a:ln w="38100"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84" name="Straight Connector 183"/>
              <p:cNvCxnSpPr/>
              <p:nvPr/>
            </p:nvCxnSpPr>
            <p:spPr>
              <a:xfrm>
                <a:off x="1600200" y="3886358"/>
                <a:ext cx="228600" cy="1191"/>
              </a:xfrm>
              <a:prstGeom prst="line">
                <a:avLst/>
              </a:prstGeom>
              <a:ln w="38100"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85" name="Straight Connector 184"/>
              <p:cNvCxnSpPr/>
              <p:nvPr/>
            </p:nvCxnSpPr>
            <p:spPr>
              <a:xfrm>
                <a:off x="1600200" y="4038600"/>
                <a:ext cx="381000" cy="1985"/>
              </a:xfrm>
              <a:prstGeom prst="line">
                <a:avLst/>
              </a:prstGeom>
              <a:ln w="38100"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61" name="Group 74"/>
            <p:cNvGrpSpPr/>
            <p:nvPr/>
          </p:nvGrpSpPr>
          <p:grpSpPr>
            <a:xfrm flipH="1">
              <a:off x="6224336" y="3870340"/>
              <a:ext cx="342900" cy="549855"/>
              <a:chOff x="1600200" y="3429635"/>
              <a:chExt cx="381000" cy="610950"/>
            </a:xfrm>
          </p:grpSpPr>
          <p:cxnSp>
            <p:nvCxnSpPr>
              <p:cNvPr id="176" name="Straight Connector 175"/>
              <p:cNvCxnSpPr/>
              <p:nvPr/>
            </p:nvCxnSpPr>
            <p:spPr>
              <a:xfrm>
                <a:off x="1600200" y="3429635"/>
                <a:ext cx="228600" cy="1191"/>
              </a:xfrm>
              <a:prstGeom prst="line">
                <a:avLst/>
              </a:prstGeom>
              <a:ln w="38100"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7" name="Straight Connector 176"/>
              <p:cNvCxnSpPr/>
              <p:nvPr/>
            </p:nvCxnSpPr>
            <p:spPr>
              <a:xfrm>
                <a:off x="1600200" y="3581876"/>
                <a:ext cx="228600" cy="1191"/>
              </a:xfrm>
              <a:prstGeom prst="line">
                <a:avLst/>
              </a:prstGeom>
              <a:ln w="38100"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8" name="Straight Connector 177"/>
              <p:cNvCxnSpPr/>
              <p:nvPr/>
            </p:nvCxnSpPr>
            <p:spPr>
              <a:xfrm>
                <a:off x="1600200" y="3734117"/>
                <a:ext cx="228600" cy="1191"/>
              </a:xfrm>
              <a:prstGeom prst="line">
                <a:avLst/>
              </a:prstGeom>
              <a:ln w="38100"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9" name="Straight Connector 178"/>
              <p:cNvCxnSpPr/>
              <p:nvPr/>
            </p:nvCxnSpPr>
            <p:spPr>
              <a:xfrm>
                <a:off x="1600200" y="3886358"/>
                <a:ext cx="228600" cy="1191"/>
              </a:xfrm>
              <a:prstGeom prst="line">
                <a:avLst/>
              </a:prstGeom>
              <a:ln w="38100"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80" name="Straight Connector 179"/>
              <p:cNvCxnSpPr/>
              <p:nvPr/>
            </p:nvCxnSpPr>
            <p:spPr>
              <a:xfrm>
                <a:off x="1600200" y="4038600"/>
                <a:ext cx="381000" cy="1985"/>
              </a:xfrm>
              <a:prstGeom prst="line">
                <a:avLst/>
              </a:prstGeom>
              <a:ln w="38100"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62" name="Group 80"/>
            <p:cNvGrpSpPr/>
            <p:nvPr/>
          </p:nvGrpSpPr>
          <p:grpSpPr>
            <a:xfrm flipH="1">
              <a:off x="6224336" y="4555545"/>
              <a:ext cx="342900" cy="549855"/>
              <a:chOff x="1600200" y="3429635"/>
              <a:chExt cx="381000" cy="610950"/>
            </a:xfrm>
          </p:grpSpPr>
          <p:cxnSp>
            <p:nvCxnSpPr>
              <p:cNvPr id="171" name="Straight Connector 170"/>
              <p:cNvCxnSpPr/>
              <p:nvPr/>
            </p:nvCxnSpPr>
            <p:spPr>
              <a:xfrm>
                <a:off x="1600200" y="3429635"/>
                <a:ext cx="228600" cy="1191"/>
              </a:xfrm>
              <a:prstGeom prst="line">
                <a:avLst/>
              </a:prstGeom>
              <a:ln w="38100"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2" name="Straight Connector 171"/>
              <p:cNvCxnSpPr/>
              <p:nvPr/>
            </p:nvCxnSpPr>
            <p:spPr>
              <a:xfrm>
                <a:off x="1600200" y="3581876"/>
                <a:ext cx="228600" cy="1191"/>
              </a:xfrm>
              <a:prstGeom prst="line">
                <a:avLst/>
              </a:prstGeom>
              <a:ln w="38100"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3" name="Straight Connector 172"/>
              <p:cNvCxnSpPr/>
              <p:nvPr/>
            </p:nvCxnSpPr>
            <p:spPr>
              <a:xfrm>
                <a:off x="1600200" y="3734117"/>
                <a:ext cx="228600" cy="1191"/>
              </a:xfrm>
              <a:prstGeom prst="line">
                <a:avLst/>
              </a:prstGeom>
              <a:ln w="38100"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4" name="Straight Connector 173"/>
              <p:cNvCxnSpPr/>
              <p:nvPr/>
            </p:nvCxnSpPr>
            <p:spPr>
              <a:xfrm>
                <a:off x="1600200" y="3886358"/>
                <a:ext cx="228600" cy="1191"/>
              </a:xfrm>
              <a:prstGeom prst="line">
                <a:avLst/>
              </a:prstGeom>
              <a:ln w="38100"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5" name="Straight Connector 174"/>
              <p:cNvCxnSpPr/>
              <p:nvPr/>
            </p:nvCxnSpPr>
            <p:spPr>
              <a:xfrm>
                <a:off x="1600200" y="4038600"/>
                <a:ext cx="381000" cy="1985"/>
              </a:xfrm>
              <a:prstGeom prst="line">
                <a:avLst/>
              </a:prstGeom>
              <a:ln w="38100"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63" name="Group 221"/>
          <p:cNvGrpSpPr/>
          <p:nvPr/>
        </p:nvGrpSpPr>
        <p:grpSpPr>
          <a:xfrm>
            <a:off x="7696200" y="1844720"/>
            <a:ext cx="990600" cy="4130840"/>
            <a:chOff x="7696200" y="1981200"/>
            <a:chExt cx="990600" cy="4130840"/>
          </a:xfrm>
        </p:grpSpPr>
        <p:sp>
          <p:nvSpPr>
            <p:cNvPr id="24" name="Ellipse 100"/>
            <p:cNvSpPr>
              <a:spLocks noChangeArrowheads="1"/>
            </p:cNvSpPr>
            <p:nvPr/>
          </p:nvSpPr>
          <p:spPr bwMode="auto">
            <a:xfrm>
              <a:off x="7720264" y="5145504"/>
              <a:ext cx="762000" cy="719455"/>
            </a:xfrm>
            <a:prstGeom prst="ellipse">
              <a:avLst/>
            </a:prstGeom>
            <a:gradFill rotWithShape="1">
              <a:gsLst>
                <a:gs pos="0">
                  <a:srgbClr val="FFFFFF">
                    <a:alpha val="76999"/>
                  </a:srgbClr>
                </a:gs>
                <a:gs pos="100000">
                  <a:srgbClr val="8EB4E3">
                    <a:alpha val="0"/>
                  </a:srgbClr>
                </a:gs>
              </a:gsLst>
              <a:lin ang="5400000"/>
            </a:gradFill>
            <a:ln w="9525">
              <a:noFill/>
              <a:round/>
              <a:headEnd/>
              <a:tailEnd/>
            </a:ln>
          </p:spPr>
          <p:txBody>
            <a:bodyPr anchor="ctr"/>
            <a:lstStyle/>
            <a:p>
              <a:pPr algn="ctr"/>
              <a:endParaRPr lang="en-US">
                <a:solidFill>
                  <a:srgbClr val="FFFFFF"/>
                </a:solidFill>
                <a:latin typeface="Calibri" charset="0"/>
                <a:ea typeface="ＭＳ Ｐゴシック" pitchFamily="34" charset="-128"/>
              </a:endParaRPr>
            </a:p>
          </p:txBody>
        </p:sp>
        <p:sp>
          <p:nvSpPr>
            <p:cNvPr id="25" name="Rounded Rectangle 24"/>
            <p:cNvSpPr/>
            <p:nvPr/>
          </p:nvSpPr>
          <p:spPr>
            <a:xfrm>
              <a:off x="7848600" y="1981200"/>
              <a:ext cx="685800" cy="3429000"/>
            </a:xfrm>
            <a:prstGeom prst="roundRect">
              <a:avLst>
                <a:gd name="adj" fmla="val 25439"/>
              </a:avLst>
            </a:prstGeom>
            <a:gradFill>
              <a:gsLst>
                <a:gs pos="0">
                  <a:schemeClr val="bg1">
                    <a:lumMod val="75000"/>
                  </a:schemeClr>
                </a:gs>
                <a:gs pos="50000">
                  <a:schemeClr val="bg1">
                    <a:lumMod val="85000"/>
                  </a:schemeClr>
                </a:gs>
                <a:gs pos="100000">
                  <a:schemeClr val="bg1">
                    <a:lumMod val="95000"/>
                  </a:schemeClr>
                </a:gs>
              </a:gsLst>
              <a:lin ang="5400000" scaled="0"/>
            </a:gradFill>
            <a:ln>
              <a:solidFill>
                <a:schemeClr val="bg1">
                  <a:lumMod val="50000"/>
                </a:schemeClr>
              </a:solidFill>
            </a:ln>
            <a:effectLst/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Calibri" pitchFamily="34" charset="0"/>
              </a:endParaRPr>
            </a:p>
          </p:txBody>
        </p:sp>
        <p:sp>
          <p:nvSpPr>
            <p:cNvPr id="26" name="Oval 25"/>
            <p:cNvSpPr/>
            <p:nvPr/>
          </p:nvSpPr>
          <p:spPr>
            <a:xfrm>
              <a:off x="7696200" y="5045240"/>
              <a:ext cx="990600" cy="1066800"/>
            </a:xfrm>
            <a:prstGeom prst="ellipse">
              <a:avLst/>
            </a:prstGeom>
            <a:gradFill>
              <a:gsLst>
                <a:gs pos="0">
                  <a:schemeClr val="bg1">
                    <a:lumMod val="75000"/>
                  </a:schemeClr>
                </a:gs>
                <a:gs pos="50000">
                  <a:schemeClr val="bg1">
                    <a:lumMod val="85000"/>
                  </a:schemeClr>
                </a:gs>
                <a:gs pos="100000">
                  <a:schemeClr val="bg1">
                    <a:lumMod val="95000"/>
                  </a:schemeClr>
                </a:gs>
              </a:gsLst>
              <a:lin ang="5400000" scaled="0"/>
            </a:gradFill>
            <a:ln>
              <a:noFill/>
            </a:ln>
            <a:effectLst>
              <a:reflection blurRad="6350" stA="52000" endA="300" endPos="35000" dir="5400000" sy="-100000" algn="bl" rotWithShape="0"/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Calibri" pitchFamily="34" charset="0"/>
              </a:endParaRPr>
            </a:p>
          </p:txBody>
        </p:sp>
        <p:sp>
          <p:nvSpPr>
            <p:cNvPr id="27" name="Freeform 7"/>
            <p:cNvSpPr>
              <a:spLocks/>
            </p:cNvSpPr>
            <p:nvPr/>
          </p:nvSpPr>
          <p:spPr bwMode="auto">
            <a:xfrm>
              <a:off x="7772400" y="2133600"/>
              <a:ext cx="831850" cy="3833813"/>
            </a:xfrm>
            <a:custGeom>
              <a:avLst/>
              <a:gdLst/>
              <a:ahLst/>
              <a:cxnLst>
                <a:cxn ang="0">
                  <a:pos x="433" y="396"/>
                </a:cxn>
                <a:cxn ang="0">
                  <a:pos x="433" y="135"/>
                </a:cxn>
                <a:cxn ang="0">
                  <a:pos x="431" y="120"/>
                </a:cxn>
                <a:cxn ang="0">
                  <a:pos x="427" y="94"/>
                </a:cxn>
                <a:cxn ang="0">
                  <a:pos x="417" y="70"/>
                </a:cxn>
                <a:cxn ang="0">
                  <a:pos x="402" y="48"/>
                </a:cxn>
                <a:cxn ang="0">
                  <a:pos x="383" y="31"/>
                </a:cxn>
                <a:cxn ang="0">
                  <a:pos x="362" y="16"/>
                </a:cxn>
                <a:cxn ang="0">
                  <a:pos x="337" y="6"/>
                </a:cxn>
                <a:cxn ang="0">
                  <a:pos x="310" y="1"/>
                </a:cxn>
                <a:cxn ang="0">
                  <a:pos x="225" y="0"/>
                </a:cxn>
                <a:cxn ang="0">
                  <a:pos x="212" y="1"/>
                </a:cxn>
                <a:cxn ang="0">
                  <a:pos x="185" y="6"/>
                </a:cxn>
                <a:cxn ang="0">
                  <a:pos x="162" y="16"/>
                </a:cxn>
                <a:cxn ang="0">
                  <a:pos x="140" y="31"/>
                </a:cxn>
                <a:cxn ang="0">
                  <a:pos x="122" y="48"/>
                </a:cxn>
                <a:cxn ang="0">
                  <a:pos x="107" y="70"/>
                </a:cxn>
                <a:cxn ang="0">
                  <a:pos x="97" y="94"/>
                </a:cxn>
                <a:cxn ang="0">
                  <a:pos x="91" y="120"/>
                </a:cxn>
                <a:cxn ang="0">
                  <a:pos x="91" y="266"/>
                </a:cxn>
                <a:cxn ang="0">
                  <a:pos x="91" y="1954"/>
                </a:cxn>
                <a:cxn ang="0">
                  <a:pos x="70" y="1973"/>
                </a:cxn>
                <a:cxn ang="0">
                  <a:pos x="37" y="2017"/>
                </a:cxn>
                <a:cxn ang="0">
                  <a:pos x="13" y="2067"/>
                </a:cxn>
                <a:cxn ang="0">
                  <a:pos x="1" y="2123"/>
                </a:cxn>
                <a:cxn ang="0">
                  <a:pos x="0" y="2153"/>
                </a:cxn>
                <a:cxn ang="0">
                  <a:pos x="4" y="2206"/>
                </a:cxn>
                <a:cxn ang="0">
                  <a:pos x="20" y="2254"/>
                </a:cxn>
                <a:cxn ang="0">
                  <a:pos x="44" y="2298"/>
                </a:cxn>
                <a:cxn ang="0">
                  <a:pos x="76" y="2338"/>
                </a:cxn>
                <a:cxn ang="0">
                  <a:pos x="115" y="2369"/>
                </a:cxn>
                <a:cxn ang="0">
                  <a:pos x="159" y="2394"/>
                </a:cxn>
                <a:cxn ang="0">
                  <a:pos x="209" y="2409"/>
                </a:cxn>
                <a:cxn ang="0">
                  <a:pos x="262" y="2415"/>
                </a:cxn>
                <a:cxn ang="0">
                  <a:pos x="288" y="2413"/>
                </a:cxn>
                <a:cxn ang="0">
                  <a:pos x="340" y="2403"/>
                </a:cxn>
                <a:cxn ang="0">
                  <a:pos x="387" y="2382"/>
                </a:cxn>
                <a:cxn ang="0">
                  <a:pos x="428" y="2354"/>
                </a:cxn>
                <a:cxn ang="0">
                  <a:pos x="464" y="2319"/>
                </a:cxn>
                <a:cxn ang="0">
                  <a:pos x="492" y="2278"/>
                </a:cxn>
                <a:cxn ang="0">
                  <a:pos x="512" y="2231"/>
                </a:cxn>
                <a:cxn ang="0">
                  <a:pos x="523" y="2179"/>
                </a:cxn>
                <a:cxn ang="0">
                  <a:pos x="524" y="2153"/>
                </a:cxn>
                <a:cxn ang="0">
                  <a:pos x="517" y="2094"/>
                </a:cxn>
                <a:cxn ang="0">
                  <a:pos x="499" y="2041"/>
                </a:cxn>
                <a:cxn ang="0">
                  <a:pos x="470" y="1994"/>
                </a:cxn>
                <a:cxn ang="0">
                  <a:pos x="433" y="1954"/>
                </a:cxn>
              </a:cxnLst>
              <a:rect l="0" t="0" r="r" b="b"/>
              <a:pathLst>
                <a:path w="524" h="2415">
                  <a:moveTo>
                    <a:pt x="433" y="1954"/>
                  </a:moveTo>
                  <a:lnTo>
                    <a:pt x="433" y="396"/>
                  </a:lnTo>
                  <a:lnTo>
                    <a:pt x="433" y="266"/>
                  </a:lnTo>
                  <a:lnTo>
                    <a:pt x="433" y="135"/>
                  </a:lnTo>
                  <a:lnTo>
                    <a:pt x="433" y="135"/>
                  </a:lnTo>
                  <a:lnTo>
                    <a:pt x="431" y="120"/>
                  </a:lnTo>
                  <a:lnTo>
                    <a:pt x="430" y="107"/>
                  </a:lnTo>
                  <a:lnTo>
                    <a:pt x="427" y="94"/>
                  </a:lnTo>
                  <a:lnTo>
                    <a:pt x="421" y="82"/>
                  </a:lnTo>
                  <a:lnTo>
                    <a:pt x="417" y="70"/>
                  </a:lnTo>
                  <a:lnTo>
                    <a:pt x="409" y="59"/>
                  </a:lnTo>
                  <a:lnTo>
                    <a:pt x="402" y="48"/>
                  </a:lnTo>
                  <a:lnTo>
                    <a:pt x="393" y="39"/>
                  </a:lnTo>
                  <a:lnTo>
                    <a:pt x="383" y="31"/>
                  </a:lnTo>
                  <a:lnTo>
                    <a:pt x="372" y="23"/>
                  </a:lnTo>
                  <a:lnTo>
                    <a:pt x="362" y="16"/>
                  </a:lnTo>
                  <a:lnTo>
                    <a:pt x="350" y="10"/>
                  </a:lnTo>
                  <a:lnTo>
                    <a:pt x="337" y="6"/>
                  </a:lnTo>
                  <a:lnTo>
                    <a:pt x="325" y="3"/>
                  </a:lnTo>
                  <a:lnTo>
                    <a:pt x="310" y="1"/>
                  </a:lnTo>
                  <a:lnTo>
                    <a:pt x="297" y="0"/>
                  </a:lnTo>
                  <a:lnTo>
                    <a:pt x="225" y="0"/>
                  </a:lnTo>
                  <a:lnTo>
                    <a:pt x="225" y="0"/>
                  </a:lnTo>
                  <a:lnTo>
                    <a:pt x="212" y="1"/>
                  </a:lnTo>
                  <a:lnTo>
                    <a:pt x="199" y="3"/>
                  </a:lnTo>
                  <a:lnTo>
                    <a:pt x="185" y="6"/>
                  </a:lnTo>
                  <a:lnTo>
                    <a:pt x="173" y="10"/>
                  </a:lnTo>
                  <a:lnTo>
                    <a:pt x="162" y="16"/>
                  </a:lnTo>
                  <a:lnTo>
                    <a:pt x="150" y="23"/>
                  </a:lnTo>
                  <a:lnTo>
                    <a:pt x="140" y="31"/>
                  </a:lnTo>
                  <a:lnTo>
                    <a:pt x="129" y="39"/>
                  </a:lnTo>
                  <a:lnTo>
                    <a:pt x="122" y="48"/>
                  </a:lnTo>
                  <a:lnTo>
                    <a:pt x="113" y="59"/>
                  </a:lnTo>
                  <a:lnTo>
                    <a:pt x="107" y="70"/>
                  </a:lnTo>
                  <a:lnTo>
                    <a:pt x="101" y="82"/>
                  </a:lnTo>
                  <a:lnTo>
                    <a:pt x="97" y="94"/>
                  </a:lnTo>
                  <a:lnTo>
                    <a:pt x="94" y="107"/>
                  </a:lnTo>
                  <a:lnTo>
                    <a:pt x="91" y="120"/>
                  </a:lnTo>
                  <a:lnTo>
                    <a:pt x="91" y="135"/>
                  </a:lnTo>
                  <a:lnTo>
                    <a:pt x="91" y="266"/>
                  </a:lnTo>
                  <a:lnTo>
                    <a:pt x="91" y="396"/>
                  </a:lnTo>
                  <a:lnTo>
                    <a:pt x="91" y="1954"/>
                  </a:lnTo>
                  <a:lnTo>
                    <a:pt x="91" y="1954"/>
                  </a:lnTo>
                  <a:lnTo>
                    <a:pt x="70" y="1973"/>
                  </a:lnTo>
                  <a:lnTo>
                    <a:pt x="53" y="1994"/>
                  </a:lnTo>
                  <a:lnTo>
                    <a:pt x="37" y="2017"/>
                  </a:lnTo>
                  <a:lnTo>
                    <a:pt x="23" y="2041"/>
                  </a:lnTo>
                  <a:lnTo>
                    <a:pt x="13" y="2067"/>
                  </a:lnTo>
                  <a:lnTo>
                    <a:pt x="6" y="2094"/>
                  </a:lnTo>
                  <a:lnTo>
                    <a:pt x="1" y="2123"/>
                  </a:lnTo>
                  <a:lnTo>
                    <a:pt x="0" y="2153"/>
                  </a:lnTo>
                  <a:lnTo>
                    <a:pt x="0" y="2153"/>
                  </a:lnTo>
                  <a:lnTo>
                    <a:pt x="1" y="2179"/>
                  </a:lnTo>
                  <a:lnTo>
                    <a:pt x="4" y="2206"/>
                  </a:lnTo>
                  <a:lnTo>
                    <a:pt x="11" y="2231"/>
                  </a:lnTo>
                  <a:lnTo>
                    <a:pt x="20" y="2254"/>
                  </a:lnTo>
                  <a:lnTo>
                    <a:pt x="31" y="2278"/>
                  </a:lnTo>
                  <a:lnTo>
                    <a:pt x="44" y="2298"/>
                  </a:lnTo>
                  <a:lnTo>
                    <a:pt x="59" y="2319"/>
                  </a:lnTo>
                  <a:lnTo>
                    <a:pt x="76" y="2338"/>
                  </a:lnTo>
                  <a:lnTo>
                    <a:pt x="94" y="2354"/>
                  </a:lnTo>
                  <a:lnTo>
                    <a:pt x="115" y="2369"/>
                  </a:lnTo>
                  <a:lnTo>
                    <a:pt x="137" y="2382"/>
                  </a:lnTo>
                  <a:lnTo>
                    <a:pt x="159" y="2394"/>
                  </a:lnTo>
                  <a:lnTo>
                    <a:pt x="184" y="2403"/>
                  </a:lnTo>
                  <a:lnTo>
                    <a:pt x="209" y="2409"/>
                  </a:lnTo>
                  <a:lnTo>
                    <a:pt x="234" y="2413"/>
                  </a:lnTo>
                  <a:lnTo>
                    <a:pt x="262" y="2415"/>
                  </a:lnTo>
                  <a:lnTo>
                    <a:pt x="262" y="2415"/>
                  </a:lnTo>
                  <a:lnTo>
                    <a:pt x="288" y="2413"/>
                  </a:lnTo>
                  <a:lnTo>
                    <a:pt x="315" y="2409"/>
                  </a:lnTo>
                  <a:lnTo>
                    <a:pt x="340" y="2403"/>
                  </a:lnTo>
                  <a:lnTo>
                    <a:pt x="363" y="2394"/>
                  </a:lnTo>
                  <a:lnTo>
                    <a:pt x="387" y="2382"/>
                  </a:lnTo>
                  <a:lnTo>
                    <a:pt x="408" y="2369"/>
                  </a:lnTo>
                  <a:lnTo>
                    <a:pt x="428" y="2354"/>
                  </a:lnTo>
                  <a:lnTo>
                    <a:pt x="447" y="2338"/>
                  </a:lnTo>
                  <a:lnTo>
                    <a:pt x="464" y="2319"/>
                  </a:lnTo>
                  <a:lnTo>
                    <a:pt x="478" y="2298"/>
                  </a:lnTo>
                  <a:lnTo>
                    <a:pt x="492" y="2278"/>
                  </a:lnTo>
                  <a:lnTo>
                    <a:pt x="503" y="2254"/>
                  </a:lnTo>
                  <a:lnTo>
                    <a:pt x="512" y="2231"/>
                  </a:lnTo>
                  <a:lnTo>
                    <a:pt x="518" y="2206"/>
                  </a:lnTo>
                  <a:lnTo>
                    <a:pt x="523" y="2179"/>
                  </a:lnTo>
                  <a:lnTo>
                    <a:pt x="524" y="2153"/>
                  </a:lnTo>
                  <a:lnTo>
                    <a:pt x="524" y="2153"/>
                  </a:lnTo>
                  <a:lnTo>
                    <a:pt x="523" y="2123"/>
                  </a:lnTo>
                  <a:lnTo>
                    <a:pt x="517" y="2094"/>
                  </a:lnTo>
                  <a:lnTo>
                    <a:pt x="509" y="2067"/>
                  </a:lnTo>
                  <a:lnTo>
                    <a:pt x="499" y="2041"/>
                  </a:lnTo>
                  <a:lnTo>
                    <a:pt x="486" y="2017"/>
                  </a:lnTo>
                  <a:lnTo>
                    <a:pt x="470" y="1994"/>
                  </a:lnTo>
                  <a:lnTo>
                    <a:pt x="452" y="1973"/>
                  </a:lnTo>
                  <a:lnTo>
                    <a:pt x="433" y="1954"/>
                  </a:lnTo>
                  <a:lnTo>
                    <a:pt x="433" y="1954"/>
                  </a:lnTo>
                  <a:close/>
                </a:path>
              </a:pathLst>
            </a:custGeom>
            <a:solidFill>
              <a:schemeClr val="bg1"/>
            </a:solidFill>
            <a:ln w="6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Calibri" pitchFamily="34" charset="0"/>
              </a:endParaRPr>
            </a:p>
          </p:txBody>
        </p:sp>
        <p:pic>
          <p:nvPicPr>
            <p:cNvPr id="28" name="Picture 7"/>
            <p:cNvPicPr>
              <a:picLocks noChangeAspect="1" noChangeArrowheads="1"/>
            </p:cNvPicPr>
            <p:nvPr/>
          </p:nvPicPr>
          <p:blipFill>
            <a:blip r:embed="rId6" cstate="email"/>
            <a:srcRect/>
            <a:stretch>
              <a:fillRect/>
            </a:stretch>
          </p:blipFill>
          <p:spPr bwMode="auto">
            <a:xfrm>
              <a:off x="7772400" y="2743200"/>
              <a:ext cx="847725" cy="324326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</p:pic>
        <p:sp>
          <p:nvSpPr>
            <p:cNvPr id="30" name="Ellipse 100"/>
            <p:cNvSpPr>
              <a:spLocks noChangeArrowheads="1"/>
            </p:cNvSpPr>
            <p:nvPr/>
          </p:nvSpPr>
          <p:spPr bwMode="auto">
            <a:xfrm>
              <a:off x="7876672" y="5181600"/>
              <a:ext cx="616829" cy="529445"/>
            </a:xfrm>
            <a:prstGeom prst="ellipse">
              <a:avLst/>
            </a:prstGeom>
            <a:gradFill rotWithShape="1">
              <a:gsLst>
                <a:gs pos="0">
                  <a:srgbClr val="FFFFFF">
                    <a:alpha val="44000"/>
                  </a:srgbClr>
                </a:gs>
                <a:gs pos="100000">
                  <a:srgbClr val="8EB4E3">
                    <a:alpha val="0"/>
                  </a:srgbClr>
                </a:gs>
              </a:gsLst>
              <a:lin ang="5400000"/>
            </a:gradFill>
            <a:ln w="9525">
              <a:noFill/>
              <a:round/>
              <a:headEnd/>
              <a:tailEnd/>
            </a:ln>
          </p:spPr>
          <p:txBody>
            <a:bodyPr anchor="ctr"/>
            <a:lstStyle/>
            <a:p>
              <a:pPr algn="ctr"/>
              <a:endParaRPr lang="en-US">
                <a:solidFill>
                  <a:srgbClr val="FFFFFF"/>
                </a:solidFill>
                <a:latin typeface="Calibri" charset="0"/>
                <a:ea typeface="ＭＳ Ｐゴシック" pitchFamily="34" charset="-128"/>
              </a:endParaRPr>
            </a:p>
          </p:txBody>
        </p:sp>
        <p:sp>
          <p:nvSpPr>
            <p:cNvPr id="49" name="Oval 48"/>
            <p:cNvSpPr/>
            <p:nvPr/>
          </p:nvSpPr>
          <p:spPr>
            <a:xfrm>
              <a:off x="7924800" y="2514600"/>
              <a:ext cx="548640" cy="548640"/>
            </a:xfrm>
            <a:prstGeom prst="ellipse">
              <a:avLst/>
            </a:prstGeom>
            <a:solidFill>
              <a:srgbClr val="8A0000"/>
            </a:solidFill>
            <a:ln>
              <a:noFill/>
            </a:ln>
            <a:scene3d>
              <a:camera prst="isometricOffAxis1Top"/>
              <a:lightRig rig="threePt" dir="t"/>
            </a:scene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Calibri" pitchFamily="34" charset="0"/>
              </a:endParaRPr>
            </a:p>
          </p:txBody>
        </p:sp>
        <p:sp>
          <p:nvSpPr>
            <p:cNvPr id="29" name="Rounded Rectangle 28"/>
            <p:cNvSpPr/>
            <p:nvPr/>
          </p:nvSpPr>
          <p:spPr>
            <a:xfrm>
              <a:off x="7960896" y="2133600"/>
              <a:ext cx="152400" cy="3048000"/>
            </a:xfrm>
            <a:prstGeom prst="roundRect">
              <a:avLst>
                <a:gd name="adj" fmla="val 25439"/>
              </a:avLst>
            </a:prstGeom>
            <a:gradFill flip="none" rotWithShape="1">
              <a:gsLst>
                <a:gs pos="0">
                  <a:schemeClr val="bg1">
                    <a:alpha val="0"/>
                  </a:schemeClr>
                </a:gs>
                <a:gs pos="50000">
                  <a:schemeClr val="bg1">
                    <a:alpha val="23000"/>
                  </a:schemeClr>
                </a:gs>
                <a:gs pos="100000">
                  <a:schemeClr val="bg1">
                    <a:alpha val="59000"/>
                  </a:scheme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Calibri" pitchFamily="34" charset="0"/>
              </a:endParaRPr>
            </a:p>
          </p:txBody>
        </p:sp>
        <p:grpSp>
          <p:nvGrpSpPr>
            <p:cNvPr id="64" name="Group 65"/>
            <p:cNvGrpSpPr/>
            <p:nvPr/>
          </p:nvGrpSpPr>
          <p:grpSpPr>
            <a:xfrm flipH="1">
              <a:off x="8077200" y="2362200"/>
              <a:ext cx="342900" cy="687587"/>
              <a:chOff x="1600200" y="2286000"/>
              <a:chExt cx="381000" cy="763985"/>
            </a:xfrm>
          </p:grpSpPr>
          <p:cxnSp>
            <p:nvCxnSpPr>
              <p:cNvPr id="212" name="Straight Connector 211"/>
              <p:cNvCxnSpPr/>
              <p:nvPr/>
            </p:nvCxnSpPr>
            <p:spPr>
              <a:xfrm>
                <a:off x="1600200" y="2286000"/>
                <a:ext cx="381000" cy="1985"/>
              </a:xfrm>
              <a:prstGeom prst="line">
                <a:avLst/>
              </a:prstGeom>
              <a:ln w="38100"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13" name="Straight Connector 212"/>
              <p:cNvCxnSpPr/>
              <p:nvPr/>
            </p:nvCxnSpPr>
            <p:spPr>
              <a:xfrm>
                <a:off x="1600200" y="2439035"/>
                <a:ext cx="228600" cy="1191"/>
              </a:xfrm>
              <a:prstGeom prst="line">
                <a:avLst/>
              </a:prstGeom>
              <a:ln w="38100"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14" name="Straight Connector 213"/>
              <p:cNvCxnSpPr/>
              <p:nvPr/>
            </p:nvCxnSpPr>
            <p:spPr>
              <a:xfrm>
                <a:off x="1600200" y="2591276"/>
                <a:ext cx="228600" cy="1191"/>
              </a:xfrm>
              <a:prstGeom prst="line">
                <a:avLst/>
              </a:prstGeom>
              <a:ln w="38100"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15" name="Straight Connector 214"/>
              <p:cNvCxnSpPr/>
              <p:nvPr/>
            </p:nvCxnSpPr>
            <p:spPr>
              <a:xfrm>
                <a:off x="1600200" y="2743517"/>
                <a:ext cx="228600" cy="1191"/>
              </a:xfrm>
              <a:prstGeom prst="line">
                <a:avLst/>
              </a:prstGeom>
              <a:ln w="38100"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16" name="Straight Connector 215"/>
              <p:cNvCxnSpPr/>
              <p:nvPr/>
            </p:nvCxnSpPr>
            <p:spPr>
              <a:xfrm>
                <a:off x="1600200" y="2895758"/>
                <a:ext cx="228600" cy="1191"/>
              </a:xfrm>
              <a:prstGeom prst="line">
                <a:avLst/>
              </a:prstGeom>
              <a:ln w="38100"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17" name="Straight Connector 216"/>
              <p:cNvCxnSpPr/>
              <p:nvPr/>
            </p:nvCxnSpPr>
            <p:spPr>
              <a:xfrm>
                <a:off x="1600200" y="3048000"/>
                <a:ext cx="381000" cy="1985"/>
              </a:xfrm>
              <a:prstGeom prst="line">
                <a:avLst/>
              </a:prstGeom>
              <a:ln w="38100"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65" name="Group 73"/>
            <p:cNvGrpSpPr/>
            <p:nvPr/>
          </p:nvGrpSpPr>
          <p:grpSpPr>
            <a:xfrm flipH="1">
              <a:off x="8077200" y="3185136"/>
              <a:ext cx="342900" cy="549855"/>
              <a:chOff x="1600200" y="3429635"/>
              <a:chExt cx="381000" cy="610950"/>
            </a:xfrm>
          </p:grpSpPr>
          <p:cxnSp>
            <p:nvCxnSpPr>
              <p:cNvPr id="207" name="Straight Connector 206"/>
              <p:cNvCxnSpPr/>
              <p:nvPr/>
            </p:nvCxnSpPr>
            <p:spPr>
              <a:xfrm>
                <a:off x="1600200" y="3429635"/>
                <a:ext cx="228600" cy="1191"/>
              </a:xfrm>
              <a:prstGeom prst="line">
                <a:avLst/>
              </a:prstGeom>
              <a:ln w="38100"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08" name="Straight Connector 207"/>
              <p:cNvCxnSpPr/>
              <p:nvPr/>
            </p:nvCxnSpPr>
            <p:spPr>
              <a:xfrm>
                <a:off x="1600200" y="3581876"/>
                <a:ext cx="228600" cy="1191"/>
              </a:xfrm>
              <a:prstGeom prst="line">
                <a:avLst/>
              </a:prstGeom>
              <a:ln w="38100"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09" name="Straight Connector 208"/>
              <p:cNvCxnSpPr/>
              <p:nvPr/>
            </p:nvCxnSpPr>
            <p:spPr>
              <a:xfrm>
                <a:off x="1600200" y="3734117"/>
                <a:ext cx="228600" cy="1191"/>
              </a:xfrm>
              <a:prstGeom prst="line">
                <a:avLst/>
              </a:prstGeom>
              <a:ln w="38100"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10" name="Straight Connector 209"/>
              <p:cNvCxnSpPr/>
              <p:nvPr/>
            </p:nvCxnSpPr>
            <p:spPr>
              <a:xfrm>
                <a:off x="1600200" y="3886358"/>
                <a:ext cx="228600" cy="1191"/>
              </a:xfrm>
              <a:prstGeom prst="line">
                <a:avLst/>
              </a:prstGeom>
              <a:ln w="38100"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11" name="Straight Connector 210"/>
              <p:cNvCxnSpPr/>
              <p:nvPr/>
            </p:nvCxnSpPr>
            <p:spPr>
              <a:xfrm>
                <a:off x="1600200" y="4038600"/>
                <a:ext cx="381000" cy="1985"/>
              </a:xfrm>
              <a:prstGeom prst="line">
                <a:avLst/>
              </a:prstGeom>
              <a:ln w="38100"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66" name="Group 74"/>
            <p:cNvGrpSpPr/>
            <p:nvPr/>
          </p:nvGrpSpPr>
          <p:grpSpPr>
            <a:xfrm flipH="1">
              <a:off x="8077200" y="3870340"/>
              <a:ext cx="342900" cy="549855"/>
              <a:chOff x="1600200" y="3429635"/>
              <a:chExt cx="381000" cy="610950"/>
            </a:xfrm>
          </p:grpSpPr>
          <p:cxnSp>
            <p:nvCxnSpPr>
              <p:cNvPr id="202" name="Straight Connector 201"/>
              <p:cNvCxnSpPr/>
              <p:nvPr/>
            </p:nvCxnSpPr>
            <p:spPr>
              <a:xfrm>
                <a:off x="1600200" y="3429635"/>
                <a:ext cx="228600" cy="1191"/>
              </a:xfrm>
              <a:prstGeom prst="line">
                <a:avLst/>
              </a:prstGeom>
              <a:ln w="38100"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03" name="Straight Connector 202"/>
              <p:cNvCxnSpPr/>
              <p:nvPr/>
            </p:nvCxnSpPr>
            <p:spPr>
              <a:xfrm>
                <a:off x="1600200" y="3581876"/>
                <a:ext cx="228600" cy="1191"/>
              </a:xfrm>
              <a:prstGeom prst="line">
                <a:avLst/>
              </a:prstGeom>
              <a:ln w="38100"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04" name="Straight Connector 203"/>
              <p:cNvCxnSpPr/>
              <p:nvPr/>
            </p:nvCxnSpPr>
            <p:spPr>
              <a:xfrm>
                <a:off x="1600200" y="3734117"/>
                <a:ext cx="228600" cy="1191"/>
              </a:xfrm>
              <a:prstGeom prst="line">
                <a:avLst/>
              </a:prstGeom>
              <a:ln w="38100"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05" name="Straight Connector 204"/>
              <p:cNvCxnSpPr/>
              <p:nvPr/>
            </p:nvCxnSpPr>
            <p:spPr>
              <a:xfrm>
                <a:off x="1600200" y="3886358"/>
                <a:ext cx="228600" cy="1191"/>
              </a:xfrm>
              <a:prstGeom prst="line">
                <a:avLst/>
              </a:prstGeom>
              <a:ln w="38100"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06" name="Straight Connector 205"/>
              <p:cNvCxnSpPr/>
              <p:nvPr/>
            </p:nvCxnSpPr>
            <p:spPr>
              <a:xfrm>
                <a:off x="1600200" y="4038600"/>
                <a:ext cx="381000" cy="1985"/>
              </a:xfrm>
              <a:prstGeom prst="line">
                <a:avLst/>
              </a:prstGeom>
              <a:ln w="38100"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67" name="Group 80"/>
            <p:cNvGrpSpPr/>
            <p:nvPr/>
          </p:nvGrpSpPr>
          <p:grpSpPr>
            <a:xfrm flipH="1">
              <a:off x="8077200" y="4555545"/>
              <a:ext cx="342900" cy="549855"/>
              <a:chOff x="1600200" y="3429635"/>
              <a:chExt cx="381000" cy="610950"/>
            </a:xfrm>
          </p:grpSpPr>
          <p:cxnSp>
            <p:nvCxnSpPr>
              <p:cNvPr id="197" name="Straight Connector 196"/>
              <p:cNvCxnSpPr/>
              <p:nvPr/>
            </p:nvCxnSpPr>
            <p:spPr>
              <a:xfrm>
                <a:off x="1600200" y="3429635"/>
                <a:ext cx="228600" cy="1191"/>
              </a:xfrm>
              <a:prstGeom prst="line">
                <a:avLst/>
              </a:prstGeom>
              <a:ln w="38100"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98" name="Straight Connector 197"/>
              <p:cNvCxnSpPr/>
              <p:nvPr/>
            </p:nvCxnSpPr>
            <p:spPr>
              <a:xfrm>
                <a:off x="1600200" y="3581876"/>
                <a:ext cx="228600" cy="1191"/>
              </a:xfrm>
              <a:prstGeom prst="line">
                <a:avLst/>
              </a:prstGeom>
              <a:ln w="38100"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99" name="Straight Connector 198"/>
              <p:cNvCxnSpPr/>
              <p:nvPr/>
            </p:nvCxnSpPr>
            <p:spPr>
              <a:xfrm>
                <a:off x="1600200" y="3734117"/>
                <a:ext cx="228600" cy="1191"/>
              </a:xfrm>
              <a:prstGeom prst="line">
                <a:avLst/>
              </a:prstGeom>
              <a:ln w="38100"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00" name="Straight Connector 199"/>
              <p:cNvCxnSpPr/>
              <p:nvPr/>
            </p:nvCxnSpPr>
            <p:spPr>
              <a:xfrm>
                <a:off x="1600200" y="3886358"/>
                <a:ext cx="228600" cy="1191"/>
              </a:xfrm>
              <a:prstGeom prst="line">
                <a:avLst/>
              </a:prstGeom>
              <a:ln w="38100"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01" name="Straight Connector 200"/>
              <p:cNvCxnSpPr/>
              <p:nvPr/>
            </p:nvCxnSpPr>
            <p:spPr>
              <a:xfrm>
                <a:off x="1600200" y="4038600"/>
                <a:ext cx="381000" cy="1985"/>
              </a:xfrm>
              <a:prstGeom prst="line">
                <a:avLst/>
              </a:prstGeom>
              <a:ln w="38100"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sp>
        <p:nvSpPr>
          <p:cNvPr id="193" name="Rectangle 192"/>
          <p:cNvSpPr/>
          <p:nvPr/>
        </p:nvSpPr>
        <p:spPr>
          <a:xfrm>
            <a:off x="561472" y="949870"/>
            <a:ext cx="8077200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2400" dirty="0" smtClean="0">
                <a:latin typeface="Calibri" pitchFamily="34" charset="0"/>
              </a:rPr>
              <a:t>You can remove the thermometers based on your data</a:t>
            </a:r>
          </a:p>
        </p:txBody>
      </p:sp>
    </p:spTree>
    <p:extLst>
      <p:ext uri="{BB962C8B-B14F-4D97-AF65-F5344CB8AC3E}">
        <p14:creationId xmlns:p14="http://schemas.microsoft.com/office/powerpoint/2010/main" val="2976660970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1000"/>
                                        <p:tgtEl>
                                          <p:spTgt spid="1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3" grpId="0"/>
    </p:bldLst>
  </p:timing>
</p:sld>
</file>

<file path=ppt/slides/slide1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23"/>
          <p:cNvGrpSpPr>
            <a:grpSpLocks/>
          </p:cNvGrpSpPr>
          <p:nvPr/>
        </p:nvGrpSpPr>
        <p:grpSpPr bwMode="auto">
          <a:xfrm>
            <a:off x="0" y="4495800"/>
            <a:ext cx="9144000" cy="1676400"/>
            <a:chOff x="0" y="2086"/>
            <a:chExt cx="5760" cy="1056"/>
          </a:xfrm>
        </p:grpSpPr>
        <p:sp>
          <p:nvSpPr>
            <p:cNvPr id="91" name="Rectangle 3"/>
            <p:cNvSpPr>
              <a:spLocks noChangeArrowheads="1"/>
            </p:cNvSpPr>
            <p:nvPr/>
          </p:nvSpPr>
          <p:spPr bwMode="gray">
            <a:xfrm>
              <a:off x="0" y="2325"/>
              <a:ext cx="5760" cy="817"/>
            </a:xfrm>
            <a:prstGeom prst="rect">
              <a:avLst/>
            </a:prstGeom>
            <a:gradFill rotWithShape="1">
              <a:gsLst>
                <a:gs pos="0">
                  <a:srgbClr val="DDDDDD"/>
                </a:gs>
                <a:gs pos="100000">
                  <a:srgbClr val="FFFFFF"/>
                </a:gs>
              </a:gsLst>
              <a:lin ang="5400000" scaled="1"/>
            </a:gradFill>
            <a:ln w="9525">
              <a:noFill/>
              <a:miter lim="800000"/>
              <a:headEnd/>
              <a:tailEnd/>
            </a:ln>
          </p:spPr>
          <p:txBody>
            <a:bodyPr wrap="none" lIns="90000" tIns="90000" rIns="72000" bIns="90000" anchor="ctr"/>
            <a:lstStyle/>
            <a:p>
              <a:pPr algn="ctr" eaLnBrk="0" hangingPunct="0"/>
              <a:endParaRPr lang="en-US" noProof="1">
                <a:latin typeface="Calibri" pitchFamily="34" charset="0"/>
                <a:cs typeface="Arial" charset="0"/>
              </a:endParaRPr>
            </a:p>
          </p:txBody>
        </p:sp>
        <p:sp>
          <p:nvSpPr>
            <p:cNvPr id="92" name="Rectangle 25"/>
            <p:cNvSpPr>
              <a:spLocks noChangeArrowheads="1"/>
            </p:cNvSpPr>
            <p:nvPr/>
          </p:nvSpPr>
          <p:spPr bwMode="gray">
            <a:xfrm flipV="1">
              <a:off x="0" y="2086"/>
              <a:ext cx="5760" cy="246"/>
            </a:xfrm>
            <a:prstGeom prst="rect">
              <a:avLst/>
            </a:prstGeom>
            <a:gradFill rotWithShape="1">
              <a:gsLst>
                <a:gs pos="0">
                  <a:srgbClr val="DBDBDB"/>
                </a:gs>
                <a:gs pos="100000">
                  <a:srgbClr val="FFFFFF"/>
                </a:gs>
              </a:gsLst>
              <a:lin ang="5400000" scaled="1"/>
            </a:gradFill>
            <a:ln w="9525">
              <a:noFill/>
              <a:miter lim="800000"/>
              <a:headEnd/>
              <a:tailEnd/>
            </a:ln>
          </p:spPr>
          <p:txBody>
            <a:bodyPr rot="10800000" wrap="none" lIns="90000" tIns="90000" rIns="72000" bIns="90000" anchor="ctr"/>
            <a:lstStyle/>
            <a:p>
              <a:pPr algn="ctr" eaLnBrk="0" hangingPunct="0"/>
              <a:endParaRPr lang="en-US" noProof="1">
                <a:latin typeface="Calibri" pitchFamily="34" charset="0"/>
                <a:cs typeface="Arial" charset="0"/>
              </a:endParaRPr>
            </a:p>
          </p:txBody>
        </p:sp>
      </p:grp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944562"/>
          </a:xfrm>
        </p:spPr>
        <p:txBody>
          <a:bodyPr>
            <a:normAutofit/>
          </a:bodyPr>
          <a:lstStyle/>
          <a:p>
            <a:r>
              <a:rPr lang="en-US" dirty="0" smtClean="0">
                <a:latin typeface="Franklin Gothic Medium Cond" pitchFamily="34" charset="0"/>
              </a:rPr>
              <a:t>Percentages in cylinders</a:t>
            </a:r>
            <a:endParaRPr lang="en-US" dirty="0">
              <a:latin typeface="Franklin Gothic Medium Cond" pitchFamily="34" charset="0"/>
            </a:endParaRPr>
          </a:p>
        </p:txBody>
      </p:sp>
      <p:grpSp>
        <p:nvGrpSpPr>
          <p:cNvPr id="4" name="Group 71"/>
          <p:cNvGrpSpPr/>
          <p:nvPr/>
        </p:nvGrpSpPr>
        <p:grpSpPr>
          <a:xfrm>
            <a:off x="673925" y="1978225"/>
            <a:ext cx="1524000" cy="4166175"/>
            <a:chOff x="1435925" y="1981200"/>
            <a:chExt cx="1524000" cy="4166175"/>
          </a:xfrm>
        </p:grpSpPr>
        <p:sp>
          <p:nvSpPr>
            <p:cNvPr id="81" name="Ellipse 98"/>
            <p:cNvSpPr/>
            <p:nvPr/>
          </p:nvSpPr>
          <p:spPr bwMode="auto">
            <a:xfrm>
              <a:off x="1435925" y="5257800"/>
              <a:ext cx="1524000" cy="403163"/>
            </a:xfrm>
            <a:prstGeom prst="ellipse">
              <a:avLst/>
            </a:prstGeom>
            <a:gradFill flip="none" rotWithShape="1">
              <a:gsLst>
                <a:gs pos="100000">
                  <a:srgbClr val="FFFFFF">
                    <a:alpha val="0"/>
                  </a:srgbClr>
                </a:gs>
                <a:gs pos="0">
                  <a:srgbClr val="E6E6E6">
                    <a:lumMod val="10000"/>
                    <a:alpha val="76000"/>
                  </a:srgbClr>
                </a:gs>
              </a:gsLst>
              <a:path path="shape">
                <a:fillToRect l="50000" t="50000" r="50000" b="50000"/>
              </a:path>
              <a:tileRect/>
            </a:gra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algn="ctr">
                <a:defRPr/>
              </a:pPr>
              <a:endParaRPr lang="en-US">
                <a:solidFill>
                  <a:srgbClr val="FFFFFF"/>
                </a:solidFill>
                <a:latin typeface="Calibri" pitchFamily="-111" charset="0"/>
                <a:ea typeface="ＭＳ Ｐゴシック" pitchFamily="-111" charset="-128"/>
              </a:endParaRPr>
            </a:p>
          </p:txBody>
        </p:sp>
        <p:grpSp>
          <p:nvGrpSpPr>
            <p:cNvPr id="5" name="Group 69"/>
            <p:cNvGrpSpPr/>
            <p:nvPr/>
          </p:nvGrpSpPr>
          <p:grpSpPr>
            <a:xfrm>
              <a:off x="1828800" y="1981200"/>
              <a:ext cx="894797" cy="4166175"/>
              <a:chOff x="1828800" y="1981200"/>
              <a:chExt cx="894797" cy="4166175"/>
            </a:xfrm>
          </p:grpSpPr>
          <p:grpSp>
            <p:nvGrpSpPr>
              <p:cNvPr id="6" name="Group 75"/>
              <p:cNvGrpSpPr/>
              <p:nvPr/>
            </p:nvGrpSpPr>
            <p:grpSpPr>
              <a:xfrm>
                <a:off x="1873119" y="1981200"/>
                <a:ext cx="786041" cy="3517900"/>
                <a:chOff x="1873119" y="1600200"/>
                <a:chExt cx="786041" cy="3517900"/>
              </a:xfrm>
            </p:grpSpPr>
            <p:sp>
              <p:nvSpPr>
                <p:cNvPr id="35" name="Can 34"/>
                <p:cNvSpPr/>
                <p:nvPr/>
              </p:nvSpPr>
              <p:spPr>
                <a:xfrm>
                  <a:off x="1877535" y="1600200"/>
                  <a:ext cx="777209" cy="3505200"/>
                </a:xfrm>
                <a:prstGeom prst="can">
                  <a:avLst/>
                </a:prstGeom>
                <a:gradFill flip="none" rotWithShape="1">
                  <a:gsLst>
                    <a:gs pos="0">
                      <a:schemeClr val="bg1">
                        <a:lumMod val="75000"/>
                      </a:schemeClr>
                    </a:gs>
                    <a:gs pos="50000">
                      <a:schemeClr val="bg1"/>
                    </a:gs>
                    <a:gs pos="100000">
                      <a:schemeClr val="bg1">
                        <a:lumMod val="75000"/>
                      </a:schemeClr>
                    </a:gs>
                  </a:gsLst>
                  <a:lin ang="0" scaled="1"/>
                  <a:tileRect/>
                </a:gradFill>
                <a:ln w="6350">
                  <a:solidFill>
                    <a:schemeClr val="bg1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>
                    <a:latin typeface="Calibri" pitchFamily="34" charset="0"/>
                  </a:endParaRPr>
                </a:p>
              </p:txBody>
            </p:sp>
            <p:pic>
              <p:nvPicPr>
                <p:cNvPr id="36" name="Picture 2"/>
                <p:cNvPicPr>
                  <a:picLocks noChangeAspect="1" noChangeArrowheads="1"/>
                </p:cNvPicPr>
                <p:nvPr/>
              </p:nvPicPr>
              <p:blipFill>
                <a:blip r:embed="rId2" cstate="email">
                  <a:duotone>
                    <a:schemeClr val="accent6">
                      <a:shade val="45000"/>
                      <a:satMod val="135000"/>
                    </a:schemeClr>
                    <a:prstClr val="white"/>
                  </a:duotone>
                </a:blip>
                <a:srcRect/>
                <a:stretch>
                  <a:fillRect/>
                </a:stretch>
              </p:blipFill>
              <p:spPr bwMode="auto">
                <a:xfrm>
                  <a:off x="1873119" y="4002975"/>
                  <a:ext cx="786041" cy="1115125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  <a:effectLst/>
              </p:spPr>
            </p:pic>
            <p:sp>
              <p:nvSpPr>
                <p:cNvPr id="37" name="Oval 36"/>
                <p:cNvSpPr/>
                <p:nvPr/>
              </p:nvSpPr>
              <p:spPr>
                <a:xfrm>
                  <a:off x="1891235" y="3610100"/>
                  <a:ext cx="749808" cy="832104"/>
                </a:xfrm>
                <a:prstGeom prst="ellipse">
                  <a:avLst/>
                </a:prstGeom>
                <a:solidFill>
                  <a:schemeClr val="accent6">
                    <a:lumMod val="50000"/>
                  </a:schemeClr>
                </a:solidFill>
                <a:ln w="3175">
                  <a:solidFill>
                    <a:schemeClr val="bg1">
                      <a:lumMod val="50000"/>
                    </a:schemeClr>
                  </a:solidFill>
                </a:ln>
                <a:scene3d>
                  <a:camera prst="isometricOffAxis1Top">
                    <a:rot lat="17827248" lon="17266539" rev="4444446"/>
                  </a:camera>
                  <a:lightRig rig="threePt" dir="t"/>
                </a:scene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>
                    <a:latin typeface="Calibri" pitchFamily="34" charset="0"/>
                  </a:endParaRPr>
                </a:p>
              </p:txBody>
            </p:sp>
          </p:grpSp>
          <p:sp>
            <p:nvSpPr>
              <p:cNvPr id="95" name="TextBox 94"/>
              <p:cNvSpPr txBox="1"/>
              <p:nvPr/>
            </p:nvSpPr>
            <p:spPr>
              <a:xfrm>
                <a:off x="1828800" y="5562600"/>
                <a:ext cx="894797" cy="58477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3200" b="1" dirty="0" smtClean="0">
                    <a:latin typeface="Calibri" pitchFamily="34" charset="0"/>
                  </a:rPr>
                  <a:t>30%</a:t>
                </a:r>
                <a:endParaRPr lang="en-US" sz="3200" b="1" dirty="0">
                  <a:latin typeface="Calibri" pitchFamily="34" charset="0"/>
                </a:endParaRPr>
              </a:p>
            </p:txBody>
          </p:sp>
        </p:grpSp>
      </p:grpSp>
      <p:grpSp>
        <p:nvGrpSpPr>
          <p:cNvPr id="7" name="Group 70"/>
          <p:cNvGrpSpPr/>
          <p:nvPr/>
        </p:nvGrpSpPr>
        <p:grpSpPr>
          <a:xfrm>
            <a:off x="2303240" y="2006026"/>
            <a:ext cx="1524000" cy="4166175"/>
            <a:chOff x="3637997" y="2006026"/>
            <a:chExt cx="1524000" cy="4166175"/>
          </a:xfrm>
        </p:grpSpPr>
        <p:sp>
          <p:nvSpPr>
            <p:cNvPr id="82" name="Ellipse 98"/>
            <p:cNvSpPr/>
            <p:nvPr/>
          </p:nvSpPr>
          <p:spPr bwMode="auto">
            <a:xfrm>
              <a:off x="3637997" y="5282626"/>
              <a:ext cx="1524000" cy="403163"/>
            </a:xfrm>
            <a:prstGeom prst="ellipse">
              <a:avLst/>
            </a:prstGeom>
            <a:gradFill flip="none" rotWithShape="1">
              <a:gsLst>
                <a:gs pos="100000">
                  <a:srgbClr val="FFFFFF">
                    <a:alpha val="0"/>
                  </a:srgbClr>
                </a:gs>
                <a:gs pos="0">
                  <a:srgbClr val="E6E6E6">
                    <a:lumMod val="10000"/>
                    <a:alpha val="76000"/>
                  </a:srgbClr>
                </a:gs>
              </a:gsLst>
              <a:path path="shape">
                <a:fillToRect l="50000" t="50000" r="50000" b="50000"/>
              </a:path>
              <a:tileRect/>
            </a:gra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algn="ctr">
                <a:defRPr/>
              </a:pPr>
              <a:endParaRPr lang="en-US">
                <a:solidFill>
                  <a:srgbClr val="FFFFFF"/>
                </a:solidFill>
                <a:latin typeface="Calibri" pitchFamily="-111" charset="0"/>
                <a:ea typeface="ＭＳ Ｐゴシック" pitchFamily="-111" charset="-128"/>
              </a:endParaRPr>
            </a:p>
          </p:txBody>
        </p:sp>
        <p:grpSp>
          <p:nvGrpSpPr>
            <p:cNvPr id="8" name="Group 68"/>
            <p:cNvGrpSpPr/>
            <p:nvPr/>
          </p:nvGrpSpPr>
          <p:grpSpPr>
            <a:xfrm>
              <a:off x="4030872" y="2006026"/>
              <a:ext cx="894797" cy="4166175"/>
              <a:chOff x="4030872" y="2006026"/>
              <a:chExt cx="894797" cy="4166175"/>
            </a:xfrm>
          </p:grpSpPr>
          <p:grpSp>
            <p:nvGrpSpPr>
              <p:cNvPr id="9" name="Group 74"/>
              <p:cNvGrpSpPr/>
              <p:nvPr/>
            </p:nvGrpSpPr>
            <p:grpSpPr>
              <a:xfrm>
                <a:off x="4074595" y="2006026"/>
                <a:ext cx="786041" cy="3517900"/>
                <a:chOff x="2786923" y="1600200"/>
                <a:chExt cx="786041" cy="3517900"/>
              </a:xfrm>
            </p:grpSpPr>
            <p:sp>
              <p:nvSpPr>
                <p:cNvPr id="38" name="Can 37"/>
                <p:cNvSpPr/>
                <p:nvPr/>
              </p:nvSpPr>
              <p:spPr>
                <a:xfrm>
                  <a:off x="2791339" y="1600200"/>
                  <a:ext cx="777209" cy="3505200"/>
                </a:xfrm>
                <a:prstGeom prst="can">
                  <a:avLst/>
                </a:prstGeom>
                <a:gradFill flip="none" rotWithShape="1">
                  <a:gsLst>
                    <a:gs pos="0">
                      <a:schemeClr val="bg1">
                        <a:lumMod val="75000"/>
                      </a:schemeClr>
                    </a:gs>
                    <a:gs pos="50000">
                      <a:schemeClr val="bg1"/>
                    </a:gs>
                    <a:gs pos="100000">
                      <a:schemeClr val="bg1">
                        <a:lumMod val="75000"/>
                      </a:schemeClr>
                    </a:gs>
                  </a:gsLst>
                  <a:lin ang="0" scaled="1"/>
                  <a:tileRect/>
                </a:gradFill>
                <a:ln w="6350">
                  <a:solidFill>
                    <a:schemeClr val="bg1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>
                    <a:latin typeface="Calibri" pitchFamily="34" charset="0"/>
                  </a:endParaRPr>
                </a:p>
              </p:txBody>
            </p:sp>
            <p:pic>
              <p:nvPicPr>
                <p:cNvPr id="39" name="Picture 2"/>
                <p:cNvPicPr>
                  <a:picLocks noChangeAspect="1" noChangeArrowheads="1"/>
                </p:cNvPicPr>
                <p:nvPr/>
              </p:nvPicPr>
              <p:blipFill>
                <a:blip r:embed="rId3" cstate="email">
                  <a:duotone>
                    <a:schemeClr val="accent6">
                      <a:shade val="45000"/>
                      <a:satMod val="135000"/>
                    </a:schemeClr>
                    <a:prstClr val="white"/>
                  </a:duotone>
                </a:blip>
                <a:srcRect/>
                <a:stretch>
                  <a:fillRect/>
                </a:stretch>
              </p:blipFill>
              <p:spPr bwMode="auto">
                <a:xfrm>
                  <a:off x="2786923" y="3617025"/>
                  <a:ext cx="786041" cy="1501075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  <a:effectLst/>
              </p:spPr>
            </p:pic>
            <p:sp>
              <p:nvSpPr>
                <p:cNvPr id="40" name="Oval 39"/>
                <p:cNvSpPr/>
                <p:nvPr/>
              </p:nvSpPr>
              <p:spPr>
                <a:xfrm>
                  <a:off x="2805039" y="3224150"/>
                  <a:ext cx="749808" cy="832104"/>
                </a:xfrm>
                <a:prstGeom prst="ellipse">
                  <a:avLst/>
                </a:prstGeom>
                <a:solidFill>
                  <a:schemeClr val="accent6">
                    <a:lumMod val="50000"/>
                  </a:schemeClr>
                </a:solidFill>
                <a:ln w="3175">
                  <a:solidFill>
                    <a:schemeClr val="bg1">
                      <a:lumMod val="50000"/>
                    </a:schemeClr>
                  </a:solidFill>
                </a:ln>
                <a:scene3d>
                  <a:camera prst="isometricOffAxis1Top">
                    <a:rot lat="17827248" lon="17266539" rev="4444446"/>
                  </a:camera>
                  <a:lightRig rig="threePt" dir="t"/>
                </a:scene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>
                    <a:latin typeface="Calibri" pitchFamily="34" charset="0"/>
                  </a:endParaRPr>
                </a:p>
              </p:txBody>
            </p:sp>
          </p:grpSp>
          <p:sp>
            <p:nvSpPr>
              <p:cNvPr id="96" name="TextBox 95"/>
              <p:cNvSpPr txBox="1"/>
              <p:nvPr/>
            </p:nvSpPr>
            <p:spPr>
              <a:xfrm>
                <a:off x="4030872" y="5587426"/>
                <a:ext cx="894797" cy="58477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3200" b="1" dirty="0" smtClean="0">
                    <a:latin typeface="Calibri" pitchFamily="34" charset="0"/>
                  </a:rPr>
                  <a:t>40%</a:t>
                </a:r>
                <a:endParaRPr lang="en-US" sz="3200" b="1" dirty="0">
                  <a:latin typeface="Calibri" pitchFamily="34" charset="0"/>
                </a:endParaRPr>
              </a:p>
            </p:txBody>
          </p:sp>
        </p:grpSp>
      </p:grpSp>
      <p:grpSp>
        <p:nvGrpSpPr>
          <p:cNvPr id="10" name="Group 67"/>
          <p:cNvGrpSpPr/>
          <p:nvPr/>
        </p:nvGrpSpPr>
        <p:grpSpPr>
          <a:xfrm>
            <a:off x="3827240" y="1981200"/>
            <a:ext cx="1524000" cy="4166175"/>
            <a:chOff x="6060375" y="1981200"/>
            <a:chExt cx="1524000" cy="4166175"/>
          </a:xfrm>
        </p:grpSpPr>
        <p:sp>
          <p:nvSpPr>
            <p:cNvPr id="86" name="Ellipse 98"/>
            <p:cNvSpPr/>
            <p:nvPr/>
          </p:nvSpPr>
          <p:spPr bwMode="auto">
            <a:xfrm>
              <a:off x="6060375" y="5235637"/>
              <a:ext cx="1524000" cy="403163"/>
            </a:xfrm>
            <a:prstGeom prst="ellipse">
              <a:avLst/>
            </a:prstGeom>
            <a:gradFill flip="none" rotWithShape="1">
              <a:gsLst>
                <a:gs pos="100000">
                  <a:srgbClr val="FFFFFF">
                    <a:alpha val="0"/>
                  </a:srgbClr>
                </a:gs>
                <a:gs pos="0">
                  <a:srgbClr val="E6E6E6">
                    <a:lumMod val="10000"/>
                    <a:alpha val="76000"/>
                  </a:srgbClr>
                </a:gs>
              </a:gsLst>
              <a:path path="shape">
                <a:fillToRect l="50000" t="50000" r="50000" b="50000"/>
              </a:path>
              <a:tileRect/>
            </a:gra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algn="ctr">
                <a:defRPr/>
              </a:pPr>
              <a:endParaRPr lang="en-US">
                <a:solidFill>
                  <a:srgbClr val="FFFFFF"/>
                </a:solidFill>
                <a:latin typeface="Calibri" pitchFamily="-111" charset="0"/>
                <a:ea typeface="ＭＳ Ｐゴシック" pitchFamily="-111" charset="-128"/>
              </a:endParaRPr>
            </a:p>
          </p:txBody>
        </p:sp>
        <p:grpSp>
          <p:nvGrpSpPr>
            <p:cNvPr id="11" name="Group 70"/>
            <p:cNvGrpSpPr/>
            <p:nvPr/>
          </p:nvGrpSpPr>
          <p:grpSpPr>
            <a:xfrm>
              <a:off x="6450604" y="1981200"/>
              <a:ext cx="786041" cy="3517900"/>
              <a:chOff x="6450604" y="1600200"/>
              <a:chExt cx="786041" cy="3517900"/>
            </a:xfrm>
          </p:grpSpPr>
          <p:sp>
            <p:nvSpPr>
              <p:cNvPr id="58" name="Can 57"/>
              <p:cNvSpPr/>
              <p:nvPr/>
            </p:nvSpPr>
            <p:spPr>
              <a:xfrm>
                <a:off x="6455020" y="1600200"/>
                <a:ext cx="777209" cy="3505200"/>
              </a:xfrm>
              <a:prstGeom prst="can">
                <a:avLst/>
              </a:prstGeom>
              <a:gradFill flip="none" rotWithShape="1">
                <a:gsLst>
                  <a:gs pos="0">
                    <a:schemeClr val="bg1">
                      <a:lumMod val="75000"/>
                    </a:schemeClr>
                  </a:gs>
                  <a:gs pos="50000">
                    <a:schemeClr val="bg1"/>
                  </a:gs>
                  <a:gs pos="100000">
                    <a:schemeClr val="bg1">
                      <a:lumMod val="75000"/>
                    </a:schemeClr>
                  </a:gs>
                </a:gsLst>
                <a:lin ang="0" scaled="1"/>
                <a:tileRect/>
              </a:gradFill>
              <a:ln w="6350"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latin typeface="Calibri" pitchFamily="34" charset="0"/>
                </a:endParaRPr>
              </a:p>
            </p:txBody>
          </p:sp>
          <p:pic>
            <p:nvPicPr>
              <p:cNvPr id="59" name="Picture 2"/>
              <p:cNvPicPr>
                <a:picLocks noChangeAspect="1" noChangeArrowheads="1"/>
              </p:cNvPicPr>
              <p:nvPr/>
            </p:nvPicPr>
            <p:blipFill>
              <a:blip r:embed="rId4" cstate="email">
                <a:duotone>
                  <a:schemeClr val="accent6">
                    <a:shade val="45000"/>
                    <a:satMod val="135000"/>
                  </a:schemeClr>
                  <a:prstClr val="white"/>
                </a:duotone>
              </a:blip>
              <a:srcRect/>
              <a:stretch>
                <a:fillRect/>
              </a:stretch>
            </p:blipFill>
            <p:spPr bwMode="auto">
              <a:xfrm>
                <a:off x="6450604" y="2362200"/>
                <a:ext cx="786041" cy="275590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</p:pic>
          <p:sp>
            <p:nvSpPr>
              <p:cNvPr id="60" name="Oval 59"/>
              <p:cNvSpPr/>
              <p:nvPr/>
            </p:nvSpPr>
            <p:spPr>
              <a:xfrm>
                <a:off x="6480595" y="1939796"/>
                <a:ext cx="749808" cy="832104"/>
              </a:xfrm>
              <a:prstGeom prst="ellipse">
                <a:avLst/>
              </a:prstGeom>
              <a:solidFill>
                <a:schemeClr val="accent6">
                  <a:lumMod val="50000"/>
                </a:schemeClr>
              </a:solidFill>
              <a:ln w="3175">
                <a:solidFill>
                  <a:schemeClr val="bg1">
                    <a:lumMod val="50000"/>
                  </a:schemeClr>
                </a:solidFill>
              </a:ln>
              <a:scene3d>
                <a:camera prst="isometricOffAxis1Top">
                  <a:rot lat="17827248" lon="17266539" rev="4444446"/>
                </a:camera>
                <a:lightRig rig="threePt" dir="t"/>
              </a:scene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latin typeface="Calibri" pitchFamily="34" charset="0"/>
                </a:endParaRPr>
              </a:p>
            </p:txBody>
          </p:sp>
        </p:grpSp>
        <p:sp>
          <p:nvSpPr>
            <p:cNvPr id="100" name="TextBox 99"/>
            <p:cNvSpPr txBox="1"/>
            <p:nvPr/>
          </p:nvSpPr>
          <p:spPr>
            <a:xfrm>
              <a:off x="6400800" y="5562600"/>
              <a:ext cx="894797" cy="58477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3200" b="1" dirty="0" smtClean="0">
                  <a:latin typeface="Calibri" pitchFamily="34" charset="0"/>
                </a:rPr>
                <a:t>80%</a:t>
              </a:r>
              <a:endParaRPr lang="en-US" sz="3200" b="1" dirty="0">
                <a:latin typeface="Calibri" pitchFamily="34" charset="0"/>
              </a:endParaRPr>
            </a:p>
          </p:txBody>
        </p:sp>
      </p:grpSp>
      <p:sp>
        <p:nvSpPr>
          <p:cNvPr id="65" name="Rounded Rectangle 64"/>
          <p:cNvSpPr/>
          <p:nvPr/>
        </p:nvSpPr>
        <p:spPr>
          <a:xfrm>
            <a:off x="5747657" y="1752600"/>
            <a:ext cx="3091543" cy="2590800"/>
          </a:xfrm>
          <a:prstGeom prst="roundRect">
            <a:avLst/>
          </a:prstGeom>
          <a:solidFill>
            <a:schemeClr val="bg1">
              <a:lumMod val="95000"/>
            </a:schemeClr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r>
              <a:rPr lang="en-US" sz="2400" dirty="0" smtClean="0">
                <a:latin typeface="Calibri" pitchFamily="34" charset="0"/>
              </a:rPr>
              <a:t>You can replace the bars with a suitable one from the next slide</a:t>
            </a:r>
          </a:p>
        </p:txBody>
      </p:sp>
    </p:spTree>
    <p:extLst>
      <p:ext uri="{BB962C8B-B14F-4D97-AF65-F5344CB8AC3E}">
        <p14:creationId xmlns:p14="http://schemas.microsoft.com/office/powerpoint/2010/main" val="333419832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4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5" grpId="0" animBg="1"/>
    </p:bldLst>
  </p:timing>
</p:sld>
</file>

<file path=ppt/slides/slide1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23"/>
          <p:cNvGrpSpPr>
            <a:grpSpLocks/>
          </p:cNvGrpSpPr>
          <p:nvPr/>
        </p:nvGrpSpPr>
        <p:grpSpPr bwMode="auto">
          <a:xfrm>
            <a:off x="0" y="4495800"/>
            <a:ext cx="9144000" cy="1676400"/>
            <a:chOff x="0" y="2086"/>
            <a:chExt cx="5760" cy="1056"/>
          </a:xfrm>
        </p:grpSpPr>
        <p:sp>
          <p:nvSpPr>
            <p:cNvPr id="91" name="Rectangle 3"/>
            <p:cNvSpPr>
              <a:spLocks noChangeArrowheads="1"/>
            </p:cNvSpPr>
            <p:nvPr/>
          </p:nvSpPr>
          <p:spPr bwMode="gray">
            <a:xfrm>
              <a:off x="0" y="2325"/>
              <a:ext cx="5760" cy="817"/>
            </a:xfrm>
            <a:prstGeom prst="rect">
              <a:avLst/>
            </a:prstGeom>
            <a:gradFill rotWithShape="1">
              <a:gsLst>
                <a:gs pos="0">
                  <a:srgbClr val="DDDDDD"/>
                </a:gs>
                <a:gs pos="100000">
                  <a:srgbClr val="FFFFFF"/>
                </a:gs>
              </a:gsLst>
              <a:lin ang="5400000" scaled="1"/>
            </a:gradFill>
            <a:ln w="9525">
              <a:noFill/>
              <a:miter lim="800000"/>
              <a:headEnd/>
              <a:tailEnd/>
            </a:ln>
          </p:spPr>
          <p:txBody>
            <a:bodyPr wrap="none" lIns="90000" tIns="90000" rIns="72000" bIns="90000" anchor="ctr"/>
            <a:lstStyle/>
            <a:p>
              <a:pPr algn="ctr" eaLnBrk="0" hangingPunct="0"/>
              <a:endParaRPr lang="en-US" noProof="1">
                <a:latin typeface="Calibri" pitchFamily="34" charset="0"/>
                <a:cs typeface="Arial" charset="0"/>
              </a:endParaRPr>
            </a:p>
          </p:txBody>
        </p:sp>
        <p:sp>
          <p:nvSpPr>
            <p:cNvPr id="92" name="Rectangle 25"/>
            <p:cNvSpPr>
              <a:spLocks noChangeArrowheads="1"/>
            </p:cNvSpPr>
            <p:nvPr/>
          </p:nvSpPr>
          <p:spPr bwMode="gray">
            <a:xfrm flipV="1">
              <a:off x="0" y="2086"/>
              <a:ext cx="5760" cy="246"/>
            </a:xfrm>
            <a:prstGeom prst="rect">
              <a:avLst/>
            </a:prstGeom>
            <a:gradFill rotWithShape="1">
              <a:gsLst>
                <a:gs pos="0">
                  <a:srgbClr val="DBDBDB"/>
                </a:gs>
                <a:gs pos="100000">
                  <a:srgbClr val="FFFFFF"/>
                </a:gs>
              </a:gsLst>
              <a:lin ang="5400000" scaled="1"/>
            </a:gradFill>
            <a:ln w="9525">
              <a:noFill/>
              <a:miter lim="800000"/>
              <a:headEnd/>
              <a:tailEnd/>
            </a:ln>
          </p:spPr>
          <p:txBody>
            <a:bodyPr rot="10800000" wrap="none" lIns="90000" tIns="90000" rIns="72000" bIns="90000" anchor="ctr"/>
            <a:lstStyle/>
            <a:p>
              <a:pPr algn="ctr" eaLnBrk="0" hangingPunct="0"/>
              <a:endParaRPr lang="en-US" noProof="1">
                <a:latin typeface="Calibri" pitchFamily="34" charset="0"/>
                <a:cs typeface="Arial" charset="0"/>
              </a:endParaRPr>
            </a:p>
          </p:txBody>
        </p:sp>
      </p:grpSp>
      <p:sp>
        <p:nvSpPr>
          <p:cNvPr id="88" name="Ellipse 98"/>
          <p:cNvSpPr/>
          <p:nvPr/>
        </p:nvSpPr>
        <p:spPr bwMode="auto">
          <a:xfrm>
            <a:off x="7836725" y="5235637"/>
            <a:ext cx="1524000" cy="403163"/>
          </a:xfrm>
          <a:prstGeom prst="ellipse">
            <a:avLst/>
          </a:prstGeom>
          <a:gradFill flip="none" rotWithShape="1">
            <a:gsLst>
              <a:gs pos="100000">
                <a:srgbClr val="FFFFFF">
                  <a:alpha val="0"/>
                </a:srgbClr>
              </a:gs>
              <a:gs pos="0">
                <a:srgbClr val="E6E6E6">
                  <a:lumMod val="10000"/>
                  <a:alpha val="76000"/>
                </a:srgbClr>
              </a:gs>
            </a:gsLst>
            <a:path path="shape">
              <a:fillToRect l="50000" t="50000" r="50000" b="50000"/>
            </a:path>
            <a:tileRect/>
          </a:gradFill>
          <a:ln w="9525" cap="flat" cmpd="sng" algn="ctr">
            <a:noFill/>
            <a:prstDash val="solid"/>
          </a:ln>
          <a:effectLst/>
        </p:spPr>
        <p:txBody>
          <a:bodyPr anchor="ctr"/>
          <a:lstStyle/>
          <a:p>
            <a:pPr algn="ctr">
              <a:defRPr/>
            </a:pPr>
            <a:endParaRPr lang="en-US">
              <a:solidFill>
                <a:srgbClr val="FFFFFF"/>
              </a:solidFill>
              <a:latin typeface="Calibri" pitchFamily="-111" charset="0"/>
              <a:ea typeface="ＭＳ Ｐゴシック" pitchFamily="-111" charset="-128"/>
            </a:endParaRPr>
          </a:p>
        </p:txBody>
      </p:sp>
      <p:sp>
        <p:nvSpPr>
          <p:cNvPr id="87" name="Ellipse 98"/>
          <p:cNvSpPr/>
          <p:nvPr/>
        </p:nvSpPr>
        <p:spPr bwMode="auto">
          <a:xfrm>
            <a:off x="6922325" y="5257800"/>
            <a:ext cx="1524000" cy="403163"/>
          </a:xfrm>
          <a:prstGeom prst="ellipse">
            <a:avLst/>
          </a:prstGeom>
          <a:gradFill flip="none" rotWithShape="1">
            <a:gsLst>
              <a:gs pos="100000">
                <a:srgbClr val="FFFFFF">
                  <a:alpha val="0"/>
                </a:srgbClr>
              </a:gs>
              <a:gs pos="0">
                <a:srgbClr val="E6E6E6">
                  <a:lumMod val="10000"/>
                  <a:alpha val="76000"/>
                </a:srgbClr>
              </a:gs>
            </a:gsLst>
            <a:path path="shape">
              <a:fillToRect l="50000" t="50000" r="50000" b="50000"/>
            </a:path>
            <a:tileRect/>
          </a:gradFill>
          <a:ln w="9525" cap="flat" cmpd="sng" algn="ctr">
            <a:noFill/>
            <a:prstDash val="solid"/>
          </a:ln>
          <a:effectLst/>
        </p:spPr>
        <p:txBody>
          <a:bodyPr anchor="ctr"/>
          <a:lstStyle/>
          <a:p>
            <a:pPr algn="ctr">
              <a:defRPr/>
            </a:pPr>
            <a:endParaRPr lang="en-US">
              <a:solidFill>
                <a:srgbClr val="FFFFFF"/>
              </a:solidFill>
              <a:latin typeface="Calibri" pitchFamily="-111" charset="0"/>
              <a:ea typeface="ＭＳ Ｐゴシック" pitchFamily="-111" charset="-128"/>
            </a:endParaRPr>
          </a:p>
        </p:txBody>
      </p:sp>
      <p:sp>
        <p:nvSpPr>
          <p:cNvPr id="86" name="Ellipse 98"/>
          <p:cNvSpPr/>
          <p:nvPr/>
        </p:nvSpPr>
        <p:spPr bwMode="auto">
          <a:xfrm>
            <a:off x="6060375" y="5235637"/>
            <a:ext cx="1524000" cy="403163"/>
          </a:xfrm>
          <a:prstGeom prst="ellipse">
            <a:avLst/>
          </a:prstGeom>
          <a:gradFill flip="none" rotWithShape="1">
            <a:gsLst>
              <a:gs pos="100000">
                <a:srgbClr val="FFFFFF">
                  <a:alpha val="0"/>
                </a:srgbClr>
              </a:gs>
              <a:gs pos="0">
                <a:srgbClr val="E6E6E6">
                  <a:lumMod val="10000"/>
                  <a:alpha val="76000"/>
                </a:srgbClr>
              </a:gs>
            </a:gsLst>
            <a:path path="shape">
              <a:fillToRect l="50000" t="50000" r="50000" b="50000"/>
            </a:path>
            <a:tileRect/>
          </a:gradFill>
          <a:ln w="9525" cap="flat" cmpd="sng" algn="ctr">
            <a:noFill/>
            <a:prstDash val="solid"/>
          </a:ln>
          <a:effectLst/>
        </p:spPr>
        <p:txBody>
          <a:bodyPr anchor="ctr"/>
          <a:lstStyle/>
          <a:p>
            <a:pPr algn="ctr">
              <a:defRPr/>
            </a:pPr>
            <a:endParaRPr lang="en-US">
              <a:solidFill>
                <a:srgbClr val="FFFFFF"/>
              </a:solidFill>
              <a:latin typeface="Calibri" pitchFamily="-111" charset="0"/>
              <a:ea typeface="ＭＳ Ｐゴシック" pitchFamily="-111" charset="-128"/>
            </a:endParaRPr>
          </a:p>
        </p:txBody>
      </p:sp>
      <p:sp>
        <p:nvSpPr>
          <p:cNvPr id="85" name="Ellipse 98"/>
          <p:cNvSpPr/>
          <p:nvPr/>
        </p:nvSpPr>
        <p:spPr bwMode="auto">
          <a:xfrm>
            <a:off x="5169725" y="5257800"/>
            <a:ext cx="1524000" cy="403163"/>
          </a:xfrm>
          <a:prstGeom prst="ellipse">
            <a:avLst/>
          </a:prstGeom>
          <a:gradFill flip="none" rotWithShape="1">
            <a:gsLst>
              <a:gs pos="100000">
                <a:srgbClr val="FFFFFF">
                  <a:alpha val="0"/>
                </a:srgbClr>
              </a:gs>
              <a:gs pos="0">
                <a:srgbClr val="E6E6E6">
                  <a:lumMod val="10000"/>
                  <a:alpha val="76000"/>
                </a:srgbClr>
              </a:gs>
            </a:gsLst>
            <a:path path="shape">
              <a:fillToRect l="50000" t="50000" r="50000" b="50000"/>
            </a:path>
            <a:tileRect/>
          </a:gradFill>
          <a:ln w="9525" cap="flat" cmpd="sng" algn="ctr">
            <a:noFill/>
            <a:prstDash val="solid"/>
          </a:ln>
          <a:effectLst/>
        </p:spPr>
        <p:txBody>
          <a:bodyPr anchor="ctr"/>
          <a:lstStyle/>
          <a:p>
            <a:pPr algn="ctr">
              <a:defRPr/>
            </a:pPr>
            <a:endParaRPr lang="en-US">
              <a:solidFill>
                <a:srgbClr val="FFFFFF"/>
              </a:solidFill>
              <a:latin typeface="Calibri" pitchFamily="-111" charset="0"/>
              <a:ea typeface="ＭＳ Ｐゴシック" pitchFamily="-111" charset="-128"/>
            </a:endParaRPr>
          </a:p>
        </p:txBody>
      </p:sp>
      <p:sp>
        <p:nvSpPr>
          <p:cNvPr id="84" name="Ellipse 98"/>
          <p:cNvSpPr/>
          <p:nvPr/>
        </p:nvSpPr>
        <p:spPr bwMode="auto">
          <a:xfrm>
            <a:off x="4226625" y="5257800"/>
            <a:ext cx="1524000" cy="403163"/>
          </a:xfrm>
          <a:prstGeom prst="ellipse">
            <a:avLst/>
          </a:prstGeom>
          <a:gradFill flip="none" rotWithShape="1">
            <a:gsLst>
              <a:gs pos="100000">
                <a:srgbClr val="FFFFFF">
                  <a:alpha val="0"/>
                </a:srgbClr>
              </a:gs>
              <a:gs pos="0">
                <a:srgbClr val="E6E6E6">
                  <a:lumMod val="10000"/>
                  <a:alpha val="76000"/>
                </a:srgbClr>
              </a:gs>
            </a:gsLst>
            <a:path path="shape">
              <a:fillToRect l="50000" t="50000" r="50000" b="50000"/>
            </a:path>
            <a:tileRect/>
          </a:gradFill>
          <a:ln w="9525" cap="flat" cmpd="sng" algn="ctr">
            <a:noFill/>
            <a:prstDash val="solid"/>
          </a:ln>
          <a:effectLst/>
        </p:spPr>
        <p:txBody>
          <a:bodyPr anchor="ctr"/>
          <a:lstStyle/>
          <a:p>
            <a:pPr algn="ctr">
              <a:defRPr/>
            </a:pPr>
            <a:endParaRPr lang="en-US">
              <a:solidFill>
                <a:srgbClr val="FFFFFF"/>
              </a:solidFill>
              <a:latin typeface="Calibri" pitchFamily="-111" charset="0"/>
              <a:ea typeface="ＭＳ Ｐゴシック" pitchFamily="-111" charset="-128"/>
            </a:endParaRPr>
          </a:p>
        </p:txBody>
      </p:sp>
      <p:sp>
        <p:nvSpPr>
          <p:cNvPr id="83" name="Ellipse 98"/>
          <p:cNvSpPr/>
          <p:nvPr/>
        </p:nvSpPr>
        <p:spPr bwMode="auto">
          <a:xfrm>
            <a:off x="3264725" y="5257800"/>
            <a:ext cx="1524000" cy="403163"/>
          </a:xfrm>
          <a:prstGeom prst="ellipse">
            <a:avLst/>
          </a:prstGeom>
          <a:gradFill flip="none" rotWithShape="1">
            <a:gsLst>
              <a:gs pos="100000">
                <a:srgbClr val="FFFFFF">
                  <a:alpha val="0"/>
                </a:srgbClr>
              </a:gs>
              <a:gs pos="0">
                <a:srgbClr val="E6E6E6">
                  <a:lumMod val="10000"/>
                  <a:alpha val="76000"/>
                </a:srgbClr>
              </a:gs>
            </a:gsLst>
            <a:path path="shape">
              <a:fillToRect l="50000" t="50000" r="50000" b="50000"/>
            </a:path>
            <a:tileRect/>
          </a:gradFill>
          <a:ln w="9525" cap="flat" cmpd="sng" algn="ctr">
            <a:noFill/>
            <a:prstDash val="solid"/>
          </a:ln>
          <a:effectLst/>
        </p:spPr>
        <p:txBody>
          <a:bodyPr anchor="ctr"/>
          <a:lstStyle/>
          <a:p>
            <a:pPr algn="ctr">
              <a:defRPr/>
            </a:pPr>
            <a:endParaRPr lang="en-US">
              <a:solidFill>
                <a:srgbClr val="FFFFFF"/>
              </a:solidFill>
              <a:latin typeface="Calibri" pitchFamily="-111" charset="0"/>
              <a:ea typeface="ＭＳ Ｐゴシック" pitchFamily="-111" charset="-128"/>
            </a:endParaRPr>
          </a:p>
        </p:txBody>
      </p:sp>
      <p:sp>
        <p:nvSpPr>
          <p:cNvPr id="82" name="Ellipse 98"/>
          <p:cNvSpPr/>
          <p:nvPr/>
        </p:nvSpPr>
        <p:spPr bwMode="auto">
          <a:xfrm>
            <a:off x="2350325" y="5257800"/>
            <a:ext cx="1524000" cy="403163"/>
          </a:xfrm>
          <a:prstGeom prst="ellipse">
            <a:avLst/>
          </a:prstGeom>
          <a:gradFill flip="none" rotWithShape="1">
            <a:gsLst>
              <a:gs pos="100000">
                <a:srgbClr val="FFFFFF">
                  <a:alpha val="0"/>
                </a:srgbClr>
              </a:gs>
              <a:gs pos="0">
                <a:srgbClr val="E6E6E6">
                  <a:lumMod val="10000"/>
                  <a:alpha val="76000"/>
                </a:srgbClr>
              </a:gs>
            </a:gsLst>
            <a:path path="shape">
              <a:fillToRect l="50000" t="50000" r="50000" b="50000"/>
            </a:path>
            <a:tileRect/>
          </a:gradFill>
          <a:ln w="9525" cap="flat" cmpd="sng" algn="ctr">
            <a:noFill/>
            <a:prstDash val="solid"/>
          </a:ln>
          <a:effectLst/>
        </p:spPr>
        <p:txBody>
          <a:bodyPr anchor="ctr"/>
          <a:lstStyle/>
          <a:p>
            <a:pPr algn="ctr">
              <a:defRPr/>
            </a:pPr>
            <a:endParaRPr lang="en-US">
              <a:solidFill>
                <a:srgbClr val="FFFFFF"/>
              </a:solidFill>
              <a:latin typeface="Calibri" pitchFamily="-111" charset="0"/>
              <a:ea typeface="ＭＳ Ｐゴシック" pitchFamily="-111" charset="-128"/>
            </a:endParaRPr>
          </a:p>
        </p:txBody>
      </p:sp>
      <p:sp>
        <p:nvSpPr>
          <p:cNvPr id="81" name="Ellipse 98"/>
          <p:cNvSpPr/>
          <p:nvPr/>
        </p:nvSpPr>
        <p:spPr bwMode="auto">
          <a:xfrm>
            <a:off x="1435925" y="5257800"/>
            <a:ext cx="1524000" cy="403163"/>
          </a:xfrm>
          <a:prstGeom prst="ellipse">
            <a:avLst/>
          </a:prstGeom>
          <a:gradFill flip="none" rotWithShape="1">
            <a:gsLst>
              <a:gs pos="100000">
                <a:srgbClr val="FFFFFF">
                  <a:alpha val="0"/>
                </a:srgbClr>
              </a:gs>
              <a:gs pos="0">
                <a:srgbClr val="E6E6E6">
                  <a:lumMod val="10000"/>
                  <a:alpha val="76000"/>
                </a:srgbClr>
              </a:gs>
            </a:gsLst>
            <a:path path="shape">
              <a:fillToRect l="50000" t="50000" r="50000" b="50000"/>
            </a:path>
            <a:tileRect/>
          </a:gradFill>
          <a:ln w="9525" cap="flat" cmpd="sng" algn="ctr">
            <a:noFill/>
            <a:prstDash val="solid"/>
          </a:ln>
          <a:effectLst/>
        </p:spPr>
        <p:txBody>
          <a:bodyPr anchor="ctr"/>
          <a:lstStyle/>
          <a:p>
            <a:pPr algn="ctr">
              <a:defRPr/>
            </a:pPr>
            <a:endParaRPr lang="en-US">
              <a:solidFill>
                <a:srgbClr val="FFFFFF"/>
              </a:solidFill>
              <a:latin typeface="Calibri" pitchFamily="-111" charset="0"/>
              <a:ea typeface="ＭＳ Ｐゴシック" pitchFamily="-111" charset="-128"/>
            </a:endParaRPr>
          </a:p>
        </p:txBody>
      </p:sp>
      <p:sp>
        <p:nvSpPr>
          <p:cNvPr id="80" name="Ellipse 98"/>
          <p:cNvSpPr/>
          <p:nvPr/>
        </p:nvSpPr>
        <p:spPr bwMode="auto">
          <a:xfrm>
            <a:off x="538350" y="5257800"/>
            <a:ext cx="1524000" cy="403163"/>
          </a:xfrm>
          <a:prstGeom prst="ellipse">
            <a:avLst/>
          </a:prstGeom>
          <a:gradFill flip="none" rotWithShape="1">
            <a:gsLst>
              <a:gs pos="100000">
                <a:srgbClr val="FFFFFF">
                  <a:alpha val="0"/>
                </a:srgbClr>
              </a:gs>
              <a:gs pos="0">
                <a:srgbClr val="E6E6E6">
                  <a:lumMod val="10000"/>
                  <a:alpha val="76000"/>
                </a:srgbClr>
              </a:gs>
            </a:gsLst>
            <a:path path="shape">
              <a:fillToRect l="50000" t="50000" r="50000" b="50000"/>
            </a:path>
            <a:tileRect/>
          </a:gradFill>
          <a:ln w="9525" cap="flat" cmpd="sng" algn="ctr">
            <a:noFill/>
            <a:prstDash val="solid"/>
          </a:ln>
          <a:effectLst/>
        </p:spPr>
        <p:txBody>
          <a:bodyPr anchor="ctr"/>
          <a:lstStyle/>
          <a:p>
            <a:pPr algn="ctr">
              <a:defRPr/>
            </a:pPr>
            <a:endParaRPr lang="en-US">
              <a:solidFill>
                <a:srgbClr val="FFFFFF"/>
              </a:solidFill>
              <a:latin typeface="Calibri" pitchFamily="-111" charset="0"/>
              <a:ea typeface="ＭＳ Ｐゴシック" pitchFamily="-111" charset="-128"/>
            </a:endParaRPr>
          </a:p>
        </p:txBody>
      </p:sp>
      <p:sp>
        <p:nvSpPr>
          <p:cNvPr id="79" name="Ellipse 98"/>
          <p:cNvSpPr/>
          <p:nvPr/>
        </p:nvSpPr>
        <p:spPr bwMode="auto">
          <a:xfrm>
            <a:off x="-316675" y="5257800"/>
            <a:ext cx="1524000" cy="403163"/>
          </a:xfrm>
          <a:prstGeom prst="ellipse">
            <a:avLst/>
          </a:prstGeom>
          <a:gradFill flip="none" rotWithShape="1">
            <a:gsLst>
              <a:gs pos="100000">
                <a:srgbClr val="FFFFFF">
                  <a:alpha val="0"/>
                </a:srgbClr>
              </a:gs>
              <a:gs pos="0">
                <a:srgbClr val="E6E6E6">
                  <a:lumMod val="10000"/>
                  <a:alpha val="76000"/>
                </a:srgbClr>
              </a:gs>
            </a:gsLst>
            <a:path path="shape">
              <a:fillToRect l="50000" t="50000" r="50000" b="50000"/>
            </a:path>
            <a:tileRect/>
          </a:gradFill>
          <a:ln w="9525" cap="flat" cmpd="sng" algn="ctr">
            <a:noFill/>
            <a:prstDash val="solid"/>
          </a:ln>
          <a:effectLst/>
        </p:spPr>
        <p:txBody>
          <a:bodyPr anchor="ctr"/>
          <a:lstStyle/>
          <a:p>
            <a:pPr algn="ctr">
              <a:defRPr/>
            </a:pPr>
            <a:endParaRPr lang="en-US">
              <a:solidFill>
                <a:srgbClr val="FFFFFF"/>
              </a:solidFill>
              <a:latin typeface="Calibri" pitchFamily="-111" charset="0"/>
              <a:ea typeface="ＭＳ Ｐゴシック" pitchFamily="-111" charset="-128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dirty="0" smtClean="0">
                <a:latin typeface="Franklin Gothic Medium Cond" pitchFamily="34" charset="0"/>
              </a:rPr>
              <a:t>Percentages in cylinders</a:t>
            </a:r>
            <a:endParaRPr lang="en-US" dirty="0">
              <a:latin typeface="Franklin Gothic Medium Cond" pitchFamily="34" charset="0"/>
            </a:endParaRPr>
          </a:p>
        </p:txBody>
      </p:sp>
      <p:grpSp>
        <p:nvGrpSpPr>
          <p:cNvPr id="65" name="Group 64"/>
          <p:cNvGrpSpPr/>
          <p:nvPr/>
        </p:nvGrpSpPr>
        <p:grpSpPr>
          <a:xfrm>
            <a:off x="45525" y="1981200"/>
            <a:ext cx="896772" cy="4159250"/>
            <a:chOff x="45525" y="1981200"/>
            <a:chExt cx="896772" cy="4159250"/>
          </a:xfrm>
        </p:grpSpPr>
        <p:grpSp>
          <p:nvGrpSpPr>
            <p:cNvPr id="5" name="Group 77"/>
            <p:cNvGrpSpPr/>
            <p:nvPr/>
          </p:nvGrpSpPr>
          <p:grpSpPr>
            <a:xfrm>
              <a:off x="45525" y="1981200"/>
              <a:ext cx="786041" cy="3534729"/>
              <a:chOff x="45525" y="1600200"/>
              <a:chExt cx="786041" cy="3534729"/>
            </a:xfrm>
          </p:grpSpPr>
          <p:sp>
            <p:nvSpPr>
              <p:cNvPr id="3" name="Can 2"/>
              <p:cNvSpPr/>
              <p:nvPr/>
            </p:nvSpPr>
            <p:spPr>
              <a:xfrm>
                <a:off x="49941" y="1600200"/>
                <a:ext cx="777209" cy="3505200"/>
              </a:xfrm>
              <a:prstGeom prst="can">
                <a:avLst/>
              </a:prstGeom>
              <a:gradFill flip="none" rotWithShape="1">
                <a:gsLst>
                  <a:gs pos="0">
                    <a:schemeClr val="bg1">
                      <a:lumMod val="75000"/>
                    </a:schemeClr>
                  </a:gs>
                  <a:gs pos="50000">
                    <a:schemeClr val="bg1"/>
                  </a:gs>
                  <a:gs pos="100000">
                    <a:schemeClr val="bg1">
                      <a:lumMod val="75000"/>
                    </a:schemeClr>
                  </a:gs>
                </a:gsLst>
                <a:lin ang="0" scaled="1"/>
                <a:tileRect/>
              </a:gradFill>
              <a:ln w="6350">
                <a:solidFill>
                  <a:schemeClr val="bg1">
                    <a:lumMod val="50000"/>
                  </a:schemeClr>
                </a:solidFill>
              </a:ln>
              <a:effectLst>
                <a:outerShdw blurRad="50800" dist="38100" dir="5400000" algn="t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latin typeface="Calibri" pitchFamily="34" charset="0"/>
                </a:endParaRPr>
              </a:p>
            </p:txBody>
          </p:sp>
          <p:pic>
            <p:nvPicPr>
              <p:cNvPr id="18" name="Picture 2"/>
              <p:cNvPicPr>
                <a:picLocks noChangeAspect="1" noChangeArrowheads="1"/>
              </p:cNvPicPr>
              <p:nvPr/>
            </p:nvPicPr>
            <p:blipFill>
              <a:blip r:embed="rId2" cstate="email">
                <a:duotone>
                  <a:schemeClr val="accent6">
                    <a:shade val="45000"/>
                    <a:satMod val="135000"/>
                  </a:schemeClr>
                  <a:prstClr val="white"/>
                </a:duotone>
              </a:blip>
              <a:srcRect/>
              <a:stretch>
                <a:fillRect/>
              </a:stretch>
            </p:blipFill>
            <p:spPr bwMode="auto">
              <a:xfrm>
                <a:off x="45525" y="4724400"/>
                <a:ext cx="786041" cy="39370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</p:pic>
          <p:sp>
            <p:nvSpPr>
              <p:cNvPr id="21" name="Oval 20"/>
              <p:cNvSpPr/>
              <p:nvPr/>
            </p:nvSpPr>
            <p:spPr>
              <a:xfrm>
                <a:off x="63641" y="4302825"/>
                <a:ext cx="749808" cy="832104"/>
              </a:xfrm>
              <a:prstGeom prst="ellipse">
                <a:avLst/>
              </a:prstGeom>
              <a:solidFill>
                <a:schemeClr val="accent6">
                  <a:lumMod val="50000"/>
                </a:schemeClr>
              </a:solidFill>
              <a:ln w="3175">
                <a:solidFill>
                  <a:schemeClr val="bg1">
                    <a:lumMod val="50000"/>
                  </a:schemeClr>
                </a:solidFill>
              </a:ln>
              <a:scene3d>
                <a:camera prst="isometricOffAxis1Top">
                  <a:rot lat="17827248" lon="17266539" rev="4444446"/>
                </a:camera>
                <a:lightRig rig="threePt" dir="t"/>
              </a:scene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latin typeface="Calibri" pitchFamily="34" charset="0"/>
                </a:endParaRPr>
              </a:p>
            </p:txBody>
          </p:sp>
        </p:grpSp>
        <p:sp>
          <p:nvSpPr>
            <p:cNvPr id="93" name="TextBox 92"/>
            <p:cNvSpPr txBox="1"/>
            <p:nvPr/>
          </p:nvSpPr>
          <p:spPr>
            <a:xfrm>
              <a:off x="47500" y="5555675"/>
              <a:ext cx="894797" cy="58477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3200" b="1" dirty="0" smtClean="0">
                  <a:latin typeface="Calibri" pitchFamily="34" charset="0"/>
                </a:rPr>
                <a:t>10%</a:t>
              </a:r>
              <a:endParaRPr lang="en-US" sz="3200" b="1" dirty="0">
                <a:latin typeface="Calibri" pitchFamily="34" charset="0"/>
              </a:endParaRPr>
            </a:p>
          </p:txBody>
        </p:sp>
      </p:grpSp>
      <p:grpSp>
        <p:nvGrpSpPr>
          <p:cNvPr id="68" name="Group 67"/>
          <p:cNvGrpSpPr/>
          <p:nvPr/>
        </p:nvGrpSpPr>
        <p:grpSpPr>
          <a:xfrm>
            <a:off x="914400" y="1981200"/>
            <a:ext cx="894797" cy="4166175"/>
            <a:chOff x="914400" y="1981200"/>
            <a:chExt cx="894797" cy="4166175"/>
          </a:xfrm>
        </p:grpSpPr>
        <p:grpSp>
          <p:nvGrpSpPr>
            <p:cNvPr id="6" name="Group 76"/>
            <p:cNvGrpSpPr/>
            <p:nvPr/>
          </p:nvGrpSpPr>
          <p:grpSpPr>
            <a:xfrm>
              <a:off x="959315" y="1981200"/>
              <a:ext cx="786041" cy="3517900"/>
              <a:chOff x="959315" y="1600200"/>
              <a:chExt cx="786041" cy="3517900"/>
            </a:xfrm>
          </p:grpSpPr>
          <p:sp>
            <p:nvSpPr>
              <p:cNvPr id="19" name="Can 18"/>
              <p:cNvSpPr/>
              <p:nvPr/>
            </p:nvSpPr>
            <p:spPr>
              <a:xfrm>
                <a:off x="963731" y="1600200"/>
                <a:ext cx="777209" cy="3505200"/>
              </a:xfrm>
              <a:prstGeom prst="can">
                <a:avLst/>
              </a:prstGeom>
              <a:gradFill flip="none" rotWithShape="1">
                <a:gsLst>
                  <a:gs pos="0">
                    <a:schemeClr val="bg1">
                      <a:lumMod val="75000"/>
                    </a:schemeClr>
                  </a:gs>
                  <a:gs pos="50000">
                    <a:schemeClr val="bg1"/>
                  </a:gs>
                  <a:gs pos="100000">
                    <a:schemeClr val="bg1">
                      <a:lumMod val="75000"/>
                    </a:schemeClr>
                  </a:gs>
                </a:gsLst>
                <a:lin ang="0" scaled="1"/>
                <a:tileRect/>
              </a:gradFill>
              <a:ln w="6350"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latin typeface="Calibri" pitchFamily="34" charset="0"/>
                </a:endParaRPr>
              </a:p>
            </p:txBody>
          </p:sp>
          <p:pic>
            <p:nvPicPr>
              <p:cNvPr id="20" name="Picture 2"/>
              <p:cNvPicPr>
                <a:picLocks noChangeAspect="1" noChangeArrowheads="1"/>
              </p:cNvPicPr>
              <p:nvPr/>
            </p:nvPicPr>
            <p:blipFill>
              <a:blip r:embed="rId3" cstate="email">
                <a:duotone>
                  <a:schemeClr val="accent6">
                    <a:shade val="45000"/>
                    <a:satMod val="135000"/>
                  </a:schemeClr>
                  <a:prstClr val="white"/>
                </a:duotone>
              </a:blip>
              <a:srcRect/>
              <a:stretch>
                <a:fillRect/>
              </a:stretch>
            </p:blipFill>
            <p:spPr bwMode="auto">
              <a:xfrm>
                <a:off x="959315" y="4326575"/>
                <a:ext cx="786041" cy="791525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</p:pic>
          <p:sp>
            <p:nvSpPr>
              <p:cNvPr id="22" name="Oval 21"/>
              <p:cNvSpPr/>
              <p:nvPr/>
            </p:nvSpPr>
            <p:spPr>
              <a:xfrm>
                <a:off x="977431" y="3916875"/>
                <a:ext cx="749808" cy="832104"/>
              </a:xfrm>
              <a:prstGeom prst="ellipse">
                <a:avLst/>
              </a:prstGeom>
              <a:solidFill>
                <a:schemeClr val="accent6">
                  <a:lumMod val="50000"/>
                </a:schemeClr>
              </a:solidFill>
              <a:ln w="3175">
                <a:solidFill>
                  <a:schemeClr val="bg1">
                    <a:lumMod val="50000"/>
                  </a:schemeClr>
                </a:solidFill>
              </a:ln>
              <a:scene3d>
                <a:camera prst="isometricOffAxis1Top">
                  <a:rot lat="17827248" lon="17266539" rev="4444446"/>
                </a:camera>
                <a:lightRig rig="threePt" dir="t"/>
              </a:scene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latin typeface="Calibri" pitchFamily="34" charset="0"/>
                </a:endParaRPr>
              </a:p>
            </p:txBody>
          </p:sp>
        </p:grpSp>
        <p:sp>
          <p:nvSpPr>
            <p:cNvPr id="94" name="TextBox 93"/>
            <p:cNvSpPr txBox="1"/>
            <p:nvPr/>
          </p:nvSpPr>
          <p:spPr>
            <a:xfrm>
              <a:off x="914400" y="5562600"/>
              <a:ext cx="894797" cy="58477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3200" b="1" dirty="0" smtClean="0">
                  <a:latin typeface="Calibri" pitchFamily="34" charset="0"/>
                </a:rPr>
                <a:t>20%</a:t>
              </a:r>
              <a:endParaRPr lang="en-US" sz="3200" b="1" dirty="0">
                <a:latin typeface="Calibri" pitchFamily="34" charset="0"/>
              </a:endParaRPr>
            </a:p>
          </p:txBody>
        </p:sp>
      </p:grpSp>
      <p:grpSp>
        <p:nvGrpSpPr>
          <p:cNvPr id="69" name="Group 68"/>
          <p:cNvGrpSpPr/>
          <p:nvPr/>
        </p:nvGrpSpPr>
        <p:grpSpPr>
          <a:xfrm>
            <a:off x="1828800" y="1981200"/>
            <a:ext cx="894797" cy="4166175"/>
            <a:chOff x="1828800" y="1981200"/>
            <a:chExt cx="894797" cy="4166175"/>
          </a:xfrm>
        </p:grpSpPr>
        <p:grpSp>
          <p:nvGrpSpPr>
            <p:cNvPr id="7" name="Group 75"/>
            <p:cNvGrpSpPr/>
            <p:nvPr/>
          </p:nvGrpSpPr>
          <p:grpSpPr>
            <a:xfrm>
              <a:off x="1873119" y="1981200"/>
              <a:ext cx="786041" cy="3517900"/>
              <a:chOff x="1873119" y="1600200"/>
              <a:chExt cx="786041" cy="3517900"/>
            </a:xfrm>
          </p:grpSpPr>
          <p:sp>
            <p:nvSpPr>
              <p:cNvPr id="35" name="Can 34"/>
              <p:cNvSpPr/>
              <p:nvPr/>
            </p:nvSpPr>
            <p:spPr>
              <a:xfrm>
                <a:off x="1877535" y="1600200"/>
                <a:ext cx="777209" cy="3505200"/>
              </a:xfrm>
              <a:prstGeom prst="can">
                <a:avLst/>
              </a:prstGeom>
              <a:gradFill flip="none" rotWithShape="1">
                <a:gsLst>
                  <a:gs pos="0">
                    <a:schemeClr val="bg1">
                      <a:lumMod val="75000"/>
                    </a:schemeClr>
                  </a:gs>
                  <a:gs pos="50000">
                    <a:schemeClr val="bg1"/>
                  </a:gs>
                  <a:gs pos="100000">
                    <a:schemeClr val="bg1">
                      <a:lumMod val="75000"/>
                    </a:schemeClr>
                  </a:gs>
                </a:gsLst>
                <a:lin ang="0" scaled="1"/>
                <a:tileRect/>
              </a:gradFill>
              <a:ln w="6350"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latin typeface="Calibri" pitchFamily="34" charset="0"/>
                </a:endParaRPr>
              </a:p>
            </p:txBody>
          </p:sp>
          <p:pic>
            <p:nvPicPr>
              <p:cNvPr id="36" name="Picture 2"/>
              <p:cNvPicPr>
                <a:picLocks noChangeAspect="1" noChangeArrowheads="1"/>
              </p:cNvPicPr>
              <p:nvPr/>
            </p:nvPicPr>
            <p:blipFill>
              <a:blip r:embed="rId4" cstate="email">
                <a:duotone>
                  <a:schemeClr val="accent6">
                    <a:shade val="45000"/>
                    <a:satMod val="135000"/>
                  </a:schemeClr>
                  <a:prstClr val="white"/>
                </a:duotone>
              </a:blip>
              <a:srcRect/>
              <a:stretch>
                <a:fillRect/>
              </a:stretch>
            </p:blipFill>
            <p:spPr bwMode="auto">
              <a:xfrm>
                <a:off x="1873119" y="4002975"/>
                <a:ext cx="786041" cy="1115125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</p:pic>
          <p:sp>
            <p:nvSpPr>
              <p:cNvPr id="37" name="Oval 36"/>
              <p:cNvSpPr/>
              <p:nvPr/>
            </p:nvSpPr>
            <p:spPr>
              <a:xfrm>
                <a:off x="1891235" y="3610100"/>
                <a:ext cx="749808" cy="832104"/>
              </a:xfrm>
              <a:prstGeom prst="ellipse">
                <a:avLst/>
              </a:prstGeom>
              <a:solidFill>
                <a:schemeClr val="accent6">
                  <a:lumMod val="50000"/>
                </a:schemeClr>
              </a:solidFill>
              <a:ln w="3175">
                <a:solidFill>
                  <a:schemeClr val="bg1">
                    <a:lumMod val="50000"/>
                  </a:schemeClr>
                </a:solidFill>
              </a:ln>
              <a:scene3d>
                <a:camera prst="isometricOffAxis1Top">
                  <a:rot lat="17827248" lon="17266539" rev="4444446"/>
                </a:camera>
                <a:lightRig rig="threePt" dir="t"/>
              </a:scene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latin typeface="Calibri" pitchFamily="34" charset="0"/>
                </a:endParaRPr>
              </a:p>
            </p:txBody>
          </p:sp>
        </p:grpSp>
        <p:sp>
          <p:nvSpPr>
            <p:cNvPr id="95" name="TextBox 94"/>
            <p:cNvSpPr txBox="1"/>
            <p:nvPr/>
          </p:nvSpPr>
          <p:spPr>
            <a:xfrm>
              <a:off x="1828800" y="5562600"/>
              <a:ext cx="894797" cy="58477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3200" b="1" dirty="0" smtClean="0">
                  <a:latin typeface="Calibri" pitchFamily="34" charset="0"/>
                </a:rPr>
                <a:t>30%</a:t>
              </a:r>
              <a:endParaRPr lang="en-US" sz="3200" b="1" dirty="0">
                <a:latin typeface="Calibri" pitchFamily="34" charset="0"/>
              </a:endParaRPr>
            </a:p>
          </p:txBody>
        </p:sp>
      </p:grpSp>
      <p:grpSp>
        <p:nvGrpSpPr>
          <p:cNvPr id="70" name="Group 69"/>
          <p:cNvGrpSpPr/>
          <p:nvPr/>
        </p:nvGrpSpPr>
        <p:grpSpPr>
          <a:xfrm>
            <a:off x="2743200" y="1981200"/>
            <a:ext cx="894797" cy="4166175"/>
            <a:chOff x="2743200" y="1981200"/>
            <a:chExt cx="894797" cy="4166175"/>
          </a:xfrm>
        </p:grpSpPr>
        <p:grpSp>
          <p:nvGrpSpPr>
            <p:cNvPr id="8" name="Group 74"/>
            <p:cNvGrpSpPr/>
            <p:nvPr/>
          </p:nvGrpSpPr>
          <p:grpSpPr>
            <a:xfrm>
              <a:off x="2786923" y="1981200"/>
              <a:ext cx="786041" cy="3517900"/>
              <a:chOff x="2786923" y="1600200"/>
              <a:chExt cx="786041" cy="3517900"/>
            </a:xfrm>
          </p:grpSpPr>
          <p:sp>
            <p:nvSpPr>
              <p:cNvPr id="38" name="Can 37"/>
              <p:cNvSpPr/>
              <p:nvPr/>
            </p:nvSpPr>
            <p:spPr>
              <a:xfrm>
                <a:off x="2791339" y="1600200"/>
                <a:ext cx="777209" cy="3505200"/>
              </a:xfrm>
              <a:prstGeom prst="can">
                <a:avLst/>
              </a:prstGeom>
              <a:gradFill flip="none" rotWithShape="1">
                <a:gsLst>
                  <a:gs pos="0">
                    <a:schemeClr val="bg1">
                      <a:lumMod val="75000"/>
                    </a:schemeClr>
                  </a:gs>
                  <a:gs pos="50000">
                    <a:schemeClr val="bg1"/>
                  </a:gs>
                  <a:gs pos="100000">
                    <a:schemeClr val="bg1">
                      <a:lumMod val="75000"/>
                    </a:schemeClr>
                  </a:gs>
                </a:gsLst>
                <a:lin ang="0" scaled="1"/>
                <a:tileRect/>
              </a:gradFill>
              <a:ln w="6350"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latin typeface="Calibri" pitchFamily="34" charset="0"/>
                </a:endParaRPr>
              </a:p>
            </p:txBody>
          </p:sp>
          <p:pic>
            <p:nvPicPr>
              <p:cNvPr id="39" name="Picture 2"/>
              <p:cNvPicPr>
                <a:picLocks noChangeAspect="1" noChangeArrowheads="1"/>
              </p:cNvPicPr>
              <p:nvPr/>
            </p:nvPicPr>
            <p:blipFill>
              <a:blip r:embed="rId5" cstate="email">
                <a:duotone>
                  <a:schemeClr val="accent6">
                    <a:shade val="45000"/>
                    <a:satMod val="135000"/>
                  </a:schemeClr>
                  <a:prstClr val="white"/>
                </a:duotone>
              </a:blip>
              <a:srcRect/>
              <a:stretch>
                <a:fillRect/>
              </a:stretch>
            </p:blipFill>
            <p:spPr bwMode="auto">
              <a:xfrm>
                <a:off x="2786923" y="3617025"/>
                <a:ext cx="786041" cy="1501075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</p:pic>
          <p:sp>
            <p:nvSpPr>
              <p:cNvPr id="40" name="Oval 39"/>
              <p:cNvSpPr/>
              <p:nvPr/>
            </p:nvSpPr>
            <p:spPr>
              <a:xfrm>
                <a:off x="2805039" y="3224150"/>
                <a:ext cx="749808" cy="832104"/>
              </a:xfrm>
              <a:prstGeom prst="ellipse">
                <a:avLst/>
              </a:prstGeom>
              <a:solidFill>
                <a:schemeClr val="accent6">
                  <a:lumMod val="50000"/>
                </a:schemeClr>
              </a:solidFill>
              <a:ln w="3175">
                <a:solidFill>
                  <a:schemeClr val="bg1">
                    <a:lumMod val="50000"/>
                  </a:schemeClr>
                </a:solidFill>
              </a:ln>
              <a:scene3d>
                <a:camera prst="isometricOffAxis1Top">
                  <a:rot lat="17827248" lon="17266539" rev="4444446"/>
                </a:camera>
                <a:lightRig rig="threePt" dir="t"/>
              </a:scene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latin typeface="Calibri" pitchFamily="34" charset="0"/>
                </a:endParaRPr>
              </a:p>
            </p:txBody>
          </p:sp>
        </p:grpSp>
        <p:sp>
          <p:nvSpPr>
            <p:cNvPr id="96" name="TextBox 95"/>
            <p:cNvSpPr txBox="1"/>
            <p:nvPr/>
          </p:nvSpPr>
          <p:spPr>
            <a:xfrm>
              <a:off x="2743200" y="5562600"/>
              <a:ext cx="894797" cy="58477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3200" b="1" dirty="0" smtClean="0">
                  <a:latin typeface="Calibri" pitchFamily="34" charset="0"/>
                </a:rPr>
                <a:t>40%</a:t>
              </a:r>
              <a:endParaRPr lang="en-US" sz="3200" b="1" dirty="0">
                <a:latin typeface="Calibri" pitchFamily="34" charset="0"/>
              </a:endParaRPr>
            </a:p>
          </p:txBody>
        </p:sp>
      </p:grpSp>
      <p:grpSp>
        <p:nvGrpSpPr>
          <p:cNvPr id="71" name="Group 70"/>
          <p:cNvGrpSpPr/>
          <p:nvPr/>
        </p:nvGrpSpPr>
        <p:grpSpPr>
          <a:xfrm>
            <a:off x="3657600" y="1981200"/>
            <a:ext cx="894797" cy="4166175"/>
            <a:chOff x="3657600" y="1981200"/>
            <a:chExt cx="894797" cy="4166175"/>
          </a:xfrm>
        </p:grpSpPr>
        <p:grpSp>
          <p:nvGrpSpPr>
            <p:cNvPr id="9" name="Group 73"/>
            <p:cNvGrpSpPr/>
            <p:nvPr/>
          </p:nvGrpSpPr>
          <p:grpSpPr>
            <a:xfrm>
              <a:off x="3700727" y="1981200"/>
              <a:ext cx="786041" cy="3517900"/>
              <a:chOff x="3700727" y="1600200"/>
              <a:chExt cx="786041" cy="3517900"/>
            </a:xfrm>
          </p:grpSpPr>
          <p:sp>
            <p:nvSpPr>
              <p:cNvPr id="41" name="Can 40"/>
              <p:cNvSpPr/>
              <p:nvPr/>
            </p:nvSpPr>
            <p:spPr>
              <a:xfrm>
                <a:off x="3705142" y="1600200"/>
                <a:ext cx="777210" cy="3505200"/>
              </a:xfrm>
              <a:prstGeom prst="can">
                <a:avLst/>
              </a:prstGeom>
              <a:gradFill flip="none" rotWithShape="1">
                <a:gsLst>
                  <a:gs pos="0">
                    <a:schemeClr val="bg1">
                      <a:lumMod val="75000"/>
                    </a:schemeClr>
                  </a:gs>
                  <a:gs pos="50000">
                    <a:schemeClr val="bg1"/>
                  </a:gs>
                  <a:gs pos="100000">
                    <a:schemeClr val="bg1">
                      <a:lumMod val="75000"/>
                    </a:schemeClr>
                  </a:gs>
                </a:gsLst>
                <a:lin ang="0" scaled="1"/>
                <a:tileRect/>
              </a:gradFill>
              <a:ln w="6350"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latin typeface="Calibri" pitchFamily="34" charset="0"/>
                </a:endParaRPr>
              </a:p>
            </p:txBody>
          </p:sp>
          <p:pic>
            <p:nvPicPr>
              <p:cNvPr id="42" name="Picture 2"/>
              <p:cNvPicPr>
                <a:picLocks noChangeAspect="1" noChangeArrowheads="1"/>
              </p:cNvPicPr>
              <p:nvPr/>
            </p:nvPicPr>
            <p:blipFill>
              <a:blip r:embed="rId6" cstate="email">
                <a:duotone>
                  <a:schemeClr val="accent6">
                    <a:shade val="45000"/>
                    <a:satMod val="135000"/>
                  </a:schemeClr>
                  <a:prstClr val="white"/>
                </a:duotone>
              </a:blip>
              <a:srcRect/>
              <a:stretch>
                <a:fillRect/>
              </a:stretch>
            </p:blipFill>
            <p:spPr bwMode="auto">
              <a:xfrm>
                <a:off x="3700727" y="3276600"/>
                <a:ext cx="786041" cy="184150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</p:pic>
          <p:sp>
            <p:nvSpPr>
              <p:cNvPr id="43" name="Oval 42"/>
              <p:cNvSpPr/>
              <p:nvPr/>
            </p:nvSpPr>
            <p:spPr>
              <a:xfrm>
                <a:off x="3718843" y="2871850"/>
                <a:ext cx="749808" cy="841248"/>
              </a:xfrm>
              <a:prstGeom prst="ellipse">
                <a:avLst/>
              </a:prstGeom>
              <a:solidFill>
                <a:schemeClr val="accent6">
                  <a:lumMod val="50000"/>
                </a:schemeClr>
              </a:solidFill>
              <a:ln w="3175">
                <a:solidFill>
                  <a:schemeClr val="bg1">
                    <a:lumMod val="50000"/>
                  </a:schemeClr>
                </a:solidFill>
              </a:ln>
              <a:scene3d>
                <a:camera prst="isometricOffAxis1Top">
                  <a:rot lat="17827248" lon="17266539" rev="4444446"/>
                </a:camera>
                <a:lightRig rig="threePt" dir="t"/>
              </a:scene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latin typeface="Calibri" pitchFamily="34" charset="0"/>
                </a:endParaRPr>
              </a:p>
            </p:txBody>
          </p:sp>
        </p:grpSp>
        <p:sp>
          <p:nvSpPr>
            <p:cNvPr id="97" name="TextBox 96"/>
            <p:cNvSpPr txBox="1"/>
            <p:nvPr/>
          </p:nvSpPr>
          <p:spPr>
            <a:xfrm>
              <a:off x="3657600" y="5562600"/>
              <a:ext cx="894797" cy="58477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3200" b="1" dirty="0" smtClean="0">
                  <a:latin typeface="Calibri" pitchFamily="34" charset="0"/>
                </a:rPr>
                <a:t>50%</a:t>
              </a:r>
              <a:endParaRPr lang="en-US" sz="3200" b="1" dirty="0">
                <a:latin typeface="Calibri" pitchFamily="34" charset="0"/>
              </a:endParaRPr>
            </a:p>
          </p:txBody>
        </p:sp>
      </p:grpSp>
      <p:grpSp>
        <p:nvGrpSpPr>
          <p:cNvPr id="72" name="Group 71"/>
          <p:cNvGrpSpPr/>
          <p:nvPr/>
        </p:nvGrpSpPr>
        <p:grpSpPr>
          <a:xfrm>
            <a:off x="4572000" y="1981200"/>
            <a:ext cx="894797" cy="4166175"/>
            <a:chOff x="4572000" y="1981200"/>
            <a:chExt cx="894797" cy="4166175"/>
          </a:xfrm>
        </p:grpSpPr>
        <p:grpSp>
          <p:nvGrpSpPr>
            <p:cNvPr id="10" name="Group 72"/>
            <p:cNvGrpSpPr/>
            <p:nvPr/>
          </p:nvGrpSpPr>
          <p:grpSpPr>
            <a:xfrm>
              <a:off x="4623010" y="1981200"/>
              <a:ext cx="786041" cy="3517900"/>
              <a:chOff x="4623010" y="1600200"/>
              <a:chExt cx="786041" cy="3517900"/>
            </a:xfrm>
          </p:grpSpPr>
          <p:sp>
            <p:nvSpPr>
              <p:cNvPr id="50" name="Can 49"/>
              <p:cNvSpPr/>
              <p:nvPr/>
            </p:nvSpPr>
            <p:spPr>
              <a:xfrm>
                <a:off x="4627426" y="1600200"/>
                <a:ext cx="777209" cy="3505200"/>
              </a:xfrm>
              <a:prstGeom prst="can">
                <a:avLst/>
              </a:prstGeom>
              <a:gradFill flip="none" rotWithShape="1">
                <a:gsLst>
                  <a:gs pos="0">
                    <a:schemeClr val="bg1">
                      <a:lumMod val="75000"/>
                    </a:schemeClr>
                  </a:gs>
                  <a:gs pos="50000">
                    <a:schemeClr val="bg1"/>
                  </a:gs>
                  <a:gs pos="100000">
                    <a:schemeClr val="bg1">
                      <a:lumMod val="75000"/>
                    </a:schemeClr>
                  </a:gs>
                </a:gsLst>
                <a:lin ang="0" scaled="1"/>
                <a:tileRect/>
              </a:gradFill>
              <a:ln w="6350"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latin typeface="Calibri" pitchFamily="34" charset="0"/>
                </a:endParaRPr>
              </a:p>
            </p:txBody>
          </p:sp>
          <p:pic>
            <p:nvPicPr>
              <p:cNvPr id="51" name="Picture 2"/>
              <p:cNvPicPr>
                <a:picLocks noChangeAspect="1" noChangeArrowheads="1"/>
              </p:cNvPicPr>
              <p:nvPr/>
            </p:nvPicPr>
            <p:blipFill>
              <a:blip r:embed="rId7" cstate="email">
                <a:duotone>
                  <a:schemeClr val="accent6">
                    <a:shade val="45000"/>
                    <a:satMod val="135000"/>
                  </a:schemeClr>
                  <a:prstClr val="white"/>
                </a:duotone>
              </a:blip>
              <a:srcRect/>
              <a:stretch>
                <a:fillRect/>
              </a:stretch>
            </p:blipFill>
            <p:spPr bwMode="auto">
              <a:xfrm>
                <a:off x="4623010" y="2971800"/>
                <a:ext cx="786041" cy="214630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</p:pic>
          <p:sp>
            <p:nvSpPr>
              <p:cNvPr id="52" name="Oval 51"/>
              <p:cNvSpPr/>
              <p:nvPr/>
            </p:nvSpPr>
            <p:spPr>
              <a:xfrm>
                <a:off x="4653001" y="2567050"/>
                <a:ext cx="749808" cy="832104"/>
              </a:xfrm>
              <a:prstGeom prst="ellipse">
                <a:avLst/>
              </a:prstGeom>
              <a:solidFill>
                <a:schemeClr val="accent6">
                  <a:lumMod val="50000"/>
                </a:schemeClr>
              </a:solidFill>
              <a:ln w="3175">
                <a:solidFill>
                  <a:schemeClr val="bg1">
                    <a:lumMod val="50000"/>
                  </a:schemeClr>
                </a:solidFill>
              </a:ln>
              <a:scene3d>
                <a:camera prst="isometricOffAxis1Top">
                  <a:rot lat="17827248" lon="17266539" rev="4444446"/>
                </a:camera>
                <a:lightRig rig="threePt" dir="t"/>
              </a:scene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latin typeface="Calibri" pitchFamily="34" charset="0"/>
                </a:endParaRPr>
              </a:p>
            </p:txBody>
          </p:sp>
        </p:grpSp>
        <p:sp>
          <p:nvSpPr>
            <p:cNvPr id="98" name="TextBox 97"/>
            <p:cNvSpPr txBox="1"/>
            <p:nvPr/>
          </p:nvSpPr>
          <p:spPr>
            <a:xfrm>
              <a:off x="4572000" y="5562600"/>
              <a:ext cx="894797" cy="58477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3200" b="1" dirty="0" smtClean="0">
                  <a:latin typeface="Calibri" pitchFamily="34" charset="0"/>
                </a:rPr>
                <a:t>60%</a:t>
              </a:r>
              <a:endParaRPr lang="en-US" sz="3200" b="1" dirty="0">
                <a:latin typeface="Calibri" pitchFamily="34" charset="0"/>
              </a:endParaRPr>
            </a:p>
          </p:txBody>
        </p:sp>
      </p:grpSp>
      <p:grpSp>
        <p:nvGrpSpPr>
          <p:cNvPr id="73" name="Group 72"/>
          <p:cNvGrpSpPr/>
          <p:nvPr/>
        </p:nvGrpSpPr>
        <p:grpSpPr>
          <a:xfrm>
            <a:off x="5486400" y="1981200"/>
            <a:ext cx="894797" cy="4166175"/>
            <a:chOff x="5486400" y="1981200"/>
            <a:chExt cx="894797" cy="4166175"/>
          </a:xfrm>
        </p:grpSpPr>
        <p:grpSp>
          <p:nvGrpSpPr>
            <p:cNvPr id="11" name="Group 71"/>
            <p:cNvGrpSpPr/>
            <p:nvPr/>
          </p:nvGrpSpPr>
          <p:grpSpPr>
            <a:xfrm>
              <a:off x="5536800" y="1981200"/>
              <a:ext cx="786041" cy="3517900"/>
              <a:chOff x="5536800" y="1600200"/>
              <a:chExt cx="786041" cy="3517900"/>
            </a:xfrm>
          </p:grpSpPr>
          <p:sp>
            <p:nvSpPr>
              <p:cNvPr id="54" name="Can 53"/>
              <p:cNvSpPr/>
              <p:nvPr/>
            </p:nvSpPr>
            <p:spPr>
              <a:xfrm>
                <a:off x="5541216" y="1600200"/>
                <a:ext cx="777209" cy="3505200"/>
              </a:xfrm>
              <a:prstGeom prst="can">
                <a:avLst/>
              </a:prstGeom>
              <a:gradFill flip="none" rotWithShape="1">
                <a:gsLst>
                  <a:gs pos="0">
                    <a:schemeClr val="bg1">
                      <a:lumMod val="75000"/>
                    </a:schemeClr>
                  </a:gs>
                  <a:gs pos="50000">
                    <a:schemeClr val="bg1"/>
                  </a:gs>
                  <a:gs pos="100000">
                    <a:schemeClr val="bg1">
                      <a:lumMod val="75000"/>
                    </a:schemeClr>
                  </a:gs>
                </a:gsLst>
                <a:lin ang="0" scaled="1"/>
                <a:tileRect/>
              </a:gradFill>
              <a:ln w="6350"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latin typeface="Calibri" pitchFamily="34" charset="0"/>
                </a:endParaRPr>
              </a:p>
            </p:txBody>
          </p:sp>
          <p:pic>
            <p:nvPicPr>
              <p:cNvPr id="55" name="Picture 2"/>
              <p:cNvPicPr>
                <a:picLocks noChangeAspect="1" noChangeArrowheads="1"/>
              </p:cNvPicPr>
              <p:nvPr/>
            </p:nvPicPr>
            <p:blipFill>
              <a:blip r:embed="rId8" cstate="email">
                <a:duotone>
                  <a:schemeClr val="accent6">
                    <a:shade val="45000"/>
                    <a:satMod val="135000"/>
                  </a:schemeClr>
                  <a:prstClr val="white"/>
                </a:duotone>
              </a:blip>
              <a:srcRect/>
              <a:stretch>
                <a:fillRect/>
              </a:stretch>
            </p:blipFill>
            <p:spPr bwMode="auto">
              <a:xfrm>
                <a:off x="5536800" y="2667000"/>
                <a:ext cx="786041" cy="245110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</p:pic>
          <p:sp>
            <p:nvSpPr>
              <p:cNvPr id="56" name="Oval 55"/>
              <p:cNvSpPr/>
              <p:nvPr/>
            </p:nvSpPr>
            <p:spPr>
              <a:xfrm>
                <a:off x="5566791" y="2280221"/>
                <a:ext cx="749808" cy="832104"/>
              </a:xfrm>
              <a:prstGeom prst="ellipse">
                <a:avLst/>
              </a:prstGeom>
              <a:solidFill>
                <a:schemeClr val="accent6">
                  <a:lumMod val="50000"/>
                </a:schemeClr>
              </a:solidFill>
              <a:ln w="3175">
                <a:solidFill>
                  <a:schemeClr val="bg1">
                    <a:lumMod val="50000"/>
                  </a:schemeClr>
                </a:solidFill>
              </a:ln>
              <a:scene3d>
                <a:camera prst="isometricOffAxis1Top">
                  <a:rot lat="17827248" lon="17266539" rev="4444446"/>
                </a:camera>
                <a:lightRig rig="threePt" dir="t"/>
              </a:scene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latin typeface="Calibri" pitchFamily="34" charset="0"/>
                </a:endParaRPr>
              </a:p>
            </p:txBody>
          </p:sp>
        </p:grpSp>
        <p:sp>
          <p:nvSpPr>
            <p:cNvPr id="99" name="TextBox 98"/>
            <p:cNvSpPr txBox="1"/>
            <p:nvPr/>
          </p:nvSpPr>
          <p:spPr>
            <a:xfrm>
              <a:off x="5486400" y="5562600"/>
              <a:ext cx="894797" cy="58477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3200" b="1" dirty="0" smtClean="0">
                  <a:latin typeface="Calibri" pitchFamily="34" charset="0"/>
                </a:rPr>
                <a:t>70%</a:t>
              </a:r>
              <a:endParaRPr lang="en-US" sz="3200" b="1" dirty="0">
                <a:latin typeface="Calibri" pitchFamily="34" charset="0"/>
              </a:endParaRPr>
            </a:p>
          </p:txBody>
        </p:sp>
      </p:grpSp>
      <p:grpSp>
        <p:nvGrpSpPr>
          <p:cNvPr id="74" name="Group 73"/>
          <p:cNvGrpSpPr/>
          <p:nvPr/>
        </p:nvGrpSpPr>
        <p:grpSpPr>
          <a:xfrm>
            <a:off x="6400800" y="1981200"/>
            <a:ext cx="894797" cy="4166175"/>
            <a:chOff x="6400800" y="1981200"/>
            <a:chExt cx="894797" cy="4166175"/>
          </a:xfrm>
        </p:grpSpPr>
        <p:grpSp>
          <p:nvGrpSpPr>
            <p:cNvPr id="12" name="Group 70"/>
            <p:cNvGrpSpPr/>
            <p:nvPr/>
          </p:nvGrpSpPr>
          <p:grpSpPr>
            <a:xfrm>
              <a:off x="6450604" y="1981200"/>
              <a:ext cx="786041" cy="3517900"/>
              <a:chOff x="6450604" y="1600200"/>
              <a:chExt cx="786041" cy="3517900"/>
            </a:xfrm>
          </p:grpSpPr>
          <p:sp>
            <p:nvSpPr>
              <p:cNvPr id="58" name="Can 57"/>
              <p:cNvSpPr/>
              <p:nvPr/>
            </p:nvSpPr>
            <p:spPr>
              <a:xfrm>
                <a:off x="6455020" y="1600200"/>
                <a:ext cx="777209" cy="3505200"/>
              </a:xfrm>
              <a:prstGeom prst="can">
                <a:avLst/>
              </a:prstGeom>
              <a:gradFill flip="none" rotWithShape="1">
                <a:gsLst>
                  <a:gs pos="0">
                    <a:schemeClr val="bg1">
                      <a:lumMod val="75000"/>
                    </a:schemeClr>
                  </a:gs>
                  <a:gs pos="50000">
                    <a:schemeClr val="bg1"/>
                  </a:gs>
                  <a:gs pos="100000">
                    <a:schemeClr val="bg1">
                      <a:lumMod val="75000"/>
                    </a:schemeClr>
                  </a:gs>
                </a:gsLst>
                <a:lin ang="0" scaled="1"/>
                <a:tileRect/>
              </a:gradFill>
              <a:ln w="6350"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latin typeface="Calibri" pitchFamily="34" charset="0"/>
                </a:endParaRPr>
              </a:p>
            </p:txBody>
          </p:sp>
          <p:pic>
            <p:nvPicPr>
              <p:cNvPr id="59" name="Picture 2"/>
              <p:cNvPicPr>
                <a:picLocks noChangeAspect="1" noChangeArrowheads="1"/>
              </p:cNvPicPr>
              <p:nvPr/>
            </p:nvPicPr>
            <p:blipFill>
              <a:blip r:embed="rId9" cstate="email">
                <a:duotone>
                  <a:schemeClr val="accent6">
                    <a:shade val="45000"/>
                    <a:satMod val="135000"/>
                  </a:schemeClr>
                  <a:prstClr val="white"/>
                </a:duotone>
              </a:blip>
              <a:srcRect/>
              <a:stretch>
                <a:fillRect/>
              </a:stretch>
            </p:blipFill>
            <p:spPr bwMode="auto">
              <a:xfrm>
                <a:off x="6450604" y="2362200"/>
                <a:ext cx="786041" cy="275590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</p:pic>
          <p:sp>
            <p:nvSpPr>
              <p:cNvPr id="60" name="Oval 59"/>
              <p:cNvSpPr/>
              <p:nvPr/>
            </p:nvSpPr>
            <p:spPr>
              <a:xfrm>
                <a:off x="6480595" y="1939796"/>
                <a:ext cx="749808" cy="832104"/>
              </a:xfrm>
              <a:prstGeom prst="ellipse">
                <a:avLst/>
              </a:prstGeom>
              <a:solidFill>
                <a:schemeClr val="accent6">
                  <a:lumMod val="50000"/>
                </a:schemeClr>
              </a:solidFill>
              <a:ln w="3175">
                <a:solidFill>
                  <a:schemeClr val="bg1">
                    <a:lumMod val="50000"/>
                  </a:schemeClr>
                </a:solidFill>
              </a:ln>
              <a:scene3d>
                <a:camera prst="isometricOffAxis1Top">
                  <a:rot lat="17827248" lon="17266539" rev="4444446"/>
                </a:camera>
                <a:lightRig rig="threePt" dir="t"/>
              </a:scene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latin typeface="Calibri" pitchFamily="34" charset="0"/>
                </a:endParaRPr>
              </a:p>
            </p:txBody>
          </p:sp>
        </p:grpSp>
        <p:sp>
          <p:nvSpPr>
            <p:cNvPr id="100" name="TextBox 99"/>
            <p:cNvSpPr txBox="1"/>
            <p:nvPr/>
          </p:nvSpPr>
          <p:spPr>
            <a:xfrm>
              <a:off x="6400800" y="5562600"/>
              <a:ext cx="894797" cy="58477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3200" b="1" dirty="0" smtClean="0">
                  <a:latin typeface="Calibri" pitchFamily="34" charset="0"/>
                </a:rPr>
                <a:t>80%</a:t>
              </a:r>
              <a:endParaRPr lang="en-US" sz="3200" b="1" dirty="0">
                <a:latin typeface="Calibri" pitchFamily="34" charset="0"/>
              </a:endParaRPr>
            </a:p>
          </p:txBody>
        </p:sp>
      </p:grpSp>
      <p:grpSp>
        <p:nvGrpSpPr>
          <p:cNvPr id="75" name="Group 74"/>
          <p:cNvGrpSpPr/>
          <p:nvPr/>
        </p:nvGrpSpPr>
        <p:grpSpPr>
          <a:xfrm>
            <a:off x="7315200" y="1981200"/>
            <a:ext cx="894797" cy="4166175"/>
            <a:chOff x="7315200" y="1981200"/>
            <a:chExt cx="894797" cy="4166175"/>
          </a:xfrm>
        </p:grpSpPr>
        <p:grpSp>
          <p:nvGrpSpPr>
            <p:cNvPr id="13" name="Group 69"/>
            <p:cNvGrpSpPr/>
            <p:nvPr/>
          </p:nvGrpSpPr>
          <p:grpSpPr>
            <a:xfrm>
              <a:off x="7364408" y="1981200"/>
              <a:ext cx="786041" cy="3517900"/>
              <a:chOff x="7364408" y="1600200"/>
              <a:chExt cx="786041" cy="3517900"/>
            </a:xfrm>
          </p:grpSpPr>
          <p:sp>
            <p:nvSpPr>
              <p:cNvPr id="62" name="Can 61"/>
              <p:cNvSpPr/>
              <p:nvPr/>
            </p:nvSpPr>
            <p:spPr>
              <a:xfrm>
                <a:off x="7368824" y="1600200"/>
                <a:ext cx="777209" cy="3505200"/>
              </a:xfrm>
              <a:prstGeom prst="can">
                <a:avLst/>
              </a:prstGeom>
              <a:gradFill flip="none" rotWithShape="1">
                <a:gsLst>
                  <a:gs pos="0">
                    <a:schemeClr val="bg1">
                      <a:lumMod val="75000"/>
                    </a:schemeClr>
                  </a:gs>
                  <a:gs pos="50000">
                    <a:schemeClr val="bg1"/>
                  </a:gs>
                  <a:gs pos="100000">
                    <a:schemeClr val="bg1">
                      <a:lumMod val="75000"/>
                    </a:schemeClr>
                  </a:gs>
                </a:gsLst>
                <a:lin ang="0" scaled="1"/>
                <a:tileRect/>
              </a:gradFill>
              <a:ln w="6350"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latin typeface="Calibri" pitchFamily="34" charset="0"/>
                </a:endParaRPr>
              </a:p>
            </p:txBody>
          </p:sp>
          <p:pic>
            <p:nvPicPr>
              <p:cNvPr id="63" name="Picture 2"/>
              <p:cNvPicPr>
                <a:picLocks noChangeAspect="1" noChangeArrowheads="1"/>
              </p:cNvPicPr>
              <p:nvPr/>
            </p:nvPicPr>
            <p:blipFill>
              <a:blip r:embed="rId10" cstate="email">
                <a:duotone>
                  <a:schemeClr val="accent6">
                    <a:shade val="45000"/>
                    <a:satMod val="135000"/>
                  </a:schemeClr>
                  <a:prstClr val="white"/>
                </a:duotone>
              </a:blip>
              <a:srcRect/>
              <a:stretch>
                <a:fillRect/>
              </a:stretch>
            </p:blipFill>
            <p:spPr bwMode="auto">
              <a:xfrm>
                <a:off x="7364408" y="1981200"/>
                <a:ext cx="786041" cy="313690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</p:pic>
          <p:sp>
            <p:nvSpPr>
              <p:cNvPr id="64" name="Oval 63"/>
              <p:cNvSpPr/>
              <p:nvPr/>
            </p:nvSpPr>
            <p:spPr>
              <a:xfrm>
                <a:off x="7394399" y="1600200"/>
                <a:ext cx="749808" cy="832104"/>
              </a:xfrm>
              <a:prstGeom prst="ellipse">
                <a:avLst/>
              </a:prstGeom>
              <a:solidFill>
                <a:schemeClr val="accent6">
                  <a:lumMod val="50000"/>
                </a:schemeClr>
              </a:solidFill>
              <a:ln w="3175">
                <a:solidFill>
                  <a:schemeClr val="bg1">
                    <a:lumMod val="50000"/>
                  </a:schemeClr>
                </a:solidFill>
              </a:ln>
              <a:scene3d>
                <a:camera prst="isometricOffAxis1Top">
                  <a:rot lat="17827248" lon="17266539" rev="4444446"/>
                </a:camera>
                <a:lightRig rig="threePt" dir="t"/>
              </a:scene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latin typeface="Calibri" pitchFamily="34" charset="0"/>
                </a:endParaRPr>
              </a:p>
            </p:txBody>
          </p:sp>
        </p:grpSp>
        <p:sp>
          <p:nvSpPr>
            <p:cNvPr id="101" name="TextBox 100"/>
            <p:cNvSpPr txBox="1"/>
            <p:nvPr/>
          </p:nvSpPr>
          <p:spPr>
            <a:xfrm>
              <a:off x="7315200" y="5562600"/>
              <a:ext cx="894797" cy="58477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3200" b="1" dirty="0" smtClean="0">
                  <a:latin typeface="Calibri" pitchFamily="34" charset="0"/>
                </a:rPr>
                <a:t>90%</a:t>
              </a:r>
              <a:endParaRPr lang="en-US" sz="3200" b="1" dirty="0">
                <a:latin typeface="Calibri" pitchFamily="34" charset="0"/>
              </a:endParaRPr>
            </a:p>
          </p:txBody>
        </p:sp>
      </p:grpSp>
      <p:grpSp>
        <p:nvGrpSpPr>
          <p:cNvPr id="77" name="Group 76"/>
          <p:cNvGrpSpPr/>
          <p:nvPr/>
        </p:nvGrpSpPr>
        <p:grpSpPr>
          <a:xfrm>
            <a:off x="8189828" y="1905000"/>
            <a:ext cx="1109599" cy="4242375"/>
            <a:chOff x="8189828" y="1905000"/>
            <a:chExt cx="1109599" cy="4242375"/>
          </a:xfrm>
        </p:grpSpPr>
        <p:sp>
          <p:nvSpPr>
            <p:cNvPr id="66" name="Can 65"/>
            <p:cNvSpPr/>
            <p:nvPr/>
          </p:nvSpPr>
          <p:spPr>
            <a:xfrm>
              <a:off x="8281703" y="1981200"/>
              <a:ext cx="777210" cy="3505200"/>
            </a:xfrm>
            <a:prstGeom prst="can">
              <a:avLst/>
            </a:prstGeom>
            <a:gradFill flip="none" rotWithShape="1">
              <a:gsLst>
                <a:gs pos="0">
                  <a:schemeClr val="bg1">
                    <a:lumMod val="75000"/>
                  </a:schemeClr>
                </a:gs>
                <a:gs pos="5000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0" scaled="1"/>
              <a:tileRect/>
            </a:gradFill>
            <a:ln w="6350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Calibri" pitchFamily="34" charset="0"/>
              </a:endParaRPr>
            </a:p>
          </p:txBody>
        </p:sp>
        <p:grpSp>
          <p:nvGrpSpPr>
            <p:cNvPr id="76" name="Group 75"/>
            <p:cNvGrpSpPr/>
            <p:nvPr/>
          </p:nvGrpSpPr>
          <p:grpSpPr>
            <a:xfrm>
              <a:off x="8189828" y="1905000"/>
              <a:ext cx="1109599" cy="4242375"/>
              <a:chOff x="8189828" y="1905000"/>
              <a:chExt cx="1109599" cy="4242375"/>
            </a:xfrm>
          </p:grpSpPr>
          <p:pic>
            <p:nvPicPr>
              <p:cNvPr id="67" name="Picture 2"/>
              <p:cNvPicPr>
                <a:picLocks noChangeAspect="1" noChangeArrowheads="1"/>
              </p:cNvPicPr>
              <p:nvPr/>
            </p:nvPicPr>
            <p:blipFill>
              <a:blip r:embed="rId11" cstate="email">
                <a:duotone>
                  <a:schemeClr val="accent6">
                    <a:shade val="45000"/>
                    <a:satMod val="135000"/>
                  </a:schemeClr>
                  <a:prstClr val="white"/>
                </a:duotone>
              </a:blip>
              <a:srcRect t="-2161"/>
              <a:stretch>
                <a:fillRect/>
              </a:stretch>
            </p:blipFill>
            <p:spPr bwMode="auto">
              <a:xfrm>
                <a:off x="8294649" y="1905000"/>
                <a:ext cx="786041" cy="359410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</p:pic>
          <p:sp>
            <p:nvSpPr>
              <p:cNvPr id="102" name="TextBox 101"/>
              <p:cNvSpPr txBox="1"/>
              <p:nvPr/>
            </p:nvSpPr>
            <p:spPr>
              <a:xfrm>
                <a:off x="8189828" y="5562600"/>
                <a:ext cx="1109599" cy="58477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3200" b="1" dirty="0" smtClean="0">
                    <a:latin typeface="Calibri" pitchFamily="34" charset="0"/>
                  </a:rPr>
                  <a:t>100%</a:t>
                </a:r>
                <a:endParaRPr lang="en-US" sz="3200" b="1" dirty="0">
                  <a:latin typeface="Calibri" pitchFamily="34" charset="0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89654711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7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2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7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2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7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2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" name="Rectangle 66"/>
          <p:cNvSpPr/>
          <p:nvPr/>
        </p:nvSpPr>
        <p:spPr>
          <a:xfrm>
            <a:off x="0" y="4953000"/>
            <a:ext cx="9144000" cy="1295400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Calibri" pitchFamily="34" charset="0"/>
            </a:endParaRPr>
          </a:p>
        </p:txBody>
      </p:sp>
      <p:sp>
        <p:nvSpPr>
          <p:cNvPr id="2050" name="Title 4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dirty="0" smtClean="0">
                <a:latin typeface="Franklin Gothic Medium Cond" pitchFamily="34" charset="0"/>
              </a:rPr>
              <a:t>Change over time</a:t>
            </a:r>
          </a:p>
        </p:txBody>
      </p:sp>
      <p:grpSp>
        <p:nvGrpSpPr>
          <p:cNvPr id="2" name="Group 72"/>
          <p:cNvGrpSpPr/>
          <p:nvPr/>
        </p:nvGrpSpPr>
        <p:grpSpPr>
          <a:xfrm>
            <a:off x="3010888" y="3456625"/>
            <a:ext cx="2971800" cy="2374075"/>
            <a:chOff x="-152400" y="1671032"/>
            <a:chExt cx="2971800" cy="2374075"/>
          </a:xfrm>
        </p:grpSpPr>
        <p:sp>
          <p:nvSpPr>
            <p:cNvPr id="11" name="Ellipse 98"/>
            <p:cNvSpPr/>
            <p:nvPr/>
          </p:nvSpPr>
          <p:spPr bwMode="auto">
            <a:xfrm>
              <a:off x="-152400" y="3252432"/>
              <a:ext cx="2971800" cy="786168"/>
            </a:xfrm>
            <a:prstGeom prst="ellipse">
              <a:avLst/>
            </a:prstGeom>
            <a:gradFill flip="none" rotWithShape="1">
              <a:gsLst>
                <a:gs pos="100000">
                  <a:srgbClr val="FFFFFF">
                    <a:alpha val="0"/>
                  </a:srgbClr>
                </a:gs>
                <a:gs pos="0">
                  <a:srgbClr val="E6E6E6">
                    <a:lumMod val="10000"/>
                    <a:alpha val="76000"/>
                  </a:srgbClr>
                </a:gs>
              </a:gsLst>
              <a:path path="shape">
                <a:fillToRect l="50000" t="50000" r="50000" b="50000"/>
              </a:path>
              <a:tileRect/>
            </a:gra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algn="ctr">
                <a:defRPr/>
              </a:pPr>
              <a:endParaRPr lang="en-US">
                <a:solidFill>
                  <a:srgbClr val="FFFFFF"/>
                </a:solidFill>
                <a:latin typeface="Calibri" pitchFamily="-111" charset="0"/>
                <a:ea typeface="ＭＳ Ｐゴシック" pitchFamily="-111" charset="-128"/>
              </a:endParaRPr>
            </a:p>
          </p:txBody>
        </p:sp>
        <p:grpSp>
          <p:nvGrpSpPr>
            <p:cNvPr id="3" name="Group 64"/>
            <p:cNvGrpSpPr/>
            <p:nvPr/>
          </p:nvGrpSpPr>
          <p:grpSpPr>
            <a:xfrm>
              <a:off x="323600" y="1671032"/>
              <a:ext cx="2000250" cy="2374075"/>
              <a:chOff x="323600" y="1671032"/>
              <a:chExt cx="2000250" cy="2374075"/>
            </a:xfrm>
          </p:grpSpPr>
          <p:sp>
            <p:nvSpPr>
              <p:cNvPr id="5" name="Oval 4"/>
              <p:cNvSpPr/>
              <p:nvPr/>
            </p:nvSpPr>
            <p:spPr>
              <a:xfrm>
                <a:off x="323600" y="1671032"/>
                <a:ext cx="1981200" cy="1981200"/>
              </a:xfrm>
              <a:prstGeom prst="ellipse">
                <a:avLst/>
              </a:prstGeom>
              <a:gradFill flip="none" rotWithShape="1">
                <a:gsLst>
                  <a:gs pos="0">
                    <a:schemeClr val="bg1"/>
                  </a:gs>
                  <a:gs pos="100000">
                    <a:schemeClr val="bg1">
                      <a:lumMod val="65000"/>
                    </a:schemeClr>
                  </a:gs>
                </a:gsLst>
                <a:path path="circle">
                  <a:fillToRect l="50000" t="50000" r="50000" b="50000"/>
                </a:path>
                <a:tileRect/>
              </a:gradFill>
              <a:ln w="3175"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latin typeface="Calibri" pitchFamily="34" charset="0"/>
                </a:endParaRPr>
              </a:p>
            </p:txBody>
          </p:sp>
          <p:sp>
            <p:nvSpPr>
              <p:cNvPr id="6" name="Ellipse 100"/>
              <p:cNvSpPr>
                <a:spLocks noChangeArrowheads="1"/>
              </p:cNvSpPr>
              <p:nvPr/>
            </p:nvSpPr>
            <p:spPr bwMode="auto">
              <a:xfrm>
                <a:off x="628399" y="1711607"/>
                <a:ext cx="1295401" cy="1148713"/>
              </a:xfrm>
              <a:prstGeom prst="ellipse">
                <a:avLst/>
              </a:prstGeom>
              <a:gradFill rotWithShape="1">
                <a:gsLst>
                  <a:gs pos="0">
                    <a:srgbClr val="FFFFFF">
                      <a:alpha val="76999"/>
                    </a:srgbClr>
                  </a:gs>
                  <a:gs pos="100000">
                    <a:srgbClr val="8EB4E3">
                      <a:alpha val="0"/>
                    </a:srgbClr>
                  </a:gs>
                </a:gsLst>
                <a:lin ang="5400000"/>
              </a:gradFill>
              <a:ln w="9525">
                <a:noFill/>
                <a:round/>
                <a:headEnd/>
                <a:tailEnd/>
              </a:ln>
            </p:spPr>
            <p:txBody>
              <a:bodyPr anchor="ctr"/>
              <a:lstStyle/>
              <a:p>
                <a:pPr algn="ctr"/>
                <a:endParaRPr lang="en-US">
                  <a:solidFill>
                    <a:srgbClr val="FFFFFF"/>
                  </a:solidFill>
                  <a:latin typeface="Calibri" charset="0"/>
                  <a:ea typeface="ＭＳ Ｐゴシック" pitchFamily="34" charset="-128"/>
                </a:endParaRPr>
              </a:p>
            </p:txBody>
          </p:sp>
          <p:pic>
            <p:nvPicPr>
              <p:cNvPr id="10" name="Picture 2"/>
              <p:cNvPicPr>
                <a:picLocks noChangeAspect="1" noChangeArrowheads="1"/>
              </p:cNvPicPr>
              <p:nvPr/>
            </p:nvPicPr>
            <p:blipFill>
              <a:blip r:embed="rId2" cstate="email"/>
              <a:srcRect/>
              <a:stretch>
                <a:fillRect/>
              </a:stretch>
            </p:blipFill>
            <p:spPr bwMode="auto">
              <a:xfrm>
                <a:off x="323600" y="3271232"/>
                <a:ext cx="2000250" cy="40005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</p:pic>
          <p:sp>
            <p:nvSpPr>
              <p:cNvPr id="9" name="Oval 8"/>
              <p:cNvSpPr/>
              <p:nvPr/>
            </p:nvSpPr>
            <p:spPr>
              <a:xfrm>
                <a:off x="528450" y="2444907"/>
                <a:ext cx="1600200" cy="1600200"/>
              </a:xfrm>
              <a:prstGeom prst="ellipse">
                <a:avLst/>
              </a:prstGeom>
              <a:gradFill flip="none" rotWithShape="1">
                <a:gsLst>
                  <a:gs pos="0">
                    <a:schemeClr val="accent2">
                      <a:lumMod val="75000"/>
                    </a:schemeClr>
                  </a:gs>
                  <a:gs pos="100000">
                    <a:schemeClr val="accent2">
                      <a:lumMod val="50000"/>
                    </a:schemeClr>
                  </a:gs>
                </a:gsLst>
                <a:path path="circle">
                  <a:fillToRect l="50000" t="50000" r="50000" b="50000"/>
                </a:path>
                <a:tileRect/>
              </a:gradFill>
              <a:ln w="3175">
                <a:solidFill>
                  <a:schemeClr val="bg1">
                    <a:lumMod val="50000"/>
                  </a:schemeClr>
                </a:solidFill>
              </a:ln>
              <a:scene3d>
                <a:camera prst="isometricOffAxis1Top">
                  <a:rot lat="17827248" lon="17266539" rev="4444446"/>
                </a:camera>
                <a:lightRig rig="threePt" dir="t"/>
              </a:scene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latin typeface="Calibri" pitchFamily="34" charset="0"/>
                </a:endParaRPr>
              </a:p>
            </p:txBody>
          </p:sp>
          <p:sp>
            <p:nvSpPr>
              <p:cNvPr id="57" name="TextBox 56"/>
              <p:cNvSpPr txBox="1"/>
              <p:nvPr/>
            </p:nvSpPr>
            <p:spPr>
              <a:xfrm>
                <a:off x="838200" y="1975832"/>
                <a:ext cx="894797" cy="58477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3200" b="1" dirty="0" smtClean="0">
                    <a:latin typeface="Calibri" pitchFamily="34" charset="0"/>
                  </a:rPr>
                  <a:t>10%</a:t>
                </a:r>
                <a:endParaRPr lang="en-US" sz="3200" b="1" dirty="0">
                  <a:latin typeface="Calibri" pitchFamily="34" charset="0"/>
                </a:endParaRPr>
              </a:p>
            </p:txBody>
          </p:sp>
        </p:grpSp>
      </p:grpSp>
      <p:grpSp>
        <p:nvGrpSpPr>
          <p:cNvPr id="4" name="Group 73"/>
          <p:cNvGrpSpPr/>
          <p:nvPr/>
        </p:nvGrpSpPr>
        <p:grpSpPr>
          <a:xfrm>
            <a:off x="5677637" y="3463132"/>
            <a:ext cx="2971800" cy="2367568"/>
            <a:chOff x="2133600" y="1671032"/>
            <a:chExt cx="2971800" cy="2367568"/>
          </a:xfrm>
        </p:grpSpPr>
        <p:sp>
          <p:nvSpPr>
            <p:cNvPr id="14" name="Ellipse 98"/>
            <p:cNvSpPr/>
            <p:nvPr/>
          </p:nvSpPr>
          <p:spPr bwMode="auto">
            <a:xfrm>
              <a:off x="2133600" y="3252432"/>
              <a:ext cx="2971800" cy="786168"/>
            </a:xfrm>
            <a:prstGeom prst="ellipse">
              <a:avLst/>
            </a:prstGeom>
            <a:gradFill flip="none" rotWithShape="1">
              <a:gsLst>
                <a:gs pos="100000">
                  <a:srgbClr val="FFFFFF">
                    <a:alpha val="0"/>
                  </a:srgbClr>
                </a:gs>
                <a:gs pos="0">
                  <a:srgbClr val="E6E6E6">
                    <a:lumMod val="10000"/>
                    <a:alpha val="76000"/>
                  </a:srgbClr>
                </a:gs>
              </a:gsLst>
              <a:path path="shape">
                <a:fillToRect l="50000" t="50000" r="50000" b="50000"/>
              </a:path>
              <a:tileRect/>
            </a:gra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algn="ctr">
                <a:defRPr/>
              </a:pPr>
              <a:endParaRPr lang="en-US">
                <a:solidFill>
                  <a:srgbClr val="FFFFFF"/>
                </a:solidFill>
                <a:latin typeface="Calibri" pitchFamily="-111" charset="0"/>
                <a:ea typeface="ＭＳ Ｐゴシック" pitchFamily="-111" charset="-128"/>
              </a:endParaRPr>
            </a:p>
          </p:txBody>
        </p:sp>
        <p:grpSp>
          <p:nvGrpSpPr>
            <p:cNvPr id="7" name="Group 65"/>
            <p:cNvGrpSpPr/>
            <p:nvPr/>
          </p:nvGrpSpPr>
          <p:grpSpPr>
            <a:xfrm>
              <a:off x="2609600" y="1671032"/>
              <a:ext cx="2000250" cy="2221675"/>
              <a:chOff x="2609600" y="1671032"/>
              <a:chExt cx="2000250" cy="2221675"/>
            </a:xfrm>
          </p:grpSpPr>
          <p:sp>
            <p:nvSpPr>
              <p:cNvPr id="15" name="Oval 14"/>
              <p:cNvSpPr/>
              <p:nvPr/>
            </p:nvSpPr>
            <p:spPr>
              <a:xfrm>
                <a:off x="2609600" y="1671032"/>
                <a:ext cx="1981200" cy="1981200"/>
              </a:xfrm>
              <a:prstGeom prst="ellipse">
                <a:avLst/>
              </a:prstGeom>
              <a:gradFill flip="none" rotWithShape="1">
                <a:gsLst>
                  <a:gs pos="0">
                    <a:schemeClr val="bg1"/>
                  </a:gs>
                  <a:gs pos="100000">
                    <a:schemeClr val="bg1">
                      <a:lumMod val="65000"/>
                    </a:schemeClr>
                  </a:gs>
                </a:gsLst>
                <a:path path="circle">
                  <a:fillToRect l="50000" t="50000" r="50000" b="50000"/>
                </a:path>
                <a:tileRect/>
              </a:gradFill>
              <a:ln w="3175"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latin typeface="Calibri" pitchFamily="34" charset="0"/>
                </a:endParaRPr>
              </a:p>
            </p:txBody>
          </p:sp>
          <p:sp>
            <p:nvSpPr>
              <p:cNvPr id="16" name="Ellipse 100"/>
              <p:cNvSpPr>
                <a:spLocks noChangeArrowheads="1"/>
              </p:cNvSpPr>
              <p:nvPr/>
            </p:nvSpPr>
            <p:spPr bwMode="auto">
              <a:xfrm>
                <a:off x="2914399" y="1711607"/>
                <a:ext cx="1295401" cy="1148713"/>
              </a:xfrm>
              <a:prstGeom prst="ellipse">
                <a:avLst/>
              </a:prstGeom>
              <a:gradFill rotWithShape="1">
                <a:gsLst>
                  <a:gs pos="0">
                    <a:srgbClr val="FFFFFF">
                      <a:alpha val="76999"/>
                    </a:srgbClr>
                  </a:gs>
                  <a:gs pos="100000">
                    <a:srgbClr val="8EB4E3">
                      <a:alpha val="0"/>
                    </a:srgbClr>
                  </a:gs>
                </a:gsLst>
                <a:lin ang="5400000"/>
              </a:gradFill>
              <a:ln w="9525">
                <a:noFill/>
                <a:round/>
                <a:headEnd/>
                <a:tailEnd/>
              </a:ln>
            </p:spPr>
            <p:txBody>
              <a:bodyPr anchor="ctr"/>
              <a:lstStyle/>
              <a:p>
                <a:pPr algn="ctr"/>
                <a:endParaRPr lang="en-US">
                  <a:solidFill>
                    <a:srgbClr val="FFFFFF"/>
                  </a:solidFill>
                  <a:latin typeface="Calibri" charset="0"/>
                  <a:ea typeface="ＭＳ Ｐゴシック" pitchFamily="34" charset="-128"/>
                </a:endParaRPr>
              </a:p>
            </p:txBody>
          </p:sp>
          <p:pic>
            <p:nvPicPr>
              <p:cNvPr id="17" name="Picture 2"/>
              <p:cNvPicPr>
                <a:picLocks noChangeAspect="1" noChangeArrowheads="1"/>
              </p:cNvPicPr>
              <p:nvPr/>
            </p:nvPicPr>
            <p:blipFill>
              <a:blip r:embed="rId3" cstate="email"/>
              <a:srcRect/>
              <a:stretch>
                <a:fillRect/>
              </a:stretch>
            </p:blipFill>
            <p:spPr bwMode="auto">
              <a:xfrm>
                <a:off x="2609600" y="2966432"/>
                <a:ext cx="2000250" cy="70485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</p:pic>
          <p:sp>
            <p:nvSpPr>
              <p:cNvPr id="18" name="Oval 17"/>
              <p:cNvSpPr/>
              <p:nvPr/>
            </p:nvSpPr>
            <p:spPr>
              <a:xfrm>
                <a:off x="2678875" y="2016407"/>
                <a:ext cx="1876300" cy="1876300"/>
              </a:xfrm>
              <a:prstGeom prst="ellipse">
                <a:avLst/>
              </a:prstGeom>
              <a:gradFill flip="none" rotWithShape="1">
                <a:gsLst>
                  <a:gs pos="0">
                    <a:schemeClr val="accent2">
                      <a:lumMod val="75000"/>
                    </a:schemeClr>
                  </a:gs>
                  <a:gs pos="100000">
                    <a:schemeClr val="accent2">
                      <a:lumMod val="50000"/>
                    </a:schemeClr>
                  </a:gs>
                </a:gsLst>
                <a:path path="circle">
                  <a:fillToRect l="50000" t="50000" r="50000" b="50000"/>
                </a:path>
                <a:tileRect/>
              </a:gradFill>
              <a:ln w="3175">
                <a:solidFill>
                  <a:schemeClr val="bg1">
                    <a:lumMod val="50000"/>
                  </a:schemeClr>
                </a:solidFill>
              </a:ln>
              <a:scene3d>
                <a:camera prst="isometricOffAxis1Top">
                  <a:rot lat="17827248" lon="17266539" rev="4444446"/>
                </a:camera>
                <a:lightRig rig="threePt" dir="t"/>
              </a:scene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latin typeface="Calibri" pitchFamily="34" charset="0"/>
                </a:endParaRPr>
              </a:p>
            </p:txBody>
          </p:sp>
          <p:sp>
            <p:nvSpPr>
              <p:cNvPr id="58" name="TextBox 57"/>
              <p:cNvSpPr txBox="1"/>
              <p:nvPr/>
            </p:nvSpPr>
            <p:spPr>
              <a:xfrm>
                <a:off x="3200400" y="1975832"/>
                <a:ext cx="901209" cy="58477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3200" b="1" dirty="0" smtClean="0">
                    <a:latin typeface="Calibri" pitchFamily="34" charset="0"/>
                  </a:rPr>
                  <a:t>25%</a:t>
                </a:r>
                <a:endParaRPr lang="en-US" sz="3200" b="1" dirty="0">
                  <a:latin typeface="Calibri" pitchFamily="34" charset="0"/>
                </a:endParaRPr>
              </a:p>
            </p:txBody>
          </p:sp>
        </p:grpSp>
      </p:grpSp>
      <p:grpSp>
        <p:nvGrpSpPr>
          <p:cNvPr id="8" name="Group 69"/>
          <p:cNvGrpSpPr/>
          <p:nvPr/>
        </p:nvGrpSpPr>
        <p:grpSpPr>
          <a:xfrm>
            <a:off x="292517" y="3376614"/>
            <a:ext cx="2971800" cy="2367568"/>
            <a:chOff x="2133600" y="4261832"/>
            <a:chExt cx="2971800" cy="2367568"/>
          </a:xfrm>
        </p:grpSpPr>
        <p:sp>
          <p:nvSpPr>
            <p:cNvPr id="38" name="Ellipse 98"/>
            <p:cNvSpPr/>
            <p:nvPr/>
          </p:nvSpPr>
          <p:spPr bwMode="auto">
            <a:xfrm>
              <a:off x="2133600" y="5843232"/>
              <a:ext cx="2971800" cy="786168"/>
            </a:xfrm>
            <a:prstGeom prst="ellipse">
              <a:avLst/>
            </a:prstGeom>
            <a:gradFill flip="none" rotWithShape="1">
              <a:gsLst>
                <a:gs pos="100000">
                  <a:srgbClr val="FFFFFF">
                    <a:alpha val="0"/>
                  </a:srgbClr>
                </a:gs>
                <a:gs pos="0">
                  <a:srgbClr val="E6E6E6">
                    <a:lumMod val="10000"/>
                    <a:alpha val="76000"/>
                  </a:srgbClr>
                </a:gs>
              </a:gsLst>
              <a:path path="shape">
                <a:fillToRect l="50000" t="50000" r="50000" b="50000"/>
              </a:path>
              <a:tileRect/>
            </a:gra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algn="ctr">
                <a:defRPr/>
              </a:pPr>
              <a:endParaRPr lang="en-US">
                <a:solidFill>
                  <a:srgbClr val="FFFFFF"/>
                </a:solidFill>
                <a:latin typeface="Calibri" pitchFamily="-111" charset="0"/>
                <a:ea typeface="ＭＳ Ｐゴシック" pitchFamily="-111" charset="-128"/>
              </a:endParaRPr>
            </a:p>
          </p:txBody>
        </p:sp>
        <p:sp>
          <p:nvSpPr>
            <p:cNvPr id="39" name="Oval 38"/>
            <p:cNvSpPr/>
            <p:nvPr/>
          </p:nvSpPr>
          <p:spPr>
            <a:xfrm>
              <a:off x="2609600" y="4261832"/>
              <a:ext cx="1981200" cy="1981200"/>
            </a:xfrm>
            <a:prstGeom prst="ellipse">
              <a:avLst/>
            </a:pr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65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Calibri" pitchFamily="34" charset="0"/>
              </a:endParaRPr>
            </a:p>
          </p:txBody>
        </p:sp>
        <p:sp>
          <p:nvSpPr>
            <p:cNvPr id="40" name="Ellipse 100"/>
            <p:cNvSpPr>
              <a:spLocks noChangeArrowheads="1"/>
            </p:cNvSpPr>
            <p:nvPr/>
          </p:nvSpPr>
          <p:spPr bwMode="auto">
            <a:xfrm>
              <a:off x="2914399" y="4302407"/>
              <a:ext cx="1295401" cy="1148713"/>
            </a:xfrm>
            <a:prstGeom prst="ellipse">
              <a:avLst/>
            </a:prstGeom>
            <a:gradFill rotWithShape="1">
              <a:gsLst>
                <a:gs pos="0">
                  <a:srgbClr val="FFFFFF">
                    <a:alpha val="76999"/>
                  </a:srgbClr>
                </a:gs>
                <a:gs pos="100000">
                  <a:srgbClr val="8EB4E3">
                    <a:alpha val="0"/>
                  </a:srgbClr>
                </a:gs>
              </a:gsLst>
              <a:lin ang="5400000"/>
            </a:gradFill>
            <a:ln w="9525">
              <a:noFill/>
              <a:round/>
              <a:headEnd/>
              <a:tailEnd/>
            </a:ln>
          </p:spPr>
          <p:txBody>
            <a:bodyPr anchor="ctr"/>
            <a:lstStyle/>
            <a:p>
              <a:pPr algn="ctr"/>
              <a:endParaRPr lang="en-US">
                <a:solidFill>
                  <a:srgbClr val="FFFFFF"/>
                </a:solidFill>
                <a:latin typeface="Calibri" charset="0"/>
                <a:ea typeface="ＭＳ Ｐゴシック" pitchFamily="34" charset="-128"/>
              </a:endParaRPr>
            </a:p>
          </p:txBody>
        </p:sp>
        <p:sp>
          <p:nvSpPr>
            <p:cNvPr id="63" name="TextBox 62"/>
            <p:cNvSpPr txBox="1"/>
            <p:nvPr/>
          </p:nvSpPr>
          <p:spPr>
            <a:xfrm>
              <a:off x="3276600" y="5023832"/>
              <a:ext cx="692818" cy="58477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3200" b="1" dirty="0" smtClean="0">
                  <a:latin typeface="Calibri" pitchFamily="34" charset="0"/>
                </a:rPr>
                <a:t>0%</a:t>
              </a:r>
              <a:endParaRPr lang="en-US" sz="3200" b="1" dirty="0">
                <a:latin typeface="Calibri" pitchFamily="34" charset="0"/>
              </a:endParaRPr>
            </a:p>
          </p:txBody>
        </p:sp>
      </p:grpSp>
      <p:sp>
        <p:nvSpPr>
          <p:cNvPr id="64" name="TextBox 63"/>
          <p:cNvSpPr txBox="1"/>
          <p:nvPr/>
        </p:nvSpPr>
        <p:spPr>
          <a:xfrm>
            <a:off x="457200" y="2026380"/>
            <a:ext cx="2553688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400" dirty="0" smtClean="0">
                <a:latin typeface="Calibri" pitchFamily="34" charset="0"/>
              </a:rPr>
              <a:t>Your text here about this data</a:t>
            </a:r>
            <a:endParaRPr lang="en-US" sz="2400" dirty="0">
              <a:latin typeface="Calibri" pitchFamily="34" charset="0"/>
            </a:endParaRPr>
          </a:p>
        </p:txBody>
      </p:sp>
      <p:sp>
        <p:nvSpPr>
          <p:cNvPr id="68" name="TextBox 67"/>
          <p:cNvSpPr txBox="1"/>
          <p:nvPr/>
        </p:nvSpPr>
        <p:spPr>
          <a:xfrm>
            <a:off x="3264317" y="2026380"/>
            <a:ext cx="2553688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400" dirty="0" smtClean="0">
                <a:latin typeface="Calibri" pitchFamily="34" charset="0"/>
              </a:rPr>
              <a:t>Your text here about this data</a:t>
            </a:r>
            <a:endParaRPr lang="en-US" sz="2400" dirty="0">
              <a:latin typeface="Calibri" pitchFamily="34" charset="0"/>
            </a:endParaRPr>
          </a:p>
        </p:txBody>
      </p:sp>
      <p:sp>
        <p:nvSpPr>
          <p:cNvPr id="69" name="TextBox 68"/>
          <p:cNvSpPr txBox="1"/>
          <p:nvPr/>
        </p:nvSpPr>
        <p:spPr>
          <a:xfrm>
            <a:off x="6222912" y="2026380"/>
            <a:ext cx="2553688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400" dirty="0" smtClean="0">
                <a:latin typeface="Calibri" pitchFamily="34" charset="0"/>
              </a:rPr>
              <a:t>Your text here about this data</a:t>
            </a:r>
            <a:endParaRPr lang="en-US" sz="2400" dirty="0">
              <a:latin typeface="Calibri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75910964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7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4" grpId="0"/>
      <p:bldP spid="68" grpId="0"/>
      <p:bldP spid="69" grpId="0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777985"/>
          </a:xfrm>
        </p:spPr>
        <p:txBody>
          <a:bodyPr>
            <a:normAutofit/>
          </a:bodyPr>
          <a:lstStyle/>
          <a:p>
            <a:r>
              <a:rPr lang="en-US" dirty="0" smtClean="0"/>
              <a:t>Our </a:t>
            </a:r>
            <a:r>
              <a:rPr lang="en-US" dirty="0" smtClean="0">
                <a:solidFill>
                  <a:srgbClr val="C00000"/>
                </a:solidFill>
              </a:rPr>
              <a:t>growth</a:t>
            </a:r>
            <a:r>
              <a:rPr lang="en-US" dirty="0" smtClean="0"/>
              <a:t> over the years</a:t>
            </a:r>
            <a:endParaRPr lang="en-US" dirty="0"/>
          </a:p>
        </p:txBody>
      </p:sp>
      <p:grpSp>
        <p:nvGrpSpPr>
          <p:cNvPr id="9" name="Group 52"/>
          <p:cNvGrpSpPr/>
          <p:nvPr/>
        </p:nvGrpSpPr>
        <p:grpSpPr>
          <a:xfrm>
            <a:off x="76200" y="3044424"/>
            <a:ext cx="1295400" cy="3125801"/>
            <a:chOff x="76200" y="3198799"/>
            <a:chExt cx="1295400" cy="3125801"/>
          </a:xfrm>
        </p:grpSpPr>
        <p:sp>
          <p:nvSpPr>
            <p:cNvPr id="20" name="Ellipse 53"/>
            <p:cNvSpPr/>
            <p:nvPr/>
          </p:nvSpPr>
          <p:spPr bwMode="auto">
            <a:xfrm>
              <a:off x="228600" y="4114800"/>
              <a:ext cx="1143000" cy="152400"/>
            </a:xfrm>
            <a:prstGeom prst="ellipse">
              <a:avLst/>
            </a:prstGeom>
            <a:gradFill flip="none" rotWithShape="1">
              <a:gsLst>
                <a:gs pos="24000">
                  <a:sysClr val="windowText" lastClr="000000">
                    <a:alpha val="44000"/>
                  </a:sysClr>
                </a:gs>
                <a:gs pos="100000">
                  <a:sysClr val="window" lastClr="FFFFFF">
                    <a:alpha val="0"/>
                  </a:sysClr>
                </a:gs>
              </a:gsLst>
              <a:path path="shape">
                <a:fillToRect l="50000" t="50000" r="50000" b="50000"/>
              </a:path>
              <a:tileRect/>
            </a:gra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algn="ctr">
                <a:defRPr/>
              </a:pPr>
              <a:endParaRPr lang="da-DK">
                <a:solidFill>
                  <a:srgbClr val="FFFFFF"/>
                </a:solidFill>
                <a:latin typeface="Calibri" pitchFamily="34" charset="0"/>
                <a:ea typeface="ＭＳ Ｐゴシック" charset="-128"/>
              </a:endParaRPr>
            </a:p>
          </p:txBody>
        </p:sp>
        <p:pic>
          <p:nvPicPr>
            <p:cNvPr id="12" name="Picture 11" descr="Badges.png"/>
            <p:cNvPicPr>
              <a:picLocks noChangeAspect="1"/>
            </p:cNvPicPr>
            <p:nvPr/>
          </p:nvPicPr>
          <p:blipFill>
            <a:blip r:embed="rId3" cstate="email"/>
            <a:srcRect/>
            <a:stretch>
              <a:fillRect/>
            </a:stretch>
          </p:blipFill>
          <p:spPr>
            <a:xfrm>
              <a:off x="228600" y="3228347"/>
              <a:ext cx="1066800" cy="1038853"/>
            </a:xfrm>
            <a:prstGeom prst="rect">
              <a:avLst/>
            </a:prstGeom>
          </p:spPr>
        </p:pic>
        <p:pic>
          <p:nvPicPr>
            <p:cNvPr id="13" name="Picture 12" descr="seeds growth.png"/>
            <p:cNvPicPr>
              <a:picLocks noChangeAspect="1"/>
            </p:cNvPicPr>
            <p:nvPr/>
          </p:nvPicPr>
          <p:blipFill>
            <a:blip r:embed="rId4" cstate="email"/>
            <a:srcRect/>
            <a:stretch>
              <a:fillRect/>
            </a:stretch>
          </p:blipFill>
          <p:spPr>
            <a:xfrm>
              <a:off x="457200" y="3198799"/>
              <a:ext cx="692275" cy="949938"/>
            </a:xfrm>
            <a:prstGeom prst="rect">
              <a:avLst/>
            </a:prstGeom>
          </p:spPr>
        </p:pic>
        <p:sp>
          <p:nvSpPr>
            <p:cNvPr id="27" name="TextBox 26"/>
            <p:cNvSpPr txBox="1"/>
            <p:nvPr/>
          </p:nvSpPr>
          <p:spPr>
            <a:xfrm>
              <a:off x="304800" y="4491335"/>
              <a:ext cx="806631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400" b="1" dirty="0" smtClean="0">
                  <a:latin typeface="Calibri" pitchFamily="34" charset="0"/>
                </a:rPr>
                <a:t>2007</a:t>
              </a:r>
              <a:endParaRPr lang="en-US" sz="2400" b="1" dirty="0">
                <a:latin typeface="Calibri" pitchFamily="34" charset="0"/>
              </a:endParaRPr>
            </a:p>
          </p:txBody>
        </p:sp>
        <p:cxnSp>
          <p:nvCxnSpPr>
            <p:cNvPr id="29" name="Straight Connector 28"/>
            <p:cNvCxnSpPr/>
            <p:nvPr/>
          </p:nvCxnSpPr>
          <p:spPr>
            <a:xfrm>
              <a:off x="76200" y="4876800"/>
              <a:ext cx="1219200" cy="1588"/>
            </a:xfrm>
            <a:prstGeom prst="line">
              <a:avLst/>
            </a:prstGeom>
            <a:ln>
              <a:solidFill>
                <a:schemeClr val="accent3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" name="Straight Connector 30"/>
            <p:cNvCxnSpPr/>
            <p:nvPr/>
          </p:nvCxnSpPr>
          <p:spPr>
            <a:xfrm rot="5400000">
              <a:off x="572294" y="5599906"/>
              <a:ext cx="1447800" cy="1588"/>
            </a:xfrm>
            <a:prstGeom prst="line">
              <a:avLst/>
            </a:prstGeom>
            <a:ln>
              <a:solidFill>
                <a:schemeClr val="accent3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2" name="TextBox 31"/>
            <p:cNvSpPr txBox="1"/>
            <p:nvPr/>
          </p:nvSpPr>
          <p:spPr>
            <a:xfrm>
              <a:off x="76200" y="4953000"/>
              <a:ext cx="12192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dirty="0" smtClean="0">
                  <a:latin typeface="Calibri" pitchFamily="34" charset="0"/>
                </a:rPr>
                <a:t>Your text here</a:t>
              </a:r>
              <a:endParaRPr lang="en-US" dirty="0">
                <a:latin typeface="Calibri" pitchFamily="34" charset="0"/>
              </a:endParaRPr>
            </a:p>
          </p:txBody>
        </p:sp>
      </p:grpSp>
      <p:grpSp>
        <p:nvGrpSpPr>
          <p:cNvPr id="14" name="Group 53"/>
          <p:cNvGrpSpPr/>
          <p:nvPr/>
        </p:nvGrpSpPr>
        <p:grpSpPr>
          <a:xfrm>
            <a:off x="1371600" y="2871668"/>
            <a:ext cx="1371600" cy="3298557"/>
            <a:chOff x="1371600" y="3026043"/>
            <a:chExt cx="1371600" cy="3298557"/>
          </a:xfrm>
        </p:grpSpPr>
        <p:sp>
          <p:nvSpPr>
            <p:cNvPr id="19" name="Ellipse 53"/>
            <p:cNvSpPr/>
            <p:nvPr/>
          </p:nvSpPr>
          <p:spPr bwMode="auto">
            <a:xfrm>
              <a:off x="1371600" y="4114800"/>
              <a:ext cx="1371600" cy="228600"/>
            </a:xfrm>
            <a:prstGeom prst="ellipse">
              <a:avLst/>
            </a:prstGeom>
            <a:gradFill flip="none" rotWithShape="1">
              <a:gsLst>
                <a:gs pos="24000">
                  <a:sysClr val="windowText" lastClr="000000">
                    <a:alpha val="44000"/>
                  </a:sysClr>
                </a:gs>
                <a:gs pos="100000">
                  <a:sysClr val="window" lastClr="FFFFFF">
                    <a:alpha val="0"/>
                  </a:sysClr>
                </a:gs>
              </a:gsLst>
              <a:path path="shape">
                <a:fillToRect l="50000" t="50000" r="50000" b="50000"/>
              </a:path>
              <a:tileRect/>
            </a:gra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algn="ctr">
                <a:defRPr/>
              </a:pPr>
              <a:endParaRPr lang="da-DK">
                <a:solidFill>
                  <a:srgbClr val="FFFFFF"/>
                </a:solidFill>
                <a:latin typeface="Calibri" pitchFamily="34" charset="0"/>
                <a:ea typeface="ＭＳ Ｐゴシック" charset="-128"/>
              </a:endParaRPr>
            </a:p>
          </p:txBody>
        </p:sp>
        <p:pic>
          <p:nvPicPr>
            <p:cNvPr id="10" name="Picture 9" descr="Badges.png"/>
            <p:cNvPicPr>
              <a:picLocks noChangeAspect="1"/>
            </p:cNvPicPr>
            <p:nvPr/>
          </p:nvPicPr>
          <p:blipFill>
            <a:blip r:embed="rId5" cstate="email"/>
            <a:srcRect/>
            <a:stretch>
              <a:fillRect/>
            </a:stretch>
          </p:blipFill>
          <p:spPr>
            <a:xfrm>
              <a:off x="1371600" y="3026043"/>
              <a:ext cx="1295400" cy="1261464"/>
            </a:xfrm>
            <a:prstGeom prst="rect">
              <a:avLst/>
            </a:prstGeom>
          </p:spPr>
        </p:pic>
        <p:pic>
          <p:nvPicPr>
            <p:cNvPr id="11" name="Picture 10" descr="seeds growth.png"/>
            <p:cNvPicPr>
              <a:picLocks noChangeAspect="1"/>
            </p:cNvPicPr>
            <p:nvPr/>
          </p:nvPicPr>
          <p:blipFill>
            <a:blip r:embed="rId6" cstate="email"/>
            <a:srcRect/>
            <a:stretch>
              <a:fillRect/>
            </a:stretch>
          </p:blipFill>
          <p:spPr>
            <a:xfrm>
              <a:off x="1600200" y="3250731"/>
              <a:ext cx="838200" cy="1092669"/>
            </a:xfrm>
            <a:prstGeom prst="rect">
              <a:avLst/>
            </a:prstGeom>
          </p:spPr>
        </p:pic>
        <p:sp>
          <p:nvSpPr>
            <p:cNvPr id="33" name="TextBox 32"/>
            <p:cNvSpPr txBox="1"/>
            <p:nvPr/>
          </p:nvSpPr>
          <p:spPr>
            <a:xfrm>
              <a:off x="1751012" y="4491335"/>
              <a:ext cx="806631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400" b="1" dirty="0" smtClean="0">
                  <a:latin typeface="Calibri" pitchFamily="34" charset="0"/>
                </a:rPr>
                <a:t>2008</a:t>
              </a:r>
              <a:endParaRPr lang="en-US" sz="2400" b="1" dirty="0">
                <a:latin typeface="Calibri" pitchFamily="34" charset="0"/>
              </a:endParaRPr>
            </a:p>
          </p:txBody>
        </p:sp>
        <p:cxnSp>
          <p:nvCxnSpPr>
            <p:cNvPr id="34" name="Straight Connector 33"/>
            <p:cNvCxnSpPr/>
            <p:nvPr/>
          </p:nvCxnSpPr>
          <p:spPr>
            <a:xfrm>
              <a:off x="1522412" y="4876800"/>
              <a:ext cx="1219200" cy="1588"/>
            </a:xfrm>
            <a:prstGeom prst="line">
              <a:avLst/>
            </a:prstGeom>
            <a:ln>
              <a:solidFill>
                <a:schemeClr val="accent3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" name="Straight Connector 34"/>
            <p:cNvCxnSpPr/>
            <p:nvPr/>
          </p:nvCxnSpPr>
          <p:spPr>
            <a:xfrm rot="5400000">
              <a:off x="2018506" y="5599906"/>
              <a:ext cx="1447800" cy="1588"/>
            </a:xfrm>
            <a:prstGeom prst="line">
              <a:avLst/>
            </a:prstGeom>
            <a:ln>
              <a:solidFill>
                <a:schemeClr val="accent3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6" name="TextBox 35"/>
            <p:cNvSpPr txBox="1"/>
            <p:nvPr/>
          </p:nvSpPr>
          <p:spPr>
            <a:xfrm>
              <a:off x="1522412" y="4953000"/>
              <a:ext cx="12192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dirty="0" smtClean="0">
                  <a:latin typeface="Calibri" pitchFamily="34" charset="0"/>
                </a:rPr>
                <a:t>Your text here</a:t>
              </a:r>
              <a:endParaRPr lang="en-US" dirty="0">
                <a:latin typeface="Calibri" pitchFamily="34" charset="0"/>
              </a:endParaRPr>
            </a:p>
          </p:txBody>
        </p:sp>
      </p:grpSp>
      <p:grpSp>
        <p:nvGrpSpPr>
          <p:cNvPr id="15" name="Group 54"/>
          <p:cNvGrpSpPr/>
          <p:nvPr/>
        </p:nvGrpSpPr>
        <p:grpSpPr>
          <a:xfrm>
            <a:off x="2743199" y="1958918"/>
            <a:ext cx="1828801" cy="4211307"/>
            <a:chOff x="2743199" y="2113293"/>
            <a:chExt cx="1828801" cy="4211307"/>
          </a:xfrm>
        </p:grpSpPr>
        <p:sp>
          <p:nvSpPr>
            <p:cNvPr id="18" name="Ellipse 53"/>
            <p:cNvSpPr/>
            <p:nvPr/>
          </p:nvSpPr>
          <p:spPr bwMode="auto">
            <a:xfrm>
              <a:off x="2743200" y="4108273"/>
              <a:ext cx="1828800" cy="304800"/>
            </a:xfrm>
            <a:prstGeom prst="ellipse">
              <a:avLst/>
            </a:prstGeom>
            <a:gradFill flip="none" rotWithShape="1">
              <a:gsLst>
                <a:gs pos="24000">
                  <a:sysClr val="windowText" lastClr="000000">
                    <a:alpha val="44000"/>
                  </a:sysClr>
                </a:gs>
                <a:gs pos="100000">
                  <a:sysClr val="window" lastClr="FFFFFF">
                    <a:alpha val="0"/>
                  </a:sysClr>
                </a:gs>
              </a:gsLst>
              <a:path path="shape">
                <a:fillToRect l="50000" t="50000" r="50000" b="50000"/>
              </a:path>
              <a:tileRect/>
            </a:gra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algn="ctr">
                <a:defRPr/>
              </a:pPr>
              <a:endParaRPr lang="da-DK">
                <a:solidFill>
                  <a:srgbClr val="FFFFFF"/>
                </a:solidFill>
                <a:latin typeface="Calibri" pitchFamily="34" charset="0"/>
                <a:ea typeface="ＭＳ Ｐゴシック" charset="-128"/>
              </a:endParaRPr>
            </a:p>
          </p:txBody>
        </p:sp>
        <p:pic>
          <p:nvPicPr>
            <p:cNvPr id="7" name="Picture 6" descr="Badges.png"/>
            <p:cNvPicPr>
              <a:picLocks noChangeAspect="1"/>
            </p:cNvPicPr>
            <p:nvPr/>
          </p:nvPicPr>
          <p:blipFill>
            <a:blip r:embed="rId7" cstate="email"/>
            <a:srcRect/>
            <a:stretch>
              <a:fillRect/>
            </a:stretch>
          </p:blipFill>
          <p:spPr>
            <a:xfrm>
              <a:off x="2743199" y="2722893"/>
              <a:ext cx="1664101" cy="1620507"/>
            </a:xfrm>
            <a:prstGeom prst="rect">
              <a:avLst/>
            </a:prstGeom>
          </p:spPr>
        </p:pic>
        <p:pic>
          <p:nvPicPr>
            <p:cNvPr id="8" name="Picture 7" descr="Plant growth.png"/>
            <p:cNvPicPr>
              <a:picLocks noChangeAspect="1"/>
            </p:cNvPicPr>
            <p:nvPr/>
          </p:nvPicPr>
          <p:blipFill>
            <a:blip r:embed="rId8" cstate="email"/>
            <a:srcRect/>
            <a:stretch>
              <a:fillRect/>
            </a:stretch>
          </p:blipFill>
          <p:spPr>
            <a:xfrm>
              <a:off x="3035700" y="2113293"/>
              <a:ext cx="1066800" cy="2012036"/>
            </a:xfrm>
            <a:prstGeom prst="rect">
              <a:avLst/>
            </a:prstGeom>
          </p:spPr>
        </p:pic>
        <p:sp>
          <p:nvSpPr>
            <p:cNvPr id="37" name="TextBox 36"/>
            <p:cNvSpPr txBox="1"/>
            <p:nvPr/>
          </p:nvSpPr>
          <p:spPr>
            <a:xfrm>
              <a:off x="3276600" y="4491335"/>
              <a:ext cx="806631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400" b="1" dirty="0" smtClean="0">
                  <a:latin typeface="Calibri" pitchFamily="34" charset="0"/>
                </a:rPr>
                <a:t>2009</a:t>
              </a:r>
              <a:endParaRPr lang="en-US" sz="2400" b="1" dirty="0">
                <a:latin typeface="Calibri" pitchFamily="34" charset="0"/>
              </a:endParaRPr>
            </a:p>
          </p:txBody>
        </p:sp>
        <p:cxnSp>
          <p:nvCxnSpPr>
            <p:cNvPr id="38" name="Straight Connector 37"/>
            <p:cNvCxnSpPr/>
            <p:nvPr/>
          </p:nvCxnSpPr>
          <p:spPr>
            <a:xfrm>
              <a:off x="3048000" y="4876800"/>
              <a:ext cx="1371600" cy="1588"/>
            </a:xfrm>
            <a:prstGeom prst="line">
              <a:avLst/>
            </a:prstGeom>
            <a:ln>
              <a:solidFill>
                <a:schemeClr val="accent3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" name="Straight Connector 38"/>
            <p:cNvCxnSpPr/>
            <p:nvPr/>
          </p:nvCxnSpPr>
          <p:spPr>
            <a:xfrm rot="5400000">
              <a:off x="3694906" y="5599906"/>
              <a:ext cx="1447800" cy="1588"/>
            </a:xfrm>
            <a:prstGeom prst="line">
              <a:avLst/>
            </a:prstGeom>
            <a:ln>
              <a:solidFill>
                <a:schemeClr val="accent3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0" name="TextBox 39"/>
            <p:cNvSpPr txBox="1"/>
            <p:nvPr/>
          </p:nvSpPr>
          <p:spPr>
            <a:xfrm>
              <a:off x="3048000" y="4953000"/>
              <a:ext cx="12192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dirty="0" smtClean="0">
                  <a:latin typeface="Calibri" pitchFamily="34" charset="0"/>
                </a:rPr>
                <a:t>Your text here</a:t>
              </a:r>
              <a:endParaRPr lang="en-US" dirty="0">
                <a:latin typeface="Calibri" pitchFamily="34" charset="0"/>
              </a:endParaRPr>
            </a:p>
          </p:txBody>
        </p:sp>
      </p:grpSp>
      <p:grpSp>
        <p:nvGrpSpPr>
          <p:cNvPr id="21" name="Group 55"/>
          <p:cNvGrpSpPr/>
          <p:nvPr/>
        </p:nvGrpSpPr>
        <p:grpSpPr>
          <a:xfrm>
            <a:off x="4343400" y="1979225"/>
            <a:ext cx="2209800" cy="4195465"/>
            <a:chOff x="4343400" y="2133600"/>
            <a:chExt cx="2209800" cy="4195465"/>
          </a:xfrm>
        </p:grpSpPr>
        <p:sp>
          <p:nvSpPr>
            <p:cNvPr id="17" name="Ellipse 53"/>
            <p:cNvSpPr/>
            <p:nvPr/>
          </p:nvSpPr>
          <p:spPr bwMode="auto">
            <a:xfrm>
              <a:off x="4343400" y="4174706"/>
              <a:ext cx="2209800" cy="321094"/>
            </a:xfrm>
            <a:prstGeom prst="ellipse">
              <a:avLst/>
            </a:prstGeom>
            <a:gradFill flip="none" rotWithShape="1">
              <a:gsLst>
                <a:gs pos="24000">
                  <a:sysClr val="windowText" lastClr="000000">
                    <a:alpha val="44000"/>
                  </a:sysClr>
                </a:gs>
                <a:gs pos="100000">
                  <a:sysClr val="window" lastClr="FFFFFF">
                    <a:alpha val="0"/>
                  </a:sysClr>
                </a:gs>
              </a:gsLst>
              <a:path path="shape">
                <a:fillToRect l="50000" t="50000" r="50000" b="50000"/>
              </a:path>
              <a:tileRect/>
            </a:gra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algn="ctr">
                <a:defRPr/>
              </a:pPr>
              <a:endParaRPr lang="da-DK">
                <a:solidFill>
                  <a:srgbClr val="FFFFFF"/>
                </a:solidFill>
                <a:latin typeface="Calibri" pitchFamily="34" charset="0"/>
                <a:ea typeface="ＭＳ Ｐゴシック" charset="-128"/>
              </a:endParaRPr>
            </a:p>
          </p:txBody>
        </p:sp>
        <p:pic>
          <p:nvPicPr>
            <p:cNvPr id="5" name="Picture 4" descr="Badges.png"/>
            <p:cNvPicPr>
              <a:picLocks noChangeAspect="1"/>
            </p:cNvPicPr>
            <p:nvPr/>
          </p:nvPicPr>
          <p:blipFill>
            <a:blip r:embed="rId9" cstate="email"/>
            <a:srcRect/>
            <a:stretch>
              <a:fillRect/>
            </a:stretch>
          </p:blipFill>
          <p:spPr>
            <a:xfrm>
              <a:off x="4419600" y="2393036"/>
              <a:ext cx="2133600" cy="2077707"/>
            </a:xfrm>
            <a:prstGeom prst="rect">
              <a:avLst/>
            </a:prstGeom>
          </p:spPr>
        </p:pic>
        <p:pic>
          <p:nvPicPr>
            <p:cNvPr id="6" name="Picture 5" descr="Plant growth.png"/>
            <p:cNvPicPr>
              <a:picLocks noChangeAspect="1"/>
            </p:cNvPicPr>
            <p:nvPr/>
          </p:nvPicPr>
          <p:blipFill>
            <a:blip r:embed="rId10" cstate="email"/>
            <a:srcRect/>
            <a:stretch>
              <a:fillRect/>
            </a:stretch>
          </p:blipFill>
          <p:spPr>
            <a:xfrm>
              <a:off x="4724400" y="2133600"/>
              <a:ext cx="1371600" cy="2012036"/>
            </a:xfrm>
            <a:prstGeom prst="rect">
              <a:avLst/>
            </a:prstGeom>
          </p:spPr>
        </p:pic>
        <p:sp>
          <p:nvSpPr>
            <p:cNvPr id="41" name="TextBox 40"/>
            <p:cNvSpPr txBox="1"/>
            <p:nvPr/>
          </p:nvSpPr>
          <p:spPr>
            <a:xfrm>
              <a:off x="5136969" y="4495800"/>
              <a:ext cx="806631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400" b="1" dirty="0" smtClean="0">
                  <a:latin typeface="Calibri" pitchFamily="34" charset="0"/>
                </a:rPr>
                <a:t>2010</a:t>
              </a:r>
              <a:endParaRPr lang="en-US" sz="2400" b="1" dirty="0">
                <a:latin typeface="Calibri" pitchFamily="34" charset="0"/>
              </a:endParaRPr>
            </a:p>
          </p:txBody>
        </p:sp>
        <p:cxnSp>
          <p:nvCxnSpPr>
            <p:cNvPr id="42" name="Straight Connector 41"/>
            <p:cNvCxnSpPr/>
            <p:nvPr/>
          </p:nvCxnSpPr>
          <p:spPr>
            <a:xfrm>
              <a:off x="4876800" y="4881265"/>
              <a:ext cx="1447800" cy="1588"/>
            </a:xfrm>
            <a:prstGeom prst="line">
              <a:avLst/>
            </a:prstGeom>
            <a:ln>
              <a:solidFill>
                <a:schemeClr val="accent3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3" name="Straight Connector 42"/>
            <p:cNvCxnSpPr/>
            <p:nvPr/>
          </p:nvCxnSpPr>
          <p:spPr>
            <a:xfrm rot="5400000">
              <a:off x="5599906" y="5604371"/>
              <a:ext cx="1447800" cy="1588"/>
            </a:xfrm>
            <a:prstGeom prst="line">
              <a:avLst/>
            </a:prstGeom>
            <a:ln>
              <a:solidFill>
                <a:schemeClr val="accent3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4" name="TextBox 43"/>
            <p:cNvSpPr txBox="1"/>
            <p:nvPr/>
          </p:nvSpPr>
          <p:spPr>
            <a:xfrm>
              <a:off x="4800600" y="4969133"/>
              <a:ext cx="1524000" cy="12003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dirty="0" smtClean="0">
                  <a:latin typeface="Calibri" pitchFamily="34" charset="0"/>
                </a:rPr>
                <a:t>Text related to the relevant year to be included</a:t>
              </a:r>
              <a:endParaRPr lang="en-US" dirty="0">
                <a:latin typeface="Calibri" pitchFamily="34" charset="0"/>
              </a:endParaRPr>
            </a:p>
          </p:txBody>
        </p:sp>
      </p:grpSp>
      <p:grpSp>
        <p:nvGrpSpPr>
          <p:cNvPr id="22" name="Group 56"/>
          <p:cNvGrpSpPr/>
          <p:nvPr/>
        </p:nvGrpSpPr>
        <p:grpSpPr>
          <a:xfrm>
            <a:off x="6324600" y="1293425"/>
            <a:ext cx="2667000" cy="4881265"/>
            <a:chOff x="6324600" y="1447800"/>
            <a:chExt cx="2667000" cy="4881265"/>
          </a:xfrm>
        </p:grpSpPr>
        <p:sp>
          <p:nvSpPr>
            <p:cNvPr id="16" name="Ellipse 53"/>
            <p:cNvSpPr/>
            <p:nvPr/>
          </p:nvSpPr>
          <p:spPr bwMode="auto">
            <a:xfrm>
              <a:off x="6324600" y="4184473"/>
              <a:ext cx="2667000" cy="387527"/>
            </a:xfrm>
            <a:prstGeom prst="ellipse">
              <a:avLst/>
            </a:prstGeom>
            <a:gradFill flip="none" rotWithShape="1">
              <a:gsLst>
                <a:gs pos="24000">
                  <a:sysClr val="windowText" lastClr="000000">
                    <a:alpha val="44000"/>
                  </a:sysClr>
                </a:gs>
                <a:gs pos="100000">
                  <a:sysClr val="window" lastClr="FFFFFF">
                    <a:alpha val="0"/>
                  </a:sysClr>
                </a:gs>
              </a:gsLst>
              <a:path path="shape">
                <a:fillToRect l="50000" t="50000" r="50000" b="50000"/>
              </a:path>
              <a:tileRect/>
            </a:gra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algn="ctr">
                <a:defRPr/>
              </a:pPr>
              <a:endParaRPr lang="da-DK">
                <a:solidFill>
                  <a:srgbClr val="FFFFFF"/>
                </a:solidFill>
                <a:latin typeface="Calibri" pitchFamily="34" charset="0"/>
                <a:ea typeface="ＭＳ Ｐゴシック" charset="-128"/>
              </a:endParaRPr>
            </a:p>
          </p:txBody>
        </p:sp>
        <p:pic>
          <p:nvPicPr>
            <p:cNvPr id="3" name="Picture 2" descr="Badges.png"/>
            <p:cNvPicPr>
              <a:picLocks noChangeAspect="1"/>
            </p:cNvPicPr>
            <p:nvPr/>
          </p:nvPicPr>
          <p:blipFill>
            <a:blip r:embed="rId9" cstate="email"/>
            <a:srcRect/>
            <a:stretch>
              <a:fillRect/>
            </a:stretch>
          </p:blipFill>
          <p:spPr>
            <a:xfrm>
              <a:off x="6629400" y="2394136"/>
              <a:ext cx="2133600" cy="2077707"/>
            </a:xfrm>
            <a:prstGeom prst="rect">
              <a:avLst/>
            </a:prstGeom>
          </p:spPr>
        </p:pic>
        <p:pic>
          <p:nvPicPr>
            <p:cNvPr id="4" name="Picture 3" descr="Plant growth.png"/>
            <p:cNvPicPr>
              <a:picLocks noChangeAspect="1"/>
            </p:cNvPicPr>
            <p:nvPr/>
          </p:nvPicPr>
          <p:blipFill>
            <a:blip r:embed="rId11" cstate="email"/>
            <a:srcRect/>
            <a:stretch>
              <a:fillRect/>
            </a:stretch>
          </p:blipFill>
          <p:spPr>
            <a:xfrm>
              <a:off x="6934200" y="1447800"/>
              <a:ext cx="1828800" cy="2414443"/>
            </a:xfrm>
            <a:prstGeom prst="rect">
              <a:avLst/>
            </a:prstGeom>
          </p:spPr>
        </p:pic>
        <p:sp>
          <p:nvSpPr>
            <p:cNvPr id="45" name="TextBox 44"/>
            <p:cNvSpPr txBox="1"/>
            <p:nvPr/>
          </p:nvSpPr>
          <p:spPr>
            <a:xfrm>
              <a:off x="7239000" y="4495800"/>
              <a:ext cx="806631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400" b="1" dirty="0" smtClean="0">
                  <a:latin typeface="Calibri" pitchFamily="34" charset="0"/>
                </a:rPr>
                <a:t>2011</a:t>
              </a:r>
              <a:endParaRPr lang="en-US" sz="2400" b="1" dirty="0">
                <a:latin typeface="Calibri" pitchFamily="34" charset="0"/>
              </a:endParaRPr>
            </a:p>
          </p:txBody>
        </p:sp>
        <p:cxnSp>
          <p:nvCxnSpPr>
            <p:cNvPr id="46" name="Straight Connector 45"/>
            <p:cNvCxnSpPr/>
            <p:nvPr/>
          </p:nvCxnSpPr>
          <p:spPr>
            <a:xfrm>
              <a:off x="6705600" y="4881265"/>
              <a:ext cx="2057400" cy="1588"/>
            </a:xfrm>
            <a:prstGeom prst="line">
              <a:avLst/>
            </a:prstGeom>
            <a:ln>
              <a:solidFill>
                <a:schemeClr val="accent3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" name="Straight Connector 46"/>
            <p:cNvCxnSpPr/>
            <p:nvPr/>
          </p:nvCxnSpPr>
          <p:spPr>
            <a:xfrm rot="5400000">
              <a:off x="8039894" y="5604371"/>
              <a:ext cx="1447800" cy="1588"/>
            </a:xfrm>
            <a:prstGeom prst="line">
              <a:avLst/>
            </a:prstGeom>
            <a:ln>
              <a:solidFill>
                <a:schemeClr val="accent3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8" name="TextBox 47"/>
            <p:cNvSpPr txBox="1"/>
            <p:nvPr/>
          </p:nvSpPr>
          <p:spPr>
            <a:xfrm>
              <a:off x="6781800" y="4957465"/>
              <a:ext cx="1905000" cy="9233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dirty="0" smtClean="0">
                  <a:latin typeface="Calibri" pitchFamily="34" charset="0"/>
                </a:rPr>
                <a:t>Text related to the relevant year to be included</a:t>
              </a:r>
              <a:endParaRPr lang="en-US" dirty="0">
                <a:latin typeface="Calibri" pitchFamily="34" charset="0"/>
              </a:endParaRPr>
            </a:p>
          </p:txBody>
        </p:sp>
      </p:grp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9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2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16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23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2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30" dur="1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2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37" dur="1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0" name="Group 23"/>
          <p:cNvGrpSpPr>
            <a:grpSpLocks/>
          </p:cNvGrpSpPr>
          <p:nvPr/>
        </p:nvGrpSpPr>
        <p:grpSpPr bwMode="auto">
          <a:xfrm>
            <a:off x="0" y="4572000"/>
            <a:ext cx="9144000" cy="1676400"/>
            <a:chOff x="0" y="2086"/>
            <a:chExt cx="5760" cy="1056"/>
          </a:xfrm>
        </p:grpSpPr>
        <p:sp>
          <p:nvSpPr>
            <p:cNvPr id="31" name="Rectangle 3"/>
            <p:cNvSpPr>
              <a:spLocks noChangeArrowheads="1"/>
            </p:cNvSpPr>
            <p:nvPr/>
          </p:nvSpPr>
          <p:spPr bwMode="gray">
            <a:xfrm>
              <a:off x="0" y="2325"/>
              <a:ext cx="5760" cy="817"/>
            </a:xfrm>
            <a:prstGeom prst="rect">
              <a:avLst/>
            </a:prstGeom>
            <a:gradFill rotWithShape="1">
              <a:gsLst>
                <a:gs pos="0">
                  <a:srgbClr val="DDDDDD"/>
                </a:gs>
                <a:gs pos="100000">
                  <a:srgbClr val="FFFFFF"/>
                </a:gs>
              </a:gsLst>
              <a:lin ang="5400000" scaled="1"/>
            </a:gradFill>
            <a:ln w="9525">
              <a:noFill/>
              <a:miter lim="800000"/>
              <a:headEnd/>
              <a:tailEnd/>
            </a:ln>
          </p:spPr>
          <p:txBody>
            <a:bodyPr wrap="none" lIns="90000" tIns="90000" rIns="72000" bIns="90000" anchor="ctr"/>
            <a:lstStyle/>
            <a:p>
              <a:pPr algn="ctr" eaLnBrk="0" hangingPunct="0"/>
              <a:endParaRPr lang="en-US" noProof="1">
                <a:latin typeface="Calibri" pitchFamily="34" charset="0"/>
                <a:cs typeface="Arial" charset="0"/>
              </a:endParaRPr>
            </a:p>
          </p:txBody>
        </p:sp>
        <p:sp>
          <p:nvSpPr>
            <p:cNvPr id="32" name="Rectangle 25"/>
            <p:cNvSpPr>
              <a:spLocks noChangeArrowheads="1"/>
            </p:cNvSpPr>
            <p:nvPr/>
          </p:nvSpPr>
          <p:spPr bwMode="gray">
            <a:xfrm flipV="1">
              <a:off x="0" y="2086"/>
              <a:ext cx="5760" cy="246"/>
            </a:xfrm>
            <a:prstGeom prst="rect">
              <a:avLst/>
            </a:prstGeom>
            <a:gradFill rotWithShape="1">
              <a:gsLst>
                <a:gs pos="0">
                  <a:srgbClr val="DBDBDB"/>
                </a:gs>
                <a:gs pos="100000">
                  <a:srgbClr val="FFFFFF"/>
                </a:gs>
              </a:gsLst>
              <a:lin ang="5400000" scaled="1"/>
            </a:gradFill>
            <a:ln w="9525">
              <a:noFill/>
              <a:miter lim="800000"/>
              <a:headEnd/>
              <a:tailEnd/>
            </a:ln>
          </p:spPr>
          <p:txBody>
            <a:bodyPr rot="10800000" wrap="none" lIns="90000" tIns="90000" rIns="72000" bIns="90000" anchor="ctr"/>
            <a:lstStyle/>
            <a:p>
              <a:pPr algn="ctr" eaLnBrk="0" hangingPunct="0"/>
              <a:endParaRPr lang="en-US" noProof="1">
                <a:latin typeface="Calibri" pitchFamily="34" charset="0"/>
                <a:cs typeface="Arial" charset="0"/>
              </a:endParaRPr>
            </a:p>
          </p:txBody>
        </p:sp>
      </p:grpSp>
      <p:grpSp>
        <p:nvGrpSpPr>
          <p:cNvPr id="2" name="Group 6"/>
          <p:cNvGrpSpPr/>
          <p:nvPr/>
        </p:nvGrpSpPr>
        <p:grpSpPr>
          <a:xfrm>
            <a:off x="1066800" y="3359313"/>
            <a:ext cx="3120571" cy="3048000"/>
            <a:chOff x="3429000" y="2743200"/>
            <a:chExt cx="4495800" cy="3200400"/>
          </a:xfrm>
          <a:gradFill>
            <a:gsLst>
              <a:gs pos="0">
                <a:schemeClr val="tx1">
                  <a:lumMod val="65000"/>
                  <a:lumOff val="35000"/>
                </a:schemeClr>
              </a:gs>
              <a:gs pos="50000">
                <a:schemeClr val="tx1">
                  <a:lumMod val="85000"/>
                  <a:lumOff val="15000"/>
                </a:schemeClr>
              </a:gs>
              <a:gs pos="100000">
                <a:schemeClr val="tx1">
                  <a:lumMod val="95000"/>
                  <a:lumOff val="5000"/>
                </a:schemeClr>
              </a:gs>
            </a:gsLst>
            <a:lin ang="16200000" scaled="1"/>
          </a:gradFill>
          <a:effectLst>
            <a:outerShdw blurRad="76200" dir="18900000" sy="23000" kx="-1200000" algn="bl" rotWithShape="0">
              <a:prstClr val="black">
                <a:alpha val="20000"/>
              </a:prstClr>
            </a:outerShdw>
          </a:effectLst>
          <a:scene3d>
            <a:camera prst="perspectiveRelaxed" fov="5100000">
              <a:rot lat="17073592" lon="4" rev="21599983"/>
            </a:camera>
            <a:lightRig rig="flat" dir="t"/>
          </a:scene3d>
        </p:grpSpPr>
        <p:sp>
          <p:nvSpPr>
            <p:cNvPr id="4" name="Rectangle 3"/>
            <p:cNvSpPr/>
            <p:nvPr/>
          </p:nvSpPr>
          <p:spPr>
            <a:xfrm>
              <a:off x="3429000" y="4876800"/>
              <a:ext cx="4495800" cy="1066800"/>
            </a:xfrm>
            <a:prstGeom prst="rect">
              <a:avLst/>
            </a:prstGeom>
            <a:grpFill/>
            <a:ln>
              <a:noFill/>
            </a:ln>
            <a:sp3d extrusionH="508000" contourW="12700" prstMaterial="dkEdge">
              <a:extrusionClr>
                <a:schemeClr val="tx1">
                  <a:lumMod val="65000"/>
                  <a:lumOff val="35000"/>
                </a:schemeClr>
              </a:extrusionClr>
              <a:contourClr>
                <a:schemeClr val="bg1">
                  <a:lumMod val="65000"/>
                </a:schemeClr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 dirty="0">
                <a:latin typeface="Calibri" pitchFamily="34" charset="0"/>
              </a:endParaRPr>
            </a:p>
          </p:txBody>
        </p:sp>
        <p:sp>
          <p:nvSpPr>
            <p:cNvPr id="5" name="Rectangle 4"/>
            <p:cNvSpPr/>
            <p:nvPr/>
          </p:nvSpPr>
          <p:spPr>
            <a:xfrm>
              <a:off x="3429000" y="3810000"/>
              <a:ext cx="4495800" cy="1066800"/>
            </a:xfrm>
            <a:prstGeom prst="rect">
              <a:avLst/>
            </a:prstGeom>
            <a:grpFill/>
            <a:ln>
              <a:noFill/>
            </a:ln>
            <a:sp3d z="527050" extrusionH="635000" contourW="12700" prstMaterial="dkEdge">
              <a:extrusionClr>
                <a:schemeClr val="tx1">
                  <a:lumMod val="65000"/>
                  <a:lumOff val="35000"/>
                </a:schemeClr>
              </a:extrusionClr>
              <a:contourClr>
                <a:schemeClr val="bg1">
                  <a:lumMod val="65000"/>
                </a:schemeClr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Calibri" pitchFamily="34" charset="0"/>
              </a:endParaRPr>
            </a:p>
          </p:txBody>
        </p:sp>
        <p:sp>
          <p:nvSpPr>
            <p:cNvPr id="6" name="Rectangle 5"/>
            <p:cNvSpPr/>
            <p:nvPr/>
          </p:nvSpPr>
          <p:spPr>
            <a:xfrm>
              <a:off x="3429000" y="2743200"/>
              <a:ext cx="4495800" cy="1066800"/>
            </a:xfrm>
            <a:prstGeom prst="rect">
              <a:avLst/>
            </a:prstGeom>
            <a:grpFill/>
            <a:ln>
              <a:noFill/>
            </a:ln>
            <a:sp3d z="1073150" extrusionH="635000" contourW="12700" prstMaterial="dkEdge">
              <a:extrusionClr>
                <a:schemeClr val="tx1">
                  <a:lumMod val="65000"/>
                  <a:lumOff val="35000"/>
                </a:schemeClr>
              </a:extrusionClr>
              <a:contourClr>
                <a:schemeClr val="bg1">
                  <a:lumMod val="65000"/>
                </a:schemeClr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Calibri" pitchFamily="34" charset="0"/>
              </a:endParaRPr>
            </a:p>
          </p:txBody>
        </p:sp>
      </p:grpSp>
      <p:pic>
        <p:nvPicPr>
          <p:cNvPr id="8" name="Picture 7" descr="12279751661106160541rg1024_Door.svg.hi.png"/>
          <p:cNvPicPr>
            <a:picLocks noChangeAspect="1"/>
          </p:cNvPicPr>
          <p:nvPr/>
        </p:nvPicPr>
        <p:blipFill>
          <a:blip r:embed="rId3" cstate="print"/>
          <a:srcRect r="16566"/>
          <a:stretch>
            <a:fillRect/>
          </a:stretch>
        </p:blipFill>
        <p:spPr>
          <a:xfrm>
            <a:off x="1610119" y="427517"/>
            <a:ext cx="2223631" cy="3272221"/>
          </a:xfrm>
          <a:prstGeom prst="rect">
            <a:avLst/>
          </a:prstGeom>
        </p:spPr>
      </p:pic>
      <p:sp>
        <p:nvSpPr>
          <p:cNvPr id="12" name="Freeform 7"/>
          <p:cNvSpPr>
            <a:spLocks noEditPoints="1"/>
          </p:cNvSpPr>
          <p:nvPr/>
        </p:nvSpPr>
        <p:spPr bwMode="auto">
          <a:xfrm flipH="1">
            <a:off x="609600" y="2514600"/>
            <a:ext cx="914400" cy="2824326"/>
          </a:xfrm>
          <a:custGeom>
            <a:avLst/>
            <a:gdLst/>
            <a:ahLst/>
            <a:cxnLst>
              <a:cxn ang="0">
                <a:pos x="249" y="226"/>
              </a:cxn>
              <a:cxn ang="0">
                <a:pos x="243" y="172"/>
              </a:cxn>
              <a:cxn ang="0">
                <a:pos x="238" y="145"/>
              </a:cxn>
              <a:cxn ang="0">
                <a:pos x="218" y="127"/>
              </a:cxn>
              <a:cxn ang="0">
                <a:pos x="171" y="109"/>
              </a:cxn>
              <a:cxn ang="0">
                <a:pos x="154" y="97"/>
              </a:cxn>
              <a:cxn ang="0">
                <a:pos x="146" y="75"/>
              </a:cxn>
              <a:cxn ang="0">
                <a:pos x="151" y="49"/>
              </a:cxn>
              <a:cxn ang="0">
                <a:pos x="94" y="6"/>
              </a:cxn>
              <a:cxn ang="0">
                <a:pos x="72" y="68"/>
              </a:cxn>
              <a:cxn ang="0">
                <a:pos x="84" y="96"/>
              </a:cxn>
              <a:cxn ang="0">
                <a:pos x="89" y="124"/>
              </a:cxn>
              <a:cxn ang="0">
                <a:pos x="63" y="151"/>
              </a:cxn>
              <a:cxn ang="0">
                <a:pos x="44" y="169"/>
              </a:cxn>
              <a:cxn ang="0">
                <a:pos x="38" y="200"/>
              </a:cxn>
              <a:cxn ang="0">
                <a:pos x="35" y="256"/>
              </a:cxn>
              <a:cxn ang="0">
                <a:pos x="31" y="289"/>
              </a:cxn>
              <a:cxn ang="0">
                <a:pos x="23" y="316"/>
              </a:cxn>
              <a:cxn ang="0">
                <a:pos x="24" y="344"/>
              </a:cxn>
              <a:cxn ang="0">
                <a:pos x="12" y="370"/>
              </a:cxn>
              <a:cxn ang="0">
                <a:pos x="0" y="415"/>
              </a:cxn>
              <a:cxn ang="0">
                <a:pos x="23" y="413"/>
              </a:cxn>
              <a:cxn ang="0">
                <a:pos x="31" y="463"/>
              </a:cxn>
              <a:cxn ang="0">
                <a:pos x="50" y="612"/>
              </a:cxn>
              <a:cxn ang="0">
                <a:pos x="69" y="686"/>
              </a:cxn>
              <a:cxn ang="0">
                <a:pos x="83" y="753"/>
              </a:cxn>
              <a:cxn ang="0">
                <a:pos x="90" y="777"/>
              </a:cxn>
              <a:cxn ang="0">
                <a:pos x="86" y="785"/>
              </a:cxn>
              <a:cxn ang="0">
                <a:pos x="64" y="791"/>
              </a:cxn>
              <a:cxn ang="0">
                <a:pos x="42" y="803"/>
              </a:cxn>
              <a:cxn ang="0">
                <a:pos x="42" y="810"/>
              </a:cxn>
              <a:cxn ang="0">
                <a:pos x="78" y="817"/>
              </a:cxn>
              <a:cxn ang="0">
                <a:pos x="121" y="804"/>
              </a:cxn>
              <a:cxn ang="0">
                <a:pos x="141" y="810"/>
              </a:cxn>
              <a:cxn ang="0">
                <a:pos x="171" y="804"/>
              </a:cxn>
              <a:cxn ang="0">
                <a:pos x="171" y="813"/>
              </a:cxn>
              <a:cxn ang="0">
                <a:pos x="161" y="826"/>
              </a:cxn>
              <a:cxn ang="0">
                <a:pos x="152" y="838"/>
              </a:cxn>
              <a:cxn ang="0">
                <a:pos x="176" y="849"/>
              </a:cxn>
              <a:cxn ang="0">
                <a:pos x="226" y="836"/>
              </a:cxn>
              <a:cxn ang="0">
                <a:pos x="228" y="810"/>
              </a:cxn>
              <a:cxn ang="0">
                <a:pos x="231" y="792"/>
              </a:cxn>
              <a:cxn ang="0">
                <a:pos x="221" y="748"/>
              </a:cxn>
              <a:cxn ang="0">
                <a:pos x="221" y="680"/>
              </a:cxn>
              <a:cxn ang="0">
                <a:pos x="210" y="593"/>
              </a:cxn>
              <a:cxn ang="0">
                <a:pos x="205" y="474"/>
              </a:cxn>
              <a:cxn ang="0">
                <a:pos x="202" y="415"/>
              </a:cxn>
              <a:cxn ang="0">
                <a:pos x="218" y="397"/>
              </a:cxn>
              <a:cxn ang="0">
                <a:pos x="231" y="379"/>
              </a:cxn>
              <a:cxn ang="0">
                <a:pos x="235" y="362"/>
              </a:cxn>
              <a:cxn ang="0">
                <a:pos x="250" y="312"/>
              </a:cxn>
              <a:cxn ang="0">
                <a:pos x="150" y="695"/>
              </a:cxn>
              <a:cxn ang="0">
                <a:pos x="141" y="608"/>
              </a:cxn>
              <a:cxn ang="0">
                <a:pos x="145" y="596"/>
              </a:cxn>
              <a:cxn ang="0">
                <a:pos x="152" y="647"/>
              </a:cxn>
              <a:cxn ang="0">
                <a:pos x="159" y="722"/>
              </a:cxn>
              <a:cxn ang="0">
                <a:pos x="157" y="744"/>
              </a:cxn>
              <a:cxn ang="0">
                <a:pos x="160" y="746"/>
              </a:cxn>
              <a:cxn ang="0">
                <a:pos x="170" y="798"/>
              </a:cxn>
              <a:cxn ang="0">
                <a:pos x="167" y="783"/>
              </a:cxn>
            </a:cxnLst>
            <a:rect l="0" t="0" r="r" b="b"/>
            <a:pathLst>
              <a:path w="258" h="850">
                <a:moveTo>
                  <a:pt x="258" y="276"/>
                </a:moveTo>
                <a:cubicBezTo>
                  <a:pt x="258" y="274"/>
                  <a:pt x="257" y="270"/>
                  <a:pt x="257" y="266"/>
                </a:cubicBezTo>
                <a:cubicBezTo>
                  <a:pt x="257" y="262"/>
                  <a:pt x="256" y="259"/>
                  <a:pt x="256" y="256"/>
                </a:cubicBezTo>
                <a:cubicBezTo>
                  <a:pt x="255" y="254"/>
                  <a:pt x="253" y="246"/>
                  <a:pt x="253" y="244"/>
                </a:cubicBezTo>
                <a:cubicBezTo>
                  <a:pt x="252" y="242"/>
                  <a:pt x="252" y="239"/>
                  <a:pt x="251" y="237"/>
                </a:cubicBezTo>
                <a:cubicBezTo>
                  <a:pt x="250" y="234"/>
                  <a:pt x="249" y="227"/>
                  <a:pt x="249" y="226"/>
                </a:cubicBezTo>
                <a:cubicBezTo>
                  <a:pt x="249" y="225"/>
                  <a:pt x="250" y="222"/>
                  <a:pt x="250" y="221"/>
                </a:cubicBezTo>
                <a:cubicBezTo>
                  <a:pt x="250" y="219"/>
                  <a:pt x="250" y="214"/>
                  <a:pt x="250" y="210"/>
                </a:cubicBezTo>
                <a:cubicBezTo>
                  <a:pt x="250" y="206"/>
                  <a:pt x="250" y="204"/>
                  <a:pt x="249" y="200"/>
                </a:cubicBezTo>
                <a:cubicBezTo>
                  <a:pt x="249" y="196"/>
                  <a:pt x="247" y="188"/>
                  <a:pt x="246" y="186"/>
                </a:cubicBezTo>
                <a:cubicBezTo>
                  <a:pt x="246" y="183"/>
                  <a:pt x="245" y="181"/>
                  <a:pt x="244" y="179"/>
                </a:cubicBezTo>
                <a:cubicBezTo>
                  <a:pt x="244" y="177"/>
                  <a:pt x="243" y="173"/>
                  <a:pt x="243" y="172"/>
                </a:cubicBezTo>
                <a:cubicBezTo>
                  <a:pt x="243" y="171"/>
                  <a:pt x="243" y="168"/>
                  <a:pt x="243" y="167"/>
                </a:cubicBezTo>
                <a:cubicBezTo>
                  <a:pt x="242" y="166"/>
                  <a:pt x="242" y="164"/>
                  <a:pt x="242" y="164"/>
                </a:cubicBezTo>
                <a:cubicBezTo>
                  <a:pt x="242" y="163"/>
                  <a:pt x="242" y="161"/>
                  <a:pt x="241" y="159"/>
                </a:cubicBezTo>
                <a:cubicBezTo>
                  <a:pt x="241" y="158"/>
                  <a:pt x="241" y="158"/>
                  <a:pt x="241" y="157"/>
                </a:cubicBezTo>
                <a:cubicBezTo>
                  <a:pt x="241" y="156"/>
                  <a:pt x="240" y="153"/>
                  <a:pt x="240" y="151"/>
                </a:cubicBezTo>
                <a:cubicBezTo>
                  <a:pt x="239" y="148"/>
                  <a:pt x="238" y="146"/>
                  <a:pt x="238" y="145"/>
                </a:cubicBezTo>
                <a:cubicBezTo>
                  <a:pt x="238" y="144"/>
                  <a:pt x="237" y="142"/>
                  <a:pt x="237" y="140"/>
                </a:cubicBezTo>
                <a:cubicBezTo>
                  <a:pt x="236" y="139"/>
                  <a:pt x="235" y="138"/>
                  <a:pt x="234" y="136"/>
                </a:cubicBezTo>
                <a:cubicBezTo>
                  <a:pt x="233" y="135"/>
                  <a:pt x="230" y="133"/>
                  <a:pt x="230" y="132"/>
                </a:cubicBezTo>
                <a:cubicBezTo>
                  <a:pt x="229" y="132"/>
                  <a:pt x="227" y="130"/>
                  <a:pt x="226" y="130"/>
                </a:cubicBezTo>
                <a:cubicBezTo>
                  <a:pt x="225" y="130"/>
                  <a:pt x="225" y="130"/>
                  <a:pt x="224" y="129"/>
                </a:cubicBezTo>
                <a:cubicBezTo>
                  <a:pt x="223" y="128"/>
                  <a:pt x="219" y="127"/>
                  <a:pt x="218" y="127"/>
                </a:cubicBezTo>
                <a:cubicBezTo>
                  <a:pt x="216" y="127"/>
                  <a:pt x="215" y="126"/>
                  <a:pt x="213" y="125"/>
                </a:cubicBezTo>
                <a:cubicBezTo>
                  <a:pt x="212" y="124"/>
                  <a:pt x="203" y="122"/>
                  <a:pt x="199" y="120"/>
                </a:cubicBezTo>
                <a:cubicBezTo>
                  <a:pt x="195" y="118"/>
                  <a:pt x="187" y="115"/>
                  <a:pt x="185" y="114"/>
                </a:cubicBezTo>
                <a:cubicBezTo>
                  <a:pt x="182" y="112"/>
                  <a:pt x="177" y="111"/>
                  <a:pt x="176" y="111"/>
                </a:cubicBezTo>
                <a:cubicBezTo>
                  <a:pt x="174" y="110"/>
                  <a:pt x="172" y="110"/>
                  <a:pt x="172" y="110"/>
                </a:cubicBezTo>
                <a:cubicBezTo>
                  <a:pt x="171" y="110"/>
                  <a:pt x="171" y="109"/>
                  <a:pt x="171" y="109"/>
                </a:cubicBezTo>
                <a:cubicBezTo>
                  <a:pt x="171" y="108"/>
                  <a:pt x="170" y="108"/>
                  <a:pt x="169" y="108"/>
                </a:cubicBezTo>
                <a:cubicBezTo>
                  <a:pt x="169" y="108"/>
                  <a:pt x="168" y="108"/>
                  <a:pt x="167" y="107"/>
                </a:cubicBezTo>
                <a:cubicBezTo>
                  <a:pt x="166" y="107"/>
                  <a:pt x="165" y="105"/>
                  <a:pt x="164" y="104"/>
                </a:cubicBezTo>
                <a:cubicBezTo>
                  <a:pt x="162" y="102"/>
                  <a:pt x="160" y="100"/>
                  <a:pt x="160" y="99"/>
                </a:cubicBezTo>
                <a:cubicBezTo>
                  <a:pt x="159" y="98"/>
                  <a:pt x="159" y="97"/>
                  <a:pt x="158" y="97"/>
                </a:cubicBezTo>
                <a:cubicBezTo>
                  <a:pt x="156" y="97"/>
                  <a:pt x="155" y="97"/>
                  <a:pt x="154" y="97"/>
                </a:cubicBezTo>
                <a:cubicBezTo>
                  <a:pt x="154" y="97"/>
                  <a:pt x="153" y="97"/>
                  <a:pt x="153" y="96"/>
                </a:cubicBezTo>
                <a:cubicBezTo>
                  <a:pt x="152" y="95"/>
                  <a:pt x="151" y="93"/>
                  <a:pt x="150" y="91"/>
                </a:cubicBezTo>
                <a:cubicBezTo>
                  <a:pt x="149" y="89"/>
                  <a:pt x="149" y="90"/>
                  <a:pt x="149" y="89"/>
                </a:cubicBezTo>
                <a:cubicBezTo>
                  <a:pt x="148" y="88"/>
                  <a:pt x="147" y="87"/>
                  <a:pt x="147" y="87"/>
                </a:cubicBezTo>
                <a:cubicBezTo>
                  <a:pt x="146" y="87"/>
                  <a:pt x="146" y="87"/>
                  <a:pt x="146" y="85"/>
                </a:cubicBezTo>
                <a:cubicBezTo>
                  <a:pt x="146" y="84"/>
                  <a:pt x="146" y="76"/>
                  <a:pt x="146" y="75"/>
                </a:cubicBezTo>
                <a:cubicBezTo>
                  <a:pt x="146" y="74"/>
                  <a:pt x="146" y="74"/>
                  <a:pt x="146" y="73"/>
                </a:cubicBezTo>
                <a:cubicBezTo>
                  <a:pt x="147" y="73"/>
                  <a:pt x="147" y="73"/>
                  <a:pt x="148" y="72"/>
                </a:cubicBezTo>
                <a:cubicBezTo>
                  <a:pt x="149" y="70"/>
                  <a:pt x="150" y="68"/>
                  <a:pt x="150" y="67"/>
                </a:cubicBezTo>
                <a:cubicBezTo>
                  <a:pt x="151" y="66"/>
                  <a:pt x="152" y="64"/>
                  <a:pt x="152" y="62"/>
                </a:cubicBezTo>
                <a:cubicBezTo>
                  <a:pt x="152" y="60"/>
                  <a:pt x="153" y="56"/>
                  <a:pt x="153" y="54"/>
                </a:cubicBezTo>
                <a:cubicBezTo>
                  <a:pt x="153" y="52"/>
                  <a:pt x="152" y="50"/>
                  <a:pt x="151" y="49"/>
                </a:cubicBezTo>
                <a:cubicBezTo>
                  <a:pt x="151" y="48"/>
                  <a:pt x="151" y="47"/>
                  <a:pt x="150" y="46"/>
                </a:cubicBezTo>
                <a:cubicBezTo>
                  <a:pt x="150" y="45"/>
                  <a:pt x="148" y="45"/>
                  <a:pt x="147" y="45"/>
                </a:cubicBezTo>
                <a:cubicBezTo>
                  <a:pt x="147" y="45"/>
                  <a:pt x="147" y="45"/>
                  <a:pt x="147" y="43"/>
                </a:cubicBezTo>
                <a:cubicBezTo>
                  <a:pt x="147" y="41"/>
                  <a:pt x="146" y="33"/>
                  <a:pt x="144" y="30"/>
                </a:cubicBezTo>
                <a:cubicBezTo>
                  <a:pt x="139" y="16"/>
                  <a:pt x="130" y="9"/>
                  <a:pt x="121" y="4"/>
                </a:cubicBezTo>
                <a:cubicBezTo>
                  <a:pt x="112" y="0"/>
                  <a:pt x="99" y="4"/>
                  <a:pt x="94" y="6"/>
                </a:cubicBezTo>
                <a:cubicBezTo>
                  <a:pt x="89" y="9"/>
                  <a:pt x="76" y="15"/>
                  <a:pt x="72" y="24"/>
                </a:cubicBezTo>
                <a:cubicBezTo>
                  <a:pt x="68" y="34"/>
                  <a:pt x="72" y="49"/>
                  <a:pt x="73" y="51"/>
                </a:cubicBezTo>
                <a:cubicBezTo>
                  <a:pt x="73" y="54"/>
                  <a:pt x="73" y="54"/>
                  <a:pt x="72" y="54"/>
                </a:cubicBezTo>
                <a:cubicBezTo>
                  <a:pt x="71" y="54"/>
                  <a:pt x="71" y="55"/>
                  <a:pt x="71" y="56"/>
                </a:cubicBezTo>
                <a:cubicBezTo>
                  <a:pt x="71" y="57"/>
                  <a:pt x="71" y="59"/>
                  <a:pt x="71" y="61"/>
                </a:cubicBezTo>
                <a:cubicBezTo>
                  <a:pt x="71" y="62"/>
                  <a:pt x="72" y="66"/>
                  <a:pt x="72" y="68"/>
                </a:cubicBezTo>
                <a:cubicBezTo>
                  <a:pt x="73" y="69"/>
                  <a:pt x="73" y="73"/>
                  <a:pt x="74" y="74"/>
                </a:cubicBezTo>
                <a:cubicBezTo>
                  <a:pt x="75" y="75"/>
                  <a:pt x="75" y="76"/>
                  <a:pt x="76" y="78"/>
                </a:cubicBezTo>
                <a:cubicBezTo>
                  <a:pt x="77" y="80"/>
                  <a:pt x="78" y="80"/>
                  <a:pt x="78" y="81"/>
                </a:cubicBezTo>
                <a:cubicBezTo>
                  <a:pt x="79" y="81"/>
                  <a:pt x="79" y="82"/>
                  <a:pt x="79" y="82"/>
                </a:cubicBezTo>
                <a:cubicBezTo>
                  <a:pt x="80" y="83"/>
                  <a:pt x="80" y="87"/>
                  <a:pt x="81" y="89"/>
                </a:cubicBezTo>
                <a:cubicBezTo>
                  <a:pt x="82" y="92"/>
                  <a:pt x="83" y="94"/>
                  <a:pt x="84" y="96"/>
                </a:cubicBezTo>
                <a:cubicBezTo>
                  <a:pt x="85" y="98"/>
                  <a:pt x="88" y="100"/>
                  <a:pt x="89" y="102"/>
                </a:cubicBezTo>
                <a:cubicBezTo>
                  <a:pt x="90" y="103"/>
                  <a:pt x="90" y="103"/>
                  <a:pt x="91" y="104"/>
                </a:cubicBezTo>
                <a:cubicBezTo>
                  <a:pt x="91" y="105"/>
                  <a:pt x="92" y="110"/>
                  <a:pt x="93" y="111"/>
                </a:cubicBezTo>
                <a:cubicBezTo>
                  <a:pt x="93" y="112"/>
                  <a:pt x="93" y="112"/>
                  <a:pt x="92" y="113"/>
                </a:cubicBezTo>
                <a:cubicBezTo>
                  <a:pt x="92" y="114"/>
                  <a:pt x="91" y="115"/>
                  <a:pt x="91" y="117"/>
                </a:cubicBezTo>
                <a:cubicBezTo>
                  <a:pt x="90" y="119"/>
                  <a:pt x="89" y="123"/>
                  <a:pt x="89" y="124"/>
                </a:cubicBezTo>
                <a:cubicBezTo>
                  <a:pt x="89" y="125"/>
                  <a:pt x="88" y="127"/>
                  <a:pt x="88" y="127"/>
                </a:cubicBezTo>
                <a:cubicBezTo>
                  <a:pt x="87" y="128"/>
                  <a:pt x="87" y="128"/>
                  <a:pt x="87" y="129"/>
                </a:cubicBezTo>
                <a:cubicBezTo>
                  <a:pt x="86" y="129"/>
                  <a:pt x="86" y="129"/>
                  <a:pt x="85" y="130"/>
                </a:cubicBezTo>
                <a:cubicBezTo>
                  <a:pt x="84" y="131"/>
                  <a:pt x="81" y="134"/>
                  <a:pt x="80" y="135"/>
                </a:cubicBezTo>
                <a:cubicBezTo>
                  <a:pt x="79" y="136"/>
                  <a:pt x="72" y="142"/>
                  <a:pt x="71" y="143"/>
                </a:cubicBezTo>
                <a:cubicBezTo>
                  <a:pt x="70" y="144"/>
                  <a:pt x="64" y="150"/>
                  <a:pt x="63" y="151"/>
                </a:cubicBezTo>
                <a:cubicBezTo>
                  <a:pt x="61" y="153"/>
                  <a:pt x="56" y="157"/>
                  <a:pt x="56" y="158"/>
                </a:cubicBezTo>
                <a:cubicBezTo>
                  <a:pt x="55" y="159"/>
                  <a:pt x="53" y="160"/>
                  <a:pt x="52" y="160"/>
                </a:cubicBezTo>
                <a:cubicBezTo>
                  <a:pt x="51" y="160"/>
                  <a:pt x="51" y="161"/>
                  <a:pt x="50" y="161"/>
                </a:cubicBezTo>
                <a:cubicBezTo>
                  <a:pt x="50" y="162"/>
                  <a:pt x="48" y="163"/>
                  <a:pt x="47" y="164"/>
                </a:cubicBezTo>
                <a:cubicBezTo>
                  <a:pt x="46" y="165"/>
                  <a:pt x="46" y="166"/>
                  <a:pt x="45" y="167"/>
                </a:cubicBezTo>
                <a:cubicBezTo>
                  <a:pt x="45" y="167"/>
                  <a:pt x="45" y="168"/>
                  <a:pt x="44" y="169"/>
                </a:cubicBezTo>
                <a:cubicBezTo>
                  <a:pt x="44" y="170"/>
                  <a:pt x="44" y="170"/>
                  <a:pt x="43" y="171"/>
                </a:cubicBezTo>
                <a:cubicBezTo>
                  <a:pt x="42" y="172"/>
                  <a:pt x="42" y="174"/>
                  <a:pt x="41" y="175"/>
                </a:cubicBezTo>
                <a:cubicBezTo>
                  <a:pt x="41" y="176"/>
                  <a:pt x="41" y="177"/>
                  <a:pt x="40" y="178"/>
                </a:cubicBezTo>
                <a:cubicBezTo>
                  <a:pt x="39" y="180"/>
                  <a:pt x="39" y="183"/>
                  <a:pt x="39" y="185"/>
                </a:cubicBezTo>
                <a:cubicBezTo>
                  <a:pt x="39" y="188"/>
                  <a:pt x="38" y="192"/>
                  <a:pt x="38" y="194"/>
                </a:cubicBezTo>
                <a:cubicBezTo>
                  <a:pt x="38" y="196"/>
                  <a:pt x="38" y="199"/>
                  <a:pt x="38" y="200"/>
                </a:cubicBezTo>
                <a:cubicBezTo>
                  <a:pt x="38" y="202"/>
                  <a:pt x="38" y="204"/>
                  <a:pt x="38" y="206"/>
                </a:cubicBezTo>
                <a:cubicBezTo>
                  <a:pt x="38" y="207"/>
                  <a:pt x="37" y="213"/>
                  <a:pt x="37" y="215"/>
                </a:cubicBezTo>
                <a:cubicBezTo>
                  <a:pt x="37" y="218"/>
                  <a:pt x="36" y="223"/>
                  <a:pt x="36" y="226"/>
                </a:cubicBezTo>
                <a:cubicBezTo>
                  <a:pt x="35" y="228"/>
                  <a:pt x="36" y="231"/>
                  <a:pt x="36" y="234"/>
                </a:cubicBezTo>
                <a:cubicBezTo>
                  <a:pt x="36" y="236"/>
                  <a:pt x="36" y="240"/>
                  <a:pt x="35" y="245"/>
                </a:cubicBezTo>
                <a:cubicBezTo>
                  <a:pt x="35" y="250"/>
                  <a:pt x="35" y="254"/>
                  <a:pt x="35" y="256"/>
                </a:cubicBezTo>
                <a:cubicBezTo>
                  <a:pt x="35" y="258"/>
                  <a:pt x="35" y="262"/>
                  <a:pt x="34" y="264"/>
                </a:cubicBezTo>
                <a:cubicBezTo>
                  <a:pt x="34" y="266"/>
                  <a:pt x="33" y="269"/>
                  <a:pt x="33" y="270"/>
                </a:cubicBezTo>
                <a:cubicBezTo>
                  <a:pt x="33" y="271"/>
                  <a:pt x="32" y="274"/>
                  <a:pt x="32" y="276"/>
                </a:cubicBezTo>
                <a:cubicBezTo>
                  <a:pt x="32" y="278"/>
                  <a:pt x="32" y="281"/>
                  <a:pt x="32" y="282"/>
                </a:cubicBezTo>
                <a:cubicBezTo>
                  <a:pt x="32" y="283"/>
                  <a:pt x="32" y="286"/>
                  <a:pt x="32" y="287"/>
                </a:cubicBezTo>
                <a:cubicBezTo>
                  <a:pt x="32" y="288"/>
                  <a:pt x="32" y="288"/>
                  <a:pt x="31" y="289"/>
                </a:cubicBezTo>
                <a:cubicBezTo>
                  <a:pt x="29" y="291"/>
                  <a:pt x="28" y="293"/>
                  <a:pt x="27" y="294"/>
                </a:cubicBezTo>
                <a:cubicBezTo>
                  <a:pt x="27" y="295"/>
                  <a:pt x="26" y="298"/>
                  <a:pt x="26" y="299"/>
                </a:cubicBezTo>
                <a:cubicBezTo>
                  <a:pt x="26" y="301"/>
                  <a:pt x="27" y="304"/>
                  <a:pt x="27" y="305"/>
                </a:cubicBezTo>
                <a:cubicBezTo>
                  <a:pt x="28" y="306"/>
                  <a:pt x="27" y="307"/>
                  <a:pt x="27" y="308"/>
                </a:cubicBezTo>
                <a:cubicBezTo>
                  <a:pt x="26" y="310"/>
                  <a:pt x="25" y="312"/>
                  <a:pt x="24" y="312"/>
                </a:cubicBezTo>
                <a:cubicBezTo>
                  <a:pt x="24" y="313"/>
                  <a:pt x="23" y="315"/>
                  <a:pt x="23" y="316"/>
                </a:cubicBezTo>
                <a:cubicBezTo>
                  <a:pt x="22" y="317"/>
                  <a:pt x="22" y="320"/>
                  <a:pt x="23" y="321"/>
                </a:cubicBezTo>
                <a:cubicBezTo>
                  <a:pt x="23" y="322"/>
                  <a:pt x="24" y="327"/>
                  <a:pt x="24" y="329"/>
                </a:cubicBezTo>
                <a:cubicBezTo>
                  <a:pt x="25" y="331"/>
                  <a:pt x="27" y="335"/>
                  <a:pt x="27" y="336"/>
                </a:cubicBezTo>
                <a:cubicBezTo>
                  <a:pt x="27" y="336"/>
                  <a:pt x="27" y="336"/>
                  <a:pt x="27" y="337"/>
                </a:cubicBezTo>
                <a:cubicBezTo>
                  <a:pt x="27" y="337"/>
                  <a:pt x="27" y="338"/>
                  <a:pt x="26" y="339"/>
                </a:cubicBezTo>
                <a:cubicBezTo>
                  <a:pt x="25" y="340"/>
                  <a:pt x="24" y="343"/>
                  <a:pt x="24" y="344"/>
                </a:cubicBezTo>
                <a:cubicBezTo>
                  <a:pt x="24" y="345"/>
                  <a:pt x="24" y="348"/>
                  <a:pt x="25" y="348"/>
                </a:cubicBezTo>
                <a:cubicBezTo>
                  <a:pt x="25" y="349"/>
                  <a:pt x="25" y="349"/>
                  <a:pt x="25" y="350"/>
                </a:cubicBezTo>
                <a:cubicBezTo>
                  <a:pt x="24" y="350"/>
                  <a:pt x="24" y="351"/>
                  <a:pt x="24" y="352"/>
                </a:cubicBezTo>
                <a:cubicBezTo>
                  <a:pt x="24" y="352"/>
                  <a:pt x="23" y="353"/>
                  <a:pt x="22" y="354"/>
                </a:cubicBezTo>
                <a:cubicBezTo>
                  <a:pt x="21" y="356"/>
                  <a:pt x="18" y="360"/>
                  <a:pt x="18" y="361"/>
                </a:cubicBezTo>
                <a:cubicBezTo>
                  <a:pt x="17" y="363"/>
                  <a:pt x="14" y="367"/>
                  <a:pt x="12" y="370"/>
                </a:cubicBezTo>
                <a:cubicBezTo>
                  <a:pt x="9" y="374"/>
                  <a:pt x="6" y="380"/>
                  <a:pt x="6" y="382"/>
                </a:cubicBezTo>
                <a:cubicBezTo>
                  <a:pt x="5" y="383"/>
                  <a:pt x="2" y="392"/>
                  <a:pt x="1" y="394"/>
                </a:cubicBezTo>
                <a:cubicBezTo>
                  <a:pt x="1" y="396"/>
                  <a:pt x="0" y="399"/>
                  <a:pt x="0" y="401"/>
                </a:cubicBezTo>
                <a:cubicBezTo>
                  <a:pt x="0" y="403"/>
                  <a:pt x="0" y="409"/>
                  <a:pt x="1" y="410"/>
                </a:cubicBezTo>
                <a:cubicBezTo>
                  <a:pt x="1" y="411"/>
                  <a:pt x="0" y="412"/>
                  <a:pt x="0" y="413"/>
                </a:cubicBezTo>
                <a:cubicBezTo>
                  <a:pt x="0" y="414"/>
                  <a:pt x="0" y="415"/>
                  <a:pt x="0" y="415"/>
                </a:cubicBezTo>
                <a:cubicBezTo>
                  <a:pt x="0" y="416"/>
                  <a:pt x="1" y="417"/>
                  <a:pt x="2" y="418"/>
                </a:cubicBezTo>
                <a:cubicBezTo>
                  <a:pt x="3" y="419"/>
                  <a:pt x="5" y="420"/>
                  <a:pt x="5" y="420"/>
                </a:cubicBezTo>
                <a:cubicBezTo>
                  <a:pt x="5" y="420"/>
                  <a:pt x="5" y="420"/>
                  <a:pt x="8" y="420"/>
                </a:cubicBezTo>
                <a:cubicBezTo>
                  <a:pt x="11" y="420"/>
                  <a:pt x="16" y="419"/>
                  <a:pt x="17" y="418"/>
                </a:cubicBezTo>
                <a:cubicBezTo>
                  <a:pt x="19" y="417"/>
                  <a:pt x="22" y="414"/>
                  <a:pt x="22" y="413"/>
                </a:cubicBezTo>
                <a:cubicBezTo>
                  <a:pt x="23" y="412"/>
                  <a:pt x="23" y="413"/>
                  <a:pt x="23" y="413"/>
                </a:cubicBezTo>
                <a:cubicBezTo>
                  <a:pt x="23" y="414"/>
                  <a:pt x="24" y="416"/>
                  <a:pt x="24" y="418"/>
                </a:cubicBezTo>
                <a:cubicBezTo>
                  <a:pt x="24" y="419"/>
                  <a:pt x="24" y="423"/>
                  <a:pt x="24" y="425"/>
                </a:cubicBezTo>
                <a:cubicBezTo>
                  <a:pt x="24" y="426"/>
                  <a:pt x="24" y="427"/>
                  <a:pt x="24" y="429"/>
                </a:cubicBezTo>
                <a:cubicBezTo>
                  <a:pt x="25" y="430"/>
                  <a:pt x="25" y="431"/>
                  <a:pt x="26" y="433"/>
                </a:cubicBezTo>
                <a:cubicBezTo>
                  <a:pt x="26" y="435"/>
                  <a:pt x="27" y="439"/>
                  <a:pt x="28" y="444"/>
                </a:cubicBezTo>
                <a:cubicBezTo>
                  <a:pt x="29" y="451"/>
                  <a:pt x="30" y="458"/>
                  <a:pt x="31" y="463"/>
                </a:cubicBezTo>
                <a:cubicBezTo>
                  <a:pt x="31" y="468"/>
                  <a:pt x="32" y="479"/>
                  <a:pt x="32" y="483"/>
                </a:cubicBezTo>
                <a:cubicBezTo>
                  <a:pt x="33" y="487"/>
                  <a:pt x="36" y="511"/>
                  <a:pt x="36" y="513"/>
                </a:cubicBezTo>
                <a:cubicBezTo>
                  <a:pt x="36" y="516"/>
                  <a:pt x="37" y="526"/>
                  <a:pt x="38" y="531"/>
                </a:cubicBezTo>
                <a:cubicBezTo>
                  <a:pt x="38" y="535"/>
                  <a:pt x="41" y="557"/>
                  <a:pt x="42" y="562"/>
                </a:cubicBezTo>
                <a:cubicBezTo>
                  <a:pt x="43" y="567"/>
                  <a:pt x="46" y="587"/>
                  <a:pt x="46" y="593"/>
                </a:cubicBezTo>
                <a:cubicBezTo>
                  <a:pt x="47" y="599"/>
                  <a:pt x="49" y="608"/>
                  <a:pt x="50" y="612"/>
                </a:cubicBezTo>
                <a:cubicBezTo>
                  <a:pt x="50" y="616"/>
                  <a:pt x="53" y="628"/>
                  <a:pt x="53" y="631"/>
                </a:cubicBezTo>
                <a:cubicBezTo>
                  <a:pt x="54" y="633"/>
                  <a:pt x="56" y="643"/>
                  <a:pt x="57" y="645"/>
                </a:cubicBezTo>
                <a:cubicBezTo>
                  <a:pt x="57" y="648"/>
                  <a:pt x="60" y="656"/>
                  <a:pt x="60" y="658"/>
                </a:cubicBezTo>
                <a:cubicBezTo>
                  <a:pt x="61" y="661"/>
                  <a:pt x="64" y="668"/>
                  <a:pt x="64" y="671"/>
                </a:cubicBezTo>
                <a:cubicBezTo>
                  <a:pt x="65" y="673"/>
                  <a:pt x="68" y="680"/>
                  <a:pt x="68" y="681"/>
                </a:cubicBezTo>
                <a:cubicBezTo>
                  <a:pt x="68" y="682"/>
                  <a:pt x="68" y="684"/>
                  <a:pt x="69" y="686"/>
                </a:cubicBezTo>
                <a:cubicBezTo>
                  <a:pt x="69" y="688"/>
                  <a:pt x="70" y="698"/>
                  <a:pt x="70" y="700"/>
                </a:cubicBezTo>
                <a:cubicBezTo>
                  <a:pt x="70" y="702"/>
                  <a:pt x="71" y="713"/>
                  <a:pt x="71" y="715"/>
                </a:cubicBezTo>
                <a:cubicBezTo>
                  <a:pt x="72" y="717"/>
                  <a:pt x="73" y="724"/>
                  <a:pt x="73" y="726"/>
                </a:cubicBezTo>
                <a:cubicBezTo>
                  <a:pt x="74" y="728"/>
                  <a:pt x="75" y="735"/>
                  <a:pt x="76" y="737"/>
                </a:cubicBezTo>
                <a:cubicBezTo>
                  <a:pt x="76" y="739"/>
                  <a:pt x="79" y="745"/>
                  <a:pt x="80" y="747"/>
                </a:cubicBezTo>
                <a:cubicBezTo>
                  <a:pt x="81" y="749"/>
                  <a:pt x="82" y="751"/>
                  <a:pt x="83" y="753"/>
                </a:cubicBezTo>
                <a:cubicBezTo>
                  <a:pt x="85" y="754"/>
                  <a:pt x="86" y="756"/>
                  <a:pt x="87" y="758"/>
                </a:cubicBezTo>
                <a:cubicBezTo>
                  <a:pt x="88" y="759"/>
                  <a:pt x="88" y="760"/>
                  <a:pt x="88" y="761"/>
                </a:cubicBezTo>
                <a:cubicBezTo>
                  <a:pt x="88" y="762"/>
                  <a:pt x="88" y="764"/>
                  <a:pt x="88" y="764"/>
                </a:cubicBezTo>
                <a:cubicBezTo>
                  <a:pt x="88" y="765"/>
                  <a:pt x="88" y="765"/>
                  <a:pt x="88" y="765"/>
                </a:cubicBezTo>
                <a:cubicBezTo>
                  <a:pt x="88" y="765"/>
                  <a:pt x="88" y="767"/>
                  <a:pt x="89" y="769"/>
                </a:cubicBezTo>
                <a:cubicBezTo>
                  <a:pt x="89" y="771"/>
                  <a:pt x="90" y="776"/>
                  <a:pt x="90" y="777"/>
                </a:cubicBezTo>
                <a:cubicBezTo>
                  <a:pt x="91" y="778"/>
                  <a:pt x="91" y="779"/>
                  <a:pt x="91" y="779"/>
                </a:cubicBezTo>
                <a:cubicBezTo>
                  <a:pt x="91" y="779"/>
                  <a:pt x="92" y="780"/>
                  <a:pt x="91" y="780"/>
                </a:cubicBezTo>
                <a:cubicBezTo>
                  <a:pt x="91" y="780"/>
                  <a:pt x="90" y="781"/>
                  <a:pt x="90" y="781"/>
                </a:cubicBezTo>
                <a:cubicBezTo>
                  <a:pt x="89" y="781"/>
                  <a:pt x="87" y="783"/>
                  <a:pt x="87" y="783"/>
                </a:cubicBezTo>
                <a:cubicBezTo>
                  <a:pt x="86" y="783"/>
                  <a:pt x="86" y="784"/>
                  <a:pt x="86" y="784"/>
                </a:cubicBezTo>
                <a:cubicBezTo>
                  <a:pt x="87" y="784"/>
                  <a:pt x="86" y="785"/>
                  <a:pt x="86" y="785"/>
                </a:cubicBezTo>
                <a:cubicBezTo>
                  <a:pt x="86" y="786"/>
                  <a:pt x="85" y="786"/>
                  <a:pt x="84" y="787"/>
                </a:cubicBezTo>
                <a:cubicBezTo>
                  <a:pt x="83" y="787"/>
                  <a:pt x="82" y="788"/>
                  <a:pt x="81" y="788"/>
                </a:cubicBezTo>
                <a:cubicBezTo>
                  <a:pt x="80" y="788"/>
                  <a:pt x="77" y="789"/>
                  <a:pt x="76" y="789"/>
                </a:cubicBezTo>
                <a:cubicBezTo>
                  <a:pt x="75" y="789"/>
                  <a:pt x="73" y="789"/>
                  <a:pt x="72" y="789"/>
                </a:cubicBezTo>
                <a:cubicBezTo>
                  <a:pt x="71" y="789"/>
                  <a:pt x="69" y="790"/>
                  <a:pt x="68" y="790"/>
                </a:cubicBezTo>
                <a:cubicBezTo>
                  <a:pt x="66" y="791"/>
                  <a:pt x="65" y="791"/>
                  <a:pt x="64" y="791"/>
                </a:cubicBezTo>
                <a:cubicBezTo>
                  <a:pt x="62" y="791"/>
                  <a:pt x="59" y="791"/>
                  <a:pt x="58" y="791"/>
                </a:cubicBezTo>
                <a:cubicBezTo>
                  <a:pt x="56" y="791"/>
                  <a:pt x="54" y="791"/>
                  <a:pt x="52" y="791"/>
                </a:cubicBezTo>
                <a:cubicBezTo>
                  <a:pt x="51" y="792"/>
                  <a:pt x="48" y="792"/>
                  <a:pt x="46" y="794"/>
                </a:cubicBezTo>
                <a:cubicBezTo>
                  <a:pt x="44" y="795"/>
                  <a:pt x="42" y="797"/>
                  <a:pt x="42" y="798"/>
                </a:cubicBezTo>
                <a:cubicBezTo>
                  <a:pt x="41" y="798"/>
                  <a:pt x="41" y="800"/>
                  <a:pt x="41" y="801"/>
                </a:cubicBezTo>
                <a:cubicBezTo>
                  <a:pt x="41" y="802"/>
                  <a:pt x="42" y="802"/>
                  <a:pt x="42" y="803"/>
                </a:cubicBezTo>
                <a:cubicBezTo>
                  <a:pt x="43" y="804"/>
                  <a:pt x="42" y="804"/>
                  <a:pt x="42" y="804"/>
                </a:cubicBezTo>
                <a:cubicBezTo>
                  <a:pt x="41" y="804"/>
                  <a:pt x="41" y="804"/>
                  <a:pt x="41" y="804"/>
                </a:cubicBezTo>
                <a:cubicBezTo>
                  <a:pt x="41" y="804"/>
                  <a:pt x="40" y="804"/>
                  <a:pt x="39" y="805"/>
                </a:cubicBezTo>
                <a:cubicBezTo>
                  <a:pt x="38" y="805"/>
                  <a:pt x="38" y="805"/>
                  <a:pt x="38" y="806"/>
                </a:cubicBezTo>
                <a:cubicBezTo>
                  <a:pt x="38" y="807"/>
                  <a:pt x="38" y="808"/>
                  <a:pt x="38" y="809"/>
                </a:cubicBezTo>
                <a:cubicBezTo>
                  <a:pt x="39" y="810"/>
                  <a:pt x="40" y="810"/>
                  <a:pt x="42" y="810"/>
                </a:cubicBezTo>
                <a:cubicBezTo>
                  <a:pt x="44" y="810"/>
                  <a:pt x="44" y="810"/>
                  <a:pt x="46" y="811"/>
                </a:cubicBezTo>
                <a:cubicBezTo>
                  <a:pt x="47" y="811"/>
                  <a:pt x="48" y="811"/>
                  <a:pt x="50" y="812"/>
                </a:cubicBezTo>
                <a:cubicBezTo>
                  <a:pt x="52" y="813"/>
                  <a:pt x="54" y="814"/>
                  <a:pt x="56" y="814"/>
                </a:cubicBezTo>
                <a:cubicBezTo>
                  <a:pt x="58" y="814"/>
                  <a:pt x="66" y="816"/>
                  <a:pt x="66" y="816"/>
                </a:cubicBezTo>
                <a:cubicBezTo>
                  <a:pt x="66" y="816"/>
                  <a:pt x="66" y="816"/>
                  <a:pt x="68" y="817"/>
                </a:cubicBezTo>
                <a:cubicBezTo>
                  <a:pt x="69" y="817"/>
                  <a:pt x="75" y="817"/>
                  <a:pt x="78" y="817"/>
                </a:cubicBezTo>
                <a:cubicBezTo>
                  <a:pt x="80" y="817"/>
                  <a:pt x="89" y="816"/>
                  <a:pt x="91" y="816"/>
                </a:cubicBezTo>
                <a:cubicBezTo>
                  <a:pt x="94" y="816"/>
                  <a:pt x="98" y="816"/>
                  <a:pt x="100" y="815"/>
                </a:cubicBezTo>
                <a:cubicBezTo>
                  <a:pt x="102" y="815"/>
                  <a:pt x="107" y="813"/>
                  <a:pt x="108" y="813"/>
                </a:cubicBezTo>
                <a:cubicBezTo>
                  <a:pt x="110" y="812"/>
                  <a:pt x="112" y="810"/>
                  <a:pt x="113" y="809"/>
                </a:cubicBezTo>
                <a:cubicBezTo>
                  <a:pt x="114" y="808"/>
                  <a:pt x="118" y="806"/>
                  <a:pt x="118" y="806"/>
                </a:cubicBezTo>
                <a:cubicBezTo>
                  <a:pt x="119" y="805"/>
                  <a:pt x="120" y="804"/>
                  <a:pt x="121" y="804"/>
                </a:cubicBezTo>
                <a:cubicBezTo>
                  <a:pt x="121" y="804"/>
                  <a:pt x="121" y="804"/>
                  <a:pt x="122" y="804"/>
                </a:cubicBezTo>
                <a:cubicBezTo>
                  <a:pt x="122" y="805"/>
                  <a:pt x="122" y="805"/>
                  <a:pt x="124" y="805"/>
                </a:cubicBezTo>
                <a:cubicBezTo>
                  <a:pt x="126" y="805"/>
                  <a:pt x="128" y="806"/>
                  <a:pt x="130" y="807"/>
                </a:cubicBezTo>
                <a:cubicBezTo>
                  <a:pt x="132" y="808"/>
                  <a:pt x="133" y="809"/>
                  <a:pt x="133" y="810"/>
                </a:cubicBezTo>
                <a:cubicBezTo>
                  <a:pt x="133" y="810"/>
                  <a:pt x="133" y="810"/>
                  <a:pt x="135" y="810"/>
                </a:cubicBezTo>
                <a:cubicBezTo>
                  <a:pt x="137" y="810"/>
                  <a:pt x="139" y="810"/>
                  <a:pt x="141" y="810"/>
                </a:cubicBezTo>
                <a:cubicBezTo>
                  <a:pt x="143" y="810"/>
                  <a:pt x="154" y="809"/>
                  <a:pt x="156" y="809"/>
                </a:cubicBezTo>
                <a:cubicBezTo>
                  <a:pt x="157" y="809"/>
                  <a:pt x="161" y="808"/>
                  <a:pt x="162" y="808"/>
                </a:cubicBezTo>
                <a:cubicBezTo>
                  <a:pt x="162" y="808"/>
                  <a:pt x="162" y="808"/>
                  <a:pt x="163" y="808"/>
                </a:cubicBezTo>
                <a:cubicBezTo>
                  <a:pt x="164" y="807"/>
                  <a:pt x="167" y="806"/>
                  <a:pt x="168" y="806"/>
                </a:cubicBezTo>
                <a:cubicBezTo>
                  <a:pt x="169" y="805"/>
                  <a:pt x="170" y="804"/>
                  <a:pt x="170" y="804"/>
                </a:cubicBezTo>
                <a:cubicBezTo>
                  <a:pt x="170" y="803"/>
                  <a:pt x="171" y="803"/>
                  <a:pt x="171" y="804"/>
                </a:cubicBezTo>
                <a:cubicBezTo>
                  <a:pt x="172" y="804"/>
                  <a:pt x="172" y="805"/>
                  <a:pt x="173" y="805"/>
                </a:cubicBezTo>
                <a:cubicBezTo>
                  <a:pt x="174" y="805"/>
                  <a:pt x="173" y="806"/>
                  <a:pt x="173" y="806"/>
                </a:cubicBezTo>
                <a:cubicBezTo>
                  <a:pt x="173" y="806"/>
                  <a:pt x="174" y="806"/>
                  <a:pt x="174" y="807"/>
                </a:cubicBezTo>
                <a:cubicBezTo>
                  <a:pt x="175" y="807"/>
                  <a:pt x="175" y="807"/>
                  <a:pt x="175" y="807"/>
                </a:cubicBezTo>
                <a:cubicBezTo>
                  <a:pt x="174" y="808"/>
                  <a:pt x="173" y="811"/>
                  <a:pt x="172" y="812"/>
                </a:cubicBezTo>
                <a:cubicBezTo>
                  <a:pt x="172" y="812"/>
                  <a:pt x="172" y="812"/>
                  <a:pt x="171" y="813"/>
                </a:cubicBezTo>
                <a:cubicBezTo>
                  <a:pt x="171" y="813"/>
                  <a:pt x="171" y="813"/>
                  <a:pt x="171" y="813"/>
                </a:cubicBezTo>
                <a:cubicBezTo>
                  <a:pt x="170" y="813"/>
                  <a:pt x="170" y="814"/>
                  <a:pt x="170" y="814"/>
                </a:cubicBezTo>
                <a:cubicBezTo>
                  <a:pt x="170" y="814"/>
                  <a:pt x="170" y="816"/>
                  <a:pt x="169" y="816"/>
                </a:cubicBezTo>
                <a:cubicBezTo>
                  <a:pt x="169" y="817"/>
                  <a:pt x="167" y="819"/>
                  <a:pt x="166" y="821"/>
                </a:cubicBezTo>
                <a:cubicBezTo>
                  <a:pt x="164" y="822"/>
                  <a:pt x="163" y="825"/>
                  <a:pt x="163" y="825"/>
                </a:cubicBezTo>
                <a:cubicBezTo>
                  <a:pt x="163" y="826"/>
                  <a:pt x="163" y="826"/>
                  <a:pt x="161" y="826"/>
                </a:cubicBezTo>
                <a:cubicBezTo>
                  <a:pt x="160" y="827"/>
                  <a:pt x="160" y="827"/>
                  <a:pt x="159" y="828"/>
                </a:cubicBezTo>
                <a:cubicBezTo>
                  <a:pt x="158" y="829"/>
                  <a:pt x="157" y="831"/>
                  <a:pt x="156" y="832"/>
                </a:cubicBezTo>
                <a:cubicBezTo>
                  <a:pt x="155" y="834"/>
                  <a:pt x="155" y="837"/>
                  <a:pt x="155" y="837"/>
                </a:cubicBezTo>
                <a:cubicBezTo>
                  <a:pt x="155" y="838"/>
                  <a:pt x="155" y="838"/>
                  <a:pt x="154" y="838"/>
                </a:cubicBezTo>
                <a:cubicBezTo>
                  <a:pt x="154" y="838"/>
                  <a:pt x="154" y="838"/>
                  <a:pt x="153" y="838"/>
                </a:cubicBezTo>
                <a:cubicBezTo>
                  <a:pt x="153" y="839"/>
                  <a:pt x="153" y="838"/>
                  <a:pt x="152" y="838"/>
                </a:cubicBezTo>
                <a:cubicBezTo>
                  <a:pt x="151" y="838"/>
                  <a:pt x="151" y="839"/>
                  <a:pt x="150" y="840"/>
                </a:cubicBezTo>
                <a:cubicBezTo>
                  <a:pt x="150" y="841"/>
                  <a:pt x="150" y="842"/>
                  <a:pt x="150" y="843"/>
                </a:cubicBezTo>
                <a:cubicBezTo>
                  <a:pt x="150" y="844"/>
                  <a:pt x="150" y="845"/>
                  <a:pt x="152" y="845"/>
                </a:cubicBezTo>
                <a:cubicBezTo>
                  <a:pt x="153" y="845"/>
                  <a:pt x="155" y="845"/>
                  <a:pt x="157" y="846"/>
                </a:cubicBezTo>
                <a:cubicBezTo>
                  <a:pt x="158" y="846"/>
                  <a:pt x="159" y="847"/>
                  <a:pt x="162" y="847"/>
                </a:cubicBezTo>
                <a:cubicBezTo>
                  <a:pt x="164" y="847"/>
                  <a:pt x="171" y="849"/>
                  <a:pt x="176" y="849"/>
                </a:cubicBezTo>
                <a:cubicBezTo>
                  <a:pt x="181" y="850"/>
                  <a:pt x="197" y="850"/>
                  <a:pt x="202" y="850"/>
                </a:cubicBezTo>
                <a:cubicBezTo>
                  <a:pt x="207" y="850"/>
                  <a:pt x="214" y="849"/>
                  <a:pt x="217" y="847"/>
                </a:cubicBezTo>
                <a:cubicBezTo>
                  <a:pt x="220" y="846"/>
                  <a:pt x="221" y="845"/>
                  <a:pt x="221" y="843"/>
                </a:cubicBezTo>
                <a:cubicBezTo>
                  <a:pt x="222" y="841"/>
                  <a:pt x="222" y="839"/>
                  <a:pt x="222" y="839"/>
                </a:cubicBezTo>
                <a:cubicBezTo>
                  <a:pt x="222" y="838"/>
                  <a:pt x="222" y="838"/>
                  <a:pt x="223" y="838"/>
                </a:cubicBezTo>
                <a:cubicBezTo>
                  <a:pt x="224" y="838"/>
                  <a:pt x="224" y="837"/>
                  <a:pt x="226" y="836"/>
                </a:cubicBezTo>
                <a:cubicBezTo>
                  <a:pt x="228" y="834"/>
                  <a:pt x="229" y="833"/>
                  <a:pt x="230" y="831"/>
                </a:cubicBezTo>
                <a:cubicBezTo>
                  <a:pt x="230" y="830"/>
                  <a:pt x="230" y="829"/>
                  <a:pt x="230" y="828"/>
                </a:cubicBezTo>
                <a:cubicBezTo>
                  <a:pt x="230" y="827"/>
                  <a:pt x="230" y="825"/>
                  <a:pt x="230" y="824"/>
                </a:cubicBezTo>
                <a:cubicBezTo>
                  <a:pt x="230" y="823"/>
                  <a:pt x="230" y="816"/>
                  <a:pt x="230" y="814"/>
                </a:cubicBezTo>
                <a:cubicBezTo>
                  <a:pt x="230" y="813"/>
                  <a:pt x="229" y="812"/>
                  <a:pt x="228" y="812"/>
                </a:cubicBezTo>
                <a:cubicBezTo>
                  <a:pt x="228" y="812"/>
                  <a:pt x="228" y="811"/>
                  <a:pt x="228" y="810"/>
                </a:cubicBezTo>
                <a:cubicBezTo>
                  <a:pt x="229" y="809"/>
                  <a:pt x="229" y="810"/>
                  <a:pt x="230" y="810"/>
                </a:cubicBezTo>
                <a:cubicBezTo>
                  <a:pt x="231" y="809"/>
                  <a:pt x="232" y="809"/>
                  <a:pt x="232" y="809"/>
                </a:cubicBezTo>
                <a:cubicBezTo>
                  <a:pt x="233" y="808"/>
                  <a:pt x="233" y="808"/>
                  <a:pt x="233" y="807"/>
                </a:cubicBezTo>
                <a:cubicBezTo>
                  <a:pt x="232" y="806"/>
                  <a:pt x="232" y="805"/>
                  <a:pt x="232" y="803"/>
                </a:cubicBezTo>
                <a:cubicBezTo>
                  <a:pt x="232" y="801"/>
                  <a:pt x="232" y="798"/>
                  <a:pt x="232" y="797"/>
                </a:cubicBezTo>
                <a:cubicBezTo>
                  <a:pt x="232" y="796"/>
                  <a:pt x="231" y="793"/>
                  <a:pt x="231" y="792"/>
                </a:cubicBezTo>
                <a:cubicBezTo>
                  <a:pt x="231" y="791"/>
                  <a:pt x="231" y="791"/>
                  <a:pt x="230" y="790"/>
                </a:cubicBezTo>
                <a:cubicBezTo>
                  <a:pt x="230" y="790"/>
                  <a:pt x="230" y="790"/>
                  <a:pt x="230" y="788"/>
                </a:cubicBezTo>
                <a:cubicBezTo>
                  <a:pt x="230" y="787"/>
                  <a:pt x="229" y="783"/>
                  <a:pt x="229" y="781"/>
                </a:cubicBezTo>
                <a:cubicBezTo>
                  <a:pt x="228" y="778"/>
                  <a:pt x="225" y="769"/>
                  <a:pt x="225" y="767"/>
                </a:cubicBezTo>
                <a:cubicBezTo>
                  <a:pt x="224" y="765"/>
                  <a:pt x="223" y="762"/>
                  <a:pt x="223" y="760"/>
                </a:cubicBezTo>
                <a:cubicBezTo>
                  <a:pt x="223" y="758"/>
                  <a:pt x="222" y="751"/>
                  <a:pt x="221" y="748"/>
                </a:cubicBezTo>
                <a:cubicBezTo>
                  <a:pt x="220" y="746"/>
                  <a:pt x="220" y="744"/>
                  <a:pt x="220" y="741"/>
                </a:cubicBezTo>
                <a:cubicBezTo>
                  <a:pt x="220" y="737"/>
                  <a:pt x="220" y="728"/>
                  <a:pt x="220" y="723"/>
                </a:cubicBezTo>
                <a:cubicBezTo>
                  <a:pt x="220" y="719"/>
                  <a:pt x="220" y="711"/>
                  <a:pt x="220" y="708"/>
                </a:cubicBezTo>
                <a:cubicBezTo>
                  <a:pt x="219" y="706"/>
                  <a:pt x="219" y="702"/>
                  <a:pt x="220" y="700"/>
                </a:cubicBezTo>
                <a:cubicBezTo>
                  <a:pt x="220" y="697"/>
                  <a:pt x="220" y="694"/>
                  <a:pt x="221" y="692"/>
                </a:cubicBezTo>
                <a:cubicBezTo>
                  <a:pt x="221" y="689"/>
                  <a:pt x="221" y="682"/>
                  <a:pt x="221" y="680"/>
                </a:cubicBezTo>
                <a:cubicBezTo>
                  <a:pt x="221" y="679"/>
                  <a:pt x="220" y="676"/>
                  <a:pt x="220" y="675"/>
                </a:cubicBezTo>
                <a:cubicBezTo>
                  <a:pt x="219" y="674"/>
                  <a:pt x="219" y="669"/>
                  <a:pt x="219" y="664"/>
                </a:cubicBezTo>
                <a:cubicBezTo>
                  <a:pt x="219" y="659"/>
                  <a:pt x="219" y="652"/>
                  <a:pt x="218" y="648"/>
                </a:cubicBezTo>
                <a:cubicBezTo>
                  <a:pt x="218" y="645"/>
                  <a:pt x="217" y="635"/>
                  <a:pt x="216" y="633"/>
                </a:cubicBezTo>
                <a:cubicBezTo>
                  <a:pt x="215" y="629"/>
                  <a:pt x="214" y="619"/>
                  <a:pt x="213" y="616"/>
                </a:cubicBezTo>
                <a:cubicBezTo>
                  <a:pt x="213" y="612"/>
                  <a:pt x="211" y="598"/>
                  <a:pt x="210" y="593"/>
                </a:cubicBezTo>
                <a:cubicBezTo>
                  <a:pt x="210" y="589"/>
                  <a:pt x="208" y="573"/>
                  <a:pt x="208" y="570"/>
                </a:cubicBezTo>
                <a:cubicBezTo>
                  <a:pt x="208" y="567"/>
                  <a:pt x="207" y="549"/>
                  <a:pt x="207" y="544"/>
                </a:cubicBezTo>
                <a:cubicBezTo>
                  <a:pt x="206" y="539"/>
                  <a:pt x="206" y="522"/>
                  <a:pt x="206" y="519"/>
                </a:cubicBezTo>
                <a:cubicBezTo>
                  <a:pt x="205" y="516"/>
                  <a:pt x="205" y="504"/>
                  <a:pt x="205" y="500"/>
                </a:cubicBezTo>
                <a:cubicBezTo>
                  <a:pt x="205" y="496"/>
                  <a:pt x="205" y="488"/>
                  <a:pt x="205" y="486"/>
                </a:cubicBezTo>
                <a:cubicBezTo>
                  <a:pt x="205" y="484"/>
                  <a:pt x="205" y="476"/>
                  <a:pt x="205" y="474"/>
                </a:cubicBezTo>
                <a:cubicBezTo>
                  <a:pt x="205" y="472"/>
                  <a:pt x="204" y="462"/>
                  <a:pt x="204" y="460"/>
                </a:cubicBezTo>
                <a:cubicBezTo>
                  <a:pt x="204" y="457"/>
                  <a:pt x="203" y="447"/>
                  <a:pt x="203" y="445"/>
                </a:cubicBezTo>
                <a:cubicBezTo>
                  <a:pt x="203" y="443"/>
                  <a:pt x="202" y="433"/>
                  <a:pt x="202" y="431"/>
                </a:cubicBezTo>
                <a:cubicBezTo>
                  <a:pt x="202" y="430"/>
                  <a:pt x="202" y="426"/>
                  <a:pt x="201" y="425"/>
                </a:cubicBezTo>
                <a:cubicBezTo>
                  <a:pt x="201" y="423"/>
                  <a:pt x="200" y="419"/>
                  <a:pt x="200" y="419"/>
                </a:cubicBezTo>
                <a:cubicBezTo>
                  <a:pt x="200" y="418"/>
                  <a:pt x="201" y="415"/>
                  <a:pt x="202" y="415"/>
                </a:cubicBezTo>
                <a:cubicBezTo>
                  <a:pt x="202" y="414"/>
                  <a:pt x="202" y="414"/>
                  <a:pt x="203" y="414"/>
                </a:cubicBezTo>
                <a:cubicBezTo>
                  <a:pt x="204" y="414"/>
                  <a:pt x="204" y="414"/>
                  <a:pt x="205" y="413"/>
                </a:cubicBezTo>
                <a:cubicBezTo>
                  <a:pt x="206" y="412"/>
                  <a:pt x="207" y="410"/>
                  <a:pt x="208" y="409"/>
                </a:cubicBezTo>
                <a:cubicBezTo>
                  <a:pt x="209" y="407"/>
                  <a:pt x="209" y="407"/>
                  <a:pt x="209" y="407"/>
                </a:cubicBezTo>
                <a:cubicBezTo>
                  <a:pt x="210" y="406"/>
                  <a:pt x="212" y="404"/>
                  <a:pt x="214" y="403"/>
                </a:cubicBezTo>
                <a:cubicBezTo>
                  <a:pt x="216" y="401"/>
                  <a:pt x="217" y="400"/>
                  <a:pt x="218" y="397"/>
                </a:cubicBezTo>
                <a:cubicBezTo>
                  <a:pt x="219" y="395"/>
                  <a:pt x="219" y="395"/>
                  <a:pt x="221" y="394"/>
                </a:cubicBezTo>
                <a:cubicBezTo>
                  <a:pt x="222" y="393"/>
                  <a:pt x="224" y="391"/>
                  <a:pt x="225" y="390"/>
                </a:cubicBezTo>
                <a:cubicBezTo>
                  <a:pt x="227" y="389"/>
                  <a:pt x="228" y="387"/>
                  <a:pt x="228" y="387"/>
                </a:cubicBezTo>
                <a:cubicBezTo>
                  <a:pt x="228" y="387"/>
                  <a:pt x="228" y="387"/>
                  <a:pt x="228" y="387"/>
                </a:cubicBezTo>
                <a:cubicBezTo>
                  <a:pt x="229" y="386"/>
                  <a:pt x="230" y="383"/>
                  <a:pt x="230" y="382"/>
                </a:cubicBezTo>
                <a:cubicBezTo>
                  <a:pt x="231" y="381"/>
                  <a:pt x="230" y="380"/>
                  <a:pt x="231" y="379"/>
                </a:cubicBezTo>
                <a:cubicBezTo>
                  <a:pt x="232" y="378"/>
                  <a:pt x="233" y="376"/>
                  <a:pt x="233" y="375"/>
                </a:cubicBezTo>
                <a:cubicBezTo>
                  <a:pt x="234" y="374"/>
                  <a:pt x="233" y="374"/>
                  <a:pt x="232" y="375"/>
                </a:cubicBezTo>
                <a:cubicBezTo>
                  <a:pt x="232" y="375"/>
                  <a:pt x="232" y="375"/>
                  <a:pt x="232" y="375"/>
                </a:cubicBezTo>
                <a:cubicBezTo>
                  <a:pt x="232" y="374"/>
                  <a:pt x="232" y="374"/>
                  <a:pt x="232" y="373"/>
                </a:cubicBezTo>
                <a:cubicBezTo>
                  <a:pt x="233" y="372"/>
                  <a:pt x="233" y="368"/>
                  <a:pt x="233" y="367"/>
                </a:cubicBezTo>
                <a:cubicBezTo>
                  <a:pt x="233" y="367"/>
                  <a:pt x="234" y="364"/>
                  <a:pt x="235" y="362"/>
                </a:cubicBezTo>
                <a:cubicBezTo>
                  <a:pt x="236" y="361"/>
                  <a:pt x="236" y="359"/>
                  <a:pt x="237" y="357"/>
                </a:cubicBezTo>
                <a:cubicBezTo>
                  <a:pt x="239" y="352"/>
                  <a:pt x="239" y="349"/>
                  <a:pt x="240" y="347"/>
                </a:cubicBezTo>
                <a:cubicBezTo>
                  <a:pt x="240" y="344"/>
                  <a:pt x="239" y="340"/>
                  <a:pt x="239" y="337"/>
                </a:cubicBezTo>
                <a:cubicBezTo>
                  <a:pt x="238" y="333"/>
                  <a:pt x="240" y="330"/>
                  <a:pt x="241" y="328"/>
                </a:cubicBezTo>
                <a:cubicBezTo>
                  <a:pt x="244" y="325"/>
                  <a:pt x="245" y="323"/>
                  <a:pt x="246" y="320"/>
                </a:cubicBezTo>
                <a:cubicBezTo>
                  <a:pt x="248" y="317"/>
                  <a:pt x="249" y="314"/>
                  <a:pt x="250" y="312"/>
                </a:cubicBezTo>
                <a:cubicBezTo>
                  <a:pt x="250" y="310"/>
                  <a:pt x="251" y="307"/>
                  <a:pt x="252" y="303"/>
                </a:cubicBezTo>
                <a:cubicBezTo>
                  <a:pt x="254" y="298"/>
                  <a:pt x="256" y="289"/>
                  <a:pt x="257" y="285"/>
                </a:cubicBezTo>
                <a:cubicBezTo>
                  <a:pt x="258" y="281"/>
                  <a:pt x="258" y="278"/>
                  <a:pt x="258" y="276"/>
                </a:cubicBezTo>
                <a:close/>
                <a:moveTo>
                  <a:pt x="151" y="706"/>
                </a:moveTo>
                <a:cubicBezTo>
                  <a:pt x="150" y="705"/>
                  <a:pt x="150" y="704"/>
                  <a:pt x="150" y="703"/>
                </a:cubicBezTo>
                <a:cubicBezTo>
                  <a:pt x="150" y="702"/>
                  <a:pt x="150" y="699"/>
                  <a:pt x="150" y="695"/>
                </a:cubicBezTo>
                <a:cubicBezTo>
                  <a:pt x="150" y="692"/>
                  <a:pt x="150" y="682"/>
                  <a:pt x="150" y="679"/>
                </a:cubicBezTo>
                <a:cubicBezTo>
                  <a:pt x="150" y="677"/>
                  <a:pt x="150" y="667"/>
                  <a:pt x="150" y="663"/>
                </a:cubicBezTo>
                <a:cubicBezTo>
                  <a:pt x="150" y="658"/>
                  <a:pt x="148" y="646"/>
                  <a:pt x="148" y="643"/>
                </a:cubicBezTo>
                <a:cubicBezTo>
                  <a:pt x="147" y="641"/>
                  <a:pt x="147" y="632"/>
                  <a:pt x="146" y="630"/>
                </a:cubicBezTo>
                <a:cubicBezTo>
                  <a:pt x="146" y="628"/>
                  <a:pt x="145" y="623"/>
                  <a:pt x="144" y="622"/>
                </a:cubicBezTo>
                <a:cubicBezTo>
                  <a:pt x="144" y="620"/>
                  <a:pt x="142" y="610"/>
                  <a:pt x="141" y="608"/>
                </a:cubicBezTo>
                <a:cubicBezTo>
                  <a:pt x="141" y="607"/>
                  <a:pt x="140" y="606"/>
                  <a:pt x="140" y="605"/>
                </a:cubicBezTo>
                <a:cubicBezTo>
                  <a:pt x="141" y="604"/>
                  <a:pt x="141" y="602"/>
                  <a:pt x="141" y="600"/>
                </a:cubicBezTo>
                <a:cubicBezTo>
                  <a:pt x="141" y="597"/>
                  <a:pt x="141" y="588"/>
                  <a:pt x="141" y="587"/>
                </a:cubicBezTo>
                <a:cubicBezTo>
                  <a:pt x="142" y="586"/>
                  <a:pt x="142" y="587"/>
                  <a:pt x="142" y="587"/>
                </a:cubicBezTo>
                <a:cubicBezTo>
                  <a:pt x="143" y="588"/>
                  <a:pt x="143" y="589"/>
                  <a:pt x="144" y="592"/>
                </a:cubicBezTo>
                <a:cubicBezTo>
                  <a:pt x="145" y="595"/>
                  <a:pt x="145" y="595"/>
                  <a:pt x="145" y="596"/>
                </a:cubicBezTo>
                <a:cubicBezTo>
                  <a:pt x="145" y="596"/>
                  <a:pt x="145" y="597"/>
                  <a:pt x="145" y="598"/>
                </a:cubicBezTo>
                <a:cubicBezTo>
                  <a:pt x="145" y="598"/>
                  <a:pt x="146" y="601"/>
                  <a:pt x="146" y="604"/>
                </a:cubicBezTo>
                <a:cubicBezTo>
                  <a:pt x="146" y="606"/>
                  <a:pt x="148" y="611"/>
                  <a:pt x="149" y="615"/>
                </a:cubicBezTo>
                <a:cubicBezTo>
                  <a:pt x="150" y="618"/>
                  <a:pt x="150" y="619"/>
                  <a:pt x="150" y="621"/>
                </a:cubicBezTo>
                <a:cubicBezTo>
                  <a:pt x="150" y="623"/>
                  <a:pt x="150" y="629"/>
                  <a:pt x="150" y="634"/>
                </a:cubicBezTo>
                <a:cubicBezTo>
                  <a:pt x="150" y="638"/>
                  <a:pt x="151" y="644"/>
                  <a:pt x="152" y="647"/>
                </a:cubicBezTo>
                <a:cubicBezTo>
                  <a:pt x="153" y="650"/>
                  <a:pt x="155" y="659"/>
                  <a:pt x="155" y="661"/>
                </a:cubicBezTo>
                <a:cubicBezTo>
                  <a:pt x="156" y="663"/>
                  <a:pt x="156" y="664"/>
                  <a:pt x="156" y="666"/>
                </a:cubicBezTo>
                <a:cubicBezTo>
                  <a:pt x="156" y="668"/>
                  <a:pt x="157" y="677"/>
                  <a:pt x="157" y="681"/>
                </a:cubicBezTo>
                <a:cubicBezTo>
                  <a:pt x="157" y="685"/>
                  <a:pt x="158" y="699"/>
                  <a:pt x="158" y="701"/>
                </a:cubicBezTo>
                <a:cubicBezTo>
                  <a:pt x="158" y="702"/>
                  <a:pt x="159" y="711"/>
                  <a:pt x="159" y="713"/>
                </a:cubicBezTo>
                <a:cubicBezTo>
                  <a:pt x="159" y="715"/>
                  <a:pt x="159" y="721"/>
                  <a:pt x="159" y="722"/>
                </a:cubicBezTo>
                <a:cubicBezTo>
                  <a:pt x="159" y="723"/>
                  <a:pt x="159" y="723"/>
                  <a:pt x="159" y="722"/>
                </a:cubicBezTo>
                <a:cubicBezTo>
                  <a:pt x="159" y="722"/>
                  <a:pt x="158" y="720"/>
                  <a:pt x="157" y="719"/>
                </a:cubicBezTo>
                <a:cubicBezTo>
                  <a:pt x="157" y="718"/>
                  <a:pt x="156" y="716"/>
                  <a:pt x="156" y="715"/>
                </a:cubicBezTo>
                <a:cubicBezTo>
                  <a:pt x="155" y="715"/>
                  <a:pt x="151" y="707"/>
                  <a:pt x="151" y="706"/>
                </a:cubicBezTo>
                <a:close/>
                <a:moveTo>
                  <a:pt x="159" y="746"/>
                </a:moveTo>
                <a:cubicBezTo>
                  <a:pt x="159" y="746"/>
                  <a:pt x="157" y="745"/>
                  <a:pt x="157" y="744"/>
                </a:cubicBezTo>
                <a:cubicBezTo>
                  <a:pt x="156" y="744"/>
                  <a:pt x="156" y="743"/>
                  <a:pt x="156" y="742"/>
                </a:cubicBezTo>
                <a:cubicBezTo>
                  <a:pt x="156" y="741"/>
                  <a:pt x="157" y="741"/>
                  <a:pt x="157" y="740"/>
                </a:cubicBezTo>
                <a:cubicBezTo>
                  <a:pt x="158" y="739"/>
                  <a:pt x="158" y="737"/>
                  <a:pt x="159" y="736"/>
                </a:cubicBezTo>
                <a:cubicBezTo>
                  <a:pt x="159" y="734"/>
                  <a:pt x="159" y="734"/>
                  <a:pt x="159" y="735"/>
                </a:cubicBezTo>
                <a:cubicBezTo>
                  <a:pt x="159" y="737"/>
                  <a:pt x="160" y="741"/>
                  <a:pt x="160" y="742"/>
                </a:cubicBezTo>
                <a:cubicBezTo>
                  <a:pt x="160" y="743"/>
                  <a:pt x="160" y="745"/>
                  <a:pt x="160" y="746"/>
                </a:cubicBezTo>
                <a:cubicBezTo>
                  <a:pt x="160" y="747"/>
                  <a:pt x="160" y="747"/>
                  <a:pt x="159" y="746"/>
                </a:cubicBezTo>
                <a:close/>
                <a:moveTo>
                  <a:pt x="172" y="788"/>
                </a:moveTo>
                <a:cubicBezTo>
                  <a:pt x="172" y="788"/>
                  <a:pt x="172" y="789"/>
                  <a:pt x="172" y="790"/>
                </a:cubicBezTo>
                <a:cubicBezTo>
                  <a:pt x="172" y="791"/>
                  <a:pt x="171" y="796"/>
                  <a:pt x="171" y="798"/>
                </a:cubicBezTo>
                <a:cubicBezTo>
                  <a:pt x="170" y="801"/>
                  <a:pt x="170" y="799"/>
                  <a:pt x="170" y="800"/>
                </a:cubicBezTo>
                <a:cubicBezTo>
                  <a:pt x="170" y="800"/>
                  <a:pt x="170" y="800"/>
                  <a:pt x="170" y="798"/>
                </a:cubicBezTo>
                <a:cubicBezTo>
                  <a:pt x="169" y="795"/>
                  <a:pt x="169" y="791"/>
                  <a:pt x="169" y="790"/>
                </a:cubicBezTo>
                <a:cubicBezTo>
                  <a:pt x="169" y="788"/>
                  <a:pt x="168" y="788"/>
                  <a:pt x="168" y="788"/>
                </a:cubicBezTo>
                <a:cubicBezTo>
                  <a:pt x="167" y="788"/>
                  <a:pt x="167" y="787"/>
                  <a:pt x="167" y="787"/>
                </a:cubicBezTo>
                <a:cubicBezTo>
                  <a:pt x="167" y="787"/>
                  <a:pt x="166" y="787"/>
                  <a:pt x="166" y="787"/>
                </a:cubicBezTo>
                <a:cubicBezTo>
                  <a:pt x="166" y="787"/>
                  <a:pt x="166" y="785"/>
                  <a:pt x="167" y="784"/>
                </a:cubicBezTo>
                <a:cubicBezTo>
                  <a:pt x="167" y="783"/>
                  <a:pt x="167" y="783"/>
                  <a:pt x="167" y="783"/>
                </a:cubicBezTo>
                <a:cubicBezTo>
                  <a:pt x="168" y="783"/>
                  <a:pt x="168" y="783"/>
                  <a:pt x="168" y="783"/>
                </a:cubicBezTo>
                <a:cubicBezTo>
                  <a:pt x="169" y="783"/>
                  <a:pt x="168" y="782"/>
                  <a:pt x="169" y="783"/>
                </a:cubicBezTo>
                <a:cubicBezTo>
                  <a:pt x="170" y="784"/>
                  <a:pt x="171" y="786"/>
                  <a:pt x="172" y="787"/>
                </a:cubicBezTo>
                <a:cubicBezTo>
                  <a:pt x="173" y="787"/>
                  <a:pt x="173" y="788"/>
                  <a:pt x="172" y="788"/>
                </a:cubicBezTo>
                <a:close/>
              </a:path>
            </a:pathLst>
          </a:custGeom>
          <a:solidFill>
            <a:schemeClr val="tx1">
              <a:lumMod val="95000"/>
              <a:lumOff val="5000"/>
            </a:schemeClr>
          </a:solidFill>
          <a:ln w="9525">
            <a:noFill/>
            <a:round/>
            <a:headEnd/>
            <a:tailEnd/>
          </a:ln>
          <a:effectLst>
            <a:outerShdw blurRad="76200" dir="18900000" sy="23000" kx="-1200000" algn="bl" rotWithShape="0">
              <a:prstClr val="black">
                <a:alpha val="20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Calibri" pitchFamily="34" charset="0"/>
            </a:endParaRPr>
          </a:p>
        </p:txBody>
      </p:sp>
      <p:sp>
        <p:nvSpPr>
          <p:cNvPr id="14" name="Rectangle 13"/>
          <p:cNvSpPr/>
          <p:nvPr/>
        </p:nvSpPr>
        <p:spPr>
          <a:xfrm>
            <a:off x="1656608" y="496867"/>
            <a:ext cx="2133600" cy="1643742"/>
          </a:xfrm>
          <a:prstGeom prst="rect">
            <a:avLst/>
          </a:prstGeom>
          <a:gradFill>
            <a:gsLst>
              <a:gs pos="0">
                <a:schemeClr val="bg1">
                  <a:alpha val="0"/>
                </a:schemeClr>
              </a:gs>
              <a:gs pos="50000">
                <a:schemeClr val="bg1">
                  <a:alpha val="20000"/>
                </a:schemeClr>
              </a:gs>
              <a:gs pos="100000">
                <a:schemeClr val="bg1">
                  <a:alpha val="82000"/>
                </a:schemeClr>
              </a:gs>
            </a:gsLst>
            <a:lin ang="162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Calibri" pitchFamily="34" charset="0"/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1857286" y="952073"/>
            <a:ext cx="1517851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 smtClean="0">
                <a:solidFill>
                  <a:schemeClr val="bg1"/>
                </a:solidFill>
                <a:latin typeface="Calibri" pitchFamily="34" charset="0"/>
              </a:rPr>
              <a:t>OBJECTIVE</a:t>
            </a:r>
            <a:endParaRPr lang="en-US" sz="2400" dirty="0">
              <a:solidFill>
                <a:schemeClr val="bg1"/>
              </a:solidFill>
              <a:latin typeface="Calibri" pitchFamily="34" charset="0"/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1416794" y="5492913"/>
            <a:ext cx="224080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 smtClean="0">
                <a:solidFill>
                  <a:schemeClr val="bg1"/>
                </a:solidFill>
                <a:latin typeface="Calibri" pitchFamily="34" charset="0"/>
              </a:rPr>
              <a:t>1. Your text here</a:t>
            </a:r>
            <a:endParaRPr lang="en-US" sz="2400" dirty="0">
              <a:solidFill>
                <a:schemeClr val="bg1"/>
              </a:solidFill>
              <a:latin typeface="Calibri" pitchFamily="34" charset="0"/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1467386" y="4500028"/>
            <a:ext cx="224080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>
                <a:solidFill>
                  <a:schemeClr val="bg1"/>
                </a:solidFill>
                <a:latin typeface="Calibri" pitchFamily="34" charset="0"/>
              </a:rPr>
              <a:t>2</a:t>
            </a:r>
            <a:r>
              <a:rPr lang="en-US" sz="2400" dirty="0" smtClean="0">
                <a:solidFill>
                  <a:schemeClr val="bg1"/>
                </a:solidFill>
                <a:latin typeface="Calibri" pitchFamily="34" charset="0"/>
              </a:rPr>
              <a:t>. Your text here</a:t>
            </a:r>
            <a:endParaRPr lang="en-US" sz="2400" dirty="0">
              <a:solidFill>
                <a:schemeClr val="bg1"/>
              </a:solidFill>
              <a:latin typeface="Calibri" pitchFamily="34" charset="0"/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1596036" y="3797403"/>
            <a:ext cx="224080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 smtClean="0">
                <a:solidFill>
                  <a:schemeClr val="bg1"/>
                </a:solidFill>
                <a:latin typeface="Calibri" pitchFamily="34" charset="0"/>
              </a:rPr>
              <a:t>3. Your text here</a:t>
            </a:r>
            <a:endParaRPr lang="en-US" sz="2400" dirty="0">
              <a:solidFill>
                <a:schemeClr val="bg1"/>
              </a:solidFill>
              <a:latin typeface="Calibri" pitchFamily="34" charset="0"/>
            </a:endParaRPr>
          </a:p>
        </p:txBody>
      </p:sp>
      <p:grpSp>
        <p:nvGrpSpPr>
          <p:cNvPr id="3" name="Group 29"/>
          <p:cNvGrpSpPr/>
          <p:nvPr/>
        </p:nvGrpSpPr>
        <p:grpSpPr>
          <a:xfrm>
            <a:off x="5867400" y="1295400"/>
            <a:ext cx="2590800" cy="3658394"/>
            <a:chOff x="5867400" y="1295400"/>
            <a:chExt cx="2590800" cy="3658394"/>
          </a:xfrm>
        </p:grpSpPr>
        <p:cxnSp>
          <p:nvCxnSpPr>
            <p:cNvPr id="18" name="Straight Connector 17"/>
            <p:cNvCxnSpPr/>
            <p:nvPr/>
          </p:nvCxnSpPr>
          <p:spPr>
            <a:xfrm rot="5400000">
              <a:off x="4229497" y="3315097"/>
              <a:ext cx="3276600" cy="794"/>
            </a:xfrm>
            <a:prstGeom prst="line">
              <a:avLst/>
            </a:prstGeom>
            <a:ln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" name="Straight Connector 18"/>
            <p:cNvCxnSpPr/>
            <p:nvPr/>
          </p:nvCxnSpPr>
          <p:spPr>
            <a:xfrm>
              <a:off x="5867400" y="1676400"/>
              <a:ext cx="2590800" cy="1588"/>
            </a:xfrm>
            <a:prstGeom prst="line">
              <a:avLst/>
            </a:prstGeom>
            <a:ln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0" name="TextBox 19"/>
            <p:cNvSpPr txBox="1"/>
            <p:nvPr/>
          </p:nvSpPr>
          <p:spPr>
            <a:xfrm>
              <a:off x="6629400" y="1295400"/>
              <a:ext cx="1354858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000" b="1" dirty="0" smtClean="0">
                  <a:latin typeface="Calibri" pitchFamily="34" charset="0"/>
                </a:rPr>
                <a:t>TITLE HERE</a:t>
              </a:r>
              <a:endParaRPr lang="en-US" sz="2000" b="1" dirty="0">
                <a:latin typeface="Calibri" pitchFamily="34" charset="0"/>
              </a:endParaRPr>
            </a:p>
          </p:txBody>
        </p:sp>
      </p:grpSp>
      <p:grpSp>
        <p:nvGrpSpPr>
          <p:cNvPr id="7" name="Group 30"/>
          <p:cNvGrpSpPr/>
          <p:nvPr/>
        </p:nvGrpSpPr>
        <p:grpSpPr>
          <a:xfrm>
            <a:off x="5410200" y="1752600"/>
            <a:ext cx="2971800" cy="923330"/>
            <a:chOff x="5410200" y="1752600"/>
            <a:chExt cx="2971800" cy="923330"/>
          </a:xfrm>
        </p:grpSpPr>
        <p:sp>
          <p:nvSpPr>
            <p:cNvPr id="21" name="TextBox 20"/>
            <p:cNvSpPr txBox="1"/>
            <p:nvPr/>
          </p:nvSpPr>
          <p:spPr>
            <a:xfrm>
              <a:off x="5943600" y="1752600"/>
              <a:ext cx="2438400" cy="9233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>
                  <a:latin typeface="Calibri" pitchFamily="34" charset="0"/>
                </a:rPr>
                <a:t>You may enter your text here to explain the first step</a:t>
              </a:r>
              <a:endParaRPr lang="en-US" dirty="0">
                <a:latin typeface="Calibri" pitchFamily="34" charset="0"/>
              </a:endParaRPr>
            </a:p>
          </p:txBody>
        </p:sp>
        <p:sp>
          <p:nvSpPr>
            <p:cNvPr id="24" name="TextBox 23"/>
            <p:cNvSpPr txBox="1"/>
            <p:nvPr/>
          </p:nvSpPr>
          <p:spPr>
            <a:xfrm>
              <a:off x="5410200" y="1828800"/>
              <a:ext cx="393056" cy="58477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3200" dirty="0" smtClean="0">
                  <a:latin typeface="Calibri" pitchFamily="34" charset="0"/>
                </a:rPr>
                <a:t>1</a:t>
              </a:r>
              <a:endParaRPr lang="en-US" sz="3200" dirty="0">
                <a:latin typeface="Calibri" pitchFamily="34" charset="0"/>
              </a:endParaRPr>
            </a:p>
          </p:txBody>
        </p:sp>
      </p:grpSp>
      <p:grpSp>
        <p:nvGrpSpPr>
          <p:cNvPr id="9" name="Group 31"/>
          <p:cNvGrpSpPr/>
          <p:nvPr/>
        </p:nvGrpSpPr>
        <p:grpSpPr>
          <a:xfrm>
            <a:off x="5334000" y="2810470"/>
            <a:ext cx="2971800" cy="923330"/>
            <a:chOff x="5334000" y="2810470"/>
            <a:chExt cx="2971800" cy="923330"/>
          </a:xfrm>
        </p:grpSpPr>
        <p:sp>
          <p:nvSpPr>
            <p:cNvPr id="26" name="TextBox 25"/>
            <p:cNvSpPr txBox="1"/>
            <p:nvPr/>
          </p:nvSpPr>
          <p:spPr>
            <a:xfrm>
              <a:off x="5867400" y="2810470"/>
              <a:ext cx="2438400" cy="9233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>
                  <a:latin typeface="Calibri" pitchFamily="34" charset="0"/>
                </a:rPr>
                <a:t>You may enter your text here to explain the second step</a:t>
              </a:r>
              <a:endParaRPr lang="en-US" dirty="0">
                <a:latin typeface="Calibri" pitchFamily="34" charset="0"/>
              </a:endParaRPr>
            </a:p>
          </p:txBody>
        </p:sp>
        <p:sp>
          <p:nvSpPr>
            <p:cNvPr id="27" name="TextBox 26"/>
            <p:cNvSpPr txBox="1"/>
            <p:nvPr/>
          </p:nvSpPr>
          <p:spPr>
            <a:xfrm>
              <a:off x="5334000" y="2886670"/>
              <a:ext cx="393056" cy="58477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3200" dirty="0" smtClean="0">
                  <a:latin typeface="Calibri" pitchFamily="34" charset="0"/>
                </a:rPr>
                <a:t>2</a:t>
              </a:r>
              <a:endParaRPr lang="en-US" sz="3200" dirty="0">
                <a:latin typeface="Calibri" pitchFamily="34" charset="0"/>
              </a:endParaRPr>
            </a:p>
          </p:txBody>
        </p:sp>
      </p:grpSp>
      <p:grpSp>
        <p:nvGrpSpPr>
          <p:cNvPr id="10" name="Group 32"/>
          <p:cNvGrpSpPr/>
          <p:nvPr/>
        </p:nvGrpSpPr>
        <p:grpSpPr>
          <a:xfrm>
            <a:off x="5334000" y="3962400"/>
            <a:ext cx="2971800" cy="923330"/>
            <a:chOff x="5334000" y="3962400"/>
            <a:chExt cx="2971800" cy="923330"/>
          </a:xfrm>
        </p:grpSpPr>
        <p:sp>
          <p:nvSpPr>
            <p:cNvPr id="28" name="TextBox 27"/>
            <p:cNvSpPr txBox="1"/>
            <p:nvPr/>
          </p:nvSpPr>
          <p:spPr>
            <a:xfrm>
              <a:off x="5867400" y="3962400"/>
              <a:ext cx="2438400" cy="9233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>
                  <a:latin typeface="Calibri" pitchFamily="34" charset="0"/>
                </a:rPr>
                <a:t>You may enter your text here to explain the third step</a:t>
              </a:r>
              <a:endParaRPr lang="en-US" dirty="0">
                <a:latin typeface="Calibri" pitchFamily="34" charset="0"/>
              </a:endParaRPr>
            </a:p>
          </p:txBody>
        </p:sp>
        <p:sp>
          <p:nvSpPr>
            <p:cNvPr id="29" name="TextBox 28"/>
            <p:cNvSpPr txBox="1"/>
            <p:nvPr/>
          </p:nvSpPr>
          <p:spPr>
            <a:xfrm>
              <a:off x="5334000" y="4038600"/>
              <a:ext cx="393056" cy="58477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3200" dirty="0">
                  <a:latin typeface="Calibri" pitchFamily="34" charset="0"/>
                </a:rPr>
                <a:t>3</a:t>
              </a:r>
            </a:p>
          </p:txBody>
        </p:sp>
      </p:grp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8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500"/>
                            </p:stCondLst>
                            <p:childTnLst>
                              <p:par>
                                <p:cTn id="30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1500"/>
                            </p:stCondLst>
                            <p:childTnLst>
                              <p:par>
                                <p:cTn id="36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2500"/>
                            </p:stCondLst>
                            <p:childTnLst>
                              <p:par>
                                <p:cTn id="42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5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" grpId="0"/>
      <p:bldP spid="16" grpId="0"/>
      <p:bldP spid="17" grpId="0"/>
    </p:bldLst>
  </p:timing>
</p:sld>
</file>

<file path=ppt/slides/slide2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Title 4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3600" dirty="0" smtClean="0">
                <a:latin typeface="Franklin Gothic Medium Cond" pitchFamily="34" charset="0"/>
              </a:rPr>
              <a:t>Choose your percentage</a:t>
            </a:r>
          </a:p>
        </p:txBody>
      </p:sp>
      <p:sp>
        <p:nvSpPr>
          <p:cNvPr id="36" name="Oval 35"/>
          <p:cNvSpPr/>
          <p:nvPr/>
        </p:nvSpPr>
        <p:spPr>
          <a:xfrm>
            <a:off x="521525" y="3895682"/>
            <a:ext cx="1600200" cy="1600200"/>
          </a:xfrm>
          <a:prstGeom prst="ellipse">
            <a:avLst/>
          </a:prstGeom>
          <a:gradFill flip="none" rotWithShape="1">
            <a:gsLst>
              <a:gs pos="0">
                <a:schemeClr val="accent2">
                  <a:lumMod val="75000"/>
                </a:schemeClr>
              </a:gs>
              <a:gs pos="100000">
                <a:schemeClr val="accent2">
                  <a:lumMod val="50000"/>
                </a:schemeClr>
              </a:gs>
            </a:gsLst>
            <a:path path="circle">
              <a:fillToRect l="50000" t="50000" r="50000" b="50000"/>
            </a:path>
            <a:tileRect/>
          </a:gradFill>
          <a:ln w="3175">
            <a:solidFill>
              <a:schemeClr val="bg1">
                <a:lumMod val="50000"/>
              </a:schemeClr>
            </a:solidFill>
          </a:ln>
          <a:scene3d>
            <a:camera prst="isometricOffAxis1Top">
              <a:rot lat="17827248" lon="17266539" rev="4444446"/>
            </a:camera>
            <a:lightRig rig="threePt" dir="t"/>
          </a:scene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Calibri" pitchFamily="34" charset="0"/>
            </a:endParaRPr>
          </a:p>
        </p:txBody>
      </p:sp>
      <p:grpSp>
        <p:nvGrpSpPr>
          <p:cNvPr id="2" name="Group 72"/>
          <p:cNvGrpSpPr/>
          <p:nvPr/>
        </p:nvGrpSpPr>
        <p:grpSpPr>
          <a:xfrm>
            <a:off x="-152400" y="1671032"/>
            <a:ext cx="2971800" cy="2374075"/>
            <a:chOff x="-152400" y="1671032"/>
            <a:chExt cx="2971800" cy="2374075"/>
          </a:xfrm>
        </p:grpSpPr>
        <p:sp>
          <p:nvSpPr>
            <p:cNvPr id="11" name="Ellipse 98"/>
            <p:cNvSpPr/>
            <p:nvPr/>
          </p:nvSpPr>
          <p:spPr bwMode="auto">
            <a:xfrm>
              <a:off x="-152400" y="3252432"/>
              <a:ext cx="2971800" cy="786168"/>
            </a:xfrm>
            <a:prstGeom prst="ellipse">
              <a:avLst/>
            </a:prstGeom>
            <a:gradFill flip="none" rotWithShape="1">
              <a:gsLst>
                <a:gs pos="100000">
                  <a:srgbClr val="FFFFFF">
                    <a:alpha val="0"/>
                  </a:srgbClr>
                </a:gs>
                <a:gs pos="0">
                  <a:srgbClr val="E6E6E6">
                    <a:lumMod val="10000"/>
                    <a:alpha val="76000"/>
                  </a:srgbClr>
                </a:gs>
              </a:gsLst>
              <a:path path="shape">
                <a:fillToRect l="50000" t="50000" r="50000" b="50000"/>
              </a:path>
              <a:tileRect/>
            </a:gra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algn="ctr">
                <a:defRPr/>
              </a:pPr>
              <a:endParaRPr lang="en-US">
                <a:solidFill>
                  <a:srgbClr val="FFFFFF"/>
                </a:solidFill>
                <a:latin typeface="Calibri" pitchFamily="-111" charset="0"/>
                <a:ea typeface="ＭＳ Ｐゴシック" pitchFamily="-111" charset="-128"/>
              </a:endParaRPr>
            </a:p>
          </p:txBody>
        </p:sp>
        <p:grpSp>
          <p:nvGrpSpPr>
            <p:cNvPr id="3" name="Group 64"/>
            <p:cNvGrpSpPr/>
            <p:nvPr/>
          </p:nvGrpSpPr>
          <p:grpSpPr>
            <a:xfrm>
              <a:off x="323600" y="1671032"/>
              <a:ext cx="2000250" cy="2374075"/>
              <a:chOff x="323600" y="1671032"/>
              <a:chExt cx="2000250" cy="2374075"/>
            </a:xfrm>
          </p:grpSpPr>
          <p:sp>
            <p:nvSpPr>
              <p:cNvPr id="5" name="Oval 4"/>
              <p:cNvSpPr/>
              <p:nvPr/>
            </p:nvSpPr>
            <p:spPr>
              <a:xfrm>
                <a:off x="323600" y="1671032"/>
                <a:ext cx="1981200" cy="1981200"/>
              </a:xfrm>
              <a:prstGeom prst="ellipse">
                <a:avLst/>
              </a:prstGeom>
              <a:gradFill flip="none" rotWithShape="1">
                <a:gsLst>
                  <a:gs pos="0">
                    <a:schemeClr val="bg1"/>
                  </a:gs>
                  <a:gs pos="100000">
                    <a:schemeClr val="bg1">
                      <a:lumMod val="65000"/>
                    </a:schemeClr>
                  </a:gs>
                </a:gsLst>
                <a:path path="circle">
                  <a:fillToRect l="50000" t="50000" r="50000" b="50000"/>
                </a:path>
                <a:tileRect/>
              </a:gradFill>
              <a:ln w="3175"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latin typeface="Calibri" pitchFamily="34" charset="0"/>
                </a:endParaRPr>
              </a:p>
            </p:txBody>
          </p:sp>
          <p:sp>
            <p:nvSpPr>
              <p:cNvPr id="6" name="Ellipse 100"/>
              <p:cNvSpPr>
                <a:spLocks noChangeArrowheads="1"/>
              </p:cNvSpPr>
              <p:nvPr/>
            </p:nvSpPr>
            <p:spPr bwMode="auto">
              <a:xfrm>
                <a:off x="628399" y="1711607"/>
                <a:ext cx="1295401" cy="1148713"/>
              </a:xfrm>
              <a:prstGeom prst="ellipse">
                <a:avLst/>
              </a:prstGeom>
              <a:gradFill rotWithShape="1">
                <a:gsLst>
                  <a:gs pos="0">
                    <a:srgbClr val="FFFFFF">
                      <a:alpha val="76999"/>
                    </a:srgbClr>
                  </a:gs>
                  <a:gs pos="100000">
                    <a:srgbClr val="8EB4E3">
                      <a:alpha val="0"/>
                    </a:srgbClr>
                  </a:gs>
                </a:gsLst>
                <a:lin ang="5400000"/>
              </a:gradFill>
              <a:ln w="9525">
                <a:noFill/>
                <a:round/>
                <a:headEnd/>
                <a:tailEnd/>
              </a:ln>
            </p:spPr>
            <p:txBody>
              <a:bodyPr anchor="ctr"/>
              <a:lstStyle/>
              <a:p>
                <a:pPr algn="ctr"/>
                <a:endParaRPr lang="en-US">
                  <a:solidFill>
                    <a:srgbClr val="FFFFFF"/>
                  </a:solidFill>
                  <a:latin typeface="Calibri" charset="0"/>
                  <a:ea typeface="ＭＳ Ｐゴシック" pitchFamily="34" charset="-128"/>
                </a:endParaRPr>
              </a:p>
            </p:txBody>
          </p:sp>
          <p:pic>
            <p:nvPicPr>
              <p:cNvPr id="10" name="Picture 2"/>
              <p:cNvPicPr>
                <a:picLocks noChangeAspect="1" noChangeArrowheads="1"/>
              </p:cNvPicPr>
              <p:nvPr/>
            </p:nvPicPr>
            <p:blipFill>
              <a:blip r:embed="rId2" cstate="email"/>
              <a:srcRect/>
              <a:stretch>
                <a:fillRect/>
              </a:stretch>
            </p:blipFill>
            <p:spPr bwMode="auto">
              <a:xfrm>
                <a:off x="323600" y="3271232"/>
                <a:ext cx="2000250" cy="40005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</p:pic>
          <p:sp>
            <p:nvSpPr>
              <p:cNvPr id="9" name="Oval 8"/>
              <p:cNvSpPr/>
              <p:nvPr/>
            </p:nvSpPr>
            <p:spPr>
              <a:xfrm>
                <a:off x="528450" y="2444907"/>
                <a:ext cx="1600200" cy="1600200"/>
              </a:xfrm>
              <a:prstGeom prst="ellipse">
                <a:avLst/>
              </a:prstGeom>
              <a:gradFill flip="none" rotWithShape="1">
                <a:gsLst>
                  <a:gs pos="0">
                    <a:schemeClr val="accent2">
                      <a:lumMod val="75000"/>
                    </a:schemeClr>
                  </a:gs>
                  <a:gs pos="100000">
                    <a:schemeClr val="accent2">
                      <a:lumMod val="50000"/>
                    </a:schemeClr>
                  </a:gs>
                </a:gsLst>
                <a:path path="circle">
                  <a:fillToRect l="50000" t="50000" r="50000" b="50000"/>
                </a:path>
                <a:tileRect/>
              </a:gradFill>
              <a:ln w="3175">
                <a:solidFill>
                  <a:schemeClr val="bg1">
                    <a:lumMod val="50000"/>
                  </a:schemeClr>
                </a:solidFill>
              </a:ln>
              <a:scene3d>
                <a:camera prst="isometricOffAxis1Top">
                  <a:rot lat="17827248" lon="17266539" rev="4444446"/>
                </a:camera>
                <a:lightRig rig="threePt" dir="t"/>
              </a:scene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latin typeface="Calibri" pitchFamily="34" charset="0"/>
                </a:endParaRPr>
              </a:p>
            </p:txBody>
          </p:sp>
          <p:sp>
            <p:nvSpPr>
              <p:cNvPr id="57" name="TextBox 56"/>
              <p:cNvSpPr txBox="1"/>
              <p:nvPr/>
            </p:nvSpPr>
            <p:spPr>
              <a:xfrm>
                <a:off x="838200" y="1975832"/>
                <a:ext cx="894797" cy="58477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3200" b="1" dirty="0" smtClean="0">
                    <a:latin typeface="Calibri" pitchFamily="34" charset="0"/>
                  </a:rPr>
                  <a:t>10%</a:t>
                </a:r>
                <a:endParaRPr lang="en-US" sz="3200" b="1" dirty="0">
                  <a:latin typeface="Calibri" pitchFamily="34" charset="0"/>
                </a:endParaRPr>
              </a:p>
            </p:txBody>
          </p:sp>
        </p:grpSp>
      </p:grpSp>
      <p:grpSp>
        <p:nvGrpSpPr>
          <p:cNvPr id="4" name="Group 73"/>
          <p:cNvGrpSpPr/>
          <p:nvPr/>
        </p:nvGrpSpPr>
        <p:grpSpPr>
          <a:xfrm>
            <a:off x="2133600" y="1671032"/>
            <a:ext cx="2971800" cy="2367568"/>
            <a:chOff x="2133600" y="1671032"/>
            <a:chExt cx="2971800" cy="2367568"/>
          </a:xfrm>
        </p:grpSpPr>
        <p:sp>
          <p:nvSpPr>
            <p:cNvPr id="14" name="Ellipse 98"/>
            <p:cNvSpPr/>
            <p:nvPr/>
          </p:nvSpPr>
          <p:spPr bwMode="auto">
            <a:xfrm>
              <a:off x="2133600" y="3252432"/>
              <a:ext cx="2971800" cy="786168"/>
            </a:xfrm>
            <a:prstGeom prst="ellipse">
              <a:avLst/>
            </a:prstGeom>
            <a:gradFill flip="none" rotWithShape="1">
              <a:gsLst>
                <a:gs pos="100000">
                  <a:srgbClr val="FFFFFF">
                    <a:alpha val="0"/>
                  </a:srgbClr>
                </a:gs>
                <a:gs pos="0">
                  <a:srgbClr val="E6E6E6">
                    <a:lumMod val="10000"/>
                    <a:alpha val="76000"/>
                  </a:srgbClr>
                </a:gs>
              </a:gsLst>
              <a:path path="shape">
                <a:fillToRect l="50000" t="50000" r="50000" b="50000"/>
              </a:path>
              <a:tileRect/>
            </a:gra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algn="ctr">
                <a:defRPr/>
              </a:pPr>
              <a:endParaRPr lang="en-US">
                <a:solidFill>
                  <a:srgbClr val="FFFFFF"/>
                </a:solidFill>
                <a:latin typeface="Calibri" pitchFamily="-111" charset="0"/>
                <a:ea typeface="ＭＳ Ｐゴシック" pitchFamily="-111" charset="-128"/>
              </a:endParaRPr>
            </a:p>
          </p:txBody>
        </p:sp>
        <p:grpSp>
          <p:nvGrpSpPr>
            <p:cNvPr id="7" name="Group 65"/>
            <p:cNvGrpSpPr/>
            <p:nvPr/>
          </p:nvGrpSpPr>
          <p:grpSpPr>
            <a:xfrm>
              <a:off x="2609600" y="1671032"/>
              <a:ext cx="2000250" cy="2221675"/>
              <a:chOff x="2609600" y="1671032"/>
              <a:chExt cx="2000250" cy="2221675"/>
            </a:xfrm>
          </p:grpSpPr>
          <p:sp>
            <p:nvSpPr>
              <p:cNvPr id="15" name="Oval 14"/>
              <p:cNvSpPr/>
              <p:nvPr/>
            </p:nvSpPr>
            <p:spPr>
              <a:xfrm>
                <a:off x="2609600" y="1671032"/>
                <a:ext cx="1981200" cy="1981200"/>
              </a:xfrm>
              <a:prstGeom prst="ellipse">
                <a:avLst/>
              </a:prstGeom>
              <a:gradFill flip="none" rotWithShape="1">
                <a:gsLst>
                  <a:gs pos="0">
                    <a:schemeClr val="bg1"/>
                  </a:gs>
                  <a:gs pos="100000">
                    <a:schemeClr val="bg1">
                      <a:lumMod val="65000"/>
                    </a:schemeClr>
                  </a:gs>
                </a:gsLst>
                <a:path path="circle">
                  <a:fillToRect l="50000" t="50000" r="50000" b="50000"/>
                </a:path>
                <a:tileRect/>
              </a:gradFill>
              <a:ln w="3175"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latin typeface="Calibri" pitchFamily="34" charset="0"/>
                </a:endParaRPr>
              </a:p>
            </p:txBody>
          </p:sp>
          <p:sp>
            <p:nvSpPr>
              <p:cNvPr id="16" name="Ellipse 100"/>
              <p:cNvSpPr>
                <a:spLocks noChangeArrowheads="1"/>
              </p:cNvSpPr>
              <p:nvPr/>
            </p:nvSpPr>
            <p:spPr bwMode="auto">
              <a:xfrm>
                <a:off x="2914399" y="1711607"/>
                <a:ext cx="1295401" cy="1148713"/>
              </a:xfrm>
              <a:prstGeom prst="ellipse">
                <a:avLst/>
              </a:prstGeom>
              <a:gradFill rotWithShape="1">
                <a:gsLst>
                  <a:gs pos="0">
                    <a:srgbClr val="FFFFFF">
                      <a:alpha val="76999"/>
                    </a:srgbClr>
                  </a:gs>
                  <a:gs pos="100000">
                    <a:srgbClr val="8EB4E3">
                      <a:alpha val="0"/>
                    </a:srgbClr>
                  </a:gs>
                </a:gsLst>
                <a:lin ang="5400000"/>
              </a:gradFill>
              <a:ln w="9525">
                <a:noFill/>
                <a:round/>
                <a:headEnd/>
                <a:tailEnd/>
              </a:ln>
            </p:spPr>
            <p:txBody>
              <a:bodyPr anchor="ctr"/>
              <a:lstStyle/>
              <a:p>
                <a:pPr algn="ctr"/>
                <a:endParaRPr lang="en-US">
                  <a:solidFill>
                    <a:srgbClr val="FFFFFF"/>
                  </a:solidFill>
                  <a:latin typeface="Calibri" charset="0"/>
                  <a:ea typeface="ＭＳ Ｐゴシック" pitchFamily="34" charset="-128"/>
                </a:endParaRPr>
              </a:p>
            </p:txBody>
          </p:sp>
          <p:pic>
            <p:nvPicPr>
              <p:cNvPr id="17" name="Picture 2"/>
              <p:cNvPicPr>
                <a:picLocks noChangeAspect="1" noChangeArrowheads="1"/>
              </p:cNvPicPr>
              <p:nvPr/>
            </p:nvPicPr>
            <p:blipFill>
              <a:blip r:embed="rId3" cstate="email"/>
              <a:srcRect/>
              <a:stretch>
                <a:fillRect/>
              </a:stretch>
            </p:blipFill>
            <p:spPr bwMode="auto">
              <a:xfrm>
                <a:off x="2609600" y="2966432"/>
                <a:ext cx="2000250" cy="70485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</p:pic>
          <p:sp>
            <p:nvSpPr>
              <p:cNvPr id="18" name="Oval 17"/>
              <p:cNvSpPr/>
              <p:nvPr/>
            </p:nvSpPr>
            <p:spPr>
              <a:xfrm>
                <a:off x="2678875" y="2016407"/>
                <a:ext cx="1876300" cy="1876300"/>
              </a:xfrm>
              <a:prstGeom prst="ellipse">
                <a:avLst/>
              </a:prstGeom>
              <a:gradFill flip="none" rotWithShape="1">
                <a:gsLst>
                  <a:gs pos="0">
                    <a:schemeClr val="accent2">
                      <a:lumMod val="75000"/>
                    </a:schemeClr>
                  </a:gs>
                  <a:gs pos="100000">
                    <a:schemeClr val="accent2">
                      <a:lumMod val="50000"/>
                    </a:schemeClr>
                  </a:gs>
                </a:gsLst>
                <a:path path="circle">
                  <a:fillToRect l="50000" t="50000" r="50000" b="50000"/>
                </a:path>
                <a:tileRect/>
              </a:gradFill>
              <a:ln w="3175">
                <a:solidFill>
                  <a:schemeClr val="bg1">
                    <a:lumMod val="50000"/>
                  </a:schemeClr>
                </a:solidFill>
              </a:ln>
              <a:scene3d>
                <a:camera prst="isometricOffAxis1Top">
                  <a:rot lat="17827248" lon="17266539" rev="4444446"/>
                </a:camera>
                <a:lightRig rig="threePt" dir="t"/>
              </a:scene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latin typeface="Calibri" pitchFamily="34" charset="0"/>
                </a:endParaRPr>
              </a:p>
            </p:txBody>
          </p:sp>
          <p:sp>
            <p:nvSpPr>
              <p:cNvPr id="58" name="TextBox 57"/>
              <p:cNvSpPr txBox="1"/>
              <p:nvPr/>
            </p:nvSpPr>
            <p:spPr>
              <a:xfrm>
                <a:off x="3200400" y="1975832"/>
                <a:ext cx="901209" cy="58477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3200" b="1" dirty="0" smtClean="0">
                    <a:latin typeface="Calibri" pitchFamily="34" charset="0"/>
                  </a:rPr>
                  <a:t>25%</a:t>
                </a:r>
                <a:endParaRPr lang="en-US" sz="3200" b="1" dirty="0">
                  <a:latin typeface="Calibri" pitchFamily="34" charset="0"/>
                </a:endParaRPr>
              </a:p>
            </p:txBody>
          </p:sp>
        </p:grpSp>
      </p:grpSp>
      <p:grpSp>
        <p:nvGrpSpPr>
          <p:cNvPr id="8" name="Group 74"/>
          <p:cNvGrpSpPr/>
          <p:nvPr/>
        </p:nvGrpSpPr>
        <p:grpSpPr>
          <a:xfrm>
            <a:off x="4343400" y="1671032"/>
            <a:ext cx="2971800" cy="2367568"/>
            <a:chOff x="4343400" y="1671032"/>
            <a:chExt cx="2971800" cy="2367568"/>
          </a:xfrm>
        </p:grpSpPr>
        <p:sp>
          <p:nvSpPr>
            <p:cNvPr id="20" name="Ellipse 98"/>
            <p:cNvSpPr/>
            <p:nvPr/>
          </p:nvSpPr>
          <p:spPr bwMode="auto">
            <a:xfrm>
              <a:off x="4343400" y="3252432"/>
              <a:ext cx="2971800" cy="786168"/>
            </a:xfrm>
            <a:prstGeom prst="ellipse">
              <a:avLst/>
            </a:prstGeom>
            <a:gradFill flip="none" rotWithShape="1">
              <a:gsLst>
                <a:gs pos="100000">
                  <a:srgbClr val="FFFFFF">
                    <a:alpha val="0"/>
                  </a:srgbClr>
                </a:gs>
                <a:gs pos="0">
                  <a:srgbClr val="E6E6E6">
                    <a:lumMod val="10000"/>
                    <a:alpha val="76000"/>
                  </a:srgbClr>
                </a:gs>
              </a:gsLst>
              <a:path path="shape">
                <a:fillToRect l="50000" t="50000" r="50000" b="50000"/>
              </a:path>
              <a:tileRect/>
            </a:gra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algn="ctr">
                <a:defRPr/>
              </a:pPr>
              <a:endParaRPr lang="en-US">
                <a:solidFill>
                  <a:srgbClr val="FFFFFF"/>
                </a:solidFill>
                <a:latin typeface="Calibri" pitchFamily="-111" charset="0"/>
                <a:ea typeface="ＭＳ Ｐゴシック" pitchFamily="-111" charset="-128"/>
              </a:endParaRPr>
            </a:p>
          </p:txBody>
        </p:sp>
        <p:grpSp>
          <p:nvGrpSpPr>
            <p:cNvPr id="12" name="Group 66"/>
            <p:cNvGrpSpPr/>
            <p:nvPr/>
          </p:nvGrpSpPr>
          <p:grpSpPr>
            <a:xfrm>
              <a:off x="4807959" y="1671032"/>
              <a:ext cx="2000250" cy="2027311"/>
              <a:chOff x="4807959" y="1671032"/>
              <a:chExt cx="2000250" cy="2027311"/>
            </a:xfrm>
          </p:grpSpPr>
          <p:sp>
            <p:nvSpPr>
              <p:cNvPr id="21" name="Oval 20"/>
              <p:cNvSpPr/>
              <p:nvPr/>
            </p:nvSpPr>
            <p:spPr>
              <a:xfrm>
                <a:off x="4817484" y="1671032"/>
                <a:ext cx="1981200" cy="1981200"/>
              </a:xfrm>
              <a:prstGeom prst="ellipse">
                <a:avLst/>
              </a:prstGeom>
              <a:gradFill flip="none" rotWithShape="1">
                <a:gsLst>
                  <a:gs pos="0">
                    <a:schemeClr val="bg1"/>
                  </a:gs>
                  <a:gs pos="100000">
                    <a:schemeClr val="bg1">
                      <a:lumMod val="65000"/>
                    </a:schemeClr>
                  </a:gs>
                </a:gsLst>
                <a:path path="circle">
                  <a:fillToRect l="50000" t="50000" r="50000" b="50000"/>
                </a:path>
                <a:tileRect/>
              </a:gradFill>
              <a:ln w="3175"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latin typeface="Calibri" pitchFamily="34" charset="0"/>
                </a:endParaRPr>
              </a:p>
            </p:txBody>
          </p:sp>
          <p:sp>
            <p:nvSpPr>
              <p:cNvPr id="22" name="Ellipse 100"/>
              <p:cNvSpPr>
                <a:spLocks noChangeArrowheads="1"/>
              </p:cNvSpPr>
              <p:nvPr/>
            </p:nvSpPr>
            <p:spPr bwMode="auto">
              <a:xfrm>
                <a:off x="5160384" y="1711607"/>
                <a:ext cx="1295401" cy="1148713"/>
              </a:xfrm>
              <a:prstGeom prst="ellipse">
                <a:avLst/>
              </a:prstGeom>
              <a:gradFill rotWithShape="1">
                <a:gsLst>
                  <a:gs pos="0">
                    <a:srgbClr val="FFFFFF">
                      <a:alpha val="76999"/>
                    </a:srgbClr>
                  </a:gs>
                  <a:gs pos="100000">
                    <a:srgbClr val="8EB4E3">
                      <a:alpha val="0"/>
                    </a:srgbClr>
                  </a:gs>
                </a:gsLst>
                <a:lin ang="5400000"/>
              </a:gradFill>
              <a:ln w="9525">
                <a:noFill/>
                <a:round/>
                <a:headEnd/>
                <a:tailEnd/>
              </a:ln>
            </p:spPr>
            <p:txBody>
              <a:bodyPr anchor="ctr"/>
              <a:lstStyle/>
              <a:p>
                <a:pPr algn="ctr"/>
                <a:endParaRPr lang="en-US">
                  <a:solidFill>
                    <a:srgbClr val="FFFFFF"/>
                  </a:solidFill>
                  <a:latin typeface="Calibri" charset="0"/>
                  <a:ea typeface="ＭＳ Ｐゴシック" pitchFamily="34" charset="-128"/>
                </a:endParaRPr>
              </a:p>
            </p:txBody>
          </p:sp>
          <p:pic>
            <p:nvPicPr>
              <p:cNvPr id="23" name="Picture 2"/>
              <p:cNvPicPr>
                <a:picLocks noChangeAspect="1" noChangeArrowheads="1"/>
              </p:cNvPicPr>
              <p:nvPr/>
            </p:nvPicPr>
            <p:blipFill>
              <a:blip r:embed="rId4" cstate="email"/>
              <a:srcRect/>
              <a:stretch>
                <a:fillRect/>
              </a:stretch>
            </p:blipFill>
            <p:spPr bwMode="auto">
              <a:xfrm>
                <a:off x="4807959" y="2737832"/>
                <a:ext cx="2000250" cy="93345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</p:pic>
          <p:sp>
            <p:nvSpPr>
              <p:cNvPr id="24" name="Oval 23"/>
              <p:cNvSpPr/>
              <p:nvPr/>
            </p:nvSpPr>
            <p:spPr>
              <a:xfrm>
                <a:off x="4836979" y="1732383"/>
                <a:ext cx="1965960" cy="1965960"/>
              </a:xfrm>
              <a:prstGeom prst="ellipse">
                <a:avLst/>
              </a:prstGeom>
              <a:gradFill flip="none" rotWithShape="1">
                <a:gsLst>
                  <a:gs pos="0">
                    <a:schemeClr val="accent2">
                      <a:lumMod val="75000"/>
                    </a:schemeClr>
                  </a:gs>
                  <a:gs pos="100000">
                    <a:schemeClr val="accent2">
                      <a:lumMod val="50000"/>
                    </a:schemeClr>
                  </a:gs>
                </a:gsLst>
                <a:path path="circle">
                  <a:fillToRect l="50000" t="50000" r="50000" b="50000"/>
                </a:path>
                <a:tileRect/>
              </a:gradFill>
              <a:ln w="3175">
                <a:solidFill>
                  <a:schemeClr val="bg1">
                    <a:lumMod val="50000"/>
                  </a:schemeClr>
                </a:solidFill>
              </a:ln>
              <a:scene3d>
                <a:camera prst="isometricOffAxis1Top">
                  <a:rot lat="17827248" lon="17266539" rev="4444446"/>
                </a:camera>
                <a:lightRig rig="threePt" dir="t"/>
              </a:scene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latin typeface="Calibri" pitchFamily="34" charset="0"/>
                </a:endParaRPr>
              </a:p>
            </p:txBody>
          </p:sp>
          <p:sp>
            <p:nvSpPr>
              <p:cNvPr id="59" name="TextBox 58"/>
              <p:cNvSpPr txBox="1"/>
              <p:nvPr/>
            </p:nvSpPr>
            <p:spPr>
              <a:xfrm>
                <a:off x="5410200" y="1975832"/>
                <a:ext cx="901209" cy="58477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3200" b="1" dirty="0" smtClean="0">
                    <a:latin typeface="Calibri" pitchFamily="34" charset="0"/>
                  </a:rPr>
                  <a:t>50%</a:t>
                </a:r>
                <a:endParaRPr lang="en-US" sz="3200" b="1" dirty="0">
                  <a:latin typeface="Calibri" pitchFamily="34" charset="0"/>
                </a:endParaRPr>
              </a:p>
            </p:txBody>
          </p:sp>
        </p:grpSp>
      </p:grpSp>
      <p:grpSp>
        <p:nvGrpSpPr>
          <p:cNvPr id="13" name="Group 75"/>
          <p:cNvGrpSpPr/>
          <p:nvPr/>
        </p:nvGrpSpPr>
        <p:grpSpPr>
          <a:xfrm>
            <a:off x="6477000" y="1523582"/>
            <a:ext cx="2971800" cy="2591218"/>
            <a:chOff x="6477000" y="1523582"/>
            <a:chExt cx="2971800" cy="2591218"/>
          </a:xfrm>
        </p:grpSpPr>
        <p:sp>
          <p:nvSpPr>
            <p:cNvPr id="26" name="Ellipse 98"/>
            <p:cNvSpPr/>
            <p:nvPr/>
          </p:nvSpPr>
          <p:spPr bwMode="auto">
            <a:xfrm>
              <a:off x="6477000" y="3328632"/>
              <a:ext cx="2971800" cy="786168"/>
            </a:xfrm>
            <a:prstGeom prst="ellipse">
              <a:avLst/>
            </a:prstGeom>
            <a:gradFill flip="none" rotWithShape="1">
              <a:gsLst>
                <a:gs pos="100000">
                  <a:srgbClr val="FFFFFF">
                    <a:alpha val="0"/>
                  </a:srgbClr>
                </a:gs>
                <a:gs pos="0">
                  <a:srgbClr val="E6E6E6">
                    <a:lumMod val="10000"/>
                    <a:alpha val="76000"/>
                  </a:srgbClr>
                </a:gs>
              </a:gsLst>
              <a:path path="shape">
                <a:fillToRect l="50000" t="50000" r="50000" b="50000"/>
              </a:path>
              <a:tileRect/>
            </a:gra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algn="ctr">
                <a:defRPr/>
              </a:pPr>
              <a:endParaRPr lang="en-US">
                <a:solidFill>
                  <a:srgbClr val="FFFFFF"/>
                </a:solidFill>
                <a:latin typeface="Calibri" pitchFamily="-111" charset="0"/>
                <a:ea typeface="ＭＳ Ｐゴシック" pitchFamily="-111" charset="-128"/>
              </a:endParaRPr>
            </a:p>
          </p:txBody>
        </p:sp>
        <p:grpSp>
          <p:nvGrpSpPr>
            <p:cNvPr id="19" name="Group 67"/>
            <p:cNvGrpSpPr/>
            <p:nvPr/>
          </p:nvGrpSpPr>
          <p:grpSpPr>
            <a:xfrm>
              <a:off x="6953000" y="1523582"/>
              <a:ext cx="2000250" cy="2223900"/>
              <a:chOff x="6953000" y="1523582"/>
              <a:chExt cx="2000250" cy="2223900"/>
            </a:xfrm>
          </p:grpSpPr>
          <p:sp>
            <p:nvSpPr>
              <p:cNvPr id="27" name="Oval 26"/>
              <p:cNvSpPr/>
              <p:nvPr/>
            </p:nvSpPr>
            <p:spPr>
              <a:xfrm>
                <a:off x="6953000" y="1747232"/>
                <a:ext cx="1981200" cy="1981200"/>
              </a:xfrm>
              <a:prstGeom prst="ellipse">
                <a:avLst/>
              </a:prstGeom>
              <a:gradFill flip="none" rotWithShape="1">
                <a:gsLst>
                  <a:gs pos="0">
                    <a:schemeClr val="bg1"/>
                  </a:gs>
                  <a:gs pos="100000">
                    <a:schemeClr val="bg1">
                      <a:lumMod val="65000"/>
                    </a:schemeClr>
                  </a:gs>
                </a:gsLst>
                <a:path path="circle">
                  <a:fillToRect l="50000" t="50000" r="50000" b="50000"/>
                </a:path>
                <a:tileRect/>
              </a:gradFill>
              <a:ln w="3175"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latin typeface="Calibri" pitchFamily="34" charset="0"/>
                </a:endParaRPr>
              </a:p>
            </p:txBody>
          </p:sp>
          <p:sp>
            <p:nvSpPr>
              <p:cNvPr id="28" name="Ellipse 100"/>
              <p:cNvSpPr>
                <a:spLocks noChangeArrowheads="1"/>
              </p:cNvSpPr>
              <p:nvPr/>
            </p:nvSpPr>
            <p:spPr bwMode="auto">
              <a:xfrm>
                <a:off x="7257799" y="1787807"/>
                <a:ext cx="1295401" cy="1148713"/>
              </a:xfrm>
              <a:prstGeom prst="ellipse">
                <a:avLst/>
              </a:prstGeom>
              <a:gradFill rotWithShape="1">
                <a:gsLst>
                  <a:gs pos="0">
                    <a:srgbClr val="FFFFFF">
                      <a:alpha val="76999"/>
                    </a:srgbClr>
                  </a:gs>
                  <a:gs pos="100000">
                    <a:srgbClr val="8EB4E3">
                      <a:alpha val="0"/>
                    </a:srgbClr>
                  </a:gs>
                </a:gsLst>
                <a:lin ang="5400000"/>
              </a:gradFill>
              <a:ln w="9525">
                <a:noFill/>
                <a:round/>
                <a:headEnd/>
                <a:tailEnd/>
              </a:ln>
            </p:spPr>
            <p:txBody>
              <a:bodyPr anchor="ctr"/>
              <a:lstStyle/>
              <a:p>
                <a:pPr algn="ctr"/>
                <a:endParaRPr lang="en-US">
                  <a:solidFill>
                    <a:srgbClr val="FFFFFF"/>
                  </a:solidFill>
                  <a:latin typeface="Calibri" charset="0"/>
                  <a:ea typeface="ＭＳ Ｐゴシック" pitchFamily="34" charset="-128"/>
                </a:endParaRPr>
              </a:p>
            </p:txBody>
          </p:sp>
          <p:pic>
            <p:nvPicPr>
              <p:cNvPr id="29" name="Picture 2"/>
              <p:cNvPicPr>
                <a:picLocks noChangeAspect="1" noChangeArrowheads="1"/>
              </p:cNvPicPr>
              <p:nvPr/>
            </p:nvPicPr>
            <p:blipFill>
              <a:blip r:embed="rId5" cstate="email"/>
              <a:srcRect/>
              <a:stretch>
                <a:fillRect/>
              </a:stretch>
            </p:blipFill>
            <p:spPr bwMode="auto">
              <a:xfrm>
                <a:off x="6953000" y="2433032"/>
                <a:ext cx="2000250" cy="131445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</p:pic>
          <p:sp>
            <p:nvSpPr>
              <p:cNvPr id="55" name="Oval 54"/>
              <p:cNvSpPr/>
              <p:nvPr/>
            </p:nvSpPr>
            <p:spPr>
              <a:xfrm>
                <a:off x="7010400" y="1523582"/>
                <a:ext cx="1876300" cy="1876300"/>
              </a:xfrm>
              <a:prstGeom prst="ellipse">
                <a:avLst/>
              </a:prstGeom>
              <a:gradFill flip="none" rotWithShape="1">
                <a:gsLst>
                  <a:gs pos="0">
                    <a:schemeClr val="accent2">
                      <a:lumMod val="75000"/>
                    </a:schemeClr>
                  </a:gs>
                  <a:gs pos="100000">
                    <a:schemeClr val="accent2">
                      <a:lumMod val="50000"/>
                    </a:schemeClr>
                  </a:gs>
                </a:gsLst>
                <a:path path="circle">
                  <a:fillToRect l="50000" t="50000" r="50000" b="50000"/>
                </a:path>
                <a:tileRect/>
              </a:gradFill>
              <a:ln w="3175">
                <a:solidFill>
                  <a:schemeClr val="bg1">
                    <a:lumMod val="50000"/>
                  </a:schemeClr>
                </a:solidFill>
              </a:ln>
              <a:scene3d>
                <a:camera prst="isometricOffAxis1Top">
                  <a:rot lat="17827248" lon="17266539" rev="4444446"/>
                </a:camera>
                <a:lightRig rig="threePt" dir="t"/>
              </a:scene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latin typeface="Calibri" pitchFamily="34" charset="0"/>
                </a:endParaRPr>
              </a:p>
            </p:txBody>
          </p:sp>
          <p:sp>
            <p:nvSpPr>
              <p:cNvPr id="60" name="TextBox 59"/>
              <p:cNvSpPr txBox="1"/>
              <p:nvPr/>
            </p:nvSpPr>
            <p:spPr>
              <a:xfrm>
                <a:off x="7543800" y="2661632"/>
                <a:ext cx="901209" cy="58477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3200" b="1" dirty="0" smtClean="0">
                    <a:solidFill>
                      <a:schemeClr val="bg1"/>
                    </a:solidFill>
                    <a:latin typeface="Calibri" pitchFamily="34" charset="0"/>
                  </a:rPr>
                  <a:t>75%</a:t>
                </a:r>
                <a:endParaRPr lang="en-US" sz="3200" b="1" dirty="0">
                  <a:solidFill>
                    <a:schemeClr val="bg1"/>
                  </a:solidFill>
                  <a:latin typeface="Calibri" pitchFamily="34" charset="0"/>
                </a:endParaRPr>
              </a:p>
            </p:txBody>
          </p:sp>
        </p:grpSp>
      </p:grpSp>
      <p:grpSp>
        <p:nvGrpSpPr>
          <p:cNvPr id="25" name="Group 70"/>
          <p:cNvGrpSpPr/>
          <p:nvPr/>
        </p:nvGrpSpPr>
        <p:grpSpPr>
          <a:xfrm>
            <a:off x="-152400" y="4261832"/>
            <a:ext cx="2971800" cy="2367568"/>
            <a:chOff x="-152400" y="4261832"/>
            <a:chExt cx="2971800" cy="2367568"/>
          </a:xfrm>
        </p:grpSpPr>
        <p:sp>
          <p:nvSpPr>
            <p:cNvPr id="32" name="Ellipse 98"/>
            <p:cNvSpPr/>
            <p:nvPr/>
          </p:nvSpPr>
          <p:spPr bwMode="auto">
            <a:xfrm>
              <a:off x="-152400" y="5843232"/>
              <a:ext cx="2971800" cy="786168"/>
            </a:xfrm>
            <a:prstGeom prst="ellipse">
              <a:avLst/>
            </a:prstGeom>
            <a:gradFill flip="none" rotWithShape="1">
              <a:gsLst>
                <a:gs pos="100000">
                  <a:srgbClr val="FFFFFF">
                    <a:alpha val="0"/>
                  </a:srgbClr>
                </a:gs>
                <a:gs pos="0">
                  <a:srgbClr val="E6E6E6">
                    <a:lumMod val="10000"/>
                    <a:alpha val="76000"/>
                  </a:srgbClr>
                </a:gs>
              </a:gsLst>
              <a:path path="shape">
                <a:fillToRect l="50000" t="50000" r="50000" b="50000"/>
              </a:path>
              <a:tileRect/>
            </a:gra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algn="ctr">
                <a:defRPr/>
              </a:pPr>
              <a:endParaRPr lang="en-US">
                <a:solidFill>
                  <a:srgbClr val="FFFFFF"/>
                </a:solidFill>
                <a:latin typeface="Calibri" pitchFamily="-111" charset="0"/>
                <a:ea typeface="ＭＳ Ｐゴシック" pitchFamily="-111" charset="-128"/>
              </a:endParaRPr>
            </a:p>
          </p:txBody>
        </p:sp>
        <p:grpSp>
          <p:nvGrpSpPr>
            <p:cNvPr id="30" name="Group 68"/>
            <p:cNvGrpSpPr/>
            <p:nvPr/>
          </p:nvGrpSpPr>
          <p:grpSpPr>
            <a:xfrm>
              <a:off x="323600" y="4261832"/>
              <a:ext cx="2000250" cy="2000250"/>
              <a:chOff x="323600" y="4261832"/>
              <a:chExt cx="2000250" cy="2000250"/>
            </a:xfrm>
          </p:grpSpPr>
          <p:sp>
            <p:nvSpPr>
              <p:cNvPr id="33" name="Oval 32"/>
              <p:cNvSpPr/>
              <p:nvPr/>
            </p:nvSpPr>
            <p:spPr>
              <a:xfrm>
                <a:off x="323600" y="4261832"/>
                <a:ext cx="1981200" cy="1981200"/>
              </a:xfrm>
              <a:prstGeom prst="ellipse">
                <a:avLst/>
              </a:prstGeom>
              <a:gradFill flip="none" rotWithShape="1">
                <a:gsLst>
                  <a:gs pos="0">
                    <a:schemeClr val="bg1"/>
                  </a:gs>
                  <a:gs pos="100000">
                    <a:schemeClr val="bg1">
                      <a:lumMod val="65000"/>
                    </a:schemeClr>
                  </a:gs>
                </a:gsLst>
                <a:path path="circle">
                  <a:fillToRect l="50000" t="50000" r="50000" b="50000"/>
                </a:path>
                <a:tileRect/>
              </a:gradFill>
              <a:ln w="3175"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latin typeface="Calibri" pitchFamily="34" charset="0"/>
                </a:endParaRPr>
              </a:p>
            </p:txBody>
          </p:sp>
          <p:sp>
            <p:nvSpPr>
              <p:cNvPr id="34" name="Ellipse 100"/>
              <p:cNvSpPr>
                <a:spLocks noChangeArrowheads="1"/>
              </p:cNvSpPr>
              <p:nvPr/>
            </p:nvSpPr>
            <p:spPr bwMode="auto">
              <a:xfrm>
                <a:off x="628399" y="4302407"/>
                <a:ext cx="1295401" cy="1148713"/>
              </a:xfrm>
              <a:prstGeom prst="ellipse">
                <a:avLst/>
              </a:prstGeom>
              <a:gradFill rotWithShape="1">
                <a:gsLst>
                  <a:gs pos="0">
                    <a:srgbClr val="FFFFFF">
                      <a:alpha val="76999"/>
                    </a:srgbClr>
                  </a:gs>
                  <a:gs pos="100000">
                    <a:srgbClr val="8EB4E3">
                      <a:alpha val="0"/>
                    </a:srgbClr>
                  </a:gs>
                </a:gsLst>
                <a:lin ang="5400000"/>
              </a:gradFill>
              <a:ln w="9525">
                <a:noFill/>
                <a:round/>
                <a:headEnd/>
                <a:tailEnd/>
              </a:ln>
            </p:spPr>
            <p:txBody>
              <a:bodyPr anchor="ctr"/>
              <a:lstStyle/>
              <a:p>
                <a:pPr algn="ctr"/>
                <a:endParaRPr lang="en-US">
                  <a:solidFill>
                    <a:srgbClr val="FFFFFF"/>
                  </a:solidFill>
                  <a:latin typeface="Calibri" charset="0"/>
                  <a:ea typeface="ＭＳ Ｐゴシック" pitchFamily="34" charset="-128"/>
                </a:endParaRPr>
              </a:p>
            </p:txBody>
          </p:sp>
          <p:pic>
            <p:nvPicPr>
              <p:cNvPr id="35" name="Picture 2"/>
              <p:cNvPicPr>
                <a:picLocks noChangeAspect="1" noChangeArrowheads="1"/>
              </p:cNvPicPr>
              <p:nvPr/>
            </p:nvPicPr>
            <p:blipFill>
              <a:blip r:embed="rId6" cstate="email"/>
              <a:srcRect/>
              <a:stretch>
                <a:fillRect/>
              </a:stretch>
            </p:blipFill>
            <p:spPr bwMode="auto">
              <a:xfrm>
                <a:off x="323600" y="4719032"/>
                <a:ext cx="2000250" cy="154305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</p:pic>
          <p:sp>
            <p:nvSpPr>
              <p:cNvPr id="61" name="TextBox 60"/>
              <p:cNvSpPr txBox="1"/>
              <p:nvPr/>
            </p:nvSpPr>
            <p:spPr>
              <a:xfrm>
                <a:off x="838200" y="5023832"/>
                <a:ext cx="901209" cy="58477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3200" b="1" dirty="0" smtClean="0">
                    <a:solidFill>
                      <a:schemeClr val="bg1"/>
                    </a:solidFill>
                    <a:latin typeface="Calibri" pitchFamily="34" charset="0"/>
                  </a:rPr>
                  <a:t>90%</a:t>
                </a:r>
                <a:endParaRPr lang="en-US" sz="3200" b="1" dirty="0">
                  <a:solidFill>
                    <a:schemeClr val="bg1"/>
                  </a:solidFill>
                  <a:latin typeface="Calibri" pitchFamily="34" charset="0"/>
                </a:endParaRPr>
              </a:p>
            </p:txBody>
          </p:sp>
        </p:grpSp>
      </p:grpSp>
      <p:grpSp>
        <p:nvGrpSpPr>
          <p:cNvPr id="31" name="Group 71"/>
          <p:cNvGrpSpPr/>
          <p:nvPr/>
        </p:nvGrpSpPr>
        <p:grpSpPr>
          <a:xfrm>
            <a:off x="2121725" y="4155375"/>
            <a:ext cx="2971800" cy="2367568"/>
            <a:chOff x="4343400" y="4261832"/>
            <a:chExt cx="2971800" cy="2367568"/>
          </a:xfrm>
        </p:grpSpPr>
        <p:sp>
          <p:nvSpPr>
            <p:cNvPr id="44" name="Ellipse 98"/>
            <p:cNvSpPr/>
            <p:nvPr/>
          </p:nvSpPr>
          <p:spPr bwMode="auto">
            <a:xfrm>
              <a:off x="4343400" y="5843232"/>
              <a:ext cx="2971800" cy="786168"/>
            </a:xfrm>
            <a:prstGeom prst="ellipse">
              <a:avLst/>
            </a:prstGeom>
            <a:gradFill flip="none" rotWithShape="1">
              <a:gsLst>
                <a:gs pos="100000">
                  <a:srgbClr val="FFFFFF">
                    <a:alpha val="0"/>
                  </a:srgbClr>
                </a:gs>
                <a:gs pos="0">
                  <a:srgbClr val="E6E6E6">
                    <a:lumMod val="10000"/>
                    <a:alpha val="76000"/>
                  </a:srgbClr>
                </a:gs>
              </a:gsLst>
              <a:path path="shape">
                <a:fillToRect l="50000" t="50000" r="50000" b="50000"/>
              </a:path>
              <a:tileRect/>
            </a:gra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algn="ctr">
                <a:defRPr/>
              </a:pPr>
              <a:endParaRPr lang="en-US">
                <a:solidFill>
                  <a:srgbClr val="FFFFFF"/>
                </a:solidFill>
                <a:latin typeface="Calibri" pitchFamily="-111" charset="0"/>
                <a:ea typeface="ＭＳ Ｐゴシック" pitchFamily="-111" charset="-128"/>
              </a:endParaRPr>
            </a:p>
          </p:txBody>
        </p:sp>
        <p:sp>
          <p:nvSpPr>
            <p:cNvPr id="45" name="Oval 44"/>
            <p:cNvSpPr/>
            <p:nvPr/>
          </p:nvSpPr>
          <p:spPr>
            <a:xfrm>
              <a:off x="4819400" y="4261832"/>
              <a:ext cx="1981200" cy="1981200"/>
            </a:xfrm>
            <a:prstGeom prst="ellipse">
              <a:avLst/>
            </a:pr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65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Calibri" pitchFamily="34" charset="0"/>
              </a:endParaRPr>
            </a:p>
          </p:txBody>
        </p:sp>
        <p:pic>
          <p:nvPicPr>
            <p:cNvPr id="1026" name="Picture 2"/>
            <p:cNvPicPr>
              <a:picLocks noChangeAspect="1" noChangeArrowheads="1"/>
            </p:cNvPicPr>
            <p:nvPr/>
          </p:nvPicPr>
          <p:blipFill>
            <a:blip r:embed="rId7" cstate="email"/>
            <a:srcRect/>
            <a:stretch>
              <a:fillRect/>
            </a:stretch>
          </p:blipFill>
          <p:spPr bwMode="auto">
            <a:xfrm>
              <a:off x="4800600" y="4261832"/>
              <a:ext cx="2000250" cy="20002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</p:pic>
        <p:sp>
          <p:nvSpPr>
            <p:cNvPr id="62" name="TextBox 61"/>
            <p:cNvSpPr txBox="1"/>
            <p:nvPr/>
          </p:nvSpPr>
          <p:spPr>
            <a:xfrm>
              <a:off x="5257800" y="5023832"/>
              <a:ext cx="1109599" cy="58477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3200" b="1" dirty="0" smtClean="0">
                  <a:solidFill>
                    <a:schemeClr val="bg1"/>
                  </a:solidFill>
                  <a:latin typeface="Calibri" pitchFamily="34" charset="0"/>
                </a:rPr>
                <a:t>100%</a:t>
              </a:r>
              <a:endParaRPr lang="en-US" sz="3200" b="1" dirty="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2048" name="Group 69"/>
          <p:cNvGrpSpPr/>
          <p:nvPr/>
        </p:nvGrpSpPr>
        <p:grpSpPr>
          <a:xfrm>
            <a:off x="4343400" y="4120304"/>
            <a:ext cx="2971800" cy="2367568"/>
            <a:chOff x="2133600" y="4261832"/>
            <a:chExt cx="2971800" cy="2367568"/>
          </a:xfrm>
        </p:grpSpPr>
        <p:sp>
          <p:nvSpPr>
            <p:cNvPr id="38" name="Ellipse 98"/>
            <p:cNvSpPr/>
            <p:nvPr/>
          </p:nvSpPr>
          <p:spPr bwMode="auto">
            <a:xfrm>
              <a:off x="2133600" y="5843232"/>
              <a:ext cx="2971800" cy="786168"/>
            </a:xfrm>
            <a:prstGeom prst="ellipse">
              <a:avLst/>
            </a:prstGeom>
            <a:gradFill flip="none" rotWithShape="1">
              <a:gsLst>
                <a:gs pos="100000">
                  <a:srgbClr val="FFFFFF">
                    <a:alpha val="0"/>
                  </a:srgbClr>
                </a:gs>
                <a:gs pos="0">
                  <a:srgbClr val="E6E6E6">
                    <a:lumMod val="10000"/>
                    <a:alpha val="76000"/>
                  </a:srgbClr>
                </a:gs>
              </a:gsLst>
              <a:path path="shape">
                <a:fillToRect l="50000" t="50000" r="50000" b="50000"/>
              </a:path>
              <a:tileRect/>
            </a:gra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algn="ctr">
                <a:defRPr/>
              </a:pPr>
              <a:endParaRPr lang="en-US">
                <a:solidFill>
                  <a:srgbClr val="FFFFFF"/>
                </a:solidFill>
                <a:latin typeface="Calibri" pitchFamily="-111" charset="0"/>
                <a:ea typeface="ＭＳ Ｐゴシック" pitchFamily="-111" charset="-128"/>
              </a:endParaRPr>
            </a:p>
          </p:txBody>
        </p:sp>
        <p:sp>
          <p:nvSpPr>
            <p:cNvPr id="39" name="Oval 38"/>
            <p:cNvSpPr/>
            <p:nvPr/>
          </p:nvSpPr>
          <p:spPr>
            <a:xfrm>
              <a:off x="2609600" y="4261832"/>
              <a:ext cx="1981200" cy="1981200"/>
            </a:xfrm>
            <a:prstGeom prst="ellipse">
              <a:avLst/>
            </a:pr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65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Calibri" pitchFamily="34" charset="0"/>
              </a:endParaRPr>
            </a:p>
          </p:txBody>
        </p:sp>
        <p:sp>
          <p:nvSpPr>
            <p:cNvPr id="40" name="Ellipse 100"/>
            <p:cNvSpPr>
              <a:spLocks noChangeArrowheads="1"/>
            </p:cNvSpPr>
            <p:nvPr/>
          </p:nvSpPr>
          <p:spPr bwMode="auto">
            <a:xfrm>
              <a:off x="2914399" y="4302407"/>
              <a:ext cx="1295401" cy="1148713"/>
            </a:xfrm>
            <a:prstGeom prst="ellipse">
              <a:avLst/>
            </a:prstGeom>
            <a:gradFill rotWithShape="1">
              <a:gsLst>
                <a:gs pos="0">
                  <a:srgbClr val="FFFFFF">
                    <a:alpha val="76999"/>
                  </a:srgbClr>
                </a:gs>
                <a:gs pos="100000">
                  <a:srgbClr val="8EB4E3">
                    <a:alpha val="0"/>
                  </a:srgbClr>
                </a:gs>
              </a:gsLst>
              <a:lin ang="5400000"/>
            </a:gradFill>
            <a:ln w="9525">
              <a:noFill/>
              <a:round/>
              <a:headEnd/>
              <a:tailEnd/>
            </a:ln>
          </p:spPr>
          <p:txBody>
            <a:bodyPr anchor="ctr"/>
            <a:lstStyle/>
            <a:p>
              <a:pPr algn="ctr"/>
              <a:endParaRPr lang="en-US">
                <a:solidFill>
                  <a:srgbClr val="FFFFFF"/>
                </a:solidFill>
                <a:latin typeface="Calibri" charset="0"/>
                <a:ea typeface="ＭＳ Ｐゴシック" pitchFamily="34" charset="-128"/>
              </a:endParaRPr>
            </a:p>
          </p:txBody>
        </p:sp>
        <p:sp>
          <p:nvSpPr>
            <p:cNvPr id="63" name="TextBox 62"/>
            <p:cNvSpPr txBox="1"/>
            <p:nvPr/>
          </p:nvSpPr>
          <p:spPr>
            <a:xfrm>
              <a:off x="3276600" y="5023832"/>
              <a:ext cx="692818" cy="58477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3200" b="1" dirty="0" smtClean="0">
                  <a:latin typeface="Calibri" pitchFamily="34" charset="0"/>
                </a:rPr>
                <a:t>0%</a:t>
              </a:r>
              <a:endParaRPr lang="en-US" sz="3200" b="1" dirty="0">
                <a:latin typeface="Calibri" pitchFamily="34" charset="0"/>
              </a:endParaRPr>
            </a:p>
          </p:txBody>
        </p:sp>
      </p:grpSp>
      <p:sp>
        <p:nvSpPr>
          <p:cNvPr id="64" name="TextBox 63"/>
          <p:cNvSpPr txBox="1"/>
          <p:nvPr/>
        </p:nvSpPr>
        <p:spPr>
          <a:xfrm>
            <a:off x="7086600" y="4045108"/>
            <a:ext cx="1828800" cy="203132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>
                <a:latin typeface="Calibri" pitchFamily="34" charset="0"/>
              </a:rPr>
              <a:t>You can increase the volume of the fluid by using </a:t>
            </a:r>
            <a:r>
              <a:rPr lang="en-US" b="1" dirty="0" smtClean="0">
                <a:latin typeface="Calibri" pitchFamily="34" charset="0"/>
              </a:rPr>
              <a:t>CROP</a:t>
            </a:r>
            <a:r>
              <a:rPr lang="en-US" dirty="0" smtClean="0">
                <a:latin typeface="Calibri" pitchFamily="34" charset="0"/>
              </a:rPr>
              <a:t> tool. You can move the fluid level using the arrow tool</a:t>
            </a:r>
            <a:endParaRPr lang="en-US" dirty="0">
              <a:latin typeface="Calibri" pitchFamily="34" charset="0"/>
            </a:endParaRPr>
          </a:p>
        </p:txBody>
      </p:sp>
      <p:sp>
        <p:nvSpPr>
          <p:cNvPr id="56" name="Oval 55"/>
          <p:cNvSpPr/>
          <p:nvPr/>
        </p:nvSpPr>
        <p:spPr>
          <a:xfrm>
            <a:off x="3188525" y="3978807"/>
            <a:ext cx="794655" cy="550714"/>
          </a:xfrm>
          <a:prstGeom prst="ellipse">
            <a:avLst/>
          </a:prstGeom>
          <a:gradFill flip="none" rotWithShape="1">
            <a:gsLst>
              <a:gs pos="0">
                <a:schemeClr val="accent2">
                  <a:lumMod val="75000"/>
                </a:schemeClr>
              </a:gs>
              <a:gs pos="100000">
                <a:schemeClr val="accent2">
                  <a:lumMod val="50000"/>
                </a:schemeClr>
              </a:gs>
            </a:gsLst>
            <a:path path="circle">
              <a:fillToRect l="50000" t="50000" r="50000" b="50000"/>
            </a:path>
            <a:tileRect/>
          </a:gradFill>
          <a:ln w="3175">
            <a:solidFill>
              <a:schemeClr val="bg1">
                <a:lumMod val="50000"/>
              </a:schemeClr>
            </a:solidFill>
          </a:ln>
          <a:scene3d>
            <a:camera prst="isometricOffAxis1Top">
              <a:rot lat="17827248" lon="17266539" rev="4444446"/>
            </a:camera>
            <a:lightRig rig="threePt" dir="t"/>
          </a:scene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Calibri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68055126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 descr="849-1234251683JKYT.jpg"/>
          <p:cNvPicPr>
            <a:picLocks noChangeAspect="1"/>
          </p:cNvPicPr>
          <p:nvPr/>
        </p:nvPicPr>
        <p:blipFill>
          <a:blip r:embed="rId2" cstate="email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lum bright="-40000" contrast="40000"/>
          </a:blip>
          <a:stretch>
            <a:fillRect/>
          </a:stretch>
        </p:blipFill>
        <p:spPr>
          <a:xfrm>
            <a:off x="1143000" y="928688"/>
            <a:ext cx="7522029" cy="4113610"/>
          </a:xfrm>
          <a:prstGeom prst="rect">
            <a:avLst/>
          </a:prstGeom>
          <a:ln w="34925">
            <a:solidFill>
              <a:srgbClr val="FFFFFF"/>
            </a:solidFill>
          </a:ln>
          <a:effectLst>
            <a:outerShdw blurRad="317500" dir="2700000" algn="ctr">
              <a:srgbClr val="000000">
                <a:alpha val="43000"/>
              </a:srgbClr>
            </a:outerShdw>
          </a:effectLst>
          <a:scene3d>
            <a:camera prst="perspectiveFront" fov="2700000">
              <a:rot lat="19086000" lon="19067999" rev="3108000"/>
            </a:camera>
            <a:lightRig rig="threePt" dir="t">
              <a:rot lat="0" lon="0" rev="0"/>
            </a:lightRig>
          </a:scene3d>
          <a:sp3d extrusionH="38100" prstMaterial="clear">
            <a:bevelT w="260350" h="50800" prst="softRound"/>
            <a:bevelB prst="softRound"/>
          </a:sp3d>
        </p:spPr>
      </p:pic>
      <p:sp>
        <p:nvSpPr>
          <p:cNvPr id="106" name="TextBox 105"/>
          <p:cNvSpPr txBox="1"/>
          <p:nvPr/>
        </p:nvSpPr>
        <p:spPr>
          <a:xfrm>
            <a:off x="381000" y="533400"/>
            <a:ext cx="4204805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dirty="0" smtClean="0">
                <a:latin typeface="Franklin Gothic Medium Cond" pitchFamily="34" charset="0"/>
              </a:rPr>
              <a:t>Our geographical presence</a:t>
            </a:r>
            <a:endParaRPr lang="en-US" sz="3200" dirty="0">
              <a:latin typeface="Franklin Gothic Medium Cond" pitchFamily="34" charset="0"/>
            </a:endParaRPr>
          </a:p>
        </p:txBody>
      </p:sp>
      <p:grpSp>
        <p:nvGrpSpPr>
          <p:cNvPr id="2" name="Group 14"/>
          <p:cNvGrpSpPr/>
          <p:nvPr/>
        </p:nvGrpSpPr>
        <p:grpSpPr>
          <a:xfrm>
            <a:off x="1143000" y="1806130"/>
            <a:ext cx="2109850" cy="1531633"/>
            <a:chOff x="1143000" y="1806130"/>
            <a:chExt cx="2109850" cy="1531633"/>
          </a:xfrm>
        </p:grpSpPr>
        <p:sp>
          <p:nvSpPr>
            <p:cNvPr id="9" name="TextBox 8"/>
            <p:cNvSpPr txBox="1"/>
            <p:nvPr/>
          </p:nvSpPr>
          <p:spPr>
            <a:xfrm>
              <a:off x="1256598" y="1806130"/>
              <a:ext cx="1996252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400" dirty="0" smtClean="0">
                  <a:latin typeface="Calibri" pitchFamily="34" charset="0"/>
                </a:rPr>
                <a:t>Country Name</a:t>
              </a:r>
            </a:p>
          </p:txBody>
        </p:sp>
        <p:cxnSp>
          <p:nvCxnSpPr>
            <p:cNvPr id="11" name="Straight Arrow Connector 10"/>
            <p:cNvCxnSpPr/>
            <p:nvPr/>
          </p:nvCxnSpPr>
          <p:spPr>
            <a:xfrm rot="5400000">
              <a:off x="1720534" y="2801985"/>
              <a:ext cx="1069968" cy="1588"/>
            </a:xfrm>
            <a:prstGeom prst="straightConnector1">
              <a:avLst/>
            </a:prstGeom>
            <a:ln w="28575">
              <a:solidFill>
                <a:srgbClr val="FFC00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" name="Straight Connector 13"/>
            <p:cNvCxnSpPr/>
            <p:nvPr/>
          </p:nvCxnSpPr>
          <p:spPr>
            <a:xfrm>
              <a:off x="1143000" y="2267795"/>
              <a:ext cx="2109850" cy="1588"/>
            </a:xfrm>
            <a:prstGeom prst="line">
              <a:avLst/>
            </a:prstGeom>
            <a:ln w="19050">
              <a:solidFill>
                <a:srgbClr val="FFC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" name="Group 15"/>
          <p:cNvGrpSpPr/>
          <p:nvPr/>
        </p:nvGrpSpPr>
        <p:grpSpPr>
          <a:xfrm>
            <a:off x="3252850" y="1318161"/>
            <a:ext cx="2109850" cy="1531633"/>
            <a:chOff x="1143000" y="1806130"/>
            <a:chExt cx="2109850" cy="1531633"/>
          </a:xfrm>
        </p:grpSpPr>
        <p:sp>
          <p:nvSpPr>
            <p:cNvPr id="17" name="TextBox 16"/>
            <p:cNvSpPr txBox="1"/>
            <p:nvPr/>
          </p:nvSpPr>
          <p:spPr>
            <a:xfrm>
              <a:off x="1256598" y="1806130"/>
              <a:ext cx="1996252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400" dirty="0" smtClean="0">
                  <a:latin typeface="Calibri" pitchFamily="34" charset="0"/>
                </a:rPr>
                <a:t>Country Name</a:t>
              </a:r>
            </a:p>
          </p:txBody>
        </p:sp>
        <p:cxnSp>
          <p:nvCxnSpPr>
            <p:cNvPr id="18" name="Straight Arrow Connector 17"/>
            <p:cNvCxnSpPr/>
            <p:nvPr/>
          </p:nvCxnSpPr>
          <p:spPr>
            <a:xfrm rot="5400000">
              <a:off x="1720534" y="2801985"/>
              <a:ext cx="1069968" cy="1588"/>
            </a:xfrm>
            <a:prstGeom prst="straightConnector1">
              <a:avLst/>
            </a:prstGeom>
            <a:ln w="28575">
              <a:solidFill>
                <a:srgbClr val="FFC00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" name="Straight Connector 18"/>
            <p:cNvCxnSpPr/>
            <p:nvPr/>
          </p:nvCxnSpPr>
          <p:spPr>
            <a:xfrm>
              <a:off x="1143000" y="2267795"/>
              <a:ext cx="2109850" cy="1588"/>
            </a:xfrm>
            <a:prstGeom prst="line">
              <a:avLst/>
            </a:prstGeom>
            <a:ln w="19050">
              <a:solidFill>
                <a:srgbClr val="FFC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" name="Group 19"/>
          <p:cNvGrpSpPr/>
          <p:nvPr/>
        </p:nvGrpSpPr>
        <p:grpSpPr>
          <a:xfrm>
            <a:off x="6424942" y="2849794"/>
            <a:ext cx="2109850" cy="1362411"/>
            <a:chOff x="1690646" y="228322"/>
            <a:chExt cx="2109850" cy="1362411"/>
          </a:xfrm>
        </p:grpSpPr>
        <p:sp>
          <p:nvSpPr>
            <p:cNvPr id="21" name="TextBox 20"/>
            <p:cNvSpPr txBox="1"/>
            <p:nvPr/>
          </p:nvSpPr>
          <p:spPr>
            <a:xfrm>
              <a:off x="1804244" y="1129068"/>
              <a:ext cx="1996252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400" dirty="0" smtClean="0">
                  <a:latin typeface="Calibri" pitchFamily="34" charset="0"/>
                </a:rPr>
                <a:t>Country Name</a:t>
              </a:r>
            </a:p>
          </p:txBody>
        </p:sp>
        <p:cxnSp>
          <p:nvCxnSpPr>
            <p:cNvPr id="22" name="Straight Arrow Connector 21"/>
            <p:cNvCxnSpPr/>
            <p:nvPr/>
          </p:nvCxnSpPr>
          <p:spPr>
            <a:xfrm rot="5400000" flipH="1" flipV="1">
              <a:off x="2296786" y="677107"/>
              <a:ext cx="899158" cy="1588"/>
            </a:xfrm>
            <a:prstGeom prst="straightConnector1">
              <a:avLst/>
            </a:prstGeom>
            <a:ln w="28575">
              <a:solidFill>
                <a:srgbClr val="FFC00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" name="Straight Connector 22"/>
            <p:cNvCxnSpPr/>
            <p:nvPr/>
          </p:nvCxnSpPr>
          <p:spPr>
            <a:xfrm>
              <a:off x="1690646" y="1127480"/>
              <a:ext cx="2109850" cy="1588"/>
            </a:xfrm>
            <a:prstGeom prst="line">
              <a:avLst/>
            </a:prstGeom>
            <a:ln w="19050">
              <a:solidFill>
                <a:srgbClr val="FFC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" name="Group 24"/>
          <p:cNvGrpSpPr/>
          <p:nvPr/>
        </p:nvGrpSpPr>
        <p:grpSpPr>
          <a:xfrm>
            <a:off x="5947950" y="928688"/>
            <a:ext cx="2112426" cy="1616954"/>
            <a:chOff x="2254724" y="1720809"/>
            <a:chExt cx="2112426" cy="1616954"/>
          </a:xfrm>
        </p:grpSpPr>
        <p:sp>
          <p:nvSpPr>
            <p:cNvPr id="26" name="TextBox 25"/>
            <p:cNvSpPr txBox="1"/>
            <p:nvPr/>
          </p:nvSpPr>
          <p:spPr>
            <a:xfrm>
              <a:off x="2311523" y="1720809"/>
              <a:ext cx="1996252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400" dirty="0" smtClean="0">
                  <a:latin typeface="Calibri" pitchFamily="34" charset="0"/>
                </a:rPr>
                <a:t>Country Name</a:t>
              </a:r>
            </a:p>
          </p:txBody>
        </p:sp>
        <p:cxnSp>
          <p:nvCxnSpPr>
            <p:cNvPr id="27" name="Straight Arrow Connector 26"/>
            <p:cNvCxnSpPr/>
            <p:nvPr/>
          </p:nvCxnSpPr>
          <p:spPr>
            <a:xfrm rot="5400000">
              <a:off x="1720534" y="2801985"/>
              <a:ext cx="1069968" cy="1588"/>
            </a:xfrm>
            <a:prstGeom prst="straightConnector1">
              <a:avLst/>
            </a:prstGeom>
            <a:ln w="28575">
              <a:solidFill>
                <a:srgbClr val="FFC00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" name="Straight Connector 27"/>
            <p:cNvCxnSpPr/>
            <p:nvPr/>
          </p:nvCxnSpPr>
          <p:spPr>
            <a:xfrm>
              <a:off x="2257300" y="2270971"/>
              <a:ext cx="2109850" cy="1588"/>
            </a:xfrm>
            <a:prstGeom prst="line">
              <a:avLst/>
            </a:prstGeom>
            <a:ln w="19050">
              <a:solidFill>
                <a:srgbClr val="FFC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8118233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7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47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47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dirty="0" smtClean="0">
                <a:latin typeface="Franklin Gothic Medium Cond" pitchFamily="34" charset="0"/>
              </a:rPr>
              <a:t>Scales – comparing performances</a:t>
            </a:r>
            <a:endParaRPr lang="en-US" dirty="0">
              <a:latin typeface="Franklin Gothic Medium Cond" pitchFamily="34" charset="0"/>
            </a:endParaRPr>
          </a:p>
        </p:txBody>
      </p:sp>
      <p:sp>
        <p:nvSpPr>
          <p:cNvPr id="68" name="TextBox 67"/>
          <p:cNvSpPr txBox="1"/>
          <p:nvPr/>
        </p:nvSpPr>
        <p:spPr>
          <a:xfrm>
            <a:off x="609600" y="4724400"/>
            <a:ext cx="2514600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2000" b="1" u="sng" dirty="0" smtClean="0">
                <a:latin typeface="Calibri" pitchFamily="34" charset="0"/>
              </a:rPr>
              <a:t>Option 1</a:t>
            </a:r>
          </a:p>
          <a:p>
            <a:pPr algn="r"/>
            <a:r>
              <a:rPr lang="en-US" sz="2000" dirty="0" smtClean="0">
                <a:latin typeface="Calibri" pitchFamily="34" charset="0"/>
              </a:rPr>
              <a:t>This is the text regarding View 1</a:t>
            </a:r>
            <a:endParaRPr lang="en-US" sz="2000" dirty="0">
              <a:latin typeface="Calibri" pitchFamily="34" charset="0"/>
            </a:endParaRPr>
          </a:p>
        </p:txBody>
      </p:sp>
      <p:sp>
        <p:nvSpPr>
          <p:cNvPr id="69" name="TextBox 68"/>
          <p:cNvSpPr txBox="1"/>
          <p:nvPr/>
        </p:nvSpPr>
        <p:spPr>
          <a:xfrm>
            <a:off x="6019800" y="4724400"/>
            <a:ext cx="2514600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b="1" u="sng" dirty="0" smtClean="0">
                <a:latin typeface="Calibri" pitchFamily="34" charset="0"/>
              </a:rPr>
              <a:t>Option 2</a:t>
            </a:r>
          </a:p>
          <a:p>
            <a:r>
              <a:rPr lang="en-US" sz="2000" dirty="0" smtClean="0">
                <a:latin typeface="Calibri" pitchFamily="34" charset="0"/>
              </a:rPr>
              <a:t>This is the text regarding View 2</a:t>
            </a:r>
            <a:endParaRPr lang="en-US" sz="2000" dirty="0">
              <a:latin typeface="Calibri" pitchFamily="34" charset="0"/>
            </a:endParaRPr>
          </a:p>
        </p:txBody>
      </p:sp>
      <p:grpSp>
        <p:nvGrpSpPr>
          <p:cNvPr id="2" name="Group 15"/>
          <p:cNvGrpSpPr/>
          <p:nvPr/>
        </p:nvGrpSpPr>
        <p:grpSpPr>
          <a:xfrm>
            <a:off x="1447800" y="2590800"/>
            <a:ext cx="5867400" cy="1905000"/>
            <a:chOff x="1447800" y="2590800"/>
            <a:chExt cx="5867400" cy="1905000"/>
          </a:xfrm>
        </p:grpSpPr>
        <p:sp>
          <p:nvSpPr>
            <p:cNvPr id="8" name="Can 7"/>
            <p:cNvSpPr/>
            <p:nvPr/>
          </p:nvSpPr>
          <p:spPr>
            <a:xfrm rot="5400000">
              <a:off x="4419600" y="1295400"/>
              <a:ext cx="228600" cy="4800600"/>
            </a:xfrm>
            <a:prstGeom prst="can">
              <a:avLst/>
            </a:prstGeom>
            <a:gradFill flip="none" rotWithShape="1">
              <a:gsLst>
                <a:gs pos="0">
                  <a:schemeClr val="tx1">
                    <a:lumMod val="65000"/>
                    <a:lumOff val="35000"/>
                  </a:schemeClr>
                </a:gs>
                <a:gs pos="50000">
                  <a:schemeClr val="bg1"/>
                </a:gs>
                <a:gs pos="100000">
                  <a:schemeClr val="tx1">
                    <a:lumMod val="85000"/>
                    <a:lumOff val="15000"/>
                  </a:schemeClr>
                </a:gs>
              </a:gsLst>
              <a:lin ang="0" scaled="1"/>
              <a:tileRect/>
            </a:gradFill>
            <a:ln>
              <a:noFill/>
            </a:ln>
            <a:effectLst/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Calibri" pitchFamily="34" charset="0"/>
              </a:endParaRPr>
            </a:p>
          </p:txBody>
        </p:sp>
        <p:grpSp>
          <p:nvGrpSpPr>
            <p:cNvPr id="3" name="Group 19"/>
            <p:cNvGrpSpPr/>
            <p:nvPr/>
          </p:nvGrpSpPr>
          <p:grpSpPr>
            <a:xfrm>
              <a:off x="1447800" y="2590800"/>
              <a:ext cx="1905000" cy="1905000"/>
              <a:chOff x="1295400" y="3810000"/>
              <a:chExt cx="2057400" cy="2057400"/>
            </a:xfrm>
            <a:effectLst>
              <a:outerShdw blurRad="177800" dist="38100" dir="5400000" sx="97000" sy="97000" algn="t" rotWithShape="0">
                <a:prstClr val="black">
                  <a:alpha val="40000"/>
                </a:prstClr>
              </a:outerShdw>
            </a:effectLst>
            <a:scene3d>
              <a:camera prst="perspectiveRelaxed"/>
              <a:lightRig rig="threePt" dir="t"/>
            </a:scene3d>
          </p:grpSpPr>
          <p:sp>
            <p:nvSpPr>
              <p:cNvPr id="21" name="Rounded Rectangle 20"/>
              <p:cNvSpPr/>
              <p:nvPr/>
            </p:nvSpPr>
            <p:spPr>
              <a:xfrm>
                <a:off x="1295400" y="3810000"/>
                <a:ext cx="2057400" cy="2057400"/>
              </a:xfrm>
              <a:prstGeom prst="roundRect">
                <a:avLst/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accent3">
                    <a:lumMod val="50000"/>
                  </a:schemeClr>
                </a:solidFill>
              </a:ln>
              <a:sp3d z="317500" extrusionH="127000" prstMaterial="dkEdge">
                <a:bevelT w="139700" prst="cross"/>
                <a:extrusionClr>
                  <a:schemeClr val="bg1">
                    <a:lumMod val="75000"/>
                  </a:schemeClr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0" dirty="0">
                  <a:latin typeface="Franklin Gothic Medium Cond" pitchFamily="34" charset="0"/>
                </a:endParaRPr>
              </a:p>
            </p:txBody>
          </p:sp>
          <p:sp>
            <p:nvSpPr>
              <p:cNvPr id="22" name="Rounded Rectangle 21"/>
              <p:cNvSpPr/>
              <p:nvPr/>
            </p:nvSpPr>
            <p:spPr>
              <a:xfrm>
                <a:off x="1432560" y="3947160"/>
                <a:ext cx="1783080" cy="1783080"/>
              </a:xfrm>
              <a:prstGeom prst="roundRect">
                <a:avLst/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accent3">
                    <a:lumMod val="50000"/>
                  </a:schemeClr>
                </a:solidFill>
              </a:ln>
              <a:sp3d z="38100" extrusionH="127000" prstMaterial="dkEdge">
                <a:bevelT w="139700" prst="cross"/>
                <a:extrusionClr>
                  <a:schemeClr val="bg1">
                    <a:lumMod val="75000"/>
                  </a:schemeClr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latin typeface="Calibri" pitchFamily="34" charset="0"/>
                </a:endParaRPr>
              </a:p>
            </p:txBody>
          </p:sp>
        </p:grpSp>
        <p:grpSp>
          <p:nvGrpSpPr>
            <p:cNvPr id="5" name="Group 22"/>
            <p:cNvGrpSpPr/>
            <p:nvPr/>
          </p:nvGrpSpPr>
          <p:grpSpPr>
            <a:xfrm>
              <a:off x="5410200" y="2590800"/>
              <a:ext cx="1905000" cy="1905000"/>
              <a:chOff x="1295400" y="3810000"/>
              <a:chExt cx="2057400" cy="2057400"/>
            </a:xfrm>
            <a:effectLst>
              <a:outerShdw blurRad="177800" dist="38100" dir="5400000" sx="97000" sy="97000" algn="t" rotWithShape="0">
                <a:prstClr val="black">
                  <a:alpha val="40000"/>
                </a:prstClr>
              </a:outerShdw>
            </a:effectLst>
            <a:scene3d>
              <a:camera prst="perspectiveRelaxed"/>
              <a:lightRig rig="threePt" dir="t"/>
            </a:scene3d>
          </p:grpSpPr>
          <p:sp>
            <p:nvSpPr>
              <p:cNvPr id="24" name="Rounded Rectangle 23"/>
              <p:cNvSpPr/>
              <p:nvPr/>
            </p:nvSpPr>
            <p:spPr>
              <a:xfrm>
                <a:off x="1295400" y="3810000"/>
                <a:ext cx="2057400" cy="2057400"/>
              </a:xfrm>
              <a:prstGeom prst="roundRect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  <a:sp3d z="317500" extrusionH="127000" prstMaterial="dkEdge">
                <a:bevelT w="139700" prst="cross"/>
                <a:extrusionClr>
                  <a:schemeClr val="bg1">
                    <a:lumMod val="75000"/>
                  </a:schemeClr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0" dirty="0">
                  <a:latin typeface="Franklin Gothic Medium Cond" pitchFamily="34" charset="0"/>
                </a:endParaRPr>
              </a:p>
            </p:txBody>
          </p:sp>
          <p:sp>
            <p:nvSpPr>
              <p:cNvPr id="25" name="Rounded Rectangle 24"/>
              <p:cNvSpPr/>
              <p:nvPr/>
            </p:nvSpPr>
            <p:spPr>
              <a:xfrm>
                <a:off x="1432560" y="3947160"/>
                <a:ext cx="1783080" cy="1783080"/>
              </a:xfrm>
              <a:prstGeom prst="roundRect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  <a:sp3d z="38100" extrusionH="127000" prstMaterial="dkEdge">
                <a:bevelT w="139700" prst="cross"/>
                <a:extrusionClr>
                  <a:schemeClr val="bg1">
                    <a:lumMod val="75000"/>
                  </a:schemeClr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latin typeface="Calibri" pitchFamily="34" charset="0"/>
                </a:endParaRPr>
              </a:p>
            </p:txBody>
          </p:sp>
        </p:grpSp>
      </p:grpSp>
      <p:grpSp>
        <p:nvGrpSpPr>
          <p:cNvPr id="6" name="Group 14"/>
          <p:cNvGrpSpPr/>
          <p:nvPr/>
        </p:nvGrpSpPr>
        <p:grpSpPr>
          <a:xfrm>
            <a:off x="3761872" y="3481136"/>
            <a:ext cx="1295400" cy="2093496"/>
            <a:chOff x="3761872" y="3481136"/>
            <a:chExt cx="1295400" cy="2093496"/>
          </a:xfrm>
        </p:grpSpPr>
        <p:sp>
          <p:nvSpPr>
            <p:cNvPr id="11" name="Oval 10"/>
            <p:cNvSpPr/>
            <p:nvPr/>
          </p:nvSpPr>
          <p:spPr>
            <a:xfrm>
              <a:off x="3761872" y="4279232"/>
              <a:ext cx="1295400" cy="1295400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>
              <a:solidFill>
                <a:schemeClr val="bg1">
                  <a:lumMod val="50000"/>
                </a:schemeClr>
              </a:solidFill>
            </a:ln>
            <a:effectLst>
              <a:outerShdw blurRad="101600" dist="38100" dir="5400000" sx="107000" sy="107000" algn="t" rotWithShape="0">
                <a:prstClr val="black">
                  <a:alpha val="40000"/>
                </a:prstClr>
              </a:outerShdw>
            </a:effectLst>
            <a:scene3d>
              <a:camera prst="perspectiveRelaxed"/>
              <a:lightRig rig="threePt" dir="t"/>
            </a:scene3d>
            <a:sp3d extrusionH="127000" prstMaterial="dkEdge">
              <a:bevelT w="139700" prst="cross"/>
              <a:extrusionClr>
                <a:schemeClr val="bg1">
                  <a:lumMod val="75000"/>
                </a:schemeClr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Calibri" pitchFamily="34" charset="0"/>
              </a:endParaRPr>
            </a:p>
          </p:txBody>
        </p:sp>
        <p:sp>
          <p:nvSpPr>
            <p:cNvPr id="10" name="Can 9"/>
            <p:cNvSpPr/>
            <p:nvPr/>
          </p:nvSpPr>
          <p:spPr>
            <a:xfrm>
              <a:off x="4307304" y="3810000"/>
              <a:ext cx="204536" cy="1143000"/>
            </a:xfrm>
            <a:prstGeom prst="can">
              <a:avLst/>
            </a:prstGeom>
            <a:gradFill flip="none" rotWithShape="1">
              <a:gsLst>
                <a:gs pos="0">
                  <a:schemeClr val="tx1">
                    <a:lumMod val="65000"/>
                    <a:lumOff val="35000"/>
                  </a:schemeClr>
                </a:gs>
                <a:gs pos="50000">
                  <a:schemeClr val="bg1"/>
                </a:gs>
                <a:gs pos="100000">
                  <a:schemeClr val="tx1">
                    <a:lumMod val="85000"/>
                    <a:lumOff val="15000"/>
                  </a:schemeClr>
                </a:gs>
              </a:gsLst>
              <a:lin ang="0" scaled="1"/>
              <a:tileRect/>
            </a:gradFill>
            <a:ln>
              <a:noFill/>
            </a:ln>
            <a:effectLst>
              <a:outerShdw blurRad="76200" dir="18900000" sy="23000" kx="-1200000" algn="bl" rotWithShape="0">
                <a:prstClr val="black">
                  <a:alpha val="20000"/>
                </a:prstClr>
              </a:out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Calibri" pitchFamily="34" charset="0"/>
              </a:endParaRPr>
            </a:p>
          </p:txBody>
        </p:sp>
        <p:sp>
          <p:nvSpPr>
            <p:cNvPr id="9" name="Freeform 19"/>
            <p:cNvSpPr>
              <a:spLocks/>
            </p:cNvSpPr>
            <p:nvPr/>
          </p:nvSpPr>
          <p:spPr bwMode="auto">
            <a:xfrm rot="16200000" flipH="1">
              <a:off x="4096865" y="3491047"/>
              <a:ext cx="397040" cy="377218"/>
            </a:xfrm>
            <a:custGeom>
              <a:avLst/>
              <a:gdLst/>
              <a:ahLst/>
              <a:cxnLst>
                <a:cxn ang="0">
                  <a:pos x="906" y="0"/>
                </a:cxn>
                <a:cxn ang="0">
                  <a:pos x="1002" y="18"/>
                </a:cxn>
                <a:cxn ang="0">
                  <a:pos x="1168" y="40"/>
                </a:cxn>
                <a:cxn ang="0">
                  <a:pos x="1320" y="84"/>
                </a:cxn>
                <a:cxn ang="0">
                  <a:pos x="1454" y="142"/>
                </a:cxn>
                <a:cxn ang="0">
                  <a:pos x="1568" y="216"/>
                </a:cxn>
                <a:cxn ang="0">
                  <a:pos x="1660" y="302"/>
                </a:cxn>
                <a:cxn ang="0">
                  <a:pos x="1722" y="400"/>
                </a:cxn>
                <a:cxn ang="0">
                  <a:pos x="1756" y="504"/>
                </a:cxn>
                <a:cxn ang="0">
                  <a:pos x="1760" y="588"/>
                </a:cxn>
                <a:cxn ang="0">
                  <a:pos x="1734" y="696"/>
                </a:cxn>
                <a:cxn ang="0">
                  <a:pos x="1676" y="796"/>
                </a:cxn>
                <a:cxn ang="0">
                  <a:pos x="1588" y="886"/>
                </a:cxn>
                <a:cxn ang="0">
                  <a:pos x="1476" y="964"/>
                </a:cxn>
                <a:cxn ang="0">
                  <a:pos x="1344" y="1028"/>
                </a:cxn>
                <a:cxn ang="0">
                  <a:pos x="1192" y="1074"/>
                </a:cxn>
                <a:cxn ang="0">
                  <a:pos x="1026" y="1100"/>
                </a:cxn>
                <a:cxn ang="0">
                  <a:pos x="894" y="1106"/>
                </a:cxn>
                <a:cxn ang="0">
                  <a:pos x="720" y="1096"/>
                </a:cxn>
                <a:cxn ang="0">
                  <a:pos x="556" y="1064"/>
                </a:cxn>
                <a:cxn ang="0">
                  <a:pos x="410" y="1012"/>
                </a:cxn>
                <a:cxn ang="0">
                  <a:pos x="282" y="946"/>
                </a:cxn>
                <a:cxn ang="0">
                  <a:pos x="176" y="866"/>
                </a:cxn>
                <a:cxn ang="0">
                  <a:pos x="96" y="772"/>
                </a:cxn>
                <a:cxn ang="0">
                  <a:pos x="44" y="670"/>
                </a:cxn>
                <a:cxn ang="0">
                  <a:pos x="28" y="560"/>
                </a:cxn>
                <a:cxn ang="0">
                  <a:pos x="46" y="448"/>
                </a:cxn>
                <a:cxn ang="0">
                  <a:pos x="46" y="406"/>
                </a:cxn>
                <a:cxn ang="0">
                  <a:pos x="12" y="494"/>
                </a:cxn>
                <a:cxn ang="0">
                  <a:pos x="0" y="586"/>
                </a:cxn>
                <a:cxn ang="0">
                  <a:pos x="12" y="676"/>
                </a:cxn>
                <a:cxn ang="0">
                  <a:pos x="58" y="788"/>
                </a:cxn>
                <a:cxn ang="0">
                  <a:pos x="138" y="890"/>
                </a:cxn>
                <a:cxn ang="0">
                  <a:pos x="246" y="980"/>
                </a:cxn>
                <a:cxn ang="0">
                  <a:pos x="380" y="1056"/>
                </a:cxn>
                <a:cxn ang="0">
                  <a:pos x="536" y="1116"/>
                </a:cxn>
                <a:cxn ang="0">
                  <a:pos x="710" y="1154"/>
                </a:cxn>
                <a:cxn ang="0">
                  <a:pos x="898" y="1172"/>
                </a:cxn>
                <a:cxn ang="0">
                  <a:pos x="1044" y="1170"/>
                </a:cxn>
                <a:cxn ang="0">
                  <a:pos x="1228" y="1146"/>
                </a:cxn>
                <a:cxn ang="0">
                  <a:pos x="1398" y="1102"/>
                </a:cxn>
                <a:cxn ang="0">
                  <a:pos x="1550" y="1038"/>
                </a:cxn>
                <a:cxn ang="0">
                  <a:pos x="1678" y="960"/>
                </a:cxn>
                <a:cxn ang="0">
                  <a:pos x="1780" y="866"/>
                </a:cxn>
                <a:cxn ang="0">
                  <a:pos x="1852" y="760"/>
                </a:cxn>
                <a:cxn ang="0">
                  <a:pos x="1890" y="646"/>
                </a:cxn>
                <a:cxn ang="0">
                  <a:pos x="1892" y="556"/>
                </a:cxn>
                <a:cxn ang="0">
                  <a:pos x="1864" y="440"/>
                </a:cxn>
                <a:cxn ang="0">
                  <a:pos x="1800" y="332"/>
                </a:cxn>
                <a:cxn ang="0">
                  <a:pos x="1706" y="236"/>
                </a:cxn>
                <a:cxn ang="0">
                  <a:pos x="1584" y="152"/>
                </a:cxn>
                <a:cxn ang="0">
                  <a:pos x="1438" y="84"/>
                </a:cxn>
                <a:cxn ang="0">
                  <a:pos x="1272" y="36"/>
                </a:cxn>
                <a:cxn ang="0">
                  <a:pos x="1092" y="6"/>
                </a:cxn>
                <a:cxn ang="0">
                  <a:pos x="948" y="0"/>
                </a:cxn>
              </a:cxnLst>
              <a:rect l="0" t="0" r="r" b="b"/>
              <a:pathLst>
                <a:path w="1894" h="1172">
                  <a:moveTo>
                    <a:pt x="948" y="0"/>
                  </a:moveTo>
                  <a:lnTo>
                    <a:pt x="948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16" y="14"/>
                  </a:lnTo>
                  <a:lnTo>
                    <a:pt x="916" y="14"/>
                  </a:lnTo>
                  <a:lnTo>
                    <a:pt x="960" y="14"/>
                  </a:lnTo>
                  <a:lnTo>
                    <a:pt x="1002" y="18"/>
                  </a:lnTo>
                  <a:lnTo>
                    <a:pt x="1044" y="22"/>
                  </a:lnTo>
                  <a:lnTo>
                    <a:pt x="1086" y="26"/>
                  </a:lnTo>
                  <a:lnTo>
                    <a:pt x="1128" y="32"/>
                  </a:lnTo>
                  <a:lnTo>
                    <a:pt x="1168" y="40"/>
                  </a:lnTo>
                  <a:lnTo>
                    <a:pt x="1206" y="50"/>
                  </a:lnTo>
                  <a:lnTo>
                    <a:pt x="1246" y="60"/>
                  </a:lnTo>
                  <a:lnTo>
                    <a:pt x="1282" y="70"/>
                  </a:lnTo>
                  <a:lnTo>
                    <a:pt x="1320" y="84"/>
                  </a:lnTo>
                  <a:lnTo>
                    <a:pt x="1354" y="96"/>
                  </a:lnTo>
                  <a:lnTo>
                    <a:pt x="1388" y="110"/>
                  </a:lnTo>
                  <a:lnTo>
                    <a:pt x="1422" y="126"/>
                  </a:lnTo>
                  <a:lnTo>
                    <a:pt x="1454" y="142"/>
                  </a:lnTo>
                  <a:lnTo>
                    <a:pt x="1484" y="160"/>
                  </a:lnTo>
                  <a:lnTo>
                    <a:pt x="1514" y="178"/>
                  </a:lnTo>
                  <a:lnTo>
                    <a:pt x="1542" y="196"/>
                  </a:lnTo>
                  <a:lnTo>
                    <a:pt x="1568" y="216"/>
                  </a:lnTo>
                  <a:lnTo>
                    <a:pt x="1594" y="236"/>
                  </a:lnTo>
                  <a:lnTo>
                    <a:pt x="1616" y="258"/>
                  </a:lnTo>
                  <a:lnTo>
                    <a:pt x="1638" y="280"/>
                  </a:lnTo>
                  <a:lnTo>
                    <a:pt x="1660" y="302"/>
                  </a:lnTo>
                  <a:lnTo>
                    <a:pt x="1678" y="326"/>
                  </a:lnTo>
                  <a:lnTo>
                    <a:pt x="1694" y="350"/>
                  </a:lnTo>
                  <a:lnTo>
                    <a:pt x="1710" y="374"/>
                  </a:lnTo>
                  <a:lnTo>
                    <a:pt x="1722" y="400"/>
                  </a:lnTo>
                  <a:lnTo>
                    <a:pt x="1734" y="424"/>
                  </a:lnTo>
                  <a:lnTo>
                    <a:pt x="1744" y="452"/>
                  </a:lnTo>
                  <a:lnTo>
                    <a:pt x="1750" y="478"/>
                  </a:lnTo>
                  <a:lnTo>
                    <a:pt x="1756" y="504"/>
                  </a:lnTo>
                  <a:lnTo>
                    <a:pt x="1760" y="532"/>
                  </a:lnTo>
                  <a:lnTo>
                    <a:pt x="1760" y="560"/>
                  </a:lnTo>
                  <a:lnTo>
                    <a:pt x="1760" y="560"/>
                  </a:lnTo>
                  <a:lnTo>
                    <a:pt x="1760" y="588"/>
                  </a:lnTo>
                  <a:lnTo>
                    <a:pt x="1756" y="616"/>
                  </a:lnTo>
                  <a:lnTo>
                    <a:pt x="1750" y="642"/>
                  </a:lnTo>
                  <a:lnTo>
                    <a:pt x="1744" y="670"/>
                  </a:lnTo>
                  <a:lnTo>
                    <a:pt x="1734" y="696"/>
                  </a:lnTo>
                  <a:lnTo>
                    <a:pt x="1722" y="722"/>
                  </a:lnTo>
                  <a:lnTo>
                    <a:pt x="1708" y="748"/>
                  </a:lnTo>
                  <a:lnTo>
                    <a:pt x="1692" y="772"/>
                  </a:lnTo>
                  <a:lnTo>
                    <a:pt x="1676" y="796"/>
                  </a:lnTo>
                  <a:lnTo>
                    <a:pt x="1656" y="820"/>
                  </a:lnTo>
                  <a:lnTo>
                    <a:pt x="1636" y="844"/>
                  </a:lnTo>
                  <a:lnTo>
                    <a:pt x="1612" y="866"/>
                  </a:lnTo>
                  <a:lnTo>
                    <a:pt x="1588" y="886"/>
                  </a:lnTo>
                  <a:lnTo>
                    <a:pt x="1562" y="908"/>
                  </a:lnTo>
                  <a:lnTo>
                    <a:pt x="1536" y="928"/>
                  </a:lnTo>
                  <a:lnTo>
                    <a:pt x="1506" y="946"/>
                  </a:lnTo>
                  <a:lnTo>
                    <a:pt x="1476" y="964"/>
                  </a:lnTo>
                  <a:lnTo>
                    <a:pt x="1446" y="982"/>
                  </a:lnTo>
                  <a:lnTo>
                    <a:pt x="1412" y="998"/>
                  </a:lnTo>
                  <a:lnTo>
                    <a:pt x="1378" y="1012"/>
                  </a:lnTo>
                  <a:lnTo>
                    <a:pt x="1344" y="1028"/>
                  </a:lnTo>
                  <a:lnTo>
                    <a:pt x="1308" y="1040"/>
                  </a:lnTo>
                  <a:lnTo>
                    <a:pt x="1270" y="1052"/>
                  </a:lnTo>
                  <a:lnTo>
                    <a:pt x="1232" y="1064"/>
                  </a:lnTo>
                  <a:lnTo>
                    <a:pt x="1192" y="1074"/>
                  </a:lnTo>
                  <a:lnTo>
                    <a:pt x="1152" y="1082"/>
                  </a:lnTo>
                  <a:lnTo>
                    <a:pt x="1110" y="1090"/>
                  </a:lnTo>
                  <a:lnTo>
                    <a:pt x="1068" y="1096"/>
                  </a:lnTo>
                  <a:lnTo>
                    <a:pt x="1026" y="1100"/>
                  </a:lnTo>
                  <a:lnTo>
                    <a:pt x="982" y="1104"/>
                  </a:lnTo>
                  <a:lnTo>
                    <a:pt x="938" y="1106"/>
                  </a:lnTo>
                  <a:lnTo>
                    <a:pt x="894" y="1106"/>
                  </a:lnTo>
                  <a:lnTo>
                    <a:pt x="894" y="1106"/>
                  </a:lnTo>
                  <a:lnTo>
                    <a:pt x="850" y="1106"/>
                  </a:lnTo>
                  <a:lnTo>
                    <a:pt x="806" y="1104"/>
                  </a:lnTo>
                  <a:lnTo>
                    <a:pt x="762" y="1100"/>
                  </a:lnTo>
                  <a:lnTo>
                    <a:pt x="720" y="1096"/>
                  </a:lnTo>
                  <a:lnTo>
                    <a:pt x="678" y="1090"/>
                  </a:lnTo>
                  <a:lnTo>
                    <a:pt x="636" y="1082"/>
                  </a:lnTo>
                  <a:lnTo>
                    <a:pt x="596" y="1074"/>
                  </a:lnTo>
                  <a:lnTo>
                    <a:pt x="556" y="1064"/>
                  </a:lnTo>
                  <a:lnTo>
                    <a:pt x="518" y="1052"/>
                  </a:lnTo>
                  <a:lnTo>
                    <a:pt x="480" y="1040"/>
                  </a:lnTo>
                  <a:lnTo>
                    <a:pt x="444" y="1028"/>
                  </a:lnTo>
                  <a:lnTo>
                    <a:pt x="410" y="1012"/>
                  </a:lnTo>
                  <a:lnTo>
                    <a:pt x="376" y="998"/>
                  </a:lnTo>
                  <a:lnTo>
                    <a:pt x="342" y="982"/>
                  </a:lnTo>
                  <a:lnTo>
                    <a:pt x="312" y="964"/>
                  </a:lnTo>
                  <a:lnTo>
                    <a:pt x="282" y="946"/>
                  </a:lnTo>
                  <a:lnTo>
                    <a:pt x="252" y="928"/>
                  </a:lnTo>
                  <a:lnTo>
                    <a:pt x="226" y="908"/>
                  </a:lnTo>
                  <a:lnTo>
                    <a:pt x="200" y="886"/>
                  </a:lnTo>
                  <a:lnTo>
                    <a:pt x="176" y="866"/>
                  </a:lnTo>
                  <a:lnTo>
                    <a:pt x="152" y="844"/>
                  </a:lnTo>
                  <a:lnTo>
                    <a:pt x="132" y="820"/>
                  </a:lnTo>
                  <a:lnTo>
                    <a:pt x="112" y="796"/>
                  </a:lnTo>
                  <a:lnTo>
                    <a:pt x="96" y="772"/>
                  </a:lnTo>
                  <a:lnTo>
                    <a:pt x="80" y="748"/>
                  </a:lnTo>
                  <a:lnTo>
                    <a:pt x="66" y="722"/>
                  </a:lnTo>
                  <a:lnTo>
                    <a:pt x="54" y="696"/>
                  </a:lnTo>
                  <a:lnTo>
                    <a:pt x="44" y="670"/>
                  </a:lnTo>
                  <a:lnTo>
                    <a:pt x="38" y="642"/>
                  </a:lnTo>
                  <a:lnTo>
                    <a:pt x="32" y="616"/>
                  </a:lnTo>
                  <a:lnTo>
                    <a:pt x="28" y="588"/>
                  </a:lnTo>
                  <a:lnTo>
                    <a:pt x="28" y="560"/>
                  </a:lnTo>
                  <a:lnTo>
                    <a:pt x="28" y="560"/>
                  </a:lnTo>
                  <a:lnTo>
                    <a:pt x="30" y="522"/>
                  </a:lnTo>
                  <a:lnTo>
                    <a:pt x="36" y="484"/>
                  </a:lnTo>
                  <a:lnTo>
                    <a:pt x="46" y="448"/>
                  </a:lnTo>
                  <a:lnTo>
                    <a:pt x="60" y="412"/>
                  </a:lnTo>
                  <a:lnTo>
                    <a:pt x="60" y="412"/>
                  </a:lnTo>
                  <a:lnTo>
                    <a:pt x="46" y="406"/>
                  </a:lnTo>
                  <a:lnTo>
                    <a:pt x="46" y="406"/>
                  </a:lnTo>
                  <a:lnTo>
                    <a:pt x="36" y="428"/>
                  </a:lnTo>
                  <a:lnTo>
                    <a:pt x="26" y="450"/>
                  </a:lnTo>
                  <a:lnTo>
                    <a:pt x="18" y="472"/>
                  </a:lnTo>
                  <a:lnTo>
                    <a:pt x="12" y="494"/>
                  </a:lnTo>
                  <a:lnTo>
                    <a:pt x="8" y="516"/>
                  </a:lnTo>
                  <a:lnTo>
                    <a:pt x="4" y="540"/>
                  </a:lnTo>
                  <a:lnTo>
                    <a:pt x="2" y="562"/>
                  </a:lnTo>
                  <a:lnTo>
                    <a:pt x="0" y="586"/>
                  </a:lnTo>
                  <a:lnTo>
                    <a:pt x="0" y="586"/>
                  </a:lnTo>
                  <a:lnTo>
                    <a:pt x="2" y="616"/>
                  </a:lnTo>
                  <a:lnTo>
                    <a:pt x="6" y="646"/>
                  </a:lnTo>
                  <a:lnTo>
                    <a:pt x="12" y="676"/>
                  </a:lnTo>
                  <a:lnTo>
                    <a:pt x="20" y="704"/>
                  </a:lnTo>
                  <a:lnTo>
                    <a:pt x="30" y="732"/>
                  </a:lnTo>
                  <a:lnTo>
                    <a:pt x="44" y="760"/>
                  </a:lnTo>
                  <a:lnTo>
                    <a:pt x="58" y="788"/>
                  </a:lnTo>
                  <a:lnTo>
                    <a:pt x="76" y="814"/>
                  </a:lnTo>
                  <a:lnTo>
                    <a:pt x="94" y="840"/>
                  </a:lnTo>
                  <a:lnTo>
                    <a:pt x="114" y="866"/>
                  </a:lnTo>
                  <a:lnTo>
                    <a:pt x="138" y="890"/>
                  </a:lnTo>
                  <a:lnTo>
                    <a:pt x="162" y="914"/>
                  </a:lnTo>
                  <a:lnTo>
                    <a:pt x="188" y="938"/>
                  </a:lnTo>
                  <a:lnTo>
                    <a:pt x="216" y="960"/>
                  </a:lnTo>
                  <a:lnTo>
                    <a:pt x="246" y="980"/>
                  </a:lnTo>
                  <a:lnTo>
                    <a:pt x="278" y="1002"/>
                  </a:lnTo>
                  <a:lnTo>
                    <a:pt x="310" y="1020"/>
                  </a:lnTo>
                  <a:lnTo>
                    <a:pt x="346" y="1038"/>
                  </a:lnTo>
                  <a:lnTo>
                    <a:pt x="380" y="1056"/>
                  </a:lnTo>
                  <a:lnTo>
                    <a:pt x="418" y="1072"/>
                  </a:lnTo>
                  <a:lnTo>
                    <a:pt x="456" y="1088"/>
                  </a:lnTo>
                  <a:lnTo>
                    <a:pt x="496" y="1102"/>
                  </a:lnTo>
                  <a:lnTo>
                    <a:pt x="536" y="1116"/>
                  </a:lnTo>
                  <a:lnTo>
                    <a:pt x="578" y="1126"/>
                  </a:lnTo>
                  <a:lnTo>
                    <a:pt x="622" y="1138"/>
                  </a:lnTo>
                  <a:lnTo>
                    <a:pt x="666" y="1146"/>
                  </a:lnTo>
                  <a:lnTo>
                    <a:pt x="710" y="1154"/>
                  </a:lnTo>
                  <a:lnTo>
                    <a:pt x="756" y="1160"/>
                  </a:lnTo>
                  <a:lnTo>
                    <a:pt x="804" y="1166"/>
                  </a:lnTo>
                  <a:lnTo>
                    <a:pt x="850" y="1170"/>
                  </a:lnTo>
                  <a:lnTo>
                    <a:pt x="898" y="1172"/>
                  </a:lnTo>
                  <a:lnTo>
                    <a:pt x="948" y="1172"/>
                  </a:lnTo>
                  <a:lnTo>
                    <a:pt x="948" y="1172"/>
                  </a:lnTo>
                  <a:lnTo>
                    <a:pt x="996" y="1172"/>
                  </a:lnTo>
                  <a:lnTo>
                    <a:pt x="1044" y="1170"/>
                  </a:lnTo>
                  <a:lnTo>
                    <a:pt x="1092" y="1166"/>
                  </a:lnTo>
                  <a:lnTo>
                    <a:pt x="1138" y="1160"/>
                  </a:lnTo>
                  <a:lnTo>
                    <a:pt x="1184" y="1154"/>
                  </a:lnTo>
                  <a:lnTo>
                    <a:pt x="1228" y="1146"/>
                  </a:lnTo>
                  <a:lnTo>
                    <a:pt x="1272" y="1138"/>
                  </a:lnTo>
                  <a:lnTo>
                    <a:pt x="1316" y="1126"/>
                  </a:lnTo>
                  <a:lnTo>
                    <a:pt x="1358" y="1116"/>
                  </a:lnTo>
                  <a:lnTo>
                    <a:pt x="1398" y="1102"/>
                  </a:lnTo>
                  <a:lnTo>
                    <a:pt x="1438" y="1088"/>
                  </a:lnTo>
                  <a:lnTo>
                    <a:pt x="1476" y="1072"/>
                  </a:lnTo>
                  <a:lnTo>
                    <a:pt x="1514" y="1056"/>
                  </a:lnTo>
                  <a:lnTo>
                    <a:pt x="1550" y="1038"/>
                  </a:lnTo>
                  <a:lnTo>
                    <a:pt x="1584" y="1020"/>
                  </a:lnTo>
                  <a:lnTo>
                    <a:pt x="1616" y="1002"/>
                  </a:lnTo>
                  <a:lnTo>
                    <a:pt x="1648" y="980"/>
                  </a:lnTo>
                  <a:lnTo>
                    <a:pt x="1678" y="960"/>
                  </a:lnTo>
                  <a:lnTo>
                    <a:pt x="1706" y="938"/>
                  </a:lnTo>
                  <a:lnTo>
                    <a:pt x="1732" y="914"/>
                  </a:lnTo>
                  <a:lnTo>
                    <a:pt x="1756" y="890"/>
                  </a:lnTo>
                  <a:lnTo>
                    <a:pt x="1780" y="866"/>
                  </a:lnTo>
                  <a:lnTo>
                    <a:pt x="1800" y="840"/>
                  </a:lnTo>
                  <a:lnTo>
                    <a:pt x="1820" y="814"/>
                  </a:lnTo>
                  <a:lnTo>
                    <a:pt x="1836" y="788"/>
                  </a:lnTo>
                  <a:lnTo>
                    <a:pt x="1852" y="760"/>
                  </a:lnTo>
                  <a:lnTo>
                    <a:pt x="1864" y="732"/>
                  </a:lnTo>
                  <a:lnTo>
                    <a:pt x="1874" y="704"/>
                  </a:lnTo>
                  <a:lnTo>
                    <a:pt x="1884" y="676"/>
                  </a:lnTo>
                  <a:lnTo>
                    <a:pt x="1890" y="646"/>
                  </a:lnTo>
                  <a:lnTo>
                    <a:pt x="1892" y="616"/>
                  </a:lnTo>
                  <a:lnTo>
                    <a:pt x="1894" y="586"/>
                  </a:lnTo>
                  <a:lnTo>
                    <a:pt x="1894" y="586"/>
                  </a:lnTo>
                  <a:lnTo>
                    <a:pt x="1892" y="556"/>
                  </a:lnTo>
                  <a:lnTo>
                    <a:pt x="1890" y="526"/>
                  </a:lnTo>
                  <a:lnTo>
                    <a:pt x="1884" y="496"/>
                  </a:lnTo>
                  <a:lnTo>
                    <a:pt x="1874" y="468"/>
                  </a:lnTo>
                  <a:lnTo>
                    <a:pt x="1864" y="440"/>
                  </a:lnTo>
                  <a:lnTo>
                    <a:pt x="1852" y="412"/>
                  </a:lnTo>
                  <a:lnTo>
                    <a:pt x="1836" y="384"/>
                  </a:lnTo>
                  <a:lnTo>
                    <a:pt x="1820" y="358"/>
                  </a:lnTo>
                  <a:lnTo>
                    <a:pt x="1800" y="332"/>
                  </a:lnTo>
                  <a:lnTo>
                    <a:pt x="1780" y="306"/>
                  </a:lnTo>
                  <a:lnTo>
                    <a:pt x="1756" y="282"/>
                  </a:lnTo>
                  <a:lnTo>
                    <a:pt x="1732" y="258"/>
                  </a:lnTo>
                  <a:lnTo>
                    <a:pt x="1706" y="236"/>
                  </a:lnTo>
                  <a:lnTo>
                    <a:pt x="1678" y="214"/>
                  </a:lnTo>
                  <a:lnTo>
                    <a:pt x="1648" y="192"/>
                  </a:lnTo>
                  <a:lnTo>
                    <a:pt x="1616" y="172"/>
                  </a:lnTo>
                  <a:lnTo>
                    <a:pt x="1584" y="152"/>
                  </a:lnTo>
                  <a:lnTo>
                    <a:pt x="1550" y="134"/>
                  </a:lnTo>
                  <a:lnTo>
                    <a:pt x="1514" y="116"/>
                  </a:lnTo>
                  <a:lnTo>
                    <a:pt x="1476" y="100"/>
                  </a:lnTo>
                  <a:lnTo>
                    <a:pt x="1438" y="84"/>
                  </a:lnTo>
                  <a:lnTo>
                    <a:pt x="1398" y="70"/>
                  </a:lnTo>
                  <a:lnTo>
                    <a:pt x="1358" y="58"/>
                  </a:lnTo>
                  <a:lnTo>
                    <a:pt x="1316" y="46"/>
                  </a:lnTo>
                  <a:lnTo>
                    <a:pt x="1272" y="36"/>
                  </a:lnTo>
                  <a:lnTo>
                    <a:pt x="1228" y="26"/>
                  </a:lnTo>
                  <a:lnTo>
                    <a:pt x="1184" y="18"/>
                  </a:lnTo>
                  <a:lnTo>
                    <a:pt x="1138" y="12"/>
                  </a:lnTo>
                  <a:lnTo>
                    <a:pt x="1092" y="6"/>
                  </a:lnTo>
                  <a:lnTo>
                    <a:pt x="1044" y="2"/>
                  </a:lnTo>
                  <a:lnTo>
                    <a:pt x="996" y="0"/>
                  </a:lnTo>
                  <a:lnTo>
                    <a:pt x="948" y="0"/>
                  </a:lnTo>
                  <a:lnTo>
                    <a:pt x="948" y="0"/>
                  </a:ln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 w="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outerShdw blurRad="165100" dist="63500" dir="5400000" sx="103000" sy="103000" algn="t" rotWithShape="0">
                <a:prstClr val="black">
                  <a:alpha val="40000"/>
                </a:prstClr>
              </a:outerShdw>
            </a:effectLst>
            <a:scene3d>
              <a:camera prst="perspectiveRelaxed">
                <a:rot lat="17811855" lon="15149650" rev="6299961"/>
              </a:camera>
              <a:lightRig rig="chilly" dir="t"/>
            </a:scene3d>
            <a:sp3d extrusionH="127000" contourW="12700" prstMaterial="dkEdge">
              <a:bevelT/>
              <a:extrusionClr>
                <a:schemeClr val="bg1">
                  <a:lumMod val="75000"/>
                </a:schemeClr>
              </a:extrusionClr>
              <a:contourClr>
                <a:schemeClr val="bg1">
                  <a:lumMod val="75000"/>
                </a:schemeClr>
              </a:contourClr>
            </a:sp3d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Calibri" pitchFamily="34" charset="0"/>
              </a:endParaRPr>
            </a:p>
          </p:txBody>
        </p:sp>
      </p:grpSp>
      <p:grpSp>
        <p:nvGrpSpPr>
          <p:cNvPr id="7" name="Group 32"/>
          <p:cNvGrpSpPr/>
          <p:nvPr/>
        </p:nvGrpSpPr>
        <p:grpSpPr>
          <a:xfrm>
            <a:off x="1752600" y="1828800"/>
            <a:ext cx="1273944" cy="1447800"/>
            <a:chOff x="2323578" y="2286001"/>
            <a:chExt cx="1273944" cy="1447800"/>
          </a:xfrm>
        </p:grpSpPr>
        <p:sp>
          <p:nvSpPr>
            <p:cNvPr id="17" name="Rectangle 16"/>
            <p:cNvSpPr/>
            <p:nvPr/>
          </p:nvSpPr>
          <p:spPr>
            <a:xfrm>
              <a:off x="2362200" y="2853267"/>
              <a:ext cx="270933" cy="880533"/>
            </a:xfrm>
            <a:prstGeom prst="rect">
              <a:avLst/>
            </a:pr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Calibri" pitchFamily="34" charset="0"/>
              </a:endParaRPr>
            </a:p>
          </p:txBody>
        </p:sp>
        <p:sp>
          <p:nvSpPr>
            <p:cNvPr id="18" name="Rectangle 17"/>
            <p:cNvSpPr/>
            <p:nvPr/>
          </p:nvSpPr>
          <p:spPr>
            <a:xfrm>
              <a:off x="2836333" y="2514600"/>
              <a:ext cx="270933" cy="1219200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Calibri" pitchFamily="34" charset="0"/>
              </a:endParaRPr>
            </a:p>
          </p:txBody>
        </p:sp>
        <p:sp>
          <p:nvSpPr>
            <p:cNvPr id="19" name="Rectangle 18"/>
            <p:cNvSpPr/>
            <p:nvPr/>
          </p:nvSpPr>
          <p:spPr>
            <a:xfrm>
              <a:off x="3310467" y="2286001"/>
              <a:ext cx="270933" cy="1447800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Calibri" pitchFamily="34" charset="0"/>
              </a:endParaRPr>
            </a:p>
          </p:txBody>
        </p:sp>
        <p:sp>
          <p:nvSpPr>
            <p:cNvPr id="27" name="TextBox 26"/>
            <p:cNvSpPr txBox="1"/>
            <p:nvPr/>
          </p:nvSpPr>
          <p:spPr>
            <a:xfrm>
              <a:off x="2323578" y="3276600"/>
              <a:ext cx="340158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000" b="1" dirty="0" smtClean="0">
                  <a:solidFill>
                    <a:schemeClr val="bg1"/>
                  </a:solidFill>
                  <a:latin typeface="Calibri" pitchFamily="34" charset="0"/>
                </a:rPr>
                <a:t>A</a:t>
              </a:r>
              <a:endParaRPr lang="en-US" sz="2000" b="1" dirty="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8" name="TextBox 27"/>
            <p:cNvSpPr txBox="1"/>
            <p:nvPr/>
          </p:nvSpPr>
          <p:spPr>
            <a:xfrm>
              <a:off x="2819400" y="3276600"/>
              <a:ext cx="340158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000" b="1" dirty="0" smtClean="0">
                  <a:latin typeface="Calibri" pitchFamily="34" charset="0"/>
                </a:rPr>
                <a:t>B</a:t>
              </a:r>
              <a:endParaRPr lang="en-US" sz="2000" b="1" dirty="0">
                <a:latin typeface="Calibri" pitchFamily="34" charset="0"/>
              </a:endParaRPr>
            </a:p>
          </p:txBody>
        </p:sp>
        <p:sp>
          <p:nvSpPr>
            <p:cNvPr id="29" name="TextBox 28"/>
            <p:cNvSpPr txBox="1"/>
            <p:nvPr/>
          </p:nvSpPr>
          <p:spPr>
            <a:xfrm>
              <a:off x="3276600" y="3276600"/>
              <a:ext cx="320922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000" b="1" dirty="0" smtClean="0">
                  <a:latin typeface="Calibri" pitchFamily="34" charset="0"/>
                </a:rPr>
                <a:t>C</a:t>
              </a:r>
              <a:endParaRPr lang="en-US" sz="2000" b="1" dirty="0">
                <a:latin typeface="Calibri" pitchFamily="34" charset="0"/>
              </a:endParaRPr>
            </a:p>
          </p:txBody>
        </p:sp>
      </p:grpSp>
      <p:grpSp>
        <p:nvGrpSpPr>
          <p:cNvPr id="12" name="Group 33"/>
          <p:cNvGrpSpPr/>
          <p:nvPr/>
        </p:nvGrpSpPr>
        <p:grpSpPr>
          <a:xfrm>
            <a:off x="5715000" y="1828800"/>
            <a:ext cx="1273944" cy="1390709"/>
            <a:chOff x="5660256" y="2362201"/>
            <a:chExt cx="1273944" cy="1390709"/>
          </a:xfrm>
        </p:grpSpPr>
        <p:sp>
          <p:nvSpPr>
            <p:cNvPr id="20" name="Rectangle 19"/>
            <p:cNvSpPr/>
            <p:nvPr/>
          </p:nvSpPr>
          <p:spPr>
            <a:xfrm>
              <a:off x="5681133" y="2362201"/>
              <a:ext cx="262467" cy="1371599"/>
            </a:xfrm>
            <a:prstGeom prst="rect">
              <a:avLst/>
            </a:pr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Calibri" pitchFamily="34" charset="0"/>
              </a:endParaRPr>
            </a:p>
          </p:txBody>
        </p:sp>
        <p:sp>
          <p:nvSpPr>
            <p:cNvPr id="23" name="Rectangle 22"/>
            <p:cNvSpPr/>
            <p:nvPr/>
          </p:nvSpPr>
          <p:spPr>
            <a:xfrm>
              <a:off x="6629400" y="3124200"/>
              <a:ext cx="228600" cy="609600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Calibri" pitchFamily="34" charset="0"/>
              </a:endParaRPr>
            </a:p>
          </p:txBody>
        </p:sp>
        <p:sp>
          <p:nvSpPr>
            <p:cNvPr id="26" name="Rectangle 25"/>
            <p:cNvSpPr/>
            <p:nvPr/>
          </p:nvSpPr>
          <p:spPr>
            <a:xfrm>
              <a:off x="6172200" y="2853267"/>
              <a:ext cx="270933" cy="880533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Calibri" pitchFamily="34" charset="0"/>
              </a:endParaRPr>
            </a:p>
          </p:txBody>
        </p:sp>
        <p:sp>
          <p:nvSpPr>
            <p:cNvPr id="30" name="TextBox 29"/>
            <p:cNvSpPr txBox="1"/>
            <p:nvPr/>
          </p:nvSpPr>
          <p:spPr>
            <a:xfrm>
              <a:off x="5660256" y="3352800"/>
              <a:ext cx="340158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000" b="1" dirty="0" smtClean="0">
                  <a:solidFill>
                    <a:schemeClr val="bg1"/>
                  </a:solidFill>
                  <a:latin typeface="Calibri" pitchFamily="34" charset="0"/>
                </a:rPr>
                <a:t>A</a:t>
              </a:r>
              <a:endParaRPr lang="en-US" sz="2000" b="1" dirty="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1" name="TextBox 30"/>
            <p:cNvSpPr txBox="1"/>
            <p:nvPr/>
          </p:nvSpPr>
          <p:spPr>
            <a:xfrm>
              <a:off x="6156078" y="3352800"/>
              <a:ext cx="340158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000" b="1" dirty="0" smtClean="0">
                  <a:latin typeface="Calibri" pitchFamily="34" charset="0"/>
                </a:rPr>
                <a:t>B</a:t>
              </a:r>
              <a:endParaRPr lang="en-US" sz="2000" b="1" dirty="0">
                <a:latin typeface="Calibri" pitchFamily="34" charset="0"/>
              </a:endParaRPr>
            </a:p>
          </p:txBody>
        </p:sp>
        <p:sp>
          <p:nvSpPr>
            <p:cNvPr id="32" name="TextBox 31"/>
            <p:cNvSpPr txBox="1"/>
            <p:nvPr/>
          </p:nvSpPr>
          <p:spPr>
            <a:xfrm>
              <a:off x="6613278" y="3352800"/>
              <a:ext cx="320922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000" b="1" dirty="0" smtClean="0">
                  <a:latin typeface="Calibri" pitchFamily="34" charset="0"/>
                </a:rPr>
                <a:t>C</a:t>
              </a:r>
              <a:endParaRPr lang="en-US" sz="2000" b="1" dirty="0">
                <a:latin typeface="Calibri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535288541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8" grpId="0"/>
      <p:bldP spid="69" grpId="0"/>
    </p:bldLst>
  </p:timing>
</p:sld>
</file>

<file path=ppt/slides/slide2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" name="Rectangle 27"/>
          <p:cNvSpPr/>
          <p:nvPr/>
        </p:nvSpPr>
        <p:spPr>
          <a:xfrm>
            <a:off x="0" y="5105400"/>
            <a:ext cx="9144000" cy="1143000"/>
          </a:xfrm>
          <a:prstGeom prst="rect">
            <a:avLst/>
          </a:pr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Calibri" pitchFamily="34" charset="0"/>
            </a:endParaRPr>
          </a:p>
        </p:txBody>
      </p:sp>
      <p:sp>
        <p:nvSpPr>
          <p:cNvPr id="3" name="Rectangle 2"/>
          <p:cNvSpPr/>
          <p:nvPr/>
        </p:nvSpPr>
        <p:spPr>
          <a:xfrm>
            <a:off x="4495800" y="1371600"/>
            <a:ext cx="152400" cy="4343400"/>
          </a:xfrm>
          <a:prstGeom prst="rect">
            <a:avLst/>
          </a:prstGeom>
          <a:gradFill>
            <a:gsLst>
              <a:gs pos="0">
                <a:schemeClr val="tx1">
                  <a:lumMod val="65000"/>
                  <a:lumOff val="35000"/>
                </a:schemeClr>
              </a:gs>
              <a:gs pos="50000">
                <a:schemeClr val="bg1"/>
              </a:gs>
              <a:gs pos="100000">
                <a:schemeClr val="tx1">
                  <a:lumMod val="85000"/>
                  <a:lumOff val="15000"/>
                </a:schemeClr>
              </a:gs>
            </a:gsLst>
            <a:lin ang="0" scaled="1"/>
          </a:gradFill>
          <a:ln>
            <a:solidFill>
              <a:schemeClr val="tx1">
                <a:lumMod val="75000"/>
                <a:lumOff val="25000"/>
              </a:schemeClr>
            </a:solidFill>
          </a:ln>
          <a:effectLst>
            <a:reflection blurRad="6350" stA="52000" endA="300" endPos="35000" dir="5400000" sy="-100000" algn="bl" rotWithShape="0"/>
          </a:effectLst>
          <a:scene3d>
            <a:camera prst="orthographicFront"/>
            <a:lightRig rig="flood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Calibri" pitchFamily="34" charset="0"/>
            </a:endParaRPr>
          </a:p>
        </p:txBody>
      </p:sp>
      <p:grpSp>
        <p:nvGrpSpPr>
          <p:cNvPr id="2" name="Group 30"/>
          <p:cNvGrpSpPr/>
          <p:nvPr/>
        </p:nvGrpSpPr>
        <p:grpSpPr>
          <a:xfrm>
            <a:off x="902525" y="1600200"/>
            <a:ext cx="3898075" cy="685800"/>
            <a:chOff x="902525" y="1171700"/>
            <a:chExt cx="3898075" cy="685800"/>
          </a:xfrm>
        </p:grpSpPr>
        <p:sp>
          <p:nvSpPr>
            <p:cNvPr id="17" name="Rectangle 16"/>
            <p:cNvSpPr/>
            <p:nvPr/>
          </p:nvSpPr>
          <p:spPr>
            <a:xfrm>
              <a:off x="1447800" y="1371600"/>
              <a:ext cx="1371600" cy="381000"/>
            </a:xfrm>
            <a:prstGeom prst="rect">
              <a:avLst/>
            </a:prstGeom>
            <a:gradFill>
              <a:gsLst>
                <a:gs pos="0">
                  <a:schemeClr val="bg1">
                    <a:alpha val="81000"/>
                  </a:schemeClr>
                </a:gs>
                <a:gs pos="50000">
                  <a:schemeClr val="bg1">
                    <a:lumMod val="85000"/>
                    <a:alpha val="35000"/>
                  </a:schemeClr>
                </a:gs>
                <a:gs pos="100000">
                  <a:schemeClr val="bg1">
                    <a:lumMod val="95000"/>
                    <a:alpha val="5000"/>
                  </a:schemeClr>
                </a:gs>
              </a:gsLst>
              <a:lin ang="54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Calibri" pitchFamily="34" charset="0"/>
              </a:endParaRPr>
            </a:p>
          </p:txBody>
        </p:sp>
        <p:sp>
          <p:nvSpPr>
            <p:cNvPr id="19" name="Freeform 19"/>
            <p:cNvSpPr>
              <a:spLocks/>
            </p:cNvSpPr>
            <p:nvPr/>
          </p:nvSpPr>
          <p:spPr bwMode="auto">
            <a:xfrm flipH="1">
              <a:off x="4343400" y="1219200"/>
              <a:ext cx="457200" cy="377218"/>
            </a:xfrm>
            <a:custGeom>
              <a:avLst/>
              <a:gdLst/>
              <a:ahLst/>
              <a:cxnLst>
                <a:cxn ang="0">
                  <a:pos x="906" y="0"/>
                </a:cxn>
                <a:cxn ang="0">
                  <a:pos x="1002" y="18"/>
                </a:cxn>
                <a:cxn ang="0">
                  <a:pos x="1168" y="40"/>
                </a:cxn>
                <a:cxn ang="0">
                  <a:pos x="1320" y="84"/>
                </a:cxn>
                <a:cxn ang="0">
                  <a:pos x="1454" y="142"/>
                </a:cxn>
                <a:cxn ang="0">
                  <a:pos x="1568" y="216"/>
                </a:cxn>
                <a:cxn ang="0">
                  <a:pos x="1660" y="302"/>
                </a:cxn>
                <a:cxn ang="0">
                  <a:pos x="1722" y="400"/>
                </a:cxn>
                <a:cxn ang="0">
                  <a:pos x="1756" y="504"/>
                </a:cxn>
                <a:cxn ang="0">
                  <a:pos x="1760" y="588"/>
                </a:cxn>
                <a:cxn ang="0">
                  <a:pos x="1734" y="696"/>
                </a:cxn>
                <a:cxn ang="0">
                  <a:pos x="1676" y="796"/>
                </a:cxn>
                <a:cxn ang="0">
                  <a:pos x="1588" y="886"/>
                </a:cxn>
                <a:cxn ang="0">
                  <a:pos x="1476" y="964"/>
                </a:cxn>
                <a:cxn ang="0">
                  <a:pos x="1344" y="1028"/>
                </a:cxn>
                <a:cxn ang="0">
                  <a:pos x="1192" y="1074"/>
                </a:cxn>
                <a:cxn ang="0">
                  <a:pos x="1026" y="1100"/>
                </a:cxn>
                <a:cxn ang="0">
                  <a:pos x="894" y="1106"/>
                </a:cxn>
                <a:cxn ang="0">
                  <a:pos x="720" y="1096"/>
                </a:cxn>
                <a:cxn ang="0">
                  <a:pos x="556" y="1064"/>
                </a:cxn>
                <a:cxn ang="0">
                  <a:pos x="410" y="1012"/>
                </a:cxn>
                <a:cxn ang="0">
                  <a:pos x="282" y="946"/>
                </a:cxn>
                <a:cxn ang="0">
                  <a:pos x="176" y="866"/>
                </a:cxn>
                <a:cxn ang="0">
                  <a:pos x="96" y="772"/>
                </a:cxn>
                <a:cxn ang="0">
                  <a:pos x="44" y="670"/>
                </a:cxn>
                <a:cxn ang="0">
                  <a:pos x="28" y="560"/>
                </a:cxn>
                <a:cxn ang="0">
                  <a:pos x="46" y="448"/>
                </a:cxn>
                <a:cxn ang="0">
                  <a:pos x="46" y="406"/>
                </a:cxn>
                <a:cxn ang="0">
                  <a:pos x="12" y="494"/>
                </a:cxn>
                <a:cxn ang="0">
                  <a:pos x="0" y="586"/>
                </a:cxn>
                <a:cxn ang="0">
                  <a:pos x="12" y="676"/>
                </a:cxn>
                <a:cxn ang="0">
                  <a:pos x="58" y="788"/>
                </a:cxn>
                <a:cxn ang="0">
                  <a:pos x="138" y="890"/>
                </a:cxn>
                <a:cxn ang="0">
                  <a:pos x="246" y="980"/>
                </a:cxn>
                <a:cxn ang="0">
                  <a:pos x="380" y="1056"/>
                </a:cxn>
                <a:cxn ang="0">
                  <a:pos x="536" y="1116"/>
                </a:cxn>
                <a:cxn ang="0">
                  <a:pos x="710" y="1154"/>
                </a:cxn>
                <a:cxn ang="0">
                  <a:pos x="898" y="1172"/>
                </a:cxn>
                <a:cxn ang="0">
                  <a:pos x="1044" y="1170"/>
                </a:cxn>
                <a:cxn ang="0">
                  <a:pos x="1228" y="1146"/>
                </a:cxn>
                <a:cxn ang="0">
                  <a:pos x="1398" y="1102"/>
                </a:cxn>
                <a:cxn ang="0">
                  <a:pos x="1550" y="1038"/>
                </a:cxn>
                <a:cxn ang="0">
                  <a:pos x="1678" y="960"/>
                </a:cxn>
                <a:cxn ang="0">
                  <a:pos x="1780" y="866"/>
                </a:cxn>
                <a:cxn ang="0">
                  <a:pos x="1852" y="760"/>
                </a:cxn>
                <a:cxn ang="0">
                  <a:pos x="1890" y="646"/>
                </a:cxn>
                <a:cxn ang="0">
                  <a:pos x="1892" y="556"/>
                </a:cxn>
                <a:cxn ang="0">
                  <a:pos x="1864" y="440"/>
                </a:cxn>
                <a:cxn ang="0">
                  <a:pos x="1800" y="332"/>
                </a:cxn>
                <a:cxn ang="0">
                  <a:pos x="1706" y="236"/>
                </a:cxn>
                <a:cxn ang="0">
                  <a:pos x="1584" y="152"/>
                </a:cxn>
                <a:cxn ang="0">
                  <a:pos x="1438" y="84"/>
                </a:cxn>
                <a:cxn ang="0">
                  <a:pos x="1272" y="36"/>
                </a:cxn>
                <a:cxn ang="0">
                  <a:pos x="1092" y="6"/>
                </a:cxn>
                <a:cxn ang="0">
                  <a:pos x="948" y="0"/>
                </a:cxn>
              </a:cxnLst>
              <a:rect l="0" t="0" r="r" b="b"/>
              <a:pathLst>
                <a:path w="1894" h="1172">
                  <a:moveTo>
                    <a:pt x="948" y="0"/>
                  </a:moveTo>
                  <a:lnTo>
                    <a:pt x="948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16" y="14"/>
                  </a:lnTo>
                  <a:lnTo>
                    <a:pt x="916" y="14"/>
                  </a:lnTo>
                  <a:lnTo>
                    <a:pt x="960" y="14"/>
                  </a:lnTo>
                  <a:lnTo>
                    <a:pt x="1002" y="18"/>
                  </a:lnTo>
                  <a:lnTo>
                    <a:pt x="1044" y="22"/>
                  </a:lnTo>
                  <a:lnTo>
                    <a:pt x="1086" y="26"/>
                  </a:lnTo>
                  <a:lnTo>
                    <a:pt x="1128" y="32"/>
                  </a:lnTo>
                  <a:lnTo>
                    <a:pt x="1168" y="40"/>
                  </a:lnTo>
                  <a:lnTo>
                    <a:pt x="1206" y="50"/>
                  </a:lnTo>
                  <a:lnTo>
                    <a:pt x="1246" y="60"/>
                  </a:lnTo>
                  <a:lnTo>
                    <a:pt x="1282" y="70"/>
                  </a:lnTo>
                  <a:lnTo>
                    <a:pt x="1320" y="84"/>
                  </a:lnTo>
                  <a:lnTo>
                    <a:pt x="1354" y="96"/>
                  </a:lnTo>
                  <a:lnTo>
                    <a:pt x="1388" y="110"/>
                  </a:lnTo>
                  <a:lnTo>
                    <a:pt x="1422" y="126"/>
                  </a:lnTo>
                  <a:lnTo>
                    <a:pt x="1454" y="142"/>
                  </a:lnTo>
                  <a:lnTo>
                    <a:pt x="1484" y="160"/>
                  </a:lnTo>
                  <a:lnTo>
                    <a:pt x="1514" y="178"/>
                  </a:lnTo>
                  <a:lnTo>
                    <a:pt x="1542" y="196"/>
                  </a:lnTo>
                  <a:lnTo>
                    <a:pt x="1568" y="216"/>
                  </a:lnTo>
                  <a:lnTo>
                    <a:pt x="1594" y="236"/>
                  </a:lnTo>
                  <a:lnTo>
                    <a:pt x="1616" y="258"/>
                  </a:lnTo>
                  <a:lnTo>
                    <a:pt x="1638" y="280"/>
                  </a:lnTo>
                  <a:lnTo>
                    <a:pt x="1660" y="302"/>
                  </a:lnTo>
                  <a:lnTo>
                    <a:pt x="1678" y="326"/>
                  </a:lnTo>
                  <a:lnTo>
                    <a:pt x="1694" y="350"/>
                  </a:lnTo>
                  <a:lnTo>
                    <a:pt x="1710" y="374"/>
                  </a:lnTo>
                  <a:lnTo>
                    <a:pt x="1722" y="400"/>
                  </a:lnTo>
                  <a:lnTo>
                    <a:pt x="1734" y="424"/>
                  </a:lnTo>
                  <a:lnTo>
                    <a:pt x="1744" y="452"/>
                  </a:lnTo>
                  <a:lnTo>
                    <a:pt x="1750" y="478"/>
                  </a:lnTo>
                  <a:lnTo>
                    <a:pt x="1756" y="504"/>
                  </a:lnTo>
                  <a:lnTo>
                    <a:pt x="1760" y="532"/>
                  </a:lnTo>
                  <a:lnTo>
                    <a:pt x="1760" y="560"/>
                  </a:lnTo>
                  <a:lnTo>
                    <a:pt x="1760" y="560"/>
                  </a:lnTo>
                  <a:lnTo>
                    <a:pt x="1760" y="588"/>
                  </a:lnTo>
                  <a:lnTo>
                    <a:pt x="1756" y="616"/>
                  </a:lnTo>
                  <a:lnTo>
                    <a:pt x="1750" y="642"/>
                  </a:lnTo>
                  <a:lnTo>
                    <a:pt x="1744" y="670"/>
                  </a:lnTo>
                  <a:lnTo>
                    <a:pt x="1734" y="696"/>
                  </a:lnTo>
                  <a:lnTo>
                    <a:pt x="1722" y="722"/>
                  </a:lnTo>
                  <a:lnTo>
                    <a:pt x="1708" y="748"/>
                  </a:lnTo>
                  <a:lnTo>
                    <a:pt x="1692" y="772"/>
                  </a:lnTo>
                  <a:lnTo>
                    <a:pt x="1676" y="796"/>
                  </a:lnTo>
                  <a:lnTo>
                    <a:pt x="1656" y="820"/>
                  </a:lnTo>
                  <a:lnTo>
                    <a:pt x="1636" y="844"/>
                  </a:lnTo>
                  <a:lnTo>
                    <a:pt x="1612" y="866"/>
                  </a:lnTo>
                  <a:lnTo>
                    <a:pt x="1588" y="886"/>
                  </a:lnTo>
                  <a:lnTo>
                    <a:pt x="1562" y="908"/>
                  </a:lnTo>
                  <a:lnTo>
                    <a:pt x="1536" y="928"/>
                  </a:lnTo>
                  <a:lnTo>
                    <a:pt x="1506" y="946"/>
                  </a:lnTo>
                  <a:lnTo>
                    <a:pt x="1476" y="964"/>
                  </a:lnTo>
                  <a:lnTo>
                    <a:pt x="1446" y="982"/>
                  </a:lnTo>
                  <a:lnTo>
                    <a:pt x="1412" y="998"/>
                  </a:lnTo>
                  <a:lnTo>
                    <a:pt x="1378" y="1012"/>
                  </a:lnTo>
                  <a:lnTo>
                    <a:pt x="1344" y="1028"/>
                  </a:lnTo>
                  <a:lnTo>
                    <a:pt x="1308" y="1040"/>
                  </a:lnTo>
                  <a:lnTo>
                    <a:pt x="1270" y="1052"/>
                  </a:lnTo>
                  <a:lnTo>
                    <a:pt x="1232" y="1064"/>
                  </a:lnTo>
                  <a:lnTo>
                    <a:pt x="1192" y="1074"/>
                  </a:lnTo>
                  <a:lnTo>
                    <a:pt x="1152" y="1082"/>
                  </a:lnTo>
                  <a:lnTo>
                    <a:pt x="1110" y="1090"/>
                  </a:lnTo>
                  <a:lnTo>
                    <a:pt x="1068" y="1096"/>
                  </a:lnTo>
                  <a:lnTo>
                    <a:pt x="1026" y="1100"/>
                  </a:lnTo>
                  <a:lnTo>
                    <a:pt x="982" y="1104"/>
                  </a:lnTo>
                  <a:lnTo>
                    <a:pt x="938" y="1106"/>
                  </a:lnTo>
                  <a:lnTo>
                    <a:pt x="894" y="1106"/>
                  </a:lnTo>
                  <a:lnTo>
                    <a:pt x="894" y="1106"/>
                  </a:lnTo>
                  <a:lnTo>
                    <a:pt x="850" y="1106"/>
                  </a:lnTo>
                  <a:lnTo>
                    <a:pt x="806" y="1104"/>
                  </a:lnTo>
                  <a:lnTo>
                    <a:pt x="762" y="1100"/>
                  </a:lnTo>
                  <a:lnTo>
                    <a:pt x="720" y="1096"/>
                  </a:lnTo>
                  <a:lnTo>
                    <a:pt x="678" y="1090"/>
                  </a:lnTo>
                  <a:lnTo>
                    <a:pt x="636" y="1082"/>
                  </a:lnTo>
                  <a:lnTo>
                    <a:pt x="596" y="1074"/>
                  </a:lnTo>
                  <a:lnTo>
                    <a:pt x="556" y="1064"/>
                  </a:lnTo>
                  <a:lnTo>
                    <a:pt x="518" y="1052"/>
                  </a:lnTo>
                  <a:lnTo>
                    <a:pt x="480" y="1040"/>
                  </a:lnTo>
                  <a:lnTo>
                    <a:pt x="444" y="1028"/>
                  </a:lnTo>
                  <a:lnTo>
                    <a:pt x="410" y="1012"/>
                  </a:lnTo>
                  <a:lnTo>
                    <a:pt x="376" y="998"/>
                  </a:lnTo>
                  <a:lnTo>
                    <a:pt x="342" y="982"/>
                  </a:lnTo>
                  <a:lnTo>
                    <a:pt x="312" y="964"/>
                  </a:lnTo>
                  <a:lnTo>
                    <a:pt x="282" y="946"/>
                  </a:lnTo>
                  <a:lnTo>
                    <a:pt x="252" y="928"/>
                  </a:lnTo>
                  <a:lnTo>
                    <a:pt x="226" y="908"/>
                  </a:lnTo>
                  <a:lnTo>
                    <a:pt x="200" y="886"/>
                  </a:lnTo>
                  <a:lnTo>
                    <a:pt x="176" y="866"/>
                  </a:lnTo>
                  <a:lnTo>
                    <a:pt x="152" y="844"/>
                  </a:lnTo>
                  <a:lnTo>
                    <a:pt x="132" y="820"/>
                  </a:lnTo>
                  <a:lnTo>
                    <a:pt x="112" y="796"/>
                  </a:lnTo>
                  <a:lnTo>
                    <a:pt x="96" y="772"/>
                  </a:lnTo>
                  <a:lnTo>
                    <a:pt x="80" y="748"/>
                  </a:lnTo>
                  <a:lnTo>
                    <a:pt x="66" y="722"/>
                  </a:lnTo>
                  <a:lnTo>
                    <a:pt x="54" y="696"/>
                  </a:lnTo>
                  <a:lnTo>
                    <a:pt x="44" y="670"/>
                  </a:lnTo>
                  <a:lnTo>
                    <a:pt x="38" y="642"/>
                  </a:lnTo>
                  <a:lnTo>
                    <a:pt x="32" y="616"/>
                  </a:lnTo>
                  <a:lnTo>
                    <a:pt x="28" y="588"/>
                  </a:lnTo>
                  <a:lnTo>
                    <a:pt x="28" y="560"/>
                  </a:lnTo>
                  <a:lnTo>
                    <a:pt x="28" y="560"/>
                  </a:lnTo>
                  <a:lnTo>
                    <a:pt x="30" y="522"/>
                  </a:lnTo>
                  <a:lnTo>
                    <a:pt x="36" y="484"/>
                  </a:lnTo>
                  <a:lnTo>
                    <a:pt x="46" y="448"/>
                  </a:lnTo>
                  <a:lnTo>
                    <a:pt x="60" y="412"/>
                  </a:lnTo>
                  <a:lnTo>
                    <a:pt x="60" y="412"/>
                  </a:lnTo>
                  <a:lnTo>
                    <a:pt x="46" y="406"/>
                  </a:lnTo>
                  <a:lnTo>
                    <a:pt x="46" y="406"/>
                  </a:lnTo>
                  <a:lnTo>
                    <a:pt x="36" y="428"/>
                  </a:lnTo>
                  <a:lnTo>
                    <a:pt x="26" y="450"/>
                  </a:lnTo>
                  <a:lnTo>
                    <a:pt x="18" y="472"/>
                  </a:lnTo>
                  <a:lnTo>
                    <a:pt x="12" y="494"/>
                  </a:lnTo>
                  <a:lnTo>
                    <a:pt x="8" y="516"/>
                  </a:lnTo>
                  <a:lnTo>
                    <a:pt x="4" y="540"/>
                  </a:lnTo>
                  <a:lnTo>
                    <a:pt x="2" y="562"/>
                  </a:lnTo>
                  <a:lnTo>
                    <a:pt x="0" y="586"/>
                  </a:lnTo>
                  <a:lnTo>
                    <a:pt x="0" y="586"/>
                  </a:lnTo>
                  <a:lnTo>
                    <a:pt x="2" y="616"/>
                  </a:lnTo>
                  <a:lnTo>
                    <a:pt x="6" y="646"/>
                  </a:lnTo>
                  <a:lnTo>
                    <a:pt x="12" y="676"/>
                  </a:lnTo>
                  <a:lnTo>
                    <a:pt x="20" y="704"/>
                  </a:lnTo>
                  <a:lnTo>
                    <a:pt x="30" y="732"/>
                  </a:lnTo>
                  <a:lnTo>
                    <a:pt x="44" y="760"/>
                  </a:lnTo>
                  <a:lnTo>
                    <a:pt x="58" y="788"/>
                  </a:lnTo>
                  <a:lnTo>
                    <a:pt x="76" y="814"/>
                  </a:lnTo>
                  <a:lnTo>
                    <a:pt x="94" y="840"/>
                  </a:lnTo>
                  <a:lnTo>
                    <a:pt x="114" y="866"/>
                  </a:lnTo>
                  <a:lnTo>
                    <a:pt x="138" y="890"/>
                  </a:lnTo>
                  <a:lnTo>
                    <a:pt x="162" y="914"/>
                  </a:lnTo>
                  <a:lnTo>
                    <a:pt x="188" y="938"/>
                  </a:lnTo>
                  <a:lnTo>
                    <a:pt x="216" y="960"/>
                  </a:lnTo>
                  <a:lnTo>
                    <a:pt x="246" y="980"/>
                  </a:lnTo>
                  <a:lnTo>
                    <a:pt x="278" y="1002"/>
                  </a:lnTo>
                  <a:lnTo>
                    <a:pt x="310" y="1020"/>
                  </a:lnTo>
                  <a:lnTo>
                    <a:pt x="346" y="1038"/>
                  </a:lnTo>
                  <a:lnTo>
                    <a:pt x="380" y="1056"/>
                  </a:lnTo>
                  <a:lnTo>
                    <a:pt x="418" y="1072"/>
                  </a:lnTo>
                  <a:lnTo>
                    <a:pt x="456" y="1088"/>
                  </a:lnTo>
                  <a:lnTo>
                    <a:pt x="496" y="1102"/>
                  </a:lnTo>
                  <a:lnTo>
                    <a:pt x="536" y="1116"/>
                  </a:lnTo>
                  <a:lnTo>
                    <a:pt x="578" y="1126"/>
                  </a:lnTo>
                  <a:lnTo>
                    <a:pt x="622" y="1138"/>
                  </a:lnTo>
                  <a:lnTo>
                    <a:pt x="666" y="1146"/>
                  </a:lnTo>
                  <a:lnTo>
                    <a:pt x="710" y="1154"/>
                  </a:lnTo>
                  <a:lnTo>
                    <a:pt x="756" y="1160"/>
                  </a:lnTo>
                  <a:lnTo>
                    <a:pt x="804" y="1166"/>
                  </a:lnTo>
                  <a:lnTo>
                    <a:pt x="850" y="1170"/>
                  </a:lnTo>
                  <a:lnTo>
                    <a:pt x="898" y="1172"/>
                  </a:lnTo>
                  <a:lnTo>
                    <a:pt x="948" y="1172"/>
                  </a:lnTo>
                  <a:lnTo>
                    <a:pt x="948" y="1172"/>
                  </a:lnTo>
                  <a:lnTo>
                    <a:pt x="996" y="1172"/>
                  </a:lnTo>
                  <a:lnTo>
                    <a:pt x="1044" y="1170"/>
                  </a:lnTo>
                  <a:lnTo>
                    <a:pt x="1092" y="1166"/>
                  </a:lnTo>
                  <a:lnTo>
                    <a:pt x="1138" y="1160"/>
                  </a:lnTo>
                  <a:lnTo>
                    <a:pt x="1184" y="1154"/>
                  </a:lnTo>
                  <a:lnTo>
                    <a:pt x="1228" y="1146"/>
                  </a:lnTo>
                  <a:lnTo>
                    <a:pt x="1272" y="1138"/>
                  </a:lnTo>
                  <a:lnTo>
                    <a:pt x="1316" y="1126"/>
                  </a:lnTo>
                  <a:lnTo>
                    <a:pt x="1358" y="1116"/>
                  </a:lnTo>
                  <a:lnTo>
                    <a:pt x="1398" y="1102"/>
                  </a:lnTo>
                  <a:lnTo>
                    <a:pt x="1438" y="1088"/>
                  </a:lnTo>
                  <a:lnTo>
                    <a:pt x="1476" y="1072"/>
                  </a:lnTo>
                  <a:lnTo>
                    <a:pt x="1514" y="1056"/>
                  </a:lnTo>
                  <a:lnTo>
                    <a:pt x="1550" y="1038"/>
                  </a:lnTo>
                  <a:lnTo>
                    <a:pt x="1584" y="1020"/>
                  </a:lnTo>
                  <a:lnTo>
                    <a:pt x="1616" y="1002"/>
                  </a:lnTo>
                  <a:lnTo>
                    <a:pt x="1648" y="980"/>
                  </a:lnTo>
                  <a:lnTo>
                    <a:pt x="1678" y="960"/>
                  </a:lnTo>
                  <a:lnTo>
                    <a:pt x="1706" y="938"/>
                  </a:lnTo>
                  <a:lnTo>
                    <a:pt x="1732" y="914"/>
                  </a:lnTo>
                  <a:lnTo>
                    <a:pt x="1756" y="890"/>
                  </a:lnTo>
                  <a:lnTo>
                    <a:pt x="1780" y="866"/>
                  </a:lnTo>
                  <a:lnTo>
                    <a:pt x="1800" y="840"/>
                  </a:lnTo>
                  <a:lnTo>
                    <a:pt x="1820" y="814"/>
                  </a:lnTo>
                  <a:lnTo>
                    <a:pt x="1836" y="788"/>
                  </a:lnTo>
                  <a:lnTo>
                    <a:pt x="1852" y="760"/>
                  </a:lnTo>
                  <a:lnTo>
                    <a:pt x="1864" y="732"/>
                  </a:lnTo>
                  <a:lnTo>
                    <a:pt x="1874" y="704"/>
                  </a:lnTo>
                  <a:lnTo>
                    <a:pt x="1884" y="676"/>
                  </a:lnTo>
                  <a:lnTo>
                    <a:pt x="1890" y="646"/>
                  </a:lnTo>
                  <a:lnTo>
                    <a:pt x="1892" y="616"/>
                  </a:lnTo>
                  <a:lnTo>
                    <a:pt x="1894" y="586"/>
                  </a:lnTo>
                  <a:lnTo>
                    <a:pt x="1894" y="586"/>
                  </a:lnTo>
                  <a:lnTo>
                    <a:pt x="1892" y="556"/>
                  </a:lnTo>
                  <a:lnTo>
                    <a:pt x="1890" y="526"/>
                  </a:lnTo>
                  <a:lnTo>
                    <a:pt x="1884" y="496"/>
                  </a:lnTo>
                  <a:lnTo>
                    <a:pt x="1874" y="468"/>
                  </a:lnTo>
                  <a:lnTo>
                    <a:pt x="1864" y="440"/>
                  </a:lnTo>
                  <a:lnTo>
                    <a:pt x="1852" y="412"/>
                  </a:lnTo>
                  <a:lnTo>
                    <a:pt x="1836" y="384"/>
                  </a:lnTo>
                  <a:lnTo>
                    <a:pt x="1820" y="358"/>
                  </a:lnTo>
                  <a:lnTo>
                    <a:pt x="1800" y="332"/>
                  </a:lnTo>
                  <a:lnTo>
                    <a:pt x="1780" y="306"/>
                  </a:lnTo>
                  <a:lnTo>
                    <a:pt x="1756" y="282"/>
                  </a:lnTo>
                  <a:lnTo>
                    <a:pt x="1732" y="258"/>
                  </a:lnTo>
                  <a:lnTo>
                    <a:pt x="1706" y="236"/>
                  </a:lnTo>
                  <a:lnTo>
                    <a:pt x="1678" y="214"/>
                  </a:lnTo>
                  <a:lnTo>
                    <a:pt x="1648" y="192"/>
                  </a:lnTo>
                  <a:lnTo>
                    <a:pt x="1616" y="172"/>
                  </a:lnTo>
                  <a:lnTo>
                    <a:pt x="1584" y="152"/>
                  </a:lnTo>
                  <a:lnTo>
                    <a:pt x="1550" y="134"/>
                  </a:lnTo>
                  <a:lnTo>
                    <a:pt x="1514" y="116"/>
                  </a:lnTo>
                  <a:lnTo>
                    <a:pt x="1476" y="100"/>
                  </a:lnTo>
                  <a:lnTo>
                    <a:pt x="1438" y="84"/>
                  </a:lnTo>
                  <a:lnTo>
                    <a:pt x="1398" y="70"/>
                  </a:lnTo>
                  <a:lnTo>
                    <a:pt x="1358" y="58"/>
                  </a:lnTo>
                  <a:lnTo>
                    <a:pt x="1316" y="46"/>
                  </a:lnTo>
                  <a:lnTo>
                    <a:pt x="1272" y="36"/>
                  </a:lnTo>
                  <a:lnTo>
                    <a:pt x="1228" y="26"/>
                  </a:lnTo>
                  <a:lnTo>
                    <a:pt x="1184" y="18"/>
                  </a:lnTo>
                  <a:lnTo>
                    <a:pt x="1138" y="12"/>
                  </a:lnTo>
                  <a:lnTo>
                    <a:pt x="1092" y="6"/>
                  </a:lnTo>
                  <a:lnTo>
                    <a:pt x="1044" y="2"/>
                  </a:lnTo>
                  <a:lnTo>
                    <a:pt x="996" y="0"/>
                  </a:lnTo>
                  <a:lnTo>
                    <a:pt x="948" y="0"/>
                  </a:lnTo>
                  <a:lnTo>
                    <a:pt x="948" y="0"/>
                  </a:ln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 w="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outerShdw blurRad="165100" dist="63500" dir="5400000" sx="103000" sy="103000" algn="t" rotWithShape="0">
                <a:prstClr val="black">
                  <a:alpha val="40000"/>
                </a:prstClr>
              </a:outerShdw>
            </a:effectLst>
            <a:scene3d>
              <a:camera prst="perspectiveRelaxed">
                <a:rot lat="19101196" lon="17580089" rev="4233677"/>
              </a:camera>
              <a:lightRig rig="chilly" dir="t"/>
            </a:scene3d>
            <a:sp3d extrusionH="127000" contourW="12700" prstMaterial="dkEdge">
              <a:bevelT/>
              <a:extrusionClr>
                <a:schemeClr val="bg1">
                  <a:lumMod val="75000"/>
                </a:schemeClr>
              </a:extrusionClr>
              <a:contourClr>
                <a:schemeClr val="bg1">
                  <a:lumMod val="75000"/>
                </a:schemeClr>
              </a:contourClr>
            </a:sp3d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Calibri" pitchFamily="34" charset="0"/>
              </a:endParaRPr>
            </a:p>
          </p:txBody>
        </p:sp>
        <p:sp>
          <p:nvSpPr>
            <p:cNvPr id="21" name="Rectangle 20"/>
            <p:cNvSpPr/>
            <p:nvPr/>
          </p:nvSpPr>
          <p:spPr>
            <a:xfrm>
              <a:off x="4150425" y="1447800"/>
              <a:ext cx="228600" cy="152400"/>
            </a:xfrm>
            <a:prstGeom prst="rect">
              <a:avLst/>
            </a:prstGeom>
            <a:gradFill>
              <a:gsLst>
                <a:gs pos="0">
                  <a:schemeClr val="tx1">
                    <a:lumMod val="65000"/>
                    <a:lumOff val="35000"/>
                  </a:schemeClr>
                </a:gs>
                <a:gs pos="50000">
                  <a:schemeClr val="bg1"/>
                </a:gs>
                <a:gs pos="100000">
                  <a:schemeClr val="tx1">
                    <a:lumMod val="85000"/>
                    <a:lumOff val="15000"/>
                  </a:schemeClr>
                </a:gs>
              </a:gsLst>
              <a:lin ang="0" scaled="1"/>
            </a:gradFill>
            <a:ln>
              <a:solidFill>
                <a:schemeClr val="tx1">
                  <a:lumMod val="75000"/>
                  <a:lumOff val="25000"/>
                </a:schemeClr>
              </a:solidFill>
            </a:ln>
            <a:effectLst>
              <a:reflection blurRad="6350" stA="52000" endA="300" endPos="35000" dir="5400000" sy="-100000" algn="bl" rotWithShape="0"/>
            </a:effectLst>
            <a:scene3d>
              <a:camera prst="orthographicFront"/>
              <a:lightRig rig="flood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Calibri" pitchFamily="34" charset="0"/>
              </a:endParaRPr>
            </a:p>
          </p:txBody>
        </p:sp>
        <p:sp>
          <p:nvSpPr>
            <p:cNvPr id="23" name="Rounded Rectangle 22"/>
            <p:cNvSpPr/>
            <p:nvPr/>
          </p:nvSpPr>
          <p:spPr>
            <a:xfrm>
              <a:off x="902525" y="1171700"/>
              <a:ext cx="3276600" cy="685800"/>
            </a:xfrm>
            <a:prstGeom prst="roundRect">
              <a:avLst/>
            </a:prstGeom>
            <a:gradFill>
              <a:gsLst>
                <a:gs pos="0">
                  <a:schemeClr val="tx1">
                    <a:lumMod val="65000"/>
                    <a:lumOff val="35000"/>
                  </a:schemeClr>
                </a:gs>
                <a:gs pos="50000">
                  <a:schemeClr val="bg1"/>
                </a:gs>
                <a:gs pos="100000">
                  <a:schemeClr val="tx1">
                    <a:lumMod val="85000"/>
                    <a:lumOff val="15000"/>
                  </a:schemeClr>
                </a:gs>
              </a:gsLst>
              <a:lin ang="0" scaled="1"/>
            </a:gradFill>
            <a:ln>
              <a:solidFill>
                <a:schemeClr val="tx1">
                  <a:lumMod val="75000"/>
                  <a:lumOff val="25000"/>
                </a:schemeClr>
              </a:solidFill>
            </a:ln>
            <a:effectLst/>
            <a:scene3d>
              <a:camera prst="orthographicFront"/>
              <a:lightRig rig="flood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Calibri" pitchFamily="34" charset="0"/>
              </a:endParaRPr>
            </a:p>
          </p:txBody>
        </p:sp>
        <p:sp>
          <p:nvSpPr>
            <p:cNvPr id="26" name="TextBox 25"/>
            <p:cNvSpPr txBox="1"/>
            <p:nvPr/>
          </p:nvSpPr>
          <p:spPr>
            <a:xfrm>
              <a:off x="2057400" y="1258080"/>
              <a:ext cx="791179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800" b="1" dirty="0" smtClean="0">
                  <a:latin typeface="Calibri" pitchFamily="34" charset="0"/>
                </a:rPr>
                <a:t>FOR</a:t>
              </a:r>
              <a:endParaRPr lang="en-US" sz="2800" b="1" dirty="0">
                <a:latin typeface="Calibri" pitchFamily="34" charset="0"/>
              </a:endParaRPr>
            </a:p>
          </p:txBody>
        </p:sp>
      </p:grpSp>
      <p:grpSp>
        <p:nvGrpSpPr>
          <p:cNvPr id="4" name="Group 31"/>
          <p:cNvGrpSpPr/>
          <p:nvPr/>
        </p:nvGrpSpPr>
        <p:grpSpPr>
          <a:xfrm>
            <a:off x="4338450" y="1266700"/>
            <a:ext cx="3891150" cy="685800"/>
            <a:chOff x="4338450" y="838200"/>
            <a:chExt cx="3891150" cy="685800"/>
          </a:xfrm>
        </p:grpSpPr>
        <p:sp>
          <p:nvSpPr>
            <p:cNvPr id="20" name="Rectangle 19"/>
            <p:cNvSpPr/>
            <p:nvPr/>
          </p:nvSpPr>
          <p:spPr>
            <a:xfrm>
              <a:off x="4736275" y="1143000"/>
              <a:ext cx="228600" cy="152400"/>
            </a:xfrm>
            <a:prstGeom prst="rect">
              <a:avLst/>
            </a:prstGeom>
            <a:gradFill>
              <a:gsLst>
                <a:gs pos="0">
                  <a:schemeClr val="tx1">
                    <a:lumMod val="65000"/>
                    <a:lumOff val="35000"/>
                  </a:schemeClr>
                </a:gs>
                <a:gs pos="50000">
                  <a:schemeClr val="bg1"/>
                </a:gs>
                <a:gs pos="100000">
                  <a:schemeClr val="tx1">
                    <a:lumMod val="85000"/>
                    <a:lumOff val="15000"/>
                  </a:schemeClr>
                </a:gs>
              </a:gsLst>
              <a:lin ang="0" scaled="1"/>
            </a:gradFill>
            <a:ln>
              <a:solidFill>
                <a:schemeClr val="tx1">
                  <a:lumMod val="75000"/>
                  <a:lumOff val="25000"/>
                </a:schemeClr>
              </a:solidFill>
            </a:ln>
            <a:effectLst>
              <a:reflection blurRad="6350" stA="52000" endA="300" endPos="35000" dir="5400000" sy="-100000" algn="bl" rotWithShape="0"/>
            </a:effectLst>
            <a:scene3d>
              <a:camera prst="orthographicFront"/>
              <a:lightRig rig="flood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Calibri" pitchFamily="34" charset="0"/>
              </a:endParaRPr>
            </a:p>
          </p:txBody>
        </p:sp>
        <p:sp>
          <p:nvSpPr>
            <p:cNvPr id="6" name="Freeform 19"/>
            <p:cNvSpPr>
              <a:spLocks/>
            </p:cNvSpPr>
            <p:nvPr/>
          </p:nvSpPr>
          <p:spPr bwMode="auto">
            <a:xfrm flipH="1">
              <a:off x="4338450" y="890650"/>
              <a:ext cx="457200" cy="377218"/>
            </a:xfrm>
            <a:custGeom>
              <a:avLst/>
              <a:gdLst/>
              <a:ahLst/>
              <a:cxnLst>
                <a:cxn ang="0">
                  <a:pos x="906" y="0"/>
                </a:cxn>
                <a:cxn ang="0">
                  <a:pos x="1002" y="18"/>
                </a:cxn>
                <a:cxn ang="0">
                  <a:pos x="1168" y="40"/>
                </a:cxn>
                <a:cxn ang="0">
                  <a:pos x="1320" y="84"/>
                </a:cxn>
                <a:cxn ang="0">
                  <a:pos x="1454" y="142"/>
                </a:cxn>
                <a:cxn ang="0">
                  <a:pos x="1568" y="216"/>
                </a:cxn>
                <a:cxn ang="0">
                  <a:pos x="1660" y="302"/>
                </a:cxn>
                <a:cxn ang="0">
                  <a:pos x="1722" y="400"/>
                </a:cxn>
                <a:cxn ang="0">
                  <a:pos x="1756" y="504"/>
                </a:cxn>
                <a:cxn ang="0">
                  <a:pos x="1760" y="588"/>
                </a:cxn>
                <a:cxn ang="0">
                  <a:pos x="1734" y="696"/>
                </a:cxn>
                <a:cxn ang="0">
                  <a:pos x="1676" y="796"/>
                </a:cxn>
                <a:cxn ang="0">
                  <a:pos x="1588" y="886"/>
                </a:cxn>
                <a:cxn ang="0">
                  <a:pos x="1476" y="964"/>
                </a:cxn>
                <a:cxn ang="0">
                  <a:pos x="1344" y="1028"/>
                </a:cxn>
                <a:cxn ang="0">
                  <a:pos x="1192" y="1074"/>
                </a:cxn>
                <a:cxn ang="0">
                  <a:pos x="1026" y="1100"/>
                </a:cxn>
                <a:cxn ang="0">
                  <a:pos x="894" y="1106"/>
                </a:cxn>
                <a:cxn ang="0">
                  <a:pos x="720" y="1096"/>
                </a:cxn>
                <a:cxn ang="0">
                  <a:pos x="556" y="1064"/>
                </a:cxn>
                <a:cxn ang="0">
                  <a:pos x="410" y="1012"/>
                </a:cxn>
                <a:cxn ang="0">
                  <a:pos x="282" y="946"/>
                </a:cxn>
                <a:cxn ang="0">
                  <a:pos x="176" y="866"/>
                </a:cxn>
                <a:cxn ang="0">
                  <a:pos x="96" y="772"/>
                </a:cxn>
                <a:cxn ang="0">
                  <a:pos x="44" y="670"/>
                </a:cxn>
                <a:cxn ang="0">
                  <a:pos x="28" y="560"/>
                </a:cxn>
                <a:cxn ang="0">
                  <a:pos x="46" y="448"/>
                </a:cxn>
                <a:cxn ang="0">
                  <a:pos x="46" y="406"/>
                </a:cxn>
                <a:cxn ang="0">
                  <a:pos x="12" y="494"/>
                </a:cxn>
                <a:cxn ang="0">
                  <a:pos x="0" y="586"/>
                </a:cxn>
                <a:cxn ang="0">
                  <a:pos x="12" y="676"/>
                </a:cxn>
                <a:cxn ang="0">
                  <a:pos x="58" y="788"/>
                </a:cxn>
                <a:cxn ang="0">
                  <a:pos x="138" y="890"/>
                </a:cxn>
                <a:cxn ang="0">
                  <a:pos x="246" y="980"/>
                </a:cxn>
                <a:cxn ang="0">
                  <a:pos x="380" y="1056"/>
                </a:cxn>
                <a:cxn ang="0">
                  <a:pos x="536" y="1116"/>
                </a:cxn>
                <a:cxn ang="0">
                  <a:pos x="710" y="1154"/>
                </a:cxn>
                <a:cxn ang="0">
                  <a:pos x="898" y="1172"/>
                </a:cxn>
                <a:cxn ang="0">
                  <a:pos x="1044" y="1170"/>
                </a:cxn>
                <a:cxn ang="0">
                  <a:pos x="1228" y="1146"/>
                </a:cxn>
                <a:cxn ang="0">
                  <a:pos x="1398" y="1102"/>
                </a:cxn>
                <a:cxn ang="0">
                  <a:pos x="1550" y="1038"/>
                </a:cxn>
                <a:cxn ang="0">
                  <a:pos x="1678" y="960"/>
                </a:cxn>
                <a:cxn ang="0">
                  <a:pos x="1780" y="866"/>
                </a:cxn>
                <a:cxn ang="0">
                  <a:pos x="1852" y="760"/>
                </a:cxn>
                <a:cxn ang="0">
                  <a:pos x="1890" y="646"/>
                </a:cxn>
                <a:cxn ang="0">
                  <a:pos x="1892" y="556"/>
                </a:cxn>
                <a:cxn ang="0">
                  <a:pos x="1864" y="440"/>
                </a:cxn>
                <a:cxn ang="0">
                  <a:pos x="1800" y="332"/>
                </a:cxn>
                <a:cxn ang="0">
                  <a:pos x="1706" y="236"/>
                </a:cxn>
                <a:cxn ang="0">
                  <a:pos x="1584" y="152"/>
                </a:cxn>
                <a:cxn ang="0">
                  <a:pos x="1438" y="84"/>
                </a:cxn>
                <a:cxn ang="0">
                  <a:pos x="1272" y="36"/>
                </a:cxn>
                <a:cxn ang="0">
                  <a:pos x="1092" y="6"/>
                </a:cxn>
                <a:cxn ang="0">
                  <a:pos x="948" y="0"/>
                </a:cxn>
              </a:cxnLst>
              <a:rect l="0" t="0" r="r" b="b"/>
              <a:pathLst>
                <a:path w="1894" h="1172">
                  <a:moveTo>
                    <a:pt x="948" y="0"/>
                  </a:moveTo>
                  <a:lnTo>
                    <a:pt x="948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16" y="14"/>
                  </a:lnTo>
                  <a:lnTo>
                    <a:pt x="916" y="14"/>
                  </a:lnTo>
                  <a:lnTo>
                    <a:pt x="960" y="14"/>
                  </a:lnTo>
                  <a:lnTo>
                    <a:pt x="1002" y="18"/>
                  </a:lnTo>
                  <a:lnTo>
                    <a:pt x="1044" y="22"/>
                  </a:lnTo>
                  <a:lnTo>
                    <a:pt x="1086" y="26"/>
                  </a:lnTo>
                  <a:lnTo>
                    <a:pt x="1128" y="32"/>
                  </a:lnTo>
                  <a:lnTo>
                    <a:pt x="1168" y="40"/>
                  </a:lnTo>
                  <a:lnTo>
                    <a:pt x="1206" y="50"/>
                  </a:lnTo>
                  <a:lnTo>
                    <a:pt x="1246" y="60"/>
                  </a:lnTo>
                  <a:lnTo>
                    <a:pt x="1282" y="70"/>
                  </a:lnTo>
                  <a:lnTo>
                    <a:pt x="1320" y="84"/>
                  </a:lnTo>
                  <a:lnTo>
                    <a:pt x="1354" y="96"/>
                  </a:lnTo>
                  <a:lnTo>
                    <a:pt x="1388" y="110"/>
                  </a:lnTo>
                  <a:lnTo>
                    <a:pt x="1422" y="126"/>
                  </a:lnTo>
                  <a:lnTo>
                    <a:pt x="1454" y="142"/>
                  </a:lnTo>
                  <a:lnTo>
                    <a:pt x="1484" y="160"/>
                  </a:lnTo>
                  <a:lnTo>
                    <a:pt x="1514" y="178"/>
                  </a:lnTo>
                  <a:lnTo>
                    <a:pt x="1542" y="196"/>
                  </a:lnTo>
                  <a:lnTo>
                    <a:pt x="1568" y="216"/>
                  </a:lnTo>
                  <a:lnTo>
                    <a:pt x="1594" y="236"/>
                  </a:lnTo>
                  <a:lnTo>
                    <a:pt x="1616" y="258"/>
                  </a:lnTo>
                  <a:lnTo>
                    <a:pt x="1638" y="280"/>
                  </a:lnTo>
                  <a:lnTo>
                    <a:pt x="1660" y="302"/>
                  </a:lnTo>
                  <a:lnTo>
                    <a:pt x="1678" y="326"/>
                  </a:lnTo>
                  <a:lnTo>
                    <a:pt x="1694" y="350"/>
                  </a:lnTo>
                  <a:lnTo>
                    <a:pt x="1710" y="374"/>
                  </a:lnTo>
                  <a:lnTo>
                    <a:pt x="1722" y="400"/>
                  </a:lnTo>
                  <a:lnTo>
                    <a:pt x="1734" y="424"/>
                  </a:lnTo>
                  <a:lnTo>
                    <a:pt x="1744" y="452"/>
                  </a:lnTo>
                  <a:lnTo>
                    <a:pt x="1750" y="478"/>
                  </a:lnTo>
                  <a:lnTo>
                    <a:pt x="1756" y="504"/>
                  </a:lnTo>
                  <a:lnTo>
                    <a:pt x="1760" y="532"/>
                  </a:lnTo>
                  <a:lnTo>
                    <a:pt x="1760" y="560"/>
                  </a:lnTo>
                  <a:lnTo>
                    <a:pt x="1760" y="560"/>
                  </a:lnTo>
                  <a:lnTo>
                    <a:pt x="1760" y="588"/>
                  </a:lnTo>
                  <a:lnTo>
                    <a:pt x="1756" y="616"/>
                  </a:lnTo>
                  <a:lnTo>
                    <a:pt x="1750" y="642"/>
                  </a:lnTo>
                  <a:lnTo>
                    <a:pt x="1744" y="670"/>
                  </a:lnTo>
                  <a:lnTo>
                    <a:pt x="1734" y="696"/>
                  </a:lnTo>
                  <a:lnTo>
                    <a:pt x="1722" y="722"/>
                  </a:lnTo>
                  <a:lnTo>
                    <a:pt x="1708" y="748"/>
                  </a:lnTo>
                  <a:lnTo>
                    <a:pt x="1692" y="772"/>
                  </a:lnTo>
                  <a:lnTo>
                    <a:pt x="1676" y="796"/>
                  </a:lnTo>
                  <a:lnTo>
                    <a:pt x="1656" y="820"/>
                  </a:lnTo>
                  <a:lnTo>
                    <a:pt x="1636" y="844"/>
                  </a:lnTo>
                  <a:lnTo>
                    <a:pt x="1612" y="866"/>
                  </a:lnTo>
                  <a:lnTo>
                    <a:pt x="1588" y="886"/>
                  </a:lnTo>
                  <a:lnTo>
                    <a:pt x="1562" y="908"/>
                  </a:lnTo>
                  <a:lnTo>
                    <a:pt x="1536" y="928"/>
                  </a:lnTo>
                  <a:lnTo>
                    <a:pt x="1506" y="946"/>
                  </a:lnTo>
                  <a:lnTo>
                    <a:pt x="1476" y="964"/>
                  </a:lnTo>
                  <a:lnTo>
                    <a:pt x="1446" y="982"/>
                  </a:lnTo>
                  <a:lnTo>
                    <a:pt x="1412" y="998"/>
                  </a:lnTo>
                  <a:lnTo>
                    <a:pt x="1378" y="1012"/>
                  </a:lnTo>
                  <a:lnTo>
                    <a:pt x="1344" y="1028"/>
                  </a:lnTo>
                  <a:lnTo>
                    <a:pt x="1308" y="1040"/>
                  </a:lnTo>
                  <a:lnTo>
                    <a:pt x="1270" y="1052"/>
                  </a:lnTo>
                  <a:lnTo>
                    <a:pt x="1232" y="1064"/>
                  </a:lnTo>
                  <a:lnTo>
                    <a:pt x="1192" y="1074"/>
                  </a:lnTo>
                  <a:lnTo>
                    <a:pt x="1152" y="1082"/>
                  </a:lnTo>
                  <a:lnTo>
                    <a:pt x="1110" y="1090"/>
                  </a:lnTo>
                  <a:lnTo>
                    <a:pt x="1068" y="1096"/>
                  </a:lnTo>
                  <a:lnTo>
                    <a:pt x="1026" y="1100"/>
                  </a:lnTo>
                  <a:lnTo>
                    <a:pt x="982" y="1104"/>
                  </a:lnTo>
                  <a:lnTo>
                    <a:pt x="938" y="1106"/>
                  </a:lnTo>
                  <a:lnTo>
                    <a:pt x="894" y="1106"/>
                  </a:lnTo>
                  <a:lnTo>
                    <a:pt x="894" y="1106"/>
                  </a:lnTo>
                  <a:lnTo>
                    <a:pt x="850" y="1106"/>
                  </a:lnTo>
                  <a:lnTo>
                    <a:pt x="806" y="1104"/>
                  </a:lnTo>
                  <a:lnTo>
                    <a:pt x="762" y="1100"/>
                  </a:lnTo>
                  <a:lnTo>
                    <a:pt x="720" y="1096"/>
                  </a:lnTo>
                  <a:lnTo>
                    <a:pt x="678" y="1090"/>
                  </a:lnTo>
                  <a:lnTo>
                    <a:pt x="636" y="1082"/>
                  </a:lnTo>
                  <a:lnTo>
                    <a:pt x="596" y="1074"/>
                  </a:lnTo>
                  <a:lnTo>
                    <a:pt x="556" y="1064"/>
                  </a:lnTo>
                  <a:lnTo>
                    <a:pt x="518" y="1052"/>
                  </a:lnTo>
                  <a:lnTo>
                    <a:pt x="480" y="1040"/>
                  </a:lnTo>
                  <a:lnTo>
                    <a:pt x="444" y="1028"/>
                  </a:lnTo>
                  <a:lnTo>
                    <a:pt x="410" y="1012"/>
                  </a:lnTo>
                  <a:lnTo>
                    <a:pt x="376" y="998"/>
                  </a:lnTo>
                  <a:lnTo>
                    <a:pt x="342" y="982"/>
                  </a:lnTo>
                  <a:lnTo>
                    <a:pt x="312" y="964"/>
                  </a:lnTo>
                  <a:lnTo>
                    <a:pt x="282" y="946"/>
                  </a:lnTo>
                  <a:lnTo>
                    <a:pt x="252" y="928"/>
                  </a:lnTo>
                  <a:lnTo>
                    <a:pt x="226" y="908"/>
                  </a:lnTo>
                  <a:lnTo>
                    <a:pt x="200" y="886"/>
                  </a:lnTo>
                  <a:lnTo>
                    <a:pt x="176" y="866"/>
                  </a:lnTo>
                  <a:lnTo>
                    <a:pt x="152" y="844"/>
                  </a:lnTo>
                  <a:lnTo>
                    <a:pt x="132" y="820"/>
                  </a:lnTo>
                  <a:lnTo>
                    <a:pt x="112" y="796"/>
                  </a:lnTo>
                  <a:lnTo>
                    <a:pt x="96" y="772"/>
                  </a:lnTo>
                  <a:lnTo>
                    <a:pt x="80" y="748"/>
                  </a:lnTo>
                  <a:lnTo>
                    <a:pt x="66" y="722"/>
                  </a:lnTo>
                  <a:lnTo>
                    <a:pt x="54" y="696"/>
                  </a:lnTo>
                  <a:lnTo>
                    <a:pt x="44" y="670"/>
                  </a:lnTo>
                  <a:lnTo>
                    <a:pt x="38" y="642"/>
                  </a:lnTo>
                  <a:lnTo>
                    <a:pt x="32" y="616"/>
                  </a:lnTo>
                  <a:lnTo>
                    <a:pt x="28" y="588"/>
                  </a:lnTo>
                  <a:lnTo>
                    <a:pt x="28" y="560"/>
                  </a:lnTo>
                  <a:lnTo>
                    <a:pt x="28" y="560"/>
                  </a:lnTo>
                  <a:lnTo>
                    <a:pt x="30" y="522"/>
                  </a:lnTo>
                  <a:lnTo>
                    <a:pt x="36" y="484"/>
                  </a:lnTo>
                  <a:lnTo>
                    <a:pt x="46" y="448"/>
                  </a:lnTo>
                  <a:lnTo>
                    <a:pt x="60" y="412"/>
                  </a:lnTo>
                  <a:lnTo>
                    <a:pt x="60" y="412"/>
                  </a:lnTo>
                  <a:lnTo>
                    <a:pt x="46" y="406"/>
                  </a:lnTo>
                  <a:lnTo>
                    <a:pt x="46" y="406"/>
                  </a:lnTo>
                  <a:lnTo>
                    <a:pt x="36" y="428"/>
                  </a:lnTo>
                  <a:lnTo>
                    <a:pt x="26" y="450"/>
                  </a:lnTo>
                  <a:lnTo>
                    <a:pt x="18" y="472"/>
                  </a:lnTo>
                  <a:lnTo>
                    <a:pt x="12" y="494"/>
                  </a:lnTo>
                  <a:lnTo>
                    <a:pt x="8" y="516"/>
                  </a:lnTo>
                  <a:lnTo>
                    <a:pt x="4" y="540"/>
                  </a:lnTo>
                  <a:lnTo>
                    <a:pt x="2" y="562"/>
                  </a:lnTo>
                  <a:lnTo>
                    <a:pt x="0" y="586"/>
                  </a:lnTo>
                  <a:lnTo>
                    <a:pt x="0" y="586"/>
                  </a:lnTo>
                  <a:lnTo>
                    <a:pt x="2" y="616"/>
                  </a:lnTo>
                  <a:lnTo>
                    <a:pt x="6" y="646"/>
                  </a:lnTo>
                  <a:lnTo>
                    <a:pt x="12" y="676"/>
                  </a:lnTo>
                  <a:lnTo>
                    <a:pt x="20" y="704"/>
                  </a:lnTo>
                  <a:lnTo>
                    <a:pt x="30" y="732"/>
                  </a:lnTo>
                  <a:lnTo>
                    <a:pt x="44" y="760"/>
                  </a:lnTo>
                  <a:lnTo>
                    <a:pt x="58" y="788"/>
                  </a:lnTo>
                  <a:lnTo>
                    <a:pt x="76" y="814"/>
                  </a:lnTo>
                  <a:lnTo>
                    <a:pt x="94" y="840"/>
                  </a:lnTo>
                  <a:lnTo>
                    <a:pt x="114" y="866"/>
                  </a:lnTo>
                  <a:lnTo>
                    <a:pt x="138" y="890"/>
                  </a:lnTo>
                  <a:lnTo>
                    <a:pt x="162" y="914"/>
                  </a:lnTo>
                  <a:lnTo>
                    <a:pt x="188" y="938"/>
                  </a:lnTo>
                  <a:lnTo>
                    <a:pt x="216" y="960"/>
                  </a:lnTo>
                  <a:lnTo>
                    <a:pt x="246" y="980"/>
                  </a:lnTo>
                  <a:lnTo>
                    <a:pt x="278" y="1002"/>
                  </a:lnTo>
                  <a:lnTo>
                    <a:pt x="310" y="1020"/>
                  </a:lnTo>
                  <a:lnTo>
                    <a:pt x="346" y="1038"/>
                  </a:lnTo>
                  <a:lnTo>
                    <a:pt x="380" y="1056"/>
                  </a:lnTo>
                  <a:lnTo>
                    <a:pt x="418" y="1072"/>
                  </a:lnTo>
                  <a:lnTo>
                    <a:pt x="456" y="1088"/>
                  </a:lnTo>
                  <a:lnTo>
                    <a:pt x="496" y="1102"/>
                  </a:lnTo>
                  <a:lnTo>
                    <a:pt x="536" y="1116"/>
                  </a:lnTo>
                  <a:lnTo>
                    <a:pt x="578" y="1126"/>
                  </a:lnTo>
                  <a:lnTo>
                    <a:pt x="622" y="1138"/>
                  </a:lnTo>
                  <a:lnTo>
                    <a:pt x="666" y="1146"/>
                  </a:lnTo>
                  <a:lnTo>
                    <a:pt x="710" y="1154"/>
                  </a:lnTo>
                  <a:lnTo>
                    <a:pt x="756" y="1160"/>
                  </a:lnTo>
                  <a:lnTo>
                    <a:pt x="804" y="1166"/>
                  </a:lnTo>
                  <a:lnTo>
                    <a:pt x="850" y="1170"/>
                  </a:lnTo>
                  <a:lnTo>
                    <a:pt x="898" y="1172"/>
                  </a:lnTo>
                  <a:lnTo>
                    <a:pt x="948" y="1172"/>
                  </a:lnTo>
                  <a:lnTo>
                    <a:pt x="948" y="1172"/>
                  </a:lnTo>
                  <a:lnTo>
                    <a:pt x="996" y="1172"/>
                  </a:lnTo>
                  <a:lnTo>
                    <a:pt x="1044" y="1170"/>
                  </a:lnTo>
                  <a:lnTo>
                    <a:pt x="1092" y="1166"/>
                  </a:lnTo>
                  <a:lnTo>
                    <a:pt x="1138" y="1160"/>
                  </a:lnTo>
                  <a:lnTo>
                    <a:pt x="1184" y="1154"/>
                  </a:lnTo>
                  <a:lnTo>
                    <a:pt x="1228" y="1146"/>
                  </a:lnTo>
                  <a:lnTo>
                    <a:pt x="1272" y="1138"/>
                  </a:lnTo>
                  <a:lnTo>
                    <a:pt x="1316" y="1126"/>
                  </a:lnTo>
                  <a:lnTo>
                    <a:pt x="1358" y="1116"/>
                  </a:lnTo>
                  <a:lnTo>
                    <a:pt x="1398" y="1102"/>
                  </a:lnTo>
                  <a:lnTo>
                    <a:pt x="1438" y="1088"/>
                  </a:lnTo>
                  <a:lnTo>
                    <a:pt x="1476" y="1072"/>
                  </a:lnTo>
                  <a:lnTo>
                    <a:pt x="1514" y="1056"/>
                  </a:lnTo>
                  <a:lnTo>
                    <a:pt x="1550" y="1038"/>
                  </a:lnTo>
                  <a:lnTo>
                    <a:pt x="1584" y="1020"/>
                  </a:lnTo>
                  <a:lnTo>
                    <a:pt x="1616" y="1002"/>
                  </a:lnTo>
                  <a:lnTo>
                    <a:pt x="1648" y="980"/>
                  </a:lnTo>
                  <a:lnTo>
                    <a:pt x="1678" y="960"/>
                  </a:lnTo>
                  <a:lnTo>
                    <a:pt x="1706" y="938"/>
                  </a:lnTo>
                  <a:lnTo>
                    <a:pt x="1732" y="914"/>
                  </a:lnTo>
                  <a:lnTo>
                    <a:pt x="1756" y="890"/>
                  </a:lnTo>
                  <a:lnTo>
                    <a:pt x="1780" y="866"/>
                  </a:lnTo>
                  <a:lnTo>
                    <a:pt x="1800" y="840"/>
                  </a:lnTo>
                  <a:lnTo>
                    <a:pt x="1820" y="814"/>
                  </a:lnTo>
                  <a:lnTo>
                    <a:pt x="1836" y="788"/>
                  </a:lnTo>
                  <a:lnTo>
                    <a:pt x="1852" y="760"/>
                  </a:lnTo>
                  <a:lnTo>
                    <a:pt x="1864" y="732"/>
                  </a:lnTo>
                  <a:lnTo>
                    <a:pt x="1874" y="704"/>
                  </a:lnTo>
                  <a:lnTo>
                    <a:pt x="1884" y="676"/>
                  </a:lnTo>
                  <a:lnTo>
                    <a:pt x="1890" y="646"/>
                  </a:lnTo>
                  <a:lnTo>
                    <a:pt x="1892" y="616"/>
                  </a:lnTo>
                  <a:lnTo>
                    <a:pt x="1894" y="586"/>
                  </a:lnTo>
                  <a:lnTo>
                    <a:pt x="1894" y="586"/>
                  </a:lnTo>
                  <a:lnTo>
                    <a:pt x="1892" y="556"/>
                  </a:lnTo>
                  <a:lnTo>
                    <a:pt x="1890" y="526"/>
                  </a:lnTo>
                  <a:lnTo>
                    <a:pt x="1884" y="496"/>
                  </a:lnTo>
                  <a:lnTo>
                    <a:pt x="1874" y="468"/>
                  </a:lnTo>
                  <a:lnTo>
                    <a:pt x="1864" y="440"/>
                  </a:lnTo>
                  <a:lnTo>
                    <a:pt x="1852" y="412"/>
                  </a:lnTo>
                  <a:lnTo>
                    <a:pt x="1836" y="384"/>
                  </a:lnTo>
                  <a:lnTo>
                    <a:pt x="1820" y="358"/>
                  </a:lnTo>
                  <a:lnTo>
                    <a:pt x="1800" y="332"/>
                  </a:lnTo>
                  <a:lnTo>
                    <a:pt x="1780" y="306"/>
                  </a:lnTo>
                  <a:lnTo>
                    <a:pt x="1756" y="282"/>
                  </a:lnTo>
                  <a:lnTo>
                    <a:pt x="1732" y="258"/>
                  </a:lnTo>
                  <a:lnTo>
                    <a:pt x="1706" y="236"/>
                  </a:lnTo>
                  <a:lnTo>
                    <a:pt x="1678" y="214"/>
                  </a:lnTo>
                  <a:lnTo>
                    <a:pt x="1648" y="192"/>
                  </a:lnTo>
                  <a:lnTo>
                    <a:pt x="1616" y="172"/>
                  </a:lnTo>
                  <a:lnTo>
                    <a:pt x="1584" y="152"/>
                  </a:lnTo>
                  <a:lnTo>
                    <a:pt x="1550" y="134"/>
                  </a:lnTo>
                  <a:lnTo>
                    <a:pt x="1514" y="116"/>
                  </a:lnTo>
                  <a:lnTo>
                    <a:pt x="1476" y="100"/>
                  </a:lnTo>
                  <a:lnTo>
                    <a:pt x="1438" y="84"/>
                  </a:lnTo>
                  <a:lnTo>
                    <a:pt x="1398" y="70"/>
                  </a:lnTo>
                  <a:lnTo>
                    <a:pt x="1358" y="58"/>
                  </a:lnTo>
                  <a:lnTo>
                    <a:pt x="1316" y="46"/>
                  </a:lnTo>
                  <a:lnTo>
                    <a:pt x="1272" y="36"/>
                  </a:lnTo>
                  <a:lnTo>
                    <a:pt x="1228" y="26"/>
                  </a:lnTo>
                  <a:lnTo>
                    <a:pt x="1184" y="18"/>
                  </a:lnTo>
                  <a:lnTo>
                    <a:pt x="1138" y="12"/>
                  </a:lnTo>
                  <a:lnTo>
                    <a:pt x="1092" y="6"/>
                  </a:lnTo>
                  <a:lnTo>
                    <a:pt x="1044" y="2"/>
                  </a:lnTo>
                  <a:lnTo>
                    <a:pt x="996" y="0"/>
                  </a:lnTo>
                  <a:lnTo>
                    <a:pt x="948" y="0"/>
                  </a:lnTo>
                  <a:lnTo>
                    <a:pt x="948" y="0"/>
                  </a:ln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 w="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outerShdw blurRad="165100" dist="63500" dir="5400000" sx="103000" sy="103000" algn="t" rotWithShape="0">
                <a:prstClr val="black">
                  <a:alpha val="40000"/>
                </a:prstClr>
              </a:outerShdw>
            </a:effectLst>
            <a:scene3d>
              <a:camera prst="perspectiveRelaxed">
                <a:rot lat="19101196" lon="17580089" rev="4233677"/>
              </a:camera>
              <a:lightRig rig="chilly" dir="t"/>
            </a:scene3d>
            <a:sp3d extrusionH="127000" contourW="12700" prstMaterial="dkEdge">
              <a:bevelT/>
              <a:extrusionClr>
                <a:schemeClr val="bg1">
                  <a:lumMod val="75000"/>
                </a:schemeClr>
              </a:extrusionClr>
              <a:contourClr>
                <a:schemeClr val="bg1">
                  <a:lumMod val="75000"/>
                </a:schemeClr>
              </a:contourClr>
            </a:sp3d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Calibri" pitchFamily="34" charset="0"/>
              </a:endParaRPr>
            </a:p>
          </p:txBody>
        </p:sp>
        <p:sp>
          <p:nvSpPr>
            <p:cNvPr id="22" name="Rounded Rectangle 21"/>
            <p:cNvSpPr/>
            <p:nvPr/>
          </p:nvSpPr>
          <p:spPr>
            <a:xfrm>
              <a:off x="4953000" y="838200"/>
              <a:ext cx="3276600" cy="685800"/>
            </a:xfrm>
            <a:prstGeom prst="roundRect">
              <a:avLst/>
            </a:prstGeom>
            <a:gradFill>
              <a:gsLst>
                <a:gs pos="0">
                  <a:schemeClr val="tx1">
                    <a:lumMod val="65000"/>
                    <a:lumOff val="35000"/>
                  </a:schemeClr>
                </a:gs>
                <a:gs pos="50000">
                  <a:schemeClr val="bg1"/>
                </a:gs>
                <a:gs pos="100000">
                  <a:schemeClr val="tx1">
                    <a:lumMod val="85000"/>
                    <a:lumOff val="15000"/>
                  </a:schemeClr>
                </a:gs>
              </a:gsLst>
              <a:lin ang="0" scaled="1"/>
            </a:gradFill>
            <a:ln>
              <a:solidFill>
                <a:schemeClr val="tx1">
                  <a:lumMod val="75000"/>
                  <a:lumOff val="25000"/>
                </a:schemeClr>
              </a:solidFill>
            </a:ln>
            <a:effectLst/>
            <a:scene3d>
              <a:camera prst="orthographicFront"/>
              <a:lightRig rig="flood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Calibri" pitchFamily="34" charset="0"/>
              </a:endParaRPr>
            </a:p>
          </p:txBody>
        </p:sp>
        <p:sp>
          <p:nvSpPr>
            <p:cNvPr id="27" name="TextBox 26"/>
            <p:cNvSpPr txBox="1"/>
            <p:nvPr/>
          </p:nvSpPr>
          <p:spPr>
            <a:xfrm>
              <a:off x="5943600" y="914400"/>
              <a:ext cx="1523302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800" b="1" dirty="0" smtClean="0">
                  <a:latin typeface="Calibri" pitchFamily="34" charset="0"/>
                </a:rPr>
                <a:t>AGAINST</a:t>
              </a:r>
              <a:endParaRPr lang="en-US" sz="2800" b="1" dirty="0">
                <a:latin typeface="Calibri" pitchFamily="34" charset="0"/>
              </a:endParaRPr>
            </a:p>
          </p:txBody>
        </p:sp>
      </p:grpSp>
      <p:sp>
        <p:nvSpPr>
          <p:cNvPr id="29" name="TextBox 28"/>
          <p:cNvSpPr txBox="1"/>
          <p:nvPr/>
        </p:nvSpPr>
        <p:spPr>
          <a:xfrm>
            <a:off x="4876800" y="2209800"/>
            <a:ext cx="4267200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166688" indent="-166688">
              <a:buFont typeface="Arial" pitchFamily="34" charset="0"/>
              <a:buChar char="•"/>
            </a:pPr>
            <a:r>
              <a:rPr lang="en-US" sz="2400" dirty="0" smtClean="0">
                <a:latin typeface="Calibri" pitchFamily="34" charset="0"/>
              </a:rPr>
              <a:t>Your text here. Your   text here </a:t>
            </a:r>
          </a:p>
          <a:p>
            <a:pPr marL="166688" indent="-166688">
              <a:buFont typeface="Arial" pitchFamily="34" charset="0"/>
              <a:buChar char="•"/>
            </a:pPr>
            <a:r>
              <a:rPr lang="en-US" sz="2400" dirty="0" smtClean="0">
                <a:latin typeface="Calibri" pitchFamily="34" charset="0"/>
              </a:rPr>
              <a:t>Your text here. Your text here</a:t>
            </a:r>
          </a:p>
          <a:p>
            <a:pPr marL="166688" indent="-166688">
              <a:buFont typeface="Arial" pitchFamily="34" charset="0"/>
              <a:buChar char="•"/>
            </a:pPr>
            <a:r>
              <a:rPr lang="en-US" sz="2400" dirty="0" smtClean="0">
                <a:latin typeface="Calibri" pitchFamily="34" charset="0"/>
              </a:rPr>
              <a:t>Your text here. Your   text here </a:t>
            </a:r>
          </a:p>
          <a:p>
            <a:pPr marL="166688" indent="-166688">
              <a:buFont typeface="Arial" pitchFamily="34" charset="0"/>
              <a:buChar char="•"/>
            </a:pPr>
            <a:endParaRPr lang="en-US" sz="2400" dirty="0">
              <a:latin typeface="Calibri" pitchFamily="34" charset="0"/>
            </a:endParaRPr>
          </a:p>
        </p:txBody>
      </p:sp>
      <p:sp>
        <p:nvSpPr>
          <p:cNvPr id="30" name="TextBox 29"/>
          <p:cNvSpPr txBox="1"/>
          <p:nvPr/>
        </p:nvSpPr>
        <p:spPr>
          <a:xfrm>
            <a:off x="152400" y="2503944"/>
            <a:ext cx="4191000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166688" indent="-166688">
              <a:buFont typeface="Arial" pitchFamily="34" charset="0"/>
              <a:buChar char="•"/>
            </a:pPr>
            <a:r>
              <a:rPr lang="en-US" sz="2400" dirty="0" smtClean="0">
                <a:latin typeface="Calibri" pitchFamily="34" charset="0"/>
              </a:rPr>
              <a:t>Your text here. Your   text here </a:t>
            </a:r>
          </a:p>
          <a:p>
            <a:pPr marL="166688" indent="-166688">
              <a:buFont typeface="Arial" pitchFamily="34" charset="0"/>
              <a:buChar char="•"/>
            </a:pPr>
            <a:r>
              <a:rPr lang="en-US" sz="2400" dirty="0" smtClean="0">
                <a:latin typeface="Calibri" pitchFamily="34" charset="0"/>
              </a:rPr>
              <a:t>Your text here. Your text here</a:t>
            </a:r>
          </a:p>
          <a:p>
            <a:pPr marL="166688" indent="-166688">
              <a:buFont typeface="Arial" pitchFamily="34" charset="0"/>
              <a:buChar char="•"/>
            </a:pPr>
            <a:r>
              <a:rPr lang="en-US" sz="2400" dirty="0" smtClean="0">
                <a:latin typeface="Calibri" pitchFamily="34" charset="0"/>
              </a:rPr>
              <a:t>Your text here. Your   text here </a:t>
            </a:r>
          </a:p>
          <a:p>
            <a:pPr marL="166688" indent="-166688">
              <a:buFont typeface="Arial" pitchFamily="34" charset="0"/>
              <a:buChar char="•"/>
            </a:pPr>
            <a:endParaRPr lang="en-US" sz="2400" dirty="0">
              <a:latin typeface="Calibri" pitchFamily="34" charset="0"/>
            </a:endParaRPr>
          </a:p>
        </p:txBody>
      </p:sp>
      <p:cxnSp>
        <p:nvCxnSpPr>
          <p:cNvPr id="18" name="Straight Connector 17"/>
          <p:cNvCxnSpPr/>
          <p:nvPr/>
        </p:nvCxnSpPr>
        <p:spPr>
          <a:xfrm flipV="1">
            <a:off x="0" y="6235347"/>
            <a:ext cx="9144000" cy="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TextBox 23"/>
          <p:cNvSpPr txBox="1"/>
          <p:nvPr/>
        </p:nvSpPr>
        <p:spPr>
          <a:xfrm>
            <a:off x="7902054" y="6357584"/>
            <a:ext cx="101334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>
                <a:latin typeface="Calibri" pitchFamily="34" charset="0"/>
              </a:rPr>
              <a:t>LOGO</a:t>
            </a:r>
            <a:endParaRPr lang="en-US" dirty="0">
              <a:latin typeface="Calibri" pitchFamily="34" charset="0"/>
            </a:endParaRPr>
          </a:p>
        </p:txBody>
      </p:sp>
      <p:sp>
        <p:nvSpPr>
          <p:cNvPr id="25" name="Title 24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868362"/>
          </a:xfrm>
        </p:spPr>
        <p:txBody>
          <a:bodyPr/>
          <a:lstStyle/>
          <a:p>
            <a:r>
              <a:rPr lang="en-US" dirty="0" smtClean="0"/>
              <a:t>Your title text here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39014295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3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3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500"/>
                                        <p:tgtEl>
                                          <p:spTgt spid="2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2" dur="500"/>
                                        <p:tgtEl>
                                          <p:spTgt spid="2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9" grpId="0" build="p"/>
      <p:bldP spid="30" grpId="0" build="p"/>
    </p:bldLst>
  </p:timing>
</p:sld>
</file>

<file path=ppt/slides/slide2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roup 23"/>
          <p:cNvGrpSpPr>
            <a:grpSpLocks/>
          </p:cNvGrpSpPr>
          <p:nvPr/>
        </p:nvGrpSpPr>
        <p:grpSpPr bwMode="auto">
          <a:xfrm>
            <a:off x="0" y="1828800"/>
            <a:ext cx="9144000" cy="1676400"/>
            <a:chOff x="0" y="2086"/>
            <a:chExt cx="5760" cy="1056"/>
          </a:xfrm>
        </p:grpSpPr>
        <p:sp>
          <p:nvSpPr>
            <p:cNvPr id="10" name="Rectangle 3"/>
            <p:cNvSpPr>
              <a:spLocks noChangeArrowheads="1"/>
            </p:cNvSpPr>
            <p:nvPr/>
          </p:nvSpPr>
          <p:spPr bwMode="gray">
            <a:xfrm>
              <a:off x="0" y="2325"/>
              <a:ext cx="5760" cy="817"/>
            </a:xfrm>
            <a:prstGeom prst="rect">
              <a:avLst/>
            </a:prstGeom>
            <a:gradFill rotWithShape="1">
              <a:gsLst>
                <a:gs pos="0">
                  <a:srgbClr val="DDDDDD"/>
                </a:gs>
                <a:gs pos="100000">
                  <a:srgbClr val="FFFFFF"/>
                </a:gs>
              </a:gsLst>
              <a:lin ang="5400000" scaled="1"/>
            </a:gradFill>
            <a:ln w="9525">
              <a:noFill/>
              <a:miter lim="800000"/>
              <a:headEnd/>
              <a:tailEnd/>
            </a:ln>
          </p:spPr>
          <p:txBody>
            <a:bodyPr wrap="none" lIns="90000" tIns="90000" rIns="72000" bIns="90000" anchor="ctr"/>
            <a:lstStyle/>
            <a:p>
              <a:pPr algn="ctr" eaLnBrk="0" hangingPunct="0"/>
              <a:endParaRPr lang="en-US" noProof="1">
                <a:latin typeface="Calibri" pitchFamily="34" charset="0"/>
                <a:cs typeface="Arial" charset="0"/>
              </a:endParaRPr>
            </a:p>
          </p:txBody>
        </p:sp>
        <p:sp>
          <p:nvSpPr>
            <p:cNvPr id="11" name="Rectangle 25"/>
            <p:cNvSpPr>
              <a:spLocks noChangeArrowheads="1"/>
            </p:cNvSpPr>
            <p:nvPr/>
          </p:nvSpPr>
          <p:spPr bwMode="gray">
            <a:xfrm flipV="1">
              <a:off x="0" y="2086"/>
              <a:ext cx="5760" cy="246"/>
            </a:xfrm>
            <a:prstGeom prst="rect">
              <a:avLst/>
            </a:prstGeom>
            <a:gradFill rotWithShape="1">
              <a:gsLst>
                <a:gs pos="0">
                  <a:srgbClr val="DBDBDB"/>
                </a:gs>
                <a:gs pos="100000">
                  <a:srgbClr val="FFFFFF"/>
                </a:gs>
              </a:gsLst>
              <a:lin ang="5400000" scaled="1"/>
            </a:gradFill>
            <a:ln w="9525">
              <a:noFill/>
              <a:miter lim="800000"/>
              <a:headEnd/>
              <a:tailEnd/>
            </a:ln>
          </p:spPr>
          <p:txBody>
            <a:bodyPr rot="10800000" wrap="none" lIns="90000" tIns="90000" rIns="72000" bIns="90000" anchor="ctr"/>
            <a:lstStyle/>
            <a:p>
              <a:pPr algn="ctr" eaLnBrk="0" hangingPunct="0"/>
              <a:endParaRPr lang="en-US" noProof="1">
                <a:latin typeface="Calibri" pitchFamily="34" charset="0"/>
                <a:cs typeface="Arial" charset="0"/>
              </a:endParaRPr>
            </a:p>
          </p:txBody>
        </p:sp>
      </p:grp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sz="4000" dirty="0" smtClean="0">
                <a:latin typeface="Franklin Gothic Medium Cond" pitchFamily="34" charset="0"/>
              </a:rPr>
              <a:t>Two sides of the issue</a:t>
            </a:r>
            <a:endParaRPr lang="en-US" sz="4000" dirty="0">
              <a:latin typeface="Franklin Gothic Medium Cond" pitchFamily="34" charset="0"/>
            </a:endParaRPr>
          </a:p>
        </p:txBody>
      </p:sp>
      <p:sp>
        <p:nvSpPr>
          <p:cNvPr id="3" name="Freeform 10"/>
          <p:cNvSpPr>
            <a:spLocks/>
          </p:cNvSpPr>
          <p:nvPr/>
        </p:nvSpPr>
        <p:spPr bwMode="auto">
          <a:xfrm>
            <a:off x="498475" y="2209800"/>
            <a:ext cx="2930525" cy="1951037"/>
          </a:xfrm>
          <a:custGeom>
            <a:avLst/>
            <a:gdLst>
              <a:gd name="T0" fmla="*/ 1846 w 1846"/>
              <a:gd name="T1" fmla="*/ 1229 h 1229"/>
              <a:gd name="T2" fmla="*/ 1846 w 1846"/>
              <a:gd name="T3" fmla="*/ 928 h 1229"/>
              <a:gd name="T4" fmla="*/ 1771 w 1846"/>
              <a:gd name="T5" fmla="*/ 928 h 1229"/>
              <a:gd name="T6" fmla="*/ 1771 w 1846"/>
              <a:gd name="T7" fmla="*/ 0 h 1229"/>
              <a:gd name="T8" fmla="*/ 0 w 1846"/>
              <a:gd name="T9" fmla="*/ 0 h 1229"/>
              <a:gd name="T10" fmla="*/ 0 w 1846"/>
              <a:gd name="T11" fmla="*/ 1156 h 1229"/>
              <a:gd name="T12" fmla="*/ 1545 w 1846"/>
              <a:gd name="T13" fmla="*/ 1156 h 1229"/>
              <a:gd name="T14" fmla="*/ 1545 w 1846"/>
              <a:gd name="T15" fmla="*/ 1229 h 1229"/>
              <a:gd name="T16" fmla="*/ 1846 w 1846"/>
              <a:gd name="T17" fmla="*/ 1229 h 1229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1846"/>
              <a:gd name="T28" fmla="*/ 0 h 1229"/>
              <a:gd name="T29" fmla="*/ 1846 w 1846"/>
              <a:gd name="T30" fmla="*/ 1229 h 1229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1846" h="1229">
                <a:moveTo>
                  <a:pt x="1846" y="1229"/>
                </a:moveTo>
                <a:lnTo>
                  <a:pt x="1846" y="928"/>
                </a:lnTo>
                <a:lnTo>
                  <a:pt x="1771" y="928"/>
                </a:lnTo>
                <a:lnTo>
                  <a:pt x="1771" y="0"/>
                </a:lnTo>
                <a:lnTo>
                  <a:pt x="0" y="0"/>
                </a:lnTo>
                <a:lnTo>
                  <a:pt x="0" y="1156"/>
                </a:lnTo>
                <a:lnTo>
                  <a:pt x="1545" y="1156"/>
                </a:lnTo>
                <a:lnTo>
                  <a:pt x="1545" y="1229"/>
                </a:lnTo>
                <a:lnTo>
                  <a:pt x="1846" y="1229"/>
                </a:lnTo>
                <a:close/>
              </a:path>
            </a:pathLst>
          </a:custGeom>
          <a:solidFill>
            <a:schemeClr val="tx2">
              <a:lumMod val="40000"/>
              <a:lumOff val="60000"/>
            </a:schemeClr>
          </a:solidFill>
          <a:ln w="9">
            <a:solidFill>
              <a:srgbClr val="000000"/>
            </a:solidFill>
            <a:miter lim="800000"/>
            <a:headEnd/>
            <a:tailEnd/>
          </a:ln>
          <a:scene3d>
            <a:camera prst="perspectiveRelaxedModerately" fov="2700000"/>
            <a:lightRig rig="balanced" dir="t"/>
          </a:scene3d>
          <a:sp3d extrusionH="381000" prstMaterial="matte">
            <a:bevelT w="101600" prst="riblet"/>
            <a:extrusionClr>
              <a:schemeClr val="bg1">
                <a:lumMod val="75000"/>
              </a:schemeClr>
            </a:extrusionClr>
          </a:sp3d>
        </p:spPr>
        <p:txBody>
          <a:bodyPr/>
          <a:lstStyle/>
          <a:p>
            <a:endParaRPr lang="en-US">
              <a:latin typeface="Calibri" pitchFamily="34" charset="0"/>
            </a:endParaRPr>
          </a:p>
        </p:txBody>
      </p:sp>
      <p:sp>
        <p:nvSpPr>
          <p:cNvPr id="4" name="Freeform 10"/>
          <p:cNvSpPr>
            <a:spLocks/>
          </p:cNvSpPr>
          <p:nvPr/>
        </p:nvSpPr>
        <p:spPr bwMode="auto">
          <a:xfrm flipH="1">
            <a:off x="5451475" y="2209800"/>
            <a:ext cx="2930525" cy="1951037"/>
          </a:xfrm>
          <a:custGeom>
            <a:avLst/>
            <a:gdLst>
              <a:gd name="T0" fmla="*/ 1846 w 1846"/>
              <a:gd name="T1" fmla="*/ 1229 h 1229"/>
              <a:gd name="T2" fmla="*/ 1846 w 1846"/>
              <a:gd name="T3" fmla="*/ 928 h 1229"/>
              <a:gd name="T4" fmla="*/ 1771 w 1846"/>
              <a:gd name="T5" fmla="*/ 928 h 1229"/>
              <a:gd name="T6" fmla="*/ 1771 w 1846"/>
              <a:gd name="T7" fmla="*/ 0 h 1229"/>
              <a:gd name="T8" fmla="*/ 0 w 1846"/>
              <a:gd name="T9" fmla="*/ 0 h 1229"/>
              <a:gd name="T10" fmla="*/ 0 w 1846"/>
              <a:gd name="T11" fmla="*/ 1156 h 1229"/>
              <a:gd name="T12" fmla="*/ 1545 w 1846"/>
              <a:gd name="T13" fmla="*/ 1156 h 1229"/>
              <a:gd name="T14" fmla="*/ 1545 w 1846"/>
              <a:gd name="T15" fmla="*/ 1229 h 1229"/>
              <a:gd name="T16" fmla="*/ 1846 w 1846"/>
              <a:gd name="T17" fmla="*/ 1229 h 1229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1846"/>
              <a:gd name="T28" fmla="*/ 0 h 1229"/>
              <a:gd name="T29" fmla="*/ 1846 w 1846"/>
              <a:gd name="T30" fmla="*/ 1229 h 1229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1846" h="1229">
                <a:moveTo>
                  <a:pt x="1846" y="1229"/>
                </a:moveTo>
                <a:lnTo>
                  <a:pt x="1846" y="928"/>
                </a:lnTo>
                <a:lnTo>
                  <a:pt x="1771" y="928"/>
                </a:lnTo>
                <a:lnTo>
                  <a:pt x="1771" y="0"/>
                </a:lnTo>
                <a:lnTo>
                  <a:pt x="0" y="0"/>
                </a:lnTo>
                <a:lnTo>
                  <a:pt x="0" y="1156"/>
                </a:lnTo>
                <a:lnTo>
                  <a:pt x="1545" y="1156"/>
                </a:lnTo>
                <a:lnTo>
                  <a:pt x="1545" y="1229"/>
                </a:lnTo>
                <a:lnTo>
                  <a:pt x="1846" y="1229"/>
                </a:lnTo>
                <a:close/>
              </a:path>
            </a:pathLst>
          </a:custGeom>
          <a:solidFill>
            <a:schemeClr val="accent3">
              <a:lumMod val="60000"/>
              <a:lumOff val="40000"/>
            </a:schemeClr>
          </a:solidFill>
          <a:ln w="9">
            <a:solidFill>
              <a:srgbClr val="000000"/>
            </a:solidFill>
            <a:miter lim="800000"/>
            <a:headEnd/>
            <a:tailEnd/>
          </a:ln>
          <a:scene3d>
            <a:camera prst="perspectiveRelaxedModerately" fov="2700000"/>
            <a:lightRig rig="balanced" dir="t"/>
          </a:scene3d>
          <a:sp3d extrusionH="381000" prstMaterial="matte">
            <a:bevelT w="101600" prst="riblet"/>
            <a:extrusionClr>
              <a:schemeClr val="bg1">
                <a:lumMod val="75000"/>
              </a:schemeClr>
            </a:extrusionClr>
          </a:sp3d>
        </p:spPr>
        <p:txBody>
          <a:bodyPr/>
          <a:lstStyle/>
          <a:p>
            <a:endParaRPr lang="en-US">
              <a:latin typeface="Calibri" pitchFamily="34" charset="0"/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609600" y="2514600"/>
            <a:ext cx="2514600" cy="1200329"/>
          </a:xfrm>
          <a:prstGeom prst="rect">
            <a:avLst/>
          </a:prstGeom>
          <a:noFill/>
        </p:spPr>
        <p:txBody>
          <a:bodyPr wrap="square" rtlCol="0">
            <a:spAutoFit/>
            <a:scene3d>
              <a:camera prst="perspectiveRelaxedModerately"/>
              <a:lightRig rig="threePt" dir="t"/>
            </a:scene3d>
          </a:bodyPr>
          <a:lstStyle/>
          <a:p>
            <a:pPr algn="r"/>
            <a:r>
              <a:rPr lang="en-US" sz="2400" b="1" u="sng" dirty="0" smtClean="0">
                <a:latin typeface="Calibri" pitchFamily="34" charset="0"/>
              </a:rPr>
              <a:t>Our view:</a:t>
            </a:r>
          </a:p>
          <a:p>
            <a:pPr algn="r"/>
            <a:r>
              <a:rPr lang="en-US" sz="2400" dirty="0" smtClean="0">
                <a:latin typeface="Calibri" pitchFamily="34" charset="0"/>
              </a:rPr>
              <a:t>This is the text regarding our view</a:t>
            </a:r>
            <a:endParaRPr lang="en-US" sz="2400" dirty="0">
              <a:latin typeface="Calibri" pitchFamily="34" charset="0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5715000" y="2514600"/>
            <a:ext cx="2667000" cy="1200329"/>
          </a:xfrm>
          <a:prstGeom prst="rect">
            <a:avLst/>
          </a:prstGeom>
          <a:noFill/>
        </p:spPr>
        <p:txBody>
          <a:bodyPr wrap="square" rtlCol="0">
            <a:spAutoFit/>
            <a:scene3d>
              <a:camera prst="perspectiveRelaxedModerately"/>
              <a:lightRig rig="threePt" dir="t"/>
            </a:scene3d>
          </a:bodyPr>
          <a:lstStyle/>
          <a:p>
            <a:r>
              <a:rPr lang="en-US" sz="2400" b="1" u="sng" dirty="0" smtClean="0">
                <a:latin typeface="Calibri" pitchFamily="34" charset="0"/>
              </a:rPr>
              <a:t>Their view:</a:t>
            </a:r>
          </a:p>
          <a:p>
            <a:r>
              <a:rPr lang="en-US" sz="2400" dirty="0" smtClean="0">
                <a:latin typeface="Calibri" pitchFamily="34" charset="0"/>
              </a:rPr>
              <a:t>This is the text regarding their view</a:t>
            </a:r>
            <a:endParaRPr lang="en-US" sz="2400" dirty="0">
              <a:latin typeface="Calibri" pitchFamily="34" charset="0"/>
            </a:endParaRPr>
          </a:p>
        </p:txBody>
      </p:sp>
      <p:pic>
        <p:nvPicPr>
          <p:cNvPr id="7" name="Picture 2"/>
          <p:cNvPicPr>
            <a:picLocks noChangeAspect="1" noChangeArrowheads="1"/>
          </p:cNvPicPr>
          <p:nvPr/>
        </p:nvPicPr>
        <p:blipFill>
          <a:blip r:embed="rId2" cstate="email"/>
          <a:srcRect/>
          <a:stretch>
            <a:fillRect/>
          </a:stretch>
        </p:blipFill>
        <p:spPr bwMode="auto">
          <a:xfrm>
            <a:off x="4343400" y="4411091"/>
            <a:ext cx="1600200" cy="77050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8" name="Picture 2"/>
          <p:cNvPicPr>
            <a:picLocks noChangeAspect="1" noChangeArrowheads="1"/>
          </p:cNvPicPr>
          <p:nvPr/>
        </p:nvPicPr>
        <p:blipFill>
          <a:blip r:embed="rId3" cstate="email"/>
          <a:srcRect/>
          <a:stretch>
            <a:fillRect/>
          </a:stretch>
        </p:blipFill>
        <p:spPr bwMode="auto">
          <a:xfrm>
            <a:off x="2971800" y="4419600"/>
            <a:ext cx="1295400" cy="70119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  <p:extLst>
      <p:ext uri="{BB962C8B-B14F-4D97-AF65-F5344CB8AC3E}">
        <p14:creationId xmlns:p14="http://schemas.microsoft.com/office/powerpoint/2010/main" val="2514797208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6" grpId="0"/>
    </p:bldLst>
  </p:timing>
</p:sld>
</file>

<file path=ppt/slides/slide2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14400" y="318663"/>
            <a:ext cx="7467600" cy="639762"/>
          </a:xfrm>
        </p:spPr>
        <p:txBody>
          <a:bodyPr>
            <a:normAutofit/>
          </a:bodyPr>
          <a:lstStyle/>
          <a:p>
            <a:r>
              <a:rPr lang="en-US" dirty="0" smtClean="0"/>
              <a:t>Business overview</a:t>
            </a:r>
            <a:endParaRPr lang="en-US" dirty="0"/>
          </a:p>
        </p:txBody>
      </p:sp>
      <p:sp>
        <p:nvSpPr>
          <p:cNvPr id="21" name="Rounded Rectangle 20"/>
          <p:cNvSpPr/>
          <p:nvPr/>
        </p:nvSpPr>
        <p:spPr>
          <a:xfrm>
            <a:off x="2438399" y="1828800"/>
            <a:ext cx="4116779" cy="4114800"/>
          </a:xfrm>
          <a:prstGeom prst="roundRect">
            <a:avLst/>
          </a:prstGeom>
          <a:solidFill>
            <a:schemeClr val="bg1"/>
          </a:solidFill>
          <a:ln w="57150">
            <a:solidFill>
              <a:schemeClr val="accent5">
                <a:lumMod val="75000"/>
              </a:schemeClr>
            </a:solidFill>
          </a:ln>
          <a:effectLst>
            <a:outerShdw blurRad="76200" dir="13500000" sy="23000" kx="1200000" algn="br" rotWithShape="0">
              <a:prstClr val="black">
                <a:alpha val="20000"/>
              </a:prstClr>
            </a:outerShdw>
          </a:effectLst>
          <a:scene3d>
            <a:camera prst="perspectiveRight"/>
            <a:lightRig rig="threePt" dir="t"/>
          </a:scene3d>
          <a:sp3d>
            <a:bevelT prst="relaxedInset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Calibri" pitchFamily="34" charset="0"/>
            </a:endParaRPr>
          </a:p>
        </p:txBody>
      </p:sp>
      <p:sp>
        <p:nvSpPr>
          <p:cNvPr id="31" name="Ellipse 98"/>
          <p:cNvSpPr/>
          <p:nvPr/>
        </p:nvSpPr>
        <p:spPr bwMode="auto">
          <a:xfrm>
            <a:off x="7154840" y="5828728"/>
            <a:ext cx="1777693" cy="388663"/>
          </a:xfrm>
          <a:prstGeom prst="ellipse">
            <a:avLst/>
          </a:prstGeom>
          <a:gradFill flip="none" rotWithShape="1">
            <a:gsLst>
              <a:gs pos="100000">
                <a:srgbClr val="FFFFFF">
                  <a:alpha val="0"/>
                </a:srgbClr>
              </a:gs>
              <a:gs pos="0">
                <a:srgbClr val="E6E6E6">
                  <a:lumMod val="10000"/>
                  <a:alpha val="76000"/>
                </a:srgbClr>
              </a:gs>
            </a:gsLst>
            <a:path path="shape">
              <a:fillToRect l="50000" t="50000" r="50000" b="50000"/>
            </a:path>
            <a:tileRect/>
          </a:gradFill>
          <a:ln w="9525" cap="flat" cmpd="sng" algn="ctr">
            <a:noFill/>
            <a:prstDash val="solid"/>
          </a:ln>
          <a:effectLst/>
        </p:spPr>
        <p:txBody>
          <a:bodyPr anchor="ctr"/>
          <a:lstStyle/>
          <a:p>
            <a:pPr algn="ctr">
              <a:defRPr/>
            </a:pPr>
            <a:endParaRPr lang="en-US">
              <a:solidFill>
                <a:srgbClr val="FFFFFF"/>
              </a:solidFill>
              <a:latin typeface="Calibri" pitchFamily="-111" charset="0"/>
              <a:ea typeface="ＭＳ Ｐゴシック" pitchFamily="-111" charset="-128"/>
            </a:endParaRPr>
          </a:p>
        </p:txBody>
      </p:sp>
      <p:sp>
        <p:nvSpPr>
          <p:cNvPr id="20" name="Rounded Rectangle 19"/>
          <p:cNvSpPr/>
          <p:nvPr/>
        </p:nvSpPr>
        <p:spPr>
          <a:xfrm>
            <a:off x="2590800" y="1935676"/>
            <a:ext cx="3810000" cy="3954482"/>
          </a:xfrm>
          <a:prstGeom prst="roundRect">
            <a:avLst/>
          </a:prstGeom>
          <a:gradFill flip="none" rotWithShape="1">
            <a:gsLst>
              <a:gs pos="0">
                <a:schemeClr val="accent5">
                  <a:lumMod val="20000"/>
                  <a:lumOff val="80000"/>
                  <a:alpha val="58000"/>
                </a:schemeClr>
              </a:gs>
              <a:gs pos="100000">
                <a:schemeClr val="accent5">
                  <a:lumMod val="60000"/>
                  <a:lumOff val="40000"/>
                  <a:alpha val="73000"/>
                </a:schemeClr>
              </a:gs>
            </a:gsLst>
            <a:lin ang="16200000" scaled="1"/>
            <a:tileRect/>
          </a:gradFill>
          <a:ln>
            <a:noFill/>
          </a:ln>
          <a:scene3d>
            <a:camera prst="perspectiveRight"/>
            <a:lightRig rig="threePt" dir="t"/>
          </a:scene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Calibri" pitchFamily="34" charset="0"/>
            </a:endParaRPr>
          </a:p>
        </p:txBody>
      </p:sp>
      <p:sp>
        <p:nvSpPr>
          <p:cNvPr id="23" name="TextBox 22"/>
          <p:cNvSpPr txBox="1"/>
          <p:nvPr/>
        </p:nvSpPr>
        <p:spPr>
          <a:xfrm>
            <a:off x="2667000" y="2286000"/>
            <a:ext cx="3733800" cy="2677656"/>
          </a:xfrm>
          <a:prstGeom prst="rect">
            <a:avLst/>
          </a:prstGeom>
          <a:noFill/>
        </p:spPr>
        <p:txBody>
          <a:bodyPr wrap="square" rtlCol="0">
            <a:spAutoFit/>
            <a:scene3d>
              <a:camera prst="perspectiveRight"/>
              <a:lightRig rig="threePt" dir="t"/>
            </a:scene3d>
          </a:bodyPr>
          <a:lstStyle/>
          <a:p>
            <a:r>
              <a:rPr lang="en-US" sz="2400" dirty="0" smtClean="0">
                <a:latin typeface="Calibri" pitchFamily="34" charset="0"/>
              </a:rPr>
              <a:t>Details of what you want to want to achieve on successful implementation of plan. </a:t>
            </a:r>
          </a:p>
          <a:p>
            <a:endParaRPr lang="en-US" sz="2400" dirty="0" smtClean="0">
              <a:latin typeface="Calibri" pitchFamily="34" charset="0"/>
            </a:endParaRPr>
          </a:p>
          <a:p>
            <a:r>
              <a:rPr lang="en-US" sz="2400" dirty="0" smtClean="0">
                <a:latin typeface="Calibri" pitchFamily="34" charset="0"/>
              </a:rPr>
              <a:t>More text here and more text here.</a:t>
            </a:r>
          </a:p>
        </p:txBody>
      </p:sp>
      <p:pic>
        <p:nvPicPr>
          <p:cNvPr id="22" name="Picture 21" descr="Silhouette mnan.png"/>
          <p:cNvPicPr>
            <a:picLocks noChangeAspect="1"/>
          </p:cNvPicPr>
          <p:nvPr/>
        </p:nvPicPr>
        <p:blipFill>
          <a:blip r:embed="rId2" cstate="print"/>
          <a:stretch>
            <a:fillRect/>
          </a:stretch>
        </p:blipFill>
        <p:spPr>
          <a:xfrm>
            <a:off x="1905000" y="3429000"/>
            <a:ext cx="841513" cy="2819400"/>
          </a:xfrm>
          <a:prstGeom prst="rect">
            <a:avLst/>
          </a:prstGeom>
          <a:effectLst>
            <a:outerShdw blurRad="76200" dir="13500000" sy="23000" kx="1200000" algn="br" rotWithShape="0">
              <a:prstClr val="black">
                <a:alpha val="20000"/>
              </a:prstClr>
            </a:outerShdw>
          </a:effectLst>
        </p:spPr>
      </p:pic>
      <p:pic>
        <p:nvPicPr>
          <p:cNvPr id="27" name="Picture 26" descr="Globe world blue reflect edit png.png"/>
          <p:cNvPicPr>
            <a:picLocks noChangeAspect="1"/>
          </p:cNvPicPr>
          <p:nvPr/>
        </p:nvPicPr>
        <p:blipFill>
          <a:blip r:embed="rId3" cstate="email">
            <a:grayscl/>
          </a:blip>
          <a:stretch>
            <a:fillRect/>
          </a:stretch>
        </p:blipFill>
        <p:spPr>
          <a:xfrm>
            <a:off x="7345910" y="4617488"/>
            <a:ext cx="1518383" cy="1338075"/>
          </a:xfrm>
          <a:prstGeom prst="rect">
            <a:avLst/>
          </a:prstGeom>
          <a:effectLst/>
        </p:spPr>
      </p:pic>
    </p:spTree>
    <p:extLst>
      <p:ext uri="{BB962C8B-B14F-4D97-AF65-F5344CB8AC3E}">
        <p14:creationId xmlns:p14="http://schemas.microsoft.com/office/powerpoint/2010/main" val="3917807089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1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" grpId="0"/>
    </p:bldLst>
  </p:timing>
</p:sld>
</file>

<file path=ppt/slides/slide2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/>
        </p:nvSpPr>
        <p:spPr>
          <a:xfrm>
            <a:off x="1828800" y="1691250"/>
            <a:ext cx="4343400" cy="4343400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  <a:effectLst>
            <a:outerShdw blurRad="76200" dir="13500000" sy="23000" kx="1200000" algn="br" rotWithShape="0">
              <a:prstClr val="black">
                <a:alpha val="20000"/>
              </a:prstClr>
            </a:outerShdw>
          </a:effectLst>
          <a:scene3d>
            <a:camera prst="perspectiveContrastingRightFacing" fov="2100000">
              <a:rot lat="21107386" lon="20887983" rev="194676"/>
            </a:camera>
            <a:lightRig rig="threePt" dir="t"/>
          </a:scene3d>
          <a:sp3d extrusionH="381000">
            <a:extrusionClr>
              <a:schemeClr val="accent5">
                <a:lumMod val="75000"/>
              </a:schemeClr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Calibri" pitchFamily="34" charset="0"/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2057400" y="4586850"/>
            <a:ext cx="3810000" cy="830997"/>
          </a:xfrm>
          <a:prstGeom prst="rect">
            <a:avLst/>
          </a:prstGeom>
          <a:noFill/>
          <a:scene3d>
            <a:camera prst="isometricOffAxis1Right">
              <a:rot lat="829809" lon="20990880" rev="21522936"/>
            </a:camera>
            <a:lightRig rig="threePt" dir="t"/>
          </a:scene3d>
        </p:spPr>
        <p:txBody>
          <a:bodyPr wrap="square" rtlCol="0">
            <a:spAutoFit/>
          </a:bodyPr>
          <a:lstStyle/>
          <a:p>
            <a:r>
              <a:rPr lang="en-US" sz="2400" dirty="0" smtClean="0">
                <a:latin typeface="Calibri" pitchFamily="34" charset="0"/>
              </a:rPr>
              <a:t>Replace this with your own text. Keep it short.</a:t>
            </a:r>
            <a:endParaRPr lang="en-US" sz="2400" dirty="0">
              <a:latin typeface="Calibri" pitchFamily="34" charset="0"/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1981200" y="3367650"/>
            <a:ext cx="3810000" cy="830997"/>
          </a:xfrm>
          <a:prstGeom prst="rect">
            <a:avLst/>
          </a:prstGeom>
          <a:noFill/>
          <a:scene3d>
            <a:camera prst="isometricOffAxis1Right">
              <a:rot lat="521871" lon="20992123" rev="21548346"/>
            </a:camera>
            <a:lightRig rig="threePt" dir="t"/>
          </a:scene3d>
        </p:spPr>
        <p:txBody>
          <a:bodyPr wrap="square" rtlCol="0">
            <a:spAutoFit/>
          </a:bodyPr>
          <a:lstStyle/>
          <a:p>
            <a:r>
              <a:rPr lang="en-US" sz="2400" dirty="0" smtClean="0">
                <a:latin typeface="Calibri" pitchFamily="34" charset="0"/>
              </a:rPr>
              <a:t>Replace this with your own text. Keep it short.</a:t>
            </a:r>
            <a:endParaRPr lang="en-US" sz="2400" dirty="0">
              <a:latin typeface="Calibri" pitchFamily="34" charset="0"/>
            </a:endParaRPr>
          </a:p>
        </p:txBody>
      </p:sp>
      <p:sp>
        <p:nvSpPr>
          <p:cNvPr id="19" name="TextBox 18"/>
          <p:cNvSpPr txBox="1"/>
          <p:nvPr/>
        </p:nvSpPr>
        <p:spPr>
          <a:xfrm>
            <a:off x="1981200" y="2148450"/>
            <a:ext cx="3810000" cy="830997"/>
          </a:xfrm>
          <a:prstGeom prst="rect">
            <a:avLst/>
          </a:prstGeom>
          <a:noFill/>
          <a:scene3d>
            <a:camera prst="isometricOffAxis1Right">
              <a:rot lat="525506" lon="21294460" rev="21568084"/>
            </a:camera>
            <a:lightRig rig="threePt" dir="t"/>
          </a:scene3d>
        </p:spPr>
        <p:txBody>
          <a:bodyPr wrap="square" rtlCol="0">
            <a:spAutoFit/>
          </a:bodyPr>
          <a:lstStyle/>
          <a:p>
            <a:r>
              <a:rPr lang="en-US" sz="2400" dirty="0" smtClean="0">
                <a:latin typeface="Calibri" pitchFamily="34" charset="0"/>
              </a:rPr>
              <a:t>Replace this with your own text. Keep it short.</a:t>
            </a:r>
            <a:endParaRPr lang="en-US" sz="2400" dirty="0">
              <a:latin typeface="Calibri" pitchFamily="34" charset="0"/>
            </a:endParaRPr>
          </a:p>
        </p:txBody>
      </p:sp>
      <p:grpSp>
        <p:nvGrpSpPr>
          <p:cNvPr id="3" name="Group 696"/>
          <p:cNvGrpSpPr/>
          <p:nvPr/>
        </p:nvGrpSpPr>
        <p:grpSpPr>
          <a:xfrm flipH="1">
            <a:off x="6324600" y="2083362"/>
            <a:ext cx="1066800" cy="4027488"/>
            <a:chOff x="5524500" y="1108075"/>
            <a:chExt cx="519113" cy="1893888"/>
          </a:xfrm>
          <a:effectLst>
            <a:outerShdw blurRad="76200" dir="13500000" sy="23000" kx="1200000" algn="br" rotWithShape="0">
              <a:prstClr val="black">
                <a:alpha val="20000"/>
              </a:prstClr>
            </a:outerShdw>
          </a:effectLst>
        </p:grpSpPr>
        <p:sp>
          <p:nvSpPr>
            <p:cNvPr id="25" name="Freeform 656"/>
            <p:cNvSpPr>
              <a:spLocks noEditPoints="1"/>
            </p:cNvSpPr>
            <p:nvPr/>
          </p:nvSpPr>
          <p:spPr bwMode="auto">
            <a:xfrm>
              <a:off x="5524500" y="1108075"/>
              <a:ext cx="503238" cy="1893888"/>
            </a:xfrm>
            <a:custGeom>
              <a:avLst/>
              <a:gdLst/>
              <a:ahLst/>
              <a:cxnLst>
                <a:cxn ang="0">
                  <a:pos x="86" y="81"/>
                </a:cxn>
                <a:cxn ang="0">
                  <a:pos x="90" y="88"/>
                </a:cxn>
                <a:cxn ang="0">
                  <a:pos x="89" y="91"/>
                </a:cxn>
                <a:cxn ang="0">
                  <a:pos x="100" y="107"/>
                </a:cxn>
                <a:cxn ang="0">
                  <a:pos x="92" y="85"/>
                </a:cxn>
                <a:cxn ang="0">
                  <a:pos x="120" y="95"/>
                </a:cxn>
                <a:cxn ang="0">
                  <a:pos x="132" y="249"/>
                </a:cxn>
                <a:cxn ang="0">
                  <a:pos x="130" y="279"/>
                </a:cxn>
                <a:cxn ang="0">
                  <a:pos x="123" y="280"/>
                </a:cxn>
                <a:cxn ang="0">
                  <a:pos x="112" y="259"/>
                </a:cxn>
                <a:cxn ang="0">
                  <a:pos x="94" y="387"/>
                </a:cxn>
                <a:cxn ang="0">
                  <a:pos x="83" y="432"/>
                </a:cxn>
                <a:cxn ang="0">
                  <a:pos x="83" y="440"/>
                </a:cxn>
                <a:cxn ang="0">
                  <a:pos x="100" y="452"/>
                </a:cxn>
                <a:cxn ang="0">
                  <a:pos x="97" y="473"/>
                </a:cxn>
                <a:cxn ang="0">
                  <a:pos x="71" y="469"/>
                </a:cxn>
                <a:cxn ang="0">
                  <a:pos x="71" y="504"/>
                </a:cxn>
                <a:cxn ang="0">
                  <a:pos x="42" y="467"/>
                </a:cxn>
                <a:cxn ang="0">
                  <a:pos x="38" y="454"/>
                </a:cxn>
                <a:cxn ang="0">
                  <a:pos x="38" y="440"/>
                </a:cxn>
                <a:cxn ang="0">
                  <a:pos x="33" y="258"/>
                </a:cxn>
                <a:cxn ang="0">
                  <a:pos x="31" y="251"/>
                </a:cxn>
                <a:cxn ang="0">
                  <a:pos x="19" y="228"/>
                </a:cxn>
                <a:cxn ang="0">
                  <a:pos x="16" y="227"/>
                </a:cxn>
                <a:cxn ang="0">
                  <a:pos x="7" y="166"/>
                </a:cxn>
                <a:cxn ang="0">
                  <a:pos x="9" y="88"/>
                </a:cxn>
                <a:cxn ang="0">
                  <a:pos x="51" y="69"/>
                </a:cxn>
                <a:cxn ang="0">
                  <a:pos x="60" y="40"/>
                </a:cxn>
                <a:cxn ang="0">
                  <a:pos x="60" y="9"/>
                </a:cxn>
                <a:cxn ang="0">
                  <a:pos x="78" y="2"/>
                </a:cxn>
                <a:cxn ang="0">
                  <a:pos x="91" y="2"/>
                </a:cxn>
                <a:cxn ang="0">
                  <a:pos x="108" y="21"/>
                </a:cxn>
                <a:cxn ang="0">
                  <a:pos x="100" y="56"/>
                </a:cxn>
                <a:cxn ang="0">
                  <a:pos x="91" y="76"/>
                </a:cxn>
                <a:cxn ang="0">
                  <a:pos x="91" y="437"/>
                </a:cxn>
                <a:cxn ang="0">
                  <a:pos x="122" y="278"/>
                </a:cxn>
                <a:cxn ang="0">
                  <a:pos x="89" y="91"/>
                </a:cxn>
                <a:cxn ang="0">
                  <a:pos x="76" y="96"/>
                </a:cxn>
                <a:cxn ang="0">
                  <a:pos x="86" y="108"/>
                </a:cxn>
                <a:cxn ang="0">
                  <a:pos x="81" y="90"/>
                </a:cxn>
                <a:cxn ang="0">
                  <a:pos x="84" y="83"/>
                </a:cxn>
                <a:cxn ang="0">
                  <a:pos x="62" y="64"/>
                </a:cxn>
                <a:cxn ang="0">
                  <a:pos x="99" y="153"/>
                </a:cxn>
                <a:cxn ang="0">
                  <a:pos x="101" y="158"/>
                </a:cxn>
                <a:cxn ang="0">
                  <a:pos x="103" y="153"/>
                </a:cxn>
                <a:cxn ang="0">
                  <a:pos x="104" y="177"/>
                </a:cxn>
                <a:cxn ang="0">
                  <a:pos x="103" y="182"/>
                </a:cxn>
                <a:cxn ang="0">
                  <a:pos x="107" y="180"/>
                </a:cxn>
                <a:cxn ang="0">
                  <a:pos x="107" y="205"/>
                </a:cxn>
                <a:cxn ang="0">
                  <a:pos x="109" y="211"/>
                </a:cxn>
                <a:cxn ang="0">
                  <a:pos x="111" y="205"/>
                </a:cxn>
                <a:cxn ang="0">
                  <a:pos x="109" y="229"/>
                </a:cxn>
                <a:cxn ang="0">
                  <a:pos x="107" y="234"/>
                </a:cxn>
                <a:cxn ang="0">
                  <a:pos x="111" y="232"/>
                </a:cxn>
                <a:cxn ang="0">
                  <a:pos x="77" y="258"/>
                </a:cxn>
                <a:cxn ang="0">
                  <a:pos x="81" y="364"/>
                </a:cxn>
                <a:cxn ang="0">
                  <a:pos x="67" y="439"/>
                </a:cxn>
                <a:cxn ang="0">
                  <a:pos x="77" y="450"/>
                </a:cxn>
                <a:cxn ang="0">
                  <a:pos x="74" y="434"/>
                </a:cxn>
                <a:cxn ang="0">
                  <a:pos x="88" y="371"/>
                </a:cxn>
                <a:cxn ang="0">
                  <a:pos x="77" y="450"/>
                </a:cxn>
              </a:cxnLst>
              <a:rect l="0" t="0" r="r" b="b"/>
              <a:pathLst>
                <a:path w="134" h="504">
                  <a:moveTo>
                    <a:pt x="92" y="77"/>
                  </a:moveTo>
                  <a:cubicBezTo>
                    <a:pt x="92" y="77"/>
                    <a:pt x="92" y="77"/>
                    <a:pt x="92" y="77"/>
                  </a:cubicBezTo>
                  <a:cubicBezTo>
                    <a:pt x="89" y="80"/>
                    <a:pt x="88" y="81"/>
                    <a:pt x="86" y="81"/>
                  </a:cubicBezTo>
                  <a:cubicBezTo>
                    <a:pt x="90" y="87"/>
                    <a:pt x="90" y="87"/>
                    <a:pt x="90" y="87"/>
                  </a:cubicBezTo>
                  <a:cubicBezTo>
                    <a:pt x="90" y="88"/>
                    <a:pt x="90" y="88"/>
                    <a:pt x="90" y="88"/>
                  </a:cubicBezTo>
                  <a:cubicBezTo>
                    <a:pt x="90" y="88"/>
                    <a:pt x="90" y="88"/>
                    <a:pt x="90" y="88"/>
                  </a:cubicBezTo>
                  <a:cubicBezTo>
                    <a:pt x="90" y="90"/>
                    <a:pt x="90" y="90"/>
                    <a:pt x="90" y="90"/>
                  </a:cubicBezTo>
                  <a:cubicBezTo>
                    <a:pt x="89" y="90"/>
                    <a:pt x="89" y="90"/>
                    <a:pt x="89" y="90"/>
                  </a:cubicBezTo>
                  <a:cubicBezTo>
                    <a:pt x="89" y="91"/>
                    <a:pt x="89" y="91"/>
                    <a:pt x="89" y="91"/>
                  </a:cubicBezTo>
                  <a:cubicBezTo>
                    <a:pt x="92" y="95"/>
                    <a:pt x="95" y="100"/>
                    <a:pt x="97" y="105"/>
                  </a:cubicBezTo>
                  <a:cubicBezTo>
                    <a:pt x="103" y="135"/>
                    <a:pt x="103" y="135"/>
                    <a:pt x="103" y="135"/>
                  </a:cubicBezTo>
                  <a:cubicBezTo>
                    <a:pt x="103" y="125"/>
                    <a:pt x="102" y="115"/>
                    <a:pt x="100" y="107"/>
                  </a:cubicBezTo>
                  <a:cubicBezTo>
                    <a:pt x="97" y="94"/>
                    <a:pt x="97" y="94"/>
                    <a:pt x="97" y="94"/>
                  </a:cubicBezTo>
                  <a:cubicBezTo>
                    <a:pt x="96" y="92"/>
                    <a:pt x="96" y="92"/>
                    <a:pt x="96" y="92"/>
                  </a:cubicBezTo>
                  <a:cubicBezTo>
                    <a:pt x="92" y="85"/>
                    <a:pt x="92" y="85"/>
                    <a:pt x="92" y="85"/>
                  </a:cubicBezTo>
                  <a:cubicBezTo>
                    <a:pt x="92" y="77"/>
                    <a:pt x="92" y="77"/>
                    <a:pt x="92" y="77"/>
                  </a:cubicBezTo>
                  <a:cubicBezTo>
                    <a:pt x="103" y="83"/>
                    <a:pt x="103" y="83"/>
                    <a:pt x="103" y="83"/>
                  </a:cubicBezTo>
                  <a:cubicBezTo>
                    <a:pt x="108" y="86"/>
                    <a:pt x="114" y="90"/>
                    <a:pt x="120" y="95"/>
                  </a:cubicBezTo>
                  <a:cubicBezTo>
                    <a:pt x="120" y="150"/>
                    <a:pt x="120" y="150"/>
                    <a:pt x="120" y="150"/>
                  </a:cubicBezTo>
                  <a:cubicBezTo>
                    <a:pt x="134" y="249"/>
                    <a:pt x="134" y="249"/>
                    <a:pt x="134" y="249"/>
                  </a:cubicBezTo>
                  <a:cubicBezTo>
                    <a:pt x="132" y="249"/>
                    <a:pt x="132" y="249"/>
                    <a:pt x="132" y="249"/>
                  </a:cubicBezTo>
                  <a:cubicBezTo>
                    <a:pt x="120" y="185"/>
                    <a:pt x="120" y="185"/>
                    <a:pt x="120" y="185"/>
                  </a:cubicBezTo>
                  <a:cubicBezTo>
                    <a:pt x="132" y="264"/>
                    <a:pt x="132" y="264"/>
                    <a:pt x="132" y="264"/>
                  </a:cubicBezTo>
                  <a:cubicBezTo>
                    <a:pt x="130" y="279"/>
                    <a:pt x="130" y="279"/>
                    <a:pt x="130" y="279"/>
                  </a:cubicBezTo>
                  <a:cubicBezTo>
                    <a:pt x="127" y="283"/>
                    <a:pt x="127" y="283"/>
                    <a:pt x="127" y="283"/>
                  </a:cubicBezTo>
                  <a:cubicBezTo>
                    <a:pt x="124" y="281"/>
                    <a:pt x="124" y="281"/>
                    <a:pt x="124" y="281"/>
                  </a:cubicBezTo>
                  <a:cubicBezTo>
                    <a:pt x="123" y="280"/>
                    <a:pt x="123" y="280"/>
                    <a:pt x="123" y="280"/>
                  </a:cubicBezTo>
                  <a:cubicBezTo>
                    <a:pt x="122" y="279"/>
                    <a:pt x="122" y="279"/>
                    <a:pt x="122" y="279"/>
                  </a:cubicBezTo>
                  <a:cubicBezTo>
                    <a:pt x="122" y="278"/>
                    <a:pt x="122" y="278"/>
                    <a:pt x="122" y="278"/>
                  </a:cubicBezTo>
                  <a:cubicBezTo>
                    <a:pt x="112" y="259"/>
                    <a:pt x="112" y="259"/>
                    <a:pt x="112" y="259"/>
                  </a:cubicBezTo>
                  <a:cubicBezTo>
                    <a:pt x="112" y="341"/>
                    <a:pt x="112" y="341"/>
                    <a:pt x="112" y="341"/>
                  </a:cubicBezTo>
                  <a:cubicBezTo>
                    <a:pt x="103" y="375"/>
                    <a:pt x="103" y="375"/>
                    <a:pt x="103" y="375"/>
                  </a:cubicBezTo>
                  <a:cubicBezTo>
                    <a:pt x="94" y="387"/>
                    <a:pt x="94" y="387"/>
                    <a:pt x="94" y="387"/>
                  </a:cubicBezTo>
                  <a:cubicBezTo>
                    <a:pt x="95" y="396"/>
                    <a:pt x="95" y="396"/>
                    <a:pt x="95" y="396"/>
                  </a:cubicBezTo>
                  <a:cubicBezTo>
                    <a:pt x="90" y="417"/>
                    <a:pt x="90" y="417"/>
                    <a:pt x="90" y="417"/>
                  </a:cubicBezTo>
                  <a:cubicBezTo>
                    <a:pt x="83" y="432"/>
                    <a:pt x="83" y="432"/>
                    <a:pt x="83" y="432"/>
                  </a:cubicBezTo>
                  <a:cubicBezTo>
                    <a:pt x="89" y="431"/>
                    <a:pt x="89" y="431"/>
                    <a:pt x="89" y="431"/>
                  </a:cubicBezTo>
                  <a:cubicBezTo>
                    <a:pt x="80" y="442"/>
                    <a:pt x="80" y="442"/>
                    <a:pt x="80" y="442"/>
                  </a:cubicBezTo>
                  <a:cubicBezTo>
                    <a:pt x="83" y="440"/>
                    <a:pt x="83" y="440"/>
                    <a:pt x="83" y="440"/>
                  </a:cubicBezTo>
                  <a:cubicBezTo>
                    <a:pt x="91" y="436"/>
                    <a:pt x="91" y="436"/>
                    <a:pt x="91" y="436"/>
                  </a:cubicBezTo>
                  <a:cubicBezTo>
                    <a:pt x="91" y="436"/>
                    <a:pt x="91" y="436"/>
                    <a:pt x="91" y="436"/>
                  </a:cubicBezTo>
                  <a:cubicBezTo>
                    <a:pt x="100" y="452"/>
                    <a:pt x="100" y="452"/>
                    <a:pt x="100" y="452"/>
                  </a:cubicBezTo>
                  <a:cubicBezTo>
                    <a:pt x="123" y="465"/>
                    <a:pt x="123" y="465"/>
                    <a:pt x="123" y="465"/>
                  </a:cubicBezTo>
                  <a:cubicBezTo>
                    <a:pt x="126" y="469"/>
                    <a:pt x="124" y="472"/>
                    <a:pt x="117" y="475"/>
                  </a:cubicBezTo>
                  <a:cubicBezTo>
                    <a:pt x="111" y="476"/>
                    <a:pt x="104" y="475"/>
                    <a:pt x="97" y="473"/>
                  </a:cubicBezTo>
                  <a:cubicBezTo>
                    <a:pt x="91" y="471"/>
                    <a:pt x="84" y="468"/>
                    <a:pt x="77" y="464"/>
                  </a:cubicBezTo>
                  <a:cubicBezTo>
                    <a:pt x="73" y="461"/>
                    <a:pt x="71" y="463"/>
                    <a:pt x="71" y="468"/>
                  </a:cubicBezTo>
                  <a:cubicBezTo>
                    <a:pt x="71" y="469"/>
                    <a:pt x="71" y="469"/>
                    <a:pt x="71" y="469"/>
                  </a:cubicBezTo>
                  <a:cubicBezTo>
                    <a:pt x="71" y="472"/>
                    <a:pt x="71" y="472"/>
                    <a:pt x="71" y="472"/>
                  </a:cubicBezTo>
                  <a:cubicBezTo>
                    <a:pt x="81" y="489"/>
                    <a:pt x="85" y="498"/>
                    <a:pt x="81" y="501"/>
                  </a:cubicBezTo>
                  <a:cubicBezTo>
                    <a:pt x="71" y="504"/>
                    <a:pt x="71" y="504"/>
                    <a:pt x="71" y="504"/>
                  </a:cubicBezTo>
                  <a:cubicBezTo>
                    <a:pt x="62" y="504"/>
                    <a:pt x="56" y="502"/>
                    <a:pt x="51" y="497"/>
                  </a:cubicBezTo>
                  <a:cubicBezTo>
                    <a:pt x="41" y="481"/>
                    <a:pt x="41" y="481"/>
                    <a:pt x="41" y="481"/>
                  </a:cubicBezTo>
                  <a:cubicBezTo>
                    <a:pt x="42" y="467"/>
                    <a:pt x="42" y="467"/>
                    <a:pt x="42" y="467"/>
                  </a:cubicBezTo>
                  <a:cubicBezTo>
                    <a:pt x="38" y="465"/>
                    <a:pt x="38" y="465"/>
                    <a:pt x="38" y="465"/>
                  </a:cubicBezTo>
                  <a:cubicBezTo>
                    <a:pt x="36" y="462"/>
                    <a:pt x="36" y="462"/>
                    <a:pt x="36" y="462"/>
                  </a:cubicBezTo>
                  <a:cubicBezTo>
                    <a:pt x="36" y="460"/>
                    <a:pt x="37" y="457"/>
                    <a:pt x="38" y="454"/>
                  </a:cubicBezTo>
                  <a:cubicBezTo>
                    <a:pt x="38" y="453"/>
                    <a:pt x="38" y="453"/>
                    <a:pt x="38" y="453"/>
                  </a:cubicBezTo>
                  <a:cubicBezTo>
                    <a:pt x="35" y="443"/>
                    <a:pt x="35" y="443"/>
                    <a:pt x="35" y="443"/>
                  </a:cubicBezTo>
                  <a:cubicBezTo>
                    <a:pt x="38" y="440"/>
                    <a:pt x="38" y="440"/>
                    <a:pt x="38" y="440"/>
                  </a:cubicBezTo>
                  <a:cubicBezTo>
                    <a:pt x="39" y="438"/>
                    <a:pt x="39" y="438"/>
                    <a:pt x="39" y="438"/>
                  </a:cubicBezTo>
                  <a:cubicBezTo>
                    <a:pt x="36" y="403"/>
                    <a:pt x="37" y="370"/>
                    <a:pt x="43" y="338"/>
                  </a:cubicBezTo>
                  <a:cubicBezTo>
                    <a:pt x="33" y="258"/>
                    <a:pt x="33" y="258"/>
                    <a:pt x="33" y="258"/>
                  </a:cubicBezTo>
                  <a:cubicBezTo>
                    <a:pt x="32" y="257"/>
                    <a:pt x="32" y="257"/>
                    <a:pt x="32" y="257"/>
                  </a:cubicBezTo>
                  <a:cubicBezTo>
                    <a:pt x="30" y="254"/>
                    <a:pt x="30" y="254"/>
                    <a:pt x="30" y="254"/>
                  </a:cubicBezTo>
                  <a:cubicBezTo>
                    <a:pt x="31" y="251"/>
                    <a:pt x="31" y="251"/>
                    <a:pt x="31" y="251"/>
                  </a:cubicBezTo>
                  <a:cubicBezTo>
                    <a:pt x="32" y="247"/>
                    <a:pt x="32" y="247"/>
                    <a:pt x="32" y="247"/>
                  </a:cubicBezTo>
                  <a:cubicBezTo>
                    <a:pt x="27" y="249"/>
                    <a:pt x="23" y="243"/>
                    <a:pt x="20" y="230"/>
                  </a:cubicBezTo>
                  <a:cubicBezTo>
                    <a:pt x="19" y="228"/>
                    <a:pt x="19" y="228"/>
                    <a:pt x="19" y="228"/>
                  </a:cubicBezTo>
                  <a:cubicBezTo>
                    <a:pt x="18" y="228"/>
                    <a:pt x="18" y="228"/>
                    <a:pt x="18" y="228"/>
                  </a:cubicBezTo>
                  <a:cubicBezTo>
                    <a:pt x="16" y="227"/>
                    <a:pt x="16" y="227"/>
                    <a:pt x="16" y="227"/>
                  </a:cubicBezTo>
                  <a:cubicBezTo>
                    <a:pt x="16" y="227"/>
                    <a:pt x="16" y="227"/>
                    <a:pt x="16" y="227"/>
                  </a:cubicBezTo>
                  <a:cubicBezTo>
                    <a:pt x="10" y="206"/>
                    <a:pt x="10" y="206"/>
                    <a:pt x="10" y="206"/>
                  </a:cubicBezTo>
                  <a:cubicBezTo>
                    <a:pt x="7" y="190"/>
                    <a:pt x="6" y="184"/>
                    <a:pt x="4" y="187"/>
                  </a:cubicBezTo>
                  <a:cubicBezTo>
                    <a:pt x="7" y="166"/>
                    <a:pt x="7" y="166"/>
                    <a:pt x="7" y="166"/>
                  </a:cubicBezTo>
                  <a:cubicBezTo>
                    <a:pt x="0" y="146"/>
                    <a:pt x="0" y="146"/>
                    <a:pt x="0" y="146"/>
                  </a:cubicBezTo>
                  <a:cubicBezTo>
                    <a:pt x="3" y="114"/>
                    <a:pt x="3" y="114"/>
                    <a:pt x="3" y="114"/>
                  </a:cubicBezTo>
                  <a:cubicBezTo>
                    <a:pt x="9" y="88"/>
                    <a:pt x="9" y="88"/>
                    <a:pt x="9" y="88"/>
                  </a:cubicBezTo>
                  <a:cubicBezTo>
                    <a:pt x="14" y="82"/>
                    <a:pt x="14" y="82"/>
                    <a:pt x="14" y="82"/>
                  </a:cubicBezTo>
                  <a:cubicBezTo>
                    <a:pt x="28" y="78"/>
                    <a:pt x="28" y="78"/>
                    <a:pt x="28" y="78"/>
                  </a:cubicBezTo>
                  <a:cubicBezTo>
                    <a:pt x="51" y="69"/>
                    <a:pt x="51" y="69"/>
                    <a:pt x="51" y="69"/>
                  </a:cubicBezTo>
                  <a:cubicBezTo>
                    <a:pt x="56" y="68"/>
                    <a:pt x="59" y="66"/>
                    <a:pt x="61" y="63"/>
                  </a:cubicBezTo>
                  <a:cubicBezTo>
                    <a:pt x="63" y="61"/>
                    <a:pt x="64" y="59"/>
                    <a:pt x="64" y="57"/>
                  </a:cubicBezTo>
                  <a:cubicBezTo>
                    <a:pt x="64" y="51"/>
                    <a:pt x="63" y="46"/>
                    <a:pt x="60" y="40"/>
                  </a:cubicBezTo>
                  <a:cubicBezTo>
                    <a:pt x="56" y="31"/>
                    <a:pt x="56" y="31"/>
                    <a:pt x="56" y="31"/>
                  </a:cubicBezTo>
                  <a:cubicBezTo>
                    <a:pt x="56" y="28"/>
                    <a:pt x="56" y="25"/>
                    <a:pt x="57" y="20"/>
                  </a:cubicBezTo>
                  <a:cubicBezTo>
                    <a:pt x="60" y="9"/>
                    <a:pt x="60" y="9"/>
                    <a:pt x="60" y="9"/>
                  </a:cubicBezTo>
                  <a:cubicBezTo>
                    <a:pt x="65" y="7"/>
                    <a:pt x="65" y="7"/>
                    <a:pt x="65" y="7"/>
                  </a:cubicBezTo>
                  <a:cubicBezTo>
                    <a:pt x="66" y="4"/>
                    <a:pt x="68" y="2"/>
                    <a:pt x="73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81" y="1"/>
                    <a:pt x="84" y="0"/>
                    <a:pt x="86" y="0"/>
                  </a:cubicBezTo>
                  <a:cubicBezTo>
                    <a:pt x="87" y="0"/>
                    <a:pt x="88" y="1"/>
                    <a:pt x="90" y="2"/>
                  </a:cubicBezTo>
                  <a:cubicBezTo>
                    <a:pt x="91" y="2"/>
                    <a:pt x="91" y="2"/>
                    <a:pt x="91" y="2"/>
                  </a:cubicBezTo>
                  <a:cubicBezTo>
                    <a:pt x="94" y="2"/>
                    <a:pt x="98" y="4"/>
                    <a:pt x="102" y="10"/>
                  </a:cubicBezTo>
                  <a:cubicBezTo>
                    <a:pt x="107" y="18"/>
                    <a:pt x="107" y="18"/>
                    <a:pt x="107" y="18"/>
                  </a:cubicBezTo>
                  <a:cubicBezTo>
                    <a:pt x="108" y="21"/>
                    <a:pt x="108" y="21"/>
                    <a:pt x="108" y="21"/>
                  </a:cubicBezTo>
                  <a:cubicBezTo>
                    <a:pt x="109" y="23"/>
                    <a:pt x="109" y="23"/>
                    <a:pt x="109" y="23"/>
                  </a:cubicBezTo>
                  <a:cubicBezTo>
                    <a:pt x="106" y="34"/>
                    <a:pt x="106" y="34"/>
                    <a:pt x="106" y="34"/>
                  </a:cubicBezTo>
                  <a:cubicBezTo>
                    <a:pt x="104" y="40"/>
                    <a:pt x="102" y="48"/>
                    <a:pt x="100" y="56"/>
                  </a:cubicBezTo>
                  <a:cubicBezTo>
                    <a:pt x="95" y="61"/>
                    <a:pt x="95" y="61"/>
                    <a:pt x="95" y="61"/>
                  </a:cubicBezTo>
                  <a:cubicBezTo>
                    <a:pt x="93" y="62"/>
                    <a:pt x="92" y="65"/>
                    <a:pt x="91" y="69"/>
                  </a:cubicBezTo>
                  <a:cubicBezTo>
                    <a:pt x="91" y="76"/>
                    <a:pt x="91" y="76"/>
                    <a:pt x="91" y="76"/>
                  </a:cubicBezTo>
                  <a:lnTo>
                    <a:pt x="92" y="77"/>
                  </a:lnTo>
                  <a:close/>
                  <a:moveTo>
                    <a:pt x="91" y="436"/>
                  </a:moveTo>
                  <a:cubicBezTo>
                    <a:pt x="91" y="437"/>
                    <a:pt x="91" y="437"/>
                    <a:pt x="91" y="437"/>
                  </a:cubicBezTo>
                  <a:lnTo>
                    <a:pt x="91" y="436"/>
                  </a:lnTo>
                  <a:close/>
                  <a:moveTo>
                    <a:pt x="122" y="279"/>
                  </a:moveTo>
                  <a:cubicBezTo>
                    <a:pt x="122" y="278"/>
                    <a:pt x="122" y="278"/>
                    <a:pt x="122" y="278"/>
                  </a:cubicBezTo>
                  <a:lnTo>
                    <a:pt x="122" y="279"/>
                  </a:lnTo>
                  <a:close/>
                  <a:moveTo>
                    <a:pt x="89" y="91"/>
                  </a:moveTo>
                  <a:cubicBezTo>
                    <a:pt x="89" y="91"/>
                    <a:pt x="89" y="91"/>
                    <a:pt x="89" y="91"/>
                  </a:cubicBezTo>
                  <a:close/>
                  <a:moveTo>
                    <a:pt x="62" y="64"/>
                  </a:moveTo>
                  <a:cubicBezTo>
                    <a:pt x="64" y="73"/>
                    <a:pt x="68" y="84"/>
                    <a:pt x="75" y="94"/>
                  </a:cubicBezTo>
                  <a:cubicBezTo>
                    <a:pt x="76" y="96"/>
                    <a:pt x="76" y="96"/>
                    <a:pt x="76" y="96"/>
                  </a:cubicBezTo>
                  <a:cubicBezTo>
                    <a:pt x="78" y="100"/>
                    <a:pt x="78" y="100"/>
                    <a:pt x="78" y="100"/>
                  </a:cubicBezTo>
                  <a:cubicBezTo>
                    <a:pt x="87" y="113"/>
                    <a:pt x="87" y="113"/>
                    <a:pt x="87" y="113"/>
                  </a:cubicBezTo>
                  <a:cubicBezTo>
                    <a:pt x="86" y="108"/>
                    <a:pt x="86" y="108"/>
                    <a:pt x="86" y="108"/>
                  </a:cubicBezTo>
                  <a:cubicBezTo>
                    <a:pt x="85" y="93"/>
                    <a:pt x="85" y="93"/>
                    <a:pt x="85" y="93"/>
                  </a:cubicBezTo>
                  <a:cubicBezTo>
                    <a:pt x="83" y="91"/>
                    <a:pt x="83" y="91"/>
                    <a:pt x="83" y="91"/>
                  </a:cubicBezTo>
                  <a:cubicBezTo>
                    <a:pt x="81" y="90"/>
                    <a:pt x="81" y="90"/>
                    <a:pt x="81" y="90"/>
                  </a:cubicBezTo>
                  <a:cubicBezTo>
                    <a:pt x="83" y="85"/>
                    <a:pt x="83" y="85"/>
                    <a:pt x="83" y="85"/>
                  </a:cubicBezTo>
                  <a:cubicBezTo>
                    <a:pt x="84" y="83"/>
                    <a:pt x="84" y="83"/>
                    <a:pt x="84" y="83"/>
                  </a:cubicBezTo>
                  <a:cubicBezTo>
                    <a:pt x="84" y="83"/>
                    <a:pt x="84" y="83"/>
                    <a:pt x="84" y="83"/>
                  </a:cubicBezTo>
                  <a:cubicBezTo>
                    <a:pt x="85" y="81"/>
                    <a:pt x="85" y="81"/>
                    <a:pt x="85" y="81"/>
                  </a:cubicBezTo>
                  <a:cubicBezTo>
                    <a:pt x="72" y="72"/>
                    <a:pt x="72" y="72"/>
                    <a:pt x="72" y="72"/>
                  </a:cubicBezTo>
                  <a:lnTo>
                    <a:pt x="62" y="64"/>
                  </a:lnTo>
                  <a:close/>
                  <a:moveTo>
                    <a:pt x="103" y="153"/>
                  </a:moveTo>
                  <a:cubicBezTo>
                    <a:pt x="101" y="152"/>
                    <a:pt x="101" y="152"/>
                    <a:pt x="101" y="152"/>
                  </a:cubicBezTo>
                  <a:cubicBezTo>
                    <a:pt x="99" y="153"/>
                    <a:pt x="99" y="153"/>
                    <a:pt x="99" y="153"/>
                  </a:cubicBezTo>
                  <a:cubicBezTo>
                    <a:pt x="98" y="155"/>
                    <a:pt x="98" y="155"/>
                    <a:pt x="98" y="155"/>
                  </a:cubicBezTo>
                  <a:cubicBezTo>
                    <a:pt x="99" y="157"/>
                    <a:pt x="99" y="157"/>
                    <a:pt x="99" y="157"/>
                  </a:cubicBezTo>
                  <a:cubicBezTo>
                    <a:pt x="101" y="158"/>
                    <a:pt x="101" y="158"/>
                    <a:pt x="101" y="158"/>
                  </a:cubicBezTo>
                  <a:cubicBezTo>
                    <a:pt x="102" y="158"/>
                    <a:pt x="102" y="158"/>
                    <a:pt x="103" y="157"/>
                  </a:cubicBezTo>
                  <a:cubicBezTo>
                    <a:pt x="104" y="155"/>
                    <a:pt x="104" y="155"/>
                    <a:pt x="104" y="155"/>
                  </a:cubicBezTo>
                  <a:lnTo>
                    <a:pt x="103" y="153"/>
                  </a:lnTo>
                  <a:close/>
                  <a:moveTo>
                    <a:pt x="107" y="180"/>
                  </a:moveTo>
                  <a:cubicBezTo>
                    <a:pt x="106" y="178"/>
                    <a:pt x="106" y="178"/>
                    <a:pt x="106" y="178"/>
                  </a:cubicBezTo>
                  <a:cubicBezTo>
                    <a:pt x="106" y="177"/>
                    <a:pt x="105" y="177"/>
                    <a:pt x="104" y="177"/>
                  </a:cubicBezTo>
                  <a:cubicBezTo>
                    <a:pt x="103" y="177"/>
                    <a:pt x="103" y="177"/>
                    <a:pt x="103" y="178"/>
                  </a:cubicBezTo>
                  <a:cubicBezTo>
                    <a:pt x="102" y="180"/>
                    <a:pt x="102" y="180"/>
                    <a:pt x="102" y="180"/>
                  </a:cubicBezTo>
                  <a:cubicBezTo>
                    <a:pt x="103" y="182"/>
                    <a:pt x="103" y="182"/>
                    <a:pt x="103" y="182"/>
                  </a:cubicBezTo>
                  <a:cubicBezTo>
                    <a:pt x="104" y="183"/>
                    <a:pt x="104" y="183"/>
                    <a:pt x="104" y="183"/>
                  </a:cubicBezTo>
                  <a:cubicBezTo>
                    <a:pt x="106" y="182"/>
                    <a:pt x="106" y="182"/>
                    <a:pt x="106" y="182"/>
                  </a:cubicBezTo>
                  <a:lnTo>
                    <a:pt x="107" y="180"/>
                  </a:lnTo>
                  <a:close/>
                  <a:moveTo>
                    <a:pt x="111" y="205"/>
                  </a:moveTo>
                  <a:cubicBezTo>
                    <a:pt x="109" y="204"/>
                    <a:pt x="109" y="204"/>
                    <a:pt x="109" y="204"/>
                  </a:cubicBezTo>
                  <a:cubicBezTo>
                    <a:pt x="108" y="204"/>
                    <a:pt x="107" y="205"/>
                    <a:pt x="107" y="205"/>
                  </a:cubicBezTo>
                  <a:cubicBezTo>
                    <a:pt x="106" y="208"/>
                    <a:pt x="106" y="208"/>
                    <a:pt x="106" y="208"/>
                  </a:cubicBezTo>
                  <a:cubicBezTo>
                    <a:pt x="107" y="210"/>
                    <a:pt x="107" y="210"/>
                    <a:pt x="107" y="210"/>
                  </a:cubicBezTo>
                  <a:cubicBezTo>
                    <a:pt x="107" y="210"/>
                    <a:pt x="108" y="211"/>
                    <a:pt x="109" y="211"/>
                  </a:cubicBezTo>
                  <a:cubicBezTo>
                    <a:pt x="111" y="210"/>
                    <a:pt x="111" y="210"/>
                    <a:pt x="111" y="210"/>
                  </a:cubicBezTo>
                  <a:cubicBezTo>
                    <a:pt x="111" y="208"/>
                    <a:pt x="111" y="208"/>
                    <a:pt x="111" y="208"/>
                  </a:cubicBezTo>
                  <a:lnTo>
                    <a:pt x="111" y="205"/>
                  </a:lnTo>
                  <a:close/>
                  <a:moveTo>
                    <a:pt x="111" y="232"/>
                  </a:moveTo>
                  <a:cubicBezTo>
                    <a:pt x="111" y="230"/>
                    <a:pt x="111" y="230"/>
                    <a:pt x="111" y="230"/>
                  </a:cubicBezTo>
                  <a:cubicBezTo>
                    <a:pt x="109" y="229"/>
                    <a:pt x="109" y="229"/>
                    <a:pt x="109" y="229"/>
                  </a:cubicBezTo>
                  <a:cubicBezTo>
                    <a:pt x="108" y="229"/>
                    <a:pt x="107" y="229"/>
                    <a:pt x="107" y="230"/>
                  </a:cubicBezTo>
                  <a:cubicBezTo>
                    <a:pt x="106" y="232"/>
                    <a:pt x="106" y="232"/>
                    <a:pt x="106" y="232"/>
                  </a:cubicBezTo>
                  <a:cubicBezTo>
                    <a:pt x="107" y="234"/>
                    <a:pt x="107" y="234"/>
                    <a:pt x="107" y="234"/>
                  </a:cubicBezTo>
                  <a:cubicBezTo>
                    <a:pt x="107" y="235"/>
                    <a:pt x="108" y="235"/>
                    <a:pt x="109" y="235"/>
                  </a:cubicBezTo>
                  <a:cubicBezTo>
                    <a:pt x="111" y="234"/>
                    <a:pt x="111" y="234"/>
                    <a:pt x="111" y="234"/>
                  </a:cubicBezTo>
                  <a:lnTo>
                    <a:pt x="111" y="232"/>
                  </a:lnTo>
                  <a:close/>
                  <a:moveTo>
                    <a:pt x="84" y="353"/>
                  </a:moveTo>
                  <a:cubicBezTo>
                    <a:pt x="90" y="259"/>
                    <a:pt x="90" y="259"/>
                    <a:pt x="90" y="259"/>
                  </a:cubicBezTo>
                  <a:cubicBezTo>
                    <a:pt x="77" y="258"/>
                    <a:pt x="77" y="258"/>
                    <a:pt x="77" y="258"/>
                  </a:cubicBezTo>
                  <a:cubicBezTo>
                    <a:pt x="77" y="349"/>
                    <a:pt x="77" y="349"/>
                    <a:pt x="77" y="349"/>
                  </a:cubicBezTo>
                  <a:cubicBezTo>
                    <a:pt x="82" y="364"/>
                    <a:pt x="82" y="364"/>
                    <a:pt x="82" y="364"/>
                  </a:cubicBezTo>
                  <a:cubicBezTo>
                    <a:pt x="81" y="364"/>
                    <a:pt x="81" y="364"/>
                    <a:pt x="81" y="364"/>
                  </a:cubicBezTo>
                  <a:cubicBezTo>
                    <a:pt x="78" y="385"/>
                    <a:pt x="75" y="395"/>
                    <a:pt x="72" y="396"/>
                  </a:cubicBezTo>
                  <a:cubicBezTo>
                    <a:pt x="74" y="418"/>
                    <a:pt x="74" y="418"/>
                    <a:pt x="74" y="418"/>
                  </a:cubicBezTo>
                  <a:cubicBezTo>
                    <a:pt x="67" y="439"/>
                    <a:pt x="67" y="439"/>
                    <a:pt x="67" y="439"/>
                  </a:cubicBezTo>
                  <a:cubicBezTo>
                    <a:pt x="70" y="462"/>
                    <a:pt x="70" y="462"/>
                    <a:pt x="70" y="462"/>
                  </a:cubicBezTo>
                  <a:cubicBezTo>
                    <a:pt x="77" y="451"/>
                    <a:pt x="77" y="451"/>
                    <a:pt x="77" y="451"/>
                  </a:cubicBezTo>
                  <a:cubicBezTo>
                    <a:pt x="77" y="450"/>
                    <a:pt x="77" y="450"/>
                    <a:pt x="77" y="450"/>
                  </a:cubicBezTo>
                  <a:cubicBezTo>
                    <a:pt x="77" y="443"/>
                    <a:pt x="77" y="443"/>
                    <a:pt x="77" y="443"/>
                  </a:cubicBezTo>
                  <a:cubicBezTo>
                    <a:pt x="77" y="443"/>
                    <a:pt x="77" y="443"/>
                    <a:pt x="77" y="443"/>
                  </a:cubicBezTo>
                  <a:cubicBezTo>
                    <a:pt x="74" y="434"/>
                    <a:pt x="74" y="434"/>
                    <a:pt x="74" y="434"/>
                  </a:cubicBezTo>
                  <a:cubicBezTo>
                    <a:pt x="80" y="418"/>
                    <a:pt x="80" y="418"/>
                    <a:pt x="80" y="418"/>
                  </a:cubicBezTo>
                  <a:cubicBezTo>
                    <a:pt x="77" y="406"/>
                    <a:pt x="77" y="406"/>
                    <a:pt x="77" y="406"/>
                  </a:cubicBezTo>
                  <a:cubicBezTo>
                    <a:pt x="88" y="371"/>
                    <a:pt x="88" y="371"/>
                    <a:pt x="88" y="371"/>
                  </a:cubicBezTo>
                  <a:lnTo>
                    <a:pt x="84" y="353"/>
                  </a:lnTo>
                  <a:close/>
                  <a:moveTo>
                    <a:pt x="77" y="450"/>
                  </a:moveTo>
                  <a:cubicBezTo>
                    <a:pt x="77" y="450"/>
                    <a:pt x="77" y="450"/>
                    <a:pt x="77" y="450"/>
                  </a:cubicBez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Calibri" pitchFamily="34" charset="0"/>
              </a:endParaRPr>
            </a:p>
          </p:txBody>
        </p:sp>
        <p:sp>
          <p:nvSpPr>
            <p:cNvPr id="26" name="Freeform 657"/>
            <p:cNvSpPr>
              <a:spLocks noEditPoints="1"/>
            </p:cNvSpPr>
            <p:nvPr/>
          </p:nvSpPr>
          <p:spPr bwMode="auto">
            <a:xfrm>
              <a:off x="5775325" y="1465263"/>
              <a:ext cx="268288" cy="1379538"/>
            </a:xfrm>
            <a:custGeom>
              <a:avLst/>
              <a:gdLst/>
              <a:ahLst/>
              <a:cxnLst>
                <a:cxn ang="0">
                  <a:pos x="16" y="345"/>
                </a:cxn>
                <a:cxn ang="0">
                  <a:pos x="22" y="336"/>
                </a:cxn>
                <a:cxn ang="0">
                  <a:pos x="23" y="322"/>
                </a:cxn>
                <a:cxn ang="0">
                  <a:pos x="27" y="292"/>
                </a:cxn>
                <a:cxn ang="0">
                  <a:pos x="45" y="246"/>
                </a:cxn>
                <a:cxn ang="0">
                  <a:pos x="55" y="183"/>
                </a:cxn>
                <a:cxn ang="0">
                  <a:pos x="47" y="247"/>
                </a:cxn>
                <a:cxn ang="0">
                  <a:pos x="41" y="280"/>
                </a:cxn>
                <a:cxn ang="0">
                  <a:pos x="31" y="312"/>
                </a:cxn>
                <a:cxn ang="0">
                  <a:pos x="32" y="325"/>
                </a:cxn>
                <a:cxn ang="0">
                  <a:pos x="31" y="333"/>
                </a:cxn>
                <a:cxn ang="0">
                  <a:pos x="25" y="340"/>
                </a:cxn>
                <a:cxn ang="0">
                  <a:pos x="24" y="341"/>
                </a:cxn>
                <a:cxn ang="0">
                  <a:pos x="33" y="325"/>
                </a:cxn>
                <a:cxn ang="0">
                  <a:pos x="65" y="169"/>
                </a:cxn>
                <a:cxn ang="0">
                  <a:pos x="65" y="154"/>
                </a:cxn>
                <a:cxn ang="0">
                  <a:pos x="53" y="55"/>
                </a:cxn>
                <a:cxn ang="0">
                  <a:pos x="57" y="3"/>
                </a:cxn>
                <a:cxn ang="0">
                  <a:pos x="71" y="158"/>
                </a:cxn>
                <a:cxn ang="0">
                  <a:pos x="69" y="172"/>
                </a:cxn>
                <a:cxn ang="0">
                  <a:pos x="68" y="177"/>
                </a:cxn>
                <a:cxn ang="0">
                  <a:pos x="66" y="185"/>
                </a:cxn>
                <a:cxn ang="0">
                  <a:pos x="63" y="184"/>
                </a:cxn>
                <a:cxn ang="0">
                  <a:pos x="36" y="58"/>
                </a:cxn>
                <a:cxn ang="0">
                  <a:pos x="36" y="62"/>
                </a:cxn>
                <a:cxn ang="0">
                  <a:pos x="32" y="62"/>
                </a:cxn>
                <a:cxn ang="0">
                  <a:pos x="32" y="58"/>
                </a:cxn>
                <a:cxn ang="0">
                  <a:pos x="39" y="83"/>
                </a:cxn>
                <a:cxn ang="0">
                  <a:pos x="39" y="87"/>
                </a:cxn>
                <a:cxn ang="0">
                  <a:pos x="36" y="87"/>
                </a:cxn>
                <a:cxn ang="0">
                  <a:pos x="36" y="83"/>
                </a:cxn>
                <a:cxn ang="0">
                  <a:pos x="39" y="83"/>
                </a:cxn>
                <a:cxn ang="0">
                  <a:pos x="44" y="110"/>
                </a:cxn>
                <a:cxn ang="0">
                  <a:pos x="44" y="115"/>
                </a:cxn>
                <a:cxn ang="0">
                  <a:pos x="40" y="115"/>
                </a:cxn>
                <a:cxn ang="0">
                  <a:pos x="40" y="110"/>
                </a:cxn>
                <a:cxn ang="0">
                  <a:pos x="44" y="135"/>
                </a:cxn>
                <a:cxn ang="0">
                  <a:pos x="44" y="139"/>
                </a:cxn>
                <a:cxn ang="0">
                  <a:pos x="40" y="139"/>
                </a:cxn>
                <a:cxn ang="0">
                  <a:pos x="40" y="135"/>
                </a:cxn>
                <a:cxn ang="0">
                  <a:pos x="44" y="135"/>
                </a:cxn>
                <a:cxn ang="0">
                  <a:pos x="17" y="258"/>
                </a:cxn>
                <a:cxn ang="0">
                  <a:pos x="10" y="311"/>
                </a:cxn>
                <a:cxn ang="0">
                  <a:pos x="7" y="339"/>
                </a:cxn>
                <a:cxn ang="0">
                  <a:pos x="10" y="348"/>
                </a:cxn>
                <a:cxn ang="0">
                  <a:pos x="10" y="356"/>
                </a:cxn>
                <a:cxn ang="0">
                  <a:pos x="0" y="344"/>
                </a:cxn>
                <a:cxn ang="0">
                  <a:pos x="5" y="301"/>
                </a:cxn>
                <a:cxn ang="0">
                  <a:pos x="15" y="269"/>
                </a:cxn>
                <a:cxn ang="0">
                  <a:pos x="10" y="163"/>
                </a:cxn>
                <a:cxn ang="0">
                  <a:pos x="10" y="355"/>
                </a:cxn>
              </a:cxnLst>
              <a:rect l="0" t="0" r="r" b="b"/>
              <a:pathLst>
                <a:path w="71" h="367">
                  <a:moveTo>
                    <a:pt x="24" y="341"/>
                  </a:moveTo>
                  <a:cubicBezTo>
                    <a:pt x="16" y="345"/>
                    <a:pt x="16" y="345"/>
                    <a:pt x="16" y="345"/>
                  </a:cubicBezTo>
                  <a:cubicBezTo>
                    <a:pt x="13" y="347"/>
                    <a:pt x="13" y="347"/>
                    <a:pt x="13" y="347"/>
                  </a:cubicBezTo>
                  <a:cubicBezTo>
                    <a:pt x="22" y="336"/>
                    <a:pt x="22" y="336"/>
                    <a:pt x="22" y="336"/>
                  </a:cubicBezTo>
                  <a:cubicBezTo>
                    <a:pt x="16" y="337"/>
                    <a:pt x="16" y="337"/>
                    <a:pt x="16" y="337"/>
                  </a:cubicBezTo>
                  <a:cubicBezTo>
                    <a:pt x="23" y="322"/>
                    <a:pt x="23" y="322"/>
                    <a:pt x="23" y="322"/>
                  </a:cubicBezTo>
                  <a:cubicBezTo>
                    <a:pt x="28" y="301"/>
                    <a:pt x="28" y="301"/>
                    <a:pt x="28" y="301"/>
                  </a:cubicBezTo>
                  <a:cubicBezTo>
                    <a:pt x="27" y="292"/>
                    <a:pt x="27" y="292"/>
                    <a:pt x="27" y="292"/>
                  </a:cubicBezTo>
                  <a:cubicBezTo>
                    <a:pt x="36" y="280"/>
                    <a:pt x="36" y="280"/>
                    <a:pt x="36" y="280"/>
                  </a:cubicBezTo>
                  <a:cubicBezTo>
                    <a:pt x="45" y="246"/>
                    <a:pt x="45" y="246"/>
                    <a:pt x="45" y="246"/>
                  </a:cubicBezTo>
                  <a:cubicBezTo>
                    <a:pt x="45" y="164"/>
                    <a:pt x="45" y="164"/>
                    <a:pt x="45" y="164"/>
                  </a:cubicBezTo>
                  <a:cubicBezTo>
                    <a:pt x="55" y="183"/>
                    <a:pt x="55" y="183"/>
                    <a:pt x="55" y="183"/>
                  </a:cubicBezTo>
                  <a:cubicBezTo>
                    <a:pt x="48" y="244"/>
                    <a:pt x="48" y="244"/>
                    <a:pt x="48" y="244"/>
                  </a:cubicBezTo>
                  <a:cubicBezTo>
                    <a:pt x="47" y="247"/>
                    <a:pt x="47" y="247"/>
                    <a:pt x="47" y="247"/>
                  </a:cubicBezTo>
                  <a:cubicBezTo>
                    <a:pt x="48" y="251"/>
                    <a:pt x="47" y="256"/>
                    <a:pt x="46" y="261"/>
                  </a:cubicBezTo>
                  <a:cubicBezTo>
                    <a:pt x="45" y="266"/>
                    <a:pt x="43" y="272"/>
                    <a:pt x="41" y="280"/>
                  </a:cubicBezTo>
                  <a:cubicBezTo>
                    <a:pt x="36" y="293"/>
                    <a:pt x="36" y="293"/>
                    <a:pt x="36" y="293"/>
                  </a:cubicBezTo>
                  <a:cubicBezTo>
                    <a:pt x="31" y="312"/>
                    <a:pt x="31" y="312"/>
                    <a:pt x="31" y="312"/>
                  </a:cubicBezTo>
                  <a:cubicBezTo>
                    <a:pt x="31" y="319"/>
                    <a:pt x="31" y="319"/>
                    <a:pt x="31" y="319"/>
                  </a:cubicBezTo>
                  <a:cubicBezTo>
                    <a:pt x="32" y="325"/>
                    <a:pt x="32" y="325"/>
                    <a:pt x="32" y="325"/>
                  </a:cubicBezTo>
                  <a:cubicBezTo>
                    <a:pt x="33" y="325"/>
                    <a:pt x="33" y="325"/>
                    <a:pt x="33" y="325"/>
                  </a:cubicBezTo>
                  <a:cubicBezTo>
                    <a:pt x="33" y="329"/>
                    <a:pt x="32" y="331"/>
                    <a:pt x="31" y="333"/>
                  </a:cubicBezTo>
                  <a:cubicBezTo>
                    <a:pt x="30" y="335"/>
                    <a:pt x="30" y="335"/>
                    <a:pt x="30" y="335"/>
                  </a:cubicBezTo>
                  <a:cubicBezTo>
                    <a:pt x="25" y="340"/>
                    <a:pt x="25" y="340"/>
                    <a:pt x="25" y="340"/>
                  </a:cubicBezTo>
                  <a:cubicBezTo>
                    <a:pt x="24" y="342"/>
                    <a:pt x="24" y="342"/>
                    <a:pt x="24" y="342"/>
                  </a:cubicBezTo>
                  <a:lnTo>
                    <a:pt x="24" y="341"/>
                  </a:lnTo>
                  <a:close/>
                  <a:moveTo>
                    <a:pt x="33" y="325"/>
                  </a:moveTo>
                  <a:cubicBezTo>
                    <a:pt x="33" y="325"/>
                    <a:pt x="33" y="325"/>
                    <a:pt x="33" y="325"/>
                  </a:cubicBezTo>
                  <a:close/>
                  <a:moveTo>
                    <a:pt x="63" y="184"/>
                  </a:moveTo>
                  <a:cubicBezTo>
                    <a:pt x="65" y="169"/>
                    <a:pt x="65" y="169"/>
                    <a:pt x="65" y="169"/>
                  </a:cubicBezTo>
                  <a:cubicBezTo>
                    <a:pt x="53" y="90"/>
                    <a:pt x="53" y="90"/>
                    <a:pt x="53" y="90"/>
                  </a:cubicBezTo>
                  <a:cubicBezTo>
                    <a:pt x="65" y="154"/>
                    <a:pt x="65" y="154"/>
                    <a:pt x="65" y="154"/>
                  </a:cubicBezTo>
                  <a:cubicBezTo>
                    <a:pt x="67" y="154"/>
                    <a:pt x="67" y="154"/>
                    <a:pt x="67" y="154"/>
                  </a:cubicBezTo>
                  <a:cubicBezTo>
                    <a:pt x="53" y="55"/>
                    <a:pt x="53" y="55"/>
                    <a:pt x="53" y="55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57" y="3"/>
                    <a:pt x="57" y="3"/>
                    <a:pt x="57" y="3"/>
                  </a:cubicBezTo>
                  <a:cubicBezTo>
                    <a:pt x="58" y="53"/>
                    <a:pt x="58" y="53"/>
                    <a:pt x="58" y="53"/>
                  </a:cubicBezTo>
                  <a:cubicBezTo>
                    <a:pt x="71" y="158"/>
                    <a:pt x="71" y="158"/>
                    <a:pt x="71" y="158"/>
                  </a:cubicBezTo>
                  <a:cubicBezTo>
                    <a:pt x="67" y="158"/>
                    <a:pt x="67" y="158"/>
                    <a:pt x="67" y="158"/>
                  </a:cubicBezTo>
                  <a:cubicBezTo>
                    <a:pt x="69" y="172"/>
                    <a:pt x="69" y="172"/>
                    <a:pt x="69" y="172"/>
                  </a:cubicBezTo>
                  <a:cubicBezTo>
                    <a:pt x="69" y="173"/>
                    <a:pt x="69" y="173"/>
                    <a:pt x="69" y="173"/>
                  </a:cubicBezTo>
                  <a:cubicBezTo>
                    <a:pt x="68" y="177"/>
                    <a:pt x="68" y="177"/>
                    <a:pt x="68" y="177"/>
                  </a:cubicBezTo>
                  <a:cubicBezTo>
                    <a:pt x="68" y="178"/>
                    <a:pt x="68" y="178"/>
                    <a:pt x="68" y="178"/>
                  </a:cubicBezTo>
                  <a:cubicBezTo>
                    <a:pt x="66" y="185"/>
                    <a:pt x="66" y="185"/>
                    <a:pt x="66" y="185"/>
                  </a:cubicBezTo>
                  <a:cubicBezTo>
                    <a:pt x="63" y="185"/>
                    <a:pt x="63" y="185"/>
                    <a:pt x="63" y="185"/>
                  </a:cubicBezTo>
                  <a:cubicBezTo>
                    <a:pt x="63" y="184"/>
                    <a:pt x="63" y="184"/>
                    <a:pt x="63" y="184"/>
                  </a:cubicBezTo>
                  <a:close/>
                  <a:moveTo>
                    <a:pt x="34" y="57"/>
                  </a:moveTo>
                  <a:cubicBezTo>
                    <a:pt x="36" y="58"/>
                    <a:pt x="36" y="58"/>
                    <a:pt x="36" y="58"/>
                  </a:cubicBezTo>
                  <a:cubicBezTo>
                    <a:pt x="37" y="60"/>
                    <a:pt x="37" y="60"/>
                    <a:pt x="37" y="60"/>
                  </a:cubicBezTo>
                  <a:cubicBezTo>
                    <a:pt x="36" y="62"/>
                    <a:pt x="36" y="62"/>
                    <a:pt x="36" y="62"/>
                  </a:cubicBezTo>
                  <a:cubicBezTo>
                    <a:pt x="35" y="63"/>
                    <a:pt x="35" y="63"/>
                    <a:pt x="34" y="63"/>
                  </a:cubicBezTo>
                  <a:cubicBezTo>
                    <a:pt x="32" y="62"/>
                    <a:pt x="32" y="62"/>
                    <a:pt x="32" y="62"/>
                  </a:cubicBezTo>
                  <a:cubicBezTo>
                    <a:pt x="31" y="60"/>
                    <a:pt x="31" y="60"/>
                    <a:pt x="31" y="60"/>
                  </a:cubicBezTo>
                  <a:cubicBezTo>
                    <a:pt x="32" y="58"/>
                    <a:pt x="32" y="58"/>
                    <a:pt x="32" y="58"/>
                  </a:cubicBezTo>
                  <a:lnTo>
                    <a:pt x="34" y="57"/>
                  </a:lnTo>
                  <a:close/>
                  <a:moveTo>
                    <a:pt x="39" y="83"/>
                  </a:moveTo>
                  <a:cubicBezTo>
                    <a:pt x="40" y="85"/>
                    <a:pt x="40" y="85"/>
                    <a:pt x="40" y="85"/>
                  </a:cubicBezTo>
                  <a:cubicBezTo>
                    <a:pt x="39" y="87"/>
                    <a:pt x="39" y="87"/>
                    <a:pt x="39" y="87"/>
                  </a:cubicBezTo>
                  <a:cubicBezTo>
                    <a:pt x="37" y="88"/>
                    <a:pt x="37" y="88"/>
                    <a:pt x="37" y="88"/>
                  </a:cubicBezTo>
                  <a:cubicBezTo>
                    <a:pt x="36" y="87"/>
                    <a:pt x="36" y="87"/>
                    <a:pt x="36" y="87"/>
                  </a:cubicBezTo>
                  <a:cubicBezTo>
                    <a:pt x="35" y="85"/>
                    <a:pt x="35" y="85"/>
                    <a:pt x="35" y="85"/>
                  </a:cubicBezTo>
                  <a:cubicBezTo>
                    <a:pt x="36" y="83"/>
                    <a:pt x="36" y="83"/>
                    <a:pt x="36" y="83"/>
                  </a:cubicBezTo>
                  <a:cubicBezTo>
                    <a:pt x="36" y="82"/>
                    <a:pt x="36" y="82"/>
                    <a:pt x="37" y="82"/>
                  </a:cubicBezTo>
                  <a:cubicBezTo>
                    <a:pt x="38" y="82"/>
                    <a:pt x="39" y="82"/>
                    <a:pt x="39" y="83"/>
                  </a:cubicBezTo>
                  <a:close/>
                  <a:moveTo>
                    <a:pt x="42" y="109"/>
                  </a:moveTo>
                  <a:cubicBezTo>
                    <a:pt x="44" y="110"/>
                    <a:pt x="44" y="110"/>
                    <a:pt x="44" y="110"/>
                  </a:cubicBezTo>
                  <a:cubicBezTo>
                    <a:pt x="44" y="113"/>
                    <a:pt x="44" y="113"/>
                    <a:pt x="44" y="113"/>
                  </a:cubicBezTo>
                  <a:cubicBezTo>
                    <a:pt x="44" y="115"/>
                    <a:pt x="44" y="115"/>
                    <a:pt x="44" y="115"/>
                  </a:cubicBezTo>
                  <a:cubicBezTo>
                    <a:pt x="42" y="116"/>
                    <a:pt x="42" y="116"/>
                    <a:pt x="42" y="116"/>
                  </a:cubicBezTo>
                  <a:cubicBezTo>
                    <a:pt x="41" y="116"/>
                    <a:pt x="40" y="115"/>
                    <a:pt x="40" y="115"/>
                  </a:cubicBezTo>
                  <a:cubicBezTo>
                    <a:pt x="39" y="113"/>
                    <a:pt x="39" y="113"/>
                    <a:pt x="39" y="113"/>
                  </a:cubicBezTo>
                  <a:cubicBezTo>
                    <a:pt x="40" y="110"/>
                    <a:pt x="40" y="110"/>
                    <a:pt x="40" y="110"/>
                  </a:cubicBezTo>
                  <a:cubicBezTo>
                    <a:pt x="40" y="110"/>
                    <a:pt x="41" y="109"/>
                    <a:pt x="42" y="109"/>
                  </a:cubicBezTo>
                  <a:close/>
                  <a:moveTo>
                    <a:pt x="44" y="135"/>
                  </a:moveTo>
                  <a:cubicBezTo>
                    <a:pt x="44" y="137"/>
                    <a:pt x="44" y="137"/>
                    <a:pt x="44" y="137"/>
                  </a:cubicBezTo>
                  <a:cubicBezTo>
                    <a:pt x="44" y="139"/>
                    <a:pt x="44" y="139"/>
                    <a:pt x="44" y="139"/>
                  </a:cubicBezTo>
                  <a:cubicBezTo>
                    <a:pt x="42" y="140"/>
                    <a:pt x="42" y="140"/>
                    <a:pt x="42" y="140"/>
                  </a:cubicBezTo>
                  <a:cubicBezTo>
                    <a:pt x="41" y="140"/>
                    <a:pt x="40" y="140"/>
                    <a:pt x="40" y="139"/>
                  </a:cubicBezTo>
                  <a:cubicBezTo>
                    <a:pt x="39" y="137"/>
                    <a:pt x="39" y="137"/>
                    <a:pt x="39" y="137"/>
                  </a:cubicBezTo>
                  <a:cubicBezTo>
                    <a:pt x="40" y="135"/>
                    <a:pt x="40" y="135"/>
                    <a:pt x="40" y="135"/>
                  </a:cubicBezTo>
                  <a:cubicBezTo>
                    <a:pt x="40" y="134"/>
                    <a:pt x="41" y="134"/>
                    <a:pt x="42" y="134"/>
                  </a:cubicBezTo>
                  <a:lnTo>
                    <a:pt x="44" y="135"/>
                  </a:lnTo>
                  <a:close/>
                  <a:moveTo>
                    <a:pt x="23" y="164"/>
                  </a:moveTo>
                  <a:cubicBezTo>
                    <a:pt x="17" y="258"/>
                    <a:pt x="17" y="258"/>
                    <a:pt x="17" y="258"/>
                  </a:cubicBezTo>
                  <a:cubicBezTo>
                    <a:pt x="21" y="276"/>
                    <a:pt x="21" y="276"/>
                    <a:pt x="21" y="276"/>
                  </a:cubicBezTo>
                  <a:cubicBezTo>
                    <a:pt x="10" y="311"/>
                    <a:pt x="10" y="311"/>
                    <a:pt x="10" y="311"/>
                  </a:cubicBezTo>
                  <a:cubicBezTo>
                    <a:pt x="13" y="323"/>
                    <a:pt x="13" y="323"/>
                    <a:pt x="13" y="323"/>
                  </a:cubicBezTo>
                  <a:cubicBezTo>
                    <a:pt x="7" y="339"/>
                    <a:pt x="7" y="339"/>
                    <a:pt x="7" y="339"/>
                  </a:cubicBezTo>
                  <a:cubicBezTo>
                    <a:pt x="10" y="348"/>
                    <a:pt x="10" y="348"/>
                    <a:pt x="10" y="348"/>
                  </a:cubicBezTo>
                  <a:cubicBezTo>
                    <a:pt x="10" y="348"/>
                    <a:pt x="10" y="348"/>
                    <a:pt x="10" y="348"/>
                  </a:cubicBezTo>
                  <a:cubicBezTo>
                    <a:pt x="10" y="355"/>
                    <a:pt x="10" y="355"/>
                    <a:pt x="10" y="355"/>
                  </a:cubicBezTo>
                  <a:cubicBezTo>
                    <a:pt x="10" y="356"/>
                    <a:pt x="10" y="356"/>
                    <a:pt x="10" y="356"/>
                  </a:cubicBezTo>
                  <a:cubicBezTo>
                    <a:pt x="3" y="367"/>
                    <a:pt x="3" y="367"/>
                    <a:pt x="3" y="367"/>
                  </a:cubicBezTo>
                  <a:cubicBezTo>
                    <a:pt x="0" y="344"/>
                    <a:pt x="0" y="344"/>
                    <a:pt x="0" y="344"/>
                  </a:cubicBezTo>
                  <a:cubicBezTo>
                    <a:pt x="7" y="323"/>
                    <a:pt x="7" y="323"/>
                    <a:pt x="7" y="323"/>
                  </a:cubicBezTo>
                  <a:cubicBezTo>
                    <a:pt x="5" y="301"/>
                    <a:pt x="5" y="301"/>
                    <a:pt x="5" y="301"/>
                  </a:cubicBezTo>
                  <a:cubicBezTo>
                    <a:pt x="8" y="300"/>
                    <a:pt x="11" y="290"/>
                    <a:pt x="14" y="269"/>
                  </a:cubicBezTo>
                  <a:cubicBezTo>
                    <a:pt x="15" y="269"/>
                    <a:pt x="15" y="269"/>
                    <a:pt x="15" y="269"/>
                  </a:cubicBezTo>
                  <a:cubicBezTo>
                    <a:pt x="10" y="254"/>
                    <a:pt x="10" y="254"/>
                    <a:pt x="10" y="254"/>
                  </a:cubicBezTo>
                  <a:cubicBezTo>
                    <a:pt x="10" y="163"/>
                    <a:pt x="10" y="163"/>
                    <a:pt x="10" y="163"/>
                  </a:cubicBezTo>
                  <a:lnTo>
                    <a:pt x="23" y="164"/>
                  </a:lnTo>
                  <a:close/>
                  <a:moveTo>
                    <a:pt x="10" y="355"/>
                  </a:moveTo>
                  <a:cubicBezTo>
                    <a:pt x="10" y="355"/>
                    <a:pt x="10" y="355"/>
                    <a:pt x="10" y="355"/>
                  </a:cubicBezTo>
                  <a:close/>
                </a:path>
              </a:pathLst>
            </a:custGeom>
            <a:solidFill>
              <a:srgbClr val="40404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Calibri" pitchFamily="34" charset="0"/>
              </a:endParaRPr>
            </a:p>
          </p:txBody>
        </p:sp>
        <p:sp>
          <p:nvSpPr>
            <p:cNvPr id="27" name="Freeform 658"/>
            <p:cNvSpPr>
              <a:spLocks noEditPoints="1"/>
            </p:cNvSpPr>
            <p:nvPr/>
          </p:nvSpPr>
          <p:spPr bwMode="auto">
            <a:xfrm>
              <a:off x="5757863" y="1347788"/>
              <a:ext cx="153988" cy="266700"/>
            </a:xfrm>
            <a:custGeom>
              <a:avLst/>
              <a:gdLst/>
              <a:ahLst/>
              <a:cxnLst>
                <a:cxn ang="0">
                  <a:pos x="30" y="13"/>
                </a:cxn>
                <a:cxn ang="0">
                  <a:pos x="30" y="21"/>
                </a:cxn>
                <a:cxn ang="0">
                  <a:pos x="34" y="28"/>
                </a:cxn>
                <a:cxn ang="0">
                  <a:pos x="28" y="24"/>
                </a:cxn>
                <a:cxn ang="0">
                  <a:pos x="28" y="23"/>
                </a:cxn>
                <a:cxn ang="0">
                  <a:pos x="24" y="17"/>
                </a:cxn>
                <a:cxn ang="0">
                  <a:pos x="30" y="13"/>
                </a:cxn>
                <a:cxn ang="0">
                  <a:pos x="28" y="24"/>
                </a:cxn>
                <a:cxn ang="0">
                  <a:pos x="28" y="24"/>
                </a:cxn>
                <a:cxn ang="0">
                  <a:pos x="28" y="24"/>
                </a:cxn>
                <a:cxn ang="0">
                  <a:pos x="35" y="30"/>
                </a:cxn>
                <a:cxn ang="0">
                  <a:pos x="38" y="43"/>
                </a:cxn>
                <a:cxn ang="0">
                  <a:pos x="41" y="71"/>
                </a:cxn>
                <a:cxn ang="0">
                  <a:pos x="35" y="41"/>
                </a:cxn>
                <a:cxn ang="0">
                  <a:pos x="27" y="27"/>
                </a:cxn>
                <a:cxn ang="0">
                  <a:pos x="35" y="30"/>
                </a:cxn>
                <a:cxn ang="0">
                  <a:pos x="13" y="30"/>
                </a:cxn>
                <a:cxn ang="0">
                  <a:pos x="0" y="0"/>
                </a:cxn>
                <a:cxn ang="0">
                  <a:pos x="10" y="8"/>
                </a:cxn>
                <a:cxn ang="0">
                  <a:pos x="23" y="17"/>
                </a:cxn>
                <a:cxn ang="0">
                  <a:pos x="22" y="19"/>
                </a:cxn>
                <a:cxn ang="0">
                  <a:pos x="22" y="19"/>
                </a:cxn>
                <a:cxn ang="0">
                  <a:pos x="21" y="21"/>
                </a:cxn>
                <a:cxn ang="0">
                  <a:pos x="13" y="30"/>
                </a:cxn>
                <a:cxn ang="0">
                  <a:pos x="21" y="27"/>
                </a:cxn>
                <a:cxn ang="0">
                  <a:pos x="23" y="29"/>
                </a:cxn>
                <a:cxn ang="0">
                  <a:pos x="24" y="44"/>
                </a:cxn>
                <a:cxn ang="0">
                  <a:pos x="25" y="49"/>
                </a:cxn>
                <a:cxn ang="0">
                  <a:pos x="16" y="36"/>
                </a:cxn>
                <a:cxn ang="0">
                  <a:pos x="14" y="32"/>
                </a:cxn>
                <a:cxn ang="0">
                  <a:pos x="21" y="27"/>
                </a:cxn>
              </a:cxnLst>
              <a:rect l="0" t="0" r="r" b="b"/>
              <a:pathLst>
                <a:path w="41" h="71">
                  <a:moveTo>
                    <a:pt x="30" y="13"/>
                  </a:moveTo>
                  <a:cubicBezTo>
                    <a:pt x="30" y="21"/>
                    <a:pt x="30" y="21"/>
                    <a:pt x="30" y="21"/>
                  </a:cubicBezTo>
                  <a:cubicBezTo>
                    <a:pt x="34" y="28"/>
                    <a:pt x="34" y="28"/>
                    <a:pt x="34" y="28"/>
                  </a:cubicBezTo>
                  <a:cubicBezTo>
                    <a:pt x="28" y="24"/>
                    <a:pt x="28" y="24"/>
                    <a:pt x="28" y="24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4" y="17"/>
                    <a:pt x="24" y="17"/>
                    <a:pt x="24" y="17"/>
                  </a:cubicBezTo>
                  <a:cubicBezTo>
                    <a:pt x="26" y="17"/>
                    <a:pt x="27" y="16"/>
                    <a:pt x="30" y="13"/>
                  </a:cubicBezTo>
                  <a:close/>
                  <a:moveTo>
                    <a:pt x="28" y="24"/>
                  </a:moveTo>
                  <a:cubicBezTo>
                    <a:pt x="28" y="24"/>
                    <a:pt x="28" y="24"/>
                    <a:pt x="28" y="24"/>
                  </a:cubicBezTo>
                  <a:cubicBezTo>
                    <a:pt x="28" y="24"/>
                    <a:pt x="28" y="24"/>
                    <a:pt x="28" y="24"/>
                  </a:cubicBezTo>
                  <a:close/>
                  <a:moveTo>
                    <a:pt x="35" y="30"/>
                  </a:moveTo>
                  <a:cubicBezTo>
                    <a:pt x="38" y="43"/>
                    <a:pt x="38" y="43"/>
                    <a:pt x="38" y="43"/>
                  </a:cubicBezTo>
                  <a:cubicBezTo>
                    <a:pt x="40" y="51"/>
                    <a:pt x="41" y="61"/>
                    <a:pt x="41" y="71"/>
                  </a:cubicBezTo>
                  <a:cubicBezTo>
                    <a:pt x="35" y="41"/>
                    <a:pt x="35" y="41"/>
                    <a:pt x="35" y="41"/>
                  </a:cubicBezTo>
                  <a:cubicBezTo>
                    <a:pt x="33" y="36"/>
                    <a:pt x="30" y="31"/>
                    <a:pt x="27" y="27"/>
                  </a:cubicBezTo>
                  <a:lnTo>
                    <a:pt x="35" y="30"/>
                  </a:lnTo>
                  <a:close/>
                  <a:moveTo>
                    <a:pt x="13" y="30"/>
                  </a:moveTo>
                  <a:cubicBezTo>
                    <a:pt x="6" y="20"/>
                    <a:pt x="2" y="9"/>
                    <a:pt x="0" y="0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1" y="21"/>
                    <a:pt x="21" y="21"/>
                    <a:pt x="21" y="21"/>
                  </a:cubicBezTo>
                  <a:lnTo>
                    <a:pt x="13" y="30"/>
                  </a:lnTo>
                  <a:close/>
                  <a:moveTo>
                    <a:pt x="21" y="27"/>
                  </a:moveTo>
                  <a:cubicBezTo>
                    <a:pt x="23" y="29"/>
                    <a:pt x="23" y="29"/>
                    <a:pt x="23" y="29"/>
                  </a:cubicBezTo>
                  <a:cubicBezTo>
                    <a:pt x="24" y="44"/>
                    <a:pt x="24" y="44"/>
                    <a:pt x="24" y="44"/>
                  </a:cubicBezTo>
                  <a:cubicBezTo>
                    <a:pt x="25" y="49"/>
                    <a:pt x="25" y="49"/>
                    <a:pt x="25" y="49"/>
                  </a:cubicBezTo>
                  <a:cubicBezTo>
                    <a:pt x="16" y="36"/>
                    <a:pt x="16" y="36"/>
                    <a:pt x="16" y="36"/>
                  </a:cubicBezTo>
                  <a:cubicBezTo>
                    <a:pt x="14" y="32"/>
                    <a:pt x="14" y="32"/>
                    <a:pt x="14" y="32"/>
                  </a:cubicBezTo>
                  <a:lnTo>
                    <a:pt x="21" y="27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Calibri" pitchFamily="34" charset="0"/>
              </a:endParaRPr>
            </a:p>
          </p:txBody>
        </p:sp>
        <p:sp>
          <p:nvSpPr>
            <p:cNvPr id="28" name="Freeform 659"/>
            <p:cNvSpPr>
              <a:spLocks noEditPoints="1"/>
            </p:cNvSpPr>
            <p:nvPr/>
          </p:nvSpPr>
          <p:spPr bwMode="auto">
            <a:xfrm>
              <a:off x="5805488" y="1427163"/>
              <a:ext cx="82550" cy="41275"/>
            </a:xfrm>
            <a:custGeom>
              <a:avLst/>
              <a:gdLst/>
              <a:ahLst/>
              <a:cxnLst>
                <a:cxn ang="0">
                  <a:pos x="50" y="16"/>
                </a:cxn>
                <a:cxn ang="0">
                  <a:pos x="52" y="21"/>
                </a:cxn>
                <a:cxn ang="0">
                  <a:pos x="34" y="14"/>
                </a:cxn>
                <a:cxn ang="0">
                  <a:pos x="36" y="12"/>
                </a:cxn>
                <a:cxn ang="0">
                  <a:pos x="36" y="7"/>
                </a:cxn>
                <a:cxn ang="0">
                  <a:pos x="36" y="7"/>
                </a:cxn>
                <a:cxn ang="0">
                  <a:pos x="50" y="16"/>
                </a:cxn>
                <a:cxn ang="0">
                  <a:pos x="34" y="14"/>
                </a:cxn>
                <a:cxn ang="0">
                  <a:pos x="34" y="14"/>
                </a:cxn>
                <a:cxn ang="0">
                  <a:pos x="34" y="14"/>
                </a:cxn>
                <a:cxn ang="0">
                  <a:pos x="19" y="0"/>
                </a:cxn>
                <a:cxn ang="0">
                  <a:pos x="15" y="12"/>
                </a:cxn>
                <a:cxn ang="0">
                  <a:pos x="19" y="14"/>
                </a:cxn>
                <a:cxn ang="0">
                  <a:pos x="3" y="26"/>
                </a:cxn>
                <a:cxn ang="0">
                  <a:pos x="0" y="21"/>
                </a:cxn>
                <a:cxn ang="0">
                  <a:pos x="19" y="0"/>
                </a:cxn>
              </a:cxnLst>
              <a:rect l="0" t="0" r="r" b="b"/>
              <a:pathLst>
                <a:path w="52" h="26">
                  <a:moveTo>
                    <a:pt x="50" y="16"/>
                  </a:moveTo>
                  <a:lnTo>
                    <a:pt x="52" y="21"/>
                  </a:lnTo>
                  <a:lnTo>
                    <a:pt x="34" y="14"/>
                  </a:lnTo>
                  <a:lnTo>
                    <a:pt x="36" y="12"/>
                  </a:lnTo>
                  <a:lnTo>
                    <a:pt x="36" y="7"/>
                  </a:lnTo>
                  <a:lnTo>
                    <a:pt x="36" y="7"/>
                  </a:lnTo>
                  <a:lnTo>
                    <a:pt x="50" y="16"/>
                  </a:lnTo>
                  <a:close/>
                  <a:moveTo>
                    <a:pt x="34" y="14"/>
                  </a:moveTo>
                  <a:lnTo>
                    <a:pt x="34" y="14"/>
                  </a:lnTo>
                  <a:lnTo>
                    <a:pt x="34" y="14"/>
                  </a:lnTo>
                  <a:close/>
                  <a:moveTo>
                    <a:pt x="19" y="0"/>
                  </a:moveTo>
                  <a:lnTo>
                    <a:pt x="15" y="12"/>
                  </a:lnTo>
                  <a:lnTo>
                    <a:pt x="19" y="14"/>
                  </a:lnTo>
                  <a:lnTo>
                    <a:pt x="3" y="26"/>
                  </a:lnTo>
                  <a:lnTo>
                    <a:pt x="0" y="21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CCCCC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Calibri" pitchFamily="34" charset="0"/>
              </a:endParaRPr>
            </a:p>
          </p:txBody>
        </p:sp>
      </p:grpSp>
      <p:sp>
        <p:nvSpPr>
          <p:cNvPr id="29" name="Isosceles Triangle 28"/>
          <p:cNvSpPr/>
          <p:nvPr/>
        </p:nvSpPr>
        <p:spPr>
          <a:xfrm rot="5224581">
            <a:off x="1600200" y="2377050"/>
            <a:ext cx="381000" cy="381000"/>
          </a:xfrm>
          <a:prstGeom prst="triangle">
            <a:avLst/>
          </a:prstGeom>
          <a:solidFill>
            <a:schemeClr val="accent6">
              <a:lumMod val="50000"/>
            </a:schemeClr>
          </a:solidFill>
          <a:ln>
            <a:noFill/>
          </a:ln>
          <a:effectLst>
            <a:outerShdw blurRad="44450" dist="27940" dir="5400000" algn="ctr">
              <a:srgbClr val="000000">
                <a:alpha val="32000"/>
              </a:srgbClr>
            </a:outerShdw>
          </a:effectLst>
          <a:scene3d>
            <a:camera prst="orthographicFront">
              <a:rot lat="0" lon="0" rev="0"/>
            </a:camera>
            <a:lightRig rig="balanced" dir="t">
              <a:rot lat="0" lon="0" rev="8700000"/>
            </a:lightRig>
          </a:scene3d>
          <a:sp3d>
            <a:bevelT w="190500" h="381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Calibri" pitchFamily="34" charset="0"/>
            </a:endParaRPr>
          </a:p>
        </p:txBody>
      </p:sp>
      <p:sp>
        <p:nvSpPr>
          <p:cNvPr id="31" name="TextBox 30"/>
          <p:cNvSpPr txBox="1"/>
          <p:nvPr/>
        </p:nvSpPr>
        <p:spPr>
          <a:xfrm>
            <a:off x="152400" y="0"/>
            <a:ext cx="297568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dirty="0" err="1" smtClean="0">
                <a:solidFill>
                  <a:schemeClr val="bg1"/>
                </a:solidFill>
                <a:latin typeface="Franklin Gothic Medium Cond" pitchFamily="34" charset="0"/>
              </a:rPr>
              <a:t>Yout</a:t>
            </a:r>
            <a:r>
              <a:rPr lang="en-US" sz="3200" dirty="0" smtClean="0">
                <a:solidFill>
                  <a:schemeClr val="bg1"/>
                </a:solidFill>
                <a:latin typeface="Franklin Gothic Medium Cond" pitchFamily="34" charset="0"/>
              </a:rPr>
              <a:t> Title Text Here</a:t>
            </a:r>
            <a:endParaRPr lang="en-US" sz="3200" dirty="0">
              <a:solidFill>
                <a:schemeClr val="bg1"/>
              </a:solidFill>
              <a:latin typeface="Franklin Gothic Medium Cond" pitchFamily="34" charset="0"/>
            </a:endParaRPr>
          </a:p>
        </p:txBody>
      </p:sp>
      <p:sp>
        <p:nvSpPr>
          <p:cNvPr id="32" name="TextBox 31"/>
          <p:cNvSpPr txBox="1"/>
          <p:nvPr/>
        </p:nvSpPr>
        <p:spPr>
          <a:xfrm>
            <a:off x="3352800" y="1229585"/>
            <a:ext cx="239725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 smtClean="0">
                <a:latin typeface="Calibri" pitchFamily="34" charset="0"/>
              </a:rPr>
              <a:t>Your subtitle here</a:t>
            </a:r>
            <a:endParaRPr lang="en-US" sz="2400" dirty="0">
              <a:latin typeface="Calibri" pitchFamily="34" charset="0"/>
            </a:endParaRPr>
          </a:p>
        </p:txBody>
      </p:sp>
      <p:sp>
        <p:nvSpPr>
          <p:cNvPr id="15" name="Title 14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Your Title Text Here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103174389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500"/>
                            </p:stCondLst>
                            <p:childTnLst>
                              <p:par>
                                <p:cTn id="27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9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42" presetClass="path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33333E-6 2.89017E-6 L 0.00416 0.18312 " pathEditMode="relative" rAng="0" ptsTypes="AA">
                                      <p:cBhvr>
                                        <p:cTn id="33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00" y="920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500"/>
                            </p:stCondLst>
                            <p:childTnLst>
                              <p:par>
                                <p:cTn id="3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42" presetClass="path" presetSubtype="0" fill="hold" grpId="2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416 0.18312 L 0.0125 0.37179 " pathEditMode="relative" rAng="0" ptsTypes="AA">
                                      <p:cBhvr>
                                        <p:cTn id="41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400" y="940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500"/>
                            </p:stCondLst>
                            <p:childTnLst>
                              <p:par>
                                <p:cTn id="4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5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5" grpId="0"/>
      <p:bldP spid="18" grpId="0"/>
      <p:bldP spid="29" grpId="0" animBg="1"/>
      <p:bldP spid="29" grpId="1" animBg="1"/>
      <p:bldP spid="29" grpId="2" animBg="1"/>
      <p:bldP spid="32" grpId="0"/>
    </p:bldLst>
  </p:timing>
</p:sld>
</file>

<file path=ppt/slides/slide2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0" y="4846446"/>
            <a:ext cx="9144000" cy="1371600"/>
          </a:xfrm>
          <a:prstGeom prst="rect">
            <a:avLst/>
          </a:prstGeom>
          <a:gradFill flip="none" rotWithShape="1">
            <a:gsLst>
              <a:gs pos="0">
                <a:schemeClr val="bg2">
                  <a:lumMod val="75000"/>
                </a:schemeClr>
              </a:gs>
              <a:gs pos="93000">
                <a:schemeClr val="bg1"/>
              </a:gs>
            </a:gsLst>
            <a:lin ang="162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Calibri" pitchFamily="34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838200"/>
          </a:xfrm>
        </p:spPr>
        <p:txBody>
          <a:bodyPr>
            <a:normAutofit/>
          </a:bodyPr>
          <a:lstStyle/>
          <a:p>
            <a:r>
              <a:rPr lang="en-US" sz="3200" smtClean="0">
                <a:latin typeface="Franklin Gothic Medium Cond" pitchFamily="34" charset="0"/>
              </a:rPr>
              <a:t>Your title </a:t>
            </a:r>
            <a:r>
              <a:rPr lang="en-US" sz="3200" dirty="0" smtClean="0">
                <a:latin typeface="Franklin Gothic Medium Cond" pitchFamily="34" charset="0"/>
              </a:rPr>
              <a:t>text</a:t>
            </a:r>
            <a:endParaRPr lang="en-US" sz="3200" dirty="0"/>
          </a:p>
        </p:txBody>
      </p:sp>
      <p:cxnSp>
        <p:nvCxnSpPr>
          <p:cNvPr id="6" name="Straight Connector 5"/>
          <p:cNvCxnSpPr/>
          <p:nvPr/>
        </p:nvCxnSpPr>
        <p:spPr>
          <a:xfrm flipV="1">
            <a:off x="5410200" y="1828800"/>
            <a:ext cx="2658979" cy="777"/>
          </a:xfrm>
          <a:prstGeom prst="line">
            <a:avLst/>
          </a:prstGeom>
          <a:ln w="28575">
            <a:solidFill>
              <a:schemeClr val="accent5">
                <a:lumMod val="50000"/>
              </a:schemeClr>
            </a:solidFill>
            <a:prstDash val="sysDot"/>
            <a:headEnd type="oval" w="med" len="med"/>
            <a:tailEnd type="oval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TextBox 6"/>
          <p:cNvSpPr txBox="1"/>
          <p:nvPr/>
        </p:nvSpPr>
        <p:spPr>
          <a:xfrm>
            <a:off x="5257800" y="1905000"/>
            <a:ext cx="2971800" cy="28050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2400" dirty="0" smtClean="0">
                <a:latin typeface="Calibri" pitchFamily="34" charset="0"/>
              </a:rPr>
              <a:t>You can double-click on the picture and select </a:t>
            </a:r>
            <a:r>
              <a:rPr lang="en-US" sz="2400" b="1" dirty="0" smtClean="0">
                <a:latin typeface="Calibri" pitchFamily="34" charset="0"/>
              </a:rPr>
              <a:t>change picture option </a:t>
            </a:r>
            <a:r>
              <a:rPr lang="en-US" sz="2400" dirty="0" smtClean="0">
                <a:latin typeface="Calibri" pitchFamily="34" charset="0"/>
              </a:rPr>
              <a:t>in the ribbon bar. </a:t>
            </a:r>
            <a:endParaRPr lang="en-US" sz="2400" dirty="0">
              <a:latin typeface="Calibri" pitchFamily="34" charset="0"/>
            </a:endParaRPr>
          </a:p>
        </p:txBody>
      </p:sp>
      <p:cxnSp>
        <p:nvCxnSpPr>
          <p:cNvPr id="30" name="Straight Connector 29"/>
          <p:cNvCxnSpPr/>
          <p:nvPr/>
        </p:nvCxnSpPr>
        <p:spPr>
          <a:xfrm flipV="1">
            <a:off x="5334000" y="4953000"/>
            <a:ext cx="2737184" cy="777"/>
          </a:xfrm>
          <a:prstGeom prst="line">
            <a:avLst/>
          </a:prstGeom>
          <a:ln w="28575">
            <a:solidFill>
              <a:schemeClr val="accent5">
                <a:lumMod val="50000"/>
              </a:schemeClr>
            </a:solidFill>
            <a:prstDash val="sysDot"/>
            <a:headEnd type="oval" w="med" len="med"/>
            <a:tailEnd type="oval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9" name="Picture 8" descr="023.JPG"/>
          <p:cNvPicPr>
            <a:picLocks noChangeAspect="1"/>
          </p:cNvPicPr>
          <p:nvPr/>
        </p:nvPicPr>
        <p:blipFill>
          <a:blip r:embed="rId2" cstate="email"/>
          <a:srcRect/>
          <a:stretch>
            <a:fillRect/>
          </a:stretch>
        </p:blipFill>
        <p:spPr>
          <a:xfrm>
            <a:off x="718810" y="1371600"/>
            <a:ext cx="3466328" cy="4038600"/>
          </a:xfrm>
          <a:prstGeom prst="rect">
            <a:avLst/>
          </a:prstGeom>
          <a:solidFill>
            <a:srgbClr val="FFFFFF">
              <a:shade val="85000"/>
            </a:srgbClr>
          </a:solidFill>
          <a:ln w="190500" cap="rnd">
            <a:solidFill>
              <a:srgbClr val="FFFFFF"/>
            </a:solidFill>
          </a:ln>
          <a:effectLst>
            <a:outerShdw blurRad="50000" algn="tl" rotWithShape="0">
              <a:srgbClr val="000000">
                <a:alpha val="41000"/>
              </a:srgbClr>
            </a:outerShdw>
          </a:effectLst>
          <a:scene3d>
            <a:camera prst="orthographicFront"/>
            <a:lightRig rig="twoPt" dir="t">
              <a:rot lat="0" lon="0" rev="7800000"/>
            </a:lightRig>
          </a:scene3d>
          <a:sp3d contourW="6350">
            <a:bevelT w="50800" h="16510"/>
            <a:contourClr>
              <a:srgbClr val="C0C0C0"/>
            </a:contourClr>
          </a:sp3d>
        </p:spPr>
      </p:pic>
      <p:sp>
        <p:nvSpPr>
          <p:cNvPr id="10" name="Oval 9"/>
          <p:cNvSpPr/>
          <p:nvPr/>
        </p:nvSpPr>
        <p:spPr>
          <a:xfrm>
            <a:off x="4724400" y="2209800"/>
            <a:ext cx="304800" cy="301752"/>
          </a:xfrm>
          <a:prstGeom prst="ellipse">
            <a:avLst/>
          </a:prstGeom>
          <a:gradFill flip="none" rotWithShape="1">
            <a:gsLst>
              <a:gs pos="0">
                <a:schemeClr val="accent5">
                  <a:shade val="30000"/>
                  <a:satMod val="115000"/>
                </a:schemeClr>
              </a:gs>
              <a:gs pos="50000">
                <a:schemeClr val="accent5">
                  <a:shade val="67500"/>
                  <a:satMod val="115000"/>
                </a:schemeClr>
              </a:gs>
              <a:gs pos="100000">
                <a:schemeClr val="accent5">
                  <a:shade val="100000"/>
                  <a:satMod val="115000"/>
                </a:schemeClr>
              </a:gs>
            </a:gsLst>
            <a:lin ang="0" scaled="1"/>
            <a:tileRect/>
          </a:gradFill>
        </p:spPr>
        <p:style>
          <a:lnRef idx="3">
            <a:schemeClr val="lt1"/>
          </a:lnRef>
          <a:fillRef idx="1">
            <a:schemeClr val="accent5"/>
          </a:fillRef>
          <a:effectRef idx="1">
            <a:schemeClr val="accent5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Calibri" pitchFamily="34" charset="0"/>
            </a:endParaRPr>
          </a:p>
        </p:txBody>
      </p:sp>
      <p:sp>
        <p:nvSpPr>
          <p:cNvPr id="11" name="Oval 10"/>
          <p:cNvSpPr/>
          <p:nvPr/>
        </p:nvSpPr>
        <p:spPr>
          <a:xfrm>
            <a:off x="4724400" y="3962400"/>
            <a:ext cx="304800" cy="301752"/>
          </a:xfrm>
          <a:prstGeom prst="ellipse">
            <a:avLst/>
          </a:prstGeom>
          <a:gradFill flip="none" rotWithShape="1">
            <a:gsLst>
              <a:gs pos="0">
                <a:schemeClr val="accent5">
                  <a:shade val="30000"/>
                  <a:satMod val="115000"/>
                </a:schemeClr>
              </a:gs>
              <a:gs pos="50000">
                <a:schemeClr val="accent5">
                  <a:shade val="67500"/>
                  <a:satMod val="115000"/>
                </a:schemeClr>
              </a:gs>
              <a:gs pos="100000">
                <a:schemeClr val="accent5">
                  <a:shade val="100000"/>
                  <a:satMod val="115000"/>
                </a:schemeClr>
              </a:gs>
            </a:gsLst>
            <a:lin ang="0" scaled="1"/>
            <a:tileRect/>
          </a:gradFill>
        </p:spPr>
        <p:style>
          <a:lnRef idx="3">
            <a:schemeClr val="lt1"/>
          </a:lnRef>
          <a:fillRef idx="1">
            <a:schemeClr val="accent5"/>
          </a:fillRef>
          <a:effectRef idx="1">
            <a:schemeClr val="accent5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Calibri" pitchFamily="34" charset="0"/>
            </a:endParaRPr>
          </a:p>
        </p:txBody>
      </p:sp>
      <p:sp>
        <p:nvSpPr>
          <p:cNvPr id="12" name="Rectangle 11"/>
          <p:cNvSpPr/>
          <p:nvPr/>
        </p:nvSpPr>
        <p:spPr>
          <a:xfrm>
            <a:off x="533400" y="3048000"/>
            <a:ext cx="3810000" cy="304800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Calibri" pitchFamily="34" charset="0"/>
            </a:endParaRPr>
          </a:p>
        </p:txBody>
      </p:sp>
      <p:sp>
        <p:nvSpPr>
          <p:cNvPr id="13" name="Rectangle 12"/>
          <p:cNvSpPr/>
          <p:nvPr/>
        </p:nvSpPr>
        <p:spPr>
          <a:xfrm>
            <a:off x="533400" y="3352800"/>
            <a:ext cx="3810000" cy="304800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Calibri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378485916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path" presetSubtype="0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33333E-6 -1.11111E-6 L -3.33333E-6 0.31111 " pathEditMode="relative" rAng="0" ptsTypes="AA">
                                      <p:cBhvr>
                                        <p:cTn id="6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156"/>
                                    </p:animMotion>
                                  </p:childTnLst>
                                </p:cTn>
                              </p:par>
                              <p:par>
                                <p:cTn id="7" presetID="64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33333E-6 3.33333E-6 L -3.33333E-6 -0.3 " pathEditMode="relative" rAng="0" ptsTypes="AA">
                                      <p:cBhvr>
                                        <p:cTn id="8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150"/>
                                    </p:animMotion>
                                  </p:childTnLst>
                                </p:cTn>
                              </p:par>
                              <p:par>
                                <p:cTn id="9" presetID="16" presetClass="entr" presetSubtype="4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Horizontal)">
                                      <p:cBhvr>
                                        <p:cTn id="11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10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4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 animBg="1"/>
      <p:bldP spid="12" grpId="1" animBg="1"/>
      <p:bldP spid="13" grpId="0" animBg="1"/>
      <p:bldP spid="13" grpId="1" animBg="1"/>
    </p:bldLst>
  </p:timing>
</p:sld>
</file>

<file path=ppt/slides/slide2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7"/>
          <p:cNvSpPr>
            <a:spLocks noChangeArrowheads="1"/>
          </p:cNvSpPr>
          <p:nvPr/>
        </p:nvSpPr>
        <p:spPr bwMode="auto">
          <a:xfrm>
            <a:off x="4267200" y="647700"/>
            <a:ext cx="4876800" cy="5676900"/>
          </a:xfrm>
          <a:prstGeom prst="rect">
            <a:avLst/>
          </a:prstGeom>
          <a:solidFill>
            <a:schemeClr val="accent3">
              <a:lumMod val="40000"/>
              <a:lumOff val="60000"/>
              <a:alpha val="47000"/>
            </a:schemeClr>
          </a:solidFill>
          <a:ln w="9525" algn="in">
            <a:noFill/>
            <a:miter lim="800000"/>
            <a:headEnd/>
            <a:tailEnd/>
          </a:ln>
          <a:effectLst/>
        </p:spPr>
        <p:txBody>
          <a:bodyPr vert="horz" wrap="square" lIns="36576" tIns="36576" rIns="36576" bIns="36576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Calibri" pitchFamily="34" charset="0"/>
            </a:endParaRPr>
          </a:p>
        </p:txBody>
      </p:sp>
      <p:pic>
        <p:nvPicPr>
          <p:cNvPr id="14" name="Picture 13" descr="CG1B2.jpg"/>
          <p:cNvPicPr>
            <a:picLocks noChangeAspect="1"/>
          </p:cNvPicPr>
          <p:nvPr/>
        </p:nvPicPr>
        <p:blipFill>
          <a:blip r:embed="rId2" cstate="email"/>
          <a:stretch>
            <a:fillRect/>
          </a:stretch>
        </p:blipFill>
        <p:spPr>
          <a:xfrm>
            <a:off x="894323" y="1905000"/>
            <a:ext cx="3048238" cy="3886200"/>
          </a:xfrm>
          <a:prstGeom prst="rect">
            <a:avLst/>
          </a:prstGeom>
          <a:solidFill>
            <a:srgbClr val="FFFFFF">
              <a:shade val="85000"/>
            </a:srgbClr>
          </a:solidFill>
          <a:ln w="190500" cap="sq">
            <a:solidFill>
              <a:srgbClr val="FFFFFF"/>
            </a:solidFill>
            <a:miter lim="800000"/>
          </a:ln>
          <a:effectLst>
            <a:outerShdw blurRad="65000" dist="50800" dir="12900000" kx="195000" ky="145000" algn="tl" rotWithShape="0">
              <a:srgbClr val="000000">
                <a:alpha val="30000"/>
              </a:srgbClr>
            </a:outerShdw>
          </a:effectLst>
          <a:scene3d>
            <a:camera prst="orthographicFront">
              <a:rot lat="0" lon="0" rev="360000"/>
            </a:camera>
            <a:lightRig rig="twoPt" dir="t">
              <a:rot lat="0" lon="0" rev="7200000"/>
            </a:lightRig>
          </a:scene3d>
          <a:sp3d contourW="12700">
            <a:bevelT w="25400" h="19050"/>
            <a:contourClr>
              <a:srgbClr val="969696"/>
            </a:contourClr>
          </a:sp3d>
        </p:spPr>
      </p:pic>
      <p:sp>
        <p:nvSpPr>
          <p:cNvPr id="15" name="TextBox 14"/>
          <p:cNvSpPr txBox="1"/>
          <p:nvPr/>
        </p:nvSpPr>
        <p:spPr>
          <a:xfrm>
            <a:off x="4572000" y="990600"/>
            <a:ext cx="4114800" cy="391305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2400" dirty="0" smtClean="0">
                <a:latin typeface="Calibri" pitchFamily="34" charset="0"/>
              </a:rPr>
              <a:t>Your text here. You can always replace the image by double clicking on it and using the change picture option. </a:t>
            </a:r>
          </a:p>
          <a:p>
            <a:pPr>
              <a:lnSpc>
                <a:spcPct val="150000"/>
              </a:lnSpc>
            </a:pPr>
            <a:endParaRPr lang="en-US" sz="2400" dirty="0" smtClean="0">
              <a:latin typeface="Calibri" pitchFamily="34" charset="0"/>
            </a:endParaRPr>
          </a:p>
          <a:p>
            <a:pPr lvl="1">
              <a:lnSpc>
                <a:spcPct val="150000"/>
              </a:lnSpc>
              <a:buFont typeface="Arial" pitchFamily="34" charset="0"/>
              <a:buChar char="•"/>
            </a:pPr>
            <a:r>
              <a:rPr lang="en-US" sz="2400" dirty="0">
                <a:latin typeface="Calibri" pitchFamily="34" charset="0"/>
              </a:rPr>
              <a:t> </a:t>
            </a:r>
            <a:r>
              <a:rPr lang="en-US" sz="2400" dirty="0" smtClean="0">
                <a:latin typeface="Calibri" pitchFamily="34" charset="0"/>
              </a:rPr>
              <a:t> First bullet point</a:t>
            </a:r>
          </a:p>
          <a:p>
            <a:pPr lvl="1">
              <a:lnSpc>
                <a:spcPct val="150000"/>
              </a:lnSpc>
              <a:buFont typeface="Arial" pitchFamily="34" charset="0"/>
              <a:buChar char="•"/>
            </a:pPr>
            <a:r>
              <a:rPr lang="en-US" sz="2400" dirty="0">
                <a:latin typeface="Calibri" pitchFamily="34" charset="0"/>
              </a:rPr>
              <a:t> </a:t>
            </a:r>
            <a:r>
              <a:rPr lang="en-US" sz="2400" dirty="0" smtClean="0">
                <a:latin typeface="Calibri" pitchFamily="34" charset="0"/>
              </a:rPr>
              <a:t> Second bullet point</a:t>
            </a:r>
            <a:endParaRPr lang="en-US" sz="2400" dirty="0">
              <a:latin typeface="Calibri" pitchFamily="34" charset="0"/>
            </a:endParaRPr>
          </a:p>
        </p:txBody>
      </p:sp>
      <p:pic>
        <p:nvPicPr>
          <p:cNvPr id="17" name="Picture 16" descr="1209672752793252631randoogle_Thumb-tack.svg.hi.png"/>
          <p:cNvPicPr>
            <a:picLocks noChangeAspect="1"/>
          </p:cNvPicPr>
          <p:nvPr/>
        </p:nvPicPr>
        <p:blipFill>
          <a:blip r:embed="rId3" cstate="email"/>
          <a:stretch>
            <a:fillRect/>
          </a:stretch>
        </p:blipFill>
        <p:spPr>
          <a:xfrm>
            <a:off x="1690406" y="1447800"/>
            <a:ext cx="900394" cy="685800"/>
          </a:xfrm>
          <a:prstGeom prst="rect">
            <a:avLst/>
          </a:prstGeom>
        </p:spPr>
      </p:pic>
      <p:sp>
        <p:nvSpPr>
          <p:cNvPr id="12" name="Freeform 5"/>
          <p:cNvSpPr>
            <a:spLocks/>
          </p:cNvSpPr>
          <p:nvPr/>
        </p:nvSpPr>
        <p:spPr bwMode="auto">
          <a:xfrm rot="21203316">
            <a:off x="938069" y="2019455"/>
            <a:ext cx="2810513" cy="2006621"/>
          </a:xfrm>
          <a:custGeom>
            <a:avLst/>
            <a:gdLst/>
            <a:ahLst/>
            <a:cxnLst>
              <a:cxn ang="0">
                <a:pos x="1172" y="0"/>
              </a:cxn>
              <a:cxn ang="0">
                <a:pos x="0" y="0"/>
              </a:cxn>
              <a:cxn ang="0">
                <a:pos x="0" y="822"/>
              </a:cxn>
              <a:cxn ang="0">
                <a:pos x="492" y="302"/>
              </a:cxn>
              <a:cxn ang="0">
                <a:pos x="1172" y="0"/>
              </a:cxn>
            </a:cxnLst>
            <a:rect l="0" t="0" r="r" b="b"/>
            <a:pathLst>
              <a:path w="1172" h="822">
                <a:moveTo>
                  <a:pt x="1172" y="0"/>
                </a:moveTo>
                <a:cubicBezTo>
                  <a:pt x="0" y="0"/>
                  <a:pt x="0" y="0"/>
                  <a:pt x="0" y="0"/>
                </a:cubicBezTo>
                <a:cubicBezTo>
                  <a:pt x="0" y="822"/>
                  <a:pt x="0" y="822"/>
                  <a:pt x="0" y="822"/>
                </a:cubicBezTo>
                <a:cubicBezTo>
                  <a:pt x="0" y="822"/>
                  <a:pt x="179" y="231"/>
                  <a:pt x="492" y="302"/>
                </a:cubicBezTo>
                <a:cubicBezTo>
                  <a:pt x="806" y="372"/>
                  <a:pt x="1172" y="0"/>
                  <a:pt x="1172" y="0"/>
                </a:cubicBezTo>
                <a:close/>
              </a:path>
            </a:pathLst>
          </a:custGeom>
          <a:gradFill>
            <a:gsLst>
              <a:gs pos="0">
                <a:schemeClr val="bg1">
                  <a:alpha val="70000"/>
                </a:schemeClr>
              </a:gs>
              <a:gs pos="50000">
                <a:schemeClr val="bg1">
                  <a:alpha val="0"/>
                </a:schemeClr>
              </a:gs>
              <a:gs pos="50000">
                <a:schemeClr val="bg1">
                  <a:alpha val="0"/>
                </a:schemeClr>
              </a:gs>
            </a:gsLst>
            <a:lin ang="5400000" scaled="0"/>
          </a:gradFill>
          <a:ln w="9" cap="flat">
            <a:noFill/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Calibri" pitchFamily="34" charset="0"/>
            </a:endParaRPr>
          </a:p>
        </p:txBody>
      </p:sp>
      <p:sp>
        <p:nvSpPr>
          <p:cNvPr id="13" name="Title 12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715962"/>
          </a:xfrm>
        </p:spPr>
        <p:txBody>
          <a:bodyPr/>
          <a:lstStyle/>
          <a:p>
            <a:pPr algn="l"/>
            <a:r>
              <a:rPr lang="en-US" dirty="0" smtClean="0"/>
              <a:t>Your Title Text Here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766193362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" grpId="0"/>
    </p:bldLst>
  </p:timing>
</p:sld>
</file>

<file path=ppt/slides/slide2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84" name="Rectangle 36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sz="3200" dirty="0" smtClean="0">
                <a:latin typeface="Franklin Gothic Medium Cond" pitchFamily="34" charset="0"/>
              </a:rPr>
              <a:t>Your Title Text Here</a:t>
            </a:r>
            <a:endParaRPr lang="en-US" sz="3200" dirty="0">
              <a:latin typeface="Franklin Gothic Medium Cond" pitchFamily="34" charset="0"/>
            </a:endParaRPr>
          </a:p>
        </p:txBody>
      </p:sp>
      <p:pic>
        <p:nvPicPr>
          <p:cNvPr id="19" name="Picture 18" descr="Office buildings.jpeg"/>
          <p:cNvPicPr>
            <a:picLocks noChangeAspect="1"/>
          </p:cNvPicPr>
          <p:nvPr/>
        </p:nvPicPr>
        <p:blipFill>
          <a:blip r:embed="rId2" cstate="email">
            <a:duotone>
              <a:prstClr val="black"/>
              <a:srgbClr val="D9C3A5">
                <a:tint val="50000"/>
                <a:satMod val="180000"/>
              </a:srgbClr>
            </a:duotone>
          </a:blip>
          <a:srcRect/>
          <a:stretch>
            <a:fillRect/>
          </a:stretch>
        </p:blipFill>
        <p:spPr>
          <a:xfrm>
            <a:off x="1" y="2287588"/>
            <a:ext cx="2286000" cy="2284412"/>
          </a:xfrm>
          <a:prstGeom prst="rect">
            <a:avLst/>
          </a:prstGeom>
        </p:spPr>
      </p:pic>
      <p:pic>
        <p:nvPicPr>
          <p:cNvPr id="20" name="Picture 19" descr="Office buildings.jpeg"/>
          <p:cNvPicPr>
            <a:picLocks noChangeAspect="1"/>
          </p:cNvPicPr>
          <p:nvPr/>
        </p:nvPicPr>
        <p:blipFill>
          <a:blip r:embed="rId3" cstate="print">
            <a:duotone>
              <a:prstClr val="black"/>
              <a:srgbClr val="D9C3A5">
                <a:tint val="50000"/>
                <a:satMod val="180000"/>
              </a:srgbClr>
            </a:duotone>
          </a:blip>
          <a:stretch>
            <a:fillRect/>
          </a:stretch>
        </p:blipFill>
        <p:spPr>
          <a:xfrm>
            <a:off x="2286000" y="2286000"/>
            <a:ext cx="2286000" cy="2286000"/>
          </a:xfrm>
          <a:prstGeom prst="rect">
            <a:avLst/>
          </a:prstGeom>
        </p:spPr>
      </p:pic>
      <p:pic>
        <p:nvPicPr>
          <p:cNvPr id="21" name="Picture 20" descr="Office buildings.jpeg"/>
          <p:cNvPicPr>
            <a:picLocks noChangeAspect="1"/>
          </p:cNvPicPr>
          <p:nvPr/>
        </p:nvPicPr>
        <p:blipFill>
          <a:blip r:embed="rId4" cstate="email">
            <a:duotone>
              <a:prstClr val="black"/>
              <a:srgbClr val="D9C3A5">
                <a:tint val="50000"/>
                <a:satMod val="180000"/>
              </a:srgbClr>
            </a:duotone>
          </a:blip>
          <a:stretch>
            <a:fillRect/>
          </a:stretch>
        </p:blipFill>
        <p:spPr>
          <a:xfrm>
            <a:off x="4572000" y="2287588"/>
            <a:ext cx="2286000" cy="2284412"/>
          </a:xfrm>
          <a:prstGeom prst="rect">
            <a:avLst/>
          </a:prstGeom>
        </p:spPr>
      </p:pic>
      <p:pic>
        <p:nvPicPr>
          <p:cNvPr id="22" name="Picture 21" descr="Office buildings.jpeg"/>
          <p:cNvPicPr>
            <a:picLocks noChangeAspect="1"/>
          </p:cNvPicPr>
          <p:nvPr/>
        </p:nvPicPr>
        <p:blipFill>
          <a:blip r:embed="rId5" cstate="email">
            <a:duotone>
              <a:prstClr val="black"/>
              <a:srgbClr val="D9C3A5">
                <a:tint val="50000"/>
                <a:satMod val="180000"/>
              </a:srgbClr>
            </a:duotone>
          </a:blip>
          <a:stretch>
            <a:fillRect/>
          </a:stretch>
        </p:blipFill>
        <p:spPr>
          <a:xfrm>
            <a:off x="6858000" y="2287588"/>
            <a:ext cx="2286000" cy="2284412"/>
          </a:xfrm>
          <a:prstGeom prst="rect">
            <a:avLst/>
          </a:prstGeom>
        </p:spPr>
      </p:pic>
      <p:cxnSp>
        <p:nvCxnSpPr>
          <p:cNvPr id="23" name="Straight Connector 22"/>
          <p:cNvCxnSpPr/>
          <p:nvPr/>
        </p:nvCxnSpPr>
        <p:spPr>
          <a:xfrm>
            <a:off x="0" y="2286000"/>
            <a:ext cx="9144000" cy="1588"/>
          </a:xfrm>
          <a:prstGeom prst="line">
            <a:avLst/>
          </a:prstGeom>
          <a:ln w="76200">
            <a:solidFill>
              <a:schemeClr val="accent6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" name="Straight Connector 23"/>
          <p:cNvCxnSpPr/>
          <p:nvPr/>
        </p:nvCxnSpPr>
        <p:spPr>
          <a:xfrm>
            <a:off x="0" y="4572000"/>
            <a:ext cx="9144000" cy="1588"/>
          </a:xfrm>
          <a:prstGeom prst="line">
            <a:avLst/>
          </a:prstGeom>
          <a:ln w="76200">
            <a:solidFill>
              <a:schemeClr val="accent6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Straight Connector 24"/>
          <p:cNvCxnSpPr/>
          <p:nvPr/>
        </p:nvCxnSpPr>
        <p:spPr>
          <a:xfrm>
            <a:off x="0" y="2209800"/>
            <a:ext cx="9144000" cy="1588"/>
          </a:xfrm>
          <a:prstGeom prst="line">
            <a:avLst/>
          </a:prstGeom>
          <a:ln>
            <a:solidFill>
              <a:schemeClr val="accent6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Straight Connector 25"/>
          <p:cNvCxnSpPr/>
          <p:nvPr/>
        </p:nvCxnSpPr>
        <p:spPr>
          <a:xfrm>
            <a:off x="0" y="4648200"/>
            <a:ext cx="9144000" cy="1588"/>
          </a:xfrm>
          <a:prstGeom prst="line">
            <a:avLst/>
          </a:prstGeom>
          <a:ln>
            <a:solidFill>
              <a:schemeClr val="accent6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" name="Group 16"/>
          <p:cNvGrpSpPr/>
          <p:nvPr/>
        </p:nvGrpSpPr>
        <p:grpSpPr>
          <a:xfrm>
            <a:off x="489858" y="4953000"/>
            <a:ext cx="2558142" cy="838200"/>
            <a:chOff x="3048000" y="1981200"/>
            <a:chExt cx="2558142" cy="838200"/>
          </a:xfrm>
        </p:grpSpPr>
        <p:sp>
          <p:nvSpPr>
            <p:cNvPr id="28" name="TextBox 27"/>
            <p:cNvSpPr txBox="1"/>
            <p:nvPr/>
          </p:nvSpPr>
          <p:spPr>
            <a:xfrm>
              <a:off x="3167742" y="1981200"/>
              <a:ext cx="2438400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2400" dirty="0" smtClean="0">
                  <a:latin typeface="Calibri" pitchFamily="34" charset="0"/>
                </a:rPr>
                <a:t>You may enter your text here</a:t>
              </a:r>
              <a:endParaRPr lang="en-US" sz="2400" dirty="0">
                <a:latin typeface="Calibri" pitchFamily="34" charset="0"/>
              </a:endParaRPr>
            </a:p>
          </p:txBody>
        </p:sp>
        <p:sp>
          <p:nvSpPr>
            <p:cNvPr id="29" name="TextBox 28"/>
            <p:cNvSpPr txBox="1"/>
            <p:nvPr/>
          </p:nvSpPr>
          <p:spPr>
            <a:xfrm>
              <a:off x="3048000" y="2205335"/>
              <a:ext cx="34015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400" b="1" dirty="0" smtClean="0">
                  <a:solidFill>
                    <a:schemeClr val="accent6">
                      <a:lumMod val="50000"/>
                    </a:schemeClr>
                  </a:solidFill>
                  <a:latin typeface="Calibri" pitchFamily="34" charset="0"/>
                </a:rPr>
                <a:t>1</a:t>
              </a:r>
              <a:endParaRPr lang="en-US" sz="2400" b="1" dirty="0">
                <a:solidFill>
                  <a:schemeClr val="accent6">
                    <a:lumMod val="50000"/>
                  </a:schemeClr>
                </a:solidFill>
                <a:latin typeface="Calibri" pitchFamily="34" charset="0"/>
              </a:endParaRPr>
            </a:p>
          </p:txBody>
        </p:sp>
        <p:cxnSp>
          <p:nvCxnSpPr>
            <p:cNvPr id="30" name="Straight Connector 29"/>
            <p:cNvCxnSpPr/>
            <p:nvPr/>
          </p:nvCxnSpPr>
          <p:spPr>
            <a:xfrm rot="5400000">
              <a:off x="3001622" y="2437606"/>
              <a:ext cx="762000" cy="1588"/>
            </a:xfrm>
            <a:prstGeom prst="line">
              <a:avLst/>
            </a:prstGeom>
            <a:ln w="190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" name="Group 20"/>
          <p:cNvGrpSpPr/>
          <p:nvPr/>
        </p:nvGrpSpPr>
        <p:grpSpPr>
          <a:xfrm>
            <a:off x="3202215" y="4953000"/>
            <a:ext cx="2543628" cy="838200"/>
            <a:chOff x="3048000" y="2971800"/>
            <a:chExt cx="2543628" cy="838200"/>
          </a:xfrm>
        </p:grpSpPr>
        <p:sp>
          <p:nvSpPr>
            <p:cNvPr id="42" name="TextBox 41"/>
            <p:cNvSpPr txBox="1"/>
            <p:nvPr/>
          </p:nvSpPr>
          <p:spPr>
            <a:xfrm>
              <a:off x="3153228" y="2971800"/>
              <a:ext cx="2438400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2400" dirty="0" smtClean="0">
                  <a:latin typeface="Calibri" pitchFamily="34" charset="0"/>
                </a:rPr>
                <a:t>You may enter your text here</a:t>
              </a:r>
              <a:endParaRPr lang="en-US" sz="2400" dirty="0">
                <a:latin typeface="Calibri" pitchFamily="34" charset="0"/>
              </a:endParaRPr>
            </a:p>
          </p:txBody>
        </p:sp>
        <p:sp>
          <p:nvSpPr>
            <p:cNvPr id="43" name="TextBox 42"/>
            <p:cNvSpPr txBox="1"/>
            <p:nvPr/>
          </p:nvSpPr>
          <p:spPr>
            <a:xfrm>
              <a:off x="3048000" y="3124200"/>
              <a:ext cx="34015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400" b="1" dirty="0" smtClean="0">
                  <a:solidFill>
                    <a:schemeClr val="accent6">
                      <a:lumMod val="50000"/>
                    </a:schemeClr>
                  </a:solidFill>
                  <a:latin typeface="Calibri" pitchFamily="34" charset="0"/>
                </a:rPr>
                <a:t>2</a:t>
              </a:r>
              <a:endParaRPr lang="en-US" sz="2400" b="1" dirty="0">
                <a:solidFill>
                  <a:schemeClr val="accent6">
                    <a:lumMod val="50000"/>
                  </a:schemeClr>
                </a:solidFill>
                <a:latin typeface="Calibri" pitchFamily="34" charset="0"/>
              </a:endParaRPr>
            </a:p>
          </p:txBody>
        </p:sp>
        <p:cxnSp>
          <p:nvCxnSpPr>
            <p:cNvPr id="44" name="Straight Connector 43"/>
            <p:cNvCxnSpPr/>
            <p:nvPr/>
          </p:nvCxnSpPr>
          <p:spPr>
            <a:xfrm rot="5400000">
              <a:off x="3005252" y="3428206"/>
              <a:ext cx="762000" cy="1588"/>
            </a:xfrm>
            <a:prstGeom prst="line">
              <a:avLst/>
            </a:prstGeom>
            <a:ln w="190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" name="Group 24"/>
          <p:cNvGrpSpPr/>
          <p:nvPr/>
        </p:nvGrpSpPr>
        <p:grpSpPr>
          <a:xfrm>
            <a:off x="5900058" y="4953000"/>
            <a:ext cx="2558142" cy="830997"/>
            <a:chOff x="3048000" y="3969603"/>
            <a:chExt cx="2558142" cy="830997"/>
          </a:xfrm>
        </p:grpSpPr>
        <p:sp>
          <p:nvSpPr>
            <p:cNvPr id="46" name="TextBox 45"/>
            <p:cNvSpPr txBox="1"/>
            <p:nvPr/>
          </p:nvSpPr>
          <p:spPr>
            <a:xfrm>
              <a:off x="3167742" y="3969603"/>
              <a:ext cx="2438400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2400" dirty="0" smtClean="0">
                  <a:latin typeface="Calibri" pitchFamily="34" charset="0"/>
                </a:rPr>
                <a:t>You may enter your text here</a:t>
              </a:r>
              <a:endParaRPr lang="en-US" sz="2400" dirty="0">
                <a:latin typeface="Calibri" pitchFamily="34" charset="0"/>
              </a:endParaRPr>
            </a:p>
          </p:txBody>
        </p:sp>
        <p:sp>
          <p:nvSpPr>
            <p:cNvPr id="47" name="TextBox 46"/>
            <p:cNvSpPr txBox="1"/>
            <p:nvPr/>
          </p:nvSpPr>
          <p:spPr>
            <a:xfrm>
              <a:off x="3048000" y="4110335"/>
              <a:ext cx="34015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400" b="1" dirty="0" smtClean="0">
                  <a:solidFill>
                    <a:schemeClr val="accent6">
                      <a:lumMod val="50000"/>
                    </a:schemeClr>
                  </a:solidFill>
                  <a:latin typeface="Calibri" pitchFamily="34" charset="0"/>
                </a:rPr>
                <a:t>3</a:t>
              </a:r>
              <a:endParaRPr lang="en-US" sz="2400" b="1" dirty="0">
                <a:solidFill>
                  <a:schemeClr val="accent6">
                    <a:lumMod val="50000"/>
                  </a:schemeClr>
                </a:solidFill>
                <a:latin typeface="Calibri" pitchFamily="34" charset="0"/>
              </a:endParaRPr>
            </a:p>
          </p:txBody>
        </p:sp>
        <p:cxnSp>
          <p:nvCxnSpPr>
            <p:cNvPr id="48" name="Straight Connector 47"/>
            <p:cNvCxnSpPr/>
            <p:nvPr/>
          </p:nvCxnSpPr>
          <p:spPr>
            <a:xfrm rot="5400000">
              <a:off x="3005252" y="4418806"/>
              <a:ext cx="762000" cy="1588"/>
            </a:xfrm>
            <a:prstGeom prst="line">
              <a:avLst/>
            </a:prstGeom>
            <a:ln w="1905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3968696736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roup 23"/>
          <p:cNvGrpSpPr>
            <a:grpSpLocks/>
          </p:cNvGrpSpPr>
          <p:nvPr/>
        </p:nvGrpSpPr>
        <p:grpSpPr bwMode="auto">
          <a:xfrm>
            <a:off x="0" y="2000132"/>
            <a:ext cx="9144000" cy="1676400"/>
            <a:chOff x="0" y="2086"/>
            <a:chExt cx="5760" cy="1056"/>
          </a:xfrm>
        </p:grpSpPr>
        <p:sp>
          <p:nvSpPr>
            <p:cNvPr id="18" name="Rectangle 3"/>
            <p:cNvSpPr>
              <a:spLocks noChangeArrowheads="1"/>
            </p:cNvSpPr>
            <p:nvPr/>
          </p:nvSpPr>
          <p:spPr bwMode="gray">
            <a:xfrm>
              <a:off x="0" y="2325"/>
              <a:ext cx="5760" cy="817"/>
            </a:xfrm>
            <a:prstGeom prst="rect">
              <a:avLst/>
            </a:prstGeom>
            <a:gradFill rotWithShape="1">
              <a:gsLst>
                <a:gs pos="0">
                  <a:srgbClr val="DDDDDD"/>
                </a:gs>
                <a:gs pos="100000">
                  <a:srgbClr val="FFFFFF"/>
                </a:gs>
              </a:gsLst>
              <a:lin ang="5400000" scaled="1"/>
            </a:gradFill>
            <a:ln w="9525">
              <a:noFill/>
              <a:miter lim="800000"/>
              <a:headEnd/>
              <a:tailEnd/>
            </a:ln>
          </p:spPr>
          <p:txBody>
            <a:bodyPr wrap="none" lIns="90000" tIns="90000" rIns="72000" bIns="90000" anchor="ctr"/>
            <a:lstStyle/>
            <a:p>
              <a:pPr algn="ctr" eaLnBrk="0" hangingPunct="0"/>
              <a:endParaRPr lang="en-US" noProof="1">
                <a:latin typeface="Calibri" pitchFamily="34" charset="0"/>
                <a:cs typeface="Arial" charset="0"/>
              </a:endParaRPr>
            </a:p>
          </p:txBody>
        </p:sp>
        <p:sp>
          <p:nvSpPr>
            <p:cNvPr id="19" name="Rectangle 25"/>
            <p:cNvSpPr>
              <a:spLocks noChangeArrowheads="1"/>
            </p:cNvSpPr>
            <p:nvPr/>
          </p:nvSpPr>
          <p:spPr bwMode="gray">
            <a:xfrm flipV="1">
              <a:off x="0" y="2086"/>
              <a:ext cx="5760" cy="246"/>
            </a:xfrm>
            <a:prstGeom prst="rect">
              <a:avLst/>
            </a:prstGeom>
            <a:gradFill rotWithShape="1">
              <a:gsLst>
                <a:gs pos="0">
                  <a:srgbClr val="DBDBDB"/>
                </a:gs>
                <a:gs pos="100000">
                  <a:srgbClr val="FFFFFF"/>
                </a:gs>
              </a:gsLst>
              <a:lin ang="5400000" scaled="1"/>
            </a:gradFill>
            <a:ln w="9525">
              <a:noFill/>
              <a:miter lim="800000"/>
              <a:headEnd/>
              <a:tailEnd/>
            </a:ln>
          </p:spPr>
          <p:txBody>
            <a:bodyPr rot="10800000" wrap="none" lIns="90000" tIns="90000" rIns="72000" bIns="90000" anchor="ctr"/>
            <a:lstStyle/>
            <a:p>
              <a:pPr algn="ctr" eaLnBrk="0" hangingPunct="0"/>
              <a:endParaRPr lang="en-US" noProof="1">
                <a:latin typeface="Calibri" pitchFamily="34" charset="0"/>
                <a:cs typeface="Arial" charset="0"/>
              </a:endParaRPr>
            </a:p>
          </p:txBody>
        </p:sp>
      </p:grp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81000" y="381000"/>
            <a:ext cx="5486400" cy="1143000"/>
          </a:xfrm>
        </p:spPr>
        <p:txBody>
          <a:bodyPr/>
          <a:lstStyle/>
          <a:p>
            <a:pPr algn="l"/>
            <a:r>
              <a:rPr lang="en-US" sz="4000" dirty="0" smtClean="0">
                <a:latin typeface="Franklin Gothic Medium Cond" pitchFamily="34" charset="0"/>
              </a:rPr>
              <a:t>Getting through the maze</a:t>
            </a:r>
            <a:endParaRPr lang="en-US" sz="4000" dirty="0">
              <a:latin typeface="Franklin Gothic Medium Cond" pitchFamily="34" charset="0"/>
            </a:endParaRPr>
          </a:p>
        </p:txBody>
      </p:sp>
      <p:grpSp>
        <p:nvGrpSpPr>
          <p:cNvPr id="10" name="Group 8"/>
          <p:cNvGrpSpPr/>
          <p:nvPr/>
        </p:nvGrpSpPr>
        <p:grpSpPr>
          <a:xfrm>
            <a:off x="3810000" y="1619132"/>
            <a:ext cx="4800600" cy="4800600"/>
            <a:chOff x="1828800" y="1524000"/>
            <a:chExt cx="4800600" cy="4800600"/>
          </a:xfrm>
          <a:effectLst>
            <a:outerShdw blurRad="215900" dir="3240000" sx="103000" sy="103000" algn="t" rotWithShape="0">
              <a:prstClr val="black">
                <a:alpha val="40000"/>
              </a:prstClr>
            </a:outerShdw>
          </a:effectLst>
          <a:scene3d>
            <a:camera prst="perspectiveRelaxed">
              <a:rot lat="18573601" lon="0" rev="0"/>
            </a:camera>
            <a:lightRig rig="soft" dir="t"/>
          </a:scene3d>
        </p:grpSpPr>
        <p:sp>
          <p:nvSpPr>
            <p:cNvPr id="3" name="Arc 2"/>
            <p:cNvSpPr/>
            <p:nvPr/>
          </p:nvSpPr>
          <p:spPr>
            <a:xfrm>
              <a:off x="1828800" y="1524000"/>
              <a:ext cx="4800600" cy="4800600"/>
            </a:xfrm>
            <a:prstGeom prst="arc">
              <a:avLst>
                <a:gd name="adj1" fmla="val 16200000"/>
                <a:gd name="adj2" fmla="val 14745755"/>
              </a:avLst>
            </a:prstGeom>
            <a:ln w="149225">
              <a:solidFill>
                <a:schemeClr val="tx2">
                  <a:lumMod val="60000"/>
                  <a:lumOff val="40000"/>
                </a:schemeClr>
              </a:solidFill>
            </a:ln>
            <a:sp3d extrusionH="127000" prstMaterial="dkEdge">
              <a:bevelT w="152400" h="50800" prst="softRound"/>
              <a:extrusionClr>
                <a:schemeClr val="bg1">
                  <a:lumMod val="75000"/>
                </a:schemeClr>
              </a:extrusionClr>
            </a:sp3d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Calibri" pitchFamily="34" charset="0"/>
              </a:endParaRPr>
            </a:p>
          </p:txBody>
        </p:sp>
        <p:sp>
          <p:nvSpPr>
            <p:cNvPr id="4" name="Arc 3"/>
            <p:cNvSpPr>
              <a:spLocks noChangeAspect="1"/>
            </p:cNvSpPr>
            <p:nvPr/>
          </p:nvSpPr>
          <p:spPr>
            <a:xfrm>
              <a:off x="2133600" y="1828800"/>
              <a:ext cx="4191000" cy="4191000"/>
            </a:xfrm>
            <a:prstGeom prst="arc">
              <a:avLst>
                <a:gd name="adj1" fmla="val 11158756"/>
                <a:gd name="adj2" fmla="val 9582633"/>
              </a:avLst>
            </a:prstGeom>
            <a:ln w="149225">
              <a:solidFill>
                <a:schemeClr val="tx2">
                  <a:lumMod val="60000"/>
                  <a:lumOff val="40000"/>
                </a:schemeClr>
              </a:solidFill>
            </a:ln>
            <a:sp3d extrusionH="127000" prstMaterial="dkEdge">
              <a:bevelT w="152400" h="50800" prst="softRound"/>
              <a:extrusionClr>
                <a:schemeClr val="bg1">
                  <a:lumMod val="75000"/>
                </a:schemeClr>
              </a:extrusionClr>
            </a:sp3d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Calibri" pitchFamily="34" charset="0"/>
              </a:endParaRPr>
            </a:p>
          </p:txBody>
        </p:sp>
        <p:sp>
          <p:nvSpPr>
            <p:cNvPr id="5" name="Arc 4"/>
            <p:cNvSpPr>
              <a:spLocks noChangeAspect="1"/>
            </p:cNvSpPr>
            <p:nvPr/>
          </p:nvSpPr>
          <p:spPr>
            <a:xfrm>
              <a:off x="2514600" y="2209800"/>
              <a:ext cx="3429000" cy="3429000"/>
            </a:xfrm>
            <a:prstGeom prst="arc">
              <a:avLst>
                <a:gd name="adj1" fmla="val 1040714"/>
                <a:gd name="adj2" fmla="val 534761"/>
              </a:avLst>
            </a:prstGeom>
            <a:ln w="149225">
              <a:solidFill>
                <a:schemeClr val="tx2">
                  <a:lumMod val="60000"/>
                  <a:lumOff val="40000"/>
                </a:schemeClr>
              </a:solidFill>
            </a:ln>
            <a:sp3d extrusionH="127000" prstMaterial="dkEdge">
              <a:bevelT w="152400" h="50800" prst="softRound"/>
              <a:extrusionClr>
                <a:schemeClr val="bg1">
                  <a:lumMod val="75000"/>
                </a:schemeClr>
              </a:extrusionClr>
            </a:sp3d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Calibri" pitchFamily="34" charset="0"/>
              </a:endParaRPr>
            </a:p>
          </p:txBody>
        </p:sp>
        <p:sp>
          <p:nvSpPr>
            <p:cNvPr id="6" name="Arc 5"/>
            <p:cNvSpPr>
              <a:spLocks noChangeAspect="1"/>
            </p:cNvSpPr>
            <p:nvPr/>
          </p:nvSpPr>
          <p:spPr>
            <a:xfrm>
              <a:off x="2895601" y="2590801"/>
              <a:ext cx="2667000" cy="2667000"/>
            </a:xfrm>
            <a:prstGeom prst="arc">
              <a:avLst>
                <a:gd name="adj1" fmla="val 14539661"/>
                <a:gd name="adj2" fmla="val 13434935"/>
              </a:avLst>
            </a:prstGeom>
            <a:ln w="149225">
              <a:solidFill>
                <a:schemeClr val="tx2">
                  <a:lumMod val="60000"/>
                  <a:lumOff val="40000"/>
                </a:schemeClr>
              </a:solidFill>
            </a:ln>
            <a:sp3d extrusionH="127000" prstMaterial="dkEdge">
              <a:bevelT w="152400" h="50800" prst="softRound"/>
              <a:extrusionClr>
                <a:schemeClr val="bg1">
                  <a:lumMod val="75000"/>
                </a:schemeClr>
              </a:extrusionClr>
            </a:sp3d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Calibri" pitchFamily="34" charset="0"/>
              </a:endParaRPr>
            </a:p>
          </p:txBody>
        </p:sp>
        <p:sp>
          <p:nvSpPr>
            <p:cNvPr id="7" name="Arc 6"/>
            <p:cNvSpPr>
              <a:spLocks noChangeAspect="1"/>
            </p:cNvSpPr>
            <p:nvPr/>
          </p:nvSpPr>
          <p:spPr>
            <a:xfrm>
              <a:off x="3200401" y="2895601"/>
              <a:ext cx="2057400" cy="2057400"/>
            </a:xfrm>
            <a:prstGeom prst="arc">
              <a:avLst>
                <a:gd name="adj1" fmla="val 6732550"/>
                <a:gd name="adj2" fmla="val 5441613"/>
              </a:avLst>
            </a:prstGeom>
            <a:ln w="149225">
              <a:solidFill>
                <a:schemeClr val="tx2">
                  <a:lumMod val="60000"/>
                  <a:lumOff val="40000"/>
                </a:schemeClr>
              </a:solidFill>
            </a:ln>
            <a:sp3d extrusionH="127000" prstMaterial="dkEdge">
              <a:bevelT w="152400" h="50800" prst="softRound"/>
              <a:extrusionClr>
                <a:schemeClr val="bg1">
                  <a:lumMod val="75000"/>
                </a:schemeClr>
              </a:extrusionClr>
            </a:sp3d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Calibri" pitchFamily="34" charset="0"/>
              </a:endParaRPr>
            </a:p>
          </p:txBody>
        </p:sp>
        <p:sp>
          <p:nvSpPr>
            <p:cNvPr id="8" name="Arc 7"/>
            <p:cNvSpPr>
              <a:spLocks noChangeAspect="1"/>
            </p:cNvSpPr>
            <p:nvPr/>
          </p:nvSpPr>
          <p:spPr>
            <a:xfrm>
              <a:off x="3505200" y="3200400"/>
              <a:ext cx="1447800" cy="1447800"/>
            </a:xfrm>
            <a:prstGeom prst="arc">
              <a:avLst>
                <a:gd name="adj1" fmla="val 19638913"/>
                <a:gd name="adj2" fmla="val 17873697"/>
              </a:avLst>
            </a:prstGeom>
            <a:ln w="149225">
              <a:solidFill>
                <a:schemeClr val="tx2">
                  <a:lumMod val="60000"/>
                  <a:lumOff val="40000"/>
                </a:schemeClr>
              </a:solidFill>
            </a:ln>
            <a:sp3d extrusionH="127000" prstMaterial="dkEdge">
              <a:bevelT w="152400" h="50800" prst="softRound"/>
              <a:extrusionClr>
                <a:schemeClr val="bg1">
                  <a:lumMod val="75000"/>
                </a:schemeClr>
              </a:extrusionClr>
            </a:sp3d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Calibri" pitchFamily="34" charset="0"/>
              </a:endParaRPr>
            </a:p>
          </p:txBody>
        </p:sp>
      </p:grpSp>
      <p:pic>
        <p:nvPicPr>
          <p:cNvPr id="76" name="Picture 75" descr="11971481161027304197kotik_clock.svg.hi.png"/>
          <p:cNvPicPr>
            <a:picLocks noChangeAspect="1"/>
          </p:cNvPicPr>
          <p:nvPr/>
        </p:nvPicPr>
        <p:blipFill>
          <a:blip r:embed="rId3" cstate="email"/>
          <a:stretch>
            <a:fillRect/>
          </a:stretch>
        </p:blipFill>
        <p:spPr>
          <a:xfrm>
            <a:off x="6858000" y="457200"/>
            <a:ext cx="1600200" cy="1600200"/>
          </a:xfrm>
          <a:prstGeom prst="rect">
            <a:avLst/>
          </a:prstGeom>
        </p:spPr>
      </p:pic>
      <p:grpSp>
        <p:nvGrpSpPr>
          <p:cNvPr id="15" name="Group 81"/>
          <p:cNvGrpSpPr/>
          <p:nvPr/>
        </p:nvGrpSpPr>
        <p:grpSpPr>
          <a:xfrm flipH="1">
            <a:off x="228600" y="3581400"/>
            <a:ext cx="3276600" cy="2209800"/>
            <a:chOff x="304800" y="4876800"/>
            <a:chExt cx="2591594" cy="1448594"/>
          </a:xfrm>
        </p:grpSpPr>
        <p:cxnSp>
          <p:nvCxnSpPr>
            <p:cNvPr id="79" name="Straight Connector 78"/>
            <p:cNvCxnSpPr/>
            <p:nvPr/>
          </p:nvCxnSpPr>
          <p:spPr>
            <a:xfrm>
              <a:off x="304800" y="4876800"/>
              <a:ext cx="2590800" cy="1588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" name="Straight Connector 80"/>
            <p:cNvCxnSpPr/>
            <p:nvPr/>
          </p:nvCxnSpPr>
          <p:spPr>
            <a:xfrm rot="5400000">
              <a:off x="2171700" y="5600700"/>
              <a:ext cx="1447800" cy="1588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6" name="Group 32"/>
          <p:cNvGrpSpPr/>
          <p:nvPr/>
        </p:nvGrpSpPr>
        <p:grpSpPr>
          <a:xfrm>
            <a:off x="5609083" y="2414282"/>
            <a:ext cx="331502" cy="358611"/>
            <a:chOff x="6019800" y="2528095"/>
            <a:chExt cx="990600" cy="1262325"/>
          </a:xfrm>
        </p:grpSpPr>
        <p:sp>
          <p:nvSpPr>
            <p:cNvPr id="47" name="Ellipse 99"/>
            <p:cNvSpPr/>
            <p:nvPr/>
          </p:nvSpPr>
          <p:spPr bwMode="auto">
            <a:xfrm>
              <a:off x="6019800" y="2528095"/>
              <a:ext cx="990600" cy="1158740"/>
            </a:xfrm>
            <a:prstGeom prst="ellipse">
              <a:avLst/>
            </a:pr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100000">
                  <a:schemeClr val="accent3">
                    <a:lumMod val="50000"/>
                  </a:schemeClr>
                </a:gs>
              </a:gsLst>
              <a:path path="shape">
                <a:fillToRect l="50000" t="50000" r="50000" b="50000"/>
              </a:path>
              <a:tileRect/>
            </a:gradFill>
            <a:ln w="9525" cap="flat" cmpd="sng" algn="ctr">
              <a:solidFill>
                <a:schemeClr val="accent3">
                  <a:lumMod val="50000"/>
                </a:schemeClr>
              </a:solidFill>
              <a:prstDash val="solid"/>
            </a:ln>
            <a:effectLst>
              <a:innerShdw blurRad="190500" dist="114300" dir="5640000">
                <a:srgbClr val="000000">
                  <a:alpha val="37000"/>
                </a:srgbClr>
              </a:inn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>
                <a:solidFill>
                  <a:srgbClr val="FFFFFF"/>
                </a:solidFill>
                <a:latin typeface="Calibri" pitchFamily="-111" charset="0"/>
                <a:ea typeface="ＭＳ Ｐゴシック" pitchFamily="-111" charset="-128"/>
              </a:endParaRPr>
            </a:p>
          </p:txBody>
        </p:sp>
        <p:sp>
          <p:nvSpPr>
            <p:cNvPr id="48" name="Ellipse 100"/>
            <p:cNvSpPr>
              <a:spLocks noChangeArrowheads="1"/>
            </p:cNvSpPr>
            <p:nvPr/>
          </p:nvSpPr>
          <p:spPr bwMode="auto">
            <a:xfrm>
              <a:off x="6152726" y="2565777"/>
              <a:ext cx="728980" cy="625708"/>
            </a:xfrm>
            <a:prstGeom prst="ellipse">
              <a:avLst/>
            </a:prstGeom>
            <a:gradFill rotWithShape="1">
              <a:gsLst>
                <a:gs pos="0">
                  <a:srgbClr val="FFFFFF">
                    <a:alpha val="76999"/>
                  </a:srgbClr>
                </a:gs>
                <a:gs pos="100000">
                  <a:srgbClr val="8EB4E3">
                    <a:alpha val="0"/>
                  </a:srgbClr>
                </a:gs>
              </a:gsLst>
              <a:lin ang="5400000"/>
            </a:gradFill>
            <a:ln w="9525">
              <a:noFill/>
              <a:round/>
              <a:headEnd/>
              <a:tailEnd/>
            </a:ln>
          </p:spPr>
          <p:txBody>
            <a:bodyPr anchor="ctr"/>
            <a:lstStyle/>
            <a:p>
              <a:pPr algn="ctr"/>
              <a:endParaRPr lang="en-US">
                <a:solidFill>
                  <a:srgbClr val="FFFFFF"/>
                </a:solidFill>
                <a:latin typeface="Calibri" charset="0"/>
                <a:ea typeface="ＭＳ Ｐゴシック" pitchFamily="34" charset="-128"/>
              </a:endParaRPr>
            </a:p>
          </p:txBody>
        </p:sp>
        <p:sp>
          <p:nvSpPr>
            <p:cNvPr id="49" name="Ellipse 98"/>
            <p:cNvSpPr/>
            <p:nvPr/>
          </p:nvSpPr>
          <p:spPr bwMode="auto">
            <a:xfrm>
              <a:off x="6057119" y="3562820"/>
              <a:ext cx="888848" cy="227600"/>
            </a:xfrm>
            <a:prstGeom prst="ellipse">
              <a:avLst/>
            </a:prstGeom>
            <a:gradFill flip="none" rotWithShape="1">
              <a:gsLst>
                <a:gs pos="100000">
                  <a:srgbClr val="FFFFFF">
                    <a:alpha val="0"/>
                  </a:srgbClr>
                </a:gs>
                <a:gs pos="0">
                  <a:srgbClr val="E6E6E6">
                    <a:lumMod val="10000"/>
                    <a:alpha val="76000"/>
                  </a:srgbClr>
                </a:gs>
              </a:gsLst>
              <a:path path="shape">
                <a:fillToRect l="50000" t="50000" r="50000" b="50000"/>
              </a:path>
              <a:tileRect/>
            </a:gra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algn="ctr">
                <a:defRPr/>
              </a:pPr>
              <a:endParaRPr lang="en-US">
                <a:solidFill>
                  <a:srgbClr val="FFFFFF"/>
                </a:solidFill>
                <a:latin typeface="Calibri" pitchFamily="-111" charset="0"/>
                <a:ea typeface="ＭＳ Ｐゴシック" pitchFamily="-111" charset="-128"/>
              </a:endParaRPr>
            </a:p>
          </p:txBody>
        </p:sp>
      </p:grpSp>
      <p:grpSp>
        <p:nvGrpSpPr>
          <p:cNvPr id="46" name="Group 28"/>
          <p:cNvGrpSpPr/>
          <p:nvPr/>
        </p:nvGrpSpPr>
        <p:grpSpPr>
          <a:xfrm>
            <a:off x="2743200" y="1828800"/>
            <a:ext cx="1208314" cy="1519437"/>
            <a:chOff x="2971800" y="2286000"/>
            <a:chExt cx="2545081" cy="3200401"/>
          </a:xfrm>
          <a:effectLst>
            <a:outerShdw blurRad="76200" dir="13500000" sy="23000" kx="1200000" algn="br" rotWithShape="0">
              <a:prstClr val="black">
                <a:alpha val="20000"/>
              </a:prstClr>
            </a:outerShdw>
          </a:effectLst>
        </p:grpSpPr>
        <p:pic>
          <p:nvPicPr>
            <p:cNvPr id="50" name="Picture 49" descr="lady silhouette.png"/>
            <p:cNvPicPr>
              <a:picLocks noChangeAspect="1"/>
            </p:cNvPicPr>
            <p:nvPr/>
          </p:nvPicPr>
          <p:blipFill>
            <a:blip r:embed="rId4" cstate="print">
              <a:lum/>
            </a:blip>
            <a:stretch>
              <a:fillRect/>
            </a:stretch>
          </p:blipFill>
          <p:spPr>
            <a:xfrm>
              <a:off x="3998345" y="2449288"/>
              <a:ext cx="802256" cy="3037113"/>
            </a:xfrm>
            <a:prstGeom prst="rect">
              <a:avLst/>
            </a:prstGeom>
          </p:spPr>
        </p:pic>
        <p:pic>
          <p:nvPicPr>
            <p:cNvPr id="51" name="Picture 50" descr="man silhouette blue.png"/>
            <p:cNvPicPr>
              <a:picLocks noChangeAspect="1"/>
            </p:cNvPicPr>
            <p:nvPr/>
          </p:nvPicPr>
          <p:blipFill>
            <a:blip r:embed="rId5" cstate="email">
              <a:lum bright="-10000" contrast="30000"/>
            </a:blip>
            <a:stretch>
              <a:fillRect/>
            </a:stretch>
          </p:blipFill>
          <p:spPr>
            <a:xfrm>
              <a:off x="2971800" y="2286000"/>
              <a:ext cx="1092064" cy="3136508"/>
            </a:xfrm>
            <a:prstGeom prst="rect">
              <a:avLst/>
            </a:prstGeom>
          </p:spPr>
        </p:pic>
        <p:pic>
          <p:nvPicPr>
            <p:cNvPr id="52" name="Picture 51" descr="Silhouette mnan.png"/>
            <p:cNvPicPr>
              <a:picLocks noChangeAspect="1"/>
            </p:cNvPicPr>
            <p:nvPr/>
          </p:nvPicPr>
          <p:blipFill>
            <a:blip r:embed="rId6" cstate="email"/>
            <a:stretch>
              <a:fillRect/>
            </a:stretch>
          </p:blipFill>
          <p:spPr>
            <a:xfrm>
              <a:off x="4678681" y="2286000"/>
              <a:ext cx="838200" cy="2991600"/>
            </a:xfrm>
            <a:prstGeom prst="rect">
              <a:avLst/>
            </a:prstGeom>
          </p:spPr>
        </p:pic>
      </p:grpSp>
      <p:sp>
        <p:nvSpPr>
          <p:cNvPr id="26" name="TextBox 153"/>
          <p:cNvSpPr txBox="1">
            <a:spLocks noChangeArrowheads="1"/>
          </p:cNvSpPr>
          <p:nvPr/>
        </p:nvSpPr>
        <p:spPr bwMode="auto">
          <a:xfrm>
            <a:off x="228600" y="3657600"/>
            <a:ext cx="3124200" cy="2286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marL="166688" indent="-166688">
              <a:buFont typeface="Arial" pitchFamily="34" charset="0"/>
              <a:buChar char="•"/>
            </a:pPr>
            <a:r>
              <a:rPr lang="en-US" sz="2400" dirty="0" smtClean="0">
                <a:latin typeface="Calibri" pitchFamily="34" charset="0"/>
              </a:rPr>
              <a:t>Your text here. Your text here.  Your text here </a:t>
            </a:r>
          </a:p>
          <a:p>
            <a:pPr marL="166688" indent="-166688">
              <a:buFont typeface="Arial" pitchFamily="34" charset="0"/>
              <a:buChar char="•"/>
            </a:pPr>
            <a:r>
              <a:rPr lang="en-US" sz="2400" dirty="0" smtClean="0">
                <a:latin typeface="Calibri" pitchFamily="34" charset="0"/>
              </a:rPr>
              <a:t> Your text here. Your text here.  Your text here 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2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Box 4"/>
          <p:cNvSpPr txBox="1"/>
          <p:nvPr/>
        </p:nvSpPr>
        <p:spPr>
          <a:xfrm>
            <a:off x="914400" y="5181600"/>
            <a:ext cx="739140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>
                <a:latin typeface="Calibri" pitchFamily="34" charset="0"/>
              </a:rPr>
              <a:t>Your text here. You can always replace the image by double clicking on it and using the change picture option. </a:t>
            </a:r>
            <a:endParaRPr lang="en-US" sz="2400" dirty="0">
              <a:latin typeface="Calibri" pitchFamily="34" charset="0"/>
            </a:endParaRPr>
          </a:p>
        </p:txBody>
      </p:sp>
      <p:pic>
        <p:nvPicPr>
          <p:cNvPr id="103" name="Picture 102"/>
          <p:cNvPicPr>
            <a:picLocks noChangeAspect="1"/>
          </p:cNvPicPr>
          <p:nvPr/>
        </p:nvPicPr>
        <p:blipFill>
          <a:blip r:embed="rId2" cstate="print"/>
          <a:stretch>
            <a:fillRect/>
          </a:stretch>
        </p:blipFill>
        <p:spPr>
          <a:xfrm rot="300000">
            <a:off x="1989948" y="1390027"/>
            <a:ext cx="5190017" cy="3546512"/>
          </a:xfrm>
          <a:prstGeom prst="rect">
            <a:avLst/>
          </a:prstGeom>
          <a:solidFill>
            <a:srgbClr val="FFFFFF">
              <a:shade val="85000"/>
            </a:srgbClr>
          </a:solidFill>
          <a:ln w="190500" cap="sq">
            <a:solidFill>
              <a:srgbClr val="FFFFFF"/>
            </a:solidFill>
            <a:miter lim="800000"/>
          </a:ln>
          <a:effectLst>
            <a:outerShdw blurRad="65000" dist="50800" dir="12900000" kx="195000" ky="145000" algn="tl" rotWithShape="0">
              <a:srgbClr val="000000">
                <a:alpha val="30000"/>
              </a:srgbClr>
            </a:outerShdw>
          </a:effectLst>
          <a:scene3d>
            <a:camera prst="orthographicFront">
              <a:rot lat="0" lon="0" rev="360000"/>
            </a:camera>
            <a:lightRig rig="twoPt" dir="t">
              <a:rot lat="0" lon="0" rev="7200000"/>
            </a:lightRig>
          </a:scene3d>
          <a:sp3d contourW="12700">
            <a:bevelT w="25400" h="19050"/>
            <a:contourClr>
              <a:srgbClr val="969696"/>
            </a:contourClr>
          </a:sp3d>
        </p:spPr>
      </p:pic>
      <p:sp>
        <p:nvSpPr>
          <p:cNvPr id="11" name="Title 10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dirty="0" smtClean="0"/>
              <a:t>Your Title Text Here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01810876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</p:bldLst>
  </p:timing>
</p:sld>
</file>

<file path=ppt/slides/slide2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Rectangle 19"/>
          <p:cNvSpPr/>
          <p:nvPr/>
        </p:nvSpPr>
        <p:spPr>
          <a:xfrm>
            <a:off x="4495800" y="1676400"/>
            <a:ext cx="4267200" cy="4191000"/>
          </a:xfrm>
          <a:prstGeom prst="rect">
            <a:avLst/>
          </a:prstGeom>
          <a:gradFill>
            <a:gsLst>
              <a:gs pos="1000">
                <a:schemeClr val="bg2">
                  <a:lumMod val="90000"/>
                </a:schemeClr>
              </a:gs>
              <a:gs pos="100000">
                <a:schemeClr val="bg1"/>
              </a:gs>
            </a:gsLst>
            <a:lin ang="0" scaled="1"/>
          </a:gradFill>
          <a:ln>
            <a:noFill/>
          </a:ln>
          <a:effectLst>
            <a:outerShdw blurRad="50800" dist="38100" dir="10800000" algn="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Calibri" pitchFamily="34" charset="0"/>
            </a:endParaRPr>
          </a:p>
        </p:txBody>
      </p:sp>
      <p:sp>
        <p:nvSpPr>
          <p:cNvPr id="22" name="TextBox 21"/>
          <p:cNvSpPr txBox="1"/>
          <p:nvPr/>
        </p:nvSpPr>
        <p:spPr>
          <a:xfrm>
            <a:off x="5029200" y="1912203"/>
            <a:ext cx="381000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>
                <a:latin typeface="Calibri" pitchFamily="34" charset="0"/>
              </a:rPr>
              <a:t>You can replace these bullet points with your own text. </a:t>
            </a:r>
            <a:endParaRPr lang="en-US" sz="2400" dirty="0">
              <a:latin typeface="Calibri" pitchFamily="34" charset="0"/>
            </a:endParaRPr>
          </a:p>
        </p:txBody>
      </p:sp>
      <p:sp>
        <p:nvSpPr>
          <p:cNvPr id="23" name="TextBox 22"/>
          <p:cNvSpPr txBox="1"/>
          <p:nvPr/>
        </p:nvSpPr>
        <p:spPr>
          <a:xfrm>
            <a:off x="5029200" y="3131403"/>
            <a:ext cx="381000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>
                <a:latin typeface="Calibri" pitchFamily="34" charset="0"/>
              </a:rPr>
              <a:t>You can replace these bullet points with your own text. </a:t>
            </a:r>
            <a:endParaRPr lang="en-US" sz="2400" dirty="0">
              <a:latin typeface="Calibri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5029200" y="4514671"/>
            <a:ext cx="381000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>
                <a:latin typeface="Calibri" pitchFamily="34" charset="0"/>
              </a:rPr>
              <a:t>You can replace these bullet points with your own text. </a:t>
            </a:r>
          </a:p>
          <a:p>
            <a:endParaRPr lang="en-US" sz="2400" dirty="0">
              <a:latin typeface="Calibri" pitchFamily="34" charset="0"/>
            </a:endParaRPr>
          </a:p>
        </p:txBody>
      </p:sp>
      <p:grpSp>
        <p:nvGrpSpPr>
          <p:cNvPr id="2" name="Group 43"/>
          <p:cNvGrpSpPr/>
          <p:nvPr/>
        </p:nvGrpSpPr>
        <p:grpSpPr>
          <a:xfrm>
            <a:off x="4343400" y="2061865"/>
            <a:ext cx="457200" cy="457200"/>
            <a:chOff x="762000" y="1981200"/>
            <a:chExt cx="2895600" cy="2895600"/>
          </a:xfrm>
          <a:effectLst>
            <a:outerShdw blurRad="76200" dir="14640000" sx="94000" sy="94000" kx="1200000" algn="br" rotWithShape="0">
              <a:prstClr val="black">
                <a:alpha val="20000"/>
              </a:prstClr>
            </a:outerShdw>
          </a:effectLst>
        </p:grpSpPr>
        <p:sp>
          <p:nvSpPr>
            <p:cNvPr id="45" name="Ellipse 58"/>
            <p:cNvSpPr/>
            <p:nvPr/>
          </p:nvSpPr>
          <p:spPr>
            <a:xfrm>
              <a:off x="762000" y="1981200"/>
              <a:ext cx="2895600" cy="2895600"/>
            </a:xfrm>
            <a:prstGeom prst="ellipse">
              <a:avLst/>
            </a:prstGeom>
            <a:solidFill>
              <a:schemeClr val="bg1">
                <a:lumMod val="50000"/>
              </a:schemeClr>
            </a:solidFill>
            <a:ln w="9525" cap="flat" cmpd="sng" algn="ctr">
              <a:noFill/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/>
            </a:sp3d>
          </p:spPr>
          <p:txBody>
            <a:bodyPr anchor="ctr"/>
            <a:lstStyle/>
            <a:p>
              <a:pPr indent="-342900" algn="ctr">
                <a:buFont typeface="Calibri" charset="0"/>
                <a:buAutoNum type="arabicPeriod"/>
                <a:defRPr/>
              </a:pPr>
              <a:endParaRPr lang="en-US">
                <a:solidFill>
                  <a:srgbClr val="FFFFFF"/>
                </a:solidFill>
                <a:latin typeface="Calibri" pitchFamily="34" charset="0"/>
                <a:ea typeface="ＭＳ Ｐゴシック" charset="-128"/>
              </a:endParaRPr>
            </a:p>
          </p:txBody>
        </p:sp>
        <p:sp>
          <p:nvSpPr>
            <p:cNvPr id="46" name="Ellipse 6"/>
            <p:cNvSpPr/>
            <p:nvPr/>
          </p:nvSpPr>
          <p:spPr>
            <a:xfrm>
              <a:off x="839900" y="2044740"/>
              <a:ext cx="2728001" cy="2728000"/>
            </a:xfrm>
            <a:prstGeom prst="ellipse">
              <a:avLst/>
            </a:prstGeom>
            <a:solidFill>
              <a:schemeClr val="bg1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indent="-342900" algn="ctr">
                <a:buFont typeface="Calibri" charset="0"/>
                <a:buAutoNum type="arabicPeriod"/>
                <a:defRPr/>
              </a:pPr>
              <a:endParaRPr lang="en-US">
                <a:solidFill>
                  <a:srgbClr val="FFFFFF"/>
                </a:solidFill>
                <a:latin typeface="Calibri" pitchFamily="34" charset="0"/>
                <a:ea typeface="ＭＳ Ｐゴシック" charset="-128"/>
              </a:endParaRPr>
            </a:p>
          </p:txBody>
        </p:sp>
        <p:sp>
          <p:nvSpPr>
            <p:cNvPr id="47" name="Ellipse 5"/>
            <p:cNvSpPr>
              <a:spLocks noChangeArrowheads="1"/>
            </p:cNvSpPr>
            <p:nvPr/>
          </p:nvSpPr>
          <p:spPr bwMode="auto">
            <a:xfrm>
              <a:off x="1106356" y="2311195"/>
              <a:ext cx="2195088" cy="2196242"/>
            </a:xfrm>
            <a:prstGeom prst="ellipse">
              <a:avLst/>
            </a:prstGeom>
            <a:gradFill flip="none" rotWithShape="1">
              <a:gsLst>
                <a:gs pos="0">
                  <a:schemeClr val="bg2">
                    <a:lumMod val="75000"/>
                    <a:shade val="30000"/>
                    <a:satMod val="115000"/>
                  </a:schemeClr>
                </a:gs>
                <a:gs pos="50000">
                  <a:schemeClr val="bg2">
                    <a:lumMod val="75000"/>
                    <a:shade val="67500"/>
                    <a:satMod val="115000"/>
                  </a:schemeClr>
                </a:gs>
                <a:gs pos="100000">
                  <a:schemeClr val="bg2">
                    <a:lumMod val="75000"/>
                    <a:shade val="100000"/>
                    <a:satMod val="115000"/>
                  </a:schemeClr>
                </a:gs>
              </a:gsLst>
              <a:lin ang="16200000" scaled="1"/>
              <a:tileRect/>
            </a:gradFill>
            <a:ln w="9525" algn="ctr">
              <a:noFill/>
              <a:round/>
              <a:headEnd/>
              <a:tailEnd/>
            </a:ln>
          </p:spPr>
          <p:txBody>
            <a:bodyPr anchor="ctr"/>
            <a:lstStyle/>
            <a:p>
              <a:pPr algn="ctr"/>
              <a:endParaRPr lang="en-US">
                <a:solidFill>
                  <a:srgbClr val="FFFFFF"/>
                </a:solidFill>
                <a:latin typeface="Calibri" pitchFamily="34" charset="0"/>
                <a:ea typeface="ＭＳ Ｐゴシック" pitchFamily="34" charset="-128"/>
              </a:endParaRPr>
            </a:p>
          </p:txBody>
        </p:sp>
      </p:grpSp>
      <p:grpSp>
        <p:nvGrpSpPr>
          <p:cNvPr id="3" name="Group 47"/>
          <p:cNvGrpSpPr/>
          <p:nvPr/>
        </p:nvGrpSpPr>
        <p:grpSpPr>
          <a:xfrm>
            <a:off x="4343400" y="3281065"/>
            <a:ext cx="457200" cy="457200"/>
            <a:chOff x="762000" y="1981200"/>
            <a:chExt cx="2895600" cy="2895600"/>
          </a:xfrm>
          <a:effectLst>
            <a:outerShdw blurRad="76200" dir="14640000" sx="94000" sy="94000" kx="1200000" algn="br" rotWithShape="0">
              <a:prstClr val="black">
                <a:alpha val="20000"/>
              </a:prstClr>
            </a:outerShdw>
          </a:effectLst>
        </p:grpSpPr>
        <p:sp>
          <p:nvSpPr>
            <p:cNvPr id="49" name="Ellipse 58"/>
            <p:cNvSpPr/>
            <p:nvPr/>
          </p:nvSpPr>
          <p:spPr>
            <a:xfrm>
              <a:off x="762000" y="1981200"/>
              <a:ext cx="2895600" cy="2895600"/>
            </a:xfrm>
            <a:prstGeom prst="ellipse">
              <a:avLst/>
            </a:prstGeom>
            <a:solidFill>
              <a:schemeClr val="bg1">
                <a:lumMod val="50000"/>
              </a:schemeClr>
            </a:solidFill>
            <a:ln w="9525" cap="flat" cmpd="sng" algn="ctr">
              <a:noFill/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/>
            </a:sp3d>
          </p:spPr>
          <p:txBody>
            <a:bodyPr anchor="ctr"/>
            <a:lstStyle/>
            <a:p>
              <a:pPr indent="-342900" algn="ctr">
                <a:buFont typeface="Calibri" charset="0"/>
                <a:buAutoNum type="arabicPeriod"/>
                <a:defRPr/>
              </a:pPr>
              <a:endParaRPr lang="en-US">
                <a:solidFill>
                  <a:srgbClr val="FFFFFF"/>
                </a:solidFill>
                <a:latin typeface="Calibri" pitchFamily="34" charset="0"/>
                <a:ea typeface="ＭＳ Ｐゴシック" charset="-128"/>
              </a:endParaRPr>
            </a:p>
          </p:txBody>
        </p:sp>
        <p:sp>
          <p:nvSpPr>
            <p:cNvPr id="50" name="Ellipse 6"/>
            <p:cNvSpPr/>
            <p:nvPr/>
          </p:nvSpPr>
          <p:spPr>
            <a:xfrm>
              <a:off x="839900" y="2044740"/>
              <a:ext cx="2728001" cy="2728000"/>
            </a:xfrm>
            <a:prstGeom prst="ellipse">
              <a:avLst/>
            </a:prstGeom>
            <a:solidFill>
              <a:schemeClr val="bg1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indent="-342900" algn="ctr">
                <a:buFont typeface="Calibri" charset="0"/>
                <a:buAutoNum type="arabicPeriod"/>
                <a:defRPr/>
              </a:pPr>
              <a:endParaRPr lang="en-US">
                <a:solidFill>
                  <a:srgbClr val="FFFFFF"/>
                </a:solidFill>
                <a:latin typeface="Calibri" pitchFamily="34" charset="0"/>
                <a:ea typeface="ＭＳ Ｐゴシック" charset="-128"/>
              </a:endParaRPr>
            </a:p>
          </p:txBody>
        </p:sp>
        <p:sp>
          <p:nvSpPr>
            <p:cNvPr id="51" name="Ellipse 5"/>
            <p:cNvSpPr>
              <a:spLocks noChangeArrowheads="1"/>
            </p:cNvSpPr>
            <p:nvPr/>
          </p:nvSpPr>
          <p:spPr bwMode="auto">
            <a:xfrm>
              <a:off x="1106356" y="2311195"/>
              <a:ext cx="2195088" cy="2196242"/>
            </a:xfrm>
            <a:prstGeom prst="ellipse">
              <a:avLst/>
            </a:prstGeom>
            <a:gradFill flip="none" rotWithShape="1">
              <a:gsLst>
                <a:gs pos="0">
                  <a:schemeClr val="bg2">
                    <a:lumMod val="75000"/>
                    <a:shade val="30000"/>
                    <a:satMod val="115000"/>
                  </a:schemeClr>
                </a:gs>
                <a:gs pos="50000">
                  <a:schemeClr val="bg2">
                    <a:lumMod val="75000"/>
                    <a:shade val="67500"/>
                    <a:satMod val="115000"/>
                  </a:schemeClr>
                </a:gs>
                <a:gs pos="100000">
                  <a:schemeClr val="bg2">
                    <a:lumMod val="75000"/>
                    <a:shade val="100000"/>
                    <a:satMod val="115000"/>
                  </a:schemeClr>
                </a:gs>
              </a:gsLst>
              <a:lin ang="16200000" scaled="1"/>
              <a:tileRect/>
            </a:gradFill>
            <a:ln w="9525" algn="ctr">
              <a:noFill/>
              <a:round/>
              <a:headEnd/>
              <a:tailEnd/>
            </a:ln>
          </p:spPr>
          <p:txBody>
            <a:bodyPr anchor="ctr"/>
            <a:lstStyle/>
            <a:p>
              <a:pPr algn="ctr"/>
              <a:endParaRPr lang="en-US">
                <a:solidFill>
                  <a:srgbClr val="FFFFFF"/>
                </a:solidFill>
                <a:latin typeface="Calibri" pitchFamily="34" charset="0"/>
                <a:ea typeface="ＭＳ Ｐゴシック" pitchFamily="34" charset="-128"/>
              </a:endParaRPr>
            </a:p>
          </p:txBody>
        </p:sp>
      </p:grpSp>
      <p:grpSp>
        <p:nvGrpSpPr>
          <p:cNvPr id="4" name="Group 51"/>
          <p:cNvGrpSpPr/>
          <p:nvPr/>
        </p:nvGrpSpPr>
        <p:grpSpPr>
          <a:xfrm>
            <a:off x="4343400" y="4652665"/>
            <a:ext cx="457200" cy="457200"/>
            <a:chOff x="762000" y="1981200"/>
            <a:chExt cx="2895600" cy="2895600"/>
          </a:xfrm>
          <a:effectLst>
            <a:outerShdw blurRad="76200" dir="14640000" sx="94000" sy="94000" kx="1200000" algn="br" rotWithShape="0">
              <a:prstClr val="black">
                <a:alpha val="20000"/>
              </a:prstClr>
            </a:outerShdw>
          </a:effectLst>
        </p:grpSpPr>
        <p:sp>
          <p:nvSpPr>
            <p:cNvPr id="53" name="Ellipse 58"/>
            <p:cNvSpPr/>
            <p:nvPr/>
          </p:nvSpPr>
          <p:spPr>
            <a:xfrm>
              <a:off x="762000" y="1981200"/>
              <a:ext cx="2895600" cy="2895600"/>
            </a:xfrm>
            <a:prstGeom prst="ellipse">
              <a:avLst/>
            </a:prstGeom>
            <a:solidFill>
              <a:schemeClr val="bg1">
                <a:lumMod val="50000"/>
              </a:schemeClr>
            </a:solidFill>
            <a:ln w="9525" cap="flat" cmpd="sng" algn="ctr">
              <a:noFill/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/>
            </a:sp3d>
          </p:spPr>
          <p:txBody>
            <a:bodyPr anchor="ctr"/>
            <a:lstStyle/>
            <a:p>
              <a:pPr indent="-342900" algn="ctr">
                <a:buFont typeface="Calibri" charset="0"/>
                <a:buAutoNum type="arabicPeriod"/>
                <a:defRPr/>
              </a:pPr>
              <a:endParaRPr lang="en-US">
                <a:solidFill>
                  <a:srgbClr val="FFFFFF"/>
                </a:solidFill>
                <a:latin typeface="Calibri" pitchFamily="34" charset="0"/>
                <a:ea typeface="ＭＳ Ｐゴシック" charset="-128"/>
              </a:endParaRPr>
            </a:p>
          </p:txBody>
        </p:sp>
        <p:sp>
          <p:nvSpPr>
            <p:cNvPr id="54" name="Ellipse 6"/>
            <p:cNvSpPr/>
            <p:nvPr/>
          </p:nvSpPr>
          <p:spPr>
            <a:xfrm>
              <a:off x="839900" y="2044740"/>
              <a:ext cx="2728001" cy="2728000"/>
            </a:xfrm>
            <a:prstGeom prst="ellipse">
              <a:avLst/>
            </a:prstGeom>
            <a:solidFill>
              <a:schemeClr val="bg1"/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indent="-342900" algn="ctr">
                <a:buFont typeface="Calibri" charset="0"/>
                <a:buAutoNum type="arabicPeriod"/>
                <a:defRPr/>
              </a:pPr>
              <a:endParaRPr lang="en-US">
                <a:solidFill>
                  <a:srgbClr val="FFFFFF"/>
                </a:solidFill>
                <a:latin typeface="Calibri" pitchFamily="34" charset="0"/>
                <a:ea typeface="ＭＳ Ｐゴシック" charset="-128"/>
              </a:endParaRPr>
            </a:p>
          </p:txBody>
        </p:sp>
        <p:sp>
          <p:nvSpPr>
            <p:cNvPr id="55" name="Ellipse 5"/>
            <p:cNvSpPr>
              <a:spLocks noChangeArrowheads="1"/>
            </p:cNvSpPr>
            <p:nvPr/>
          </p:nvSpPr>
          <p:spPr bwMode="auto">
            <a:xfrm>
              <a:off x="1106356" y="2311195"/>
              <a:ext cx="2195088" cy="2196242"/>
            </a:xfrm>
            <a:prstGeom prst="ellipse">
              <a:avLst/>
            </a:prstGeom>
            <a:gradFill flip="none" rotWithShape="1">
              <a:gsLst>
                <a:gs pos="0">
                  <a:schemeClr val="bg2">
                    <a:lumMod val="75000"/>
                    <a:shade val="30000"/>
                    <a:satMod val="115000"/>
                  </a:schemeClr>
                </a:gs>
                <a:gs pos="50000">
                  <a:schemeClr val="bg2">
                    <a:lumMod val="75000"/>
                    <a:shade val="67500"/>
                    <a:satMod val="115000"/>
                  </a:schemeClr>
                </a:gs>
                <a:gs pos="100000">
                  <a:schemeClr val="bg2">
                    <a:lumMod val="75000"/>
                    <a:shade val="100000"/>
                    <a:satMod val="115000"/>
                  </a:schemeClr>
                </a:gs>
              </a:gsLst>
              <a:lin ang="16200000" scaled="1"/>
              <a:tileRect/>
            </a:gradFill>
            <a:ln w="9525" algn="ctr">
              <a:solidFill>
                <a:schemeClr val="accent5">
                  <a:lumMod val="50000"/>
                </a:schemeClr>
              </a:solidFill>
              <a:round/>
              <a:headEnd/>
              <a:tailEnd/>
            </a:ln>
          </p:spPr>
          <p:txBody>
            <a:bodyPr anchor="ctr"/>
            <a:lstStyle/>
            <a:p>
              <a:pPr algn="ctr"/>
              <a:endParaRPr lang="en-US">
                <a:solidFill>
                  <a:srgbClr val="FFFFFF"/>
                </a:solidFill>
                <a:latin typeface="Calibri" pitchFamily="34" charset="0"/>
                <a:ea typeface="ＭＳ Ｐゴシック" pitchFamily="34" charset="-128"/>
              </a:endParaRPr>
            </a:p>
          </p:txBody>
        </p:sp>
      </p:grpSp>
      <p:pic>
        <p:nvPicPr>
          <p:cNvPr id="56" name="Picture 55" descr="Sad and happy8.jpeg"/>
          <p:cNvPicPr>
            <a:picLocks noChangeAspect="1"/>
          </p:cNvPicPr>
          <p:nvPr/>
        </p:nvPicPr>
        <p:blipFill>
          <a:blip r:embed="rId2" cstate="email"/>
          <a:stretch>
            <a:fillRect/>
          </a:stretch>
        </p:blipFill>
        <p:spPr>
          <a:xfrm>
            <a:off x="533400" y="1447800"/>
            <a:ext cx="3581400" cy="4572000"/>
          </a:xfrm>
          <a:prstGeom prst="rect">
            <a:avLst/>
          </a:prstGeom>
          <a:ln>
            <a:noFill/>
          </a:ln>
          <a:effectLst>
            <a:outerShdw blurRad="190500" algn="tl" rotWithShape="0">
              <a:srgbClr val="000000">
                <a:alpha val="70000"/>
              </a:srgbClr>
            </a:outerShdw>
          </a:effectLst>
        </p:spPr>
      </p:pic>
      <p:sp>
        <p:nvSpPr>
          <p:cNvPr id="25" name="Title 24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887412"/>
          </a:xfrm>
        </p:spPr>
        <p:txBody>
          <a:bodyPr>
            <a:normAutofit/>
          </a:bodyPr>
          <a:lstStyle/>
          <a:p>
            <a:r>
              <a:rPr lang="en-US" dirty="0" smtClean="0"/>
              <a:t>Your Title Text Here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32434192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" dur="10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1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1000"/>
                            </p:stCondLst>
                            <p:childTnLst>
                              <p:par>
                                <p:cTn id="12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000"/>
                            </p:stCondLst>
                            <p:childTnLst>
                              <p:par>
                                <p:cTn id="18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0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47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000"/>
                            </p:stCondLst>
                            <p:childTnLst>
                              <p:par>
                                <p:cTn id="2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1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47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1000"/>
                            </p:stCondLst>
                            <p:childTnLst>
                              <p:par>
                                <p:cTn id="4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2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" grpId="0" animBg="1"/>
      <p:bldP spid="22" grpId="0"/>
      <p:bldP spid="23" grpId="0"/>
      <p:bldP spid="24" grpId="0"/>
    </p:bldLst>
  </p:timing>
</p:sld>
</file>

<file path=ppt/slides/slide2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5302" name="Picture 6"/>
          <p:cNvPicPr>
            <a:picLocks noChangeAspect="1" noChangeArrowheads="1"/>
          </p:cNvPicPr>
          <p:nvPr/>
        </p:nvPicPr>
        <p:blipFill>
          <a:blip r:embed="rId2" cstate="email"/>
          <a:srcRect/>
          <a:stretch>
            <a:fillRect/>
          </a:stretch>
        </p:blipFill>
        <p:spPr bwMode="auto">
          <a:xfrm>
            <a:off x="0" y="990600"/>
            <a:ext cx="9144000" cy="52928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sp>
        <p:nvSpPr>
          <p:cNvPr id="55298" name="Rectangle 2"/>
          <p:cNvSpPr>
            <a:spLocks noGrp="1" noChangeArrowheads="1"/>
          </p:cNvSpPr>
          <p:nvPr>
            <p:ph type="title"/>
          </p:nvPr>
        </p:nvSpPr>
        <p:spPr>
          <a:xfrm>
            <a:off x="457200" y="274638"/>
            <a:ext cx="8229600" cy="715962"/>
          </a:xfrm>
        </p:spPr>
        <p:txBody>
          <a:bodyPr>
            <a:normAutofit/>
          </a:bodyPr>
          <a:lstStyle/>
          <a:p>
            <a:r>
              <a:rPr lang="en-US" sz="3200" dirty="0" smtClean="0"/>
              <a:t>Your Title Text Here</a:t>
            </a:r>
            <a:endParaRPr lang="en-US" sz="3200" dirty="0"/>
          </a:p>
        </p:txBody>
      </p:sp>
      <p:sp>
        <p:nvSpPr>
          <p:cNvPr id="55300" name="Rectangle 4"/>
          <p:cNvSpPr>
            <a:spLocks noChangeArrowheads="1"/>
          </p:cNvSpPr>
          <p:nvPr/>
        </p:nvSpPr>
        <p:spPr bwMode="auto">
          <a:xfrm>
            <a:off x="2438400" y="1981200"/>
            <a:ext cx="5029200" cy="3048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/>
          <a:lstStyle/>
          <a:p>
            <a:r>
              <a:rPr lang="en-US" sz="2400" b="0" dirty="0" smtClean="0">
                <a:latin typeface="Calibri" pitchFamily="34" charset="0"/>
              </a:rPr>
              <a:t>Your text here. More text here. </a:t>
            </a:r>
            <a:r>
              <a:rPr lang="en-US" sz="2400" dirty="0" smtClean="0">
                <a:latin typeface="Calibri" pitchFamily="34" charset="0"/>
              </a:rPr>
              <a:t>Your text here. More text here. Your text here. More text here. Your text here. More text here.</a:t>
            </a:r>
          </a:p>
          <a:p>
            <a:endParaRPr lang="en-US" sz="2400" dirty="0" smtClean="0">
              <a:latin typeface="Calibri" pitchFamily="34" charset="0"/>
            </a:endParaRPr>
          </a:p>
          <a:p>
            <a:pPr>
              <a:buFont typeface="Arial" pitchFamily="34" charset="0"/>
              <a:buChar char="•"/>
            </a:pPr>
            <a:r>
              <a:rPr lang="en-US" sz="2400" dirty="0" smtClean="0">
                <a:latin typeface="Calibri" pitchFamily="34" charset="0"/>
              </a:rPr>
              <a:t> Bullet point text here</a:t>
            </a:r>
          </a:p>
          <a:p>
            <a:pPr>
              <a:buFont typeface="Arial" pitchFamily="34" charset="0"/>
              <a:buChar char="•"/>
            </a:pPr>
            <a:r>
              <a:rPr lang="en-US" sz="2400" dirty="0" smtClean="0">
                <a:latin typeface="Calibri" pitchFamily="34" charset="0"/>
              </a:rPr>
              <a:t> Bullet point text here</a:t>
            </a:r>
          </a:p>
          <a:p>
            <a:pPr>
              <a:buFont typeface="Arial" pitchFamily="34" charset="0"/>
              <a:buChar char="•"/>
            </a:pPr>
            <a:r>
              <a:rPr lang="en-US" sz="2400" dirty="0" smtClean="0">
                <a:latin typeface="Calibri" pitchFamily="34" charset="0"/>
              </a:rPr>
              <a:t> Bullet point text here</a:t>
            </a:r>
            <a:endParaRPr lang="en-US" sz="2400" b="0" dirty="0" smtClean="0">
              <a:latin typeface="Calibri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047167031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30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5530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30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5530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30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5530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Rectangle 19"/>
          <p:cNvSpPr/>
          <p:nvPr/>
        </p:nvSpPr>
        <p:spPr>
          <a:xfrm>
            <a:off x="4114800" y="685800"/>
            <a:ext cx="5029200" cy="5562600"/>
          </a:xfrm>
          <a:prstGeom prst="rect">
            <a:avLst/>
          </a:prstGeom>
          <a:solidFill>
            <a:schemeClr val="tx1">
              <a:alpha val="69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Calibri" pitchFamily="34" charset="0"/>
            </a:endParaRPr>
          </a:p>
        </p:txBody>
      </p:sp>
      <p:pic>
        <p:nvPicPr>
          <p:cNvPr id="16" name="Picture 15" descr="CGB5.jpg"/>
          <p:cNvPicPr>
            <a:picLocks noChangeAspect="1"/>
          </p:cNvPicPr>
          <p:nvPr/>
        </p:nvPicPr>
        <p:blipFill>
          <a:blip r:embed="rId2" cstate="print"/>
          <a:stretch>
            <a:fillRect/>
          </a:stretch>
        </p:blipFill>
        <p:spPr>
          <a:xfrm>
            <a:off x="0" y="685800"/>
            <a:ext cx="4114800" cy="5562600"/>
          </a:xfrm>
          <a:prstGeom prst="rect">
            <a:avLst/>
          </a:prstGeom>
        </p:spPr>
      </p:pic>
      <p:pic>
        <p:nvPicPr>
          <p:cNvPr id="17" name="Picture 16" descr="CG1B2.jpg"/>
          <p:cNvPicPr>
            <a:picLocks noChangeAspect="1"/>
          </p:cNvPicPr>
          <p:nvPr/>
        </p:nvPicPr>
        <p:blipFill>
          <a:blip r:embed="rId3" cstate="email"/>
          <a:stretch>
            <a:fillRect/>
          </a:stretch>
        </p:blipFill>
        <p:spPr>
          <a:xfrm>
            <a:off x="3429000" y="1014566"/>
            <a:ext cx="1371600" cy="1236583"/>
          </a:xfrm>
          <a:prstGeom prst="rect">
            <a:avLst/>
          </a:prstGeom>
          <a:ln w="76200">
            <a:solidFill>
              <a:schemeClr val="bg1"/>
            </a:solidFill>
          </a:ln>
        </p:spPr>
      </p:pic>
      <p:pic>
        <p:nvPicPr>
          <p:cNvPr id="18" name="Picture 17" descr="CG1B2.jpg"/>
          <p:cNvPicPr>
            <a:picLocks noChangeAspect="1"/>
          </p:cNvPicPr>
          <p:nvPr/>
        </p:nvPicPr>
        <p:blipFill>
          <a:blip r:embed="rId4" cstate="email"/>
          <a:srcRect/>
          <a:stretch>
            <a:fillRect/>
          </a:stretch>
        </p:blipFill>
        <p:spPr>
          <a:xfrm>
            <a:off x="3429000" y="2684953"/>
            <a:ext cx="1371600" cy="1188602"/>
          </a:xfrm>
          <a:prstGeom prst="rect">
            <a:avLst/>
          </a:prstGeom>
          <a:ln w="76200">
            <a:solidFill>
              <a:schemeClr val="bg1"/>
            </a:solidFill>
          </a:ln>
        </p:spPr>
      </p:pic>
      <p:pic>
        <p:nvPicPr>
          <p:cNvPr id="19" name="Picture 18" descr="CG1B2.jpg"/>
          <p:cNvPicPr>
            <a:picLocks noChangeAspect="1"/>
          </p:cNvPicPr>
          <p:nvPr/>
        </p:nvPicPr>
        <p:blipFill>
          <a:blip r:embed="rId5" cstate="email"/>
          <a:srcRect/>
          <a:stretch>
            <a:fillRect/>
          </a:stretch>
        </p:blipFill>
        <p:spPr>
          <a:xfrm>
            <a:off x="3429000" y="4223657"/>
            <a:ext cx="1371600" cy="1379031"/>
          </a:xfrm>
          <a:prstGeom prst="rect">
            <a:avLst/>
          </a:prstGeom>
          <a:ln w="76200">
            <a:solidFill>
              <a:schemeClr val="bg1"/>
            </a:solidFill>
          </a:ln>
        </p:spPr>
      </p:pic>
      <p:sp>
        <p:nvSpPr>
          <p:cNvPr id="21" name="TextBox 20"/>
          <p:cNvSpPr txBox="1"/>
          <p:nvPr/>
        </p:nvSpPr>
        <p:spPr>
          <a:xfrm>
            <a:off x="5181600" y="1861458"/>
            <a:ext cx="373380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buFont typeface="Arial" pitchFamily="34" charset="0"/>
              <a:buChar char="•"/>
            </a:pPr>
            <a:r>
              <a:rPr lang="en-US" sz="2400" dirty="0" smtClean="0">
                <a:solidFill>
                  <a:schemeClr val="bg1"/>
                </a:solidFill>
                <a:latin typeface="Calibri" pitchFamily="34" charset="0"/>
              </a:rPr>
              <a:t> Your text here and more text here</a:t>
            </a:r>
            <a:endParaRPr lang="en-US" sz="2400" dirty="0">
              <a:solidFill>
                <a:schemeClr val="bg1"/>
              </a:solidFill>
              <a:latin typeface="Calibri" pitchFamily="34" charset="0"/>
            </a:endParaRPr>
          </a:p>
        </p:txBody>
      </p:sp>
      <p:sp>
        <p:nvSpPr>
          <p:cNvPr id="22" name="TextBox 21"/>
          <p:cNvSpPr txBox="1"/>
          <p:nvPr/>
        </p:nvSpPr>
        <p:spPr>
          <a:xfrm>
            <a:off x="5486400" y="1023258"/>
            <a:ext cx="3048000" cy="523220"/>
          </a:xfrm>
          <a:prstGeom prst="rect">
            <a:avLst/>
          </a:prstGeom>
          <a:noFill/>
        </p:spPr>
        <p:txBody>
          <a:bodyPr wrap="square" lIns="91440" rIns="91440" rtlCol="0">
            <a:spAutoFit/>
          </a:bodyPr>
          <a:lstStyle/>
          <a:p>
            <a:r>
              <a:rPr lang="en-US" sz="2800" dirty="0" smtClean="0">
                <a:solidFill>
                  <a:schemeClr val="bg1"/>
                </a:solidFill>
                <a:latin typeface="Calibri" pitchFamily="34" charset="0"/>
              </a:rPr>
              <a:t>Your subtitle here</a:t>
            </a:r>
            <a:endParaRPr lang="en-US" sz="2800" dirty="0">
              <a:solidFill>
                <a:schemeClr val="bg1"/>
              </a:solidFill>
              <a:latin typeface="Calibri" pitchFamily="34" charset="0"/>
            </a:endParaRPr>
          </a:p>
        </p:txBody>
      </p:sp>
      <p:sp>
        <p:nvSpPr>
          <p:cNvPr id="26" name="TextBox 25"/>
          <p:cNvSpPr txBox="1"/>
          <p:nvPr/>
        </p:nvSpPr>
        <p:spPr>
          <a:xfrm>
            <a:off x="5181600" y="3042558"/>
            <a:ext cx="373380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buFont typeface="Arial" pitchFamily="34" charset="0"/>
              <a:buChar char="•"/>
            </a:pPr>
            <a:r>
              <a:rPr lang="en-US" sz="2400" dirty="0" smtClean="0">
                <a:solidFill>
                  <a:schemeClr val="bg1"/>
                </a:solidFill>
                <a:latin typeface="Calibri" pitchFamily="34" charset="0"/>
              </a:rPr>
              <a:t> Your text here and more text here</a:t>
            </a:r>
            <a:endParaRPr lang="en-US" sz="2400" dirty="0">
              <a:solidFill>
                <a:schemeClr val="bg1"/>
              </a:solidFill>
              <a:latin typeface="Calibri" pitchFamily="34" charset="0"/>
            </a:endParaRPr>
          </a:p>
        </p:txBody>
      </p:sp>
      <p:sp>
        <p:nvSpPr>
          <p:cNvPr id="27" name="TextBox 26"/>
          <p:cNvSpPr txBox="1"/>
          <p:nvPr/>
        </p:nvSpPr>
        <p:spPr>
          <a:xfrm>
            <a:off x="5257800" y="4223658"/>
            <a:ext cx="373380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buFont typeface="Arial" pitchFamily="34" charset="0"/>
              <a:buChar char="•"/>
            </a:pPr>
            <a:r>
              <a:rPr lang="en-US" sz="2400" dirty="0" smtClean="0">
                <a:solidFill>
                  <a:schemeClr val="bg1"/>
                </a:solidFill>
                <a:latin typeface="Calibri" pitchFamily="34" charset="0"/>
              </a:rPr>
              <a:t> Your text here and more text here</a:t>
            </a:r>
            <a:endParaRPr lang="en-US" sz="2400" dirty="0">
              <a:solidFill>
                <a:schemeClr val="bg1"/>
              </a:solidFill>
              <a:latin typeface="Calibri" pitchFamily="34" charset="0"/>
            </a:endParaRPr>
          </a:p>
        </p:txBody>
      </p:sp>
      <p:sp>
        <p:nvSpPr>
          <p:cNvPr id="15" name="Title 14"/>
          <p:cNvSpPr>
            <a:spLocks noGrp="1"/>
          </p:cNvSpPr>
          <p:nvPr>
            <p:ph type="title"/>
          </p:nvPr>
        </p:nvSpPr>
        <p:spPr>
          <a:xfrm>
            <a:off x="457200" y="0"/>
            <a:ext cx="8229600" cy="685800"/>
          </a:xfrm>
        </p:spPr>
        <p:txBody>
          <a:bodyPr/>
          <a:lstStyle/>
          <a:p>
            <a:r>
              <a:rPr lang="en-US" dirty="0" smtClean="0"/>
              <a:t>Your Title Text Here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555864145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4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4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10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" grpId="0"/>
      <p:bldP spid="22" grpId="0"/>
      <p:bldP spid="26" grpId="0"/>
      <p:bldP spid="27" grpId="0"/>
    </p:bldLst>
  </p:timing>
</p:sld>
</file>

<file path=ppt/slides/slide2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/>
          <p:cNvSpPr/>
          <p:nvPr/>
        </p:nvSpPr>
        <p:spPr>
          <a:xfrm>
            <a:off x="3505200" y="4229100"/>
            <a:ext cx="4876800" cy="160020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accent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Calibri" pitchFamily="34" charset="0"/>
            </a:endParaRPr>
          </a:p>
        </p:txBody>
      </p:sp>
      <p:sp>
        <p:nvSpPr>
          <p:cNvPr id="5" name="Rectangle 4"/>
          <p:cNvSpPr/>
          <p:nvPr/>
        </p:nvSpPr>
        <p:spPr>
          <a:xfrm>
            <a:off x="3505200" y="1905000"/>
            <a:ext cx="4876800" cy="1600200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solidFill>
              <a:schemeClr val="accent3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Calibri" pitchFamily="34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sz="4000" dirty="0" smtClean="0">
                <a:latin typeface="Franklin Gothic Medium Cond" pitchFamily="34" charset="0"/>
              </a:rPr>
              <a:t>Two points</a:t>
            </a:r>
            <a:endParaRPr lang="en-US" sz="4000" dirty="0">
              <a:latin typeface="Franklin Gothic Medium Cond" pitchFamily="34" charset="0"/>
            </a:endParaRPr>
          </a:p>
        </p:txBody>
      </p:sp>
      <p:sp>
        <p:nvSpPr>
          <p:cNvPr id="3" name="Freeform 5"/>
          <p:cNvSpPr>
            <a:spLocks/>
          </p:cNvSpPr>
          <p:nvPr/>
        </p:nvSpPr>
        <p:spPr bwMode="auto">
          <a:xfrm>
            <a:off x="685800" y="1905000"/>
            <a:ext cx="3346450" cy="1606550"/>
          </a:xfrm>
          <a:custGeom>
            <a:avLst/>
            <a:gdLst>
              <a:gd name="T0" fmla="*/ 3346450 w 2108"/>
              <a:gd name="T1" fmla="*/ 806450 h 1012"/>
              <a:gd name="T2" fmla="*/ 3113087 w 2108"/>
              <a:gd name="T3" fmla="*/ 547688 h 1012"/>
              <a:gd name="T4" fmla="*/ 3113087 w 2108"/>
              <a:gd name="T5" fmla="*/ 638175 h 1012"/>
              <a:gd name="T6" fmla="*/ 2798762 w 2108"/>
              <a:gd name="T7" fmla="*/ 385763 h 1012"/>
              <a:gd name="T8" fmla="*/ 2798762 w 2108"/>
              <a:gd name="T9" fmla="*/ 0 h 1012"/>
              <a:gd name="T10" fmla="*/ 0 w 2108"/>
              <a:gd name="T11" fmla="*/ 0 h 1012"/>
              <a:gd name="T12" fmla="*/ 0 w 2108"/>
              <a:gd name="T13" fmla="*/ 1606550 h 1012"/>
              <a:gd name="T14" fmla="*/ 2798762 w 2108"/>
              <a:gd name="T15" fmla="*/ 1606550 h 1012"/>
              <a:gd name="T16" fmla="*/ 2798762 w 2108"/>
              <a:gd name="T17" fmla="*/ 1223963 h 1012"/>
              <a:gd name="T18" fmla="*/ 3113087 w 2108"/>
              <a:gd name="T19" fmla="*/ 971550 h 1012"/>
              <a:gd name="T20" fmla="*/ 3113087 w 2108"/>
              <a:gd name="T21" fmla="*/ 1062038 h 1012"/>
              <a:gd name="T22" fmla="*/ 3346450 w 2108"/>
              <a:gd name="T23" fmla="*/ 806450 h 1012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2108"/>
              <a:gd name="T37" fmla="*/ 0 h 1012"/>
              <a:gd name="T38" fmla="*/ 2108 w 2108"/>
              <a:gd name="T39" fmla="*/ 1012 h 1012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2108" h="1012">
                <a:moveTo>
                  <a:pt x="2108" y="508"/>
                </a:moveTo>
                <a:lnTo>
                  <a:pt x="1961" y="345"/>
                </a:lnTo>
                <a:lnTo>
                  <a:pt x="1961" y="402"/>
                </a:lnTo>
                <a:lnTo>
                  <a:pt x="1763" y="243"/>
                </a:lnTo>
                <a:lnTo>
                  <a:pt x="1763" y="0"/>
                </a:lnTo>
                <a:lnTo>
                  <a:pt x="0" y="0"/>
                </a:lnTo>
                <a:lnTo>
                  <a:pt x="0" y="1012"/>
                </a:lnTo>
                <a:lnTo>
                  <a:pt x="1763" y="1012"/>
                </a:lnTo>
                <a:lnTo>
                  <a:pt x="1763" y="771"/>
                </a:lnTo>
                <a:lnTo>
                  <a:pt x="1961" y="612"/>
                </a:lnTo>
                <a:lnTo>
                  <a:pt x="1961" y="669"/>
                </a:lnTo>
                <a:lnTo>
                  <a:pt x="2108" y="508"/>
                </a:lnTo>
                <a:close/>
              </a:path>
            </a:pathLst>
          </a:custGeom>
          <a:gradFill flip="none" rotWithShape="1">
            <a:gsLst>
              <a:gs pos="0">
                <a:schemeClr val="bg1">
                  <a:lumMod val="50000"/>
                </a:schemeClr>
              </a:gs>
              <a:gs pos="50000">
                <a:schemeClr val="bg1">
                  <a:lumMod val="95000"/>
                </a:schemeClr>
              </a:gs>
              <a:gs pos="100000">
                <a:schemeClr val="bg1">
                  <a:lumMod val="75000"/>
                </a:schemeClr>
              </a:gs>
            </a:gsLst>
            <a:lin ang="0" scaled="1"/>
            <a:tileRect/>
          </a:gradFill>
          <a:ln w="7">
            <a:solidFill>
              <a:srgbClr val="231F20"/>
            </a:solidFill>
            <a:miter lim="800000"/>
            <a:headEnd/>
            <a:tailEnd/>
          </a:ln>
          <a:effectLst>
            <a:outerShdw blurRad="50800" dist="38100" dir="16200000" rotWithShape="0">
              <a:prstClr val="black">
                <a:alpha val="40000"/>
              </a:prstClr>
            </a:outerShdw>
          </a:effectLst>
        </p:spPr>
        <p:txBody>
          <a:bodyPr/>
          <a:lstStyle/>
          <a:p>
            <a:endParaRPr lang="en-US" dirty="0">
              <a:latin typeface="Calibri" pitchFamily="34" charset="0"/>
            </a:endParaRPr>
          </a:p>
        </p:txBody>
      </p:sp>
      <p:sp>
        <p:nvSpPr>
          <p:cNvPr id="4" name="Freeform 5"/>
          <p:cNvSpPr>
            <a:spLocks/>
          </p:cNvSpPr>
          <p:nvPr/>
        </p:nvSpPr>
        <p:spPr bwMode="auto">
          <a:xfrm>
            <a:off x="685800" y="4229100"/>
            <a:ext cx="3346450" cy="1606550"/>
          </a:xfrm>
          <a:custGeom>
            <a:avLst/>
            <a:gdLst>
              <a:gd name="T0" fmla="*/ 3346450 w 2108"/>
              <a:gd name="T1" fmla="*/ 806450 h 1012"/>
              <a:gd name="T2" fmla="*/ 3113087 w 2108"/>
              <a:gd name="T3" fmla="*/ 547688 h 1012"/>
              <a:gd name="T4" fmla="*/ 3113087 w 2108"/>
              <a:gd name="T5" fmla="*/ 638175 h 1012"/>
              <a:gd name="T6" fmla="*/ 2798762 w 2108"/>
              <a:gd name="T7" fmla="*/ 385763 h 1012"/>
              <a:gd name="T8" fmla="*/ 2798762 w 2108"/>
              <a:gd name="T9" fmla="*/ 0 h 1012"/>
              <a:gd name="T10" fmla="*/ 0 w 2108"/>
              <a:gd name="T11" fmla="*/ 0 h 1012"/>
              <a:gd name="T12" fmla="*/ 0 w 2108"/>
              <a:gd name="T13" fmla="*/ 1606550 h 1012"/>
              <a:gd name="T14" fmla="*/ 2798762 w 2108"/>
              <a:gd name="T15" fmla="*/ 1606550 h 1012"/>
              <a:gd name="T16" fmla="*/ 2798762 w 2108"/>
              <a:gd name="T17" fmla="*/ 1223963 h 1012"/>
              <a:gd name="T18" fmla="*/ 3113087 w 2108"/>
              <a:gd name="T19" fmla="*/ 971550 h 1012"/>
              <a:gd name="T20" fmla="*/ 3113087 w 2108"/>
              <a:gd name="T21" fmla="*/ 1062038 h 1012"/>
              <a:gd name="T22" fmla="*/ 3346450 w 2108"/>
              <a:gd name="T23" fmla="*/ 806450 h 1012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2108"/>
              <a:gd name="T37" fmla="*/ 0 h 1012"/>
              <a:gd name="T38" fmla="*/ 2108 w 2108"/>
              <a:gd name="T39" fmla="*/ 1012 h 1012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2108" h="1012">
                <a:moveTo>
                  <a:pt x="2108" y="508"/>
                </a:moveTo>
                <a:lnTo>
                  <a:pt x="1961" y="345"/>
                </a:lnTo>
                <a:lnTo>
                  <a:pt x="1961" y="402"/>
                </a:lnTo>
                <a:lnTo>
                  <a:pt x="1763" y="243"/>
                </a:lnTo>
                <a:lnTo>
                  <a:pt x="1763" y="0"/>
                </a:lnTo>
                <a:lnTo>
                  <a:pt x="0" y="0"/>
                </a:lnTo>
                <a:lnTo>
                  <a:pt x="0" y="1012"/>
                </a:lnTo>
                <a:lnTo>
                  <a:pt x="1763" y="1012"/>
                </a:lnTo>
                <a:lnTo>
                  <a:pt x="1763" y="771"/>
                </a:lnTo>
                <a:lnTo>
                  <a:pt x="1961" y="612"/>
                </a:lnTo>
                <a:lnTo>
                  <a:pt x="1961" y="669"/>
                </a:lnTo>
                <a:lnTo>
                  <a:pt x="2108" y="508"/>
                </a:lnTo>
                <a:close/>
              </a:path>
            </a:pathLst>
          </a:custGeom>
          <a:gradFill flip="none" rotWithShape="1">
            <a:gsLst>
              <a:gs pos="0">
                <a:schemeClr val="bg1">
                  <a:lumMod val="50000"/>
                </a:schemeClr>
              </a:gs>
              <a:gs pos="50000">
                <a:schemeClr val="bg1">
                  <a:lumMod val="95000"/>
                </a:schemeClr>
              </a:gs>
              <a:gs pos="100000">
                <a:schemeClr val="bg1">
                  <a:lumMod val="75000"/>
                </a:schemeClr>
              </a:gs>
            </a:gsLst>
            <a:lin ang="0" scaled="1"/>
            <a:tileRect/>
          </a:gradFill>
          <a:ln w="7">
            <a:solidFill>
              <a:srgbClr val="231F20"/>
            </a:solidFill>
            <a:miter lim="800000"/>
            <a:headEnd/>
            <a:tailEnd/>
          </a:ln>
          <a:effectLst>
            <a:outerShdw blurRad="50800" dist="38100" dir="16200000" rotWithShape="0">
              <a:prstClr val="black">
                <a:alpha val="40000"/>
              </a:prstClr>
            </a:outerShdw>
          </a:effectLst>
        </p:spPr>
        <p:txBody>
          <a:bodyPr/>
          <a:lstStyle/>
          <a:p>
            <a:endParaRPr lang="en-US" dirty="0">
              <a:latin typeface="Calibri" pitchFamily="34" charset="0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4114800" y="1941890"/>
            <a:ext cx="3962400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>
                <a:latin typeface="Calibri" pitchFamily="34" charset="0"/>
              </a:rPr>
              <a:t>Your text here. Your text here. Your text here. Your text here. </a:t>
            </a:r>
          </a:p>
          <a:p>
            <a:r>
              <a:rPr lang="en-US" sz="2400" dirty="0" smtClean="0">
                <a:latin typeface="Calibri" pitchFamily="34" charset="0"/>
              </a:rPr>
              <a:t>Your text here. Your text here. Your text here. Your text here. </a:t>
            </a:r>
            <a:endParaRPr lang="en-US" sz="2400" dirty="0">
              <a:latin typeface="Calibri" pitchFamily="34" charset="0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4114800" y="4259640"/>
            <a:ext cx="3962400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>
                <a:latin typeface="Calibri" pitchFamily="34" charset="0"/>
              </a:rPr>
              <a:t>Your text here. Your text here. Your text here. Your text here. </a:t>
            </a:r>
          </a:p>
          <a:p>
            <a:r>
              <a:rPr lang="en-US" sz="2400" dirty="0" smtClean="0">
                <a:latin typeface="Calibri" pitchFamily="34" charset="0"/>
              </a:rPr>
              <a:t>Your text here. Your text here. Your text here. Your text here. </a:t>
            </a:r>
            <a:endParaRPr lang="en-US" sz="2400" dirty="0">
              <a:latin typeface="Calibri" pitchFamily="34" charset="0"/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762000" y="2362200"/>
            <a:ext cx="28956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Calibri" pitchFamily="34" charset="0"/>
              </a:rPr>
              <a:t>Point 1</a:t>
            </a:r>
            <a:endParaRPr lang="en-US" sz="3200" b="1" dirty="0">
              <a:latin typeface="Calibri" pitchFamily="34" charset="0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762000" y="4762500"/>
            <a:ext cx="28956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Calibri" pitchFamily="34" charset="0"/>
              </a:rPr>
              <a:t>Point 2</a:t>
            </a:r>
            <a:endParaRPr lang="en-US" sz="3200" b="1" dirty="0">
              <a:latin typeface="Calibri" pitchFamily="34" charset="0"/>
            </a:endParaRPr>
          </a:p>
        </p:txBody>
      </p:sp>
      <p:sp>
        <p:nvSpPr>
          <p:cNvPr id="11" name="Rectangle 10"/>
          <p:cNvSpPr/>
          <p:nvPr/>
        </p:nvSpPr>
        <p:spPr>
          <a:xfrm rot="16200000" flipH="1">
            <a:off x="152400" y="2514600"/>
            <a:ext cx="1600200" cy="381000"/>
          </a:xfrm>
          <a:prstGeom prst="rect">
            <a:avLst/>
          </a:prstGeom>
          <a:gradFill>
            <a:gsLst>
              <a:gs pos="0">
                <a:schemeClr val="bg1">
                  <a:alpha val="81000"/>
                </a:schemeClr>
              </a:gs>
              <a:gs pos="50000">
                <a:schemeClr val="bg1">
                  <a:lumMod val="85000"/>
                  <a:alpha val="35000"/>
                </a:schemeClr>
              </a:gs>
              <a:gs pos="100000">
                <a:schemeClr val="bg1">
                  <a:lumMod val="95000"/>
                  <a:alpha val="5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Calibri" pitchFamily="34" charset="0"/>
            </a:endParaRPr>
          </a:p>
        </p:txBody>
      </p:sp>
      <p:sp>
        <p:nvSpPr>
          <p:cNvPr id="12" name="Rectangle 11"/>
          <p:cNvSpPr/>
          <p:nvPr/>
        </p:nvSpPr>
        <p:spPr>
          <a:xfrm rot="16200000" flipH="1">
            <a:off x="152400" y="4838700"/>
            <a:ext cx="1600200" cy="381000"/>
          </a:xfrm>
          <a:prstGeom prst="rect">
            <a:avLst/>
          </a:prstGeom>
          <a:gradFill>
            <a:gsLst>
              <a:gs pos="0">
                <a:schemeClr val="bg1">
                  <a:alpha val="81000"/>
                </a:schemeClr>
              </a:gs>
              <a:gs pos="50000">
                <a:schemeClr val="bg1">
                  <a:lumMod val="85000"/>
                  <a:alpha val="35000"/>
                </a:schemeClr>
              </a:gs>
              <a:gs pos="100000">
                <a:schemeClr val="bg1">
                  <a:lumMod val="95000"/>
                  <a:alpha val="5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Calibri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173594538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8" grpId="0"/>
    </p:bldLst>
  </p:timing>
</p:sld>
</file>

<file path=ppt/slides/slide2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sz="4000" dirty="0" smtClean="0">
                <a:latin typeface="Franklin Gothic Medium Cond" pitchFamily="34" charset="0"/>
              </a:rPr>
              <a:t>Three points</a:t>
            </a:r>
            <a:endParaRPr lang="en-US" sz="4000" dirty="0">
              <a:latin typeface="Franklin Gothic Medium Cond" pitchFamily="34" charset="0"/>
            </a:endParaRPr>
          </a:p>
        </p:txBody>
      </p:sp>
      <p:grpSp>
        <p:nvGrpSpPr>
          <p:cNvPr id="13" name="Group 24"/>
          <p:cNvGrpSpPr/>
          <p:nvPr/>
        </p:nvGrpSpPr>
        <p:grpSpPr>
          <a:xfrm>
            <a:off x="457200" y="1771471"/>
            <a:ext cx="8077200" cy="1041400"/>
            <a:chOff x="457200" y="1771471"/>
            <a:chExt cx="8077200" cy="1041400"/>
          </a:xfrm>
        </p:grpSpPr>
        <p:sp>
          <p:nvSpPr>
            <p:cNvPr id="6" name="Rectangle 5"/>
            <p:cNvSpPr/>
            <p:nvPr/>
          </p:nvSpPr>
          <p:spPr>
            <a:xfrm>
              <a:off x="5029200" y="1771471"/>
              <a:ext cx="3505200" cy="990600"/>
            </a:xfrm>
            <a:prstGeom prst="rect">
              <a:avLst/>
            </a:prstGeom>
            <a:solidFill>
              <a:schemeClr val="accent1">
                <a:lumMod val="5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Calibri" pitchFamily="34" charset="0"/>
              </a:endParaRPr>
            </a:p>
          </p:txBody>
        </p:sp>
        <p:sp>
          <p:nvSpPr>
            <p:cNvPr id="9" name="Rectangle 8"/>
            <p:cNvSpPr/>
            <p:nvPr/>
          </p:nvSpPr>
          <p:spPr>
            <a:xfrm>
              <a:off x="457200" y="1771471"/>
              <a:ext cx="3505200" cy="990600"/>
            </a:xfrm>
            <a:prstGeom prst="rect">
              <a:avLst/>
            </a:prstGeom>
            <a:solidFill>
              <a:schemeClr val="accent1">
                <a:lumMod val="5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Calibri" pitchFamily="34" charset="0"/>
              </a:endParaRPr>
            </a:p>
          </p:txBody>
        </p:sp>
        <p:sp>
          <p:nvSpPr>
            <p:cNvPr id="3" name="Freeform 14"/>
            <p:cNvSpPr>
              <a:spLocks/>
            </p:cNvSpPr>
            <p:nvPr/>
          </p:nvSpPr>
          <p:spPr bwMode="auto">
            <a:xfrm>
              <a:off x="2722563" y="1771471"/>
              <a:ext cx="3525837" cy="1041400"/>
            </a:xfrm>
            <a:custGeom>
              <a:avLst/>
              <a:gdLst>
                <a:gd name="T0" fmla="*/ 3525837 w 938"/>
                <a:gd name="T1" fmla="*/ 507542 h 277"/>
                <a:gd name="T2" fmla="*/ 2988316 w 938"/>
                <a:gd name="T3" fmla="*/ 195497 h 277"/>
                <a:gd name="T4" fmla="*/ 2988316 w 938"/>
                <a:gd name="T5" fmla="*/ 357159 h 277"/>
                <a:gd name="T6" fmla="*/ 2740230 w 938"/>
                <a:gd name="T7" fmla="*/ 357159 h 277"/>
                <a:gd name="T8" fmla="*/ 2740230 w 938"/>
                <a:gd name="T9" fmla="*/ 240612 h 277"/>
                <a:gd name="T10" fmla="*/ 2499661 w 938"/>
                <a:gd name="T11" fmla="*/ 0 h 277"/>
                <a:gd name="T12" fmla="*/ 1014900 w 938"/>
                <a:gd name="T13" fmla="*/ 0 h 277"/>
                <a:gd name="T14" fmla="*/ 774331 w 938"/>
                <a:gd name="T15" fmla="*/ 240612 h 277"/>
                <a:gd name="T16" fmla="*/ 774331 w 938"/>
                <a:gd name="T17" fmla="*/ 349640 h 277"/>
                <a:gd name="T18" fmla="*/ 537521 w 938"/>
                <a:gd name="T19" fmla="*/ 349640 h 277"/>
                <a:gd name="T20" fmla="*/ 537521 w 938"/>
                <a:gd name="T21" fmla="*/ 176700 h 277"/>
                <a:gd name="T22" fmla="*/ 0 w 938"/>
                <a:gd name="T23" fmla="*/ 484984 h 277"/>
                <a:gd name="T24" fmla="*/ 537521 w 938"/>
                <a:gd name="T25" fmla="*/ 797028 h 277"/>
                <a:gd name="T26" fmla="*/ 537521 w 938"/>
                <a:gd name="T27" fmla="*/ 635367 h 277"/>
                <a:gd name="T28" fmla="*/ 774331 w 938"/>
                <a:gd name="T29" fmla="*/ 635367 h 277"/>
                <a:gd name="T30" fmla="*/ 774331 w 938"/>
                <a:gd name="T31" fmla="*/ 800788 h 277"/>
                <a:gd name="T32" fmla="*/ 1014900 w 938"/>
                <a:gd name="T33" fmla="*/ 1041400 h 277"/>
                <a:gd name="T34" fmla="*/ 2499661 w 938"/>
                <a:gd name="T35" fmla="*/ 1041400 h 277"/>
                <a:gd name="T36" fmla="*/ 2740230 w 938"/>
                <a:gd name="T37" fmla="*/ 800788 h 277"/>
                <a:gd name="T38" fmla="*/ 2740230 w 938"/>
                <a:gd name="T39" fmla="*/ 646645 h 277"/>
                <a:gd name="T40" fmla="*/ 2988316 w 938"/>
                <a:gd name="T41" fmla="*/ 646645 h 277"/>
                <a:gd name="T42" fmla="*/ 2988316 w 938"/>
                <a:gd name="T43" fmla="*/ 819585 h 277"/>
                <a:gd name="T44" fmla="*/ 3525837 w 938"/>
                <a:gd name="T45" fmla="*/ 507542 h 27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938"/>
                <a:gd name="T70" fmla="*/ 0 h 277"/>
                <a:gd name="T71" fmla="*/ 938 w 938"/>
                <a:gd name="T72" fmla="*/ 277 h 277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938" h="277">
                  <a:moveTo>
                    <a:pt x="938" y="135"/>
                  </a:moveTo>
                  <a:cubicBezTo>
                    <a:pt x="795" y="52"/>
                    <a:pt x="795" y="52"/>
                    <a:pt x="795" y="52"/>
                  </a:cubicBezTo>
                  <a:cubicBezTo>
                    <a:pt x="795" y="95"/>
                    <a:pt x="795" y="95"/>
                    <a:pt x="795" y="95"/>
                  </a:cubicBezTo>
                  <a:cubicBezTo>
                    <a:pt x="729" y="95"/>
                    <a:pt x="729" y="95"/>
                    <a:pt x="729" y="95"/>
                  </a:cubicBezTo>
                  <a:cubicBezTo>
                    <a:pt x="729" y="64"/>
                    <a:pt x="729" y="64"/>
                    <a:pt x="729" y="64"/>
                  </a:cubicBezTo>
                  <a:cubicBezTo>
                    <a:pt x="729" y="28"/>
                    <a:pt x="700" y="0"/>
                    <a:pt x="665" y="0"/>
                  </a:cubicBezTo>
                  <a:cubicBezTo>
                    <a:pt x="270" y="0"/>
                    <a:pt x="270" y="0"/>
                    <a:pt x="270" y="0"/>
                  </a:cubicBezTo>
                  <a:cubicBezTo>
                    <a:pt x="235" y="0"/>
                    <a:pt x="206" y="28"/>
                    <a:pt x="206" y="64"/>
                  </a:cubicBezTo>
                  <a:cubicBezTo>
                    <a:pt x="206" y="93"/>
                    <a:pt x="206" y="93"/>
                    <a:pt x="206" y="93"/>
                  </a:cubicBezTo>
                  <a:cubicBezTo>
                    <a:pt x="143" y="93"/>
                    <a:pt x="143" y="93"/>
                    <a:pt x="143" y="93"/>
                  </a:cubicBezTo>
                  <a:cubicBezTo>
                    <a:pt x="143" y="47"/>
                    <a:pt x="143" y="47"/>
                    <a:pt x="143" y="47"/>
                  </a:cubicBezTo>
                  <a:cubicBezTo>
                    <a:pt x="0" y="129"/>
                    <a:pt x="0" y="129"/>
                    <a:pt x="0" y="129"/>
                  </a:cubicBezTo>
                  <a:cubicBezTo>
                    <a:pt x="143" y="212"/>
                    <a:pt x="143" y="212"/>
                    <a:pt x="143" y="212"/>
                  </a:cubicBezTo>
                  <a:cubicBezTo>
                    <a:pt x="143" y="169"/>
                    <a:pt x="143" y="169"/>
                    <a:pt x="143" y="169"/>
                  </a:cubicBezTo>
                  <a:cubicBezTo>
                    <a:pt x="206" y="169"/>
                    <a:pt x="206" y="169"/>
                    <a:pt x="206" y="169"/>
                  </a:cubicBezTo>
                  <a:cubicBezTo>
                    <a:pt x="206" y="213"/>
                    <a:pt x="206" y="213"/>
                    <a:pt x="206" y="213"/>
                  </a:cubicBezTo>
                  <a:cubicBezTo>
                    <a:pt x="206" y="248"/>
                    <a:pt x="235" y="277"/>
                    <a:pt x="270" y="277"/>
                  </a:cubicBezTo>
                  <a:cubicBezTo>
                    <a:pt x="665" y="277"/>
                    <a:pt x="665" y="277"/>
                    <a:pt x="665" y="277"/>
                  </a:cubicBezTo>
                  <a:cubicBezTo>
                    <a:pt x="700" y="277"/>
                    <a:pt x="729" y="248"/>
                    <a:pt x="729" y="213"/>
                  </a:cubicBezTo>
                  <a:cubicBezTo>
                    <a:pt x="729" y="172"/>
                    <a:pt x="729" y="172"/>
                    <a:pt x="729" y="172"/>
                  </a:cubicBezTo>
                  <a:cubicBezTo>
                    <a:pt x="795" y="172"/>
                    <a:pt x="795" y="172"/>
                    <a:pt x="795" y="172"/>
                  </a:cubicBezTo>
                  <a:cubicBezTo>
                    <a:pt x="795" y="218"/>
                    <a:pt x="795" y="218"/>
                    <a:pt x="795" y="218"/>
                  </a:cubicBezTo>
                  <a:lnTo>
                    <a:pt x="938" y="135"/>
                  </a:lnTo>
                  <a:close/>
                </a:path>
              </a:pathLst>
            </a:custGeom>
            <a:gradFill>
              <a:gsLst>
                <a:gs pos="0">
                  <a:schemeClr val="bg1">
                    <a:lumMod val="50000"/>
                  </a:schemeClr>
                </a:gs>
                <a:gs pos="50000">
                  <a:schemeClr val="bg1"/>
                </a:gs>
                <a:gs pos="100000">
                  <a:schemeClr val="bg1">
                    <a:lumMod val="50000"/>
                  </a:schemeClr>
                </a:gs>
              </a:gsLst>
              <a:lin ang="0" scaled="1"/>
            </a:gradFill>
            <a:ln w="10">
              <a:solidFill>
                <a:srgbClr val="000000"/>
              </a:solidFill>
              <a:miter lim="800000"/>
              <a:headEnd/>
              <a:tailEnd/>
            </a:ln>
            <a:effectLst>
              <a:outerShdw blurRad="50800" dist="38100" dir="16200000" rotWithShape="0">
                <a:prstClr val="black">
                  <a:alpha val="40000"/>
                </a:prstClr>
              </a:outerShdw>
            </a:effectLst>
          </p:spPr>
          <p:txBody>
            <a:bodyPr/>
            <a:lstStyle/>
            <a:p>
              <a:endParaRPr lang="en-US" dirty="0">
                <a:latin typeface="Calibri" pitchFamily="34" charset="0"/>
              </a:endParaRPr>
            </a:p>
          </p:txBody>
        </p:sp>
        <p:sp>
          <p:nvSpPr>
            <p:cNvPr id="12" name="TextBox 11"/>
            <p:cNvSpPr txBox="1"/>
            <p:nvPr/>
          </p:nvSpPr>
          <p:spPr>
            <a:xfrm>
              <a:off x="609600" y="1775479"/>
              <a:ext cx="2209800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400" dirty="0" smtClean="0">
                  <a:solidFill>
                    <a:schemeClr val="bg1"/>
                  </a:solidFill>
                  <a:latin typeface="Calibri" pitchFamily="34" charset="0"/>
                </a:rPr>
                <a:t>Your text here. Your text here. </a:t>
              </a:r>
              <a:endParaRPr lang="en-US" sz="2400" dirty="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" name="TextBox 14"/>
            <p:cNvSpPr txBox="1"/>
            <p:nvPr/>
          </p:nvSpPr>
          <p:spPr>
            <a:xfrm>
              <a:off x="6172200" y="1771471"/>
              <a:ext cx="2209800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sz="2400" dirty="0" smtClean="0">
                  <a:solidFill>
                    <a:schemeClr val="bg1"/>
                  </a:solidFill>
                  <a:latin typeface="Calibri" pitchFamily="34" charset="0"/>
                </a:rPr>
                <a:t>Your text here. Your text here. </a:t>
              </a:r>
              <a:endParaRPr lang="en-US" sz="2400" dirty="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" name="TextBox 17"/>
            <p:cNvSpPr txBox="1"/>
            <p:nvPr/>
          </p:nvSpPr>
          <p:spPr>
            <a:xfrm>
              <a:off x="3048000" y="2000071"/>
              <a:ext cx="2895600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3200" b="1" dirty="0" smtClean="0">
                  <a:latin typeface="Calibri" pitchFamily="34" charset="0"/>
                </a:rPr>
                <a:t>Point 1</a:t>
              </a:r>
              <a:endParaRPr lang="en-US" sz="3200" b="1" dirty="0">
                <a:latin typeface="Calibri" pitchFamily="34" charset="0"/>
              </a:endParaRPr>
            </a:p>
          </p:txBody>
        </p:sp>
      </p:grpSp>
      <p:grpSp>
        <p:nvGrpSpPr>
          <p:cNvPr id="14" name="Group 25"/>
          <p:cNvGrpSpPr/>
          <p:nvPr/>
        </p:nvGrpSpPr>
        <p:grpSpPr>
          <a:xfrm>
            <a:off x="457200" y="3276600"/>
            <a:ext cx="8077200" cy="1041400"/>
            <a:chOff x="457200" y="3276600"/>
            <a:chExt cx="8077200" cy="1041400"/>
          </a:xfrm>
        </p:grpSpPr>
        <p:sp>
          <p:nvSpPr>
            <p:cNvPr id="7" name="Rectangle 6"/>
            <p:cNvSpPr/>
            <p:nvPr/>
          </p:nvSpPr>
          <p:spPr>
            <a:xfrm>
              <a:off x="5029200" y="3276600"/>
              <a:ext cx="3505200" cy="990600"/>
            </a:xfrm>
            <a:prstGeom prst="rect">
              <a:avLst/>
            </a:prstGeom>
            <a:solidFill>
              <a:schemeClr val="accent3">
                <a:lumMod val="50000"/>
              </a:schemeClr>
            </a:solidFill>
            <a:ln>
              <a:solidFill>
                <a:schemeClr val="accent3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Calibri" pitchFamily="34" charset="0"/>
              </a:endParaRPr>
            </a:p>
          </p:txBody>
        </p:sp>
        <p:sp>
          <p:nvSpPr>
            <p:cNvPr id="10" name="Rectangle 9"/>
            <p:cNvSpPr/>
            <p:nvPr/>
          </p:nvSpPr>
          <p:spPr>
            <a:xfrm>
              <a:off x="457200" y="3276600"/>
              <a:ext cx="3505200" cy="990600"/>
            </a:xfrm>
            <a:prstGeom prst="rect">
              <a:avLst/>
            </a:prstGeom>
            <a:solidFill>
              <a:schemeClr val="accent3">
                <a:lumMod val="50000"/>
              </a:schemeClr>
            </a:solidFill>
            <a:ln>
              <a:solidFill>
                <a:schemeClr val="accent3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Calibri" pitchFamily="34" charset="0"/>
              </a:endParaRPr>
            </a:p>
          </p:txBody>
        </p:sp>
        <p:sp>
          <p:nvSpPr>
            <p:cNvPr id="4" name="Freeform 14"/>
            <p:cNvSpPr>
              <a:spLocks/>
            </p:cNvSpPr>
            <p:nvPr/>
          </p:nvSpPr>
          <p:spPr bwMode="auto">
            <a:xfrm>
              <a:off x="2722563" y="3276600"/>
              <a:ext cx="3525837" cy="1041400"/>
            </a:xfrm>
            <a:custGeom>
              <a:avLst/>
              <a:gdLst>
                <a:gd name="T0" fmla="*/ 3525837 w 938"/>
                <a:gd name="T1" fmla="*/ 507542 h 277"/>
                <a:gd name="T2" fmla="*/ 2988316 w 938"/>
                <a:gd name="T3" fmla="*/ 195497 h 277"/>
                <a:gd name="T4" fmla="*/ 2988316 w 938"/>
                <a:gd name="T5" fmla="*/ 357159 h 277"/>
                <a:gd name="T6" fmla="*/ 2740230 w 938"/>
                <a:gd name="T7" fmla="*/ 357159 h 277"/>
                <a:gd name="T8" fmla="*/ 2740230 w 938"/>
                <a:gd name="T9" fmla="*/ 240612 h 277"/>
                <a:gd name="T10" fmla="*/ 2499661 w 938"/>
                <a:gd name="T11" fmla="*/ 0 h 277"/>
                <a:gd name="T12" fmla="*/ 1014900 w 938"/>
                <a:gd name="T13" fmla="*/ 0 h 277"/>
                <a:gd name="T14" fmla="*/ 774331 w 938"/>
                <a:gd name="T15" fmla="*/ 240612 h 277"/>
                <a:gd name="T16" fmla="*/ 774331 w 938"/>
                <a:gd name="T17" fmla="*/ 349640 h 277"/>
                <a:gd name="T18" fmla="*/ 537521 w 938"/>
                <a:gd name="T19" fmla="*/ 349640 h 277"/>
                <a:gd name="T20" fmla="*/ 537521 w 938"/>
                <a:gd name="T21" fmla="*/ 176700 h 277"/>
                <a:gd name="T22" fmla="*/ 0 w 938"/>
                <a:gd name="T23" fmla="*/ 484984 h 277"/>
                <a:gd name="T24" fmla="*/ 537521 w 938"/>
                <a:gd name="T25" fmla="*/ 797028 h 277"/>
                <a:gd name="T26" fmla="*/ 537521 w 938"/>
                <a:gd name="T27" fmla="*/ 635367 h 277"/>
                <a:gd name="T28" fmla="*/ 774331 w 938"/>
                <a:gd name="T29" fmla="*/ 635367 h 277"/>
                <a:gd name="T30" fmla="*/ 774331 w 938"/>
                <a:gd name="T31" fmla="*/ 800788 h 277"/>
                <a:gd name="T32" fmla="*/ 1014900 w 938"/>
                <a:gd name="T33" fmla="*/ 1041400 h 277"/>
                <a:gd name="T34" fmla="*/ 2499661 w 938"/>
                <a:gd name="T35" fmla="*/ 1041400 h 277"/>
                <a:gd name="T36" fmla="*/ 2740230 w 938"/>
                <a:gd name="T37" fmla="*/ 800788 h 277"/>
                <a:gd name="T38" fmla="*/ 2740230 w 938"/>
                <a:gd name="T39" fmla="*/ 646645 h 277"/>
                <a:gd name="T40" fmla="*/ 2988316 w 938"/>
                <a:gd name="T41" fmla="*/ 646645 h 277"/>
                <a:gd name="T42" fmla="*/ 2988316 w 938"/>
                <a:gd name="T43" fmla="*/ 819585 h 277"/>
                <a:gd name="T44" fmla="*/ 3525837 w 938"/>
                <a:gd name="T45" fmla="*/ 507542 h 27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938"/>
                <a:gd name="T70" fmla="*/ 0 h 277"/>
                <a:gd name="T71" fmla="*/ 938 w 938"/>
                <a:gd name="T72" fmla="*/ 277 h 277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938" h="277">
                  <a:moveTo>
                    <a:pt x="938" y="135"/>
                  </a:moveTo>
                  <a:cubicBezTo>
                    <a:pt x="795" y="52"/>
                    <a:pt x="795" y="52"/>
                    <a:pt x="795" y="52"/>
                  </a:cubicBezTo>
                  <a:cubicBezTo>
                    <a:pt x="795" y="95"/>
                    <a:pt x="795" y="95"/>
                    <a:pt x="795" y="95"/>
                  </a:cubicBezTo>
                  <a:cubicBezTo>
                    <a:pt x="729" y="95"/>
                    <a:pt x="729" y="95"/>
                    <a:pt x="729" y="95"/>
                  </a:cubicBezTo>
                  <a:cubicBezTo>
                    <a:pt x="729" y="64"/>
                    <a:pt x="729" y="64"/>
                    <a:pt x="729" y="64"/>
                  </a:cubicBezTo>
                  <a:cubicBezTo>
                    <a:pt x="729" y="28"/>
                    <a:pt x="700" y="0"/>
                    <a:pt x="665" y="0"/>
                  </a:cubicBezTo>
                  <a:cubicBezTo>
                    <a:pt x="270" y="0"/>
                    <a:pt x="270" y="0"/>
                    <a:pt x="270" y="0"/>
                  </a:cubicBezTo>
                  <a:cubicBezTo>
                    <a:pt x="235" y="0"/>
                    <a:pt x="206" y="28"/>
                    <a:pt x="206" y="64"/>
                  </a:cubicBezTo>
                  <a:cubicBezTo>
                    <a:pt x="206" y="93"/>
                    <a:pt x="206" y="93"/>
                    <a:pt x="206" y="93"/>
                  </a:cubicBezTo>
                  <a:cubicBezTo>
                    <a:pt x="143" y="93"/>
                    <a:pt x="143" y="93"/>
                    <a:pt x="143" y="93"/>
                  </a:cubicBezTo>
                  <a:cubicBezTo>
                    <a:pt x="143" y="47"/>
                    <a:pt x="143" y="47"/>
                    <a:pt x="143" y="47"/>
                  </a:cubicBezTo>
                  <a:cubicBezTo>
                    <a:pt x="0" y="129"/>
                    <a:pt x="0" y="129"/>
                    <a:pt x="0" y="129"/>
                  </a:cubicBezTo>
                  <a:cubicBezTo>
                    <a:pt x="143" y="212"/>
                    <a:pt x="143" y="212"/>
                    <a:pt x="143" y="212"/>
                  </a:cubicBezTo>
                  <a:cubicBezTo>
                    <a:pt x="143" y="169"/>
                    <a:pt x="143" y="169"/>
                    <a:pt x="143" y="169"/>
                  </a:cubicBezTo>
                  <a:cubicBezTo>
                    <a:pt x="206" y="169"/>
                    <a:pt x="206" y="169"/>
                    <a:pt x="206" y="169"/>
                  </a:cubicBezTo>
                  <a:cubicBezTo>
                    <a:pt x="206" y="213"/>
                    <a:pt x="206" y="213"/>
                    <a:pt x="206" y="213"/>
                  </a:cubicBezTo>
                  <a:cubicBezTo>
                    <a:pt x="206" y="248"/>
                    <a:pt x="235" y="277"/>
                    <a:pt x="270" y="277"/>
                  </a:cubicBezTo>
                  <a:cubicBezTo>
                    <a:pt x="665" y="277"/>
                    <a:pt x="665" y="277"/>
                    <a:pt x="665" y="277"/>
                  </a:cubicBezTo>
                  <a:cubicBezTo>
                    <a:pt x="700" y="277"/>
                    <a:pt x="729" y="248"/>
                    <a:pt x="729" y="213"/>
                  </a:cubicBezTo>
                  <a:cubicBezTo>
                    <a:pt x="729" y="172"/>
                    <a:pt x="729" y="172"/>
                    <a:pt x="729" y="172"/>
                  </a:cubicBezTo>
                  <a:cubicBezTo>
                    <a:pt x="795" y="172"/>
                    <a:pt x="795" y="172"/>
                    <a:pt x="795" y="172"/>
                  </a:cubicBezTo>
                  <a:cubicBezTo>
                    <a:pt x="795" y="218"/>
                    <a:pt x="795" y="218"/>
                    <a:pt x="795" y="218"/>
                  </a:cubicBezTo>
                  <a:lnTo>
                    <a:pt x="938" y="135"/>
                  </a:lnTo>
                  <a:close/>
                </a:path>
              </a:pathLst>
            </a:custGeom>
            <a:gradFill>
              <a:gsLst>
                <a:gs pos="0">
                  <a:schemeClr val="bg1">
                    <a:lumMod val="50000"/>
                  </a:schemeClr>
                </a:gs>
                <a:gs pos="50000">
                  <a:schemeClr val="bg1"/>
                </a:gs>
                <a:gs pos="100000">
                  <a:schemeClr val="bg1">
                    <a:lumMod val="50000"/>
                  </a:schemeClr>
                </a:gs>
              </a:gsLst>
              <a:lin ang="0" scaled="1"/>
            </a:gradFill>
            <a:ln w="10">
              <a:solidFill>
                <a:srgbClr val="000000"/>
              </a:solidFill>
              <a:miter lim="800000"/>
              <a:headEnd/>
              <a:tailEnd/>
            </a:ln>
            <a:effectLst>
              <a:outerShdw blurRad="50800" dist="38100" dir="16200000" rotWithShape="0">
                <a:prstClr val="black">
                  <a:alpha val="40000"/>
                </a:prstClr>
              </a:outerShdw>
            </a:effectLst>
          </p:spPr>
          <p:txBody>
            <a:bodyPr/>
            <a:lstStyle/>
            <a:p>
              <a:endParaRPr lang="en-US" dirty="0">
                <a:latin typeface="Calibri" pitchFamily="34" charset="0"/>
              </a:endParaRPr>
            </a:p>
          </p:txBody>
        </p:sp>
        <p:sp>
          <p:nvSpPr>
            <p:cNvPr id="19" name="TextBox 18"/>
            <p:cNvSpPr txBox="1"/>
            <p:nvPr/>
          </p:nvSpPr>
          <p:spPr>
            <a:xfrm>
              <a:off x="3048000" y="3505200"/>
              <a:ext cx="2895600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3200" b="1" dirty="0" smtClean="0">
                  <a:latin typeface="Calibri" pitchFamily="34" charset="0"/>
                </a:rPr>
                <a:t>Point 2</a:t>
              </a:r>
              <a:endParaRPr lang="en-US" sz="3200" b="1" dirty="0">
                <a:latin typeface="Calibri" pitchFamily="34" charset="0"/>
              </a:endParaRPr>
            </a:p>
          </p:txBody>
        </p:sp>
        <p:sp>
          <p:nvSpPr>
            <p:cNvPr id="21" name="TextBox 20"/>
            <p:cNvSpPr txBox="1"/>
            <p:nvPr/>
          </p:nvSpPr>
          <p:spPr>
            <a:xfrm>
              <a:off x="562302" y="3373139"/>
              <a:ext cx="2209800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400" dirty="0" smtClean="0">
                  <a:solidFill>
                    <a:schemeClr val="bg1"/>
                  </a:solidFill>
                  <a:latin typeface="Calibri" pitchFamily="34" charset="0"/>
                </a:rPr>
                <a:t>Your text here. Your text here. </a:t>
              </a:r>
              <a:endParaRPr lang="en-US" sz="2400" dirty="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" name="TextBox 21"/>
            <p:cNvSpPr txBox="1"/>
            <p:nvPr/>
          </p:nvSpPr>
          <p:spPr>
            <a:xfrm>
              <a:off x="6124902" y="3369131"/>
              <a:ext cx="2209800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sz="2400" dirty="0" smtClean="0">
                  <a:solidFill>
                    <a:schemeClr val="bg1"/>
                  </a:solidFill>
                  <a:latin typeface="Calibri" pitchFamily="34" charset="0"/>
                </a:rPr>
                <a:t>Your text here. Your text here. </a:t>
              </a:r>
              <a:endParaRPr lang="en-US" sz="2400" dirty="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16" name="Group 26"/>
          <p:cNvGrpSpPr/>
          <p:nvPr/>
        </p:nvGrpSpPr>
        <p:grpSpPr>
          <a:xfrm>
            <a:off x="457200" y="4845604"/>
            <a:ext cx="8077200" cy="1041400"/>
            <a:chOff x="457200" y="4845604"/>
            <a:chExt cx="8077200" cy="1041400"/>
          </a:xfrm>
        </p:grpSpPr>
        <p:sp>
          <p:nvSpPr>
            <p:cNvPr id="8" name="Rectangle 7"/>
            <p:cNvSpPr/>
            <p:nvPr/>
          </p:nvSpPr>
          <p:spPr>
            <a:xfrm>
              <a:off x="5029200" y="4845604"/>
              <a:ext cx="3505200" cy="990600"/>
            </a:xfrm>
            <a:prstGeom prst="rect">
              <a:avLst/>
            </a:prstGeom>
            <a:solidFill>
              <a:schemeClr val="bg2">
                <a:lumMod val="10000"/>
              </a:schemeClr>
            </a:solidFill>
            <a:ln>
              <a:solidFill>
                <a:schemeClr val="bg2">
                  <a:lumMod val="1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Calibri" pitchFamily="34" charset="0"/>
              </a:endParaRPr>
            </a:p>
          </p:txBody>
        </p:sp>
        <p:sp>
          <p:nvSpPr>
            <p:cNvPr id="11" name="Rectangle 10"/>
            <p:cNvSpPr/>
            <p:nvPr/>
          </p:nvSpPr>
          <p:spPr>
            <a:xfrm>
              <a:off x="457200" y="4845604"/>
              <a:ext cx="3505200" cy="990600"/>
            </a:xfrm>
            <a:prstGeom prst="rect">
              <a:avLst/>
            </a:prstGeom>
            <a:solidFill>
              <a:schemeClr val="bg2">
                <a:lumMod val="10000"/>
              </a:schemeClr>
            </a:solidFill>
            <a:ln>
              <a:solidFill>
                <a:schemeClr val="bg2">
                  <a:lumMod val="1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Calibri" pitchFamily="34" charset="0"/>
              </a:endParaRPr>
            </a:p>
          </p:txBody>
        </p:sp>
        <p:sp>
          <p:nvSpPr>
            <p:cNvPr id="5" name="Freeform 14"/>
            <p:cNvSpPr>
              <a:spLocks/>
            </p:cNvSpPr>
            <p:nvPr/>
          </p:nvSpPr>
          <p:spPr bwMode="auto">
            <a:xfrm>
              <a:off x="2722563" y="4845604"/>
              <a:ext cx="3525837" cy="1041400"/>
            </a:xfrm>
            <a:custGeom>
              <a:avLst/>
              <a:gdLst>
                <a:gd name="T0" fmla="*/ 3525837 w 938"/>
                <a:gd name="T1" fmla="*/ 507542 h 277"/>
                <a:gd name="T2" fmla="*/ 2988316 w 938"/>
                <a:gd name="T3" fmla="*/ 195497 h 277"/>
                <a:gd name="T4" fmla="*/ 2988316 w 938"/>
                <a:gd name="T5" fmla="*/ 357159 h 277"/>
                <a:gd name="T6" fmla="*/ 2740230 w 938"/>
                <a:gd name="T7" fmla="*/ 357159 h 277"/>
                <a:gd name="T8" fmla="*/ 2740230 w 938"/>
                <a:gd name="T9" fmla="*/ 240612 h 277"/>
                <a:gd name="T10" fmla="*/ 2499661 w 938"/>
                <a:gd name="T11" fmla="*/ 0 h 277"/>
                <a:gd name="T12" fmla="*/ 1014900 w 938"/>
                <a:gd name="T13" fmla="*/ 0 h 277"/>
                <a:gd name="T14" fmla="*/ 774331 w 938"/>
                <a:gd name="T15" fmla="*/ 240612 h 277"/>
                <a:gd name="T16" fmla="*/ 774331 w 938"/>
                <a:gd name="T17" fmla="*/ 349640 h 277"/>
                <a:gd name="T18" fmla="*/ 537521 w 938"/>
                <a:gd name="T19" fmla="*/ 349640 h 277"/>
                <a:gd name="T20" fmla="*/ 537521 w 938"/>
                <a:gd name="T21" fmla="*/ 176700 h 277"/>
                <a:gd name="T22" fmla="*/ 0 w 938"/>
                <a:gd name="T23" fmla="*/ 484984 h 277"/>
                <a:gd name="T24" fmla="*/ 537521 w 938"/>
                <a:gd name="T25" fmla="*/ 797028 h 277"/>
                <a:gd name="T26" fmla="*/ 537521 w 938"/>
                <a:gd name="T27" fmla="*/ 635367 h 277"/>
                <a:gd name="T28" fmla="*/ 774331 w 938"/>
                <a:gd name="T29" fmla="*/ 635367 h 277"/>
                <a:gd name="T30" fmla="*/ 774331 w 938"/>
                <a:gd name="T31" fmla="*/ 800788 h 277"/>
                <a:gd name="T32" fmla="*/ 1014900 w 938"/>
                <a:gd name="T33" fmla="*/ 1041400 h 277"/>
                <a:gd name="T34" fmla="*/ 2499661 w 938"/>
                <a:gd name="T35" fmla="*/ 1041400 h 277"/>
                <a:gd name="T36" fmla="*/ 2740230 w 938"/>
                <a:gd name="T37" fmla="*/ 800788 h 277"/>
                <a:gd name="T38" fmla="*/ 2740230 w 938"/>
                <a:gd name="T39" fmla="*/ 646645 h 277"/>
                <a:gd name="T40" fmla="*/ 2988316 w 938"/>
                <a:gd name="T41" fmla="*/ 646645 h 277"/>
                <a:gd name="T42" fmla="*/ 2988316 w 938"/>
                <a:gd name="T43" fmla="*/ 819585 h 277"/>
                <a:gd name="T44" fmla="*/ 3525837 w 938"/>
                <a:gd name="T45" fmla="*/ 507542 h 27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938"/>
                <a:gd name="T70" fmla="*/ 0 h 277"/>
                <a:gd name="T71" fmla="*/ 938 w 938"/>
                <a:gd name="T72" fmla="*/ 277 h 277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938" h="277">
                  <a:moveTo>
                    <a:pt x="938" y="135"/>
                  </a:moveTo>
                  <a:cubicBezTo>
                    <a:pt x="795" y="52"/>
                    <a:pt x="795" y="52"/>
                    <a:pt x="795" y="52"/>
                  </a:cubicBezTo>
                  <a:cubicBezTo>
                    <a:pt x="795" y="95"/>
                    <a:pt x="795" y="95"/>
                    <a:pt x="795" y="95"/>
                  </a:cubicBezTo>
                  <a:cubicBezTo>
                    <a:pt x="729" y="95"/>
                    <a:pt x="729" y="95"/>
                    <a:pt x="729" y="95"/>
                  </a:cubicBezTo>
                  <a:cubicBezTo>
                    <a:pt x="729" y="64"/>
                    <a:pt x="729" y="64"/>
                    <a:pt x="729" y="64"/>
                  </a:cubicBezTo>
                  <a:cubicBezTo>
                    <a:pt x="729" y="28"/>
                    <a:pt x="700" y="0"/>
                    <a:pt x="665" y="0"/>
                  </a:cubicBezTo>
                  <a:cubicBezTo>
                    <a:pt x="270" y="0"/>
                    <a:pt x="270" y="0"/>
                    <a:pt x="270" y="0"/>
                  </a:cubicBezTo>
                  <a:cubicBezTo>
                    <a:pt x="235" y="0"/>
                    <a:pt x="206" y="28"/>
                    <a:pt x="206" y="64"/>
                  </a:cubicBezTo>
                  <a:cubicBezTo>
                    <a:pt x="206" y="93"/>
                    <a:pt x="206" y="93"/>
                    <a:pt x="206" y="93"/>
                  </a:cubicBezTo>
                  <a:cubicBezTo>
                    <a:pt x="143" y="93"/>
                    <a:pt x="143" y="93"/>
                    <a:pt x="143" y="93"/>
                  </a:cubicBezTo>
                  <a:cubicBezTo>
                    <a:pt x="143" y="47"/>
                    <a:pt x="143" y="47"/>
                    <a:pt x="143" y="47"/>
                  </a:cubicBezTo>
                  <a:cubicBezTo>
                    <a:pt x="0" y="129"/>
                    <a:pt x="0" y="129"/>
                    <a:pt x="0" y="129"/>
                  </a:cubicBezTo>
                  <a:cubicBezTo>
                    <a:pt x="143" y="212"/>
                    <a:pt x="143" y="212"/>
                    <a:pt x="143" y="212"/>
                  </a:cubicBezTo>
                  <a:cubicBezTo>
                    <a:pt x="143" y="169"/>
                    <a:pt x="143" y="169"/>
                    <a:pt x="143" y="169"/>
                  </a:cubicBezTo>
                  <a:cubicBezTo>
                    <a:pt x="206" y="169"/>
                    <a:pt x="206" y="169"/>
                    <a:pt x="206" y="169"/>
                  </a:cubicBezTo>
                  <a:cubicBezTo>
                    <a:pt x="206" y="213"/>
                    <a:pt x="206" y="213"/>
                    <a:pt x="206" y="213"/>
                  </a:cubicBezTo>
                  <a:cubicBezTo>
                    <a:pt x="206" y="248"/>
                    <a:pt x="235" y="277"/>
                    <a:pt x="270" y="277"/>
                  </a:cubicBezTo>
                  <a:cubicBezTo>
                    <a:pt x="665" y="277"/>
                    <a:pt x="665" y="277"/>
                    <a:pt x="665" y="277"/>
                  </a:cubicBezTo>
                  <a:cubicBezTo>
                    <a:pt x="700" y="277"/>
                    <a:pt x="729" y="248"/>
                    <a:pt x="729" y="213"/>
                  </a:cubicBezTo>
                  <a:cubicBezTo>
                    <a:pt x="729" y="172"/>
                    <a:pt x="729" y="172"/>
                    <a:pt x="729" y="172"/>
                  </a:cubicBezTo>
                  <a:cubicBezTo>
                    <a:pt x="795" y="172"/>
                    <a:pt x="795" y="172"/>
                    <a:pt x="795" y="172"/>
                  </a:cubicBezTo>
                  <a:cubicBezTo>
                    <a:pt x="795" y="218"/>
                    <a:pt x="795" y="218"/>
                    <a:pt x="795" y="218"/>
                  </a:cubicBezTo>
                  <a:lnTo>
                    <a:pt x="938" y="135"/>
                  </a:lnTo>
                  <a:close/>
                </a:path>
              </a:pathLst>
            </a:custGeom>
            <a:gradFill>
              <a:gsLst>
                <a:gs pos="0">
                  <a:schemeClr val="bg1">
                    <a:lumMod val="50000"/>
                  </a:schemeClr>
                </a:gs>
                <a:gs pos="50000">
                  <a:schemeClr val="bg1"/>
                </a:gs>
                <a:gs pos="100000">
                  <a:schemeClr val="bg1">
                    <a:lumMod val="50000"/>
                  </a:schemeClr>
                </a:gs>
              </a:gsLst>
              <a:lin ang="0" scaled="1"/>
            </a:gradFill>
            <a:ln w="10">
              <a:solidFill>
                <a:srgbClr val="000000"/>
              </a:solidFill>
              <a:miter lim="800000"/>
              <a:headEnd/>
              <a:tailEnd/>
            </a:ln>
            <a:effectLst>
              <a:outerShdw blurRad="50800" dist="38100" dir="16200000" rotWithShape="0">
                <a:prstClr val="black">
                  <a:alpha val="40000"/>
                </a:prstClr>
              </a:outerShdw>
            </a:effectLst>
          </p:spPr>
          <p:txBody>
            <a:bodyPr/>
            <a:lstStyle/>
            <a:p>
              <a:endParaRPr lang="en-US" dirty="0">
                <a:latin typeface="Calibri" pitchFamily="34" charset="0"/>
              </a:endParaRPr>
            </a:p>
          </p:txBody>
        </p:sp>
        <p:sp>
          <p:nvSpPr>
            <p:cNvPr id="20" name="TextBox 19"/>
            <p:cNvSpPr txBox="1"/>
            <p:nvPr/>
          </p:nvSpPr>
          <p:spPr>
            <a:xfrm>
              <a:off x="3048000" y="5074204"/>
              <a:ext cx="2895600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3200" b="1" dirty="0" smtClean="0">
                  <a:latin typeface="Calibri" pitchFamily="34" charset="0"/>
                </a:rPr>
                <a:t>Point 3</a:t>
              </a:r>
              <a:endParaRPr lang="en-US" sz="3200" b="1" dirty="0">
                <a:latin typeface="Calibri" pitchFamily="34" charset="0"/>
              </a:endParaRPr>
            </a:p>
          </p:txBody>
        </p:sp>
        <p:sp>
          <p:nvSpPr>
            <p:cNvPr id="23" name="TextBox 22"/>
            <p:cNvSpPr txBox="1"/>
            <p:nvPr/>
          </p:nvSpPr>
          <p:spPr>
            <a:xfrm>
              <a:off x="557042" y="4929001"/>
              <a:ext cx="2209800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400" dirty="0" smtClean="0">
                  <a:solidFill>
                    <a:schemeClr val="bg1"/>
                  </a:solidFill>
                  <a:latin typeface="Calibri" pitchFamily="34" charset="0"/>
                </a:rPr>
                <a:t>Your text here. Your text here. </a:t>
              </a:r>
              <a:endParaRPr lang="en-US" sz="2400" dirty="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" name="TextBox 23"/>
            <p:cNvSpPr txBox="1"/>
            <p:nvPr/>
          </p:nvSpPr>
          <p:spPr>
            <a:xfrm>
              <a:off x="6119642" y="4924993"/>
              <a:ext cx="2209800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sz="2400" dirty="0" smtClean="0">
                  <a:solidFill>
                    <a:schemeClr val="bg1"/>
                  </a:solidFill>
                  <a:latin typeface="Calibri" pitchFamily="34" charset="0"/>
                </a:rPr>
                <a:t>Your text here. Your text here. </a:t>
              </a:r>
              <a:endParaRPr lang="en-US" sz="2400" dirty="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351638635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37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6" presetClass="entr" presetSubtype="37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6" presetClass="entr" presetSubtype="37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7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3"/>
          <p:cNvGrpSpPr>
            <a:grpSpLocks/>
          </p:cNvGrpSpPr>
          <p:nvPr/>
        </p:nvGrpSpPr>
        <p:grpSpPr bwMode="auto">
          <a:xfrm>
            <a:off x="0" y="4465260"/>
            <a:ext cx="9144000" cy="1676400"/>
            <a:chOff x="0" y="2086"/>
            <a:chExt cx="5760" cy="1056"/>
          </a:xfrm>
        </p:grpSpPr>
        <p:sp>
          <p:nvSpPr>
            <p:cNvPr id="18" name="Rectangle 3"/>
            <p:cNvSpPr>
              <a:spLocks noChangeArrowheads="1"/>
            </p:cNvSpPr>
            <p:nvPr/>
          </p:nvSpPr>
          <p:spPr bwMode="gray">
            <a:xfrm>
              <a:off x="0" y="2325"/>
              <a:ext cx="5760" cy="817"/>
            </a:xfrm>
            <a:prstGeom prst="rect">
              <a:avLst/>
            </a:prstGeom>
            <a:gradFill rotWithShape="1">
              <a:gsLst>
                <a:gs pos="0">
                  <a:srgbClr val="DDDDDD"/>
                </a:gs>
                <a:gs pos="100000">
                  <a:srgbClr val="FFFFFF"/>
                </a:gs>
              </a:gsLst>
              <a:lin ang="5400000" scaled="1"/>
            </a:gradFill>
            <a:ln w="9525">
              <a:noFill/>
              <a:miter lim="800000"/>
              <a:headEnd/>
              <a:tailEnd/>
            </a:ln>
          </p:spPr>
          <p:txBody>
            <a:bodyPr wrap="none" lIns="90000" tIns="90000" rIns="72000" bIns="90000" anchor="ctr"/>
            <a:lstStyle/>
            <a:p>
              <a:pPr algn="ctr" eaLnBrk="0" hangingPunct="0"/>
              <a:endParaRPr lang="en-US" noProof="1">
                <a:latin typeface="Calibri" pitchFamily="34" charset="0"/>
                <a:cs typeface="Arial" charset="0"/>
              </a:endParaRPr>
            </a:p>
          </p:txBody>
        </p:sp>
        <p:sp>
          <p:nvSpPr>
            <p:cNvPr id="22" name="Rectangle 25"/>
            <p:cNvSpPr>
              <a:spLocks noChangeArrowheads="1"/>
            </p:cNvSpPr>
            <p:nvPr/>
          </p:nvSpPr>
          <p:spPr bwMode="gray">
            <a:xfrm flipV="1">
              <a:off x="0" y="2086"/>
              <a:ext cx="5760" cy="246"/>
            </a:xfrm>
            <a:prstGeom prst="rect">
              <a:avLst/>
            </a:prstGeom>
            <a:gradFill rotWithShape="1">
              <a:gsLst>
                <a:gs pos="0">
                  <a:srgbClr val="DBDBDB"/>
                </a:gs>
                <a:gs pos="100000">
                  <a:srgbClr val="FFFFFF"/>
                </a:gs>
              </a:gsLst>
              <a:lin ang="5400000" scaled="1"/>
            </a:gradFill>
            <a:ln w="9525">
              <a:noFill/>
              <a:miter lim="800000"/>
              <a:headEnd/>
              <a:tailEnd/>
            </a:ln>
          </p:spPr>
          <p:txBody>
            <a:bodyPr rot="10800000" wrap="none" lIns="90000" tIns="90000" rIns="72000" bIns="90000" anchor="ctr"/>
            <a:lstStyle/>
            <a:p>
              <a:pPr algn="ctr" eaLnBrk="0" hangingPunct="0"/>
              <a:endParaRPr lang="en-US" noProof="1">
                <a:latin typeface="Calibri" pitchFamily="34" charset="0"/>
                <a:cs typeface="Arial" charset="0"/>
              </a:endParaRPr>
            </a:p>
          </p:txBody>
        </p:sp>
      </p:grpSp>
      <p:pic>
        <p:nvPicPr>
          <p:cNvPr id="1026" name="Picture 2" descr="C:\Documents and Settings\user\My Documents\My Pictures\export\hands fingers three.jpg"/>
          <p:cNvPicPr>
            <a:picLocks noChangeAspect="1" noChangeArrowheads="1"/>
          </p:cNvPicPr>
          <p:nvPr/>
        </p:nvPicPr>
        <p:blipFill>
          <a:blip r:embed="rId2" cstate="email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lum bright="10000"/>
          </a:blip>
          <a:srcRect/>
          <a:stretch>
            <a:fillRect/>
          </a:stretch>
        </p:blipFill>
        <p:spPr bwMode="auto">
          <a:xfrm>
            <a:off x="2941774" y="2374075"/>
            <a:ext cx="3206675" cy="3862586"/>
          </a:xfrm>
          <a:prstGeom prst="rect">
            <a:avLst/>
          </a:prstGeom>
          <a:noFill/>
        </p:spPr>
      </p:pic>
      <p:sp>
        <p:nvSpPr>
          <p:cNvPr id="19" name="Ellipse 53"/>
          <p:cNvSpPr/>
          <p:nvPr/>
        </p:nvSpPr>
        <p:spPr bwMode="auto">
          <a:xfrm>
            <a:off x="6060375" y="4876800"/>
            <a:ext cx="2514600" cy="152400"/>
          </a:xfrm>
          <a:prstGeom prst="ellipse">
            <a:avLst/>
          </a:prstGeom>
          <a:gradFill flip="none" rotWithShape="1">
            <a:gsLst>
              <a:gs pos="24000">
                <a:sysClr val="windowText" lastClr="000000">
                  <a:alpha val="44000"/>
                </a:sysClr>
              </a:gs>
              <a:gs pos="100000">
                <a:sysClr val="window" lastClr="FFFFFF">
                  <a:alpha val="0"/>
                </a:sysClr>
              </a:gs>
            </a:gsLst>
            <a:path path="shape">
              <a:fillToRect l="50000" t="50000" r="50000" b="50000"/>
            </a:path>
            <a:tileRect/>
          </a:gradFill>
          <a:ln w="9525" cap="flat" cmpd="sng" algn="ctr">
            <a:noFill/>
            <a:prstDash val="solid"/>
          </a:ln>
          <a:effectLst/>
        </p:spPr>
        <p:txBody>
          <a:bodyPr anchor="ctr"/>
          <a:lstStyle/>
          <a:p>
            <a:pPr algn="ctr">
              <a:defRPr/>
            </a:pPr>
            <a:endParaRPr lang="da-DK">
              <a:solidFill>
                <a:srgbClr val="FFFFFF"/>
              </a:solidFill>
              <a:latin typeface="Calibri" charset="0"/>
              <a:ea typeface="ＭＳ Ｐゴシック" charset="-128"/>
            </a:endParaRPr>
          </a:p>
        </p:txBody>
      </p:sp>
      <p:grpSp>
        <p:nvGrpSpPr>
          <p:cNvPr id="3" name="Group 19"/>
          <p:cNvGrpSpPr/>
          <p:nvPr/>
        </p:nvGrpSpPr>
        <p:grpSpPr>
          <a:xfrm>
            <a:off x="533400" y="3200400"/>
            <a:ext cx="2667000" cy="2212135"/>
            <a:chOff x="1447800" y="3431335"/>
            <a:chExt cx="2667000" cy="2212135"/>
          </a:xfrm>
        </p:grpSpPr>
        <p:sp>
          <p:nvSpPr>
            <p:cNvPr id="8" name="AutoShape 5"/>
            <p:cNvSpPr>
              <a:spLocks noChangeArrowheads="1"/>
            </p:cNvSpPr>
            <p:nvPr/>
          </p:nvSpPr>
          <p:spPr bwMode="auto">
            <a:xfrm>
              <a:off x="1447800" y="3431335"/>
              <a:ext cx="2514600" cy="2212135"/>
            </a:xfrm>
            <a:prstGeom prst="round2DiagRect">
              <a:avLst/>
            </a:prstGeom>
            <a:solidFill>
              <a:schemeClr val="bg1"/>
            </a:solidFill>
            <a:ln w="38100">
              <a:solidFill>
                <a:schemeClr val="accent3">
                  <a:lumMod val="75000"/>
                </a:schemeClr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ctr" eaLnBrk="0" hangingPunct="0"/>
              <a:endParaRPr lang="en-US" dirty="0">
                <a:latin typeface="Verdana" pitchFamily="34" charset="0"/>
              </a:endParaRPr>
            </a:p>
          </p:txBody>
        </p:sp>
        <p:sp>
          <p:nvSpPr>
            <p:cNvPr id="9" name="Flowchart: Merge 8"/>
            <p:cNvSpPr>
              <a:spLocks/>
            </p:cNvSpPr>
            <p:nvPr/>
          </p:nvSpPr>
          <p:spPr bwMode="gray">
            <a:xfrm rot="5400000">
              <a:off x="3467100" y="3926635"/>
              <a:ext cx="762000" cy="533400"/>
            </a:xfrm>
            <a:prstGeom prst="flowChartMerge">
              <a:avLst/>
            </a:prstGeom>
            <a:gradFill flip="none" rotWithShape="1">
              <a:gsLst>
                <a:gs pos="0">
                  <a:schemeClr val="accent3">
                    <a:lumMod val="75000"/>
                    <a:shade val="30000"/>
                    <a:satMod val="115000"/>
                  </a:schemeClr>
                </a:gs>
                <a:gs pos="50000">
                  <a:schemeClr val="accent3">
                    <a:lumMod val="75000"/>
                    <a:shade val="67500"/>
                    <a:satMod val="115000"/>
                  </a:schemeClr>
                </a:gs>
                <a:gs pos="100000">
                  <a:schemeClr val="accent3">
                    <a:lumMod val="75000"/>
                    <a:shade val="100000"/>
                    <a:satMod val="115000"/>
                  </a:schemeClr>
                </a:gs>
              </a:gsLst>
              <a:lin ang="2700000" scaled="1"/>
              <a:tileRect/>
            </a:gradFill>
            <a:ln w="0">
              <a:noFill/>
              <a:prstDash val="solid"/>
              <a:round/>
              <a:headEnd/>
              <a:tailEnd/>
            </a:ln>
            <a:effectLst>
              <a:outerShdw blurRad="50800" dist="38100" dir="18900000" algn="bl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txBody>
            <a:bodyPr/>
            <a:lstStyle/>
            <a:p>
              <a:endParaRPr lang="en-US" dirty="0">
                <a:latin typeface="Calibri" pitchFamily="34" charset="0"/>
              </a:endParaRPr>
            </a:p>
          </p:txBody>
        </p:sp>
        <p:sp>
          <p:nvSpPr>
            <p:cNvPr id="15" name="TextBox 14"/>
            <p:cNvSpPr txBox="1"/>
            <p:nvPr/>
          </p:nvSpPr>
          <p:spPr>
            <a:xfrm>
              <a:off x="1447800" y="3583735"/>
              <a:ext cx="2438400" cy="15696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2400" dirty="0" smtClean="0">
                  <a:latin typeface="Calibri" pitchFamily="34" charset="0"/>
                </a:rPr>
                <a:t>You may enter your text here. Keep the text short and simple</a:t>
              </a:r>
              <a:endParaRPr lang="en-US" sz="2400" dirty="0">
                <a:latin typeface="Calibri" pitchFamily="34" charset="0"/>
              </a:endParaRPr>
            </a:p>
          </p:txBody>
        </p:sp>
      </p:grpSp>
      <p:grpSp>
        <p:nvGrpSpPr>
          <p:cNvPr id="4" name="Group 20"/>
          <p:cNvGrpSpPr/>
          <p:nvPr/>
        </p:nvGrpSpPr>
        <p:grpSpPr>
          <a:xfrm>
            <a:off x="5791200" y="2514600"/>
            <a:ext cx="2781300" cy="2380502"/>
            <a:chOff x="5372100" y="3812335"/>
            <a:chExt cx="2781300" cy="2380502"/>
          </a:xfrm>
        </p:grpSpPr>
        <p:sp>
          <p:nvSpPr>
            <p:cNvPr id="7" name="AutoShape 3"/>
            <p:cNvSpPr>
              <a:spLocks noChangeArrowheads="1"/>
            </p:cNvSpPr>
            <p:nvPr/>
          </p:nvSpPr>
          <p:spPr bwMode="auto">
            <a:xfrm>
              <a:off x="5600700" y="3812335"/>
              <a:ext cx="2514600" cy="2380502"/>
            </a:xfrm>
            <a:prstGeom prst="round2DiagRect">
              <a:avLst/>
            </a:prstGeom>
            <a:solidFill>
              <a:schemeClr val="bg1"/>
            </a:solidFill>
            <a:ln w="38100">
              <a:solidFill>
                <a:schemeClr val="accent3">
                  <a:lumMod val="75000"/>
                </a:schemeClr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ctr" eaLnBrk="0" hangingPunct="0"/>
              <a:endParaRPr lang="en-US" dirty="0">
                <a:latin typeface="Verdana" pitchFamily="34" charset="0"/>
              </a:endParaRPr>
            </a:p>
          </p:txBody>
        </p:sp>
        <p:sp>
          <p:nvSpPr>
            <p:cNvPr id="10" name="Freeform 10"/>
            <p:cNvSpPr>
              <a:spLocks/>
            </p:cNvSpPr>
            <p:nvPr/>
          </p:nvSpPr>
          <p:spPr bwMode="gray">
            <a:xfrm rot="16200000" flipH="1" flipV="1">
              <a:off x="5257800" y="4383835"/>
              <a:ext cx="758952" cy="530352"/>
            </a:xfrm>
            <a:prstGeom prst="flowChartExtract">
              <a:avLst/>
            </a:prstGeom>
            <a:gradFill flip="none" rotWithShape="1">
              <a:gsLst>
                <a:gs pos="0">
                  <a:schemeClr val="accent3">
                    <a:lumMod val="75000"/>
                    <a:shade val="30000"/>
                    <a:satMod val="115000"/>
                  </a:schemeClr>
                </a:gs>
                <a:gs pos="50000">
                  <a:schemeClr val="accent3">
                    <a:lumMod val="75000"/>
                    <a:shade val="67500"/>
                    <a:satMod val="115000"/>
                  </a:schemeClr>
                </a:gs>
                <a:gs pos="100000">
                  <a:schemeClr val="accent3">
                    <a:lumMod val="75000"/>
                    <a:shade val="100000"/>
                    <a:satMod val="115000"/>
                  </a:schemeClr>
                </a:gs>
              </a:gsLst>
              <a:lin ang="2700000" scaled="1"/>
              <a:tileRect/>
            </a:gradFill>
            <a:ln w="0">
              <a:noFill/>
              <a:prstDash val="solid"/>
              <a:round/>
              <a:headEnd/>
              <a:tailEnd/>
            </a:ln>
            <a:effectLst>
              <a:outerShdw blurRad="50800" dist="38100" dir="18900000" algn="bl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 extrusionH="107950">
              <a:bevelT/>
              <a:extrusionClr>
                <a:schemeClr val="accent5">
                  <a:lumMod val="75000"/>
                </a:schemeClr>
              </a:extrusionClr>
            </a:sp3d>
          </p:spPr>
          <p:txBody>
            <a:bodyPr/>
            <a:lstStyle/>
            <a:p>
              <a:endParaRPr lang="en-US" dirty="0">
                <a:latin typeface="Calibri" pitchFamily="34" charset="0"/>
              </a:endParaRPr>
            </a:p>
          </p:txBody>
        </p:sp>
        <p:sp>
          <p:nvSpPr>
            <p:cNvPr id="16" name="TextBox 15"/>
            <p:cNvSpPr txBox="1"/>
            <p:nvPr/>
          </p:nvSpPr>
          <p:spPr>
            <a:xfrm>
              <a:off x="5753100" y="4193335"/>
              <a:ext cx="2400300" cy="15696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2400" dirty="0" smtClean="0">
                  <a:latin typeface="Calibri" pitchFamily="34" charset="0"/>
                </a:rPr>
                <a:t>You may enter your text here. Keep the text short and simple</a:t>
              </a:r>
              <a:endParaRPr lang="en-US" sz="2400" dirty="0">
                <a:latin typeface="Calibri" pitchFamily="34" charset="0"/>
              </a:endParaRPr>
            </a:p>
          </p:txBody>
        </p:sp>
      </p:grpSp>
      <p:sp>
        <p:nvSpPr>
          <p:cNvPr id="20" name="Title 19"/>
          <p:cNvSpPr>
            <a:spLocks noGrp="1"/>
          </p:cNvSpPr>
          <p:nvPr>
            <p:ph type="title"/>
          </p:nvPr>
        </p:nvSpPr>
        <p:spPr>
          <a:xfrm>
            <a:off x="533400" y="304800"/>
            <a:ext cx="8229600" cy="571500"/>
          </a:xfrm>
        </p:spPr>
        <p:txBody>
          <a:bodyPr>
            <a:normAutofit fontScale="90000"/>
          </a:bodyPr>
          <a:lstStyle/>
          <a:p>
            <a:r>
              <a:rPr lang="en-US" dirty="0" smtClean="0"/>
              <a:t>Your Title Text Here</a:t>
            </a:r>
            <a:endParaRPr lang="en-US" dirty="0"/>
          </a:p>
        </p:txBody>
      </p:sp>
      <p:sp>
        <p:nvSpPr>
          <p:cNvPr id="21" name="Ellipse 53"/>
          <p:cNvSpPr/>
          <p:nvPr/>
        </p:nvSpPr>
        <p:spPr bwMode="auto">
          <a:xfrm>
            <a:off x="533400" y="5410200"/>
            <a:ext cx="2514600" cy="152400"/>
          </a:xfrm>
          <a:prstGeom prst="ellipse">
            <a:avLst/>
          </a:prstGeom>
          <a:gradFill flip="none" rotWithShape="1">
            <a:gsLst>
              <a:gs pos="24000">
                <a:sysClr val="windowText" lastClr="000000">
                  <a:alpha val="44000"/>
                </a:sysClr>
              </a:gs>
              <a:gs pos="100000">
                <a:sysClr val="window" lastClr="FFFFFF">
                  <a:alpha val="0"/>
                </a:sysClr>
              </a:gs>
            </a:gsLst>
            <a:path path="shape">
              <a:fillToRect l="50000" t="50000" r="50000" b="50000"/>
            </a:path>
            <a:tileRect/>
          </a:gradFill>
          <a:ln w="9525" cap="flat" cmpd="sng" algn="ctr">
            <a:noFill/>
            <a:prstDash val="solid"/>
          </a:ln>
          <a:effectLst/>
        </p:spPr>
        <p:txBody>
          <a:bodyPr anchor="ctr"/>
          <a:lstStyle/>
          <a:p>
            <a:pPr algn="ctr">
              <a:defRPr/>
            </a:pPr>
            <a:endParaRPr lang="da-DK">
              <a:solidFill>
                <a:srgbClr val="FFFFFF"/>
              </a:solidFill>
              <a:latin typeface="Calibri" charset="0"/>
              <a:ea typeface="ＭＳ Ｐゴシック" charset="-128"/>
            </a:endParaRPr>
          </a:p>
        </p:txBody>
      </p:sp>
      <p:grpSp>
        <p:nvGrpSpPr>
          <p:cNvPr id="5" name="Group 20"/>
          <p:cNvGrpSpPr/>
          <p:nvPr/>
        </p:nvGrpSpPr>
        <p:grpSpPr>
          <a:xfrm>
            <a:off x="3048000" y="914400"/>
            <a:ext cx="2743200" cy="2226550"/>
            <a:chOff x="5715000" y="3525837"/>
            <a:chExt cx="2743200" cy="2226550"/>
          </a:xfrm>
        </p:grpSpPr>
        <p:sp>
          <p:nvSpPr>
            <p:cNvPr id="26" name="AutoShape 3"/>
            <p:cNvSpPr>
              <a:spLocks noChangeArrowheads="1"/>
            </p:cNvSpPr>
            <p:nvPr/>
          </p:nvSpPr>
          <p:spPr bwMode="auto">
            <a:xfrm>
              <a:off x="5715000" y="3525837"/>
              <a:ext cx="2743200" cy="1810498"/>
            </a:xfrm>
            <a:prstGeom prst="round2DiagRect">
              <a:avLst/>
            </a:prstGeom>
            <a:solidFill>
              <a:schemeClr val="bg1"/>
            </a:solidFill>
            <a:ln w="38100">
              <a:solidFill>
                <a:schemeClr val="accent3">
                  <a:lumMod val="75000"/>
                </a:schemeClr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ctr" eaLnBrk="0" hangingPunct="0"/>
              <a:endParaRPr lang="en-US" dirty="0">
                <a:latin typeface="Verdana" pitchFamily="34" charset="0"/>
              </a:endParaRPr>
            </a:p>
          </p:txBody>
        </p:sp>
        <p:sp>
          <p:nvSpPr>
            <p:cNvPr id="27" name="Freeform 10"/>
            <p:cNvSpPr>
              <a:spLocks/>
            </p:cNvSpPr>
            <p:nvPr/>
          </p:nvSpPr>
          <p:spPr bwMode="gray">
            <a:xfrm rot="10800000" flipH="1" flipV="1">
              <a:off x="6667500" y="5222035"/>
              <a:ext cx="758952" cy="530352"/>
            </a:xfrm>
            <a:prstGeom prst="flowChartExtract">
              <a:avLst/>
            </a:prstGeom>
            <a:gradFill flip="none" rotWithShape="1">
              <a:gsLst>
                <a:gs pos="0">
                  <a:schemeClr val="accent3">
                    <a:lumMod val="75000"/>
                    <a:shade val="30000"/>
                    <a:satMod val="115000"/>
                  </a:schemeClr>
                </a:gs>
                <a:gs pos="50000">
                  <a:schemeClr val="accent3">
                    <a:lumMod val="75000"/>
                    <a:shade val="67500"/>
                    <a:satMod val="115000"/>
                  </a:schemeClr>
                </a:gs>
                <a:gs pos="100000">
                  <a:schemeClr val="accent3">
                    <a:lumMod val="75000"/>
                    <a:shade val="100000"/>
                    <a:satMod val="115000"/>
                  </a:schemeClr>
                </a:gs>
              </a:gsLst>
              <a:lin ang="2700000" scaled="1"/>
              <a:tileRect/>
            </a:gradFill>
            <a:ln w="0">
              <a:noFill/>
              <a:prstDash val="solid"/>
              <a:round/>
              <a:headEnd/>
              <a:tailEnd/>
            </a:ln>
            <a:effectLst>
              <a:outerShdw blurRad="50800" dist="38100" dir="18900000" algn="bl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 extrusionH="107950">
              <a:bevelT/>
              <a:extrusionClr>
                <a:schemeClr val="accent5">
                  <a:lumMod val="75000"/>
                </a:schemeClr>
              </a:extrusionClr>
            </a:sp3d>
          </p:spPr>
          <p:txBody>
            <a:bodyPr/>
            <a:lstStyle/>
            <a:p>
              <a:endParaRPr lang="en-US" dirty="0">
                <a:latin typeface="Calibri" pitchFamily="34" charset="0"/>
              </a:endParaRPr>
            </a:p>
          </p:txBody>
        </p:sp>
        <p:sp>
          <p:nvSpPr>
            <p:cNvPr id="28" name="TextBox 27"/>
            <p:cNvSpPr txBox="1"/>
            <p:nvPr/>
          </p:nvSpPr>
          <p:spPr>
            <a:xfrm>
              <a:off x="5867400" y="3659935"/>
              <a:ext cx="2362200" cy="15696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2400" dirty="0" smtClean="0">
                  <a:latin typeface="Calibri" pitchFamily="34" charset="0"/>
                </a:rPr>
                <a:t>You may enter your text here. Keep the text short and simple</a:t>
              </a:r>
              <a:endParaRPr lang="en-US" sz="2400" dirty="0">
                <a:latin typeface="Calibri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019663562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6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1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000"/>
                            </p:stCondLst>
                            <p:childTnLst>
                              <p:par>
                                <p:cTn id="2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" grpId="0" animBg="1"/>
      <p:bldP spid="21" grpId="0" animBg="1"/>
    </p:bldLst>
  </p:timing>
</p:sld>
</file>

<file path=ppt/slides/slide2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853518"/>
          </a:xfrm>
        </p:spPr>
        <p:txBody>
          <a:bodyPr>
            <a:normAutofit/>
          </a:bodyPr>
          <a:lstStyle/>
          <a:p>
            <a:r>
              <a:rPr lang="en-US" sz="3600" dirty="0" smtClean="0">
                <a:latin typeface="Franklin Gothic Medium Cond" pitchFamily="34" charset="0"/>
              </a:rPr>
              <a:t>Comparison of parameters</a:t>
            </a:r>
            <a:endParaRPr lang="en-US" sz="3600" dirty="0">
              <a:latin typeface="Franklin Gothic Medium Cond" pitchFamily="34" charset="0"/>
            </a:endParaRPr>
          </a:p>
        </p:txBody>
      </p:sp>
      <p:grpSp>
        <p:nvGrpSpPr>
          <p:cNvPr id="27" name="Group 26"/>
          <p:cNvGrpSpPr/>
          <p:nvPr/>
        </p:nvGrpSpPr>
        <p:grpSpPr>
          <a:xfrm>
            <a:off x="762000" y="1276410"/>
            <a:ext cx="3200400" cy="1219200"/>
            <a:chOff x="762000" y="1276410"/>
            <a:chExt cx="3200400" cy="1219200"/>
          </a:xfrm>
        </p:grpSpPr>
        <p:sp>
          <p:nvSpPr>
            <p:cNvPr id="5" name="Pentagon 4"/>
            <p:cNvSpPr/>
            <p:nvPr/>
          </p:nvSpPr>
          <p:spPr>
            <a:xfrm>
              <a:off x="762000" y="1276410"/>
              <a:ext cx="2743200" cy="838200"/>
            </a:xfrm>
            <a:prstGeom prst="homePlate">
              <a:avLst/>
            </a:prstGeom>
            <a:scene3d>
              <a:camera prst="orthographicFront"/>
              <a:lightRig rig="threePt" dir="t"/>
            </a:scene3d>
            <a:sp3d>
              <a:bevelT w="139700" h="139700" prst="divo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Calibri" pitchFamily="34" charset="0"/>
              </a:endParaRPr>
            </a:p>
          </p:txBody>
        </p:sp>
        <p:sp>
          <p:nvSpPr>
            <p:cNvPr id="3" name="Rectangle 2"/>
            <p:cNvSpPr/>
            <p:nvPr/>
          </p:nvSpPr>
          <p:spPr>
            <a:xfrm>
              <a:off x="762000" y="1657410"/>
              <a:ext cx="3200400" cy="838200"/>
            </a:xfrm>
            <a:prstGeom prst="rect">
              <a:avLst/>
            </a:prstGeom>
            <a:gradFill>
              <a:gsLst>
                <a:gs pos="0">
                  <a:schemeClr val="bg1">
                    <a:lumMod val="75000"/>
                  </a:schemeClr>
                </a:gs>
                <a:gs pos="50000">
                  <a:schemeClr val="bg1">
                    <a:lumMod val="85000"/>
                  </a:schemeClr>
                </a:gs>
                <a:gs pos="100000">
                  <a:schemeClr val="bg1">
                    <a:lumMod val="95000"/>
                  </a:schemeClr>
                </a:gs>
              </a:gsLst>
              <a:lin ang="5400000" scaled="0"/>
            </a:gradFill>
            <a:ln>
              <a:solidFill>
                <a:schemeClr val="bg1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Calibri" pitchFamily="34" charset="0"/>
              </a:endParaRPr>
            </a:p>
          </p:txBody>
        </p:sp>
        <p:sp>
          <p:nvSpPr>
            <p:cNvPr id="15" name="TextBox 14"/>
            <p:cNvSpPr txBox="1"/>
            <p:nvPr/>
          </p:nvSpPr>
          <p:spPr>
            <a:xfrm>
              <a:off x="838200" y="1733610"/>
              <a:ext cx="2895600" cy="7078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000" dirty="0" smtClean="0">
                  <a:latin typeface="Calibri" pitchFamily="34" charset="0"/>
                </a:rPr>
                <a:t>Your text here. Your text here. Your text here. </a:t>
              </a:r>
              <a:endParaRPr lang="en-US" sz="2000" dirty="0">
                <a:latin typeface="Calibri" pitchFamily="34" charset="0"/>
              </a:endParaRPr>
            </a:p>
          </p:txBody>
        </p:sp>
        <p:sp>
          <p:nvSpPr>
            <p:cNvPr id="21" name="TextBox 20"/>
            <p:cNvSpPr txBox="1"/>
            <p:nvPr/>
          </p:nvSpPr>
          <p:spPr>
            <a:xfrm>
              <a:off x="762000" y="1276410"/>
              <a:ext cx="2895600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000" b="1" dirty="0" smtClean="0">
                  <a:solidFill>
                    <a:schemeClr val="bg1"/>
                  </a:solidFill>
                  <a:latin typeface="Calibri" pitchFamily="34" charset="0"/>
                </a:rPr>
                <a:t>Point 1</a:t>
              </a:r>
              <a:endParaRPr lang="en-US" sz="2000" b="1" dirty="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28" name="Group 28"/>
          <p:cNvGrpSpPr/>
          <p:nvPr/>
        </p:nvGrpSpPr>
        <p:grpSpPr>
          <a:xfrm>
            <a:off x="762000" y="2648010"/>
            <a:ext cx="3200400" cy="1524000"/>
            <a:chOff x="762000" y="2648010"/>
            <a:chExt cx="3200400" cy="1524000"/>
          </a:xfrm>
        </p:grpSpPr>
        <p:sp>
          <p:nvSpPr>
            <p:cNvPr id="7" name="Pentagon 6"/>
            <p:cNvSpPr/>
            <p:nvPr/>
          </p:nvSpPr>
          <p:spPr>
            <a:xfrm>
              <a:off x="762000" y="2648010"/>
              <a:ext cx="2743200" cy="838200"/>
            </a:xfrm>
            <a:prstGeom prst="homePlate">
              <a:avLst/>
            </a:prstGeom>
            <a:solidFill>
              <a:schemeClr val="accent3">
                <a:lumMod val="75000"/>
              </a:schemeClr>
            </a:solidFill>
            <a:ln>
              <a:solidFill>
                <a:schemeClr val="accent3">
                  <a:lumMod val="75000"/>
                </a:schemeClr>
              </a:solidFill>
            </a:ln>
            <a:scene3d>
              <a:camera prst="orthographicFront"/>
              <a:lightRig rig="threePt" dir="t"/>
            </a:scene3d>
            <a:sp3d extrusionH="76200" contourW="12700">
              <a:bevelT w="139700" h="139700" prst="divot"/>
              <a:extrusionClr>
                <a:schemeClr val="accent3">
                  <a:lumMod val="75000"/>
                </a:schemeClr>
              </a:extrusionClr>
              <a:contourClr>
                <a:schemeClr val="accent3">
                  <a:lumMod val="75000"/>
                </a:schemeClr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Calibri" pitchFamily="34" charset="0"/>
              </a:endParaRPr>
            </a:p>
          </p:txBody>
        </p:sp>
        <p:sp>
          <p:nvSpPr>
            <p:cNvPr id="8" name="Rectangle 7"/>
            <p:cNvSpPr/>
            <p:nvPr/>
          </p:nvSpPr>
          <p:spPr>
            <a:xfrm>
              <a:off x="762000" y="3029010"/>
              <a:ext cx="3200400" cy="1143000"/>
            </a:xfrm>
            <a:prstGeom prst="rect">
              <a:avLst/>
            </a:prstGeom>
            <a:gradFill>
              <a:gsLst>
                <a:gs pos="0">
                  <a:schemeClr val="bg1">
                    <a:lumMod val="75000"/>
                  </a:schemeClr>
                </a:gs>
                <a:gs pos="50000">
                  <a:schemeClr val="bg1">
                    <a:lumMod val="85000"/>
                  </a:schemeClr>
                </a:gs>
                <a:gs pos="100000">
                  <a:schemeClr val="bg1">
                    <a:lumMod val="95000"/>
                  </a:schemeClr>
                </a:gs>
              </a:gsLst>
              <a:lin ang="5400000" scaled="0"/>
            </a:gradFill>
            <a:ln>
              <a:solidFill>
                <a:schemeClr val="bg1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Calibri" pitchFamily="34" charset="0"/>
              </a:endParaRPr>
            </a:p>
          </p:txBody>
        </p:sp>
        <p:sp>
          <p:nvSpPr>
            <p:cNvPr id="17" name="TextBox 16"/>
            <p:cNvSpPr txBox="1"/>
            <p:nvPr/>
          </p:nvSpPr>
          <p:spPr>
            <a:xfrm>
              <a:off x="814136" y="3105210"/>
              <a:ext cx="2895600" cy="10156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000" dirty="0" smtClean="0">
                  <a:latin typeface="Calibri" pitchFamily="34" charset="0"/>
                </a:rPr>
                <a:t>Your text here. Your text here. Your text here. Your text here. Your text here. </a:t>
              </a:r>
              <a:endParaRPr lang="en-US" sz="2000" dirty="0">
                <a:latin typeface="Calibri" pitchFamily="34" charset="0"/>
              </a:endParaRPr>
            </a:p>
          </p:txBody>
        </p:sp>
        <p:sp>
          <p:nvSpPr>
            <p:cNvPr id="22" name="TextBox 21"/>
            <p:cNvSpPr txBox="1"/>
            <p:nvPr/>
          </p:nvSpPr>
          <p:spPr>
            <a:xfrm>
              <a:off x="762000" y="2648010"/>
              <a:ext cx="2895600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000" b="1" dirty="0" smtClean="0">
                  <a:solidFill>
                    <a:schemeClr val="bg1"/>
                  </a:solidFill>
                  <a:latin typeface="Calibri" pitchFamily="34" charset="0"/>
                </a:rPr>
                <a:t>Point 2</a:t>
              </a:r>
              <a:endParaRPr lang="en-US" sz="2000" b="1" dirty="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29" name="Group 30"/>
          <p:cNvGrpSpPr/>
          <p:nvPr/>
        </p:nvGrpSpPr>
        <p:grpSpPr>
          <a:xfrm>
            <a:off x="762000" y="4324410"/>
            <a:ext cx="3200400" cy="1524000"/>
            <a:chOff x="762000" y="4324410"/>
            <a:chExt cx="3200400" cy="1524000"/>
          </a:xfrm>
        </p:grpSpPr>
        <p:sp>
          <p:nvSpPr>
            <p:cNvPr id="11" name="Pentagon 10"/>
            <p:cNvSpPr/>
            <p:nvPr/>
          </p:nvSpPr>
          <p:spPr>
            <a:xfrm>
              <a:off x="762000" y="4324410"/>
              <a:ext cx="2743200" cy="838200"/>
            </a:xfrm>
            <a:prstGeom prst="homePlate">
              <a:avLst/>
            </a:prstGeom>
            <a:solidFill>
              <a:schemeClr val="bg2">
                <a:lumMod val="50000"/>
              </a:schemeClr>
            </a:solidFill>
            <a:ln>
              <a:solidFill>
                <a:schemeClr val="bg2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 w="139700" h="139700" prst="divo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Calibri" pitchFamily="34" charset="0"/>
              </a:endParaRPr>
            </a:p>
          </p:txBody>
        </p:sp>
        <p:sp>
          <p:nvSpPr>
            <p:cNvPr id="12" name="Rectangle 11"/>
            <p:cNvSpPr/>
            <p:nvPr/>
          </p:nvSpPr>
          <p:spPr>
            <a:xfrm>
              <a:off x="762000" y="4705410"/>
              <a:ext cx="3200400" cy="1143000"/>
            </a:xfrm>
            <a:prstGeom prst="rect">
              <a:avLst/>
            </a:prstGeom>
            <a:gradFill>
              <a:gsLst>
                <a:gs pos="0">
                  <a:schemeClr val="bg1">
                    <a:lumMod val="75000"/>
                  </a:schemeClr>
                </a:gs>
                <a:gs pos="50000">
                  <a:schemeClr val="bg1">
                    <a:lumMod val="85000"/>
                  </a:schemeClr>
                </a:gs>
                <a:gs pos="100000">
                  <a:schemeClr val="bg1">
                    <a:lumMod val="95000"/>
                  </a:schemeClr>
                </a:gs>
              </a:gsLst>
              <a:lin ang="5400000" scaled="0"/>
            </a:gradFill>
            <a:ln>
              <a:solidFill>
                <a:schemeClr val="bg1">
                  <a:lumMod val="50000"/>
                </a:schemeClr>
              </a:solidFill>
            </a:ln>
            <a:effectLst>
              <a:reflection blurRad="6350" stA="52000" endA="300" endPos="35000" dir="5400000" sy="-100000" algn="bl" rotWithShape="0"/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Calibri" pitchFamily="34" charset="0"/>
              </a:endParaRPr>
            </a:p>
          </p:txBody>
        </p:sp>
        <p:sp>
          <p:nvSpPr>
            <p:cNvPr id="19" name="TextBox 18"/>
            <p:cNvSpPr txBox="1"/>
            <p:nvPr/>
          </p:nvSpPr>
          <p:spPr>
            <a:xfrm>
              <a:off x="838200" y="4781610"/>
              <a:ext cx="2895600" cy="10156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000" dirty="0" smtClean="0">
                  <a:latin typeface="Calibri" pitchFamily="34" charset="0"/>
                </a:rPr>
                <a:t>Your text here. Your text here. Your text here. Your text here. Your text here. </a:t>
              </a:r>
              <a:endParaRPr lang="en-US" sz="2000" dirty="0">
                <a:latin typeface="Calibri" pitchFamily="34" charset="0"/>
              </a:endParaRPr>
            </a:p>
          </p:txBody>
        </p:sp>
        <p:sp>
          <p:nvSpPr>
            <p:cNvPr id="23" name="TextBox 22"/>
            <p:cNvSpPr txBox="1"/>
            <p:nvPr/>
          </p:nvSpPr>
          <p:spPr>
            <a:xfrm>
              <a:off x="762000" y="4324410"/>
              <a:ext cx="2895600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000" b="1" dirty="0" smtClean="0">
                  <a:solidFill>
                    <a:schemeClr val="bg1"/>
                  </a:solidFill>
                  <a:latin typeface="Calibri" pitchFamily="34" charset="0"/>
                </a:rPr>
                <a:t>Point 3</a:t>
              </a:r>
              <a:endParaRPr lang="en-US" sz="2000" b="1" dirty="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30" name="Group 27"/>
          <p:cNvGrpSpPr/>
          <p:nvPr/>
        </p:nvGrpSpPr>
        <p:grpSpPr>
          <a:xfrm>
            <a:off x="5029200" y="1276410"/>
            <a:ext cx="3200400" cy="1219200"/>
            <a:chOff x="5029200" y="1276410"/>
            <a:chExt cx="3200400" cy="1219200"/>
          </a:xfrm>
        </p:grpSpPr>
        <p:sp>
          <p:nvSpPr>
            <p:cNvPr id="6" name="Pentagon 5"/>
            <p:cNvSpPr/>
            <p:nvPr/>
          </p:nvSpPr>
          <p:spPr>
            <a:xfrm flipH="1" flipV="1">
              <a:off x="5486400" y="1276410"/>
              <a:ext cx="2743200" cy="838200"/>
            </a:xfrm>
            <a:prstGeom prst="homePlate">
              <a:avLst/>
            </a:prstGeom>
            <a:scene3d>
              <a:camera prst="orthographicFront"/>
              <a:lightRig rig="threePt" dir="t"/>
            </a:scene3d>
            <a:sp3d>
              <a:bevelT w="139700" h="139700" prst="divo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Calibri" pitchFamily="34" charset="0"/>
              </a:endParaRPr>
            </a:p>
          </p:txBody>
        </p:sp>
        <p:sp>
          <p:nvSpPr>
            <p:cNvPr id="4" name="Rectangle 3"/>
            <p:cNvSpPr/>
            <p:nvPr/>
          </p:nvSpPr>
          <p:spPr>
            <a:xfrm>
              <a:off x="5029200" y="1657410"/>
              <a:ext cx="3200400" cy="838200"/>
            </a:xfrm>
            <a:prstGeom prst="rect">
              <a:avLst/>
            </a:prstGeom>
            <a:gradFill>
              <a:gsLst>
                <a:gs pos="0">
                  <a:schemeClr val="bg1">
                    <a:lumMod val="75000"/>
                  </a:schemeClr>
                </a:gs>
                <a:gs pos="50000">
                  <a:schemeClr val="bg1">
                    <a:lumMod val="85000"/>
                  </a:schemeClr>
                </a:gs>
                <a:gs pos="100000">
                  <a:schemeClr val="bg1">
                    <a:lumMod val="95000"/>
                  </a:schemeClr>
                </a:gs>
              </a:gsLst>
              <a:lin ang="5400000" scaled="0"/>
            </a:gradFill>
            <a:ln>
              <a:solidFill>
                <a:schemeClr val="bg1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Calibri" pitchFamily="34" charset="0"/>
              </a:endParaRPr>
            </a:p>
          </p:txBody>
        </p:sp>
        <p:sp>
          <p:nvSpPr>
            <p:cNvPr id="16" name="TextBox 15"/>
            <p:cNvSpPr txBox="1"/>
            <p:nvPr/>
          </p:nvSpPr>
          <p:spPr>
            <a:xfrm>
              <a:off x="5181600" y="1733610"/>
              <a:ext cx="2895600" cy="7078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sz="2000" dirty="0" smtClean="0">
                  <a:latin typeface="Calibri" pitchFamily="34" charset="0"/>
                </a:rPr>
                <a:t>Your text here. Your text here. Your text here. </a:t>
              </a:r>
              <a:endParaRPr lang="en-US" sz="2000" dirty="0">
                <a:latin typeface="Calibri" pitchFamily="34" charset="0"/>
              </a:endParaRPr>
            </a:p>
          </p:txBody>
        </p:sp>
        <p:sp>
          <p:nvSpPr>
            <p:cNvPr id="24" name="TextBox 23"/>
            <p:cNvSpPr txBox="1"/>
            <p:nvPr/>
          </p:nvSpPr>
          <p:spPr>
            <a:xfrm>
              <a:off x="5257800" y="1276410"/>
              <a:ext cx="2895600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sz="2000" b="1" dirty="0" smtClean="0">
                  <a:solidFill>
                    <a:schemeClr val="bg1"/>
                  </a:solidFill>
                  <a:latin typeface="Calibri" pitchFamily="34" charset="0"/>
                </a:rPr>
                <a:t>Point 1</a:t>
              </a:r>
              <a:endParaRPr lang="en-US" sz="2000" b="1" dirty="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31" name="Group 29"/>
          <p:cNvGrpSpPr/>
          <p:nvPr/>
        </p:nvGrpSpPr>
        <p:grpSpPr>
          <a:xfrm>
            <a:off x="5029200" y="2648010"/>
            <a:ext cx="3200400" cy="1524000"/>
            <a:chOff x="5029200" y="2648010"/>
            <a:chExt cx="3200400" cy="1524000"/>
          </a:xfrm>
        </p:grpSpPr>
        <p:sp>
          <p:nvSpPr>
            <p:cNvPr id="9" name="Pentagon 8"/>
            <p:cNvSpPr/>
            <p:nvPr/>
          </p:nvSpPr>
          <p:spPr>
            <a:xfrm flipH="1" flipV="1">
              <a:off x="5486400" y="2648010"/>
              <a:ext cx="2743200" cy="838200"/>
            </a:xfrm>
            <a:prstGeom prst="homePlate">
              <a:avLst/>
            </a:prstGeom>
            <a:solidFill>
              <a:schemeClr val="accent3">
                <a:lumMod val="75000"/>
              </a:schemeClr>
            </a:solidFill>
            <a:ln>
              <a:solidFill>
                <a:schemeClr val="accent3">
                  <a:lumMod val="75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 w="139700" h="139700" prst="divo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Calibri" pitchFamily="34" charset="0"/>
              </a:endParaRPr>
            </a:p>
          </p:txBody>
        </p:sp>
        <p:sp>
          <p:nvSpPr>
            <p:cNvPr id="10" name="Rectangle 9"/>
            <p:cNvSpPr/>
            <p:nvPr/>
          </p:nvSpPr>
          <p:spPr>
            <a:xfrm>
              <a:off x="5029200" y="3029010"/>
              <a:ext cx="3200400" cy="1143000"/>
            </a:xfrm>
            <a:prstGeom prst="rect">
              <a:avLst/>
            </a:prstGeom>
            <a:gradFill>
              <a:gsLst>
                <a:gs pos="0">
                  <a:schemeClr val="bg1">
                    <a:lumMod val="75000"/>
                  </a:schemeClr>
                </a:gs>
                <a:gs pos="50000">
                  <a:schemeClr val="bg1">
                    <a:lumMod val="85000"/>
                  </a:schemeClr>
                </a:gs>
                <a:gs pos="100000">
                  <a:schemeClr val="bg1">
                    <a:lumMod val="95000"/>
                  </a:schemeClr>
                </a:gs>
              </a:gsLst>
              <a:lin ang="5400000" scaled="0"/>
            </a:gradFill>
            <a:ln>
              <a:solidFill>
                <a:schemeClr val="bg1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Calibri" pitchFamily="34" charset="0"/>
              </a:endParaRPr>
            </a:p>
          </p:txBody>
        </p:sp>
        <p:sp>
          <p:nvSpPr>
            <p:cNvPr id="18" name="TextBox 17"/>
            <p:cNvSpPr txBox="1"/>
            <p:nvPr/>
          </p:nvSpPr>
          <p:spPr>
            <a:xfrm>
              <a:off x="5181600" y="3105210"/>
              <a:ext cx="2895600" cy="10156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sz="2000" dirty="0" smtClean="0">
                  <a:latin typeface="Calibri" pitchFamily="34" charset="0"/>
                </a:rPr>
                <a:t>Your text here. Your text here. Your text here. Your text here. Your text here. </a:t>
              </a:r>
              <a:endParaRPr lang="en-US" sz="2000" dirty="0">
                <a:latin typeface="Calibri" pitchFamily="34" charset="0"/>
              </a:endParaRPr>
            </a:p>
          </p:txBody>
        </p:sp>
        <p:sp>
          <p:nvSpPr>
            <p:cNvPr id="25" name="TextBox 24"/>
            <p:cNvSpPr txBox="1"/>
            <p:nvPr/>
          </p:nvSpPr>
          <p:spPr>
            <a:xfrm>
              <a:off x="5257800" y="2648010"/>
              <a:ext cx="2895600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sz="2000" b="1" dirty="0" smtClean="0">
                  <a:solidFill>
                    <a:schemeClr val="bg1"/>
                  </a:solidFill>
                  <a:latin typeface="Calibri" pitchFamily="34" charset="0"/>
                </a:rPr>
                <a:t>Point 2</a:t>
              </a:r>
              <a:endParaRPr lang="en-US" sz="2000" b="1" dirty="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32" name="Group 31"/>
          <p:cNvGrpSpPr/>
          <p:nvPr/>
        </p:nvGrpSpPr>
        <p:grpSpPr>
          <a:xfrm>
            <a:off x="5029200" y="4324410"/>
            <a:ext cx="3200400" cy="1524000"/>
            <a:chOff x="5029200" y="4324410"/>
            <a:chExt cx="3200400" cy="1524000"/>
          </a:xfrm>
        </p:grpSpPr>
        <p:sp>
          <p:nvSpPr>
            <p:cNvPr id="13" name="Pentagon 12"/>
            <p:cNvSpPr/>
            <p:nvPr/>
          </p:nvSpPr>
          <p:spPr>
            <a:xfrm flipH="1" flipV="1">
              <a:off x="5486400" y="4324410"/>
              <a:ext cx="2743200" cy="838200"/>
            </a:xfrm>
            <a:prstGeom prst="homePlate">
              <a:avLst/>
            </a:prstGeom>
            <a:solidFill>
              <a:schemeClr val="bg2">
                <a:lumMod val="50000"/>
              </a:schemeClr>
            </a:solidFill>
            <a:ln>
              <a:solidFill>
                <a:schemeClr val="bg2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 w="139700" h="139700" prst="divo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Calibri" pitchFamily="34" charset="0"/>
              </a:endParaRPr>
            </a:p>
          </p:txBody>
        </p:sp>
        <p:sp>
          <p:nvSpPr>
            <p:cNvPr id="14" name="Rectangle 13"/>
            <p:cNvSpPr/>
            <p:nvPr/>
          </p:nvSpPr>
          <p:spPr>
            <a:xfrm>
              <a:off x="5029200" y="4705410"/>
              <a:ext cx="3200400" cy="1143000"/>
            </a:xfrm>
            <a:prstGeom prst="rect">
              <a:avLst/>
            </a:prstGeom>
            <a:gradFill>
              <a:gsLst>
                <a:gs pos="0">
                  <a:schemeClr val="bg1">
                    <a:lumMod val="75000"/>
                  </a:schemeClr>
                </a:gs>
                <a:gs pos="50000">
                  <a:schemeClr val="bg1">
                    <a:lumMod val="85000"/>
                  </a:schemeClr>
                </a:gs>
                <a:gs pos="100000">
                  <a:schemeClr val="bg1">
                    <a:lumMod val="95000"/>
                  </a:schemeClr>
                </a:gs>
              </a:gsLst>
              <a:lin ang="5400000" scaled="0"/>
            </a:gradFill>
            <a:ln>
              <a:solidFill>
                <a:schemeClr val="bg1">
                  <a:lumMod val="50000"/>
                </a:schemeClr>
              </a:solidFill>
            </a:ln>
            <a:effectLst>
              <a:reflection blurRad="6350" stA="52000" endA="300" endPos="35000" dir="5400000" sy="-100000" algn="bl" rotWithShape="0"/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Calibri" pitchFamily="34" charset="0"/>
              </a:endParaRPr>
            </a:p>
          </p:txBody>
        </p:sp>
        <p:sp>
          <p:nvSpPr>
            <p:cNvPr id="20" name="TextBox 19"/>
            <p:cNvSpPr txBox="1"/>
            <p:nvPr/>
          </p:nvSpPr>
          <p:spPr>
            <a:xfrm>
              <a:off x="5181600" y="4781610"/>
              <a:ext cx="2895600" cy="10156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sz="2000" dirty="0" smtClean="0">
                  <a:latin typeface="Calibri" pitchFamily="34" charset="0"/>
                </a:rPr>
                <a:t>Your text here. Your text here. Your text here. Your text here. Your text here. </a:t>
              </a:r>
              <a:endParaRPr lang="en-US" sz="2000" dirty="0">
                <a:latin typeface="Calibri" pitchFamily="34" charset="0"/>
              </a:endParaRPr>
            </a:p>
          </p:txBody>
        </p:sp>
        <p:sp>
          <p:nvSpPr>
            <p:cNvPr id="26" name="TextBox 25"/>
            <p:cNvSpPr txBox="1"/>
            <p:nvPr/>
          </p:nvSpPr>
          <p:spPr>
            <a:xfrm>
              <a:off x="5257800" y="4324410"/>
              <a:ext cx="2895600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sz="2000" b="1" dirty="0" smtClean="0">
                  <a:solidFill>
                    <a:schemeClr val="bg1"/>
                  </a:solidFill>
                  <a:latin typeface="Calibri" pitchFamily="34" charset="0"/>
                </a:rPr>
                <a:t>Point 3</a:t>
              </a:r>
              <a:endParaRPr lang="en-US" sz="2000" b="1" dirty="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037032674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6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500"/>
                            </p:stCondLst>
                            <p:childTnLst>
                              <p:par>
                                <p:cTn id="18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0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5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500"/>
                            </p:stCondLst>
                            <p:childTnLst>
                              <p:par>
                                <p:cTn id="27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9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715962"/>
          </a:xfrm>
        </p:spPr>
        <p:txBody>
          <a:bodyPr/>
          <a:lstStyle/>
          <a:p>
            <a:r>
              <a:rPr lang="en-US" dirty="0" smtClean="0"/>
              <a:t>4 Points</a:t>
            </a:r>
            <a:endParaRPr lang="en-US" dirty="0"/>
          </a:p>
        </p:txBody>
      </p:sp>
      <p:grpSp>
        <p:nvGrpSpPr>
          <p:cNvPr id="3" name="Group 26"/>
          <p:cNvGrpSpPr/>
          <p:nvPr/>
        </p:nvGrpSpPr>
        <p:grpSpPr>
          <a:xfrm>
            <a:off x="1111100" y="1282998"/>
            <a:ext cx="7031667" cy="914400"/>
            <a:chOff x="1197933" y="1740198"/>
            <a:chExt cx="7031667" cy="914400"/>
          </a:xfrm>
        </p:grpSpPr>
        <p:sp>
          <p:nvSpPr>
            <p:cNvPr id="19" name="Rectangle 18"/>
            <p:cNvSpPr/>
            <p:nvPr/>
          </p:nvSpPr>
          <p:spPr>
            <a:xfrm>
              <a:off x="2057400" y="1740198"/>
              <a:ext cx="6096000" cy="914400"/>
            </a:xfrm>
            <a:prstGeom prst="rect">
              <a:avLst/>
            </a:prstGeom>
            <a:solidFill>
              <a:schemeClr val="accent3">
                <a:lumMod val="40000"/>
                <a:lumOff val="60000"/>
              </a:schemeClr>
            </a:solidFill>
            <a:ln>
              <a:noFill/>
            </a:ln>
            <a:effectLst>
              <a:outerShdw blurRad="152400" sx="104000" sy="104000" algn="ctr" rotWithShape="0">
                <a:prstClr val="black">
                  <a:alpha val="40000"/>
                </a:prstClr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Calibri" pitchFamily="34" charset="0"/>
              </a:endParaRPr>
            </a:p>
          </p:txBody>
        </p:sp>
        <p:sp>
          <p:nvSpPr>
            <p:cNvPr id="15" name="Ellipse 53"/>
            <p:cNvSpPr/>
            <p:nvPr/>
          </p:nvSpPr>
          <p:spPr bwMode="auto">
            <a:xfrm>
              <a:off x="1197933" y="2328532"/>
              <a:ext cx="1881965" cy="129365"/>
            </a:xfrm>
            <a:prstGeom prst="ellipse">
              <a:avLst/>
            </a:prstGeom>
            <a:gradFill flip="none" rotWithShape="1">
              <a:gsLst>
                <a:gs pos="24000">
                  <a:sysClr val="windowText" lastClr="000000">
                    <a:alpha val="44000"/>
                  </a:sysClr>
                </a:gs>
                <a:gs pos="100000">
                  <a:sysClr val="window" lastClr="FFFFFF">
                    <a:alpha val="0"/>
                  </a:sysClr>
                </a:gs>
              </a:gsLst>
              <a:path path="shape">
                <a:fillToRect l="50000" t="50000" r="50000" b="50000"/>
              </a:path>
              <a:tileRect/>
            </a:gra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algn="ctr">
                <a:defRPr/>
              </a:pPr>
              <a:endParaRPr lang="da-DK" dirty="0">
                <a:solidFill>
                  <a:srgbClr val="FFFFFF"/>
                </a:solidFill>
                <a:latin typeface="Calibri" pitchFamily="34" charset="0"/>
                <a:ea typeface="ＭＳ Ｐゴシック" charset="-128"/>
              </a:endParaRPr>
            </a:p>
          </p:txBody>
        </p:sp>
        <p:sp>
          <p:nvSpPr>
            <p:cNvPr id="5" name="Rectangle 5"/>
            <p:cNvSpPr>
              <a:spLocks noChangeArrowheads="1"/>
            </p:cNvSpPr>
            <p:nvPr/>
          </p:nvSpPr>
          <p:spPr bwMode="gray">
            <a:xfrm>
              <a:off x="1265238" y="1948161"/>
              <a:ext cx="1724025" cy="423352"/>
            </a:xfrm>
            <a:prstGeom prst="rect">
              <a:avLst/>
            </a:prstGeom>
            <a:gradFill flip="none" rotWithShape="1">
              <a:gsLst>
                <a:gs pos="0">
                  <a:schemeClr val="accent3">
                    <a:lumMod val="50000"/>
                  </a:schemeClr>
                </a:gs>
                <a:gs pos="50000">
                  <a:schemeClr val="accent3">
                    <a:lumMod val="60000"/>
                    <a:lumOff val="40000"/>
                  </a:schemeClr>
                </a:gs>
                <a:gs pos="100000">
                  <a:schemeClr val="accent3">
                    <a:lumMod val="50000"/>
                  </a:schemeClr>
                </a:gs>
              </a:gsLst>
              <a:lin ang="0" scaled="1"/>
              <a:tileRect/>
            </a:gradFill>
            <a:ln w="9525" algn="ctr">
              <a:noFill/>
              <a:miter lim="800000"/>
              <a:headEnd/>
              <a:tailEnd/>
            </a:ln>
            <a:effectLst>
              <a:outerShdw blurRad="50800" dist="38100" dir="5400000" algn="t" rotWithShape="0">
                <a:prstClr val="black">
                  <a:alpha val="40000"/>
                </a:prstClr>
              </a:outerShdw>
            </a:effectLst>
          </p:spPr>
          <p:txBody>
            <a:bodyPr wrap="none" anchor="ctr"/>
            <a:lstStyle/>
            <a:p>
              <a:pPr algn="ctr" eaLnBrk="0" hangingPunct="0"/>
              <a:r>
                <a:rPr lang="en-US" sz="2400" b="1" dirty="0" smtClean="0">
                  <a:latin typeface="Calibri" pitchFamily="34" charset="0"/>
                </a:rPr>
                <a:t>Point 1</a:t>
              </a:r>
              <a:endParaRPr lang="en-US" sz="2400" b="1" dirty="0">
                <a:latin typeface="Calibri" pitchFamily="34" charset="0"/>
              </a:endParaRPr>
            </a:p>
          </p:txBody>
        </p:sp>
        <p:sp>
          <p:nvSpPr>
            <p:cNvPr id="23" name="TextBox 22"/>
            <p:cNvSpPr txBox="1"/>
            <p:nvPr/>
          </p:nvSpPr>
          <p:spPr>
            <a:xfrm flipH="1">
              <a:off x="3069266" y="1795132"/>
              <a:ext cx="5160334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400" dirty="0" smtClean="0">
                  <a:latin typeface="Calibri" pitchFamily="34" charset="0"/>
                </a:rPr>
                <a:t>Your text here. Your text here. Your text here. Your text here. Your text here. </a:t>
              </a:r>
              <a:endParaRPr lang="en-US" sz="2400" dirty="0">
                <a:latin typeface="Calibri" pitchFamily="34" charset="0"/>
              </a:endParaRPr>
            </a:p>
          </p:txBody>
        </p:sp>
      </p:grpSp>
      <p:grpSp>
        <p:nvGrpSpPr>
          <p:cNvPr id="4" name="Group 27"/>
          <p:cNvGrpSpPr/>
          <p:nvPr/>
        </p:nvGrpSpPr>
        <p:grpSpPr>
          <a:xfrm>
            <a:off x="1056167" y="2425998"/>
            <a:ext cx="7086600" cy="914400"/>
            <a:chOff x="1143000" y="2883198"/>
            <a:chExt cx="7086600" cy="914400"/>
          </a:xfrm>
        </p:grpSpPr>
        <p:sp>
          <p:nvSpPr>
            <p:cNvPr id="20" name="Rectangle 19"/>
            <p:cNvSpPr/>
            <p:nvPr/>
          </p:nvSpPr>
          <p:spPr>
            <a:xfrm>
              <a:off x="2057400" y="2883198"/>
              <a:ext cx="6096000" cy="914400"/>
            </a:xfrm>
            <a:prstGeom prst="rect">
              <a:avLst/>
            </a:prstGeom>
            <a:solidFill>
              <a:schemeClr val="accent3">
                <a:lumMod val="40000"/>
                <a:lumOff val="60000"/>
              </a:schemeClr>
            </a:solidFill>
            <a:ln>
              <a:noFill/>
            </a:ln>
            <a:effectLst>
              <a:outerShdw blurRad="152400" sx="104000" sy="104000" algn="ctr" rotWithShape="0">
                <a:prstClr val="black">
                  <a:alpha val="40000"/>
                </a:prstClr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Calibri" pitchFamily="34" charset="0"/>
              </a:endParaRPr>
            </a:p>
          </p:txBody>
        </p:sp>
        <p:sp>
          <p:nvSpPr>
            <p:cNvPr id="16" name="Ellipse 53"/>
            <p:cNvSpPr/>
            <p:nvPr/>
          </p:nvSpPr>
          <p:spPr bwMode="auto">
            <a:xfrm>
              <a:off x="1143000" y="3460899"/>
              <a:ext cx="1881965" cy="129365"/>
            </a:xfrm>
            <a:prstGeom prst="ellipse">
              <a:avLst/>
            </a:prstGeom>
            <a:gradFill flip="none" rotWithShape="1">
              <a:gsLst>
                <a:gs pos="24000">
                  <a:sysClr val="windowText" lastClr="000000">
                    <a:alpha val="44000"/>
                  </a:sysClr>
                </a:gs>
                <a:gs pos="100000">
                  <a:sysClr val="window" lastClr="FFFFFF">
                    <a:alpha val="0"/>
                  </a:sysClr>
                </a:gs>
              </a:gsLst>
              <a:path path="shape">
                <a:fillToRect l="50000" t="50000" r="50000" b="50000"/>
              </a:path>
              <a:tileRect/>
            </a:gra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algn="ctr">
                <a:defRPr/>
              </a:pPr>
              <a:endParaRPr lang="da-DK" dirty="0">
                <a:solidFill>
                  <a:srgbClr val="FFFFFF"/>
                </a:solidFill>
                <a:latin typeface="Calibri" pitchFamily="34" charset="0"/>
                <a:ea typeface="ＭＳ Ｐゴシック" charset="-128"/>
              </a:endParaRPr>
            </a:p>
          </p:txBody>
        </p:sp>
        <p:sp>
          <p:nvSpPr>
            <p:cNvPr id="8" name="Rectangle 8"/>
            <p:cNvSpPr>
              <a:spLocks noChangeArrowheads="1"/>
            </p:cNvSpPr>
            <p:nvPr/>
          </p:nvSpPr>
          <p:spPr bwMode="gray">
            <a:xfrm>
              <a:off x="1265238" y="3091161"/>
              <a:ext cx="1724025" cy="423352"/>
            </a:xfrm>
            <a:prstGeom prst="rect">
              <a:avLst/>
            </a:prstGeom>
            <a:gradFill flip="none" rotWithShape="1">
              <a:gsLst>
                <a:gs pos="0">
                  <a:schemeClr val="accent3">
                    <a:lumMod val="50000"/>
                  </a:schemeClr>
                </a:gs>
                <a:gs pos="50000">
                  <a:schemeClr val="accent3">
                    <a:lumMod val="60000"/>
                    <a:lumOff val="40000"/>
                  </a:schemeClr>
                </a:gs>
                <a:gs pos="100000">
                  <a:schemeClr val="accent3">
                    <a:lumMod val="50000"/>
                  </a:schemeClr>
                </a:gs>
              </a:gsLst>
              <a:lin ang="0" scaled="1"/>
              <a:tileRect/>
            </a:gradFill>
            <a:ln w="9525" algn="ctr">
              <a:noFill/>
              <a:miter lim="800000"/>
              <a:headEnd/>
              <a:tailEnd/>
            </a:ln>
            <a:effectLst>
              <a:outerShdw blurRad="50800" dist="38100" dir="5400000" algn="t" rotWithShape="0">
                <a:prstClr val="black">
                  <a:alpha val="40000"/>
                </a:prstClr>
              </a:outerShdw>
            </a:effectLst>
          </p:spPr>
          <p:txBody>
            <a:bodyPr wrap="none" anchor="ctr"/>
            <a:lstStyle/>
            <a:p>
              <a:pPr algn="ctr" eaLnBrk="0" hangingPunct="0"/>
              <a:r>
                <a:rPr lang="en-US" sz="2400" b="1" dirty="0" smtClean="0">
                  <a:latin typeface="Calibri" pitchFamily="34" charset="0"/>
                </a:rPr>
                <a:t>Point 2</a:t>
              </a:r>
            </a:p>
          </p:txBody>
        </p:sp>
        <p:sp>
          <p:nvSpPr>
            <p:cNvPr id="24" name="TextBox 23"/>
            <p:cNvSpPr txBox="1"/>
            <p:nvPr/>
          </p:nvSpPr>
          <p:spPr>
            <a:xfrm flipH="1">
              <a:off x="3048000" y="2883198"/>
              <a:ext cx="5181600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400" dirty="0" smtClean="0">
                  <a:latin typeface="Calibri" pitchFamily="34" charset="0"/>
                </a:rPr>
                <a:t>Your text here. Your text here. Your text here. Your text here. Your text here. </a:t>
              </a:r>
              <a:endParaRPr lang="en-US" sz="2400" dirty="0">
                <a:latin typeface="Calibri" pitchFamily="34" charset="0"/>
              </a:endParaRPr>
            </a:p>
          </p:txBody>
        </p:sp>
      </p:grpSp>
      <p:grpSp>
        <p:nvGrpSpPr>
          <p:cNvPr id="6" name="Group 28"/>
          <p:cNvGrpSpPr/>
          <p:nvPr/>
        </p:nvGrpSpPr>
        <p:grpSpPr>
          <a:xfrm>
            <a:off x="1056167" y="3568998"/>
            <a:ext cx="7086600" cy="914400"/>
            <a:chOff x="1143000" y="4026198"/>
            <a:chExt cx="7086600" cy="914400"/>
          </a:xfrm>
        </p:grpSpPr>
        <p:sp>
          <p:nvSpPr>
            <p:cNvPr id="21" name="Rectangle 20"/>
            <p:cNvSpPr/>
            <p:nvPr/>
          </p:nvSpPr>
          <p:spPr>
            <a:xfrm>
              <a:off x="2057400" y="4026198"/>
              <a:ext cx="6096000" cy="914400"/>
            </a:xfrm>
            <a:prstGeom prst="rect">
              <a:avLst/>
            </a:prstGeom>
            <a:solidFill>
              <a:schemeClr val="accent3">
                <a:lumMod val="40000"/>
                <a:lumOff val="60000"/>
              </a:schemeClr>
            </a:solidFill>
            <a:ln>
              <a:noFill/>
            </a:ln>
            <a:effectLst>
              <a:outerShdw blurRad="152400" sx="104000" sy="104000" algn="ctr" rotWithShape="0">
                <a:prstClr val="black">
                  <a:alpha val="40000"/>
                </a:prstClr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Calibri" pitchFamily="34" charset="0"/>
              </a:endParaRPr>
            </a:p>
          </p:txBody>
        </p:sp>
        <p:sp>
          <p:nvSpPr>
            <p:cNvPr id="17" name="Ellipse 53"/>
            <p:cNvSpPr/>
            <p:nvPr/>
          </p:nvSpPr>
          <p:spPr bwMode="auto">
            <a:xfrm>
              <a:off x="1143000" y="4602130"/>
              <a:ext cx="1881965" cy="129365"/>
            </a:xfrm>
            <a:prstGeom prst="ellipse">
              <a:avLst/>
            </a:prstGeom>
            <a:gradFill flip="none" rotWithShape="1">
              <a:gsLst>
                <a:gs pos="24000">
                  <a:sysClr val="windowText" lastClr="000000">
                    <a:alpha val="44000"/>
                  </a:sysClr>
                </a:gs>
                <a:gs pos="100000">
                  <a:sysClr val="window" lastClr="FFFFFF">
                    <a:alpha val="0"/>
                  </a:sysClr>
                </a:gs>
              </a:gsLst>
              <a:path path="shape">
                <a:fillToRect l="50000" t="50000" r="50000" b="50000"/>
              </a:path>
              <a:tileRect/>
            </a:gra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algn="ctr">
                <a:defRPr/>
              </a:pPr>
              <a:endParaRPr lang="da-DK" dirty="0">
                <a:solidFill>
                  <a:srgbClr val="FFFFFF"/>
                </a:solidFill>
                <a:latin typeface="Calibri" pitchFamily="34" charset="0"/>
                <a:ea typeface="ＭＳ Ｐゴシック" charset="-128"/>
              </a:endParaRPr>
            </a:p>
          </p:txBody>
        </p:sp>
        <p:sp>
          <p:nvSpPr>
            <p:cNvPr id="11" name="Rectangle 11"/>
            <p:cNvSpPr>
              <a:spLocks noChangeArrowheads="1"/>
            </p:cNvSpPr>
            <p:nvPr/>
          </p:nvSpPr>
          <p:spPr bwMode="gray">
            <a:xfrm>
              <a:off x="1265238" y="4234161"/>
              <a:ext cx="1724025" cy="423352"/>
            </a:xfrm>
            <a:prstGeom prst="rect">
              <a:avLst/>
            </a:prstGeom>
            <a:gradFill flip="none" rotWithShape="1">
              <a:gsLst>
                <a:gs pos="0">
                  <a:schemeClr val="accent3">
                    <a:lumMod val="50000"/>
                  </a:schemeClr>
                </a:gs>
                <a:gs pos="50000">
                  <a:schemeClr val="accent3">
                    <a:lumMod val="60000"/>
                    <a:lumOff val="40000"/>
                  </a:schemeClr>
                </a:gs>
                <a:gs pos="100000">
                  <a:schemeClr val="accent3">
                    <a:lumMod val="50000"/>
                  </a:schemeClr>
                </a:gs>
              </a:gsLst>
              <a:lin ang="0" scaled="1"/>
              <a:tileRect/>
            </a:gradFill>
            <a:ln w="9525" algn="ctr">
              <a:noFill/>
              <a:miter lim="800000"/>
              <a:headEnd/>
              <a:tailEnd/>
            </a:ln>
            <a:effectLst>
              <a:outerShdw blurRad="50800" dist="38100" dir="5400000" algn="t" rotWithShape="0">
                <a:prstClr val="black">
                  <a:alpha val="40000"/>
                </a:prstClr>
              </a:outerShdw>
            </a:effectLst>
          </p:spPr>
          <p:txBody>
            <a:bodyPr wrap="none" anchor="ctr"/>
            <a:lstStyle/>
            <a:p>
              <a:pPr algn="ctr" eaLnBrk="0" hangingPunct="0"/>
              <a:r>
                <a:rPr lang="en-US" sz="2400" b="1" dirty="0" smtClean="0">
                  <a:latin typeface="Calibri" pitchFamily="34" charset="0"/>
                </a:rPr>
                <a:t>Point 3</a:t>
              </a:r>
            </a:p>
          </p:txBody>
        </p:sp>
        <p:sp>
          <p:nvSpPr>
            <p:cNvPr id="25" name="TextBox 24"/>
            <p:cNvSpPr txBox="1"/>
            <p:nvPr/>
          </p:nvSpPr>
          <p:spPr>
            <a:xfrm flipH="1">
              <a:off x="3048000" y="4070499"/>
              <a:ext cx="5181600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400" dirty="0" smtClean="0">
                  <a:latin typeface="Calibri" pitchFamily="34" charset="0"/>
                </a:rPr>
                <a:t>Your text here. Your text here. Your text here. Your text here. Your text here. </a:t>
              </a:r>
              <a:endParaRPr lang="en-US" sz="2400" dirty="0">
                <a:latin typeface="Calibri" pitchFamily="34" charset="0"/>
              </a:endParaRPr>
            </a:p>
          </p:txBody>
        </p:sp>
      </p:grpSp>
      <p:grpSp>
        <p:nvGrpSpPr>
          <p:cNvPr id="7" name="Group 29"/>
          <p:cNvGrpSpPr/>
          <p:nvPr/>
        </p:nvGrpSpPr>
        <p:grpSpPr>
          <a:xfrm>
            <a:off x="1066800" y="4724400"/>
            <a:ext cx="6999767" cy="914400"/>
            <a:chOff x="1153633" y="5181600"/>
            <a:chExt cx="6999767" cy="914400"/>
          </a:xfrm>
        </p:grpSpPr>
        <p:sp>
          <p:nvSpPr>
            <p:cNvPr id="22" name="Rectangle 21"/>
            <p:cNvSpPr/>
            <p:nvPr/>
          </p:nvSpPr>
          <p:spPr>
            <a:xfrm>
              <a:off x="2044998" y="5181600"/>
              <a:ext cx="6096000" cy="914400"/>
            </a:xfrm>
            <a:prstGeom prst="rect">
              <a:avLst/>
            </a:prstGeom>
            <a:solidFill>
              <a:schemeClr val="accent3">
                <a:lumMod val="40000"/>
                <a:lumOff val="60000"/>
              </a:schemeClr>
            </a:solidFill>
            <a:ln>
              <a:noFill/>
            </a:ln>
            <a:effectLst>
              <a:outerShdw blurRad="152400" sx="104000" sy="104000" algn="ctr" rotWithShape="0">
                <a:prstClr val="black">
                  <a:alpha val="40000"/>
                </a:prstClr>
              </a:outerShdw>
            </a:effectLst>
            <a:scene3d>
              <a:camera prst="orthographicFront">
                <a:rot lat="0" lon="0" rev="0"/>
              </a:camera>
              <a:lightRig rig="soft" dir="t">
                <a:rot lat="0" lon="0" rev="0"/>
              </a:lightRig>
            </a:scene3d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Calibri" pitchFamily="34" charset="0"/>
              </a:endParaRPr>
            </a:p>
          </p:txBody>
        </p:sp>
        <p:sp>
          <p:nvSpPr>
            <p:cNvPr id="18" name="Ellipse 53"/>
            <p:cNvSpPr/>
            <p:nvPr/>
          </p:nvSpPr>
          <p:spPr bwMode="auto">
            <a:xfrm>
              <a:off x="1153633" y="5745130"/>
              <a:ext cx="1881965" cy="129365"/>
            </a:xfrm>
            <a:prstGeom prst="ellipse">
              <a:avLst/>
            </a:prstGeom>
            <a:gradFill flip="none" rotWithShape="1">
              <a:gsLst>
                <a:gs pos="24000">
                  <a:sysClr val="windowText" lastClr="000000">
                    <a:alpha val="44000"/>
                  </a:sysClr>
                </a:gs>
                <a:gs pos="100000">
                  <a:sysClr val="window" lastClr="FFFFFF">
                    <a:alpha val="0"/>
                  </a:sysClr>
                </a:gs>
              </a:gsLst>
              <a:path path="shape">
                <a:fillToRect l="50000" t="50000" r="50000" b="50000"/>
              </a:path>
              <a:tileRect/>
            </a:gra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algn="ctr">
                <a:defRPr/>
              </a:pPr>
              <a:endParaRPr lang="da-DK" dirty="0">
                <a:solidFill>
                  <a:srgbClr val="FFFFFF"/>
                </a:solidFill>
                <a:latin typeface="Calibri" pitchFamily="34" charset="0"/>
                <a:ea typeface="ＭＳ Ｐゴシック" charset="-128"/>
              </a:endParaRPr>
            </a:p>
          </p:txBody>
        </p:sp>
        <p:sp>
          <p:nvSpPr>
            <p:cNvPr id="14" name="Rectangle 14"/>
            <p:cNvSpPr>
              <a:spLocks noChangeArrowheads="1"/>
            </p:cNvSpPr>
            <p:nvPr/>
          </p:nvSpPr>
          <p:spPr bwMode="gray">
            <a:xfrm>
              <a:off x="1265238" y="5377161"/>
              <a:ext cx="1724025" cy="423352"/>
            </a:xfrm>
            <a:prstGeom prst="rect">
              <a:avLst/>
            </a:prstGeom>
            <a:gradFill flip="none" rotWithShape="1">
              <a:gsLst>
                <a:gs pos="0">
                  <a:schemeClr val="accent3">
                    <a:lumMod val="50000"/>
                  </a:schemeClr>
                </a:gs>
                <a:gs pos="50000">
                  <a:schemeClr val="accent3">
                    <a:lumMod val="60000"/>
                    <a:lumOff val="40000"/>
                  </a:schemeClr>
                </a:gs>
                <a:gs pos="100000">
                  <a:schemeClr val="accent3">
                    <a:lumMod val="50000"/>
                  </a:schemeClr>
                </a:gs>
              </a:gsLst>
              <a:lin ang="0" scaled="1"/>
              <a:tileRect/>
            </a:gradFill>
            <a:ln w="9525" algn="ctr">
              <a:noFill/>
              <a:miter lim="800000"/>
              <a:headEnd/>
              <a:tailEnd/>
            </a:ln>
            <a:effectLst>
              <a:outerShdw blurRad="50800" dist="38100" dir="5400000" algn="t" rotWithShape="0">
                <a:prstClr val="black">
                  <a:alpha val="40000"/>
                </a:prstClr>
              </a:outerShdw>
            </a:effectLst>
          </p:spPr>
          <p:txBody>
            <a:bodyPr wrap="none" anchor="ctr"/>
            <a:lstStyle/>
            <a:p>
              <a:pPr algn="ctr" eaLnBrk="0" hangingPunct="0"/>
              <a:r>
                <a:rPr lang="en-US" sz="2400" b="1" dirty="0" smtClean="0">
                  <a:latin typeface="Calibri" pitchFamily="34" charset="0"/>
                </a:rPr>
                <a:t>Point 4</a:t>
              </a:r>
            </a:p>
          </p:txBody>
        </p:sp>
        <p:sp>
          <p:nvSpPr>
            <p:cNvPr id="26" name="TextBox 25"/>
            <p:cNvSpPr txBox="1"/>
            <p:nvPr/>
          </p:nvSpPr>
          <p:spPr>
            <a:xfrm flipH="1">
              <a:off x="3048000" y="5190464"/>
              <a:ext cx="5105400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400" dirty="0" smtClean="0">
                  <a:latin typeface="Calibri" pitchFamily="34" charset="0"/>
                </a:rPr>
                <a:t>Your text here. Your text here. Your text here. Your text here. Your text here. </a:t>
              </a:r>
              <a:endParaRPr lang="en-US" sz="2400" dirty="0">
                <a:latin typeface="Calibri" pitchFamily="34" charset="0"/>
              </a:endParaRPr>
            </a:p>
          </p:txBody>
        </p:sp>
      </p:grpSp>
      <p:cxnSp>
        <p:nvCxnSpPr>
          <p:cNvPr id="27" name="Straight Connector 26"/>
          <p:cNvCxnSpPr/>
          <p:nvPr/>
        </p:nvCxnSpPr>
        <p:spPr>
          <a:xfrm flipV="1">
            <a:off x="0" y="6235347"/>
            <a:ext cx="9144000" cy="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/>
          <p:cNvSpPr txBox="1"/>
          <p:nvPr/>
        </p:nvSpPr>
        <p:spPr>
          <a:xfrm>
            <a:off x="7902054" y="6357584"/>
            <a:ext cx="101334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>
                <a:latin typeface="Calibri" pitchFamily="34" charset="0"/>
              </a:rPr>
              <a:t>LOGO</a:t>
            </a:r>
            <a:endParaRPr lang="en-US" dirty="0">
              <a:latin typeface="Calibri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36763156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/>
          <p:cNvSpPr/>
          <p:nvPr/>
        </p:nvSpPr>
        <p:spPr>
          <a:xfrm flipH="1">
            <a:off x="0" y="1370806"/>
            <a:ext cx="2846019" cy="4114130"/>
          </a:xfrm>
          <a:prstGeom prst="rect">
            <a:avLst/>
          </a:prstGeom>
          <a:gradFill flip="none" rotWithShape="1">
            <a:gsLst>
              <a:gs pos="0">
                <a:schemeClr val="bg2">
                  <a:lumMod val="90000"/>
                </a:schemeClr>
              </a:gs>
              <a:gs pos="93000">
                <a:schemeClr val="bg1"/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Calibri" pitchFamily="34" charset="0"/>
            </a:endParaRPr>
          </a:p>
        </p:txBody>
      </p:sp>
      <p:cxnSp>
        <p:nvCxnSpPr>
          <p:cNvPr id="7" name="Straight Connector 6"/>
          <p:cNvCxnSpPr/>
          <p:nvPr/>
        </p:nvCxnSpPr>
        <p:spPr>
          <a:xfrm rot="16200000" flipH="1">
            <a:off x="838024" y="3428030"/>
            <a:ext cx="4114130" cy="1023"/>
          </a:xfrm>
          <a:prstGeom prst="line">
            <a:avLst/>
          </a:prstGeom>
          <a:ln w="57150">
            <a:solidFill>
              <a:schemeClr val="accent6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Rectangle 8"/>
          <p:cNvSpPr/>
          <p:nvPr/>
        </p:nvSpPr>
        <p:spPr>
          <a:xfrm>
            <a:off x="6145581" y="1370806"/>
            <a:ext cx="2846019" cy="4114924"/>
          </a:xfrm>
          <a:prstGeom prst="rect">
            <a:avLst/>
          </a:prstGeom>
          <a:gradFill flip="none" rotWithShape="1">
            <a:gsLst>
              <a:gs pos="0">
                <a:schemeClr val="bg2">
                  <a:lumMod val="90000"/>
                </a:schemeClr>
              </a:gs>
              <a:gs pos="93000">
                <a:schemeClr val="bg1"/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Calibri" pitchFamily="34" charset="0"/>
            </a:endParaRPr>
          </a:p>
        </p:txBody>
      </p:sp>
      <p:cxnSp>
        <p:nvCxnSpPr>
          <p:cNvPr id="10" name="Straight Connector 9"/>
          <p:cNvCxnSpPr/>
          <p:nvPr/>
        </p:nvCxnSpPr>
        <p:spPr>
          <a:xfrm rot="5400000">
            <a:off x="4039049" y="3428427"/>
            <a:ext cx="4114924" cy="1023"/>
          </a:xfrm>
          <a:prstGeom prst="line">
            <a:avLst/>
          </a:prstGeom>
          <a:ln w="57150">
            <a:solidFill>
              <a:schemeClr val="accent6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" name="Group 34"/>
          <p:cNvGrpSpPr/>
          <p:nvPr/>
        </p:nvGrpSpPr>
        <p:grpSpPr>
          <a:xfrm>
            <a:off x="6096000" y="1446212"/>
            <a:ext cx="3048000" cy="1906588"/>
            <a:chOff x="6096000" y="1295400"/>
            <a:chExt cx="3048000" cy="1906588"/>
          </a:xfrm>
          <a:gradFill>
            <a:gsLst>
              <a:gs pos="0">
                <a:schemeClr val="accent5">
                  <a:lumMod val="60000"/>
                  <a:lumOff val="40000"/>
                </a:schemeClr>
              </a:gs>
              <a:gs pos="93000">
                <a:schemeClr val="bg1"/>
              </a:gs>
            </a:gsLst>
          </a:gradFill>
        </p:grpSpPr>
        <p:sp>
          <p:nvSpPr>
            <p:cNvPr id="17" name="TextBox 16"/>
            <p:cNvSpPr txBox="1"/>
            <p:nvPr/>
          </p:nvSpPr>
          <p:spPr>
            <a:xfrm>
              <a:off x="6172200" y="1630740"/>
              <a:ext cx="2971800" cy="15696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400" dirty="0" smtClean="0">
                  <a:latin typeface="Calibri" pitchFamily="34" charset="0"/>
                </a:rPr>
                <a:t>You can replace this with your own text. You can replace this with your own text. </a:t>
              </a:r>
              <a:endParaRPr lang="en-US" sz="2400" dirty="0">
                <a:latin typeface="Calibri" pitchFamily="34" charset="0"/>
              </a:endParaRPr>
            </a:p>
          </p:txBody>
        </p:sp>
        <p:sp>
          <p:nvSpPr>
            <p:cNvPr id="18" name="TextBox 17"/>
            <p:cNvSpPr txBox="1"/>
            <p:nvPr/>
          </p:nvSpPr>
          <p:spPr>
            <a:xfrm>
              <a:off x="6172200" y="1295400"/>
              <a:ext cx="1075936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400" b="1" dirty="0" smtClean="0">
                  <a:solidFill>
                    <a:srgbClr val="C00000"/>
                  </a:solidFill>
                  <a:latin typeface="Calibri" pitchFamily="34" charset="0"/>
                </a:rPr>
                <a:t>TITLE 1</a:t>
              </a:r>
              <a:endParaRPr lang="en-US" sz="2400" b="1" dirty="0">
                <a:solidFill>
                  <a:srgbClr val="C00000"/>
                </a:solidFill>
                <a:latin typeface="Calibri" pitchFamily="34" charset="0"/>
              </a:endParaRPr>
            </a:p>
          </p:txBody>
        </p:sp>
        <p:cxnSp>
          <p:nvCxnSpPr>
            <p:cNvPr id="19" name="Straight Connector 18"/>
            <p:cNvCxnSpPr/>
            <p:nvPr/>
          </p:nvCxnSpPr>
          <p:spPr>
            <a:xfrm>
              <a:off x="6096000" y="3200400"/>
              <a:ext cx="3048000" cy="1588"/>
            </a:xfrm>
            <a:prstGeom prst="line">
              <a:avLst/>
            </a:prstGeom>
            <a:grpFill/>
            <a:ln>
              <a:solidFill>
                <a:schemeClr val="accent6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" name="Group 35"/>
          <p:cNvGrpSpPr/>
          <p:nvPr/>
        </p:nvGrpSpPr>
        <p:grpSpPr>
          <a:xfrm>
            <a:off x="6172200" y="3424535"/>
            <a:ext cx="2971800" cy="1985665"/>
            <a:chOff x="6172200" y="3424535"/>
            <a:chExt cx="2971800" cy="1985665"/>
          </a:xfrm>
        </p:grpSpPr>
        <p:sp>
          <p:nvSpPr>
            <p:cNvPr id="21" name="TextBox 20"/>
            <p:cNvSpPr txBox="1"/>
            <p:nvPr/>
          </p:nvSpPr>
          <p:spPr>
            <a:xfrm>
              <a:off x="6172200" y="3840540"/>
              <a:ext cx="2971800" cy="15696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400" dirty="0" smtClean="0">
                  <a:latin typeface="Calibri" pitchFamily="34" charset="0"/>
                </a:rPr>
                <a:t>You can replace this with your own text. You can replace this with your own text. </a:t>
              </a:r>
              <a:endParaRPr lang="en-US" sz="2400" dirty="0">
                <a:latin typeface="Calibri" pitchFamily="34" charset="0"/>
              </a:endParaRPr>
            </a:p>
          </p:txBody>
        </p:sp>
        <p:sp>
          <p:nvSpPr>
            <p:cNvPr id="22" name="TextBox 21"/>
            <p:cNvSpPr txBox="1"/>
            <p:nvPr/>
          </p:nvSpPr>
          <p:spPr>
            <a:xfrm>
              <a:off x="6172200" y="3424535"/>
              <a:ext cx="1075936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400" b="1" dirty="0" smtClean="0">
                  <a:solidFill>
                    <a:srgbClr val="C00000"/>
                  </a:solidFill>
                  <a:latin typeface="Calibri" pitchFamily="34" charset="0"/>
                </a:rPr>
                <a:t>TITLE 2</a:t>
              </a:r>
              <a:endParaRPr lang="en-US" sz="2400" b="1" dirty="0">
                <a:solidFill>
                  <a:srgbClr val="C00000"/>
                </a:solidFill>
                <a:latin typeface="Calibri" pitchFamily="34" charset="0"/>
              </a:endParaRPr>
            </a:p>
          </p:txBody>
        </p:sp>
      </p:grpSp>
      <p:grpSp>
        <p:nvGrpSpPr>
          <p:cNvPr id="4" name="Group 33"/>
          <p:cNvGrpSpPr/>
          <p:nvPr/>
        </p:nvGrpSpPr>
        <p:grpSpPr>
          <a:xfrm>
            <a:off x="-76200" y="1447006"/>
            <a:ext cx="2971800" cy="1983582"/>
            <a:chOff x="-76200" y="1447006"/>
            <a:chExt cx="2971800" cy="1983582"/>
          </a:xfrm>
        </p:grpSpPr>
        <p:sp>
          <p:nvSpPr>
            <p:cNvPr id="26" name="TextBox 25"/>
            <p:cNvSpPr txBox="1"/>
            <p:nvPr/>
          </p:nvSpPr>
          <p:spPr>
            <a:xfrm>
              <a:off x="-76200" y="1828006"/>
              <a:ext cx="2971800" cy="15696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sz="2400" dirty="0" smtClean="0">
                  <a:latin typeface="Calibri" pitchFamily="34" charset="0"/>
                </a:rPr>
                <a:t>You can replace this with your own text. You can replace this with your own text. </a:t>
              </a:r>
              <a:endParaRPr lang="en-US" sz="2400" dirty="0">
                <a:latin typeface="Calibri" pitchFamily="34" charset="0"/>
              </a:endParaRPr>
            </a:p>
          </p:txBody>
        </p:sp>
        <p:sp>
          <p:nvSpPr>
            <p:cNvPr id="27" name="TextBox 26"/>
            <p:cNvSpPr txBox="1"/>
            <p:nvPr/>
          </p:nvSpPr>
          <p:spPr>
            <a:xfrm>
              <a:off x="1591064" y="1447006"/>
              <a:ext cx="1075936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400" b="1" dirty="0" smtClean="0">
                  <a:solidFill>
                    <a:schemeClr val="accent5">
                      <a:lumMod val="50000"/>
                    </a:schemeClr>
                  </a:solidFill>
                  <a:latin typeface="Calibri" pitchFamily="34" charset="0"/>
                </a:rPr>
                <a:t>TITLE 1</a:t>
              </a:r>
              <a:endParaRPr lang="en-US" sz="2400" b="1" dirty="0">
                <a:solidFill>
                  <a:schemeClr val="accent5">
                    <a:lumMod val="50000"/>
                  </a:schemeClr>
                </a:solidFill>
                <a:latin typeface="Calibri" pitchFamily="34" charset="0"/>
              </a:endParaRPr>
            </a:p>
          </p:txBody>
        </p:sp>
        <p:cxnSp>
          <p:nvCxnSpPr>
            <p:cNvPr id="28" name="Straight Connector 27"/>
            <p:cNvCxnSpPr/>
            <p:nvPr/>
          </p:nvCxnSpPr>
          <p:spPr>
            <a:xfrm>
              <a:off x="76200" y="3429000"/>
              <a:ext cx="2819400" cy="1588"/>
            </a:xfrm>
            <a:prstGeom prst="line">
              <a:avLst/>
            </a:prstGeom>
            <a:ln>
              <a:solidFill>
                <a:schemeClr val="accent6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" name="Group 36"/>
          <p:cNvGrpSpPr/>
          <p:nvPr/>
        </p:nvGrpSpPr>
        <p:grpSpPr>
          <a:xfrm>
            <a:off x="-76200" y="3504406"/>
            <a:ext cx="2971800" cy="1950660"/>
            <a:chOff x="-76200" y="3504406"/>
            <a:chExt cx="2971800" cy="1950660"/>
          </a:xfrm>
        </p:grpSpPr>
        <p:sp>
          <p:nvSpPr>
            <p:cNvPr id="29" name="TextBox 28"/>
            <p:cNvSpPr txBox="1"/>
            <p:nvPr/>
          </p:nvSpPr>
          <p:spPr>
            <a:xfrm>
              <a:off x="-76200" y="3885406"/>
              <a:ext cx="2971800" cy="15696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sz="2400" dirty="0" smtClean="0">
                  <a:latin typeface="Calibri" pitchFamily="34" charset="0"/>
                </a:rPr>
                <a:t>You can replace this with your own text. You can replace this with your own text. </a:t>
              </a:r>
              <a:endParaRPr lang="en-US" sz="2400" dirty="0">
                <a:latin typeface="Calibri" pitchFamily="34" charset="0"/>
              </a:endParaRPr>
            </a:p>
          </p:txBody>
        </p:sp>
        <p:sp>
          <p:nvSpPr>
            <p:cNvPr id="30" name="TextBox 29"/>
            <p:cNvSpPr txBox="1"/>
            <p:nvPr/>
          </p:nvSpPr>
          <p:spPr>
            <a:xfrm>
              <a:off x="1600200" y="3504406"/>
              <a:ext cx="1075936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400" b="1" dirty="0" smtClean="0">
                  <a:solidFill>
                    <a:schemeClr val="accent5">
                      <a:lumMod val="50000"/>
                    </a:schemeClr>
                  </a:solidFill>
                  <a:latin typeface="Calibri" pitchFamily="34" charset="0"/>
                </a:rPr>
                <a:t>TITLE 2</a:t>
              </a:r>
              <a:endParaRPr lang="en-US" sz="2400" b="1" dirty="0">
                <a:solidFill>
                  <a:schemeClr val="accent5">
                    <a:lumMod val="50000"/>
                  </a:schemeClr>
                </a:solidFill>
                <a:latin typeface="Calibri" pitchFamily="34" charset="0"/>
              </a:endParaRPr>
            </a:p>
          </p:txBody>
        </p:sp>
      </p:grpSp>
      <p:grpSp>
        <p:nvGrpSpPr>
          <p:cNvPr id="8" name="Group 32"/>
          <p:cNvGrpSpPr/>
          <p:nvPr/>
        </p:nvGrpSpPr>
        <p:grpSpPr>
          <a:xfrm>
            <a:off x="2933700" y="2343149"/>
            <a:ext cx="3162300" cy="3924300"/>
            <a:chOff x="2971800" y="2590800"/>
            <a:chExt cx="3162300" cy="3924300"/>
          </a:xfrm>
        </p:grpSpPr>
        <p:pic>
          <p:nvPicPr>
            <p:cNvPr id="15" name="Picture 3" descr="D:\Some example templates\Useful vectors 1\Blue Globe.png"/>
            <p:cNvPicPr>
              <a:picLocks noChangeAspect="1" noChangeArrowheads="1"/>
            </p:cNvPicPr>
            <p:nvPr/>
          </p:nvPicPr>
          <p:blipFill>
            <a:blip r:embed="rId3" cstate="email">
              <a:duotone>
                <a:prstClr val="black"/>
                <a:srgbClr val="D9C3A5">
                  <a:tint val="50000"/>
                  <a:satMod val="180000"/>
                </a:srgbClr>
              </a:duotone>
            </a:blip>
            <a:srcRect b="-2353"/>
            <a:stretch>
              <a:fillRect/>
            </a:stretch>
          </p:blipFill>
          <p:spPr bwMode="auto">
            <a:xfrm>
              <a:off x="2971800" y="3200400"/>
              <a:ext cx="3162300" cy="3314700"/>
            </a:xfrm>
            <a:prstGeom prst="rect">
              <a:avLst/>
            </a:prstGeom>
            <a:noFill/>
          </p:spPr>
        </p:pic>
        <p:sp>
          <p:nvSpPr>
            <p:cNvPr id="32" name="TextBox 31"/>
            <p:cNvSpPr txBox="1"/>
            <p:nvPr/>
          </p:nvSpPr>
          <p:spPr>
            <a:xfrm>
              <a:off x="3429000" y="2590800"/>
              <a:ext cx="2167645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800" dirty="0" smtClean="0">
                  <a:solidFill>
                    <a:srgbClr val="C00000"/>
                  </a:solidFill>
                  <a:latin typeface="Calibri" pitchFamily="34" charset="0"/>
                </a:rPr>
                <a:t>Sub-title here</a:t>
              </a:r>
              <a:endParaRPr lang="en-US" sz="2800" dirty="0">
                <a:solidFill>
                  <a:srgbClr val="C00000"/>
                </a:solidFill>
                <a:latin typeface="Calibri" pitchFamily="34" charset="0"/>
              </a:endParaRPr>
            </a:p>
          </p:txBody>
        </p:sp>
      </p:grpSp>
      <p:sp>
        <p:nvSpPr>
          <p:cNvPr id="31" name="Title 30"/>
          <p:cNvSpPr>
            <a:spLocks noGrp="1"/>
          </p:cNvSpPr>
          <p:nvPr>
            <p:ph type="title"/>
          </p:nvPr>
        </p:nvSpPr>
        <p:spPr>
          <a:xfrm>
            <a:off x="381000" y="228600"/>
            <a:ext cx="8229600" cy="914400"/>
          </a:xfrm>
        </p:spPr>
        <p:txBody>
          <a:bodyPr>
            <a:normAutofit/>
          </a:bodyPr>
          <a:lstStyle/>
          <a:p>
            <a:r>
              <a:rPr lang="en-US" sz="3200" dirty="0" smtClean="0"/>
              <a:t>Your Title Text Here</a:t>
            </a:r>
            <a:endParaRPr lang="en-US" sz="3200" dirty="0"/>
          </a:p>
        </p:txBody>
      </p:sp>
    </p:spTree>
    <p:extLst>
      <p:ext uri="{BB962C8B-B14F-4D97-AF65-F5344CB8AC3E}">
        <p14:creationId xmlns:p14="http://schemas.microsoft.com/office/powerpoint/2010/main" val="3951854052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4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500"/>
                            </p:stCondLst>
                            <p:childTnLst>
                              <p:par>
                                <p:cTn id="16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8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1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2000"/>
                            </p:stCondLst>
                            <p:childTnLst>
                              <p:par>
                                <p:cTn id="23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5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0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5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0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9" grpId="0" animBg="1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3"/>
          <p:cNvGrpSpPr>
            <a:grpSpLocks/>
          </p:cNvGrpSpPr>
          <p:nvPr/>
        </p:nvGrpSpPr>
        <p:grpSpPr bwMode="auto">
          <a:xfrm>
            <a:off x="0" y="3112168"/>
            <a:ext cx="9144000" cy="1676400"/>
            <a:chOff x="0" y="2086"/>
            <a:chExt cx="5760" cy="1056"/>
          </a:xfrm>
        </p:grpSpPr>
        <p:sp>
          <p:nvSpPr>
            <p:cNvPr id="14" name="Rectangle 3"/>
            <p:cNvSpPr>
              <a:spLocks noChangeArrowheads="1"/>
            </p:cNvSpPr>
            <p:nvPr/>
          </p:nvSpPr>
          <p:spPr bwMode="gray">
            <a:xfrm>
              <a:off x="0" y="2325"/>
              <a:ext cx="5760" cy="817"/>
            </a:xfrm>
            <a:prstGeom prst="rect">
              <a:avLst/>
            </a:prstGeom>
            <a:gradFill rotWithShape="1">
              <a:gsLst>
                <a:gs pos="0">
                  <a:srgbClr val="DDDDDD"/>
                </a:gs>
                <a:gs pos="100000">
                  <a:srgbClr val="FFFFFF"/>
                </a:gs>
              </a:gsLst>
              <a:lin ang="5400000" scaled="1"/>
            </a:gradFill>
            <a:ln w="9525">
              <a:noFill/>
              <a:miter lim="800000"/>
              <a:headEnd/>
              <a:tailEnd/>
            </a:ln>
          </p:spPr>
          <p:txBody>
            <a:bodyPr wrap="none" lIns="90000" tIns="90000" rIns="72000" bIns="90000" anchor="ctr"/>
            <a:lstStyle/>
            <a:p>
              <a:pPr algn="ctr" eaLnBrk="0" hangingPunct="0"/>
              <a:endParaRPr lang="en-US" noProof="1">
                <a:latin typeface="Calibri" pitchFamily="34" charset="0"/>
                <a:cs typeface="Arial" charset="0"/>
              </a:endParaRPr>
            </a:p>
          </p:txBody>
        </p:sp>
        <p:sp>
          <p:nvSpPr>
            <p:cNvPr id="15" name="Rectangle 25"/>
            <p:cNvSpPr>
              <a:spLocks noChangeArrowheads="1"/>
            </p:cNvSpPr>
            <p:nvPr/>
          </p:nvSpPr>
          <p:spPr bwMode="gray">
            <a:xfrm flipV="1">
              <a:off x="0" y="2086"/>
              <a:ext cx="5760" cy="246"/>
            </a:xfrm>
            <a:prstGeom prst="rect">
              <a:avLst/>
            </a:prstGeom>
            <a:gradFill rotWithShape="1">
              <a:gsLst>
                <a:gs pos="0">
                  <a:srgbClr val="DBDBDB"/>
                </a:gs>
                <a:gs pos="100000">
                  <a:srgbClr val="FFFFFF"/>
                </a:gs>
              </a:gsLst>
              <a:lin ang="5400000" scaled="1"/>
            </a:gradFill>
            <a:ln w="9525">
              <a:noFill/>
              <a:miter lim="800000"/>
              <a:headEnd/>
              <a:tailEnd/>
            </a:ln>
          </p:spPr>
          <p:txBody>
            <a:bodyPr rot="10800000" wrap="none" lIns="90000" tIns="90000" rIns="72000" bIns="90000" anchor="ctr"/>
            <a:lstStyle/>
            <a:p>
              <a:pPr algn="ctr" eaLnBrk="0" hangingPunct="0"/>
              <a:endParaRPr lang="en-US" noProof="1">
                <a:latin typeface="Calibri" pitchFamily="34" charset="0"/>
                <a:cs typeface="Arial" charset="0"/>
              </a:endParaRPr>
            </a:p>
          </p:txBody>
        </p:sp>
      </p:grpSp>
      <p:grpSp>
        <p:nvGrpSpPr>
          <p:cNvPr id="3" name="Group 11"/>
          <p:cNvGrpSpPr/>
          <p:nvPr/>
        </p:nvGrpSpPr>
        <p:grpSpPr>
          <a:xfrm>
            <a:off x="609600" y="2425114"/>
            <a:ext cx="7347280" cy="3887454"/>
            <a:chOff x="-304800" y="2310201"/>
            <a:chExt cx="8242994" cy="4363725"/>
          </a:xfrm>
        </p:grpSpPr>
        <p:sp>
          <p:nvSpPr>
            <p:cNvPr id="11" name="Rectangle 10"/>
            <p:cNvSpPr/>
            <p:nvPr/>
          </p:nvSpPr>
          <p:spPr>
            <a:xfrm>
              <a:off x="851595" y="4921327"/>
              <a:ext cx="7086599" cy="1752599"/>
            </a:xfrm>
            <a:prstGeom prst="rect">
              <a:avLst/>
            </a:pr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  <a:effectLst>
              <a:softEdge rad="635000"/>
            </a:effectLst>
            <a:scene3d>
              <a:camera prst="isometricOffAxis1Top">
                <a:rot lat="18664799" lon="19558760" rev="2510697"/>
              </a:camera>
              <a:lightRig rig="threePt" dir="t"/>
            </a:scene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" name="Oval 9"/>
            <p:cNvSpPr/>
            <p:nvPr/>
          </p:nvSpPr>
          <p:spPr>
            <a:xfrm>
              <a:off x="-304800" y="2895600"/>
              <a:ext cx="3352800" cy="3352800"/>
            </a:xfrm>
            <a:prstGeom prst="ellipse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bg2">
                  <a:lumMod val="25000"/>
                </a:schemeClr>
              </a:solidFill>
            </a:ln>
            <a:scene3d>
              <a:camera prst="perspectiveHeroicExtremeLeftFacing">
                <a:rot lat="515122" lon="3583740" rev="0"/>
              </a:camera>
              <a:lightRig rig="sunrise" dir="t"/>
            </a:scene3d>
            <a:sp3d extrusionH="10160000" prstMaterial="flat">
              <a:extrusionClr>
                <a:schemeClr val="bg1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5400" b="1" dirty="0" smtClean="0"/>
                <a:t>GOAL</a:t>
              </a:r>
              <a:endParaRPr lang="en-US" sz="5400" b="1" dirty="0"/>
            </a:p>
          </p:txBody>
        </p:sp>
        <p:pic>
          <p:nvPicPr>
            <p:cNvPr id="2050" name="Picture 2"/>
            <p:cNvPicPr>
              <a:picLocks noChangeAspect="1" noChangeArrowheads="1"/>
            </p:cNvPicPr>
            <p:nvPr/>
          </p:nvPicPr>
          <p:blipFill>
            <a:blip r:embed="rId3" cstate="email">
              <a:duotone>
                <a:prstClr val="black"/>
                <a:schemeClr val="accent3">
                  <a:tint val="45000"/>
                  <a:satMod val="400000"/>
                </a:schemeClr>
              </a:duotone>
            </a:blip>
            <a:srcRect/>
            <a:stretch>
              <a:fillRect/>
            </a:stretch>
          </p:blipFill>
          <p:spPr bwMode="auto">
            <a:xfrm>
              <a:off x="1672424" y="2310201"/>
              <a:ext cx="2270084" cy="260454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</p:pic>
        <p:pic>
          <p:nvPicPr>
            <p:cNvPr id="6" name="Picture 2"/>
            <p:cNvPicPr>
              <a:picLocks noChangeAspect="1" noChangeArrowheads="1"/>
            </p:cNvPicPr>
            <p:nvPr/>
          </p:nvPicPr>
          <p:blipFill>
            <a:blip r:embed="rId4" cstate="email">
              <a:duotone>
                <a:prstClr val="black"/>
                <a:schemeClr val="accent2">
                  <a:tint val="45000"/>
                  <a:satMod val="400000"/>
                </a:schemeClr>
              </a:duotone>
            </a:blip>
            <a:srcRect/>
            <a:stretch>
              <a:fillRect/>
            </a:stretch>
          </p:blipFill>
          <p:spPr bwMode="auto">
            <a:xfrm>
              <a:off x="3368716" y="2472788"/>
              <a:ext cx="2004424" cy="229974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</p:pic>
        <p:pic>
          <p:nvPicPr>
            <p:cNvPr id="7" name="Picture 2"/>
            <p:cNvPicPr>
              <a:picLocks noChangeAspect="1" noChangeArrowheads="1"/>
            </p:cNvPicPr>
            <p:nvPr/>
          </p:nvPicPr>
          <p:blipFill>
            <a:blip r:embed="rId5" cstate="email">
              <a:duotone>
                <a:prstClr val="black"/>
                <a:schemeClr val="accent6">
                  <a:tint val="45000"/>
                  <a:satMod val="400000"/>
                </a:schemeClr>
              </a:duotone>
            </a:blip>
            <a:srcRect/>
            <a:stretch>
              <a:fillRect/>
            </a:stretch>
          </p:blipFill>
          <p:spPr bwMode="auto">
            <a:xfrm>
              <a:off x="4921830" y="2630502"/>
              <a:ext cx="1707570" cy="19591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</p:pic>
        <p:pic>
          <p:nvPicPr>
            <p:cNvPr id="8" name="Picture 2"/>
            <p:cNvPicPr>
              <a:picLocks noChangeAspect="1" noChangeArrowheads="1"/>
            </p:cNvPicPr>
            <p:nvPr/>
          </p:nvPicPr>
          <p:blipFill>
            <a:blip r:embed="rId6" cstate="email">
              <a:duotone>
                <a:prstClr val="black"/>
                <a:schemeClr val="accent1">
                  <a:tint val="45000"/>
                  <a:satMod val="400000"/>
                </a:schemeClr>
              </a:duotone>
            </a:blip>
            <a:srcRect/>
            <a:stretch>
              <a:fillRect/>
            </a:stretch>
          </p:blipFill>
          <p:spPr bwMode="auto">
            <a:xfrm>
              <a:off x="6216321" y="2811384"/>
              <a:ext cx="1327480" cy="152306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</p:pic>
      </p:grpSp>
      <p:sp>
        <p:nvSpPr>
          <p:cNvPr id="16" name="TextBox 15"/>
          <p:cNvSpPr txBox="1"/>
          <p:nvPr/>
        </p:nvSpPr>
        <p:spPr>
          <a:xfrm>
            <a:off x="2057400" y="1812303"/>
            <a:ext cx="22860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400" dirty="0" smtClean="0"/>
              <a:t>Your text here</a:t>
            </a:r>
            <a:endParaRPr lang="en-US" sz="2400" dirty="0"/>
          </a:p>
        </p:txBody>
      </p:sp>
      <p:sp>
        <p:nvSpPr>
          <p:cNvPr id="17" name="TextBox 16"/>
          <p:cNvSpPr txBox="1"/>
          <p:nvPr/>
        </p:nvSpPr>
        <p:spPr>
          <a:xfrm>
            <a:off x="3453064" y="1143000"/>
            <a:ext cx="21336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400" dirty="0" smtClean="0"/>
              <a:t>Your text here</a:t>
            </a:r>
            <a:endParaRPr lang="en-US" sz="2400" dirty="0"/>
          </a:p>
        </p:txBody>
      </p:sp>
      <p:sp>
        <p:nvSpPr>
          <p:cNvPr id="18" name="TextBox 17"/>
          <p:cNvSpPr txBox="1"/>
          <p:nvPr/>
        </p:nvSpPr>
        <p:spPr>
          <a:xfrm>
            <a:off x="4724400" y="1969168"/>
            <a:ext cx="22098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400" dirty="0" smtClean="0"/>
              <a:t>Your text here</a:t>
            </a:r>
            <a:endParaRPr lang="en-US" sz="2400" dirty="0"/>
          </a:p>
        </p:txBody>
      </p:sp>
      <p:sp>
        <p:nvSpPr>
          <p:cNvPr id="19" name="TextBox 18"/>
          <p:cNvSpPr txBox="1"/>
          <p:nvPr/>
        </p:nvSpPr>
        <p:spPr>
          <a:xfrm>
            <a:off x="5915528" y="1154575"/>
            <a:ext cx="22098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400" dirty="0" smtClean="0"/>
              <a:t>Your text here</a:t>
            </a:r>
            <a:endParaRPr lang="en-US" sz="2400" dirty="0"/>
          </a:p>
        </p:txBody>
      </p:sp>
      <p:grpSp>
        <p:nvGrpSpPr>
          <p:cNvPr id="28" name="Group 27"/>
          <p:cNvGrpSpPr/>
          <p:nvPr/>
        </p:nvGrpSpPr>
        <p:grpSpPr>
          <a:xfrm>
            <a:off x="2438400" y="2273968"/>
            <a:ext cx="1371600" cy="305594"/>
            <a:chOff x="2438400" y="2273968"/>
            <a:chExt cx="1371600" cy="305594"/>
          </a:xfrm>
        </p:grpSpPr>
        <p:cxnSp>
          <p:nvCxnSpPr>
            <p:cNvPr id="21" name="Straight Connector 20"/>
            <p:cNvCxnSpPr/>
            <p:nvPr/>
          </p:nvCxnSpPr>
          <p:spPr>
            <a:xfrm>
              <a:off x="2438400" y="2273968"/>
              <a:ext cx="1371600" cy="1588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" name="Straight Connector 22"/>
            <p:cNvCxnSpPr/>
            <p:nvPr/>
          </p:nvCxnSpPr>
          <p:spPr>
            <a:xfrm rot="5400000">
              <a:off x="3048000" y="2426368"/>
              <a:ext cx="304800" cy="1588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9" name="Group 28"/>
          <p:cNvGrpSpPr/>
          <p:nvPr/>
        </p:nvGrpSpPr>
        <p:grpSpPr>
          <a:xfrm>
            <a:off x="3886200" y="1588168"/>
            <a:ext cx="1143000" cy="1066800"/>
            <a:chOff x="3886200" y="1588168"/>
            <a:chExt cx="1143000" cy="1066800"/>
          </a:xfrm>
        </p:grpSpPr>
        <p:cxnSp>
          <p:nvCxnSpPr>
            <p:cNvPr id="24" name="Straight Connector 23"/>
            <p:cNvCxnSpPr/>
            <p:nvPr/>
          </p:nvCxnSpPr>
          <p:spPr>
            <a:xfrm>
              <a:off x="3886200" y="1588168"/>
              <a:ext cx="1143000" cy="1588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" name="Straight Connector 24"/>
            <p:cNvCxnSpPr/>
            <p:nvPr/>
          </p:nvCxnSpPr>
          <p:spPr>
            <a:xfrm rot="5400000">
              <a:off x="3963194" y="2120774"/>
              <a:ext cx="1066800" cy="1588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0" name="Group 29"/>
          <p:cNvGrpSpPr/>
          <p:nvPr/>
        </p:nvGrpSpPr>
        <p:grpSpPr>
          <a:xfrm>
            <a:off x="5181600" y="2426368"/>
            <a:ext cx="1371600" cy="457200"/>
            <a:chOff x="5181600" y="2426368"/>
            <a:chExt cx="1371600" cy="457200"/>
          </a:xfrm>
        </p:grpSpPr>
        <p:cxnSp>
          <p:nvCxnSpPr>
            <p:cNvPr id="31" name="Straight Connector 30"/>
            <p:cNvCxnSpPr/>
            <p:nvPr/>
          </p:nvCxnSpPr>
          <p:spPr>
            <a:xfrm>
              <a:off x="5181600" y="2426368"/>
              <a:ext cx="1371600" cy="1588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" name="Straight Connector 31"/>
            <p:cNvCxnSpPr/>
            <p:nvPr/>
          </p:nvCxnSpPr>
          <p:spPr>
            <a:xfrm rot="5400000">
              <a:off x="5715794" y="2654968"/>
              <a:ext cx="456406" cy="794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3" name="Group 32"/>
          <p:cNvGrpSpPr/>
          <p:nvPr/>
        </p:nvGrpSpPr>
        <p:grpSpPr>
          <a:xfrm>
            <a:off x="6485024" y="1588168"/>
            <a:ext cx="1143000" cy="1447800"/>
            <a:chOff x="6485024" y="1588168"/>
            <a:chExt cx="1143000" cy="1447800"/>
          </a:xfrm>
        </p:grpSpPr>
        <p:cxnSp>
          <p:nvCxnSpPr>
            <p:cNvPr id="37" name="Straight Connector 36"/>
            <p:cNvCxnSpPr/>
            <p:nvPr/>
          </p:nvCxnSpPr>
          <p:spPr>
            <a:xfrm>
              <a:off x="6485024" y="1588168"/>
              <a:ext cx="1143000" cy="1588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" name="Straight Connector 37"/>
            <p:cNvCxnSpPr/>
            <p:nvPr/>
          </p:nvCxnSpPr>
          <p:spPr>
            <a:xfrm rot="5400000">
              <a:off x="6287294" y="2311274"/>
              <a:ext cx="1447800" cy="1588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41" name="Freeform 7"/>
          <p:cNvSpPr>
            <a:spLocks noEditPoints="1"/>
          </p:cNvSpPr>
          <p:nvPr/>
        </p:nvSpPr>
        <p:spPr bwMode="auto">
          <a:xfrm>
            <a:off x="7620001" y="2197768"/>
            <a:ext cx="854434" cy="2817813"/>
          </a:xfrm>
          <a:custGeom>
            <a:avLst/>
            <a:gdLst/>
            <a:ahLst/>
            <a:cxnLst>
              <a:cxn ang="0">
                <a:pos x="249" y="226"/>
              </a:cxn>
              <a:cxn ang="0">
                <a:pos x="243" y="172"/>
              </a:cxn>
              <a:cxn ang="0">
                <a:pos x="238" y="145"/>
              </a:cxn>
              <a:cxn ang="0">
                <a:pos x="218" y="127"/>
              </a:cxn>
              <a:cxn ang="0">
                <a:pos x="171" y="109"/>
              </a:cxn>
              <a:cxn ang="0">
                <a:pos x="154" y="97"/>
              </a:cxn>
              <a:cxn ang="0">
                <a:pos x="146" y="75"/>
              </a:cxn>
              <a:cxn ang="0">
                <a:pos x="151" y="49"/>
              </a:cxn>
              <a:cxn ang="0">
                <a:pos x="94" y="6"/>
              </a:cxn>
              <a:cxn ang="0">
                <a:pos x="72" y="68"/>
              </a:cxn>
              <a:cxn ang="0">
                <a:pos x="84" y="96"/>
              </a:cxn>
              <a:cxn ang="0">
                <a:pos x="89" y="124"/>
              </a:cxn>
              <a:cxn ang="0">
                <a:pos x="63" y="151"/>
              </a:cxn>
              <a:cxn ang="0">
                <a:pos x="44" y="169"/>
              </a:cxn>
              <a:cxn ang="0">
                <a:pos x="38" y="200"/>
              </a:cxn>
              <a:cxn ang="0">
                <a:pos x="35" y="256"/>
              </a:cxn>
              <a:cxn ang="0">
                <a:pos x="31" y="289"/>
              </a:cxn>
              <a:cxn ang="0">
                <a:pos x="23" y="316"/>
              </a:cxn>
              <a:cxn ang="0">
                <a:pos x="24" y="344"/>
              </a:cxn>
              <a:cxn ang="0">
                <a:pos x="12" y="370"/>
              </a:cxn>
              <a:cxn ang="0">
                <a:pos x="0" y="415"/>
              </a:cxn>
              <a:cxn ang="0">
                <a:pos x="23" y="413"/>
              </a:cxn>
              <a:cxn ang="0">
                <a:pos x="31" y="463"/>
              </a:cxn>
              <a:cxn ang="0">
                <a:pos x="50" y="612"/>
              </a:cxn>
              <a:cxn ang="0">
                <a:pos x="69" y="686"/>
              </a:cxn>
              <a:cxn ang="0">
                <a:pos x="83" y="753"/>
              </a:cxn>
              <a:cxn ang="0">
                <a:pos x="90" y="777"/>
              </a:cxn>
              <a:cxn ang="0">
                <a:pos x="86" y="785"/>
              </a:cxn>
              <a:cxn ang="0">
                <a:pos x="64" y="791"/>
              </a:cxn>
              <a:cxn ang="0">
                <a:pos x="42" y="803"/>
              </a:cxn>
              <a:cxn ang="0">
                <a:pos x="42" y="810"/>
              </a:cxn>
              <a:cxn ang="0">
                <a:pos x="78" y="817"/>
              </a:cxn>
              <a:cxn ang="0">
                <a:pos x="121" y="804"/>
              </a:cxn>
              <a:cxn ang="0">
                <a:pos x="141" y="810"/>
              </a:cxn>
              <a:cxn ang="0">
                <a:pos x="171" y="804"/>
              </a:cxn>
              <a:cxn ang="0">
                <a:pos x="171" y="813"/>
              </a:cxn>
              <a:cxn ang="0">
                <a:pos x="161" y="826"/>
              </a:cxn>
              <a:cxn ang="0">
                <a:pos x="152" y="838"/>
              </a:cxn>
              <a:cxn ang="0">
                <a:pos x="176" y="849"/>
              </a:cxn>
              <a:cxn ang="0">
                <a:pos x="226" y="836"/>
              </a:cxn>
              <a:cxn ang="0">
                <a:pos x="228" y="810"/>
              </a:cxn>
              <a:cxn ang="0">
                <a:pos x="231" y="792"/>
              </a:cxn>
              <a:cxn ang="0">
                <a:pos x="221" y="748"/>
              </a:cxn>
              <a:cxn ang="0">
                <a:pos x="221" y="680"/>
              </a:cxn>
              <a:cxn ang="0">
                <a:pos x="210" y="593"/>
              </a:cxn>
              <a:cxn ang="0">
                <a:pos x="205" y="474"/>
              </a:cxn>
              <a:cxn ang="0">
                <a:pos x="202" y="415"/>
              </a:cxn>
              <a:cxn ang="0">
                <a:pos x="218" y="397"/>
              </a:cxn>
              <a:cxn ang="0">
                <a:pos x="231" y="379"/>
              </a:cxn>
              <a:cxn ang="0">
                <a:pos x="235" y="362"/>
              </a:cxn>
              <a:cxn ang="0">
                <a:pos x="250" y="312"/>
              </a:cxn>
              <a:cxn ang="0">
                <a:pos x="150" y="695"/>
              </a:cxn>
              <a:cxn ang="0">
                <a:pos x="141" y="608"/>
              </a:cxn>
              <a:cxn ang="0">
                <a:pos x="145" y="596"/>
              </a:cxn>
              <a:cxn ang="0">
                <a:pos x="152" y="647"/>
              </a:cxn>
              <a:cxn ang="0">
                <a:pos x="159" y="722"/>
              </a:cxn>
              <a:cxn ang="0">
                <a:pos x="157" y="744"/>
              </a:cxn>
              <a:cxn ang="0">
                <a:pos x="160" y="746"/>
              </a:cxn>
              <a:cxn ang="0">
                <a:pos x="170" y="798"/>
              </a:cxn>
              <a:cxn ang="0">
                <a:pos x="167" y="783"/>
              </a:cxn>
            </a:cxnLst>
            <a:rect l="0" t="0" r="r" b="b"/>
            <a:pathLst>
              <a:path w="258" h="850">
                <a:moveTo>
                  <a:pt x="258" y="276"/>
                </a:moveTo>
                <a:cubicBezTo>
                  <a:pt x="258" y="274"/>
                  <a:pt x="257" y="270"/>
                  <a:pt x="257" y="266"/>
                </a:cubicBezTo>
                <a:cubicBezTo>
                  <a:pt x="257" y="262"/>
                  <a:pt x="256" y="259"/>
                  <a:pt x="256" y="256"/>
                </a:cubicBezTo>
                <a:cubicBezTo>
                  <a:pt x="255" y="254"/>
                  <a:pt x="253" y="246"/>
                  <a:pt x="253" y="244"/>
                </a:cubicBezTo>
                <a:cubicBezTo>
                  <a:pt x="252" y="242"/>
                  <a:pt x="252" y="239"/>
                  <a:pt x="251" y="237"/>
                </a:cubicBezTo>
                <a:cubicBezTo>
                  <a:pt x="250" y="234"/>
                  <a:pt x="249" y="227"/>
                  <a:pt x="249" y="226"/>
                </a:cubicBezTo>
                <a:cubicBezTo>
                  <a:pt x="249" y="225"/>
                  <a:pt x="250" y="222"/>
                  <a:pt x="250" y="221"/>
                </a:cubicBezTo>
                <a:cubicBezTo>
                  <a:pt x="250" y="219"/>
                  <a:pt x="250" y="214"/>
                  <a:pt x="250" y="210"/>
                </a:cubicBezTo>
                <a:cubicBezTo>
                  <a:pt x="250" y="206"/>
                  <a:pt x="250" y="204"/>
                  <a:pt x="249" y="200"/>
                </a:cubicBezTo>
                <a:cubicBezTo>
                  <a:pt x="249" y="196"/>
                  <a:pt x="247" y="188"/>
                  <a:pt x="246" y="186"/>
                </a:cubicBezTo>
                <a:cubicBezTo>
                  <a:pt x="246" y="183"/>
                  <a:pt x="245" y="181"/>
                  <a:pt x="244" y="179"/>
                </a:cubicBezTo>
                <a:cubicBezTo>
                  <a:pt x="244" y="177"/>
                  <a:pt x="243" y="173"/>
                  <a:pt x="243" y="172"/>
                </a:cubicBezTo>
                <a:cubicBezTo>
                  <a:pt x="243" y="171"/>
                  <a:pt x="243" y="168"/>
                  <a:pt x="243" y="167"/>
                </a:cubicBezTo>
                <a:cubicBezTo>
                  <a:pt x="242" y="166"/>
                  <a:pt x="242" y="164"/>
                  <a:pt x="242" y="164"/>
                </a:cubicBezTo>
                <a:cubicBezTo>
                  <a:pt x="242" y="163"/>
                  <a:pt x="242" y="161"/>
                  <a:pt x="241" y="159"/>
                </a:cubicBezTo>
                <a:cubicBezTo>
                  <a:pt x="241" y="158"/>
                  <a:pt x="241" y="158"/>
                  <a:pt x="241" y="157"/>
                </a:cubicBezTo>
                <a:cubicBezTo>
                  <a:pt x="241" y="156"/>
                  <a:pt x="240" y="153"/>
                  <a:pt x="240" y="151"/>
                </a:cubicBezTo>
                <a:cubicBezTo>
                  <a:pt x="239" y="148"/>
                  <a:pt x="238" y="146"/>
                  <a:pt x="238" y="145"/>
                </a:cubicBezTo>
                <a:cubicBezTo>
                  <a:pt x="238" y="144"/>
                  <a:pt x="237" y="142"/>
                  <a:pt x="237" y="140"/>
                </a:cubicBezTo>
                <a:cubicBezTo>
                  <a:pt x="236" y="139"/>
                  <a:pt x="235" y="138"/>
                  <a:pt x="234" y="136"/>
                </a:cubicBezTo>
                <a:cubicBezTo>
                  <a:pt x="233" y="135"/>
                  <a:pt x="230" y="133"/>
                  <a:pt x="230" y="132"/>
                </a:cubicBezTo>
                <a:cubicBezTo>
                  <a:pt x="229" y="132"/>
                  <a:pt x="227" y="130"/>
                  <a:pt x="226" y="130"/>
                </a:cubicBezTo>
                <a:cubicBezTo>
                  <a:pt x="225" y="130"/>
                  <a:pt x="225" y="130"/>
                  <a:pt x="224" y="129"/>
                </a:cubicBezTo>
                <a:cubicBezTo>
                  <a:pt x="223" y="128"/>
                  <a:pt x="219" y="127"/>
                  <a:pt x="218" y="127"/>
                </a:cubicBezTo>
                <a:cubicBezTo>
                  <a:pt x="216" y="127"/>
                  <a:pt x="215" y="126"/>
                  <a:pt x="213" y="125"/>
                </a:cubicBezTo>
                <a:cubicBezTo>
                  <a:pt x="212" y="124"/>
                  <a:pt x="203" y="122"/>
                  <a:pt x="199" y="120"/>
                </a:cubicBezTo>
                <a:cubicBezTo>
                  <a:pt x="195" y="118"/>
                  <a:pt x="187" y="115"/>
                  <a:pt x="185" y="114"/>
                </a:cubicBezTo>
                <a:cubicBezTo>
                  <a:pt x="182" y="112"/>
                  <a:pt x="177" y="111"/>
                  <a:pt x="176" y="111"/>
                </a:cubicBezTo>
                <a:cubicBezTo>
                  <a:pt x="174" y="110"/>
                  <a:pt x="172" y="110"/>
                  <a:pt x="172" y="110"/>
                </a:cubicBezTo>
                <a:cubicBezTo>
                  <a:pt x="171" y="110"/>
                  <a:pt x="171" y="109"/>
                  <a:pt x="171" y="109"/>
                </a:cubicBezTo>
                <a:cubicBezTo>
                  <a:pt x="171" y="108"/>
                  <a:pt x="170" y="108"/>
                  <a:pt x="169" y="108"/>
                </a:cubicBezTo>
                <a:cubicBezTo>
                  <a:pt x="169" y="108"/>
                  <a:pt x="168" y="108"/>
                  <a:pt x="167" y="107"/>
                </a:cubicBezTo>
                <a:cubicBezTo>
                  <a:pt x="166" y="107"/>
                  <a:pt x="165" y="105"/>
                  <a:pt x="164" y="104"/>
                </a:cubicBezTo>
                <a:cubicBezTo>
                  <a:pt x="162" y="102"/>
                  <a:pt x="160" y="100"/>
                  <a:pt x="160" y="99"/>
                </a:cubicBezTo>
                <a:cubicBezTo>
                  <a:pt x="159" y="98"/>
                  <a:pt x="159" y="97"/>
                  <a:pt x="158" y="97"/>
                </a:cubicBezTo>
                <a:cubicBezTo>
                  <a:pt x="156" y="97"/>
                  <a:pt x="155" y="97"/>
                  <a:pt x="154" y="97"/>
                </a:cubicBezTo>
                <a:cubicBezTo>
                  <a:pt x="154" y="97"/>
                  <a:pt x="153" y="97"/>
                  <a:pt x="153" y="96"/>
                </a:cubicBezTo>
                <a:cubicBezTo>
                  <a:pt x="152" y="95"/>
                  <a:pt x="151" y="93"/>
                  <a:pt x="150" y="91"/>
                </a:cubicBezTo>
                <a:cubicBezTo>
                  <a:pt x="149" y="89"/>
                  <a:pt x="149" y="90"/>
                  <a:pt x="149" y="89"/>
                </a:cubicBezTo>
                <a:cubicBezTo>
                  <a:pt x="148" y="88"/>
                  <a:pt x="147" y="87"/>
                  <a:pt x="147" y="87"/>
                </a:cubicBezTo>
                <a:cubicBezTo>
                  <a:pt x="146" y="87"/>
                  <a:pt x="146" y="87"/>
                  <a:pt x="146" y="85"/>
                </a:cubicBezTo>
                <a:cubicBezTo>
                  <a:pt x="146" y="84"/>
                  <a:pt x="146" y="76"/>
                  <a:pt x="146" y="75"/>
                </a:cubicBezTo>
                <a:cubicBezTo>
                  <a:pt x="146" y="74"/>
                  <a:pt x="146" y="74"/>
                  <a:pt x="146" y="73"/>
                </a:cubicBezTo>
                <a:cubicBezTo>
                  <a:pt x="147" y="73"/>
                  <a:pt x="147" y="73"/>
                  <a:pt x="148" y="72"/>
                </a:cubicBezTo>
                <a:cubicBezTo>
                  <a:pt x="149" y="70"/>
                  <a:pt x="150" y="68"/>
                  <a:pt x="150" y="67"/>
                </a:cubicBezTo>
                <a:cubicBezTo>
                  <a:pt x="151" y="66"/>
                  <a:pt x="152" y="64"/>
                  <a:pt x="152" y="62"/>
                </a:cubicBezTo>
                <a:cubicBezTo>
                  <a:pt x="152" y="60"/>
                  <a:pt x="153" y="56"/>
                  <a:pt x="153" y="54"/>
                </a:cubicBezTo>
                <a:cubicBezTo>
                  <a:pt x="153" y="52"/>
                  <a:pt x="152" y="50"/>
                  <a:pt x="151" y="49"/>
                </a:cubicBezTo>
                <a:cubicBezTo>
                  <a:pt x="151" y="48"/>
                  <a:pt x="151" y="47"/>
                  <a:pt x="150" y="46"/>
                </a:cubicBezTo>
                <a:cubicBezTo>
                  <a:pt x="150" y="45"/>
                  <a:pt x="148" y="45"/>
                  <a:pt x="147" y="45"/>
                </a:cubicBezTo>
                <a:cubicBezTo>
                  <a:pt x="147" y="45"/>
                  <a:pt x="147" y="45"/>
                  <a:pt x="147" y="43"/>
                </a:cubicBezTo>
                <a:cubicBezTo>
                  <a:pt x="147" y="41"/>
                  <a:pt x="146" y="33"/>
                  <a:pt x="144" y="30"/>
                </a:cubicBezTo>
                <a:cubicBezTo>
                  <a:pt x="139" y="16"/>
                  <a:pt x="130" y="9"/>
                  <a:pt x="121" y="4"/>
                </a:cubicBezTo>
                <a:cubicBezTo>
                  <a:pt x="112" y="0"/>
                  <a:pt x="99" y="4"/>
                  <a:pt x="94" y="6"/>
                </a:cubicBezTo>
                <a:cubicBezTo>
                  <a:pt x="89" y="9"/>
                  <a:pt x="76" y="15"/>
                  <a:pt x="72" y="24"/>
                </a:cubicBezTo>
                <a:cubicBezTo>
                  <a:pt x="68" y="34"/>
                  <a:pt x="72" y="49"/>
                  <a:pt x="73" y="51"/>
                </a:cubicBezTo>
                <a:cubicBezTo>
                  <a:pt x="73" y="54"/>
                  <a:pt x="73" y="54"/>
                  <a:pt x="72" y="54"/>
                </a:cubicBezTo>
                <a:cubicBezTo>
                  <a:pt x="71" y="54"/>
                  <a:pt x="71" y="55"/>
                  <a:pt x="71" y="56"/>
                </a:cubicBezTo>
                <a:cubicBezTo>
                  <a:pt x="71" y="57"/>
                  <a:pt x="71" y="59"/>
                  <a:pt x="71" y="61"/>
                </a:cubicBezTo>
                <a:cubicBezTo>
                  <a:pt x="71" y="62"/>
                  <a:pt x="72" y="66"/>
                  <a:pt x="72" y="68"/>
                </a:cubicBezTo>
                <a:cubicBezTo>
                  <a:pt x="73" y="69"/>
                  <a:pt x="73" y="73"/>
                  <a:pt x="74" y="74"/>
                </a:cubicBezTo>
                <a:cubicBezTo>
                  <a:pt x="75" y="75"/>
                  <a:pt x="75" y="76"/>
                  <a:pt x="76" y="78"/>
                </a:cubicBezTo>
                <a:cubicBezTo>
                  <a:pt x="77" y="80"/>
                  <a:pt x="78" y="80"/>
                  <a:pt x="78" y="81"/>
                </a:cubicBezTo>
                <a:cubicBezTo>
                  <a:pt x="79" y="81"/>
                  <a:pt x="79" y="82"/>
                  <a:pt x="79" y="82"/>
                </a:cubicBezTo>
                <a:cubicBezTo>
                  <a:pt x="80" y="83"/>
                  <a:pt x="80" y="87"/>
                  <a:pt x="81" y="89"/>
                </a:cubicBezTo>
                <a:cubicBezTo>
                  <a:pt x="82" y="92"/>
                  <a:pt x="83" y="94"/>
                  <a:pt x="84" y="96"/>
                </a:cubicBezTo>
                <a:cubicBezTo>
                  <a:pt x="85" y="98"/>
                  <a:pt x="88" y="100"/>
                  <a:pt x="89" y="102"/>
                </a:cubicBezTo>
                <a:cubicBezTo>
                  <a:pt x="90" y="103"/>
                  <a:pt x="90" y="103"/>
                  <a:pt x="91" y="104"/>
                </a:cubicBezTo>
                <a:cubicBezTo>
                  <a:pt x="91" y="105"/>
                  <a:pt x="92" y="110"/>
                  <a:pt x="93" y="111"/>
                </a:cubicBezTo>
                <a:cubicBezTo>
                  <a:pt x="93" y="112"/>
                  <a:pt x="93" y="112"/>
                  <a:pt x="92" y="113"/>
                </a:cubicBezTo>
                <a:cubicBezTo>
                  <a:pt x="92" y="114"/>
                  <a:pt x="91" y="115"/>
                  <a:pt x="91" y="117"/>
                </a:cubicBezTo>
                <a:cubicBezTo>
                  <a:pt x="90" y="119"/>
                  <a:pt x="89" y="123"/>
                  <a:pt x="89" y="124"/>
                </a:cubicBezTo>
                <a:cubicBezTo>
                  <a:pt x="89" y="125"/>
                  <a:pt x="88" y="127"/>
                  <a:pt x="88" y="127"/>
                </a:cubicBezTo>
                <a:cubicBezTo>
                  <a:pt x="87" y="128"/>
                  <a:pt x="87" y="128"/>
                  <a:pt x="87" y="129"/>
                </a:cubicBezTo>
                <a:cubicBezTo>
                  <a:pt x="86" y="129"/>
                  <a:pt x="86" y="129"/>
                  <a:pt x="85" y="130"/>
                </a:cubicBezTo>
                <a:cubicBezTo>
                  <a:pt x="84" y="131"/>
                  <a:pt x="81" y="134"/>
                  <a:pt x="80" y="135"/>
                </a:cubicBezTo>
                <a:cubicBezTo>
                  <a:pt x="79" y="136"/>
                  <a:pt x="72" y="142"/>
                  <a:pt x="71" y="143"/>
                </a:cubicBezTo>
                <a:cubicBezTo>
                  <a:pt x="70" y="144"/>
                  <a:pt x="64" y="150"/>
                  <a:pt x="63" y="151"/>
                </a:cubicBezTo>
                <a:cubicBezTo>
                  <a:pt x="61" y="153"/>
                  <a:pt x="56" y="157"/>
                  <a:pt x="56" y="158"/>
                </a:cubicBezTo>
                <a:cubicBezTo>
                  <a:pt x="55" y="159"/>
                  <a:pt x="53" y="160"/>
                  <a:pt x="52" y="160"/>
                </a:cubicBezTo>
                <a:cubicBezTo>
                  <a:pt x="51" y="160"/>
                  <a:pt x="51" y="161"/>
                  <a:pt x="50" y="161"/>
                </a:cubicBezTo>
                <a:cubicBezTo>
                  <a:pt x="50" y="162"/>
                  <a:pt x="48" y="163"/>
                  <a:pt x="47" y="164"/>
                </a:cubicBezTo>
                <a:cubicBezTo>
                  <a:pt x="46" y="165"/>
                  <a:pt x="46" y="166"/>
                  <a:pt x="45" y="167"/>
                </a:cubicBezTo>
                <a:cubicBezTo>
                  <a:pt x="45" y="167"/>
                  <a:pt x="45" y="168"/>
                  <a:pt x="44" y="169"/>
                </a:cubicBezTo>
                <a:cubicBezTo>
                  <a:pt x="44" y="170"/>
                  <a:pt x="44" y="170"/>
                  <a:pt x="43" y="171"/>
                </a:cubicBezTo>
                <a:cubicBezTo>
                  <a:pt x="42" y="172"/>
                  <a:pt x="42" y="174"/>
                  <a:pt x="41" y="175"/>
                </a:cubicBezTo>
                <a:cubicBezTo>
                  <a:pt x="41" y="176"/>
                  <a:pt x="41" y="177"/>
                  <a:pt x="40" y="178"/>
                </a:cubicBezTo>
                <a:cubicBezTo>
                  <a:pt x="39" y="180"/>
                  <a:pt x="39" y="183"/>
                  <a:pt x="39" y="185"/>
                </a:cubicBezTo>
                <a:cubicBezTo>
                  <a:pt x="39" y="188"/>
                  <a:pt x="38" y="192"/>
                  <a:pt x="38" y="194"/>
                </a:cubicBezTo>
                <a:cubicBezTo>
                  <a:pt x="38" y="196"/>
                  <a:pt x="38" y="199"/>
                  <a:pt x="38" y="200"/>
                </a:cubicBezTo>
                <a:cubicBezTo>
                  <a:pt x="38" y="202"/>
                  <a:pt x="38" y="204"/>
                  <a:pt x="38" y="206"/>
                </a:cubicBezTo>
                <a:cubicBezTo>
                  <a:pt x="38" y="207"/>
                  <a:pt x="37" y="213"/>
                  <a:pt x="37" y="215"/>
                </a:cubicBezTo>
                <a:cubicBezTo>
                  <a:pt x="37" y="218"/>
                  <a:pt x="36" y="223"/>
                  <a:pt x="36" y="226"/>
                </a:cubicBezTo>
                <a:cubicBezTo>
                  <a:pt x="35" y="228"/>
                  <a:pt x="36" y="231"/>
                  <a:pt x="36" y="234"/>
                </a:cubicBezTo>
                <a:cubicBezTo>
                  <a:pt x="36" y="236"/>
                  <a:pt x="36" y="240"/>
                  <a:pt x="35" y="245"/>
                </a:cubicBezTo>
                <a:cubicBezTo>
                  <a:pt x="35" y="250"/>
                  <a:pt x="35" y="254"/>
                  <a:pt x="35" y="256"/>
                </a:cubicBezTo>
                <a:cubicBezTo>
                  <a:pt x="35" y="258"/>
                  <a:pt x="35" y="262"/>
                  <a:pt x="34" y="264"/>
                </a:cubicBezTo>
                <a:cubicBezTo>
                  <a:pt x="34" y="266"/>
                  <a:pt x="33" y="269"/>
                  <a:pt x="33" y="270"/>
                </a:cubicBezTo>
                <a:cubicBezTo>
                  <a:pt x="33" y="271"/>
                  <a:pt x="32" y="274"/>
                  <a:pt x="32" y="276"/>
                </a:cubicBezTo>
                <a:cubicBezTo>
                  <a:pt x="32" y="278"/>
                  <a:pt x="32" y="281"/>
                  <a:pt x="32" y="282"/>
                </a:cubicBezTo>
                <a:cubicBezTo>
                  <a:pt x="32" y="283"/>
                  <a:pt x="32" y="286"/>
                  <a:pt x="32" y="287"/>
                </a:cubicBezTo>
                <a:cubicBezTo>
                  <a:pt x="32" y="288"/>
                  <a:pt x="32" y="288"/>
                  <a:pt x="31" y="289"/>
                </a:cubicBezTo>
                <a:cubicBezTo>
                  <a:pt x="29" y="291"/>
                  <a:pt x="28" y="293"/>
                  <a:pt x="27" y="294"/>
                </a:cubicBezTo>
                <a:cubicBezTo>
                  <a:pt x="27" y="295"/>
                  <a:pt x="26" y="298"/>
                  <a:pt x="26" y="299"/>
                </a:cubicBezTo>
                <a:cubicBezTo>
                  <a:pt x="26" y="301"/>
                  <a:pt x="27" y="304"/>
                  <a:pt x="27" y="305"/>
                </a:cubicBezTo>
                <a:cubicBezTo>
                  <a:pt x="28" y="306"/>
                  <a:pt x="27" y="307"/>
                  <a:pt x="27" y="308"/>
                </a:cubicBezTo>
                <a:cubicBezTo>
                  <a:pt x="26" y="310"/>
                  <a:pt x="25" y="312"/>
                  <a:pt x="24" y="312"/>
                </a:cubicBezTo>
                <a:cubicBezTo>
                  <a:pt x="24" y="313"/>
                  <a:pt x="23" y="315"/>
                  <a:pt x="23" y="316"/>
                </a:cubicBezTo>
                <a:cubicBezTo>
                  <a:pt x="22" y="317"/>
                  <a:pt x="22" y="320"/>
                  <a:pt x="23" y="321"/>
                </a:cubicBezTo>
                <a:cubicBezTo>
                  <a:pt x="23" y="322"/>
                  <a:pt x="24" y="327"/>
                  <a:pt x="24" y="329"/>
                </a:cubicBezTo>
                <a:cubicBezTo>
                  <a:pt x="25" y="331"/>
                  <a:pt x="27" y="335"/>
                  <a:pt x="27" y="336"/>
                </a:cubicBezTo>
                <a:cubicBezTo>
                  <a:pt x="27" y="336"/>
                  <a:pt x="27" y="336"/>
                  <a:pt x="27" y="337"/>
                </a:cubicBezTo>
                <a:cubicBezTo>
                  <a:pt x="27" y="337"/>
                  <a:pt x="27" y="338"/>
                  <a:pt x="26" y="339"/>
                </a:cubicBezTo>
                <a:cubicBezTo>
                  <a:pt x="25" y="340"/>
                  <a:pt x="24" y="343"/>
                  <a:pt x="24" y="344"/>
                </a:cubicBezTo>
                <a:cubicBezTo>
                  <a:pt x="24" y="345"/>
                  <a:pt x="24" y="348"/>
                  <a:pt x="25" y="348"/>
                </a:cubicBezTo>
                <a:cubicBezTo>
                  <a:pt x="25" y="349"/>
                  <a:pt x="25" y="349"/>
                  <a:pt x="25" y="350"/>
                </a:cubicBezTo>
                <a:cubicBezTo>
                  <a:pt x="24" y="350"/>
                  <a:pt x="24" y="351"/>
                  <a:pt x="24" y="352"/>
                </a:cubicBezTo>
                <a:cubicBezTo>
                  <a:pt x="24" y="352"/>
                  <a:pt x="23" y="353"/>
                  <a:pt x="22" y="354"/>
                </a:cubicBezTo>
                <a:cubicBezTo>
                  <a:pt x="21" y="356"/>
                  <a:pt x="18" y="360"/>
                  <a:pt x="18" y="361"/>
                </a:cubicBezTo>
                <a:cubicBezTo>
                  <a:pt x="17" y="363"/>
                  <a:pt x="14" y="367"/>
                  <a:pt x="12" y="370"/>
                </a:cubicBezTo>
                <a:cubicBezTo>
                  <a:pt x="9" y="374"/>
                  <a:pt x="6" y="380"/>
                  <a:pt x="6" y="382"/>
                </a:cubicBezTo>
                <a:cubicBezTo>
                  <a:pt x="5" y="383"/>
                  <a:pt x="2" y="392"/>
                  <a:pt x="1" y="394"/>
                </a:cubicBezTo>
                <a:cubicBezTo>
                  <a:pt x="1" y="396"/>
                  <a:pt x="0" y="399"/>
                  <a:pt x="0" y="401"/>
                </a:cubicBezTo>
                <a:cubicBezTo>
                  <a:pt x="0" y="403"/>
                  <a:pt x="0" y="409"/>
                  <a:pt x="1" y="410"/>
                </a:cubicBezTo>
                <a:cubicBezTo>
                  <a:pt x="1" y="411"/>
                  <a:pt x="0" y="412"/>
                  <a:pt x="0" y="413"/>
                </a:cubicBezTo>
                <a:cubicBezTo>
                  <a:pt x="0" y="414"/>
                  <a:pt x="0" y="415"/>
                  <a:pt x="0" y="415"/>
                </a:cubicBezTo>
                <a:cubicBezTo>
                  <a:pt x="0" y="416"/>
                  <a:pt x="1" y="417"/>
                  <a:pt x="2" y="418"/>
                </a:cubicBezTo>
                <a:cubicBezTo>
                  <a:pt x="3" y="419"/>
                  <a:pt x="5" y="420"/>
                  <a:pt x="5" y="420"/>
                </a:cubicBezTo>
                <a:cubicBezTo>
                  <a:pt x="5" y="420"/>
                  <a:pt x="5" y="420"/>
                  <a:pt x="8" y="420"/>
                </a:cubicBezTo>
                <a:cubicBezTo>
                  <a:pt x="11" y="420"/>
                  <a:pt x="16" y="419"/>
                  <a:pt x="17" y="418"/>
                </a:cubicBezTo>
                <a:cubicBezTo>
                  <a:pt x="19" y="417"/>
                  <a:pt x="22" y="414"/>
                  <a:pt x="22" y="413"/>
                </a:cubicBezTo>
                <a:cubicBezTo>
                  <a:pt x="23" y="412"/>
                  <a:pt x="23" y="413"/>
                  <a:pt x="23" y="413"/>
                </a:cubicBezTo>
                <a:cubicBezTo>
                  <a:pt x="23" y="414"/>
                  <a:pt x="24" y="416"/>
                  <a:pt x="24" y="418"/>
                </a:cubicBezTo>
                <a:cubicBezTo>
                  <a:pt x="24" y="419"/>
                  <a:pt x="24" y="423"/>
                  <a:pt x="24" y="425"/>
                </a:cubicBezTo>
                <a:cubicBezTo>
                  <a:pt x="24" y="426"/>
                  <a:pt x="24" y="427"/>
                  <a:pt x="24" y="429"/>
                </a:cubicBezTo>
                <a:cubicBezTo>
                  <a:pt x="25" y="430"/>
                  <a:pt x="25" y="431"/>
                  <a:pt x="26" y="433"/>
                </a:cubicBezTo>
                <a:cubicBezTo>
                  <a:pt x="26" y="435"/>
                  <a:pt x="27" y="439"/>
                  <a:pt x="28" y="444"/>
                </a:cubicBezTo>
                <a:cubicBezTo>
                  <a:pt x="29" y="451"/>
                  <a:pt x="30" y="458"/>
                  <a:pt x="31" y="463"/>
                </a:cubicBezTo>
                <a:cubicBezTo>
                  <a:pt x="31" y="468"/>
                  <a:pt x="32" y="479"/>
                  <a:pt x="32" y="483"/>
                </a:cubicBezTo>
                <a:cubicBezTo>
                  <a:pt x="33" y="487"/>
                  <a:pt x="36" y="511"/>
                  <a:pt x="36" y="513"/>
                </a:cubicBezTo>
                <a:cubicBezTo>
                  <a:pt x="36" y="516"/>
                  <a:pt x="37" y="526"/>
                  <a:pt x="38" y="531"/>
                </a:cubicBezTo>
                <a:cubicBezTo>
                  <a:pt x="38" y="535"/>
                  <a:pt x="41" y="557"/>
                  <a:pt x="42" y="562"/>
                </a:cubicBezTo>
                <a:cubicBezTo>
                  <a:pt x="43" y="567"/>
                  <a:pt x="46" y="587"/>
                  <a:pt x="46" y="593"/>
                </a:cubicBezTo>
                <a:cubicBezTo>
                  <a:pt x="47" y="599"/>
                  <a:pt x="49" y="608"/>
                  <a:pt x="50" y="612"/>
                </a:cubicBezTo>
                <a:cubicBezTo>
                  <a:pt x="50" y="616"/>
                  <a:pt x="53" y="628"/>
                  <a:pt x="53" y="631"/>
                </a:cubicBezTo>
                <a:cubicBezTo>
                  <a:pt x="54" y="633"/>
                  <a:pt x="56" y="643"/>
                  <a:pt x="57" y="645"/>
                </a:cubicBezTo>
                <a:cubicBezTo>
                  <a:pt x="57" y="648"/>
                  <a:pt x="60" y="656"/>
                  <a:pt x="60" y="658"/>
                </a:cubicBezTo>
                <a:cubicBezTo>
                  <a:pt x="61" y="661"/>
                  <a:pt x="64" y="668"/>
                  <a:pt x="64" y="671"/>
                </a:cubicBezTo>
                <a:cubicBezTo>
                  <a:pt x="65" y="673"/>
                  <a:pt x="68" y="680"/>
                  <a:pt x="68" y="681"/>
                </a:cubicBezTo>
                <a:cubicBezTo>
                  <a:pt x="68" y="682"/>
                  <a:pt x="68" y="684"/>
                  <a:pt x="69" y="686"/>
                </a:cubicBezTo>
                <a:cubicBezTo>
                  <a:pt x="69" y="688"/>
                  <a:pt x="70" y="698"/>
                  <a:pt x="70" y="700"/>
                </a:cubicBezTo>
                <a:cubicBezTo>
                  <a:pt x="70" y="702"/>
                  <a:pt x="71" y="713"/>
                  <a:pt x="71" y="715"/>
                </a:cubicBezTo>
                <a:cubicBezTo>
                  <a:pt x="72" y="717"/>
                  <a:pt x="73" y="724"/>
                  <a:pt x="73" y="726"/>
                </a:cubicBezTo>
                <a:cubicBezTo>
                  <a:pt x="74" y="728"/>
                  <a:pt x="75" y="735"/>
                  <a:pt x="76" y="737"/>
                </a:cubicBezTo>
                <a:cubicBezTo>
                  <a:pt x="76" y="739"/>
                  <a:pt x="79" y="745"/>
                  <a:pt x="80" y="747"/>
                </a:cubicBezTo>
                <a:cubicBezTo>
                  <a:pt x="81" y="749"/>
                  <a:pt x="82" y="751"/>
                  <a:pt x="83" y="753"/>
                </a:cubicBezTo>
                <a:cubicBezTo>
                  <a:pt x="85" y="754"/>
                  <a:pt x="86" y="756"/>
                  <a:pt x="87" y="758"/>
                </a:cubicBezTo>
                <a:cubicBezTo>
                  <a:pt x="88" y="759"/>
                  <a:pt x="88" y="760"/>
                  <a:pt x="88" y="761"/>
                </a:cubicBezTo>
                <a:cubicBezTo>
                  <a:pt x="88" y="762"/>
                  <a:pt x="88" y="764"/>
                  <a:pt x="88" y="764"/>
                </a:cubicBezTo>
                <a:cubicBezTo>
                  <a:pt x="88" y="765"/>
                  <a:pt x="88" y="765"/>
                  <a:pt x="88" y="765"/>
                </a:cubicBezTo>
                <a:cubicBezTo>
                  <a:pt x="88" y="765"/>
                  <a:pt x="88" y="767"/>
                  <a:pt x="89" y="769"/>
                </a:cubicBezTo>
                <a:cubicBezTo>
                  <a:pt x="89" y="771"/>
                  <a:pt x="90" y="776"/>
                  <a:pt x="90" y="777"/>
                </a:cubicBezTo>
                <a:cubicBezTo>
                  <a:pt x="91" y="778"/>
                  <a:pt x="91" y="779"/>
                  <a:pt x="91" y="779"/>
                </a:cubicBezTo>
                <a:cubicBezTo>
                  <a:pt x="91" y="779"/>
                  <a:pt x="92" y="780"/>
                  <a:pt x="91" y="780"/>
                </a:cubicBezTo>
                <a:cubicBezTo>
                  <a:pt x="91" y="780"/>
                  <a:pt x="90" y="781"/>
                  <a:pt x="90" y="781"/>
                </a:cubicBezTo>
                <a:cubicBezTo>
                  <a:pt x="89" y="781"/>
                  <a:pt x="87" y="783"/>
                  <a:pt x="87" y="783"/>
                </a:cubicBezTo>
                <a:cubicBezTo>
                  <a:pt x="86" y="783"/>
                  <a:pt x="86" y="784"/>
                  <a:pt x="86" y="784"/>
                </a:cubicBezTo>
                <a:cubicBezTo>
                  <a:pt x="87" y="784"/>
                  <a:pt x="86" y="785"/>
                  <a:pt x="86" y="785"/>
                </a:cubicBezTo>
                <a:cubicBezTo>
                  <a:pt x="86" y="786"/>
                  <a:pt x="85" y="786"/>
                  <a:pt x="84" y="787"/>
                </a:cubicBezTo>
                <a:cubicBezTo>
                  <a:pt x="83" y="787"/>
                  <a:pt x="82" y="788"/>
                  <a:pt x="81" y="788"/>
                </a:cubicBezTo>
                <a:cubicBezTo>
                  <a:pt x="80" y="788"/>
                  <a:pt x="77" y="789"/>
                  <a:pt x="76" y="789"/>
                </a:cubicBezTo>
                <a:cubicBezTo>
                  <a:pt x="75" y="789"/>
                  <a:pt x="73" y="789"/>
                  <a:pt x="72" y="789"/>
                </a:cubicBezTo>
                <a:cubicBezTo>
                  <a:pt x="71" y="789"/>
                  <a:pt x="69" y="790"/>
                  <a:pt x="68" y="790"/>
                </a:cubicBezTo>
                <a:cubicBezTo>
                  <a:pt x="66" y="791"/>
                  <a:pt x="65" y="791"/>
                  <a:pt x="64" y="791"/>
                </a:cubicBezTo>
                <a:cubicBezTo>
                  <a:pt x="62" y="791"/>
                  <a:pt x="59" y="791"/>
                  <a:pt x="58" y="791"/>
                </a:cubicBezTo>
                <a:cubicBezTo>
                  <a:pt x="56" y="791"/>
                  <a:pt x="54" y="791"/>
                  <a:pt x="52" y="791"/>
                </a:cubicBezTo>
                <a:cubicBezTo>
                  <a:pt x="51" y="792"/>
                  <a:pt x="48" y="792"/>
                  <a:pt x="46" y="794"/>
                </a:cubicBezTo>
                <a:cubicBezTo>
                  <a:pt x="44" y="795"/>
                  <a:pt x="42" y="797"/>
                  <a:pt x="42" y="798"/>
                </a:cubicBezTo>
                <a:cubicBezTo>
                  <a:pt x="41" y="798"/>
                  <a:pt x="41" y="800"/>
                  <a:pt x="41" y="801"/>
                </a:cubicBezTo>
                <a:cubicBezTo>
                  <a:pt x="41" y="802"/>
                  <a:pt x="42" y="802"/>
                  <a:pt x="42" y="803"/>
                </a:cubicBezTo>
                <a:cubicBezTo>
                  <a:pt x="43" y="804"/>
                  <a:pt x="42" y="804"/>
                  <a:pt x="42" y="804"/>
                </a:cubicBezTo>
                <a:cubicBezTo>
                  <a:pt x="41" y="804"/>
                  <a:pt x="41" y="804"/>
                  <a:pt x="41" y="804"/>
                </a:cubicBezTo>
                <a:cubicBezTo>
                  <a:pt x="41" y="804"/>
                  <a:pt x="40" y="804"/>
                  <a:pt x="39" y="805"/>
                </a:cubicBezTo>
                <a:cubicBezTo>
                  <a:pt x="38" y="805"/>
                  <a:pt x="38" y="805"/>
                  <a:pt x="38" y="806"/>
                </a:cubicBezTo>
                <a:cubicBezTo>
                  <a:pt x="38" y="807"/>
                  <a:pt x="38" y="808"/>
                  <a:pt x="38" y="809"/>
                </a:cubicBezTo>
                <a:cubicBezTo>
                  <a:pt x="39" y="810"/>
                  <a:pt x="40" y="810"/>
                  <a:pt x="42" y="810"/>
                </a:cubicBezTo>
                <a:cubicBezTo>
                  <a:pt x="44" y="810"/>
                  <a:pt x="44" y="810"/>
                  <a:pt x="46" y="811"/>
                </a:cubicBezTo>
                <a:cubicBezTo>
                  <a:pt x="47" y="811"/>
                  <a:pt x="48" y="811"/>
                  <a:pt x="50" y="812"/>
                </a:cubicBezTo>
                <a:cubicBezTo>
                  <a:pt x="52" y="813"/>
                  <a:pt x="54" y="814"/>
                  <a:pt x="56" y="814"/>
                </a:cubicBezTo>
                <a:cubicBezTo>
                  <a:pt x="58" y="814"/>
                  <a:pt x="66" y="816"/>
                  <a:pt x="66" y="816"/>
                </a:cubicBezTo>
                <a:cubicBezTo>
                  <a:pt x="66" y="816"/>
                  <a:pt x="66" y="816"/>
                  <a:pt x="68" y="817"/>
                </a:cubicBezTo>
                <a:cubicBezTo>
                  <a:pt x="69" y="817"/>
                  <a:pt x="75" y="817"/>
                  <a:pt x="78" y="817"/>
                </a:cubicBezTo>
                <a:cubicBezTo>
                  <a:pt x="80" y="817"/>
                  <a:pt x="89" y="816"/>
                  <a:pt x="91" y="816"/>
                </a:cubicBezTo>
                <a:cubicBezTo>
                  <a:pt x="94" y="816"/>
                  <a:pt x="98" y="816"/>
                  <a:pt x="100" y="815"/>
                </a:cubicBezTo>
                <a:cubicBezTo>
                  <a:pt x="102" y="815"/>
                  <a:pt x="107" y="813"/>
                  <a:pt x="108" y="813"/>
                </a:cubicBezTo>
                <a:cubicBezTo>
                  <a:pt x="110" y="812"/>
                  <a:pt x="112" y="810"/>
                  <a:pt x="113" y="809"/>
                </a:cubicBezTo>
                <a:cubicBezTo>
                  <a:pt x="114" y="808"/>
                  <a:pt x="118" y="806"/>
                  <a:pt x="118" y="806"/>
                </a:cubicBezTo>
                <a:cubicBezTo>
                  <a:pt x="119" y="805"/>
                  <a:pt x="120" y="804"/>
                  <a:pt x="121" y="804"/>
                </a:cubicBezTo>
                <a:cubicBezTo>
                  <a:pt x="121" y="804"/>
                  <a:pt x="121" y="804"/>
                  <a:pt x="122" y="804"/>
                </a:cubicBezTo>
                <a:cubicBezTo>
                  <a:pt x="122" y="805"/>
                  <a:pt x="122" y="805"/>
                  <a:pt x="124" y="805"/>
                </a:cubicBezTo>
                <a:cubicBezTo>
                  <a:pt x="126" y="805"/>
                  <a:pt x="128" y="806"/>
                  <a:pt x="130" y="807"/>
                </a:cubicBezTo>
                <a:cubicBezTo>
                  <a:pt x="132" y="808"/>
                  <a:pt x="133" y="809"/>
                  <a:pt x="133" y="810"/>
                </a:cubicBezTo>
                <a:cubicBezTo>
                  <a:pt x="133" y="810"/>
                  <a:pt x="133" y="810"/>
                  <a:pt x="135" y="810"/>
                </a:cubicBezTo>
                <a:cubicBezTo>
                  <a:pt x="137" y="810"/>
                  <a:pt x="139" y="810"/>
                  <a:pt x="141" y="810"/>
                </a:cubicBezTo>
                <a:cubicBezTo>
                  <a:pt x="143" y="810"/>
                  <a:pt x="154" y="809"/>
                  <a:pt x="156" y="809"/>
                </a:cubicBezTo>
                <a:cubicBezTo>
                  <a:pt x="157" y="809"/>
                  <a:pt x="161" y="808"/>
                  <a:pt x="162" y="808"/>
                </a:cubicBezTo>
                <a:cubicBezTo>
                  <a:pt x="162" y="808"/>
                  <a:pt x="162" y="808"/>
                  <a:pt x="163" y="808"/>
                </a:cubicBezTo>
                <a:cubicBezTo>
                  <a:pt x="164" y="807"/>
                  <a:pt x="167" y="806"/>
                  <a:pt x="168" y="806"/>
                </a:cubicBezTo>
                <a:cubicBezTo>
                  <a:pt x="169" y="805"/>
                  <a:pt x="170" y="804"/>
                  <a:pt x="170" y="804"/>
                </a:cubicBezTo>
                <a:cubicBezTo>
                  <a:pt x="170" y="803"/>
                  <a:pt x="171" y="803"/>
                  <a:pt x="171" y="804"/>
                </a:cubicBezTo>
                <a:cubicBezTo>
                  <a:pt x="172" y="804"/>
                  <a:pt x="172" y="805"/>
                  <a:pt x="173" y="805"/>
                </a:cubicBezTo>
                <a:cubicBezTo>
                  <a:pt x="174" y="805"/>
                  <a:pt x="173" y="806"/>
                  <a:pt x="173" y="806"/>
                </a:cubicBezTo>
                <a:cubicBezTo>
                  <a:pt x="173" y="806"/>
                  <a:pt x="174" y="806"/>
                  <a:pt x="174" y="807"/>
                </a:cubicBezTo>
                <a:cubicBezTo>
                  <a:pt x="175" y="807"/>
                  <a:pt x="175" y="807"/>
                  <a:pt x="175" y="807"/>
                </a:cubicBezTo>
                <a:cubicBezTo>
                  <a:pt x="174" y="808"/>
                  <a:pt x="173" y="811"/>
                  <a:pt x="172" y="812"/>
                </a:cubicBezTo>
                <a:cubicBezTo>
                  <a:pt x="172" y="812"/>
                  <a:pt x="172" y="812"/>
                  <a:pt x="171" y="813"/>
                </a:cubicBezTo>
                <a:cubicBezTo>
                  <a:pt x="171" y="813"/>
                  <a:pt x="171" y="813"/>
                  <a:pt x="171" y="813"/>
                </a:cubicBezTo>
                <a:cubicBezTo>
                  <a:pt x="170" y="813"/>
                  <a:pt x="170" y="814"/>
                  <a:pt x="170" y="814"/>
                </a:cubicBezTo>
                <a:cubicBezTo>
                  <a:pt x="170" y="814"/>
                  <a:pt x="170" y="816"/>
                  <a:pt x="169" y="816"/>
                </a:cubicBezTo>
                <a:cubicBezTo>
                  <a:pt x="169" y="817"/>
                  <a:pt x="167" y="819"/>
                  <a:pt x="166" y="821"/>
                </a:cubicBezTo>
                <a:cubicBezTo>
                  <a:pt x="164" y="822"/>
                  <a:pt x="163" y="825"/>
                  <a:pt x="163" y="825"/>
                </a:cubicBezTo>
                <a:cubicBezTo>
                  <a:pt x="163" y="826"/>
                  <a:pt x="163" y="826"/>
                  <a:pt x="161" y="826"/>
                </a:cubicBezTo>
                <a:cubicBezTo>
                  <a:pt x="160" y="827"/>
                  <a:pt x="160" y="827"/>
                  <a:pt x="159" y="828"/>
                </a:cubicBezTo>
                <a:cubicBezTo>
                  <a:pt x="158" y="829"/>
                  <a:pt x="157" y="831"/>
                  <a:pt x="156" y="832"/>
                </a:cubicBezTo>
                <a:cubicBezTo>
                  <a:pt x="155" y="834"/>
                  <a:pt x="155" y="837"/>
                  <a:pt x="155" y="837"/>
                </a:cubicBezTo>
                <a:cubicBezTo>
                  <a:pt x="155" y="838"/>
                  <a:pt x="155" y="838"/>
                  <a:pt x="154" y="838"/>
                </a:cubicBezTo>
                <a:cubicBezTo>
                  <a:pt x="154" y="838"/>
                  <a:pt x="154" y="838"/>
                  <a:pt x="153" y="838"/>
                </a:cubicBezTo>
                <a:cubicBezTo>
                  <a:pt x="153" y="839"/>
                  <a:pt x="153" y="838"/>
                  <a:pt x="152" y="838"/>
                </a:cubicBezTo>
                <a:cubicBezTo>
                  <a:pt x="151" y="838"/>
                  <a:pt x="151" y="839"/>
                  <a:pt x="150" y="840"/>
                </a:cubicBezTo>
                <a:cubicBezTo>
                  <a:pt x="150" y="841"/>
                  <a:pt x="150" y="842"/>
                  <a:pt x="150" y="843"/>
                </a:cubicBezTo>
                <a:cubicBezTo>
                  <a:pt x="150" y="844"/>
                  <a:pt x="150" y="845"/>
                  <a:pt x="152" y="845"/>
                </a:cubicBezTo>
                <a:cubicBezTo>
                  <a:pt x="153" y="845"/>
                  <a:pt x="155" y="845"/>
                  <a:pt x="157" y="846"/>
                </a:cubicBezTo>
                <a:cubicBezTo>
                  <a:pt x="158" y="846"/>
                  <a:pt x="159" y="847"/>
                  <a:pt x="162" y="847"/>
                </a:cubicBezTo>
                <a:cubicBezTo>
                  <a:pt x="164" y="847"/>
                  <a:pt x="171" y="849"/>
                  <a:pt x="176" y="849"/>
                </a:cubicBezTo>
                <a:cubicBezTo>
                  <a:pt x="181" y="850"/>
                  <a:pt x="197" y="850"/>
                  <a:pt x="202" y="850"/>
                </a:cubicBezTo>
                <a:cubicBezTo>
                  <a:pt x="207" y="850"/>
                  <a:pt x="214" y="849"/>
                  <a:pt x="217" y="847"/>
                </a:cubicBezTo>
                <a:cubicBezTo>
                  <a:pt x="220" y="846"/>
                  <a:pt x="221" y="845"/>
                  <a:pt x="221" y="843"/>
                </a:cubicBezTo>
                <a:cubicBezTo>
                  <a:pt x="222" y="841"/>
                  <a:pt x="222" y="839"/>
                  <a:pt x="222" y="839"/>
                </a:cubicBezTo>
                <a:cubicBezTo>
                  <a:pt x="222" y="838"/>
                  <a:pt x="222" y="838"/>
                  <a:pt x="223" y="838"/>
                </a:cubicBezTo>
                <a:cubicBezTo>
                  <a:pt x="224" y="838"/>
                  <a:pt x="224" y="837"/>
                  <a:pt x="226" y="836"/>
                </a:cubicBezTo>
                <a:cubicBezTo>
                  <a:pt x="228" y="834"/>
                  <a:pt x="229" y="833"/>
                  <a:pt x="230" y="831"/>
                </a:cubicBezTo>
                <a:cubicBezTo>
                  <a:pt x="230" y="830"/>
                  <a:pt x="230" y="829"/>
                  <a:pt x="230" y="828"/>
                </a:cubicBezTo>
                <a:cubicBezTo>
                  <a:pt x="230" y="827"/>
                  <a:pt x="230" y="825"/>
                  <a:pt x="230" y="824"/>
                </a:cubicBezTo>
                <a:cubicBezTo>
                  <a:pt x="230" y="823"/>
                  <a:pt x="230" y="816"/>
                  <a:pt x="230" y="814"/>
                </a:cubicBezTo>
                <a:cubicBezTo>
                  <a:pt x="230" y="813"/>
                  <a:pt x="229" y="812"/>
                  <a:pt x="228" y="812"/>
                </a:cubicBezTo>
                <a:cubicBezTo>
                  <a:pt x="228" y="812"/>
                  <a:pt x="228" y="811"/>
                  <a:pt x="228" y="810"/>
                </a:cubicBezTo>
                <a:cubicBezTo>
                  <a:pt x="229" y="809"/>
                  <a:pt x="229" y="810"/>
                  <a:pt x="230" y="810"/>
                </a:cubicBezTo>
                <a:cubicBezTo>
                  <a:pt x="231" y="809"/>
                  <a:pt x="232" y="809"/>
                  <a:pt x="232" y="809"/>
                </a:cubicBezTo>
                <a:cubicBezTo>
                  <a:pt x="233" y="808"/>
                  <a:pt x="233" y="808"/>
                  <a:pt x="233" y="807"/>
                </a:cubicBezTo>
                <a:cubicBezTo>
                  <a:pt x="232" y="806"/>
                  <a:pt x="232" y="805"/>
                  <a:pt x="232" y="803"/>
                </a:cubicBezTo>
                <a:cubicBezTo>
                  <a:pt x="232" y="801"/>
                  <a:pt x="232" y="798"/>
                  <a:pt x="232" y="797"/>
                </a:cubicBezTo>
                <a:cubicBezTo>
                  <a:pt x="232" y="796"/>
                  <a:pt x="231" y="793"/>
                  <a:pt x="231" y="792"/>
                </a:cubicBezTo>
                <a:cubicBezTo>
                  <a:pt x="231" y="791"/>
                  <a:pt x="231" y="791"/>
                  <a:pt x="230" y="790"/>
                </a:cubicBezTo>
                <a:cubicBezTo>
                  <a:pt x="230" y="790"/>
                  <a:pt x="230" y="790"/>
                  <a:pt x="230" y="788"/>
                </a:cubicBezTo>
                <a:cubicBezTo>
                  <a:pt x="230" y="787"/>
                  <a:pt x="229" y="783"/>
                  <a:pt x="229" y="781"/>
                </a:cubicBezTo>
                <a:cubicBezTo>
                  <a:pt x="228" y="778"/>
                  <a:pt x="225" y="769"/>
                  <a:pt x="225" y="767"/>
                </a:cubicBezTo>
                <a:cubicBezTo>
                  <a:pt x="224" y="765"/>
                  <a:pt x="223" y="762"/>
                  <a:pt x="223" y="760"/>
                </a:cubicBezTo>
                <a:cubicBezTo>
                  <a:pt x="223" y="758"/>
                  <a:pt x="222" y="751"/>
                  <a:pt x="221" y="748"/>
                </a:cubicBezTo>
                <a:cubicBezTo>
                  <a:pt x="220" y="746"/>
                  <a:pt x="220" y="744"/>
                  <a:pt x="220" y="741"/>
                </a:cubicBezTo>
                <a:cubicBezTo>
                  <a:pt x="220" y="737"/>
                  <a:pt x="220" y="728"/>
                  <a:pt x="220" y="723"/>
                </a:cubicBezTo>
                <a:cubicBezTo>
                  <a:pt x="220" y="719"/>
                  <a:pt x="220" y="711"/>
                  <a:pt x="220" y="708"/>
                </a:cubicBezTo>
                <a:cubicBezTo>
                  <a:pt x="219" y="706"/>
                  <a:pt x="219" y="702"/>
                  <a:pt x="220" y="700"/>
                </a:cubicBezTo>
                <a:cubicBezTo>
                  <a:pt x="220" y="697"/>
                  <a:pt x="220" y="694"/>
                  <a:pt x="221" y="692"/>
                </a:cubicBezTo>
                <a:cubicBezTo>
                  <a:pt x="221" y="689"/>
                  <a:pt x="221" y="682"/>
                  <a:pt x="221" y="680"/>
                </a:cubicBezTo>
                <a:cubicBezTo>
                  <a:pt x="221" y="679"/>
                  <a:pt x="220" y="676"/>
                  <a:pt x="220" y="675"/>
                </a:cubicBezTo>
                <a:cubicBezTo>
                  <a:pt x="219" y="674"/>
                  <a:pt x="219" y="669"/>
                  <a:pt x="219" y="664"/>
                </a:cubicBezTo>
                <a:cubicBezTo>
                  <a:pt x="219" y="659"/>
                  <a:pt x="219" y="652"/>
                  <a:pt x="218" y="648"/>
                </a:cubicBezTo>
                <a:cubicBezTo>
                  <a:pt x="218" y="645"/>
                  <a:pt x="217" y="635"/>
                  <a:pt x="216" y="633"/>
                </a:cubicBezTo>
                <a:cubicBezTo>
                  <a:pt x="215" y="629"/>
                  <a:pt x="214" y="619"/>
                  <a:pt x="213" y="616"/>
                </a:cubicBezTo>
                <a:cubicBezTo>
                  <a:pt x="213" y="612"/>
                  <a:pt x="211" y="598"/>
                  <a:pt x="210" y="593"/>
                </a:cubicBezTo>
                <a:cubicBezTo>
                  <a:pt x="210" y="589"/>
                  <a:pt x="208" y="573"/>
                  <a:pt x="208" y="570"/>
                </a:cubicBezTo>
                <a:cubicBezTo>
                  <a:pt x="208" y="567"/>
                  <a:pt x="207" y="549"/>
                  <a:pt x="207" y="544"/>
                </a:cubicBezTo>
                <a:cubicBezTo>
                  <a:pt x="206" y="539"/>
                  <a:pt x="206" y="522"/>
                  <a:pt x="206" y="519"/>
                </a:cubicBezTo>
                <a:cubicBezTo>
                  <a:pt x="205" y="516"/>
                  <a:pt x="205" y="504"/>
                  <a:pt x="205" y="500"/>
                </a:cubicBezTo>
                <a:cubicBezTo>
                  <a:pt x="205" y="496"/>
                  <a:pt x="205" y="488"/>
                  <a:pt x="205" y="486"/>
                </a:cubicBezTo>
                <a:cubicBezTo>
                  <a:pt x="205" y="484"/>
                  <a:pt x="205" y="476"/>
                  <a:pt x="205" y="474"/>
                </a:cubicBezTo>
                <a:cubicBezTo>
                  <a:pt x="205" y="472"/>
                  <a:pt x="204" y="462"/>
                  <a:pt x="204" y="460"/>
                </a:cubicBezTo>
                <a:cubicBezTo>
                  <a:pt x="204" y="457"/>
                  <a:pt x="203" y="447"/>
                  <a:pt x="203" y="445"/>
                </a:cubicBezTo>
                <a:cubicBezTo>
                  <a:pt x="203" y="443"/>
                  <a:pt x="202" y="433"/>
                  <a:pt x="202" y="431"/>
                </a:cubicBezTo>
                <a:cubicBezTo>
                  <a:pt x="202" y="430"/>
                  <a:pt x="202" y="426"/>
                  <a:pt x="201" y="425"/>
                </a:cubicBezTo>
                <a:cubicBezTo>
                  <a:pt x="201" y="423"/>
                  <a:pt x="200" y="419"/>
                  <a:pt x="200" y="419"/>
                </a:cubicBezTo>
                <a:cubicBezTo>
                  <a:pt x="200" y="418"/>
                  <a:pt x="201" y="415"/>
                  <a:pt x="202" y="415"/>
                </a:cubicBezTo>
                <a:cubicBezTo>
                  <a:pt x="202" y="414"/>
                  <a:pt x="202" y="414"/>
                  <a:pt x="203" y="414"/>
                </a:cubicBezTo>
                <a:cubicBezTo>
                  <a:pt x="204" y="414"/>
                  <a:pt x="204" y="414"/>
                  <a:pt x="205" y="413"/>
                </a:cubicBezTo>
                <a:cubicBezTo>
                  <a:pt x="206" y="412"/>
                  <a:pt x="207" y="410"/>
                  <a:pt x="208" y="409"/>
                </a:cubicBezTo>
                <a:cubicBezTo>
                  <a:pt x="209" y="407"/>
                  <a:pt x="209" y="407"/>
                  <a:pt x="209" y="407"/>
                </a:cubicBezTo>
                <a:cubicBezTo>
                  <a:pt x="210" y="406"/>
                  <a:pt x="212" y="404"/>
                  <a:pt x="214" y="403"/>
                </a:cubicBezTo>
                <a:cubicBezTo>
                  <a:pt x="216" y="401"/>
                  <a:pt x="217" y="400"/>
                  <a:pt x="218" y="397"/>
                </a:cubicBezTo>
                <a:cubicBezTo>
                  <a:pt x="219" y="395"/>
                  <a:pt x="219" y="395"/>
                  <a:pt x="221" y="394"/>
                </a:cubicBezTo>
                <a:cubicBezTo>
                  <a:pt x="222" y="393"/>
                  <a:pt x="224" y="391"/>
                  <a:pt x="225" y="390"/>
                </a:cubicBezTo>
                <a:cubicBezTo>
                  <a:pt x="227" y="389"/>
                  <a:pt x="228" y="387"/>
                  <a:pt x="228" y="387"/>
                </a:cubicBezTo>
                <a:cubicBezTo>
                  <a:pt x="228" y="387"/>
                  <a:pt x="228" y="387"/>
                  <a:pt x="228" y="387"/>
                </a:cubicBezTo>
                <a:cubicBezTo>
                  <a:pt x="229" y="386"/>
                  <a:pt x="230" y="383"/>
                  <a:pt x="230" y="382"/>
                </a:cubicBezTo>
                <a:cubicBezTo>
                  <a:pt x="231" y="381"/>
                  <a:pt x="230" y="380"/>
                  <a:pt x="231" y="379"/>
                </a:cubicBezTo>
                <a:cubicBezTo>
                  <a:pt x="232" y="378"/>
                  <a:pt x="233" y="376"/>
                  <a:pt x="233" y="375"/>
                </a:cubicBezTo>
                <a:cubicBezTo>
                  <a:pt x="234" y="374"/>
                  <a:pt x="233" y="374"/>
                  <a:pt x="232" y="375"/>
                </a:cubicBezTo>
                <a:cubicBezTo>
                  <a:pt x="232" y="375"/>
                  <a:pt x="232" y="375"/>
                  <a:pt x="232" y="375"/>
                </a:cubicBezTo>
                <a:cubicBezTo>
                  <a:pt x="232" y="374"/>
                  <a:pt x="232" y="374"/>
                  <a:pt x="232" y="373"/>
                </a:cubicBezTo>
                <a:cubicBezTo>
                  <a:pt x="233" y="372"/>
                  <a:pt x="233" y="368"/>
                  <a:pt x="233" y="367"/>
                </a:cubicBezTo>
                <a:cubicBezTo>
                  <a:pt x="233" y="367"/>
                  <a:pt x="234" y="364"/>
                  <a:pt x="235" y="362"/>
                </a:cubicBezTo>
                <a:cubicBezTo>
                  <a:pt x="236" y="361"/>
                  <a:pt x="236" y="359"/>
                  <a:pt x="237" y="357"/>
                </a:cubicBezTo>
                <a:cubicBezTo>
                  <a:pt x="239" y="352"/>
                  <a:pt x="239" y="349"/>
                  <a:pt x="240" y="347"/>
                </a:cubicBezTo>
                <a:cubicBezTo>
                  <a:pt x="240" y="344"/>
                  <a:pt x="239" y="340"/>
                  <a:pt x="239" y="337"/>
                </a:cubicBezTo>
                <a:cubicBezTo>
                  <a:pt x="238" y="333"/>
                  <a:pt x="240" y="330"/>
                  <a:pt x="241" y="328"/>
                </a:cubicBezTo>
                <a:cubicBezTo>
                  <a:pt x="244" y="325"/>
                  <a:pt x="245" y="323"/>
                  <a:pt x="246" y="320"/>
                </a:cubicBezTo>
                <a:cubicBezTo>
                  <a:pt x="248" y="317"/>
                  <a:pt x="249" y="314"/>
                  <a:pt x="250" y="312"/>
                </a:cubicBezTo>
                <a:cubicBezTo>
                  <a:pt x="250" y="310"/>
                  <a:pt x="251" y="307"/>
                  <a:pt x="252" y="303"/>
                </a:cubicBezTo>
                <a:cubicBezTo>
                  <a:pt x="254" y="298"/>
                  <a:pt x="256" y="289"/>
                  <a:pt x="257" y="285"/>
                </a:cubicBezTo>
                <a:cubicBezTo>
                  <a:pt x="258" y="281"/>
                  <a:pt x="258" y="278"/>
                  <a:pt x="258" y="276"/>
                </a:cubicBezTo>
                <a:close/>
                <a:moveTo>
                  <a:pt x="151" y="706"/>
                </a:moveTo>
                <a:cubicBezTo>
                  <a:pt x="150" y="705"/>
                  <a:pt x="150" y="704"/>
                  <a:pt x="150" y="703"/>
                </a:cubicBezTo>
                <a:cubicBezTo>
                  <a:pt x="150" y="702"/>
                  <a:pt x="150" y="699"/>
                  <a:pt x="150" y="695"/>
                </a:cubicBezTo>
                <a:cubicBezTo>
                  <a:pt x="150" y="692"/>
                  <a:pt x="150" y="682"/>
                  <a:pt x="150" y="679"/>
                </a:cubicBezTo>
                <a:cubicBezTo>
                  <a:pt x="150" y="677"/>
                  <a:pt x="150" y="667"/>
                  <a:pt x="150" y="663"/>
                </a:cubicBezTo>
                <a:cubicBezTo>
                  <a:pt x="150" y="658"/>
                  <a:pt x="148" y="646"/>
                  <a:pt x="148" y="643"/>
                </a:cubicBezTo>
                <a:cubicBezTo>
                  <a:pt x="147" y="641"/>
                  <a:pt x="147" y="632"/>
                  <a:pt x="146" y="630"/>
                </a:cubicBezTo>
                <a:cubicBezTo>
                  <a:pt x="146" y="628"/>
                  <a:pt x="145" y="623"/>
                  <a:pt x="144" y="622"/>
                </a:cubicBezTo>
                <a:cubicBezTo>
                  <a:pt x="144" y="620"/>
                  <a:pt x="142" y="610"/>
                  <a:pt x="141" y="608"/>
                </a:cubicBezTo>
                <a:cubicBezTo>
                  <a:pt x="141" y="607"/>
                  <a:pt x="140" y="606"/>
                  <a:pt x="140" y="605"/>
                </a:cubicBezTo>
                <a:cubicBezTo>
                  <a:pt x="141" y="604"/>
                  <a:pt x="141" y="602"/>
                  <a:pt x="141" y="600"/>
                </a:cubicBezTo>
                <a:cubicBezTo>
                  <a:pt x="141" y="597"/>
                  <a:pt x="141" y="588"/>
                  <a:pt x="141" y="587"/>
                </a:cubicBezTo>
                <a:cubicBezTo>
                  <a:pt x="142" y="586"/>
                  <a:pt x="142" y="587"/>
                  <a:pt x="142" y="587"/>
                </a:cubicBezTo>
                <a:cubicBezTo>
                  <a:pt x="143" y="588"/>
                  <a:pt x="143" y="589"/>
                  <a:pt x="144" y="592"/>
                </a:cubicBezTo>
                <a:cubicBezTo>
                  <a:pt x="145" y="595"/>
                  <a:pt x="145" y="595"/>
                  <a:pt x="145" y="596"/>
                </a:cubicBezTo>
                <a:cubicBezTo>
                  <a:pt x="145" y="596"/>
                  <a:pt x="145" y="597"/>
                  <a:pt x="145" y="598"/>
                </a:cubicBezTo>
                <a:cubicBezTo>
                  <a:pt x="145" y="598"/>
                  <a:pt x="146" y="601"/>
                  <a:pt x="146" y="604"/>
                </a:cubicBezTo>
                <a:cubicBezTo>
                  <a:pt x="146" y="606"/>
                  <a:pt x="148" y="611"/>
                  <a:pt x="149" y="615"/>
                </a:cubicBezTo>
                <a:cubicBezTo>
                  <a:pt x="150" y="618"/>
                  <a:pt x="150" y="619"/>
                  <a:pt x="150" y="621"/>
                </a:cubicBezTo>
                <a:cubicBezTo>
                  <a:pt x="150" y="623"/>
                  <a:pt x="150" y="629"/>
                  <a:pt x="150" y="634"/>
                </a:cubicBezTo>
                <a:cubicBezTo>
                  <a:pt x="150" y="638"/>
                  <a:pt x="151" y="644"/>
                  <a:pt x="152" y="647"/>
                </a:cubicBezTo>
                <a:cubicBezTo>
                  <a:pt x="153" y="650"/>
                  <a:pt x="155" y="659"/>
                  <a:pt x="155" y="661"/>
                </a:cubicBezTo>
                <a:cubicBezTo>
                  <a:pt x="156" y="663"/>
                  <a:pt x="156" y="664"/>
                  <a:pt x="156" y="666"/>
                </a:cubicBezTo>
                <a:cubicBezTo>
                  <a:pt x="156" y="668"/>
                  <a:pt x="157" y="677"/>
                  <a:pt x="157" y="681"/>
                </a:cubicBezTo>
                <a:cubicBezTo>
                  <a:pt x="157" y="685"/>
                  <a:pt x="158" y="699"/>
                  <a:pt x="158" y="701"/>
                </a:cubicBezTo>
                <a:cubicBezTo>
                  <a:pt x="158" y="702"/>
                  <a:pt x="159" y="711"/>
                  <a:pt x="159" y="713"/>
                </a:cubicBezTo>
                <a:cubicBezTo>
                  <a:pt x="159" y="715"/>
                  <a:pt x="159" y="721"/>
                  <a:pt x="159" y="722"/>
                </a:cubicBezTo>
                <a:cubicBezTo>
                  <a:pt x="159" y="723"/>
                  <a:pt x="159" y="723"/>
                  <a:pt x="159" y="722"/>
                </a:cubicBezTo>
                <a:cubicBezTo>
                  <a:pt x="159" y="722"/>
                  <a:pt x="158" y="720"/>
                  <a:pt x="157" y="719"/>
                </a:cubicBezTo>
                <a:cubicBezTo>
                  <a:pt x="157" y="718"/>
                  <a:pt x="156" y="716"/>
                  <a:pt x="156" y="715"/>
                </a:cubicBezTo>
                <a:cubicBezTo>
                  <a:pt x="155" y="715"/>
                  <a:pt x="151" y="707"/>
                  <a:pt x="151" y="706"/>
                </a:cubicBezTo>
                <a:close/>
                <a:moveTo>
                  <a:pt x="159" y="746"/>
                </a:moveTo>
                <a:cubicBezTo>
                  <a:pt x="159" y="746"/>
                  <a:pt x="157" y="745"/>
                  <a:pt x="157" y="744"/>
                </a:cubicBezTo>
                <a:cubicBezTo>
                  <a:pt x="156" y="744"/>
                  <a:pt x="156" y="743"/>
                  <a:pt x="156" y="742"/>
                </a:cubicBezTo>
                <a:cubicBezTo>
                  <a:pt x="156" y="741"/>
                  <a:pt x="157" y="741"/>
                  <a:pt x="157" y="740"/>
                </a:cubicBezTo>
                <a:cubicBezTo>
                  <a:pt x="158" y="739"/>
                  <a:pt x="158" y="737"/>
                  <a:pt x="159" y="736"/>
                </a:cubicBezTo>
                <a:cubicBezTo>
                  <a:pt x="159" y="734"/>
                  <a:pt x="159" y="734"/>
                  <a:pt x="159" y="735"/>
                </a:cubicBezTo>
                <a:cubicBezTo>
                  <a:pt x="159" y="737"/>
                  <a:pt x="160" y="741"/>
                  <a:pt x="160" y="742"/>
                </a:cubicBezTo>
                <a:cubicBezTo>
                  <a:pt x="160" y="743"/>
                  <a:pt x="160" y="745"/>
                  <a:pt x="160" y="746"/>
                </a:cubicBezTo>
                <a:cubicBezTo>
                  <a:pt x="160" y="747"/>
                  <a:pt x="160" y="747"/>
                  <a:pt x="159" y="746"/>
                </a:cubicBezTo>
                <a:close/>
                <a:moveTo>
                  <a:pt x="172" y="788"/>
                </a:moveTo>
                <a:cubicBezTo>
                  <a:pt x="172" y="788"/>
                  <a:pt x="172" y="789"/>
                  <a:pt x="172" y="790"/>
                </a:cubicBezTo>
                <a:cubicBezTo>
                  <a:pt x="172" y="791"/>
                  <a:pt x="171" y="796"/>
                  <a:pt x="171" y="798"/>
                </a:cubicBezTo>
                <a:cubicBezTo>
                  <a:pt x="170" y="801"/>
                  <a:pt x="170" y="799"/>
                  <a:pt x="170" y="800"/>
                </a:cubicBezTo>
                <a:cubicBezTo>
                  <a:pt x="170" y="800"/>
                  <a:pt x="170" y="800"/>
                  <a:pt x="170" y="798"/>
                </a:cubicBezTo>
                <a:cubicBezTo>
                  <a:pt x="169" y="795"/>
                  <a:pt x="169" y="791"/>
                  <a:pt x="169" y="790"/>
                </a:cubicBezTo>
                <a:cubicBezTo>
                  <a:pt x="169" y="788"/>
                  <a:pt x="168" y="788"/>
                  <a:pt x="168" y="788"/>
                </a:cubicBezTo>
                <a:cubicBezTo>
                  <a:pt x="167" y="788"/>
                  <a:pt x="167" y="787"/>
                  <a:pt x="167" y="787"/>
                </a:cubicBezTo>
                <a:cubicBezTo>
                  <a:pt x="167" y="787"/>
                  <a:pt x="166" y="787"/>
                  <a:pt x="166" y="787"/>
                </a:cubicBezTo>
                <a:cubicBezTo>
                  <a:pt x="166" y="787"/>
                  <a:pt x="166" y="785"/>
                  <a:pt x="167" y="784"/>
                </a:cubicBezTo>
                <a:cubicBezTo>
                  <a:pt x="167" y="783"/>
                  <a:pt x="167" y="783"/>
                  <a:pt x="167" y="783"/>
                </a:cubicBezTo>
                <a:cubicBezTo>
                  <a:pt x="168" y="783"/>
                  <a:pt x="168" y="783"/>
                  <a:pt x="168" y="783"/>
                </a:cubicBezTo>
                <a:cubicBezTo>
                  <a:pt x="169" y="783"/>
                  <a:pt x="168" y="782"/>
                  <a:pt x="169" y="783"/>
                </a:cubicBezTo>
                <a:cubicBezTo>
                  <a:pt x="170" y="784"/>
                  <a:pt x="171" y="786"/>
                  <a:pt x="172" y="787"/>
                </a:cubicBezTo>
                <a:cubicBezTo>
                  <a:pt x="173" y="787"/>
                  <a:pt x="173" y="788"/>
                  <a:pt x="172" y="788"/>
                </a:cubicBez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  <a:effectLst>
            <a:outerShdw blurRad="76200" dir="18900000" sy="23000" kx="-1200000" algn="bl" rotWithShape="0">
              <a:prstClr val="black">
                <a:alpha val="20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Calibri" pitchFamily="34" charset="0"/>
            </a:endParaRPr>
          </a:p>
        </p:txBody>
      </p:sp>
      <p:sp>
        <p:nvSpPr>
          <p:cNvPr id="42" name="Title 41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pPr algn="l"/>
            <a:r>
              <a:rPr lang="en-US" sz="3600" dirty="0" smtClean="0">
                <a:latin typeface="Franklin Gothic Medium Cond" pitchFamily="34" charset="0"/>
              </a:rPr>
              <a:t>Goal achievement</a:t>
            </a:r>
            <a:endParaRPr lang="en-US" sz="3600" dirty="0">
              <a:latin typeface="Franklin Gothic Medium Cond" pitchFamily="34" charset="0"/>
            </a:endParaRPr>
          </a:p>
        </p:txBody>
      </p:sp>
      <p:cxnSp>
        <p:nvCxnSpPr>
          <p:cNvPr id="26" name="Straight Connector 25"/>
          <p:cNvCxnSpPr/>
          <p:nvPr/>
        </p:nvCxnSpPr>
        <p:spPr>
          <a:xfrm flipV="1">
            <a:off x="0" y="6235347"/>
            <a:ext cx="9144000" cy="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7902054" y="6357584"/>
            <a:ext cx="101334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>
                <a:latin typeface="Calibri" pitchFamily="34" charset="0"/>
              </a:rPr>
              <a:t>LOGO</a:t>
            </a:r>
            <a:endParaRPr lang="en-US" dirty="0">
              <a:latin typeface="Calibri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4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4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4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4" presetID="4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4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6" presetID="4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/>
      <p:bldP spid="17" grpId="0"/>
      <p:bldP spid="18" grpId="0"/>
      <p:bldP spid="19" grpId="0"/>
    </p:bldLst>
  </p:timing>
</p:sld>
</file>

<file path=ppt/slides/slide2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/>
          <p:cNvSpPr/>
          <p:nvPr/>
        </p:nvSpPr>
        <p:spPr>
          <a:xfrm>
            <a:off x="0" y="4495800"/>
            <a:ext cx="9144000" cy="1752600"/>
          </a:xfrm>
          <a:prstGeom prst="rect">
            <a:avLst/>
          </a:prstGeom>
          <a:solidFill>
            <a:schemeClr val="bg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Calibri" pitchFamily="34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04800" y="2843829"/>
            <a:ext cx="4403678" cy="1143000"/>
          </a:xfrm>
        </p:spPr>
        <p:txBody>
          <a:bodyPr/>
          <a:lstStyle/>
          <a:p>
            <a:r>
              <a:rPr lang="en-US" sz="4000" dirty="0" smtClean="0">
                <a:latin typeface="Franklin Gothic Medium Cond" pitchFamily="34" charset="0"/>
              </a:rPr>
              <a:t>Q &amp; A time</a:t>
            </a:r>
            <a:endParaRPr lang="en-US" sz="4000" dirty="0">
              <a:latin typeface="Franklin Gothic Medium Cond" pitchFamily="34" charset="0"/>
            </a:endParaRPr>
          </a:p>
        </p:txBody>
      </p:sp>
      <p:grpSp>
        <p:nvGrpSpPr>
          <p:cNvPr id="7" name="Group 6"/>
          <p:cNvGrpSpPr/>
          <p:nvPr/>
        </p:nvGrpSpPr>
        <p:grpSpPr>
          <a:xfrm>
            <a:off x="4343400" y="838200"/>
            <a:ext cx="3276600" cy="4800600"/>
            <a:chOff x="4343400" y="838200"/>
            <a:chExt cx="3276600" cy="4800600"/>
          </a:xfrm>
        </p:grpSpPr>
        <p:sp>
          <p:nvSpPr>
            <p:cNvPr id="3" name="Rectangle 2"/>
            <p:cNvSpPr/>
            <p:nvPr/>
          </p:nvSpPr>
          <p:spPr>
            <a:xfrm>
              <a:off x="4343400" y="1143000"/>
              <a:ext cx="3276600" cy="4495800"/>
            </a:xfrm>
            <a:prstGeom prst="rect">
              <a:avLst/>
            </a:prstGeom>
            <a:gradFill>
              <a:gsLst>
                <a:gs pos="0">
                  <a:schemeClr val="accent3">
                    <a:lumMod val="60000"/>
                    <a:lumOff val="40000"/>
                  </a:schemeClr>
                </a:gs>
                <a:gs pos="50000">
                  <a:schemeClr val="accent3">
                    <a:lumMod val="60000"/>
                    <a:lumOff val="40000"/>
                  </a:schemeClr>
                </a:gs>
                <a:gs pos="100000">
                  <a:schemeClr val="accent3">
                    <a:lumMod val="75000"/>
                  </a:schemeClr>
                </a:gs>
              </a:gsLst>
              <a:lin ang="5400000" scaled="0"/>
            </a:gradFill>
            <a:ln>
              <a:solidFill>
                <a:schemeClr val="bg1">
                  <a:lumMod val="50000"/>
                </a:schemeClr>
              </a:solidFill>
            </a:ln>
            <a:effectLst>
              <a:outerShdw blurRad="76200" dir="18900000" sy="23000" kx="-1200000" algn="bl" rotWithShape="0">
                <a:prstClr val="black">
                  <a:alpha val="20000"/>
                </a:prstClr>
              </a:outerShdw>
            </a:effectLst>
            <a:scene3d>
              <a:camera prst="perspectiveHeroicExtremeLeftFacing"/>
              <a:lightRig rig="threePt" dir="t"/>
            </a:scene3d>
            <a:sp3d extrusionH="317500" prstMaterial="dkEdge">
              <a:bevelT w="139700" prst="cross"/>
              <a:extrusionClr>
                <a:schemeClr val="bg1">
                  <a:lumMod val="75000"/>
                </a:schemeClr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Calibri" pitchFamily="34" charset="0"/>
              </a:endParaRPr>
            </a:p>
          </p:txBody>
        </p:sp>
        <p:sp>
          <p:nvSpPr>
            <p:cNvPr id="4" name="TextBox 3"/>
            <p:cNvSpPr txBox="1"/>
            <p:nvPr/>
          </p:nvSpPr>
          <p:spPr>
            <a:xfrm>
              <a:off x="5029200" y="838200"/>
              <a:ext cx="2087431" cy="4708981"/>
            </a:xfrm>
            <a:prstGeom prst="rect">
              <a:avLst/>
            </a:prstGeom>
            <a:noFill/>
          </p:spPr>
          <p:txBody>
            <a:bodyPr wrap="none" rtlCol="0">
              <a:spAutoFit/>
              <a:scene3d>
                <a:camera prst="perspectiveHeroicExtremeLeftFacing"/>
                <a:lightRig rig="threePt" dir="t"/>
              </a:scene3d>
              <a:sp3d extrusionH="171450">
                <a:bevelT w="38100" h="38100" prst="relaxedInset"/>
                <a:extrusionClr>
                  <a:schemeClr val="bg1"/>
                </a:extrusionClr>
              </a:sp3d>
            </a:bodyPr>
            <a:lstStyle/>
            <a:p>
              <a:r>
                <a:rPr lang="en-US" sz="30000" b="1" dirty="0" smtClean="0">
                  <a:ln w="17780" cmpd="sng">
                    <a:solidFill>
                      <a:srgbClr val="FFFFFF"/>
                    </a:solidFill>
                    <a:prstDash val="solid"/>
                    <a:miter lim="800000"/>
                  </a:ln>
                  <a:gradFill rotWithShape="1">
                    <a:gsLst>
                      <a:gs pos="0">
                        <a:srgbClr val="000000">
                          <a:tint val="92000"/>
                          <a:shade val="100000"/>
                          <a:satMod val="150000"/>
                        </a:srgbClr>
                      </a:gs>
                      <a:gs pos="49000">
                        <a:srgbClr val="000000">
                          <a:tint val="89000"/>
                          <a:shade val="90000"/>
                          <a:satMod val="150000"/>
                        </a:srgbClr>
                      </a:gs>
                      <a:gs pos="50000">
                        <a:srgbClr val="000000">
                          <a:tint val="100000"/>
                          <a:shade val="75000"/>
                          <a:satMod val="150000"/>
                        </a:srgbClr>
                      </a:gs>
                      <a:gs pos="95000">
                        <a:srgbClr val="000000">
                          <a:shade val="47000"/>
                          <a:satMod val="150000"/>
                        </a:srgbClr>
                      </a:gs>
                      <a:gs pos="100000">
                        <a:srgbClr val="000000">
                          <a:shade val="39000"/>
                          <a:satMod val="150000"/>
                        </a:srgbClr>
                      </a:gs>
                    </a:gsLst>
                    <a:lin ang="5400000"/>
                  </a:gradFill>
                  <a:effectLst>
                    <a:outerShdw blurRad="50800" algn="tl" rotWithShape="0">
                      <a:srgbClr val="000000"/>
                    </a:outerShdw>
                  </a:effectLst>
                  <a:latin typeface="Franklin Gothic Medium Cond" pitchFamily="34" charset="0"/>
                </a:rPr>
                <a:t>?</a:t>
              </a:r>
              <a:endParaRPr lang="en-US" sz="30000" b="1" dirty="0">
                <a:ln w="17780" cmpd="sng">
                  <a:solidFill>
                    <a:srgbClr val="FFFFFF"/>
                  </a:solidFill>
                  <a:prstDash val="solid"/>
                  <a:miter lim="800000"/>
                </a:ln>
                <a:gradFill rotWithShape="1">
                  <a:gsLst>
                    <a:gs pos="0">
                      <a:srgbClr val="000000">
                        <a:tint val="92000"/>
                        <a:shade val="100000"/>
                        <a:satMod val="150000"/>
                      </a:srgbClr>
                    </a:gs>
                    <a:gs pos="49000">
                      <a:srgbClr val="000000">
                        <a:tint val="89000"/>
                        <a:shade val="90000"/>
                        <a:satMod val="150000"/>
                      </a:srgbClr>
                    </a:gs>
                    <a:gs pos="50000">
                      <a:srgbClr val="000000">
                        <a:tint val="100000"/>
                        <a:shade val="75000"/>
                        <a:satMod val="150000"/>
                      </a:srgbClr>
                    </a:gs>
                    <a:gs pos="95000">
                      <a:srgbClr val="000000">
                        <a:shade val="47000"/>
                        <a:satMod val="150000"/>
                      </a:srgbClr>
                    </a:gs>
                    <a:gs pos="100000">
                      <a:srgbClr val="000000">
                        <a:shade val="39000"/>
                        <a:satMod val="150000"/>
                      </a:srgbClr>
                    </a:gs>
                  </a:gsLst>
                  <a:lin ang="5400000"/>
                </a:gradFill>
                <a:effectLst>
                  <a:outerShdw blurRad="50800" algn="tl" rotWithShape="0">
                    <a:srgbClr val="000000"/>
                  </a:outerShdw>
                </a:effectLst>
                <a:latin typeface="Franklin Gothic Medium Cond" pitchFamily="34" charset="0"/>
              </a:endParaRPr>
            </a:p>
          </p:txBody>
        </p:sp>
      </p:grpSp>
      <p:pic>
        <p:nvPicPr>
          <p:cNvPr id="12" name="Picture 11" descr="11971481161027304197kotik_clock.svg.hi.png"/>
          <p:cNvPicPr>
            <a:picLocks noChangeAspect="1"/>
          </p:cNvPicPr>
          <p:nvPr/>
        </p:nvPicPr>
        <p:blipFill>
          <a:blip r:embed="rId2" cstate="email"/>
          <a:stretch>
            <a:fillRect/>
          </a:stretch>
        </p:blipFill>
        <p:spPr>
          <a:xfrm>
            <a:off x="304800" y="228600"/>
            <a:ext cx="2438400" cy="24384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7977510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5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75" name="Picture 3" descr="C:\Documents and Settings\user\My Documents\My Pictures\fotos\Newones\chess board B W 917971_43245016.jpeg"/>
          <p:cNvPicPr>
            <a:picLocks noChangeAspect="1" noChangeArrowheads="1"/>
          </p:cNvPicPr>
          <p:nvPr/>
        </p:nvPicPr>
        <p:blipFill>
          <a:blip r:embed="rId2" cstate="email"/>
          <a:srcRect/>
          <a:stretch>
            <a:fillRect/>
          </a:stretch>
        </p:blipFill>
        <p:spPr bwMode="auto">
          <a:xfrm>
            <a:off x="0" y="4373814"/>
            <a:ext cx="9144000" cy="2103186"/>
          </a:xfrm>
          <a:prstGeom prst="rect">
            <a:avLst/>
          </a:prstGeom>
          <a:noFill/>
        </p:spPr>
      </p:pic>
      <p:sp>
        <p:nvSpPr>
          <p:cNvPr id="8" name="Title 7"/>
          <p:cNvSpPr>
            <a:spLocks noGrp="1"/>
          </p:cNvSpPr>
          <p:nvPr>
            <p:ph type="title"/>
          </p:nvPr>
        </p:nvSpPr>
        <p:spPr/>
        <p:txBody>
          <a:bodyPr>
            <a:noAutofit/>
          </a:bodyPr>
          <a:lstStyle/>
          <a:p>
            <a:r>
              <a:rPr lang="en-US" sz="48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Questions</a:t>
            </a:r>
            <a:endParaRPr lang="en-US" sz="48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pic>
        <p:nvPicPr>
          <p:cNvPr id="10" name="Picture 9" descr="question mark.png"/>
          <p:cNvPicPr>
            <a:picLocks noChangeAspect="1"/>
          </p:cNvPicPr>
          <p:nvPr/>
        </p:nvPicPr>
        <p:blipFill>
          <a:blip r:embed="rId3" cstate="email">
            <a:grayscl/>
          </a:blip>
          <a:srcRect/>
          <a:stretch>
            <a:fillRect/>
          </a:stretch>
        </p:blipFill>
        <p:spPr>
          <a:xfrm>
            <a:off x="4876800" y="2362200"/>
            <a:ext cx="2286000" cy="2286000"/>
          </a:xfrm>
          <a:prstGeom prst="rect">
            <a:avLst/>
          </a:prstGeom>
        </p:spPr>
      </p:pic>
      <p:pic>
        <p:nvPicPr>
          <p:cNvPr id="3078" name="Picture 6" descr="C:\Documents and Settings\user\Desktop\INTERNAL\Useful stuff by Ram\People silhouettes\stock-photo-senior-asian-business-man-from-the-back-looking-at-something-over-a-white-background-53901292.png"/>
          <p:cNvPicPr>
            <a:picLocks noChangeAspect="1" noChangeArrowheads="1"/>
          </p:cNvPicPr>
          <p:nvPr/>
        </p:nvPicPr>
        <p:blipFill>
          <a:blip r:embed="rId4" cstate="email"/>
          <a:srcRect/>
          <a:stretch>
            <a:fillRect/>
          </a:stretch>
        </p:blipFill>
        <p:spPr bwMode="auto">
          <a:xfrm flipH="1">
            <a:off x="3276600" y="3573306"/>
            <a:ext cx="1600200" cy="2505869"/>
          </a:xfrm>
          <a:prstGeom prst="rect">
            <a:avLst/>
          </a:prstGeom>
          <a:noFill/>
        </p:spPr>
      </p:pic>
    </p:spTree>
    <p:extLst>
      <p:ext uri="{BB962C8B-B14F-4D97-AF65-F5344CB8AC3E}">
        <p14:creationId xmlns:p14="http://schemas.microsoft.com/office/powerpoint/2010/main" val="2757979442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3"/>
          <p:cNvGrpSpPr>
            <a:grpSpLocks/>
          </p:cNvGrpSpPr>
          <p:nvPr/>
        </p:nvGrpSpPr>
        <p:grpSpPr bwMode="auto">
          <a:xfrm>
            <a:off x="0" y="4465260"/>
            <a:ext cx="9144000" cy="1676400"/>
            <a:chOff x="0" y="2086"/>
            <a:chExt cx="5760" cy="1056"/>
          </a:xfrm>
        </p:grpSpPr>
        <p:sp>
          <p:nvSpPr>
            <p:cNvPr id="13" name="Rectangle 3"/>
            <p:cNvSpPr>
              <a:spLocks noChangeArrowheads="1"/>
            </p:cNvSpPr>
            <p:nvPr/>
          </p:nvSpPr>
          <p:spPr bwMode="gray">
            <a:xfrm>
              <a:off x="0" y="2325"/>
              <a:ext cx="5760" cy="817"/>
            </a:xfrm>
            <a:prstGeom prst="rect">
              <a:avLst/>
            </a:prstGeom>
            <a:gradFill rotWithShape="1">
              <a:gsLst>
                <a:gs pos="0">
                  <a:srgbClr val="DDDDDD"/>
                </a:gs>
                <a:gs pos="100000">
                  <a:srgbClr val="FFFFFF"/>
                </a:gs>
              </a:gsLst>
              <a:lin ang="5400000" scaled="1"/>
            </a:gradFill>
            <a:ln w="9525">
              <a:noFill/>
              <a:miter lim="800000"/>
              <a:headEnd/>
              <a:tailEnd/>
            </a:ln>
          </p:spPr>
          <p:txBody>
            <a:bodyPr wrap="none" lIns="90000" tIns="90000" rIns="72000" bIns="90000" anchor="ctr"/>
            <a:lstStyle/>
            <a:p>
              <a:pPr algn="ctr" eaLnBrk="0" hangingPunct="0"/>
              <a:endParaRPr lang="en-US" noProof="1">
                <a:latin typeface="Calibri" pitchFamily="34" charset="0"/>
                <a:cs typeface="Arial" charset="0"/>
              </a:endParaRPr>
            </a:p>
          </p:txBody>
        </p:sp>
        <p:sp>
          <p:nvSpPr>
            <p:cNvPr id="14" name="Rectangle 25"/>
            <p:cNvSpPr>
              <a:spLocks noChangeArrowheads="1"/>
            </p:cNvSpPr>
            <p:nvPr/>
          </p:nvSpPr>
          <p:spPr bwMode="gray">
            <a:xfrm flipV="1">
              <a:off x="0" y="2086"/>
              <a:ext cx="5760" cy="246"/>
            </a:xfrm>
            <a:prstGeom prst="rect">
              <a:avLst/>
            </a:prstGeom>
            <a:gradFill rotWithShape="1">
              <a:gsLst>
                <a:gs pos="0">
                  <a:srgbClr val="DBDBDB"/>
                </a:gs>
                <a:gs pos="100000">
                  <a:srgbClr val="FFFFFF"/>
                </a:gs>
              </a:gsLst>
              <a:lin ang="5400000" scaled="1"/>
            </a:gradFill>
            <a:ln w="9525">
              <a:noFill/>
              <a:miter lim="800000"/>
              <a:headEnd/>
              <a:tailEnd/>
            </a:ln>
          </p:spPr>
          <p:txBody>
            <a:bodyPr rot="10800000" wrap="none" lIns="90000" tIns="90000" rIns="72000" bIns="90000" anchor="ctr"/>
            <a:lstStyle/>
            <a:p>
              <a:pPr algn="ctr" eaLnBrk="0" hangingPunct="0"/>
              <a:endParaRPr lang="en-US" noProof="1">
                <a:latin typeface="Calibri" pitchFamily="34" charset="0"/>
                <a:cs typeface="Arial" charset="0"/>
              </a:endParaRPr>
            </a:p>
          </p:txBody>
        </p:sp>
      </p:grpSp>
      <p:sp>
        <p:nvSpPr>
          <p:cNvPr id="5" name="Title 4"/>
          <p:cNvSpPr>
            <a:spLocks noGrp="1"/>
          </p:cNvSpPr>
          <p:nvPr>
            <p:ph type="title"/>
          </p:nvPr>
        </p:nvSpPr>
        <p:spPr>
          <a:xfrm>
            <a:off x="5105400" y="2590800"/>
            <a:ext cx="3733800" cy="1143000"/>
          </a:xfrm>
        </p:spPr>
        <p:txBody>
          <a:bodyPr>
            <a:noAutofit/>
          </a:bodyPr>
          <a:lstStyle/>
          <a:p>
            <a:r>
              <a:rPr lang="en-US" sz="4800" dirty="0" smtClean="0"/>
              <a:t>Questions around the discussion</a:t>
            </a:r>
            <a:endParaRPr lang="en-US" sz="4800" dirty="0"/>
          </a:p>
        </p:txBody>
      </p:sp>
      <p:sp>
        <p:nvSpPr>
          <p:cNvPr id="6" name="Oval 5"/>
          <p:cNvSpPr/>
          <p:nvPr/>
        </p:nvSpPr>
        <p:spPr>
          <a:xfrm>
            <a:off x="2286000" y="1052052"/>
            <a:ext cx="731642" cy="731642"/>
          </a:xfrm>
          <a:prstGeom prst="ellipse">
            <a:avLst/>
          </a:prstGeom>
          <a:gradFill flip="none" rotWithShape="1">
            <a:gsLst>
              <a:gs pos="0">
                <a:schemeClr val="accent3">
                  <a:lumMod val="20000"/>
                  <a:lumOff val="80000"/>
                </a:schemeClr>
              </a:gs>
              <a:gs pos="41000">
                <a:srgbClr val="FFC000"/>
              </a:gs>
              <a:gs pos="100000">
                <a:schemeClr val="tx1">
                  <a:lumMod val="95000"/>
                  <a:lumOff val="5000"/>
                </a:schemeClr>
              </a:gs>
            </a:gsLst>
            <a:path path="circle">
              <a:fillToRect l="50000" t="50000" r="50000" b="50000"/>
            </a:path>
            <a:tileRect/>
          </a:gradFill>
          <a:ln w="76200">
            <a:noFill/>
          </a:ln>
          <a:effectLst/>
          <a:scene3d>
            <a:camera prst="orthographicFront"/>
            <a:lightRig rig="flat" dir="t"/>
          </a:scene3d>
          <a:sp3d prstMaterial="powder">
            <a:bevelT w="234950" h="82550" prst="softRound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9900" dirty="0">
              <a:solidFill>
                <a:schemeClr val="tx1"/>
              </a:solidFill>
              <a:latin typeface="Calibri" pitchFamily="34" charset="0"/>
            </a:endParaRPr>
          </a:p>
        </p:txBody>
      </p:sp>
      <p:sp>
        <p:nvSpPr>
          <p:cNvPr id="7" name="Oval 6"/>
          <p:cNvSpPr/>
          <p:nvPr/>
        </p:nvSpPr>
        <p:spPr>
          <a:xfrm>
            <a:off x="3962400" y="4267200"/>
            <a:ext cx="731642" cy="731642"/>
          </a:xfrm>
          <a:prstGeom prst="ellipse">
            <a:avLst/>
          </a:prstGeom>
          <a:gradFill flip="none" rotWithShape="1">
            <a:gsLst>
              <a:gs pos="0">
                <a:schemeClr val="accent3">
                  <a:lumMod val="20000"/>
                  <a:lumOff val="80000"/>
                </a:schemeClr>
              </a:gs>
              <a:gs pos="41000">
                <a:srgbClr val="FF0000"/>
              </a:gs>
              <a:gs pos="100000">
                <a:schemeClr val="tx1">
                  <a:lumMod val="95000"/>
                  <a:lumOff val="5000"/>
                </a:schemeClr>
              </a:gs>
            </a:gsLst>
            <a:path path="circle">
              <a:fillToRect l="50000" t="50000" r="50000" b="50000"/>
            </a:path>
            <a:tileRect/>
          </a:gradFill>
          <a:ln w="76200">
            <a:noFill/>
          </a:ln>
          <a:effectLst/>
          <a:scene3d>
            <a:camera prst="orthographicFront"/>
            <a:lightRig rig="flat" dir="t"/>
          </a:scene3d>
          <a:sp3d prstMaterial="powder">
            <a:bevelT w="234950" h="82550" prst="softRound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9900" dirty="0">
              <a:solidFill>
                <a:schemeClr val="tx1"/>
              </a:solidFill>
              <a:latin typeface="Calibri" pitchFamily="34" charset="0"/>
            </a:endParaRPr>
          </a:p>
        </p:txBody>
      </p:sp>
      <p:sp>
        <p:nvSpPr>
          <p:cNvPr id="8" name="Oval 7"/>
          <p:cNvSpPr/>
          <p:nvPr/>
        </p:nvSpPr>
        <p:spPr>
          <a:xfrm>
            <a:off x="243840" y="3779398"/>
            <a:ext cx="731642" cy="731642"/>
          </a:xfrm>
          <a:prstGeom prst="ellipse">
            <a:avLst/>
          </a:prstGeom>
          <a:gradFill flip="none" rotWithShape="1">
            <a:gsLst>
              <a:gs pos="0">
                <a:schemeClr val="accent3">
                  <a:lumMod val="20000"/>
                  <a:lumOff val="80000"/>
                </a:schemeClr>
              </a:gs>
              <a:gs pos="41000">
                <a:srgbClr val="92D050"/>
              </a:gs>
              <a:gs pos="100000">
                <a:schemeClr val="tx1">
                  <a:lumMod val="95000"/>
                  <a:lumOff val="5000"/>
                </a:schemeClr>
              </a:gs>
            </a:gsLst>
            <a:path path="circle">
              <a:fillToRect l="50000" t="50000" r="50000" b="50000"/>
            </a:path>
            <a:tileRect/>
          </a:gradFill>
          <a:ln w="76200">
            <a:noFill/>
          </a:ln>
          <a:effectLst/>
          <a:scene3d>
            <a:camera prst="orthographicFront"/>
            <a:lightRig rig="flat" dir="t"/>
          </a:scene3d>
          <a:sp3d prstMaterial="powder">
            <a:bevelT w="234950" h="82550" prst="softRound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9900" dirty="0">
              <a:solidFill>
                <a:schemeClr val="tx1"/>
              </a:solidFill>
              <a:latin typeface="Calibri" pitchFamily="34" charset="0"/>
            </a:endParaRPr>
          </a:p>
        </p:txBody>
      </p:sp>
      <p:sp>
        <p:nvSpPr>
          <p:cNvPr id="10" name="Oval 9"/>
          <p:cNvSpPr/>
          <p:nvPr/>
        </p:nvSpPr>
        <p:spPr>
          <a:xfrm>
            <a:off x="952500" y="1866900"/>
            <a:ext cx="3276600" cy="3276600"/>
          </a:xfrm>
          <a:prstGeom prst="ellipse">
            <a:avLst/>
          </a:prstGeom>
          <a:gradFill flip="none" rotWithShape="1">
            <a:gsLst>
              <a:gs pos="0">
                <a:schemeClr val="bg2">
                  <a:lumMod val="50000"/>
                  <a:shade val="30000"/>
                  <a:satMod val="115000"/>
                </a:schemeClr>
              </a:gs>
              <a:gs pos="50000">
                <a:schemeClr val="bg2">
                  <a:lumMod val="50000"/>
                  <a:shade val="67500"/>
                  <a:satMod val="115000"/>
                </a:schemeClr>
              </a:gs>
              <a:gs pos="100000">
                <a:schemeClr val="bg2">
                  <a:lumMod val="50000"/>
                  <a:shade val="100000"/>
                  <a:satMod val="115000"/>
                </a:schemeClr>
              </a:gs>
            </a:gsLst>
            <a:lin ang="16200000" scaled="1"/>
            <a:tileRect/>
          </a:gradFill>
          <a:ln w="76200">
            <a:noFill/>
          </a:ln>
          <a:effectLst/>
          <a:scene3d>
            <a:camera prst="orthographicFront"/>
            <a:lightRig rig="flat" dir="t"/>
          </a:scene3d>
          <a:sp3d prstMaterial="powder">
            <a:bevelT w="234950" h="82550" prst="softRound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9900" dirty="0" smtClean="0">
                <a:solidFill>
                  <a:schemeClr val="bg1"/>
                </a:solidFill>
                <a:latin typeface="Calibri" pitchFamily="34" charset="0"/>
              </a:rPr>
              <a:t>?</a:t>
            </a:r>
            <a:endParaRPr lang="en-US" sz="19900" dirty="0">
              <a:solidFill>
                <a:schemeClr val="bg1"/>
              </a:solidFill>
              <a:latin typeface="Calibri" pitchFamily="34" charset="0"/>
            </a:endParaRPr>
          </a:p>
        </p:txBody>
      </p:sp>
      <p:sp>
        <p:nvSpPr>
          <p:cNvPr id="11" name="Ellipse 53"/>
          <p:cNvSpPr/>
          <p:nvPr/>
        </p:nvSpPr>
        <p:spPr bwMode="auto">
          <a:xfrm>
            <a:off x="808704" y="5813328"/>
            <a:ext cx="3536664" cy="322426"/>
          </a:xfrm>
          <a:prstGeom prst="ellipse">
            <a:avLst/>
          </a:prstGeom>
          <a:gradFill flip="none" rotWithShape="1">
            <a:gsLst>
              <a:gs pos="24000">
                <a:sysClr val="windowText" lastClr="000000">
                  <a:alpha val="24000"/>
                </a:sysClr>
              </a:gs>
              <a:gs pos="100000">
                <a:sysClr val="window" lastClr="FFFFFF">
                  <a:alpha val="0"/>
                </a:sysClr>
              </a:gs>
            </a:gsLst>
            <a:path path="shape">
              <a:fillToRect l="50000" t="50000" r="50000" b="50000"/>
            </a:path>
            <a:tileRect/>
          </a:gradFill>
          <a:ln w="9525" cap="flat" cmpd="sng" algn="ctr">
            <a:noFill/>
            <a:prstDash val="solid"/>
          </a:ln>
          <a:effectLst/>
        </p:spPr>
        <p:txBody>
          <a:bodyPr anchor="ctr"/>
          <a:lstStyle/>
          <a:p>
            <a:pPr algn="ctr">
              <a:defRPr/>
            </a:pPr>
            <a:endParaRPr lang="da-DK">
              <a:solidFill>
                <a:srgbClr val="FFFFFF"/>
              </a:solidFill>
              <a:latin typeface="Calibri" charset="0"/>
              <a:ea typeface="ＭＳ Ｐゴシック" charset="-128"/>
            </a:endParaRPr>
          </a:p>
        </p:txBody>
      </p:sp>
      <p:sp>
        <p:nvSpPr>
          <p:cNvPr id="12" name="Oval 11"/>
          <p:cNvSpPr/>
          <p:nvPr/>
        </p:nvSpPr>
        <p:spPr>
          <a:xfrm>
            <a:off x="1356421" y="2057400"/>
            <a:ext cx="2468758" cy="2160636"/>
          </a:xfrm>
          <a:prstGeom prst="ellipse">
            <a:avLst/>
          </a:prstGeom>
          <a:gradFill>
            <a:gsLst>
              <a:gs pos="0">
                <a:schemeClr val="bg1"/>
              </a:gs>
              <a:gs pos="76000">
                <a:schemeClr val="bg1">
                  <a:alpha val="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bg1"/>
              </a:solidFill>
              <a:latin typeface="Calibri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564371316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0" presetClass="path" presetSubtype="0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66667E-6 3.66327E-6 C 0.0375 0.00416 0.07518 0.00855 0.10781 0.03631 C 0.14045 0.06406 0.17917 0.11355 0.19601 0.16605 C 0.21285 0.21855 0.21163 0.29949 0.20903 0.35106 C 0.20643 0.40263 0.19341 0.43917 0.18038 0.47572 " pathEditMode="relative" ptsTypes="aaaaA">
                                      <p:cBhvr>
                                        <p:cTn id="6" dur="2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7" presetID="0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88889E-6 1.3876E-7 C -0.01181 0.03076 -0.02361 0.06152 -0.0467 0.08302 C -0.06979 0.10453 -0.10278 0.12303 -0.13889 0.12974 C -0.175 0.13645 -0.22743 0.13598 -0.26354 0.1228 C -0.29965 0.10962 -0.33229 0.08187 -0.35573 0.05018 C -0.37917 0.0185 -0.39149 -0.02452 -0.40382 -0.06753 " pathEditMode="relative" ptsTypes="aaaaaA">
                                      <p:cBhvr>
                                        <p:cTn id="8" dur="2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9" presetID="0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77778E-6 1.12858E-6 C -0.00538 -0.02868 -0.01076 -0.05736 -0.0092 -0.0969 C -0.00764 -0.13668 -0.01111 -0.19103 0.00903 -0.23705 C 0.02917 -0.28307 0.07552 -0.34598 0.11163 -0.37373 C 0.14774 -0.40148 0.18681 -0.40241 0.22587 -0.4031 " pathEditMode="relative" ptsTypes="aaaaA">
                                      <p:cBhvr>
                                        <p:cTn id="10" dur="2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7" grpId="0" animBg="1"/>
      <p:bldP spid="8" grpId="0" animBg="1"/>
    </p:bldLst>
  </p:timing>
</p:sld>
</file>

<file path=ppt/slides/slide2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058862"/>
          </a:xfrm>
        </p:spPr>
        <p:txBody>
          <a:bodyPr/>
          <a:lstStyle/>
          <a:p>
            <a:r>
              <a:rPr lang="en-US" dirty="0" smtClean="0"/>
              <a:t>Questions &amp; Answer Session</a:t>
            </a:r>
            <a:endParaRPr lang="en-US" dirty="0"/>
          </a:p>
        </p:txBody>
      </p:sp>
      <p:pic>
        <p:nvPicPr>
          <p:cNvPr id="4" name="Picture 3" descr="question mark gold.png"/>
          <p:cNvPicPr>
            <a:picLocks noChangeAspect="1"/>
          </p:cNvPicPr>
          <p:nvPr/>
        </p:nvPicPr>
        <p:blipFill>
          <a:blip r:embed="rId2" cstate="email"/>
          <a:srcRect/>
          <a:stretch>
            <a:fillRect/>
          </a:stretch>
        </p:blipFill>
        <p:spPr>
          <a:xfrm>
            <a:off x="1295400" y="2057400"/>
            <a:ext cx="5105400" cy="3810000"/>
          </a:xfrm>
          <a:prstGeom prst="rect">
            <a:avLst/>
          </a:prstGeom>
        </p:spPr>
      </p:pic>
      <p:sp>
        <p:nvSpPr>
          <p:cNvPr id="5" name="Freeform 15"/>
          <p:cNvSpPr>
            <a:spLocks noEditPoints="1"/>
          </p:cNvSpPr>
          <p:nvPr/>
        </p:nvSpPr>
        <p:spPr bwMode="auto">
          <a:xfrm>
            <a:off x="6477000" y="2362200"/>
            <a:ext cx="914400" cy="2692480"/>
          </a:xfrm>
          <a:custGeom>
            <a:avLst/>
            <a:gdLst/>
            <a:ahLst/>
            <a:cxnLst>
              <a:cxn ang="0">
                <a:pos x="249" y="226"/>
              </a:cxn>
              <a:cxn ang="0">
                <a:pos x="243" y="172"/>
              </a:cxn>
              <a:cxn ang="0">
                <a:pos x="238" y="145"/>
              </a:cxn>
              <a:cxn ang="0">
                <a:pos x="218" y="127"/>
              </a:cxn>
              <a:cxn ang="0">
                <a:pos x="171" y="109"/>
              </a:cxn>
              <a:cxn ang="0">
                <a:pos x="154" y="97"/>
              </a:cxn>
              <a:cxn ang="0">
                <a:pos x="146" y="75"/>
              </a:cxn>
              <a:cxn ang="0">
                <a:pos x="151" y="49"/>
              </a:cxn>
              <a:cxn ang="0">
                <a:pos x="94" y="6"/>
              </a:cxn>
              <a:cxn ang="0">
                <a:pos x="72" y="68"/>
              </a:cxn>
              <a:cxn ang="0">
                <a:pos x="84" y="96"/>
              </a:cxn>
              <a:cxn ang="0">
                <a:pos x="89" y="124"/>
              </a:cxn>
              <a:cxn ang="0">
                <a:pos x="63" y="151"/>
              </a:cxn>
              <a:cxn ang="0">
                <a:pos x="44" y="169"/>
              </a:cxn>
              <a:cxn ang="0">
                <a:pos x="38" y="200"/>
              </a:cxn>
              <a:cxn ang="0">
                <a:pos x="35" y="256"/>
              </a:cxn>
              <a:cxn ang="0">
                <a:pos x="31" y="289"/>
              </a:cxn>
              <a:cxn ang="0">
                <a:pos x="23" y="316"/>
              </a:cxn>
              <a:cxn ang="0">
                <a:pos x="24" y="344"/>
              </a:cxn>
              <a:cxn ang="0">
                <a:pos x="12" y="370"/>
              </a:cxn>
              <a:cxn ang="0">
                <a:pos x="0" y="415"/>
              </a:cxn>
              <a:cxn ang="0">
                <a:pos x="23" y="413"/>
              </a:cxn>
              <a:cxn ang="0">
                <a:pos x="31" y="463"/>
              </a:cxn>
              <a:cxn ang="0">
                <a:pos x="50" y="612"/>
              </a:cxn>
              <a:cxn ang="0">
                <a:pos x="69" y="686"/>
              </a:cxn>
              <a:cxn ang="0">
                <a:pos x="83" y="753"/>
              </a:cxn>
              <a:cxn ang="0">
                <a:pos x="90" y="777"/>
              </a:cxn>
              <a:cxn ang="0">
                <a:pos x="86" y="785"/>
              </a:cxn>
              <a:cxn ang="0">
                <a:pos x="64" y="791"/>
              </a:cxn>
              <a:cxn ang="0">
                <a:pos x="42" y="803"/>
              </a:cxn>
              <a:cxn ang="0">
                <a:pos x="42" y="810"/>
              </a:cxn>
              <a:cxn ang="0">
                <a:pos x="78" y="817"/>
              </a:cxn>
              <a:cxn ang="0">
                <a:pos x="121" y="804"/>
              </a:cxn>
              <a:cxn ang="0">
                <a:pos x="141" y="810"/>
              </a:cxn>
              <a:cxn ang="0">
                <a:pos x="171" y="804"/>
              </a:cxn>
              <a:cxn ang="0">
                <a:pos x="171" y="813"/>
              </a:cxn>
              <a:cxn ang="0">
                <a:pos x="161" y="826"/>
              </a:cxn>
              <a:cxn ang="0">
                <a:pos x="152" y="838"/>
              </a:cxn>
              <a:cxn ang="0">
                <a:pos x="176" y="849"/>
              </a:cxn>
              <a:cxn ang="0">
                <a:pos x="226" y="836"/>
              </a:cxn>
              <a:cxn ang="0">
                <a:pos x="228" y="810"/>
              </a:cxn>
              <a:cxn ang="0">
                <a:pos x="231" y="792"/>
              </a:cxn>
              <a:cxn ang="0">
                <a:pos x="221" y="748"/>
              </a:cxn>
              <a:cxn ang="0">
                <a:pos x="221" y="680"/>
              </a:cxn>
              <a:cxn ang="0">
                <a:pos x="210" y="593"/>
              </a:cxn>
              <a:cxn ang="0">
                <a:pos x="205" y="474"/>
              </a:cxn>
              <a:cxn ang="0">
                <a:pos x="202" y="415"/>
              </a:cxn>
              <a:cxn ang="0">
                <a:pos x="218" y="397"/>
              </a:cxn>
              <a:cxn ang="0">
                <a:pos x="231" y="379"/>
              </a:cxn>
              <a:cxn ang="0">
                <a:pos x="235" y="362"/>
              </a:cxn>
              <a:cxn ang="0">
                <a:pos x="250" y="312"/>
              </a:cxn>
              <a:cxn ang="0">
                <a:pos x="150" y="695"/>
              </a:cxn>
              <a:cxn ang="0">
                <a:pos x="141" y="608"/>
              </a:cxn>
              <a:cxn ang="0">
                <a:pos x="145" y="596"/>
              </a:cxn>
              <a:cxn ang="0">
                <a:pos x="152" y="647"/>
              </a:cxn>
              <a:cxn ang="0">
                <a:pos x="159" y="722"/>
              </a:cxn>
              <a:cxn ang="0">
                <a:pos x="157" y="744"/>
              </a:cxn>
              <a:cxn ang="0">
                <a:pos x="160" y="746"/>
              </a:cxn>
              <a:cxn ang="0">
                <a:pos x="170" y="798"/>
              </a:cxn>
              <a:cxn ang="0">
                <a:pos x="167" y="783"/>
              </a:cxn>
            </a:cxnLst>
            <a:rect l="0" t="0" r="r" b="b"/>
            <a:pathLst>
              <a:path w="258" h="850">
                <a:moveTo>
                  <a:pt x="258" y="276"/>
                </a:moveTo>
                <a:cubicBezTo>
                  <a:pt x="258" y="274"/>
                  <a:pt x="257" y="270"/>
                  <a:pt x="257" y="266"/>
                </a:cubicBezTo>
                <a:cubicBezTo>
                  <a:pt x="257" y="262"/>
                  <a:pt x="256" y="259"/>
                  <a:pt x="256" y="256"/>
                </a:cubicBezTo>
                <a:cubicBezTo>
                  <a:pt x="255" y="254"/>
                  <a:pt x="253" y="246"/>
                  <a:pt x="253" y="244"/>
                </a:cubicBezTo>
                <a:cubicBezTo>
                  <a:pt x="252" y="242"/>
                  <a:pt x="252" y="239"/>
                  <a:pt x="251" y="237"/>
                </a:cubicBezTo>
                <a:cubicBezTo>
                  <a:pt x="250" y="234"/>
                  <a:pt x="249" y="227"/>
                  <a:pt x="249" y="226"/>
                </a:cubicBezTo>
                <a:cubicBezTo>
                  <a:pt x="249" y="225"/>
                  <a:pt x="250" y="222"/>
                  <a:pt x="250" y="221"/>
                </a:cubicBezTo>
                <a:cubicBezTo>
                  <a:pt x="250" y="219"/>
                  <a:pt x="250" y="214"/>
                  <a:pt x="250" y="210"/>
                </a:cubicBezTo>
                <a:cubicBezTo>
                  <a:pt x="250" y="206"/>
                  <a:pt x="250" y="204"/>
                  <a:pt x="249" y="200"/>
                </a:cubicBezTo>
                <a:cubicBezTo>
                  <a:pt x="249" y="196"/>
                  <a:pt x="247" y="188"/>
                  <a:pt x="246" y="186"/>
                </a:cubicBezTo>
                <a:cubicBezTo>
                  <a:pt x="246" y="183"/>
                  <a:pt x="245" y="181"/>
                  <a:pt x="244" y="179"/>
                </a:cubicBezTo>
                <a:cubicBezTo>
                  <a:pt x="244" y="177"/>
                  <a:pt x="243" y="173"/>
                  <a:pt x="243" y="172"/>
                </a:cubicBezTo>
                <a:cubicBezTo>
                  <a:pt x="243" y="171"/>
                  <a:pt x="243" y="168"/>
                  <a:pt x="243" y="167"/>
                </a:cubicBezTo>
                <a:cubicBezTo>
                  <a:pt x="242" y="166"/>
                  <a:pt x="242" y="164"/>
                  <a:pt x="242" y="164"/>
                </a:cubicBezTo>
                <a:cubicBezTo>
                  <a:pt x="242" y="163"/>
                  <a:pt x="242" y="161"/>
                  <a:pt x="241" y="159"/>
                </a:cubicBezTo>
                <a:cubicBezTo>
                  <a:pt x="241" y="158"/>
                  <a:pt x="241" y="158"/>
                  <a:pt x="241" y="157"/>
                </a:cubicBezTo>
                <a:cubicBezTo>
                  <a:pt x="241" y="156"/>
                  <a:pt x="240" y="153"/>
                  <a:pt x="240" y="151"/>
                </a:cubicBezTo>
                <a:cubicBezTo>
                  <a:pt x="239" y="148"/>
                  <a:pt x="238" y="146"/>
                  <a:pt x="238" y="145"/>
                </a:cubicBezTo>
                <a:cubicBezTo>
                  <a:pt x="238" y="144"/>
                  <a:pt x="237" y="142"/>
                  <a:pt x="237" y="140"/>
                </a:cubicBezTo>
                <a:cubicBezTo>
                  <a:pt x="236" y="139"/>
                  <a:pt x="235" y="138"/>
                  <a:pt x="234" y="136"/>
                </a:cubicBezTo>
                <a:cubicBezTo>
                  <a:pt x="233" y="135"/>
                  <a:pt x="230" y="133"/>
                  <a:pt x="230" y="132"/>
                </a:cubicBezTo>
                <a:cubicBezTo>
                  <a:pt x="229" y="132"/>
                  <a:pt x="227" y="130"/>
                  <a:pt x="226" y="130"/>
                </a:cubicBezTo>
                <a:cubicBezTo>
                  <a:pt x="225" y="130"/>
                  <a:pt x="225" y="130"/>
                  <a:pt x="224" y="129"/>
                </a:cubicBezTo>
                <a:cubicBezTo>
                  <a:pt x="223" y="128"/>
                  <a:pt x="219" y="127"/>
                  <a:pt x="218" y="127"/>
                </a:cubicBezTo>
                <a:cubicBezTo>
                  <a:pt x="216" y="127"/>
                  <a:pt x="215" y="126"/>
                  <a:pt x="213" y="125"/>
                </a:cubicBezTo>
                <a:cubicBezTo>
                  <a:pt x="212" y="124"/>
                  <a:pt x="203" y="122"/>
                  <a:pt x="199" y="120"/>
                </a:cubicBezTo>
                <a:cubicBezTo>
                  <a:pt x="195" y="118"/>
                  <a:pt x="187" y="115"/>
                  <a:pt x="185" y="114"/>
                </a:cubicBezTo>
                <a:cubicBezTo>
                  <a:pt x="182" y="112"/>
                  <a:pt x="177" y="111"/>
                  <a:pt x="176" y="111"/>
                </a:cubicBezTo>
                <a:cubicBezTo>
                  <a:pt x="174" y="110"/>
                  <a:pt x="172" y="110"/>
                  <a:pt x="172" y="110"/>
                </a:cubicBezTo>
                <a:cubicBezTo>
                  <a:pt x="171" y="110"/>
                  <a:pt x="171" y="109"/>
                  <a:pt x="171" y="109"/>
                </a:cubicBezTo>
                <a:cubicBezTo>
                  <a:pt x="171" y="108"/>
                  <a:pt x="170" y="108"/>
                  <a:pt x="169" y="108"/>
                </a:cubicBezTo>
                <a:cubicBezTo>
                  <a:pt x="169" y="108"/>
                  <a:pt x="168" y="108"/>
                  <a:pt x="167" y="107"/>
                </a:cubicBezTo>
                <a:cubicBezTo>
                  <a:pt x="166" y="107"/>
                  <a:pt x="165" y="105"/>
                  <a:pt x="164" y="104"/>
                </a:cubicBezTo>
                <a:cubicBezTo>
                  <a:pt x="162" y="102"/>
                  <a:pt x="160" y="100"/>
                  <a:pt x="160" y="99"/>
                </a:cubicBezTo>
                <a:cubicBezTo>
                  <a:pt x="159" y="98"/>
                  <a:pt x="159" y="97"/>
                  <a:pt x="158" y="97"/>
                </a:cubicBezTo>
                <a:cubicBezTo>
                  <a:pt x="156" y="97"/>
                  <a:pt x="155" y="97"/>
                  <a:pt x="154" y="97"/>
                </a:cubicBezTo>
                <a:cubicBezTo>
                  <a:pt x="154" y="97"/>
                  <a:pt x="153" y="97"/>
                  <a:pt x="153" y="96"/>
                </a:cubicBezTo>
                <a:cubicBezTo>
                  <a:pt x="152" y="95"/>
                  <a:pt x="151" y="93"/>
                  <a:pt x="150" y="91"/>
                </a:cubicBezTo>
                <a:cubicBezTo>
                  <a:pt x="149" y="89"/>
                  <a:pt x="149" y="90"/>
                  <a:pt x="149" y="89"/>
                </a:cubicBezTo>
                <a:cubicBezTo>
                  <a:pt x="148" y="88"/>
                  <a:pt x="147" y="87"/>
                  <a:pt x="147" y="87"/>
                </a:cubicBezTo>
                <a:cubicBezTo>
                  <a:pt x="146" y="87"/>
                  <a:pt x="146" y="87"/>
                  <a:pt x="146" y="85"/>
                </a:cubicBezTo>
                <a:cubicBezTo>
                  <a:pt x="146" y="84"/>
                  <a:pt x="146" y="76"/>
                  <a:pt x="146" y="75"/>
                </a:cubicBezTo>
                <a:cubicBezTo>
                  <a:pt x="146" y="74"/>
                  <a:pt x="146" y="74"/>
                  <a:pt x="146" y="73"/>
                </a:cubicBezTo>
                <a:cubicBezTo>
                  <a:pt x="147" y="73"/>
                  <a:pt x="147" y="73"/>
                  <a:pt x="148" y="72"/>
                </a:cubicBezTo>
                <a:cubicBezTo>
                  <a:pt x="149" y="70"/>
                  <a:pt x="150" y="68"/>
                  <a:pt x="150" y="67"/>
                </a:cubicBezTo>
                <a:cubicBezTo>
                  <a:pt x="151" y="66"/>
                  <a:pt x="152" y="64"/>
                  <a:pt x="152" y="62"/>
                </a:cubicBezTo>
                <a:cubicBezTo>
                  <a:pt x="152" y="60"/>
                  <a:pt x="153" y="56"/>
                  <a:pt x="153" y="54"/>
                </a:cubicBezTo>
                <a:cubicBezTo>
                  <a:pt x="153" y="52"/>
                  <a:pt x="152" y="50"/>
                  <a:pt x="151" y="49"/>
                </a:cubicBezTo>
                <a:cubicBezTo>
                  <a:pt x="151" y="48"/>
                  <a:pt x="151" y="47"/>
                  <a:pt x="150" y="46"/>
                </a:cubicBezTo>
                <a:cubicBezTo>
                  <a:pt x="150" y="45"/>
                  <a:pt x="148" y="45"/>
                  <a:pt x="147" y="45"/>
                </a:cubicBezTo>
                <a:cubicBezTo>
                  <a:pt x="147" y="45"/>
                  <a:pt x="147" y="45"/>
                  <a:pt x="147" y="43"/>
                </a:cubicBezTo>
                <a:cubicBezTo>
                  <a:pt x="147" y="41"/>
                  <a:pt x="146" y="33"/>
                  <a:pt x="144" y="30"/>
                </a:cubicBezTo>
                <a:cubicBezTo>
                  <a:pt x="139" y="16"/>
                  <a:pt x="130" y="9"/>
                  <a:pt x="121" y="4"/>
                </a:cubicBezTo>
                <a:cubicBezTo>
                  <a:pt x="112" y="0"/>
                  <a:pt x="99" y="4"/>
                  <a:pt x="94" y="6"/>
                </a:cubicBezTo>
                <a:cubicBezTo>
                  <a:pt x="89" y="9"/>
                  <a:pt x="76" y="15"/>
                  <a:pt x="72" y="24"/>
                </a:cubicBezTo>
                <a:cubicBezTo>
                  <a:pt x="68" y="34"/>
                  <a:pt x="72" y="49"/>
                  <a:pt x="73" y="51"/>
                </a:cubicBezTo>
                <a:cubicBezTo>
                  <a:pt x="73" y="54"/>
                  <a:pt x="73" y="54"/>
                  <a:pt x="72" y="54"/>
                </a:cubicBezTo>
                <a:cubicBezTo>
                  <a:pt x="71" y="54"/>
                  <a:pt x="71" y="55"/>
                  <a:pt x="71" y="56"/>
                </a:cubicBezTo>
                <a:cubicBezTo>
                  <a:pt x="71" y="57"/>
                  <a:pt x="71" y="59"/>
                  <a:pt x="71" y="61"/>
                </a:cubicBezTo>
                <a:cubicBezTo>
                  <a:pt x="71" y="62"/>
                  <a:pt x="72" y="66"/>
                  <a:pt x="72" y="68"/>
                </a:cubicBezTo>
                <a:cubicBezTo>
                  <a:pt x="73" y="69"/>
                  <a:pt x="73" y="73"/>
                  <a:pt x="74" y="74"/>
                </a:cubicBezTo>
                <a:cubicBezTo>
                  <a:pt x="75" y="75"/>
                  <a:pt x="75" y="76"/>
                  <a:pt x="76" y="78"/>
                </a:cubicBezTo>
                <a:cubicBezTo>
                  <a:pt x="77" y="80"/>
                  <a:pt x="78" y="80"/>
                  <a:pt x="78" y="81"/>
                </a:cubicBezTo>
                <a:cubicBezTo>
                  <a:pt x="79" y="81"/>
                  <a:pt x="79" y="82"/>
                  <a:pt x="79" y="82"/>
                </a:cubicBezTo>
                <a:cubicBezTo>
                  <a:pt x="80" y="83"/>
                  <a:pt x="80" y="87"/>
                  <a:pt x="81" y="89"/>
                </a:cubicBezTo>
                <a:cubicBezTo>
                  <a:pt x="82" y="92"/>
                  <a:pt x="83" y="94"/>
                  <a:pt x="84" y="96"/>
                </a:cubicBezTo>
                <a:cubicBezTo>
                  <a:pt x="85" y="98"/>
                  <a:pt x="88" y="100"/>
                  <a:pt x="89" y="102"/>
                </a:cubicBezTo>
                <a:cubicBezTo>
                  <a:pt x="90" y="103"/>
                  <a:pt x="90" y="103"/>
                  <a:pt x="91" y="104"/>
                </a:cubicBezTo>
                <a:cubicBezTo>
                  <a:pt x="91" y="105"/>
                  <a:pt x="92" y="110"/>
                  <a:pt x="93" y="111"/>
                </a:cubicBezTo>
                <a:cubicBezTo>
                  <a:pt x="93" y="112"/>
                  <a:pt x="93" y="112"/>
                  <a:pt x="92" y="113"/>
                </a:cubicBezTo>
                <a:cubicBezTo>
                  <a:pt x="92" y="114"/>
                  <a:pt x="91" y="115"/>
                  <a:pt x="91" y="117"/>
                </a:cubicBezTo>
                <a:cubicBezTo>
                  <a:pt x="90" y="119"/>
                  <a:pt x="89" y="123"/>
                  <a:pt x="89" y="124"/>
                </a:cubicBezTo>
                <a:cubicBezTo>
                  <a:pt x="89" y="125"/>
                  <a:pt x="88" y="127"/>
                  <a:pt x="88" y="127"/>
                </a:cubicBezTo>
                <a:cubicBezTo>
                  <a:pt x="87" y="128"/>
                  <a:pt x="87" y="128"/>
                  <a:pt x="87" y="129"/>
                </a:cubicBezTo>
                <a:cubicBezTo>
                  <a:pt x="86" y="129"/>
                  <a:pt x="86" y="129"/>
                  <a:pt x="85" y="130"/>
                </a:cubicBezTo>
                <a:cubicBezTo>
                  <a:pt x="84" y="131"/>
                  <a:pt x="81" y="134"/>
                  <a:pt x="80" y="135"/>
                </a:cubicBezTo>
                <a:cubicBezTo>
                  <a:pt x="79" y="136"/>
                  <a:pt x="72" y="142"/>
                  <a:pt x="71" y="143"/>
                </a:cubicBezTo>
                <a:cubicBezTo>
                  <a:pt x="70" y="144"/>
                  <a:pt x="64" y="150"/>
                  <a:pt x="63" y="151"/>
                </a:cubicBezTo>
                <a:cubicBezTo>
                  <a:pt x="61" y="153"/>
                  <a:pt x="56" y="157"/>
                  <a:pt x="56" y="158"/>
                </a:cubicBezTo>
                <a:cubicBezTo>
                  <a:pt x="55" y="159"/>
                  <a:pt x="53" y="160"/>
                  <a:pt x="52" y="160"/>
                </a:cubicBezTo>
                <a:cubicBezTo>
                  <a:pt x="51" y="160"/>
                  <a:pt x="51" y="161"/>
                  <a:pt x="50" y="161"/>
                </a:cubicBezTo>
                <a:cubicBezTo>
                  <a:pt x="50" y="162"/>
                  <a:pt x="48" y="163"/>
                  <a:pt x="47" y="164"/>
                </a:cubicBezTo>
                <a:cubicBezTo>
                  <a:pt x="46" y="165"/>
                  <a:pt x="46" y="166"/>
                  <a:pt x="45" y="167"/>
                </a:cubicBezTo>
                <a:cubicBezTo>
                  <a:pt x="45" y="167"/>
                  <a:pt x="45" y="168"/>
                  <a:pt x="44" y="169"/>
                </a:cubicBezTo>
                <a:cubicBezTo>
                  <a:pt x="44" y="170"/>
                  <a:pt x="44" y="170"/>
                  <a:pt x="43" y="171"/>
                </a:cubicBezTo>
                <a:cubicBezTo>
                  <a:pt x="42" y="172"/>
                  <a:pt x="42" y="174"/>
                  <a:pt x="41" y="175"/>
                </a:cubicBezTo>
                <a:cubicBezTo>
                  <a:pt x="41" y="176"/>
                  <a:pt x="41" y="177"/>
                  <a:pt x="40" y="178"/>
                </a:cubicBezTo>
                <a:cubicBezTo>
                  <a:pt x="39" y="180"/>
                  <a:pt x="39" y="183"/>
                  <a:pt x="39" y="185"/>
                </a:cubicBezTo>
                <a:cubicBezTo>
                  <a:pt x="39" y="188"/>
                  <a:pt x="38" y="192"/>
                  <a:pt x="38" y="194"/>
                </a:cubicBezTo>
                <a:cubicBezTo>
                  <a:pt x="38" y="196"/>
                  <a:pt x="38" y="199"/>
                  <a:pt x="38" y="200"/>
                </a:cubicBezTo>
                <a:cubicBezTo>
                  <a:pt x="38" y="202"/>
                  <a:pt x="38" y="204"/>
                  <a:pt x="38" y="206"/>
                </a:cubicBezTo>
                <a:cubicBezTo>
                  <a:pt x="38" y="207"/>
                  <a:pt x="37" y="213"/>
                  <a:pt x="37" y="215"/>
                </a:cubicBezTo>
                <a:cubicBezTo>
                  <a:pt x="37" y="218"/>
                  <a:pt x="36" y="223"/>
                  <a:pt x="36" y="226"/>
                </a:cubicBezTo>
                <a:cubicBezTo>
                  <a:pt x="35" y="228"/>
                  <a:pt x="36" y="231"/>
                  <a:pt x="36" y="234"/>
                </a:cubicBezTo>
                <a:cubicBezTo>
                  <a:pt x="36" y="236"/>
                  <a:pt x="36" y="240"/>
                  <a:pt x="35" y="245"/>
                </a:cubicBezTo>
                <a:cubicBezTo>
                  <a:pt x="35" y="250"/>
                  <a:pt x="35" y="254"/>
                  <a:pt x="35" y="256"/>
                </a:cubicBezTo>
                <a:cubicBezTo>
                  <a:pt x="35" y="258"/>
                  <a:pt x="35" y="262"/>
                  <a:pt x="34" y="264"/>
                </a:cubicBezTo>
                <a:cubicBezTo>
                  <a:pt x="34" y="266"/>
                  <a:pt x="33" y="269"/>
                  <a:pt x="33" y="270"/>
                </a:cubicBezTo>
                <a:cubicBezTo>
                  <a:pt x="33" y="271"/>
                  <a:pt x="32" y="274"/>
                  <a:pt x="32" y="276"/>
                </a:cubicBezTo>
                <a:cubicBezTo>
                  <a:pt x="32" y="278"/>
                  <a:pt x="32" y="281"/>
                  <a:pt x="32" y="282"/>
                </a:cubicBezTo>
                <a:cubicBezTo>
                  <a:pt x="32" y="283"/>
                  <a:pt x="32" y="286"/>
                  <a:pt x="32" y="287"/>
                </a:cubicBezTo>
                <a:cubicBezTo>
                  <a:pt x="32" y="288"/>
                  <a:pt x="32" y="288"/>
                  <a:pt x="31" y="289"/>
                </a:cubicBezTo>
                <a:cubicBezTo>
                  <a:pt x="29" y="291"/>
                  <a:pt x="28" y="293"/>
                  <a:pt x="27" y="294"/>
                </a:cubicBezTo>
                <a:cubicBezTo>
                  <a:pt x="27" y="295"/>
                  <a:pt x="26" y="298"/>
                  <a:pt x="26" y="299"/>
                </a:cubicBezTo>
                <a:cubicBezTo>
                  <a:pt x="26" y="301"/>
                  <a:pt x="27" y="304"/>
                  <a:pt x="27" y="305"/>
                </a:cubicBezTo>
                <a:cubicBezTo>
                  <a:pt x="28" y="306"/>
                  <a:pt x="27" y="307"/>
                  <a:pt x="27" y="308"/>
                </a:cubicBezTo>
                <a:cubicBezTo>
                  <a:pt x="26" y="310"/>
                  <a:pt x="25" y="312"/>
                  <a:pt x="24" y="312"/>
                </a:cubicBezTo>
                <a:cubicBezTo>
                  <a:pt x="24" y="313"/>
                  <a:pt x="23" y="315"/>
                  <a:pt x="23" y="316"/>
                </a:cubicBezTo>
                <a:cubicBezTo>
                  <a:pt x="22" y="317"/>
                  <a:pt x="22" y="320"/>
                  <a:pt x="23" y="321"/>
                </a:cubicBezTo>
                <a:cubicBezTo>
                  <a:pt x="23" y="322"/>
                  <a:pt x="24" y="327"/>
                  <a:pt x="24" y="329"/>
                </a:cubicBezTo>
                <a:cubicBezTo>
                  <a:pt x="25" y="331"/>
                  <a:pt x="27" y="335"/>
                  <a:pt x="27" y="336"/>
                </a:cubicBezTo>
                <a:cubicBezTo>
                  <a:pt x="27" y="336"/>
                  <a:pt x="27" y="336"/>
                  <a:pt x="27" y="337"/>
                </a:cubicBezTo>
                <a:cubicBezTo>
                  <a:pt x="27" y="337"/>
                  <a:pt x="27" y="338"/>
                  <a:pt x="26" y="339"/>
                </a:cubicBezTo>
                <a:cubicBezTo>
                  <a:pt x="25" y="340"/>
                  <a:pt x="24" y="343"/>
                  <a:pt x="24" y="344"/>
                </a:cubicBezTo>
                <a:cubicBezTo>
                  <a:pt x="24" y="345"/>
                  <a:pt x="24" y="348"/>
                  <a:pt x="25" y="348"/>
                </a:cubicBezTo>
                <a:cubicBezTo>
                  <a:pt x="25" y="349"/>
                  <a:pt x="25" y="349"/>
                  <a:pt x="25" y="350"/>
                </a:cubicBezTo>
                <a:cubicBezTo>
                  <a:pt x="24" y="350"/>
                  <a:pt x="24" y="351"/>
                  <a:pt x="24" y="352"/>
                </a:cubicBezTo>
                <a:cubicBezTo>
                  <a:pt x="24" y="352"/>
                  <a:pt x="23" y="353"/>
                  <a:pt x="22" y="354"/>
                </a:cubicBezTo>
                <a:cubicBezTo>
                  <a:pt x="21" y="356"/>
                  <a:pt x="18" y="360"/>
                  <a:pt x="18" y="361"/>
                </a:cubicBezTo>
                <a:cubicBezTo>
                  <a:pt x="17" y="363"/>
                  <a:pt x="14" y="367"/>
                  <a:pt x="12" y="370"/>
                </a:cubicBezTo>
                <a:cubicBezTo>
                  <a:pt x="9" y="374"/>
                  <a:pt x="6" y="380"/>
                  <a:pt x="6" y="382"/>
                </a:cubicBezTo>
                <a:cubicBezTo>
                  <a:pt x="5" y="383"/>
                  <a:pt x="2" y="392"/>
                  <a:pt x="1" y="394"/>
                </a:cubicBezTo>
                <a:cubicBezTo>
                  <a:pt x="1" y="396"/>
                  <a:pt x="0" y="399"/>
                  <a:pt x="0" y="401"/>
                </a:cubicBezTo>
                <a:cubicBezTo>
                  <a:pt x="0" y="403"/>
                  <a:pt x="0" y="409"/>
                  <a:pt x="1" y="410"/>
                </a:cubicBezTo>
                <a:cubicBezTo>
                  <a:pt x="1" y="411"/>
                  <a:pt x="0" y="412"/>
                  <a:pt x="0" y="413"/>
                </a:cubicBezTo>
                <a:cubicBezTo>
                  <a:pt x="0" y="414"/>
                  <a:pt x="0" y="415"/>
                  <a:pt x="0" y="415"/>
                </a:cubicBezTo>
                <a:cubicBezTo>
                  <a:pt x="0" y="416"/>
                  <a:pt x="1" y="417"/>
                  <a:pt x="2" y="418"/>
                </a:cubicBezTo>
                <a:cubicBezTo>
                  <a:pt x="3" y="419"/>
                  <a:pt x="5" y="420"/>
                  <a:pt x="5" y="420"/>
                </a:cubicBezTo>
                <a:cubicBezTo>
                  <a:pt x="5" y="420"/>
                  <a:pt x="5" y="420"/>
                  <a:pt x="8" y="420"/>
                </a:cubicBezTo>
                <a:cubicBezTo>
                  <a:pt x="11" y="420"/>
                  <a:pt x="16" y="419"/>
                  <a:pt x="17" y="418"/>
                </a:cubicBezTo>
                <a:cubicBezTo>
                  <a:pt x="19" y="417"/>
                  <a:pt x="22" y="414"/>
                  <a:pt x="22" y="413"/>
                </a:cubicBezTo>
                <a:cubicBezTo>
                  <a:pt x="23" y="412"/>
                  <a:pt x="23" y="413"/>
                  <a:pt x="23" y="413"/>
                </a:cubicBezTo>
                <a:cubicBezTo>
                  <a:pt x="23" y="414"/>
                  <a:pt x="24" y="416"/>
                  <a:pt x="24" y="418"/>
                </a:cubicBezTo>
                <a:cubicBezTo>
                  <a:pt x="24" y="419"/>
                  <a:pt x="24" y="423"/>
                  <a:pt x="24" y="425"/>
                </a:cubicBezTo>
                <a:cubicBezTo>
                  <a:pt x="24" y="426"/>
                  <a:pt x="24" y="427"/>
                  <a:pt x="24" y="429"/>
                </a:cubicBezTo>
                <a:cubicBezTo>
                  <a:pt x="25" y="430"/>
                  <a:pt x="25" y="431"/>
                  <a:pt x="26" y="433"/>
                </a:cubicBezTo>
                <a:cubicBezTo>
                  <a:pt x="26" y="435"/>
                  <a:pt x="27" y="439"/>
                  <a:pt x="28" y="444"/>
                </a:cubicBezTo>
                <a:cubicBezTo>
                  <a:pt x="29" y="451"/>
                  <a:pt x="30" y="458"/>
                  <a:pt x="31" y="463"/>
                </a:cubicBezTo>
                <a:cubicBezTo>
                  <a:pt x="31" y="468"/>
                  <a:pt x="32" y="479"/>
                  <a:pt x="32" y="483"/>
                </a:cubicBezTo>
                <a:cubicBezTo>
                  <a:pt x="33" y="487"/>
                  <a:pt x="36" y="511"/>
                  <a:pt x="36" y="513"/>
                </a:cubicBezTo>
                <a:cubicBezTo>
                  <a:pt x="36" y="516"/>
                  <a:pt x="37" y="526"/>
                  <a:pt x="38" y="531"/>
                </a:cubicBezTo>
                <a:cubicBezTo>
                  <a:pt x="38" y="535"/>
                  <a:pt x="41" y="557"/>
                  <a:pt x="42" y="562"/>
                </a:cubicBezTo>
                <a:cubicBezTo>
                  <a:pt x="43" y="567"/>
                  <a:pt x="46" y="587"/>
                  <a:pt x="46" y="593"/>
                </a:cubicBezTo>
                <a:cubicBezTo>
                  <a:pt x="47" y="599"/>
                  <a:pt x="49" y="608"/>
                  <a:pt x="50" y="612"/>
                </a:cubicBezTo>
                <a:cubicBezTo>
                  <a:pt x="50" y="616"/>
                  <a:pt x="53" y="628"/>
                  <a:pt x="53" y="631"/>
                </a:cubicBezTo>
                <a:cubicBezTo>
                  <a:pt x="54" y="633"/>
                  <a:pt x="56" y="643"/>
                  <a:pt x="57" y="645"/>
                </a:cubicBezTo>
                <a:cubicBezTo>
                  <a:pt x="57" y="648"/>
                  <a:pt x="60" y="656"/>
                  <a:pt x="60" y="658"/>
                </a:cubicBezTo>
                <a:cubicBezTo>
                  <a:pt x="61" y="661"/>
                  <a:pt x="64" y="668"/>
                  <a:pt x="64" y="671"/>
                </a:cubicBezTo>
                <a:cubicBezTo>
                  <a:pt x="65" y="673"/>
                  <a:pt x="68" y="680"/>
                  <a:pt x="68" y="681"/>
                </a:cubicBezTo>
                <a:cubicBezTo>
                  <a:pt x="68" y="682"/>
                  <a:pt x="68" y="684"/>
                  <a:pt x="69" y="686"/>
                </a:cubicBezTo>
                <a:cubicBezTo>
                  <a:pt x="69" y="688"/>
                  <a:pt x="70" y="698"/>
                  <a:pt x="70" y="700"/>
                </a:cubicBezTo>
                <a:cubicBezTo>
                  <a:pt x="70" y="702"/>
                  <a:pt x="71" y="713"/>
                  <a:pt x="71" y="715"/>
                </a:cubicBezTo>
                <a:cubicBezTo>
                  <a:pt x="72" y="717"/>
                  <a:pt x="73" y="724"/>
                  <a:pt x="73" y="726"/>
                </a:cubicBezTo>
                <a:cubicBezTo>
                  <a:pt x="74" y="728"/>
                  <a:pt x="75" y="735"/>
                  <a:pt x="76" y="737"/>
                </a:cubicBezTo>
                <a:cubicBezTo>
                  <a:pt x="76" y="739"/>
                  <a:pt x="79" y="745"/>
                  <a:pt x="80" y="747"/>
                </a:cubicBezTo>
                <a:cubicBezTo>
                  <a:pt x="81" y="749"/>
                  <a:pt x="82" y="751"/>
                  <a:pt x="83" y="753"/>
                </a:cubicBezTo>
                <a:cubicBezTo>
                  <a:pt x="85" y="754"/>
                  <a:pt x="86" y="756"/>
                  <a:pt x="87" y="758"/>
                </a:cubicBezTo>
                <a:cubicBezTo>
                  <a:pt x="88" y="759"/>
                  <a:pt x="88" y="760"/>
                  <a:pt x="88" y="761"/>
                </a:cubicBezTo>
                <a:cubicBezTo>
                  <a:pt x="88" y="762"/>
                  <a:pt x="88" y="764"/>
                  <a:pt x="88" y="764"/>
                </a:cubicBezTo>
                <a:cubicBezTo>
                  <a:pt x="88" y="765"/>
                  <a:pt x="88" y="765"/>
                  <a:pt x="88" y="765"/>
                </a:cubicBezTo>
                <a:cubicBezTo>
                  <a:pt x="88" y="765"/>
                  <a:pt x="88" y="767"/>
                  <a:pt x="89" y="769"/>
                </a:cubicBezTo>
                <a:cubicBezTo>
                  <a:pt x="89" y="771"/>
                  <a:pt x="90" y="776"/>
                  <a:pt x="90" y="777"/>
                </a:cubicBezTo>
                <a:cubicBezTo>
                  <a:pt x="91" y="778"/>
                  <a:pt x="91" y="779"/>
                  <a:pt x="91" y="779"/>
                </a:cubicBezTo>
                <a:cubicBezTo>
                  <a:pt x="91" y="779"/>
                  <a:pt x="92" y="780"/>
                  <a:pt x="91" y="780"/>
                </a:cubicBezTo>
                <a:cubicBezTo>
                  <a:pt x="91" y="780"/>
                  <a:pt x="90" y="781"/>
                  <a:pt x="90" y="781"/>
                </a:cubicBezTo>
                <a:cubicBezTo>
                  <a:pt x="89" y="781"/>
                  <a:pt x="87" y="783"/>
                  <a:pt x="87" y="783"/>
                </a:cubicBezTo>
                <a:cubicBezTo>
                  <a:pt x="86" y="783"/>
                  <a:pt x="86" y="784"/>
                  <a:pt x="86" y="784"/>
                </a:cubicBezTo>
                <a:cubicBezTo>
                  <a:pt x="87" y="784"/>
                  <a:pt x="86" y="785"/>
                  <a:pt x="86" y="785"/>
                </a:cubicBezTo>
                <a:cubicBezTo>
                  <a:pt x="86" y="786"/>
                  <a:pt x="85" y="786"/>
                  <a:pt x="84" y="787"/>
                </a:cubicBezTo>
                <a:cubicBezTo>
                  <a:pt x="83" y="787"/>
                  <a:pt x="82" y="788"/>
                  <a:pt x="81" y="788"/>
                </a:cubicBezTo>
                <a:cubicBezTo>
                  <a:pt x="80" y="788"/>
                  <a:pt x="77" y="789"/>
                  <a:pt x="76" y="789"/>
                </a:cubicBezTo>
                <a:cubicBezTo>
                  <a:pt x="75" y="789"/>
                  <a:pt x="73" y="789"/>
                  <a:pt x="72" y="789"/>
                </a:cubicBezTo>
                <a:cubicBezTo>
                  <a:pt x="71" y="789"/>
                  <a:pt x="69" y="790"/>
                  <a:pt x="68" y="790"/>
                </a:cubicBezTo>
                <a:cubicBezTo>
                  <a:pt x="66" y="791"/>
                  <a:pt x="65" y="791"/>
                  <a:pt x="64" y="791"/>
                </a:cubicBezTo>
                <a:cubicBezTo>
                  <a:pt x="62" y="791"/>
                  <a:pt x="59" y="791"/>
                  <a:pt x="58" y="791"/>
                </a:cubicBezTo>
                <a:cubicBezTo>
                  <a:pt x="56" y="791"/>
                  <a:pt x="54" y="791"/>
                  <a:pt x="52" y="791"/>
                </a:cubicBezTo>
                <a:cubicBezTo>
                  <a:pt x="51" y="792"/>
                  <a:pt x="48" y="792"/>
                  <a:pt x="46" y="794"/>
                </a:cubicBezTo>
                <a:cubicBezTo>
                  <a:pt x="44" y="795"/>
                  <a:pt x="42" y="797"/>
                  <a:pt x="42" y="798"/>
                </a:cubicBezTo>
                <a:cubicBezTo>
                  <a:pt x="41" y="798"/>
                  <a:pt x="41" y="800"/>
                  <a:pt x="41" y="801"/>
                </a:cubicBezTo>
                <a:cubicBezTo>
                  <a:pt x="41" y="802"/>
                  <a:pt x="42" y="802"/>
                  <a:pt x="42" y="803"/>
                </a:cubicBezTo>
                <a:cubicBezTo>
                  <a:pt x="43" y="804"/>
                  <a:pt x="42" y="804"/>
                  <a:pt x="42" y="804"/>
                </a:cubicBezTo>
                <a:cubicBezTo>
                  <a:pt x="41" y="804"/>
                  <a:pt x="41" y="804"/>
                  <a:pt x="41" y="804"/>
                </a:cubicBezTo>
                <a:cubicBezTo>
                  <a:pt x="41" y="804"/>
                  <a:pt x="40" y="804"/>
                  <a:pt x="39" y="805"/>
                </a:cubicBezTo>
                <a:cubicBezTo>
                  <a:pt x="38" y="805"/>
                  <a:pt x="38" y="805"/>
                  <a:pt x="38" y="806"/>
                </a:cubicBezTo>
                <a:cubicBezTo>
                  <a:pt x="38" y="807"/>
                  <a:pt x="38" y="808"/>
                  <a:pt x="38" y="809"/>
                </a:cubicBezTo>
                <a:cubicBezTo>
                  <a:pt x="39" y="810"/>
                  <a:pt x="40" y="810"/>
                  <a:pt x="42" y="810"/>
                </a:cubicBezTo>
                <a:cubicBezTo>
                  <a:pt x="44" y="810"/>
                  <a:pt x="44" y="810"/>
                  <a:pt x="46" y="811"/>
                </a:cubicBezTo>
                <a:cubicBezTo>
                  <a:pt x="47" y="811"/>
                  <a:pt x="48" y="811"/>
                  <a:pt x="50" y="812"/>
                </a:cubicBezTo>
                <a:cubicBezTo>
                  <a:pt x="52" y="813"/>
                  <a:pt x="54" y="814"/>
                  <a:pt x="56" y="814"/>
                </a:cubicBezTo>
                <a:cubicBezTo>
                  <a:pt x="58" y="814"/>
                  <a:pt x="66" y="816"/>
                  <a:pt x="66" y="816"/>
                </a:cubicBezTo>
                <a:cubicBezTo>
                  <a:pt x="66" y="816"/>
                  <a:pt x="66" y="816"/>
                  <a:pt x="68" y="817"/>
                </a:cubicBezTo>
                <a:cubicBezTo>
                  <a:pt x="69" y="817"/>
                  <a:pt x="75" y="817"/>
                  <a:pt x="78" y="817"/>
                </a:cubicBezTo>
                <a:cubicBezTo>
                  <a:pt x="80" y="817"/>
                  <a:pt x="89" y="816"/>
                  <a:pt x="91" y="816"/>
                </a:cubicBezTo>
                <a:cubicBezTo>
                  <a:pt x="94" y="816"/>
                  <a:pt x="98" y="816"/>
                  <a:pt x="100" y="815"/>
                </a:cubicBezTo>
                <a:cubicBezTo>
                  <a:pt x="102" y="815"/>
                  <a:pt x="107" y="813"/>
                  <a:pt x="108" y="813"/>
                </a:cubicBezTo>
                <a:cubicBezTo>
                  <a:pt x="110" y="812"/>
                  <a:pt x="112" y="810"/>
                  <a:pt x="113" y="809"/>
                </a:cubicBezTo>
                <a:cubicBezTo>
                  <a:pt x="114" y="808"/>
                  <a:pt x="118" y="806"/>
                  <a:pt x="118" y="806"/>
                </a:cubicBezTo>
                <a:cubicBezTo>
                  <a:pt x="119" y="805"/>
                  <a:pt x="120" y="804"/>
                  <a:pt x="121" y="804"/>
                </a:cubicBezTo>
                <a:cubicBezTo>
                  <a:pt x="121" y="804"/>
                  <a:pt x="121" y="804"/>
                  <a:pt x="122" y="804"/>
                </a:cubicBezTo>
                <a:cubicBezTo>
                  <a:pt x="122" y="805"/>
                  <a:pt x="122" y="805"/>
                  <a:pt x="124" y="805"/>
                </a:cubicBezTo>
                <a:cubicBezTo>
                  <a:pt x="126" y="805"/>
                  <a:pt x="128" y="806"/>
                  <a:pt x="130" y="807"/>
                </a:cubicBezTo>
                <a:cubicBezTo>
                  <a:pt x="132" y="808"/>
                  <a:pt x="133" y="809"/>
                  <a:pt x="133" y="810"/>
                </a:cubicBezTo>
                <a:cubicBezTo>
                  <a:pt x="133" y="810"/>
                  <a:pt x="133" y="810"/>
                  <a:pt x="135" y="810"/>
                </a:cubicBezTo>
                <a:cubicBezTo>
                  <a:pt x="137" y="810"/>
                  <a:pt x="139" y="810"/>
                  <a:pt x="141" y="810"/>
                </a:cubicBezTo>
                <a:cubicBezTo>
                  <a:pt x="143" y="810"/>
                  <a:pt x="154" y="809"/>
                  <a:pt x="156" y="809"/>
                </a:cubicBezTo>
                <a:cubicBezTo>
                  <a:pt x="157" y="809"/>
                  <a:pt x="161" y="808"/>
                  <a:pt x="162" y="808"/>
                </a:cubicBezTo>
                <a:cubicBezTo>
                  <a:pt x="162" y="808"/>
                  <a:pt x="162" y="808"/>
                  <a:pt x="163" y="808"/>
                </a:cubicBezTo>
                <a:cubicBezTo>
                  <a:pt x="164" y="807"/>
                  <a:pt x="167" y="806"/>
                  <a:pt x="168" y="806"/>
                </a:cubicBezTo>
                <a:cubicBezTo>
                  <a:pt x="169" y="805"/>
                  <a:pt x="170" y="804"/>
                  <a:pt x="170" y="804"/>
                </a:cubicBezTo>
                <a:cubicBezTo>
                  <a:pt x="170" y="803"/>
                  <a:pt x="171" y="803"/>
                  <a:pt x="171" y="804"/>
                </a:cubicBezTo>
                <a:cubicBezTo>
                  <a:pt x="172" y="804"/>
                  <a:pt x="172" y="805"/>
                  <a:pt x="173" y="805"/>
                </a:cubicBezTo>
                <a:cubicBezTo>
                  <a:pt x="174" y="805"/>
                  <a:pt x="173" y="806"/>
                  <a:pt x="173" y="806"/>
                </a:cubicBezTo>
                <a:cubicBezTo>
                  <a:pt x="173" y="806"/>
                  <a:pt x="174" y="806"/>
                  <a:pt x="174" y="807"/>
                </a:cubicBezTo>
                <a:cubicBezTo>
                  <a:pt x="175" y="807"/>
                  <a:pt x="175" y="807"/>
                  <a:pt x="175" y="807"/>
                </a:cubicBezTo>
                <a:cubicBezTo>
                  <a:pt x="174" y="808"/>
                  <a:pt x="173" y="811"/>
                  <a:pt x="172" y="812"/>
                </a:cubicBezTo>
                <a:cubicBezTo>
                  <a:pt x="172" y="812"/>
                  <a:pt x="172" y="812"/>
                  <a:pt x="171" y="813"/>
                </a:cubicBezTo>
                <a:cubicBezTo>
                  <a:pt x="171" y="813"/>
                  <a:pt x="171" y="813"/>
                  <a:pt x="171" y="813"/>
                </a:cubicBezTo>
                <a:cubicBezTo>
                  <a:pt x="170" y="813"/>
                  <a:pt x="170" y="814"/>
                  <a:pt x="170" y="814"/>
                </a:cubicBezTo>
                <a:cubicBezTo>
                  <a:pt x="170" y="814"/>
                  <a:pt x="170" y="816"/>
                  <a:pt x="169" y="816"/>
                </a:cubicBezTo>
                <a:cubicBezTo>
                  <a:pt x="169" y="817"/>
                  <a:pt x="167" y="819"/>
                  <a:pt x="166" y="821"/>
                </a:cubicBezTo>
                <a:cubicBezTo>
                  <a:pt x="164" y="822"/>
                  <a:pt x="163" y="825"/>
                  <a:pt x="163" y="825"/>
                </a:cubicBezTo>
                <a:cubicBezTo>
                  <a:pt x="163" y="826"/>
                  <a:pt x="163" y="826"/>
                  <a:pt x="161" y="826"/>
                </a:cubicBezTo>
                <a:cubicBezTo>
                  <a:pt x="160" y="827"/>
                  <a:pt x="160" y="827"/>
                  <a:pt x="159" y="828"/>
                </a:cubicBezTo>
                <a:cubicBezTo>
                  <a:pt x="158" y="829"/>
                  <a:pt x="157" y="831"/>
                  <a:pt x="156" y="832"/>
                </a:cubicBezTo>
                <a:cubicBezTo>
                  <a:pt x="155" y="834"/>
                  <a:pt x="155" y="837"/>
                  <a:pt x="155" y="837"/>
                </a:cubicBezTo>
                <a:cubicBezTo>
                  <a:pt x="155" y="838"/>
                  <a:pt x="155" y="838"/>
                  <a:pt x="154" y="838"/>
                </a:cubicBezTo>
                <a:cubicBezTo>
                  <a:pt x="154" y="838"/>
                  <a:pt x="154" y="838"/>
                  <a:pt x="153" y="838"/>
                </a:cubicBezTo>
                <a:cubicBezTo>
                  <a:pt x="153" y="839"/>
                  <a:pt x="153" y="838"/>
                  <a:pt x="152" y="838"/>
                </a:cubicBezTo>
                <a:cubicBezTo>
                  <a:pt x="151" y="838"/>
                  <a:pt x="151" y="839"/>
                  <a:pt x="150" y="840"/>
                </a:cubicBezTo>
                <a:cubicBezTo>
                  <a:pt x="150" y="841"/>
                  <a:pt x="150" y="842"/>
                  <a:pt x="150" y="843"/>
                </a:cubicBezTo>
                <a:cubicBezTo>
                  <a:pt x="150" y="844"/>
                  <a:pt x="150" y="845"/>
                  <a:pt x="152" y="845"/>
                </a:cubicBezTo>
                <a:cubicBezTo>
                  <a:pt x="153" y="845"/>
                  <a:pt x="155" y="845"/>
                  <a:pt x="157" y="846"/>
                </a:cubicBezTo>
                <a:cubicBezTo>
                  <a:pt x="158" y="846"/>
                  <a:pt x="159" y="847"/>
                  <a:pt x="162" y="847"/>
                </a:cubicBezTo>
                <a:cubicBezTo>
                  <a:pt x="164" y="847"/>
                  <a:pt x="171" y="849"/>
                  <a:pt x="176" y="849"/>
                </a:cubicBezTo>
                <a:cubicBezTo>
                  <a:pt x="181" y="850"/>
                  <a:pt x="197" y="850"/>
                  <a:pt x="202" y="850"/>
                </a:cubicBezTo>
                <a:cubicBezTo>
                  <a:pt x="207" y="850"/>
                  <a:pt x="214" y="849"/>
                  <a:pt x="217" y="847"/>
                </a:cubicBezTo>
                <a:cubicBezTo>
                  <a:pt x="220" y="846"/>
                  <a:pt x="221" y="845"/>
                  <a:pt x="221" y="843"/>
                </a:cubicBezTo>
                <a:cubicBezTo>
                  <a:pt x="222" y="841"/>
                  <a:pt x="222" y="839"/>
                  <a:pt x="222" y="839"/>
                </a:cubicBezTo>
                <a:cubicBezTo>
                  <a:pt x="222" y="838"/>
                  <a:pt x="222" y="838"/>
                  <a:pt x="223" y="838"/>
                </a:cubicBezTo>
                <a:cubicBezTo>
                  <a:pt x="224" y="838"/>
                  <a:pt x="224" y="837"/>
                  <a:pt x="226" y="836"/>
                </a:cubicBezTo>
                <a:cubicBezTo>
                  <a:pt x="228" y="834"/>
                  <a:pt x="229" y="833"/>
                  <a:pt x="230" y="831"/>
                </a:cubicBezTo>
                <a:cubicBezTo>
                  <a:pt x="230" y="830"/>
                  <a:pt x="230" y="829"/>
                  <a:pt x="230" y="828"/>
                </a:cubicBezTo>
                <a:cubicBezTo>
                  <a:pt x="230" y="827"/>
                  <a:pt x="230" y="825"/>
                  <a:pt x="230" y="824"/>
                </a:cubicBezTo>
                <a:cubicBezTo>
                  <a:pt x="230" y="823"/>
                  <a:pt x="230" y="816"/>
                  <a:pt x="230" y="814"/>
                </a:cubicBezTo>
                <a:cubicBezTo>
                  <a:pt x="230" y="813"/>
                  <a:pt x="229" y="812"/>
                  <a:pt x="228" y="812"/>
                </a:cubicBezTo>
                <a:cubicBezTo>
                  <a:pt x="228" y="812"/>
                  <a:pt x="228" y="811"/>
                  <a:pt x="228" y="810"/>
                </a:cubicBezTo>
                <a:cubicBezTo>
                  <a:pt x="229" y="809"/>
                  <a:pt x="229" y="810"/>
                  <a:pt x="230" y="810"/>
                </a:cubicBezTo>
                <a:cubicBezTo>
                  <a:pt x="231" y="809"/>
                  <a:pt x="232" y="809"/>
                  <a:pt x="232" y="809"/>
                </a:cubicBezTo>
                <a:cubicBezTo>
                  <a:pt x="233" y="808"/>
                  <a:pt x="233" y="808"/>
                  <a:pt x="233" y="807"/>
                </a:cubicBezTo>
                <a:cubicBezTo>
                  <a:pt x="232" y="806"/>
                  <a:pt x="232" y="805"/>
                  <a:pt x="232" y="803"/>
                </a:cubicBezTo>
                <a:cubicBezTo>
                  <a:pt x="232" y="801"/>
                  <a:pt x="232" y="798"/>
                  <a:pt x="232" y="797"/>
                </a:cubicBezTo>
                <a:cubicBezTo>
                  <a:pt x="232" y="796"/>
                  <a:pt x="231" y="793"/>
                  <a:pt x="231" y="792"/>
                </a:cubicBezTo>
                <a:cubicBezTo>
                  <a:pt x="231" y="791"/>
                  <a:pt x="231" y="791"/>
                  <a:pt x="230" y="790"/>
                </a:cubicBezTo>
                <a:cubicBezTo>
                  <a:pt x="230" y="790"/>
                  <a:pt x="230" y="790"/>
                  <a:pt x="230" y="788"/>
                </a:cubicBezTo>
                <a:cubicBezTo>
                  <a:pt x="230" y="787"/>
                  <a:pt x="229" y="783"/>
                  <a:pt x="229" y="781"/>
                </a:cubicBezTo>
                <a:cubicBezTo>
                  <a:pt x="228" y="778"/>
                  <a:pt x="225" y="769"/>
                  <a:pt x="225" y="767"/>
                </a:cubicBezTo>
                <a:cubicBezTo>
                  <a:pt x="224" y="765"/>
                  <a:pt x="223" y="762"/>
                  <a:pt x="223" y="760"/>
                </a:cubicBezTo>
                <a:cubicBezTo>
                  <a:pt x="223" y="758"/>
                  <a:pt x="222" y="751"/>
                  <a:pt x="221" y="748"/>
                </a:cubicBezTo>
                <a:cubicBezTo>
                  <a:pt x="220" y="746"/>
                  <a:pt x="220" y="744"/>
                  <a:pt x="220" y="741"/>
                </a:cubicBezTo>
                <a:cubicBezTo>
                  <a:pt x="220" y="737"/>
                  <a:pt x="220" y="728"/>
                  <a:pt x="220" y="723"/>
                </a:cubicBezTo>
                <a:cubicBezTo>
                  <a:pt x="220" y="719"/>
                  <a:pt x="220" y="711"/>
                  <a:pt x="220" y="708"/>
                </a:cubicBezTo>
                <a:cubicBezTo>
                  <a:pt x="219" y="706"/>
                  <a:pt x="219" y="702"/>
                  <a:pt x="220" y="700"/>
                </a:cubicBezTo>
                <a:cubicBezTo>
                  <a:pt x="220" y="697"/>
                  <a:pt x="220" y="694"/>
                  <a:pt x="221" y="692"/>
                </a:cubicBezTo>
                <a:cubicBezTo>
                  <a:pt x="221" y="689"/>
                  <a:pt x="221" y="682"/>
                  <a:pt x="221" y="680"/>
                </a:cubicBezTo>
                <a:cubicBezTo>
                  <a:pt x="221" y="679"/>
                  <a:pt x="220" y="676"/>
                  <a:pt x="220" y="675"/>
                </a:cubicBezTo>
                <a:cubicBezTo>
                  <a:pt x="219" y="674"/>
                  <a:pt x="219" y="669"/>
                  <a:pt x="219" y="664"/>
                </a:cubicBezTo>
                <a:cubicBezTo>
                  <a:pt x="219" y="659"/>
                  <a:pt x="219" y="652"/>
                  <a:pt x="218" y="648"/>
                </a:cubicBezTo>
                <a:cubicBezTo>
                  <a:pt x="218" y="645"/>
                  <a:pt x="217" y="635"/>
                  <a:pt x="216" y="633"/>
                </a:cubicBezTo>
                <a:cubicBezTo>
                  <a:pt x="215" y="629"/>
                  <a:pt x="214" y="619"/>
                  <a:pt x="213" y="616"/>
                </a:cubicBezTo>
                <a:cubicBezTo>
                  <a:pt x="213" y="612"/>
                  <a:pt x="211" y="598"/>
                  <a:pt x="210" y="593"/>
                </a:cubicBezTo>
                <a:cubicBezTo>
                  <a:pt x="210" y="589"/>
                  <a:pt x="208" y="573"/>
                  <a:pt x="208" y="570"/>
                </a:cubicBezTo>
                <a:cubicBezTo>
                  <a:pt x="208" y="567"/>
                  <a:pt x="207" y="549"/>
                  <a:pt x="207" y="544"/>
                </a:cubicBezTo>
                <a:cubicBezTo>
                  <a:pt x="206" y="539"/>
                  <a:pt x="206" y="522"/>
                  <a:pt x="206" y="519"/>
                </a:cubicBezTo>
                <a:cubicBezTo>
                  <a:pt x="205" y="516"/>
                  <a:pt x="205" y="504"/>
                  <a:pt x="205" y="500"/>
                </a:cubicBezTo>
                <a:cubicBezTo>
                  <a:pt x="205" y="496"/>
                  <a:pt x="205" y="488"/>
                  <a:pt x="205" y="486"/>
                </a:cubicBezTo>
                <a:cubicBezTo>
                  <a:pt x="205" y="484"/>
                  <a:pt x="205" y="476"/>
                  <a:pt x="205" y="474"/>
                </a:cubicBezTo>
                <a:cubicBezTo>
                  <a:pt x="205" y="472"/>
                  <a:pt x="204" y="462"/>
                  <a:pt x="204" y="460"/>
                </a:cubicBezTo>
                <a:cubicBezTo>
                  <a:pt x="204" y="457"/>
                  <a:pt x="203" y="447"/>
                  <a:pt x="203" y="445"/>
                </a:cubicBezTo>
                <a:cubicBezTo>
                  <a:pt x="203" y="443"/>
                  <a:pt x="202" y="433"/>
                  <a:pt x="202" y="431"/>
                </a:cubicBezTo>
                <a:cubicBezTo>
                  <a:pt x="202" y="430"/>
                  <a:pt x="202" y="426"/>
                  <a:pt x="201" y="425"/>
                </a:cubicBezTo>
                <a:cubicBezTo>
                  <a:pt x="201" y="423"/>
                  <a:pt x="200" y="419"/>
                  <a:pt x="200" y="419"/>
                </a:cubicBezTo>
                <a:cubicBezTo>
                  <a:pt x="200" y="418"/>
                  <a:pt x="201" y="415"/>
                  <a:pt x="202" y="415"/>
                </a:cubicBezTo>
                <a:cubicBezTo>
                  <a:pt x="202" y="414"/>
                  <a:pt x="202" y="414"/>
                  <a:pt x="203" y="414"/>
                </a:cubicBezTo>
                <a:cubicBezTo>
                  <a:pt x="204" y="414"/>
                  <a:pt x="204" y="414"/>
                  <a:pt x="205" y="413"/>
                </a:cubicBezTo>
                <a:cubicBezTo>
                  <a:pt x="206" y="412"/>
                  <a:pt x="207" y="410"/>
                  <a:pt x="208" y="409"/>
                </a:cubicBezTo>
                <a:cubicBezTo>
                  <a:pt x="209" y="407"/>
                  <a:pt x="209" y="407"/>
                  <a:pt x="209" y="407"/>
                </a:cubicBezTo>
                <a:cubicBezTo>
                  <a:pt x="210" y="406"/>
                  <a:pt x="212" y="404"/>
                  <a:pt x="214" y="403"/>
                </a:cubicBezTo>
                <a:cubicBezTo>
                  <a:pt x="216" y="401"/>
                  <a:pt x="217" y="400"/>
                  <a:pt x="218" y="397"/>
                </a:cubicBezTo>
                <a:cubicBezTo>
                  <a:pt x="219" y="395"/>
                  <a:pt x="219" y="395"/>
                  <a:pt x="221" y="394"/>
                </a:cubicBezTo>
                <a:cubicBezTo>
                  <a:pt x="222" y="393"/>
                  <a:pt x="224" y="391"/>
                  <a:pt x="225" y="390"/>
                </a:cubicBezTo>
                <a:cubicBezTo>
                  <a:pt x="227" y="389"/>
                  <a:pt x="228" y="387"/>
                  <a:pt x="228" y="387"/>
                </a:cubicBezTo>
                <a:cubicBezTo>
                  <a:pt x="228" y="387"/>
                  <a:pt x="228" y="387"/>
                  <a:pt x="228" y="387"/>
                </a:cubicBezTo>
                <a:cubicBezTo>
                  <a:pt x="229" y="386"/>
                  <a:pt x="230" y="383"/>
                  <a:pt x="230" y="382"/>
                </a:cubicBezTo>
                <a:cubicBezTo>
                  <a:pt x="231" y="381"/>
                  <a:pt x="230" y="380"/>
                  <a:pt x="231" y="379"/>
                </a:cubicBezTo>
                <a:cubicBezTo>
                  <a:pt x="232" y="378"/>
                  <a:pt x="233" y="376"/>
                  <a:pt x="233" y="375"/>
                </a:cubicBezTo>
                <a:cubicBezTo>
                  <a:pt x="234" y="374"/>
                  <a:pt x="233" y="374"/>
                  <a:pt x="232" y="375"/>
                </a:cubicBezTo>
                <a:cubicBezTo>
                  <a:pt x="232" y="375"/>
                  <a:pt x="232" y="375"/>
                  <a:pt x="232" y="375"/>
                </a:cubicBezTo>
                <a:cubicBezTo>
                  <a:pt x="232" y="374"/>
                  <a:pt x="232" y="374"/>
                  <a:pt x="232" y="373"/>
                </a:cubicBezTo>
                <a:cubicBezTo>
                  <a:pt x="233" y="372"/>
                  <a:pt x="233" y="368"/>
                  <a:pt x="233" y="367"/>
                </a:cubicBezTo>
                <a:cubicBezTo>
                  <a:pt x="233" y="367"/>
                  <a:pt x="234" y="364"/>
                  <a:pt x="235" y="362"/>
                </a:cubicBezTo>
                <a:cubicBezTo>
                  <a:pt x="236" y="361"/>
                  <a:pt x="236" y="359"/>
                  <a:pt x="237" y="357"/>
                </a:cubicBezTo>
                <a:cubicBezTo>
                  <a:pt x="239" y="352"/>
                  <a:pt x="239" y="349"/>
                  <a:pt x="240" y="347"/>
                </a:cubicBezTo>
                <a:cubicBezTo>
                  <a:pt x="240" y="344"/>
                  <a:pt x="239" y="340"/>
                  <a:pt x="239" y="337"/>
                </a:cubicBezTo>
                <a:cubicBezTo>
                  <a:pt x="238" y="333"/>
                  <a:pt x="240" y="330"/>
                  <a:pt x="241" y="328"/>
                </a:cubicBezTo>
                <a:cubicBezTo>
                  <a:pt x="244" y="325"/>
                  <a:pt x="245" y="323"/>
                  <a:pt x="246" y="320"/>
                </a:cubicBezTo>
                <a:cubicBezTo>
                  <a:pt x="248" y="317"/>
                  <a:pt x="249" y="314"/>
                  <a:pt x="250" y="312"/>
                </a:cubicBezTo>
                <a:cubicBezTo>
                  <a:pt x="250" y="310"/>
                  <a:pt x="251" y="307"/>
                  <a:pt x="252" y="303"/>
                </a:cubicBezTo>
                <a:cubicBezTo>
                  <a:pt x="254" y="298"/>
                  <a:pt x="256" y="289"/>
                  <a:pt x="257" y="285"/>
                </a:cubicBezTo>
                <a:cubicBezTo>
                  <a:pt x="258" y="281"/>
                  <a:pt x="258" y="278"/>
                  <a:pt x="258" y="276"/>
                </a:cubicBezTo>
                <a:close/>
                <a:moveTo>
                  <a:pt x="151" y="706"/>
                </a:moveTo>
                <a:cubicBezTo>
                  <a:pt x="150" y="705"/>
                  <a:pt x="150" y="704"/>
                  <a:pt x="150" y="703"/>
                </a:cubicBezTo>
                <a:cubicBezTo>
                  <a:pt x="150" y="702"/>
                  <a:pt x="150" y="699"/>
                  <a:pt x="150" y="695"/>
                </a:cubicBezTo>
                <a:cubicBezTo>
                  <a:pt x="150" y="692"/>
                  <a:pt x="150" y="682"/>
                  <a:pt x="150" y="679"/>
                </a:cubicBezTo>
                <a:cubicBezTo>
                  <a:pt x="150" y="677"/>
                  <a:pt x="150" y="667"/>
                  <a:pt x="150" y="663"/>
                </a:cubicBezTo>
                <a:cubicBezTo>
                  <a:pt x="150" y="658"/>
                  <a:pt x="148" y="646"/>
                  <a:pt x="148" y="643"/>
                </a:cubicBezTo>
                <a:cubicBezTo>
                  <a:pt x="147" y="641"/>
                  <a:pt x="147" y="632"/>
                  <a:pt x="146" y="630"/>
                </a:cubicBezTo>
                <a:cubicBezTo>
                  <a:pt x="146" y="628"/>
                  <a:pt x="145" y="623"/>
                  <a:pt x="144" y="622"/>
                </a:cubicBezTo>
                <a:cubicBezTo>
                  <a:pt x="144" y="620"/>
                  <a:pt x="142" y="610"/>
                  <a:pt x="141" y="608"/>
                </a:cubicBezTo>
                <a:cubicBezTo>
                  <a:pt x="141" y="607"/>
                  <a:pt x="140" y="606"/>
                  <a:pt x="140" y="605"/>
                </a:cubicBezTo>
                <a:cubicBezTo>
                  <a:pt x="141" y="604"/>
                  <a:pt x="141" y="602"/>
                  <a:pt x="141" y="600"/>
                </a:cubicBezTo>
                <a:cubicBezTo>
                  <a:pt x="141" y="597"/>
                  <a:pt x="141" y="588"/>
                  <a:pt x="141" y="587"/>
                </a:cubicBezTo>
                <a:cubicBezTo>
                  <a:pt x="142" y="586"/>
                  <a:pt x="142" y="587"/>
                  <a:pt x="142" y="587"/>
                </a:cubicBezTo>
                <a:cubicBezTo>
                  <a:pt x="143" y="588"/>
                  <a:pt x="143" y="589"/>
                  <a:pt x="144" y="592"/>
                </a:cubicBezTo>
                <a:cubicBezTo>
                  <a:pt x="145" y="595"/>
                  <a:pt x="145" y="595"/>
                  <a:pt x="145" y="596"/>
                </a:cubicBezTo>
                <a:cubicBezTo>
                  <a:pt x="145" y="596"/>
                  <a:pt x="145" y="597"/>
                  <a:pt x="145" y="598"/>
                </a:cubicBezTo>
                <a:cubicBezTo>
                  <a:pt x="145" y="598"/>
                  <a:pt x="146" y="601"/>
                  <a:pt x="146" y="604"/>
                </a:cubicBezTo>
                <a:cubicBezTo>
                  <a:pt x="146" y="606"/>
                  <a:pt x="148" y="611"/>
                  <a:pt x="149" y="615"/>
                </a:cubicBezTo>
                <a:cubicBezTo>
                  <a:pt x="150" y="618"/>
                  <a:pt x="150" y="619"/>
                  <a:pt x="150" y="621"/>
                </a:cubicBezTo>
                <a:cubicBezTo>
                  <a:pt x="150" y="623"/>
                  <a:pt x="150" y="629"/>
                  <a:pt x="150" y="634"/>
                </a:cubicBezTo>
                <a:cubicBezTo>
                  <a:pt x="150" y="638"/>
                  <a:pt x="151" y="644"/>
                  <a:pt x="152" y="647"/>
                </a:cubicBezTo>
                <a:cubicBezTo>
                  <a:pt x="153" y="650"/>
                  <a:pt x="155" y="659"/>
                  <a:pt x="155" y="661"/>
                </a:cubicBezTo>
                <a:cubicBezTo>
                  <a:pt x="156" y="663"/>
                  <a:pt x="156" y="664"/>
                  <a:pt x="156" y="666"/>
                </a:cubicBezTo>
                <a:cubicBezTo>
                  <a:pt x="156" y="668"/>
                  <a:pt x="157" y="677"/>
                  <a:pt x="157" y="681"/>
                </a:cubicBezTo>
                <a:cubicBezTo>
                  <a:pt x="157" y="685"/>
                  <a:pt x="158" y="699"/>
                  <a:pt x="158" y="701"/>
                </a:cubicBezTo>
                <a:cubicBezTo>
                  <a:pt x="158" y="702"/>
                  <a:pt x="159" y="711"/>
                  <a:pt x="159" y="713"/>
                </a:cubicBezTo>
                <a:cubicBezTo>
                  <a:pt x="159" y="715"/>
                  <a:pt x="159" y="721"/>
                  <a:pt x="159" y="722"/>
                </a:cubicBezTo>
                <a:cubicBezTo>
                  <a:pt x="159" y="723"/>
                  <a:pt x="159" y="723"/>
                  <a:pt x="159" y="722"/>
                </a:cubicBezTo>
                <a:cubicBezTo>
                  <a:pt x="159" y="722"/>
                  <a:pt x="158" y="720"/>
                  <a:pt x="157" y="719"/>
                </a:cubicBezTo>
                <a:cubicBezTo>
                  <a:pt x="157" y="718"/>
                  <a:pt x="156" y="716"/>
                  <a:pt x="156" y="715"/>
                </a:cubicBezTo>
                <a:cubicBezTo>
                  <a:pt x="155" y="715"/>
                  <a:pt x="151" y="707"/>
                  <a:pt x="151" y="706"/>
                </a:cubicBezTo>
                <a:close/>
                <a:moveTo>
                  <a:pt x="159" y="746"/>
                </a:moveTo>
                <a:cubicBezTo>
                  <a:pt x="159" y="746"/>
                  <a:pt x="157" y="745"/>
                  <a:pt x="157" y="744"/>
                </a:cubicBezTo>
                <a:cubicBezTo>
                  <a:pt x="156" y="744"/>
                  <a:pt x="156" y="743"/>
                  <a:pt x="156" y="742"/>
                </a:cubicBezTo>
                <a:cubicBezTo>
                  <a:pt x="156" y="741"/>
                  <a:pt x="157" y="741"/>
                  <a:pt x="157" y="740"/>
                </a:cubicBezTo>
                <a:cubicBezTo>
                  <a:pt x="158" y="739"/>
                  <a:pt x="158" y="737"/>
                  <a:pt x="159" y="736"/>
                </a:cubicBezTo>
                <a:cubicBezTo>
                  <a:pt x="159" y="734"/>
                  <a:pt x="159" y="734"/>
                  <a:pt x="159" y="735"/>
                </a:cubicBezTo>
                <a:cubicBezTo>
                  <a:pt x="159" y="737"/>
                  <a:pt x="160" y="741"/>
                  <a:pt x="160" y="742"/>
                </a:cubicBezTo>
                <a:cubicBezTo>
                  <a:pt x="160" y="743"/>
                  <a:pt x="160" y="745"/>
                  <a:pt x="160" y="746"/>
                </a:cubicBezTo>
                <a:cubicBezTo>
                  <a:pt x="160" y="747"/>
                  <a:pt x="160" y="747"/>
                  <a:pt x="159" y="746"/>
                </a:cubicBezTo>
                <a:close/>
                <a:moveTo>
                  <a:pt x="172" y="788"/>
                </a:moveTo>
                <a:cubicBezTo>
                  <a:pt x="172" y="788"/>
                  <a:pt x="172" y="789"/>
                  <a:pt x="172" y="790"/>
                </a:cubicBezTo>
                <a:cubicBezTo>
                  <a:pt x="172" y="791"/>
                  <a:pt x="171" y="796"/>
                  <a:pt x="171" y="798"/>
                </a:cubicBezTo>
                <a:cubicBezTo>
                  <a:pt x="170" y="801"/>
                  <a:pt x="170" y="799"/>
                  <a:pt x="170" y="800"/>
                </a:cubicBezTo>
                <a:cubicBezTo>
                  <a:pt x="170" y="800"/>
                  <a:pt x="170" y="800"/>
                  <a:pt x="170" y="798"/>
                </a:cubicBezTo>
                <a:cubicBezTo>
                  <a:pt x="169" y="795"/>
                  <a:pt x="169" y="791"/>
                  <a:pt x="169" y="790"/>
                </a:cubicBezTo>
                <a:cubicBezTo>
                  <a:pt x="169" y="788"/>
                  <a:pt x="168" y="788"/>
                  <a:pt x="168" y="788"/>
                </a:cubicBezTo>
                <a:cubicBezTo>
                  <a:pt x="167" y="788"/>
                  <a:pt x="167" y="787"/>
                  <a:pt x="167" y="787"/>
                </a:cubicBezTo>
                <a:cubicBezTo>
                  <a:pt x="167" y="787"/>
                  <a:pt x="166" y="787"/>
                  <a:pt x="166" y="787"/>
                </a:cubicBezTo>
                <a:cubicBezTo>
                  <a:pt x="166" y="787"/>
                  <a:pt x="166" y="785"/>
                  <a:pt x="167" y="784"/>
                </a:cubicBezTo>
                <a:cubicBezTo>
                  <a:pt x="167" y="783"/>
                  <a:pt x="167" y="783"/>
                  <a:pt x="167" y="783"/>
                </a:cubicBezTo>
                <a:cubicBezTo>
                  <a:pt x="168" y="783"/>
                  <a:pt x="168" y="783"/>
                  <a:pt x="168" y="783"/>
                </a:cubicBezTo>
                <a:cubicBezTo>
                  <a:pt x="169" y="783"/>
                  <a:pt x="168" y="782"/>
                  <a:pt x="169" y="783"/>
                </a:cubicBezTo>
                <a:cubicBezTo>
                  <a:pt x="170" y="784"/>
                  <a:pt x="171" y="786"/>
                  <a:pt x="172" y="787"/>
                </a:cubicBezTo>
                <a:cubicBezTo>
                  <a:pt x="173" y="787"/>
                  <a:pt x="173" y="788"/>
                  <a:pt x="172" y="788"/>
                </a:cubicBezTo>
                <a:close/>
              </a:path>
            </a:pathLst>
          </a:custGeom>
          <a:gradFill flip="none" rotWithShape="1">
            <a:gsLst>
              <a:gs pos="0">
                <a:schemeClr val="bg2">
                  <a:lumMod val="50000"/>
                  <a:shade val="30000"/>
                  <a:satMod val="115000"/>
                </a:schemeClr>
              </a:gs>
              <a:gs pos="50000">
                <a:schemeClr val="bg2">
                  <a:lumMod val="50000"/>
                  <a:shade val="67500"/>
                  <a:satMod val="115000"/>
                </a:schemeClr>
              </a:gs>
              <a:gs pos="100000">
                <a:schemeClr val="bg2">
                  <a:lumMod val="50000"/>
                  <a:shade val="100000"/>
                  <a:satMod val="115000"/>
                </a:schemeClr>
              </a:gs>
            </a:gsLst>
            <a:lin ang="0" scaled="1"/>
            <a:tileRect/>
          </a:gradFill>
          <a:ln w="9525">
            <a:noFill/>
            <a:round/>
            <a:headEnd/>
            <a:tailEnd/>
          </a:ln>
          <a:effectLst>
            <a:outerShdw blurRad="76200" dir="18900000" sy="23000" kx="-1200000" algn="bl" rotWithShape="0">
              <a:prstClr val="black">
                <a:alpha val="20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Calibri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669618037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" name="Rounded Rectangle 35"/>
          <p:cNvSpPr/>
          <p:nvPr/>
        </p:nvSpPr>
        <p:spPr>
          <a:xfrm>
            <a:off x="1219200" y="4953000"/>
            <a:ext cx="7086600" cy="838200"/>
          </a:xfrm>
          <a:prstGeom prst="roundRect">
            <a:avLst/>
          </a:prstGeom>
          <a:solidFill>
            <a:schemeClr val="bg1">
              <a:lumMod val="75000"/>
            </a:schemeClr>
          </a:solidFill>
          <a:ln w="34925">
            <a:solidFill>
              <a:srgbClr val="FFFFFF"/>
            </a:solidFill>
          </a:ln>
          <a:effectLst>
            <a:outerShdw blurRad="317500" dir="2700000" algn="ctr">
              <a:srgbClr val="000000">
                <a:alpha val="43000"/>
              </a:srgbClr>
            </a:outerShdw>
          </a:effectLst>
          <a:scene3d>
            <a:camera prst="perspectiveRelaxed"/>
            <a:lightRig rig="soft" dir="t"/>
          </a:scene3d>
          <a:sp3d extrusionH="38100" prstMaterial="clear">
            <a:bevelT w="260350" h="50800" prst="softRound"/>
            <a:bevelB prst="softRound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Calibri" pitchFamily="34" charset="0"/>
            </a:endParaRPr>
          </a:p>
        </p:txBody>
      </p:sp>
      <p:grpSp>
        <p:nvGrpSpPr>
          <p:cNvPr id="3" name="Group 42"/>
          <p:cNvGrpSpPr/>
          <p:nvPr/>
        </p:nvGrpSpPr>
        <p:grpSpPr>
          <a:xfrm>
            <a:off x="2057400" y="1981200"/>
            <a:ext cx="5410200" cy="3352800"/>
            <a:chOff x="2057400" y="1981200"/>
            <a:chExt cx="5410200" cy="3352800"/>
          </a:xfrm>
        </p:grpSpPr>
        <p:grpSp>
          <p:nvGrpSpPr>
            <p:cNvPr id="4" name="Group 27"/>
            <p:cNvGrpSpPr/>
            <p:nvPr/>
          </p:nvGrpSpPr>
          <p:grpSpPr>
            <a:xfrm>
              <a:off x="2057400" y="1981200"/>
              <a:ext cx="5410200" cy="3352800"/>
              <a:chOff x="2057400" y="1981200"/>
              <a:chExt cx="5410200" cy="3352800"/>
            </a:xfrm>
          </p:grpSpPr>
          <p:sp>
            <p:nvSpPr>
              <p:cNvPr id="35" name="Rectangle 34"/>
              <p:cNvSpPr/>
              <p:nvPr/>
            </p:nvSpPr>
            <p:spPr>
              <a:xfrm>
                <a:off x="2057400" y="1981200"/>
                <a:ext cx="5410200" cy="3352800"/>
              </a:xfrm>
              <a:prstGeom prst="rect">
                <a:avLst/>
              </a:prstGeom>
              <a:solidFill>
                <a:schemeClr val="bg1"/>
              </a:solidFill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latin typeface="Calibri" pitchFamily="34" charset="0"/>
                </a:endParaRPr>
              </a:p>
            </p:txBody>
          </p:sp>
          <p:grpSp>
            <p:nvGrpSpPr>
              <p:cNvPr id="5" name="Group 43"/>
              <p:cNvGrpSpPr/>
              <p:nvPr/>
            </p:nvGrpSpPr>
            <p:grpSpPr>
              <a:xfrm flipH="1">
                <a:off x="2057400" y="1981200"/>
                <a:ext cx="1295400" cy="1153633"/>
                <a:chOff x="7924800" y="-10633"/>
                <a:chExt cx="1219200" cy="1153633"/>
              </a:xfrm>
            </p:grpSpPr>
            <p:sp>
              <p:nvSpPr>
                <p:cNvPr id="45" name="Freeform 44"/>
                <p:cNvSpPr/>
                <p:nvPr/>
              </p:nvSpPr>
              <p:spPr>
                <a:xfrm>
                  <a:off x="7924800" y="0"/>
                  <a:ext cx="1219200" cy="1143000"/>
                </a:xfrm>
                <a:custGeom>
                  <a:avLst/>
                  <a:gdLst>
                    <a:gd name="connsiteX0" fmla="*/ 0 w 2509284"/>
                    <a:gd name="connsiteY0" fmla="*/ 0 h 1913861"/>
                    <a:gd name="connsiteX1" fmla="*/ 2509284 w 2509284"/>
                    <a:gd name="connsiteY1" fmla="*/ 10633 h 1913861"/>
                    <a:gd name="connsiteX2" fmla="*/ 2498651 w 2509284"/>
                    <a:gd name="connsiteY2" fmla="*/ 1913861 h 1913861"/>
                    <a:gd name="connsiteX3" fmla="*/ 0 w 2509284"/>
                    <a:gd name="connsiteY3" fmla="*/ 0 h 1913861"/>
                    <a:gd name="connsiteX0" fmla="*/ 1772 w 2511056"/>
                    <a:gd name="connsiteY0" fmla="*/ 0 h 1913861"/>
                    <a:gd name="connsiteX1" fmla="*/ 2511056 w 2511056"/>
                    <a:gd name="connsiteY1" fmla="*/ 10633 h 1913861"/>
                    <a:gd name="connsiteX2" fmla="*/ 2500423 w 2511056"/>
                    <a:gd name="connsiteY2" fmla="*/ 1913861 h 1913861"/>
                    <a:gd name="connsiteX3" fmla="*/ 1772 w 2511056"/>
                    <a:gd name="connsiteY3" fmla="*/ 0 h 1913861"/>
                    <a:gd name="connsiteX0" fmla="*/ 1772 w 2511056"/>
                    <a:gd name="connsiteY0" fmla="*/ 0 h 1913861"/>
                    <a:gd name="connsiteX1" fmla="*/ 2511056 w 2511056"/>
                    <a:gd name="connsiteY1" fmla="*/ 10633 h 1913861"/>
                    <a:gd name="connsiteX2" fmla="*/ 2500423 w 2511056"/>
                    <a:gd name="connsiteY2" fmla="*/ 1913861 h 1913861"/>
                    <a:gd name="connsiteX3" fmla="*/ 1772 w 2511056"/>
                    <a:gd name="connsiteY3" fmla="*/ 0 h 1913861"/>
                    <a:gd name="connsiteX0" fmla="*/ 0 w 2509284"/>
                    <a:gd name="connsiteY0" fmla="*/ 0 h 1913861"/>
                    <a:gd name="connsiteX1" fmla="*/ 2509284 w 2509284"/>
                    <a:gd name="connsiteY1" fmla="*/ 10633 h 1913861"/>
                    <a:gd name="connsiteX2" fmla="*/ 2498651 w 2509284"/>
                    <a:gd name="connsiteY2" fmla="*/ 1913861 h 1913861"/>
                    <a:gd name="connsiteX3" fmla="*/ 0 w 2509284"/>
                    <a:gd name="connsiteY3" fmla="*/ 0 h 19138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509284" h="1913861">
                      <a:moveTo>
                        <a:pt x="0" y="0"/>
                      </a:moveTo>
                      <a:lnTo>
                        <a:pt x="2509284" y="10633"/>
                      </a:lnTo>
                      <a:cubicBezTo>
                        <a:pt x="2505740" y="645042"/>
                        <a:pt x="2502195" y="1279452"/>
                        <a:pt x="2498651" y="1913861"/>
                      </a:cubicBezTo>
                      <a:cubicBezTo>
                        <a:pt x="1791586" y="379229"/>
                        <a:pt x="641498" y="310117"/>
                        <a:pt x="0" y="0"/>
                      </a:cubicBezTo>
                      <a:close/>
                    </a:path>
                  </a:pathLst>
                </a:custGeom>
                <a:solidFill>
                  <a:srgbClr val="A20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>
                    <a:latin typeface="Calibri" pitchFamily="34" charset="0"/>
                  </a:endParaRPr>
                </a:p>
              </p:txBody>
            </p:sp>
            <p:sp>
              <p:nvSpPr>
                <p:cNvPr id="46" name="Freeform 45"/>
                <p:cNvSpPr/>
                <p:nvPr/>
              </p:nvSpPr>
              <p:spPr>
                <a:xfrm>
                  <a:off x="8068235" y="-10633"/>
                  <a:ext cx="1075765" cy="1001233"/>
                </a:xfrm>
                <a:custGeom>
                  <a:avLst/>
                  <a:gdLst>
                    <a:gd name="connsiteX0" fmla="*/ 0 w 2509284"/>
                    <a:gd name="connsiteY0" fmla="*/ 0 h 1913861"/>
                    <a:gd name="connsiteX1" fmla="*/ 2509284 w 2509284"/>
                    <a:gd name="connsiteY1" fmla="*/ 10633 h 1913861"/>
                    <a:gd name="connsiteX2" fmla="*/ 2498651 w 2509284"/>
                    <a:gd name="connsiteY2" fmla="*/ 1913861 h 1913861"/>
                    <a:gd name="connsiteX3" fmla="*/ 0 w 2509284"/>
                    <a:gd name="connsiteY3" fmla="*/ 0 h 1913861"/>
                    <a:gd name="connsiteX0" fmla="*/ 1772 w 2511056"/>
                    <a:gd name="connsiteY0" fmla="*/ 0 h 1913861"/>
                    <a:gd name="connsiteX1" fmla="*/ 2511056 w 2511056"/>
                    <a:gd name="connsiteY1" fmla="*/ 10633 h 1913861"/>
                    <a:gd name="connsiteX2" fmla="*/ 2500423 w 2511056"/>
                    <a:gd name="connsiteY2" fmla="*/ 1913861 h 1913861"/>
                    <a:gd name="connsiteX3" fmla="*/ 1772 w 2511056"/>
                    <a:gd name="connsiteY3" fmla="*/ 0 h 1913861"/>
                    <a:gd name="connsiteX0" fmla="*/ 1772 w 2511056"/>
                    <a:gd name="connsiteY0" fmla="*/ 0 h 1913861"/>
                    <a:gd name="connsiteX1" fmla="*/ 2511056 w 2511056"/>
                    <a:gd name="connsiteY1" fmla="*/ 10633 h 1913861"/>
                    <a:gd name="connsiteX2" fmla="*/ 2500423 w 2511056"/>
                    <a:gd name="connsiteY2" fmla="*/ 1913861 h 1913861"/>
                    <a:gd name="connsiteX3" fmla="*/ 1772 w 2511056"/>
                    <a:gd name="connsiteY3" fmla="*/ 0 h 1913861"/>
                    <a:gd name="connsiteX0" fmla="*/ 0 w 2509284"/>
                    <a:gd name="connsiteY0" fmla="*/ 0 h 1913861"/>
                    <a:gd name="connsiteX1" fmla="*/ 2509284 w 2509284"/>
                    <a:gd name="connsiteY1" fmla="*/ 10633 h 1913861"/>
                    <a:gd name="connsiteX2" fmla="*/ 2498651 w 2509284"/>
                    <a:gd name="connsiteY2" fmla="*/ 1913861 h 1913861"/>
                    <a:gd name="connsiteX3" fmla="*/ 0 w 2509284"/>
                    <a:gd name="connsiteY3" fmla="*/ 0 h 19138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509284" h="1913861">
                      <a:moveTo>
                        <a:pt x="0" y="0"/>
                      </a:moveTo>
                      <a:lnTo>
                        <a:pt x="2509284" y="10633"/>
                      </a:lnTo>
                      <a:cubicBezTo>
                        <a:pt x="2505740" y="645042"/>
                        <a:pt x="2502195" y="1279452"/>
                        <a:pt x="2498651" y="1913861"/>
                      </a:cubicBezTo>
                      <a:cubicBezTo>
                        <a:pt x="1791586" y="379229"/>
                        <a:pt x="641498" y="310117"/>
                        <a:pt x="0" y="0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chemeClr val="tx1">
                        <a:lumMod val="50000"/>
                        <a:lumOff val="50000"/>
                        <a:shade val="30000"/>
                        <a:satMod val="115000"/>
                      </a:schemeClr>
                    </a:gs>
                    <a:gs pos="50000">
                      <a:schemeClr val="tx1">
                        <a:lumMod val="50000"/>
                        <a:lumOff val="50000"/>
                        <a:shade val="67500"/>
                        <a:satMod val="115000"/>
                      </a:schemeClr>
                    </a:gs>
                    <a:gs pos="100000">
                      <a:schemeClr val="tx1">
                        <a:lumMod val="50000"/>
                        <a:lumOff val="50000"/>
                        <a:shade val="100000"/>
                        <a:satMod val="115000"/>
                      </a:schemeClr>
                    </a:gs>
                  </a:gsLst>
                  <a:lin ang="27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>
                    <a:latin typeface="Calibri" pitchFamily="34" charset="0"/>
                  </a:endParaRPr>
                </a:p>
              </p:txBody>
            </p:sp>
          </p:grpSp>
          <p:pic>
            <p:nvPicPr>
              <p:cNvPr id="38" name="Picture 37" descr="website.png"/>
              <p:cNvPicPr>
                <a:picLocks noChangeAspect="1"/>
              </p:cNvPicPr>
              <p:nvPr/>
            </p:nvPicPr>
            <p:blipFill>
              <a:blip r:embed="rId2" cstate="email"/>
              <a:stretch>
                <a:fillRect/>
              </a:stretch>
            </p:blipFill>
            <p:spPr>
              <a:xfrm>
                <a:off x="2667000" y="3657600"/>
                <a:ext cx="963088" cy="682696"/>
              </a:xfrm>
              <a:prstGeom prst="rect">
                <a:avLst/>
              </a:prstGeom>
            </p:spPr>
          </p:pic>
          <p:pic>
            <p:nvPicPr>
              <p:cNvPr id="39" name="Picture 38" descr="phone.png"/>
              <p:cNvPicPr>
                <a:picLocks noChangeAspect="1"/>
              </p:cNvPicPr>
              <p:nvPr/>
            </p:nvPicPr>
            <p:blipFill>
              <a:blip r:embed="rId3" cstate="email"/>
              <a:stretch>
                <a:fillRect/>
              </a:stretch>
            </p:blipFill>
            <p:spPr>
              <a:xfrm>
                <a:off x="2667000" y="2514600"/>
                <a:ext cx="877751" cy="609550"/>
              </a:xfrm>
              <a:prstGeom prst="rect">
                <a:avLst/>
              </a:prstGeom>
            </p:spPr>
          </p:pic>
          <p:pic>
            <p:nvPicPr>
              <p:cNvPr id="40" name="Picture 39" descr="email.png"/>
              <p:cNvPicPr>
                <a:picLocks noChangeAspect="1"/>
              </p:cNvPicPr>
              <p:nvPr/>
            </p:nvPicPr>
            <p:blipFill>
              <a:blip r:embed="rId4" cstate="email"/>
              <a:stretch>
                <a:fillRect/>
              </a:stretch>
            </p:blipFill>
            <p:spPr>
              <a:xfrm>
                <a:off x="2667000" y="3124200"/>
                <a:ext cx="896038" cy="615645"/>
              </a:xfrm>
              <a:prstGeom prst="rect">
                <a:avLst/>
              </a:prstGeom>
            </p:spPr>
          </p:pic>
        </p:grpSp>
        <p:pic>
          <p:nvPicPr>
            <p:cNvPr id="37" name="Picture 36" descr="address.png"/>
            <p:cNvPicPr>
              <a:picLocks noChangeAspect="1"/>
            </p:cNvPicPr>
            <p:nvPr/>
          </p:nvPicPr>
          <p:blipFill>
            <a:blip r:embed="rId5" cstate="email"/>
            <a:stretch>
              <a:fillRect/>
            </a:stretch>
          </p:blipFill>
          <p:spPr>
            <a:xfrm>
              <a:off x="2667000" y="4267200"/>
              <a:ext cx="956993" cy="688791"/>
            </a:xfrm>
            <a:prstGeom prst="rect">
              <a:avLst/>
            </a:prstGeom>
          </p:spPr>
        </p:pic>
      </p:grp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676400" y="685800"/>
            <a:ext cx="6477000" cy="639762"/>
          </a:xfrm>
        </p:spPr>
        <p:txBody>
          <a:bodyPr>
            <a:normAutofit/>
          </a:bodyPr>
          <a:lstStyle/>
          <a:p>
            <a:r>
              <a:rPr lang="en-US" dirty="0" smtClean="0"/>
              <a:t>Our Contact Details</a:t>
            </a:r>
            <a:endParaRPr lang="en-US" dirty="0"/>
          </a:p>
        </p:txBody>
      </p:sp>
      <p:sp>
        <p:nvSpPr>
          <p:cNvPr id="47" name="TextBox 46"/>
          <p:cNvSpPr txBox="1"/>
          <p:nvPr/>
        </p:nvSpPr>
        <p:spPr>
          <a:xfrm>
            <a:off x="3429000" y="2647890"/>
            <a:ext cx="27432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dirty="0" smtClean="0">
                <a:latin typeface="Calibri" pitchFamily="34" charset="0"/>
              </a:rPr>
              <a:t>Phone </a:t>
            </a:r>
            <a:r>
              <a:rPr lang="en-US" sz="2000" dirty="0" err="1" smtClean="0">
                <a:latin typeface="Calibri" pitchFamily="34" charset="0"/>
              </a:rPr>
              <a:t>Nos</a:t>
            </a:r>
            <a:r>
              <a:rPr lang="en-US" sz="2000" dirty="0" smtClean="0">
                <a:latin typeface="Calibri" pitchFamily="34" charset="0"/>
              </a:rPr>
              <a:t> 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3429000" y="3276600"/>
            <a:ext cx="27432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dirty="0" smtClean="0">
                <a:latin typeface="Calibri" pitchFamily="34" charset="0"/>
              </a:rPr>
              <a:t>Email IDs </a:t>
            </a:r>
          </a:p>
        </p:txBody>
      </p:sp>
      <p:sp>
        <p:nvSpPr>
          <p:cNvPr id="49" name="TextBox 48"/>
          <p:cNvSpPr txBox="1"/>
          <p:nvPr/>
        </p:nvSpPr>
        <p:spPr>
          <a:xfrm>
            <a:off x="3429000" y="3874277"/>
            <a:ext cx="27432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dirty="0" smtClean="0">
                <a:latin typeface="Calibri" pitchFamily="34" charset="0"/>
              </a:rPr>
              <a:t>Website link</a:t>
            </a:r>
          </a:p>
        </p:txBody>
      </p:sp>
      <p:sp>
        <p:nvSpPr>
          <p:cNvPr id="50" name="TextBox 49"/>
          <p:cNvSpPr txBox="1"/>
          <p:nvPr/>
        </p:nvSpPr>
        <p:spPr>
          <a:xfrm>
            <a:off x="3429000" y="4476690"/>
            <a:ext cx="27432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dirty="0" smtClean="0">
                <a:latin typeface="Calibri" pitchFamily="34" charset="0"/>
              </a:rPr>
              <a:t>Address details</a:t>
            </a:r>
          </a:p>
        </p:txBody>
      </p:sp>
      <p:sp>
        <p:nvSpPr>
          <p:cNvPr id="63" name="TextBox 62"/>
          <p:cNvSpPr txBox="1"/>
          <p:nvPr/>
        </p:nvSpPr>
        <p:spPr>
          <a:xfrm>
            <a:off x="6477000" y="2057400"/>
            <a:ext cx="91440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1600" dirty="0" smtClean="0">
                <a:latin typeface="Franklin Gothic Medium Cond" pitchFamily="34" charset="0"/>
              </a:rPr>
              <a:t>Logo</a:t>
            </a:r>
          </a:p>
        </p:txBody>
      </p:sp>
    </p:spTree>
    <p:extLst>
      <p:ext uri="{BB962C8B-B14F-4D97-AF65-F5344CB8AC3E}">
        <p14:creationId xmlns:p14="http://schemas.microsoft.com/office/powerpoint/2010/main" val="5295741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</p:bldLst>
  </p:timing>
</p:sld>
</file>

<file path=ppt/slides/slide2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10"/>
          <p:cNvSpPr/>
          <p:nvPr/>
        </p:nvSpPr>
        <p:spPr>
          <a:xfrm>
            <a:off x="0" y="0"/>
            <a:ext cx="9144000" cy="4038600"/>
          </a:xfrm>
          <a:prstGeom prst="rect">
            <a:avLst/>
          </a:prstGeom>
          <a:gradFill flip="none" rotWithShape="1">
            <a:gsLst>
              <a:gs pos="0">
                <a:schemeClr val="bg1"/>
              </a:gs>
              <a:gs pos="50000">
                <a:schemeClr val="bg2">
                  <a:lumMod val="75000"/>
                </a:schemeClr>
              </a:gs>
              <a:gs pos="100000">
                <a:schemeClr val="bg2">
                  <a:lumMod val="50000"/>
                </a:schemeClr>
              </a:gs>
            </a:gsLst>
            <a:lin ang="5400000" scaled="1"/>
            <a:tileRect/>
          </a:gradFill>
          <a:ln w="25400" cap="rnd" cmpd="sng" algn="ctr">
            <a:noFill/>
            <a:prstDash val="soli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anchor="ctr"/>
          <a:lstStyle>
            <a:extLst/>
          </a:lstStyle>
          <a:p>
            <a:pPr algn="ctr"/>
            <a:endParaRPr lang="en-US" dirty="0">
              <a:latin typeface="Calibri" pitchFamily="34" charset="0"/>
            </a:endParaRPr>
          </a:p>
        </p:txBody>
      </p:sp>
      <p:sp>
        <p:nvSpPr>
          <p:cNvPr id="10" name="Title 9"/>
          <p:cNvSpPr>
            <a:spLocks noGrp="1"/>
          </p:cNvSpPr>
          <p:nvPr>
            <p:ph type="title"/>
          </p:nvPr>
        </p:nvSpPr>
        <p:spPr>
          <a:xfrm>
            <a:off x="533400" y="2286000"/>
            <a:ext cx="8229600" cy="1143000"/>
          </a:xfrm>
        </p:spPr>
        <p:txBody>
          <a:bodyPr>
            <a:normAutofit/>
          </a:bodyPr>
          <a:lstStyle/>
          <a:p>
            <a:r>
              <a:rPr lang="en-US" sz="5400" dirty="0" smtClean="0">
                <a:latin typeface="Franklin Gothic Medium Cond" pitchFamily="34" charset="0"/>
              </a:rPr>
              <a:t>Thank You</a:t>
            </a:r>
            <a:endParaRPr lang="en-US" sz="5400" dirty="0">
              <a:latin typeface="Franklin Gothic Medium Cond" pitchFamily="34" charset="0"/>
            </a:endParaRPr>
          </a:p>
        </p:txBody>
      </p:sp>
      <p:sp>
        <p:nvSpPr>
          <p:cNvPr id="4" name="Rectangle 10"/>
          <p:cNvSpPr/>
          <p:nvPr/>
        </p:nvSpPr>
        <p:spPr>
          <a:xfrm>
            <a:off x="0" y="3505200"/>
            <a:ext cx="9144000" cy="1143000"/>
          </a:xfrm>
          <a:prstGeom prst="rect">
            <a:avLst/>
          </a:prstGeom>
          <a:solidFill>
            <a:schemeClr val="tx1">
              <a:lumMod val="95000"/>
              <a:lumOff val="5000"/>
            </a:schemeClr>
          </a:solidFill>
          <a:ln w="25400" cap="rnd" cmpd="sng" algn="ctr">
            <a:noFill/>
            <a:prstDash val="soli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anchor="ctr"/>
          <a:lstStyle>
            <a:extLst/>
          </a:lstStyle>
          <a:p>
            <a:pPr algn="ctr"/>
            <a:endParaRPr lang="en-US" dirty="0">
              <a:latin typeface="Calibri" pitchFamily="34" charset="0"/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304800" y="3647182"/>
            <a:ext cx="3429000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 smtClean="0">
                <a:solidFill>
                  <a:schemeClr val="bg2">
                    <a:lumMod val="90000"/>
                  </a:schemeClr>
                </a:solidFill>
                <a:latin typeface="Calibri" pitchFamily="34" charset="0"/>
              </a:rPr>
              <a:t>Mobile:</a:t>
            </a:r>
          </a:p>
          <a:p>
            <a:r>
              <a:rPr lang="en-US" sz="1600" dirty="0" smtClean="0">
                <a:solidFill>
                  <a:schemeClr val="bg2">
                    <a:lumMod val="90000"/>
                  </a:schemeClr>
                </a:solidFill>
                <a:latin typeface="Calibri" pitchFamily="34" charset="0"/>
              </a:rPr>
              <a:t>Phone:</a:t>
            </a:r>
          </a:p>
          <a:p>
            <a:r>
              <a:rPr lang="en-US" sz="1600" dirty="0" smtClean="0">
                <a:solidFill>
                  <a:schemeClr val="bg2">
                    <a:lumMod val="90000"/>
                  </a:schemeClr>
                </a:solidFill>
                <a:latin typeface="Calibri" pitchFamily="34" charset="0"/>
              </a:rPr>
              <a:t>Email:</a:t>
            </a:r>
          </a:p>
          <a:p>
            <a:endParaRPr lang="en-US" sz="1600" dirty="0">
              <a:solidFill>
                <a:schemeClr val="bg2">
                  <a:lumMod val="90000"/>
                </a:schemeClr>
              </a:solidFill>
              <a:latin typeface="Calibri" pitchFamily="34" charset="0"/>
            </a:endParaRPr>
          </a:p>
        </p:txBody>
      </p:sp>
      <p:sp>
        <p:nvSpPr>
          <p:cNvPr id="12" name="TextBox 11"/>
          <p:cNvSpPr txBox="1"/>
          <p:nvPr/>
        </p:nvSpPr>
        <p:spPr>
          <a:xfrm>
            <a:off x="5257800" y="3647182"/>
            <a:ext cx="327660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 smtClean="0">
                <a:solidFill>
                  <a:schemeClr val="bg2">
                    <a:lumMod val="90000"/>
                  </a:schemeClr>
                </a:solidFill>
                <a:latin typeface="Calibri" pitchFamily="34" charset="0"/>
              </a:rPr>
              <a:t>Address:</a:t>
            </a:r>
          </a:p>
          <a:p>
            <a:r>
              <a:rPr lang="en-US" sz="1600" dirty="0" smtClean="0">
                <a:solidFill>
                  <a:schemeClr val="bg2">
                    <a:lumMod val="90000"/>
                  </a:schemeClr>
                </a:solidFill>
                <a:latin typeface="Calibri" pitchFamily="34" charset="0"/>
              </a:rPr>
              <a:t>#153, Floor, Company Tower, </a:t>
            </a:r>
          </a:p>
          <a:p>
            <a:r>
              <a:rPr lang="en-US" sz="1600" dirty="0" smtClean="0">
                <a:solidFill>
                  <a:schemeClr val="bg2">
                    <a:lumMod val="90000"/>
                  </a:schemeClr>
                </a:solidFill>
                <a:latin typeface="Calibri" pitchFamily="34" charset="0"/>
              </a:rPr>
              <a:t>Estate Road, City, State</a:t>
            </a:r>
            <a:endParaRPr lang="en-US" sz="1600" dirty="0">
              <a:solidFill>
                <a:schemeClr val="bg2">
                  <a:lumMod val="90000"/>
                </a:schemeClr>
              </a:solidFill>
              <a:latin typeface="Calibri" pitchFamily="34" charset="0"/>
            </a:endParaRPr>
          </a:p>
        </p:txBody>
      </p:sp>
      <p:sp>
        <p:nvSpPr>
          <p:cNvPr id="18" name="Rectangle 10"/>
          <p:cNvSpPr/>
          <p:nvPr/>
        </p:nvSpPr>
        <p:spPr>
          <a:xfrm>
            <a:off x="0" y="4648200"/>
            <a:ext cx="9144000" cy="76200"/>
          </a:xfrm>
          <a:prstGeom prst="rect">
            <a:avLst/>
          </a:prstGeom>
          <a:solidFill>
            <a:schemeClr val="bg2">
              <a:lumMod val="25000"/>
            </a:schemeClr>
          </a:solidFill>
          <a:ln w="25400" cap="rnd" cmpd="sng" algn="ctr">
            <a:noFill/>
            <a:prstDash val="solid"/>
          </a:ln>
          <a:effectLst>
            <a:outerShdw blurRad="44450" dist="27940" dir="5400000" algn="ctr">
              <a:srgbClr val="000000">
                <a:alpha val="32000"/>
              </a:srgbClr>
            </a:outerShdw>
          </a:effectLst>
          <a:scene3d>
            <a:camera prst="orthographicFront">
              <a:rot lat="0" lon="0" rev="0"/>
            </a:camera>
            <a:lightRig rig="balanced" dir="t">
              <a:rot lat="0" lon="0" rev="8700000"/>
            </a:lightRig>
          </a:scene3d>
          <a:sp3d>
            <a:bevelT w="190500" h="38100"/>
          </a:sp3d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anchor="ctr"/>
          <a:lstStyle>
            <a:extLst/>
          </a:lstStyle>
          <a:p>
            <a:pPr algn="ctr"/>
            <a:endParaRPr lang="en-US" dirty="0">
              <a:latin typeface="Calibri" pitchFamily="34" charset="0"/>
            </a:endParaRPr>
          </a:p>
        </p:txBody>
      </p:sp>
      <p:cxnSp>
        <p:nvCxnSpPr>
          <p:cNvPr id="13" name="Straight Connector 12"/>
          <p:cNvCxnSpPr/>
          <p:nvPr/>
        </p:nvCxnSpPr>
        <p:spPr>
          <a:xfrm>
            <a:off x="0" y="3427412"/>
            <a:ext cx="9144000" cy="158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969816518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0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/>
    </p:bldLst>
  </p:timing>
</p:sld>
</file>

<file path=ppt/slides/slide2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1714500" y="1647511"/>
            <a:ext cx="457200" cy="1750325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vert="vert270" rtlCol="0" anchor="b"/>
          <a:lstStyle/>
          <a:p>
            <a:pPr algn="ctr"/>
            <a:r>
              <a:rPr lang="en-US" sz="2400" b="1" dirty="0" smtClean="0">
                <a:solidFill>
                  <a:schemeClr val="bg1"/>
                </a:solidFill>
                <a:latin typeface="Calibri" pitchFamily="34" charset="0"/>
              </a:rPr>
              <a:t>CONTACT US</a:t>
            </a:r>
            <a:endParaRPr lang="en-US" sz="2400" b="1" dirty="0">
              <a:solidFill>
                <a:schemeClr val="bg1"/>
              </a:solidFill>
              <a:latin typeface="Calibri" pitchFamily="34" charset="0"/>
            </a:endParaRPr>
          </a:p>
        </p:txBody>
      </p:sp>
      <p:sp>
        <p:nvSpPr>
          <p:cNvPr id="2" name="Rectangle 1"/>
          <p:cNvSpPr/>
          <p:nvPr/>
        </p:nvSpPr>
        <p:spPr>
          <a:xfrm>
            <a:off x="2324100" y="1647512"/>
            <a:ext cx="4724400" cy="1524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wrap="square">
            <a:noAutofit/>
          </a:bodyPr>
          <a:lstStyle/>
          <a:p>
            <a:pPr>
              <a:lnSpc>
                <a:spcPct val="150000"/>
              </a:lnSpc>
            </a:pPr>
            <a:r>
              <a:rPr lang="en-US" b="1" dirty="0" smtClean="0">
                <a:latin typeface="Calibri" pitchFamily="34" charset="0"/>
              </a:rPr>
              <a:t>Phone: </a:t>
            </a:r>
          </a:p>
          <a:p>
            <a:pPr>
              <a:lnSpc>
                <a:spcPct val="150000"/>
              </a:lnSpc>
            </a:pPr>
            <a:r>
              <a:rPr lang="en-US" b="1" dirty="0" smtClean="0">
                <a:latin typeface="Calibri" pitchFamily="34" charset="0"/>
              </a:rPr>
              <a:t>Email: </a:t>
            </a:r>
          </a:p>
          <a:p>
            <a:pPr>
              <a:lnSpc>
                <a:spcPct val="150000"/>
              </a:lnSpc>
            </a:pPr>
            <a:r>
              <a:rPr lang="en-US" b="1" dirty="0" smtClean="0">
                <a:latin typeface="Calibri" pitchFamily="34" charset="0"/>
              </a:rPr>
              <a:t>Website:</a:t>
            </a:r>
          </a:p>
        </p:txBody>
      </p:sp>
      <p:cxnSp>
        <p:nvCxnSpPr>
          <p:cNvPr id="4" name="Straight Connector 3"/>
          <p:cNvCxnSpPr/>
          <p:nvPr/>
        </p:nvCxnSpPr>
        <p:spPr>
          <a:xfrm>
            <a:off x="1562100" y="1647512"/>
            <a:ext cx="6324600" cy="1588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7" name="Rectangle 6"/>
          <p:cNvSpPr/>
          <p:nvPr/>
        </p:nvSpPr>
        <p:spPr>
          <a:xfrm>
            <a:off x="7200900" y="3971612"/>
            <a:ext cx="457200" cy="2019300"/>
          </a:xfrm>
          <a:prstGeom prst="rect">
            <a:avLst/>
          </a:prstGeom>
        </p:spPr>
        <p:style>
          <a:lnRef idx="1">
            <a:schemeClr val="accent3"/>
          </a:lnRef>
          <a:fillRef idx="3">
            <a:schemeClr val="accent3"/>
          </a:fillRef>
          <a:effectRef idx="2">
            <a:schemeClr val="accent3"/>
          </a:effectRef>
          <a:fontRef idx="minor">
            <a:schemeClr val="lt1"/>
          </a:fontRef>
        </p:style>
        <p:txBody>
          <a:bodyPr vert="vert" rtlCol="0" anchor="b"/>
          <a:lstStyle/>
          <a:p>
            <a:pPr algn="ctr"/>
            <a:r>
              <a:rPr lang="en-US" sz="2400" b="1" dirty="0" smtClean="0">
                <a:solidFill>
                  <a:schemeClr val="bg1"/>
                </a:solidFill>
                <a:latin typeface="Calibri" pitchFamily="34" charset="0"/>
              </a:rPr>
              <a:t>ADDRESS</a:t>
            </a:r>
            <a:endParaRPr lang="en-US" sz="2400" b="1" dirty="0">
              <a:solidFill>
                <a:schemeClr val="bg1"/>
              </a:solidFill>
              <a:latin typeface="Calibri" pitchFamily="34" charset="0"/>
            </a:endParaRPr>
          </a:p>
        </p:txBody>
      </p:sp>
      <p:sp>
        <p:nvSpPr>
          <p:cNvPr id="8" name="Rectangle 7"/>
          <p:cNvSpPr/>
          <p:nvPr/>
        </p:nvSpPr>
        <p:spPr>
          <a:xfrm>
            <a:off x="2324100" y="3971612"/>
            <a:ext cx="4724400" cy="1844842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wrap="square">
            <a:noAutofit/>
          </a:bodyPr>
          <a:lstStyle/>
          <a:p>
            <a:pPr algn="ctr">
              <a:lnSpc>
                <a:spcPct val="150000"/>
              </a:lnSpc>
            </a:pPr>
            <a:r>
              <a:rPr lang="en-US" b="1" dirty="0" smtClean="0">
                <a:latin typeface="Calibri" pitchFamily="34" charset="0"/>
              </a:rPr>
              <a:t>Your address here</a:t>
            </a:r>
          </a:p>
          <a:p>
            <a:pPr algn="ctr">
              <a:lnSpc>
                <a:spcPct val="150000"/>
              </a:lnSpc>
            </a:pPr>
            <a:r>
              <a:rPr lang="en-US" b="1" dirty="0" smtClean="0">
                <a:latin typeface="Calibri" pitchFamily="34" charset="0"/>
              </a:rPr>
              <a:t>Your address here</a:t>
            </a:r>
          </a:p>
          <a:p>
            <a:pPr algn="ctr">
              <a:lnSpc>
                <a:spcPct val="150000"/>
              </a:lnSpc>
            </a:pPr>
            <a:r>
              <a:rPr lang="en-US" b="1" dirty="0" smtClean="0">
                <a:latin typeface="Calibri" pitchFamily="34" charset="0"/>
              </a:rPr>
              <a:t>Your address here</a:t>
            </a:r>
          </a:p>
          <a:p>
            <a:pPr algn="ctr">
              <a:lnSpc>
                <a:spcPct val="150000"/>
              </a:lnSpc>
            </a:pPr>
            <a:endParaRPr lang="en-US" b="1" dirty="0" smtClean="0">
              <a:latin typeface="Calibri" pitchFamily="34" charset="0"/>
            </a:endParaRPr>
          </a:p>
        </p:txBody>
      </p:sp>
      <p:cxnSp>
        <p:nvCxnSpPr>
          <p:cNvPr id="9" name="Straight Connector 8"/>
          <p:cNvCxnSpPr/>
          <p:nvPr/>
        </p:nvCxnSpPr>
        <p:spPr>
          <a:xfrm>
            <a:off x="1562100" y="3971612"/>
            <a:ext cx="6324600" cy="1588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11" name="Title 10"/>
          <p:cNvSpPr>
            <a:spLocks noGrp="1"/>
          </p:cNvSpPr>
          <p:nvPr>
            <p:ph type="title"/>
          </p:nvPr>
        </p:nvSpPr>
        <p:spPr>
          <a:xfrm>
            <a:off x="457200" y="71250"/>
            <a:ext cx="8229600" cy="1143000"/>
          </a:xfrm>
        </p:spPr>
        <p:txBody>
          <a:bodyPr>
            <a:normAutofit/>
          </a:bodyPr>
          <a:lstStyle/>
          <a:p>
            <a:r>
              <a:rPr lang="en-US" sz="4000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 pitchFamily="34" charset="0"/>
                <a:ea typeface="+mn-ea"/>
                <a:cs typeface="+mn-cs"/>
              </a:rPr>
              <a:t>THANK YOU</a:t>
            </a:r>
          </a:p>
        </p:txBody>
      </p:sp>
    </p:spTree>
    <p:extLst>
      <p:ext uri="{BB962C8B-B14F-4D97-AF65-F5344CB8AC3E}">
        <p14:creationId xmlns:p14="http://schemas.microsoft.com/office/powerpoint/2010/main" val="487812168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1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8" grpId="0" animBg="1"/>
    </p:bldLst>
  </p:timing>
</p:sld>
</file>

<file path=ppt/slides/slide2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803535"/>
          </a:xfrm>
        </p:spPr>
        <p:txBody>
          <a:bodyPr/>
          <a:lstStyle/>
          <a:p>
            <a:pPr eaLnBrk="1" hangingPunct="1"/>
            <a:r>
              <a:rPr lang="en-US" sz="3600" dirty="0" smtClean="0">
                <a:latin typeface="Franklin Gothic Medium Cond" pitchFamily="34" charset="0"/>
              </a:rPr>
              <a:t>Using templates</a:t>
            </a:r>
          </a:p>
        </p:txBody>
      </p:sp>
      <p:sp>
        <p:nvSpPr>
          <p:cNvPr id="7" name="Content Placeholder 6"/>
          <p:cNvSpPr>
            <a:spLocks noGrp="1"/>
          </p:cNvSpPr>
          <p:nvPr>
            <p:ph idx="1"/>
          </p:nvPr>
        </p:nvSpPr>
        <p:spPr>
          <a:xfrm>
            <a:off x="457200" y="1330656"/>
            <a:ext cx="8229600" cy="4865428"/>
          </a:xfrm>
        </p:spPr>
        <p:txBody>
          <a:bodyPr/>
          <a:lstStyle/>
          <a:p>
            <a:pPr eaLnBrk="1" hangingPunct="1">
              <a:buFont typeface="Arial" charset="0"/>
              <a:buNone/>
              <a:defRPr/>
            </a:pPr>
            <a:r>
              <a:rPr lang="en-US" dirty="0" smtClean="0"/>
              <a:t>To use the diagram templates as part of an existing presentation, we suggest the following method:</a:t>
            </a:r>
          </a:p>
          <a:p>
            <a:pPr eaLnBrk="1" hangingPunct="1">
              <a:defRPr/>
            </a:pPr>
            <a:r>
              <a:rPr lang="en-US" dirty="0" smtClean="0"/>
              <a:t>Go to </a:t>
            </a:r>
            <a:r>
              <a:rPr lang="en-US" dirty="0" smtClean="0">
                <a:solidFill>
                  <a:schemeClr val="accent6">
                    <a:lumMod val="50000"/>
                  </a:schemeClr>
                </a:solidFill>
              </a:rPr>
              <a:t>Home&gt; New Slide&gt; Reuse slides&gt; Browse file</a:t>
            </a:r>
            <a:r>
              <a:rPr lang="en-US" dirty="0" smtClean="0"/>
              <a:t> option</a:t>
            </a:r>
          </a:p>
          <a:p>
            <a:pPr eaLnBrk="1" hangingPunct="1">
              <a:defRPr/>
            </a:pPr>
            <a:r>
              <a:rPr lang="en-US" dirty="0" smtClean="0"/>
              <a:t>Click on the diagram template you want to insert</a:t>
            </a:r>
          </a:p>
          <a:p>
            <a:pPr eaLnBrk="1" hangingPunct="1">
              <a:defRPr/>
            </a:pPr>
            <a:r>
              <a:rPr lang="en-US" dirty="0" smtClean="0"/>
              <a:t>Ensure you tick the </a:t>
            </a:r>
            <a:r>
              <a:rPr lang="en-US" dirty="0" smtClean="0">
                <a:solidFill>
                  <a:schemeClr val="accent6">
                    <a:lumMod val="50000"/>
                  </a:schemeClr>
                </a:solidFill>
              </a:rPr>
              <a:t>Keep source formatting</a:t>
            </a:r>
            <a:r>
              <a:rPr lang="en-US" dirty="0" smtClean="0"/>
              <a:t> box at the bottom of the menu bar</a:t>
            </a:r>
          </a:p>
          <a:p>
            <a:pPr eaLnBrk="1" hangingPunct="1">
              <a:defRPr/>
            </a:pPr>
            <a:r>
              <a:rPr lang="en-US" dirty="0" smtClean="0"/>
              <a:t>Change the text to suit your presentation and insert your company logo</a:t>
            </a:r>
          </a:p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293927572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2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Title 1"/>
          <p:cNvSpPr>
            <a:spLocks noGrp="1"/>
          </p:cNvSpPr>
          <p:nvPr>
            <p:ph type="title"/>
          </p:nvPr>
        </p:nvSpPr>
        <p:spPr>
          <a:xfrm>
            <a:off x="1066800" y="152400"/>
            <a:ext cx="7543800" cy="639763"/>
          </a:xfrm>
        </p:spPr>
        <p:txBody>
          <a:bodyPr>
            <a:normAutofit fontScale="90000"/>
          </a:bodyPr>
          <a:lstStyle/>
          <a:p>
            <a:r>
              <a:rPr lang="en-US" sz="2400" dirty="0" smtClean="0">
                <a:latin typeface="Franklin Gothic Book" pitchFamily="34" charset="0"/>
              </a:rPr>
              <a:t>Presentation Process Diagram Templates  </a:t>
            </a:r>
            <a:br>
              <a:rPr lang="en-US" sz="2400" dirty="0" smtClean="0">
                <a:latin typeface="Franklin Gothic Book" pitchFamily="34" charset="0"/>
              </a:rPr>
            </a:br>
            <a:r>
              <a:rPr lang="en-US" sz="2400" dirty="0" smtClean="0">
                <a:latin typeface="Franklin Gothic Book" pitchFamily="34" charset="0"/>
              </a:rPr>
              <a:t>License Terms and Use</a:t>
            </a:r>
          </a:p>
        </p:txBody>
      </p:sp>
      <p:sp>
        <p:nvSpPr>
          <p:cNvPr id="4099" name="Content Placeholder 2"/>
          <p:cNvSpPr>
            <a:spLocks noGrp="1"/>
          </p:cNvSpPr>
          <p:nvPr>
            <p:ph idx="1"/>
          </p:nvPr>
        </p:nvSpPr>
        <p:spPr>
          <a:xfrm>
            <a:off x="228600" y="838200"/>
            <a:ext cx="8686800" cy="5867400"/>
          </a:xfrm>
        </p:spPr>
        <p:txBody>
          <a:bodyPr/>
          <a:lstStyle/>
          <a:p>
            <a:pPr>
              <a:buFont typeface="Arial" charset="0"/>
              <a:buNone/>
              <a:defRPr/>
            </a:pPr>
            <a:r>
              <a:rPr lang="en-US" sz="1200" dirty="0" smtClean="0"/>
              <a:t>With your purchase, you have procured a single user license for use of the product. If you need a multi-user license, please </a:t>
            </a:r>
            <a:r>
              <a:rPr lang="en-US" sz="1200" dirty="0" smtClean="0">
                <a:hlinkClick r:id="rId2"/>
              </a:rPr>
              <a:t>contact us </a:t>
            </a:r>
            <a:r>
              <a:rPr lang="en-US" sz="1200" dirty="0" smtClean="0"/>
              <a:t>for pricing info and other details. Presentation-Process.com is a website owned and operated by Metamorph Training </a:t>
            </a:r>
            <a:r>
              <a:rPr lang="en-US" sz="1200" dirty="0" err="1" smtClean="0"/>
              <a:t>Pvt</a:t>
            </a:r>
            <a:r>
              <a:rPr lang="en-US" sz="1200" dirty="0" smtClean="0"/>
              <a:t> Ltd.</a:t>
            </a:r>
          </a:p>
          <a:p>
            <a:pPr>
              <a:buFont typeface="Arial" charset="0"/>
              <a:buNone/>
              <a:defRPr/>
            </a:pPr>
            <a:r>
              <a:rPr lang="en-US" sz="1200" b="1" dirty="0" smtClean="0"/>
              <a:t>Terms and Conditions</a:t>
            </a:r>
            <a:endParaRPr lang="en-US" sz="1200" dirty="0" smtClean="0"/>
          </a:p>
          <a:p>
            <a:pPr>
              <a:defRPr/>
            </a:pPr>
            <a:r>
              <a:rPr lang="en-US" sz="1200" b="1" dirty="0" smtClean="0"/>
              <a:t>Presentation Process content </a:t>
            </a:r>
            <a:r>
              <a:rPr lang="en-US" sz="1200" dirty="0" smtClean="0"/>
              <a:t>in the following text means any backgrounds, images, tiles, designs, templates, presentations, or any other products you download from </a:t>
            </a:r>
            <a:r>
              <a:rPr lang="en-US" sz="1200" b="1" dirty="0" smtClean="0"/>
              <a:t>Presentation-Process </a:t>
            </a:r>
            <a:r>
              <a:rPr lang="en-US" sz="1200" dirty="0" smtClean="0"/>
              <a:t>.com.</a:t>
            </a:r>
          </a:p>
          <a:p>
            <a:pPr>
              <a:buFont typeface="Arial" charset="0"/>
              <a:buNone/>
              <a:defRPr/>
            </a:pPr>
            <a:r>
              <a:rPr lang="en-US" sz="1200" dirty="0" smtClean="0"/>
              <a:t>Under this License, you </a:t>
            </a:r>
            <a:r>
              <a:rPr lang="en-US" sz="1200" b="1" dirty="0" smtClean="0"/>
              <a:t>MAY</a:t>
            </a:r>
            <a:r>
              <a:rPr lang="en-US" sz="1200" dirty="0" smtClean="0"/>
              <a:t> use </a:t>
            </a:r>
            <a:r>
              <a:rPr lang="en-US" sz="1200" b="1" dirty="0" smtClean="0"/>
              <a:t>Presentation Process </a:t>
            </a:r>
            <a:r>
              <a:rPr lang="en-US" sz="1200" dirty="0" smtClean="0"/>
              <a:t>content royalty-free:</a:t>
            </a:r>
          </a:p>
          <a:p>
            <a:pPr>
              <a:defRPr/>
            </a:pPr>
            <a:r>
              <a:rPr lang="en-US" sz="1200" dirty="0" smtClean="0"/>
              <a:t>In your own personal, non-profit projects for creation of presentations/brochures/training material</a:t>
            </a:r>
          </a:p>
          <a:p>
            <a:pPr>
              <a:defRPr/>
            </a:pPr>
            <a:r>
              <a:rPr lang="en-US" sz="1200" dirty="0" smtClean="0"/>
              <a:t>In your own presentations or broadcasts intended for personal, or non-profit use. </a:t>
            </a:r>
          </a:p>
          <a:p>
            <a:pPr>
              <a:defRPr/>
            </a:pPr>
            <a:r>
              <a:rPr lang="en-US" sz="1200" dirty="0" smtClean="0"/>
              <a:t>In your own print, broadcast or video use for any in-house publication or transmission but not broadcast or distributed to the general public </a:t>
            </a:r>
          </a:p>
          <a:p>
            <a:pPr>
              <a:defRPr/>
            </a:pPr>
            <a:r>
              <a:rPr lang="en-US" sz="1200" dirty="0" smtClean="0"/>
              <a:t>Uses accepted include business presentations / training material created by one or more persons and delivered by one or more persons within same organization.</a:t>
            </a:r>
          </a:p>
          <a:p>
            <a:pPr>
              <a:buFont typeface="Arial" charset="0"/>
              <a:buNone/>
              <a:defRPr/>
            </a:pPr>
            <a:r>
              <a:rPr lang="en-US" sz="1200" dirty="0" smtClean="0"/>
              <a:t>Under this License you </a:t>
            </a:r>
            <a:r>
              <a:rPr lang="en-US" sz="1200" b="1" dirty="0" smtClean="0"/>
              <a:t>MAY NOT</a:t>
            </a:r>
            <a:r>
              <a:rPr lang="en-US" sz="1200" dirty="0" smtClean="0"/>
              <a:t>:</a:t>
            </a:r>
          </a:p>
          <a:p>
            <a:pPr>
              <a:defRPr/>
            </a:pPr>
            <a:r>
              <a:rPr lang="en-US" sz="1200" dirty="0" smtClean="0"/>
              <a:t>Distribute or sell copies of the backgrounds or templates of Presentation Process content singularly or as a group or any part thereof. </a:t>
            </a:r>
          </a:p>
          <a:p>
            <a:pPr>
              <a:defRPr/>
            </a:pPr>
            <a:r>
              <a:rPr lang="en-US" sz="1200" dirty="0" smtClean="0"/>
              <a:t>Provide download or save access for any Presentation Process content from your private or public project. </a:t>
            </a:r>
          </a:p>
          <a:p>
            <a:pPr>
              <a:defRPr/>
            </a:pPr>
            <a:r>
              <a:rPr lang="en-US" sz="1200" dirty="0" smtClean="0"/>
              <a:t>Incorporate the Presentation Process content within a library, portfolio, build an image or design collection, archive, sharing-site, group-site, gallery, electronic greeting, postcard site, clipart site, or any other type of project that would encourage visitors to download or save images. </a:t>
            </a:r>
          </a:p>
          <a:p>
            <a:pPr>
              <a:buFont typeface="Arial" charset="0"/>
              <a:buNone/>
              <a:defRPr/>
            </a:pPr>
            <a:r>
              <a:rPr lang="en-US" sz="1200" b="1" dirty="0" smtClean="0"/>
              <a:t>Copyright Information</a:t>
            </a:r>
          </a:p>
          <a:p>
            <a:pPr>
              <a:buFont typeface="Arial" charset="0"/>
              <a:buNone/>
              <a:defRPr/>
            </a:pPr>
            <a:r>
              <a:rPr lang="en-US" sz="1200" dirty="0" smtClean="0"/>
              <a:t>	The content of Presentation Process backgrounds/templates/ready to use presentations and/or any other product is the sole property of Presentation Process. The photos included are for illustration purposes only. In case of any issues related to their copyright, contact us.  </a:t>
            </a:r>
          </a:p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200" kern="0" dirty="0" smtClean="0"/>
              <a:t>Email </a:t>
            </a:r>
            <a:r>
              <a:rPr lang="en-US" sz="1200" kern="0" dirty="0" smtClean="0">
                <a:hlinkClick r:id="rId3"/>
              </a:rPr>
              <a:t>info@presentation-process.com</a:t>
            </a:r>
            <a:r>
              <a:rPr lang="en-US" sz="1200" kern="0" dirty="0" smtClean="0"/>
              <a:t> for any queries related to licenses or copyrights. </a:t>
            </a:r>
            <a:endParaRPr lang="en-US" sz="1200" dirty="0" smtClean="0"/>
          </a:p>
          <a:p>
            <a:pPr>
              <a:buFont typeface="Arial" charset="0"/>
              <a:buNone/>
              <a:defRPr/>
            </a:pPr>
            <a:r>
              <a:rPr lang="en-US" sz="1200" dirty="0" smtClean="0"/>
              <a:t>Copyright © 2010-2011 Presentation Process. All Rights Reserved </a:t>
            </a:r>
          </a:p>
        </p:txBody>
      </p:sp>
      <p:pic>
        <p:nvPicPr>
          <p:cNvPr id="3076" name="Picture 6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228600" y="304800"/>
            <a:ext cx="914400" cy="3222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  <p:extLst>
      <p:ext uri="{BB962C8B-B14F-4D97-AF65-F5344CB8AC3E}">
        <p14:creationId xmlns:p14="http://schemas.microsoft.com/office/powerpoint/2010/main" val="809065085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2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09600" y="1143000"/>
            <a:ext cx="7772400" cy="1066800"/>
          </a:xfrm>
        </p:spPr>
        <p:txBody>
          <a:bodyPr>
            <a:normAutofit/>
            <a:scene3d>
              <a:camera prst="orthographicFront"/>
              <a:lightRig rig="threePt" dir="t"/>
            </a:scene3d>
            <a:sp3d extrusionH="57150">
              <a:bevelT h="25400" prst="softRound"/>
            </a:sp3d>
          </a:bodyPr>
          <a:lstStyle/>
          <a:p>
            <a:r>
              <a:rPr lang="en-US" sz="4000" b="1" dirty="0" smtClean="0">
                <a:ln w="1905"/>
                <a:gradFill>
                  <a:gsLst>
                    <a:gs pos="0">
                      <a:schemeClr val="accent6">
                        <a:shade val="20000"/>
                        <a:satMod val="200000"/>
                      </a:schemeClr>
                    </a:gs>
                    <a:gs pos="78000">
                      <a:schemeClr val="accent6">
                        <a:tint val="90000"/>
                        <a:shade val="89000"/>
                        <a:satMod val="220000"/>
                      </a:schemeClr>
                    </a:gs>
                    <a:gs pos="100000">
                      <a:schemeClr val="accent6">
                        <a:tint val="12000"/>
                        <a:satMod val="255000"/>
                      </a:schemeClr>
                    </a:gs>
                  </a:gsLst>
                  <a:lin ang="5400000"/>
                </a:gradFill>
                <a:effectLst>
                  <a:innerShdw blurRad="69850" dist="43180" dir="5400000">
                    <a:srgbClr val="000000">
                      <a:alpha val="65000"/>
                    </a:srgbClr>
                  </a:innerShdw>
                </a:effectLst>
              </a:rPr>
              <a:t>70 Business Diagrams : </a:t>
            </a:r>
            <a:r>
              <a:rPr lang="en-US" sz="4000" b="1" dirty="0" err="1" smtClean="0">
                <a:ln w="1905"/>
                <a:gradFill>
                  <a:gsLst>
                    <a:gs pos="0">
                      <a:schemeClr val="accent6">
                        <a:shade val="20000"/>
                        <a:satMod val="200000"/>
                      </a:schemeClr>
                    </a:gs>
                    <a:gs pos="78000">
                      <a:schemeClr val="accent6">
                        <a:tint val="90000"/>
                        <a:shade val="89000"/>
                        <a:satMod val="220000"/>
                      </a:schemeClr>
                    </a:gs>
                    <a:gs pos="100000">
                      <a:schemeClr val="accent6">
                        <a:tint val="12000"/>
                        <a:satMod val="255000"/>
                      </a:schemeClr>
                    </a:gs>
                  </a:gsLst>
                  <a:lin ang="5400000"/>
                </a:gradFill>
                <a:effectLst>
                  <a:innerShdw blurRad="69850" dist="43180" dir="5400000">
                    <a:srgbClr val="000000">
                      <a:alpha val="65000"/>
                    </a:srgbClr>
                  </a:innerShdw>
                </a:effectLst>
              </a:rPr>
              <a:t>Vol</a:t>
            </a:r>
            <a:r>
              <a:rPr lang="en-US" sz="4000" b="1" dirty="0" smtClean="0">
                <a:ln w="1905"/>
                <a:gradFill>
                  <a:gsLst>
                    <a:gs pos="0">
                      <a:schemeClr val="accent6">
                        <a:shade val="20000"/>
                        <a:satMod val="200000"/>
                      </a:schemeClr>
                    </a:gs>
                    <a:gs pos="78000">
                      <a:schemeClr val="accent6">
                        <a:tint val="90000"/>
                        <a:shade val="89000"/>
                        <a:satMod val="220000"/>
                      </a:schemeClr>
                    </a:gs>
                    <a:gs pos="100000">
                      <a:schemeClr val="accent6">
                        <a:tint val="12000"/>
                        <a:satMod val="255000"/>
                      </a:schemeClr>
                    </a:gs>
                  </a:gsLst>
                  <a:lin ang="5400000"/>
                </a:gradFill>
                <a:effectLst>
                  <a:innerShdw blurRad="69850" dist="43180" dir="5400000">
                    <a:srgbClr val="000000">
                      <a:alpha val="65000"/>
                    </a:srgbClr>
                  </a:innerShdw>
                </a:effectLst>
              </a:rPr>
              <a:t> 4</a:t>
            </a:r>
            <a:endParaRPr lang="en-US" sz="4000" b="1" dirty="0">
              <a:ln w="1905"/>
              <a:gradFill>
                <a:gsLst>
                  <a:gs pos="0">
                    <a:schemeClr val="accent6">
                      <a:shade val="20000"/>
                      <a:satMod val="200000"/>
                    </a:schemeClr>
                  </a:gs>
                  <a:gs pos="78000">
                    <a:schemeClr val="accent6">
                      <a:tint val="90000"/>
                      <a:shade val="89000"/>
                      <a:satMod val="220000"/>
                    </a:schemeClr>
                  </a:gs>
                  <a:gs pos="100000">
                    <a:schemeClr val="accent6">
                      <a:tint val="12000"/>
                      <a:satMod val="255000"/>
                    </a:schemeClr>
                  </a:gs>
                </a:gsLst>
                <a:lin ang="5400000"/>
              </a:gradFill>
              <a:effectLst>
                <a:innerShdw blurRad="69850" dist="43180" dir="5400000">
                  <a:srgbClr val="000000">
                    <a:alpha val="65000"/>
                  </a:srgbClr>
                </a:innerShdw>
              </a:effectLst>
            </a:endParaRPr>
          </a:p>
        </p:txBody>
      </p:sp>
      <p:sp>
        <p:nvSpPr>
          <p:cNvPr id="5" name="Rectangle 4"/>
          <p:cNvSpPr/>
          <p:nvPr/>
        </p:nvSpPr>
        <p:spPr>
          <a:xfrm>
            <a:off x="0" y="6248400"/>
            <a:ext cx="5257800" cy="609600"/>
          </a:xfrm>
          <a:prstGeom prst="rect">
            <a:avLst/>
          </a:prstGeom>
          <a:solidFill>
            <a:schemeClr val="accent6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Rectangle 5"/>
          <p:cNvSpPr/>
          <p:nvPr/>
        </p:nvSpPr>
        <p:spPr>
          <a:xfrm>
            <a:off x="5181600" y="6248400"/>
            <a:ext cx="3962400" cy="609600"/>
          </a:xfrm>
          <a:prstGeom prst="rect">
            <a:avLst/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Subtitle 7"/>
          <p:cNvSpPr>
            <a:spLocks noGrp="1"/>
          </p:cNvSpPr>
          <p:nvPr>
            <p:ph type="subTitle" idx="1"/>
          </p:nvPr>
        </p:nvSpPr>
        <p:spPr>
          <a:xfrm>
            <a:off x="1371600" y="1981200"/>
            <a:ext cx="6400800" cy="4114800"/>
          </a:xfrm>
        </p:spPr>
        <p:txBody>
          <a:bodyPr>
            <a:normAutofit lnSpcReduction="10000"/>
          </a:bodyPr>
          <a:lstStyle/>
          <a:p>
            <a:r>
              <a:rPr lang="en-US" dirty="0" smtClean="0"/>
              <a:t>Meeting Goals and Targets</a:t>
            </a:r>
          </a:p>
          <a:p>
            <a:r>
              <a:rPr lang="en-US" dirty="0" smtClean="0"/>
              <a:t>Timeline and Changes over time</a:t>
            </a:r>
          </a:p>
          <a:p>
            <a:r>
              <a:rPr lang="en-US" dirty="0" smtClean="0"/>
              <a:t>Impact of Leadership</a:t>
            </a:r>
          </a:p>
          <a:p>
            <a:r>
              <a:rPr lang="en-US" dirty="0" smtClean="0"/>
              <a:t>Evaluating options</a:t>
            </a:r>
          </a:p>
          <a:p>
            <a:r>
              <a:rPr lang="en-US" dirty="0" smtClean="0"/>
              <a:t>Environment analysis</a:t>
            </a:r>
          </a:p>
          <a:p>
            <a:r>
              <a:rPr lang="en-US" dirty="0" smtClean="0"/>
              <a:t>Organization Chart</a:t>
            </a:r>
          </a:p>
          <a:p>
            <a:r>
              <a:rPr lang="en-US" dirty="0" smtClean="0"/>
              <a:t>Time Management</a:t>
            </a:r>
          </a:p>
          <a:p>
            <a:r>
              <a:rPr lang="en-US" dirty="0" smtClean="0"/>
              <a:t>HR and Career</a:t>
            </a:r>
          </a:p>
          <a:p>
            <a:r>
              <a:rPr lang="en-US" dirty="0" smtClean="0"/>
              <a:t>Spirals, Pressure Volcano , Butterfly, Hexagon Web Diagrams</a:t>
            </a:r>
            <a:endParaRPr lang="en-US" dirty="0"/>
          </a:p>
        </p:txBody>
      </p:sp>
      <p:cxnSp>
        <p:nvCxnSpPr>
          <p:cNvPr id="9" name="Straight Connector 8"/>
          <p:cNvCxnSpPr/>
          <p:nvPr/>
        </p:nvCxnSpPr>
        <p:spPr>
          <a:xfrm>
            <a:off x="1371600" y="1905000"/>
            <a:ext cx="6096000" cy="1588"/>
          </a:xfrm>
          <a:prstGeom prst="line">
            <a:avLst/>
          </a:prstGeom>
          <a:ln>
            <a:solidFill>
              <a:schemeClr val="accent6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72587937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11"/>
          <p:cNvGrpSpPr/>
          <p:nvPr/>
        </p:nvGrpSpPr>
        <p:grpSpPr>
          <a:xfrm>
            <a:off x="5864445" y="2907475"/>
            <a:ext cx="2971800" cy="2971800"/>
            <a:chOff x="2743200" y="1828800"/>
            <a:chExt cx="2971800" cy="2971800"/>
          </a:xfrm>
          <a:effectLst>
            <a:outerShdw blurRad="355600" dist="101600" dir="19200000" sy="23000" kx="-1200000" algn="bl" rotWithShape="0">
              <a:prstClr val="black">
                <a:alpha val="20000"/>
              </a:prstClr>
            </a:outerShdw>
          </a:effectLst>
          <a:scene3d>
            <a:camera prst="perspectiveContrastingLeftFacing"/>
            <a:lightRig rig="threePt" dir="t">
              <a:rot lat="0" lon="0" rev="0"/>
            </a:lightRig>
          </a:scene3d>
        </p:grpSpPr>
        <p:sp>
          <p:nvSpPr>
            <p:cNvPr id="4" name="Oval 3"/>
            <p:cNvSpPr/>
            <p:nvPr/>
          </p:nvSpPr>
          <p:spPr>
            <a:xfrm>
              <a:off x="2743200" y="1828800"/>
              <a:ext cx="2971800" cy="2971800"/>
            </a:xfrm>
            <a:prstGeom prst="ellipse">
              <a:avLst/>
            </a:prstGeom>
            <a:solidFill>
              <a:srgbClr val="C00000"/>
            </a:solidFill>
            <a:ln w="12700">
              <a:solidFill>
                <a:schemeClr val="bg2"/>
              </a:solidFill>
            </a:ln>
            <a:sp3d extrusionH="317500" prstMaterial="dkEdge">
              <a:bevelT/>
              <a:extrusionClr>
                <a:schemeClr val="bg2">
                  <a:lumMod val="75000"/>
                </a:schemeClr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Zurich Cn BT" pitchFamily="34" charset="0"/>
              </a:endParaRPr>
            </a:p>
          </p:txBody>
        </p:sp>
        <p:sp>
          <p:nvSpPr>
            <p:cNvPr id="7" name="Oval 6"/>
            <p:cNvSpPr>
              <a:spLocks noChangeAspect="1"/>
            </p:cNvSpPr>
            <p:nvPr/>
          </p:nvSpPr>
          <p:spPr>
            <a:xfrm>
              <a:off x="2926080" y="2011680"/>
              <a:ext cx="2606040" cy="2606040"/>
            </a:xfrm>
            <a:prstGeom prst="ellipse">
              <a:avLst/>
            </a:prstGeom>
            <a:solidFill>
              <a:schemeClr val="bg1"/>
            </a:solidFill>
            <a:ln w="12700">
              <a:solidFill>
                <a:schemeClr val="bg2"/>
              </a:solidFill>
            </a:ln>
            <a:sp3d extrusionH="317500" prstMaterial="dkEdge">
              <a:bevelT/>
              <a:extrusionClr>
                <a:schemeClr val="bg2">
                  <a:lumMod val="75000"/>
                </a:schemeClr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Zurich Cn BT" pitchFamily="34" charset="0"/>
              </a:endParaRPr>
            </a:p>
          </p:txBody>
        </p:sp>
        <p:sp>
          <p:nvSpPr>
            <p:cNvPr id="8" name="Oval 7"/>
            <p:cNvSpPr>
              <a:spLocks noChangeAspect="1"/>
            </p:cNvSpPr>
            <p:nvPr/>
          </p:nvSpPr>
          <p:spPr>
            <a:xfrm>
              <a:off x="3056382" y="2141982"/>
              <a:ext cx="2345436" cy="2345436"/>
            </a:xfrm>
            <a:prstGeom prst="ellipse">
              <a:avLst/>
            </a:prstGeom>
            <a:solidFill>
              <a:srgbClr val="C00000"/>
            </a:solidFill>
            <a:ln w="12700">
              <a:solidFill>
                <a:schemeClr val="bg2"/>
              </a:solidFill>
            </a:ln>
            <a:sp3d extrusionH="317500" prstMaterial="dkEdge">
              <a:bevelT/>
              <a:extrusionClr>
                <a:schemeClr val="bg2">
                  <a:lumMod val="75000"/>
                </a:schemeClr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Zurich Cn BT" pitchFamily="34" charset="0"/>
              </a:endParaRPr>
            </a:p>
          </p:txBody>
        </p:sp>
        <p:sp>
          <p:nvSpPr>
            <p:cNvPr id="10" name="Oval 9"/>
            <p:cNvSpPr>
              <a:spLocks noChangeAspect="1"/>
            </p:cNvSpPr>
            <p:nvPr/>
          </p:nvSpPr>
          <p:spPr>
            <a:xfrm>
              <a:off x="3279199" y="2364799"/>
              <a:ext cx="1899803" cy="1899803"/>
            </a:xfrm>
            <a:prstGeom prst="ellipse">
              <a:avLst/>
            </a:prstGeom>
            <a:solidFill>
              <a:schemeClr val="bg1"/>
            </a:solidFill>
            <a:ln w="12700">
              <a:solidFill>
                <a:schemeClr val="bg2"/>
              </a:solidFill>
            </a:ln>
            <a:sp3d extrusionH="317500" prstMaterial="dkEdge">
              <a:bevelT/>
              <a:extrusionClr>
                <a:schemeClr val="bg2">
                  <a:lumMod val="75000"/>
                </a:schemeClr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Zurich Cn BT" pitchFamily="34" charset="0"/>
              </a:endParaRPr>
            </a:p>
          </p:txBody>
        </p:sp>
        <p:sp>
          <p:nvSpPr>
            <p:cNvPr id="11" name="Oval 10"/>
            <p:cNvSpPr>
              <a:spLocks noChangeAspect="1"/>
            </p:cNvSpPr>
            <p:nvPr/>
          </p:nvSpPr>
          <p:spPr>
            <a:xfrm>
              <a:off x="3659159" y="2744759"/>
              <a:ext cx="1139882" cy="1139882"/>
            </a:xfrm>
            <a:prstGeom prst="ellipse">
              <a:avLst/>
            </a:prstGeom>
            <a:solidFill>
              <a:srgbClr val="C00000"/>
            </a:solidFill>
            <a:ln w="12700">
              <a:solidFill>
                <a:schemeClr val="bg2"/>
              </a:solidFill>
            </a:ln>
            <a:sp3d extrusionH="317500" prstMaterial="dkEdge">
              <a:bevelT/>
              <a:extrusionClr>
                <a:schemeClr val="bg2">
                  <a:lumMod val="75000"/>
                </a:schemeClr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Zurich Cn BT" pitchFamily="34" charset="0"/>
              </a:endParaRPr>
            </a:p>
          </p:txBody>
        </p:sp>
      </p:grp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Meeting </a:t>
            </a:r>
            <a:r>
              <a:rPr lang="en-US" smtClean="0"/>
              <a:t>the target or goal</a:t>
            </a:r>
            <a:endParaRPr lang="en-US" dirty="0"/>
          </a:p>
        </p:txBody>
      </p:sp>
      <p:sp>
        <p:nvSpPr>
          <p:cNvPr id="3" name="Right Arrow 2"/>
          <p:cNvSpPr/>
          <p:nvPr/>
        </p:nvSpPr>
        <p:spPr>
          <a:xfrm>
            <a:off x="304800" y="3458692"/>
            <a:ext cx="7391400" cy="2282591"/>
          </a:xfrm>
          <a:prstGeom prst="rightArrow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  <a:scene3d>
            <a:camera prst="isometricOffAxis1Top">
              <a:rot lat="18075715" lon="18392745" rev="3158552"/>
            </a:camera>
            <a:lightRig rig="balanced" dir="t"/>
          </a:scene3d>
          <a:sp3d extrusionH="76200" prstMaterial="dkEdge">
            <a:bevelT/>
            <a:extrusionClr>
              <a:schemeClr val="bg2">
                <a:lumMod val="50000"/>
              </a:schemeClr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Zurich Cn BT" pitchFamily="34" charset="0"/>
            </a:endParaRPr>
          </a:p>
        </p:txBody>
      </p:sp>
      <p:sp>
        <p:nvSpPr>
          <p:cNvPr id="19" name="TextBox 18"/>
          <p:cNvSpPr txBox="1"/>
          <p:nvPr/>
        </p:nvSpPr>
        <p:spPr>
          <a:xfrm rot="21395614">
            <a:off x="3288442" y="5045302"/>
            <a:ext cx="212109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 smtClean="0">
                <a:latin typeface="Zurich Cn BT" pitchFamily="34" charset="0"/>
              </a:rPr>
              <a:t>Number of years</a:t>
            </a:r>
            <a:endParaRPr lang="en-US" sz="2400" dirty="0">
              <a:latin typeface="Zurich Cn BT" pitchFamily="34" charset="0"/>
            </a:endParaRPr>
          </a:p>
        </p:txBody>
      </p:sp>
      <p:sp>
        <p:nvSpPr>
          <p:cNvPr id="20" name="TextBox 19"/>
          <p:cNvSpPr txBox="1"/>
          <p:nvPr/>
        </p:nvSpPr>
        <p:spPr>
          <a:xfrm>
            <a:off x="2514600" y="1219200"/>
            <a:ext cx="4600319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400" dirty="0" smtClean="0">
                <a:latin typeface="Zurich Cn BT" pitchFamily="34" charset="0"/>
              </a:rPr>
              <a:t>Changes required over time</a:t>
            </a:r>
            <a:endParaRPr lang="en-US" sz="2400" dirty="0">
              <a:latin typeface="Zurich Cn BT" pitchFamily="34" charset="0"/>
            </a:endParaRPr>
          </a:p>
        </p:txBody>
      </p:sp>
      <p:sp>
        <p:nvSpPr>
          <p:cNvPr id="22" name="Slide Number Placeholder 2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354E1B7-EA4B-4627-8377-47E877C4B30E}" type="slidenum">
              <a:rPr lang="en-US" smtClean="0"/>
              <a:pPr/>
              <a:t>23</a:t>
            </a:fld>
            <a:endParaRPr lang="en-US"/>
          </a:p>
        </p:txBody>
      </p:sp>
      <p:sp>
        <p:nvSpPr>
          <p:cNvPr id="23" name="Diamond 22"/>
          <p:cNvSpPr/>
          <p:nvPr/>
        </p:nvSpPr>
        <p:spPr>
          <a:xfrm>
            <a:off x="914400" y="4144492"/>
            <a:ext cx="838200" cy="990600"/>
          </a:xfrm>
          <a:prstGeom prst="diamond">
            <a:avLst/>
          </a:prstGeom>
          <a:solidFill>
            <a:schemeClr val="accent6">
              <a:lumMod val="75000"/>
            </a:schemeClr>
          </a:solidFill>
          <a:ln>
            <a:solidFill>
              <a:schemeClr val="accent6">
                <a:lumMod val="50000"/>
              </a:schemeClr>
            </a:solidFill>
          </a:ln>
          <a:scene3d>
            <a:camera prst="isometricOffAxis1Top"/>
            <a:lightRig rig="threePt" dir="t"/>
          </a:scene3d>
          <a:sp3d extrusionH="152400">
            <a:bevelT/>
            <a:extrusionClr>
              <a:schemeClr val="accent6">
                <a:lumMod val="60000"/>
                <a:lumOff val="40000"/>
              </a:schemeClr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" name="Diamond 23"/>
          <p:cNvSpPr/>
          <p:nvPr/>
        </p:nvSpPr>
        <p:spPr>
          <a:xfrm>
            <a:off x="2514600" y="3992092"/>
            <a:ext cx="838200" cy="990600"/>
          </a:xfrm>
          <a:prstGeom prst="diamond">
            <a:avLst/>
          </a:prstGeom>
          <a:solidFill>
            <a:schemeClr val="accent6">
              <a:lumMod val="75000"/>
            </a:schemeClr>
          </a:solidFill>
          <a:ln>
            <a:solidFill>
              <a:schemeClr val="accent6">
                <a:lumMod val="50000"/>
              </a:schemeClr>
            </a:solidFill>
          </a:ln>
          <a:scene3d>
            <a:camera prst="isometricOffAxis1Top"/>
            <a:lightRig rig="threePt" dir="t"/>
          </a:scene3d>
          <a:sp3d extrusionH="152400">
            <a:bevelT/>
            <a:extrusionClr>
              <a:schemeClr val="accent6">
                <a:lumMod val="60000"/>
                <a:lumOff val="40000"/>
              </a:schemeClr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" name="Diamond 24"/>
          <p:cNvSpPr/>
          <p:nvPr/>
        </p:nvSpPr>
        <p:spPr>
          <a:xfrm>
            <a:off x="4267200" y="3839692"/>
            <a:ext cx="838200" cy="990600"/>
          </a:xfrm>
          <a:prstGeom prst="diamond">
            <a:avLst/>
          </a:prstGeom>
          <a:solidFill>
            <a:schemeClr val="accent6">
              <a:lumMod val="75000"/>
            </a:schemeClr>
          </a:solidFill>
          <a:ln>
            <a:solidFill>
              <a:schemeClr val="accent6">
                <a:lumMod val="50000"/>
              </a:schemeClr>
            </a:solidFill>
          </a:ln>
          <a:scene3d>
            <a:camera prst="isometricOffAxis1Top"/>
            <a:lightRig rig="threePt" dir="t"/>
          </a:scene3d>
          <a:sp3d extrusionH="152400">
            <a:bevelT/>
            <a:extrusionClr>
              <a:schemeClr val="accent6">
                <a:lumMod val="60000"/>
                <a:lumOff val="40000"/>
              </a:schemeClr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16" name="Straight Connector 15"/>
          <p:cNvCxnSpPr/>
          <p:nvPr/>
        </p:nvCxnSpPr>
        <p:spPr>
          <a:xfrm flipV="1">
            <a:off x="0" y="6235347"/>
            <a:ext cx="9144000" cy="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" name="TextBox 16"/>
          <p:cNvSpPr txBox="1"/>
          <p:nvPr/>
        </p:nvSpPr>
        <p:spPr>
          <a:xfrm>
            <a:off x="7902054" y="6357584"/>
            <a:ext cx="101334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>
                <a:latin typeface="Calibri" pitchFamily="34" charset="0"/>
              </a:rPr>
              <a:t>LOGO</a:t>
            </a:r>
            <a:endParaRPr lang="en-US" dirty="0">
              <a:latin typeface="Calibri" pitchFamily="34" charset="0"/>
            </a:endParaRPr>
          </a:p>
        </p:txBody>
      </p:sp>
      <p:grpSp>
        <p:nvGrpSpPr>
          <p:cNvPr id="6" name="Group 35"/>
          <p:cNvGrpSpPr/>
          <p:nvPr/>
        </p:nvGrpSpPr>
        <p:grpSpPr>
          <a:xfrm>
            <a:off x="152400" y="1676400"/>
            <a:ext cx="2438400" cy="2972594"/>
            <a:chOff x="228600" y="1219200"/>
            <a:chExt cx="2438400" cy="2972594"/>
          </a:xfrm>
        </p:grpSpPr>
        <p:cxnSp>
          <p:nvCxnSpPr>
            <p:cNvPr id="21" name="Straight Connector 20"/>
            <p:cNvCxnSpPr/>
            <p:nvPr/>
          </p:nvCxnSpPr>
          <p:spPr>
            <a:xfrm rot="5400000" flipH="1" flipV="1">
              <a:off x="265906" y="3086100"/>
              <a:ext cx="2210594" cy="794"/>
            </a:xfrm>
            <a:prstGeom prst="line">
              <a:avLst/>
            </a:pr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sp>
          <p:nvSpPr>
            <p:cNvPr id="26" name="TextBox 25"/>
            <p:cNvSpPr txBox="1"/>
            <p:nvPr/>
          </p:nvSpPr>
          <p:spPr>
            <a:xfrm>
              <a:off x="228600" y="1219200"/>
              <a:ext cx="2438400" cy="7078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000" dirty="0" smtClean="0"/>
                <a:t>Your description of this event here</a:t>
              </a:r>
              <a:endParaRPr lang="en-US" sz="2000" dirty="0"/>
            </a:p>
          </p:txBody>
        </p:sp>
        <p:cxnSp>
          <p:nvCxnSpPr>
            <p:cNvPr id="30" name="Straight Connector 29"/>
            <p:cNvCxnSpPr/>
            <p:nvPr/>
          </p:nvCxnSpPr>
          <p:spPr>
            <a:xfrm rot="10800000">
              <a:off x="228600" y="1981200"/>
              <a:ext cx="2133600" cy="1588"/>
            </a:xfrm>
            <a:prstGeom prst="line">
              <a:avLst/>
            </a:pr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9" name="Group 35"/>
          <p:cNvGrpSpPr/>
          <p:nvPr/>
        </p:nvGrpSpPr>
        <p:grpSpPr>
          <a:xfrm>
            <a:off x="1676400" y="2907475"/>
            <a:ext cx="2438400" cy="1600994"/>
            <a:chOff x="152400" y="2590800"/>
            <a:chExt cx="2438400" cy="1600994"/>
          </a:xfrm>
        </p:grpSpPr>
        <p:cxnSp>
          <p:nvCxnSpPr>
            <p:cNvPr id="35" name="Straight Connector 34"/>
            <p:cNvCxnSpPr/>
            <p:nvPr/>
          </p:nvCxnSpPr>
          <p:spPr>
            <a:xfrm rot="5400000" flipH="1" flipV="1">
              <a:off x="914400" y="3733800"/>
              <a:ext cx="914400" cy="1588"/>
            </a:xfrm>
            <a:prstGeom prst="line">
              <a:avLst/>
            </a:pr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sp>
          <p:nvSpPr>
            <p:cNvPr id="36" name="TextBox 35"/>
            <p:cNvSpPr txBox="1"/>
            <p:nvPr/>
          </p:nvSpPr>
          <p:spPr>
            <a:xfrm>
              <a:off x="152400" y="2590800"/>
              <a:ext cx="2438400" cy="7078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000" dirty="0" smtClean="0"/>
                <a:t>Your description of this event here</a:t>
              </a:r>
              <a:endParaRPr lang="en-US" sz="2000" dirty="0"/>
            </a:p>
          </p:txBody>
        </p:sp>
        <p:cxnSp>
          <p:nvCxnSpPr>
            <p:cNvPr id="37" name="Straight Connector 36"/>
            <p:cNvCxnSpPr/>
            <p:nvPr/>
          </p:nvCxnSpPr>
          <p:spPr>
            <a:xfrm rot="10800000">
              <a:off x="228600" y="3276600"/>
              <a:ext cx="2133600" cy="1588"/>
            </a:xfrm>
            <a:prstGeom prst="line">
              <a:avLst/>
            </a:pr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12" name="Group 35"/>
          <p:cNvGrpSpPr/>
          <p:nvPr/>
        </p:nvGrpSpPr>
        <p:grpSpPr>
          <a:xfrm>
            <a:off x="3505200" y="2057400"/>
            <a:ext cx="2438400" cy="2285999"/>
            <a:chOff x="152400" y="1969325"/>
            <a:chExt cx="2438400" cy="2285999"/>
          </a:xfrm>
        </p:grpSpPr>
        <p:cxnSp>
          <p:nvCxnSpPr>
            <p:cNvPr id="40" name="Straight Connector 39"/>
            <p:cNvCxnSpPr/>
            <p:nvPr/>
          </p:nvCxnSpPr>
          <p:spPr>
            <a:xfrm rot="5400000" flipH="1" flipV="1">
              <a:off x="538506" y="3497636"/>
              <a:ext cx="1514583" cy="794"/>
            </a:xfrm>
            <a:prstGeom prst="line">
              <a:avLst/>
            </a:pr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sp>
          <p:nvSpPr>
            <p:cNvPr id="41" name="TextBox 40"/>
            <p:cNvSpPr txBox="1"/>
            <p:nvPr/>
          </p:nvSpPr>
          <p:spPr>
            <a:xfrm>
              <a:off x="152400" y="1969325"/>
              <a:ext cx="2438400" cy="7078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000" dirty="0" smtClean="0"/>
                <a:t>Your description of this event here</a:t>
              </a:r>
              <a:endParaRPr lang="en-US" sz="2000" dirty="0"/>
            </a:p>
          </p:txBody>
        </p:sp>
        <p:cxnSp>
          <p:nvCxnSpPr>
            <p:cNvPr id="42" name="Straight Connector 41"/>
            <p:cNvCxnSpPr/>
            <p:nvPr/>
          </p:nvCxnSpPr>
          <p:spPr>
            <a:xfrm rot="10800000">
              <a:off x="228600" y="2655125"/>
              <a:ext cx="2133600" cy="1588"/>
            </a:xfrm>
            <a:prstGeom prst="line">
              <a:avLst/>
            </a:pr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281260793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7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47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23"/>
          <p:cNvGrpSpPr>
            <a:grpSpLocks/>
          </p:cNvGrpSpPr>
          <p:nvPr/>
        </p:nvGrpSpPr>
        <p:grpSpPr bwMode="auto">
          <a:xfrm>
            <a:off x="5176" y="2514600"/>
            <a:ext cx="9144000" cy="1676400"/>
            <a:chOff x="0" y="2086"/>
            <a:chExt cx="5760" cy="1056"/>
          </a:xfrm>
        </p:grpSpPr>
        <p:sp>
          <p:nvSpPr>
            <p:cNvPr id="14" name="Rectangle 3"/>
            <p:cNvSpPr>
              <a:spLocks noChangeArrowheads="1"/>
            </p:cNvSpPr>
            <p:nvPr/>
          </p:nvSpPr>
          <p:spPr bwMode="gray">
            <a:xfrm>
              <a:off x="0" y="2325"/>
              <a:ext cx="5760" cy="817"/>
            </a:xfrm>
            <a:prstGeom prst="rect">
              <a:avLst/>
            </a:prstGeom>
            <a:gradFill rotWithShape="1">
              <a:gsLst>
                <a:gs pos="0">
                  <a:srgbClr val="DDDDDD"/>
                </a:gs>
                <a:gs pos="100000">
                  <a:srgbClr val="FFFFFF"/>
                </a:gs>
              </a:gsLst>
              <a:lin ang="5400000" scaled="1"/>
            </a:gradFill>
            <a:ln w="9525">
              <a:noFill/>
              <a:miter lim="800000"/>
              <a:headEnd/>
              <a:tailEnd/>
            </a:ln>
          </p:spPr>
          <p:txBody>
            <a:bodyPr wrap="none" lIns="90000" tIns="90000" rIns="72000" bIns="90000" anchor="ctr"/>
            <a:lstStyle/>
            <a:p>
              <a:pPr algn="ctr" eaLnBrk="0" hangingPunct="0"/>
              <a:endParaRPr lang="en-US" noProof="1">
                <a:latin typeface="Calibri" pitchFamily="34" charset="0"/>
                <a:cs typeface="Arial" charset="0"/>
              </a:endParaRPr>
            </a:p>
          </p:txBody>
        </p:sp>
        <p:sp>
          <p:nvSpPr>
            <p:cNvPr id="15" name="Rectangle 25"/>
            <p:cNvSpPr>
              <a:spLocks noChangeArrowheads="1"/>
            </p:cNvSpPr>
            <p:nvPr/>
          </p:nvSpPr>
          <p:spPr bwMode="gray">
            <a:xfrm flipV="1">
              <a:off x="0" y="2086"/>
              <a:ext cx="5760" cy="246"/>
            </a:xfrm>
            <a:prstGeom prst="rect">
              <a:avLst/>
            </a:prstGeom>
            <a:gradFill rotWithShape="1">
              <a:gsLst>
                <a:gs pos="0">
                  <a:srgbClr val="DBDBDB"/>
                </a:gs>
                <a:gs pos="100000">
                  <a:srgbClr val="FFFFFF"/>
                </a:gs>
              </a:gsLst>
              <a:lin ang="5400000" scaled="1"/>
            </a:gradFill>
            <a:ln w="9525">
              <a:noFill/>
              <a:miter lim="800000"/>
              <a:headEnd/>
              <a:tailEnd/>
            </a:ln>
          </p:spPr>
          <p:txBody>
            <a:bodyPr rot="10800000" wrap="none" lIns="90000" tIns="90000" rIns="72000" bIns="90000" anchor="ctr"/>
            <a:lstStyle/>
            <a:p>
              <a:pPr algn="ctr" eaLnBrk="0" hangingPunct="0"/>
              <a:endParaRPr lang="en-US" noProof="1">
                <a:latin typeface="Calibri" pitchFamily="34" charset="0"/>
                <a:cs typeface="Arial" charset="0"/>
              </a:endParaRPr>
            </a:p>
          </p:txBody>
        </p:sp>
      </p:grpSp>
      <p:sp>
        <p:nvSpPr>
          <p:cNvPr id="12" name="Rektangel 59"/>
          <p:cNvSpPr>
            <a:spLocks noChangeArrowheads="1"/>
          </p:cNvSpPr>
          <p:nvPr/>
        </p:nvSpPr>
        <p:spPr bwMode="auto">
          <a:xfrm rot="10800000" flipV="1">
            <a:off x="0" y="0"/>
            <a:ext cx="9149176" cy="2793111"/>
          </a:xfrm>
          <a:prstGeom prst="rect">
            <a:avLst/>
          </a:prstGeom>
          <a:gradFill rotWithShape="1">
            <a:gsLst>
              <a:gs pos="0">
                <a:srgbClr val="F3F3F3"/>
              </a:gs>
              <a:gs pos="0">
                <a:srgbClr val="F3F3F3"/>
              </a:gs>
              <a:gs pos="0">
                <a:srgbClr val="F3F3F3"/>
              </a:gs>
              <a:gs pos="48000">
                <a:srgbClr val="F3F3F3"/>
              </a:gs>
              <a:gs pos="69000">
                <a:srgbClr val="F3F3F3"/>
              </a:gs>
              <a:gs pos="100000">
                <a:srgbClr val="BFBFBF"/>
              </a:gs>
            </a:gsLst>
            <a:lin ang="5400000" scaled="1"/>
          </a:gradFill>
          <a:ln w="9525">
            <a:noFill/>
            <a:miter lim="800000"/>
            <a:headEnd/>
            <a:tailEnd/>
          </a:ln>
          <a:effectLst>
            <a:outerShdw dist="23000" dir="5400000" rotWithShape="0">
              <a:srgbClr val="808080">
                <a:alpha val="34999"/>
              </a:srgbClr>
            </a:outerShdw>
          </a:effectLst>
        </p:spPr>
        <p:txBody>
          <a:bodyPr anchor="ctr"/>
          <a:lstStyle/>
          <a:p>
            <a:pPr algn="ctr">
              <a:defRPr/>
            </a:pPr>
            <a:endParaRPr lang="da-DK">
              <a:solidFill>
                <a:srgbClr val="FFFFFF"/>
              </a:solidFill>
              <a:latin typeface="Calibri" charset="0"/>
              <a:ea typeface="ＭＳ Ｐゴシック" charset="-128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Impact of Leadership</a:t>
            </a:r>
            <a:endParaRPr lang="en-US" dirty="0"/>
          </a:p>
        </p:txBody>
      </p:sp>
      <p:grpSp>
        <p:nvGrpSpPr>
          <p:cNvPr id="13" name="Group 2"/>
          <p:cNvGrpSpPr/>
          <p:nvPr/>
        </p:nvGrpSpPr>
        <p:grpSpPr>
          <a:xfrm>
            <a:off x="2722426" y="2438400"/>
            <a:ext cx="3733800" cy="3733800"/>
            <a:chOff x="4495800" y="1219200"/>
            <a:chExt cx="3733800" cy="3733800"/>
          </a:xfrm>
          <a:solidFill>
            <a:schemeClr val="bg2">
              <a:lumMod val="90000"/>
            </a:schemeClr>
          </a:solidFill>
          <a:effectLst/>
          <a:scene3d>
            <a:camera prst="perspectiveRelaxedModerately">
              <a:rot lat="19190633" lon="0" rev="0"/>
            </a:camera>
            <a:lightRig rig="flat" dir="t"/>
          </a:scene3d>
        </p:grpSpPr>
        <p:sp>
          <p:nvSpPr>
            <p:cNvPr id="4" name="Oval 3"/>
            <p:cNvSpPr/>
            <p:nvPr/>
          </p:nvSpPr>
          <p:spPr>
            <a:xfrm>
              <a:off x="4495800" y="1219200"/>
              <a:ext cx="3733800" cy="3733800"/>
            </a:xfrm>
            <a:prstGeom prst="ellipse">
              <a:avLst/>
            </a:prstGeom>
            <a:grpFill/>
            <a:ln>
              <a:noFill/>
            </a:ln>
            <a:sp3d extrusionH="127000" prstMaterial="clear">
              <a:extrusionClr>
                <a:schemeClr val="bg2">
                  <a:lumMod val="50000"/>
                </a:schemeClr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" name="Oval 4"/>
            <p:cNvSpPr>
              <a:spLocks noChangeAspect="1"/>
            </p:cNvSpPr>
            <p:nvPr/>
          </p:nvSpPr>
          <p:spPr>
            <a:xfrm>
              <a:off x="4682490" y="1405890"/>
              <a:ext cx="3360420" cy="3360420"/>
            </a:xfrm>
            <a:prstGeom prst="ellipse">
              <a:avLst/>
            </a:prstGeom>
            <a:grpFill/>
            <a:ln>
              <a:noFill/>
            </a:ln>
            <a:sp3d extrusionH="127000" prstMaterial="clear">
              <a:extrusionClr>
                <a:schemeClr val="bg2">
                  <a:lumMod val="50000"/>
                </a:schemeClr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Oval 5"/>
            <p:cNvSpPr>
              <a:spLocks noChangeAspect="1"/>
            </p:cNvSpPr>
            <p:nvPr/>
          </p:nvSpPr>
          <p:spPr>
            <a:xfrm>
              <a:off x="4850511" y="1573911"/>
              <a:ext cx="3024378" cy="3024378"/>
            </a:xfrm>
            <a:prstGeom prst="ellipse">
              <a:avLst/>
            </a:prstGeom>
            <a:grpFill/>
            <a:ln>
              <a:noFill/>
            </a:ln>
            <a:sp3d extrusionH="127000" prstMaterial="clear">
              <a:extrusionClr>
                <a:schemeClr val="bg2">
                  <a:lumMod val="50000"/>
                </a:schemeClr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" name="Oval 6"/>
            <p:cNvSpPr>
              <a:spLocks noChangeAspect="1"/>
            </p:cNvSpPr>
            <p:nvPr/>
          </p:nvSpPr>
          <p:spPr>
            <a:xfrm>
              <a:off x="5001730" y="1725130"/>
              <a:ext cx="2721940" cy="2721940"/>
            </a:xfrm>
            <a:prstGeom prst="ellipse">
              <a:avLst/>
            </a:prstGeom>
            <a:grpFill/>
            <a:ln>
              <a:noFill/>
            </a:ln>
            <a:sp3d extrusionH="127000" prstMaterial="clear">
              <a:extrusionClr>
                <a:schemeClr val="bg2">
                  <a:lumMod val="50000"/>
                </a:schemeClr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" name="Oval 7"/>
            <p:cNvSpPr>
              <a:spLocks noChangeAspect="1"/>
            </p:cNvSpPr>
            <p:nvPr/>
          </p:nvSpPr>
          <p:spPr>
            <a:xfrm>
              <a:off x="5137827" y="1861227"/>
              <a:ext cx="2449746" cy="2449746"/>
            </a:xfrm>
            <a:prstGeom prst="ellipse">
              <a:avLst/>
            </a:prstGeom>
            <a:grpFill/>
            <a:ln>
              <a:noFill/>
            </a:ln>
            <a:sp3d extrusionH="127000" prstMaterial="clear">
              <a:extrusionClr>
                <a:schemeClr val="bg2">
                  <a:lumMod val="50000"/>
                </a:schemeClr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" name="Oval 8"/>
            <p:cNvSpPr>
              <a:spLocks noChangeAspect="1"/>
            </p:cNvSpPr>
            <p:nvPr/>
          </p:nvSpPr>
          <p:spPr>
            <a:xfrm>
              <a:off x="5260315" y="1983715"/>
              <a:ext cx="2204771" cy="2204771"/>
            </a:xfrm>
            <a:prstGeom prst="ellipse">
              <a:avLst/>
            </a:prstGeom>
            <a:grpFill/>
            <a:ln>
              <a:noFill/>
            </a:ln>
            <a:sp3d extrusionH="127000" prstMaterial="clear">
              <a:extrusionClr>
                <a:schemeClr val="bg2">
                  <a:lumMod val="50000"/>
                </a:schemeClr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b="1" dirty="0"/>
            </a:p>
          </p:txBody>
        </p:sp>
        <p:sp>
          <p:nvSpPr>
            <p:cNvPr id="10" name="Oval 9"/>
            <p:cNvSpPr>
              <a:spLocks noChangeAspect="1"/>
            </p:cNvSpPr>
            <p:nvPr/>
          </p:nvSpPr>
          <p:spPr>
            <a:xfrm>
              <a:off x="5767412" y="2490812"/>
              <a:ext cx="1190576" cy="1190576"/>
            </a:xfrm>
            <a:prstGeom prst="ellipse">
              <a:avLst/>
            </a:prstGeom>
            <a:grpFill/>
            <a:ln>
              <a:noFill/>
            </a:ln>
            <a:sp3d extrusionH="127000" prstMaterial="clear">
              <a:extrusionClr>
                <a:schemeClr val="bg2">
                  <a:lumMod val="50000"/>
                </a:schemeClr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b="1" dirty="0"/>
            </a:p>
          </p:txBody>
        </p:sp>
      </p:grpSp>
      <p:pic>
        <p:nvPicPr>
          <p:cNvPr id="11" name="Picture 10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940770" y="2065056"/>
            <a:ext cx="1116261" cy="2595751"/>
          </a:xfrm>
          <a:prstGeom prst="rect">
            <a:avLst/>
          </a:prstGeom>
          <a:effectLst>
            <a:reflection blurRad="6350" stA="52000" endA="300" endPos="35000" dir="5400000" sy="-100000" algn="bl" rotWithShape="0"/>
          </a:effectLst>
        </p:spPr>
      </p:pic>
      <p:grpSp>
        <p:nvGrpSpPr>
          <p:cNvPr id="30" name="Group 29"/>
          <p:cNvGrpSpPr/>
          <p:nvPr/>
        </p:nvGrpSpPr>
        <p:grpSpPr>
          <a:xfrm>
            <a:off x="4876800" y="1396555"/>
            <a:ext cx="3581400" cy="1447908"/>
            <a:chOff x="4876800" y="1396555"/>
            <a:chExt cx="3581400" cy="1447908"/>
          </a:xfrm>
        </p:grpSpPr>
        <p:grpSp>
          <p:nvGrpSpPr>
            <p:cNvPr id="16" name="Group 23"/>
            <p:cNvGrpSpPr/>
            <p:nvPr/>
          </p:nvGrpSpPr>
          <p:grpSpPr>
            <a:xfrm>
              <a:off x="4876800" y="1828800"/>
              <a:ext cx="3581400" cy="685800"/>
              <a:chOff x="4876800" y="1828800"/>
              <a:chExt cx="3581400" cy="685800"/>
            </a:xfrm>
          </p:grpSpPr>
          <p:cxnSp>
            <p:nvCxnSpPr>
              <p:cNvPr id="17" name="Straight Connector 16"/>
              <p:cNvCxnSpPr/>
              <p:nvPr/>
            </p:nvCxnSpPr>
            <p:spPr>
              <a:xfrm flipV="1">
                <a:off x="4876800" y="1828800"/>
                <a:ext cx="1073496" cy="685800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9" name="Straight Connector 18"/>
              <p:cNvCxnSpPr/>
              <p:nvPr/>
            </p:nvCxnSpPr>
            <p:spPr>
              <a:xfrm>
                <a:off x="5950296" y="1828800"/>
                <a:ext cx="2507904" cy="0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6" name="TextBox 153"/>
            <p:cNvSpPr txBox="1">
              <a:spLocks noChangeArrowheads="1"/>
            </p:cNvSpPr>
            <p:nvPr/>
          </p:nvSpPr>
          <p:spPr bwMode="auto">
            <a:xfrm>
              <a:off x="6081540" y="1828800"/>
              <a:ext cx="2300460" cy="101566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square">
              <a:spAutoFit/>
            </a:bodyPr>
            <a:lstStyle/>
            <a:p>
              <a:r>
                <a:rPr lang="en-US" sz="2000" dirty="0">
                  <a:latin typeface="Calibri" pitchFamily="34" charset="0"/>
                </a:rPr>
                <a:t>You may enter </a:t>
              </a:r>
              <a:r>
                <a:rPr lang="en-US" sz="2000" dirty="0" smtClean="0">
                  <a:latin typeface="Calibri" pitchFamily="34" charset="0"/>
                </a:rPr>
                <a:t>your text here</a:t>
              </a:r>
              <a:r>
                <a:rPr lang="en-US" sz="2000" dirty="0">
                  <a:latin typeface="Calibri" pitchFamily="34" charset="0"/>
                </a:rPr>
                <a:t>. You may enter your text here.</a:t>
              </a:r>
            </a:p>
          </p:txBody>
        </p:sp>
        <p:sp>
          <p:nvSpPr>
            <p:cNvPr id="28" name="Plus 27"/>
            <p:cNvSpPr/>
            <p:nvPr/>
          </p:nvSpPr>
          <p:spPr>
            <a:xfrm>
              <a:off x="7970984" y="1396555"/>
              <a:ext cx="428456" cy="428456"/>
            </a:xfrm>
            <a:prstGeom prst="mathPlus">
              <a:avLst/>
            </a:prstGeom>
            <a:solidFill>
              <a:schemeClr val="accent3">
                <a:lumMod val="50000"/>
              </a:schemeClr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1" name="Group 30"/>
          <p:cNvGrpSpPr/>
          <p:nvPr/>
        </p:nvGrpSpPr>
        <p:grpSpPr>
          <a:xfrm>
            <a:off x="381000" y="1411982"/>
            <a:ext cx="3886200" cy="1428692"/>
            <a:chOff x="381000" y="1411982"/>
            <a:chExt cx="3886200" cy="1428692"/>
          </a:xfrm>
        </p:grpSpPr>
        <p:grpSp>
          <p:nvGrpSpPr>
            <p:cNvPr id="18" name="Group 24"/>
            <p:cNvGrpSpPr/>
            <p:nvPr/>
          </p:nvGrpSpPr>
          <p:grpSpPr>
            <a:xfrm>
              <a:off x="381000" y="1828800"/>
              <a:ext cx="3886200" cy="796290"/>
              <a:chOff x="381000" y="1828800"/>
              <a:chExt cx="3886200" cy="796290"/>
            </a:xfrm>
          </p:grpSpPr>
          <p:cxnSp>
            <p:nvCxnSpPr>
              <p:cNvPr id="21" name="Straight Connector 20"/>
              <p:cNvCxnSpPr/>
              <p:nvPr/>
            </p:nvCxnSpPr>
            <p:spPr>
              <a:xfrm flipH="1" flipV="1">
                <a:off x="3228356" y="1828800"/>
                <a:ext cx="1038844" cy="796290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3" name="Straight Connector 22"/>
              <p:cNvCxnSpPr/>
              <p:nvPr/>
            </p:nvCxnSpPr>
            <p:spPr>
              <a:xfrm>
                <a:off x="381000" y="1828800"/>
                <a:ext cx="2847356" cy="0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7" name="TextBox 153"/>
            <p:cNvSpPr txBox="1">
              <a:spLocks noChangeArrowheads="1"/>
            </p:cNvSpPr>
            <p:nvPr/>
          </p:nvSpPr>
          <p:spPr bwMode="auto">
            <a:xfrm>
              <a:off x="421966" y="1825011"/>
              <a:ext cx="2300460" cy="101566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square">
              <a:spAutoFit/>
            </a:bodyPr>
            <a:lstStyle/>
            <a:p>
              <a:pPr algn="r"/>
              <a:r>
                <a:rPr lang="en-US" sz="2000" dirty="0">
                  <a:latin typeface="Calibri" pitchFamily="34" charset="0"/>
                </a:rPr>
                <a:t>You may enter </a:t>
              </a:r>
              <a:r>
                <a:rPr lang="en-US" sz="2000" dirty="0" smtClean="0">
                  <a:latin typeface="Calibri" pitchFamily="34" charset="0"/>
                </a:rPr>
                <a:t>your text here</a:t>
              </a:r>
              <a:r>
                <a:rPr lang="en-US" sz="2000" dirty="0">
                  <a:latin typeface="Calibri" pitchFamily="34" charset="0"/>
                </a:rPr>
                <a:t>. You may enter your text here.</a:t>
              </a:r>
            </a:p>
          </p:txBody>
        </p:sp>
        <p:sp>
          <p:nvSpPr>
            <p:cNvPr id="29" name="Minus 28"/>
            <p:cNvSpPr/>
            <p:nvPr/>
          </p:nvSpPr>
          <p:spPr>
            <a:xfrm>
              <a:off x="381000" y="1411982"/>
              <a:ext cx="428456" cy="428456"/>
            </a:xfrm>
            <a:prstGeom prst="mathMinus">
              <a:avLst/>
            </a:prstGeom>
            <a:solidFill>
              <a:srgbClr val="C00000"/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380081277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55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0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5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722889"/>
          </a:xfrm>
          <a:solidFill>
            <a:schemeClr val="bg1"/>
          </a:solidFill>
        </p:spPr>
        <p:txBody>
          <a:bodyPr>
            <a:normAutofit/>
          </a:bodyPr>
          <a:lstStyle/>
          <a:p>
            <a:r>
              <a:rPr lang="en-US" dirty="0" smtClean="0"/>
              <a:t>Impact of the decision</a:t>
            </a:r>
            <a:endParaRPr lang="en-US" dirty="0"/>
          </a:p>
        </p:txBody>
      </p:sp>
      <p:grpSp>
        <p:nvGrpSpPr>
          <p:cNvPr id="18" name="Group 17"/>
          <p:cNvGrpSpPr/>
          <p:nvPr/>
        </p:nvGrpSpPr>
        <p:grpSpPr>
          <a:xfrm>
            <a:off x="2214195" y="1154641"/>
            <a:ext cx="4674288" cy="4822046"/>
            <a:chOff x="2214195" y="1154641"/>
            <a:chExt cx="4674288" cy="4822046"/>
          </a:xfrm>
        </p:grpSpPr>
        <p:sp>
          <p:nvSpPr>
            <p:cNvPr id="4" name="Oval 3"/>
            <p:cNvSpPr/>
            <p:nvPr/>
          </p:nvSpPr>
          <p:spPr>
            <a:xfrm>
              <a:off x="3638393" y="2623858"/>
              <a:ext cx="1825893" cy="1883612"/>
            </a:xfrm>
            <a:prstGeom prst="ellipse">
              <a:avLst/>
            </a:prstGeom>
            <a:noFill/>
            <a:ln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Calibri" pitchFamily="34" charset="0"/>
              </a:endParaRPr>
            </a:p>
          </p:txBody>
        </p:sp>
        <p:sp>
          <p:nvSpPr>
            <p:cNvPr id="5" name="Oval 4"/>
            <p:cNvSpPr/>
            <p:nvPr/>
          </p:nvSpPr>
          <p:spPr>
            <a:xfrm>
              <a:off x="3455803" y="2435496"/>
              <a:ext cx="2191072" cy="2260334"/>
            </a:xfrm>
            <a:prstGeom prst="ellipse">
              <a:avLst/>
            </a:prstGeom>
            <a:noFill/>
            <a:ln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Calibri" pitchFamily="34" charset="0"/>
              </a:endParaRPr>
            </a:p>
          </p:txBody>
        </p:sp>
        <p:sp>
          <p:nvSpPr>
            <p:cNvPr id="6" name="Oval 5"/>
            <p:cNvSpPr/>
            <p:nvPr/>
          </p:nvSpPr>
          <p:spPr>
            <a:xfrm>
              <a:off x="3273214" y="2247135"/>
              <a:ext cx="2556251" cy="2637056"/>
            </a:xfrm>
            <a:prstGeom prst="ellipse">
              <a:avLst/>
            </a:prstGeom>
            <a:noFill/>
            <a:ln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Calibri" pitchFamily="34" charset="0"/>
              </a:endParaRPr>
            </a:p>
          </p:txBody>
        </p:sp>
        <p:sp>
          <p:nvSpPr>
            <p:cNvPr id="7" name="Oval 6"/>
            <p:cNvSpPr/>
            <p:nvPr/>
          </p:nvSpPr>
          <p:spPr>
            <a:xfrm>
              <a:off x="2871517" y="1870413"/>
              <a:ext cx="3359645" cy="3390501"/>
            </a:xfrm>
            <a:prstGeom prst="ellipse">
              <a:avLst/>
            </a:prstGeom>
            <a:noFill/>
            <a:ln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Calibri" pitchFamily="34" charset="0"/>
              </a:endParaRPr>
            </a:p>
          </p:txBody>
        </p:sp>
        <p:sp>
          <p:nvSpPr>
            <p:cNvPr id="8" name="Oval 7"/>
            <p:cNvSpPr/>
            <p:nvPr/>
          </p:nvSpPr>
          <p:spPr>
            <a:xfrm>
              <a:off x="2652409" y="1606707"/>
              <a:ext cx="3797859" cy="3917912"/>
            </a:xfrm>
            <a:prstGeom prst="ellipse">
              <a:avLst/>
            </a:prstGeom>
            <a:noFill/>
            <a:ln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Calibri" pitchFamily="34" charset="0"/>
              </a:endParaRPr>
            </a:p>
          </p:txBody>
        </p:sp>
        <p:sp>
          <p:nvSpPr>
            <p:cNvPr id="9" name="Oval 8"/>
            <p:cNvSpPr/>
            <p:nvPr/>
          </p:nvSpPr>
          <p:spPr>
            <a:xfrm>
              <a:off x="2214195" y="1154641"/>
              <a:ext cx="4674288" cy="4822046"/>
            </a:xfrm>
            <a:prstGeom prst="ellipse">
              <a:avLst/>
            </a:prstGeom>
            <a:noFill/>
            <a:ln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Calibri" pitchFamily="34" charset="0"/>
              </a:endParaRPr>
            </a:p>
          </p:txBody>
        </p:sp>
      </p:grpSp>
      <p:sp>
        <p:nvSpPr>
          <p:cNvPr id="60" name="Rectangle 59"/>
          <p:cNvSpPr/>
          <p:nvPr/>
        </p:nvSpPr>
        <p:spPr>
          <a:xfrm>
            <a:off x="1175656" y="4193534"/>
            <a:ext cx="1610651" cy="690657"/>
          </a:xfrm>
          <a:prstGeom prst="rect">
            <a:avLst/>
          </a:prstGeom>
          <a:solidFill>
            <a:schemeClr val="bg2">
              <a:lumMod val="90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 smtClean="0">
                <a:solidFill>
                  <a:schemeClr val="tx1"/>
                </a:solidFill>
                <a:latin typeface="Calibri" pitchFamily="34" charset="0"/>
              </a:rPr>
              <a:t>Impact on frontline</a:t>
            </a:r>
            <a:endParaRPr lang="en-US" dirty="0">
              <a:solidFill>
                <a:schemeClr val="tx1"/>
              </a:solidFill>
              <a:latin typeface="Calibri" pitchFamily="34" charset="0"/>
            </a:endParaRPr>
          </a:p>
        </p:txBody>
      </p:sp>
      <p:sp>
        <p:nvSpPr>
          <p:cNvPr id="53" name="Rectangle 52"/>
          <p:cNvSpPr/>
          <p:nvPr/>
        </p:nvSpPr>
        <p:spPr>
          <a:xfrm>
            <a:off x="3638393" y="1437302"/>
            <a:ext cx="1765030" cy="690658"/>
          </a:xfrm>
          <a:prstGeom prst="rect">
            <a:avLst/>
          </a:prstGeom>
          <a:solidFill>
            <a:schemeClr val="bg2">
              <a:lumMod val="90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 smtClean="0">
                <a:solidFill>
                  <a:schemeClr val="tx1"/>
                </a:solidFill>
                <a:latin typeface="Calibri" pitchFamily="34" charset="0"/>
              </a:rPr>
              <a:t>Impact on </a:t>
            </a:r>
            <a:r>
              <a:rPr lang="en-US" sz="1600" dirty="0" smtClean="0">
                <a:solidFill>
                  <a:schemeClr val="tx1"/>
                </a:solidFill>
                <a:latin typeface="Calibri" pitchFamily="34" charset="0"/>
              </a:rPr>
              <a:t>senior</a:t>
            </a:r>
            <a:r>
              <a:rPr lang="en-US" dirty="0" smtClean="0">
                <a:solidFill>
                  <a:schemeClr val="tx1"/>
                </a:solidFill>
                <a:latin typeface="Calibri" pitchFamily="34" charset="0"/>
              </a:rPr>
              <a:t> management</a:t>
            </a:r>
            <a:endParaRPr lang="en-US" dirty="0">
              <a:solidFill>
                <a:schemeClr val="tx1"/>
              </a:solidFill>
              <a:latin typeface="Calibri" pitchFamily="34" charset="0"/>
            </a:endParaRPr>
          </a:p>
        </p:txBody>
      </p:sp>
      <p:sp>
        <p:nvSpPr>
          <p:cNvPr id="57" name="Rectangle 56"/>
          <p:cNvSpPr/>
          <p:nvPr/>
        </p:nvSpPr>
        <p:spPr>
          <a:xfrm>
            <a:off x="2871517" y="5272220"/>
            <a:ext cx="2018243" cy="753445"/>
          </a:xfrm>
          <a:prstGeom prst="rect">
            <a:avLst/>
          </a:prstGeom>
          <a:solidFill>
            <a:schemeClr val="bg2">
              <a:lumMod val="90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 smtClean="0">
                <a:solidFill>
                  <a:schemeClr val="tx1"/>
                </a:solidFill>
                <a:latin typeface="Calibri" pitchFamily="34" charset="0"/>
              </a:rPr>
              <a:t>Impact on first level management</a:t>
            </a:r>
            <a:endParaRPr lang="en-US" dirty="0">
              <a:solidFill>
                <a:schemeClr val="tx1"/>
              </a:solidFill>
              <a:latin typeface="Calibri" pitchFamily="34" charset="0"/>
            </a:endParaRPr>
          </a:p>
        </p:txBody>
      </p:sp>
      <p:sp>
        <p:nvSpPr>
          <p:cNvPr id="66" name="Rectangle 65"/>
          <p:cNvSpPr/>
          <p:nvPr/>
        </p:nvSpPr>
        <p:spPr>
          <a:xfrm>
            <a:off x="5421994" y="3443315"/>
            <a:ext cx="1964458" cy="690658"/>
          </a:xfrm>
          <a:prstGeom prst="rect">
            <a:avLst/>
          </a:prstGeom>
          <a:solidFill>
            <a:schemeClr val="bg2">
              <a:lumMod val="90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 smtClean="0">
                <a:solidFill>
                  <a:schemeClr val="tx1"/>
                </a:solidFill>
                <a:latin typeface="Calibri" pitchFamily="34" charset="0"/>
              </a:rPr>
              <a:t>Impact on middle management</a:t>
            </a:r>
            <a:endParaRPr lang="en-US" dirty="0">
              <a:solidFill>
                <a:schemeClr val="tx1"/>
              </a:solidFill>
              <a:latin typeface="Calibri" pitchFamily="34" charset="0"/>
            </a:endParaRPr>
          </a:p>
        </p:txBody>
      </p:sp>
      <p:sp>
        <p:nvSpPr>
          <p:cNvPr id="3" name="Oval 2"/>
          <p:cNvSpPr/>
          <p:nvPr/>
        </p:nvSpPr>
        <p:spPr>
          <a:xfrm>
            <a:off x="3820982" y="2812219"/>
            <a:ext cx="1460715" cy="1506889"/>
          </a:xfrm>
          <a:prstGeom prst="ellipse">
            <a:avLst/>
          </a:prstGeom>
          <a:solidFill>
            <a:schemeClr val="bg1">
              <a:lumMod val="95000"/>
            </a:schemeClr>
          </a:solidFill>
          <a:ln>
            <a:noFill/>
          </a:ln>
          <a:effectLst>
            <a:outerShdw blurRad="44450" dist="27940" dir="5400000" algn="ctr">
              <a:srgbClr val="000000">
                <a:alpha val="32000"/>
              </a:srgbClr>
            </a:outerShdw>
          </a:effectLst>
          <a:scene3d>
            <a:camera prst="orthographicFront">
              <a:rot lat="0" lon="0" rev="0"/>
            </a:camera>
            <a:lightRig rig="balanced" dir="t">
              <a:rot lat="0" lon="0" rev="8700000"/>
            </a:lightRig>
          </a:scene3d>
          <a:sp3d>
            <a:bevelT w="190500" h="381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b="1" dirty="0" smtClean="0">
                <a:solidFill>
                  <a:schemeClr val="tx1"/>
                </a:solidFill>
                <a:latin typeface="Calibri" pitchFamily="34" charset="0"/>
              </a:rPr>
              <a:t>KEY DECISION</a:t>
            </a:r>
            <a:endParaRPr lang="en-US" b="1" dirty="0">
              <a:solidFill>
                <a:schemeClr val="tx1"/>
              </a:solidFill>
              <a:latin typeface="Calibri" pitchFamily="34" charset="0"/>
            </a:endParaRPr>
          </a:p>
        </p:txBody>
      </p:sp>
      <p:pic>
        <p:nvPicPr>
          <p:cNvPr id="41" name="Picture 40" descr="chess button 3.png"/>
          <p:cNvPicPr>
            <a:picLocks noChangeAspect="1"/>
          </p:cNvPicPr>
          <p:nvPr/>
        </p:nvPicPr>
        <p:blipFill>
          <a:blip r:embed="rId3" cstate="email"/>
          <a:stretch>
            <a:fillRect/>
          </a:stretch>
        </p:blipFill>
        <p:spPr>
          <a:xfrm>
            <a:off x="4125297" y="2116085"/>
            <a:ext cx="837491" cy="719316"/>
          </a:xfrm>
          <a:prstGeom prst="rect">
            <a:avLst/>
          </a:prstGeom>
        </p:spPr>
      </p:pic>
      <p:pic>
        <p:nvPicPr>
          <p:cNvPr id="42" name="Picture 41" descr="chess button 7.png"/>
          <p:cNvPicPr>
            <a:picLocks noChangeAspect="1"/>
          </p:cNvPicPr>
          <p:nvPr/>
        </p:nvPicPr>
        <p:blipFill>
          <a:blip r:embed="rId4" cstate="email"/>
          <a:stretch>
            <a:fillRect/>
          </a:stretch>
        </p:blipFill>
        <p:spPr>
          <a:xfrm>
            <a:off x="5458630" y="2723999"/>
            <a:ext cx="837492" cy="719316"/>
          </a:xfrm>
          <a:prstGeom prst="rect">
            <a:avLst/>
          </a:prstGeom>
        </p:spPr>
      </p:pic>
      <p:pic>
        <p:nvPicPr>
          <p:cNvPr id="43" name="Picture 42" descr="chess button 6.png"/>
          <p:cNvPicPr>
            <a:picLocks noChangeAspect="1"/>
          </p:cNvPicPr>
          <p:nvPr/>
        </p:nvPicPr>
        <p:blipFill>
          <a:blip r:embed="rId5" cstate="email"/>
          <a:stretch>
            <a:fillRect/>
          </a:stretch>
        </p:blipFill>
        <p:spPr>
          <a:xfrm>
            <a:off x="3478527" y="4695830"/>
            <a:ext cx="684910" cy="588265"/>
          </a:xfrm>
          <a:prstGeom prst="rect">
            <a:avLst/>
          </a:prstGeom>
        </p:spPr>
      </p:pic>
      <p:pic>
        <p:nvPicPr>
          <p:cNvPr id="44" name="Picture 43" descr="chess button 2.png"/>
          <p:cNvPicPr>
            <a:picLocks noChangeAspect="1"/>
          </p:cNvPicPr>
          <p:nvPr/>
        </p:nvPicPr>
        <p:blipFill>
          <a:blip r:embed="rId6" cstate="email"/>
          <a:stretch>
            <a:fillRect/>
          </a:stretch>
        </p:blipFill>
        <p:spPr>
          <a:xfrm>
            <a:off x="1871740" y="3605269"/>
            <a:ext cx="684910" cy="58826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52552826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ntr" presetSubtype="3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7" dur="2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5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Scale>
                                      <p:cBhvr>
                                        <p:cTn id="12" dur="10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</p:cBhvr>
                                      <p:from x="250000" y="250000"/>
                                      <p:to x="100000" y="100000"/>
                                    </p:animScale>
                                    <p:animMotion origin="layout" path="M -0.46736 0.92887  C -0.37517 0.88508  -0.02552 0.75279  0.0908 0.66613  C  0.20747 0.57948  0.21649 0.50394  0.23177 0.40825  C 0.24705 0.31256  0.22118 0.15964   0.18264 0.09152  C 0.1441 0.02341  0.03802 0.0  0.0 0.0  " pathEditMode="relative" ptsTypes="">
                                      <p:cBhvr>
                                        <p:cTn id="13" dur="10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Scale>
                                      <p:cBhvr>
                                        <p:cTn id="17" dur="10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</p:cBhvr>
                                      <p:from x="250000" y="250000"/>
                                      <p:to x="100000" y="100000"/>
                                    </p:animScale>
                                    <p:animMotion origin="layout" path="M -0.46736 0.92887  C -0.37517 0.88508  -0.02552 0.75279  0.0908 0.66613  C  0.20747 0.57948  0.21649 0.50394  0.23177 0.40825  C 0.24705 0.31256  0.22118 0.15964   0.18264 0.09152  C 0.1441 0.02341  0.03802 0.0  0.0 0.0  " pathEditMode="relative" ptsTypes="">
                                      <p:cBhvr>
                                        <p:cTn id="18" dur="10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5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Scale>
                                      <p:cBhvr>
                                        <p:cTn id="24" dur="10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</p:cBhvr>
                                      <p:from x="250000" y="250000"/>
                                      <p:to x="100000" y="100000"/>
                                    </p:animScale>
                                    <p:animMotion origin="layout" path="M -0.46736 0.92887  C -0.37517 0.88508  -0.02552 0.75279  0.0908 0.66613  C  0.20747 0.57948  0.21649 0.50394  0.23177 0.40825  C 0.24705 0.31256  0.22118 0.15964   0.18264 0.09152  C 0.1441 0.02341  0.03802 0.0  0.0 0.0  " pathEditMode="relative" ptsTypes="">
                                      <p:cBhvr>
                                        <p:cTn id="25" dur="10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  <p:animEffect transition="in" filter="fade">
                                      <p:cBhvr>
                                        <p:cTn id="26" dur="10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5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Scale>
                                      <p:cBhvr>
                                        <p:cTn id="29" dur="10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</p:cBhvr>
                                      <p:from x="250000" y="250000"/>
                                      <p:to x="100000" y="100000"/>
                                    </p:animScale>
                                    <p:animMotion origin="layout" path="M -0.46736 0.92887  C -0.37517 0.88508  -0.02552 0.75279  0.0908 0.66613  C  0.20747 0.57948  0.21649 0.50394  0.23177 0.40825  C 0.24705 0.31256  0.22118 0.15964   0.18264 0.09152  C 0.1441 0.02341  0.03802 0.0  0.0 0.0  " pathEditMode="relative" ptsTypes="">
                                      <p:cBhvr>
                                        <p:cTn id="30" dur="10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  <p:animEffect transition="in" filter="fade">
                                      <p:cBhvr>
                                        <p:cTn id="31" dur="10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5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Scale>
                                      <p:cBhvr>
                                        <p:cTn id="36" dur="10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</p:cBhvr>
                                      <p:from x="250000" y="250000"/>
                                      <p:to x="100000" y="100000"/>
                                    </p:animScale>
                                    <p:animMotion origin="layout" path="M -0.46736 0.92887  C -0.37517 0.88508  -0.02552 0.75279  0.0908 0.66613  C  0.20747 0.57948  0.21649 0.50394  0.23177 0.40825  C 0.24705 0.31256  0.22118 0.15964   0.18264 0.09152  C 0.1441 0.02341  0.03802 0.0  0.0 0.0  " pathEditMode="relative" ptsTypes="">
                                      <p:cBhvr>
                                        <p:cTn id="37" dur="10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  <p:animEffect transition="in" filter="fade">
                                      <p:cBhvr>
                                        <p:cTn id="38" dur="10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5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Scale>
                                      <p:cBhvr>
                                        <p:cTn id="41" dur="10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</p:cBhvr>
                                      <p:from x="250000" y="250000"/>
                                      <p:to x="100000" y="100000"/>
                                    </p:animScale>
                                    <p:animMotion origin="layout" path="M -0.46736 0.92887  C -0.37517 0.88508  -0.02552 0.75279  0.0908 0.66613  C  0.20747 0.57948  0.21649 0.50394  0.23177 0.40825  C 0.24705 0.31256  0.22118 0.15964   0.18264 0.09152  C 0.1441 0.02341  0.03802 0.0  0.0 0.0  " pathEditMode="relative" ptsTypes="">
                                      <p:cBhvr>
                                        <p:cTn id="42" dur="10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  <p:animEffect transition="in" filter="fade">
                                      <p:cBhvr>
                                        <p:cTn id="43" dur="10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>
                      <p:stCondLst>
                        <p:cond delay="indefinite"/>
                      </p:stCondLst>
                      <p:childTnLst>
                        <p:par>
                          <p:cTn id="45" fill="hold">
                            <p:stCondLst>
                              <p:cond delay="0"/>
                            </p:stCondLst>
                            <p:childTnLst>
                              <p:par>
                                <p:cTn id="46" presetID="5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Scale>
                                      <p:cBhvr>
                                        <p:cTn id="48" dur="10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</p:cBhvr>
                                      <p:from x="250000" y="250000"/>
                                      <p:to x="100000" y="100000"/>
                                    </p:animScale>
                                    <p:animMotion origin="layout" path="M -0.46736 0.92887  C -0.37517 0.88508  -0.02552 0.75279  0.0908 0.66613  C  0.20747 0.57948  0.21649 0.50394  0.23177 0.40825  C 0.24705 0.31256  0.22118 0.15964   0.18264 0.09152  C 0.1441 0.02341  0.03802 0.0  0.0 0.0  " pathEditMode="relative" ptsTypes="">
                                      <p:cBhvr>
                                        <p:cTn id="49" dur="10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  <p:animEffect transition="in" filter="fade">
                                      <p:cBhvr>
                                        <p:cTn id="50" dur="10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5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Scale>
                                      <p:cBhvr>
                                        <p:cTn id="53" dur="10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</p:cBhvr>
                                      <p:from x="250000" y="250000"/>
                                      <p:to x="100000" y="100000"/>
                                    </p:animScale>
                                    <p:animMotion origin="layout" path="M -0.46736 0.92887  C -0.37517 0.88508  -0.02552 0.75279  0.0908 0.66613  C  0.20747 0.57948  0.21649 0.50394  0.23177 0.40825  C 0.24705 0.31256  0.22118 0.15964   0.18264 0.09152  C 0.1441 0.02341  0.03802 0.0  0.0 0.0  " pathEditMode="relative" ptsTypes="">
                                      <p:cBhvr>
                                        <p:cTn id="54" dur="10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  <p:animEffect transition="in" filter="fade">
                                      <p:cBhvr>
                                        <p:cTn id="55" dur="10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0" grpId="0" animBg="1"/>
      <p:bldP spid="53" grpId="0" animBg="1"/>
      <p:bldP spid="57" grpId="0" animBg="1"/>
      <p:bldP spid="66" grpId="0" animBg="1"/>
    </p:bldLst>
  </p:timing>
</p:sld>
</file>

<file path=ppt/slides/slide2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" name="Ellipse 53"/>
          <p:cNvSpPr/>
          <p:nvPr/>
        </p:nvSpPr>
        <p:spPr bwMode="auto">
          <a:xfrm>
            <a:off x="1272206" y="4161674"/>
            <a:ext cx="2286000" cy="304800"/>
          </a:xfrm>
          <a:prstGeom prst="ellipse">
            <a:avLst/>
          </a:prstGeom>
          <a:gradFill flip="none" rotWithShape="1">
            <a:gsLst>
              <a:gs pos="24000">
                <a:sysClr val="windowText" lastClr="000000">
                  <a:alpha val="44000"/>
                </a:sysClr>
              </a:gs>
              <a:gs pos="100000">
                <a:sysClr val="window" lastClr="FFFFFF">
                  <a:alpha val="0"/>
                </a:sysClr>
              </a:gs>
            </a:gsLst>
            <a:path path="shape">
              <a:fillToRect l="50000" t="50000" r="50000" b="50000"/>
            </a:path>
            <a:tileRect/>
          </a:gradFill>
          <a:ln w="9525" cap="flat" cmpd="sng" algn="ctr">
            <a:noFill/>
            <a:prstDash val="solid"/>
          </a:ln>
          <a:effectLst/>
        </p:spPr>
        <p:txBody>
          <a:bodyPr anchor="ctr"/>
          <a:lstStyle/>
          <a:p>
            <a:pPr algn="ctr">
              <a:defRPr/>
            </a:pPr>
            <a:endParaRPr lang="da-DK">
              <a:solidFill>
                <a:srgbClr val="FFFFFF"/>
              </a:solidFill>
              <a:latin typeface="Calibri" charset="0"/>
              <a:ea typeface="ＭＳ Ｐゴシック" charset="-128"/>
            </a:endParaRPr>
          </a:p>
        </p:txBody>
      </p:sp>
      <p:pic>
        <p:nvPicPr>
          <p:cNvPr id="1087" name="Picture 63" descr="C:\Documents and Settings\Ram gopal\Desktop\Some example templates\Glossy balls\target-icon-hi.png"/>
          <p:cNvPicPr>
            <a:picLocks noChangeAspect="1" noChangeArrowheads="1"/>
          </p:cNvPicPr>
          <p:nvPr/>
        </p:nvPicPr>
        <p:blipFill>
          <a:blip r:embed="rId3" cstate="email"/>
          <a:srcRect/>
          <a:stretch>
            <a:fillRect/>
          </a:stretch>
        </p:blipFill>
        <p:spPr bwMode="auto">
          <a:xfrm>
            <a:off x="1019820" y="1671017"/>
            <a:ext cx="2682875" cy="2682875"/>
          </a:xfrm>
          <a:prstGeom prst="rect">
            <a:avLst/>
          </a:prstGeom>
          <a:noFill/>
          <a:effectLst/>
        </p:spPr>
      </p:pic>
      <p:grpSp>
        <p:nvGrpSpPr>
          <p:cNvPr id="2" name="Group 104"/>
          <p:cNvGrpSpPr/>
          <p:nvPr/>
        </p:nvGrpSpPr>
        <p:grpSpPr>
          <a:xfrm>
            <a:off x="852719" y="3551313"/>
            <a:ext cx="6457683" cy="3005382"/>
            <a:chOff x="476517" y="3928818"/>
            <a:chExt cx="6457683" cy="3005382"/>
          </a:xfrm>
        </p:grpSpPr>
        <p:grpSp>
          <p:nvGrpSpPr>
            <p:cNvPr id="3" name="Group 67"/>
            <p:cNvGrpSpPr/>
            <p:nvPr/>
          </p:nvGrpSpPr>
          <p:grpSpPr>
            <a:xfrm>
              <a:off x="476517" y="3928818"/>
              <a:ext cx="6457683" cy="3005382"/>
              <a:chOff x="2034865" y="2982550"/>
              <a:chExt cx="6457683" cy="3005382"/>
            </a:xfrm>
          </p:grpSpPr>
          <p:sp>
            <p:nvSpPr>
              <p:cNvPr id="8" name="Freeform 7"/>
              <p:cNvSpPr/>
              <p:nvPr/>
            </p:nvSpPr>
            <p:spPr>
              <a:xfrm rot="21203369" flipV="1">
                <a:off x="2034865" y="3564046"/>
                <a:ext cx="6457683" cy="2423886"/>
              </a:xfrm>
              <a:custGeom>
                <a:avLst/>
                <a:gdLst>
                  <a:gd name="connsiteX0" fmla="*/ 0 w 4615543"/>
                  <a:gd name="connsiteY0" fmla="*/ 493486 h 2423886"/>
                  <a:gd name="connsiteX1" fmla="*/ 4513943 w 4615543"/>
                  <a:gd name="connsiteY1" fmla="*/ 0 h 2423886"/>
                  <a:gd name="connsiteX2" fmla="*/ 4528457 w 4615543"/>
                  <a:gd name="connsiteY2" fmla="*/ 696686 h 2423886"/>
                  <a:gd name="connsiteX3" fmla="*/ 4615543 w 4615543"/>
                  <a:gd name="connsiteY3" fmla="*/ 812800 h 2423886"/>
                  <a:gd name="connsiteX4" fmla="*/ 4615543 w 4615543"/>
                  <a:gd name="connsiteY4" fmla="*/ 1016000 h 2423886"/>
                  <a:gd name="connsiteX5" fmla="*/ 3643085 w 4615543"/>
                  <a:gd name="connsiteY5" fmla="*/ 1407886 h 2423886"/>
                  <a:gd name="connsiteX6" fmla="*/ 3381828 w 4615543"/>
                  <a:gd name="connsiteY6" fmla="*/ 1233715 h 2423886"/>
                  <a:gd name="connsiteX7" fmla="*/ 3236685 w 4615543"/>
                  <a:gd name="connsiteY7" fmla="*/ 1291772 h 2423886"/>
                  <a:gd name="connsiteX8" fmla="*/ 3178628 w 4615543"/>
                  <a:gd name="connsiteY8" fmla="*/ 1524000 h 2423886"/>
                  <a:gd name="connsiteX9" fmla="*/ 2815771 w 4615543"/>
                  <a:gd name="connsiteY9" fmla="*/ 1669143 h 2423886"/>
                  <a:gd name="connsiteX10" fmla="*/ 2525485 w 4615543"/>
                  <a:gd name="connsiteY10" fmla="*/ 1480458 h 2423886"/>
                  <a:gd name="connsiteX11" fmla="*/ 2278743 w 4615543"/>
                  <a:gd name="connsiteY11" fmla="*/ 1538515 h 2423886"/>
                  <a:gd name="connsiteX12" fmla="*/ 2278743 w 4615543"/>
                  <a:gd name="connsiteY12" fmla="*/ 1799772 h 2423886"/>
                  <a:gd name="connsiteX13" fmla="*/ 130628 w 4615543"/>
                  <a:gd name="connsiteY13" fmla="*/ 2423886 h 2423886"/>
                  <a:gd name="connsiteX14" fmla="*/ 145143 w 4615543"/>
                  <a:gd name="connsiteY14" fmla="*/ 2075543 h 2423886"/>
                  <a:gd name="connsiteX15" fmla="*/ 14514 w 4615543"/>
                  <a:gd name="connsiteY15" fmla="*/ 1756229 h 2423886"/>
                  <a:gd name="connsiteX16" fmla="*/ 0 w 4615543"/>
                  <a:gd name="connsiteY16" fmla="*/ 493486 h 2423886"/>
                  <a:gd name="connsiteX0" fmla="*/ 0 w 4615543"/>
                  <a:gd name="connsiteY0" fmla="*/ 493486 h 2423886"/>
                  <a:gd name="connsiteX1" fmla="*/ 4513943 w 4615543"/>
                  <a:gd name="connsiteY1" fmla="*/ 0 h 2423886"/>
                  <a:gd name="connsiteX2" fmla="*/ 4528457 w 4615543"/>
                  <a:gd name="connsiteY2" fmla="*/ 696686 h 2423886"/>
                  <a:gd name="connsiteX3" fmla="*/ 4615543 w 4615543"/>
                  <a:gd name="connsiteY3" fmla="*/ 812800 h 2423886"/>
                  <a:gd name="connsiteX4" fmla="*/ 4615543 w 4615543"/>
                  <a:gd name="connsiteY4" fmla="*/ 1016000 h 2423886"/>
                  <a:gd name="connsiteX5" fmla="*/ 3643085 w 4615543"/>
                  <a:gd name="connsiteY5" fmla="*/ 1407886 h 2423886"/>
                  <a:gd name="connsiteX6" fmla="*/ 3381828 w 4615543"/>
                  <a:gd name="connsiteY6" fmla="*/ 1233715 h 2423886"/>
                  <a:gd name="connsiteX7" fmla="*/ 3236685 w 4615543"/>
                  <a:gd name="connsiteY7" fmla="*/ 1291772 h 2423886"/>
                  <a:gd name="connsiteX8" fmla="*/ 3178628 w 4615543"/>
                  <a:gd name="connsiteY8" fmla="*/ 1524000 h 2423886"/>
                  <a:gd name="connsiteX9" fmla="*/ 2815771 w 4615543"/>
                  <a:gd name="connsiteY9" fmla="*/ 1669143 h 2423886"/>
                  <a:gd name="connsiteX10" fmla="*/ 2525485 w 4615543"/>
                  <a:gd name="connsiteY10" fmla="*/ 1480458 h 2423886"/>
                  <a:gd name="connsiteX11" fmla="*/ 2278743 w 4615543"/>
                  <a:gd name="connsiteY11" fmla="*/ 1538515 h 2423886"/>
                  <a:gd name="connsiteX12" fmla="*/ 2278743 w 4615543"/>
                  <a:gd name="connsiteY12" fmla="*/ 1799772 h 2423886"/>
                  <a:gd name="connsiteX13" fmla="*/ 130628 w 4615543"/>
                  <a:gd name="connsiteY13" fmla="*/ 2423886 h 2423886"/>
                  <a:gd name="connsiteX14" fmla="*/ 145143 w 4615543"/>
                  <a:gd name="connsiteY14" fmla="*/ 2075543 h 2423886"/>
                  <a:gd name="connsiteX15" fmla="*/ 14514 w 4615543"/>
                  <a:gd name="connsiteY15" fmla="*/ 1756229 h 2423886"/>
                  <a:gd name="connsiteX16" fmla="*/ 0 w 4615543"/>
                  <a:gd name="connsiteY16" fmla="*/ 493486 h 24238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4615543" h="2423886">
                    <a:moveTo>
                      <a:pt x="0" y="493486"/>
                    </a:moveTo>
                    <a:lnTo>
                      <a:pt x="4513943" y="0"/>
                    </a:lnTo>
                    <a:lnTo>
                      <a:pt x="4528457" y="696686"/>
                    </a:lnTo>
                    <a:lnTo>
                      <a:pt x="4615543" y="812800"/>
                    </a:lnTo>
                    <a:lnTo>
                      <a:pt x="4615543" y="1016000"/>
                    </a:lnTo>
                    <a:lnTo>
                      <a:pt x="3643085" y="1407886"/>
                    </a:lnTo>
                    <a:lnTo>
                      <a:pt x="3381828" y="1233715"/>
                    </a:lnTo>
                    <a:lnTo>
                      <a:pt x="3236685" y="1291772"/>
                    </a:lnTo>
                    <a:lnTo>
                      <a:pt x="3178628" y="1524000"/>
                    </a:lnTo>
                    <a:lnTo>
                      <a:pt x="2815771" y="1669143"/>
                    </a:lnTo>
                    <a:lnTo>
                      <a:pt x="2525485" y="1480458"/>
                    </a:lnTo>
                    <a:lnTo>
                      <a:pt x="2278743" y="1538515"/>
                    </a:lnTo>
                    <a:lnTo>
                      <a:pt x="2278743" y="1799772"/>
                    </a:lnTo>
                    <a:lnTo>
                      <a:pt x="130628" y="2423886"/>
                    </a:lnTo>
                    <a:lnTo>
                      <a:pt x="145143" y="2075543"/>
                    </a:lnTo>
                    <a:lnTo>
                      <a:pt x="14514" y="1756229"/>
                    </a:lnTo>
                    <a:lnTo>
                      <a:pt x="0" y="493486"/>
                    </a:ln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>
                <a:noFill/>
              </a:ln>
              <a:effectLst>
                <a:softEdge rad="317500"/>
              </a:effectLst>
              <a:scene3d>
                <a:camera prst="isometricOffAxis2Top">
                  <a:rot lat="19328329" lon="17110984" rev="4855218"/>
                </a:camera>
                <a:lightRig rig="threePt" dir="t"/>
              </a:scene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latin typeface="Calibri" pitchFamily="34" charset="0"/>
                </a:endParaRPr>
              </a:p>
            </p:txBody>
          </p:sp>
          <p:pic>
            <p:nvPicPr>
              <p:cNvPr id="6" name="Picture 5" descr="jersey-wall-hi.png"/>
              <p:cNvPicPr>
                <a:picLocks noChangeAspect="1"/>
              </p:cNvPicPr>
              <p:nvPr/>
            </p:nvPicPr>
            <p:blipFill>
              <a:blip r:embed="rId4" cstate="print"/>
              <a:stretch>
                <a:fillRect/>
              </a:stretch>
            </p:blipFill>
            <p:spPr>
              <a:xfrm>
                <a:off x="2321556" y="2982550"/>
                <a:ext cx="4993644" cy="2580050"/>
              </a:xfrm>
              <a:prstGeom prst="rect">
                <a:avLst/>
              </a:prstGeom>
            </p:spPr>
          </p:pic>
        </p:grpSp>
        <p:sp>
          <p:nvSpPr>
            <p:cNvPr id="83" name="TextBox 82"/>
            <p:cNvSpPr txBox="1"/>
            <p:nvPr/>
          </p:nvSpPr>
          <p:spPr>
            <a:xfrm>
              <a:off x="990600" y="4412159"/>
              <a:ext cx="4150110" cy="769441"/>
            </a:xfrm>
            <a:prstGeom prst="rect">
              <a:avLst/>
            </a:prstGeom>
            <a:noFill/>
          </p:spPr>
          <p:txBody>
            <a:bodyPr wrap="none" rtlCol="0">
              <a:spAutoFit/>
              <a:scene3d>
                <a:camera prst="isometricOffAxis1Right">
                  <a:rot lat="1140000" lon="19409790" rev="21406232"/>
                </a:camera>
                <a:lightRig rig="threePt" dir="t"/>
              </a:scene3d>
            </a:bodyPr>
            <a:lstStyle/>
            <a:p>
              <a:r>
                <a:rPr lang="en-US" sz="4400" b="1" dirty="0" smtClean="0">
                  <a:latin typeface="Calibri" pitchFamily="34" charset="0"/>
                </a:rPr>
                <a:t>YOUR TEXT HERE</a:t>
              </a:r>
              <a:endParaRPr lang="en-US" sz="4400" b="1" dirty="0">
                <a:latin typeface="Calibri" pitchFamily="34" charset="0"/>
              </a:endParaRPr>
            </a:p>
          </p:txBody>
        </p:sp>
      </p:grpSp>
      <p:grpSp>
        <p:nvGrpSpPr>
          <p:cNvPr id="4" name="Group 28"/>
          <p:cNvGrpSpPr/>
          <p:nvPr/>
        </p:nvGrpSpPr>
        <p:grpSpPr>
          <a:xfrm>
            <a:off x="4038600" y="1472603"/>
            <a:ext cx="351040" cy="381001"/>
            <a:chOff x="2895600" y="1371600"/>
            <a:chExt cx="351040" cy="381001"/>
          </a:xfrm>
        </p:grpSpPr>
        <p:sp>
          <p:nvSpPr>
            <p:cNvPr id="85" name="Ellipse 138"/>
            <p:cNvSpPr/>
            <p:nvPr/>
          </p:nvSpPr>
          <p:spPr bwMode="auto">
            <a:xfrm>
              <a:off x="2911993" y="1684485"/>
              <a:ext cx="311721" cy="68116"/>
            </a:xfrm>
            <a:prstGeom prst="ellipse">
              <a:avLst/>
            </a:prstGeom>
            <a:gradFill flip="none" rotWithShape="1">
              <a:gsLst>
                <a:gs pos="100000">
                  <a:srgbClr val="FFFFFF">
                    <a:alpha val="0"/>
                  </a:srgbClr>
                </a:gs>
                <a:gs pos="0">
                  <a:srgbClr val="E6E6E6">
                    <a:lumMod val="10000"/>
                    <a:alpha val="76000"/>
                  </a:srgbClr>
                </a:gs>
              </a:gsLst>
              <a:path path="shape">
                <a:fillToRect l="50000" t="50000" r="50000" b="50000"/>
              </a:path>
              <a:tileRect/>
            </a:gra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algn="ctr">
                <a:defRPr/>
              </a:pPr>
              <a:endParaRPr lang="en-US">
                <a:solidFill>
                  <a:srgbClr val="FFFFFF"/>
                </a:solidFill>
                <a:latin typeface="Calibri" pitchFamily="-111" charset="0"/>
                <a:ea typeface="ＭＳ Ｐゴシック" pitchFamily="-111" charset="-128"/>
              </a:endParaRPr>
            </a:p>
          </p:txBody>
        </p:sp>
        <p:sp>
          <p:nvSpPr>
            <p:cNvPr id="86" name="Ellipse 139"/>
            <p:cNvSpPr>
              <a:spLocks noChangeArrowheads="1"/>
            </p:cNvSpPr>
            <p:nvPr/>
          </p:nvSpPr>
          <p:spPr bwMode="auto">
            <a:xfrm>
              <a:off x="2895600" y="1371600"/>
              <a:ext cx="351040" cy="350475"/>
            </a:xfrm>
            <a:prstGeom prst="ellipse">
              <a:avLst/>
            </a:prstGeom>
            <a:gradFill rotWithShape="1">
              <a:gsLst>
                <a:gs pos="0">
                  <a:schemeClr val="tx1">
                    <a:lumMod val="50000"/>
                    <a:lumOff val="50000"/>
                  </a:schemeClr>
                </a:gs>
                <a:gs pos="70000">
                  <a:schemeClr val="tx1">
                    <a:lumMod val="75000"/>
                    <a:lumOff val="25000"/>
                  </a:schemeClr>
                </a:gs>
                <a:gs pos="100000">
                  <a:schemeClr val="tx1">
                    <a:lumMod val="95000"/>
                    <a:lumOff val="5000"/>
                  </a:schemeClr>
                </a:gs>
              </a:gsLst>
              <a:lin ang="5400000" scaled="1"/>
            </a:gradFill>
            <a:ln w="3175">
              <a:noFill/>
              <a:miter lim="800000"/>
              <a:headEnd/>
              <a:tailEnd/>
            </a:ln>
          </p:spPr>
          <p:txBody>
            <a:bodyPr anchor="ctr"/>
            <a:lstStyle/>
            <a:p>
              <a:pPr indent="-342900" algn="ctr">
                <a:buFont typeface="Calibri" charset="0"/>
                <a:buAutoNum type="arabicPeriod"/>
              </a:pPr>
              <a:endParaRPr lang="en-US" sz="1400">
                <a:solidFill>
                  <a:srgbClr val="000000"/>
                </a:solidFill>
                <a:latin typeface="Calibri" charset="0"/>
                <a:ea typeface="ＭＳ Ｐゴシック" pitchFamily="34" charset="-128"/>
              </a:endParaRPr>
            </a:p>
          </p:txBody>
        </p:sp>
        <p:sp>
          <p:nvSpPr>
            <p:cNvPr id="87" name="Ellipse 140"/>
            <p:cNvSpPr>
              <a:spLocks noChangeArrowheads="1"/>
            </p:cNvSpPr>
            <p:nvPr/>
          </p:nvSpPr>
          <p:spPr bwMode="auto">
            <a:xfrm>
              <a:off x="2938561" y="1380079"/>
              <a:ext cx="257203" cy="189935"/>
            </a:xfrm>
            <a:prstGeom prst="ellipse">
              <a:avLst/>
            </a:prstGeom>
            <a:gradFill rotWithShape="1">
              <a:gsLst>
                <a:gs pos="0">
                  <a:srgbClr val="FFFCF9">
                    <a:alpha val="76999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00"/>
            </a:gradFill>
            <a:ln w="9525">
              <a:noFill/>
              <a:round/>
              <a:headEnd/>
              <a:tailEnd/>
            </a:ln>
          </p:spPr>
          <p:txBody>
            <a:bodyPr anchor="ctr"/>
            <a:lstStyle/>
            <a:p>
              <a:pPr marL="342900" indent="-342900" algn="ctr">
                <a:buFont typeface="Calibri" charset="0"/>
                <a:buAutoNum type="arabicPeriod"/>
              </a:pPr>
              <a:endParaRPr lang="en-US" dirty="0">
                <a:solidFill>
                  <a:srgbClr val="FFFFFF"/>
                </a:solidFill>
                <a:latin typeface="Calibri" charset="0"/>
                <a:ea typeface="ＭＳ Ｐゴシック" pitchFamily="34" charset="-128"/>
              </a:endParaRPr>
            </a:p>
          </p:txBody>
        </p:sp>
      </p:grpSp>
      <p:grpSp>
        <p:nvGrpSpPr>
          <p:cNvPr id="5" name="Group 31"/>
          <p:cNvGrpSpPr/>
          <p:nvPr/>
        </p:nvGrpSpPr>
        <p:grpSpPr>
          <a:xfrm>
            <a:off x="4038600" y="2158403"/>
            <a:ext cx="351040" cy="381001"/>
            <a:chOff x="2895600" y="1371600"/>
            <a:chExt cx="351040" cy="381001"/>
          </a:xfrm>
        </p:grpSpPr>
        <p:sp>
          <p:nvSpPr>
            <p:cNvPr id="89" name="Ellipse 138"/>
            <p:cNvSpPr/>
            <p:nvPr/>
          </p:nvSpPr>
          <p:spPr bwMode="auto">
            <a:xfrm>
              <a:off x="2911993" y="1684485"/>
              <a:ext cx="311721" cy="68116"/>
            </a:xfrm>
            <a:prstGeom prst="ellipse">
              <a:avLst/>
            </a:prstGeom>
            <a:gradFill flip="none" rotWithShape="1">
              <a:gsLst>
                <a:gs pos="100000">
                  <a:srgbClr val="FFFFFF">
                    <a:alpha val="0"/>
                  </a:srgbClr>
                </a:gs>
                <a:gs pos="0">
                  <a:srgbClr val="E6E6E6">
                    <a:lumMod val="10000"/>
                    <a:alpha val="76000"/>
                  </a:srgbClr>
                </a:gs>
              </a:gsLst>
              <a:path path="shape">
                <a:fillToRect l="50000" t="50000" r="50000" b="50000"/>
              </a:path>
              <a:tileRect/>
            </a:gra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algn="ctr">
                <a:defRPr/>
              </a:pPr>
              <a:endParaRPr lang="en-US">
                <a:solidFill>
                  <a:srgbClr val="FFFFFF"/>
                </a:solidFill>
                <a:latin typeface="Calibri" pitchFamily="-111" charset="0"/>
                <a:ea typeface="ＭＳ Ｐゴシック" pitchFamily="-111" charset="-128"/>
              </a:endParaRPr>
            </a:p>
          </p:txBody>
        </p:sp>
        <p:sp>
          <p:nvSpPr>
            <p:cNvPr id="90" name="Ellipse 139"/>
            <p:cNvSpPr>
              <a:spLocks noChangeArrowheads="1"/>
            </p:cNvSpPr>
            <p:nvPr/>
          </p:nvSpPr>
          <p:spPr bwMode="auto">
            <a:xfrm>
              <a:off x="2895600" y="1371600"/>
              <a:ext cx="351040" cy="350475"/>
            </a:xfrm>
            <a:prstGeom prst="ellipse">
              <a:avLst/>
            </a:prstGeom>
            <a:gradFill rotWithShape="1">
              <a:gsLst>
                <a:gs pos="0">
                  <a:srgbClr val="FF0000"/>
                </a:gs>
                <a:gs pos="70000">
                  <a:srgbClr val="C00000"/>
                </a:gs>
                <a:gs pos="100000">
                  <a:schemeClr val="accent6">
                    <a:lumMod val="10000"/>
                  </a:schemeClr>
                </a:gs>
              </a:gsLst>
              <a:lin ang="5400000" scaled="1"/>
            </a:gradFill>
            <a:ln w="3175">
              <a:noFill/>
              <a:miter lim="800000"/>
              <a:headEnd/>
              <a:tailEnd/>
            </a:ln>
          </p:spPr>
          <p:txBody>
            <a:bodyPr anchor="ctr"/>
            <a:lstStyle/>
            <a:p>
              <a:pPr indent="-342900" algn="ctr">
                <a:buFont typeface="Calibri" charset="0"/>
                <a:buAutoNum type="arabicPeriod"/>
              </a:pPr>
              <a:endParaRPr lang="en-US" sz="1400">
                <a:solidFill>
                  <a:srgbClr val="000000"/>
                </a:solidFill>
                <a:latin typeface="Calibri" charset="0"/>
                <a:ea typeface="ＭＳ Ｐゴシック" pitchFamily="34" charset="-128"/>
              </a:endParaRPr>
            </a:p>
          </p:txBody>
        </p:sp>
        <p:sp>
          <p:nvSpPr>
            <p:cNvPr id="91" name="Ellipse 140"/>
            <p:cNvSpPr>
              <a:spLocks noChangeArrowheads="1"/>
            </p:cNvSpPr>
            <p:nvPr/>
          </p:nvSpPr>
          <p:spPr bwMode="auto">
            <a:xfrm>
              <a:off x="2938561" y="1380079"/>
              <a:ext cx="257203" cy="189935"/>
            </a:xfrm>
            <a:prstGeom prst="ellipse">
              <a:avLst/>
            </a:prstGeom>
            <a:gradFill rotWithShape="1">
              <a:gsLst>
                <a:gs pos="0">
                  <a:srgbClr val="FFFCF9">
                    <a:alpha val="76999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00"/>
            </a:gradFill>
            <a:ln w="9525">
              <a:noFill/>
              <a:round/>
              <a:headEnd/>
              <a:tailEnd/>
            </a:ln>
          </p:spPr>
          <p:txBody>
            <a:bodyPr anchor="ctr"/>
            <a:lstStyle/>
            <a:p>
              <a:pPr marL="342900" indent="-342900" algn="ctr">
                <a:buFont typeface="Calibri" charset="0"/>
                <a:buAutoNum type="arabicPeriod"/>
              </a:pPr>
              <a:endParaRPr lang="en-US" dirty="0">
                <a:solidFill>
                  <a:srgbClr val="FFFFFF"/>
                </a:solidFill>
                <a:latin typeface="Calibri" charset="0"/>
                <a:ea typeface="ＭＳ Ｐゴシック" pitchFamily="34" charset="-128"/>
              </a:endParaRPr>
            </a:p>
          </p:txBody>
        </p:sp>
      </p:grpSp>
      <p:grpSp>
        <p:nvGrpSpPr>
          <p:cNvPr id="7" name="Group 36"/>
          <p:cNvGrpSpPr/>
          <p:nvPr/>
        </p:nvGrpSpPr>
        <p:grpSpPr>
          <a:xfrm>
            <a:off x="4038600" y="2857339"/>
            <a:ext cx="351040" cy="381001"/>
            <a:chOff x="2895600" y="1371600"/>
            <a:chExt cx="351040" cy="381001"/>
          </a:xfrm>
        </p:grpSpPr>
        <p:sp>
          <p:nvSpPr>
            <p:cNvPr id="93" name="Ellipse 138"/>
            <p:cNvSpPr/>
            <p:nvPr/>
          </p:nvSpPr>
          <p:spPr bwMode="auto">
            <a:xfrm>
              <a:off x="2911993" y="1684485"/>
              <a:ext cx="311721" cy="68116"/>
            </a:xfrm>
            <a:prstGeom prst="ellipse">
              <a:avLst/>
            </a:prstGeom>
            <a:gradFill flip="none" rotWithShape="1">
              <a:gsLst>
                <a:gs pos="100000">
                  <a:srgbClr val="FFFFFF">
                    <a:alpha val="0"/>
                  </a:srgbClr>
                </a:gs>
                <a:gs pos="0">
                  <a:srgbClr val="E6E6E6">
                    <a:lumMod val="10000"/>
                    <a:alpha val="76000"/>
                  </a:srgbClr>
                </a:gs>
              </a:gsLst>
              <a:path path="shape">
                <a:fillToRect l="50000" t="50000" r="50000" b="50000"/>
              </a:path>
              <a:tileRect/>
            </a:gra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algn="ctr">
                <a:defRPr/>
              </a:pPr>
              <a:endParaRPr lang="en-US">
                <a:solidFill>
                  <a:srgbClr val="FFFFFF"/>
                </a:solidFill>
                <a:latin typeface="Calibri" pitchFamily="-111" charset="0"/>
                <a:ea typeface="ＭＳ Ｐゴシック" pitchFamily="-111" charset="-128"/>
              </a:endParaRPr>
            </a:p>
          </p:txBody>
        </p:sp>
        <p:sp>
          <p:nvSpPr>
            <p:cNvPr id="94" name="Ellipse 139"/>
            <p:cNvSpPr>
              <a:spLocks noChangeArrowheads="1"/>
            </p:cNvSpPr>
            <p:nvPr/>
          </p:nvSpPr>
          <p:spPr bwMode="auto">
            <a:xfrm>
              <a:off x="2895600" y="1371600"/>
              <a:ext cx="351040" cy="350475"/>
            </a:xfrm>
            <a:prstGeom prst="ellipse">
              <a:avLst/>
            </a:prstGeom>
            <a:gradFill rotWithShape="1">
              <a:gsLst>
                <a:gs pos="0">
                  <a:schemeClr val="accent3">
                    <a:lumMod val="75000"/>
                  </a:schemeClr>
                </a:gs>
                <a:gs pos="70000">
                  <a:schemeClr val="accent3">
                    <a:lumMod val="50000"/>
                  </a:schemeClr>
                </a:gs>
                <a:gs pos="100000">
                  <a:srgbClr val="002060"/>
                </a:gs>
              </a:gsLst>
              <a:lin ang="5400000" scaled="1"/>
            </a:gradFill>
            <a:ln w="3175">
              <a:noFill/>
              <a:miter lim="800000"/>
              <a:headEnd/>
              <a:tailEnd/>
            </a:ln>
          </p:spPr>
          <p:txBody>
            <a:bodyPr anchor="ctr"/>
            <a:lstStyle/>
            <a:p>
              <a:pPr indent="-342900" algn="ctr">
                <a:buFont typeface="Calibri" charset="0"/>
                <a:buAutoNum type="arabicPeriod"/>
              </a:pPr>
              <a:endParaRPr lang="en-US" sz="1400">
                <a:solidFill>
                  <a:srgbClr val="000000"/>
                </a:solidFill>
                <a:latin typeface="Calibri" charset="0"/>
                <a:ea typeface="ＭＳ Ｐゴシック" pitchFamily="34" charset="-128"/>
              </a:endParaRPr>
            </a:p>
          </p:txBody>
        </p:sp>
        <p:sp>
          <p:nvSpPr>
            <p:cNvPr id="95" name="Ellipse 140"/>
            <p:cNvSpPr>
              <a:spLocks noChangeArrowheads="1"/>
            </p:cNvSpPr>
            <p:nvPr/>
          </p:nvSpPr>
          <p:spPr bwMode="auto">
            <a:xfrm>
              <a:off x="2938561" y="1380079"/>
              <a:ext cx="257203" cy="189935"/>
            </a:xfrm>
            <a:prstGeom prst="ellipse">
              <a:avLst/>
            </a:prstGeom>
            <a:gradFill rotWithShape="1">
              <a:gsLst>
                <a:gs pos="0">
                  <a:srgbClr val="FFFCF9">
                    <a:alpha val="76999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00"/>
            </a:gradFill>
            <a:ln w="9525">
              <a:noFill/>
              <a:round/>
              <a:headEnd/>
              <a:tailEnd/>
            </a:ln>
          </p:spPr>
          <p:txBody>
            <a:bodyPr anchor="ctr"/>
            <a:lstStyle/>
            <a:p>
              <a:pPr marL="342900" indent="-342900" algn="ctr">
                <a:buFont typeface="Calibri" charset="0"/>
                <a:buAutoNum type="arabicPeriod"/>
              </a:pPr>
              <a:endParaRPr lang="en-US" dirty="0">
                <a:solidFill>
                  <a:srgbClr val="FFFFFF"/>
                </a:solidFill>
                <a:latin typeface="Calibri" charset="0"/>
                <a:ea typeface="ＭＳ Ｐゴシック" pitchFamily="34" charset="-128"/>
              </a:endParaRPr>
            </a:p>
          </p:txBody>
        </p:sp>
      </p:grpSp>
      <p:grpSp>
        <p:nvGrpSpPr>
          <p:cNvPr id="9" name="Group 50"/>
          <p:cNvGrpSpPr/>
          <p:nvPr/>
        </p:nvGrpSpPr>
        <p:grpSpPr>
          <a:xfrm>
            <a:off x="4495800" y="1320203"/>
            <a:ext cx="3810000" cy="461665"/>
            <a:chOff x="3352800" y="1219200"/>
            <a:chExt cx="3810000" cy="461665"/>
          </a:xfrm>
        </p:grpSpPr>
        <p:cxnSp>
          <p:nvCxnSpPr>
            <p:cNvPr id="97" name="Straight Connector 96"/>
            <p:cNvCxnSpPr/>
            <p:nvPr/>
          </p:nvCxnSpPr>
          <p:spPr>
            <a:xfrm>
              <a:off x="3352800" y="1676400"/>
              <a:ext cx="3810000" cy="1588"/>
            </a:xfrm>
            <a:prstGeom prst="line">
              <a:avLst/>
            </a:prstGeom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8" name="TextBox 97"/>
            <p:cNvSpPr txBox="1"/>
            <p:nvPr/>
          </p:nvSpPr>
          <p:spPr>
            <a:xfrm>
              <a:off x="3429000" y="1219200"/>
              <a:ext cx="1939442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400" dirty="0" smtClean="0">
                  <a:latin typeface="Calibri" pitchFamily="34" charset="0"/>
                </a:rPr>
                <a:t>Your text here</a:t>
              </a:r>
              <a:endParaRPr lang="en-US" sz="2400" dirty="0">
                <a:latin typeface="Calibri" pitchFamily="34" charset="0"/>
              </a:endParaRPr>
            </a:p>
          </p:txBody>
        </p:sp>
      </p:grpSp>
      <p:grpSp>
        <p:nvGrpSpPr>
          <p:cNvPr id="10" name="Group 51"/>
          <p:cNvGrpSpPr/>
          <p:nvPr/>
        </p:nvGrpSpPr>
        <p:grpSpPr>
          <a:xfrm>
            <a:off x="4495800" y="2006003"/>
            <a:ext cx="3810000" cy="461665"/>
            <a:chOff x="3352800" y="1905000"/>
            <a:chExt cx="3810000" cy="461665"/>
          </a:xfrm>
        </p:grpSpPr>
        <p:cxnSp>
          <p:nvCxnSpPr>
            <p:cNvPr id="100" name="Straight Connector 99"/>
            <p:cNvCxnSpPr/>
            <p:nvPr/>
          </p:nvCxnSpPr>
          <p:spPr>
            <a:xfrm>
              <a:off x="3352800" y="2362200"/>
              <a:ext cx="3810000" cy="1588"/>
            </a:xfrm>
            <a:prstGeom prst="line">
              <a:avLst/>
            </a:prstGeom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1" name="TextBox 100"/>
            <p:cNvSpPr txBox="1"/>
            <p:nvPr/>
          </p:nvSpPr>
          <p:spPr>
            <a:xfrm>
              <a:off x="3429000" y="1905000"/>
              <a:ext cx="1939442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400" dirty="0" smtClean="0">
                  <a:latin typeface="Calibri" pitchFamily="34" charset="0"/>
                </a:rPr>
                <a:t>Your text here</a:t>
              </a:r>
              <a:endParaRPr lang="en-US" sz="2400" dirty="0">
                <a:latin typeface="Calibri" pitchFamily="34" charset="0"/>
              </a:endParaRPr>
            </a:p>
          </p:txBody>
        </p:sp>
      </p:grpSp>
      <p:grpSp>
        <p:nvGrpSpPr>
          <p:cNvPr id="11" name="Group 52"/>
          <p:cNvGrpSpPr/>
          <p:nvPr/>
        </p:nvGrpSpPr>
        <p:grpSpPr>
          <a:xfrm>
            <a:off x="4495800" y="2704939"/>
            <a:ext cx="3810000" cy="461665"/>
            <a:chOff x="3352800" y="2667000"/>
            <a:chExt cx="3810000" cy="461665"/>
          </a:xfrm>
        </p:grpSpPr>
        <p:cxnSp>
          <p:nvCxnSpPr>
            <p:cNvPr id="103" name="Straight Connector 102"/>
            <p:cNvCxnSpPr/>
            <p:nvPr/>
          </p:nvCxnSpPr>
          <p:spPr>
            <a:xfrm>
              <a:off x="3352800" y="3124200"/>
              <a:ext cx="3810000" cy="1588"/>
            </a:xfrm>
            <a:prstGeom prst="line">
              <a:avLst/>
            </a:prstGeom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4" name="TextBox 103"/>
            <p:cNvSpPr txBox="1"/>
            <p:nvPr/>
          </p:nvSpPr>
          <p:spPr>
            <a:xfrm>
              <a:off x="3429000" y="2667000"/>
              <a:ext cx="1939442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400" dirty="0" smtClean="0">
                  <a:latin typeface="Calibri" pitchFamily="34" charset="0"/>
                </a:rPr>
                <a:t>Your text here</a:t>
              </a:r>
              <a:endParaRPr lang="en-US" sz="2400" dirty="0">
                <a:latin typeface="Calibri" pitchFamily="34" charset="0"/>
              </a:endParaRPr>
            </a:p>
          </p:txBody>
        </p:sp>
      </p:grpSp>
      <p:grpSp>
        <p:nvGrpSpPr>
          <p:cNvPr id="12" name="Group 64"/>
          <p:cNvGrpSpPr/>
          <p:nvPr/>
        </p:nvGrpSpPr>
        <p:grpSpPr>
          <a:xfrm flipH="1">
            <a:off x="6680909" y="3238340"/>
            <a:ext cx="742685" cy="2743200"/>
            <a:chOff x="4556125" y="3106738"/>
            <a:chExt cx="377825" cy="1549400"/>
          </a:xfrm>
          <a:effectLst>
            <a:outerShdw blurRad="76200" dir="18900000" sy="23000" kx="-1200000" algn="bl" rotWithShape="0">
              <a:prstClr val="black">
                <a:alpha val="20000"/>
              </a:prstClr>
            </a:outerShdw>
          </a:effectLst>
        </p:grpSpPr>
        <p:sp>
          <p:nvSpPr>
            <p:cNvPr id="1037" name="Freeform 13"/>
            <p:cNvSpPr>
              <a:spLocks noEditPoints="1"/>
            </p:cNvSpPr>
            <p:nvPr/>
          </p:nvSpPr>
          <p:spPr bwMode="auto">
            <a:xfrm>
              <a:off x="4556125" y="3106738"/>
              <a:ext cx="371475" cy="1549400"/>
            </a:xfrm>
            <a:custGeom>
              <a:avLst/>
              <a:gdLst/>
              <a:ahLst/>
              <a:cxnLst>
                <a:cxn ang="0">
                  <a:pos x="32" y="96"/>
                </a:cxn>
                <a:cxn ang="0">
                  <a:pos x="40" y="86"/>
                </a:cxn>
                <a:cxn ang="0">
                  <a:pos x="50" y="32"/>
                </a:cxn>
                <a:cxn ang="0">
                  <a:pos x="58" y="14"/>
                </a:cxn>
                <a:cxn ang="0">
                  <a:pos x="92" y="0"/>
                </a:cxn>
                <a:cxn ang="0">
                  <a:pos x="138" y="18"/>
                </a:cxn>
                <a:cxn ang="0">
                  <a:pos x="144" y="24"/>
                </a:cxn>
                <a:cxn ang="0">
                  <a:pos x="152" y="46"/>
                </a:cxn>
                <a:cxn ang="0">
                  <a:pos x="136" y="86"/>
                </a:cxn>
                <a:cxn ang="0">
                  <a:pos x="102" y="126"/>
                </a:cxn>
                <a:cxn ang="0">
                  <a:pos x="68" y="116"/>
                </a:cxn>
                <a:cxn ang="0">
                  <a:pos x="96" y="134"/>
                </a:cxn>
                <a:cxn ang="0">
                  <a:pos x="158" y="182"/>
                </a:cxn>
                <a:cxn ang="0">
                  <a:pos x="168" y="224"/>
                </a:cxn>
                <a:cxn ang="0">
                  <a:pos x="220" y="254"/>
                </a:cxn>
                <a:cxn ang="0">
                  <a:pos x="232" y="286"/>
                </a:cxn>
                <a:cxn ang="0">
                  <a:pos x="190" y="302"/>
                </a:cxn>
                <a:cxn ang="0">
                  <a:pos x="200" y="388"/>
                </a:cxn>
                <a:cxn ang="0">
                  <a:pos x="194" y="472"/>
                </a:cxn>
                <a:cxn ang="0">
                  <a:pos x="150" y="708"/>
                </a:cxn>
                <a:cxn ang="0">
                  <a:pos x="130" y="826"/>
                </a:cxn>
                <a:cxn ang="0">
                  <a:pos x="112" y="840"/>
                </a:cxn>
                <a:cxn ang="0">
                  <a:pos x="132" y="694"/>
                </a:cxn>
                <a:cxn ang="0">
                  <a:pos x="106" y="880"/>
                </a:cxn>
                <a:cxn ang="0">
                  <a:pos x="116" y="896"/>
                </a:cxn>
                <a:cxn ang="0">
                  <a:pos x="120" y="930"/>
                </a:cxn>
                <a:cxn ang="0">
                  <a:pos x="162" y="962"/>
                </a:cxn>
                <a:cxn ang="0">
                  <a:pos x="86" y="970"/>
                </a:cxn>
                <a:cxn ang="0">
                  <a:pos x="44" y="958"/>
                </a:cxn>
                <a:cxn ang="0">
                  <a:pos x="30" y="946"/>
                </a:cxn>
                <a:cxn ang="0">
                  <a:pos x="32" y="898"/>
                </a:cxn>
                <a:cxn ang="0">
                  <a:pos x="36" y="864"/>
                </a:cxn>
                <a:cxn ang="0">
                  <a:pos x="54" y="730"/>
                </a:cxn>
                <a:cxn ang="0">
                  <a:pos x="40" y="330"/>
                </a:cxn>
                <a:cxn ang="0">
                  <a:pos x="0" y="204"/>
                </a:cxn>
                <a:cxn ang="0">
                  <a:pos x="10" y="144"/>
                </a:cxn>
                <a:cxn ang="0">
                  <a:pos x="40" y="118"/>
                </a:cxn>
                <a:cxn ang="0">
                  <a:pos x="184" y="356"/>
                </a:cxn>
                <a:cxn ang="0">
                  <a:pos x="172" y="314"/>
                </a:cxn>
                <a:cxn ang="0">
                  <a:pos x="186" y="402"/>
                </a:cxn>
                <a:cxn ang="0">
                  <a:pos x="156" y="180"/>
                </a:cxn>
                <a:cxn ang="0">
                  <a:pos x="184" y="884"/>
                </a:cxn>
                <a:cxn ang="0">
                  <a:pos x="186" y="904"/>
                </a:cxn>
                <a:cxn ang="0">
                  <a:pos x="122" y="892"/>
                </a:cxn>
                <a:cxn ang="0">
                  <a:pos x="104" y="154"/>
                </a:cxn>
                <a:cxn ang="0">
                  <a:pos x="130" y="196"/>
                </a:cxn>
                <a:cxn ang="0">
                  <a:pos x="162" y="268"/>
                </a:cxn>
                <a:cxn ang="0">
                  <a:pos x="184" y="234"/>
                </a:cxn>
                <a:cxn ang="0">
                  <a:pos x="126" y="162"/>
                </a:cxn>
                <a:cxn ang="0">
                  <a:pos x="146" y="188"/>
                </a:cxn>
                <a:cxn ang="0">
                  <a:pos x="154" y="228"/>
                </a:cxn>
                <a:cxn ang="0">
                  <a:pos x="132" y="176"/>
                </a:cxn>
                <a:cxn ang="0">
                  <a:pos x="108" y="150"/>
                </a:cxn>
                <a:cxn ang="0">
                  <a:pos x="60" y="180"/>
                </a:cxn>
                <a:cxn ang="0">
                  <a:pos x="86" y="240"/>
                </a:cxn>
                <a:cxn ang="0">
                  <a:pos x="84" y="228"/>
                </a:cxn>
                <a:cxn ang="0">
                  <a:pos x="128" y="284"/>
                </a:cxn>
                <a:cxn ang="0">
                  <a:pos x="136" y="286"/>
                </a:cxn>
                <a:cxn ang="0">
                  <a:pos x="94" y="242"/>
                </a:cxn>
                <a:cxn ang="0">
                  <a:pos x="100" y="244"/>
                </a:cxn>
                <a:cxn ang="0">
                  <a:pos x="170" y="404"/>
                </a:cxn>
              </a:cxnLst>
              <a:rect l="0" t="0" r="r" b="b"/>
              <a:pathLst>
                <a:path w="234" h="976">
                  <a:moveTo>
                    <a:pt x="54" y="108"/>
                  </a:moveTo>
                  <a:lnTo>
                    <a:pt x="52" y="108"/>
                  </a:lnTo>
                  <a:lnTo>
                    <a:pt x="52" y="108"/>
                  </a:lnTo>
                  <a:lnTo>
                    <a:pt x="48" y="106"/>
                  </a:lnTo>
                  <a:lnTo>
                    <a:pt x="40" y="98"/>
                  </a:lnTo>
                  <a:lnTo>
                    <a:pt x="32" y="96"/>
                  </a:lnTo>
                  <a:lnTo>
                    <a:pt x="32" y="96"/>
                  </a:lnTo>
                  <a:lnTo>
                    <a:pt x="38" y="94"/>
                  </a:lnTo>
                  <a:lnTo>
                    <a:pt x="42" y="92"/>
                  </a:lnTo>
                  <a:lnTo>
                    <a:pt x="42" y="90"/>
                  </a:lnTo>
                  <a:lnTo>
                    <a:pt x="40" y="86"/>
                  </a:lnTo>
                  <a:lnTo>
                    <a:pt x="40" y="86"/>
                  </a:lnTo>
                  <a:lnTo>
                    <a:pt x="38" y="74"/>
                  </a:lnTo>
                  <a:lnTo>
                    <a:pt x="42" y="62"/>
                  </a:lnTo>
                  <a:lnTo>
                    <a:pt x="48" y="50"/>
                  </a:lnTo>
                  <a:lnTo>
                    <a:pt x="44" y="46"/>
                  </a:lnTo>
                  <a:lnTo>
                    <a:pt x="42" y="42"/>
                  </a:lnTo>
                  <a:lnTo>
                    <a:pt x="50" y="32"/>
                  </a:lnTo>
                  <a:lnTo>
                    <a:pt x="50" y="32"/>
                  </a:lnTo>
                  <a:lnTo>
                    <a:pt x="54" y="26"/>
                  </a:lnTo>
                  <a:lnTo>
                    <a:pt x="52" y="20"/>
                  </a:lnTo>
                  <a:lnTo>
                    <a:pt x="56" y="22"/>
                  </a:lnTo>
                  <a:lnTo>
                    <a:pt x="56" y="22"/>
                  </a:lnTo>
                  <a:lnTo>
                    <a:pt x="58" y="14"/>
                  </a:lnTo>
                  <a:lnTo>
                    <a:pt x="66" y="8"/>
                  </a:lnTo>
                  <a:lnTo>
                    <a:pt x="66" y="8"/>
                  </a:lnTo>
                  <a:lnTo>
                    <a:pt x="72" y="4"/>
                  </a:lnTo>
                  <a:lnTo>
                    <a:pt x="82" y="2"/>
                  </a:lnTo>
                  <a:lnTo>
                    <a:pt x="92" y="0"/>
                  </a:lnTo>
                  <a:lnTo>
                    <a:pt x="92" y="0"/>
                  </a:lnTo>
                  <a:lnTo>
                    <a:pt x="100" y="2"/>
                  </a:lnTo>
                  <a:lnTo>
                    <a:pt x="112" y="6"/>
                  </a:lnTo>
                  <a:lnTo>
                    <a:pt x="112" y="6"/>
                  </a:lnTo>
                  <a:lnTo>
                    <a:pt x="126" y="12"/>
                  </a:lnTo>
                  <a:lnTo>
                    <a:pt x="142" y="14"/>
                  </a:lnTo>
                  <a:lnTo>
                    <a:pt x="138" y="18"/>
                  </a:lnTo>
                  <a:lnTo>
                    <a:pt x="138" y="18"/>
                  </a:lnTo>
                  <a:lnTo>
                    <a:pt x="140" y="20"/>
                  </a:lnTo>
                  <a:lnTo>
                    <a:pt x="144" y="18"/>
                  </a:lnTo>
                  <a:lnTo>
                    <a:pt x="144" y="18"/>
                  </a:lnTo>
                  <a:lnTo>
                    <a:pt x="142" y="22"/>
                  </a:lnTo>
                  <a:lnTo>
                    <a:pt x="144" y="24"/>
                  </a:lnTo>
                  <a:lnTo>
                    <a:pt x="144" y="24"/>
                  </a:lnTo>
                  <a:lnTo>
                    <a:pt x="144" y="24"/>
                  </a:lnTo>
                  <a:lnTo>
                    <a:pt x="146" y="26"/>
                  </a:lnTo>
                  <a:lnTo>
                    <a:pt x="144" y="38"/>
                  </a:lnTo>
                  <a:lnTo>
                    <a:pt x="146" y="46"/>
                  </a:lnTo>
                  <a:lnTo>
                    <a:pt x="152" y="46"/>
                  </a:lnTo>
                  <a:lnTo>
                    <a:pt x="142" y="56"/>
                  </a:lnTo>
                  <a:lnTo>
                    <a:pt x="142" y="56"/>
                  </a:lnTo>
                  <a:lnTo>
                    <a:pt x="138" y="66"/>
                  </a:lnTo>
                  <a:lnTo>
                    <a:pt x="140" y="74"/>
                  </a:lnTo>
                  <a:lnTo>
                    <a:pt x="140" y="74"/>
                  </a:lnTo>
                  <a:lnTo>
                    <a:pt x="136" y="86"/>
                  </a:lnTo>
                  <a:lnTo>
                    <a:pt x="130" y="106"/>
                  </a:lnTo>
                  <a:lnTo>
                    <a:pt x="130" y="106"/>
                  </a:lnTo>
                  <a:lnTo>
                    <a:pt x="120" y="122"/>
                  </a:lnTo>
                  <a:lnTo>
                    <a:pt x="118" y="128"/>
                  </a:lnTo>
                  <a:lnTo>
                    <a:pt x="114" y="128"/>
                  </a:lnTo>
                  <a:lnTo>
                    <a:pt x="102" y="126"/>
                  </a:lnTo>
                  <a:lnTo>
                    <a:pt x="96" y="128"/>
                  </a:lnTo>
                  <a:lnTo>
                    <a:pt x="96" y="128"/>
                  </a:lnTo>
                  <a:lnTo>
                    <a:pt x="96" y="134"/>
                  </a:lnTo>
                  <a:lnTo>
                    <a:pt x="94" y="132"/>
                  </a:lnTo>
                  <a:lnTo>
                    <a:pt x="94" y="132"/>
                  </a:lnTo>
                  <a:lnTo>
                    <a:pt x="68" y="116"/>
                  </a:lnTo>
                  <a:lnTo>
                    <a:pt x="54" y="108"/>
                  </a:lnTo>
                  <a:close/>
                  <a:moveTo>
                    <a:pt x="142" y="56"/>
                  </a:moveTo>
                  <a:lnTo>
                    <a:pt x="142" y="56"/>
                  </a:lnTo>
                  <a:lnTo>
                    <a:pt x="142" y="56"/>
                  </a:lnTo>
                  <a:close/>
                  <a:moveTo>
                    <a:pt x="96" y="134"/>
                  </a:moveTo>
                  <a:lnTo>
                    <a:pt x="96" y="134"/>
                  </a:lnTo>
                  <a:lnTo>
                    <a:pt x="96" y="134"/>
                  </a:lnTo>
                  <a:close/>
                  <a:moveTo>
                    <a:pt x="98" y="138"/>
                  </a:moveTo>
                  <a:lnTo>
                    <a:pt x="110" y="146"/>
                  </a:lnTo>
                  <a:lnTo>
                    <a:pt x="146" y="164"/>
                  </a:lnTo>
                  <a:lnTo>
                    <a:pt x="156" y="180"/>
                  </a:lnTo>
                  <a:lnTo>
                    <a:pt x="158" y="182"/>
                  </a:lnTo>
                  <a:lnTo>
                    <a:pt x="162" y="190"/>
                  </a:lnTo>
                  <a:lnTo>
                    <a:pt x="164" y="192"/>
                  </a:lnTo>
                  <a:lnTo>
                    <a:pt x="164" y="194"/>
                  </a:lnTo>
                  <a:lnTo>
                    <a:pt x="164" y="194"/>
                  </a:lnTo>
                  <a:lnTo>
                    <a:pt x="168" y="210"/>
                  </a:lnTo>
                  <a:lnTo>
                    <a:pt x="168" y="224"/>
                  </a:lnTo>
                  <a:lnTo>
                    <a:pt x="180" y="230"/>
                  </a:lnTo>
                  <a:lnTo>
                    <a:pt x="200" y="242"/>
                  </a:lnTo>
                  <a:lnTo>
                    <a:pt x="196" y="244"/>
                  </a:lnTo>
                  <a:lnTo>
                    <a:pt x="196" y="244"/>
                  </a:lnTo>
                  <a:lnTo>
                    <a:pt x="208" y="248"/>
                  </a:lnTo>
                  <a:lnTo>
                    <a:pt x="220" y="254"/>
                  </a:lnTo>
                  <a:lnTo>
                    <a:pt x="220" y="254"/>
                  </a:lnTo>
                  <a:lnTo>
                    <a:pt x="230" y="264"/>
                  </a:lnTo>
                  <a:lnTo>
                    <a:pt x="234" y="268"/>
                  </a:lnTo>
                  <a:lnTo>
                    <a:pt x="234" y="274"/>
                  </a:lnTo>
                  <a:lnTo>
                    <a:pt x="234" y="274"/>
                  </a:lnTo>
                  <a:lnTo>
                    <a:pt x="232" y="286"/>
                  </a:lnTo>
                  <a:lnTo>
                    <a:pt x="228" y="294"/>
                  </a:lnTo>
                  <a:lnTo>
                    <a:pt x="222" y="300"/>
                  </a:lnTo>
                  <a:lnTo>
                    <a:pt x="212" y="300"/>
                  </a:lnTo>
                  <a:lnTo>
                    <a:pt x="194" y="298"/>
                  </a:lnTo>
                  <a:lnTo>
                    <a:pt x="194" y="298"/>
                  </a:lnTo>
                  <a:lnTo>
                    <a:pt x="190" y="302"/>
                  </a:lnTo>
                  <a:lnTo>
                    <a:pt x="184" y="310"/>
                  </a:lnTo>
                  <a:lnTo>
                    <a:pt x="184" y="310"/>
                  </a:lnTo>
                  <a:lnTo>
                    <a:pt x="184" y="326"/>
                  </a:lnTo>
                  <a:lnTo>
                    <a:pt x="184" y="326"/>
                  </a:lnTo>
                  <a:lnTo>
                    <a:pt x="190" y="352"/>
                  </a:lnTo>
                  <a:lnTo>
                    <a:pt x="200" y="388"/>
                  </a:lnTo>
                  <a:lnTo>
                    <a:pt x="200" y="388"/>
                  </a:lnTo>
                  <a:lnTo>
                    <a:pt x="216" y="440"/>
                  </a:lnTo>
                  <a:lnTo>
                    <a:pt x="222" y="460"/>
                  </a:lnTo>
                  <a:lnTo>
                    <a:pt x="224" y="474"/>
                  </a:lnTo>
                  <a:lnTo>
                    <a:pt x="194" y="472"/>
                  </a:lnTo>
                  <a:lnTo>
                    <a:pt x="194" y="472"/>
                  </a:lnTo>
                  <a:lnTo>
                    <a:pt x="190" y="476"/>
                  </a:lnTo>
                  <a:lnTo>
                    <a:pt x="186" y="484"/>
                  </a:lnTo>
                  <a:lnTo>
                    <a:pt x="182" y="434"/>
                  </a:lnTo>
                  <a:lnTo>
                    <a:pt x="178" y="528"/>
                  </a:lnTo>
                  <a:lnTo>
                    <a:pt x="150" y="708"/>
                  </a:lnTo>
                  <a:lnTo>
                    <a:pt x="150" y="708"/>
                  </a:lnTo>
                  <a:lnTo>
                    <a:pt x="138" y="732"/>
                  </a:lnTo>
                  <a:lnTo>
                    <a:pt x="132" y="740"/>
                  </a:lnTo>
                  <a:lnTo>
                    <a:pt x="128" y="744"/>
                  </a:lnTo>
                  <a:lnTo>
                    <a:pt x="134" y="752"/>
                  </a:lnTo>
                  <a:lnTo>
                    <a:pt x="116" y="806"/>
                  </a:lnTo>
                  <a:lnTo>
                    <a:pt x="130" y="826"/>
                  </a:lnTo>
                  <a:lnTo>
                    <a:pt x="122" y="848"/>
                  </a:lnTo>
                  <a:lnTo>
                    <a:pt x="130" y="856"/>
                  </a:lnTo>
                  <a:lnTo>
                    <a:pt x="128" y="868"/>
                  </a:lnTo>
                  <a:lnTo>
                    <a:pt x="118" y="876"/>
                  </a:lnTo>
                  <a:lnTo>
                    <a:pt x="108" y="866"/>
                  </a:lnTo>
                  <a:lnTo>
                    <a:pt x="112" y="840"/>
                  </a:lnTo>
                  <a:lnTo>
                    <a:pt x="104" y="824"/>
                  </a:lnTo>
                  <a:lnTo>
                    <a:pt x="122" y="756"/>
                  </a:lnTo>
                  <a:lnTo>
                    <a:pt x="118" y="742"/>
                  </a:lnTo>
                  <a:lnTo>
                    <a:pt x="138" y="704"/>
                  </a:lnTo>
                  <a:lnTo>
                    <a:pt x="154" y="480"/>
                  </a:lnTo>
                  <a:lnTo>
                    <a:pt x="132" y="694"/>
                  </a:lnTo>
                  <a:lnTo>
                    <a:pt x="102" y="746"/>
                  </a:lnTo>
                  <a:lnTo>
                    <a:pt x="110" y="762"/>
                  </a:lnTo>
                  <a:lnTo>
                    <a:pt x="92" y="836"/>
                  </a:lnTo>
                  <a:lnTo>
                    <a:pt x="98" y="848"/>
                  </a:lnTo>
                  <a:lnTo>
                    <a:pt x="98" y="870"/>
                  </a:lnTo>
                  <a:lnTo>
                    <a:pt x="106" y="880"/>
                  </a:lnTo>
                  <a:lnTo>
                    <a:pt x="106" y="880"/>
                  </a:lnTo>
                  <a:lnTo>
                    <a:pt x="104" y="886"/>
                  </a:lnTo>
                  <a:lnTo>
                    <a:pt x="98" y="892"/>
                  </a:lnTo>
                  <a:lnTo>
                    <a:pt x="90" y="898"/>
                  </a:lnTo>
                  <a:lnTo>
                    <a:pt x="80" y="902"/>
                  </a:lnTo>
                  <a:lnTo>
                    <a:pt x="116" y="896"/>
                  </a:lnTo>
                  <a:lnTo>
                    <a:pt x="108" y="900"/>
                  </a:lnTo>
                  <a:lnTo>
                    <a:pt x="108" y="900"/>
                  </a:lnTo>
                  <a:lnTo>
                    <a:pt x="108" y="908"/>
                  </a:lnTo>
                  <a:lnTo>
                    <a:pt x="112" y="916"/>
                  </a:lnTo>
                  <a:lnTo>
                    <a:pt x="114" y="924"/>
                  </a:lnTo>
                  <a:lnTo>
                    <a:pt x="120" y="930"/>
                  </a:lnTo>
                  <a:lnTo>
                    <a:pt x="142" y="944"/>
                  </a:lnTo>
                  <a:lnTo>
                    <a:pt x="142" y="944"/>
                  </a:lnTo>
                  <a:lnTo>
                    <a:pt x="152" y="950"/>
                  </a:lnTo>
                  <a:lnTo>
                    <a:pt x="160" y="956"/>
                  </a:lnTo>
                  <a:lnTo>
                    <a:pt x="160" y="956"/>
                  </a:lnTo>
                  <a:lnTo>
                    <a:pt x="162" y="962"/>
                  </a:lnTo>
                  <a:lnTo>
                    <a:pt x="162" y="974"/>
                  </a:lnTo>
                  <a:lnTo>
                    <a:pt x="150" y="976"/>
                  </a:lnTo>
                  <a:lnTo>
                    <a:pt x="150" y="976"/>
                  </a:lnTo>
                  <a:lnTo>
                    <a:pt x="128" y="976"/>
                  </a:lnTo>
                  <a:lnTo>
                    <a:pt x="106" y="974"/>
                  </a:lnTo>
                  <a:lnTo>
                    <a:pt x="86" y="970"/>
                  </a:lnTo>
                  <a:lnTo>
                    <a:pt x="64" y="964"/>
                  </a:lnTo>
                  <a:lnTo>
                    <a:pt x="64" y="964"/>
                  </a:lnTo>
                  <a:lnTo>
                    <a:pt x="58" y="958"/>
                  </a:lnTo>
                  <a:lnTo>
                    <a:pt x="54" y="950"/>
                  </a:lnTo>
                  <a:lnTo>
                    <a:pt x="50" y="952"/>
                  </a:lnTo>
                  <a:lnTo>
                    <a:pt x="44" y="958"/>
                  </a:lnTo>
                  <a:lnTo>
                    <a:pt x="44" y="958"/>
                  </a:lnTo>
                  <a:lnTo>
                    <a:pt x="40" y="956"/>
                  </a:lnTo>
                  <a:lnTo>
                    <a:pt x="36" y="954"/>
                  </a:lnTo>
                  <a:lnTo>
                    <a:pt x="32" y="950"/>
                  </a:lnTo>
                  <a:lnTo>
                    <a:pt x="30" y="946"/>
                  </a:lnTo>
                  <a:lnTo>
                    <a:pt x="30" y="946"/>
                  </a:lnTo>
                  <a:lnTo>
                    <a:pt x="28" y="936"/>
                  </a:lnTo>
                  <a:lnTo>
                    <a:pt x="28" y="928"/>
                  </a:lnTo>
                  <a:lnTo>
                    <a:pt x="28" y="928"/>
                  </a:lnTo>
                  <a:lnTo>
                    <a:pt x="28" y="918"/>
                  </a:lnTo>
                  <a:lnTo>
                    <a:pt x="30" y="908"/>
                  </a:lnTo>
                  <a:lnTo>
                    <a:pt x="32" y="898"/>
                  </a:lnTo>
                  <a:lnTo>
                    <a:pt x="26" y="888"/>
                  </a:lnTo>
                  <a:lnTo>
                    <a:pt x="36" y="860"/>
                  </a:lnTo>
                  <a:lnTo>
                    <a:pt x="34" y="870"/>
                  </a:lnTo>
                  <a:lnTo>
                    <a:pt x="34" y="870"/>
                  </a:lnTo>
                  <a:lnTo>
                    <a:pt x="36" y="870"/>
                  </a:lnTo>
                  <a:lnTo>
                    <a:pt x="36" y="864"/>
                  </a:lnTo>
                  <a:lnTo>
                    <a:pt x="36" y="856"/>
                  </a:lnTo>
                  <a:lnTo>
                    <a:pt x="36" y="860"/>
                  </a:lnTo>
                  <a:lnTo>
                    <a:pt x="36" y="860"/>
                  </a:lnTo>
                  <a:lnTo>
                    <a:pt x="38" y="814"/>
                  </a:lnTo>
                  <a:lnTo>
                    <a:pt x="44" y="770"/>
                  </a:lnTo>
                  <a:lnTo>
                    <a:pt x="54" y="730"/>
                  </a:lnTo>
                  <a:lnTo>
                    <a:pt x="66" y="690"/>
                  </a:lnTo>
                  <a:lnTo>
                    <a:pt x="66" y="482"/>
                  </a:lnTo>
                  <a:lnTo>
                    <a:pt x="56" y="482"/>
                  </a:lnTo>
                  <a:lnTo>
                    <a:pt x="42" y="480"/>
                  </a:lnTo>
                  <a:lnTo>
                    <a:pt x="42" y="456"/>
                  </a:lnTo>
                  <a:lnTo>
                    <a:pt x="40" y="330"/>
                  </a:lnTo>
                  <a:lnTo>
                    <a:pt x="24" y="290"/>
                  </a:lnTo>
                  <a:lnTo>
                    <a:pt x="24" y="290"/>
                  </a:lnTo>
                  <a:lnTo>
                    <a:pt x="10" y="260"/>
                  </a:lnTo>
                  <a:lnTo>
                    <a:pt x="8" y="250"/>
                  </a:lnTo>
                  <a:lnTo>
                    <a:pt x="6" y="240"/>
                  </a:lnTo>
                  <a:lnTo>
                    <a:pt x="0" y="204"/>
                  </a:lnTo>
                  <a:lnTo>
                    <a:pt x="0" y="204"/>
                  </a:lnTo>
                  <a:lnTo>
                    <a:pt x="0" y="194"/>
                  </a:lnTo>
                  <a:lnTo>
                    <a:pt x="0" y="184"/>
                  </a:lnTo>
                  <a:lnTo>
                    <a:pt x="4" y="164"/>
                  </a:lnTo>
                  <a:lnTo>
                    <a:pt x="4" y="164"/>
                  </a:lnTo>
                  <a:lnTo>
                    <a:pt x="10" y="144"/>
                  </a:lnTo>
                  <a:lnTo>
                    <a:pt x="16" y="136"/>
                  </a:lnTo>
                  <a:lnTo>
                    <a:pt x="36" y="122"/>
                  </a:lnTo>
                  <a:lnTo>
                    <a:pt x="36" y="122"/>
                  </a:lnTo>
                  <a:lnTo>
                    <a:pt x="38" y="120"/>
                  </a:lnTo>
                  <a:lnTo>
                    <a:pt x="40" y="118"/>
                  </a:lnTo>
                  <a:lnTo>
                    <a:pt x="40" y="118"/>
                  </a:lnTo>
                  <a:lnTo>
                    <a:pt x="48" y="120"/>
                  </a:lnTo>
                  <a:lnTo>
                    <a:pt x="56" y="126"/>
                  </a:lnTo>
                  <a:lnTo>
                    <a:pt x="80" y="140"/>
                  </a:lnTo>
                  <a:lnTo>
                    <a:pt x="88" y="148"/>
                  </a:lnTo>
                  <a:lnTo>
                    <a:pt x="98" y="138"/>
                  </a:lnTo>
                  <a:close/>
                  <a:moveTo>
                    <a:pt x="184" y="356"/>
                  </a:moveTo>
                  <a:lnTo>
                    <a:pt x="182" y="344"/>
                  </a:lnTo>
                  <a:lnTo>
                    <a:pt x="180" y="326"/>
                  </a:lnTo>
                  <a:lnTo>
                    <a:pt x="178" y="324"/>
                  </a:lnTo>
                  <a:lnTo>
                    <a:pt x="178" y="322"/>
                  </a:lnTo>
                  <a:lnTo>
                    <a:pt x="178" y="312"/>
                  </a:lnTo>
                  <a:lnTo>
                    <a:pt x="172" y="314"/>
                  </a:lnTo>
                  <a:lnTo>
                    <a:pt x="172" y="328"/>
                  </a:lnTo>
                  <a:lnTo>
                    <a:pt x="172" y="396"/>
                  </a:lnTo>
                  <a:lnTo>
                    <a:pt x="172" y="402"/>
                  </a:lnTo>
                  <a:lnTo>
                    <a:pt x="178" y="402"/>
                  </a:lnTo>
                  <a:lnTo>
                    <a:pt x="180" y="402"/>
                  </a:lnTo>
                  <a:lnTo>
                    <a:pt x="186" y="402"/>
                  </a:lnTo>
                  <a:lnTo>
                    <a:pt x="190" y="400"/>
                  </a:lnTo>
                  <a:lnTo>
                    <a:pt x="184" y="356"/>
                  </a:lnTo>
                  <a:close/>
                  <a:moveTo>
                    <a:pt x="184" y="326"/>
                  </a:moveTo>
                  <a:lnTo>
                    <a:pt x="180" y="326"/>
                  </a:lnTo>
                  <a:lnTo>
                    <a:pt x="184" y="326"/>
                  </a:lnTo>
                  <a:close/>
                  <a:moveTo>
                    <a:pt x="156" y="180"/>
                  </a:moveTo>
                  <a:lnTo>
                    <a:pt x="158" y="182"/>
                  </a:lnTo>
                  <a:lnTo>
                    <a:pt x="156" y="180"/>
                  </a:lnTo>
                  <a:close/>
                  <a:moveTo>
                    <a:pt x="142" y="868"/>
                  </a:moveTo>
                  <a:lnTo>
                    <a:pt x="162" y="876"/>
                  </a:lnTo>
                  <a:lnTo>
                    <a:pt x="162" y="876"/>
                  </a:lnTo>
                  <a:lnTo>
                    <a:pt x="184" y="884"/>
                  </a:lnTo>
                  <a:lnTo>
                    <a:pt x="198" y="886"/>
                  </a:lnTo>
                  <a:lnTo>
                    <a:pt x="198" y="892"/>
                  </a:lnTo>
                  <a:lnTo>
                    <a:pt x="198" y="900"/>
                  </a:lnTo>
                  <a:lnTo>
                    <a:pt x="198" y="900"/>
                  </a:lnTo>
                  <a:lnTo>
                    <a:pt x="196" y="902"/>
                  </a:lnTo>
                  <a:lnTo>
                    <a:pt x="186" y="904"/>
                  </a:lnTo>
                  <a:lnTo>
                    <a:pt x="160" y="906"/>
                  </a:lnTo>
                  <a:lnTo>
                    <a:pt x="140" y="904"/>
                  </a:lnTo>
                  <a:lnTo>
                    <a:pt x="140" y="904"/>
                  </a:lnTo>
                  <a:lnTo>
                    <a:pt x="132" y="902"/>
                  </a:lnTo>
                  <a:lnTo>
                    <a:pt x="128" y="898"/>
                  </a:lnTo>
                  <a:lnTo>
                    <a:pt x="122" y="892"/>
                  </a:lnTo>
                  <a:lnTo>
                    <a:pt x="120" y="894"/>
                  </a:lnTo>
                  <a:lnTo>
                    <a:pt x="118" y="878"/>
                  </a:lnTo>
                  <a:lnTo>
                    <a:pt x="142" y="868"/>
                  </a:lnTo>
                  <a:close/>
                  <a:moveTo>
                    <a:pt x="118" y="160"/>
                  </a:moveTo>
                  <a:lnTo>
                    <a:pt x="106" y="152"/>
                  </a:lnTo>
                  <a:lnTo>
                    <a:pt x="104" y="154"/>
                  </a:lnTo>
                  <a:lnTo>
                    <a:pt x="90" y="150"/>
                  </a:lnTo>
                  <a:lnTo>
                    <a:pt x="104" y="162"/>
                  </a:lnTo>
                  <a:lnTo>
                    <a:pt x="108" y="164"/>
                  </a:lnTo>
                  <a:lnTo>
                    <a:pt x="108" y="164"/>
                  </a:lnTo>
                  <a:lnTo>
                    <a:pt x="120" y="180"/>
                  </a:lnTo>
                  <a:lnTo>
                    <a:pt x="130" y="196"/>
                  </a:lnTo>
                  <a:lnTo>
                    <a:pt x="134" y="210"/>
                  </a:lnTo>
                  <a:lnTo>
                    <a:pt x="136" y="226"/>
                  </a:lnTo>
                  <a:lnTo>
                    <a:pt x="142" y="232"/>
                  </a:lnTo>
                  <a:lnTo>
                    <a:pt x="142" y="232"/>
                  </a:lnTo>
                  <a:lnTo>
                    <a:pt x="152" y="246"/>
                  </a:lnTo>
                  <a:lnTo>
                    <a:pt x="162" y="268"/>
                  </a:lnTo>
                  <a:lnTo>
                    <a:pt x="176" y="254"/>
                  </a:lnTo>
                  <a:lnTo>
                    <a:pt x="176" y="254"/>
                  </a:lnTo>
                  <a:lnTo>
                    <a:pt x="180" y="254"/>
                  </a:lnTo>
                  <a:lnTo>
                    <a:pt x="184" y="250"/>
                  </a:lnTo>
                  <a:lnTo>
                    <a:pt x="184" y="244"/>
                  </a:lnTo>
                  <a:lnTo>
                    <a:pt x="184" y="234"/>
                  </a:lnTo>
                  <a:lnTo>
                    <a:pt x="170" y="232"/>
                  </a:lnTo>
                  <a:lnTo>
                    <a:pt x="168" y="222"/>
                  </a:lnTo>
                  <a:lnTo>
                    <a:pt x="162" y="208"/>
                  </a:lnTo>
                  <a:lnTo>
                    <a:pt x="162" y="208"/>
                  </a:lnTo>
                  <a:lnTo>
                    <a:pt x="148" y="186"/>
                  </a:lnTo>
                  <a:lnTo>
                    <a:pt x="126" y="162"/>
                  </a:lnTo>
                  <a:lnTo>
                    <a:pt x="112" y="152"/>
                  </a:lnTo>
                  <a:lnTo>
                    <a:pt x="122" y="162"/>
                  </a:lnTo>
                  <a:lnTo>
                    <a:pt x="124" y="164"/>
                  </a:lnTo>
                  <a:lnTo>
                    <a:pt x="124" y="164"/>
                  </a:lnTo>
                  <a:lnTo>
                    <a:pt x="136" y="176"/>
                  </a:lnTo>
                  <a:lnTo>
                    <a:pt x="146" y="188"/>
                  </a:lnTo>
                  <a:lnTo>
                    <a:pt x="152" y="204"/>
                  </a:lnTo>
                  <a:lnTo>
                    <a:pt x="160" y="220"/>
                  </a:lnTo>
                  <a:lnTo>
                    <a:pt x="160" y="222"/>
                  </a:lnTo>
                  <a:lnTo>
                    <a:pt x="162" y="230"/>
                  </a:lnTo>
                  <a:lnTo>
                    <a:pt x="158" y="230"/>
                  </a:lnTo>
                  <a:lnTo>
                    <a:pt x="154" y="228"/>
                  </a:lnTo>
                  <a:lnTo>
                    <a:pt x="150" y="230"/>
                  </a:lnTo>
                  <a:lnTo>
                    <a:pt x="148" y="218"/>
                  </a:lnTo>
                  <a:lnTo>
                    <a:pt x="148" y="218"/>
                  </a:lnTo>
                  <a:lnTo>
                    <a:pt x="144" y="202"/>
                  </a:lnTo>
                  <a:lnTo>
                    <a:pt x="138" y="188"/>
                  </a:lnTo>
                  <a:lnTo>
                    <a:pt x="132" y="176"/>
                  </a:lnTo>
                  <a:lnTo>
                    <a:pt x="122" y="166"/>
                  </a:lnTo>
                  <a:lnTo>
                    <a:pt x="118" y="160"/>
                  </a:lnTo>
                  <a:close/>
                  <a:moveTo>
                    <a:pt x="108" y="150"/>
                  </a:moveTo>
                  <a:lnTo>
                    <a:pt x="112" y="152"/>
                  </a:lnTo>
                  <a:lnTo>
                    <a:pt x="108" y="150"/>
                  </a:lnTo>
                  <a:lnTo>
                    <a:pt x="108" y="150"/>
                  </a:lnTo>
                  <a:close/>
                  <a:moveTo>
                    <a:pt x="80" y="222"/>
                  </a:moveTo>
                  <a:lnTo>
                    <a:pt x="80" y="222"/>
                  </a:lnTo>
                  <a:lnTo>
                    <a:pt x="64" y="186"/>
                  </a:lnTo>
                  <a:lnTo>
                    <a:pt x="60" y="178"/>
                  </a:lnTo>
                  <a:lnTo>
                    <a:pt x="60" y="178"/>
                  </a:lnTo>
                  <a:lnTo>
                    <a:pt x="60" y="180"/>
                  </a:lnTo>
                  <a:lnTo>
                    <a:pt x="72" y="218"/>
                  </a:lnTo>
                  <a:lnTo>
                    <a:pt x="78" y="234"/>
                  </a:lnTo>
                  <a:lnTo>
                    <a:pt x="76" y="238"/>
                  </a:lnTo>
                  <a:lnTo>
                    <a:pt x="76" y="238"/>
                  </a:lnTo>
                  <a:lnTo>
                    <a:pt x="74" y="244"/>
                  </a:lnTo>
                  <a:lnTo>
                    <a:pt x="86" y="240"/>
                  </a:lnTo>
                  <a:lnTo>
                    <a:pt x="90" y="238"/>
                  </a:lnTo>
                  <a:lnTo>
                    <a:pt x="90" y="238"/>
                  </a:lnTo>
                  <a:lnTo>
                    <a:pt x="86" y="234"/>
                  </a:lnTo>
                  <a:lnTo>
                    <a:pt x="80" y="232"/>
                  </a:lnTo>
                  <a:lnTo>
                    <a:pt x="84" y="228"/>
                  </a:lnTo>
                  <a:lnTo>
                    <a:pt x="84" y="228"/>
                  </a:lnTo>
                  <a:lnTo>
                    <a:pt x="82" y="226"/>
                  </a:lnTo>
                  <a:lnTo>
                    <a:pt x="80" y="222"/>
                  </a:lnTo>
                  <a:lnTo>
                    <a:pt x="80" y="222"/>
                  </a:lnTo>
                  <a:close/>
                  <a:moveTo>
                    <a:pt x="156" y="272"/>
                  </a:moveTo>
                  <a:lnTo>
                    <a:pt x="156" y="272"/>
                  </a:lnTo>
                  <a:lnTo>
                    <a:pt x="128" y="284"/>
                  </a:lnTo>
                  <a:lnTo>
                    <a:pt x="128" y="284"/>
                  </a:lnTo>
                  <a:lnTo>
                    <a:pt x="106" y="296"/>
                  </a:lnTo>
                  <a:lnTo>
                    <a:pt x="96" y="304"/>
                  </a:lnTo>
                  <a:lnTo>
                    <a:pt x="96" y="306"/>
                  </a:lnTo>
                  <a:lnTo>
                    <a:pt x="96" y="306"/>
                  </a:lnTo>
                  <a:lnTo>
                    <a:pt x="136" y="286"/>
                  </a:lnTo>
                  <a:lnTo>
                    <a:pt x="156" y="272"/>
                  </a:lnTo>
                  <a:close/>
                  <a:moveTo>
                    <a:pt x="100" y="244"/>
                  </a:moveTo>
                  <a:lnTo>
                    <a:pt x="116" y="236"/>
                  </a:lnTo>
                  <a:lnTo>
                    <a:pt x="96" y="242"/>
                  </a:lnTo>
                  <a:lnTo>
                    <a:pt x="96" y="242"/>
                  </a:lnTo>
                  <a:lnTo>
                    <a:pt x="94" y="242"/>
                  </a:lnTo>
                  <a:lnTo>
                    <a:pt x="90" y="238"/>
                  </a:lnTo>
                  <a:lnTo>
                    <a:pt x="86" y="244"/>
                  </a:lnTo>
                  <a:lnTo>
                    <a:pt x="86" y="244"/>
                  </a:lnTo>
                  <a:lnTo>
                    <a:pt x="78" y="254"/>
                  </a:lnTo>
                  <a:lnTo>
                    <a:pt x="78" y="254"/>
                  </a:lnTo>
                  <a:lnTo>
                    <a:pt x="100" y="244"/>
                  </a:lnTo>
                  <a:lnTo>
                    <a:pt x="100" y="244"/>
                  </a:lnTo>
                  <a:close/>
                  <a:moveTo>
                    <a:pt x="170" y="404"/>
                  </a:moveTo>
                  <a:lnTo>
                    <a:pt x="168" y="422"/>
                  </a:lnTo>
                  <a:lnTo>
                    <a:pt x="178" y="422"/>
                  </a:lnTo>
                  <a:lnTo>
                    <a:pt x="180" y="404"/>
                  </a:lnTo>
                  <a:lnTo>
                    <a:pt x="170" y="404"/>
                  </a:lnTo>
                  <a:close/>
                  <a:moveTo>
                    <a:pt x="168" y="334"/>
                  </a:moveTo>
                  <a:lnTo>
                    <a:pt x="156" y="458"/>
                  </a:lnTo>
                  <a:lnTo>
                    <a:pt x="122" y="470"/>
                  </a:lnTo>
                  <a:lnTo>
                    <a:pt x="164" y="466"/>
                  </a:lnTo>
                  <a:lnTo>
                    <a:pt x="168" y="33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Calibri" pitchFamily="34" charset="0"/>
              </a:endParaRPr>
            </a:p>
          </p:txBody>
        </p:sp>
        <p:sp>
          <p:nvSpPr>
            <p:cNvPr id="1038" name="Freeform 14"/>
            <p:cNvSpPr>
              <a:spLocks noEditPoints="1"/>
            </p:cNvSpPr>
            <p:nvPr/>
          </p:nvSpPr>
          <p:spPr bwMode="auto">
            <a:xfrm>
              <a:off x="4619625" y="3275013"/>
              <a:ext cx="231775" cy="469900"/>
            </a:xfrm>
            <a:custGeom>
              <a:avLst/>
              <a:gdLst/>
              <a:ahLst/>
              <a:cxnLst>
                <a:cxn ang="0">
                  <a:pos x="54" y="28"/>
                </a:cxn>
                <a:cxn ang="0">
                  <a:pos x="58" y="32"/>
                </a:cxn>
                <a:cxn ang="0">
                  <a:pos x="40" y="34"/>
                </a:cxn>
                <a:cxn ang="0">
                  <a:pos x="16" y="20"/>
                </a:cxn>
                <a:cxn ang="0">
                  <a:pos x="0" y="12"/>
                </a:cxn>
                <a:cxn ang="0">
                  <a:pos x="14" y="2"/>
                </a:cxn>
                <a:cxn ang="0">
                  <a:pos x="28" y="10"/>
                </a:cxn>
                <a:cxn ang="0">
                  <a:pos x="54" y="28"/>
                </a:cxn>
                <a:cxn ang="0">
                  <a:pos x="72" y="54"/>
                </a:cxn>
                <a:cxn ang="0">
                  <a:pos x="82" y="60"/>
                </a:cxn>
                <a:cxn ang="0">
                  <a:pos x="92" y="70"/>
                </a:cxn>
                <a:cxn ang="0">
                  <a:pos x="104" y="96"/>
                </a:cxn>
                <a:cxn ang="0">
                  <a:pos x="110" y="124"/>
                </a:cxn>
                <a:cxn ang="0">
                  <a:pos x="102" y="126"/>
                </a:cxn>
                <a:cxn ang="0">
                  <a:pos x="96" y="120"/>
                </a:cxn>
                <a:cxn ang="0">
                  <a:pos x="90" y="90"/>
                </a:cxn>
                <a:cxn ang="0">
                  <a:pos x="68" y="58"/>
                </a:cxn>
                <a:cxn ang="0">
                  <a:pos x="122" y="124"/>
                </a:cxn>
                <a:cxn ang="0">
                  <a:pos x="120" y="114"/>
                </a:cxn>
                <a:cxn ang="0">
                  <a:pos x="112" y="98"/>
                </a:cxn>
                <a:cxn ang="0">
                  <a:pos x="96" y="70"/>
                </a:cxn>
                <a:cxn ang="0">
                  <a:pos x="82" y="56"/>
                </a:cxn>
                <a:cxn ang="0">
                  <a:pos x="108" y="80"/>
                </a:cxn>
                <a:cxn ang="0">
                  <a:pos x="122" y="102"/>
                </a:cxn>
                <a:cxn ang="0">
                  <a:pos x="130" y="126"/>
                </a:cxn>
                <a:cxn ang="0">
                  <a:pos x="146" y="296"/>
                </a:cxn>
                <a:cxn ang="0">
                  <a:pos x="138" y="296"/>
                </a:cxn>
                <a:cxn ang="0">
                  <a:pos x="132" y="290"/>
                </a:cxn>
                <a:cxn ang="0">
                  <a:pos x="132" y="208"/>
                </a:cxn>
                <a:cxn ang="0">
                  <a:pos x="138" y="216"/>
                </a:cxn>
                <a:cxn ang="0">
                  <a:pos x="140" y="220"/>
                </a:cxn>
                <a:cxn ang="0">
                  <a:pos x="146" y="296"/>
                </a:cxn>
                <a:cxn ang="0">
                  <a:pos x="140" y="220"/>
                </a:cxn>
              </a:cxnLst>
              <a:rect l="0" t="0" r="r" b="b"/>
              <a:pathLst>
                <a:path w="146" h="296">
                  <a:moveTo>
                    <a:pt x="54" y="28"/>
                  </a:moveTo>
                  <a:lnTo>
                    <a:pt x="54" y="28"/>
                  </a:lnTo>
                  <a:lnTo>
                    <a:pt x="56" y="30"/>
                  </a:lnTo>
                  <a:lnTo>
                    <a:pt x="58" y="32"/>
                  </a:lnTo>
                  <a:lnTo>
                    <a:pt x="48" y="42"/>
                  </a:lnTo>
                  <a:lnTo>
                    <a:pt x="40" y="34"/>
                  </a:lnTo>
                  <a:lnTo>
                    <a:pt x="40" y="34"/>
                  </a:lnTo>
                  <a:lnTo>
                    <a:pt x="16" y="20"/>
                  </a:lnTo>
                  <a:lnTo>
                    <a:pt x="8" y="14"/>
                  </a:lnTo>
                  <a:lnTo>
                    <a:pt x="0" y="12"/>
                  </a:lnTo>
                  <a:lnTo>
                    <a:pt x="8" y="0"/>
                  </a:lnTo>
                  <a:lnTo>
                    <a:pt x="14" y="2"/>
                  </a:lnTo>
                  <a:lnTo>
                    <a:pt x="28" y="10"/>
                  </a:lnTo>
                  <a:lnTo>
                    <a:pt x="28" y="10"/>
                  </a:lnTo>
                  <a:lnTo>
                    <a:pt x="54" y="26"/>
                  </a:lnTo>
                  <a:lnTo>
                    <a:pt x="54" y="28"/>
                  </a:lnTo>
                  <a:close/>
                  <a:moveTo>
                    <a:pt x="64" y="56"/>
                  </a:moveTo>
                  <a:lnTo>
                    <a:pt x="72" y="54"/>
                  </a:lnTo>
                  <a:lnTo>
                    <a:pt x="78" y="54"/>
                  </a:lnTo>
                  <a:lnTo>
                    <a:pt x="82" y="60"/>
                  </a:lnTo>
                  <a:lnTo>
                    <a:pt x="82" y="60"/>
                  </a:lnTo>
                  <a:lnTo>
                    <a:pt x="92" y="70"/>
                  </a:lnTo>
                  <a:lnTo>
                    <a:pt x="98" y="82"/>
                  </a:lnTo>
                  <a:lnTo>
                    <a:pt x="104" y="96"/>
                  </a:lnTo>
                  <a:lnTo>
                    <a:pt x="108" y="112"/>
                  </a:lnTo>
                  <a:lnTo>
                    <a:pt x="110" y="124"/>
                  </a:lnTo>
                  <a:lnTo>
                    <a:pt x="110" y="124"/>
                  </a:lnTo>
                  <a:lnTo>
                    <a:pt x="102" y="126"/>
                  </a:lnTo>
                  <a:lnTo>
                    <a:pt x="96" y="120"/>
                  </a:lnTo>
                  <a:lnTo>
                    <a:pt x="96" y="120"/>
                  </a:lnTo>
                  <a:lnTo>
                    <a:pt x="94" y="104"/>
                  </a:lnTo>
                  <a:lnTo>
                    <a:pt x="90" y="90"/>
                  </a:lnTo>
                  <a:lnTo>
                    <a:pt x="80" y="74"/>
                  </a:lnTo>
                  <a:lnTo>
                    <a:pt x="68" y="58"/>
                  </a:lnTo>
                  <a:lnTo>
                    <a:pt x="64" y="56"/>
                  </a:lnTo>
                  <a:close/>
                  <a:moveTo>
                    <a:pt x="122" y="124"/>
                  </a:moveTo>
                  <a:lnTo>
                    <a:pt x="120" y="116"/>
                  </a:lnTo>
                  <a:lnTo>
                    <a:pt x="120" y="114"/>
                  </a:lnTo>
                  <a:lnTo>
                    <a:pt x="120" y="114"/>
                  </a:lnTo>
                  <a:lnTo>
                    <a:pt x="112" y="98"/>
                  </a:lnTo>
                  <a:lnTo>
                    <a:pt x="106" y="82"/>
                  </a:lnTo>
                  <a:lnTo>
                    <a:pt x="96" y="70"/>
                  </a:lnTo>
                  <a:lnTo>
                    <a:pt x="84" y="58"/>
                  </a:lnTo>
                  <a:lnTo>
                    <a:pt x="82" y="56"/>
                  </a:lnTo>
                  <a:lnTo>
                    <a:pt x="86" y="56"/>
                  </a:lnTo>
                  <a:lnTo>
                    <a:pt x="108" y="80"/>
                  </a:lnTo>
                  <a:lnTo>
                    <a:pt x="122" y="102"/>
                  </a:lnTo>
                  <a:lnTo>
                    <a:pt x="122" y="102"/>
                  </a:lnTo>
                  <a:lnTo>
                    <a:pt x="128" y="116"/>
                  </a:lnTo>
                  <a:lnTo>
                    <a:pt x="130" y="126"/>
                  </a:lnTo>
                  <a:lnTo>
                    <a:pt x="122" y="124"/>
                  </a:lnTo>
                  <a:close/>
                  <a:moveTo>
                    <a:pt x="146" y="296"/>
                  </a:moveTo>
                  <a:lnTo>
                    <a:pt x="140" y="296"/>
                  </a:lnTo>
                  <a:lnTo>
                    <a:pt x="138" y="296"/>
                  </a:lnTo>
                  <a:lnTo>
                    <a:pt x="132" y="296"/>
                  </a:lnTo>
                  <a:lnTo>
                    <a:pt x="132" y="290"/>
                  </a:lnTo>
                  <a:lnTo>
                    <a:pt x="132" y="222"/>
                  </a:lnTo>
                  <a:lnTo>
                    <a:pt x="132" y="208"/>
                  </a:lnTo>
                  <a:lnTo>
                    <a:pt x="138" y="206"/>
                  </a:lnTo>
                  <a:lnTo>
                    <a:pt x="138" y="216"/>
                  </a:lnTo>
                  <a:lnTo>
                    <a:pt x="138" y="218"/>
                  </a:lnTo>
                  <a:lnTo>
                    <a:pt x="140" y="220"/>
                  </a:lnTo>
                  <a:lnTo>
                    <a:pt x="142" y="238"/>
                  </a:lnTo>
                  <a:lnTo>
                    <a:pt x="146" y="296"/>
                  </a:lnTo>
                  <a:close/>
                  <a:moveTo>
                    <a:pt x="140" y="220"/>
                  </a:moveTo>
                  <a:lnTo>
                    <a:pt x="140" y="220"/>
                  </a:lnTo>
                  <a:lnTo>
                    <a:pt x="140" y="22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Calibri" pitchFamily="34" charset="0"/>
              </a:endParaRPr>
            </a:p>
          </p:txBody>
        </p:sp>
        <p:sp>
          <p:nvSpPr>
            <p:cNvPr id="1039" name="Freeform 15"/>
            <p:cNvSpPr>
              <a:spLocks noEditPoints="1"/>
            </p:cNvSpPr>
            <p:nvPr/>
          </p:nvSpPr>
          <p:spPr bwMode="auto">
            <a:xfrm>
              <a:off x="4651375" y="3389313"/>
              <a:ext cx="282575" cy="1149350"/>
            </a:xfrm>
            <a:custGeom>
              <a:avLst/>
              <a:gdLst/>
              <a:ahLst/>
              <a:cxnLst>
                <a:cxn ang="0">
                  <a:pos x="110" y="28"/>
                </a:cxn>
                <a:cxn ang="0">
                  <a:pos x="114" y="36"/>
                </a:cxn>
                <a:cxn ang="0">
                  <a:pos x="154" y="66"/>
                </a:cxn>
                <a:cxn ang="0">
                  <a:pos x="176" y="86"/>
                </a:cxn>
                <a:cxn ang="0">
                  <a:pos x="176" y="106"/>
                </a:cxn>
                <a:cxn ang="0">
                  <a:pos x="170" y="124"/>
                </a:cxn>
                <a:cxn ang="0">
                  <a:pos x="130" y="126"/>
                </a:cxn>
                <a:cxn ang="0">
                  <a:pos x="124" y="132"/>
                </a:cxn>
                <a:cxn ang="0">
                  <a:pos x="152" y="122"/>
                </a:cxn>
                <a:cxn ang="0">
                  <a:pos x="168" y="116"/>
                </a:cxn>
                <a:cxn ang="0">
                  <a:pos x="174" y="96"/>
                </a:cxn>
                <a:cxn ang="0">
                  <a:pos x="160" y="76"/>
                </a:cxn>
                <a:cxn ang="0">
                  <a:pos x="136" y="66"/>
                </a:cxn>
                <a:cxn ang="0">
                  <a:pos x="108" y="46"/>
                </a:cxn>
                <a:cxn ang="0">
                  <a:pos x="104" y="16"/>
                </a:cxn>
                <a:cxn ang="0">
                  <a:pos x="126" y="308"/>
                </a:cxn>
                <a:cxn ang="0">
                  <a:pos x="126" y="350"/>
                </a:cxn>
                <a:cxn ang="0">
                  <a:pos x="112" y="454"/>
                </a:cxn>
                <a:cxn ang="0">
                  <a:pos x="98" y="524"/>
                </a:cxn>
                <a:cxn ang="0">
                  <a:pos x="82" y="566"/>
                </a:cxn>
                <a:cxn ang="0">
                  <a:pos x="80" y="580"/>
                </a:cxn>
                <a:cxn ang="0">
                  <a:pos x="66" y="626"/>
                </a:cxn>
                <a:cxn ang="0">
                  <a:pos x="76" y="650"/>
                </a:cxn>
                <a:cxn ang="0">
                  <a:pos x="70" y="664"/>
                </a:cxn>
                <a:cxn ang="0">
                  <a:pos x="74" y="670"/>
                </a:cxn>
                <a:cxn ang="0">
                  <a:pos x="78" y="678"/>
                </a:cxn>
                <a:cxn ang="0">
                  <a:pos x="58" y="700"/>
                </a:cxn>
                <a:cxn ang="0">
                  <a:pos x="56" y="718"/>
                </a:cxn>
                <a:cxn ang="0">
                  <a:pos x="20" y="724"/>
                </a:cxn>
                <a:cxn ang="0">
                  <a:pos x="44" y="708"/>
                </a:cxn>
                <a:cxn ang="0">
                  <a:pos x="38" y="670"/>
                </a:cxn>
                <a:cxn ang="0">
                  <a:pos x="42" y="568"/>
                </a:cxn>
                <a:cxn ang="0">
                  <a:pos x="78" y="526"/>
                </a:cxn>
                <a:cxn ang="0">
                  <a:pos x="44" y="646"/>
                </a:cxn>
                <a:cxn ang="0">
                  <a:pos x="58" y="698"/>
                </a:cxn>
                <a:cxn ang="0">
                  <a:pos x="62" y="670"/>
                </a:cxn>
                <a:cxn ang="0">
                  <a:pos x="74" y="574"/>
                </a:cxn>
                <a:cxn ang="0">
                  <a:pos x="72" y="562"/>
                </a:cxn>
                <a:cxn ang="0">
                  <a:pos x="118" y="350"/>
                </a:cxn>
                <a:cxn ang="0">
                  <a:pos x="60" y="716"/>
                </a:cxn>
                <a:cxn ang="0">
                  <a:pos x="90" y="52"/>
                </a:cxn>
                <a:cxn ang="0">
                  <a:pos x="102" y="52"/>
                </a:cxn>
                <a:cxn ang="0">
                  <a:pos x="124" y="56"/>
                </a:cxn>
                <a:cxn ang="0">
                  <a:pos x="120" y="76"/>
                </a:cxn>
                <a:cxn ang="0">
                  <a:pos x="102" y="90"/>
                </a:cxn>
                <a:cxn ang="0">
                  <a:pos x="82" y="54"/>
                </a:cxn>
                <a:cxn ang="0">
                  <a:pos x="0" y="0"/>
                </a:cxn>
                <a:cxn ang="0">
                  <a:pos x="4" y="8"/>
                </a:cxn>
                <a:cxn ang="0">
                  <a:pos x="22" y="48"/>
                </a:cxn>
                <a:cxn ang="0">
                  <a:pos x="20" y="54"/>
                </a:cxn>
                <a:cxn ang="0">
                  <a:pos x="26" y="62"/>
                </a:cxn>
                <a:cxn ang="0">
                  <a:pos x="16" y="60"/>
                </a:cxn>
                <a:cxn ang="0">
                  <a:pos x="0" y="2"/>
                </a:cxn>
                <a:cxn ang="0">
                  <a:pos x="68" y="106"/>
                </a:cxn>
                <a:cxn ang="0">
                  <a:pos x="76" y="108"/>
                </a:cxn>
                <a:cxn ang="0">
                  <a:pos x="36" y="126"/>
                </a:cxn>
                <a:cxn ang="0">
                  <a:pos x="68" y="106"/>
                </a:cxn>
                <a:cxn ang="0">
                  <a:pos x="40" y="66"/>
                </a:cxn>
                <a:cxn ang="0">
                  <a:pos x="26" y="66"/>
                </a:cxn>
                <a:cxn ang="0">
                  <a:pos x="34" y="64"/>
                </a:cxn>
                <a:cxn ang="0">
                  <a:pos x="96" y="280"/>
                </a:cxn>
                <a:cxn ang="0">
                  <a:pos x="62" y="292"/>
                </a:cxn>
              </a:cxnLst>
              <a:rect l="0" t="0" r="r" b="b"/>
              <a:pathLst>
                <a:path w="178" h="724">
                  <a:moveTo>
                    <a:pt x="104" y="14"/>
                  </a:moveTo>
                  <a:lnTo>
                    <a:pt x="108" y="26"/>
                  </a:lnTo>
                  <a:lnTo>
                    <a:pt x="110" y="28"/>
                  </a:lnTo>
                  <a:lnTo>
                    <a:pt x="110" y="28"/>
                  </a:lnTo>
                  <a:lnTo>
                    <a:pt x="110" y="28"/>
                  </a:lnTo>
                  <a:lnTo>
                    <a:pt x="114" y="36"/>
                  </a:lnTo>
                  <a:lnTo>
                    <a:pt x="120" y="44"/>
                  </a:lnTo>
                  <a:lnTo>
                    <a:pt x="128" y="48"/>
                  </a:lnTo>
                  <a:lnTo>
                    <a:pt x="154" y="66"/>
                  </a:lnTo>
                  <a:lnTo>
                    <a:pt x="154" y="66"/>
                  </a:lnTo>
                  <a:lnTo>
                    <a:pt x="172" y="80"/>
                  </a:lnTo>
                  <a:lnTo>
                    <a:pt x="176" y="86"/>
                  </a:lnTo>
                  <a:lnTo>
                    <a:pt x="178" y="90"/>
                  </a:lnTo>
                  <a:lnTo>
                    <a:pt x="178" y="90"/>
                  </a:lnTo>
                  <a:lnTo>
                    <a:pt x="176" y="106"/>
                  </a:lnTo>
                  <a:lnTo>
                    <a:pt x="174" y="116"/>
                  </a:lnTo>
                  <a:lnTo>
                    <a:pt x="174" y="116"/>
                  </a:lnTo>
                  <a:lnTo>
                    <a:pt x="170" y="124"/>
                  </a:lnTo>
                  <a:lnTo>
                    <a:pt x="162" y="128"/>
                  </a:lnTo>
                  <a:lnTo>
                    <a:pt x="142" y="128"/>
                  </a:lnTo>
                  <a:lnTo>
                    <a:pt x="130" y="126"/>
                  </a:lnTo>
                  <a:lnTo>
                    <a:pt x="130" y="126"/>
                  </a:lnTo>
                  <a:lnTo>
                    <a:pt x="124" y="132"/>
                  </a:lnTo>
                  <a:lnTo>
                    <a:pt x="124" y="132"/>
                  </a:lnTo>
                  <a:lnTo>
                    <a:pt x="130" y="124"/>
                  </a:lnTo>
                  <a:lnTo>
                    <a:pt x="134" y="120"/>
                  </a:lnTo>
                  <a:lnTo>
                    <a:pt x="152" y="122"/>
                  </a:lnTo>
                  <a:lnTo>
                    <a:pt x="152" y="122"/>
                  </a:lnTo>
                  <a:lnTo>
                    <a:pt x="162" y="122"/>
                  </a:lnTo>
                  <a:lnTo>
                    <a:pt x="168" y="116"/>
                  </a:lnTo>
                  <a:lnTo>
                    <a:pt x="172" y="108"/>
                  </a:lnTo>
                  <a:lnTo>
                    <a:pt x="174" y="96"/>
                  </a:lnTo>
                  <a:lnTo>
                    <a:pt x="174" y="96"/>
                  </a:lnTo>
                  <a:lnTo>
                    <a:pt x="174" y="90"/>
                  </a:lnTo>
                  <a:lnTo>
                    <a:pt x="170" y="86"/>
                  </a:lnTo>
                  <a:lnTo>
                    <a:pt x="160" y="76"/>
                  </a:lnTo>
                  <a:lnTo>
                    <a:pt x="160" y="76"/>
                  </a:lnTo>
                  <a:lnTo>
                    <a:pt x="148" y="70"/>
                  </a:lnTo>
                  <a:lnTo>
                    <a:pt x="136" y="66"/>
                  </a:lnTo>
                  <a:lnTo>
                    <a:pt x="140" y="64"/>
                  </a:lnTo>
                  <a:lnTo>
                    <a:pt x="120" y="52"/>
                  </a:lnTo>
                  <a:lnTo>
                    <a:pt x="108" y="46"/>
                  </a:lnTo>
                  <a:lnTo>
                    <a:pt x="108" y="46"/>
                  </a:lnTo>
                  <a:lnTo>
                    <a:pt x="108" y="32"/>
                  </a:lnTo>
                  <a:lnTo>
                    <a:pt x="104" y="16"/>
                  </a:lnTo>
                  <a:lnTo>
                    <a:pt x="104" y="14"/>
                  </a:lnTo>
                  <a:close/>
                  <a:moveTo>
                    <a:pt x="126" y="306"/>
                  </a:moveTo>
                  <a:lnTo>
                    <a:pt x="126" y="308"/>
                  </a:lnTo>
                  <a:lnTo>
                    <a:pt x="126" y="308"/>
                  </a:lnTo>
                  <a:lnTo>
                    <a:pt x="126" y="328"/>
                  </a:lnTo>
                  <a:lnTo>
                    <a:pt x="126" y="350"/>
                  </a:lnTo>
                  <a:lnTo>
                    <a:pt x="124" y="376"/>
                  </a:lnTo>
                  <a:lnTo>
                    <a:pt x="120" y="406"/>
                  </a:lnTo>
                  <a:lnTo>
                    <a:pt x="112" y="454"/>
                  </a:lnTo>
                  <a:lnTo>
                    <a:pt x="102" y="504"/>
                  </a:lnTo>
                  <a:lnTo>
                    <a:pt x="102" y="504"/>
                  </a:lnTo>
                  <a:lnTo>
                    <a:pt x="98" y="524"/>
                  </a:lnTo>
                  <a:lnTo>
                    <a:pt x="94" y="540"/>
                  </a:lnTo>
                  <a:lnTo>
                    <a:pt x="88" y="554"/>
                  </a:lnTo>
                  <a:lnTo>
                    <a:pt x="82" y="566"/>
                  </a:lnTo>
                  <a:lnTo>
                    <a:pt x="82" y="568"/>
                  </a:lnTo>
                  <a:lnTo>
                    <a:pt x="80" y="578"/>
                  </a:lnTo>
                  <a:lnTo>
                    <a:pt x="80" y="580"/>
                  </a:lnTo>
                  <a:lnTo>
                    <a:pt x="72" y="594"/>
                  </a:lnTo>
                  <a:lnTo>
                    <a:pt x="66" y="626"/>
                  </a:lnTo>
                  <a:lnTo>
                    <a:pt x="66" y="626"/>
                  </a:lnTo>
                  <a:lnTo>
                    <a:pt x="66" y="632"/>
                  </a:lnTo>
                  <a:lnTo>
                    <a:pt x="70" y="640"/>
                  </a:lnTo>
                  <a:lnTo>
                    <a:pt x="76" y="650"/>
                  </a:lnTo>
                  <a:lnTo>
                    <a:pt x="72" y="656"/>
                  </a:lnTo>
                  <a:lnTo>
                    <a:pt x="72" y="656"/>
                  </a:lnTo>
                  <a:lnTo>
                    <a:pt x="70" y="664"/>
                  </a:lnTo>
                  <a:lnTo>
                    <a:pt x="70" y="664"/>
                  </a:lnTo>
                  <a:lnTo>
                    <a:pt x="70" y="668"/>
                  </a:lnTo>
                  <a:lnTo>
                    <a:pt x="74" y="670"/>
                  </a:lnTo>
                  <a:lnTo>
                    <a:pt x="74" y="670"/>
                  </a:lnTo>
                  <a:lnTo>
                    <a:pt x="76" y="674"/>
                  </a:lnTo>
                  <a:lnTo>
                    <a:pt x="78" y="678"/>
                  </a:lnTo>
                  <a:lnTo>
                    <a:pt x="78" y="688"/>
                  </a:lnTo>
                  <a:lnTo>
                    <a:pt x="82" y="690"/>
                  </a:lnTo>
                  <a:lnTo>
                    <a:pt x="58" y="700"/>
                  </a:lnTo>
                  <a:lnTo>
                    <a:pt x="60" y="716"/>
                  </a:lnTo>
                  <a:lnTo>
                    <a:pt x="60" y="716"/>
                  </a:lnTo>
                  <a:lnTo>
                    <a:pt x="56" y="718"/>
                  </a:lnTo>
                  <a:lnTo>
                    <a:pt x="56" y="718"/>
                  </a:lnTo>
                  <a:lnTo>
                    <a:pt x="20" y="724"/>
                  </a:lnTo>
                  <a:lnTo>
                    <a:pt x="20" y="724"/>
                  </a:lnTo>
                  <a:lnTo>
                    <a:pt x="30" y="720"/>
                  </a:lnTo>
                  <a:lnTo>
                    <a:pt x="38" y="714"/>
                  </a:lnTo>
                  <a:lnTo>
                    <a:pt x="44" y="708"/>
                  </a:lnTo>
                  <a:lnTo>
                    <a:pt x="46" y="702"/>
                  </a:lnTo>
                  <a:lnTo>
                    <a:pt x="38" y="692"/>
                  </a:lnTo>
                  <a:lnTo>
                    <a:pt x="38" y="670"/>
                  </a:lnTo>
                  <a:lnTo>
                    <a:pt x="32" y="658"/>
                  </a:lnTo>
                  <a:lnTo>
                    <a:pt x="50" y="584"/>
                  </a:lnTo>
                  <a:lnTo>
                    <a:pt x="42" y="568"/>
                  </a:lnTo>
                  <a:lnTo>
                    <a:pt x="72" y="516"/>
                  </a:lnTo>
                  <a:lnTo>
                    <a:pt x="94" y="302"/>
                  </a:lnTo>
                  <a:lnTo>
                    <a:pt x="78" y="526"/>
                  </a:lnTo>
                  <a:lnTo>
                    <a:pt x="58" y="564"/>
                  </a:lnTo>
                  <a:lnTo>
                    <a:pt x="62" y="578"/>
                  </a:lnTo>
                  <a:lnTo>
                    <a:pt x="44" y="646"/>
                  </a:lnTo>
                  <a:lnTo>
                    <a:pt x="52" y="662"/>
                  </a:lnTo>
                  <a:lnTo>
                    <a:pt x="48" y="688"/>
                  </a:lnTo>
                  <a:lnTo>
                    <a:pt x="58" y="698"/>
                  </a:lnTo>
                  <a:lnTo>
                    <a:pt x="68" y="690"/>
                  </a:lnTo>
                  <a:lnTo>
                    <a:pt x="70" y="678"/>
                  </a:lnTo>
                  <a:lnTo>
                    <a:pt x="62" y="670"/>
                  </a:lnTo>
                  <a:lnTo>
                    <a:pt x="70" y="648"/>
                  </a:lnTo>
                  <a:lnTo>
                    <a:pt x="56" y="628"/>
                  </a:lnTo>
                  <a:lnTo>
                    <a:pt x="74" y="574"/>
                  </a:lnTo>
                  <a:lnTo>
                    <a:pt x="68" y="566"/>
                  </a:lnTo>
                  <a:lnTo>
                    <a:pt x="68" y="566"/>
                  </a:lnTo>
                  <a:lnTo>
                    <a:pt x="72" y="562"/>
                  </a:lnTo>
                  <a:lnTo>
                    <a:pt x="78" y="554"/>
                  </a:lnTo>
                  <a:lnTo>
                    <a:pt x="90" y="530"/>
                  </a:lnTo>
                  <a:lnTo>
                    <a:pt x="118" y="350"/>
                  </a:lnTo>
                  <a:lnTo>
                    <a:pt x="122" y="256"/>
                  </a:lnTo>
                  <a:lnTo>
                    <a:pt x="126" y="306"/>
                  </a:lnTo>
                  <a:close/>
                  <a:moveTo>
                    <a:pt x="60" y="716"/>
                  </a:moveTo>
                  <a:lnTo>
                    <a:pt x="58" y="716"/>
                  </a:lnTo>
                  <a:lnTo>
                    <a:pt x="60" y="716"/>
                  </a:lnTo>
                  <a:close/>
                  <a:moveTo>
                    <a:pt x="90" y="52"/>
                  </a:moveTo>
                  <a:lnTo>
                    <a:pt x="94" y="50"/>
                  </a:lnTo>
                  <a:lnTo>
                    <a:pt x="98" y="52"/>
                  </a:lnTo>
                  <a:lnTo>
                    <a:pt x="102" y="52"/>
                  </a:lnTo>
                  <a:lnTo>
                    <a:pt x="110" y="54"/>
                  </a:lnTo>
                  <a:lnTo>
                    <a:pt x="124" y="56"/>
                  </a:lnTo>
                  <a:lnTo>
                    <a:pt x="124" y="56"/>
                  </a:lnTo>
                  <a:lnTo>
                    <a:pt x="124" y="66"/>
                  </a:lnTo>
                  <a:lnTo>
                    <a:pt x="124" y="72"/>
                  </a:lnTo>
                  <a:lnTo>
                    <a:pt x="120" y="76"/>
                  </a:lnTo>
                  <a:lnTo>
                    <a:pt x="116" y="76"/>
                  </a:lnTo>
                  <a:lnTo>
                    <a:pt x="102" y="90"/>
                  </a:lnTo>
                  <a:lnTo>
                    <a:pt x="102" y="90"/>
                  </a:lnTo>
                  <a:lnTo>
                    <a:pt x="92" y="68"/>
                  </a:lnTo>
                  <a:lnTo>
                    <a:pt x="82" y="54"/>
                  </a:lnTo>
                  <a:lnTo>
                    <a:pt x="82" y="54"/>
                  </a:lnTo>
                  <a:lnTo>
                    <a:pt x="90" y="52"/>
                  </a:lnTo>
                  <a:lnTo>
                    <a:pt x="90" y="52"/>
                  </a:lnTo>
                  <a:close/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4" y="8"/>
                  </a:lnTo>
                  <a:lnTo>
                    <a:pt x="20" y="44"/>
                  </a:lnTo>
                  <a:lnTo>
                    <a:pt x="20" y="44"/>
                  </a:lnTo>
                  <a:lnTo>
                    <a:pt x="22" y="48"/>
                  </a:lnTo>
                  <a:lnTo>
                    <a:pt x="24" y="50"/>
                  </a:lnTo>
                  <a:lnTo>
                    <a:pt x="20" y="54"/>
                  </a:lnTo>
                  <a:lnTo>
                    <a:pt x="20" y="54"/>
                  </a:lnTo>
                  <a:lnTo>
                    <a:pt x="26" y="56"/>
                  </a:lnTo>
                  <a:lnTo>
                    <a:pt x="30" y="60"/>
                  </a:lnTo>
                  <a:lnTo>
                    <a:pt x="26" y="62"/>
                  </a:lnTo>
                  <a:lnTo>
                    <a:pt x="14" y="66"/>
                  </a:lnTo>
                  <a:lnTo>
                    <a:pt x="14" y="66"/>
                  </a:lnTo>
                  <a:lnTo>
                    <a:pt x="16" y="60"/>
                  </a:lnTo>
                  <a:lnTo>
                    <a:pt x="18" y="56"/>
                  </a:lnTo>
                  <a:lnTo>
                    <a:pt x="12" y="40"/>
                  </a:lnTo>
                  <a:lnTo>
                    <a:pt x="0" y="2"/>
                  </a:lnTo>
                  <a:lnTo>
                    <a:pt x="0" y="0"/>
                  </a:lnTo>
                  <a:close/>
                  <a:moveTo>
                    <a:pt x="68" y="106"/>
                  </a:moveTo>
                  <a:lnTo>
                    <a:pt x="68" y="106"/>
                  </a:lnTo>
                  <a:lnTo>
                    <a:pt x="96" y="94"/>
                  </a:lnTo>
                  <a:lnTo>
                    <a:pt x="76" y="108"/>
                  </a:lnTo>
                  <a:lnTo>
                    <a:pt x="76" y="108"/>
                  </a:lnTo>
                  <a:lnTo>
                    <a:pt x="36" y="128"/>
                  </a:lnTo>
                  <a:lnTo>
                    <a:pt x="36" y="126"/>
                  </a:lnTo>
                  <a:lnTo>
                    <a:pt x="36" y="126"/>
                  </a:lnTo>
                  <a:lnTo>
                    <a:pt x="46" y="118"/>
                  </a:lnTo>
                  <a:lnTo>
                    <a:pt x="68" y="106"/>
                  </a:lnTo>
                  <a:lnTo>
                    <a:pt x="68" y="106"/>
                  </a:lnTo>
                  <a:close/>
                  <a:moveTo>
                    <a:pt x="56" y="58"/>
                  </a:moveTo>
                  <a:lnTo>
                    <a:pt x="40" y="66"/>
                  </a:lnTo>
                  <a:lnTo>
                    <a:pt x="40" y="66"/>
                  </a:lnTo>
                  <a:lnTo>
                    <a:pt x="18" y="76"/>
                  </a:lnTo>
                  <a:lnTo>
                    <a:pt x="18" y="76"/>
                  </a:lnTo>
                  <a:lnTo>
                    <a:pt x="26" y="66"/>
                  </a:lnTo>
                  <a:lnTo>
                    <a:pt x="30" y="60"/>
                  </a:lnTo>
                  <a:lnTo>
                    <a:pt x="30" y="60"/>
                  </a:lnTo>
                  <a:lnTo>
                    <a:pt x="34" y="64"/>
                  </a:lnTo>
                  <a:lnTo>
                    <a:pt x="36" y="64"/>
                  </a:lnTo>
                  <a:lnTo>
                    <a:pt x="56" y="58"/>
                  </a:lnTo>
                  <a:close/>
                  <a:moveTo>
                    <a:pt x="96" y="280"/>
                  </a:moveTo>
                  <a:lnTo>
                    <a:pt x="108" y="156"/>
                  </a:lnTo>
                  <a:lnTo>
                    <a:pt x="104" y="288"/>
                  </a:lnTo>
                  <a:lnTo>
                    <a:pt x="62" y="292"/>
                  </a:lnTo>
                  <a:lnTo>
                    <a:pt x="96" y="280"/>
                  </a:lnTo>
                  <a:close/>
                </a:path>
              </a:pathLst>
            </a:custGeom>
            <a:solidFill>
              <a:srgbClr val="40404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Calibri" pitchFamily="34" charset="0"/>
              </a:endParaRPr>
            </a:p>
          </p:txBody>
        </p:sp>
        <p:sp>
          <p:nvSpPr>
            <p:cNvPr id="1040" name="Freeform 16"/>
            <p:cNvSpPr>
              <a:spLocks noEditPoints="1"/>
            </p:cNvSpPr>
            <p:nvPr/>
          </p:nvSpPr>
          <p:spPr bwMode="auto">
            <a:xfrm>
              <a:off x="4699000" y="3344863"/>
              <a:ext cx="158750" cy="431800"/>
            </a:xfrm>
            <a:custGeom>
              <a:avLst/>
              <a:gdLst/>
              <a:ahLst/>
              <a:cxnLst>
                <a:cxn ang="0">
                  <a:pos x="16" y="2"/>
                </a:cxn>
                <a:cxn ang="0">
                  <a:pos x="28" y="10"/>
                </a:cxn>
                <a:cxn ang="0">
                  <a:pos x="22" y="10"/>
                </a:cxn>
                <a:cxn ang="0">
                  <a:pos x="14" y="12"/>
                </a:cxn>
                <a:cxn ang="0">
                  <a:pos x="0" y="0"/>
                </a:cxn>
                <a:cxn ang="0">
                  <a:pos x="14" y="4"/>
                </a:cxn>
                <a:cxn ang="0">
                  <a:pos x="16" y="2"/>
                </a:cxn>
                <a:cxn ang="0">
                  <a:pos x="18" y="0"/>
                </a:cxn>
                <a:cxn ang="0">
                  <a:pos x="18" y="0"/>
                </a:cxn>
                <a:cxn ang="0">
                  <a:pos x="22" y="2"/>
                </a:cxn>
                <a:cxn ang="0">
                  <a:pos x="18" y="0"/>
                </a:cxn>
                <a:cxn ang="0">
                  <a:pos x="22" y="2"/>
                </a:cxn>
                <a:cxn ang="0">
                  <a:pos x="36" y="12"/>
                </a:cxn>
                <a:cxn ang="0">
                  <a:pos x="32" y="12"/>
                </a:cxn>
                <a:cxn ang="0">
                  <a:pos x="22" y="2"/>
                </a:cxn>
                <a:cxn ang="0">
                  <a:pos x="22" y="2"/>
                </a:cxn>
                <a:cxn ang="0">
                  <a:pos x="92" y="194"/>
                </a:cxn>
                <a:cxn ang="0">
                  <a:pos x="94" y="206"/>
                </a:cxn>
                <a:cxn ang="0">
                  <a:pos x="100" y="250"/>
                </a:cxn>
                <a:cxn ang="0">
                  <a:pos x="96" y="252"/>
                </a:cxn>
                <a:cxn ang="0">
                  <a:pos x="92" y="194"/>
                </a:cxn>
                <a:cxn ang="0">
                  <a:pos x="78" y="272"/>
                </a:cxn>
                <a:cxn ang="0">
                  <a:pos x="80" y="254"/>
                </a:cxn>
                <a:cxn ang="0">
                  <a:pos x="90" y="254"/>
                </a:cxn>
                <a:cxn ang="0">
                  <a:pos x="88" y="272"/>
                </a:cxn>
                <a:cxn ang="0">
                  <a:pos x="78" y="272"/>
                </a:cxn>
              </a:cxnLst>
              <a:rect l="0" t="0" r="r" b="b"/>
              <a:pathLst>
                <a:path w="100" h="272">
                  <a:moveTo>
                    <a:pt x="16" y="2"/>
                  </a:moveTo>
                  <a:lnTo>
                    <a:pt x="28" y="10"/>
                  </a:lnTo>
                  <a:lnTo>
                    <a:pt x="22" y="10"/>
                  </a:lnTo>
                  <a:lnTo>
                    <a:pt x="14" y="12"/>
                  </a:lnTo>
                  <a:lnTo>
                    <a:pt x="0" y="0"/>
                  </a:lnTo>
                  <a:lnTo>
                    <a:pt x="14" y="4"/>
                  </a:lnTo>
                  <a:lnTo>
                    <a:pt x="16" y="2"/>
                  </a:lnTo>
                  <a:close/>
                  <a:moveTo>
                    <a:pt x="18" y="0"/>
                  </a:moveTo>
                  <a:lnTo>
                    <a:pt x="18" y="0"/>
                  </a:lnTo>
                  <a:lnTo>
                    <a:pt x="22" y="2"/>
                  </a:lnTo>
                  <a:lnTo>
                    <a:pt x="18" y="0"/>
                  </a:lnTo>
                  <a:close/>
                  <a:moveTo>
                    <a:pt x="22" y="2"/>
                  </a:moveTo>
                  <a:lnTo>
                    <a:pt x="36" y="12"/>
                  </a:lnTo>
                  <a:lnTo>
                    <a:pt x="32" y="12"/>
                  </a:lnTo>
                  <a:lnTo>
                    <a:pt x="22" y="2"/>
                  </a:lnTo>
                  <a:lnTo>
                    <a:pt x="22" y="2"/>
                  </a:lnTo>
                  <a:close/>
                  <a:moveTo>
                    <a:pt x="92" y="194"/>
                  </a:moveTo>
                  <a:lnTo>
                    <a:pt x="94" y="206"/>
                  </a:lnTo>
                  <a:lnTo>
                    <a:pt x="100" y="250"/>
                  </a:lnTo>
                  <a:lnTo>
                    <a:pt x="96" y="252"/>
                  </a:lnTo>
                  <a:lnTo>
                    <a:pt x="92" y="194"/>
                  </a:lnTo>
                  <a:close/>
                  <a:moveTo>
                    <a:pt x="78" y="272"/>
                  </a:moveTo>
                  <a:lnTo>
                    <a:pt x="80" y="254"/>
                  </a:lnTo>
                  <a:lnTo>
                    <a:pt x="90" y="254"/>
                  </a:lnTo>
                  <a:lnTo>
                    <a:pt x="88" y="272"/>
                  </a:lnTo>
                  <a:lnTo>
                    <a:pt x="78" y="272"/>
                  </a:lnTo>
                  <a:close/>
                </a:path>
              </a:pathLst>
            </a:custGeom>
            <a:solidFill>
              <a:srgbClr val="CCCCC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Calibri" pitchFamily="34" charset="0"/>
              </a:endParaRPr>
            </a:p>
          </p:txBody>
        </p:sp>
      </p:grpSp>
      <p:sp>
        <p:nvSpPr>
          <p:cNvPr id="36" name="Title 35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788618"/>
          </a:xfrm>
        </p:spPr>
        <p:txBody>
          <a:bodyPr/>
          <a:lstStyle/>
          <a:p>
            <a:pPr algn="l"/>
            <a:r>
              <a:rPr lang="en-US" dirty="0" smtClean="0"/>
              <a:t>3 barriers </a:t>
            </a:r>
            <a:r>
              <a:rPr lang="en-US" smtClean="0"/>
              <a:t>to goal </a:t>
            </a:r>
            <a:r>
              <a:rPr lang="en-US" dirty="0" smtClean="0"/>
              <a:t>achievement…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387711029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2000"/>
                            </p:stCondLst>
                            <p:childTnLst>
                              <p:par>
                                <p:cTn id="1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47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1000"/>
                            </p:stCondLst>
                            <p:childTnLst>
                              <p:par>
                                <p:cTn id="26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8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47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1000"/>
                            </p:stCondLst>
                            <p:childTnLst>
                              <p:par>
                                <p:cTn id="37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9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sun-palm-tree-vector-3.png"/>
          <p:cNvPicPr>
            <a:picLocks noChangeAspect="1"/>
          </p:cNvPicPr>
          <p:nvPr/>
        </p:nvPicPr>
        <p:blipFill>
          <a:blip r:embed="rId3" cstate="email"/>
          <a:stretch>
            <a:fillRect/>
          </a:stretch>
        </p:blipFill>
        <p:spPr>
          <a:xfrm>
            <a:off x="228600" y="907475"/>
            <a:ext cx="2057400" cy="2057400"/>
          </a:xfrm>
          <a:prstGeom prst="rect">
            <a:avLst/>
          </a:prstGeom>
          <a:effectLst>
            <a:glow rad="228600">
              <a:srgbClr val="FFFF00">
                <a:alpha val="40000"/>
              </a:srgbClr>
            </a:glow>
          </a:effectLst>
        </p:spPr>
      </p:pic>
      <p:sp>
        <p:nvSpPr>
          <p:cNvPr id="4122" name="Freeform 26"/>
          <p:cNvSpPr>
            <a:spLocks/>
          </p:cNvSpPr>
          <p:nvPr/>
        </p:nvSpPr>
        <p:spPr bwMode="auto">
          <a:xfrm>
            <a:off x="4050725" y="2730984"/>
            <a:ext cx="1551575" cy="3495399"/>
          </a:xfrm>
          <a:custGeom>
            <a:avLst/>
            <a:gdLst>
              <a:gd name="connsiteX0" fmla="*/ 0 w 292"/>
              <a:gd name="connsiteY0" fmla="*/ 44 h 660"/>
              <a:gd name="connsiteX1" fmla="*/ 252 w 292"/>
              <a:gd name="connsiteY1" fmla="*/ 656 h 660"/>
              <a:gd name="connsiteX2" fmla="*/ 292 w 292"/>
              <a:gd name="connsiteY2" fmla="*/ 597 h 660"/>
              <a:gd name="connsiteX3" fmla="*/ 7 w 292"/>
              <a:gd name="connsiteY3" fmla="*/ 0 h 660"/>
              <a:gd name="connsiteX4" fmla="*/ 0 w 292"/>
              <a:gd name="connsiteY4" fmla="*/ 44 h 660"/>
              <a:gd name="connsiteX0" fmla="*/ 0 w 292"/>
              <a:gd name="connsiteY0" fmla="*/ 44 h 660"/>
              <a:gd name="connsiteX1" fmla="*/ 252 w 292"/>
              <a:gd name="connsiteY1" fmla="*/ 656 h 660"/>
              <a:gd name="connsiteX2" fmla="*/ 292 w 292"/>
              <a:gd name="connsiteY2" fmla="*/ 597 h 660"/>
              <a:gd name="connsiteX3" fmla="*/ 7 w 292"/>
              <a:gd name="connsiteY3" fmla="*/ 0 h 660"/>
              <a:gd name="connsiteX4" fmla="*/ 0 w 292"/>
              <a:gd name="connsiteY4" fmla="*/ 44 h 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92" h="660">
                <a:moveTo>
                  <a:pt x="0" y="44"/>
                </a:moveTo>
                <a:cubicBezTo>
                  <a:pt x="0" y="44"/>
                  <a:pt x="255" y="206"/>
                  <a:pt x="252" y="656"/>
                </a:cubicBezTo>
                <a:cubicBezTo>
                  <a:pt x="252" y="656"/>
                  <a:pt x="280" y="660"/>
                  <a:pt x="292" y="597"/>
                </a:cubicBezTo>
                <a:cubicBezTo>
                  <a:pt x="290" y="656"/>
                  <a:pt x="278" y="289"/>
                  <a:pt x="7" y="0"/>
                </a:cubicBezTo>
                <a:cubicBezTo>
                  <a:pt x="5" y="15"/>
                  <a:pt x="2" y="29"/>
                  <a:pt x="0" y="44"/>
                </a:cubicBezTo>
                <a:close/>
              </a:path>
            </a:pathLst>
          </a:custGeom>
          <a:solidFill>
            <a:schemeClr val="bg2">
              <a:lumMod val="25000"/>
            </a:schemeClr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Calibri" pitchFamily="34" charset="0"/>
            </a:endParaRPr>
          </a:p>
        </p:txBody>
      </p:sp>
      <p:grpSp>
        <p:nvGrpSpPr>
          <p:cNvPr id="3" name="Group 70"/>
          <p:cNvGrpSpPr/>
          <p:nvPr/>
        </p:nvGrpSpPr>
        <p:grpSpPr>
          <a:xfrm>
            <a:off x="5063639" y="3417312"/>
            <a:ext cx="1946761" cy="1715956"/>
            <a:chOff x="5602090" y="2378510"/>
            <a:chExt cx="1165225" cy="1030288"/>
          </a:xfrm>
        </p:grpSpPr>
        <p:sp>
          <p:nvSpPr>
            <p:cNvPr id="4157" name="Freeform 61"/>
            <p:cNvSpPr>
              <a:spLocks/>
            </p:cNvSpPr>
            <p:nvPr/>
          </p:nvSpPr>
          <p:spPr bwMode="auto">
            <a:xfrm rot="3222612">
              <a:off x="5669559" y="2311041"/>
              <a:ext cx="1030288" cy="1165225"/>
            </a:xfrm>
            <a:custGeom>
              <a:avLst/>
              <a:gdLst/>
              <a:ahLst/>
              <a:cxnLst>
                <a:cxn ang="0">
                  <a:pos x="159" y="311"/>
                </a:cxn>
                <a:cxn ang="0">
                  <a:pos x="134" y="237"/>
                </a:cxn>
                <a:cxn ang="0">
                  <a:pos x="25" y="227"/>
                </a:cxn>
                <a:cxn ang="0">
                  <a:pos x="113" y="209"/>
                </a:cxn>
                <a:cxn ang="0">
                  <a:pos x="8" y="101"/>
                </a:cxn>
                <a:cxn ang="0">
                  <a:pos x="121" y="187"/>
                </a:cxn>
                <a:cxn ang="0">
                  <a:pos x="155" y="0"/>
                </a:cxn>
                <a:cxn ang="0">
                  <a:pos x="157" y="191"/>
                </a:cxn>
                <a:cxn ang="0">
                  <a:pos x="271" y="156"/>
                </a:cxn>
                <a:cxn ang="0">
                  <a:pos x="160" y="218"/>
                </a:cxn>
                <a:cxn ang="0">
                  <a:pos x="228" y="266"/>
                </a:cxn>
                <a:cxn ang="0">
                  <a:pos x="138" y="237"/>
                </a:cxn>
                <a:cxn ang="0">
                  <a:pos x="170" y="305"/>
                </a:cxn>
                <a:cxn ang="0">
                  <a:pos x="159" y="311"/>
                </a:cxn>
              </a:cxnLst>
              <a:rect l="0" t="0" r="r" b="b"/>
              <a:pathLst>
                <a:path w="275" h="311">
                  <a:moveTo>
                    <a:pt x="159" y="311"/>
                  </a:moveTo>
                  <a:cubicBezTo>
                    <a:pt x="159" y="311"/>
                    <a:pt x="128" y="288"/>
                    <a:pt x="134" y="237"/>
                  </a:cubicBezTo>
                  <a:cubicBezTo>
                    <a:pt x="68" y="269"/>
                    <a:pt x="50" y="223"/>
                    <a:pt x="25" y="227"/>
                  </a:cubicBezTo>
                  <a:cubicBezTo>
                    <a:pt x="48" y="205"/>
                    <a:pt x="84" y="203"/>
                    <a:pt x="113" y="209"/>
                  </a:cubicBezTo>
                  <a:cubicBezTo>
                    <a:pt x="113" y="209"/>
                    <a:pt x="0" y="188"/>
                    <a:pt x="8" y="101"/>
                  </a:cubicBezTo>
                  <a:cubicBezTo>
                    <a:pt x="13" y="125"/>
                    <a:pt x="78" y="104"/>
                    <a:pt x="121" y="187"/>
                  </a:cubicBezTo>
                  <a:cubicBezTo>
                    <a:pt x="108" y="162"/>
                    <a:pt x="44" y="41"/>
                    <a:pt x="155" y="0"/>
                  </a:cubicBezTo>
                  <a:cubicBezTo>
                    <a:pt x="147" y="21"/>
                    <a:pt x="275" y="66"/>
                    <a:pt x="157" y="191"/>
                  </a:cubicBezTo>
                  <a:cubicBezTo>
                    <a:pt x="228" y="135"/>
                    <a:pt x="259" y="181"/>
                    <a:pt x="271" y="156"/>
                  </a:cubicBezTo>
                  <a:cubicBezTo>
                    <a:pt x="274" y="199"/>
                    <a:pt x="259" y="223"/>
                    <a:pt x="160" y="218"/>
                  </a:cubicBezTo>
                  <a:cubicBezTo>
                    <a:pt x="199" y="222"/>
                    <a:pt x="235" y="224"/>
                    <a:pt x="228" y="266"/>
                  </a:cubicBezTo>
                  <a:cubicBezTo>
                    <a:pt x="216" y="245"/>
                    <a:pt x="168" y="278"/>
                    <a:pt x="138" y="237"/>
                  </a:cubicBezTo>
                  <a:cubicBezTo>
                    <a:pt x="138" y="237"/>
                    <a:pt x="133" y="278"/>
                    <a:pt x="170" y="305"/>
                  </a:cubicBezTo>
                  <a:lnTo>
                    <a:pt x="159" y="311"/>
                  </a:lnTo>
                  <a:close/>
                </a:path>
              </a:pathLst>
            </a:custGeom>
            <a:solidFill>
              <a:srgbClr val="81C42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Calibri" pitchFamily="34" charset="0"/>
              </a:endParaRPr>
            </a:p>
          </p:txBody>
        </p:sp>
        <p:sp>
          <p:nvSpPr>
            <p:cNvPr id="4158" name="Freeform 62"/>
            <p:cNvSpPr>
              <a:spLocks/>
            </p:cNvSpPr>
            <p:nvPr/>
          </p:nvSpPr>
          <p:spPr bwMode="auto">
            <a:xfrm rot="3222612">
              <a:off x="5856172" y="2440757"/>
              <a:ext cx="817563" cy="858838"/>
            </a:xfrm>
            <a:custGeom>
              <a:avLst/>
              <a:gdLst/>
              <a:ahLst/>
              <a:cxnLst>
                <a:cxn ang="0">
                  <a:pos x="102" y="192"/>
                </a:cxn>
                <a:cxn ang="0">
                  <a:pos x="112" y="0"/>
                </a:cxn>
                <a:cxn ang="0">
                  <a:pos x="97" y="190"/>
                </a:cxn>
                <a:cxn ang="0">
                  <a:pos x="0" y="115"/>
                </a:cxn>
                <a:cxn ang="0">
                  <a:pos x="97" y="193"/>
                </a:cxn>
                <a:cxn ang="0">
                  <a:pos x="17" y="207"/>
                </a:cxn>
                <a:cxn ang="0">
                  <a:pos x="99" y="196"/>
                </a:cxn>
                <a:cxn ang="0">
                  <a:pos x="176" y="229"/>
                </a:cxn>
                <a:cxn ang="0">
                  <a:pos x="103" y="195"/>
                </a:cxn>
                <a:cxn ang="0">
                  <a:pos x="218" y="160"/>
                </a:cxn>
                <a:cxn ang="0">
                  <a:pos x="102" y="192"/>
                </a:cxn>
              </a:cxnLst>
              <a:rect l="0" t="0" r="r" b="b"/>
              <a:pathLst>
                <a:path w="218" h="229">
                  <a:moveTo>
                    <a:pt x="102" y="192"/>
                  </a:moveTo>
                  <a:cubicBezTo>
                    <a:pt x="98" y="172"/>
                    <a:pt x="85" y="115"/>
                    <a:pt x="112" y="0"/>
                  </a:cubicBezTo>
                  <a:cubicBezTo>
                    <a:pt x="95" y="64"/>
                    <a:pt x="82" y="119"/>
                    <a:pt x="97" y="190"/>
                  </a:cubicBezTo>
                  <a:cubicBezTo>
                    <a:pt x="97" y="190"/>
                    <a:pt x="35" y="174"/>
                    <a:pt x="0" y="115"/>
                  </a:cubicBezTo>
                  <a:cubicBezTo>
                    <a:pt x="0" y="115"/>
                    <a:pt x="17" y="162"/>
                    <a:pt x="97" y="193"/>
                  </a:cubicBezTo>
                  <a:cubicBezTo>
                    <a:pt x="97" y="193"/>
                    <a:pt x="83" y="216"/>
                    <a:pt x="17" y="207"/>
                  </a:cubicBezTo>
                  <a:cubicBezTo>
                    <a:pt x="17" y="207"/>
                    <a:pt x="62" y="220"/>
                    <a:pt x="99" y="196"/>
                  </a:cubicBezTo>
                  <a:cubicBezTo>
                    <a:pt x="99" y="196"/>
                    <a:pt x="121" y="228"/>
                    <a:pt x="176" y="229"/>
                  </a:cubicBezTo>
                  <a:cubicBezTo>
                    <a:pt x="139" y="227"/>
                    <a:pt x="111" y="211"/>
                    <a:pt x="103" y="195"/>
                  </a:cubicBezTo>
                  <a:cubicBezTo>
                    <a:pt x="149" y="195"/>
                    <a:pt x="197" y="179"/>
                    <a:pt x="218" y="160"/>
                  </a:cubicBezTo>
                  <a:cubicBezTo>
                    <a:pt x="187" y="184"/>
                    <a:pt x="124" y="194"/>
                    <a:pt x="102" y="192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Calibri" pitchFamily="34" charset="0"/>
              </a:endParaRPr>
            </a:p>
          </p:txBody>
        </p:sp>
      </p:grpSp>
      <p:grpSp>
        <p:nvGrpSpPr>
          <p:cNvPr id="4" name="Group 68"/>
          <p:cNvGrpSpPr/>
          <p:nvPr/>
        </p:nvGrpSpPr>
        <p:grpSpPr>
          <a:xfrm flipH="1" flipV="1">
            <a:off x="2971799" y="1974275"/>
            <a:ext cx="1572247" cy="1295400"/>
            <a:chOff x="5465763" y="2630489"/>
            <a:chExt cx="1428750" cy="1360488"/>
          </a:xfrm>
        </p:grpSpPr>
        <p:sp>
          <p:nvSpPr>
            <p:cNvPr id="4159" name="Freeform 63"/>
            <p:cNvSpPr>
              <a:spLocks/>
            </p:cNvSpPr>
            <p:nvPr/>
          </p:nvSpPr>
          <p:spPr bwMode="auto">
            <a:xfrm>
              <a:off x="5465763" y="2630489"/>
              <a:ext cx="1428750" cy="1360488"/>
            </a:xfrm>
            <a:custGeom>
              <a:avLst/>
              <a:gdLst/>
              <a:ahLst/>
              <a:cxnLst>
                <a:cxn ang="0">
                  <a:pos x="8" y="202"/>
                </a:cxn>
                <a:cxn ang="0">
                  <a:pos x="104" y="147"/>
                </a:cxn>
                <a:cxn ang="0">
                  <a:pos x="105" y="336"/>
                </a:cxn>
                <a:cxn ang="0">
                  <a:pos x="132" y="162"/>
                </a:cxn>
                <a:cxn ang="0">
                  <a:pos x="331" y="312"/>
                </a:cxn>
                <a:cxn ang="0">
                  <a:pos x="160" y="129"/>
                </a:cxn>
                <a:cxn ang="0">
                  <a:pos x="296" y="68"/>
                </a:cxn>
                <a:cxn ang="0">
                  <a:pos x="140" y="101"/>
                </a:cxn>
                <a:cxn ang="0">
                  <a:pos x="159" y="0"/>
                </a:cxn>
                <a:cxn ang="0">
                  <a:pos x="102" y="101"/>
                </a:cxn>
                <a:cxn ang="0">
                  <a:pos x="8" y="202"/>
                </a:cxn>
              </a:cxnLst>
              <a:rect l="0" t="0" r="r" b="b"/>
              <a:pathLst>
                <a:path w="381" h="363">
                  <a:moveTo>
                    <a:pt x="8" y="202"/>
                  </a:moveTo>
                  <a:cubicBezTo>
                    <a:pt x="49" y="205"/>
                    <a:pt x="83" y="177"/>
                    <a:pt x="104" y="147"/>
                  </a:cubicBezTo>
                  <a:cubicBezTo>
                    <a:pt x="104" y="147"/>
                    <a:pt x="20" y="260"/>
                    <a:pt x="105" y="336"/>
                  </a:cubicBezTo>
                  <a:cubicBezTo>
                    <a:pt x="88" y="309"/>
                    <a:pt x="166" y="276"/>
                    <a:pt x="132" y="162"/>
                  </a:cubicBezTo>
                  <a:cubicBezTo>
                    <a:pt x="142" y="197"/>
                    <a:pt x="192" y="363"/>
                    <a:pt x="331" y="312"/>
                  </a:cubicBezTo>
                  <a:cubicBezTo>
                    <a:pt x="303" y="298"/>
                    <a:pt x="381" y="151"/>
                    <a:pt x="160" y="129"/>
                  </a:cubicBezTo>
                  <a:cubicBezTo>
                    <a:pt x="276" y="123"/>
                    <a:pt x="263" y="55"/>
                    <a:pt x="296" y="68"/>
                  </a:cubicBezTo>
                  <a:cubicBezTo>
                    <a:pt x="261" y="26"/>
                    <a:pt x="225" y="15"/>
                    <a:pt x="140" y="101"/>
                  </a:cubicBezTo>
                  <a:cubicBezTo>
                    <a:pt x="172" y="66"/>
                    <a:pt x="203" y="34"/>
                    <a:pt x="159" y="0"/>
                  </a:cubicBezTo>
                  <a:cubicBezTo>
                    <a:pt x="167" y="30"/>
                    <a:pt x="87" y="42"/>
                    <a:pt x="102" y="101"/>
                  </a:cubicBezTo>
                  <a:cubicBezTo>
                    <a:pt x="0" y="128"/>
                    <a:pt x="34" y="185"/>
                    <a:pt x="8" y="202"/>
                  </a:cubicBezTo>
                  <a:close/>
                </a:path>
              </a:pathLst>
            </a:custGeom>
            <a:solidFill>
              <a:srgbClr val="81C42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Calibri" pitchFamily="34" charset="0"/>
              </a:endParaRPr>
            </a:p>
          </p:txBody>
        </p:sp>
        <p:sp>
          <p:nvSpPr>
            <p:cNvPr id="4160" name="Freeform 64"/>
            <p:cNvSpPr>
              <a:spLocks/>
            </p:cNvSpPr>
            <p:nvPr/>
          </p:nvSpPr>
          <p:spPr bwMode="auto">
            <a:xfrm>
              <a:off x="5589588" y="2738438"/>
              <a:ext cx="1022350" cy="1012826"/>
            </a:xfrm>
            <a:custGeom>
              <a:avLst/>
              <a:gdLst/>
              <a:ahLst/>
              <a:cxnLst>
                <a:cxn ang="0">
                  <a:pos x="92" y="95"/>
                </a:cxn>
                <a:cxn ang="0">
                  <a:pos x="273" y="270"/>
                </a:cxn>
                <a:cxn ang="0">
                  <a:pos x="89" y="102"/>
                </a:cxn>
                <a:cxn ang="0">
                  <a:pos x="68" y="252"/>
                </a:cxn>
                <a:cxn ang="0">
                  <a:pos x="86" y="98"/>
                </a:cxn>
                <a:cxn ang="0">
                  <a:pos x="0" y="151"/>
                </a:cxn>
                <a:cxn ang="0">
                  <a:pos x="85" y="94"/>
                </a:cxn>
                <a:cxn ang="0">
                  <a:pos x="127" y="0"/>
                </a:cxn>
                <a:cxn ang="0">
                  <a:pos x="90" y="91"/>
                </a:cxn>
                <a:cxn ang="0">
                  <a:pos x="226" y="31"/>
                </a:cxn>
                <a:cxn ang="0">
                  <a:pos x="92" y="95"/>
                </a:cxn>
              </a:cxnLst>
              <a:rect l="0" t="0" r="r" b="b"/>
              <a:pathLst>
                <a:path w="273" h="270">
                  <a:moveTo>
                    <a:pt x="92" y="95"/>
                  </a:moveTo>
                  <a:cubicBezTo>
                    <a:pt x="106" y="118"/>
                    <a:pt x="145" y="182"/>
                    <a:pt x="273" y="270"/>
                  </a:cubicBezTo>
                  <a:cubicBezTo>
                    <a:pt x="200" y="222"/>
                    <a:pt x="138" y="181"/>
                    <a:pt x="89" y="102"/>
                  </a:cubicBezTo>
                  <a:cubicBezTo>
                    <a:pt x="89" y="102"/>
                    <a:pt x="47" y="168"/>
                    <a:pt x="68" y="252"/>
                  </a:cubicBezTo>
                  <a:cubicBezTo>
                    <a:pt x="68" y="252"/>
                    <a:pt x="40" y="193"/>
                    <a:pt x="86" y="98"/>
                  </a:cubicBezTo>
                  <a:cubicBezTo>
                    <a:pt x="86" y="98"/>
                    <a:pt x="53" y="88"/>
                    <a:pt x="0" y="151"/>
                  </a:cubicBezTo>
                  <a:cubicBezTo>
                    <a:pt x="0" y="151"/>
                    <a:pt x="30" y="101"/>
                    <a:pt x="85" y="94"/>
                  </a:cubicBezTo>
                  <a:cubicBezTo>
                    <a:pt x="85" y="94"/>
                    <a:pt x="76" y="45"/>
                    <a:pt x="127" y="0"/>
                  </a:cubicBezTo>
                  <a:cubicBezTo>
                    <a:pt x="94" y="32"/>
                    <a:pt x="83" y="70"/>
                    <a:pt x="90" y="91"/>
                  </a:cubicBezTo>
                  <a:cubicBezTo>
                    <a:pt x="132" y="54"/>
                    <a:pt x="191" y="30"/>
                    <a:pt x="226" y="31"/>
                  </a:cubicBezTo>
                  <a:cubicBezTo>
                    <a:pt x="177" y="33"/>
                    <a:pt x="111" y="76"/>
                    <a:pt x="92" y="95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Calibri" pitchFamily="34" charset="0"/>
              </a:endParaRPr>
            </a:p>
          </p:txBody>
        </p:sp>
      </p:grpSp>
      <p:grpSp>
        <p:nvGrpSpPr>
          <p:cNvPr id="5" name="Group 99"/>
          <p:cNvGrpSpPr/>
          <p:nvPr/>
        </p:nvGrpSpPr>
        <p:grpSpPr>
          <a:xfrm>
            <a:off x="3428999" y="3492457"/>
            <a:ext cx="1512886" cy="1301220"/>
            <a:chOff x="3428999" y="3575582"/>
            <a:chExt cx="1512886" cy="1301220"/>
          </a:xfrm>
        </p:grpSpPr>
        <p:sp>
          <p:nvSpPr>
            <p:cNvPr id="76" name="Freeform 75"/>
            <p:cNvSpPr/>
            <p:nvPr/>
          </p:nvSpPr>
          <p:spPr>
            <a:xfrm>
              <a:off x="4410784" y="3957637"/>
              <a:ext cx="500455" cy="166298"/>
            </a:xfrm>
            <a:custGeom>
              <a:avLst/>
              <a:gdLst>
                <a:gd name="connsiteX0" fmla="*/ 299545 w 299545"/>
                <a:gd name="connsiteY0" fmla="*/ 68317 h 99848"/>
                <a:gd name="connsiteX1" fmla="*/ 126124 w 299545"/>
                <a:gd name="connsiteY1" fmla="*/ 5255 h 99848"/>
                <a:gd name="connsiteX2" fmla="*/ 0 w 299545"/>
                <a:gd name="connsiteY2" fmla="*/ 99848 h 99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9545" h="99848">
                  <a:moveTo>
                    <a:pt x="299545" y="68317"/>
                  </a:moveTo>
                  <a:cubicBezTo>
                    <a:pt x="237796" y="34158"/>
                    <a:pt x="176048" y="0"/>
                    <a:pt x="126124" y="5255"/>
                  </a:cubicBezTo>
                  <a:cubicBezTo>
                    <a:pt x="76200" y="10510"/>
                    <a:pt x="38100" y="55179"/>
                    <a:pt x="0" y="99848"/>
                  </a:cubicBezTo>
                </a:path>
              </a:pathLst>
            </a:custGeom>
            <a:ln w="28575">
              <a:solidFill>
                <a:schemeClr val="accent3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Calibri" pitchFamily="34" charset="0"/>
              </a:endParaRPr>
            </a:p>
          </p:txBody>
        </p:sp>
        <p:grpSp>
          <p:nvGrpSpPr>
            <p:cNvPr id="6" name="Group 67"/>
            <p:cNvGrpSpPr/>
            <p:nvPr/>
          </p:nvGrpSpPr>
          <p:grpSpPr>
            <a:xfrm>
              <a:off x="3428999" y="3575582"/>
              <a:ext cx="1512886" cy="1301220"/>
              <a:chOff x="4360806" y="2473326"/>
              <a:chExt cx="1216082" cy="1175980"/>
            </a:xfrm>
          </p:grpSpPr>
          <p:sp>
            <p:nvSpPr>
              <p:cNvPr id="4161" name="Freeform 65"/>
              <p:cNvSpPr>
                <a:spLocks/>
              </p:cNvSpPr>
              <p:nvPr/>
            </p:nvSpPr>
            <p:spPr bwMode="auto">
              <a:xfrm>
                <a:off x="4360806" y="2473326"/>
                <a:ext cx="1216082" cy="1175980"/>
              </a:xfrm>
              <a:custGeom>
                <a:avLst/>
                <a:gdLst/>
                <a:ahLst/>
                <a:cxnLst>
                  <a:cxn ang="0">
                    <a:pos x="174" y="1"/>
                  </a:cxn>
                  <a:cxn ang="0">
                    <a:pos x="218" y="99"/>
                  </a:cxn>
                  <a:cxn ang="0">
                    <a:pos x="35" y="82"/>
                  </a:cxn>
                  <a:cxn ang="0">
                    <a:pos x="200" y="124"/>
                  </a:cxn>
                  <a:cxn ang="0">
                    <a:pos x="36" y="303"/>
                  </a:cxn>
                  <a:cxn ang="0">
                    <a:pos x="230" y="155"/>
                  </a:cxn>
                  <a:cxn ang="0">
                    <a:pos x="275" y="293"/>
                  </a:cxn>
                  <a:cxn ang="0">
                    <a:pos x="259" y="138"/>
                  </a:cxn>
                  <a:cxn ang="0">
                    <a:pos x="355" y="166"/>
                  </a:cxn>
                  <a:cxn ang="0">
                    <a:pos x="263" y="102"/>
                  </a:cxn>
                  <a:cxn ang="0">
                    <a:pos x="174" y="1"/>
                  </a:cxn>
                </a:cxnLst>
                <a:rect l="0" t="0" r="r" b="b"/>
                <a:pathLst>
                  <a:path w="355" h="367">
                    <a:moveTo>
                      <a:pt x="174" y="1"/>
                    </a:moveTo>
                    <a:cubicBezTo>
                      <a:pt x="167" y="40"/>
                      <a:pt x="190" y="76"/>
                      <a:pt x="218" y="99"/>
                    </a:cubicBezTo>
                    <a:cubicBezTo>
                      <a:pt x="218" y="99"/>
                      <a:pt x="116" y="6"/>
                      <a:pt x="35" y="82"/>
                    </a:cubicBezTo>
                    <a:cubicBezTo>
                      <a:pt x="62" y="68"/>
                      <a:pt x="87" y="146"/>
                      <a:pt x="200" y="124"/>
                    </a:cubicBezTo>
                    <a:cubicBezTo>
                      <a:pt x="166" y="132"/>
                      <a:pt x="0" y="163"/>
                      <a:pt x="36" y="303"/>
                    </a:cubicBezTo>
                    <a:cubicBezTo>
                      <a:pt x="52" y="278"/>
                      <a:pt x="187" y="367"/>
                      <a:pt x="230" y="155"/>
                    </a:cubicBezTo>
                    <a:cubicBezTo>
                      <a:pt x="224" y="268"/>
                      <a:pt x="292" y="263"/>
                      <a:pt x="275" y="293"/>
                    </a:cubicBezTo>
                    <a:cubicBezTo>
                      <a:pt x="320" y="263"/>
                      <a:pt x="334" y="229"/>
                      <a:pt x="259" y="138"/>
                    </a:cubicBezTo>
                    <a:cubicBezTo>
                      <a:pt x="290" y="173"/>
                      <a:pt x="318" y="206"/>
                      <a:pt x="355" y="166"/>
                    </a:cubicBezTo>
                    <a:cubicBezTo>
                      <a:pt x="325" y="171"/>
                      <a:pt x="321" y="93"/>
                      <a:pt x="263" y="102"/>
                    </a:cubicBezTo>
                    <a:cubicBezTo>
                      <a:pt x="246" y="0"/>
                      <a:pt x="188" y="28"/>
                      <a:pt x="174" y="1"/>
                    </a:cubicBezTo>
                    <a:close/>
                  </a:path>
                </a:pathLst>
              </a:custGeom>
              <a:solidFill>
                <a:srgbClr val="81C42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Calibri" pitchFamily="34" charset="0"/>
                </a:endParaRPr>
              </a:p>
            </p:txBody>
          </p:sp>
          <p:sp>
            <p:nvSpPr>
              <p:cNvPr id="4162" name="Freeform 66"/>
              <p:cNvSpPr>
                <a:spLocks/>
              </p:cNvSpPr>
              <p:nvPr/>
            </p:nvSpPr>
            <p:spPr bwMode="auto">
              <a:xfrm>
                <a:off x="4437063" y="2549525"/>
                <a:ext cx="1035050" cy="944563"/>
              </a:xfrm>
              <a:custGeom>
                <a:avLst/>
                <a:gdLst/>
                <a:ahLst/>
                <a:cxnLst>
                  <a:cxn ang="0">
                    <a:pos x="187" y="93"/>
                  </a:cxn>
                  <a:cxn ang="0">
                    <a:pos x="0" y="252"/>
                  </a:cxn>
                  <a:cxn ang="0">
                    <a:pos x="181" y="90"/>
                  </a:cxn>
                  <a:cxn ang="0">
                    <a:pos x="37" y="55"/>
                  </a:cxn>
                  <a:cxn ang="0">
                    <a:pos x="185" y="88"/>
                  </a:cxn>
                  <a:cxn ang="0">
                    <a:pos x="142" y="0"/>
                  </a:cxn>
                  <a:cxn ang="0">
                    <a:pos x="189" y="87"/>
                  </a:cxn>
                  <a:cxn ang="0">
                    <a:pos x="276" y="136"/>
                  </a:cxn>
                  <a:cxn ang="0">
                    <a:pos x="191" y="92"/>
                  </a:cxn>
                  <a:cxn ang="0">
                    <a:pos x="236" y="230"/>
                  </a:cxn>
                  <a:cxn ang="0">
                    <a:pos x="187" y="93"/>
                  </a:cxn>
                </a:cxnLst>
                <a:rect l="0" t="0" r="r" b="b"/>
                <a:pathLst>
                  <a:path w="276" h="252">
                    <a:moveTo>
                      <a:pt x="187" y="93"/>
                    </a:moveTo>
                    <a:cubicBezTo>
                      <a:pt x="164" y="105"/>
                      <a:pt x="98" y="137"/>
                      <a:pt x="0" y="252"/>
                    </a:cubicBezTo>
                    <a:cubicBezTo>
                      <a:pt x="53" y="186"/>
                      <a:pt x="100" y="130"/>
                      <a:pt x="181" y="90"/>
                    </a:cubicBezTo>
                    <a:cubicBezTo>
                      <a:pt x="181" y="90"/>
                      <a:pt x="121" y="43"/>
                      <a:pt x="37" y="55"/>
                    </a:cubicBezTo>
                    <a:cubicBezTo>
                      <a:pt x="37" y="55"/>
                      <a:pt x="97" y="34"/>
                      <a:pt x="185" y="88"/>
                    </a:cubicBezTo>
                    <a:cubicBezTo>
                      <a:pt x="185" y="88"/>
                      <a:pt x="197" y="57"/>
                      <a:pt x="142" y="0"/>
                    </a:cubicBezTo>
                    <a:cubicBezTo>
                      <a:pt x="142" y="0"/>
                      <a:pt x="187" y="33"/>
                      <a:pt x="189" y="87"/>
                    </a:cubicBezTo>
                    <a:cubicBezTo>
                      <a:pt x="189" y="87"/>
                      <a:pt x="237" y="83"/>
                      <a:pt x="276" y="136"/>
                    </a:cubicBezTo>
                    <a:cubicBezTo>
                      <a:pt x="248" y="102"/>
                      <a:pt x="212" y="87"/>
                      <a:pt x="191" y="92"/>
                    </a:cubicBezTo>
                    <a:cubicBezTo>
                      <a:pt x="223" y="136"/>
                      <a:pt x="240" y="196"/>
                      <a:pt x="236" y="230"/>
                    </a:cubicBezTo>
                    <a:cubicBezTo>
                      <a:pt x="239" y="182"/>
                      <a:pt x="204" y="114"/>
                      <a:pt x="187" y="9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Calibri" pitchFamily="34" charset="0"/>
                </a:endParaRPr>
              </a:p>
            </p:txBody>
          </p:sp>
        </p:grpSp>
      </p:grpSp>
      <p:grpSp>
        <p:nvGrpSpPr>
          <p:cNvPr id="7" name="Group 98"/>
          <p:cNvGrpSpPr/>
          <p:nvPr/>
        </p:nvGrpSpPr>
        <p:grpSpPr>
          <a:xfrm>
            <a:off x="3541491" y="4634663"/>
            <a:ext cx="1782321" cy="1911612"/>
            <a:chOff x="3541491" y="4717788"/>
            <a:chExt cx="1782321" cy="1911612"/>
          </a:xfrm>
        </p:grpSpPr>
        <p:sp>
          <p:nvSpPr>
            <p:cNvPr id="77" name="Freeform 76"/>
            <p:cNvSpPr/>
            <p:nvPr/>
          </p:nvSpPr>
          <p:spPr>
            <a:xfrm>
              <a:off x="4814577" y="5100637"/>
              <a:ext cx="500455" cy="166298"/>
            </a:xfrm>
            <a:custGeom>
              <a:avLst/>
              <a:gdLst>
                <a:gd name="connsiteX0" fmla="*/ 299545 w 299545"/>
                <a:gd name="connsiteY0" fmla="*/ 68317 h 99848"/>
                <a:gd name="connsiteX1" fmla="*/ 126124 w 299545"/>
                <a:gd name="connsiteY1" fmla="*/ 5255 h 99848"/>
                <a:gd name="connsiteX2" fmla="*/ 0 w 299545"/>
                <a:gd name="connsiteY2" fmla="*/ 99848 h 99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9545" h="99848">
                  <a:moveTo>
                    <a:pt x="299545" y="68317"/>
                  </a:moveTo>
                  <a:cubicBezTo>
                    <a:pt x="237796" y="34158"/>
                    <a:pt x="176048" y="0"/>
                    <a:pt x="126124" y="5255"/>
                  </a:cubicBezTo>
                  <a:cubicBezTo>
                    <a:pt x="76200" y="10510"/>
                    <a:pt x="38100" y="55179"/>
                    <a:pt x="0" y="99848"/>
                  </a:cubicBezTo>
                </a:path>
              </a:pathLst>
            </a:custGeom>
            <a:ln w="28575">
              <a:solidFill>
                <a:schemeClr val="accent3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Calibri" pitchFamily="34" charset="0"/>
              </a:endParaRPr>
            </a:p>
          </p:txBody>
        </p:sp>
        <p:grpSp>
          <p:nvGrpSpPr>
            <p:cNvPr id="8" name="Group 77"/>
            <p:cNvGrpSpPr/>
            <p:nvPr/>
          </p:nvGrpSpPr>
          <p:grpSpPr>
            <a:xfrm>
              <a:off x="3541491" y="4717788"/>
              <a:ext cx="1782321" cy="1911612"/>
              <a:chOff x="4246563" y="2387660"/>
              <a:chExt cx="1330325" cy="1376363"/>
            </a:xfrm>
          </p:grpSpPr>
          <p:sp>
            <p:nvSpPr>
              <p:cNvPr id="79" name="Freeform 65"/>
              <p:cNvSpPr>
                <a:spLocks/>
              </p:cNvSpPr>
              <p:nvPr/>
            </p:nvSpPr>
            <p:spPr bwMode="auto">
              <a:xfrm>
                <a:off x="4246563" y="2387660"/>
                <a:ext cx="1330325" cy="1376363"/>
              </a:xfrm>
              <a:custGeom>
                <a:avLst/>
                <a:gdLst/>
                <a:ahLst/>
                <a:cxnLst>
                  <a:cxn ang="0">
                    <a:pos x="174" y="1"/>
                  </a:cxn>
                  <a:cxn ang="0">
                    <a:pos x="218" y="99"/>
                  </a:cxn>
                  <a:cxn ang="0">
                    <a:pos x="35" y="82"/>
                  </a:cxn>
                  <a:cxn ang="0">
                    <a:pos x="200" y="124"/>
                  </a:cxn>
                  <a:cxn ang="0">
                    <a:pos x="36" y="303"/>
                  </a:cxn>
                  <a:cxn ang="0">
                    <a:pos x="230" y="155"/>
                  </a:cxn>
                  <a:cxn ang="0">
                    <a:pos x="275" y="293"/>
                  </a:cxn>
                  <a:cxn ang="0">
                    <a:pos x="259" y="138"/>
                  </a:cxn>
                  <a:cxn ang="0">
                    <a:pos x="355" y="166"/>
                  </a:cxn>
                  <a:cxn ang="0">
                    <a:pos x="263" y="102"/>
                  </a:cxn>
                  <a:cxn ang="0">
                    <a:pos x="174" y="1"/>
                  </a:cxn>
                </a:cxnLst>
                <a:rect l="0" t="0" r="r" b="b"/>
                <a:pathLst>
                  <a:path w="355" h="367">
                    <a:moveTo>
                      <a:pt x="174" y="1"/>
                    </a:moveTo>
                    <a:cubicBezTo>
                      <a:pt x="167" y="40"/>
                      <a:pt x="190" y="76"/>
                      <a:pt x="218" y="99"/>
                    </a:cubicBezTo>
                    <a:cubicBezTo>
                      <a:pt x="218" y="99"/>
                      <a:pt x="116" y="6"/>
                      <a:pt x="35" y="82"/>
                    </a:cubicBezTo>
                    <a:cubicBezTo>
                      <a:pt x="62" y="68"/>
                      <a:pt x="87" y="146"/>
                      <a:pt x="200" y="124"/>
                    </a:cubicBezTo>
                    <a:cubicBezTo>
                      <a:pt x="166" y="132"/>
                      <a:pt x="0" y="163"/>
                      <a:pt x="36" y="303"/>
                    </a:cubicBezTo>
                    <a:cubicBezTo>
                      <a:pt x="52" y="278"/>
                      <a:pt x="187" y="367"/>
                      <a:pt x="230" y="155"/>
                    </a:cubicBezTo>
                    <a:cubicBezTo>
                      <a:pt x="224" y="268"/>
                      <a:pt x="292" y="263"/>
                      <a:pt x="275" y="293"/>
                    </a:cubicBezTo>
                    <a:cubicBezTo>
                      <a:pt x="320" y="263"/>
                      <a:pt x="334" y="229"/>
                      <a:pt x="259" y="138"/>
                    </a:cubicBezTo>
                    <a:cubicBezTo>
                      <a:pt x="290" y="173"/>
                      <a:pt x="318" y="206"/>
                      <a:pt x="355" y="166"/>
                    </a:cubicBezTo>
                    <a:cubicBezTo>
                      <a:pt x="325" y="171"/>
                      <a:pt x="321" y="93"/>
                      <a:pt x="263" y="102"/>
                    </a:cubicBezTo>
                    <a:cubicBezTo>
                      <a:pt x="246" y="0"/>
                      <a:pt x="188" y="28"/>
                      <a:pt x="174" y="1"/>
                    </a:cubicBezTo>
                    <a:close/>
                  </a:path>
                </a:pathLst>
              </a:custGeom>
              <a:solidFill>
                <a:srgbClr val="81C42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Calibri" pitchFamily="34" charset="0"/>
                </a:endParaRPr>
              </a:p>
            </p:txBody>
          </p:sp>
          <p:sp>
            <p:nvSpPr>
              <p:cNvPr id="80" name="Freeform 66"/>
              <p:cNvSpPr>
                <a:spLocks/>
              </p:cNvSpPr>
              <p:nvPr/>
            </p:nvSpPr>
            <p:spPr bwMode="auto">
              <a:xfrm>
                <a:off x="4437063" y="2549525"/>
                <a:ext cx="1035050" cy="944563"/>
              </a:xfrm>
              <a:custGeom>
                <a:avLst/>
                <a:gdLst/>
                <a:ahLst/>
                <a:cxnLst>
                  <a:cxn ang="0">
                    <a:pos x="187" y="93"/>
                  </a:cxn>
                  <a:cxn ang="0">
                    <a:pos x="0" y="252"/>
                  </a:cxn>
                  <a:cxn ang="0">
                    <a:pos x="181" y="90"/>
                  </a:cxn>
                  <a:cxn ang="0">
                    <a:pos x="37" y="55"/>
                  </a:cxn>
                  <a:cxn ang="0">
                    <a:pos x="185" y="88"/>
                  </a:cxn>
                  <a:cxn ang="0">
                    <a:pos x="142" y="0"/>
                  </a:cxn>
                  <a:cxn ang="0">
                    <a:pos x="189" y="87"/>
                  </a:cxn>
                  <a:cxn ang="0">
                    <a:pos x="276" y="136"/>
                  </a:cxn>
                  <a:cxn ang="0">
                    <a:pos x="191" y="92"/>
                  </a:cxn>
                  <a:cxn ang="0">
                    <a:pos x="236" y="230"/>
                  </a:cxn>
                  <a:cxn ang="0">
                    <a:pos x="187" y="93"/>
                  </a:cxn>
                </a:cxnLst>
                <a:rect l="0" t="0" r="r" b="b"/>
                <a:pathLst>
                  <a:path w="276" h="252">
                    <a:moveTo>
                      <a:pt x="187" y="93"/>
                    </a:moveTo>
                    <a:cubicBezTo>
                      <a:pt x="164" y="105"/>
                      <a:pt x="98" y="137"/>
                      <a:pt x="0" y="252"/>
                    </a:cubicBezTo>
                    <a:cubicBezTo>
                      <a:pt x="53" y="186"/>
                      <a:pt x="100" y="130"/>
                      <a:pt x="181" y="90"/>
                    </a:cubicBezTo>
                    <a:cubicBezTo>
                      <a:pt x="181" y="90"/>
                      <a:pt x="121" y="43"/>
                      <a:pt x="37" y="55"/>
                    </a:cubicBezTo>
                    <a:cubicBezTo>
                      <a:pt x="37" y="55"/>
                      <a:pt x="97" y="34"/>
                      <a:pt x="185" y="88"/>
                    </a:cubicBezTo>
                    <a:cubicBezTo>
                      <a:pt x="185" y="88"/>
                      <a:pt x="197" y="57"/>
                      <a:pt x="142" y="0"/>
                    </a:cubicBezTo>
                    <a:cubicBezTo>
                      <a:pt x="142" y="0"/>
                      <a:pt x="187" y="33"/>
                      <a:pt x="189" y="87"/>
                    </a:cubicBezTo>
                    <a:cubicBezTo>
                      <a:pt x="189" y="87"/>
                      <a:pt x="237" y="83"/>
                      <a:pt x="276" y="136"/>
                    </a:cubicBezTo>
                    <a:cubicBezTo>
                      <a:pt x="248" y="102"/>
                      <a:pt x="212" y="87"/>
                      <a:pt x="191" y="92"/>
                    </a:cubicBezTo>
                    <a:cubicBezTo>
                      <a:pt x="223" y="136"/>
                      <a:pt x="240" y="196"/>
                      <a:pt x="236" y="230"/>
                    </a:cubicBezTo>
                    <a:cubicBezTo>
                      <a:pt x="239" y="182"/>
                      <a:pt x="204" y="114"/>
                      <a:pt x="187" y="9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Calibri" pitchFamily="34" charset="0"/>
                </a:endParaRPr>
              </a:p>
            </p:txBody>
          </p:sp>
        </p:grpSp>
      </p:grpSp>
      <p:grpSp>
        <p:nvGrpSpPr>
          <p:cNvPr id="9" name="Group 83"/>
          <p:cNvGrpSpPr/>
          <p:nvPr/>
        </p:nvGrpSpPr>
        <p:grpSpPr>
          <a:xfrm>
            <a:off x="4501444" y="2502912"/>
            <a:ext cx="1400395" cy="1234367"/>
            <a:chOff x="5602090" y="2378510"/>
            <a:chExt cx="1165225" cy="1030288"/>
          </a:xfrm>
        </p:grpSpPr>
        <p:sp>
          <p:nvSpPr>
            <p:cNvPr id="85" name="Freeform 61"/>
            <p:cNvSpPr>
              <a:spLocks/>
            </p:cNvSpPr>
            <p:nvPr/>
          </p:nvSpPr>
          <p:spPr bwMode="auto">
            <a:xfrm rot="3222612">
              <a:off x="5669559" y="2311041"/>
              <a:ext cx="1030288" cy="1165225"/>
            </a:xfrm>
            <a:custGeom>
              <a:avLst/>
              <a:gdLst/>
              <a:ahLst/>
              <a:cxnLst>
                <a:cxn ang="0">
                  <a:pos x="159" y="311"/>
                </a:cxn>
                <a:cxn ang="0">
                  <a:pos x="134" y="237"/>
                </a:cxn>
                <a:cxn ang="0">
                  <a:pos x="25" y="227"/>
                </a:cxn>
                <a:cxn ang="0">
                  <a:pos x="113" y="209"/>
                </a:cxn>
                <a:cxn ang="0">
                  <a:pos x="8" y="101"/>
                </a:cxn>
                <a:cxn ang="0">
                  <a:pos x="121" y="187"/>
                </a:cxn>
                <a:cxn ang="0">
                  <a:pos x="155" y="0"/>
                </a:cxn>
                <a:cxn ang="0">
                  <a:pos x="157" y="191"/>
                </a:cxn>
                <a:cxn ang="0">
                  <a:pos x="271" y="156"/>
                </a:cxn>
                <a:cxn ang="0">
                  <a:pos x="160" y="218"/>
                </a:cxn>
                <a:cxn ang="0">
                  <a:pos x="228" y="266"/>
                </a:cxn>
                <a:cxn ang="0">
                  <a:pos x="138" y="237"/>
                </a:cxn>
                <a:cxn ang="0">
                  <a:pos x="170" y="305"/>
                </a:cxn>
                <a:cxn ang="0">
                  <a:pos x="159" y="311"/>
                </a:cxn>
              </a:cxnLst>
              <a:rect l="0" t="0" r="r" b="b"/>
              <a:pathLst>
                <a:path w="275" h="311">
                  <a:moveTo>
                    <a:pt x="159" y="311"/>
                  </a:moveTo>
                  <a:cubicBezTo>
                    <a:pt x="159" y="311"/>
                    <a:pt x="128" y="288"/>
                    <a:pt x="134" y="237"/>
                  </a:cubicBezTo>
                  <a:cubicBezTo>
                    <a:pt x="68" y="269"/>
                    <a:pt x="50" y="223"/>
                    <a:pt x="25" y="227"/>
                  </a:cubicBezTo>
                  <a:cubicBezTo>
                    <a:pt x="48" y="205"/>
                    <a:pt x="84" y="203"/>
                    <a:pt x="113" y="209"/>
                  </a:cubicBezTo>
                  <a:cubicBezTo>
                    <a:pt x="113" y="209"/>
                    <a:pt x="0" y="188"/>
                    <a:pt x="8" y="101"/>
                  </a:cubicBezTo>
                  <a:cubicBezTo>
                    <a:pt x="13" y="125"/>
                    <a:pt x="78" y="104"/>
                    <a:pt x="121" y="187"/>
                  </a:cubicBezTo>
                  <a:cubicBezTo>
                    <a:pt x="108" y="162"/>
                    <a:pt x="44" y="41"/>
                    <a:pt x="155" y="0"/>
                  </a:cubicBezTo>
                  <a:cubicBezTo>
                    <a:pt x="147" y="21"/>
                    <a:pt x="275" y="66"/>
                    <a:pt x="157" y="191"/>
                  </a:cubicBezTo>
                  <a:cubicBezTo>
                    <a:pt x="228" y="135"/>
                    <a:pt x="259" y="181"/>
                    <a:pt x="271" y="156"/>
                  </a:cubicBezTo>
                  <a:cubicBezTo>
                    <a:pt x="274" y="199"/>
                    <a:pt x="259" y="223"/>
                    <a:pt x="160" y="218"/>
                  </a:cubicBezTo>
                  <a:cubicBezTo>
                    <a:pt x="199" y="222"/>
                    <a:pt x="235" y="224"/>
                    <a:pt x="228" y="266"/>
                  </a:cubicBezTo>
                  <a:cubicBezTo>
                    <a:pt x="216" y="245"/>
                    <a:pt x="168" y="278"/>
                    <a:pt x="138" y="237"/>
                  </a:cubicBezTo>
                  <a:cubicBezTo>
                    <a:pt x="138" y="237"/>
                    <a:pt x="133" y="278"/>
                    <a:pt x="170" y="305"/>
                  </a:cubicBezTo>
                  <a:lnTo>
                    <a:pt x="159" y="311"/>
                  </a:lnTo>
                  <a:close/>
                </a:path>
              </a:pathLst>
            </a:custGeom>
            <a:solidFill>
              <a:srgbClr val="81C42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Calibri" pitchFamily="34" charset="0"/>
              </a:endParaRPr>
            </a:p>
          </p:txBody>
        </p:sp>
        <p:sp>
          <p:nvSpPr>
            <p:cNvPr id="86" name="Freeform 62"/>
            <p:cNvSpPr>
              <a:spLocks/>
            </p:cNvSpPr>
            <p:nvPr/>
          </p:nvSpPr>
          <p:spPr bwMode="auto">
            <a:xfrm rot="3222612">
              <a:off x="5856172" y="2440757"/>
              <a:ext cx="817563" cy="858838"/>
            </a:xfrm>
            <a:custGeom>
              <a:avLst/>
              <a:gdLst/>
              <a:ahLst/>
              <a:cxnLst>
                <a:cxn ang="0">
                  <a:pos x="102" y="192"/>
                </a:cxn>
                <a:cxn ang="0">
                  <a:pos x="112" y="0"/>
                </a:cxn>
                <a:cxn ang="0">
                  <a:pos x="97" y="190"/>
                </a:cxn>
                <a:cxn ang="0">
                  <a:pos x="0" y="115"/>
                </a:cxn>
                <a:cxn ang="0">
                  <a:pos x="97" y="193"/>
                </a:cxn>
                <a:cxn ang="0">
                  <a:pos x="17" y="207"/>
                </a:cxn>
                <a:cxn ang="0">
                  <a:pos x="99" y="196"/>
                </a:cxn>
                <a:cxn ang="0">
                  <a:pos x="176" y="229"/>
                </a:cxn>
                <a:cxn ang="0">
                  <a:pos x="103" y="195"/>
                </a:cxn>
                <a:cxn ang="0">
                  <a:pos x="218" y="160"/>
                </a:cxn>
                <a:cxn ang="0">
                  <a:pos x="102" y="192"/>
                </a:cxn>
              </a:cxnLst>
              <a:rect l="0" t="0" r="r" b="b"/>
              <a:pathLst>
                <a:path w="218" h="229">
                  <a:moveTo>
                    <a:pt x="102" y="192"/>
                  </a:moveTo>
                  <a:cubicBezTo>
                    <a:pt x="98" y="172"/>
                    <a:pt x="85" y="115"/>
                    <a:pt x="112" y="0"/>
                  </a:cubicBezTo>
                  <a:cubicBezTo>
                    <a:pt x="95" y="64"/>
                    <a:pt x="82" y="119"/>
                    <a:pt x="97" y="190"/>
                  </a:cubicBezTo>
                  <a:cubicBezTo>
                    <a:pt x="97" y="190"/>
                    <a:pt x="35" y="174"/>
                    <a:pt x="0" y="115"/>
                  </a:cubicBezTo>
                  <a:cubicBezTo>
                    <a:pt x="0" y="115"/>
                    <a:pt x="17" y="162"/>
                    <a:pt x="97" y="193"/>
                  </a:cubicBezTo>
                  <a:cubicBezTo>
                    <a:pt x="97" y="193"/>
                    <a:pt x="83" y="216"/>
                    <a:pt x="17" y="207"/>
                  </a:cubicBezTo>
                  <a:cubicBezTo>
                    <a:pt x="17" y="207"/>
                    <a:pt x="62" y="220"/>
                    <a:pt x="99" y="196"/>
                  </a:cubicBezTo>
                  <a:cubicBezTo>
                    <a:pt x="99" y="196"/>
                    <a:pt x="121" y="228"/>
                    <a:pt x="176" y="229"/>
                  </a:cubicBezTo>
                  <a:cubicBezTo>
                    <a:pt x="139" y="227"/>
                    <a:pt x="111" y="211"/>
                    <a:pt x="103" y="195"/>
                  </a:cubicBezTo>
                  <a:cubicBezTo>
                    <a:pt x="149" y="195"/>
                    <a:pt x="197" y="179"/>
                    <a:pt x="218" y="160"/>
                  </a:cubicBezTo>
                  <a:cubicBezTo>
                    <a:pt x="187" y="184"/>
                    <a:pt x="124" y="194"/>
                    <a:pt x="102" y="192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Calibri" pitchFamily="34" charset="0"/>
              </a:endParaRPr>
            </a:p>
          </p:txBody>
        </p:sp>
      </p:grpSp>
      <p:sp>
        <p:nvSpPr>
          <p:cNvPr id="93" name="TextBox 92"/>
          <p:cNvSpPr txBox="1"/>
          <p:nvPr/>
        </p:nvSpPr>
        <p:spPr>
          <a:xfrm>
            <a:off x="1600200" y="5555675"/>
            <a:ext cx="186563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 smtClean="0">
                <a:latin typeface="Calibri" pitchFamily="34" charset="0"/>
              </a:rPr>
              <a:t>2006 Start up</a:t>
            </a:r>
            <a:endParaRPr lang="en-US" sz="2400" dirty="0">
              <a:latin typeface="Calibri" pitchFamily="34" charset="0"/>
            </a:endParaRPr>
          </a:p>
        </p:txBody>
      </p:sp>
      <p:sp>
        <p:nvSpPr>
          <p:cNvPr id="94" name="TextBox 93"/>
          <p:cNvSpPr txBox="1"/>
          <p:nvPr/>
        </p:nvSpPr>
        <p:spPr>
          <a:xfrm>
            <a:off x="6934200" y="3726875"/>
            <a:ext cx="159479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 smtClean="0">
                <a:latin typeface="Calibri" pitchFamily="34" charset="0"/>
              </a:rPr>
              <a:t>2007 </a:t>
            </a:r>
          </a:p>
          <a:p>
            <a:r>
              <a:rPr lang="en-US" sz="2400" dirty="0" smtClean="0">
                <a:latin typeface="Calibri" pitchFamily="34" charset="0"/>
              </a:rPr>
              <a:t>Break-even</a:t>
            </a:r>
            <a:endParaRPr lang="en-US" sz="2400" dirty="0">
              <a:latin typeface="Calibri" pitchFamily="34" charset="0"/>
            </a:endParaRPr>
          </a:p>
        </p:txBody>
      </p:sp>
      <p:sp>
        <p:nvSpPr>
          <p:cNvPr id="95" name="TextBox 94"/>
          <p:cNvSpPr txBox="1"/>
          <p:nvPr/>
        </p:nvSpPr>
        <p:spPr>
          <a:xfrm>
            <a:off x="914402" y="3879275"/>
            <a:ext cx="2542811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2400" dirty="0" smtClean="0">
                <a:latin typeface="Calibri" pitchFamily="34" charset="0"/>
              </a:rPr>
              <a:t>2008 </a:t>
            </a:r>
          </a:p>
          <a:p>
            <a:pPr algn="r"/>
            <a:r>
              <a:rPr lang="en-US" sz="2400" dirty="0" smtClean="0">
                <a:latin typeface="Calibri" pitchFamily="34" charset="0"/>
              </a:rPr>
              <a:t>Channel expansion</a:t>
            </a:r>
            <a:endParaRPr lang="en-US" sz="2400" dirty="0">
              <a:latin typeface="Calibri" pitchFamily="34" charset="0"/>
            </a:endParaRPr>
          </a:p>
        </p:txBody>
      </p:sp>
      <p:sp>
        <p:nvSpPr>
          <p:cNvPr id="96" name="TextBox 95"/>
          <p:cNvSpPr txBox="1"/>
          <p:nvPr/>
        </p:nvSpPr>
        <p:spPr>
          <a:xfrm>
            <a:off x="5943600" y="2279075"/>
            <a:ext cx="2470163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 smtClean="0">
                <a:latin typeface="Calibri" pitchFamily="34" charset="0"/>
              </a:rPr>
              <a:t>2010 </a:t>
            </a:r>
          </a:p>
          <a:p>
            <a:r>
              <a:rPr lang="en-US" sz="2400" dirty="0" smtClean="0">
                <a:latin typeface="Calibri" pitchFamily="34" charset="0"/>
              </a:rPr>
              <a:t>Franchise creation</a:t>
            </a:r>
            <a:endParaRPr lang="en-US" sz="2400" dirty="0">
              <a:latin typeface="Calibri" pitchFamily="34" charset="0"/>
            </a:endParaRPr>
          </a:p>
        </p:txBody>
      </p:sp>
      <p:sp>
        <p:nvSpPr>
          <p:cNvPr id="97" name="TextBox 96"/>
          <p:cNvSpPr txBox="1"/>
          <p:nvPr/>
        </p:nvSpPr>
        <p:spPr>
          <a:xfrm>
            <a:off x="3048000" y="1136075"/>
            <a:ext cx="232801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 smtClean="0">
                <a:latin typeface="Calibri" pitchFamily="34" charset="0"/>
              </a:rPr>
              <a:t>Today</a:t>
            </a:r>
          </a:p>
          <a:p>
            <a:r>
              <a:rPr lang="en-US" sz="2400" dirty="0" smtClean="0">
                <a:latin typeface="Calibri" pitchFamily="34" charset="0"/>
              </a:rPr>
              <a:t>Global expansion</a:t>
            </a:r>
            <a:endParaRPr lang="en-US" sz="2400" dirty="0">
              <a:latin typeface="Calibri" pitchFamily="34" charset="0"/>
            </a:endParaRPr>
          </a:p>
        </p:txBody>
      </p:sp>
      <p:sp>
        <p:nvSpPr>
          <p:cNvPr id="98" name="TextBox 97"/>
          <p:cNvSpPr txBox="1"/>
          <p:nvPr/>
        </p:nvSpPr>
        <p:spPr>
          <a:xfrm>
            <a:off x="555008" y="1571189"/>
            <a:ext cx="1378326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000" b="1" dirty="0" smtClean="0">
                <a:latin typeface="Calibri" pitchFamily="34" charset="0"/>
              </a:rPr>
              <a:t>GOAL</a:t>
            </a:r>
            <a:endParaRPr lang="en-US" sz="4000" b="1" dirty="0">
              <a:latin typeface="Calibri" pitchFamily="34" charset="0"/>
            </a:endParaRPr>
          </a:p>
        </p:txBody>
      </p:sp>
      <p:sp>
        <p:nvSpPr>
          <p:cNvPr id="33" name="Title 32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715962"/>
          </a:xfrm>
        </p:spPr>
        <p:txBody>
          <a:bodyPr/>
          <a:lstStyle/>
          <a:p>
            <a:r>
              <a:rPr lang="en-US" dirty="0" smtClean="0"/>
              <a:t>Your Title Text Here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863362676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4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500"/>
                            </p:stCondLst>
                            <p:childTnLst>
                              <p:par>
                                <p:cTn id="1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1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500"/>
                            </p:stCondLst>
                            <p:childTnLst>
                              <p:par>
                                <p:cTn id="2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1000"/>
                                        <p:tgtEl>
                                          <p:spTgt spid="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0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500"/>
                            </p:stCondLst>
                            <p:childTnLst>
                              <p:par>
                                <p:cTn id="3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10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9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500"/>
                            </p:stCondLst>
                            <p:childTnLst>
                              <p:par>
                                <p:cTn id="4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10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>
                      <p:stCondLst>
                        <p:cond delay="indefinite"/>
                      </p:stCondLst>
                      <p:childTnLst>
                        <p:par>
                          <p:cTn id="45" fill="hold">
                            <p:stCondLst>
                              <p:cond delay="0"/>
                            </p:stCondLst>
                            <p:childTnLst>
                              <p:par>
                                <p:cTn id="46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8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500"/>
                            </p:stCondLst>
                            <p:childTnLst>
                              <p:par>
                                <p:cTn id="5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10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122" grpId="0" animBg="1"/>
      <p:bldP spid="93" grpId="0"/>
      <p:bldP spid="94" grpId="0"/>
      <p:bldP spid="95" grpId="0"/>
      <p:bldP spid="96" grpId="0"/>
      <p:bldP spid="97" grpId="0"/>
    </p:bldLst>
  </p:timing>
</p:sld>
</file>

<file path=ppt/slides/slide2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50888"/>
            <a:ext cx="8229600" cy="1143000"/>
          </a:xfrm>
        </p:spPr>
        <p:txBody>
          <a:bodyPr>
            <a:normAutofit/>
          </a:bodyPr>
          <a:lstStyle/>
          <a:p>
            <a:r>
              <a:rPr lang="en-US" sz="4000" dirty="0" smtClean="0">
                <a:latin typeface="Franklin Gothic Medium Cond" pitchFamily="34" charset="0"/>
              </a:rPr>
              <a:t>How we achieved the goal</a:t>
            </a:r>
            <a:endParaRPr lang="en-US" sz="4000" dirty="0">
              <a:latin typeface="Franklin Gothic Medium Cond" pitchFamily="34" charset="0"/>
            </a:endParaRPr>
          </a:p>
        </p:txBody>
      </p:sp>
      <p:sp>
        <p:nvSpPr>
          <p:cNvPr id="3091" name="Freeform 19"/>
          <p:cNvSpPr>
            <a:spLocks/>
          </p:cNvSpPr>
          <p:nvPr/>
        </p:nvSpPr>
        <p:spPr bwMode="auto">
          <a:xfrm>
            <a:off x="5222875" y="4245350"/>
            <a:ext cx="3006725" cy="1860550"/>
          </a:xfrm>
          <a:custGeom>
            <a:avLst/>
            <a:gdLst/>
            <a:ahLst/>
            <a:cxnLst>
              <a:cxn ang="0">
                <a:pos x="906" y="0"/>
              </a:cxn>
              <a:cxn ang="0">
                <a:pos x="1002" y="18"/>
              </a:cxn>
              <a:cxn ang="0">
                <a:pos x="1168" y="40"/>
              </a:cxn>
              <a:cxn ang="0">
                <a:pos x="1320" y="84"/>
              </a:cxn>
              <a:cxn ang="0">
                <a:pos x="1454" y="142"/>
              </a:cxn>
              <a:cxn ang="0">
                <a:pos x="1568" y="216"/>
              </a:cxn>
              <a:cxn ang="0">
                <a:pos x="1660" y="302"/>
              </a:cxn>
              <a:cxn ang="0">
                <a:pos x="1722" y="400"/>
              </a:cxn>
              <a:cxn ang="0">
                <a:pos x="1756" y="504"/>
              </a:cxn>
              <a:cxn ang="0">
                <a:pos x="1760" y="588"/>
              </a:cxn>
              <a:cxn ang="0">
                <a:pos x="1734" y="696"/>
              </a:cxn>
              <a:cxn ang="0">
                <a:pos x="1676" y="796"/>
              </a:cxn>
              <a:cxn ang="0">
                <a:pos x="1588" y="886"/>
              </a:cxn>
              <a:cxn ang="0">
                <a:pos x="1476" y="964"/>
              </a:cxn>
              <a:cxn ang="0">
                <a:pos x="1344" y="1028"/>
              </a:cxn>
              <a:cxn ang="0">
                <a:pos x="1192" y="1074"/>
              </a:cxn>
              <a:cxn ang="0">
                <a:pos x="1026" y="1100"/>
              </a:cxn>
              <a:cxn ang="0">
                <a:pos x="894" y="1106"/>
              </a:cxn>
              <a:cxn ang="0">
                <a:pos x="720" y="1096"/>
              </a:cxn>
              <a:cxn ang="0">
                <a:pos x="556" y="1064"/>
              </a:cxn>
              <a:cxn ang="0">
                <a:pos x="410" y="1012"/>
              </a:cxn>
              <a:cxn ang="0">
                <a:pos x="282" y="946"/>
              </a:cxn>
              <a:cxn ang="0">
                <a:pos x="176" y="866"/>
              </a:cxn>
              <a:cxn ang="0">
                <a:pos x="96" y="772"/>
              </a:cxn>
              <a:cxn ang="0">
                <a:pos x="44" y="670"/>
              </a:cxn>
              <a:cxn ang="0">
                <a:pos x="28" y="560"/>
              </a:cxn>
              <a:cxn ang="0">
                <a:pos x="46" y="448"/>
              </a:cxn>
              <a:cxn ang="0">
                <a:pos x="46" y="406"/>
              </a:cxn>
              <a:cxn ang="0">
                <a:pos x="12" y="494"/>
              </a:cxn>
              <a:cxn ang="0">
                <a:pos x="0" y="586"/>
              </a:cxn>
              <a:cxn ang="0">
                <a:pos x="12" y="676"/>
              </a:cxn>
              <a:cxn ang="0">
                <a:pos x="58" y="788"/>
              </a:cxn>
              <a:cxn ang="0">
                <a:pos x="138" y="890"/>
              </a:cxn>
              <a:cxn ang="0">
                <a:pos x="246" y="980"/>
              </a:cxn>
              <a:cxn ang="0">
                <a:pos x="380" y="1056"/>
              </a:cxn>
              <a:cxn ang="0">
                <a:pos x="536" y="1116"/>
              </a:cxn>
              <a:cxn ang="0">
                <a:pos x="710" y="1154"/>
              </a:cxn>
              <a:cxn ang="0">
                <a:pos x="898" y="1172"/>
              </a:cxn>
              <a:cxn ang="0">
                <a:pos x="1044" y="1170"/>
              </a:cxn>
              <a:cxn ang="0">
                <a:pos x="1228" y="1146"/>
              </a:cxn>
              <a:cxn ang="0">
                <a:pos x="1398" y="1102"/>
              </a:cxn>
              <a:cxn ang="0">
                <a:pos x="1550" y="1038"/>
              </a:cxn>
              <a:cxn ang="0">
                <a:pos x="1678" y="960"/>
              </a:cxn>
              <a:cxn ang="0">
                <a:pos x="1780" y="866"/>
              </a:cxn>
              <a:cxn ang="0">
                <a:pos x="1852" y="760"/>
              </a:cxn>
              <a:cxn ang="0">
                <a:pos x="1890" y="646"/>
              </a:cxn>
              <a:cxn ang="0">
                <a:pos x="1892" y="556"/>
              </a:cxn>
              <a:cxn ang="0">
                <a:pos x="1864" y="440"/>
              </a:cxn>
              <a:cxn ang="0">
                <a:pos x="1800" y="332"/>
              </a:cxn>
              <a:cxn ang="0">
                <a:pos x="1706" y="236"/>
              </a:cxn>
              <a:cxn ang="0">
                <a:pos x="1584" y="152"/>
              </a:cxn>
              <a:cxn ang="0">
                <a:pos x="1438" y="84"/>
              </a:cxn>
              <a:cxn ang="0">
                <a:pos x="1272" y="36"/>
              </a:cxn>
              <a:cxn ang="0">
                <a:pos x="1092" y="6"/>
              </a:cxn>
              <a:cxn ang="0">
                <a:pos x="948" y="0"/>
              </a:cxn>
            </a:cxnLst>
            <a:rect l="0" t="0" r="r" b="b"/>
            <a:pathLst>
              <a:path w="1894" h="1172">
                <a:moveTo>
                  <a:pt x="948" y="0"/>
                </a:moveTo>
                <a:lnTo>
                  <a:pt x="948" y="0"/>
                </a:lnTo>
                <a:lnTo>
                  <a:pt x="906" y="0"/>
                </a:lnTo>
                <a:lnTo>
                  <a:pt x="906" y="0"/>
                </a:lnTo>
                <a:lnTo>
                  <a:pt x="916" y="14"/>
                </a:lnTo>
                <a:lnTo>
                  <a:pt x="916" y="14"/>
                </a:lnTo>
                <a:lnTo>
                  <a:pt x="960" y="14"/>
                </a:lnTo>
                <a:lnTo>
                  <a:pt x="1002" y="18"/>
                </a:lnTo>
                <a:lnTo>
                  <a:pt x="1044" y="22"/>
                </a:lnTo>
                <a:lnTo>
                  <a:pt x="1086" y="26"/>
                </a:lnTo>
                <a:lnTo>
                  <a:pt x="1128" y="32"/>
                </a:lnTo>
                <a:lnTo>
                  <a:pt x="1168" y="40"/>
                </a:lnTo>
                <a:lnTo>
                  <a:pt x="1206" y="50"/>
                </a:lnTo>
                <a:lnTo>
                  <a:pt x="1246" y="60"/>
                </a:lnTo>
                <a:lnTo>
                  <a:pt x="1282" y="70"/>
                </a:lnTo>
                <a:lnTo>
                  <a:pt x="1320" y="84"/>
                </a:lnTo>
                <a:lnTo>
                  <a:pt x="1354" y="96"/>
                </a:lnTo>
                <a:lnTo>
                  <a:pt x="1388" y="110"/>
                </a:lnTo>
                <a:lnTo>
                  <a:pt x="1422" y="126"/>
                </a:lnTo>
                <a:lnTo>
                  <a:pt x="1454" y="142"/>
                </a:lnTo>
                <a:lnTo>
                  <a:pt x="1484" y="160"/>
                </a:lnTo>
                <a:lnTo>
                  <a:pt x="1514" y="178"/>
                </a:lnTo>
                <a:lnTo>
                  <a:pt x="1542" y="196"/>
                </a:lnTo>
                <a:lnTo>
                  <a:pt x="1568" y="216"/>
                </a:lnTo>
                <a:lnTo>
                  <a:pt x="1594" y="236"/>
                </a:lnTo>
                <a:lnTo>
                  <a:pt x="1616" y="258"/>
                </a:lnTo>
                <a:lnTo>
                  <a:pt x="1638" y="280"/>
                </a:lnTo>
                <a:lnTo>
                  <a:pt x="1660" y="302"/>
                </a:lnTo>
                <a:lnTo>
                  <a:pt x="1678" y="326"/>
                </a:lnTo>
                <a:lnTo>
                  <a:pt x="1694" y="350"/>
                </a:lnTo>
                <a:lnTo>
                  <a:pt x="1710" y="374"/>
                </a:lnTo>
                <a:lnTo>
                  <a:pt x="1722" y="400"/>
                </a:lnTo>
                <a:lnTo>
                  <a:pt x="1734" y="424"/>
                </a:lnTo>
                <a:lnTo>
                  <a:pt x="1744" y="452"/>
                </a:lnTo>
                <a:lnTo>
                  <a:pt x="1750" y="478"/>
                </a:lnTo>
                <a:lnTo>
                  <a:pt x="1756" y="504"/>
                </a:lnTo>
                <a:lnTo>
                  <a:pt x="1760" y="532"/>
                </a:lnTo>
                <a:lnTo>
                  <a:pt x="1760" y="560"/>
                </a:lnTo>
                <a:lnTo>
                  <a:pt x="1760" y="560"/>
                </a:lnTo>
                <a:lnTo>
                  <a:pt x="1760" y="588"/>
                </a:lnTo>
                <a:lnTo>
                  <a:pt x="1756" y="616"/>
                </a:lnTo>
                <a:lnTo>
                  <a:pt x="1750" y="642"/>
                </a:lnTo>
                <a:lnTo>
                  <a:pt x="1744" y="670"/>
                </a:lnTo>
                <a:lnTo>
                  <a:pt x="1734" y="696"/>
                </a:lnTo>
                <a:lnTo>
                  <a:pt x="1722" y="722"/>
                </a:lnTo>
                <a:lnTo>
                  <a:pt x="1708" y="748"/>
                </a:lnTo>
                <a:lnTo>
                  <a:pt x="1692" y="772"/>
                </a:lnTo>
                <a:lnTo>
                  <a:pt x="1676" y="796"/>
                </a:lnTo>
                <a:lnTo>
                  <a:pt x="1656" y="820"/>
                </a:lnTo>
                <a:lnTo>
                  <a:pt x="1636" y="844"/>
                </a:lnTo>
                <a:lnTo>
                  <a:pt x="1612" y="866"/>
                </a:lnTo>
                <a:lnTo>
                  <a:pt x="1588" y="886"/>
                </a:lnTo>
                <a:lnTo>
                  <a:pt x="1562" y="908"/>
                </a:lnTo>
                <a:lnTo>
                  <a:pt x="1536" y="928"/>
                </a:lnTo>
                <a:lnTo>
                  <a:pt x="1506" y="946"/>
                </a:lnTo>
                <a:lnTo>
                  <a:pt x="1476" y="964"/>
                </a:lnTo>
                <a:lnTo>
                  <a:pt x="1446" y="982"/>
                </a:lnTo>
                <a:lnTo>
                  <a:pt x="1412" y="998"/>
                </a:lnTo>
                <a:lnTo>
                  <a:pt x="1378" y="1012"/>
                </a:lnTo>
                <a:lnTo>
                  <a:pt x="1344" y="1028"/>
                </a:lnTo>
                <a:lnTo>
                  <a:pt x="1308" y="1040"/>
                </a:lnTo>
                <a:lnTo>
                  <a:pt x="1270" y="1052"/>
                </a:lnTo>
                <a:lnTo>
                  <a:pt x="1232" y="1064"/>
                </a:lnTo>
                <a:lnTo>
                  <a:pt x="1192" y="1074"/>
                </a:lnTo>
                <a:lnTo>
                  <a:pt x="1152" y="1082"/>
                </a:lnTo>
                <a:lnTo>
                  <a:pt x="1110" y="1090"/>
                </a:lnTo>
                <a:lnTo>
                  <a:pt x="1068" y="1096"/>
                </a:lnTo>
                <a:lnTo>
                  <a:pt x="1026" y="1100"/>
                </a:lnTo>
                <a:lnTo>
                  <a:pt x="982" y="1104"/>
                </a:lnTo>
                <a:lnTo>
                  <a:pt x="938" y="1106"/>
                </a:lnTo>
                <a:lnTo>
                  <a:pt x="894" y="1106"/>
                </a:lnTo>
                <a:lnTo>
                  <a:pt x="894" y="1106"/>
                </a:lnTo>
                <a:lnTo>
                  <a:pt x="850" y="1106"/>
                </a:lnTo>
                <a:lnTo>
                  <a:pt x="806" y="1104"/>
                </a:lnTo>
                <a:lnTo>
                  <a:pt x="762" y="1100"/>
                </a:lnTo>
                <a:lnTo>
                  <a:pt x="720" y="1096"/>
                </a:lnTo>
                <a:lnTo>
                  <a:pt x="678" y="1090"/>
                </a:lnTo>
                <a:lnTo>
                  <a:pt x="636" y="1082"/>
                </a:lnTo>
                <a:lnTo>
                  <a:pt x="596" y="1074"/>
                </a:lnTo>
                <a:lnTo>
                  <a:pt x="556" y="1064"/>
                </a:lnTo>
                <a:lnTo>
                  <a:pt x="518" y="1052"/>
                </a:lnTo>
                <a:lnTo>
                  <a:pt x="480" y="1040"/>
                </a:lnTo>
                <a:lnTo>
                  <a:pt x="444" y="1028"/>
                </a:lnTo>
                <a:lnTo>
                  <a:pt x="410" y="1012"/>
                </a:lnTo>
                <a:lnTo>
                  <a:pt x="376" y="998"/>
                </a:lnTo>
                <a:lnTo>
                  <a:pt x="342" y="982"/>
                </a:lnTo>
                <a:lnTo>
                  <a:pt x="312" y="964"/>
                </a:lnTo>
                <a:lnTo>
                  <a:pt x="282" y="946"/>
                </a:lnTo>
                <a:lnTo>
                  <a:pt x="252" y="928"/>
                </a:lnTo>
                <a:lnTo>
                  <a:pt x="226" y="908"/>
                </a:lnTo>
                <a:lnTo>
                  <a:pt x="200" y="886"/>
                </a:lnTo>
                <a:lnTo>
                  <a:pt x="176" y="866"/>
                </a:lnTo>
                <a:lnTo>
                  <a:pt x="152" y="844"/>
                </a:lnTo>
                <a:lnTo>
                  <a:pt x="132" y="820"/>
                </a:lnTo>
                <a:lnTo>
                  <a:pt x="112" y="796"/>
                </a:lnTo>
                <a:lnTo>
                  <a:pt x="96" y="772"/>
                </a:lnTo>
                <a:lnTo>
                  <a:pt x="80" y="748"/>
                </a:lnTo>
                <a:lnTo>
                  <a:pt x="66" y="722"/>
                </a:lnTo>
                <a:lnTo>
                  <a:pt x="54" y="696"/>
                </a:lnTo>
                <a:lnTo>
                  <a:pt x="44" y="670"/>
                </a:lnTo>
                <a:lnTo>
                  <a:pt x="38" y="642"/>
                </a:lnTo>
                <a:lnTo>
                  <a:pt x="32" y="616"/>
                </a:lnTo>
                <a:lnTo>
                  <a:pt x="28" y="588"/>
                </a:lnTo>
                <a:lnTo>
                  <a:pt x="28" y="560"/>
                </a:lnTo>
                <a:lnTo>
                  <a:pt x="28" y="560"/>
                </a:lnTo>
                <a:lnTo>
                  <a:pt x="30" y="522"/>
                </a:lnTo>
                <a:lnTo>
                  <a:pt x="36" y="484"/>
                </a:lnTo>
                <a:lnTo>
                  <a:pt x="46" y="448"/>
                </a:lnTo>
                <a:lnTo>
                  <a:pt x="60" y="412"/>
                </a:lnTo>
                <a:lnTo>
                  <a:pt x="60" y="412"/>
                </a:lnTo>
                <a:lnTo>
                  <a:pt x="46" y="406"/>
                </a:lnTo>
                <a:lnTo>
                  <a:pt x="46" y="406"/>
                </a:lnTo>
                <a:lnTo>
                  <a:pt x="36" y="428"/>
                </a:lnTo>
                <a:lnTo>
                  <a:pt x="26" y="450"/>
                </a:lnTo>
                <a:lnTo>
                  <a:pt x="18" y="472"/>
                </a:lnTo>
                <a:lnTo>
                  <a:pt x="12" y="494"/>
                </a:lnTo>
                <a:lnTo>
                  <a:pt x="8" y="516"/>
                </a:lnTo>
                <a:lnTo>
                  <a:pt x="4" y="540"/>
                </a:lnTo>
                <a:lnTo>
                  <a:pt x="2" y="562"/>
                </a:lnTo>
                <a:lnTo>
                  <a:pt x="0" y="586"/>
                </a:lnTo>
                <a:lnTo>
                  <a:pt x="0" y="586"/>
                </a:lnTo>
                <a:lnTo>
                  <a:pt x="2" y="616"/>
                </a:lnTo>
                <a:lnTo>
                  <a:pt x="6" y="646"/>
                </a:lnTo>
                <a:lnTo>
                  <a:pt x="12" y="676"/>
                </a:lnTo>
                <a:lnTo>
                  <a:pt x="20" y="704"/>
                </a:lnTo>
                <a:lnTo>
                  <a:pt x="30" y="732"/>
                </a:lnTo>
                <a:lnTo>
                  <a:pt x="44" y="760"/>
                </a:lnTo>
                <a:lnTo>
                  <a:pt x="58" y="788"/>
                </a:lnTo>
                <a:lnTo>
                  <a:pt x="76" y="814"/>
                </a:lnTo>
                <a:lnTo>
                  <a:pt x="94" y="840"/>
                </a:lnTo>
                <a:lnTo>
                  <a:pt x="114" y="866"/>
                </a:lnTo>
                <a:lnTo>
                  <a:pt x="138" y="890"/>
                </a:lnTo>
                <a:lnTo>
                  <a:pt x="162" y="914"/>
                </a:lnTo>
                <a:lnTo>
                  <a:pt x="188" y="938"/>
                </a:lnTo>
                <a:lnTo>
                  <a:pt x="216" y="960"/>
                </a:lnTo>
                <a:lnTo>
                  <a:pt x="246" y="980"/>
                </a:lnTo>
                <a:lnTo>
                  <a:pt x="278" y="1002"/>
                </a:lnTo>
                <a:lnTo>
                  <a:pt x="310" y="1020"/>
                </a:lnTo>
                <a:lnTo>
                  <a:pt x="346" y="1038"/>
                </a:lnTo>
                <a:lnTo>
                  <a:pt x="380" y="1056"/>
                </a:lnTo>
                <a:lnTo>
                  <a:pt x="418" y="1072"/>
                </a:lnTo>
                <a:lnTo>
                  <a:pt x="456" y="1088"/>
                </a:lnTo>
                <a:lnTo>
                  <a:pt x="496" y="1102"/>
                </a:lnTo>
                <a:lnTo>
                  <a:pt x="536" y="1116"/>
                </a:lnTo>
                <a:lnTo>
                  <a:pt x="578" y="1126"/>
                </a:lnTo>
                <a:lnTo>
                  <a:pt x="622" y="1138"/>
                </a:lnTo>
                <a:lnTo>
                  <a:pt x="666" y="1146"/>
                </a:lnTo>
                <a:lnTo>
                  <a:pt x="710" y="1154"/>
                </a:lnTo>
                <a:lnTo>
                  <a:pt x="756" y="1160"/>
                </a:lnTo>
                <a:lnTo>
                  <a:pt x="804" y="1166"/>
                </a:lnTo>
                <a:lnTo>
                  <a:pt x="850" y="1170"/>
                </a:lnTo>
                <a:lnTo>
                  <a:pt x="898" y="1172"/>
                </a:lnTo>
                <a:lnTo>
                  <a:pt x="948" y="1172"/>
                </a:lnTo>
                <a:lnTo>
                  <a:pt x="948" y="1172"/>
                </a:lnTo>
                <a:lnTo>
                  <a:pt x="996" y="1172"/>
                </a:lnTo>
                <a:lnTo>
                  <a:pt x="1044" y="1170"/>
                </a:lnTo>
                <a:lnTo>
                  <a:pt x="1092" y="1166"/>
                </a:lnTo>
                <a:lnTo>
                  <a:pt x="1138" y="1160"/>
                </a:lnTo>
                <a:lnTo>
                  <a:pt x="1184" y="1154"/>
                </a:lnTo>
                <a:lnTo>
                  <a:pt x="1228" y="1146"/>
                </a:lnTo>
                <a:lnTo>
                  <a:pt x="1272" y="1138"/>
                </a:lnTo>
                <a:lnTo>
                  <a:pt x="1316" y="1126"/>
                </a:lnTo>
                <a:lnTo>
                  <a:pt x="1358" y="1116"/>
                </a:lnTo>
                <a:lnTo>
                  <a:pt x="1398" y="1102"/>
                </a:lnTo>
                <a:lnTo>
                  <a:pt x="1438" y="1088"/>
                </a:lnTo>
                <a:lnTo>
                  <a:pt x="1476" y="1072"/>
                </a:lnTo>
                <a:lnTo>
                  <a:pt x="1514" y="1056"/>
                </a:lnTo>
                <a:lnTo>
                  <a:pt x="1550" y="1038"/>
                </a:lnTo>
                <a:lnTo>
                  <a:pt x="1584" y="1020"/>
                </a:lnTo>
                <a:lnTo>
                  <a:pt x="1616" y="1002"/>
                </a:lnTo>
                <a:lnTo>
                  <a:pt x="1648" y="980"/>
                </a:lnTo>
                <a:lnTo>
                  <a:pt x="1678" y="960"/>
                </a:lnTo>
                <a:lnTo>
                  <a:pt x="1706" y="938"/>
                </a:lnTo>
                <a:lnTo>
                  <a:pt x="1732" y="914"/>
                </a:lnTo>
                <a:lnTo>
                  <a:pt x="1756" y="890"/>
                </a:lnTo>
                <a:lnTo>
                  <a:pt x="1780" y="866"/>
                </a:lnTo>
                <a:lnTo>
                  <a:pt x="1800" y="840"/>
                </a:lnTo>
                <a:lnTo>
                  <a:pt x="1820" y="814"/>
                </a:lnTo>
                <a:lnTo>
                  <a:pt x="1836" y="788"/>
                </a:lnTo>
                <a:lnTo>
                  <a:pt x="1852" y="760"/>
                </a:lnTo>
                <a:lnTo>
                  <a:pt x="1864" y="732"/>
                </a:lnTo>
                <a:lnTo>
                  <a:pt x="1874" y="704"/>
                </a:lnTo>
                <a:lnTo>
                  <a:pt x="1884" y="676"/>
                </a:lnTo>
                <a:lnTo>
                  <a:pt x="1890" y="646"/>
                </a:lnTo>
                <a:lnTo>
                  <a:pt x="1892" y="616"/>
                </a:lnTo>
                <a:lnTo>
                  <a:pt x="1894" y="586"/>
                </a:lnTo>
                <a:lnTo>
                  <a:pt x="1894" y="586"/>
                </a:lnTo>
                <a:lnTo>
                  <a:pt x="1892" y="556"/>
                </a:lnTo>
                <a:lnTo>
                  <a:pt x="1890" y="526"/>
                </a:lnTo>
                <a:lnTo>
                  <a:pt x="1884" y="496"/>
                </a:lnTo>
                <a:lnTo>
                  <a:pt x="1874" y="468"/>
                </a:lnTo>
                <a:lnTo>
                  <a:pt x="1864" y="440"/>
                </a:lnTo>
                <a:lnTo>
                  <a:pt x="1852" y="412"/>
                </a:lnTo>
                <a:lnTo>
                  <a:pt x="1836" y="384"/>
                </a:lnTo>
                <a:lnTo>
                  <a:pt x="1820" y="358"/>
                </a:lnTo>
                <a:lnTo>
                  <a:pt x="1800" y="332"/>
                </a:lnTo>
                <a:lnTo>
                  <a:pt x="1780" y="306"/>
                </a:lnTo>
                <a:lnTo>
                  <a:pt x="1756" y="282"/>
                </a:lnTo>
                <a:lnTo>
                  <a:pt x="1732" y="258"/>
                </a:lnTo>
                <a:lnTo>
                  <a:pt x="1706" y="236"/>
                </a:lnTo>
                <a:lnTo>
                  <a:pt x="1678" y="214"/>
                </a:lnTo>
                <a:lnTo>
                  <a:pt x="1648" y="192"/>
                </a:lnTo>
                <a:lnTo>
                  <a:pt x="1616" y="172"/>
                </a:lnTo>
                <a:lnTo>
                  <a:pt x="1584" y="152"/>
                </a:lnTo>
                <a:lnTo>
                  <a:pt x="1550" y="134"/>
                </a:lnTo>
                <a:lnTo>
                  <a:pt x="1514" y="116"/>
                </a:lnTo>
                <a:lnTo>
                  <a:pt x="1476" y="100"/>
                </a:lnTo>
                <a:lnTo>
                  <a:pt x="1438" y="84"/>
                </a:lnTo>
                <a:lnTo>
                  <a:pt x="1398" y="70"/>
                </a:lnTo>
                <a:lnTo>
                  <a:pt x="1358" y="58"/>
                </a:lnTo>
                <a:lnTo>
                  <a:pt x="1316" y="46"/>
                </a:lnTo>
                <a:lnTo>
                  <a:pt x="1272" y="36"/>
                </a:lnTo>
                <a:lnTo>
                  <a:pt x="1228" y="26"/>
                </a:lnTo>
                <a:lnTo>
                  <a:pt x="1184" y="18"/>
                </a:lnTo>
                <a:lnTo>
                  <a:pt x="1138" y="12"/>
                </a:lnTo>
                <a:lnTo>
                  <a:pt x="1092" y="6"/>
                </a:lnTo>
                <a:lnTo>
                  <a:pt x="1044" y="2"/>
                </a:lnTo>
                <a:lnTo>
                  <a:pt x="996" y="0"/>
                </a:lnTo>
                <a:lnTo>
                  <a:pt x="948" y="0"/>
                </a:lnTo>
                <a:lnTo>
                  <a:pt x="948" y="0"/>
                </a:lnTo>
                <a:close/>
              </a:path>
            </a:pathLst>
          </a:custGeom>
          <a:solidFill>
            <a:schemeClr val="bg2">
              <a:lumMod val="25000"/>
            </a:schemeClr>
          </a:solidFill>
          <a:ln w="8">
            <a:solidFill>
              <a:srgbClr val="000000"/>
            </a:solidFill>
            <a:prstDash val="solid"/>
            <a:round/>
            <a:headEnd/>
            <a:tailEnd/>
          </a:ln>
          <a:effectLst>
            <a:outerShdw blurRad="165100" dist="63500" dir="5400000" sx="103000" sy="103000" algn="t" rotWithShape="0">
              <a:prstClr val="black">
                <a:alpha val="40000"/>
              </a:prstClr>
            </a:outerShdw>
          </a:effectLst>
          <a:scene3d>
            <a:camera prst="perspectiveRelaxed"/>
            <a:lightRig rig="soft" dir="t"/>
          </a:scene3d>
          <a:sp3d extrusionH="381000" contourW="12700" prstMaterial="softEdge">
            <a:bevelT/>
            <a:extrusionClr>
              <a:schemeClr val="bg1">
                <a:lumMod val="75000"/>
              </a:schemeClr>
            </a:extrusionClr>
            <a:contourClr>
              <a:schemeClr val="bg1">
                <a:lumMod val="75000"/>
              </a:schemeClr>
            </a:contourClr>
          </a:sp3d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Calibri" pitchFamily="34" charset="0"/>
            </a:endParaRPr>
          </a:p>
        </p:txBody>
      </p:sp>
      <p:grpSp>
        <p:nvGrpSpPr>
          <p:cNvPr id="3" name="Gruppe 72"/>
          <p:cNvGrpSpPr>
            <a:grpSpLocks/>
          </p:cNvGrpSpPr>
          <p:nvPr/>
        </p:nvGrpSpPr>
        <p:grpSpPr bwMode="auto">
          <a:xfrm>
            <a:off x="5377216" y="4016750"/>
            <a:ext cx="1241946" cy="1442022"/>
            <a:chOff x="6736239" y="307975"/>
            <a:chExt cx="1336199" cy="1467444"/>
          </a:xfrm>
        </p:grpSpPr>
        <p:sp>
          <p:nvSpPr>
            <p:cNvPr id="24" name="Ellipse 98"/>
            <p:cNvSpPr/>
            <p:nvPr/>
          </p:nvSpPr>
          <p:spPr bwMode="auto">
            <a:xfrm>
              <a:off x="6786578" y="1513180"/>
              <a:ext cx="1198946" cy="262239"/>
            </a:xfrm>
            <a:prstGeom prst="ellipse">
              <a:avLst/>
            </a:prstGeom>
            <a:gradFill flip="none" rotWithShape="1">
              <a:gsLst>
                <a:gs pos="100000">
                  <a:srgbClr val="FFFFFF">
                    <a:alpha val="0"/>
                  </a:srgbClr>
                </a:gs>
                <a:gs pos="0">
                  <a:srgbClr val="E6E6E6">
                    <a:lumMod val="10000"/>
                    <a:alpha val="76000"/>
                  </a:srgbClr>
                </a:gs>
              </a:gsLst>
              <a:path path="shape">
                <a:fillToRect l="50000" t="50000" r="50000" b="50000"/>
              </a:path>
              <a:tileRect/>
            </a:gra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algn="ctr">
                <a:defRPr/>
              </a:pPr>
              <a:endParaRPr lang="en-US">
                <a:solidFill>
                  <a:srgbClr val="FFFFFF"/>
                </a:solidFill>
                <a:latin typeface="Calibri" pitchFamily="-111" charset="0"/>
                <a:ea typeface="ＭＳ Ｐゴシック" pitchFamily="-111" charset="-128"/>
              </a:endParaRPr>
            </a:p>
          </p:txBody>
        </p:sp>
        <p:grpSp>
          <p:nvGrpSpPr>
            <p:cNvPr id="4" name="Gruppe 69"/>
            <p:cNvGrpSpPr>
              <a:grpSpLocks/>
            </p:cNvGrpSpPr>
            <p:nvPr/>
          </p:nvGrpSpPr>
          <p:grpSpPr bwMode="auto">
            <a:xfrm>
              <a:off x="6736239" y="307975"/>
              <a:ext cx="1336199" cy="1335088"/>
              <a:chOff x="6990733" y="4742888"/>
              <a:chExt cx="1335699" cy="1335810"/>
            </a:xfrm>
          </p:grpSpPr>
          <p:sp>
            <p:nvSpPr>
              <p:cNvPr id="26" name="Ellipse 99"/>
              <p:cNvSpPr/>
              <p:nvPr/>
            </p:nvSpPr>
            <p:spPr bwMode="auto">
              <a:xfrm>
                <a:off x="6990733" y="4742888"/>
                <a:ext cx="1335699" cy="1335810"/>
              </a:xfrm>
              <a:prstGeom prst="ellipse">
                <a:avLst/>
              </a:prstGeom>
              <a:gradFill flip="none" rotWithShape="1">
                <a:gsLst>
                  <a:gs pos="0">
                    <a:srgbClr val="74F4FF"/>
                  </a:gs>
                  <a:gs pos="100000">
                    <a:srgbClr val="208ECD"/>
                  </a:gs>
                </a:gsLst>
                <a:path path="shape">
                  <a:fillToRect l="50000" t="50000" r="50000" b="50000"/>
                </a:path>
                <a:tileRect/>
              </a:gradFill>
              <a:ln w="9525" cap="flat" cmpd="sng" algn="ctr">
                <a:solidFill>
                  <a:srgbClr val="0081BE">
                    <a:lumMod val="75000"/>
                  </a:srgbClr>
                </a:solidFill>
                <a:prstDash val="solid"/>
              </a:ln>
              <a:effectLst>
                <a:innerShdw blurRad="190500" dist="114300" dir="5640000">
                  <a:srgbClr val="000000">
                    <a:alpha val="37000"/>
                  </a:srgbClr>
                </a:inn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>
                  <a:solidFill>
                    <a:srgbClr val="FFFFFF"/>
                  </a:solidFill>
                  <a:latin typeface="Calibri" pitchFamily="-111" charset="0"/>
                  <a:ea typeface="ＭＳ Ｐゴシック" pitchFamily="-111" charset="-128"/>
                </a:endParaRPr>
              </a:p>
            </p:txBody>
          </p:sp>
          <p:sp>
            <p:nvSpPr>
              <p:cNvPr id="27" name="Ellipse 100"/>
              <p:cNvSpPr>
                <a:spLocks noChangeArrowheads="1"/>
              </p:cNvSpPr>
              <p:nvPr/>
            </p:nvSpPr>
            <p:spPr bwMode="auto">
              <a:xfrm>
                <a:off x="7169968" y="4786328"/>
                <a:ext cx="982937" cy="721325"/>
              </a:xfrm>
              <a:prstGeom prst="ellipse">
                <a:avLst/>
              </a:prstGeom>
              <a:gradFill rotWithShape="1">
                <a:gsLst>
                  <a:gs pos="0">
                    <a:srgbClr val="FFFFFF">
                      <a:alpha val="76999"/>
                    </a:srgbClr>
                  </a:gs>
                  <a:gs pos="100000">
                    <a:srgbClr val="8EB4E3">
                      <a:alpha val="0"/>
                    </a:srgbClr>
                  </a:gs>
                </a:gsLst>
                <a:lin ang="5400000"/>
              </a:gradFill>
              <a:ln w="9525">
                <a:noFill/>
                <a:round/>
                <a:headEnd/>
                <a:tailEnd/>
              </a:ln>
            </p:spPr>
            <p:txBody>
              <a:bodyPr anchor="ctr"/>
              <a:lstStyle/>
              <a:p>
                <a:pPr algn="ctr"/>
                <a:endParaRPr lang="en-US">
                  <a:solidFill>
                    <a:srgbClr val="FFFFFF"/>
                  </a:solidFill>
                  <a:latin typeface="Calibri" charset="0"/>
                  <a:ea typeface="ＭＳ Ｐゴシック" pitchFamily="34" charset="-128"/>
                </a:endParaRPr>
              </a:p>
            </p:txBody>
          </p:sp>
        </p:grpSp>
      </p:grpSp>
      <p:sp>
        <p:nvSpPr>
          <p:cNvPr id="29" name="Right Arrow 28"/>
          <p:cNvSpPr/>
          <p:nvPr/>
        </p:nvSpPr>
        <p:spPr>
          <a:xfrm>
            <a:off x="2209800" y="2524500"/>
            <a:ext cx="3810000" cy="1676400"/>
          </a:xfrm>
          <a:prstGeom prst="rightArrow">
            <a:avLst/>
          </a:prstGeom>
          <a:effectLst>
            <a:outerShdw blurRad="152400" dist="38100" dir="5400000" sx="112000" sy="112000" algn="t" rotWithShape="0">
              <a:prstClr val="black">
                <a:alpha val="40000"/>
              </a:prstClr>
            </a:outerShdw>
          </a:effectLst>
          <a:scene3d>
            <a:camera prst="isometricOffAxis2Top">
              <a:rot lat="19742963" lon="2777243" rev="17853989"/>
            </a:camera>
            <a:lightRig rig="harsh" dir="t"/>
          </a:scene3d>
          <a:sp3d extrusionH="190500" prstMaterial="dkEdge">
            <a:bevelT prst="convex"/>
            <a:extrusionClr>
              <a:schemeClr val="bg1">
                <a:lumMod val="50000"/>
              </a:schemeClr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Calibri" pitchFamily="34" charset="0"/>
            </a:endParaRPr>
          </a:p>
        </p:txBody>
      </p:sp>
      <p:sp>
        <p:nvSpPr>
          <p:cNvPr id="30" name="TextBox 29"/>
          <p:cNvSpPr txBox="1"/>
          <p:nvPr/>
        </p:nvSpPr>
        <p:spPr>
          <a:xfrm>
            <a:off x="6019800" y="2816421"/>
            <a:ext cx="2909407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u="sng" dirty="0" smtClean="0">
                <a:latin typeface="Calibri" pitchFamily="34" charset="0"/>
              </a:rPr>
              <a:t>Goal</a:t>
            </a:r>
          </a:p>
          <a:p>
            <a:r>
              <a:rPr lang="en-US" sz="2400" dirty="0" smtClean="0">
                <a:latin typeface="Calibri" pitchFamily="34" charset="0"/>
              </a:rPr>
              <a:t>Your text explaining the goal achieved</a:t>
            </a:r>
            <a:endParaRPr lang="en-US" sz="2400" dirty="0">
              <a:latin typeface="Calibri" pitchFamily="34" charset="0"/>
            </a:endParaRPr>
          </a:p>
        </p:txBody>
      </p:sp>
      <p:sp>
        <p:nvSpPr>
          <p:cNvPr id="31" name="TextBox 30"/>
          <p:cNvSpPr txBox="1"/>
          <p:nvPr/>
        </p:nvSpPr>
        <p:spPr>
          <a:xfrm>
            <a:off x="457199" y="1324171"/>
            <a:ext cx="3746665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2400" b="1" u="sng" dirty="0" smtClean="0">
                <a:latin typeface="Calibri" pitchFamily="34" charset="0"/>
              </a:rPr>
              <a:t>Cause</a:t>
            </a:r>
          </a:p>
          <a:p>
            <a:pPr algn="r"/>
            <a:r>
              <a:rPr lang="en-US" sz="2400" dirty="0" smtClean="0">
                <a:latin typeface="Calibri" pitchFamily="34" charset="0"/>
              </a:rPr>
              <a:t>Your text explaining how the goal was achieved</a:t>
            </a:r>
            <a:endParaRPr lang="en-US" sz="2400" dirty="0">
              <a:latin typeface="Calibri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033660530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0" grpId="0"/>
      <p:bldP spid="31" grpId="0"/>
    </p:bldLst>
  </p:timing>
</p:sld>
</file>

<file path=ppt/slides/slide2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23"/>
          <p:cNvGrpSpPr>
            <a:grpSpLocks/>
          </p:cNvGrpSpPr>
          <p:nvPr/>
        </p:nvGrpSpPr>
        <p:grpSpPr bwMode="auto">
          <a:xfrm>
            <a:off x="0" y="2286000"/>
            <a:ext cx="9144000" cy="1676400"/>
            <a:chOff x="0" y="2086"/>
            <a:chExt cx="5760" cy="1056"/>
          </a:xfrm>
        </p:grpSpPr>
        <p:sp>
          <p:nvSpPr>
            <p:cNvPr id="23" name="Rectangle 3"/>
            <p:cNvSpPr>
              <a:spLocks noChangeArrowheads="1"/>
            </p:cNvSpPr>
            <p:nvPr/>
          </p:nvSpPr>
          <p:spPr bwMode="gray">
            <a:xfrm>
              <a:off x="0" y="2325"/>
              <a:ext cx="5760" cy="817"/>
            </a:xfrm>
            <a:prstGeom prst="rect">
              <a:avLst/>
            </a:prstGeom>
            <a:gradFill rotWithShape="1">
              <a:gsLst>
                <a:gs pos="0">
                  <a:srgbClr val="DDDDDD"/>
                </a:gs>
                <a:gs pos="100000">
                  <a:srgbClr val="FFFFFF"/>
                </a:gs>
              </a:gsLst>
              <a:lin ang="5400000" scaled="1"/>
            </a:gradFill>
            <a:ln w="9525">
              <a:noFill/>
              <a:miter lim="800000"/>
              <a:headEnd/>
              <a:tailEnd/>
            </a:ln>
          </p:spPr>
          <p:txBody>
            <a:bodyPr wrap="none" lIns="90000" tIns="90000" rIns="72000" bIns="90000" anchor="ctr"/>
            <a:lstStyle/>
            <a:p>
              <a:pPr algn="ctr" eaLnBrk="0" hangingPunct="0"/>
              <a:endParaRPr lang="en-US" noProof="1">
                <a:latin typeface="Calibri" pitchFamily="34" charset="0"/>
                <a:cs typeface="Arial" charset="0"/>
              </a:endParaRPr>
            </a:p>
          </p:txBody>
        </p:sp>
        <p:sp>
          <p:nvSpPr>
            <p:cNvPr id="24" name="Rectangle 25"/>
            <p:cNvSpPr>
              <a:spLocks noChangeArrowheads="1"/>
            </p:cNvSpPr>
            <p:nvPr/>
          </p:nvSpPr>
          <p:spPr bwMode="gray">
            <a:xfrm flipV="1">
              <a:off x="0" y="2086"/>
              <a:ext cx="5760" cy="246"/>
            </a:xfrm>
            <a:prstGeom prst="rect">
              <a:avLst/>
            </a:prstGeom>
            <a:gradFill rotWithShape="1">
              <a:gsLst>
                <a:gs pos="0">
                  <a:srgbClr val="DBDBDB"/>
                </a:gs>
                <a:gs pos="100000">
                  <a:srgbClr val="FFFFFF"/>
                </a:gs>
              </a:gsLst>
              <a:lin ang="5400000" scaled="1"/>
            </a:gradFill>
            <a:ln w="9525">
              <a:noFill/>
              <a:miter lim="800000"/>
              <a:headEnd/>
              <a:tailEnd/>
            </a:ln>
          </p:spPr>
          <p:txBody>
            <a:bodyPr rot="10800000" wrap="none" lIns="90000" tIns="90000" rIns="72000" bIns="90000" anchor="ctr"/>
            <a:lstStyle/>
            <a:p>
              <a:pPr algn="ctr" eaLnBrk="0" hangingPunct="0"/>
              <a:endParaRPr lang="en-US" noProof="1">
                <a:latin typeface="Calibri" pitchFamily="34" charset="0"/>
                <a:cs typeface="Arial" charset="0"/>
              </a:endParaRPr>
            </a:p>
          </p:txBody>
        </p:sp>
      </p:grp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sz="4000" dirty="0" smtClean="0">
                <a:latin typeface="Franklin Gothic Medium Cond" pitchFamily="34" charset="0"/>
              </a:rPr>
              <a:t>Interaction / 4 teams</a:t>
            </a:r>
            <a:endParaRPr lang="en-US" sz="4000" dirty="0">
              <a:latin typeface="Franklin Gothic Medium Cond" pitchFamily="34" charset="0"/>
            </a:endParaRPr>
          </a:p>
        </p:txBody>
      </p:sp>
      <p:grpSp>
        <p:nvGrpSpPr>
          <p:cNvPr id="4" name="Group 11"/>
          <p:cNvGrpSpPr/>
          <p:nvPr/>
        </p:nvGrpSpPr>
        <p:grpSpPr>
          <a:xfrm>
            <a:off x="2062163" y="1371600"/>
            <a:ext cx="4857750" cy="4840288"/>
            <a:chOff x="1681163" y="1604963"/>
            <a:chExt cx="4857750" cy="4840288"/>
          </a:xfrm>
          <a:gradFill flip="none" rotWithShape="1">
            <a:gsLst>
              <a:gs pos="0">
                <a:srgbClr val="CBCBCB"/>
              </a:gs>
              <a:gs pos="13000">
                <a:srgbClr val="5F5F5F"/>
              </a:gs>
              <a:gs pos="21001">
                <a:srgbClr val="5F5F5F"/>
              </a:gs>
              <a:gs pos="63000">
                <a:srgbClr val="FFFFFF"/>
              </a:gs>
              <a:gs pos="67000">
                <a:srgbClr val="B2B2B2"/>
              </a:gs>
              <a:gs pos="69000">
                <a:srgbClr val="292929"/>
              </a:gs>
              <a:gs pos="82001">
                <a:srgbClr val="777777"/>
              </a:gs>
              <a:gs pos="100000">
                <a:srgbClr val="EAEAEA"/>
              </a:gs>
            </a:gsLst>
            <a:lin ang="8100000" scaled="1"/>
            <a:tileRect/>
          </a:gradFill>
          <a:effectLst>
            <a:outerShdw blurRad="203200" dist="38100" dir="5400000" sx="103000" sy="103000" algn="t" rotWithShape="0">
              <a:prstClr val="black">
                <a:alpha val="40000"/>
              </a:prstClr>
            </a:outerShdw>
          </a:effectLst>
          <a:scene3d>
            <a:camera prst="perspectiveRelaxed"/>
            <a:lightRig rig="soft" dir="t"/>
          </a:scene3d>
        </p:grpSpPr>
        <p:sp>
          <p:nvSpPr>
            <p:cNvPr id="2054" name="Freeform 6"/>
            <p:cNvSpPr>
              <a:spLocks/>
            </p:cNvSpPr>
            <p:nvPr/>
          </p:nvSpPr>
          <p:spPr bwMode="auto">
            <a:xfrm>
              <a:off x="1681163" y="1604963"/>
              <a:ext cx="4857750" cy="4840288"/>
            </a:xfrm>
            <a:custGeom>
              <a:avLst/>
              <a:gdLst/>
              <a:ahLst/>
              <a:cxnLst>
                <a:cxn ang="0">
                  <a:pos x="2812" y="1162"/>
                </a:cxn>
                <a:cxn ang="0">
                  <a:pos x="2604" y="1135"/>
                </a:cxn>
                <a:cxn ang="0">
                  <a:pos x="2407" y="1221"/>
                </a:cxn>
                <a:cxn ang="0">
                  <a:pos x="2274" y="1423"/>
                </a:cxn>
                <a:cxn ang="0">
                  <a:pos x="2149" y="1464"/>
                </a:cxn>
                <a:cxn ang="0">
                  <a:pos x="2010" y="1257"/>
                </a:cxn>
                <a:cxn ang="0">
                  <a:pos x="1672" y="989"/>
                </a:cxn>
                <a:cxn ang="0">
                  <a:pos x="1580" y="875"/>
                </a:cxn>
                <a:cxn ang="0">
                  <a:pos x="1652" y="776"/>
                </a:cxn>
                <a:cxn ang="0">
                  <a:pos x="1823" y="656"/>
                </a:cxn>
                <a:cxn ang="0">
                  <a:pos x="1908" y="478"/>
                </a:cxn>
                <a:cxn ang="0">
                  <a:pos x="1894" y="267"/>
                </a:cxn>
                <a:cxn ang="0">
                  <a:pos x="1773" y="93"/>
                </a:cxn>
                <a:cxn ang="0">
                  <a:pos x="1593" y="7"/>
                </a:cxn>
                <a:cxn ang="0">
                  <a:pos x="1384" y="22"/>
                </a:cxn>
                <a:cxn ang="0">
                  <a:pos x="1208" y="143"/>
                </a:cxn>
                <a:cxn ang="0">
                  <a:pos x="1124" y="324"/>
                </a:cxn>
                <a:cxn ang="0">
                  <a:pos x="1138" y="533"/>
                </a:cxn>
                <a:cxn ang="0">
                  <a:pos x="1259" y="707"/>
                </a:cxn>
                <a:cxn ang="0">
                  <a:pos x="1432" y="808"/>
                </a:cxn>
                <a:cxn ang="0">
                  <a:pos x="1439" y="930"/>
                </a:cxn>
                <a:cxn ang="0">
                  <a:pos x="1172" y="1083"/>
                </a:cxn>
                <a:cxn ang="0">
                  <a:pos x="960" y="1433"/>
                </a:cxn>
                <a:cxn ang="0">
                  <a:pos x="852" y="1466"/>
                </a:cxn>
                <a:cxn ang="0">
                  <a:pos x="741" y="1322"/>
                </a:cxn>
                <a:cxn ang="0">
                  <a:pos x="599" y="1184"/>
                </a:cxn>
                <a:cxn ang="0">
                  <a:pos x="397" y="1132"/>
                </a:cxn>
                <a:cxn ang="0">
                  <a:pos x="189" y="1192"/>
                </a:cxn>
                <a:cxn ang="0">
                  <a:pos x="54" y="1333"/>
                </a:cxn>
                <a:cxn ang="0">
                  <a:pos x="0" y="1535"/>
                </a:cxn>
                <a:cxn ang="0">
                  <a:pos x="61" y="1743"/>
                </a:cxn>
                <a:cxn ang="0">
                  <a:pos x="202" y="1880"/>
                </a:cxn>
                <a:cxn ang="0">
                  <a:pos x="404" y="1932"/>
                </a:cxn>
                <a:cxn ang="0">
                  <a:pos x="611" y="1873"/>
                </a:cxn>
                <a:cxn ang="0">
                  <a:pos x="745" y="1737"/>
                </a:cxn>
                <a:cxn ang="0">
                  <a:pos x="830" y="1606"/>
                </a:cxn>
                <a:cxn ang="0">
                  <a:pos x="940" y="1614"/>
                </a:cxn>
                <a:cxn ang="0">
                  <a:pos x="1016" y="1795"/>
                </a:cxn>
                <a:cxn ang="0">
                  <a:pos x="1281" y="2047"/>
                </a:cxn>
                <a:cxn ang="0">
                  <a:pos x="1452" y="2146"/>
                </a:cxn>
                <a:cxn ang="0">
                  <a:pos x="1397" y="2266"/>
                </a:cxn>
                <a:cxn ang="0">
                  <a:pos x="1201" y="2402"/>
                </a:cxn>
                <a:cxn ang="0">
                  <a:pos x="1119" y="2598"/>
                </a:cxn>
                <a:cxn ang="0">
                  <a:pos x="1148" y="2806"/>
                </a:cxn>
                <a:cxn ang="0">
                  <a:pos x="1269" y="2963"/>
                </a:cxn>
                <a:cxn ang="0">
                  <a:pos x="1466" y="3045"/>
                </a:cxn>
                <a:cxn ang="0">
                  <a:pos x="1674" y="3017"/>
                </a:cxn>
                <a:cxn ang="0">
                  <a:pos x="1831" y="2895"/>
                </a:cxn>
                <a:cxn ang="0">
                  <a:pos x="1912" y="2699"/>
                </a:cxn>
                <a:cxn ang="0">
                  <a:pos x="1884" y="2491"/>
                </a:cxn>
                <a:cxn ang="0">
                  <a:pos x="1753" y="2325"/>
                </a:cxn>
                <a:cxn ang="0">
                  <a:pos x="1587" y="2216"/>
                </a:cxn>
                <a:cxn ang="0">
                  <a:pos x="1600" y="2108"/>
                </a:cxn>
                <a:cxn ang="0">
                  <a:pos x="1907" y="1941"/>
                </a:cxn>
                <a:cxn ang="0">
                  <a:pos x="2092" y="1631"/>
                </a:cxn>
                <a:cxn ang="0">
                  <a:pos x="2229" y="1607"/>
                </a:cxn>
                <a:cxn ang="0">
                  <a:pos x="2332" y="1763"/>
                </a:cxn>
                <a:cxn ang="0">
                  <a:pos x="2489" y="1894"/>
                </a:cxn>
                <a:cxn ang="0">
                  <a:pos x="2696" y="1931"/>
                </a:cxn>
                <a:cxn ang="0">
                  <a:pos x="2895" y="1856"/>
                </a:cxn>
                <a:cxn ang="0">
                  <a:pos x="3022" y="1702"/>
                </a:cxn>
                <a:cxn ang="0">
                  <a:pos x="3058" y="1496"/>
                </a:cxn>
                <a:cxn ang="0">
                  <a:pos x="2983" y="1296"/>
                </a:cxn>
              </a:cxnLst>
              <a:rect l="0" t="0" r="r" b="b"/>
              <a:pathLst>
                <a:path w="3060" h="3049">
                  <a:moveTo>
                    <a:pt x="2957" y="1265"/>
                  </a:moveTo>
                  <a:lnTo>
                    <a:pt x="2957" y="1265"/>
                  </a:lnTo>
                  <a:lnTo>
                    <a:pt x="2943" y="1250"/>
                  </a:lnTo>
                  <a:lnTo>
                    <a:pt x="2929" y="1235"/>
                  </a:lnTo>
                  <a:lnTo>
                    <a:pt x="2913" y="1223"/>
                  </a:lnTo>
                  <a:lnTo>
                    <a:pt x="2898" y="1210"/>
                  </a:lnTo>
                  <a:lnTo>
                    <a:pt x="2881" y="1199"/>
                  </a:lnTo>
                  <a:lnTo>
                    <a:pt x="2864" y="1189"/>
                  </a:lnTo>
                  <a:lnTo>
                    <a:pt x="2847" y="1179"/>
                  </a:lnTo>
                  <a:lnTo>
                    <a:pt x="2830" y="1170"/>
                  </a:lnTo>
                  <a:lnTo>
                    <a:pt x="2812" y="1162"/>
                  </a:lnTo>
                  <a:lnTo>
                    <a:pt x="2795" y="1155"/>
                  </a:lnTo>
                  <a:lnTo>
                    <a:pt x="2776" y="1149"/>
                  </a:lnTo>
                  <a:lnTo>
                    <a:pt x="2756" y="1143"/>
                  </a:lnTo>
                  <a:lnTo>
                    <a:pt x="2738" y="1139"/>
                  </a:lnTo>
                  <a:lnTo>
                    <a:pt x="2720" y="1136"/>
                  </a:lnTo>
                  <a:lnTo>
                    <a:pt x="2700" y="1134"/>
                  </a:lnTo>
                  <a:lnTo>
                    <a:pt x="2682" y="1132"/>
                  </a:lnTo>
                  <a:lnTo>
                    <a:pt x="2662" y="1132"/>
                  </a:lnTo>
                  <a:lnTo>
                    <a:pt x="2643" y="1132"/>
                  </a:lnTo>
                  <a:lnTo>
                    <a:pt x="2624" y="1134"/>
                  </a:lnTo>
                  <a:lnTo>
                    <a:pt x="2604" y="1135"/>
                  </a:lnTo>
                  <a:lnTo>
                    <a:pt x="2585" y="1139"/>
                  </a:lnTo>
                  <a:lnTo>
                    <a:pt x="2567" y="1142"/>
                  </a:lnTo>
                  <a:lnTo>
                    <a:pt x="2547" y="1148"/>
                  </a:lnTo>
                  <a:lnTo>
                    <a:pt x="2529" y="1153"/>
                  </a:lnTo>
                  <a:lnTo>
                    <a:pt x="2510" y="1160"/>
                  </a:lnTo>
                  <a:lnTo>
                    <a:pt x="2494" y="1168"/>
                  </a:lnTo>
                  <a:lnTo>
                    <a:pt x="2475" y="1177"/>
                  </a:lnTo>
                  <a:lnTo>
                    <a:pt x="2458" y="1186"/>
                  </a:lnTo>
                  <a:lnTo>
                    <a:pt x="2441" y="1197"/>
                  </a:lnTo>
                  <a:lnTo>
                    <a:pt x="2424" y="1209"/>
                  </a:lnTo>
                  <a:lnTo>
                    <a:pt x="2407" y="1221"/>
                  </a:lnTo>
                  <a:lnTo>
                    <a:pt x="2392" y="1234"/>
                  </a:lnTo>
                  <a:lnTo>
                    <a:pt x="2392" y="1234"/>
                  </a:lnTo>
                  <a:lnTo>
                    <a:pt x="2371" y="1255"/>
                  </a:lnTo>
                  <a:lnTo>
                    <a:pt x="2352" y="1276"/>
                  </a:lnTo>
                  <a:lnTo>
                    <a:pt x="2334" y="1299"/>
                  </a:lnTo>
                  <a:lnTo>
                    <a:pt x="2318" y="1322"/>
                  </a:lnTo>
                  <a:lnTo>
                    <a:pt x="2305" y="1346"/>
                  </a:lnTo>
                  <a:lnTo>
                    <a:pt x="2293" y="1371"/>
                  </a:lnTo>
                  <a:lnTo>
                    <a:pt x="2283" y="1397"/>
                  </a:lnTo>
                  <a:lnTo>
                    <a:pt x="2274" y="1423"/>
                  </a:lnTo>
                  <a:lnTo>
                    <a:pt x="2274" y="1423"/>
                  </a:lnTo>
                  <a:lnTo>
                    <a:pt x="2263" y="1433"/>
                  </a:lnTo>
                  <a:lnTo>
                    <a:pt x="2252" y="1442"/>
                  </a:lnTo>
                  <a:lnTo>
                    <a:pt x="2240" y="1450"/>
                  </a:lnTo>
                  <a:lnTo>
                    <a:pt x="2229" y="1456"/>
                  </a:lnTo>
                  <a:lnTo>
                    <a:pt x="2216" y="1462"/>
                  </a:lnTo>
                  <a:lnTo>
                    <a:pt x="2204" y="1466"/>
                  </a:lnTo>
                  <a:lnTo>
                    <a:pt x="2191" y="1467"/>
                  </a:lnTo>
                  <a:lnTo>
                    <a:pt x="2178" y="1469"/>
                  </a:lnTo>
                  <a:lnTo>
                    <a:pt x="2178" y="1469"/>
                  </a:lnTo>
                  <a:lnTo>
                    <a:pt x="2163" y="1467"/>
                  </a:lnTo>
                  <a:lnTo>
                    <a:pt x="2149" y="1464"/>
                  </a:lnTo>
                  <a:lnTo>
                    <a:pt x="2133" y="1460"/>
                  </a:lnTo>
                  <a:lnTo>
                    <a:pt x="2119" y="1453"/>
                  </a:lnTo>
                  <a:lnTo>
                    <a:pt x="2106" y="1445"/>
                  </a:lnTo>
                  <a:lnTo>
                    <a:pt x="2092" y="1435"/>
                  </a:lnTo>
                  <a:lnTo>
                    <a:pt x="2079" y="1422"/>
                  </a:lnTo>
                  <a:lnTo>
                    <a:pt x="2068" y="1409"/>
                  </a:lnTo>
                  <a:lnTo>
                    <a:pt x="2068" y="1409"/>
                  </a:lnTo>
                  <a:lnTo>
                    <a:pt x="2058" y="1370"/>
                  </a:lnTo>
                  <a:lnTo>
                    <a:pt x="2044" y="1330"/>
                  </a:lnTo>
                  <a:lnTo>
                    <a:pt x="2028" y="1293"/>
                  </a:lnTo>
                  <a:lnTo>
                    <a:pt x="2010" y="1257"/>
                  </a:lnTo>
                  <a:lnTo>
                    <a:pt x="1989" y="1223"/>
                  </a:lnTo>
                  <a:lnTo>
                    <a:pt x="1966" y="1190"/>
                  </a:lnTo>
                  <a:lnTo>
                    <a:pt x="1941" y="1159"/>
                  </a:lnTo>
                  <a:lnTo>
                    <a:pt x="1914" y="1129"/>
                  </a:lnTo>
                  <a:lnTo>
                    <a:pt x="1884" y="1103"/>
                  </a:lnTo>
                  <a:lnTo>
                    <a:pt x="1853" y="1078"/>
                  </a:lnTo>
                  <a:lnTo>
                    <a:pt x="1819" y="1056"/>
                  </a:lnTo>
                  <a:lnTo>
                    <a:pt x="1785" y="1035"/>
                  </a:lnTo>
                  <a:lnTo>
                    <a:pt x="1749" y="1016"/>
                  </a:lnTo>
                  <a:lnTo>
                    <a:pt x="1712" y="1002"/>
                  </a:lnTo>
                  <a:lnTo>
                    <a:pt x="1672" y="989"/>
                  </a:lnTo>
                  <a:lnTo>
                    <a:pt x="1633" y="978"/>
                  </a:lnTo>
                  <a:lnTo>
                    <a:pt x="1633" y="978"/>
                  </a:lnTo>
                  <a:lnTo>
                    <a:pt x="1621" y="967"/>
                  </a:lnTo>
                  <a:lnTo>
                    <a:pt x="1610" y="955"/>
                  </a:lnTo>
                  <a:lnTo>
                    <a:pt x="1601" y="943"/>
                  </a:lnTo>
                  <a:lnTo>
                    <a:pt x="1593" y="930"/>
                  </a:lnTo>
                  <a:lnTo>
                    <a:pt x="1587" y="916"/>
                  </a:lnTo>
                  <a:lnTo>
                    <a:pt x="1583" y="903"/>
                  </a:lnTo>
                  <a:lnTo>
                    <a:pt x="1580" y="889"/>
                  </a:lnTo>
                  <a:lnTo>
                    <a:pt x="1580" y="875"/>
                  </a:lnTo>
                  <a:lnTo>
                    <a:pt x="1580" y="875"/>
                  </a:lnTo>
                  <a:lnTo>
                    <a:pt x="1580" y="864"/>
                  </a:lnTo>
                  <a:lnTo>
                    <a:pt x="1582" y="852"/>
                  </a:lnTo>
                  <a:lnTo>
                    <a:pt x="1585" y="841"/>
                  </a:lnTo>
                  <a:lnTo>
                    <a:pt x="1589" y="830"/>
                  </a:lnTo>
                  <a:lnTo>
                    <a:pt x="1594" y="818"/>
                  </a:lnTo>
                  <a:lnTo>
                    <a:pt x="1600" y="808"/>
                  </a:lnTo>
                  <a:lnTo>
                    <a:pt x="1607" y="797"/>
                  </a:lnTo>
                  <a:lnTo>
                    <a:pt x="1616" y="787"/>
                  </a:lnTo>
                  <a:lnTo>
                    <a:pt x="1616" y="787"/>
                  </a:lnTo>
                  <a:lnTo>
                    <a:pt x="1634" y="783"/>
                  </a:lnTo>
                  <a:lnTo>
                    <a:pt x="1652" y="776"/>
                  </a:lnTo>
                  <a:lnTo>
                    <a:pt x="1669" y="770"/>
                  </a:lnTo>
                  <a:lnTo>
                    <a:pt x="1686" y="762"/>
                  </a:lnTo>
                  <a:lnTo>
                    <a:pt x="1705" y="753"/>
                  </a:lnTo>
                  <a:lnTo>
                    <a:pt x="1720" y="743"/>
                  </a:lnTo>
                  <a:lnTo>
                    <a:pt x="1737" y="734"/>
                  </a:lnTo>
                  <a:lnTo>
                    <a:pt x="1753" y="724"/>
                  </a:lnTo>
                  <a:lnTo>
                    <a:pt x="1768" y="711"/>
                  </a:lnTo>
                  <a:lnTo>
                    <a:pt x="1782" y="698"/>
                  </a:lnTo>
                  <a:lnTo>
                    <a:pt x="1797" y="685"/>
                  </a:lnTo>
                  <a:lnTo>
                    <a:pt x="1811" y="671"/>
                  </a:lnTo>
                  <a:lnTo>
                    <a:pt x="1823" y="656"/>
                  </a:lnTo>
                  <a:lnTo>
                    <a:pt x="1836" y="640"/>
                  </a:lnTo>
                  <a:lnTo>
                    <a:pt x="1847" y="625"/>
                  </a:lnTo>
                  <a:lnTo>
                    <a:pt x="1859" y="608"/>
                  </a:lnTo>
                  <a:lnTo>
                    <a:pt x="1859" y="608"/>
                  </a:lnTo>
                  <a:lnTo>
                    <a:pt x="1869" y="589"/>
                  </a:lnTo>
                  <a:lnTo>
                    <a:pt x="1877" y="571"/>
                  </a:lnTo>
                  <a:lnTo>
                    <a:pt x="1886" y="553"/>
                  </a:lnTo>
                  <a:lnTo>
                    <a:pt x="1893" y="534"/>
                  </a:lnTo>
                  <a:lnTo>
                    <a:pt x="1900" y="516"/>
                  </a:lnTo>
                  <a:lnTo>
                    <a:pt x="1904" y="496"/>
                  </a:lnTo>
                  <a:lnTo>
                    <a:pt x="1908" y="478"/>
                  </a:lnTo>
                  <a:lnTo>
                    <a:pt x="1912" y="458"/>
                  </a:lnTo>
                  <a:lnTo>
                    <a:pt x="1914" y="438"/>
                  </a:lnTo>
                  <a:lnTo>
                    <a:pt x="1915" y="420"/>
                  </a:lnTo>
                  <a:lnTo>
                    <a:pt x="1917" y="400"/>
                  </a:lnTo>
                  <a:lnTo>
                    <a:pt x="1915" y="380"/>
                  </a:lnTo>
                  <a:lnTo>
                    <a:pt x="1914" y="362"/>
                  </a:lnTo>
                  <a:lnTo>
                    <a:pt x="1912" y="342"/>
                  </a:lnTo>
                  <a:lnTo>
                    <a:pt x="1908" y="324"/>
                  </a:lnTo>
                  <a:lnTo>
                    <a:pt x="1904" y="305"/>
                  </a:lnTo>
                  <a:lnTo>
                    <a:pt x="1900" y="285"/>
                  </a:lnTo>
                  <a:lnTo>
                    <a:pt x="1894" y="267"/>
                  </a:lnTo>
                  <a:lnTo>
                    <a:pt x="1887" y="250"/>
                  </a:lnTo>
                  <a:lnTo>
                    <a:pt x="1879" y="232"/>
                  </a:lnTo>
                  <a:lnTo>
                    <a:pt x="1870" y="215"/>
                  </a:lnTo>
                  <a:lnTo>
                    <a:pt x="1862" y="198"/>
                  </a:lnTo>
                  <a:lnTo>
                    <a:pt x="1852" y="181"/>
                  </a:lnTo>
                  <a:lnTo>
                    <a:pt x="1840" y="165"/>
                  </a:lnTo>
                  <a:lnTo>
                    <a:pt x="1828" y="150"/>
                  </a:lnTo>
                  <a:lnTo>
                    <a:pt x="1816" y="134"/>
                  </a:lnTo>
                  <a:lnTo>
                    <a:pt x="1802" y="120"/>
                  </a:lnTo>
                  <a:lnTo>
                    <a:pt x="1788" y="106"/>
                  </a:lnTo>
                  <a:lnTo>
                    <a:pt x="1773" y="93"/>
                  </a:lnTo>
                  <a:lnTo>
                    <a:pt x="1757" y="80"/>
                  </a:lnTo>
                  <a:lnTo>
                    <a:pt x="1740" y="69"/>
                  </a:lnTo>
                  <a:lnTo>
                    <a:pt x="1723" y="58"/>
                  </a:lnTo>
                  <a:lnTo>
                    <a:pt x="1723" y="58"/>
                  </a:lnTo>
                  <a:lnTo>
                    <a:pt x="1705" y="48"/>
                  </a:lnTo>
                  <a:lnTo>
                    <a:pt x="1688" y="38"/>
                  </a:lnTo>
                  <a:lnTo>
                    <a:pt x="1669" y="30"/>
                  </a:lnTo>
                  <a:lnTo>
                    <a:pt x="1650" y="22"/>
                  </a:lnTo>
                  <a:lnTo>
                    <a:pt x="1631" y="17"/>
                  </a:lnTo>
                  <a:lnTo>
                    <a:pt x="1611" y="11"/>
                  </a:lnTo>
                  <a:lnTo>
                    <a:pt x="1593" y="7"/>
                  </a:lnTo>
                  <a:lnTo>
                    <a:pt x="1573" y="4"/>
                  </a:lnTo>
                  <a:lnTo>
                    <a:pt x="1555" y="1"/>
                  </a:lnTo>
                  <a:lnTo>
                    <a:pt x="1535" y="0"/>
                  </a:lnTo>
                  <a:lnTo>
                    <a:pt x="1515" y="0"/>
                  </a:lnTo>
                  <a:lnTo>
                    <a:pt x="1497" y="0"/>
                  </a:lnTo>
                  <a:lnTo>
                    <a:pt x="1477" y="1"/>
                  </a:lnTo>
                  <a:lnTo>
                    <a:pt x="1459" y="4"/>
                  </a:lnTo>
                  <a:lnTo>
                    <a:pt x="1439" y="7"/>
                  </a:lnTo>
                  <a:lnTo>
                    <a:pt x="1421" y="11"/>
                  </a:lnTo>
                  <a:lnTo>
                    <a:pt x="1402" y="17"/>
                  </a:lnTo>
                  <a:lnTo>
                    <a:pt x="1384" y="22"/>
                  </a:lnTo>
                  <a:lnTo>
                    <a:pt x="1365" y="30"/>
                  </a:lnTo>
                  <a:lnTo>
                    <a:pt x="1348" y="37"/>
                  </a:lnTo>
                  <a:lnTo>
                    <a:pt x="1330" y="45"/>
                  </a:lnTo>
                  <a:lnTo>
                    <a:pt x="1313" y="55"/>
                  </a:lnTo>
                  <a:lnTo>
                    <a:pt x="1298" y="65"/>
                  </a:lnTo>
                  <a:lnTo>
                    <a:pt x="1281" y="76"/>
                  </a:lnTo>
                  <a:lnTo>
                    <a:pt x="1265" y="87"/>
                  </a:lnTo>
                  <a:lnTo>
                    <a:pt x="1251" y="100"/>
                  </a:lnTo>
                  <a:lnTo>
                    <a:pt x="1237" y="114"/>
                  </a:lnTo>
                  <a:lnTo>
                    <a:pt x="1223" y="128"/>
                  </a:lnTo>
                  <a:lnTo>
                    <a:pt x="1208" y="143"/>
                  </a:lnTo>
                  <a:lnTo>
                    <a:pt x="1197" y="160"/>
                  </a:lnTo>
                  <a:lnTo>
                    <a:pt x="1184" y="175"/>
                  </a:lnTo>
                  <a:lnTo>
                    <a:pt x="1173" y="194"/>
                  </a:lnTo>
                  <a:lnTo>
                    <a:pt x="1173" y="194"/>
                  </a:lnTo>
                  <a:lnTo>
                    <a:pt x="1163" y="210"/>
                  </a:lnTo>
                  <a:lnTo>
                    <a:pt x="1155" y="229"/>
                  </a:lnTo>
                  <a:lnTo>
                    <a:pt x="1146" y="247"/>
                  </a:lnTo>
                  <a:lnTo>
                    <a:pt x="1139" y="266"/>
                  </a:lnTo>
                  <a:lnTo>
                    <a:pt x="1132" y="285"/>
                  </a:lnTo>
                  <a:lnTo>
                    <a:pt x="1128" y="304"/>
                  </a:lnTo>
                  <a:lnTo>
                    <a:pt x="1124" y="324"/>
                  </a:lnTo>
                  <a:lnTo>
                    <a:pt x="1119" y="342"/>
                  </a:lnTo>
                  <a:lnTo>
                    <a:pt x="1118" y="362"/>
                  </a:lnTo>
                  <a:lnTo>
                    <a:pt x="1117" y="382"/>
                  </a:lnTo>
                  <a:lnTo>
                    <a:pt x="1115" y="400"/>
                  </a:lnTo>
                  <a:lnTo>
                    <a:pt x="1117" y="420"/>
                  </a:lnTo>
                  <a:lnTo>
                    <a:pt x="1118" y="439"/>
                  </a:lnTo>
                  <a:lnTo>
                    <a:pt x="1119" y="458"/>
                  </a:lnTo>
                  <a:lnTo>
                    <a:pt x="1124" y="476"/>
                  </a:lnTo>
                  <a:lnTo>
                    <a:pt x="1128" y="496"/>
                  </a:lnTo>
                  <a:lnTo>
                    <a:pt x="1132" y="514"/>
                  </a:lnTo>
                  <a:lnTo>
                    <a:pt x="1138" y="533"/>
                  </a:lnTo>
                  <a:lnTo>
                    <a:pt x="1145" y="551"/>
                  </a:lnTo>
                  <a:lnTo>
                    <a:pt x="1153" y="568"/>
                  </a:lnTo>
                  <a:lnTo>
                    <a:pt x="1162" y="585"/>
                  </a:lnTo>
                  <a:lnTo>
                    <a:pt x="1170" y="602"/>
                  </a:lnTo>
                  <a:lnTo>
                    <a:pt x="1180" y="619"/>
                  </a:lnTo>
                  <a:lnTo>
                    <a:pt x="1192" y="635"/>
                  </a:lnTo>
                  <a:lnTo>
                    <a:pt x="1204" y="650"/>
                  </a:lnTo>
                  <a:lnTo>
                    <a:pt x="1217" y="666"/>
                  </a:lnTo>
                  <a:lnTo>
                    <a:pt x="1230" y="680"/>
                  </a:lnTo>
                  <a:lnTo>
                    <a:pt x="1244" y="694"/>
                  </a:lnTo>
                  <a:lnTo>
                    <a:pt x="1259" y="707"/>
                  </a:lnTo>
                  <a:lnTo>
                    <a:pt x="1275" y="719"/>
                  </a:lnTo>
                  <a:lnTo>
                    <a:pt x="1292" y="731"/>
                  </a:lnTo>
                  <a:lnTo>
                    <a:pt x="1309" y="742"/>
                  </a:lnTo>
                  <a:lnTo>
                    <a:pt x="1309" y="742"/>
                  </a:lnTo>
                  <a:lnTo>
                    <a:pt x="1334" y="758"/>
                  </a:lnTo>
                  <a:lnTo>
                    <a:pt x="1361" y="769"/>
                  </a:lnTo>
                  <a:lnTo>
                    <a:pt x="1388" y="779"/>
                  </a:lnTo>
                  <a:lnTo>
                    <a:pt x="1416" y="787"/>
                  </a:lnTo>
                  <a:lnTo>
                    <a:pt x="1416" y="787"/>
                  </a:lnTo>
                  <a:lnTo>
                    <a:pt x="1425" y="797"/>
                  </a:lnTo>
                  <a:lnTo>
                    <a:pt x="1432" y="808"/>
                  </a:lnTo>
                  <a:lnTo>
                    <a:pt x="1438" y="818"/>
                  </a:lnTo>
                  <a:lnTo>
                    <a:pt x="1443" y="830"/>
                  </a:lnTo>
                  <a:lnTo>
                    <a:pt x="1447" y="841"/>
                  </a:lnTo>
                  <a:lnTo>
                    <a:pt x="1450" y="852"/>
                  </a:lnTo>
                  <a:lnTo>
                    <a:pt x="1452" y="864"/>
                  </a:lnTo>
                  <a:lnTo>
                    <a:pt x="1453" y="875"/>
                  </a:lnTo>
                  <a:lnTo>
                    <a:pt x="1453" y="875"/>
                  </a:lnTo>
                  <a:lnTo>
                    <a:pt x="1452" y="889"/>
                  </a:lnTo>
                  <a:lnTo>
                    <a:pt x="1449" y="903"/>
                  </a:lnTo>
                  <a:lnTo>
                    <a:pt x="1445" y="916"/>
                  </a:lnTo>
                  <a:lnTo>
                    <a:pt x="1439" y="930"/>
                  </a:lnTo>
                  <a:lnTo>
                    <a:pt x="1432" y="943"/>
                  </a:lnTo>
                  <a:lnTo>
                    <a:pt x="1422" y="955"/>
                  </a:lnTo>
                  <a:lnTo>
                    <a:pt x="1412" y="967"/>
                  </a:lnTo>
                  <a:lnTo>
                    <a:pt x="1401" y="978"/>
                  </a:lnTo>
                  <a:lnTo>
                    <a:pt x="1401" y="978"/>
                  </a:lnTo>
                  <a:lnTo>
                    <a:pt x="1358" y="989"/>
                  </a:lnTo>
                  <a:lnTo>
                    <a:pt x="1319" y="1002"/>
                  </a:lnTo>
                  <a:lnTo>
                    <a:pt x="1279" y="1019"/>
                  </a:lnTo>
                  <a:lnTo>
                    <a:pt x="1242" y="1037"/>
                  </a:lnTo>
                  <a:lnTo>
                    <a:pt x="1206" y="1059"/>
                  </a:lnTo>
                  <a:lnTo>
                    <a:pt x="1172" y="1083"/>
                  </a:lnTo>
                  <a:lnTo>
                    <a:pt x="1141" y="1110"/>
                  </a:lnTo>
                  <a:lnTo>
                    <a:pt x="1111" y="1138"/>
                  </a:lnTo>
                  <a:lnTo>
                    <a:pt x="1083" y="1169"/>
                  </a:lnTo>
                  <a:lnTo>
                    <a:pt x="1057" y="1201"/>
                  </a:lnTo>
                  <a:lnTo>
                    <a:pt x="1033" y="1237"/>
                  </a:lnTo>
                  <a:lnTo>
                    <a:pt x="1013" y="1274"/>
                  </a:lnTo>
                  <a:lnTo>
                    <a:pt x="995" y="1312"/>
                  </a:lnTo>
                  <a:lnTo>
                    <a:pt x="981" y="1351"/>
                  </a:lnTo>
                  <a:lnTo>
                    <a:pt x="968" y="1391"/>
                  </a:lnTo>
                  <a:lnTo>
                    <a:pt x="960" y="1433"/>
                  </a:lnTo>
                  <a:lnTo>
                    <a:pt x="960" y="1433"/>
                  </a:lnTo>
                  <a:lnTo>
                    <a:pt x="950" y="1442"/>
                  </a:lnTo>
                  <a:lnTo>
                    <a:pt x="940" y="1449"/>
                  </a:lnTo>
                  <a:lnTo>
                    <a:pt x="930" y="1455"/>
                  </a:lnTo>
                  <a:lnTo>
                    <a:pt x="919" y="1459"/>
                  </a:lnTo>
                  <a:lnTo>
                    <a:pt x="907" y="1463"/>
                  </a:lnTo>
                  <a:lnTo>
                    <a:pt x="897" y="1466"/>
                  </a:lnTo>
                  <a:lnTo>
                    <a:pt x="886" y="1467"/>
                  </a:lnTo>
                  <a:lnTo>
                    <a:pt x="875" y="1469"/>
                  </a:lnTo>
                  <a:lnTo>
                    <a:pt x="875" y="1469"/>
                  </a:lnTo>
                  <a:lnTo>
                    <a:pt x="864" y="1469"/>
                  </a:lnTo>
                  <a:lnTo>
                    <a:pt x="852" y="1466"/>
                  </a:lnTo>
                  <a:lnTo>
                    <a:pt x="841" y="1463"/>
                  </a:lnTo>
                  <a:lnTo>
                    <a:pt x="830" y="1460"/>
                  </a:lnTo>
                  <a:lnTo>
                    <a:pt x="820" y="1455"/>
                  </a:lnTo>
                  <a:lnTo>
                    <a:pt x="808" y="1449"/>
                  </a:lnTo>
                  <a:lnTo>
                    <a:pt x="799" y="1442"/>
                  </a:lnTo>
                  <a:lnTo>
                    <a:pt x="789" y="1435"/>
                  </a:lnTo>
                  <a:lnTo>
                    <a:pt x="789" y="1435"/>
                  </a:lnTo>
                  <a:lnTo>
                    <a:pt x="780" y="1405"/>
                  </a:lnTo>
                  <a:lnTo>
                    <a:pt x="769" y="1377"/>
                  </a:lnTo>
                  <a:lnTo>
                    <a:pt x="756" y="1348"/>
                  </a:lnTo>
                  <a:lnTo>
                    <a:pt x="741" y="1322"/>
                  </a:lnTo>
                  <a:lnTo>
                    <a:pt x="741" y="1322"/>
                  </a:lnTo>
                  <a:lnTo>
                    <a:pt x="729" y="1305"/>
                  </a:lnTo>
                  <a:lnTo>
                    <a:pt x="718" y="1288"/>
                  </a:lnTo>
                  <a:lnTo>
                    <a:pt x="705" y="1272"/>
                  </a:lnTo>
                  <a:lnTo>
                    <a:pt x="691" y="1257"/>
                  </a:lnTo>
                  <a:lnTo>
                    <a:pt x="677" y="1242"/>
                  </a:lnTo>
                  <a:lnTo>
                    <a:pt x="663" y="1230"/>
                  </a:lnTo>
                  <a:lnTo>
                    <a:pt x="647" y="1217"/>
                  </a:lnTo>
                  <a:lnTo>
                    <a:pt x="632" y="1206"/>
                  </a:lnTo>
                  <a:lnTo>
                    <a:pt x="616" y="1194"/>
                  </a:lnTo>
                  <a:lnTo>
                    <a:pt x="599" y="1184"/>
                  </a:lnTo>
                  <a:lnTo>
                    <a:pt x="582" y="1176"/>
                  </a:lnTo>
                  <a:lnTo>
                    <a:pt x="565" y="1168"/>
                  </a:lnTo>
                  <a:lnTo>
                    <a:pt x="547" y="1159"/>
                  </a:lnTo>
                  <a:lnTo>
                    <a:pt x="529" y="1153"/>
                  </a:lnTo>
                  <a:lnTo>
                    <a:pt x="510" y="1148"/>
                  </a:lnTo>
                  <a:lnTo>
                    <a:pt x="492" y="1142"/>
                  </a:lnTo>
                  <a:lnTo>
                    <a:pt x="473" y="1138"/>
                  </a:lnTo>
                  <a:lnTo>
                    <a:pt x="455" y="1135"/>
                  </a:lnTo>
                  <a:lnTo>
                    <a:pt x="435" y="1134"/>
                  </a:lnTo>
                  <a:lnTo>
                    <a:pt x="415" y="1132"/>
                  </a:lnTo>
                  <a:lnTo>
                    <a:pt x="397" y="1132"/>
                  </a:lnTo>
                  <a:lnTo>
                    <a:pt x="377" y="1132"/>
                  </a:lnTo>
                  <a:lnTo>
                    <a:pt x="357" y="1134"/>
                  </a:lnTo>
                  <a:lnTo>
                    <a:pt x="339" y="1136"/>
                  </a:lnTo>
                  <a:lnTo>
                    <a:pt x="319" y="1141"/>
                  </a:lnTo>
                  <a:lnTo>
                    <a:pt x="301" y="1145"/>
                  </a:lnTo>
                  <a:lnTo>
                    <a:pt x="281" y="1149"/>
                  </a:lnTo>
                  <a:lnTo>
                    <a:pt x="263" y="1156"/>
                  </a:lnTo>
                  <a:lnTo>
                    <a:pt x="244" y="1163"/>
                  </a:lnTo>
                  <a:lnTo>
                    <a:pt x="226" y="1172"/>
                  </a:lnTo>
                  <a:lnTo>
                    <a:pt x="208" y="1182"/>
                  </a:lnTo>
                  <a:lnTo>
                    <a:pt x="189" y="1192"/>
                  </a:lnTo>
                  <a:lnTo>
                    <a:pt x="189" y="1192"/>
                  </a:lnTo>
                  <a:lnTo>
                    <a:pt x="172" y="1203"/>
                  </a:lnTo>
                  <a:lnTo>
                    <a:pt x="157" y="1216"/>
                  </a:lnTo>
                  <a:lnTo>
                    <a:pt x="141" y="1228"/>
                  </a:lnTo>
                  <a:lnTo>
                    <a:pt x="126" y="1241"/>
                  </a:lnTo>
                  <a:lnTo>
                    <a:pt x="112" y="1255"/>
                  </a:lnTo>
                  <a:lnTo>
                    <a:pt x="99" y="1269"/>
                  </a:lnTo>
                  <a:lnTo>
                    <a:pt x="86" y="1285"/>
                  </a:lnTo>
                  <a:lnTo>
                    <a:pt x="73" y="1300"/>
                  </a:lnTo>
                  <a:lnTo>
                    <a:pt x="63" y="1316"/>
                  </a:lnTo>
                  <a:lnTo>
                    <a:pt x="54" y="1333"/>
                  </a:lnTo>
                  <a:lnTo>
                    <a:pt x="44" y="1350"/>
                  </a:lnTo>
                  <a:lnTo>
                    <a:pt x="35" y="1368"/>
                  </a:lnTo>
                  <a:lnTo>
                    <a:pt x="28" y="1385"/>
                  </a:lnTo>
                  <a:lnTo>
                    <a:pt x="21" y="1404"/>
                  </a:lnTo>
                  <a:lnTo>
                    <a:pt x="15" y="1422"/>
                  </a:lnTo>
                  <a:lnTo>
                    <a:pt x="11" y="1440"/>
                  </a:lnTo>
                  <a:lnTo>
                    <a:pt x="7" y="1459"/>
                  </a:lnTo>
                  <a:lnTo>
                    <a:pt x="4" y="1479"/>
                  </a:lnTo>
                  <a:lnTo>
                    <a:pt x="1" y="1497"/>
                  </a:lnTo>
                  <a:lnTo>
                    <a:pt x="1" y="1517"/>
                  </a:lnTo>
                  <a:lnTo>
                    <a:pt x="0" y="1535"/>
                  </a:lnTo>
                  <a:lnTo>
                    <a:pt x="1" y="1555"/>
                  </a:lnTo>
                  <a:lnTo>
                    <a:pt x="3" y="1575"/>
                  </a:lnTo>
                  <a:lnTo>
                    <a:pt x="5" y="1593"/>
                  </a:lnTo>
                  <a:lnTo>
                    <a:pt x="8" y="1613"/>
                  </a:lnTo>
                  <a:lnTo>
                    <a:pt x="13" y="1633"/>
                  </a:lnTo>
                  <a:lnTo>
                    <a:pt x="18" y="1651"/>
                  </a:lnTo>
                  <a:lnTo>
                    <a:pt x="25" y="1669"/>
                  </a:lnTo>
                  <a:lnTo>
                    <a:pt x="32" y="1689"/>
                  </a:lnTo>
                  <a:lnTo>
                    <a:pt x="41" y="1706"/>
                  </a:lnTo>
                  <a:lnTo>
                    <a:pt x="49" y="1725"/>
                  </a:lnTo>
                  <a:lnTo>
                    <a:pt x="61" y="1743"/>
                  </a:lnTo>
                  <a:lnTo>
                    <a:pt x="61" y="1743"/>
                  </a:lnTo>
                  <a:lnTo>
                    <a:pt x="72" y="1760"/>
                  </a:lnTo>
                  <a:lnTo>
                    <a:pt x="83" y="1777"/>
                  </a:lnTo>
                  <a:lnTo>
                    <a:pt x="96" y="1792"/>
                  </a:lnTo>
                  <a:lnTo>
                    <a:pt x="110" y="1807"/>
                  </a:lnTo>
                  <a:lnTo>
                    <a:pt x="124" y="1821"/>
                  </a:lnTo>
                  <a:lnTo>
                    <a:pt x="138" y="1835"/>
                  </a:lnTo>
                  <a:lnTo>
                    <a:pt x="154" y="1848"/>
                  </a:lnTo>
                  <a:lnTo>
                    <a:pt x="169" y="1859"/>
                  </a:lnTo>
                  <a:lnTo>
                    <a:pt x="185" y="1870"/>
                  </a:lnTo>
                  <a:lnTo>
                    <a:pt x="202" y="1880"/>
                  </a:lnTo>
                  <a:lnTo>
                    <a:pt x="219" y="1889"/>
                  </a:lnTo>
                  <a:lnTo>
                    <a:pt x="236" y="1897"/>
                  </a:lnTo>
                  <a:lnTo>
                    <a:pt x="254" y="1904"/>
                  </a:lnTo>
                  <a:lnTo>
                    <a:pt x="273" y="1911"/>
                  </a:lnTo>
                  <a:lnTo>
                    <a:pt x="290" y="1917"/>
                  </a:lnTo>
                  <a:lnTo>
                    <a:pt x="309" y="1921"/>
                  </a:lnTo>
                  <a:lnTo>
                    <a:pt x="328" y="1925"/>
                  </a:lnTo>
                  <a:lnTo>
                    <a:pt x="346" y="1928"/>
                  </a:lnTo>
                  <a:lnTo>
                    <a:pt x="366" y="1931"/>
                  </a:lnTo>
                  <a:lnTo>
                    <a:pt x="384" y="1932"/>
                  </a:lnTo>
                  <a:lnTo>
                    <a:pt x="404" y="1932"/>
                  </a:lnTo>
                  <a:lnTo>
                    <a:pt x="424" y="1932"/>
                  </a:lnTo>
                  <a:lnTo>
                    <a:pt x="442" y="1930"/>
                  </a:lnTo>
                  <a:lnTo>
                    <a:pt x="462" y="1928"/>
                  </a:lnTo>
                  <a:lnTo>
                    <a:pt x="482" y="1924"/>
                  </a:lnTo>
                  <a:lnTo>
                    <a:pt x="500" y="1920"/>
                  </a:lnTo>
                  <a:lnTo>
                    <a:pt x="520" y="1914"/>
                  </a:lnTo>
                  <a:lnTo>
                    <a:pt x="538" y="1908"/>
                  </a:lnTo>
                  <a:lnTo>
                    <a:pt x="557" y="1900"/>
                  </a:lnTo>
                  <a:lnTo>
                    <a:pt x="575" y="1893"/>
                  </a:lnTo>
                  <a:lnTo>
                    <a:pt x="594" y="1883"/>
                  </a:lnTo>
                  <a:lnTo>
                    <a:pt x="611" y="1873"/>
                  </a:lnTo>
                  <a:lnTo>
                    <a:pt x="611" y="1873"/>
                  </a:lnTo>
                  <a:lnTo>
                    <a:pt x="627" y="1862"/>
                  </a:lnTo>
                  <a:lnTo>
                    <a:pt x="644" y="1850"/>
                  </a:lnTo>
                  <a:lnTo>
                    <a:pt x="659" y="1838"/>
                  </a:lnTo>
                  <a:lnTo>
                    <a:pt x="674" y="1825"/>
                  </a:lnTo>
                  <a:lnTo>
                    <a:pt x="687" y="1811"/>
                  </a:lnTo>
                  <a:lnTo>
                    <a:pt x="700" y="1798"/>
                  </a:lnTo>
                  <a:lnTo>
                    <a:pt x="712" y="1782"/>
                  </a:lnTo>
                  <a:lnTo>
                    <a:pt x="724" y="1768"/>
                  </a:lnTo>
                  <a:lnTo>
                    <a:pt x="735" y="1753"/>
                  </a:lnTo>
                  <a:lnTo>
                    <a:pt x="745" y="1737"/>
                  </a:lnTo>
                  <a:lnTo>
                    <a:pt x="753" y="1720"/>
                  </a:lnTo>
                  <a:lnTo>
                    <a:pt x="762" y="1703"/>
                  </a:lnTo>
                  <a:lnTo>
                    <a:pt x="769" y="1686"/>
                  </a:lnTo>
                  <a:lnTo>
                    <a:pt x="776" y="1669"/>
                  </a:lnTo>
                  <a:lnTo>
                    <a:pt x="782" y="1652"/>
                  </a:lnTo>
                  <a:lnTo>
                    <a:pt x="787" y="1634"/>
                  </a:lnTo>
                  <a:lnTo>
                    <a:pt x="787" y="1634"/>
                  </a:lnTo>
                  <a:lnTo>
                    <a:pt x="797" y="1626"/>
                  </a:lnTo>
                  <a:lnTo>
                    <a:pt x="808" y="1618"/>
                  </a:lnTo>
                  <a:lnTo>
                    <a:pt x="818" y="1611"/>
                  </a:lnTo>
                  <a:lnTo>
                    <a:pt x="830" y="1606"/>
                  </a:lnTo>
                  <a:lnTo>
                    <a:pt x="841" y="1602"/>
                  </a:lnTo>
                  <a:lnTo>
                    <a:pt x="852" y="1599"/>
                  </a:lnTo>
                  <a:lnTo>
                    <a:pt x="864" y="1596"/>
                  </a:lnTo>
                  <a:lnTo>
                    <a:pt x="876" y="1596"/>
                  </a:lnTo>
                  <a:lnTo>
                    <a:pt x="876" y="1596"/>
                  </a:lnTo>
                  <a:lnTo>
                    <a:pt x="886" y="1596"/>
                  </a:lnTo>
                  <a:lnTo>
                    <a:pt x="897" y="1597"/>
                  </a:lnTo>
                  <a:lnTo>
                    <a:pt x="909" y="1600"/>
                  </a:lnTo>
                  <a:lnTo>
                    <a:pt x="919" y="1603"/>
                  </a:lnTo>
                  <a:lnTo>
                    <a:pt x="929" y="1609"/>
                  </a:lnTo>
                  <a:lnTo>
                    <a:pt x="940" y="1614"/>
                  </a:lnTo>
                  <a:lnTo>
                    <a:pt x="948" y="1620"/>
                  </a:lnTo>
                  <a:lnTo>
                    <a:pt x="958" y="1627"/>
                  </a:lnTo>
                  <a:lnTo>
                    <a:pt x="958" y="1627"/>
                  </a:lnTo>
                  <a:lnTo>
                    <a:pt x="963" y="1650"/>
                  </a:lnTo>
                  <a:lnTo>
                    <a:pt x="968" y="1671"/>
                  </a:lnTo>
                  <a:lnTo>
                    <a:pt x="974" y="1693"/>
                  </a:lnTo>
                  <a:lnTo>
                    <a:pt x="981" y="1715"/>
                  </a:lnTo>
                  <a:lnTo>
                    <a:pt x="988" y="1734"/>
                  </a:lnTo>
                  <a:lnTo>
                    <a:pt x="996" y="1756"/>
                  </a:lnTo>
                  <a:lnTo>
                    <a:pt x="1006" y="1775"/>
                  </a:lnTo>
                  <a:lnTo>
                    <a:pt x="1016" y="1795"/>
                  </a:lnTo>
                  <a:lnTo>
                    <a:pt x="1026" y="1815"/>
                  </a:lnTo>
                  <a:lnTo>
                    <a:pt x="1037" y="1833"/>
                  </a:lnTo>
                  <a:lnTo>
                    <a:pt x="1063" y="1869"/>
                  </a:lnTo>
                  <a:lnTo>
                    <a:pt x="1090" y="1903"/>
                  </a:lnTo>
                  <a:lnTo>
                    <a:pt x="1119" y="1935"/>
                  </a:lnTo>
                  <a:lnTo>
                    <a:pt x="1152" y="1965"/>
                  </a:lnTo>
                  <a:lnTo>
                    <a:pt x="1186" y="1992"/>
                  </a:lnTo>
                  <a:lnTo>
                    <a:pt x="1223" y="2016"/>
                  </a:lnTo>
                  <a:lnTo>
                    <a:pt x="1241" y="2026"/>
                  </a:lnTo>
                  <a:lnTo>
                    <a:pt x="1261" y="2037"/>
                  </a:lnTo>
                  <a:lnTo>
                    <a:pt x="1281" y="2047"/>
                  </a:lnTo>
                  <a:lnTo>
                    <a:pt x="1300" y="2055"/>
                  </a:lnTo>
                  <a:lnTo>
                    <a:pt x="1322" y="2062"/>
                  </a:lnTo>
                  <a:lnTo>
                    <a:pt x="1343" y="2071"/>
                  </a:lnTo>
                  <a:lnTo>
                    <a:pt x="1364" y="2077"/>
                  </a:lnTo>
                  <a:lnTo>
                    <a:pt x="1385" y="2082"/>
                  </a:lnTo>
                  <a:lnTo>
                    <a:pt x="1408" y="2086"/>
                  </a:lnTo>
                  <a:lnTo>
                    <a:pt x="1430" y="2091"/>
                  </a:lnTo>
                  <a:lnTo>
                    <a:pt x="1430" y="2091"/>
                  </a:lnTo>
                  <a:lnTo>
                    <a:pt x="1440" y="2109"/>
                  </a:lnTo>
                  <a:lnTo>
                    <a:pt x="1447" y="2127"/>
                  </a:lnTo>
                  <a:lnTo>
                    <a:pt x="1452" y="2146"/>
                  </a:lnTo>
                  <a:lnTo>
                    <a:pt x="1453" y="2166"/>
                  </a:lnTo>
                  <a:lnTo>
                    <a:pt x="1453" y="2166"/>
                  </a:lnTo>
                  <a:lnTo>
                    <a:pt x="1452" y="2180"/>
                  </a:lnTo>
                  <a:lnTo>
                    <a:pt x="1447" y="2192"/>
                  </a:lnTo>
                  <a:lnTo>
                    <a:pt x="1443" y="2207"/>
                  </a:lnTo>
                  <a:lnTo>
                    <a:pt x="1436" y="2219"/>
                  </a:lnTo>
                  <a:lnTo>
                    <a:pt x="1429" y="2232"/>
                  </a:lnTo>
                  <a:lnTo>
                    <a:pt x="1419" y="2243"/>
                  </a:lnTo>
                  <a:lnTo>
                    <a:pt x="1409" y="2255"/>
                  </a:lnTo>
                  <a:lnTo>
                    <a:pt x="1397" y="2266"/>
                  </a:lnTo>
                  <a:lnTo>
                    <a:pt x="1397" y="2266"/>
                  </a:lnTo>
                  <a:lnTo>
                    <a:pt x="1374" y="2274"/>
                  </a:lnTo>
                  <a:lnTo>
                    <a:pt x="1351" y="2284"/>
                  </a:lnTo>
                  <a:lnTo>
                    <a:pt x="1329" y="2294"/>
                  </a:lnTo>
                  <a:lnTo>
                    <a:pt x="1307" y="2307"/>
                  </a:lnTo>
                  <a:lnTo>
                    <a:pt x="1286" y="2321"/>
                  </a:lnTo>
                  <a:lnTo>
                    <a:pt x="1266" y="2335"/>
                  </a:lnTo>
                  <a:lnTo>
                    <a:pt x="1247" y="2352"/>
                  </a:lnTo>
                  <a:lnTo>
                    <a:pt x="1228" y="2371"/>
                  </a:lnTo>
                  <a:lnTo>
                    <a:pt x="1228" y="2371"/>
                  </a:lnTo>
                  <a:lnTo>
                    <a:pt x="1214" y="2386"/>
                  </a:lnTo>
                  <a:lnTo>
                    <a:pt x="1201" y="2402"/>
                  </a:lnTo>
                  <a:lnTo>
                    <a:pt x="1189" y="2417"/>
                  </a:lnTo>
                  <a:lnTo>
                    <a:pt x="1177" y="2434"/>
                  </a:lnTo>
                  <a:lnTo>
                    <a:pt x="1167" y="2451"/>
                  </a:lnTo>
                  <a:lnTo>
                    <a:pt x="1158" y="2470"/>
                  </a:lnTo>
                  <a:lnTo>
                    <a:pt x="1149" y="2486"/>
                  </a:lnTo>
                  <a:lnTo>
                    <a:pt x="1142" y="2505"/>
                  </a:lnTo>
                  <a:lnTo>
                    <a:pt x="1136" y="2523"/>
                  </a:lnTo>
                  <a:lnTo>
                    <a:pt x="1131" y="2542"/>
                  </a:lnTo>
                  <a:lnTo>
                    <a:pt x="1125" y="2560"/>
                  </a:lnTo>
                  <a:lnTo>
                    <a:pt x="1122" y="2580"/>
                  </a:lnTo>
                  <a:lnTo>
                    <a:pt x="1119" y="2598"/>
                  </a:lnTo>
                  <a:lnTo>
                    <a:pt x="1117" y="2618"/>
                  </a:lnTo>
                  <a:lnTo>
                    <a:pt x="1117" y="2636"/>
                  </a:lnTo>
                  <a:lnTo>
                    <a:pt x="1115" y="2656"/>
                  </a:lnTo>
                  <a:lnTo>
                    <a:pt x="1117" y="2675"/>
                  </a:lnTo>
                  <a:lnTo>
                    <a:pt x="1118" y="2694"/>
                  </a:lnTo>
                  <a:lnTo>
                    <a:pt x="1121" y="2713"/>
                  </a:lnTo>
                  <a:lnTo>
                    <a:pt x="1125" y="2732"/>
                  </a:lnTo>
                  <a:lnTo>
                    <a:pt x="1129" y="2751"/>
                  </a:lnTo>
                  <a:lnTo>
                    <a:pt x="1135" y="2769"/>
                  </a:lnTo>
                  <a:lnTo>
                    <a:pt x="1141" y="2788"/>
                  </a:lnTo>
                  <a:lnTo>
                    <a:pt x="1148" y="2806"/>
                  </a:lnTo>
                  <a:lnTo>
                    <a:pt x="1156" y="2823"/>
                  </a:lnTo>
                  <a:lnTo>
                    <a:pt x="1165" y="2841"/>
                  </a:lnTo>
                  <a:lnTo>
                    <a:pt x="1175" y="2858"/>
                  </a:lnTo>
                  <a:lnTo>
                    <a:pt x="1186" y="2875"/>
                  </a:lnTo>
                  <a:lnTo>
                    <a:pt x="1197" y="2891"/>
                  </a:lnTo>
                  <a:lnTo>
                    <a:pt x="1210" y="2906"/>
                  </a:lnTo>
                  <a:lnTo>
                    <a:pt x="1224" y="2922"/>
                  </a:lnTo>
                  <a:lnTo>
                    <a:pt x="1238" y="2936"/>
                  </a:lnTo>
                  <a:lnTo>
                    <a:pt x="1238" y="2936"/>
                  </a:lnTo>
                  <a:lnTo>
                    <a:pt x="1254" y="2950"/>
                  </a:lnTo>
                  <a:lnTo>
                    <a:pt x="1269" y="2963"/>
                  </a:lnTo>
                  <a:lnTo>
                    <a:pt x="1285" y="2976"/>
                  </a:lnTo>
                  <a:lnTo>
                    <a:pt x="1302" y="2987"/>
                  </a:lnTo>
                  <a:lnTo>
                    <a:pt x="1319" y="2997"/>
                  </a:lnTo>
                  <a:lnTo>
                    <a:pt x="1337" y="3007"/>
                  </a:lnTo>
                  <a:lnTo>
                    <a:pt x="1354" y="3015"/>
                  </a:lnTo>
                  <a:lnTo>
                    <a:pt x="1372" y="3022"/>
                  </a:lnTo>
                  <a:lnTo>
                    <a:pt x="1391" y="3028"/>
                  </a:lnTo>
                  <a:lnTo>
                    <a:pt x="1409" y="3034"/>
                  </a:lnTo>
                  <a:lnTo>
                    <a:pt x="1428" y="3039"/>
                  </a:lnTo>
                  <a:lnTo>
                    <a:pt x="1447" y="3042"/>
                  </a:lnTo>
                  <a:lnTo>
                    <a:pt x="1466" y="3045"/>
                  </a:lnTo>
                  <a:lnTo>
                    <a:pt x="1486" y="3048"/>
                  </a:lnTo>
                  <a:lnTo>
                    <a:pt x="1504" y="3048"/>
                  </a:lnTo>
                  <a:lnTo>
                    <a:pt x="1524" y="3049"/>
                  </a:lnTo>
                  <a:lnTo>
                    <a:pt x="1542" y="3048"/>
                  </a:lnTo>
                  <a:lnTo>
                    <a:pt x="1562" y="3046"/>
                  </a:lnTo>
                  <a:lnTo>
                    <a:pt x="1580" y="3043"/>
                  </a:lnTo>
                  <a:lnTo>
                    <a:pt x="1600" y="3039"/>
                  </a:lnTo>
                  <a:lnTo>
                    <a:pt x="1618" y="3035"/>
                  </a:lnTo>
                  <a:lnTo>
                    <a:pt x="1637" y="3029"/>
                  </a:lnTo>
                  <a:lnTo>
                    <a:pt x="1655" y="3024"/>
                  </a:lnTo>
                  <a:lnTo>
                    <a:pt x="1674" y="3017"/>
                  </a:lnTo>
                  <a:lnTo>
                    <a:pt x="1692" y="3008"/>
                  </a:lnTo>
                  <a:lnTo>
                    <a:pt x="1709" y="3000"/>
                  </a:lnTo>
                  <a:lnTo>
                    <a:pt x="1726" y="2990"/>
                  </a:lnTo>
                  <a:lnTo>
                    <a:pt x="1743" y="2978"/>
                  </a:lnTo>
                  <a:lnTo>
                    <a:pt x="1758" y="2967"/>
                  </a:lnTo>
                  <a:lnTo>
                    <a:pt x="1774" y="2954"/>
                  </a:lnTo>
                  <a:lnTo>
                    <a:pt x="1790" y="2940"/>
                  </a:lnTo>
                  <a:lnTo>
                    <a:pt x="1804" y="2926"/>
                  </a:lnTo>
                  <a:lnTo>
                    <a:pt x="1804" y="2926"/>
                  </a:lnTo>
                  <a:lnTo>
                    <a:pt x="1818" y="2911"/>
                  </a:lnTo>
                  <a:lnTo>
                    <a:pt x="1831" y="2895"/>
                  </a:lnTo>
                  <a:lnTo>
                    <a:pt x="1843" y="2880"/>
                  </a:lnTo>
                  <a:lnTo>
                    <a:pt x="1855" y="2863"/>
                  </a:lnTo>
                  <a:lnTo>
                    <a:pt x="1864" y="2846"/>
                  </a:lnTo>
                  <a:lnTo>
                    <a:pt x="1874" y="2827"/>
                  </a:lnTo>
                  <a:lnTo>
                    <a:pt x="1883" y="2810"/>
                  </a:lnTo>
                  <a:lnTo>
                    <a:pt x="1890" y="2792"/>
                  </a:lnTo>
                  <a:lnTo>
                    <a:pt x="1896" y="2773"/>
                  </a:lnTo>
                  <a:lnTo>
                    <a:pt x="1901" y="2755"/>
                  </a:lnTo>
                  <a:lnTo>
                    <a:pt x="1907" y="2737"/>
                  </a:lnTo>
                  <a:lnTo>
                    <a:pt x="1910" y="2717"/>
                  </a:lnTo>
                  <a:lnTo>
                    <a:pt x="1912" y="2699"/>
                  </a:lnTo>
                  <a:lnTo>
                    <a:pt x="1915" y="2679"/>
                  </a:lnTo>
                  <a:lnTo>
                    <a:pt x="1915" y="2660"/>
                  </a:lnTo>
                  <a:lnTo>
                    <a:pt x="1917" y="2641"/>
                  </a:lnTo>
                  <a:lnTo>
                    <a:pt x="1915" y="2622"/>
                  </a:lnTo>
                  <a:lnTo>
                    <a:pt x="1914" y="2602"/>
                  </a:lnTo>
                  <a:lnTo>
                    <a:pt x="1911" y="2584"/>
                  </a:lnTo>
                  <a:lnTo>
                    <a:pt x="1907" y="2564"/>
                  </a:lnTo>
                  <a:lnTo>
                    <a:pt x="1903" y="2546"/>
                  </a:lnTo>
                  <a:lnTo>
                    <a:pt x="1897" y="2527"/>
                  </a:lnTo>
                  <a:lnTo>
                    <a:pt x="1891" y="2509"/>
                  </a:lnTo>
                  <a:lnTo>
                    <a:pt x="1884" y="2491"/>
                  </a:lnTo>
                  <a:lnTo>
                    <a:pt x="1876" y="2472"/>
                  </a:lnTo>
                  <a:lnTo>
                    <a:pt x="1867" y="2455"/>
                  </a:lnTo>
                  <a:lnTo>
                    <a:pt x="1857" y="2438"/>
                  </a:lnTo>
                  <a:lnTo>
                    <a:pt x="1846" y="2421"/>
                  </a:lnTo>
                  <a:lnTo>
                    <a:pt x="1835" y="2406"/>
                  </a:lnTo>
                  <a:lnTo>
                    <a:pt x="1822" y="2390"/>
                  </a:lnTo>
                  <a:lnTo>
                    <a:pt x="1808" y="2375"/>
                  </a:lnTo>
                  <a:lnTo>
                    <a:pt x="1794" y="2361"/>
                  </a:lnTo>
                  <a:lnTo>
                    <a:pt x="1794" y="2361"/>
                  </a:lnTo>
                  <a:lnTo>
                    <a:pt x="1774" y="2342"/>
                  </a:lnTo>
                  <a:lnTo>
                    <a:pt x="1753" y="2325"/>
                  </a:lnTo>
                  <a:lnTo>
                    <a:pt x="1732" y="2311"/>
                  </a:lnTo>
                  <a:lnTo>
                    <a:pt x="1709" y="2297"/>
                  </a:lnTo>
                  <a:lnTo>
                    <a:pt x="1686" y="2286"/>
                  </a:lnTo>
                  <a:lnTo>
                    <a:pt x="1662" y="2276"/>
                  </a:lnTo>
                  <a:lnTo>
                    <a:pt x="1638" y="2267"/>
                  </a:lnTo>
                  <a:lnTo>
                    <a:pt x="1614" y="2260"/>
                  </a:lnTo>
                  <a:lnTo>
                    <a:pt x="1614" y="2260"/>
                  </a:lnTo>
                  <a:lnTo>
                    <a:pt x="1606" y="2250"/>
                  </a:lnTo>
                  <a:lnTo>
                    <a:pt x="1599" y="2239"/>
                  </a:lnTo>
                  <a:lnTo>
                    <a:pt x="1593" y="2228"/>
                  </a:lnTo>
                  <a:lnTo>
                    <a:pt x="1587" y="2216"/>
                  </a:lnTo>
                  <a:lnTo>
                    <a:pt x="1585" y="2205"/>
                  </a:lnTo>
                  <a:lnTo>
                    <a:pt x="1582" y="2194"/>
                  </a:lnTo>
                  <a:lnTo>
                    <a:pt x="1580" y="2181"/>
                  </a:lnTo>
                  <a:lnTo>
                    <a:pt x="1579" y="2170"/>
                  </a:lnTo>
                  <a:lnTo>
                    <a:pt x="1579" y="2170"/>
                  </a:lnTo>
                  <a:lnTo>
                    <a:pt x="1580" y="2159"/>
                  </a:lnTo>
                  <a:lnTo>
                    <a:pt x="1583" y="2149"/>
                  </a:lnTo>
                  <a:lnTo>
                    <a:pt x="1586" y="2137"/>
                  </a:lnTo>
                  <a:lnTo>
                    <a:pt x="1589" y="2127"/>
                  </a:lnTo>
                  <a:lnTo>
                    <a:pt x="1594" y="2118"/>
                  </a:lnTo>
                  <a:lnTo>
                    <a:pt x="1600" y="2108"/>
                  </a:lnTo>
                  <a:lnTo>
                    <a:pt x="1607" y="2098"/>
                  </a:lnTo>
                  <a:lnTo>
                    <a:pt x="1614" y="2089"/>
                  </a:lnTo>
                  <a:lnTo>
                    <a:pt x="1614" y="2089"/>
                  </a:lnTo>
                  <a:lnTo>
                    <a:pt x="1657" y="2079"/>
                  </a:lnTo>
                  <a:lnTo>
                    <a:pt x="1696" y="2068"/>
                  </a:lnTo>
                  <a:lnTo>
                    <a:pt x="1736" y="2052"/>
                  </a:lnTo>
                  <a:lnTo>
                    <a:pt x="1773" y="2036"/>
                  </a:lnTo>
                  <a:lnTo>
                    <a:pt x="1809" y="2016"/>
                  </a:lnTo>
                  <a:lnTo>
                    <a:pt x="1843" y="1993"/>
                  </a:lnTo>
                  <a:lnTo>
                    <a:pt x="1876" y="1968"/>
                  </a:lnTo>
                  <a:lnTo>
                    <a:pt x="1907" y="1941"/>
                  </a:lnTo>
                  <a:lnTo>
                    <a:pt x="1935" y="1911"/>
                  </a:lnTo>
                  <a:lnTo>
                    <a:pt x="1962" y="1880"/>
                  </a:lnTo>
                  <a:lnTo>
                    <a:pt x="1986" y="1846"/>
                  </a:lnTo>
                  <a:lnTo>
                    <a:pt x="2007" y="1812"/>
                  </a:lnTo>
                  <a:lnTo>
                    <a:pt x="2027" y="1775"/>
                  </a:lnTo>
                  <a:lnTo>
                    <a:pt x="2043" y="1737"/>
                  </a:lnTo>
                  <a:lnTo>
                    <a:pt x="2057" y="1698"/>
                  </a:lnTo>
                  <a:lnTo>
                    <a:pt x="2068" y="1657"/>
                  </a:lnTo>
                  <a:lnTo>
                    <a:pt x="2068" y="1657"/>
                  </a:lnTo>
                  <a:lnTo>
                    <a:pt x="2079" y="1643"/>
                  </a:lnTo>
                  <a:lnTo>
                    <a:pt x="2092" y="1631"/>
                  </a:lnTo>
                  <a:lnTo>
                    <a:pt x="2106" y="1620"/>
                  </a:lnTo>
                  <a:lnTo>
                    <a:pt x="2119" y="1611"/>
                  </a:lnTo>
                  <a:lnTo>
                    <a:pt x="2133" y="1604"/>
                  </a:lnTo>
                  <a:lnTo>
                    <a:pt x="2149" y="1600"/>
                  </a:lnTo>
                  <a:lnTo>
                    <a:pt x="2163" y="1597"/>
                  </a:lnTo>
                  <a:lnTo>
                    <a:pt x="2178" y="1596"/>
                  </a:lnTo>
                  <a:lnTo>
                    <a:pt x="2178" y="1596"/>
                  </a:lnTo>
                  <a:lnTo>
                    <a:pt x="2191" y="1596"/>
                  </a:lnTo>
                  <a:lnTo>
                    <a:pt x="2204" y="1599"/>
                  </a:lnTo>
                  <a:lnTo>
                    <a:pt x="2216" y="1602"/>
                  </a:lnTo>
                  <a:lnTo>
                    <a:pt x="2229" y="1607"/>
                  </a:lnTo>
                  <a:lnTo>
                    <a:pt x="2240" y="1613"/>
                  </a:lnTo>
                  <a:lnTo>
                    <a:pt x="2252" y="1621"/>
                  </a:lnTo>
                  <a:lnTo>
                    <a:pt x="2263" y="1630"/>
                  </a:lnTo>
                  <a:lnTo>
                    <a:pt x="2274" y="1640"/>
                  </a:lnTo>
                  <a:lnTo>
                    <a:pt x="2274" y="1640"/>
                  </a:lnTo>
                  <a:lnTo>
                    <a:pt x="2280" y="1661"/>
                  </a:lnTo>
                  <a:lnTo>
                    <a:pt x="2289" y="1682"/>
                  </a:lnTo>
                  <a:lnTo>
                    <a:pt x="2297" y="1703"/>
                  </a:lnTo>
                  <a:lnTo>
                    <a:pt x="2308" y="1723"/>
                  </a:lnTo>
                  <a:lnTo>
                    <a:pt x="2320" y="1743"/>
                  </a:lnTo>
                  <a:lnTo>
                    <a:pt x="2332" y="1763"/>
                  </a:lnTo>
                  <a:lnTo>
                    <a:pt x="2346" y="1781"/>
                  </a:lnTo>
                  <a:lnTo>
                    <a:pt x="2362" y="1799"/>
                  </a:lnTo>
                  <a:lnTo>
                    <a:pt x="2362" y="1799"/>
                  </a:lnTo>
                  <a:lnTo>
                    <a:pt x="2376" y="1814"/>
                  </a:lnTo>
                  <a:lnTo>
                    <a:pt x="2390" y="1828"/>
                  </a:lnTo>
                  <a:lnTo>
                    <a:pt x="2406" y="1842"/>
                  </a:lnTo>
                  <a:lnTo>
                    <a:pt x="2421" y="1855"/>
                  </a:lnTo>
                  <a:lnTo>
                    <a:pt x="2438" y="1866"/>
                  </a:lnTo>
                  <a:lnTo>
                    <a:pt x="2454" y="1876"/>
                  </a:lnTo>
                  <a:lnTo>
                    <a:pt x="2471" y="1886"/>
                  </a:lnTo>
                  <a:lnTo>
                    <a:pt x="2489" y="1894"/>
                  </a:lnTo>
                  <a:lnTo>
                    <a:pt x="2506" y="1903"/>
                  </a:lnTo>
                  <a:lnTo>
                    <a:pt x="2525" y="1910"/>
                  </a:lnTo>
                  <a:lnTo>
                    <a:pt x="2543" y="1915"/>
                  </a:lnTo>
                  <a:lnTo>
                    <a:pt x="2561" y="1920"/>
                  </a:lnTo>
                  <a:lnTo>
                    <a:pt x="2581" y="1924"/>
                  </a:lnTo>
                  <a:lnTo>
                    <a:pt x="2600" y="1928"/>
                  </a:lnTo>
                  <a:lnTo>
                    <a:pt x="2619" y="1930"/>
                  </a:lnTo>
                  <a:lnTo>
                    <a:pt x="2638" y="1932"/>
                  </a:lnTo>
                  <a:lnTo>
                    <a:pt x="2657" y="1932"/>
                  </a:lnTo>
                  <a:lnTo>
                    <a:pt x="2676" y="1932"/>
                  </a:lnTo>
                  <a:lnTo>
                    <a:pt x="2696" y="1931"/>
                  </a:lnTo>
                  <a:lnTo>
                    <a:pt x="2714" y="1928"/>
                  </a:lnTo>
                  <a:lnTo>
                    <a:pt x="2734" y="1925"/>
                  </a:lnTo>
                  <a:lnTo>
                    <a:pt x="2752" y="1921"/>
                  </a:lnTo>
                  <a:lnTo>
                    <a:pt x="2771" y="1917"/>
                  </a:lnTo>
                  <a:lnTo>
                    <a:pt x="2790" y="1911"/>
                  </a:lnTo>
                  <a:lnTo>
                    <a:pt x="2809" y="1904"/>
                  </a:lnTo>
                  <a:lnTo>
                    <a:pt x="2826" y="1896"/>
                  </a:lnTo>
                  <a:lnTo>
                    <a:pt x="2844" y="1887"/>
                  </a:lnTo>
                  <a:lnTo>
                    <a:pt x="2861" y="1877"/>
                  </a:lnTo>
                  <a:lnTo>
                    <a:pt x="2878" y="1867"/>
                  </a:lnTo>
                  <a:lnTo>
                    <a:pt x="2895" y="1856"/>
                  </a:lnTo>
                  <a:lnTo>
                    <a:pt x="2911" y="1843"/>
                  </a:lnTo>
                  <a:lnTo>
                    <a:pt x="2926" y="1831"/>
                  </a:lnTo>
                  <a:lnTo>
                    <a:pt x="2926" y="1831"/>
                  </a:lnTo>
                  <a:lnTo>
                    <a:pt x="2942" y="1816"/>
                  </a:lnTo>
                  <a:lnTo>
                    <a:pt x="2956" y="1801"/>
                  </a:lnTo>
                  <a:lnTo>
                    <a:pt x="2968" y="1785"/>
                  </a:lnTo>
                  <a:lnTo>
                    <a:pt x="2981" y="1770"/>
                  </a:lnTo>
                  <a:lnTo>
                    <a:pt x="2993" y="1754"/>
                  </a:lnTo>
                  <a:lnTo>
                    <a:pt x="3004" y="1737"/>
                  </a:lnTo>
                  <a:lnTo>
                    <a:pt x="3012" y="1720"/>
                  </a:lnTo>
                  <a:lnTo>
                    <a:pt x="3022" y="1702"/>
                  </a:lnTo>
                  <a:lnTo>
                    <a:pt x="3029" y="1685"/>
                  </a:lnTo>
                  <a:lnTo>
                    <a:pt x="3036" y="1667"/>
                  </a:lnTo>
                  <a:lnTo>
                    <a:pt x="3042" y="1648"/>
                  </a:lnTo>
                  <a:lnTo>
                    <a:pt x="3048" y="1630"/>
                  </a:lnTo>
                  <a:lnTo>
                    <a:pt x="3052" y="1611"/>
                  </a:lnTo>
                  <a:lnTo>
                    <a:pt x="3055" y="1592"/>
                  </a:lnTo>
                  <a:lnTo>
                    <a:pt x="3058" y="1573"/>
                  </a:lnTo>
                  <a:lnTo>
                    <a:pt x="3059" y="1553"/>
                  </a:lnTo>
                  <a:lnTo>
                    <a:pt x="3060" y="1535"/>
                  </a:lnTo>
                  <a:lnTo>
                    <a:pt x="3059" y="1515"/>
                  </a:lnTo>
                  <a:lnTo>
                    <a:pt x="3058" y="1496"/>
                  </a:lnTo>
                  <a:lnTo>
                    <a:pt x="3056" y="1477"/>
                  </a:lnTo>
                  <a:lnTo>
                    <a:pt x="3053" y="1457"/>
                  </a:lnTo>
                  <a:lnTo>
                    <a:pt x="3049" y="1439"/>
                  </a:lnTo>
                  <a:lnTo>
                    <a:pt x="3043" y="1421"/>
                  </a:lnTo>
                  <a:lnTo>
                    <a:pt x="3038" y="1402"/>
                  </a:lnTo>
                  <a:lnTo>
                    <a:pt x="3031" y="1384"/>
                  </a:lnTo>
                  <a:lnTo>
                    <a:pt x="3024" y="1365"/>
                  </a:lnTo>
                  <a:lnTo>
                    <a:pt x="3015" y="1347"/>
                  </a:lnTo>
                  <a:lnTo>
                    <a:pt x="3005" y="1330"/>
                  </a:lnTo>
                  <a:lnTo>
                    <a:pt x="2994" y="1313"/>
                  </a:lnTo>
                  <a:lnTo>
                    <a:pt x="2983" y="1296"/>
                  </a:lnTo>
                  <a:lnTo>
                    <a:pt x="2971" y="1281"/>
                  </a:lnTo>
                  <a:lnTo>
                    <a:pt x="2957" y="1265"/>
                  </a:lnTo>
                  <a:lnTo>
                    <a:pt x="2957" y="1265"/>
                  </a:ln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6">
              <a:noFill/>
              <a:prstDash val="solid"/>
              <a:round/>
              <a:headEnd/>
              <a:tailEnd/>
            </a:ln>
            <a:sp3d extrusionH="317500" prstMaterial="matte">
              <a:extrusionClr>
                <a:schemeClr val="bg1">
                  <a:lumMod val="75000"/>
                </a:schemeClr>
              </a:extrusionClr>
            </a:sp3d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" name="Oval 7"/>
            <p:cNvSpPr/>
            <p:nvPr/>
          </p:nvSpPr>
          <p:spPr>
            <a:xfrm>
              <a:off x="3557650" y="1705100"/>
              <a:ext cx="1066800" cy="1066800"/>
            </a:xfrm>
            <a:prstGeom prst="ellipse">
              <a:avLst/>
            </a:prstGeom>
            <a:solidFill>
              <a:schemeClr val="accent3">
                <a:lumMod val="75000"/>
              </a:schemeClr>
            </a:solidFill>
            <a:ln>
              <a:noFill/>
            </a:ln>
            <a:sp3d extrusionH="317500" prstMaterial="matte">
              <a:extrusionClr>
                <a:schemeClr val="bg1">
                  <a:lumMod val="75000"/>
                </a:schemeClr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" name="Oval 8"/>
            <p:cNvSpPr/>
            <p:nvPr/>
          </p:nvSpPr>
          <p:spPr>
            <a:xfrm>
              <a:off x="5386450" y="3505200"/>
              <a:ext cx="1066800" cy="1066800"/>
            </a:xfrm>
            <a:prstGeom prst="ellipse">
              <a:avLst/>
            </a:pr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sp3d extrusionH="317500" prstMaterial="matte">
              <a:extrusionClr>
                <a:schemeClr val="bg1">
                  <a:lumMod val="75000"/>
                </a:schemeClr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" name="Oval 9"/>
            <p:cNvSpPr/>
            <p:nvPr/>
          </p:nvSpPr>
          <p:spPr>
            <a:xfrm>
              <a:off x="3557650" y="5281550"/>
              <a:ext cx="1066800" cy="1066800"/>
            </a:xfrm>
            <a:prstGeom prst="ellipse">
              <a:avLst/>
            </a:prstGeom>
            <a:solidFill>
              <a:schemeClr val="accent2">
                <a:lumMod val="75000"/>
              </a:schemeClr>
            </a:solidFill>
            <a:ln>
              <a:noFill/>
            </a:ln>
            <a:sp3d extrusionH="317500" prstMaterial="matte">
              <a:extrusionClr>
                <a:schemeClr val="bg1">
                  <a:lumMod val="75000"/>
                </a:schemeClr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" name="Oval 10"/>
            <p:cNvSpPr/>
            <p:nvPr/>
          </p:nvSpPr>
          <p:spPr>
            <a:xfrm>
              <a:off x="1788225" y="3505200"/>
              <a:ext cx="1066800" cy="1066800"/>
            </a:xfrm>
            <a:prstGeom prst="ellipse">
              <a:avLst/>
            </a:prstGeom>
            <a:solidFill>
              <a:schemeClr val="bg2">
                <a:lumMod val="50000"/>
              </a:schemeClr>
            </a:solidFill>
            <a:ln>
              <a:noFill/>
            </a:ln>
            <a:sp3d extrusionH="317500" prstMaterial="matte">
              <a:extrusionClr>
                <a:schemeClr val="bg1">
                  <a:lumMod val="75000"/>
                </a:schemeClr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7" name="TextBox 16"/>
          <p:cNvSpPr txBox="1"/>
          <p:nvPr/>
        </p:nvSpPr>
        <p:spPr>
          <a:xfrm>
            <a:off x="3716975" y="3424237"/>
            <a:ext cx="1548950" cy="523220"/>
          </a:xfrm>
          <a:prstGeom prst="rect">
            <a:avLst/>
          </a:prstGeom>
          <a:noFill/>
        </p:spPr>
        <p:txBody>
          <a:bodyPr wrap="none" rtlCol="0">
            <a:spAutoFit/>
            <a:scene3d>
              <a:camera prst="perspectiveRelaxed"/>
              <a:lightRig rig="threePt" dir="t"/>
            </a:scene3d>
          </a:bodyPr>
          <a:lstStyle/>
          <a:p>
            <a:r>
              <a:rPr lang="en-US" sz="2800" b="1" dirty="0" smtClean="0">
                <a:solidFill>
                  <a:schemeClr val="bg1"/>
                </a:solidFill>
              </a:rPr>
              <a:t>Your Text</a:t>
            </a:r>
            <a:endParaRPr lang="en-US" sz="2800" b="1" dirty="0">
              <a:solidFill>
                <a:schemeClr val="bg1"/>
              </a:solidFill>
            </a:endParaRPr>
          </a:p>
        </p:txBody>
      </p:sp>
      <p:grpSp>
        <p:nvGrpSpPr>
          <p:cNvPr id="26" name="Group 25"/>
          <p:cNvGrpSpPr/>
          <p:nvPr/>
        </p:nvGrpSpPr>
        <p:grpSpPr>
          <a:xfrm>
            <a:off x="4267200" y="1443037"/>
            <a:ext cx="3276600" cy="1285875"/>
            <a:chOff x="4267200" y="1443037"/>
            <a:chExt cx="3276600" cy="1285875"/>
          </a:xfrm>
        </p:grpSpPr>
        <p:sp>
          <p:nvSpPr>
            <p:cNvPr id="13" name="Freeform 14"/>
            <p:cNvSpPr>
              <a:spLocks noEditPoints="1"/>
            </p:cNvSpPr>
            <p:nvPr/>
          </p:nvSpPr>
          <p:spPr bwMode="auto">
            <a:xfrm>
              <a:off x="4267200" y="1443037"/>
              <a:ext cx="457200" cy="1285875"/>
            </a:xfrm>
            <a:custGeom>
              <a:avLst/>
              <a:gdLst/>
              <a:ahLst/>
              <a:cxnLst>
                <a:cxn ang="0">
                  <a:pos x="214" y="150"/>
                </a:cxn>
                <a:cxn ang="0">
                  <a:pos x="210" y="110"/>
                </a:cxn>
                <a:cxn ang="0">
                  <a:pos x="174" y="88"/>
                </a:cxn>
                <a:cxn ang="0">
                  <a:pos x="144" y="70"/>
                </a:cxn>
                <a:cxn ang="0">
                  <a:pos x="148" y="42"/>
                </a:cxn>
                <a:cxn ang="0">
                  <a:pos x="134" y="6"/>
                </a:cxn>
                <a:cxn ang="0">
                  <a:pos x="92" y="18"/>
                </a:cxn>
                <a:cxn ang="0">
                  <a:pos x="92" y="52"/>
                </a:cxn>
                <a:cxn ang="0">
                  <a:pos x="102" y="80"/>
                </a:cxn>
                <a:cxn ang="0">
                  <a:pos x="54" y="100"/>
                </a:cxn>
                <a:cxn ang="0">
                  <a:pos x="42" y="138"/>
                </a:cxn>
                <a:cxn ang="0">
                  <a:pos x="34" y="202"/>
                </a:cxn>
                <a:cxn ang="0">
                  <a:pos x="28" y="280"/>
                </a:cxn>
                <a:cxn ang="0">
                  <a:pos x="32" y="302"/>
                </a:cxn>
                <a:cxn ang="0">
                  <a:pos x="32" y="326"/>
                </a:cxn>
                <a:cxn ang="0">
                  <a:pos x="24" y="358"/>
                </a:cxn>
                <a:cxn ang="0">
                  <a:pos x="14" y="362"/>
                </a:cxn>
                <a:cxn ang="0">
                  <a:pos x="6" y="386"/>
                </a:cxn>
                <a:cxn ang="0">
                  <a:pos x="4" y="448"/>
                </a:cxn>
                <a:cxn ang="0">
                  <a:pos x="12" y="452"/>
                </a:cxn>
                <a:cxn ang="0">
                  <a:pos x="32" y="458"/>
                </a:cxn>
                <a:cxn ang="0">
                  <a:pos x="36" y="482"/>
                </a:cxn>
                <a:cxn ang="0">
                  <a:pos x="38" y="500"/>
                </a:cxn>
                <a:cxn ang="0">
                  <a:pos x="30" y="526"/>
                </a:cxn>
                <a:cxn ang="0">
                  <a:pos x="36" y="532"/>
                </a:cxn>
                <a:cxn ang="0">
                  <a:pos x="30" y="550"/>
                </a:cxn>
                <a:cxn ang="0">
                  <a:pos x="14" y="560"/>
                </a:cxn>
                <a:cxn ang="0">
                  <a:pos x="44" y="568"/>
                </a:cxn>
                <a:cxn ang="0">
                  <a:pos x="78" y="554"/>
                </a:cxn>
                <a:cxn ang="0">
                  <a:pos x="90" y="514"/>
                </a:cxn>
                <a:cxn ang="0">
                  <a:pos x="116" y="376"/>
                </a:cxn>
                <a:cxn ang="0">
                  <a:pos x="128" y="414"/>
                </a:cxn>
                <a:cxn ang="0">
                  <a:pos x="128" y="484"/>
                </a:cxn>
                <a:cxn ang="0">
                  <a:pos x="126" y="544"/>
                </a:cxn>
                <a:cxn ang="0">
                  <a:pos x="136" y="564"/>
                </a:cxn>
                <a:cxn ang="0">
                  <a:pos x="164" y="572"/>
                </a:cxn>
                <a:cxn ang="0">
                  <a:pos x="164" y="554"/>
                </a:cxn>
                <a:cxn ang="0">
                  <a:pos x="168" y="532"/>
                </a:cxn>
                <a:cxn ang="0">
                  <a:pos x="188" y="400"/>
                </a:cxn>
                <a:cxn ang="0">
                  <a:pos x="196" y="296"/>
                </a:cxn>
                <a:cxn ang="0">
                  <a:pos x="206" y="286"/>
                </a:cxn>
                <a:cxn ang="0">
                  <a:pos x="218" y="256"/>
                </a:cxn>
                <a:cxn ang="0">
                  <a:pos x="32" y="292"/>
                </a:cxn>
                <a:cxn ang="0">
                  <a:pos x="52" y="292"/>
                </a:cxn>
                <a:cxn ang="0">
                  <a:pos x="42" y="314"/>
                </a:cxn>
                <a:cxn ang="0">
                  <a:pos x="48" y="318"/>
                </a:cxn>
                <a:cxn ang="0">
                  <a:pos x="38" y="348"/>
                </a:cxn>
                <a:cxn ang="0">
                  <a:pos x="44" y="340"/>
                </a:cxn>
                <a:cxn ang="0">
                  <a:pos x="42" y="516"/>
                </a:cxn>
                <a:cxn ang="0">
                  <a:pos x="50" y="346"/>
                </a:cxn>
                <a:cxn ang="0">
                  <a:pos x="50" y="330"/>
                </a:cxn>
                <a:cxn ang="0">
                  <a:pos x="48" y="322"/>
                </a:cxn>
                <a:cxn ang="0">
                  <a:pos x="58" y="288"/>
                </a:cxn>
                <a:cxn ang="0">
                  <a:pos x="52" y="304"/>
                </a:cxn>
                <a:cxn ang="0">
                  <a:pos x="56" y="286"/>
                </a:cxn>
                <a:cxn ang="0">
                  <a:pos x="110" y="112"/>
                </a:cxn>
                <a:cxn ang="0">
                  <a:pos x="116" y="96"/>
                </a:cxn>
                <a:cxn ang="0">
                  <a:pos x="120" y="88"/>
                </a:cxn>
                <a:cxn ang="0">
                  <a:pos x="128" y="102"/>
                </a:cxn>
                <a:cxn ang="0">
                  <a:pos x="130" y="104"/>
                </a:cxn>
                <a:cxn ang="0">
                  <a:pos x="196" y="292"/>
                </a:cxn>
                <a:cxn ang="0">
                  <a:pos x="198" y="286"/>
                </a:cxn>
              </a:cxnLst>
              <a:rect l="0" t="0" r="r" b="b"/>
              <a:pathLst>
                <a:path w="224" h="572">
                  <a:moveTo>
                    <a:pt x="224" y="218"/>
                  </a:moveTo>
                  <a:lnTo>
                    <a:pt x="224" y="218"/>
                  </a:lnTo>
                  <a:lnTo>
                    <a:pt x="222" y="210"/>
                  </a:lnTo>
                  <a:lnTo>
                    <a:pt x="222" y="210"/>
                  </a:lnTo>
                  <a:lnTo>
                    <a:pt x="222" y="202"/>
                  </a:lnTo>
                  <a:lnTo>
                    <a:pt x="222" y="202"/>
                  </a:lnTo>
                  <a:lnTo>
                    <a:pt x="222" y="190"/>
                  </a:lnTo>
                  <a:lnTo>
                    <a:pt x="222" y="190"/>
                  </a:lnTo>
                  <a:lnTo>
                    <a:pt x="220" y="180"/>
                  </a:lnTo>
                  <a:lnTo>
                    <a:pt x="220" y="180"/>
                  </a:lnTo>
                  <a:lnTo>
                    <a:pt x="218" y="170"/>
                  </a:lnTo>
                  <a:lnTo>
                    <a:pt x="218" y="170"/>
                  </a:lnTo>
                  <a:lnTo>
                    <a:pt x="218" y="166"/>
                  </a:lnTo>
                  <a:lnTo>
                    <a:pt x="218" y="166"/>
                  </a:lnTo>
                  <a:lnTo>
                    <a:pt x="216" y="160"/>
                  </a:lnTo>
                  <a:lnTo>
                    <a:pt x="216" y="160"/>
                  </a:lnTo>
                  <a:lnTo>
                    <a:pt x="216" y="156"/>
                  </a:lnTo>
                  <a:lnTo>
                    <a:pt x="216" y="156"/>
                  </a:lnTo>
                  <a:lnTo>
                    <a:pt x="214" y="150"/>
                  </a:lnTo>
                  <a:lnTo>
                    <a:pt x="214" y="150"/>
                  </a:lnTo>
                  <a:lnTo>
                    <a:pt x="214" y="146"/>
                  </a:lnTo>
                  <a:lnTo>
                    <a:pt x="214" y="146"/>
                  </a:lnTo>
                  <a:lnTo>
                    <a:pt x="214" y="142"/>
                  </a:lnTo>
                  <a:lnTo>
                    <a:pt x="214" y="142"/>
                  </a:lnTo>
                  <a:lnTo>
                    <a:pt x="214" y="136"/>
                  </a:lnTo>
                  <a:lnTo>
                    <a:pt x="214" y="136"/>
                  </a:lnTo>
                  <a:lnTo>
                    <a:pt x="212" y="134"/>
                  </a:lnTo>
                  <a:lnTo>
                    <a:pt x="212" y="134"/>
                  </a:lnTo>
                  <a:lnTo>
                    <a:pt x="212" y="128"/>
                  </a:lnTo>
                  <a:lnTo>
                    <a:pt x="212" y="128"/>
                  </a:lnTo>
                  <a:lnTo>
                    <a:pt x="210" y="124"/>
                  </a:lnTo>
                  <a:lnTo>
                    <a:pt x="210" y="124"/>
                  </a:lnTo>
                  <a:lnTo>
                    <a:pt x="210" y="120"/>
                  </a:lnTo>
                  <a:lnTo>
                    <a:pt x="210" y="120"/>
                  </a:lnTo>
                  <a:lnTo>
                    <a:pt x="210" y="116"/>
                  </a:lnTo>
                  <a:lnTo>
                    <a:pt x="210" y="116"/>
                  </a:lnTo>
                  <a:lnTo>
                    <a:pt x="210" y="110"/>
                  </a:lnTo>
                  <a:lnTo>
                    <a:pt x="210" y="110"/>
                  </a:lnTo>
                  <a:lnTo>
                    <a:pt x="210" y="102"/>
                  </a:lnTo>
                  <a:lnTo>
                    <a:pt x="210" y="102"/>
                  </a:lnTo>
                  <a:lnTo>
                    <a:pt x="208" y="100"/>
                  </a:lnTo>
                  <a:lnTo>
                    <a:pt x="206" y="98"/>
                  </a:lnTo>
                  <a:lnTo>
                    <a:pt x="206" y="98"/>
                  </a:lnTo>
                  <a:lnTo>
                    <a:pt x="204" y="98"/>
                  </a:lnTo>
                  <a:lnTo>
                    <a:pt x="204" y="98"/>
                  </a:lnTo>
                  <a:lnTo>
                    <a:pt x="202" y="96"/>
                  </a:lnTo>
                  <a:lnTo>
                    <a:pt x="202" y="96"/>
                  </a:lnTo>
                  <a:lnTo>
                    <a:pt x="196" y="94"/>
                  </a:lnTo>
                  <a:lnTo>
                    <a:pt x="196" y="94"/>
                  </a:lnTo>
                  <a:lnTo>
                    <a:pt x="192" y="94"/>
                  </a:lnTo>
                  <a:lnTo>
                    <a:pt x="192" y="94"/>
                  </a:lnTo>
                  <a:lnTo>
                    <a:pt x="186" y="92"/>
                  </a:lnTo>
                  <a:lnTo>
                    <a:pt x="186" y="92"/>
                  </a:lnTo>
                  <a:lnTo>
                    <a:pt x="182" y="90"/>
                  </a:lnTo>
                  <a:lnTo>
                    <a:pt x="182" y="90"/>
                  </a:lnTo>
                  <a:lnTo>
                    <a:pt x="174" y="88"/>
                  </a:lnTo>
                  <a:lnTo>
                    <a:pt x="174" y="88"/>
                  </a:lnTo>
                  <a:lnTo>
                    <a:pt x="166" y="84"/>
                  </a:lnTo>
                  <a:lnTo>
                    <a:pt x="166" y="84"/>
                  </a:lnTo>
                  <a:lnTo>
                    <a:pt x="158" y="82"/>
                  </a:lnTo>
                  <a:lnTo>
                    <a:pt x="158" y="82"/>
                  </a:lnTo>
                  <a:lnTo>
                    <a:pt x="156" y="82"/>
                  </a:lnTo>
                  <a:lnTo>
                    <a:pt x="156" y="82"/>
                  </a:lnTo>
                  <a:lnTo>
                    <a:pt x="152" y="80"/>
                  </a:lnTo>
                  <a:lnTo>
                    <a:pt x="152" y="80"/>
                  </a:lnTo>
                  <a:lnTo>
                    <a:pt x="150" y="78"/>
                  </a:lnTo>
                  <a:lnTo>
                    <a:pt x="150" y="78"/>
                  </a:lnTo>
                  <a:lnTo>
                    <a:pt x="148" y="74"/>
                  </a:lnTo>
                  <a:lnTo>
                    <a:pt x="148" y="74"/>
                  </a:lnTo>
                  <a:lnTo>
                    <a:pt x="146" y="72"/>
                  </a:lnTo>
                  <a:lnTo>
                    <a:pt x="146" y="72"/>
                  </a:lnTo>
                  <a:lnTo>
                    <a:pt x="146" y="72"/>
                  </a:lnTo>
                  <a:lnTo>
                    <a:pt x="146" y="72"/>
                  </a:lnTo>
                  <a:lnTo>
                    <a:pt x="144" y="72"/>
                  </a:lnTo>
                  <a:lnTo>
                    <a:pt x="144" y="72"/>
                  </a:lnTo>
                  <a:lnTo>
                    <a:pt x="144" y="70"/>
                  </a:lnTo>
                  <a:lnTo>
                    <a:pt x="144" y="70"/>
                  </a:lnTo>
                  <a:lnTo>
                    <a:pt x="144" y="68"/>
                  </a:lnTo>
                  <a:lnTo>
                    <a:pt x="144" y="68"/>
                  </a:lnTo>
                  <a:lnTo>
                    <a:pt x="144" y="64"/>
                  </a:lnTo>
                  <a:lnTo>
                    <a:pt x="144" y="64"/>
                  </a:lnTo>
                  <a:lnTo>
                    <a:pt x="142" y="60"/>
                  </a:lnTo>
                  <a:lnTo>
                    <a:pt x="142" y="60"/>
                  </a:lnTo>
                  <a:lnTo>
                    <a:pt x="144" y="54"/>
                  </a:lnTo>
                  <a:lnTo>
                    <a:pt x="144" y="54"/>
                  </a:lnTo>
                  <a:lnTo>
                    <a:pt x="144" y="48"/>
                  </a:lnTo>
                  <a:lnTo>
                    <a:pt x="144" y="48"/>
                  </a:lnTo>
                  <a:lnTo>
                    <a:pt x="144" y="48"/>
                  </a:lnTo>
                  <a:lnTo>
                    <a:pt x="144" y="48"/>
                  </a:lnTo>
                  <a:lnTo>
                    <a:pt x="146" y="46"/>
                  </a:lnTo>
                  <a:lnTo>
                    <a:pt x="146" y="46"/>
                  </a:lnTo>
                  <a:lnTo>
                    <a:pt x="146" y="46"/>
                  </a:lnTo>
                  <a:lnTo>
                    <a:pt x="146" y="46"/>
                  </a:lnTo>
                  <a:lnTo>
                    <a:pt x="148" y="42"/>
                  </a:lnTo>
                  <a:lnTo>
                    <a:pt x="148" y="42"/>
                  </a:lnTo>
                  <a:lnTo>
                    <a:pt x="148" y="38"/>
                  </a:lnTo>
                  <a:lnTo>
                    <a:pt x="148" y="38"/>
                  </a:lnTo>
                  <a:lnTo>
                    <a:pt x="148" y="34"/>
                  </a:lnTo>
                  <a:lnTo>
                    <a:pt x="148" y="34"/>
                  </a:lnTo>
                  <a:lnTo>
                    <a:pt x="146" y="30"/>
                  </a:lnTo>
                  <a:lnTo>
                    <a:pt x="146" y="30"/>
                  </a:lnTo>
                  <a:lnTo>
                    <a:pt x="144" y="30"/>
                  </a:lnTo>
                  <a:lnTo>
                    <a:pt x="144" y="30"/>
                  </a:lnTo>
                  <a:lnTo>
                    <a:pt x="144" y="28"/>
                  </a:lnTo>
                  <a:lnTo>
                    <a:pt x="144" y="28"/>
                  </a:lnTo>
                  <a:lnTo>
                    <a:pt x="144" y="24"/>
                  </a:lnTo>
                  <a:lnTo>
                    <a:pt x="144" y="24"/>
                  </a:lnTo>
                  <a:lnTo>
                    <a:pt x="144" y="20"/>
                  </a:lnTo>
                  <a:lnTo>
                    <a:pt x="144" y="20"/>
                  </a:lnTo>
                  <a:lnTo>
                    <a:pt x="142" y="14"/>
                  </a:lnTo>
                  <a:lnTo>
                    <a:pt x="142" y="14"/>
                  </a:lnTo>
                  <a:lnTo>
                    <a:pt x="138" y="10"/>
                  </a:lnTo>
                  <a:lnTo>
                    <a:pt x="138" y="10"/>
                  </a:lnTo>
                  <a:lnTo>
                    <a:pt x="134" y="6"/>
                  </a:lnTo>
                  <a:lnTo>
                    <a:pt x="134" y="6"/>
                  </a:lnTo>
                  <a:lnTo>
                    <a:pt x="130" y="4"/>
                  </a:lnTo>
                  <a:lnTo>
                    <a:pt x="130" y="4"/>
                  </a:lnTo>
                  <a:lnTo>
                    <a:pt x="126" y="2"/>
                  </a:lnTo>
                  <a:lnTo>
                    <a:pt x="126" y="2"/>
                  </a:lnTo>
                  <a:lnTo>
                    <a:pt x="116" y="0"/>
                  </a:lnTo>
                  <a:lnTo>
                    <a:pt x="116" y="0"/>
                  </a:lnTo>
                  <a:lnTo>
                    <a:pt x="110" y="0"/>
                  </a:lnTo>
                  <a:lnTo>
                    <a:pt x="110" y="0"/>
                  </a:lnTo>
                  <a:lnTo>
                    <a:pt x="102" y="4"/>
                  </a:lnTo>
                  <a:lnTo>
                    <a:pt x="102" y="4"/>
                  </a:lnTo>
                  <a:lnTo>
                    <a:pt x="96" y="10"/>
                  </a:lnTo>
                  <a:lnTo>
                    <a:pt x="96" y="10"/>
                  </a:lnTo>
                  <a:lnTo>
                    <a:pt x="94" y="14"/>
                  </a:lnTo>
                  <a:lnTo>
                    <a:pt x="94" y="14"/>
                  </a:lnTo>
                  <a:lnTo>
                    <a:pt x="92" y="16"/>
                  </a:lnTo>
                  <a:lnTo>
                    <a:pt x="92" y="16"/>
                  </a:lnTo>
                  <a:lnTo>
                    <a:pt x="92" y="18"/>
                  </a:lnTo>
                  <a:lnTo>
                    <a:pt x="92" y="18"/>
                  </a:lnTo>
                  <a:lnTo>
                    <a:pt x="90" y="24"/>
                  </a:lnTo>
                  <a:lnTo>
                    <a:pt x="90" y="24"/>
                  </a:lnTo>
                  <a:lnTo>
                    <a:pt x="90" y="26"/>
                  </a:lnTo>
                  <a:lnTo>
                    <a:pt x="90" y="26"/>
                  </a:lnTo>
                  <a:lnTo>
                    <a:pt x="90" y="30"/>
                  </a:lnTo>
                  <a:lnTo>
                    <a:pt x="90" y="30"/>
                  </a:lnTo>
                  <a:lnTo>
                    <a:pt x="92" y="36"/>
                  </a:lnTo>
                  <a:lnTo>
                    <a:pt x="92" y="36"/>
                  </a:lnTo>
                  <a:lnTo>
                    <a:pt x="92" y="38"/>
                  </a:lnTo>
                  <a:lnTo>
                    <a:pt x="92" y="38"/>
                  </a:lnTo>
                  <a:lnTo>
                    <a:pt x="90" y="38"/>
                  </a:lnTo>
                  <a:lnTo>
                    <a:pt x="90" y="38"/>
                  </a:lnTo>
                  <a:lnTo>
                    <a:pt x="90" y="38"/>
                  </a:lnTo>
                  <a:lnTo>
                    <a:pt x="90" y="44"/>
                  </a:lnTo>
                  <a:lnTo>
                    <a:pt x="90" y="44"/>
                  </a:lnTo>
                  <a:lnTo>
                    <a:pt x="92" y="48"/>
                  </a:lnTo>
                  <a:lnTo>
                    <a:pt x="92" y="48"/>
                  </a:lnTo>
                  <a:lnTo>
                    <a:pt x="92" y="52"/>
                  </a:lnTo>
                  <a:lnTo>
                    <a:pt x="92" y="52"/>
                  </a:lnTo>
                  <a:lnTo>
                    <a:pt x="94" y="54"/>
                  </a:lnTo>
                  <a:lnTo>
                    <a:pt x="94" y="54"/>
                  </a:lnTo>
                  <a:lnTo>
                    <a:pt x="96" y="54"/>
                  </a:lnTo>
                  <a:lnTo>
                    <a:pt x="96" y="54"/>
                  </a:lnTo>
                  <a:lnTo>
                    <a:pt x="96" y="58"/>
                  </a:lnTo>
                  <a:lnTo>
                    <a:pt x="96" y="58"/>
                  </a:lnTo>
                  <a:lnTo>
                    <a:pt x="98" y="62"/>
                  </a:lnTo>
                  <a:lnTo>
                    <a:pt x="98" y="62"/>
                  </a:lnTo>
                  <a:lnTo>
                    <a:pt x="100" y="64"/>
                  </a:lnTo>
                  <a:lnTo>
                    <a:pt x="100" y="64"/>
                  </a:lnTo>
                  <a:lnTo>
                    <a:pt x="102" y="70"/>
                  </a:lnTo>
                  <a:lnTo>
                    <a:pt x="102" y="70"/>
                  </a:lnTo>
                  <a:lnTo>
                    <a:pt x="102" y="74"/>
                  </a:lnTo>
                  <a:lnTo>
                    <a:pt x="102" y="74"/>
                  </a:lnTo>
                  <a:lnTo>
                    <a:pt x="102" y="76"/>
                  </a:lnTo>
                  <a:lnTo>
                    <a:pt x="102" y="78"/>
                  </a:lnTo>
                  <a:lnTo>
                    <a:pt x="102" y="78"/>
                  </a:lnTo>
                  <a:lnTo>
                    <a:pt x="102" y="80"/>
                  </a:lnTo>
                  <a:lnTo>
                    <a:pt x="102" y="80"/>
                  </a:lnTo>
                  <a:lnTo>
                    <a:pt x="100" y="82"/>
                  </a:lnTo>
                  <a:lnTo>
                    <a:pt x="100" y="82"/>
                  </a:lnTo>
                  <a:lnTo>
                    <a:pt x="96" y="84"/>
                  </a:lnTo>
                  <a:lnTo>
                    <a:pt x="96" y="84"/>
                  </a:lnTo>
                  <a:lnTo>
                    <a:pt x="94" y="86"/>
                  </a:lnTo>
                  <a:lnTo>
                    <a:pt x="94" y="86"/>
                  </a:lnTo>
                  <a:lnTo>
                    <a:pt x="92" y="86"/>
                  </a:lnTo>
                  <a:lnTo>
                    <a:pt x="92" y="86"/>
                  </a:lnTo>
                  <a:lnTo>
                    <a:pt x="86" y="88"/>
                  </a:lnTo>
                  <a:lnTo>
                    <a:pt x="86" y="88"/>
                  </a:lnTo>
                  <a:lnTo>
                    <a:pt x="78" y="92"/>
                  </a:lnTo>
                  <a:lnTo>
                    <a:pt x="78" y="92"/>
                  </a:lnTo>
                  <a:lnTo>
                    <a:pt x="72" y="94"/>
                  </a:lnTo>
                  <a:lnTo>
                    <a:pt x="72" y="94"/>
                  </a:lnTo>
                  <a:lnTo>
                    <a:pt x="64" y="96"/>
                  </a:lnTo>
                  <a:lnTo>
                    <a:pt x="64" y="96"/>
                  </a:lnTo>
                  <a:lnTo>
                    <a:pt x="58" y="98"/>
                  </a:lnTo>
                  <a:lnTo>
                    <a:pt x="58" y="98"/>
                  </a:lnTo>
                  <a:lnTo>
                    <a:pt x="54" y="100"/>
                  </a:lnTo>
                  <a:lnTo>
                    <a:pt x="54" y="100"/>
                  </a:lnTo>
                  <a:lnTo>
                    <a:pt x="52" y="100"/>
                  </a:lnTo>
                  <a:lnTo>
                    <a:pt x="52" y="100"/>
                  </a:lnTo>
                  <a:lnTo>
                    <a:pt x="48" y="102"/>
                  </a:lnTo>
                  <a:lnTo>
                    <a:pt x="48" y="102"/>
                  </a:lnTo>
                  <a:lnTo>
                    <a:pt x="48" y="110"/>
                  </a:lnTo>
                  <a:lnTo>
                    <a:pt x="48" y="110"/>
                  </a:lnTo>
                  <a:lnTo>
                    <a:pt x="48" y="116"/>
                  </a:lnTo>
                  <a:lnTo>
                    <a:pt x="48" y="116"/>
                  </a:lnTo>
                  <a:lnTo>
                    <a:pt x="48" y="120"/>
                  </a:lnTo>
                  <a:lnTo>
                    <a:pt x="48" y="120"/>
                  </a:lnTo>
                  <a:lnTo>
                    <a:pt x="48" y="124"/>
                  </a:lnTo>
                  <a:lnTo>
                    <a:pt x="48" y="124"/>
                  </a:lnTo>
                  <a:lnTo>
                    <a:pt x="46" y="126"/>
                  </a:lnTo>
                  <a:lnTo>
                    <a:pt x="46" y="126"/>
                  </a:lnTo>
                  <a:lnTo>
                    <a:pt x="44" y="132"/>
                  </a:lnTo>
                  <a:lnTo>
                    <a:pt x="44" y="132"/>
                  </a:lnTo>
                  <a:lnTo>
                    <a:pt x="42" y="138"/>
                  </a:lnTo>
                  <a:lnTo>
                    <a:pt x="42" y="138"/>
                  </a:lnTo>
                  <a:lnTo>
                    <a:pt x="42" y="146"/>
                  </a:lnTo>
                  <a:lnTo>
                    <a:pt x="42" y="146"/>
                  </a:lnTo>
                  <a:lnTo>
                    <a:pt x="42" y="154"/>
                  </a:lnTo>
                  <a:lnTo>
                    <a:pt x="42" y="154"/>
                  </a:lnTo>
                  <a:lnTo>
                    <a:pt x="40" y="160"/>
                  </a:lnTo>
                  <a:lnTo>
                    <a:pt x="40" y="160"/>
                  </a:lnTo>
                  <a:lnTo>
                    <a:pt x="38" y="168"/>
                  </a:lnTo>
                  <a:lnTo>
                    <a:pt x="38" y="168"/>
                  </a:lnTo>
                  <a:lnTo>
                    <a:pt x="38" y="176"/>
                  </a:lnTo>
                  <a:lnTo>
                    <a:pt x="38" y="176"/>
                  </a:lnTo>
                  <a:lnTo>
                    <a:pt x="36" y="182"/>
                  </a:lnTo>
                  <a:lnTo>
                    <a:pt x="36" y="182"/>
                  </a:lnTo>
                  <a:lnTo>
                    <a:pt x="36" y="184"/>
                  </a:lnTo>
                  <a:lnTo>
                    <a:pt x="36" y="184"/>
                  </a:lnTo>
                  <a:lnTo>
                    <a:pt x="36" y="188"/>
                  </a:lnTo>
                  <a:lnTo>
                    <a:pt x="36" y="188"/>
                  </a:lnTo>
                  <a:lnTo>
                    <a:pt x="34" y="196"/>
                  </a:lnTo>
                  <a:lnTo>
                    <a:pt x="34" y="196"/>
                  </a:lnTo>
                  <a:lnTo>
                    <a:pt x="34" y="202"/>
                  </a:lnTo>
                  <a:lnTo>
                    <a:pt x="34" y="202"/>
                  </a:lnTo>
                  <a:lnTo>
                    <a:pt x="32" y="208"/>
                  </a:lnTo>
                  <a:lnTo>
                    <a:pt x="32" y="208"/>
                  </a:lnTo>
                  <a:lnTo>
                    <a:pt x="32" y="222"/>
                  </a:lnTo>
                  <a:lnTo>
                    <a:pt x="32" y="222"/>
                  </a:lnTo>
                  <a:lnTo>
                    <a:pt x="32" y="236"/>
                  </a:lnTo>
                  <a:lnTo>
                    <a:pt x="32" y="236"/>
                  </a:lnTo>
                  <a:lnTo>
                    <a:pt x="30" y="244"/>
                  </a:lnTo>
                  <a:lnTo>
                    <a:pt x="30" y="244"/>
                  </a:lnTo>
                  <a:lnTo>
                    <a:pt x="28" y="252"/>
                  </a:lnTo>
                  <a:lnTo>
                    <a:pt x="28" y="252"/>
                  </a:lnTo>
                  <a:lnTo>
                    <a:pt x="28" y="258"/>
                  </a:lnTo>
                  <a:lnTo>
                    <a:pt x="28" y="258"/>
                  </a:lnTo>
                  <a:lnTo>
                    <a:pt x="28" y="264"/>
                  </a:lnTo>
                  <a:lnTo>
                    <a:pt x="28" y="264"/>
                  </a:lnTo>
                  <a:lnTo>
                    <a:pt x="28" y="272"/>
                  </a:lnTo>
                  <a:lnTo>
                    <a:pt x="28" y="272"/>
                  </a:lnTo>
                  <a:lnTo>
                    <a:pt x="28" y="280"/>
                  </a:lnTo>
                  <a:lnTo>
                    <a:pt x="28" y="280"/>
                  </a:lnTo>
                  <a:lnTo>
                    <a:pt x="28" y="286"/>
                  </a:lnTo>
                  <a:lnTo>
                    <a:pt x="28" y="286"/>
                  </a:lnTo>
                  <a:lnTo>
                    <a:pt x="28" y="288"/>
                  </a:lnTo>
                  <a:lnTo>
                    <a:pt x="28" y="288"/>
                  </a:lnTo>
                  <a:lnTo>
                    <a:pt x="28" y="288"/>
                  </a:lnTo>
                  <a:lnTo>
                    <a:pt x="30" y="288"/>
                  </a:lnTo>
                  <a:lnTo>
                    <a:pt x="30" y="288"/>
                  </a:lnTo>
                  <a:lnTo>
                    <a:pt x="32" y="288"/>
                  </a:lnTo>
                  <a:lnTo>
                    <a:pt x="32" y="288"/>
                  </a:lnTo>
                  <a:lnTo>
                    <a:pt x="32" y="292"/>
                  </a:lnTo>
                  <a:lnTo>
                    <a:pt x="32" y="292"/>
                  </a:lnTo>
                  <a:lnTo>
                    <a:pt x="32" y="294"/>
                  </a:lnTo>
                  <a:lnTo>
                    <a:pt x="32" y="294"/>
                  </a:lnTo>
                  <a:lnTo>
                    <a:pt x="32" y="294"/>
                  </a:lnTo>
                  <a:lnTo>
                    <a:pt x="32" y="294"/>
                  </a:lnTo>
                  <a:lnTo>
                    <a:pt x="32" y="300"/>
                  </a:lnTo>
                  <a:lnTo>
                    <a:pt x="32" y="300"/>
                  </a:lnTo>
                  <a:lnTo>
                    <a:pt x="32" y="302"/>
                  </a:lnTo>
                  <a:lnTo>
                    <a:pt x="32" y="302"/>
                  </a:lnTo>
                  <a:lnTo>
                    <a:pt x="30" y="306"/>
                  </a:lnTo>
                  <a:lnTo>
                    <a:pt x="30" y="306"/>
                  </a:lnTo>
                  <a:lnTo>
                    <a:pt x="30" y="308"/>
                  </a:lnTo>
                  <a:lnTo>
                    <a:pt x="30" y="308"/>
                  </a:lnTo>
                  <a:lnTo>
                    <a:pt x="30" y="310"/>
                  </a:lnTo>
                  <a:lnTo>
                    <a:pt x="30" y="310"/>
                  </a:lnTo>
                  <a:lnTo>
                    <a:pt x="30" y="312"/>
                  </a:lnTo>
                  <a:lnTo>
                    <a:pt x="30" y="312"/>
                  </a:lnTo>
                  <a:lnTo>
                    <a:pt x="32" y="314"/>
                  </a:lnTo>
                  <a:lnTo>
                    <a:pt x="32" y="314"/>
                  </a:lnTo>
                  <a:lnTo>
                    <a:pt x="32" y="316"/>
                  </a:lnTo>
                  <a:lnTo>
                    <a:pt x="32" y="316"/>
                  </a:lnTo>
                  <a:lnTo>
                    <a:pt x="32" y="320"/>
                  </a:lnTo>
                  <a:lnTo>
                    <a:pt x="32" y="320"/>
                  </a:lnTo>
                  <a:lnTo>
                    <a:pt x="32" y="324"/>
                  </a:lnTo>
                  <a:lnTo>
                    <a:pt x="32" y="324"/>
                  </a:lnTo>
                  <a:lnTo>
                    <a:pt x="32" y="324"/>
                  </a:lnTo>
                  <a:lnTo>
                    <a:pt x="32" y="324"/>
                  </a:lnTo>
                  <a:lnTo>
                    <a:pt x="32" y="326"/>
                  </a:lnTo>
                  <a:lnTo>
                    <a:pt x="32" y="326"/>
                  </a:lnTo>
                  <a:lnTo>
                    <a:pt x="34" y="328"/>
                  </a:lnTo>
                  <a:lnTo>
                    <a:pt x="34" y="328"/>
                  </a:lnTo>
                  <a:lnTo>
                    <a:pt x="34" y="328"/>
                  </a:lnTo>
                  <a:lnTo>
                    <a:pt x="34" y="328"/>
                  </a:lnTo>
                  <a:lnTo>
                    <a:pt x="32" y="332"/>
                  </a:lnTo>
                  <a:lnTo>
                    <a:pt x="32" y="332"/>
                  </a:lnTo>
                  <a:lnTo>
                    <a:pt x="32" y="334"/>
                  </a:lnTo>
                  <a:lnTo>
                    <a:pt x="32" y="334"/>
                  </a:lnTo>
                  <a:lnTo>
                    <a:pt x="30" y="338"/>
                  </a:lnTo>
                  <a:lnTo>
                    <a:pt x="30" y="338"/>
                  </a:lnTo>
                  <a:lnTo>
                    <a:pt x="26" y="344"/>
                  </a:lnTo>
                  <a:lnTo>
                    <a:pt x="26" y="344"/>
                  </a:lnTo>
                  <a:lnTo>
                    <a:pt x="24" y="352"/>
                  </a:lnTo>
                  <a:lnTo>
                    <a:pt x="24" y="352"/>
                  </a:lnTo>
                  <a:lnTo>
                    <a:pt x="24" y="358"/>
                  </a:lnTo>
                  <a:lnTo>
                    <a:pt x="24" y="358"/>
                  </a:lnTo>
                  <a:lnTo>
                    <a:pt x="24" y="358"/>
                  </a:lnTo>
                  <a:lnTo>
                    <a:pt x="24" y="358"/>
                  </a:lnTo>
                  <a:lnTo>
                    <a:pt x="20" y="356"/>
                  </a:lnTo>
                  <a:lnTo>
                    <a:pt x="20" y="356"/>
                  </a:lnTo>
                  <a:lnTo>
                    <a:pt x="20" y="356"/>
                  </a:lnTo>
                  <a:lnTo>
                    <a:pt x="20" y="356"/>
                  </a:lnTo>
                  <a:lnTo>
                    <a:pt x="20" y="358"/>
                  </a:lnTo>
                  <a:lnTo>
                    <a:pt x="20" y="358"/>
                  </a:lnTo>
                  <a:lnTo>
                    <a:pt x="18" y="358"/>
                  </a:lnTo>
                  <a:lnTo>
                    <a:pt x="18" y="358"/>
                  </a:lnTo>
                  <a:lnTo>
                    <a:pt x="18" y="358"/>
                  </a:lnTo>
                  <a:lnTo>
                    <a:pt x="18" y="358"/>
                  </a:lnTo>
                  <a:lnTo>
                    <a:pt x="18" y="358"/>
                  </a:lnTo>
                  <a:lnTo>
                    <a:pt x="18" y="358"/>
                  </a:lnTo>
                  <a:lnTo>
                    <a:pt x="16" y="358"/>
                  </a:lnTo>
                  <a:lnTo>
                    <a:pt x="16" y="358"/>
                  </a:lnTo>
                  <a:lnTo>
                    <a:pt x="16" y="360"/>
                  </a:lnTo>
                  <a:lnTo>
                    <a:pt x="16" y="360"/>
                  </a:lnTo>
                  <a:lnTo>
                    <a:pt x="14" y="362"/>
                  </a:lnTo>
                  <a:lnTo>
                    <a:pt x="14" y="362"/>
                  </a:lnTo>
                  <a:lnTo>
                    <a:pt x="14" y="362"/>
                  </a:lnTo>
                  <a:lnTo>
                    <a:pt x="14" y="362"/>
                  </a:lnTo>
                  <a:lnTo>
                    <a:pt x="12" y="366"/>
                  </a:lnTo>
                  <a:lnTo>
                    <a:pt x="12" y="366"/>
                  </a:lnTo>
                  <a:lnTo>
                    <a:pt x="12" y="368"/>
                  </a:lnTo>
                  <a:lnTo>
                    <a:pt x="12" y="368"/>
                  </a:lnTo>
                  <a:lnTo>
                    <a:pt x="10" y="372"/>
                  </a:lnTo>
                  <a:lnTo>
                    <a:pt x="10" y="372"/>
                  </a:lnTo>
                  <a:lnTo>
                    <a:pt x="10" y="372"/>
                  </a:lnTo>
                  <a:lnTo>
                    <a:pt x="10" y="372"/>
                  </a:lnTo>
                  <a:lnTo>
                    <a:pt x="8" y="374"/>
                  </a:lnTo>
                  <a:lnTo>
                    <a:pt x="8" y="374"/>
                  </a:lnTo>
                  <a:lnTo>
                    <a:pt x="8" y="376"/>
                  </a:lnTo>
                  <a:lnTo>
                    <a:pt x="8" y="376"/>
                  </a:lnTo>
                  <a:lnTo>
                    <a:pt x="6" y="382"/>
                  </a:lnTo>
                  <a:lnTo>
                    <a:pt x="6" y="382"/>
                  </a:lnTo>
                  <a:lnTo>
                    <a:pt x="6" y="384"/>
                  </a:lnTo>
                  <a:lnTo>
                    <a:pt x="6" y="384"/>
                  </a:lnTo>
                  <a:lnTo>
                    <a:pt x="6" y="386"/>
                  </a:lnTo>
                  <a:lnTo>
                    <a:pt x="6" y="386"/>
                  </a:lnTo>
                  <a:lnTo>
                    <a:pt x="4" y="388"/>
                  </a:lnTo>
                  <a:lnTo>
                    <a:pt x="4" y="388"/>
                  </a:lnTo>
                  <a:lnTo>
                    <a:pt x="4" y="388"/>
                  </a:lnTo>
                  <a:lnTo>
                    <a:pt x="4" y="388"/>
                  </a:lnTo>
                  <a:lnTo>
                    <a:pt x="4" y="388"/>
                  </a:lnTo>
                  <a:lnTo>
                    <a:pt x="4" y="388"/>
                  </a:lnTo>
                  <a:lnTo>
                    <a:pt x="4" y="394"/>
                  </a:lnTo>
                  <a:lnTo>
                    <a:pt x="4" y="394"/>
                  </a:lnTo>
                  <a:lnTo>
                    <a:pt x="0" y="406"/>
                  </a:lnTo>
                  <a:lnTo>
                    <a:pt x="0" y="406"/>
                  </a:lnTo>
                  <a:lnTo>
                    <a:pt x="0" y="416"/>
                  </a:lnTo>
                  <a:lnTo>
                    <a:pt x="0" y="416"/>
                  </a:lnTo>
                  <a:lnTo>
                    <a:pt x="0" y="430"/>
                  </a:lnTo>
                  <a:lnTo>
                    <a:pt x="0" y="430"/>
                  </a:lnTo>
                  <a:lnTo>
                    <a:pt x="0" y="436"/>
                  </a:lnTo>
                  <a:lnTo>
                    <a:pt x="0" y="436"/>
                  </a:lnTo>
                  <a:lnTo>
                    <a:pt x="2" y="444"/>
                  </a:lnTo>
                  <a:lnTo>
                    <a:pt x="2" y="444"/>
                  </a:lnTo>
                  <a:lnTo>
                    <a:pt x="4" y="448"/>
                  </a:lnTo>
                  <a:lnTo>
                    <a:pt x="4" y="448"/>
                  </a:lnTo>
                  <a:lnTo>
                    <a:pt x="6" y="448"/>
                  </a:lnTo>
                  <a:lnTo>
                    <a:pt x="6" y="448"/>
                  </a:lnTo>
                  <a:lnTo>
                    <a:pt x="6" y="450"/>
                  </a:lnTo>
                  <a:lnTo>
                    <a:pt x="6" y="450"/>
                  </a:lnTo>
                  <a:lnTo>
                    <a:pt x="8" y="450"/>
                  </a:lnTo>
                  <a:lnTo>
                    <a:pt x="8" y="450"/>
                  </a:lnTo>
                  <a:lnTo>
                    <a:pt x="8" y="450"/>
                  </a:lnTo>
                  <a:lnTo>
                    <a:pt x="8" y="450"/>
                  </a:lnTo>
                  <a:lnTo>
                    <a:pt x="8" y="450"/>
                  </a:lnTo>
                  <a:lnTo>
                    <a:pt x="8" y="450"/>
                  </a:lnTo>
                  <a:lnTo>
                    <a:pt x="8" y="450"/>
                  </a:lnTo>
                  <a:lnTo>
                    <a:pt x="8" y="450"/>
                  </a:lnTo>
                  <a:lnTo>
                    <a:pt x="10" y="452"/>
                  </a:lnTo>
                  <a:lnTo>
                    <a:pt x="10" y="452"/>
                  </a:lnTo>
                  <a:lnTo>
                    <a:pt x="10" y="452"/>
                  </a:lnTo>
                  <a:lnTo>
                    <a:pt x="10" y="452"/>
                  </a:lnTo>
                  <a:lnTo>
                    <a:pt x="12" y="452"/>
                  </a:lnTo>
                  <a:lnTo>
                    <a:pt x="12" y="452"/>
                  </a:lnTo>
                  <a:lnTo>
                    <a:pt x="12" y="452"/>
                  </a:lnTo>
                  <a:lnTo>
                    <a:pt x="12" y="452"/>
                  </a:lnTo>
                  <a:lnTo>
                    <a:pt x="16" y="452"/>
                  </a:lnTo>
                  <a:lnTo>
                    <a:pt x="16" y="452"/>
                  </a:lnTo>
                  <a:lnTo>
                    <a:pt x="20" y="452"/>
                  </a:lnTo>
                  <a:lnTo>
                    <a:pt x="20" y="452"/>
                  </a:lnTo>
                  <a:lnTo>
                    <a:pt x="22" y="452"/>
                  </a:lnTo>
                  <a:lnTo>
                    <a:pt x="22" y="452"/>
                  </a:lnTo>
                  <a:lnTo>
                    <a:pt x="22" y="454"/>
                  </a:lnTo>
                  <a:lnTo>
                    <a:pt x="22" y="454"/>
                  </a:lnTo>
                  <a:lnTo>
                    <a:pt x="22" y="454"/>
                  </a:lnTo>
                  <a:lnTo>
                    <a:pt x="22" y="454"/>
                  </a:lnTo>
                  <a:lnTo>
                    <a:pt x="26" y="454"/>
                  </a:lnTo>
                  <a:lnTo>
                    <a:pt x="26" y="454"/>
                  </a:lnTo>
                  <a:lnTo>
                    <a:pt x="30" y="456"/>
                  </a:lnTo>
                  <a:lnTo>
                    <a:pt x="30" y="456"/>
                  </a:lnTo>
                  <a:lnTo>
                    <a:pt x="32" y="456"/>
                  </a:lnTo>
                  <a:lnTo>
                    <a:pt x="32" y="458"/>
                  </a:lnTo>
                  <a:lnTo>
                    <a:pt x="32" y="458"/>
                  </a:lnTo>
                  <a:lnTo>
                    <a:pt x="32" y="460"/>
                  </a:lnTo>
                  <a:lnTo>
                    <a:pt x="32" y="460"/>
                  </a:lnTo>
                  <a:lnTo>
                    <a:pt x="32" y="460"/>
                  </a:lnTo>
                  <a:lnTo>
                    <a:pt x="32" y="460"/>
                  </a:lnTo>
                  <a:lnTo>
                    <a:pt x="32" y="462"/>
                  </a:lnTo>
                  <a:lnTo>
                    <a:pt x="32" y="462"/>
                  </a:lnTo>
                  <a:lnTo>
                    <a:pt x="32" y="462"/>
                  </a:lnTo>
                  <a:lnTo>
                    <a:pt x="32" y="462"/>
                  </a:lnTo>
                  <a:lnTo>
                    <a:pt x="32" y="466"/>
                  </a:lnTo>
                  <a:lnTo>
                    <a:pt x="32" y="466"/>
                  </a:lnTo>
                  <a:lnTo>
                    <a:pt x="32" y="466"/>
                  </a:lnTo>
                  <a:lnTo>
                    <a:pt x="32" y="466"/>
                  </a:lnTo>
                  <a:lnTo>
                    <a:pt x="32" y="468"/>
                  </a:lnTo>
                  <a:lnTo>
                    <a:pt x="32" y="468"/>
                  </a:lnTo>
                  <a:lnTo>
                    <a:pt x="34" y="472"/>
                  </a:lnTo>
                  <a:lnTo>
                    <a:pt x="34" y="472"/>
                  </a:lnTo>
                  <a:lnTo>
                    <a:pt x="34" y="476"/>
                  </a:lnTo>
                  <a:lnTo>
                    <a:pt x="34" y="476"/>
                  </a:lnTo>
                  <a:lnTo>
                    <a:pt x="36" y="482"/>
                  </a:lnTo>
                  <a:lnTo>
                    <a:pt x="36" y="482"/>
                  </a:lnTo>
                  <a:lnTo>
                    <a:pt x="36" y="488"/>
                  </a:lnTo>
                  <a:lnTo>
                    <a:pt x="36" y="488"/>
                  </a:lnTo>
                  <a:lnTo>
                    <a:pt x="36" y="490"/>
                  </a:lnTo>
                  <a:lnTo>
                    <a:pt x="36" y="490"/>
                  </a:lnTo>
                  <a:lnTo>
                    <a:pt x="36" y="492"/>
                  </a:lnTo>
                  <a:lnTo>
                    <a:pt x="36" y="492"/>
                  </a:lnTo>
                  <a:lnTo>
                    <a:pt x="36" y="494"/>
                  </a:lnTo>
                  <a:lnTo>
                    <a:pt x="36" y="494"/>
                  </a:lnTo>
                  <a:lnTo>
                    <a:pt x="36" y="496"/>
                  </a:lnTo>
                  <a:lnTo>
                    <a:pt x="36" y="496"/>
                  </a:lnTo>
                  <a:lnTo>
                    <a:pt x="38" y="498"/>
                  </a:lnTo>
                  <a:lnTo>
                    <a:pt x="38" y="498"/>
                  </a:lnTo>
                  <a:lnTo>
                    <a:pt x="38" y="498"/>
                  </a:lnTo>
                  <a:lnTo>
                    <a:pt x="38" y="498"/>
                  </a:lnTo>
                  <a:lnTo>
                    <a:pt x="38" y="498"/>
                  </a:lnTo>
                  <a:lnTo>
                    <a:pt x="38" y="498"/>
                  </a:lnTo>
                  <a:lnTo>
                    <a:pt x="38" y="500"/>
                  </a:lnTo>
                  <a:lnTo>
                    <a:pt x="38" y="500"/>
                  </a:lnTo>
                  <a:lnTo>
                    <a:pt x="38" y="502"/>
                  </a:lnTo>
                  <a:lnTo>
                    <a:pt x="38" y="502"/>
                  </a:lnTo>
                  <a:lnTo>
                    <a:pt x="38" y="504"/>
                  </a:lnTo>
                  <a:lnTo>
                    <a:pt x="38" y="504"/>
                  </a:lnTo>
                  <a:lnTo>
                    <a:pt x="36" y="508"/>
                  </a:lnTo>
                  <a:lnTo>
                    <a:pt x="36" y="508"/>
                  </a:lnTo>
                  <a:lnTo>
                    <a:pt x="36" y="508"/>
                  </a:lnTo>
                  <a:lnTo>
                    <a:pt x="36" y="508"/>
                  </a:lnTo>
                  <a:lnTo>
                    <a:pt x="34" y="510"/>
                  </a:lnTo>
                  <a:lnTo>
                    <a:pt x="34" y="510"/>
                  </a:lnTo>
                  <a:lnTo>
                    <a:pt x="28" y="518"/>
                  </a:lnTo>
                  <a:lnTo>
                    <a:pt x="28" y="518"/>
                  </a:lnTo>
                  <a:lnTo>
                    <a:pt x="24" y="524"/>
                  </a:lnTo>
                  <a:lnTo>
                    <a:pt x="24" y="524"/>
                  </a:lnTo>
                  <a:lnTo>
                    <a:pt x="24" y="526"/>
                  </a:lnTo>
                  <a:lnTo>
                    <a:pt x="26" y="528"/>
                  </a:lnTo>
                  <a:lnTo>
                    <a:pt x="26" y="528"/>
                  </a:lnTo>
                  <a:lnTo>
                    <a:pt x="30" y="526"/>
                  </a:lnTo>
                  <a:lnTo>
                    <a:pt x="30" y="526"/>
                  </a:lnTo>
                  <a:lnTo>
                    <a:pt x="34" y="526"/>
                  </a:lnTo>
                  <a:lnTo>
                    <a:pt x="34" y="526"/>
                  </a:lnTo>
                  <a:lnTo>
                    <a:pt x="36" y="524"/>
                  </a:lnTo>
                  <a:lnTo>
                    <a:pt x="36" y="524"/>
                  </a:lnTo>
                  <a:lnTo>
                    <a:pt x="40" y="524"/>
                  </a:lnTo>
                  <a:lnTo>
                    <a:pt x="40" y="524"/>
                  </a:lnTo>
                  <a:lnTo>
                    <a:pt x="44" y="522"/>
                  </a:lnTo>
                  <a:lnTo>
                    <a:pt x="44" y="522"/>
                  </a:lnTo>
                  <a:lnTo>
                    <a:pt x="46" y="522"/>
                  </a:lnTo>
                  <a:lnTo>
                    <a:pt x="46" y="522"/>
                  </a:lnTo>
                  <a:lnTo>
                    <a:pt x="46" y="524"/>
                  </a:lnTo>
                  <a:lnTo>
                    <a:pt x="46" y="524"/>
                  </a:lnTo>
                  <a:lnTo>
                    <a:pt x="46" y="526"/>
                  </a:lnTo>
                  <a:lnTo>
                    <a:pt x="46" y="526"/>
                  </a:lnTo>
                  <a:lnTo>
                    <a:pt x="44" y="526"/>
                  </a:lnTo>
                  <a:lnTo>
                    <a:pt x="44" y="526"/>
                  </a:lnTo>
                  <a:lnTo>
                    <a:pt x="38" y="528"/>
                  </a:lnTo>
                  <a:lnTo>
                    <a:pt x="38" y="528"/>
                  </a:lnTo>
                  <a:lnTo>
                    <a:pt x="36" y="532"/>
                  </a:lnTo>
                  <a:lnTo>
                    <a:pt x="36" y="532"/>
                  </a:lnTo>
                  <a:lnTo>
                    <a:pt x="36" y="534"/>
                  </a:lnTo>
                  <a:lnTo>
                    <a:pt x="36" y="534"/>
                  </a:lnTo>
                  <a:lnTo>
                    <a:pt x="36" y="536"/>
                  </a:lnTo>
                  <a:lnTo>
                    <a:pt x="36" y="536"/>
                  </a:lnTo>
                  <a:lnTo>
                    <a:pt x="34" y="536"/>
                  </a:lnTo>
                  <a:lnTo>
                    <a:pt x="34" y="536"/>
                  </a:lnTo>
                  <a:lnTo>
                    <a:pt x="34" y="540"/>
                  </a:lnTo>
                  <a:lnTo>
                    <a:pt x="34" y="540"/>
                  </a:lnTo>
                  <a:lnTo>
                    <a:pt x="32" y="542"/>
                  </a:lnTo>
                  <a:lnTo>
                    <a:pt x="32" y="542"/>
                  </a:lnTo>
                  <a:lnTo>
                    <a:pt x="32" y="546"/>
                  </a:lnTo>
                  <a:lnTo>
                    <a:pt x="32" y="546"/>
                  </a:lnTo>
                  <a:lnTo>
                    <a:pt x="32" y="548"/>
                  </a:lnTo>
                  <a:lnTo>
                    <a:pt x="32" y="548"/>
                  </a:lnTo>
                  <a:lnTo>
                    <a:pt x="32" y="548"/>
                  </a:lnTo>
                  <a:lnTo>
                    <a:pt x="32" y="548"/>
                  </a:lnTo>
                  <a:lnTo>
                    <a:pt x="30" y="550"/>
                  </a:lnTo>
                  <a:lnTo>
                    <a:pt x="30" y="550"/>
                  </a:lnTo>
                  <a:lnTo>
                    <a:pt x="28" y="550"/>
                  </a:lnTo>
                  <a:lnTo>
                    <a:pt x="28" y="550"/>
                  </a:lnTo>
                  <a:lnTo>
                    <a:pt x="30" y="550"/>
                  </a:lnTo>
                  <a:lnTo>
                    <a:pt x="30" y="550"/>
                  </a:lnTo>
                  <a:lnTo>
                    <a:pt x="28" y="552"/>
                  </a:lnTo>
                  <a:lnTo>
                    <a:pt x="28" y="552"/>
                  </a:lnTo>
                  <a:lnTo>
                    <a:pt x="26" y="554"/>
                  </a:lnTo>
                  <a:lnTo>
                    <a:pt x="26" y="554"/>
                  </a:lnTo>
                  <a:lnTo>
                    <a:pt x="24" y="556"/>
                  </a:lnTo>
                  <a:lnTo>
                    <a:pt x="24" y="556"/>
                  </a:lnTo>
                  <a:lnTo>
                    <a:pt x="22" y="556"/>
                  </a:lnTo>
                  <a:lnTo>
                    <a:pt x="22" y="556"/>
                  </a:lnTo>
                  <a:lnTo>
                    <a:pt x="20" y="556"/>
                  </a:lnTo>
                  <a:lnTo>
                    <a:pt x="20" y="556"/>
                  </a:lnTo>
                  <a:lnTo>
                    <a:pt x="18" y="558"/>
                  </a:lnTo>
                  <a:lnTo>
                    <a:pt x="18" y="558"/>
                  </a:lnTo>
                  <a:lnTo>
                    <a:pt x="16" y="558"/>
                  </a:lnTo>
                  <a:lnTo>
                    <a:pt x="16" y="558"/>
                  </a:lnTo>
                  <a:lnTo>
                    <a:pt x="14" y="560"/>
                  </a:lnTo>
                  <a:lnTo>
                    <a:pt x="14" y="560"/>
                  </a:lnTo>
                  <a:lnTo>
                    <a:pt x="10" y="562"/>
                  </a:lnTo>
                  <a:lnTo>
                    <a:pt x="10" y="562"/>
                  </a:lnTo>
                  <a:lnTo>
                    <a:pt x="8" y="566"/>
                  </a:lnTo>
                  <a:lnTo>
                    <a:pt x="8" y="566"/>
                  </a:lnTo>
                  <a:lnTo>
                    <a:pt x="10" y="566"/>
                  </a:lnTo>
                  <a:lnTo>
                    <a:pt x="10" y="566"/>
                  </a:lnTo>
                  <a:lnTo>
                    <a:pt x="8" y="566"/>
                  </a:lnTo>
                  <a:lnTo>
                    <a:pt x="8" y="566"/>
                  </a:lnTo>
                  <a:lnTo>
                    <a:pt x="8" y="568"/>
                  </a:lnTo>
                  <a:lnTo>
                    <a:pt x="8" y="568"/>
                  </a:lnTo>
                  <a:lnTo>
                    <a:pt x="10" y="568"/>
                  </a:lnTo>
                  <a:lnTo>
                    <a:pt x="10" y="568"/>
                  </a:lnTo>
                  <a:lnTo>
                    <a:pt x="18" y="570"/>
                  </a:lnTo>
                  <a:lnTo>
                    <a:pt x="18" y="570"/>
                  </a:lnTo>
                  <a:lnTo>
                    <a:pt x="36" y="570"/>
                  </a:lnTo>
                  <a:lnTo>
                    <a:pt x="36" y="570"/>
                  </a:lnTo>
                  <a:lnTo>
                    <a:pt x="44" y="568"/>
                  </a:lnTo>
                  <a:lnTo>
                    <a:pt x="44" y="568"/>
                  </a:lnTo>
                  <a:lnTo>
                    <a:pt x="48" y="566"/>
                  </a:lnTo>
                  <a:lnTo>
                    <a:pt x="48" y="566"/>
                  </a:lnTo>
                  <a:lnTo>
                    <a:pt x="50" y="564"/>
                  </a:lnTo>
                  <a:lnTo>
                    <a:pt x="50" y="564"/>
                  </a:lnTo>
                  <a:lnTo>
                    <a:pt x="50" y="564"/>
                  </a:lnTo>
                  <a:lnTo>
                    <a:pt x="50" y="564"/>
                  </a:lnTo>
                  <a:lnTo>
                    <a:pt x="58" y="564"/>
                  </a:lnTo>
                  <a:lnTo>
                    <a:pt x="58" y="564"/>
                  </a:lnTo>
                  <a:lnTo>
                    <a:pt x="64" y="564"/>
                  </a:lnTo>
                  <a:lnTo>
                    <a:pt x="64" y="564"/>
                  </a:lnTo>
                  <a:lnTo>
                    <a:pt x="74" y="562"/>
                  </a:lnTo>
                  <a:lnTo>
                    <a:pt x="74" y="562"/>
                  </a:lnTo>
                  <a:lnTo>
                    <a:pt x="76" y="560"/>
                  </a:lnTo>
                  <a:lnTo>
                    <a:pt x="76" y="560"/>
                  </a:lnTo>
                  <a:lnTo>
                    <a:pt x="76" y="560"/>
                  </a:lnTo>
                  <a:lnTo>
                    <a:pt x="76" y="560"/>
                  </a:lnTo>
                  <a:lnTo>
                    <a:pt x="78" y="558"/>
                  </a:lnTo>
                  <a:lnTo>
                    <a:pt x="78" y="558"/>
                  </a:lnTo>
                  <a:lnTo>
                    <a:pt x="78" y="554"/>
                  </a:lnTo>
                  <a:lnTo>
                    <a:pt x="78" y="554"/>
                  </a:lnTo>
                  <a:lnTo>
                    <a:pt x="78" y="550"/>
                  </a:lnTo>
                  <a:lnTo>
                    <a:pt x="78" y="550"/>
                  </a:lnTo>
                  <a:lnTo>
                    <a:pt x="78" y="548"/>
                  </a:lnTo>
                  <a:lnTo>
                    <a:pt x="78" y="548"/>
                  </a:lnTo>
                  <a:lnTo>
                    <a:pt x="78" y="548"/>
                  </a:lnTo>
                  <a:lnTo>
                    <a:pt x="78" y="548"/>
                  </a:lnTo>
                  <a:lnTo>
                    <a:pt x="78" y="546"/>
                  </a:lnTo>
                  <a:lnTo>
                    <a:pt x="78" y="546"/>
                  </a:lnTo>
                  <a:lnTo>
                    <a:pt x="80" y="538"/>
                  </a:lnTo>
                  <a:lnTo>
                    <a:pt x="80" y="538"/>
                  </a:lnTo>
                  <a:lnTo>
                    <a:pt x="78" y="534"/>
                  </a:lnTo>
                  <a:lnTo>
                    <a:pt x="78" y="534"/>
                  </a:lnTo>
                  <a:lnTo>
                    <a:pt x="80" y="532"/>
                  </a:lnTo>
                  <a:lnTo>
                    <a:pt x="80" y="532"/>
                  </a:lnTo>
                  <a:lnTo>
                    <a:pt x="82" y="528"/>
                  </a:lnTo>
                  <a:lnTo>
                    <a:pt x="82" y="528"/>
                  </a:lnTo>
                  <a:lnTo>
                    <a:pt x="90" y="514"/>
                  </a:lnTo>
                  <a:lnTo>
                    <a:pt x="90" y="514"/>
                  </a:lnTo>
                  <a:lnTo>
                    <a:pt x="92" y="508"/>
                  </a:lnTo>
                  <a:lnTo>
                    <a:pt x="92" y="508"/>
                  </a:lnTo>
                  <a:lnTo>
                    <a:pt x="94" y="506"/>
                  </a:lnTo>
                  <a:lnTo>
                    <a:pt x="94" y="506"/>
                  </a:lnTo>
                  <a:lnTo>
                    <a:pt x="94" y="502"/>
                  </a:lnTo>
                  <a:lnTo>
                    <a:pt x="94" y="502"/>
                  </a:lnTo>
                  <a:lnTo>
                    <a:pt x="98" y="484"/>
                  </a:lnTo>
                  <a:lnTo>
                    <a:pt x="98" y="484"/>
                  </a:lnTo>
                  <a:lnTo>
                    <a:pt x="100" y="472"/>
                  </a:lnTo>
                  <a:lnTo>
                    <a:pt x="100" y="472"/>
                  </a:lnTo>
                  <a:lnTo>
                    <a:pt x="102" y="462"/>
                  </a:lnTo>
                  <a:lnTo>
                    <a:pt x="102" y="462"/>
                  </a:lnTo>
                  <a:lnTo>
                    <a:pt x="106" y="442"/>
                  </a:lnTo>
                  <a:lnTo>
                    <a:pt x="106" y="442"/>
                  </a:lnTo>
                  <a:lnTo>
                    <a:pt x="110" y="414"/>
                  </a:lnTo>
                  <a:lnTo>
                    <a:pt x="110" y="414"/>
                  </a:lnTo>
                  <a:lnTo>
                    <a:pt x="114" y="388"/>
                  </a:lnTo>
                  <a:lnTo>
                    <a:pt x="114" y="388"/>
                  </a:lnTo>
                  <a:lnTo>
                    <a:pt x="116" y="376"/>
                  </a:lnTo>
                  <a:lnTo>
                    <a:pt x="116" y="376"/>
                  </a:lnTo>
                  <a:lnTo>
                    <a:pt x="118" y="374"/>
                  </a:lnTo>
                  <a:lnTo>
                    <a:pt x="118" y="374"/>
                  </a:lnTo>
                  <a:lnTo>
                    <a:pt x="118" y="376"/>
                  </a:lnTo>
                  <a:lnTo>
                    <a:pt x="118" y="376"/>
                  </a:lnTo>
                  <a:lnTo>
                    <a:pt x="120" y="382"/>
                  </a:lnTo>
                  <a:lnTo>
                    <a:pt x="120" y="382"/>
                  </a:lnTo>
                  <a:lnTo>
                    <a:pt x="122" y="390"/>
                  </a:lnTo>
                  <a:lnTo>
                    <a:pt x="122" y="390"/>
                  </a:lnTo>
                  <a:lnTo>
                    <a:pt x="122" y="392"/>
                  </a:lnTo>
                  <a:lnTo>
                    <a:pt x="122" y="392"/>
                  </a:lnTo>
                  <a:lnTo>
                    <a:pt x="124" y="396"/>
                  </a:lnTo>
                  <a:lnTo>
                    <a:pt x="124" y="396"/>
                  </a:lnTo>
                  <a:lnTo>
                    <a:pt x="126" y="404"/>
                  </a:lnTo>
                  <a:lnTo>
                    <a:pt x="126" y="404"/>
                  </a:lnTo>
                  <a:lnTo>
                    <a:pt x="126" y="408"/>
                  </a:lnTo>
                  <a:lnTo>
                    <a:pt x="126" y="408"/>
                  </a:lnTo>
                  <a:lnTo>
                    <a:pt x="128" y="414"/>
                  </a:lnTo>
                  <a:lnTo>
                    <a:pt x="128" y="414"/>
                  </a:lnTo>
                  <a:lnTo>
                    <a:pt x="128" y="418"/>
                  </a:lnTo>
                  <a:lnTo>
                    <a:pt x="128" y="418"/>
                  </a:lnTo>
                  <a:lnTo>
                    <a:pt x="128" y="426"/>
                  </a:lnTo>
                  <a:lnTo>
                    <a:pt x="128" y="426"/>
                  </a:lnTo>
                  <a:lnTo>
                    <a:pt x="128" y="432"/>
                  </a:lnTo>
                  <a:lnTo>
                    <a:pt x="128" y="432"/>
                  </a:lnTo>
                  <a:lnTo>
                    <a:pt x="128" y="438"/>
                  </a:lnTo>
                  <a:lnTo>
                    <a:pt x="128" y="438"/>
                  </a:lnTo>
                  <a:lnTo>
                    <a:pt x="128" y="446"/>
                  </a:lnTo>
                  <a:lnTo>
                    <a:pt x="128" y="446"/>
                  </a:lnTo>
                  <a:lnTo>
                    <a:pt x="128" y="456"/>
                  </a:lnTo>
                  <a:lnTo>
                    <a:pt x="128" y="456"/>
                  </a:lnTo>
                  <a:lnTo>
                    <a:pt x="128" y="464"/>
                  </a:lnTo>
                  <a:lnTo>
                    <a:pt x="128" y="464"/>
                  </a:lnTo>
                  <a:lnTo>
                    <a:pt x="128" y="470"/>
                  </a:lnTo>
                  <a:lnTo>
                    <a:pt x="128" y="470"/>
                  </a:lnTo>
                  <a:lnTo>
                    <a:pt x="128" y="476"/>
                  </a:lnTo>
                  <a:lnTo>
                    <a:pt x="128" y="476"/>
                  </a:lnTo>
                  <a:lnTo>
                    <a:pt x="128" y="484"/>
                  </a:lnTo>
                  <a:lnTo>
                    <a:pt x="128" y="484"/>
                  </a:lnTo>
                  <a:lnTo>
                    <a:pt x="130" y="490"/>
                  </a:lnTo>
                  <a:lnTo>
                    <a:pt x="130" y="490"/>
                  </a:lnTo>
                  <a:lnTo>
                    <a:pt x="130" y="492"/>
                  </a:lnTo>
                  <a:lnTo>
                    <a:pt x="130" y="492"/>
                  </a:lnTo>
                  <a:lnTo>
                    <a:pt x="128" y="498"/>
                  </a:lnTo>
                  <a:lnTo>
                    <a:pt x="128" y="498"/>
                  </a:lnTo>
                  <a:lnTo>
                    <a:pt x="126" y="504"/>
                  </a:lnTo>
                  <a:lnTo>
                    <a:pt x="126" y="504"/>
                  </a:lnTo>
                  <a:lnTo>
                    <a:pt x="124" y="514"/>
                  </a:lnTo>
                  <a:lnTo>
                    <a:pt x="124" y="514"/>
                  </a:lnTo>
                  <a:lnTo>
                    <a:pt x="122" y="526"/>
                  </a:lnTo>
                  <a:lnTo>
                    <a:pt x="122" y="526"/>
                  </a:lnTo>
                  <a:lnTo>
                    <a:pt x="120" y="534"/>
                  </a:lnTo>
                  <a:lnTo>
                    <a:pt x="122" y="536"/>
                  </a:lnTo>
                  <a:lnTo>
                    <a:pt x="122" y="536"/>
                  </a:lnTo>
                  <a:lnTo>
                    <a:pt x="124" y="542"/>
                  </a:lnTo>
                  <a:lnTo>
                    <a:pt x="124" y="542"/>
                  </a:lnTo>
                  <a:lnTo>
                    <a:pt x="126" y="544"/>
                  </a:lnTo>
                  <a:lnTo>
                    <a:pt x="126" y="544"/>
                  </a:lnTo>
                  <a:lnTo>
                    <a:pt x="126" y="546"/>
                  </a:lnTo>
                  <a:lnTo>
                    <a:pt x="126" y="546"/>
                  </a:lnTo>
                  <a:lnTo>
                    <a:pt x="126" y="546"/>
                  </a:lnTo>
                  <a:lnTo>
                    <a:pt x="126" y="546"/>
                  </a:lnTo>
                  <a:lnTo>
                    <a:pt x="126" y="546"/>
                  </a:lnTo>
                  <a:lnTo>
                    <a:pt x="128" y="550"/>
                  </a:lnTo>
                  <a:lnTo>
                    <a:pt x="128" y="550"/>
                  </a:lnTo>
                  <a:lnTo>
                    <a:pt x="130" y="554"/>
                  </a:lnTo>
                  <a:lnTo>
                    <a:pt x="130" y="554"/>
                  </a:lnTo>
                  <a:lnTo>
                    <a:pt x="132" y="556"/>
                  </a:lnTo>
                  <a:lnTo>
                    <a:pt x="132" y="556"/>
                  </a:lnTo>
                  <a:lnTo>
                    <a:pt x="132" y="556"/>
                  </a:lnTo>
                  <a:lnTo>
                    <a:pt x="132" y="556"/>
                  </a:lnTo>
                  <a:lnTo>
                    <a:pt x="132" y="560"/>
                  </a:lnTo>
                  <a:lnTo>
                    <a:pt x="132" y="560"/>
                  </a:lnTo>
                  <a:lnTo>
                    <a:pt x="132" y="562"/>
                  </a:lnTo>
                  <a:lnTo>
                    <a:pt x="132" y="562"/>
                  </a:lnTo>
                  <a:lnTo>
                    <a:pt x="136" y="564"/>
                  </a:lnTo>
                  <a:lnTo>
                    <a:pt x="136" y="564"/>
                  </a:lnTo>
                  <a:lnTo>
                    <a:pt x="138" y="564"/>
                  </a:lnTo>
                  <a:lnTo>
                    <a:pt x="138" y="564"/>
                  </a:lnTo>
                  <a:lnTo>
                    <a:pt x="138" y="564"/>
                  </a:lnTo>
                  <a:lnTo>
                    <a:pt x="138" y="564"/>
                  </a:lnTo>
                  <a:lnTo>
                    <a:pt x="140" y="566"/>
                  </a:lnTo>
                  <a:lnTo>
                    <a:pt x="140" y="566"/>
                  </a:lnTo>
                  <a:lnTo>
                    <a:pt x="140" y="566"/>
                  </a:lnTo>
                  <a:lnTo>
                    <a:pt x="140" y="566"/>
                  </a:lnTo>
                  <a:lnTo>
                    <a:pt x="140" y="568"/>
                  </a:lnTo>
                  <a:lnTo>
                    <a:pt x="140" y="568"/>
                  </a:lnTo>
                  <a:lnTo>
                    <a:pt x="140" y="568"/>
                  </a:lnTo>
                  <a:lnTo>
                    <a:pt x="140" y="568"/>
                  </a:lnTo>
                  <a:lnTo>
                    <a:pt x="142" y="572"/>
                  </a:lnTo>
                  <a:lnTo>
                    <a:pt x="142" y="572"/>
                  </a:lnTo>
                  <a:lnTo>
                    <a:pt x="152" y="572"/>
                  </a:lnTo>
                  <a:lnTo>
                    <a:pt x="152" y="572"/>
                  </a:lnTo>
                  <a:lnTo>
                    <a:pt x="164" y="572"/>
                  </a:lnTo>
                  <a:lnTo>
                    <a:pt x="164" y="572"/>
                  </a:lnTo>
                  <a:lnTo>
                    <a:pt x="168" y="570"/>
                  </a:lnTo>
                  <a:lnTo>
                    <a:pt x="170" y="570"/>
                  </a:lnTo>
                  <a:lnTo>
                    <a:pt x="170" y="570"/>
                  </a:lnTo>
                  <a:lnTo>
                    <a:pt x="170" y="568"/>
                  </a:lnTo>
                  <a:lnTo>
                    <a:pt x="170" y="568"/>
                  </a:lnTo>
                  <a:lnTo>
                    <a:pt x="170" y="566"/>
                  </a:lnTo>
                  <a:lnTo>
                    <a:pt x="170" y="566"/>
                  </a:lnTo>
                  <a:lnTo>
                    <a:pt x="170" y="566"/>
                  </a:lnTo>
                  <a:lnTo>
                    <a:pt x="170" y="566"/>
                  </a:lnTo>
                  <a:lnTo>
                    <a:pt x="170" y="562"/>
                  </a:lnTo>
                  <a:lnTo>
                    <a:pt x="170" y="562"/>
                  </a:lnTo>
                  <a:lnTo>
                    <a:pt x="168" y="558"/>
                  </a:lnTo>
                  <a:lnTo>
                    <a:pt x="168" y="558"/>
                  </a:lnTo>
                  <a:lnTo>
                    <a:pt x="166" y="556"/>
                  </a:lnTo>
                  <a:lnTo>
                    <a:pt x="166" y="556"/>
                  </a:lnTo>
                  <a:lnTo>
                    <a:pt x="166" y="554"/>
                  </a:lnTo>
                  <a:lnTo>
                    <a:pt x="166" y="554"/>
                  </a:lnTo>
                  <a:lnTo>
                    <a:pt x="164" y="554"/>
                  </a:lnTo>
                  <a:lnTo>
                    <a:pt x="164" y="554"/>
                  </a:lnTo>
                  <a:lnTo>
                    <a:pt x="164" y="552"/>
                  </a:lnTo>
                  <a:lnTo>
                    <a:pt x="164" y="552"/>
                  </a:lnTo>
                  <a:lnTo>
                    <a:pt x="166" y="550"/>
                  </a:lnTo>
                  <a:lnTo>
                    <a:pt x="166" y="550"/>
                  </a:lnTo>
                  <a:lnTo>
                    <a:pt x="166" y="548"/>
                  </a:lnTo>
                  <a:lnTo>
                    <a:pt x="166" y="548"/>
                  </a:lnTo>
                  <a:lnTo>
                    <a:pt x="166" y="546"/>
                  </a:lnTo>
                  <a:lnTo>
                    <a:pt x="166" y="546"/>
                  </a:lnTo>
                  <a:lnTo>
                    <a:pt x="166" y="544"/>
                  </a:lnTo>
                  <a:lnTo>
                    <a:pt x="166" y="544"/>
                  </a:lnTo>
                  <a:lnTo>
                    <a:pt x="166" y="542"/>
                  </a:lnTo>
                  <a:lnTo>
                    <a:pt x="166" y="542"/>
                  </a:lnTo>
                  <a:lnTo>
                    <a:pt x="166" y="542"/>
                  </a:lnTo>
                  <a:lnTo>
                    <a:pt x="166" y="542"/>
                  </a:lnTo>
                  <a:lnTo>
                    <a:pt x="166" y="540"/>
                  </a:lnTo>
                  <a:lnTo>
                    <a:pt x="166" y="540"/>
                  </a:lnTo>
                  <a:lnTo>
                    <a:pt x="168" y="538"/>
                  </a:lnTo>
                  <a:lnTo>
                    <a:pt x="168" y="538"/>
                  </a:lnTo>
                  <a:lnTo>
                    <a:pt x="168" y="532"/>
                  </a:lnTo>
                  <a:lnTo>
                    <a:pt x="168" y="532"/>
                  </a:lnTo>
                  <a:lnTo>
                    <a:pt x="170" y="524"/>
                  </a:lnTo>
                  <a:lnTo>
                    <a:pt x="170" y="524"/>
                  </a:lnTo>
                  <a:lnTo>
                    <a:pt x="172" y="510"/>
                  </a:lnTo>
                  <a:lnTo>
                    <a:pt x="172" y="510"/>
                  </a:lnTo>
                  <a:lnTo>
                    <a:pt x="174" y="500"/>
                  </a:lnTo>
                  <a:lnTo>
                    <a:pt x="174" y="500"/>
                  </a:lnTo>
                  <a:lnTo>
                    <a:pt x="174" y="484"/>
                  </a:lnTo>
                  <a:lnTo>
                    <a:pt x="174" y="484"/>
                  </a:lnTo>
                  <a:lnTo>
                    <a:pt x="176" y="458"/>
                  </a:lnTo>
                  <a:lnTo>
                    <a:pt x="176" y="458"/>
                  </a:lnTo>
                  <a:lnTo>
                    <a:pt x="178" y="444"/>
                  </a:lnTo>
                  <a:lnTo>
                    <a:pt x="178" y="444"/>
                  </a:lnTo>
                  <a:lnTo>
                    <a:pt x="180" y="436"/>
                  </a:lnTo>
                  <a:lnTo>
                    <a:pt x="180" y="436"/>
                  </a:lnTo>
                  <a:lnTo>
                    <a:pt x="184" y="420"/>
                  </a:lnTo>
                  <a:lnTo>
                    <a:pt x="184" y="420"/>
                  </a:lnTo>
                  <a:lnTo>
                    <a:pt x="188" y="400"/>
                  </a:lnTo>
                  <a:lnTo>
                    <a:pt x="188" y="400"/>
                  </a:lnTo>
                  <a:lnTo>
                    <a:pt x="188" y="386"/>
                  </a:lnTo>
                  <a:lnTo>
                    <a:pt x="188" y="386"/>
                  </a:lnTo>
                  <a:lnTo>
                    <a:pt x="188" y="376"/>
                  </a:lnTo>
                  <a:lnTo>
                    <a:pt x="188" y="376"/>
                  </a:lnTo>
                  <a:lnTo>
                    <a:pt x="190" y="366"/>
                  </a:lnTo>
                  <a:lnTo>
                    <a:pt x="190" y="366"/>
                  </a:lnTo>
                  <a:lnTo>
                    <a:pt x="192" y="344"/>
                  </a:lnTo>
                  <a:lnTo>
                    <a:pt x="192" y="344"/>
                  </a:lnTo>
                  <a:lnTo>
                    <a:pt x="192" y="330"/>
                  </a:lnTo>
                  <a:lnTo>
                    <a:pt x="192" y="330"/>
                  </a:lnTo>
                  <a:lnTo>
                    <a:pt x="194" y="314"/>
                  </a:lnTo>
                  <a:lnTo>
                    <a:pt x="194" y="314"/>
                  </a:lnTo>
                  <a:lnTo>
                    <a:pt x="194" y="304"/>
                  </a:lnTo>
                  <a:lnTo>
                    <a:pt x="194" y="304"/>
                  </a:lnTo>
                  <a:lnTo>
                    <a:pt x="194" y="300"/>
                  </a:lnTo>
                  <a:lnTo>
                    <a:pt x="194" y="300"/>
                  </a:lnTo>
                  <a:lnTo>
                    <a:pt x="194" y="298"/>
                  </a:lnTo>
                  <a:lnTo>
                    <a:pt x="194" y="298"/>
                  </a:lnTo>
                  <a:lnTo>
                    <a:pt x="196" y="296"/>
                  </a:lnTo>
                  <a:lnTo>
                    <a:pt x="196" y="296"/>
                  </a:lnTo>
                  <a:lnTo>
                    <a:pt x="196" y="296"/>
                  </a:lnTo>
                  <a:lnTo>
                    <a:pt x="196" y="294"/>
                  </a:lnTo>
                  <a:lnTo>
                    <a:pt x="196" y="294"/>
                  </a:lnTo>
                  <a:lnTo>
                    <a:pt x="198" y="292"/>
                  </a:lnTo>
                  <a:lnTo>
                    <a:pt x="198" y="292"/>
                  </a:lnTo>
                  <a:lnTo>
                    <a:pt x="200" y="292"/>
                  </a:lnTo>
                  <a:lnTo>
                    <a:pt x="200" y="292"/>
                  </a:lnTo>
                  <a:lnTo>
                    <a:pt x="200" y="294"/>
                  </a:lnTo>
                  <a:lnTo>
                    <a:pt x="200" y="294"/>
                  </a:lnTo>
                  <a:lnTo>
                    <a:pt x="200" y="296"/>
                  </a:lnTo>
                  <a:lnTo>
                    <a:pt x="200" y="296"/>
                  </a:lnTo>
                  <a:lnTo>
                    <a:pt x="200" y="296"/>
                  </a:lnTo>
                  <a:lnTo>
                    <a:pt x="200" y="296"/>
                  </a:lnTo>
                  <a:lnTo>
                    <a:pt x="200" y="296"/>
                  </a:lnTo>
                  <a:lnTo>
                    <a:pt x="204" y="292"/>
                  </a:lnTo>
                  <a:lnTo>
                    <a:pt x="204" y="292"/>
                  </a:lnTo>
                  <a:lnTo>
                    <a:pt x="206" y="286"/>
                  </a:lnTo>
                  <a:lnTo>
                    <a:pt x="206" y="286"/>
                  </a:lnTo>
                  <a:lnTo>
                    <a:pt x="208" y="284"/>
                  </a:lnTo>
                  <a:lnTo>
                    <a:pt x="208" y="284"/>
                  </a:lnTo>
                  <a:lnTo>
                    <a:pt x="210" y="282"/>
                  </a:lnTo>
                  <a:lnTo>
                    <a:pt x="210" y="282"/>
                  </a:lnTo>
                  <a:lnTo>
                    <a:pt x="212" y="280"/>
                  </a:lnTo>
                  <a:lnTo>
                    <a:pt x="212" y="280"/>
                  </a:lnTo>
                  <a:lnTo>
                    <a:pt x="212" y="280"/>
                  </a:lnTo>
                  <a:lnTo>
                    <a:pt x="212" y="280"/>
                  </a:lnTo>
                  <a:lnTo>
                    <a:pt x="214" y="278"/>
                  </a:lnTo>
                  <a:lnTo>
                    <a:pt x="214" y="278"/>
                  </a:lnTo>
                  <a:lnTo>
                    <a:pt x="214" y="276"/>
                  </a:lnTo>
                  <a:lnTo>
                    <a:pt x="214" y="276"/>
                  </a:lnTo>
                  <a:lnTo>
                    <a:pt x="216" y="270"/>
                  </a:lnTo>
                  <a:lnTo>
                    <a:pt x="216" y="270"/>
                  </a:lnTo>
                  <a:lnTo>
                    <a:pt x="218" y="264"/>
                  </a:lnTo>
                  <a:lnTo>
                    <a:pt x="218" y="264"/>
                  </a:lnTo>
                  <a:lnTo>
                    <a:pt x="218" y="258"/>
                  </a:lnTo>
                  <a:lnTo>
                    <a:pt x="218" y="258"/>
                  </a:lnTo>
                  <a:lnTo>
                    <a:pt x="218" y="256"/>
                  </a:lnTo>
                  <a:lnTo>
                    <a:pt x="218" y="256"/>
                  </a:lnTo>
                  <a:lnTo>
                    <a:pt x="218" y="250"/>
                  </a:lnTo>
                  <a:lnTo>
                    <a:pt x="218" y="250"/>
                  </a:lnTo>
                  <a:lnTo>
                    <a:pt x="218" y="246"/>
                  </a:lnTo>
                  <a:lnTo>
                    <a:pt x="218" y="246"/>
                  </a:lnTo>
                  <a:lnTo>
                    <a:pt x="220" y="242"/>
                  </a:lnTo>
                  <a:lnTo>
                    <a:pt x="220" y="242"/>
                  </a:lnTo>
                  <a:lnTo>
                    <a:pt x="222" y="238"/>
                  </a:lnTo>
                  <a:lnTo>
                    <a:pt x="222" y="238"/>
                  </a:lnTo>
                  <a:lnTo>
                    <a:pt x="222" y="232"/>
                  </a:lnTo>
                  <a:lnTo>
                    <a:pt x="222" y="232"/>
                  </a:lnTo>
                  <a:lnTo>
                    <a:pt x="222" y="228"/>
                  </a:lnTo>
                  <a:lnTo>
                    <a:pt x="222" y="228"/>
                  </a:lnTo>
                  <a:lnTo>
                    <a:pt x="224" y="222"/>
                  </a:lnTo>
                  <a:lnTo>
                    <a:pt x="224" y="222"/>
                  </a:lnTo>
                  <a:lnTo>
                    <a:pt x="224" y="218"/>
                  </a:lnTo>
                  <a:lnTo>
                    <a:pt x="224" y="218"/>
                  </a:lnTo>
                  <a:close/>
                  <a:moveTo>
                    <a:pt x="32" y="292"/>
                  </a:moveTo>
                  <a:lnTo>
                    <a:pt x="32" y="292"/>
                  </a:lnTo>
                  <a:lnTo>
                    <a:pt x="32" y="292"/>
                  </a:lnTo>
                  <a:lnTo>
                    <a:pt x="32" y="292"/>
                  </a:lnTo>
                  <a:lnTo>
                    <a:pt x="32" y="290"/>
                  </a:lnTo>
                  <a:lnTo>
                    <a:pt x="32" y="290"/>
                  </a:lnTo>
                  <a:lnTo>
                    <a:pt x="32" y="288"/>
                  </a:lnTo>
                  <a:lnTo>
                    <a:pt x="30" y="284"/>
                  </a:lnTo>
                  <a:lnTo>
                    <a:pt x="30" y="284"/>
                  </a:lnTo>
                  <a:lnTo>
                    <a:pt x="34" y="282"/>
                  </a:lnTo>
                  <a:lnTo>
                    <a:pt x="34" y="282"/>
                  </a:lnTo>
                  <a:lnTo>
                    <a:pt x="42" y="282"/>
                  </a:lnTo>
                  <a:lnTo>
                    <a:pt x="42" y="282"/>
                  </a:lnTo>
                  <a:lnTo>
                    <a:pt x="48" y="282"/>
                  </a:lnTo>
                  <a:lnTo>
                    <a:pt x="48" y="282"/>
                  </a:lnTo>
                  <a:lnTo>
                    <a:pt x="52" y="284"/>
                  </a:lnTo>
                  <a:lnTo>
                    <a:pt x="52" y="284"/>
                  </a:lnTo>
                  <a:lnTo>
                    <a:pt x="52" y="288"/>
                  </a:lnTo>
                  <a:lnTo>
                    <a:pt x="52" y="288"/>
                  </a:lnTo>
                  <a:lnTo>
                    <a:pt x="52" y="292"/>
                  </a:lnTo>
                  <a:lnTo>
                    <a:pt x="52" y="292"/>
                  </a:lnTo>
                  <a:lnTo>
                    <a:pt x="52" y="292"/>
                  </a:lnTo>
                  <a:lnTo>
                    <a:pt x="52" y="292"/>
                  </a:lnTo>
                  <a:lnTo>
                    <a:pt x="46" y="292"/>
                  </a:lnTo>
                  <a:lnTo>
                    <a:pt x="46" y="292"/>
                  </a:lnTo>
                  <a:lnTo>
                    <a:pt x="36" y="292"/>
                  </a:lnTo>
                  <a:lnTo>
                    <a:pt x="36" y="292"/>
                  </a:lnTo>
                  <a:lnTo>
                    <a:pt x="32" y="292"/>
                  </a:lnTo>
                  <a:lnTo>
                    <a:pt x="32" y="292"/>
                  </a:lnTo>
                  <a:close/>
                  <a:moveTo>
                    <a:pt x="46" y="318"/>
                  </a:moveTo>
                  <a:lnTo>
                    <a:pt x="46" y="318"/>
                  </a:lnTo>
                  <a:lnTo>
                    <a:pt x="46" y="318"/>
                  </a:lnTo>
                  <a:lnTo>
                    <a:pt x="46" y="318"/>
                  </a:lnTo>
                  <a:lnTo>
                    <a:pt x="44" y="316"/>
                  </a:lnTo>
                  <a:lnTo>
                    <a:pt x="44" y="316"/>
                  </a:lnTo>
                  <a:lnTo>
                    <a:pt x="42" y="316"/>
                  </a:lnTo>
                  <a:lnTo>
                    <a:pt x="42" y="316"/>
                  </a:lnTo>
                  <a:lnTo>
                    <a:pt x="42" y="314"/>
                  </a:lnTo>
                  <a:lnTo>
                    <a:pt x="42" y="314"/>
                  </a:lnTo>
                  <a:lnTo>
                    <a:pt x="42" y="314"/>
                  </a:lnTo>
                  <a:lnTo>
                    <a:pt x="42" y="314"/>
                  </a:lnTo>
                  <a:lnTo>
                    <a:pt x="42" y="312"/>
                  </a:lnTo>
                  <a:lnTo>
                    <a:pt x="42" y="312"/>
                  </a:lnTo>
                  <a:lnTo>
                    <a:pt x="42" y="312"/>
                  </a:lnTo>
                  <a:lnTo>
                    <a:pt x="42" y="312"/>
                  </a:lnTo>
                  <a:lnTo>
                    <a:pt x="44" y="312"/>
                  </a:lnTo>
                  <a:lnTo>
                    <a:pt x="44" y="312"/>
                  </a:lnTo>
                  <a:lnTo>
                    <a:pt x="46" y="310"/>
                  </a:lnTo>
                  <a:lnTo>
                    <a:pt x="46" y="310"/>
                  </a:lnTo>
                  <a:lnTo>
                    <a:pt x="46" y="312"/>
                  </a:lnTo>
                  <a:lnTo>
                    <a:pt x="46" y="312"/>
                  </a:lnTo>
                  <a:lnTo>
                    <a:pt x="46" y="314"/>
                  </a:lnTo>
                  <a:lnTo>
                    <a:pt x="46" y="314"/>
                  </a:lnTo>
                  <a:lnTo>
                    <a:pt x="48" y="316"/>
                  </a:lnTo>
                  <a:lnTo>
                    <a:pt x="48" y="316"/>
                  </a:lnTo>
                  <a:lnTo>
                    <a:pt x="48" y="318"/>
                  </a:lnTo>
                  <a:lnTo>
                    <a:pt x="48" y="318"/>
                  </a:lnTo>
                  <a:lnTo>
                    <a:pt x="48" y="318"/>
                  </a:lnTo>
                  <a:lnTo>
                    <a:pt x="48" y="318"/>
                  </a:lnTo>
                  <a:lnTo>
                    <a:pt x="46" y="318"/>
                  </a:lnTo>
                  <a:lnTo>
                    <a:pt x="46" y="318"/>
                  </a:lnTo>
                  <a:close/>
                  <a:moveTo>
                    <a:pt x="46" y="322"/>
                  </a:moveTo>
                  <a:lnTo>
                    <a:pt x="46" y="322"/>
                  </a:lnTo>
                  <a:lnTo>
                    <a:pt x="44" y="324"/>
                  </a:lnTo>
                  <a:lnTo>
                    <a:pt x="44" y="324"/>
                  </a:lnTo>
                  <a:lnTo>
                    <a:pt x="44" y="322"/>
                  </a:lnTo>
                  <a:lnTo>
                    <a:pt x="44" y="322"/>
                  </a:lnTo>
                  <a:lnTo>
                    <a:pt x="46" y="322"/>
                  </a:lnTo>
                  <a:lnTo>
                    <a:pt x="46" y="322"/>
                  </a:lnTo>
                  <a:close/>
                  <a:moveTo>
                    <a:pt x="42" y="350"/>
                  </a:moveTo>
                  <a:lnTo>
                    <a:pt x="42" y="350"/>
                  </a:lnTo>
                  <a:lnTo>
                    <a:pt x="40" y="348"/>
                  </a:lnTo>
                  <a:lnTo>
                    <a:pt x="40" y="348"/>
                  </a:lnTo>
                  <a:lnTo>
                    <a:pt x="40" y="348"/>
                  </a:lnTo>
                  <a:lnTo>
                    <a:pt x="40" y="348"/>
                  </a:lnTo>
                  <a:lnTo>
                    <a:pt x="40" y="348"/>
                  </a:lnTo>
                  <a:lnTo>
                    <a:pt x="38" y="348"/>
                  </a:lnTo>
                  <a:lnTo>
                    <a:pt x="38" y="348"/>
                  </a:lnTo>
                  <a:lnTo>
                    <a:pt x="38" y="348"/>
                  </a:lnTo>
                  <a:lnTo>
                    <a:pt x="38" y="348"/>
                  </a:lnTo>
                  <a:lnTo>
                    <a:pt x="36" y="348"/>
                  </a:lnTo>
                  <a:lnTo>
                    <a:pt x="36" y="348"/>
                  </a:lnTo>
                  <a:lnTo>
                    <a:pt x="34" y="348"/>
                  </a:lnTo>
                  <a:lnTo>
                    <a:pt x="34" y="348"/>
                  </a:lnTo>
                  <a:lnTo>
                    <a:pt x="36" y="346"/>
                  </a:lnTo>
                  <a:lnTo>
                    <a:pt x="36" y="346"/>
                  </a:lnTo>
                  <a:lnTo>
                    <a:pt x="38" y="338"/>
                  </a:lnTo>
                  <a:lnTo>
                    <a:pt x="38" y="338"/>
                  </a:lnTo>
                  <a:lnTo>
                    <a:pt x="42" y="332"/>
                  </a:lnTo>
                  <a:lnTo>
                    <a:pt x="42" y="332"/>
                  </a:lnTo>
                  <a:lnTo>
                    <a:pt x="42" y="332"/>
                  </a:lnTo>
                  <a:lnTo>
                    <a:pt x="42" y="332"/>
                  </a:lnTo>
                  <a:lnTo>
                    <a:pt x="44" y="332"/>
                  </a:lnTo>
                  <a:lnTo>
                    <a:pt x="44" y="332"/>
                  </a:lnTo>
                  <a:lnTo>
                    <a:pt x="44" y="334"/>
                  </a:lnTo>
                  <a:lnTo>
                    <a:pt x="44" y="334"/>
                  </a:lnTo>
                  <a:lnTo>
                    <a:pt x="44" y="340"/>
                  </a:lnTo>
                  <a:lnTo>
                    <a:pt x="44" y="340"/>
                  </a:lnTo>
                  <a:lnTo>
                    <a:pt x="44" y="350"/>
                  </a:lnTo>
                  <a:lnTo>
                    <a:pt x="44" y="350"/>
                  </a:lnTo>
                  <a:lnTo>
                    <a:pt x="44" y="350"/>
                  </a:lnTo>
                  <a:lnTo>
                    <a:pt x="44" y="350"/>
                  </a:lnTo>
                  <a:lnTo>
                    <a:pt x="42" y="350"/>
                  </a:lnTo>
                  <a:lnTo>
                    <a:pt x="42" y="350"/>
                  </a:lnTo>
                  <a:lnTo>
                    <a:pt x="42" y="350"/>
                  </a:lnTo>
                  <a:lnTo>
                    <a:pt x="42" y="350"/>
                  </a:lnTo>
                  <a:close/>
                  <a:moveTo>
                    <a:pt x="46" y="516"/>
                  </a:moveTo>
                  <a:lnTo>
                    <a:pt x="46" y="516"/>
                  </a:lnTo>
                  <a:lnTo>
                    <a:pt x="46" y="518"/>
                  </a:lnTo>
                  <a:lnTo>
                    <a:pt x="46" y="518"/>
                  </a:lnTo>
                  <a:lnTo>
                    <a:pt x="46" y="518"/>
                  </a:lnTo>
                  <a:lnTo>
                    <a:pt x="46" y="518"/>
                  </a:lnTo>
                  <a:lnTo>
                    <a:pt x="44" y="518"/>
                  </a:lnTo>
                  <a:lnTo>
                    <a:pt x="44" y="518"/>
                  </a:lnTo>
                  <a:lnTo>
                    <a:pt x="42" y="516"/>
                  </a:lnTo>
                  <a:lnTo>
                    <a:pt x="42" y="516"/>
                  </a:lnTo>
                  <a:lnTo>
                    <a:pt x="44" y="516"/>
                  </a:lnTo>
                  <a:lnTo>
                    <a:pt x="44" y="516"/>
                  </a:lnTo>
                  <a:lnTo>
                    <a:pt x="46" y="514"/>
                  </a:lnTo>
                  <a:lnTo>
                    <a:pt x="46" y="514"/>
                  </a:lnTo>
                  <a:lnTo>
                    <a:pt x="46" y="516"/>
                  </a:lnTo>
                  <a:lnTo>
                    <a:pt x="46" y="516"/>
                  </a:lnTo>
                  <a:close/>
                  <a:moveTo>
                    <a:pt x="56" y="324"/>
                  </a:moveTo>
                  <a:lnTo>
                    <a:pt x="56" y="324"/>
                  </a:lnTo>
                  <a:lnTo>
                    <a:pt x="54" y="328"/>
                  </a:lnTo>
                  <a:lnTo>
                    <a:pt x="54" y="328"/>
                  </a:lnTo>
                  <a:lnTo>
                    <a:pt x="52" y="334"/>
                  </a:lnTo>
                  <a:lnTo>
                    <a:pt x="52" y="334"/>
                  </a:lnTo>
                  <a:lnTo>
                    <a:pt x="52" y="338"/>
                  </a:lnTo>
                  <a:lnTo>
                    <a:pt x="52" y="338"/>
                  </a:lnTo>
                  <a:lnTo>
                    <a:pt x="50" y="344"/>
                  </a:lnTo>
                  <a:lnTo>
                    <a:pt x="50" y="344"/>
                  </a:lnTo>
                  <a:lnTo>
                    <a:pt x="50" y="346"/>
                  </a:lnTo>
                  <a:lnTo>
                    <a:pt x="50" y="346"/>
                  </a:lnTo>
                  <a:lnTo>
                    <a:pt x="50" y="346"/>
                  </a:lnTo>
                  <a:lnTo>
                    <a:pt x="50" y="346"/>
                  </a:lnTo>
                  <a:lnTo>
                    <a:pt x="50" y="342"/>
                  </a:lnTo>
                  <a:lnTo>
                    <a:pt x="50" y="342"/>
                  </a:lnTo>
                  <a:lnTo>
                    <a:pt x="50" y="340"/>
                  </a:lnTo>
                  <a:lnTo>
                    <a:pt x="50" y="340"/>
                  </a:lnTo>
                  <a:lnTo>
                    <a:pt x="50" y="336"/>
                  </a:lnTo>
                  <a:lnTo>
                    <a:pt x="50" y="336"/>
                  </a:lnTo>
                  <a:lnTo>
                    <a:pt x="50" y="334"/>
                  </a:lnTo>
                  <a:lnTo>
                    <a:pt x="50" y="334"/>
                  </a:lnTo>
                  <a:lnTo>
                    <a:pt x="50" y="334"/>
                  </a:lnTo>
                  <a:lnTo>
                    <a:pt x="50" y="334"/>
                  </a:lnTo>
                  <a:lnTo>
                    <a:pt x="50" y="332"/>
                  </a:lnTo>
                  <a:lnTo>
                    <a:pt x="50" y="332"/>
                  </a:lnTo>
                  <a:lnTo>
                    <a:pt x="50" y="330"/>
                  </a:lnTo>
                  <a:lnTo>
                    <a:pt x="50" y="330"/>
                  </a:lnTo>
                  <a:lnTo>
                    <a:pt x="50" y="330"/>
                  </a:lnTo>
                  <a:lnTo>
                    <a:pt x="50" y="330"/>
                  </a:lnTo>
                  <a:lnTo>
                    <a:pt x="50" y="330"/>
                  </a:lnTo>
                  <a:lnTo>
                    <a:pt x="50" y="330"/>
                  </a:lnTo>
                  <a:lnTo>
                    <a:pt x="50" y="328"/>
                  </a:lnTo>
                  <a:lnTo>
                    <a:pt x="50" y="328"/>
                  </a:lnTo>
                  <a:lnTo>
                    <a:pt x="52" y="328"/>
                  </a:lnTo>
                  <a:lnTo>
                    <a:pt x="52" y="328"/>
                  </a:lnTo>
                  <a:lnTo>
                    <a:pt x="52" y="326"/>
                  </a:lnTo>
                  <a:lnTo>
                    <a:pt x="52" y="324"/>
                  </a:lnTo>
                  <a:lnTo>
                    <a:pt x="52" y="324"/>
                  </a:lnTo>
                  <a:lnTo>
                    <a:pt x="50" y="324"/>
                  </a:lnTo>
                  <a:lnTo>
                    <a:pt x="50" y="324"/>
                  </a:lnTo>
                  <a:lnTo>
                    <a:pt x="48" y="324"/>
                  </a:lnTo>
                  <a:lnTo>
                    <a:pt x="48" y="324"/>
                  </a:lnTo>
                  <a:lnTo>
                    <a:pt x="48" y="324"/>
                  </a:lnTo>
                  <a:lnTo>
                    <a:pt x="48" y="324"/>
                  </a:lnTo>
                  <a:lnTo>
                    <a:pt x="48" y="324"/>
                  </a:lnTo>
                  <a:lnTo>
                    <a:pt x="48" y="324"/>
                  </a:lnTo>
                  <a:lnTo>
                    <a:pt x="46" y="322"/>
                  </a:lnTo>
                  <a:lnTo>
                    <a:pt x="46" y="322"/>
                  </a:lnTo>
                  <a:lnTo>
                    <a:pt x="48" y="322"/>
                  </a:lnTo>
                  <a:lnTo>
                    <a:pt x="48" y="322"/>
                  </a:lnTo>
                  <a:lnTo>
                    <a:pt x="50" y="322"/>
                  </a:lnTo>
                  <a:lnTo>
                    <a:pt x="50" y="322"/>
                  </a:lnTo>
                  <a:lnTo>
                    <a:pt x="52" y="322"/>
                  </a:lnTo>
                  <a:lnTo>
                    <a:pt x="52" y="322"/>
                  </a:lnTo>
                  <a:lnTo>
                    <a:pt x="52" y="324"/>
                  </a:lnTo>
                  <a:lnTo>
                    <a:pt x="52" y="324"/>
                  </a:lnTo>
                  <a:lnTo>
                    <a:pt x="54" y="324"/>
                  </a:lnTo>
                  <a:lnTo>
                    <a:pt x="54" y="324"/>
                  </a:lnTo>
                  <a:lnTo>
                    <a:pt x="56" y="324"/>
                  </a:lnTo>
                  <a:lnTo>
                    <a:pt x="56" y="324"/>
                  </a:lnTo>
                  <a:lnTo>
                    <a:pt x="56" y="324"/>
                  </a:lnTo>
                  <a:lnTo>
                    <a:pt x="56" y="324"/>
                  </a:lnTo>
                  <a:close/>
                  <a:moveTo>
                    <a:pt x="62" y="268"/>
                  </a:moveTo>
                  <a:lnTo>
                    <a:pt x="62" y="268"/>
                  </a:lnTo>
                  <a:lnTo>
                    <a:pt x="60" y="276"/>
                  </a:lnTo>
                  <a:lnTo>
                    <a:pt x="60" y="276"/>
                  </a:lnTo>
                  <a:lnTo>
                    <a:pt x="60" y="284"/>
                  </a:lnTo>
                  <a:lnTo>
                    <a:pt x="60" y="284"/>
                  </a:lnTo>
                  <a:lnTo>
                    <a:pt x="58" y="288"/>
                  </a:lnTo>
                  <a:lnTo>
                    <a:pt x="58" y="288"/>
                  </a:lnTo>
                  <a:lnTo>
                    <a:pt x="58" y="292"/>
                  </a:lnTo>
                  <a:lnTo>
                    <a:pt x="58" y="292"/>
                  </a:lnTo>
                  <a:lnTo>
                    <a:pt x="58" y="296"/>
                  </a:lnTo>
                  <a:lnTo>
                    <a:pt x="58" y="296"/>
                  </a:lnTo>
                  <a:lnTo>
                    <a:pt x="58" y="300"/>
                  </a:lnTo>
                  <a:lnTo>
                    <a:pt x="58" y="300"/>
                  </a:lnTo>
                  <a:lnTo>
                    <a:pt x="56" y="306"/>
                  </a:lnTo>
                  <a:lnTo>
                    <a:pt x="56" y="306"/>
                  </a:lnTo>
                  <a:lnTo>
                    <a:pt x="56" y="314"/>
                  </a:lnTo>
                  <a:lnTo>
                    <a:pt x="56" y="314"/>
                  </a:lnTo>
                  <a:lnTo>
                    <a:pt x="56" y="314"/>
                  </a:lnTo>
                  <a:lnTo>
                    <a:pt x="56" y="314"/>
                  </a:lnTo>
                  <a:lnTo>
                    <a:pt x="54" y="312"/>
                  </a:lnTo>
                  <a:lnTo>
                    <a:pt x="54" y="312"/>
                  </a:lnTo>
                  <a:lnTo>
                    <a:pt x="54" y="308"/>
                  </a:lnTo>
                  <a:lnTo>
                    <a:pt x="54" y="308"/>
                  </a:lnTo>
                  <a:lnTo>
                    <a:pt x="52" y="304"/>
                  </a:lnTo>
                  <a:lnTo>
                    <a:pt x="52" y="304"/>
                  </a:lnTo>
                  <a:lnTo>
                    <a:pt x="52" y="302"/>
                  </a:lnTo>
                  <a:lnTo>
                    <a:pt x="52" y="302"/>
                  </a:lnTo>
                  <a:lnTo>
                    <a:pt x="52" y="298"/>
                  </a:lnTo>
                  <a:lnTo>
                    <a:pt x="52" y="298"/>
                  </a:lnTo>
                  <a:lnTo>
                    <a:pt x="52" y="296"/>
                  </a:lnTo>
                  <a:lnTo>
                    <a:pt x="52" y="296"/>
                  </a:lnTo>
                  <a:lnTo>
                    <a:pt x="52" y="294"/>
                  </a:lnTo>
                  <a:lnTo>
                    <a:pt x="52" y="294"/>
                  </a:lnTo>
                  <a:lnTo>
                    <a:pt x="52" y="294"/>
                  </a:lnTo>
                  <a:lnTo>
                    <a:pt x="52" y="294"/>
                  </a:lnTo>
                  <a:lnTo>
                    <a:pt x="52" y="292"/>
                  </a:lnTo>
                  <a:lnTo>
                    <a:pt x="52" y="292"/>
                  </a:lnTo>
                  <a:lnTo>
                    <a:pt x="52" y="290"/>
                  </a:lnTo>
                  <a:lnTo>
                    <a:pt x="52" y="290"/>
                  </a:lnTo>
                  <a:lnTo>
                    <a:pt x="54" y="290"/>
                  </a:lnTo>
                  <a:lnTo>
                    <a:pt x="54" y="290"/>
                  </a:lnTo>
                  <a:lnTo>
                    <a:pt x="54" y="290"/>
                  </a:lnTo>
                  <a:lnTo>
                    <a:pt x="54" y="290"/>
                  </a:lnTo>
                  <a:lnTo>
                    <a:pt x="56" y="286"/>
                  </a:lnTo>
                  <a:lnTo>
                    <a:pt x="56" y="286"/>
                  </a:lnTo>
                  <a:lnTo>
                    <a:pt x="56" y="282"/>
                  </a:lnTo>
                  <a:lnTo>
                    <a:pt x="56" y="282"/>
                  </a:lnTo>
                  <a:lnTo>
                    <a:pt x="58" y="276"/>
                  </a:lnTo>
                  <a:lnTo>
                    <a:pt x="58" y="276"/>
                  </a:lnTo>
                  <a:lnTo>
                    <a:pt x="60" y="270"/>
                  </a:lnTo>
                  <a:lnTo>
                    <a:pt x="60" y="270"/>
                  </a:lnTo>
                  <a:lnTo>
                    <a:pt x="62" y="264"/>
                  </a:lnTo>
                  <a:lnTo>
                    <a:pt x="62" y="264"/>
                  </a:lnTo>
                  <a:lnTo>
                    <a:pt x="62" y="266"/>
                  </a:lnTo>
                  <a:lnTo>
                    <a:pt x="62" y="266"/>
                  </a:lnTo>
                  <a:lnTo>
                    <a:pt x="62" y="268"/>
                  </a:lnTo>
                  <a:lnTo>
                    <a:pt x="62" y="268"/>
                  </a:lnTo>
                  <a:close/>
                  <a:moveTo>
                    <a:pt x="116" y="100"/>
                  </a:moveTo>
                  <a:lnTo>
                    <a:pt x="116" y="100"/>
                  </a:lnTo>
                  <a:lnTo>
                    <a:pt x="116" y="104"/>
                  </a:lnTo>
                  <a:lnTo>
                    <a:pt x="116" y="104"/>
                  </a:lnTo>
                  <a:lnTo>
                    <a:pt x="110" y="112"/>
                  </a:lnTo>
                  <a:lnTo>
                    <a:pt x="110" y="112"/>
                  </a:lnTo>
                  <a:lnTo>
                    <a:pt x="106" y="128"/>
                  </a:lnTo>
                  <a:lnTo>
                    <a:pt x="106" y="128"/>
                  </a:lnTo>
                  <a:lnTo>
                    <a:pt x="104" y="124"/>
                  </a:lnTo>
                  <a:lnTo>
                    <a:pt x="102" y="114"/>
                  </a:lnTo>
                  <a:lnTo>
                    <a:pt x="102" y="114"/>
                  </a:lnTo>
                  <a:lnTo>
                    <a:pt x="102" y="100"/>
                  </a:lnTo>
                  <a:lnTo>
                    <a:pt x="102" y="100"/>
                  </a:lnTo>
                  <a:lnTo>
                    <a:pt x="102" y="92"/>
                  </a:lnTo>
                  <a:lnTo>
                    <a:pt x="102" y="92"/>
                  </a:lnTo>
                  <a:lnTo>
                    <a:pt x="102" y="96"/>
                  </a:lnTo>
                  <a:lnTo>
                    <a:pt x="106" y="100"/>
                  </a:lnTo>
                  <a:lnTo>
                    <a:pt x="106" y="100"/>
                  </a:lnTo>
                  <a:lnTo>
                    <a:pt x="110" y="106"/>
                  </a:lnTo>
                  <a:lnTo>
                    <a:pt x="110" y="106"/>
                  </a:lnTo>
                  <a:lnTo>
                    <a:pt x="114" y="102"/>
                  </a:lnTo>
                  <a:lnTo>
                    <a:pt x="114" y="102"/>
                  </a:lnTo>
                  <a:lnTo>
                    <a:pt x="116" y="96"/>
                  </a:lnTo>
                  <a:lnTo>
                    <a:pt x="116" y="96"/>
                  </a:lnTo>
                  <a:lnTo>
                    <a:pt x="116" y="96"/>
                  </a:lnTo>
                  <a:lnTo>
                    <a:pt x="116" y="96"/>
                  </a:lnTo>
                  <a:lnTo>
                    <a:pt x="118" y="98"/>
                  </a:lnTo>
                  <a:lnTo>
                    <a:pt x="118" y="98"/>
                  </a:lnTo>
                  <a:lnTo>
                    <a:pt x="116" y="100"/>
                  </a:lnTo>
                  <a:lnTo>
                    <a:pt x="116" y="100"/>
                  </a:lnTo>
                  <a:close/>
                  <a:moveTo>
                    <a:pt x="116" y="94"/>
                  </a:moveTo>
                  <a:lnTo>
                    <a:pt x="116" y="94"/>
                  </a:lnTo>
                  <a:lnTo>
                    <a:pt x="114" y="100"/>
                  </a:lnTo>
                  <a:lnTo>
                    <a:pt x="110" y="106"/>
                  </a:lnTo>
                  <a:lnTo>
                    <a:pt x="110" y="106"/>
                  </a:lnTo>
                  <a:lnTo>
                    <a:pt x="106" y="100"/>
                  </a:lnTo>
                  <a:lnTo>
                    <a:pt x="102" y="92"/>
                  </a:lnTo>
                  <a:lnTo>
                    <a:pt x="102" y="92"/>
                  </a:lnTo>
                  <a:lnTo>
                    <a:pt x="102" y="84"/>
                  </a:lnTo>
                  <a:lnTo>
                    <a:pt x="104" y="78"/>
                  </a:lnTo>
                  <a:lnTo>
                    <a:pt x="104" y="78"/>
                  </a:lnTo>
                  <a:lnTo>
                    <a:pt x="110" y="82"/>
                  </a:lnTo>
                  <a:lnTo>
                    <a:pt x="110" y="82"/>
                  </a:lnTo>
                  <a:lnTo>
                    <a:pt x="120" y="88"/>
                  </a:lnTo>
                  <a:lnTo>
                    <a:pt x="120" y="88"/>
                  </a:lnTo>
                  <a:lnTo>
                    <a:pt x="118" y="90"/>
                  </a:lnTo>
                  <a:lnTo>
                    <a:pt x="116" y="94"/>
                  </a:lnTo>
                  <a:lnTo>
                    <a:pt x="116" y="94"/>
                  </a:lnTo>
                  <a:close/>
                  <a:moveTo>
                    <a:pt x="134" y="110"/>
                  </a:moveTo>
                  <a:lnTo>
                    <a:pt x="134" y="110"/>
                  </a:lnTo>
                  <a:lnTo>
                    <a:pt x="126" y="128"/>
                  </a:lnTo>
                  <a:lnTo>
                    <a:pt x="126" y="128"/>
                  </a:lnTo>
                  <a:lnTo>
                    <a:pt x="126" y="112"/>
                  </a:lnTo>
                  <a:lnTo>
                    <a:pt x="126" y="112"/>
                  </a:lnTo>
                  <a:lnTo>
                    <a:pt x="124" y="102"/>
                  </a:lnTo>
                  <a:lnTo>
                    <a:pt x="122" y="98"/>
                  </a:lnTo>
                  <a:lnTo>
                    <a:pt x="122" y="98"/>
                  </a:lnTo>
                  <a:lnTo>
                    <a:pt x="124" y="96"/>
                  </a:lnTo>
                  <a:lnTo>
                    <a:pt x="124" y="96"/>
                  </a:lnTo>
                  <a:lnTo>
                    <a:pt x="124" y="96"/>
                  </a:lnTo>
                  <a:lnTo>
                    <a:pt x="124" y="96"/>
                  </a:lnTo>
                  <a:lnTo>
                    <a:pt x="128" y="102"/>
                  </a:lnTo>
                  <a:lnTo>
                    <a:pt x="128" y="102"/>
                  </a:lnTo>
                  <a:lnTo>
                    <a:pt x="130" y="106"/>
                  </a:lnTo>
                  <a:lnTo>
                    <a:pt x="130" y="106"/>
                  </a:lnTo>
                  <a:lnTo>
                    <a:pt x="132" y="104"/>
                  </a:lnTo>
                  <a:lnTo>
                    <a:pt x="132" y="104"/>
                  </a:lnTo>
                  <a:lnTo>
                    <a:pt x="136" y="100"/>
                  </a:lnTo>
                  <a:lnTo>
                    <a:pt x="136" y="100"/>
                  </a:lnTo>
                  <a:lnTo>
                    <a:pt x="138" y="96"/>
                  </a:lnTo>
                  <a:lnTo>
                    <a:pt x="138" y="96"/>
                  </a:lnTo>
                  <a:lnTo>
                    <a:pt x="134" y="110"/>
                  </a:lnTo>
                  <a:lnTo>
                    <a:pt x="134" y="110"/>
                  </a:lnTo>
                  <a:close/>
                  <a:moveTo>
                    <a:pt x="146" y="76"/>
                  </a:moveTo>
                  <a:lnTo>
                    <a:pt x="146" y="76"/>
                  </a:lnTo>
                  <a:lnTo>
                    <a:pt x="140" y="96"/>
                  </a:lnTo>
                  <a:lnTo>
                    <a:pt x="140" y="96"/>
                  </a:lnTo>
                  <a:lnTo>
                    <a:pt x="132" y="104"/>
                  </a:lnTo>
                  <a:lnTo>
                    <a:pt x="132" y="104"/>
                  </a:lnTo>
                  <a:lnTo>
                    <a:pt x="130" y="106"/>
                  </a:lnTo>
                  <a:lnTo>
                    <a:pt x="130" y="104"/>
                  </a:lnTo>
                  <a:lnTo>
                    <a:pt x="130" y="104"/>
                  </a:lnTo>
                  <a:lnTo>
                    <a:pt x="124" y="96"/>
                  </a:lnTo>
                  <a:lnTo>
                    <a:pt x="124" y="96"/>
                  </a:lnTo>
                  <a:lnTo>
                    <a:pt x="122" y="88"/>
                  </a:lnTo>
                  <a:lnTo>
                    <a:pt x="122" y="88"/>
                  </a:lnTo>
                  <a:lnTo>
                    <a:pt x="130" y="82"/>
                  </a:lnTo>
                  <a:lnTo>
                    <a:pt x="130" y="82"/>
                  </a:lnTo>
                  <a:lnTo>
                    <a:pt x="140" y="76"/>
                  </a:lnTo>
                  <a:lnTo>
                    <a:pt x="140" y="76"/>
                  </a:lnTo>
                  <a:lnTo>
                    <a:pt x="144" y="72"/>
                  </a:lnTo>
                  <a:lnTo>
                    <a:pt x="144" y="70"/>
                  </a:lnTo>
                  <a:lnTo>
                    <a:pt x="144" y="70"/>
                  </a:lnTo>
                  <a:lnTo>
                    <a:pt x="144" y="72"/>
                  </a:lnTo>
                  <a:lnTo>
                    <a:pt x="144" y="72"/>
                  </a:lnTo>
                  <a:lnTo>
                    <a:pt x="146" y="74"/>
                  </a:lnTo>
                  <a:lnTo>
                    <a:pt x="146" y="76"/>
                  </a:lnTo>
                  <a:lnTo>
                    <a:pt x="146" y="76"/>
                  </a:lnTo>
                  <a:close/>
                  <a:moveTo>
                    <a:pt x="198" y="290"/>
                  </a:moveTo>
                  <a:lnTo>
                    <a:pt x="198" y="290"/>
                  </a:lnTo>
                  <a:lnTo>
                    <a:pt x="196" y="292"/>
                  </a:lnTo>
                  <a:lnTo>
                    <a:pt x="196" y="292"/>
                  </a:lnTo>
                  <a:lnTo>
                    <a:pt x="196" y="290"/>
                  </a:lnTo>
                  <a:lnTo>
                    <a:pt x="196" y="290"/>
                  </a:lnTo>
                  <a:lnTo>
                    <a:pt x="196" y="290"/>
                  </a:lnTo>
                  <a:lnTo>
                    <a:pt x="196" y="288"/>
                  </a:lnTo>
                  <a:lnTo>
                    <a:pt x="196" y="288"/>
                  </a:lnTo>
                  <a:lnTo>
                    <a:pt x="196" y="286"/>
                  </a:lnTo>
                  <a:lnTo>
                    <a:pt x="194" y="284"/>
                  </a:lnTo>
                  <a:lnTo>
                    <a:pt x="194" y="284"/>
                  </a:lnTo>
                  <a:lnTo>
                    <a:pt x="190" y="282"/>
                  </a:lnTo>
                  <a:lnTo>
                    <a:pt x="190" y="282"/>
                  </a:lnTo>
                  <a:lnTo>
                    <a:pt x="188" y="278"/>
                  </a:lnTo>
                  <a:lnTo>
                    <a:pt x="188" y="278"/>
                  </a:lnTo>
                  <a:lnTo>
                    <a:pt x="188" y="276"/>
                  </a:lnTo>
                  <a:lnTo>
                    <a:pt x="188" y="276"/>
                  </a:lnTo>
                  <a:lnTo>
                    <a:pt x="192" y="280"/>
                  </a:lnTo>
                  <a:lnTo>
                    <a:pt x="192" y="280"/>
                  </a:lnTo>
                  <a:lnTo>
                    <a:pt x="198" y="286"/>
                  </a:lnTo>
                  <a:lnTo>
                    <a:pt x="198" y="286"/>
                  </a:lnTo>
                  <a:lnTo>
                    <a:pt x="198" y="288"/>
                  </a:lnTo>
                  <a:lnTo>
                    <a:pt x="198" y="288"/>
                  </a:lnTo>
                  <a:lnTo>
                    <a:pt x="198" y="290"/>
                  </a:lnTo>
                  <a:lnTo>
                    <a:pt x="198" y="29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  <a:effectLst>
              <a:reflection blurRad="6350" stA="52000" endA="300" endPos="35000" dir="5400000" sy="-100000" algn="bl" rotWithShape="0"/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" name="TextBox 17"/>
            <p:cNvSpPr txBox="1"/>
            <p:nvPr/>
          </p:nvSpPr>
          <p:spPr>
            <a:xfrm>
              <a:off x="4876800" y="1671637"/>
              <a:ext cx="2667000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400" dirty="0" smtClean="0"/>
                <a:t>Your text here</a:t>
              </a:r>
              <a:endParaRPr lang="en-US" sz="2400" dirty="0"/>
            </a:p>
          </p:txBody>
        </p:sp>
      </p:grpSp>
      <p:grpSp>
        <p:nvGrpSpPr>
          <p:cNvPr id="27" name="Group 26"/>
          <p:cNvGrpSpPr/>
          <p:nvPr/>
        </p:nvGrpSpPr>
        <p:grpSpPr>
          <a:xfrm>
            <a:off x="6096000" y="2509837"/>
            <a:ext cx="3200400" cy="1279525"/>
            <a:chOff x="6096000" y="2509837"/>
            <a:chExt cx="3200400" cy="1279525"/>
          </a:xfrm>
        </p:grpSpPr>
        <p:sp>
          <p:nvSpPr>
            <p:cNvPr id="14" name="Freeform 24"/>
            <p:cNvSpPr>
              <a:spLocks/>
            </p:cNvSpPr>
            <p:nvPr/>
          </p:nvSpPr>
          <p:spPr bwMode="auto">
            <a:xfrm>
              <a:off x="6096000" y="2509837"/>
              <a:ext cx="381000" cy="1279525"/>
            </a:xfrm>
            <a:custGeom>
              <a:avLst/>
              <a:gdLst/>
              <a:ahLst/>
              <a:cxnLst>
                <a:cxn ang="0">
                  <a:pos x="422" y="300"/>
                </a:cxn>
                <a:cxn ang="0">
                  <a:pos x="416" y="264"/>
                </a:cxn>
                <a:cxn ang="0">
                  <a:pos x="408" y="236"/>
                </a:cxn>
                <a:cxn ang="0">
                  <a:pos x="356" y="218"/>
                </a:cxn>
                <a:cxn ang="0">
                  <a:pos x="320" y="182"/>
                </a:cxn>
                <a:cxn ang="0">
                  <a:pos x="334" y="120"/>
                </a:cxn>
                <a:cxn ang="0">
                  <a:pos x="354" y="80"/>
                </a:cxn>
                <a:cxn ang="0">
                  <a:pos x="338" y="32"/>
                </a:cxn>
                <a:cxn ang="0">
                  <a:pos x="238" y="28"/>
                </a:cxn>
                <a:cxn ang="0">
                  <a:pos x="226" y="78"/>
                </a:cxn>
                <a:cxn ang="0">
                  <a:pos x="236" y="120"/>
                </a:cxn>
                <a:cxn ang="0">
                  <a:pos x="244" y="164"/>
                </a:cxn>
                <a:cxn ang="0">
                  <a:pos x="200" y="180"/>
                </a:cxn>
                <a:cxn ang="0">
                  <a:pos x="144" y="182"/>
                </a:cxn>
                <a:cxn ang="0">
                  <a:pos x="120" y="266"/>
                </a:cxn>
                <a:cxn ang="0">
                  <a:pos x="126" y="390"/>
                </a:cxn>
                <a:cxn ang="0">
                  <a:pos x="138" y="412"/>
                </a:cxn>
                <a:cxn ang="0">
                  <a:pos x="148" y="416"/>
                </a:cxn>
                <a:cxn ang="0">
                  <a:pos x="146" y="452"/>
                </a:cxn>
                <a:cxn ang="0">
                  <a:pos x="136" y="540"/>
                </a:cxn>
                <a:cxn ang="0">
                  <a:pos x="138" y="608"/>
                </a:cxn>
                <a:cxn ang="0">
                  <a:pos x="128" y="648"/>
                </a:cxn>
                <a:cxn ang="0">
                  <a:pos x="124" y="682"/>
                </a:cxn>
                <a:cxn ang="0">
                  <a:pos x="110" y="822"/>
                </a:cxn>
                <a:cxn ang="0">
                  <a:pos x="92" y="922"/>
                </a:cxn>
                <a:cxn ang="0">
                  <a:pos x="76" y="1002"/>
                </a:cxn>
                <a:cxn ang="0">
                  <a:pos x="50" y="1108"/>
                </a:cxn>
                <a:cxn ang="0">
                  <a:pos x="32" y="1202"/>
                </a:cxn>
                <a:cxn ang="0">
                  <a:pos x="20" y="1220"/>
                </a:cxn>
                <a:cxn ang="0">
                  <a:pos x="4" y="1238"/>
                </a:cxn>
                <a:cxn ang="0">
                  <a:pos x="4" y="1254"/>
                </a:cxn>
                <a:cxn ang="0">
                  <a:pos x="74" y="1238"/>
                </a:cxn>
                <a:cxn ang="0">
                  <a:pos x="92" y="1218"/>
                </a:cxn>
                <a:cxn ang="0">
                  <a:pos x="114" y="1230"/>
                </a:cxn>
                <a:cxn ang="0">
                  <a:pos x="152" y="1230"/>
                </a:cxn>
                <a:cxn ang="0">
                  <a:pos x="170" y="1216"/>
                </a:cxn>
                <a:cxn ang="0">
                  <a:pos x="190" y="1040"/>
                </a:cxn>
                <a:cxn ang="0">
                  <a:pos x="200" y="906"/>
                </a:cxn>
                <a:cxn ang="0">
                  <a:pos x="206" y="848"/>
                </a:cxn>
                <a:cxn ang="0">
                  <a:pos x="226" y="774"/>
                </a:cxn>
                <a:cxn ang="0">
                  <a:pos x="278" y="658"/>
                </a:cxn>
                <a:cxn ang="0">
                  <a:pos x="294" y="736"/>
                </a:cxn>
                <a:cxn ang="0">
                  <a:pos x="300" y="860"/>
                </a:cxn>
                <a:cxn ang="0">
                  <a:pos x="302" y="1000"/>
                </a:cxn>
                <a:cxn ang="0">
                  <a:pos x="294" y="1160"/>
                </a:cxn>
                <a:cxn ang="0">
                  <a:pos x="314" y="1222"/>
                </a:cxn>
                <a:cxn ang="0">
                  <a:pos x="328" y="1242"/>
                </a:cxn>
                <a:cxn ang="0">
                  <a:pos x="394" y="1236"/>
                </a:cxn>
                <a:cxn ang="0">
                  <a:pos x="410" y="1218"/>
                </a:cxn>
                <a:cxn ang="0">
                  <a:pos x="422" y="1184"/>
                </a:cxn>
                <a:cxn ang="0">
                  <a:pos x="416" y="1054"/>
                </a:cxn>
                <a:cxn ang="0">
                  <a:pos x="406" y="930"/>
                </a:cxn>
                <a:cxn ang="0">
                  <a:pos x="400" y="856"/>
                </a:cxn>
                <a:cxn ang="0">
                  <a:pos x="408" y="688"/>
                </a:cxn>
                <a:cxn ang="0">
                  <a:pos x="418" y="606"/>
                </a:cxn>
                <a:cxn ang="0">
                  <a:pos x="408" y="536"/>
                </a:cxn>
                <a:cxn ang="0">
                  <a:pos x="384" y="474"/>
                </a:cxn>
                <a:cxn ang="0">
                  <a:pos x="364" y="430"/>
                </a:cxn>
                <a:cxn ang="0">
                  <a:pos x="420" y="378"/>
                </a:cxn>
              </a:cxnLst>
              <a:rect l="0" t="0" r="r" b="b"/>
              <a:pathLst>
                <a:path w="426" h="1258">
                  <a:moveTo>
                    <a:pt x="424" y="320"/>
                  </a:moveTo>
                  <a:lnTo>
                    <a:pt x="424" y="320"/>
                  </a:lnTo>
                  <a:lnTo>
                    <a:pt x="424" y="318"/>
                  </a:lnTo>
                  <a:lnTo>
                    <a:pt x="426" y="316"/>
                  </a:lnTo>
                  <a:lnTo>
                    <a:pt x="426" y="316"/>
                  </a:lnTo>
                  <a:lnTo>
                    <a:pt x="424" y="312"/>
                  </a:lnTo>
                  <a:lnTo>
                    <a:pt x="422" y="310"/>
                  </a:lnTo>
                  <a:lnTo>
                    <a:pt x="420" y="306"/>
                  </a:lnTo>
                  <a:lnTo>
                    <a:pt x="420" y="306"/>
                  </a:lnTo>
                  <a:lnTo>
                    <a:pt x="418" y="304"/>
                  </a:lnTo>
                  <a:lnTo>
                    <a:pt x="418" y="304"/>
                  </a:lnTo>
                  <a:lnTo>
                    <a:pt x="420" y="302"/>
                  </a:lnTo>
                  <a:lnTo>
                    <a:pt x="422" y="300"/>
                  </a:lnTo>
                  <a:lnTo>
                    <a:pt x="422" y="300"/>
                  </a:lnTo>
                  <a:lnTo>
                    <a:pt x="420" y="296"/>
                  </a:lnTo>
                  <a:lnTo>
                    <a:pt x="420" y="296"/>
                  </a:lnTo>
                  <a:lnTo>
                    <a:pt x="420" y="296"/>
                  </a:lnTo>
                  <a:lnTo>
                    <a:pt x="420" y="294"/>
                  </a:lnTo>
                  <a:lnTo>
                    <a:pt x="420" y="290"/>
                  </a:lnTo>
                  <a:lnTo>
                    <a:pt x="420" y="290"/>
                  </a:lnTo>
                  <a:lnTo>
                    <a:pt x="420" y="286"/>
                  </a:lnTo>
                  <a:lnTo>
                    <a:pt x="418" y="282"/>
                  </a:lnTo>
                  <a:lnTo>
                    <a:pt x="418" y="282"/>
                  </a:lnTo>
                  <a:lnTo>
                    <a:pt x="418" y="274"/>
                  </a:lnTo>
                  <a:lnTo>
                    <a:pt x="418" y="274"/>
                  </a:lnTo>
                  <a:lnTo>
                    <a:pt x="418" y="270"/>
                  </a:lnTo>
                  <a:lnTo>
                    <a:pt x="418" y="270"/>
                  </a:lnTo>
                  <a:lnTo>
                    <a:pt x="416" y="264"/>
                  </a:lnTo>
                  <a:lnTo>
                    <a:pt x="416" y="264"/>
                  </a:lnTo>
                  <a:lnTo>
                    <a:pt x="414" y="256"/>
                  </a:lnTo>
                  <a:lnTo>
                    <a:pt x="414" y="256"/>
                  </a:lnTo>
                  <a:lnTo>
                    <a:pt x="414" y="254"/>
                  </a:lnTo>
                  <a:lnTo>
                    <a:pt x="414" y="254"/>
                  </a:lnTo>
                  <a:lnTo>
                    <a:pt x="416" y="248"/>
                  </a:lnTo>
                  <a:lnTo>
                    <a:pt x="416" y="248"/>
                  </a:lnTo>
                  <a:lnTo>
                    <a:pt x="416" y="246"/>
                  </a:lnTo>
                  <a:lnTo>
                    <a:pt x="414" y="244"/>
                  </a:lnTo>
                  <a:lnTo>
                    <a:pt x="414" y="244"/>
                  </a:lnTo>
                  <a:lnTo>
                    <a:pt x="412" y="240"/>
                  </a:lnTo>
                  <a:lnTo>
                    <a:pt x="412" y="240"/>
                  </a:lnTo>
                  <a:lnTo>
                    <a:pt x="408" y="236"/>
                  </a:lnTo>
                  <a:lnTo>
                    <a:pt x="408" y="236"/>
                  </a:lnTo>
                  <a:lnTo>
                    <a:pt x="404" y="234"/>
                  </a:lnTo>
                  <a:lnTo>
                    <a:pt x="402" y="232"/>
                  </a:lnTo>
                  <a:lnTo>
                    <a:pt x="402" y="232"/>
                  </a:lnTo>
                  <a:lnTo>
                    <a:pt x="398" y="232"/>
                  </a:lnTo>
                  <a:lnTo>
                    <a:pt x="398" y="232"/>
                  </a:lnTo>
                  <a:lnTo>
                    <a:pt x="386" y="226"/>
                  </a:lnTo>
                  <a:lnTo>
                    <a:pt x="386" y="226"/>
                  </a:lnTo>
                  <a:lnTo>
                    <a:pt x="374" y="224"/>
                  </a:lnTo>
                  <a:lnTo>
                    <a:pt x="374" y="224"/>
                  </a:lnTo>
                  <a:lnTo>
                    <a:pt x="368" y="222"/>
                  </a:lnTo>
                  <a:lnTo>
                    <a:pt x="368" y="222"/>
                  </a:lnTo>
                  <a:lnTo>
                    <a:pt x="362" y="218"/>
                  </a:lnTo>
                  <a:lnTo>
                    <a:pt x="362" y="218"/>
                  </a:lnTo>
                  <a:lnTo>
                    <a:pt x="356" y="218"/>
                  </a:lnTo>
                  <a:lnTo>
                    <a:pt x="356" y="218"/>
                  </a:lnTo>
                  <a:lnTo>
                    <a:pt x="352" y="216"/>
                  </a:lnTo>
                  <a:lnTo>
                    <a:pt x="348" y="212"/>
                  </a:lnTo>
                  <a:lnTo>
                    <a:pt x="348" y="212"/>
                  </a:lnTo>
                  <a:lnTo>
                    <a:pt x="338" y="200"/>
                  </a:lnTo>
                  <a:lnTo>
                    <a:pt x="338" y="200"/>
                  </a:lnTo>
                  <a:lnTo>
                    <a:pt x="332" y="194"/>
                  </a:lnTo>
                  <a:lnTo>
                    <a:pt x="332" y="194"/>
                  </a:lnTo>
                  <a:lnTo>
                    <a:pt x="326" y="186"/>
                  </a:lnTo>
                  <a:lnTo>
                    <a:pt x="326" y="186"/>
                  </a:lnTo>
                  <a:lnTo>
                    <a:pt x="324" y="184"/>
                  </a:lnTo>
                  <a:lnTo>
                    <a:pt x="320" y="182"/>
                  </a:lnTo>
                  <a:lnTo>
                    <a:pt x="320" y="182"/>
                  </a:lnTo>
                  <a:lnTo>
                    <a:pt x="320" y="182"/>
                  </a:lnTo>
                  <a:lnTo>
                    <a:pt x="320" y="180"/>
                  </a:lnTo>
                  <a:lnTo>
                    <a:pt x="320" y="180"/>
                  </a:lnTo>
                  <a:lnTo>
                    <a:pt x="320" y="170"/>
                  </a:lnTo>
                  <a:lnTo>
                    <a:pt x="320" y="170"/>
                  </a:lnTo>
                  <a:lnTo>
                    <a:pt x="324" y="152"/>
                  </a:lnTo>
                  <a:lnTo>
                    <a:pt x="324" y="152"/>
                  </a:lnTo>
                  <a:lnTo>
                    <a:pt x="326" y="150"/>
                  </a:lnTo>
                  <a:lnTo>
                    <a:pt x="326" y="150"/>
                  </a:lnTo>
                  <a:lnTo>
                    <a:pt x="330" y="144"/>
                  </a:lnTo>
                  <a:lnTo>
                    <a:pt x="332" y="138"/>
                  </a:lnTo>
                  <a:lnTo>
                    <a:pt x="332" y="138"/>
                  </a:lnTo>
                  <a:lnTo>
                    <a:pt x="334" y="128"/>
                  </a:lnTo>
                  <a:lnTo>
                    <a:pt x="334" y="120"/>
                  </a:lnTo>
                  <a:lnTo>
                    <a:pt x="334" y="120"/>
                  </a:lnTo>
                  <a:lnTo>
                    <a:pt x="336" y="118"/>
                  </a:lnTo>
                  <a:lnTo>
                    <a:pt x="338" y="118"/>
                  </a:lnTo>
                  <a:lnTo>
                    <a:pt x="338" y="118"/>
                  </a:lnTo>
                  <a:lnTo>
                    <a:pt x="342" y="118"/>
                  </a:lnTo>
                  <a:lnTo>
                    <a:pt x="344" y="116"/>
                  </a:lnTo>
                  <a:lnTo>
                    <a:pt x="344" y="116"/>
                  </a:lnTo>
                  <a:lnTo>
                    <a:pt x="348" y="110"/>
                  </a:lnTo>
                  <a:lnTo>
                    <a:pt x="350" y="102"/>
                  </a:lnTo>
                  <a:lnTo>
                    <a:pt x="350" y="102"/>
                  </a:lnTo>
                  <a:lnTo>
                    <a:pt x="352" y="94"/>
                  </a:lnTo>
                  <a:lnTo>
                    <a:pt x="352" y="88"/>
                  </a:lnTo>
                  <a:lnTo>
                    <a:pt x="352" y="88"/>
                  </a:lnTo>
                  <a:lnTo>
                    <a:pt x="354" y="80"/>
                  </a:lnTo>
                  <a:lnTo>
                    <a:pt x="354" y="80"/>
                  </a:lnTo>
                  <a:lnTo>
                    <a:pt x="354" y="76"/>
                  </a:lnTo>
                  <a:lnTo>
                    <a:pt x="354" y="74"/>
                  </a:lnTo>
                  <a:lnTo>
                    <a:pt x="354" y="74"/>
                  </a:lnTo>
                  <a:lnTo>
                    <a:pt x="350" y="72"/>
                  </a:lnTo>
                  <a:lnTo>
                    <a:pt x="350" y="72"/>
                  </a:lnTo>
                  <a:lnTo>
                    <a:pt x="348" y="74"/>
                  </a:lnTo>
                  <a:lnTo>
                    <a:pt x="348" y="74"/>
                  </a:lnTo>
                  <a:lnTo>
                    <a:pt x="346" y="76"/>
                  </a:lnTo>
                  <a:lnTo>
                    <a:pt x="346" y="76"/>
                  </a:lnTo>
                  <a:lnTo>
                    <a:pt x="346" y="76"/>
                  </a:lnTo>
                  <a:lnTo>
                    <a:pt x="344" y="72"/>
                  </a:lnTo>
                  <a:lnTo>
                    <a:pt x="344" y="72"/>
                  </a:lnTo>
                  <a:lnTo>
                    <a:pt x="342" y="46"/>
                  </a:lnTo>
                  <a:lnTo>
                    <a:pt x="338" y="32"/>
                  </a:lnTo>
                  <a:lnTo>
                    <a:pt x="338" y="32"/>
                  </a:lnTo>
                  <a:lnTo>
                    <a:pt x="334" y="24"/>
                  </a:lnTo>
                  <a:lnTo>
                    <a:pt x="324" y="14"/>
                  </a:lnTo>
                  <a:lnTo>
                    <a:pt x="312" y="6"/>
                  </a:lnTo>
                  <a:lnTo>
                    <a:pt x="306" y="2"/>
                  </a:lnTo>
                  <a:lnTo>
                    <a:pt x="300" y="2"/>
                  </a:lnTo>
                  <a:lnTo>
                    <a:pt x="300" y="2"/>
                  </a:lnTo>
                  <a:lnTo>
                    <a:pt x="286" y="0"/>
                  </a:lnTo>
                  <a:lnTo>
                    <a:pt x="276" y="2"/>
                  </a:lnTo>
                  <a:lnTo>
                    <a:pt x="266" y="6"/>
                  </a:lnTo>
                  <a:lnTo>
                    <a:pt x="252" y="14"/>
                  </a:lnTo>
                  <a:lnTo>
                    <a:pt x="252" y="14"/>
                  </a:lnTo>
                  <a:lnTo>
                    <a:pt x="244" y="20"/>
                  </a:lnTo>
                  <a:lnTo>
                    <a:pt x="238" y="28"/>
                  </a:lnTo>
                  <a:lnTo>
                    <a:pt x="234" y="38"/>
                  </a:lnTo>
                  <a:lnTo>
                    <a:pt x="232" y="46"/>
                  </a:lnTo>
                  <a:lnTo>
                    <a:pt x="230" y="62"/>
                  </a:lnTo>
                  <a:lnTo>
                    <a:pt x="232" y="70"/>
                  </a:lnTo>
                  <a:lnTo>
                    <a:pt x="232" y="70"/>
                  </a:lnTo>
                  <a:lnTo>
                    <a:pt x="232" y="80"/>
                  </a:lnTo>
                  <a:lnTo>
                    <a:pt x="232" y="80"/>
                  </a:lnTo>
                  <a:lnTo>
                    <a:pt x="230" y="82"/>
                  </a:lnTo>
                  <a:lnTo>
                    <a:pt x="230" y="82"/>
                  </a:lnTo>
                  <a:lnTo>
                    <a:pt x="228" y="80"/>
                  </a:lnTo>
                  <a:lnTo>
                    <a:pt x="228" y="80"/>
                  </a:lnTo>
                  <a:lnTo>
                    <a:pt x="228" y="78"/>
                  </a:lnTo>
                  <a:lnTo>
                    <a:pt x="226" y="78"/>
                  </a:lnTo>
                  <a:lnTo>
                    <a:pt x="226" y="78"/>
                  </a:lnTo>
                  <a:lnTo>
                    <a:pt x="224" y="80"/>
                  </a:lnTo>
                  <a:lnTo>
                    <a:pt x="224" y="82"/>
                  </a:lnTo>
                  <a:lnTo>
                    <a:pt x="224" y="82"/>
                  </a:lnTo>
                  <a:lnTo>
                    <a:pt x="224" y="88"/>
                  </a:lnTo>
                  <a:lnTo>
                    <a:pt x="224" y="88"/>
                  </a:lnTo>
                  <a:lnTo>
                    <a:pt x="226" y="94"/>
                  </a:lnTo>
                  <a:lnTo>
                    <a:pt x="226" y="94"/>
                  </a:lnTo>
                  <a:lnTo>
                    <a:pt x="228" y="106"/>
                  </a:lnTo>
                  <a:lnTo>
                    <a:pt x="228" y="106"/>
                  </a:lnTo>
                  <a:lnTo>
                    <a:pt x="230" y="114"/>
                  </a:lnTo>
                  <a:lnTo>
                    <a:pt x="230" y="114"/>
                  </a:lnTo>
                  <a:lnTo>
                    <a:pt x="234" y="118"/>
                  </a:lnTo>
                  <a:lnTo>
                    <a:pt x="236" y="120"/>
                  </a:lnTo>
                  <a:lnTo>
                    <a:pt x="236" y="120"/>
                  </a:lnTo>
                  <a:lnTo>
                    <a:pt x="240" y="122"/>
                  </a:lnTo>
                  <a:lnTo>
                    <a:pt x="240" y="122"/>
                  </a:lnTo>
                  <a:lnTo>
                    <a:pt x="242" y="122"/>
                  </a:lnTo>
                  <a:lnTo>
                    <a:pt x="242" y="122"/>
                  </a:lnTo>
                  <a:lnTo>
                    <a:pt x="242" y="122"/>
                  </a:lnTo>
                  <a:lnTo>
                    <a:pt x="244" y="134"/>
                  </a:lnTo>
                  <a:lnTo>
                    <a:pt x="244" y="134"/>
                  </a:lnTo>
                  <a:lnTo>
                    <a:pt x="246" y="142"/>
                  </a:lnTo>
                  <a:lnTo>
                    <a:pt x="246" y="142"/>
                  </a:lnTo>
                  <a:lnTo>
                    <a:pt x="246" y="148"/>
                  </a:lnTo>
                  <a:lnTo>
                    <a:pt x="246" y="148"/>
                  </a:lnTo>
                  <a:lnTo>
                    <a:pt x="246" y="158"/>
                  </a:lnTo>
                  <a:lnTo>
                    <a:pt x="246" y="158"/>
                  </a:lnTo>
                  <a:lnTo>
                    <a:pt x="244" y="164"/>
                  </a:lnTo>
                  <a:lnTo>
                    <a:pt x="244" y="164"/>
                  </a:lnTo>
                  <a:lnTo>
                    <a:pt x="242" y="164"/>
                  </a:lnTo>
                  <a:lnTo>
                    <a:pt x="242" y="162"/>
                  </a:lnTo>
                  <a:lnTo>
                    <a:pt x="242" y="162"/>
                  </a:lnTo>
                  <a:lnTo>
                    <a:pt x="240" y="162"/>
                  </a:lnTo>
                  <a:lnTo>
                    <a:pt x="236" y="164"/>
                  </a:lnTo>
                  <a:lnTo>
                    <a:pt x="236" y="164"/>
                  </a:lnTo>
                  <a:lnTo>
                    <a:pt x="222" y="170"/>
                  </a:lnTo>
                  <a:lnTo>
                    <a:pt x="222" y="170"/>
                  </a:lnTo>
                  <a:lnTo>
                    <a:pt x="208" y="178"/>
                  </a:lnTo>
                  <a:lnTo>
                    <a:pt x="208" y="178"/>
                  </a:lnTo>
                  <a:lnTo>
                    <a:pt x="202" y="180"/>
                  </a:lnTo>
                  <a:lnTo>
                    <a:pt x="202" y="180"/>
                  </a:lnTo>
                  <a:lnTo>
                    <a:pt x="200" y="180"/>
                  </a:lnTo>
                  <a:lnTo>
                    <a:pt x="200" y="180"/>
                  </a:lnTo>
                  <a:lnTo>
                    <a:pt x="194" y="180"/>
                  </a:lnTo>
                  <a:lnTo>
                    <a:pt x="194" y="180"/>
                  </a:lnTo>
                  <a:lnTo>
                    <a:pt x="190" y="180"/>
                  </a:lnTo>
                  <a:lnTo>
                    <a:pt x="190" y="180"/>
                  </a:lnTo>
                  <a:lnTo>
                    <a:pt x="186" y="182"/>
                  </a:lnTo>
                  <a:lnTo>
                    <a:pt x="186" y="182"/>
                  </a:lnTo>
                  <a:lnTo>
                    <a:pt x="174" y="180"/>
                  </a:lnTo>
                  <a:lnTo>
                    <a:pt x="174" y="180"/>
                  </a:lnTo>
                  <a:lnTo>
                    <a:pt x="160" y="180"/>
                  </a:lnTo>
                  <a:lnTo>
                    <a:pt x="160" y="180"/>
                  </a:lnTo>
                  <a:lnTo>
                    <a:pt x="154" y="180"/>
                  </a:lnTo>
                  <a:lnTo>
                    <a:pt x="154" y="180"/>
                  </a:lnTo>
                  <a:lnTo>
                    <a:pt x="144" y="182"/>
                  </a:lnTo>
                  <a:lnTo>
                    <a:pt x="144" y="182"/>
                  </a:lnTo>
                  <a:lnTo>
                    <a:pt x="140" y="186"/>
                  </a:lnTo>
                  <a:lnTo>
                    <a:pt x="136" y="188"/>
                  </a:lnTo>
                  <a:lnTo>
                    <a:pt x="136" y="188"/>
                  </a:lnTo>
                  <a:lnTo>
                    <a:pt x="134" y="196"/>
                  </a:lnTo>
                  <a:lnTo>
                    <a:pt x="134" y="196"/>
                  </a:lnTo>
                  <a:lnTo>
                    <a:pt x="132" y="206"/>
                  </a:lnTo>
                  <a:lnTo>
                    <a:pt x="132" y="206"/>
                  </a:lnTo>
                  <a:lnTo>
                    <a:pt x="130" y="214"/>
                  </a:lnTo>
                  <a:lnTo>
                    <a:pt x="130" y="214"/>
                  </a:lnTo>
                  <a:lnTo>
                    <a:pt x="126" y="228"/>
                  </a:lnTo>
                  <a:lnTo>
                    <a:pt x="124" y="240"/>
                  </a:lnTo>
                  <a:lnTo>
                    <a:pt x="124" y="240"/>
                  </a:lnTo>
                  <a:lnTo>
                    <a:pt x="120" y="266"/>
                  </a:lnTo>
                  <a:lnTo>
                    <a:pt x="120" y="266"/>
                  </a:lnTo>
                  <a:lnTo>
                    <a:pt x="114" y="292"/>
                  </a:lnTo>
                  <a:lnTo>
                    <a:pt x="114" y="292"/>
                  </a:lnTo>
                  <a:lnTo>
                    <a:pt x="112" y="318"/>
                  </a:lnTo>
                  <a:lnTo>
                    <a:pt x="112" y="318"/>
                  </a:lnTo>
                  <a:lnTo>
                    <a:pt x="114" y="348"/>
                  </a:lnTo>
                  <a:lnTo>
                    <a:pt x="114" y="348"/>
                  </a:lnTo>
                  <a:lnTo>
                    <a:pt x="118" y="370"/>
                  </a:lnTo>
                  <a:lnTo>
                    <a:pt x="118" y="370"/>
                  </a:lnTo>
                  <a:lnTo>
                    <a:pt x="120" y="382"/>
                  </a:lnTo>
                  <a:lnTo>
                    <a:pt x="120" y="382"/>
                  </a:lnTo>
                  <a:lnTo>
                    <a:pt x="122" y="386"/>
                  </a:lnTo>
                  <a:lnTo>
                    <a:pt x="122" y="386"/>
                  </a:lnTo>
                  <a:lnTo>
                    <a:pt x="126" y="390"/>
                  </a:lnTo>
                  <a:lnTo>
                    <a:pt x="126" y="390"/>
                  </a:lnTo>
                  <a:lnTo>
                    <a:pt x="128" y="392"/>
                  </a:lnTo>
                  <a:lnTo>
                    <a:pt x="128" y="392"/>
                  </a:lnTo>
                  <a:lnTo>
                    <a:pt x="130" y="396"/>
                  </a:lnTo>
                  <a:lnTo>
                    <a:pt x="130" y="396"/>
                  </a:lnTo>
                  <a:lnTo>
                    <a:pt x="132" y="396"/>
                  </a:lnTo>
                  <a:lnTo>
                    <a:pt x="132" y="396"/>
                  </a:lnTo>
                  <a:lnTo>
                    <a:pt x="136" y="400"/>
                  </a:lnTo>
                  <a:lnTo>
                    <a:pt x="136" y="400"/>
                  </a:lnTo>
                  <a:lnTo>
                    <a:pt x="136" y="400"/>
                  </a:lnTo>
                  <a:lnTo>
                    <a:pt x="136" y="400"/>
                  </a:lnTo>
                  <a:lnTo>
                    <a:pt x="138" y="406"/>
                  </a:lnTo>
                  <a:lnTo>
                    <a:pt x="138" y="406"/>
                  </a:lnTo>
                  <a:lnTo>
                    <a:pt x="138" y="412"/>
                  </a:lnTo>
                  <a:lnTo>
                    <a:pt x="138" y="412"/>
                  </a:lnTo>
                  <a:lnTo>
                    <a:pt x="138" y="414"/>
                  </a:lnTo>
                  <a:lnTo>
                    <a:pt x="140" y="414"/>
                  </a:lnTo>
                  <a:lnTo>
                    <a:pt x="140" y="414"/>
                  </a:lnTo>
                  <a:lnTo>
                    <a:pt x="142" y="414"/>
                  </a:lnTo>
                  <a:lnTo>
                    <a:pt x="142" y="414"/>
                  </a:lnTo>
                  <a:lnTo>
                    <a:pt x="144" y="414"/>
                  </a:lnTo>
                  <a:lnTo>
                    <a:pt x="144" y="414"/>
                  </a:lnTo>
                  <a:lnTo>
                    <a:pt x="144" y="414"/>
                  </a:lnTo>
                  <a:lnTo>
                    <a:pt x="144" y="416"/>
                  </a:lnTo>
                  <a:lnTo>
                    <a:pt x="146" y="418"/>
                  </a:lnTo>
                  <a:lnTo>
                    <a:pt x="146" y="418"/>
                  </a:lnTo>
                  <a:lnTo>
                    <a:pt x="148" y="416"/>
                  </a:lnTo>
                  <a:lnTo>
                    <a:pt x="148" y="416"/>
                  </a:lnTo>
                  <a:lnTo>
                    <a:pt x="150" y="416"/>
                  </a:lnTo>
                  <a:lnTo>
                    <a:pt x="150" y="418"/>
                  </a:lnTo>
                  <a:lnTo>
                    <a:pt x="150" y="418"/>
                  </a:lnTo>
                  <a:lnTo>
                    <a:pt x="152" y="428"/>
                  </a:lnTo>
                  <a:lnTo>
                    <a:pt x="152" y="428"/>
                  </a:lnTo>
                  <a:lnTo>
                    <a:pt x="152" y="436"/>
                  </a:lnTo>
                  <a:lnTo>
                    <a:pt x="152" y="436"/>
                  </a:lnTo>
                  <a:lnTo>
                    <a:pt x="152" y="446"/>
                  </a:lnTo>
                  <a:lnTo>
                    <a:pt x="152" y="446"/>
                  </a:lnTo>
                  <a:lnTo>
                    <a:pt x="150" y="448"/>
                  </a:lnTo>
                  <a:lnTo>
                    <a:pt x="150" y="448"/>
                  </a:lnTo>
                  <a:lnTo>
                    <a:pt x="146" y="450"/>
                  </a:lnTo>
                  <a:lnTo>
                    <a:pt x="146" y="450"/>
                  </a:lnTo>
                  <a:lnTo>
                    <a:pt x="146" y="452"/>
                  </a:lnTo>
                  <a:lnTo>
                    <a:pt x="144" y="454"/>
                  </a:lnTo>
                  <a:lnTo>
                    <a:pt x="144" y="454"/>
                  </a:lnTo>
                  <a:lnTo>
                    <a:pt x="144" y="464"/>
                  </a:lnTo>
                  <a:lnTo>
                    <a:pt x="144" y="464"/>
                  </a:lnTo>
                  <a:lnTo>
                    <a:pt x="144" y="476"/>
                  </a:lnTo>
                  <a:lnTo>
                    <a:pt x="144" y="476"/>
                  </a:lnTo>
                  <a:lnTo>
                    <a:pt x="142" y="480"/>
                  </a:lnTo>
                  <a:lnTo>
                    <a:pt x="142" y="480"/>
                  </a:lnTo>
                  <a:lnTo>
                    <a:pt x="142" y="502"/>
                  </a:lnTo>
                  <a:lnTo>
                    <a:pt x="142" y="502"/>
                  </a:lnTo>
                  <a:lnTo>
                    <a:pt x="138" y="522"/>
                  </a:lnTo>
                  <a:lnTo>
                    <a:pt x="138" y="522"/>
                  </a:lnTo>
                  <a:lnTo>
                    <a:pt x="136" y="540"/>
                  </a:lnTo>
                  <a:lnTo>
                    <a:pt x="136" y="540"/>
                  </a:lnTo>
                  <a:lnTo>
                    <a:pt x="136" y="566"/>
                  </a:lnTo>
                  <a:lnTo>
                    <a:pt x="136" y="566"/>
                  </a:lnTo>
                  <a:lnTo>
                    <a:pt x="134" y="592"/>
                  </a:lnTo>
                  <a:lnTo>
                    <a:pt x="134" y="592"/>
                  </a:lnTo>
                  <a:lnTo>
                    <a:pt x="132" y="602"/>
                  </a:lnTo>
                  <a:lnTo>
                    <a:pt x="132" y="602"/>
                  </a:lnTo>
                  <a:lnTo>
                    <a:pt x="132" y="604"/>
                  </a:lnTo>
                  <a:lnTo>
                    <a:pt x="134" y="606"/>
                  </a:lnTo>
                  <a:lnTo>
                    <a:pt x="134" y="606"/>
                  </a:lnTo>
                  <a:lnTo>
                    <a:pt x="138" y="606"/>
                  </a:lnTo>
                  <a:lnTo>
                    <a:pt x="138" y="606"/>
                  </a:lnTo>
                  <a:lnTo>
                    <a:pt x="138" y="606"/>
                  </a:lnTo>
                  <a:lnTo>
                    <a:pt x="138" y="608"/>
                  </a:lnTo>
                  <a:lnTo>
                    <a:pt x="138" y="608"/>
                  </a:lnTo>
                  <a:lnTo>
                    <a:pt x="136" y="614"/>
                  </a:lnTo>
                  <a:lnTo>
                    <a:pt x="136" y="614"/>
                  </a:lnTo>
                  <a:lnTo>
                    <a:pt x="134" y="620"/>
                  </a:lnTo>
                  <a:lnTo>
                    <a:pt x="134" y="620"/>
                  </a:lnTo>
                  <a:lnTo>
                    <a:pt x="132" y="626"/>
                  </a:lnTo>
                  <a:lnTo>
                    <a:pt x="132" y="626"/>
                  </a:lnTo>
                  <a:lnTo>
                    <a:pt x="132" y="630"/>
                  </a:lnTo>
                  <a:lnTo>
                    <a:pt x="132" y="630"/>
                  </a:lnTo>
                  <a:lnTo>
                    <a:pt x="132" y="634"/>
                  </a:lnTo>
                  <a:lnTo>
                    <a:pt x="132" y="634"/>
                  </a:lnTo>
                  <a:lnTo>
                    <a:pt x="132" y="642"/>
                  </a:lnTo>
                  <a:lnTo>
                    <a:pt x="132" y="642"/>
                  </a:lnTo>
                  <a:lnTo>
                    <a:pt x="130" y="646"/>
                  </a:lnTo>
                  <a:lnTo>
                    <a:pt x="128" y="648"/>
                  </a:lnTo>
                  <a:lnTo>
                    <a:pt x="128" y="648"/>
                  </a:lnTo>
                  <a:lnTo>
                    <a:pt x="128" y="650"/>
                  </a:lnTo>
                  <a:lnTo>
                    <a:pt x="128" y="654"/>
                  </a:lnTo>
                  <a:lnTo>
                    <a:pt x="128" y="654"/>
                  </a:lnTo>
                  <a:lnTo>
                    <a:pt x="130" y="658"/>
                  </a:lnTo>
                  <a:lnTo>
                    <a:pt x="130" y="658"/>
                  </a:lnTo>
                  <a:lnTo>
                    <a:pt x="128" y="660"/>
                  </a:lnTo>
                  <a:lnTo>
                    <a:pt x="128" y="660"/>
                  </a:lnTo>
                  <a:lnTo>
                    <a:pt x="128" y="668"/>
                  </a:lnTo>
                  <a:lnTo>
                    <a:pt x="128" y="668"/>
                  </a:lnTo>
                  <a:lnTo>
                    <a:pt x="126" y="676"/>
                  </a:lnTo>
                  <a:lnTo>
                    <a:pt x="126" y="676"/>
                  </a:lnTo>
                  <a:lnTo>
                    <a:pt x="124" y="678"/>
                  </a:lnTo>
                  <a:lnTo>
                    <a:pt x="124" y="682"/>
                  </a:lnTo>
                  <a:lnTo>
                    <a:pt x="124" y="682"/>
                  </a:lnTo>
                  <a:lnTo>
                    <a:pt x="124" y="690"/>
                  </a:lnTo>
                  <a:lnTo>
                    <a:pt x="124" y="690"/>
                  </a:lnTo>
                  <a:lnTo>
                    <a:pt x="122" y="696"/>
                  </a:lnTo>
                  <a:lnTo>
                    <a:pt x="122" y="696"/>
                  </a:lnTo>
                  <a:lnTo>
                    <a:pt x="120" y="708"/>
                  </a:lnTo>
                  <a:lnTo>
                    <a:pt x="120" y="708"/>
                  </a:lnTo>
                  <a:lnTo>
                    <a:pt x="116" y="738"/>
                  </a:lnTo>
                  <a:lnTo>
                    <a:pt x="116" y="738"/>
                  </a:lnTo>
                  <a:lnTo>
                    <a:pt x="114" y="762"/>
                  </a:lnTo>
                  <a:lnTo>
                    <a:pt x="114" y="762"/>
                  </a:lnTo>
                  <a:lnTo>
                    <a:pt x="112" y="786"/>
                  </a:lnTo>
                  <a:lnTo>
                    <a:pt x="112" y="786"/>
                  </a:lnTo>
                  <a:lnTo>
                    <a:pt x="110" y="822"/>
                  </a:lnTo>
                  <a:lnTo>
                    <a:pt x="110" y="822"/>
                  </a:lnTo>
                  <a:lnTo>
                    <a:pt x="110" y="844"/>
                  </a:lnTo>
                  <a:lnTo>
                    <a:pt x="110" y="844"/>
                  </a:lnTo>
                  <a:lnTo>
                    <a:pt x="108" y="848"/>
                  </a:lnTo>
                  <a:lnTo>
                    <a:pt x="108" y="848"/>
                  </a:lnTo>
                  <a:lnTo>
                    <a:pt x="108" y="860"/>
                  </a:lnTo>
                  <a:lnTo>
                    <a:pt x="108" y="860"/>
                  </a:lnTo>
                  <a:lnTo>
                    <a:pt x="104" y="880"/>
                  </a:lnTo>
                  <a:lnTo>
                    <a:pt x="104" y="880"/>
                  </a:lnTo>
                  <a:lnTo>
                    <a:pt x="102" y="890"/>
                  </a:lnTo>
                  <a:lnTo>
                    <a:pt x="102" y="890"/>
                  </a:lnTo>
                  <a:lnTo>
                    <a:pt x="96" y="904"/>
                  </a:lnTo>
                  <a:lnTo>
                    <a:pt x="96" y="904"/>
                  </a:lnTo>
                  <a:lnTo>
                    <a:pt x="92" y="922"/>
                  </a:lnTo>
                  <a:lnTo>
                    <a:pt x="92" y="922"/>
                  </a:lnTo>
                  <a:lnTo>
                    <a:pt x="90" y="938"/>
                  </a:lnTo>
                  <a:lnTo>
                    <a:pt x="90" y="938"/>
                  </a:lnTo>
                  <a:lnTo>
                    <a:pt x="88" y="944"/>
                  </a:lnTo>
                  <a:lnTo>
                    <a:pt x="88" y="944"/>
                  </a:lnTo>
                  <a:lnTo>
                    <a:pt x="86" y="952"/>
                  </a:lnTo>
                  <a:lnTo>
                    <a:pt x="86" y="952"/>
                  </a:lnTo>
                  <a:lnTo>
                    <a:pt x="86" y="960"/>
                  </a:lnTo>
                  <a:lnTo>
                    <a:pt x="86" y="960"/>
                  </a:lnTo>
                  <a:lnTo>
                    <a:pt x="82" y="972"/>
                  </a:lnTo>
                  <a:lnTo>
                    <a:pt x="82" y="972"/>
                  </a:lnTo>
                  <a:lnTo>
                    <a:pt x="78" y="988"/>
                  </a:lnTo>
                  <a:lnTo>
                    <a:pt x="78" y="988"/>
                  </a:lnTo>
                  <a:lnTo>
                    <a:pt x="76" y="1002"/>
                  </a:lnTo>
                  <a:lnTo>
                    <a:pt x="76" y="1002"/>
                  </a:lnTo>
                  <a:lnTo>
                    <a:pt x="74" y="1018"/>
                  </a:lnTo>
                  <a:lnTo>
                    <a:pt x="74" y="1018"/>
                  </a:lnTo>
                  <a:lnTo>
                    <a:pt x="70" y="1036"/>
                  </a:lnTo>
                  <a:lnTo>
                    <a:pt x="70" y="1036"/>
                  </a:lnTo>
                  <a:lnTo>
                    <a:pt x="64" y="1064"/>
                  </a:lnTo>
                  <a:lnTo>
                    <a:pt x="64" y="1064"/>
                  </a:lnTo>
                  <a:lnTo>
                    <a:pt x="60" y="1080"/>
                  </a:lnTo>
                  <a:lnTo>
                    <a:pt x="60" y="1080"/>
                  </a:lnTo>
                  <a:lnTo>
                    <a:pt x="56" y="1092"/>
                  </a:lnTo>
                  <a:lnTo>
                    <a:pt x="56" y="1092"/>
                  </a:lnTo>
                  <a:lnTo>
                    <a:pt x="54" y="1098"/>
                  </a:lnTo>
                  <a:lnTo>
                    <a:pt x="54" y="1098"/>
                  </a:lnTo>
                  <a:lnTo>
                    <a:pt x="50" y="1108"/>
                  </a:lnTo>
                  <a:lnTo>
                    <a:pt x="50" y="1108"/>
                  </a:lnTo>
                  <a:lnTo>
                    <a:pt x="44" y="1132"/>
                  </a:lnTo>
                  <a:lnTo>
                    <a:pt x="44" y="1132"/>
                  </a:lnTo>
                  <a:lnTo>
                    <a:pt x="38" y="1148"/>
                  </a:lnTo>
                  <a:lnTo>
                    <a:pt x="38" y="1148"/>
                  </a:lnTo>
                  <a:lnTo>
                    <a:pt x="34" y="1160"/>
                  </a:lnTo>
                  <a:lnTo>
                    <a:pt x="34" y="1160"/>
                  </a:lnTo>
                  <a:lnTo>
                    <a:pt x="34" y="1174"/>
                  </a:lnTo>
                  <a:lnTo>
                    <a:pt x="34" y="1174"/>
                  </a:lnTo>
                  <a:lnTo>
                    <a:pt x="34" y="1186"/>
                  </a:lnTo>
                  <a:lnTo>
                    <a:pt x="34" y="1186"/>
                  </a:lnTo>
                  <a:lnTo>
                    <a:pt x="32" y="1196"/>
                  </a:lnTo>
                  <a:lnTo>
                    <a:pt x="32" y="1196"/>
                  </a:lnTo>
                  <a:lnTo>
                    <a:pt x="32" y="1202"/>
                  </a:lnTo>
                  <a:lnTo>
                    <a:pt x="32" y="1202"/>
                  </a:lnTo>
                  <a:lnTo>
                    <a:pt x="32" y="1204"/>
                  </a:lnTo>
                  <a:lnTo>
                    <a:pt x="32" y="1204"/>
                  </a:lnTo>
                  <a:lnTo>
                    <a:pt x="30" y="1206"/>
                  </a:lnTo>
                  <a:lnTo>
                    <a:pt x="30" y="1206"/>
                  </a:lnTo>
                  <a:lnTo>
                    <a:pt x="28" y="1210"/>
                  </a:lnTo>
                  <a:lnTo>
                    <a:pt x="28" y="1212"/>
                  </a:lnTo>
                  <a:lnTo>
                    <a:pt x="28" y="1212"/>
                  </a:lnTo>
                  <a:lnTo>
                    <a:pt x="28" y="1214"/>
                  </a:lnTo>
                  <a:lnTo>
                    <a:pt x="28" y="1214"/>
                  </a:lnTo>
                  <a:lnTo>
                    <a:pt x="24" y="1216"/>
                  </a:lnTo>
                  <a:lnTo>
                    <a:pt x="24" y="1216"/>
                  </a:lnTo>
                  <a:lnTo>
                    <a:pt x="20" y="1220"/>
                  </a:lnTo>
                  <a:lnTo>
                    <a:pt x="20" y="1220"/>
                  </a:lnTo>
                  <a:lnTo>
                    <a:pt x="20" y="1222"/>
                  </a:lnTo>
                  <a:lnTo>
                    <a:pt x="20" y="1222"/>
                  </a:lnTo>
                  <a:lnTo>
                    <a:pt x="18" y="1224"/>
                  </a:lnTo>
                  <a:lnTo>
                    <a:pt x="18" y="1224"/>
                  </a:lnTo>
                  <a:lnTo>
                    <a:pt x="14" y="1226"/>
                  </a:lnTo>
                  <a:lnTo>
                    <a:pt x="14" y="1226"/>
                  </a:lnTo>
                  <a:lnTo>
                    <a:pt x="12" y="1228"/>
                  </a:lnTo>
                  <a:lnTo>
                    <a:pt x="12" y="1228"/>
                  </a:lnTo>
                  <a:lnTo>
                    <a:pt x="8" y="1232"/>
                  </a:lnTo>
                  <a:lnTo>
                    <a:pt x="8" y="1232"/>
                  </a:lnTo>
                  <a:lnTo>
                    <a:pt x="6" y="1234"/>
                  </a:lnTo>
                  <a:lnTo>
                    <a:pt x="6" y="1234"/>
                  </a:lnTo>
                  <a:lnTo>
                    <a:pt x="4" y="1238"/>
                  </a:lnTo>
                  <a:lnTo>
                    <a:pt x="4" y="1238"/>
                  </a:lnTo>
                  <a:lnTo>
                    <a:pt x="0" y="1244"/>
                  </a:lnTo>
                  <a:lnTo>
                    <a:pt x="0" y="1244"/>
                  </a:lnTo>
                  <a:lnTo>
                    <a:pt x="0" y="1244"/>
                  </a:lnTo>
                  <a:lnTo>
                    <a:pt x="0" y="1244"/>
                  </a:lnTo>
                  <a:lnTo>
                    <a:pt x="0" y="1248"/>
                  </a:lnTo>
                  <a:lnTo>
                    <a:pt x="0" y="1248"/>
                  </a:lnTo>
                  <a:lnTo>
                    <a:pt x="2" y="1248"/>
                  </a:lnTo>
                  <a:lnTo>
                    <a:pt x="2" y="1248"/>
                  </a:lnTo>
                  <a:lnTo>
                    <a:pt x="2" y="1248"/>
                  </a:lnTo>
                  <a:lnTo>
                    <a:pt x="2" y="1250"/>
                  </a:lnTo>
                  <a:lnTo>
                    <a:pt x="2" y="1252"/>
                  </a:lnTo>
                  <a:lnTo>
                    <a:pt x="2" y="1252"/>
                  </a:lnTo>
                  <a:lnTo>
                    <a:pt x="4" y="1254"/>
                  </a:lnTo>
                  <a:lnTo>
                    <a:pt x="4" y="1254"/>
                  </a:lnTo>
                  <a:lnTo>
                    <a:pt x="10" y="1256"/>
                  </a:lnTo>
                  <a:lnTo>
                    <a:pt x="10" y="1256"/>
                  </a:lnTo>
                  <a:lnTo>
                    <a:pt x="22" y="1258"/>
                  </a:lnTo>
                  <a:lnTo>
                    <a:pt x="22" y="1258"/>
                  </a:lnTo>
                  <a:lnTo>
                    <a:pt x="36" y="1256"/>
                  </a:lnTo>
                  <a:lnTo>
                    <a:pt x="36" y="1256"/>
                  </a:lnTo>
                  <a:lnTo>
                    <a:pt x="52" y="1252"/>
                  </a:lnTo>
                  <a:lnTo>
                    <a:pt x="52" y="1252"/>
                  </a:lnTo>
                  <a:lnTo>
                    <a:pt x="64" y="1248"/>
                  </a:lnTo>
                  <a:lnTo>
                    <a:pt x="64" y="1248"/>
                  </a:lnTo>
                  <a:lnTo>
                    <a:pt x="70" y="1246"/>
                  </a:lnTo>
                  <a:lnTo>
                    <a:pt x="74" y="1244"/>
                  </a:lnTo>
                  <a:lnTo>
                    <a:pt x="74" y="1244"/>
                  </a:lnTo>
                  <a:lnTo>
                    <a:pt x="74" y="1238"/>
                  </a:lnTo>
                  <a:lnTo>
                    <a:pt x="74" y="1234"/>
                  </a:lnTo>
                  <a:lnTo>
                    <a:pt x="74" y="1234"/>
                  </a:lnTo>
                  <a:lnTo>
                    <a:pt x="74" y="1230"/>
                  </a:lnTo>
                  <a:lnTo>
                    <a:pt x="76" y="1226"/>
                  </a:lnTo>
                  <a:lnTo>
                    <a:pt x="76" y="1226"/>
                  </a:lnTo>
                  <a:lnTo>
                    <a:pt x="76" y="1224"/>
                  </a:lnTo>
                  <a:lnTo>
                    <a:pt x="76" y="1224"/>
                  </a:lnTo>
                  <a:lnTo>
                    <a:pt x="80" y="1216"/>
                  </a:lnTo>
                  <a:lnTo>
                    <a:pt x="80" y="1216"/>
                  </a:lnTo>
                  <a:lnTo>
                    <a:pt x="80" y="1216"/>
                  </a:lnTo>
                  <a:lnTo>
                    <a:pt x="82" y="1216"/>
                  </a:lnTo>
                  <a:lnTo>
                    <a:pt x="82" y="1216"/>
                  </a:lnTo>
                  <a:lnTo>
                    <a:pt x="92" y="1218"/>
                  </a:lnTo>
                  <a:lnTo>
                    <a:pt x="92" y="1218"/>
                  </a:lnTo>
                  <a:lnTo>
                    <a:pt x="92" y="1218"/>
                  </a:lnTo>
                  <a:lnTo>
                    <a:pt x="92" y="1220"/>
                  </a:lnTo>
                  <a:lnTo>
                    <a:pt x="92" y="1220"/>
                  </a:lnTo>
                  <a:lnTo>
                    <a:pt x="92" y="1224"/>
                  </a:lnTo>
                  <a:lnTo>
                    <a:pt x="92" y="1224"/>
                  </a:lnTo>
                  <a:lnTo>
                    <a:pt x="92" y="1228"/>
                  </a:lnTo>
                  <a:lnTo>
                    <a:pt x="92" y="1228"/>
                  </a:lnTo>
                  <a:lnTo>
                    <a:pt x="92" y="1228"/>
                  </a:lnTo>
                  <a:lnTo>
                    <a:pt x="96" y="1230"/>
                  </a:lnTo>
                  <a:lnTo>
                    <a:pt x="96" y="1230"/>
                  </a:lnTo>
                  <a:lnTo>
                    <a:pt x="108" y="1232"/>
                  </a:lnTo>
                  <a:lnTo>
                    <a:pt x="108" y="1232"/>
                  </a:lnTo>
                  <a:lnTo>
                    <a:pt x="114" y="1230"/>
                  </a:lnTo>
                  <a:lnTo>
                    <a:pt x="114" y="1230"/>
                  </a:lnTo>
                  <a:lnTo>
                    <a:pt x="114" y="1230"/>
                  </a:lnTo>
                  <a:lnTo>
                    <a:pt x="114" y="1228"/>
                  </a:lnTo>
                  <a:lnTo>
                    <a:pt x="114" y="1228"/>
                  </a:lnTo>
                  <a:lnTo>
                    <a:pt x="114" y="1224"/>
                  </a:lnTo>
                  <a:lnTo>
                    <a:pt x="114" y="1224"/>
                  </a:lnTo>
                  <a:lnTo>
                    <a:pt x="114" y="1222"/>
                  </a:lnTo>
                  <a:lnTo>
                    <a:pt x="114" y="1222"/>
                  </a:lnTo>
                  <a:lnTo>
                    <a:pt x="114" y="1222"/>
                  </a:lnTo>
                  <a:lnTo>
                    <a:pt x="124" y="1224"/>
                  </a:lnTo>
                  <a:lnTo>
                    <a:pt x="124" y="1224"/>
                  </a:lnTo>
                  <a:lnTo>
                    <a:pt x="142" y="1228"/>
                  </a:lnTo>
                  <a:lnTo>
                    <a:pt x="142" y="1228"/>
                  </a:lnTo>
                  <a:lnTo>
                    <a:pt x="152" y="1230"/>
                  </a:lnTo>
                  <a:lnTo>
                    <a:pt x="152" y="1230"/>
                  </a:lnTo>
                  <a:lnTo>
                    <a:pt x="154" y="1230"/>
                  </a:lnTo>
                  <a:lnTo>
                    <a:pt x="154" y="1230"/>
                  </a:lnTo>
                  <a:lnTo>
                    <a:pt x="160" y="1230"/>
                  </a:lnTo>
                  <a:lnTo>
                    <a:pt x="160" y="1230"/>
                  </a:lnTo>
                  <a:lnTo>
                    <a:pt x="162" y="1232"/>
                  </a:lnTo>
                  <a:lnTo>
                    <a:pt x="162" y="1232"/>
                  </a:lnTo>
                  <a:lnTo>
                    <a:pt x="166" y="1232"/>
                  </a:lnTo>
                  <a:lnTo>
                    <a:pt x="166" y="1232"/>
                  </a:lnTo>
                  <a:lnTo>
                    <a:pt x="168" y="1228"/>
                  </a:lnTo>
                  <a:lnTo>
                    <a:pt x="168" y="1228"/>
                  </a:lnTo>
                  <a:lnTo>
                    <a:pt x="170" y="1224"/>
                  </a:lnTo>
                  <a:lnTo>
                    <a:pt x="170" y="1224"/>
                  </a:lnTo>
                  <a:lnTo>
                    <a:pt x="170" y="1216"/>
                  </a:lnTo>
                  <a:lnTo>
                    <a:pt x="170" y="1216"/>
                  </a:lnTo>
                  <a:lnTo>
                    <a:pt x="170" y="1210"/>
                  </a:lnTo>
                  <a:lnTo>
                    <a:pt x="170" y="1210"/>
                  </a:lnTo>
                  <a:lnTo>
                    <a:pt x="170" y="1204"/>
                  </a:lnTo>
                  <a:lnTo>
                    <a:pt x="170" y="1204"/>
                  </a:lnTo>
                  <a:lnTo>
                    <a:pt x="174" y="1170"/>
                  </a:lnTo>
                  <a:lnTo>
                    <a:pt x="174" y="1170"/>
                  </a:lnTo>
                  <a:lnTo>
                    <a:pt x="180" y="1138"/>
                  </a:lnTo>
                  <a:lnTo>
                    <a:pt x="180" y="1138"/>
                  </a:lnTo>
                  <a:lnTo>
                    <a:pt x="184" y="1102"/>
                  </a:lnTo>
                  <a:lnTo>
                    <a:pt x="184" y="1102"/>
                  </a:lnTo>
                  <a:lnTo>
                    <a:pt x="188" y="1064"/>
                  </a:lnTo>
                  <a:lnTo>
                    <a:pt x="188" y="1064"/>
                  </a:lnTo>
                  <a:lnTo>
                    <a:pt x="190" y="1040"/>
                  </a:lnTo>
                  <a:lnTo>
                    <a:pt x="190" y="1040"/>
                  </a:lnTo>
                  <a:lnTo>
                    <a:pt x="194" y="1010"/>
                  </a:lnTo>
                  <a:lnTo>
                    <a:pt x="194" y="1010"/>
                  </a:lnTo>
                  <a:lnTo>
                    <a:pt x="194" y="986"/>
                  </a:lnTo>
                  <a:lnTo>
                    <a:pt x="194" y="986"/>
                  </a:lnTo>
                  <a:lnTo>
                    <a:pt x="196" y="962"/>
                  </a:lnTo>
                  <a:lnTo>
                    <a:pt x="196" y="962"/>
                  </a:lnTo>
                  <a:lnTo>
                    <a:pt x="196" y="944"/>
                  </a:lnTo>
                  <a:lnTo>
                    <a:pt x="196" y="944"/>
                  </a:lnTo>
                  <a:lnTo>
                    <a:pt x="198" y="926"/>
                  </a:lnTo>
                  <a:lnTo>
                    <a:pt x="198" y="926"/>
                  </a:lnTo>
                  <a:lnTo>
                    <a:pt x="198" y="918"/>
                  </a:lnTo>
                  <a:lnTo>
                    <a:pt x="198" y="918"/>
                  </a:lnTo>
                  <a:lnTo>
                    <a:pt x="200" y="906"/>
                  </a:lnTo>
                  <a:lnTo>
                    <a:pt x="200" y="906"/>
                  </a:lnTo>
                  <a:lnTo>
                    <a:pt x="200" y="902"/>
                  </a:lnTo>
                  <a:lnTo>
                    <a:pt x="200" y="902"/>
                  </a:lnTo>
                  <a:lnTo>
                    <a:pt x="202" y="896"/>
                  </a:lnTo>
                  <a:lnTo>
                    <a:pt x="202" y="896"/>
                  </a:lnTo>
                  <a:lnTo>
                    <a:pt x="202" y="882"/>
                  </a:lnTo>
                  <a:lnTo>
                    <a:pt x="202" y="882"/>
                  </a:lnTo>
                  <a:lnTo>
                    <a:pt x="204" y="866"/>
                  </a:lnTo>
                  <a:lnTo>
                    <a:pt x="204" y="866"/>
                  </a:lnTo>
                  <a:lnTo>
                    <a:pt x="206" y="858"/>
                  </a:lnTo>
                  <a:lnTo>
                    <a:pt x="206" y="858"/>
                  </a:lnTo>
                  <a:lnTo>
                    <a:pt x="206" y="852"/>
                  </a:lnTo>
                  <a:lnTo>
                    <a:pt x="206" y="852"/>
                  </a:lnTo>
                  <a:lnTo>
                    <a:pt x="206" y="848"/>
                  </a:lnTo>
                  <a:lnTo>
                    <a:pt x="206" y="848"/>
                  </a:lnTo>
                  <a:lnTo>
                    <a:pt x="210" y="836"/>
                  </a:lnTo>
                  <a:lnTo>
                    <a:pt x="210" y="836"/>
                  </a:lnTo>
                  <a:lnTo>
                    <a:pt x="214" y="822"/>
                  </a:lnTo>
                  <a:lnTo>
                    <a:pt x="214" y="822"/>
                  </a:lnTo>
                  <a:lnTo>
                    <a:pt x="216" y="808"/>
                  </a:lnTo>
                  <a:lnTo>
                    <a:pt x="216" y="808"/>
                  </a:lnTo>
                  <a:lnTo>
                    <a:pt x="218" y="806"/>
                  </a:lnTo>
                  <a:lnTo>
                    <a:pt x="218" y="806"/>
                  </a:lnTo>
                  <a:lnTo>
                    <a:pt x="222" y="796"/>
                  </a:lnTo>
                  <a:lnTo>
                    <a:pt x="222" y="796"/>
                  </a:lnTo>
                  <a:lnTo>
                    <a:pt x="224" y="786"/>
                  </a:lnTo>
                  <a:lnTo>
                    <a:pt x="224" y="786"/>
                  </a:lnTo>
                  <a:lnTo>
                    <a:pt x="226" y="774"/>
                  </a:lnTo>
                  <a:lnTo>
                    <a:pt x="226" y="774"/>
                  </a:lnTo>
                  <a:lnTo>
                    <a:pt x="238" y="750"/>
                  </a:lnTo>
                  <a:lnTo>
                    <a:pt x="238" y="750"/>
                  </a:lnTo>
                  <a:lnTo>
                    <a:pt x="242" y="738"/>
                  </a:lnTo>
                  <a:lnTo>
                    <a:pt x="252" y="714"/>
                  </a:lnTo>
                  <a:lnTo>
                    <a:pt x="252" y="714"/>
                  </a:lnTo>
                  <a:lnTo>
                    <a:pt x="262" y="682"/>
                  </a:lnTo>
                  <a:lnTo>
                    <a:pt x="262" y="682"/>
                  </a:lnTo>
                  <a:lnTo>
                    <a:pt x="268" y="668"/>
                  </a:lnTo>
                  <a:lnTo>
                    <a:pt x="268" y="668"/>
                  </a:lnTo>
                  <a:lnTo>
                    <a:pt x="272" y="660"/>
                  </a:lnTo>
                  <a:lnTo>
                    <a:pt x="272" y="660"/>
                  </a:lnTo>
                  <a:lnTo>
                    <a:pt x="274" y="658"/>
                  </a:lnTo>
                  <a:lnTo>
                    <a:pt x="274" y="658"/>
                  </a:lnTo>
                  <a:lnTo>
                    <a:pt x="278" y="658"/>
                  </a:lnTo>
                  <a:lnTo>
                    <a:pt x="278" y="658"/>
                  </a:lnTo>
                  <a:lnTo>
                    <a:pt x="280" y="658"/>
                  </a:lnTo>
                  <a:lnTo>
                    <a:pt x="280" y="660"/>
                  </a:lnTo>
                  <a:lnTo>
                    <a:pt x="280" y="660"/>
                  </a:lnTo>
                  <a:lnTo>
                    <a:pt x="282" y="666"/>
                  </a:lnTo>
                  <a:lnTo>
                    <a:pt x="282" y="666"/>
                  </a:lnTo>
                  <a:lnTo>
                    <a:pt x="282" y="678"/>
                  </a:lnTo>
                  <a:lnTo>
                    <a:pt x="282" y="678"/>
                  </a:lnTo>
                  <a:lnTo>
                    <a:pt x="284" y="694"/>
                  </a:lnTo>
                  <a:lnTo>
                    <a:pt x="284" y="694"/>
                  </a:lnTo>
                  <a:lnTo>
                    <a:pt x="288" y="710"/>
                  </a:lnTo>
                  <a:lnTo>
                    <a:pt x="288" y="710"/>
                  </a:lnTo>
                  <a:lnTo>
                    <a:pt x="290" y="722"/>
                  </a:lnTo>
                  <a:lnTo>
                    <a:pt x="294" y="736"/>
                  </a:lnTo>
                  <a:lnTo>
                    <a:pt x="294" y="736"/>
                  </a:lnTo>
                  <a:lnTo>
                    <a:pt x="296" y="766"/>
                  </a:lnTo>
                  <a:lnTo>
                    <a:pt x="296" y="766"/>
                  </a:lnTo>
                  <a:lnTo>
                    <a:pt x="296" y="794"/>
                  </a:lnTo>
                  <a:lnTo>
                    <a:pt x="296" y="794"/>
                  </a:lnTo>
                  <a:lnTo>
                    <a:pt x="298" y="806"/>
                  </a:lnTo>
                  <a:lnTo>
                    <a:pt x="298" y="806"/>
                  </a:lnTo>
                  <a:lnTo>
                    <a:pt x="298" y="818"/>
                  </a:lnTo>
                  <a:lnTo>
                    <a:pt x="298" y="818"/>
                  </a:lnTo>
                  <a:lnTo>
                    <a:pt x="298" y="838"/>
                  </a:lnTo>
                  <a:lnTo>
                    <a:pt x="298" y="838"/>
                  </a:lnTo>
                  <a:lnTo>
                    <a:pt x="298" y="850"/>
                  </a:lnTo>
                  <a:lnTo>
                    <a:pt x="298" y="850"/>
                  </a:lnTo>
                  <a:lnTo>
                    <a:pt x="300" y="860"/>
                  </a:lnTo>
                  <a:lnTo>
                    <a:pt x="300" y="860"/>
                  </a:lnTo>
                  <a:lnTo>
                    <a:pt x="300" y="870"/>
                  </a:lnTo>
                  <a:lnTo>
                    <a:pt x="300" y="870"/>
                  </a:lnTo>
                  <a:lnTo>
                    <a:pt x="300" y="878"/>
                  </a:lnTo>
                  <a:lnTo>
                    <a:pt x="300" y="878"/>
                  </a:lnTo>
                  <a:lnTo>
                    <a:pt x="300" y="888"/>
                  </a:lnTo>
                  <a:lnTo>
                    <a:pt x="300" y="888"/>
                  </a:lnTo>
                  <a:lnTo>
                    <a:pt x="300" y="906"/>
                  </a:lnTo>
                  <a:lnTo>
                    <a:pt x="300" y="906"/>
                  </a:lnTo>
                  <a:lnTo>
                    <a:pt x="300" y="928"/>
                  </a:lnTo>
                  <a:lnTo>
                    <a:pt x="300" y="928"/>
                  </a:lnTo>
                  <a:lnTo>
                    <a:pt x="302" y="966"/>
                  </a:lnTo>
                  <a:lnTo>
                    <a:pt x="302" y="966"/>
                  </a:lnTo>
                  <a:lnTo>
                    <a:pt x="302" y="1000"/>
                  </a:lnTo>
                  <a:lnTo>
                    <a:pt x="302" y="1000"/>
                  </a:lnTo>
                  <a:lnTo>
                    <a:pt x="302" y="1032"/>
                  </a:lnTo>
                  <a:lnTo>
                    <a:pt x="302" y="1032"/>
                  </a:lnTo>
                  <a:lnTo>
                    <a:pt x="302" y="1056"/>
                  </a:lnTo>
                  <a:lnTo>
                    <a:pt x="302" y="1056"/>
                  </a:lnTo>
                  <a:lnTo>
                    <a:pt x="300" y="1070"/>
                  </a:lnTo>
                  <a:lnTo>
                    <a:pt x="300" y="1070"/>
                  </a:lnTo>
                  <a:lnTo>
                    <a:pt x="298" y="1098"/>
                  </a:lnTo>
                  <a:lnTo>
                    <a:pt x="298" y="1098"/>
                  </a:lnTo>
                  <a:lnTo>
                    <a:pt x="296" y="1134"/>
                  </a:lnTo>
                  <a:lnTo>
                    <a:pt x="296" y="1134"/>
                  </a:lnTo>
                  <a:lnTo>
                    <a:pt x="294" y="1154"/>
                  </a:lnTo>
                  <a:lnTo>
                    <a:pt x="294" y="1154"/>
                  </a:lnTo>
                  <a:lnTo>
                    <a:pt x="294" y="1160"/>
                  </a:lnTo>
                  <a:lnTo>
                    <a:pt x="296" y="1164"/>
                  </a:lnTo>
                  <a:lnTo>
                    <a:pt x="296" y="1164"/>
                  </a:lnTo>
                  <a:lnTo>
                    <a:pt x="302" y="1186"/>
                  </a:lnTo>
                  <a:lnTo>
                    <a:pt x="302" y="1186"/>
                  </a:lnTo>
                  <a:lnTo>
                    <a:pt x="304" y="1194"/>
                  </a:lnTo>
                  <a:lnTo>
                    <a:pt x="304" y="1194"/>
                  </a:lnTo>
                  <a:lnTo>
                    <a:pt x="304" y="1206"/>
                  </a:lnTo>
                  <a:lnTo>
                    <a:pt x="304" y="1206"/>
                  </a:lnTo>
                  <a:lnTo>
                    <a:pt x="306" y="1216"/>
                  </a:lnTo>
                  <a:lnTo>
                    <a:pt x="306" y="1216"/>
                  </a:lnTo>
                  <a:lnTo>
                    <a:pt x="308" y="1218"/>
                  </a:lnTo>
                  <a:lnTo>
                    <a:pt x="308" y="1218"/>
                  </a:lnTo>
                  <a:lnTo>
                    <a:pt x="314" y="1222"/>
                  </a:lnTo>
                  <a:lnTo>
                    <a:pt x="314" y="1222"/>
                  </a:lnTo>
                  <a:lnTo>
                    <a:pt x="318" y="1222"/>
                  </a:lnTo>
                  <a:lnTo>
                    <a:pt x="318" y="1222"/>
                  </a:lnTo>
                  <a:lnTo>
                    <a:pt x="324" y="1222"/>
                  </a:lnTo>
                  <a:lnTo>
                    <a:pt x="324" y="1222"/>
                  </a:lnTo>
                  <a:lnTo>
                    <a:pt x="324" y="1222"/>
                  </a:lnTo>
                  <a:lnTo>
                    <a:pt x="324" y="1226"/>
                  </a:lnTo>
                  <a:lnTo>
                    <a:pt x="324" y="1226"/>
                  </a:lnTo>
                  <a:lnTo>
                    <a:pt x="326" y="1234"/>
                  </a:lnTo>
                  <a:lnTo>
                    <a:pt x="326" y="1234"/>
                  </a:lnTo>
                  <a:lnTo>
                    <a:pt x="326" y="1238"/>
                  </a:lnTo>
                  <a:lnTo>
                    <a:pt x="326" y="1238"/>
                  </a:lnTo>
                  <a:lnTo>
                    <a:pt x="326" y="1240"/>
                  </a:lnTo>
                  <a:lnTo>
                    <a:pt x="328" y="1242"/>
                  </a:lnTo>
                  <a:lnTo>
                    <a:pt x="328" y="1242"/>
                  </a:lnTo>
                  <a:lnTo>
                    <a:pt x="332" y="1246"/>
                  </a:lnTo>
                  <a:lnTo>
                    <a:pt x="332" y="1246"/>
                  </a:lnTo>
                  <a:lnTo>
                    <a:pt x="336" y="1248"/>
                  </a:lnTo>
                  <a:lnTo>
                    <a:pt x="342" y="1250"/>
                  </a:lnTo>
                  <a:lnTo>
                    <a:pt x="342" y="1250"/>
                  </a:lnTo>
                  <a:lnTo>
                    <a:pt x="360" y="1250"/>
                  </a:lnTo>
                  <a:lnTo>
                    <a:pt x="360" y="1250"/>
                  </a:lnTo>
                  <a:lnTo>
                    <a:pt x="376" y="1250"/>
                  </a:lnTo>
                  <a:lnTo>
                    <a:pt x="376" y="1250"/>
                  </a:lnTo>
                  <a:lnTo>
                    <a:pt x="382" y="1248"/>
                  </a:lnTo>
                  <a:lnTo>
                    <a:pt x="388" y="1246"/>
                  </a:lnTo>
                  <a:lnTo>
                    <a:pt x="388" y="1246"/>
                  </a:lnTo>
                  <a:lnTo>
                    <a:pt x="390" y="1242"/>
                  </a:lnTo>
                  <a:lnTo>
                    <a:pt x="394" y="1236"/>
                  </a:lnTo>
                  <a:lnTo>
                    <a:pt x="394" y="1236"/>
                  </a:lnTo>
                  <a:lnTo>
                    <a:pt x="394" y="1230"/>
                  </a:lnTo>
                  <a:lnTo>
                    <a:pt x="394" y="1230"/>
                  </a:lnTo>
                  <a:lnTo>
                    <a:pt x="392" y="1224"/>
                  </a:lnTo>
                  <a:lnTo>
                    <a:pt x="392" y="1224"/>
                  </a:lnTo>
                  <a:lnTo>
                    <a:pt x="390" y="1220"/>
                  </a:lnTo>
                  <a:lnTo>
                    <a:pt x="390" y="1220"/>
                  </a:lnTo>
                  <a:lnTo>
                    <a:pt x="390" y="1218"/>
                  </a:lnTo>
                  <a:lnTo>
                    <a:pt x="392" y="1218"/>
                  </a:lnTo>
                  <a:lnTo>
                    <a:pt x="392" y="1218"/>
                  </a:lnTo>
                  <a:lnTo>
                    <a:pt x="404" y="1220"/>
                  </a:lnTo>
                  <a:lnTo>
                    <a:pt x="404" y="1220"/>
                  </a:lnTo>
                  <a:lnTo>
                    <a:pt x="410" y="1218"/>
                  </a:lnTo>
                  <a:lnTo>
                    <a:pt x="410" y="1218"/>
                  </a:lnTo>
                  <a:lnTo>
                    <a:pt x="416" y="1218"/>
                  </a:lnTo>
                  <a:lnTo>
                    <a:pt x="416" y="1218"/>
                  </a:lnTo>
                  <a:lnTo>
                    <a:pt x="418" y="1218"/>
                  </a:lnTo>
                  <a:lnTo>
                    <a:pt x="418" y="1218"/>
                  </a:lnTo>
                  <a:lnTo>
                    <a:pt x="420" y="1214"/>
                  </a:lnTo>
                  <a:lnTo>
                    <a:pt x="420" y="1214"/>
                  </a:lnTo>
                  <a:lnTo>
                    <a:pt x="422" y="1208"/>
                  </a:lnTo>
                  <a:lnTo>
                    <a:pt x="422" y="1208"/>
                  </a:lnTo>
                  <a:lnTo>
                    <a:pt x="422" y="1202"/>
                  </a:lnTo>
                  <a:lnTo>
                    <a:pt x="422" y="1202"/>
                  </a:lnTo>
                  <a:lnTo>
                    <a:pt x="422" y="1194"/>
                  </a:lnTo>
                  <a:lnTo>
                    <a:pt x="422" y="1194"/>
                  </a:lnTo>
                  <a:lnTo>
                    <a:pt x="422" y="1184"/>
                  </a:lnTo>
                  <a:lnTo>
                    <a:pt x="422" y="1184"/>
                  </a:lnTo>
                  <a:lnTo>
                    <a:pt x="422" y="1176"/>
                  </a:lnTo>
                  <a:lnTo>
                    <a:pt x="422" y="1176"/>
                  </a:lnTo>
                  <a:lnTo>
                    <a:pt x="422" y="1164"/>
                  </a:lnTo>
                  <a:lnTo>
                    <a:pt x="422" y="1164"/>
                  </a:lnTo>
                  <a:lnTo>
                    <a:pt x="424" y="1142"/>
                  </a:lnTo>
                  <a:lnTo>
                    <a:pt x="424" y="1142"/>
                  </a:lnTo>
                  <a:lnTo>
                    <a:pt x="424" y="1132"/>
                  </a:lnTo>
                  <a:lnTo>
                    <a:pt x="424" y="1132"/>
                  </a:lnTo>
                  <a:lnTo>
                    <a:pt x="420" y="1104"/>
                  </a:lnTo>
                  <a:lnTo>
                    <a:pt x="420" y="1104"/>
                  </a:lnTo>
                  <a:lnTo>
                    <a:pt x="418" y="1078"/>
                  </a:lnTo>
                  <a:lnTo>
                    <a:pt x="418" y="1078"/>
                  </a:lnTo>
                  <a:lnTo>
                    <a:pt x="416" y="1054"/>
                  </a:lnTo>
                  <a:lnTo>
                    <a:pt x="416" y="1054"/>
                  </a:lnTo>
                  <a:lnTo>
                    <a:pt x="416" y="1036"/>
                  </a:lnTo>
                  <a:lnTo>
                    <a:pt x="416" y="1036"/>
                  </a:lnTo>
                  <a:lnTo>
                    <a:pt x="416" y="1032"/>
                  </a:lnTo>
                  <a:lnTo>
                    <a:pt x="416" y="1032"/>
                  </a:lnTo>
                  <a:lnTo>
                    <a:pt x="414" y="1020"/>
                  </a:lnTo>
                  <a:lnTo>
                    <a:pt x="414" y="1020"/>
                  </a:lnTo>
                  <a:lnTo>
                    <a:pt x="412" y="998"/>
                  </a:lnTo>
                  <a:lnTo>
                    <a:pt x="412" y="998"/>
                  </a:lnTo>
                  <a:lnTo>
                    <a:pt x="408" y="964"/>
                  </a:lnTo>
                  <a:lnTo>
                    <a:pt x="408" y="964"/>
                  </a:lnTo>
                  <a:lnTo>
                    <a:pt x="406" y="942"/>
                  </a:lnTo>
                  <a:lnTo>
                    <a:pt x="406" y="942"/>
                  </a:lnTo>
                  <a:lnTo>
                    <a:pt x="406" y="930"/>
                  </a:lnTo>
                  <a:lnTo>
                    <a:pt x="406" y="930"/>
                  </a:lnTo>
                  <a:lnTo>
                    <a:pt x="404" y="922"/>
                  </a:lnTo>
                  <a:lnTo>
                    <a:pt x="404" y="922"/>
                  </a:lnTo>
                  <a:lnTo>
                    <a:pt x="404" y="910"/>
                  </a:lnTo>
                  <a:lnTo>
                    <a:pt x="404" y="910"/>
                  </a:lnTo>
                  <a:lnTo>
                    <a:pt x="402" y="900"/>
                  </a:lnTo>
                  <a:lnTo>
                    <a:pt x="402" y="900"/>
                  </a:lnTo>
                  <a:lnTo>
                    <a:pt x="402" y="892"/>
                  </a:lnTo>
                  <a:lnTo>
                    <a:pt x="402" y="892"/>
                  </a:lnTo>
                  <a:lnTo>
                    <a:pt x="402" y="884"/>
                  </a:lnTo>
                  <a:lnTo>
                    <a:pt x="402" y="884"/>
                  </a:lnTo>
                  <a:lnTo>
                    <a:pt x="400" y="868"/>
                  </a:lnTo>
                  <a:lnTo>
                    <a:pt x="400" y="868"/>
                  </a:lnTo>
                  <a:lnTo>
                    <a:pt x="400" y="856"/>
                  </a:lnTo>
                  <a:lnTo>
                    <a:pt x="400" y="856"/>
                  </a:lnTo>
                  <a:lnTo>
                    <a:pt x="400" y="830"/>
                  </a:lnTo>
                  <a:lnTo>
                    <a:pt x="400" y="830"/>
                  </a:lnTo>
                  <a:lnTo>
                    <a:pt x="400" y="810"/>
                  </a:lnTo>
                  <a:lnTo>
                    <a:pt x="400" y="810"/>
                  </a:lnTo>
                  <a:lnTo>
                    <a:pt x="400" y="796"/>
                  </a:lnTo>
                  <a:lnTo>
                    <a:pt x="400" y="796"/>
                  </a:lnTo>
                  <a:lnTo>
                    <a:pt x="402" y="776"/>
                  </a:lnTo>
                  <a:lnTo>
                    <a:pt x="402" y="776"/>
                  </a:lnTo>
                  <a:lnTo>
                    <a:pt x="402" y="740"/>
                  </a:lnTo>
                  <a:lnTo>
                    <a:pt x="402" y="740"/>
                  </a:lnTo>
                  <a:lnTo>
                    <a:pt x="404" y="710"/>
                  </a:lnTo>
                  <a:lnTo>
                    <a:pt x="404" y="710"/>
                  </a:lnTo>
                  <a:lnTo>
                    <a:pt x="408" y="688"/>
                  </a:lnTo>
                  <a:lnTo>
                    <a:pt x="408" y="688"/>
                  </a:lnTo>
                  <a:lnTo>
                    <a:pt x="414" y="658"/>
                  </a:lnTo>
                  <a:lnTo>
                    <a:pt x="414" y="658"/>
                  </a:lnTo>
                  <a:lnTo>
                    <a:pt x="416" y="642"/>
                  </a:lnTo>
                  <a:lnTo>
                    <a:pt x="418" y="632"/>
                  </a:lnTo>
                  <a:lnTo>
                    <a:pt x="418" y="632"/>
                  </a:lnTo>
                  <a:lnTo>
                    <a:pt x="418" y="622"/>
                  </a:lnTo>
                  <a:lnTo>
                    <a:pt x="418" y="622"/>
                  </a:lnTo>
                  <a:lnTo>
                    <a:pt x="418" y="616"/>
                  </a:lnTo>
                  <a:lnTo>
                    <a:pt x="418" y="616"/>
                  </a:lnTo>
                  <a:lnTo>
                    <a:pt x="418" y="608"/>
                  </a:lnTo>
                  <a:lnTo>
                    <a:pt x="418" y="608"/>
                  </a:lnTo>
                  <a:lnTo>
                    <a:pt x="418" y="606"/>
                  </a:lnTo>
                  <a:lnTo>
                    <a:pt x="418" y="606"/>
                  </a:lnTo>
                  <a:lnTo>
                    <a:pt x="418" y="606"/>
                  </a:lnTo>
                  <a:lnTo>
                    <a:pt x="420" y="604"/>
                  </a:lnTo>
                  <a:lnTo>
                    <a:pt x="420" y="600"/>
                  </a:lnTo>
                  <a:lnTo>
                    <a:pt x="420" y="600"/>
                  </a:lnTo>
                  <a:lnTo>
                    <a:pt x="418" y="592"/>
                  </a:lnTo>
                  <a:lnTo>
                    <a:pt x="418" y="592"/>
                  </a:lnTo>
                  <a:lnTo>
                    <a:pt x="416" y="582"/>
                  </a:lnTo>
                  <a:lnTo>
                    <a:pt x="416" y="582"/>
                  </a:lnTo>
                  <a:lnTo>
                    <a:pt x="414" y="574"/>
                  </a:lnTo>
                  <a:lnTo>
                    <a:pt x="414" y="574"/>
                  </a:lnTo>
                  <a:lnTo>
                    <a:pt x="412" y="556"/>
                  </a:lnTo>
                  <a:lnTo>
                    <a:pt x="412" y="556"/>
                  </a:lnTo>
                  <a:lnTo>
                    <a:pt x="410" y="546"/>
                  </a:lnTo>
                  <a:lnTo>
                    <a:pt x="410" y="546"/>
                  </a:lnTo>
                  <a:lnTo>
                    <a:pt x="408" y="536"/>
                  </a:lnTo>
                  <a:lnTo>
                    <a:pt x="408" y="536"/>
                  </a:lnTo>
                  <a:lnTo>
                    <a:pt x="404" y="524"/>
                  </a:lnTo>
                  <a:lnTo>
                    <a:pt x="404" y="524"/>
                  </a:lnTo>
                  <a:lnTo>
                    <a:pt x="400" y="514"/>
                  </a:lnTo>
                  <a:lnTo>
                    <a:pt x="400" y="514"/>
                  </a:lnTo>
                  <a:lnTo>
                    <a:pt x="398" y="504"/>
                  </a:lnTo>
                  <a:lnTo>
                    <a:pt x="398" y="504"/>
                  </a:lnTo>
                  <a:lnTo>
                    <a:pt x="398" y="496"/>
                  </a:lnTo>
                  <a:lnTo>
                    <a:pt x="398" y="496"/>
                  </a:lnTo>
                  <a:lnTo>
                    <a:pt x="396" y="488"/>
                  </a:lnTo>
                  <a:lnTo>
                    <a:pt x="396" y="488"/>
                  </a:lnTo>
                  <a:lnTo>
                    <a:pt x="390" y="480"/>
                  </a:lnTo>
                  <a:lnTo>
                    <a:pt x="390" y="480"/>
                  </a:lnTo>
                  <a:lnTo>
                    <a:pt x="384" y="474"/>
                  </a:lnTo>
                  <a:lnTo>
                    <a:pt x="384" y="474"/>
                  </a:lnTo>
                  <a:lnTo>
                    <a:pt x="378" y="460"/>
                  </a:lnTo>
                  <a:lnTo>
                    <a:pt x="378" y="460"/>
                  </a:lnTo>
                  <a:lnTo>
                    <a:pt x="376" y="456"/>
                  </a:lnTo>
                  <a:lnTo>
                    <a:pt x="376" y="456"/>
                  </a:lnTo>
                  <a:lnTo>
                    <a:pt x="368" y="448"/>
                  </a:lnTo>
                  <a:lnTo>
                    <a:pt x="368" y="448"/>
                  </a:lnTo>
                  <a:lnTo>
                    <a:pt x="366" y="444"/>
                  </a:lnTo>
                  <a:lnTo>
                    <a:pt x="366" y="444"/>
                  </a:lnTo>
                  <a:lnTo>
                    <a:pt x="362" y="436"/>
                  </a:lnTo>
                  <a:lnTo>
                    <a:pt x="362" y="436"/>
                  </a:lnTo>
                  <a:lnTo>
                    <a:pt x="362" y="434"/>
                  </a:lnTo>
                  <a:lnTo>
                    <a:pt x="364" y="430"/>
                  </a:lnTo>
                  <a:lnTo>
                    <a:pt x="364" y="430"/>
                  </a:lnTo>
                  <a:lnTo>
                    <a:pt x="370" y="420"/>
                  </a:lnTo>
                  <a:lnTo>
                    <a:pt x="370" y="420"/>
                  </a:lnTo>
                  <a:lnTo>
                    <a:pt x="370" y="420"/>
                  </a:lnTo>
                  <a:lnTo>
                    <a:pt x="372" y="420"/>
                  </a:lnTo>
                  <a:lnTo>
                    <a:pt x="372" y="420"/>
                  </a:lnTo>
                  <a:lnTo>
                    <a:pt x="378" y="422"/>
                  </a:lnTo>
                  <a:lnTo>
                    <a:pt x="382" y="422"/>
                  </a:lnTo>
                  <a:lnTo>
                    <a:pt x="382" y="422"/>
                  </a:lnTo>
                  <a:lnTo>
                    <a:pt x="398" y="414"/>
                  </a:lnTo>
                  <a:lnTo>
                    <a:pt x="398" y="414"/>
                  </a:lnTo>
                  <a:lnTo>
                    <a:pt x="408" y="406"/>
                  </a:lnTo>
                  <a:lnTo>
                    <a:pt x="412" y="398"/>
                  </a:lnTo>
                  <a:lnTo>
                    <a:pt x="412" y="398"/>
                  </a:lnTo>
                  <a:lnTo>
                    <a:pt x="420" y="378"/>
                  </a:lnTo>
                  <a:lnTo>
                    <a:pt x="424" y="362"/>
                  </a:lnTo>
                  <a:lnTo>
                    <a:pt x="424" y="362"/>
                  </a:lnTo>
                  <a:lnTo>
                    <a:pt x="426" y="350"/>
                  </a:lnTo>
                  <a:lnTo>
                    <a:pt x="426" y="342"/>
                  </a:lnTo>
                  <a:lnTo>
                    <a:pt x="426" y="342"/>
                  </a:lnTo>
                  <a:lnTo>
                    <a:pt x="424" y="324"/>
                  </a:lnTo>
                  <a:lnTo>
                    <a:pt x="424" y="324"/>
                  </a:lnTo>
                  <a:lnTo>
                    <a:pt x="424" y="320"/>
                  </a:lnTo>
                  <a:lnTo>
                    <a:pt x="424" y="3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  <a:effectLst>
              <a:reflection blurRad="6350" stA="52000" endA="300" endPos="35000" dir="5400000" sy="-100000" algn="bl" rotWithShape="0"/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" name="TextBox 18"/>
            <p:cNvSpPr txBox="1"/>
            <p:nvPr/>
          </p:nvSpPr>
          <p:spPr>
            <a:xfrm>
              <a:off x="6629400" y="2814637"/>
              <a:ext cx="2667000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400" dirty="0" smtClean="0"/>
                <a:t>Your text here</a:t>
              </a:r>
              <a:endParaRPr lang="en-US" sz="2400" dirty="0"/>
            </a:p>
          </p:txBody>
        </p:sp>
      </p:grpSp>
      <p:grpSp>
        <p:nvGrpSpPr>
          <p:cNvPr id="29" name="Group 28"/>
          <p:cNvGrpSpPr/>
          <p:nvPr/>
        </p:nvGrpSpPr>
        <p:grpSpPr>
          <a:xfrm>
            <a:off x="4191000" y="3729037"/>
            <a:ext cx="3733800" cy="1528465"/>
            <a:chOff x="4191000" y="3729037"/>
            <a:chExt cx="3733800" cy="1528465"/>
          </a:xfrm>
        </p:grpSpPr>
        <p:sp>
          <p:nvSpPr>
            <p:cNvPr id="16" name="Freeform 10"/>
            <p:cNvSpPr>
              <a:spLocks noEditPoints="1"/>
            </p:cNvSpPr>
            <p:nvPr/>
          </p:nvSpPr>
          <p:spPr bwMode="auto">
            <a:xfrm>
              <a:off x="4191000" y="3729037"/>
              <a:ext cx="602675" cy="1488374"/>
            </a:xfrm>
            <a:custGeom>
              <a:avLst/>
              <a:gdLst/>
              <a:ahLst/>
              <a:cxnLst>
                <a:cxn ang="0">
                  <a:pos x="206" y="116"/>
                </a:cxn>
                <a:cxn ang="0">
                  <a:pos x="192" y="94"/>
                </a:cxn>
                <a:cxn ang="0">
                  <a:pos x="140" y="72"/>
                </a:cxn>
                <a:cxn ang="0">
                  <a:pos x="130" y="54"/>
                </a:cxn>
                <a:cxn ang="0">
                  <a:pos x="134" y="28"/>
                </a:cxn>
                <a:cxn ang="0">
                  <a:pos x="106" y="0"/>
                </a:cxn>
                <a:cxn ang="0">
                  <a:pos x="82" y="30"/>
                </a:cxn>
                <a:cxn ang="0">
                  <a:pos x="86" y="54"/>
                </a:cxn>
                <a:cxn ang="0">
                  <a:pos x="76" y="76"/>
                </a:cxn>
                <a:cxn ang="0">
                  <a:pos x="44" y="86"/>
                </a:cxn>
                <a:cxn ang="0">
                  <a:pos x="26" y="114"/>
                </a:cxn>
                <a:cxn ang="0">
                  <a:pos x="12" y="142"/>
                </a:cxn>
                <a:cxn ang="0">
                  <a:pos x="2" y="186"/>
                </a:cxn>
                <a:cxn ang="0">
                  <a:pos x="24" y="232"/>
                </a:cxn>
                <a:cxn ang="0">
                  <a:pos x="30" y="240"/>
                </a:cxn>
                <a:cxn ang="0">
                  <a:pos x="36" y="264"/>
                </a:cxn>
                <a:cxn ang="0">
                  <a:pos x="46" y="322"/>
                </a:cxn>
                <a:cxn ang="0">
                  <a:pos x="60" y="368"/>
                </a:cxn>
                <a:cxn ang="0">
                  <a:pos x="70" y="458"/>
                </a:cxn>
                <a:cxn ang="0">
                  <a:pos x="74" y="510"/>
                </a:cxn>
                <a:cxn ang="0">
                  <a:pos x="76" y="526"/>
                </a:cxn>
                <a:cxn ang="0">
                  <a:pos x="72" y="538"/>
                </a:cxn>
                <a:cxn ang="0">
                  <a:pos x="56" y="552"/>
                </a:cxn>
                <a:cxn ang="0">
                  <a:pos x="98" y="550"/>
                </a:cxn>
                <a:cxn ang="0">
                  <a:pos x="118" y="530"/>
                </a:cxn>
                <a:cxn ang="0">
                  <a:pos x="126" y="536"/>
                </a:cxn>
                <a:cxn ang="0">
                  <a:pos x="118" y="552"/>
                </a:cxn>
                <a:cxn ang="0">
                  <a:pos x="112" y="568"/>
                </a:cxn>
                <a:cxn ang="0">
                  <a:pos x="150" y="568"/>
                </a:cxn>
                <a:cxn ang="0">
                  <a:pos x="160" y="546"/>
                </a:cxn>
                <a:cxn ang="0">
                  <a:pos x="166" y="524"/>
                </a:cxn>
                <a:cxn ang="0">
                  <a:pos x="170" y="404"/>
                </a:cxn>
                <a:cxn ang="0">
                  <a:pos x="178" y="322"/>
                </a:cxn>
                <a:cxn ang="0">
                  <a:pos x="202" y="302"/>
                </a:cxn>
                <a:cxn ang="0">
                  <a:pos x="198" y="246"/>
                </a:cxn>
                <a:cxn ang="0">
                  <a:pos x="206" y="216"/>
                </a:cxn>
                <a:cxn ang="0">
                  <a:pos x="234" y="156"/>
                </a:cxn>
                <a:cxn ang="0">
                  <a:pos x="42" y="174"/>
                </a:cxn>
                <a:cxn ang="0">
                  <a:pos x="44" y="230"/>
                </a:cxn>
                <a:cxn ang="0">
                  <a:pos x="76" y="528"/>
                </a:cxn>
                <a:cxn ang="0">
                  <a:pos x="66" y="228"/>
                </a:cxn>
                <a:cxn ang="0">
                  <a:pos x="76" y="100"/>
                </a:cxn>
                <a:cxn ang="0">
                  <a:pos x="92" y="80"/>
                </a:cxn>
                <a:cxn ang="0">
                  <a:pos x="84" y="80"/>
                </a:cxn>
                <a:cxn ang="0">
                  <a:pos x="94" y="92"/>
                </a:cxn>
                <a:cxn ang="0">
                  <a:pos x="98" y="96"/>
                </a:cxn>
                <a:cxn ang="0">
                  <a:pos x="130" y="450"/>
                </a:cxn>
                <a:cxn ang="0">
                  <a:pos x="120" y="494"/>
                </a:cxn>
                <a:cxn ang="0">
                  <a:pos x="114" y="434"/>
                </a:cxn>
                <a:cxn ang="0">
                  <a:pos x="116" y="382"/>
                </a:cxn>
                <a:cxn ang="0">
                  <a:pos x="128" y="428"/>
                </a:cxn>
                <a:cxn ang="0">
                  <a:pos x="146" y="218"/>
                </a:cxn>
                <a:cxn ang="0">
                  <a:pos x="110" y="240"/>
                </a:cxn>
                <a:cxn ang="0">
                  <a:pos x="110" y="94"/>
                </a:cxn>
                <a:cxn ang="0">
                  <a:pos x="106" y="88"/>
                </a:cxn>
                <a:cxn ang="0">
                  <a:pos x="124" y="128"/>
                </a:cxn>
                <a:cxn ang="0">
                  <a:pos x="156" y="208"/>
                </a:cxn>
                <a:cxn ang="0">
                  <a:pos x="166" y="224"/>
                </a:cxn>
                <a:cxn ang="0">
                  <a:pos x="188" y="182"/>
                </a:cxn>
                <a:cxn ang="0">
                  <a:pos x="190" y="164"/>
                </a:cxn>
              </a:cxnLst>
              <a:rect l="0" t="0" r="r" b="b"/>
              <a:pathLst>
                <a:path w="236" h="572">
                  <a:moveTo>
                    <a:pt x="234" y="156"/>
                  </a:moveTo>
                  <a:lnTo>
                    <a:pt x="234" y="156"/>
                  </a:lnTo>
                  <a:lnTo>
                    <a:pt x="226" y="144"/>
                  </a:lnTo>
                  <a:lnTo>
                    <a:pt x="222" y="136"/>
                  </a:lnTo>
                  <a:lnTo>
                    <a:pt x="222" y="136"/>
                  </a:lnTo>
                  <a:lnTo>
                    <a:pt x="216" y="128"/>
                  </a:lnTo>
                  <a:lnTo>
                    <a:pt x="216" y="128"/>
                  </a:lnTo>
                  <a:lnTo>
                    <a:pt x="214" y="126"/>
                  </a:lnTo>
                  <a:lnTo>
                    <a:pt x="214" y="126"/>
                  </a:lnTo>
                  <a:lnTo>
                    <a:pt x="214" y="126"/>
                  </a:lnTo>
                  <a:lnTo>
                    <a:pt x="212" y="124"/>
                  </a:lnTo>
                  <a:lnTo>
                    <a:pt x="212" y="124"/>
                  </a:lnTo>
                  <a:lnTo>
                    <a:pt x="208" y="118"/>
                  </a:lnTo>
                  <a:lnTo>
                    <a:pt x="208" y="118"/>
                  </a:lnTo>
                  <a:lnTo>
                    <a:pt x="206" y="116"/>
                  </a:lnTo>
                  <a:lnTo>
                    <a:pt x="206" y="116"/>
                  </a:lnTo>
                  <a:lnTo>
                    <a:pt x="204" y="112"/>
                  </a:lnTo>
                  <a:lnTo>
                    <a:pt x="204" y="112"/>
                  </a:lnTo>
                  <a:lnTo>
                    <a:pt x="202" y="110"/>
                  </a:lnTo>
                  <a:lnTo>
                    <a:pt x="202" y="110"/>
                  </a:lnTo>
                  <a:lnTo>
                    <a:pt x="198" y="106"/>
                  </a:lnTo>
                  <a:lnTo>
                    <a:pt x="198" y="106"/>
                  </a:lnTo>
                  <a:lnTo>
                    <a:pt x="196" y="106"/>
                  </a:lnTo>
                  <a:lnTo>
                    <a:pt x="196" y="106"/>
                  </a:lnTo>
                  <a:lnTo>
                    <a:pt x="196" y="104"/>
                  </a:lnTo>
                  <a:lnTo>
                    <a:pt x="196" y="104"/>
                  </a:lnTo>
                  <a:lnTo>
                    <a:pt x="194" y="100"/>
                  </a:lnTo>
                  <a:lnTo>
                    <a:pt x="194" y="100"/>
                  </a:lnTo>
                  <a:lnTo>
                    <a:pt x="194" y="96"/>
                  </a:lnTo>
                  <a:lnTo>
                    <a:pt x="194" y="96"/>
                  </a:lnTo>
                  <a:lnTo>
                    <a:pt x="192" y="94"/>
                  </a:lnTo>
                  <a:lnTo>
                    <a:pt x="192" y="94"/>
                  </a:lnTo>
                  <a:lnTo>
                    <a:pt x="190" y="88"/>
                  </a:lnTo>
                  <a:lnTo>
                    <a:pt x="190" y="88"/>
                  </a:lnTo>
                  <a:lnTo>
                    <a:pt x="188" y="84"/>
                  </a:lnTo>
                  <a:lnTo>
                    <a:pt x="186" y="82"/>
                  </a:lnTo>
                  <a:lnTo>
                    <a:pt x="186" y="82"/>
                  </a:lnTo>
                  <a:lnTo>
                    <a:pt x="186" y="82"/>
                  </a:lnTo>
                  <a:lnTo>
                    <a:pt x="186" y="82"/>
                  </a:lnTo>
                  <a:lnTo>
                    <a:pt x="182" y="80"/>
                  </a:lnTo>
                  <a:lnTo>
                    <a:pt x="182" y="80"/>
                  </a:lnTo>
                  <a:lnTo>
                    <a:pt x="176" y="80"/>
                  </a:lnTo>
                  <a:lnTo>
                    <a:pt x="176" y="80"/>
                  </a:lnTo>
                  <a:lnTo>
                    <a:pt x="166" y="78"/>
                  </a:lnTo>
                  <a:lnTo>
                    <a:pt x="166" y="78"/>
                  </a:lnTo>
                  <a:lnTo>
                    <a:pt x="154" y="76"/>
                  </a:lnTo>
                  <a:lnTo>
                    <a:pt x="154" y="76"/>
                  </a:lnTo>
                  <a:lnTo>
                    <a:pt x="140" y="72"/>
                  </a:lnTo>
                  <a:lnTo>
                    <a:pt x="140" y="72"/>
                  </a:lnTo>
                  <a:lnTo>
                    <a:pt x="136" y="72"/>
                  </a:lnTo>
                  <a:lnTo>
                    <a:pt x="136" y="72"/>
                  </a:lnTo>
                  <a:lnTo>
                    <a:pt x="132" y="70"/>
                  </a:lnTo>
                  <a:lnTo>
                    <a:pt x="132" y="70"/>
                  </a:lnTo>
                  <a:lnTo>
                    <a:pt x="128" y="68"/>
                  </a:lnTo>
                  <a:lnTo>
                    <a:pt x="128" y="68"/>
                  </a:lnTo>
                  <a:lnTo>
                    <a:pt x="126" y="66"/>
                  </a:lnTo>
                  <a:lnTo>
                    <a:pt x="126" y="66"/>
                  </a:lnTo>
                  <a:lnTo>
                    <a:pt x="126" y="66"/>
                  </a:lnTo>
                  <a:lnTo>
                    <a:pt x="128" y="54"/>
                  </a:lnTo>
                  <a:lnTo>
                    <a:pt x="128" y="54"/>
                  </a:lnTo>
                  <a:lnTo>
                    <a:pt x="130" y="54"/>
                  </a:lnTo>
                  <a:lnTo>
                    <a:pt x="130" y="54"/>
                  </a:lnTo>
                  <a:lnTo>
                    <a:pt x="130" y="54"/>
                  </a:lnTo>
                  <a:lnTo>
                    <a:pt x="130" y="54"/>
                  </a:lnTo>
                  <a:lnTo>
                    <a:pt x="132" y="52"/>
                  </a:lnTo>
                  <a:lnTo>
                    <a:pt x="132" y="52"/>
                  </a:lnTo>
                  <a:lnTo>
                    <a:pt x="134" y="42"/>
                  </a:lnTo>
                  <a:lnTo>
                    <a:pt x="134" y="42"/>
                  </a:lnTo>
                  <a:lnTo>
                    <a:pt x="134" y="38"/>
                  </a:lnTo>
                  <a:lnTo>
                    <a:pt x="134" y="38"/>
                  </a:lnTo>
                  <a:lnTo>
                    <a:pt x="134" y="36"/>
                  </a:lnTo>
                  <a:lnTo>
                    <a:pt x="134" y="36"/>
                  </a:lnTo>
                  <a:lnTo>
                    <a:pt x="134" y="36"/>
                  </a:lnTo>
                  <a:lnTo>
                    <a:pt x="134" y="34"/>
                  </a:lnTo>
                  <a:lnTo>
                    <a:pt x="134" y="34"/>
                  </a:lnTo>
                  <a:lnTo>
                    <a:pt x="132" y="34"/>
                  </a:lnTo>
                  <a:lnTo>
                    <a:pt x="132" y="34"/>
                  </a:lnTo>
                  <a:lnTo>
                    <a:pt x="132" y="32"/>
                  </a:lnTo>
                  <a:lnTo>
                    <a:pt x="132" y="32"/>
                  </a:lnTo>
                  <a:lnTo>
                    <a:pt x="134" y="28"/>
                  </a:lnTo>
                  <a:lnTo>
                    <a:pt x="134" y="28"/>
                  </a:lnTo>
                  <a:lnTo>
                    <a:pt x="134" y="26"/>
                  </a:lnTo>
                  <a:lnTo>
                    <a:pt x="134" y="26"/>
                  </a:lnTo>
                  <a:lnTo>
                    <a:pt x="134" y="24"/>
                  </a:lnTo>
                  <a:lnTo>
                    <a:pt x="134" y="24"/>
                  </a:lnTo>
                  <a:lnTo>
                    <a:pt x="132" y="16"/>
                  </a:lnTo>
                  <a:lnTo>
                    <a:pt x="130" y="12"/>
                  </a:lnTo>
                  <a:lnTo>
                    <a:pt x="130" y="12"/>
                  </a:lnTo>
                  <a:lnTo>
                    <a:pt x="126" y="6"/>
                  </a:lnTo>
                  <a:lnTo>
                    <a:pt x="124" y="6"/>
                  </a:lnTo>
                  <a:lnTo>
                    <a:pt x="124" y="6"/>
                  </a:lnTo>
                  <a:lnTo>
                    <a:pt x="122" y="4"/>
                  </a:lnTo>
                  <a:lnTo>
                    <a:pt x="118" y="2"/>
                  </a:lnTo>
                  <a:lnTo>
                    <a:pt x="118" y="2"/>
                  </a:lnTo>
                  <a:lnTo>
                    <a:pt x="114" y="0"/>
                  </a:lnTo>
                  <a:lnTo>
                    <a:pt x="106" y="0"/>
                  </a:lnTo>
                  <a:lnTo>
                    <a:pt x="98" y="2"/>
                  </a:lnTo>
                  <a:lnTo>
                    <a:pt x="98" y="2"/>
                  </a:lnTo>
                  <a:lnTo>
                    <a:pt x="94" y="4"/>
                  </a:lnTo>
                  <a:lnTo>
                    <a:pt x="94" y="4"/>
                  </a:lnTo>
                  <a:lnTo>
                    <a:pt x="92" y="4"/>
                  </a:lnTo>
                  <a:lnTo>
                    <a:pt x="90" y="6"/>
                  </a:lnTo>
                  <a:lnTo>
                    <a:pt x="90" y="6"/>
                  </a:lnTo>
                  <a:lnTo>
                    <a:pt x="86" y="12"/>
                  </a:lnTo>
                  <a:lnTo>
                    <a:pt x="86" y="12"/>
                  </a:lnTo>
                  <a:lnTo>
                    <a:pt x="86" y="16"/>
                  </a:lnTo>
                  <a:lnTo>
                    <a:pt x="84" y="20"/>
                  </a:lnTo>
                  <a:lnTo>
                    <a:pt x="84" y="20"/>
                  </a:lnTo>
                  <a:lnTo>
                    <a:pt x="84" y="32"/>
                  </a:lnTo>
                  <a:lnTo>
                    <a:pt x="84" y="32"/>
                  </a:lnTo>
                  <a:lnTo>
                    <a:pt x="82" y="30"/>
                  </a:lnTo>
                  <a:lnTo>
                    <a:pt x="82" y="30"/>
                  </a:lnTo>
                  <a:lnTo>
                    <a:pt x="82" y="30"/>
                  </a:lnTo>
                  <a:lnTo>
                    <a:pt x="82" y="30"/>
                  </a:lnTo>
                  <a:lnTo>
                    <a:pt x="80" y="32"/>
                  </a:lnTo>
                  <a:lnTo>
                    <a:pt x="80" y="36"/>
                  </a:lnTo>
                  <a:lnTo>
                    <a:pt x="80" y="36"/>
                  </a:lnTo>
                  <a:lnTo>
                    <a:pt x="80" y="40"/>
                  </a:lnTo>
                  <a:lnTo>
                    <a:pt x="80" y="46"/>
                  </a:lnTo>
                  <a:lnTo>
                    <a:pt x="80" y="46"/>
                  </a:lnTo>
                  <a:lnTo>
                    <a:pt x="82" y="50"/>
                  </a:lnTo>
                  <a:lnTo>
                    <a:pt x="82" y="50"/>
                  </a:lnTo>
                  <a:lnTo>
                    <a:pt x="84" y="50"/>
                  </a:lnTo>
                  <a:lnTo>
                    <a:pt x="84" y="50"/>
                  </a:lnTo>
                  <a:lnTo>
                    <a:pt x="86" y="50"/>
                  </a:lnTo>
                  <a:lnTo>
                    <a:pt x="86" y="50"/>
                  </a:lnTo>
                  <a:lnTo>
                    <a:pt x="86" y="54"/>
                  </a:lnTo>
                  <a:lnTo>
                    <a:pt x="86" y="54"/>
                  </a:lnTo>
                  <a:lnTo>
                    <a:pt x="86" y="58"/>
                  </a:lnTo>
                  <a:lnTo>
                    <a:pt x="86" y="58"/>
                  </a:lnTo>
                  <a:lnTo>
                    <a:pt x="86" y="66"/>
                  </a:lnTo>
                  <a:lnTo>
                    <a:pt x="86" y="66"/>
                  </a:lnTo>
                  <a:lnTo>
                    <a:pt x="86" y="66"/>
                  </a:lnTo>
                  <a:lnTo>
                    <a:pt x="86" y="66"/>
                  </a:lnTo>
                  <a:lnTo>
                    <a:pt x="84" y="68"/>
                  </a:lnTo>
                  <a:lnTo>
                    <a:pt x="84" y="68"/>
                  </a:lnTo>
                  <a:lnTo>
                    <a:pt x="84" y="72"/>
                  </a:lnTo>
                  <a:lnTo>
                    <a:pt x="84" y="72"/>
                  </a:lnTo>
                  <a:lnTo>
                    <a:pt x="82" y="74"/>
                  </a:lnTo>
                  <a:lnTo>
                    <a:pt x="82" y="74"/>
                  </a:lnTo>
                  <a:lnTo>
                    <a:pt x="80" y="76"/>
                  </a:lnTo>
                  <a:lnTo>
                    <a:pt x="80" y="76"/>
                  </a:lnTo>
                  <a:lnTo>
                    <a:pt x="76" y="76"/>
                  </a:lnTo>
                  <a:lnTo>
                    <a:pt x="76" y="76"/>
                  </a:lnTo>
                  <a:lnTo>
                    <a:pt x="72" y="78"/>
                  </a:lnTo>
                  <a:lnTo>
                    <a:pt x="72" y="78"/>
                  </a:lnTo>
                  <a:lnTo>
                    <a:pt x="66" y="80"/>
                  </a:lnTo>
                  <a:lnTo>
                    <a:pt x="66" y="80"/>
                  </a:lnTo>
                  <a:lnTo>
                    <a:pt x="62" y="80"/>
                  </a:lnTo>
                  <a:lnTo>
                    <a:pt x="62" y="80"/>
                  </a:lnTo>
                  <a:lnTo>
                    <a:pt x="58" y="82"/>
                  </a:lnTo>
                  <a:lnTo>
                    <a:pt x="58" y="82"/>
                  </a:lnTo>
                  <a:lnTo>
                    <a:pt x="54" y="82"/>
                  </a:lnTo>
                  <a:lnTo>
                    <a:pt x="54" y="82"/>
                  </a:lnTo>
                  <a:lnTo>
                    <a:pt x="50" y="84"/>
                  </a:lnTo>
                  <a:lnTo>
                    <a:pt x="50" y="84"/>
                  </a:lnTo>
                  <a:lnTo>
                    <a:pt x="48" y="84"/>
                  </a:lnTo>
                  <a:lnTo>
                    <a:pt x="48" y="84"/>
                  </a:lnTo>
                  <a:lnTo>
                    <a:pt x="44" y="86"/>
                  </a:lnTo>
                  <a:lnTo>
                    <a:pt x="44" y="86"/>
                  </a:lnTo>
                  <a:lnTo>
                    <a:pt x="36" y="88"/>
                  </a:lnTo>
                  <a:lnTo>
                    <a:pt x="36" y="88"/>
                  </a:lnTo>
                  <a:lnTo>
                    <a:pt x="34" y="90"/>
                  </a:lnTo>
                  <a:lnTo>
                    <a:pt x="34" y="90"/>
                  </a:lnTo>
                  <a:lnTo>
                    <a:pt x="34" y="90"/>
                  </a:lnTo>
                  <a:lnTo>
                    <a:pt x="34" y="90"/>
                  </a:lnTo>
                  <a:lnTo>
                    <a:pt x="30" y="96"/>
                  </a:lnTo>
                  <a:lnTo>
                    <a:pt x="30" y="96"/>
                  </a:lnTo>
                  <a:lnTo>
                    <a:pt x="28" y="102"/>
                  </a:lnTo>
                  <a:lnTo>
                    <a:pt x="28" y="102"/>
                  </a:lnTo>
                  <a:lnTo>
                    <a:pt x="28" y="104"/>
                  </a:lnTo>
                  <a:lnTo>
                    <a:pt x="28" y="104"/>
                  </a:lnTo>
                  <a:lnTo>
                    <a:pt x="26" y="110"/>
                  </a:lnTo>
                  <a:lnTo>
                    <a:pt x="26" y="110"/>
                  </a:lnTo>
                  <a:lnTo>
                    <a:pt x="26" y="114"/>
                  </a:lnTo>
                  <a:lnTo>
                    <a:pt x="26" y="114"/>
                  </a:lnTo>
                  <a:lnTo>
                    <a:pt x="24" y="116"/>
                  </a:lnTo>
                  <a:lnTo>
                    <a:pt x="24" y="116"/>
                  </a:lnTo>
                  <a:lnTo>
                    <a:pt x="22" y="120"/>
                  </a:lnTo>
                  <a:lnTo>
                    <a:pt x="22" y="120"/>
                  </a:lnTo>
                  <a:lnTo>
                    <a:pt x="22" y="124"/>
                  </a:lnTo>
                  <a:lnTo>
                    <a:pt x="22" y="124"/>
                  </a:lnTo>
                  <a:lnTo>
                    <a:pt x="20" y="128"/>
                  </a:lnTo>
                  <a:lnTo>
                    <a:pt x="20" y="128"/>
                  </a:lnTo>
                  <a:lnTo>
                    <a:pt x="18" y="132"/>
                  </a:lnTo>
                  <a:lnTo>
                    <a:pt x="18" y="132"/>
                  </a:lnTo>
                  <a:lnTo>
                    <a:pt x="16" y="134"/>
                  </a:lnTo>
                  <a:lnTo>
                    <a:pt x="16" y="134"/>
                  </a:lnTo>
                  <a:lnTo>
                    <a:pt x="14" y="140"/>
                  </a:lnTo>
                  <a:lnTo>
                    <a:pt x="14" y="140"/>
                  </a:lnTo>
                  <a:lnTo>
                    <a:pt x="12" y="142"/>
                  </a:lnTo>
                  <a:lnTo>
                    <a:pt x="12" y="142"/>
                  </a:lnTo>
                  <a:lnTo>
                    <a:pt x="8" y="152"/>
                  </a:lnTo>
                  <a:lnTo>
                    <a:pt x="8" y="152"/>
                  </a:lnTo>
                  <a:lnTo>
                    <a:pt x="6" y="154"/>
                  </a:lnTo>
                  <a:lnTo>
                    <a:pt x="6" y="154"/>
                  </a:lnTo>
                  <a:lnTo>
                    <a:pt x="4" y="156"/>
                  </a:lnTo>
                  <a:lnTo>
                    <a:pt x="2" y="158"/>
                  </a:lnTo>
                  <a:lnTo>
                    <a:pt x="2" y="158"/>
                  </a:lnTo>
                  <a:lnTo>
                    <a:pt x="2" y="166"/>
                  </a:lnTo>
                  <a:lnTo>
                    <a:pt x="2" y="166"/>
                  </a:lnTo>
                  <a:lnTo>
                    <a:pt x="0" y="172"/>
                  </a:lnTo>
                  <a:lnTo>
                    <a:pt x="0" y="172"/>
                  </a:lnTo>
                  <a:lnTo>
                    <a:pt x="0" y="174"/>
                  </a:lnTo>
                  <a:lnTo>
                    <a:pt x="0" y="178"/>
                  </a:lnTo>
                  <a:lnTo>
                    <a:pt x="0" y="178"/>
                  </a:lnTo>
                  <a:lnTo>
                    <a:pt x="2" y="186"/>
                  </a:lnTo>
                  <a:lnTo>
                    <a:pt x="2" y="186"/>
                  </a:lnTo>
                  <a:lnTo>
                    <a:pt x="2" y="190"/>
                  </a:lnTo>
                  <a:lnTo>
                    <a:pt x="2" y="190"/>
                  </a:lnTo>
                  <a:lnTo>
                    <a:pt x="4" y="196"/>
                  </a:lnTo>
                  <a:lnTo>
                    <a:pt x="4" y="196"/>
                  </a:lnTo>
                  <a:lnTo>
                    <a:pt x="12" y="210"/>
                  </a:lnTo>
                  <a:lnTo>
                    <a:pt x="12" y="210"/>
                  </a:lnTo>
                  <a:lnTo>
                    <a:pt x="22" y="226"/>
                  </a:lnTo>
                  <a:lnTo>
                    <a:pt x="22" y="226"/>
                  </a:lnTo>
                  <a:lnTo>
                    <a:pt x="20" y="226"/>
                  </a:lnTo>
                  <a:lnTo>
                    <a:pt x="20" y="226"/>
                  </a:lnTo>
                  <a:lnTo>
                    <a:pt x="22" y="228"/>
                  </a:lnTo>
                  <a:lnTo>
                    <a:pt x="22" y="228"/>
                  </a:lnTo>
                  <a:lnTo>
                    <a:pt x="22" y="230"/>
                  </a:lnTo>
                  <a:lnTo>
                    <a:pt x="22" y="230"/>
                  </a:lnTo>
                  <a:lnTo>
                    <a:pt x="24" y="232"/>
                  </a:lnTo>
                  <a:lnTo>
                    <a:pt x="24" y="232"/>
                  </a:lnTo>
                  <a:lnTo>
                    <a:pt x="24" y="232"/>
                  </a:lnTo>
                  <a:lnTo>
                    <a:pt x="24" y="232"/>
                  </a:lnTo>
                  <a:lnTo>
                    <a:pt x="26" y="236"/>
                  </a:lnTo>
                  <a:lnTo>
                    <a:pt x="26" y="236"/>
                  </a:lnTo>
                  <a:lnTo>
                    <a:pt x="28" y="236"/>
                  </a:lnTo>
                  <a:lnTo>
                    <a:pt x="28" y="236"/>
                  </a:lnTo>
                  <a:lnTo>
                    <a:pt x="28" y="238"/>
                  </a:lnTo>
                  <a:lnTo>
                    <a:pt x="28" y="238"/>
                  </a:lnTo>
                  <a:lnTo>
                    <a:pt x="28" y="238"/>
                  </a:lnTo>
                  <a:lnTo>
                    <a:pt x="28" y="238"/>
                  </a:lnTo>
                  <a:lnTo>
                    <a:pt x="30" y="240"/>
                  </a:lnTo>
                  <a:lnTo>
                    <a:pt x="30" y="240"/>
                  </a:lnTo>
                  <a:lnTo>
                    <a:pt x="30" y="240"/>
                  </a:lnTo>
                  <a:lnTo>
                    <a:pt x="30" y="240"/>
                  </a:lnTo>
                  <a:lnTo>
                    <a:pt x="30" y="240"/>
                  </a:lnTo>
                  <a:lnTo>
                    <a:pt x="30" y="240"/>
                  </a:lnTo>
                  <a:lnTo>
                    <a:pt x="32" y="244"/>
                  </a:lnTo>
                  <a:lnTo>
                    <a:pt x="32" y="244"/>
                  </a:lnTo>
                  <a:lnTo>
                    <a:pt x="34" y="248"/>
                  </a:lnTo>
                  <a:lnTo>
                    <a:pt x="34" y="248"/>
                  </a:lnTo>
                  <a:lnTo>
                    <a:pt x="36" y="250"/>
                  </a:lnTo>
                  <a:lnTo>
                    <a:pt x="36" y="250"/>
                  </a:lnTo>
                  <a:lnTo>
                    <a:pt x="34" y="248"/>
                  </a:lnTo>
                  <a:lnTo>
                    <a:pt x="34" y="248"/>
                  </a:lnTo>
                  <a:lnTo>
                    <a:pt x="36" y="246"/>
                  </a:lnTo>
                  <a:lnTo>
                    <a:pt x="36" y="248"/>
                  </a:lnTo>
                  <a:lnTo>
                    <a:pt x="36" y="248"/>
                  </a:lnTo>
                  <a:lnTo>
                    <a:pt x="38" y="248"/>
                  </a:lnTo>
                  <a:lnTo>
                    <a:pt x="38" y="248"/>
                  </a:lnTo>
                  <a:lnTo>
                    <a:pt x="38" y="252"/>
                  </a:lnTo>
                  <a:lnTo>
                    <a:pt x="38" y="252"/>
                  </a:lnTo>
                  <a:lnTo>
                    <a:pt x="36" y="264"/>
                  </a:lnTo>
                  <a:lnTo>
                    <a:pt x="36" y="264"/>
                  </a:lnTo>
                  <a:lnTo>
                    <a:pt x="36" y="284"/>
                  </a:lnTo>
                  <a:lnTo>
                    <a:pt x="36" y="284"/>
                  </a:lnTo>
                  <a:lnTo>
                    <a:pt x="36" y="292"/>
                  </a:lnTo>
                  <a:lnTo>
                    <a:pt x="36" y="292"/>
                  </a:lnTo>
                  <a:lnTo>
                    <a:pt x="36" y="312"/>
                  </a:lnTo>
                  <a:lnTo>
                    <a:pt x="36" y="312"/>
                  </a:lnTo>
                  <a:lnTo>
                    <a:pt x="36" y="314"/>
                  </a:lnTo>
                  <a:lnTo>
                    <a:pt x="36" y="314"/>
                  </a:lnTo>
                  <a:lnTo>
                    <a:pt x="38" y="316"/>
                  </a:lnTo>
                  <a:lnTo>
                    <a:pt x="38" y="316"/>
                  </a:lnTo>
                  <a:lnTo>
                    <a:pt x="40" y="318"/>
                  </a:lnTo>
                  <a:lnTo>
                    <a:pt x="40" y="318"/>
                  </a:lnTo>
                  <a:lnTo>
                    <a:pt x="42" y="320"/>
                  </a:lnTo>
                  <a:lnTo>
                    <a:pt x="42" y="320"/>
                  </a:lnTo>
                  <a:lnTo>
                    <a:pt x="46" y="322"/>
                  </a:lnTo>
                  <a:lnTo>
                    <a:pt x="46" y="322"/>
                  </a:lnTo>
                  <a:lnTo>
                    <a:pt x="50" y="322"/>
                  </a:lnTo>
                  <a:lnTo>
                    <a:pt x="50" y="322"/>
                  </a:lnTo>
                  <a:lnTo>
                    <a:pt x="54" y="324"/>
                  </a:lnTo>
                  <a:lnTo>
                    <a:pt x="54" y="324"/>
                  </a:lnTo>
                  <a:lnTo>
                    <a:pt x="54" y="324"/>
                  </a:lnTo>
                  <a:lnTo>
                    <a:pt x="54" y="324"/>
                  </a:lnTo>
                  <a:lnTo>
                    <a:pt x="54" y="328"/>
                  </a:lnTo>
                  <a:lnTo>
                    <a:pt x="54" y="328"/>
                  </a:lnTo>
                  <a:lnTo>
                    <a:pt x="56" y="336"/>
                  </a:lnTo>
                  <a:lnTo>
                    <a:pt x="56" y="336"/>
                  </a:lnTo>
                  <a:lnTo>
                    <a:pt x="58" y="348"/>
                  </a:lnTo>
                  <a:lnTo>
                    <a:pt x="58" y="348"/>
                  </a:lnTo>
                  <a:lnTo>
                    <a:pt x="58" y="352"/>
                  </a:lnTo>
                  <a:lnTo>
                    <a:pt x="58" y="352"/>
                  </a:lnTo>
                  <a:lnTo>
                    <a:pt x="60" y="368"/>
                  </a:lnTo>
                  <a:lnTo>
                    <a:pt x="60" y="368"/>
                  </a:lnTo>
                  <a:lnTo>
                    <a:pt x="64" y="388"/>
                  </a:lnTo>
                  <a:lnTo>
                    <a:pt x="64" y="388"/>
                  </a:lnTo>
                  <a:lnTo>
                    <a:pt x="66" y="394"/>
                  </a:lnTo>
                  <a:lnTo>
                    <a:pt x="66" y="394"/>
                  </a:lnTo>
                  <a:lnTo>
                    <a:pt x="66" y="404"/>
                  </a:lnTo>
                  <a:lnTo>
                    <a:pt x="66" y="404"/>
                  </a:lnTo>
                  <a:lnTo>
                    <a:pt x="66" y="416"/>
                  </a:lnTo>
                  <a:lnTo>
                    <a:pt x="66" y="416"/>
                  </a:lnTo>
                  <a:lnTo>
                    <a:pt x="68" y="422"/>
                  </a:lnTo>
                  <a:lnTo>
                    <a:pt x="68" y="422"/>
                  </a:lnTo>
                  <a:lnTo>
                    <a:pt x="70" y="442"/>
                  </a:lnTo>
                  <a:lnTo>
                    <a:pt x="70" y="442"/>
                  </a:lnTo>
                  <a:lnTo>
                    <a:pt x="70" y="448"/>
                  </a:lnTo>
                  <a:lnTo>
                    <a:pt x="70" y="448"/>
                  </a:lnTo>
                  <a:lnTo>
                    <a:pt x="70" y="458"/>
                  </a:lnTo>
                  <a:lnTo>
                    <a:pt x="70" y="458"/>
                  </a:lnTo>
                  <a:lnTo>
                    <a:pt x="72" y="468"/>
                  </a:lnTo>
                  <a:lnTo>
                    <a:pt x="72" y="468"/>
                  </a:lnTo>
                  <a:lnTo>
                    <a:pt x="74" y="480"/>
                  </a:lnTo>
                  <a:lnTo>
                    <a:pt x="74" y="480"/>
                  </a:lnTo>
                  <a:lnTo>
                    <a:pt x="74" y="488"/>
                  </a:lnTo>
                  <a:lnTo>
                    <a:pt x="74" y="488"/>
                  </a:lnTo>
                  <a:lnTo>
                    <a:pt x="76" y="494"/>
                  </a:lnTo>
                  <a:lnTo>
                    <a:pt x="76" y="494"/>
                  </a:lnTo>
                  <a:lnTo>
                    <a:pt x="76" y="506"/>
                  </a:lnTo>
                  <a:lnTo>
                    <a:pt x="76" y="506"/>
                  </a:lnTo>
                  <a:lnTo>
                    <a:pt x="76" y="506"/>
                  </a:lnTo>
                  <a:lnTo>
                    <a:pt x="76" y="506"/>
                  </a:lnTo>
                  <a:lnTo>
                    <a:pt x="74" y="508"/>
                  </a:lnTo>
                  <a:lnTo>
                    <a:pt x="74" y="508"/>
                  </a:lnTo>
                  <a:lnTo>
                    <a:pt x="74" y="510"/>
                  </a:lnTo>
                  <a:lnTo>
                    <a:pt x="74" y="510"/>
                  </a:lnTo>
                  <a:lnTo>
                    <a:pt x="76" y="512"/>
                  </a:lnTo>
                  <a:lnTo>
                    <a:pt x="78" y="512"/>
                  </a:lnTo>
                  <a:lnTo>
                    <a:pt x="78" y="512"/>
                  </a:lnTo>
                  <a:lnTo>
                    <a:pt x="78" y="512"/>
                  </a:lnTo>
                  <a:lnTo>
                    <a:pt x="78" y="512"/>
                  </a:lnTo>
                  <a:lnTo>
                    <a:pt x="78" y="516"/>
                  </a:lnTo>
                  <a:lnTo>
                    <a:pt x="78" y="516"/>
                  </a:lnTo>
                  <a:lnTo>
                    <a:pt x="78" y="516"/>
                  </a:lnTo>
                  <a:lnTo>
                    <a:pt x="78" y="516"/>
                  </a:lnTo>
                  <a:lnTo>
                    <a:pt x="78" y="518"/>
                  </a:lnTo>
                  <a:lnTo>
                    <a:pt x="78" y="518"/>
                  </a:lnTo>
                  <a:lnTo>
                    <a:pt x="76" y="524"/>
                  </a:lnTo>
                  <a:lnTo>
                    <a:pt x="76" y="524"/>
                  </a:lnTo>
                  <a:lnTo>
                    <a:pt x="76" y="526"/>
                  </a:lnTo>
                  <a:lnTo>
                    <a:pt x="76" y="526"/>
                  </a:lnTo>
                  <a:lnTo>
                    <a:pt x="76" y="526"/>
                  </a:lnTo>
                  <a:lnTo>
                    <a:pt x="76" y="526"/>
                  </a:lnTo>
                  <a:lnTo>
                    <a:pt x="76" y="528"/>
                  </a:lnTo>
                  <a:lnTo>
                    <a:pt x="76" y="528"/>
                  </a:lnTo>
                  <a:lnTo>
                    <a:pt x="74" y="530"/>
                  </a:lnTo>
                  <a:lnTo>
                    <a:pt x="74" y="530"/>
                  </a:lnTo>
                  <a:lnTo>
                    <a:pt x="76" y="530"/>
                  </a:lnTo>
                  <a:lnTo>
                    <a:pt x="76" y="530"/>
                  </a:lnTo>
                  <a:lnTo>
                    <a:pt x="74" y="532"/>
                  </a:lnTo>
                  <a:lnTo>
                    <a:pt x="74" y="532"/>
                  </a:lnTo>
                  <a:lnTo>
                    <a:pt x="72" y="536"/>
                  </a:lnTo>
                  <a:lnTo>
                    <a:pt x="72" y="536"/>
                  </a:lnTo>
                  <a:lnTo>
                    <a:pt x="72" y="536"/>
                  </a:lnTo>
                  <a:lnTo>
                    <a:pt x="72" y="536"/>
                  </a:lnTo>
                  <a:lnTo>
                    <a:pt x="72" y="538"/>
                  </a:lnTo>
                  <a:lnTo>
                    <a:pt x="72" y="538"/>
                  </a:lnTo>
                  <a:lnTo>
                    <a:pt x="72" y="538"/>
                  </a:lnTo>
                  <a:lnTo>
                    <a:pt x="72" y="538"/>
                  </a:lnTo>
                  <a:lnTo>
                    <a:pt x="70" y="540"/>
                  </a:lnTo>
                  <a:lnTo>
                    <a:pt x="70" y="540"/>
                  </a:lnTo>
                  <a:lnTo>
                    <a:pt x="66" y="542"/>
                  </a:lnTo>
                  <a:lnTo>
                    <a:pt x="66" y="542"/>
                  </a:lnTo>
                  <a:lnTo>
                    <a:pt x="62" y="544"/>
                  </a:lnTo>
                  <a:lnTo>
                    <a:pt x="62" y="544"/>
                  </a:lnTo>
                  <a:lnTo>
                    <a:pt x="60" y="546"/>
                  </a:lnTo>
                  <a:lnTo>
                    <a:pt x="60" y="546"/>
                  </a:lnTo>
                  <a:lnTo>
                    <a:pt x="58" y="546"/>
                  </a:lnTo>
                  <a:lnTo>
                    <a:pt x="58" y="546"/>
                  </a:lnTo>
                  <a:lnTo>
                    <a:pt x="58" y="548"/>
                  </a:lnTo>
                  <a:lnTo>
                    <a:pt x="58" y="548"/>
                  </a:lnTo>
                  <a:lnTo>
                    <a:pt x="56" y="552"/>
                  </a:lnTo>
                  <a:lnTo>
                    <a:pt x="56" y="552"/>
                  </a:lnTo>
                  <a:lnTo>
                    <a:pt x="56" y="552"/>
                  </a:lnTo>
                  <a:lnTo>
                    <a:pt x="56" y="552"/>
                  </a:lnTo>
                  <a:lnTo>
                    <a:pt x="54" y="554"/>
                  </a:lnTo>
                  <a:lnTo>
                    <a:pt x="54" y="554"/>
                  </a:lnTo>
                  <a:lnTo>
                    <a:pt x="54" y="558"/>
                  </a:lnTo>
                  <a:lnTo>
                    <a:pt x="54" y="558"/>
                  </a:lnTo>
                  <a:lnTo>
                    <a:pt x="58" y="558"/>
                  </a:lnTo>
                  <a:lnTo>
                    <a:pt x="58" y="558"/>
                  </a:lnTo>
                  <a:lnTo>
                    <a:pt x="76" y="560"/>
                  </a:lnTo>
                  <a:lnTo>
                    <a:pt x="76" y="560"/>
                  </a:lnTo>
                  <a:lnTo>
                    <a:pt x="84" y="558"/>
                  </a:lnTo>
                  <a:lnTo>
                    <a:pt x="90" y="556"/>
                  </a:lnTo>
                  <a:lnTo>
                    <a:pt x="90" y="556"/>
                  </a:lnTo>
                  <a:lnTo>
                    <a:pt x="96" y="554"/>
                  </a:lnTo>
                  <a:lnTo>
                    <a:pt x="98" y="550"/>
                  </a:lnTo>
                  <a:lnTo>
                    <a:pt x="98" y="550"/>
                  </a:lnTo>
                  <a:lnTo>
                    <a:pt x="100" y="546"/>
                  </a:lnTo>
                  <a:lnTo>
                    <a:pt x="100" y="546"/>
                  </a:lnTo>
                  <a:lnTo>
                    <a:pt x="102" y="546"/>
                  </a:lnTo>
                  <a:lnTo>
                    <a:pt x="102" y="546"/>
                  </a:lnTo>
                  <a:lnTo>
                    <a:pt x="106" y="546"/>
                  </a:lnTo>
                  <a:lnTo>
                    <a:pt x="106" y="546"/>
                  </a:lnTo>
                  <a:lnTo>
                    <a:pt x="116" y="544"/>
                  </a:lnTo>
                  <a:lnTo>
                    <a:pt x="116" y="544"/>
                  </a:lnTo>
                  <a:lnTo>
                    <a:pt x="120" y="540"/>
                  </a:lnTo>
                  <a:lnTo>
                    <a:pt x="122" y="540"/>
                  </a:lnTo>
                  <a:lnTo>
                    <a:pt x="122" y="540"/>
                  </a:lnTo>
                  <a:lnTo>
                    <a:pt x="120" y="532"/>
                  </a:lnTo>
                  <a:lnTo>
                    <a:pt x="120" y="532"/>
                  </a:lnTo>
                  <a:lnTo>
                    <a:pt x="120" y="530"/>
                  </a:lnTo>
                  <a:lnTo>
                    <a:pt x="120" y="530"/>
                  </a:lnTo>
                  <a:lnTo>
                    <a:pt x="118" y="530"/>
                  </a:lnTo>
                  <a:lnTo>
                    <a:pt x="118" y="530"/>
                  </a:lnTo>
                  <a:lnTo>
                    <a:pt x="118" y="526"/>
                  </a:lnTo>
                  <a:lnTo>
                    <a:pt x="118" y="526"/>
                  </a:lnTo>
                  <a:lnTo>
                    <a:pt x="118" y="526"/>
                  </a:lnTo>
                  <a:lnTo>
                    <a:pt x="118" y="526"/>
                  </a:lnTo>
                  <a:lnTo>
                    <a:pt x="120" y="526"/>
                  </a:lnTo>
                  <a:lnTo>
                    <a:pt x="120" y="526"/>
                  </a:lnTo>
                  <a:lnTo>
                    <a:pt x="122" y="528"/>
                  </a:lnTo>
                  <a:lnTo>
                    <a:pt x="122" y="528"/>
                  </a:lnTo>
                  <a:lnTo>
                    <a:pt x="122" y="530"/>
                  </a:lnTo>
                  <a:lnTo>
                    <a:pt x="122" y="530"/>
                  </a:lnTo>
                  <a:lnTo>
                    <a:pt x="124" y="532"/>
                  </a:lnTo>
                  <a:lnTo>
                    <a:pt x="124" y="532"/>
                  </a:lnTo>
                  <a:lnTo>
                    <a:pt x="124" y="534"/>
                  </a:lnTo>
                  <a:lnTo>
                    <a:pt x="124" y="534"/>
                  </a:lnTo>
                  <a:lnTo>
                    <a:pt x="126" y="536"/>
                  </a:lnTo>
                  <a:lnTo>
                    <a:pt x="126" y="536"/>
                  </a:lnTo>
                  <a:lnTo>
                    <a:pt x="126" y="538"/>
                  </a:lnTo>
                  <a:lnTo>
                    <a:pt x="126" y="538"/>
                  </a:lnTo>
                  <a:lnTo>
                    <a:pt x="126" y="540"/>
                  </a:lnTo>
                  <a:lnTo>
                    <a:pt x="126" y="540"/>
                  </a:lnTo>
                  <a:lnTo>
                    <a:pt x="126" y="542"/>
                  </a:lnTo>
                  <a:lnTo>
                    <a:pt x="126" y="542"/>
                  </a:lnTo>
                  <a:lnTo>
                    <a:pt x="124" y="544"/>
                  </a:lnTo>
                  <a:lnTo>
                    <a:pt x="124" y="544"/>
                  </a:lnTo>
                  <a:lnTo>
                    <a:pt x="122" y="546"/>
                  </a:lnTo>
                  <a:lnTo>
                    <a:pt x="122" y="546"/>
                  </a:lnTo>
                  <a:lnTo>
                    <a:pt x="122" y="548"/>
                  </a:lnTo>
                  <a:lnTo>
                    <a:pt x="122" y="548"/>
                  </a:lnTo>
                  <a:lnTo>
                    <a:pt x="122" y="550"/>
                  </a:lnTo>
                  <a:lnTo>
                    <a:pt x="122" y="550"/>
                  </a:lnTo>
                  <a:lnTo>
                    <a:pt x="118" y="552"/>
                  </a:lnTo>
                  <a:lnTo>
                    <a:pt x="118" y="552"/>
                  </a:lnTo>
                  <a:lnTo>
                    <a:pt x="118" y="554"/>
                  </a:lnTo>
                  <a:lnTo>
                    <a:pt x="118" y="554"/>
                  </a:lnTo>
                  <a:lnTo>
                    <a:pt x="116" y="556"/>
                  </a:lnTo>
                  <a:lnTo>
                    <a:pt x="116" y="556"/>
                  </a:lnTo>
                  <a:lnTo>
                    <a:pt x="116" y="558"/>
                  </a:lnTo>
                  <a:lnTo>
                    <a:pt x="116" y="558"/>
                  </a:lnTo>
                  <a:lnTo>
                    <a:pt x="116" y="558"/>
                  </a:lnTo>
                  <a:lnTo>
                    <a:pt x="116" y="558"/>
                  </a:lnTo>
                  <a:lnTo>
                    <a:pt x="114" y="560"/>
                  </a:lnTo>
                  <a:lnTo>
                    <a:pt x="114" y="560"/>
                  </a:lnTo>
                  <a:lnTo>
                    <a:pt x="114" y="562"/>
                  </a:lnTo>
                  <a:lnTo>
                    <a:pt x="114" y="562"/>
                  </a:lnTo>
                  <a:lnTo>
                    <a:pt x="114" y="566"/>
                  </a:lnTo>
                  <a:lnTo>
                    <a:pt x="114" y="566"/>
                  </a:lnTo>
                  <a:lnTo>
                    <a:pt x="112" y="568"/>
                  </a:lnTo>
                  <a:lnTo>
                    <a:pt x="112" y="568"/>
                  </a:lnTo>
                  <a:lnTo>
                    <a:pt x="112" y="568"/>
                  </a:lnTo>
                  <a:lnTo>
                    <a:pt x="112" y="568"/>
                  </a:lnTo>
                  <a:lnTo>
                    <a:pt x="112" y="570"/>
                  </a:lnTo>
                  <a:lnTo>
                    <a:pt x="112" y="570"/>
                  </a:lnTo>
                  <a:lnTo>
                    <a:pt x="116" y="572"/>
                  </a:lnTo>
                  <a:lnTo>
                    <a:pt x="116" y="572"/>
                  </a:lnTo>
                  <a:lnTo>
                    <a:pt x="126" y="572"/>
                  </a:lnTo>
                  <a:lnTo>
                    <a:pt x="126" y="572"/>
                  </a:lnTo>
                  <a:lnTo>
                    <a:pt x="132" y="572"/>
                  </a:lnTo>
                  <a:lnTo>
                    <a:pt x="132" y="572"/>
                  </a:lnTo>
                  <a:lnTo>
                    <a:pt x="134" y="572"/>
                  </a:lnTo>
                  <a:lnTo>
                    <a:pt x="134" y="572"/>
                  </a:lnTo>
                  <a:lnTo>
                    <a:pt x="144" y="570"/>
                  </a:lnTo>
                  <a:lnTo>
                    <a:pt x="144" y="570"/>
                  </a:lnTo>
                  <a:lnTo>
                    <a:pt x="150" y="568"/>
                  </a:lnTo>
                  <a:lnTo>
                    <a:pt x="154" y="566"/>
                  </a:lnTo>
                  <a:lnTo>
                    <a:pt x="156" y="562"/>
                  </a:lnTo>
                  <a:lnTo>
                    <a:pt x="156" y="562"/>
                  </a:lnTo>
                  <a:lnTo>
                    <a:pt x="156" y="560"/>
                  </a:lnTo>
                  <a:lnTo>
                    <a:pt x="156" y="560"/>
                  </a:lnTo>
                  <a:lnTo>
                    <a:pt x="158" y="560"/>
                  </a:lnTo>
                  <a:lnTo>
                    <a:pt x="158" y="560"/>
                  </a:lnTo>
                  <a:lnTo>
                    <a:pt x="162" y="558"/>
                  </a:lnTo>
                  <a:lnTo>
                    <a:pt x="162" y="558"/>
                  </a:lnTo>
                  <a:lnTo>
                    <a:pt x="162" y="556"/>
                  </a:lnTo>
                  <a:lnTo>
                    <a:pt x="162" y="556"/>
                  </a:lnTo>
                  <a:lnTo>
                    <a:pt x="162" y="548"/>
                  </a:lnTo>
                  <a:lnTo>
                    <a:pt x="162" y="548"/>
                  </a:lnTo>
                  <a:lnTo>
                    <a:pt x="160" y="546"/>
                  </a:lnTo>
                  <a:lnTo>
                    <a:pt x="160" y="546"/>
                  </a:lnTo>
                  <a:lnTo>
                    <a:pt x="160" y="546"/>
                  </a:lnTo>
                  <a:lnTo>
                    <a:pt x="160" y="546"/>
                  </a:lnTo>
                  <a:lnTo>
                    <a:pt x="162" y="546"/>
                  </a:lnTo>
                  <a:lnTo>
                    <a:pt x="162" y="546"/>
                  </a:lnTo>
                  <a:lnTo>
                    <a:pt x="162" y="544"/>
                  </a:lnTo>
                  <a:lnTo>
                    <a:pt x="162" y="544"/>
                  </a:lnTo>
                  <a:lnTo>
                    <a:pt x="162" y="542"/>
                  </a:lnTo>
                  <a:lnTo>
                    <a:pt x="162" y="542"/>
                  </a:lnTo>
                  <a:lnTo>
                    <a:pt x="162" y="536"/>
                  </a:lnTo>
                  <a:lnTo>
                    <a:pt x="162" y="536"/>
                  </a:lnTo>
                  <a:lnTo>
                    <a:pt x="162" y="534"/>
                  </a:lnTo>
                  <a:lnTo>
                    <a:pt x="162" y="534"/>
                  </a:lnTo>
                  <a:lnTo>
                    <a:pt x="164" y="534"/>
                  </a:lnTo>
                  <a:lnTo>
                    <a:pt x="164" y="534"/>
                  </a:lnTo>
                  <a:lnTo>
                    <a:pt x="164" y="528"/>
                  </a:lnTo>
                  <a:lnTo>
                    <a:pt x="164" y="528"/>
                  </a:lnTo>
                  <a:lnTo>
                    <a:pt x="166" y="524"/>
                  </a:lnTo>
                  <a:lnTo>
                    <a:pt x="166" y="524"/>
                  </a:lnTo>
                  <a:lnTo>
                    <a:pt x="168" y="524"/>
                  </a:lnTo>
                  <a:lnTo>
                    <a:pt x="168" y="524"/>
                  </a:lnTo>
                  <a:lnTo>
                    <a:pt x="168" y="516"/>
                  </a:lnTo>
                  <a:lnTo>
                    <a:pt x="168" y="516"/>
                  </a:lnTo>
                  <a:lnTo>
                    <a:pt x="170" y="504"/>
                  </a:lnTo>
                  <a:lnTo>
                    <a:pt x="170" y="504"/>
                  </a:lnTo>
                  <a:lnTo>
                    <a:pt x="170" y="492"/>
                  </a:lnTo>
                  <a:lnTo>
                    <a:pt x="170" y="492"/>
                  </a:lnTo>
                  <a:lnTo>
                    <a:pt x="172" y="468"/>
                  </a:lnTo>
                  <a:lnTo>
                    <a:pt x="172" y="468"/>
                  </a:lnTo>
                  <a:lnTo>
                    <a:pt x="172" y="446"/>
                  </a:lnTo>
                  <a:lnTo>
                    <a:pt x="172" y="446"/>
                  </a:lnTo>
                  <a:lnTo>
                    <a:pt x="172" y="418"/>
                  </a:lnTo>
                  <a:lnTo>
                    <a:pt x="172" y="418"/>
                  </a:lnTo>
                  <a:lnTo>
                    <a:pt x="170" y="404"/>
                  </a:lnTo>
                  <a:lnTo>
                    <a:pt x="170" y="404"/>
                  </a:lnTo>
                  <a:lnTo>
                    <a:pt x="170" y="402"/>
                  </a:lnTo>
                  <a:lnTo>
                    <a:pt x="170" y="402"/>
                  </a:lnTo>
                  <a:lnTo>
                    <a:pt x="170" y="370"/>
                  </a:lnTo>
                  <a:lnTo>
                    <a:pt x="170" y="370"/>
                  </a:lnTo>
                  <a:lnTo>
                    <a:pt x="170" y="346"/>
                  </a:lnTo>
                  <a:lnTo>
                    <a:pt x="170" y="346"/>
                  </a:lnTo>
                  <a:lnTo>
                    <a:pt x="170" y="314"/>
                  </a:lnTo>
                  <a:lnTo>
                    <a:pt x="170" y="314"/>
                  </a:lnTo>
                  <a:lnTo>
                    <a:pt x="170" y="314"/>
                  </a:lnTo>
                  <a:lnTo>
                    <a:pt x="170" y="314"/>
                  </a:lnTo>
                  <a:lnTo>
                    <a:pt x="172" y="318"/>
                  </a:lnTo>
                  <a:lnTo>
                    <a:pt x="172" y="318"/>
                  </a:lnTo>
                  <a:lnTo>
                    <a:pt x="174" y="320"/>
                  </a:lnTo>
                  <a:lnTo>
                    <a:pt x="174" y="320"/>
                  </a:lnTo>
                  <a:lnTo>
                    <a:pt x="178" y="322"/>
                  </a:lnTo>
                  <a:lnTo>
                    <a:pt x="178" y="322"/>
                  </a:lnTo>
                  <a:lnTo>
                    <a:pt x="184" y="322"/>
                  </a:lnTo>
                  <a:lnTo>
                    <a:pt x="184" y="322"/>
                  </a:lnTo>
                  <a:lnTo>
                    <a:pt x="190" y="320"/>
                  </a:lnTo>
                  <a:lnTo>
                    <a:pt x="190" y="320"/>
                  </a:lnTo>
                  <a:lnTo>
                    <a:pt x="194" y="320"/>
                  </a:lnTo>
                  <a:lnTo>
                    <a:pt x="194" y="320"/>
                  </a:lnTo>
                  <a:lnTo>
                    <a:pt x="200" y="318"/>
                  </a:lnTo>
                  <a:lnTo>
                    <a:pt x="200" y="318"/>
                  </a:lnTo>
                  <a:lnTo>
                    <a:pt x="202" y="316"/>
                  </a:lnTo>
                  <a:lnTo>
                    <a:pt x="202" y="316"/>
                  </a:lnTo>
                  <a:lnTo>
                    <a:pt x="204" y="314"/>
                  </a:lnTo>
                  <a:lnTo>
                    <a:pt x="204" y="314"/>
                  </a:lnTo>
                  <a:lnTo>
                    <a:pt x="202" y="308"/>
                  </a:lnTo>
                  <a:lnTo>
                    <a:pt x="202" y="308"/>
                  </a:lnTo>
                  <a:lnTo>
                    <a:pt x="202" y="302"/>
                  </a:lnTo>
                  <a:lnTo>
                    <a:pt x="202" y="302"/>
                  </a:lnTo>
                  <a:lnTo>
                    <a:pt x="202" y="296"/>
                  </a:lnTo>
                  <a:lnTo>
                    <a:pt x="202" y="296"/>
                  </a:lnTo>
                  <a:lnTo>
                    <a:pt x="202" y="288"/>
                  </a:lnTo>
                  <a:lnTo>
                    <a:pt x="202" y="288"/>
                  </a:lnTo>
                  <a:lnTo>
                    <a:pt x="202" y="282"/>
                  </a:lnTo>
                  <a:lnTo>
                    <a:pt x="202" y="282"/>
                  </a:lnTo>
                  <a:lnTo>
                    <a:pt x="200" y="274"/>
                  </a:lnTo>
                  <a:lnTo>
                    <a:pt x="200" y="274"/>
                  </a:lnTo>
                  <a:lnTo>
                    <a:pt x="200" y="268"/>
                  </a:lnTo>
                  <a:lnTo>
                    <a:pt x="200" y="268"/>
                  </a:lnTo>
                  <a:lnTo>
                    <a:pt x="200" y="262"/>
                  </a:lnTo>
                  <a:lnTo>
                    <a:pt x="200" y="262"/>
                  </a:lnTo>
                  <a:lnTo>
                    <a:pt x="198" y="248"/>
                  </a:lnTo>
                  <a:lnTo>
                    <a:pt x="198" y="248"/>
                  </a:lnTo>
                  <a:lnTo>
                    <a:pt x="198" y="246"/>
                  </a:lnTo>
                  <a:lnTo>
                    <a:pt x="198" y="246"/>
                  </a:lnTo>
                  <a:lnTo>
                    <a:pt x="198" y="244"/>
                  </a:lnTo>
                  <a:lnTo>
                    <a:pt x="198" y="244"/>
                  </a:lnTo>
                  <a:lnTo>
                    <a:pt x="198" y="240"/>
                  </a:lnTo>
                  <a:lnTo>
                    <a:pt x="198" y="240"/>
                  </a:lnTo>
                  <a:lnTo>
                    <a:pt x="196" y="232"/>
                  </a:lnTo>
                  <a:lnTo>
                    <a:pt x="196" y="232"/>
                  </a:lnTo>
                  <a:lnTo>
                    <a:pt x="196" y="230"/>
                  </a:lnTo>
                  <a:lnTo>
                    <a:pt x="196" y="230"/>
                  </a:lnTo>
                  <a:lnTo>
                    <a:pt x="196" y="230"/>
                  </a:lnTo>
                  <a:lnTo>
                    <a:pt x="196" y="230"/>
                  </a:lnTo>
                  <a:lnTo>
                    <a:pt x="196" y="228"/>
                  </a:lnTo>
                  <a:lnTo>
                    <a:pt x="196" y="228"/>
                  </a:lnTo>
                  <a:lnTo>
                    <a:pt x="198" y="226"/>
                  </a:lnTo>
                  <a:lnTo>
                    <a:pt x="198" y="226"/>
                  </a:lnTo>
                  <a:lnTo>
                    <a:pt x="206" y="216"/>
                  </a:lnTo>
                  <a:lnTo>
                    <a:pt x="206" y="216"/>
                  </a:lnTo>
                  <a:lnTo>
                    <a:pt x="218" y="200"/>
                  </a:lnTo>
                  <a:lnTo>
                    <a:pt x="218" y="200"/>
                  </a:lnTo>
                  <a:lnTo>
                    <a:pt x="224" y="192"/>
                  </a:lnTo>
                  <a:lnTo>
                    <a:pt x="224" y="192"/>
                  </a:lnTo>
                  <a:lnTo>
                    <a:pt x="230" y="184"/>
                  </a:lnTo>
                  <a:lnTo>
                    <a:pt x="230" y="184"/>
                  </a:lnTo>
                  <a:lnTo>
                    <a:pt x="232" y="180"/>
                  </a:lnTo>
                  <a:lnTo>
                    <a:pt x="232" y="180"/>
                  </a:lnTo>
                  <a:lnTo>
                    <a:pt x="234" y="174"/>
                  </a:lnTo>
                  <a:lnTo>
                    <a:pt x="234" y="174"/>
                  </a:lnTo>
                  <a:lnTo>
                    <a:pt x="236" y="170"/>
                  </a:lnTo>
                  <a:lnTo>
                    <a:pt x="236" y="170"/>
                  </a:lnTo>
                  <a:lnTo>
                    <a:pt x="236" y="164"/>
                  </a:lnTo>
                  <a:lnTo>
                    <a:pt x="236" y="160"/>
                  </a:lnTo>
                  <a:lnTo>
                    <a:pt x="234" y="156"/>
                  </a:lnTo>
                  <a:lnTo>
                    <a:pt x="234" y="156"/>
                  </a:lnTo>
                  <a:close/>
                  <a:moveTo>
                    <a:pt x="36" y="178"/>
                  </a:moveTo>
                  <a:lnTo>
                    <a:pt x="36" y="178"/>
                  </a:lnTo>
                  <a:lnTo>
                    <a:pt x="36" y="178"/>
                  </a:lnTo>
                  <a:lnTo>
                    <a:pt x="36" y="178"/>
                  </a:lnTo>
                  <a:lnTo>
                    <a:pt x="40" y="174"/>
                  </a:lnTo>
                  <a:lnTo>
                    <a:pt x="40" y="174"/>
                  </a:lnTo>
                  <a:lnTo>
                    <a:pt x="40" y="172"/>
                  </a:lnTo>
                  <a:lnTo>
                    <a:pt x="40" y="172"/>
                  </a:lnTo>
                  <a:lnTo>
                    <a:pt x="40" y="164"/>
                  </a:lnTo>
                  <a:lnTo>
                    <a:pt x="40" y="164"/>
                  </a:lnTo>
                  <a:lnTo>
                    <a:pt x="40" y="164"/>
                  </a:lnTo>
                  <a:lnTo>
                    <a:pt x="42" y="164"/>
                  </a:lnTo>
                  <a:lnTo>
                    <a:pt x="42" y="164"/>
                  </a:lnTo>
                  <a:lnTo>
                    <a:pt x="42" y="174"/>
                  </a:lnTo>
                  <a:lnTo>
                    <a:pt x="42" y="174"/>
                  </a:lnTo>
                  <a:lnTo>
                    <a:pt x="42" y="188"/>
                  </a:lnTo>
                  <a:lnTo>
                    <a:pt x="42" y="188"/>
                  </a:lnTo>
                  <a:lnTo>
                    <a:pt x="42" y="192"/>
                  </a:lnTo>
                  <a:lnTo>
                    <a:pt x="42" y="192"/>
                  </a:lnTo>
                  <a:lnTo>
                    <a:pt x="40" y="190"/>
                  </a:lnTo>
                  <a:lnTo>
                    <a:pt x="40" y="190"/>
                  </a:lnTo>
                  <a:lnTo>
                    <a:pt x="38" y="184"/>
                  </a:lnTo>
                  <a:lnTo>
                    <a:pt x="38" y="184"/>
                  </a:lnTo>
                  <a:lnTo>
                    <a:pt x="36" y="180"/>
                  </a:lnTo>
                  <a:lnTo>
                    <a:pt x="36" y="180"/>
                  </a:lnTo>
                  <a:lnTo>
                    <a:pt x="36" y="178"/>
                  </a:lnTo>
                  <a:lnTo>
                    <a:pt x="36" y="178"/>
                  </a:lnTo>
                  <a:close/>
                  <a:moveTo>
                    <a:pt x="52" y="224"/>
                  </a:moveTo>
                  <a:lnTo>
                    <a:pt x="52" y="224"/>
                  </a:lnTo>
                  <a:lnTo>
                    <a:pt x="44" y="230"/>
                  </a:lnTo>
                  <a:lnTo>
                    <a:pt x="44" y="230"/>
                  </a:lnTo>
                  <a:lnTo>
                    <a:pt x="36" y="240"/>
                  </a:lnTo>
                  <a:lnTo>
                    <a:pt x="36" y="238"/>
                  </a:lnTo>
                  <a:lnTo>
                    <a:pt x="36" y="238"/>
                  </a:lnTo>
                  <a:lnTo>
                    <a:pt x="36" y="236"/>
                  </a:lnTo>
                  <a:lnTo>
                    <a:pt x="40" y="230"/>
                  </a:lnTo>
                  <a:lnTo>
                    <a:pt x="40" y="230"/>
                  </a:lnTo>
                  <a:lnTo>
                    <a:pt x="44" y="226"/>
                  </a:lnTo>
                  <a:lnTo>
                    <a:pt x="50" y="222"/>
                  </a:lnTo>
                  <a:lnTo>
                    <a:pt x="50" y="222"/>
                  </a:lnTo>
                  <a:lnTo>
                    <a:pt x="56" y="220"/>
                  </a:lnTo>
                  <a:lnTo>
                    <a:pt x="58" y="222"/>
                  </a:lnTo>
                  <a:lnTo>
                    <a:pt x="58" y="222"/>
                  </a:lnTo>
                  <a:lnTo>
                    <a:pt x="52" y="224"/>
                  </a:lnTo>
                  <a:lnTo>
                    <a:pt x="52" y="224"/>
                  </a:lnTo>
                  <a:close/>
                  <a:moveTo>
                    <a:pt x="76" y="528"/>
                  </a:moveTo>
                  <a:lnTo>
                    <a:pt x="76" y="528"/>
                  </a:lnTo>
                  <a:lnTo>
                    <a:pt x="76" y="530"/>
                  </a:lnTo>
                  <a:lnTo>
                    <a:pt x="76" y="530"/>
                  </a:lnTo>
                  <a:lnTo>
                    <a:pt x="76" y="530"/>
                  </a:lnTo>
                  <a:lnTo>
                    <a:pt x="76" y="528"/>
                  </a:lnTo>
                  <a:lnTo>
                    <a:pt x="76" y="528"/>
                  </a:lnTo>
                  <a:lnTo>
                    <a:pt x="76" y="528"/>
                  </a:lnTo>
                  <a:close/>
                  <a:moveTo>
                    <a:pt x="82" y="244"/>
                  </a:moveTo>
                  <a:lnTo>
                    <a:pt x="82" y="244"/>
                  </a:lnTo>
                  <a:lnTo>
                    <a:pt x="78" y="242"/>
                  </a:lnTo>
                  <a:lnTo>
                    <a:pt x="78" y="242"/>
                  </a:lnTo>
                  <a:lnTo>
                    <a:pt x="78" y="240"/>
                  </a:lnTo>
                  <a:lnTo>
                    <a:pt x="74" y="236"/>
                  </a:lnTo>
                  <a:lnTo>
                    <a:pt x="74" y="236"/>
                  </a:lnTo>
                  <a:lnTo>
                    <a:pt x="70" y="232"/>
                  </a:lnTo>
                  <a:lnTo>
                    <a:pt x="66" y="228"/>
                  </a:lnTo>
                  <a:lnTo>
                    <a:pt x="66" y="228"/>
                  </a:lnTo>
                  <a:lnTo>
                    <a:pt x="64" y="222"/>
                  </a:lnTo>
                  <a:lnTo>
                    <a:pt x="64" y="216"/>
                  </a:lnTo>
                  <a:lnTo>
                    <a:pt x="64" y="216"/>
                  </a:lnTo>
                  <a:lnTo>
                    <a:pt x="62" y="194"/>
                  </a:lnTo>
                  <a:lnTo>
                    <a:pt x="62" y="194"/>
                  </a:lnTo>
                  <a:lnTo>
                    <a:pt x="64" y="182"/>
                  </a:lnTo>
                  <a:lnTo>
                    <a:pt x="66" y="168"/>
                  </a:lnTo>
                  <a:lnTo>
                    <a:pt x="66" y="168"/>
                  </a:lnTo>
                  <a:lnTo>
                    <a:pt x="68" y="156"/>
                  </a:lnTo>
                  <a:lnTo>
                    <a:pt x="68" y="142"/>
                  </a:lnTo>
                  <a:lnTo>
                    <a:pt x="68" y="142"/>
                  </a:lnTo>
                  <a:lnTo>
                    <a:pt x="68" y="134"/>
                  </a:lnTo>
                  <a:lnTo>
                    <a:pt x="70" y="126"/>
                  </a:lnTo>
                  <a:lnTo>
                    <a:pt x="74" y="114"/>
                  </a:lnTo>
                  <a:lnTo>
                    <a:pt x="74" y="114"/>
                  </a:lnTo>
                  <a:lnTo>
                    <a:pt x="76" y="100"/>
                  </a:lnTo>
                  <a:lnTo>
                    <a:pt x="80" y="88"/>
                  </a:lnTo>
                  <a:lnTo>
                    <a:pt x="80" y="88"/>
                  </a:lnTo>
                  <a:lnTo>
                    <a:pt x="84" y="78"/>
                  </a:lnTo>
                  <a:lnTo>
                    <a:pt x="84" y="74"/>
                  </a:lnTo>
                  <a:lnTo>
                    <a:pt x="84" y="74"/>
                  </a:lnTo>
                  <a:lnTo>
                    <a:pt x="84" y="70"/>
                  </a:lnTo>
                  <a:lnTo>
                    <a:pt x="84" y="70"/>
                  </a:lnTo>
                  <a:lnTo>
                    <a:pt x="86" y="68"/>
                  </a:lnTo>
                  <a:lnTo>
                    <a:pt x="86" y="68"/>
                  </a:lnTo>
                  <a:lnTo>
                    <a:pt x="86" y="68"/>
                  </a:lnTo>
                  <a:lnTo>
                    <a:pt x="88" y="70"/>
                  </a:lnTo>
                  <a:lnTo>
                    <a:pt x="88" y="70"/>
                  </a:lnTo>
                  <a:lnTo>
                    <a:pt x="88" y="76"/>
                  </a:lnTo>
                  <a:lnTo>
                    <a:pt x="88" y="76"/>
                  </a:lnTo>
                  <a:lnTo>
                    <a:pt x="92" y="80"/>
                  </a:lnTo>
                  <a:lnTo>
                    <a:pt x="92" y="80"/>
                  </a:lnTo>
                  <a:lnTo>
                    <a:pt x="100" y="86"/>
                  </a:lnTo>
                  <a:lnTo>
                    <a:pt x="100" y="86"/>
                  </a:lnTo>
                  <a:lnTo>
                    <a:pt x="100" y="88"/>
                  </a:lnTo>
                  <a:lnTo>
                    <a:pt x="100" y="88"/>
                  </a:lnTo>
                  <a:lnTo>
                    <a:pt x="98" y="86"/>
                  </a:lnTo>
                  <a:lnTo>
                    <a:pt x="98" y="86"/>
                  </a:lnTo>
                  <a:lnTo>
                    <a:pt x="96" y="92"/>
                  </a:lnTo>
                  <a:lnTo>
                    <a:pt x="92" y="100"/>
                  </a:lnTo>
                  <a:lnTo>
                    <a:pt x="92" y="100"/>
                  </a:lnTo>
                  <a:lnTo>
                    <a:pt x="88" y="106"/>
                  </a:lnTo>
                  <a:lnTo>
                    <a:pt x="88" y="106"/>
                  </a:lnTo>
                  <a:lnTo>
                    <a:pt x="88" y="104"/>
                  </a:lnTo>
                  <a:lnTo>
                    <a:pt x="88" y="104"/>
                  </a:lnTo>
                  <a:lnTo>
                    <a:pt x="86" y="90"/>
                  </a:lnTo>
                  <a:lnTo>
                    <a:pt x="86" y="90"/>
                  </a:lnTo>
                  <a:lnTo>
                    <a:pt x="84" y="80"/>
                  </a:lnTo>
                  <a:lnTo>
                    <a:pt x="84" y="76"/>
                  </a:lnTo>
                  <a:lnTo>
                    <a:pt x="84" y="76"/>
                  </a:lnTo>
                  <a:lnTo>
                    <a:pt x="84" y="74"/>
                  </a:lnTo>
                  <a:lnTo>
                    <a:pt x="84" y="74"/>
                  </a:lnTo>
                  <a:lnTo>
                    <a:pt x="84" y="82"/>
                  </a:lnTo>
                  <a:lnTo>
                    <a:pt x="84" y="82"/>
                  </a:lnTo>
                  <a:lnTo>
                    <a:pt x="84" y="88"/>
                  </a:lnTo>
                  <a:lnTo>
                    <a:pt x="86" y="98"/>
                  </a:lnTo>
                  <a:lnTo>
                    <a:pt x="86" y="98"/>
                  </a:lnTo>
                  <a:lnTo>
                    <a:pt x="88" y="106"/>
                  </a:lnTo>
                  <a:lnTo>
                    <a:pt x="88" y="106"/>
                  </a:lnTo>
                  <a:lnTo>
                    <a:pt x="92" y="100"/>
                  </a:lnTo>
                  <a:lnTo>
                    <a:pt x="92" y="100"/>
                  </a:lnTo>
                  <a:lnTo>
                    <a:pt x="94" y="94"/>
                  </a:lnTo>
                  <a:lnTo>
                    <a:pt x="94" y="94"/>
                  </a:lnTo>
                  <a:lnTo>
                    <a:pt x="94" y="92"/>
                  </a:lnTo>
                  <a:lnTo>
                    <a:pt x="94" y="92"/>
                  </a:lnTo>
                  <a:lnTo>
                    <a:pt x="96" y="92"/>
                  </a:lnTo>
                  <a:lnTo>
                    <a:pt x="96" y="92"/>
                  </a:lnTo>
                  <a:lnTo>
                    <a:pt x="96" y="88"/>
                  </a:lnTo>
                  <a:lnTo>
                    <a:pt x="96" y="88"/>
                  </a:lnTo>
                  <a:lnTo>
                    <a:pt x="98" y="88"/>
                  </a:lnTo>
                  <a:lnTo>
                    <a:pt x="100" y="88"/>
                  </a:lnTo>
                  <a:lnTo>
                    <a:pt x="100" y="88"/>
                  </a:lnTo>
                  <a:lnTo>
                    <a:pt x="96" y="90"/>
                  </a:lnTo>
                  <a:lnTo>
                    <a:pt x="96" y="92"/>
                  </a:lnTo>
                  <a:lnTo>
                    <a:pt x="96" y="92"/>
                  </a:lnTo>
                  <a:lnTo>
                    <a:pt x="94" y="94"/>
                  </a:lnTo>
                  <a:lnTo>
                    <a:pt x="94" y="94"/>
                  </a:lnTo>
                  <a:lnTo>
                    <a:pt x="96" y="96"/>
                  </a:lnTo>
                  <a:lnTo>
                    <a:pt x="96" y="96"/>
                  </a:lnTo>
                  <a:lnTo>
                    <a:pt x="98" y="96"/>
                  </a:lnTo>
                  <a:lnTo>
                    <a:pt x="98" y="98"/>
                  </a:lnTo>
                  <a:lnTo>
                    <a:pt x="98" y="98"/>
                  </a:lnTo>
                  <a:lnTo>
                    <a:pt x="96" y="104"/>
                  </a:lnTo>
                  <a:lnTo>
                    <a:pt x="96" y="104"/>
                  </a:lnTo>
                  <a:lnTo>
                    <a:pt x="94" y="112"/>
                  </a:lnTo>
                  <a:lnTo>
                    <a:pt x="90" y="128"/>
                  </a:lnTo>
                  <a:lnTo>
                    <a:pt x="90" y="128"/>
                  </a:lnTo>
                  <a:lnTo>
                    <a:pt x="86" y="152"/>
                  </a:lnTo>
                  <a:lnTo>
                    <a:pt x="84" y="180"/>
                  </a:lnTo>
                  <a:lnTo>
                    <a:pt x="84" y="180"/>
                  </a:lnTo>
                  <a:lnTo>
                    <a:pt x="82" y="228"/>
                  </a:lnTo>
                  <a:lnTo>
                    <a:pt x="94" y="244"/>
                  </a:lnTo>
                  <a:lnTo>
                    <a:pt x="94" y="244"/>
                  </a:lnTo>
                  <a:lnTo>
                    <a:pt x="82" y="244"/>
                  </a:lnTo>
                  <a:lnTo>
                    <a:pt x="82" y="244"/>
                  </a:lnTo>
                  <a:close/>
                  <a:moveTo>
                    <a:pt x="130" y="450"/>
                  </a:moveTo>
                  <a:lnTo>
                    <a:pt x="130" y="450"/>
                  </a:lnTo>
                  <a:lnTo>
                    <a:pt x="126" y="458"/>
                  </a:lnTo>
                  <a:lnTo>
                    <a:pt x="126" y="458"/>
                  </a:lnTo>
                  <a:lnTo>
                    <a:pt x="124" y="462"/>
                  </a:lnTo>
                  <a:lnTo>
                    <a:pt x="124" y="462"/>
                  </a:lnTo>
                  <a:lnTo>
                    <a:pt x="124" y="464"/>
                  </a:lnTo>
                  <a:lnTo>
                    <a:pt x="124" y="464"/>
                  </a:lnTo>
                  <a:lnTo>
                    <a:pt x="124" y="466"/>
                  </a:lnTo>
                  <a:lnTo>
                    <a:pt x="124" y="466"/>
                  </a:lnTo>
                  <a:lnTo>
                    <a:pt x="122" y="474"/>
                  </a:lnTo>
                  <a:lnTo>
                    <a:pt x="122" y="474"/>
                  </a:lnTo>
                  <a:lnTo>
                    <a:pt x="120" y="488"/>
                  </a:lnTo>
                  <a:lnTo>
                    <a:pt x="120" y="488"/>
                  </a:lnTo>
                  <a:lnTo>
                    <a:pt x="120" y="494"/>
                  </a:lnTo>
                  <a:lnTo>
                    <a:pt x="120" y="494"/>
                  </a:lnTo>
                  <a:lnTo>
                    <a:pt x="120" y="494"/>
                  </a:lnTo>
                  <a:lnTo>
                    <a:pt x="118" y="492"/>
                  </a:lnTo>
                  <a:lnTo>
                    <a:pt x="118" y="492"/>
                  </a:lnTo>
                  <a:lnTo>
                    <a:pt x="114" y="482"/>
                  </a:lnTo>
                  <a:lnTo>
                    <a:pt x="114" y="482"/>
                  </a:lnTo>
                  <a:lnTo>
                    <a:pt x="112" y="476"/>
                  </a:lnTo>
                  <a:lnTo>
                    <a:pt x="112" y="476"/>
                  </a:lnTo>
                  <a:lnTo>
                    <a:pt x="112" y="472"/>
                  </a:lnTo>
                  <a:lnTo>
                    <a:pt x="112" y="472"/>
                  </a:lnTo>
                  <a:lnTo>
                    <a:pt x="112" y="458"/>
                  </a:lnTo>
                  <a:lnTo>
                    <a:pt x="112" y="458"/>
                  </a:lnTo>
                  <a:lnTo>
                    <a:pt x="114" y="446"/>
                  </a:lnTo>
                  <a:lnTo>
                    <a:pt x="114" y="446"/>
                  </a:lnTo>
                  <a:lnTo>
                    <a:pt x="114" y="440"/>
                  </a:lnTo>
                  <a:lnTo>
                    <a:pt x="114" y="440"/>
                  </a:lnTo>
                  <a:lnTo>
                    <a:pt x="114" y="434"/>
                  </a:lnTo>
                  <a:lnTo>
                    <a:pt x="114" y="434"/>
                  </a:lnTo>
                  <a:lnTo>
                    <a:pt x="114" y="430"/>
                  </a:lnTo>
                  <a:lnTo>
                    <a:pt x="114" y="430"/>
                  </a:lnTo>
                  <a:lnTo>
                    <a:pt x="114" y="424"/>
                  </a:lnTo>
                  <a:lnTo>
                    <a:pt x="114" y="424"/>
                  </a:lnTo>
                  <a:lnTo>
                    <a:pt x="114" y="414"/>
                  </a:lnTo>
                  <a:lnTo>
                    <a:pt x="114" y="414"/>
                  </a:lnTo>
                  <a:lnTo>
                    <a:pt x="116" y="408"/>
                  </a:lnTo>
                  <a:lnTo>
                    <a:pt x="116" y="408"/>
                  </a:lnTo>
                  <a:lnTo>
                    <a:pt x="116" y="400"/>
                  </a:lnTo>
                  <a:lnTo>
                    <a:pt x="116" y="400"/>
                  </a:lnTo>
                  <a:lnTo>
                    <a:pt x="114" y="386"/>
                  </a:lnTo>
                  <a:lnTo>
                    <a:pt x="114" y="386"/>
                  </a:lnTo>
                  <a:lnTo>
                    <a:pt x="114" y="382"/>
                  </a:lnTo>
                  <a:lnTo>
                    <a:pt x="114" y="382"/>
                  </a:lnTo>
                  <a:lnTo>
                    <a:pt x="116" y="382"/>
                  </a:lnTo>
                  <a:lnTo>
                    <a:pt x="116" y="382"/>
                  </a:lnTo>
                  <a:lnTo>
                    <a:pt x="116" y="382"/>
                  </a:lnTo>
                  <a:lnTo>
                    <a:pt x="116" y="388"/>
                  </a:lnTo>
                  <a:lnTo>
                    <a:pt x="116" y="388"/>
                  </a:lnTo>
                  <a:lnTo>
                    <a:pt x="118" y="396"/>
                  </a:lnTo>
                  <a:lnTo>
                    <a:pt x="118" y="396"/>
                  </a:lnTo>
                  <a:lnTo>
                    <a:pt x="118" y="398"/>
                  </a:lnTo>
                  <a:lnTo>
                    <a:pt x="118" y="398"/>
                  </a:lnTo>
                  <a:lnTo>
                    <a:pt x="118" y="402"/>
                  </a:lnTo>
                  <a:lnTo>
                    <a:pt x="118" y="402"/>
                  </a:lnTo>
                  <a:lnTo>
                    <a:pt x="120" y="408"/>
                  </a:lnTo>
                  <a:lnTo>
                    <a:pt x="120" y="408"/>
                  </a:lnTo>
                  <a:lnTo>
                    <a:pt x="124" y="416"/>
                  </a:lnTo>
                  <a:lnTo>
                    <a:pt x="124" y="416"/>
                  </a:lnTo>
                  <a:lnTo>
                    <a:pt x="126" y="424"/>
                  </a:lnTo>
                  <a:lnTo>
                    <a:pt x="126" y="424"/>
                  </a:lnTo>
                  <a:lnTo>
                    <a:pt x="128" y="428"/>
                  </a:lnTo>
                  <a:lnTo>
                    <a:pt x="128" y="428"/>
                  </a:lnTo>
                  <a:lnTo>
                    <a:pt x="128" y="432"/>
                  </a:lnTo>
                  <a:lnTo>
                    <a:pt x="128" y="432"/>
                  </a:lnTo>
                  <a:lnTo>
                    <a:pt x="128" y="438"/>
                  </a:lnTo>
                  <a:lnTo>
                    <a:pt x="128" y="438"/>
                  </a:lnTo>
                  <a:lnTo>
                    <a:pt x="130" y="442"/>
                  </a:lnTo>
                  <a:lnTo>
                    <a:pt x="130" y="442"/>
                  </a:lnTo>
                  <a:lnTo>
                    <a:pt x="130" y="444"/>
                  </a:lnTo>
                  <a:lnTo>
                    <a:pt x="130" y="444"/>
                  </a:lnTo>
                  <a:lnTo>
                    <a:pt x="130" y="448"/>
                  </a:lnTo>
                  <a:lnTo>
                    <a:pt x="130" y="448"/>
                  </a:lnTo>
                  <a:lnTo>
                    <a:pt x="130" y="450"/>
                  </a:lnTo>
                  <a:lnTo>
                    <a:pt x="130" y="450"/>
                  </a:lnTo>
                  <a:close/>
                  <a:moveTo>
                    <a:pt x="150" y="216"/>
                  </a:moveTo>
                  <a:lnTo>
                    <a:pt x="150" y="216"/>
                  </a:lnTo>
                  <a:lnTo>
                    <a:pt x="146" y="218"/>
                  </a:lnTo>
                  <a:lnTo>
                    <a:pt x="142" y="218"/>
                  </a:lnTo>
                  <a:lnTo>
                    <a:pt x="142" y="218"/>
                  </a:lnTo>
                  <a:lnTo>
                    <a:pt x="134" y="222"/>
                  </a:lnTo>
                  <a:lnTo>
                    <a:pt x="134" y="222"/>
                  </a:lnTo>
                  <a:lnTo>
                    <a:pt x="126" y="226"/>
                  </a:lnTo>
                  <a:lnTo>
                    <a:pt x="126" y="226"/>
                  </a:lnTo>
                  <a:lnTo>
                    <a:pt x="118" y="232"/>
                  </a:lnTo>
                  <a:lnTo>
                    <a:pt x="118" y="232"/>
                  </a:lnTo>
                  <a:lnTo>
                    <a:pt x="114" y="234"/>
                  </a:lnTo>
                  <a:lnTo>
                    <a:pt x="114" y="236"/>
                  </a:lnTo>
                  <a:lnTo>
                    <a:pt x="114" y="236"/>
                  </a:lnTo>
                  <a:lnTo>
                    <a:pt x="116" y="238"/>
                  </a:lnTo>
                  <a:lnTo>
                    <a:pt x="116" y="238"/>
                  </a:lnTo>
                  <a:lnTo>
                    <a:pt x="116" y="238"/>
                  </a:lnTo>
                  <a:lnTo>
                    <a:pt x="110" y="240"/>
                  </a:lnTo>
                  <a:lnTo>
                    <a:pt x="110" y="240"/>
                  </a:lnTo>
                  <a:lnTo>
                    <a:pt x="96" y="242"/>
                  </a:lnTo>
                  <a:lnTo>
                    <a:pt x="96" y="242"/>
                  </a:lnTo>
                  <a:lnTo>
                    <a:pt x="106" y="234"/>
                  </a:lnTo>
                  <a:lnTo>
                    <a:pt x="106" y="234"/>
                  </a:lnTo>
                  <a:lnTo>
                    <a:pt x="112" y="228"/>
                  </a:lnTo>
                  <a:lnTo>
                    <a:pt x="112" y="228"/>
                  </a:lnTo>
                  <a:lnTo>
                    <a:pt x="112" y="198"/>
                  </a:lnTo>
                  <a:lnTo>
                    <a:pt x="112" y="198"/>
                  </a:lnTo>
                  <a:lnTo>
                    <a:pt x="114" y="152"/>
                  </a:lnTo>
                  <a:lnTo>
                    <a:pt x="114" y="152"/>
                  </a:lnTo>
                  <a:lnTo>
                    <a:pt x="112" y="122"/>
                  </a:lnTo>
                  <a:lnTo>
                    <a:pt x="112" y="122"/>
                  </a:lnTo>
                  <a:lnTo>
                    <a:pt x="110" y="106"/>
                  </a:lnTo>
                  <a:lnTo>
                    <a:pt x="106" y="98"/>
                  </a:lnTo>
                  <a:lnTo>
                    <a:pt x="110" y="94"/>
                  </a:lnTo>
                  <a:lnTo>
                    <a:pt x="110" y="94"/>
                  </a:lnTo>
                  <a:lnTo>
                    <a:pt x="118" y="104"/>
                  </a:lnTo>
                  <a:lnTo>
                    <a:pt x="118" y="104"/>
                  </a:lnTo>
                  <a:lnTo>
                    <a:pt x="120" y="102"/>
                  </a:lnTo>
                  <a:lnTo>
                    <a:pt x="120" y="102"/>
                  </a:lnTo>
                  <a:lnTo>
                    <a:pt x="126" y="90"/>
                  </a:lnTo>
                  <a:lnTo>
                    <a:pt x="126" y="90"/>
                  </a:lnTo>
                  <a:lnTo>
                    <a:pt x="126" y="88"/>
                  </a:lnTo>
                  <a:lnTo>
                    <a:pt x="126" y="88"/>
                  </a:lnTo>
                  <a:lnTo>
                    <a:pt x="122" y="98"/>
                  </a:lnTo>
                  <a:lnTo>
                    <a:pt x="122" y="98"/>
                  </a:lnTo>
                  <a:lnTo>
                    <a:pt x="118" y="104"/>
                  </a:lnTo>
                  <a:lnTo>
                    <a:pt x="118" y="104"/>
                  </a:lnTo>
                  <a:lnTo>
                    <a:pt x="116" y="100"/>
                  </a:lnTo>
                  <a:lnTo>
                    <a:pt x="116" y="100"/>
                  </a:lnTo>
                  <a:lnTo>
                    <a:pt x="106" y="88"/>
                  </a:lnTo>
                  <a:lnTo>
                    <a:pt x="106" y="88"/>
                  </a:lnTo>
                  <a:lnTo>
                    <a:pt x="104" y="86"/>
                  </a:lnTo>
                  <a:lnTo>
                    <a:pt x="104" y="86"/>
                  </a:lnTo>
                  <a:lnTo>
                    <a:pt x="110" y="82"/>
                  </a:lnTo>
                  <a:lnTo>
                    <a:pt x="110" y="82"/>
                  </a:lnTo>
                  <a:lnTo>
                    <a:pt x="114" y="80"/>
                  </a:lnTo>
                  <a:lnTo>
                    <a:pt x="114" y="80"/>
                  </a:lnTo>
                  <a:lnTo>
                    <a:pt x="118" y="78"/>
                  </a:lnTo>
                  <a:lnTo>
                    <a:pt x="120" y="76"/>
                  </a:lnTo>
                  <a:lnTo>
                    <a:pt x="120" y="76"/>
                  </a:lnTo>
                  <a:lnTo>
                    <a:pt x="126" y="70"/>
                  </a:lnTo>
                  <a:lnTo>
                    <a:pt x="126" y="70"/>
                  </a:lnTo>
                  <a:lnTo>
                    <a:pt x="126" y="82"/>
                  </a:lnTo>
                  <a:lnTo>
                    <a:pt x="126" y="82"/>
                  </a:lnTo>
                  <a:lnTo>
                    <a:pt x="126" y="100"/>
                  </a:lnTo>
                  <a:lnTo>
                    <a:pt x="126" y="100"/>
                  </a:lnTo>
                  <a:lnTo>
                    <a:pt x="124" y="128"/>
                  </a:lnTo>
                  <a:lnTo>
                    <a:pt x="124" y="128"/>
                  </a:lnTo>
                  <a:lnTo>
                    <a:pt x="124" y="146"/>
                  </a:lnTo>
                  <a:lnTo>
                    <a:pt x="126" y="160"/>
                  </a:lnTo>
                  <a:lnTo>
                    <a:pt x="126" y="160"/>
                  </a:lnTo>
                  <a:lnTo>
                    <a:pt x="130" y="172"/>
                  </a:lnTo>
                  <a:lnTo>
                    <a:pt x="136" y="184"/>
                  </a:lnTo>
                  <a:lnTo>
                    <a:pt x="136" y="184"/>
                  </a:lnTo>
                  <a:lnTo>
                    <a:pt x="140" y="188"/>
                  </a:lnTo>
                  <a:lnTo>
                    <a:pt x="142" y="192"/>
                  </a:lnTo>
                  <a:lnTo>
                    <a:pt x="142" y="192"/>
                  </a:lnTo>
                  <a:lnTo>
                    <a:pt x="152" y="202"/>
                  </a:lnTo>
                  <a:lnTo>
                    <a:pt x="152" y="202"/>
                  </a:lnTo>
                  <a:lnTo>
                    <a:pt x="150" y="204"/>
                  </a:lnTo>
                  <a:lnTo>
                    <a:pt x="152" y="206"/>
                  </a:lnTo>
                  <a:lnTo>
                    <a:pt x="152" y="206"/>
                  </a:lnTo>
                  <a:lnTo>
                    <a:pt x="156" y="208"/>
                  </a:lnTo>
                  <a:lnTo>
                    <a:pt x="156" y="208"/>
                  </a:lnTo>
                  <a:lnTo>
                    <a:pt x="156" y="212"/>
                  </a:lnTo>
                  <a:lnTo>
                    <a:pt x="156" y="212"/>
                  </a:lnTo>
                  <a:lnTo>
                    <a:pt x="150" y="216"/>
                  </a:lnTo>
                  <a:lnTo>
                    <a:pt x="150" y="216"/>
                  </a:lnTo>
                  <a:close/>
                  <a:moveTo>
                    <a:pt x="174" y="232"/>
                  </a:moveTo>
                  <a:lnTo>
                    <a:pt x="174" y="232"/>
                  </a:lnTo>
                  <a:lnTo>
                    <a:pt x="174" y="232"/>
                  </a:lnTo>
                  <a:lnTo>
                    <a:pt x="174" y="232"/>
                  </a:lnTo>
                  <a:lnTo>
                    <a:pt x="172" y="232"/>
                  </a:lnTo>
                  <a:lnTo>
                    <a:pt x="172" y="232"/>
                  </a:lnTo>
                  <a:lnTo>
                    <a:pt x="172" y="232"/>
                  </a:lnTo>
                  <a:lnTo>
                    <a:pt x="172" y="232"/>
                  </a:lnTo>
                  <a:lnTo>
                    <a:pt x="172" y="232"/>
                  </a:lnTo>
                  <a:lnTo>
                    <a:pt x="166" y="224"/>
                  </a:lnTo>
                  <a:lnTo>
                    <a:pt x="166" y="224"/>
                  </a:lnTo>
                  <a:lnTo>
                    <a:pt x="158" y="214"/>
                  </a:lnTo>
                  <a:lnTo>
                    <a:pt x="158" y="214"/>
                  </a:lnTo>
                  <a:lnTo>
                    <a:pt x="158" y="212"/>
                  </a:lnTo>
                  <a:lnTo>
                    <a:pt x="158" y="212"/>
                  </a:lnTo>
                  <a:lnTo>
                    <a:pt x="170" y="222"/>
                  </a:lnTo>
                  <a:lnTo>
                    <a:pt x="170" y="222"/>
                  </a:lnTo>
                  <a:lnTo>
                    <a:pt x="176" y="232"/>
                  </a:lnTo>
                  <a:lnTo>
                    <a:pt x="176" y="232"/>
                  </a:lnTo>
                  <a:lnTo>
                    <a:pt x="174" y="232"/>
                  </a:lnTo>
                  <a:lnTo>
                    <a:pt x="174" y="232"/>
                  </a:lnTo>
                  <a:close/>
                  <a:moveTo>
                    <a:pt x="192" y="172"/>
                  </a:moveTo>
                  <a:lnTo>
                    <a:pt x="192" y="172"/>
                  </a:lnTo>
                  <a:lnTo>
                    <a:pt x="190" y="178"/>
                  </a:lnTo>
                  <a:lnTo>
                    <a:pt x="190" y="178"/>
                  </a:lnTo>
                  <a:lnTo>
                    <a:pt x="188" y="182"/>
                  </a:lnTo>
                  <a:lnTo>
                    <a:pt x="188" y="182"/>
                  </a:lnTo>
                  <a:lnTo>
                    <a:pt x="188" y="184"/>
                  </a:lnTo>
                  <a:lnTo>
                    <a:pt x="188" y="184"/>
                  </a:lnTo>
                  <a:lnTo>
                    <a:pt x="186" y="186"/>
                  </a:lnTo>
                  <a:lnTo>
                    <a:pt x="186" y="184"/>
                  </a:lnTo>
                  <a:lnTo>
                    <a:pt x="186" y="184"/>
                  </a:lnTo>
                  <a:lnTo>
                    <a:pt x="186" y="180"/>
                  </a:lnTo>
                  <a:lnTo>
                    <a:pt x="186" y="180"/>
                  </a:lnTo>
                  <a:lnTo>
                    <a:pt x="186" y="174"/>
                  </a:lnTo>
                  <a:lnTo>
                    <a:pt x="186" y="174"/>
                  </a:lnTo>
                  <a:lnTo>
                    <a:pt x="186" y="168"/>
                  </a:lnTo>
                  <a:lnTo>
                    <a:pt x="186" y="168"/>
                  </a:lnTo>
                  <a:lnTo>
                    <a:pt x="186" y="164"/>
                  </a:lnTo>
                  <a:lnTo>
                    <a:pt x="186" y="164"/>
                  </a:lnTo>
                  <a:lnTo>
                    <a:pt x="188" y="162"/>
                  </a:lnTo>
                  <a:lnTo>
                    <a:pt x="188" y="162"/>
                  </a:lnTo>
                  <a:lnTo>
                    <a:pt x="190" y="164"/>
                  </a:lnTo>
                  <a:lnTo>
                    <a:pt x="190" y="164"/>
                  </a:lnTo>
                  <a:lnTo>
                    <a:pt x="194" y="168"/>
                  </a:lnTo>
                  <a:lnTo>
                    <a:pt x="194" y="168"/>
                  </a:lnTo>
                  <a:lnTo>
                    <a:pt x="194" y="170"/>
                  </a:lnTo>
                  <a:lnTo>
                    <a:pt x="194" y="170"/>
                  </a:lnTo>
                  <a:lnTo>
                    <a:pt x="192" y="172"/>
                  </a:lnTo>
                  <a:lnTo>
                    <a:pt x="192" y="172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9525">
              <a:noFill/>
              <a:round/>
              <a:headEnd/>
              <a:tailEnd/>
            </a:ln>
            <a:effectLst>
              <a:reflection blurRad="6350" stA="52000" endA="300" endPos="35000" dir="5400000" sy="-100000" algn="bl" rotWithShape="0"/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TextBox 19"/>
            <p:cNvSpPr txBox="1"/>
            <p:nvPr/>
          </p:nvSpPr>
          <p:spPr>
            <a:xfrm>
              <a:off x="5257800" y="4795837"/>
              <a:ext cx="2667000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400" dirty="0" smtClean="0"/>
                <a:t>Your text here</a:t>
              </a:r>
              <a:endParaRPr lang="en-US" sz="2400" dirty="0"/>
            </a:p>
          </p:txBody>
        </p:sp>
      </p:grpSp>
      <p:grpSp>
        <p:nvGrpSpPr>
          <p:cNvPr id="28" name="Group 27"/>
          <p:cNvGrpSpPr/>
          <p:nvPr/>
        </p:nvGrpSpPr>
        <p:grpSpPr>
          <a:xfrm>
            <a:off x="152400" y="2509837"/>
            <a:ext cx="2743200" cy="1314450"/>
            <a:chOff x="152400" y="2509837"/>
            <a:chExt cx="2743200" cy="1314450"/>
          </a:xfrm>
        </p:grpSpPr>
        <p:sp>
          <p:nvSpPr>
            <p:cNvPr id="15" name="Freeform 17"/>
            <p:cNvSpPr>
              <a:spLocks noEditPoints="1"/>
            </p:cNvSpPr>
            <p:nvPr/>
          </p:nvSpPr>
          <p:spPr bwMode="auto">
            <a:xfrm>
              <a:off x="2514600" y="2509837"/>
              <a:ext cx="381000" cy="1314450"/>
            </a:xfrm>
            <a:custGeom>
              <a:avLst/>
              <a:gdLst/>
              <a:ahLst/>
              <a:cxnLst>
                <a:cxn ang="0">
                  <a:pos x="174" y="156"/>
                </a:cxn>
                <a:cxn ang="0">
                  <a:pos x="170" y="118"/>
                </a:cxn>
                <a:cxn ang="0">
                  <a:pos x="166" y="100"/>
                </a:cxn>
                <a:cxn ang="0">
                  <a:pos x="152" y="86"/>
                </a:cxn>
                <a:cxn ang="0">
                  <a:pos x="120" y="74"/>
                </a:cxn>
                <a:cxn ang="0">
                  <a:pos x="108" y="66"/>
                </a:cxn>
                <a:cxn ang="0">
                  <a:pos x="102" y="50"/>
                </a:cxn>
                <a:cxn ang="0">
                  <a:pos x="106" y="32"/>
                </a:cxn>
                <a:cxn ang="0">
                  <a:pos x="86" y="2"/>
                </a:cxn>
                <a:cxn ang="0">
                  <a:pos x="52" y="34"/>
                </a:cxn>
                <a:cxn ang="0">
                  <a:pos x="54" y="52"/>
                </a:cxn>
                <a:cxn ang="0">
                  <a:pos x="64" y="72"/>
                </a:cxn>
                <a:cxn ang="0">
                  <a:pos x="62" y="88"/>
                </a:cxn>
                <a:cxn ang="0">
                  <a:pos x="38" y="110"/>
                </a:cxn>
                <a:cxn ang="0">
                  <a:pos x="30" y="120"/>
                </a:cxn>
                <a:cxn ang="0">
                  <a:pos x="26" y="148"/>
                </a:cxn>
                <a:cxn ang="0">
                  <a:pos x="24" y="186"/>
                </a:cxn>
                <a:cxn ang="0">
                  <a:pos x="20" y="206"/>
                </a:cxn>
                <a:cxn ang="0">
                  <a:pos x="18" y="226"/>
                </a:cxn>
                <a:cxn ang="0">
                  <a:pos x="18" y="242"/>
                </a:cxn>
                <a:cxn ang="0">
                  <a:pos x="2" y="272"/>
                </a:cxn>
                <a:cxn ang="0">
                  <a:pos x="4" y="290"/>
                </a:cxn>
                <a:cxn ang="0">
                  <a:pos x="18" y="294"/>
                </a:cxn>
                <a:cxn ang="0">
                  <a:pos x="26" y="354"/>
                </a:cxn>
                <a:cxn ang="0">
                  <a:pos x="40" y="446"/>
                </a:cxn>
                <a:cxn ang="0">
                  <a:pos x="50" y="494"/>
                </a:cxn>
                <a:cxn ang="0">
                  <a:pos x="62" y="526"/>
                </a:cxn>
                <a:cxn ang="0">
                  <a:pos x="64" y="540"/>
                </a:cxn>
                <a:cxn ang="0">
                  <a:pos x="58" y="546"/>
                </a:cxn>
                <a:cxn ang="0">
                  <a:pos x="38" y="548"/>
                </a:cxn>
                <a:cxn ang="0">
                  <a:pos x="30" y="556"/>
                </a:cxn>
                <a:cxn ang="0">
                  <a:pos x="36" y="562"/>
                </a:cxn>
                <a:cxn ang="0">
                  <a:pos x="70" y="564"/>
                </a:cxn>
                <a:cxn ang="0">
                  <a:pos x="86" y="556"/>
                </a:cxn>
                <a:cxn ang="0">
                  <a:pos x="114" y="560"/>
                </a:cxn>
                <a:cxn ang="0">
                  <a:pos x="122" y="558"/>
                </a:cxn>
                <a:cxn ang="0">
                  <a:pos x="120" y="564"/>
                </a:cxn>
                <a:cxn ang="0">
                  <a:pos x="110" y="576"/>
                </a:cxn>
                <a:cxn ang="0">
                  <a:pos x="104" y="584"/>
                </a:cxn>
                <a:cxn ang="0">
                  <a:pos x="152" y="586"/>
                </a:cxn>
                <a:cxn ang="0">
                  <a:pos x="160" y="576"/>
                </a:cxn>
                <a:cxn ang="0">
                  <a:pos x="160" y="560"/>
                </a:cxn>
                <a:cxn ang="0">
                  <a:pos x="160" y="546"/>
                </a:cxn>
                <a:cxn ang="0">
                  <a:pos x="154" y="512"/>
                </a:cxn>
                <a:cxn ang="0">
                  <a:pos x="154" y="466"/>
                </a:cxn>
                <a:cxn ang="0">
                  <a:pos x="146" y="394"/>
                </a:cxn>
                <a:cxn ang="0">
                  <a:pos x="142" y="318"/>
                </a:cxn>
                <a:cxn ang="0">
                  <a:pos x="142" y="286"/>
                </a:cxn>
                <a:cxn ang="0">
                  <a:pos x="154" y="272"/>
                </a:cxn>
                <a:cxn ang="0">
                  <a:pos x="162" y="258"/>
                </a:cxn>
                <a:cxn ang="0">
                  <a:pos x="166" y="246"/>
                </a:cxn>
                <a:cxn ang="0">
                  <a:pos x="176" y="208"/>
                </a:cxn>
                <a:cxn ang="0">
                  <a:pos x="106" y="470"/>
                </a:cxn>
                <a:cxn ang="0">
                  <a:pos x="98" y="418"/>
                </a:cxn>
                <a:cxn ang="0">
                  <a:pos x="102" y="414"/>
                </a:cxn>
                <a:cxn ang="0">
                  <a:pos x="108" y="456"/>
                </a:cxn>
                <a:cxn ang="0">
                  <a:pos x="110" y="500"/>
                </a:cxn>
                <a:cxn ang="0">
                  <a:pos x="110" y="514"/>
                </a:cxn>
                <a:cxn ang="0">
                  <a:pos x="112" y="516"/>
                </a:cxn>
                <a:cxn ang="0">
                  <a:pos x="118" y="552"/>
                </a:cxn>
                <a:cxn ang="0">
                  <a:pos x="118" y="542"/>
                </a:cxn>
              </a:cxnLst>
              <a:rect l="0" t="0" r="r" b="b"/>
              <a:pathLst>
                <a:path w="180" h="588">
                  <a:moveTo>
                    <a:pt x="180" y="190"/>
                  </a:moveTo>
                  <a:lnTo>
                    <a:pt x="180" y="190"/>
                  </a:lnTo>
                  <a:lnTo>
                    <a:pt x="180" y="184"/>
                  </a:lnTo>
                  <a:lnTo>
                    <a:pt x="180" y="184"/>
                  </a:lnTo>
                  <a:lnTo>
                    <a:pt x="178" y="176"/>
                  </a:lnTo>
                  <a:lnTo>
                    <a:pt x="178" y="176"/>
                  </a:lnTo>
                  <a:lnTo>
                    <a:pt x="176" y="168"/>
                  </a:lnTo>
                  <a:lnTo>
                    <a:pt x="176" y="168"/>
                  </a:lnTo>
                  <a:lnTo>
                    <a:pt x="176" y="162"/>
                  </a:lnTo>
                  <a:lnTo>
                    <a:pt x="176" y="162"/>
                  </a:lnTo>
                  <a:lnTo>
                    <a:pt x="174" y="156"/>
                  </a:lnTo>
                  <a:lnTo>
                    <a:pt x="174" y="156"/>
                  </a:lnTo>
                  <a:lnTo>
                    <a:pt x="174" y="152"/>
                  </a:lnTo>
                  <a:lnTo>
                    <a:pt x="174" y="152"/>
                  </a:lnTo>
                  <a:lnTo>
                    <a:pt x="174" y="144"/>
                  </a:lnTo>
                  <a:lnTo>
                    <a:pt x="174" y="144"/>
                  </a:lnTo>
                  <a:lnTo>
                    <a:pt x="174" y="138"/>
                  </a:lnTo>
                  <a:lnTo>
                    <a:pt x="174" y="138"/>
                  </a:lnTo>
                  <a:lnTo>
                    <a:pt x="172" y="128"/>
                  </a:lnTo>
                  <a:lnTo>
                    <a:pt x="172" y="128"/>
                  </a:lnTo>
                  <a:lnTo>
                    <a:pt x="170" y="122"/>
                  </a:lnTo>
                  <a:lnTo>
                    <a:pt x="170" y="122"/>
                  </a:lnTo>
                  <a:lnTo>
                    <a:pt x="170" y="118"/>
                  </a:lnTo>
                  <a:lnTo>
                    <a:pt x="170" y="118"/>
                  </a:lnTo>
                  <a:lnTo>
                    <a:pt x="170" y="114"/>
                  </a:lnTo>
                  <a:lnTo>
                    <a:pt x="170" y="114"/>
                  </a:lnTo>
                  <a:lnTo>
                    <a:pt x="168" y="112"/>
                  </a:lnTo>
                  <a:lnTo>
                    <a:pt x="168" y="112"/>
                  </a:lnTo>
                  <a:lnTo>
                    <a:pt x="168" y="110"/>
                  </a:lnTo>
                  <a:lnTo>
                    <a:pt x="168" y="110"/>
                  </a:lnTo>
                  <a:lnTo>
                    <a:pt x="168" y="108"/>
                  </a:lnTo>
                  <a:lnTo>
                    <a:pt x="168" y="108"/>
                  </a:lnTo>
                  <a:lnTo>
                    <a:pt x="168" y="104"/>
                  </a:lnTo>
                  <a:lnTo>
                    <a:pt x="168" y="104"/>
                  </a:lnTo>
                  <a:lnTo>
                    <a:pt x="166" y="100"/>
                  </a:lnTo>
                  <a:lnTo>
                    <a:pt x="166" y="100"/>
                  </a:lnTo>
                  <a:lnTo>
                    <a:pt x="166" y="96"/>
                  </a:lnTo>
                  <a:lnTo>
                    <a:pt x="166" y="96"/>
                  </a:lnTo>
                  <a:lnTo>
                    <a:pt x="164" y="94"/>
                  </a:lnTo>
                  <a:lnTo>
                    <a:pt x="164" y="94"/>
                  </a:lnTo>
                  <a:lnTo>
                    <a:pt x="160" y="90"/>
                  </a:lnTo>
                  <a:lnTo>
                    <a:pt x="160" y="90"/>
                  </a:lnTo>
                  <a:lnTo>
                    <a:pt x="158" y="90"/>
                  </a:lnTo>
                  <a:lnTo>
                    <a:pt x="158" y="90"/>
                  </a:lnTo>
                  <a:lnTo>
                    <a:pt x="156" y="88"/>
                  </a:lnTo>
                  <a:lnTo>
                    <a:pt x="156" y="88"/>
                  </a:lnTo>
                  <a:lnTo>
                    <a:pt x="152" y="86"/>
                  </a:lnTo>
                  <a:lnTo>
                    <a:pt x="152" y="86"/>
                  </a:lnTo>
                  <a:lnTo>
                    <a:pt x="148" y="86"/>
                  </a:lnTo>
                  <a:lnTo>
                    <a:pt x="148" y="86"/>
                  </a:lnTo>
                  <a:lnTo>
                    <a:pt x="140" y="82"/>
                  </a:lnTo>
                  <a:lnTo>
                    <a:pt x="140" y="82"/>
                  </a:lnTo>
                  <a:lnTo>
                    <a:pt x="128" y="78"/>
                  </a:lnTo>
                  <a:lnTo>
                    <a:pt x="128" y="78"/>
                  </a:lnTo>
                  <a:lnTo>
                    <a:pt x="122" y="76"/>
                  </a:lnTo>
                  <a:lnTo>
                    <a:pt x="122" y="76"/>
                  </a:lnTo>
                  <a:lnTo>
                    <a:pt x="120" y="74"/>
                  </a:lnTo>
                  <a:lnTo>
                    <a:pt x="120" y="74"/>
                  </a:lnTo>
                  <a:lnTo>
                    <a:pt x="120" y="74"/>
                  </a:lnTo>
                  <a:lnTo>
                    <a:pt x="120" y="74"/>
                  </a:lnTo>
                  <a:lnTo>
                    <a:pt x="118" y="74"/>
                  </a:lnTo>
                  <a:lnTo>
                    <a:pt x="118" y="74"/>
                  </a:lnTo>
                  <a:lnTo>
                    <a:pt x="118" y="72"/>
                  </a:lnTo>
                  <a:lnTo>
                    <a:pt x="118" y="72"/>
                  </a:lnTo>
                  <a:lnTo>
                    <a:pt x="114" y="70"/>
                  </a:lnTo>
                  <a:lnTo>
                    <a:pt x="114" y="70"/>
                  </a:lnTo>
                  <a:lnTo>
                    <a:pt x="112" y="68"/>
                  </a:lnTo>
                  <a:lnTo>
                    <a:pt x="112" y="68"/>
                  </a:lnTo>
                  <a:lnTo>
                    <a:pt x="110" y="66"/>
                  </a:lnTo>
                  <a:lnTo>
                    <a:pt x="110" y="66"/>
                  </a:lnTo>
                  <a:lnTo>
                    <a:pt x="108" y="66"/>
                  </a:lnTo>
                  <a:lnTo>
                    <a:pt x="108" y="66"/>
                  </a:lnTo>
                  <a:lnTo>
                    <a:pt x="106" y="66"/>
                  </a:lnTo>
                  <a:lnTo>
                    <a:pt x="106" y="66"/>
                  </a:lnTo>
                  <a:lnTo>
                    <a:pt x="104" y="62"/>
                  </a:lnTo>
                  <a:lnTo>
                    <a:pt x="104" y="62"/>
                  </a:lnTo>
                  <a:lnTo>
                    <a:pt x="104" y="60"/>
                  </a:lnTo>
                  <a:lnTo>
                    <a:pt x="104" y="60"/>
                  </a:lnTo>
                  <a:lnTo>
                    <a:pt x="102" y="60"/>
                  </a:lnTo>
                  <a:lnTo>
                    <a:pt x="102" y="60"/>
                  </a:lnTo>
                  <a:lnTo>
                    <a:pt x="102" y="58"/>
                  </a:lnTo>
                  <a:lnTo>
                    <a:pt x="102" y="58"/>
                  </a:lnTo>
                  <a:lnTo>
                    <a:pt x="102" y="50"/>
                  </a:lnTo>
                  <a:lnTo>
                    <a:pt x="102" y="50"/>
                  </a:lnTo>
                  <a:lnTo>
                    <a:pt x="102" y="50"/>
                  </a:lnTo>
                  <a:lnTo>
                    <a:pt x="102" y="50"/>
                  </a:lnTo>
                  <a:lnTo>
                    <a:pt x="104" y="48"/>
                  </a:lnTo>
                  <a:lnTo>
                    <a:pt x="104" y="48"/>
                  </a:lnTo>
                  <a:lnTo>
                    <a:pt x="106" y="46"/>
                  </a:lnTo>
                  <a:lnTo>
                    <a:pt x="106" y="46"/>
                  </a:lnTo>
                  <a:lnTo>
                    <a:pt x="106" y="42"/>
                  </a:lnTo>
                  <a:lnTo>
                    <a:pt x="106" y="42"/>
                  </a:lnTo>
                  <a:lnTo>
                    <a:pt x="106" y="36"/>
                  </a:lnTo>
                  <a:lnTo>
                    <a:pt x="106" y="36"/>
                  </a:lnTo>
                  <a:lnTo>
                    <a:pt x="106" y="32"/>
                  </a:lnTo>
                  <a:lnTo>
                    <a:pt x="106" y="32"/>
                  </a:lnTo>
                  <a:lnTo>
                    <a:pt x="106" y="30"/>
                  </a:lnTo>
                  <a:lnTo>
                    <a:pt x="106" y="30"/>
                  </a:lnTo>
                  <a:lnTo>
                    <a:pt x="104" y="30"/>
                  </a:lnTo>
                  <a:lnTo>
                    <a:pt x="104" y="30"/>
                  </a:lnTo>
                  <a:lnTo>
                    <a:pt x="102" y="28"/>
                  </a:lnTo>
                  <a:lnTo>
                    <a:pt x="102" y="28"/>
                  </a:lnTo>
                  <a:lnTo>
                    <a:pt x="102" y="20"/>
                  </a:lnTo>
                  <a:lnTo>
                    <a:pt x="102" y="20"/>
                  </a:lnTo>
                  <a:lnTo>
                    <a:pt x="98" y="12"/>
                  </a:lnTo>
                  <a:lnTo>
                    <a:pt x="94" y="8"/>
                  </a:lnTo>
                  <a:lnTo>
                    <a:pt x="86" y="2"/>
                  </a:lnTo>
                  <a:lnTo>
                    <a:pt x="86" y="2"/>
                  </a:lnTo>
                  <a:lnTo>
                    <a:pt x="80" y="0"/>
                  </a:lnTo>
                  <a:lnTo>
                    <a:pt x="74" y="0"/>
                  </a:lnTo>
                  <a:lnTo>
                    <a:pt x="66" y="4"/>
                  </a:lnTo>
                  <a:lnTo>
                    <a:pt x="66" y="4"/>
                  </a:lnTo>
                  <a:lnTo>
                    <a:pt x="58" y="8"/>
                  </a:lnTo>
                  <a:lnTo>
                    <a:pt x="54" y="12"/>
                  </a:lnTo>
                  <a:lnTo>
                    <a:pt x="50" y="16"/>
                  </a:lnTo>
                  <a:lnTo>
                    <a:pt x="50" y="16"/>
                  </a:lnTo>
                  <a:lnTo>
                    <a:pt x="50" y="22"/>
                  </a:lnTo>
                  <a:lnTo>
                    <a:pt x="50" y="26"/>
                  </a:lnTo>
                  <a:lnTo>
                    <a:pt x="52" y="34"/>
                  </a:lnTo>
                  <a:lnTo>
                    <a:pt x="52" y="34"/>
                  </a:lnTo>
                  <a:lnTo>
                    <a:pt x="52" y="36"/>
                  </a:lnTo>
                  <a:lnTo>
                    <a:pt x="52" y="36"/>
                  </a:lnTo>
                  <a:lnTo>
                    <a:pt x="52" y="36"/>
                  </a:lnTo>
                  <a:lnTo>
                    <a:pt x="50" y="38"/>
                  </a:lnTo>
                  <a:lnTo>
                    <a:pt x="50" y="38"/>
                  </a:lnTo>
                  <a:lnTo>
                    <a:pt x="50" y="40"/>
                  </a:lnTo>
                  <a:lnTo>
                    <a:pt x="50" y="40"/>
                  </a:lnTo>
                  <a:lnTo>
                    <a:pt x="52" y="46"/>
                  </a:lnTo>
                  <a:lnTo>
                    <a:pt x="52" y="46"/>
                  </a:lnTo>
                  <a:lnTo>
                    <a:pt x="52" y="50"/>
                  </a:lnTo>
                  <a:lnTo>
                    <a:pt x="52" y="50"/>
                  </a:lnTo>
                  <a:lnTo>
                    <a:pt x="54" y="52"/>
                  </a:lnTo>
                  <a:lnTo>
                    <a:pt x="54" y="52"/>
                  </a:lnTo>
                  <a:lnTo>
                    <a:pt x="56" y="54"/>
                  </a:lnTo>
                  <a:lnTo>
                    <a:pt x="56" y="54"/>
                  </a:lnTo>
                  <a:lnTo>
                    <a:pt x="56" y="56"/>
                  </a:lnTo>
                  <a:lnTo>
                    <a:pt x="56" y="56"/>
                  </a:lnTo>
                  <a:lnTo>
                    <a:pt x="58" y="60"/>
                  </a:lnTo>
                  <a:lnTo>
                    <a:pt x="58" y="60"/>
                  </a:lnTo>
                  <a:lnTo>
                    <a:pt x="60" y="66"/>
                  </a:lnTo>
                  <a:lnTo>
                    <a:pt x="60" y="66"/>
                  </a:lnTo>
                  <a:lnTo>
                    <a:pt x="62" y="70"/>
                  </a:lnTo>
                  <a:lnTo>
                    <a:pt x="62" y="70"/>
                  </a:lnTo>
                  <a:lnTo>
                    <a:pt x="64" y="72"/>
                  </a:lnTo>
                  <a:lnTo>
                    <a:pt x="64" y="72"/>
                  </a:lnTo>
                  <a:lnTo>
                    <a:pt x="66" y="76"/>
                  </a:lnTo>
                  <a:lnTo>
                    <a:pt x="66" y="76"/>
                  </a:lnTo>
                  <a:lnTo>
                    <a:pt x="66" y="76"/>
                  </a:lnTo>
                  <a:lnTo>
                    <a:pt x="66" y="76"/>
                  </a:lnTo>
                  <a:lnTo>
                    <a:pt x="64" y="80"/>
                  </a:lnTo>
                  <a:lnTo>
                    <a:pt x="64" y="80"/>
                  </a:lnTo>
                  <a:lnTo>
                    <a:pt x="62" y="84"/>
                  </a:lnTo>
                  <a:lnTo>
                    <a:pt x="62" y="84"/>
                  </a:lnTo>
                  <a:lnTo>
                    <a:pt x="62" y="88"/>
                  </a:lnTo>
                  <a:lnTo>
                    <a:pt x="62" y="88"/>
                  </a:lnTo>
                  <a:lnTo>
                    <a:pt x="62" y="88"/>
                  </a:lnTo>
                  <a:lnTo>
                    <a:pt x="62" y="88"/>
                  </a:lnTo>
                  <a:lnTo>
                    <a:pt x="60" y="90"/>
                  </a:lnTo>
                  <a:lnTo>
                    <a:pt x="60" y="90"/>
                  </a:lnTo>
                  <a:lnTo>
                    <a:pt x="56" y="92"/>
                  </a:lnTo>
                  <a:lnTo>
                    <a:pt x="56" y="92"/>
                  </a:lnTo>
                  <a:lnTo>
                    <a:pt x="50" y="98"/>
                  </a:lnTo>
                  <a:lnTo>
                    <a:pt x="50" y="98"/>
                  </a:lnTo>
                  <a:lnTo>
                    <a:pt x="44" y="104"/>
                  </a:lnTo>
                  <a:lnTo>
                    <a:pt x="44" y="104"/>
                  </a:lnTo>
                  <a:lnTo>
                    <a:pt x="40" y="108"/>
                  </a:lnTo>
                  <a:lnTo>
                    <a:pt x="40" y="108"/>
                  </a:lnTo>
                  <a:lnTo>
                    <a:pt x="38" y="110"/>
                  </a:lnTo>
                  <a:lnTo>
                    <a:pt x="38" y="110"/>
                  </a:lnTo>
                  <a:lnTo>
                    <a:pt x="36" y="110"/>
                  </a:lnTo>
                  <a:lnTo>
                    <a:pt x="36" y="110"/>
                  </a:lnTo>
                  <a:lnTo>
                    <a:pt x="34" y="112"/>
                  </a:lnTo>
                  <a:lnTo>
                    <a:pt x="34" y="112"/>
                  </a:lnTo>
                  <a:lnTo>
                    <a:pt x="32" y="114"/>
                  </a:lnTo>
                  <a:lnTo>
                    <a:pt x="32" y="114"/>
                  </a:lnTo>
                  <a:lnTo>
                    <a:pt x="32" y="116"/>
                  </a:lnTo>
                  <a:lnTo>
                    <a:pt x="32" y="116"/>
                  </a:lnTo>
                  <a:lnTo>
                    <a:pt x="30" y="118"/>
                  </a:lnTo>
                  <a:lnTo>
                    <a:pt x="30" y="118"/>
                  </a:lnTo>
                  <a:lnTo>
                    <a:pt x="30" y="120"/>
                  </a:lnTo>
                  <a:lnTo>
                    <a:pt x="30" y="120"/>
                  </a:lnTo>
                  <a:lnTo>
                    <a:pt x="28" y="122"/>
                  </a:lnTo>
                  <a:lnTo>
                    <a:pt x="28" y="122"/>
                  </a:lnTo>
                  <a:lnTo>
                    <a:pt x="28" y="128"/>
                  </a:lnTo>
                  <a:lnTo>
                    <a:pt x="28" y="128"/>
                  </a:lnTo>
                  <a:lnTo>
                    <a:pt x="28" y="134"/>
                  </a:lnTo>
                  <a:lnTo>
                    <a:pt x="28" y="134"/>
                  </a:lnTo>
                  <a:lnTo>
                    <a:pt x="28" y="138"/>
                  </a:lnTo>
                  <a:lnTo>
                    <a:pt x="28" y="138"/>
                  </a:lnTo>
                  <a:lnTo>
                    <a:pt x="28" y="142"/>
                  </a:lnTo>
                  <a:lnTo>
                    <a:pt x="28" y="142"/>
                  </a:lnTo>
                  <a:lnTo>
                    <a:pt x="26" y="148"/>
                  </a:lnTo>
                  <a:lnTo>
                    <a:pt x="26" y="148"/>
                  </a:lnTo>
                  <a:lnTo>
                    <a:pt x="26" y="156"/>
                  </a:lnTo>
                  <a:lnTo>
                    <a:pt x="26" y="156"/>
                  </a:lnTo>
                  <a:lnTo>
                    <a:pt x="26" y="160"/>
                  </a:lnTo>
                  <a:lnTo>
                    <a:pt x="26" y="160"/>
                  </a:lnTo>
                  <a:lnTo>
                    <a:pt x="26" y="168"/>
                  </a:lnTo>
                  <a:lnTo>
                    <a:pt x="26" y="168"/>
                  </a:lnTo>
                  <a:lnTo>
                    <a:pt x="26" y="176"/>
                  </a:lnTo>
                  <a:lnTo>
                    <a:pt x="26" y="176"/>
                  </a:lnTo>
                  <a:lnTo>
                    <a:pt x="24" y="182"/>
                  </a:lnTo>
                  <a:lnTo>
                    <a:pt x="24" y="182"/>
                  </a:lnTo>
                  <a:lnTo>
                    <a:pt x="24" y="186"/>
                  </a:lnTo>
                  <a:lnTo>
                    <a:pt x="24" y="186"/>
                  </a:lnTo>
                  <a:lnTo>
                    <a:pt x="24" y="190"/>
                  </a:lnTo>
                  <a:lnTo>
                    <a:pt x="24" y="190"/>
                  </a:lnTo>
                  <a:lnTo>
                    <a:pt x="22" y="194"/>
                  </a:lnTo>
                  <a:lnTo>
                    <a:pt x="22" y="194"/>
                  </a:lnTo>
                  <a:lnTo>
                    <a:pt x="24" y="198"/>
                  </a:lnTo>
                  <a:lnTo>
                    <a:pt x="24" y="198"/>
                  </a:lnTo>
                  <a:lnTo>
                    <a:pt x="22" y="200"/>
                  </a:lnTo>
                  <a:lnTo>
                    <a:pt x="22" y="200"/>
                  </a:lnTo>
                  <a:lnTo>
                    <a:pt x="20" y="202"/>
                  </a:lnTo>
                  <a:lnTo>
                    <a:pt x="20" y="202"/>
                  </a:lnTo>
                  <a:lnTo>
                    <a:pt x="20" y="206"/>
                  </a:lnTo>
                  <a:lnTo>
                    <a:pt x="20" y="206"/>
                  </a:lnTo>
                  <a:lnTo>
                    <a:pt x="20" y="210"/>
                  </a:lnTo>
                  <a:lnTo>
                    <a:pt x="20" y="210"/>
                  </a:lnTo>
                  <a:lnTo>
                    <a:pt x="20" y="212"/>
                  </a:lnTo>
                  <a:lnTo>
                    <a:pt x="20" y="212"/>
                  </a:lnTo>
                  <a:lnTo>
                    <a:pt x="18" y="216"/>
                  </a:lnTo>
                  <a:lnTo>
                    <a:pt x="18" y="216"/>
                  </a:lnTo>
                  <a:lnTo>
                    <a:pt x="16" y="218"/>
                  </a:lnTo>
                  <a:lnTo>
                    <a:pt x="16" y="218"/>
                  </a:lnTo>
                  <a:lnTo>
                    <a:pt x="16" y="222"/>
                  </a:lnTo>
                  <a:lnTo>
                    <a:pt x="16" y="222"/>
                  </a:lnTo>
                  <a:lnTo>
                    <a:pt x="18" y="226"/>
                  </a:lnTo>
                  <a:lnTo>
                    <a:pt x="18" y="226"/>
                  </a:lnTo>
                  <a:lnTo>
                    <a:pt x="20" y="232"/>
                  </a:lnTo>
                  <a:lnTo>
                    <a:pt x="20" y="232"/>
                  </a:lnTo>
                  <a:lnTo>
                    <a:pt x="20" y="232"/>
                  </a:lnTo>
                  <a:lnTo>
                    <a:pt x="20" y="232"/>
                  </a:lnTo>
                  <a:lnTo>
                    <a:pt x="18" y="234"/>
                  </a:lnTo>
                  <a:lnTo>
                    <a:pt x="18" y="234"/>
                  </a:lnTo>
                  <a:lnTo>
                    <a:pt x="18" y="238"/>
                  </a:lnTo>
                  <a:lnTo>
                    <a:pt x="18" y="238"/>
                  </a:lnTo>
                  <a:lnTo>
                    <a:pt x="18" y="240"/>
                  </a:lnTo>
                  <a:lnTo>
                    <a:pt x="18" y="240"/>
                  </a:lnTo>
                  <a:lnTo>
                    <a:pt x="18" y="242"/>
                  </a:lnTo>
                  <a:lnTo>
                    <a:pt x="18" y="242"/>
                  </a:lnTo>
                  <a:lnTo>
                    <a:pt x="18" y="242"/>
                  </a:lnTo>
                  <a:lnTo>
                    <a:pt x="18" y="242"/>
                  </a:lnTo>
                  <a:lnTo>
                    <a:pt x="16" y="244"/>
                  </a:lnTo>
                  <a:lnTo>
                    <a:pt x="16" y="244"/>
                  </a:lnTo>
                  <a:lnTo>
                    <a:pt x="14" y="250"/>
                  </a:lnTo>
                  <a:lnTo>
                    <a:pt x="14" y="250"/>
                  </a:lnTo>
                  <a:lnTo>
                    <a:pt x="10" y="256"/>
                  </a:lnTo>
                  <a:lnTo>
                    <a:pt x="10" y="256"/>
                  </a:lnTo>
                  <a:lnTo>
                    <a:pt x="4" y="264"/>
                  </a:lnTo>
                  <a:lnTo>
                    <a:pt x="4" y="264"/>
                  </a:lnTo>
                  <a:lnTo>
                    <a:pt x="2" y="272"/>
                  </a:lnTo>
                  <a:lnTo>
                    <a:pt x="2" y="272"/>
                  </a:lnTo>
                  <a:lnTo>
                    <a:pt x="0" y="276"/>
                  </a:lnTo>
                  <a:lnTo>
                    <a:pt x="0" y="276"/>
                  </a:lnTo>
                  <a:lnTo>
                    <a:pt x="2" y="282"/>
                  </a:lnTo>
                  <a:lnTo>
                    <a:pt x="2" y="282"/>
                  </a:lnTo>
                  <a:lnTo>
                    <a:pt x="2" y="286"/>
                  </a:lnTo>
                  <a:lnTo>
                    <a:pt x="2" y="286"/>
                  </a:lnTo>
                  <a:lnTo>
                    <a:pt x="0" y="286"/>
                  </a:lnTo>
                  <a:lnTo>
                    <a:pt x="0" y="286"/>
                  </a:lnTo>
                  <a:lnTo>
                    <a:pt x="2" y="288"/>
                  </a:lnTo>
                  <a:lnTo>
                    <a:pt x="2" y="288"/>
                  </a:lnTo>
                  <a:lnTo>
                    <a:pt x="4" y="290"/>
                  </a:lnTo>
                  <a:lnTo>
                    <a:pt x="4" y="290"/>
                  </a:lnTo>
                  <a:lnTo>
                    <a:pt x="6" y="290"/>
                  </a:lnTo>
                  <a:lnTo>
                    <a:pt x="6" y="290"/>
                  </a:lnTo>
                  <a:lnTo>
                    <a:pt x="12" y="288"/>
                  </a:lnTo>
                  <a:lnTo>
                    <a:pt x="12" y="288"/>
                  </a:lnTo>
                  <a:lnTo>
                    <a:pt x="16" y="286"/>
                  </a:lnTo>
                  <a:lnTo>
                    <a:pt x="16" y="286"/>
                  </a:lnTo>
                  <a:lnTo>
                    <a:pt x="18" y="286"/>
                  </a:lnTo>
                  <a:lnTo>
                    <a:pt x="18" y="286"/>
                  </a:lnTo>
                  <a:lnTo>
                    <a:pt x="18" y="288"/>
                  </a:lnTo>
                  <a:lnTo>
                    <a:pt x="18" y="288"/>
                  </a:lnTo>
                  <a:lnTo>
                    <a:pt x="18" y="294"/>
                  </a:lnTo>
                  <a:lnTo>
                    <a:pt x="18" y="294"/>
                  </a:lnTo>
                  <a:lnTo>
                    <a:pt x="18" y="296"/>
                  </a:lnTo>
                  <a:lnTo>
                    <a:pt x="18" y="296"/>
                  </a:lnTo>
                  <a:lnTo>
                    <a:pt x="18" y="300"/>
                  </a:lnTo>
                  <a:lnTo>
                    <a:pt x="18" y="300"/>
                  </a:lnTo>
                  <a:lnTo>
                    <a:pt x="20" y="306"/>
                  </a:lnTo>
                  <a:lnTo>
                    <a:pt x="20" y="306"/>
                  </a:lnTo>
                  <a:lnTo>
                    <a:pt x="22" y="320"/>
                  </a:lnTo>
                  <a:lnTo>
                    <a:pt x="22" y="320"/>
                  </a:lnTo>
                  <a:lnTo>
                    <a:pt x="24" y="334"/>
                  </a:lnTo>
                  <a:lnTo>
                    <a:pt x="24" y="334"/>
                  </a:lnTo>
                  <a:lnTo>
                    <a:pt x="26" y="354"/>
                  </a:lnTo>
                  <a:lnTo>
                    <a:pt x="26" y="354"/>
                  </a:lnTo>
                  <a:lnTo>
                    <a:pt x="28" y="366"/>
                  </a:lnTo>
                  <a:lnTo>
                    <a:pt x="28" y="366"/>
                  </a:lnTo>
                  <a:lnTo>
                    <a:pt x="30" y="388"/>
                  </a:lnTo>
                  <a:lnTo>
                    <a:pt x="30" y="388"/>
                  </a:lnTo>
                  <a:lnTo>
                    <a:pt x="34" y="410"/>
                  </a:lnTo>
                  <a:lnTo>
                    <a:pt x="34" y="410"/>
                  </a:lnTo>
                  <a:lnTo>
                    <a:pt x="36" y="424"/>
                  </a:lnTo>
                  <a:lnTo>
                    <a:pt x="36" y="424"/>
                  </a:lnTo>
                  <a:lnTo>
                    <a:pt x="38" y="436"/>
                  </a:lnTo>
                  <a:lnTo>
                    <a:pt x="38" y="436"/>
                  </a:lnTo>
                  <a:lnTo>
                    <a:pt x="40" y="446"/>
                  </a:lnTo>
                  <a:lnTo>
                    <a:pt x="40" y="446"/>
                  </a:lnTo>
                  <a:lnTo>
                    <a:pt x="42" y="456"/>
                  </a:lnTo>
                  <a:lnTo>
                    <a:pt x="42" y="456"/>
                  </a:lnTo>
                  <a:lnTo>
                    <a:pt x="46" y="464"/>
                  </a:lnTo>
                  <a:lnTo>
                    <a:pt x="46" y="464"/>
                  </a:lnTo>
                  <a:lnTo>
                    <a:pt x="48" y="470"/>
                  </a:lnTo>
                  <a:lnTo>
                    <a:pt x="48" y="470"/>
                  </a:lnTo>
                  <a:lnTo>
                    <a:pt x="48" y="474"/>
                  </a:lnTo>
                  <a:lnTo>
                    <a:pt x="48" y="474"/>
                  </a:lnTo>
                  <a:lnTo>
                    <a:pt x="50" y="484"/>
                  </a:lnTo>
                  <a:lnTo>
                    <a:pt x="50" y="484"/>
                  </a:lnTo>
                  <a:lnTo>
                    <a:pt x="50" y="494"/>
                  </a:lnTo>
                  <a:lnTo>
                    <a:pt x="50" y="494"/>
                  </a:lnTo>
                  <a:lnTo>
                    <a:pt x="52" y="502"/>
                  </a:lnTo>
                  <a:lnTo>
                    <a:pt x="52" y="502"/>
                  </a:lnTo>
                  <a:lnTo>
                    <a:pt x="54" y="510"/>
                  </a:lnTo>
                  <a:lnTo>
                    <a:pt x="54" y="510"/>
                  </a:lnTo>
                  <a:lnTo>
                    <a:pt x="56" y="516"/>
                  </a:lnTo>
                  <a:lnTo>
                    <a:pt x="56" y="516"/>
                  </a:lnTo>
                  <a:lnTo>
                    <a:pt x="58" y="520"/>
                  </a:lnTo>
                  <a:lnTo>
                    <a:pt x="58" y="520"/>
                  </a:lnTo>
                  <a:lnTo>
                    <a:pt x="62" y="524"/>
                  </a:lnTo>
                  <a:lnTo>
                    <a:pt x="62" y="524"/>
                  </a:lnTo>
                  <a:lnTo>
                    <a:pt x="62" y="526"/>
                  </a:lnTo>
                  <a:lnTo>
                    <a:pt x="62" y="526"/>
                  </a:lnTo>
                  <a:lnTo>
                    <a:pt x="62" y="528"/>
                  </a:lnTo>
                  <a:lnTo>
                    <a:pt x="62" y="528"/>
                  </a:lnTo>
                  <a:lnTo>
                    <a:pt x="62" y="530"/>
                  </a:lnTo>
                  <a:lnTo>
                    <a:pt x="62" y="530"/>
                  </a:lnTo>
                  <a:lnTo>
                    <a:pt x="62" y="532"/>
                  </a:lnTo>
                  <a:lnTo>
                    <a:pt x="62" y="532"/>
                  </a:lnTo>
                  <a:lnTo>
                    <a:pt x="64" y="538"/>
                  </a:lnTo>
                  <a:lnTo>
                    <a:pt x="64" y="538"/>
                  </a:lnTo>
                  <a:lnTo>
                    <a:pt x="64" y="538"/>
                  </a:lnTo>
                  <a:lnTo>
                    <a:pt x="64" y="538"/>
                  </a:lnTo>
                  <a:lnTo>
                    <a:pt x="64" y="540"/>
                  </a:lnTo>
                  <a:lnTo>
                    <a:pt x="64" y="540"/>
                  </a:lnTo>
                  <a:lnTo>
                    <a:pt x="64" y="540"/>
                  </a:lnTo>
                  <a:lnTo>
                    <a:pt x="64" y="540"/>
                  </a:lnTo>
                  <a:lnTo>
                    <a:pt x="62" y="542"/>
                  </a:lnTo>
                  <a:lnTo>
                    <a:pt x="62" y="542"/>
                  </a:lnTo>
                  <a:lnTo>
                    <a:pt x="60" y="542"/>
                  </a:lnTo>
                  <a:lnTo>
                    <a:pt x="60" y="542"/>
                  </a:lnTo>
                  <a:lnTo>
                    <a:pt x="60" y="544"/>
                  </a:lnTo>
                  <a:lnTo>
                    <a:pt x="60" y="544"/>
                  </a:lnTo>
                  <a:lnTo>
                    <a:pt x="60" y="544"/>
                  </a:lnTo>
                  <a:lnTo>
                    <a:pt x="60" y="544"/>
                  </a:lnTo>
                  <a:lnTo>
                    <a:pt x="58" y="546"/>
                  </a:lnTo>
                  <a:lnTo>
                    <a:pt x="58" y="546"/>
                  </a:lnTo>
                  <a:lnTo>
                    <a:pt x="54" y="546"/>
                  </a:lnTo>
                  <a:lnTo>
                    <a:pt x="54" y="546"/>
                  </a:lnTo>
                  <a:lnTo>
                    <a:pt x="50" y="546"/>
                  </a:lnTo>
                  <a:lnTo>
                    <a:pt x="50" y="546"/>
                  </a:lnTo>
                  <a:lnTo>
                    <a:pt x="48" y="546"/>
                  </a:lnTo>
                  <a:lnTo>
                    <a:pt x="48" y="546"/>
                  </a:lnTo>
                  <a:lnTo>
                    <a:pt x="46" y="546"/>
                  </a:lnTo>
                  <a:lnTo>
                    <a:pt x="46" y="546"/>
                  </a:lnTo>
                  <a:lnTo>
                    <a:pt x="42" y="546"/>
                  </a:lnTo>
                  <a:lnTo>
                    <a:pt x="42" y="546"/>
                  </a:lnTo>
                  <a:lnTo>
                    <a:pt x="38" y="548"/>
                  </a:lnTo>
                  <a:lnTo>
                    <a:pt x="38" y="548"/>
                  </a:lnTo>
                  <a:lnTo>
                    <a:pt x="32" y="548"/>
                  </a:lnTo>
                  <a:lnTo>
                    <a:pt x="32" y="548"/>
                  </a:lnTo>
                  <a:lnTo>
                    <a:pt x="30" y="552"/>
                  </a:lnTo>
                  <a:lnTo>
                    <a:pt x="30" y="552"/>
                  </a:lnTo>
                  <a:lnTo>
                    <a:pt x="30" y="554"/>
                  </a:lnTo>
                  <a:lnTo>
                    <a:pt x="30" y="554"/>
                  </a:lnTo>
                  <a:lnTo>
                    <a:pt x="30" y="556"/>
                  </a:lnTo>
                  <a:lnTo>
                    <a:pt x="30" y="556"/>
                  </a:lnTo>
                  <a:lnTo>
                    <a:pt x="30" y="556"/>
                  </a:lnTo>
                  <a:lnTo>
                    <a:pt x="30" y="556"/>
                  </a:lnTo>
                  <a:lnTo>
                    <a:pt x="30" y="556"/>
                  </a:lnTo>
                  <a:lnTo>
                    <a:pt x="30" y="556"/>
                  </a:lnTo>
                  <a:lnTo>
                    <a:pt x="28" y="556"/>
                  </a:lnTo>
                  <a:lnTo>
                    <a:pt x="28" y="556"/>
                  </a:lnTo>
                  <a:lnTo>
                    <a:pt x="28" y="558"/>
                  </a:lnTo>
                  <a:lnTo>
                    <a:pt x="28" y="558"/>
                  </a:lnTo>
                  <a:lnTo>
                    <a:pt x="28" y="560"/>
                  </a:lnTo>
                  <a:lnTo>
                    <a:pt x="28" y="560"/>
                  </a:lnTo>
                  <a:lnTo>
                    <a:pt x="30" y="560"/>
                  </a:lnTo>
                  <a:lnTo>
                    <a:pt x="30" y="560"/>
                  </a:lnTo>
                  <a:lnTo>
                    <a:pt x="32" y="560"/>
                  </a:lnTo>
                  <a:lnTo>
                    <a:pt x="32" y="560"/>
                  </a:lnTo>
                  <a:lnTo>
                    <a:pt x="36" y="562"/>
                  </a:lnTo>
                  <a:lnTo>
                    <a:pt x="36" y="562"/>
                  </a:lnTo>
                  <a:lnTo>
                    <a:pt x="40" y="564"/>
                  </a:lnTo>
                  <a:lnTo>
                    <a:pt x="40" y="564"/>
                  </a:lnTo>
                  <a:lnTo>
                    <a:pt x="48" y="564"/>
                  </a:lnTo>
                  <a:lnTo>
                    <a:pt x="48" y="564"/>
                  </a:lnTo>
                  <a:lnTo>
                    <a:pt x="48" y="564"/>
                  </a:lnTo>
                  <a:lnTo>
                    <a:pt x="48" y="564"/>
                  </a:lnTo>
                  <a:lnTo>
                    <a:pt x="54" y="566"/>
                  </a:lnTo>
                  <a:lnTo>
                    <a:pt x="54" y="566"/>
                  </a:lnTo>
                  <a:lnTo>
                    <a:pt x="64" y="564"/>
                  </a:lnTo>
                  <a:lnTo>
                    <a:pt x="64" y="564"/>
                  </a:lnTo>
                  <a:lnTo>
                    <a:pt x="70" y="564"/>
                  </a:lnTo>
                  <a:lnTo>
                    <a:pt x="70" y="564"/>
                  </a:lnTo>
                  <a:lnTo>
                    <a:pt x="76" y="562"/>
                  </a:lnTo>
                  <a:lnTo>
                    <a:pt x="76" y="562"/>
                  </a:lnTo>
                  <a:lnTo>
                    <a:pt x="80" y="560"/>
                  </a:lnTo>
                  <a:lnTo>
                    <a:pt x="80" y="560"/>
                  </a:lnTo>
                  <a:lnTo>
                    <a:pt x="84" y="558"/>
                  </a:lnTo>
                  <a:lnTo>
                    <a:pt x="84" y="558"/>
                  </a:lnTo>
                  <a:lnTo>
                    <a:pt x="84" y="556"/>
                  </a:lnTo>
                  <a:lnTo>
                    <a:pt x="84" y="556"/>
                  </a:lnTo>
                  <a:lnTo>
                    <a:pt x="86" y="556"/>
                  </a:lnTo>
                  <a:lnTo>
                    <a:pt x="86" y="556"/>
                  </a:lnTo>
                  <a:lnTo>
                    <a:pt x="86" y="556"/>
                  </a:lnTo>
                  <a:lnTo>
                    <a:pt x="86" y="556"/>
                  </a:lnTo>
                  <a:lnTo>
                    <a:pt x="92" y="558"/>
                  </a:lnTo>
                  <a:lnTo>
                    <a:pt x="92" y="558"/>
                  </a:lnTo>
                  <a:lnTo>
                    <a:pt x="94" y="560"/>
                  </a:lnTo>
                  <a:lnTo>
                    <a:pt x="94" y="560"/>
                  </a:lnTo>
                  <a:lnTo>
                    <a:pt x="94" y="560"/>
                  </a:lnTo>
                  <a:lnTo>
                    <a:pt x="94" y="560"/>
                  </a:lnTo>
                  <a:lnTo>
                    <a:pt x="100" y="560"/>
                  </a:lnTo>
                  <a:lnTo>
                    <a:pt x="100" y="560"/>
                  </a:lnTo>
                  <a:lnTo>
                    <a:pt x="108" y="560"/>
                  </a:lnTo>
                  <a:lnTo>
                    <a:pt x="108" y="560"/>
                  </a:lnTo>
                  <a:lnTo>
                    <a:pt x="114" y="560"/>
                  </a:lnTo>
                  <a:lnTo>
                    <a:pt x="114" y="560"/>
                  </a:lnTo>
                  <a:lnTo>
                    <a:pt x="114" y="558"/>
                  </a:lnTo>
                  <a:lnTo>
                    <a:pt x="114" y="558"/>
                  </a:lnTo>
                  <a:lnTo>
                    <a:pt x="118" y="558"/>
                  </a:lnTo>
                  <a:lnTo>
                    <a:pt x="118" y="558"/>
                  </a:lnTo>
                  <a:lnTo>
                    <a:pt x="118" y="556"/>
                  </a:lnTo>
                  <a:lnTo>
                    <a:pt x="118" y="556"/>
                  </a:lnTo>
                  <a:lnTo>
                    <a:pt x="120" y="556"/>
                  </a:lnTo>
                  <a:lnTo>
                    <a:pt x="120" y="556"/>
                  </a:lnTo>
                  <a:lnTo>
                    <a:pt x="120" y="556"/>
                  </a:lnTo>
                  <a:lnTo>
                    <a:pt x="120" y="556"/>
                  </a:lnTo>
                  <a:lnTo>
                    <a:pt x="122" y="558"/>
                  </a:lnTo>
                  <a:lnTo>
                    <a:pt x="122" y="558"/>
                  </a:lnTo>
                  <a:lnTo>
                    <a:pt x="122" y="558"/>
                  </a:lnTo>
                  <a:lnTo>
                    <a:pt x="122" y="558"/>
                  </a:lnTo>
                  <a:lnTo>
                    <a:pt x="122" y="558"/>
                  </a:lnTo>
                  <a:lnTo>
                    <a:pt x="122" y="558"/>
                  </a:lnTo>
                  <a:lnTo>
                    <a:pt x="120" y="562"/>
                  </a:lnTo>
                  <a:lnTo>
                    <a:pt x="120" y="562"/>
                  </a:lnTo>
                  <a:lnTo>
                    <a:pt x="120" y="562"/>
                  </a:lnTo>
                  <a:lnTo>
                    <a:pt x="120" y="562"/>
                  </a:lnTo>
                  <a:lnTo>
                    <a:pt x="120" y="562"/>
                  </a:lnTo>
                  <a:lnTo>
                    <a:pt x="120" y="562"/>
                  </a:lnTo>
                  <a:lnTo>
                    <a:pt x="120" y="564"/>
                  </a:lnTo>
                  <a:lnTo>
                    <a:pt x="120" y="564"/>
                  </a:lnTo>
                  <a:lnTo>
                    <a:pt x="118" y="564"/>
                  </a:lnTo>
                  <a:lnTo>
                    <a:pt x="118" y="564"/>
                  </a:lnTo>
                  <a:lnTo>
                    <a:pt x="116" y="568"/>
                  </a:lnTo>
                  <a:lnTo>
                    <a:pt x="116" y="568"/>
                  </a:lnTo>
                  <a:lnTo>
                    <a:pt x="114" y="570"/>
                  </a:lnTo>
                  <a:lnTo>
                    <a:pt x="114" y="570"/>
                  </a:lnTo>
                  <a:lnTo>
                    <a:pt x="112" y="572"/>
                  </a:lnTo>
                  <a:lnTo>
                    <a:pt x="112" y="572"/>
                  </a:lnTo>
                  <a:lnTo>
                    <a:pt x="112" y="572"/>
                  </a:lnTo>
                  <a:lnTo>
                    <a:pt x="112" y="572"/>
                  </a:lnTo>
                  <a:lnTo>
                    <a:pt x="110" y="576"/>
                  </a:lnTo>
                  <a:lnTo>
                    <a:pt x="110" y="576"/>
                  </a:lnTo>
                  <a:lnTo>
                    <a:pt x="108" y="580"/>
                  </a:lnTo>
                  <a:lnTo>
                    <a:pt x="108" y="580"/>
                  </a:lnTo>
                  <a:lnTo>
                    <a:pt x="108" y="580"/>
                  </a:lnTo>
                  <a:lnTo>
                    <a:pt x="108" y="580"/>
                  </a:lnTo>
                  <a:lnTo>
                    <a:pt x="108" y="580"/>
                  </a:lnTo>
                  <a:lnTo>
                    <a:pt x="108" y="580"/>
                  </a:lnTo>
                  <a:lnTo>
                    <a:pt x="106" y="580"/>
                  </a:lnTo>
                  <a:lnTo>
                    <a:pt x="106" y="580"/>
                  </a:lnTo>
                  <a:lnTo>
                    <a:pt x="106" y="580"/>
                  </a:lnTo>
                  <a:lnTo>
                    <a:pt x="106" y="580"/>
                  </a:lnTo>
                  <a:lnTo>
                    <a:pt x="104" y="584"/>
                  </a:lnTo>
                  <a:lnTo>
                    <a:pt x="104" y="584"/>
                  </a:lnTo>
                  <a:lnTo>
                    <a:pt x="106" y="584"/>
                  </a:lnTo>
                  <a:lnTo>
                    <a:pt x="106" y="584"/>
                  </a:lnTo>
                  <a:lnTo>
                    <a:pt x="110" y="586"/>
                  </a:lnTo>
                  <a:lnTo>
                    <a:pt x="110" y="586"/>
                  </a:lnTo>
                  <a:lnTo>
                    <a:pt x="114" y="586"/>
                  </a:lnTo>
                  <a:lnTo>
                    <a:pt x="114" y="586"/>
                  </a:lnTo>
                  <a:lnTo>
                    <a:pt x="124" y="588"/>
                  </a:lnTo>
                  <a:lnTo>
                    <a:pt x="124" y="588"/>
                  </a:lnTo>
                  <a:lnTo>
                    <a:pt x="142" y="588"/>
                  </a:lnTo>
                  <a:lnTo>
                    <a:pt x="142" y="588"/>
                  </a:lnTo>
                  <a:lnTo>
                    <a:pt x="152" y="586"/>
                  </a:lnTo>
                  <a:lnTo>
                    <a:pt x="152" y="586"/>
                  </a:lnTo>
                  <a:lnTo>
                    <a:pt x="154" y="584"/>
                  </a:lnTo>
                  <a:lnTo>
                    <a:pt x="154" y="582"/>
                  </a:lnTo>
                  <a:lnTo>
                    <a:pt x="154" y="582"/>
                  </a:lnTo>
                  <a:lnTo>
                    <a:pt x="154" y="580"/>
                  </a:lnTo>
                  <a:lnTo>
                    <a:pt x="154" y="580"/>
                  </a:lnTo>
                  <a:lnTo>
                    <a:pt x="156" y="580"/>
                  </a:lnTo>
                  <a:lnTo>
                    <a:pt x="156" y="580"/>
                  </a:lnTo>
                  <a:lnTo>
                    <a:pt x="158" y="578"/>
                  </a:lnTo>
                  <a:lnTo>
                    <a:pt x="158" y="578"/>
                  </a:lnTo>
                  <a:lnTo>
                    <a:pt x="160" y="576"/>
                  </a:lnTo>
                  <a:lnTo>
                    <a:pt x="160" y="576"/>
                  </a:lnTo>
                  <a:lnTo>
                    <a:pt x="160" y="572"/>
                  </a:lnTo>
                  <a:lnTo>
                    <a:pt x="160" y="572"/>
                  </a:lnTo>
                  <a:lnTo>
                    <a:pt x="160" y="570"/>
                  </a:lnTo>
                  <a:lnTo>
                    <a:pt x="160" y="570"/>
                  </a:lnTo>
                  <a:lnTo>
                    <a:pt x="160" y="564"/>
                  </a:lnTo>
                  <a:lnTo>
                    <a:pt x="160" y="564"/>
                  </a:lnTo>
                  <a:lnTo>
                    <a:pt x="160" y="562"/>
                  </a:lnTo>
                  <a:lnTo>
                    <a:pt x="160" y="562"/>
                  </a:lnTo>
                  <a:lnTo>
                    <a:pt x="160" y="560"/>
                  </a:lnTo>
                  <a:lnTo>
                    <a:pt x="160" y="560"/>
                  </a:lnTo>
                  <a:lnTo>
                    <a:pt x="160" y="560"/>
                  </a:lnTo>
                  <a:lnTo>
                    <a:pt x="160" y="560"/>
                  </a:lnTo>
                  <a:lnTo>
                    <a:pt x="162" y="560"/>
                  </a:lnTo>
                  <a:lnTo>
                    <a:pt x="162" y="560"/>
                  </a:lnTo>
                  <a:lnTo>
                    <a:pt x="162" y="558"/>
                  </a:lnTo>
                  <a:lnTo>
                    <a:pt x="162" y="558"/>
                  </a:lnTo>
                  <a:lnTo>
                    <a:pt x="162" y="556"/>
                  </a:lnTo>
                  <a:lnTo>
                    <a:pt x="162" y="556"/>
                  </a:lnTo>
                  <a:lnTo>
                    <a:pt x="162" y="552"/>
                  </a:lnTo>
                  <a:lnTo>
                    <a:pt x="162" y="552"/>
                  </a:lnTo>
                  <a:lnTo>
                    <a:pt x="162" y="548"/>
                  </a:lnTo>
                  <a:lnTo>
                    <a:pt x="162" y="548"/>
                  </a:lnTo>
                  <a:lnTo>
                    <a:pt x="160" y="546"/>
                  </a:lnTo>
                  <a:lnTo>
                    <a:pt x="160" y="546"/>
                  </a:lnTo>
                  <a:lnTo>
                    <a:pt x="160" y="546"/>
                  </a:lnTo>
                  <a:lnTo>
                    <a:pt x="160" y="546"/>
                  </a:lnTo>
                  <a:lnTo>
                    <a:pt x="160" y="540"/>
                  </a:lnTo>
                  <a:lnTo>
                    <a:pt x="160" y="540"/>
                  </a:lnTo>
                  <a:lnTo>
                    <a:pt x="156" y="530"/>
                  </a:lnTo>
                  <a:lnTo>
                    <a:pt x="156" y="530"/>
                  </a:lnTo>
                  <a:lnTo>
                    <a:pt x="156" y="526"/>
                  </a:lnTo>
                  <a:lnTo>
                    <a:pt x="156" y="526"/>
                  </a:lnTo>
                  <a:lnTo>
                    <a:pt x="154" y="518"/>
                  </a:lnTo>
                  <a:lnTo>
                    <a:pt x="154" y="518"/>
                  </a:lnTo>
                  <a:lnTo>
                    <a:pt x="154" y="512"/>
                  </a:lnTo>
                  <a:lnTo>
                    <a:pt x="154" y="512"/>
                  </a:lnTo>
                  <a:lnTo>
                    <a:pt x="154" y="500"/>
                  </a:lnTo>
                  <a:lnTo>
                    <a:pt x="154" y="500"/>
                  </a:lnTo>
                  <a:lnTo>
                    <a:pt x="154" y="490"/>
                  </a:lnTo>
                  <a:lnTo>
                    <a:pt x="154" y="490"/>
                  </a:lnTo>
                  <a:lnTo>
                    <a:pt x="154" y="484"/>
                  </a:lnTo>
                  <a:lnTo>
                    <a:pt x="154" y="484"/>
                  </a:lnTo>
                  <a:lnTo>
                    <a:pt x="154" y="478"/>
                  </a:lnTo>
                  <a:lnTo>
                    <a:pt x="154" y="478"/>
                  </a:lnTo>
                  <a:lnTo>
                    <a:pt x="154" y="470"/>
                  </a:lnTo>
                  <a:lnTo>
                    <a:pt x="154" y="470"/>
                  </a:lnTo>
                  <a:lnTo>
                    <a:pt x="154" y="466"/>
                  </a:lnTo>
                  <a:lnTo>
                    <a:pt x="154" y="466"/>
                  </a:lnTo>
                  <a:lnTo>
                    <a:pt x="152" y="460"/>
                  </a:lnTo>
                  <a:lnTo>
                    <a:pt x="152" y="460"/>
                  </a:lnTo>
                  <a:lnTo>
                    <a:pt x="152" y="448"/>
                  </a:lnTo>
                  <a:lnTo>
                    <a:pt x="152" y="448"/>
                  </a:lnTo>
                  <a:lnTo>
                    <a:pt x="150" y="438"/>
                  </a:lnTo>
                  <a:lnTo>
                    <a:pt x="150" y="438"/>
                  </a:lnTo>
                  <a:lnTo>
                    <a:pt x="148" y="426"/>
                  </a:lnTo>
                  <a:lnTo>
                    <a:pt x="148" y="426"/>
                  </a:lnTo>
                  <a:lnTo>
                    <a:pt x="146" y="410"/>
                  </a:lnTo>
                  <a:lnTo>
                    <a:pt x="146" y="410"/>
                  </a:lnTo>
                  <a:lnTo>
                    <a:pt x="146" y="394"/>
                  </a:lnTo>
                  <a:lnTo>
                    <a:pt x="146" y="394"/>
                  </a:lnTo>
                  <a:lnTo>
                    <a:pt x="144" y="376"/>
                  </a:lnTo>
                  <a:lnTo>
                    <a:pt x="144" y="376"/>
                  </a:lnTo>
                  <a:lnTo>
                    <a:pt x="144" y="358"/>
                  </a:lnTo>
                  <a:lnTo>
                    <a:pt x="144" y="358"/>
                  </a:lnTo>
                  <a:lnTo>
                    <a:pt x="144" y="346"/>
                  </a:lnTo>
                  <a:lnTo>
                    <a:pt x="144" y="346"/>
                  </a:lnTo>
                  <a:lnTo>
                    <a:pt x="144" y="336"/>
                  </a:lnTo>
                  <a:lnTo>
                    <a:pt x="144" y="336"/>
                  </a:lnTo>
                  <a:lnTo>
                    <a:pt x="144" y="328"/>
                  </a:lnTo>
                  <a:lnTo>
                    <a:pt x="144" y="328"/>
                  </a:lnTo>
                  <a:lnTo>
                    <a:pt x="142" y="318"/>
                  </a:lnTo>
                  <a:lnTo>
                    <a:pt x="142" y="318"/>
                  </a:lnTo>
                  <a:lnTo>
                    <a:pt x="142" y="308"/>
                  </a:lnTo>
                  <a:lnTo>
                    <a:pt x="142" y="308"/>
                  </a:lnTo>
                  <a:lnTo>
                    <a:pt x="140" y="298"/>
                  </a:lnTo>
                  <a:lnTo>
                    <a:pt x="140" y="298"/>
                  </a:lnTo>
                  <a:lnTo>
                    <a:pt x="140" y="294"/>
                  </a:lnTo>
                  <a:lnTo>
                    <a:pt x="140" y="294"/>
                  </a:lnTo>
                  <a:lnTo>
                    <a:pt x="140" y="288"/>
                  </a:lnTo>
                  <a:lnTo>
                    <a:pt x="140" y="288"/>
                  </a:lnTo>
                  <a:lnTo>
                    <a:pt x="140" y="286"/>
                  </a:lnTo>
                  <a:lnTo>
                    <a:pt x="140" y="286"/>
                  </a:lnTo>
                  <a:lnTo>
                    <a:pt x="142" y="286"/>
                  </a:lnTo>
                  <a:lnTo>
                    <a:pt x="142" y="286"/>
                  </a:lnTo>
                  <a:lnTo>
                    <a:pt x="142" y="286"/>
                  </a:lnTo>
                  <a:lnTo>
                    <a:pt x="142" y="286"/>
                  </a:lnTo>
                  <a:lnTo>
                    <a:pt x="146" y="282"/>
                  </a:lnTo>
                  <a:lnTo>
                    <a:pt x="146" y="282"/>
                  </a:lnTo>
                  <a:lnTo>
                    <a:pt x="146" y="280"/>
                  </a:lnTo>
                  <a:lnTo>
                    <a:pt x="146" y="280"/>
                  </a:lnTo>
                  <a:lnTo>
                    <a:pt x="150" y="278"/>
                  </a:lnTo>
                  <a:lnTo>
                    <a:pt x="150" y="278"/>
                  </a:lnTo>
                  <a:lnTo>
                    <a:pt x="152" y="274"/>
                  </a:lnTo>
                  <a:lnTo>
                    <a:pt x="152" y="274"/>
                  </a:lnTo>
                  <a:lnTo>
                    <a:pt x="154" y="272"/>
                  </a:lnTo>
                  <a:lnTo>
                    <a:pt x="154" y="272"/>
                  </a:lnTo>
                  <a:lnTo>
                    <a:pt x="158" y="270"/>
                  </a:lnTo>
                  <a:lnTo>
                    <a:pt x="158" y="270"/>
                  </a:lnTo>
                  <a:lnTo>
                    <a:pt x="158" y="268"/>
                  </a:lnTo>
                  <a:lnTo>
                    <a:pt x="158" y="268"/>
                  </a:lnTo>
                  <a:lnTo>
                    <a:pt x="160" y="266"/>
                  </a:lnTo>
                  <a:lnTo>
                    <a:pt x="160" y="266"/>
                  </a:lnTo>
                  <a:lnTo>
                    <a:pt x="160" y="264"/>
                  </a:lnTo>
                  <a:lnTo>
                    <a:pt x="160" y="264"/>
                  </a:lnTo>
                  <a:lnTo>
                    <a:pt x="162" y="262"/>
                  </a:lnTo>
                  <a:lnTo>
                    <a:pt x="162" y="262"/>
                  </a:lnTo>
                  <a:lnTo>
                    <a:pt x="162" y="258"/>
                  </a:lnTo>
                  <a:lnTo>
                    <a:pt x="162" y="258"/>
                  </a:lnTo>
                  <a:lnTo>
                    <a:pt x="162" y="258"/>
                  </a:lnTo>
                  <a:lnTo>
                    <a:pt x="162" y="258"/>
                  </a:lnTo>
                  <a:lnTo>
                    <a:pt x="162" y="258"/>
                  </a:lnTo>
                  <a:lnTo>
                    <a:pt x="162" y="258"/>
                  </a:lnTo>
                  <a:lnTo>
                    <a:pt x="162" y="256"/>
                  </a:lnTo>
                  <a:lnTo>
                    <a:pt x="162" y="256"/>
                  </a:lnTo>
                  <a:lnTo>
                    <a:pt x="162" y="254"/>
                  </a:lnTo>
                  <a:lnTo>
                    <a:pt x="162" y="254"/>
                  </a:lnTo>
                  <a:lnTo>
                    <a:pt x="164" y="250"/>
                  </a:lnTo>
                  <a:lnTo>
                    <a:pt x="164" y="250"/>
                  </a:lnTo>
                  <a:lnTo>
                    <a:pt x="166" y="246"/>
                  </a:lnTo>
                  <a:lnTo>
                    <a:pt x="166" y="246"/>
                  </a:lnTo>
                  <a:lnTo>
                    <a:pt x="168" y="240"/>
                  </a:lnTo>
                  <a:lnTo>
                    <a:pt x="168" y="240"/>
                  </a:lnTo>
                  <a:lnTo>
                    <a:pt x="166" y="232"/>
                  </a:lnTo>
                  <a:lnTo>
                    <a:pt x="166" y="232"/>
                  </a:lnTo>
                  <a:lnTo>
                    <a:pt x="166" y="228"/>
                  </a:lnTo>
                  <a:lnTo>
                    <a:pt x="168" y="226"/>
                  </a:lnTo>
                  <a:lnTo>
                    <a:pt x="168" y="226"/>
                  </a:lnTo>
                  <a:lnTo>
                    <a:pt x="172" y="220"/>
                  </a:lnTo>
                  <a:lnTo>
                    <a:pt x="172" y="220"/>
                  </a:lnTo>
                  <a:lnTo>
                    <a:pt x="174" y="216"/>
                  </a:lnTo>
                  <a:lnTo>
                    <a:pt x="174" y="216"/>
                  </a:lnTo>
                  <a:lnTo>
                    <a:pt x="176" y="208"/>
                  </a:lnTo>
                  <a:lnTo>
                    <a:pt x="176" y="208"/>
                  </a:lnTo>
                  <a:lnTo>
                    <a:pt x="180" y="196"/>
                  </a:lnTo>
                  <a:lnTo>
                    <a:pt x="180" y="196"/>
                  </a:lnTo>
                  <a:lnTo>
                    <a:pt x="180" y="190"/>
                  </a:lnTo>
                  <a:lnTo>
                    <a:pt x="180" y="190"/>
                  </a:lnTo>
                  <a:close/>
                  <a:moveTo>
                    <a:pt x="106" y="488"/>
                  </a:moveTo>
                  <a:lnTo>
                    <a:pt x="106" y="488"/>
                  </a:lnTo>
                  <a:lnTo>
                    <a:pt x="104" y="486"/>
                  </a:lnTo>
                  <a:lnTo>
                    <a:pt x="104" y="486"/>
                  </a:lnTo>
                  <a:lnTo>
                    <a:pt x="104" y="480"/>
                  </a:lnTo>
                  <a:lnTo>
                    <a:pt x="104" y="480"/>
                  </a:lnTo>
                  <a:lnTo>
                    <a:pt x="106" y="470"/>
                  </a:lnTo>
                  <a:lnTo>
                    <a:pt x="106" y="470"/>
                  </a:lnTo>
                  <a:lnTo>
                    <a:pt x="106" y="458"/>
                  </a:lnTo>
                  <a:lnTo>
                    <a:pt x="106" y="458"/>
                  </a:lnTo>
                  <a:lnTo>
                    <a:pt x="104" y="444"/>
                  </a:lnTo>
                  <a:lnTo>
                    <a:pt x="104" y="444"/>
                  </a:lnTo>
                  <a:lnTo>
                    <a:pt x="102" y="436"/>
                  </a:lnTo>
                  <a:lnTo>
                    <a:pt x="102" y="436"/>
                  </a:lnTo>
                  <a:lnTo>
                    <a:pt x="102" y="430"/>
                  </a:lnTo>
                  <a:lnTo>
                    <a:pt x="102" y="430"/>
                  </a:lnTo>
                  <a:lnTo>
                    <a:pt x="98" y="420"/>
                  </a:lnTo>
                  <a:lnTo>
                    <a:pt x="98" y="420"/>
                  </a:lnTo>
                  <a:lnTo>
                    <a:pt x="98" y="418"/>
                  </a:lnTo>
                  <a:lnTo>
                    <a:pt x="98" y="418"/>
                  </a:lnTo>
                  <a:lnTo>
                    <a:pt x="98" y="414"/>
                  </a:lnTo>
                  <a:lnTo>
                    <a:pt x="98" y="414"/>
                  </a:lnTo>
                  <a:lnTo>
                    <a:pt x="100" y="406"/>
                  </a:lnTo>
                  <a:lnTo>
                    <a:pt x="100" y="406"/>
                  </a:lnTo>
                  <a:lnTo>
                    <a:pt x="100" y="406"/>
                  </a:lnTo>
                  <a:lnTo>
                    <a:pt x="100" y="406"/>
                  </a:lnTo>
                  <a:lnTo>
                    <a:pt x="100" y="408"/>
                  </a:lnTo>
                  <a:lnTo>
                    <a:pt x="100" y="408"/>
                  </a:lnTo>
                  <a:lnTo>
                    <a:pt x="102" y="412"/>
                  </a:lnTo>
                  <a:lnTo>
                    <a:pt x="102" y="412"/>
                  </a:lnTo>
                  <a:lnTo>
                    <a:pt x="102" y="414"/>
                  </a:lnTo>
                  <a:lnTo>
                    <a:pt x="102" y="414"/>
                  </a:lnTo>
                  <a:lnTo>
                    <a:pt x="102" y="418"/>
                  </a:lnTo>
                  <a:lnTo>
                    <a:pt x="102" y="418"/>
                  </a:lnTo>
                  <a:lnTo>
                    <a:pt x="104" y="424"/>
                  </a:lnTo>
                  <a:lnTo>
                    <a:pt x="104" y="424"/>
                  </a:lnTo>
                  <a:lnTo>
                    <a:pt x="104" y="430"/>
                  </a:lnTo>
                  <a:lnTo>
                    <a:pt x="104" y="430"/>
                  </a:lnTo>
                  <a:lnTo>
                    <a:pt x="106" y="438"/>
                  </a:lnTo>
                  <a:lnTo>
                    <a:pt x="106" y="438"/>
                  </a:lnTo>
                  <a:lnTo>
                    <a:pt x="106" y="448"/>
                  </a:lnTo>
                  <a:lnTo>
                    <a:pt x="106" y="448"/>
                  </a:lnTo>
                  <a:lnTo>
                    <a:pt x="108" y="456"/>
                  </a:lnTo>
                  <a:lnTo>
                    <a:pt x="108" y="456"/>
                  </a:lnTo>
                  <a:lnTo>
                    <a:pt x="110" y="460"/>
                  </a:lnTo>
                  <a:lnTo>
                    <a:pt x="110" y="460"/>
                  </a:lnTo>
                  <a:lnTo>
                    <a:pt x="110" y="470"/>
                  </a:lnTo>
                  <a:lnTo>
                    <a:pt x="110" y="470"/>
                  </a:lnTo>
                  <a:lnTo>
                    <a:pt x="110" y="484"/>
                  </a:lnTo>
                  <a:lnTo>
                    <a:pt x="110" y="484"/>
                  </a:lnTo>
                  <a:lnTo>
                    <a:pt x="112" y="494"/>
                  </a:lnTo>
                  <a:lnTo>
                    <a:pt x="112" y="494"/>
                  </a:lnTo>
                  <a:lnTo>
                    <a:pt x="112" y="500"/>
                  </a:lnTo>
                  <a:lnTo>
                    <a:pt x="112" y="500"/>
                  </a:lnTo>
                  <a:lnTo>
                    <a:pt x="110" y="500"/>
                  </a:lnTo>
                  <a:lnTo>
                    <a:pt x="110" y="500"/>
                  </a:lnTo>
                  <a:lnTo>
                    <a:pt x="110" y="498"/>
                  </a:lnTo>
                  <a:lnTo>
                    <a:pt x="110" y="498"/>
                  </a:lnTo>
                  <a:lnTo>
                    <a:pt x="108" y="494"/>
                  </a:lnTo>
                  <a:lnTo>
                    <a:pt x="108" y="494"/>
                  </a:lnTo>
                  <a:lnTo>
                    <a:pt x="106" y="488"/>
                  </a:lnTo>
                  <a:lnTo>
                    <a:pt x="106" y="488"/>
                  </a:lnTo>
                  <a:close/>
                  <a:moveTo>
                    <a:pt x="112" y="516"/>
                  </a:moveTo>
                  <a:lnTo>
                    <a:pt x="112" y="516"/>
                  </a:lnTo>
                  <a:lnTo>
                    <a:pt x="110" y="514"/>
                  </a:lnTo>
                  <a:lnTo>
                    <a:pt x="110" y="514"/>
                  </a:lnTo>
                  <a:lnTo>
                    <a:pt x="110" y="514"/>
                  </a:lnTo>
                  <a:lnTo>
                    <a:pt x="110" y="514"/>
                  </a:lnTo>
                  <a:lnTo>
                    <a:pt x="110" y="512"/>
                  </a:lnTo>
                  <a:lnTo>
                    <a:pt x="110" y="512"/>
                  </a:lnTo>
                  <a:lnTo>
                    <a:pt x="110" y="508"/>
                  </a:lnTo>
                  <a:lnTo>
                    <a:pt x="110" y="508"/>
                  </a:lnTo>
                  <a:lnTo>
                    <a:pt x="112" y="508"/>
                  </a:lnTo>
                  <a:lnTo>
                    <a:pt x="112" y="508"/>
                  </a:lnTo>
                  <a:lnTo>
                    <a:pt x="112" y="508"/>
                  </a:lnTo>
                  <a:lnTo>
                    <a:pt x="112" y="514"/>
                  </a:lnTo>
                  <a:lnTo>
                    <a:pt x="112" y="514"/>
                  </a:lnTo>
                  <a:lnTo>
                    <a:pt x="112" y="516"/>
                  </a:lnTo>
                  <a:lnTo>
                    <a:pt x="112" y="516"/>
                  </a:lnTo>
                  <a:lnTo>
                    <a:pt x="112" y="516"/>
                  </a:lnTo>
                  <a:lnTo>
                    <a:pt x="112" y="516"/>
                  </a:lnTo>
                  <a:close/>
                  <a:moveTo>
                    <a:pt x="120" y="544"/>
                  </a:moveTo>
                  <a:lnTo>
                    <a:pt x="120" y="544"/>
                  </a:lnTo>
                  <a:lnTo>
                    <a:pt x="120" y="546"/>
                  </a:lnTo>
                  <a:lnTo>
                    <a:pt x="120" y="546"/>
                  </a:lnTo>
                  <a:lnTo>
                    <a:pt x="120" y="552"/>
                  </a:lnTo>
                  <a:lnTo>
                    <a:pt x="120" y="552"/>
                  </a:lnTo>
                  <a:lnTo>
                    <a:pt x="118" y="554"/>
                  </a:lnTo>
                  <a:lnTo>
                    <a:pt x="118" y="554"/>
                  </a:lnTo>
                  <a:lnTo>
                    <a:pt x="118" y="552"/>
                  </a:lnTo>
                  <a:lnTo>
                    <a:pt x="118" y="552"/>
                  </a:lnTo>
                  <a:lnTo>
                    <a:pt x="118" y="546"/>
                  </a:lnTo>
                  <a:lnTo>
                    <a:pt x="118" y="546"/>
                  </a:lnTo>
                  <a:lnTo>
                    <a:pt x="118" y="544"/>
                  </a:lnTo>
                  <a:lnTo>
                    <a:pt x="118" y="544"/>
                  </a:lnTo>
                  <a:lnTo>
                    <a:pt x="116" y="544"/>
                  </a:lnTo>
                  <a:lnTo>
                    <a:pt x="116" y="544"/>
                  </a:lnTo>
                  <a:lnTo>
                    <a:pt x="116" y="544"/>
                  </a:lnTo>
                  <a:lnTo>
                    <a:pt x="116" y="544"/>
                  </a:lnTo>
                  <a:lnTo>
                    <a:pt x="116" y="542"/>
                  </a:lnTo>
                  <a:lnTo>
                    <a:pt x="116" y="542"/>
                  </a:lnTo>
                  <a:lnTo>
                    <a:pt x="118" y="542"/>
                  </a:lnTo>
                  <a:lnTo>
                    <a:pt x="118" y="542"/>
                  </a:lnTo>
                  <a:lnTo>
                    <a:pt x="118" y="542"/>
                  </a:lnTo>
                  <a:lnTo>
                    <a:pt x="118" y="542"/>
                  </a:lnTo>
                  <a:lnTo>
                    <a:pt x="118" y="542"/>
                  </a:lnTo>
                  <a:lnTo>
                    <a:pt x="118" y="542"/>
                  </a:lnTo>
                  <a:lnTo>
                    <a:pt x="120" y="544"/>
                  </a:lnTo>
                  <a:lnTo>
                    <a:pt x="120" y="544"/>
                  </a:lnTo>
                  <a:lnTo>
                    <a:pt x="120" y="544"/>
                  </a:lnTo>
                  <a:lnTo>
                    <a:pt x="120" y="54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  <a:effectLst>
              <a:reflection blurRad="6350" stA="52000" endA="300" endPos="35000" dir="5400000" sy="-100000" algn="bl" rotWithShape="0"/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TextBox 20"/>
            <p:cNvSpPr txBox="1"/>
            <p:nvPr/>
          </p:nvSpPr>
          <p:spPr>
            <a:xfrm>
              <a:off x="152400" y="2738437"/>
              <a:ext cx="2057400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sz="2400" dirty="0" smtClean="0"/>
                <a:t>Your text here</a:t>
              </a:r>
              <a:endParaRPr lang="en-US" sz="2400" dirty="0"/>
            </a:p>
          </p:txBody>
        </p:sp>
      </p:grpSp>
      <p:cxnSp>
        <p:nvCxnSpPr>
          <p:cNvPr id="22" name="Straight Connector 21"/>
          <p:cNvCxnSpPr/>
          <p:nvPr/>
        </p:nvCxnSpPr>
        <p:spPr>
          <a:xfrm flipV="1">
            <a:off x="0" y="6248400"/>
            <a:ext cx="9144000" cy="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" name="TextBox 24"/>
          <p:cNvSpPr txBox="1"/>
          <p:nvPr/>
        </p:nvSpPr>
        <p:spPr>
          <a:xfrm>
            <a:off x="7902054" y="6357584"/>
            <a:ext cx="101334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>
                <a:latin typeface="Calibri" pitchFamily="34" charset="0"/>
              </a:rPr>
              <a:t>LOGO</a:t>
            </a:r>
            <a:endParaRPr lang="en-US" dirty="0">
              <a:latin typeface="Calibri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10630222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7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47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47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10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3"/>
          <p:cNvGrpSpPr>
            <a:grpSpLocks/>
          </p:cNvGrpSpPr>
          <p:nvPr/>
        </p:nvGrpSpPr>
        <p:grpSpPr bwMode="auto">
          <a:xfrm>
            <a:off x="0" y="2133600"/>
            <a:ext cx="9144000" cy="1676400"/>
            <a:chOff x="0" y="2086"/>
            <a:chExt cx="5760" cy="1056"/>
          </a:xfrm>
        </p:grpSpPr>
        <p:sp>
          <p:nvSpPr>
            <p:cNvPr id="34" name="Rectangle 3"/>
            <p:cNvSpPr>
              <a:spLocks noChangeArrowheads="1"/>
            </p:cNvSpPr>
            <p:nvPr/>
          </p:nvSpPr>
          <p:spPr bwMode="gray">
            <a:xfrm>
              <a:off x="0" y="2325"/>
              <a:ext cx="5760" cy="817"/>
            </a:xfrm>
            <a:prstGeom prst="rect">
              <a:avLst/>
            </a:prstGeom>
            <a:gradFill rotWithShape="1">
              <a:gsLst>
                <a:gs pos="0">
                  <a:srgbClr val="DDDDDD"/>
                </a:gs>
                <a:gs pos="100000">
                  <a:srgbClr val="FFFFFF"/>
                </a:gs>
              </a:gsLst>
              <a:lin ang="5400000" scaled="1"/>
            </a:gradFill>
            <a:ln w="9525">
              <a:noFill/>
              <a:miter lim="800000"/>
              <a:headEnd/>
              <a:tailEnd/>
            </a:ln>
          </p:spPr>
          <p:txBody>
            <a:bodyPr wrap="none" lIns="90000" tIns="90000" rIns="72000" bIns="90000" anchor="ctr"/>
            <a:lstStyle/>
            <a:p>
              <a:pPr algn="ctr" eaLnBrk="0" hangingPunct="0"/>
              <a:endParaRPr lang="en-US" noProof="1">
                <a:latin typeface="Calibri" pitchFamily="34" charset="0"/>
                <a:cs typeface="Arial" charset="0"/>
              </a:endParaRPr>
            </a:p>
          </p:txBody>
        </p:sp>
        <p:sp>
          <p:nvSpPr>
            <p:cNvPr id="35" name="Rectangle 25"/>
            <p:cNvSpPr>
              <a:spLocks noChangeArrowheads="1"/>
            </p:cNvSpPr>
            <p:nvPr/>
          </p:nvSpPr>
          <p:spPr bwMode="gray">
            <a:xfrm flipV="1">
              <a:off x="0" y="2086"/>
              <a:ext cx="5760" cy="246"/>
            </a:xfrm>
            <a:prstGeom prst="rect">
              <a:avLst/>
            </a:prstGeom>
            <a:gradFill rotWithShape="1">
              <a:gsLst>
                <a:gs pos="0">
                  <a:srgbClr val="DBDBDB"/>
                </a:gs>
                <a:gs pos="100000">
                  <a:srgbClr val="FFFFFF"/>
                </a:gs>
              </a:gsLst>
              <a:lin ang="5400000" scaled="1"/>
            </a:gradFill>
            <a:ln w="9525">
              <a:noFill/>
              <a:miter lim="800000"/>
              <a:headEnd/>
              <a:tailEnd/>
            </a:ln>
          </p:spPr>
          <p:txBody>
            <a:bodyPr rot="10800000" wrap="none" lIns="90000" tIns="90000" rIns="72000" bIns="90000" anchor="ctr"/>
            <a:lstStyle/>
            <a:p>
              <a:pPr algn="ctr" eaLnBrk="0" hangingPunct="0"/>
              <a:endParaRPr lang="en-US" noProof="1">
                <a:latin typeface="Calibri" pitchFamily="34" charset="0"/>
                <a:cs typeface="Arial" charset="0"/>
              </a:endParaRPr>
            </a:p>
          </p:txBody>
        </p:sp>
      </p:grpSp>
      <p:sp>
        <p:nvSpPr>
          <p:cNvPr id="43" name="Title 42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sz="4000" dirty="0" smtClean="0">
                <a:latin typeface="Franklin Gothic Medium Cond" pitchFamily="34" charset="0"/>
              </a:rPr>
              <a:t>Change </a:t>
            </a:r>
            <a:r>
              <a:rPr lang="en-US" sz="4000" smtClean="0">
                <a:latin typeface="Franklin Gothic Medium Cond" pitchFamily="34" charset="0"/>
              </a:rPr>
              <a:t>over time</a:t>
            </a:r>
            <a:endParaRPr lang="en-US" sz="4000" dirty="0">
              <a:latin typeface="Franklin Gothic Medium Cond" pitchFamily="34" charset="0"/>
            </a:endParaRPr>
          </a:p>
        </p:txBody>
      </p:sp>
      <p:sp>
        <p:nvSpPr>
          <p:cNvPr id="22" name="Rectangle 21"/>
          <p:cNvSpPr/>
          <p:nvPr/>
        </p:nvSpPr>
        <p:spPr>
          <a:xfrm>
            <a:off x="2743200" y="3714929"/>
            <a:ext cx="4572000" cy="1981200"/>
          </a:xfrm>
          <a:prstGeom prst="rect">
            <a:avLst/>
          </a:prstGeom>
          <a:gradFill flip="none" rotWithShape="1">
            <a:gsLst>
              <a:gs pos="0">
                <a:schemeClr val="tx1">
                  <a:lumMod val="50000"/>
                  <a:lumOff val="50000"/>
                  <a:alpha val="46000"/>
                </a:schemeClr>
              </a:gs>
              <a:gs pos="50000">
                <a:schemeClr val="bg1">
                  <a:lumMod val="65000"/>
                  <a:alpha val="90000"/>
                </a:schemeClr>
              </a:gs>
              <a:gs pos="100000">
                <a:schemeClr val="bg1">
                  <a:lumMod val="50000"/>
                  <a:alpha val="67000"/>
                </a:schemeClr>
              </a:gs>
            </a:gsLst>
            <a:lin ang="1800000" scaled="0"/>
            <a:tileRect/>
          </a:gradFill>
          <a:ln>
            <a:noFill/>
          </a:ln>
          <a:effectLst>
            <a:softEdge rad="317500"/>
          </a:effectLst>
          <a:scene3d>
            <a:camera prst="isometricOffAxis2Top">
              <a:rot lat="18946487" lon="3578390" rev="16948604"/>
            </a:camera>
            <a:lightRig rig="threePt" dir="t"/>
          </a:scene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Calibri" pitchFamily="34" charset="0"/>
            </a:endParaRPr>
          </a:p>
        </p:txBody>
      </p:sp>
      <p:grpSp>
        <p:nvGrpSpPr>
          <p:cNvPr id="3" name="Group 14"/>
          <p:cNvGrpSpPr/>
          <p:nvPr/>
        </p:nvGrpSpPr>
        <p:grpSpPr>
          <a:xfrm>
            <a:off x="3048000" y="3105329"/>
            <a:ext cx="4343400" cy="2058988"/>
            <a:chOff x="3581400" y="1143000"/>
            <a:chExt cx="4343400" cy="2058988"/>
          </a:xfrm>
          <a:effectLst>
            <a:outerShdw blurRad="76200" dist="12700" dir="8100000" sy="-23000" kx="800400" algn="br" rotWithShape="0">
              <a:prstClr val="black">
                <a:alpha val="20000"/>
              </a:prstClr>
            </a:outerShdw>
          </a:effectLst>
          <a:scene3d>
            <a:camera prst="isometricOffAxis1Left">
              <a:rot lat="1292460" lon="2545563" rev="21104367"/>
            </a:camera>
            <a:lightRig rig="harsh" dir="t">
              <a:rot lat="0" lon="0" rev="1800000"/>
            </a:lightRig>
          </a:scene3d>
        </p:grpSpPr>
        <p:cxnSp>
          <p:nvCxnSpPr>
            <p:cNvPr id="24" name="Straight Connector 23"/>
            <p:cNvCxnSpPr/>
            <p:nvPr/>
          </p:nvCxnSpPr>
          <p:spPr>
            <a:xfrm>
              <a:off x="3581400" y="1143000"/>
              <a:ext cx="914400" cy="1588"/>
            </a:xfrm>
            <a:prstGeom prst="line">
              <a:avLst/>
            </a:prstGeom>
            <a:ln w="57150">
              <a:solidFill>
                <a:schemeClr val="tx1"/>
              </a:solidFill>
            </a:ln>
            <a:sp3d extrusionH="1587500" prstMaterial="metal">
              <a:bevelT w="152400" h="50800" prst="softRound"/>
              <a:extrusionClr>
                <a:schemeClr val="accent1">
                  <a:lumMod val="60000"/>
                  <a:lumOff val="40000"/>
                </a:schemeClr>
              </a:extrusionClr>
            </a:sp3d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" name="Straight Connector 24"/>
            <p:cNvCxnSpPr/>
            <p:nvPr/>
          </p:nvCxnSpPr>
          <p:spPr>
            <a:xfrm rot="16200000" flipH="1">
              <a:off x="4267200" y="1371600"/>
              <a:ext cx="685800" cy="228600"/>
            </a:xfrm>
            <a:prstGeom prst="line">
              <a:avLst/>
            </a:prstGeom>
            <a:ln w="57150">
              <a:solidFill>
                <a:schemeClr val="tx1"/>
              </a:solidFill>
            </a:ln>
            <a:sp3d extrusionH="1587500" prstMaterial="metal">
              <a:bevelT w="152400" h="50800" prst="softRound"/>
              <a:extrusionClr>
                <a:schemeClr val="accent1">
                  <a:lumMod val="60000"/>
                  <a:lumOff val="40000"/>
                </a:schemeClr>
              </a:extrusionClr>
            </a:sp3d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" name="Straight Connector 25"/>
            <p:cNvCxnSpPr/>
            <p:nvPr/>
          </p:nvCxnSpPr>
          <p:spPr>
            <a:xfrm>
              <a:off x="4724400" y="1828800"/>
              <a:ext cx="914400" cy="1588"/>
            </a:xfrm>
            <a:prstGeom prst="line">
              <a:avLst/>
            </a:prstGeom>
            <a:ln w="57150">
              <a:solidFill>
                <a:schemeClr val="tx1"/>
              </a:solidFill>
            </a:ln>
            <a:sp3d extrusionH="1587500" prstMaterial="metal">
              <a:bevelT w="152400" h="50800" prst="softRound"/>
              <a:extrusionClr>
                <a:schemeClr val="accent1">
                  <a:lumMod val="60000"/>
                  <a:lumOff val="40000"/>
                </a:schemeClr>
              </a:extrusionClr>
            </a:sp3d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" name="Straight Connector 26"/>
            <p:cNvCxnSpPr/>
            <p:nvPr/>
          </p:nvCxnSpPr>
          <p:spPr>
            <a:xfrm rot="16200000" flipH="1">
              <a:off x="5410200" y="2057400"/>
              <a:ext cx="685800" cy="228600"/>
            </a:xfrm>
            <a:prstGeom prst="line">
              <a:avLst/>
            </a:prstGeom>
            <a:ln w="57150">
              <a:solidFill>
                <a:schemeClr val="tx1"/>
              </a:solidFill>
            </a:ln>
            <a:sp3d extrusionH="1587500" prstMaterial="metal">
              <a:bevelT w="152400" h="50800" prst="softRound"/>
              <a:extrusionClr>
                <a:schemeClr val="accent1">
                  <a:lumMod val="60000"/>
                  <a:lumOff val="40000"/>
                </a:schemeClr>
              </a:extrusionClr>
            </a:sp3d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" name="Straight Connector 27"/>
            <p:cNvCxnSpPr/>
            <p:nvPr/>
          </p:nvCxnSpPr>
          <p:spPr>
            <a:xfrm>
              <a:off x="5867400" y="2514600"/>
              <a:ext cx="914400" cy="1588"/>
            </a:xfrm>
            <a:prstGeom prst="line">
              <a:avLst/>
            </a:prstGeom>
            <a:ln w="57150">
              <a:solidFill>
                <a:schemeClr val="tx1"/>
              </a:solidFill>
            </a:ln>
            <a:sp3d extrusionH="1587500" prstMaterial="metal">
              <a:bevelT w="152400" h="50800" prst="softRound"/>
              <a:extrusionClr>
                <a:schemeClr val="accent1">
                  <a:lumMod val="60000"/>
                  <a:lumOff val="40000"/>
                </a:schemeClr>
              </a:extrusionClr>
            </a:sp3d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" name="Straight Connector 28"/>
            <p:cNvCxnSpPr/>
            <p:nvPr/>
          </p:nvCxnSpPr>
          <p:spPr>
            <a:xfrm rot="16200000" flipH="1">
              <a:off x="6553200" y="2743200"/>
              <a:ext cx="685800" cy="228600"/>
            </a:xfrm>
            <a:prstGeom prst="line">
              <a:avLst/>
            </a:prstGeom>
            <a:ln w="57150">
              <a:solidFill>
                <a:schemeClr val="tx1"/>
              </a:solidFill>
            </a:ln>
            <a:sp3d extrusionH="1587500" prstMaterial="metal">
              <a:bevelT w="152400" h="50800" prst="softRound"/>
              <a:extrusionClr>
                <a:schemeClr val="accent1">
                  <a:lumMod val="60000"/>
                  <a:lumOff val="40000"/>
                </a:schemeClr>
              </a:extrusionClr>
            </a:sp3d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" name="Straight Connector 29"/>
            <p:cNvCxnSpPr/>
            <p:nvPr/>
          </p:nvCxnSpPr>
          <p:spPr>
            <a:xfrm>
              <a:off x="7010400" y="3200400"/>
              <a:ext cx="914400" cy="1588"/>
            </a:xfrm>
            <a:prstGeom prst="line">
              <a:avLst/>
            </a:prstGeom>
            <a:ln w="57150">
              <a:solidFill>
                <a:schemeClr val="tx1"/>
              </a:solidFill>
            </a:ln>
            <a:sp3d extrusionH="1587500" prstMaterial="metal">
              <a:bevelT w="152400" h="50800" prst="softRound"/>
              <a:extrusionClr>
                <a:schemeClr val="accent1">
                  <a:lumMod val="60000"/>
                  <a:lumOff val="40000"/>
                </a:schemeClr>
              </a:extrusionClr>
            </a:sp3d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0" name="Group 19"/>
          <p:cNvGrpSpPr/>
          <p:nvPr/>
        </p:nvGrpSpPr>
        <p:grpSpPr>
          <a:xfrm>
            <a:off x="737260" y="1809929"/>
            <a:ext cx="4749140" cy="1428929"/>
            <a:chOff x="737260" y="1809929"/>
            <a:chExt cx="4749140" cy="1428929"/>
          </a:xfrm>
        </p:grpSpPr>
        <p:sp>
          <p:nvSpPr>
            <p:cNvPr id="40" name="TextBox 39"/>
            <p:cNvSpPr txBox="1"/>
            <p:nvPr/>
          </p:nvSpPr>
          <p:spPr>
            <a:xfrm>
              <a:off x="737260" y="2038529"/>
              <a:ext cx="3072740" cy="12003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sz="2400" b="1" u="sng" dirty="0" smtClean="0">
                  <a:latin typeface="Calibri" pitchFamily="34" charset="0"/>
                </a:rPr>
                <a:t>New position:</a:t>
              </a:r>
            </a:p>
            <a:p>
              <a:pPr algn="r"/>
              <a:r>
                <a:rPr lang="en-US" sz="2400" dirty="0" smtClean="0">
                  <a:latin typeface="Calibri" pitchFamily="34" charset="0"/>
                </a:rPr>
                <a:t>This is the present position of the object</a:t>
              </a:r>
              <a:endParaRPr lang="en-US" sz="2400" dirty="0">
                <a:latin typeface="Calibri" pitchFamily="34" charset="0"/>
              </a:endParaRPr>
            </a:p>
          </p:txBody>
        </p:sp>
        <p:pic>
          <p:nvPicPr>
            <p:cNvPr id="32" name="Picture 2"/>
            <p:cNvPicPr>
              <a:picLocks noChangeAspect="1" noChangeArrowheads="1"/>
            </p:cNvPicPr>
            <p:nvPr/>
          </p:nvPicPr>
          <p:blipFill>
            <a:blip r:embed="rId2" cstate="email"/>
            <a:srcRect/>
            <a:stretch>
              <a:fillRect/>
            </a:stretch>
          </p:blipFill>
          <p:spPr bwMode="auto">
            <a:xfrm>
              <a:off x="3886200" y="1809929"/>
              <a:ext cx="1600200" cy="77050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</p:pic>
      </p:grpSp>
      <p:grpSp>
        <p:nvGrpSpPr>
          <p:cNvPr id="19" name="Group 18"/>
          <p:cNvGrpSpPr/>
          <p:nvPr/>
        </p:nvGrpSpPr>
        <p:grpSpPr>
          <a:xfrm>
            <a:off x="942676" y="4019729"/>
            <a:ext cx="5915324" cy="1744752"/>
            <a:chOff x="942676" y="4019729"/>
            <a:chExt cx="5915324" cy="1744752"/>
          </a:xfrm>
        </p:grpSpPr>
        <p:pic>
          <p:nvPicPr>
            <p:cNvPr id="36" name="Picture 2"/>
            <p:cNvPicPr>
              <a:picLocks noChangeAspect="1" noChangeArrowheads="1"/>
            </p:cNvPicPr>
            <p:nvPr/>
          </p:nvPicPr>
          <p:blipFill>
            <a:blip r:embed="rId3" cstate="email"/>
            <a:srcRect/>
            <a:stretch>
              <a:fillRect/>
            </a:stretch>
          </p:blipFill>
          <p:spPr bwMode="auto">
            <a:xfrm>
              <a:off x="5562600" y="4019729"/>
              <a:ext cx="1295400" cy="70119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</p:pic>
        <p:sp>
          <p:nvSpPr>
            <p:cNvPr id="39" name="TextBox 38"/>
            <p:cNvSpPr txBox="1"/>
            <p:nvPr/>
          </p:nvSpPr>
          <p:spPr>
            <a:xfrm>
              <a:off x="942676" y="4564152"/>
              <a:ext cx="3248325" cy="12003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sz="2400" b="1" u="sng" dirty="0" smtClean="0">
                  <a:latin typeface="Calibri" pitchFamily="34" charset="0"/>
                </a:rPr>
                <a:t>Earlier position:</a:t>
              </a:r>
            </a:p>
            <a:p>
              <a:pPr algn="r"/>
              <a:r>
                <a:rPr lang="en-US" sz="2400" dirty="0" smtClean="0">
                  <a:latin typeface="Calibri" pitchFamily="34" charset="0"/>
                </a:rPr>
                <a:t>This was the earlier position of the object</a:t>
              </a:r>
              <a:endParaRPr lang="en-US" sz="2400" dirty="0">
                <a:latin typeface="Calibri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315413853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Ellipse 98"/>
          <p:cNvSpPr/>
          <p:nvPr/>
        </p:nvSpPr>
        <p:spPr bwMode="auto">
          <a:xfrm>
            <a:off x="3983833" y="1973889"/>
            <a:ext cx="1226362" cy="267640"/>
          </a:xfrm>
          <a:prstGeom prst="ellipse">
            <a:avLst/>
          </a:prstGeom>
          <a:gradFill flip="none" rotWithShape="1">
            <a:gsLst>
              <a:gs pos="100000">
                <a:srgbClr val="FFFFFF">
                  <a:alpha val="0"/>
                </a:srgbClr>
              </a:gs>
              <a:gs pos="0">
                <a:srgbClr val="E6E6E6">
                  <a:lumMod val="10000"/>
                  <a:alpha val="76000"/>
                </a:srgbClr>
              </a:gs>
            </a:gsLst>
            <a:path path="shape">
              <a:fillToRect l="50000" t="50000" r="50000" b="50000"/>
            </a:path>
            <a:tileRect/>
          </a:gradFill>
          <a:ln w="9525" cap="flat" cmpd="sng" algn="ctr">
            <a:noFill/>
            <a:prstDash val="solid"/>
          </a:ln>
          <a:effectLst/>
        </p:spPr>
        <p:txBody>
          <a:bodyPr anchor="ctr"/>
          <a:lstStyle/>
          <a:p>
            <a:pPr algn="ctr">
              <a:defRPr/>
            </a:pPr>
            <a:endParaRPr lang="en-US">
              <a:solidFill>
                <a:srgbClr val="FFFFFF"/>
              </a:solidFill>
              <a:latin typeface="Calibri" pitchFamily="-111" charset="0"/>
              <a:ea typeface="ＭＳ Ｐゴシック" pitchFamily="-111" charset="-128"/>
            </a:endParaRPr>
          </a:p>
        </p:txBody>
      </p:sp>
      <p:pic>
        <p:nvPicPr>
          <p:cNvPr id="31" name="Picture 30" descr="gold arrow.png"/>
          <p:cNvPicPr>
            <a:picLocks noChangeAspect="1"/>
          </p:cNvPicPr>
          <p:nvPr/>
        </p:nvPicPr>
        <p:blipFill>
          <a:blip r:embed="rId3" cstate="email"/>
          <a:srcRect/>
          <a:stretch>
            <a:fillRect/>
          </a:stretch>
        </p:blipFill>
        <p:spPr>
          <a:xfrm>
            <a:off x="-122827" y="2021493"/>
            <a:ext cx="5083647" cy="4229182"/>
          </a:xfrm>
          <a:prstGeom prst="rect">
            <a:avLst/>
          </a:prstGeom>
        </p:spPr>
      </p:pic>
      <p:pic>
        <p:nvPicPr>
          <p:cNvPr id="4" name="Picture 3" descr="G:\ICOns\with shadow\blue.png"/>
          <p:cNvPicPr>
            <a:picLocks noChangeAspect="1" noChangeArrowheads="1"/>
          </p:cNvPicPr>
          <p:nvPr/>
        </p:nvPicPr>
        <p:blipFill>
          <a:blip r:embed="rId4" cstate="email"/>
          <a:srcRect/>
          <a:stretch>
            <a:fillRect/>
          </a:stretch>
        </p:blipFill>
        <p:spPr bwMode="auto">
          <a:xfrm>
            <a:off x="2590800" y="2590800"/>
            <a:ext cx="1571625" cy="1571625"/>
          </a:xfrm>
          <a:prstGeom prst="rect">
            <a:avLst/>
          </a:prstGeom>
          <a:noFill/>
        </p:spPr>
      </p:pic>
      <p:pic>
        <p:nvPicPr>
          <p:cNvPr id="5" name="Picture 4" descr="G:\ICOns\with shadow\Copy of pink.png"/>
          <p:cNvPicPr>
            <a:picLocks noChangeAspect="1" noChangeArrowheads="1"/>
          </p:cNvPicPr>
          <p:nvPr/>
        </p:nvPicPr>
        <p:blipFill>
          <a:blip r:embed="rId5" cstate="email">
            <a:duotone>
              <a:prstClr val="black"/>
              <a:schemeClr val="accent4">
                <a:tint val="45000"/>
                <a:satMod val="400000"/>
              </a:schemeClr>
            </a:duotone>
          </a:blip>
          <a:srcRect/>
          <a:stretch>
            <a:fillRect/>
          </a:stretch>
        </p:blipFill>
        <p:spPr bwMode="auto">
          <a:xfrm>
            <a:off x="1828800" y="3352800"/>
            <a:ext cx="1571625" cy="1571625"/>
          </a:xfrm>
          <a:prstGeom prst="rect">
            <a:avLst/>
          </a:prstGeom>
          <a:noFill/>
        </p:spPr>
      </p:pic>
      <p:pic>
        <p:nvPicPr>
          <p:cNvPr id="6" name="Picture 5" descr="G:\ICOns\with shadow\green.png"/>
          <p:cNvPicPr>
            <a:picLocks noChangeAspect="1" noChangeArrowheads="1"/>
          </p:cNvPicPr>
          <p:nvPr/>
        </p:nvPicPr>
        <p:blipFill>
          <a:blip r:embed="rId6" cstate="email"/>
          <a:srcRect/>
          <a:stretch>
            <a:fillRect/>
          </a:stretch>
        </p:blipFill>
        <p:spPr bwMode="auto">
          <a:xfrm>
            <a:off x="1066800" y="4191000"/>
            <a:ext cx="1571625" cy="1571625"/>
          </a:xfrm>
          <a:prstGeom prst="rect">
            <a:avLst/>
          </a:prstGeom>
          <a:noFill/>
        </p:spPr>
      </p:pic>
      <p:pic>
        <p:nvPicPr>
          <p:cNvPr id="7" name="Picture 6" descr="G:\ICOns\with shadow\orange.png"/>
          <p:cNvPicPr>
            <a:picLocks noChangeAspect="1" noChangeArrowheads="1"/>
          </p:cNvPicPr>
          <p:nvPr/>
        </p:nvPicPr>
        <p:blipFill>
          <a:blip r:embed="rId7" cstate="email"/>
          <a:srcRect/>
          <a:stretch>
            <a:fillRect/>
          </a:stretch>
        </p:blipFill>
        <p:spPr bwMode="auto">
          <a:xfrm>
            <a:off x="3194712" y="1815152"/>
            <a:ext cx="1571625" cy="1571625"/>
          </a:xfrm>
          <a:prstGeom prst="rect">
            <a:avLst/>
          </a:prstGeom>
          <a:noFill/>
        </p:spPr>
      </p:pic>
      <p:pic>
        <p:nvPicPr>
          <p:cNvPr id="8" name="Picture 3" descr="G:\ICOns\with shadow\blue.png"/>
          <p:cNvPicPr>
            <a:picLocks noChangeAspect="1" noChangeArrowheads="1"/>
          </p:cNvPicPr>
          <p:nvPr/>
        </p:nvPicPr>
        <p:blipFill>
          <a:blip r:embed="rId4" cstate="email">
            <a:lum bright="-40000" contrast="-40000"/>
          </a:blip>
          <a:srcRect/>
          <a:stretch>
            <a:fillRect/>
          </a:stretch>
        </p:blipFill>
        <p:spPr bwMode="auto">
          <a:xfrm>
            <a:off x="304800" y="5029200"/>
            <a:ext cx="1571625" cy="1571625"/>
          </a:xfrm>
          <a:prstGeom prst="rect">
            <a:avLst/>
          </a:prstGeom>
          <a:noFill/>
        </p:spPr>
      </p:pic>
      <p:sp>
        <p:nvSpPr>
          <p:cNvPr id="9" name="TextBox 8"/>
          <p:cNvSpPr txBox="1"/>
          <p:nvPr/>
        </p:nvSpPr>
        <p:spPr>
          <a:xfrm>
            <a:off x="6589978" y="3124200"/>
            <a:ext cx="1447800" cy="186204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1500" b="1" smtClean="0">
                <a:solidFill>
                  <a:srgbClr val="C00000"/>
                </a:solidFill>
                <a:effectLst/>
                <a:latin typeface="Tw Cen MT" pitchFamily="34" charset="0"/>
              </a:rPr>
              <a:t>5</a:t>
            </a:r>
          </a:p>
        </p:txBody>
      </p:sp>
      <p:sp>
        <p:nvSpPr>
          <p:cNvPr id="10" name="Rectangle 9"/>
          <p:cNvSpPr/>
          <p:nvPr/>
        </p:nvSpPr>
        <p:spPr>
          <a:xfrm>
            <a:off x="8000345" y="3581400"/>
            <a:ext cx="982961" cy="95410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r"/>
            <a:r>
              <a:rPr lang="en-US" sz="2800" b="1" dirty="0" smtClean="0">
                <a:latin typeface="Calibri" pitchFamily="34" charset="0"/>
              </a:rPr>
              <a:t>STEP </a:t>
            </a:r>
          </a:p>
          <a:p>
            <a:pPr algn="r"/>
            <a:r>
              <a:rPr lang="en-US" sz="2800" b="1" dirty="0" smtClean="0">
                <a:latin typeface="Calibri" pitchFamily="34" charset="0"/>
              </a:rPr>
              <a:t>PLAN</a:t>
            </a:r>
            <a:endParaRPr lang="en-US" sz="2800" b="1" dirty="0">
              <a:latin typeface="Calibri" pitchFamily="34" charset="0"/>
            </a:endParaRPr>
          </a:p>
        </p:txBody>
      </p:sp>
      <p:cxnSp>
        <p:nvCxnSpPr>
          <p:cNvPr id="11" name="Straight Connector 10"/>
          <p:cNvCxnSpPr/>
          <p:nvPr/>
        </p:nvCxnSpPr>
        <p:spPr>
          <a:xfrm rot="16200000" flipV="1">
            <a:off x="6818579" y="3962399"/>
            <a:ext cx="2133599" cy="1"/>
          </a:xfrm>
          <a:prstGeom prst="line">
            <a:avLst/>
          </a:prstGeom>
          <a:ln w="76200">
            <a:solidFill>
              <a:schemeClr val="tx1">
                <a:lumMod val="75000"/>
                <a:lumOff val="25000"/>
              </a:schemeClr>
            </a:solidFill>
          </a:ln>
          <a:effectLst>
            <a:reflection blurRad="6350" stA="52000" endA="300" endPos="35000" dir="5400000" sy="-100000" algn="bl" rotWithShape="0"/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TextBox 11"/>
          <p:cNvSpPr txBox="1"/>
          <p:nvPr/>
        </p:nvSpPr>
        <p:spPr>
          <a:xfrm>
            <a:off x="5584116" y="819430"/>
            <a:ext cx="1167982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b="1" dirty="0" smtClean="0">
                <a:latin typeface="Arial Narrow" pitchFamily="34" charset="0"/>
              </a:rPr>
              <a:t>TARGET</a:t>
            </a:r>
            <a:endParaRPr lang="en-US" sz="2000" b="1" dirty="0">
              <a:latin typeface="Arial Narrow" pitchFamily="34" charset="0"/>
            </a:endParaRPr>
          </a:p>
        </p:txBody>
      </p:sp>
      <p:cxnSp>
        <p:nvCxnSpPr>
          <p:cNvPr id="28" name="Straight Connector 27"/>
          <p:cNvCxnSpPr/>
          <p:nvPr/>
        </p:nvCxnSpPr>
        <p:spPr>
          <a:xfrm flipV="1">
            <a:off x="1275907" y="6049926"/>
            <a:ext cx="4050673" cy="21266"/>
          </a:xfrm>
          <a:prstGeom prst="line">
            <a:avLst/>
          </a:prstGeom>
          <a:ln w="19050">
            <a:solidFill>
              <a:schemeClr val="bg2">
                <a:lumMod val="50000"/>
              </a:schemeClr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Straight Connector 28"/>
          <p:cNvCxnSpPr/>
          <p:nvPr/>
        </p:nvCxnSpPr>
        <p:spPr>
          <a:xfrm flipV="1">
            <a:off x="1564083" y="5241849"/>
            <a:ext cx="3902844" cy="2"/>
          </a:xfrm>
          <a:prstGeom prst="line">
            <a:avLst/>
          </a:prstGeom>
          <a:ln w="19050">
            <a:solidFill>
              <a:schemeClr val="bg2">
                <a:lumMod val="50000"/>
              </a:schemeClr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Straight Connector 31"/>
          <p:cNvCxnSpPr/>
          <p:nvPr/>
        </p:nvCxnSpPr>
        <p:spPr>
          <a:xfrm flipV="1">
            <a:off x="2416631" y="4391245"/>
            <a:ext cx="3229989" cy="2"/>
          </a:xfrm>
          <a:prstGeom prst="line">
            <a:avLst/>
          </a:prstGeom>
          <a:ln w="19050">
            <a:solidFill>
              <a:schemeClr val="bg2">
                <a:lumMod val="50000"/>
              </a:schemeClr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Straight Connector 34"/>
          <p:cNvCxnSpPr/>
          <p:nvPr/>
        </p:nvCxnSpPr>
        <p:spPr>
          <a:xfrm>
            <a:off x="3223917" y="3678864"/>
            <a:ext cx="2879171" cy="1588"/>
          </a:xfrm>
          <a:prstGeom prst="line">
            <a:avLst/>
          </a:prstGeom>
          <a:ln w="19050">
            <a:solidFill>
              <a:schemeClr val="bg2">
                <a:lumMod val="50000"/>
              </a:schemeClr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Straight Connector 36"/>
          <p:cNvCxnSpPr/>
          <p:nvPr/>
        </p:nvCxnSpPr>
        <p:spPr>
          <a:xfrm>
            <a:off x="3984814" y="2895599"/>
            <a:ext cx="3049292" cy="1588"/>
          </a:xfrm>
          <a:prstGeom prst="line">
            <a:avLst/>
          </a:prstGeom>
          <a:ln w="19050">
            <a:solidFill>
              <a:schemeClr val="bg2">
                <a:lumMod val="50000"/>
              </a:schemeClr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8" name="TextBox 37"/>
          <p:cNvSpPr txBox="1"/>
          <p:nvPr/>
        </p:nvSpPr>
        <p:spPr>
          <a:xfrm>
            <a:off x="2481805" y="5671082"/>
            <a:ext cx="2734361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dirty="0" smtClean="0">
                <a:latin typeface="Calibri" pitchFamily="34" charset="0"/>
              </a:rPr>
              <a:t>Your text here</a:t>
            </a:r>
            <a:endParaRPr lang="en-US" sz="2000" dirty="0">
              <a:latin typeface="Calibri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3175802" y="4841741"/>
            <a:ext cx="2246195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dirty="0" smtClean="0">
                <a:latin typeface="Calibri" pitchFamily="34" charset="0"/>
              </a:rPr>
              <a:t>Your text here</a:t>
            </a:r>
            <a:endParaRPr lang="en-US" sz="2000" dirty="0">
              <a:latin typeface="Calibri" pitchFamily="34" charset="0"/>
            </a:endParaRPr>
          </a:p>
        </p:txBody>
      </p:sp>
      <p:sp>
        <p:nvSpPr>
          <p:cNvPr id="40" name="TextBox 39"/>
          <p:cNvSpPr txBox="1"/>
          <p:nvPr/>
        </p:nvSpPr>
        <p:spPr>
          <a:xfrm>
            <a:off x="3848986" y="3991137"/>
            <a:ext cx="2254102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dirty="0" smtClean="0">
                <a:latin typeface="Calibri" pitchFamily="34" charset="0"/>
              </a:rPr>
              <a:t>Your text here</a:t>
            </a:r>
            <a:endParaRPr lang="en-US" sz="2000" dirty="0">
              <a:latin typeface="Calibri" pitchFamily="34" charset="0"/>
            </a:endParaRPr>
          </a:p>
        </p:txBody>
      </p:sp>
      <p:sp>
        <p:nvSpPr>
          <p:cNvPr id="41" name="TextBox 40"/>
          <p:cNvSpPr txBox="1"/>
          <p:nvPr/>
        </p:nvSpPr>
        <p:spPr>
          <a:xfrm>
            <a:off x="4399072" y="3304092"/>
            <a:ext cx="1800424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dirty="0" smtClean="0">
                <a:latin typeface="Calibri" pitchFamily="34" charset="0"/>
              </a:rPr>
              <a:t>Your text here</a:t>
            </a:r>
            <a:endParaRPr lang="en-US" sz="2000" dirty="0">
              <a:latin typeface="Calibri" pitchFamily="34" charset="0"/>
            </a:endParaRPr>
          </a:p>
        </p:txBody>
      </p:sp>
      <p:sp>
        <p:nvSpPr>
          <p:cNvPr id="42" name="TextBox 41"/>
          <p:cNvSpPr txBox="1"/>
          <p:nvPr/>
        </p:nvSpPr>
        <p:spPr>
          <a:xfrm>
            <a:off x="5105195" y="2495489"/>
            <a:ext cx="1869536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dirty="0" smtClean="0">
                <a:latin typeface="Calibri" pitchFamily="34" charset="0"/>
              </a:rPr>
              <a:t>Your text here</a:t>
            </a:r>
            <a:endParaRPr lang="en-US" sz="2000" dirty="0">
              <a:latin typeface="Calibri" pitchFamily="34" charset="0"/>
            </a:endParaRPr>
          </a:p>
        </p:txBody>
      </p:sp>
      <p:sp>
        <p:nvSpPr>
          <p:cNvPr id="43" name="Title 42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algn="l"/>
            <a:r>
              <a:rPr lang="en-US" dirty="0" smtClean="0"/>
              <a:t>Your Title Text Here</a:t>
            </a:r>
            <a:endParaRPr lang="en-US" dirty="0"/>
          </a:p>
        </p:txBody>
      </p:sp>
      <p:pic>
        <p:nvPicPr>
          <p:cNvPr id="45" name="Picture 44" descr="target-icon-hi.png"/>
          <p:cNvPicPr>
            <a:picLocks noChangeAspect="1"/>
          </p:cNvPicPr>
          <p:nvPr/>
        </p:nvPicPr>
        <p:blipFill>
          <a:blip r:embed="rId8" cstate="email"/>
          <a:stretch>
            <a:fillRect/>
          </a:stretch>
        </p:blipFill>
        <p:spPr>
          <a:xfrm>
            <a:off x="3736528" y="236371"/>
            <a:ext cx="1871338" cy="1871338"/>
          </a:xfrm>
          <a:prstGeom prst="rect">
            <a:avLst/>
          </a:prstGeom>
        </p:spPr>
      </p:pic>
      <p:sp>
        <p:nvSpPr>
          <p:cNvPr id="33" name="Oval 35"/>
          <p:cNvSpPr>
            <a:spLocks noChangeArrowheads="1"/>
          </p:cNvSpPr>
          <p:nvPr/>
        </p:nvSpPr>
        <p:spPr bwMode="auto">
          <a:xfrm>
            <a:off x="4055084" y="358285"/>
            <a:ext cx="1172958" cy="464309"/>
          </a:xfrm>
          <a:prstGeom prst="ellipse">
            <a:avLst/>
          </a:prstGeom>
          <a:gradFill rotWithShape="1">
            <a:gsLst>
              <a:gs pos="0">
                <a:srgbClr val="FFFFFF"/>
              </a:gs>
              <a:gs pos="100000">
                <a:srgbClr val="FFFFFF">
                  <a:gamma/>
                  <a:shade val="46275"/>
                  <a:invGamma/>
                  <a:alpha val="0"/>
                </a:srgbClr>
              </a:gs>
            </a:gsLst>
            <a:lin ang="5400000" scaled="1"/>
          </a:gradFill>
          <a:ln w="9525">
            <a:noFill/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 dirty="0">
              <a:latin typeface="Calibri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06034518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4" dur="10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500"/>
                            </p:stCondLst>
                            <p:childTnLst>
                              <p:par>
                                <p:cTn id="16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8" dur="10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500"/>
                            </p:stCondLst>
                            <p:childTnLst>
                              <p:par>
                                <p:cTn id="20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5" dur="10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3500"/>
                            </p:stCondLst>
                            <p:childTnLst>
                              <p:par>
                                <p:cTn id="2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9" dur="10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4500"/>
                            </p:stCondLst>
                            <p:childTnLst>
                              <p:par>
                                <p:cTn id="3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6" dur="10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5500"/>
                            </p:stCondLst>
                            <p:childTnLst>
                              <p:par>
                                <p:cTn id="3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0" dur="10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6500"/>
                            </p:stCondLst>
                            <p:childTnLst>
                              <p:par>
                                <p:cTn id="4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7" dur="10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7500"/>
                            </p:stCondLst>
                            <p:childTnLst>
                              <p:par>
                                <p:cTn id="4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1" dur="10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8500"/>
                            </p:stCondLst>
                            <p:childTnLst>
                              <p:par>
                                <p:cTn id="5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8" dur="10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9500"/>
                            </p:stCondLst>
                            <p:childTnLst>
                              <p:par>
                                <p:cTn id="6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2" dur="10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8" grpId="0"/>
      <p:bldP spid="39" grpId="0"/>
      <p:bldP spid="40" grpId="0"/>
      <p:bldP spid="41" grpId="0"/>
      <p:bldP spid="42" grpId="0"/>
    </p:bldLst>
  </p:timing>
</p:sld>
</file>

<file path=ppt/slides/slide2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Group 23"/>
          <p:cNvGrpSpPr>
            <a:grpSpLocks/>
          </p:cNvGrpSpPr>
          <p:nvPr/>
        </p:nvGrpSpPr>
        <p:grpSpPr bwMode="auto">
          <a:xfrm>
            <a:off x="0" y="2590800"/>
            <a:ext cx="9144000" cy="1676400"/>
            <a:chOff x="0" y="2086"/>
            <a:chExt cx="5760" cy="1056"/>
          </a:xfrm>
        </p:grpSpPr>
        <p:sp>
          <p:nvSpPr>
            <p:cNvPr id="25" name="Rectangle 3"/>
            <p:cNvSpPr>
              <a:spLocks noChangeArrowheads="1"/>
            </p:cNvSpPr>
            <p:nvPr/>
          </p:nvSpPr>
          <p:spPr bwMode="gray">
            <a:xfrm>
              <a:off x="0" y="2325"/>
              <a:ext cx="5760" cy="817"/>
            </a:xfrm>
            <a:prstGeom prst="rect">
              <a:avLst/>
            </a:prstGeom>
            <a:gradFill rotWithShape="1">
              <a:gsLst>
                <a:gs pos="0">
                  <a:srgbClr val="DDDDDD"/>
                </a:gs>
                <a:gs pos="100000">
                  <a:srgbClr val="FFFFFF"/>
                </a:gs>
              </a:gsLst>
              <a:lin ang="5400000" scaled="1"/>
            </a:gradFill>
            <a:ln w="9525">
              <a:noFill/>
              <a:miter lim="800000"/>
              <a:headEnd/>
              <a:tailEnd/>
            </a:ln>
          </p:spPr>
          <p:txBody>
            <a:bodyPr wrap="none" lIns="90000" tIns="90000" rIns="72000" bIns="90000" anchor="ctr"/>
            <a:lstStyle/>
            <a:p>
              <a:pPr algn="ctr" eaLnBrk="0" hangingPunct="0"/>
              <a:endParaRPr lang="en-US" noProof="1">
                <a:latin typeface="Calibri" pitchFamily="34" charset="0"/>
                <a:cs typeface="Arial" charset="0"/>
              </a:endParaRPr>
            </a:p>
          </p:txBody>
        </p:sp>
        <p:sp>
          <p:nvSpPr>
            <p:cNvPr id="26" name="Rectangle 25"/>
            <p:cNvSpPr>
              <a:spLocks noChangeArrowheads="1"/>
            </p:cNvSpPr>
            <p:nvPr/>
          </p:nvSpPr>
          <p:spPr bwMode="gray">
            <a:xfrm flipV="1">
              <a:off x="0" y="2086"/>
              <a:ext cx="5760" cy="246"/>
            </a:xfrm>
            <a:prstGeom prst="rect">
              <a:avLst/>
            </a:prstGeom>
            <a:gradFill rotWithShape="1">
              <a:gsLst>
                <a:gs pos="0">
                  <a:srgbClr val="DBDBDB"/>
                </a:gs>
                <a:gs pos="100000">
                  <a:srgbClr val="FFFFFF"/>
                </a:gs>
              </a:gsLst>
              <a:lin ang="5400000" scaled="1"/>
            </a:gradFill>
            <a:ln w="9525">
              <a:noFill/>
              <a:miter lim="800000"/>
              <a:headEnd/>
              <a:tailEnd/>
            </a:ln>
          </p:spPr>
          <p:txBody>
            <a:bodyPr rot="10800000" wrap="none" lIns="90000" tIns="90000" rIns="72000" bIns="90000" anchor="ctr"/>
            <a:lstStyle/>
            <a:p>
              <a:pPr algn="ctr" eaLnBrk="0" hangingPunct="0"/>
              <a:endParaRPr lang="en-US" noProof="1">
                <a:latin typeface="Calibri" pitchFamily="34" charset="0"/>
                <a:cs typeface="Arial" charset="0"/>
              </a:endParaRPr>
            </a:p>
          </p:txBody>
        </p:sp>
      </p:grp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Three stages</a:t>
            </a:r>
            <a:endParaRPr lang="en-US" dirty="0"/>
          </a:p>
        </p:txBody>
      </p:sp>
      <p:sp>
        <p:nvSpPr>
          <p:cNvPr id="3" name="Oval 2"/>
          <p:cNvSpPr/>
          <p:nvPr/>
        </p:nvSpPr>
        <p:spPr>
          <a:xfrm>
            <a:off x="457200" y="4267200"/>
            <a:ext cx="2133600" cy="2133600"/>
          </a:xfrm>
          <a:prstGeom prst="ellipse">
            <a:avLst/>
          </a:prstGeom>
          <a:solidFill>
            <a:schemeClr val="bg2">
              <a:lumMod val="50000"/>
            </a:schemeClr>
          </a:solidFill>
          <a:effectLst>
            <a:outerShdw blurRad="241300" dist="38100" dir="5400000" sx="108000" sy="108000" algn="t" rotWithShape="0">
              <a:prstClr val="black">
                <a:alpha val="40000"/>
              </a:prstClr>
            </a:outerShdw>
          </a:effectLst>
          <a:scene3d>
            <a:camera prst="isometricOffAxis1Top"/>
            <a:lightRig rig="twoPt" dir="t"/>
          </a:scene3d>
          <a:sp3d extrusionH="254000" prstMaterial="clear">
            <a:bevelT w="139700" prst="cross"/>
            <a:extrusionClr>
              <a:schemeClr val="bg1">
                <a:lumMod val="75000"/>
              </a:schemeClr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" name="Oval 3"/>
          <p:cNvSpPr/>
          <p:nvPr/>
        </p:nvSpPr>
        <p:spPr>
          <a:xfrm>
            <a:off x="1881249" y="3429000"/>
            <a:ext cx="2133600" cy="2133600"/>
          </a:xfrm>
          <a:prstGeom prst="ellipse">
            <a:avLst/>
          </a:prstGeom>
          <a:solidFill>
            <a:schemeClr val="bg2">
              <a:lumMod val="50000"/>
            </a:schemeClr>
          </a:solidFill>
          <a:effectLst>
            <a:outerShdw blurRad="241300" dist="38100" dir="5400000" sx="108000" sy="108000" algn="t" rotWithShape="0">
              <a:prstClr val="black">
                <a:alpha val="40000"/>
              </a:prstClr>
            </a:outerShdw>
          </a:effectLst>
          <a:scene3d>
            <a:camera prst="isometricOffAxis1Top"/>
            <a:lightRig rig="twoPt" dir="t"/>
          </a:scene3d>
          <a:sp3d extrusionH="254000" prstMaterial="clear">
            <a:bevelT w="139700" prst="cross"/>
            <a:extrusionClr>
              <a:schemeClr val="bg1">
                <a:lumMod val="75000"/>
              </a:schemeClr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Oval 4"/>
          <p:cNvSpPr/>
          <p:nvPr/>
        </p:nvSpPr>
        <p:spPr>
          <a:xfrm>
            <a:off x="3276600" y="2438400"/>
            <a:ext cx="2133600" cy="2133600"/>
          </a:xfrm>
          <a:prstGeom prst="ellipse">
            <a:avLst/>
          </a:prstGeom>
          <a:solidFill>
            <a:schemeClr val="bg2">
              <a:lumMod val="50000"/>
            </a:schemeClr>
          </a:solidFill>
          <a:effectLst>
            <a:outerShdw blurRad="241300" dist="38100" dir="5400000" sx="108000" sy="108000" algn="t" rotWithShape="0">
              <a:prstClr val="black">
                <a:alpha val="40000"/>
              </a:prstClr>
            </a:outerShdw>
          </a:effectLst>
          <a:scene3d>
            <a:camera prst="isometricOffAxis1Top"/>
            <a:lightRig rig="twoPt" dir="t"/>
          </a:scene3d>
          <a:sp3d extrusionH="254000" prstMaterial="clear">
            <a:bevelT w="139700" prst="cross"/>
            <a:extrusionClr>
              <a:schemeClr val="bg1">
                <a:lumMod val="75000"/>
              </a:schemeClr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8" name="Straight Connector 7"/>
          <p:cNvCxnSpPr/>
          <p:nvPr/>
        </p:nvCxnSpPr>
        <p:spPr>
          <a:xfrm>
            <a:off x="2590800" y="5562600"/>
            <a:ext cx="5715000" cy="0"/>
          </a:xfrm>
          <a:prstGeom prst="line">
            <a:avLst/>
          </a:prstGeom>
          <a:ln w="28575">
            <a:solidFill>
              <a:schemeClr val="bg2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Straight Connector 8"/>
          <p:cNvCxnSpPr/>
          <p:nvPr/>
        </p:nvCxnSpPr>
        <p:spPr>
          <a:xfrm>
            <a:off x="4014849" y="4724400"/>
            <a:ext cx="4290951" cy="0"/>
          </a:xfrm>
          <a:prstGeom prst="line">
            <a:avLst/>
          </a:prstGeom>
          <a:ln w="28575">
            <a:solidFill>
              <a:schemeClr val="bg2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Straight Connector 10"/>
          <p:cNvCxnSpPr/>
          <p:nvPr/>
        </p:nvCxnSpPr>
        <p:spPr>
          <a:xfrm>
            <a:off x="5334000" y="3810000"/>
            <a:ext cx="2971800" cy="0"/>
          </a:xfrm>
          <a:prstGeom prst="line">
            <a:avLst/>
          </a:prstGeom>
          <a:ln w="28575">
            <a:solidFill>
              <a:schemeClr val="bg2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TextBox 14"/>
          <p:cNvSpPr txBox="1"/>
          <p:nvPr/>
        </p:nvSpPr>
        <p:spPr>
          <a:xfrm>
            <a:off x="854525" y="4963180"/>
            <a:ext cx="13335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b="1" dirty="0" smtClean="0"/>
              <a:t>Stage 1</a:t>
            </a:r>
            <a:endParaRPr lang="en-US" sz="2800" b="1" dirty="0"/>
          </a:p>
        </p:txBody>
      </p:sp>
      <p:sp>
        <p:nvSpPr>
          <p:cNvPr id="16" name="TextBox 15"/>
          <p:cNvSpPr txBox="1"/>
          <p:nvPr/>
        </p:nvSpPr>
        <p:spPr>
          <a:xfrm>
            <a:off x="2266949" y="4177864"/>
            <a:ext cx="13335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b="1" dirty="0" smtClean="0"/>
              <a:t>Stage 2</a:t>
            </a:r>
            <a:endParaRPr lang="en-US" sz="2800" b="1" dirty="0"/>
          </a:p>
        </p:txBody>
      </p:sp>
      <p:sp>
        <p:nvSpPr>
          <p:cNvPr id="17" name="TextBox 16"/>
          <p:cNvSpPr txBox="1"/>
          <p:nvPr/>
        </p:nvSpPr>
        <p:spPr>
          <a:xfrm>
            <a:off x="3695700" y="3152074"/>
            <a:ext cx="13335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b="1" dirty="0" smtClean="0"/>
              <a:t>Stage 3</a:t>
            </a:r>
            <a:endParaRPr lang="en-US" sz="2800" b="1" dirty="0"/>
          </a:p>
        </p:txBody>
      </p:sp>
      <p:sp>
        <p:nvSpPr>
          <p:cNvPr id="18" name="TextBox 17"/>
          <p:cNvSpPr txBox="1"/>
          <p:nvPr/>
        </p:nvSpPr>
        <p:spPr>
          <a:xfrm>
            <a:off x="4495800" y="5029200"/>
            <a:ext cx="245830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 smtClean="0"/>
              <a:t>Your sample text here</a:t>
            </a:r>
            <a:endParaRPr lang="en-US" sz="2400" dirty="0"/>
          </a:p>
        </p:txBody>
      </p:sp>
      <p:sp>
        <p:nvSpPr>
          <p:cNvPr id="19" name="TextBox 18"/>
          <p:cNvSpPr txBox="1"/>
          <p:nvPr/>
        </p:nvSpPr>
        <p:spPr>
          <a:xfrm>
            <a:off x="5029200" y="4267200"/>
            <a:ext cx="245830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 smtClean="0"/>
              <a:t>Your sample text here</a:t>
            </a:r>
            <a:endParaRPr lang="en-US" sz="2400" dirty="0"/>
          </a:p>
        </p:txBody>
      </p:sp>
      <p:sp>
        <p:nvSpPr>
          <p:cNvPr id="20" name="TextBox 19"/>
          <p:cNvSpPr txBox="1"/>
          <p:nvPr/>
        </p:nvSpPr>
        <p:spPr>
          <a:xfrm>
            <a:off x="5791200" y="3352800"/>
            <a:ext cx="245830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 smtClean="0"/>
              <a:t>Your sample text here</a:t>
            </a:r>
            <a:endParaRPr lang="en-US" sz="2400" dirty="0"/>
          </a:p>
        </p:txBody>
      </p:sp>
      <p:pic>
        <p:nvPicPr>
          <p:cNvPr id="31" name="Picture 30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85800" y="1371600"/>
            <a:ext cx="1044212" cy="2529881"/>
          </a:xfrm>
          <a:prstGeom prst="rect">
            <a:avLst/>
          </a:prstGeom>
          <a:effectLst>
            <a:outerShdw blurRad="76200" dir="18900000" sy="23000" kx="-1200000" algn="bl" rotWithShape="0">
              <a:prstClr val="black">
                <a:alpha val="20000"/>
              </a:prstClr>
            </a:outerShdw>
          </a:effectLst>
        </p:spPr>
      </p:pic>
      <p:cxnSp>
        <p:nvCxnSpPr>
          <p:cNvPr id="21" name="Straight Connector 20"/>
          <p:cNvCxnSpPr/>
          <p:nvPr/>
        </p:nvCxnSpPr>
        <p:spPr>
          <a:xfrm flipV="1">
            <a:off x="0" y="6235347"/>
            <a:ext cx="9144000" cy="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/>
          <p:cNvSpPr txBox="1"/>
          <p:nvPr/>
        </p:nvSpPr>
        <p:spPr>
          <a:xfrm>
            <a:off x="7902054" y="6357584"/>
            <a:ext cx="101334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>
                <a:latin typeface="Calibri" pitchFamily="34" charset="0"/>
              </a:rPr>
              <a:t>LOGO</a:t>
            </a:r>
            <a:endParaRPr lang="en-US" dirty="0">
              <a:latin typeface="Calibri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1100615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8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6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19" grpId="0"/>
      <p:bldP spid="20" grpId="0"/>
    </p:bldLst>
  </p:timing>
</p:sld>
</file>

<file path=ppt/slides/slide2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ext Box 4"/>
          <p:cNvSpPr txBox="1">
            <a:spLocks noChangeArrowheads="1"/>
          </p:cNvSpPr>
          <p:nvPr/>
        </p:nvSpPr>
        <p:spPr bwMode="auto">
          <a:xfrm flipH="1">
            <a:off x="435751" y="5593105"/>
            <a:ext cx="1219200" cy="76944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  <a:scene3d>
              <a:camera prst="orthographicFront"/>
              <a:lightRig rig="threePt" dir="t"/>
            </a:scene3d>
            <a:sp3d extrusionH="57150">
              <a:bevelT w="38100" h="38100" prst="relaxedInset"/>
            </a:sp3d>
          </a:bodyPr>
          <a:lstStyle/>
          <a:p>
            <a:r>
              <a:rPr lang="en-US" sz="4400" dirty="0">
                <a:solidFill>
                  <a:srgbClr val="C00000"/>
                </a:solidFill>
                <a:latin typeface="Franklin Gothic Medium Cond" pitchFamily="34" charset="0"/>
              </a:rPr>
              <a:t>You</a:t>
            </a:r>
            <a:endParaRPr lang="en-US" sz="4800" dirty="0">
              <a:solidFill>
                <a:srgbClr val="C00000"/>
              </a:solidFill>
              <a:latin typeface="Franklin Gothic Medium Cond" pitchFamily="34" charset="0"/>
            </a:endParaRPr>
          </a:p>
        </p:txBody>
      </p:sp>
      <p:sp>
        <p:nvSpPr>
          <p:cNvPr id="11" name="Oval 10"/>
          <p:cNvSpPr/>
          <p:nvPr/>
        </p:nvSpPr>
        <p:spPr>
          <a:xfrm>
            <a:off x="6215743" y="-304800"/>
            <a:ext cx="2547257" cy="2286000"/>
          </a:xfrm>
          <a:prstGeom prst="ellipse">
            <a:avLst/>
          </a:prstGeom>
          <a:solidFill>
            <a:srgbClr val="CCFF99"/>
          </a:solidFill>
          <a:ln w="76200">
            <a:noFill/>
          </a:ln>
          <a:effectLst>
            <a:glow rad="139700">
              <a:schemeClr val="bg1">
                <a:lumMod val="65000"/>
                <a:alpha val="40000"/>
              </a:schemeClr>
            </a:glow>
            <a:outerShdw blurRad="266700" dist="342900" dir="5400000" rotWithShape="0">
              <a:prstClr val="black">
                <a:alpha val="15000"/>
              </a:prstClr>
            </a:outerShdw>
          </a:effectLst>
          <a:scene3d>
            <a:camera prst="perspectiveRelaxed" fov="1800000">
              <a:rot lat="17373601" lon="0" rev="0"/>
            </a:camera>
            <a:lightRig rig="balanced" dir="t"/>
          </a:scene3d>
          <a:sp3d extrusionH="317500" prstMaterial="clear">
            <a:bevelT prst="convex"/>
            <a:bevelB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prstClr val="white"/>
              </a:solidFill>
              <a:latin typeface="Calibri" pitchFamily="34" charset="0"/>
            </a:endParaRPr>
          </a:p>
        </p:txBody>
      </p:sp>
      <p:sp>
        <p:nvSpPr>
          <p:cNvPr id="12" name="TextBox 11"/>
          <p:cNvSpPr txBox="1"/>
          <p:nvPr/>
        </p:nvSpPr>
        <p:spPr>
          <a:xfrm>
            <a:off x="6749143" y="-28039"/>
            <a:ext cx="1478289" cy="1323439"/>
          </a:xfrm>
          <a:prstGeom prst="rect">
            <a:avLst/>
          </a:prstGeom>
          <a:noFill/>
          <a:effectLst>
            <a:reflection blurRad="6350" stA="50000" endA="300" endPos="38500" dist="50800" dir="5400000" sy="-100000" algn="bl" rotWithShape="0"/>
          </a:effectLst>
          <a:scene3d>
            <a:camera prst="isometricOffAxis2Left"/>
            <a:lightRig rig="soft" dir="t"/>
          </a:scene3d>
        </p:spPr>
        <p:txBody>
          <a:bodyPr wrap="none" rtlCol="0">
            <a:spAutoFit/>
            <a:sp3d extrusionH="82550">
              <a:extrusionClr>
                <a:schemeClr val="bg1"/>
              </a:extrusionClr>
            </a:sp3d>
          </a:bodyPr>
          <a:lstStyle/>
          <a:p>
            <a:pPr algn="ctr"/>
            <a:r>
              <a:rPr lang="en-US" sz="8000" dirty="0" smtClean="0">
                <a:solidFill>
                  <a:prstClr val="white">
                    <a:lumMod val="50000"/>
                  </a:prstClr>
                </a:solidFill>
                <a:effectLst>
                  <a:reflection blurRad="6350" stA="55000" endA="300" endPos="45500" dir="5400000" sy="-100000" algn="bl" rotWithShape="0"/>
                </a:effectLst>
                <a:latin typeface="Gill Sans MT Condensed" pitchFamily="34" charset="0"/>
              </a:rPr>
              <a:t>Goal</a:t>
            </a:r>
            <a:endParaRPr lang="en-US" sz="8000" dirty="0">
              <a:solidFill>
                <a:prstClr val="white">
                  <a:lumMod val="50000"/>
                </a:prstClr>
              </a:solidFill>
              <a:effectLst>
                <a:reflection blurRad="6350" stA="55000" endA="300" endPos="45500" dir="5400000" sy="-100000" algn="bl" rotWithShape="0"/>
              </a:effectLst>
              <a:latin typeface="Gill Sans MT Condensed" pitchFamily="34" charset="0"/>
            </a:endParaRPr>
          </a:p>
        </p:txBody>
      </p:sp>
      <p:grpSp>
        <p:nvGrpSpPr>
          <p:cNvPr id="2" name="Group 62"/>
          <p:cNvGrpSpPr/>
          <p:nvPr/>
        </p:nvGrpSpPr>
        <p:grpSpPr>
          <a:xfrm>
            <a:off x="1276509" y="5050975"/>
            <a:ext cx="2534465" cy="1993651"/>
            <a:chOff x="609600" y="5321549"/>
            <a:chExt cx="2534465" cy="1993651"/>
          </a:xfrm>
        </p:grpSpPr>
        <p:pic>
          <p:nvPicPr>
            <p:cNvPr id="5" name="Picture 4" descr="Right foot.png"/>
            <p:cNvPicPr>
              <a:picLocks noChangeAspect="1"/>
            </p:cNvPicPr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09600" y="5321549"/>
              <a:ext cx="1536508" cy="1993651"/>
            </a:xfrm>
            <a:prstGeom prst="rect">
              <a:avLst/>
            </a:prstGeom>
          </p:spPr>
        </p:pic>
        <p:grpSp>
          <p:nvGrpSpPr>
            <p:cNvPr id="3" name="Group 35"/>
            <p:cNvGrpSpPr/>
            <p:nvPr/>
          </p:nvGrpSpPr>
          <p:grpSpPr>
            <a:xfrm>
              <a:off x="1828800" y="5953780"/>
              <a:ext cx="1315265" cy="461665"/>
              <a:chOff x="1828800" y="5801380"/>
              <a:chExt cx="1315265" cy="461665"/>
            </a:xfrm>
          </p:grpSpPr>
          <p:sp>
            <p:nvSpPr>
              <p:cNvPr id="32" name="TextBox 31"/>
              <p:cNvSpPr txBox="1"/>
              <p:nvPr/>
            </p:nvSpPr>
            <p:spPr>
              <a:xfrm>
                <a:off x="2178864" y="5801380"/>
                <a:ext cx="965201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400" dirty="0" smtClean="0">
                    <a:latin typeface="Calibri" pitchFamily="34" charset="0"/>
                  </a:rPr>
                  <a:t>Step 1</a:t>
                </a:r>
                <a:endParaRPr lang="en-US" sz="2400" dirty="0">
                  <a:latin typeface="Calibri" pitchFamily="34" charset="0"/>
                </a:endParaRPr>
              </a:p>
            </p:txBody>
          </p:sp>
          <p:grpSp>
            <p:nvGrpSpPr>
              <p:cNvPr id="9" name="Group 34"/>
              <p:cNvGrpSpPr/>
              <p:nvPr/>
            </p:nvGrpSpPr>
            <p:grpSpPr>
              <a:xfrm>
                <a:off x="1828800" y="5867400"/>
                <a:ext cx="304800" cy="304800"/>
                <a:chOff x="8001000" y="4419600"/>
                <a:chExt cx="304800" cy="304800"/>
              </a:xfrm>
            </p:grpSpPr>
            <p:sp>
              <p:nvSpPr>
                <p:cNvPr id="33" name="Oval 32"/>
                <p:cNvSpPr/>
                <p:nvPr/>
              </p:nvSpPr>
              <p:spPr>
                <a:xfrm>
                  <a:off x="8001000" y="4419600"/>
                  <a:ext cx="304800" cy="304800"/>
                </a:xfrm>
                <a:prstGeom prst="ellipse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2400">
                    <a:latin typeface="Calibri" pitchFamily="34" charset="0"/>
                  </a:endParaRPr>
                </a:p>
              </p:txBody>
            </p:sp>
            <p:sp>
              <p:nvSpPr>
                <p:cNvPr id="34" name="Oval 33"/>
                <p:cNvSpPr/>
                <p:nvPr/>
              </p:nvSpPr>
              <p:spPr>
                <a:xfrm>
                  <a:off x="8077200" y="4495800"/>
                  <a:ext cx="152400" cy="152400"/>
                </a:xfrm>
                <a:prstGeom prst="ellipse">
                  <a:avLst/>
                </a:prstGeom>
                <a:solidFill>
                  <a:srgbClr val="FF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2400">
                    <a:latin typeface="Calibri" pitchFamily="34" charset="0"/>
                  </a:endParaRPr>
                </a:p>
              </p:txBody>
            </p:sp>
          </p:grpSp>
        </p:grpSp>
      </p:grpSp>
      <p:grpSp>
        <p:nvGrpSpPr>
          <p:cNvPr id="13" name="Group 64"/>
          <p:cNvGrpSpPr/>
          <p:nvPr/>
        </p:nvGrpSpPr>
        <p:grpSpPr>
          <a:xfrm>
            <a:off x="3356750" y="3448800"/>
            <a:ext cx="2382065" cy="1993651"/>
            <a:chOff x="3048000" y="3733800"/>
            <a:chExt cx="2382065" cy="1993651"/>
          </a:xfrm>
        </p:grpSpPr>
        <p:pic>
          <p:nvPicPr>
            <p:cNvPr id="6" name="Picture 5" descr="Right foot.png"/>
            <p:cNvPicPr>
              <a:picLocks noChangeAspect="1"/>
            </p:cNvPicPr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3048000" y="3733800"/>
              <a:ext cx="1536508" cy="1993651"/>
            </a:xfrm>
            <a:prstGeom prst="rect">
              <a:avLst/>
            </a:prstGeom>
          </p:spPr>
        </p:pic>
        <p:grpSp>
          <p:nvGrpSpPr>
            <p:cNvPr id="14" name="Group 36"/>
            <p:cNvGrpSpPr/>
            <p:nvPr/>
          </p:nvGrpSpPr>
          <p:grpSpPr>
            <a:xfrm>
              <a:off x="4114800" y="4429780"/>
              <a:ext cx="1315265" cy="461665"/>
              <a:chOff x="1828800" y="5801380"/>
              <a:chExt cx="1315265" cy="461665"/>
            </a:xfrm>
          </p:grpSpPr>
          <p:sp>
            <p:nvSpPr>
              <p:cNvPr id="38" name="TextBox 37"/>
              <p:cNvSpPr txBox="1"/>
              <p:nvPr/>
            </p:nvSpPr>
            <p:spPr>
              <a:xfrm>
                <a:off x="2178864" y="5801380"/>
                <a:ext cx="965201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400" dirty="0" smtClean="0">
                    <a:latin typeface="Calibri" pitchFamily="34" charset="0"/>
                  </a:rPr>
                  <a:t>Step 3</a:t>
                </a:r>
                <a:endParaRPr lang="en-US" sz="2400" dirty="0">
                  <a:latin typeface="Calibri" pitchFamily="34" charset="0"/>
                </a:endParaRPr>
              </a:p>
            </p:txBody>
          </p:sp>
          <p:grpSp>
            <p:nvGrpSpPr>
              <p:cNvPr id="15" name="Group 38"/>
              <p:cNvGrpSpPr/>
              <p:nvPr/>
            </p:nvGrpSpPr>
            <p:grpSpPr>
              <a:xfrm>
                <a:off x="1828800" y="5867400"/>
                <a:ext cx="304800" cy="304800"/>
                <a:chOff x="8001000" y="4419600"/>
                <a:chExt cx="304800" cy="304800"/>
              </a:xfrm>
            </p:grpSpPr>
            <p:sp>
              <p:nvSpPr>
                <p:cNvPr id="40" name="Oval 39"/>
                <p:cNvSpPr/>
                <p:nvPr/>
              </p:nvSpPr>
              <p:spPr>
                <a:xfrm>
                  <a:off x="8001000" y="4419600"/>
                  <a:ext cx="304800" cy="304800"/>
                </a:xfrm>
                <a:prstGeom prst="ellipse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2400">
                    <a:latin typeface="Calibri" pitchFamily="34" charset="0"/>
                  </a:endParaRPr>
                </a:p>
              </p:txBody>
            </p:sp>
            <p:sp>
              <p:nvSpPr>
                <p:cNvPr id="41" name="Oval 40"/>
                <p:cNvSpPr/>
                <p:nvPr/>
              </p:nvSpPr>
              <p:spPr>
                <a:xfrm>
                  <a:off x="8077200" y="4495800"/>
                  <a:ext cx="152400" cy="152400"/>
                </a:xfrm>
                <a:prstGeom prst="ellipse">
                  <a:avLst/>
                </a:prstGeom>
                <a:solidFill>
                  <a:srgbClr val="FF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2400">
                    <a:latin typeface="Calibri" pitchFamily="34" charset="0"/>
                  </a:endParaRPr>
                </a:p>
              </p:txBody>
            </p:sp>
          </p:grpSp>
        </p:grpSp>
      </p:grpSp>
      <p:grpSp>
        <p:nvGrpSpPr>
          <p:cNvPr id="16" name="Group 66"/>
          <p:cNvGrpSpPr/>
          <p:nvPr/>
        </p:nvGrpSpPr>
        <p:grpSpPr>
          <a:xfrm>
            <a:off x="5642750" y="1696200"/>
            <a:ext cx="2382065" cy="1993651"/>
            <a:chOff x="5334000" y="1981200"/>
            <a:chExt cx="2382065" cy="1993651"/>
          </a:xfrm>
        </p:grpSpPr>
        <p:pic>
          <p:nvPicPr>
            <p:cNvPr id="7" name="Picture 6" descr="Right foot.png"/>
            <p:cNvPicPr>
              <a:picLocks noChangeAspect="1"/>
            </p:cNvPicPr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5334000" y="1981200"/>
              <a:ext cx="1536508" cy="1993651"/>
            </a:xfrm>
            <a:prstGeom prst="rect">
              <a:avLst/>
            </a:prstGeom>
          </p:spPr>
        </p:pic>
        <p:grpSp>
          <p:nvGrpSpPr>
            <p:cNvPr id="17" name="Group 41"/>
            <p:cNvGrpSpPr/>
            <p:nvPr/>
          </p:nvGrpSpPr>
          <p:grpSpPr>
            <a:xfrm>
              <a:off x="6400800" y="2667000"/>
              <a:ext cx="1315265" cy="461665"/>
              <a:chOff x="1828800" y="5801380"/>
              <a:chExt cx="1315265" cy="461665"/>
            </a:xfrm>
          </p:grpSpPr>
          <p:sp>
            <p:nvSpPr>
              <p:cNvPr id="43" name="TextBox 42"/>
              <p:cNvSpPr txBox="1"/>
              <p:nvPr/>
            </p:nvSpPr>
            <p:spPr>
              <a:xfrm>
                <a:off x="2178864" y="5801380"/>
                <a:ext cx="965201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400" dirty="0" smtClean="0">
                    <a:latin typeface="Calibri" pitchFamily="34" charset="0"/>
                  </a:rPr>
                  <a:t>Step 5</a:t>
                </a:r>
                <a:endParaRPr lang="en-US" sz="2400" dirty="0">
                  <a:latin typeface="Calibri" pitchFamily="34" charset="0"/>
                </a:endParaRPr>
              </a:p>
            </p:txBody>
          </p:sp>
          <p:grpSp>
            <p:nvGrpSpPr>
              <p:cNvPr id="18" name="Group 43"/>
              <p:cNvGrpSpPr/>
              <p:nvPr/>
            </p:nvGrpSpPr>
            <p:grpSpPr>
              <a:xfrm>
                <a:off x="1828800" y="5867400"/>
                <a:ext cx="304800" cy="304800"/>
                <a:chOff x="8001000" y="4419600"/>
                <a:chExt cx="304800" cy="304800"/>
              </a:xfrm>
            </p:grpSpPr>
            <p:sp>
              <p:nvSpPr>
                <p:cNvPr id="45" name="Oval 44"/>
                <p:cNvSpPr/>
                <p:nvPr/>
              </p:nvSpPr>
              <p:spPr>
                <a:xfrm>
                  <a:off x="8001000" y="4419600"/>
                  <a:ext cx="304800" cy="304800"/>
                </a:xfrm>
                <a:prstGeom prst="ellipse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2400">
                    <a:latin typeface="Calibri" pitchFamily="34" charset="0"/>
                  </a:endParaRPr>
                </a:p>
              </p:txBody>
            </p:sp>
            <p:sp>
              <p:nvSpPr>
                <p:cNvPr id="46" name="Oval 45"/>
                <p:cNvSpPr/>
                <p:nvPr/>
              </p:nvSpPr>
              <p:spPr>
                <a:xfrm>
                  <a:off x="8077200" y="4495800"/>
                  <a:ext cx="152400" cy="152400"/>
                </a:xfrm>
                <a:prstGeom prst="ellipse">
                  <a:avLst/>
                </a:prstGeom>
                <a:solidFill>
                  <a:srgbClr val="FF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2400">
                    <a:latin typeface="Calibri" pitchFamily="34" charset="0"/>
                  </a:endParaRPr>
                </a:p>
              </p:txBody>
            </p:sp>
          </p:grpSp>
        </p:grpSp>
      </p:grpSp>
      <p:grpSp>
        <p:nvGrpSpPr>
          <p:cNvPr id="19" name="Group 65"/>
          <p:cNvGrpSpPr/>
          <p:nvPr/>
        </p:nvGrpSpPr>
        <p:grpSpPr>
          <a:xfrm>
            <a:off x="2899550" y="1434938"/>
            <a:ext cx="2568623" cy="1739683"/>
            <a:chOff x="2590800" y="1719938"/>
            <a:chExt cx="2568623" cy="1739683"/>
          </a:xfrm>
        </p:grpSpPr>
        <p:pic>
          <p:nvPicPr>
            <p:cNvPr id="8" name="Picture 7" descr="Left foot.png"/>
            <p:cNvPicPr>
              <a:picLocks noChangeAspect="1"/>
            </p:cNvPicPr>
            <p:nvPr/>
          </p:nvPicPr>
          <p:blipFill>
            <a:blip r:embed="rId4" cstate="print"/>
            <a:stretch>
              <a:fillRect/>
            </a:stretch>
          </p:blipFill>
          <p:spPr>
            <a:xfrm rot="504674">
              <a:off x="3394344" y="1719938"/>
              <a:ext cx="1765079" cy="1739683"/>
            </a:xfrm>
            <a:prstGeom prst="rect">
              <a:avLst/>
            </a:prstGeom>
          </p:spPr>
        </p:pic>
        <p:grpSp>
          <p:nvGrpSpPr>
            <p:cNvPr id="20" name="Group 56"/>
            <p:cNvGrpSpPr/>
            <p:nvPr/>
          </p:nvGrpSpPr>
          <p:grpSpPr>
            <a:xfrm>
              <a:off x="2590800" y="2286000"/>
              <a:ext cx="1402536" cy="461665"/>
              <a:chOff x="2712264" y="2286000"/>
              <a:chExt cx="1402536" cy="461665"/>
            </a:xfrm>
          </p:grpSpPr>
          <p:sp>
            <p:nvSpPr>
              <p:cNvPr id="53" name="TextBox 52"/>
              <p:cNvSpPr txBox="1"/>
              <p:nvPr/>
            </p:nvSpPr>
            <p:spPr>
              <a:xfrm>
                <a:off x="2712264" y="2286000"/>
                <a:ext cx="965201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400" dirty="0" smtClean="0">
                    <a:latin typeface="Calibri" pitchFamily="34" charset="0"/>
                  </a:rPr>
                  <a:t>Step 4</a:t>
                </a:r>
                <a:endParaRPr lang="en-US" sz="2400" dirty="0">
                  <a:latin typeface="Calibri" pitchFamily="34" charset="0"/>
                </a:endParaRPr>
              </a:p>
            </p:txBody>
          </p:sp>
          <p:grpSp>
            <p:nvGrpSpPr>
              <p:cNvPr id="21" name="Group 53"/>
              <p:cNvGrpSpPr/>
              <p:nvPr/>
            </p:nvGrpSpPr>
            <p:grpSpPr>
              <a:xfrm>
                <a:off x="3810000" y="2362200"/>
                <a:ext cx="304800" cy="304800"/>
                <a:chOff x="8001000" y="4419600"/>
                <a:chExt cx="304800" cy="304800"/>
              </a:xfrm>
            </p:grpSpPr>
            <p:sp>
              <p:nvSpPr>
                <p:cNvPr id="55" name="Oval 54"/>
                <p:cNvSpPr/>
                <p:nvPr/>
              </p:nvSpPr>
              <p:spPr>
                <a:xfrm>
                  <a:off x="8001000" y="4419600"/>
                  <a:ext cx="304800" cy="304800"/>
                </a:xfrm>
                <a:prstGeom prst="ellipse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2400">
                    <a:latin typeface="Calibri" pitchFamily="34" charset="0"/>
                  </a:endParaRPr>
                </a:p>
              </p:txBody>
            </p:sp>
            <p:sp>
              <p:nvSpPr>
                <p:cNvPr id="56" name="Oval 55"/>
                <p:cNvSpPr/>
                <p:nvPr/>
              </p:nvSpPr>
              <p:spPr>
                <a:xfrm>
                  <a:off x="8077200" y="4495800"/>
                  <a:ext cx="152400" cy="152400"/>
                </a:xfrm>
                <a:prstGeom prst="ellipse">
                  <a:avLst/>
                </a:prstGeom>
                <a:solidFill>
                  <a:srgbClr val="FF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2400">
                    <a:latin typeface="Calibri" pitchFamily="34" charset="0"/>
                  </a:endParaRPr>
                </a:p>
              </p:txBody>
            </p:sp>
          </p:grpSp>
        </p:grpSp>
      </p:grpSp>
      <p:grpSp>
        <p:nvGrpSpPr>
          <p:cNvPr id="22" name="Group 63"/>
          <p:cNvGrpSpPr/>
          <p:nvPr/>
        </p:nvGrpSpPr>
        <p:grpSpPr>
          <a:xfrm>
            <a:off x="689750" y="3037178"/>
            <a:ext cx="2568624" cy="1739683"/>
            <a:chOff x="381000" y="3322178"/>
            <a:chExt cx="2568624" cy="1739683"/>
          </a:xfrm>
        </p:grpSpPr>
        <p:pic>
          <p:nvPicPr>
            <p:cNvPr id="4" name="Picture 3" descr="Left foot.png"/>
            <p:cNvPicPr>
              <a:picLocks noChangeAspect="1"/>
            </p:cNvPicPr>
            <p:nvPr/>
          </p:nvPicPr>
          <p:blipFill>
            <a:blip r:embed="rId4" cstate="print"/>
            <a:stretch>
              <a:fillRect/>
            </a:stretch>
          </p:blipFill>
          <p:spPr>
            <a:xfrm rot="504674">
              <a:off x="1184545" y="3322178"/>
              <a:ext cx="1765079" cy="1739683"/>
            </a:xfrm>
            <a:prstGeom prst="rect">
              <a:avLst/>
            </a:prstGeom>
          </p:spPr>
        </p:pic>
        <p:grpSp>
          <p:nvGrpSpPr>
            <p:cNvPr id="23" name="Group 57"/>
            <p:cNvGrpSpPr/>
            <p:nvPr/>
          </p:nvGrpSpPr>
          <p:grpSpPr>
            <a:xfrm>
              <a:off x="381000" y="3886200"/>
              <a:ext cx="1402536" cy="461665"/>
              <a:chOff x="2712264" y="2286000"/>
              <a:chExt cx="1402536" cy="461665"/>
            </a:xfrm>
          </p:grpSpPr>
          <p:sp>
            <p:nvSpPr>
              <p:cNvPr id="59" name="TextBox 58"/>
              <p:cNvSpPr txBox="1"/>
              <p:nvPr/>
            </p:nvSpPr>
            <p:spPr>
              <a:xfrm>
                <a:off x="2712264" y="2286000"/>
                <a:ext cx="965201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400" dirty="0" smtClean="0">
                    <a:latin typeface="Calibri" pitchFamily="34" charset="0"/>
                  </a:rPr>
                  <a:t>Step 2</a:t>
                </a:r>
                <a:endParaRPr lang="en-US" sz="2400" dirty="0">
                  <a:latin typeface="Calibri" pitchFamily="34" charset="0"/>
                </a:endParaRPr>
              </a:p>
            </p:txBody>
          </p:sp>
          <p:grpSp>
            <p:nvGrpSpPr>
              <p:cNvPr id="24" name="Group 59"/>
              <p:cNvGrpSpPr/>
              <p:nvPr/>
            </p:nvGrpSpPr>
            <p:grpSpPr>
              <a:xfrm>
                <a:off x="3810000" y="2362200"/>
                <a:ext cx="304800" cy="304800"/>
                <a:chOff x="8001000" y="4419600"/>
                <a:chExt cx="304800" cy="304800"/>
              </a:xfrm>
            </p:grpSpPr>
            <p:sp>
              <p:nvSpPr>
                <p:cNvPr id="61" name="Oval 60"/>
                <p:cNvSpPr/>
                <p:nvPr/>
              </p:nvSpPr>
              <p:spPr>
                <a:xfrm>
                  <a:off x="8001000" y="4419600"/>
                  <a:ext cx="304800" cy="304800"/>
                </a:xfrm>
                <a:prstGeom prst="ellipse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2400">
                    <a:latin typeface="Calibri" pitchFamily="34" charset="0"/>
                  </a:endParaRPr>
                </a:p>
              </p:txBody>
            </p:sp>
            <p:sp>
              <p:nvSpPr>
                <p:cNvPr id="62" name="Oval 61"/>
                <p:cNvSpPr/>
                <p:nvPr/>
              </p:nvSpPr>
              <p:spPr>
                <a:xfrm>
                  <a:off x="8077200" y="4495800"/>
                  <a:ext cx="152400" cy="152400"/>
                </a:xfrm>
                <a:prstGeom prst="ellipse">
                  <a:avLst/>
                </a:prstGeom>
                <a:solidFill>
                  <a:srgbClr val="FF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2400">
                    <a:latin typeface="Calibri" pitchFamily="34" charset="0"/>
                  </a:endParaRPr>
                </a:p>
              </p:txBody>
            </p:sp>
          </p:grpSp>
        </p:grpSp>
      </p:grpSp>
      <p:sp>
        <p:nvSpPr>
          <p:cNvPr id="44" name="Title 4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algn="l"/>
            <a:r>
              <a:rPr lang="en-US" dirty="0" smtClean="0"/>
              <a:t>5 steps to your goal</a:t>
            </a:r>
            <a:endParaRPr lang="en-US" dirty="0"/>
          </a:p>
        </p:txBody>
      </p:sp>
      <p:grpSp>
        <p:nvGrpSpPr>
          <p:cNvPr id="25" name="Group 56"/>
          <p:cNvGrpSpPr/>
          <p:nvPr/>
        </p:nvGrpSpPr>
        <p:grpSpPr>
          <a:xfrm>
            <a:off x="6172200" y="4263228"/>
            <a:ext cx="2590800" cy="1790798"/>
            <a:chOff x="6172200" y="4263228"/>
            <a:chExt cx="2590800" cy="1790798"/>
          </a:xfrm>
        </p:grpSpPr>
        <p:grpSp>
          <p:nvGrpSpPr>
            <p:cNvPr id="26" name="Group 29"/>
            <p:cNvGrpSpPr/>
            <p:nvPr/>
          </p:nvGrpSpPr>
          <p:grpSpPr>
            <a:xfrm>
              <a:off x="6172200" y="4263228"/>
              <a:ext cx="2590800" cy="1790798"/>
              <a:chOff x="5867400" y="1676400"/>
              <a:chExt cx="2590800" cy="1790798"/>
            </a:xfrm>
          </p:grpSpPr>
          <p:cxnSp>
            <p:nvCxnSpPr>
              <p:cNvPr id="47" name="Straight Connector 46"/>
              <p:cNvCxnSpPr/>
              <p:nvPr/>
            </p:nvCxnSpPr>
            <p:spPr>
              <a:xfrm rot="5400000">
                <a:off x="4972795" y="2571799"/>
                <a:ext cx="1790004" cy="794"/>
              </a:xfrm>
              <a:prstGeom prst="line">
                <a:avLst/>
              </a:prstGeom>
              <a:ln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8" name="Straight Connector 47"/>
              <p:cNvCxnSpPr/>
              <p:nvPr/>
            </p:nvCxnSpPr>
            <p:spPr>
              <a:xfrm>
                <a:off x="5867400" y="1676400"/>
                <a:ext cx="2590800" cy="1588"/>
              </a:xfrm>
              <a:prstGeom prst="line">
                <a:avLst/>
              </a:prstGeom>
              <a:ln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51" name="TextBox 50"/>
            <p:cNvSpPr txBox="1"/>
            <p:nvPr/>
          </p:nvSpPr>
          <p:spPr>
            <a:xfrm>
              <a:off x="6248400" y="4339428"/>
              <a:ext cx="2438400" cy="12003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400" dirty="0" smtClean="0">
                  <a:latin typeface="Calibri" pitchFamily="34" charset="0"/>
                </a:rPr>
                <a:t>You may enter your text here to explain</a:t>
              </a:r>
              <a:endParaRPr lang="en-US" sz="2400" dirty="0">
                <a:latin typeface="Calibri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05000153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47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304800"/>
            <a:ext cx="8229600" cy="1143000"/>
          </a:xfrm>
        </p:spPr>
        <p:txBody>
          <a:bodyPr>
            <a:normAutofit/>
          </a:bodyPr>
          <a:lstStyle/>
          <a:p>
            <a:r>
              <a:rPr lang="en-US" dirty="0" smtClean="0">
                <a:latin typeface="Franklin Gothic Medium Cond" pitchFamily="34" charset="0"/>
              </a:rPr>
              <a:t>Aiming at the opportunities</a:t>
            </a:r>
            <a:endParaRPr lang="en-US" dirty="0">
              <a:latin typeface="Franklin Gothic Medium Cond" pitchFamily="34" charset="0"/>
            </a:endParaRPr>
          </a:p>
        </p:txBody>
      </p:sp>
      <p:grpSp>
        <p:nvGrpSpPr>
          <p:cNvPr id="7" name="Group 13"/>
          <p:cNvGrpSpPr/>
          <p:nvPr/>
        </p:nvGrpSpPr>
        <p:grpSpPr>
          <a:xfrm>
            <a:off x="533400" y="1295400"/>
            <a:ext cx="4495800" cy="4424195"/>
            <a:chOff x="4191000" y="1600200"/>
            <a:chExt cx="4572000" cy="4572000"/>
          </a:xfrm>
          <a:effectLst>
            <a:outerShdw blurRad="76200" dir="13500000" sy="23000" kx="1200000" algn="br" rotWithShape="0">
              <a:prstClr val="black">
                <a:alpha val="20000"/>
              </a:prstClr>
            </a:outerShdw>
          </a:effectLst>
          <a:scene3d>
            <a:camera prst="perspectiveContrastingRightFacing"/>
            <a:lightRig rig="threePt" dir="t"/>
          </a:scene3d>
        </p:grpSpPr>
        <p:grpSp>
          <p:nvGrpSpPr>
            <p:cNvPr id="9" name="Group 8"/>
            <p:cNvGrpSpPr/>
            <p:nvPr/>
          </p:nvGrpSpPr>
          <p:grpSpPr>
            <a:xfrm>
              <a:off x="4191000" y="1600200"/>
              <a:ext cx="4572000" cy="4572000"/>
              <a:chOff x="1143000" y="2209800"/>
              <a:chExt cx="2667000" cy="2667000"/>
            </a:xfrm>
            <a:solidFill>
              <a:schemeClr val="bg1"/>
            </a:solidFill>
          </p:grpSpPr>
          <p:sp>
            <p:nvSpPr>
              <p:cNvPr id="3" name="Rectangle 2"/>
              <p:cNvSpPr/>
              <p:nvPr/>
            </p:nvSpPr>
            <p:spPr>
              <a:xfrm>
                <a:off x="1143000" y="2209800"/>
                <a:ext cx="1295400" cy="1295400"/>
              </a:xfrm>
              <a:prstGeom prst="rect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" name="Rectangle 3"/>
              <p:cNvSpPr/>
              <p:nvPr/>
            </p:nvSpPr>
            <p:spPr>
              <a:xfrm>
                <a:off x="2514600" y="2209800"/>
                <a:ext cx="1295400" cy="1295400"/>
              </a:xfrm>
              <a:prstGeom prst="rect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" name="Rectangle 4"/>
              <p:cNvSpPr/>
              <p:nvPr/>
            </p:nvSpPr>
            <p:spPr>
              <a:xfrm>
                <a:off x="1143000" y="3581400"/>
                <a:ext cx="1295400" cy="1295400"/>
              </a:xfrm>
              <a:prstGeom prst="rect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" name="Rectangle 5"/>
              <p:cNvSpPr/>
              <p:nvPr/>
            </p:nvSpPr>
            <p:spPr>
              <a:xfrm>
                <a:off x="2514600" y="3581400"/>
                <a:ext cx="1295400" cy="1295400"/>
              </a:xfrm>
              <a:prstGeom prst="rect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8" name="TextBox 7"/>
            <p:cNvSpPr txBox="1"/>
            <p:nvPr/>
          </p:nvSpPr>
          <p:spPr>
            <a:xfrm>
              <a:off x="4547548" y="3382934"/>
              <a:ext cx="1295681" cy="43305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400" b="1" dirty="0" smtClean="0"/>
                <a:t>Strengths</a:t>
              </a:r>
              <a:endParaRPr lang="en-US" sz="2400" b="1" dirty="0"/>
            </a:p>
          </p:txBody>
        </p:sp>
        <p:sp>
          <p:nvSpPr>
            <p:cNvPr id="10" name="TextBox 9"/>
            <p:cNvSpPr txBox="1"/>
            <p:nvPr/>
          </p:nvSpPr>
          <p:spPr>
            <a:xfrm>
              <a:off x="4536330" y="5638800"/>
              <a:ext cx="1619320" cy="43305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400" b="1" dirty="0" smtClean="0"/>
                <a:t>Weaknesses</a:t>
              </a:r>
              <a:endParaRPr lang="en-US" sz="2400" b="1" dirty="0"/>
            </a:p>
          </p:txBody>
        </p:sp>
        <p:sp>
          <p:nvSpPr>
            <p:cNvPr id="12" name="TextBox 11"/>
            <p:cNvSpPr txBox="1"/>
            <p:nvPr/>
          </p:nvSpPr>
          <p:spPr>
            <a:xfrm>
              <a:off x="7186580" y="5638800"/>
              <a:ext cx="1055378" cy="43305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400" b="1" dirty="0" smtClean="0"/>
                <a:t>Threats</a:t>
              </a:r>
              <a:endParaRPr lang="en-US" sz="2400" b="1" dirty="0"/>
            </a:p>
          </p:txBody>
        </p:sp>
        <p:pic>
          <p:nvPicPr>
            <p:cNvPr id="13" name="Picture 12" descr="Target_icon.png"/>
            <p:cNvPicPr>
              <a:picLocks noChangeAspect="1"/>
            </p:cNvPicPr>
            <p:nvPr/>
          </p:nvPicPr>
          <p:blipFill>
            <a:blip r:embed="rId3" cstate="email"/>
            <a:stretch>
              <a:fillRect/>
            </a:stretch>
          </p:blipFill>
          <p:spPr>
            <a:xfrm>
              <a:off x="6781800" y="1714500"/>
              <a:ext cx="1676400" cy="1676400"/>
            </a:xfrm>
            <a:prstGeom prst="rect">
              <a:avLst/>
            </a:prstGeom>
            <a:effectLst>
              <a:outerShdw blurRad="139700" dir="18900000" sy="23000" kx="-1200000" algn="bl" rotWithShape="0">
                <a:prstClr val="black">
                  <a:alpha val="20000"/>
                </a:prstClr>
              </a:outerShdw>
            </a:effectLst>
          </p:spPr>
        </p:pic>
        <p:sp>
          <p:nvSpPr>
            <p:cNvPr id="15" name="TextBox 14"/>
            <p:cNvSpPr txBox="1"/>
            <p:nvPr/>
          </p:nvSpPr>
          <p:spPr>
            <a:xfrm>
              <a:off x="6662894" y="3382934"/>
              <a:ext cx="1998784" cy="43305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2400" b="1" dirty="0" smtClean="0"/>
                <a:t>Opportunities</a:t>
              </a:r>
              <a:endParaRPr lang="en-US" sz="2400" b="1" dirty="0"/>
            </a:p>
          </p:txBody>
        </p:sp>
      </p:grpSp>
      <p:pic>
        <p:nvPicPr>
          <p:cNvPr id="1026" name="Picture 2" descr="F:\Ramgopal\Some example templates\Silhouettes by ram\Hands\Dart hand.png"/>
          <p:cNvPicPr>
            <a:picLocks noChangeAspect="1" noChangeArrowheads="1"/>
          </p:cNvPicPr>
          <p:nvPr/>
        </p:nvPicPr>
        <p:blipFill>
          <a:blip r:embed="rId4" cstate="email"/>
          <a:srcRect/>
          <a:stretch>
            <a:fillRect/>
          </a:stretch>
        </p:blipFill>
        <p:spPr bwMode="auto">
          <a:xfrm>
            <a:off x="6705600" y="4572000"/>
            <a:ext cx="2438400" cy="1676400"/>
          </a:xfrm>
          <a:prstGeom prst="rect">
            <a:avLst/>
          </a:prstGeom>
          <a:noFill/>
        </p:spPr>
      </p:pic>
      <p:cxnSp>
        <p:nvCxnSpPr>
          <p:cNvPr id="17" name="Straight Connector 16"/>
          <p:cNvCxnSpPr/>
          <p:nvPr/>
        </p:nvCxnSpPr>
        <p:spPr>
          <a:xfrm>
            <a:off x="5105400" y="1676400"/>
            <a:ext cx="3124200" cy="158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Straight Connector 17"/>
          <p:cNvCxnSpPr/>
          <p:nvPr/>
        </p:nvCxnSpPr>
        <p:spPr>
          <a:xfrm rot="5400000">
            <a:off x="3848894" y="2940188"/>
            <a:ext cx="2514600" cy="158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5105400" y="1676400"/>
            <a:ext cx="3276600" cy="267765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166688" indent="-166688">
              <a:buFont typeface="Arial" pitchFamily="34" charset="0"/>
              <a:buChar char="•"/>
            </a:pPr>
            <a:r>
              <a:rPr lang="en-US" sz="2400" dirty="0" smtClean="0"/>
              <a:t>Your text here. Your text here </a:t>
            </a:r>
          </a:p>
          <a:p>
            <a:pPr marL="166688" indent="-166688">
              <a:buFont typeface="Arial" pitchFamily="34" charset="0"/>
              <a:buChar char="•"/>
            </a:pPr>
            <a:r>
              <a:rPr lang="en-US" sz="2400" dirty="0" smtClean="0"/>
              <a:t>Your text here. Your text here</a:t>
            </a:r>
          </a:p>
          <a:p>
            <a:pPr marL="166688" indent="-166688">
              <a:buFont typeface="Arial" pitchFamily="34" charset="0"/>
              <a:buChar char="•"/>
            </a:pPr>
            <a:r>
              <a:rPr lang="en-US" sz="2400" dirty="0" smtClean="0"/>
              <a:t>Your text here. Your text here </a:t>
            </a:r>
          </a:p>
          <a:p>
            <a:pPr marL="166688" indent="-166688">
              <a:buFont typeface="Arial" pitchFamily="34" charset="0"/>
              <a:buChar char="•"/>
            </a:pPr>
            <a:endParaRPr lang="en-US" sz="2400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1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1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" grpId="0" build="p"/>
    </p:bldLst>
  </p:timing>
</p:sld>
</file>

<file path=ppt/slides/slide2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57"/>
          <p:cNvGrpSpPr/>
          <p:nvPr/>
        </p:nvGrpSpPr>
        <p:grpSpPr>
          <a:xfrm>
            <a:off x="2379352" y="1873694"/>
            <a:ext cx="1484046" cy="1241439"/>
            <a:chOff x="2478975" y="1928286"/>
            <a:chExt cx="1484046" cy="1241439"/>
          </a:xfrm>
        </p:grpSpPr>
        <p:pic>
          <p:nvPicPr>
            <p:cNvPr id="8" name="Picture 7" descr="traffic-cone-1024x1280.jpg"/>
            <p:cNvPicPr>
              <a:picLocks noChangeAspect="1"/>
            </p:cNvPicPr>
            <p:nvPr/>
          </p:nvPicPr>
          <p:blipFill>
            <a:blip r:embed="rId3" cstate="email"/>
            <a:stretch>
              <a:fillRect/>
            </a:stretch>
          </p:blipFill>
          <p:spPr>
            <a:xfrm>
              <a:off x="2769476" y="1928286"/>
              <a:ext cx="811924" cy="1121229"/>
            </a:xfrm>
            <a:prstGeom prst="rect">
              <a:avLst/>
            </a:prstGeom>
          </p:spPr>
        </p:pic>
        <p:sp>
          <p:nvSpPr>
            <p:cNvPr id="16" name="Ellipse 142"/>
            <p:cNvSpPr/>
            <p:nvPr/>
          </p:nvSpPr>
          <p:spPr bwMode="auto">
            <a:xfrm>
              <a:off x="2478975" y="2788725"/>
              <a:ext cx="1484046" cy="381000"/>
            </a:xfrm>
            <a:prstGeom prst="ellipse">
              <a:avLst/>
            </a:prstGeom>
            <a:gradFill flip="none" rotWithShape="1">
              <a:gsLst>
                <a:gs pos="100000">
                  <a:srgbClr val="FFFFFF">
                    <a:alpha val="0"/>
                  </a:srgbClr>
                </a:gs>
                <a:gs pos="0">
                  <a:srgbClr val="E6E6E6">
                    <a:lumMod val="10000"/>
                    <a:alpha val="76000"/>
                  </a:srgbClr>
                </a:gs>
              </a:gsLst>
              <a:path path="shape">
                <a:fillToRect l="50000" t="50000" r="50000" b="50000"/>
              </a:path>
              <a:tileRect/>
            </a:gra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algn="ctr">
                <a:defRPr/>
              </a:pPr>
              <a:endParaRPr lang="en-US">
                <a:solidFill>
                  <a:srgbClr val="FFFFFF"/>
                </a:solidFill>
                <a:latin typeface="Calibri" pitchFamily="34" charset="0"/>
                <a:ea typeface="ＭＳ Ｐゴシック" pitchFamily="-111" charset="-128"/>
              </a:endParaRPr>
            </a:p>
          </p:txBody>
        </p:sp>
      </p:grpSp>
      <p:sp>
        <p:nvSpPr>
          <p:cNvPr id="11" name="Freeform 10"/>
          <p:cNvSpPr/>
          <p:nvPr/>
        </p:nvSpPr>
        <p:spPr>
          <a:xfrm>
            <a:off x="1828800" y="1024759"/>
            <a:ext cx="3657600" cy="4766441"/>
          </a:xfrm>
          <a:custGeom>
            <a:avLst/>
            <a:gdLst>
              <a:gd name="connsiteX0" fmla="*/ 394138 w 3042745"/>
              <a:gd name="connsiteY0" fmla="*/ 4461641 h 4461641"/>
              <a:gd name="connsiteX1" fmla="*/ 1040524 w 3042745"/>
              <a:gd name="connsiteY1" fmla="*/ 4083269 h 4461641"/>
              <a:gd name="connsiteX2" fmla="*/ 141890 w 3042745"/>
              <a:gd name="connsiteY2" fmla="*/ 2758966 h 4461641"/>
              <a:gd name="connsiteX3" fmla="*/ 1891862 w 3042745"/>
              <a:gd name="connsiteY3" fmla="*/ 1876097 h 4461641"/>
              <a:gd name="connsiteX4" fmla="*/ 1292773 w 3042745"/>
              <a:gd name="connsiteY4" fmla="*/ 756745 h 4461641"/>
              <a:gd name="connsiteX5" fmla="*/ 3042745 w 3042745"/>
              <a:gd name="connsiteY5" fmla="*/ 0 h 44616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042745" h="4461641">
                <a:moveTo>
                  <a:pt x="394138" y="4461641"/>
                </a:moveTo>
                <a:cubicBezTo>
                  <a:pt x="738351" y="4414344"/>
                  <a:pt x="1082565" y="4367048"/>
                  <a:pt x="1040524" y="4083269"/>
                </a:cubicBezTo>
                <a:cubicBezTo>
                  <a:pt x="998483" y="3799490"/>
                  <a:pt x="0" y="3126828"/>
                  <a:pt x="141890" y="2758966"/>
                </a:cubicBezTo>
                <a:cubicBezTo>
                  <a:pt x="283780" y="2391104"/>
                  <a:pt x="1700048" y="2209800"/>
                  <a:pt x="1891862" y="1876097"/>
                </a:cubicBezTo>
                <a:cubicBezTo>
                  <a:pt x="2083676" y="1542394"/>
                  <a:pt x="1100959" y="1069428"/>
                  <a:pt x="1292773" y="756745"/>
                </a:cubicBezTo>
                <a:cubicBezTo>
                  <a:pt x="1484587" y="444062"/>
                  <a:pt x="2263666" y="222031"/>
                  <a:pt x="3042745" y="0"/>
                </a:cubicBezTo>
              </a:path>
            </a:pathLst>
          </a:custGeom>
          <a:ln w="76200">
            <a:solidFill>
              <a:schemeClr val="tx1"/>
            </a:solidFill>
            <a:tailEnd type="triangle"/>
          </a:ln>
          <a:scene3d>
            <a:camera prst="perspectiveRelaxed" fov="7200000"/>
            <a:lightRig rig="threePt" dir="t"/>
          </a:scene3d>
          <a:sp3d extrusionH="190500">
            <a:bevelT prst="convex"/>
            <a:extrusionClr>
              <a:schemeClr val="bg2">
                <a:lumMod val="50000"/>
              </a:schemeClr>
            </a:extrusionClr>
          </a:sp3d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 dirty="0">
              <a:latin typeface="Calibri" pitchFamily="34" charset="0"/>
            </a:endParaRPr>
          </a:p>
        </p:txBody>
      </p:sp>
      <p:grpSp>
        <p:nvGrpSpPr>
          <p:cNvPr id="3" name="Group 55"/>
          <p:cNvGrpSpPr/>
          <p:nvPr/>
        </p:nvGrpSpPr>
        <p:grpSpPr>
          <a:xfrm>
            <a:off x="-457200" y="3526808"/>
            <a:ext cx="3614200" cy="2709025"/>
            <a:chOff x="-457200" y="3581400"/>
            <a:chExt cx="3614200" cy="2709025"/>
          </a:xfrm>
        </p:grpSpPr>
        <p:pic>
          <p:nvPicPr>
            <p:cNvPr id="6" name="Picture 5" descr="traffic-cone-1024x1280.jpg"/>
            <p:cNvPicPr>
              <a:picLocks noChangeAspect="1"/>
            </p:cNvPicPr>
            <p:nvPr/>
          </p:nvPicPr>
          <p:blipFill>
            <a:blip r:embed="rId4" cstate="email"/>
            <a:stretch>
              <a:fillRect/>
            </a:stretch>
          </p:blipFill>
          <p:spPr>
            <a:xfrm>
              <a:off x="260131" y="3581400"/>
              <a:ext cx="1765738" cy="2438400"/>
            </a:xfrm>
            <a:prstGeom prst="rect">
              <a:avLst/>
            </a:prstGeom>
          </p:spPr>
        </p:pic>
        <p:sp>
          <p:nvSpPr>
            <p:cNvPr id="14" name="Ellipse 142"/>
            <p:cNvSpPr/>
            <p:nvPr/>
          </p:nvSpPr>
          <p:spPr bwMode="auto">
            <a:xfrm>
              <a:off x="-457200" y="5486400"/>
              <a:ext cx="3614200" cy="804025"/>
            </a:xfrm>
            <a:prstGeom prst="ellipse">
              <a:avLst/>
            </a:prstGeom>
            <a:gradFill flip="none" rotWithShape="1">
              <a:gsLst>
                <a:gs pos="100000">
                  <a:srgbClr val="FFFFFF">
                    <a:alpha val="0"/>
                  </a:srgbClr>
                </a:gs>
                <a:gs pos="0">
                  <a:srgbClr val="E6E6E6">
                    <a:lumMod val="10000"/>
                    <a:alpha val="76000"/>
                  </a:srgbClr>
                </a:gs>
              </a:gsLst>
              <a:path path="shape">
                <a:fillToRect l="50000" t="50000" r="50000" b="50000"/>
              </a:path>
              <a:tileRect/>
            </a:gra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algn="ctr">
                <a:defRPr/>
              </a:pPr>
              <a:endParaRPr lang="en-US">
                <a:solidFill>
                  <a:srgbClr val="FFFFFF"/>
                </a:solidFill>
                <a:latin typeface="Calibri" pitchFamily="34" charset="0"/>
                <a:ea typeface="ＭＳ Ｐゴシック" pitchFamily="-111" charset="-128"/>
              </a:endParaRPr>
            </a:p>
          </p:txBody>
        </p:sp>
      </p:grpSp>
      <p:grpSp>
        <p:nvGrpSpPr>
          <p:cNvPr id="4" name="Group 50"/>
          <p:cNvGrpSpPr/>
          <p:nvPr/>
        </p:nvGrpSpPr>
        <p:grpSpPr>
          <a:xfrm>
            <a:off x="1524000" y="4893943"/>
            <a:ext cx="4876800" cy="1238309"/>
            <a:chOff x="1524000" y="4948535"/>
            <a:chExt cx="4876800" cy="1238309"/>
          </a:xfrm>
        </p:grpSpPr>
        <p:cxnSp>
          <p:nvCxnSpPr>
            <p:cNvPr id="21" name="Straight Connector 20"/>
            <p:cNvCxnSpPr/>
            <p:nvPr/>
          </p:nvCxnSpPr>
          <p:spPr>
            <a:xfrm flipV="1">
              <a:off x="1524000" y="5410200"/>
              <a:ext cx="4800600" cy="7204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4" name="TextBox 23"/>
            <p:cNvSpPr txBox="1"/>
            <p:nvPr/>
          </p:nvSpPr>
          <p:spPr>
            <a:xfrm>
              <a:off x="4114800" y="4948535"/>
              <a:ext cx="1386918" cy="49244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600" b="1" dirty="0" smtClean="0">
                  <a:latin typeface="Calibri" pitchFamily="34" charset="0"/>
                </a:rPr>
                <a:t>Barrier 1</a:t>
              </a:r>
              <a:endParaRPr lang="en-US" sz="2600" b="1" dirty="0">
                <a:latin typeface="Calibri" pitchFamily="34" charset="0"/>
              </a:endParaRPr>
            </a:p>
          </p:txBody>
        </p:sp>
        <p:sp>
          <p:nvSpPr>
            <p:cNvPr id="25" name="TextBox 24"/>
            <p:cNvSpPr txBox="1"/>
            <p:nvPr/>
          </p:nvSpPr>
          <p:spPr>
            <a:xfrm>
              <a:off x="3429000" y="5417403"/>
              <a:ext cx="2971800" cy="76944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2200" dirty="0" smtClean="0">
                  <a:latin typeface="Calibri" pitchFamily="34" charset="0"/>
                </a:rPr>
                <a:t>Your text to explain the barrier</a:t>
              </a:r>
              <a:endParaRPr lang="en-US" sz="2200" dirty="0">
                <a:latin typeface="Calibri" pitchFamily="34" charset="0"/>
              </a:endParaRPr>
            </a:p>
          </p:txBody>
        </p:sp>
      </p:grpSp>
      <p:grpSp>
        <p:nvGrpSpPr>
          <p:cNvPr id="5" name="Group 51"/>
          <p:cNvGrpSpPr/>
          <p:nvPr/>
        </p:nvGrpSpPr>
        <p:grpSpPr>
          <a:xfrm>
            <a:off x="2819400" y="3755408"/>
            <a:ext cx="3657600" cy="1085909"/>
            <a:chOff x="2819400" y="3810000"/>
            <a:chExt cx="3657600" cy="1085909"/>
          </a:xfrm>
        </p:grpSpPr>
        <p:cxnSp>
          <p:nvCxnSpPr>
            <p:cNvPr id="27" name="Straight Connector 26"/>
            <p:cNvCxnSpPr/>
            <p:nvPr/>
          </p:nvCxnSpPr>
          <p:spPr>
            <a:xfrm>
              <a:off x="2819400" y="4202668"/>
              <a:ext cx="3429000" cy="1588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9" name="TextBox 28"/>
            <p:cNvSpPr txBox="1"/>
            <p:nvPr/>
          </p:nvSpPr>
          <p:spPr>
            <a:xfrm>
              <a:off x="4191000" y="3810000"/>
              <a:ext cx="1292341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400" b="1" dirty="0" smtClean="0">
                  <a:latin typeface="Calibri" pitchFamily="34" charset="0"/>
                </a:rPr>
                <a:t>Barrier 2</a:t>
              </a:r>
              <a:endParaRPr lang="en-US" sz="2400" b="1" dirty="0">
                <a:latin typeface="Calibri" pitchFamily="34" charset="0"/>
              </a:endParaRPr>
            </a:p>
          </p:txBody>
        </p:sp>
        <p:sp>
          <p:nvSpPr>
            <p:cNvPr id="30" name="TextBox 29"/>
            <p:cNvSpPr txBox="1"/>
            <p:nvPr/>
          </p:nvSpPr>
          <p:spPr>
            <a:xfrm>
              <a:off x="3505200" y="4126468"/>
              <a:ext cx="2971800" cy="76944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2200" dirty="0" smtClean="0">
                  <a:latin typeface="Calibri" pitchFamily="34" charset="0"/>
                </a:rPr>
                <a:t>Your text to explain the barrier</a:t>
              </a:r>
              <a:endParaRPr lang="en-US" sz="2200" dirty="0">
                <a:latin typeface="Calibri" pitchFamily="34" charset="0"/>
              </a:endParaRPr>
            </a:p>
          </p:txBody>
        </p:sp>
      </p:grpSp>
      <p:grpSp>
        <p:nvGrpSpPr>
          <p:cNvPr id="10" name="Group 52"/>
          <p:cNvGrpSpPr/>
          <p:nvPr/>
        </p:nvGrpSpPr>
        <p:grpSpPr>
          <a:xfrm>
            <a:off x="3352800" y="2613923"/>
            <a:ext cx="5638800" cy="1150441"/>
            <a:chOff x="3352800" y="2750403"/>
            <a:chExt cx="5638800" cy="1150441"/>
          </a:xfrm>
        </p:grpSpPr>
        <p:sp>
          <p:nvSpPr>
            <p:cNvPr id="33" name="TextBox 32"/>
            <p:cNvSpPr txBox="1"/>
            <p:nvPr/>
          </p:nvSpPr>
          <p:spPr>
            <a:xfrm>
              <a:off x="6553200" y="2750403"/>
              <a:ext cx="1292341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400" b="1" dirty="0" smtClean="0">
                  <a:latin typeface="Calibri" pitchFamily="34" charset="0"/>
                </a:rPr>
                <a:t>Barrier 3</a:t>
              </a:r>
              <a:endParaRPr lang="en-US" sz="2400" b="1" dirty="0">
                <a:latin typeface="Calibri" pitchFamily="34" charset="0"/>
              </a:endParaRPr>
            </a:p>
          </p:txBody>
        </p:sp>
        <p:sp>
          <p:nvSpPr>
            <p:cNvPr id="34" name="TextBox 33"/>
            <p:cNvSpPr txBox="1"/>
            <p:nvPr/>
          </p:nvSpPr>
          <p:spPr>
            <a:xfrm>
              <a:off x="6019800" y="3131403"/>
              <a:ext cx="2971800" cy="76944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2200" dirty="0" smtClean="0">
                  <a:latin typeface="Calibri" pitchFamily="34" charset="0"/>
                </a:rPr>
                <a:t>Your text to explain the barrier</a:t>
              </a:r>
              <a:endParaRPr lang="en-US" sz="2200" dirty="0">
                <a:latin typeface="Calibri" pitchFamily="34" charset="0"/>
              </a:endParaRPr>
            </a:p>
          </p:txBody>
        </p:sp>
        <p:cxnSp>
          <p:nvCxnSpPr>
            <p:cNvPr id="41" name="Straight Connector 40"/>
            <p:cNvCxnSpPr/>
            <p:nvPr/>
          </p:nvCxnSpPr>
          <p:spPr>
            <a:xfrm>
              <a:off x="3352800" y="3124200"/>
              <a:ext cx="5410200" cy="1588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2" name="Group 49"/>
          <p:cNvGrpSpPr/>
          <p:nvPr/>
        </p:nvGrpSpPr>
        <p:grpSpPr>
          <a:xfrm>
            <a:off x="4715449" y="1289712"/>
            <a:ext cx="1026847" cy="1066800"/>
            <a:chOff x="4495800" y="1143000"/>
            <a:chExt cx="1026847" cy="1066800"/>
          </a:xfrm>
        </p:grpSpPr>
        <p:grpSp>
          <p:nvGrpSpPr>
            <p:cNvPr id="19" name="Group 18"/>
            <p:cNvGrpSpPr/>
            <p:nvPr/>
          </p:nvGrpSpPr>
          <p:grpSpPr>
            <a:xfrm>
              <a:off x="4495800" y="1143000"/>
              <a:ext cx="1026847" cy="1066800"/>
              <a:chOff x="4764353" y="1447800"/>
              <a:chExt cx="1026847" cy="1066800"/>
            </a:xfrm>
          </p:grpSpPr>
          <p:sp>
            <p:nvSpPr>
              <p:cNvPr id="13" name="Ellipse 142"/>
              <p:cNvSpPr/>
              <p:nvPr/>
            </p:nvSpPr>
            <p:spPr bwMode="auto">
              <a:xfrm>
                <a:off x="4764353" y="2286001"/>
                <a:ext cx="1026847" cy="228599"/>
              </a:xfrm>
              <a:prstGeom prst="ellipse">
                <a:avLst/>
              </a:prstGeom>
              <a:gradFill flip="none" rotWithShape="1">
                <a:gsLst>
                  <a:gs pos="100000">
                    <a:srgbClr val="FFFFFF">
                      <a:alpha val="0"/>
                    </a:srgbClr>
                  </a:gs>
                  <a:gs pos="0">
                    <a:srgbClr val="E6E6E6">
                      <a:lumMod val="10000"/>
                      <a:alpha val="76000"/>
                    </a:srgbClr>
                  </a:gs>
                </a:gsLst>
                <a:path path="shape">
                  <a:fillToRect l="50000" t="50000" r="50000" b="50000"/>
                </a:path>
                <a:tileRect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algn="ctr">
                  <a:defRPr/>
                </a:pPr>
                <a:endParaRPr lang="en-US">
                  <a:solidFill>
                    <a:srgbClr val="FFFFFF"/>
                  </a:solidFill>
                  <a:latin typeface="Calibri" pitchFamily="34" charset="0"/>
                  <a:ea typeface="ＭＳ Ｐゴシック" pitchFamily="-111" charset="-128"/>
                </a:endParaRPr>
              </a:p>
            </p:txBody>
          </p:sp>
          <p:pic>
            <p:nvPicPr>
              <p:cNvPr id="18" name="Picture 6" descr="D:\Some example templates\Useful vectors 1\PNG\Untitled-1.png"/>
              <p:cNvPicPr>
                <a:picLocks noChangeAspect="1" noChangeArrowheads="1"/>
              </p:cNvPicPr>
              <p:nvPr/>
            </p:nvPicPr>
            <p:blipFill>
              <a:blip r:embed="rId5" cstate="email"/>
              <a:srcRect/>
              <a:stretch>
                <a:fillRect/>
              </a:stretch>
            </p:blipFill>
            <p:spPr bwMode="auto">
              <a:xfrm>
                <a:off x="4800600" y="1447800"/>
                <a:ext cx="990600" cy="990600"/>
              </a:xfrm>
              <a:prstGeom prst="rect">
                <a:avLst/>
              </a:prstGeom>
              <a:noFill/>
            </p:spPr>
          </p:pic>
        </p:grpSp>
        <p:sp>
          <p:nvSpPr>
            <p:cNvPr id="45" name="TextBox 44"/>
            <p:cNvSpPr txBox="1"/>
            <p:nvPr/>
          </p:nvSpPr>
          <p:spPr>
            <a:xfrm>
              <a:off x="4572000" y="1443335"/>
              <a:ext cx="900183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400" b="1" dirty="0" smtClean="0">
                  <a:solidFill>
                    <a:schemeClr val="bg1"/>
                  </a:solidFill>
                  <a:latin typeface="Calibri" pitchFamily="34" charset="0"/>
                </a:rPr>
                <a:t>GOAL</a:t>
              </a:r>
              <a:endParaRPr lang="en-US" sz="2400" b="1" dirty="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20" name="Group 53"/>
          <p:cNvGrpSpPr/>
          <p:nvPr/>
        </p:nvGrpSpPr>
        <p:grpSpPr>
          <a:xfrm>
            <a:off x="4191000" y="1541143"/>
            <a:ext cx="4800600" cy="1147465"/>
            <a:chOff x="4191000" y="1595735"/>
            <a:chExt cx="4800600" cy="1147465"/>
          </a:xfrm>
        </p:grpSpPr>
        <p:cxnSp>
          <p:nvCxnSpPr>
            <p:cNvPr id="36" name="Straight Connector 35"/>
            <p:cNvCxnSpPr/>
            <p:nvPr/>
          </p:nvCxnSpPr>
          <p:spPr>
            <a:xfrm flipV="1">
              <a:off x="4191000" y="1981200"/>
              <a:ext cx="4572000" cy="7203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7" name="TextBox 36"/>
            <p:cNvSpPr txBox="1"/>
            <p:nvPr/>
          </p:nvSpPr>
          <p:spPr>
            <a:xfrm>
              <a:off x="6629400" y="1595735"/>
              <a:ext cx="1292341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400" b="1" dirty="0" smtClean="0">
                  <a:latin typeface="Calibri" pitchFamily="34" charset="0"/>
                </a:rPr>
                <a:t>Barrier 4</a:t>
              </a:r>
              <a:endParaRPr lang="en-US" sz="2400" b="1" dirty="0">
                <a:latin typeface="Calibri" pitchFamily="34" charset="0"/>
              </a:endParaRPr>
            </a:p>
          </p:txBody>
        </p:sp>
        <p:sp>
          <p:nvSpPr>
            <p:cNvPr id="38" name="TextBox 37"/>
            <p:cNvSpPr txBox="1"/>
            <p:nvPr/>
          </p:nvSpPr>
          <p:spPr>
            <a:xfrm>
              <a:off x="6019800" y="1973759"/>
              <a:ext cx="2971800" cy="76944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2200" dirty="0" smtClean="0">
                  <a:latin typeface="Calibri" pitchFamily="34" charset="0"/>
                </a:rPr>
                <a:t>Your text to explain the barrier</a:t>
              </a:r>
              <a:endParaRPr lang="en-US" sz="2200" dirty="0">
                <a:latin typeface="Calibri" pitchFamily="34" charset="0"/>
              </a:endParaRPr>
            </a:p>
          </p:txBody>
        </p:sp>
      </p:grpSp>
      <p:sp>
        <p:nvSpPr>
          <p:cNvPr id="55" name="TextBox 54"/>
          <p:cNvSpPr txBox="1"/>
          <p:nvPr/>
        </p:nvSpPr>
        <p:spPr>
          <a:xfrm>
            <a:off x="304800" y="3003588"/>
            <a:ext cx="170476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b="1" dirty="0" smtClean="0">
                <a:solidFill>
                  <a:srgbClr val="C00000"/>
                </a:solidFill>
                <a:latin typeface="Calibri" pitchFamily="34" charset="0"/>
              </a:rPr>
              <a:t>OUR PATH</a:t>
            </a:r>
            <a:endParaRPr lang="en-US" sz="2800" b="1" dirty="0">
              <a:solidFill>
                <a:srgbClr val="C00000"/>
              </a:solidFill>
              <a:latin typeface="Calibri" pitchFamily="34" charset="0"/>
            </a:endParaRPr>
          </a:p>
        </p:txBody>
      </p:sp>
      <p:grpSp>
        <p:nvGrpSpPr>
          <p:cNvPr id="22" name="Group 56"/>
          <p:cNvGrpSpPr/>
          <p:nvPr/>
        </p:nvGrpSpPr>
        <p:grpSpPr>
          <a:xfrm>
            <a:off x="1371600" y="2929298"/>
            <a:ext cx="2895600" cy="1664310"/>
            <a:chOff x="1066800" y="3046954"/>
            <a:chExt cx="2895600" cy="1664310"/>
          </a:xfrm>
        </p:grpSpPr>
        <p:pic>
          <p:nvPicPr>
            <p:cNvPr id="7" name="Picture 6" descr="traffic-cone-1024x1280.jpg"/>
            <p:cNvPicPr>
              <a:picLocks noChangeAspect="1"/>
            </p:cNvPicPr>
            <p:nvPr/>
          </p:nvPicPr>
          <p:blipFill>
            <a:blip r:embed="rId6" cstate="email"/>
            <a:stretch>
              <a:fillRect/>
            </a:stretch>
          </p:blipFill>
          <p:spPr>
            <a:xfrm>
              <a:off x="1782107" y="3046954"/>
              <a:ext cx="1070093" cy="1477748"/>
            </a:xfrm>
            <a:prstGeom prst="rect">
              <a:avLst/>
            </a:prstGeom>
          </p:spPr>
        </p:pic>
        <p:sp>
          <p:nvSpPr>
            <p:cNvPr id="15" name="Ellipse 142"/>
            <p:cNvSpPr/>
            <p:nvPr/>
          </p:nvSpPr>
          <p:spPr bwMode="auto">
            <a:xfrm>
              <a:off x="1066800" y="4101664"/>
              <a:ext cx="2895600" cy="609600"/>
            </a:xfrm>
            <a:prstGeom prst="ellipse">
              <a:avLst/>
            </a:prstGeom>
            <a:gradFill flip="none" rotWithShape="1">
              <a:gsLst>
                <a:gs pos="100000">
                  <a:srgbClr val="FFFFFF">
                    <a:alpha val="0"/>
                  </a:srgbClr>
                </a:gs>
                <a:gs pos="0">
                  <a:srgbClr val="E6E6E6">
                    <a:lumMod val="10000"/>
                    <a:alpha val="76000"/>
                  </a:srgbClr>
                </a:gs>
              </a:gsLst>
              <a:path path="shape">
                <a:fillToRect l="50000" t="50000" r="50000" b="50000"/>
              </a:path>
              <a:tileRect/>
            </a:gra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algn="ctr">
                <a:defRPr/>
              </a:pPr>
              <a:endParaRPr lang="en-US">
                <a:solidFill>
                  <a:srgbClr val="FFFFFF"/>
                </a:solidFill>
                <a:latin typeface="Calibri" pitchFamily="34" charset="0"/>
                <a:ea typeface="ＭＳ Ｐゴシック" pitchFamily="-111" charset="-128"/>
              </a:endParaRPr>
            </a:p>
          </p:txBody>
        </p:sp>
      </p:grpSp>
      <p:grpSp>
        <p:nvGrpSpPr>
          <p:cNvPr id="23" name="Group 58"/>
          <p:cNvGrpSpPr/>
          <p:nvPr/>
        </p:nvGrpSpPr>
        <p:grpSpPr>
          <a:xfrm>
            <a:off x="3581400" y="1908392"/>
            <a:ext cx="1219200" cy="987041"/>
            <a:chOff x="3581400" y="1962984"/>
            <a:chExt cx="1219200" cy="987041"/>
          </a:xfrm>
        </p:grpSpPr>
        <p:pic>
          <p:nvPicPr>
            <p:cNvPr id="9" name="Picture 8" descr="traffic-cone-1024x1280.jpg"/>
            <p:cNvPicPr>
              <a:picLocks noChangeAspect="1"/>
            </p:cNvPicPr>
            <p:nvPr/>
          </p:nvPicPr>
          <p:blipFill>
            <a:blip r:embed="rId7" cstate="email"/>
            <a:stretch>
              <a:fillRect/>
            </a:stretch>
          </p:blipFill>
          <p:spPr>
            <a:xfrm>
              <a:off x="3899023" y="1962984"/>
              <a:ext cx="675341" cy="932615"/>
            </a:xfrm>
            <a:prstGeom prst="rect">
              <a:avLst/>
            </a:prstGeom>
          </p:spPr>
        </p:pic>
        <p:sp>
          <p:nvSpPr>
            <p:cNvPr id="17" name="Ellipse 142"/>
            <p:cNvSpPr/>
            <p:nvPr/>
          </p:nvSpPr>
          <p:spPr bwMode="auto">
            <a:xfrm>
              <a:off x="3581400" y="2754998"/>
              <a:ext cx="1219200" cy="195027"/>
            </a:xfrm>
            <a:prstGeom prst="ellipse">
              <a:avLst/>
            </a:prstGeom>
            <a:gradFill flip="none" rotWithShape="1">
              <a:gsLst>
                <a:gs pos="100000">
                  <a:srgbClr val="FFFFFF">
                    <a:alpha val="0"/>
                  </a:srgbClr>
                </a:gs>
                <a:gs pos="0">
                  <a:srgbClr val="E6E6E6">
                    <a:lumMod val="10000"/>
                    <a:alpha val="76000"/>
                  </a:srgbClr>
                </a:gs>
              </a:gsLst>
              <a:path path="shape">
                <a:fillToRect l="50000" t="50000" r="50000" b="50000"/>
              </a:path>
              <a:tileRect/>
            </a:gra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algn="ctr">
                <a:defRPr/>
              </a:pPr>
              <a:endParaRPr lang="en-US">
                <a:solidFill>
                  <a:srgbClr val="FFFFFF"/>
                </a:solidFill>
                <a:latin typeface="Calibri" pitchFamily="34" charset="0"/>
                <a:ea typeface="ＭＳ Ｐゴシック" pitchFamily="-111" charset="-128"/>
              </a:endParaRPr>
            </a:p>
          </p:txBody>
        </p:sp>
      </p:grpSp>
      <p:sp>
        <p:nvSpPr>
          <p:cNvPr id="42" name="Title 41"/>
          <p:cNvSpPr>
            <a:spLocks noGrp="1"/>
          </p:cNvSpPr>
          <p:nvPr>
            <p:ph type="title"/>
          </p:nvPr>
        </p:nvSpPr>
        <p:spPr>
          <a:xfrm>
            <a:off x="457200" y="0"/>
            <a:ext cx="8229600" cy="1143000"/>
          </a:xfrm>
        </p:spPr>
        <p:txBody>
          <a:bodyPr/>
          <a:lstStyle/>
          <a:p>
            <a:r>
              <a:rPr lang="en-US" dirty="0" smtClean="0"/>
              <a:t>Your Title Text Here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229967488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7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0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47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1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000"/>
                            </p:stCondLst>
                            <p:childTnLst>
                              <p:par>
                                <p:cTn id="29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1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47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1000"/>
                            </p:stCondLst>
                            <p:childTnLst>
                              <p:par>
                                <p:cTn id="40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47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1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8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1000"/>
                            </p:stCondLst>
                            <p:childTnLst>
                              <p:par>
                                <p:cTn id="51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3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" fill="hold">
                      <p:stCondLst>
                        <p:cond delay="indefinite"/>
                      </p:stCondLst>
                      <p:childTnLst>
                        <p:par>
                          <p:cTn id="55" fill="hold">
                            <p:stCondLst>
                              <p:cond delay="0"/>
                            </p:stCondLst>
                            <p:childTnLst>
                              <p:par>
                                <p:cTn id="56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8" dur="20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2000"/>
                            </p:stCondLst>
                            <p:childTnLst>
                              <p:par>
                                <p:cTn id="60" presetID="35" presetClass="emph" presetSubtype="0" repeatCount="500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1" dur="1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2500"/>
                            </p:stCondLst>
                            <p:childTnLst>
                              <p:par>
                                <p:cTn id="63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5" dur="2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 animBg="1"/>
      <p:bldP spid="55" grpId="0"/>
      <p:bldP spid="55" grpId="1"/>
    </p:bldLst>
  </p:timing>
</p:sld>
</file>

<file path=ppt/slides/slide2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51"/>
          <p:cNvGrpSpPr/>
          <p:nvPr/>
        </p:nvGrpSpPr>
        <p:grpSpPr>
          <a:xfrm>
            <a:off x="6405370" y="2334500"/>
            <a:ext cx="2357630" cy="2168236"/>
            <a:chOff x="6405370" y="2667000"/>
            <a:chExt cx="2357630" cy="2168236"/>
          </a:xfrm>
        </p:grpSpPr>
        <p:sp>
          <p:nvSpPr>
            <p:cNvPr id="10" name="Ellipse 53"/>
            <p:cNvSpPr/>
            <p:nvPr/>
          </p:nvSpPr>
          <p:spPr bwMode="auto">
            <a:xfrm>
              <a:off x="6553200" y="4378036"/>
              <a:ext cx="2209800" cy="457200"/>
            </a:xfrm>
            <a:prstGeom prst="ellipse">
              <a:avLst/>
            </a:prstGeom>
            <a:gradFill flip="none" rotWithShape="1">
              <a:gsLst>
                <a:gs pos="24000">
                  <a:sysClr val="windowText" lastClr="000000">
                    <a:alpha val="44000"/>
                  </a:sysClr>
                </a:gs>
                <a:gs pos="100000">
                  <a:sysClr val="window" lastClr="FFFFFF">
                    <a:alpha val="0"/>
                  </a:sysClr>
                </a:gs>
              </a:gsLst>
              <a:path path="shape">
                <a:fillToRect l="50000" t="50000" r="50000" b="50000"/>
              </a:path>
              <a:tileRect/>
            </a:gra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algn="ctr">
                <a:defRPr/>
              </a:pPr>
              <a:endParaRPr lang="da-DK">
                <a:solidFill>
                  <a:srgbClr val="FFFFFF"/>
                </a:solidFill>
                <a:latin typeface="Calibri" pitchFamily="34" charset="0"/>
                <a:ea typeface="ＭＳ Ｐゴシック" charset="-128"/>
              </a:endParaRPr>
            </a:p>
          </p:txBody>
        </p:sp>
        <p:pic>
          <p:nvPicPr>
            <p:cNvPr id="50" name="Picture 49" descr="Perfect sphere.png"/>
            <p:cNvPicPr>
              <a:picLocks noChangeAspect="1"/>
            </p:cNvPicPr>
            <p:nvPr/>
          </p:nvPicPr>
          <p:blipFill>
            <a:blip r:embed="rId3" cstate="email"/>
            <a:srcRect/>
            <a:stretch>
              <a:fillRect/>
            </a:stretch>
          </p:blipFill>
          <p:spPr>
            <a:xfrm>
              <a:off x="6405370" y="2667000"/>
              <a:ext cx="2129030" cy="1981200"/>
            </a:xfrm>
            <a:prstGeom prst="rect">
              <a:avLst/>
            </a:prstGeom>
          </p:spPr>
        </p:pic>
        <p:sp>
          <p:nvSpPr>
            <p:cNvPr id="12" name="TextBox 11"/>
            <p:cNvSpPr txBox="1"/>
            <p:nvPr/>
          </p:nvSpPr>
          <p:spPr>
            <a:xfrm>
              <a:off x="7162800" y="3352800"/>
              <a:ext cx="714106" cy="64633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3600" b="1" dirty="0" smtClean="0">
                  <a:solidFill>
                    <a:srgbClr val="C00000"/>
                  </a:solidFill>
                  <a:latin typeface="Calibri" pitchFamily="34" charset="0"/>
                </a:rPr>
                <a:t>TO</a:t>
              </a:r>
              <a:endParaRPr lang="en-US" sz="3600" b="1" dirty="0">
                <a:solidFill>
                  <a:srgbClr val="C00000"/>
                </a:solidFill>
                <a:latin typeface="Calibri" pitchFamily="34" charset="0"/>
              </a:endParaRPr>
            </a:p>
          </p:txBody>
        </p:sp>
      </p:grpSp>
      <p:grpSp>
        <p:nvGrpSpPr>
          <p:cNvPr id="3" name="Group 50"/>
          <p:cNvGrpSpPr/>
          <p:nvPr/>
        </p:nvGrpSpPr>
        <p:grpSpPr>
          <a:xfrm>
            <a:off x="381000" y="2563100"/>
            <a:ext cx="2362200" cy="1905000"/>
            <a:chOff x="381000" y="2895600"/>
            <a:chExt cx="2362200" cy="1905000"/>
          </a:xfrm>
        </p:grpSpPr>
        <p:sp>
          <p:nvSpPr>
            <p:cNvPr id="7" name="Ellipse 53"/>
            <p:cNvSpPr/>
            <p:nvPr/>
          </p:nvSpPr>
          <p:spPr bwMode="auto">
            <a:xfrm>
              <a:off x="533400" y="4343400"/>
              <a:ext cx="2209800" cy="457200"/>
            </a:xfrm>
            <a:prstGeom prst="ellipse">
              <a:avLst/>
            </a:prstGeom>
            <a:gradFill flip="none" rotWithShape="1">
              <a:gsLst>
                <a:gs pos="24000">
                  <a:sysClr val="windowText" lastClr="000000">
                    <a:alpha val="44000"/>
                  </a:sysClr>
                </a:gs>
                <a:gs pos="100000">
                  <a:sysClr val="window" lastClr="FFFFFF">
                    <a:alpha val="0"/>
                  </a:sysClr>
                </a:gs>
              </a:gsLst>
              <a:path path="shape">
                <a:fillToRect l="50000" t="50000" r="50000" b="50000"/>
              </a:path>
              <a:tileRect/>
            </a:gra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algn="ctr">
                <a:defRPr/>
              </a:pPr>
              <a:endParaRPr lang="da-DK">
                <a:solidFill>
                  <a:srgbClr val="FFFFFF"/>
                </a:solidFill>
                <a:latin typeface="Calibri" pitchFamily="34" charset="0"/>
                <a:ea typeface="ＭＳ Ｐゴシック" charset="-128"/>
              </a:endParaRPr>
            </a:p>
          </p:txBody>
        </p:sp>
        <p:sp>
          <p:nvSpPr>
            <p:cNvPr id="49" name="Cloud 48"/>
            <p:cNvSpPr/>
            <p:nvPr/>
          </p:nvSpPr>
          <p:spPr>
            <a:xfrm>
              <a:off x="381000" y="2895600"/>
              <a:ext cx="2362200" cy="1640417"/>
            </a:xfrm>
            <a:prstGeom prst="cloud">
              <a:avLst/>
            </a:prstGeom>
            <a:gradFill flip="none" rotWithShape="1">
              <a:gsLst>
                <a:gs pos="0">
                  <a:schemeClr val="bg1">
                    <a:lumMod val="75000"/>
                  </a:schemeClr>
                </a:gs>
                <a:gs pos="50000">
                  <a:schemeClr val="bg1">
                    <a:lumMod val="85000"/>
                  </a:schemeClr>
                </a:gs>
                <a:gs pos="100000">
                  <a:schemeClr val="bg1"/>
                </a:gs>
              </a:gsLst>
              <a:lin ang="5400000" scaled="1"/>
              <a:tileRect/>
            </a:gradFill>
            <a:ln>
              <a:solidFill>
                <a:schemeClr val="bg1">
                  <a:lumMod val="8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atin typeface="Calibri" pitchFamily="34" charset="0"/>
              </a:endParaRPr>
            </a:p>
          </p:txBody>
        </p:sp>
        <p:sp>
          <p:nvSpPr>
            <p:cNvPr id="11" name="TextBox 10"/>
            <p:cNvSpPr txBox="1"/>
            <p:nvPr/>
          </p:nvSpPr>
          <p:spPr>
            <a:xfrm>
              <a:off x="990600" y="3515380"/>
              <a:ext cx="1104470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800" b="1" dirty="0" smtClean="0">
                  <a:solidFill>
                    <a:srgbClr val="C00000"/>
                  </a:solidFill>
                  <a:latin typeface="Calibri" pitchFamily="34" charset="0"/>
                </a:rPr>
                <a:t>FROM</a:t>
              </a:r>
              <a:endParaRPr lang="en-US" sz="2800" b="1" dirty="0">
                <a:solidFill>
                  <a:srgbClr val="C00000"/>
                </a:solidFill>
                <a:latin typeface="Calibri" pitchFamily="34" charset="0"/>
              </a:endParaRPr>
            </a:p>
          </p:txBody>
        </p:sp>
      </p:grpSp>
      <p:grpSp>
        <p:nvGrpSpPr>
          <p:cNvPr id="4" name="Group 27"/>
          <p:cNvGrpSpPr>
            <a:grpSpLocks noChangeAspect="1"/>
          </p:cNvGrpSpPr>
          <p:nvPr/>
        </p:nvGrpSpPr>
        <p:grpSpPr bwMode="auto">
          <a:xfrm>
            <a:off x="2819400" y="2636119"/>
            <a:ext cx="3701524" cy="1831981"/>
            <a:chOff x="0" y="0"/>
            <a:chExt cx="2070" cy="1025"/>
          </a:xfrm>
          <a:gradFill>
            <a:gsLst>
              <a:gs pos="0">
                <a:schemeClr val="tx1">
                  <a:lumMod val="50000"/>
                  <a:lumOff val="50000"/>
                </a:schemeClr>
              </a:gs>
              <a:gs pos="50000">
                <a:schemeClr val="tx1">
                  <a:lumMod val="75000"/>
                  <a:lumOff val="25000"/>
                </a:schemeClr>
              </a:gs>
              <a:gs pos="100000">
                <a:schemeClr val="tx1">
                  <a:lumMod val="95000"/>
                  <a:lumOff val="5000"/>
                </a:schemeClr>
              </a:gs>
            </a:gsLst>
            <a:lin ang="8100000" scaled="1"/>
          </a:gradFill>
          <a:scene3d>
            <a:camera prst="perspectiveRelaxed" fov="3000000">
              <a:rot lat="18590397" lon="467340" rev="21214029"/>
            </a:camera>
            <a:lightRig rig="glow" dir="t"/>
          </a:scene3d>
        </p:grpSpPr>
        <p:sp>
          <p:nvSpPr>
            <p:cNvPr id="34" name="Freeform 28"/>
            <p:cNvSpPr>
              <a:spLocks noChangeArrowheads="1"/>
            </p:cNvSpPr>
            <p:nvPr/>
          </p:nvSpPr>
          <p:spPr bwMode="auto">
            <a:xfrm>
              <a:off x="0" y="0"/>
              <a:ext cx="2070" cy="1025"/>
            </a:xfrm>
            <a:custGeom>
              <a:avLst/>
              <a:gdLst>
                <a:gd name="T0" fmla="*/ 0 w 2070"/>
                <a:gd name="T1" fmla="*/ 410 h 1025"/>
                <a:gd name="T2" fmla="*/ 1743 w 2070"/>
                <a:gd name="T3" fmla="*/ 410 h 1025"/>
                <a:gd name="T4" fmla="*/ 1362 w 2070"/>
                <a:gd name="T5" fmla="*/ 0 h 1025"/>
                <a:gd name="T6" fmla="*/ 1580 w 2070"/>
                <a:gd name="T7" fmla="*/ 0 h 1025"/>
                <a:gd name="T8" fmla="*/ 2070 w 2070"/>
                <a:gd name="T9" fmla="*/ 512 h 1025"/>
                <a:gd name="T10" fmla="*/ 1580 w 2070"/>
                <a:gd name="T11" fmla="*/ 1025 h 1025"/>
                <a:gd name="T12" fmla="*/ 1362 w 2070"/>
                <a:gd name="T13" fmla="*/ 1025 h 1025"/>
                <a:gd name="T14" fmla="*/ 1743 w 2070"/>
                <a:gd name="T15" fmla="*/ 615 h 1025"/>
                <a:gd name="T16" fmla="*/ 0 w 2070"/>
                <a:gd name="T17" fmla="*/ 615 h 1025"/>
                <a:gd name="T18" fmla="*/ 0 w 2070"/>
                <a:gd name="T19" fmla="*/ 410 h 102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2070"/>
                <a:gd name="T31" fmla="*/ 0 h 1025"/>
                <a:gd name="T32" fmla="*/ 2070 w 2070"/>
                <a:gd name="T33" fmla="*/ 1025 h 1025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2070" h="1025">
                  <a:moveTo>
                    <a:pt x="0" y="410"/>
                  </a:moveTo>
                  <a:lnTo>
                    <a:pt x="1743" y="410"/>
                  </a:lnTo>
                  <a:lnTo>
                    <a:pt x="1362" y="0"/>
                  </a:lnTo>
                  <a:lnTo>
                    <a:pt x="1580" y="0"/>
                  </a:lnTo>
                  <a:lnTo>
                    <a:pt x="2070" y="512"/>
                  </a:lnTo>
                  <a:lnTo>
                    <a:pt x="1580" y="1025"/>
                  </a:lnTo>
                  <a:lnTo>
                    <a:pt x="1362" y="1025"/>
                  </a:lnTo>
                  <a:lnTo>
                    <a:pt x="1743" y="615"/>
                  </a:lnTo>
                  <a:lnTo>
                    <a:pt x="0" y="615"/>
                  </a:lnTo>
                  <a:lnTo>
                    <a:pt x="0" y="410"/>
                  </a:lnTo>
                </a:path>
              </a:pathLst>
            </a:custGeom>
            <a:solidFill>
              <a:schemeClr val="bg2">
                <a:lumMod val="25000"/>
              </a:schemeClr>
            </a:solidFill>
            <a:ln w="9525">
              <a:noFill/>
              <a:round/>
              <a:headEnd type="none" w="sm" len="sm"/>
              <a:tailEnd type="none" w="sm" len="sm"/>
            </a:ln>
            <a:sp3d z="-12700" extrusionH="381000" contourW="12700" prstMaterial="softEdge">
              <a:extrusionClr>
                <a:schemeClr val="bg2">
                  <a:lumMod val="50000"/>
                </a:schemeClr>
              </a:extrusionClr>
              <a:contourClr>
                <a:schemeClr val="bg2">
                  <a:lumMod val="25000"/>
                </a:schemeClr>
              </a:contourClr>
            </a:sp3d>
          </p:spPr>
          <p:txBody>
            <a:bodyPr/>
            <a:lstStyle/>
            <a:p>
              <a:endParaRPr lang="en-US" dirty="0">
                <a:latin typeface="Calibri" pitchFamily="34" charset="0"/>
              </a:endParaRPr>
            </a:p>
          </p:txBody>
        </p:sp>
        <p:sp>
          <p:nvSpPr>
            <p:cNvPr id="35" name="Freeform 29"/>
            <p:cNvSpPr>
              <a:spLocks noChangeArrowheads="1"/>
            </p:cNvSpPr>
            <p:nvPr/>
          </p:nvSpPr>
          <p:spPr bwMode="auto">
            <a:xfrm>
              <a:off x="0" y="0"/>
              <a:ext cx="1634" cy="1025"/>
            </a:xfrm>
            <a:custGeom>
              <a:avLst/>
              <a:gdLst>
                <a:gd name="T0" fmla="*/ 0 w 1634"/>
                <a:gd name="T1" fmla="*/ 205 h 1025"/>
                <a:gd name="T2" fmla="*/ 0 w 1634"/>
                <a:gd name="T3" fmla="*/ 358 h 1025"/>
                <a:gd name="T4" fmla="*/ 1634 w 1634"/>
                <a:gd name="T5" fmla="*/ 358 h 1025"/>
                <a:gd name="T6" fmla="*/ 1307 w 1634"/>
                <a:gd name="T7" fmla="*/ 0 h 1025"/>
                <a:gd name="T8" fmla="*/ 1089 w 1634"/>
                <a:gd name="T9" fmla="*/ 0 h 1025"/>
                <a:gd name="T10" fmla="*/ 1273 w 1634"/>
                <a:gd name="T11" fmla="*/ 205 h 1025"/>
                <a:gd name="T12" fmla="*/ 0 w 1634"/>
                <a:gd name="T13" fmla="*/ 205 h 1025"/>
                <a:gd name="T14" fmla="*/ 0 w 1634"/>
                <a:gd name="T15" fmla="*/ 820 h 1025"/>
                <a:gd name="T16" fmla="*/ 0 w 1634"/>
                <a:gd name="T17" fmla="*/ 666 h 1025"/>
                <a:gd name="T18" fmla="*/ 1634 w 1634"/>
                <a:gd name="T19" fmla="*/ 666 h 1025"/>
                <a:gd name="T20" fmla="*/ 1307 w 1634"/>
                <a:gd name="T21" fmla="*/ 1025 h 1025"/>
                <a:gd name="T22" fmla="*/ 1089 w 1634"/>
                <a:gd name="T23" fmla="*/ 1025 h 1025"/>
                <a:gd name="T24" fmla="*/ 1273 w 1634"/>
                <a:gd name="T25" fmla="*/ 820 h 1025"/>
                <a:gd name="T26" fmla="*/ 0 w 1634"/>
                <a:gd name="T27" fmla="*/ 820 h 102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634"/>
                <a:gd name="T43" fmla="*/ 0 h 1025"/>
                <a:gd name="T44" fmla="*/ 1634 w 1634"/>
                <a:gd name="T45" fmla="*/ 1025 h 1025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634" h="1025">
                  <a:moveTo>
                    <a:pt x="0" y="205"/>
                  </a:moveTo>
                  <a:lnTo>
                    <a:pt x="0" y="358"/>
                  </a:lnTo>
                  <a:lnTo>
                    <a:pt x="1634" y="358"/>
                  </a:lnTo>
                  <a:lnTo>
                    <a:pt x="1307" y="0"/>
                  </a:lnTo>
                  <a:lnTo>
                    <a:pt x="1089" y="0"/>
                  </a:lnTo>
                  <a:lnTo>
                    <a:pt x="1273" y="205"/>
                  </a:lnTo>
                  <a:lnTo>
                    <a:pt x="0" y="205"/>
                  </a:lnTo>
                  <a:moveTo>
                    <a:pt x="0" y="820"/>
                  </a:moveTo>
                  <a:lnTo>
                    <a:pt x="0" y="666"/>
                  </a:lnTo>
                  <a:lnTo>
                    <a:pt x="1634" y="666"/>
                  </a:lnTo>
                  <a:lnTo>
                    <a:pt x="1307" y="1025"/>
                  </a:lnTo>
                  <a:lnTo>
                    <a:pt x="1089" y="1025"/>
                  </a:lnTo>
                  <a:lnTo>
                    <a:pt x="1273" y="820"/>
                  </a:lnTo>
                  <a:lnTo>
                    <a:pt x="0" y="820"/>
                  </a:lnTo>
                </a:path>
              </a:pathLst>
            </a:custGeom>
            <a:grpFill/>
            <a:ln w="9525">
              <a:noFill/>
              <a:round/>
              <a:headEnd type="none" w="sm" len="sm"/>
              <a:tailEnd type="none" w="sm" len="sm"/>
            </a:ln>
            <a:effectLst>
              <a:outerShdw blurRad="177800" dist="254000" dir="4920000" sx="104000" sy="104000" rotWithShape="0">
                <a:prstClr val="black">
                  <a:alpha val="15000"/>
                </a:prstClr>
              </a:outerShdw>
            </a:effectLst>
            <a:sp3d z="146050" extrusionH="381000" contourW="6350" prstMaterial="softEdge">
              <a:extrusionClr>
                <a:schemeClr val="bg2">
                  <a:lumMod val="50000"/>
                </a:schemeClr>
              </a:extrusionClr>
              <a:contourClr>
                <a:schemeClr val="bg2">
                  <a:lumMod val="25000"/>
                </a:schemeClr>
              </a:contourClr>
            </a:sp3d>
          </p:spPr>
          <p:txBody>
            <a:bodyPr/>
            <a:lstStyle/>
            <a:p>
              <a:endParaRPr lang="en-US" dirty="0">
                <a:latin typeface="Calibri" pitchFamily="34" charset="0"/>
              </a:endParaRPr>
            </a:p>
          </p:txBody>
        </p:sp>
      </p:grpSp>
      <p:grpSp>
        <p:nvGrpSpPr>
          <p:cNvPr id="5" name="Group 47"/>
          <p:cNvGrpSpPr/>
          <p:nvPr/>
        </p:nvGrpSpPr>
        <p:grpSpPr>
          <a:xfrm>
            <a:off x="685800" y="1801100"/>
            <a:ext cx="3429000" cy="1371599"/>
            <a:chOff x="685800" y="2133600"/>
            <a:chExt cx="3429000" cy="1371599"/>
          </a:xfrm>
        </p:grpSpPr>
        <p:sp>
          <p:nvSpPr>
            <p:cNvPr id="14" name="TextBox 13"/>
            <p:cNvSpPr txBox="1"/>
            <p:nvPr/>
          </p:nvSpPr>
          <p:spPr>
            <a:xfrm>
              <a:off x="685800" y="2133600"/>
              <a:ext cx="3221266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400" dirty="0" smtClean="0">
                  <a:latin typeface="Calibri" pitchFamily="34" charset="0"/>
                </a:rPr>
                <a:t>Reason 1: Your text here</a:t>
              </a:r>
              <a:endParaRPr lang="en-US" sz="2400" dirty="0">
                <a:latin typeface="Calibri" pitchFamily="34" charset="0"/>
              </a:endParaRPr>
            </a:p>
          </p:txBody>
        </p:sp>
        <p:cxnSp>
          <p:nvCxnSpPr>
            <p:cNvPr id="16" name="Straight Connector 15"/>
            <p:cNvCxnSpPr/>
            <p:nvPr/>
          </p:nvCxnSpPr>
          <p:spPr>
            <a:xfrm>
              <a:off x="762000" y="2590800"/>
              <a:ext cx="3048000" cy="1588"/>
            </a:xfrm>
            <a:prstGeom prst="line">
              <a:avLst/>
            </a:prstGeom>
            <a:ln w="12700"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" name="Straight Connector 17"/>
            <p:cNvCxnSpPr>
              <a:stCxn id="14" idx="2"/>
            </p:cNvCxnSpPr>
            <p:nvPr/>
          </p:nvCxnSpPr>
          <p:spPr>
            <a:xfrm rot="16200000" flipH="1">
              <a:off x="2750649" y="2141048"/>
              <a:ext cx="909935" cy="1818367"/>
            </a:xfrm>
            <a:prstGeom prst="line">
              <a:avLst/>
            </a:prstGeom>
            <a:ln w="12700"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" name="Group 41"/>
          <p:cNvGrpSpPr/>
          <p:nvPr/>
        </p:nvGrpSpPr>
        <p:grpSpPr>
          <a:xfrm>
            <a:off x="381000" y="4010900"/>
            <a:ext cx="3221266" cy="1905000"/>
            <a:chOff x="381000" y="4343400"/>
            <a:chExt cx="3221266" cy="1905000"/>
          </a:xfrm>
        </p:grpSpPr>
        <p:sp>
          <p:nvSpPr>
            <p:cNvPr id="19" name="TextBox 18"/>
            <p:cNvSpPr txBox="1"/>
            <p:nvPr/>
          </p:nvSpPr>
          <p:spPr>
            <a:xfrm>
              <a:off x="381000" y="5786735"/>
              <a:ext cx="3221266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400" dirty="0" smtClean="0">
                  <a:latin typeface="Calibri" pitchFamily="34" charset="0"/>
                </a:rPr>
                <a:t>Reason 2: Your text here</a:t>
              </a:r>
              <a:endParaRPr lang="en-US" sz="2400" dirty="0">
                <a:latin typeface="Calibri" pitchFamily="34" charset="0"/>
              </a:endParaRPr>
            </a:p>
          </p:txBody>
        </p:sp>
        <p:cxnSp>
          <p:nvCxnSpPr>
            <p:cNvPr id="20" name="Straight Connector 19"/>
            <p:cNvCxnSpPr/>
            <p:nvPr/>
          </p:nvCxnSpPr>
          <p:spPr>
            <a:xfrm>
              <a:off x="457200" y="5791200"/>
              <a:ext cx="2971800" cy="1588"/>
            </a:xfrm>
            <a:prstGeom prst="line">
              <a:avLst/>
            </a:prstGeom>
            <a:ln w="12700"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" name="Straight Connector 20"/>
            <p:cNvCxnSpPr/>
            <p:nvPr/>
          </p:nvCxnSpPr>
          <p:spPr>
            <a:xfrm rot="10800000" flipV="1">
              <a:off x="1904206" y="4343400"/>
              <a:ext cx="1677194" cy="1447800"/>
            </a:xfrm>
            <a:prstGeom prst="line">
              <a:avLst/>
            </a:prstGeom>
            <a:ln w="12700"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8" name="Group 42"/>
          <p:cNvGrpSpPr/>
          <p:nvPr/>
        </p:nvGrpSpPr>
        <p:grpSpPr>
          <a:xfrm>
            <a:off x="5389334" y="4315700"/>
            <a:ext cx="3221266" cy="1603871"/>
            <a:chOff x="5389334" y="4648200"/>
            <a:chExt cx="3221266" cy="1603871"/>
          </a:xfrm>
        </p:grpSpPr>
        <p:sp>
          <p:nvSpPr>
            <p:cNvPr id="27" name="TextBox 26"/>
            <p:cNvSpPr txBox="1"/>
            <p:nvPr/>
          </p:nvSpPr>
          <p:spPr>
            <a:xfrm>
              <a:off x="5389334" y="5790406"/>
              <a:ext cx="3221266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400" dirty="0" smtClean="0">
                  <a:latin typeface="Calibri" pitchFamily="34" charset="0"/>
                </a:rPr>
                <a:t>Reason 3: Your text here</a:t>
              </a:r>
              <a:endParaRPr lang="en-US" sz="2400" dirty="0">
                <a:latin typeface="Calibri" pitchFamily="34" charset="0"/>
              </a:endParaRPr>
            </a:p>
          </p:txBody>
        </p:sp>
        <p:cxnSp>
          <p:nvCxnSpPr>
            <p:cNvPr id="28" name="Straight Connector 27"/>
            <p:cNvCxnSpPr/>
            <p:nvPr/>
          </p:nvCxnSpPr>
          <p:spPr>
            <a:xfrm>
              <a:off x="5486400" y="5791200"/>
              <a:ext cx="3048000" cy="1588"/>
            </a:xfrm>
            <a:prstGeom prst="line">
              <a:avLst/>
            </a:prstGeom>
            <a:ln w="12700"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" name="Straight Connector 28"/>
            <p:cNvCxnSpPr/>
            <p:nvPr/>
          </p:nvCxnSpPr>
          <p:spPr>
            <a:xfrm>
              <a:off x="5791200" y="4648200"/>
              <a:ext cx="1163072" cy="1143000"/>
            </a:xfrm>
            <a:prstGeom prst="line">
              <a:avLst/>
            </a:prstGeom>
            <a:ln w="12700"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6" name="Title 25"/>
          <p:cNvSpPr>
            <a:spLocks noGrp="1"/>
          </p:cNvSpPr>
          <p:nvPr>
            <p:ph type="title"/>
          </p:nvPr>
        </p:nvSpPr>
        <p:spPr>
          <a:xfrm>
            <a:off x="457200" y="404037"/>
            <a:ext cx="8229600" cy="738963"/>
          </a:xfrm>
        </p:spPr>
        <p:txBody>
          <a:bodyPr/>
          <a:lstStyle/>
          <a:p>
            <a:r>
              <a:rPr lang="en-US" dirty="0" smtClean="0"/>
              <a:t>3 reasons to change ( move from vagueness to clarity)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54627156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Scale>
                                      <p:cBhvr>
                                        <p:cTn id="7" dur="10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</p:cBhvr>
                                      <p:from x="250000" y="250000"/>
                                      <p:to x="100000" y="100000"/>
                                    </p:animScale>
                                    <p:animMotion origin="layout" path="M -0.46736 0.92887  C -0.37517 0.88508  -0.02552 0.75279  0.0908 0.66613  C  0.20747 0.57948  0.21649 0.50394  0.23177 0.40825  C 0.24705 0.31256  0.22118 0.15964   0.18264 0.09152  C 0.1441 0.02341  0.03802 0.0  0.0 0.0  " pathEditMode="relative" ptsTypes="">
                                      <p:cBhvr>
                                        <p:cTn id="8" dur="10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  <p:animEffect transition="in" filter="fade">
                                      <p:cBhvr>
                                        <p:cTn id="9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2000"/>
                            </p:stCondLst>
                            <p:childTnLst>
                              <p:par>
                                <p:cTn id="1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Autofit/>
          </a:bodyPr>
          <a:lstStyle/>
          <a:p>
            <a:pPr algn="r"/>
            <a:r>
              <a:rPr lang="en-US" dirty="0" smtClean="0"/>
              <a:t>We </a:t>
            </a:r>
            <a:r>
              <a:rPr lang="en-US" dirty="0" smtClean="0">
                <a:solidFill>
                  <a:srgbClr val="C00000"/>
                </a:solidFill>
              </a:rPr>
              <a:t>find a way through </a:t>
            </a:r>
            <a:r>
              <a:rPr lang="en-US" dirty="0" smtClean="0"/>
              <a:t>the barriers</a:t>
            </a:r>
            <a:endParaRPr lang="en-US" dirty="0"/>
          </a:p>
        </p:txBody>
      </p:sp>
      <p:sp>
        <p:nvSpPr>
          <p:cNvPr id="3" name="Rectangle 2"/>
          <p:cNvSpPr/>
          <p:nvPr/>
        </p:nvSpPr>
        <p:spPr>
          <a:xfrm>
            <a:off x="-1066800" y="2971800"/>
            <a:ext cx="5410200" cy="914400"/>
          </a:xfrm>
          <a:prstGeom prst="rect">
            <a:avLst/>
          </a:prstGeom>
          <a:blipFill dpi="0" rotWithShape="1">
            <a:blip r:embed="rId3" cstate="print"/>
            <a:srcRect/>
            <a:tile tx="0" ty="0" sx="100000" sy="100000" flip="none" algn="tl"/>
          </a:blipFill>
          <a:ln>
            <a:noFill/>
          </a:ln>
          <a:scene3d>
            <a:camera prst="perspectiveContrastingLeftFacing">
              <a:rot lat="900672" lon="2307071" rev="1147"/>
            </a:camera>
            <a:lightRig rig="threePt" dir="t">
              <a:rot lat="0" lon="0" rev="600000"/>
            </a:lightRig>
          </a:scene3d>
          <a:sp3d extrusionH="635000" prstMaterial="softEdge">
            <a:extrusionClr>
              <a:schemeClr val="bg1"/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Calibri" pitchFamily="34" charset="0"/>
            </a:endParaRPr>
          </a:p>
        </p:txBody>
      </p:sp>
      <p:sp>
        <p:nvSpPr>
          <p:cNvPr id="5" name="Right Arrow 4"/>
          <p:cNvSpPr/>
          <p:nvPr/>
        </p:nvSpPr>
        <p:spPr>
          <a:xfrm>
            <a:off x="-3352800" y="4267200"/>
            <a:ext cx="2590800" cy="1371600"/>
          </a:xfrm>
          <a:prstGeom prst="rightArrow">
            <a:avLst/>
          </a:prstGeom>
          <a:solidFill>
            <a:srgbClr val="FFC000"/>
          </a:solidFill>
          <a:ln w="28575">
            <a:solidFill>
              <a:schemeClr val="bg1"/>
            </a:solidFill>
          </a:ln>
          <a:scene3d>
            <a:camera prst="isometricOffAxis2Top">
              <a:rot lat="18095676" lon="17694703" rev="4569968"/>
            </a:camera>
            <a:lightRig rig="twoPt" dir="t"/>
          </a:scene3d>
          <a:sp3d extrusionH="127000" prstMaterial="softEdge">
            <a:bevelT prst="relaxedInset"/>
            <a:extrusionClr>
              <a:schemeClr val="bg1"/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Calibri" pitchFamily="34" charset="0"/>
            </a:endParaRPr>
          </a:p>
        </p:txBody>
      </p:sp>
      <p:sp>
        <p:nvSpPr>
          <p:cNvPr id="6" name="Right Arrow 5"/>
          <p:cNvSpPr/>
          <p:nvPr/>
        </p:nvSpPr>
        <p:spPr>
          <a:xfrm>
            <a:off x="-3657600" y="5029200"/>
            <a:ext cx="3657600" cy="1371600"/>
          </a:xfrm>
          <a:prstGeom prst="rightArrow">
            <a:avLst/>
          </a:prstGeom>
          <a:solidFill>
            <a:srgbClr val="00B050"/>
          </a:solidFill>
          <a:ln w="28575">
            <a:solidFill>
              <a:schemeClr val="bg1"/>
            </a:solidFill>
          </a:ln>
          <a:scene3d>
            <a:camera prst="isometricOffAxis2Top">
              <a:rot lat="18977028" lon="17267867" rev="4801144"/>
            </a:camera>
            <a:lightRig rig="twoPt" dir="t"/>
          </a:scene3d>
          <a:sp3d extrusionH="127000" prstMaterial="softEdge">
            <a:bevelT prst="relaxedInset"/>
            <a:extrusionClr>
              <a:schemeClr val="bg1"/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Calibri" pitchFamily="34" charset="0"/>
            </a:endParaRPr>
          </a:p>
        </p:txBody>
      </p:sp>
      <p:sp>
        <p:nvSpPr>
          <p:cNvPr id="12" name="Right Arrow 11"/>
          <p:cNvSpPr/>
          <p:nvPr/>
        </p:nvSpPr>
        <p:spPr>
          <a:xfrm>
            <a:off x="-13639800" y="6934200"/>
            <a:ext cx="16611600" cy="1676400"/>
          </a:xfrm>
          <a:prstGeom prst="rightArrow">
            <a:avLst/>
          </a:prstGeom>
          <a:solidFill>
            <a:srgbClr val="C00000"/>
          </a:solidFill>
          <a:ln w="28575">
            <a:solidFill>
              <a:schemeClr val="bg1"/>
            </a:solidFill>
          </a:ln>
          <a:scene3d>
            <a:camera prst="isometricOffAxis2Top">
              <a:rot lat="19569164" lon="17143258" rev="4879487"/>
            </a:camera>
            <a:lightRig rig="twoPt" dir="t"/>
          </a:scene3d>
          <a:sp3d extrusionH="254000" prstMaterial="softEdge">
            <a:bevelT prst="relaxedInset"/>
            <a:extrusionClr>
              <a:schemeClr val="bg1"/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Calibri" pitchFamily="34" charset="0"/>
            </a:endParaRPr>
          </a:p>
        </p:txBody>
      </p:sp>
      <p:sp>
        <p:nvSpPr>
          <p:cNvPr id="4" name="Rectangle 3"/>
          <p:cNvSpPr/>
          <p:nvPr/>
        </p:nvSpPr>
        <p:spPr>
          <a:xfrm>
            <a:off x="4648200" y="3962400"/>
            <a:ext cx="4876800" cy="1066800"/>
          </a:xfrm>
          <a:prstGeom prst="rect">
            <a:avLst/>
          </a:prstGeom>
          <a:blipFill dpi="0" rotWithShape="1">
            <a:blip r:embed="rId3" cstate="print"/>
            <a:srcRect/>
            <a:tile tx="0" ty="0" sx="100000" sy="100000" flip="none" algn="tl"/>
          </a:blipFill>
          <a:ln>
            <a:noFill/>
          </a:ln>
          <a:scene3d>
            <a:camera prst="perspectiveContrastingLeftFacing">
              <a:rot lat="792447" lon="1385603" rev="21375188"/>
            </a:camera>
            <a:lightRig rig="threePt" dir="t"/>
          </a:scene3d>
          <a:sp3d extrusionH="889000" prstMaterial="flat">
            <a:extrusionClr>
              <a:schemeClr val="bg1"/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Calibri" pitchFamily="34" charset="0"/>
            </a:endParaRPr>
          </a:p>
        </p:txBody>
      </p:sp>
      <p:sp>
        <p:nvSpPr>
          <p:cNvPr id="7" name="Right Arrow 6"/>
          <p:cNvSpPr/>
          <p:nvPr/>
        </p:nvSpPr>
        <p:spPr>
          <a:xfrm>
            <a:off x="-1600200" y="7239000"/>
            <a:ext cx="3657600" cy="1371600"/>
          </a:xfrm>
          <a:prstGeom prst="rightArrow">
            <a:avLst/>
          </a:prstGeom>
          <a:solidFill>
            <a:srgbClr val="00B0F0"/>
          </a:solidFill>
          <a:ln w="28575">
            <a:solidFill>
              <a:schemeClr val="bg1"/>
            </a:solidFill>
          </a:ln>
          <a:scene3d>
            <a:camera prst="isometricOffAxis2Top">
              <a:rot lat="19569167" lon="17143261" rev="4879487"/>
            </a:camera>
            <a:lightRig rig="twoPt" dir="t"/>
          </a:scene3d>
          <a:sp3d extrusionH="127000" prstMaterial="softEdge">
            <a:bevelT prst="relaxedInset"/>
            <a:extrusionClr>
              <a:schemeClr val="bg1"/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Calibri" pitchFamily="34" charset="0"/>
            </a:endParaRPr>
          </a:p>
        </p:txBody>
      </p:sp>
      <p:sp>
        <p:nvSpPr>
          <p:cNvPr id="8" name="Right Arrow 7"/>
          <p:cNvSpPr/>
          <p:nvPr/>
        </p:nvSpPr>
        <p:spPr>
          <a:xfrm>
            <a:off x="76200" y="7696200"/>
            <a:ext cx="3657600" cy="1371600"/>
          </a:xfrm>
          <a:prstGeom prst="rightArrow">
            <a:avLst/>
          </a:prstGeom>
          <a:solidFill>
            <a:srgbClr val="7030A0"/>
          </a:solidFill>
          <a:ln w="28575">
            <a:solidFill>
              <a:schemeClr val="bg1"/>
            </a:solidFill>
          </a:ln>
          <a:scene3d>
            <a:camera prst="isometricOffAxis2Top">
              <a:rot lat="19569167" lon="17143261" rev="4879487"/>
            </a:camera>
            <a:lightRig rig="twoPt" dir="t"/>
          </a:scene3d>
          <a:sp3d extrusionH="127000" prstMaterial="softEdge">
            <a:bevelT prst="relaxedInset"/>
            <a:extrusionClr>
              <a:schemeClr val="bg1"/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Calibri" pitchFamily="34" charset="0"/>
            </a:endParaRPr>
          </a:p>
        </p:txBody>
      </p:sp>
      <p:sp>
        <p:nvSpPr>
          <p:cNvPr id="9" name="Right Arrow 8"/>
          <p:cNvSpPr/>
          <p:nvPr/>
        </p:nvSpPr>
        <p:spPr>
          <a:xfrm>
            <a:off x="2133600" y="8001000"/>
            <a:ext cx="3657600" cy="1371600"/>
          </a:xfrm>
          <a:prstGeom prst="rightArrow">
            <a:avLst/>
          </a:prstGeom>
          <a:solidFill>
            <a:schemeClr val="bg2">
              <a:lumMod val="25000"/>
            </a:schemeClr>
          </a:solidFill>
          <a:ln w="28575">
            <a:solidFill>
              <a:schemeClr val="bg1"/>
            </a:solidFill>
          </a:ln>
          <a:scene3d>
            <a:camera prst="isometricOffAxis2Top">
              <a:rot lat="19865915" lon="17091636" rev="4906389"/>
            </a:camera>
            <a:lightRig rig="twoPt" dir="t"/>
          </a:scene3d>
          <a:sp3d extrusionH="127000" prstMaterial="softEdge">
            <a:bevelT prst="relaxedInset"/>
            <a:extrusionClr>
              <a:schemeClr val="bg1"/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Calibri" pitchFamily="34" charset="0"/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3390368" y="5638800"/>
            <a:ext cx="3095912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dirty="0" smtClean="0">
                <a:latin typeface="Franklin Gothic Medium Cond" pitchFamily="34" charset="0"/>
              </a:rPr>
              <a:t>When others </a:t>
            </a:r>
            <a:r>
              <a:rPr lang="en-US" sz="3200" dirty="0" smtClean="0">
                <a:solidFill>
                  <a:srgbClr val="C00000"/>
                </a:solidFill>
                <a:latin typeface="Franklin Gothic Medium Cond" pitchFamily="34" charset="0"/>
              </a:rPr>
              <a:t>stop</a:t>
            </a:r>
            <a:r>
              <a:rPr lang="en-US" sz="3200" dirty="0" smtClean="0">
                <a:latin typeface="Franklin Gothic Medium Cond" pitchFamily="34" charset="0"/>
              </a:rPr>
              <a:t>…</a:t>
            </a:r>
            <a:endParaRPr lang="en-US" sz="3200" dirty="0">
              <a:latin typeface="Franklin Gothic Medium Cond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011827224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6" presetClass="path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77556E-17 -2.22222E-6 L 0.34167 -0.15555 " pathEditMode="relative" rAng="0" ptsTypes="AA">
                                      <p:cBhvr>
                                        <p:cTn id="6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7100" y="-780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1000"/>
                            </p:stCondLst>
                            <p:childTnLst>
                              <p:par>
                                <p:cTn id="8" presetID="56" presetClass="path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-3.33333E-6 L 0.45833 -0.22222 " pathEditMode="relative" rAng="0" ptsTypes="AA">
                                      <p:cBhvr>
                                        <p:cTn id="9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2900" y="-1110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2000"/>
                            </p:stCondLst>
                            <p:childTnLst>
                              <p:par>
                                <p:cTn id="11" presetID="56" presetClass="path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46945E-18 4.44444E-6 L 0.55 -0.44445 " pathEditMode="relative" rAng="0" ptsTypes="AA">
                                      <p:cBhvr>
                                        <p:cTn id="12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7500" y="-2220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3000"/>
                            </p:stCondLst>
                            <p:childTnLst>
                              <p:par>
                                <p:cTn id="14" presetID="56" presetClass="path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33333E-6 -2.22222E-6 L 0.48334 -0.47778 " pathEditMode="relative" rAng="0" ptsTypes="AA">
                                      <p:cBhvr>
                                        <p:cTn id="15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4200" y="-2390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4000"/>
                            </p:stCondLst>
                            <p:childTnLst>
                              <p:par>
                                <p:cTn id="17" presetID="56" presetClass="path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33333E-6 3.33333E-6 L 0.41667 -0.48889 " pathEditMode="relative" rAng="0" ptsTypes="AA">
                                      <p:cBhvr>
                                        <p:cTn id="18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0800" y="-2440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5000"/>
                            </p:stCondLst>
                            <p:childTnLst>
                              <p:par>
                                <p:cTn id="2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2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56" presetClass="path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33333E-6 -1.76471E-6 L 0.99166 -0.49827 " pathEditMode="relative" rAng="0" ptsTypes="AA">
                                      <p:cBhvr>
                                        <p:cTn id="26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49600" y="-2490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000"/>
                            </p:stCondLst>
                            <p:childTnLst>
                              <p:par>
                                <p:cTn id="2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2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5" grpId="0" animBg="1"/>
      <p:bldP spid="6" grpId="0" animBg="1"/>
      <p:bldP spid="12" grpId="0" animBg="1"/>
      <p:bldP spid="7" grpId="0" animBg="1"/>
      <p:bldP spid="8" grpId="0" animBg="1"/>
      <p:bldP spid="9" grpId="0" animBg="1"/>
      <p:bldP spid="11" grpId="0"/>
    </p:bldLst>
  </p:timing>
</p:sld>
</file>

<file path=ppt/slides/slide2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3"/>
          <p:cNvGrpSpPr>
            <a:grpSpLocks/>
          </p:cNvGrpSpPr>
          <p:nvPr/>
        </p:nvGrpSpPr>
        <p:grpSpPr bwMode="auto">
          <a:xfrm>
            <a:off x="0" y="2693756"/>
            <a:ext cx="9144000" cy="1676400"/>
            <a:chOff x="0" y="2086"/>
            <a:chExt cx="5760" cy="1056"/>
          </a:xfrm>
        </p:grpSpPr>
        <p:sp>
          <p:nvSpPr>
            <p:cNvPr id="34" name="Rectangle 3"/>
            <p:cNvSpPr>
              <a:spLocks noChangeArrowheads="1"/>
            </p:cNvSpPr>
            <p:nvPr/>
          </p:nvSpPr>
          <p:spPr bwMode="gray">
            <a:xfrm>
              <a:off x="0" y="2325"/>
              <a:ext cx="5760" cy="817"/>
            </a:xfrm>
            <a:prstGeom prst="rect">
              <a:avLst/>
            </a:prstGeom>
            <a:gradFill rotWithShape="1">
              <a:gsLst>
                <a:gs pos="0">
                  <a:srgbClr val="DDDDDD"/>
                </a:gs>
                <a:gs pos="100000">
                  <a:srgbClr val="FFFFFF"/>
                </a:gs>
              </a:gsLst>
              <a:lin ang="5400000" scaled="1"/>
            </a:gradFill>
            <a:ln w="9525">
              <a:noFill/>
              <a:miter lim="800000"/>
              <a:headEnd/>
              <a:tailEnd/>
            </a:ln>
          </p:spPr>
          <p:txBody>
            <a:bodyPr wrap="none" lIns="90000" tIns="90000" rIns="72000" bIns="90000" anchor="ctr"/>
            <a:lstStyle/>
            <a:p>
              <a:pPr algn="ctr" eaLnBrk="0" hangingPunct="0"/>
              <a:endParaRPr lang="en-US" noProof="1">
                <a:latin typeface="Calibri" pitchFamily="34" charset="0"/>
                <a:cs typeface="Arial" charset="0"/>
              </a:endParaRPr>
            </a:p>
          </p:txBody>
        </p:sp>
        <p:sp>
          <p:nvSpPr>
            <p:cNvPr id="35" name="Rectangle 25"/>
            <p:cNvSpPr>
              <a:spLocks noChangeArrowheads="1"/>
            </p:cNvSpPr>
            <p:nvPr/>
          </p:nvSpPr>
          <p:spPr bwMode="gray">
            <a:xfrm flipV="1">
              <a:off x="0" y="2086"/>
              <a:ext cx="5760" cy="246"/>
            </a:xfrm>
            <a:prstGeom prst="rect">
              <a:avLst/>
            </a:prstGeom>
            <a:gradFill rotWithShape="1">
              <a:gsLst>
                <a:gs pos="0">
                  <a:srgbClr val="DBDBDB"/>
                </a:gs>
                <a:gs pos="100000">
                  <a:srgbClr val="FFFFFF"/>
                </a:gs>
              </a:gsLst>
              <a:lin ang="5400000" scaled="1"/>
            </a:gradFill>
            <a:ln w="9525">
              <a:noFill/>
              <a:miter lim="800000"/>
              <a:headEnd/>
              <a:tailEnd/>
            </a:ln>
          </p:spPr>
          <p:txBody>
            <a:bodyPr rot="10800000" wrap="none" lIns="90000" tIns="90000" rIns="72000" bIns="90000" anchor="ctr"/>
            <a:lstStyle/>
            <a:p>
              <a:pPr algn="ctr" eaLnBrk="0" hangingPunct="0"/>
              <a:endParaRPr lang="en-US" noProof="1">
                <a:latin typeface="Calibri" pitchFamily="34" charset="0"/>
                <a:cs typeface="Arial" charset="0"/>
              </a:endParaRPr>
            </a:p>
          </p:txBody>
        </p:sp>
      </p:grpSp>
      <p:sp>
        <p:nvSpPr>
          <p:cNvPr id="25" name="Ellipse 98"/>
          <p:cNvSpPr/>
          <p:nvPr/>
        </p:nvSpPr>
        <p:spPr bwMode="auto">
          <a:xfrm>
            <a:off x="4516293" y="5488594"/>
            <a:ext cx="4301378" cy="531206"/>
          </a:xfrm>
          <a:prstGeom prst="ellipse">
            <a:avLst/>
          </a:prstGeom>
          <a:gradFill flip="none" rotWithShape="1">
            <a:gsLst>
              <a:gs pos="100000">
                <a:srgbClr val="FFFFFF">
                  <a:alpha val="0"/>
                </a:srgbClr>
              </a:gs>
              <a:gs pos="0">
                <a:srgbClr val="E6E6E6">
                  <a:lumMod val="10000"/>
                  <a:alpha val="76000"/>
                </a:srgbClr>
              </a:gs>
            </a:gsLst>
            <a:path path="shape">
              <a:fillToRect l="50000" t="50000" r="50000" b="50000"/>
            </a:path>
            <a:tileRect/>
          </a:gradFill>
          <a:ln w="9525" cap="flat" cmpd="sng" algn="ctr">
            <a:noFill/>
            <a:prstDash val="solid"/>
          </a:ln>
          <a:effectLst/>
        </p:spPr>
        <p:txBody>
          <a:bodyPr anchor="ctr"/>
          <a:lstStyle/>
          <a:p>
            <a:pPr algn="ctr">
              <a:defRPr/>
            </a:pPr>
            <a:endParaRPr lang="en-US">
              <a:solidFill>
                <a:srgbClr val="FFFFFF"/>
              </a:solidFill>
              <a:latin typeface="Calibri" pitchFamily="-111" charset="0"/>
              <a:ea typeface="ＭＳ Ｐゴシック" pitchFamily="-111" charset="-128"/>
            </a:endParaRPr>
          </a:p>
        </p:txBody>
      </p:sp>
      <p:grpSp>
        <p:nvGrpSpPr>
          <p:cNvPr id="3" name="Group 22"/>
          <p:cNvGrpSpPr/>
          <p:nvPr/>
        </p:nvGrpSpPr>
        <p:grpSpPr>
          <a:xfrm>
            <a:off x="4271982" y="2007956"/>
            <a:ext cx="3733800" cy="3733800"/>
            <a:chOff x="4495800" y="1219200"/>
            <a:chExt cx="3733800" cy="3733800"/>
          </a:xfrm>
          <a:effectLst/>
          <a:scene3d>
            <a:camera prst="perspectiveContrastingLeftFacing">
              <a:rot lat="623785" lon="2636332" rev="21086789"/>
            </a:camera>
            <a:lightRig rig="threePt" dir="t">
              <a:rot lat="0" lon="0" rev="13200000"/>
            </a:lightRig>
          </a:scene3d>
        </p:grpSpPr>
        <p:sp>
          <p:nvSpPr>
            <p:cNvPr id="16" name="Oval 15"/>
            <p:cNvSpPr/>
            <p:nvPr/>
          </p:nvSpPr>
          <p:spPr>
            <a:xfrm>
              <a:off x="4495800" y="1219200"/>
              <a:ext cx="3733800" cy="3733800"/>
            </a:xfrm>
            <a:prstGeom prst="ellipse">
              <a:avLst/>
            </a:prstGeom>
            <a:solidFill>
              <a:schemeClr val="accent2">
                <a:lumMod val="50000"/>
              </a:schemeClr>
            </a:solidFill>
            <a:ln>
              <a:noFill/>
            </a:ln>
            <a:sp3d extrusionH="254000" prstMaterial="dkEdge">
              <a:extrusionClr>
                <a:schemeClr val="bg2">
                  <a:lumMod val="50000"/>
                </a:schemeClr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" name="Oval 16"/>
            <p:cNvSpPr>
              <a:spLocks noChangeAspect="1"/>
            </p:cNvSpPr>
            <p:nvPr/>
          </p:nvSpPr>
          <p:spPr>
            <a:xfrm>
              <a:off x="4682490" y="1405890"/>
              <a:ext cx="3360420" cy="336042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sp3d extrusionH="254000" prstMaterial="dkEdge">
              <a:extrusionClr>
                <a:schemeClr val="bg2">
                  <a:lumMod val="50000"/>
                </a:schemeClr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" name="Oval 17"/>
            <p:cNvSpPr>
              <a:spLocks noChangeAspect="1"/>
            </p:cNvSpPr>
            <p:nvPr/>
          </p:nvSpPr>
          <p:spPr>
            <a:xfrm>
              <a:off x="4850511" y="1573911"/>
              <a:ext cx="3024378" cy="3024378"/>
            </a:xfrm>
            <a:prstGeom prst="ellipse">
              <a:avLst/>
            </a:prstGeom>
            <a:solidFill>
              <a:schemeClr val="accent2">
                <a:lumMod val="50000"/>
              </a:schemeClr>
            </a:solidFill>
            <a:ln>
              <a:noFill/>
            </a:ln>
            <a:sp3d extrusionH="254000" prstMaterial="dkEdge">
              <a:extrusionClr>
                <a:schemeClr val="bg2">
                  <a:lumMod val="50000"/>
                </a:schemeClr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" name="Oval 18"/>
            <p:cNvSpPr>
              <a:spLocks noChangeAspect="1"/>
            </p:cNvSpPr>
            <p:nvPr/>
          </p:nvSpPr>
          <p:spPr>
            <a:xfrm>
              <a:off x="5001730" y="1725130"/>
              <a:ext cx="2721940" cy="272194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sp3d extrusionH="254000" prstMaterial="dkEdge">
              <a:extrusionClr>
                <a:schemeClr val="bg2">
                  <a:lumMod val="50000"/>
                </a:schemeClr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" name="Oval 19"/>
            <p:cNvSpPr>
              <a:spLocks noChangeAspect="1"/>
            </p:cNvSpPr>
            <p:nvPr/>
          </p:nvSpPr>
          <p:spPr>
            <a:xfrm>
              <a:off x="5137827" y="1861227"/>
              <a:ext cx="2449746" cy="2449746"/>
            </a:xfrm>
            <a:prstGeom prst="ellipse">
              <a:avLst/>
            </a:prstGeom>
            <a:solidFill>
              <a:schemeClr val="accent2">
                <a:lumMod val="50000"/>
              </a:schemeClr>
            </a:solidFill>
            <a:ln>
              <a:noFill/>
            </a:ln>
            <a:sp3d extrusionH="254000" prstMaterial="dkEdge">
              <a:extrusionClr>
                <a:schemeClr val="bg2">
                  <a:lumMod val="50000"/>
                </a:schemeClr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" name="Oval 20"/>
            <p:cNvSpPr>
              <a:spLocks noChangeAspect="1"/>
            </p:cNvSpPr>
            <p:nvPr/>
          </p:nvSpPr>
          <p:spPr>
            <a:xfrm>
              <a:off x="5260315" y="1983715"/>
              <a:ext cx="2204771" cy="2204771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sp3d extrusionH="254000" prstMaterial="dkEdge">
              <a:extrusionClr>
                <a:schemeClr val="bg2">
                  <a:lumMod val="50000"/>
                </a:schemeClr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b="1" dirty="0"/>
            </a:p>
          </p:txBody>
        </p:sp>
        <p:sp>
          <p:nvSpPr>
            <p:cNvPr id="22" name="Oval 21"/>
            <p:cNvSpPr>
              <a:spLocks noChangeAspect="1"/>
            </p:cNvSpPr>
            <p:nvPr/>
          </p:nvSpPr>
          <p:spPr>
            <a:xfrm>
              <a:off x="5767412" y="2490812"/>
              <a:ext cx="1190576" cy="1190576"/>
            </a:xfrm>
            <a:prstGeom prst="ellipse">
              <a:avLst/>
            </a:prstGeom>
            <a:solidFill>
              <a:schemeClr val="accent2">
                <a:lumMod val="50000"/>
              </a:schemeClr>
            </a:solidFill>
            <a:ln>
              <a:noFill/>
            </a:ln>
            <a:sp3d extrusionH="254000" prstMaterial="dkEdge">
              <a:extrusionClr>
                <a:schemeClr val="bg2">
                  <a:lumMod val="50000"/>
                </a:schemeClr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b="1" dirty="0"/>
            </a:p>
          </p:txBody>
        </p:sp>
      </p:grpSp>
      <p:grpSp>
        <p:nvGrpSpPr>
          <p:cNvPr id="4" name="Group 28"/>
          <p:cNvGrpSpPr/>
          <p:nvPr/>
        </p:nvGrpSpPr>
        <p:grpSpPr>
          <a:xfrm>
            <a:off x="2362200" y="2974761"/>
            <a:ext cx="3773432" cy="895853"/>
            <a:chOff x="2362200" y="2795605"/>
            <a:chExt cx="3773432" cy="895853"/>
          </a:xfrm>
        </p:grpSpPr>
        <p:sp>
          <p:nvSpPr>
            <p:cNvPr id="7" name="Down Arrow 6"/>
            <p:cNvSpPr/>
            <p:nvPr/>
          </p:nvSpPr>
          <p:spPr>
            <a:xfrm rot="16857950">
              <a:off x="4325585" y="1881410"/>
              <a:ext cx="649664" cy="2970431"/>
            </a:xfrm>
            <a:custGeom>
              <a:avLst/>
              <a:gdLst>
                <a:gd name="connsiteX0" fmla="*/ 0 w 649664"/>
                <a:gd name="connsiteY0" fmla="*/ 2646968 h 2971800"/>
                <a:gd name="connsiteX1" fmla="*/ 162416 w 649664"/>
                <a:gd name="connsiteY1" fmla="*/ 2646968 h 2971800"/>
                <a:gd name="connsiteX2" fmla="*/ 162416 w 649664"/>
                <a:gd name="connsiteY2" fmla="*/ 0 h 2971800"/>
                <a:gd name="connsiteX3" fmla="*/ 487248 w 649664"/>
                <a:gd name="connsiteY3" fmla="*/ 0 h 2971800"/>
                <a:gd name="connsiteX4" fmla="*/ 487248 w 649664"/>
                <a:gd name="connsiteY4" fmla="*/ 2646968 h 2971800"/>
                <a:gd name="connsiteX5" fmla="*/ 649664 w 649664"/>
                <a:gd name="connsiteY5" fmla="*/ 2646968 h 2971800"/>
                <a:gd name="connsiteX6" fmla="*/ 324832 w 649664"/>
                <a:gd name="connsiteY6" fmla="*/ 2971800 h 2971800"/>
                <a:gd name="connsiteX7" fmla="*/ 0 w 649664"/>
                <a:gd name="connsiteY7" fmla="*/ 2646968 h 2971800"/>
                <a:gd name="connsiteX0" fmla="*/ 0 w 649664"/>
                <a:gd name="connsiteY0" fmla="*/ 2646968 h 2971800"/>
                <a:gd name="connsiteX1" fmla="*/ 162416 w 649664"/>
                <a:gd name="connsiteY1" fmla="*/ 2646968 h 2971800"/>
                <a:gd name="connsiteX2" fmla="*/ 162416 w 649664"/>
                <a:gd name="connsiteY2" fmla="*/ 0 h 2971800"/>
                <a:gd name="connsiteX3" fmla="*/ 327444 w 649664"/>
                <a:gd name="connsiteY3" fmla="*/ 1369 h 2971800"/>
                <a:gd name="connsiteX4" fmla="*/ 487248 w 649664"/>
                <a:gd name="connsiteY4" fmla="*/ 0 h 2971800"/>
                <a:gd name="connsiteX5" fmla="*/ 487248 w 649664"/>
                <a:gd name="connsiteY5" fmla="*/ 2646968 h 2971800"/>
                <a:gd name="connsiteX6" fmla="*/ 649664 w 649664"/>
                <a:gd name="connsiteY6" fmla="*/ 2646968 h 2971800"/>
                <a:gd name="connsiteX7" fmla="*/ 324832 w 649664"/>
                <a:gd name="connsiteY7" fmla="*/ 2971800 h 2971800"/>
                <a:gd name="connsiteX8" fmla="*/ 0 w 649664"/>
                <a:gd name="connsiteY8" fmla="*/ 2646968 h 2971800"/>
                <a:gd name="connsiteX0" fmla="*/ 0 w 649664"/>
                <a:gd name="connsiteY0" fmla="*/ 2646968 h 2971800"/>
                <a:gd name="connsiteX1" fmla="*/ 162416 w 649664"/>
                <a:gd name="connsiteY1" fmla="*/ 2646968 h 2971800"/>
                <a:gd name="connsiteX2" fmla="*/ 162416 w 649664"/>
                <a:gd name="connsiteY2" fmla="*/ 0 h 2971800"/>
                <a:gd name="connsiteX3" fmla="*/ 327444 w 649664"/>
                <a:gd name="connsiteY3" fmla="*/ 1369 h 2971800"/>
                <a:gd name="connsiteX4" fmla="*/ 487248 w 649664"/>
                <a:gd name="connsiteY4" fmla="*/ 2646968 h 2971800"/>
                <a:gd name="connsiteX5" fmla="*/ 649664 w 649664"/>
                <a:gd name="connsiteY5" fmla="*/ 2646968 h 2971800"/>
                <a:gd name="connsiteX6" fmla="*/ 324832 w 649664"/>
                <a:gd name="connsiteY6" fmla="*/ 2971800 h 2971800"/>
                <a:gd name="connsiteX7" fmla="*/ 0 w 649664"/>
                <a:gd name="connsiteY7" fmla="*/ 2646968 h 2971800"/>
                <a:gd name="connsiteX0" fmla="*/ 0 w 649664"/>
                <a:gd name="connsiteY0" fmla="*/ 2645599 h 2970431"/>
                <a:gd name="connsiteX1" fmla="*/ 162416 w 649664"/>
                <a:gd name="connsiteY1" fmla="*/ 2645599 h 2970431"/>
                <a:gd name="connsiteX2" fmla="*/ 327444 w 649664"/>
                <a:gd name="connsiteY2" fmla="*/ 0 h 2970431"/>
                <a:gd name="connsiteX3" fmla="*/ 487248 w 649664"/>
                <a:gd name="connsiteY3" fmla="*/ 2645599 h 2970431"/>
                <a:gd name="connsiteX4" fmla="*/ 649664 w 649664"/>
                <a:gd name="connsiteY4" fmla="*/ 2645599 h 2970431"/>
                <a:gd name="connsiteX5" fmla="*/ 324832 w 649664"/>
                <a:gd name="connsiteY5" fmla="*/ 2970431 h 2970431"/>
                <a:gd name="connsiteX6" fmla="*/ 0 w 649664"/>
                <a:gd name="connsiteY6" fmla="*/ 2645599 h 2970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9664" h="2970431">
                  <a:moveTo>
                    <a:pt x="0" y="2645599"/>
                  </a:moveTo>
                  <a:lnTo>
                    <a:pt x="162416" y="2645599"/>
                  </a:lnTo>
                  <a:lnTo>
                    <a:pt x="327444" y="0"/>
                  </a:lnTo>
                  <a:lnTo>
                    <a:pt x="487248" y="2645599"/>
                  </a:lnTo>
                  <a:lnTo>
                    <a:pt x="649664" y="2645599"/>
                  </a:lnTo>
                  <a:lnTo>
                    <a:pt x="324832" y="2970431"/>
                  </a:lnTo>
                  <a:lnTo>
                    <a:pt x="0" y="2645599"/>
                  </a:lnTo>
                  <a:close/>
                </a:path>
              </a:pathLst>
            </a:custGeom>
            <a:solidFill>
              <a:schemeClr val="bg2">
                <a:lumMod val="50000"/>
              </a:schemeClr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79730" h="379730"/>
              <a:bevelB w="379730" h="37973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" name="TextBox 25"/>
            <p:cNvSpPr txBox="1"/>
            <p:nvPr/>
          </p:nvSpPr>
          <p:spPr>
            <a:xfrm>
              <a:off x="2362200" y="2795605"/>
              <a:ext cx="818686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400" dirty="0" smtClean="0"/>
                <a:t>Task 1</a:t>
              </a:r>
              <a:endParaRPr lang="en-US" sz="2400" dirty="0"/>
            </a:p>
          </p:txBody>
        </p:sp>
      </p:grpSp>
      <p:grpSp>
        <p:nvGrpSpPr>
          <p:cNvPr id="5" name="Group 29"/>
          <p:cNvGrpSpPr/>
          <p:nvPr/>
        </p:nvGrpSpPr>
        <p:grpSpPr>
          <a:xfrm>
            <a:off x="2362200" y="3720576"/>
            <a:ext cx="3779966" cy="749568"/>
            <a:chOff x="2362200" y="3541420"/>
            <a:chExt cx="3779966" cy="749568"/>
          </a:xfrm>
        </p:grpSpPr>
        <p:sp>
          <p:nvSpPr>
            <p:cNvPr id="9" name="Down Arrow 6"/>
            <p:cNvSpPr/>
            <p:nvPr/>
          </p:nvSpPr>
          <p:spPr>
            <a:xfrm rot="15789069">
              <a:off x="4332119" y="2381036"/>
              <a:ext cx="649664" cy="2970431"/>
            </a:xfrm>
            <a:custGeom>
              <a:avLst/>
              <a:gdLst>
                <a:gd name="connsiteX0" fmla="*/ 0 w 649664"/>
                <a:gd name="connsiteY0" fmla="*/ 2646968 h 2971800"/>
                <a:gd name="connsiteX1" fmla="*/ 162416 w 649664"/>
                <a:gd name="connsiteY1" fmla="*/ 2646968 h 2971800"/>
                <a:gd name="connsiteX2" fmla="*/ 162416 w 649664"/>
                <a:gd name="connsiteY2" fmla="*/ 0 h 2971800"/>
                <a:gd name="connsiteX3" fmla="*/ 487248 w 649664"/>
                <a:gd name="connsiteY3" fmla="*/ 0 h 2971800"/>
                <a:gd name="connsiteX4" fmla="*/ 487248 w 649664"/>
                <a:gd name="connsiteY4" fmla="*/ 2646968 h 2971800"/>
                <a:gd name="connsiteX5" fmla="*/ 649664 w 649664"/>
                <a:gd name="connsiteY5" fmla="*/ 2646968 h 2971800"/>
                <a:gd name="connsiteX6" fmla="*/ 324832 w 649664"/>
                <a:gd name="connsiteY6" fmla="*/ 2971800 h 2971800"/>
                <a:gd name="connsiteX7" fmla="*/ 0 w 649664"/>
                <a:gd name="connsiteY7" fmla="*/ 2646968 h 2971800"/>
                <a:gd name="connsiteX0" fmla="*/ 0 w 649664"/>
                <a:gd name="connsiteY0" fmla="*/ 2646968 h 2971800"/>
                <a:gd name="connsiteX1" fmla="*/ 162416 w 649664"/>
                <a:gd name="connsiteY1" fmla="*/ 2646968 h 2971800"/>
                <a:gd name="connsiteX2" fmla="*/ 162416 w 649664"/>
                <a:gd name="connsiteY2" fmla="*/ 0 h 2971800"/>
                <a:gd name="connsiteX3" fmla="*/ 327444 w 649664"/>
                <a:gd name="connsiteY3" fmla="*/ 1369 h 2971800"/>
                <a:gd name="connsiteX4" fmla="*/ 487248 w 649664"/>
                <a:gd name="connsiteY4" fmla="*/ 0 h 2971800"/>
                <a:gd name="connsiteX5" fmla="*/ 487248 w 649664"/>
                <a:gd name="connsiteY5" fmla="*/ 2646968 h 2971800"/>
                <a:gd name="connsiteX6" fmla="*/ 649664 w 649664"/>
                <a:gd name="connsiteY6" fmla="*/ 2646968 h 2971800"/>
                <a:gd name="connsiteX7" fmla="*/ 324832 w 649664"/>
                <a:gd name="connsiteY7" fmla="*/ 2971800 h 2971800"/>
                <a:gd name="connsiteX8" fmla="*/ 0 w 649664"/>
                <a:gd name="connsiteY8" fmla="*/ 2646968 h 2971800"/>
                <a:gd name="connsiteX0" fmla="*/ 0 w 649664"/>
                <a:gd name="connsiteY0" fmla="*/ 2646968 h 2971800"/>
                <a:gd name="connsiteX1" fmla="*/ 162416 w 649664"/>
                <a:gd name="connsiteY1" fmla="*/ 2646968 h 2971800"/>
                <a:gd name="connsiteX2" fmla="*/ 162416 w 649664"/>
                <a:gd name="connsiteY2" fmla="*/ 0 h 2971800"/>
                <a:gd name="connsiteX3" fmla="*/ 327444 w 649664"/>
                <a:gd name="connsiteY3" fmla="*/ 1369 h 2971800"/>
                <a:gd name="connsiteX4" fmla="*/ 487248 w 649664"/>
                <a:gd name="connsiteY4" fmla="*/ 2646968 h 2971800"/>
                <a:gd name="connsiteX5" fmla="*/ 649664 w 649664"/>
                <a:gd name="connsiteY5" fmla="*/ 2646968 h 2971800"/>
                <a:gd name="connsiteX6" fmla="*/ 324832 w 649664"/>
                <a:gd name="connsiteY6" fmla="*/ 2971800 h 2971800"/>
                <a:gd name="connsiteX7" fmla="*/ 0 w 649664"/>
                <a:gd name="connsiteY7" fmla="*/ 2646968 h 2971800"/>
                <a:gd name="connsiteX0" fmla="*/ 0 w 649664"/>
                <a:gd name="connsiteY0" fmla="*/ 2645599 h 2970431"/>
                <a:gd name="connsiteX1" fmla="*/ 162416 w 649664"/>
                <a:gd name="connsiteY1" fmla="*/ 2645599 h 2970431"/>
                <a:gd name="connsiteX2" fmla="*/ 327444 w 649664"/>
                <a:gd name="connsiteY2" fmla="*/ 0 h 2970431"/>
                <a:gd name="connsiteX3" fmla="*/ 487248 w 649664"/>
                <a:gd name="connsiteY3" fmla="*/ 2645599 h 2970431"/>
                <a:gd name="connsiteX4" fmla="*/ 649664 w 649664"/>
                <a:gd name="connsiteY4" fmla="*/ 2645599 h 2970431"/>
                <a:gd name="connsiteX5" fmla="*/ 324832 w 649664"/>
                <a:gd name="connsiteY5" fmla="*/ 2970431 h 2970431"/>
                <a:gd name="connsiteX6" fmla="*/ 0 w 649664"/>
                <a:gd name="connsiteY6" fmla="*/ 2645599 h 2970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9664" h="2970431">
                  <a:moveTo>
                    <a:pt x="0" y="2645599"/>
                  </a:moveTo>
                  <a:lnTo>
                    <a:pt x="162416" y="2645599"/>
                  </a:lnTo>
                  <a:lnTo>
                    <a:pt x="327444" y="0"/>
                  </a:lnTo>
                  <a:lnTo>
                    <a:pt x="487248" y="2645599"/>
                  </a:lnTo>
                  <a:lnTo>
                    <a:pt x="649664" y="2645599"/>
                  </a:lnTo>
                  <a:lnTo>
                    <a:pt x="324832" y="2970431"/>
                  </a:lnTo>
                  <a:lnTo>
                    <a:pt x="0" y="2645599"/>
                  </a:lnTo>
                  <a:close/>
                </a:path>
              </a:pathLst>
            </a:custGeom>
            <a:solidFill>
              <a:schemeClr val="bg2">
                <a:lumMod val="50000"/>
              </a:schemeClr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79730" h="379730"/>
              <a:bevelB w="379730" h="37973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" name="TextBox 26"/>
            <p:cNvSpPr txBox="1"/>
            <p:nvPr/>
          </p:nvSpPr>
          <p:spPr>
            <a:xfrm>
              <a:off x="2362200" y="3829323"/>
              <a:ext cx="818686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400" dirty="0" smtClean="0"/>
                <a:t>Task 2</a:t>
              </a:r>
              <a:endParaRPr lang="en-US" sz="2400" dirty="0"/>
            </a:p>
          </p:txBody>
        </p:sp>
      </p:grpSp>
      <p:grpSp>
        <p:nvGrpSpPr>
          <p:cNvPr id="6" name="Group 30"/>
          <p:cNvGrpSpPr/>
          <p:nvPr/>
        </p:nvGrpSpPr>
        <p:grpSpPr>
          <a:xfrm>
            <a:off x="2362200" y="4123711"/>
            <a:ext cx="3910353" cy="1121710"/>
            <a:chOff x="2362200" y="3944555"/>
            <a:chExt cx="3910353" cy="1121710"/>
          </a:xfrm>
        </p:grpSpPr>
        <p:sp>
          <p:nvSpPr>
            <p:cNvPr id="24" name="Down Arrow 6"/>
            <p:cNvSpPr/>
            <p:nvPr/>
          </p:nvSpPr>
          <p:spPr>
            <a:xfrm rot="4060998" flipV="1">
              <a:off x="4462506" y="2784171"/>
              <a:ext cx="649664" cy="2970431"/>
            </a:xfrm>
            <a:custGeom>
              <a:avLst/>
              <a:gdLst>
                <a:gd name="connsiteX0" fmla="*/ 0 w 649664"/>
                <a:gd name="connsiteY0" fmla="*/ 2646968 h 2971800"/>
                <a:gd name="connsiteX1" fmla="*/ 162416 w 649664"/>
                <a:gd name="connsiteY1" fmla="*/ 2646968 h 2971800"/>
                <a:gd name="connsiteX2" fmla="*/ 162416 w 649664"/>
                <a:gd name="connsiteY2" fmla="*/ 0 h 2971800"/>
                <a:gd name="connsiteX3" fmla="*/ 487248 w 649664"/>
                <a:gd name="connsiteY3" fmla="*/ 0 h 2971800"/>
                <a:gd name="connsiteX4" fmla="*/ 487248 w 649664"/>
                <a:gd name="connsiteY4" fmla="*/ 2646968 h 2971800"/>
                <a:gd name="connsiteX5" fmla="*/ 649664 w 649664"/>
                <a:gd name="connsiteY5" fmla="*/ 2646968 h 2971800"/>
                <a:gd name="connsiteX6" fmla="*/ 324832 w 649664"/>
                <a:gd name="connsiteY6" fmla="*/ 2971800 h 2971800"/>
                <a:gd name="connsiteX7" fmla="*/ 0 w 649664"/>
                <a:gd name="connsiteY7" fmla="*/ 2646968 h 2971800"/>
                <a:gd name="connsiteX0" fmla="*/ 0 w 649664"/>
                <a:gd name="connsiteY0" fmla="*/ 2646968 h 2971800"/>
                <a:gd name="connsiteX1" fmla="*/ 162416 w 649664"/>
                <a:gd name="connsiteY1" fmla="*/ 2646968 h 2971800"/>
                <a:gd name="connsiteX2" fmla="*/ 162416 w 649664"/>
                <a:gd name="connsiteY2" fmla="*/ 0 h 2971800"/>
                <a:gd name="connsiteX3" fmla="*/ 327444 w 649664"/>
                <a:gd name="connsiteY3" fmla="*/ 1369 h 2971800"/>
                <a:gd name="connsiteX4" fmla="*/ 487248 w 649664"/>
                <a:gd name="connsiteY4" fmla="*/ 0 h 2971800"/>
                <a:gd name="connsiteX5" fmla="*/ 487248 w 649664"/>
                <a:gd name="connsiteY5" fmla="*/ 2646968 h 2971800"/>
                <a:gd name="connsiteX6" fmla="*/ 649664 w 649664"/>
                <a:gd name="connsiteY6" fmla="*/ 2646968 h 2971800"/>
                <a:gd name="connsiteX7" fmla="*/ 324832 w 649664"/>
                <a:gd name="connsiteY7" fmla="*/ 2971800 h 2971800"/>
                <a:gd name="connsiteX8" fmla="*/ 0 w 649664"/>
                <a:gd name="connsiteY8" fmla="*/ 2646968 h 2971800"/>
                <a:gd name="connsiteX0" fmla="*/ 0 w 649664"/>
                <a:gd name="connsiteY0" fmla="*/ 2646968 h 2971800"/>
                <a:gd name="connsiteX1" fmla="*/ 162416 w 649664"/>
                <a:gd name="connsiteY1" fmla="*/ 2646968 h 2971800"/>
                <a:gd name="connsiteX2" fmla="*/ 162416 w 649664"/>
                <a:gd name="connsiteY2" fmla="*/ 0 h 2971800"/>
                <a:gd name="connsiteX3" fmla="*/ 327444 w 649664"/>
                <a:gd name="connsiteY3" fmla="*/ 1369 h 2971800"/>
                <a:gd name="connsiteX4" fmla="*/ 487248 w 649664"/>
                <a:gd name="connsiteY4" fmla="*/ 2646968 h 2971800"/>
                <a:gd name="connsiteX5" fmla="*/ 649664 w 649664"/>
                <a:gd name="connsiteY5" fmla="*/ 2646968 h 2971800"/>
                <a:gd name="connsiteX6" fmla="*/ 324832 w 649664"/>
                <a:gd name="connsiteY6" fmla="*/ 2971800 h 2971800"/>
                <a:gd name="connsiteX7" fmla="*/ 0 w 649664"/>
                <a:gd name="connsiteY7" fmla="*/ 2646968 h 2971800"/>
                <a:gd name="connsiteX0" fmla="*/ 0 w 649664"/>
                <a:gd name="connsiteY0" fmla="*/ 2645599 h 2970431"/>
                <a:gd name="connsiteX1" fmla="*/ 162416 w 649664"/>
                <a:gd name="connsiteY1" fmla="*/ 2645599 h 2970431"/>
                <a:gd name="connsiteX2" fmla="*/ 327444 w 649664"/>
                <a:gd name="connsiteY2" fmla="*/ 0 h 2970431"/>
                <a:gd name="connsiteX3" fmla="*/ 487248 w 649664"/>
                <a:gd name="connsiteY3" fmla="*/ 2645599 h 2970431"/>
                <a:gd name="connsiteX4" fmla="*/ 649664 w 649664"/>
                <a:gd name="connsiteY4" fmla="*/ 2645599 h 2970431"/>
                <a:gd name="connsiteX5" fmla="*/ 324832 w 649664"/>
                <a:gd name="connsiteY5" fmla="*/ 2970431 h 2970431"/>
                <a:gd name="connsiteX6" fmla="*/ 0 w 649664"/>
                <a:gd name="connsiteY6" fmla="*/ 2645599 h 2970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9664" h="2970431">
                  <a:moveTo>
                    <a:pt x="0" y="2645599"/>
                  </a:moveTo>
                  <a:lnTo>
                    <a:pt x="162416" y="2645599"/>
                  </a:lnTo>
                  <a:lnTo>
                    <a:pt x="327444" y="0"/>
                  </a:lnTo>
                  <a:lnTo>
                    <a:pt x="487248" y="2645599"/>
                  </a:lnTo>
                  <a:lnTo>
                    <a:pt x="649664" y="2645599"/>
                  </a:lnTo>
                  <a:lnTo>
                    <a:pt x="324832" y="2970431"/>
                  </a:lnTo>
                  <a:lnTo>
                    <a:pt x="0" y="2645599"/>
                  </a:lnTo>
                  <a:close/>
                </a:path>
              </a:pathLst>
            </a:custGeom>
            <a:solidFill>
              <a:schemeClr val="bg2">
                <a:lumMod val="50000"/>
              </a:schemeClr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379730" h="379730"/>
              <a:bevelB w="379730" h="37973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" name="TextBox 27"/>
            <p:cNvSpPr txBox="1"/>
            <p:nvPr/>
          </p:nvSpPr>
          <p:spPr>
            <a:xfrm>
              <a:off x="2362200" y="4604600"/>
              <a:ext cx="818686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400" dirty="0" smtClean="0"/>
                <a:t>Task 3</a:t>
              </a:r>
              <a:endParaRPr lang="en-US" sz="2400" dirty="0"/>
            </a:p>
          </p:txBody>
        </p:sp>
      </p:grpSp>
      <p:sp>
        <p:nvSpPr>
          <p:cNvPr id="32" name="Title 3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868362"/>
          </a:xfrm>
        </p:spPr>
        <p:txBody>
          <a:bodyPr/>
          <a:lstStyle/>
          <a:p>
            <a:r>
              <a:rPr lang="en-US" dirty="0" smtClean="0"/>
              <a:t>Three tasks to reach goal</a:t>
            </a:r>
            <a:endParaRPr lang="en-US" dirty="0"/>
          </a:p>
        </p:txBody>
      </p:sp>
      <p:cxnSp>
        <p:nvCxnSpPr>
          <p:cNvPr id="36" name="Straight Connector 35"/>
          <p:cNvCxnSpPr/>
          <p:nvPr/>
        </p:nvCxnSpPr>
        <p:spPr>
          <a:xfrm flipV="1">
            <a:off x="0" y="6235347"/>
            <a:ext cx="9144000" cy="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7" name="TextBox 36"/>
          <p:cNvSpPr txBox="1"/>
          <p:nvPr/>
        </p:nvSpPr>
        <p:spPr>
          <a:xfrm>
            <a:off x="7902054" y="6357584"/>
            <a:ext cx="101334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>
                <a:latin typeface="Calibri" pitchFamily="34" charset="0"/>
              </a:rPr>
              <a:t>LOGO</a:t>
            </a:r>
            <a:endParaRPr lang="en-US" dirty="0">
              <a:latin typeface="Calibri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28600" y="1295400"/>
            <a:ext cx="426720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/>
              <a:t>Your text here. Your text here. Your text here</a:t>
            </a:r>
            <a:r>
              <a:rPr lang="en-US" sz="2400" dirty="0"/>
              <a:t>. Your text here. </a:t>
            </a:r>
          </a:p>
        </p:txBody>
      </p:sp>
    </p:spTree>
    <p:extLst>
      <p:ext uri="{BB962C8B-B14F-4D97-AF65-F5344CB8AC3E}">
        <p14:creationId xmlns:p14="http://schemas.microsoft.com/office/powerpoint/2010/main" val="3443786135"/>
      </p:ext>
    </p:extLst>
  </p:cSld>
  <p:clrMapOvr>
    <a:masterClrMapping/>
  </p:clrMapOvr>
</p:sld>
</file>

<file path=ppt/slides/slide2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Pentagon 17"/>
          <p:cNvSpPr/>
          <p:nvPr/>
        </p:nvSpPr>
        <p:spPr>
          <a:xfrm>
            <a:off x="381000" y="4038600"/>
            <a:ext cx="8534400" cy="1524000"/>
          </a:xfrm>
          <a:prstGeom prst="homePlate">
            <a:avLst/>
          </a:prstGeom>
          <a:solidFill>
            <a:schemeClr val="accent1">
              <a:lumMod val="75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  <a:scene3d>
            <a:camera prst="perspectiveRelaxed"/>
            <a:lightRig rig="soft" dir="t">
              <a:rot lat="0" lon="0" rev="19200000"/>
            </a:lightRig>
          </a:scene3d>
          <a:sp3d extrusionH="254000" prstMaterial="softEdge">
            <a:bevelT w="139700" prst="cross"/>
            <a:extrusionClr>
              <a:schemeClr val="bg1">
                <a:lumMod val="75000"/>
              </a:schemeClr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Calibri" pitchFamily="34" charset="0"/>
            </a:endParaRPr>
          </a:p>
        </p:txBody>
      </p:sp>
      <p:sp>
        <p:nvSpPr>
          <p:cNvPr id="4" name="Title 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Product life cycle of Brand ABC</a:t>
            </a:r>
            <a:endParaRPr lang="en-US" dirty="0"/>
          </a:p>
        </p:txBody>
      </p:sp>
      <p:grpSp>
        <p:nvGrpSpPr>
          <p:cNvPr id="2" name="Group 18"/>
          <p:cNvGrpSpPr/>
          <p:nvPr/>
        </p:nvGrpSpPr>
        <p:grpSpPr>
          <a:xfrm>
            <a:off x="749180" y="1825624"/>
            <a:ext cx="7251820" cy="3163888"/>
            <a:chOff x="914400" y="2667000"/>
            <a:chExt cx="6553200" cy="2859088"/>
          </a:xfrm>
        </p:grpSpPr>
        <p:sp>
          <p:nvSpPr>
            <p:cNvPr id="6" name="Freeform 84"/>
            <p:cNvSpPr>
              <a:spLocks noEditPoints="1"/>
            </p:cNvSpPr>
            <p:nvPr/>
          </p:nvSpPr>
          <p:spPr bwMode="auto">
            <a:xfrm>
              <a:off x="6400800" y="2706688"/>
              <a:ext cx="1066800" cy="2819400"/>
            </a:xfrm>
            <a:custGeom>
              <a:avLst/>
              <a:gdLst/>
              <a:ahLst/>
              <a:cxnLst>
                <a:cxn ang="0">
                  <a:pos x="108" y="822"/>
                </a:cxn>
                <a:cxn ang="0">
                  <a:pos x="130" y="806"/>
                </a:cxn>
                <a:cxn ang="0">
                  <a:pos x="150" y="776"/>
                </a:cxn>
                <a:cxn ang="0">
                  <a:pos x="152" y="734"/>
                </a:cxn>
                <a:cxn ang="0">
                  <a:pos x="154" y="634"/>
                </a:cxn>
                <a:cxn ang="0">
                  <a:pos x="150" y="562"/>
                </a:cxn>
                <a:cxn ang="0">
                  <a:pos x="176" y="604"/>
                </a:cxn>
                <a:cxn ang="0">
                  <a:pos x="192" y="644"/>
                </a:cxn>
                <a:cxn ang="0">
                  <a:pos x="186" y="730"/>
                </a:cxn>
                <a:cxn ang="0">
                  <a:pos x="196" y="778"/>
                </a:cxn>
                <a:cxn ang="0">
                  <a:pos x="198" y="804"/>
                </a:cxn>
                <a:cxn ang="0">
                  <a:pos x="212" y="824"/>
                </a:cxn>
                <a:cxn ang="0">
                  <a:pos x="262" y="834"/>
                </a:cxn>
                <a:cxn ang="0">
                  <a:pos x="256" y="792"/>
                </a:cxn>
                <a:cxn ang="0">
                  <a:pos x="258" y="782"/>
                </a:cxn>
                <a:cxn ang="0">
                  <a:pos x="264" y="764"/>
                </a:cxn>
                <a:cxn ang="0">
                  <a:pos x="258" y="636"/>
                </a:cxn>
                <a:cxn ang="0">
                  <a:pos x="264" y="496"/>
                </a:cxn>
                <a:cxn ang="0">
                  <a:pos x="266" y="440"/>
                </a:cxn>
                <a:cxn ang="0">
                  <a:pos x="302" y="432"/>
                </a:cxn>
                <a:cxn ang="0">
                  <a:pos x="300" y="400"/>
                </a:cxn>
                <a:cxn ang="0">
                  <a:pos x="314" y="324"/>
                </a:cxn>
                <a:cxn ang="0">
                  <a:pos x="312" y="288"/>
                </a:cxn>
                <a:cxn ang="0">
                  <a:pos x="294" y="226"/>
                </a:cxn>
                <a:cxn ang="0">
                  <a:pos x="274" y="180"/>
                </a:cxn>
                <a:cxn ang="0">
                  <a:pos x="256" y="134"/>
                </a:cxn>
                <a:cxn ang="0">
                  <a:pos x="206" y="122"/>
                </a:cxn>
                <a:cxn ang="0">
                  <a:pos x="182" y="104"/>
                </a:cxn>
                <a:cxn ang="0">
                  <a:pos x="196" y="88"/>
                </a:cxn>
                <a:cxn ang="0">
                  <a:pos x="200" y="60"/>
                </a:cxn>
                <a:cxn ang="0">
                  <a:pos x="204" y="40"/>
                </a:cxn>
                <a:cxn ang="0">
                  <a:pos x="162" y="2"/>
                </a:cxn>
                <a:cxn ang="0">
                  <a:pos x="104" y="18"/>
                </a:cxn>
                <a:cxn ang="0">
                  <a:pos x="104" y="54"/>
                </a:cxn>
                <a:cxn ang="0">
                  <a:pos x="114" y="86"/>
                </a:cxn>
                <a:cxn ang="0">
                  <a:pos x="112" y="118"/>
                </a:cxn>
                <a:cxn ang="0">
                  <a:pos x="38" y="148"/>
                </a:cxn>
                <a:cxn ang="0">
                  <a:pos x="32" y="190"/>
                </a:cxn>
                <a:cxn ang="0">
                  <a:pos x="14" y="250"/>
                </a:cxn>
                <a:cxn ang="0">
                  <a:pos x="2" y="288"/>
                </a:cxn>
                <a:cxn ang="0">
                  <a:pos x="2" y="308"/>
                </a:cxn>
                <a:cxn ang="0">
                  <a:pos x="0" y="328"/>
                </a:cxn>
                <a:cxn ang="0">
                  <a:pos x="2" y="382"/>
                </a:cxn>
                <a:cxn ang="0">
                  <a:pos x="16" y="420"/>
                </a:cxn>
                <a:cxn ang="0">
                  <a:pos x="30" y="456"/>
                </a:cxn>
                <a:cxn ang="0">
                  <a:pos x="42" y="514"/>
                </a:cxn>
                <a:cxn ang="0">
                  <a:pos x="62" y="618"/>
                </a:cxn>
                <a:cxn ang="0">
                  <a:pos x="66" y="746"/>
                </a:cxn>
                <a:cxn ang="0">
                  <a:pos x="74" y="774"/>
                </a:cxn>
                <a:cxn ang="0">
                  <a:pos x="68" y="790"/>
                </a:cxn>
                <a:cxn ang="0">
                  <a:pos x="48" y="818"/>
                </a:cxn>
                <a:cxn ang="0">
                  <a:pos x="258" y="316"/>
                </a:cxn>
                <a:cxn ang="0">
                  <a:pos x="262" y="334"/>
                </a:cxn>
                <a:cxn ang="0">
                  <a:pos x="66" y="788"/>
                </a:cxn>
                <a:cxn ang="0">
                  <a:pos x="84" y="776"/>
                </a:cxn>
                <a:cxn ang="0">
                  <a:pos x="82" y="782"/>
                </a:cxn>
                <a:cxn ang="0">
                  <a:pos x="82" y="782"/>
                </a:cxn>
                <a:cxn ang="0">
                  <a:pos x="264" y="794"/>
                </a:cxn>
                <a:cxn ang="0">
                  <a:pos x="246" y="776"/>
                </a:cxn>
              </a:cxnLst>
              <a:rect l="0" t="0" r="r" b="b"/>
              <a:pathLst>
                <a:path w="316" h="836">
                  <a:moveTo>
                    <a:pt x="60" y="826"/>
                  </a:moveTo>
                  <a:lnTo>
                    <a:pt x="60" y="826"/>
                  </a:lnTo>
                  <a:lnTo>
                    <a:pt x="72" y="828"/>
                  </a:lnTo>
                  <a:lnTo>
                    <a:pt x="84" y="830"/>
                  </a:lnTo>
                  <a:lnTo>
                    <a:pt x="96" y="828"/>
                  </a:lnTo>
                  <a:lnTo>
                    <a:pt x="108" y="822"/>
                  </a:lnTo>
                  <a:lnTo>
                    <a:pt x="108" y="822"/>
                  </a:lnTo>
                  <a:lnTo>
                    <a:pt x="112" y="820"/>
                  </a:lnTo>
                  <a:lnTo>
                    <a:pt x="114" y="816"/>
                  </a:lnTo>
                  <a:lnTo>
                    <a:pt x="114" y="816"/>
                  </a:lnTo>
                  <a:lnTo>
                    <a:pt x="118" y="812"/>
                  </a:lnTo>
                  <a:lnTo>
                    <a:pt x="122" y="808"/>
                  </a:lnTo>
                  <a:lnTo>
                    <a:pt x="122" y="808"/>
                  </a:lnTo>
                  <a:lnTo>
                    <a:pt x="130" y="806"/>
                  </a:lnTo>
                  <a:lnTo>
                    <a:pt x="138" y="804"/>
                  </a:lnTo>
                  <a:lnTo>
                    <a:pt x="138" y="804"/>
                  </a:lnTo>
                  <a:lnTo>
                    <a:pt x="148" y="800"/>
                  </a:lnTo>
                  <a:lnTo>
                    <a:pt x="152" y="796"/>
                  </a:lnTo>
                  <a:lnTo>
                    <a:pt x="152" y="790"/>
                  </a:lnTo>
                  <a:lnTo>
                    <a:pt x="152" y="790"/>
                  </a:lnTo>
                  <a:lnTo>
                    <a:pt x="150" y="776"/>
                  </a:lnTo>
                  <a:lnTo>
                    <a:pt x="150" y="776"/>
                  </a:lnTo>
                  <a:lnTo>
                    <a:pt x="148" y="768"/>
                  </a:lnTo>
                  <a:lnTo>
                    <a:pt x="150" y="760"/>
                  </a:lnTo>
                  <a:lnTo>
                    <a:pt x="150" y="760"/>
                  </a:lnTo>
                  <a:lnTo>
                    <a:pt x="150" y="748"/>
                  </a:lnTo>
                  <a:lnTo>
                    <a:pt x="152" y="734"/>
                  </a:lnTo>
                  <a:lnTo>
                    <a:pt x="152" y="734"/>
                  </a:lnTo>
                  <a:lnTo>
                    <a:pt x="150" y="712"/>
                  </a:lnTo>
                  <a:lnTo>
                    <a:pt x="148" y="690"/>
                  </a:lnTo>
                  <a:lnTo>
                    <a:pt x="148" y="668"/>
                  </a:lnTo>
                  <a:lnTo>
                    <a:pt x="148" y="656"/>
                  </a:lnTo>
                  <a:lnTo>
                    <a:pt x="152" y="644"/>
                  </a:lnTo>
                  <a:lnTo>
                    <a:pt x="152" y="644"/>
                  </a:lnTo>
                  <a:lnTo>
                    <a:pt x="154" y="634"/>
                  </a:lnTo>
                  <a:lnTo>
                    <a:pt x="156" y="624"/>
                  </a:lnTo>
                  <a:lnTo>
                    <a:pt x="156" y="602"/>
                  </a:lnTo>
                  <a:lnTo>
                    <a:pt x="156" y="602"/>
                  </a:lnTo>
                  <a:lnTo>
                    <a:pt x="154" y="582"/>
                  </a:lnTo>
                  <a:lnTo>
                    <a:pt x="154" y="582"/>
                  </a:lnTo>
                  <a:lnTo>
                    <a:pt x="150" y="568"/>
                  </a:lnTo>
                  <a:lnTo>
                    <a:pt x="150" y="562"/>
                  </a:lnTo>
                  <a:lnTo>
                    <a:pt x="150" y="560"/>
                  </a:lnTo>
                  <a:lnTo>
                    <a:pt x="152" y="558"/>
                  </a:lnTo>
                  <a:lnTo>
                    <a:pt x="152" y="558"/>
                  </a:lnTo>
                  <a:lnTo>
                    <a:pt x="154" y="564"/>
                  </a:lnTo>
                  <a:lnTo>
                    <a:pt x="162" y="580"/>
                  </a:lnTo>
                  <a:lnTo>
                    <a:pt x="176" y="604"/>
                  </a:lnTo>
                  <a:lnTo>
                    <a:pt x="176" y="604"/>
                  </a:lnTo>
                  <a:lnTo>
                    <a:pt x="182" y="612"/>
                  </a:lnTo>
                  <a:lnTo>
                    <a:pt x="184" y="616"/>
                  </a:lnTo>
                  <a:lnTo>
                    <a:pt x="186" y="622"/>
                  </a:lnTo>
                  <a:lnTo>
                    <a:pt x="186" y="622"/>
                  </a:lnTo>
                  <a:lnTo>
                    <a:pt x="190" y="638"/>
                  </a:lnTo>
                  <a:lnTo>
                    <a:pt x="190" y="638"/>
                  </a:lnTo>
                  <a:lnTo>
                    <a:pt x="192" y="644"/>
                  </a:lnTo>
                  <a:lnTo>
                    <a:pt x="194" y="652"/>
                  </a:lnTo>
                  <a:lnTo>
                    <a:pt x="194" y="652"/>
                  </a:lnTo>
                  <a:lnTo>
                    <a:pt x="188" y="676"/>
                  </a:lnTo>
                  <a:lnTo>
                    <a:pt x="184" y="690"/>
                  </a:lnTo>
                  <a:lnTo>
                    <a:pt x="184" y="702"/>
                  </a:lnTo>
                  <a:lnTo>
                    <a:pt x="184" y="702"/>
                  </a:lnTo>
                  <a:lnTo>
                    <a:pt x="186" y="730"/>
                  </a:lnTo>
                  <a:lnTo>
                    <a:pt x="186" y="730"/>
                  </a:lnTo>
                  <a:lnTo>
                    <a:pt x="186" y="742"/>
                  </a:lnTo>
                  <a:lnTo>
                    <a:pt x="186" y="748"/>
                  </a:lnTo>
                  <a:lnTo>
                    <a:pt x="186" y="754"/>
                  </a:lnTo>
                  <a:lnTo>
                    <a:pt x="186" y="754"/>
                  </a:lnTo>
                  <a:lnTo>
                    <a:pt x="190" y="766"/>
                  </a:lnTo>
                  <a:lnTo>
                    <a:pt x="196" y="778"/>
                  </a:lnTo>
                  <a:lnTo>
                    <a:pt x="196" y="778"/>
                  </a:lnTo>
                  <a:lnTo>
                    <a:pt x="196" y="782"/>
                  </a:lnTo>
                  <a:lnTo>
                    <a:pt x="196" y="784"/>
                  </a:lnTo>
                  <a:lnTo>
                    <a:pt x="194" y="792"/>
                  </a:lnTo>
                  <a:lnTo>
                    <a:pt x="194" y="792"/>
                  </a:lnTo>
                  <a:lnTo>
                    <a:pt x="194" y="798"/>
                  </a:lnTo>
                  <a:lnTo>
                    <a:pt x="198" y="804"/>
                  </a:lnTo>
                  <a:lnTo>
                    <a:pt x="202" y="808"/>
                  </a:lnTo>
                  <a:lnTo>
                    <a:pt x="208" y="810"/>
                  </a:lnTo>
                  <a:lnTo>
                    <a:pt x="208" y="810"/>
                  </a:lnTo>
                  <a:lnTo>
                    <a:pt x="212" y="812"/>
                  </a:lnTo>
                  <a:lnTo>
                    <a:pt x="212" y="816"/>
                  </a:lnTo>
                  <a:lnTo>
                    <a:pt x="212" y="824"/>
                  </a:lnTo>
                  <a:lnTo>
                    <a:pt x="212" y="824"/>
                  </a:lnTo>
                  <a:lnTo>
                    <a:pt x="214" y="830"/>
                  </a:lnTo>
                  <a:lnTo>
                    <a:pt x="220" y="832"/>
                  </a:lnTo>
                  <a:lnTo>
                    <a:pt x="226" y="834"/>
                  </a:lnTo>
                  <a:lnTo>
                    <a:pt x="234" y="836"/>
                  </a:lnTo>
                  <a:lnTo>
                    <a:pt x="250" y="836"/>
                  </a:lnTo>
                  <a:lnTo>
                    <a:pt x="262" y="834"/>
                  </a:lnTo>
                  <a:lnTo>
                    <a:pt x="262" y="834"/>
                  </a:lnTo>
                  <a:lnTo>
                    <a:pt x="270" y="832"/>
                  </a:lnTo>
                  <a:lnTo>
                    <a:pt x="272" y="826"/>
                  </a:lnTo>
                  <a:lnTo>
                    <a:pt x="272" y="820"/>
                  </a:lnTo>
                  <a:lnTo>
                    <a:pt x="268" y="812"/>
                  </a:lnTo>
                  <a:lnTo>
                    <a:pt x="260" y="798"/>
                  </a:lnTo>
                  <a:lnTo>
                    <a:pt x="256" y="792"/>
                  </a:lnTo>
                  <a:lnTo>
                    <a:pt x="256" y="792"/>
                  </a:lnTo>
                  <a:lnTo>
                    <a:pt x="258" y="794"/>
                  </a:lnTo>
                  <a:lnTo>
                    <a:pt x="262" y="796"/>
                  </a:lnTo>
                  <a:lnTo>
                    <a:pt x="264" y="796"/>
                  </a:lnTo>
                  <a:lnTo>
                    <a:pt x="264" y="792"/>
                  </a:lnTo>
                  <a:lnTo>
                    <a:pt x="264" y="792"/>
                  </a:lnTo>
                  <a:lnTo>
                    <a:pt x="262" y="786"/>
                  </a:lnTo>
                  <a:lnTo>
                    <a:pt x="258" y="782"/>
                  </a:lnTo>
                  <a:lnTo>
                    <a:pt x="250" y="774"/>
                  </a:lnTo>
                  <a:lnTo>
                    <a:pt x="250" y="774"/>
                  </a:lnTo>
                  <a:lnTo>
                    <a:pt x="256" y="770"/>
                  </a:lnTo>
                  <a:lnTo>
                    <a:pt x="260" y="768"/>
                  </a:lnTo>
                  <a:lnTo>
                    <a:pt x="260" y="768"/>
                  </a:lnTo>
                  <a:lnTo>
                    <a:pt x="264" y="766"/>
                  </a:lnTo>
                  <a:lnTo>
                    <a:pt x="264" y="764"/>
                  </a:lnTo>
                  <a:lnTo>
                    <a:pt x="264" y="756"/>
                  </a:lnTo>
                  <a:lnTo>
                    <a:pt x="264" y="756"/>
                  </a:lnTo>
                  <a:lnTo>
                    <a:pt x="262" y="712"/>
                  </a:lnTo>
                  <a:lnTo>
                    <a:pt x="262" y="712"/>
                  </a:lnTo>
                  <a:lnTo>
                    <a:pt x="260" y="674"/>
                  </a:lnTo>
                  <a:lnTo>
                    <a:pt x="258" y="636"/>
                  </a:lnTo>
                  <a:lnTo>
                    <a:pt x="258" y="636"/>
                  </a:lnTo>
                  <a:lnTo>
                    <a:pt x="260" y="618"/>
                  </a:lnTo>
                  <a:lnTo>
                    <a:pt x="262" y="600"/>
                  </a:lnTo>
                  <a:lnTo>
                    <a:pt x="262" y="600"/>
                  </a:lnTo>
                  <a:lnTo>
                    <a:pt x="262" y="562"/>
                  </a:lnTo>
                  <a:lnTo>
                    <a:pt x="262" y="562"/>
                  </a:lnTo>
                  <a:lnTo>
                    <a:pt x="262" y="528"/>
                  </a:lnTo>
                  <a:lnTo>
                    <a:pt x="264" y="496"/>
                  </a:lnTo>
                  <a:lnTo>
                    <a:pt x="264" y="496"/>
                  </a:lnTo>
                  <a:lnTo>
                    <a:pt x="264" y="474"/>
                  </a:lnTo>
                  <a:lnTo>
                    <a:pt x="262" y="454"/>
                  </a:lnTo>
                  <a:lnTo>
                    <a:pt x="262" y="454"/>
                  </a:lnTo>
                  <a:lnTo>
                    <a:pt x="262" y="448"/>
                  </a:lnTo>
                  <a:lnTo>
                    <a:pt x="262" y="444"/>
                  </a:lnTo>
                  <a:lnTo>
                    <a:pt x="266" y="440"/>
                  </a:lnTo>
                  <a:lnTo>
                    <a:pt x="270" y="440"/>
                  </a:lnTo>
                  <a:lnTo>
                    <a:pt x="270" y="440"/>
                  </a:lnTo>
                  <a:lnTo>
                    <a:pt x="278" y="442"/>
                  </a:lnTo>
                  <a:lnTo>
                    <a:pt x="288" y="440"/>
                  </a:lnTo>
                  <a:lnTo>
                    <a:pt x="296" y="436"/>
                  </a:lnTo>
                  <a:lnTo>
                    <a:pt x="302" y="432"/>
                  </a:lnTo>
                  <a:lnTo>
                    <a:pt x="302" y="432"/>
                  </a:lnTo>
                  <a:lnTo>
                    <a:pt x="302" y="428"/>
                  </a:lnTo>
                  <a:lnTo>
                    <a:pt x="302" y="424"/>
                  </a:lnTo>
                  <a:lnTo>
                    <a:pt x="298" y="416"/>
                  </a:lnTo>
                  <a:lnTo>
                    <a:pt x="298" y="416"/>
                  </a:lnTo>
                  <a:lnTo>
                    <a:pt x="298" y="412"/>
                  </a:lnTo>
                  <a:lnTo>
                    <a:pt x="298" y="408"/>
                  </a:lnTo>
                  <a:lnTo>
                    <a:pt x="300" y="400"/>
                  </a:lnTo>
                  <a:lnTo>
                    <a:pt x="300" y="400"/>
                  </a:lnTo>
                  <a:lnTo>
                    <a:pt x="304" y="380"/>
                  </a:lnTo>
                  <a:lnTo>
                    <a:pt x="304" y="380"/>
                  </a:lnTo>
                  <a:lnTo>
                    <a:pt x="306" y="364"/>
                  </a:lnTo>
                  <a:lnTo>
                    <a:pt x="306" y="364"/>
                  </a:lnTo>
                  <a:lnTo>
                    <a:pt x="310" y="344"/>
                  </a:lnTo>
                  <a:lnTo>
                    <a:pt x="314" y="324"/>
                  </a:lnTo>
                  <a:lnTo>
                    <a:pt x="314" y="324"/>
                  </a:lnTo>
                  <a:lnTo>
                    <a:pt x="316" y="314"/>
                  </a:lnTo>
                  <a:lnTo>
                    <a:pt x="316" y="304"/>
                  </a:lnTo>
                  <a:lnTo>
                    <a:pt x="316" y="304"/>
                  </a:lnTo>
                  <a:lnTo>
                    <a:pt x="314" y="296"/>
                  </a:lnTo>
                  <a:lnTo>
                    <a:pt x="312" y="288"/>
                  </a:lnTo>
                  <a:lnTo>
                    <a:pt x="312" y="288"/>
                  </a:lnTo>
                  <a:lnTo>
                    <a:pt x="310" y="272"/>
                  </a:lnTo>
                  <a:lnTo>
                    <a:pt x="308" y="264"/>
                  </a:lnTo>
                  <a:lnTo>
                    <a:pt x="304" y="256"/>
                  </a:lnTo>
                  <a:lnTo>
                    <a:pt x="304" y="256"/>
                  </a:lnTo>
                  <a:lnTo>
                    <a:pt x="302" y="248"/>
                  </a:lnTo>
                  <a:lnTo>
                    <a:pt x="298" y="242"/>
                  </a:lnTo>
                  <a:lnTo>
                    <a:pt x="294" y="226"/>
                  </a:lnTo>
                  <a:lnTo>
                    <a:pt x="294" y="226"/>
                  </a:lnTo>
                  <a:lnTo>
                    <a:pt x="288" y="210"/>
                  </a:lnTo>
                  <a:lnTo>
                    <a:pt x="284" y="200"/>
                  </a:lnTo>
                  <a:lnTo>
                    <a:pt x="280" y="194"/>
                  </a:lnTo>
                  <a:lnTo>
                    <a:pt x="280" y="194"/>
                  </a:lnTo>
                  <a:lnTo>
                    <a:pt x="276" y="188"/>
                  </a:lnTo>
                  <a:lnTo>
                    <a:pt x="274" y="180"/>
                  </a:lnTo>
                  <a:lnTo>
                    <a:pt x="272" y="164"/>
                  </a:lnTo>
                  <a:lnTo>
                    <a:pt x="272" y="164"/>
                  </a:lnTo>
                  <a:lnTo>
                    <a:pt x="268" y="150"/>
                  </a:lnTo>
                  <a:lnTo>
                    <a:pt x="266" y="142"/>
                  </a:lnTo>
                  <a:lnTo>
                    <a:pt x="262" y="136"/>
                  </a:lnTo>
                  <a:lnTo>
                    <a:pt x="262" y="136"/>
                  </a:lnTo>
                  <a:lnTo>
                    <a:pt x="256" y="134"/>
                  </a:lnTo>
                  <a:lnTo>
                    <a:pt x="250" y="132"/>
                  </a:lnTo>
                  <a:lnTo>
                    <a:pt x="238" y="128"/>
                  </a:lnTo>
                  <a:lnTo>
                    <a:pt x="238" y="128"/>
                  </a:lnTo>
                  <a:lnTo>
                    <a:pt x="222" y="126"/>
                  </a:lnTo>
                  <a:lnTo>
                    <a:pt x="214" y="124"/>
                  </a:lnTo>
                  <a:lnTo>
                    <a:pt x="206" y="122"/>
                  </a:lnTo>
                  <a:lnTo>
                    <a:pt x="206" y="122"/>
                  </a:lnTo>
                  <a:lnTo>
                    <a:pt x="198" y="116"/>
                  </a:lnTo>
                  <a:lnTo>
                    <a:pt x="190" y="114"/>
                  </a:lnTo>
                  <a:lnTo>
                    <a:pt x="190" y="114"/>
                  </a:lnTo>
                  <a:lnTo>
                    <a:pt x="186" y="112"/>
                  </a:lnTo>
                  <a:lnTo>
                    <a:pt x="182" y="108"/>
                  </a:lnTo>
                  <a:lnTo>
                    <a:pt x="182" y="108"/>
                  </a:lnTo>
                  <a:lnTo>
                    <a:pt x="182" y="104"/>
                  </a:lnTo>
                  <a:lnTo>
                    <a:pt x="182" y="96"/>
                  </a:lnTo>
                  <a:lnTo>
                    <a:pt x="184" y="90"/>
                  </a:lnTo>
                  <a:lnTo>
                    <a:pt x="186" y="88"/>
                  </a:lnTo>
                  <a:lnTo>
                    <a:pt x="186" y="88"/>
                  </a:lnTo>
                  <a:lnTo>
                    <a:pt x="190" y="90"/>
                  </a:lnTo>
                  <a:lnTo>
                    <a:pt x="192" y="90"/>
                  </a:lnTo>
                  <a:lnTo>
                    <a:pt x="196" y="88"/>
                  </a:lnTo>
                  <a:lnTo>
                    <a:pt x="196" y="88"/>
                  </a:lnTo>
                  <a:lnTo>
                    <a:pt x="198" y="82"/>
                  </a:lnTo>
                  <a:lnTo>
                    <a:pt x="200" y="74"/>
                  </a:lnTo>
                  <a:lnTo>
                    <a:pt x="200" y="74"/>
                  </a:lnTo>
                  <a:lnTo>
                    <a:pt x="202" y="68"/>
                  </a:lnTo>
                  <a:lnTo>
                    <a:pt x="200" y="60"/>
                  </a:lnTo>
                  <a:lnTo>
                    <a:pt x="200" y="60"/>
                  </a:lnTo>
                  <a:lnTo>
                    <a:pt x="200" y="58"/>
                  </a:lnTo>
                  <a:lnTo>
                    <a:pt x="198" y="56"/>
                  </a:lnTo>
                  <a:lnTo>
                    <a:pt x="198" y="56"/>
                  </a:lnTo>
                  <a:lnTo>
                    <a:pt x="200" y="52"/>
                  </a:lnTo>
                  <a:lnTo>
                    <a:pt x="202" y="48"/>
                  </a:lnTo>
                  <a:lnTo>
                    <a:pt x="202" y="48"/>
                  </a:lnTo>
                  <a:lnTo>
                    <a:pt x="204" y="40"/>
                  </a:lnTo>
                  <a:lnTo>
                    <a:pt x="204" y="32"/>
                  </a:lnTo>
                  <a:lnTo>
                    <a:pt x="200" y="24"/>
                  </a:lnTo>
                  <a:lnTo>
                    <a:pt x="194" y="18"/>
                  </a:lnTo>
                  <a:lnTo>
                    <a:pt x="186" y="12"/>
                  </a:lnTo>
                  <a:lnTo>
                    <a:pt x="178" y="8"/>
                  </a:lnTo>
                  <a:lnTo>
                    <a:pt x="162" y="2"/>
                  </a:lnTo>
                  <a:lnTo>
                    <a:pt x="162" y="2"/>
                  </a:lnTo>
                  <a:lnTo>
                    <a:pt x="154" y="0"/>
                  </a:lnTo>
                  <a:lnTo>
                    <a:pt x="144" y="0"/>
                  </a:lnTo>
                  <a:lnTo>
                    <a:pt x="136" y="4"/>
                  </a:lnTo>
                  <a:lnTo>
                    <a:pt x="128" y="8"/>
                  </a:lnTo>
                  <a:lnTo>
                    <a:pt x="128" y="8"/>
                  </a:lnTo>
                  <a:lnTo>
                    <a:pt x="116" y="12"/>
                  </a:lnTo>
                  <a:lnTo>
                    <a:pt x="104" y="18"/>
                  </a:lnTo>
                  <a:lnTo>
                    <a:pt x="104" y="18"/>
                  </a:lnTo>
                  <a:lnTo>
                    <a:pt x="100" y="24"/>
                  </a:lnTo>
                  <a:lnTo>
                    <a:pt x="98" y="32"/>
                  </a:lnTo>
                  <a:lnTo>
                    <a:pt x="100" y="40"/>
                  </a:lnTo>
                  <a:lnTo>
                    <a:pt x="102" y="48"/>
                  </a:lnTo>
                  <a:lnTo>
                    <a:pt x="102" y="48"/>
                  </a:lnTo>
                  <a:lnTo>
                    <a:pt x="104" y="54"/>
                  </a:lnTo>
                  <a:lnTo>
                    <a:pt x="106" y="60"/>
                  </a:lnTo>
                  <a:lnTo>
                    <a:pt x="106" y="76"/>
                  </a:lnTo>
                  <a:lnTo>
                    <a:pt x="106" y="76"/>
                  </a:lnTo>
                  <a:lnTo>
                    <a:pt x="106" y="80"/>
                  </a:lnTo>
                  <a:lnTo>
                    <a:pt x="106" y="84"/>
                  </a:lnTo>
                  <a:lnTo>
                    <a:pt x="110" y="86"/>
                  </a:lnTo>
                  <a:lnTo>
                    <a:pt x="114" y="86"/>
                  </a:lnTo>
                  <a:lnTo>
                    <a:pt x="114" y="86"/>
                  </a:lnTo>
                  <a:lnTo>
                    <a:pt x="118" y="100"/>
                  </a:lnTo>
                  <a:lnTo>
                    <a:pt x="118" y="100"/>
                  </a:lnTo>
                  <a:lnTo>
                    <a:pt x="120" y="106"/>
                  </a:lnTo>
                  <a:lnTo>
                    <a:pt x="120" y="110"/>
                  </a:lnTo>
                  <a:lnTo>
                    <a:pt x="118" y="114"/>
                  </a:lnTo>
                  <a:lnTo>
                    <a:pt x="112" y="118"/>
                  </a:lnTo>
                  <a:lnTo>
                    <a:pt x="112" y="118"/>
                  </a:lnTo>
                  <a:lnTo>
                    <a:pt x="94" y="126"/>
                  </a:lnTo>
                  <a:lnTo>
                    <a:pt x="74" y="132"/>
                  </a:lnTo>
                  <a:lnTo>
                    <a:pt x="74" y="132"/>
                  </a:lnTo>
                  <a:lnTo>
                    <a:pt x="56" y="138"/>
                  </a:lnTo>
                  <a:lnTo>
                    <a:pt x="38" y="148"/>
                  </a:lnTo>
                  <a:lnTo>
                    <a:pt x="38" y="148"/>
                  </a:lnTo>
                  <a:lnTo>
                    <a:pt x="34" y="152"/>
                  </a:lnTo>
                  <a:lnTo>
                    <a:pt x="32" y="160"/>
                  </a:lnTo>
                  <a:lnTo>
                    <a:pt x="32" y="168"/>
                  </a:lnTo>
                  <a:lnTo>
                    <a:pt x="34" y="174"/>
                  </a:lnTo>
                  <a:lnTo>
                    <a:pt x="34" y="174"/>
                  </a:lnTo>
                  <a:lnTo>
                    <a:pt x="34" y="180"/>
                  </a:lnTo>
                  <a:lnTo>
                    <a:pt x="32" y="190"/>
                  </a:lnTo>
                  <a:lnTo>
                    <a:pt x="26" y="206"/>
                  </a:lnTo>
                  <a:lnTo>
                    <a:pt x="26" y="206"/>
                  </a:lnTo>
                  <a:lnTo>
                    <a:pt x="22" y="220"/>
                  </a:lnTo>
                  <a:lnTo>
                    <a:pt x="18" y="234"/>
                  </a:lnTo>
                  <a:lnTo>
                    <a:pt x="18" y="234"/>
                  </a:lnTo>
                  <a:lnTo>
                    <a:pt x="14" y="250"/>
                  </a:lnTo>
                  <a:lnTo>
                    <a:pt x="14" y="250"/>
                  </a:lnTo>
                  <a:lnTo>
                    <a:pt x="10" y="258"/>
                  </a:lnTo>
                  <a:lnTo>
                    <a:pt x="8" y="264"/>
                  </a:lnTo>
                  <a:lnTo>
                    <a:pt x="8" y="268"/>
                  </a:lnTo>
                  <a:lnTo>
                    <a:pt x="8" y="268"/>
                  </a:lnTo>
                  <a:lnTo>
                    <a:pt x="8" y="272"/>
                  </a:lnTo>
                  <a:lnTo>
                    <a:pt x="6" y="278"/>
                  </a:lnTo>
                  <a:lnTo>
                    <a:pt x="2" y="288"/>
                  </a:lnTo>
                  <a:lnTo>
                    <a:pt x="2" y="288"/>
                  </a:lnTo>
                  <a:lnTo>
                    <a:pt x="2" y="292"/>
                  </a:lnTo>
                  <a:lnTo>
                    <a:pt x="2" y="296"/>
                  </a:lnTo>
                  <a:lnTo>
                    <a:pt x="4" y="304"/>
                  </a:lnTo>
                  <a:lnTo>
                    <a:pt x="4" y="304"/>
                  </a:lnTo>
                  <a:lnTo>
                    <a:pt x="4" y="306"/>
                  </a:lnTo>
                  <a:lnTo>
                    <a:pt x="2" y="308"/>
                  </a:lnTo>
                  <a:lnTo>
                    <a:pt x="2" y="308"/>
                  </a:lnTo>
                  <a:lnTo>
                    <a:pt x="0" y="308"/>
                  </a:lnTo>
                  <a:lnTo>
                    <a:pt x="0" y="310"/>
                  </a:lnTo>
                  <a:lnTo>
                    <a:pt x="0" y="314"/>
                  </a:lnTo>
                  <a:lnTo>
                    <a:pt x="0" y="314"/>
                  </a:lnTo>
                  <a:lnTo>
                    <a:pt x="0" y="322"/>
                  </a:lnTo>
                  <a:lnTo>
                    <a:pt x="0" y="328"/>
                  </a:lnTo>
                  <a:lnTo>
                    <a:pt x="0" y="328"/>
                  </a:lnTo>
                  <a:lnTo>
                    <a:pt x="0" y="336"/>
                  </a:lnTo>
                  <a:lnTo>
                    <a:pt x="0" y="344"/>
                  </a:lnTo>
                  <a:lnTo>
                    <a:pt x="0" y="344"/>
                  </a:lnTo>
                  <a:lnTo>
                    <a:pt x="2" y="362"/>
                  </a:lnTo>
                  <a:lnTo>
                    <a:pt x="2" y="362"/>
                  </a:lnTo>
                  <a:lnTo>
                    <a:pt x="2" y="382"/>
                  </a:lnTo>
                  <a:lnTo>
                    <a:pt x="2" y="382"/>
                  </a:lnTo>
                  <a:lnTo>
                    <a:pt x="2" y="398"/>
                  </a:lnTo>
                  <a:lnTo>
                    <a:pt x="4" y="414"/>
                  </a:lnTo>
                  <a:lnTo>
                    <a:pt x="4" y="414"/>
                  </a:lnTo>
                  <a:lnTo>
                    <a:pt x="8" y="418"/>
                  </a:lnTo>
                  <a:lnTo>
                    <a:pt x="12" y="418"/>
                  </a:lnTo>
                  <a:lnTo>
                    <a:pt x="16" y="420"/>
                  </a:lnTo>
                  <a:lnTo>
                    <a:pt x="20" y="420"/>
                  </a:lnTo>
                  <a:lnTo>
                    <a:pt x="20" y="420"/>
                  </a:lnTo>
                  <a:lnTo>
                    <a:pt x="24" y="428"/>
                  </a:lnTo>
                  <a:lnTo>
                    <a:pt x="26" y="434"/>
                  </a:lnTo>
                  <a:lnTo>
                    <a:pt x="26" y="434"/>
                  </a:lnTo>
                  <a:lnTo>
                    <a:pt x="28" y="450"/>
                  </a:lnTo>
                  <a:lnTo>
                    <a:pt x="30" y="456"/>
                  </a:lnTo>
                  <a:lnTo>
                    <a:pt x="32" y="458"/>
                  </a:lnTo>
                  <a:lnTo>
                    <a:pt x="34" y="458"/>
                  </a:lnTo>
                  <a:lnTo>
                    <a:pt x="34" y="458"/>
                  </a:lnTo>
                  <a:lnTo>
                    <a:pt x="36" y="470"/>
                  </a:lnTo>
                  <a:lnTo>
                    <a:pt x="38" y="482"/>
                  </a:lnTo>
                  <a:lnTo>
                    <a:pt x="38" y="482"/>
                  </a:lnTo>
                  <a:lnTo>
                    <a:pt x="42" y="514"/>
                  </a:lnTo>
                  <a:lnTo>
                    <a:pt x="42" y="514"/>
                  </a:lnTo>
                  <a:lnTo>
                    <a:pt x="44" y="534"/>
                  </a:lnTo>
                  <a:lnTo>
                    <a:pt x="50" y="556"/>
                  </a:lnTo>
                  <a:lnTo>
                    <a:pt x="50" y="556"/>
                  </a:lnTo>
                  <a:lnTo>
                    <a:pt x="56" y="586"/>
                  </a:lnTo>
                  <a:lnTo>
                    <a:pt x="62" y="618"/>
                  </a:lnTo>
                  <a:lnTo>
                    <a:pt x="62" y="618"/>
                  </a:lnTo>
                  <a:lnTo>
                    <a:pt x="68" y="652"/>
                  </a:lnTo>
                  <a:lnTo>
                    <a:pt x="68" y="670"/>
                  </a:lnTo>
                  <a:lnTo>
                    <a:pt x="68" y="688"/>
                  </a:lnTo>
                  <a:lnTo>
                    <a:pt x="68" y="688"/>
                  </a:lnTo>
                  <a:lnTo>
                    <a:pt x="66" y="716"/>
                  </a:lnTo>
                  <a:lnTo>
                    <a:pt x="66" y="746"/>
                  </a:lnTo>
                  <a:lnTo>
                    <a:pt x="66" y="746"/>
                  </a:lnTo>
                  <a:lnTo>
                    <a:pt x="66" y="764"/>
                  </a:lnTo>
                  <a:lnTo>
                    <a:pt x="66" y="764"/>
                  </a:lnTo>
                  <a:lnTo>
                    <a:pt x="66" y="770"/>
                  </a:lnTo>
                  <a:lnTo>
                    <a:pt x="68" y="772"/>
                  </a:lnTo>
                  <a:lnTo>
                    <a:pt x="70" y="774"/>
                  </a:lnTo>
                  <a:lnTo>
                    <a:pt x="70" y="774"/>
                  </a:lnTo>
                  <a:lnTo>
                    <a:pt x="74" y="774"/>
                  </a:lnTo>
                  <a:lnTo>
                    <a:pt x="76" y="776"/>
                  </a:lnTo>
                  <a:lnTo>
                    <a:pt x="76" y="776"/>
                  </a:lnTo>
                  <a:lnTo>
                    <a:pt x="68" y="782"/>
                  </a:lnTo>
                  <a:lnTo>
                    <a:pt x="66" y="786"/>
                  </a:lnTo>
                  <a:lnTo>
                    <a:pt x="66" y="788"/>
                  </a:lnTo>
                  <a:lnTo>
                    <a:pt x="68" y="790"/>
                  </a:lnTo>
                  <a:lnTo>
                    <a:pt x="68" y="790"/>
                  </a:lnTo>
                  <a:lnTo>
                    <a:pt x="68" y="790"/>
                  </a:lnTo>
                  <a:lnTo>
                    <a:pt x="68" y="792"/>
                  </a:lnTo>
                  <a:lnTo>
                    <a:pt x="64" y="796"/>
                  </a:lnTo>
                  <a:lnTo>
                    <a:pt x="56" y="804"/>
                  </a:lnTo>
                  <a:lnTo>
                    <a:pt x="56" y="804"/>
                  </a:lnTo>
                  <a:lnTo>
                    <a:pt x="50" y="810"/>
                  </a:lnTo>
                  <a:lnTo>
                    <a:pt x="48" y="818"/>
                  </a:lnTo>
                  <a:lnTo>
                    <a:pt x="48" y="818"/>
                  </a:lnTo>
                  <a:lnTo>
                    <a:pt x="48" y="822"/>
                  </a:lnTo>
                  <a:lnTo>
                    <a:pt x="50" y="824"/>
                  </a:lnTo>
                  <a:lnTo>
                    <a:pt x="60" y="826"/>
                  </a:lnTo>
                  <a:close/>
                  <a:moveTo>
                    <a:pt x="256" y="328"/>
                  </a:moveTo>
                  <a:lnTo>
                    <a:pt x="256" y="328"/>
                  </a:lnTo>
                  <a:lnTo>
                    <a:pt x="258" y="316"/>
                  </a:lnTo>
                  <a:lnTo>
                    <a:pt x="258" y="308"/>
                  </a:lnTo>
                  <a:lnTo>
                    <a:pt x="258" y="308"/>
                  </a:lnTo>
                  <a:lnTo>
                    <a:pt x="262" y="312"/>
                  </a:lnTo>
                  <a:lnTo>
                    <a:pt x="262" y="318"/>
                  </a:lnTo>
                  <a:lnTo>
                    <a:pt x="260" y="330"/>
                  </a:lnTo>
                  <a:lnTo>
                    <a:pt x="260" y="330"/>
                  </a:lnTo>
                  <a:lnTo>
                    <a:pt x="262" y="334"/>
                  </a:lnTo>
                  <a:lnTo>
                    <a:pt x="262" y="338"/>
                  </a:lnTo>
                  <a:lnTo>
                    <a:pt x="262" y="340"/>
                  </a:lnTo>
                  <a:lnTo>
                    <a:pt x="262" y="340"/>
                  </a:lnTo>
                  <a:lnTo>
                    <a:pt x="260" y="338"/>
                  </a:lnTo>
                  <a:lnTo>
                    <a:pt x="258" y="334"/>
                  </a:lnTo>
                  <a:lnTo>
                    <a:pt x="256" y="328"/>
                  </a:lnTo>
                  <a:close/>
                  <a:moveTo>
                    <a:pt x="66" y="788"/>
                  </a:moveTo>
                  <a:lnTo>
                    <a:pt x="66" y="788"/>
                  </a:lnTo>
                  <a:lnTo>
                    <a:pt x="68" y="786"/>
                  </a:lnTo>
                  <a:lnTo>
                    <a:pt x="68" y="784"/>
                  </a:lnTo>
                  <a:lnTo>
                    <a:pt x="74" y="778"/>
                  </a:lnTo>
                  <a:lnTo>
                    <a:pt x="80" y="776"/>
                  </a:lnTo>
                  <a:lnTo>
                    <a:pt x="84" y="776"/>
                  </a:lnTo>
                  <a:lnTo>
                    <a:pt x="84" y="776"/>
                  </a:lnTo>
                  <a:lnTo>
                    <a:pt x="82" y="780"/>
                  </a:lnTo>
                  <a:lnTo>
                    <a:pt x="78" y="784"/>
                  </a:lnTo>
                  <a:lnTo>
                    <a:pt x="72" y="788"/>
                  </a:lnTo>
                  <a:lnTo>
                    <a:pt x="68" y="788"/>
                  </a:lnTo>
                  <a:lnTo>
                    <a:pt x="66" y="788"/>
                  </a:lnTo>
                  <a:close/>
                  <a:moveTo>
                    <a:pt x="82" y="782"/>
                  </a:moveTo>
                  <a:lnTo>
                    <a:pt x="82" y="782"/>
                  </a:lnTo>
                  <a:lnTo>
                    <a:pt x="86" y="778"/>
                  </a:lnTo>
                  <a:lnTo>
                    <a:pt x="88" y="776"/>
                  </a:lnTo>
                  <a:lnTo>
                    <a:pt x="88" y="776"/>
                  </a:lnTo>
                  <a:lnTo>
                    <a:pt x="88" y="776"/>
                  </a:lnTo>
                  <a:lnTo>
                    <a:pt x="88" y="778"/>
                  </a:lnTo>
                  <a:lnTo>
                    <a:pt x="86" y="780"/>
                  </a:lnTo>
                  <a:lnTo>
                    <a:pt x="82" y="782"/>
                  </a:lnTo>
                  <a:close/>
                  <a:moveTo>
                    <a:pt x="246" y="776"/>
                  </a:moveTo>
                  <a:lnTo>
                    <a:pt x="246" y="776"/>
                  </a:lnTo>
                  <a:lnTo>
                    <a:pt x="256" y="788"/>
                  </a:lnTo>
                  <a:lnTo>
                    <a:pt x="262" y="794"/>
                  </a:lnTo>
                  <a:lnTo>
                    <a:pt x="264" y="794"/>
                  </a:lnTo>
                  <a:lnTo>
                    <a:pt x="264" y="794"/>
                  </a:lnTo>
                  <a:lnTo>
                    <a:pt x="264" y="794"/>
                  </a:lnTo>
                  <a:lnTo>
                    <a:pt x="262" y="790"/>
                  </a:lnTo>
                  <a:lnTo>
                    <a:pt x="260" y="786"/>
                  </a:lnTo>
                  <a:lnTo>
                    <a:pt x="254" y="780"/>
                  </a:lnTo>
                  <a:lnTo>
                    <a:pt x="254" y="780"/>
                  </a:lnTo>
                  <a:lnTo>
                    <a:pt x="250" y="776"/>
                  </a:lnTo>
                  <a:lnTo>
                    <a:pt x="246" y="774"/>
                  </a:lnTo>
                  <a:lnTo>
                    <a:pt x="246" y="776"/>
                  </a:lnTo>
                  <a:lnTo>
                    <a:pt x="246" y="77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  <a:effectLst>
              <a:outerShdw blurRad="76200" dir="18900000" sy="23000" kx="-1200000" algn="bl" rotWithShape="0">
                <a:prstClr val="black">
                  <a:alpha val="20000"/>
                </a:prst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Calibri" pitchFamily="34" charset="0"/>
              </a:endParaRPr>
            </a:p>
          </p:txBody>
        </p:sp>
        <p:sp>
          <p:nvSpPr>
            <p:cNvPr id="9" name="Freeform 16"/>
            <p:cNvSpPr>
              <a:spLocks noEditPoints="1"/>
            </p:cNvSpPr>
            <p:nvPr/>
          </p:nvSpPr>
          <p:spPr bwMode="auto">
            <a:xfrm>
              <a:off x="3686175" y="2706688"/>
              <a:ext cx="885825" cy="2730500"/>
            </a:xfrm>
            <a:custGeom>
              <a:avLst/>
              <a:gdLst/>
              <a:ahLst/>
              <a:cxnLst>
                <a:cxn ang="0">
                  <a:pos x="240" y="598"/>
                </a:cxn>
                <a:cxn ang="0">
                  <a:pos x="232" y="638"/>
                </a:cxn>
                <a:cxn ang="0">
                  <a:pos x="244" y="750"/>
                </a:cxn>
                <a:cxn ang="0">
                  <a:pos x="244" y="776"/>
                </a:cxn>
                <a:cxn ang="0">
                  <a:pos x="252" y="806"/>
                </a:cxn>
                <a:cxn ang="0">
                  <a:pos x="270" y="836"/>
                </a:cxn>
                <a:cxn ang="0">
                  <a:pos x="254" y="856"/>
                </a:cxn>
                <a:cxn ang="0">
                  <a:pos x="216" y="842"/>
                </a:cxn>
                <a:cxn ang="0">
                  <a:pos x="192" y="824"/>
                </a:cxn>
                <a:cxn ang="0">
                  <a:pos x="192" y="794"/>
                </a:cxn>
                <a:cxn ang="0">
                  <a:pos x="174" y="812"/>
                </a:cxn>
                <a:cxn ang="0">
                  <a:pos x="178" y="792"/>
                </a:cxn>
                <a:cxn ang="0">
                  <a:pos x="178" y="704"/>
                </a:cxn>
                <a:cxn ang="0">
                  <a:pos x="170" y="628"/>
                </a:cxn>
                <a:cxn ang="0">
                  <a:pos x="152" y="528"/>
                </a:cxn>
                <a:cxn ang="0">
                  <a:pos x="114" y="572"/>
                </a:cxn>
                <a:cxn ang="0">
                  <a:pos x="102" y="632"/>
                </a:cxn>
                <a:cxn ang="0">
                  <a:pos x="92" y="734"/>
                </a:cxn>
                <a:cxn ang="0">
                  <a:pos x="86" y="818"/>
                </a:cxn>
                <a:cxn ang="0">
                  <a:pos x="56" y="842"/>
                </a:cxn>
                <a:cxn ang="0">
                  <a:pos x="2" y="850"/>
                </a:cxn>
                <a:cxn ang="0">
                  <a:pos x="26" y="788"/>
                </a:cxn>
                <a:cxn ang="0">
                  <a:pos x="40" y="766"/>
                </a:cxn>
                <a:cxn ang="0">
                  <a:pos x="38" y="676"/>
                </a:cxn>
                <a:cxn ang="0">
                  <a:pos x="48" y="630"/>
                </a:cxn>
                <a:cxn ang="0">
                  <a:pos x="36" y="602"/>
                </a:cxn>
                <a:cxn ang="0">
                  <a:pos x="38" y="598"/>
                </a:cxn>
                <a:cxn ang="0">
                  <a:pos x="46" y="562"/>
                </a:cxn>
                <a:cxn ang="0">
                  <a:pos x="46" y="420"/>
                </a:cxn>
                <a:cxn ang="0">
                  <a:pos x="34" y="386"/>
                </a:cxn>
                <a:cxn ang="0">
                  <a:pos x="36" y="348"/>
                </a:cxn>
                <a:cxn ang="0">
                  <a:pos x="42" y="294"/>
                </a:cxn>
                <a:cxn ang="0">
                  <a:pos x="22" y="252"/>
                </a:cxn>
                <a:cxn ang="0">
                  <a:pos x="40" y="148"/>
                </a:cxn>
                <a:cxn ang="0">
                  <a:pos x="64" y="136"/>
                </a:cxn>
                <a:cxn ang="0">
                  <a:pos x="80" y="134"/>
                </a:cxn>
                <a:cxn ang="0">
                  <a:pos x="100" y="118"/>
                </a:cxn>
                <a:cxn ang="0">
                  <a:pos x="80" y="70"/>
                </a:cxn>
                <a:cxn ang="0">
                  <a:pos x="84" y="46"/>
                </a:cxn>
                <a:cxn ang="0">
                  <a:pos x="86" y="20"/>
                </a:cxn>
                <a:cxn ang="0">
                  <a:pos x="106" y="6"/>
                </a:cxn>
                <a:cxn ang="0">
                  <a:pos x="122" y="0"/>
                </a:cxn>
                <a:cxn ang="0">
                  <a:pos x="150" y="10"/>
                </a:cxn>
                <a:cxn ang="0">
                  <a:pos x="162" y="32"/>
                </a:cxn>
                <a:cxn ang="0">
                  <a:pos x="166" y="60"/>
                </a:cxn>
                <a:cxn ang="0">
                  <a:pos x="154" y="94"/>
                </a:cxn>
                <a:cxn ang="0">
                  <a:pos x="202" y="138"/>
                </a:cxn>
                <a:cxn ang="0">
                  <a:pos x="240" y="206"/>
                </a:cxn>
                <a:cxn ang="0">
                  <a:pos x="252" y="252"/>
                </a:cxn>
                <a:cxn ang="0">
                  <a:pos x="214" y="282"/>
                </a:cxn>
                <a:cxn ang="0">
                  <a:pos x="224" y="400"/>
                </a:cxn>
                <a:cxn ang="0">
                  <a:pos x="224" y="428"/>
                </a:cxn>
                <a:cxn ang="0">
                  <a:pos x="228" y="572"/>
                </a:cxn>
                <a:cxn ang="0">
                  <a:pos x="244" y="600"/>
                </a:cxn>
                <a:cxn ang="0">
                  <a:pos x="238" y="608"/>
                </a:cxn>
                <a:cxn ang="0">
                  <a:pos x="224" y="618"/>
                </a:cxn>
                <a:cxn ang="0">
                  <a:pos x="228" y="632"/>
                </a:cxn>
              </a:cxnLst>
              <a:rect l="0" t="0" r="r" b="b"/>
              <a:pathLst>
                <a:path w="270" h="856">
                  <a:moveTo>
                    <a:pt x="264" y="820"/>
                  </a:moveTo>
                  <a:lnTo>
                    <a:pt x="264" y="820"/>
                  </a:lnTo>
                  <a:lnTo>
                    <a:pt x="260" y="816"/>
                  </a:lnTo>
                  <a:lnTo>
                    <a:pt x="256" y="810"/>
                  </a:lnTo>
                  <a:lnTo>
                    <a:pt x="256" y="810"/>
                  </a:lnTo>
                  <a:lnTo>
                    <a:pt x="264" y="814"/>
                  </a:lnTo>
                  <a:lnTo>
                    <a:pt x="266" y="818"/>
                  </a:lnTo>
                  <a:lnTo>
                    <a:pt x="264" y="820"/>
                  </a:lnTo>
                  <a:close/>
                  <a:moveTo>
                    <a:pt x="240" y="598"/>
                  </a:moveTo>
                  <a:lnTo>
                    <a:pt x="240" y="598"/>
                  </a:lnTo>
                  <a:lnTo>
                    <a:pt x="240" y="602"/>
                  </a:lnTo>
                  <a:lnTo>
                    <a:pt x="240" y="604"/>
                  </a:lnTo>
                  <a:lnTo>
                    <a:pt x="240" y="604"/>
                  </a:lnTo>
                  <a:lnTo>
                    <a:pt x="242" y="604"/>
                  </a:lnTo>
                  <a:lnTo>
                    <a:pt x="242" y="602"/>
                  </a:lnTo>
                  <a:lnTo>
                    <a:pt x="240" y="598"/>
                  </a:lnTo>
                  <a:close/>
                  <a:moveTo>
                    <a:pt x="232" y="638"/>
                  </a:moveTo>
                  <a:lnTo>
                    <a:pt x="232" y="638"/>
                  </a:lnTo>
                  <a:lnTo>
                    <a:pt x="236" y="646"/>
                  </a:lnTo>
                  <a:lnTo>
                    <a:pt x="236" y="654"/>
                  </a:lnTo>
                  <a:lnTo>
                    <a:pt x="236" y="672"/>
                  </a:lnTo>
                  <a:lnTo>
                    <a:pt x="236" y="672"/>
                  </a:lnTo>
                  <a:lnTo>
                    <a:pt x="238" y="694"/>
                  </a:lnTo>
                  <a:lnTo>
                    <a:pt x="238" y="716"/>
                  </a:lnTo>
                  <a:lnTo>
                    <a:pt x="238" y="716"/>
                  </a:lnTo>
                  <a:lnTo>
                    <a:pt x="240" y="734"/>
                  </a:lnTo>
                  <a:lnTo>
                    <a:pt x="244" y="750"/>
                  </a:lnTo>
                  <a:lnTo>
                    <a:pt x="244" y="750"/>
                  </a:lnTo>
                  <a:lnTo>
                    <a:pt x="244" y="756"/>
                  </a:lnTo>
                  <a:lnTo>
                    <a:pt x="242" y="764"/>
                  </a:lnTo>
                  <a:lnTo>
                    <a:pt x="242" y="764"/>
                  </a:lnTo>
                  <a:lnTo>
                    <a:pt x="240" y="768"/>
                  </a:lnTo>
                  <a:lnTo>
                    <a:pt x="238" y="770"/>
                  </a:lnTo>
                  <a:lnTo>
                    <a:pt x="238" y="772"/>
                  </a:lnTo>
                  <a:lnTo>
                    <a:pt x="238" y="772"/>
                  </a:lnTo>
                  <a:lnTo>
                    <a:pt x="244" y="776"/>
                  </a:lnTo>
                  <a:lnTo>
                    <a:pt x="250" y="782"/>
                  </a:lnTo>
                  <a:lnTo>
                    <a:pt x="250" y="782"/>
                  </a:lnTo>
                  <a:lnTo>
                    <a:pt x="250" y="788"/>
                  </a:lnTo>
                  <a:lnTo>
                    <a:pt x="250" y="794"/>
                  </a:lnTo>
                  <a:lnTo>
                    <a:pt x="250" y="794"/>
                  </a:lnTo>
                  <a:lnTo>
                    <a:pt x="250" y="798"/>
                  </a:lnTo>
                  <a:lnTo>
                    <a:pt x="248" y="802"/>
                  </a:lnTo>
                  <a:lnTo>
                    <a:pt x="248" y="802"/>
                  </a:lnTo>
                  <a:lnTo>
                    <a:pt x="252" y="806"/>
                  </a:lnTo>
                  <a:lnTo>
                    <a:pt x="256" y="810"/>
                  </a:lnTo>
                  <a:lnTo>
                    <a:pt x="262" y="812"/>
                  </a:lnTo>
                  <a:lnTo>
                    <a:pt x="266" y="816"/>
                  </a:lnTo>
                  <a:lnTo>
                    <a:pt x="266" y="816"/>
                  </a:lnTo>
                  <a:lnTo>
                    <a:pt x="266" y="820"/>
                  </a:lnTo>
                  <a:lnTo>
                    <a:pt x="264" y="822"/>
                  </a:lnTo>
                  <a:lnTo>
                    <a:pt x="264" y="822"/>
                  </a:lnTo>
                  <a:lnTo>
                    <a:pt x="266" y="828"/>
                  </a:lnTo>
                  <a:lnTo>
                    <a:pt x="270" y="836"/>
                  </a:lnTo>
                  <a:lnTo>
                    <a:pt x="270" y="836"/>
                  </a:lnTo>
                  <a:lnTo>
                    <a:pt x="268" y="838"/>
                  </a:lnTo>
                  <a:lnTo>
                    <a:pt x="270" y="844"/>
                  </a:lnTo>
                  <a:lnTo>
                    <a:pt x="270" y="848"/>
                  </a:lnTo>
                  <a:lnTo>
                    <a:pt x="270" y="852"/>
                  </a:lnTo>
                  <a:lnTo>
                    <a:pt x="270" y="852"/>
                  </a:lnTo>
                  <a:lnTo>
                    <a:pt x="266" y="854"/>
                  </a:lnTo>
                  <a:lnTo>
                    <a:pt x="262" y="856"/>
                  </a:lnTo>
                  <a:lnTo>
                    <a:pt x="254" y="856"/>
                  </a:lnTo>
                  <a:lnTo>
                    <a:pt x="254" y="856"/>
                  </a:lnTo>
                  <a:lnTo>
                    <a:pt x="240" y="856"/>
                  </a:lnTo>
                  <a:lnTo>
                    <a:pt x="228" y="854"/>
                  </a:lnTo>
                  <a:lnTo>
                    <a:pt x="228" y="854"/>
                  </a:lnTo>
                  <a:lnTo>
                    <a:pt x="222" y="852"/>
                  </a:lnTo>
                  <a:lnTo>
                    <a:pt x="216" y="848"/>
                  </a:lnTo>
                  <a:lnTo>
                    <a:pt x="216" y="848"/>
                  </a:lnTo>
                  <a:lnTo>
                    <a:pt x="216" y="846"/>
                  </a:lnTo>
                  <a:lnTo>
                    <a:pt x="216" y="842"/>
                  </a:lnTo>
                  <a:lnTo>
                    <a:pt x="216" y="840"/>
                  </a:lnTo>
                  <a:lnTo>
                    <a:pt x="214" y="838"/>
                  </a:lnTo>
                  <a:lnTo>
                    <a:pt x="214" y="838"/>
                  </a:lnTo>
                  <a:lnTo>
                    <a:pt x="206" y="836"/>
                  </a:lnTo>
                  <a:lnTo>
                    <a:pt x="206" y="836"/>
                  </a:lnTo>
                  <a:lnTo>
                    <a:pt x="196" y="832"/>
                  </a:lnTo>
                  <a:lnTo>
                    <a:pt x="196" y="832"/>
                  </a:lnTo>
                  <a:lnTo>
                    <a:pt x="192" y="828"/>
                  </a:lnTo>
                  <a:lnTo>
                    <a:pt x="192" y="824"/>
                  </a:lnTo>
                  <a:lnTo>
                    <a:pt x="192" y="824"/>
                  </a:lnTo>
                  <a:lnTo>
                    <a:pt x="192" y="816"/>
                  </a:lnTo>
                  <a:lnTo>
                    <a:pt x="192" y="808"/>
                  </a:lnTo>
                  <a:lnTo>
                    <a:pt x="192" y="808"/>
                  </a:lnTo>
                  <a:lnTo>
                    <a:pt x="194" y="804"/>
                  </a:lnTo>
                  <a:lnTo>
                    <a:pt x="194" y="800"/>
                  </a:lnTo>
                  <a:lnTo>
                    <a:pt x="194" y="800"/>
                  </a:lnTo>
                  <a:lnTo>
                    <a:pt x="194" y="796"/>
                  </a:lnTo>
                  <a:lnTo>
                    <a:pt x="192" y="794"/>
                  </a:lnTo>
                  <a:lnTo>
                    <a:pt x="190" y="794"/>
                  </a:lnTo>
                  <a:lnTo>
                    <a:pt x="190" y="794"/>
                  </a:lnTo>
                  <a:lnTo>
                    <a:pt x="190" y="798"/>
                  </a:lnTo>
                  <a:lnTo>
                    <a:pt x="190" y="798"/>
                  </a:lnTo>
                  <a:lnTo>
                    <a:pt x="188" y="800"/>
                  </a:lnTo>
                  <a:lnTo>
                    <a:pt x="188" y="800"/>
                  </a:lnTo>
                  <a:lnTo>
                    <a:pt x="182" y="806"/>
                  </a:lnTo>
                  <a:lnTo>
                    <a:pt x="174" y="812"/>
                  </a:lnTo>
                  <a:lnTo>
                    <a:pt x="174" y="812"/>
                  </a:lnTo>
                  <a:lnTo>
                    <a:pt x="172" y="810"/>
                  </a:lnTo>
                  <a:lnTo>
                    <a:pt x="172" y="810"/>
                  </a:lnTo>
                  <a:lnTo>
                    <a:pt x="174" y="808"/>
                  </a:lnTo>
                  <a:lnTo>
                    <a:pt x="174" y="804"/>
                  </a:lnTo>
                  <a:lnTo>
                    <a:pt x="174" y="802"/>
                  </a:lnTo>
                  <a:lnTo>
                    <a:pt x="174" y="798"/>
                  </a:lnTo>
                  <a:lnTo>
                    <a:pt x="174" y="798"/>
                  </a:lnTo>
                  <a:lnTo>
                    <a:pt x="176" y="796"/>
                  </a:lnTo>
                  <a:lnTo>
                    <a:pt x="178" y="792"/>
                  </a:lnTo>
                  <a:lnTo>
                    <a:pt x="186" y="788"/>
                  </a:lnTo>
                  <a:lnTo>
                    <a:pt x="186" y="788"/>
                  </a:lnTo>
                  <a:lnTo>
                    <a:pt x="188" y="784"/>
                  </a:lnTo>
                  <a:lnTo>
                    <a:pt x="188" y="780"/>
                  </a:lnTo>
                  <a:lnTo>
                    <a:pt x="188" y="770"/>
                  </a:lnTo>
                  <a:lnTo>
                    <a:pt x="184" y="752"/>
                  </a:lnTo>
                  <a:lnTo>
                    <a:pt x="184" y="752"/>
                  </a:lnTo>
                  <a:lnTo>
                    <a:pt x="180" y="728"/>
                  </a:lnTo>
                  <a:lnTo>
                    <a:pt x="178" y="704"/>
                  </a:lnTo>
                  <a:lnTo>
                    <a:pt x="178" y="704"/>
                  </a:lnTo>
                  <a:lnTo>
                    <a:pt x="176" y="690"/>
                  </a:lnTo>
                  <a:lnTo>
                    <a:pt x="174" y="678"/>
                  </a:lnTo>
                  <a:lnTo>
                    <a:pt x="174" y="678"/>
                  </a:lnTo>
                  <a:lnTo>
                    <a:pt x="172" y="664"/>
                  </a:lnTo>
                  <a:lnTo>
                    <a:pt x="174" y="648"/>
                  </a:lnTo>
                  <a:lnTo>
                    <a:pt x="174" y="648"/>
                  </a:lnTo>
                  <a:lnTo>
                    <a:pt x="172" y="638"/>
                  </a:lnTo>
                  <a:lnTo>
                    <a:pt x="170" y="628"/>
                  </a:lnTo>
                  <a:lnTo>
                    <a:pt x="168" y="618"/>
                  </a:lnTo>
                  <a:lnTo>
                    <a:pt x="166" y="608"/>
                  </a:lnTo>
                  <a:lnTo>
                    <a:pt x="166" y="608"/>
                  </a:lnTo>
                  <a:lnTo>
                    <a:pt x="164" y="594"/>
                  </a:lnTo>
                  <a:lnTo>
                    <a:pt x="160" y="582"/>
                  </a:lnTo>
                  <a:lnTo>
                    <a:pt x="160" y="582"/>
                  </a:lnTo>
                  <a:lnTo>
                    <a:pt x="156" y="550"/>
                  </a:lnTo>
                  <a:lnTo>
                    <a:pt x="156" y="550"/>
                  </a:lnTo>
                  <a:lnTo>
                    <a:pt x="152" y="528"/>
                  </a:lnTo>
                  <a:lnTo>
                    <a:pt x="146" y="504"/>
                  </a:lnTo>
                  <a:lnTo>
                    <a:pt x="146" y="504"/>
                  </a:lnTo>
                  <a:lnTo>
                    <a:pt x="140" y="484"/>
                  </a:lnTo>
                  <a:lnTo>
                    <a:pt x="136" y="470"/>
                  </a:lnTo>
                  <a:lnTo>
                    <a:pt x="134" y="464"/>
                  </a:lnTo>
                  <a:lnTo>
                    <a:pt x="134" y="464"/>
                  </a:lnTo>
                  <a:lnTo>
                    <a:pt x="128" y="492"/>
                  </a:lnTo>
                  <a:lnTo>
                    <a:pt x="124" y="518"/>
                  </a:lnTo>
                  <a:lnTo>
                    <a:pt x="114" y="572"/>
                  </a:lnTo>
                  <a:lnTo>
                    <a:pt x="114" y="572"/>
                  </a:lnTo>
                  <a:lnTo>
                    <a:pt x="112" y="586"/>
                  </a:lnTo>
                  <a:lnTo>
                    <a:pt x="110" y="594"/>
                  </a:lnTo>
                  <a:lnTo>
                    <a:pt x="110" y="602"/>
                  </a:lnTo>
                  <a:lnTo>
                    <a:pt x="110" y="602"/>
                  </a:lnTo>
                  <a:lnTo>
                    <a:pt x="110" y="614"/>
                  </a:lnTo>
                  <a:lnTo>
                    <a:pt x="104" y="626"/>
                  </a:lnTo>
                  <a:lnTo>
                    <a:pt x="104" y="626"/>
                  </a:lnTo>
                  <a:lnTo>
                    <a:pt x="102" y="632"/>
                  </a:lnTo>
                  <a:lnTo>
                    <a:pt x="104" y="640"/>
                  </a:lnTo>
                  <a:lnTo>
                    <a:pt x="104" y="646"/>
                  </a:lnTo>
                  <a:lnTo>
                    <a:pt x="104" y="652"/>
                  </a:lnTo>
                  <a:lnTo>
                    <a:pt x="104" y="652"/>
                  </a:lnTo>
                  <a:lnTo>
                    <a:pt x="102" y="666"/>
                  </a:lnTo>
                  <a:lnTo>
                    <a:pt x="100" y="678"/>
                  </a:lnTo>
                  <a:lnTo>
                    <a:pt x="100" y="678"/>
                  </a:lnTo>
                  <a:lnTo>
                    <a:pt x="96" y="706"/>
                  </a:lnTo>
                  <a:lnTo>
                    <a:pt x="92" y="734"/>
                  </a:lnTo>
                  <a:lnTo>
                    <a:pt x="92" y="734"/>
                  </a:lnTo>
                  <a:lnTo>
                    <a:pt x="90" y="748"/>
                  </a:lnTo>
                  <a:lnTo>
                    <a:pt x="90" y="762"/>
                  </a:lnTo>
                  <a:lnTo>
                    <a:pt x="88" y="776"/>
                  </a:lnTo>
                  <a:lnTo>
                    <a:pt x="86" y="790"/>
                  </a:lnTo>
                  <a:lnTo>
                    <a:pt x="86" y="790"/>
                  </a:lnTo>
                  <a:lnTo>
                    <a:pt x="86" y="800"/>
                  </a:lnTo>
                  <a:lnTo>
                    <a:pt x="86" y="810"/>
                  </a:lnTo>
                  <a:lnTo>
                    <a:pt x="86" y="818"/>
                  </a:lnTo>
                  <a:lnTo>
                    <a:pt x="86" y="822"/>
                  </a:lnTo>
                  <a:lnTo>
                    <a:pt x="82" y="826"/>
                  </a:lnTo>
                  <a:lnTo>
                    <a:pt x="82" y="826"/>
                  </a:lnTo>
                  <a:lnTo>
                    <a:pt x="78" y="830"/>
                  </a:lnTo>
                  <a:lnTo>
                    <a:pt x="74" y="834"/>
                  </a:lnTo>
                  <a:lnTo>
                    <a:pt x="62" y="838"/>
                  </a:lnTo>
                  <a:lnTo>
                    <a:pt x="62" y="838"/>
                  </a:lnTo>
                  <a:lnTo>
                    <a:pt x="60" y="840"/>
                  </a:lnTo>
                  <a:lnTo>
                    <a:pt x="56" y="842"/>
                  </a:lnTo>
                  <a:lnTo>
                    <a:pt x="54" y="848"/>
                  </a:lnTo>
                  <a:lnTo>
                    <a:pt x="50" y="850"/>
                  </a:lnTo>
                  <a:lnTo>
                    <a:pt x="50" y="850"/>
                  </a:lnTo>
                  <a:lnTo>
                    <a:pt x="40" y="854"/>
                  </a:lnTo>
                  <a:lnTo>
                    <a:pt x="32" y="854"/>
                  </a:lnTo>
                  <a:lnTo>
                    <a:pt x="12" y="852"/>
                  </a:lnTo>
                  <a:lnTo>
                    <a:pt x="12" y="852"/>
                  </a:lnTo>
                  <a:lnTo>
                    <a:pt x="6" y="852"/>
                  </a:lnTo>
                  <a:lnTo>
                    <a:pt x="2" y="850"/>
                  </a:lnTo>
                  <a:lnTo>
                    <a:pt x="2" y="846"/>
                  </a:lnTo>
                  <a:lnTo>
                    <a:pt x="0" y="842"/>
                  </a:lnTo>
                  <a:lnTo>
                    <a:pt x="4" y="834"/>
                  </a:lnTo>
                  <a:lnTo>
                    <a:pt x="8" y="826"/>
                  </a:lnTo>
                  <a:lnTo>
                    <a:pt x="8" y="826"/>
                  </a:lnTo>
                  <a:lnTo>
                    <a:pt x="26" y="796"/>
                  </a:lnTo>
                  <a:lnTo>
                    <a:pt x="26" y="796"/>
                  </a:lnTo>
                  <a:lnTo>
                    <a:pt x="28" y="792"/>
                  </a:lnTo>
                  <a:lnTo>
                    <a:pt x="26" y="788"/>
                  </a:lnTo>
                  <a:lnTo>
                    <a:pt x="26" y="782"/>
                  </a:lnTo>
                  <a:lnTo>
                    <a:pt x="26" y="776"/>
                  </a:lnTo>
                  <a:lnTo>
                    <a:pt x="26" y="776"/>
                  </a:lnTo>
                  <a:lnTo>
                    <a:pt x="30" y="774"/>
                  </a:lnTo>
                  <a:lnTo>
                    <a:pt x="36" y="772"/>
                  </a:lnTo>
                  <a:lnTo>
                    <a:pt x="40" y="770"/>
                  </a:lnTo>
                  <a:lnTo>
                    <a:pt x="42" y="768"/>
                  </a:lnTo>
                  <a:lnTo>
                    <a:pt x="40" y="766"/>
                  </a:lnTo>
                  <a:lnTo>
                    <a:pt x="40" y="766"/>
                  </a:lnTo>
                  <a:lnTo>
                    <a:pt x="38" y="754"/>
                  </a:lnTo>
                  <a:lnTo>
                    <a:pt x="38" y="742"/>
                  </a:lnTo>
                  <a:lnTo>
                    <a:pt x="40" y="732"/>
                  </a:lnTo>
                  <a:lnTo>
                    <a:pt x="38" y="720"/>
                  </a:lnTo>
                  <a:lnTo>
                    <a:pt x="38" y="720"/>
                  </a:lnTo>
                  <a:lnTo>
                    <a:pt x="36" y="706"/>
                  </a:lnTo>
                  <a:lnTo>
                    <a:pt x="36" y="690"/>
                  </a:lnTo>
                  <a:lnTo>
                    <a:pt x="36" y="690"/>
                  </a:lnTo>
                  <a:lnTo>
                    <a:pt x="38" y="676"/>
                  </a:lnTo>
                  <a:lnTo>
                    <a:pt x="38" y="662"/>
                  </a:lnTo>
                  <a:lnTo>
                    <a:pt x="38" y="662"/>
                  </a:lnTo>
                  <a:lnTo>
                    <a:pt x="36" y="650"/>
                  </a:lnTo>
                  <a:lnTo>
                    <a:pt x="36" y="644"/>
                  </a:lnTo>
                  <a:lnTo>
                    <a:pt x="38" y="638"/>
                  </a:lnTo>
                  <a:lnTo>
                    <a:pt x="38" y="638"/>
                  </a:lnTo>
                  <a:lnTo>
                    <a:pt x="44" y="634"/>
                  </a:lnTo>
                  <a:lnTo>
                    <a:pt x="48" y="630"/>
                  </a:lnTo>
                  <a:lnTo>
                    <a:pt x="48" y="630"/>
                  </a:lnTo>
                  <a:lnTo>
                    <a:pt x="46" y="622"/>
                  </a:lnTo>
                  <a:lnTo>
                    <a:pt x="44" y="616"/>
                  </a:lnTo>
                  <a:lnTo>
                    <a:pt x="44" y="616"/>
                  </a:lnTo>
                  <a:lnTo>
                    <a:pt x="40" y="614"/>
                  </a:lnTo>
                  <a:lnTo>
                    <a:pt x="36" y="612"/>
                  </a:lnTo>
                  <a:lnTo>
                    <a:pt x="36" y="612"/>
                  </a:lnTo>
                  <a:lnTo>
                    <a:pt x="36" y="608"/>
                  </a:lnTo>
                  <a:lnTo>
                    <a:pt x="36" y="602"/>
                  </a:lnTo>
                  <a:lnTo>
                    <a:pt x="36" y="602"/>
                  </a:lnTo>
                  <a:lnTo>
                    <a:pt x="32" y="604"/>
                  </a:lnTo>
                  <a:lnTo>
                    <a:pt x="30" y="608"/>
                  </a:lnTo>
                  <a:lnTo>
                    <a:pt x="30" y="616"/>
                  </a:lnTo>
                  <a:lnTo>
                    <a:pt x="30" y="616"/>
                  </a:lnTo>
                  <a:lnTo>
                    <a:pt x="28" y="612"/>
                  </a:lnTo>
                  <a:lnTo>
                    <a:pt x="28" y="610"/>
                  </a:lnTo>
                  <a:lnTo>
                    <a:pt x="30" y="604"/>
                  </a:lnTo>
                  <a:lnTo>
                    <a:pt x="34" y="600"/>
                  </a:lnTo>
                  <a:lnTo>
                    <a:pt x="38" y="598"/>
                  </a:lnTo>
                  <a:lnTo>
                    <a:pt x="40" y="600"/>
                  </a:lnTo>
                  <a:lnTo>
                    <a:pt x="40" y="600"/>
                  </a:lnTo>
                  <a:lnTo>
                    <a:pt x="40" y="600"/>
                  </a:lnTo>
                  <a:lnTo>
                    <a:pt x="42" y="600"/>
                  </a:lnTo>
                  <a:lnTo>
                    <a:pt x="44" y="596"/>
                  </a:lnTo>
                  <a:lnTo>
                    <a:pt x="46" y="588"/>
                  </a:lnTo>
                  <a:lnTo>
                    <a:pt x="46" y="588"/>
                  </a:lnTo>
                  <a:lnTo>
                    <a:pt x="48" y="574"/>
                  </a:lnTo>
                  <a:lnTo>
                    <a:pt x="46" y="562"/>
                  </a:lnTo>
                  <a:lnTo>
                    <a:pt x="46" y="562"/>
                  </a:lnTo>
                  <a:lnTo>
                    <a:pt x="44" y="550"/>
                  </a:lnTo>
                  <a:lnTo>
                    <a:pt x="42" y="538"/>
                  </a:lnTo>
                  <a:lnTo>
                    <a:pt x="42" y="516"/>
                  </a:lnTo>
                  <a:lnTo>
                    <a:pt x="44" y="470"/>
                  </a:lnTo>
                  <a:lnTo>
                    <a:pt x="44" y="470"/>
                  </a:lnTo>
                  <a:lnTo>
                    <a:pt x="44" y="444"/>
                  </a:lnTo>
                  <a:lnTo>
                    <a:pt x="44" y="432"/>
                  </a:lnTo>
                  <a:lnTo>
                    <a:pt x="46" y="420"/>
                  </a:lnTo>
                  <a:lnTo>
                    <a:pt x="46" y="420"/>
                  </a:lnTo>
                  <a:lnTo>
                    <a:pt x="50" y="410"/>
                  </a:lnTo>
                  <a:lnTo>
                    <a:pt x="50" y="398"/>
                  </a:lnTo>
                  <a:lnTo>
                    <a:pt x="50" y="398"/>
                  </a:lnTo>
                  <a:lnTo>
                    <a:pt x="50" y="396"/>
                  </a:lnTo>
                  <a:lnTo>
                    <a:pt x="46" y="394"/>
                  </a:lnTo>
                  <a:lnTo>
                    <a:pt x="40" y="390"/>
                  </a:lnTo>
                  <a:lnTo>
                    <a:pt x="40" y="390"/>
                  </a:lnTo>
                  <a:lnTo>
                    <a:pt x="34" y="386"/>
                  </a:lnTo>
                  <a:lnTo>
                    <a:pt x="30" y="384"/>
                  </a:lnTo>
                  <a:lnTo>
                    <a:pt x="30" y="380"/>
                  </a:lnTo>
                  <a:lnTo>
                    <a:pt x="30" y="380"/>
                  </a:lnTo>
                  <a:lnTo>
                    <a:pt x="30" y="376"/>
                  </a:lnTo>
                  <a:lnTo>
                    <a:pt x="30" y="370"/>
                  </a:lnTo>
                  <a:lnTo>
                    <a:pt x="34" y="362"/>
                  </a:lnTo>
                  <a:lnTo>
                    <a:pt x="34" y="362"/>
                  </a:lnTo>
                  <a:lnTo>
                    <a:pt x="36" y="352"/>
                  </a:lnTo>
                  <a:lnTo>
                    <a:pt x="36" y="348"/>
                  </a:lnTo>
                  <a:lnTo>
                    <a:pt x="36" y="342"/>
                  </a:lnTo>
                  <a:lnTo>
                    <a:pt x="36" y="342"/>
                  </a:lnTo>
                  <a:lnTo>
                    <a:pt x="36" y="332"/>
                  </a:lnTo>
                  <a:lnTo>
                    <a:pt x="38" y="322"/>
                  </a:lnTo>
                  <a:lnTo>
                    <a:pt x="38" y="322"/>
                  </a:lnTo>
                  <a:lnTo>
                    <a:pt x="38" y="314"/>
                  </a:lnTo>
                  <a:lnTo>
                    <a:pt x="40" y="306"/>
                  </a:lnTo>
                  <a:lnTo>
                    <a:pt x="40" y="306"/>
                  </a:lnTo>
                  <a:lnTo>
                    <a:pt x="42" y="294"/>
                  </a:lnTo>
                  <a:lnTo>
                    <a:pt x="46" y="282"/>
                  </a:lnTo>
                  <a:lnTo>
                    <a:pt x="46" y="282"/>
                  </a:lnTo>
                  <a:lnTo>
                    <a:pt x="46" y="276"/>
                  </a:lnTo>
                  <a:lnTo>
                    <a:pt x="42" y="272"/>
                  </a:lnTo>
                  <a:lnTo>
                    <a:pt x="42" y="272"/>
                  </a:lnTo>
                  <a:lnTo>
                    <a:pt x="34" y="268"/>
                  </a:lnTo>
                  <a:lnTo>
                    <a:pt x="28" y="264"/>
                  </a:lnTo>
                  <a:lnTo>
                    <a:pt x="28" y="264"/>
                  </a:lnTo>
                  <a:lnTo>
                    <a:pt x="22" y="252"/>
                  </a:lnTo>
                  <a:lnTo>
                    <a:pt x="18" y="242"/>
                  </a:lnTo>
                  <a:lnTo>
                    <a:pt x="18" y="230"/>
                  </a:lnTo>
                  <a:lnTo>
                    <a:pt x="18" y="218"/>
                  </a:lnTo>
                  <a:lnTo>
                    <a:pt x="22" y="194"/>
                  </a:lnTo>
                  <a:lnTo>
                    <a:pt x="28" y="170"/>
                  </a:lnTo>
                  <a:lnTo>
                    <a:pt x="28" y="170"/>
                  </a:lnTo>
                  <a:lnTo>
                    <a:pt x="30" y="162"/>
                  </a:lnTo>
                  <a:lnTo>
                    <a:pt x="34" y="154"/>
                  </a:lnTo>
                  <a:lnTo>
                    <a:pt x="40" y="148"/>
                  </a:lnTo>
                  <a:lnTo>
                    <a:pt x="46" y="144"/>
                  </a:lnTo>
                  <a:lnTo>
                    <a:pt x="46" y="144"/>
                  </a:lnTo>
                  <a:lnTo>
                    <a:pt x="50" y="140"/>
                  </a:lnTo>
                  <a:lnTo>
                    <a:pt x="50" y="140"/>
                  </a:lnTo>
                  <a:lnTo>
                    <a:pt x="52" y="138"/>
                  </a:lnTo>
                  <a:lnTo>
                    <a:pt x="54" y="138"/>
                  </a:lnTo>
                  <a:lnTo>
                    <a:pt x="60" y="138"/>
                  </a:lnTo>
                  <a:lnTo>
                    <a:pt x="60" y="138"/>
                  </a:lnTo>
                  <a:lnTo>
                    <a:pt x="64" y="136"/>
                  </a:lnTo>
                  <a:lnTo>
                    <a:pt x="66" y="136"/>
                  </a:lnTo>
                  <a:lnTo>
                    <a:pt x="68" y="136"/>
                  </a:lnTo>
                  <a:lnTo>
                    <a:pt x="68" y="136"/>
                  </a:lnTo>
                  <a:lnTo>
                    <a:pt x="72" y="136"/>
                  </a:lnTo>
                  <a:lnTo>
                    <a:pt x="72" y="136"/>
                  </a:lnTo>
                  <a:lnTo>
                    <a:pt x="74" y="136"/>
                  </a:lnTo>
                  <a:lnTo>
                    <a:pt x="74" y="136"/>
                  </a:lnTo>
                  <a:lnTo>
                    <a:pt x="76" y="134"/>
                  </a:lnTo>
                  <a:lnTo>
                    <a:pt x="80" y="134"/>
                  </a:lnTo>
                  <a:lnTo>
                    <a:pt x="80" y="134"/>
                  </a:lnTo>
                  <a:lnTo>
                    <a:pt x="82" y="134"/>
                  </a:lnTo>
                  <a:lnTo>
                    <a:pt x="84" y="134"/>
                  </a:lnTo>
                  <a:lnTo>
                    <a:pt x="90" y="130"/>
                  </a:lnTo>
                  <a:lnTo>
                    <a:pt x="90" y="130"/>
                  </a:lnTo>
                  <a:lnTo>
                    <a:pt x="96" y="126"/>
                  </a:lnTo>
                  <a:lnTo>
                    <a:pt x="100" y="122"/>
                  </a:lnTo>
                  <a:lnTo>
                    <a:pt x="100" y="118"/>
                  </a:lnTo>
                  <a:lnTo>
                    <a:pt x="100" y="118"/>
                  </a:lnTo>
                  <a:lnTo>
                    <a:pt x="100" y="110"/>
                  </a:lnTo>
                  <a:lnTo>
                    <a:pt x="98" y="100"/>
                  </a:lnTo>
                  <a:lnTo>
                    <a:pt x="94" y="92"/>
                  </a:lnTo>
                  <a:lnTo>
                    <a:pt x="92" y="82"/>
                  </a:lnTo>
                  <a:lnTo>
                    <a:pt x="92" y="82"/>
                  </a:lnTo>
                  <a:lnTo>
                    <a:pt x="90" y="84"/>
                  </a:lnTo>
                  <a:lnTo>
                    <a:pt x="90" y="84"/>
                  </a:lnTo>
                  <a:lnTo>
                    <a:pt x="86" y="80"/>
                  </a:lnTo>
                  <a:lnTo>
                    <a:pt x="80" y="70"/>
                  </a:lnTo>
                  <a:lnTo>
                    <a:pt x="80" y="70"/>
                  </a:lnTo>
                  <a:lnTo>
                    <a:pt x="80" y="60"/>
                  </a:lnTo>
                  <a:lnTo>
                    <a:pt x="80" y="60"/>
                  </a:lnTo>
                  <a:lnTo>
                    <a:pt x="82" y="58"/>
                  </a:lnTo>
                  <a:lnTo>
                    <a:pt x="84" y="58"/>
                  </a:lnTo>
                  <a:lnTo>
                    <a:pt x="86" y="60"/>
                  </a:lnTo>
                  <a:lnTo>
                    <a:pt x="86" y="60"/>
                  </a:lnTo>
                  <a:lnTo>
                    <a:pt x="84" y="50"/>
                  </a:lnTo>
                  <a:lnTo>
                    <a:pt x="84" y="46"/>
                  </a:lnTo>
                  <a:lnTo>
                    <a:pt x="84" y="40"/>
                  </a:lnTo>
                  <a:lnTo>
                    <a:pt x="84" y="40"/>
                  </a:lnTo>
                  <a:lnTo>
                    <a:pt x="84" y="38"/>
                  </a:lnTo>
                  <a:lnTo>
                    <a:pt x="84" y="34"/>
                  </a:lnTo>
                  <a:lnTo>
                    <a:pt x="84" y="34"/>
                  </a:lnTo>
                  <a:lnTo>
                    <a:pt x="88" y="26"/>
                  </a:lnTo>
                  <a:lnTo>
                    <a:pt x="88" y="22"/>
                  </a:lnTo>
                  <a:lnTo>
                    <a:pt x="86" y="20"/>
                  </a:lnTo>
                  <a:lnTo>
                    <a:pt x="86" y="20"/>
                  </a:lnTo>
                  <a:lnTo>
                    <a:pt x="90" y="20"/>
                  </a:lnTo>
                  <a:lnTo>
                    <a:pt x="90" y="16"/>
                  </a:lnTo>
                  <a:lnTo>
                    <a:pt x="90" y="16"/>
                  </a:lnTo>
                  <a:lnTo>
                    <a:pt x="94" y="16"/>
                  </a:lnTo>
                  <a:lnTo>
                    <a:pt x="96" y="14"/>
                  </a:lnTo>
                  <a:lnTo>
                    <a:pt x="96" y="12"/>
                  </a:lnTo>
                  <a:lnTo>
                    <a:pt x="98" y="10"/>
                  </a:lnTo>
                  <a:lnTo>
                    <a:pt x="98" y="10"/>
                  </a:lnTo>
                  <a:lnTo>
                    <a:pt x="106" y="6"/>
                  </a:lnTo>
                  <a:lnTo>
                    <a:pt x="106" y="6"/>
                  </a:lnTo>
                  <a:lnTo>
                    <a:pt x="112" y="4"/>
                  </a:lnTo>
                  <a:lnTo>
                    <a:pt x="114" y="2"/>
                  </a:lnTo>
                  <a:lnTo>
                    <a:pt x="116" y="0"/>
                  </a:lnTo>
                  <a:lnTo>
                    <a:pt x="116" y="0"/>
                  </a:lnTo>
                  <a:lnTo>
                    <a:pt x="118" y="2"/>
                  </a:lnTo>
                  <a:lnTo>
                    <a:pt x="118" y="2"/>
                  </a:lnTo>
                  <a:lnTo>
                    <a:pt x="122" y="0"/>
                  </a:lnTo>
                  <a:lnTo>
                    <a:pt x="122" y="0"/>
                  </a:lnTo>
                  <a:lnTo>
                    <a:pt x="128" y="0"/>
                  </a:lnTo>
                  <a:lnTo>
                    <a:pt x="132" y="2"/>
                  </a:lnTo>
                  <a:lnTo>
                    <a:pt x="132" y="2"/>
                  </a:lnTo>
                  <a:lnTo>
                    <a:pt x="138" y="2"/>
                  </a:lnTo>
                  <a:lnTo>
                    <a:pt x="142" y="4"/>
                  </a:lnTo>
                  <a:lnTo>
                    <a:pt x="142" y="4"/>
                  </a:lnTo>
                  <a:lnTo>
                    <a:pt x="146" y="8"/>
                  </a:lnTo>
                  <a:lnTo>
                    <a:pt x="148" y="10"/>
                  </a:lnTo>
                  <a:lnTo>
                    <a:pt x="150" y="10"/>
                  </a:lnTo>
                  <a:lnTo>
                    <a:pt x="150" y="10"/>
                  </a:lnTo>
                  <a:lnTo>
                    <a:pt x="150" y="12"/>
                  </a:lnTo>
                  <a:lnTo>
                    <a:pt x="150" y="12"/>
                  </a:lnTo>
                  <a:lnTo>
                    <a:pt x="152" y="12"/>
                  </a:lnTo>
                  <a:lnTo>
                    <a:pt x="152" y="12"/>
                  </a:lnTo>
                  <a:lnTo>
                    <a:pt x="156" y="22"/>
                  </a:lnTo>
                  <a:lnTo>
                    <a:pt x="160" y="28"/>
                  </a:lnTo>
                  <a:lnTo>
                    <a:pt x="162" y="32"/>
                  </a:lnTo>
                  <a:lnTo>
                    <a:pt x="162" y="32"/>
                  </a:lnTo>
                  <a:lnTo>
                    <a:pt x="162" y="38"/>
                  </a:lnTo>
                  <a:lnTo>
                    <a:pt x="160" y="48"/>
                  </a:lnTo>
                  <a:lnTo>
                    <a:pt x="160" y="56"/>
                  </a:lnTo>
                  <a:lnTo>
                    <a:pt x="160" y="60"/>
                  </a:lnTo>
                  <a:lnTo>
                    <a:pt x="160" y="60"/>
                  </a:lnTo>
                  <a:lnTo>
                    <a:pt x="162" y="60"/>
                  </a:lnTo>
                  <a:lnTo>
                    <a:pt x="166" y="60"/>
                  </a:lnTo>
                  <a:lnTo>
                    <a:pt x="166" y="60"/>
                  </a:lnTo>
                  <a:lnTo>
                    <a:pt x="166" y="60"/>
                  </a:lnTo>
                  <a:lnTo>
                    <a:pt x="168" y="64"/>
                  </a:lnTo>
                  <a:lnTo>
                    <a:pt x="168" y="68"/>
                  </a:lnTo>
                  <a:lnTo>
                    <a:pt x="168" y="68"/>
                  </a:lnTo>
                  <a:lnTo>
                    <a:pt x="164" y="80"/>
                  </a:lnTo>
                  <a:lnTo>
                    <a:pt x="160" y="84"/>
                  </a:lnTo>
                  <a:lnTo>
                    <a:pt x="158" y="84"/>
                  </a:lnTo>
                  <a:lnTo>
                    <a:pt x="156" y="84"/>
                  </a:lnTo>
                  <a:lnTo>
                    <a:pt x="156" y="84"/>
                  </a:lnTo>
                  <a:lnTo>
                    <a:pt x="154" y="94"/>
                  </a:lnTo>
                  <a:lnTo>
                    <a:pt x="154" y="104"/>
                  </a:lnTo>
                  <a:lnTo>
                    <a:pt x="154" y="104"/>
                  </a:lnTo>
                  <a:lnTo>
                    <a:pt x="154" y="110"/>
                  </a:lnTo>
                  <a:lnTo>
                    <a:pt x="156" y="114"/>
                  </a:lnTo>
                  <a:lnTo>
                    <a:pt x="164" y="122"/>
                  </a:lnTo>
                  <a:lnTo>
                    <a:pt x="164" y="122"/>
                  </a:lnTo>
                  <a:lnTo>
                    <a:pt x="170" y="128"/>
                  </a:lnTo>
                  <a:lnTo>
                    <a:pt x="180" y="132"/>
                  </a:lnTo>
                  <a:lnTo>
                    <a:pt x="202" y="138"/>
                  </a:lnTo>
                  <a:lnTo>
                    <a:pt x="212" y="140"/>
                  </a:lnTo>
                  <a:lnTo>
                    <a:pt x="222" y="144"/>
                  </a:lnTo>
                  <a:lnTo>
                    <a:pt x="230" y="150"/>
                  </a:lnTo>
                  <a:lnTo>
                    <a:pt x="236" y="160"/>
                  </a:lnTo>
                  <a:lnTo>
                    <a:pt x="236" y="160"/>
                  </a:lnTo>
                  <a:lnTo>
                    <a:pt x="238" y="172"/>
                  </a:lnTo>
                  <a:lnTo>
                    <a:pt x="240" y="182"/>
                  </a:lnTo>
                  <a:lnTo>
                    <a:pt x="240" y="194"/>
                  </a:lnTo>
                  <a:lnTo>
                    <a:pt x="240" y="206"/>
                  </a:lnTo>
                  <a:lnTo>
                    <a:pt x="240" y="206"/>
                  </a:lnTo>
                  <a:lnTo>
                    <a:pt x="244" y="220"/>
                  </a:lnTo>
                  <a:lnTo>
                    <a:pt x="246" y="228"/>
                  </a:lnTo>
                  <a:lnTo>
                    <a:pt x="250" y="234"/>
                  </a:lnTo>
                  <a:lnTo>
                    <a:pt x="250" y="234"/>
                  </a:lnTo>
                  <a:lnTo>
                    <a:pt x="254" y="242"/>
                  </a:lnTo>
                  <a:lnTo>
                    <a:pt x="254" y="248"/>
                  </a:lnTo>
                  <a:lnTo>
                    <a:pt x="252" y="252"/>
                  </a:lnTo>
                  <a:lnTo>
                    <a:pt x="252" y="252"/>
                  </a:lnTo>
                  <a:lnTo>
                    <a:pt x="244" y="268"/>
                  </a:lnTo>
                  <a:lnTo>
                    <a:pt x="238" y="276"/>
                  </a:lnTo>
                  <a:lnTo>
                    <a:pt x="232" y="280"/>
                  </a:lnTo>
                  <a:lnTo>
                    <a:pt x="232" y="280"/>
                  </a:lnTo>
                  <a:lnTo>
                    <a:pt x="228" y="280"/>
                  </a:lnTo>
                  <a:lnTo>
                    <a:pt x="222" y="280"/>
                  </a:lnTo>
                  <a:lnTo>
                    <a:pt x="218" y="280"/>
                  </a:lnTo>
                  <a:lnTo>
                    <a:pt x="216" y="280"/>
                  </a:lnTo>
                  <a:lnTo>
                    <a:pt x="214" y="282"/>
                  </a:lnTo>
                  <a:lnTo>
                    <a:pt x="214" y="282"/>
                  </a:lnTo>
                  <a:lnTo>
                    <a:pt x="214" y="296"/>
                  </a:lnTo>
                  <a:lnTo>
                    <a:pt x="216" y="310"/>
                  </a:lnTo>
                  <a:lnTo>
                    <a:pt x="216" y="310"/>
                  </a:lnTo>
                  <a:lnTo>
                    <a:pt x="216" y="332"/>
                  </a:lnTo>
                  <a:lnTo>
                    <a:pt x="218" y="354"/>
                  </a:lnTo>
                  <a:lnTo>
                    <a:pt x="218" y="354"/>
                  </a:lnTo>
                  <a:lnTo>
                    <a:pt x="222" y="376"/>
                  </a:lnTo>
                  <a:lnTo>
                    <a:pt x="224" y="400"/>
                  </a:lnTo>
                  <a:lnTo>
                    <a:pt x="224" y="400"/>
                  </a:lnTo>
                  <a:lnTo>
                    <a:pt x="226" y="402"/>
                  </a:lnTo>
                  <a:lnTo>
                    <a:pt x="226" y="404"/>
                  </a:lnTo>
                  <a:lnTo>
                    <a:pt x="224" y="412"/>
                  </a:lnTo>
                  <a:lnTo>
                    <a:pt x="224" y="412"/>
                  </a:lnTo>
                  <a:lnTo>
                    <a:pt x="222" y="416"/>
                  </a:lnTo>
                  <a:lnTo>
                    <a:pt x="222" y="420"/>
                  </a:lnTo>
                  <a:lnTo>
                    <a:pt x="224" y="428"/>
                  </a:lnTo>
                  <a:lnTo>
                    <a:pt x="224" y="428"/>
                  </a:lnTo>
                  <a:lnTo>
                    <a:pt x="224" y="440"/>
                  </a:lnTo>
                  <a:lnTo>
                    <a:pt x="224" y="452"/>
                  </a:lnTo>
                  <a:lnTo>
                    <a:pt x="224" y="452"/>
                  </a:lnTo>
                  <a:lnTo>
                    <a:pt x="228" y="488"/>
                  </a:lnTo>
                  <a:lnTo>
                    <a:pt x="228" y="488"/>
                  </a:lnTo>
                  <a:lnTo>
                    <a:pt x="228" y="512"/>
                  </a:lnTo>
                  <a:lnTo>
                    <a:pt x="226" y="536"/>
                  </a:lnTo>
                  <a:lnTo>
                    <a:pt x="226" y="562"/>
                  </a:lnTo>
                  <a:lnTo>
                    <a:pt x="228" y="572"/>
                  </a:lnTo>
                  <a:lnTo>
                    <a:pt x="232" y="584"/>
                  </a:lnTo>
                  <a:lnTo>
                    <a:pt x="232" y="584"/>
                  </a:lnTo>
                  <a:lnTo>
                    <a:pt x="234" y="586"/>
                  </a:lnTo>
                  <a:lnTo>
                    <a:pt x="238" y="588"/>
                  </a:lnTo>
                  <a:lnTo>
                    <a:pt x="238" y="588"/>
                  </a:lnTo>
                  <a:lnTo>
                    <a:pt x="238" y="590"/>
                  </a:lnTo>
                  <a:lnTo>
                    <a:pt x="238" y="590"/>
                  </a:lnTo>
                  <a:lnTo>
                    <a:pt x="244" y="600"/>
                  </a:lnTo>
                  <a:lnTo>
                    <a:pt x="244" y="600"/>
                  </a:lnTo>
                  <a:lnTo>
                    <a:pt x="244" y="602"/>
                  </a:lnTo>
                  <a:lnTo>
                    <a:pt x="242" y="606"/>
                  </a:lnTo>
                  <a:lnTo>
                    <a:pt x="242" y="610"/>
                  </a:lnTo>
                  <a:lnTo>
                    <a:pt x="242" y="610"/>
                  </a:lnTo>
                  <a:lnTo>
                    <a:pt x="240" y="626"/>
                  </a:lnTo>
                  <a:lnTo>
                    <a:pt x="240" y="626"/>
                  </a:lnTo>
                  <a:lnTo>
                    <a:pt x="238" y="616"/>
                  </a:lnTo>
                  <a:lnTo>
                    <a:pt x="236" y="610"/>
                  </a:lnTo>
                  <a:lnTo>
                    <a:pt x="238" y="608"/>
                  </a:lnTo>
                  <a:lnTo>
                    <a:pt x="238" y="608"/>
                  </a:lnTo>
                  <a:lnTo>
                    <a:pt x="238" y="600"/>
                  </a:lnTo>
                  <a:lnTo>
                    <a:pt x="238" y="596"/>
                  </a:lnTo>
                  <a:lnTo>
                    <a:pt x="236" y="592"/>
                  </a:lnTo>
                  <a:lnTo>
                    <a:pt x="236" y="592"/>
                  </a:lnTo>
                  <a:lnTo>
                    <a:pt x="230" y="602"/>
                  </a:lnTo>
                  <a:lnTo>
                    <a:pt x="226" y="614"/>
                  </a:lnTo>
                  <a:lnTo>
                    <a:pt x="226" y="614"/>
                  </a:lnTo>
                  <a:lnTo>
                    <a:pt x="224" y="618"/>
                  </a:lnTo>
                  <a:lnTo>
                    <a:pt x="222" y="620"/>
                  </a:lnTo>
                  <a:lnTo>
                    <a:pt x="222" y="620"/>
                  </a:lnTo>
                  <a:lnTo>
                    <a:pt x="222" y="622"/>
                  </a:lnTo>
                  <a:lnTo>
                    <a:pt x="224" y="624"/>
                  </a:lnTo>
                  <a:lnTo>
                    <a:pt x="226" y="628"/>
                  </a:lnTo>
                  <a:lnTo>
                    <a:pt x="226" y="628"/>
                  </a:lnTo>
                  <a:lnTo>
                    <a:pt x="228" y="630"/>
                  </a:lnTo>
                  <a:lnTo>
                    <a:pt x="228" y="632"/>
                  </a:lnTo>
                  <a:lnTo>
                    <a:pt x="228" y="632"/>
                  </a:lnTo>
                  <a:lnTo>
                    <a:pt x="232" y="63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  <a:effectLst>
              <a:outerShdw blurRad="76200" dir="18900000" sy="23000" kx="-1200000" algn="bl" rotWithShape="0">
                <a:prstClr val="black">
                  <a:alpha val="20000"/>
                </a:prst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Calibri" pitchFamily="34" charset="0"/>
              </a:endParaRPr>
            </a:p>
          </p:txBody>
        </p:sp>
        <p:sp>
          <p:nvSpPr>
            <p:cNvPr id="11" name="Freeform 645"/>
            <p:cNvSpPr>
              <a:spLocks noEditPoints="1"/>
            </p:cNvSpPr>
            <p:nvPr/>
          </p:nvSpPr>
          <p:spPr bwMode="auto">
            <a:xfrm flipH="1">
              <a:off x="914400" y="4695824"/>
              <a:ext cx="1216025" cy="714376"/>
            </a:xfrm>
            <a:custGeom>
              <a:avLst/>
              <a:gdLst/>
              <a:ahLst/>
              <a:cxnLst>
                <a:cxn ang="0">
                  <a:pos x="42" y="2"/>
                </a:cxn>
                <a:cxn ang="0">
                  <a:pos x="54" y="0"/>
                </a:cxn>
                <a:cxn ang="0">
                  <a:pos x="57" y="0"/>
                </a:cxn>
                <a:cxn ang="0">
                  <a:pos x="57" y="2"/>
                </a:cxn>
                <a:cxn ang="0">
                  <a:pos x="57" y="2"/>
                </a:cxn>
                <a:cxn ang="0">
                  <a:pos x="67" y="2"/>
                </a:cxn>
                <a:cxn ang="0">
                  <a:pos x="81" y="21"/>
                </a:cxn>
                <a:cxn ang="0">
                  <a:pos x="82" y="22"/>
                </a:cxn>
                <a:cxn ang="0">
                  <a:pos x="87" y="42"/>
                </a:cxn>
                <a:cxn ang="0">
                  <a:pos x="106" y="44"/>
                </a:cxn>
                <a:cxn ang="0">
                  <a:pos x="144" y="47"/>
                </a:cxn>
                <a:cxn ang="0">
                  <a:pos x="156" y="42"/>
                </a:cxn>
                <a:cxn ang="0">
                  <a:pos x="168" y="47"/>
                </a:cxn>
                <a:cxn ang="0">
                  <a:pos x="191" y="59"/>
                </a:cxn>
                <a:cxn ang="0">
                  <a:pos x="215" y="88"/>
                </a:cxn>
                <a:cxn ang="0">
                  <a:pos x="230" y="110"/>
                </a:cxn>
                <a:cxn ang="0">
                  <a:pos x="255" y="111"/>
                </a:cxn>
                <a:cxn ang="0">
                  <a:pos x="259" y="123"/>
                </a:cxn>
                <a:cxn ang="0">
                  <a:pos x="260" y="146"/>
                </a:cxn>
                <a:cxn ang="0">
                  <a:pos x="259" y="152"/>
                </a:cxn>
                <a:cxn ang="0">
                  <a:pos x="245" y="152"/>
                </a:cxn>
                <a:cxn ang="0">
                  <a:pos x="238" y="146"/>
                </a:cxn>
                <a:cxn ang="0">
                  <a:pos x="242" y="141"/>
                </a:cxn>
                <a:cxn ang="0">
                  <a:pos x="220" y="141"/>
                </a:cxn>
                <a:cxn ang="0">
                  <a:pos x="188" y="143"/>
                </a:cxn>
                <a:cxn ang="0">
                  <a:pos x="173" y="141"/>
                </a:cxn>
                <a:cxn ang="0">
                  <a:pos x="156" y="152"/>
                </a:cxn>
                <a:cxn ang="0">
                  <a:pos x="138" y="153"/>
                </a:cxn>
                <a:cxn ang="0">
                  <a:pos x="126" y="148"/>
                </a:cxn>
                <a:cxn ang="0">
                  <a:pos x="121" y="146"/>
                </a:cxn>
                <a:cxn ang="0">
                  <a:pos x="126" y="135"/>
                </a:cxn>
                <a:cxn ang="0">
                  <a:pos x="109" y="111"/>
                </a:cxn>
                <a:cxn ang="0">
                  <a:pos x="99" y="143"/>
                </a:cxn>
                <a:cxn ang="0">
                  <a:pos x="91" y="155"/>
                </a:cxn>
                <a:cxn ang="0">
                  <a:pos x="71" y="162"/>
                </a:cxn>
                <a:cxn ang="0">
                  <a:pos x="64" y="160"/>
                </a:cxn>
                <a:cxn ang="0">
                  <a:pos x="50" y="160"/>
                </a:cxn>
                <a:cxn ang="0">
                  <a:pos x="60" y="152"/>
                </a:cxn>
                <a:cxn ang="0">
                  <a:pos x="77" y="145"/>
                </a:cxn>
                <a:cxn ang="0">
                  <a:pos x="81" y="131"/>
                </a:cxn>
                <a:cxn ang="0">
                  <a:pos x="86" y="106"/>
                </a:cxn>
                <a:cxn ang="0">
                  <a:pos x="72" y="111"/>
                </a:cxn>
                <a:cxn ang="0">
                  <a:pos x="45" y="141"/>
                </a:cxn>
                <a:cxn ang="0">
                  <a:pos x="30" y="148"/>
                </a:cxn>
                <a:cxn ang="0">
                  <a:pos x="15" y="146"/>
                </a:cxn>
                <a:cxn ang="0">
                  <a:pos x="2" y="148"/>
                </a:cxn>
                <a:cxn ang="0">
                  <a:pos x="10" y="140"/>
                </a:cxn>
                <a:cxn ang="0">
                  <a:pos x="24" y="135"/>
                </a:cxn>
                <a:cxn ang="0">
                  <a:pos x="32" y="130"/>
                </a:cxn>
                <a:cxn ang="0">
                  <a:pos x="49" y="105"/>
                </a:cxn>
                <a:cxn ang="0">
                  <a:pos x="60" y="84"/>
                </a:cxn>
                <a:cxn ang="0">
                  <a:pos x="52" y="86"/>
                </a:cxn>
                <a:cxn ang="0">
                  <a:pos x="45" y="83"/>
                </a:cxn>
                <a:cxn ang="0">
                  <a:pos x="37" y="74"/>
                </a:cxn>
                <a:cxn ang="0">
                  <a:pos x="34" y="69"/>
                </a:cxn>
                <a:cxn ang="0">
                  <a:pos x="34" y="68"/>
                </a:cxn>
                <a:cxn ang="0">
                  <a:pos x="27" y="66"/>
                </a:cxn>
                <a:cxn ang="0">
                  <a:pos x="17" y="49"/>
                </a:cxn>
                <a:cxn ang="0">
                  <a:pos x="15" y="39"/>
                </a:cxn>
                <a:cxn ang="0">
                  <a:pos x="22" y="19"/>
                </a:cxn>
                <a:cxn ang="0">
                  <a:pos x="77" y="12"/>
                </a:cxn>
              </a:cxnLst>
              <a:rect l="0" t="0" r="r" b="b"/>
              <a:pathLst>
                <a:path w="262" h="162">
                  <a:moveTo>
                    <a:pt x="22" y="19"/>
                  </a:moveTo>
                  <a:lnTo>
                    <a:pt x="22" y="19"/>
                  </a:lnTo>
                  <a:lnTo>
                    <a:pt x="29" y="12"/>
                  </a:lnTo>
                  <a:lnTo>
                    <a:pt x="35" y="5"/>
                  </a:lnTo>
                  <a:lnTo>
                    <a:pt x="42" y="2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5" y="2"/>
                  </a:lnTo>
                  <a:lnTo>
                    <a:pt x="55" y="2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7" y="2"/>
                  </a:lnTo>
                  <a:lnTo>
                    <a:pt x="57" y="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57" y="2"/>
                  </a:lnTo>
                  <a:lnTo>
                    <a:pt x="57" y="2"/>
                  </a:lnTo>
                  <a:lnTo>
                    <a:pt x="62" y="2"/>
                  </a:lnTo>
                  <a:lnTo>
                    <a:pt x="62" y="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67" y="2"/>
                  </a:lnTo>
                  <a:lnTo>
                    <a:pt x="72" y="5"/>
                  </a:lnTo>
                  <a:lnTo>
                    <a:pt x="72" y="5"/>
                  </a:lnTo>
                  <a:lnTo>
                    <a:pt x="76" y="9"/>
                  </a:lnTo>
                  <a:lnTo>
                    <a:pt x="77" y="12"/>
                  </a:lnTo>
                  <a:lnTo>
                    <a:pt x="81" y="21"/>
                  </a:lnTo>
                  <a:lnTo>
                    <a:pt x="81" y="21"/>
                  </a:lnTo>
                  <a:lnTo>
                    <a:pt x="82" y="24"/>
                  </a:lnTo>
                  <a:lnTo>
                    <a:pt x="82" y="24"/>
                  </a:lnTo>
                  <a:lnTo>
                    <a:pt x="82" y="22"/>
                  </a:lnTo>
                  <a:lnTo>
                    <a:pt x="82" y="22"/>
                  </a:lnTo>
                  <a:lnTo>
                    <a:pt x="84" y="31"/>
                  </a:lnTo>
                  <a:lnTo>
                    <a:pt x="84" y="31"/>
                  </a:lnTo>
                  <a:lnTo>
                    <a:pt x="87" y="37"/>
                  </a:lnTo>
                  <a:lnTo>
                    <a:pt x="87" y="41"/>
                  </a:lnTo>
                  <a:lnTo>
                    <a:pt x="87" y="42"/>
                  </a:lnTo>
                  <a:lnTo>
                    <a:pt x="87" y="42"/>
                  </a:lnTo>
                  <a:lnTo>
                    <a:pt x="92" y="42"/>
                  </a:lnTo>
                  <a:lnTo>
                    <a:pt x="97" y="42"/>
                  </a:lnTo>
                  <a:lnTo>
                    <a:pt x="106" y="44"/>
                  </a:lnTo>
                  <a:lnTo>
                    <a:pt x="106" y="44"/>
                  </a:lnTo>
                  <a:lnTo>
                    <a:pt x="129" y="46"/>
                  </a:lnTo>
                  <a:lnTo>
                    <a:pt x="129" y="46"/>
                  </a:lnTo>
                  <a:lnTo>
                    <a:pt x="141" y="47"/>
                  </a:lnTo>
                  <a:lnTo>
                    <a:pt x="141" y="47"/>
                  </a:lnTo>
                  <a:lnTo>
                    <a:pt x="144" y="47"/>
                  </a:lnTo>
                  <a:lnTo>
                    <a:pt x="148" y="42"/>
                  </a:lnTo>
                  <a:lnTo>
                    <a:pt x="148" y="42"/>
                  </a:lnTo>
                  <a:lnTo>
                    <a:pt x="149" y="42"/>
                  </a:lnTo>
                  <a:lnTo>
                    <a:pt x="151" y="42"/>
                  </a:lnTo>
                  <a:lnTo>
                    <a:pt x="156" y="42"/>
                  </a:lnTo>
                  <a:lnTo>
                    <a:pt x="161" y="46"/>
                  </a:lnTo>
                  <a:lnTo>
                    <a:pt x="165" y="46"/>
                  </a:lnTo>
                  <a:lnTo>
                    <a:pt x="165" y="46"/>
                  </a:lnTo>
                  <a:lnTo>
                    <a:pt x="166" y="47"/>
                  </a:lnTo>
                  <a:lnTo>
                    <a:pt x="168" y="47"/>
                  </a:lnTo>
                  <a:lnTo>
                    <a:pt x="171" y="51"/>
                  </a:lnTo>
                  <a:lnTo>
                    <a:pt x="171" y="51"/>
                  </a:lnTo>
                  <a:lnTo>
                    <a:pt x="178" y="52"/>
                  </a:lnTo>
                  <a:lnTo>
                    <a:pt x="178" y="52"/>
                  </a:lnTo>
                  <a:lnTo>
                    <a:pt x="191" y="59"/>
                  </a:lnTo>
                  <a:lnTo>
                    <a:pt x="198" y="63"/>
                  </a:lnTo>
                  <a:lnTo>
                    <a:pt x="203" y="68"/>
                  </a:lnTo>
                  <a:lnTo>
                    <a:pt x="203" y="68"/>
                  </a:lnTo>
                  <a:lnTo>
                    <a:pt x="210" y="76"/>
                  </a:lnTo>
                  <a:lnTo>
                    <a:pt x="215" y="88"/>
                  </a:lnTo>
                  <a:lnTo>
                    <a:pt x="217" y="98"/>
                  </a:lnTo>
                  <a:lnTo>
                    <a:pt x="217" y="110"/>
                  </a:lnTo>
                  <a:lnTo>
                    <a:pt x="217" y="110"/>
                  </a:lnTo>
                  <a:lnTo>
                    <a:pt x="223" y="108"/>
                  </a:lnTo>
                  <a:lnTo>
                    <a:pt x="230" y="110"/>
                  </a:lnTo>
                  <a:lnTo>
                    <a:pt x="243" y="111"/>
                  </a:lnTo>
                  <a:lnTo>
                    <a:pt x="243" y="111"/>
                  </a:lnTo>
                  <a:lnTo>
                    <a:pt x="248" y="111"/>
                  </a:lnTo>
                  <a:lnTo>
                    <a:pt x="252" y="111"/>
                  </a:lnTo>
                  <a:lnTo>
                    <a:pt x="255" y="111"/>
                  </a:lnTo>
                  <a:lnTo>
                    <a:pt x="255" y="111"/>
                  </a:lnTo>
                  <a:lnTo>
                    <a:pt x="257" y="115"/>
                  </a:lnTo>
                  <a:lnTo>
                    <a:pt x="259" y="116"/>
                  </a:lnTo>
                  <a:lnTo>
                    <a:pt x="259" y="123"/>
                  </a:lnTo>
                  <a:lnTo>
                    <a:pt x="259" y="123"/>
                  </a:lnTo>
                  <a:lnTo>
                    <a:pt x="260" y="133"/>
                  </a:lnTo>
                  <a:lnTo>
                    <a:pt x="262" y="138"/>
                  </a:lnTo>
                  <a:lnTo>
                    <a:pt x="262" y="141"/>
                  </a:lnTo>
                  <a:lnTo>
                    <a:pt x="262" y="141"/>
                  </a:lnTo>
                  <a:lnTo>
                    <a:pt x="260" y="146"/>
                  </a:lnTo>
                  <a:lnTo>
                    <a:pt x="260" y="146"/>
                  </a:lnTo>
                  <a:lnTo>
                    <a:pt x="260" y="148"/>
                  </a:lnTo>
                  <a:lnTo>
                    <a:pt x="260" y="150"/>
                  </a:lnTo>
                  <a:lnTo>
                    <a:pt x="260" y="150"/>
                  </a:lnTo>
                  <a:lnTo>
                    <a:pt x="259" y="152"/>
                  </a:lnTo>
                  <a:lnTo>
                    <a:pt x="257" y="152"/>
                  </a:lnTo>
                  <a:lnTo>
                    <a:pt x="255" y="150"/>
                  </a:lnTo>
                  <a:lnTo>
                    <a:pt x="255" y="150"/>
                  </a:lnTo>
                  <a:lnTo>
                    <a:pt x="252" y="152"/>
                  </a:lnTo>
                  <a:lnTo>
                    <a:pt x="245" y="152"/>
                  </a:lnTo>
                  <a:lnTo>
                    <a:pt x="240" y="150"/>
                  </a:lnTo>
                  <a:lnTo>
                    <a:pt x="238" y="148"/>
                  </a:lnTo>
                  <a:lnTo>
                    <a:pt x="238" y="146"/>
                  </a:lnTo>
                  <a:lnTo>
                    <a:pt x="238" y="146"/>
                  </a:lnTo>
                  <a:lnTo>
                    <a:pt x="238" y="146"/>
                  </a:lnTo>
                  <a:lnTo>
                    <a:pt x="240" y="145"/>
                  </a:lnTo>
                  <a:lnTo>
                    <a:pt x="243" y="143"/>
                  </a:lnTo>
                  <a:lnTo>
                    <a:pt x="243" y="143"/>
                  </a:lnTo>
                  <a:lnTo>
                    <a:pt x="243" y="143"/>
                  </a:lnTo>
                  <a:lnTo>
                    <a:pt x="242" y="141"/>
                  </a:lnTo>
                  <a:lnTo>
                    <a:pt x="242" y="141"/>
                  </a:lnTo>
                  <a:lnTo>
                    <a:pt x="240" y="136"/>
                  </a:lnTo>
                  <a:lnTo>
                    <a:pt x="238" y="133"/>
                  </a:lnTo>
                  <a:lnTo>
                    <a:pt x="238" y="133"/>
                  </a:lnTo>
                  <a:lnTo>
                    <a:pt x="220" y="141"/>
                  </a:lnTo>
                  <a:lnTo>
                    <a:pt x="210" y="145"/>
                  </a:lnTo>
                  <a:lnTo>
                    <a:pt x="200" y="146"/>
                  </a:lnTo>
                  <a:lnTo>
                    <a:pt x="200" y="146"/>
                  </a:lnTo>
                  <a:lnTo>
                    <a:pt x="195" y="145"/>
                  </a:lnTo>
                  <a:lnTo>
                    <a:pt x="188" y="143"/>
                  </a:lnTo>
                  <a:lnTo>
                    <a:pt x="188" y="143"/>
                  </a:lnTo>
                  <a:lnTo>
                    <a:pt x="185" y="140"/>
                  </a:lnTo>
                  <a:lnTo>
                    <a:pt x="185" y="140"/>
                  </a:lnTo>
                  <a:lnTo>
                    <a:pt x="176" y="143"/>
                  </a:lnTo>
                  <a:lnTo>
                    <a:pt x="173" y="141"/>
                  </a:lnTo>
                  <a:lnTo>
                    <a:pt x="170" y="140"/>
                  </a:lnTo>
                  <a:lnTo>
                    <a:pt x="170" y="140"/>
                  </a:lnTo>
                  <a:lnTo>
                    <a:pt x="165" y="148"/>
                  </a:lnTo>
                  <a:lnTo>
                    <a:pt x="161" y="150"/>
                  </a:lnTo>
                  <a:lnTo>
                    <a:pt x="156" y="152"/>
                  </a:lnTo>
                  <a:lnTo>
                    <a:pt x="156" y="152"/>
                  </a:lnTo>
                  <a:lnTo>
                    <a:pt x="146" y="155"/>
                  </a:lnTo>
                  <a:lnTo>
                    <a:pt x="141" y="155"/>
                  </a:lnTo>
                  <a:lnTo>
                    <a:pt x="138" y="153"/>
                  </a:lnTo>
                  <a:lnTo>
                    <a:pt x="138" y="153"/>
                  </a:lnTo>
                  <a:lnTo>
                    <a:pt x="134" y="152"/>
                  </a:lnTo>
                  <a:lnTo>
                    <a:pt x="131" y="152"/>
                  </a:lnTo>
                  <a:lnTo>
                    <a:pt x="131" y="152"/>
                  </a:lnTo>
                  <a:lnTo>
                    <a:pt x="129" y="150"/>
                  </a:lnTo>
                  <a:lnTo>
                    <a:pt x="126" y="148"/>
                  </a:lnTo>
                  <a:lnTo>
                    <a:pt x="126" y="148"/>
                  </a:lnTo>
                  <a:lnTo>
                    <a:pt x="123" y="148"/>
                  </a:lnTo>
                  <a:lnTo>
                    <a:pt x="123" y="148"/>
                  </a:lnTo>
                  <a:lnTo>
                    <a:pt x="121" y="146"/>
                  </a:lnTo>
                  <a:lnTo>
                    <a:pt x="121" y="146"/>
                  </a:lnTo>
                  <a:lnTo>
                    <a:pt x="123" y="143"/>
                  </a:lnTo>
                  <a:lnTo>
                    <a:pt x="124" y="141"/>
                  </a:lnTo>
                  <a:lnTo>
                    <a:pt x="129" y="140"/>
                  </a:lnTo>
                  <a:lnTo>
                    <a:pt x="129" y="140"/>
                  </a:lnTo>
                  <a:lnTo>
                    <a:pt x="126" y="135"/>
                  </a:lnTo>
                  <a:lnTo>
                    <a:pt x="124" y="130"/>
                  </a:lnTo>
                  <a:lnTo>
                    <a:pt x="124" y="123"/>
                  </a:lnTo>
                  <a:lnTo>
                    <a:pt x="126" y="118"/>
                  </a:lnTo>
                  <a:lnTo>
                    <a:pt x="126" y="118"/>
                  </a:lnTo>
                  <a:lnTo>
                    <a:pt x="109" y="111"/>
                  </a:lnTo>
                  <a:lnTo>
                    <a:pt x="109" y="111"/>
                  </a:lnTo>
                  <a:lnTo>
                    <a:pt x="107" y="120"/>
                  </a:lnTo>
                  <a:lnTo>
                    <a:pt x="106" y="128"/>
                  </a:lnTo>
                  <a:lnTo>
                    <a:pt x="102" y="136"/>
                  </a:lnTo>
                  <a:lnTo>
                    <a:pt x="99" y="143"/>
                  </a:lnTo>
                  <a:lnTo>
                    <a:pt x="99" y="143"/>
                  </a:lnTo>
                  <a:lnTo>
                    <a:pt x="96" y="150"/>
                  </a:lnTo>
                  <a:lnTo>
                    <a:pt x="92" y="153"/>
                  </a:lnTo>
                  <a:lnTo>
                    <a:pt x="92" y="153"/>
                  </a:lnTo>
                  <a:lnTo>
                    <a:pt x="91" y="155"/>
                  </a:lnTo>
                  <a:lnTo>
                    <a:pt x="89" y="157"/>
                  </a:lnTo>
                  <a:lnTo>
                    <a:pt x="89" y="157"/>
                  </a:lnTo>
                  <a:lnTo>
                    <a:pt x="86" y="160"/>
                  </a:lnTo>
                  <a:lnTo>
                    <a:pt x="81" y="160"/>
                  </a:lnTo>
                  <a:lnTo>
                    <a:pt x="71" y="162"/>
                  </a:lnTo>
                  <a:lnTo>
                    <a:pt x="71" y="162"/>
                  </a:lnTo>
                  <a:lnTo>
                    <a:pt x="65" y="162"/>
                  </a:lnTo>
                  <a:lnTo>
                    <a:pt x="65" y="162"/>
                  </a:lnTo>
                  <a:lnTo>
                    <a:pt x="64" y="162"/>
                  </a:lnTo>
                  <a:lnTo>
                    <a:pt x="64" y="160"/>
                  </a:lnTo>
                  <a:lnTo>
                    <a:pt x="64" y="160"/>
                  </a:lnTo>
                  <a:lnTo>
                    <a:pt x="59" y="160"/>
                  </a:lnTo>
                  <a:lnTo>
                    <a:pt x="59" y="160"/>
                  </a:lnTo>
                  <a:lnTo>
                    <a:pt x="54" y="160"/>
                  </a:lnTo>
                  <a:lnTo>
                    <a:pt x="50" y="160"/>
                  </a:lnTo>
                  <a:lnTo>
                    <a:pt x="49" y="158"/>
                  </a:lnTo>
                  <a:lnTo>
                    <a:pt x="49" y="158"/>
                  </a:lnTo>
                  <a:lnTo>
                    <a:pt x="54" y="155"/>
                  </a:lnTo>
                  <a:lnTo>
                    <a:pt x="60" y="152"/>
                  </a:lnTo>
                  <a:lnTo>
                    <a:pt x="60" y="152"/>
                  </a:lnTo>
                  <a:lnTo>
                    <a:pt x="65" y="150"/>
                  </a:lnTo>
                  <a:lnTo>
                    <a:pt x="72" y="146"/>
                  </a:lnTo>
                  <a:lnTo>
                    <a:pt x="72" y="146"/>
                  </a:lnTo>
                  <a:lnTo>
                    <a:pt x="74" y="145"/>
                  </a:lnTo>
                  <a:lnTo>
                    <a:pt x="77" y="145"/>
                  </a:lnTo>
                  <a:lnTo>
                    <a:pt x="77" y="145"/>
                  </a:lnTo>
                  <a:lnTo>
                    <a:pt x="77" y="141"/>
                  </a:lnTo>
                  <a:lnTo>
                    <a:pt x="79" y="138"/>
                  </a:lnTo>
                  <a:lnTo>
                    <a:pt x="79" y="138"/>
                  </a:lnTo>
                  <a:lnTo>
                    <a:pt x="81" y="131"/>
                  </a:lnTo>
                  <a:lnTo>
                    <a:pt x="82" y="123"/>
                  </a:lnTo>
                  <a:lnTo>
                    <a:pt x="82" y="123"/>
                  </a:lnTo>
                  <a:lnTo>
                    <a:pt x="82" y="115"/>
                  </a:lnTo>
                  <a:lnTo>
                    <a:pt x="86" y="106"/>
                  </a:lnTo>
                  <a:lnTo>
                    <a:pt x="86" y="106"/>
                  </a:lnTo>
                  <a:lnTo>
                    <a:pt x="86" y="103"/>
                  </a:lnTo>
                  <a:lnTo>
                    <a:pt x="86" y="101"/>
                  </a:lnTo>
                  <a:lnTo>
                    <a:pt x="81" y="98"/>
                  </a:lnTo>
                  <a:lnTo>
                    <a:pt x="81" y="98"/>
                  </a:lnTo>
                  <a:lnTo>
                    <a:pt x="72" y="111"/>
                  </a:lnTo>
                  <a:lnTo>
                    <a:pt x="64" y="123"/>
                  </a:lnTo>
                  <a:lnTo>
                    <a:pt x="64" y="123"/>
                  </a:lnTo>
                  <a:lnTo>
                    <a:pt x="54" y="133"/>
                  </a:lnTo>
                  <a:lnTo>
                    <a:pt x="54" y="133"/>
                  </a:lnTo>
                  <a:lnTo>
                    <a:pt x="45" y="141"/>
                  </a:lnTo>
                  <a:lnTo>
                    <a:pt x="40" y="143"/>
                  </a:lnTo>
                  <a:lnTo>
                    <a:pt x="35" y="145"/>
                  </a:lnTo>
                  <a:lnTo>
                    <a:pt x="35" y="145"/>
                  </a:lnTo>
                  <a:lnTo>
                    <a:pt x="34" y="146"/>
                  </a:lnTo>
                  <a:lnTo>
                    <a:pt x="30" y="148"/>
                  </a:lnTo>
                  <a:lnTo>
                    <a:pt x="30" y="148"/>
                  </a:lnTo>
                  <a:lnTo>
                    <a:pt x="25" y="148"/>
                  </a:lnTo>
                  <a:lnTo>
                    <a:pt x="20" y="146"/>
                  </a:lnTo>
                  <a:lnTo>
                    <a:pt x="20" y="146"/>
                  </a:lnTo>
                  <a:lnTo>
                    <a:pt x="15" y="146"/>
                  </a:lnTo>
                  <a:lnTo>
                    <a:pt x="12" y="146"/>
                  </a:lnTo>
                  <a:lnTo>
                    <a:pt x="12" y="146"/>
                  </a:lnTo>
                  <a:lnTo>
                    <a:pt x="10" y="148"/>
                  </a:lnTo>
                  <a:lnTo>
                    <a:pt x="7" y="148"/>
                  </a:lnTo>
                  <a:lnTo>
                    <a:pt x="2" y="148"/>
                  </a:lnTo>
                  <a:lnTo>
                    <a:pt x="2" y="148"/>
                  </a:lnTo>
                  <a:lnTo>
                    <a:pt x="0" y="148"/>
                  </a:lnTo>
                  <a:lnTo>
                    <a:pt x="0" y="146"/>
                  </a:lnTo>
                  <a:lnTo>
                    <a:pt x="2" y="145"/>
                  </a:lnTo>
                  <a:lnTo>
                    <a:pt x="10" y="140"/>
                  </a:lnTo>
                  <a:lnTo>
                    <a:pt x="10" y="140"/>
                  </a:lnTo>
                  <a:lnTo>
                    <a:pt x="15" y="138"/>
                  </a:lnTo>
                  <a:lnTo>
                    <a:pt x="20" y="136"/>
                  </a:lnTo>
                  <a:lnTo>
                    <a:pt x="20" y="136"/>
                  </a:lnTo>
                  <a:lnTo>
                    <a:pt x="24" y="135"/>
                  </a:lnTo>
                  <a:lnTo>
                    <a:pt x="27" y="135"/>
                  </a:lnTo>
                  <a:lnTo>
                    <a:pt x="27" y="135"/>
                  </a:lnTo>
                  <a:lnTo>
                    <a:pt x="29" y="131"/>
                  </a:lnTo>
                  <a:lnTo>
                    <a:pt x="32" y="130"/>
                  </a:lnTo>
                  <a:lnTo>
                    <a:pt x="32" y="130"/>
                  </a:lnTo>
                  <a:lnTo>
                    <a:pt x="35" y="123"/>
                  </a:lnTo>
                  <a:lnTo>
                    <a:pt x="39" y="118"/>
                  </a:lnTo>
                  <a:lnTo>
                    <a:pt x="39" y="118"/>
                  </a:lnTo>
                  <a:lnTo>
                    <a:pt x="44" y="111"/>
                  </a:lnTo>
                  <a:lnTo>
                    <a:pt x="49" y="105"/>
                  </a:lnTo>
                  <a:lnTo>
                    <a:pt x="49" y="105"/>
                  </a:lnTo>
                  <a:lnTo>
                    <a:pt x="57" y="96"/>
                  </a:lnTo>
                  <a:lnTo>
                    <a:pt x="60" y="89"/>
                  </a:lnTo>
                  <a:lnTo>
                    <a:pt x="60" y="84"/>
                  </a:lnTo>
                  <a:lnTo>
                    <a:pt x="60" y="84"/>
                  </a:lnTo>
                  <a:lnTo>
                    <a:pt x="59" y="86"/>
                  </a:lnTo>
                  <a:lnTo>
                    <a:pt x="55" y="88"/>
                  </a:lnTo>
                  <a:lnTo>
                    <a:pt x="55" y="88"/>
                  </a:lnTo>
                  <a:lnTo>
                    <a:pt x="52" y="86"/>
                  </a:lnTo>
                  <a:lnTo>
                    <a:pt x="52" y="86"/>
                  </a:lnTo>
                  <a:lnTo>
                    <a:pt x="50" y="84"/>
                  </a:lnTo>
                  <a:lnTo>
                    <a:pt x="49" y="83"/>
                  </a:lnTo>
                  <a:lnTo>
                    <a:pt x="49" y="83"/>
                  </a:lnTo>
                  <a:lnTo>
                    <a:pt x="47" y="83"/>
                  </a:lnTo>
                  <a:lnTo>
                    <a:pt x="45" y="83"/>
                  </a:lnTo>
                  <a:lnTo>
                    <a:pt x="40" y="79"/>
                  </a:lnTo>
                  <a:lnTo>
                    <a:pt x="40" y="79"/>
                  </a:lnTo>
                  <a:lnTo>
                    <a:pt x="37" y="76"/>
                  </a:lnTo>
                  <a:lnTo>
                    <a:pt x="37" y="74"/>
                  </a:lnTo>
                  <a:lnTo>
                    <a:pt x="37" y="74"/>
                  </a:lnTo>
                  <a:lnTo>
                    <a:pt x="35" y="71"/>
                  </a:lnTo>
                  <a:lnTo>
                    <a:pt x="34" y="68"/>
                  </a:lnTo>
                  <a:lnTo>
                    <a:pt x="34" y="68"/>
                  </a:lnTo>
                  <a:lnTo>
                    <a:pt x="34" y="69"/>
                  </a:lnTo>
                  <a:lnTo>
                    <a:pt x="34" y="69"/>
                  </a:lnTo>
                  <a:lnTo>
                    <a:pt x="34" y="69"/>
                  </a:lnTo>
                  <a:lnTo>
                    <a:pt x="32" y="69"/>
                  </a:lnTo>
                  <a:lnTo>
                    <a:pt x="32" y="69"/>
                  </a:lnTo>
                  <a:lnTo>
                    <a:pt x="34" y="68"/>
                  </a:lnTo>
                  <a:lnTo>
                    <a:pt x="34" y="68"/>
                  </a:lnTo>
                  <a:lnTo>
                    <a:pt x="32" y="69"/>
                  </a:lnTo>
                  <a:lnTo>
                    <a:pt x="32" y="69"/>
                  </a:lnTo>
                  <a:lnTo>
                    <a:pt x="34" y="68"/>
                  </a:lnTo>
                  <a:lnTo>
                    <a:pt x="34" y="68"/>
                  </a:lnTo>
                  <a:lnTo>
                    <a:pt x="27" y="66"/>
                  </a:lnTo>
                  <a:lnTo>
                    <a:pt x="22" y="61"/>
                  </a:lnTo>
                  <a:lnTo>
                    <a:pt x="22" y="61"/>
                  </a:lnTo>
                  <a:lnTo>
                    <a:pt x="20" y="57"/>
                  </a:lnTo>
                  <a:lnTo>
                    <a:pt x="18" y="54"/>
                  </a:lnTo>
                  <a:lnTo>
                    <a:pt x="17" y="49"/>
                  </a:lnTo>
                  <a:lnTo>
                    <a:pt x="15" y="46"/>
                  </a:lnTo>
                  <a:lnTo>
                    <a:pt x="15" y="46"/>
                  </a:lnTo>
                  <a:lnTo>
                    <a:pt x="15" y="47"/>
                  </a:lnTo>
                  <a:lnTo>
                    <a:pt x="15" y="47"/>
                  </a:lnTo>
                  <a:lnTo>
                    <a:pt x="15" y="39"/>
                  </a:lnTo>
                  <a:lnTo>
                    <a:pt x="17" y="32"/>
                  </a:lnTo>
                  <a:lnTo>
                    <a:pt x="18" y="26"/>
                  </a:lnTo>
                  <a:lnTo>
                    <a:pt x="24" y="19"/>
                  </a:lnTo>
                  <a:lnTo>
                    <a:pt x="24" y="19"/>
                  </a:lnTo>
                  <a:lnTo>
                    <a:pt x="22" y="19"/>
                  </a:lnTo>
                  <a:close/>
                  <a:moveTo>
                    <a:pt x="76" y="12"/>
                  </a:moveTo>
                  <a:lnTo>
                    <a:pt x="76" y="12"/>
                  </a:lnTo>
                  <a:lnTo>
                    <a:pt x="77" y="16"/>
                  </a:lnTo>
                  <a:lnTo>
                    <a:pt x="77" y="16"/>
                  </a:lnTo>
                  <a:lnTo>
                    <a:pt x="77" y="12"/>
                  </a:lnTo>
                  <a:lnTo>
                    <a:pt x="77" y="12"/>
                  </a:lnTo>
                  <a:lnTo>
                    <a:pt x="77" y="14"/>
                  </a:lnTo>
                  <a:lnTo>
                    <a:pt x="77" y="14"/>
                  </a:lnTo>
                  <a:lnTo>
                    <a:pt x="76" y="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  <a:effectLst>
              <a:outerShdw blurRad="76200" dir="18900000" sy="23000" kx="-1200000" algn="bl" rotWithShape="0">
                <a:prstClr val="black">
                  <a:alpha val="20000"/>
                </a:prst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Calibri" pitchFamily="34" charset="0"/>
              </a:endParaRPr>
            </a:p>
          </p:txBody>
        </p:sp>
        <p:sp>
          <p:nvSpPr>
            <p:cNvPr id="16" name="Freeform 436"/>
            <p:cNvSpPr>
              <a:spLocks/>
            </p:cNvSpPr>
            <p:nvPr/>
          </p:nvSpPr>
          <p:spPr bwMode="auto">
            <a:xfrm>
              <a:off x="1905000" y="3475037"/>
              <a:ext cx="1555750" cy="1935163"/>
            </a:xfrm>
            <a:custGeom>
              <a:avLst/>
              <a:gdLst/>
              <a:ahLst/>
              <a:cxnLst>
                <a:cxn ang="0">
                  <a:pos x="17" y="32"/>
                </a:cxn>
                <a:cxn ang="0">
                  <a:pos x="16" y="27"/>
                </a:cxn>
                <a:cxn ang="0">
                  <a:pos x="0" y="20"/>
                </a:cxn>
                <a:cxn ang="0">
                  <a:pos x="16" y="18"/>
                </a:cxn>
                <a:cxn ang="0">
                  <a:pos x="2" y="8"/>
                </a:cxn>
                <a:cxn ang="0">
                  <a:pos x="12" y="5"/>
                </a:cxn>
                <a:cxn ang="0">
                  <a:pos x="19" y="6"/>
                </a:cxn>
                <a:cxn ang="0">
                  <a:pos x="26" y="6"/>
                </a:cxn>
                <a:cxn ang="0">
                  <a:pos x="39" y="18"/>
                </a:cxn>
                <a:cxn ang="0">
                  <a:pos x="46" y="20"/>
                </a:cxn>
                <a:cxn ang="0">
                  <a:pos x="56" y="27"/>
                </a:cxn>
                <a:cxn ang="0">
                  <a:pos x="96" y="43"/>
                </a:cxn>
                <a:cxn ang="0">
                  <a:pos x="108" y="52"/>
                </a:cxn>
                <a:cxn ang="0">
                  <a:pos x="116" y="53"/>
                </a:cxn>
                <a:cxn ang="0">
                  <a:pos x="145" y="52"/>
                </a:cxn>
                <a:cxn ang="0">
                  <a:pos x="153" y="48"/>
                </a:cxn>
                <a:cxn ang="0">
                  <a:pos x="150" y="25"/>
                </a:cxn>
                <a:cxn ang="0">
                  <a:pos x="163" y="5"/>
                </a:cxn>
                <a:cxn ang="0">
                  <a:pos x="185" y="3"/>
                </a:cxn>
                <a:cxn ang="0">
                  <a:pos x="195" y="8"/>
                </a:cxn>
                <a:cxn ang="0">
                  <a:pos x="200" y="32"/>
                </a:cxn>
                <a:cxn ang="0">
                  <a:pos x="198" y="52"/>
                </a:cxn>
                <a:cxn ang="0">
                  <a:pos x="198" y="60"/>
                </a:cxn>
                <a:cxn ang="0">
                  <a:pos x="220" y="67"/>
                </a:cxn>
                <a:cxn ang="0">
                  <a:pos x="244" y="65"/>
                </a:cxn>
                <a:cxn ang="0">
                  <a:pos x="262" y="57"/>
                </a:cxn>
                <a:cxn ang="0">
                  <a:pos x="298" y="45"/>
                </a:cxn>
                <a:cxn ang="0">
                  <a:pos x="311" y="33"/>
                </a:cxn>
                <a:cxn ang="0">
                  <a:pos x="323" y="32"/>
                </a:cxn>
                <a:cxn ang="0">
                  <a:pos x="324" y="35"/>
                </a:cxn>
                <a:cxn ang="0">
                  <a:pos x="334" y="32"/>
                </a:cxn>
                <a:cxn ang="0">
                  <a:pos x="333" y="38"/>
                </a:cxn>
                <a:cxn ang="0">
                  <a:pos x="324" y="48"/>
                </a:cxn>
                <a:cxn ang="0">
                  <a:pos x="299" y="58"/>
                </a:cxn>
                <a:cxn ang="0">
                  <a:pos x="242" y="94"/>
                </a:cxn>
                <a:cxn ang="0">
                  <a:pos x="217" y="116"/>
                </a:cxn>
                <a:cxn ang="0">
                  <a:pos x="205" y="157"/>
                </a:cxn>
                <a:cxn ang="0">
                  <a:pos x="202" y="203"/>
                </a:cxn>
                <a:cxn ang="0">
                  <a:pos x="195" y="226"/>
                </a:cxn>
                <a:cxn ang="0">
                  <a:pos x="183" y="255"/>
                </a:cxn>
                <a:cxn ang="0">
                  <a:pos x="175" y="283"/>
                </a:cxn>
                <a:cxn ang="0">
                  <a:pos x="168" y="320"/>
                </a:cxn>
                <a:cxn ang="0">
                  <a:pos x="163" y="335"/>
                </a:cxn>
                <a:cxn ang="0">
                  <a:pos x="165" y="351"/>
                </a:cxn>
                <a:cxn ang="0">
                  <a:pos x="153" y="386"/>
                </a:cxn>
                <a:cxn ang="0">
                  <a:pos x="135" y="377"/>
                </a:cxn>
                <a:cxn ang="0">
                  <a:pos x="128" y="349"/>
                </a:cxn>
                <a:cxn ang="0">
                  <a:pos x="135" y="320"/>
                </a:cxn>
                <a:cxn ang="0">
                  <a:pos x="123" y="322"/>
                </a:cxn>
                <a:cxn ang="0">
                  <a:pos x="128" y="315"/>
                </a:cxn>
                <a:cxn ang="0">
                  <a:pos x="130" y="283"/>
                </a:cxn>
                <a:cxn ang="0">
                  <a:pos x="125" y="262"/>
                </a:cxn>
                <a:cxn ang="0">
                  <a:pos x="128" y="236"/>
                </a:cxn>
                <a:cxn ang="0">
                  <a:pos x="128" y="220"/>
                </a:cxn>
                <a:cxn ang="0">
                  <a:pos x="118" y="191"/>
                </a:cxn>
                <a:cxn ang="0">
                  <a:pos x="116" y="163"/>
                </a:cxn>
                <a:cxn ang="0">
                  <a:pos x="115" y="107"/>
                </a:cxn>
                <a:cxn ang="0">
                  <a:pos x="78" y="65"/>
                </a:cxn>
                <a:cxn ang="0">
                  <a:pos x="36" y="37"/>
                </a:cxn>
              </a:cxnLst>
              <a:rect l="0" t="0" r="r" b="b"/>
              <a:pathLst>
                <a:path w="334" h="388">
                  <a:moveTo>
                    <a:pt x="31" y="32"/>
                  </a:moveTo>
                  <a:lnTo>
                    <a:pt x="31" y="32"/>
                  </a:lnTo>
                  <a:lnTo>
                    <a:pt x="24" y="30"/>
                  </a:lnTo>
                  <a:lnTo>
                    <a:pt x="19" y="30"/>
                  </a:lnTo>
                  <a:lnTo>
                    <a:pt x="17" y="32"/>
                  </a:lnTo>
                  <a:lnTo>
                    <a:pt x="17" y="32"/>
                  </a:lnTo>
                  <a:lnTo>
                    <a:pt x="12" y="33"/>
                  </a:lnTo>
                  <a:lnTo>
                    <a:pt x="9" y="33"/>
                  </a:lnTo>
                  <a:lnTo>
                    <a:pt x="9" y="33"/>
                  </a:lnTo>
                  <a:lnTo>
                    <a:pt x="9" y="32"/>
                  </a:lnTo>
                  <a:lnTo>
                    <a:pt x="10" y="30"/>
                  </a:lnTo>
                  <a:lnTo>
                    <a:pt x="16" y="27"/>
                  </a:lnTo>
                  <a:lnTo>
                    <a:pt x="16" y="27"/>
                  </a:lnTo>
                  <a:lnTo>
                    <a:pt x="17" y="25"/>
                  </a:lnTo>
                  <a:lnTo>
                    <a:pt x="17" y="23"/>
                  </a:lnTo>
                  <a:lnTo>
                    <a:pt x="10" y="21"/>
                  </a:lnTo>
                  <a:lnTo>
                    <a:pt x="4" y="21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18"/>
                  </a:lnTo>
                  <a:lnTo>
                    <a:pt x="2" y="18"/>
                  </a:lnTo>
                  <a:lnTo>
                    <a:pt x="7" y="18"/>
                  </a:lnTo>
                  <a:lnTo>
                    <a:pt x="16" y="18"/>
                  </a:lnTo>
                  <a:lnTo>
                    <a:pt x="16" y="18"/>
                  </a:lnTo>
                  <a:lnTo>
                    <a:pt x="14" y="15"/>
                  </a:lnTo>
                  <a:lnTo>
                    <a:pt x="10" y="13"/>
                  </a:lnTo>
                  <a:lnTo>
                    <a:pt x="5" y="11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2" y="8"/>
                  </a:lnTo>
                  <a:lnTo>
                    <a:pt x="4" y="8"/>
                  </a:lnTo>
                  <a:lnTo>
                    <a:pt x="7" y="8"/>
                  </a:lnTo>
                  <a:lnTo>
                    <a:pt x="14" y="10"/>
                  </a:lnTo>
                  <a:lnTo>
                    <a:pt x="16" y="10"/>
                  </a:lnTo>
                  <a:lnTo>
                    <a:pt x="16" y="10"/>
                  </a:lnTo>
                  <a:lnTo>
                    <a:pt x="12" y="5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4" y="1"/>
                  </a:lnTo>
                  <a:lnTo>
                    <a:pt x="19" y="6"/>
                  </a:lnTo>
                  <a:lnTo>
                    <a:pt x="24" y="11"/>
                  </a:lnTo>
                  <a:lnTo>
                    <a:pt x="26" y="13"/>
                  </a:lnTo>
                  <a:lnTo>
                    <a:pt x="27" y="13"/>
                  </a:lnTo>
                  <a:lnTo>
                    <a:pt x="27" y="13"/>
                  </a:lnTo>
                  <a:lnTo>
                    <a:pt x="27" y="10"/>
                  </a:lnTo>
                  <a:lnTo>
                    <a:pt x="26" y="6"/>
                  </a:lnTo>
                  <a:lnTo>
                    <a:pt x="26" y="3"/>
                  </a:lnTo>
                  <a:lnTo>
                    <a:pt x="27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32" y="10"/>
                  </a:lnTo>
                  <a:lnTo>
                    <a:pt x="39" y="18"/>
                  </a:lnTo>
                  <a:lnTo>
                    <a:pt x="39" y="18"/>
                  </a:lnTo>
                  <a:lnTo>
                    <a:pt x="41" y="18"/>
                  </a:lnTo>
                  <a:lnTo>
                    <a:pt x="41" y="16"/>
                  </a:lnTo>
                  <a:lnTo>
                    <a:pt x="42" y="16"/>
                  </a:lnTo>
                  <a:lnTo>
                    <a:pt x="42" y="16"/>
                  </a:lnTo>
                  <a:lnTo>
                    <a:pt x="46" y="20"/>
                  </a:lnTo>
                  <a:lnTo>
                    <a:pt x="47" y="21"/>
                  </a:lnTo>
                  <a:lnTo>
                    <a:pt x="51" y="21"/>
                  </a:lnTo>
                  <a:lnTo>
                    <a:pt x="51" y="21"/>
                  </a:lnTo>
                  <a:lnTo>
                    <a:pt x="52" y="21"/>
                  </a:lnTo>
                  <a:lnTo>
                    <a:pt x="54" y="23"/>
                  </a:lnTo>
                  <a:lnTo>
                    <a:pt x="56" y="27"/>
                  </a:lnTo>
                  <a:lnTo>
                    <a:pt x="56" y="27"/>
                  </a:lnTo>
                  <a:lnTo>
                    <a:pt x="71" y="32"/>
                  </a:lnTo>
                  <a:lnTo>
                    <a:pt x="71" y="32"/>
                  </a:lnTo>
                  <a:lnTo>
                    <a:pt x="89" y="40"/>
                  </a:lnTo>
                  <a:lnTo>
                    <a:pt x="89" y="40"/>
                  </a:lnTo>
                  <a:lnTo>
                    <a:pt x="96" y="43"/>
                  </a:lnTo>
                  <a:lnTo>
                    <a:pt x="103" y="45"/>
                  </a:lnTo>
                  <a:lnTo>
                    <a:pt x="103" y="45"/>
                  </a:lnTo>
                  <a:lnTo>
                    <a:pt x="104" y="47"/>
                  </a:lnTo>
                  <a:lnTo>
                    <a:pt x="106" y="50"/>
                  </a:lnTo>
                  <a:lnTo>
                    <a:pt x="106" y="50"/>
                  </a:lnTo>
                  <a:lnTo>
                    <a:pt x="108" y="52"/>
                  </a:lnTo>
                  <a:lnTo>
                    <a:pt x="110" y="52"/>
                  </a:lnTo>
                  <a:lnTo>
                    <a:pt x="111" y="52"/>
                  </a:lnTo>
                  <a:lnTo>
                    <a:pt x="113" y="52"/>
                  </a:lnTo>
                  <a:lnTo>
                    <a:pt x="113" y="52"/>
                  </a:lnTo>
                  <a:lnTo>
                    <a:pt x="115" y="53"/>
                  </a:lnTo>
                  <a:lnTo>
                    <a:pt x="116" y="53"/>
                  </a:lnTo>
                  <a:lnTo>
                    <a:pt x="121" y="53"/>
                  </a:lnTo>
                  <a:lnTo>
                    <a:pt x="126" y="52"/>
                  </a:lnTo>
                  <a:lnTo>
                    <a:pt x="131" y="52"/>
                  </a:lnTo>
                  <a:lnTo>
                    <a:pt x="131" y="52"/>
                  </a:lnTo>
                  <a:lnTo>
                    <a:pt x="138" y="52"/>
                  </a:lnTo>
                  <a:lnTo>
                    <a:pt x="145" y="52"/>
                  </a:lnTo>
                  <a:lnTo>
                    <a:pt x="145" y="52"/>
                  </a:lnTo>
                  <a:lnTo>
                    <a:pt x="148" y="53"/>
                  </a:lnTo>
                  <a:lnTo>
                    <a:pt x="151" y="55"/>
                  </a:lnTo>
                  <a:lnTo>
                    <a:pt x="158" y="60"/>
                  </a:lnTo>
                  <a:lnTo>
                    <a:pt x="158" y="60"/>
                  </a:lnTo>
                  <a:lnTo>
                    <a:pt x="153" y="48"/>
                  </a:lnTo>
                  <a:lnTo>
                    <a:pt x="151" y="42"/>
                  </a:lnTo>
                  <a:lnTo>
                    <a:pt x="151" y="40"/>
                  </a:lnTo>
                  <a:lnTo>
                    <a:pt x="151" y="40"/>
                  </a:lnTo>
                  <a:lnTo>
                    <a:pt x="151" y="40"/>
                  </a:lnTo>
                  <a:lnTo>
                    <a:pt x="150" y="30"/>
                  </a:lnTo>
                  <a:lnTo>
                    <a:pt x="150" y="25"/>
                  </a:lnTo>
                  <a:lnTo>
                    <a:pt x="151" y="21"/>
                  </a:lnTo>
                  <a:lnTo>
                    <a:pt x="151" y="21"/>
                  </a:lnTo>
                  <a:lnTo>
                    <a:pt x="155" y="13"/>
                  </a:lnTo>
                  <a:lnTo>
                    <a:pt x="162" y="6"/>
                  </a:lnTo>
                  <a:lnTo>
                    <a:pt x="162" y="6"/>
                  </a:lnTo>
                  <a:lnTo>
                    <a:pt x="163" y="5"/>
                  </a:lnTo>
                  <a:lnTo>
                    <a:pt x="167" y="3"/>
                  </a:lnTo>
                  <a:lnTo>
                    <a:pt x="173" y="1"/>
                  </a:lnTo>
                  <a:lnTo>
                    <a:pt x="187" y="3"/>
                  </a:lnTo>
                  <a:lnTo>
                    <a:pt x="187" y="3"/>
                  </a:lnTo>
                  <a:lnTo>
                    <a:pt x="185" y="3"/>
                  </a:lnTo>
                  <a:lnTo>
                    <a:pt x="185" y="3"/>
                  </a:lnTo>
                  <a:lnTo>
                    <a:pt x="192" y="5"/>
                  </a:lnTo>
                  <a:lnTo>
                    <a:pt x="192" y="5"/>
                  </a:lnTo>
                  <a:lnTo>
                    <a:pt x="192" y="5"/>
                  </a:lnTo>
                  <a:lnTo>
                    <a:pt x="195" y="8"/>
                  </a:lnTo>
                  <a:lnTo>
                    <a:pt x="195" y="8"/>
                  </a:lnTo>
                  <a:lnTo>
                    <a:pt x="195" y="8"/>
                  </a:lnTo>
                  <a:lnTo>
                    <a:pt x="195" y="10"/>
                  </a:lnTo>
                  <a:lnTo>
                    <a:pt x="195" y="10"/>
                  </a:lnTo>
                  <a:lnTo>
                    <a:pt x="198" y="16"/>
                  </a:lnTo>
                  <a:lnTo>
                    <a:pt x="200" y="23"/>
                  </a:lnTo>
                  <a:lnTo>
                    <a:pt x="200" y="23"/>
                  </a:lnTo>
                  <a:lnTo>
                    <a:pt x="200" y="32"/>
                  </a:lnTo>
                  <a:lnTo>
                    <a:pt x="198" y="38"/>
                  </a:lnTo>
                  <a:lnTo>
                    <a:pt x="198" y="38"/>
                  </a:lnTo>
                  <a:lnTo>
                    <a:pt x="200" y="38"/>
                  </a:lnTo>
                  <a:lnTo>
                    <a:pt x="200" y="40"/>
                  </a:lnTo>
                  <a:lnTo>
                    <a:pt x="200" y="45"/>
                  </a:lnTo>
                  <a:lnTo>
                    <a:pt x="198" y="52"/>
                  </a:lnTo>
                  <a:lnTo>
                    <a:pt x="197" y="53"/>
                  </a:lnTo>
                  <a:lnTo>
                    <a:pt x="193" y="53"/>
                  </a:lnTo>
                  <a:lnTo>
                    <a:pt x="193" y="53"/>
                  </a:lnTo>
                  <a:lnTo>
                    <a:pt x="190" y="62"/>
                  </a:lnTo>
                  <a:lnTo>
                    <a:pt x="190" y="62"/>
                  </a:lnTo>
                  <a:lnTo>
                    <a:pt x="198" y="60"/>
                  </a:lnTo>
                  <a:lnTo>
                    <a:pt x="207" y="62"/>
                  </a:lnTo>
                  <a:lnTo>
                    <a:pt x="207" y="62"/>
                  </a:lnTo>
                  <a:lnTo>
                    <a:pt x="212" y="63"/>
                  </a:lnTo>
                  <a:lnTo>
                    <a:pt x="215" y="67"/>
                  </a:lnTo>
                  <a:lnTo>
                    <a:pt x="215" y="67"/>
                  </a:lnTo>
                  <a:lnTo>
                    <a:pt x="220" y="67"/>
                  </a:lnTo>
                  <a:lnTo>
                    <a:pt x="224" y="67"/>
                  </a:lnTo>
                  <a:lnTo>
                    <a:pt x="224" y="67"/>
                  </a:lnTo>
                  <a:lnTo>
                    <a:pt x="230" y="69"/>
                  </a:lnTo>
                  <a:lnTo>
                    <a:pt x="235" y="67"/>
                  </a:lnTo>
                  <a:lnTo>
                    <a:pt x="235" y="67"/>
                  </a:lnTo>
                  <a:lnTo>
                    <a:pt x="244" y="65"/>
                  </a:lnTo>
                  <a:lnTo>
                    <a:pt x="244" y="65"/>
                  </a:lnTo>
                  <a:lnTo>
                    <a:pt x="251" y="63"/>
                  </a:lnTo>
                  <a:lnTo>
                    <a:pt x="256" y="60"/>
                  </a:lnTo>
                  <a:lnTo>
                    <a:pt x="256" y="60"/>
                  </a:lnTo>
                  <a:lnTo>
                    <a:pt x="259" y="58"/>
                  </a:lnTo>
                  <a:lnTo>
                    <a:pt x="262" y="57"/>
                  </a:lnTo>
                  <a:lnTo>
                    <a:pt x="267" y="55"/>
                  </a:lnTo>
                  <a:lnTo>
                    <a:pt x="272" y="53"/>
                  </a:lnTo>
                  <a:lnTo>
                    <a:pt x="272" y="53"/>
                  </a:lnTo>
                  <a:lnTo>
                    <a:pt x="286" y="47"/>
                  </a:lnTo>
                  <a:lnTo>
                    <a:pt x="294" y="45"/>
                  </a:lnTo>
                  <a:lnTo>
                    <a:pt x="298" y="45"/>
                  </a:lnTo>
                  <a:lnTo>
                    <a:pt x="299" y="45"/>
                  </a:lnTo>
                  <a:lnTo>
                    <a:pt x="299" y="45"/>
                  </a:lnTo>
                  <a:lnTo>
                    <a:pt x="308" y="40"/>
                  </a:lnTo>
                  <a:lnTo>
                    <a:pt x="309" y="37"/>
                  </a:lnTo>
                  <a:lnTo>
                    <a:pt x="311" y="33"/>
                  </a:lnTo>
                  <a:lnTo>
                    <a:pt x="311" y="33"/>
                  </a:lnTo>
                  <a:lnTo>
                    <a:pt x="313" y="30"/>
                  </a:lnTo>
                  <a:lnTo>
                    <a:pt x="314" y="32"/>
                  </a:lnTo>
                  <a:lnTo>
                    <a:pt x="314" y="38"/>
                  </a:lnTo>
                  <a:lnTo>
                    <a:pt x="314" y="38"/>
                  </a:lnTo>
                  <a:lnTo>
                    <a:pt x="318" y="35"/>
                  </a:lnTo>
                  <a:lnTo>
                    <a:pt x="323" y="32"/>
                  </a:lnTo>
                  <a:lnTo>
                    <a:pt x="326" y="27"/>
                  </a:lnTo>
                  <a:lnTo>
                    <a:pt x="329" y="27"/>
                  </a:lnTo>
                  <a:lnTo>
                    <a:pt x="329" y="27"/>
                  </a:lnTo>
                  <a:lnTo>
                    <a:pt x="329" y="28"/>
                  </a:lnTo>
                  <a:lnTo>
                    <a:pt x="328" y="32"/>
                  </a:lnTo>
                  <a:lnTo>
                    <a:pt x="324" y="35"/>
                  </a:lnTo>
                  <a:lnTo>
                    <a:pt x="324" y="35"/>
                  </a:lnTo>
                  <a:lnTo>
                    <a:pt x="329" y="32"/>
                  </a:lnTo>
                  <a:lnTo>
                    <a:pt x="333" y="30"/>
                  </a:lnTo>
                  <a:lnTo>
                    <a:pt x="334" y="30"/>
                  </a:lnTo>
                  <a:lnTo>
                    <a:pt x="334" y="30"/>
                  </a:lnTo>
                  <a:lnTo>
                    <a:pt x="334" y="32"/>
                  </a:lnTo>
                  <a:lnTo>
                    <a:pt x="333" y="35"/>
                  </a:lnTo>
                  <a:lnTo>
                    <a:pt x="328" y="38"/>
                  </a:lnTo>
                  <a:lnTo>
                    <a:pt x="328" y="38"/>
                  </a:lnTo>
                  <a:lnTo>
                    <a:pt x="333" y="37"/>
                  </a:lnTo>
                  <a:lnTo>
                    <a:pt x="333" y="37"/>
                  </a:lnTo>
                  <a:lnTo>
                    <a:pt x="333" y="38"/>
                  </a:lnTo>
                  <a:lnTo>
                    <a:pt x="331" y="40"/>
                  </a:lnTo>
                  <a:lnTo>
                    <a:pt x="326" y="43"/>
                  </a:lnTo>
                  <a:lnTo>
                    <a:pt x="321" y="47"/>
                  </a:lnTo>
                  <a:lnTo>
                    <a:pt x="323" y="48"/>
                  </a:lnTo>
                  <a:lnTo>
                    <a:pt x="324" y="48"/>
                  </a:lnTo>
                  <a:lnTo>
                    <a:pt x="324" y="48"/>
                  </a:lnTo>
                  <a:lnTo>
                    <a:pt x="329" y="50"/>
                  </a:lnTo>
                  <a:lnTo>
                    <a:pt x="326" y="52"/>
                  </a:lnTo>
                  <a:lnTo>
                    <a:pt x="316" y="53"/>
                  </a:lnTo>
                  <a:lnTo>
                    <a:pt x="316" y="53"/>
                  </a:lnTo>
                  <a:lnTo>
                    <a:pt x="308" y="55"/>
                  </a:lnTo>
                  <a:lnTo>
                    <a:pt x="299" y="58"/>
                  </a:lnTo>
                  <a:lnTo>
                    <a:pt x="284" y="69"/>
                  </a:lnTo>
                  <a:lnTo>
                    <a:pt x="284" y="69"/>
                  </a:lnTo>
                  <a:lnTo>
                    <a:pt x="262" y="80"/>
                  </a:lnTo>
                  <a:lnTo>
                    <a:pt x="252" y="87"/>
                  </a:lnTo>
                  <a:lnTo>
                    <a:pt x="242" y="94"/>
                  </a:lnTo>
                  <a:lnTo>
                    <a:pt x="242" y="94"/>
                  </a:lnTo>
                  <a:lnTo>
                    <a:pt x="230" y="104"/>
                  </a:lnTo>
                  <a:lnTo>
                    <a:pt x="230" y="104"/>
                  </a:lnTo>
                  <a:lnTo>
                    <a:pt x="224" y="107"/>
                  </a:lnTo>
                  <a:lnTo>
                    <a:pt x="219" y="110"/>
                  </a:lnTo>
                  <a:lnTo>
                    <a:pt x="219" y="110"/>
                  </a:lnTo>
                  <a:lnTo>
                    <a:pt x="217" y="116"/>
                  </a:lnTo>
                  <a:lnTo>
                    <a:pt x="215" y="122"/>
                  </a:lnTo>
                  <a:lnTo>
                    <a:pt x="212" y="134"/>
                  </a:lnTo>
                  <a:lnTo>
                    <a:pt x="212" y="134"/>
                  </a:lnTo>
                  <a:lnTo>
                    <a:pt x="209" y="146"/>
                  </a:lnTo>
                  <a:lnTo>
                    <a:pt x="207" y="152"/>
                  </a:lnTo>
                  <a:lnTo>
                    <a:pt x="205" y="157"/>
                  </a:lnTo>
                  <a:lnTo>
                    <a:pt x="205" y="157"/>
                  </a:lnTo>
                  <a:lnTo>
                    <a:pt x="205" y="184"/>
                  </a:lnTo>
                  <a:lnTo>
                    <a:pt x="205" y="184"/>
                  </a:lnTo>
                  <a:lnTo>
                    <a:pt x="205" y="194"/>
                  </a:lnTo>
                  <a:lnTo>
                    <a:pt x="204" y="199"/>
                  </a:lnTo>
                  <a:lnTo>
                    <a:pt x="202" y="203"/>
                  </a:lnTo>
                  <a:lnTo>
                    <a:pt x="202" y="203"/>
                  </a:lnTo>
                  <a:lnTo>
                    <a:pt x="198" y="206"/>
                  </a:lnTo>
                  <a:lnTo>
                    <a:pt x="197" y="211"/>
                  </a:lnTo>
                  <a:lnTo>
                    <a:pt x="195" y="220"/>
                  </a:lnTo>
                  <a:lnTo>
                    <a:pt x="195" y="220"/>
                  </a:lnTo>
                  <a:lnTo>
                    <a:pt x="195" y="226"/>
                  </a:lnTo>
                  <a:lnTo>
                    <a:pt x="192" y="231"/>
                  </a:lnTo>
                  <a:lnTo>
                    <a:pt x="185" y="241"/>
                  </a:lnTo>
                  <a:lnTo>
                    <a:pt x="185" y="241"/>
                  </a:lnTo>
                  <a:lnTo>
                    <a:pt x="183" y="248"/>
                  </a:lnTo>
                  <a:lnTo>
                    <a:pt x="183" y="255"/>
                  </a:lnTo>
                  <a:lnTo>
                    <a:pt x="183" y="255"/>
                  </a:lnTo>
                  <a:lnTo>
                    <a:pt x="185" y="263"/>
                  </a:lnTo>
                  <a:lnTo>
                    <a:pt x="185" y="268"/>
                  </a:lnTo>
                  <a:lnTo>
                    <a:pt x="182" y="272"/>
                  </a:lnTo>
                  <a:lnTo>
                    <a:pt x="182" y="272"/>
                  </a:lnTo>
                  <a:lnTo>
                    <a:pt x="178" y="277"/>
                  </a:lnTo>
                  <a:lnTo>
                    <a:pt x="175" y="283"/>
                  </a:lnTo>
                  <a:lnTo>
                    <a:pt x="175" y="290"/>
                  </a:lnTo>
                  <a:lnTo>
                    <a:pt x="175" y="295"/>
                  </a:lnTo>
                  <a:lnTo>
                    <a:pt x="175" y="295"/>
                  </a:lnTo>
                  <a:lnTo>
                    <a:pt x="177" y="302"/>
                  </a:lnTo>
                  <a:lnTo>
                    <a:pt x="175" y="307"/>
                  </a:lnTo>
                  <a:lnTo>
                    <a:pt x="168" y="320"/>
                  </a:lnTo>
                  <a:lnTo>
                    <a:pt x="168" y="320"/>
                  </a:lnTo>
                  <a:lnTo>
                    <a:pt x="165" y="325"/>
                  </a:lnTo>
                  <a:lnTo>
                    <a:pt x="163" y="332"/>
                  </a:lnTo>
                  <a:lnTo>
                    <a:pt x="163" y="332"/>
                  </a:lnTo>
                  <a:lnTo>
                    <a:pt x="163" y="334"/>
                  </a:lnTo>
                  <a:lnTo>
                    <a:pt x="163" y="335"/>
                  </a:lnTo>
                  <a:lnTo>
                    <a:pt x="163" y="335"/>
                  </a:lnTo>
                  <a:lnTo>
                    <a:pt x="167" y="337"/>
                  </a:lnTo>
                  <a:lnTo>
                    <a:pt x="167" y="339"/>
                  </a:lnTo>
                  <a:lnTo>
                    <a:pt x="165" y="344"/>
                  </a:lnTo>
                  <a:lnTo>
                    <a:pt x="165" y="344"/>
                  </a:lnTo>
                  <a:lnTo>
                    <a:pt x="165" y="351"/>
                  </a:lnTo>
                  <a:lnTo>
                    <a:pt x="165" y="357"/>
                  </a:lnTo>
                  <a:lnTo>
                    <a:pt x="162" y="371"/>
                  </a:lnTo>
                  <a:lnTo>
                    <a:pt x="162" y="371"/>
                  </a:lnTo>
                  <a:lnTo>
                    <a:pt x="162" y="377"/>
                  </a:lnTo>
                  <a:lnTo>
                    <a:pt x="158" y="382"/>
                  </a:lnTo>
                  <a:lnTo>
                    <a:pt x="153" y="386"/>
                  </a:lnTo>
                  <a:lnTo>
                    <a:pt x="148" y="388"/>
                  </a:lnTo>
                  <a:lnTo>
                    <a:pt x="143" y="388"/>
                  </a:lnTo>
                  <a:lnTo>
                    <a:pt x="138" y="388"/>
                  </a:lnTo>
                  <a:lnTo>
                    <a:pt x="135" y="384"/>
                  </a:lnTo>
                  <a:lnTo>
                    <a:pt x="135" y="377"/>
                  </a:lnTo>
                  <a:lnTo>
                    <a:pt x="135" y="377"/>
                  </a:lnTo>
                  <a:lnTo>
                    <a:pt x="138" y="366"/>
                  </a:lnTo>
                  <a:lnTo>
                    <a:pt x="141" y="352"/>
                  </a:lnTo>
                  <a:lnTo>
                    <a:pt x="141" y="352"/>
                  </a:lnTo>
                  <a:lnTo>
                    <a:pt x="135" y="352"/>
                  </a:lnTo>
                  <a:lnTo>
                    <a:pt x="130" y="351"/>
                  </a:lnTo>
                  <a:lnTo>
                    <a:pt x="128" y="349"/>
                  </a:lnTo>
                  <a:lnTo>
                    <a:pt x="128" y="349"/>
                  </a:lnTo>
                  <a:lnTo>
                    <a:pt x="128" y="344"/>
                  </a:lnTo>
                  <a:lnTo>
                    <a:pt x="128" y="339"/>
                  </a:lnTo>
                  <a:lnTo>
                    <a:pt x="128" y="339"/>
                  </a:lnTo>
                  <a:lnTo>
                    <a:pt x="135" y="320"/>
                  </a:lnTo>
                  <a:lnTo>
                    <a:pt x="135" y="320"/>
                  </a:lnTo>
                  <a:lnTo>
                    <a:pt x="130" y="322"/>
                  </a:lnTo>
                  <a:lnTo>
                    <a:pt x="126" y="324"/>
                  </a:lnTo>
                  <a:lnTo>
                    <a:pt x="126" y="324"/>
                  </a:lnTo>
                  <a:lnTo>
                    <a:pt x="123" y="324"/>
                  </a:lnTo>
                  <a:lnTo>
                    <a:pt x="123" y="324"/>
                  </a:lnTo>
                  <a:lnTo>
                    <a:pt x="123" y="322"/>
                  </a:lnTo>
                  <a:lnTo>
                    <a:pt x="125" y="320"/>
                  </a:lnTo>
                  <a:lnTo>
                    <a:pt x="125" y="320"/>
                  </a:lnTo>
                  <a:lnTo>
                    <a:pt x="128" y="319"/>
                  </a:lnTo>
                  <a:lnTo>
                    <a:pt x="128" y="319"/>
                  </a:lnTo>
                  <a:lnTo>
                    <a:pt x="128" y="315"/>
                  </a:lnTo>
                  <a:lnTo>
                    <a:pt x="128" y="315"/>
                  </a:lnTo>
                  <a:lnTo>
                    <a:pt x="128" y="304"/>
                  </a:lnTo>
                  <a:lnTo>
                    <a:pt x="128" y="304"/>
                  </a:lnTo>
                  <a:lnTo>
                    <a:pt x="128" y="299"/>
                  </a:lnTo>
                  <a:lnTo>
                    <a:pt x="130" y="292"/>
                  </a:lnTo>
                  <a:lnTo>
                    <a:pt x="130" y="285"/>
                  </a:lnTo>
                  <a:lnTo>
                    <a:pt x="130" y="283"/>
                  </a:lnTo>
                  <a:lnTo>
                    <a:pt x="128" y="282"/>
                  </a:lnTo>
                  <a:lnTo>
                    <a:pt x="128" y="282"/>
                  </a:lnTo>
                  <a:lnTo>
                    <a:pt x="125" y="277"/>
                  </a:lnTo>
                  <a:lnTo>
                    <a:pt x="123" y="272"/>
                  </a:lnTo>
                  <a:lnTo>
                    <a:pt x="125" y="262"/>
                  </a:lnTo>
                  <a:lnTo>
                    <a:pt x="125" y="262"/>
                  </a:lnTo>
                  <a:lnTo>
                    <a:pt x="126" y="250"/>
                  </a:lnTo>
                  <a:lnTo>
                    <a:pt x="130" y="240"/>
                  </a:lnTo>
                  <a:lnTo>
                    <a:pt x="130" y="240"/>
                  </a:lnTo>
                  <a:lnTo>
                    <a:pt x="130" y="238"/>
                  </a:lnTo>
                  <a:lnTo>
                    <a:pt x="130" y="238"/>
                  </a:lnTo>
                  <a:lnTo>
                    <a:pt x="128" y="236"/>
                  </a:lnTo>
                  <a:lnTo>
                    <a:pt x="128" y="236"/>
                  </a:lnTo>
                  <a:lnTo>
                    <a:pt x="126" y="235"/>
                  </a:lnTo>
                  <a:lnTo>
                    <a:pt x="126" y="231"/>
                  </a:lnTo>
                  <a:lnTo>
                    <a:pt x="126" y="225"/>
                  </a:lnTo>
                  <a:lnTo>
                    <a:pt x="126" y="225"/>
                  </a:lnTo>
                  <a:lnTo>
                    <a:pt x="128" y="220"/>
                  </a:lnTo>
                  <a:lnTo>
                    <a:pt x="126" y="215"/>
                  </a:lnTo>
                  <a:lnTo>
                    <a:pt x="125" y="203"/>
                  </a:lnTo>
                  <a:lnTo>
                    <a:pt x="125" y="203"/>
                  </a:lnTo>
                  <a:lnTo>
                    <a:pt x="123" y="199"/>
                  </a:lnTo>
                  <a:lnTo>
                    <a:pt x="120" y="194"/>
                  </a:lnTo>
                  <a:lnTo>
                    <a:pt x="118" y="191"/>
                  </a:lnTo>
                  <a:lnTo>
                    <a:pt x="118" y="184"/>
                  </a:lnTo>
                  <a:lnTo>
                    <a:pt x="118" y="184"/>
                  </a:lnTo>
                  <a:lnTo>
                    <a:pt x="120" y="179"/>
                  </a:lnTo>
                  <a:lnTo>
                    <a:pt x="118" y="174"/>
                  </a:lnTo>
                  <a:lnTo>
                    <a:pt x="116" y="163"/>
                  </a:lnTo>
                  <a:lnTo>
                    <a:pt x="116" y="163"/>
                  </a:lnTo>
                  <a:lnTo>
                    <a:pt x="115" y="149"/>
                  </a:lnTo>
                  <a:lnTo>
                    <a:pt x="116" y="136"/>
                  </a:lnTo>
                  <a:lnTo>
                    <a:pt x="116" y="136"/>
                  </a:lnTo>
                  <a:lnTo>
                    <a:pt x="116" y="129"/>
                  </a:lnTo>
                  <a:lnTo>
                    <a:pt x="116" y="122"/>
                  </a:lnTo>
                  <a:lnTo>
                    <a:pt x="115" y="107"/>
                  </a:lnTo>
                  <a:lnTo>
                    <a:pt x="115" y="107"/>
                  </a:lnTo>
                  <a:lnTo>
                    <a:pt x="113" y="100"/>
                  </a:lnTo>
                  <a:lnTo>
                    <a:pt x="108" y="94"/>
                  </a:lnTo>
                  <a:lnTo>
                    <a:pt x="98" y="82"/>
                  </a:lnTo>
                  <a:lnTo>
                    <a:pt x="98" y="82"/>
                  </a:lnTo>
                  <a:lnTo>
                    <a:pt x="78" y="65"/>
                  </a:lnTo>
                  <a:lnTo>
                    <a:pt x="57" y="48"/>
                  </a:lnTo>
                  <a:lnTo>
                    <a:pt x="57" y="48"/>
                  </a:lnTo>
                  <a:lnTo>
                    <a:pt x="49" y="45"/>
                  </a:lnTo>
                  <a:lnTo>
                    <a:pt x="39" y="42"/>
                  </a:lnTo>
                  <a:lnTo>
                    <a:pt x="39" y="42"/>
                  </a:lnTo>
                  <a:lnTo>
                    <a:pt x="36" y="37"/>
                  </a:lnTo>
                  <a:lnTo>
                    <a:pt x="31" y="3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  <a:effectLst>
              <a:outerShdw blurRad="76200" dir="18900000" sy="23000" kx="-1200000" algn="bl" rotWithShape="0">
                <a:prstClr val="black">
                  <a:alpha val="20000"/>
                </a:prst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Calibri" pitchFamily="34" charset="0"/>
              </a:endParaRPr>
            </a:p>
          </p:txBody>
        </p:sp>
        <p:sp>
          <p:nvSpPr>
            <p:cNvPr id="17" name="Freeform 33"/>
            <p:cNvSpPr>
              <a:spLocks noEditPoints="1"/>
            </p:cNvSpPr>
            <p:nvPr/>
          </p:nvSpPr>
          <p:spPr bwMode="auto">
            <a:xfrm>
              <a:off x="5181600" y="2667000"/>
              <a:ext cx="838200" cy="2859088"/>
            </a:xfrm>
            <a:custGeom>
              <a:avLst/>
              <a:gdLst/>
              <a:ahLst/>
              <a:cxnLst>
                <a:cxn ang="0">
                  <a:pos x="247" y="256"/>
                </a:cxn>
                <a:cxn ang="0">
                  <a:pos x="231" y="232"/>
                </a:cxn>
                <a:cxn ang="0">
                  <a:pos x="224" y="230"/>
                </a:cxn>
                <a:cxn ang="0">
                  <a:pos x="222" y="223"/>
                </a:cxn>
                <a:cxn ang="0">
                  <a:pos x="216" y="211"/>
                </a:cxn>
                <a:cxn ang="0">
                  <a:pos x="207" y="192"/>
                </a:cxn>
                <a:cxn ang="0">
                  <a:pos x="198" y="171"/>
                </a:cxn>
                <a:cxn ang="0">
                  <a:pos x="147" y="149"/>
                </a:cxn>
                <a:cxn ang="0">
                  <a:pos x="149" y="125"/>
                </a:cxn>
                <a:cxn ang="0">
                  <a:pos x="166" y="94"/>
                </a:cxn>
                <a:cxn ang="0">
                  <a:pos x="167" y="85"/>
                </a:cxn>
                <a:cxn ang="0">
                  <a:pos x="169" y="72"/>
                </a:cxn>
                <a:cxn ang="0">
                  <a:pos x="176" y="42"/>
                </a:cxn>
                <a:cxn ang="0">
                  <a:pos x="171" y="18"/>
                </a:cxn>
                <a:cxn ang="0">
                  <a:pos x="151" y="7"/>
                </a:cxn>
                <a:cxn ang="0">
                  <a:pos x="124" y="0"/>
                </a:cxn>
                <a:cxn ang="0">
                  <a:pos x="98" y="12"/>
                </a:cxn>
                <a:cxn ang="0">
                  <a:pos x="78" y="40"/>
                </a:cxn>
                <a:cxn ang="0">
                  <a:pos x="73" y="74"/>
                </a:cxn>
                <a:cxn ang="0">
                  <a:pos x="80" y="96"/>
                </a:cxn>
                <a:cxn ang="0">
                  <a:pos x="86" y="109"/>
                </a:cxn>
                <a:cxn ang="0">
                  <a:pos x="75" y="125"/>
                </a:cxn>
                <a:cxn ang="0">
                  <a:pos x="44" y="141"/>
                </a:cxn>
                <a:cxn ang="0">
                  <a:pos x="4" y="172"/>
                </a:cxn>
                <a:cxn ang="0">
                  <a:pos x="17" y="261"/>
                </a:cxn>
                <a:cxn ang="0">
                  <a:pos x="31" y="336"/>
                </a:cxn>
                <a:cxn ang="0">
                  <a:pos x="9" y="429"/>
                </a:cxn>
                <a:cxn ang="0">
                  <a:pos x="11" y="508"/>
                </a:cxn>
                <a:cxn ang="0">
                  <a:pos x="29" y="519"/>
                </a:cxn>
                <a:cxn ang="0">
                  <a:pos x="37" y="639"/>
                </a:cxn>
                <a:cxn ang="0">
                  <a:pos x="37" y="794"/>
                </a:cxn>
                <a:cxn ang="0">
                  <a:pos x="35" y="846"/>
                </a:cxn>
                <a:cxn ang="0">
                  <a:pos x="44" y="883"/>
                </a:cxn>
                <a:cxn ang="0">
                  <a:pos x="42" y="917"/>
                </a:cxn>
                <a:cxn ang="0">
                  <a:pos x="98" y="934"/>
                </a:cxn>
                <a:cxn ang="0">
                  <a:pos x="95" y="888"/>
                </a:cxn>
                <a:cxn ang="0">
                  <a:pos x="87" y="868"/>
                </a:cxn>
                <a:cxn ang="0">
                  <a:pos x="98" y="852"/>
                </a:cxn>
                <a:cxn ang="0">
                  <a:pos x="176" y="872"/>
                </a:cxn>
                <a:cxn ang="0">
                  <a:pos x="180" y="857"/>
                </a:cxn>
                <a:cxn ang="0">
                  <a:pos x="136" y="834"/>
                </a:cxn>
                <a:cxn ang="0">
                  <a:pos x="122" y="799"/>
                </a:cxn>
                <a:cxn ang="0">
                  <a:pos x="129" y="786"/>
                </a:cxn>
                <a:cxn ang="0">
                  <a:pos x="158" y="668"/>
                </a:cxn>
                <a:cxn ang="0">
                  <a:pos x="189" y="496"/>
                </a:cxn>
                <a:cxn ang="0">
                  <a:pos x="207" y="505"/>
                </a:cxn>
                <a:cxn ang="0">
                  <a:pos x="195" y="367"/>
                </a:cxn>
                <a:cxn ang="0">
                  <a:pos x="195" y="336"/>
                </a:cxn>
                <a:cxn ang="0">
                  <a:pos x="204" y="316"/>
                </a:cxn>
                <a:cxn ang="0">
                  <a:pos x="255" y="316"/>
                </a:cxn>
                <a:cxn ang="0">
                  <a:pos x="267" y="285"/>
                </a:cxn>
                <a:cxn ang="0">
                  <a:pos x="167" y="260"/>
                </a:cxn>
              </a:cxnLst>
              <a:rect l="0" t="0" r="r" b="b"/>
              <a:pathLst>
                <a:path w="269" h="937">
                  <a:moveTo>
                    <a:pt x="267" y="285"/>
                  </a:moveTo>
                  <a:lnTo>
                    <a:pt x="267" y="281"/>
                  </a:lnTo>
                  <a:lnTo>
                    <a:pt x="253" y="261"/>
                  </a:lnTo>
                  <a:lnTo>
                    <a:pt x="247" y="256"/>
                  </a:lnTo>
                  <a:lnTo>
                    <a:pt x="240" y="250"/>
                  </a:lnTo>
                  <a:lnTo>
                    <a:pt x="238" y="245"/>
                  </a:lnTo>
                  <a:lnTo>
                    <a:pt x="233" y="241"/>
                  </a:lnTo>
                  <a:lnTo>
                    <a:pt x="231" y="232"/>
                  </a:lnTo>
                  <a:lnTo>
                    <a:pt x="225" y="232"/>
                  </a:lnTo>
                  <a:lnTo>
                    <a:pt x="225" y="232"/>
                  </a:lnTo>
                  <a:lnTo>
                    <a:pt x="224" y="230"/>
                  </a:lnTo>
                  <a:lnTo>
                    <a:pt x="224" y="230"/>
                  </a:lnTo>
                  <a:lnTo>
                    <a:pt x="225" y="229"/>
                  </a:lnTo>
                  <a:lnTo>
                    <a:pt x="225" y="229"/>
                  </a:lnTo>
                  <a:lnTo>
                    <a:pt x="229" y="225"/>
                  </a:lnTo>
                  <a:lnTo>
                    <a:pt x="222" y="223"/>
                  </a:lnTo>
                  <a:lnTo>
                    <a:pt x="222" y="218"/>
                  </a:lnTo>
                  <a:lnTo>
                    <a:pt x="218" y="216"/>
                  </a:lnTo>
                  <a:lnTo>
                    <a:pt x="216" y="211"/>
                  </a:lnTo>
                  <a:lnTo>
                    <a:pt x="216" y="211"/>
                  </a:lnTo>
                  <a:lnTo>
                    <a:pt x="215" y="203"/>
                  </a:lnTo>
                  <a:lnTo>
                    <a:pt x="215" y="203"/>
                  </a:lnTo>
                  <a:lnTo>
                    <a:pt x="207" y="192"/>
                  </a:lnTo>
                  <a:lnTo>
                    <a:pt x="207" y="192"/>
                  </a:lnTo>
                  <a:lnTo>
                    <a:pt x="204" y="187"/>
                  </a:lnTo>
                  <a:lnTo>
                    <a:pt x="204" y="187"/>
                  </a:lnTo>
                  <a:lnTo>
                    <a:pt x="206" y="178"/>
                  </a:lnTo>
                  <a:lnTo>
                    <a:pt x="198" y="171"/>
                  </a:lnTo>
                  <a:lnTo>
                    <a:pt x="191" y="167"/>
                  </a:lnTo>
                  <a:lnTo>
                    <a:pt x="166" y="156"/>
                  </a:lnTo>
                  <a:lnTo>
                    <a:pt x="153" y="151"/>
                  </a:lnTo>
                  <a:lnTo>
                    <a:pt x="147" y="149"/>
                  </a:lnTo>
                  <a:lnTo>
                    <a:pt x="146" y="141"/>
                  </a:lnTo>
                  <a:lnTo>
                    <a:pt x="144" y="132"/>
                  </a:lnTo>
                  <a:lnTo>
                    <a:pt x="144" y="132"/>
                  </a:lnTo>
                  <a:lnTo>
                    <a:pt x="149" y="125"/>
                  </a:lnTo>
                  <a:lnTo>
                    <a:pt x="160" y="112"/>
                  </a:lnTo>
                  <a:lnTo>
                    <a:pt x="162" y="105"/>
                  </a:lnTo>
                  <a:lnTo>
                    <a:pt x="164" y="98"/>
                  </a:lnTo>
                  <a:lnTo>
                    <a:pt x="166" y="94"/>
                  </a:lnTo>
                  <a:lnTo>
                    <a:pt x="167" y="89"/>
                  </a:lnTo>
                  <a:lnTo>
                    <a:pt x="167" y="85"/>
                  </a:lnTo>
                  <a:lnTo>
                    <a:pt x="167" y="76"/>
                  </a:lnTo>
                  <a:lnTo>
                    <a:pt x="167" y="85"/>
                  </a:lnTo>
                  <a:lnTo>
                    <a:pt x="167" y="89"/>
                  </a:lnTo>
                  <a:lnTo>
                    <a:pt x="169" y="78"/>
                  </a:lnTo>
                  <a:lnTo>
                    <a:pt x="169" y="72"/>
                  </a:lnTo>
                  <a:lnTo>
                    <a:pt x="169" y="72"/>
                  </a:lnTo>
                  <a:lnTo>
                    <a:pt x="173" y="65"/>
                  </a:lnTo>
                  <a:lnTo>
                    <a:pt x="173" y="65"/>
                  </a:lnTo>
                  <a:lnTo>
                    <a:pt x="175" y="54"/>
                  </a:lnTo>
                  <a:lnTo>
                    <a:pt x="176" y="42"/>
                  </a:lnTo>
                  <a:lnTo>
                    <a:pt x="175" y="32"/>
                  </a:lnTo>
                  <a:lnTo>
                    <a:pt x="175" y="22"/>
                  </a:lnTo>
                  <a:lnTo>
                    <a:pt x="175" y="22"/>
                  </a:lnTo>
                  <a:lnTo>
                    <a:pt x="171" y="18"/>
                  </a:lnTo>
                  <a:lnTo>
                    <a:pt x="167" y="14"/>
                  </a:lnTo>
                  <a:lnTo>
                    <a:pt x="167" y="14"/>
                  </a:lnTo>
                  <a:lnTo>
                    <a:pt x="156" y="9"/>
                  </a:lnTo>
                  <a:lnTo>
                    <a:pt x="151" y="7"/>
                  </a:lnTo>
                  <a:lnTo>
                    <a:pt x="144" y="9"/>
                  </a:lnTo>
                  <a:lnTo>
                    <a:pt x="142" y="7"/>
                  </a:lnTo>
                  <a:lnTo>
                    <a:pt x="135" y="2"/>
                  </a:lnTo>
                  <a:lnTo>
                    <a:pt x="124" y="0"/>
                  </a:lnTo>
                  <a:lnTo>
                    <a:pt x="115" y="3"/>
                  </a:lnTo>
                  <a:lnTo>
                    <a:pt x="107" y="9"/>
                  </a:lnTo>
                  <a:lnTo>
                    <a:pt x="98" y="12"/>
                  </a:lnTo>
                  <a:lnTo>
                    <a:pt x="98" y="12"/>
                  </a:lnTo>
                  <a:lnTo>
                    <a:pt x="89" y="18"/>
                  </a:lnTo>
                  <a:lnTo>
                    <a:pt x="89" y="18"/>
                  </a:lnTo>
                  <a:lnTo>
                    <a:pt x="80" y="29"/>
                  </a:lnTo>
                  <a:lnTo>
                    <a:pt x="78" y="40"/>
                  </a:lnTo>
                  <a:lnTo>
                    <a:pt x="75" y="58"/>
                  </a:lnTo>
                  <a:lnTo>
                    <a:pt x="75" y="65"/>
                  </a:lnTo>
                  <a:lnTo>
                    <a:pt x="73" y="69"/>
                  </a:lnTo>
                  <a:lnTo>
                    <a:pt x="73" y="74"/>
                  </a:lnTo>
                  <a:lnTo>
                    <a:pt x="75" y="82"/>
                  </a:lnTo>
                  <a:lnTo>
                    <a:pt x="78" y="89"/>
                  </a:lnTo>
                  <a:lnTo>
                    <a:pt x="80" y="94"/>
                  </a:lnTo>
                  <a:lnTo>
                    <a:pt x="80" y="96"/>
                  </a:lnTo>
                  <a:lnTo>
                    <a:pt x="82" y="98"/>
                  </a:lnTo>
                  <a:lnTo>
                    <a:pt x="84" y="103"/>
                  </a:lnTo>
                  <a:lnTo>
                    <a:pt x="86" y="109"/>
                  </a:lnTo>
                  <a:lnTo>
                    <a:pt x="86" y="109"/>
                  </a:lnTo>
                  <a:lnTo>
                    <a:pt x="80" y="116"/>
                  </a:lnTo>
                  <a:lnTo>
                    <a:pt x="80" y="116"/>
                  </a:lnTo>
                  <a:lnTo>
                    <a:pt x="80" y="118"/>
                  </a:lnTo>
                  <a:lnTo>
                    <a:pt x="75" y="125"/>
                  </a:lnTo>
                  <a:lnTo>
                    <a:pt x="69" y="125"/>
                  </a:lnTo>
                  <a:lnTo>
                    <a:pt x="64" y="134"/>
                  </a:lnTo>
                  <a:lnTo>
                    <a:pt x="53" y="138"/>
                  </a:lnTo>
                  <a:lnTo>
                    <a:pt x="44" y="141"/>
                  </a:lnTo>
                  <a:lnTo>
                    <a:pt x="27" y="147"/>
                  </a:lnTo>
                  <a:lnTo>
                    <a:pt x="17" y="151"/>
                  </a:lnTo>
                  <a:lnTo>
                    <a:pt x="9" y="156"/>
                  </a:lnTo>
                  <a:lnTo>
                    <a:pt x="4" y="172"/>
                  </a:lnTo>
                  <a:lnTo>
                    <a:pt x="4" y="201"/>
                  </a:lnTo>
                  <a:lnTo>
                    <a:pt x="6" y="223"/>
                  </a:lnTo>
                  <a:lnTo>
                    <a:pt x="8" y="240"/>
                  </a:lnTo>
                  <a:lnTo>
                    <a:pt x="17" y="261"/>
                  </a:lnTo>
                  <a:lnTo>
                    <a:pt x="29" y="300"/>
                  </a:lnTo>
                  <a:lnTo>
                    <a:pt x="29" y="309"/>
                  </a:lnTo>
                  <a:lnTo>
                    <a:pt x="29" y="321"/>
                  </a:lnTo>
                  <a:lnTo>
                    <a:pt x="31" y="336"/>
                  </a:lnTo>
                  <a:lnTo>
                    <a:pt x="27" y="349"/>
                  </a:lnTo>
                  <a:lnTo>
                    <a:pt x="24" y="370"/>
                  </a:lnTo>
                  <a:lnTo>
                    <a:pt x="17" y="396"/>
                  </a:lnTo>
                  <a:lnTo>
                    <a:pt x="9" y="429"/>
                  </a:lnTo>
                  <a:lnTo>
                    <a:pt x="6" y="476"/>
                  </a:lnTo>
                  <a:lnTo>
                    <a:pt x="0" y="508"/>
                  </a:lnTo>
                  <a:lnTo>
                    <a:pt x="6" y="508"/>
                  </a:lnTo>
                  <a:lnTo>
                    <a:pt x="11" y="508"/>
                  </a:lnTo>
                  <a:lnTo>
                    <a:pt x="17" y="508"/>
                  </a:lnTo>
                  <a:lnTo>
                    <a:pt x="26" y="508"/>
                  </a:lnTo>
                  <a:lnTo>
                    <a:pt x="26" y="508"/>
                  </a:lnTo>
                  <a:lnTo>
                    <a:pt x="29" y="519"/>
                  </a:lnTo>
                  <a:lnTo>
                    <a:pt x="31" y="548"/>
                  </a:lnTo>
                  <a:lnTo>
                    <a:pt x="37" y="572"/>
                  </a:lnTo>
                  <a:lnTo>
                    <a:pt x="33" y="616"/>
                  </a:lnTo>
                  <a:lnTo>
                    <a:pt x="37" y="639"/>
                  </a:lnTo>
                  <a:lnTo>
                    <a:pt x="31" y="701"/>
                  </a:lnTo>
                  <a:lnTo>
                    <a:pt x="33" y="736"/>
                  </a:lnTo>
                  <a:lnTo>
                    <a:pt x="33" y="781"/>
                  </a:lnTo>
                  <a:lnTo>
                    <a:pt x="37" y="794"/>
                  </a:lnTo>
                  <a:lnTo>
                    <a:pt x="37" y="823"/>
                  </a:lnTo>
                  <a:lnTo>
                    <a:pt x="35" y="826"/>
                  </a:lnTo>
                  <a:lnTo>
                    <a:pt x="33" y="841"/>
                  </a:lnTo>
                  <a:lnTo>
                    <a:pt x="35" y="846"/>
                  </a:lnTo>
                  <a:lnTo>
                    <a:pt x="46" y="865"/>
                  </a:lnTo>
                  <a:lnTo>
                    <a:pt x="46" y="865"/>
                  </a:lnTo>
                  <a:lnTo>
                    <a:pt x="42" y="870"/>
                  </a:lnTo>
                  <a:lnTo>
                    <a:pt x="44" y="883"/>
                  </a:lnTo>
                  <a:lnTo>
                    <a:pt x="46" y="901"/>
                  </a:lnTo>
                  <a:lnTo>
                    <a:pt x="42" y="908"/>
                  </a:lnTo>
                  <a:lnTo>
                    <a:pt x="40" y="912"/>
                  </a:lnTo>
                  <a:lnTo>
                    <a:pt x="42" y="917"/>
                  </a:lnTo>
                  <a:lnTo>
                    <a:pt x="60" y="930"/>
                  </a:lnTo>
                  <a:lnTo>
                    <a:pt x="73" y="937"/>
                  </a:lnTo>
                  <a:lnTo>
                    <a:pt x="84" y="935"/>
                  </a:lnTo>
                  <a:lnTo>
                    <a:pt x="98" y="934"/>
                  </a:lnTo>
                  <a:lnTo>
                    <a:pt x="102" y="923"/>
                  </a:lnTo>
                  <a:lnTo>
                    <a:pt x="102" y="912"/>
                  </a:lnTo>
                  <a:lnTo>
                    <a:pt x="98" y="908"/>
                  </a:lnTo>
                  <a:lnTo>
                    <a:pt x="95" y="888"/>
                  </a:lnTo>
                  <a:lnTo>
                    <a:pt x="91" y="881"/>
                  </a:lnTo>
                  <a:lnTo>
                    <a:pt x="87" y="868"/>
                  </a:lnTo>
                  <a:lnTo>
                    <a:pt x="78" y="866"/>
                  </a:lnTo>
                  <a:lnTo>
                    <a:pt x="87" y="868"/>
                  </a:lnTo>
                  <a:lnTo>
                    <a:pt x="98" y="848"/>
                  </a:lnTo>
                  <a:lnTo>
                    <a:pt x="95" y="857"/>
                  </a:lnTo>
                  <a:lnTo>
                    <a:pt x="97" y="855"/>
                  </a:lnTo>
                  <a:lnTo>
                    <a:pt x="98" y="852"/>
                  </a:lnTo>
                  <a:lnTo>
                    <a:pt x="109" y="857"/>
                  </a:lnTo>
                  <a:lnTo>
                    <a:pt x="118" y="866"/>
                  </a:lnTo>
                  <a:lnTo>
                    <a:pt x="149" y="872"/>
                  </a:lnTo>
                  <a:lnTo>
                    <a:pt x="176" y="872"/>
                  </a:lnTo>
                  <a:lnTo>
                    <a:pt x="186" y="868"/>
                  </a:lnTo>
                  <a:lnTo>
                    <a:pt x="184" y="863"/>
                  </a:lnTo>
                  <a:lnTo>
                    <a:pt x="182" y="861"/>
                  </a:lnTo>
                  <a:lnTo>
                    <a:pt x="180" y="857"/>
                  </a:lnTo>
                  <a:lnTo>
                    <a:pt x="167" y="850"/>
                  </a:lnTo>
                  <a:lnTo>
                    <a:pt x="151" y="843"/>
                  </a:lnTo>
                  <a:lnTo>
                    <a:pt x="149" y="839"/>
                  </a:lnTo>
                  <a:lnTo>
                    <a:pt x="136" y="834"/>
                  </a:lnTo>
                  <a:lnTo>
                    <a:pt x="129" y="823"/>
                  </a:lnTo>
                  <a:lnTo>
                    <a:pt x="129" y="823"/>
                  </a:lnTo>
                  <a:lnTo>
                    <a:pt x="124" y="801"/>
                  </a:lnTo>
                  <a:lnTo>
                    <a:pt x="122" y="799"/>
                  </a:lnTo>
                  <a:lnTo>
                    <a:pt x="122" y="794"/>
                  </a:lnTo>
                  <a:lnTo>
                    <a:pt x="127" y="792"/>
                  </a:lnTo>
                  <a:lnTo>
                    <a:pt x="129" y="786"/>
                  </a:lnTo>
                  <a:lnTo>
                    <a:pt x="129" y="786"/>
                  </a:lnTo>
                  <a:lnTo>
                    <a:pt x="127" y="779"/>
                  </a:lnTo>
                  <a:lnTo>
                    <a:pt x="127" y="779"/>
                  </a:lnTo>
                  <a:lnTo>
                    <a:pt x="136" y="746"/>
                  </a:lnTo>
                  <a:lnTo>
                    <a:pt x="158" y="668"/>
                  </a:lnTo>
                  <a:lnTo>
                    <a:pt x="169" y="610"/>
                  </a:lnTo>
                  <a:lnTo>
                    <a:pt x="187" y="525"/>
                  </a:lnTo>
                  <a:lnTo>
                    <a:pt x="187" y="514"/>
                  </a:lnTo>
                  <a:lnTo>
                    <a:pt x="189" y="496"/>
                  </a:lnTo>
                  <a:lnTo>
                    <a:pt x="189" y="494"/>
                  </a:lnTo>
                  <a:lnTo>
                    <a:pt x="195" y="510"/>
                  </a:lnTo>
                  <a:lnTo>
                    <a:pt x="202" y="510"/>
                  </a:lnTo>
                  <a:lnTo>
                    <a:pt x="207" y="505"/>
                  </a:lnTo>
                  <a:lnTo>
                    <a:pt x="206" y="430"/>
                  </a:lnTo>
                  <a:lnTo>
                    <a:pt x="202" y="399"/>
                  </a:lnTo>
                  <a:lnTo>
                    <a:pt x="202" y="394"/>
                  </a:lnTo>
                  <a:lnTo>
                    <a:pt x="195" y="367"/>
                  </a:lnTo>
                  <a:lnTo>
                    <a:pt x="193" y="358"/>
                  </a:lnTo>
                  <a:lnTo>
                    <a:pt x="195" y="352"/>
                  </a:lnTo>
                  <a:lnTo>
                    <a:pt x="195" y="341"/>
                  </a:lnTo>
                  <a:lnTo>
                    <a:pt x="195" y="336"/>
                  </a:lnTo>
                  <a:lnTo>
                    <a:pt x="202" y="336"/>
                  </a:lnTo>
                  <a:lnTo>
                    <a:pt x="204" y="332"/>
                  </a:lnTo>
                  <a:lnTo>
                    <a:pt x="206" y="332"/>
                  </a:lnTo>
                  <a:lnTo>
                    <a:pt x="204" y="316"/>
                  </a:lnTo>
                  <a:lnTo>
                    <a:pt x="220" y="316"/>
                  </a:lnTo>
                  <a:lnTo>
                    <a:pt x="227" y="320"/>
                  </a:lnTo>
                  <a:lnTo>
                    <a:pt x="244" y="320"/>
                  </a:lnTo>
                  <a:lnTo>
                    <a:pt x="255" y="316"/>
                  </a:lnTo>
                  <a:lnTo>
                    <a:pt x="262" y="314"/>
                  </a:lnTo>
                  <a:lnTo>
                    <a:pt x="267" y="300"/>
                  </a:lnTo>
                  <a:lnTo>
                    <a:pt x="269" y="290"/>
                  </a:lnTo>
                  <a:lnTo>
                    <a:pt x="267" y="285"/>
                  </a:lnTo>
                  <a:close/>
                  <a:moveTo>
                    <a:pt x="167" y="260"/>
                  </a:moveTo>
                  <a:lnTo>
                    <a:pt x="171" y="260"/>
                  </a:lnTo>
                  <a:lnTo>
                    <a:pt x="176" y="260"/>
                  </a:lnTo>
                  <a:lnTo>
                    <a:pt x="167" y="26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  <a:effectLst>
              <a:outerShdw blurRad="76200" dir="18900000" sy="23000" kx="-1200000" algn="bl" rotWithShape="0">
                <a:prstClr val="black">
                  <a:alpha val="20000"/>
                </a:prst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Calibri" pitchFamily="34" charset="0"/>
              </a:endParaRPr>
            </a:p>
          </p:txBody>
        </p:sp>
      </p:grpSp>
      <p:sp>
        <p:nvSpPr>
          <p:cNvPr id="20" name="TextBox 19"/>
          <p:cNvSpPr txBox="1"/>
          <p:nvPr/>
        </p:nvSpPr>
        <p:spPr>
          <a:xfrm>
            <a:off x="7010400" y="5638800"/>
            <a:ext cx="915635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b="1" dirty="0" smtClean="0">
                <a:latin typeface="Calibri" pitchFamily="34" charset="0"/>
              </a:rPr>
              <a:t>2011</a:t>
            </a:r>
            <a:endParaRPr lang="en-US" sz="2800" b="1" dirty="0">
              <a:latin typeface="Calibri" pitchFamily="34" charset="0"/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5410200" y="5638800"/>
            <a:ext cx="915635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b="1" dirty="0" smtClean="0">
                <a:latin typeface="Calibri" pitchFamily="34" charset="0"/>
              </a:rPr>
              <a:t>2010</a:t>
            </a:r>
            <a:endParaRPr lang="en-US" sz="2800" b="1" dirty="0">
              <a:latin typeface="Calibri" pitchFamily="34" charset="0"/>
            </a:endParaRPr>
          </a:p>
        </p:txBody>
      </p:sp>
      <p:sp>
        <p:nvSpPr>
          <p:cNvPr id="22" name="TextBox 21"/>
          <p:cNvSpPr txBox="1"/>
          <p:nvPr/>
        </p:nvSpPr>
        <p:spPr>
          <a:xfrm>
            <a:off x="3962400" y="5638800"/>
            <a:ext cx="915635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b="1" dirty="0" smtClean="0">
                <a:latin typeface="Calibri" pitchFamily="34" charset="0"/>
              </a:rPr>
              <a:t>2009</a:t>
            </a:r>
            <a:endParaRPr lang="en-US" sz="2800" b="1" dirty="0">
              <a:latin typeface="Calibri" pitchFamily="34" charset="0"/>
            </a:endParaRPr>
          </a:p>
        </p:txBody>
      </p:sp>
      <p:sp>
        <p:nvSpPr>
          <p:cNvPr id="23" name="TextBox 22"/>
          <p:cNvSpPr txBox="1"/>
          <p:nvPr/>
        </p:nvSpPr>
        <p:spPr>
          <a:xfrm>
            <a:off x="2286000" y="5638800"/>
            <a:ext cx="915635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b="1" dirty="0" smtClean="0">
                <a:latin typeface="Calibri" pitchFamily="34" charset="0"/>
              </a:rPr>
              <a:t>2008</a:t>
            </a:r>
            <a:endParaRPr lang="en-US" sz="2800" b="1" dirty="0">
              <a:latin typeface="Calibri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914400" y="5638800"/>
            <a:ext cx="915635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b="1" dirty="0" smtClean="0">
                <a:latin typeface="Calibri" pitchFamily="34" charset="0"/>
              </a:rPr>
              <a:t>2007</a:t>
            </a:r>
            <a:endParaRPr lang="en-US" sz="2800" b="1" dirty="0">
              <a:latin typeface="Calibri" pitchFamily="34" charset="0"/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152400" y="3276600"/>
            <a:ext cx="193944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 smtClean="0">
                <a:latin typeface="Calibri" pitchFamily="34" charset="0"/>
              </a:rPr>
              <a:t>Your text here</a:t>
            </a:r>
            <a:endParaRPr lang="en-US" sz="2400" dirty="0">
              <a:latin typeface="Calibri" pitchFamily="34" charset="0"/>
            </a:endParaRPr>
          </a:p>
        </p:txBody>
      </p:sp>
      <p:sp>
        <p:nvSpPr>
          <p:cNvPr id="19" name="TextBox 18"/>
          <p:cNvSpPr txBox="1"/>
          <p:nvPr/>
        </p:nvSpPr>
        <p:spPr>
          <a:xfrm>
            <a:off x="1524000" y="2133600"/>
            <a:ext cx="193944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 smtClean="0">
                <a:latin typeface="Calibri" pitchFamily="34" charset="0"/>
              </a:rPr>
              <a:t>Your text here</a:t>
            </a:r>
            <a:endParaRPr lang="en-US" sz="2400" dirty="0">
              <a:latin typeface="Calibri" pitchFamily="34" charset="0"/>
            </a:endParaRPr>
          </a:p>
        </p:txBody>
      </p:sp>
      <p:sp>
        <p:nvSpPr>
          <p:cNvPr id="25" name="TextBox 24"/>
          <p:cNvSpPr txBox="1"/>
          <p:nvPr/>
        </p:nvSpPr>
        <p:spPr>
          <a:xfrm>
            <a:off x="2895600" y="1295400"/>
            <a:ext cx="193944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 smtClean="0">
                <a:latin typeface="Calibri" pitchFamily="34" charset="0"/>
              </a:rPr>
              <a:t>Your text here</a:t>
            </a:r>
            <a:endParaRPr lang="en-US" sz="2400" dirty="0">
              <a:latin typeface="Calibri" pitchFamily="34" charset="0"/>
            </a:endParaRPr>
          </a:p>
        </p:txBody>
      </p:sp>
      <p:sp>
        <p:nvSpPr>
          <p:cNvPr id="26" name="TextBox 25"/>
          <p:cNvSpPr txBox="1"/>
          <p:nvPr/>
        </p:nvSpPr>
        <p:spPr>
          <a:xfrm>
            <a:off x="4953000" y="1295400"/>
            <a:ext cx="193944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 smtClean="0">
                <a:latin typeface="Calibri" pitchFamily="34" charset="0"/>
              </a:rPr>
              <a:t>Your text here</a:t>
            </a:r>
            <a:endParaRPr lang="en-US" sz="2400" dirty="0">
              <a:latin typeface="Calibri" pitchFamily="34" charset="0"/>
            </a:endParaRPr>
          </a:p>
        </p:txBody>
      </p:sp>
      <p:sp>
        <p:nvSpPr>
          <p:cNvPr id="27" name="TextBox 26"/>
          <p:cNvSpPr txBox="1"/>
          <p:nvPr/>
        </p:nvSpPr>
        <p:spPr>
          <a:xfrm>
            <a:off x="7010400" y="1295400"/>
            <a:ext cx="193944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 smtClean="0">
                <a:latin typeface="Calibri" pitchFamily="34" charset="0"/>
              </a:rPr>
              <a:t>Your text here</a:t>
            </a:r>
            <a:endParaRPr lang="en-US" sz="2400" dirty="0">
              <a:latin typeface="Calibri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80827030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" grpId="0"/>
      <p:bldP spid="19" grpId="0"/>
      <p:bldP spid="25" grpId="0"/>
      <p:bldP spid="26" grpId="0"/>
      <p:bldP spid="27" grpId="0"/>
    </p:bldLst>
  </p:timing>
</p:sld>
</file>

<file path=ppt/slides/slide2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23"/>
          <p:cNvGrpSpPr>
            <a:grpSpLocks/>
          </p:cNvGrpSpPr>
          <p:nvPr/>
        </p:nvGrpSpPr>
        <p:grpSpPr bwMode="auto">
          <a:xfrm>
            <a:off x="0" y="914400"/>
            <a:ext cx="9144000" cy="1676400"/>
            <a:chOff x="0" y="2086"/>
            <a:chExt cx="5760" cy="1056"/>
          </a:xfrm>
        </p:grpSpPr>
        <p:sp>
          <p:nvSpPr>
            <p:cNvPr id="36" name="Rectangle 3"/>
            <p:cNvSpPr>
              <a:spLocks noChangeArrowheads="1"/>
            </p:cNvSpPr>
            <p:nvPr/>
          </p:nvSpPr>
          <p:spPr bwMode="gray">
            <a:xfrm>
              <a:off x="0" y="2325"/>
              <a:ext cx="5760" cy="817"/>
            </a:xfrm>
            <a:prstGeom prst="rect">
              <a:avLst/>
            </a:prstGeom>
            <a:gradFill rotWithShape="1">
              <a:gsLst>
                <a:gs pos="0">
                  <a:srgbClr val="DDDDDD"/>
                </a:gs>
                <a:gs pos="100000">
                  <a:srgbClr val="FFFFFF"/>
                </a:gs>
              </a:gsLst>
              <a:lin ang="5400000" scaled="1"/>
            </a:gradFill>
            <a:ln w="9525">
              <a:noFill/>
              <a:miter lim="800000"/>
              <a:headEnd/>
              <a:tailEnd/>
            </a:ln>
          </p:spPr>
          <p:txBody>
            <a:bodyPr wrap="none" lIns="90000" tIns="90000" rIns="72000" bIns="90000" anchor="ctr"/>
            <a:lstStyle/>
            <a:p>
              <a:pPr algn="ctr" eaLnBrk="0" hangingPunct="0"/>
              <a:endParaRPr lang="en-US" noProof="1">
                <a:latin typeface="Calibri" pitchFamily="34" charset="0"/>
                <a:cs typeface="Arial" charset="0"/>
              </a:endParaRPr>
            </a:p>
          </p:txBody>
        </p:sp>
        <p:sp>
          <p:nvSpPr>
            <p:cNvPr id="37" name="Rectangle 25"/>
            <p:cNvSpPr>
              <a:spLocks noChangeArrowheads="1"/>
            </p:cNvSpPr>
            <p:nvPr/>
          </p:nvSpPr>
          <p:spPr bwMode="gray">
            <a:xfrm flipV="1">
              <a:off x="0" y="2086"/>
              <a:ext cx="5760" cy="246"/>
            </a:xfrm>
            <a:prstGeom prst="rect">
              <a:avLst/>
            </a:prstGeom>
            <a:gradFill rotWithShape="1">
              <a:gsLst>
                <a:gs pos="0">
                  <a:srgbClr val="DBDBDB"/>
                </a:gs>
                <a:gs pos="100000">
                  <a:srgbClr val="FFFFFF"/>
                </a:gs>
              </a:gsLst>
              <a:lin ang="5400000" scaled="1"/>
            </a:gradFill>
            <a:ln w="9525">
              <a:noFill/>
              <a:miter lim="800000"/>
              <a:headEnd/>
              <a:tailEnd/>
            </a:ln>
          </p:spPr>
          <p:txBody>
            <a:bodyPr rot="10800000" wrap="none" lIns="90000" tIns="90000" rIns="72000" bIns="90000" anchor="ctr"/>
            <a:lstStyle/>
            <a:p>
              <a:pPr algn="ctr" eaLnBrk="0" hangingPunct="0"/>
              <a:endParaRPr lang="en-US" noProof="1">
                <a:latin typeface="Calibri" pitchFamily="34" charset="0"/>
                <a:cs typeface="Arial" charset="0"/>
              </a:endParaRPr>
            </a:p>
          </p:txBody>
        </p:sp>
      </p:grpSp>
      <p:pic>
        <p:nvPicPr>
          <p:cNvPr id="2050" name="Picture 2"/>
          <p:cNvPicPr>
            <a:picLocks noChangeAspect="1" noChangeArrowheads="1"/>
          </p:cNvPicPr>
          <p:nvPr/>
        </p:nvPicPr>
        <p:blipFill>
          <a:blip r:embed="rId2" cstate="email"/>
          <a:srcRect/>
          <a:stretch>
            <a:fillRect/>
          </a:stretch>
        </p:blipFill>
        <p:spPr bwMode="auto">
          <a:xfrm>
            <a:off x="0" y="406197"/>
            <a:ext cx="9144000" cy="583384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04800" y="228600"/>
            <a:ext cx="5334000" cy="1143000"/>
          </a:xfrm>
        </p:spPr>
        <p:txBody>
          <a:bodyPr>
            <a:normAutofit/>
          </a:bodyPr>
          <a:lstStyle/>
          <a:p>
            <a:pPr algn="l"/>
            <a:r>
              <a:rPr lang="en-US" sz="4000" dirty="0" smtClean="0">
                <a:latin typeface="Franklin Gothic Medium Cond" pitchFamily="34" charset="0"/>
              </a:rPr>
              <a:t>Our Roadmap</a:t>
            </a:r>
            <a:endParaRPr lang="en-US" sz="4000" dirty="0">
              <a:latin typeface="Franklin Gothic Medium Cond" pitchFamily="34" charset="0"/>
            </a:endParaRPr>
          </a:p>
        </p:txBody>
      </p:sp>
      <p:grpSp>
        <p:nvGrpSpPr>
          <p:cNvPr id="31" name="Group 30"/>
          <p:cNvGrpSpPr/>
          <p:nvPr/>
        </p:nvGrpSpPr>
        <p:grpSpPr>
          <a:xfrm>
            <a:off x="5791200" y="1134642"/>
            <a:ext cx="2743200" cy="732363"/>
            <a:chOff x="5791200" y="1134642"/>
            <a:chExt cx="2743200" cy="732363"/>
          </a:xfrm>
        </p:grpSpPr>
        <p:grpSp>
          <p:nvGrpSpPr>
            <p:cNvPr id="13" name="Gruppe 72"/>
            <p:cNvGrpSpPr>
              <a:grpSpLocks/>
            </p:cNvGrpSpPr>
            <p:nvPr/>
          </p:nvGrpSpPr>
          <p:grpSpPr bwMode="auto">
            <a:xfrm>
              <a:off x="8001000" y="1210842"/>
              <a:ext cx="533400" cy="656163"/>
              <a:chOff x="6736239" y="307975"/>
              <a:chExt cx="1336199" cy="1467444"/>
            </a:xfrm>
            <a:effectLst/>
          </p:grpSpPr>
          <p:sp>
            <p:nvSpPr>
              <p:cNvPr id="24" name="Ellipse 98"/>
              <p:cNvSpPr/>
              <p:nvPr/>
            </p:nvSpPr>
            <p:spPr bwMode="auto">
              <a:xfrm>
                <a:off x="6786578" y="1513180"/>
                <a:ext cx="1198946" cy="262239"/>
              </a:xfrm>
              <a:prstGeom prst="ellipse">
                <a:avLst/>
              </a:prstGeom>
              <a:gradFill flip="none" rotWithShape="1">
                <a:gsLst>
                  <a:gs pos="100000">
                    <a:srgbClr val="FFFFFF">
                      <a:alpha val="0"/>
                    </a:srgbClr>
                  </a:gs>
                  <a:gs pos="0">
                    <a:srgbClr val="E6E6E6">
                      <a:lumMod val="10000"/>
                      <a:alpha val="76000"/>
                    </a:srgbClr>
                  </a:gs>
                </a:gsLst>
                <a:path path="shape">
                  <a:fillToRect l="50000" t="50000" r="50000" b="50000"/>
                </a:path>
                <a:tileRect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algn="ctr">
                  <a:defRPr/>
                </a:pPr>
                <a:endParaRPr lang="en-US">
                  <a:solidFill>
                    <a:srgbClr val="FFFFFF"/>
                  </a:solidFill>
                  <a:latin typeface="Calibri" pitchFamily="-111" charset="0"/>
                  <a:ea typeface="ＭＳ Ｐゴシック" pitchFamily="-111" charset="-128"/>
                </a:endParaRPr>
              </a:p>
            </p:txBody>
          </p:sp>
          <p:grpSp>
            <p:nvGrpSpPr>
              <p:cNvPr id="15" name="Gruppe 69"/>
              <p:cNvGrpSpPr>
                <a:grpSpLocks/>
              </p:cNvGrpSpPr>
              <p:nvPr/>
            </p:nvGrpSpPr>
            <p:grpSpPr bwMode="auto">
              <a:xfrm>
                <a:off x="6736239" y="307975"/>
                <a:ext cx="1336199" cy="1335088"/>
                <a:chOff x="6990733" y="4742888"/>
                <a:chExt cx="1335699" cy="1335810"/>
              </a:xfrm>
            </p:grpSpPr>
            <p:sp>
              <p:nvSpPr>
                <p:cNvPr id="26" name="Ellipse 99"/>
                <p:cNvSpPr/>
                <p:nvPr/>
              </p:nvSpPr>
              <p:spPr bwMode="auto">
                <a:xfrm>
                  <a:off x="6990733" y="4742888"/>
                  <a:ext cx="1335699" cy="1335810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74F4FF"/>
                    </a:gs>
                    <a:gs pos="100000">
                      <a:srgbClr val="208ECD"/>
                    </a:gs>
                  </a:gsLst>
                  <a:path path="shape">
                    <a:fillToRect l="50000" t="50000" r="50000" b="50000"/>
                  </a:path>
                  <a:tileRect/>
                </a:gradFill>
                <a:ln w="9525" cap="flat" cmpd="sng" algn="ctr">
                  <a:solidFill>
                    <a:srgbClr val="0081BE">
                      <a:lumMod val="75000"/>
                    </a:srgbClr>
                  </a:solidFill>
                  <a:prstDash val="solid"/>
                </a:ln>
                <a:effectLst>
                  <a:innerShdw blurRad="190500" dist="114300" dir="5640000">
                    <a:srgbClr val="000000">
                      <a:alpha val="37000"/>
                    </a:srgbClr>
                  </a:innerShdw>
                </a:effectLst>
              </p:spPr>
              <p:txBody>
                <a:bodyPr anchor="ctr"/>
                <a:lstStyle/>
                <a:p>
                  <a:pPr algn="ctr">
                    <a:defRPr/>
                  </a:pPr>
                  <a:endParaRPr lang="en-US">
                    <a:solidFill>
                      <a:srgbClr val="FFFFFF"/>
                    </a:solidFill>
                    <a:latin typeface="Calibri" pitchFamily="-111" charset="0"/>
                    <a:ea typeface="ＭＳ Ｐゴシック" pitchFamily="-111" charset="-128"/>
                  </a:endParaRPr>
                </a:p>
              </p:txBody>
            </p:sp>
            <p:sp>
              <p:nvSpPr>
                <p:cNvPr id="27" name="Ellipse 100"/>
                <p:cNvSpPr>
                  <a:spLocks noChangeArrowheads="1"/>
                </p:cNvSpPr>
                <p:nvPr/>
              </p:nvSpPr>
              <p:spPr bwMode="auto">
                <a:xfrm>
                  <a:off x="7169968" y="4786328"/>
                  <a:ext cx="982937" cy="721325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FFFF">
                        <a:alpha val="76999"/>
                      </a:srgbClr>
                    </a:gs>
                    <a:gs pos="100000">
                      <a:srgbClr val="8EB4E3">
                        <a:alpha val="0"/>
                      </a:srgbClr>
                    </a:gs>
                  </a:gsLst>
                  <a:lin ang="5400000"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 anchor="ctr"/>
                <a:lstStyle/>
                <a:p>
                  <a:pPr algn="ctr"/>
                  <a:endParaRPr lang="en-US">
                    <a:solidFill>
                      <a:srgbClr val="FFFFFF"/>
                    </a:solidFill>
                    <a:latin typeface="Calibri" charset="0"/>
                    <a:ea typeface="ＭＳ Ｐゴシック" pitchFamily="34" charset="-128"/>
                  </a:endParaRPr>
                </a:p>
              </p:txBody>
            </p:sp>
          </p:grpSp>
        </p:grpSp>
        <p:sp>
          <p:nvSpPr>
            <p:cNvPr id="28" name="TextBox 27"/>
            <p:cNvSpPr txBox="1"/>
            <p:nvPr/>
          </p:nvSpPr>
          <p:spPr>
            <a:xfrm>
              <a:off x="5791200" y="1134642"/>
              <a:ext cx="1981200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sz="2000" dirty="0" smtClean="0">
                  <a:latin typeface="Calibri" pitchFamily="34" charset="0"/>
                </a:rPr>
                <a:t>Your text here</a:t>
              </a:r>
            </a:p>
          </p:txBody>
        </p:sp>
      </p:grpSp>
      <p:grpSp>
        <p:nvGrpSpPr>
          <p:cNvPr id="35" name="Group 34"/>
          <p:cNvGrpSpPr/>
          <p:nvPr/>
        </p:nvGrpSpPr>
        <p:grpSpPr>
          <a:xfrm>
            <a:off x="5257800" y="2049042"/>
            <a:ext cx="3207304" cy="1189563"/>
            <a:chOff x="5257800" y="2049042"/>
            <a:chExt cx="3207304" cy="1189563"/>
          </a:xfrm>
        </p:grpSpPr>
        <p:grpSp>
          <p:nvGrpSpPr>
            <p:cNvPr id="4" name="Gruppe 72"/>
            <p:cNvGrpSpPr>
              <a:grpSpLocks/>
            </p:cNvGrpSpPr>
            <p:nvPr/>
          </p:nvGrpSpPr>
          <p:grpSpPr bwMode="auto">
            <a:xfrm>
              <a:off x="7467600" y="2125242"/>
              <a:ext cx="997504" cy="1113363"/>
              <a:chOff x="6736239" y="307975"/>
              <a:chExt cx="1336199" cy="1467444"/>
            </a:xfrm>
            <a:effectLst/>
          </p:grpSpPr>
          <p:sp>
            <p:nvSpPr>
              <p:cNvPr id="10" name="Ellipse 98"/>
              <p:cNvSpPr/>
              <p:nvPr/>
            </p:nvSpPr>
            <p:spPr bwMode="auto">
              <a:xfrm>
                <a:off x="6786578" y="1513180"/>
                <a:ext cx="1198946" cy="262239"/>
              </a:xfrm>
              <a:prstGeom prst="ellipse">
                <a:avLst/>
              </a:prstGeom>
              <a:gradFill flip="none" rotWithShape="1">
                <a:gsLst>
                  <a:gs pos="100000">
                    <a:srgbClr val="FFFFFF">
                      <a:alpha val="0"/>
                    </a:srgbClr>
                  </a:gs>
                  <a:gs pos="0">
                    <a:srgbClr val="E6E6E6">
                      <a:lumMod val="10000"/>
                      <a:alpha val="76000"/>
                    </a:srgbClr>
                  </a:gs>
                </a:gsLst>
                <a:path path="shape">
                  <a:fillToRect l="50000" t="50000" r="50000" b="50000"/>
                </a:path>
                <a:tileRect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algn="ctr">
                  <a:defRPr/>
                </a:pPr>
                <a:endParaRPr lang="en-US">
                  <a:solidFill>
                    <a:srgbClr val="FFFFFF"/>
                  </a:solidFill>
                  <a:latin typeface="Calibri" pitchFamily="-111" charset="0"/>
                  <a:ea typeface="ＭＳ Ｐゴシック" pitchFamily="-111" charset="-128"/>
                </a:endParaRPr>
              </a:p>
            </p:txBody>
          </p:sp>
          <p:grpSp>
            <p:nvGrpSpPr>
              <p:cNvPr id="5" name="Gruppe 69"/>
              <p:cNvGrpSpPr>
                <a:grpSpLocks/>
              </p:cNvGrpSpPr>
              <p:nvPr/>
            </p:nvGrpSpPr>
            <p:grpSpPr bwMode="auto">
              <a:xfrm>
                <a:off x="6736239" y="307975"/>
                <a:ext cx="1336199" cy="1335088"/>
                <a:chOff x="6990733" y="4742888"/>
                <a:chExt cx="1335699" cy="1335810"/>
              </a:xfrm>
            </p:grpSpPr>
            <p:sp>
              <p:nvSpPr>
                <p:cNvPr id="11" name="Ellipse 99"/>
                <p:cNvSpPr/>
                <p:nvPr/>
              </p:nvSpPr>
              <p:spPr bwMode="auto">
                <a:xfrm>
                  <a:off x="6990733" y="4742888"/>
                  <a:ext cx="1335699" cy="1335810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74F4FF"/>
                    </a:gs>
                    <a:gs pos="100000">
                      <a:srgbClr val="208ECD"/>
                    </a:gs>
                  </a:gsLst>
                  <a:path path="shape">
                    <a:fillToRect l="50000" t="50000" r="50000" b="50000"/>
                  </a:path>
                  <a:tileRect/>
                </a:gradFill>
                <a:ln w="9525" cap="flat" cmpd="sng" algn="ctr">
                  <a:solidFill>
                    <a:srgbClr val="0081BE">
                      <a:lumMod val="75000"/>
                    </a:srgbClr>
                  </a:solidFill>
                  <a:prstDash val="solid"/>
                </a:ln>
                <a:effectLst>
                  <a:innerShdw blurRad="190500" dist="114300" dir="5640000">
                    <a:srgbClr val="000000">
                      <a:alpha val="37000"/>
                    </a:srgbClr>
                  </a:innerShdw>
                </a:effectLst>
              </p:spPr>
              <p:txBody>
                <a:bodyPr anchor="ctr"/>
                <a:lstStyle/>
                <a:p>
                  <a:pPr algn="ctr">
                    <a:defRPr/>
                  </a:pPr>
                  <a:endParaRPr lang="en-US">
                    <a:solidFill>
                      <a:srgbClr val="FFFFFF"/>
                    </a:solidFill>
                    <a:latin typeface="Calibri" pitchFamily="-111" charset="0"/>
                    <a:ea typeface="ＭＳ Ｐゴシック" pitchFamily="-111" charset="-128"/>
                  </a:endParaRPr>
                </a:p>
              </p:txBody>
            </p:sp>
            <p:sp>
              <p:nvSpPr>
                <p:cNvPr id="12" name="Ellipse 100"/>
                <p:cNvSpPr>
                  <a:spLocks noChangeArrowheads="1"/>
                </p:cNvSpPr>
                <p:nvPr/>
              </p:nvSpPr>
              <p:spPr bwMode="auto">
                <a:xfrm>
                  <a:off x="7169968" y="4786328"/>
                  <a:ext cx="982937" cy="721325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FFFF">
                        <a:alpha val="76999"/>
                      </a:srgbClr>
                    </a:gs>
                    <a:gs pos="100000">
                      <a:srgbClr val="8EB4E3">
                        <a:alpha val="0"/>
                      </a:srgbClr>
                    </a:gs>
                  </a:gsLst>
                  <a:lin ang="5400000"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 anchor="ctr"/>
                <a:lstStyle/>
                <a:p>
                  <a:pPr algn="ctr"/>
                  <a:endParaRPr lang="en-US">
                    <a:solidFill>
                      <a:srgbClr val="FFFFFF"/>
                    </a:solidFill>
                    <a:latin typeface="Calibri" charset="0"/>
                    <a:ea typeface="ＭＳ Ｐゴシック" pitchFamily="34" charset="-128"/>
                  </a:endParaRPr>
                </a:p>
              </p:txBody>
            </p:sp>
          </p:grpSp>
        </p:grpSp>
        <p:sp>
          <p:nvSpPr>
            <p:cNvPr id="32" name="TextBox 31"/>
            <p:cNvSpPr txBox="1"/>
            <p:nvPr/>
          </p:nvSpPr>
          <p:spPr>
            <a:xfrm>
              <a:off x="5257800" y="2049042"/>
              <a:ext cx="1981200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sz="2400" dirty="0" smtClean="0">
                  <a:latin typeface="Calibri" pitchFamily="34" charset="0"/>
                </a:rPr>
                <a:t>Your text here</a:t>
              </a:r>
            </a:p>
          </p:txBody>
        </p:sp>
      </p:grpSp>
      <p:grpSp>
        <p:nvGrpSpPr>
          <p:cNvPr id="38" name="Group 37"/>
          <p:cNvGrpSpPr/>
          <p:nvPr/>
        </p:nvGrpSpPr>
        <p:grpSpPr>
          <a:xfrm>
            <a:off x="3352800" y="2963442"/>
            <a:ext cx="3796984" cy="1574366"/>
            <a:chOff x="3352800" y="2963442"/>
            <a:chExt cx="3796984" cy="1574366"/>
          </a:xfrm>
        </p:grpSpPr>
        <p:grpSp>
          <p:nvGrpSpPr>
            <p:cNvPr id="6" name="Gruppe 72"/>
            <p:cNvGrpSpPr>
              <a:grpSpLocks/>
            </p:cNvGrpSpPr>
            <p:nvPr/>
          </p:nvGrpSpPr>
          <p:grpSpPr bwMode="auto">
            <a:xfrm>
              <a:off x="5867400" y="3095786"/>
              <a:ext cx="1282384" cy="1442022"/>
              <a:chOff x="6736239" y="307975"/>
              <a:chExt cx="1336199" cy="1467444"/>
            </a:xfrm>
          </p:grpSpPr>
          <p:sp>
            <p:nvSpPr>
              <p:cNvPr id="14" name="Ellipse 98"/>
              <p:cNvSpPr/>
              <p:nvPr/>
            </p:nvSpPr>
            <p:spPr bwMode="auto">
              <a:xfrm>
                <a:off x="6786578" y="1513180"/>
                <a:ext cx="1198946" cy="262239"/>
              </a:xfrm>
              <a:prstGeom prst="ellipse">
                <a:avLst/>
              </a:prstGeom>
              <a:gradFill flip="none" rotWithShape="1">
                <a:gsLst>
                  <a:gs pos="100000">
                    <a:srgbClr val="FFFFFF">
                      <a:alpha val="0"/>
                    </a:srgbClr>
                  </a:gs>
                  <a:gs pos="0">
                    <a:srgbClr val="E6E6E6">
                      <a:lumMod val="10000"/>
                      <a:alpha val="76000"/>
                    </a:srgbClr>
                  </a:gs>
                </a:gsLst>
                <a:path path="shape">
                  <a:fillToRect l="50000" t="50000" r="50000" b="50000"/>
                </a:path>
                <a:tileRect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algn="ctr">
                  <a:defRPr/>
                </a:pPr>
                <a:endParaRPr lang="en-US">
                  <a:solidFill>
                    <a:srgbClr val="FFFFFF"/>
                  </a:solidFill>
                  <a:latin typeface="Calibri" pitchFamily="-111" charset="0"/>
                  <a:ea typeface="ＭＳ Ｐゴシック" pitchFamily="-111" charset="-128"/>
                </a:endParaRPr>
              </a:p>
            </p:txBody>
          </p:sp>
          <p:grpSp>
            <p:nvGrpSpPr>
              <p:cNvPr id="7" name="Gruppe 69"/>
              <p:cNvGrpSpPr>
                <a:grpSpLocks/>
              </p:cNvGrpSpPr>
              <p:nvPr/>
            </p:nvGrpSpPr>
            <p:grpSpPr bwMode="auto">
              <a:xfrm>
                <a:off x="6736239" y="307975"/>
                <a:ext cx="1336199" cy="1335088"/>
                <a:chOff x="6990733" y="4742888"/>
                <a:chExt cx="1335699" cy="1335810"/>
              </a:xfrm>
            </p:grpSpPr>
            <p:sp>
              <p:nvSpPr>
                <p:cNvPr id="16" name="Ellipse 99"/>
                <p:cNvSpPr/>
                <p:nvPr/>
              </p:nvSpPr>
              <p:spPr bwMode="auto">
                <a:xfrm>
                  <a:off x="6990733" y="4742888"/>
                  <a:ext cx="1335699" cy="1335810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74F4FF"/>
                    </a:gs>
                    <a:gs pos="100000">
                      <a:srgbClr val="208ECD"/>
                    </a:gs>
                  </a:gsLst>
                  <a:path path="shape">
                    <a:fillToRect l="50000" t="50000" r="50000" b="50000"/>
                  </a:path>
                  <a:tileRect/>
                </a:gradFill>
                <a:ln w="9525" cap="flat" cmpd="sng" algn="ctr">
                  <a:solidFill>
                    <a:srgbClr val="0081BE">
                      <a:lumMod val="75000"/>
                    </a:srgbClr>
                  </a:solidFill>
                  <a:prstDash val="solid"/>
                </a:ln>
                <a:effectLst>
                  <a:innerShdw blurRad="190500" dist="114300" dir="5640000">
                    <a:srgbClr val="000000">
                      <a:alpha val="37000"/>
                    </a:srgbClr>
                  </a:innerShdw>
                </a:effectLst>
              </p:spPr>
              <p:txBody>
                <a:bodyPr anchor="ctr"/>
                <a:lstStyle/>
                <a:p>
                  <a:pPr algn="ctr">
                    <a:defRPr/>
                  </a:pPr>
                  <a:endParaRPr lang="en-US">
                    <a:solidFill>
                      <a:srgbClr val="FFFFFF"/>
                    </a:solidFill>
                    <a:latin typeface="Calibri" pitchFamily="-111" charset="0"/>
                    <a:ea typeface="ＭＳ Ｐゴシック" pitchFamily="-111" charset="-128"/>
                  </a:endParaRPr>
                </a:p>
              </p:txBody>
            </p:sp>
            <p:sp>
              <p:nvSpPr>
                <p:cNvPr id="17" name="Ellipse 100"/>
                <p:cNvSpPr>
                  <a:spLocks noChangeArrowheads="1"/>
                </p:cNvSpPr>
                <p:nvPr/>
              </p:nvSpPr>
              <p:spPr bwMode="auto">
                <a:xfrm>
                  <a:off x="7169968" y="4786328"/>
                  <a:ext cx="982937" cy="721325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FFFF">
                        <a:alpha val="76999"/>
                      </a:srgbClr>
                    </a:gs>
                    <a:gs pos="100000">
                      <a:srgbClr val="8EB4E3">
                        <a:alpha val="0"/>
                      </a:srgbClr>
                    </a:gs>
                  </a:gsLst>
                  <a:lin ang="5400000"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 anchor="ctr"/>
                <a:lstStyle/>
                <a:p>
                  <a:pPr algn="ctr"/>
                  <a:endParaRPr lang="en-US">
                    <a:solidFill>
                      <a:srgbClr val="FFFFFF"/>
                    </a:solidFill>
                    <a:latin typeface="Calibri" charset="0"/>
                    <a:ea typeface="ＭＳ Ｐゴシック" pitchFamily="34" charset="-128"/>
                  </a:endParaRPr>
                </a:p>
              </p:txBody>
            </p:sp>
          </p:grpSp>
        </p:grpSp>
        <p:sp>
          <p:nvSpPr>
            <p:cNvPr id="33" name="TextBox 32"/>
            <p:cNvSpPr txBox="1"/>
            <p:nvPr/>
          </p:nvSpPr>
          <p:spPr>
            <a:xfrm>
              <a:off x="3352800" y="2963442"/>
              <a:ext cx="236220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sz="2800" dirty="0" smtClean="0">
                  <a:latin typeface="Calibri" pitchFamily="34" charset="0"/>
                </a:rPr>
                <a:t>Your text here</a:t>
              </a:r>
            </a:p>
          </p:txBody>
        </p:sp>
      </p:grpSp>
      <p:grpSp>
        <p:nvGrpSpPr>
          <p:cNvPr id="39" name="Group 38"/>
          <p:cNvGrpSpPr/>
          <p:nvPr/>
        </p:nvGrpSpPr>
        <p:grpSpPr>
          <a:xfrm>
            <a:off x="609600" y="3954042"/>
            <a:ext cx="4262650" cy="1995122"/>
            <a:chOff x="609600" y="3954042"/>
            <a:chExt cx="4262650" cy="1995122"/>
          </a:xfrm>
        </p:grpSpPr>
        <p:grpSp>
          <p:nvGrpSpPr>
            <p:cNvPr id="8" name="Gruppe 72"/>
            <p:cNvGrpSpPr>
              <a:grpSpLocks/>
            </p:cNvGrpSpPr>
            <p:nvPr/>
          </p:nvGrpSpPr>
          <p:grpSpPr bwMode="auto">
            <a:xfrm>
              <a:off x="3324727" y="4218738"/>
              <a:ext cx="1547523" cy="1730426"/>
              <a:chOff x="6736239" y="307975"/>
              <a:chExt cx="1336199" cy="1467444"/>
            </a:xfrm>
          </p:grpSpPr>
          <p:sp>
            <p:nvSpPr>
              <p:cNvPr id="19" name="Ellipse 98"/>
              <p:cNvSpPr/>
              <p:nvPr/>
            </p:nvSpPr>
            <p:spPr bwMode="auto">
              <a:xfrm>
                <a:off x="6786578" y="1513180"/>
                <a:ext cx="1198946" cy="262239"/>
              </a:xfrm>
              <a:prstGeom prst="ellipse">
                <a:avLst/>
              </a:prstGeom>
              <a:gradFill flip="none" rotWithShape="1">
                <a:gsLst>
                  <a:gs pos="100000">
                    <a:srgbClr val="FFFFFF">
                      <a:alpha val="0"/>
                    </a:srgbClr>
                  </a:gs>
                  <a:gs pos="0">
                    <a:srgbClr val="E6E6E6">
                      <a:lumMod val="10000"/>
                      <a:alpha val="76000"/>
                    </a:srgbClr>
                  </a:gs>
                </a:gsLst>
                <a:path path="shape">
                  <a:fillToRect l="50000" t="50000" r="50000" b="50000"/>
                </a:path>
                <a:tileRect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algn="ctr">
                  <a:defRPr/>
                </a:pPr>
                <a:endParaRPr lang="en-US">
                  <a:solidFill>
                    <a:srgbClr val="FFFFFF"/>
                  </a:solidFill>
                  <a:latin typeface="Calibri" pitchFamily="-111" charset="0"/>
                  <a:ea typeface="ＭＳ Ｐゴシック" pitchFamily="-111" charset="-128"/>
                </a:endParaRPr>
              </a:p>
            </p:txBody>
          </p:sp>
          <p:grpSp>
            <p:nvGrpSpPr>
              <p:cNvPr id="9" name="Gruppe 69"/>
              <p:cNvGrpSpPr>
                <a:grpSpLocks/>
              </p:cNvGrpSpPr>
              <p:nvPr/>
            </p:nvGrpSpPr>
            <p:grpSpPr bwMode="auto">
              <a:xfrm>
                <a:off x="6736239" y="307975"/>
                <a:ext cx="1336199" cy="1335088"/>
                <a:chOff x="6990733" y="4742888"/>
                <a:chExt cx="1335699" cy="1335810"/>
              </a:xfrm>
            </p:grpSpPr>
            <p:sp>
              <p:nvSpPr>
                <p:cNvPr id="21" name="Ellipse 99"/>
                <p:cNvSpPr/>
                <p:nvPr/>
              </p:nvSpPr>
              <p:spPr bwMode="auto">
                <a:xfrm>
                  <a:off x="6990733" y="4742888"/>
                  <a:ext cx="1335699" cy="1335810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74F4FF"/>
                    </a:gs>
                    <a:gs pos="100000">
                      <a:srgbClr val="208ECD"/>
                    </a:gs>
                  </a:gsLst>
                  <a:path path="shape">
                    <a:fillToRect l="50000" t="50000" r="50000" b="50000"/>
                  </a:path>
                  <a:tileRect/>
                </a:gradFill>
                <a:ln w="9525" cap="flat" cmpd="sng" algn="ctr">
                  <a:solidFill>
                    <a:srgbClr val="0081BE">
                      <a:lumMod val="75000"/>
                    </a:srgbClr>
                  </a:solidFill>
                  <a:prstDash val="solid"/>
                </a:ln>
                <a:effectLst>
                  <a:innerShdw blurRad="190500" dist="114300" dir="5640000">
                    <a:srgbClr val="000000">
                      <a:alpha val="37000"/>
                    </a:srgbClr>
                  </a:innerShdw>
                </a:effectLst>
              </p:spPr>
              <p:txBody>
                <a:bodyPr anchor="ctr"/>
                <a:lstStyle/>
                <a:p>
                  <a:pPr algn="ctr">
                    <a:defRPr/>
                  </a:pPr>
                  <a:endParaRPr lang="en-US">
                    <a:solidFill>
                      <a:srgbClr val="FFFFFF"/>
                    </a:solidFill>
                    <a:latin typeface="Calibri" pitchFamily="-111" charset="0"/>
                    <a:ea typeface="ＭＳ Ｐゴシック" pitchFamily="-111" charset="-128"/>
                  </a:endParaRPr>
                </a:p>
              </p:txBody>
            </p:sp>
            <p:sp>
              <p:nvSpPr>
                <p:cNvPr id="22" name="Ellipse 100"/>
                <p:cNvSpPr>
                  <a:spLocks noChangeArrowheads="1"/>
                </p:cNvSpPr>
                <p:nvPr/>
              </p:nvSpPr>
              <p:spPr bwMode="auto">
                <a:xfrm>
                  <a:off x="7169968" y="4786328"/>
                  <a:ext cx="982937" cy="721325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FFFF">
                        <a:alpha val="76999"/>
                      </a:srgbClr>
                    </a:gs>
                    <a:gs pos="100000">
                      <a:srgbClr val="8EB4E3">
                        <a:alpha val="0"/>
                      </a:srgbClr>
                    </a:gs>
                  </a:gsLst>
                  <a:lin ang="5400000"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 anchor="ctr"/>
                <a:lstStyle/>
                <a:p>
                  <a:pPr algn="ctr"/>
                  <a:endParaRPr lang="en-US">
                    <a:solidFill>
                      <a:srgbClr val="FFFFFF"/>
                    </a:solidFill>
                    <a:latin typeface="Calibri" charset="0"/>
                    <a:ea typeface="ＭＳ Ｐゴシック" pitchFamily="34" charset="-128"/>
                  </a:endParaRPr>
                </a:p>
              </p:txBody>
            </p:sp>
          </p:grpSp>
        </p:grpSp>
        <p:sp>
          <p:nvSpPr>
            <p:cNvPr id="34" name="TextBox 33"/>
            <p:cNvSpPr txBox="1"/>
            <p:nvPr/>
          </p:nvSpPr>
          <p:spPr>
            <a:xfrm>
              <a:off x="609600" y="3954042"/>
              <a:ext cx="2895600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sz="3200" dirty="0" smtClean="0">
                  <a:latin typeface="Calibri" pitchFamily="34" charset="0"/>
                </a:rPr>
                <a:t>Your text here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406019791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7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47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47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10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" name="Oval 27"/>
          <p:cNvSpPr/>
          <p:nvPr/>
        </p:nvSpPr>
        <p:spPr>
          <a:xfrm>
            <a:off x="2667000" y="5743424"/>
            <a:ext cx="4191000" cy="685800"/>
          </a:xfrm>
          <a:prstGeom prst="ellipse">
            <a:avLst/>
          </a:prstGeom>
          <a:gradFill flip="none" rotWithShape="1">
            <a:gsLst>
              <a:gs pos="0">
                <a:srgbClr val="996633"/>
              </a:gs>
              <a:gs pos="68000">
                <a:srgbClr val="996633"/>
              </a:gs>
              <a:gs pos="100000">
                <a:srgbClr val="996633">
                  <a:alpha val="2500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Calibri" pitchFamily="34" charset="0"/>
            </a:endParaRPr>
          </a:p>
        </p:txBody>
      </p:sp>
      <p:grpSp>
        <p:nvGrpSpPr>
          <p:cNvPr id="4" name="Group 26"/>
          <p:cNvGrpSpPr/>
          <p:nvPr/>
        </p:nvGrpSpPr>
        <p:grpSpPr>
          <a:xfrm>
            <a:off x="5410200" y="3457424"/>
            <a:ext cx="2133600" cy="990600"/>
            <a:chOff x="5410200" y="4191000"/>
            <a:chExt cx="2133600" cy="990600"/>
          </a:xfrm>
          <a:gradFill flip="none" rotWithShape="1">
            <a:gsLst>
              <a:gs pos="0">
                <a:schemeClr val="accent3">
                  <a:lumMod val="75000"/>
                  <a:shade val="30000"/>
                  <a:satMod val="115000"/>
                </a:schemeClr>
              </a:gs>
              <a:gs pos="50000">
                <a:schemeClr val="accent3">
                  <a:lumMod val="75000"/>
                  <a:shade val="67500"/>
                  <a:satMod val="115000"/>
                </a:schemeClr>
              </a:gs>
              <a:gs pos="100000">
                <a:schemeClr val="accent3">
                  <a:lumMod val="75000"/>
                  <a:shade val="100000"/>
                  <a:satMod val="115000"/>
                </a:schemeClr>
              </a:gs>
            </a:gsLst>
            <a:lin ang="16200000" scaled="1"/>
            <a:tileRect/>
          </a:gradFill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grpSpPr>
        <p:sp>
          <p:nvSpPr>
            <p:cNvPr id="20" name="Round Diagonal Corner Rectangle 19"/>
            <p:cNvSpPr/>
            <p:nvPr/>
          </p:nvSpPr>
          <p:spPr>
            <a:xfrm>
              <a:off x="5410200" y="4191000"/>
              <a:ext cx="2133600" cy="990600"/>
            </a:xfrm>
            <a:prstGeom prst="round2DiagRect">
              <a:avLst>
                <a:gd name="adj1" fmla="val 46518"/>
                <a:gd name="adj2" fmla="val 0"/>
              </a:avLst>
            </a:prstGeom>
            <a:grpFill/>
            <a:ln>
              <a:solidFill>
                <a:schemeClr val="accent3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400" dirty="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" name="TextBox 21"/>
            <p:cNvSpPr txBox="1"/>
            <p:nvPr/>
          </p:nvSpPr>
          <p:spPr>
            <a:xfrm flipH="1">
              <a:off x="5638800" y="4343400"/>
              <a:ext cx="1828800" cy="461665"/>
            </a:xfrm>
            <a:prstGeom prst="rect">
              <a:avLst/>
            </a:prstGeom>
            <a:grpFill/>
            <a:ln>
              <a:noFill/>
            </a:ln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2400" dirty="0" smtClean="0">
                  <a:solidFill>
                    <a:schemeClr val="bg1"/>
                  </a:solidFill>
                  <a:latin typeface="Calibri" pitchFamily="34" charset="0"/>
                </a:rPr>
                <a:t>Sub point</a:t>
              </a:r>
              <a:endParaRPr lang="en-US" sz="2400" dirty="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5" name="Group 24"/>
          <p:cNvGrpSpPr/>
          <p:nvPr/>
        </p:nvGrpSpPr>
        <p:grpSpPr>
          <a:xfrm>
            <a:off x="5334000" y="1192878"/>
            <a:ext cx="3276600" cy="1600200"/>
            <a:chOff x="5334000" y="1844566"/>
            <a:chExt cx="3276600" cy="1600200"/>
          </a:xfrm>
          <a:gradFill flip="none" rotWithShape="1">
            <a:gsLst>
              <a:gs pos="0">
                <a:schemeClr val="accent3">
                  <a:lumMod val="75000"/>
                  <a:shade val="30000"/>
                  <a:satMod val="115000"/>
                </a:schemeClr>
              </a:gs>
              <a:gs pos="50000">
                <a:schemeClr val="accent3">
                  <a:lumMod val="75000"/>
                  <a:shade val="67500"/>
                  <a:satMod val="115000"/>
                </a:schemeClr>
              </a:gs>
              <a:gs pos="100000">
                <a:schemeClr val="accent3">
                  <a:lumMod val="75000"/>
                  <a:shade val="100000"/>
                  <a:satMod val="115000"/>
                </a:schemeClr>
              </a:gs>
            </a:gsLst>
            <a:lin ang="16200000" scaled="1"/>
            <a:tileRect/>
          </a:gradFill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grpSpPr>
        <p:sp>
          <p:nvSpPr>
            <p:cNvPr id="3" name="Round Diagonal Corner Rectangle 2"/>
            <p:cNvSpPr/>
            <p:nvPr/>
          </p:nvSpPr>
          <p:spPr>
            <a:xfrm>
              <a:off x="5334000" y="1844566"/>
              <a:ext cx="3276600" cy="1600200"/>
            </a:xfrm>
            <a:prstGeom prst="round2DiagRect">
              <a:avLst>
                <a:gd name="adj1" fmla="val 46518"/>
                <a:gd name="adj2" fmla="val 0"/>
              </a:avLst>
            </a:prstGeom>
            <a:grpFill/>
            <a:ln>
              <a:solidFill>
                <a:schemeClr val="accent3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400" dirty="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" name="TextBox 17"/>
            <p:cNvSpPr txBox="1"/>
            <p:nvPr/>
          </p:nvSpPr>
          <p:spPr>
            <a:xfrm>
              <a:off x="5715000" y="2133600"/>
              <a:ext cx="2667000" cy="830997"/>
            </a:xfrm>
            <a:prstGeom prst="rect">
              <a:avLst/>
            </a:prstGeom>
            <a:grpFill/>
            <a:ln>
              <a:noFill/>
            </a:ln>
          </p:spPr>
          <p:txBody>
            <a:bodyPr wrap="square" rtlCol="0">
              <a:spAutoFit/>
            </a:bodyPr>
            <a:lstStyle/>
            <a:p>
              <a:r>
                <a:rPr lang="en-US" sz="2400" dirty="0" smtClean="0">
                  <a:solidFill>
                    <a:schemeClr val="bg1"/>
                  </a:solidFill>
                  <a:latin typeface="Calibri" pitchFamily="34" charset="0"/>
                </a:rPr>
                <a:t>Main benefit from this investment</a:t>
              </a:r>
              <a:endParaRPr lang="en-US" sz="2400" dirty="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6" name="Group 23"/>
          <p:cNvGrpSpPr/>
          <p:nvPr/>
        </p:nvGrpSpPr>
        <p:grpSpPr>
          <a:xfrm>
            <a:off x="500416" y="1079304"/>
            <a:ext cx="3276600" cy="1600200"/>
            <a:chOff x="762000" y="1828800"/>
            <a:chExt cx="3276600" cy="1600200"/>
          </a:xfrm>
          <a:gradFill flip="none" rotWithShape="1">
            <a:gsLst>
              <a:gs pos="0">
                <a:schemeClr val="accent3">
                  <a:lumMod val="75000"/>
                  <a:shade val="30000"/>
                  <a:satMod val="115000"/>
                </a:schemeClr>
              </a:gs>
              <a:gs pos="50000">
                <a:schemeClr val="accent3">
                  <a:lumMod val="75000"/>
                  <a:shade val="67500"/>
                  <a:satMod val="115000"/>
                </a:schemeClr>
              </a:gs>
              <a:gs pos="100000">
                <a:schemeClr val="accent3">
                  <a:lumMod val="75000"/>
                  <a:shade val="100000"/>
                  <a:satMod val="115000"/>
                </a:schemeClr>
              </a:gs>
            </a:gsLst>
            <a:lin ang="16200000" scaled="1"/>
            <a:tileRect/>
          </a:gradFill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grpSpPr>
        <p:sp>
          <p:nvSpPr>
            <p:cNvPr id="11" name="Round Diagonal Corner Rectangle 10"/>
            <p:cNvSpPr/>
            <p:nvPr/>
          </p:nvSpPr>
          <p:spPr>
            <a:xfrm flipH="1">
              <a:off x="762000" y="1828800"/>
              <a:ext cx="3276600" cy="1600200"/>
            </a:xfrm>
            <a:prstGeom prst="round2DiagRect">
              <a:avLst>
                <a:gd name="adj1" fmla="val 46518"/>
                <a:gd name="adj2" fmla="val 0"/>
              </a:avLst>
            </a:prstGeom>
            <a:grpFill/>
            <a:ln>
              <a:solidFill>
                <a:schemeClr val="accent3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400" dirty="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" name="TextBox 16"/>
            <p:cNvSpPr txBox="1"/>
            <p:nvPr/>
          </p:nvSpPr>
          <p:spPr>
            <a:xfrm>
              <a:off x="990600" y="2133600"/>
              <a:ext cx="2590800" cy="830997"/>
            </a:xfrm>
            <a:prstGeom prst="rect">
              <a:avLst/>
            </a:prstGeom>
            <a:grpFill/>
            <a:ln>
              <a:noFill/>
            </a:ln>
          </p:spPr>
          <p:txBody>
            <a:bodyPr wrap="square" rtlCol="0">
              <a:spAutoFit/>
            </a:bodyPr>
            <a:lstStyle/>
            <a:p>
              <a:r>
                <a:rPr lang="en-US" sz="2400" dirty="0" smtClean="0">
                  <a:solidFill>
                    <a:schemeClr val="bg1"/>
                  </a:solidFill>
                  <a:latin typeface="Calibri" pitchFamily="34" charset="0"/>
                </a:rPr>
                <a:t>Main benefit from this investment</a:t>
              </a:r>
              <a:endParaRPr lang="en-US" sz="2400" dirty="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179102"/>
            <a:ext cx="8229600" cy="918240"/>
          </a:xfrm>
        </p:spPr>
        <p:txBody>
          <a:bodyPr>
            <a:normAutofit/>
          </a:bodyPr>
          <a:lstStyle/>
          <a:p>
            <a:r>
              <a:rPr lang="en-US" dirty="0" smtClean="0"/>
              <a:t>Your Title Text Here</a:t>
            </a:r>
            <a:endParaRPr lang="en-US" sz="3200" dirty="0">
              <a:latin typeface="Franklin Gothic Medium Cond" pitchFamily="34" charset="0"/>
            </a:endParaRPr>
          </a:p>
        </p:txBody>
      </p:sp>
      <p:sp>
        <p:nvSpPr>
          <p:cNvPr id="14" name="Freeform 13"/>
          <p:cNvSpPr/>
          <p:nvPr/>
        </p:nvSpPr>
        <p:spPr>
          <a:xfrm>
            <a:off x="4623021" y="2312908"/>
            <a:ext cx="1734563" cy="1212755"/>
          </a:xfrm>
          <a:custGeom>
            <a:avLst/>
            <a:gdLst>
              <a:gd name="connsiteX0" fmla="*/ 46383 w 2739225"/>
              <a:gd name="connsiteY0" fmla="*/ 1497496 h 1705555"/>
              <a:gd name="connsiteX1" fmla="*/ 936929 w 2739225"/>
              <a:gd name="connsiteY1" fmla="*/ 734170 h 1705555"/>
              <a:gd name="connsiteX2" fmla="*/ 1644595 w 2739225"/>
              <a:gd name="connsiteY2" fmla="*/ 296849 h 1705555"/>
              <a:gd name="connsiteX3" fmla="*/ 2630557 w 2739225"/>
              <a:gd name="connsiteY3" fmla="*/ 26504 h 1705555"/>
              <a:gd name="connsiteX4" fmla="*/ 2296602 w 2739225"/>
              <a:gd name="connsiteY4" fmla="*/ 137823 h 1705555"/>
              <a:gd name="connsiteX5" fmla="*/ 1732059 w 2739225"/>
              <a:gd name="connsiteY5" fmla="*/ 296849 h 1705555"/>
              <a:gd name="connsiteX6" fmla="*/ 1064150 w 2739225"/>
              <a:gd name="connsiteY6" fmla="*/ 702365 h 1705555"/>
              <a:gd name="connsiteX7" fmla="*/ 539364 w 2739225"/>
              <a:gd name="connsiteY7" fmla="*/ 1123784 h 1705555"/>
              <a:gd name="connsiteX8" fmla="*/ 173604 w 2739225"/>
              <a:gd name="connsiteY8" fmla="*/ 1481593 h 1705555"/>
              <a:gd name="connsiteX9" fmla="*/ 94090 w 2739225"/>
              <a:gd name="connsiteY9" fmla="*/ 1696278 h 1705555"/>
              <a:gd name="connsiteX10" fmla="*/ 6626 w 2739225"/>
              <a:gd name="connsiteY10" fmla="*/ 1537252 h 1705555"/>
              <a:gd name="connsiteX11" fmla="*/ 133847 w 2739225"/>
              <a:gd name="connsiteY11" fmla="*/ 1457739 h 1705555"/>
              <a:gd name="connsiteX12" fmla="*/ 133847 w 2739225"/>
              <a:gd name="connsiteY12" fmla="*/ 1457739 h 17055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2739225" h="1705555">
                <a:moveTo>
                  <a:pt x="46383" y="1497496"/>
                </a:moveTo>
                <a:cubicBezTo>
                  <a:pt x="358472" y="1215887"/>
                  <a:pt x="670561" y="934278"/>
                  <a:pt x="936929" y="734170"/>
                </a:cubicBezTo>
                <a:cubicBezTo>
                  <a:pt x="1203297" y="534062"/>
                  <a:pt x="1362324" y="414793"/>
                  <a:pt x="1644595" y="296849"/>
                </a:cubicBezTo>
                <a:cubicBezTo>
                  <a:pt x="1926866" y="178905"/>
                  <a:pt x="2521889" y="53008"/>
                  <a:pt x="2630557" y="26504"/>
                </a:cubicBezTo>
                <a:cubicBezTo>
                  <a:pt x="2739225" y="0"/>
                  <a:pt x="2446352" y="92766"/>
                  <a:pt x="2296602" y="137823"/>
                </a:cubicBezTo>
                <a:cubicBezTo>
                  <a:pt x="2146852" y="182880"/>
                  <a:pt x="1937468" y="202759"/>
                  <a:pt x="1732059" y="296849"/>
                </a:cubicBezTo>
                <a:cubicBezTo>
                  <a:pt x="1526650" y="390939"/>
                  <a:pt x="1262933" y="564542"/>
                  <a:pt x="1064150" y="702365"/>
                </a:cubicBezTo>
                <a:cubicBezTo>
                  <a:pt x="865367" y="840188"/>
                  <a:pt x="687788" y="993913"/>
                  <a:pt x="539364" y="1123784"/>
                </a:cubicBezTo>
                <a:cubicBezTo>
                  <a:pt x="390940" y="1253655"/>
                  <a:pt x="247816" y="1386177"/>
                  <a:pt x="173604" y="1481593"/>
                </a:cubicBezTo>
                <a:cubicBezTo>
                  <a:pt x="99392" y="1577009"/>
                  <a:pt x="121920" y="1687001"/>
                  <a:pt x="94090" y="1696278"/>
                </a:cubicBezTo>
                <a:cubicBezTo>
                  <a:pt x="66260" y="1705555"/>
                  <a:pt x="0" y="1577009"/>
                  <a:pt x="6626" y="1537252"/>
                </a:cubicBezTo>
                <a:cubicBezTo>
                  <a:pt x="13252" y="1497496"/>
                  <a:pt x="133847" y="1457739"/>
                  <a:pt x="133847" y="1457739"/>
                </a:cubicBezTo>
                <a:lnTo>
                  <a:pt x="133847" y="1457739"/>
                </a:lnTo>
              </a:path>
            </a:pathLst>
          </a:custGeom>
          <a:solidFill>
            <a:schemeClr val="bg2">
              <a:lumMod val="25000"/>
            </a:schemeClr>
          </a:solidFill>
          <a:ln>
            <a:noFill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 dirty="0">
              <a:latin typeface="Calibri" pitchFamily="34" charset="0"/>
            </a:endParaRPr>
          </a:p>
        </p:txBody>
      </p:sp>
      <p:sp>
        <p:nvSpPr>
          <p:cNvPr id="16" name="Freeform 15"/>
          <p:cNvSpPr/>
          <p:nvPr/>
        </p:nvSpPr>
        <p:spPr>
          <a:xfrm>
            <a:off x="3093180" y="2231020"/>
            <a:ext cx="2020103" cy="3893403"/>
          </a:xfrm>
          <a:custGeom>
            <a:avLst/>
            <a:gdLst>
              <a:gd name="connsiteX0" fmla="*/ 1792014 w 2522483"/>
              <a:gd name="connsiteY0" fmla="*/ 4180490 h 4322380"/>
              <a:gd name="connsiteX1" fmla="*/ 1870842 w 2522483"/>
              <a:gd name="connsiteY1" fmla="*/ 3928242 h 4322380"/>
              <a:gd name="connsiteX2" fmla="*/ 1981201 w 2522483"/>
              <a:gd name="connsiteY2" fmla="*/ 2383221 h 4322380"/>
              <a:gd name="connsiteX3" fmla="*/ 1918139 w 2522483"/>
              <a:gd name="connsiteY3" fmla="*/ 1705304 h 4322380"/>
              <a:gd name="connsiteX4" fmla="*/ 1760483 w 2522483"/>
              <a:gd name="connsiteY4" fmla="*/ 1295401 h 4322380"/>
              <a:gd name="connsiteX5" fmla="*/ 1240221 w 2522483"/>
              <a:gd name="connsiteY5" fmla="*/ 759373 h 4322380"/>
              <a:gd name="connsiteX6" fmla="*/ 436180 w 2522483"/>
              <a:gd name="connsiteY6" fmla="*/ 191814 h 4322380"/>
              <a:gd name="connsiteX7" fmla="*/ 26276 w 2522483"/>
              <a:gd name="connsiteY7" fmla="*/ 2628 h 4322380"/>
              <a:gd name="connsiteX8" fmla="*/ 593835 w 2522483"/>
              <a:gd name="connsiteY8" fmla="*/ 207580 h 4322380"/>
              <a:gd name="connsiteX9" fmla="*/ 1208690 w 2522483"/>
              <a:gd name="connsiteY9" fmla="*/ 649014 h 4322380"/>
              <a:gd name="connsiteX10" fmla="*/ 1870842 w 2522483"/>
              <a:gd name="connsiteY10" fmla="*/ 1185042 h 4322380"/>
              <a:gd name="connsiteX11" fmla="*/ 2123090 w 2522483"/>
              <a:gd name="connsiteY11" fmla="*/ 1673773 h 4322380"/>
              <a:gd name="connsiteX12" fmla="*/ 2201918 w 2522483"/>
              <a:gd name="connsiteY12" fmla="*/ 2225566 h 4322380"/>
              <a:gd name="connsiteX13" fmla="*/ 2233449 w 2522483"/>
              <a:gd name="connsiteY13" fmla="*/ 2966546 h 4322380"/>
              <a:gd name="connsiteX14" fmla="*/ 2249214 w 2522483"/>
              <a:gd name="connsiteY14" fmla="*/ 3392214 h 4322380"/>
              <a:gd name="connsiteX15" fmla="*/ 2485697 w 2522483"/>
              <a:gd name="connsiteY15" fmla="*/ 4101663 h 4322380"/>
              <a:gd name="connsiteX16" fmla="*/ 2028497 w 2522483"/>
              <a:gd name="connsiteY16" fmla="*/ 4306614 h 4322380"/>
              <a:gd name="connsiteX17" fmla="*/ 1792014 w 2522483"/>
              <a:gd name="connsiteY17" fmla="*/ 4180490 h 43223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2522483" h="4322380">
                <a:moveTo>
                  <a:pt x="1792014" y="4180490"/>
                </a:moveTo>
                <a:cubicBezTo>
                  <a:pt x="1765738" y="4117428"/>
                  <a:pt x="1839311" y="4227787"/>
                  <a:pt x="1870842" y="3928242"/>
                </a:cubicBezTo>
                <a:cubicBezTo>
                  <a:pt x="1902373" y="3628697"/>
                  <a:pt x="1973318" y="2753711"/>
                  <a:pt x="1981201" y="2383221"/>
                </a:cubicBezTo>
                <a:cubicBezTo>
                  <a:pt x="1989084" y="2012731"/>
                  <a:pt x="1954925" y="1886607"/>
                  <a:pt x="1918139" y="1705304"/>
                </a:cubicBezTo>
                <a:cubicBezTo>
                  <a:pt x="1881353" y="1524001"/>
                  <a:pt x="1873469" y="1453056"/>
                  <a:pt x="1760483" y="1295401"/>
                </a:cubicBezTo>
                <a:cubicBezTo>
                  <a:pt x="1647497" y="1137746"/>
                  <a:pt x="1460938" y="943304"/>
                  <a:pt x="1240221" y="759373"/>
                </a:cubicBezTo>
                <a:cubicBezTo>
                  <a:pt x="1019504" y="575442"/>
                  <a:pt x="638504" y="317938"/>
                  <a:pt x="436180" y="191814"/>
                </a:cubicBezTo>
                <a:cubicBezTo>
                  <a:pt x="233856" y="65690"/>
                  <a:pt x="0" y="0"/>
                  <a:pt x="26276" y="2628"/>
                </a:cubicBezTo>
                <a:cubicBezTo>
                  <a:pt x="52552" y="5256"/>
                  <a:pt x="396766" y="99849"/>
                  <a:pt x="593835" y="207580"/>
                </a:cubicBezTo>
                <a:cubicBezTo>
                  <a:pt x="790904" y="315311"/>
                  <a:pt x="995856" y="486104"/>
                  <a:pt x="1208690" y="649014"/>
                </a:cubicBezTo>
                <a:cubicBezTo>
                  <a:pt x="1421524" y="811924"/>
                  <a:pt x="1718442" y="1014249"/>
                  <a:pt x="1870842" y="1185042"/>
                </a:cubicBezTo>
                <a:cubicBezTo>
                  <a:pt x="2023242" y="1355835"/>
                  <a:pt x="2067911" y="1500352"/>
                  <a:pt x="2123090" y="1673773"/>
                </a:cubicBezTo>
                <a:cubicBezTo>
                  <a:pt x="2178269" y="1847194"/>
                  <a:pt x="2183525" y="2010104"/>
                  <a:pt x="2201918" y="2225566"/>
                </a:cubicBezTo>
                <a:cubicBezTo>
                  <a:pt x="2220311" y="2441028"/>
                  <a:pt x="2225566" y="2772105"/>
                  <a:pt x="2233449" y="2966546"/>
                </a:cubicBezTo>
                <a:cubicBezTo>
                  <a:pt x="2241332" y="3160987"/>
                  <a:pt x="2207173" y="3203028"/>
                  <a:pt x="2249214" y="3392214"/>
                </a:cubicBezTo>
                <a:cubicBezTo>
                  <a:pt x="2291255" y="3581400"/>
                  <a:pt x="2522483" y="3949263"/>
                  <a:pt x="2485697" y="4101663"/>
                </a:cubicBezTo>
                <a:cubicBezTo>
                  <a:pt x="2448911" y="4254063"/>
                  <a:pt x="2146738" y="4290849"/>
                  <a:pt x="2028497" y="4306614"/>
                </a:cubicBezTo>
                <a:cubicBezTo>
                  <a:pt x="1910256" y="4322380"/>
                  <a:pt x="1818290" y="4243552"/>
                  <a:pt x="1792014" y="4180490"/>
                </a:cubicBezTo>
                <a:close/>
              </a:path>
            </a:pathLst>
          </a:custGeom>
          <a:solidFill>
            <a:schemeClr val="bg2">
              <a:lumMod val="25000"/>
            </a:schemeClr>
          </a:solidFill>
          <a:ln>
            <a:noFill/>
          </a:ln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Calibri" pitchFamily="34" charset="0"/>
            </a:endParaRPr>
          </a:p>
        </p:txBody>
      </p:sp>
      <p:grpSp>
        <p:nvGrpSpPr>
          <p:cNvPr id="7" name="Group 25"/>
          <p:cNvGrpSpPr/>
          <p:nvPr/>
        </p:nvGrpSpPr>
        <p:grpSpPr>
          <a:xfrm>
            <a:off x="1784132" y="3221286"/>
            <a:ext cx="2133600" cy="990600"/>
            <a:chOff x="1752600" y="3886200"/>
            <a:chExt cx="2133600" cy="990600"/>
          </a:xfrm>
          <a:gradFill flip="none" rotWithShape="1">
            <a:gsLst>
              <a:gs pos="0">
                <a:schemeClr val="accent3">
                  <a:lumMod val="75000"/>
                  <a:shade val="30000"/>
                  <a:satMod val="115000"/>
                </a:schemeClr>
              </a:gs>
              <a:gs pos="50000">
                <a:schemeClr val="accent3">
                  <a:lumMod val="75000"/>
                  <a:shade val="67500"/>
                  <a:satMod val="115000"/>
                </a:schemeClr>
              </a:gs>
              <a:gs pos="100000">
                <a:schemeClr val="accent3">
                  <a:lumMod val="75000"/>
                  <a:shade val="100000"/>
                  <a:satMod val="115000"/>
                </a:schemeClr>
              </a:gs>
            </a:gsLst>
            <a:lin ang="16200000" scaled="1"/>
            <a:tileRect/>
          </a:gradFill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grpSpPr>
        <p:sp>
          <p:nvSpPr>
            <p:cNvPr id="15" name="Round Diagonal Corner Rectangle 14"/>
            <p:cNvSpPr/>
            <p:nvPr/>
          </p:nvSpPr>
          <p:spPr>
            <a:xfrm flipH="1">
              <a:off x="1752600" y="3886200"/>
              <a:ext cx="2133600" cy="990600"/>
            </a:xfrm>
            <a:prstGeom prst="round2DiagRect">
              <a:avLst>
                <a:gd name="adj1" fmla="val 46518"/>
                <a:gd name="adj2" fmla="val 0"/>
              </a:avLst>
            </a:prstGeom>
            <a:grpFill/>
            <a:ln>
              <a:solidFill>
                <a:schemeClr val="accent3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400" dirty="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" name="TextBox 18"/>
            <p:cNvSpPr txBox="1"/>
            <p:nvPr/>
          </p:nvSpPr>
          <p:spPr>
            <a:xfrm>
              <a:off x="1828800" y="4038600"/>
              <a:ext cx="1828800" cy="461665"/>
            </a:xfrm>
            <a:prstGeom prst="rect">
              <a:avLst/>
            </a:prstGeom>
            <a:grpFill/>
            <a:ln>
              <a:noFill/>
            </a:ln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2400" dirty="0" smtClean="0">
                  <a:solidFill>
                    <a:schemeClr val="bg1"/>
                  </a:solidFill>
                  <a:latin typeface="Calibri" pitchFamily="34" charset="0"/>
                </a:rPr>
                <a:t>Sub point</a:t>
              </a:r>
              <a:endParaRPr lang="en-US" sz="2400" dirty="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sp>
        <p:nvSpPr>
          <p:cNvPr id="21" name="Freeform 20"/>
          <p:cNvSpPr/>
          <p:nvPr/>
        </p:nvSpPr>
        <p:spPr>
          <a:xfrm>
            <a:off x="4833584" y="4143224"/>
            <a:ext cx="1524000" cy="998138"/>
          </a:xfrm>
          <a:custGeom>
            <a:avLst/>
            <a:gdLst>
              <a:gd name="connsiteX0" fmla="*/ 46383 w 2739225"/>
              <a:gd name="connsiteY0" fmla="*/ 1497496 h 1705555"/>
              <a:gd name="connsiteX1" fmla="*/ 936929 w 2739225"/>
              <a:gd name="connsiteY1" fmla="*/ 734170 h 1705555"/>
              <a:gd name="connsiteX2" fmla="*/ 1644595 w 2739225"/>
              <a:gd name="connsiteY2" fmla="*/ 296849 h 1705555"/>
              <a:gd name="connsiteX3" fmla="*/ 2630557 w 2739225"/>
              <a:gd name="connsiteY3" fmla="*/ 26504 h 1705555"/>
              <a:gd name="connsiteX4" fmla="*/ 2296602 w 2739225"/>
              <a:gd name="connsiteY4" fmla="*/ 137823 h 1705555"/>
              <a:gd name="connsiteX5" fmla="*/ 1732059 w 2739225"/>
              <a:gd name="connsiteY5" fmla="*/ 296849 h 1705555"/>
              <a:gd name="connsiteX6" fmla="*/ 1064150 w 2739225"/>
              <a:gd name="connsiteY6" fmla="*/ 702365 h 1705555"/>
              <a:gd name="connsiteX7" fmla="*/ 539364 w 2739225"/>
              <a:gd name="connsiteY7" fmla="*/ 1123784 h 1705555"/>
              <a:gd name="connsiteX8" fmla="*/ 173604 w 2739225"/>
              <a:gd name="connsiteY8" fmla="*/ 1481593 h 1705555"/>
              <a:gd name="connsiteX9" fmla="*/ 94090 w 2739225"/>
              <a:gd name="connsiteY9" fmla="*/ 1696278 h 1705555"/>
              <a:gd name="connsiteX10" fmla="*/ 6626 w 2739225"/>
              <a:gd name="connsiteY10" fmla="*/ 1537252 h 1705555"/>
              <a:gd name="connsiteX11" fmla="*/ 133847 w 2739225"/>
              <a:gd name="connsiteY11" fmla="*/ 1457739 h 1705555"/>
              <a:gd name="connsiteX12" fmla="*/ 133847 w 2739225"/>
              <a:gd name="connsiteY12" fmla="*/ 1457739 h 17055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2739225" h="1705555">
                <a:moveTo>
                  <a:pt x="46383" y="1497496"/>
                </a:moveTo>
                <a:cubicBezTo>
                  <a:pt x="358472" y="1215887"/>
                  <a:pt x="670561" y="934278"/>
                  <a:pt x="936929" y="734170"/>
                </a:cubicBezTo>
                <a:cubicBezTo>
                  <a:pt x="1203297" y="534062"/>
                  <a:pt x="1362324" y="414793"/>
                  <a:pt x="1644595" y="296849"/>
                </a:cubicBezTo>
                <a:cubicBezTo>
                  <a:pt x="1926866" y="178905"/>
                  <a:pt x="2521889" y="53008"/>
                  <a:pt x="2630557" y="26504"/>
                </a:cubicBezTo>
                <a:cubicBezTo>
                  <a:pt x="2739225" y="0"/>
                  <a:pt x="2446352" y="92766"/>
                  <a:pt x="2296602" y="137823"/>
                </a:cubicBezTo>
                <a:cubicBezTo>
                  <a:pt x="2146852" y="182880"/>
                  <a:pt x="1937468" y="202759"/>
                  <a:pt x="1732059" y="296849"/>
                </a:cubicBezTo>
                <a:cubicBezTo>
                  <a:pt x="1526650" y="390939"/>
                  <a:pt x="1262933" y="564542"/>
                  <a:pt x="1064150" y="702365"/>
                </a:cubicBezTo>
                <a:cubicBezTo>
                  <a:pt x="865367" y="840188"/>
                  <a:pt x="687788" y="993913"/>
                  <a:pt x="539364" y="1123784"/>
                </a:cubicBezTo>
                <a:cubicBezTo>
                  <a:pt x="390940" y="1253655"/>
                  <a:pt x="247816" y="1386177"/>
                  <a:pt x="173604" y="1481593"/>
                </a:cubicBezTo>
                <a:cubicBezTo>
                  <a:pt x="99392" y="1577009"/>
                  <a:pt x="121920" y="1687001"/>
                  <a:pt x="94090" y="1696278"/>
                </a:cubicBezTo>
                <a:cubicBezTo>
                  <a:pt x="66260" y="1705555"/>
                  <a:pt x="0" y="1577009"/>
                  <a:pt x="6626" y="1537252"/>
                </a:cubicBezTo>
                <a:cubicBezTo>
                  <a:pt x="13252" y="1497496"/>
                  <a:pt x="133847" y="1457739"/>
                  <a:pt x="133847" y="1457739"/>
                </a:cubicBezTo>
                <a:lnTo>
                  <a:pt x="133847" y="1457739"/>
                </a:lnTo>
              </a:path>
            </a:pathLst>
          </a:custGeom>
          <a:solidFill>
            <a:schemeClr val="bg2">
              <a:lumMod val="25000"/>
            </a:schemeClr>
          </a:solidFill>
          <a:ln>
            <a:noFill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 dirty="0">
              <a:latin typeface="Calibri" pitchFamily="34" charset="0"/>
            </a:endParaRPr>
          </a:p>
        </p:txBody>
      </p:sp>
      <p:sp>
        <p:nvSpPr>
          <p:cNvPr id="12" name="Freeform 11"/>
          <p:cNvSpPr/>
          <p:nvPr/>
        </p:nvSpPr>
        <p:spPr>
          <a:xfrm flipH="1">
            <a:off x="3175068" y="3920734"/>
            <a:ext cx="1524000" cy="998138"/>
          </a:xfrm>
          <a:custGeom>
            <a:avLst/>
            <a:gdLst>
              <a:gd name="connsiteX0" fmla="*/ 46383 w 2739225"/>
              <a:gd name="connsiteY0" fmla="*/ 1497496 h 1705555"/>
              <a:gd name="connsiteX1" fmla="*/ 936929 w 2739225"/>
              <a:gd name="connsiteY1" fmla="*/ 734170 h 1705555"/>
              <a:gd name="connsiteX2" fmla="*/ 1644595 w 2739225"/>
              <a:gd name="connsiteY2" fmla="*/ 296849 h 1705555"/>
              <a:gd name="connsiteX3" fmla="*/ 2630557 w 2739225"/>
              <a:gd name="connsiteY3" fmla="*/ 26504 h 1705555"/>
              <a:gd name="connsiteX4" fmla="*/ 2296602 w 2739225"/>
              <a:gd name="connsiteY4" fmla="*/ 137823 h 1705555"/>
              <a:gd name="connsiteX5" fmla="*/ 1732059 w 2739225"/>
              <a:gd name="connsiteY5" fmla="*/ 296849 h 1705555"/>
              <a:gd name="connsiteX6" fmla="*/ 1064150 w 2739225"/>
              <a:gd name="connsiteY6" fmla="*/ 702365 h 1705555"/>
              <a:gd name="connsiteX7" fmla="*/ 539364 w 2739225"/>
              <a:gd name="connsiteY7" fmla="*/ 1123784 h 1705555"/>
              <a:gd name="connsiteX8" fmla="*/ 173604 w 2739225"/>
              <a:gd name="connsiteY8" fmla="*/ 1481593 h 1705555"/>
              <a:gd name="connsiteX9" fmla="*/ 94090 w 2739225"/>
              <a:gd name="connsiteY9" fmla="*/ 1696278 h 1705555"/>
              <a:gd name="connsiteX10" fmla="*/ 6626 w 2739225"/>
              <a:gd name="connsiteY10" fmla="*/ 1537252 h 1705555"/>
              <a:gd name="connsiteX11" fmla="*/ 133847 w 2739225"/>
              <a:gd name="connsiteY11" fmla="*/ 1457739 h 1705555"/>
              <a:gd name="connsiteX12" fmla="*/ 133847 w 2739225"/>
              <a:gd name="connsiteY12" fmla="*/ 1457739 h 17055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2739225" h="1705555">
                <a:moveTo>
                  <a:pt x="46383" y="1497496"/>
                </a:moveTo>
                <a:cubicBezTo>
                  <a:pt x="358472" y="1215887"/>
                  <a:pt x="670561" y="934278"/>
                  <a:pt x="936929" y="734170"/>
                </a:cubicBezTo>
                <a:cubicBezTo>
                  <a:pt x="1203297" y="534062"/>
                  <a:pt x="1362324" y="414793"/>
                  <a:pt x="1644595" y="296849"/>
                </a:cubicBezTo>
                <a:cubicBezTo>
                  <a:pt x="1926866" y="178905"/>
                  <a:pt x="2521889" y="53008"/>
                  <a:pt x="2630557" y="26504"/>
                </a:cubicBezTo>
                <a:cubicBezTo>
                  <a:pt x="2739225" y="0"/>
                  <a:pt x="2446352" y="92766"/>
                  <a:pt x="2296602" y="137823"/>
                </a:cubicBezTo>
                <a:cubicBezTo>
                  <a:pt x="2146852" y="182880"/>
                  <a:pt x="1937468" y="202759"/>
                  <a:pt x="1732059" y="296849"/>
                </a:cubicBezTo>
                <a:cubicBezTo>
                  <a:pt x="1526650" y="390939"/>
                  <a:pt x="1262933" y="564542"/>
                  <a:pt x="1064150" y="702365"/>
                </a:cubicBezTo>
                <a:cubicBezTo>
                  <a:pt x="865367" y="840188"/>
                  <a:pt x="687788" y="993913"/>
                  <a:pt x="539364" y="1123784"/>
                </a:cubicBezTo>
                <a:cubicBezTo>
                  <a:pt x="390940" y="1253655"/>
                  <a:pt x="247816" y="1386177"/>
                  <a:pt x="173604" y="1481593"/>
                </a:cubicBezTo>
                <a:cubicBezTo>
                  <a:pt x="99392" y="1577009"/>
                  <a:pt x="121920" y="1687001"/>
                  <a:pt x="94090" y="1696278"/>
                </a:cubicBezTo>
                <a:cubicBezTo>
                  <a:pt x="66260" y="1705555"/>
                  <a:pt x="0" y="1577009"/>
                  <a:pt x="6626" y="1537252"/>
                </a:cubicBezTo>
                <a:cubicBezTo>
                  <a:pt x="13252" y="1497496"/>
                  <a:pt x="133847" y="1457739"/>
                  <a:pt x="133847" y="1457739"/>
                </a:cubicBezTo>
                <a:lnTo>
                  <a:pt x="133847" y="1457739"/>
                </a:lnTo>
              </a:path>
            </a:pathLst>
          </a:custGeom>
          <a:solidFill>
            <a:schemeClr val="bg2">
              <a:lumMod val="25000"/>
            </a:schemeClr>
          </a:solidFill>
          <a:ln>
            <a:noFill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 dirty="0">
              <a:latin typeface="Calibri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527451531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55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2000"/>
                            </p:stCondLst>
                            <p:childTnLst>
                              <p:par>
                                <p:cTn id="15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2500"/>
                            </p:stCondLst>
                            <p:childTnLst>
                              <p:par>
                                <p:cTn id="19" presetID="55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500"/>
                            </p:stCondLst>
                            <p:childTnLst>
                              <p:par>
                                <p:cTn id="25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4000"/>
                            </p:stCondLst>
                            <p:childTnLst>
                              <p:par>
                                <p:cTn id="29" presetID="55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5000"/>
                            </p:stCondLst>
                            <p:childTnLst>
                              <p:par>
                                <p:cTn id="35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7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5500"/>
                            </p:stCondLst>
                            <p:childTnLst>
                              <p:par>
                                <p:cTn id="39" presetID="55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3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 animBg="1"/>
      <p:bldP spid="16" grpId="0" animBg="1"/>
      <p:bldP spid="21" grpId="0" animBg="1"/>
      <p:bldP spid="12" grpId="0" animBg="1"/>
    </p:bldLst>
  </p:timing>
</p:sld>
</file>

<file path=ppt/slides/slide2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8" name="Ellipse 53"/>
          <p:cNvSpPr/>
          <p:nvPr/>
        </p:nvSpPr>
        <p:spPr bwMode="auto">
          <a:xfrm>
            <a:off x="714348" y="5515455"/>
            <a:ext cx="6215106" cy="357190"/>
          </a:xfrm>
          <a:prstGeom prst="ellipse">
            <a:avLst/>
          </a:prstGeom>
          <a:gradFill flip="none" rotWithShape="1">
            <a:gsLst>
              <a:gs pos="24000">
                <a:sysClr val="windowText" lastClr="000000">
                  <a:alpha val="44000"/>
                </a:sysClr>
              </a:gs>
              <a:gs pos="100000">
                <a:sysClr val="window" lastClr="FFFFFF">
                  <a:alpha val="0"/>
                </a:sysClr>
              </a:gs>
            </a:gsLst>
            <a:path path="shape">
              <a:fillToRect l="50000" t="50000" r="50000" b="50000"/>
            </a:path>
            <a:tileRect/>
          </a:gradFill>
          <a:ln w="9525" cap="flat" cmpd="sng" algn="ctr">
            <a:noFill/>
            <a:prstDash val="solid"/>
          </a:ln>
          <a:effectLst/>
        </p:spPr>
        <p:txBody>
          <a:bodyPr anchor="ctr"/>
          <a:lstStyle/>
          <a:p>
            <a:pPr algn="ctr">
              <a:defRPr/>
            </a:pPr>
            <a:endParaRPr lang="da-DK">
              <a:solidFill>
                <a:srgbClr val="FFFFFF"/>
              </a:solidFill>
              <a:latin typeface="Calibri" charset="0"/>
              <a:ea typeface="ＭＳ Ｐゴシック" charset="-128"/>
            </a:endParaRPr>
          </a:p>
        </p:txBody>
      </p:sp>
      <p:grpSp>
        <p:nvGrpSpPr>
          <p:cNvPr id="2" name="Group 9"/>
          <p:cNvGrpSpPr/>
          <p:nvPr/>
        </p:nvGrpSpPr>
        <p:grpSpPr>
          <a:xfrm>
            <a:off x="1857356" y="1200147"/>
            <a:ext cx="4071966" cy="4358154"/>
            <a:chOff x="785786" y="1542584"/>
            <a:chExt cx="4071966" cy="4358154"/>
          </a:xfrm>
          <a:scene3d>
            <a:camera prst="perspectiveRelaxed" fov="6900000"/>
            <a:lightRig rig="morning" dir="t"/>
          </a:scene3d>
        </p:grpSpPr>
        <p:sp>
          <p:nvSpPr>
            <p:cNvPr id="6" name="Freeform 10"/>
            <p:cNvSpPr>
              <a:spLocks/>
            </p:cNvSpPr>
            <p:nvPr/>
          </p:nvSpPr>
          <p:spPr bwMode="auto">
            <a:xfrm flipV="1">
              <a:off x="785786" y="4214817"/>
              <a:ext cx="4071966" cy="1685921"/>
            </a:xfrm>
            <a:custGeom>
              <a:avLst/>
              <a:gdLst/>
              <a:ahLst/>
              <a:cxnLst>
                <a:cxn ang="0">
                  <a:pos x="632" y="331"/>
                </a:cxn>
                <a:cxn ang="0">
                  <a:pos x="632" y="248"/>
                </a:cxn>
                <a:cxn ang="0">
                  <a:pos x="693" y="248"/>
                </a:cxn>
                <a:cxn ang="0">
                  <a:pos x="622" y="123"/>
                </a:cxn>
                <a:cxn ang="0">
                  <a:pos x="549" y="0"/>
                </a:cxn>
                <a:cxn ang="0">
                  <a:pos x="478" y="123"/>
                </a:cxn>
                <a:cxn ang="0">
                  <a:pos x="405" y="248"/>
                </a:cxn>
                <a:cxn ang="0">
                  <a:pos x="464" y="248"/>
                </a:cxn>
                <a:cxn ang="0">
                  <a:pos x="464" y="331"/>
                </a:cxn>
                <a:cxn ang="0">
                  <a:pos x="0" y="331"/>
                </a:cxn>
                <a:cxn ang="0">
                  <a:pos x="0" y="1422"/>
                </a:cxn>
                <a:cxn ang="0">
                  <a:pos x="466" y="1422"/>
                </a:cxn>
                <a:cxn ang="0">
                  <a:pos x="466" y="1311"/>
                </a:cxn>
                <a:cxn ang="0">
                  <a:pos x="407" y="1311"/>
                </a:cxn>
                <a:cxn ang="0">
                  <a:pos x="478" y="1188"/>
                </a:cxn>
                <a:cxn ang="0">
                  <a:pos x="551" y="1063"/>
                </a:cxn>
                <a:cxn ang="0">
                  <a:pos x="622" y="1188"/>
                </a:cxn>
                <a:cxn ang="0">
                  <a:pos x="696" y="1311"/>
                </a:cxn>
                <a:cxn ang="0">
                  <a:pos x="634" y="1311"/>
                </a:cxn>
                <a:cxn ang="0">
                  <a:pos x="634" y="1422"/>
                </a:cxn>
                <a:cxn ang="0">
                  <a:pos x="1093" y="1422"/>
                </a:cxn>
                <a:cxn ang="0">
                  <a:pos x="1093" y="331"/>
                </a:cxn>
                <a:cxn ang="0">
                  <a:pos x="632" y="331"/>
                </a:cxn>
              </a:cxnLst>
              <a:rect l="0" t="0" r="r" b="b"/>
              <a:pathLst>
                <a:path w="1093" h="1422">
                  <a:moveTo>
                    <a:pt x="632" y="331"/>
                  </a:moveTo>
                  <a:lnTo>
                    <a:pt x="632" y="248"/>
                  </a:lnTo>
                  <a:lnTo>
                    <a:pt x="693" y="248"/>
                  </a:lnTo>
                  <a:lnTo>
                    <a:pt x="622" y="123"/>
                  </a:lnTo>
                  <a:lnTo>
                    <a:pt x="549" y="0"/>
                  </a:lnTo>
                  <a:lnTo>
                    <a:pt x="478" y="123"/>
                  </a:lnTo>
                  <a:lnTo>
                    <a:pt x="405" y="248"/>
                  </a:lnTo>
                  <a:lnTo>
                    <a:pt x="464" y="248"/>
                  </a:lnTo>
                  <a:lnTo>
                    <a:pt x="464" y="331"/>
                  </a:lnTo>
                  <a:lnTo>
                    <a:pt x="0" y="331"/>
                  </a:lnTo>
                  <a:lnTo>
                    <a:pt x="0" y="1422"/>
                  </a:lnTo>
                  <a:lnTo>
                    <a:pt x="466" y="1422"/>
                  </a:lnTo>
                  <a:lnTo>
                    <a:pt x="466" y="1311"/>
                  </a:lnTo>
                  <a:lnTo>
                    <a:pt x="407" y="1311"/>
                  </a:lnTo>
                  <a:lnTo>
                    <a:pt x="478" y="1188"/>
                  </a:lnTo>
                  <a:lnTo>
                    <a:pt x="551" y="1063"/>
                  </a:lnTo>
                  <a:lnTo>
                    <a:pt x="622" y="1188"/>
                  </a:lnTo>
                  <a:lnTo>
                    <a:pt x="696" y="1311"/>
                  </a:lnTo>
                  <a:lnTo>
                    <a:pt x="634" y="1311"/>
                  </a:lnTo>
                  <a:lnTo>
                    <a:pt x="634" y="1422"/>
                  </a:lnTo>
                  <a:lnTo>
                    <a:pt x="1093" y="1422"/>
                  </a:lnTo>
                  <a:lnTo>
                    <a:pt x="1093" y="331"/>
                  </a:lnTo>
                  <a:lnTo>
                    <a:pt x="632" y="331"/>
                  </a:lnTo>
                  <a:close/>
                </a:path>
              </a:pathLst>
            </a:custGeom>
            <a:gradFill>
              <a:gsLst>
                <a:gs pos="0">
                  <a:schemeClr val="accent3">
                    <a:lumMod val="50000"/>
                  </a:schemeClr>
                </a:gs>
                <a:gs pos="50000">
                  <a:schemeClr val="accent3">
                    <a:lumMod val="75000"/>
                  </a:schemeClr>
                </a:gs>
                <a:gs pos="100000">
                  <a:schemeClr val="accent3">
                    <a:lumMod val="75000"/>
                  </a:schemeClr>
                </a:gs>
              </a:gsLst>
              <a:lin ang="5400000" scaled="0"/>
            </a:gradFill>
            <a:ln w="1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sp3d extrusionH="571500">
              <a:extrusionClr>
                <a:schemeClr val="bg2">
                  <a:lumMod val="50000"/>
                </a:schemeClr>
              </a:extrusionClr>
            </a:sp3d>
          </p:spPr>
          <p:txBody>
            <a:bodyPr/>
            <a:lstStyle/>
            <a:p>
              <a:pPr>
                <a:defRPr/>
              </a:pPr>
              <a:endParaRPr lang="en-US" dirty="0">
                <a:latin typeface="Calibri" pitchFamily="34" charset="0"/>
              </a:endParaRPr>
            </a:p>
          </p:txBody>
        </p:sp>
        <p:sp>
          <p:nvSpPr>
            <p:cNvPr id="7" name="Freeform 10"/>
            <p:cNvSpPr>
              <a:spLocks/>
            </p:cNvSpPr>
            <p:nvPr/>
          </p:nvSpPr>
          <p:spPr bwMode="auto">
            <a:xfrm flipV="1">
              <a:off x="785786" y="2928934"/>
              <a:ext cx="4071966" cy="1685921"/>
            </a:xfrm>
            <a:custGeom>
              <a:avLst/>
              <a:gdLst/>
              <a:ahLst/>
              <a:cxnLst>
                <a:cxn ang="0">
                  <a:pos x="632" y="331"/>
                </a:cxn>
                <a:cxn ang="0">
                  <a:pos x="632" y="248"/>
                </a:cxn>
                <a:cxn ang="0">
                  <a:pos x="693" y="248"/>
                </a:cxn>
                <a:cxn ang="0">
                  <a:pos x="622" y="123"/>
                </a:cxn>
                <a:cxn ang="0">
                  <a:pos x="549" y="0"/>
                </a:cxn>
                <a:cxn ang="0">
                  <a:pos x="478" y="123"/>
                </a:cxn>
                <a:cxn ang="0">
                  <a:pos x="405" y="248"/>
                </a:cxn>
                <a:cxn ang="0">
                  <a:pos x="464" y="248"/>
                </a:cxn>
                <a:cxn ang="0">
                  <a:pos x="464" y="331"/>
                </a:cxn>
                <a:cxn ang="0">
                  <a:pos x="0" y="331"/>
                </a:cxn>
                <a:cxn ang="0">
                  <a:pos x="0" y="1422"/>
                </a:cxn>
                <a:cxn ang="0">
                  <a:pos x="466" y="1422"/>
                </a:cxn>
                <a:cxn ang="0">
                  <a:pos x="466" y="1311"/>
                </a:cxn>
                <a:cxn ang="0">
                  <a:pos x="407" y="1311"/>
                </a:cxn>
                <a:cxn ang="0">
                  <a:pos x="478" y="1188"/>
                </a:cxn>
                <a:cxn ang="0">
                  <a:pos x="551" y="1063"/>
                </a:cxn>
                <a:cxn ang="0">
                  <a:pos x="622" y="1188"/>
                </a:cxn>
                <a:cxn ang="0">
                  <a:pos x="696" y="1311"/>
                </a:cxn>
                <a:cxn ang="0">
                  <a:pos x="634" y="1311"/>
                </a:cxn>
                <a:cxn ang="0">
                  <a:pos x="634" y="1422"/>
                </a:cxn>
                <a:cxn ang="0">
                  <a:pos x="1093" y="1422"/>
                </a:cxn>
                <a:cxn ang="0">
                  <a:pos x="1093" y="331"/>
                </a:cxn>
                <a:cxn ang="0">
                  <a:pos x="632" y="331"/>
                </a:cxn>
              </a:cxnLst>
              <a:rect l="0" t="0" r="r" b="b"/>
              <a:pathLst>
                <a:path w="1093" h="1422">
                  <a:moveTo>
                    <a:pt x="632" y="331"/>
                  </a:moveTo>
                  <a:lnTo>
                    <a:pt x="632" y="248"/>
                  </a:lnTo>
                  <a:lnTo>
                    <a:pt x="693" y="248"/>
                  </a:lnTo>
                  <a:lnTo>
                    <a:pt x="622" y="123"/>
                  </a:lnTo>
                  <a:lnTo>
                    <a:pt x="549" y="0"/>
                  </a:lnTo>
                  <a:lnTo>
                    <a:pt x="478" y="123"/>
                  </a:lnTo>
                  <a:lnTo>
                    <a:pt x="405" y="248"/>
                  </a:lnTo>
                  <a:lnTo>
                    <a:pt x="464" y="248"/>
                  </a:lnTo>
                  <a:lnTo>
                    <a:pt x="464" y="331"/>
                  </a:lnTo>
                  <a:lnTo>
                    <a:pt x="0" y="331"/>
                  </a:lnTo>
                  <a:lnTo>
                    <a:pt x="0" y="1422"/>
                  </a:lnTo>
                  <a:lnTo>
                    <a:pt x="466" y="1422"/>
                  </a:lnTo>
                  <a:lnTo>
                    <a:pt x="466" y="1311"/>
                  </a:lnTo>
                  <a:lnTo>
                    <a:pt x="407" y="1311"/>
                  </a:lnTo>
                  <a:lnTo>
                    <a:pt x="478" y="1188"/>
                  </a:lnTo>
                  <a:lnTo>
                    <a:pt x="551" y="1063"/>
                  </a:lnTo>
                  <a:lnTo>
                    <a:pt x="622" y="1188"/>
                  </a:lnTo>
                  <a:lnTo>
                    <a:pt x="696" y="1311"/>
                  </a:lnTo>
                  <a:lnTo>
                    <a:pt x="634" y="1311"/>
                  </a:lnTo>
                  <a:lnTo>
                    <a:pt x="634" y="1422"/>
                  </a:lnTo>
                  <a:lnTo>
                    <a:pt x="1093" y="1422"/>
                  </a:lnTo>
                  <a:lnTo>
                    <a:pt x="1093" y="331"/>
                  </a:lnTo>
                  <a:lnTo>
                    <a:pt x="632" y="331"/>
                  </a:lnTo>
                  <a:close/>
                </a:path>
              </a:pathLst>
            </a:custGeom>
            <a:gradFill>
              <a:gsLst>
                <a:gs pos="0">
                  <a:schemeClr val="bg2">
                    <a:lumMod val="10000"/>
                  </a:schemeClr>
                </a:gs>
                <a:gs pos="50000">
                  <a:schemeClr val="bg2">
                    <a:lumMod val="25000"/>
                  </a:schemeClr>
                </a:gs>
                <a:gs pos="100000">
                  <a:schemeClr val="bg2">
                    <a:lumMod val="10000"/>
                  </a:schemeClr>
                </a:gs>
              </a:gsLst>
              <a:lin ang="5400000" scaled="0"/>
            </a:gradFill>
            <a:ln w="1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sp3d z="241300" extrusionH="571500">
              <a:extrusionClr>
                <a:schemeClr val="bg2">
                  <a:lumMod val="50000"/>
                </a:schemeClr>
              </a:extrusionClr>
            </a:sp3d>
          </p:spPr>
          <p:txBody>
            <a:bodyPr/>
            <a:lstStyle/>
            <a:p>
              <a:pPr>
                <a:defRPr/>
              </a:pPr>
              <a:endParaRPr lang="en-US" dirty="0">
                <a:latin typeface="Calibri" pitchFamily="34" charset="0"/>
              </a:endParaRPr>
            </a:p>
          </p:txBody>
        </p:sp>
        <p:sp>
          <p:nvSpPr>
            <p:cNvPr id="9" name="Freeform 6"/>
            <p:cNvSpPr>
              <a:spLocks/>
            </p:cNvSpPr>
            <p:nvPr/>
          </p:nvSpPr>
          <p:spPr bwMode="auto">
            <a:xfrm flipV="1">
              <a:off x="785786" y="1542584"/>
              <a:ext cx="4071966" cy="1828795"/>
            </a:xfrm>
            <a:custGeom>
              <a:avLst/>
              <a:gdLst/>
              <a:ahLst/>
              <a:cxnLst>
                <a:cxn ang="0">
                  <a:pos x="631" y="331"/>
                </a:cxn>
                <a:cxn ang="0">
                  <a:pos x="631" y="248"/>
                </a:cxn>
                <a:cxn ang="0">
                  <a:pos x="693" y="248"/>
                </a:cxn>
                <a:cxn ang="0">
                  <a:pos x="622" y="125"/>
                </a:cxn>
                <a:cxn ang="0">
                  <a:pos x="548" y="0"/>
                </a:cxn>
                <a:cxn ang="0">
                  <a:pos x="478" y="125"/>
                </a:cxn>
                <a:cxn ang="0">
                  <a:pos x="404" y="248"/>
                </a:cxn>
                <a:cxn ang="0">
                  <a:pos x="463" y="248"/>
                </a:cxn>
                <a:cxn ang="0">
                  <a:pos x="463" y="331"/>
                </a:cxn>
                <a:cxn ang="0">
                  <a:pos x="0" y="331"/>
                </a:cxn>
                <a:cxn ang="0">
                  <a:pos x="0" y="1422"/>
                </a:cxn>
                <a:cxn ang="0">
                  <a:pos x="1092" y="1422"/>
                </a:cxn>
                <a:cxn ang="0">
                  <a:pos x="1092" y="331"/>
                </a:cxn>
                <a:cxn ang="0">
                  <a:pos x="631" y="331"/>
                </a:cxn>
              </a:cxnLst>
              <a:rect l="0" t="0" r="r" b="b"/>
              <a:pathLst>
                <a:path w="1092" h="1422">
                  <a:moveTo>
                    <a:pt x="631" y="331"/>
                  </a:moveTo>
                  <a:lnTo>
                    <a:pt x="631" y="248"/>
                  </a:lnTo>
                  <a:lnTo>
                    <a:pt x="693" y="248"/>
                  </a:lnTo>
                  <a:lnTo>
                    <a:pt x="622" y="125"/>
                  </a:lnTo>
                  <a:lnTo>
                    <a:pt x="548" y="0"/>
                  </a:lnTo>
                  <a:lnTo>
                    <a:pt x="478" y="125"/>
                  </a:lnTo>
                  <a:lnTo>
                    <a:pt x="404" y="248"/>
                  </a:lnTo>
                  <a:lnTo>
                    <a:pt x="463" y="248"/>
                  </a:lnTo>
                  <a:lnTo>
                    <a:pt x="463" y="331"/>
                  </a:lnTo>
                  <a:lnTo>
                    <a:pt x="0" y="331"/>
                  </a:lnTo>
                  <a:lnTo>
                    <a:pt x="0" y="1422"/>
                  </a:lnTo>
                  <a:lnTo>
                    <a:pt x="1092" y="1422"/>
                  </a:lnTo>
                  <a:lnTo>
                    <a:pt x="1092" y="331"/>
                  </a:lnTo>
                  <a:lnTo>
                    <a:pt x="631" y="331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1">
                    <a:lumMod val="50000"/>
                  </a:schemeClr>
                </a:gs>
                <a:gs pos="50000">
                  <a:schemeClr val="tx2">
                    <a:lumMod val="75000"/>
                  </a:schemeClr>
                </a:gs>
                <a:gs pos="100000">
                  <a:schemeClr val="tx2">
                    <a:lumMod val="75000"/>
                  </a:schemeClr>
                </a:gs>
              </a:gsLst>
              <a:lin ang="16200000" scaled="1"/>
              <a:tileRect/>
            </a:gradFill>
            <a:ln w="1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sp3d z="520700" extrusionH="571500">
              <a:extrusionClr>
                <a:schemeClr val="bg2">
                  <a:lumMod val="50000"/>
                </a:schemeClr>
              </a:extrusionClr>
            </a:sp3d>
          </p:spPr>
          <p:txBody>
            <a:bodyPr/>
            <a:lstStyle/>
            <a:p>
              <a:pPr>
                <a:defRPr/>
              </a:pPr>
              <a:endParaRPr lang="en-US" dirty="0">
                <a:latin typeface="Calibri" pitchFamily="34" charset="0"/>
              </a:endParaRPr>
            </a:p>
          </p:txBody>
        </p:sp>
      </p:grpSp>
      <p:sp>
        <p:nvSpPr>
          <p:cNvPr id="127" name="TextBox 126"/>
          <p:cNvSpPr txBox="1"/>
          <p:nvPr/>
        </p:nvSpPr>
        <p:spPr>
          <a:xfrm>
            <a:off x="3714744" y="1943555"/>
            <a:ext cx="340158" cy="461665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sz="2400" b="1" dirty="0">
                <a:solidFill>
                  <a:schemeClr val="bg1"/>
                </a:solidFill>
                <a:effectLst>
                  <a:reflection blurRad="6350" stA="55000" endA="300" endPos="45500" dir="5400000" sy="-100000" algn="bl" rotWithShape="0"/>
                </a:effectLst>
                <a:latin typeface="Calibri" pitchFamily="34" charset="0"/>
              </a:rPr>
              <a:t>1</a:t>
            </a:r>
          </a:p>
        </p:txBody>
      </p:sp>
      <p:sp>
        <p:nvSpPr>
          <p:cNvPr id="128" name="TextBox 127"/>
          <p:cNvSpPr txBox="1"/>
          <p:nvPr/>
        </p:nvSpPr>
        <p:spPr>
          <a:xfrm>
            <a:off x="3714744" y="2943687"/>
            <a:ext cx="393056" cy="584775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sz="3200" b="1" dirty="0">
                <a:solidFill>
                  <a:schemeClr val="bg1"/>
                </a:solidFill>
                <a:effectLst>
                  <a:reflection blurRad="6350" stA="55000" endA="300" endPos="45500" dir="5400000" sy="-100000" algn="bl" rotWithShape="0"/>
                </a:effectLst>
                <a:latin typeface="Calibri" pitchFamily="34" charset="0"/>
              </a:rPr>
              <a:t>2</a:t>
            </a:r>
          </a:p>
        </p:txBody>
      </p:sp>
      <p:sp>
        <p:nvSpPr>
          <p:cNvPr id="129" name="TextBox 128"/>
          <p:cNvSpPr txBox="1"/>
          <p:nvPr/>
        </p:nvSpPr>
        <p:spPr>
          <a:xfrm>
            <a:off x="3643306" y="4229571"/>
            <a:ext cx="497252" cy="830997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sz="4800" b="1" dirty="0">
                <a:solidFill>
                  <a:schemeClr val="bg1"/>
                </a:solidFill>
                <a:effectLst>
                  <a:reflection blurRad="6350" stA="55000" endA="300" endPos="45500" dir="5400000" sy="-100000" algn="bl" rotWithShape="0"/>
                </a:effectLst>
                <a:latin typeface="Calibri" pitchFamily="34" charset="0"/>
              </a:rPr>
              <a:t>3</a:t>
            </a:r>
          </a:p>
        </p:txBody>
      </p:sp>
      <p:grpSp>
        <p:nvGrpSpPr>
          <p:cNvPr id="3" name="Group 141"/>
          <p:cNvGrpSpPr>
            <a:grpSpLocks/>
          </p:cNvGrpSpPr>
          <p:nvPr/>
        </p:nvGrpSpPr>
        <p:grpSpPr bwMode="auto">
          <a:xfrm>
            <a:off x="4857750" y="669376"/>
            <a:ext cx="2600325" cy="1388427"/>
            <a:chOff x="5857884" y="1295400"/>
            <a:chExt cx="2600316" cy="1388422"/>
          </a:xfrm>
        </p:grpSpPr>
        <p:cxnSp>
          <p:nvCxnSpPr>
            <p:cNvPr id="130" name="Straight Connector 129"/>
            <p:cNvCxnSpPr/>
            <p:nvPr/>
          </p:nvCxnSpPr>
          <p:spPr>
            <a:xfrm rot="5400000">
              <a:off x="5359729" y="2176141"/>
              <a:ext cx="1005836" cy="9525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1" name="Straight Connector 130"/>
            <p:cNvCxnSpPr/>
            <p:nvPr/>
          </p:nvCxnSpPr>
          <p:spPr>
            <a:xfrm>
              <a:off x="5867409" y="1676399"/>
              <a:ext cx="2590791" cy="1587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249" name="TextBox 131"/>
            <p:cNvSpPr txBox="1">
              <a:spLocks noChangeArrowheads="1"/>
            </p:cNvSpPr>
            <p:nvPr/>
          </p:nvSpPr>
          <p:spPr bwMode="auto">
            <a:xfrm>
              <a:off x="5867400" y="1295400"/>
              <a:ext cx="1195003" cy="46166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r>
                <a:rPr lang="en-US" sz="2400">
                  <a:latin typeface="Calibri" pitchFamily="34" charset="0"/>
                </a:rPr>
                <a:t>STAGE 1</a:t>
              </a:r>
            </a:p>
          </p:txBody>
        </p:sp>
        <p:sp>
          <p:nvSpPr>
            <p:cNvPr id="8250" name="TextBox 132"/>
            <p:cNvSpPr txBox="1">
              <a:spLocks noChangeArrowheads="1"/>
            </p:cNvSpPr>
            <p:nvPr/>
          </p:nvSpPr>
          <p:spPr bwMode="auto">
            <a:xfrm>
              <a:off x="5943600" y="1752600"/>
              <a:ext cx="2438400" cy="70788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r>
                <a:rPr lang="en-US" sz="2000" dirty="0">
                  <a:latin typeface="Calibri" pitchFamily="34" charset="0"/>
                </a:rPr>
                <a:t>You may enter your text here for stage 1</a:t>
              </a:r>
            </a:p>
          </p:txBody>
        </p:sp>
      </p:grpSp>
      <p:grpSp>
        <p:nvGrpSpPr>
          <p:cNvPr id="4" name="Group 142"/>
          <p:cNvGrpSpPr>
            <a:grpSpLocks/>
          </p:cNvGrpSpPr>
          <p:nvPr/>
        </p:nvGrpSpPr>
        <p:grpSpPr bwMode="auto">
          <a:xfrm>
            <a:off x="5900737" y="1893338"/>
            <a:ext cx="2600326" cy="1388429"/>
            <a:chOff x="5843605" y="2652722"/>
            <a:chExt cx="2600317" cy="1388424"/>
          </a:xfrm>
        </p:grpSpPr>
        <p:cxnSp>
          <p:nvCxnSpPr>
            <p:cNvPr id="134" name="Straight Connector 133"/>
            <p:cNvCxnSpPr/>
            <p:nvPr/>
          </p:nvCxnSpPr>
          <p:spPr>
            <a:xfrm rot="5400000">
              <a:off x="5345450" y="3533465"/>
              <a:ext cx="1005836" cy="9525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5" name="Straight Connector 134"/>
            <p:cNvCxnSpPr/>
            <p:nvPr/>
          </p:nvCxnSpPr>
          <p:spPr>
            <a:xfrm>
              <a:off x="5853131" y="3033721"/>
              <a:ext cx="2590791" cy="1588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245" name="TextBox 135"/>
            <p:cNvSpPr txBox="1">
              <a:spLocks noChangeArrowheads="1"/>
            </p:cNvSpPr>
            <p:nvPr/>
          </p:nvSpPr>
          <p:spPr bwMode="auto">
            <a:xfrm>
              <a:off x="5853122" y="2652722"/>
              <a:ext cx="1195003" cy="46166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r>
                <a:rPr lang="en-US" sz="2400">
                  <a:latin typeface="Calibri" pitchFamily="34" charset="0"/>
                </a:rPr>
                <a:t>STAGE 2</a:t>
              </a:r>
            </a:p>
          </p:txBody>
        </p:sp>
        <p:sp>
          <p:nvSpPr>
            <p:cNvPr id="8246" name="TextBox 136"/>
            <p:cNvSpPr txBox="1">
              <a:spLocks noChangeArrowheads="1"/>
            </p:cNvSpPr>
            <p:nvPr/>
          </p:nvSpPr>
          <p:spPr bwMode="auto">
            <a:xfrm>
              <a:off x="5929322" y="3109922"/>
              <a:ext cx="2438400" cy="70788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r>
                <a:rPr lang="en-US" sz="2000" dirty="0">
                  <a:latin typeface="Calibri" pitchFamily="34" charset="0"/>
                </a:rPr>
                <a:t>You may enter your text here for stage 2</a:t>
              </a:r>
            </a:p>
          </p:txBody>
        </p:sp>
      </p:grpSp>
      <p:grpSp>
        <p:nvGrpSpPr>
          <p:cNvPr id="5" name="Group 143"/>
          <p:cNvGrpSpPr>
            <a:grpSpLocks/>
          </p:cNvGrpSpPr>
          <p:nvPr/>
        </p:nvGrpSpPr>
        <p:grpSpPr bwMode="auto">
          <a:xfrm>
            <a:off x="6400800" y="3241126"/>
            <a:ext cx="2600325" cy="1388427"/>
            <a:chOff x="5843606" y="4043370"/>
            <a:chExt cx="2600316" cy="1388422"/>
          </a:xfrm>
        </p:grpSpPr>
        <p:cxnSp>
          <p:nvCxnSpPr>
            <p:cNvPr id="138" name="Straight Connector 137"/>
            <p:cNvCxnSpPr/>
            <p:nvPr/>
          </p:nvCxnSpPr>
          <p:spPr>
            <a:xfrm rot="5400000">
              <a:off x="5345451" y="4924111"/>
              <a:ext cx="1005836" cy="9525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9" name="Straight Connector 138"/>
            <p:cNvCxnSpPr/>
            <p:nvPr/>
          </p:nvCxnSpPr>
          <p:spPr>
            <a:xfrm>
              <a:off x="5853131" y="4424369"/>
              <a:ext cx="2590791" cy="1587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241" name="TextBox 139"/>
            <p:cNvSpPr txBox="1">
              <a:spLocks noChangeArrowheads="1"/>
            </p:cNvSpPr>
            <p:nvPr/>
          </p:nvSpPr>
          <p:spPr bwMode="auto">
            <a:xfrm>
              <a:off x="5853122" y="4043370"/>
              <a:ext cx="1195003" cy="46166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r>
                <a:rPr lang="en-US" sz="2400">
                  <a:latin typeface="Calibri" pitchFamily="34" charset="0"/>
                </a:rPr>
                <a:t>STAGE 3</a:t>
              </a:r>
            </a:p>
          </p:txBody>
        </p:sp>
        <p:sp>
          <p:nvSpPr>
            <p:cNvPr id="8242" name="TextBox 140"/>
            <p:cNvSpPr txBox="1">
              <a:spLocks noChangeArrowheads="1"/>
            </p:cNvSpPr>
            <p:nvPr/>
          </p:nvSpPr>
          <p:spPr bwMode="auto">
            <a:xfrm>
              <a:off x="5929322" y="4500570"/>
              <a:ext cx="2438400" cy="70788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r>
                <a:rPr lang="en-US" sz="2000">
                  <a:latin typeface="Calibri" pitchFamily="34" charset="0"/>
                </a:rPr>
                <a:t>You may enter your text here for stage 3</a:t>
              </a:r>
            </a:p>
          </p:txBody>
        </p:sp>
      </p:grpSp>
      <p:sp>
        <p:nvSpPr>
          <p:cNvPr id="146" name="Ellipse 53"/>
          <p:cNvSpPr/>
          <p:nvPr/>
        </p:nvSpPr>
        <p:spPr bwMode="auto">
          <a:xfrm>
            <a:off x="1643074" y="3229439"/>
            <a:ext cx="1357290" cy="105763"/>
          </a:xfrm>
          <a:prstGeom prst="ellipse">
            <a:avLst/>
          </a:prstGeom>
          <a:gradFill flip="none" rotWithShape="1">
            <a:gsLst>
              <a:gs pos="24000">
                <a:sysClr val="windowText" lastClr="000000">
                  <a:alpha val="44000"/>
                </a:sysClr>
              </a:gs>
              <a:gs pos="100000">
                <a:sysClr val="window" lastClr="FFFFFF">
                  <a:alpha val="0"/>
                </a:sysClr>
              </a:gs>
            </a:gsLst>
            <a:path path="shape">
              <a:fillToRect l="50000" t="50000" r="50000" b="50000"/>
            </a:path>
            <a:tileRect/>
          </a:gradFill>
          <a:ln w="9525" cap="flat" cmpd="sng" algn="ctr">
            <a:noFill/>
            <a:prstDash val="solid"/>
          </a:ln>
          <a:effectLst/>
        </p:spPr>
        <p:txBody>
          <a:bodyPr anchor="ctr"/>
          <a:lstStyle/>
          <a:p>
            <a:pPr algn="ctr">
              <a:defRPr/>
            </a:pPr>
            <a:endParaRPr lang="da-DK">
              <a:solidFill>
                <a:srgbClr val="FFFFFF"/>
              </a:solidFill>
              <a:latin typeface="Calibri" charset="0"/>
              <a:ea typeface="ＭＳ Ｐゴシック" charset="-128"/>
            </a:endParaRPr>
          </a:p>
        </p:txBody>
      </p:sp>
      <p:sp>
        <p:nvSpPr>
          <p:cNvPr id="145" name="Ellipse 53"/>
          <p:cNvSpPr/>
          <p:nvPr/>
        </p:nvSpPr>
        <p:spPr bwMode="auto">
          <a:xfrm>
            <a:off x="857224" y="4801075"/>
            <a:ext cx="1357290" cy="105763"/>
          </a:xfrm>
          <a:prstGeom prst="ellipse">
            <a:avLst/>
          </a:prstGeom>
          <a:gradFill flip="none" rotWithShape="1">
            <a:gsLst>
              <a:gs pos="24000">
                <a:sysClr val="windowText" lastClr="000000">
                  <a:alpha val="44000"/>
                </a:sysClr>
              </a:gs>
              <a:gs pos="100000">
                <a:sysClr val="window" lastClr="FFFFFF">
                  <a:alpha val="0"/>
                </a:sysClr>
              </a:gs>
            </a:gsLst>
            <a:path path="shape">
              <a:fillToRect l="50000" t="50000" r="50000" b="50000"/>
            </a:path>
            <a:tileRect/>
          </a:gradFill>
          <a:ln w="9525" cap="flat" cmpd="sng" algn="ctr">
            <a:noFill/>
            <a:prstDash val="solid"/>
          </a:ln>
          <a:effectLst/>
        </p:spPr>
        <p:txBody>
          <a:bodyPr anchor="ctr"/>
          <a:lstStyle/>
          <a:p>
            <a:pPr algn="ctr">
              <a:defRPr/>
            </a:pPr>
            <a:endParaRPr lang="da-DK">
              <a:solidFill>
                <a:srgbClr val="FFFFFF"/>
              </a:solidFill>
              <a:latin typeface="Calibri" charset="0"/>
              <a:ea typeface="ＭＳ Ｐゴシック" charset="-128"/>
            </a:endParaRPr>
          </a:p>
        </p:txBody>
      </p:sp>
      <p:sp>
        <p:nvSpPr>
          <p:cNvPr id="147" name="Ellipse 53"/>
          <p:cNvSpPr/>
          <p:nvPr/>
        </p:nvSpPr>
        <p:spPr bwMode="auto">
          <a:xfrm>
            <a:off x="2143108" y="2157505"/>
            <a:ext cx="928694" cy="142876"/>
          </a:xfrm>
          <a:prstGeom prst="ellipse">
            <a:avLst/>
          </a:prstGeom>
          <a:gradFill flip="none" rotWithShape="1">
            <a:gsLst>
              <a:gs pos="24000">
                <a:sysClr val="windowText" lastClr="000000">
                  <a:alpha val="44000"/>
                </a:sysClr>
              </a:gs>
              <a:gs pos="100000">
                <a:sysClr val="window" lastClr="FFFFFF">
                  <a:alpha val="0"/>
                </a:sysClr>
              </a:gs>
            </a:gsLst>
            <a:path path="shape">
              <a:fillToRect l="50000" t="50000" r="50000" b="50000"/>
            </a:path>
            <a:tileRect/>
          </a:gradFill>
          <a:ln w="9525" cap="flat" cmpd="sng" algn="ctr">
            <a:noFill/>
            <a:prstDash val="solid"/>
          </a:ln>
          <a:effectLst/>
        </p:spPr>
        <p:txBody>
          <a:bodyPr anchor="ctr"/>
          <a:lstStyle/>
          <a:p>
            <a:pPr algn="ctr">
              <a:defRPr/>
            </a:pPr>
            <a:endParaRPr lang="da-DK">
              <a:solidFill>
                <a:srgbClr val="FFFFFF"/>
              </a:solidFill>
              <a:latin typeface="Calibri" charset="0"/>
              <a:ea typeface="ＭＳ Ｐゴシック" charset="-128"/>
            </a:endParaRPr>
          </a:p>
        </p:txBody>
      </p:sp>
      <p:grpSp>
        <p:nvGrpSpPr>
          <p:cNvPr id="8" name="Group 123"/>
          <p:cNvGrpSpPr>
            <a:grpSpLocks/>
          </p:cNvGrpSpPr>
          <p:nvPr/>
        </p:nvGrpSpPr>
        <p:grpSpPr bwMode="auto">
          <a:xfrm>
            <a:off x="1571625" y="2300751"/>
            <a:ext cx="1000125" cy="1000125"/>
            <a:chOff x="1857356" y="2714620"/>
            <a:chExt cx="1000132" cy="999493"/>
          </a:xfrm>
        </p:grpSpPr>
        <p:sp>
          <p:nvSpPr>
            <p:cNvPr id="23" name="Oval 47"/>
            <p:cNvSpPr>
              <a:spLocks noChangeArrowheads="1"/>
            </p:cNvSpPr>
            <p:nvPr/>
          </p:nvSpPr>
          <p:spPr bwMode="auto">
            <a:xfrm rot="8982877">
              <a:off x="1857356" y="2714620"/>
              <a:ext cx="1000132" cy="997906"/>
            </a:xfrm>
            <a:prstGeom prst="ellipse">
              <a:avLst/>
            </a:prstGeom>
            <a:gradFill rotWithShape="1">
              <a:gsLst>
                <a:gs pos="0">
                  <a:schemeClr val="accent2"/>
                </a:gs>
                <a:gs pos="100000">
                  <a:schemeClr val="accent2">
                    <a:gamma/>
                    <a:shade val="46275"/>
                    <a:invGamma/>
                    <a:alpha val="0"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latin typeface="Calibri" pitchFamily="34" charset="0"/>
              </a:endParaRPr>
            </a:p>
          </p:txBody>
        </p:sp>
        <p:grpSp>
          <p:nvGrpSpPr>
            <p:cNvPr id="10" name="Group 121"/>
            <p:cNvGrpSpPr>
              <a:grpSpLocks/>
            </p:cNvGrpSpPr>
            <p:nvPr/>
          </p:nvGrpSpPr>
          <p:grpSpPr bwMode="auto">
            <a:xfrm>
              <a:off x="1857356" y="2714620"/>
              <a:ext cx="1000132" cy="999493"/>
              <a:chOff x="1857356" y="2715259"/>
              <a:chExt cx="1000132" cy="999493"/>
            </a:xfrm>
          </p:grpSpPr>
          <p:sp>
            <p:nvSpPr>
              <p:cNvPr id="25" name="Oval 46"/>
              <p:cNvSpPr>
                <a:spLocks noChangeArrowheads="1"/>
              </p:cNvSpPr>
              <p:nvPr/>
            </p:nvSpPr>
            <p:spPr bwMode="auto">
              <a:xfrm>
                <a:off x="1857356" y="2715259"/>
                <a:ext cx="1000132" cy="997906"/>
              </a:xfrm>
              <a:prstGeom prst="ellipse">
                <a:avLst/>
              </a:prstGeom>
              <a:gradFill rotWithShape="1">
                <a:gsLst>
                  <a:gs pos="0">
                    <a:schemeClr val="bg1">
                      <a:lumMod val="85000"/>
                    </a:schemeClr>
                  </a:gs>
                  <a:gs pos="50000">
                    <a:schemeClr val="bg1">
                      <a:lumMod val="7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latin typeface="Calibri" pitchFamily="34" charset="0"/>
                </a:endParaRPr>
              </a:p>
            </p:txBody>
          </p:sp>
          <p:sp>
            <p:nvSpPr>
              <p:cNvPr id="26" name="Oval 48"/>
              <p:cNvSpPr>
                <a:spLocks noChangeArrowheads="1"/>
              </p:cNvSpPr>
              <p:nvPr/>
            </p:nvSpPr>
            <p:spPr bwMode="auto">
              <a:xfrm>
                <a:off x="2020870" y="2745402"/>
                <a:ext cx="711205" cy="571139"/>
              </a:xfrm>
              <a:prstGeom prst="ellipse">
                <a:avLst/>
              </a:prstGeom>
              <a:gradFill rotWithShape="1">
                <a:gsLst>
                  <a:gs pos="0">
                    <a:schemeClr val="bg1">
                      <a:alpha val="58000"/>
                    </a:schemeClr>
                  </a:gs>
                  <a:gs pos="100000">
                    <a:schemeClr val="bg1">
                      <a:gamma/>
                      <a:shade val="46275"/>
                      <a:invGamma/>
                      <a:alpha val="0"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latin typeface="Calibri" pitchFamily="34" charset="0"/>
                </a:endParaRPr>
              </a:p>
            </p:txBody>
          </p:sp>
          <p:sp>
            <p:nvSpPr>
              <p:cNvPr id="27" name="Oval 49"/>
              <p:cNvSpPr>
                <a:spLocks noChangeArrowheads="1"/>
              </p:cNvSpPr>
              <p:nvPr/>
            </p:nvSpPr>
            <p:spPr bwMode="auto">
              <a:xfrm>
                <a:off x="2073258" y="3222938"/>
                <a:ext cx="608017" cy="491814"/>
              </a:xfrm>
              <a:prstGeom prst="ellipse">
                <a:avLst/>
              </a:prstGeom>
              <a:gradFill rotWithShape="1">
                <a:gsLst>
                  <a:gs pos="0">
                    <a:schemeClr val="bg1">
                      <a:alpha val="60001"/>
                    </a:schemeClr>
                  </a:gs>
                  <a:gs pos="100000">
                    <a:schemeClr val="bg1">
                      <a:gamma/>
                      <a:shade val="46275"/>
                      <a:invGamma/>
                      <a:alpha val="0"/>
                    </a:schemeClr>
                  </a:gs>
                </a:gsLst>
                <a:path path="shape">
                  <a:fillToRect l="50000" t="50000" r="50000" b="50000"/>
                </a:path>
              </a:gradFill>
              <a:ln w="9525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latin typeface="Calibri" pitchFamily="34" charset="0"/>
                </a:endParaRPr>
              </a:p>
            </p:txBody>
          </p:sp>
          <p:sp>
            <p:nvSpPr>
              <p:cNvPr id="8236" name="Line 50"/>
              <p:cNvSpPr>
                <a:spLocks noChangeShapeType="1"/>
              </p:cNvSpPr>
              <p:nvPr/>
            </p:nvSpPr>
            <p:spPr bwMode="auto">
              <a:xfrm>
                <a:off x="2566486" y="3080906"/>
                <a:ext cx="433" cy="431"/>
              </a:xfrm>
              <a:prstGeom prst="line">
                <a:avLst/>
              </a:prstGeom>
              <a:noFill/>
              <a:ln w="12700">
                <a:solidFill>
                  <a:srgbClr val="00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>
                  <a:latin typeface="Calibri" pitchFamily="34" charset="0"/>
                </a:endParaRPr>
              </a:p>
            </p:txBody>
          </p:sp>
          <p:sp>
            <p:nvSpPr>
              <p:cNvPr id="8237" name="Line 51"/>
              <p:cNvSpPr>
                <a:spLocks noChangeShapeType="1"/>
              </p:cNvSpPr>
              <p:nvPr/>
            </p:nvSpPr>
            <p:spPr bwMode="auto">
              <a:xfrm>
                <a:off x="2569945" y="3086943"/>
                <a:ext cx="433" cy="431"/>
              </a:xfrm>
              <a:prstGeom prst="line">
                <a:avLst/>
              </a:prstGeom>
              <a:noFill/>
              <a:ln w="12700">
                <a:solidFill>
                  <a:srgbClr val="00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>
                  <a:latin typeface="Calibri" pitchFamily="34" charset="0"/>
                </a:endParaRPr>
              </a:p>
            </p:txBody>
          </p:sp>
          <p:sp>
            <p:nvSpPr>
              <p:cNvPr id="8238" name="Line 52"/>
              <p:cNvSpPr>
                <a:spLocks noChangeShapeType="1"/>
              </p:cNvSpPr>
              <p:nvPr/>
            </p:nvSpPr>
            <p:spPr bwMode="auto">
              <a:xfrm>
                <a:off x="2537947" y="2898083"/>
                <a:ext cx="433" cy="43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>
                  <a:latin typeface="Calibri" pitchFamily="34" charset="0"/>
                </a:endParaRPr>
              </a:p>
            </p:txBody>
          </p:sp>
        </p:grpSp>
      </p:grpSp>
      <p:grpSp>
        <p:nvGrpSpPr>
          <p:cNvPr id="11" name="Group 124"/>
          <p:cNvGrpSpPr>
            <a:grpSpLocks/>
          </p:cNvGrpSpPr>
          <p:nvPr/>
        </p:nvGrpSpPr>
        <p:grpSpPr bwMode="auto">
          <a:xfrm>
            <a:off x="500063" y="3372313"/>
            <a:ext cx="1500187" cy="1500188"/>
            <a:chOff x="1071538" y="3786876"/>
            <a:chExt cx="1500198" cy="1499512"/>
          </a:xfrm>
        </p:grpSpPr>
        <p:sp>
          <p:nvSpPr>
            <p:cNvPr id="50" name="Oval 47"/>
            <p:cNvSpPr>
              <a:spLocks noChangeArrowheads="1"/>
            </p:cNvSpPr>
            <p:nvPr/>
          </p:nvSpPr>
          <p:spPr bwMode="auto">
            <a:xfrm rot="8982877">
              <a:off x="1071538" y="3786876"/>
              <a:ext cx="1500198" cy="1496338"/>
            </a:xfrm>
            <a:prstGeom prst="ellipse">
              <a:avLst/>
            </a:prstGeom>
            <a:gradFill rotWithShape="1">
              <a:gsLst>
                <a:gs pos="0">
                  <a:schemeClr val="accent2"/>
                </a:gs>
                <a:gs pos="100000">
                  <a:schemeClr val="accent2">
                    <a:gamma/>
                    <a:shade val="46275"/>
                    <a:invGamma/>
                    <a:alpha val="0"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latin typeface="Calibri" pitchFamily="34" charset="0"/>
              </a:endParaRPr>
            </a:p>
          </p:txBody>
        </p:sp>
        <p:grpSp>
          <p:nvGrpSpPr>
            <p:cNvPr id="12" name="Group 120"/>
            <p:cNvGrpSpPr>
              <a:grpSpLocks/>
            </p:cNvGrpSpPr>
            <p:nvPr/>
          </p:nvGrpSpPr>
          <p:grpSpPr bwMode="auto">
            <a:xfrm>
              <a:off x="1071538" y="3786876"/>
              <a:ext cx="1500198" cy="1499512"/>
              <a:chOff x="1071538" y="3786876"/>
              <a:chExt cx="1500198" cy="1499512"/>
            </a:xfrm>
          </p:grpSpPr>
          <p:sp>
            <p:nvSpPr>
              <p:cNvPr id="52" name="Oval 46"/>
              <p:cNvSpPr>
                <a:spLocks noChangeArrowheads="1"/>
              </p:cNvSpPr>
              <p:nvPr/>
            </p:nvSpPr>
            <p:spPr bwMode="auto">
              <a:xfrm>
                <a:off x="1071538" y="3786876"/>
                <a:ext cx="1500198" cy="1496338"/>
              </a:xfrm>
              <a:prstGeom prst="ellipse">
                <a:avLst/>
              </a:prstGeom>
              <a:gradFill rotWithShape="1">
                <a:gsLst>
                  <a:gs pos="0">
                    <a:schemeClr val="accent5">
                      <a:lumMod val="60000"/>
                      <a:lumOff val="40000"/>
                    </a:schemeClr>
                  </a:gs>
                  <a:gs pos="50000">
                    <a:schemeClr val="accent5">
                      <a:lumMod val="75000"/>
                    </a:schemeClr>
                  </a:gs>
                  <a:gs pos="100000">
                    <a:schemeClr val="accent5">
                      <a:lumMod val="50000"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latin typeface="Calibri" pitchFamily="34" charset="0"/>
                </a:endParaRPr>
              </a:p>
            </p:txBody>
          </p:sp>
          <p:sp>
            <p:nvSpPr>
              <p:cNvPr id="53" name="Oval 48"/>
              <p:cNvSpPr>
                <a:spLocks noChangeArrowheads="1"/>
              </p:cNvSpPr>
              <p:nvPr/>
            </p:nvSpPr>
            <p:spPr bwMode="auto">
              <a:xfrm>
                <a:off x="1317602" y="3832893"/>
                <a:ext cx="1066808" cy="856864"/>
              </a:xfrm>
              <a:prstGeom prst="ellipse">
                <a:avLst/>
              </a:prstGeom>
              <a:gradFill rotWithShape="1">
                <a:gsLst>
                  <a:gs pos="0">
                    <a:schemeClr val="bg1">
                      <a:alpha val="58000"/>
                    </a:schemeClr>
                  </a:gs>
                  <a:gs pos="100000">
                    <a:schemeClr val="bg1">
                      <a:gamma/>
                      <a:shade val="46275"/>
                      <a:invGamma/>
                      <a:alpha val="0"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latin typeface="Calibri" pitchFamily="34" charset="0"/>
                </a:endParaRPr>
              </a:p>
            </p:txBody>
          </p:sp>
          <p:sp>
            <p:nvSpPr>
              <p:cNvPr id="54" name="Oval 49"/>
              <p:cNvSpPr>
                <a:spLocks noChangeArrowheads="1"/>
              </p:cNvSpPr>
              <p:nvPr/>
            </p:nvSpPr>
            <p:spPr bwMode="auto">
              <a:xfrm>
                <a:off x="1395390" y="4550120"/>
                <a:ext cx="912819" cy="736268"/>
              </a:xfrm>
              <a:prstGeom prst="ellipse">
                <a:avLst/>
              </a:prstGeom>
              <a:gradFill rotWithShape="1">
                <a:gsLst>
                  <a:gs pos="0">
                    <a:schemeClr val="bg1">
                      <a:alpha val="60001"/>
                    </a:schemeClr>
                  </a:gs>
                  <a:gs pos="100000">
                    <a:schemeClr val="bg1">
                      <a:gamma/>
                      <a:shade val="46275"/>
                      <a:invGamma/>
                      <a:alpha val="0"/>
                    </a:schemeClr>
                  </a:gs>
                </a:gsLst>
                <a:path path="shape">
                  <a:fillToRect l="50000" t="50000" r="50000" b="50000"/>
                </a:path>
              </a:gradFill>
              <a:ln w="9525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latin typeface="Calibri" pitchFamily="34" charset="0"/>
                </a:endParaRPr>
              </a:p>
            </p:txBody>
          </p:sp>
          <p:sp>
            <p:nvSpPr>
              <p:cNvPr id="8228" name="Line 50"/>
              <p:cNvSpPr>
                <a:spLocks noChangeShapeType="1"/>
              </p:cNvSpPr>
              <p:nvPr/>
            </p:nvSpPr>
            <p:spPr bwMode="auto">
              <a:xfrm>
                <a:off x="2135233" y="4335446"/>
                <a:ext cx="649" cy="647"/>
              </a:xfrm>
              <a:prstGeom prst="line">
                <a:avLst/>
              </a:prstGeom>
              <a:noFill/>
              <a:ln w="12700">
                <a:solidFill>
                  <a:srgbClr val="00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>
                  <a:latin typeface="Calibri" pitchFamily="34" charset="0"/>
                </a:endParaRPr>
              </a:p>
            </p:txBody>
          </p:sp>
          <p:sp>
            <p:nvSpPr>
              <p:cNvPr id="8229" name="Line 51"/>
              <p:cNvSpPr>
                <a:spLocks noChangeShapeType="1"/>
              </p:cNvSpPr>
              <p:nvPr/>
            </p:nvSpPr>
            <p:spPr bwMode="auto">
              <a:xfrm>
                <a:off x="2140421" y="4344503"/>
                <a:ext cx="649" cy="647"/>
              </a:xfrm>
              <a:prstGeom prst="line">
                <a:avLst/>
              </a:prstGeom>
              <a:noFill/>
              <a:ln w="12700">
                <a:solidFill>
                  <a:srgbClr val="00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>
                  <a:latin typeface="Calibri" pitchFamily="34" charset="0"/>
                </a:endParaRPr>
              </a:p>
            </p:txBody>
          </p:sp>
          <p:sp>
            <p:nvSpPr>
              <p:cNvPr id="8230" name="Line 52"/>
              <p:cNvSpPr>
                <a:spLocks noChangeShapeType="1"/>
              </p:cNvSpPr>
              <p:nvPr/>
            </p:nvSpPr>
            <p:spPr bwMode="auto">
              <a:xfrm>
                <a:off x="2092425" y="4061162"/>
                <a:ext cx="649" cy="647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>
                  <a:latin typeface="Calibri" pitchFamily="34" charset="0"/>
                </a:endParaRPr>
              </a:p>
            </p:txBody>
          </p:sp>
        </p:grpSp>
      </p:grpSp>
      <p:grpSp>
        <p:nvGrpSpPr>
          <p:cNvPr id="17" name="Group 125"/>
          <p:cNvGrpSpPr>
            <a:grpSpLocks/>
          </p:cNvGrpSpPr>
          <p:nvPr/>
        </p:nvGrpSpPr>
        <p:grpSpPr bwMode="auto">
          <a:xfrm>
            <a:off x="2357438" y="1657813"/>
            <a:ext cx="571500" cy="571500"/>
            <a:chOff x="2143108" y="1786520"/>
            <a:chExt cx="928694" cy="928100"/>
          </a:xfrm>
        </p:grpSpPr>
        <p:sp>
          <p:nvSpPr>
            <p:cNvPr id="14" name="Oval 47"/>
            <p:cNvSpPr>
              <a:spLocks noChangeArrowheads="1"/>
            </p:cNvSpPr>
            <p:nvPr/>
          </p:nvSpPr>
          <p:spPr bwMode="auto">
            <a:xfrm rot="8982877">
              <a:off x="2143108" y="1786520"/>
              <a:ext cx="928694" cy="925523"/>
            </a:xfrm>
            <a:prstGeom prst="ellipse">
              <a:avLst/>
            </a:prstGeom>
            <a:gradFill rotWithShape="1">
              <a:gsLst>
                <a:gs pos="0">
                  <a:schemeClr val="accent2"/>
                </a:gs>
                <a:gs pos="100000">
                  <a:schemeClr val="accent2">
                    <a:gamma/>
                    <a:shade val="46275"/>
                    <a:invGamma/>
                    <a:alpha val="0"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latin typeface="Calibri" pitchFamily="34" charset="0"/>
              </a:endParaRPr>
            </a:p>
          </p:txBody>
        </p:sp>
        <p:sp>
          <p:nvSpPr>
            <p:cNvPr id="13" name="Oval 46"/>
            <p:cNvSpPr>
              <a:spLocks noChangeArrowheads="1"/>
            </p:cNvSpPr>
            <p:nvPr/>
          </p:nvSpPr>
          <p:spPr bwMode="auto">
            <a:xfrm>
              <a:off x="2143108" y="1786520"/>
              <a:ext cx="928694" cy="925523"/>
            </a:xfrm>
            <a:prstGeom prst="ellipse">
              <a:avLst/>
            </a:prstGeom>
            <a:gradFill rotWithShape="1">
              <a:gsLst>
                <a:gs pos="0">
                  <a:schemeClr val="tx1">
                    <a:lumMod val="50000"/>
                    <a:lumOff val="50000"/>
                  </a:schemeClr>
                </a:gs>
                <a:gs pos="50000">
                  <a:schemeClr val="tx1">
                    <a:lumMod val="65000"/>
                    <a:lumOff val="35000"/>
                  </a:schemeClr>
                </a:gs>
                <a:gs pos="100000">
                  <a:schemeClr val="tx1">
                    <a:lumMod val="75000"/>
                    <a:lumOff val="25000"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latin typeface="Calibri" pitchFamily="34" charset="0"/>
              </a:endParaRPr>
            </a:p>
          </p:txBody>
        </p:sp>
        <p:sp>
          <p:nvSpPr>
            <p:cNvPr id="15" name="Oval 48"/>
            <p:cNvSpPr>
              <a:spLocks noChangeArrowheads="1"/>
            </p:cNvSpPr>
            <p:nvPr/>
          </p:nvSpPr>
          <p:spPr bwMode="auto">
            <a:xfrm>
              <a:off x="2295310" y="1814879"/>
              <a:ext cx="660405" cy="531079"/>
            </a:xfrm>
            <a:prstGeom prst="ellipse">
              <a:avLst/>
            </a:prstGeom>
            <a:gradFill rotWithShape="1">
              <a:gsLst>
                <a:gs pos="0">
                  <a:schemeClr val="bg1">
                    <a:alpha val="58000"/>
                  </a:schemeClr>
                </a:gs>
                <a:gs pos="100000">
                  <a:schemeClr val="bg1">
                    <a:gamma/>
                    <a:shade val="46275"/>
                    <a:invGamma/>
                    <a:alpha val="0"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latin typeface="Calibri" pitchFamily="34" charset="0"/>
              </a:endParaRPr>
            </a:p>
          </p:txBody>
        </p:sp>
        <p:sp>
          <p:nvSpPr>
            <p:cNvPr id="16" name="Oval 49"/>
            <p:cNvSpPr>
              <a:spLocks noChangeArrowheads="1"/>
            </p:cNvSpPr>
            <p:nvPr/>
          </p:nvSpPr>
          <p:spPr bwMode="auto">
            <a:xfrm>
              <a:off x="2344325" y="2258305"/>
              <a:ext cx="564955" cy="456315"/>
            </a:xfrm>
            <a:prstGeom prst="ellipse">
              <a:avLst/>
            </a:prstGeom>
            <a:gradFill rotWithShape="1">
              <a:gsLst>
                <a:gs pos="0">
                  <a:schemeClr val="bg1">
                    <a:alpha val="60001"/>
                  </a:schemeClr>
                </a:gs>
                <a:gs pos="100000">
                  <a:schemeClr val="bg1">
                    <a:gamma/>
                    <a:shade val="46275"/>
                    <a:invGamma/>
                    <a:alpha val="0"/>
                  </a:schemeClr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latin typeface="Calibri" pitchFamily="34" charset="0"/>
              </a:endParaRPr>
            </a:p>
          </p:txBody>
        </p:sp>
        <p:sp>
          <p:nvSpPr>
            <p:cNvPr id="8220" name="Line 50"/>
            <p:cNvSpPr>
              <a:spLocks noChangeShapeType="1"/>
            </p:cNvSpPr>
            <p:nvPr/>
          </p:nvSpPr>
          <p:spPr bwMode="auto">
            <a:xfrm>
              <a:off x="2801586" y="2126049"/>
              <a:ext cx="402" cy="400"/>
            </a:xfrm>
            <a:prstGeom prst="line">
              <a:avLst/>
            </a:prstGeom>
            <a:noFill/>
            <a:ln w="12700">
              <a:solidFill>
                <a:srgbClr val="00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latin typeface="Calibri" pitchFamily="34" charset="0"/>
              </a:endParaRPr>
            </a:p>
          </p:txBody>
        </p:sp>
        <p:sp>
          <p:nvSpPr>
            <p:cNvPr id="8221" name="Line 51"/>
            <p:cNvSpPr>
              <a:spLocks noChangeShapeType="1"/>
            </p:cNvSpPr>
            <p:nvPr/>
          </p:nvSpPr>
          <p:spPr bwMode="auto">
            <a:xfrm>
              <a:off x="2804798" y="2131655"/>
              <a:ext cx="402" cy="400"/>
            </a:xfrm>
            <a:prstGeom prst="line">
              <a:avLst/>
            </a:prstGeom>
            <a:noFill/>
            <a:ln w="12700">
              <a:solidFill>
                <a:srgbClr val="00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latin typeface="Calibri" pitchFamily="34" charset="0"/>
              </a:endParaRPr>
            </a:p>
          </p:txBody>
        </p:sp>
        <p:sp>
          <p:nvSpPr>
            <p:cNvPr id="8222" name="Line 52"/>
            <p:cNvSpPr>
              <a:spLocks noChangeShapeType="1"/>
            </p:cNvSpPr>
            <p:nvPr/>
          </p:nvSpPr>
          <p:spPr bwMode="auto">
            <a:xfrm>
              <a:off x="2775085" y="1956285"/>
              <a:ext cx="402" cy="40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>
                <a:latin typeface="Calibri" pitchFamily="34" charset="0"/>
              </a:endParaRPr>
            </a:p>
          </p:txBody>
        </p:sp>
      </p:grpSp>
      <p:sp>
        <p:nvSpPr>
          <p:cNvPr id="56" name="Title 55"/>
          <p:cNvSpPr>
            <a:spLocks noGrp="1"/>
          </p:cNvSpPr>
          <p:nvPr>
            <p:ph type="title"/>
          </p:nvPr>
        </p:nvSpPr>
        <p:spPr>
          <a:xfrm>
            <a:off x="640732" y="464026"/>
            <a:ext cx="8229600" cy="831945"/>
          </a:xfrm>
        </p:spPr>
        <p:txBody>
          <a:bodyPr/>
          <a:lstStyle/>
          <a:p>
            <a:pPr algn="l"/>
            <a:r>
              <a:rPr lang="en-US" dirty="0" smtClean="0"/>
              <a:t>Your Title Text Here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594930852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2000"/>
                            </p:stCondLst>
                            <p:childTnLst>
                              <p:par>
                                <p:cTn id="17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Right Arrow 19"/>
          <p:cNvSpPr/>
          <p:nvPr/>
        </p:nvSpPr>
        <p:spPr>
          <a:xfrm>
            <a:off x="3505200" y="3032231"/>
            <a:ext cx="2209800" cy="1524000"/>
          </a:xfrm>
          <a:prstGeom prst="rightArrow">
            <a:avLst/>
          </a:prstGeom>
          <a:solidFill>
            <a:srgbClr val="C00000"/>
          </a:solidFill>
          <a:ln>
            <a:noFill/>
          </a:ln>
          <a:scene3d>
            <a:camera prst="isometricOffAxis1Top">
              <a:rot lat="20383344" lon="17399672" rev="4946230"/>
            </a:camera>
            <a:lightRig rig="threePt" dir="t"/>
          </a:scene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Calibri" pitchFamily="34" charset="0"/>
            </a:endParaRPr>
          </a:p>
        </p:txBody>
      </p:sp>
      <p:grpSp>
        <p:nvGrpSpPr>
          <p:cNvPr id="2" name="Group 12"/>
          <p:cNvGrpSpPr/>
          <p:nvPr/>
        </p:nvGrpSpPr>
        <p:grpSpPr>
          <a:xfrm>
            <a:off x="3962400" y="2776850"/>
            <a:ext cx="1981200" cy="513644"/>
            <a:chOff x="5715000" y="3352800"/>
            <a:chExt cx="2645229" cy="685800"/>
          </a:xfrm>
        </p:grpSpPr>
        <p:sp>
          <p:nvSpPr>
            <p:cNvPr id="12" name="Oval 11"/>
            <p:cNvSpPr/>
            <p:nvPr/>
          </p:nvSpPr>
          <p:spPr>
            <a:xfrm>
              <a:off x="5715000" y="3352800"/>
              <a:ext cx="2645229" cy="685800"/>
            </a:xfrm>
            <a:prstGeom prst="ellipse">
              <a:avLst/>
            </a:prstGeom>
            <a:solidFill>
              <a:schemeClr val="tx1">
                <a:lumMod val="50000"/>
                <a:lumOff val="50000"/>
              </a:schemeClr>
            </a:solidFill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Calibri" pitchFamily="34" charset="0"/>
              </a:endParaRPr>
            </a:p>
          </p:txBody>
        </p:sp>
        <p:sp>
          <p:nvSpPr>
            <p:cNvPr id="11" name="Oval 10"/>
            <p:cNvSpPr/>
            <p:nvPr/>
          </p:nvSpPr>
          <p:spPr>
            <a:xfrm>
              <a:off x="6008914" y="3429000"/>
              <a:ext cx="2057400" cy="533400"/>
            </a:xfrm>
            <a:prstGeom prst="ellipse">
              <a:avLst/>
            </a:prstGeom>
            <a:blipFill>
              <a:blip r:embed="rId3" cstate="email"/>
              <a:stretch>
                <a:fillRect/>
              </a:stretch>
            </a:blipFill>
            <a:ln>
              <a:solidFill>
                <a:schemeClr val="tx1">
                  <a:lumMod val="65000"/>
                  <a:lumOff val="3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Calibri" pitchFamily="34" charset="0"/>
              </a:endParaRPr>
            </a:p>
          </p:txBody>
        </p:sp>
      </p:grpSp>
      <p:pic>
        <p:nvPicPr>
          <p:cNvPr id="15" name="Picture 14" descr="Nice cube PNG.png"/>
          <p:cNvPicPr>
            <a:picLocks noChangeAspect="1"/>
          </p:cNvPicPr>
          <p:nvPr/>
        </p:nvPicPr>
        <p:blipFill>
          <a:blip r:embed="rId4" cstate="email"/>
          <a:srcRect/>
          <a:stretch>
            <a:fillRect/>
          </a:stretch>
        </p:blipFill>
        <p:spPr>
          <a:xfrm>
            <a:off x="3886200" y="490850"/>
            <a:ext cx="2286000" cy="2209800"/>
          </a:xfrm>
          <a:prstGeom prst="rect">
            <a:avLst/>
          </a:prstGeom>
        </p:spPr>
      </p:pic>
      <p:grpSp>
        <p:nvGrpSpPr>
          <p:cNvPr id="3" name="Group 15"/>
          <p:cNvGrpSpPr/>
          <p:nvPr/>
        </p:nvGrpSpPr>
        <p:grpSpPr>
          <a:xfrm>
            <a:off x="6324600" y="4193066"/>
            <a:ext cx="1981200" cy="513644"/>
            <a:chOff x="5715000" y="3352800"/>
            <a:chExt cx="2645229" cy="685800"/>
          </a:xfrm>
        </p:grpSpPr>
        <p:sp>
          <p:nvSpPr>
            <p:cNvPr id="17" name="Oval 16"/>
            <p:cNvSpPr/>
            <p:nvPr/>
          </p:nvSpPr>
          <p:spPr>
            <a:xfrm>
              <a:off x="5715000" y="3352800"/>
              <a:ext cx="2645229" cy="685800"/>
            </a:xfrm>
            <a:prstGeom prst="ellipse">
              <a:avLst/>
            </a:prstGeom>
            <a:solidFill>
              <a:schemeClr val="tx1">
                <a:lumMod val="50000"/>
                <a:lumOff val="50000"/>
              </a:schemeClr>
            </a:solidFill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Calibri" pitchFamily="34" charset="0"/>
              </a:endParaRPr>
            </a:p>
          </p:txBody>
        </p:sp>
        <p:sp>
          <p:nvSpPr>
            <p:cNvPr id="18" name="Oval 17"/>
            <p:cNvSpPr/>
            <p:nvPr/>
          </p:nvSpPr>
          <p:spPr>
            <a:xfrm>
              <a:off x="6008914" y="3429000"/>
              <a:ext cx="2057400" cy="533400"/>
            </a:xfrm>
            <a:prstGeom prst="ellipse">
              <a:avLst/>
            </a:prstGeom>
            <a:blipFill>
              <a:blip r:embed="rId3" cstate="email"/>
              <a:stretch>
                <a:fillRect/>
              </a:stretch>
            </a:blipFill>
            <a:ln>
              <a:solidFill>
                <a:schemeClr val="tx1">
                  <a:lumMod val="65000"/>
                  <a:lumOff val="3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Calibri" pitchFamily="34" charset="0"/>
              </a:endParaRPr>
            </a:p>
          </p:txBody>
        </p:sp>
      </p:grpSp>
      <p:pic>
        <p:nvPicPr>
          <p:cNvPr id="19" name="Picture 18" descr="Perfect sphere.png"/>
          <p:cNvPicPr>
            <a:picLocks noChangeAspect="1"/>
          </p:cNvPicPr>
          <p:nvPr/>
        </p:nvPicPr>
        <p:blipFill>
          <a:blip r:embed="rId5" cstate="email"/>
          <a:srcRect/>
          <a:stretch>
            <a:fillRect/>
          </a:stretch>
        </p:blipFill>
        <p:spPr>
          <a:xfrm>
            <a:off x="6388354" y="2472050"/>
            <a:ext cx="1688846" cy="1676400"/>
          </a:xfrm>
          <a:prstGeom prst="rect">
            <a:avLst/>
          </a:prstGeom>
        </p:spPr>
      </p:pic>
      <p:sp>
        <p:nvSpPr>
          <p:cNvPr id="22" name="TextBox 21"/>
          <p:cNvSpPr txBox="1"/>
          <p:nvPr/>
        </p:nvSpPr>
        <p:spPr>
          <a:xfrm>
            <a:off x="381000" y="2833922"/>
            <a:ext cx="35814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>
                <a:latin typeface="Calibri" pitchFamily="34" charset="0"/>
              </a:rPr>
              <a:t>Try many options…</a:t>
            </a:r>
            <a:endParaRPr lang="en-US" sz="2400" dirty="0">
              <a:latin typeface="Calibri" pitchFamily="34" charset="0"/>
            </a:endParaRPr>
          </a:p>
        </p:txBody>
      </p:sp>
      <p:sp>
        <p:nvSpPr>
          <p:cNvPr id="23" name="TextBox 22"/>
          <p:cNvSpPr txBox="1"/>
          <p:nvPr/>
        </p:nvSpPr>
        <p:spPr>
          <a:xfrm>
            <a:off x="6019800" y="1031453"/>
            <a:ext cx="266700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>
                <a:latin typeface="Calibri" pitchFamily="34" charset="0"/>
              </a:rPr>
              <a:t>Reject the ones that don’t work</a:t>
            </a:r>
            <a:endParaRPr lang="en-US" sz="2400" dirty="0">
              <a:latin typeface="Calibri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5715000" y="4910450"/>
            <a:ext cx="34290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400" dirty="0" smtClean="0">
                <a:latin typeface="Calibri" pitchFamily="34" charset="0"/>
              </a:rPr>
              <a:t>Keep the ones that do</a:t>
            </a:r>
            <a:endParaRPr lang="en-US" sz="2400" dirty="0">
              <a:latin typeface="Calibri" pitchFamily="34" charset="0"/>
            </a:endParaRPr>
          </a:p>
        </p:txBody>
      </p:sp>
      <p:sp>
        <p:nvSpPr>
          <p:cNvPr id="21" name="Right Arrow 20"/>
          <p:cNvSpPr/>
          <p:nvPr/>
        </p:nvSpPr>
        <p:spPr>
          <a:xfrm>
            <a:off x="4392550" y="3310250"/>
            <a:ext cx="2008249" cy="2971800"/>
          </a:xfrm>
          <a:prstGeom prst="rightArrow">
            <a:avLst/>
          </a:prstGeom>
          <a:solidFill>
            <a:schemeClr val="accent1">
              <a:lumMod val="50000"/>
            </a:schemeClr>
          </a:solidFill>
          <a:ln>
            <a:noFill/>
          </a:ln>
          <a:scene3d>
            <a:camera prst="isometricOffAxis2Top">
              <a:rot lat="16765735" lon="18987996" rev="2973730"/>
            </a:camera>
            <a:lightRig rig="threePt" dir="t"/>
          </a:scene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Calibri" pitchFamily="34" charset="0"/>
            </a:endParaRPr>
          </a:p>
        </p:txBody>
      </p:sp>
      <p:grpSp>
        <p:nvGrpSpPr>
          <p:cNvPr id="4" name="Group 26"/>
          <p:cNvGrpSpPr/>
          <p:nvPr/>
        </p:nvGrpSpPr>
        <p:grpSpPr>
          <a:xfrm>
            <a:off x="382979" y="3445414"/>
            <a:ext cx="4009572" cy="2930072"/>
            <a:chOff x="-47172" y="3657600"/>
            <a:chExt cx="4379495" cy="3200400"/>
          </a:xfrm>
        </p:grpSpPr>
        <p:pic>
          <p:nvPicPr>
            <p:cNvPr id="8" name="Picture 7" descr="1206558595236037683mckayc_Shapes_and_Shadows_1.svg.hi.png"/>
            <p:cNvPicPr>
              <a:picLocks noChangeAspect="1"/>
            </p:cNvPicPr>
            <p:nvPr/>
          </p:nvPicPr>
          <p:blipFill>
            <a:blip r:embed="rId6" cstate="print">
              <a:clrChange>
                <a:clrFrom>
                  <a:srgbClr val="000000">
                    <a:alpha val="0"/>
                  </a:srgbClr>
                </a:clrFrom>
                <a:clrTo>
                  <a:srgbClr val="000000">
                    <a:alpha val="0"/>
                  </a:srgbClr>
                </a:clrTo>
              </a:clrChange>
            </a:blip>
            <a:srcRect l="7711" t="13636" r="12094" b="12338"/>
            <a:stretch>
              <a:fillRect/>
            </a:stretch>
          </p:blipFill>
          <p:spPr>
            <a:xfrm>
              <a:off x="-47172" y="3657600"/>
              <a:ext cx="4379495" cy="3200400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26" name="Oval 25"/>
            <p:cNvSpPr/>
            <p:nvPr/>
          </p:nvSpPr>
          <p:spPr>
            <a:xfrm>
              <a:off x="3048000" y="3886200"/>
              <a:ext cx="914400" cy="152400"/>
            </a:xfrm>
            <a:prstGeom prst="ellipse">
              <a:avLst/>
            </a:pr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Calibri" pitchFamily="34" charset="0"/>
              </a:endParaRPr>
            </a:p>
          </p:txBody>
        </p:sp>
      </p:grpSp>
      <p:sp>
        <p:nvSpPr>
          <p:cNvPr id="27" name="Title 26"/>
          <p:cNvSpPr>
            <a:spLocks noGrp="1"/>
          </p:cNvSpPr>
          <p:nvPr>
            <p:ph type="title"/>
          </p:nvPr>
        </p:nvSpPr>
        <p:spPr>
          <a:xfrm>
            <a:off x="277751" y="171817"/>
            <a:ext cx="8229600" cy="875565"/>
          </a:xfrm>
        </p:spPr>
        <p:txBody>
          <a:bodyPr/>
          <a:lstStyle/>
          <a:p>
            <a:pPr algn="l"/>
            <a:r>
              <a:rPr lang="en-US" dirty="0" smtClean="0"/>
              <a:t>Problem resolution method…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661749717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9" dur="1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2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500"/>
                            </p:stCondLst>
                            <p:childTnLst>
                              <p:par>
                                <p:cTn id="19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500"/>
                            </p:stCondLst>
                            <p:childTnLst>
                              <p:par>
                                <p:cTn id="2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2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500"/>
                            </p:stCondLst>
                            <p:childTnLst>
                              <p:par>
                                <p:cTn id="34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1500"/>
                            </p:stCondLst>
                            <p:childTnLst>
                              <p:par>
                                <p:cTn id="4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2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" grpId="0" animBg="1"/>
      <p:bldP spid="22" grpId="0"/>
      <p:bldP spid="23" grpId="0"/>
      <p:bldP spid="24" grpId="0"/>
      <p:bldP spid="21" grpId="0" animBg="1"/>
    </p:bldLst>
  </p:timing>
</p:sld>
</file>

<file path=ppt/slides/slide2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3"/>
          <p:cNvGrpSpPr>
            <a:grpSpLocks/>
          </p:cNvGrpSpPr>
          <p:nvPr/>
        </p:nvGrpSpPr>
        <p:grpSpPr bwMode="auto">
          <a:xfrm>
            <a:off x="-4950" y="4800600"/>
            <a:ext cx="9144000" cy="1371600"/>
            <a:chOff x="0" y="2086"/>
            <a:chExt cx="5760" cy="1056"/>
          </a:xfrm>
        </p:grpSpPr>
        <p:sp>
          <p:nvSpPr>
            <p:cNvPr id="50" name="Rectangle 3"/>
            <p:cNvSpPr>
              <a:spLocks noChangeArrowheads="1"/>
            </p:cNvSpPr>
            <p:nvPr/>
          </p:nvSpPr>
          <p:spPr bwMode="gray">
            <a:xfrm>
              <a:off x="0" y="2325"/>
              <a:ext cx="5760" cy="817"/>
            </a:xfrm>
            <a:prstGeom prst="rect">
              <a:avLst/>
            </a:prstGeom>
            <a:gradFill rotWithShape="1">
              <a:gsLst>
                <a:gs pos="0">
                  <a:srgbClr val="DDDDDD"/>
                </a:gs>
                <a:gs pos="100000">
                  <a:srgbClr val="FFFFFF"/>
                </a:gs>
              </a:gsLst>
              <a:lin ang="5400000" scaled="1"/>
            </a:gradFill>
            <a:ln w="9525">
              <a:noFill/>
              <a:miter lim="800000"/>
              <a:headEnd/>
              <a:tailEnd/>
            </a:ln>
          </p:spPr>
          <p:txBody>
            <a:bodyPr wrap="none" lIns="90000" tIns="90000" rIns="72000" bIns="90000" anchor="ctr"/>
            <a:lstStyle/>
            <a:p>
              <a:pPr algn="ctr" eaLnBrk="0" hangingPunct="0"/>
              <a:endParaRPr lang="en-US" noProof="1">
                <a:latin typeface="Calibri" pitchFamily="34" charset="0"/>
                <a:cs typeface="Arial" charset="0"/>
              </a:endParaRPr>
            </a:p>
          </p:txBody>
        </p:sp>
        <p:sp>
          <p:nvSpPr>
            <p:cNvPr id="51" name="Rectangle 25"/>
            <p:cNvSpPr>
              <a:spLocks noChangeArrowheads="1"/>
            </p:cNvSpPr>
            <p:nvPr/>
          </p:nvSpPr>
          <p:spPr bwMode="gray">
            <a:xfrm flipV="1">
              <a:off x="0" y="2086"/>
              <a:ext cx="5760" cy="246"/>
            </a:xfrm>
            <a:prstGeom prst="rect">
              <a:avLst/>
            </a:prstGeom>
            <a:gradFill rotWithShape="1">
              <a:gsLst>
                <a:gs pos="0">
                  <a:srgbClr val="DBDBDB"/>
                </a:gs>
                <a:gs pos="100000">
                  <a:srgbClr val="FFFFFF"/>
                </a:gs>
              </a:gsLst>
              <a:lin ang="5400000" scaled="1"/>
            </a:gradFill>
            <a:ln w="9525">
              <a:noFill/>
              <a:miter lim="800000"/>
              <a:headEnd/>
              <a:tailEnd/>
            </a:ln>
          </p:spPr>
          <p:txBody>
            <a:bodyPr rot="10800000" wrap="none" lIns="90000" tIns="90000" rIns="72000" bIns="90000" anchor="ctr"/>
            <a:lstStyle/>
            <a:p>
              <a:pPr algn="ctr" eaLnBrk="0" hangingPunct="0"/>
              <a:endParaRPr lang="en-US" noProof="1">
                <a:latin typeface="Calibri" pitchFamily="34" charset="0"/>
                <a:cs typeface="Arial" charset="0"/>
              </a:endParaRPr>
            </a:p>
          </p:txBody>
        </p:sp>
      </p:grpSp>
      <p:grpSp>
        <p:nvGrpSpPr>
          <p:cNvPr id="3" name="Group 103"/>
          <p:cNvGrpSpPr/>
          <p:nvPr/>
        </p:nvGrpSpPr>
        <p:grpSpPr>
          <a:xfrm>
            <a:off x="3200400" y="1539766"/>
            <a:ext cx="1880723" cy="2379820"/>
            <a:chOff x="2870222" y="1729898"/>
            <a:chExt cx="1880723" cy="2379820"/>
          </a:xfrm>
        </p:grpSpPr>
        <p:sp>
          <p:nvSpPr>
            <p:cNvPr id="87" name="Rounded Rectangle 86" descr="Right:  "/>
            <p:cNvSpPr/>
            <p:nvPr/>
          </p:nvSpPr>
          <p:spPr>
            <a:xfrm>
              <a:off x="2870222" y="1729898"/>
              <a:ext cx="1880723" cy="2379820"/>
            </a:xfrm>
            <a:prstGeom prst="roundRect">
              <a:avLst>
                <a:gd name="adj" fmla="val 3981"/>
              </a:avLst>
            </a:prstGeom>
            <a:solidFill>
              <a:schemeClr val="bg1"/>
            </a:solidFill>
            <a:ln w="6350">
              <a:solidFill>
                <a:schemeClr val="bg1">
                  <a:lumMod val="65000"/>
                </a:schemeClr>
              </a:solidFill>
            </a:ln>
            <a:effectLst>
              <a:outerShdw blurRad="50800" dist="38100" dir="10800000" algn="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91440" tIns="0" rtlCol="0" anchor="t" anchorCtr="0"/>
            <a:lstStyle/>
            <a:p>
              <a:r>
                <a:rPr lang="en-US" sz="3600" smtClean="0">
                  <a:solidFill>
                    <a:srgbClr val="FF0000"/>
                  </a:solidFill>
                  <a:latin typeface="Franklin Gothic Medium Cond" pitchFamily="34" charset="0"/>
                </a:rPr>
                <a:t>5</a:t>
              </a:r>
              <a:endParaRPr lang="en-US" sz="3600" dirty="0">
                <a:solidFill>
                  <a:srgbClr val="FF0000"/>
                </a:solidFill>
                <a:latin typeface="Franklin Gothic Medium Cond" pitchFamily="34" charset="0"/>
              </a:endParaRPr>
            </a:p>
          </p:txBody>
        </p:sp>
        <p:sp>
          <p:nvSpPr>
            <p:cNvPr id="103" name="Heart 102"/>
            <p:cNvSpPr/>
            <p:nvPr/>
          </p:nvSpPr>
          <p:spPr>
            <a:xfrm>
              <a:off x="3352800" y="2438400"/>
              <a:ext cx="914400" cy="914400"/>
            </a:xfrm>
            <a:prstGeom prst="heart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Calibri" pitchFamily="34" charset="0"/>
              </a:endParaRPr>
            </a:p>
          </p:txBody>
        </p:sp>
      </p:grpSp>
      <p:grpSp>
        <p:nvGrpSpPr>
          <p:cNvPr id="4" name="Group 100"/>
          <p:cNvGrpSpPr/>
          <p:nvPr/>
        </p:nvGrpSpPr>
        <p:grpSpPr>
          <a:xfrm>
            <a:off x="3565634" y="2178268"/>
            <a:ext cx="1880723" cy="2379820"/>
            <a:chOff x="3098196" y="2315884"/>
            <a:chExt cx="1880723" cy="2379820"/>
          </a:xfrm>
        </p:grpSpPr>
        <p:sp>
          <p:nvSpPr>
            <p:cNvPr id="88" name="Rounded Rectangle 87" descr="Right:  "/>
            <p:cNvSpPr/>
            <p:nvPr/>
          </p:nvSpPr>
          <p:spPr>
            <a:xfrm rot="486229">
              <a:off x="3098196" y="2315884"/>
              <a:ext cx="1880723" cy="2379820"/>
            </a:xfrm>
            <a:prstGeom prst="roundRect">
              <a:avLst>
                <a:gd name="adj" fmla="val 3981"/>
              </a:avLst>
            </a:prstGeom>
            <a:solidFill>
              <a:schemeClr val="bg1"/>
            </a:solidFill>
            <a:ln w="6350">
              <a:solidFill>
                <a:schemeClr val="bg1">
                  <a:lumMod val="65000"/>
                </a:schemeClr>
              </a:solidFill>
            </a:ln>
            <a:effectLst>
              <a:outerShdw blurRad="50800" dist="38100" dir="10800000" algn="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91440" tIns="0" rtlCol="0" anchor="t" anchorCtr="0"/>
            <a:lstStyle/>
            <a:p>
              <a:r>
                <a:rPr lang="en-US" sz="3600" dirty="0">
                  <a:solidFill>
                    <a:srgbClr val="FF0000"/>
                  </a:solidFill>
                  <a:latin typeface="Franklin Gothic Medium Cond" pitchFamily="34" charset="0"/>
                </a:rPr>
                <a:t>A</a:t>
              </a:r>
            </a:p>
          </p:txBody>
        </p:sp>
        <p:sp>
          <p:nvSpPr>
            <p:cNvPr id="100" name="Diamond 99"/>
            <p:cNvSpPr/>
            <p:nvPr/>
          </p:nvSpPr>
          <p:spPr>
            <a:xfrm rot="624733">
              <a:off x="3581357" y="2896194"/>
              <a:ext cx="914400" cy="1219200"/>
            </a:xfrm>
            <a:prstGeom prst="diamond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Calibri" pitchFamily="34" charset="0"/>
              </a:endParaRPr>
            </a:p>
          </p:txBody>
        </p:sp>
      </p:grpSp>
      <p:grpSp>
        <p:nvGrpSpPr>
          <p:cNvPr id="5" name="Group 98"/>
          <p:cNvGrpSpPr/>
          <p:nvPr/>
        </p:nvGrpSpPr>
        <p:grpSpPr>
          <a:xfrm>
            <a:off x="3718034" y="2954180"/>
            <a:ext cx="1880723" cy="2379820"/>
            <a:chOff x="3327565" y="2925680"/>
            <a:chExt cx="1880723" cy="2379820"/>
          </a:xfrm>
        </p:grpSpPr>
        <p:sp>
          <p:nvSpPr>
            <p:cNvPr id="89" name="Rounded Rectangle 88" descr="Right:  "/>
            <p:cNvSpPr/>
            <p:nvPr/>
          </p:nvSpPr>
          <p:spPr>
            <a:xfrm rot="1163453">
              <a:off x="3327565" y="2925680"/>
              <a:ext cx="1880723" cy="2379820"/>
            </a:xfrm>
            <a:prstGeom prst="roundRect">
              <a:avLst>
                <a:gd name="adj" fmla="val 3981"/>
              </a:avLst>
            </a:prstGeom>
            <a:solidFill>
              <a:schemeClr val="bg1"/>
            </a:solidFill>
            <a:ln w="6350">
              <a:solidFill>
                <a:schemeClr val="bg1">
                  <a:lumMod val="65000"/>
                </a:schemeClr>
              </a:solidFill>
            </a:ln>
            <a:effectLst>
              <a:outerShdw blurRad="50800" dist="38100" dir="10800000" algn="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91440" tIns="0" rtlCol="0" anchor="t" anchorCtr="0"/>
            <a:lstStyle/>
            <a:p>
              <a:r>
                <a:rPr lang="en-US" sz="3600" dirty="0" smtClean="0">
                  <a:solidFill>
                    <a:srgbClr val="FF0000"/>
                  </a:solidFill>
                  <a:latin typeface="Franklin Gothic Medium Cond" pitchFamily="34" charset="0"/>
                </a:rPr>
                <a:t>10</a:t>
              </a:r>
              <a:endParaRPr lang="en-US" sz="3600" dirty="0">
                <a:solidFill>
                  <a:srgbClr val="FF0000"/>
                </a:solidFill>
                <a:latin typeface="Franklin Gothic Medium Cond" pitchFamily="34" charset="0"/>
              </a:endParaRPr>
            </a:p>
          </p:txBody>
        </p:sp>
        <p:sp>
          <p:nvSpPr>
            <p:cNvPr id="98" name="Diamond 97"/>
            <p:cNvSpPr/>
            <p:nvPr/>
          </p:nvSpPr>
          <p:spPr>
            <a:xfrm rot="1255089">
              <a:off x="3870758" y="3494128"/>
              <a:ext cx="685800" cy="1066800"/>
            </a:xfrm>
            <a:prstGeom prst="diamond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Calibri" pitchFamily="34" charset="0"/>
              </a:endParaRPr>
            </a:p>
          </p:txBody>
        </p:sp>
      </p:grpSp>
      <p:grpSp>
        <p:nvGrpSpPr>
          <p:cNvPr id="7" name="Group 96"/>
          <p:cNvGrpSpPr/>
          <p:nvPr/>
        </p:nvGrpSpPr>
        <p:grpSpPr>
          <a:xfrm>
            <a:off x="3789609" y="3655746"/>
            <a:ext cx="1880723" cy="2379820"/>
            <a:chOff x="3447916" y="3627615"/>
            <a:chExt cx="1880723" cy="2379820"/>
          </a:xfrm>
        </p:grpSpPr>
        <p:sp>
          <p:nvSpPr>
            <p:cNvPr id="90" name="Rounded Rectangle 89" descr="Right:  "/>
            <p:cNvSpPr/>
            <p:nvPr/>
          </p:nvSpPr>
          <p:spPr>
            <a:xfrm rot="1766789">
              <a:off x="3447916" y="3627615"/>
              <a:ext cx="1880723" cy="2379820"/>
            </a:xfrm>
            <a:prstGeom prst="roundRect">
              <a:avLst>
                <a:gd name="adj" fmla="val 3981"/>
              </a:avLst>
            </a:prstGeom>
            <a:solidFill>
              <a:schemeClr val="bg1"/>
            </a:solidFill>
            <a:ln w="6350">
              <a:solidFill>
                <a:schemeClr val="bg1">
                  <a:lumMod val="65000"/>
                </a:schemeClr>
              </a:solidFill>
            </a:ln>
            <a:effectLst>
              <a:outerShdw blurRad="50800" dist="38100" dir="10800000" algn="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91440" tIns="0" rtlCol="0" anchor="t" anchorCtr="0"/>
            <a:lstStyle/>
            <a:p>
              <a:r>
                <a:rPr lang="en-US" sz="3600" dirty="0" smtClean="0">
                  <a:solidFill>
                    <a:srgbClr val="FF0000"/>
                  </a:solidFill>
                  <a:latin typeface="Franklin Gothic Medium Cond" pitchFamily="34" charset="0"/>
                </a:rPr>
                <a:t>2</a:t>
              </a:r>
              <a:endParaRPr lang="en-US" sz="3600" dirty="0">
                <a:solidFill>
                  <a:srgbClr val="FF0000"/>
                </a:solidFill>
                <a:latin typeface="Franklin Gothic Medium Cond" pitchFamily="34" charset="0"/>
              </a:endParaRPr>
            </a:p>
          </p:txBody>
        </p:sp>
        <p:sp>
          <p:nvSpPr>
            <p:cNvPr id="93" name="Diamond 92"/>
            <p:cNvSpPr/>
            <p:nvPr/>
          </p:nvSpPr>
          <p:spPr>
            <a:xfrm rot="1806815">
              <a:off x="3901738" y="4109508"/>
              <a:ext cx="914400" cy="1219200"/>
            </a:xfrm>
            <a:prstGeom prst="diamond">
              <a:avLst/>
            </a:prstGeom>
            <a:solidFill>
              <a:srgbClr val="FF0000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Calibri" pitchFamily="34" charset="0"/>
              </a:endParaRPr>
            </a:p>
          </p:txBody>
        </p:sp>
      </p:grpSp>
      <p:grpSp>
        <p:nvGrpSpPr>
          <p:cNvPr id="8" name="Group 94"/>
          <p:cNvGrpSpPr/>
          <p:nvPr/>
        </p:nvGrpSpPr>
        <p:grpSpPr>
          <a:xfrm>
            <a:off x="3901966" y="3989448"/>
            <a:ext cx="1880723" cy="2379820"/>
            <a:chOff x="3616553" y="4312880"/>
            <a:chExt cx="1880723" cy="2379820"/>
          </a:xfrm>
        </p:grpSpPr>
        <p:sp>
          <p:nvSpPr>
            <p:cNvPr id="91" name="Rounded Rectangle 90" descr="Right:  "/>
            <p:cNvSpPr/>
            <p:nvPr/>
          </p:nvSpPr>
          <p:spPr>
            <a:xfrm rot="2560453">
              <a:off x="3616553" y="4312880"/>
              <a:ext cx="1880723" cy="2379820"/>
            </a:xfrm>
            <a:prstGeom prst="roundRect">
              <a:avLst>
                <a:gd name="adj" fmla="val 3981"/>
              </a:avLst>
            </a:prstGeom>
            <a:solidFill>
              <a:schemeClr val="bg1"/>
            </a:solidFill>
            <a:ln w="6350">
              <a:solidFill>
                <a:schemeClr val="bg1">
                  <a:lumMod val="65000"/>
                </a:schemeClr>
              </a:solidFill>
            </a:ln>
            <a:effectLst>
              <a:outerShdw blurRad="50800" dist="38100" dir="10800000" algn="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91440" tIns="0" rtlCol="0" anchor="t" anchorCtr="0"/>
            <a:lstStyle/>
            <a:p>
              <a:r>
                <a:rPr lang="en-US" sz="3600" dirty="0">
                  <a:solidFill>
                    <a:srgbClr val="FF0000"/>
                  </a:solidFill>
                  <a:latin typeface="Franklin Gothic Medium Cond" pitchFamily="34" charset="0"/>
                </a:rPr>
                <a:t>Q</a:t>
              </a:r>
            </a:p>
          </p:txBody>
        </p:sp>
        <p:sp>
          <p:nvSpPr>
            <p:cNvPr id="92" name="Heart 91"/>
            <p:cNvSpPr/>
            <p:nvPr/>
          </p:nvSpPr>
          <p:spPr>
            <a:xfrm rot="2986179">
              <a:off x="4114800" y="5063940"/>
              <a:ext cx="914400" cy="914400"/>
            </a:xfrm>
            <a:prstGeom prst="heart">
              <a:avLst/>
            </a:prstGeom>
            <a:solidFill>
              <a:srgbClr val="FF0000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Calibri" pitchFamily="34" charset="0"/>
              </a:endParaRPr>
            </a:p>
          </p:txBody>
        </p:sp>
      </p:grpSp>
      <p:sp>
        <p:nvSpPr>
          <p:cNvPr id="6" name="Rounded Rectangle 5"/>
          <p:cNvSpPr/>
          <p:nvPr/>
        </p:nvSpPr>
        <p:spPr>
          <a:xfrm>
            <a:off x="376198" y="2523643"/>
            <a:ext cx="1880723" cy="2379820"/>
          </a:xfrm>
          <a:prstGeom prst="roundRect">
            <a:avLst>
              <a:gd name="adj" fmla="val 3981"/>
            </a:avLst>
          </a:prstGeom>
          <a:blipFill dpi="0" rotWithShape="1">
            <a:blip r:embed="rId3" cstate="print">
              <a:alphaModFix amt="99000"/>
            </a:blip>
            <a:srcRect/>
            <a:tile tx="0" ty="0" sx="10000" sy="10000" flip="none" algn="tl"/>
          </a:blipFill>
          <a:ln w="6350">
            <a:solidFill>
              <a:schemeClr val="bg1">
                <a:lumMod val="65000"/>
              </a:schemeClr>
            </a:solidFill>
          </a:ln>
          <a:effectLst>
            <a:outerShdw blurRad="50800" dist="38100" dir="10800000" algn="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Calibri" pitchFamily="34" charset="0"/>
            </a:endParaRPr>
          </a:p>
        </p:txBody>
      </p:sp>
      <p:sp>
        <p:nvSpPr>
          <p:cNvPr id="13" name="Rounded Rectangle 12"/>
          <p:cNvSpPr/>
          <p:nvPr/>
        </p:nvSpPr>
        <p:spPr>
          <a:xfrm rot="486229">
            <a:off x="515292" y="2734977"/>
            <a:ext cx="1880723" cy="2379820"/>
          </a:xfrm>
          <a:prstGeom prst="roundRect">
            <a:avLst>
              <a:gd name="adj" fmla="val 3981"/>
            </a:avLst>
          </a:prstGeom>
          <a:blipFill dpi="0" rotWithShape="1">
            <a:blip r:embed="rId3" cstate="print">
              <a:alphaModFix amt="99000"/>
            </a:blip>
            <a:srcRect/>
            <a:tile tx="0" ty="0" sx="10000" sy="10000" flip="none" algn="tl"/>
          </a:blipFill>
          <a:ln w="6350">
            <a:solidFill>
              <a:schemeClr val="bg1">
                <a:lumMod val="65000"/>
              </a:schemeClr>
            </a:solidFill>
          </a:ln>
          <a:effectLst>
            <a:outerShdw blurRad="50800" dist="38100" dir="10800000" algn="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Calibri" pitchFamily="34" charset="0"/>
            </a:endParaRPr>
          </a:p>
        </p:txBody>
      </p:sp>
      <p:sp>
        <p:nvSpPr>
          <p:cNvPr id="14" name="Rounded Rectangle 13"/>
          <p:cNvSpPr/>
          <p:nvPr/>
        </p:nvSpPr>
        <p:spPr>
          <a:xfrm rot="1163453">
            <a:off x="698665" y="2935213"/>
            <a:ext cx="1880723" cy="2379820"/>
          </a:xfrm>
          <a:prstGeom prst="roundRect">
            <a:avLst>
              <a:gd name="adj" fmla="val 3981"/>
            </a:avLst>
          </a:prstGeom>
          <a:blipFill dpi="0" rotWithShape="1">
            <a:blip r:embed="rId3" cstate="print">
              <a:alphaModFix amt="99000"/>
            </a:blip>
            <a:srcRect/>
            <a:tile tx="0" ty="0" sx="10000" sy="10000" flip="none" algn="tl"/>
          </a:blipFill>
          <a:ln w="6350">
            <a:solidFill>
              <a:schemeClr val="bg1">
                <a:lumMod val="65000"/>
              </a:schemeClr>
            </a:solidFill>
          </a:ln>
          <a:effectLst>
            <a:outerShdw blurRad="50800" dist="38100" dir="10800000" algn="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Calibri" pitchFamily="34" charset="0"/>
            </a:endParaRPr>
          </a:p>
        </p:txBody>
      </p:sp>
      <p:sp>
        <p:nvSpPr>
          <p:cNvPr id="15" name="Rounded Rectangle 14"/>
          <p:cNvSpPr/>
          <p:nvPr/>
        </p:nvSpPr>
        <p:spPr>
          <a:xfrm rot="1766789">
            <a:off x="896635" y="3151473"/>
            <a:ext cx="1880723" cy="2379820"/>
          </a:xfrm>
          <a:prstGeom prst="roundRect">
            <a:avLst>
              <a:gd name="adj" fmla="val 3981"/>
            </a:avLst>
          </a:prstGeom>
          <a:blipFill dpi="0" rotWithShape="1">
            <a:blip r:embed="rId3" cstate="print">
              <a:alphaModFix amt="99000"/>
            </a:blip>
            <a:srcRect/>
            <a:tile tx="0" ty="0" sx="10000" sy="10000" flip="none" algn="tl"/>
          </a:blipFill>
          <a:ln w="6350">
            <a:solidFill>
              <a:schemeClr val="bg1">
                <a:lumMod val="65000"/>
              </a:schemeClr>
            </a:solidFill>
          </a:ln>
          <a:effectLst>
            <a:outerShdw blurRad="50800" dist="38100" dir="10800000" algn="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Calibri" pitchFamily="34" charset="0"/>
            </a:endParaRPr>
          </a:p>
        </p:txBody>
      </p:sp>
      <p:sp>
        <p:nvSpPr>
          <p:cNvPr id="18" name="Rounded Rectangle 17"/>
          <p:cNvSpPr/>
          <p:nvPr/>
        </p:nvSpPr>
        <p:spPr>
          <a:xfrm rot="2560453">
            <a:off x="990710" y="3470040"/>
            <a:ext cx="1880723" cy="2379820"/>
          </a:xfrm>
          <a:prstGeom prst="roundRect">
            <a:avLst>
              <a:gd name="adj" fmla="val 3981"/>
            </a:avLst>
          </a:prstGeom>
          <a:blipFill dpi="0" rotWithShape="1">
            <a:blip r:embed="rId3" cstate="print">
              <a:alphaModFix amt="99000"/>
            </a:blip>
            <a:srcRect/>
            <a:tile tx="0" ty="0" sx="10000" sy="10000" flip="none" algn="tl"/>
          </a:blipFill>
          <a:ln w="6350">
            <a:solidFill>
              <a:schemeClr val="bg1">
                <a:lumMod val="65000"/>
              </a:schemeClr>
            </a:solidFill>
          </a:ln>
          <a:effectLst>
            <a:outerShdw blurRad="50800" dist="38100" dir="10800000" algn="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Calibri" pitchFamily="34" charset="0"/>
            </a:endParaRPr>
          </a:p>
        </p:txBody>
      </p:sp>
      <p:sp>
        <p:nvSpPr>
          <p:cNvPr id="84" name="TextBox 83"/>
          <p:cNvSpPr txBox="1"/>
          <p:nvPr/>
        </p:nvSpPr>
        <p:spPr>
          <a:xfrm>
            <a:off x="152400" y="304800"/>
            <a:ext cx="2590800" cy="1055608"/>
          </a:xfrm>
          <a:prstGeom prst="round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2800" dirty="0" smtClean="0">
                <a:latin typeface="Franklin Gothic Medium Cond" pitchFamily="34" charset="0"/>
              </a:rPr>
              <a:t>We have many options</a:t>
            </a:r>
            <a:endParaRPr lang="en-US" sz="2800" dirty="0">
              <a:latin typeface="Franklin Gothic Medium Cond" pitchFamily="34" charset="0"/>
            </a:endParaRPr>
          </a:p>
        </p:txBody>
      </p:sp>
      <p:sp>
        <p:nvSpPr>
          <p:cNvPr id="85" name="TextBox 84"/>
          <p:cNvSpPr txBox="1"/>
          <p:nvPr/>
        </p:nvSpPr>
        <p:spPr>
          <a:xfrm>
            <a:off x="3200400" y="304800"/>
            <a:ext cx="2743200" cy="1055608"/>
          </a:xfrm>
          <a:prstGeom prst="round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2800" dirty="0" smtClean="0">
                <a:latin typeface="Franklin Gothic Medium Cond" pitchFamily="34" charset="0"/>
              </a:rPr>
              <a:t>We need to evaluate each one</a:t>
            </a:r>
            <a:endParaRPr lang="en-US" sz="2800" dirty="0">
              <a:latin typeface="Franklin Gothic Medium Cond" pitchFamily="34" charset="0"/>
            </a:endParaRPr>
          </a:p>
        </p:txBody>
      </p:sp>
      <p:sp>
        <p:nvSpPr>
          <p:cNvPr id="94" name="TextBox 93"/>
          <p:cNvSpPr txBox="1"/>
          <p:nvPr/>
        </p:nvSpPr>
        <p:spPr>
          <a:xfrm>
            <a:off x="6324600" y="315992"/>
            <a:ext cx="2743200" cy="1055608"/>
          </a:xfrm>
          <a:prstGeom prst="round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2800" smtClean="0">
                <a:latin typeface="Franklin Gothic Medium Cond" pitchFamily="34" charset="0"/>
              </a:rPr>
              <a:t>…and select </a:t>
            </a:r>
            <a:r>
              <a:rPr lang="en-US" sz="2800" dirty="0" smtClean="0">
                <a:latin typeface="Franklin Gothic Medium Cond" pitchFamily="34" charset="0"/>
              </a:rPr>
              <a:t>the best</a:t>
            </a:r>
            <a:endParaRPr lang="en-US" sz="2800" dirty="0">
              <a:latin typeface="Franklin Gothic Medium Cond" pitchFamily="34" charset="0"/>
            </a:endParaRPr>
          </a:p>
        </p:txBody>
      </p:sp>
      <p:cxnSp>
        <p:nvCxnSpPr>
          <p:cNvPr id="36" name="Straight Connector 35"/>
          <p:cNvCxnSpPr/>
          <p:nvPr/>
        </p:nvCxnSpPr>
        <p:spPr>
          <a:xfrm>
            <a:off x="0" y="1295400"/>
            <a:ext cx="9144000" cy="1588"/>
          </a:xfrm>
          <a:prstGeom prst="line">
            <a:avLst/>
          </a:prstGeom>
          <a:ln>
            <a:solidFill>
              <a:schemeClr val="accent6">
                <a:lumMod val="75000"/>
              </a:schemeClr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281542658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500"/>
                            </p:stCondLst>
                            <p:childTnLst>
                              <p:par>
                                <p:cTn id="1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2500"/>
                            </p:stCondLst>
                            <p:childTnLst>
                              <p:par>
                                <p:cTn id="27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3000"/>
                            </p:stCondLst>
                            <p:childTnLst>
                              <p:par>
                                <p:cTn id="33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10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1000"/>
                            </p:stCondLst>
                            <p:childTnLst>
                              <p:par>
                                <p:cTn id="44" presetID="63" presetClass="path" presetSubtype="0" accel="50000" decel="5000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61111E-6 4.81481E-6 L 0.30608 -0.14144 " pathEditMode="relative" rAng="0" ptsTypes="AA">
                                      <p:cBhvr>
                                        <p:cTn id="45" dur="2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5300" y="-7100"/>
                                    </p:animMotion>
                                  </p:childTnLst>
                                </p:cTn>
                              </p:par>
                              <p:par>
                                <p:cTn id="46" presetID="63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38889E-6 -3.33333E-6 L 0.33247 -0.08333 " pathEditMode="relative" rAng="0" ptsTypes="AA">
                                      <p:cBhvr>
                                        <p:cTn id="47" dur="2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6600" y="-4200"/>
                                    </p:animMotion>
                                  </p:childTnLst>
                                </p:cTn>
                              </p:par>
                              <p:par>
                                <p:cTn id="48" presetID="63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33333E-6 1.11111E-6 L 0.32916 -0.00139 " pathEditMode="relative" rAng="0" ptsTypes="AA">
                                      <p:cBhvr>
                                        <p:cTn id="49" dur="2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6500" y="-100"/>
                                    </p:animMotion>
                                  </p:childTnLst>
                                </p:cTn>
                              </p:par>
                              <p:par>
                                <p:cTn id="50" presetID="63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94444E-6 -3.7037E-7 L 0.3158 0.06713 " pathEditMode="relative" rAng="0" ptsTypes="AA">
                                      <p:cBhvr>
                                        <p:cTn id="51" dur="2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5800" y="3400"/>
                                    </p:animMotion>
                                  </p:childTnLst>
                                </p:cTn>
                              </p:par>
                              <p:par>
                                <p:cTn id="52" presetID="63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11111E-6 1.85185E-6 L 0.32222 0.07616 " pathEditMode="relative" rAng="0" ptsTypes="AA">
                                      <p:cBhvr>
                                        <p:cTn id="53" dur="2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6100" y="380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3000"/>
                            </p:stCondLst>
                            <p:childTnLst>
                              <p:par>
                                <p:cTn id="55" presetID="17" presetClass="exit" presetSubtype="10" fill="hold" grpId="2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56" dur="500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500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strVal val="ppt_h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9" presetID="55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3500"/>
                            </p:stCondLst>
                            <p:childTnLst>
                              <p:par>
                                <p:cTn id="65" presetID="17" presetClass="exit" presetSubtype="10" fill="hold" grpId="2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66" dur="500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" dur="500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strVal val="ppt_h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9" presetID="55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1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3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4" fill="hold">
                            <p:stCondLst>
                              <p:cond delay="4000"/>
                            </p:stCondLst>
                            <p:childTnLst>
                              <p:par>
                                <p:cTn id="75" presetID="17" presetClass="exit" presetSubtype="10" fill="hold" grpId="2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76" dur="500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" dur="500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strVal val="ppt_h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9" presetID="55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1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3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4500"/>
                            </p:stCondLst>
                            <p:childTnLst>
                              <p:par>
                                <p:cTn id="85" presetID="17" presetClass="exit" presetSubtype="10" fill="hold" grpId="2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86" dur="500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" dur="500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strVal val="ppt_h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9" presetID="55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1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3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5000"/>
                            </p:stCondLst>
                            <p:childTnLst>
                              <p:par>
                                <p:cTn id="95" presetID="17" presetClass="exit" presetSubtype="10" fill="hold" grpId="2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96" dur="500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7" dur="500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strVal val="ppt_h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9" presetID="55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1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2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3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4" fill="hold">
                      <p:stCondLst>
                        <p:cond delay="indefinite"/>
                      </p:stCondLst>
                      <p:childTnLst>
                        <p:par>
                          <p:cTn id="105" fill="hold">
                            <p:stCondLst>
                              <p:cond delay="0"/>
                            </p:stCondLst>
                            <p:childTnLst>
                              <p:par>
                                <p:cTn id="106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8" dur="1000"/>
                                        <p:tgtEl>
                                          <p:spTgt spid="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>
                            <p:stCondLst>
                              <p:cond delay="1000"/>
                            </p:stCondLst>
                            <p:childTnLst>
                              <p:par>
                                <p:cTn id="110" presetID="63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104 -0.00209 L 0.34792 -0.00417 " pathEditMode="relative" rAng="0" ptsTypes="AA">
                                      <p:cBhvr>
                                        <p:cTn id="111" dur="2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7400" y="-100"/>
                                    </p:animMotion>
                                  </p:childTnLst>
                                </p:cTn>
                              </p:par>
                              <p:par>
                                <p:cTn id="112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-480000">
                                      <p:cBhvr>
                                        <p:cTn id="113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4" presetID="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15" dur="2000" fill="hold"/>
                                        <p:tgtEl>
                                          <p:spTgt spid="4"/>
                                        </p:tgtEl>
                                      </p:cBhvr>
                                      <p:by x="120000" y="12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6" grpId="1" animBg="1"/>
      <p:bldP spid="6" grpId="2" animBg="1"/>
      <p:bldP spid="13" grpId="0" animBg="1"/>
      <p:bldP spid="13" grpId="1" animBg="1"/>
      <p:bldP spid="13" grpId="2" animBg="1"/>
      <p:bldP spid="14" grpId="0" animBg="1"/>
      <p:bldP spid="14" grpId="1" animBg="1"/>
      <p:bldP spid="14" grpId="2" animBg="1"/>
      <p:bldP spid="15" grpId="0" animBg="1"/>
      <p:bldP spid="15" grpId="1" animBg="1"/>
      <p:bldP spid="15" grpId="2" animBg="1"/>
      <p:bldP spid="18" grpId="0" animBg="1"/>
      <p:bldP spid="18" grpId="1" animBg="1"/>
      <p:bldP spid="18" grpId="2" animBg="1"/>
      <p:bldP spid="84" grpId="0" animBg="1"/>
      <p:bldP spid="85" grpId="0" animBg="1"/>
      <p:bldP spid="94" grpId="0" animBg="1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23"/>
          <p:cNvGrpSpPr>
            <a:grpSpLocks/>
          </p:cNvGrpSpPr>
          <p:nvPr/>
        </p:nvGrpSpPr>
        <p:grpSpPr bwMode="auto">
          <a:xfrm>
            <a:off x="19336" y="1815152"/>
            <a:ext cx="9144000" cy="1676400"/>
            <a:chOff x="0" y="2086"/>
            <a:chExt cx="5760" cy="1056"/>
          </a:xfrm>
        </p:grpSpPr>
        <p:sp>
          <p:nvSpPr>
            <p:cNvPr id="102" name="Rectangle 3"/>
            <p:cNvSpPr>
              <a:spLocks noChangeArrowheads="1"/>
            </p:cNvSpPr>
            <p:nvPr/>
          </p:nvSpPr>
          <p:spPr bwMode="gray">
            <a:xfrm>
              <a:off x="0" y="2325"/>
              <a:ext cx="5760" cy="817"/>
            </a:xfrm>
            <a:prstGeom prst="rect">
              <a:avLst/>
            </a:prstGeom>
            <a:gradFill rotWithShape="1">
              <a:gsLst>
                <a:gs pos="0">
                  <a:srgbClr val="DDDDDD"/>
                </a:gs>
                <a:gs pos="100000">
                  <a:srgbClr val="FFFFFF"/>
                </a:gs>
              </a:gsLst>
              <a:lin ang="5400000" scaled="1"/>
            </a:gradFill>
            <a:ln w="9525">
              <a:noFill/>
              <a:miter lim="800000"/>
              <a:headEnd/>
              <a:tailEnd/>
            </a:ln>
          </p:spPr>
          <p:txBody>
            <a:bodyPr wrap="none" lIns="90000" tIns="90000" rIns="72000" bIns="90000" anchor="ctr"/>
            <a:lstStyle/>
            <a:p>
              <a:pPr algn="ctr" eaLnBrk="0" hangingPunct="0"/>
              <a:endParaRPr lang="en-US" noProof="1">
                <a:latin typeface="Calibri" pitchFamily="34" charset="0"/>
                <a:cs typeface="Arial" charset="0"/>
              </a:endParaRPr>
            </a:p>
          </p:txBody>
        </p:sp>
        <p:sp>
          <p:nvSpPr>
            <p:cNvPr id="104" name="Rectangle 25"/>
            <p:cNvSpPr>
              <a:spLocks noChangeArrowheads="1"/>
            </p:cNvSpPr>
            <p:nvPr/>
          </p:nvSpPr>
          <p:spPr bwMode="gray">
            <a:xfrm flipV="1">
              <a:off x="0" y="2086"/>
              <a:ext cx="5760" cy="246"/>
            </a:xfrm>
            <a:prstGeom prst="rect">
              <a:avLst/>
            </a:prstGeom>
            <a:gradFill rotWithShape="1">
              <a:gsLst>
                <a:gs pos="0">
                  <a:srgbClr val="DBDBDB"/>
                </a:gs>
                <a:gs pos="100000">
                  <a:srgbClr val="FFFFFF"/>
                </a:gs>
              </a:gsLst>
              <a:lin ang="5400000" scaled="1"/>
            </a:gradFill>
            <a:ln w="9525">
              <a:noFill/>
              <a:miter lim="800000"/>
              <a:headEnd/>
              <a:tailEnd/>
            </a:ln>
          </p:spPr>
          <p:txBody>
            <a:bodyPr rot="10800000" wrap="none" lIns="90000" tIns="90000" rIns="72000" bIns="90000" anchor="ctr"/>
            <a:lstStyle/>
            <a:p>
              <a:pPr algn="ctr" eaLnBrk="0" hangingPunct="0"/>
              <a:endParaRPr lang="en-US" noProof="1">
                <a:latin typeface="Calibri" pitchFamily="34" charset="0"/>
                <a:cs typeface="Arial" charset="0"/>
              </a:endParaRPr>
            </a:p>
          </p:txBody>
        </p:sp>
      </p:grp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sz="4000" dirty="0" smtClean="0">
                <a:latin typeface="Franklin Gothic Medium Cond" pitchFamily="34" charset="0"/>
              </a:rPr>
              <a:t>Trying to find a way out</a:t>
            </a:r>
            <a:endParaRPr lang="en-US" sz="4000" dirty="0">
              <a:latin typeface="Franklin Gothic Medium Cond" pitchFamily="34" charset="0"/>
            </a:endParaRPr>
          </a:p>
        </p:txBody>
      </p:sp>
      <p:grpSp>
        <p:nvGrpSpPr>
          <p:cNvPr id="4" name="Group 73"/>
          <p:cNvGrpSpPr/>
          <p:nvPr/>
        </p:nvGrpSpPr>
        <p:grpSpPr>
          <a:xfrm>
            <a:off x="3935104" y="2099936"/>
            <a:ext cx="4632960" cy="4300864"/>
            <a:chOff x="2030104" y="1829594"/>
            <a:chExt cx="4632960" cy="4300864"/>
          </a:xfrm>
          <a:effectLst>
            <a:outerShdw blurRad="165100" dist="38100" dir="5400000" sx="102000" sy="102000" algn="t" rotWithShape="0">
              <a:prstClr val="black">
                <a:alpha val="40000"/>
              </a:prstClr>
            </a:outerShdw>
          </a:effectLst>
          <a:scene3d>
            <a:camera prst="perspectiveRelaxed"/>
            <a:lightRig rig="threePt" dir="t">
              <a:rot lat="0" lon="0" rev="420000"/>
            </a:lightRig>
          </a:scene3d>
        </p:grpSpPr>
        <p:cxnSp>
          <p:nvCxnSpPr>
            <p:cNvPr id="6" name="Straight Connector 5"/>
            <p:cNvCxnSpPr/>
            <p:nvPr/>
          </p:nvCxnSpPr>
          <p:spPr>
            <a:xfrm>
              <a:off x="3276600" y="1905000"/>
              <a:ext cx="3383280" cy="1588"/>
            </a:xfrm>
            <a:prstGeom prst="line">
              <a:avLst/>
            </a:prstGeom>
            <a:ln w="76200">
              <a:solidFill>
                <a:srgbClr val="C00000"/>
              </a:solidFill>
            </a:ln>
            <a:sp3d extrusionH="317500" prstMaterial="flat">
              <a:bevelT w="165100" prst="coolSlant"/>
              <a:extrusionClr>
                <a:schemeClr val="bg2">
                  <a:lumMod val="50000"/>
                </a:schemeClr>
              </a:extrusionClr>
            </a:sp3d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" name="Straight Connector 7"/>
            <p:cNvCxnSpPr/>
            <p:nvPr/>
          </p:nvCxnSpPr>
          <p:spPr>
            <a:xfrm rot="5400000">
              <a:off x="4503420" y="4003684"/>
              <a:ext cx="4251960" cy="1588"/>
            </a:xfrm>
            <a:prstGeom prst="line">
              <a:avLst/>
            </a:prstGeom>
            <a:ln w="76200">
              <a:solidFill>
                <a:srgbClr val="C00000"/>
              </a:solidFill>
            </a:ln>
            <a:sp3d extrusionH="317500" prstMaterial="flat">
              <a:bevelT w="165100" prst="coolSlant"/>
              <a:extrusionClr>
                <a:schemeClr val="bg2">
                  <a:lumMod val="50000"/>
                </a:schemeClr>
              </a:extrusionClr>
            </a:sp3d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" name="Straight Connector 9"/>
            <p:cNvCxnSpPr/>
            <p:nvPr/>
          </p:nvCxnSpPr>
          <p:spPr>
            <a:xfrm>
              <a:off x="2411104" y="6096000"/>
              <a:ext cx="4251960" cy="1588"/>
            </a:xfrm>
            <a:prstGeom prst="line">
              <a:avLst/>
            </a:prstGeom>
            <a:ln w="76200">
              <a:solidFill>
                <a:srgbClr val="C00000"/>
              </a:solidFill>
            </a:ln>
            <a:sp3d extrusionH="317500" prstMaterial="flat">
              <a:bevelT w="165100" prst="coolSlant"/>
              <a:extrusionClr>
                <a:schemeClr val="bg2">
                  <a:lumMod val="50000"/>
                </a:schemeClr>
              </a:extrusionClr>
            </a:sp3d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" name="Straight Connector 11"/>
            <p:cNvCxnSpPr/>
            <p:nvPr/>
          </p:nvCxnSpPr>
          <p:spPr>
            <a:xfrm rot="5400000">
              <a:off x="571500" y="3771900"/>
              <a:ext cx="3733800" cy="1588"/>
            </a:xfrm>
            <a:prstGeom prst="line">
              <a:avLst/>
            </a:prstGeom>
            <a:ln w="76200">
              <a:solidFill>
                <a:srgbClr val="C00000"/>
              </a:solidFill>
            </a:ln>
            <a:sp3d extrusionH="317500" prstMaterial="flat">
              <a:bevelT w="165100" prst="coolSlant"/>
              <a:extrusionClr>
                <a:schemeClr val="bg2">
                  <a:lumMod val="50000"/>
                </a:schemeClr>
              </a:extrusionClr>
            </a:sp3d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" name="Straight Connector 13"/>
            <p:cNvCxnSpPr/>
            <p:nvPr/>
          </p:nvCxnSpPr>
          <p:spPr>
            <a:xfrm>
              <a:off x="2397456" y="1905000"/>
              <a:ext cx="502920" cy="1588"/>
            </a:xfrm>
            <a:prstGeom prst="line">
              <a:avLst/>
            </a:prstGeom>
            <a:ln w="76200">
              <a:solidFill>
                <a:srgbClr val="C00000"/>
              </a:solidFill>
            </a:ln>
            <a:sp3d extrusionH="317500" prstMaterial="flat">
              <a:bevelT w="165100" prst="coolSlant"/>
              <a:extrusionClr>
                <a:schemeClr val="bg2">
                  <a:lumMod val="50000"/>
                </a:schemeClr>
              </a:extrusionClr>
            </a:sp3d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" name="Straight Connector 15"/>
            <p:cNvCxnSpPr/>
            <p:nvPr/>
          </p:nvCxnSpPr>
          <p:spPr>
            <a:xfrm rot="5400000">
              <a:off x="2669844" y="2095500"/>
              <a:ext cx="381000" cy="1588"/>
            </a:xfrm>
            <a:prstGeom prst="line">
              <a:avLst/>
            </a:prstGeom>
            <a:ln w="76200">
              <a:solidFill>
                <a:srgbClr val="C00000"/>
              </a:solidFill>
            </a:ln>
            <a:sp3d extrusionH="317500" prstMaterial="flat">
              <a:bevelT w="165100" prst="coolSlant"/>
              <a:extrusionClr>
                <a:schemeClr val="bg2">
                  <a:lumMod val="50000"/>
                </a:schemeClr>
              </a:extrusionClr>
            </a:sp3d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" name="Straight Connector 20"/>
            <p:cNvCxnSpPr/>
            <p:nvPr/>
          </p:nvCxnSpPr>
          <p:spPr>
            <a:xfrm>
              <a:off x="2438400" y="4827896"/>
              <a:ext cx="457200" cy="1588"/>
            </a:xfrm>
            <a:prstGeom prst="line">
              <a:avLst/>
            </a:prstGeom>
            <a:ln w="76200">
              <a:solidFill>
                <a:srgbClr val="C00000"/>
              </a:solidFill>
            </a:ln>
            <a:sp3d extrusionH="317500" prstMaterial="flat">
              <a:bevelT w="165100" prst="coolSlant"/>
              <a:extrusionClr>
                <a:schemeClr val="bg2">
                  <a:lumMod val="50000"/>
                </a:schemeClr>
              </a:extrusionClr>
            </a:sp3d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" name="Straight Connector 21"/>
            <p:cNvCxnSpPr/>
            <p:nvPr/>
          </p:nvCxnSpPr>
          <p:spPr>
            <a:xfrm>
              <a:off x="3276600" y="4827896"/>
              <a:ext cx="457200" cy="1588"/>
            </a:xfrm>
            <a:prstGeom prst="line">
              <a:avLst/>
            </a:prstGeom>
            <a:ln w="76200">
              <a:solidFill>
                <a:srgbClr val="C00000"/>
              </a:solidFill>
            </a:ln>
            <a:sp3d extrusionH="317500" prstMaterial="flat">
              <a:bevelT w="165100" prst="coolSlant"/>
              <a:extrusionClr>
                <a:schemeClr val="bg2">
                  <a:lumMod val="50000"/>
                </a:schemeClr>
              </a:extrusionClr>
            </a:sp3d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" name="Straight Connector 22"/>
            <p:cNvCxnSpPr/>
            <p:nvPr/>
          </p:nvCxnSpPr>
          <p:spPr>
            <a:xfrm>
              <a:off x="4503760" y="4827896"/>
              <a:ext cx="457200" cy="1588"/>
            </a:xfrm>
            <a:prstGeom prst="line">
              <a:avLst/>
            </a:prstGeom>
            <a:ln w="76200">
              <a:solidFill>
                <a:srgbClr val="C00000"/>
              </a:solidFill>
            </a:ln>
            <a:sp3d extrusionH="317500" prstMaterial="flat">
              <a:bevelT w="165100" prst="coolSlant"/>
              <a:extrusionClr>
                <a:schemeClr val="bg2">
                  <a:lumMod val="50000"/>
                </a:schemeClr>
              </a:extrusionClr>
            </a:sp3d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" name="Straight Connector 26"/>
            <p:cNvCxnSpPr/>
            <p:nvPr/>
          </p:nvCxnSpPr>
          <p:spPr>
            <a:xfrm>
              <a:off x="5791200" y="4827896"/>
              <a:ext cx="838200" cy="1588"/>
            </a:xfrm>
            <a:prstGeom prst="line">
              <a:avLst/>
            </a:prstGeom>
            <a:ln w="76200">
              <a:solidFill>
                <a:srgbClr val="C00000"/>
              </a:solidFill>
            </a:ln>
            <a:sp3d extrusionH="317500" prstMaterial="flat">
              <a:bevelT w="165100" prst="coolSlant"/>
              <a:extrusionClr>
                <a:schemeClr val="bg2">
                  <a:lumMod val="50000"/>
                </a:schemeClr>
              </a:extrusionClr>
            </a:sp3d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" name="Straight Connector 28"/>
            <p:cNvCxnSpPr/>
            <p:nvPr/>
          </p:nvCxnSpPr>
          <p:spPr>
            <a:xfrm rot="5400000">
              <a:off x="2683492" y="4664692"/>
              <a:ext cx="381000" cy="1588"/>
            </a:xfrm>
            <a:prstGeom prst="line">
              <a:avLst/>
            </a:prstGeom>
            <a:ln w="76200">
              <a:solidFill>
                <a:srgbClr val="C00000"/>
              </a:solidFill>
            </a:ln>
            <a:sp3d extrusionH="317500" prstMaterial="flat">
              <a:bevelT w="165100" prst="coolSlant"/>
              <a:extrusionClr>
                <a:schemeClr val="bg2">
                  <a:lumMod val="50000"/>
                </a:schemeClr>
              </a:extrusionClr>
            </a:sp3d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" name="Straight Connector 30"/>
            <p:cNvCxnSpPr/>
            <p:nvPr/>
          </p:nvCxnSpPr>
          <p:spPr>
            <a:xfrm>
              <a:off x="2397456" y="5666096"/>
              <a:ext cx="1353312" cy="1588"/>
            </a:xfrm>
            <a:prstGeom prst="line">
              <a:avLst/>
            </a:prstGeom>
            <a:ln w="76200">
              <a:solidFill>
                <a:srgbClr val="C00000"/>
              </a:solidFill>
            </a:ln>
            <a:sp3d extrusionH="317500" prstMaterial="flat">
              <a:bevelT w="165100" prst="coolSlant"/>
              <a:extrusionClr>
                <a:schemeClr val="bg2">
                  <a:lumMod val="50000"/>
                </a:schemeClr>
              </a:extrusionClr>
            </a:sp3d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3" name="Straight Connector 32"/>
            <p:cNvCxnSpPr/>
            <p:nvPr/>
          </p:nvCxnSpPr>
          <p:spPr>
            <a:xfrm rot="5400000" flipH="1" flipV="1">
              <a:off x="3477904" y="5472752"/>
              <a:ext cx="457200" cy="1588"/>
            </a:xfrm>
            <a:prstGeom prst="line">
              <a:avLst/>
            </a:prstGeom>
            <a:ln w="76200">
              <a:solidFill>
                <a:srgbClr val="C00000"/>
              </a:solidFill>
            </a:ln>
            <a:sp3d extrusionH="317500" prstMaterial="flat">
              <a:bevelT w="165100" prst="coolSlant"/>
              <a:extrusionClr>
                <a:schemeClr val="bg2">
                  <a:lumMod val="50000"/>
                </a:schemeClr>
              </a:extrusionClr>
            </a:sp3d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" name="Straight Connector 34"/>
            <p:cNvCxnSpPr/>
            <p:nvPr/>
          </p:nvCxnSpPr>
          <p:spPr>
            <a:xfrm>
              <a:off x="3684896" y="5257800"/>
              <a:ext cx="914400" cy="1588"/>
            </a:xfrm>
            <a:prstGeom prst="line">
              <a:avLst/>
            </a:prstGeom>
            <a:ln w="76200">
              <a:solidFill>
                <a:srgbClr val="C00000"/>
              </a:solidFill>
            </a:ln>
            <a:sp3d extrusionH="317500" prstMaterial="flat">
              <a:bevelT w="165100" prst="coolSlant"/>
              <a:extrusionClr>
                <a:schemeClr val="bg2">
                  <a:lumMod val="50000"/>
                </a:schemeClr>
              </a:extrusionClr>
            </a:sp3d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" name="Straight Connector 36"/>
            <p:cNvCxnSpPr/>
            <p:nvPr/>
          </p:nvCxnSpPr>
          <p:spPr>
            <a:xfrm rot="5400000">
              <a:off x="4367852" y="5448300"/>
              <a:ext cx="381000" cy="1588"/>
            </a:xfrm>
            <a:prstGeom prst="line">
              <a:avLst/>
            </a:prstGeom>
            <a:ln w="76200">
              <a:solidFill>
                <a:srgbClr val="C00000"/>
              </a:solidFill>
            </a:ln>
            <a:sp3d extrusionH="317500" prstMaterial="flat">
              <a:bevelT w="165100" prst="coolSlant"/>
              <a:extrusionClr>
                <a:schemeClr val="bg2">
                  <a:lumMod val="50000"/>
                </a:schemeClr>
              </a:extrusionClr>
            </a:sp3d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" name="Straight Connector 38"/>
            <p:cNvCxnSpPr/>
            <p:nvPr/>
          </p:nvCxnSpPr>
          <p:spPr>
            <a:xfrm>
              <a:off x="4128448" y="5605816"/>
              <a:ext cx="457200" cy="1588"/>
            </a:xfrm>
            <a:prstGeom prst="line">
              <a:avLst/>
            </a:prstGeom>
            <a:ln w="76200">
              <a:solidFill>
                <a:srgbClr val="C00000"/>
              </a:solidFill>
            </a:ln>
            <a:sp3d extrusionH="317500" prstMaterial="flat">
              <a:bevelT w="165100" prst="coolSlant"/>
              <a:extrusionClr>
                <a:schemeClr val="bg2">
                  <a:lumMod val="50000"/>
                </a:schemeClr>
              </a:extrusionClr>
            </a:sp3d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" name="Straight Connector 40"/>
            <p:cNvCxnSpPr/>
            <p:nvPr/>
          </p:nvCxnSpPr>
          <p:spPr>
            <a:xfrm rot="5400000">
              <a:off x="3464256" y="2133600"/>
              <a:ext cx="457200" cy="1588"/>
            </a:xfrm>
            <a:prstGeom prst="line">
              <a:avLst/>
            </a:prstGeom>
            <a:ln w="76200">
              <a:solidFill>
                <a:srgbClr val="C00000"/>
              </a:solidFill>
            </a:ln>
            <a:sp3d extrusionH="317500" prstMaterial="flat">
              <a:bevelT w="165100" prst="coolSlant"/>
              <a:extrusionClr>
                <a:schemeClr val="bg2">
                  <a:lumMod val="50000"/>
                </a:schemeClr>
              </a:extrusionClr>
            </a:sp3d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3" name="Straight Connector 42"/>
            <p:cNvCxnSpPr/>
            <p:nvPr/>
          </p:nvCxnSpPr>
          <p:spPr>
            <a:xfrm>
              <a:off x="3276600" y="2334904"/>
              <a:ext cx="457200" cy="1588"/>
            </a:xfrm>
            <a:prstGeom prst="line">
              <a:avLst/>
            </a:prstGeom>
            <a:ln w="76200">
              <a:solidFill>
                <a:srgbClr val="C00000"/>
              </a:solidFill>
            </a:ln>
            <a:sp3d extrusionH="317500" prstMaterial="flat">
              <a:bevelT w="165100" prst="coolSlant"/>
              <a:extrusionClr>
                <a:schemeClr val="bg2">
                  <a:lumMod val="50000"/>
                </a:schemeClr>
              </a:extrusionClr>
            </a:sp3d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" name="Straight Connector 44"/>
            <p:cNvCxnSpPr/>
            <p:nvPr/>
          </p:nvCxnSpPr>
          <p:spPr>
            <a:xfrm rot="5400000">
              <a:off x="2628900" y="2933700"/>
              <a:ext cx="1295400" cy="1588"/>
            </a:xfrm>
            <a:prstGeom prst="line">
              <a:avLst/>
            </a:prstGeom>
            <a:ln w="76200">
              <a:solidFill>
                <a:srgbClr val="C00000"/>
              </a:solidFill>
            </a:ln>
            <a:sp3d extrusionH="317500" prstMaterial="flat">
              <a:bevelT w="165100" prst="coolSlant"/>
              <a:extrusionClr>
                <a:schemeClr val="bg2">
                  <a:lumMod val="50000"/>
                </a:schemeClr>
              </a:extrusionClr>
            </a:sp3d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" name="Straight Connector 46"/>
            <p:cNvCxnSpPr/>
            <p:nvPr/>
          </p:nvCxnSpPr>
          <p:spPr>
            <a:xfrm rot="5400000">
              <a:off x="2616844" y="2940068"/>
              <a:ext cx="502920" cy="1588"/>
            </a:xfrm>
            <a:prstGeom prst="line">
              <a:avLst/>
            </a:prstGeom>
            <a:ln w="76200">
              <a:solidFill>
                <a:srgbClr val="C00000"/>
              </a:solidFill>
            </a:ln>
            <a:sp3d extrusionH="317500" prstMaterial="flat">
              <a:bevelT w="165100" prst="coolSlant"/>
              <a:extrusionClr>
                <a:schemeClr val="bg2">
                  <a:lumMod val="50000"/>
                </a:schemeClr>
              </a:extrusionClr>
            </a:sp3d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9" name="Straight Connector 48"/>
            <p:cNvCxnSpPr/>
            <p:nvPr/>
          </p:nvCxnSpPr>
          <p:spPr>
            <a:xfrm>
              <a:off x="2895600" y="3151496"/>
              <a:ext cx="381000" cy="1588"/>
            </a:xfrm>
            <a:prstGeom prst="line">
              <a:avLst/>
            </a:prstGeom>
            <a:ln w="76200">
              <a:solidFill>
                <a:srgbClr val="C00000"/>
              </a:solidFill>
            </a:ln>
            <a:sp3d extrusionH="317500" prstMaterial="flat">
              <a:bevelT w="165100" prst="coolSlant"/>
              <a:extrusionClr>
                <a:schemeClr val="bg2">
                  <a:lumMod val="50000"/>
                </a:schemeClr>
              </a:extrusionClr>
            </a:sp3d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1" name="Straight Connector 50"/>
            <p:cNvCxnSpPr/>
            <p:nvPr/>
          </p:nvCxnSpPr>
          <p:spPr>
            <a:xfrm rot="5400000">
              <a:off x="3045156" y="3785548"/>
              <a:ext cx="1295400" cy="1588"/>
            </a:xfrm>
            <a:prstGeom prst="line">
              <a:avLst/>
            </a:prstGeom>
            <a:ln w="76200">
              <a:solidFill>
                <a:srgbClr val="C00000"/>
              </a:solidFill>
            </a:ln>
            <a:sp3d extrusionH="317500" prstMaterial="flat">
              <a:bevelT w="165100" prst="coolSlant"/>
              <a:extrusionClr>
                <a:schemeClr val="bg2">
                  <a:lumMod val="50000"/>
                </a:schemeClr>
              </a:extrusionClr>
            </a:sp3d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3" name="Straight Connector 52"/>
            <p:cNvCxnSpPr/>
            <p:nvPr/>
          </p:nvCxnSpPr>
          <p:spPr>
            <a:xfrm>
              <a:off x="3651912" y="3159456"/>
              <a:ext cx="457200" cy="1588"/>
            </a:xfrm>
            <a:prstGeom prst="line">
              <a:avLst/>
            </a:prstGeom>
            <a:ln w="76200">
              <a:solidFill>
                <a:srgbClr val="C00000"/>
              </a:solidFill>
            </a:ln>
            <a:sp3d extrusionH="317500" prstMaterial="flat">
              <a:bevelT w="165100" prst="coolSlant"/>
              <a:extrusionClr>
                <a:schemeClr val="bg2">
                  <a:lumMod val="50000"/>
                </a:schemeClr>
              </a:extrusionClr>
            </a:sp3d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Straight Connector 54"/>
            <p:cNvCxnSpPr/>
            <p:nvPr/>
          </p:nvCxnSpPr>
          <p:spPr>
            <a:xfrm rot="5400000">
              <a:off x="3657600" y="2729552"/>
              <a:ext cx="914400" cy="1588"/>
            </a:xfrm>
            <a:prstGeom prst="line">
              <a:avLst/>
            </a:prstGeom>
            <a:ln w="76200">
              <a:solidFill>
                <a:srgbClr val="C00000"/>
              </a:solidFill>
            </a:ln>
            <a:sp3d extrusionH="317500" prstMaterial="flat">
              <a:bevelT w="165100" prst="coolSlant"/>
              <a:extrusionClr>
                <a:schemeClr val="bg2">
                  <a:lumMod val="50000"/>
                </a:schemeClr>
              </a:extrusionClr>
            </a:sp3d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" name="Straight Connector 56"/>
            <p:cNvCxnSpPr/>
            <p:nvPr/>
          </p:nvCxnSpPr>
          <p:spPr>
            <a:xfrm>
              <a:off x="3657600" y="2743200"/>
              <a:ext cx="457200" cy="1588"/>
            </a:xfrm>
            <a:prstGeom prst="line">
              <a:avLst/>
            </a:prstGeom>
            <a:ln w="76200">
              <a:solidFill>
                <a:srgbClr val="C00000"/>
              </a:solidFill>
            </a:ln>
            <a:sp3d extrusionH="317500" prstMaterial="flat">
              <a:bevelT w="165100" prst="coolSlant"/>
              <a:extrusionClr>
                <a:schemeClr val="bg2">
                  <a:lumMod val="50000"/>
                </a:schemeClr>
              </a:extrusionClr>
            </a:sp3d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1" name="Straight Connector 60"/>
            <p:cNvCxnSpPr/>
            <p:nvPr/>
          </p:nvCxnSpPr>
          <p:spPr>
            <a:xfrm rot="5400000">
              <a:off x="3708776" y="2743200"/>
              <a:ext cx="1676400" cy="1588"/>
            </a:xfrm>
            <a:prstGeom prst="line">
              <a:avLst/>
            </a:prstGeom>
            <a:ln w="76200">
              <a:solidFill>
                <a:srgbClr val="C00000"/>
              </a:solidFill>
            </a:ln>
            <a:sp3d extrusionH="317500" prstMaterial="flat">
              <a:bevelT w="165100" prst="coolSlant"/>
              <a:extrusionClr>
                <a:schemeClr val="bg2">
                  <a:lumMod val="50000"/>
                </a:schemeClr>
              </a:extrusionClr>
            </a:sp3d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3" name="Straight Connector 62"/>
            <p:cNvCxnSpPr/>
            <p:nvPr/>
          </p:nvCxnSpPr>
          <p:spPr>
            <a:xfrm>
              <a:off x="4114800" y="3567752"/>
              <a:ext cx="457200" cy="1588"/>
            </a:xfrm>
            <a:prstGeom prst="line">
              <a:avLst/>
            </a:prstGeom>
            <a:ln w="76200">
              <a:solidFill>
                <a:srgbClr val="C00000"/>
              </a:solidFill>
            </a:ln>
            <a:sp3d extrusionH="317500" prstMaterial="flat">
              <a:bevelT w="165100" prst="coolSlant"/>
              <a:extrusionClr>
                <a:schemeClr val="bg2">
                  <a:lumMod val="50000"/>
                </a:schemeClr>
              </a:extrusionClr>
            </a:sp3d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5" name="Straight Connector 64"/>
            <p:cNvCxnSpPr/>
            <p:nvPr/>
          </p:nvCxnSpPr>
          <p:spPr>
            <a:xfrm>
              <a:off x="4523096" y="2743200"/>
              <a:ext cx="381000" cy="1588"/>
            </a:xfrm>
            <a:prstGeom prst="line">
              <a:avLst/>
            </a:prstGeom>
            <a:ln w="76200">
              <a:solidFill>
                <a:srgbClr val="C00000"/>
              </a:solidFill>
            </a:ln>
            <a:sp3d extrusionH="317500" prstMaterial="flat">
              <a:bevelT w="165100" prst="coolSlant"/>
              <a:extrusionClr>
                <a:schemeClr val="bg2">
                  <a:lumMod val="50000"/>
                </a:schemeClr>
              </a:extrusionClr>
            </a:sp3d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7" name="Straight Connector 66"/>
            <p:cNvCxnSpPr/>
            <p:nvPr/>
          </p:nvCxnSpPr>
          <p:spPr>
            <a:xfrm>
              <a:off x="2438400" y="3581400"/>
              <a:ext cx="381000" cy="1588"/>
            </a:xfrm>
            <a:prstGeom prst="line">
              <a:avLst/>
            </a:prstGeom>
            <a:ln w="76200">
              <a:solidFill>
                <a:srgbClr val="C00000"/>
              </a:solidFill>
            </a:ln>
            <a:sp3d extrusionH="317500" prstMaterial="flat">
              <a:bevelT w="165100" prst="coolSlant"/>
              <a:extrusionClr>
                <a:schemeClr val="bg2">
                  <a:lumMod val="50000"/>
                </a:schemeClr>
              </a:extrusionClr>
            </a:sp3d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" name="Straight Connector 68"/>
            <p:cNvCxnSpPr/>
            <p:nvPr/>
          </p:nvCxnSpPr>
          <p:spPr>
            <a:xfrm rot="5400000">
              <a:off x="2513212" y="3819348"/>
              <a:ext cx="557784" cy="1588"/>
            </a:xfrm>
            <a:prstGeom prst="line">
              <a:avLst/>
            </a:prstGeom>
            <a:ln w="76200">
              <a:solidFill>
                <a:srgbClr val="C00000"/>
              </a:solidFill>
            </a:ln>
            <a:sp3d extrusionH="317500" prstMaterial="flat">
              <a:bevelT w="165100" prst="coolSlant"/>
              <a:extrusionClr>
                <a:schemeClr val="bg2">
                  <a:lumMod val="50000"/>
                </a:schemeClr>
              </a:extrusionClr>
            </a:sp3d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1" name="Straight Connector 70"/>
            <p:cNvCxnSpPr/>
            <p:nvPr/>
          </p:nvCxnSpPr>
          <p:spPr>
            <a:xfrm>
              <a:off x="2819400" y="4052248"/>
              <a:ext cx="502920" cy="1588"/>
            </a:xfrm>
            <a:prstGeom prst="line">
              <a:avLst/>
            </a:prstGeom>
            <a:ln w="76200">
              <a:solidFill>
                <a:srgbClr val="C00000"/>
              </a:solidFill>
            </a:ln>
            <a:sp3d extrusionH="317500" prstMaterial="flat">
              <a:bevelT w="165100" prst="coolSlant"/>
              <a:extrusionClr>
                <a:schemeClr val="bg2">
                  <a:lumMod val="50000"/>
                </a:schemeClr>
              </a:extrusionClr>
            </a:sp3d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3" name="Straight Connector 72"/>
            <p:cNvCxnSpPr/>
            <p:nvPr/>
          </p:nvCxnSpPr>
          <p:spPr>
            <a:xfrm rot="5400000">
              <a:off x="2680648" y="4648200"/>
              <a:ext cx="1219200" cy="1588"/>
            </a:xfrm>
            <a:prstGeom prst="line">
              <a:avLst/>
            </a:prstGeom>
            <a:ln w="76200">
              <a:solidFill>
                <a:srgbClr val="C00000"/>
              </a:solidFill>
            </a:ln>
            <a:sp3d extrusionH="317500" prstMaterial="flat">
              <a:bevelT w="165100" prst="coolSlant"/>
              <a:extrusionClr>
                <a:schemeClr val="bg2">
                  <a:lumMod val="50000"/>
                </a:schemeClr>
              </a:extrusionClr>
            </a:sp3d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5" name="Straight Connector 74"/>
            <p:cNvCxnSpPr/>
            <p:nvPr/>
          </p:nvCxnSpPr>
          <p:spPr>
            <a:xfrm>
              <a:off x="2827360" y="5257800"/>
              <a:ext cx="502920" cy="1588"/>
            </a:xfrm>
            <a:prstGeom prst="line">
              <a:avLst/>
            </a:prstGeom>
            <a:ln w="76200">
              <a:solidFill>
                <a:srgbClr val="C00000"/>
              </a:solidFill>
            </a:ln>
            <a:sp3d extrusionH="317500" prstMaterial="flat">
              <a:bevelT w="165100" prst="coolSlant"/>
              <a:extrusionClr>
                <a:schemeClr val="bg2">
                  <a:lumMod val="50000"/>
                </a:schemeClr>
              </a:extrusionClr>
            </a:sp3d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" name="Straight Connector 76"/>
            <p:cNvCxnSpPr/>
            <p:nvPr/>
          </p:nvCxnSpPr>
          <p:spPr>
            <a:xfrm>
              <a:off x="3706504" y="3989696"/>
              <a:ext cx="2057400" cy="1588"/>
            </a:xfrm>
            <a:prstGeom prst="line">
              <a:avLst/>
            </a:prstGeom>
            <a:ln w="76200">
              <a:solidFill>
                <a:srgbClr val="C00000"/>
              </a:solidFill>
            </a:ln>
            <a:sp3d extrusionH="317500" prstMaterial="flat">
              <a:bevelT w="165100" prst="coolSlant"/>
              <a:extrusionClr>
                <a:schemeClr val="bg2">
                  <a:lumMod val="50000"/>
                </a:schemeClr>
              </a:extrusionClr>
            </a:sp3d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9" name="Straight Connector 78"/>
            <p:cNvCxnSpPr/>
            <p:nvPr/>
          </p:nvCxnSpPr>
          <p:spPr>
            <a:xfrm rot="5400000">
              <a:off x="5535304" y="3796352"/>
              <a:ext cx="457200" cy="1588"/>
            </a:xfrm>
            <a:prstGeom prst="line">
              <a:avLst/>
            </a:prstGeom>
            <a:ln w="76200">
              <a:solidFill>
                <a:srgbClr val="C00000"/>
              </a:solidFill>
            </a:ln>
            <a:sp3d extrusionH="317500" prstMaterial="flat">
              <a:bevelT w="165100" prst="coolSlant"/>
              <a:extrusionClr>
                <a:schemeClr val="bg2">
                  <a:lumMod val="50000"/>
                </a:schemeClr>
              </a:extrusionClr>
            </a:sp3d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" name="Straight Connector 80"/>
            <p:cNvCxnSpPr/>
            <p:nvPr/>
          </p:nvCxnSpPr>
          <p:spPr>
            <a:xfrm>
              <a:off x="4953000" y="3581400"/>
              <a:ext cx="1280160" cy="1588"/>
            </a:xfrm>
            <a:prstGeom prst="line">
              <a:avLst/>
            </a:prstGeom>
            <a:ln w="76200">
              <a:solidFill>
                <a:srgbClr val="C00000"/>
              </a:solidFill>
            </a:ln>
            <a:sp3d extrusionH="317500" prstMaterial="flat">
              <a:bevelT w="165100" prst="coolSlant"/>
              <a:extrusionClr>
                <a:schemeClr val="bg2">
                  <a:lumMod val="50000"/>
                </a:schemeClr>
              </a:extrusionClr>
            </a:sp3d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3" name="Straight Connector 82"/>
            <p:cNvCxnSpPr/>
            <p:nvPr/>
          </p:nvCxnSpPr>
          <p:spPr>
            <a:xfrm rot="5400000">
              <a:off x="4724400" y="3374408"/>
              <a:ext cx="457200" cy="1588"/>
            </a:xfrm>
            <a:prstGeom prst="line">
              <a:avLst/>
            </a:prstGeom>
            <a:ln w="76200">
              <a:solidFill>
                <a:srgbClr val="C00000"/>
              </a:solidFill>
            </a:ln>
            <a:sp3d extrusionH="317500" prstMaterial="flat">
              <a:bevelT w="165100" prst="coolSlant"/>
              <a:extrusionClr>
                <a:schemeClr val="bg2">
                  <a:lumMod val="50000"/>
                </a:schemeClr>
              </a:extrusionClr>
            </a:sp3d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5" name="Straight Connector 84"/>
            <p:cNvCxnSpPr/>
            <p:nvPr/>
          </p:nvCxnSpPr>
          <p:spPr>
            <a:xfrm rot="5400000">
              <a:off x="5549020" y="2930788"/>
              <a:ext cx="1344168" cy="1588"/>
            </a:xfrm>
            <a:prstGeom prst="line">
              <a:avLst/>
            </a:prstGeom>
            <a:ln w="76200">
              <a:solidFill>
                <a:srgbClr val="C00000"/>
              </a:solidFill>
            </a:ln>
            <a:sp3d extrusionH="317500" prstMaterial="flat">
              <a:bevelT w="165100" prst="coolSlant"/>
              <a:extrusionClr>
                <a:schemeClr val="bg2">
                  <a:lumMod val="50000"/>
                </a:schemeClr>
              </a:extrusionClr>
            </a:sp3d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7" name="Straight Connector 86"/>
            <p:cNvCxnSpPr/>
            <p:nvPr/>
          </p:nvCxnSpPr>
          <p:spPr>
            <a:xfrm>
              <a:off x="5334000" y="2743200"/>
              <a:ext cx="914400" cy="1588"/>
            </a:xfrm>
            <a:prstGeom prst="line">
              <a:avLst/>
            </a:prstGeom>
            <a:ln w="76200">
              <a:solidFill>
                <a:srgbClr val="C00000"/>
              </a:solidFill>
            </a:ln>
            <a:sp3d extrusionH="317500" prstMaterial="flat">
              <a:bevelT w="165100" prst="coolSlant"/>
              <a:extrusionClr>
                <a:schemeClr val="bg2">
                  <a:lumMod val="50000"/>
                </a:schemeClr>
              </a:extrusionClr>
            </a:sp3d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9" name="Straight Connector 88"/>
            <p:cNvCxnSpPr/>
            <p:nvPr/>
          </p:nvCxnSpPr>
          <p:spPr>
            <a:xfrm>
              <a:off x="4912056" y="2313296"/>
              <a:ext cx="457200" cy="1588"/>
            </a:xfrm>
            <a:prstGeom prst="line">
              <a:avLst/>
            </a:prstGeom>
            <a:ln w="76200">
              <a:solidFill>
                <a:srgbClr val="C00000"/>
              </a:solidFill>
            </a:ln>
            <a:sp3d extrusionH="317500" prstMaterial="flat">
              <a:bevelT w="165100" prst="coolSlant"/>
              <a:extrusionClr>
                <a:schemeClr val="bg2">
                  <a:lumMod val="50000"/>
                </a:schemeClr>
              </a:extrusionClr>
            </a:sp3d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1" name="Straight Connector 90"/>
            <p:cNvCxnSpPr/>
            <p:nvPr/>
          </p:nvCxnSpPr>
          <p:spPr>
            <a:xfrm rot="5400000">
              <a:off x="4876800" y="2743200"/>
              <a:ext cx="914400" cy="1588"/>
            </a:xfrm>
            <a:prstGeom prst="line">
              <a:avLst/>
            </a:prstGeom>
            <a:ln w="76200">
              <a:solidFill>
                <a:srgbClr val="C00000"/>
              </a:solidFill>
            </a:ln>
            <a:sp3d extrusionH="317500" prstMaterial="flat">
              <a:bevelT w="165100" prst="coolSlant"/>
              <a:extrusionClr>
                <a:schemeClr val="bg2">
                  <a:lumMod val="50000"/>
                </a:schemeClr>
              </a:extrusionClr>
            </a:sp3d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3" name="Straight Connector 92"/>
            <p:cNvCxnSpPr/>
            <p:nvPr/>
          </p:nvCxnSpPr>
          <p:spPr>
            <a:xfrm>
              <a:off x="5306704" y="3186752"/>
              <a:ext cx="502920" cy="1588"/>
            </a:xfrm>
            <a:prstGeom prst="line">
              <a:avLst/>
            </a:prstGeom>
            <a:ln w="76200">
              <a:solidFill>
                <a:srgbClr val="C00000"/>
              </a:solidFill>
            </a:ln>
            <a:sp3d extrusionH="317500" prstMaterial="flat">
              <a:bevelT w="165100" prst="coolSlant"/>
              <a:extrusionClr>
                <a:schemeClr val="bg2">
                  <a:lumMod val="50000"/>
                </a:schemeClr>
              </a:extrusionClr>
            </a:sp3d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5" name="Straight Connector 94"/>
            <p:cNvCxnSpPr/>
            <p:nvPr/>
          </p:nvCxnSpPr>
          <p:spPr>
            <a:xfrm rot="5400000">
              <a:off x="5562600" y="2133600"/>
              <a:ext cx="457200" cy="1588"/>
            </a:xfrm>
            <a:prstGeom prst="line">
              <a:avLst/>
            </a:prstGeom>
            <a:ln w="76200">
              <a:solidFill>
                <a:srgbClr val="C00000"/>
              </a:solidFill>
            </a:ln>
            <a:sp3d extrusionH="317500" prstMaterial="flat">
              <a:bevelT w="165100" prst="coolSlant"/>
              <a:extrusionClr>
                <a:schemeClr val="bg2">
                  <a:lumMod val="50000"/>
                </a:schemeClr>
              </a:extrusionClr>
            </a:sp3d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7" name="Straight Connector 96"/>
            <p:cNvCxnSpPr/>
            <p:nvPr/>
          </p:nvCxnSpPr>
          <p:spPr>
            <a:xfrm rot="5400000">
              <a:off x="4084320" y="4831080"/>
              <a:ext cx="1737360" cy="1588"/>
            </a:xfrm>
            <a:prstGeom prst="line">
              <a:avLst/>
            </a:prstGeom>
            <a:ln w="76200">
              <a:solidFill>
                <a:srgbClr val="C00000"/>
              </a:solidFill>
            </a:ln>
            <a:sp3d extrusionH="317500" prstMaterial="flat">
              <a:bevelT w="165100" prst="coolSlant"/>
              <a:extrusionClr>
                <a:schemeClr val="bg2">
                  <a:lumMod val="50000"/>
                </a:schemeClr>
              </a:extrusionClr>
            </a:sp3d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9" name="Straight Connector 98"/>
            <p:cNvCxnSpPr/>
            <p:nvPr/>
          </p:nvCxnSpPr>
          <p:spPr>
            <a:xfrm>
              <a:off x="4925704" y="5666096"/>
              <a:ext cx="914400" cy="1588"/>
            </a:xfrm>
            <a:prstGeom prst="line">
              <a:avLst/>
            </a:prstGeom>
            <a:ln w="76200">
              <a:solidFill>
                <a:srgbClr val="C00000"/>
              </a:solidFill>
            </a:ln>
            <a:sp3d extrusionH="317500" prstMaterial="flat">
              <a:bevelT w="165100" prst="coolSlant"/>
              <a:extrusionClr>
                <a:schemeClr val="bg2">
                  <a:lumMod val="50000"/>
                </a:schemeClr>
              </a:extrusionClr>
            </a:sp3d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1" name="Straight Connector 100"/>
            <p:cNvCxnSpPr/>
            <p:nvPr/>
          </p:nvCxnSpPr>
          <p:spPr>
            <a:xfrm rot="5400000">
              <a:off x="5599040" y="5477256"/>
              <a:ext cx="438912" cy="1588"/>
            </a:xfrm>
            <a:prstGeom prst="line">
              <a:avLst/>
            </a:prstGeom>
            <a:ln w="76200">
              <a:solidFill>
                <a:srgbClr val="C00000"/>
              </a:solidFill>
            </a:ln>
            <a:sp3d extrusionH="317500" prstMaterial="flat">
              <a:bevelT w="165100" prst="coolSlant"/>
              <a:extrusionClr>
                <a:schemeClr val="bg2">
                  <a:lumMod val="50000"/>
                </a:schemeClr>
              </a:extrusionClr>
            </a:sp3d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3" name="Straight Connector 102"/>
            <p:cNvCxnSpPr/>
            <p:nvPr/>
          </p:nvCxnSpPr>
          <p:spPr>
            <a:xfrm>
              <a:off x="5334000" y="5257800"/>
              <a:ext cx="521208" cy="1588"/>
            </a:xfrm>
            <a:prstGeom prst="line">
              <a:avLst/>
            </a:prstGeom>
            <a:ln w="76200">
              <a:solidFill>
                <a:srgbClr val="C00000"/>
              </a:solidFill>
            </a:ln>
            <a:sp3d extrusionH="317500" prstMaterial="flat">
              <a:bevelT w="165100" prst="coolSlant"/>
              <a:extrusionClr>
                <a:schemeClr val="bg2">
                  <a:lumMod val="50000"/>
                </a:schemeClr>
              </a:extrusionClr>
            </a:sp3d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5" name="Straight Connector 104"/>
            <p:cNvCxnSpPr/>
            <p:nvPr/>
          </p:nvCxnSpPr>
          <p:spPr>
            <a:xfrm rot="5400000">
              <a:off x="4904096" y="4835856"/>
              <a:ext cx="914400" cy="1588"/>
            </a:xfrm>
            <a:prstGeom prst="line">
              <a:avLst/>
            </a:prstGeom>
            <a:ln w="76200">
              <a:solidFill>
                <a:srgbClr val="C00000"/>
              </a:solidFill>
            </a:ln>
            <a:sp3d extrusionH="317500" prstMaterial="flat">
              <a:bevelT w="165100" prst="coolSlant"/>
              <a:extrusionClr>
                <a:schemeClr val="bg2">
                  <a:lumMod val="50000"/>
                </a:schemeClr>
              </a:extrusionClr>
            </a:sp3d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7" name="Straight Connector 106"/>
            <p:cNvCxnSpPr/>
            <p:nvPr/>
          </p:nvCxnSpPr>
          <p:spPr>
            <a:xfrm>
              <a:off x="5382904" y="4419600"/>
              <a:ext cx="838200" cy="1588"/>
            </a:xfrm>
            <a:prstGeom prst="line">
              <a:avLst/>
            </a:prstGeom>
            <a:ln w="76200">
              <a:solidFill>
                <a:srgbClr val="C00000"/>
              </a:solidFill>
            </a:ln>
            <a:sp3d extrusionH="317500" prstMaterial="flat">
              <a:bevelT w="165100" prst="coolSlant"/>
              <a:extrusionClr>
                <a:schemeClr val="bg2">
                  <a:lumMod val="50000"/>
                </a:schemeClr>
              </a:extrusionClr>
            </a:sp3d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9" name="Straight Connector 108"/>
            <p:cNvCxnSpPr/>
            <p:nvPr/>
          </p:nvCxnSpPr>
          <p:spPr>
            <a:xfrm rot="5400000">
              <a:off x="5961752" y="4200144"/>
              <a:ext cx="475488" cy="1588"/>
            </a:xfrm>
            <a:prstGeom prst="line">
              <a:avLst/>
            </a:prstGeom>
            <a:ln w="76200">
              <a:solidFill>
                <a:srgbClr val="C00000"/>
              </a:solidFill>
            </a:ln>
            <a:sp3d extrusionH="317500" prstMaterial="flat">
              <a:bevelT w="165100" prst="coolSlant"/>
              <a:extrusionClr>
                <a:schemeClr val="bg2">
                  <a:lumMod val="50000"/>
                </a:schemeClr>
              </a:extrusionClr>
            </a:sp3d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3" name="Straight Connector 112"/>
            <p:cNvCxnSpPr/>
            <p:nvPr/>
          </p:nvCxnSpPr>
          <p:spPr>
            <a:xfrm>
              <a:off x="6172200" y="3981736"/>
              <a:ext cx="457200" cy="1588"/>
            </a:xfrm>
            <a:prstGeom prst="line">
              <a:avLst/>
            </a:prstGeom>
            <a:ln w="76200">
              <a:solidFill>
                <a:srgbClr val="C00000"/>
              </a:solidFill>
            </a:ln>
            <a:sp3d extrusionH="317500" prstMaterial="flat">
              <a:bevelT w="165100" prst="coolSlant"/>
              <a:extrusionClr>
                <a:schemeClr val="bg2">
                  <a:lumMod val="50000"/>
                </a:schemeClr>
              </a:extrusionClr>
            </a:sp3d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5" name="Straight Connector 114"/>
            <p:cNvCxnSpPr/>
            <p:nvPr/>
          </p:nvCxnSpPr>
          <p:spPr>
            <a:xfrm rot="5400000">
              <a:off x="5755944" y="5660408"/>
              <a:ext cx="914400" cy="1588"/>
            </a:xfrm>
            <a:prstGeom prst="line">
              <a:avLst/>
            </a:prstGeom>
            <a:ln w="76200">
              <a:solidFill>
                <a:srgbClr val="C00000"/>
              </a:solidFill>
            </a:ln>
            <a:sp3d extrusionH="317500" prstMaterial="flat">
              <a:bevelT w="165100" prst="coolSlant"/>
              <a:extrusionClr>
                <a:schemeClr val="bg2">
                  <a:lumMod val="50000"/>
                </a:schemeClr>
              </a:extrusionClr>
            </a:sp3d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7" name="Straight Connector 116"/>
            <p:cNvCxnSpPr/>
            <p:nvPr/>
          </p:nvCxnSpPr>
          <p:spPr>
            <a:xfrm>
              <a:off x="2030104" y="5881048"/>
              <a:ext cx="2743200" cy="1588"/>
            </a:xfrm>
            <a:prstGeom prst="line">
              <a:avLst/>
            </a:prstGeom>
            <a:ln w="76200">
              <a:solidFill>
                <a:schemeClr val="tx1"/>
              </a:solidFill>
              <a:headEnd type="triangle" w="med" len="med"/>
              <a:tailEnd type="none" w="med" len="med"/>
            </a:ln>
            <a:sp3d extrusionH="317500" prstMaterial="flat">
              <a:bevelT w="165100" prst="coolSlant"/>
              <a:extrusionClr>
                <a:schemeClr val="bg2">
                  <a:lumMod val="50000"/>
                </a:schemeClr>
              </a:extrusionClr>
            </a:sp3d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9" name="Straight Connector 118"/>
            <p:cNvCxnSpPr/>
            <p:nvPr/>
          </p:nvCxnSpPr>
          <p:spPr>
            <a:xfrm rot="5400000">
              <a:off x="4294496" y="5459104"/>
              <a:ext cx="914400" cy="1588"/>
            </a:xfrm>
            <a:prstGeom prst="line">
              <a:avLst/>
            </a:prstGeom>
            <a:ln w="76200">
              <a:solidFill>
                <a:schemeClr val="tx1"/>
              </a:solidFill>
            </a:ln>
            <a:sp3d extrusionH="317500" prstMaterial="flat">
              <a:bevelT w="165100" prst="coolSlant"/>
              <a:extrusionClr>
                <a:schemeClr val="bg2">
                  <a:lumMod val="50000"/>
                </a:schemeClr>
              </a:extrusionClr>
            </a:sp3d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3" name="Straight Connector 122"/>
            <p:cNvCxnSpPr/>
            <p:nvPr/>
          </p:nvCxnSpPr>
          <p:spPr>
            <a:xfrm>
              <a:off x="4316104" y="5029200"/>
              <a:ext cx="457200" cy="1588"/>
            </a:xfrm>
            <a:prstGeom prst="line">
              <a:avLst/>
            </a:prstGeom>
            <a:ln w="76200">
              <a:solidFill>
                <a:schemeClr val="tx1"/>
              </a:solidFill>
            </a:ln>
            <a:sp3d extrusionH="317500" prstMaterial="flat">
              <a:bevelT w="165100" prst="coolSlant"/>
              <a:extrusionClr>
                <a:schemeClr val="bg2">
                  <a:lumMod val="50000"/>
                </a:schemeClr>
              </a:extrusionClr>
            </a:sp3d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7" name="Straight Connector 126"/>
            <p:cNvCxnSpPr/>
            <p:nvPr/>
          </p:nvCxnSpPr>
          <p:spPr>
            <a:xfrm rot="5400000" flipH="1" flipV="1">
              <a:off x="4114800" y="4835856"/>
              <a:ext cx="457200" cy="1588"/>
            </a:xfrm>
            <a:prstGeom prst="line">
              <a:avLst/>
            </a:prstGeom>
            <a:ln w="76200">
              <a:solidFill>
                <a:schemeClr val="tx1"/>
              </a:solidFill>
            </a:ln>
            <a:sp3d extrusionH="317500" prstMaterial="flat">
              <a:bevelT w="165100" prst="coolSlant"/>
              <a:extrusionClr>
                <a:schemeClr val="bg2">
                  <a:lumMod val="50000"/>
                </a:schemeClr>
              </a:extrusionClr>
            </a:sp3d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9" name="Straight Connector 128"/>
            <p:cNvCxnSpPr/>
            <p:nvPr/>
          </p:nvCxnSpPr>
          <p:spPr>
            <a:xfrm>
              <a:off x="4316104" y="4634552"/>
              <a:ext cx="457200" cy="1588"/>
            </a:xfrm>
            <a:prstGeom prst="line">
              <a:avLst/>
            </a:prstGeom>
            <a:ln w="76200">
              <a:solidFill>
                <a:schemeClr val="tx1"/>
              </a:solidFill>
            </a:ln>
            <a:sp3d extrusionH="317500" prstMaterial="flat">
              <a:bevelT w="165100" prst="coolSlant"/>
              <a:extrusionClr>
                <a:schemeClr val="bg2">
                  <a:lumMod val="50000"/>
                </a:schemeClr>
              </a:extrusionClr>
            </a:sp3d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1" name="Straight Connector 130"/>
            <p:cNvCxnSpPr/>
            <p:nvPr/>
          </p:nvCxnSpPr>
          <p:spPr>
            <a:xfrm rot="5400000" flipH="1" flipV="1">
              <a:off x="4509448" y="4419600"/>
              <a:ext cx="457200" cy="1588"/>
            </a:xfrm>
            <a:prstGeom prst="line">
              <a:avLst/>
            </a:prstGeom>
            <a:ln w="76200">
              <a:solidFill>
                <a:schemeClr val="tx1"/>
              </a:solidFill>
            </a:ln>
            <a:sp3d extrusionH="317500" prstMaterial="flat">
              <a:bevelT w="165100" prst="coolSlant"/>
              <a:extrusionClr>
                <a:schemeClr val="bg2">
                  <a:lumMod val="50000"/>
                </a:schemeClr>
              </a:extrusionClr>
            </a:sp3d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3" name="Straight Connector 132"/>
            <p:cNvCxnSpPr/>
            <p:nvPr/>
          </p:nvCxnSpPr>
          <p:spPr>
            <a:xfrm>
              <a:off x="3858904" y="4191000"/>
              <a:ext cx="914400" cy="1588"/>
            </a:xfrm>
            <a:prstGeom prst="line">
              <a:avLst/>
            </a:prstGeom>
            <a:ln w="76200">
              <a:solidFill>
                <a:schemeClr val="tx1"/>
              </a:solidFill>
            </a:ln>
            <a:sp3d extrusionH="317500" prstMaterial="flat">
              <a:bevelT w="165100" prst="coolSlant"/>
              <a:extrusionClr>
                <a:schemeClr val="bg2">
                  <a:lumMod val="50000"/>
                </a:schemeClr>
              </a:extrusionClr>
            </a:sp3d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5" name="Straight Connector 134"/>
            <p:cNvCxnSpPr/>
            <p:nvPr/>
          </p:nvCxnSpPr>
          <p:spPr>
            <a:xfrm rot="5400000">
              <a:off x="3634740" y="4415164"/>
              <a:ext cx="502920" cy="1588"/>
            </a:xfrm>
            <a:prstGeom prst="line">
              <a:avLst/>
            </a:prstGeom>
            <a:ln w="76200">
              <a:solidFill>
                <a:schemeClr val="tx1"/>
              </a:solidFill>
            </a:ln>
            <a:sp3d extrusionH="317500" prstMaterial="flat">
              <a:bevelT w="165100" prst="coolSlant"/>
              <a:extrusionClr>
                <a:schemeClr val="bg2">
                  <a:lumMod val="50000"/>
                </a:schemeClr>
              </a:extrusionClr>
            </a:sp3d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7" name="Straight Connector 136"/>
            <p:cNvCxnSpPr/>
            <p:nvPr/>
          </p:nvCxnSpPr>
          <p:spPr>
            <a:xfrm rot="10800000">
              <a:off x="3469944" y="4648200"/>
              <a:ext cx="457200" cy="1588"/>
            </a:xfrm>
            <a:prstGeom prst="line">
              <a:avLst/>
            </a:prstGeom>
            <a:ln w="76200">
              <a:solidFill>
                <a:schemeClr val="tx1"/>
              </a:solidFill>
            </a:ln>
            <a:sp3d extrusionH="317500" prstMaterial="flat">
              <a:bevelT w="165100" prst="coolSlant"/>
              <a:extrusionClr>
                <a:schemeClr val="bg2">
                  <a:lumMod val="50000"/>
                </a:schemeClr>
              </a:extrusionClr>
            </a:sp3d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9" name="Straight Connector 138"/>
            <p:cNvCxnSpPr/>
            <p:nvPr/>
          </p:nvCxnSpPr>
          <p:spPr>
            <a:xfrm rot="5400000" flipH="1" flipV="1">
              <a:off x="3048000" y="4191000"/>
              <a:ext cx="914400" cy="1588"/>
            </a:xfrm>
            <a:prstGeom prst="line">
              <a:avLst/>
            </a:prstGeom>
            <a:ln w="76200">
              <a:solidFill>
                <a:schemeClr val="tx1"/>
              </a:solidFill>
            </a:ln>
            <a:sp3d extrusionH="317500" prstMaterial="flat">
              <a:bevelT w="165100" prst="coolSlant"/>
              <a:extrusionClr>
                <a:schemeClr val="bg2">
                  <a:lumMod val="50000"/>
                </a:schemeClr>
              </a:extrusionClr>
            </a:sp3d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1" name="Straight Connector 140"/>
            <p:cNvCxnSpPr/>
            <p:nvPr/>
          </p:nvCxnSpPr>
          <p:spPr>
            <a:xfrm rot="10800000">
              <a:off x="3048000" y="3774744"/>
              <a:ext cx="457200" cy="1588"/>
            </a:xfrm>
            <a:prstGeom prst="line">
              <a:avLst/>
            </a:prstGeom>
            <a:ln w="76200">
              <a:solidFill>
                <a:schemeClr val="tx1"/>
              </a:solidFill>
            </a:ln>
            <a:sp3d extrusionH="317500" prstMaterial="flat">
              <a:bevelT w="165100" prst="coolSlant"/>
              <a:extrusionClr>
                <a:schemeClr val="bg2">
                  <a:lumMod val="50000"/>
                </a:schemeClr>
              </a:extrusionClr>
            </a:sp3d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3" name="Straight Connector 142"/>
            <p:cNvCxnSpPr/>
            <p:nvPr/>
          </p:nvCxnSpPr>
          <p:spPr>
            <a:xfrm rot="5400000" flipH="1" flipV="1">
              <a:off x="2819400" y="3581400"/>
              <a:ext cx="457200" cy="1588"/>
            </a:xfrm>
            <a:prstGeom prst="line">
              <a:avLst/>
            </a:prstGeom>
            <a:ln w="76200">
              <a:solidFill>
                <a:schemeClr val="tx1"/>
              </a:solidFill>
            </a:ln>
            <a:sp3d extrusionH="317500" prstMaterial="flat">
              <a:bevelT w="165100" prst="coolSlant"/>
              <a:extrusionClr>
                <a:schemeClr val="bg2">
                  <a:lumMod val="50000"/>
                </a:schemeClr>
              </a:extrusionClr>
            </a:sp3d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5" name="Straight Connector 144"/>
            <p:cNvCxnSpPr/>
            <p:nvPr/>
          </p:nvCxnSpPr>
          <p:spPr>
            <a:xfrm rot="10800000">
              <a:off x="2618096" y="3352800"/>
              <a:ext cx="457200" cy="1588"/>
            </a:xfrm>
            <a:prstGeom prst="line">
              <a:avLst/>
            </a:prstGeom>
            <a:ln w="76200">
              <a:solidFill>
                <a:schemeClr val="tx1"/>
              </a:solidFill>
            </a:ln>
            <a:sp3d extrusionH="317500" prstMaterial="flat">
              <a:bevelT w="165100" prst="coolSlant"/>
              <a:extrusionClr>
                <a:schemeClr val="bg2">
                  <a:lumMod val="50000"/>
                </a:schemeClr>
              </a:extrusionClr>
            </a:sp3d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7" name="Straight Connector 146"/>
            <p:cNvCxnSpPr/>
            <p:nvPr/>
          </p:nvCxnSpPr>
          <p:spPr>
            <a:xfrm rot="5400000" flipH="1" flipV="1">
              <a:off x="2247900" y="2933700"/>
              <a:ext cx="838200" cy="1588"/>
            </a:xfrm>
            <a:prstGeom prst="line">
              <a:avLst/>
            </a:prstGeom>
            <a:ln w="76200">
              <a:solidFill>
                <a:schemeClr val="tx1"/>
              </a:solidFill>
            </a:ln>
            <a:sp3d extrusionH="317500" prstMaterial="flat">
              <a:bevelT w="165100" prst="coolSlant"/>
              <a:extrusionClr>
                <a:schemeClr val="bg2">
                  <a:lumMod val="50000"/>
                </a:schemeClr>
              </a:extrusionClr>
            </a:sp3d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9" name="Straight Connector 148"/>
            <p:cNvCxnSpPr/>
            <p:nvPr/>
          </p:nvCxnSpPr>
          <p:spPr>
            <a:xfrm>
              <a:off x="2626056" y="2514600"/>
              <a:ext cx="457200" cy="1588"/>
            </a:xfrm>
            <a:prstGeom prst="line">
              <a:avLst/>
            </a:prstGeom>
            <a:ln w="76200">
              <a:solidFill>
                <a:schemeClr val="tx1"/>
              </a:solidFill>
            </a:ln>
            <a:sp3d extrusionH="317500" prstMaterial="flat">
              <a:bevelT w="165100" prst="coolSlant"/>
              <a:extrusionClr>
                <a:schemeClr val="bg2">
                  <a:lumMod val="50000"/>
                </a:schemeClr>
              </a:extrusionClr>
            </a:sp3d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1" name="Straight Connector 150"/>
            <p:cNvCxnSpPr/>
            <p:nvPr/>
          </p:nvCxnSpPr>
          <p:spPr>
            <a:xfrm rot="5400000" flipH="1" flipV="1">
              <a:off x="2705100" y="2171700"/>
              <a:ext cx="685800" cy="1588"/>
            </a:xfrm>
            <a:prstGeom prst="line">
              <a:avLst/>
            </a:prstGeom>
            <a:ln w="76200">
              <a:solidFill>
                <a:schemeClr val="tx1"/>
              </a:solidFill>
            </a:ln>
            <a:sp3d extrusionH="317500" prstMaterial="flat">
              <a:bevelT w="165100" prst="coolSlant"/>
              <a:extrusionClr>
                <a:schemeClr val="bg2">
                  <a:lumMod val="50000"/>
                </a:schemeClr>
              </a:extrusionClr>
            </a:sp3d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82" name="Freeform 16"/>
          <p:cNvSpPr>
            <a:spLocks/>
          </p:cNvSpPr>
          <p:nvPr/>
        </p:nvSpPr>
        <p:spPr bwMode="auto">
          <a:xfrm flipH="1">
            <a:off x="3886200" y="1870542"/>
            <a:ext cx="457200" cy="1562100"/>
          </a:xfrm>
          <a:custGeom>
            <a:avLst/>
            <a:gdLst/>
            <a:ahLst/>
            <a:cxnLst>
              <a:cxn ang="0">
                <a:pos x="180" y="496"/>
              </a:cxn>
              <a:cxn ang="0">
                <a:pos x="176" y="456"/>
              </a:cxn>
              <a:cxn ang="0">
                <a:pos x="168" y="410"/>
              </a:cxn>
              <a:cxn ang="0">
                <a:pos x="162" y="342"/>
              </a:cxn>
              <a:cxn ang="0">
                <a:pos x="160" y="304"/>
              </a:cxn>
              <a:cxn ang="0">
                <a:pos x="156" y="272"/>
              </a:cxn>
              <a:cxn ang="0">
                <a:pos x="150" y="252"/>
              </a:cxn>
              <a:cxn ang="0">
                <a:pos x="148" y="236"/>
              </a:cxn>
              <a:cxn ang="0">
                <a:pos x="154" y="238"/>
              </a:cxn>
              <a:cxn ang="0">
                <a:pos x="154" y="224"/>
              </a:cxn>
              <a:cxn ang="0">
                <a:pos x="156" y="176"/>
              </a:cxn>
              <a:cxn ang="0">
                <a:pos x="166" y="148"/>
              </a:cxn>
              <a:cxn ang="0">
                <a:pos x="162" y="120"/>
              </a:cxn>
              <a:cxn ang="0">
                <a:pos x="154" y="92"/>
              </a:cxn>
              <a:cxn ang="0">
                <a:pos x="132" y="84"/>
              </a:cxn>
              <a:cxn ang="0">
                <a:pos x="118" y="76"/>
              </a:cxn>
              <a:cxn ang="0">
                <a:pos x="118" y="52"/>
              </a:cxn>
              <a:cxn ang="0">
                <a:pos x="124" y="34"/>
              </a:cxn>
              <a:cxn ang="0">
                <a:pos x="88" y="2"/>
              </a:cxn>
              <a:cxn ang="0">
                <a:pos x="68" y="40"/>
              </a:cxn>
              <a:cxn ang="0">
                <a:pos x="76" y="76"/>
              </a:cxn>
              <a:cxn ang="0">
                <a:pos x="64" y="92"/>
              </a:cxn>
              <a:cxn ang="0">
                <a:pos x="42" y="96"/>
              </a:cxn>
              <a:cxn ang="0">
                <a:pos x="28" y="106"/>
              </a:cxn>
              <a:cxn ang="0">
                <a:pos x="14" y="136"/>
              </a:cxn>
              <a:cxn ang="0">
                <a:pos x="0" y="182"/>
              </a:cxn>
              <a:cxn ang="0">
                <a:pos x="18" y="198"/>
              </a:cxn>
              <a:cxn ang="0">
                <a:pos x="40" y="202"/>
              </a:cxn>
              <a:cxn ang="0">
                <a:pos x="44" y="246"/>
              </a:cxn>
              <a:cxn ang="0">
                <a:pos x="46" y="256"/>
              </a:cxn>
              <a:cxn ang="0">
                <a:pos x="40" y="278"/>
              </a:cxn>
              <a:cxn ang="0">
                <a:pos x="36" y="302"/>
              </a:cxn>
              <a:cxn ang="0">
                <a:pos x="38" y="316"/>
              </a:cxn>
              <a:cxn ang="0">
                <a:pos x="44" y="366"/>
              </a:cxn>
              <a:cxn ang="0">
                <a:pos x="54" y="450"/>
              </a:cxn>
              <a:cxn ang="0">
                <a:pos x="70" y="502"/>
              </a:cxn>
              <a:cxn ang="0">
                <a:pos x="58" y="532"/>
              </a:cxn>
              <a:cxn ang="0">
                <a:pos x="60" y="546"/>
              </a:cxn>
              <a:cxn ang="0">
                <a:pos x="52" y="560"/>
              </a:cxn>
              <a:cxn ang="0">
                <a:pos x="26" y="574"/>
              </a:cxn>
              <a:cxn ang="0">
                <a:pos x="36" y="584"/>
              </a:cxn>
              <a:cxn ang="0">
                <a:pos x="52" y="584"/>
              </a:cxn>
              <a:cxn ang="0">
                <a:pos x="62" y="582"/>
              </a:cxn>
              <a:cxn ang="0">
                <a:pos x="72" y="580"/>
              </a:cxn>
              <a:cxn ang="0">
                <a:pos x="98" y="578"/>
              </a:cxn>
              <a:cxn ang="0">
                <a:pos x="108" y="576"/>
              </a:cxn>
              <a:cxn ang="0">
                <a:pos x="112" y="564"/>
              </a:cxn>
              <a:cxn ang="0">
                <a:pos x="112" y="550"/>
              </a:cxn>
              <a:cxn ang="0">
                <a:pos x="120" y="532"/>
              </a:cxn>
              <a:cxn ang="0">
                <a:pos x="110" y="500"/>
              </a:cxn>
              <a:cxn ang="0">
                <a:pos x="110" y="456"/>
              </a:cxn>
              <a:cxn ang="0">
                <a:pos x="110" y="410"/>
              </a:cxn>
              <a:cxn ang="0">
                <a:pos x="108" y="384"/>
              </a:cxn>
              <a:cxn ang="0">
                <a:pos x="116" y="416"/>
              </a:cxn>
              <a:cxn ang="0">
                <a:pos x="120" y="448"/>
              </a:cxn>
              <a:cxn ang="0">
                <a:pos x="124" y="478"/>
              </a:cxn>
              <a:cxn ang="0">
                <a:pos x="136" y="536"/>
              </a:cxn>
              <a:cxn ang="0">
                <a:pos x="130" y="554"/>
              </a:cxn>
              <a:cxn ang="0">
                <a:pos x="140" y="572"/>
              </a:cxn>
              <a:cxn ang="0">
                <a:pos x="142" y="590"/>
              </a:cxn>
              <a:cxn ang="0">
                <a:pos x="164" y="600"/>
              </a:cxn>
              <a:cxn ang="0">
                <a:pos x="178" y="578"/>
              </a:cxn>
              <a:cxn ang="0">
                <a:pos x="182" y="564"/>
              </a:cxn>
            </a:cxnLst>
            <a:rect l="0" t="0" r="r" b="b"/>
            <a:pathLst>
              <a:path w="186" h="600">
                <a:moveTo>
                  <a:pt x="186" y="552"/>
                </a:moveTo>
                <a:lnTo>
                  <a:pt x="186" y="552"/>
                </a:lnTo>
                <a:lnTo>
                  <a:pt x="184" y="550"/>
                </a:lnTo>
                <a:lnTo>
                  <a:pt x="184" y="550"/>
                </a:lnTo>
                <a:lnTo>
                  <a:pt x="184" y="544"/>
                </a:lnTo>
                <a:lnTo>
                  <a:pt x="184" y="544"/>
                </a:lnTo>
                <a:lnTo>
                  <a:pt x="184" y="532"/>
                </a:lnTo>
                <a:lnTo>
                  <a:pt x="184" y="532"/>
                </a:lnTo>
                <a:lnTo>
                  <a:pt x="182" y="524"/>
                </a:lnTo>
                <a:lnTo>
                  <a:pt x="182" y="524"/>
                </a:lnTo>
                <a:lnTo>
                  <a:pt x="182" y="510"/>
                </a:lnTo>
                <a:lnTo>
                  <a:pt x="182" y="510"/>
                </a:lnTo>
                <a:lnTo>
                  <a:pt x="180" y="496"/>
                </a:lnTo>
                <a:lnTo>
                  <a:pt x="180" y="496"/>
                </a:lnTo>
                <a:lnTo>
                  <a:pt x="180" y="492"/>
                </a:lnTo>
                <a:lnTo>
                  <a:pt x="180" y="492"/>
                </a:lnTo>
                <a:lnTo>
                  <a:pt x="178" y="486"/>
                </a:lnTo>
                <a:lnTo>
                  <a:pt x="178" y="486"/>
                </a:lnTo>
                <a:lnTo>
                  <a:pt x="178" y="482"/>
                </a:lnTo>
                <a:lnTo>
                  <a:pt x="178" y="482"/>
                </a:lnTo>
                <a:lnTo>
                  <a:pt x="178" y="478"/>
                </a:lnTo>
                <a:lnTo>
                  <a:pt x="178" y="478"/>
                </a:lnTo>
                <a:lnTo>
                  <a:pt x="176" y="474"/>
                </a:lnTo>
                <a:lnTo>
                  <a:pt x="176" y="474"/>
                </a:lnTo>
                <a:lnTo>
                  <a:pt x="176" y="464"/>
                </a:lnTo>
                <a:lnTo>
                  <a:pt x="176" y="464"/>
                </a:lnTo>
                <a:lnTo>
                  <a:pt x="176" y="456"/>
                </a:lnTo>
                <a:lnTo>
                  <a:pt x="176" y="456"/>
                </a:lnTo>
                <a:lnTo>
                  <a:pt x="174" y="448"/>
                </a:lnTo>
                <a:lnTo>
                  <a:pt x="174" y="448"/>
                </a:lnTo>
                <a:lnTo>
                  <a:pt x="174" y="440"/>
                </a:lnTo>
                <a:lnTo>
                  <a:pt x="174" y="440"/>
                </a:lnTo>
                <a:lnTo>
                  <a:pt x="174" y="432"/>
                </a:lnTo>
                <a:lnTo>
                  <a:pt x="174" y="432"/>
                </a:lnTo>
                <a:lnTo>
                  <a:pt x="172" y="426"/>
                </a:lnTo>
                <a:lnTo>
                  <a:pt x="172" y="426"/>
                </a:lnTo>
                <a:lnTo>
                  <a:pt x="170" y="420"/>
                </a:lnTo>
                <a:lnTo>
                  <a:pt x="170" y="420"/>
                </a:lnTo>
                <a:lnTo>
                  <a:pt x="168" y="418"/>
                </a:lnTo>
                <a:lnTo>
                  <a:pt x="168" y="418"/>
                </a:lnTo>
                <a:lnTo>
                  <a:pt x="168" y="410"/>
                </a:lnTo>
                <a:lnTo>
                  <a:pt x="168" y="410"/>
                </a:lnTo>
                <a:lnTo>
                  <a:pt x="168" y="398"/>
                </a:lnTo>
                <a:lnTo>
                  <a:pt x="168" y="398"/>
                </a:lnTo>
                <a:lnTo>
                  <a:pt x="170" y="388"/>
                </a:lnTo>
                <a:lnTo>
                  <a:pt x="170" y="388"/>
                </a:lnTo>
                <a:lnTo>
                  <a:pt x="168" y="382"/>
                </a:lnTo>
                <a:lnTo>
                  <a:pt x="168" y="382"/>
                </a:lnTo>
                <a:lnTo>
                  <a:pt x="166" y="370"/>
                </a:lnTo>
                <a:lnTo>
                  <a:pt x="166" y="370"/>
                </a:lnTo>
                <a:lnTo>
                  <a:pt x="164" y="356"/>
                </a:lnTo>
                <a:lnTo>
                  <a:pt x="164" y="356"/>
                </a:lnTo>
                <a:lnTo>
                  <a:pt x="164" y="346"/>
                </a:lnTo>
                <a:lnTo>
                  <a:pt x="164" y="346"/>
                </a:lnTo>
                <a:lnTo>
                  <a:pt x="162" y="342"/>
                </a:lnTo>
                <a:lnTo>
                  <a:pt x="162" y="342"/>
                </a:lnTo>
                <a:lnTo>
                  <a:pt x="162" y="338"/>
                </a:lnTo>
                <a:lnTo>
                  <a:pt x="162" y="338"/>
                </a:lnTo>
                <a:lnTo>
                  <a:pt x="162" y="334"/>
                </a:lnTo>
                <a:lnTo>
                  <a:pt x="162" y="334"/>
                </a:lnTo>
                <a:lnTo>
                  <a:pt x="162" y="324"/>
                </a:lnTo>
                <a:lnTo>
                  <a:pt x="162" y="324"/>
                </a:lnTo>
                <a:lnTo>
                  <a:pt x="162" y="320"/>
                </a:lnTo>
                <a:lnTo>
                  <a:pt x="162" y="320"/>
                </a:lnTo>
                <a:lnTo>
                  <a:pt x="160" y="314"/>
                </a:lnTo>
                <a:lnTo>
                  <a:pt x="160" y="314"/>
                </a:lnTo>
                <a:lnTo>
                  <a:pt x="160" y="306"/>
                </a:lnTo>
                <a:lnTo>
                  <a:pt x="160" y="306"/>
                </a:lnTo>
                <a:lnTo>
                  <a:pt x="160" y="304"/>
                </a:lnTo>
                <a:lnTo>
                  <a:pt x="160" y="304"/>
                </a:lnTo>
                <a:lnTo>
                  <a:pt x="160" y="300"/>
                </a:lnTo>
                <a:lnTo>
                  <a:pt x="160" y="300"/>
                </a:lnTo>
                <a:lnTo>
                  <a:pt x="162" y="292"/>
                </a:lnTo>
                <a:lnTo>
                  <a:pt x="162" y="292"/>
                </a:lnTo>
                <a:lnTo>
                  <a:pt x="160" y="286"/>
                </a:lnTo>
                <a:lnTo>
                  <a:pt x="160" y="286"/>
                </a:lnTo>
                <a:lnTo>
                  <a:pt x="158" y="278"/>
                </a:lnTo>
                <a:lnTo>
                  <a:pt x="158" y="278"/>
                </a:lnTo>
                <a:lnTo>
                  <a:pt x="156" y="274"/>
                </a:lnTo>
                <a:lnTo>
                  <a:pt x="156" y="274"/>
                </a:lnTo>
                <a:lnTo>
                  <a:pt x="156" y="272"/>
                </a:lnTo>
                <a:lnTo>
                  <a:pt x="156" y="272"/>
                </a:lnTo>
                <a:lnTo>
                  <a:pt x="156" y="272"/>
                </a:lnTo>
                <a:lnTo>
                  <a:pt x="156" y="272"/>
                </a:lnTo>
                <a:lnTo>
                  <a:pt x="156" y="270"/>
                </a:lnTo>
                <a:lnTo>
                  <a:pt x="156" y="270"/>
                </a:lnTo>
                <a:lnTo>
                  <a:pt x="154" y="268"/>
                </a:lnTo>
                <a:lnTo>
                  <a:pt x="154" y="268"/>
                </a:lnTo>
                <a:lnTo>
                  <a:pt x="154" y="266"/>
                </a:lnTo>
                <a:lnTo>
                  <a:pt x="154" y="266"/>
                </a:lnTo>
                <a:lnTo>
                  <a:pt x="152" y="260"/>
                </a:lnTo>
                <a:lnTo>
                  <a:pt x="152" y="260"/>
                </a:lnTo>
                <a:lnTo>
                  <a:pt x="152" y="258"/>
                </a:lnTo>
                <a:lnTo>
                  <a:pt x="152" y="258"/>
                </a:lnTo>
                <a:lnTo>
                  <a:pt x="150" y="256"/>
                </a:lnTo>
                <a:lnTo>
                  <a:pt x="150" y="256"/>
                </a:lnTo>
                <a:lnTo>
                  <a:pt x="150" y="252"/>
                </a:lnTo>
                <a:lnTo>
                  <a:pt x="150" y="252"/>
                </a:lnTo>
                <a:lnTo>
                  <a:pt x="150" y="250"/>
                </a:lnTo>
                <a:lnTo>
                  <a:pt x="150" y="250"/>
                </a:lnTo>
                <a:lnTo>
                  <a:pt x="148" y="248"/>
                </a:lnTo>
                <a:lnTo>
                  <a:pt x="148" y="248"/>
                </a:lnTo>
                <a:lnTo>
                  <a:pt x="148" y="246"/>
                </a:lnTo>
                <a:lnTo>
                  <a:pt x="148" y="246"/>
                </a:lnTo>
                <a:lnTo>
                  <a:pt x="148" y="246"/>
                </a:lnTo>
                <a:lnTo>
                  <a:pt x="148" y="246"/>
                </a:lnTo>
                <a:lnTo>
                  <a:pt x="146" y="238"/>
                </a:lnTo>
                <a:lnTo>
                  <a:pt x="146" y="238"/>
                </a:lnTo>
                <a:lnTo>
                  <a:pt x="146" y="238"/>
                </a:lnTo>
                <a:lnTo>
                  <a:pt x="146" y="238"/>
                </a:lnTo>
                <a:lnTo>
                  <a:pt x="148" y="236"/>
                </a:lnTo>
                <a:lnTo>
                  <a:pt x="148" y="236"/>
                </a:lnTo>
                <a:lnTo>
                  <a:pt x="148" y="238"/>
                </a:lnTo>
                <a:lnTo>
                  <a:pt x="148" y="238"/>
                </a:lnTo>
                <a:lnTo>
                  <a:pt x="148" y="242"/>
                </a:lnTo>
                <a:lnTo>
                  <a:pt x="148" y="242"/>
                </a:lnTo>
                <a:lnTo>
                  <a:pt x="148" y="242"/>
                </a:lnTo>
                <a:lnTo>
                  <a:pt x="148" y="242"/>
                </a:lnTo>
                <a:lnTo>
                  <a:pt x="150" y="242"/>
                </a:lnTo>
                <a:lnTo>
                  <a:pt x="150" y="242"/>
                </a:lnTo>
                <a:lnTo>
                  <a:pt x="152" y="240"/>
                </a:lnTo>
                <a:lnTo>
                  <a:pt x="152" y="240"/>
                </a:lnTo>
                <a:lnTo>
                  <a:pt x="152" y="240"/>
                </a:lnTo>
                <a:lnTo>
                  <a:pt x="152" y="240"/>
                </a:lnTo>
                <a:lnTo>
                  <a:pt x="154" y="238"/>
                </a:lnTo>
                <a:lnTo>
                  <a:pt x="154" y="238"/>
                </a:lnTo>
                <a:lnTo>
                  <a:pt x="156" y="236"/>
                </a:lnTo>
                <a:lnTo>
                  <a:pt x="156" y="236"/>
                </a:lnTo>
                <a:lnTo>
                  <a:pt x="158" y="234"/>
                </a:lnTo>
                <a:lnTo>
                  <a:pt x="158" y="234"/>
                </a:lnTo>
                <a:lnTo>
                  <a:pt x="160" y="230"/>
                </a:lnTo>
                <a:lnTo>
                  <a:pt x="160" y="230"/>
                </a:lnTo>
                <a:lnTo>
                  <a:pt x="160" y="230"/>
                </a:lnTo>
                <a:lnTo>
                  <a:pt x="160" y="230"/>
                </a:lnTo>
                <a:lnTo>
                  <a:pt x="158" y="230"/>
                </a:lnTo>
                <a:lnTo>
                  <a:pt x="158" y="230"/>
                </a:lnTo>
                <a:lnTo>
                  <a:pt x="156" y="228"/>
                </a:lnTo>
                <a:lnTo>
                  <a:pt x="156" y="228"/>
                </a:lnTo>
                <a:lnTo>
                  <a:pt x="154" y="224"/>
                </a:lnTo>
                <a:lnTo>
                  <a:pt x="154" y="224"/>
                </a:lnTo>
                <a:lnTo>
                  <a:pt x="152" y="216"/>
                </a:lnTo>
                <a:lnTo>
                  <a:pt x="152" y="216"/>
                </a:lnTo>
                <a:lnTo>
                  <a:pt x="152" y="212"/>
                </a:lnTo>
                <a:lnTo>
                  <a:pt x="152" y="212"/>
                </a:lnTo>
                <a:lnTo>
                  <a:pt x="150" y="206"/>
                </a:lnTo>
                <a:lnTo>
                  <a:pt x="150" y="206"/>
                </a:lnTo>
                <a:lnTo>
                  <a:pt x="150" y="194"/>
                </a:lnTo>
                <a:lnTo>
                  <a:pt x="150" y="194"/>
                </a:lnTo>
                <a:lnTo>
                  <a:pt x="150" y="192"/>
                </a:lnTo>
                <a:lnTo>
                  <a:pt x="150" y="192"/>
                </a:lnTo>
                <a:lnTo>
                  <a:pt x="154" y="184"/>
                </a:lnTo>
                <a:lnTo>
                  <a:pt x="154" y="184"/>
                </a:lnTo>
                <a:lnTo>
                  <a:pt x="156" y="176"/>
                </a:lnTo>
                <a:lnTo>
                  <a:pt x="156" y="176"/>
                </a:lnTo>
                <a:lnTo>
                  <a:pt x="158" y="172"/>
                </a:lnTo>
                <a:lnTo>
                  <a:pt x="158" y="172"/>
                </a:lnTo>
                <a:lnTo>
                  <a:pt x="158" y="168"/>
                </a:lnTo>
                <a:lnTo>
                  <a:pt x="158" y="168"/>
                </a:lnTo>
                <a:lnTo>
                  <a:pt x="162" y="160"/>
                </a:lnTo>
                <a:lnTo>
                  <a:pt x="162" y="160"/>
                </a:lnTo>
                <a:lnTo>
                  <a:pt x="162" y="158"/>
                </a:lnTo>
                <a:lnTo>
                  <a:pt x="162" y="158"/>
                </a:lnTo>
                <a:lnTo>
                  <a:pt x="164" y="154"/>
                </a:lnTo>
                <a:lnTo>
                  <a:pt x="164" y="154"/>
                </a:lnTo>
                <a:lnTo>
                  <a:pt x="164" y="150"/>
                </a:lnTo>
                <a:lnTo>
                  <a:pt x="164" y="150"/>
                </a:lnTo>
                <a:lnTo>
                  <a:pt x="166" y="148"/>
                </a:lnTo>
                <a:lnTo>
                  <a:pt x="166" y="148"/>
                </a:lnTo>
                <a:lnTo>
                  <a:pt x="166" y="146"/>
                </a:lnTo>
                <a:lnTo>
                  <a:pt x="166" y="146"/>
                </a:lnTo>
                <a:lnTo>
                  <a:pt x="166" y="142"/>
                </a:lnTo>
                <a:lnTo>
                  <a:pt x="166" y="142"/>
                </a:lnTo>
                <a:lnTo>
                  <a:pt x="166" y="140"/>
                </a:lnTo>
                <a:lnTo>
                  <a:pt x="166" y="140"/>
                </a:lnTo>
                <a:lnTo>
                  <a:pt x="166" y="138"/>
                </a:lnTo>
                <a:lnTo>
                  <a:pt x="166" y="138"/>
                </a:lnTo>
                <a:lnTo>
                  <a:pt x="164" y="132"/>
                </a:lnTo>
                <a:lnTo>
                  <a:pt x="164" y="132"/>
                </a:lnTo>
                <a:lnTo>
                  <a:pt x="162" y="122"/>
                </a:lnTo>
                <a:lnTo>
                  <a:pt x="162" y="122"/>
                </a:lnTo>
                <a:lnTo>
                  <a:pt x="162" y="120"/>
                </a:lnTo>
                <a:lnTo>
                  <a:pt x="162" y="120"/>
                </a:lnTo>
                <a:lnTo>
                  <a:pt x="162" y="116"/>
                </a:lnTo>
                <a:lnTo>
                  <a:pt x="162" y="116"/>
                </a:lnTo>
                <a:lnTo>
                  <a:pt x="162" y="108"/>
                </a:lnTo>
                <a:lnTo>
                  <a:pt x="162" y="108"/>
                </a:lnTo>
                <a:lnTo>
                  <a:pt x="162" y="104"/>
                </a:lnTo>
                <a:lnTo>
                  <a:pt x="162" y="104"/>
                </a:lnTo>
                <a:lnTo>
                  <a:pt x="160" y="100"/>
                </a:lnTo>
                <a:lnTo>
                  <a:pt x="160" y="100"/>
                </a:lnTo>
                <a:lnTo>
                  <a:pt x="158" y="98"/>
                </a:lnTo>
                <a:lnTo>
                  <a:pt x="158" y="98"/>
                </a:lnTo>
                <a:lnTo>
                  <a:pt x="156" y="96"/>
                </a:lnTo>
                <a:lnTo>
                  <a:pt x="156" y="96"/>
                </a:lnTo>
                <a:lnTo>
                  <a:pt x="154" y="92"/>
                </a:lnTo>
                <a:lnTo>
                  <a:pt x="154" y="92"/>
                </a:lnTo>
                <a:lnTo>
                  <a:pt x="150" y="88"/>
                </a:lnTo>
                <a:lnTo>
                  <a:pt x="150" y="88"/>
                </a:lnTo>
                <a:lnTo>
                  <a:pt x="146" y="88"/>
                </a:lnTo>
                <a:lnTo>
                  <a:pt x="146" y="88"/>
                </a:lnTo>
                <a:lnTo>
                  <a:pt x="144" y="88"/>
                </a:lnTo>
                <a:lnTo>
                  <a:pt x="144" y="88"/>
                </a:lnTo>
                <a:lnTo>
                  <a:pt x="142" y="88"/>
                </a:lnTo>
                <a:lnTo>
                  <a:pt x="142" y="88"/>
                </a:lnTo>
                <a:lnTo>
                  <a:pt x="140" y="86"/>
                </a:lnTo>
                <a:lnTo>
                  <a:pt x="140" y="86"/>
                </a:lnTo>
                <a:lnTo>
                  <a:pt x="136" y="84"/>
                </a:lnTo>
                <a:lnTo>
                  <a:pt x="136" y="84"/>
                </a:lnTo>
                <a:lnTo>
                  <a:pt x="132" y="84"/>
                </a:lnTo>
                <a:lnTo>
                  <a:pt x="132" y="84"/>
                </a:lnTo>
                <a:lnTo>
                  <a:pt x="128" y="84"/>
                </a:lnTo>
                <a:lnTo>
                  <a:pt x="128" y="84"/>
                </a:lnTo>
                <a:lnTo>
                  <a:pt x="124" y="82"/>
                </a:lnTo>
                <a:lnTo>
                  <a:pt x="124" y="82"/>
                </a:lnTo>
                <a:lnTo>
                  <a:pt x="122" y="80"/>
                </a:lnTo>
                <a:lnTo>
                  <a:pt x="122" y="80"/>
                </a:lnTo>
                <a:lnTo>
                  <a:pt x="120" y="80"/>
                </a:lnTo>
                <a:lnTo>
                  <a:pt x="120" y="80"/>
                </a:lnTo>
                <a:lnTo>
                  <a:pt x="120" y="80"/>
                </a:lnTo>
                <a:lnTo>
                  <a:pt x="120" y="80"/>
                </a:lnTo>
                <a:lnTo>
                  <a:pt x="118" y="78"/>
                </a:lnTo>
                <a:lnTo>
                  <a:pt x="118" y="78"/>
                </a:lnTo>
                <a:lnTo>
                  <a:pt x="118" y="76"/>
                </a:lnTo>
                <a:lnTo>
                  <a:pt x="118" y="76"/>
                </a:lnTo>
                <a:lnTo>
                  <a:pt x="116" y="74"/>
                </a:lnTo>
                <a:lnTo>
                  <a:pt x="116" y="74"/>
                </a:lnTo>
                <a:lnTo>
                  <a:pt x="116" y="70"/>
                </a:lnTo>
                <a:lnTo>
                  <a:pt x="116" y="70"/>
                </a:lnTo>
                <a:lnTo>
                  <a:pt x="114" y="70"/>
                </a:lnTo>
                <a:lnTo>
                  <a:pt x="114" y="70"/>
                </a:lnTo>
                <a:lnTo>
                  <a:pt x="114" y="68"/>
                </a:lnTo>
                <a:lnTo>
                  <a:pt x="114" y="68"/>
                </a:lnTo>
                <a:lnTo>
                  <a:pt x="116" y="60"/>
                </a:lnTo>
                <a:lnTo>
                  <a:pt x="116" y="60"/>
                </a:lnTo>
                <a:lnTo>
                  <a:pt x="116" y="54"/>
                </a:lnTo>
                <a:lnTo>
                  <a:pt x="116" y="54"/>
                </a:lnTo>
                <a:lnTo>
                  <a:pt x="118" y="52"/>
                </a:lnTo>
                <a:lnTo>
                  <a:pt x="118" y="52"/>
                </a:lnTo>
                <a:lnTo>
                  <a:pt x="120" y="52"/>
                </a:lnTo>
                <a:lnTo>
                  <a:pt x="120" y="52"/>
                </a:lnTo>
                <a:lnTo>
                  <a:pt x="122" y="50"/>
                </a:lnTo>
                <a:lnTo>
                  <a:pt x="122" y="50"/>
                </a:lnTo>
                <a:lnTo>
                  <a:pt x="122" y="48"/>
                </a:lnTo>
                <a:lnTo>
                  <a:pt x="122" y="48"/>
                </a:lnTo>
                <a:lnTo>
                  <a:pt x="124" y="46"/>
                </a:lnTo>
                <a:lnTo>
                  <a:pt x="124" y="46"/>
                </a:lnTo>
                <a:lnTo>
                  <a:pt x="124" y="42"/>
                </a:lnTo>
                <a:lnTo>
                  <a:pt x="124" y="42"/>
                </a:lnTo>
                <a:lnTo>
                  <a:pt x="124" y="38"/>
                </a:lnTo>
                <a:lnTo>
                  <a:pt x="124" y="38"/>
                </a:lnTo>
                <a:lnTo>
                  <a:pt x="124" y="34"/>
                </a:lnTo>
                <a:lnTo>
                  <a:pt x="124" y="34"/>
                </a:lnTo>
                <a:lnTo>
                  <a:pt x="122" y="32"/>
                </a:lnTo>
                <a:lnTo>
                  <a:pt x="122" y="32"/>
                </a:lnTo>
                <a:lnTo>
                  <a:pt x="122" y="30"/>
                </a:lnTo>
                <a:lnTo>
                  <a:pt x="122" y="30"/>
                </a:lnTo>
                <a:lnTo>
                  <a:pt x="122" y="20"/>
                </a:lnTo>
                <a:lnTo>
                  <a:pt x="122" y="20"/>
                </a:lnTo>
                <a:lnTo>
                  <a:pt x="118" y="14"/>
                </a:lnTo>
                <a:lnTo>
                  <a:pt x="114" y="8"/>
                </a:lnTo>
                <a:lnTo>
                  <a:pt x="108" y="4"/>
                </a:lnTo>
                <a:lnTo>
                  <a:pt x="104" y="2"/>
                </a:lnTo>
                <a:lnTo>
                  <a:pt x="104" y="2"/>
                </a:lnTo>
                <a:lnTo>
                  <a:pt x="96" y="0"/>
                </a:lnTo>
                <a:lnTo>
                  <a:pt x="88" y="2"/>
                </a:lnTo>
                <a:lnTo>
                  <a:pt x="88" y="2"/>
                </a:lnTo>
                <a:lnTo>
                  <a:pt x="82" y="4"/>
                </a:lnTo>
                <a:lnTo>
                  <a:pt x="78" y="6"/>
                </a:lnTo>
                <a:lnTo>
                  <a:pt x="78" y="6"/>
                </a:lnTo>
                <a:lnTo>
                  <a:pt x="76" y="8"/>
                </a:lnTo>
                <a:lnTo>
                  <a:pt x="76" y="8"/>
                </a:lnTo>
                <a:lnTo>
                  <a:pt x="72" y="14"/>
                </a:lnTo>
                <a:lnTo>
                  <a:pt x="72" y="14"/>
                </a:lnTo>
                <a:lnTo>
                  <a:pt x="68" y="22"/>
                </a:lnTo>
                <a:lnTo>
                  <a:pt x="68" y="22"/>
                </a:lnTo>
                <a:lnTo>
                  <a:pt x="68" y="30"/>
                </a:lnTo>
                <a:lnTo>
                  <a:pt x="68" y="30"/>
                </a:lnTo>
                <a:lnTo>
                  <a:pt x="68" y="34"/>
                </a:lnTo>
                <a:lnTo>
                  <a:pt x="68" y="34"/>
                </a:lnTo>
                <a:lnTo>
                  <a:pt x="68" y="40"/>
                </a:lnTo>
                <a:lnTo>
                  <a:pt x="68" y="40"/>
                </a:lnTo>
                <a:lnTo>
                  <a:pt x="68" y="46"/>
                </a:lnTo>
                <a:lnTo>
                  <a:pt x="68" y="46"/>
                </a:lnTo>
                <a:lnTo>
                  <a:pt x="68" y="56"/>
                </a:lnTo>
                <a:lnTo>
                  <a:pt x="68" y="56"/>
                </a:lnTo>
                <a:lnTo>
                  <a:pt x="70" y="64"/>
                </a:lnTo>
                <a:lnTo>
                  <a:pt x="70" y="64"/>
                </a:lnTo>
                <a:lnTo>
                  <a:pt x="74" y="72"/>
                </a:lnTo>
                <a:lnTo>
                  <a:pt x="74" y="72"/>
                </a:lnTo>
                <a:lnTo>
                  <a:pt x="76" y="74"/>
                </a:lnTo>
                <a:lnTo>
                  <a:pt x="76" y="74"/>
                </a:lnTo>
                <a:lnTo>
                  <a:pt x="78" y="74"/>
                </a:lnTo>
                <a:lnTo>
                  <a:pt x="78" y="74"/>
                </a:lnTo>
                <a:lnTo>
                  <a:pt x="76" y="76"/>
                </a:lnTo>
                <a:lnTo>
                  <a:pt x="76" y="76"/>
                </a:lnTo>
                <a:lnTo>
                  <a:pt x="76" y="80"/>
                </a:lnTo>
                <a:lnTo>
                  <a:pt x="76" y="80"/>
                </a:lnTo>
                <a:lnTo>
                  <a:pt x="76" y="84"/>
                </a:lnTo>
                <a:lnTo>
                  <a:pt x="76" y="84"/>
                </a:lnTo>
                <a:lnTo>
                  <a:pt x="76" y="84"/>
                </a:lnTo>
                <a:lnTo>
                  <a:pt x="76" y="84"/>
                </a:lnTo>
                <a:lnTo>
                  <a:pt x="76" y="86"/>
                </a:lnTo>
                <a:lnTo>
                  <a:pt x="76" y="86"/>
                </a:lnTo>
                <a:lnTo>
                  <a:pt x="74" y="86"/>
                </a:lnTo>
                <a:lnTo>
                  <a:pt x="74" y="86"/>
                </a:lnTo>
                <a:lnTo>
                  <a:pt x="68" y="90"/>
                </a:lnTo>
                <a:lnTo>
                  <a:pt x="68" y="90"/>
                </a:lnTo>
                <a:lnTo>
                  <a:pt x="64" y="92"/>
                </a:lnTo>
                <a:lnTo>
                  <a:pt x="64" y="92"/>
                </a:lnTo>
                <a:lnTo>
                  <a:pt x="60" y="94"/>
                </a:lnTo>
                <a:lnTo>
                  <a:pt x="60" y="94"/>
                </a:lnTo>
                <a:lnTo>
                  <a:pt x="56" y="94"/>
                </a:lnTo>
                <a:lnTo>
                  <a:pt x="56" y="94"/>
                </a:lnTo>
                <a:lnTo>
                  <a:pt x="50" y="94"/>
                </a:lnTo>
                <a:lnTo>
                  <a:pt x="50" y="94"/>
                </a:lnTo>
                <a:lnTo>
                  <a:pt x="48" y="96"/>
                </a:lnTo>
                <a:lnTo>
                  <a:pt x="48" y="96"/>
                </a:lnTo>
                <a:lnTo>
                  <a:pt x="46" y="96"/>
                </a:lnTo>
                <a:lnTo>
                  <a:pt x="46" y="96"/>
                </a:lnTo>
                <a:lnTo>
                  <a:pt x="44" y="96"/>
                </a:lnTo>
                <a:lnTo>
                  <a:pt x="44" y="96"/>
                </a:lnTo>
                <a:lnTo>
                  <a:pt x="42" y="96"/>
                </a:lnTo>
                <a:lnTo>
                  <a:pt x="42" y="96"/>
                </a:lnTo>
                <a:lnTo>
                  <a:pt x="38" y="96"/>
                </a:lnTo>
                <a:lnTo>
                  <a:pt x="38" y="96"/>
                </a:lnTo>
                <a:lnTo>
                  <a:pt x="38" y="98"/>
                </a:lnTo>
                <a:lnTo>
                  <a:pt x="38" y="98"/>
                </a:lnTo>
                <a:lnTo>
                  <a:pt x="34" y="100"/>
                </a:lnTo>
                <a:lnTo>
                  <a:pt x="34" y="100"/>
                </a:lnTo>
                <a:lnTo>
                  <a:pt x="32" y="100"/>
                </a:lnTo>
                <a:lnTo>
                  <a:pt x="32" y="100"/>
                </a:lnTo>
                <a:lnTo>
                  <a:pt x="30" y="102"/>
                </a:lnTo>
                <a:lnTo>
                  <a:pt x="30" y="102"/>
                </a:lnTo>
                <a:lnTo>
                  <a:pt x="30" y="104"/>
                </a:lnTo>
                <a:lnTo>
                  <a:pt x="30" y="104"/>
                </a:lnTo>
                <a:lnTo>
                  <a:pt x="28" y="106"/>
                </a:lnTo>
                <a:lnTo>
                  <a:pt x="28" y="106"/>
                </a:lnTo>
                <a:lnTo>
                  <a:pt x="26" y="108"/>
                </a:lnTo>
                <a:lnTo>
                  <a:pt x="26" y="108"/>
                </a:lnTo>
                <a:lnTo>
                  <a:pt x="24" y="114"/>
                </a:lnTo>
                <a:lnTo>
                  <a:pt x="24" y="114"/>
                </a:lnTo>
                <a:lnTo>
                  <a:pt x="22" y="120"/>
                </a:lnTo>
                <a:lnTo>
                  <a:pt x="22" y="120"/>
                </a:lnTo>
                <a:lnTo>
                  <a:pt x="20" y="122"/>
                </a:lnTo>
                <a:lnTo>
                  <a:pt x="20" y="122"/>
                </a:lnTo>
                <a:lnTo>
                  <a:pt x="18" y="124"/>
                </a:lnTo>
                <a:lnTo>
                  <a:pt x="18" y="124"/>
                </a:lnTo>
                <a:lnTo>
                  <a:pt x="16" y="132"/>
                </a:lnTo>
                <a:lnTo>
                  <a:pt x="16" y="132"/>
                </a:lnTo>
                <a:lnTo>
                  <a:pt x="14" y="136"/>
                </a:lnTo>
                <a:lnTo>
                  <a:pt x="14" y="136"/>
                </a:lnTo>
                <a:lnTo>
                  <a:pt x="12" y="140"/>
                </a:lnTo>
                <a:lnTo>
                  <a:pt x="12" y="140"/>
                </a:lnTo>
                <a:lnTo>
                  <a:pt x="10" y="146"/>
                </a:lnTo>
                <a:lnTo>
                  <a:pt x="10" y="146"/>
                </a:lnTo>
                <a:lnTo>
                  <a:pt x="8" y="152"/>
                </a:lnTo>
                <a:lnTo>
                  <a:pt x="8" y="152"/>
                </a:lnTo>
                <a:lnTo>
                  <a:pt x="6" y="156"/>
                </a:lnTo>
                <a:lnTo>
                  <a:pt x="6" y="156"/>
                </a:lnTo>
                <a:lnTo>
                  <a:pt x="4" y="160"/>
                </a:lnTo>
                <a:lnTo>
                  <a:pt x="4" y="160"/>
                </a:lnTo>
                <a:lnTo>
                  <a:pt x="2" y="170"/>
                </a:lnTo>
                <a:lnTo>
                  <a:pt x="2" y="170"/>
                </a:lnTo>
                <a:lnTo>
                  <a:pt x="0" y="182"/>
                </a:lnTo>
                <a:lnTo>
                  <a:pt x="0" y="182"/>
                </a:lnTo>
                <a:lnTo>
                  <a:pt x="2" y="192"/>
                </a:lnTo>
                <a:lnTo>
                  <a:pt x="2" y="192"/>
                </a:lnTo>
                <a:lnTo>
                  <a:pt x="2" y="194"/>
                </a:lnTo>
                <a:lnTo>
                  <a:pt x="4" y="196"/>
                </a:lnTo>
                <a:lnTo>
                  <a:pt x="4" y="196"/>
                </a:lnTo>
                <a:lnTo>
                  <a:pt x="8" y="196"/>
                </a:lnTo>
                <a:lnTo>
                  <a:pt x="8" y="196"/>
                </a:lnTo>
                <a:lnTo>
                  <a:pt x="14" y="198"/>
                </a:lnTo>
                <a:lnTo>
                  <a:pt x="14" y="198"/>
                </a:lnTo>
                <a:lnTo>
                  <a:pt x="14" y="198"/>
                </a:lnTo>
                <a:lnTo>
                  <a:pt x="14" y="198"/>
                </a:lnTo>
                <a:lnTo>
                  <a:pt x="18" y="198"/>
                </a:lnTo>
                <a:lnTo>
                  <a:pt x="18" y="198"/>
                </a:lnTo>
                <a:lnTo>
                  <a:pt x="22" y="198"/>
                </a:lnTo>
                <a:lnTo>
                  <a:pt x="22" y="198"/>
                </a:lnTo>
                <a:lnTo>
                  <a:pt x="26" y="200"/>
                </a:lnTo>
                <a:lnTo>
                  <a:pt x="26" y="200"/>
                </a:lnTo>
                <a:lnTo>
                  <a:pt x="32" y="202"/>
                </a:lnTo>
                <a:lnTo>
                  <a:pt x="32" y="202"/>
                </a:lnTo>
                <a:lnTo>
                  <a:pt x="34" y="202"/>
                </a:lnTo>
                <a:lnTo>
                  <a:pt x="34" y="202"/>
                </a:lnTo>
                <a:lnTo>
                  <a:pt x="36" y="202"/>
                </a:lnTo>
                <a:lnTo>
                  <a:pt x="36" y="202"/>
                </a:lnTo>
                <a:lnTo>
                  <a:pt x="40" y="202"/>
                </a:lnTo>
                <a:lnTo>
                  <a:pt x="40" y="202"/>
                </a:lnTo>
                <a:lnTo>
                  <a:pt x="40" y="202"/>
                </a:lnTo>
                <a:lnTo>
                  <a:pt x="40" y="202"/>
                </a:lnTo>
                <a:lnTo>
                  <a:pt x="40" y="206"/>
                </a:lnTo>
                <a:lnTo>
                  <a:pt x="40" y="206"/>
                </a:lnTo>
                <a:lnTo>
                  <a:pt x="38" y="218"/>
                </a:lnTo>
                <a:lnTo>
                  <a:pt x="38" y="218"/>
                </a:lnTo>
                <a:lnTo>
                  <a:pt x="38" y="232"/>
                </a:lnTo>
                <a:lnTo>
                  <a:pt x="38" y="232"/>
                </a:lnTo>
                <a:lnTo>
                  <a:pt x="38" y="240"/>
                </a:lnTo>
                <a:lnTo>
                  <a:pt x="38" y="240"/>
                </a:lnTo>
                <a:lnTo>
                  <a:pt x="40" y="242"/>
                </a:lnTo>
                <a:lnTo>
                  <a:pt x="40" y="242"/>
                </a:lnTo>
                <a:lnTo>
                  <a:pt x="42" y="244"/>
                </a:lnTo>
                <a:lnTo>
                  <a:pt x="42" y="244"/>
                </a:lnTo>
                <a:lnTo>
                  <a:pt x="44" y="246"/>
                </a:lnTo>
                <a:lnTo>
                  <a:pt x="44" y="246"/>
                </a:lnTo>
                <a:lnTo>
                  <a:pt x="44" y="246"/>
                </a:lnTo>
                <a:lnTo>
                  <a:pt x="44" y="246"/>
                </a:lnTo>
                <a:lnTo>
                  <a:pt x="46" y="248"/>
                </a:lnTo>
                <a:lnTo>
                  <a:pt x="46" y="248"/>
                </a:lnTo>
                <a:lnTo>
                  <a:pt x="46" y="248"/>
                </a:lnTo>
                <a:lnTo>
                  <a:pt x="46" y="248"/>
                </a:lnTo>
                <a:lnTo>
                  <a:pt x="46" y="250"/>
                </a:lnTo>
                <a:lnTo>
                  <a:pt x="46" y="250"/>
                </a:lnTo>
                <a:lnTo>
                  <a:pt x="46" y="250"/>
                </a:lnTo>
                <a:lnTo>
                  <a:pt x="46" y="250"/>
                </a:lnTo>
                <a:lnTo>
                  <a:pt x="46" y="252"/>
                </a:lnTo>
                <a:lnTo>
                  <a:pt x="46" y="252"/>
                </a:lnTo>
                <a:lnTo>
                  <a:pt x="46" y="256"/>
                </a:lnTo>
                <a:lnTo>
                  <a:pt x="46" y="256"/>
                </a:lnTo>
                <a:lnTo>
                  <a:pt x="42" y="256"/>
                </a:lnTo>
                <a:lnTo>
                  <a:pt x="42" y="256"/>
                </a:lnTo>
                <a:lnTo>
                  <a:pt x="42" y="262"/>
                </a:lnTo>
                <a:lnTo>
                  <a:pt x="42" y="262"/>
                </a:lnTo>
                <a:lnTo>
                  <a:pt x="44" y="264"/>
                </a:lnTo>
                <a:lnTo>
                  <a:pt x="44" y="264"/>
                </a:lnTo>
                <a:lnTo>
                  <a:pt x="42" y="266"/>
                </a:lnTo>
                <a:lnTo>
                  <a:pt x="42" y="266"/>
                </a:lnTo>
                <a:lnTo>
                  <a:pt x="42" y="270"/>
                </a:lnTo>
                <a:lnTo>
                  <a:pt x="42" y="270"/>
                </a:lnTo>
                <a:lnTo>
                  <a:pt x="42" y="274"/>
                </a:lnTo>
                <a:lnTo>
                  <a:pt x="42" y="274"/>
                </a:lnTo>
                <a:lnTo>
                  <a:pt x="40" y="278"/>
                </a:lnTo>
                <a:lnTo>
                  <a:pt x="40" y="278"/>
                </a:lnTo>
                <a:lnTo>
                  <a:pt x="40" y="280"/>
                </a:lnTo>
                <a:lnTo>
                  <a:pt x="40" y="280"/>
                </a:lnTo>
                <a:lnTo>
                  <a:pt x="38" y="284"/>
                </a:lnTo>
                <a:lnTo>
                  <a:pt x="38" y="284"/>
                </a:lnTo>
                <a:lnTo>
                  <a:pt x="38" y="286"/>
                </a:lnTo>
                <a:lnTo>
                  <a:pt x="38" y="286"/>
                </a:lnTo>
                <a:lnTo>
                  <a:pt x="36" y="292"/>
                </a:lnTo>
                <a:lnTo>
                  <a:pt x="36" y="292"/>
                </a:lnTo>
                <a:lnTo>
                  <a:pt x="36" y="296"/>
                </a:lnTo>
                <a:lnTo>
                  <a:pt x="36" y="296"/>
                </a:lnTo>
                <a:lnTo>
                  <a:pt x="36" y="298"/>
                </a:lnTo>
                <a:lnTo>
                  <a:pt x="36" y="298"/>
                </a:lnTo>
                <a:lnTo>
                  <a:pt x="36" y="302"/>
                </a:lnTo>
                <a:lnTo>
                  <a:pt x="36" y="302"/>
                </a:lnTo>
                <a:lnTo>
                  <a:pt x="36" y="304"/>
                </a:lnTo>
                <a:lnTo>
                  <a:pt x="36" y="304"/>
                </a:lnTo>
                <a:lnTo>
                  <a:pt x="36" y="306"/>
                </a:lnTo>
                <a:lnTo>
                  <a:pt x="36" y="306"/>
                </a:lnTo>
                <a:lnTo>
                  <a:pt x="36" y="308"/>
                </a:lnTo>
                <a:lnTo>
                  <a:pt x="36" y="308"/>
                </a:lnTo>
                <a:lnTo>
                  <a:pt x="36" y="310"/>
                </a:lnTo>
                <a:lnTo>
                  <a:pt x="36" y="310"/>
                </a:lnTo>
                <a:lnTo>
                  <a:pt x="38" y="312"/>
                </a:lnTo>
                <a:lnTo>
                  <a:pt x="38" y="312"/>
                </a:lnTo>
                <a:lnTo>
                  <a:pt x="38" y="314"/>
                </a:lnTo>
                <a:lnTo>
                  <a:pt x="38" y="314"/>
                </a:lnTo>
                <a:lnTo>
                  <a:pt x="38" y="316"/>
                </a:lnTo>
                <a:lnTo>
                  <a:pt x="38" y="316"/>
                </a:lnTo>
                <a:lnTo>
                  <a:pt x="38" y="320"/>
                </a:lnTo>
                <a:lnTo>
                  <a:pt x="38" y="320"/>
                </a:lnTo>
                <a:lnTo>
                  <a:pt x="38" y="324"/>
                </a:lnTo>
                <a:lnTo>
                  <a:pt x="38" y="324"/>
                </a:lnTo>
                <a:lnTo>
                  <a:pt x="38" y="328"/>
                </a:lnTo>
                <a:lnTo>
                  <a:pt x="38" y="328"/>
                </a:lnTo>
                <a:lnTo>
                  <a:pt x="38" y="334"/>
                </a:lnTo>
                <a:lnTo>
                  <a:pt x="38" y="334"/>
                </a:lnTo>
                <a:lnTo>
                  <a:pt x="40" y="346"/>
                </a:lnTo>
                <a:lnTo>
                  <a:pt x="40" y="346"/>
                </a:lnTo>
                <a:lnTo>
                  <a:pt x="42" y="354"/>
                </a:lnTo>
                <a:lnTo>
                  <a:pt x="42" y="354"/>
                </a:lnTo>
                <a:lnTo>
                  <a:pt x="44" y="366"/>
                </a:lnTo>
                <a:lnTo>
                  <a:pt x="44" y="366"/>
                </a:lnTo>
                <a:lnTo>
                  <a:pt x="46" y="372"/>
                </a:lnTo>
                <a:lnTo>
                  <a:pt x="46" y="372"/>
                </a:lnTo>
                <a:lnTo>
                  <a:pt x="46" y="380"/>
                </a:lnTo>
                <a:lnTo>
                  <a:pt x="46" y="380"/>
                </a:lnTo>
                <a:lnTo>
                  <a:pt x="48" y="390"/>
                </a:lnTo>
                <a:lnTo>
                  <a:pt x="48" y="390"/>
                </a:lnTo>
                <a:lnTo>
                  <a:pt x="48" y="404"/>
                </a:lnTo>
                <a:lnTo>
                  <a:pt x="48" y="404"/>
                </a:lnTo>
                <a:lnTo>
                  <a:pt x="50" y="420"/>
                </a:lnTo>
                <a:lnTo>
                  <a:pt x="50" y="420"/>
                </a:lnTo>
                <a:lnTo>
                  <a:pt x="52" y="436"/>
                </a:lnTo>
                <a:lnTo>
                  <a:pt x="52" y="436"/>
                </a:lnTo>
                <a:lnTo>
                  <a:pt x="54" y="450"/>
                </a:lnTo>
                <a:lnTo>
                  <a:pt x="54" y="450"/>
                </a:lnTo>
                <a:lnTo>
                  <a:pt x="56" y="460"/>
                </a:lnTo>
                <a:lnTo>
                  <a:pt x="56" y="460"/>
                </a:lnTo>
                <a:lnTo>
                  <a:pt x="58" y="470"/>
                </a:lnTo>
                <a:lnTo>
                  <a:pt x="58" y="470"/>
                </a:lnTo>
                <a:lnTo>
                  <a:pt x="60" y="478"/>
                </a:lnTo>
                <a:lnTo>
                  <a:pt x="60" y="478"/>
                </a:lnTo>
                <a:lnTo>
                  <a:pt x="62" y="484"/>
                </a:lnTo>
                <a:lnTo>
                  <a:pt x="62" y="484"/>
                </a:lnTo>
                <a:lnTo>
                  <a:pt x="64" y="488"/>
                </a:lnTo>
                <a:lnTo>
                  <a:pt x="64" y="488"/>
                </a:lnTo>
                <a:lnTo>
                  <a:pt x="66" y="494"/>
                </a:lnTo>
                <a:lnTo>
                  <a:pt x="66" y="494"/>
                </a:lnTo>
                <a:lnTo>
                  <a:pt x="70" y="502"/>
                </a:lnTo>
                <a:lnTo>
                  <a:pt x="70" y="502"/>
                </a:lnTo>
                <a:lnTo>
                  <a:pt x="70" y="504"/>
                </a:lnTo>
                <a:lnTo>
                  <a:pt x="70" y="504"/>
                </a:lnTo>
                <a:lnTo>
                  <a:pt x="70" y="506"/>
                </a:lnTo>
                <a:lnTo>
                  <a:pt x="70" y="506"/>
                </a:lnTo>
                <a:lnTo>
                  <a:pt x="66" y="512"/>
                </a:lnTo>
                <a:lnTo>
                  <a:pt x="66" y="512"/>
                </a:lnTo>
                <a:lnTo>
                  <a:pt x="64" y="516"/>
                </a:lnTo>
                <a:lnTo>
                  <a:pt x="64" y="516"/>
                </a:lnTo>
                <a:lnTo>
                  <a:pt x="62" y="522"/>
                </a:lnTo>
                <a:lnTo>
                  <a:pt x="62" y="522"/>
                </a:lnTo>
                <a:lnTo>
                  <a:pt x="60" y="528"/>
                </a:lnTo>
                <a:lnTo>
                  <a:pt x="60" y="528"/>
                </a:lnTo>
                <a:lnTo>
                  <a:pt x="58" y="532"/>
                </a:lnTo>
                <a:lnTo>
                  <a:pt x="58" y="532"/>
                </a:lnTo>
                <a:lnTo>
                  <a:pt x="58" y="534"/>
                </a:lnTo>
                <a:lnTo>
                  <a:pt x="58" y="534"/>
                </a:lnTo>
                <a:lnTo>
                  <a:pt x="58" y="538"/>
                </a:lnTo>
                <a:lnTo>
                  <a:pt x="58" y="538"/>
                </a:lnTo>
                <a:lnTo>
                  <a:pt x="60" y="540"/>
                </a:lnTo>
                <a:lnTo>
                  <a:pt x="60" y="540"/>
                </a:lnTo>
                <a:lnTo>
                  <a:pt x="64" y="540"/>
                </a:lnTo>
                <a:lnTo>
                  <a:pt x="64" y="540"/>
                </a:lnTo>
                <a:lnTo>
                  <a:pt x="64" y="542"/>
                </a:lnTo>
                <a:lnTo>
                  <a:pt x="64" y="542"/>
                </a:lnTo>
                <a:lnTo>
                  <a:pt x="62" y="544"/>
                </a:lnTo>
                <a:lnTo>
                  <a:pt x="62" y="544"/>
                </a:lnTo>
                <a:lnTo>
                  <a:pt x="60" y="546"/>
                </a:lnTo>
                <a:lnTo>
                  <a:pt x="60" y="546"/>
                </a:lnTo>
                <a:lnTo>
                  <a:pt x="60" y="548"/>
                </a:lnTo>
                <a:lnTo>
                  <a:pt x="60" y="548"/>
                </a:lnTo>
                <a:lnTo>
                  <a:pt x="58" y="552"/>
                </a:lnTo>
                <a:lnTo>
                  <a:pt x="58" y="552"/>
                </a:lnTo>
                <a:lnTo>
                  <a:pt x="56" y="556"/>
                </a:lnTo>
                <a:lnTo>
                  <a:pt x="56" y="556"/>
                </a:lnTo>
                <a:lnTo>
                  <a:pt x="56" y="556"/>
                </a:lnTo>
                <a:lnTo>
                  <a:pt x="56" y="556"/>
                </a:lnTo>
                <a:lnTo>
                  <a:pt x="56" y="556"/>
                </a:lnTo>
                <a:lnTo>
                  <a:pt x="56" y="556"/>
                </a:lnTo>
                <a:lnTo>
                  <a:pt x="54" y="558"/>
                </a:lnTo>
                <a:lnTo>
                  <a:pt x="54" y="558"/>
                </a:lnTo>
                <a:lnTo>
                  <a:pt x="52" y="560"/>
                </a:lnTo>
                <a:lnTo>
                  <a:pt x="52" y="560"/>
                </a:lnTo>
                <a:lnTo>
                  <a:pt x="50" y="562"/>
                </a:lnTo>
                <a:lnTo>
                  <a:pt x="50" y="562"/>
                </a:lnTo>
                <a:lnTo>
                  <a:pt x="44" y="564"/>
                </a:lnTo>
                <a:lnTo>
                  <a:pt x="44" y="564"/>
                </a:lnTo>
                <a:lnTo>
                  <a:pt x="36" y="566"/>
                </a:lnTo>
                <a:lnTo>
                  <a:pt x="36" y="566"/>
                </a:lnTo>
                <a:lnTo>
                  <a:pt x="30" y="568"/>
                </a:lnTo>
                <a:lnTo>
                  <a:pt x="30" y="568"/>
                </a:lnTo>
                <a:lnTo>
                  <a:pt x="28" y="572"/>
                </a:lnTo>
                <a:lnTo>
                  <a:pt x="28" y="572"/>
                </a:lnTo>
                <a:lnTo>
                  <a:pt x="28" y="572"/>
                </a:lnTo>
                <a:lnTo>
                  <a:pt x="28" y="572"/>
                </a:lnTo>
                <a:lnTo>
                  <a:pt x="26" y="574"/>
                </a:lnTo>
                <a:lnTo>
                  <a:pt x="26" y="574"/>
                </a:lnTo>
                <a:lnTo>
                  <a:pt x="26" y="574"/>
                </a:lnTo>
                <a:lnTo>
                  <a:pt x="26" y="574"/>
                </a:lnTo>
                <a:lnTo>
                  <a:pt x="26" y="576"/>
                </a:lnTo>
                <a:lnTo>
                  <a:pt x="26" y="576"/>
                </a:lnTo>
                <a:lnTo>
                  <a:pt x="26" y="578"/>
                </a:lnTo>
                <a:lnTo>
                  <a:pt x="26" y="578"/>
                </a:lnTo>
                <a:lnTo>
                  <a:pt x="26" y="580"/>
                </a:lnTo>
                <a:lnTo>
                  <a:pt x="26" y="580"/>
                </a:lnTo>
                <a:lnTo>
                  <a:pt x="30" y="582"/>
                </a:lnTo>
                <a:lnTo>
                  <a:pt x="30" y="582"/>
                </a:lnTo>
                <a:lnTo>
                  <a:pt x="34" y="582"/>
                </a:lnTo>
                <a:lnTo>
                  <a:pt x="34" y="582"/>
                </a:lnTo>
                <a:lnTo>
                  <a:pt x="36" y="584"/>
                </a:lnTo>
                <a:lnTo>
                  <a:pt x="36" y="584"/>
                </a:lnTo>
                <a:lnTo>
                  <a:pt x="40" y="584"/>
                </a:lnTo>
                <a:lnTo>
                  <a:pt x="40" y="584"/>
                </a:lnTo>
                <a:lnTo>
                  <a:pt x="44" y="584"/>
                </a:lnTo>
                <a:lnTo>
                  <a:pt x="44" y="584"/>
                </a:lnTo>
                <a:lnTo>
                  <a:pt x="46" y="584"/>
                </a:lnTo>
                <a:lnTo>
                  <a:pt x="46" y="584"/>
                </a:lnTo>
                <a:lnTo>
                  <a:pt x="48" y="584"/>
                </a:lnTo>
                <a:lnTo>
                  <a:pt x="48" y="584"/>
                </a:lnTo>
                <a:lnTo>
                  <a:pt x="50" y="584"/>
                </a:lnTo>
                <a:lnTo>
                  <a:pt x="50" y="584"/>
                </a:lnTo>
                <a:lnTo>
                  <a:pt x="52" y="584"/>
                </a:lnTo>
                <a:lnTo>
                  <a:pt x="52" y="584"/>
                </a:lnTo>
                <a:lnTo>
                  <a:pt x="52" y="584"/>
                </a:lnTo>
                <a:lnTo>
                  <a:pt x="52" y="584"/>
                </a:lnTo>
                <a:lnTo>
                  <a:pt x="54" y="584"/>
                </a:lnTo>
                <a:lnTo>
                  <a:pt x="54" y="584"/>
                </a:lnTo>
                <a:lnTo>
                  <a:pt x="56" y="582"/>
                </a:lnTo>
                <a:lnTo>
                  <a:pt x="56" y="582"/>
                </a:lnTo>
                <a:lnTo>
                  <a:pt x="56" y="584"/>
                </a:lnTo>
                <a:lnTo>
                  <a:pt x="56" y="584"/>
                </a:lnTo>
                <a:lnTo>
                  <a:pt x="58" y="584"/>
                </a:lnTo>
                <a:lnTo>
                  <a:pt x="58" y="584"/>
                </a:lnTo>
                <a:lnTo>
                  <a:pt x="60" y="582"/>
                </a:lnTo>
                <a:lnTo>
                  <a:pt x="60" y="582"/>
                </a:lnTo>
                <a:lnTo>
                  <a:pt x="60" y="582"/>
                </a:lnTo>
                <a:lnTo>
                  <a:pt x="60" y="582"/>
                </a:lnTo>
                <a:lnTo>
                  <a:pt x="62" y="582"/>
                </a:lnTo>
                <a:lnTo>
                  <a:pt x="62" y="582"/>
                </a:lnTo>
                <a:lnTo>
                  <a:pt x="64" y="582"/>
                </a:lnTo>
                <a:lnTo>
                  <a:pt x="64" y="582"/>
                </a:lnTo>
                <a:lnTo>
                  <a:pt x="64" y="582"/>
                </a:lnTo>
                <a:lnTo>
                  <a:pt x="64" y="582"/>
                </a:lnTo>
                <a:lnTo>
                  <a:pt x="66" y="582"/>
                </a:lnTo>
                <a:lnTo>
                  <a:pt x="66" y="582"/>
                </a:lnTo>
                <a:lnTo>
                  <a:pt x="68" y="582"/>
                </a:lnTo>
                <a:lnTo>
                  <a:pt x="68" y="582"/>
                </a:lnTo>
                <a:lnTo>
                  <a:pt x="68" y="582"/>
                </a:lnTo>
                <a:lnTo>
                  <a:pt x="68" y="582"/>
                </a:lnTo>
                <a:lnTo>
                  <a:pt x="70" y="582"/>
                </a:lnTo>
                <a:lnTo>
                  <a:pt x="70" y="582"/>
                </a:lnTo>
                <a:lnTo>
                  <a:pt x="72" y="580"/>
                </a:lnTo>
                <a:lnTo>
                  <a:pt x="72" y="580"/>
                </a:lnTo>
                <a:lnTo>
                  <a:pt x="72" y="580"/>
                </a:lnTo>
                <a:lnTo>
                  <a:pt x="72" y="580"/>
                </a:lnTo>
                <a:lnTo>
                  <a:pt x="76" y="578"/>
                </a:lnTo>
                <a:lnTo>
                  <a:pt x="76" y="578"/>
                </a:lnTo>
                <a:lnTo>
                  <a:pt x="86" y="576"/>
                </a:lnTo>
                <a:lnTo>
                  <a:pt x="86" y="576"/>
                </a:lnTo>
                <a:lnTo>
                  <a:pt x="88" y="576"/>
                </a:lnTo>
                <a:lnTo>
                  <a:pt x="88" y="576"/>
                </a:lnTo>
                <a:lnTo>
                  <a:pt x="92" y="578"/>
                </a:lnTo>
                <a:lnTo>
                  <a:pt x="92" y="578"/>
                </a:lnTo>
                <a:lnTo>
                  <a:pt x="94" y="578"/>
                </a:lnTo>
                <a:lnTo>
                  <a:pt x="94" y="578"/>
                </a:lnTo>
                <a:lnTo>
                  <a:pt x="98" y="578"/>
                </a:lnTo>
                <a:lnTo>
                  <a:pt x="98" y="578"/>
                </a:lnTo>
                <a:lnTo>
                  <a:pt x="100" y="578"/>
                </a:lnTo>
                <a:lnTo>
                  <a:pt x="100" y="578"/>
                </a:lnTo>
                <a:lnTo>
                  <a:pt x="100" y="578"/>
                </a:lnTo>
                <a:lnTo>
                  <a:pt x="100" y="578"/>
                </a:lnTo>
                <a:lnTo>
                  <a:pt x="102" y="578"/>
                </a:lnTo>
                <a:lnTo>
                  <a:pt x="102" y="578"/>
                </a:lnTo>
                <a:lnTo>
                  <a:pt x="104" y="578"/>
                </a:lnTo>
                <a:lnTo>
                  <a:pt x="104" y="578"/>
                </a:lnTo>
                <a:lnTo>
                  <a:pt x="104" y="578"/>
                </a:lnTo>
                <a:lnTo>
                  <a:pt x="104" y="578"/>
                </a:lnTo>
                <a:lnTo>
                  <a:pt x="106" y="578"/>
                </a:lnTo>
                <a:lnTo>
                  <a:pt x="106" y="578"/>
                </a:lnTo>
                <a:lnTo>
                  <a:pt x="108" y="576"/>
                </a:lnTo>
                <a:lnTo>
                  <a:pt x="108" y="576"/>
                </a:lnTo>
                <a:lnTo>
                  <a:pt x="108" y="576"/>
                </a:lnTo>
                <a:lnTo>
                  <a:pt x="108" y="576"/>
                </a:lnTo>
                <a:lnTo>
                  <a:pt x="110" y="576"/>
                </a:lnTo>
                <a:lnTo>
                  <a:pt x="110" y="576"/>
                </a:lnTo>
                <a:lnTo>
                  <a:pt x="112" y="576"/>
                </a:lnTo>
                <a:lnTo>
                  <a:pt x="112" y="576"/>
                </a:lnTo>
                <a:lnTo>
                  <a:pt x="114" y="574"/>
                </a:lnTo>
                <a:lnTo>
                  <a:pt x="114" y="574"/>
                </a:lnTo>
                <a:lnTo>
                  <a:pt x="114" y="574"/>
                </a:lnTo>
                <a:lnTo>
                  <a:pt x="114" y="574"/>
                </a:lnTo>
                <a:lnTo>
                  <a:pt x="114" y="568"/>
                </a:lnTo>
                <a:lnTo>
                  <a:pt x="114" y="568"/>
                </a:lnTo>
                <a:lnTo>
                  <a:pt x="112" y="564"/>
                </a:lnTo>
                <a:lnTo>
                  <a:pt x="112" y="564"/>
                </a:lnTo>
                <a:lnTo>
                  <a:pt x="112" y="564"/>
                </a:lnTo>
                <a:lnTo>
                  <a:pt x="112" y="564"/>
                </a:lnTo>
                <a:lnTo>
                  <a:pt x="112" y="562"/>
                </a:lnTo>
                <a:lnTo>
                  <a:pt x="112" y="562"/>
                </a:lnTo>
                <a:lnTo>
                  <a:pt x="112" y="560"/>
                </a:lnTo>
                <a:lnTo>
                  <a:pt x="112" y="560"/>
                </a:lnTo>
                <a:lnTo>
                  <a:pt x="112" y="558"/>
                </a:lnTo>
                <a:lnTo>
                  <a:pt x="112" y="558"/>
                </a:lnTo>
                <a:lnTo>
                  <a:pt x="112" y="556"/>
                </a:lnTo>
                <a:lnTo>
                  <a:pt x="112" y="556"/>
                </a:lnTo>
                <a:lnTo>
                  <a:pt x="112" y="552"/>
                </a:lnTo>
                <a:lnTo>
                  <a:pt x="112" y="552"/>
                </a:lnTo>
                <a:lnTo>
                  <a:pt x="112" y="550"/>
                </a:lnTo>
                <a:lnTo>
                  <a:pt x="112" y="550"/>
                </a:lnTo>
                <a:lnTo>
                  <a:pt x="112" y="550"/>
                </a:lnTo>
                <a:lnTo>
                  <a:pt x="112" y="550"/>
                </a:lnTo>
                <a:lnTo>
                  <a:pt x="112" y="550"/>
                </a:lnTo>
                <a:lnTo>
                  <a:pt x="112" y="550"/>
                </a:lnTo>
                <a:lnTo>
                  <a:pt x="116" y="546"/>
                </a:lnTo>
                <a:lnTo>
                  <a:pt x="116" y="546"/>
                </a:lnTo>
                <a:lnTo>
                  <a:pt x="118" y="542"/>
                </a:lnTo>
                <a:lnTo>
                  <a:pt x="118" y="542"/>
                </a:lnTo>
                <a:lnTo>
                  <a:pt x="120" y="538"/>
                </a:lnTo>
                <a:lnTo>
                  <a:pt x="120" y="538"/>
                </a:lnTo>
                <a:lnTo>
                  <a:pt x="120" y="536"/>
                </a:lnTo>
                <a:lnTo>
                  <a:pt x="120" y="536"/>
                </a:lnTo>
                <a:lnTo>
                  <a:pt x="120" y="532"/>
                </a:lnTo>
                <a:lnTo>
                  <a:pt x="120" y="532"/>
                </a:lnTo>
                <a:lnTo>
                  <a:pt x="116" y="524"/>
                </a:lnTo>
                <a:lnTo>
                  <a:pt x="116" y="524"/>
                </a:lnTo>
                <a:lnTo>
                  <a:pt x="112" y="518"/>
                </a:lnTo>
                <a:lnTo>
                  <a:pt x="112" y="518"/>
                </a:lnTo>
                <a:lnTo>
                  <a:pt x="110" y="514"/>
                </a:lnTo>
                <a:lnTo>
                  <a:pt x="110" y="514"/>
                </a:lnTo>
                <a:lnTo>
                  <a:pt x="108" y="512"/>
                </a:lnTo>
                <a:lnTo>
                  <a:pt x="108" y="512"/>
                </a:lnTo>
                <a:lnTo>
                  <a:pt x="108" y="510"/>
                </a:lnTo>
                <a:lnTo>
                  <a:pt x="108" y="510"/>
                </a:lnTo>
                <a:lnTo>
                  <a:pt x="108" y="508"/>
                </a:lnTo>
                <a:lnTo>
                  <a:pt x="108" y="508"/>
                </a:lnTo>
                <a:lnTo>
                  <a:pt x="110" y="500"/>
                </a:lnTo>
                <a:lnTo>
                  <a:pt x="110" y="500"/>
                </a:lnTo>
                <a:lnTo>
                  <a:pt x="110" y="488"/>
                </a:lnTo>
                <a:lnTo>
                  <a:pt x="110" y="488"/>
                </a:lnTo>
                <a:lnTo>
                  <a:pt x="110" y="480"/>
                </a:lnTo>
                <a:lnTo>
                  <a:pt x="110" y="480"/>
                </a:lnTo>
                <a:lnTo>
                  <a:pt x="110" y="476"/>
                </a:lnTo>
                <a:lnTo>
                  <a:pt x="110" y="476"/>
                </a:lnTo>
                <a:lnTo>
                  <a:pt x="110" y="468"/>
                </a:lnTo>
                <a:lnTo>
                  <a:pt x="110" y="468"/>
                </a:lnTo>
                <a:lnTo>
                  <a:pt x="110" y="466"/>
                </a:lnTo>
                <a:lnTo>
                  <a:pt x="110" y="466"/>
                </a:lnTo>
                <a:lnTo>
                  <a:pt x="110" y="464"/>
                </a:lnTo>
                <a:lnTo>
                  <a:pt x="110" y="464"/>
                </a:lnTo>
                <a:lnTo>
                  <a:pt x="110" y="456"/>
                </a:lnTo>
                <a:lnTo>
                  <a:pt x="110" y="456"/>
                </a:lnTo>
                <a:lnTo>
                  <a:pt x="108" y="444"/>
                </a:lnTo>
                <a:lnTo>
                  <a:pt x="108" y="444"/>
                </a:lnTo>
                <a:lnTo>
                  <a:pt x="108" y="438"/>
                </a:lnTo>
                <a:lnTo>
                  <a:pt x="108" y="438"/>
                </a:lnTo>
                <a:lnTo>
                  <a:pt x="108" y="434"/>
                </a:lnTo>
                <a:lnTo>
                  <a:pt x="108" y="434"/>
                </a:lnTo>
                <a:lnTo>
                  <a:pt x="108" y="430"/>
                </a:lnTo>
                <a:lnTo>
                  <a:pt x="108" y="430"/>
                </a:lnTo>
                <a:lnTo>
                  <a:pt x="110" y="422"/>
                </a:lnTo>
                <a:lnTo>
                  <a:pt x="110" y="422"/>
                </a:lnTo>
                <a:lnTo>
                  <a:pt x="110" y="416"/>
                </a:lnTo>
                <a:lnTo>
                  <a:pt x="110" y="416"/>
                </a:lnTo>
                <a:lnTo>
                  <a:pt x="110" y="410"/>
                </a:lnTo>
                <a:lnTo>
                  <a:pt x="110" y="410"/>
                </a:lnTo>
                <a:lnTo>
                  <a:pt x="110" y="402"/>
                </a:lnTo>
                <a:lnTo>
                  <a:pt x="110" y="402"/>
                </a:lnTo>
                <a:lnTo>
                  <a:pt x="110" y="396"/>
                </a:lnTo>
                <a:lnTo>
                  <a:pt x="110" y="396"/>
                </a:lnTo>
                <a:lnTo>
                  <a:pt x="108" y="392"/>
                </a:lnTo>
                <a:lnTo>
                  <a:pt x="108" y="392"/>
                </a:lnTo>
                <a:lnTo>
                  <a:pt x="108" y="386"/>
                </a:lnTo>
                <a:lnTo>
                  <a:pt x="108" y="386"/>
                </a:lnTo>
                <a:lnTo>
                  <a:pt x="108" y="382"/>
                </a:lnTo>
                <a:lnTo>
                  <a:pt x="108" y="382"/>
                </a:lnTo>
                <a:lnTo>
                  <a:pt x="108" y="382"/>
                </a:lnTo>
                <a:lnTo>
                  <a:pt x="108" y="382"/>
                </a:lnTo>
                <a:lnTo>
                  <a:pt x="108" y="384"/>
                </a:lnTo>
                <a:lnTo>
                  <a:pt x="108" y="384"/>
                </a:lnTo>
                <a:lnTo>
                  <a:pt x="110" y="388"/>
                </a:lnTo>
                <a:lnTo>
                  <a:pt x="110" y="388"/>
                </a:lnTo>
                <a:lnTo>
                  <a:pt x="110" y="394"/>
                </a:lnTo>
                <a:lnTo>
                  <a:pt x="110" y="394"/>
                </a:lnTo>
                <a:lnTo>
                  <a:pt x="112" y="396"/>
                </a:lnTo>
                <a:lnTo>
                  <a:pt x="112" y="396"/>
                </a:lnTo>
                <a:lnTo>
                  <a:pt x="112" y="400"/>
                </a:lnTo>
                <a:lnTo>
                  <a:pt x="112" y="400"/>
                </a:lnTo>
                <a:lnTo>
                  <a:pt x="114" y="406"/>
                </a:lnTo>
                <a:lnTo>
                  <a:pt x="114" y="406"/>
                </a:lnTo>
                <a:lnTo>
                  <a:pt x="114" y="410"/>
                </a:lnTo>
                <a:lnTo>
                  <a:pt x="114" y="410"/>
                </a:lnTo>
                <a:lnTo>
                  <a:pt x="116" y="416"/>
                </a:lnTo>
                <a:lnTo>
                  <a:pt x="116" y="416"/>
                </a:lnTo>
                <a:lnTo>
                  <a:pt x="118" y="420"/>
                </a:lnTo>
                <a:lnTo>
                  <a:pt x="118" y="420"/>
                </a:lnTo>
                <a:lnTo>
                  <a:pt x="118" y="426"/>
                </a:lnTo>
                <a:lnTo>
                  <a:pt x="118" y="426"/>
                </a:lnTo>
                <a:lnTo>
                  <a:pt x="118" y="430"/>
                </a:lnTo>
                <a:lnTo>
                  <a:pt x="118" y="430"/>
                </a:lnTo>
                <a:lnTo>
                  <a:pt x="118" y="434"/>
                </a:lnTo>
                <a:lnTo>
                  <a:pt x="118" y="434"/>
                </a:lnTo>
                <a:lnTo>
                  <a:pt x="120" y="438"/>
                </a:lnTo>
                <a:lnTo>
                  <a:pt x="120" y="438"/>
                </a:lnTo>
                <a:lnTo>
                  <a:pt x="120" y="442"/>
                </a:lnTo>
                <a:lnTo>
                  <a:pt x="120" y="442"/>
                </a:lnTo>
                <a:lnTo>
                  <a:pt x="120" y="448"/>
                </a:lnTo>
                <a:lnTo>
                  <a:pt x="120" y="448"/>
                </a:lnTo>
                <a:lnTo>
                  <a:pt x="120" y="452"/>
                </a:lnTo>
                <a:lnTo>
                  <a:pt x="120" y="452"/>
                </a:lnTo>
                <a:lnTo>
                  <a:pt x="120" y="454"/>
                </a:lnTo>
                <a:lnTo>
                  <a:pt x="120" y="454"/>
                </a:lnTo>
                <a:lnTo>
                  <a:pt x="122" y="460"/>
                </a:lnTo>
                <a:lnTo>
                  <a:pt x="122" y="460"/>
                </a:lnTo>
                <a:lnTo>
                  <a:pt x="122" y="464"/>
                </a:lnTo>
                <a:lnTo>
                  <a:pt x="122" y="464"/>
                </a:lnTo>
                <a:lnTo>
                  <a:pt x="122" y="468"/>
                </a:lnTo>
                <a:lnTo>
                  <a:pt x="122" y="468"/>
                </a:lnTo>
                <a:lnTo>
                  <a:pt x="122" y="470"/>
                </a:lnTo>
                <a:lnTo>
                  <a:pt x="122" y="470"/>
                </a:lnTo>
                <a:lnTo>
                  <a:pt x="124" y="478"/>
                </a:lnTo>
                <a:lnTo>
                  <a:pt x="124" y="478"/>
                </a:lnTo>
                <a:lnTo>
                  <a:pt x="124" y="490"/>
                </a:lnTo>
                <a:lnTo>
                  <a:pt x="124" y="490"/>
                </a:lnTo>
                <a:lnTo>
                  <a:pt x="124" y="500"/>
                </a:lnTo>
                <a:lnTo>
                  <a:pt x="124" y="500"/>
                </a:lnTo>
                <a:lnTo>
                  <a:pt x="128" y="514"/>
                </a:lnTo>
                <a:lnTo>
                  <a:pt x="128" y="514"/>
                </a:lnTo>
                <a:lnTo>
                  <a:pt x="130" y="522"/>
                </a:lnTo>
                <a:lnTo>
                  <a:pt x="130" y="522"/>
                </a:lnTo>
                <a:lnTo>
                  <a:pt x="132" y="528"/>
                </a:lnTo>
                <a:lnTo>
                  <a:pt x="132" y="528"/>
                </a:lnTo>
                <a:lnTo>
                  <a:pt x="134" y="534"/>
                </a:lnTo>
                <a:lnTo>
                  <a:pt x="134" y="534"/>
                </a:lnTo>
                <a:lnTo>
                  <a:pt x="136" y="536"/>
                </a:lnTo>
                <a:lnTo>
                  <a:pt x="136" y="536"/>
                </a:lnTo>
                <a:lnTo>
                  <a:pt x="140" y="540"/>
                </a:lnTo>
                <a:lnTo>
                  <a:pt x="140" y="540"/>
                </a:lnTo>
                <a:lnTo>
                  <a:pt x="140" y="540"/>
                </a:lnTo>
                <a:lnTo>
                  <a:pt x="140" y="540"/>
                </a:lnTo>
                <a:lnTo>
                  <a:pt x="140" y="542"/>
                </a:lnTo>
                <a:lnTo>
                  <a:pt x="140" y="542"/>
                </a:lnTo>
                <a:lnTo>
                  <a:pt x="136" y="544"/>
                </a:lnTo>
                <a:lnTo>
                  <a:pt x="136" y="544"/>
                </a:lnTo>
                <a:lnTo>
                  <a:pt x="134" y="546"/>
                </a:lnTo>
                <a:lnTo>
                  <a:pt x="134" y="546"/>
                </a:lnTo>
                <a:lnTo>
                  <a:pt x="132" y="552"/>
                </a:lnTo>
                <a:lnTo>
                  <a:pt x="132" y="552"/>
                </a:lnTo>
                <a:lnTo>
                  <a:pt x="130" y="554"/>
                </a:lnTo>
                <a:lnTo>
                  <a:pt x="130" y="554"/>
                </a:lnTo>
                <a:lnTo>
                  <a:pt x="128" y="558"/>
                </a:lnTo>
                <a:lnTo>
                  <a:pt x="128" y="558"/>
                </a:lnTo>
                <a:lnTo>
                  <a:pt x="130" y="562"/>
                </a:lnTo>
                <a:lnTo>
                  <a:pt x="130" y="562"/>
                </a:lnTo>
                <a:lnTo>
                  <a:pt x="132" y="564"/>
                </a:lnTo>
                <a:lnTo>
                  <a:pt x="132" y="564"/>
                </a:lnTo>
                <a:lnTo>
                  <a:pt x="134" y="566"/>
                </a:lnTo>
                <a:lnTo>
                  <a:pt x="134" y="566"/>
                </a:lnTo>
                <a:lnTo>
                  <a:pt x="136" y="568"/>
                </a:lnTo>
                <a:lnTo>
                  <a:pt x="136" y="568"/>
                </a:lnTo>
                <a:lnTo>
                  <a:pt x="138" y="572"/>
                </a:lnTo>
                <a:lnTo>
                  <a:pt x="138" y="572"/>
                </a:lnTo>
                <a:lnTo>
                  <a:pt x="140" y="572"/>
                </a:lnTo>
                <a:lnTo>
                  <a:pt x="140" y="572"/>
                </a:lnTo>
                <a:lnTo>
                  <a:pt x="142" y="576"/>
                </a:lnTo>
                <a:lnTo>
                  <a:pt x="142" y="576"/>
                </a:lnTo>
                <a:lnTo>
                  <a:pt x="144" y="578"/>
                </a:lnTo>
                <a:lnTo>
                  <a:pt x="144" y="578"/>
                </a:lnTo>
                <a:lnTo>
                  <a:pt x="144" y="578"/>
                </a:lnTo>
                <a:lnTo>
                  <a:pt x="144" y="578"/>
                </a:lnTo>
                <a:lnTo>
                  <a:pt x="142" y="582"/>
                </a:lnTo>
                <a:lnTo>
                  <a:pt x="142" y="582"/>
                </a:lnTo>
                <a:lnTo>
                  <a:pt x="142" y="588"/>
                </a:lnTo>
                <a:lnTo>
                  <a:pt x="142" y="588"/>
                </a:lnTo>
                <a:lnTo>
                  <a:pt x="142" y="588"/>
                </a:lnTo>
                <a:lnTo>
                  <a:pt x="142" y="588"/>
                </a:lnTo>
                <a:lnTo>
                  <a:pt x="142" y="590"/>
                </a:lnTo>
                <a:lnTo>
                  <a:pt x="142" y="590"/>
                </a:lnTo>
                <a:lnTo>
                  <a:pt x="142" y="590"/>
                </a:lnTo>
                <a:lnTo>
                  <a:pt x="142" y="590"/>
                </a:lnTo>
                <a:lnTo>
                  <a:pt x="140" y="594"/>
                </a:lnTo>
                <a:lnTo>
                  <a:pt x="140" y="594"/>
                </a:lnTo>
                <a:lnTo>
                  <a:pt x="140" y="598"/>
                </a:lnTo>
                <a:lnTo>
                  <a:pt x="140" y="598"/>
                </a:lnTo>
                <a:lnTo>
                  <a:pt x="142" y="600"/>
                </a:lnTo>
                <a:lnTo>
                  <a:pt x="142" y="600"/>
                </a:lnTo>
                <a:lnTo>
                  <a:pt x="146" y="600"/>
                </a:lnTo>
                <a:lnTo>
                  <a:pt x="146" y="600"/>
                </a:lnTo>
                <a:lnTo>
                  <a:pt x="150" y="600"/>
                </a:lnTo>
                <a:lnTo>
                  <a:pt x="150" y="600"/>
                </a:lnTo>
                <a:lnTo>
                  <a:pt x="164" y="600"/>
                </a:lnTo>
                <a:lnTo>
                  <a:pt x="164" y="600"/>
                </a:lnTo>
                <a:lnTo>
                  <a:pt x="174" y="598"/>
                </a:lnTo>
                <a:lnTo>
                  <a:pt x="174" y="598"/>
                </a:lnTo>
                <a:lnTo>
                  <a:pt x="178" y="596"/>
                </a:lnTo>
                <a:lnTo>
                  <a:pt x="178" y="596"/>
                </a:lnTo>
                <a:lnTo>
                  <a:pt x="180" y="594"/>
                </a:lnTo>
                <a:lnTo>
                  <a:pt x="180" y="594"/>
                </a:lnTo>
                <a:lnTo>
                  <a:pt x="180" y="590"/>
                </a:lnTo>
                <a:lnTo>
                  <a:pt x="180" y="590"/>
                </a:lnTo>
                <a:lnTo>
                  <a:pt x="178" y="586"/>
                </a:lnTo>
                <a:lnTo>
                  <a:pt x="178" y="586"/>
                </a:lnTo>
                <a:lnTo>
                  <a:pt x="178" y="584"/>
                </a:lnTo>
                <a:lnTo>
                  <a:pt x="178" y="584"/>
                </a:lnTo>
                <a:lnTo>
                  <a:pt x="178" y="578"/>
                </a:lnTo>
                <a:lnTo>
                  <a:pt x="178" y="578"/>
                </a:lnTo>
                <a:lnTo>
                  <a:pt x="178" y="578"/>
                </a:lnTo>
                <a:lnTo>
                  <a:pt x="178" y="578"/>
                </a:lnTo>
                <a:lnTo>
                  <a:pt x="176" y="576"/>
                </a:lnTo>
                <a:lnTo>
                  <a:pt x="176" y="576"/>
                </a:lnTo>
                <a:lnTo>
                  <a:pt x="178" y="574"/>
                </a:lnTo>
                <a:lnTo>
                  <a:pt x="178" y="574"/>
                </a:lnTo>
                <a:lnTo>
                  <a:pt x="178" y="574"/>
                </a:lnTo>
                <a:lnTo>
                  <a:pt x="178" y="574"/>
                </a:lnTo>
                <a:lnTo>
                  <a:pt x="180" y="568"/>
                </a:lnTo>
                <a:lnTo>
                  <a:pt x="180" y="568"/>
                </a:lnTo>
                <a:lnTo>
                  <a:pt x="180" y="566"/>
                </a:lnTo>
                <a:lnTo>
                  <a:pt x="180" y="566"/>
                </a:lnTo>
                <a:lnTo>
                  <a:pt x="182" y="564"/>
                </a:lnTo>
                <a:lnTo>
                  <a:pt x="182" y="564"/>
                </a:lnTo>
                <a:lnTo>
                  <a:pt x="182" y="562"/>
                </a:lnTo>
                <a:lnTo>
                  <a:pt x="182" y="562"/>
                </a:lnTo>
                <a:lnTo>
                  <a:pt x="184" y="558"/>
                </a:lnTo>
                <a:lnTo>
                  <a:pt x="184" y="558"/>
                </a:lnTo>
                <a:lnTo>
                  <a:pt x="186" y="556"/>
                </a:lnTo>
                <a:lnTo>
                  <a:pt x="186" y="556"/>
                </a:lnTo>
                <a:lnTo>
                  <a:pt x="186" y="554"/>
                </a:lnTo>
                <a:lnTo>
                  <a:pt x="186" y="554"/>
                </a:lnTo>
                <a:lnTo>
                  <a:pt x="186" y="552"/>
                </a:lnTo>
                <a:lnTo>
                  <a:pt x="186" y="552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  <a:effectLst>
            <a:outerShdw blurRad="76200" dir="18900000" sy="23000" kx="-1200000" algn="bl" rotWithShape="0">
              <a:prstClr val="black">
                <a:alpha val="20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8" name="Freeform 24"/>
          <p:cNvSpPr>
            <a:spLocks/>
          </p:cNvSpPr>
          <p:nvPr/>
        </p:nvSpPr>
        <p:spPr bwMode="auto">
          <a:xfrm>
            <a:off x="4267200" y="1641942"/>
            <a:ext cx="478971" cy="1449388"/>
          </a:xfrm>
          <a:custGeom>
            <a:avLst/>
            <a:gdLst/>
            <a:ahLst/>
            <a:cxnLst>
              <a:cxn ang="0">
                <a:pos x="422" y="300"/>
              </a:cxn>
              <a:cxn ang="0">
                <a:pos x="416" y="264"/>
              </a:cxn>
              <a:cxn ang="0">
                <a:pos x="408" y="236"/>
              </a:cxn>
              <a:cxn ang="0">
                <a:pos x="356" y="218"/>
              </a:cxn>
              <a:cxn ang="0">
                <a:pos x="320" y="182"/>
              </a:cxn>
              <a:cxn ang="0">
                <a:pos x="334" y="120"/>
              </a:cxn>
              <a:cxn ang="0">
                <a:pos x="354" y="80"/>
              </a:cxn>
              <a:cxn ang="0">
                <a:pos x="338" y="32"/>
              </a:cxn>
              <a:cxn ang="0">
                <a:pos x="238" y="28"/>
              </a:cxn>
              <a:cxn ang="0">
                <a:pos x="226" y="78"/>
              </a:cxn>
              <a:cxn ang="0">
                <a:pos x="236" y="120"/>
              </a:cxn>
              <a:cxn ang="0">
                <a:pos x="244" y="164"/>
              </a:cxn>
              <a:cxn ang="0">
                <a:pos x="200" y="180"/>
              </a:cxn>
              <a:cxn ang="0">
                <a:pos x="144" y="182"/>
              </a:cxn>
              <a:cxn ang="0">
                <a:pos x="120" y="266"/>
              </a:cxn>
              <a:cxn ang="0">
                <a:pos x="126" y="390"/>
              </a:cxn>
              <a:cxn ang="0">
                <a:pos x="138" y="412"/>
              </a:cxn>
              <a:cxn ang="0">
                <a:pos x="148" y="416"/>
              </a:cxn>
              <a:cxn ang="0">
                <a:pos x="146" y="452"/>
              </a:cxn>
              <a:cxn ang="0">
                <a:pos x="136" y="540"/>
              </a:cxn>
              <a:cxn ang="0">
                <a:pos x="138" y="608"/>
              </a:cxn>
              <a:cxn ang="0">
                <a:pos x="128" y="648"/>
              </a:cxn>
              <a:cxn ang="0">
                <a:pos x="124" y="682"/>
              </a:cxn>
              <a:cxn ang="0">
                <a:pos x="110" y="822"/>
              </a:cxn>
              <a:cxn ang="0">
                <a:pos x="92" y="922"/>
              </a:cxn>
              <a:cxn ang="0">
                <a:pos x="76" y="1002"/>
              </a:cxn>
              <a:cxn ang="0">
                <a:pos x="50" y="1108"/>
              </a:cxn>
              <a:cxn ang="0">
                <a:pos x="32" y="1202"/>
              </a:cxn>
              <a:cxn ang="0">
                <a:pos x="20" y="1220"/>
              </a:cxn>
              <a:cxn ang="0">
                <a:pos x="4" y="1238"/>
              </a:cxn>
              <a:cxn ang="0">
                <a:pos x="4" y="1254"/>
              </a:cxn>
              <a:cxn ang="0">
                <a:pos x="74" y="1238"/>
              </a:cxn>
              <a:cxn ang="0">
                <a:pos x="92" y="1218"/>
              </a:cxn>
              <a:cxn ang="0">
                <a:pos x="114" y="1230"/>
              </a:cxn>
              <a:cxn ang="0">
                <a:pos x="152" y="1230"/>
              </a:cxn>
              <a:cxn ang="0">
                <a:pos x="170" y="1216"/>
              </a:cxn>
              <a:cxn ang="0">
                <a:pos x="190" y="1040"/>
              </a:cxn>
              <a:cxn ang="0">
                <a:pos x="200" y="906"/>
              </a:cxn>
              <a:cxn ang="0">
                <a:pos x="206" y="848"/>
              </a:cxn>
              <a:cxn ang="0">
                <a:pos x="226" y="774"/>
              </a:cxn>
              <a:cxn ang="0">
                <a:pos x="278" y="658"/>
              </a:cxn>
              <a:cxn ang="0">
                <a:pos x="294" y="736"/>
              </a:cxn>
              <a:cxn ang="0">
                <a:pos x="300" y="860"/>
              </a:cxn>
              <a:cxn ang="0">
                <a:pos x="302" y="1000"/>
              </a:cxn>
              <a:cxn ang="0">
                <a:pos x="294" y="1160"/>
              </a:cxn>
              <a:cxn ang="0">
                <a:pos x="314" y="1222"/>
              </a:cxn>
              <a:cxn ang="0">
                <a:pos x="328" y="1242"/>
              </a:cxn>
              <a:cxn ang="0">
                <a:pos x="394" y="1236"/>
              </a:cxn>
              <a:cxn ang="0">
                <a:pos x="410" y="1218"/>
              </a:cxn>
              <a:cxn ang="0">
                <a:pos x="422" y="1184"/>
              </a:cxn>
              <a:cxn ang="0">
                <a:pos x="416" y="1054"/>
              </a:cxn>
              <a:cxn ang="0">
                <a:pos x="406" y="930"/>
              </a:cxn>
              <a:cxn ang="0">
                <a:pos x="400" y="856"/>
              </a:cxn>
              <a:cxn ang="0">
                <a:pos x="408" y="688"/>
              </a:cxn>
              <a:cxn ang="0">
                <a:pos x="418" y="606"/>
              </a:cxn>
              <a:cxn ang="0">
                <a:pos x="408" y="536"/>
              </a:cxn>
              <a:cxn ang="0">
                <a:pos x="384" y="474"/>
              </a:cxn>
              <a:cxn ang="0">
                <a:pos x="364" y="430"/>
              </a:cxn>
              <a:cxn ang="0">
                <a:pos x="420" y="378"/>
              </a:cxn>
            </a:cxnLst>
            <a:rect l="0" t="0" r="r" b="b"/>
            <a:pathLst>
              <a:path w="426" h="1258">
                <a:moveTo>
                  <a:pt x="424" y="320"/>
                </a:moveTo>
                <a:lnTo>
                  <a:pt x="424" y="320"/>
                </a:lnTo>
                <a:lnTo>
                  <a:pt x="424" y="318"/>
                </a:lnTo>
                <a:lnTo>
                  <a:pt x="426" y="316"/>
                </a:lnTo>
                <a:lnTo>
                  <a:pt x="426" y="316"/>
                </a:lnTo>
                <a:lnTo>
                  <a:pt x="424" y="312"/>
                </a:lnTo>
                <a:lnTo>
                  <a:pt x="422" y="310"/>
                </a:lnTo>
                <a:lnTo>
                  <a:pt x="420" y="306"/>
                </a:lnTo>
                <a:lnTo>
                  <a:pt x="420" y="306"/>
                </a:lnTo>
                <a:lnTo>
                  <a:pt x="418" y="304"/>
                </a:lnTo>
                <a:lnTo>
                  <a:pt x="418" y="304"/>
                </a:lnTo>
                <a:lnTo>
                  <a:pt x="420" y="302"/>
                </a:lnTo>
                <a:lnTo>
                  <a:pt x="422" y="300"/>
                </a:lnTo>
                <a:lnTo>
                  <a:pt x="422" y="300"/>
                </a:lnTo>
                <a:lnTo>
                  <a:pt x="420" y="296"/>
                </a:lnTo>
                <a:lnTo>
                  <a:pt x="420" y="296"/>
                </a:lnTo>
                <a:lnTo>
                  <a:pt x="420" y="296"/>
                </a:lnTo>
                <a:lnTo>
                  <a:pt x="420" y="294"/>
                </a:lnTo>
                <a:lnTo>
                  <a:pt x="420" y="290"/>
                </a:lnTo>
                <a:lnTo>
                  <a:pt x="420" y="290"/>
                </a:lnTo>
                <a:lnTo>
                  <a:pt x="420" y="286"/>
                </a:lnTo>
                <a:lnTo>
                  <a:pt x="418" y="282"/>
                </a:lnTo>
                <a:lnTo>
                  <a:pt x="418" y="282"/>
                </a:lnTo>
                <a:lnTo>
                  <a:pt x="418" y="274"/>
                </a:lnTo>
                <a:lnTo>
                  <a:pt x="418" y="274"/>
                </a:lnTo>
                <a:lnTo>
                  <a:pt x="418" y="270"/>
                </a:lnTo>
                <a:lnTo>
                  <a:pt x="418" y="270"/>
                </a:lnTo>
                <a:lnTo>
                  <a:pt x="416" y="264"/>
                </a:lnTo>
                <a:lnTo>
                  <a:pt x="416" y="264"/>
                </a:lnTo>
                <a:lnTo>
                  <a:pt x="414" y="256"/>
                </a:lnTo>
                <a:lnTo>
                  <a:pt x="414" y="256"/>
                </a:lnTo>
                <a:lnTo>
                  <a:pt x="414" y="254"/>
                </a:lnTo>
                <a:lnTo>
                  <a:pt x="414" y="254"/>
                </a:lnTo>
                <a:lnTo>
                  <a:pt x="416" y="248"/>
                </a:lnTo>
                <a:lnTo>
                  <a:pt x="416" y="248"/>
                </a:lnTo>
                <a:lnTo>
                  <a:pt x="416" y="246"/>
                </a:lnTo>
                <a:lnTo>
                  <a:pt x="414" y="244"/>
                </a:lnTo>
                <a:lnTo>
                  <a:pt x="414" y="244"/>
                </a:lnTo>
                <a:lnTo>
                  <a:pt x="412" y="240"/>
                </a:lnTo>
                <a:lnTo>
                  <a:pt x="412" y="240"/>
                </a:lnTo>
                <a:lnTo>
                  <a:pt x="408" y="236"/>
                </a:lnTo>
                <a:lnTo>
                  <a:pt x="408" y="236"/>
                </a:lnTo>
                <a:lnTo>
                  <a:pt x="404" y="234"/>
                </a:lnTo>
                <a:lnTo>
                  <a:pt x="402" y="232"/>
                </a:lnTo>
                <a:lnTo>
                  <a:pt x="402" y="232"/>
                </a:lnTo>
                <a:lnTo>
                  <a:pt x="398" y="232"/>
                </a:lnTo>
                <a:lnTo>
                  <a:pt x="398" y="232"/>
                </a:lnTo>
                <a:lnTo>
                  <a:pt x="386" y="226"/>
                </a:lnTo>
                <a:lnTo>
                  <a:pt x="386" y="226"/>
                </a:lnTo>
                <a:lnTo>
                  <a:pt x="374" y="224"/>
                </a:lnTo>
                <a:lnTo>
                  <a:pt x="374" y="224"/>
                </a:lnTo>
                <a:lnTo>
                  <a:pt x="368" y="222"/>
                </a:lnTo>
                <a:lnTo>
                  <a:pt x="368" y="222"/>
                </a:lnTo>
                <a:lnTo>
                  <a:pt x="362" y="218"/>
                </a:lnTo>
                <a:lnTo>
                  <a:pt x="362" y="218"/>
                </a:lnTo>
                <a:lnTo>
                  <a:pt x="356" y="218"/>
                </a:lnTo>
                <a:lnTo>
                  <a:pt x="356" y="218"/>
                </a:lnTo>
                <a:lnTo>
                  <a:pt x="352" y="216"/>
                </a:lnTo>
                <a:lnTo>
                  <a:pt x="348" y="212"/>
                </a:lnTo>
                <a:lnTo>
                  <a:pt x="348" y="212"/>
                </a:lnTo>
                <a:lnTo>
                  <a:pt x="338" y="200"/>
                </a:lnTo>
                <a:lnTo>
                  <a:pt x="338" y="200"/>
                </a:lnTo>
                <a:lnTo>
                  <a:pt x="332" y="194"/>
                </a:lnTo>
                <a:lnTo>
                  <a:pt x="332" y="194"/>
                </a:lnTo>
                <a:lnTo>
                  <a:pt x="326" y="186"/>
                </a:lnTo>
                <a:lnTo>
                  <a:pt x="326" y="186"/>
                </a:lnTo>
                <a:lnTo>
                  <a:pt x="324" y="184"/>
                </a:lnTo>
                <a:lnTo>
                  <a:pt x="320" y="182"/>
                </a:lnTo>
                <a:lnTo>
                  <a:pt x="320" y="182"/>
                </a:lnTo>
                <a:lnTo>
                  <a:pt x="320" y="182"/>
                </a:lnTo>
                <a:lnTo>
                  <a:pt x="320" y="180"/>
                </a:lnTo>
                <a:lnTo>
                  <a:pt x="320" y="180"/>
                </a:lnTo>
                <a:lnTo>
                  <a:pt x="320" y="170"/>
                </a:lnTo>
                <a:lnTo>
                  <a:pt x="320" y="170"/>
                </a:lnTo>
                <a:lnTo>
                  <a:pt x="324" y="152"/>
                </a:lnTo>
                <a:lnTo>
                  <a:pt x="324" y="152"/>
                </a:lnTo>
                <a:lnTo>
                  <a:pt x="326" y="150"/>
                </a:lnTo>
                <a:lnTo>
                  <a:pt x="326" y="150"/>
                </a:lnTo>
                <a:lnTo>
                  <a:pt x="330" y="144"/>
                </a:lnTo>
                <a:lnTo>
                  <a:pt x="332" y="138"/>
                </a:lnTo>
                <a:lnTo>
                  <a:pt x="332" y="138"/>
                </a:lnTo>
                <a:lnTo>
                  <a:pt x="334" y="128"/>
                </a:lnTo>
                <a:lnTo>
                  <a:pt x="334" y="120"/>
                </a:lnTo>
                <a:lnTo>
                  <a:pt x="334" y="120"/>
                </a:lnTo>
                <a:lnTo>
                  <a:pt x="336" y="118"/>
                </a:lnTo>
                <a:lnTo>
                  <a:pt x="338" y="118"/>
                </a:lnTo>
                <a:lnTo>
                  <a:pt x="338" y="118"/>
                </a:lnTo>
                <a:lnTo>
                  <a:pt x="342" y="118"/>
                </a:lnTo>
                <a:lnTo>
                  <a:pt x="344" y="116"/>
                </a:lnTo>
                <a:lnTo>
                  <a:pt x="344" y="116"/>
                </a:lnTo>
                <a:lnTo>
                  <a:pt x="348" y="110"/>
                </a:lnTo>
                <a:lnTo>
                  <a:pt x="350" y="102"/>
                </a:lnTo>
                <a:lnTo>
                  <a:pt x="350" y="102"/>
                </a:lnTo>
                <a:lnTo>
                  <a:pt x="352" y="94"/>
                </a:lnTo>
                <a:lnTo>
                  <a:pt x="352" y="88"/>
                </a:lnTo>
                <a:lnTo>
                  <a:pt x="352" y="88"/>
                </a:lnTo>
                <a:lnTo>
                  <a:pt x="354" y="80"/>
                </a:lnTo>
                <a:lnTo>
                  <a:pt x="354" y="80"/>
                </a:lnTo>
                <a:lnTo>
                  <a:pt x="354" y="76"/>
                </a:lnTo>
                <a:lnTo>
                  <a:pt x="354" y="74"/>
                </a:lnTo>
                <a:lnTo>
                  <a:pt x="354" y="74"/>
                </a:lnTo>
                <a:lnTo>
                  <a:pt x="350" y="72"/>
                </a:lnTo>
                <a:lnTo>
                  <a:pt x="350" y="72"/>
                </a:lnTo>
                <a:lnTo>
                  <a:pt x="348" y="74"/>
                </a:lnTo>
                <a:lnTo>
                  <a:pt x="348" y="74"/>
                </a:lnTo>
                <a:lnTo>
                  <a:pt x="346" y="76"/>
                </a:lnTo>
                <a:lnTo>
                  <a:pt x="346" y="76"/>
                </a:lnTo>
                <a:lnTo>
                  <a:pt x="346" y="76"/>
                </a:lnTo>
                <a:lnTo>
                  <a:pt x="344" y="72"/>
                </a:lnTo>
                <a:lnTo>
                  <a:pt x="344" y="72"/>
                </a:lnTo>
                <a:lnTo>
                  <a:pt x="342" y="46"/>
                </a:lnTo>
                <a:lnTo>
                  <a:pt x="338" y="32"/>
                </a:lnTo>
                <a:lnTo>
                  <a:pt x="338" y="32"/>
                </a:lnTo>
                <a:lnTo>
                  <a:pt x="334" y="24"/>
                </a:lnTo>
                <a:lnTo>
                  <a:pt x="324" y="14"/>
                </a:lnTo>
                <a:lnTo>
                  <a:pt x="312" y="6"/>
                </a:lnTo>
                <a:lnTo>
                  <a:pt x="306" y="2"/>
                </a:lnTo>
                <a:lnTo>
                  <a:pt x="300" y="2"/>
                </a:lnTo>
                <a:lnTo>
                  <a:pt x="300" y="2"/>
                </a:lnTo>
                <a:lnTo>
                  <a:pt x="286" y="0"/>
                </a:lnTo>
                <a:lnTo>
                  <a:pt x="276" y="2"/>
                </a:lnTo>
                <a:lnTo>
                  <a:pt x="266" y="6"/>
                </a:lnTo>
                <a:lnTo>
                  <a:pt x="252" y="14"/>
                </a:lnTo>
                <a:lnTo>
                  <a:pt x="252" y="14"/>
                </a:lnTo>
                <a:lnTo>
                  <a:pt x="244" y="20"/>
                </a:lnTo>
                <a:lnTo>
                  <a:pt x="238" y="28"/>
                </a:lnTo>
                <a:lnTo>
                  <a:pt x="234" y="38"/>
                </a:lnTo>
                <a:lnTo>
                  <a:pt x="232" y="46"/>
                </a:lnTo>
                <a:lnTo>
                  <a:pt x="230" y="62"/>
                </a:lnTo>
                <a:lnTo>
                  <a:pt x="232" y="70"/>
                </a:lnTo>
                <a:lnTo>
                  <a:pt x="232" y="70"/>
                </a:lnTo>
                <a:lnTo>
                  <a:pt x="232" y="80"/>
                </a:lnTo>
                <a:lnTo>
                  <a:pt x="232" y="80"/>
                </a:lnTo>
                <a:lnTo>
                  <a:pt x="230" y="82"/>
                </a:lnTo>
                <a:lnTo>
                  <a:pt x="230" y="82"/>
                </a:lnTo>
                <a:lnTo>
                  <a:pt x="228" y="80"/>
                </a:lnTo>
                <a:lnTo>
                  <a:pt x="228" y="80"/>
                </a:lnTo>
                <a:lnTo>
                  <a:pt x="228" y="78"/>
                </a:lnTo>
                <a:lnTo>
                  <a:pt x="226" y="78"/>
                </a:lnTo>
                <a:lnTo>
                  <a:pt x="226" y="78"/>
                </a:lnTo>
                <a:lnTo>
                  <a:pt x="224" y="80"/>
                </a:lnTo>
                <a:lnTo>
                  <a:pt x="224" y="82"/>
                </a:lnTo>
                <a:lnTo>
                  <a:pt x="224" y="82"/>
                </a:lnTo>
                <a:lnTo>
                  <a:pt x="224" y="88"/>
                </a:lnTo>
                <a:lnTo>
                  <a:pt x="224" y="88"/>
                </a:lnTo>
                <a:lnTo>
                  <a:pt x="226" y="94"/>
                </a:lnTo>
                <a:lnTo>
                  <a:pt x="226" y="94"/>
                </a:lnTo>
                <a:lnTo>
                  <a:pt x="228" y="106"/>
                </a:lnTo>
                <a:lnTo>
                  <a:pt x="228" y="106"/>
                </a:lnTo>
                <a:lnTo>
                  <a:pt x="230" y="114"/>
                </a:lnTo>
                <a:lnTo>
                  <a:pt x="230" y="114"/>
                </a:lnTo>
                <a:lnTo>
                  <a:pt x="234" y="118"/>
                </a:lnTo>
                <a:lnTo>
                  <a:pt x="236" y="120"/>
                </a:lnTo>
                <a:lnTo>
                  <a:pt x="236" y="120"/>
                </a:lnTo>
                <a:lnTo>
                  <a:pt x="240" y="122"/>
                </a:lnTo>
                <a:lnTo>
                  <a:pt x="240" y="122"/>
                </a:lnTo>
                <a:lnTo>
                  <a:pt x="242" y="122"/>
                </a:lnTo>
                <a:lnTo>
                  <a:pt x="242" y="122"/>
                </a:lnTo>
                <a:lnTo>
                  <a:pt x="242" y="122"/>
                </a:lnTo>
                <a:lnTo>
                  <a:pt x="244" y="134"/>
                </a:lnTo>
                <a:lnTo>
                  <a:pt x="244" y="134"/>
                </a:lnTo>
                <a:lnTo>
                  <a:pt x="246" y="142"/>
                </a:lnTo>
                <a:lnTo>
                  <a:pt x="246" y="142"/>
                </a:lnTo>
                <a:lnTo>
                  <a:pt x="246" y="148"/>
                </a:lnTo>
                <a:lnTo>
                  <a:pt x="246" y="148"/>
                </a:lnTo>
                <a:lnTo>
                  <a:pt x="246" y="158"/>
                </a:lnTo>
                <a:lnTo>
                  <a:pt x="246" y="158"/>
                </a:lnTo>
                <a:lnTo>
                  <a:pt x="244" y="164"/>
                </a:lnTo>
                <a:lnTo>
                  <a:pt x="244" y="164"/>
                </a:lnTo>
                <a:lnTo>
                  <a:pt x="242" y="164"/>
                </a:lnTo>
                <a:lnTo>
                  <a:pt x="242" y="162"/>
                </a:lnTo>
                <a:lnTo>
                  <a:pt x="242" y="162"/>
                </a:lnTo>
                <a:lnTo>
                  <a:pt x="240" y="162"/>
                </a:lnTo>
                <a:lnTo>
                  <a:pt x="236" y="164"/>
                </a:lnTo>
                <a:lnTo>
                  <a:pt x="236" y="164"/>
                </a:lnTo>
                <a:lnTo>
                  <a:pt x="222" y="170"/>
                </a:lnTo>
                <a:lnTo>
                  <a:pt x="222" y="170"/>
                </a:lnTo>
                <a:lnTo>
                  <a:pt x="208" y="178"/>
                </a:lnTo>
                <a:lnTo>
                  <a:pt x="208" y="178"/>
                </a:lnTo>
                <a:lnTo>
                  <a:pt x="202" y="180"/>
                </a:lnTo>
                <a:lnTo>
                  <a:pt x="202" y="180"/>
                </a:lnTo>
                <a:lnTo>
                  <a:pt x="200" y="180"/>
                </a:lnTo>
                <a:lnTo>
                  <a:pt x="200" y="180"/>
                </a:lnTo>
                <a:lnTo>
                  <a:pt x="194" y="180"/>
                </a:lnTo>
                <a:lnTo>
                  <a:pt x="194" y="180"/>
                </a:lnTo>
                <a:lnTo>
                  <a:pt x="190" y="180"/>
                </a:lnTo>
                <a:lnTo>
                  <a:pt x="190" y="180"/>
                </a:lnTo>
                <a:lnTo>
                  <a:pt x="186" y="182"/>
                </a:lnTo>
                <a:lnTo>
                  <a:pt x="186" y="182"/>
                </a:lnTo>
                <a:lnTo>
                  <a:pt x="174" y="180"/>
                </a:lnTo>
                <a:lnTo>
                  <a:pt x="174" y="180"/>
                </a:lnTo>
                <a:lnTo>
                  <a:pt x="160" y="180"/>
                </a:lnTo>
                <a:lnTo>
                  <a:pt x="160" y="180"/>
                </a:lnTo>
                <a:lnTo>
                  <a:pt x="154" y="180"/>
                </a:lnTo>
                <a:lnTo>
                  <a:pt x="154" y="180"/>
                </a:lnTo>
                <a:lnTo>
                  <a:pt x="144" y="182"/>
                </a:lnTo>
                <a:lnTo>
                  <a:pt x="144" y="182"/>
                </a:lnTo>
                <a:lnTo>
                  <a:pt x="140" y="186"/>
                </a:lnTo>
                <a:lnTo>
                  <a:pt x="136" y="188"/>
                </a:lnTo>
                <a:lnTo>
                  <a:pt x="136" y="188"/>
                </a:lnTo>
                <a:lnTo>
                  <a:pt x="134" y="196"/>
                </a:lnTo>
                <a:lnTo>
                  <a:pt x="134" y="196"/>
                </a:lnTo>
                <a:lnTo>
                  <a:pt x="132" y="206"/>
                </a:lnTo>
                <a:lnTo>
                  <a:pt x="132" y="206"/>
                </a:lnTo>
                <a:lnTo>
                  <a:pt x="130" y="214"/>
                </a:lnTo>
                <a:lnTo>
                  <a:pt x="130" y="214"/>
                </a:lnTo>
                <a:lnTo>
                  <a:pt x="126" y="228"/>
                </a:lnTo>
                <a:lnTo>
                  <a:pt x="124" y="240"/>
                </a:lnTo>
                <a:lnTo>
                  <a:pt x="124" y="240"/>
                </a:lnTo>
                <a:lnTo>
                  <a:pt x="120" y="266"/>
                </a:lnTo>
                <a:lnTo>
                  <a:pt x="120" y="266"/>
                </a:lnTo>
                <a:lnTo>
                  <a:pt x="114" y="292"/>
                </a:lnTo>
                <a:lnTo>
                  <a:pt x="114" y="292"/>
                </a:lnTo>
                <a:lnTo>
                  <a:pt x="112" y="318"/>
                </a:lnTo>
                <a:lnTo>
                  <a:pt x="112" y="318"/>
                </a:lnTo>
                <a:lnTo>
                  <a:pt x="114" y="348"/>
                </a:lnTo>
                <a:lnTo>
                  <a:pt x="114" y="348"/>
                </a:lnTo>
                <a:lnTo>
                  <a:pt x="118" y="370"/>
                </a:lnTo>
                <a:lnTo>
                  <a:pt x="118" y="370"/>
                </a:lnTo>
                <a:lnTo>
                  <a:pt x="120" y="382"/>
                </a:lnTo>
                <a:lnTo>
                  <a:pt x="120" y="382"/>
                </a:lnTo>
                <a:lnTo>
                  <a:pt x="122" y="386"/>
                </a:lnTo>
                <a:lnTo>
                  <a:pt x="122" y="386"/>
                </a:lnTo>
                <a:lnTo>
                  <a:pt x="126" y="390"/>
                </a:lnTo>
                <a:lnTo>
                  <a:pt x="126" y="390"/>
                </a:lnTo>
                <a:lnTo>
                  <a:pt x="128" y="392"/>
                </a:lnTo>
                <a:lnTo>
                  <a:pt x="128" y="392"/>
                </a:lnTo>
                <a:lnTo>
                  <a:pt x="130" y="396"/>
                </a:lnTo>
                <a:lnTo>
                  <a:pt x="130" y="396"/>
                </a:lnTo>
                <a:lnTo>
                  <a:pt x="132" y="396"/>
                </a:lnTo>
                <a:lnTo>
                  <a:pt x="132" y="396"/>
                </a:lnTo>
                <a:lnTo>
                  <a:pt x="136" y="400"/>
                </a:lnTo>
                <a:lnTo>
                  <a:pt x="136" y="400"/>
                </a:lnTo>
                <a:lnTo>
                  <a:pt x="136" y="400"/>
                </a:lnTo>
                <a:lnTo>
                  <a:pt x="136" y="400"/>
                </a:lnTo>
                <a:lnTo>
                  <a:pt x="138" y="406"/>
                </a:lnTo>
                <a:lnTo>
                  <a:pt x="138" y="406"/>
                </a:lnTo>
                <a:lnTo>
                  <a:pt x="138" y="412"/>
                </a:lnTo>
                <a:lnTo>
                  <a:pt x="138" y="412"/>
                </a:lnTo>
                <a:lnTo>
                  <a:pt x="138" y="414"/>
                </a:lnTo>
                <a:lnTo>
                  <a:pt x="140" y="414"/>
                </a:lnTo>
                <a:lnTo>
                  <a:pt x="140" y="414"/>
                </a:lnTo>
                <a:lnTo>
                  <a:pt x="142" y="414"/>
                </a:lnTo>
                <a:lnTo>
                  <a:pt x="142" y="414"/>
                </a:lnTo>
                <a:lnTo>
                  <a:pt x="144" y="414"/>
                </a:lnTo>
                <a:lnTo>
                  <a:pt x="144" y="414"/>
                </a:lnTo>
                <a:lnTo>
                  <a:pt x="144" y="414"/>
                </a:lnTo>
                <a:lnTo>
                  <a:pt x="144" y="416"/>
                </a:lnTo>
                <a:lnTo>
                  <a:pt x="146" y="418"/>
                </a:lnTo>
                <a:lnTo>
                  <a:pt x="146" y="418"/>
                </a:lnTo>
                <a:lnTo>
                  <a:pt x="148" y="416"/>
                </a:lnTo>
                <a:lnTo>
                  <a:pt x="148" y="416"/>
                </a:lnTo>
                <a:lnTo>
                  <a:pt x="150" y="416"/>
                </a:lnTo>
                <a:lnTo>
                  <a:pt x="150" y="418"/>
                </a:lnTo>
                <a:lnTo>
                  <a:pt x="150" y="418"/>
                </a:lnTo>
                <a:lnTo>
                  <a:pt x="152" y="428"/>
                </a:lnTo>
                <a:lnTo>
                  <a:pt x="152" y="428"/>
                </a:lnTo>
                <a:lnTo>
                  <a:pt x="152" y="436"/>
                </a:lnTo>
                <a:lnTo>
                  <a:pt x="152" y="436"/>
                </a:lnTo>
                <a:lnTo>
                  <a:pt x="152" y="446"/>
                </a:lnTo>
                <a:lnTo>
                  <a:pt x="152" y="446"/>
                </a:lnTo>
                <a:lnTo>
                  <a:pt x="150" y="448"/>
                </a:lnTo>
                <a:lnTo>
                  <a:pt x="150" y="448"/>
                </a:lnTo>
                <a:lnTo>
                  <a:pt x="146" y="450"/>
                </a:lnTo>
                <a:lnTo>
                  <a:pt x="146" y="450"/>
                </a:lnTo>
                <a:lnTo>
                  <a:pt x="146" y="452"/>
                </a:lnTo>
                <a:lnTo>
                  <a:pt x="144" y="454"/>
                </a:lnTo>
                <a:lnTo>
                  <a:pt x="144" y="454"/>
                </a:lnTo>
                <a:lnTo>
                  <a:pt x="144" y="464"/>
                </a:lnTo>
                <a:lnTo>
                  <a:pt x="144" y="464"/>
                </a:lnTo>
                <a:lnTo>
                  <a:pt x="144" y="476"/>
                </a:lnTo>
                <a:lnTo>
                  <a:pt x="144" y="476"/>
                </a:lnTo>
                <a:lnTo>
                  <a:pt x="142" y="480"/>
                </a:lnTo>
                <a:lnTo>
                  <a:pt x="142" y="480"/>
                </a:lnTo>
                <a:lnTo>
                  <a:pt x="142" y="502"/>
                </a:lnTo>
                <a:lnTo>
                  <a:pt x="142" y="502"/>
                </a:lnTo>
                <a:lnTo>
                  <a:pt x="138" y="522"/>
                </a:lnTo>
                <a:lnTo>
                  <a:pt x="138" y="522"/>
                </a:lnTo>
                <a:lnTo>
                  <a:pt x="136" y="540"/>
                </a:lnTo>
                <a:lnTo>
                  <a:pt x="136" y="540"/>
                </a:lnTo>
                <a:lnTo>
                  <a:pt x="136" y="566"/>
                </a:lnTo>
                <a:lnTo>
                  <a:pt x="136" y="566"/>
                </a:lnTo>
                <a:lnTo>
                  <a:pt x="134" y="592"/>
                </a:lnTo>
                <a:lnTo>
                  <a:pt x="134" y="592"/>
                </a:lnTo>
                <a:lnTo>
                  <a:pt x="132" y="602"/>
                </a:lnTo>
                <a:lnTo>
                  <a:pt x="132" y="602"/>
                </a:lnTo>
                <a:lnTo>
                  <a:pt x="132" y="604"/>
                </a:lnTo>
                <a:lnTo>
                  <a:pt x="134" y="606"/>
                </a:lnTo>
                <a:lnTo>
                  <a:pt x="134" y="606"/>
                </a:lnTo>
                <a:lnTo>
                  <a:pt x="138" y="606"/>
                </a:lnTo>
                <a:lnTo>
                  <a:pt x="138" y="606"/>
                </a:lnTo>
                <a:lnTo>
                  <a:pt x="138" y="606"/>
                </a:lnTo>
                <a:lnTo>
                  <a:pt x="138" y="608"/>
                </a:lnTo>
                <a:lnTo>
                  <a:pt x="138" y="608"/>
                </a:lnTo>
                <a:lnTo>
                  <a:pt x="136" y="614"/>
                </a:lnTo>
                <a:lnTo>
                  <a:pt x="136" y="614"/>
                </a:lnTo>
                <a:lnTo>
                  <a:pt x="134" y="620"/>
                </a:lnTo>
                <a:lnTo>
                  <a:pt x="134" y="620"/>
                </a:lnTo>
                <a:lnTo>
                  <a:pt x="132" y="626"/>
                </a:lnTo>
                <a:lnTo>
                  <a:pt x="132" y="626"/>
                </a:lnTo>
                <a:lnTo>
                  <a:pt x="132" y="630"/>
                </a:lnTo>
                <a:lnTo>
                  <a:pt x="132" y="630"/>
                </a:lnTo>
                <a:lnTo>
                  <a:pt x="132" y="634"/>
                </a:lnTo>
                <a:lnTo>
                  <a:pt x="132" y="634"/>
                </a:lnTo>
                <a:lnTo>
                  <a:pt x="132" y="642"/>
                </a:lnTo>
                <a:lnTo>
                  <a:pt x="132" y="642"/>
                </a:lnTo>
                <a:lnTo>
                  <a:pt x="130" y="646"/>
                </a:lnTo>
                <a:lnTo>
                  <a:pt x="128" y="648"/>
                </a:lnTo>
                <a:lnTo>
                  <a:pt x="128" y="648"/>
                </a:lnTo>
                <a:lnTo>
                  <a:pt x="128" y="650"/>
                </a:lnTo>
                <a:lnTo>
                  <a:pt x="128" y="654"/>
                </a:lnTo>
                <a:lnTo>
                  <a:pt x="128" y="654"/>
                </a:lnTo>
                <a:lnTo>
                  <a:pt x="130" y="658"/>
                </a:lnTo>
                <a:lnTo>
                  <a:pt x="130" y="658"/>
                </a:lnTo>
                <a:lnTo>
                  <a:pt x="128" y="660"/>
                </a:lnTo>
                <a:lnTo>
                  <a:pt x="128" y="660"/>
                </a:lnTo>
                <a:lnTo>
                  <a:pt x="128" y="668"/>
                </a:lnTo>
                <a:lnTo>
                  <a:pt x="128" y="668"/>
                </a:lnTo>
                <a:lnTo>
                  <a:pt x="126" y="676"/>
                </a:lnTo>
                <a:lnTo>
                  <a:pt x="126" y="676"/>
                </a:lnTo>
                <a:lnTo>
                  <a:pt x="124" y="678"/>
                </a:lnTo>
                <a:lnTo>
                  <a:pt x="124" y="682"/>
                </a:lnTo>
                <a:lnTo>
                  <a:pt x="124" y="682"/>
                </a:lnTo>
                <a:lnTo>
                  <a:pt x="124" y="690"/>
                </a:lnTo>
                <a:lnTo>
                  <a:pt x="124" y="690"/>
                </a:lnTo>
                <a:lnTo>
                  <a:pt x="122" y="696"/>
                </a:lnTo>
                <a:lnTo>
                  <a:pt x="122" y="696"/>
                </a:lnTo>
                <a:lnTo>
                  <a:pt x="120" y="708"/>
                </a:lnTo>
                <a:lnTo>
                  <a:pt x="120" y="708"/>
                </a:lnTo>
                <a:lnTo>
                  <a:pt x="116" y="738"/>
                </a:lnTo>
                <a:lnTo>
                  <a:pt x="116" y="738"/>
                </a:lnTo>
                <a:lnTo>
                  <a:pt x="114" y="762"/>
                </a:lnTo>
                <a:lnTo>
                  <a:pt x="114" y="762"/>
                </a:lnTo>
                <a:lnTo>
                  <a:pt x="112" y="786"/>
                </a:lnTo>
                <a:lnTo>
                  <a:pt x="112" y="786"/>
                </a:lnTo>
                <a:lnTo>
                  <a:pt x="110" y="822"/>
                </a:lnTo>
                <a:lnTo>
                  <a:pt x="110" y="822"/>
                </a:lnTo>
                <a:lnTo>
                  <a:pt x="110" y="844"/>
                </a:lnTo>
                <a:lnTo>
                  <a:pt x="110" y="844"/>
                </a:lnTo>
                <a:lnTo>
                  <a:pt x="108" y="848"/>
                </a:lnTo>
                <a:lnTo>
                  <a:pt x="108" y="848"/>
                </a:lnTo>
                <a:lnTo>
                  <a:pt x="108" y="860"/>
                </a:lnTo>
                <a:lnTo>
                  <a:pt x="108" y="860"/>
                </a:lnTo>
                <a:lnTo>
                  <a:pt x="104" y="880"/>
                </a:lnTo>
                <a:lnTo>
                  <a:pt x="104" y="880"/>
                </a:lnTo>
                <a:lnTo>
                  <a:pt x="102" y="890"/>
                </a:lnTo>
                <a:lnTo>
                  <a:pt x="102" y="890"/>
                </a:lnTo>
                <a:lnTo>
                  <a:pt x="96" y="904"/>
                </a:lnTo>
                <a:lnTo>
                  <a:pt x="96" y="904"/>
                </a:lnTo>
                <a:lnTo>
                  <a:pt x="92" y="922"/>
                </a:lnTo>
                <a:lnTo>
                  <a:pt x="92" y="922"/>
                </a:lnTo>
                <a:lnTo>
                  <a:pt x="90" y="938"/>
                </a:lnTo>
                <a:lnTo>
                  <a:pt x="90" y="938"/>
                </a:lnTo>
                <a:lnTo>
                  <a:pt x="88" y="944"/>
                </a:lnTo>
                <a:lnTo>
                  <a:pt x="88" y="944"/>
                </a:lnTo>
                <a:lnTo>
                  <a:pt x="86" y="952"/>
                </a:lnTo>
                <a:lnTo>
                  <a:pt x="86" y="952"/>
                </a:lnTo>
                <a:lnTo>
                  <a:pt x="86" y="960"/>
                </a:lnTo>
                <a:lnTo>
                  <a:pt x="86" y="960"/>
                </a:lnTo>
                <a:lnTo>
                  <a:pt x="82" y="972"/>
                </a:lnTo>
                <a:lnTo>
                  <a:pt x="82" y="972"/>
                </a:lnTo>
                <a:lnTo>
                  <a:pt x="78" y="988"/>
                </a:lnTo>
                <a:lnTo>
                  <a:pt x="78" y="988"/>
                </a:lnTo>
                <a:lnTo>
                  <a:pt x="76" y="1002"/>
                </a:lnTo>
                <a:lnTo>
                  <a:pt x="76" y="1002"/>
                </a:lnTo>
                <a:lnTo>
                  <a:pt x="74" y="1018"/>
                </a:lnTo>
                <a:lnTo>
                  <a:pt x="74" y="1018"/>
                </a:lnTo>
                <a:lnTo>
                  <a:pt x="70" y="1036"/>
                </a:lnTo>
                <a:lnTo>
                  <a:pt x="70" y="1036"/>
                </a:lnTo>
                <a:lnTo>
                  <a:pt x="64" y="1064"/>
                </a:lnTo>
                <a:lnTo>
                  <a:pt x="64" y="1064"/>
                </a:lnTo>
                <a:lnTo>
                  <a:pt x="60" y="1080"/>
                </a:lnTo>
                <a:lnTo>
                  <a:pt x="60" y="1080"/>
                </a:lnTo>
                <a:lnTo>
                  <a:pt x="56" y="1092"/>
                </a:lnTo>
                <a:lnTo>
                  <a:pt x="56" y="1092"/>
                </a:lnTo>
                <a:lnTo>
                  <a:pt x="54" y="1098"/>
                </a:lnTo>
                <a:lnTo>
                  <a:pt x="54" y="1098"/>
                </a:lnTo>
                <a:lnTo>
                  <a:pt x="50" y="1108"/>
                </a:lnTo>
                <a:lnTo>
                  <a:pt x="50" y="1108"/>
                </a:lnTo>
                <a:lnTo>
                  <a:pt x="44" y="1132"/>
                </a:lnTo>
                <a:lnTo>
                  <a:pt x="44" y="1132"/>
                </a:lnTo>
                <a:lnTo>
                  <a:pt x="38" y="1148"/>
                </a:lnTo>
                <a:lnTo>
                  <a:pt x="38" y="1148"/>
                </a:lnTo>
                <a:lnTo>
                  <a:pt x="34" y="1160"/>
                </a:lnTo>
                <a:lnTo>
                  <a:pt x="34" y="1160"/>
                </a:lnTo>
                <a:lnTo>
                  <a:pt x="34" y="1174"/>
                </a:lnTo>
                <a:lnTo>
                  <a:pt x="34" y="1174"/>
                </a:lnTo>
                <a:lnTo>
                  <a:pt x="34" y="1186"/>
                </a:lnTo>
                <a:lnTo>
                  <a:pt x="34" y="1186"/>
                </a:lnTo>
                <a:lnTo>
                  <a:pt x="32" y="1196"/>
                </a:lnTo>
                <a:lnTo>
                  <a:pt x="32" y="1196"/>
                </a:lnTo>
                <a:lnTo>
                  <a:pt x="32" y="1202"/>
                </a:lnTo>
                <a:lnTo>
                  <a:pt x="32" y="1202"/>
                </a:lnTo>
                <a:lnTo>
                  <a:pt x="32" y="1204"/>
                </a:lnTo>
                <a:lnTo>
                  <a:pt x="32" y="1204"/>
                </a:lnTo>
                <a:lnTo>
                  <a:pt x="30" y="1206"/>
                </a:lnTo>
                <a:lnTo>
                  <a:pt x="30" y="1206"/>
                </a:lnTo>
                <a:lnTo>
                  <a:pt x="28" y="1210"/>
                </a:lnTo>
                <a:lnTo>
                  <a:pt x="28" y="1212"/>
                </a:lnTo>
                <a:lnTo>
                  <a:pt x="28" y="1212"/>
                </a:lnTo>
                <a:lnTo>
                  <a:pt x="28" y="1214"/>
                </a:lnTo>
                <a:lnTo>
                  <a:pt x="28" y="1214"/>
                </a:lnTo>
                <a:lnTo>
                  <a:pt x="24" y="1216"/>
                </a:lnTo>
                <a:lnTo>
                  <a:pt x="24" y="1216"/>
                </a:lnTo>
                <a:lnTo>
                  <a:pt x="20" y="1220"/>
                </a:lnTo>
                <a:lnTo>
                  <a:pt x="20" y="1220"/>
                </a:lnTo>
                <a:lnTo>
                  <a:pt x="20" y="1222"/>
                </a:lnTo>
                <a:lnTo>
                  <a:pt x="20" y="1222"/>
                </a:lnTo>
                <a:lnTo>
                  <a:pt x="18" y="1224"/>
                </a:lnTo>
                <a:lnTo>
                  <a:pt x="18" y="1224"/>
                </a:lnTo>
                <a:lnTo>
                  <a:pt x="14" y="1226"/>
                </a:lnTo>
                <a:lnTo>
                  <a:pt x="14" y="1226"/>
                </a:lnTo>
                <a:lnTo>
                  <a:pt x="12" y="1228"/>
                </a:lnTo>
                <a:lnTo>
                  <a:pt x="12" y="1228"/>
                </a:lnTo>
                <a:lnTo>
                  <a:pt x="8" y="1232"/>
                </a:lnTo>
                <a:lnTo>
                  <a:pt x="8" y="1232"/>
                </a:lnTo>
                <a:lnTo>
                  <a:pt x="6" y="1234"/>
                </a:lnTo>
                <a:lnTo>
                  <a:pt x="6" y="1234"/>
                </a:lnTo>
                <a:lnTo>
                  <a:pt x="4" y="1238"/>
                </a:lnTo>
                <a:lnTo>
                  <a:pt x="4" y="1238"/>
                </a:lnTo>
                <a:lnTo>
                  <a:pt x="0" y="1244"/>
                </a:lnTo>
                <a:lnTo>
                  <a:pt x="0" y="1244"/>
                </a:lnTo>
                <a:lnTo>
                  <a:pt x="0" y="1244"/>
                </a:lnTo>
                <a:lnTo>
                  <a:pt x="0" y="1244"/>
                </a:lnTo>
                <a:lnTo>
                  <a:pt x="0" y="1248"/>
                </a:lnTo>
                <a:lnTo>
                  <a:pt x="0" y="1248"/>
                </a:lnTo>
                <a:lnTo>
                  <a:pt x="2" y="1248"/>
                </a:lnTo>
                <a:lnTo>
                  <a:pt x="2" y="1248"/>
                </a:lnTo>
                <a:lnTo>
                  <a:pt x="2" y="1248"/>
                </a:lnTo>
                <a:lnTo>
                  <a:pt x="2" y="1250"/>
                </a:lnTo>
                <a:lnTo>
                  <a:pt x="2" y="1252"/>
                </a:lnTo>
                <a:lnTo>
                  <a:pt x="2" y="1252"/>
                </a:lnTo>
                <a:lnTo>
                  <a:pt x="4" y="1254"/>
                </a:lnTo>
                <a:lnTo>
                  <a:pt x="4" y="1254"/>
                </a:lnTo>
                <a:lnTo>
                  <a:pt x="10" y="1256"/>
                </a:lnTo>
                <a:lnTo>
                  <a:pt x="10" y="1256"/>
                </a:lnTo>
                <a:lnTo>
                  <a:pt x="22" y="1258"/>
                </a:lnTo>
                <a:lnTo>
                  <a:pt x="22" y="1258"/>
                </a:lnTo>
                <a:lnTo>
                  <a:pt x="36" y="1256"/>
                </a:lnTo>
                <a:lnTo>
                  <a:pt x="36" y="1256"/>
                </a:lnTo>
                <a:lnTo>
                  <a:pt x="52" y="1252"/>
                </a:lnTo>
                <a:lnTo>
                  <a:pt x="52" y="1252"/>
                </a:lnTo>
                <a:lnTo>
                  <a:pt x="64" y="1248"/>
                </a:lnTo>
                <a:lnTo>
                  <a:pt x="64" y="1248"/>
                </a:lnTo>
                <a:lnTo>
                  <a:pt x="70" y="1246"/>
                </a:lnTo>
                <a:lnTo>
                  <a:pt x="74" y="1244"/>
                </a:lnTo>
                <a:lnTo>
                  <a:pt x="74" y="1244"/>
                </a:lnTo>
                <a:lnTo>
                  <a:pt x="74" y="1238"/>
                </a:lnTo>
                <a:lnTo>
                  <a:pt x="74" y="1234"/>
                </a:lnTo>
                <a:lnTo>
                  <a:pt x="74" y="1234"/>
                </a:lnTo>
                <a:lnTo>
                  <a:pt x="74" y="1230"/>
                </a:lnTo>
                <a:lnTo>
                  <a:pt x="76" y="1226"/>
                </a:lnTo>
                <a:lnTo>
                  <a:pt x="76" y="1226"/>
                </a:lnTo>
                <a:lnTo>
                  <a:pt x="76" y="1224"/>
                </a:lnTo>
                <a:lnTo>
                  <a:pt x="76" y="1224"/>
                </a:lnTo>
                <a:lnTo>
                  <a:pt x="80" y="1216"/>
                </a:lnTo>
                <a:lnTo>
                  <a:pt x="80" y="1216"/>
                </a:lnTo>
                <a:lnTo>
                  <a:pt x="80" y="1216"/>
                </a:lnTo>
                <a:lnTo>
                  <a:pt x="82" y="1216"/>
                </a:lnTo>
                <a:lnTo>
                  <a:pt x="82" y="1216"/>
                </a:lnTo>
                <a:lnTo>
                  <a:pt x="92" y="1218"/>
                </a:lnTo>
                <a:lnTo>
                  <a:pt x="92" y="1218"/>
                </a:lnTo>
                <a:lnTo>
                  <a:pt x="92" y="1218"/>
                </a:lnTo>
                <a:lnTo>
                  <a:pt x="92" y="1220"/>
                </a:lnTo>
                <a:lnTo>
                  <a:pt x="92" y="1220"/>
                </a:lnTo>
                <a:lnTo>
                  <a:pt x="92" y="1224"/>
                </a:lnTo>
                <a:lnTo>
                  <a:pt x="92" y="1224"/>
                </a:lnTo>
                <a:lnTo>
                  <a:pt x="92" y="1228"/>
                </a:lnTo>
                <a:lnTo>
                  <a:pt x="92" y="1228"/>
                </a:lnTo>
                <a:lnTo>
                  <a:pt x="92" y="1228"/>
                </a:lnTo>
                <a:lnTo>
                  <a:pt x="96" y="1230"/>
                </a:lnTo>
                <a:lnTo>
                  <a:pt x="96" y="1230"/>
                </a:lnTo>
                <a:lnTo>
                  <a:pt x="108" y="1232"/>
                </a:lnTo>
                <a:lnTo>
                  <a:pt x="108" y="1232"/>
                </a:lnTo>
                <a:lnTo>
                  <a:pt x="114" y="1230"/>
                </a:lnTo>
                <a:lnTo>
                  <a:pt x="114" y="1230"/>
                </a:lnTo>
                <a:lnTo>
                  <a:pt x="114" y="1230"/>
                </a:lnTo>
                <a:lnTo>
                  <a:pt x="114" y="1228"/>
                </a:lnTo>
                <a:lnTo>
                  <a:pt x="114" y="1228"/>
                </a:lnTo>
                <a:lnTo>
                  <a:pt x="114" y="1224"/>
                </a:lnTo>
                <a:lnTo>
                  <a:pt x="114" y="1224"/>
                </a:lnTo>
                <a:lnTo>
                  <a:pt x="114" y="1222"/>
                </a:lnTo>
                <a:lnTo>
                  <a:pt x="114" y="1222"/>
                </a:lnTo>
                <a:lnTo>
                  <a:pt x="114" y="1222"/>
                </a:lnTo>
                <a:lnTo>
                  <a:pt x="124" y="1224"/>
                </a:lnTo>
                <a:lnTo>
                  <a:pt x="124" y="1224"/>
                </a:lnTo>
                <a:lnTo>
                  <a:pt x="142" y="1228"/>
                </a:lnTo>
                <a:lnTo>
                  <a:pt x="142" y="1228"/>
                </a:lnTo>
                <a:lnTo>
                  <a:pt x="152" y="1230"/>
                </a:lnTo>
                <a:lnTo>
                  <a:pt x="152" y="1230"/>
                </a:lnTo>
                <a:lnTo>
                  <a:pt x="154" y="1230"/>
                </a:lnTo>
                <a:lnTo>
                  <a:pt x="154" y="1230"/>
                </a:lnTo>
                <a:lnTo>
                  <a:pt x="160" y="1230"/>
                </a:lnTo>
                <a:lnTo>
                  <a:pt x="160" y="1230"/>
                </a:lnTo>
                <a:lnTo>
                  <a:pt x="162" y="1232"/>
                </a:lnTo>
                <a:lnTo>
                  <a:pt x="162" y="1232"/>
                </a:lnTo>
                <a:lnTo>
                  <a:pt x="166" y="1232"/>
                </a:lnTo>
                <a:lnTo>
                  <a:pt x="166" y="1232"/>
                </a:lnTo>
                <a:lnTo>
                  <a:pt x="168" y="1228"/>
                </a:lnTo>
                <a:lnTo>
                  <a:pt x="168" y="1228"/>
                </a:lnTo>
                <a:lnTo>
                  <a:pt x="170" y="1224"/>
                </a:lnTo>
                <a:lnTo>
                  <a:pt x="170" y="1224"/>
                </a:lnTo>
                <a:lnTo>
                  <a:pt x="170" y="1216"/>
                </a:lnTo>
                <a:lnTo>
                  <a:pt x="170" y="1216"/>
                </a:lnTo>
                <a:lnTo>
                  <a:pt x="170" y="1210"/>
                </a:lnTo>
                <a:lnTo>
                  <a:pt x="170" y="1210"/>
                </a:lnTo>
                <a:lnTo>
                  <a:pt x="170" y="1204"/>
                </a:lnTo>
                <a:lnTo>
                  <a:pt x="170" y="1204"/>
                </a:lnTo>
                <a:lnTo>
                  <a:pt x="174" y="1170"/>
                </a:lnTo>
                <a:lnTo>
                  <a:pt x="174" y="1170"/>
                </a:lnTo>
                <a:lnTo>
                  <a:pt x="180" y="1138"/>
                </a:lnTo>
                <a:lnTo>
                  <a:pt x="180" y="1138"/>
                </a:lnTo>
                <a:lnTo>
                  <a:pt x="184" y="1102"/>
                </a:lnTo>
                <a:lnTo>
                  <a:pt x="184" y="1102"/>
                </a:lnTo>
                <a:lnTo>
                  <a:pt x="188" y="1064"/>
                </a:lnTo>
                <a:lnTo>
                  <a:pt x="188" y="1064"/>
                </a:lnTo>
                <a:lnTo>
                  <a:pt x="190" y="1040"/>
                </a:lnTo>
                <a:lnTo>
                  <a:pt x="190" y="1040"/>
                </a:lnTo>
                <a:lnTo>
                  <a:pt x="194" y="1010"/>
                </a:lnTo>
                <a:lnTo>
                  <a:pt x="194" y="1010"/>
                </a:lnTo>
                <a:lnTo>
                  <a:pt x="194" y="986"/>
                </a:lnTo>
                <a:lnTo>
                  <a:pt x="194" y="986"/>
                </a:lnTo>
                <a:lnTo>
                  <a:pt x="196" y="962"/>
                </a:lnTo>
                <a:lnTo>
                  <a:pt x="196" y="962"/>
                </a:lnTo>
                <a:lnTo>
                  <a:pt x="196" y="944"/>
                </a:lnTo>
                <a:lnTo>
                  <a:pt x="196" y="944"/>
                </a:lnTo>
                <a:lnTo>
                  <a:pt x="198" y="926"/>
                </a:lnTo>
                <a:lnTo>
                  <a:pt x="198" y="926"/>
                </a:lnTo>
                <a:lnTo>
                  <a:pt x="198" y="918"/>
                </a:lnTo>
                <a:lnTo>
                  <a:pt x="198" y="918"/>
                </a:lnTo>
                <a:lnTo>
                  <a:pt x="200" y="906"/>
                </a:lnTo>
                <a:lnTo>
                  <a:pt x="200" y="906"/>
                </a:lnTo>
                <a:lnTo>
                  <a:pt x="200" y="902"/>
                </a:lnTo>
                <a:lnTo>
                  <a:pt x="200" y="902"/>
                </a:lnTo>
                <a:lnTo>
                  <a:pt x="202" y="896"/>
                </a:lnTo>
                <a:lnTo>
                  <a:pt x="202" y="896"/>
                </a:lnTo>
                <a:lnTo>
                  <a:pt x="202" y="882"/>
                </a:lnTo>
                <a:lnTo>
                  <a:pt x="202" y="882"/>
                </a:lnTo>
                <a:lnTo>
                  <a:pt x="204" y="866"/>
                </a:lnTo>
                <a:lnTo>
                  <a:pt x="204" y="866"/>
                </a:lnTo>
                <a:lnTo>
                  <a:pt x="206" y="858"/>
                </a:lnTo>
                <a:lnTo>
                  <a:pt x="206" y="858"/>
                </a:lnTo>
                <a:lnTo>
                  <a:pt x="206" y="852"/>
                </a:lnTo>
                <a:lnTo>
                  <a:pt x="206" y="852"/>
                </a:lnTo>
                <a:lnTo>
                  <a:pt x="206" y="848"/>
                </a:lnTo>
                <a:lnTo>
                  <a:pt x="206" y="848"/>
                </a:lnTo>
                <a:lnTo>
                  <a:pt x="210" y="836"/>
                </a:lnTo>
                <a:lnTo>
                  <a:pt x="210" y="836"/>
                </a:lnTo>
                <a:lnTo>
                  <a:pt x="214" y="822"/>
                </a:lnTo>
                <a:lnTo>
                  <a:pt x="214" y="822"/>
                </a:lnTo>
                <a:lnTo>
                  <a:pt x="216" y="808"/>
                </a:lnTo>
                <a:lnTo>
                  <a:pt x="216" y="808"/>
                </a:lnTo>
                <a:lnTo>
                  <a:pt x="218" y="806"/>
                </a:lnTo>
                <a:lnTo>
                  <a:pt x="218" y="806"/>
                </a:lnTo>
                <a:lnTo>
                  <a:pt x="222" y="796"/>
                </a:lnTo>
                <a:lnTo>
                  <a:pt x="222" y="796"/>
                </a:lnTo>
                <a:lnTo>
                  <a:pt x="224" y="786"/>
                </a:lnTo>
                <a:lnTo>
                  <a:pt x="224" y="786"/>
                </a:lnTo>
                <a:lnTo>
                  <a:pt x="226" y="774"/>
                </a:lnTo>
                <a:lnTo>
                  <a:pt x="226" y="774"/>
                </a:lnTo>
                <a:lnTo>
                  <a:pt x="238" y="750"/>
                </a:lnTo>
                <a:lnTo>
                  <a:pt x="238" y="750"/>
                </a:lnTo>
                <a:lnTo>
                  <a:pt x="242" y="738"/>
                </a:lnTo>
                <a:lnTo>
                  <a:pt x="252" y="714"/>
                </a:lnTo>
                <a:lnTo>
                  <a:pt x="252" y="714"/>
                </a:lnTo>
                <a:lnTo>
                  <a:pt x="262" y="682"/>
                </a:lnTo>
                <a:lnTo>
                  <a:pt x="262" y="682"/>
                </a:lnTo>
                <a:lnTo>
                  <a:pt x="268" y="668"/>
                </a:lnTo>
                <a:lnTo>
                  <a:pt x="268" y="668"/>
                </a:lnTo>
                <a:lnTo>
                  <a:pt x="272" y="660"/>
                </a:lnTo>
                <a:lnTo>
                  <a:pt x="272" y="660"/>
                </a:lnTo>
                <a:lnTo>
                  <a:pt x="274" y="658"/>
                </a:lnTo>
                <a:lnTo>
                  <a:pt x="274" y="658"/>
                </a:lnTo>
                <a:lnTo>
                  <a:pt x="278" y="658"/>
                </a:lnTo>
                <a:lnTo>
                  <a:pt x="278" y="658"/>
                </a:lnTo>
                <a:lnTo>
                  <a:pt x="280" y="658"/>
                </a:lnTo>
                <a:lnTo>
                  <a:pt x="280" y="660"/>
                </a:lnTo>
                <a:lnTo>
                  <a:pt x="280" y="660"/>
                </a:lnTo>
                <a:lnTo>
                  <a:pt x="282" y="666"/>
                </a:lnTo>
                <a:lnTo>
                  <a:pt x="282" y="666"/>
                </a:lnTo>
                <a:lnTo>
                  <a:pt x="282" y="678"/>
                </a:lnTo>
                <a:lnTo>
                  <a:pt x="282" y="678"/>
                </a:lnTo>
                <a:lnTo>
                  <a:pt x="284" y="694"/>
                </a:lnTo>
                <a:lnTo>
                  <a:pt x="284" y="694"/>
                </a:lnTo>
                <a:lnTo>
                  <a:pt x="288" y="710"/>
                </a:lnTo>
                <a:lnTo>
                  <a:pt x="288" y="710"/>
                </a:lnTo>
                <a:lnTo>
                  <a:pt x="290" y="722"/>
                </a:lnTo>
                <a:lnTo>
                  <a:pt x="294" y="736"/>
                </a:lnTo>
                <a:lnTo>
                  <a:pt x="294" y="736"/>
                </a:lnTo>
                <a:lnTo>
                  <a:pt x="296" y="766"/>
                </a:lnTo>
                <a:lnTo>
                  <a:pt x="296" y="766"/>
                </a:lnTo>
                <a:lnTo>
                  <a:pt x="296" y="794"/>
                </a:lnTo>
                <a:lnTo>
                  <a:pt x="296" y="794"/>
                </a:lnTo>
                <a:lnTo>
                  <a:pt x="298" y="806"/>
                </a:lnTo>
                <a:lnTo>
                  <a:pt x="298" y="806"/>
                </a:lnTo>
                <a:lnTo>
                  <a:pt x="298" y="818"/>
                </a:lnTo>
                <a:lnTo>
                  <a:pt x="298" y="818"/>
                </a:lnTo>
                <a:lnTo>
                  <a:pt x="298" y="838"/>
                </a:lnTo>
                <a:lnTo>
                  <a:pt x="298" y="838"/>
                </a:lnTo>
                <a:lnTo>
                  <a:pt x="298" y="850"/>
                </a:lnTo>
                <a:lnTo>
                  <a:pt x="298" y="850"/>
                </a:lnTo>
                <a:lnTo>
                  <a:pt x="300" y="860"/>
                </a:lnTo>
                <a:lnTo>
                  <a:pt x="300" y="860"/>
                </a:lnTo>
                <a:lnTo>
                  <a:pt x="300" y="870"/>
                </a:lnTo>
                <a:lnTo>
                  <a:pt x="300" y="870"/>
                </a:lnTo>
                <a:lnTo>
                  <a:pt x="300" y="878"/>
                </a:lnTo>
                <a:lnTo>
                  <a:pt x="300" y="878"/>
                </a:lnTo>
                <a:lnTo>
                  <a:pt x="300" y="888"/>
                </a:lnTo>
                <a:lnTo>
                  <a:pt x="300" y="888"/>
                </a:lnTo>
                <a:lnTo>
                  <a:pt x="300" y="906"/>
                </a:lnTo>
                <a:lnTo>
                  <a:pt x="300" y="906"/>
                </a:lnTo>
                <a:lnTo>
                  <a:pt x="300" y="928"/>
                </a:lnTo>
                <a:lnTo>
                  <a:pt x="300" y="928"/>
                </a:lnTo>
                <a:lnTo>
                  <a:pt x="302" y="966"/>
                </a:lnTo>
                <a:lnTo>
                  <a:pt x="302" y="966"/>
                </a:lnTo>
                <a:lnTo>
                  <a:pt x="302" y="1000"/>
                </a:lnTo>
                <a:lnTo>
                  <a:pt x="302" y="1000"/>
                </a:lnTo>
                <a:lnTo>
                  <a:pt x="302" y="1032"/>
                </a:lnTo>
                <a:lnTo>
                  <a:pt x="302" y="1032"/>
                </a:lnTo>
                <a:lnTo>
                  <a:pt x="302" y="1056"/>
                </a:lnTo>
                <a:lnTo>
                  <a:pt x="302" y="1056"/>
                </a:lnTo>
                <a:lnTo>
                  <a:pt x="300" y="1070"/>
                </a:lnTo>
                <a:lnTo>
                  <a:pt x="300" y="1070"/>
                </a:lnTo>
                <a:lnTo>
                  <a:pt x="298" y="1098"/>
                </a:lnTo>
                <a:lnTo>
                  <a:pt x="298" y="1098"/>
                </a:lnTo>
                <a:lnTo>
                  <a:pt x="296" y="1134"/>
                </a:lnTo>
                <a:lnTo>
                  <a:pt x="296" y="1134"/>
                </a:lnTo>
                <a:lnTo>
                  <a:pt x="294" y="1154"/>
                </a:lnTo>
                <a:lnTo>
                  <a:pt x="294" y="1154"/>
                </a:lnTo>
                <a:lnTo>
                  <a:pt x="294" y="1160"/>
                </a:lnTo>
                <a:lnTo>
                  <a:pt x="296" y="1164"/>
                </a:lnTo>
                <a:lnTo>
                  <a:pt x="296" y="1164"/>
                </a:lnTo>
                <a:lnTo>
                  <a:pt x="302" y="1186"/>
                </a:lnTo>
                <a:lnTo>
                  <a:pt x="302" y="1186"/>
                </a:lnTo>
                <a:lnTo>
                  <a:pt x="304" y="1194"/>
                </a:lnTo>
                <a:lnTo>
                  <a:pt x="304" y="1194"/>
                </a:lnTo>
                <a:lnTo>
                  <a:pt x="304" y="1206"/>
                </a:lnTo>
                <a:lnTo>
                  <a:pt x="304" y="1206"/>
                </a:lnTo>
                <a:lnTo>
                  <a:pt x="306" y="1216"/>
                </a:lnTo>
                <a:lnTo>
                  <a:pt x="306" y="1216"/>
                </a:lnTo>
                <a:lnTo>
                  <a:pt x="308" y="1218"/>
                </a:lnTo>
                <a:lnTo>
                  <a:pt x="308" y="1218"/>
                </a:lnTo>
                <a:lnTo>
                  <a:pt x="314" y="1222"/>
                </a:lnTo>
                <a:lnTo>
                  <a:pt x="314" y="1222"/>
                </a:lnTo>
                <a:lnTo>
                  <a:pt x="318" y="1222"/>
                </a:lnTo>
                <a:lnTo>
                  <a:pt x="318" y="1222"/>
                </a:lnTo>
                <a:lnTo>
                  <a:pt x="324" y="1222"/>
                </a:lnTo>
                <a:lnTo>
                  <a:pt x="324" y="1222"/>
                </a:lnTo>
                <a:lnTo>
                  <a:pt x="324" y="1222"/>
                </a:lnTo>
                <a:lnTo>
                  <a:pt x="324" y="1226"/>
                </a:lnTo>
                <a:lnTo>
                  <a:pt x="324" y="1226"/>
                </a:lnTo>
                <a:lnTo>
                  <a:pt x="326" y="1234"/>
                </a:lnTo>
                <a:lnTo>
                  <a:pt x="326" y="1234"/>
                </a:lnTo>
                <a:lnTo>
                  <a:pt x="326" y="1238"/>
                </a:lnTo>
                <a:lnTo>
                  <a:pt x="326" y="1238"/>
                </a:lnTo>
                <a:lnTo>
                  <a:pt x="326" y="1240"/>
                </a:lnTo>
                <a:lnTo>
                  <a:pt x="328" y="1242"/>
                </a:lnTo>
                <a:lnTo>
                  <a:pt x="328" y="1242"/>
                </a:lnTo>
                <a:lnTo>
                  <a:pt x="332" y="1246"/>
                </a:lnTo>
                <a:lnTo>
                  <a:pt x="332" y="1246"/>
                </a:lnTo>
                <a:lnTo>
                  <a:pt x="336" y="1248"/>
                </a:lnTo>
                <a:lnTo>
                  <a:pt x="342" y="1250"/>
                </a:lnTo>
                <a:lnTo>
                  <a:pt x="342" y="1250"/>
                </a:lnTo>
                <a:lnTo>
                  <a:pt x="360" y="1250"/>
                </a:lnTo>
                <a:lnTo>
                  <a:pt x="360" y="1250"/>
                </a:lnTo>
                <a:lnTo>
                  <a:pt x="376" y="1250"/>
                </a:lnTo>
                <a:lnTo>
                  <a:pt x="376" y="1250"/>
                </a:lnTo>
                <a:lnTo>
                  <a:pt x="382" y="1248"/>
                </a:lnTo>
                <a:lnTo>
                  <a:pt x="388" y="1246"/>
                </a:lnTo>
                <a:lnTo>
                  <a:pt x="388" y="1246"/>
                </a:lnTo>
                <a:lnTo>
                  <a:pt x="390" y="1242"/>
                </a:lnTo>
                <a:lnTo>
                  <a:pt x="394" y="1236"/>
                </a:lnTo>
                <a:lnTo>
                  <a:pt x="394" y="1236"/>
                </a:lnTo>
                <a:lnTo>
                  <a:pt x="394" y="1230"/>
                </a:lnTo>
                <a:lnTo>
                  <a:pt x="394" y="1230"/>
                </a:lnTo>
                <a:lnTo>
                  <a:pt x="392" y="1224"/>
                </a:lnTo>
                <a:lnTo>
                  <a:pt x="392" y="1224"/>
                </a:lnTo>
                <a:lnTo>
                  <a:pt x="390" y="1220"/>
                </a:lnTo>
                <a:lnTo>
                  <a:pt x="390" y="1220"/>
                </a:lnTo>
                <a:lnTo>
                  <a:pt x="390" y="1218"/>
                </a:lnTo>
                <a:lnTo>
                  <a:pt x="392" y="1218"/>
                </a:lnTo>
                <a:lnTo>
                  <a:pt x="392" y="1218"/>
                </a:lnTo>
                <a:lnTo>
                  <a:pt x="404" y="1220"/>
                </a:lnTo>
                <a:lnTo>
                  <a:pt x="404" y="1220"/>
                </a:lnTo>
                <a:lnTo>
                  <a:pt x="410" y="1218"/>
                </a:lnTo>
                <a:lnTo>
                  <a:pt x="410" y="1218"/>
                </a:lnTo>
                <a:lnTo>
                  <a:pt x="416" y="1218"/>
                </a:lnTo>
                <a:lnTo>
                  <a:pt x="416" y="1218"/>
                </a:lnTo>
                <a:lnTo>
                  <a:pt x="418" y="1218"/>
                </a:lnTo>
                <a:lnTo>
                  <a:pt x="418" y="1218"/>
                </a:lnTo>
                <a:lnTo>
                  <a:pt x="420" y="1214"/>
                </a:lnTo>
                <a:lnTo>
                  <a:pt x="420" y="1214"/>
                </a:lnTo>
                <a:lnTo>
                  <a:pt x="422" y="1208"/>
                </a:lnTo>
                <a:lnTo>
                  <a:pt x="422" y="1208"/>
                </a:lnTo>
                <a:lnTo>
                  <a:pt x="422" y="1202"/>
                </a:lnTo>
                <a:lnTo>
                  <a:pt x="422" y="1202"/>
                </a:lnTo>
                <a:lnTo>
                  <a:pt x="422" y="1194"/>
                </a:lnTo>
                <a:lnTo>
                  <a:pt x="422" y="1194"/>
                </a:lnTo>
                <a:lnTo>
                  <a:pt x="422" y="1184"/>
                </a:lnTo>
                <a:lnTo>
                  <a:pt x="422" y="1184"/>
                </a:lnTo>
                <a:lnTo>
                  <a:pt x="422" y="1176"/>
                </a:lnTo>
                <a:lnTo>
                  <a:pt x="422" y="1176"/>
                </a:lnTo>
                <a:lnTo>
                  <a:pt x="422" y="1164"/>
                </a:lnTo>
                <a:lnTo>
                  <a:pt x="422" y="1164"/>
                </a:lnTo>
                <a:lnTo>
                  <a:pt x="424" y="1142"/>
                </a:lnTo>
                <a:lnTo>
                  <a:pt x="424" y="1142"/>
                </a:lnTo>
                <a:lnTo>
                  <a:pt x="424" y="1132"/>
                </a:lnTo>
                <a:lnTo>
                  <a:pt x="424" y="1132"/>
                </a:lnTo>
                <a:lnTo>
                  <a:pt x="420" y="1104"/>
                </a:lnTo>
                <a:lnTo>
                  <a:pt x="420" y="1104"/>
                </a:lnTo>
                <a:lnTo>
                  <a:pt x="418" y="1078"/>
                </a:lnTo>
                <a:lnTo>
                  <a:pt x="418" y="1078"/>
                </a:lnTo>
                <a:lnTo>
                  <a:pt x="416" y="1054"/>
                </a:lnTo>
                <a:lnTo>
                  <a:pt x="416" y="1054"/>
                </a:lnTo>
                <a:lnTo>
                  <a:pt x="416" y="1036"/>
                </a:lnTo>
                <a:lnTo>
                  <a:pt x="416" y="1036"/>
                </a:lnTo>
                <a:lnTo>
                  <a:pt x="416" y="1032"/>
                </a:lnTo>
                <a:lnTo>
                  <a:pt x="416" y="1032"/>
                </a:lnTo>
                <a:lnTo>
                  <a:pt x="414" y="1020"/>
                </a:lnTo>
                <a:lnTo>
                  <a:pt x="414" y="1020"/>
                </a:lnTo>
                <a:lnTo>
                  <a:pt x="412" y="998"/>
                </a:lnTo>
                <a:lnTo>
                  <a:pt x="412" y="998"/>
                </a:lnTo>
                <a:lnTo>
                  <a:pt x="408" y="964"/>
                </a:lnTo>
                <a:lnTo>
                  <a:pt x="408" y="964"/>
                </a:lnTo>
                <a:lnTo>
                  <a:pt x="406" y="942"/>
                </a:lnTo>
                <a:lnTo>
                  <a:pt x="406" y="942"/>
                </a:lnTo>
                <a:lnTo>
                  <a:pt x="406" y="930"/>
                </a:lnTo>
                <a:lnTo>
                  <a:pt x="406" y="930"/>
                </a:lnTo>
                <a:lnTo>
                  <a:pt x="404" y="922"/>
                </a:lnTo>
                <a:lnTo>
                  <a:pt x="404" y="922"/>
                </a:lnTo>
                <a:lnTo>
                  <a:pt x="404" y="910"/>
                </a:lnTo>
                <a:lnTo>
                  <a:pt x="404" y="910"/>
                </a:lnTo>
                <a:lnTo>
                  <a:pt x="402" y="900"/>
                </a:lnTo>
                <a:lnTo>
                  <a:pt x="402" y="900"/>
                </a:lnTo>
                <a:lnTo>
                  <a:pt x="402" y="892"/>
                </a:lnTo>
                <a:lnTo>
                  <a:pt x="402" y="892"/>
                </a:lnTo>
                <a:lnTo>
                  <a:pt x="402" y="884"/>
                </a:lnTo>
                <a:lnTo>
                  <a:pt x="402" y="884"/>
                </a:lnTo>
                <a:lnTo>
                  <a:pt x="400" y="868"/>
                </a:lnTo>
                <a:lnTo>
                  <a:pt x="400" y="868"/>
                </a:lnTo>
                <a:lnTo>
                  <a:pt x="400" y="856"/>
                </a:lnTo>
                <a:lnTo>
                  <a:pt x="400" y="856"/>
                </a:lnTo>
                <a:lnTo>
                  <a:pt x="400" y="830"/>
                </a:lnTo>
                <a:lnTo>
                  <a:pt x="400" y="830"/>
                </a:lnTo>
                <a:lnTo>
                  <a:pt x="400" y="810"/>
                </a:lnTo>
                <a:lnTo>
                  <a:pt x="400" y="810"/>
                </a:lnTo>
                <a:lnTo>
                  <a:pt x="400" y="796"/>
                </a:lnTo>
                <a:lnTo>
                  <a:pt x="400" y="796"/>
                </a:lnTo>
                <a:lnTo>
                  <a:pt x="402" y="776"/>
                </a:lnTo>
                <a:lnTo>
                  <a:pt x="402" y="776"/>
                </a:lnTo>
                <a:lnTo>
                  <a:pt x="402" y="740"/>
                </a:lnTo>
                <a:lnTo>
                  <a:pt x="402" y="740"/>
                </a:lnTo>
                <a:lnTo>
                  <a:pt x="404" y="710"/>
                </a:lnTo>
                <a:lnTo>
                  <a:pt x="404" y="710"/>
                </a:lnTo>
                <a:lnTo>
                  <a:pt x="408" y="688"/>
                </a:lnTo>
                <a:lnTo>
                  <a:pt x="408" y="688"/>
                </a:lnTo>
                <a:lnTo>
                  <a:pt x="414" y="658"/>
                </a:lnTo>
                <a:lnTo>
                  <a:pt x="414" y="658"/>
                </a:lnTo>
                <a:lnTo>
                  <a:pt x="416" y="642"/>
                </a:lnTo>
                <a:lnTo>
                  <a:pt x="418" y="632"/>
                </a:lnTo>
                <a:lnTo>
                  <a:pt x="418" y="632"/>
                </a:lnTo>
                <a:lnTo>
                  <a:pt x="418" y="622"/>
                </a:lnTo>
                <a:lnTo>
                  <a:pt x="418" y="622"/>
                </a:lnTo>
                <a:lnTo>
                  <a:pt x="418" y="616"/>
                </a:lnTo>
                <a:lnTo>
                  <a:pt x="418" y="616"/>
                </a:lnTo>
                <a:lnTo>
                  <a:pt x="418" y="608"/>
                </a:lnTo>
                <a:lnTo>
                  <a:pt x="418" y="608"/>
                </a:lnTo>
                <a:lnTo>
                  <a:pt x="418" y="606"/>
                </a:lnTo>
                <a:lnTo>
                  <a:pt x="418" y="606"/>
                </a:lnTo>
                <a:lnTo>
                  <a:pt x="418" y="606"/>
                </a:lnTo>
                <a:lnTo>
                  <a:pt x="420" y="604"/>
                </a:lnTo>
                <a:lnTo>
                  <a:pt x="420" y="600"/>
                </a:lnTo>
                <a:lnTo>
                  <a:pt x="420" y="600"/>
                </a:lnTo>
                <a:lnTo>
                  <a:pt x="418" y="592"/>
                </a:lnTo>
                <a:lnTo>
                  <a:pt x="418" y="592"/>
                </a:lnTo>
                <a:lnTo>
                  <a:pt x="416" y="582"/>
                </a:lnTo>
                <a:lnTo>
                  <a:pt x="416" y="582"/>
                </a:lnTo>
                <a:lnTo>
                  <a:pt x="414" y="574"/>
                </a:lnTo>
                <a:lnTo>
                  <a:pt x="414" y="574"/>
                </a:lnTo>
                <a:lnTo>
                  <a:pt x="412" y="556"/>
                </a:lnTo>
                <a:lnTo>
                  <a:pt x="412" y="556"/>
                </a:lnTo>
                <a:lnTo>
                  <a:pt x="410" y="546"/>
                </a:lnTo>
                <a:lnTo>
                  <a:pt x="410" y="546"/>
                </a:lnTo>
                <a:lnTo>
                  <a:pt x="408" y="536"/>
                </a:lnTo>
                <a:lnTo>
                  <a:pt x="408" y="536"/>
                </a:lnTo>
                <a:lnTo>
                  <a:pt x="404" y="524"/>
                </a:lnTo>
                <a:lnTo>
                  <a:pt x="404" y="524"/>
                </a:lnTo>
                <a:lnTo>
                  <a:pt x="400" y="514"/>
                </a:lnTo>
                <a:lnTo>
                  <a:pt x="400" y="514"/>
                </a:lnTo>
                <a:lnTo>
                  <a:pt x="398" y="504"/>
                </a:lnTo>
                <a:lnTo>
                  <a:pt x="398" y="504"/>
                </a:lnTo>
                <a:lnTo>
                  <a:pt x="398" y="496"/>
                </a:lnTo>
                <a:lnTo>
                  <a:pt x="398" y="496"/>
                </a:lnTo>
                <a:lnTo>
                  <a:pt x="396" y="488"/>
                </a:lnTo>
                <a:lnTo>
                  <a:pt x="396" y="488"/>
                </a:lnTo>
                <a:lnTo>
                  <a:pt x="390" y="480"/>
                </a:lnTo>
                <a:lnTo>
                  <a:pt x="390" y="480"/>
                </a:lnTo>
                <a:lnTo>
                  <a:pt x="384" y="474"/>
                </a:lnTo>
                <a:lnTo>
                  <a:pt x="384" y="474"/>
                </a:lnTo>
                <a:lnTo>
                  <a:pt x="378" y="460"/>
                </a:lnTo>
                <a:lnTo>
                  <a:pt x="378" y="460"/>
                </a:lnTo>
                <a:lnTo>
                  <a:pt x="376" y="456"/>
                </a:lnTo>
                <a:lnTo>
                  <a:pt x="376" y="456"/>
                </a:lnTo>
                <a:lnTo>
                  <a:pt x="368" y="448"/>
                </a:lnTo>
                <a:lnTo>
                  <a:pt x="368" y="448"/>
                </a:lnTo>
                <a:lnTo>
                  <a:pt x="366" y="444"/>
                </a:lnTo>
                <a:lnTo>
                  <a:pt x="366" y="444"/>
                </a:lnTo>
                <a:lnTo>
                  <a:pt x="362" y="436"/>
                </a:lnTo>
                <a:lnTo>
                  <a:pt x="362" y="436"/>
                </a:lnTo>
                <a:lnTo>
                  <a:pt x="362" y="434"/>
                </a:lnTo>
                <a:lnTo>
                  <a:pt x="364" y="430"/>
                </a:lnTo>
                <a:lnTo>
                  <a:pt x="364" y="430"/>
                </a:lnTo>
                <a:lnTo>
                  <a:pt x="370" y="420"/>
                </a:lnTo>
                <a:lnTo>
                  <a:pt x="370" y="420"/>
                </a:lnTo>
                <a:lnTo>
                  <a:pt x="370" y="420"/>
                </a:lnTo>
                <a:lnTo>
                  <a:pt x="372" y="420"/>
                </a:lnTo>
                <a:lnTo>
                  <a:pt x="372" y="420"/>
                </a:lnTo>
                <a:lnTo>
                  <a:pt x="378" y="422"/>
                </a:lnTo>
                <a:lnTo>
                  <a:pt x="382" y="422"/>
                </a:lnTo>
                <a:lnTo>
                  <a:pt x="382" y="422"/>
                </a:lnTo>
                <a:lnTo>
                  <a:pt x="398" y="414"/>
                </a:lnTo>
                <a:lnTo>
                  <a:pt x="398" y="414"/>
                </a:lnTo>
                <a:lnTo>
                  <a:pt x="408" y="406"/>
                </a:lnTo>
                <a:lnTo>
                  <a:pt x="412" y="398"/>
                </a:lnTo>
                <a:lnTo>
                  <a:pt x="412" y="398"/>
                </a:lnTo>
                <a:lnTo>
                  <a:pt x="420" y="378"/>
                </a:lnTo>
                <a:lnTo>
                  <a:pt x="424" y="362"/>
                </a:lnTo>
                <a:lnTo>
                  <a:pt x="424" y="362"/>
                </a:lnTo>
                <a:lnTo>
                  <a:pt x="426" y="350"/>
                </a:lnTo>
                <a:lnTo>
                  <a:pt x="426" y="342"/>
                </a:lnTo>
                <a:lnTo>
                  <a:pt x="426" y="342"/>
                </a:lnTo>
                <a:lnTo>
                  <a:pt x="424" y="324"/>
                </a:lnTo>
                <a:lnTo>
                  <a:pt x="424" y="324"/>
                </a:lnTo>
                <a:lnTo>
                  <a:pt x="424" y="320"/>
                </a:lnTo>
                <a:lnTo>
                  <a:pt x="424" y="320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  <a:effectLst>
            <a:outerShdw blurRad="76200" dir="18900000" sy="23000" kx="-1200000" algn="bl" rotWithShape="0">
              <a:prstClr val="black">
                <a:alpha val="20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2" name="Freeform 17"/>
          <p:cNvSpPr>
            <a:spLocks noEditPoints="1"/>
          </p:cNvSpPr>
          <p:nvPr/>
        </p:nvSpPr>
        <p:spPr bwMode="auto">
          <a:xfrm>
            <a:off x="4953000" y="1641942"/>
            <a:ext cx="381000" cy="1390650"/>
          </a:xfrm>
          <a:custGeom>
            <a:avLst/>
            <a:gdLst/>
            <a:ahLst/>
            <a:cxnLst>
              <a:cxn ang="0">
                <a:pos x="174" y="156"/>
              </a:cxn>
              <a:cxn ang="0">
                <a:pos x="170" y="118"/>
              </a:cxn>
              <a:cxn ang="0">
                <a:pos x="166" y="100"/>
              </a:cxn>
              <a:cxn ang="0">
                <a:pos x="152" y="86"/>
              </a:cxn>
              <a:cxn ang="0">
                <a:pos x="120" y="74"/>
              </a:cxn>
              <a:cxn ang="0">
                <a:pos x="108" y="66"/>
              </a:cxn>
              <a:cxn ang="0">
                <a:pos x="102" y="50"/>
              </a:cxn>
              <a:cxn ang="0">
                <a:pos x="106" y="32"/>
              </a:cxn>
              <a:cxn ang="0">
                <a:pos x="86" y="2"/>
              </a:cxn>
              <a:cxn ang="0">
                <a:pos x="52" y="34"/>
              </a:cxn>
              <a:cxn ang="0">
                <a:pos x="54" y="52"/>
              </a:cxn>
              <a:cxn ang="0">
                <a:pos x="64" y="72"/>
              </a:cxn>
              <a:cxn ang="0">
                <a:pos x="62" y="88"/>
              </a:cxn>
              <a:cxn ang="0">
                <a:pos x="38" y="110"/>
              </a:cxn>
              <a:cxn ang="0">
                <a:pos x="30" y="120"/>
              </a:cxn>
              <a:cxn ang="0">
                <a:pos x="26" y="148"/>
              </a:cxn>
              <a:cxn ang="0">
                <a:pos x="24" y="186"/>
              </a:cxn>
              <a:cxn ang="0">
                <a:pos x="20" y="206"/>
              </a:cxn>
              <a:cxn ang="0">
                <a:pos x="18" y="226"/>
              </a:cxn>
              <a:cxn ang="0">
                <a:pos x="18" y="242"/>
              </a:cxn>
              <a:cxn ang="0">
                <a:pos x="2" y="272"/>
              </a:cxn>
              <a:cxn ang="0">
                <a:pos x="4" y="290"/>
              </a:cxn>
              <a:cxn ang="0">
                <a:pos x="18" y="294"/>
              </a:cxn>
              <a:cxn ang="0">
                <a:pos x="26" y="354"/>
              </a:cxn>
              <a:cxn ang="0">
                <a:pos x="40" y="446"/>
              </a:cxn>
              <a:cxn ang="0">
                <a:pos x="50" y="494"/>
              </a:cxn>
              <a:cxn ang="0">
                <a:pos x="62" y="526"/>
              </a:cxn>
              <a:cxn ang="0">
                <a:pos x="64" y="540"/>
              </a:cxn>
              <a:cxn ang="0">
                <a:pos x="58" y="546"/>
              </a:cxn>
              <a:cxn ang="0">
                <a:pos x="38" y="548"/>
              </a:cxn>
              <a:cxn ang="0">
                <a:pos x="30" y="556"/>
              </a:cxn>
              <a:cxn ang="0">
                <a:pos x="36" y="562"/>
              </a:cxn>
              <a:cxn ang="0">
                <a:pos x="70" y="564"/>
              </a:cxn>
              <a:cxn ang="0">
                <a:pos x="86" y="556"/>
              </a:cxn>
              <a:cxn ang="0">
                <a:pos x="114" y="560"/>
              </a:cxn>
              <a:cxn ang="0">
                <a:pos x="122" y="558"/>
              </a:cxn>
              <a:cxn ang="0">
                <a:pos x="120" y="564"/>
              </a:cxn>
              <a:cxn ang="0">
                <a:pos x="110" y="576"/>
              </a:cxn>
              <a:cxn ang="0">
                <a:pos x="104" y="584"/>
              </a:cxn>
              <a:cxn ang="0">
                <a:pos x="152" y="586"/>
              </a:cxn>
              <a:cxn ang="0">
                <a:pos x="160" y="576"/>
              </a:cxn>
              <a:cxn ang="0">
                <a:pos x="160" y="560"/>
              </a:cxn>
              <a:cxn ang="0">
                <a:pos x="160" y="546"/>
              </a:cxn>
              <a:cxn ang="0">
                <a:pos x="154" y="512"/>
              </a:cxn>
              <a:cxn ang="0">
                <a:pos x="154" y="466"/>
              </a:cxn>
              <a:cxn ang="0">
                <a:pos x="146" y="394"/>
              </a:cxn>
              <a:cxn ang="0">
                <a:pos x="142" y="318"/>
              </a:cxn>
              <a:cxn ang="0">
                <a:pos x="142" y="286"/>
              </a:cxn>
              <a:cxn ang="0">
                <a:pos x="154" y="272"/>
              </a:cxn>
              <a:cxn ang="0">
                <a:pos x="162" y="258"/>
              </a:cxn>
              <a:cxn ang="0">
                <a:pos x="166" y="246"/>
              </a:cxn>
              <a:cxn ang="0">
                <a:pos x="176" y="208"/>
              </a:cxn>
              <a:cxn ang="0">
                <a:pos x="106" y="470"/>
              </a:cxn>
              <a:cxn ang="0">
                <a:pos x="98" y="418"/>
              </a:cxn>
              <a:cxn ang="0">
                <a:pos x="102" y="414"/>
              </a:cxn>
              <a:cxn ang="0">
                <a:pos x="108" y="456"/>
              </a:cxn>
              <a:cxn ang="0">
                <a:pos x="110" y="500"/>
              </a:cxn>
              <a:cxn ang="0">
                <a:pos x="110" y="514"/>
              </a:cxn>
              <a:cxn ang="0">
                <a:pos x="112" y="516"/>
              </a:cxn>
              <a:cxn ang="0">
                <a:pos x="118" y="552"/>
              </a:cxn>
              <a:cxn ang="0">
                <a:pos x="118" y="542"/>
              </a:cxn>
            </a:cxnLst>
            <a:rect l="0" t="0" r="r" b="b"/>
            <a:pathLst>
              <a:path w="180" h="588">
                <a:moveTo>
                  <a:pt x="180" y="190"/>
                </a:moveTo>
                <a:lnTo>
                  <a:pt x="180" y="190"/>
                </a:lnTo>
                <a:lnTo>
                  <a:pt x="180" y="184"/>
                </a:lnTo>
                <a:lnTo>
                  <a:pt x="180" y="184"/>
                </a:lnTo>
                <a:lnTo>
                  <a:pt x="178" y="176"/>
                </a:lnTo>
                <a:lnTo>
                  <a:pt x="178" y="176"/>
                </a:lnTo>
                <a:lnTo>
                  <a:pt x="176" y="168"/>
                </a:lnTo>
                <a:lnTo>
                  <a:pt x="176" y="168"/>
                </a:lnTo>
                <a:lnTo>
                  <a:pt x="176" y="162"/>
                </a:lnTo>
                <a:lnTo>
                  <a:pt x="176" y="162"/>
                </a:lnTo>
                <a:lnTo>
                  <a:pt x="174" y="156"/>
                </a:lnTo>
                <a:lnTo>
                  <a:pt x="174" y="156"/>
                </a:lnTo>
                <a:lnTo>
                  <a:pt x="174" y="152"/>
                </a:lnTo>
                <a:lnTo>
                  <a:pt x="174" y="152"/>
                </a:lnTo>
                <a:lnTo>
                  <a:pt x="174" y="144"/>
                </a:lnTo>
                <a:lnTo>
                  <a:pt x="174" y="144"/>
                </a:lnTo>
                <a:lnTo>
                  <a:pt x="174" y="138"/>
                </a:lnTo>
                <a:lnTo>
                  <a:pt x="174" y="138"/>
                </a:lnTo>
                <a:lnTo>
                  <a:pt x="172" y="128"/>
                </a:lnTo>
                <a:lnTo>
                  <a:pt x="172" y="128"/>
                </a:lnTo>
                <a:lnTo>
                  <a:pt x="170" y="122"/>
                </a:lnTo>
                <a:lnTo>
                  <a:pt x="170" y="122"/>
                </a:lnTo>
                <a:lnTo>
                  <a:pt x="170" y="118"/>
                </a:lnTo>
                <a:lnTo>
                  <a:pt x="170" y="118"/>
                </a:lnTo>
                <a:lnTo>
                  <a:pt x="170" y="114"/>
                </a:lnTo>
                <a:lnTo>
                  <a:pt x="170" y="114"/>
                </a:lnTo>
                <a:lnTo>
                  <a:pt x="168" y="112"/>
                </a:lnTo>
                <a:lnTo>
                  <a:pt x="168" y="112"/>
                </a:lnTo>
                <a:lnTo>
                  <a:pt x="168" y="110"/>
                </a:lnTo>
                <a:lnTo>
                  <a:pt x="168" y="110"/>
                </a:lnTo>
                <a:lnTo>
                  <a:pt x="168" y="108"/>
                </a:lnTo>
                <a:lnTo>
                  <a:pt x="168" y="108"/>
                </a:lnTo>
                <a:lnTo>
                  <a:pt x="168" y="104"/>
                </a:lnTo>
                <a:lnTo>
                  <a:pt x="168" y="104"/>
                </a:lnTo>
                <a:lnTo>
                  <a:pt x="166" y="100"/>
                </a:lnTo>
                <a:lnTo>
                  <a:pt x="166" y="100"/>
                </a:lnTo>
                <a:lnTo>
                  <a:pt x="166" y="96"/>
                </a:lnTo>
                <a:lnTo>
                  <a:pt x="166" y="96"/>
                </a:lnTo>
                <a:lnTo>
                  <a:pt x="164" y="94"/>
                </a:lnTo>
                <a:lnTo>
                  <a:pt x="164" y="94"/>
                </a:lnTo>
                <a:lnTo>
                  <a:pt x="160" y="90"/>
                </a:lnTo>
                <a:lnTo>
                  <a:pt x="160" y="90"/>
                </a:lnTo>
                <a:lnTo>
                  <a:pt x="158" y="90"/>
                </a:lnTo>
                <a:lnTo>
                  <a:pt x="158" y="90"/>
                </a:lnTo>
                <a:lnTo>
                  <a:pt x="156" y="88"/>
                </a:lnTo>
                <a:lnTo>
                  <a:pt x="156" y="88"/>
                </a:lnTo>
                <a:lnTo>
                  <a:pt x="152" y="86"/>
                </a:lnTo>
                <a:lnTo>
                  <a:pt x="152" y="86"/>
                </a:lnTo>
                <a:lnTo>
                  <a:pt x="148" y="86"/>
                </a:lnTo>
                <a:lnTo>
                  <a:pt x="148" y="86"/>
                </a:lnTo>
                <a:lnTo>
                  <a:pt x="140" y="82"/>
                </a:lnTo>
                <a:lnTo>
                  <a:pt x="140" y="82"/>
                </a:lnTo>
                <a:lnTo>
                  <a:pt x="128" y="78"/>
                </a:lnTo>
                <a:lnTo>
                  <a:pt x="128" y="78"/>
                </a:lnTo>
                <a:lnTo>
                  <a:pt x="122" y="76"/>
                </a:lnTo>
                <a:lnTo>
                  <a:pt x="122" y="76"/>
                </a:lnTo>
                <a:lnTo>
                  <a:pt x="120" y="74"/>
                </a:lnTo>
                <a:lnTo>
                  <a:pt x="120" y="74"/>
                </a:lnTo>
                <a:lnTo>
                  <a:pt x="120" y="74"/>
                </a:lnTo>
                <a:lnTo>
                  <a:pt x="120" y="74"/>
                </a:lnTo>
                <a:lnTo>
                  <a:pt x="118" y="74"/>
                </a:lnTo>
                <a:lnTo>
                  <a:pt x="118" y="74"/>
                </a:lnTo>
                <a:lnTo>
                  <a:pt x="118" y="72"/>
                </a:lnTo>
                <a:lnTo>
                  <a:pt x="118" y="72"/>
                </a:lnTo>
                <a:lnTo>
                  <a:pt x="114" y="70"/>
                </a:lnTo>
                <a:lnTo>
                  <a:pt x="114" y="70"/>
                </a:lnTo>
                <a:lnTo>
                  <a:pt x="112" y="68"/>
                </a:lnTo>
                <a:lnTo>
                  <a:pt x="112" y="68"/>
                </a:lnTo>
                <a:lnTo>
                  <a:pt x="110" y="66"/>
                </a:lnTo>
                <a:lnTo>
                  <a:pt x="110" y="66"/>
                </a:lnTo>
                <a:lnTo>
                  <a:pt x="108" y="66"/>
                </a:lnTo>
                <a:lnTo>
                  <a:pt x="108" y="66"/>
                </a:lnTo>
                <a:lnTo>
                  <a:pt x="106" y="66"/>
                </a:lnTo>
                <a:lnTo>
                  <a:pt x="106" y="66"/>
                </a:lnTo>
                <a:lnTo>
                  <a:pt x="104" y="62"/>
                </a:lnTo>
                <a:lnTo>
                  <a:pt x="104" y="62"/>
                </a:lnTo>
                <a:lnTo>
                  <a:pt x="104" y="60"/>
                </a:lnTo>
                <a:lnTo>
                  <a:pt x="104" y="60"/>
                </a:lnTo>
                <a:lnTo>
                  <a:pt x="102" y="60"/>
                </a:lnTo>
                <a:lnTo>
                  <a:pt x="102" y="60"/>
                </a:lnTo>
                <a:lnTo>
                  <a:pt x="102" y="58"/>
                </a:lnTo>
                <a:lnTo>
                  <a:pt x="102" y="58"/>
                </a:lnTo>
                <a:lnTo>
                  <a:pt x="102" y="50"/>
                </a:lnTo>
                <a:lnTo>
                  <a:pt x="102" y="50"/>
                </a:lnTo>
                <a:lnTo>
                  <a:pt x="102" y="50"/>
                </a:lnTo>
                <a:lnTo>
                  <a:pt x="102" y="50"/>
                </a:lnTo>
                <a:lnTo>
                  <a:pt x="104" y="48"/>
                </a:lnTo>
                <a:lnTo>
                  <a:pt x="104" y="48"/>
                </a:lnTo>
                <a:lnTo>
                  <a:pt x="106" y="46"/>
                </a:lnTo>
                <a:lnTo>
                  <a:pt x="106" y="46"/>
                </a:lnTo>
                <a:lnTo>
                  <a:pt x="106" y="42"/>
                </a:lnTo>
                <a:lnTo>
                  <a:pt x="106" y="42"/>
                </a:lnTo>
                <a:lnTo>
                  <a:pt x="106" y="36"/>
                </a:lnTo>
                <a:lnTo>
                  <a:pt x="106" y="36"/>
                </a:lnTo>
                <a:lnTo>
                  <a:pt x="106" y="32"/>
                </a:lnTo>
                <a:lnTo>
                  <a:pt x="106" y="32"/>
                </a:lnTo>
                <a:lnTo>
                  <a:pt x="106" y="30"/>
                </a:lnTo>
                <a:lnTo>
                  <a:pt x="106" y="30"/>
                </a:lnTo>
                <a:lnTo>
                  <a:pt x="104" y="30"/>
                </a:lnTo>
                <a:lnTo>
                  <a:pt x="104" y="30"/>
                </a:lnTo>
                <a:lnTo>
                  <a:pt x="102" y="28"/>
                </a:lnTo>
                <a:lnTo>
                  <a:pt x="102" y="28"/>
                </a:lnTo>
                <a:lnTo>
                  <a:pt x="102" y="20"/>
                </a:lnTo>
                <a:lnTo>
                  <a:pt x="102" y="20"/>
                </a:lnTo>
                <a:lnTo>
                  <a:pt x="98" y="12"/>
                </a:lnTo>
                <a:lnTo>
                  <a:pt x="94" y="8"/>
                </a:lnTo>
                <a:lnTo>
                  <a:pt x="86" y="2"/>
                </a:lnTo>
                <a:lnTo>
                  <a:pt x="86" y="2"/>
                </a:lnTo>
                <a:lnTo>
                  <a:pt x="80" y="0"/>
                </a:lnTo>
                <a:lnTo>
                  <a:pt x="74" y="0"/>
                </a:lnTo>
                <a:lnTo>
                  <a:pt x="66" y="4"/>
                </a:lnTo>
                <a:lnTo>
                  <a:pt x="66" y="4"/>
                </a:lnTo>
                <a:lnTo>
                  <a:pt x="58" y="8"/>
                </a:lnTo>
                <a:lnTo>
                  <a:pt x="54" y="12"/>
                </a:lnTo>
                <a:lnTo>
                  <a:pt x="50" y="16"/>
                </a:lnTo>
                <a:lnTo>
                  <a:pt x="50" y="16"/>
                </a:lnTo>
                <a:lnTo>
                  <a:pt x="50" y="22"/>
                </a:lnTo>
                <a:lnTo>
                  <a:pt x="50" y="26"/>
                </a:lnTo>
                <a:lnTo>
                  <a:pt x="52" y="34"/>
                </a:lnTo>
                <a:lnTo>
                  <a:pt x="52" y="34"/>
                </a:lnTo>
                <a:lnTo>
                  <a:pt x="52" y="36"/>
                </a:lnTo>
                <a:lnTo>
                  <a:pt x="52" y="36"/>
                </a:lnTo>
                <a:lnTo>
                  <a:pt x="52" y="36"/>
                </a:lnTo>
                <a:lnTo>
                  <a:pt x="50" y="38"/>
                </a:lnTo>
                <a:lnTo>
                  <a:pt x="50" y="38"/>
                </a:lnTo>
                <a:lnTo>
                  <a:pt x="50" y="40"/>
                </a:lnTo>
                <a:lnTo>
                  <a:pt x="50" y="40"/>
                </a:lnTo>
                <a:lnTo>
                  <a:pt x="52" y="46"/>
                </a:lnTo>
                <a:lnTo>
                  <a:pt x="52" y="46"/>
                </a:lnTo>
                <a:lnTo>
                  <a:pt x="52" y="50"/>
                </a:lnTo>
                <a:lnTo>
                  <a:pt x="52" y="50"/>
                </a:lnTo>
                <a:lnTo>
                  <a:pt x="54" y="52"/>
                </a:lnTo>
                <a:lnTo>
                  <a:pt x="54" y="52"/>
                </a:lnTo>
                <a:lnTo>
                  <a:pt x="56" y="54"/>
                </a:lnTo>
                <a:lnTo>
                  <a:pt x="56" y="54"/>
                </a:lnTo>
                <a:lnTo>
                  <a:pt x="56" y="56"/>
                </a:lnTo>
                <a:lnTo>
                  <a:pt x="56" y="56"/>
                </a:lnTo>
                <a:lnTo>
                  <a:pt x="58" y="60"/>
                </a:lnTo>
                <a:lnTo>
                  <a:pt x="58" y="60"/>
                </a:lnTo>
                <a:lnTo>
                  <a:pt x="60" y="66"/>
                </a:lnTo>
                <a:lnTo>
                  <a:pt x="60" y="66"/>
                </a:lnTo>
                <a:lnTo>
                  <a:pt x="62" y="70"/>
                </a:lnTo>
                <a:lnTo>
                  <a:pt x="62" y="70"/>
                </a:lnTo>
                <a:lnTo>
                  <a:pt x="64" y="72"/>
                </a:lnTo>
                <a:lnTo>
                  <a:pt x="64" y="72"/>
                </a:lnTo>
                <a:lnTo>
                  <a:pt x="66" y="76"/>
                </a:lnTo>
                <a:lnTo>
                  <a:pt x="66" y="76"/>
                </a:lnTo>
                <a:lnTo>
                  <a:pt x="66" y="76"/>
                </a:lnTo>
                <a:lnTo>
                  <a:pt x="66" y="76"/>
                </a:lnTo>
                <a:lnTo>
                  <a:pt x="64" y="80"/>
                </a:lnTo>
                <a:lnTo>
                  <a:pt x="64" y="80"/>
                </a:lnTo>
                <a:lnTo>
                  <a:pt x="62" y="84"/>
                </a:lnTo>
                <a:lnTo>
                  <a:pt x="62" y="84"/>
                </a:lnTo>
                <a:lnTo>
                  <a:pt x="62" y="88"/>
                </a:lnTo>
                <a:lnTo>
                  <a:pt x="62" y="88"/>
                </a:lnTo>
                <a:lnTo>
                  <a:pt x="62" y="88"/>
                </a:lnTo>
                <a:lnTo>
                  <a:pt x="62" y="88"/>
                </a:lnTo>
                <a:lnTo>
                  <a:pt x="60" y="90"/>
                </a:lnTo>
                <a:lnTo>
                  <a:pt x="60" y="90"/>
                </a:lnTo>
                <a:lnTo>
                  <a:pt x="56" y="92"/>
                </a:lnTo>
                <a:lnTo>
                  <a:pt x="56" y="92"/>
                </a:lnTo>
                <a:lnTo>
                  <a:pt x="50" y="98"/>
                </a:lnTo>
                <a:lnTo>
                  <a:pt x="50" y="98"/>
                </a:lnTo>
                <a:lnTo>
                  <a:pt x="44" y="104"/>
                </a:lnTo>
                <a:lnTo>
                  <a:pt x="44" y="104"/>
                </a:lnTo>
                <a:lnTo>
                  <a:pt x="40" y="108"/>
                </a:lnTo>
                <a:lnTo>
                  <a:pt x="40" y="108"/>
                </a:lnTo>
                <a:lnTo>
                  <a:pt x="38" y="110"/>
                </a:lnTo>
                <a:lnTo>
                  <a:pt x="38" y="110"/>
                </a:lnTo>
                <a:lnTo>
                  <a:pt x="36" y="110"/>
                </a:lnTo>
                <a:lnTo>
                  <a:pt x="36" y="110"/>
                </a:lnTo>
                <a:lnTo>
                  <a:pt x="34" y="112"/>
                </a:lnTo>
                <a:lnTo>
                  <a:pt x="34" y="112"/>
                </a:lnTo>
                <a:lnTo>
                  <a:pt x="32" y="114"/>
                </a:lnTo>
                <a:lnTo>
                  <a:pt x="32" y="114"/>
                </a:lnTo>
                <a:lnTo>
                  <a:pt x="32" y="116"/>
                </a:lnTo>
                <a:lnTo>
                  <a:pt x="32" y="116"/>
                </a:lnTo>
                <a:lnTo>
                  <a:pt x="30" y="118"/>
                </a:lnTo>
                <a:lnTo>
                  <a:pt x="30" y="118"/>
                </a:lnTo>
                <a:lnTo>
                  <a:pt x="30" y="120"/>
                </a:lnTo>
                <a:lnTo>
                  <a:pt x="30" y="120"/>
                </a:lnTo>
                <a:lnTo>
                  <a:pt x="28" y="122"/>
                </a:lnTo>
                <a:lnTo>
                  <a:pt x="28" y="122"/>
                </a:lnTo>
                <a:lnTo>
                  <a:pt x="28" y="128"/>
                </a:lnTo>
                <a:lnTo>
                  <a:pt x="28" y="128"/>
                </a:lnTo>
                <a:lnTo>
                  <a:pt x="28" y="134"/>
                </a:lnTo>
                <a:lnTo>
                  <a:pt x="28" y="134"/>
                </a:lnTo>
                <a:lnTo>
                  <a:pt x="28" y="138"/>
                </a:lnTo>
                <a:lnTo>
                  <a:pt x="28" y="138"/>
                </a:lnTo>
                <a:lnTo>
                  <a:pt x="28" y="142"/>
                </a:lnTo>
                <a:lnTo>
                  <a:pt x="28" y="142"/>
                </a:lnTo>
                <a:lnTo>
                  <a:pt x="26" y="148"/>
                </a:lnTo>
                <a:lnTo>
                  <a:pt x="26" y="148"/>
                </a:lnTo>
                <a:lnTo>
                  <a:pt x="26" y="156"/>
                </a:lnTo>
                <a:lnTo>
                  <a:pt x="26" y="156"/>
                </a:lnTo>
                <a:lnTo>
                  <a:pt x="26" y="160"/>
                </a:lnTo>
                <a:lnTo>
                  <a:pt x="26" y="160"/>
                </a:lnTo>
                <a:lnTo>
                  <a:pt x="26" y="168"/>
                </a:lnTo>
                <a:lnTo>
                  <a:pt x="26" y="168"/>
                </a:lnTo>
                <a:lnTo>
                  <a:pt x="26" y="176"/>
                </a:lnTo>
                <a:lnTo>
                  <a:pt x="26" y="176"/>
                </a:lnTo>
                <a:lnTo>
                  <a:pt x="24" y="182"/>
                </a:lnTo>
                <a:lnTo>
                  <a:pt x="24" y="182"/>
                </a:lnTo>
                <a:lnTo>
                  <a:pt x="24" y="186"/>
                </a:lnTo>
                <a:lnTo>
                  <a:pt x="24" y="186"/>
                </a:lnTo>
                <a:lnTo>
                  <a:pt x="24" y="190"/>
                </a:lnTo>
                <a:lnTo>
                  <a:pt x="24" y="190"/>
                </a:lnTo>
                <a:lnTo>
                  <a:pt x="22" y="194"/>
                </a:lnTo>
                <a:lnTo>
                  <a:pt x="22" y="194"/>
                </a:lnTo>
                <a:lnTo>
                  <a:pt x="24" y="198"/>
                </a:lnTo>
                <a:lnTo>
                  <a:pt x="24" y="198"/>
                </a:lnTo>
                <a:lnTo>
                  <a:pt x="22" y="200"/>
                </a:lnTo>
                <a:lnTo>
                  <a:pt x="22" y="200"/>
                </a:lnTo>
                <a:lnTo>
                  <a:pt x="20" y="202"/>
                </a:lnTo>
                <a:lnTo>
                  <a:pt x="20" y="202"/>
                </a:lnTo>
                <a:lnTo>
                  <a:pt x="20" y="206"/>
                </a:lnTo>
                <a:lnTo>
                  <a:pt x="20" y="206"/>
                </a:lnTo>
                <a:lnTo>
                  <a:pt x="20" y="210"/>
                </a:lnTo>
                <a:lnTo>
                  <a:pt x="20" y="210"/>
                </a:lnTo>
                <a:lnTo>
                  <a:pt x="20" y="212"/>
                </a:lnTo>
                <a:lnTo>
                  <a:pt x="20" y="212"/>
                </a:lnTo>
                <a:lnTo>
                  <a:pt x="18" y="216"/>
                </a:lnTo>
                <a:lnTo>
                  <a:pt x="18" y="216"/>
                </a:lnTo>
                <a:lnTo>
                  <a:pt x="16" y="218"/>
                </a:lnTo>
                <a:lnTo>
                  <a:pt x="16" y="218"/>
                </a:lnTo>
                <a:lnTo>
                  <a:pt x="16" y="222"/>
                </a:lnTo>
                <a:lnTo>
                  <a:pt x="16" y="222"/>
                </a:lnTo>
                <a:lnTo>
                  <a:pt x="18" y="226"/>
                </a:lnTo>
                <a:lnTo>
                  <a:pt x="18" y="226"/>
                </a:lnTo>
                <a:lnTo>
                  <a:pt x="20" y="232"/>
                </a:lnTo>
                <a:lnTo>
                  <a:pt x="20" y="232"/>
                </a:lnTo>
                <a:lnTo>
                  <a:pt x="20" y="232"/>
                </a:lnTo>
                <a:lnTo>
                  <a:pt x="20" y="232"/>
                </a:lnTo>
                <a:lnTo>
                  <a:pt x="18" y="234"/>
                </a:lnTo>
                <a:lnTo>
                  <a:pt x="18" y="234"/>
                </a:lnTo>
                <a:lnTo>
                  <a:pt x="18" y="238"/>
                </a:lnTo>
                <a:lnTo>
                  <a:pt x="18" y="238"/>
                </a:lnTo>
                <a:lnTo>
                  <a:pt x="18" y="240"/>
                </a:lnTo>
                <a:lnTo>
                  <a:pt x="18" y="240"/>
                </a:lnTo>
                <a:lnTo>
                  <a:pt x="18" y="242"/>
                </a:lnTo>
                <a:lnTo>
                  <a:pt x="18" y="242"/>
                </a:lnTo>
                <a:lnTo>
                  <a:pt x="18" y="242"/>
                </a:lnTo>
                <a:lnTo>
                  <a:pt x="18" y="242"/>
                </a:lnTo>
                <a:lnTo>
                  <a:pt x="16" y="244"/>
                </a:lnTo>
                <a:lnTo>
                  <a:pt x="16" y="244"/>
                </a:lnTo>
                <a:lnTo>
                  <a:pt x="14" y="250"/>
                </a:lnTo>
                <a:lnTo>
                  <a:pt x="14" y="250"/>
                </a:lnTo>
                <a:lnTo>
                  <a:pt x="10" y="256"/>
                </a:lnTo>
                <a:lnTo>
                  <a:pt x="10" y="256"/>
                </a:lnTo>
                <a:lnTo>
                  <a:pt x="4" y="264"/>
                </a:lnTo>
                <a:lnTo>
                  <a:pt x="4" y="264"/>
                </a:lnTo>
                <a:lnTo>
                  <a:pt x="2" y="272"/>
                </a:lnTo>
                <a:lnTo>
                  <a:pt x="2" y="272"/>
                </a:lnTo>
                <a:lnTo>
                  <a:pt x="0" y="276"/>
                </a:lnTo>
                <a:lnTo>
                  <a:pt x="0" y="276"/>
                </a:lnTo>
                <a:lnTo>
                  <a:pt x="2" y="282"/>
                </a:lnTo>
                <a:lnTo>
                  <a:pt x="2" y="282"/>
                </a:lnTo>
                <a:lnTo>
                  <a:pt x="2" y="286"/>
                </a:lnTo>
                <a:lnTo>
                  <a:pt x="2" y="286"/>
                </a:lnTo>
                <a:lnTo>
                  <a:pt x="0" y="286"/>
                </a:lnTo>
                <a:lnTo>
                  <a:pt x="0" y="286"/>
                </a:lnTo>
                <a:lnTo>
                  <a:pt x="2" y="288"/>
                </a:lnTo>
                <a:lnTo>
                  <a:pt x="2" y="288"/>
                </a:lnTo>
                <a:lnTo>
                  <a:pt x="4" y="290"/>
                </a:lnTo>
                <a:lnTo>
                  <a:pt x="4" y="290"/>
                </a:lnTo>
                <a:lnTo>
                  <a:pt x="6" y="290"/>
                </a:lnTo>
                <a:lnTo>
                  <a:pt x="6" y="290"/>
                </a:lnTo>
                <a:lnTo>
                  <a:pt x="12" y="288"/>
                </a:lnTo>
                <a:lnTo>
                  <a:pt x="12" y="288"/>
                </a:lnTo>
                <a:lnTo>
                  <a:pt x="16" y="286"/>
                </a:lnTo>
                <a:lnTo>
                  <a:pt x="16" y="286"/>
                </a:lnTo>
                <a:lnTo>
                  <a:pt x="18" y="286"/>
                </a:lnTo>
                <a:lnTo>
                  <a:pt x="18" y="286"/>
                </a:lnTo>
                <a:lnTo>
                  <a:pt x="18" y="288"/>
                </a:lnTo>
                <a:lnTo>
                  <a:pt x="18" y="288"/>
                </a:lnTo>
                <a:lnTo>
                  <a:pt x="18" y="294"/>
                </a:lnTo>
                <a:lnTo>
                  <a:pt x="18" y="294"/>
                </a:lnTo>
                <a:lnTo>
                  <a:pt x="18" y="296"/>
                </a:lnTo>
                <a:lnTo>
                  <a:pt x="18" y="296"/>
                </a:lnTo>
                <a:lnTo>
                  <a:pt x="18" y="300"/>
                </a:lnTo>
                <a:lnTo>
                  <a:pt x="18" y="300"/>
                </a:lnTo>
                <a:lnTo>
                  <a:pt x="20" y="306"/>
                </a:lnTo>
                <a:lnTo>
                  <a:pt x="20" y="306"/>
                </a:lnTo>
                <a:lnTo>
                  <a:pt x="22" y="320"/>
                </a:lnTo>
                <a:lnTo>
                  <a:pt x="22" y="320"/>
                </a:lnTo>
                <a:lnTo>
                  <a:pt x="24" y="334"/>
                </a:lnTo>
                <a:lnTo>
                  <a:pt x="24" y="334"/>
                </a:lnTo>
                <a:lnTo>
                  <a:pt x="26" y="354"/>
                </a:lnTo>
                <a:lnTo>
                  <a:pt x="26" y="354"/>
                </a:lnTo>
                <a:lnTo>
                  <a:pt x="28" y="366"/>
                </a:lnTo>
                <a:lnTo>
                  <a:pt x="28" y="366"/>
                </a:lnTo>
                <a:lnTo>
                  <a:pt x="30" y="388"/>
                </a:lnTo>
                <a:lnTo>
                  <a:pt x="30" y="388"/>
                </a:lnTo>
                <a:lnTo>
                  <a:pt x="34" y="410"/>
                </a:lnTo>
                <a:lnTo>
                  <a:pt x="34" y="410"/>
                </a:lnTo>
                <a:lnTo>
                  <a:pt x="36" y="424"/>
                </a:lnTo>
                <a:lnTo>
                  <a:pt x="36" y="424"/>
                </a:lnTo>
                <a:lnTo>
                  <a:pt x="38" y="436"/>
                </a:lnTo>
                <a:lnTo>
                  <a:pt x="38" y="436"/>
                </a:lnTo>
                <a:lnTo>
                  <a:pt x="40" y="446"/>
                </a:lnTo>
                <a:lnTo>
                  <a:pt x="40" y="446"/>
                </a:lnTo>
                <a:lnTo>
                  <a:pt x="42" y="456"/>
                </a:lnTo>
                <a:lnTo>
                  <a:pt x="42" y="456"/>
                </a:lnTo>
                <a:lnTo>
                  <a:pt x="46" y="464"/>
                </a:lnTo>
                <a:lnTo>
                  <a:pt x="46" y="464"/>
                </a:lnTo>
                <a:lnTo>
                  <a:pt x="48" y="470"/>
                </a:lnTo>
                <a:lnTo>
                  <a:pt x="48" y="470"/>
                </a:lnTo>
                <a:lnTo>
                  <a:pt x="48" y="474"/>
                </a:lnTo>
                <a:lnTo>
                  <a:pt x="48" y="474"/>
                </a:lnTo>
                <a:lnTo>
                  <a:pt x="50" y="484"/>
                </a:lnTo>
                <a:lnTo>
                  <a:pt x="50" y="484"/>
                </a:lnTo>
                <a:lnTo>
                  <a:pt x="50" y="494"/>
                </a:lnTo>
                <a:lnTo>
                  <a:pt x="50" y="494"/>
                </a:lnTo>
                <a:lnTo>
                  <a:pt x="52" y="502"/>
                </a:lnTo>
                <a:lnTo>
                  <a:pt x="52" y="502"/>
                </a:lnTo>
                <a:lnTo>
                  <a:pt x="54" y="510"/>
                </a:lnTo>
                <a:lnTo>
                  <a:pt x="54" y="510"/>
                </a:lnTo>
                <a:lnTo>
                  <a:pt x="56" y="516"/>
                </a:lnTo>
                <a:lnTo>
                  <a:pt x="56" y="516"/>
                </a:lnTo>
                <a:lnTo>
                  <a:pt x="58" y="520"/>
                </a:lnTo>
                <a:lnTo>
                  <a:pt x="58" y="520"/>
                </a:lnTo>
                <a:lnTo>
                  <a:pt x="62" y="524"/>
                </a:lnTo>
                <a:lnTo>
                  <a:pt x="62" y="524"/>
                </a:lnTo>
                <a:lnTo>
                  <a:pt x="62" y="526"/>
                </a:lnTo>
                <a:lnTo>
                  <a:pt x="62" y="526"/>
                </a:lnTo>
                <a:lnTo>
                  <a:pt x="62" y="528"/>
                </a:lnTo>
                <a:lnTo>
                  <a:pt x="62" y="528"/>
                </a:lnTo>
                <a:lnTo>
                  <a:pt x="62" y="530"/>
                </a:lnTo>
                <a:lnTo>
                  <a:pt x="62" y="530"/>
                </a:lnTo>
                <a:lnTo>
                  <a:pt x="62" y="532"/>
                </a:lnTo>
                <a:lnTo>
                  <a:pt x="62" y="532"/>
                </a:lnTo>
                <a:lnTo>
                  <a:pt x="64" y="538"/>
                </a:lnTo>
                <a:lnTo>
                  <a:pt x="64" y="538"/>
                </a:lnTo>
                <a:lnTo>
                  <a:pt x="64" y="538"/>
                </a:lnTo>
                <a:lnTo>
                  <a:pt x="64" y="538"/>
                </a:lnTo>
                <a:lnTo>
                  <a:pt x="64" y="540"/>
                </a:lnTo>
                <a:lnTo>
                  <a:pt x="64" y="540"/>
                </a:lnTo>
                <a:lnTo>
                  <a:pt x="64" y="540"/>
                </a:lnTo>
                <a:lnTo>
                  <a:pt x="64" y="540"/>
                </a:lnTo>
                <a:lnTo>
                  <a:pt x="62" y="542"/>
                </a:lnTo>
                <a:lnTo>
                  <a:pt x="62" y="542"/>
                </a:lnTo>
                <a:lnTo>
                  <a:pt x="60" y="542"/>
                </a:lnTo>
                <a:lnTo>
                  <a:pt x="60" y="542"/>
                </a:lnTo>
                <a:lnTo>
                  <a:pt x="60" y="544"/>
                </a:lnTo>
                <a:lnTo>
                  <a:pt x="60" y="544"/>
                </a:lnTo>
                <a:lnTo>
                  <a:pt x="60" y="544"/>
                </a:lnTo>
                <a:lnTo>
                  <a:pt x="60" y="544"/>
                </a:lnTo>
                <a:lnTo>
                  <a:pt x="58" y="546"/>
                </a:lnTo>
                <a:lnTo>
                  <a:pt x="58" y="546"/>
                </a:lnTo>
                <a:lnTo>
                  <a:pt x="54" y="546"/>
                </a:lnTo>
                <a:lnTo>
                  <a:pt x="54" y="546"/>
                </a:lnTo>
                <a:lnTo>
                  <a:pt x="50" y="546"/>
                </a:lnTo>
                <a:lnTo>
                  <a:pt x="50" y="546"/>
                </a:lnTo>
                <a:lnTo>
                  <a:pt x="48" y="546"/>
                </a:lnTo>
                <a:lnTo>
                  <a:pt x="48" y="546"/>
                </a:lnTo>
                <a:lnTo>
                  <a:pt x="46" y="546"/>
                </a:lnTo>
                <a:lnTo>
                  <a:pt x="46" y="546"/>
                </a:lnTo>
                <a:lnTo>
                  <a:pt x="42" y="546"/>
                </a:lnTo>
                <a:lnTo>
                  <a:pt x="42" y="546"/>
                </a:lnTo>
                <a:lnTo>
                  <a:pt x="38" y="548"/>
                </a:lnTo>
                <a:lnTo>
                  <a:pt x="38" y="548"/>
                </a:lnTo>
                <a:lnTo>
                  <a:pt x="32" y="548"/>
                </a:lnTo>
                <a:lnTo>
                  <a:pt x="32" y="548"/>
                </a:lnTo>
                <a:lnTo>
                  <a:pt x="30" y="552"/>
                </a:lnTo>
                <a:lnTo>
                  <a:pt x="30" y="552"/>
                </a:lnTo>
                <a:lnTo>
                  <a:pt x="30" y="554"/>
                </a:lnTo>
                <a:lnTo>
                  <a:pt x="30" y="554"/>
                </a:lnTo>
                <a:lnTo>
                  <a:pt x="30" y="556"/>
                </a:lnTo>
                <a:lnTo>
                  <a:pt x="30" y="556"/>
                </a:lnTo>
                <a:lnTo>
                  <a:pt x="30" y="556"/>
                </a:lnTo>
                <a:lnTo>
                  <a:pt x="30" y="556"/>
                </a:lnTo>
                <a:lnTo>
                  <a:pt x="30" y="556"/>
                </a:lnTo>
                <a:lnTo>
                  <a:pt x="30" y="556"/>
                </a:lnTo>
                <a:lnTo>
                  <a:pt x="28" y="556"/>
                </a:lnTo>
                <a:lnTo>
                  <a:pt x="28" y="556"/>
                </a:lnTo>
                <a:lnTo>
                  <a:pt x="28" y="558"/>
                </a:lnTo>
                <a:lnTo>
                  <a:pt x="28" y="558"/>
                </a:lnTo>
                <a:lnTo>
                  <a:pt x="28" y="560"/>
                </a:lnTo>
                <a:lnTo>
                  <a:pt x="28" y="560"/>
                </a:lnTo>
                <a:lnTo>
                  <a:pt x="30" y="560"/>
                </a:lnTo>
                <a:lnTo>
                  <a:pt x="30" y="560"/>
                </a:lnTo>
                <a:lnTo>
                  <a:pt x="32" y="560"/>
                </a:lnTo>
                <a:lnTo>
                  <a:pt x="32" y="560"/>
                </a:lnTo>
                <a:lnTo>
                  <a:pt x="36" y="562"/>
                </a:lnTo>
                <a:lnTo>
                  <a:pt x="36" y="562"/>
                </a:lnTo>
                <a:lnTo>
                  <a:pt x="40" y="564"/>
                </a:lnTo>
                <a:lnTo>
                  <a:pt x="40" y="564"/>
                </a:lnTo>
                <a:lnTo>
                  <a:pt x="48" y="564"/>
                </a:lnTo>
                <a:lnTo>
                  <a:pt x="48" y="564"/>
                </a:lnTo>
                <a:lnTo>
                  <a:pt x="48" y="564"/>
                </a:lnTo>
                <a:lnTo>
                  <a:pt x="48" y="564"/>
                </a:lnTo>
                <a:lnTo>
                  <a:pt x="54" y="566"/>
                </a:lnTo>
                <a:lnTo>
                  <a:pt x="54" y="566"/>
                </a:lnTo>
                <a:lnTo>
                  <a:pt x="64" y="564"/>
                </a:lnTo>
                <a:lnTo>
                  <a:pt x="64" y="564"/>
                </a:lnTo>
                <a:lnTo>
                  <a:pt x="70" y="564"/>
                </a:lnTo>
                <a:lnTo>
                  <a:pt x="70" y="564"/>
                </a:lnTo>
                <a:lnTo>
                  <a:pt x="76" y="562"/>
                </a:lnTo>
                <a:lnTo>
                  <a:pt x="76" y="562"/>
                </a:lnTo>
                <a:lnTo>
                  <a:pt x="80" y="560"/>
                </a:lnTo>
                <a:lnTo>
                  <a:pt x="80" y="560"/>
                </a:lnTo>
                <a:lnTo>
                  <a:pt x="84" y="558"/>
                </a:lnTo>
                <a:lnTo>
                  <a:pt x="84" y="558"/>
                </a:lnTo>
                <a:lnTo>
                  <a:pt x="84" y="556"/>
                </a:lnTo>
                <a:lnTo>
                  <a:pt x="84" y="556"/>
                </a:lnTo>
                <a:lnTo>
                  <a:pt x="86" y="556"/>
                </a:lnTo>
                <a:lnTo>
                  <a:pt x="86" y="556"/>
                </a:lnTo>
                <a:lnTo>
                  <a:pt x="86" y="556"/>
                </a:lnTo>
                <a:lnTo>
                  <a:pt x="86" y="556"/>
                </a:lnTo>
                <a:lnTo>
                  <a:pt x="92" y="558"/>
                </a:lnTo>
                <a:lnTo>
                  <a:pt x="92" y="558"/>
                </a:lnTo>
                <a:lnTo>
                  <a:pt x="94" y="560"/>
                </a:lnTo>
                <a:lnTo>
                  <a:pt x="94" y="560"/>
                </a:lnTo>
                <a:lnTo>
                  <a:pt x="94" y="560"/>
                </a:lnTo>
                <a:lnTo>
                  <a:pt x="94" y="560"/>
                </a:lnTo>
                <a:lnTo>
                  <a:pt x="100" y="560"/>
                </a:lnTo>
                <a:lnTo>
                  <a:pt x="100" y="560"/>
                </a:lnTo>
                <a:lnTo>
                  <a:pt x="108" y="560"/>
                </a:lnTo>
                <a:lnTo>
                  <a:pt x="108" y="560"/>
                </a:lnTo>
                <a:lnTo>
                  <a:pt x="114" y="560"/>
                </a:lnTo>
                <a:lnTo>
                  <a:pt x="114" y="560"/>
                </a:lnTo>
                <a:lnTo>
                  <a:pt x="114" y="558"/>
                </a:lnTo>
                <a:lnTo>
                  <a:pt x="114" y="558"/>
                </a:lnTo>
                <a:lnTo>
                  <a:pt x="118" y="558"/>
                </a:lnTo>
                <a:lnTo>
                  <a:pt x="118" y="558"/>
                </a:lnTo>
                <a:lnTo>
                  <a:pt x="118" y="556"/>
                </a:lnTo>
                <a:lnTo>
                  <a:pt x="118" y="556"/>
                </a:lnTo>
                <a:lnTo>
                  <a:pt x="120" y="556"/>
                </a:lnTo>
                <a:lnTo>
                  <a:pt x="120" y="556"/>
                </a:lnTo>
                <a:lnTo>
                  <a:pt x="120" y="556"/>
                </a:lnTo>
                <a:lnTo>
                  <a:pt x="120" y="556"/>
                </a:lnTo>
                <a:lnTo>
                  <a:pt x="122" y="558"/>
                </a:lnTo>
                <a:lnTo>
                  <a:pt x="122" y="558"/>
                </a:lnTo>
                <a:lnTo>
                  <a:pt x="122" y="558"/>
                </a:lnTo>
                <a:lnTo>
                  <a:pt x="122" y="558"/>
                </a:lnTo>
                <a:lnTo>
                  <a:pt x="122" y="558"/>
                </a:lnTo>
                <a:lnTo>
                  <a:pt x="122" y="558"/>
                </a:lnTo>
                <a:lnTo>
                  <a:pt x="120" y="562"/>
                </a:lnTo>
                <a:lnTo>
                  <a:pt x="120" y="562"/>
                </a:lnTo>
                <a:lnTo>
                  <a:pt x="120" y="562"/>
                </a:lnTo>
                <a:lnTo>
                  <a:pt x="120" y="562"/>
                </a:lnTo>
                <a:lnTo>
                  <a:pt x="120" y="562"/>
                </a:lnTo>
                <a:lnTo>
                  <a:pt x="120" y="562"/>
                </a:lnTo>
                <a:lnTo>
                  <a:pt x="120" y="564"/>
                </a:lnTo>
                <a:lnTo>
                  <a:pt x="120" y="564"/>
                </a:lnTo>
                <a:lnTo>
                  <a:pt x="118" y="564"/>
                </a:lnTo>
                <a:lnTo>
                  <a:pt x="118" y="564"/>
                </a:lnTo>
                <a:lnTo>
                  <a:pt x="116" y="568"/>
                </a:lnTo>
                <a:lnTo>
                  <a:pt x="116" y="568"/>
                </a:lnTo>
                <a:lnTo>
                  <a:pt x="114" y="570"/>
                </a:lnTo>
                <a:lnTo>
                  <a:pt x="114" y="570"/>
                </a:lnTo>
                <a:lnTo>
                  <a:pt x="112" y="572"/>
                </a:lnTo>
                <a:lnTo>
                  <a:pt x="112" y="572"/>
                </a:lnTo>
                <a:lnTo>
                  <a:pt x="112" y="572"/>
                </a:lnTo>
                <a:lnTo>
                  <a:pt x="112" y="572"/>
                </a:lnTo>
                <a:lnTo>
                  <a:pt x="110" y="576"/>
                </a:lnTo>
                <a:lnTo>
                  <a:pt x="110" y="576"/>
                </a:lnTo>
                <a:lnTo>
                  <a:pt x="108" y="580"/>
                </a:lnTo>
                <a:lnTo>
                  <a:pt x="108" y="580"/>
                </a:lnTo>
                <a:lnTo>
                  <a:pt x="108" y="580"/>
                </a:lnTo>
                <a:lnTo>
                  <a:pt x="108" y="580"/>
                </a:lnTo>
                <a:lnTo>
                  <a:pt x="108" y="580"/>
                </a:lnTo>
                <a:lnTo>
                  <a:pt x="108" y="580"/>
                </a:lnTo>
                <a:lnTo>
                  <a:pt x="106" y="580"/>
                </a:lnTo>
                <a:lnTo>
                  <a:pt x="106" y="580"/>
                </a:lnTo>
                <a:lnTo>
                  <a:pt x="106" y="580"/>
                </a:lnTo>
                <a:lnTo>
                  <a:pt x="106" y="580"/>
                </a:lnTo>
                <a:lnTo>
                  <a:pt x="104" y="584"/>
                </a:lnTo>
                <a:lnTo>
                  <a:pt x="104" y="584"/>
                </a:lnTo>
                <a:lnTo>
                  <a:pt x="106" y="584"/>
                </a:lnTo>
                <a:lnTo>
                  <a:pt x="106" y="584"/>
                </a:lnTo>
                <a:lnTo>
                  <a:pt x="110" y="586"/>
                </a:lnTo>
                <a:lnTo>
                  <a:pt x="110" y="586"/>
                </a:lnTo>
                <a:lnTo>
                  <a:pt x="114" y="586"/>
                </a:lnTo>
                <a:lnTo>
                  <a:pt x="114" y="586"/>
                </a:lnTo>
                <a:lnTo>
                  <a:pt x="124" y="588"/>
                </a:lnTo>
                <a:lnTo>
                  <a:pt x="124" y="588"/>
                </a:lnTo>
                <a:lnTo>
                  <a:pt x="142" y="588"/>
                </a:lnTo>
                <a:lnTo>
                  <a:pt x="142" y="588"/>
                </a:lnTo>
                <a:lnTo>
                  <a:pt x="152" y="586"/>
                </a:lnTo>
                <a:lnTo>
                  <a:pt x="152" y="586"/>
                </a:lnTo>
                <a:lnTo>
                  <a:pt x="154" y="584"/>
                </a:lnTo>
                <a:lnTo>
                  <a:pt x="154" y="582"/>
                </a:lnTo>
                <a:lnTo>
                  <a:pt x="154" y="582"/>
                </a:lnTo>
                <a:lnTo>
                  <a:pt x="154" y="580"/>
                </a:lnTo>
                <a:lnTo>
                  <a:pt x="154" y="580"/>
                </a:lnTo>
                <a:lnTo>
                  <a:pt x="156" y="580"/>
                </a:lnTo>
                <a:lnTo>
                  <a:pt x="156" y="580"/>
                </a:lnTo>
                <a:lnTo>
                  <a:pt x="158" y="578"/>
                </a:lnTo>
                <a:lnTo>
                  <a:pt x="158" y="578"/>
                </a:lnTo>
                <a:lnTo>
                  <a:pt x="160" y="576"/>
                </a:lnTo>
                <a:lnTo>
                  <a:pt x="160" y="576"/>
                </a:lnTo>
                <a:lnTo>
                  <a:pt x="160" y="572"/>
                </a:lnTo>
                <a:lnTo>
                  <a:pt x="160" y="572"/>
                </a:lnTo>
                <a:lnTo>
                  <a:pt x="160" y="570"/>
                </a:lnTo>
                <a:lnTo>
                  <a:pt x="160" y="570"/>
                </a:lnTo>
                <a:lnTo>
                  <a:pt x="160" y="564"/>
                </a:lnTo>
                <a:lnTo>
                  <a:pt x="160" y="564"/>
                </a:lnTo>
                <a:lnTo>
                  <a:pt x="160" y="562"/>
                </a:lnTo>
                <a:lnTo>
                  <a:pt x="160" y="562"/>
                </a:lnTo>
                <a:lnTo>
                  <a:pt x="160" y="560"/>
                </a:lnTo>
                <a:lnTo>
                  <a:pt x="160" y="560"/>
                </a:lnTo>
                <a:lnTo>
                  <a:pt x="160" y="560"/>
                </a:lnTo>
                <a:lnTo>
                  <a:pt x="160" y="560"/>
                </a:lnTo>
                <a:lnTo>
                  <a:pt x="162" y="560"/>
                </a:lnTo>
                <a:lnTo>
                  <a:pt x="162" y="560"/>
                </a:lnTo>
                <a:lnTo>
                  <a:pt x="162" y="558"/>
                </a:lnTo>
                <a:lnTo>
                  <a:pt x="162" y="558"/>
                </a:lnTo>
                <a:lnTo>
                  <a:pt x="162" y="556"/>
                </a:lnTo>
                <a:lnTo>
                  <a:pt x="162" y="556"/>
                </a:lnTo>
                <a:lnTo>
                  <a:pt x="162" y="552"/>
                </a:lnTo>
                <a:lnTo>
                  <a:pt x="162" y="552"/>
                </a:lnTo>
                <a:lnTo>
                  <a:pt x="162" y="548"/>
                </a:lnTo>
                <a:lnTo>
                  <a:pt x="162" y="548"/>
                </a:lnTo>
                <a:lnTo>
                  <a:pt x="160" y="546"/>
                </a:lnTo>
                <a:lnTo>
                  <a:pt x="160" y="546"/>
                </a:lnTo>
                <a:lnTo>
                  <a:pt x="160" y="546"/>
                </a:lnTo>
                <a:lnTo>
                  <a:pt x="160" y="546"/>
                </a:lnTo>
                <a:lnTo>
                  <a:pt x="160" y="540"/>
                </a:lnTo>
                <a:lnTo>
                  <a:pt x="160" y="540"/>
                </a:lnTo>
                <a:lnTo>
                  <a:pt x="156" y="530"/>
                </a:lnTo>
                <a:lnTo>
                  <a:pt x="156" y="530"/>
                </a:lnTo>
                <a:lnTo>
                  <a:pt x="156" y="526"/>
                </a:lnTo>
                <a:lnTo>
                  <a:pt x="156" y="526"/>
                </a:lnTo>
                <a:lnTo>
                  <a:pt x="154" y="518"/>
                </a:lnTo>
                <a:lnTo>
                  <a:pt x="154" y="518"/>
                </a:lnTo>
                <a:lnTo>
                  <a:pt x="154" y="512"/>
                </a:lnTo>
                <a:lnTo>
                  <a:pt x="154" y="512"/>
                </a:lnTo>
                <a:lnTo>
                  <a:pt x="154" y="500"/>
                </a:lnTo>
                <a:lnTo>
                  <a:pt x="154" y="500"/>
                </a:lnTo>
                <a:lnTo>
                  <a:pt x="154" y="490"/>
                </a:lnTo>
                <a:lnTo>
                  <a:pt x="154" y="490"/>
                </a:lnTo>
                <a:lnTo>
                  <a:pt x="154" y="484"/>
                </a:lnTo>
                <a:lnTo>
                  <a:pt x="154" y="484"/>
                </a:lnTo>
                <a:lnTo>
                  <a:pt x="154" y="478"/>
                </a:lnTo>
                <a:lnTo>
                  <a:pt x="154" y="478"/>
                </a:lnTo>
                <a:lnTo>
                  <a:pt x="154" y="470"/>
                </a:lnTo>
                <a:lnTo>
                  <a:pt x="154" y="470"/>
                </a:lnTo>
                <a:lnTo>
                  <a:pt x="154" y="466"/>
                </a:lnTo>
                <a:lnTo>
                  <a:pt x="154" y="466"/>
                </a:lnTo>
                <a:lnTo>
                  <a:pt x="152" y="460"/>
                </a:lnTo>
                <a:lnTo>
                  <a:pt x="152" y="460"/>
                </a:lnTo>
                <a:lnTo>
                  <a:pt x="152" y="448"/>
                </a:lnTo>
                <a:lnTo>
                  <a:pt x="152" y="448"/>
                </a:lnTo>
                <a:lnTo>
                  <a:pt x="150" y="438"/>
                </a:lnTo>
                <a:lnTo>
                  <a:pt x="150" y="438"/>
                </a:lnTo>
                <a:lnTo>
                  <a:pt x="148" y="426"/>
                </a:lnTo>
                <a:lnTo>
                  <a:pt x="148" y="426"/>
                </a:lnTo>
                <a:lnTo>
                  <a:pt x="146" y="410"/>
                </a:lnTo>
                <a:lnTo>
                  <a:pt x="146" y="410"/>
                </a:lnTo>
                <a:lnTo>
                  <a:pt x="146" y="394"/>
                </a:lnTo>
                <a:lnTo>
                  <a:pt x="146" y="394"/>
                </a:lnTo>
                <a:lnTo>
                  <a:pt x="144" y="376"/>
                </a:lnTo>
                <a:lnTo>
                  <a:pt x="144" y="376"/>
                </a:lnTo>
                <a:lnTo>
                  <a:pt x="144" y="358"/>
                </a:lnTo>
                <a:lnTo>
                  <a:pt x="144" y="358"/>
                </a:lnTo>
                <a:lnTo>
                  <a:pt x="144" y="346"/>
                </a:lnTo>
                <a:lnTo>
                  <a:pt x="144" y="346"/>
                </a:lnTo>
                <a:lnTo>
                  <a:pt x="144" y="336"/>
                </a:lnTo>
                <a:lnTo>
                  <a:pt x="144" y="336"/>
                </a:lnTo>
                <a:lnTo>
                  <a:pt x="144" y="328"/>
                </a:lnTo>
                <a:lnTo>
                  <a:pt x="144" y="328"/>
                </a:lnTo>
                <a:lnTo>
                  <a:pt x="142" y="318"/>
                </a:lnTo>
                <a:lnTo>
                  <a:pt x="142" y="318"/>
                </a:lnTo>
                <a:lnTo>
                  <a:pt x="142" y="308"/>
                </a:lnTo>
                <a:lnTo>
                  <a:pt x="142" y="308"/>
                </a:lnTo>
                <a:lnTo>
                  <a:pt x="140" y="298"/>
                </a:lnTo>
                <a:lnTo>
                  <a:pt x="140" y="298"/>
                </a:lnTo>
                <a:lnTo>
                  <a:pt x="140" y="294"/>
                </a:lnTo>
                <a:lnTo>
                  <a:pt x="140" y="294"/>
                </a:lnTo>
                <a:lnTo>
                  <a:pt x="140" y="288"/>
                </a:lnTo>
                <a:lnTo>
                  <a:pt x="140" y="288"/>
                </a:lnTo>
                <a:lnTo>
                  <a:pt x="140" y="286"/>
                </a:lnTo>
                <a:lnTo>
                  <a:pt x="140" y="286"/>
                </a:lnTo>
                <a:lnTo>
                  <a:pt x="142" y="286"/>
                </a:lnTo>
                <a:lnTo>
                  <a:pt x="142" y="286"/>
                </a:lnTo>
                <a:lnTo>
                  <a:pt x="142" y="286"/>
                </a:lnTo>
                <a:lnTo>
                  <a:pt x="142" y="286"/>
                </a:lnTo>
                <a:lnTo>
                  <a:pt x="146" y="282"/>
                </a:lnTo>
                <a:lnTo>
                  <a:pt x="146" y="282"/>
                </a:lnTo>
                <a:lnTo>
                  <a:pt x="146" y="280"/>
                </a:lnTo>
                <a:lnTo>
                  <a:pt x="146" y="280"/>
                </a:lnTo>
                <a:lnTo>
                  <a:pt x="150" y="278"/>
                </a:lnTo>
                <a:lnTo>
                  <a:pt x="150" y="278"/>
                </a:lnTo>
                <a:lnTo>
                  <a:pt x="152" y="274"/>
                </a:lnTo>
                <a:lnTo>
                  <a:pt x="152" y="274"/>
                </a:lnTo>
                <a:lnTo>
                  <a:pt x="154" y="272"/>
                </a:lnTo>
                <a:lnTo>
                  <a:pt x="154" y="272"/>
                </a:lnTo>
                <a:lnTo>
                  <a:pt x="158" y="270"/>
                </a:lnTo>
                <a:lnTo>
                  <a:pt x="158" y="270"/>
                </a:lnTo>
                <a:lnTo>
                  <a:pt x="158" y="268"/>
                </a:lnTo>
                <a:lnTo>
                  <a:pt x="158" y="268"/>
                </a:lnTo>
                <a:lnTo>
                  <a:pt x="160" y="266"/>
                </a:lnTo>
                <a:lnTo>
                  <a:pt x="160" y="266"/>
                </a:lnTo>
                <a:lnTo>
                  <a:pt x="160" y="264"/>
                </a:lnTo>
                <a:lnTo>
                  <a:pt x="160" y="264"/>
                </a:lnTo>
                <a:lnTo>
                  <a:pt x="162" y="262"/>
                </a:lnTo>
                <a:lnTo>
                  <a:pt x="162" y="262"/>
                </a:lnTo>
                <a:lnTo>
                  <a:pt x="162" y="258"/>
                </a:lnTo>
                <a:lnTo>
                  <a:pt x="162" y="258"/>
                </a:lnTo>
                <a:lnTo>
                  <a:pt x="162" y="258"/>
                </a:lnTo>
                <a:lnTo>
                  <a:pt x="162" y="258"/>
                </a:lnTo>
                <a:lnTo>
                  <a:pt x="162" y="258"/>
                </a:lnTo>
                <a:lnTo>
                  <a:pt x="162" y="258"/>
                </a:lnTo>
                <a:lnTo>
                  <a:pt x="162" y="256"/>
                </a:lnTo>
                <a:lnTo>
                  <a:pt x="162" y="256"/>
                </a:lnTo>
                <a:lnTo>
                  <a:pt x="162" y="254"/>
                </a:lnTo>
                <a:lnTo>
                  <a:pt x="162" y="254"/>
                </a:lnTo>
                <a:lnTo>
                  <a:pt x="164" y="250"/>
                </a:lnTo>
                <a:lnTo>
                  <a:pt x="164" y="250"/>
                </a:lnTo>
                <a:lnTo>
                  <a:pt x="166" y="246"/>
                </a:lnTo>
                <a:lnTo>
                  <a:pt x="166" y="246"/>
                </a:lnTo>
                <a:lnTo>
                  <a:pt x="168" y="240"/>
                </a:lnTo>
                <a:lnTo>
                  <a:pt x="168" y="240"/>
                </a:lnTo>
                <a:lnTo>
                  <a:pt x="166" y="232"/>
                </a:lnTo>
                <a:lnTo>
                  <a:pt x="166" y="232"/>
                </a:lnTo>
                <a:lnTo>
                  <a:pt x="166" y="228"/>
                </a:lnTo>
                <a:lnTo>
                  <a:pt x="168" y="226"/>
                </a:lnTo>
                <a:lnTo>
                  <a:pt x="168" y="226"/>
                </a:lnTo>
                <a:lnTo>
                  <a:pt x="172" y="220"/>
                </a:lnTo>
                <a:lnTo>
                  <a:pt x="172" y="220"/>
                </a:lnTo>
                <a:lnTo>
                  <a:pt x="174" y="216"/>
                </a:lnTo>
                <a:lnTo>
                  <a:pt x="174" y="216"/>
                </a:lnTo>
                <a:lnTo>
                  <a:pt x="176" y="208"/>
                </a:lnTo>
                <a:lnTo>
                  <a:pt x="176" y="208"/>
                </a:lnTo>
                <a:lnTo>
                  <a:pt x="180" y="196"/>
                </a:lnTo>
                <a:lnTo>
                  <a:pt x="180" y="196"/>
                </a:lnTo>
                <a:lnTo>
                  <a:pt x="180" y="190"/>
                </a:lnTo>
                <a:lnTo>
                  <a:pt x="180" y="190"/>
                </a:lnTo>
                <a:close/>
                <a:moveTo>
                  <a:pt x="106" y="488"/>
                </a:moveTo>
                <a:lnTo>
                  <a:pt x="106" y="488"/>
                </a:lnTo>
                <a:lnTo>
                  <a:pt x="104" y="486"/>
                </a:lnTo>
                <a:lnTo>
                  <a:pt x="104" y="486"/>
                </a:lnTo>
                <a:lnTo>
                  <a:pt x="104" y="480"/>
                </a:lnTo>
                <a:lnTo>
                  <a:pt x="104" y="480"/>
                </a:lnTo>
                <a:lnTo>
                  <a:pt x="106" y="470"/>
                </a:lnTo>
                <a:lnTo>
                  <a:pt x="106" y="470"/>
                </a:lnTo>
                <a:lnTo>
                  <a:pt x="106" y="458"/>
                </a:lnTo>
                <a:lnTo>
                  <a:pt x="106" y="458"/>
                </a:lnTo>
                <a:lnTo>
                  <a:pt x="104" y="444"/>
                </a:lnTo>
                <a:lnTo>
                  <a:pt x="104" y="444"/>
                </a:lnTo>
                <a:lnTo>
                  <a:pt x="102" y="436"/>
                </a:lnTo>
                <a:lnTo>
                  <a:pt x="102" y="436"/>
                </a:lnTo>
                <a:lnTo>
                  <a:pt x="102" y="430"/>
                </a:lnTo>
                <a:lnTo>
                  <a:pt x="102" y="430"/>
                </a:lnTo>
                <a:lnTo>
                  <a:pt x="98" y="420"/>
                </a:lnTo>
                <a:lnTo>
                  <a:pt x="98" y="420"/>
                </a:lnTo>
                <a:lnTo>
                  <a:pt x="98" y="418"/>
                </a:lnTo>
                <a:lnTo>
                  <a:pt x="98" y="418"/>
                </a:lnTo>
                <a:lnTo>
                  <a:pt x="98" y="414"/>
                </a:lnTo>
                <a:lnTo>
                  <a:pt x="98" y="414"/>
                </a:lnTo>
                <a:lnTo>
                  <a:pt x="100" y="406"/>
                </a:lnTo>
                <a:lnTo>
                  <a:pt x="100" y="406"/>
                </a:lnTo>
                <a:lnTo>
                  <a:pt x="100" y="406"/>
                </a:lnTo>
                <a:lnTo>
                  <a:pt x="100" y="406"/>
                </a:lnTo>
                <a:lnTo>
                  <a:pt x="100" y="408"/>
                </a:lnTo>
                <a:lnTo>
                  <a:pt x="100" y="408"/>
                </a:lnTo>
                <a:lnTo>
                  <a:pt x="102" y="412"/>
                </a:lnTo>
                <a:lnTo>
                  <a:pt x="102" y="412"/>
                </a:lnTo>
                <a:lnTo>
                  <a:pt x="102" y="414"/>
                </a:lnTo>
                <a:lnTo>
                  <a:pt x="102" y="414"/>
                </a:lnTo>
                <a:lnTo>
                  <a:pt x="102" y="418"/>
                </a:lnTo>
                <a:lnTo>
                  <a:pt x="102" y="418"/>
                </a:lnTo>
                <a:lnTo>
                  <a:pt x="104" y="424"/>
                </a:lnTo>
                <a:lnTo>
                  <a:pt x="104" y="424"/>
                </a:lnTo>
                <a:lnTo>
                  <a:pt x="104" y="430"/>
                </a:lnTo>
                <a:lnTo>
                  <a:pt x="104" y="430"/>
                </a:lnTo>
                <a:lnTo>
                  <a:pt x="106" y="438"/>
                </a:lnTo>
                <a:lnTo>
                  <a:pt x="106" y="438"/>
                </a:lnTo>
                <a:lnTo>
                  <a:pt x="106" y="448"/>
                </a:lnTo>
                <a:lnTo>
                  <a:pt x="106" y="448"/>
                </a:lnTo>
                <a:lnTo>
                  <a:pt x="108" y="456"/>
                </a:lnTo>
                <a:lnTo>
                  <a:pt x="108" y="456"/>
                </a:lnTo>
                <a:lnTo>
                  <a:pt x="110" y="460"/>
                </a:lnTo>
                <a:lnTo>
                  <a:pt x="110" y="460"/>
                </a:lnTo>
                <a:lnTo>
                  <a:pt x="110" y="470"/>
                </a:lnTo>
                <a:lnTo>
                  <a:pt x="110" y="470"/>
                </a:lnTo>
                <a:lnTo>
                  <a:pt x="110" y="484"/>
                </a:lnTo>
                <a:lnTo>
                  <a:pt x="110" y="484"/>
                </a:lnTo>
                <a:lnTo>
                  <a:pt x="112" y="494"/>
                </a:lnTo>
                <a:lnTo>
                  <a:pt x="112" y="494"/>
                </a:lnTo>
                <a:lnTo>
                  <a:pt x="112" y="500"/>
                </a:lnTo>
                <a:lnTo>
                  <a:pt x="112" y="500"/>
                </a:lnTo>
                <a:lnTo>
                  <a:pt x="110" y="500"/>
                </a:lnTo>
                <a:lnTo>
                  <a:pt x="110" y="500"/>
                </a:lnTo>
                <a:lnTo>
                  <a:pt x="110" y="498"/>
                </a:lnTo>
                <a:lnTo>
                  <a:pt x="110" y="498"/>
                </a:lnTo>
                <a:lnTo>
                  <a:pt x="108" y="494"/>
                </a:lnTo>
                <a:lnTo>
                  <a:pt x="108" y="494"/>
                </a:lnTo>
                <a:lnTo>
                  <a:pt x="106" y="488"/>
                </a:lnTo>
                <a:lnTo>
                  <a:pt x="106" y="488"/>
                </a:lnTo>
                <a:close/>
                <a:moveTo>
                  <a:pt x="112" y="516"/>
                </a:moveTo>
                <a:lnTo>
                  <a:pt x="112" y="516"/>
                </a:lnTo>
                <a:lnTo>
                  <a:pt x="110" y="514"/>
                </a:lnTo>
                <a:lnTo>
                  <a:pt x="110" y="514"/>
                </a:lnTo>
                <a:lnTo>
                  <a:pt x="110" y="514"/>
                </a:lnTo>
                <a:lnTo>
                  <a:pt x="110" y="514"/>
                </a:lnTo>
                <a:lnTo>
                  <a:pt x="110" y="512"/>
                </a:lnTo>
                <a:lnTo>
                  <a:pt x="110" y="512"/>
                </a:lnTo>
                <a:lnTo>
                  <a:pt x="110" y="508"/>
                </a:lnTo>
                <a:lnTo>
                  <a:pt x="110" y="508"/>
                </a:lnTo>
                <a:lnTo>
                  <a:pt x="112" y="508"/>
                </a:lnTo>
                <a:lnTo>
                  <a:pt x="112" y="508"/>
                </a:lnTo>
                <a:lnTo>
                  <a:pt x="112" y="508"/>
                </a:lnTo>
                <a:lnTo>
                  <a:pt x="112" y="514"/>
                </a:lnTo>
                <a:lnTo>
                  <a:pt x="112" y="514"/>
                </a:lnTo>
                <a:lnTo>
                  <a:pt x="112" y="516"/>
                </a:lnTo>
                <a:lnTo>
                  <a:pt x="112" y="516"/>
                </a:lnTo>
                <a:lnTo>
                  <a:pt x="112" y="516"/>
                </a:lnTo>
                <a:lnTo>
                  <a:pt x="112" y="516"/>
                </a:lnTo>
                <a:close/>
                <a:moveTo>
                  <a:pt x="120" y="544"/>
                </a:moveTo>
                <a:lnTo>
                  <a:pt x="120" y="544"/>
                </a:lnTo>
                <a:lnTo>
                  <a:pt x="120" y="546"/>
                </a:lnTo>
                <a:lnTo>
                  <a:pt x="120" y="546"/>
                </a:lnTo>
                <a:lnTo>
                  <a:pt x="120" y="552"/>
                </a:lnTo>
                <a:lnTo>
                  <a:pt x="120" y="552"/>
                </a:lnTo>
                <a:lnTo>
                  <a:pt x="118" y="554"/>
                </a:lnTo>
                <a:lnTo>
                  <a:pt x="118" y="554"/>
                </a:lnTo>
                <a:lnTo>
                  <a:pt x="118" y="552"/>
                </a:lnTo>
                <a:lnTo>
                  <a:pt x="118" y="552"/>
                </a:lnTo>
                <a:lnTo>
                  <a:pt x="118" y="546"/>
                </a:lnTo>
                <a:lnTo>
                  <a:pt x="118" y="546"/>
                </a:lnTo>
                <a:lnTo>
                  <a:pt x="118" y="544"/>
                </a:lnTo>
                <a:lnTo>
                  <a:pt x="118" y="544"/>
                </a:lnTo>
                <a:lnTo>
                  <a:pt x="116" y="544"/>
                </a:lnTo>
                <a:lnTo>
                  <a:pt x="116" y="544"/>
                </a:lnTo>
                <a:lnTo>
                  <a:pt x="116" y="544"/>
                </a:lnTo>
                <a:lnTo>
                  <a:pt x="116" y="544"/>
                </a:lnTo>
                <a:lnTo>
                  <a:pt x="116" y="542"/>
                </a:lnTo>
                <a:lnTo>
                  <a:pt x="116" y="542"/>
                </a:lnTo>
                <a:lnTo>
                  <a:pt x="118" y="542"/>
                </a:lnTo>
                <a:lnTo>
                  <a:pt x="118" y="542"/>
                </a:lnTo>
                <a:lnTo>
                  <a:pt x="118" y="542"/>
                </a:lnTo>
                <a:lnTo>
                  <a:pt x="118" y="542"/>
                </a:lnTo>
                <a:lnTo>
                  <a:pt x="118" y="542"/>
                </a:lnTo>
                <a:lnTo>
                  <a:pt x="118" y="542"/>
                </a:lnTo>
                <a:lnTo>
                  <a:pt x="120" y="544"/>
                </a:lnTo>
                <a:lnTo>
                  <a:pt x="120" y="544"/>
                </a:lnTo>
                <a:lnTo>
                  <a:pt x="120" y="544"/>
                </a:lnTo>
                <a:lnTo>
                  <a:pt x="120" y="544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  <a:effectLst>
            <a:outerShdw blurRad="76200" dir="18900000" sy="23000" kx="-1200000" algn="bl" rotWithShape="0">
              <a:prstClr val="black">
                <a:alpha val="20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cxnSp>
        <p:nvCxnSpPr>
          <p:cNvPr id="94" name="Straight Connector 93"/>
          <p:cNvCxnSpPr/>
          <p:nvPr/>
        </p:nvCxnSpPr>
        <p:spPr>
          <a:xfrm>
            <a:off x="457200" y="2209800"/>
            <a:ext cx="2895600" cy="158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6" name="Straight Connector 95"/>
          <p:cNvCxnSpPr/>
          <p:nvPr/>
        </p:nvCxnSpPr>
        <p:spPr>
          <a:xfrm rot="5400000">
            <a:off x="-799306" y="3466306"/>
            <a:ext cx="2514600" cy="158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8" name="TextBox 97"/>
          <p:cNvSpPr txBox="1"/>
          <p:nvPr/>
        </p:nvSpPr>
        <p:spPr>
          <a:xfrm>
            <a:off x="533400" y="2362200"/>
            <a:ext cx="3276600" cy="267765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166688" indent="-166688">
              <a:buFont typeface="Arial" pitchFamily="34" charset="0"/>
              <a:buChar char="•"/>
            </a:pPr>
            <a:r>
              <a:rPr lang="en-US" sz="2400" dirty="0" smtClean="0"/>
              <a:t>Your text here. Your text here </a:t>
            </a:r>
          </a:p>
          <a:p>
            <a:pPr marL="166688" indent="-166688">
              <a:buFont typeface="Arial" pitchFamily="34" charset="0"/>
              <a:buChar char="•"/>
            </a:pPr>
            <a:r>
              <a:rPr lang="en-US" sz="2400" dirty="0" smtClean="0"/>
              <a:t>Your text here. Your text here</a:t>
            </a:r>
          </a:p>
          <a:p>
            <a:pPr marL="166688" indent="-166688">
              <a:buFont typeface="Arial" pitchFamily="34" charset="0"/>
              <a:buChar char="•"/>
            </a:pPr>
            <a:r>
              <a:rPr lang="en-US" sz="2400" dirty="0" smtClean="0"/>
              <a:t>Your text here. Your text here </a:t>
            </a:r>
          </a:p>
          <a:p>
            <a:pPr marL="166688" indent="-166688">
              <a:buFont typeface="Arial" pitchFamily="34" charset="0"/>
              <a:buChar char="•"/>
            </a:pPr>
            <a:endParaRPr lang="en-US" sz="2400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9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9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9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8" grpId="0" build="p"/>
    </p:bldLst>
  </p:timing>
</p:sld>
</file>

<file path=ppt/slides/slide2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" name="Rektangel 59"/>
          <p:cNvSpPr>
            <a:spLocks noChangeArrowheads="1"/>
          </p:cNvSpPr>
          <p:nvPr/>
        </p:nvSpPr>
        <p:spPr bwMode="auto">
          <a:xfrm rot="10800000">
            <a:off x="0" y="4267200"/>
            <a:ext cx="9144000" cy="1981200"/>
          </a:xfrm>
          <a:prstGeom prst="rect">
            <a:avLst/>
          </a:prstGeom>
          <a:gradFill>
            <a:gsLst>
              <a:gs pos="0">
                <a:schemeClr val="tx1">
                  <a:lumMod val="50000"/>
                  <a:lumOff val="50000"/>
                </a:schemeClr>
              </a:gs>
              <a:gs pos="35000">
                <a:schemeClr val="tx1">
                  <a:lumMod val="65000"/>
                  <a:lumOff val="35000"/>
                </a:schemeClr>
              </a:gs>
              <a:gs pos="100000">
                <a:schemeClr val="tx1">
                  <a:lumMod val="50000"/>
                  <a:lumOff val="50000"/>
                </a:schemeClr>
              </a:gs>
            </a:gsLst>
          </a:gradFill>
          <a:ln>
            <a:headEnd/>
            <a:tailEnd/>
          </a:ln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 anchor="ctr"/>
          <a:lstStyle/>
          <a:p>
            <a:pPr algn="ctr">
              <a:defRPr/>
            </a:pPr>
            <a:endParaRPr lang="da-DK" kern="0">
              <a:solidFill>
                <a:srgbClr val="FFFFFF"/>
              </a:solidFill>
              <a:latin typeface="Calibri" charset="0"/>
              <a:ea typeface="ＭＳ Ｐゴシック" charset="-128"/>
            </a:endParaRPr>
          </a:p>
        </p:txBody>
      </p:sp>
      <p:pic>
        <p:nvPicPr>
          <p:cNvPr id="93186" name="Picture 2"/>
          <p:cNvPicPr>
            <a:picLocks noChangeAspect="1" noChangeArrowheads="1"/>
          </p:cNvPicPr>
          <p:nvPr/>
        </p:nvPicPr>
        <p:blipFill>
          <a:blip r:embed="rId2" cstate="email"/>
          <a:srcRect/>
          <a:stretch>
            <a:fillRect/>
          </a:stretch>
        </p:blipFill>
        <p:spPr bwMode="auto">
          <a:xfrm>
            <a:off x="228600" y="3657599"/>
            <a:ext cx="1084863" cy="158988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reflection blurRad="6350" stA="52000" endA="300" endPos="35000" dir="5400000" sy="-100000" algn="bl" rotWithShape="0"/>
          </a:effectLst>
        </p:spPr>
      </p:pic>
      <p:pic>
        <p:nvPicPr>
          <p:cNvPr id="34" name="Picture 2"/>
          <p:cNvPicPr>
            <a:picLocks noChangeAspect="1" noChangeArrowheads="1"/>
          </p:cNvPicPr>
          <p:nvPr/>
        </p:nvPicPr>
        <p:blipFill>
          <a:blip r:embed="rId2" cstate="email"/>
          <a:srcRect/>
          <a:stretch>
            <a:fillRect/>
          </a:stretch>
        </p:blipFill>
        <p:spPr bwMode="auto">
          <a:xfrm>
            <a:off x="1645920" y="3657599"/>
            <a:ext cx="1084863" cy="158988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reflection blurRad="6350" stA="52000" endA="300" endPos="35000" dir="5400000" sy="-100000" algn="bl" rotWithShape="0"/>
          </a:effectLst>
        </p:spPr>
      </p:pic>
      <p:pic>
        <p:nvPicPr>
          <p:cNvPr id="35" name="Picture 2"/>
          <p:cNvPicPr>
            <a:picLocks noChangeAspect="1" noChangeArrowheads="1"/>
          </p:cNvPicPr>
          <p:nvPr/>
        </p:nvPicPr>
        <p:blipFill>
          <a:blip r:embed="rId2" cstate="email"/>
          <a:srcRect/>
          <a:stretch>
            <a:fillRect/>
          </a:stretch>
        </p:blipFill>
        <p:spPr bwMode="auto">
          <a:xfrm>
            <a:off x="3063240" y="3657599"/>
            <a:ext cx="1084863" cy="158988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reflection blurRad="6350" stA="52000" endA="300" endPos="35000" dir="5400000" sy="-100000" algn="bl" rotWithShape="0"/>
          </a:effectLst>
        </p:spPr>
      </p:pic>
      <p:pic>
        <p:nvPicPr>
          <p:cNvPr id="36" name="Picture 2"/>
          <p:cNvPicPr>
            <a:picLocks noChangeAspect="1" noChangeArrowheads="1"/>
          </p:cNvPicPr>
          <p:nvPr/>
        </p:nvPicPr>
        <p:blipFill>
          <a:blip r:embed="rId2" cstate="email"/>
          <a:srcRect/>
          <a:stretch>
            <a:fillRect/>
          </a:stretch>
        </p:blipFill>
        <p:spPr bwMode="auto">
          <a:xfrm>
            <a:off x="6641817" y="3657599"/>
            <a:ext cx="1084863" cy="158988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reflection blurRad="6350" stA="52000" endA="300" endPos="35000" dir="5400000" sy="-100000" algn="bl" rotWithShape="0"/>
          </a:effectLst>
        </p:spPr>
      </p:pic>
      <p:pic>
        <p:nvPicPr>
          <p:cNvPr id="37" name="Picture 2"/>
          <p:cNvPicPr>
            <a:picLocks noChangeAspect="1" noChangeArrowheads="1"/>
          </p:cNvPicPr>
          <p:nvPr/>
        </p:nvPicPr>
        <p:blipFill>
          <a:blip r:embed="rId2" cstate="email"/>
          <a:srcRect/>
          <a:stretch>
            <a:fillRect/>
          </a:stretch>
        </p:blipFill>
        <p:spPr bwMode="auto">
          <a:xfrm>
            <a:off x="8059137" y="3657599"/>
            <a:ext cx="1084863" cy="158988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reflection blurRad="6350" stA="52000" endA="300" endPos="35000" dir="5400000" sy="-100000" algn="bl" rotWithShape="0"/>
          </a:effectLst>
        </p:spPr>
      </p:pic>
      <p:sp>
        <p:nvSpPr>
          <p:cNvPr id="38" name="Title 37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Finding the best idea</a:t>
            </a:r>
            <a:endParaRPr lang="en-US" dirty="0"/>
          </a:p>
        </p:txBody>
      </p:sp>
      <p:grpSp>
        <p:nvGrpSpPr>
          <p:cNvPr id="14" name="Group 13"/>
          <p:cNvGrpSpPr/>
          <p:nvPr/>
        </p:nvGrpSpPr>
        <p:grpSpPr>
          <a:xfrm>
            <a:off x="795863" y="1537225"/>
            <a:ext cx="3684697" cy="1230077"/>
            <a:chOff x="795863" y="1537225"/>
            <a:chExt cx="3684697" cy="1230077"/>
          </a:xfrm>
        </p:grpSpPr>
        <p:sp>
          <p:nvSpPr>
            <p:cNvPr id="10" name="TextBox 9"/>
            <p:cNvSpPr txBox="1"/>
            <p:nvPr/>
          </p:nvSpPr>
          <p:spPr>
            <a:xfrm>
              <a:off x="878282" y="1566973"/>
              <a:ext cx="3602278" cy="12003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400" dirty="0" smtClean="0">
                  <a:latin typeface="Calibri" pitchFamily="34" charset="0"/>
                </a:rPr>
                <a:t>You may enter your text here. You may enter your text here. </a:t>
              </a:r>
            </a:p>
          </p:txBody>
        </p:sp>
        <p:cxnSp>
          <p:nvCxnSpPr>
            <p:cNvPr id="11" name="Straight Connector 10"/>
            <p:cNvCxnSpPr/>
            <p:nvPr/>
          </p:nvCxnSpPr>
          <p:spPr>
            <a:xfrm rot="5400000">
              <a:off x="309122" y="2023967"/>
              <a:ext cx="973484" cy="1"/>
            </a:xfrm>
            <a:prstGeom prst="line">
              <a:avLst/>
            </a:prstGeom>
            <a:ln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" name="Straight Connector 11"/>
            <p:cNvCxnSpPr/>
            <p:nvPr/>
          </p:nvCxnSpPr>
          <p:spPr>
            <a:xfrm>
              <a:off x="795863" y="1537225"/>
              <a:ext cx="2819793" cy="1588"/>
            </a:xfrm>
            <a:prstGeom prst="line">
              <a:avLst/>
            </a:prstGeom>
            <a:ln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pic>
        <p:nvPicPr>
          <p:cNvPr id="13" name="Picture 2"/>
          <p:cNvPicPr>
            <a:picLocks noChangeAspect="1" noChangeArrowheads="1"/>
          </p:cNvPicPr>
          <p:nvPr/>
        </p:nvPicPr>
        <p:blipFill>
          <a:blip r:embed="rId2" cstate="email"/>
          <a:srcRect/>
          <a:stretch>
            <a:fillRect/>
          </a:stretch>
        </p:blipFill>
        <p:spPr bwMode="auto">
          <a:xfrm>
            <a:off x="4876800" y="3505200"/>
            <a:ext cx="1084863" cy="158988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reflection blurRad="6350" stA="52000" endA="300" endPos="35000" dir="5400000" sy="-100000" algn="bl" rotWithShape="0"/>
          </a:effectLst>
        </p:spPr>
      </p:pic>
      <p:pic>
        <p:nvPicPr>
          <p:cNvPr id="93187" name="Picture 3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4480560" y="2568903"/>
            <a:ext cx="1828800" cy="267858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reflection blurRad="6350" stA="52000" endA="300" endPos="35000" dir="5400000" sy="-100000" algn="bl" rotWithShape="0"/>
          </a:effectLst>
        </p:spPr>
      </p:pic>
    </p:spTree>
    <p:extLst>
      <p:ext uri="{BB962C8B-B14F-4D97-AF65-F5344CB8AC3E}">
        <p14:creationId xmlns:p14="http://schemas.microsoft.com/office/powerpoint/2010/main" val="374547159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5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6" dur="2000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strVal val="ppt_w*0.7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" dur="2000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strVal val="ppt_h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8" dur="2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" presetID="55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1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2000" fill="hold"/>
                                        <p:tgtEl>
                                          <p:spTgt spid="9318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2000" fill="hold"/>
                                        <p:tgtEl>
                                          <p:spTgt spid="9318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2000"/>
                                        <p:tgtEl>
                                          <p:spTgt spid="931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47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32"/>
          <p:cNvGrpSpPr/>
          <p:nvPr/>
        </p:nvGrpSpPr>
        <p:grpSpPr>
          <a:xfrm>
            <a:off x="2022958" y="909935"/>
            <a:ext cx="5057775" cy="4343400"/>
            <a:chOff x="809625" y="1828800"/>
            <a:chExt cx="3714750" cy="3216275"/>
          </a:xfrm>
          <a:effectLst>
            <a:outerShdw blurRad="139700" dist="38100" dir="5400000" sx="105000" sy="105000" algn="t" rotWithShape="0">
              <a:prstClr val="black">
                <a:alpha val="40000"/>
              </a:prstClr>
            </a:outerShdw>
          </a:effectLst>
          <a:scene3d>
            <a:camera prst="perspectiveRelaxed"/>
            <a:lightRig rig="threePt" dir="t">
              <a:rot lat="0" lon="0" rev="0"/>
            </a:lightRig>
          </a:scene3d>
        </p:grpSpPr>
        <p:sp>
          <p:nvSpPr>
            <p:cNvPr id="1029" name="Freeform 5"/>
            <p:cNvSpPr>
              <a:spLocks/>
            </p:cNvSpPr>
            <p:nvPr/>
          </p:nvSpPr>
          <p:spPr bwMode="auto">
            <a:xfrm>
              <a:off x="809625" y="1838325"/>
              <a:ext cx="1076325" cy="1597025"/>
            </a:xfrm>
            <a:custGeom>
              <a:avLst/>
              <a:gdLst/>
              <a:ahLst/>
              <a:cxnLst>
                <a:cxn ang="0">
                  <a:pos x="678" y="170"/>
                </a:cxn>
                <a:cxn ang="0">
                  <a:pos x="580" y="0"/>
                </a:cxn>
                <a:cxn ang="0">
                  <a:pos x="0" y="1006"/>
                </a:cxn>
                <a:cxn ang="0">
                  <a:pos x="196" y="1006"/>
                </a:cxn>
                <a:cxn ang="0">
                  <a:pos x="678" y="170"/>
                </a:cxn>
              </a:cxnLst>
              <a:rect l="0" t="0" r="r" b="b"/>
              <a:pathLst>
                <a:path w="678" h="1006">
                  <a:moveTo>
                    <a:pt x="678" y="170"/>
                  </a:moveTo>
                  <a:lnTo>
                    <a:pt x="580" y="0"/>
                  </a:lnTo>
                  <a:lnTo>
                    <a:pt x="0" y="1006"/>
                  </a:lnTo>
                  <a:lnTo>
                    <a:pt x="196" y="1006"/>
                  </a:lnTo>
                  <a:lnTo>
                    <a:pt x="678" y="170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8">
              <a:solidFill>
                <a:srgbClr val="000000"/>
              </a:solidFill>
              <a:prstDash val="solid"/>
              <a:round/>
              <a:headEnd/>
              <a:tailEnd/>
            </a:ln>
            <a:sp3d extrusionH="254000" prstMaterial="dkEdge">
              <a:bevelT/>
              <a:extrusionClr>
                <a:schemeClr val="bg1">
                  <a:lumMod val="75000"/>
                </a:schemeClr>
              </a:extrusionClr>
            </a:sp3d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0" name="Freeform 6"/>
            <p:cNvSpPr>
              <a:spLocks/>
            </p:cNvSpPr>
            <p:nvPr/>
          </p:nvSpPr>
          <p:spPr bwMode="auto">
            <a:xfrm>
              <a:off x="3429000" y="1828800"/>
              <a:ext cx="1092200" cy="1606550"/>
            </a:xfrm>
            <a:custGeom>
              <a:avLst/>
              <a:gdLst/>
              <a:ahLst/>
              <a:cxnLst>
                <a:cxn ang="0">
                  <a:pos x="8" y="170"/>
                </a:cxn>
                <a:cxn ang="0">
                  <a:pos x="494" y="1012"/>
                </a:cxn>
                <a:cxn ang="0">
                  <a:pos x="688" y="1012"/>
                </a:cxn>
                <a:cxn ang="0">
                  <a:pos x="104" y="0"/>
                </a:cxn>
                <a:cxn ang="0">
                  <a:pos x="98" y="0"/>
                </a:cxn>
                <a:cxn ang="0">
                  <a:pos x="0" y="170"/>
                </a:cxn>
                <a:cxn ang="0">
                  <a:pos x="8" y="170"/>
                </a:cxn>
              </a:cxnLst>
              <a:rect l="0" t="0" r="r" b="b"/>
              <a:pathLst>
                <a:path w="688" h="1012">
                  <a:moveTo>
                    <a:pt x="8" y="170"/>
                  </a:moveTo>
                  <a:lnTo>
                    <a:pt x="494" y="1012"/>
                  </a:lnTo>
                  <a:lnTo>
                    <a:pt x="688" y="1012"/>
                  </a:lnTo>
                  <a:lnTo>
                    <a:pt x="104" y="0"/>
                  </a:lnTo>
                  <a:lnTo>
                    <a:pt x="98" y="0"/>
                  </a:lnTo>
                  <a:lnTo>
                    <a:pt x="0" y="170"/>
                  </a:lnTo>
                  <a:lnTo>
                    <a:pt x="8" y="170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8">
              <a:solidFill>
                <a:srgbClr val="000000"/>
              </a:solidFill>
              <a:prstDash val="solid"/>
              <a:round/>
              <a:headEnd/>
              <a:tailEnd/>
            </a:ln>
            <a:sp3d extrusionH="254000" prstMaterial="dkEdge">
              <a:bevelT/>
              <a:extrusionClr>
                <a:schemeClr val="bg1">
                  <a:lumMod val="75000"/>
                </a:schemeClr>
              </a:extrusionClr>
            </a:sp3d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1" name="Freeform 7"/>
            <p:cNvSpPr>
              <a:spLocks/>
            </p:cNvSpPr>
            <p:nvPr/>
          </p:nvSpPr>
          <p:spPr bwMode="auto">
            <a:xfrm>
              <a:off x="1730375" y="1828800"/>
              <a:ext cx="1854200" cy="279400"/>
            </a:xfrm>
            <a:custGeom>
              <a:avLst/>
              <a:gdLst/>
              <a:ahLst/>
              <a:cxnLst>
                <a:cxn ang="0">
                  <a:pos x="102" y="170"/>
                </a:cxn>
                <a:cxn ang="0">
                  <a:pos x="1070" y="170"/>
                </a:cxn>
                <a:cxn ang="0">
                  <a:pos x="1168" y="0"/>
                </a:cxn>
                <a:cxn ang="0">
                  <a:pos x="4" y="0"/>
                </a:cxn>
                <a:cxn ang="0">
                  <a:pos x="0" y="6"/>
                </a:cxn>
                <a:cxn ang="0">
                  <a:pos x="98" y="176"/>
                </a:cxn>
                <a:cxn ang="0">
                  <a:pos x="102" y="170"/>
                </a:cxn>
              </a:cxnLst>
              <a:rect l="0" t="0" r="r" b="b"/>
              <a:pathLst>
                <a:path w="1168" h="176">
                  <a:moveTo>
                    <a:pt x="102" y="170"/>
                  </a:moveTo>
                  <a:lnTo>
                    <a:pt x="1070" y="170"/>
                  </a:lnTo>
                  <a:lnTo>
                    <a:pt x="1168" y="0"/>
                  </a:lnTo>
                  <a:lnTo>
                    <a:pt x="4" y="0"/>
                  </a:lnTo>
                  <a:lnTo>
                    <a:pt x="0" y="6"/>
                  </a:lnTo>
                  <a:lnTo>
                    <a:pt x="98" y="176"/>
                  </a:lnTo>
                  <a:lnTo>
                    <a:pt x="102" y="170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8">
              <a:solidFill>
                <a:srgbClr val="000000"/>
              </a:solidFill>
              <a:prstDash val="solid"/>
              <a:round/>
              <a:headEnd/>
              <a:tailEnd/>
            </a:ln>
            <a:sp3d extrusionH="254000" prstMaterial="dkEdge">
              <a:bevelT/>
              <a:extrusionClr>
                <a:schemeClr val="bg1">
                  <a:lumMod val="75000"/>
                </a:schemeClr>
              </a:extrusionClr>
            </a:sp3d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2" name="Freeform 8"/>
            <p:cNvSpPr>
              <a:spLocks/>
            </p:cNvSpPr>
            <p:nvPr/>
          </p:nvSpPr>
          <p:spPr bwMode="auto">
            <a:xfrm>
              <a:off x="809625" y="3435350"/>
              <a:ext cx="1079500" cy="1606550"/>
            </a:xfrm>
            <a:custGeom>
              <a:avLst/>
              <a:gdLst/>
              <a:ahLst/>
              <a:cxnLst>
                <a:cxn ang="0">
                  <a:pos x="194" y="2"/>
                </a:cxn>
                <a:cxn ang="0">
                  <a:pos x="196" y="0"/>
                </a:cxn>
                <a:cxn ang="0">
                  <a:pos x="0" y="0"/>
                </a:cxn>
                <a:cxn ang="0">
                  <a:pos x="0" y="2"/>
                </a:cxn>
                <a:cxn ang="0">
                  <a:pos x="582" y="1012"/>
                </a:cxn>
                <a:cxn ang="0">
                  <a:pos x="680" y="842"/>
                </a:cxn>
                <a:cxn ang="0">
                  <a:pos x="194" y="2"/>
                </a:cxn>
              </a:cxnLst>
              <a:rect l="0" t="0" r="r" b="b"/>
              <a:pathLst>
                <a:path w="680" h="1012">
                  <a:moveTo>
                    <a:pt x="194" y="2"/>
                  </a:moveTo>
                  <a:lnTo>
                    <a:pt x="196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582" y="1012"/>
                  </a:lnTo>
                  <a:lnTo>
                    <a:pt x="680" y="842"/>
                  </a:lnTo>
                  <a:lnTo>
                    <a:pt x="194" y="2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8">
              <a:solidFill>
                <a:srgbClr val="000000"/>
              </a:solidFill>
              <a:prstDash val="solid"/>
              <a:round/>
              <a:headEnd/>
              <a:tailEnd/>
            </a:ln>
            <a:sp3d extrusionH="254000" prstMaterial="dkEdge">
              <a:bevelT/>
              <a:extrusionClr>
                <a:schemeClr val="bg1">
                  <a:lumMod val="75000"/>
                </a:schemeClr>
              </a:extrusionClr>
            </a:sp3d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3" name="Freeform 9"/>
            <p:cNvSpPr>
              <a:spLocks/>
            </p:cNvSpPr>
            <p:nvPr/>
          </p:nvSpPr>
          <p:spPr bwMode="auto">
            <a:xfrm>
              <a:off x="3422650" y="3435350"/>
              <a:ext cx="1101725" cy="1609725"/>
            </a:xfrm>
            <a:custGeom>
              <a:avLst/>
              <a:gdLst/>
              <a:ahLst/>
              <a:cxnLst>
                <a:cxn ang="0">
                  <a:pos x="694" y="2"/>
                </a:cxn>
                <a:cxn ang="0">
                  <a:pos x="692" y="0"/>
                </a:cxn>
                <a:cxn ang="0">
                  <a:pos x="498" y="0"/>
                </a:cxn>
                <a:cxn ang="0">
                  <a:pos x="498" y="2"/>
                </a:cxn>
                <a:cxn ang="0">
                  <a:pos x="12" y="846"/>
                </a:cxn>
                <a:cxn ang="0">
                  <a:pos x="0" y="846"/>
                </a:cxn>
                <a:cxn ang="0">
                  <a:pos x="98" y="1014"/>
                </a:cxn>
                <a:cxn ang="0">
                  <a:pos x="108" y="1014"/>
                </a:cxn>
                <a:cxn ang="0">
                  <a:pos x="694" y="2"/>
                </a:cxn>
              </a:cxnLst>
              <a:rect l="0" t="0" r="r" b="b"/>
              <a:pathLst>
                <a:path w="694" h="1014">
                  <a:moveTo>
                    <a:pt x="694" y="2"/>
                  </a:moveTo>
                  <a:lnTo>
                    <a:pt x="692" y="0"/>
                  </a:lnTo>
                  <a:lnTo>
                    <a:pt x="498" y="0"/>
                  </a:lnTo>
                  <a:lnTo>
                    <a:pt x="498" y="2"/>
                  </a:lnTo>
                  <a:lnTo>
                    <a:pt x="12" y="846"/>
                  </a:lnTo>
                  <a:lnTo>
                    <a:pt x="0" y="846"/>
                  </a:lnTo>
                  <a:lnTo>
                    <a:pt x="98" y="1014"/>
                  </a:lnTo>
                  <a:lnTo>
                    <a:pt x="108" y="1014"/>
                  </a:lnTo>
                  <a:lnTo>
                    <a:pt x="694" y="2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8">
              <a:solidFill>
                <a:srgbClr val="000000"/>
              </a:solidFill>
              <a:prstDash val="solid"/>
              <a:round/>
              <a:headEnd/>
              <a:tailEnd/>
            </a:ln>
            <a:sp3d extrusionH="254000" prstMaterial="dkEdge">
              <a:bevelT/>
              <a:extrusionClr>
                <a:schemeClr val="bg1">
                  <a:lumMod val="75000"/>
                </a:schemeClr>
              </a:extrusionClr>
            </a:sp3d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4" name="Freeform 10"/>
            <p:cNvSpPr>
              <a:spLocks/>
            </p:cNvSpPr>
            <p:nvPr/>
          </p:nvSpPr>
          <p:spPr bwMode="auto">
            <a:xfrm>
              <a:off x="1733550" y="4772025"/>
              <a:ext cx="1844675" cy="273050"/>
            </a:xfrm>
            <a:custGeom>
              <a:avLst/>
              <a:gdLst/>
              <a:ahLst/>
              <a:cxnLst>
                <a:cxn ang="0">
                  <a:pos x="100" y="4"/>
                </a:cxn>
                <a:cxn ang="0">
                  <a:pos x="98" y="0"/>
                </a:cxn>
                <a:cxn ang="0">
                  <a:pos x="0" y="170"/>
                </a:cxn>
                <a:cxn ang="0">
                  <a:pos x="2" y="172"/>
                </a:cxn>
                <a:cxn ang="0">
                  <a:pos x="1162" y="172"/>
                </a:cxn>
                <a:cxn ang="0">
                  <a:pos x="1064" y="4"/>
                </a:cxn>
                <a:cxn ang="0">
                  <a:pos x="100" y="4"/>
                </a:cxn>
              </a:cxnLst>
              <a:rect l="0" t="0" r="r" b="b"/>
              <a:pathLst>
                <a:path w="1162" h="172">
                  <a:moveTo>
                    <a:pt x="100" y="4"/>
                  </a:moveTo>
                  <a:lnTo>
                    <a:pt x="98" y="0"/>
                  </a:lnTo>
                  <a:lnTo>
                    <a:pt x="0" y="170"/>
                  </a:lnTo>
                  <a:lnTo>
                    <a:pt x="2" y="172"/>
                  </a:lnTo>
                  <a:lnTo>
                    <a:pt x="1162" y="172"/>
                  </a:lnTo>
                  <a:lnTo>
                    <a:pt x="1064" y="4"/>
                  </a:lnTo>
                  <a:lnTo>
                    <a:pt x="100" y="4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8">
              <a:solidFill>
                <a:srgbClr val="000000"/>
              </a:solidFill>
              <a:prstDash val="solid"/>
              <a:round/>
              <a:headEnd/>
              <a:tailEnd/>
            </a:ln>
            <a:sp3d extrusionH="254000" prstMaterial="dkEdge">
              <a:bevelT/>
              <a:extrusionClr>
                <a:schemeClr val="bg1">
                  <a:lumMod val="75000"/>
                </a:schemeClr>
              </a:extrusionClr>
            </a:sp3d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5" name="Freeform 11"/>
            <p:cNvSpPr>
              <a:spLocks/>
            </p:cNvSpPr>
            <p:nvPr/>
          </p:nvSpPr>
          <p:spPr bwMode="auto">
            <a:xfrm>
              <a:off x="1120775" y="2108200"/>
              <a:ext cx="920750" cy="1327150"/>
            </a:xfrm>
            <a:custGeom>
              <a:avLst/>
              <a:gdLst/>
              <a:ahLst/>
              <a:cxnLst>
                <a:cxn ang="0">
                  <a:pos x="580" y="170"/>
                </a:cxn>
                <a:cxn ang="0">
                  <a:pos x="482" y="0"/>
                </a:cxn>
                <a:cxn ang="0">
                  <a:pos x="0" y="836"/>
                </a:cxn>
                <a:cxn ang="0">
                  <a:pos x="194" y="836"/>
                </a:cxn>
                <a:cxn ang="0">
                  <a:pos x="580" y="170"/>
                </a:cxn>
              </a:cxnLst>
              <a:rect l="0" t="0" r="r" b="b"/>
              <a:pathLst>
                <a:path w="580" h="836">
                  <a:moveTo>
                    <a:pt x="580" y="170"/>
                  </a:moveTo>
                  <a:lnTo>
                    <a:pt x="482" y="0"/>
                  </a:lnTo>
                  <a:lnTo>
                    <a:pt x="0" y="836"/>
                  </a:lnTo>
                  <a:lnTo>
                    <a:pt x="194" y="836"/>
                  </a:lnTo>
                  <a:lnTo>
                    <a:pt x="580" y="170"/>
                  </a:lnTo>
                  <a:close/>
                </a:path>
              </a:pathLst>
            </a:custGeom>
            <a:solidFill>
              <a:schemeClr val="accent4">
                <a:lumMod val="50000"/>
              </a:schemeClr>
            </a:solidFill>
            <a:ln w="8">
              <a:solidFill>
                <a:srgbClr val="000000"/>
              </a:solidFill>
              <a:prstDash val="solid"/>
              <a:round/>
              <a:headEnd/>
              <a:tailEnd/>
            </a:ln>
            <a:sp3d extrusionH="254000" prstMaterial="dkEdge">
              <a:bevelT/>
              <a:extrusionClr>
                <a:schemeClr val="bg1">
                  <a:lumMod val="75000"/>
                </a:schemeClr>
              </a:extrusionClr>
            </a:sp3d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6" name="Freeform 12"/>
            <p:cNvSpPr>
              <a:spLocks/>
            </p:cNvSpPr>
            <p:nvPr/>
          </p:nvSpPr>
          <p:spPr bwMode="auto">
            <a:xfrm>
              <a:off x="1117600" y="3435350"/>
              <a:ext cx="927100" cy="1336675"/>
            </a:xfrm>
            <a:custGeom>
              <a:avLst/>
              <a:gdLst/>
              <a:ahLst/>
              <a:cxnLst>
                <a:cxn ang="0">
                  <a:pos x="196" y="2"/>
                </a:cxn>
                <a:cxn ang="0">
                  <a:pos x="196" y="0"/>
                </a:cxn>
                <a:cxn ang="0">
                  <a:pos x="2" y="0"/>
                </a:cxn>
                <a:cxn ang="0">
                  <a:pos x="0" y="2"/>
                </a:cxn>
                <a:cxn ang="0">
                  <a:pos x="486" y="842"/>
                </a:cxn>
                <a:cxn ang="0">
                  <a:pos x="584" y="672"/>
                </a:cxn>
                <a:cxn ang="0">
                  <a:pos x="196" y="2"/>
                </a:cxn>
              </a:cxnLst>
              <a:rect l="0" t="0" r="r" b="b"/>
              <a:pathLst>
                <a:path w="584" h="842">
                  <a:moveTo>
                    <a:pt x="196" y="2"/>
                  </a:moveTo>
                  <a:lnTo>
                    <a:pt x="196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486" y="842"/>
                  </a:lnTo>
                  <a:lnTo>
                    <a:pt x="584" y="672"/>
                  </a:lnTo>
                  <a:lnTo>
                    <a:pt x="196" y="2"/>
                  </a:lnTo>
                  <a:close/>
                </a:path>
              </a:pathLst>
            </a:custGeom>
            <a:solidFill>
              <a:schemeClr val="accent4">
                <a:lumMod val="50000"/>
              </a:schemeClr>
            </a:solidFill>
            <a:ln w="8">
              <a:solidFill>
                <a:srgbClr val="000000"/>
              </a:solidFill>
              <a:prstDash val="solid"/>
              <a:round/>
              <a:headEnd/>
              <a:tailEnd/>
            </a:ln>
            <a:sp3d extrusionH="254000" prstMaterial="dkEdge">
              <a:bevelT/>
              <a:extrusionClr>
                <a:schemeClr val="bg1">
                  <a:lumMod val="75000"/>
                </a:schemeClr>
              </a:extrusionClr>
            </a:sp3d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7" name="Freeform 13"/>
            <p:cNvSpPr>
              <a:spLocks/>
            </p:cNvSpPr>
            <p:nvPr/>
          </p:nvSpPr>
          <p:spPr bwMode="auto">
            <a:xfrm>
              <a:off x="1885950" y="2098675"/>
              <a:ext cx="1543050" cy="279400"/>
            </a:xfrm>
            <a:custGeom>
              <a:avLst/>
              <a:gdLst/>
              <a:ahLst/>
              <a:cxnLst>
                <a:cxn ang="0">
                  <a:pos x="102" y="168"/>
                </a:cxn>
                <a:cxn ang="0">
                  <a:pos x="874" y="168"/>
                </a:cxn>
                <a:cxn ang="0">
                  <a:pos x="972" y="0"/>
                </a:cxn>
                <a:cxn ang="0">
                  <a:pos x="4" y="0"/>
                </a:cxn>
                <a:cxn ang="0">
                  <a:pos x="0" y="6"/>
                </a:cxn>
                <a:cxn ang="0">
                  <a:pos x="98" y="176"/>
                </a:cxn>
                <a:cxn ang="0">
                  <a:pos x="102" y="168"/>
                </a:cxn>
              </a:cxnLst>
              <a:rect l="0" t="0" r="r" b="b"/>
              <a:pathLst>
                <a:path w="972" h="176">
                  <a:moveTo>
                    <a:pt x="102" y="168"/>
                  </a:moveTo>
                  <a:lnTo>
                    <a:pt x="874" y="168"/>
                  </a:lnTo>
                  <a:lnTo>
                    <a:pt x="972" y="0"/>
                  </a:lnTo>
                  <a:lnTo>
                    <a:pt x="4" y="0"/>
                  </a:lnTo>
                  <a:lnTo>
                    <a:pt x="0" y="6"/>
                  </a:lnTo>
                  <a:lnTo>
                    <a:pt x="98" y="176"/>
                  </a:lnTo>
                  <a:lnTo>
                    <a:pt x="102" y="168"/>
                  </a:lnTo>
                  <a:close/>
                </a:path>
              </a:pathLst>
            </a:custGeom>
            <a:solidFill>
              <a:schemeClr val="accent4">
                <a:lumMod val="50000"/>
              </a:schemeClr>
            </a:solidFill>
            <a:ln w="8">
              <a:solidFill>
                <a:srgbClr val="000000"/>
              </a:solidFill>
              <a:prstDash val="solid"/>
              <a:round/>
              <a:headEnd/>
              <a:tailEnd/>
            </a:ln>
            <a:sp3d extrusionH="254000" prstMaterial="dkEdge">
              <a:bevelT/>
              <a:extrusionClr>
                <a:schemeClr val="bg1">
                  <a:lumMod val="75000"/>
                </a:schemeClr>
              </a:extrusionClr>
            </a:sp3d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8" name="Freeform 14"/>
            <p:cNvSpPr>
              <a:spLocks/>
            </p:cNvSpPr>
            <p:nvPr/>
          </p:nvSpPr>
          <p:spPr bwMode="auto">
            <a:xfrm>
              <a:off x="3273425" y="2098675"/>
              <a:ext cx="939800" cy="1336675"/>
            </a:xfrm>
            <a:custGeom>
              <a:avLst/>
              <a:gdLst/>
              <a:ahLst/>
              <a:cxnLst>
                <a:cxn ang="0">
                  <a:pos x="98" y="0"/>
                </a:cxn>
                <a:cxn ang="0">
                  <a:pos x="0" y="168"/>
                </a:cxn>
                <a:cxn ang="0">
                  <a:pos x="8" y="168"/>
                </a:cxn>
                <a:cxn ang="0">
                  <a:pos x="396" y="842"/>
                </a:cxn>
                <a:cxn ang="0">
                  <a:pos x="592" y="842"/>
                </a:cxn>
                <a:cxn ang="0">
                  <a:pos x="106" y="0"/>
                </a:cxn>
                <a:cxn ang="0">
                  <a:pos x="98" y="0"/>
                </a:cxn>
              </a:cxnLst>
              <a:rect l="0" t="0" r="r" b="b"/>
              <a:pathLst>
                <a:path w="592" h="842">
                  <a:moveTo>
                    <a:pt x="98" y="0"/>
                  </a:moveTo>
                  <a:lnTo>
                    <a:pt x="0" y="168"/>
                  </a:lnTo>
                  <a:lnTo>
                    <a:pt x="8" y="168"/>
                  </a:lnTo>
                  <a:lnTo>
                    <a:pt x="396" y="842"/>
                  </a:lnTo>
                  <a:lnTo>
                    <a:pt x="592" y="842"/>
                  </a:lnTo>
                  <a:lnTo>
                    <a:pt x="106" y="0"/>
                  </a:lnTo>
                  <a:lnTo>
                    <a:pt x="98" y="0"/>
                  </a:lnTo>
                  <a:close/>
                </a:path>
              </a:pathLst>
            </a:custGeom>
            <a:solidFill>
              <a:schemeClr val="accent4">
                <a:lumMod val="50000"/>
              </a:schemeClr>
            </a:solidFill>
            <a:ln w="8">
              <a:solidFill>
                <a:srgbClr val="000000"/>
              </a:solidFill>
              <a:prstDash val="solid"/>
              <a:round/>
              <a:headEnd/>
              <a:tailEnd/>
            </a:ln>
            <a:sp3d extrusionH="254000" prstMaterial="dkEdge">
              <a:bevelT/>
              <a:extrusionClr>
                <a:schemeClr val="bg1">
                  <a:lumMod val="75000"/>
                </a:schemeClr>
              </a:extrusionClr>
            </a:sp3d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9" name="Freeform 15"/>
            <p:cNvSpPr>
              <a:spLocks/>
            </p:cNvSpPr>
            <p:nvPr/>
          </p:nvSpPr>
          <p:spPr bwMode="auto">
            <a:xfrm>
              <a:off x="3270250" y="3435350"/>
              <a:ext cx="942975" cy="1343025"/>
            </a:xfrm>
            <a:custGeom>
              <a:avLst/>
              <a:gdLst/>
              <a:ahLst/>
              <a:cxnLst>
                <a:cxn ang="0">
                  <a:pos x="400" y="2"/>
                </a:cxn>
                <a:cxn ang="0">
                  <a:pos x="10" y="678"/>
                </a:cxn>
                <a:cxn ang="0">
                  <a:pos x="0" y="678"/>
                </a:cxn>
                <a:cxn ang="0">
                  <a:pos x="96" y="846"/>
                </a:cxn>
                <a:cxn ang="0">
                  <a:pos x="108" y="846"/>
                </a:cxn>
                <a:cxn ang="0">
                  <a:pos x="594" y="2"/>
                </a:cxn>
                <a:cxn ang="0">
                  <a:pos x="594" y="0"/>
                </a:cxn>
                <a:cxn ang="0">
                  <a:pos x="398" y="0"/>
                </a:cxn>
                <a:cxn ang="0">
                  <a:pos x="400" y="2"/>
                </a:cxn>
              </a:cxnLst>
              <a:rect l="0" t="0" r="r" b="b"/>
              <a:pathLst>
                <a:path w="594" h="846">
                  <a:moveTo>
                    <a:pt x="400" y="2"/>
                  </a:moveTo>
                  <a:lnTo>
                    <a:pt x="10" y="678"/>
                  </a:lnTo>
                  <a:lnTo>
                    <a:pt x="0" y="678"/>
                  </a:lnTo>
                  <a:lnTo>
                    <a:pt x="96" y="846"/>
                  </a:lnTo>
                  <a:lnTo>
                    <a:pt x="108" y="846"/>
                  </a:lnTo>
                  <a:lnTo>
                    <a:pt x="594" y="2"/>
                  </a:lnTo>
                  <a:lnTo>
                    <a:pt x="594" y="0"/>
                  </a:lnTo>
                  <a:lnTo>
                    <a:pt x="398" y="0"/>
                  </a:lnTo>
                  <a:lnTo>
                    <a:pt x="400" y="2"/>
                  </a:lnTo>
                  <a:close/>
                </a:path>
              </a:pathLst>
            </a:custGeom>
            <a:solidFill>
              <a:schemeClr val="accent4">
                <a:lumMod val="50000"/>
              </a:schemeClr>
            </a:solidFill>
            <a:ln w="8">
              <a:solidFill>
                <a:srgbClr val="000000"/>
              </a:solidFill>
              <a:prstDash val="solid"/>
              <a:round/>
              <a:headEnd/>
              <a:tailEnd/>
            </a:ln>
            <a:sp3d extrusionH="254000" prstMaterial="dkEdge">
              <a:bevelT/>
              <a:extrusionClr>
                <a:schemeClr val="bg1">
                  <a:lumMod val="75000"/>
                </a:schemeClr>
              </a:extrusionClr>
            </a:sp3d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0" name="Freeform 16"/>
            <p:cNvSpPr>
              <a:spLocks/>
            </p:cNvSpPr>
            <p:nvPr/>
          </p:nvSpPr>
          <p:spPr bwMode="auto">
            <a:xfrm>
              <a:off x="1889125" y="4502150"/>
              <a:ext cx="1533525" cy="276225"/>
            </a:xfrm>
            <a:custGeom>
              <a:avLst/>
              <a:gdLst/>
              <a:ahLst/>
              <a:cxnLst>
                <a:cxn ang="0">
                  <a:pos x="100" y="6"/>
                </a:cxn>
                <a:cxn ang="0">
                  <a:pos x="98" y="0"/>
                </a:cxn>
                <a:cxn ang="0">
                  <a:pos x="0" y="170"/>
                </a:cxn>
                <a:cxn ang="0">
                  <a:pos x="2" y="174"/>
                </a:cxn>
                <a:cxn ang="0">
                  <a:pos x="966" y="174"/>
                </a:cxn>
                <a:cxn ang="0">
                  <a:pos x="870" y="6"/>
                </a:cxn>
                <a:cxn ang="0">
                  <a:pos x="100" y="6"/>
                </a:cxn>
              </a:cxnLst>
              <a:rect l="0" t="0" r="r" b="b"/>
              <a:pathLst>
                <a:path w="966" h="174">
                  <a:moveTo>
                    <a:pt x="100" y="6"/>
                  </a:moveTo>
                  <a:lnTo>
                    <a:pt x="98" y="0"/>
                  </a:lnTo>
                  <a:lnTo>
                    <a:pt x="0" y="170"/>
                  </a:lnTo>
                  <a:lnTo>
                    <a:pt x="2" y="174"/>
                  </a:lnTo>
                  <a:lnTo>
                    <a:pt x="966" y="174"/>
                  </a:lnTo>
                  <a:lnTo>
                    <a:pt x="870" y="6"/>
                  </a:lnTo>
                  <a:lnTo>
                    <a:pt x="100" y="6"/>
                  </a:lnTo>
                  <a:close/>
                </a:path>
              </a:pathLst>
            </a:custGeom>
            <a:solidFill>
              <a:schemeClr val="accent4">
                <a:lumMod val="50000"/>
              </a:schemeClr>
            </a:solidFill>
            <a:ln w="8">
              <a:solidFill>
                <a:srgbClr val="000000"/>
              </a:solidFill>
              <a:prstDash val="solid"/>
              <a:round/>
              <a:headEnd/>
              <a:tailEnd/>
            </a:ln>
            <a:sp3d extrusionH="254000" prstMaterial="dkEdge">
              <a:bevelT/>
              <a:extrusionClr>
                <a:schemeClr val="bg1">
                  <a:lumMod val="75000"/>
                </a:schemeClr>
              </a:extrusionClr>
            </a:sp3d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1" name="Freeform 17"/>
            <p:cNvSpPr>
              <a:spLocks/>
            </p:cNvSpPr>
            <p:nvPr/>
          </p:nvSpPr>
          <p:spPr bwMode="auto">
            <a:xfrm>
              <a:off x="1428750" y="2378075"/>
              <a:ext cx="755650" cy="1057275"/>
            </a:xfrm>
            <a:custGeom>
              <a:avLst/>
              <a:gdLst/>
              <a:ahLst/>
              <a:cxnLst>
                <a:cxn ang="0">
                  <a:pos x="476" y="156"/>
                </a:cxn>
                <a:cxn ang="0">
                  <a:pos x="386" y="0"/>
                </a:cxn>
                <a:cxn ang="0">
                  <a:pos x="0" y="666"/>
                </a:cxn>
                <a:cxn ang="0">
                  <a:pos x="180" y="666"/>
                </a:cxn>
                <a:cxn ang="0">
                  <a:pos x="476" y="156"/>
                </a:cxn>
              </a:cxnLst>
              <a:rect l="0" t="0" r="r" b="b"/>
              <a:pathLst>
                <a:path w="476" h="666">
                  <a:moveTo>
                    <a:pt x="476" y="156"/>
                  </a:moveTo>
                  <a:lnTo>
                    <a:pt x="386" y="0"/>
                  </a:lnTo>
                  <a:lnTo>
                    <a:pt x="0" y="666"/>
                  </a:lnTo>
                  <a:lnTo>
                    <a:pt x="180" y="666"/>
                  </a:lnTo>
                  <a:lnTo>
                    <a:pt x="476" y="156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8">
              <a:solidFill>
                <a:srgbClr val="000000"/>
              </a:solidFill>
              <a:prstDash val="solid"/>
              <a:round/>
              <a:headEnd/>
              <a:tailEnd/>
            </a:ln>
            <a:sp3d extrusionH="254000" prstMaterial="dkEdge">
              <a:bevelT/>
              <a:extrusionClr>
                <a:schemeClr val="bg1">
                  <a:lumMod val="75000"/>
                </a:schemeClr>
              </a:extrusionClr>
            </a:sp3d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2" name="Freeform 18"/>
            <p:cNvSpPr>
              <a:spLocks/>
            </p:cNvSpPr>
            <p:nvPr/>
          </p:nvSpPr>
          <p:spPr bwMode="auto">
            <a:xfrm>
              <a:off x="1428750" y="3435350"/>
              <a:ext cx="758825" cy="1066800"/>
            </a:xfrm>
            <a:custGeom>
              <a:avLst/>
              <a:gdLst/>
              <a:ahLst/>
              <a:cxnLst>
                <a:cxn ang="0">
                  <a:pos x="180" y="2"/>
                </a:cxn>
                <a:cxn ang="0">
                  <a:pos x="180" y="0"/>
                </a:cxn>
                <a:cxn ang="0">
                  <a:pos x="0" y="0"/>
                </a:cxn>
                <a:cxn ang="0">
                  <a:pos x="0" y="2"/>
                </a:cxn>
                <a:cxn ang="0">
                  <a:pos x="388" y="672"/>
                </a:cxn>
                <a:cxn ang="0">
                  <a:pos x="478" y="516"/>
                </a:cxn>
                <a:cxn ang="0">
                  <a:pos x="180" y="2"/>
                </a:cxn>
              </a:cxnLst>
              <a:rect l="0" t="0" r="r" b="b"/>
              <a:pathLst>
                <a:path w="478" h="672">
                  <a:moveTo>
                    <a:pt x="180" y="2"/>
                  </a:moveTo>
                  <a:lnTo>
                    <a:pt x="18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388" y="672"/>
                  </a:lnTo>
                  <a:lnTo>
                    <a:pt x="478" y="516"/>
                  </a:lnTo>
                  <a:lnTo>
                    <a:pt x="180" y="2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8">
              <a:solidFill>
                <a:srgbClr val="000000"/>
              </a:solidFill>
              <a:prstDash val="solid"/>
              <a:round/>
              <a:headEnd/>
              <a:tailEnd/>
            </a:ln>
            <a:sp3d extrusionH="254000" prstMaterial="dkEdge">
              <a:bevelT/>
              <a:extrusionClr>
                <a:schemeClr val="bg1">
                  <a:lumMod val="75000"/>
                </a:schemeClr>
              </a:extrusionClr>
            </a:sp3d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3" name="Freeform 19"/>
            <p:cNvSpPr>
              <a:spLocks/>
            </p:cNvSpPr>
            <p:nvPr/>
          </p:nvSpPr>
          <p:spPr bwMode="auto">
            <a:xfrm>
              <a:off x="2044700" y="4254500"/>
              <a:ext cx="1225550" cy="257175"/>
            </a:xfrm>
            <a:custGeom>
              <a:avLst/>
              <a:gdLst/>
              <a:ahLst/>
              <a:cxnLst>
                <a:cxn ang="0">
                  <a:pos x="92" y="6"/>
                </a:cxn>
                <a:cxn ang="0">
                  <a:pos x="90" y="0"/>
                </a:cxn>
                <a:cxn ang="0">
                  <a:pos x="0" y="156"/>
                </a:cxn>
                <a:cxn ang="0">
                  <a:pos x="2" y="162"/>
                </a:cxn>
                <a:cxn ang="0">
                  <a:pos x="772" y="162"/>
                </a:cxn>
                <a:cxn ang="0">
                  <a:pos x="682" y="6"/>
                </a:cxn>
                <a:cxn ang="0">
                  <a:pos x="92" y="6"/>
                </a:cxn>
              </a:cxnLst>
              <a:rect l="0" t="0" r="r" b="b"/>
              <a:pathLst>
                <a:path w="772" h="162">
                  <a:moveTo>
                    <a:pt x="92" y="6"/>
                  </a:moveTo>
                  <a:lnTo>
                    <a:pt x="90" y="0"/>
                  </a:lnTo>
                  <a:lnTo>
                    <a:pt x="0" y="156"/>
                  </a:lnTo>
                  <a:lnTo>
                    <a:pt x="2" y="162"/>
                  </a:lnTo>
                  <a:lnTo>
                    <a:pt x="772" y="162"/>
                  </a:lnTo>
                  <a:lnTo>
                    <a:pt x="682" y="6"/>
                  </a:lnTo>
                  <a:lnTo>
                    <a:pt x="92" y="6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8">
              <a:solidFill>
                <a:srgbClr val="000000"/>
              </a:solidFill>
              <a:prstDash val="solid"/>
              <a:round/>
              <a:headEnd/>
              <a:tailEnd/>
            </a:ln>
            <a:sp3d extrusionH="254000" prstMaterial="dkEdge">
              <a:bevelT/>
              <a:extrusionClr>
                <a:schemeClr val="bg1">
                  <a:lumMod val="75000"/>
                </a:schemeClr>
              </a:extrusionClr>
            </a:sp3d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4" name="Freeform 20"/>
            <p:cNvSpPr>
              <a:spLocks/>
            </p:cNvSpPr>
            <p:nvPr/>
          </p:nvSpPr>
          <p:spPr bwMode="auto">
            <a:xfrm>
              <a:off x="2041525" y="2365375"/>
              <a:ext cx="1231900" cy="260350"/>
            </a:xfrm>
            <a:custGeom>
              <a:avLst/>
              <a:gdLst/>
              <a:ahLst/>
              <a:cxnLst>
                <a:cxn ang="0">
                  <a:pos x="0" y="8"/>
                </a:cxn>
                <a:cxn ang="0">
                  <a:pos x="90" y="164"/>
                </a:cxn>
                <a:cxn ang="0">
                  <a:pos x="94" y="156"/>
                </a:cxn>
                <a:cxn ang="0">
                  <a:pos x="688" y="156"/>
                </a:cxn>
                <a:cxn ang="0">
                  <a:pos x="776" y="0"/>
                </a:cxn>
                <a:cxn ang="0">
                  <a:pos x="4" y="0"/>
                </a:cxn>
                <a:cxn ang="0">
                  <a:pos x="0" y="8"/>
                </a:cxn>
              </a:cxnLst>
              <a:rect l="0" t="0" r="r" b="b"/>
              <a:pathLst>
                <a:path w="776" h="164">
                  <a:moveTo>
                    <a:pt x="0" y="8"/>
                  </a:moveTo>
                  <a:lnTo>
                    <a:pt x="90" y="164"/>
                  </a:lnTo>
                  <a:lnTo>
                    <a:pt x="94" y="156"/>
                  </a:lnTo>
                  <a:lnTo>
                    <a:pt x="688" y="156"/>
                  </a:lnTo>
                  <a:lnTo>
                    <a:pt x="776" y="0"/>
                  </a:lnTo>
                  <a:lnTo>
                    <a:pt x="4" y="0"/>
                  </a:lnTo>
                  <a:lnTo>
                    <a:pt x="0" y="8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8">
              <a:solidFill>
                <a:srgbClr val="000000"/>
              </a:solidFill>
              <a:prstDash val="solid"/>
              <a:round/>
              <a:headEnd/>
              <a:tailEnd/>
            </a:ln>
            <a:sp3d extrusionH="254000" prstMaterial="dkEdge">
              <a:bevelT/>
              <a:extrusionClr>
                <a:schemeClr val="bg1">
                  <a:lumMod val="75000"/>
                </a:schemeClr>
              </a:extrusionClr>
            </a:sp3d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5" name="Freeform 21"/>
            <p:cNvSpPr>
              <a:spLocks/>
            </p:cNvSpPr>
            <p:nvPr/>
          </p:nvSpPr>
          <p:spPr bwMode="auto">
            <a:xfrm>
              <a:off x="3133725" y="2365375"/>
              <a:ext cx="768350" cy="1069975"/>
            </a:xfrm>
            <a:custGeom>
              <a:avLst/>
              <a:gdLst/>
              <a:ahLst/>
              <a:cxnLst>
                <a:cxn ang="0">
                  <a:pos x="6" y="156"/>
                </a:cxn>
                <a:cxn ang="0">
                  <a:pos x="304" y="674"/>
                </a:cxn>
                <a:cxn ang="0">
                  <a:pos x="484" y="674"/>
                </a:cxn>
                <a:cxn ang="0">
                  <a:pos x="96" y="0"/>
                </a:cxn>
                <a:cxn ang="0">
                  <a:pos x="88" y="0"/>
                </a:cxn>
                <a:cxn ang="0">
                  <a:pos x="0" y="156"/>
                </a:cxn>
                <a:cxn ang="0">
                  <a:pos x="6" y="156"/>
                </a:cxn>
              </a:cxnLst>
              <a:rect l="0" t="0" r="r" b="b"/>
              <a:pathLst>
                <a:path w="484" h="674">
                  <a:moveTo>
                    <a:pt x="6" y="156"/>
                  </a:moveTo>
                  <a:lnTo>
                    <a:pt x="304" y="674"/>
                  </a:lnTo>
                  <a:lnTo>
                    <a:pt x="484" y="674"/>
                  </a:lnTo>
                  <a:lnTo>
                    <a:pt x="96" y="0"/>
                  </a:lnTo>
                  <a:lnTo>
                    <a:pt x="88" y="0"/>
                  </a:lnTo>
                  <a:lnTo>
                    <a:pt x="0" y="156"/>
                  </a:lnTo>
                  <a:lnTo>
                    <a:pt x="6" y="156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8">
              <a:solidFill>
                <a:srgbClr val="000000"/>
              </a:solidFill>
              <a:prstDash val="solid"/>
              <a:round/>
              <a:headEnd/>
              <a:tailEnd/>
            </a:ln>
            <a:sp3d extrusionH="254000" prstMaterial="dkEdge">
              <a:bevelT/>
              <a:extrusionClr>
                <a:schemeClr val="bg1">
                  <a:lumMod val="75000"/>
                </a:schemeClr>
              </a:extrusionClr>
            </a:sp3d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6" name="Freeform 22"/>
            <p:cNvSpPr>
              <a:spLocks/>
            </p:cNvSpPr>
            <p:nvPr/>
          </p:nvSpPr>
          <p:spPr bwMode="auto">
            <a:xfrm>
              <a:off x="3127375" y="3435350"/>
              <a:ext cx="777875" cy="1076325"/>
            </a:xfrm>
            <a:custGeom>
              <a:avLst/>
              <a:gdLst/>
              <a:ahLst/>
              <a:cxnLst>
                <a:cxn ang="0">
                  <a:pos x="310" y="2"/>
                </a:cxn>
                <a:cxn ang="0">
                  <a:pos x="10" y="522"/>
                </a:cxn>
                <a:cxn ang="0">
                  <a:pos x="0" y="522"/>
                </a:cxn>
                <a:cxn ang="0">
                  <a:pos x="90" y="678"/>
                </a:cxn>
                <a:cxn ang="0">
                  <a:pos x="100" y="678"/>
                </a:cxn>
                <a:cxn ang="0">
                  <a:pos x="490" y="2"/>
                </a:cxn>
                <a:cxn ang="0">
                  <a:pos x="488" y="0"/>
                </a:cxn>
                <a:cxn ang="0">
                  <a:pos x="308" y="0"/>
                </a:cxn>
                <a:cxn ang="0">
                  <a:pos x="310" y="2"/>
                </a:cxn>
              </a:cxnLst>
              <a:rect l="0" t="0" r="r" b="b"/>
              <a:pathLst>
                <a:path w="490" h="678">
                  <a:moveTo>
                    <a:pt x="310" y="2"/>
                  </a:moveTo>
                  <a:lnTo>
                    <a:pt x="10" y="522"/>
                  </a:lnTo>
                  <a:lnTo>
                    <a:pt x="0" y="522"/>
                  </a:lnTo>
                  <a:lnTo>
                    <a:pt x="90" y="678"/>
                  </a:lnTo>
                  <a:lnTo>
                    <a:pt x="100" y="678"/>
                  </a:lnTo>
                  <a:lnTo>
                    <a:pt x="490" y="2"/>
                  </a:lnTo>
                  <a:lnTo>
                    <a:pt x="488" y="0"/>
                  </a:lnTo>
                  <a:lnTo>
                    <a:pt x="308" y="0"/>
                  </a:lnTo>
                  <a:lnTo>
                    <a:pt x="310" y="2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8">
              <a:solidFill>
                <a:srgbClr val="000000"/>
              </a:solidFill>
              <a:prstDash val="solid"/>
              <a:round/>
              <a:headEnd/>
              <a:tailEnd/>
            </a:ln>
            <a:sp3d extrusionH="254000" prstMaterial="dkEdge">
              <a:bevelT/>
              <a:extrusionClr>
                <a:schemeClr val="bg1">
                  <a:lumMod val="75000"/>
                </a:schemeClr>
              </a:extrusionClr>
            </a:sp3d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7" name="Freeform 23"/>
            <p:cNvSpPr>
              <a:spLocks/>
            </p:cNvSpPr>
            <p:nvPr/>
          </p:nvSpPr>
          <p:spPr bwMode="auto">
            <a:xfrm>
              <a:off x="2187575" y="3981450"/>
              <a:ext cx="939800" cy="282575"/>
            </a:xfrm>
            <a:custGeom>
              <a:avLst/>
              <a:gdLst/>
              <a:ahLst/>
              <a:cxnLst>
                <a:cxn ang="0">
                  <a:pos x="102" y="4"/>
                </a:cxn>
                <a:cxn ang="0">
                  <a:pos x="98" y="0"/>
                </a:cxn>
                <a:cxn ang="0">
                  <a:pos x="0" y="172"/>
                </a:cxn>
                <a:cxn ang="0">
                  <a:pos x="2" y="178"/>
                </a:cxn>
                <a:cxn ang="0">
                  <a:pos x="592" y="178"/>
                </a:cxn>
                <a:cxn ang="0">
                  <a:pos x="492" y="4"/>
                </a:cxn>
                <a:cxn ang="0">
                  <a:pos x="102" y="4"/>
                </a:cxn>
              </a:cxnLst>
              <a:rect l="0" t="0" r="r" b="b"/>
              <a:pathLst>
                <a:path w="592" h="178">
                  <a:moveTo>
                    <a:pt x="102" y="4"/>
                  </a:moveTo>
                  <a:lnTo>
                    <a:pt x="98" y="0"/>
                  </a:lnTo>
                  <a:lnTo>
                    <a:pt x="0" y="172"/>
                  </a:lnTo>
                  <a:lnTo>
                    <a:pt x="2" y="178"/>
                  </a:lnTo>
                  <a:lnTo>
                    <a:pt x="592" y="178"/>
                  </a:lnTo>
                  <a:lnTo>
                    <a:pt x="492" y="4"/>
                  </a:lnTo>
                  <a:lnTo>
                    <a:pt x="102" y="4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8">
              <a:solidFill>
                <a:srgbClr val="000000"/>
              </a:solidFill>
              <a:prstDash val="solid"/>
              <a:round/>
              <a:headEnd/>
              <a:tailEnd/>
            </a:ln>
            <a:sp3d extrusionH="254000" prstMaterial="dkEdge">
              <a:bevelT/>
              <a:extrusionClr>
                <a:schemeClr val="bg1">
                  <a:lumMod val="75000"/>
                </a:schemeClr>
              </a:extrusionClr>
            </a:sp3d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8" name="Freeform 24"/>
            <p:cNvSpPr>
              <a:spLocks/>
            </p:cNvSpPr>
            <p:nvPr/>
          </p:nvSpPr>
          <p:spPr bwMode="auto">
            <a:xfrm>
              <a:off x="1714500" y="3435350"/>
              <a:ext cx="628650" cy="819150"/>
            </a:xfrm>
            <a:custGeom>
              <a:avLst/>
              <a:gdLst/>
              <a:ahLst/>
              <a:cxnLst>
                <a:cxn ang="0">
                  <a:pos x="200" y="2"/>
                </a:cxn>
                <a:cxn ang="0">
                  <a:pos x="200" y="0"/>
                </a:cxn>
                <a:cxn ang="0">
                  <a:pos x="0" y="0"/>
                </a:cxn>
                <a:cxn ang="0">
                  <a:pos x="0" y="2"/>
                </a:cxn>
                <a:cxn ang="0">
                  <a:pos x="298" y="516"/>
                </a:cxn>
                <a:cxn ang="0">
                  <a:pos x="396" y="344"/>
                </a:cxn>
                <a:cxn ang="0">
                  <a:pos x="200" y="2"/>
                </a:cxn>
              </a:cxnLst>
              <a:rect l="0" t="0" r="r" b="b"/>
              <a:pathLst>
                <a:path w="396" h="516">
                  <a:moveTo>
                    <a:pt x="200" y="2"/>
                  </a:moveTo>
                  <a:lnTo>
                    <a:pt x="20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298" y="516"/>
                  </a:lnTo>
                  <a:lnTo>
                    <a:pt x="396" y="344"/>
                  </a:lnTo>
                  <a:lnTo>
                    <a:pt x="200" y="2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8">
              <a:solidFill>
                <a:srgbClr val="000000"/>
              </a:solidFill>
              <a:prstDash val="solid"/>
              <a:round/>
              <a:headEnd/>
              <a:tailEnd/>
            </a:ln>
            <a:sp3d extrusionH="254000" prstMaterial="dkEdge">
              <a:bevelT/>
              <a:extrusionClr>
                <a:schemeClr val="bg1">
                  <a:lumMod val="75000"/>
                </a:schemeClr>
              </a:extrusionClr>
            </a:sp3d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9" name="Freeform 25"/>
            <p:cNvSpPr>
              <a:spLocks/>
            </p:cNvSpPr>
            <p:nvPr/>
          </p:nvSpPr>
          <p:spPr bwMode="auto">
            <a:xfrm>
              <a:off x="2968625" y="3435350"/>
              <a:ext cx="650875" cy="828675"/>
            </a:xfrm>
            <a:custGeom>
              <a:avLst/>
              <a:gdLst/>
              <a:ahLst/>
              <a:cxnLst>
                <a:cxn ang="0">
                  <a:pos x="210" y="2"/>
                </a:cxn>
                <a:cxn ang="0">
                  <a:pos x="10" y="348"/>
                </a:cxn>
                <a:cxn ang="0">
                  <a:pos x="0" y="348"/>
                </a:cxn>
                <a:cxn ang="0">
                  <a:pos x="100" y="522"/>
                </a:cxn>
                <a:cxn ang="0">
                  <a:pos x="110" y="522"/>
                </a:cxn>
                <a:cxn ang="0">
                  <a:pos x="410" y="2"/>
                </a:cxn>
                <a:cxn ang="0">
                  <a:pos x="408" y="0"/>
                </a:cxn>
                <a:cxn ang="0">
                  <a:pos x="208" y="0"/>
                </a:cxn>
                <a:cxn ang="0">
                  <a:pos x="210" y="2"/>
                </a:cxn>
              </a:cxnLst>
              <a:rect l="0" t="0" r="r" b="b"/>
              <a:pathLst>
                <a:path w="410" h="522">
                  <a:moveTo>
                    <a:pt x="210" y="2"/>
                  </a:moveTo>
                  <a:lnTo>
                    <a:pt x="10" y="348"/>
                  </a:lnTo>
                  <a:lnTo>
                    <a:pt x="0" y="348"/>
                  </a:lnTo>
                  <a:lnTo>
                    <a:pt x="100" y="522"/>
                  </a:lnTo>
                  <a:lnTo>
                    <a:pt x="110" y="522"/>
                  </a:lnTo>
                  <a:lnTo>
                    <a:pt x="410" y="2"/>
                  </a:lnTo>
                  <a:lnTo>
                    <a:pt x="408" y="0"/>
                  </a:lnTo>
                  <a:lnTo>
                    <a:pt x="208" y="0"/>
                  </a:lnTo>
                  <a:lnTo>
                    <a:pt x="210" y="2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8">
              <a:solidFill>
                <a:srgbClr val="000000"/>
              </a:solidFill>
              <a:prstDash val="solid"/>
              <a:round/>
              <a:headEnd/>
              <a:tailEnd/>
            </a:ln>
            <a:sp3d extrusionH="254000" prstMaterial="dkEdge">
              <a:bevelT/>
              <a:extrusionClr>
                <a:schemeClr val="bg1">
                  <a:lumMod val="75000"/>
                </a:schemeClr>
              </a:extrusionClr>
            </a:sp3d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0" name="Freeform 26"/>
            <p:cNvSpPr>
              <a:spLocks/>
            </p:cNvSpPr>
            <p:nvPr/>
          </p:nvSpPr>
          <p:spPr bwMode="auto">
            <a:xfrm>
              <a:off x="2974975" y="2613025"/>
              <a:ext cx="641350" cy="822325"/>
            </a:xfrm>
            <a:custGeom>
              <a:avLst/>
              <a:gdLst/>
              <a:ahLst/>
              <a:cxnLst>
                <a:cxn ang="0">
                  <a:pos x="6" y="174"/>
                </a:cxn>
                <a:cxn ang="0">
                  <a:pos x="204" y="518"/>
                </a:cxn>
                <a:cxn ang="0">
                  <a:pos x="404" y="518"/>
                </a:cxn>
                <a:cxn ang="0">
                  <a:pos x="106" y="0"/>
                </a:cxn>
                <a:cxn ang="0">
                  <a:pos x="100" y="0"/>
                </a:cxn>
                <a:cxn ang="0">
                  <a:pos x="0" y="174"/>
                </a:cxn>
                <a:cxn ang="0">
                  <a:pos x="6" y="174"/>
                </a:cxn>
              </a:cxnLst>
              <a:rect l="0" t="0" r="r" b="b"/>
              <a:pathLst>
                <a:path w="404" h="518">
                  <a:moveTo>
                    <a:pt x="6" y="174"/>
                  </a:moveTo>
                  <a:lnTo>
                    <a:pt x="204" y="518"/>
                  </a:lnTo>
                  <a:lnTo>
                    <a:pt x="404" y="518"/>
                  </a:lnTo>
                  <a:lnTo>
                    <a:pt x="106" y="0"/>
                  </a:lnTo>
                  <a:lnTo>
                    <a:pt x="100" y="0"/>
                  </a:lnTo>
                  <a:lnTo>
                    <a:pt x="0" y="174"/>
                  </a:lnTo>
                  <a:lnTo>
                    <a:pt x="6" y="174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8">
              <a:solidFill>
                <a:srgbClr val="000000"/>
              </a:solidFill>
              <a:prstDash val="solid"/>
              <a:round/>
              <a:headEnd/>
              <a:tailEnd/>
            </a:ln>
            <a:sp3d extrusionH="254000" prstMaterial="dkEdge">
              <a:bevelT/>
              <a:extrusionClr>
                <a:schemeClr val="bg1">
                  <a:lumMod val="75000"/>
                </a:schemeClr>
              </a:extrusionClr>
            </a:sp3d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1" name="Freeform 27"/>
            <p:cNvSpPr>
              <a:spLocks/>
            </p:cNvSpPr>
            <p:nvPr/>
          </p:nvSpPr>
          <p:spPr bwMode="auto">
            <a:xfrm>
              <a:off x="1714500" y="2625725"/>
              <a:ext cx="628650" cy="809625"/>
            </a:xfrm>
            <a:custGeom>
              <a:avLst/>
              <a:gdLst/>
              <a:ahLst/>
              <a:cxnLst>
                <a:cxn ang="0">
                  <a:pos x="200" y="510"/>
                </a:cxn>
                <a:cxn ang="0">
                  <a:pos x="396" y="172"/>
                </a:cxn>
                <a:cxn ang="0">
                  <a:pos x="296" y="0"/>
                </a:cxn>
                <a:cxn ang="0">
                  <a:pos x="0" y="510"/>
                </a:cxn>
                <a:cxn ang="0">
                  <a:pos x="200" y="510"/>
                </a:cxn>
              </a:cxnLst>
              <a:rect l="0" t="0" r="r" b="b"/>
              <a:pathLst>
                <a:path w="396" h="510">
                  <a:moveTo>
                    <a:pt x="200" y="510"/>
                  </a:moveTo>
                  <a:lnTo>
                    <a:pt x="396" y="172"/>
                  </a:lnTo>
                  <a:lnTo>
                    <a:pt x="296" y="0"/>
                  </a:lnTo>
                  <a:lnTo>
                    <a:pt x="0" y="510"/>
                  </a:lnTo>
                  <a:lnTo>
                    <a:pt x="200" y="510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8">
              <a:solidFill>
                <a:srgbClr val="000000"/>
              </a:solidFill>
              <a:prstDash val="solid"/>
              <a:round/>
              <a:headEnd/>
              <a:tailEnd/>
            </a:ln>
            <a:sp3d extrusionH="254000" prstMaterial="dkEdge">
              <a:bevelT/>
              <a:extrusionClr>
                <a:schemeClr val="bg1">
                  <a:lumMod val="75000"/>
                </a:schemeClr>
              </a:extrusionClr>
            </a:sp3d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2" name="Freeform 28"/>
            <p:cNvSpPr>
              <a:spLocks/>
            </p:cNvSpPr>
            <p:nvPr/>
          </p:nvSpPr>
          <p:spPr bwMode="auto">
            <a:xfrm>
              <a:off x="2184400" y="2613025"/>
              <a:ext cx="949325" cy="285750"/>
            </a:xfrm>
            <a:custGeom>
              <a:avLst/>
              <a:gdLst/>
              <a:ahLst/>
              <a:cxnLst>
                <a:cxn ang="0">
                  <a:pos x="104" y="174"/>
                </a:cxn>
                <a:cxn ang="0">
                  <a:pos x="498" y="174"/>
                </a:cxn>
                <a:cxn ang="0">
                  <a:pos x="598" y="0"/>
                </a:cxn>
                <a:cxn ang="0">
                  <a:pos x="4" y="0"/>
                </a:cxn>
                <a:cxn ang="0">
                  <a:pos x="0" y="8"/>
                </a:cxn>
                <a:cxn ang="0">
                  <a:pos x="100" y="180"/>
                </a:cxn>
                <a:cxn ang="0">
                  <a:pos x="104" y="174"/>
                </a:cxn>
              </a:cxnLst>
              <a:rect l="0" t="0" r="r" b="b"/>
              <a:pathLst>
                <a:path w="598" h="180">
                  <a:moveTo>
                    <a:pt x="104" y="174"/>
                  </a:moveTo>
                  <a:lnTo>
                    <a:pt x="498" y="174"/>
                  </a:lnTo>
                  <a:lnTo>
                    <a:pt x="598" y="0"/>
                  </a:lnTo>
                  <a:lnTo>
                    <a:pt x="4" y="0"/>
                  </a:lnTo>
                  <a:lnTo>
                    <a:pt x="0" y="8"/>
                  </a:lnTo>
                  <a:lnTo>
                    <a:pt x="100" y="180"/>
                  </a:lnTo>
                  <a:lnTo>
                    <a:pt x="104" y="174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8">
              <a:solidFill>
                <a:srgbClr val="000000"/>
              </a:solidFill>
              <a:prstDash val="solid"/>
              <a:round/>
              <a:headEnd/>
              <a:tailEnd/>
            </a:ln>
            <a:sp3d extrusionH="254000" prstMaterial="dkEdge">
              <a:bevelT/>
              <a:extrusionClr>
                <a:schemeClr val="bg1">
                  <a:lumMod val="75000"/>
                </a:schemeClr>
              </a:extrusionClr>
            </a:sp3d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3" name="Freeform 29"/>
            <p:cNvSpPr>
              <a:spLocks/>
            </p:cNvSpPr>
            <p:nvPr/>
          </p:nvSpPr>
          <p:spPr bwMode="auto">
            <a:xfrm>
              <a:off x="2654300" y="3435350"/>
              <a:ext cx="647700" cy="552450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198" y="348"/>
                </a:cxn>
                <a:cxn ang="0">
                  <a:pos x="208" y="348"/>
                </a:cxn>
                <a:cxn ang="0">
                  <a:pos x="408" y="2"/>
                </a:cxn>
                <a:cxn ang="0">
                  <a:pos x="406" y="0"/>
                </a:cxn>
                <a:cxn ang="0">
                  <a:pos x="2" y="0"/>
                </a:cxn>
                <a:cxn ang="0">
                  <a:pos x="0" y="4"/>
                </a:cxn>
              </a:cxnLst>
              <a:rect l="0" t="0" r="r" b="b"/>
              <a:pathLst>
                <a:path w="408" h="348">
                  <a:moveTo>
                    <a:pt x="0" y="4"/>
                  </a:moveTo>
                  <a:lnTo>
                    <a:pt x="198" y="348"/>
                  </a:lnTo>
                  <a:lnTo>
                    <a:pt x="208" y="348"/>
                  </a:lnTo>
                  <a:lnTo>
                    <a:pt x="408" y="2"/>
                  </a:lnTo>
                  <a:lnTo>
                    <a:pt x="406" y="0"/>
                  </a:lnTo>
                  <a:lnTo>
                    <a:pt x="2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chemeClr val="bg2">
                <a:lumMod val="50000"/>
              </a:schemeClr>
            </a:solidFill>
            <a:ln w="8">
              <a:solidFill>
                <a:srgbClr val="000000"/>
              </a:solidFill>
              <a:prstDash val="solid"/>
              <a:round/>
              <a:headEnd/>
              <a:tailEnd/>
            </a:ln>
            <a:sp3d extrusionH="254000" prstMaterial="dkEdge">
              <a:bevelT/>
              <a:extrusionClr>
                <a:schemeClr val="bg1">
                  <a:lumMod val="75000"/>
                </a:schemeClr>
              </a:extrusionClr>
            </a:sp3d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4" name="Freeform 30"/>
            <p:cNvSpPr>
              <a:spLocks/>
            </p:cNvSpPr>
            <p:nvPr/>
          </p:nvSpPr>
          <p:spPr bwMode="auto">
            <a:xfrm>
              <a:off x="2343150" y="3441700"/>
              <a:ext cx="625475" cy="546100"/>
            </a:xfrm>
            <a:custGeom>
              <a:avLst/>
              <a:gdLst/>
              <a:ahLst/>
              <a:cxnLst>
                <a:cxn ang="0">
                  <a:pos x="0" y="340"/>
                </a:cxn>
                <a:cxn ang="0">
                  <a:pos x="4" y="344"/>
                </a:cxn>
                <a:cxn ang="0">
                  <a:pos x="394" y="344"/>
                </a:cxn>
                <a:cxn ang="0">
                  <a:pos x="196" y="0"/>
                </a:cxn>
                <a:cxn ang="0">
                  <a:pos x="0" y="340"/>
                </a:cxn>
              </a:cxnLst>
              <a:rect l="0" t="0" r="r" b="b"/>
              <a:pathLst>
                <a:path w="394" h="344">
                  <a:moveTo>
                    <a:pt x="0" y="340"/>
                  </a:moveTo>
                  <a:lnTo>
                    <a:pt x="4" y="344"/>
                  </a:lnTo>
                  <a:lnTo>
                    <a:pt x="394" y="344"/>
                  </a:lnTo>
                  <a:lnTo>
                    <a:pt x="196" y="0"/>
                  </a:lnTo>
                  <a:lnTo>
                    <a:pt x="0" y="340"/>
                  </a:lnTo>
                  <a:close/>
                </a:path>
              </a:pathLst>
            </a:custGeom>
            <a:solidFill>
              <a:schemeClr val="bg2">
                <a:lumMod val="50000"/>
              </a:schemeClr>
            </a:solidFill>
            <a:ln w="8">
              <a:solidFill>
                <a:srgbClr val="000000"/>
              </a:solidFill>
              <a:prstDash val="solid"/>
              <a:round/>
              <a:headEnd/>
              <a:tailEnd/>
            </a:ln>
            <a:sp3d extrusionH="254000" prstMaterial="dkEdge">
              <a:bevelT/>
              <a:extrusionClr>
                <a:schemeClr val="bg1">
                  <a:lumMod val="75000"/>
                </a:schemeClr>
              </a:extrusionClr>
            </a:sp3d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5" name="Freeform 31"/>
            <p:cNvSpPr>
              <a:spLocks/>
            </p:cNvSpPr>
            <p:nvPr/>
          </p:nvSpPr>
          <p:spPr bwMode="auto">
            <a:xfrm>
              <a:off x="2651125" y="3435350"/>
              <a:ext cx="6350" cy="635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" y="4"/>
                </a:cxn>
                <a:cxn ang="0">
                  <a:pos x="4" y="0"/>
                </a:cxn>
                <a:cxn ang="0">
                  <a:pos x="0" y="0"/>
                </a:cxn>
              </a:cxnLst>
              <a:rect l="0" t="0" r="r" b="b"/>
              <a:pathLst>
                <a:path w="4" h="4">
                  <a:moveTo>
                    <a:pt x="0" y="0"/>
                  </a:moveTo>
                  <a:lnTo>
                    <a:pt x="2" y="4"/>
                  </a:lnTo>
                  <a:lnTo>
                    <a:pt x="4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8">
              <a:solidFill>
                <a:srgbClr val="000000"/>
              </a:solidFill>
              <a:prstDash val="solid"/>
              <a:round/>
              <a:headEnd/>
              <a:tailEnd/>
            </a:ln>
            <a:sp3d extrusionH="254000" prstMaterial="dkEdge">
              <a:bevelT/>
              <a:extrusionClr>
                <a:schemeClr val="bg1">
                  <a:lumMod val="75000"/>
                </a:schemeClr>
              </a:extrusionClr>
            </a:sp3d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6" name="Freeform 32"/>
            <p:cNvSpPr>
              <a:spLocks/>
            </p:cNvSpPr>
            <p:nvPr/>
          </p:nvSpPr>
          <p:spPr bwMode="auto">
            <a:xfrm>
              <a:off x="2657475" y="2889250"/>
              <a:ext cx="641350" cy="546100"/>
            </a:xfrm>
            <a:custGeom>
              <a:avLst/>
              <a:gdLst/>
              <a:ahLst/>
              <a:cxnLst>
                <a:cxn ang="0">
                  <a:pos x="404" y="344"/>
                </a:cxn>
                <a:cxn ang="0">
                  <a:pos x="206" y="0"/>
                </a:cxn>
                <a:cxn ang="0">
                  <a:pos x="200" y="0"/>
                </a:cxn>
                <a:cxn ang="0">
                  <a:pos x="0" y="344"/>
                </a:cxn>
                <a:cxn ang="0">
                  <a:pos x="404" y="344"/>
                </a:cxn>
              </a:cxnLst>
              <a:rect l="0" t="0" r="r" b="b"/>
              <a:pathLst>
                <a:path w="404" h="344">
                  <a:moveTo>
                    <a:pt x="404" y="344"/>
                  </a:moveTo>
                  <a:lnTo>
                    <a:pt x="206" y="0"/>
                  </a:lnTo>
                  <a:lnTo>
                    <a:pt x="200" y="0"/>
                  </a:lnTo>
                  <a:lnTo>
                    <a:pt x="0" y="344"/>
                  </a:lnTo>
                  <a:lnTo>
                    <a:pt x="404" y="344"/>
                  </a:lnTo>
                  <a:close/>
                </a:path>
              </a:pathLst>
            </a:custGeom>
            <a:solidFill>
              <a:schemeClr val="bg2">
                <a:lumMod val="50000"/>
              </a:schemeClr>
            </a:solidFill>
            <a:ln w="8">
              <a:solidFill>
                <a:srgbClr val="000000"/>
              </a:solidFill>
              <a:prstDash val="solid"/>
              <a:round/>
              <a:headEnd/>
              <a:tailEnd/>
            </a:ln>
            <a:sp3d extrusionH="254000" prstMaterial="dkEdge">
              <a:bevelT/>
              <a:extrusionClr>
                <a:schemeClr val="bg1">
                  <a:lumMod val="75000"/>
                </a:schemeClr>
              </a:extrusionClr>
            </a:sp3d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7" name="Freeform 33"/>
            <p:cNvSpPr>
              <a:spLocks/>
            </p:cNvSpPr>
            <p:nvPr/>
          </p:nvSpPr>
          <p:spPr bwMode="auto">
            <a:xfrm>
              <a:off x="2032000" y="3435350"/>
              <a:ext cx="622300" cy="546100"/>
            </a:xfrm>
            <a:custGeom>
              <a:avLst/>
              <a:gdLst/>
              <a:ahLst/>
              <a:cxnLst>
                <a:cxn ang="0">
                  <a:pos x="196" y="344"/>
                </a:cxn>
                <a:cxn ang="0">
                  <a:pos x="392" y="4"/>
                </a:cxn>
                <a:cxn ang="0">
                  <a:pos x="390" y="0"/>
                </a:cxn>
                <a:cxn ang="0">
                  <a:pos x="0" y="0"/>
                </a:cxn>
                <a:cxn ang="0">
                  <a:pos x="0" y="2"/>
                </a:cxn>
                <a:cxn ang="0">
                  <a:pos x="196" y="344"/>
                </a:cxn>
              </a:cxnLst>
              <a:rect l="0" t="0" r="r" b="b"/>
              <a:pathLst>
                <a:path w="392" h="344">
                  <a:moveTo>
                    <a:pt x="196" y="344"/>
                  </a:moveTo>
                  <a:lnTo>
                    <a:pt x="392" y="4"/>
                  </a:lnTo>
                  <a:lnTo>
                    <a:pt x="39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196" y="344"/>
                  </a:lnTo>
                  <a:close/>
                </a:path>
              </a:pathLst>
            </a:custGeom>
            <a:solidFill>
              <a:schemeClr val="bg2">
                <a:lumMod val="50000"/>
              </a:schemeClr>
            </a:solidFill>
            <a:ln w="8">
              <a:solidFill>
                <a:srgbClr val="000000"/>
              </a:solidFill>
              <a:prstDash val="solid"/>
              <a:round/>
              <a:headEnd/>
              <a:tailEnd/>
            </a:ln>
            <a:sp3d extrusionH="254000" prstMaterial="dkEdge">
              <a:bevelT/>
              <a:extrusionClr>
                <a:schemeClr val="bg1">
                  <a:lumMod val="75000"/>
                </a:schemeClr>
              </a:extrusionClr>
            </a:sp3d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8" name="Freeform 34"/>
            <p:cNvSpPr>
              <a:spLocks/>
            </p:cNvSpPr>
            <p:nvPr/>
          </p:nvSpPr>
          <p:spPr bwMode="auto">
            <a:xfrm>
              <a:off x="2343150" y="2889250"/>
              <a:ext cx="631825" cy="546100"/>
            </a:xfrm>
            <a:custGeom>
              <a:avLst/>
              <a:gdLst/>
              <a:ahLst/>
              <a:cxnLst>
                <a:cxn ang="0">
                  <a:pos x="198" y="344"/>
                </a:cxn>
                <a:cxn ang="0">
                  <a:pos x="398" y="0"/>
                </a:cxn>
                <a:cxn ang="0">
                  <a:pos x="4" y="0"/>
                </a:cxn>
                <a:cxn ang="0">
                  <a:pos x="0" y="6"/>
                </a:cxn>
                <a:cxn ang="0">
                  <a:pos x="194" y="344"/>
                </a:cxn>
                <a:cxn ang="0">
                  <a:pos x="198" y="344"/>
                </a:cxn>
              </a:cxnLst>
              <a:rect l="0" t="0" r="r" b="b"/>
              <a:pathLst>
                <a:path w="398" h="344">
                  <a:moveTo>
                    <a:pt x="198" y="344"/>
                  </a:moveTo>
                  <a:lnTo>
                    <a:pt x="398" y="0"/>
                  </a:lnTo>
                  <a:lnTo>
                    <a:pt x="4" y="0"/>
                  </a:lnTo>
                  <a:lnTo>
                    <a:pt x="0" y="6"/>
                  </a:lnTo>
                  <a:lnTo>
                    <a:pt x="194" y="344"/>
                  </a:lnTo>
                  <a:lnTo>
                    <a:pt x="198" y="344"/>
                  </a:lnTo>
                  <a:close/>
                </a:path>
              </a:pathLst>
            </a:custGeom>
            <a:solidFill>
              <a:schemeClr val="bg2">
                <a:lumMod val="50000"/>
              </a:schemeClr>
            </a:solidFill>
            <a:ln w="8">
              <a:solidFill>
                <a:srgbClr val="000000"/>
              </a:solidFill>
              <a:prstDash val="solid"/>
              <a:round/>
              <a:headEnd/>
              <a:tailEnd/>
            </a:ln>
            <a:sp3d extrusionH="254000" prstMaterial="dkEdge">
              <a:bevelT/>
              <a:extrusionClr>
                <a:schemeClr val="bg1">
                  <a:lumMod val="75000"/>
                </a:schemeClr>
              </a:extrusionClr>
            </a:sp3d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9" name="Freeform 35"/>
            <p:cNvSpPr>
              <a:spLocks/>
            </p:cNvSpPr>
            <p:nvPr/>
          </p:nvSpPr>
          <p:spPr bwMode="auto">
            <a:xfrm>
              <a:off x="2032000" y="2898775"/>
              <a:ext cx="619125" cy="536575"/>
            </a:xfrm>
            <a:custGeom>
              <a:avLst/>
              <a:gdLst/>
              <a:ahLst/>
              <a:cxnLst>
                <a:cxn ang="0">
                  <a:pos x="196" y="0"/>
                </a:cxn>
                <a:cxn ang="0">
                  <a:pos x="0" y="338"/>
                </a:cxn>
                <a:cxn ang="0">
                  <a:pos x="390" y="338"/>
                </a:cxn>
                <a:cxn ang="0">
                  <a:pos x="196" y="0"/>
                </a:cxn>
              </a:cxnLst>
              <a:rect l="0" t="0" r="r" b="b"/>
              <a:pathLst>
                <a:path w="390" h="338">
                  <a:moveTo>
                    <a:pt x="196" y="0"/>
                  </a:moveTo>
                  <a:lnTo>
                    <a:pt x="0" y="338"/>
                  </a:lnTo>
                  <a:lnTo>
                    <a:pt x="390" y="338"/>
                  </a:lnTo>
                  <a:lnTo>
                    <a:pt x="196" y="0"/>
                  </a:lnTo>
                  <a:close/>
                </a:path>
              </a:pathLst>
            </a:custGeom>
            <a:solidFill>
              <a:schemeClr val="bg2">
                <a:lumMod val="50000"/>
              </a:schemeClr>
            </a:solidFill>
            <a:ln w="8">
              <a:solidFill>
                <a:srgbClr val="000000"/>
              </a:solidFill>
              <a:prstDash val="solid"/>
              <a:round/>
              <a:headEnd/>
              <a:tailEnd/>
            </a:ln>
            <a:sp3d extrusionH="254000" prstMaterial="dkEdge">
              <a:bevelT/>
              <a:extrusionClr>
                <a:schemeClr val="bg1">
                  <a:lumMod val="75000"/>
                </a:schemeClr>
              </a:extrusionClr>
            </a:sp3d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34" name="TextBox 33"/>
          <p:cNvSpPr txBox="1"/>
          <p:nvPr/>
        </p:nvSpPr>
        <p:spPr>
          <a:xfrm>
            <a:off x="6290158" y="1900535"/>
            <a:ext cx="193944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 smtClean="0"/>
              <a:t>Your text here</a:t>
            </a:r>
            <a:endParaRPr lang="en-US" sz="2400" dirty="0"/>
          </a:p>
        </p:txBody>
      </p:sp>
      <p:sp>
        <p:nvSpPr>
          <p:cNvPr id="35" name="TextBox 34"/>
          <p:cNvSpPr txBox="1"/>
          <p:nvPr/>
        </p:nvSpPr>
        <p:spPr>
          <a:xfrm>
            <a:off x="6518758" y="3957935"/>
            <a:ext cx="193944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 smtClean="0"/>
              <a:t>Your text here</a:t>
            </a:r>
            <a:endParaRPr lang="en-US" sz="2400" dirty="0"/>
          </a:p>
        </p:txBody>
      </p:sp>
      <p:sp>
        <p:nvSpPr>
          <p:cNvPr id="36" name="TextBox 35"/>
          <p:cNvSpPr txBox="1"/>
          <p:nvPr/>
        </p:nvSpPr>
        <p:spPr>
          <a:xfrm>
            <a:off x="3699358" y="5100935"/>
            <a:ext cx="193944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 smtClean="0"/>
              <a:t>Your text here</a:t>
            </a:r>
            <a:endParaRPr lang="en-US" sz="2400" dirty="0"/>
          </a:p>
        </p:txBody>
      </p:sp>
      <p:sp>
        <p:nvSpPr>
          <p:cNvPr id="37" name="TextBox 36"/>
          <p:cNvSpPr txBox="1"/>
          <p:nvPr/>
        </p:nvSpPr>
        <p:spPr>
          <a:xfrm>
            <a:off x="575158" y="4110335"/>
            <a:ext cx="193944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 smtClean="0"/>
              <a:t>Your text here</a:t>
            </a:r>
            <a:endParaRPr lang="en-US" sz="2400" dirty="0"/>
          </a:p>
        </p:txBody>
      </p:sp>
      <p:sp>
        <p:nvSpPr>
          <p:cNvPr id="38" name="TextBox 37"/>
          <p:cNvSpPr txBox="1"/>
          <p:nvPr/>
        </p:nvSpPr>
        <p:spPr>
          <a:xfrm>
            <a:off x="651358" y="2129135"/>
            <a:ext cx="193944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 smtClean="0"/>
              <a:t>Your text here</a:t>
            </a:r>
            <a:endParaRPr lang="en-US" sz="2400" dirty="0"/>
          </a:p>
        </p:txBody>
      </p:sp>
      <p:sp>
        <p:nvSpPr>
          <p:cNvPr id="39" name="TextBox 38"/>
          <p:cNvSpPr txBox="1"/>
          <p:nvPr/>
        </p:nvSpPr>
        <p:spPr>
          <a:xfrm>
            <a:off x="3623158" y="1367135"/>
            <a:ext cx="193944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 smtClean="0"/>
              <a:t>Your text here</a:t>
            </a:r>
            <a:endParaRPr lang="en-US" sz="2400" dirty="0"/>
          </a:p>
        </p:txBody>
      </p:sp>
      <p:grpSp>
        <p:nvGrpSpPr>
          <p:cNvPr id="56" name="Group 55"/>
          <p:cNvGrpSpPr/>
          <p:nvPr/>
        </p:nvGrpSpPr>
        <p:grpSpPr>
          <a:xfrm>
            <a:off x="914400" y="5715000"/>
            <a:ext cx="7094516" cy="461665"/>
            <a:chOff x="914400" y="5715000"/>
            <a:chExt cx="7094516" cy="461665"/>
          </a:xfrm>
        </p:grpSpPr>
        <p:grpSp>
          <p:nvGrpSpPr>
            <p:cNvPr id="3" name="Group 59"/>
            <p:cNvGrpSpPr/>
            <p:nvPr/>
          </p:nvGrpSpPr>
          <p:grpSpPr>
            <a:xfrm>
              <a:off x="914400" y="5715000"/>
              <a:ext cx="998516" cy="461665"/>
              <a:chOff x="457200" y="5867400"/>
              <a:chExt cx="998516" cy="461665"/>
            </a:xfrm>
          </p:grpSpPr>
          <p:sp>
            <p:nvSpPr>
              <p:cNvPr id="40" name="Rectangle 39"/>
              <p:cNvSpPr/>
              <p:nvPr/>
            </p:nvSpPr>
            <p:spPr>
              <a:xfrm>
                <a:off x="457200" y="5983932"/>
                <a:ext cx="228600" cy="228600"/>
              </a:xfrm>
              <a:prstGeom prst="rect">
                <a:avLst/>
              </a:prstGeom>
              <a:solidFill>
                <a:schemeClr val="bg2">
                  <a:lumMod val="50000"/>
                </a:schemeClr>
              </a:solidFill>
              <a:ln>
                <a:noFill/>
              </a:ln>
              <a:effectLst>
                <a:outerShdw blurRad="44450" dist="27940" dir="5400000" algn="ctr">
                  <a:srgbClr val="000000">
                    <a:alpha val="32000"/>
                  </a:srgbClr>
                </a:outerShdw>
              </a:effectLst>
              <a:scene3d>
                <a:camera prst="orthographicFront">
                  <a:rot lat="0" lon="0" rev="0"/>
                </a:camera>
                <a:lightRig rig="balanced" dir="t">
                  <a:rot lat="0" lon="0" rev="8700000"/>
                </a:lightRig>
              </a:scene3d>
              <a:sp3d>
                <a:bevelT w="190500" h="381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" name="TextBox 40"/>
              <p:cNvSpPr txBox="1"/>
              <p:nvPr/>
            </p:nvSpPr>
            <p:spPr>
              <a:xfrm>
                <a:off x="762000" y="5867400"/>
                <a:ext cx="693716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400" dirty="0" smtClean="0"/>
                  <a:t>Text</a:t>
                </a:r>
                <a:endParaRPr lang="en-US" sz="2400" dirty="0"/>
              </a:p>
            </p:txBody>
          </p:sp>
        </p:grpSp>
        <p:grpSp>
          <p:nvGrpSpPr>
            <p:cNvPr id="4" name="Group 58"/>
            <p:cNvGrpSpPr/>
            <p:nvPr/>
          </p:nvGrpSpPr>
          <p:grpSpPr>
            <a:xfrm>
              <a:off x="2438400" y="5715000"/>
              <a:ext cx="998516" cy="461665"/>
              <a:chOff x="1447800" y="5867400"/>
              <a:chExt cx="998516" cy="461665"/>
            </a:xfrm>
          </p:grpSpPr>
          <p:sp>
            <p:nvSpPr>
              <p:cNvPr id="46" name="Rectangle 45"/>
              <p:cNvSpPr/>
              <p:nvPr/>
            </p:nvSpPr>
            <p:spPr>
              <a:xfrm>
                <a:off x="1447800" y="5983932"/>
                <a:ext cx="228600" cy="228600"/>
              </a:xfrm>
              <a:prstGeom prst="rect">
                <a:avLst/>
              </a:prstGeom>
              <a:solidFill>
                <a:schemeClr val="accent3">
                  <a:lumMod val="75000"/>
                </a:schemeClr>
              </a:solidFill>
              <a:ln>
                <a:noFill/>
              </a:ln>
              <a:effectLst>
                <a:outerShdw blurRad="44450" dist="27940" dir="5400000" algn="ctr">
                  <a:srgbClr val="000000">
                    <a:alpha val="32000"/>
                  </a:srgbClr>
                </a:outerShdw>
              </a:effectLst>
              <a:scene3d>
                <a:camera prst="orthographicFront">
                  <a:rot lat="0" lon="0" rev="0"/>
                </a:camera>
                <a:lightRig rig="balanced" dir="t">
                  <a:rot lat="0" lon="0" rev="8700000"/>
                </a:lightRig>
              </a:scene3d>
              <a:sp3d>
                <a:bevelT w="190500" h="381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7" name="TextBox 46"/>
              <p:cNvSpPr txBox="1"/>
              <p:nvPr/>
            </p:nvSpPr>
            <p:spPr>
              <a:xfrm>
                <a:off x="1752600" y="5867400"/>
                <a:ext cx="693716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400" dirty="0" smtClean="0"/>
                  <a:t>Text</a:t>
                </a:r>
                <a:endParaRPr lang="en-US" sz="2400" dirty="0"/>
              </a:p>
            </p:txBody>
          </p:sp>
        </p:grpSp>
        <p:grpSp>
          <p:nvGrpSpPr>
            <p:cNvPr id="5" name="Group 57"/>
            <p:cNvGrpSpPr/>
            <p:nvPr/>
          </p:nvGrpSpPr>
          <p:grpSpPr>
            <a:xfrm>
              <a:off x="3962400" y="5715000"/>
              <a:ext cx="998516" cy="461665"/>
              <a:chOff x="2514600" y="5867400"/>
              <a:chExt cx="998516" cy="461665"/>
            </a:xfrm>
          </p:grpSpPr>
          <p:sp>
            <p:nvSpPr>
              <p:cNvPr id="50" name="Rectangle 49"/>
              <p:cNvSpPr/>
              <p:nvPr/>
            </p:nvSpPr>
            <p:spPr>
              <a:xfrm>
                <a:off x="2514600" y="5983932"/>
                <a:ext cx="228600" cy="228600"/>
              </a:xfrm>
              <a:prstGeom prst="rect">
                <a:avLst/>
              </a:prstGeom>
              <a:solidFill>
                <a:schemeClr val="tx2">
                  <a:lumMod val="60000"/>
                  <a:lumOff val="40000"/>
                </a:schemeClr>
              </a:solidFill>
              <a:ln>
                <a:noFill/>
              </a:ln>
              <a:effectLst>
                <a:outerShdw blurRad="44450" dist="27940" dir="5400000" algn="ctr">
                  <a:srgbClr val="000000">
                    <a:alpha val="32000"/>
                  </a:srgbClr>
                </a:outerShdw>
              </a:effectLst>
              <a:scene3d>
                <a:camera prst="orthographicFront">
                  <a:rot lat="0" lon="0" rev="0"/>
                </a:camera>
                <a:lightRig rig="balanced" dir="t">
                  <a:rot lat="0" lon="0" rev="8700000"/>
                </a:lightRig>
              </a:scene3d>
              <a:sp3d>
                <a:bevelT w="190500" h="381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1" name="TextBox 50"/>
              <p:cNvSpPr txBox="1"/>
              <p:nvPr/>
            </p:nvSpPr>
            <p:spPr>
              <a:xfrm>
                <a:off x="2819400" y="5867400"/>
                <a:ext cx="693716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400" dirty="0" smtClean="0"/>
                  <a:t>Text</a:t>
                </a:r>
                <a:endParaRPr lang="en-US" sz="2400" dirty="0"/>
              </a:p>
            </p:txBody>
          </p:sp>
        </p:grpSp>
        <p:grpSp>
          <p:nvGrpSpPr>
            <p:cNvPr id="6" name="Group 56"/>
            <p:cNvGrpSpPr/>
            <p:nvPr/>
          </p:nvGrpSpPr>
          <p:grpSpPr>
            <a:xfrm>
              <a:off x="5486400" y="5715000"/>
              <a:ext cx="998516" cy="461665"/>
              <a:chOff x="3581400" y="5867400"/>
              <a:chExt cx="998516" cy="461665"/>
            </a:xfrm>
          </p:grpSpPr>
          <p:sp>
            <p:nvSpPr>
              <p:cNvPr id="52" name="Rectangle 51"/>
              <p:cNvSpPr/>
              <p:nvPr/>
            </p:nvSpPr>
            <p:spPr>
              <a:xfrm>
                <a:off x="3581400" y="5983932"/>
                <a:ext cx="228600" cy="228600"/>
              </a:xfrm>
              <a:prstGeom prst="rect">
                <a:avLst/>
              </a:prstGeom>
              <a:solidFill>
                <a:schemeClr val="accent4">
                  <a:lumMod val="50000"/>
                </a:schemeClr>
              </a:solidFill>
              <a:ln>
                <a:noFill/>
              </a:ln>
              <a:effectLst>
                <a:outerShdw blurRad="44450" dist="27940" dir="5400000" algn="ctr">
                  <a:srgbClr val="000000">
                    <a:alpha val="32000"/>
                  </a:srgbClr>
                </a:outerShdw>
              </a:effectLst>
              <a:scene3d>
                <a:camera prst="orthographicFront">
                  <a:rot lat="0" lon="0" rev="0"/>
                </a:camera>
                <a:lightRig rig="balanced" dir="t">
                  <a:rot lat="0" lon="0" rev="8700000"/>
                </a:lightRig>
              </a:scene3d>
              <a:sp3d>
                <a:bevelT w="190500" h="381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3" name="TextBox 52"/>
              <p:cNvSpPr txBox="1"/>
              <p:nvPr/>
            </p:nvSpPr>
            <p:spPr>
              <a:xfrm>
                <a:off x="3886200" y="5867400"/>
                <a:ext cx="693716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400" dirty="0" smtClean="0"/>
                  <a:t>Text</a:t>
                </a:r>
                <a:endParaRPr lang="en-US" sz="2400" dirty="0"/>
              </a:p>
            </p:txBody>
          </p:sp>
        </p:grpSp>
        <p:grpSp>
          <p:nvGrpSpPr>
            <p:cNvPr id="7" name="Group 55"/>
            <p:cNvGrpSpPr/>
            <p:nvPr/>
          </p:nvGrpSpPr>
          <p:grpSpPr>
            <a:xfrm>
              <a:off x="7010400" y="5715000"/>
              <a:ext cx="998516" cy="461665"/>
              <a:chOff x="4648200" y="5867400"/>
              <a:chExt cx="998516" cy="461665"/>
            </a:xfrm>
          </p:grpSpPr>
          <p:sp>
            <p:nvSpPr>
              <p:cNvPr id="54" name="Rectangle 53"/>
              <p:cNvSpPr/>
              <p:nvPr/>
            </p:nvSpPr>
            <p:spPr>
              <a:xfrm>
                <a:off x="4648200" y="5983932"/>
                <a:ext cx="228600" cy="228600"/>
              </a:xfrm>
              <a:prstGeom prst="rect">
                <a:avLst/>
              </a:prstGeom>
              <a:solidFill>
                <a:schemeClr val="accent5">
                  <a:lumMod val="50000"/>
                </a:schemeClr>
              </a:solidFill>
              <a:ln>
                <a:noFill/>
              </a:ln>
              <a:effectLst>
                <a:outerShdw blurRad="44450" dist="27940" dir="5400000" algn="ctr">
                  <a:srgbClr val="000000">
                    <a:alpha val="32000"/>
                  </a:srgbClr>
                </a:outerShdw>
              </a:effectLst>
              <a:scene3d>
                <a:camera prst="orthographicFront">
                  <a:rot lat="0" lon="0" rev="0"/>
                </a:camera>
                <a:lightRig rig="balanced" dir="t">
                  <a:rot lat="0" lon="0" rev="8700000"/>
                </a:lightRig>
              </a:scene3d>
              <a:sp3d>
                <a:bevelT w="190500" h="381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5" name="TextBox 54"/>
              <p:cNvSpPr txBox="1"/>
              <p:nvPr/>
            </p:nvSpPr>
            <p:spPr>
              <a:xfrm>
                <a:off x="4953000" y="5867400"/>
                <a:ext cx="693716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400" dirty="0" smtClean="0"/>
                  <a:t>Text</a:t>
                </a:r>
                <a:endParaRPr lang="en-US" sz="2400" dirty="0"/>
              </a:p>
            </p:txBody>
          </p:sp>
        </p:grpSp>
      </p:grpSp>
      <p:sp>
        <p:nvSpPr>
          <p:cNvPr id="62" name="Title 6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>
                <a:latin typeface="Franklin Gothic Medium Cond" pitchFamily="34" charset="0"/>
              </a:rPr>
              <a:t>Hexagon web diagram</a:t>
            </a:r>
            <a:endParaRPr lang="en-US" dirty="0">
              <a:latin typeface="Franklin Gothic Medium Cond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81741809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8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8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3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8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3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4" grpId="0"/>
      <p:bldP spid="35" grpId="0"/>
      <p:bldP spid="36" grpId="0"/>
      <p:bldP spid="37" grpId="0"/>
      <p:bldP spid="38" grpId="0"/>
      <p:bldP spid="39" grpId="0"/>
    </p:bldLst>
  </p:timing>
</p:sld>
</file>

<file path=ppt/slides/slide2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/>
          <p:cNvGrpSpPr/>
          <p:nvPr/>
        </p:nvGrpSpPr>
        <p:grpSpPr>
          <a:xfrm>
            <a:off x="533400" y="1454356"/>
            <a:ext cx="3962400" cy="1596142"/>
            <a:chOff x="533400" y="1454356"/>
            <a:chExt cx="3962400" cy="1596142"/>
          </a:xfrm>
        </p:grpSpPr>
        <p:sp>
          <p:nvSpPr>
            <p:cNvPr id="5" name="Flowchart: Manual Operation 4"/>
            <p:cNvSpPr/>
            <p:nvPr/>
          </p:nvSpPr>
          <p:spPr>
            <a:xfrm>
              <a:off x="533400" y="1682956"/>
              <a:ext cx="3962400" cy="1245326"/>
            </a:xfrm>
            <a:prstGeom prst="flowChartManualOperation">
              <a:avLst/>
            </a:prstGeom>
            <a:gradFill flip="none" rotWithShape="1">
              <a:gsLst>
                <a:gs pos="0">
                  <a:schemeClr val="tx2">
                    <a:lumMod val="75000"/>
                  </a:schemeClr>
                </a:gs>
                <a:gs pos="50000">
                  <a:schemeClr val="tx2">
                    <a:lumMod val="60000"/>
                    <a:lumOff val="40000"/>
                  </a:schemeClr>
                </a:gs>
                <a:gs pos="100000">
                  <a:schemeClr val="tx2">
                    <a:lumMod val="75000"/>
                  </a:schemeClr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Calibri" pitchFamily="34" charset="0"/>
              </a:endParaRPr>
            </a:p>
          </p:txBody>
        </p:sp>
        <p:sp>
          <p:nvSpPr>
            <p:cNvPr id="10" name="Oval 9"/>
            <p:cNvSpPr/>
            <p:nvPr/>
          </p:nvSpPr>
          <p:spPr>
            <a:xfrm>
              <a:off x="533400" y="1454356"/>
              <a:ext cx="3962400" cy="457200"/>
            </a:xfrm>
            <a:prstGeom prst="ellipse">
              <a:avLst/>
            </a:prstGeom>
            <a:gradFill flip="none" rotWithShape="1">
              <a:gsLst>
                <a:gs pos="0">
                  <a:schemeClr val="tx2">
                    <a:lumMod val="75000"/>
                  </a:schemeClr>
                </a:gs>
                <a:gs pos="50000">
                  <a:schemeClr val="tx2">
                    <a:lumMod val="60000"/>
                    <a:lumOff val="40000"/>
                  </a:schemeClr>
                </a:gs>
                <a:gs pos="100000">
                  <a:schemeClr val="tx2">
                    <a:lumMod val="75000"/>
                  </a:schemeClr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Calibri" pitchFamily="34" charset="0"/>
              </a:endParaRPr>
            </a:p>
          </p:txBody>
        </p:sp>
        <p:sp>
          <p:nvSpPr>
            <p:cNvPr id="11" name="Oval 10"/>
            <p:cNvSpPr/>
            <p:nvPr/>
          </p:nvSpPr>
          <p:spPr>
            <a:xfrm>
              <a:off x="1312985" y="2773202"/>
              <a:ext cx="2403231" cy="277296"/>
            </a:xfrm>
            <a:prstGeom prst="ellipse">
              <a:avLst/>
            </a:prstGeom>
            <a:solidFill>
              <a:schemeClr val="tx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Calibri" pitchFamily="34" charset="0"/>
              </a:endParaRPr>
            </a:p>
          </p:txBody>
        </p:sp>
      </p:grpSp>
      <p:grpSp>
        <p:nvGrpSpPr>
          <p:cNvPr id="26" name="Group 25"/>
          <p:cNvGrpSpPr/>
          <p:nvPr/>
        </p:nvGrpSpPr>
        <p:grpSpPr>
          <a:xfrm>
            <a:off x="1409700" y="3136951"/>
            <a:ext cx="2209800" cy="925094"/>
            <a:chOff x="1409700" y="3136951"/>
            <a:chExt cx="2209800" cy="925094"/>
          </a:xfrm>
        </p:grpSpPr>
        <p:sp>
          <p:nvSpPr>
            <p:cNvPr id="6" name="Flowchart: Manual Operation 5"/>
            <p:cNvSpPr/>
            <p:nvPr/>
          </p:nvSpPr>
          <p:spPr>
            <a:xfrm>
              <a:off x="1409700" y="3274447"/>
              <a:ext cx="2209800" cy="694509"/>
            </a:xfrm>
            <a:prstGeom prst="flowChartManualOperation">
              <a:avLst/>
            </a:prstGeom>
            <a:gradFill flip="none" rotWithShape="1">
              <a:gsLst>
                <a:gs pos="0">
                  <a:schemeClr val="accent2">
                    <a:lumMod val="50000"/>
                  </a:schemeClr>
                </a:gs>
                <a:gs pos="50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50000"/>
                  </a:schemeClr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Calibri" pitchFamily="34" charset="0"/>
              </a:endParaRPr>
            </a:p>
          </p:txBody>
        </p:sp>
        <p:sp>
          <p:nvSpPr>
            <p:cNvPr id="12" name="Oval 11"/>
            <p:cNvSpPr/>
            <p:nvPr/>
          </p:nvSpPr>
          <p:spPr>
            <a:xfrm>
              <a:off x="1417320" y="3136951"/>
              <a:ext cx="2194560" cy="294290"/>
            </a:xfrm>
            <a:prstGeom prst="ellipse">
              <a:avLst/>
            </a:prstGeom>
            <a:gradFill flip="none" rotWithShape="1">
              <a:gsLst>
                <a:gs pos="0">
                  <a:schemeClr val="accent2">
                    <a:lumMod val="50000"/>
                  </a:schemeClr>
                </a:gs>
                <a:gs pos="50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50000"/>
                  </a:schemeClr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Calibri" pitchFamily="34" charset="0"/>
              </a:endParaRPr>
            </a:p>
          </p:txBody>
        </p:sp>
        <p:sp>
          <p:nvSpPr>
            <p:cNvPr id="13" name="Oval 12"/>
            <p:cNvSpPr/>
            <p:nvPr/>
          </p:nvSpPr>
          <p:spPr>
            <a:xfrm>
              <a:off x="1861543" y="3886895"/>
              <a:ext cx="1306115" cy="175150"/>
            </a:xfrm>
            <a:prstGeom prst="ellipse">
              <a:avLst/>
            </a:pr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Calibri" pitchFamily="34" charset="0"/>
              </a:endParaRPr>
            </a:p>
          </p:txBody>
        </p:sp>
      </p:grpSp>
      <p:grpSp>
        <p:nvGrpSpPr>
          <p:cNvPr id="27" name="Group 26"/>
          <p:cNvGrpSpPr/>
          <p:nvPr/>
        </p:nvGrpSpPr>
        <p:grpSpPr>
          <a:xfrm>
            <a:off x="1905000" y="4273756"/>
            <a:ext cx="1219200" cy="1905000"/>
            <a:chOff x="1905000" y="4273756"/>
            <a:chExt cx="1219200" cy="1905000"/>
          </a:xfrm>
        </p:grpSpPr>
        <p:sp>
          <p:nvSpPr>
            <p:cNvPr id="7" name="Flowchart: Manual Operation 6"/>
            <p:cNvSpPr/>
            <p:nvPr/>
          </p:nvSpPr>
          <p:spPr>
            <a:xfrm>
              <a:off x="1905000" y="4352637"/>
              <a:ext cx="1219200" cy="383176"/>
            </a:xfrm>
            <a:prstGeom prst="flowChartManualOperation">
              <a:avLst/>
            </a:prstGeom>
            <a:gradFill flip="none" rotWithShape="1">
              <a:gsLst>
                <a:gs pos="0">
                  <a:schemeClr val="accent3">
                    <a:lumMod val="50000"/>
                  </a:schemeClr>
                </a:gs>
                <a:gs pos="50000">
                  <a:schemeClr val="accent3">
                    <a:lumMod val="60000"/>
                    <a:lumOff val="40000"/>
                  </a:schemeClr>
                </a:gs>
                <a:gs pos="100000">
                  <a:schemeClr val="accent3">
                    <a:lumMod val="50000"/>
                  </a:schemeClr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Calibri" pitchFamily="34" charset="0"/>
              </a:endParaRPr>
            </a:p>
          </p:txBody>
        </p:sp>
        <p:sp>
          <p:nvSpPr>
            <p:cNvPr id="8" name="Rectangle 7"/>
            <p:cNvSpPr/>
            <p:nvPr/>
          </p:nvSpPr>
          <p:spPr>
            <a:xfrm>
              <a:off x="2176272" y="4921849"/>
              <a:ext cx="676656" cy="1219200"/>
            </a:xfrm>
            <a:prstGeom prst="rect">
              <a:avLst/>
            </a:prstGeom>
            <a:gradFill flip="none" rotWithShape="1">
              <a:gsLst>
                <a:gs pos="0">
                  <a:schemeClr val="tx1">
                    <a:lumMod val="50000"/>
                    <a:lumOff val="50000"/>
                  </a:schemeClr>
                </a:gs>
                <a:gs pos="50000">
                  <a:schemeClr val="bg1">
                    <a:lumMod val="95000"/>
                  </a:schemeClr>
                </a:gs>
                <a:gs pos="100000">
                  <a:schemeClr val="tx1">
                    <a:lumMod val="50000"/>
                    <a:lumOff val="50000"/>
                  </a:schemeClr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Calibri" pitchFamily="34" charset="0"/>
              </a:endParaRPr>
            </a:p>
          </p:txBody>
        </p:sp>
        <p:sp>
          <p:nvSpPr>
            <p:cNvPr id="14" name="Oval 13"/>
            <p:cNvSpPr/>
            <p:nvPr/>
          </p:nvSpPr>
          <p:spPr>
            <a:xfrm>
              <a:off x="1905001" y="4273756"/>
              <a:ext cx="1219199" cy="163495"/>
            </a:xfrm>
            <a:prstGeom prst="ellipse">
              <a:avLst/>
            </a:prstGeom>
            <a:gradFill flip="none" rotWithShape="1">
              <a:gsLst>
                <a:gs pos="0">
                  <a:schemeClr val="accent3">
                    <a:lumMod val="50000"/>
                  </a:schemeClr>
                </a:gs>
                <a:gs pos="50000">
                  <a:schemeClr val="accent3">
                    <a:lumMod val="60000"/>
                    <a:lumOff val="40000"/>
                  </a:schemeClr>
                </a:gs>
                <a:gs pos="100000">
                  <a:schemeClr val="accent3">
                    <a:lumMod val="50000"/>
                  </a:schemeClr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Calibri" pitchFamily="34" charset="0"/>
              </a:endParaRPr>
            </a:p>
          </p:txBody>
        </p:sp>
        <p:sp>
          <p:nvSpPr>
            <p:cNvPr id="15" name="Oval 14"/>
            <p:cNvSpPr/>
            <p:nvPr/>
          </p:nvSpPr>
          <p:spPr>
            <a:xfrm>
              <a:off x="2167128" y="4678202"/>
              <a:ext cx="694944" cy="102184"/>
            </a:xfrm>
            <a:prstGeom prst="ellipse">
              <a:avLst/>
            </a:prstGeom>
            <a:solidFill>
              <a:schemeClr val="accent3">
                <a:lumMod val="50000"/>
              </a:schemeClr>
            </a:solidFill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Calibri" pitchFamily="34" charset="0"/>
              </a:endParaRPr>
            </a:p>
          </p:txBody>
        </p:sp>
        <p:sp>
          <p:nvSpPr>
            <p:cNvPr id="16" name="Oval 15"/>
            <p:cNvSpPr/>
            <p:nvPr/>
          </p:nvSpPr>
          <p:spPr>
            <a:xfrm>
              <a:off x="2171700" y="6076572"/>
              <a:ext cx="685800" cy="102184"/>
            </a:xfrm>
            <a:prstGeom prst="ellipse">
              <a:avLst/>
            </a:pr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Calibri" pitchFamily="34" charset="0"/>
              </a:endParaRPr>
            </a:p>
          </p:txBody>
        </p:sp>
        <p:sp>
          <p:nvSpPr>
            <p:cNvPr id="17" name="Oval 16"/>
            <p:cNvSpPr/>
            <p:nvPr/>
          </p:nvSpPr>
          <p:spPr>
            <a:xfrm>
              <a:off x="2171700" y="4871633"/>
              <a:ext cx="685800" cy="102184"/>
            </a:xfrm>
            <a:prstGeom prst="ellipse">
              <a:avLst/>
            </a:pr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Calibri" pitchFamily="34" charset="0"/>
              </a:endParaRPr>
            </a:p>
          </p:txBody>
        </p:sp>
      </p:grpSp>
      <p:sp>
        <p:nvSpPr>
          <p:cNvPr id="18" name="Down Arrow 17"/>
          <p:cNvSpPr/>
          <p:nvPr/>
        </p:nvSpPr>
        <p:spPr>
          <a:xfrm>
            <a:off x="1447800" y="434448"/>
            <a:ext cx="609600" cy="914400"/>
          </a:xfrm>
          <a:prstGeom prst="downArrow">
            <a:avLst/>
          </a:prstGeom>
          <a:solidFill>
            <a:schemeClr val="bg2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Calibri" pitchFamily="34" charset="0"/>
            </a:endParaRPr>
          </a:p>
        </p:txBody>
      </p:sp>
      <p:sp>
        <p:nvSpPr>
          <p:cNvPr id="19" name="Down Arrow 18"/>
          <p:cNvSpPr/>
          <p:nvPr/>
        </p:nvSpPr>
        <p:spPr>
          <a:xfrm>
            <a:off x="2209800" y="434448"/>
            <a:ext cx="609600" cy="914400"/>
          </a:xfrm>
          <a:prstGeom prst="downArrow">
            <a:avLst/>
          </a:prstGeom>
          <a:solidFill>
            <a:schemeClr val="bg2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Calibri" pitchFamily="34" charset="0"/>
            </a:endParaRPr>
          </a:p>
        </p:txBody>
      </p:sp>
      <p:sp>
        <p:nvSpPr>
          <p:cNvPr id="20" name="Down Arrow 19"/>
          <p:cNvSpPr/>
          <p:nvPr/>
        </p:nvSpPr>
        <p:spPr>
          <a:xfrm>
            <a:off x="2971800" y="434448"/>
            <a:ext cx="609600" cy="914400"/>
          </a:xfrm>
          <a:prstGeom prst="downArrow">
            <a:avLst/>
          </a:prstGeom>
          <a:solidFill>
            <a:schemeClr val="bg2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Calibri" pitchFamily="34" charset="0"/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5257800" y="1981200"/>
            <a:ext cx="297180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>
                <a:latin typeface="Calibri" pitchFamily="34" charset="0"/>
              </a:rPr>
              <a:t>You can increase the number of layers and change the colors. </a:t>
            </a:r>
            <a:endParaRPr lang="en-US" sz="2400" dirty="0">
              <a:latin typeface="Calibri" pitchFamily="34" charset="0"/>
            </a:endParaRPr>
          </a:p>
        </p:txBody>
      </p:sp>
      <p:grpSp>
        <p:nvGrpSpPr>
          <p:cNvPr id="2" name="Group 81"/>
          <p:cNvGrpSpPr/>
          <p:nvPr/>
        </p:nvGrpSpPr>
        <p:grpSpPr>
          <a:xfrm flipH="1">
            <a:off x="5180806" y="1905000"/>
            <a:ext cx="3277394" cy="3582194"/>
            <a:chOff x="-380206" y="4876800"/>
            <a:chExt cx="3277394" cy="3582194"/>
          </a:xfrm>
        </p:grpSpPr>
        <p:cxnSp>
          <p:nvCxnSpPr>
            <p:cNvPr id="23" name="Straight Connector 22"/>
            <p:cNvCxnSpPr/>
            <p:nvPr/>
          </p:nvCxnSpPr>
          <p:spPr>
            <a:xfrm rot="10800000" flipH="1" flipV="1">
              <a:off x="-380206" y="4876800"/>
              <a:ext cx="3275806" cy="1588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" name="Straight Connector 23"/>
            <p:cNvCxnSpPr/>
            <p:nvPr/>
          </p:nvCxnSpPr>
          <p:spPr>
            <a:xfrm rot="16200000" flipH="1">
              <a:off x="1106091" y="6667897"/>
              <a:ext cx="3580606" cy="1588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5" name="Title 24"/>
          <p:cNvSpPr>
            <a:spLocks noGrp="1"/>
          </p:cNvSpPr>
          <p:nvPr>
            <p:ph type="title"/>
          </p:nvPr>
        </p:nvSpPr>
        <p:spPr>
          <a:xfrm>
            <a:off x="5181600" y="381000"/>
            <a:ext cx="3505200" cy="1143000"/>
          </a:xfrm>
        </p:spPr>
        <p:txBody>
          <a:bodyPr/>
          <a:lstStyle/>
          <a:p>
            <a:r>
              <a:rPr lang="en-US" sz="4000" dirty="0" smtClean="0">
                <a:latin typeface="Franklin Gothic Medium Cond" pitchFamily="34" charset="0"/>
              </a:rPr>
              <a:t>Funnel diagram</a:t>
            </a:r>
            <a:endParaRPr lang="en-US" sz="4000" dirty="0">
              <a:latin typeface="Franklin Gothic Medium Cond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47200887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7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47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4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47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6" presetID="47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1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5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8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 animBg="1"/>
      <p:bldP spid="19" grpId="0" animBg="1"/>
      <p:bldP spid="20" grpId="0" animBg="1"/>
      <p:bldP spid="21" grpId="0"/>
    </p:bldLst>
  </p:timing>
</p:sld>
</file>

<file path=ppt/slides/slide2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3"/>
          <p:cNvGrpSpPr>
            <a:grpSpLocks/>
          </p:cNvGrpSpPr>
          <p:nvPr/>
        </p:nvGrpSpPr>
        <p:grpSpPr bwMode="auto">
          <a:xfrm>
            <a:off x="0" y="2819400"/>
            <a:ext cx="9144000" cy="1676400"/>
            <a:chOff x="0" y="2086"/>
            <a:chExt cx="5760" cy="1056"/>
          </a:xfrm>
        </p:grpSpPr>
        <p:sp>
          <p:nvSpPr>
            <p:cNvPr id="37" name="Rectangle 3"/>
            <p:cNvSpPr>
              <a:spLocks noChangeArrowheads="1"/>
            </p:cNvSpPr>
            <p:nvPr/>
          </p:nvSpPr>
          <p:spPr bwMode="gray">
            <a:xfrm>
              <a:off x="0" y="2325"/>
              <a:ext cx="5760" cy="817"/>
            </a:xfrm>
            <a:prstGeom prst="rect">
              <a:avLst/>
            </a:prstGeom>
            <a:gradFill rotWithShape="1">
              <a:gsLst>
                <a:gs pos="0">
                  <a:srgbClr val="DDDDDD"/>
                </a:gs>
                <a:gs pos="100000">
                  <a:srgbClr val="FFFFFF"/>
                </a:gs>
              </a:gsLst>
              <a:lin ang="5400000" scaled="1"/>
            </a:gradFill>
            <a:ln w="9525">
              <a:noFill/>
              <a:miter lim="800000"/>
              <a:headEnd/>
              <a:tailEnd/>
            </a:ln>
          </p:spPr>
          <p:txBody>
            <a:bodyPr wrap="none" lIns="90000" tIns="90000" rIns="72000" bIns="90000" anchor="ctr"/>
            <a:lstStyle/>
            <a:p>
              <a:pPr algn="ctr" eaLnBrk="0" hangingPunct="0"/>
              <a:endParaRPr lang="en-US" noProof="1">
                <a:latin typeface="Calibri" pitchFamily="34" charset="0"/>
                <a:cs typeface="Arial" charset="0"/>
              </a:endParaRPr>
            </a:p>
          </p:txBody>
        </p:sp>
        <p:sp>
          <p:nvSpPr>
            <p:cNvPr id="38" name="Rectangle 25"/>
            <p:cNvSpPr>
              <a:spLocks noChangeArrowheads="1"/>
            </p:cNvSpPr>
            <p:nvPr/>
          </p:nvSpPr>
          <p:spPr bwMode="gray">
            <a:xfrm flipV="1">
              <a:off x="0" y="2086"/>
              <a:ext cx="5760" cy="246"/>
            </a:xfrm>
            <a:prstGeom prst="rect">
              <a:avLst/>
            </a:prstGeom>
            <a:gradFill rotWithShape="1">
              <a:gsLst>
                <a:gs pos="0">
                  <a:srgbClr val="DBDBDB"/>
                </a:gs>
                <a:gs pos="100000">
                  <a:srgbClr val="FFFFFF"/>
                </a:gs>
              </a:gsLst>
              <a:lin ang="5400000" scaled="1"/>
            </a:gradFill>
            <a:ln w="9525">
              <a:noFill/>
              <a:miter lim="800000"/>
              <a:headEnd/>
              <a:tailEnd/>
            </a:ln>
          </p:spPr>
          <p:txBody>
            <a:bodyPr rot="10800000" wrap="none" lIns="90000" tIns="90000" rIns="72000" bIns="90000" anchor="ctr"/>
            <a:lstStyle/>
            <a:p>
              <a:pPr algn="ctr" eaLnBrk="0" hangingPunct="0"/>
              <a:endParaRPr lang="en-US" noProof="1">
                <a:latin typeface="Calibri" pitchFamily="34" charset="0"/>
                <a:cs typeface="Arial" charset="0"/>
              </a:endParaRPr>
            </a:p>
          </p:txBody>
        </p:sp>
      </p:grpSp>
      <p:sp>
        <p:nvSpPr>
          <p:cNvPr id="6" name="Ellipse 98"/>
          <p:cNvSpPr/>
          <p:nvPr/>
        </p:nvSpPr>
        <p:spPr bwMode="auto">
          <a:xfrm>
            <a:off x="0" y="4419600"/>
            <a:ext cx="9372600" cy="1828800"/>
          </a:xfrm>
          <a:prstGeom prst="ellipse">
            <a:avLst/>
          </a:prstGeom>
          <a:gradFill flip="none" rotWithShape="1">
            <a:gsLst>
              <a:gs pos="100000">
                <a:srgbClr val="FFFFFF">
                  <a:alpha val="0"/>
                </a:srgbClr>
              </a:gs>
              <a:gs pos="0">
                <a:srgbClr val="E6E6E6">
                  <a:lumMod val="10000"/>
                  <a:alpha val="76000"/>
                </a:srgbClr>
              </a:gs>
            </a:gsLst>
            <a:path path="shape">
              <a:fillToRect l="50000" t="50000" r="50000" b="50000"/>
            </a:path>
            <a:tileRect/>
          </a:gradFill>
          <a:ln w="9525" cap="flat" cmpd="sng" algn="ctr">
            <a:noFill/>
            <a:prstDash val="solid"/>
          </a:ln>
          <a:effectLst/>
        </p:spPr>
        <p:txBody>
          <a:bodyPr anchor="ctr"/>
          <a:lstStyle/>
          <a:p>
            <a:pPr algn="ctr">
              <a:defRPr/>
            </a:pPr>
            <a:endParaRPr lang="en-US">
              <a:solidFill>
                <a:srgbClr val="FFFFFF"/>
              </a:solidFill>
              <a:latin typeface="Calibri" pitchFamily="-111" charset="0"/>
              <a:ea typeface="ＭＳ Ｐゴシック" pitchFamily="-111" charset="-128"/>
            </a:endParaRPr>
          </a:p>
        </p:txBody>
      </p:sp>
      <p:pic>
        <p:nvPicPr>
          <p:cNvPr id="30" name="Picture 29" descr="Hexagon shape changed.png"/>
          <p:cNvPicPr>
            <a:picLocks noChangeAspect="1"/>
          </p:cNvPicPr>
          <p:nvPr/>
        </p:nvPicPr>
        <p:blipFill>
          <a:blip r:embed="rId2" cstate="print">
            <a:duotone>
              <a:prstClr val="black"/>
              <a:schemeClr val="accent2">
                <a:tint val="45000"/>
                <a:satMod val="400000"/>
              </a:schemeClr>
            </a:duotone>
          </a:blip>
          <a:srcRect b="26091"/>
          <a:stretch>
            <a:fillRect/>
          </a:stretch>
        </p:blipFill>
        <p:spPr>
          <a:xfrm>
            <a:off x="2121659" y="3493001"/>
            <a:ext cx="5148082" cy="2374399"/>
          </a:xfrm>
          <a:prstGeom prst="rect">
            <a:avLst/>
          </a:prstGeom>
          <a:effectLst/>
        </p:spPr>
      </p:pic>
      <p:sp>
        <p:nvSpPr>
          <p:cNvPr id="4" name="Title 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Volcano diagram</a:t>
            </a:r>
            <a:endParaRPr lang="en-US" dirty="0"/>
          </a:p>
        </p:txBody>
      </p:sp>
      <p:sp>
        <p:nvSpPr>
          <p:cNvPr id="7" name="TextBox 6"/>
          <p:cNvSpPr txBox="1"/>
          <p:nvPr/>
        </p:nvSpPr>
        <p:spPr>
          <a:xfrm>
            <a:off x="2293744" y="4139625"/>
            <a:ext cx="5097656" cy="1118175"/>
          </a:xfrm>
          <a:prstGeom prst="rect">
            <a:avLst/>
          </a:prstGeom>
          <a:noFill/>
        </p:spPr>
        <p:txBody>
          <a:bodyPr wrap="none" rtlCol="0">
            <a:prstTxWarp prst="textArchDown">
              <a:avLst>
                <a:gd name="adj" fmla="val 1070005"/>
              </a:avLst>
            </a:prstTxWarp>
            <a:spAutoFit/>
          </a:bodyPr>
          <a:lstStyle/>
          <a:p>
            <a:r>
              <a:rPr lang="en-US" sz="3200" b="1" dirty="0" smtClean="0">
                <a:solidFill>
                  <a:schemeClr val="bg1"/>
                </a:solidFill>
              </a:rPr>
              <a:t>YOUR TEXT HERE</a:t>
            </a:r>
            <a:endParaRPr lang="en-US" sz="3200" b="1" dirty="0">
              <a:solidFill>
                <a:schemeClr val="bg1"/>
              </a:solidFill>
            </a:endParaRPr>
          </a:p>
        </p:txBody>
      </p:sp>
      <p:grpSp>
        <p:nvGrpSpPr>
          <p:cNvPr id="3" name="Group 7"/>
          <p:cNvGrpSpPr/>
          <p:nvPr/>
        </p:nvGrpSpPr>
        <p:grpSpPr>
          <a:xfrm>
            <a:off x="3830995" y="2183295"/>
            <a:ext cx="1648785" cy="1550505"/>
            <a:chOff x="3657600" y="1878495"/>
            <a:chExt cx="1648785" cy="1550505"/>
          </a:xfrm>
        </p:grpSpPr>
        <p:cxnSp>
          <p:nvCxnSpPr>
            <p:cNvPr id="9" name="Straight Connector 8"/>
            <p:cNvCxnSpPr/>
            <p:nvPr/>
          </p:nvCxnSpPr>
          <p:spPr>
            <a:xfrm rot="5400000">
              <a:off x="4003769" y="2818606"/>
              <a:ext cx="914400" cy="1588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" name="Oval 9"/>
            <p:cNvSpPr/>
            <p:nvPr/>
          </p:nvSpPr>
          <p:spPr>
            <a:xfrm>
              <a:off x="4373217" y="3200400"/>
              <a:ext cx="228600" cy="228600"/>
            </a:xfrm>
            <a:prstGeom prst="ellipse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" name="TextBox 10"/>
            <p:cNvSpPr txBox="1"/>
            <p:nvPr/>
          </p:nvSpPr>
          <p:spPr>
            <a:xfrm>
              <a:off x="3657600" y="1878495"/>
              <a:ext cx="1648785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400" dirty="0" smtClean="0"/>
                <a:t>Your text here</a:t>
              </a:r>
              <a:endParaRPr lang="en-US" sz="2400" dirty="0"/>
            </a:p>
          </p:txBody>
        </p:sp>
      </p:grpSp>
      <p:grpSp>
        <p:nvGrpSpPr>
          <p:cNvPr id="5" name="Group 11"/>
          <p:cNvGrpSpPr/>
          <p:nvPr/>
        </p:nvGrpSpPr>
        <p:grpSpPr>
          <a:xfrm>
            <a:off x="5533900" y="2578601"/>
            <a:ext cx="3610100" cy="1559140"/>
            <a:chOff x="5410200" y="1753085"/>
            <a:chExt cx="3610100" cy="1559140"/>
          </a:xfrm>
        </p:grpSpPr>
        <p:grpSp>
          <p:nvGrpSpPr>
            <p:cNvPr id="8" name="Group 30"/>
            <p:cNvGrpSpPr/>
            <p:nvPr/>
          </p:nvGrpSpPr>
          <p:grpSpPr>
            <a:xfrm>
              <a:off x="5410200" y="2209800"/>
              <a:ext cx="3610100" cy="1102425"/>
              <a:chOff x="5105400" y="2209800"/>
              <a:chExt cx="3610100" cy="1102425"/>
            </a:xfrm>
          </p:grpSpPr>
          <p:cxnSp>
            <p:nvCxnSpPr>
              <p:cNvPr id="15" name="Straight Connector 14"/>
              <p:cNvCxnSpPr/>
              <p:nvPr/>
            </p:nvCxnSpPr>
            <p:spPr>
              <a:xfrm rot="10800000" flipH="1">
                <a:off x="5212275" y="2209801"/>
                <a:ext cx="1066800" cy="988125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" name="Straight Connector 15"/>
              <p:cNvCxnSpPr/>
              <p:nvPr/>
            </p:nvCxnSpPr>
            <p:spPr>
              <a:xfrm>
                <a:off x="6277100" y="2209800"/>
                <a:ext cx="2438400" cy="1588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" name="Oval 16"/>
              <p:cNvSpPr/>
              <p:nvPr/>
            </p:nvSpPr>
            <p:spPr>
              <a:xfrm>
                <a:off x="5105400" y="3083625"/>
                <a:ext cx="228600" cy="228600"/>
              </a:xfrm>
              <a:prstGeom prst="ellipse">
                <a:avLst/>
              </a:prstGeom>
              <a:solidFill>
                <a:schemeClr val="bg1">
                  <a:lumMod val="85000"/>
                </a:schemeClr>
              </a:solidFill>
              <a:ln>
                <a:noFill/>
              </a:ln>
              <a:effectLst>
                <a:outerShdw blurRad="44450" dist="27940" dir="5400000" algn="ctr">
                  <a:srgbClr val="000000">
                    <a:alpha val="32000"/>
                  </a:srgbClr>
                </a:outerShdw>
              </a:effectLst>
              <a:scene3d>
                <a:camera prst="orthographicFront">
                  <a:rot lat="0" lon="0" rev="0"/>
                </a:camera>
                <a:lightRig rig="balanced" dir="t">
                  <a:rot lat="0" lon="0" rev="8700000"/>
                </a:lightRig>
              </a:scene3d>
              <a:sp3d>
                <a:bevelT w="190500" h="381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4" name="TextBox 13"/>
            <p:cNvSpPr txBox="1"/>
            <p:nvPr/>
          </p:nvSpPr>
          <p:spPr>
            <a:xfrm>
              <a:off x="6961815" y="1753085"/>
              <a:ext cx="1648785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400" dirty="0" smtClean="0"/>
                <a:t>Your text here</a:t>
              </a:r>
              <a:endParaRPr lang="en-US" sz="2400" dirty="0"/>
            </a:p>
          </p:txBody>
        </p:sp>
      </p:grpSp>
      <p:grpSp>
        <p:nvGrpSpPr>
          <p:cNvPr id="12" name="Group 17"/>
          <p:cNvGrpSpPr/>
          <p:nvPr/>
        </p:nvGrpSpPr>
        <p:grpSpPr>
          <a:xfrm>
            <a:off x="0" y="2542976"/>
            <a:ext cx="3612076" cy="1559625"/>
            <a:chOff x="-123700" y="1752600"/>
            <a:chExt cx="3612076" cy="1559625"/>
          </a:xfrm>
        </p:grpSpPr>
        <p:grpSp>
          <p:nvGrpSpPr>
            <p:cNvPr id="13" name="Group 33"/>
            <p:cNvGrpSpPr/>
            <p:nvPr/>
          </p:nvGrpSpPr>
          <p:grpSpPr>
            <a:xfrm flipH="1">
              <a:off x="-123700" y="2209800"/>
              <a:ext cx="3612076" cy="1102425"/>
              <a:chOff x="5227124" y="2209800"/>
              <a:chExt cx="3612076" cy="1102425"/>
            </a:xfrm>
          </p:grpSpPr>
          <p:cxnSp>
            <p:nvCxnSpPr>
              <p:cNvPr id="21" name="Straight Connector 20"/>
              <p:cNvCxnSpPr/>
              <p:nvPr/>
            </p:nvCxnSpPr>
            <p:spPr>
              <a:xfrm rot="10800000" flipH="1">
                <a:off x="5333999" y="2209801"/>
                <a:ext cx="1066800" cy="988125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2" name="Straight Connector 21"/>
              <p:cNvCxnSpPr/>
              <p:nvPr/>
            </p:nvCxnSpPr>
            <p:spPr>
              <a:xfrm>
                <a:off x="6400800" y="2209800"/>
                <a:ext cx="2438400" cy="1588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3" name="Oval 22"/>
              <p:cNvSpPr/>
              <p:nvPr/>
            </p:nvSpPr>
            <p:spPr>
              <a:xfrm>
                <a:off x="5227124" y="3083625"/>
                <a:ext cx="228600" cy="228600"/>
              </a:xfrm>
              <a:prstGeom prst="ellipse">
                <a:avLst/>
              </a:prstGeom>
              <a:solidFill>
                <a:schemeClr val="bg1">
                  <a:lumMod val="85000"/>
                </a:schemeClr>
              </a:solidFill>
              <a:ln>
                <a:noFill/>
              </a:ln>
              <a:effectLst>
                <a:outerShdw blurRad="44450" dist="27940" dir="5400000" algn="ctr">
                  <a:srgbClr val="000000">
                    <a:alpha val="32000"/>
                  </a:srgbClr>
                </a:outerShdw>
              </a:effectLst>
              <a:scene3d>
                <a:camera prst="orthographicFront">
                  <a:rot lat="0" lon="0" rev="0"/>
                </a:camera>
                <a:lightRig rig="balanced" dir="t">
                  <a:rot lat="0" lon="0" rev="8700000"/>
                </a:lightRig>
              </a:scene3d>
              <a:sp3d>
                <a:bevelT w="190500" h="381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0" name="TextBox 19"/>
            <p:cNvSpPr txBox="1"/>
            <p:nvPr/>
          </p:nvSpPr>
          <p:spPr>
            <a:xfrm>
              <a:off x="200978" y="1752600"/>
              <a:ext cx="1648785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400" dirty="0" smtClean="0"/>
                <a:t>Your text here</a:t>
              </a:r>
              <a:endParaRPr lang="en-US" sz="2400" dirty="0"/>
            </a:p>
          </p:txBody>
        </p:sp>
      </p:grpSp>
      <p:grpSp>
        <p:nvGrpSpPr>
          <p:cNvPr id="18" name="Group 23"/>
          <p:cNvGrpSpPr/>
          <p:nvPr/>
        </p:nvGrpSpPr>
        <p:grpSpPr>
          <a:xfrm>
            <a:off x="9939" y="4220817"/>
            <a:ext cx="4648200" cy="766465"/>
            <a:chOff x="-152400" y="4876800"/>
            <a:chExt cx="4648200" cy="766465"/>
          </a:xfrm>
        </p:grpSpPr>
        <p:cxnSp>
          <p:nvCxnSpPr>
            <p:cNvPr id="25" name="Straight Connector 24"/>
            <p:cNvCxnSpPr/>
            <p:nvPr/>
          </p:nvCxnSpPr>
          <p:spPr>
            <a:xfrm rot="10800000" flipV="1">
              <a:off x="2819400" y="5026242"/>
              <a:ext cx="1561600" cy="612558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" name="Straight Connector 25"/>
            <p:cNvCxnSpPr/>
            <p:nvPr/>
          </p:nvCxnSpPr>
          <p:spPr>
            <a:xfrm>
              <a:off x="-152400" y="5638800"/>
              <a:ext cx="2978725" cy="1588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7" name="TextBox 26"/>
            <p:cNvSpPr txBox="1"/>
            <p:nvPr/>
          </p:nvSpPr>
          <p:spPr>
            <a:xfrm>
              <a:off x="152400" y="5181600"/>
              <a:ext cx="1648785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400" dirty="0" smtClean="0"/>
                <a:t>Your text here</a:t>
              </a:r>
              <a:endParaRPr lang="en-US" sz="2400" dirty="0"/>
            </a:p>
          </p:txBody>
        </p:sp>
        <p:sp>
          <p:nvSpPr>
            <p:cNvPr id="28" name="Oval 27"/>
            <p:cNvSpPr/>
            <p:nvPr/>
          </p:nvSpPr>
          <p:spPr>
            <a:xfrm>
              <a:off x="4267200" y="4876800"/>
              <a:ext cx="228600" cy="228600"/>
            </a:xfrm>
            <a:prstGeom prst="ellipse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33" name="Freeform 160"/>
          <p:cNvSpPr>
            <a:spLocks/>
          </p:cNvSpPr>
          <p:nvPr/>
        </p:nvSpPr>
        <p:spPr bwMode="auto">
          <a:xfrm>
            <a:off x="7391400" y="3276600"/>
            <a:ext cx="609600" cy="1952625"/>
          </a:xfrm>
          <a:custGeom>
            <a:avLst/>
            <a:gdLst/>
            <a:ahLst/>
            <a:cxnLst>
              <a:cxn ang="0">
                <a:pos x="12" y="662"/>
              </a:cxn>
              <a:cxn ang="0">
                <a:pos x="48" y="678"/>
              </a:cxn>
              <a:cxn ang="0">
                <a:pos x="58" y="680"/>
              </a:cxn>
              <a:cxn ang="0">
                <a:pos x="74" y="678"/>
              </a:cxn>
              <a:cxn ang="0">
                <a:pos x="76" y="712"/>
              </a:cxn>
              <a:cxn ang="0">
                <a:pos x="82" y="742"/>
              </a:cxn>
              <a:cxn ang="0">
                <a:pos x="66" y="772"/>
              </a:cxn>
              <a:cxn ang="0">
                <a:pos x="76" y="806"/>
              </a:cxn>
              <a:cxn ang="0">
                <a:pos x="68" y="838"/>
              </a:cxn>
              <a:cxn ang="0">
                <a:pos x="94" y="846"/>
              </a:cxn>
              <a:cxn ang="0">
                <a:pos x="118" y="838"/>
              </a:cxn>
              <a:cxn ang="0">
                <a:pos x="116" y="820"/>
              </a:cxn>
              <a:cxn ang="0">
                <a:pos x="118" y="798"/>
              </a:cxn>
              <a:cxn ang="0">
                <a:pos x="132" y="772"/>
              </a:cxn>
              <a:cxn ang="0">
                <a:pos x="130" y="720"/>
              </a:cxn>
              <a:cxn ang="0">
                <a:pos x="142" y="564"/>
              </a:cxn>
              <a:cxn ang="0">
                <a:pos x="154" y="692"/>
              </a:cxn>
              <a:cxn ang="0">
                <a:pos x="168" y="766"/>
              </a:cxn>
              <a:cxn ang="0">
                <a:pos x="188" y="800"/>
              </a:cxn>
              <a:cxn ang="0">
                <a:pos x="190" y="820"/>
              </a:cxn>
              <a:cxn ang="0">
                <a:pos x="188" y="842"/>
              </a:cxn>
              <a:cxn ang="0">
                <a:pos x="224" y="846"/>
              </a:cxn>
              <a:cxn ang="0">
                <a:pos x="238" y="832"/>
              </a:cxn>
              <a:cxn ang="0">
                <a:pos x="230" y="804"/>
              </a:cxn>
              <a:cxn ang="0">
                <a:pos x="234" y="778"/>
              </a:cxn>
              <a:cxn ang="0">
                <a:pos x="238" y="752"/>
              </a:cxn>
              <a:cxn ang="0">
                <a:pos x="232" y="730"/>
              </a:cxn>
              <a:cxn ang="0">
                <a:pos x="234" y="714"/>
              </a:cxn>
              <a:cxn ang="0">
                <a:pos x="226" y="674"/>
              </a:cxn>
              <a:cxn ang="0">
                <a:pos x="224" y="578"/>
              </a:cxn>
              <a:cxn ang="0">
                <a:pos x="222" y="528"/>
              </a:cxn>
              <a:cxn ang="0">
                <a:pos x="242" y="510"/>
              </a:cxn>
              <a:cxn ang="0">
                <a:pos x="254" y="480"/>
              </a:cxn>
              <a:cxn ang="0">
                <a:pos x="268" y="408"/>
              </a:cxn>
              <a:cxn ang="0">
                <a:pos x="262" y="218"/>
              </a:cxn>
              <a:cxn ang="0">
                <a:pos x="256" y="166"/>
              </a:cxn>
              <a:cxn ang="0">
                <a:pos x="238" y="148"/>
              </a:cxn>
              <a:cxn ang="0">
                <a:pos x="190" y="128"/>
              </a:cxn>
              <a:cxn ang="0">
                <a:pos x="174" y="94"/>
              </a:cxn>
              <a:cxn ang="0">
                <a:pos x="182" y="78"/>
              </a:cxn>
              <a:cxn ang="0">
                <a:pos x="186" y="52"/>
              </a:cxn>
              <a:cxn ang="0">
                <a:pos x="180" y="26"/>
              </a:cxn>
              <a:cxn ang="0">
                <a:pos x="156" y="4"/>
              </a:cxn>
              <a:cxn ang="0">
                <a:pos x="130" y="4"/>
              </a:cxn>
              <a:cxn ang="0">
                <a:pos x="106" y="34"/>
              </a:cxn>
              <a:cxn ang="0">
                <a:pos x="102" y="52"/>
              </a:cxn>
              <a:cxn ang="0">
                <a:pos x="110" y="78"/>
              </a:cxn>
              <a:cxn ang="0">
                <a:pos x="116" y="108"/>
              </a:cxn>
              <a:cxn ang="0">
                <a:pos x="98" y="126"/>
              </a:cxn>
              <a:cxn ang="0">
                <a:pos x="52" y="148"/>
              </a:cxn>
              <a:cxn ang="0">
                <a:pos x="32" y="164"/>
              </a:cxn>
              <a:cxn ang="0">
                <a:pos x="30" y="196"/>
              </a:cxn>
              <a:cxn ang="0">
                <a:pos x="24" y="268"/>
              </a:cxn>
              <a:cxn ang="0">
                <a:pos x="22" y="376"/>
              </a:cxn>
              <a:cxn ang="0">
                <a:pos x="32" y="450"/>
              </a:cxn>
              <a:cxn ang="0">
                <a:pos x="34" y="494"/>
              </a:cxn>
              <a:cxn ang="0">
                <a:pos x="16" y="524"/>
              </a:cxn>
              <a:cxn ang="0">
                <a:pos x="6" y="554"/>
              </a:cxn>
              <a:cxn ang="0">
                <a:pos x="0" y="646"/>
              </a:cxn>
            </a:cxnLst>
            <a:rect l="0" t="0" r="r" b="b"/>
            <a:pathLst>
              <a:path w="268" h="846">
                <a:moveTo>
                  <a:pt x="0" y="646"/>
                </a:moveTo>
                <a:lnTo>
                  <a:pt x="0" y="646"/>
                </a:lnTo>
                <a:lnTo>
                  <a:pt x="0" y="652"/>
                </a:lnTo>
                <a:lnTo>
                  <a:pt x="4" y="656"/>
                </a:lnTo>
                <a:lnTo>
                  <a:pt x="12" y="662"/>
                </a:lnTo>
                <a:lnTo>
                  <a:pt x="12" y="662"/>
                </a:lnTo>
                <a:lnTo>
                  <a:pt x="28" y="672"/>
                </a:lnTo>
                <a:lnTo>
                  <a:pt x="44" y="682"/>
                </a:lnTo>
                <a:lnTo>
                  <a:pt x="44" y="682"/>
                </a:lnTo>
                <a:lnTo>
                  <a:pt x="48" y="678"/>
                </a:lnTo>
                <a:lnTo>
                  <a:pt x="50" y="676"/>
                </a:lnTo>
                <a:lnTo>
                  <a:pt x="50" y="676"/>
                </a:lnTo>
                <a:lnTo>
                  <a:pt x="54" y="678"/>
                </a:lnTo>
                <a:lnTo>
                  <a:pt x="56" y="680"/>
                </a:lnTo>
                <a:lnTo>
                  <a:pt x="58" y="680"/>
                </a:lnTo>
                <a:lnTo>
                  <a:pt x="62" y="682"/>
                </a:lnTo>
                <a:lnTo>
                  <a:pt x="62" y="682"/>
                </a:lnTo>
                <a:lnTo>
                  <a:pt x="68" y="680"/>
                </a:lnTo>
                <a:lnTo>
                  <a:pt x="70" y="678"/>
                </a:lnTo>
                <a:lnTo>
                  <a:pt x="74" y="678"/>
                </a:lnTo>
                <a:lnTo>
                  <a:pt x="74" y="678"/>
                </a:lnTo>
                <a:lnTo>
                  <a:pt x="76" y="684"/>
                </a:lnTo>
                <a:lnTo>
                  <a:pt x="76" y="694"/>
                </a:lnTo>
                <a:lnTo>
                  <a:pt x="76" y="712"/>
                </a:lnTo>
                <a:lnTo>
                  <a:pt x="76" y="712"/>
                </a:lnTo>
                <a:lnTo>
                  <a:pt x="78" y="728"/>
                </a:lnTo>
                <a:lnTo>
                  <a:pt x="78" y="728"/>
                </a:lnTo>
                <a:lnTo>
                  <a:pt x="80" y="736"/>
                </a:lnTo>
                <a:lnTo>
                  <a:pt x="82" y="742"/>
                </a:lnTo>
                <a:lnTo>
                  <a:pt x="82" y="742"/>
                </a:lnTo>
                <a:lnTo>
                  <a:pt x="78" y="750"/>
                </a:lnTo>
                <a:lnTo>
                  <a:pt x="74" y="758"/>
                </a:lnTo>
                <a:lnTo>
                  <a:pt x="68" y="766"/>
                </a:lnTo>
                <a:lnTo>
                  <a:pt x="66" y="772"/>
                </a:lnTo>
                <a:lnTo>
                  <a:pt x="66" y="772"/>
                </a:lnTo>
                <a:lnTo>
                  <a:pt x="68" y="780"/>
                </a:lnTo>
                <a:lnTo>
                  <a:pt x="72" y="786"/>
                </a:lnTo>
                <a:lnTo>
                  <a:pt x="78" y="798"/>
                </a:lnTo>
                <a:lnTo>
                  <a:pt x="78" y="798"/>
                </a:lnTo>
                <a:lnTo>
                  <a:pt x="76" y="806"/>
                </a:lnTo>
                <a:lnTo>
                  <a:pt x="72" y="814"/>
                </a:lnTo>
                <a:lnTo>
                  <a:pt x="70" y="822"/>
                </a:lnTo>
                <a:lnTo>
                  <a:pt x="68" y="832"/>
                </a:lnTo>
                <a:lnTo>
                  <a:pt x="68" y="832"/>
                </a:lnTo>
                <a:lnTo>
                  <a:pt x="68" y="838"/>
                </a:lnTo>
                <a:lnTo>
                  <a:pt x="70" y="842"/>
                </a:lnTo>
                <a:lnTo>
                  <a:pt x="70" y="842"/>
                </a:lnTo>
                <a:lnTo>
                  <a:pt x="74" y="844"/>
                </a:lnTo>
                <a:lnTo>
                  <a:pt x="80" y="846"/>
                </a:lnTo>
                <a:lnTo>
                  <a:pt x="94" y="846"/>
                </a:lnTo>
                <a:lnTo>
                  <a:pt x="94" y="846"/>
                </a:lnTo>
                <a:lnTo>
                  <a:pt x="110" y="844"/>
                </a:lnTo>
                <a:lnTo>
                  <a:pt x="116" y="842"/>
                </a:lnTo>
                <a:lnTo>
                  <a:pt x="118" y="838"/>
                </a:lnTo>
                <a:lnTo>
                  <a:pt x="118" y="838"/>
                </a:lnTo>
                <a:lnTo>
                  <a:pt x="118" y="834"/>
                </a:lnTo>
                <a:lnTo>
                  <a:pt x="118" y="828"/>
                </a:lnTo>
                <a:lnTo>
                  <a:pt x="116" y="824"/>
                </a:lnTo>
                <a:lnTo>
                  <a:pt x="116" y="820"/>
                </a:lnTo>
                <a:lnTo>
                  <a:pt x="116" y="820"/>
                </a:lnTo>
                <a:lnTo>
                  <a:pt x="120" y="812"/>
                </a:lnTo>
                <a:lnTo>
                  <a:pt x="120" y="812"/>
                </a:lnTo>
                <a:lnTo>
                  <a:pt x="120" y="806"/>
                </a:lnTo>
                <a:lnTo>
                  <a:pt x="118" y="798"/>
                </a:lnTo>
                <a:lnTo>
                  <a:pt x="118" y="798"/>
                </a:lnTo>
                <a:lnTo>
                  <a:pt x="126" y="790"/>
                </a:lnTo>
                <a:lnTo>
                  <a:pt x="128" y="786"/>
                </a:lnTo>
                <a:lnTo>
                  <a:pt x="132" y="780"/>
                </a:lnTo>
                <a:lnTo>
                  <a:pt x="132" y="780"/>
                </a:lnTo>
                <a:lnTo>
                  <a:pt x="132" y="772"/>
                </a:lnTo>
                <a:lnTo>
                  <a:pt x="130" y="764"/>
                </a:lnTo>
                <a:lnTo>
                  <a:pt x="128" y="756"/>
                </a:lnTo>
                <a:lnTo>
                  <a:pt x="128" y="746"/>
                </a:lnTo>
                <a:lnTo>
                  <a:pt x="128" y="746"/>
                </a:lnTo>
                <a:lnTo>
                  <a:pt x="130" y="720"/>
                </a:lnTo>
                <a:lnTo>
                  <a:pt x="134" y="692"/>
                </a:lnTo>
                <a:lnTo>
                  <a:pt x="134" y="692"/>
                </a:lnTo>
                <a:lnTo>
                  <a:pt x="138" y="650"/>
                </a:lnTo>
                <a:lnTo>
                  <a:pt x="140" y="606"/>
                </a:lnTo>
                <a:lnTo>
                  <a:pt x="142" y="564"/>
                </a:lnTo>
                <a:lnTo>
                  <a:pt x="144" y="522"/>
                </a:lnTo>
                <a:lnTo>
                  <a:pt x="144" y="522"/>
                </a:lnTo>
                <a:lnTo>
                  <a:pt x="146" y="610"/>
                </a:lnTo>
                <a:lnTo>
                  <a:pt x="148" y="652"/>
                </a:lnTo>
                <a:lnTo>
                  <a:pt x="154" y="692"/>
                </a:lnTo>
                <a:lnTo>
                  <a:pt x="154" y="692"/>
                </a:lnTo>
                <a:lnTo>
                  <a:pt x="160" y="720"/>
                </a:lnTo>
                <a:lnTo>
                  <a:pt x="166" y="750"/>
                </a:lnTo>
                <a:lnTo>
                  <a:pt x="166" y="750"/>
                </a:lnTo>
                <a:lnTo>
                  <a:pt x="168" y="766"/>
                </a:lnTo>
                <a:lnTo>
                  <a:pt x="172" y="780"/>
                </a:lnTo>
                <a:lnTo>
                  <a:pt x="172" y="780"/>
                </a:lnTo>
                <a:lnTo>
                  <a:pt x="174" y="786"/>
                </a:lnTo>
                <a:lnTo>
                  <a:pt x="180" y="790"/>
                </a:lnTo>
                <a:lnTo>
                  <a:pt x="188" y="800"/>
                </a:lnTo>
                <a:lnTo>
                  <a:pt x="188" y="800"/>
                </a:lnTo>
                <a:lnTo>
                  <a:pt x="188" y="812"/>
                </a:lnTo>
                <a:lnTo>
                  <a:pt x="188" y="818"/>
                </a:lnTo>
                <a:lnTo>
                  <a:pt x="190" y="820"/>
                </a:lnTo>
                <a:lnTo>
                  <a:pt x="190" y="820"/>
                </a:lnTo>
                <a:lnTo>
                  <a:pt x="190" y="826"/>
                </a:lnTo>
                <a:lnTo>
                  <a:pt x="188" y="832"/>
                </a:lnTo>
                <a:lnTo>
                  <a:pt x="186" y="838"/>
                </a:lnTo>
                <a:lnTo>
                  <a:pt x="188" y="842"/>
                </a:lnTo>
                <a:lnTo>
                  <a:pt x="188" y="842"/>
                </a:lnTo>
                <a:lnTo>
                  <a:pt x="192" y="844"/>
                </a:lnTo>
                <a:lnTo>
                  <a:pt x="198" y="846"/>
                </a:lnTo>
                <a:lnTo>
                  <a:pt x="210" y="846"/>
                </a:lnTo>
                <a:lnTo>
                  <a:pt x="210" y="846"/>
                </a:lnTo>
                <a:lnTo>
                  <a:pt x="224" y="846"/>
                </a:lnTo>
                <a:lnTo>
                  <a:pt x="230" y="846"/>
                </a:lnTo>
                <a:lnTo>
                  <a:pt x="234" y="844"/>
                </a:lnTo>
                <a:lnTo>
                  <a:pt x="234" y="844"/>
                </a:lnTo>
                <a:lnTo>
                  <a:pt x="238" y="838"/>
                </a:lnTo>
                <a:lnTo>
                  <a:pt x="238" y="832"/>
                </a:lnTo>
                <a:lnTo>
                  <a:pt x="236" y="818"/>
                </a:lnTo>
                <a:lnTo>
                  <a:pt x="236" y="818"/>
                </a:lnTo>
                <a:lnTo>
                  <a:pt x="232" y="808"/>
                </a:lnTo>
                <a:lnTo>
                  <a:pt x="232" y="808"/>
                </a:lnTo>
                <a:lnTo>
                  <a:pt x="230" y="804"/>
                </a:lnTo>
                <a:lnTo>
                  <a:pt x="228" y="798"/>
                </a:lnTo>
                <a:lnTo>
                  <a:pt x="228" y="798"/>
                </a:lnTo>
                <a:lnTo>
                  <a:pt x="232" y="788"/>
                </a:lnTo>
                <a:lnTo>
                  <a:pt x="232" y="788"/>
                </a:lnTo>
                <a:lnTo>
                  <a:pt x="234" y="778"/>
                </a:lnTo>
                <a:lnTo>
                  <a:pt x="234" y="778"/>
                </a:lnTo>
                <a:lnTo>
                  <a:pt x="236" y="766"/>
                </a:lnTo>
                <a:lnTo>
                  <a:pt x="238" y="760"/>
                </a:lnTo>
                <a:lnTo>
                  <a:pt x="238" y="752"/>
                </a:lnTo>
                <a:lnTo>
                  <a:pt x="238" y="752"/>
                </a:lnTo>
                <a:lnTo>
                  <a:pt x="236" y="746"/>
                </a:lnTo>
                <a:lnTo>
                  <a:pt x="232" y="742"/>
                </a:lnTo>
                <a:lnTo>
                  <a:pt x="228" y="736"/>
                </a:lnTo>
                <a:lnTo>
                  <a:pt x="228" y="736"/>
                </a:lnTo>
                <a:lnTo>
                  <a:pt x="232" y="730"/>
                </a:lnTo>
                <a:lnTo>
                  <a:pt x="234" y="726"/>
                </a:lnTo>
                <a:lnTo>
                  <a:pt x="234" y="724"/>
                </a:lnTo>
                <a:lnTo>
                  <a:pt x="234" y="724"/>
                </a:lnTo>
                <a:lnTo>
                  <a:pt x="236" y="718"/>
                </a:lnTo>
                <a:lnTo>
                  <a:pt x="234" y="714"/>
                </a:lnTo>
                <a:lnTo>
                  <a:pt x="232" y="702"/>
                </a:lnTo>
                <a:lnTo>
                  <a:pt x="226" y="692"/>
                </a:lnTo>
                <a:lnTo>
                  <a:pt x="224" y="682"/>
                </a:lnTo>
                <a:lnTo>
                  <a:pt x="224" y="682"/>
                </a:lnTo>
                <a:lnTo>
                  <a:pt x="226" y="674"/>
                </a:lnTo>
                <a:lnTo>
                  <a:pt x="228" y="666"/>
                </a:lnTo>
                <a:lnTo>
                  <a:pt x="228" y="666"/>
                </a:lnTo>
                <a:lnTo>
                  <a:pt x="230" y="644"/>
                </a:lnTo>
                <a:lnTo>
                  <a:pt x="228" y="622"/>
                </a:lnTo>
                <a:lnTo>
                  <a:pt x="224" y="578"/>
                </a:lnTo>
                <a:lnTo>
                  <a:pt x="224" y="578"/>
                </a:lnTo>
                <a:lnTo>
                  <a:pt x="222" y="562"/>
                </a:lnTo>
                <a:lnTo>
                  <a:pt x="220" y="546"/>
                </a:lnTo>
                <a:lnTo>
                  <a:pt x="220" y="546"/>
                </a:lnTo>
                <a:lnTo>
                  <a:pt x="222" y="528"/>
                </a:lnTo>
                <a:lnTo>
                  <a:pt x="222" y="512"/>
                </a:lnTo>
                <a:lnTo>
                  <a:pt x="222" y="512"/>
                </a:lnTo>
                <a:lnTo>
                  <a:pt x="232" y="512"/>
                </a:lnTo>
                <a:lnTo>
                  <a:pt x="242" y="510"/>
                </a:lnTo>
                <a:lnTo>
                  <a:pt x="242" y="510"/>
                </a:lnTo>
                <a:lnTo>
                  <a:pt x="246" y="506"/>
                </a:lnTo>
                <a:lnTo>
                  <a:pt x="250" y="502"/>
                </a:lnTo>
                <a:lnTo>
                  <a:pt x="250" y="502"/>
                </a:lnTo>
                <a:lnTo>
                  <a:pt x="252" y="490"/>
                </a:lnTo>
                <a:lnTo>
                  <a:pt x="254" y="480"/>
                </a:lnTo>
                <a:lnTo>
                  <a:pt x="254" y="454"/>
                </a:lnTo>
                <a:lnTo>
                  <a:pt x="254" y="454"/>
                </a:lnTo>
                <a:lnTo>
                  <a:pt x="266" y="442"/>
                </a:lnTo>
                <a:lnTo>
                  <a:pt x="266" y="442"/>
                </a:lnTo>
                <a:lnTo>
                  <a:pt x="268" y="408"/>
                </a:lnTo>
                <a:lnTo>
                  <a:pt x="268" y="370"/>
                </a:lnTo>
                <a:lnTo>
                  <a:pt x="266" y="298"/>
                </a:lnTo>
                <a:lnTo>
                  <a:pt x="266" y="298"/>
                </a:lnTo>
                <a:lnTo>
                  <a:pt x="266" y="258"/>
                </a:lnTo>
                <a:lnTo>
                  <a:pt x="262" y="218"/>
                </a:lnTo>
                <a:lnTo>
                  <a:pt x="262" y="218"/>
                </a:lnTo>
                <a:lnTo>
                  <a:pt x="260" y="198"/>
                </a:lnTo>
                <a:lnTo>
                  <a:pt x="256" y="180"/>
                </a:lnTo>
                <a:lnTo>
                  <a:pt x="256" y="180"/>
                </a:lnTo>
                <a:lnTo>
                  <a:pt x="256" y="166"/>
                </a:lnTo>
                <a:lnTo>
                  <a:pt x="254" y="160"/>
                </a:lnTo>
                <a:lnTo>
                  <a:pt x="252" y="154"/>
                </a:lnTo>
                <a:lnTo>
                  <a:pt x="252" y="154"/>
                </a:lnTo>
                <a:lnTo>
                  <a:pt x="246" y="150"/>
                </a:lnTo>
                <a:lnTo>
                  <a:pt x="238" y="148"/>
                </a:lnTo>
                <a:lnTo>
                  <a:pt x="238" y="148"/>
                </a:lnTo>
                <a:lnTo>
                  <a:pt x="222" y="140"/>
                </a:lnTo>
                <a:lnTo>
                  <a:pt x="222" y="140"/>
                </a:lnTo>
                <a:lnTo>
                  <a:pt x="190" y="128"/>
                </a:lnTo>
                <a:lnTo>
                  <a:pt x="190" y="128"/>
                </a:lnTo>
                <a:lnTo>
                  <a:pt x="186" y="124"/>
                </a:lnTo>
                <a:lnTo>
                  <a:pt x="180" y="118"/>
                </a:lnTo>
                <a:lnTo>
                  <a:pt x="172" y="108"/>
                </a:lnTo>
                <a:lnTo>
                  <a:pt x="172" y="108"/>
                </a:lnTo>
                <a:lnTo>
                  <a:pt x="174" y="94"/>
                </a:lnTo>
                <a:lnTo>
                  <a:pt x="176" y="80"/>
                </a:lnTo>
                <a:lnTo>
                  <a:pt x="176" y="80"/>
                </a:lnTo>
                <a:lnTo>
                  <a:pt x="178" y="80"/>
                </a:lnTo>
                <a:lnTo>
                  <a:pt x="182" y="78"/>
                </a:lnTo>
                <a:lnTo>
                  <a:pt x="182" y="78"/>
                </a:lnTo>
                <a:lnTo>
                  <a:pt x="184" y="74"/>
                </a:lnTo>
                <a:lnTo>
                  <a:pt x="186" y="68"/>
                </a:lnTo>
                <a:lnTo>
                  <a:pt x="186" y="54"/>
                </a:lnTo>
                <a:lnTo>
                  <a:pt x="186" y="54"/>
                </a:lnTo>
                <a:lnTo>
                  <a:pt x="186" y="52"/>
                </a:lnTo>
                <a:lnTo>
                  <a:pt x="184" y="52"/>
                </a:lnTo>
                <a:lnTo>
                  <a:pt x="182" y="52"/>
                </a:lnTo>
                <a:lnTo>
                  <a:pt x="182" y="52"/>
                </a:lnTo>
                <a:lnTo>
                  <a:pt x="182" y="34"/>
                </a:lnTo>
                <a:lnTo>
                  <a:pt x="180" y="26"/>
                </a:lnTo>
                <a:lnTo>
                  <a:pt x="178" y="20"/>
                </a:lnTo>
                <a:lnTo>
                  <a:pt x="178" y="20"/>
                </a:lnTo>
                <a:lnTo>
                  <a:pt x="172" y="12"/>
                </a:lnTo>
                <a:lnTo>
                  <a:pt x="164" y="8"/>
                </a:lnTo>
                <a:lnTo>
                  <a:pt x="156" y="4"/>
                </a:lnTo>
                <a:lnTo>
                  <a:pt x="148" y="0"/>
                </a:lnTo>
                <a:lnTo>
                  <a:pt x="148" y="0"/>
                </a:lnTo>
                <a:lnTo>
                  <a:pt x="140" y="0"/>
                </a:lnTo>
                <a:lnTo>
                  <a:pt x="140" y="0"/>
                </a:lnTo>
                <a:lnTo>
                  <a:pt x="130" y="4"/>
                </a:lnTo>
                <a:lnTo>
                  <a:pt x="118" y="12"/>
                </a:lnTo>
                <a:lnTo>
                  <a:pt x="110" y="22"/>
                </a:lnTo>
                <a:lnTo>
                  <a:pt x="108" y="28"/>
                </a:lnTo>
                <a:lnTo>
                  <a:pt x="106" y="34"/>
                </a:lnTo>
                <a:lnTo>
                  <a:pt x="106" y="34"/>
                </a:lnTo>
                <a:lnTo>
                  <a:pt x="106" y="50"/>
                </a:lnTo>
                <a:lnTo>
                  <a:pt x="106" y="50"/>
                </a:lnTo>
                <a:lnTo>
                  <a:pt x="104" y="50"/>
                </a:lnTo>
                <a:lnTo>
                  <a:pt x="102" y="52"/>
                </a:lnTo>
                <a:lnTo>
                  <a:pt x="102" y="52"/>
                </a:lnTo>
                <a:lnTo>
                  <a:pt x="104" y="66"/>
                </a:lnTo>
                <a:lnTo>
                  <a:pt x="106" y="72"/>
                </a:lnTo>
                <a:lnTo>
                  <a:pt x="108" y="78"/>
                </a:lnTo>
                <a:lnTo>
                  <a:pt x="108" y="78"/>
                </a:lnTo>
                <a:lnTo>
                  <a:pt x="110" y="78"/>
                </a:lnTo>
                <a:lnTo>
                  <a:pt x="110" y="78"/>
                </a:lnTo>
                <a:lnTo>
                  <a:pt x="112" y="78"/>
                </a:lnTo>
                <a:lnTo>
                  <a:pt x="112" y="78"/>
                </a:lnTo>
                <a:lnTo>
                  <a:pt x="114" y="94"/>
                </a:lnTo>
                <a:lnTo>
                  <a:pt x="116" y="108"/>
                </a:lnTo>
                <a:lnTo>
                  <a:pt x="116" y="108"/>
                </a:lnTo>
                <a:lnTo>
                  <a:pt x="108" y="118"/>
                </a:lnTo>
                <a:lnTo>
                  <a:pt x="102" y="122"/>
                </a:lnTo>
                <a:lnTo>
                  <a:pt x="98" y="126"/>
                </a:lnTo>
                <a:lnTo>
                  <a:pt x="98" y="126"/>
                </a:lnTo>
                <a:lnTo>
                  <a:pt x="82" y="132"/>
                </a:lnTo>
                <a:lnTo>
                  <a:pt x="82" y="132"/>
                </a:lnTo>
                <a:lnTo>
                  <a:pt x="68" y="140"/>
                </a:lnTo>
                <a:lnTo>
                  <a:pt x="52" y="148"/>
                </a:lnTo>
                <a:lnTo>
                  <a:pt x="52" y="148"/>
                </a:lnTo>
                <a:lnTo>
                  <a:pt x="42" y="150"/>
                </a:lnTo>
                <a:lnTo>
                  <a:pt x="36" y="154"/>
                </a:lnTo>
                <a:lnTo>
                  <a:pt x="36" y="154"/>
                </a:lnTo>
                <a:lnTo>
                  <a:pt x="34" y="158"/>
                </a:lnTo>
                <a:lnTo>
                  <a:pt x="32" y="164"/>
                </a:lnTo>
                <a:lnTo>
                  <a:pt x="32" y="176"/>
                </a:lnTo>
                <a:lnTo>
                  <a:pt x="32" y="176"/>
                </a:lnTo>
                <a:lnTo>
                  <a:pt x="32" y="186"/>
                </a:lnTo>
                <a:lnTo>
                  <a:pt x="30" y="196"/>
                </a:lnTo>
                <a:lnTo>
                  <a:pt x="30" y="196"/>
                </a:lnTo>
                <a:lnTo>
                  <a:pt x="28" y="214"/>
                </a:lnTo>
                <a:lnTo>
                  <a:pt x="28" y="214"/>
                </a:lnTo>
                <a:lnTo>
                  <a:pt x="26" y="246"/>
                </a:lnTo>
                <a:lnTo>
                  <a:pt x="26" y="246"/>
                </a:lnTo>
                <a:lnTo>
                  <a:pt x="24" y="268"/>
                </a:lnTo>
                <a:lnTo>
                  <a:pt x="26" y="290"/>
                </a:lnTo>
                <a:lnTo>
                  <a:pt x="26" y="290"/>
                </a:lnTo>
                <a:lnTo>
                  <a:pt x="24" y="312"/>
                </a:lnTo>
                <a:lnTo>
                  <a:pt x="24" y="312"/>
                </a:lnTo>
                <a:lnTo>
                  <a:pt x="22" y="376"/>
                </a:lnTo>
                <a:lnTo>
                  <a:pt x="22" y="410"/>
                </a:lnTo>
                <a:lnTo>
                  <a:pt x="24" y="442"/>
                </a:lnTo>
                <a:lnTo>
                  <a:pt x="24" y="442"/>
                </a:lnTo>
                <a:lnTo>
                  <a:pt x="32" y="450"/>
                </a:lnTo>
                <a:lnTo>
                  <a:pt x="32" y="450"/>
                </a:lnTo>
                <a:lnTo>
                  <a:pt x="32" y="462"/>
                </a:lnTo>
                <a:lnTo>
                  <a:pt x="30" y="474"/>
                </a:lnTo>
                <a:lnTo>
                  <a:pt x="30" y="486"/>
                </a:lnTo>
                <a:lnTo>
                  <a:pt x="32" y="490"/>
                </a:lnTo>
                <a:lnTo>
                  <a:pt x="34" y="494"/>
                </a:lnTo>
                <a:lnTo>
                  <a:pt x="34" y="494"/>
                </a:lnTo>
                <a:lnTo>
                  <a:pt x="28" y="510"/>
                </a:lnTo>
                <a:lnTo>
                  <a:pt x="22" y="526"/>
                </a:lnTo>
                <a:lnTo>
                  <a:pt x="22" y="526"/>
                </a:lnTo>
                <a:lnTo>
                  <a:pt x="16" y="524"/>
                </a:lnTo>
                <a:lnTo>
                  <a:pt x="10" y="522"/>
                </a:lnTo>
                <a:lnTo>
                  <a:pt x="10" y="522"/>
                </a:lnTo>
                <a:lnTo>
                  <a:pt x="8" y="530"/>
                </a:lnTo>
                <a:lnTo>
                  <a:pt x="6" y="538"/>
                </a:lnTo>
                <a:lnTo>
                  <a:pt x="6" y="554"/>
                </a:lnTo>
                <a:lnTo>
                  <a:pt x="6" y="554"/>
                </a:lnTo>
                <a:lnTo>
                  <a:pt x="0" y="626"/>
                </a:lnTo>
                <a:lnTo>
                  <a:pt x="0" y="626"/>
                </a:lnTo>
                <a:lnTo>
                  <a:pt x="0" y="646"/>
                </a:lnTo>
                <a:lnTo>
                  <a:pt x="0" y="646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  <a:effectLst>
            <a:reflection blurRad="6350" stA="52000" endA="300" endPos="35000" dir="5400000" sy="-100000" algn="bl" rotWithShape="0"/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4" name="Freeform 157"/>
          <p:cNvSpPr>
            <a:spLocks/>
          </p:cNvSpPr>
          <p:nvPr/>
        </p:nvSpPr>
        <p:spPr bwMode="auto">
          <a:xfrm>
            <a:off x="2133600" y="4191000"/>
            <a:ext cx="533400" cy="1993900"/>
          </a:xfrm>
          <a:custGeom>
            <a:avLst/>
            <a:gdLst/>
            <a:ahLst/>
            <a:cxnLst>
              <a:cxn ang="0">
                <a:pos x="80" y="120"/>
              </a:cxn>
              <a:cxn ang="0">
                <a:pos x="64" y="134"/>
              </a:cxn>
              <a:cxn ang="0">
                <a:pos x="40" y="158"/>
              </a:cxn>
              <a:cxn ang="0">
                <a:pos x="30" y="218"/>
              </a:cxn>
              <a:cxn ang="0">
                <a:pos x="32" y="254"/>
              </a:cxn>
              <a:cxn ang="0">
                <a:pos x="40" y="288"/>
              </a:cxn>
              <a:cxn ang="0">
                <a:pos x="44" y="328"/>
              </a:cxn>
              <a:cxn ang="0">
                <a:pos x="54" y="422"/>
              </a:cxn>
              <a:cxn ang="0">
                <a:pos x="56" y="506"/>
              </a:cxn>
              <a:cxn ang="0">
                <a:pos x="6" y="512"/>
              </a:cxn>
              <a:cxn ang="0">
                <a:pos x="2" y="618"/>
              </a:cxn>
              <a:cxn ang="0">
                <a:pos x="6" y="644"/>
              </a:cxn>
              <a:cxn ang="0">
                <a:pos x="36" y="646"/>
              </a:cxn>
              <a:cxn ang="0">
                <a:pos x="44" y="744"/>
              </a:cxn>
              <a:cxn ang="0">
                <a:pos x="48" y="764"/>
              </a:cxn>
              <a:cxn ang="0">
                <a:pos x="68" y="796"/>
              </a:cxn>
              <a:cxn ang="0">
                <a:pos x="90" y="812"/>
              </a:cxn>
              <a:cxn ang="0">
                <a:pos x="122" y="814"/>
              </a:cxn>
              <a:cxn ang="0">
                <a:pos x="154" y="824"/>
              </a:cxn>
              <a:cxn ang="0">
                <a:pos x="214" y="812"/>
              </a:cxn>
              <a:cxn ang="0">
                <a:pos x="176" y="792"/>
              </a:cxn>
              <a:cxn ang="0">
                <a:pos x="168" y="780"/>
              </a:cxn>
              <a:cxn ang="0">
                <a:pos x="164" y="766"/>
              </a:cxn>
              <a:cxn ang="0">
                <a:pos x="142" y="726"/>
              </a:cxn>
              <a:cxn ang="0">
                <a:pos x="136" y="700"/>
              </a:cxn>
              <a:cxn ang="0">
                <a:pos x="128" y="676"/>
              </a:cxn>
              <a:cxn ang="0">
                <a:pos x="140" y="648"/>
              </a:cxn>
              <a:cxn ang="0">
                <a:pos x="178" y="648"/>
              </a:cxn>
              <a:cxn ang="0">
                <a:pos x="186" y="598"/>
              </a:cxn>
              <a:cxn ang="0">
                <a:pos x="194" y="544"/>
              </a:cxn>
              <a:cxn ang="0">
                <a:pos x="200" y="544"/>
              </a:cxn>
              <a:cxn ang="0">
                <a:pos x="186" y="520"/>
              </a:cxn>
              <a:cxn ang="0">
                <a:pos x="176" y="506"/>
              </a:cxn>
              <a:cxn ang="0">
                <a:pos x="190" y="448"/>
              </a:cxn>
              <a:cxn ang="0">
                <a:pos x="202" y="404"/>
              </a:cxn>
              <a:cxn ang="0">
                <a:pos x="200" y="386"/>
              </a:cxn>
              <a:cxn ang="0">
                <a:pos x="192" y="356"/>
              </a:cxn>
              <a:cxn ang="0">
                <a:pos x="186" y="316"/>
              </a:cxn>
              <a:cxn ang="0">
                <a:pos x="182" y="234"/>
              </a:cxn>
              <a:cxn ang="0">
                <a:pos x="166" y="168"/>
              </a:cxn>
              <a:cxn ang="0">
                <a:pos x="142" y="132"/>
              </a:cxn>
              <a:cxn ang="0">
                <a:pos x="156" y="112"/>
              </a:cxn>
              <a:cxn ang="0">
                <a:pos x="162" y="78"/>
              </a:cxn>
              <a:cxn ang="0">
                <a:pos x="168" y="74"/>
              </a:cxn>
              <a:cxn ang="0">
                <a:pos x="160" y="58"/>
              </a:cxn>
              <a:cxn ang="0">
                <a:pos x="164" y="50"/>
              </a:cxn>
              <a:cxn ang="0">
                <a:pos x="162" y="24"/>
              </a:cxn>
              <a:cxn ang="0">
                <a:pos x="138" y="8"/>
              </a:cxn>
              <a:cxn ang="0">
                <a:pos x="110" y="2"/>
              </a:cxn>
              <a:cxn ang="0">
                <a:pos x="90" y="8"/>
              </a:cxn>
              <a:cxn ang="0">
                <a:pos x="66" y="36"/>
              </a:cxn>
              <a:cxn ang="0">
                <a:pos x="68" y="76"/>
              </a:cxn>
              <a:cxn ang="0">
                <a:pos x="76" y="104"/>
              </a:cxn>
            </a:cxnLst>
            <a:rect l="0" t="0" r="r" b="b"/>
            <a:pathLst>
              <a:path w="214" h="824">
                <a:moveTo>
                  <a:pt x="76" y="104"/>
                </a:moveTo>
                <a:lnTo>
                  <a:pt x="76" y="104"/>
                </a:lnTo>
                <a:lnTo>
                  <a:pt x="86" y="108"/>
                </a:lnTo>
                <a:lnTo>
                  <a:pt x="86" y="108"/>
                </a:lnTo>
                <a:lnTo>
                  <a:pt x="80" y="120"/>
                </a:lnTo>
                <a:lnTo>
                  <a:pt x="76" y="126"/>
                </a:lnTo>
                <a:lnTo>
                  <a:pt x="74" y="128"/>
                </a:lnTo>
                <a:lnTo>
                  <a:pt x="70" y="128"/>
                </a:lnTo>
                <a:lnTo>
                  <a:pt x="70" y="128"/>
                </a:lnTo>
                <a:lnTo>
                  <a:pt x="64" y="134"/>
                </a:lnTo>
                <a:lnTo>
                  <a:pt x="58" y="138"/>
                </a:lnTo>
                <a:lnTo>
                  <a:pt x="52" y="144"/>
                </a:lnTo>
                <a:lnTo>
                  <a:pt x="46" y="148"/>
                </a:lnTo>
                <a:lnTo>
                  <a:pt x="46" y="148"/>
                </a:lnTo>
                <a:lnTo>
                  <a:pt x="40" y="158"/>
                </a:lnTo>
                <a:lnTo>
                  <a:pt x="34" y="172"/>
                </a:lnTo>
                <a:lnTo>
                  <a:pt x="30" y="188"/>
                </a:lnTo>
                <a:lnTo>
                  <a:pt x="28" y="204"/>
                </a:lnTo>
                <a:lnTo>
                  <a:pt x="28" y="204"/>
                </a:lnTo>
                <a:lnTo>
                  <a:pt x="30" y="218"/>
                </a:lnTo>
                <a:lnTo>
                  <a:pt x="34" y="232"/>
                </a:lnTo>
                <a:lnTo>
                  <a:pt x="34" y="232"/>
                </a:lnTo>
                <a:lnTo>
                  <a:pt x="32" y="244"/>
                </a:lnTo>
                <a:lnTo>
                  <a:pt x="32" y="254"/>
                </a:lnTo>
                <a:lnTo>
                  <a:pt x="32" y="254"/>
                </a:lnTo>
                <a:lnTo>
                  <a:pt x="36" y="272"/>
                </a:lnTo>
                <a:lnTo>
                  <a:pt x="36" y="272"/>
                </a:lnTo>
                <a:lnTo>
                  <a:pt x="38" y="280"/>
                </a:lnTo>
                <a:lnTo>
                  <a:pt x="40" y="288"/>
                </a:lnTo>
                <a:lnTo>
                  <a:pt x="40" y="288"/>
                </a:lnTo>
                <a:lnTo>
                  <a:pt x="40" y="296"/>
                </a:lnTo>
                <a:lnTo>
                  <a:pt x="38" y="306"/>
                </a:lnTo>
                <a:lnTo>
                  <a:pt x="38" y="306"/>
                </a:lnTo>
                <a:lnTo>
                  <a:pt x="40" y="318"/>
                </a:lnTo>
                <a:lnTo>
                  <a:pt x="44" y="328"/>
                </a:lnTo>
                <a:lnTo>
                  <a:pt x="50" y="352"/>
                </a:lnTo>
                <a:lnTo>
                  <a:pt x="50" y="352"/>
                </a:lnTo>
                <a:lnTo>
                  <a:pt x="52" y="376"/>
                </a:lnTo>
                <a:lnTo>
                  <a:pt x="52" y="398"/>
                </a:lnTo>
                <a:lnTo>
                  <a:pt x="54" y="422"/>
                </a:lnTo>
                <a:lnTo>
                  <a:pt x="54" y="444"/>
                </a:lnTo>
                <a:lnTo>
                  <a:pt x="54" y="444"/>
                </a:lnTo>
                <a:lnTo>
                  <a:pt x="56" y="474"/>
                </a:lnTo>
                <a:lnTo>
                  <a:pt x="56" y="506"/>
                </a:lnTo>
                <a:lnTo>
                  <a:pt x="56" y="506"/>
                </a:lnTo>
                <a:lnTo>
                  <a:pt x="42" y="506"/>
                </a:lnTo>
                <a:lnTo>
                  <a:pt x="24" y="506"/>
                </a:lnTo>
                <a:lnTo>
                  <a:pt x="18" y="506"/>
                </a:lnTo>
                <a:lnTo>
                  <a:pt x="12" y="508"/>
                </a:lnTo>
                <a:lnTo>
                  <a:pt x="6" y="512"/>
                </a:lnTo>
                <a:lnTo>
                  <a:pt x="4" y="518"/>
                </a:lnTo>
                <a:lnTo>
                  <a:pt x="4" y="518"/>
                </a:lnTo>
                <a:lnTo>
                  <a:pt x="2" y="540"/>
                </a:lnTo>
                <a:lnTo>
                  <a:pt x="2" y="566"/>
                </a:lnTo>
                <a:lnTo>
                  <a:pt x="2" y="618"/>
                </a:lnTo>
                <a:lnTo>
                  <a:pt x="2" y="618"/>
                </a:lnTo>
                <a:lnTo>
                  <a:pt x="0" y="628"/>
                </a:lnTo>
                <a:lnTo>
                  <a:pt x="2" y="636"/>
                </a:lnTo>
                <a:lnTo>
                  <a:pt x="4" y="642"/>
                </a:lnTo>
                <a:lnTo>
                  <a:pt x="6" y="644"/>
                </a:lnTo>
                <a:lnTo>
                  <a:pt x="10" y="646"/>
                </a:lnTo>
                <a:lnTo>
                  <a:pt x="10" y="646"/>
                </a:lnTo>
                <a:lnTo>
                  <a:pt x="20" y="646"/>
                </a:lnTo>
                <a:lnTo>
                  <a:pt x="28" y="646"/>
                </a:lnTo>
                <a:lnTo>
                  <a:pt x="36" y="646"/>
                </a:lnTo>
                <a:lnTo>
                  <a:pt x="46" y="646"/>
                </a:lnTo>
                <a:lnTo>
                  <a:pt x="46" y="646"/>
                </a:lnTo>
                <a:lnTo>
                  <a:pt x="44" y="670"/>
                </a:lnTo>
                <a:lnTo>
                  <a:pt x="44" y="694"/>
                </a:lnTo>
                <a:lnTo>
                  <a:pt x="44" y="744"/>
                </a:lnTo>
                <a:lnTo>
                  <a:pt x="44" y="744"/>
                </a:lnTo>
                <a:lnTo>
                  <a:pt x="44" y="756"/>
                </a:lnTo>
                <a:lnTo>
                  <a:pt x="46" y="760"/>
                </a:lnTo>
                <a:lnTo>
                  <a:pt x="48" y="764"/>
                </a:lnTo>
                <a:lnTo>
                  <a:pt x="48" y="764"/>
                </a:lnTo>
                <a:lnTo>
                  <a:pt x="46" y="778"/>
                </a:lnTo>
                <a:lnTo>
                  <a:pt x="46" y="792"/>
                </a:lnTo>
                <a:lnTo>
                  <a:pt x="46" y="792"/>
                </a:lnTo>
                <a:lnTo>
                  <a:pt x="56" y="796"/>
                </a:lnTo>
                <a:lnTo>
                  <a:pt x="68" y="796"/>
                </a:lnTo>
                <a:lnTo>
                  <a:pt x="90" y="792"/>
                </a:lnTo>
                <a:lnTo>
                  <a:pt x="90" y="792"/>
                </a:lnTo>
                <a:lnTo>
                  <a:pt x="90" y="800"/>
                </a:lnTo>
                <a:lnTo>
                  <a:pt x="90" y="812"/>
                </a:lnTo>
                <a:lnTo>
                  <a:pt x="90" y="812"/>
                </a:lnTo>
                <a:lnTo>
                  <a:pt x="100" y="814"/>
                </a:lnTo>
                <a:lnTo>
                  <a:pt x="112" y="816"/>
                </a:lnTo>
                <a:lnTo>
                  <a:pt x="112" y="816"/>
                </a:lnTo>
                <a:lnTo>
                  <a:pt x="122" y="814"/>
                </a:lnTo>
                <a:lnTo>
                  <a:pt x="122" y="814"/>
                </a:lnTo>
                <a:lnTo>
                  <a:pt x="128" y="816"/>
                </a:lnTo>
                <a:lnTo>
                  <a:pt x="134" y="820"/>
                </a:lnTo>
                <a:lnTo>
                  <a:pt x="134" y="820"/>
                </a:lnTo>
                <a:lnTo>
                  <a:pt x="144" y="822"/>
                </a:lnTo>
                <a:lnTo>
                  <a:pt x="154" y="824"/>
                </a:lnTo>
                <a:lnTo>
                  <a:pt x="176" y="824"/>
                </a:lnTo>
                <a:lnTo>
                  <a:pt x="176" y="824"/>
                </a:lnTo>
                <a:lnTo>
                  <a:pt x="196" y="820"/>
                </a:lnTo>
                <a:lnTo>
                  <a:pt x="206" y="818"/>
                </a:lnTo>
                <a:lnTo>
                  <a:pt x="214" y="812"/>
                </a:lnTo>
                <a:lnTo>
                  <a:pt x="214" y="812"/>
                </a:lnTo>
                <a:lnTo>
                  <a:pt x="210" y="806"/>
                </a:lnTo>
                <a:lnTo>
                  <a:pt x="204" y="802"/>
                </a:lnTo>
                <a:lnTo>
                  <a:pt x="190" y="796"/>
                </a:lnTo>
                <a:lnTo>
                  <a:pt x="176" y="792"/>
                </a:lnTo>
                <a:lnTo>
                  <a:pt x="170" y="788"/>
                </a:lnTo>
                <a:lnTo>
                  <a:pt x="166" y="782"/>
                </a:lnTo>
                <a:lnTo>
                  <a:pt x="166" y="782"/>
                </a:lnTo>
                <a:lnTo>
                  <a:pt x="166" y="780"/>
                </a:lnTo>
                <a:lnTo>
                  <a:pt x="168" y="780"/>
                </a:lnTo>
                <a:lnTo>
                  <a:pt x="170" y="778"/>
                </a:lnTo>
                <a:lnTo>
                  <a:pt x="170" y="776"/>
                </a:lnTo>
                <a:lnTo>
                  <a:pt x="170" y="776"/>
                </a:lnTo>
                <a:lnTo>
                  <a:pt x="166" y="768"/>
                </a:lnTo>
                <a:lnTo>
                  <a:pt x="164" y="766"/>
                </a:lnTo>
                <a:lnTo>
                  <a:pt x="160" y="764"/>
                </a:lnTo>
                <a:lnTo>
                  <a:pt x="160" y="764"/>
                </a:lnTo>
                <a:lnTo>
                  <a:pt x="156" y="754"/>
                </a:lnTo>
                <a:lnTo>
                  <a:pt x="152" y="744"/>
                </a:lnTo>
                <a:lnTo>
                  <a:pt x="142" y="726"/>
                </a:lnTo>
                <a:lnTo>
                  <a:pt x="142" y="726"/>
                </a:lnTo>
                <a:lnTo>
                  <a:pt x="142" y="720"/>
                </a:lnTo>
                <a:lnTo>
                  <a:pt x="142" y="714"/>
                </a:lnTo>
                <a:lnTo>
                  <a:pt x="136" y="700"/>
                </a:lnTo>
                <a:lnTo>
                  <a:pt x="136" y="700"/>
                </a:lnTo>
                <a:lnTo>
                  <a:pt x="130" y="688"/>
                </a:lnTo>
                <a:lnTo>
                  <a:pt x="128" y="684"/>
                </a:lnTo>
                <a:lnTo>
                  <a:pt x="126" y="680"/>
                </a:lnTo>
                <a:lnTo>
                  <a:pt x="126" y="680"/>
                </a:lnTo>
                <a:lnTo>
                  <a:pt x="128" y="676"/>
                </a:lnTo>
                <a:lnTo>
                  <a:pt x="132" y="672"/>
                </a:lnTo>
                <a:lnTo>
                  <a:pt x="136" y="664"/>
                </a:lnTo>
                <a:lnTo>
                  <a:pt x="136" y="664"/>
                </a:lnTo>
                <a:lnTo>
                  <a:pt x="138" y="658"/>
                </a:lnTo>
                <a:lnTo>
                  <a:pt x="140" y="648"/>
                </a:lnTo>
                <a:lnTo>
                  <a:pt x="140" y="648"/>
                </a:lnTo>
                <a:lnTo>
                  <a:pt x="152" y="648"/>
                </a:lnTo>
                <a:lnTo>
                  <a:pt x="164" y="650"/>
                </a:lnTo>
                <a:lnTo>
                  <a:pt x="172" y="650"/>
                </a:lnTo>
                <a:lnTo>
                  <a:pt x="178" y="648"/>
                </a:lnTo>
                <a:lnTo>
                  <a:pt x="180" y="646"/>
                </a:lnTo>
                <a:lnTo>
                  <a:pt x="180" y="646"/>
                </a:lnTo>
                <a:lnTo>
                  <a:pt x="184" y="638"/>
                </a:lnTo>
                <a:lnTo>
                  <a:pt x="186" y="626"/>
                </a:lnTo>
                <a:lnTo>
                  <a:pt x="186" y="598"/>
                </a:lnTo>
                <a:lnTo>
                  <a:pt x="186" y="598"/>
                </a:lnTo>
                <a:lnTo>
                  <a:pt x="190" y="532"/>
                </a:lnTo>
                <a:lnTo>
                  <a:pt x="190" y="532"/>
                </a:lnTo>
                <a:lnTo>
                  <a:pt x="192" y="538"/>
                </a:lnTo>
                <a:lnTo>
                  <a:pt x="194" y="544"/>
                </a:lnTo>
                <a:lnTo>
                  <a:pt x="198" y="550"/>
                </a:lnTo>
                <a:lnTo>
                  <a:pt x="198" y="558"/>
                </a:lnTo>
                <a:lnTo>
                  <a:pt x="198" y="558"/>
                </a:lnTo>
                <a:lnTo>
                  <a:pt x="202" y="552"/>
                </a:lnTo>
                <a:lnTo>
                  <a:pt x="200" y="544"/>
                </a:lnTo>
                <a:lnTo>
                  <a:pt x="198" y="536"/>
                </a:lnTo>
                <a:lnTo>
                  <a:pt x="196" y="530"/>
                </a:lnTo>
                <a:lnTo>
                  <a:pt x="196" y="530"/>
                </a:lnTo>
                <a:lnTo>
                  <a:pt x="192" y="524"/>
                </a:lnTo>
                <a:lnTo>
                  <a:pt x="186" y="520"/>
                </a:lnTo>
                <a:lnTo>
                  <a:pt x="186" y="520"/>
                </a:lnTo>
                <a:lnTo>
                  <a:pt x="182" y="512"/>
                </a:lnTo>
                <a:lnTo>
                  <a:pt x="180" y="508"/>
                </a:lnTo>
                <a:lnTo>
                  <a:pt x="176" y="506"/>
                </a:lnTo>
                <a:lnTo>
                  <a:pt x="176" y="506"/>
                </a:lnTo>
                <a:lnTo>
                  <a:pt x="182" y="480"/>
                </a:lnTo>
                <a:lnTo>
                  <a:pt x="184" y="466"/>
                </a:lnTo>
                <a:lnTo>
                  <a:pt x="186" y="452"/>
                </a:lnTo>
                <a:lnTo>
                  <a:pt x="186" y="452"/>
                </a:lnTo>
                <a:lnTo>
                  <a:pt x="190" y="448"/>
                </a:lnTo>
                <a:lnTo>
                  <a:pt x="194" y="442"/>
                </a:lnTo>
                <a:lnTo>
                  <a:pt x="196" y="426"/>
                </a:lnTo>
                <a:lnTo>
                  <a:pt x="196" y="426"/>
                </a:lnTo>
                <a:lnTo>
                  <a:pt x="198" y="414"/>
                </a:lnTo>
                <a:lnTo>
                  <a:pt x="202" y="404"/>
                </a:lnTo>
                <a:lnTo>
                  <a:pt x="202" y="404"/>
                </a:lnTo>
                <a:lnTo>
                  <a:pt x="200" y="398"/>
                </a:lnTo>
                <a:lnTo>
                  <a:pt x="198" y="390"/>
                </a:lnTo>
                <a:lnTo>
                  <a:pt x="198" y="390"/>
                </a:lnTo>
                <a:lnTo>
                  <a:pt x="200" y="386"/>
                </a:lnTo>
                <a:lnTo>
                  <a:pt x="202" y="380"/>
                </a:lnTo>
                <a:lnTo>
                  <a:pt x="202" y="380"/>
                </a:lnTo>
                <a:lnTo>
                  <a:pt x="200" y="372"/>
                </a:lnTo>
                <a:lnTo>
                  <a:pt x="196" y="364"/>
                </a:lnTo>
                <a:lnTo>
                  <a:pt x="192" y="356"/>
                </a:lnTo>
                <a:lnTo>
                  <a:pt x="188" y="348"/>
                </a:lnTo>
                <a:lnTo>
                  <a:pt x="188" y="348"/>
                </a:lnTo>
                <a:lnTo>
                  <a:pt x="188" y="340"/>
                </a:lnTo>
                <a:lnTo>
                  <a:pt x="186" y="332"/>
                </a:lnTo>
                <a:lnTo>
                  <a:pt x="186" y="316"/>
                </a:lnTo>
                <a:lnTo>
                  <a:pt x="186" y="316"/>
                </a:lnTo>
                <a:lnTo>
                  <a:pt x="184" y="300"/>
                </a:lnTo>
                <a:lnTo>
                  <a:pt x="182" y="284"/>
                </a:lnTo>
                <a:lnTo>
                  <a:pt x="182" y="284"/>
                </a:lnTo>
                <a:lnTo>
                  <a:pt x="182" y="234"/>
                </a:lnTo>
                <a:lnTo>
                  <a:pt x="180" y="210"/>
                </a:lnTo>
                <a:lnTo>
                  <a:pt x="178" y="198"/>
                </a:lnTo>
                <a:lnTo>
                  <a:pt x="174" y="188"/>
                </a:lnTo>
                <a:lnTo>
                  <a:pt x="174" y="188"/>
                </a:lnTo>
                <a:lnTo>
                  <a:pt x="166" y="168"/>
                </a:lnTo>
                <a:lnTo>
                  <a:pt x="162" y="158"/>
                </a:lnTo>
                <a:lnTo>
                  <a:pt x="158" y="152"/>
                </a:lnTo>
                <a:lnTo>
                  <a:pt x="158" y="152"/>
                </a:lnTo>
                <a:lnTo>
                  <a:pt x="144" y="136"/>
                </a:lnTo>
                <a:lnTo>
                  <a:pt x="142" y="132"/>
                </a:lnTo>
                <a:lnTo>
                  <a:pt x="140" y="126"/>
                </a:lnTo>
                <a:lnTo>
                  <a:pt x="140" y="120"/>
                </a:lnTo>
                <a:lnTo>
                  <a:pt x="140" y="114"/>
                </a:lnTo>
                <a:lnTo>
                  <a:pt x="140" y="114"/>
                </a:lnTo>
                <a:lnTo>
                  <a:pt x="156" y="112"/>
                </a:lnTo>
                <a:lnTo>
                  <a:pt x="162" y="110"/>
                </a:lnTo>
                <a:lnTo>
                  <a:pt x="166" y="106"/>
                </a:lnTo>
                <a:lnTo>
                  <a:pt x="166" y="106"/>
                </a:lnTo>
                <a:lnTo>
                  <a:pt x="164" y="92"/>
                </a:lnTo>
                <a:lnTo>
                  <a:pt x="162" y="78"/>
                </a:lnTo>
                <a:lnTo>
                  <a:pt x="162" y="78"/>
                </a:lnTo>
                <a:lnTo>
                  <a:pt x="164" y="78"/>
                </a:lnTo>
                <a:lnTo>
                  <a:pt x="166" y="76"/>
                </a:lnTo>
                <a:lnTo>
                  <a:pt x="168" y="76"/>
                </a:lnTo>
                <a:lnTo>
                  <a:pt x="168" y="74"/>
                </a:lnTo>
                <a:lnTo>
                  <a:pt x="168" y="74"/>
                </a:lnTo>
                <a:lnTo>
                  <a:pt x="168" y="70"/>
                </a:lnTo>
                <a:lnTo>
                  <a:pt x="164" y="66"/>
                </a:lnTo>
                <a:lnTo>
                  <a:pt x="160" y="58"/>
                </a:lnTo>
                <a:lnTo>
                  <a:pt x="160" y="58"/>
                </a:lnTo>
                <a:lnTo>
                  <a:pt x="162" y="56"/>
                </a:lnTo>
                <a:lnTo>
                  <a:pt x="162" y="54"/>
                </a:lnTo>
                <a:lnTo>
                  <a:pt x="162" y="52"/>
                </a:lnTo>
                <a:lnTo>
                  <a:pt x="164" y="50"/>
                </a:lnTo>
                <a:lnTo>
                  <a:pt x="164" y="50"/>
                </a:lnTo>
                <a:lnTo>
                  <a:pt x="160" y="38"/>
                </a:lnTo>
                <a:lnTo>
                  <a:pt x="154" y="30"/>
                </a:lnTo>
                <a:lnTo>
                  <a:pt x="154" y="30"/>
                </a:lnTo>
                <a:lnTo>
                  <a:pt x="160" y="26"/>
                </a:lnTo>
                <a:lnTo>
                  <a:pt x="162" y="24"/>
                </a:lnTo>
                <a:lnTo>
                  <a:pt x="162" y="20"/>
                </a:lnTo>
                <a:lnTo>
                  <a:pt x="158" y="18"/>
                </a:lnTo>
                <a:lnTo>
                  <a:pt x="150" y="12"/>
                </a:lnTo>
                <a:lnTo>
                  <a:pt x="138" y="8"/>
                </a:lnTo>
                <a:lnTo>
                  <a:pt x="138" y="8"/>
                </a:lnTo>
                <a:lnTo>
                  <a:pt x="126" y="2"/>
                </a:lnTo>
                <a:lnTo>
                  <a:pt x="126" y="2"/>
                </a:lnTo>
                <a:lnTo>
                  <a:pt x="116" y="2"/>
                </a:lnTo>
                <a:lnTo>
                  <a:pt x="110" y="2"/>
                </a:lnTo>
                <a:lnTo>
                  <a:pt x="110" y="2"/>
                </a:lnTo>
                <a:lnTo>
                  <a:pt x="106" y="0"/>
                </a:lnTo>
                <a:lnTo>
                  <a:pt x="106" y="0"/>
                </a:lnTo>
                <a:lnTo>
                  <a:pt x="100" y="2"/>
                </a:lnTo>
                <a:lnTo>
                  <a:pt x="94" y="6"/>
                </a:lnTo>
                <a:lnTo>
                  <a:pt x="90" y="8"/>
                </a:lnTo>
                <a:lnTo>
                  <a:pt x="84" y="8"/>
                </a:lnTo>
                <a:lnTo>
                  <a:pt x="84" y="8"/>
                </a:lnTo>
                <a:lnTo>
                  <a:pt x="74" y="20"/>
                </a:lnTo>
                <a:lnTo>
                  <a:pt x="68" y="26"/>
                </a:lnTo>
                <a:lnTo>
                  <a:pt x="66" y="36"/>
                </a:lnTo>
                <a:lnTo>
                  <a:pt x="66" y="36"/>
                </a:lnTo>
                <a:lnTo>
                  <a:pt x="66" y="46"/>
                </a:lnTo>
                <a:lnTo>
                  <a:pt x="66" y="56"/>
                </a:lnTo>
                <a:lnTo>
                  <a:pt x="68" y="66"/>
                </a:lnTo>
                <a:lnTo>
                  <a:pt x="68" y="76"/>
                </a:lnTo>
                <a:lnTo>
                  <a:pt x="68" y="76"/>
                </a:lnTo>
                <a:lnTo>
                  <a:pt x="70" y="82"/>
                </a:lnTo>
                <a:lnTo>
                  <a:pt x="74" y="88"/>
                </a:lnTo>
                <a:lnTo>
                  <a:pt x="76" y="104"/>
                </a:lnTo>
                <a:lnTo>
                  <a:pt x="76" y="104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  <a:effectLst>
            <a:reflection blurRad="6350" stA="52000" endA="300" endPos="35000" dir="5400000" sy="-100000" algn="bl" rotWithShape="0"/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" name="Freeform 48"/>
          <p:cNvSpPr>
            <a:spLocks noEditPoints="1"/>
          </p:cNvSpPr>
          <p:nvPr/>
        </p:nvSpPr>
        <p:spPr bwMode="auto">
          <a:xfrm>
            <a:off x="8001000" y="3352800"/>
            <a:ext cx="762000" cy="1943100"/>
          </a:xfrm>
          <a:custGeom>
            <a:avLst/>
            <a:gdLst/>
            <a:ahLst/>
            <a:cxnLst>
              <a:cxn ang="0">
                <a:pos x="280" y="328"/>
              </a:cxn>
              <a:cxn ang="0">
                <a:pos x="280" y="364"/>
              </a:cxn>
              <a:cxn ang="0">
                <a:pos x="304" y="336"/>
              </a:cxn>
              <a:cxn ang="0">
                <a:pos x="318" y="310"/>
              </a:cxn>
              <a:cxn ang="0">
                <a:pos x="318" y="292"/>
              </a:cxn>
              <a:cxn ang="0">
                <a:pos x="78" y="258"/>
              </a:cxn>
              <a:cxn ang="0">
                <a:pos x="54" y="310"/>
              </a:cxn>
              <a:cxn ang="0">
                <a:pos x="60" y="342"/>
              </a:cxn>
              <a:cxn ang="0">
                <a:pos x="74" y="370"/>
              </a:cxn>
              <a:cxn ang="0">
                <a:pos x="98" y="372"/>
              </a:cxn>
              <a:cxn ang="0">
                <a:pos x="224" y="124"/>
              </a:cxn>
              <a:cxn ang="0">
                <a:pos x="308" y="156"/>
              </a:cxn>
              <a:cxn ang="0">
                <a:pos x="322" y="180"/>
              </a:cxn>
              <a:cxn ang="0">
                <a:pos x="332" y="200"/>
              </a:cxn>
              <a:cxn ang="0">
                <a:pos x="338" y="218"/>
              </a:cxn>
              <a:cxn ang="0">
                <a:pos x="376" y="278"/>
              </a:cxn>
              <a:cxn ang="0">
                <a:pos x="370" y="326"/>
              </a:cxn>
              <a:cxn ang="0">
                <a:pos x="336" y="376"/>
              </a:cxn>
              <a:cxn ang="0">
                <a:pos x="320" y="398"/>
              </a:cxn>
              <a:cxn ang="0">
                <a:pos x="300" y="414"/>
              </a:cxn>
              <a:cxn ang="0">
                <a:pos x="292" y="480"/>
              </a:cxn>
              <a:cxn ang="0">
                <a:pos x="282" y="500"/>
              </a:cxn>
              <a:cxn ang="0">
                <a:pos x="272" y="596"/>
              </a:cxn>
              <a:cxn ang="0">
                <a:pos x="280" y="790"/>
              </a:cxn>
              <a:cxn ang="0">
                <a:pos x="278" y="840"/>
              </a:cxn>
              <a:cxn ang="0">
                <a:pos x="276" y="886"/>
              </a:cxn>
              <a:cxn ang="0">
                <a:pos x="238" y="868"/>
              </a:cxn>
              <a:cxn ang="0">
                <a:pos x="230" y="842"/>
              </a:cxn>
              <a:cxn ang="0">
                <a:pos x="222" y="792"/>
              </a:cxn>
              <a:cxn ang="0">
                <a:pos x="220" y="710"/>
              </a:cxn>
              <a:cxn ang="0">
                <a:pos x="202" y="624"/>
              </a:cxn>
              <a:cxn ang="0">
                <a:pos x="186" y="516"/>
              </a:cxn>
              <a:cxn ang="0">
                <a:pos x="174" y="610"/>
              </a:cxn>
              <a:cxn ang="0">
                <a:pos x="170" y="676"/>
              </a:cxn>
              <a:cxn ang="0">
                <a:pos x="174" y="782"/>
              </a:cxn>
              <a:cxn ang="0">
                <a:pos x="162" y="830"/>
              </a:cxn>
              <a:cxn ang="0">
                <a:pos x="148" y="854"/>
              </a:cxn>
              <a:cxn ang="0">
                <a:pos x="130" y="880"/>
              </a:cxn>
              <a:cxn ang="0">
                <a:pos x="98" y="860"/>
              </a:cxn>
              <a:cxn ang="0">
                <a:pos x="114" y="808"/>
              </a:cxn>
              <a:cxn ang="0">
                <a:pos x="116" y="774"/>
              </a:cxn>
              <a:cxn ang="0">
                <a:pos x="104" y="722"/>
              </a:cxn>
              <a:cxn ang="0">
                <a:pos x="110" y="614"/>
              </a:cxn>
              <a:cxn ang="0">
                <a:pos x="90" y="486"/>
              </a:cxn>
              <a:cxn ang="0">
                <a:pos x="90" y="444"/>
              </a:cxn>
              <a:cxn ang="0">
                <a:pos x="72" y="420"/>
              </a:cxn>
              <a:cxn ang="0">
                <a:pos x="44" y="418"/>
              </a:cxn>
              <a:cxn ang="0">
                <a:pos x="12" y="344"/>
              </a:cxn>
              <a:cxn ang="0">
                <a:pos x="0" y="306"/>
              </a:cxn>
              <a:cxn ang="0">
                <a:pos x="34" y="224"/>
              </a:cxn>
              <a:cxn ang="0">
                <a:pos x="48" y="200"/>
              </a:cxn>
              <a:cxn ang="0">
                <a:pos x="62" y="178"/>
              </a:cxn>
              <a:cxn ang="0">
                <a:pos x="78" y="152"/>
              </a:cxn>
              <a:cxn ang="0">
                <a:pos x="154" y="126"/>
              </a:cxn>
              <a:cxn ang="0">
                <a:pos x="146" y="94"/>
              </a:cxn>
              <a:cxn ang="0">
                <a:pos x="142" y="64"/>
              </a:cxn>
              <a:cxn ang="0">
                <a:pos x="142" y="24"/>
              </a:cxn>
              <a:cxn ang="0">
                <a:pos x="172" y="2"/>
              </a:cxn>
              <a:cxn ang="0">
                <a:pos x="222" y="18"/>
              </a:cxn>
              <a:cxn ang="0">
                <a:pos x="228" y="60"/>
              </a:cxn>
              <a:cxn ang="0">
                <a:pos x="222" y="90"/>
              </a:cxn>
              <a:cxn ang="0">
                <a:pos x="288" y="420"/>
              </a:cxn>
            </a:cxnLst>
            <a:rect l="0" t="0" r="r" b="b"/>
            <a:pathLst>
              <a:path w="382" h="888">
                <a:moveTo>
                  <a:pt x="298" y="266"/>
                </a:moveTo>
                <a:lnTo>
                  <a:pt x="298" y="266"/>
                </a:lnTo>
                <a:lnTo>
                  <a:pt x="292" y="276"/>
                </a:lnTo>
                <a:lnTo>
                  <a:pt x="288" y="288"/>
                </a:lnTo>
                <a:lnTo>
                  <a:pt x="288" y="288"/>
                </a:lnTo>
                <a:lnTo>
                  <a:pt x="282" y="314"/>
                </a:lnTo>
                <a:lnTo>
                  <a:pt x="282" y="314"/>
                </a:lnTo>
                <a:lnTo>
                  <a:pt x="280" y="328"/>
                </a:lnTo>
                <a:lnTo>
                  <a:pt x="278" y="342"/>
                </a:lnTo>
                <a:lnTo>
                  <a:pt x="278" y="342"/>
                </a:lnTo>
                <a:lnTo>
                  <a:pt x="274" y="356"/>
                </a:lnTo>
                <a:lnTo>
                  <a:pt x="272" y="362"/>
                </a:lnTo>
                <a:lnTo>
                  <a:pt x="274" y="368"/>
                </a:lnTo>
                <a:lnTo>
                  <a:pt x="274" y="368"/>
                </a:lnTo>
                <a:lnTo>
                  <a:pt x="278" y="366"/>
                </a:lnTo>
                <a:lnTo>
                  <a:pt x="280" y="364"/>
                </a:lnTo>
                <a:lnTo>
                  <a:pt x="284" y="356"/>
                </a:lnTo>
                <a:lnTo>
                  <a:pt x="284" y="356"/>
                </a:lnTo>
                <a:lnTo>
                  <a:pt x="290" y="350"/>
                </a:lnTo>
                <a:lnTo>
                  <a:pt x="290" y="350"/>
                </a:lnTo>
                <a:lnTo>
                  <a:pt x="292" y="344"/>
                </a:lnTo>
                <a:lnTo>
                  <a:pt x="292" y="344"/>
                </a:lnTo>
                <a:lnTo>
                  <a:pt x="298" y="340"/>
                </a:lnTo>
                <a:lnTo>
                  <a:pt x="304" y="336"/>
                </a:lnTo>
                <a:lnTo>
                  <a:pt x="308" y="330"/>
                </a:lnTo>
                <a:lnTo>
                  <a:pt x="310" y="324"/>
                </a:lnTo>
                <a:lnTo>
                  <a:pt x="310" y="324"/>
                </a:lnTo>
                <a:lnTo>
                  <a:pt x="312" y="320"/>
                </a:lnTo>
                <a:lnTo>
                  <a:pt x="316" y="318"/>
                </a:lnTo>
                <a:lnTo>
                  <a:pt x="316" y="318"/>
                </a:lnTo>
                <a:lnTo>
                  <a:pt x="318" y="314"/>
                </a:lnTo>
                <a:lnTo>
                  <a:pt x="318" y="310"/>
                </a:lnTo>
                <a:lnTo>
                  <a:pt x="318" y="310"/>
                </a:lnTo>
                <a:lnTo>
                  <a:pt x="322" y="304"/>
                </a:lnTo>
                <a:lnTo>
                  <a:pt x="322" y="300"/>
                </a:lnTo>
                <a:lnTo>
                  <a:pt x="322" y="296"/>
                </a:lnTo>
                <a:lnTo>
                  <a:pt x="322" y="296"/>
                </a:lnTo>
                <a:lnTo>
                  <a:pt x="320" y="294"/>
                </a:lnTo>
                <a:lnTo>
                  <a:pt x="318" y="292"/>
                </a:lnTo>
                <a:lnTo>
                  <a:pt x="318" y="292"/>
                </a:lnTo>
                <a:lnTo>
                  <a:pt x="312" y="282"/>
                </a:lnTo>
                <a:lnTo>
                  <a:pt x="312" y="282"/>
                </a:lnTo>
                <a:lnTo>
                  <a:pt x="308" y="272"/>
                </a:lnTo>
                <a:lnTo>
                  <a:pt x="304" y="268"/>
                </a:lnTo>
                <a:lnTo>
                  <a:pt x="298" y="266"/>
                </a:lnTo>
                <a:close/>
                <a:moveTo>
                  <a:pt x="82" y="254"/>
                </a:moveTo>
                <a:lnTo>
                  <a:pt x="82" y="254"/>
                </a:lnTo>
                <a:lnTo>
                  <a:pt x="78" y="258"/>
                </a:lnTo>
                <a:lnTo>
                  <a:pt x="72" y="264"/>
                </a:lnTo>
                <a:lnTo>
                  <a:pt x="64" y="276"/>
                </a:lnTo>
                <a:lnTo>
                  <a:pt x="64" y="276"/>
                </a:lnTo>
                <a:lnTo>
                  <a:pt x="64" y="286"/>
                </a:lnTo>
                <a:lnTo>
                  <a:pt x="62" y="296"/>
                </a:lnTo>
                <a:lnTo>
                  <a:pt x="62" y="296"/>
                </a:lnTo>
                <a:lnTo>
                  <a:pt x="58" y="302"/>
                </a:lnTo>
                <a:lnTo>
                  <a:pt x="54" y="310"/>
                </a:lnTo>
                <a:lnTo>
                  <a:pt x="54" y="310"/>
                </a:lnTo>
                <a:lnTo>
                  <a:pt x="54" y="312"/>
                </a:lnTo>
                <a:lnTo>
                  <a:pt x="54" y="316"/>
                </a:lnTo>
                <a:lnTo>
                  <a:pt x="58" y="322"/>
                </a:lnTo>
                <a:lnTo>
                  <a:pt x="58" y="322"/>
                </a:lnTo>
                <a:lnTo>
                  <a:pt x="58" y="332"/>
                </a:lnTo>
                <a:lnTo>
                  <a:pt x="60" y="342"/>
                </a:lnTo>
                <a:lnTo>
                  <a:pt x="60" y="342"/>
                </a:lnTo>
                <a:lnTo>
                  <a:pt x="62" y="348"/>
                </a:lnTo>
                <a:lnTo>
                  <a:pt x="64" y="350"/>
                </a:lnTo>
                <a:lnTo>
                  <a:pt x="66" y="352"/>
                </a:lnTo>
                <a:lnTo>
                  <a:pt x="66" y="352"/>
                </a:lnTo>
                <a:lnTo>
                  <a:pt x="72" y="360"/>
                </a:lnTo>
                <a:lnTo>
                  <a:pt x="74" y="366"/>
                </a:lnTo>
                <a:lnTo>
                  <a:pt x="74" y="370"/>
                </a:lnTo>
                <a:lnTo>
                  <a:pt x="74" y="370"/>
                </a:lnTo>
                <a:lnTo>
                  <a:pt x="74" y="374"/>
                </a:lnTo>
                <a:lnTo>
                  <a:pt x="78" y="378"/>
                </a:lnTo>
                <a:lnTo>
                  <a:pt x="88" y="380"/>
                </a:lnTo>
                <a:lnTo>
                  <a:pt x="88" y="380"/>
                </a:lnTo>
                <a:lnTo>
                  <a:pt x="94" y="380"/>
                </a:lnTo>
                <a:lnTo>
                  <a:pt x="96" y="378"/>
                </a:lnTo>
                <a:lnTo>
                  <a:pt x="98" y="376"/>
                </a:lnTo>
                <a:lnTo>
                  <a:pt x="98" y="372"/>
                </a:lnTo>
                <a:lnTo>
                  <a:pt x="98" y="362"/>
                </a:lnTo>
                <a:lnTo>
                  <a:pt x="96" y="354"/>
                </a:lnTo>
                <a:lnTo>
                  <a:pt x="96" y="354"/>
                </a:lnTo>
                <a:lnTo>
                  <a:pt x="92" y="300"/>
                </a:lnTo>
                <a:lnTo>
                  <a:pt x="88" y="268"/>
                </a:lnTo>
                <a:lnTo>
                  <a:pt x="84" y="258"/>
                </a:lnTo>
                <a:lnTo>
                  <a:pt x="82" y="254"/>
                </a:lnTo>
                <a:close/>
                <a:moveTo>
                  <a:pt x="224" y="124"/>
                </a:moveTo>
                <a:lnTo>
                  <a:pt x="224" y="124"/>
                </a:lnTo>
                <a:lnTo>
                  <a:pt x="234" y="132"/>
                </a:lnTo>
                <a:lnTo>
                  <a:pt x="248" y="138"/>
                </a:lnTo>
                <a:lnTo>
                  <a:pt x="276" y="146"/>
                </a:lnTo>
                <a:lnTo>
                  <a:pt x="276" y="146"/>
                </a:lnTo>
                <a:lnTo>
                  <a:pt x="292" y="150"/>
                </a:lnTo>
                <a:lnTo>
                  <a:pt x="308" y="156"/>
                </a:lnTo>
                <a:lnTo>
                  <a:pt x="308" y="156"/>
                </a:lnTo>
                <a:lnTo>
                  <a:pt x="312" y="156"/>
                </a:lnTo>
                <a:lnTo>
                  <a:pt x="316" y="158"/>
                </a:lnTo>
                <a:lnTo>
                  <a:pt x="316" y="158"/>
                </a:lnTo>
                <a:lnTo>
                  <a:pt x="316" y="162"/>
                </a:lnTo>
                <a:lnTo>
                  <a:pt x="316" y="168"/>
                </a:lnTo>
                <a:lnTo>
                  <a:pt x="316" y="168"/>
                </a:lnTo>
                <a:lnTo>
                  <a:pt x="320" y="176"/>
                </a:lnTo>
                <a:lnTo>
                  <a:pt x="322" y="180"/>
                </a:lnTo>
                <a:lnTo>
                  <a:pt x="324" y="184"/>
                </a:lnTo>
                <a:lnTo>
                  <a:pt x="324" y="184"/>
                </a:lnTo>
                <a:lnTo>
                  <a:pt x="326" y="188"/>
                </a:lnTo>
                <a:lnTo>
                  <a:pt x="328" y="194"/>
                </a:lnTo>
                <a:lnTo>
                  <a:pt x="328" y="194"/>
                </a:lnTo>
                <a:lnTo>
                  <a:pt x="332" y="196"/>
                </a:lnTo>
                <a:lnTo>
                  <a:pt x="332" y="198"/>
                </a:lnTo>
                <a:lnTo>
                  <a:pt x="332" y="200"/>
                </a:lnTo>
                <a:lnTo>
                  <a:pt x="332" y="200"/>
                </a:lnTo>
                <a:lnTo>
                  <a:pt x="332" y="204"/>
                </a:lnTo>
                <a:lnTo>
                  <a:pt x="334" y="206"/>
                </a:lnTo>
                <a:lnTo>
                  <a:pt x="338" y="208"/>
                </a:lnTo>
                <a:lnTo>
                  <a:pt x="338" y="208"/>
                </a:lnTo>
                <a:lnTo>
                  <a:pt x="338" y="214"/>
                </a:lnTo>
                <a:lnTo>
                  <a:pt x="338" y="218"/>
                </a:lnTo>
                <a:lnTo>
                  <a:pt x="338" y="218"/>
                </a:lnTo>
                <a:lnTo>
                  <a:pt x="340" y="220"/>
                </a:lnTo>
                <a:lnTo>
                  <a:pt x="344" y="222"/>
                </a:lnTo>
                <a:lnTo>
                  <a:pt x="348" y="228"/>
                </a:lnTo>
                <a:lnTo>
                  <a:pt x="348" y="228"/>
                </a:lnTo>
                <a:lnTo>
                  <a:pt x="354" y="240"/>
                </a:lnTo>
                <a:lnTo>
                  <a:pt x="360" y="254"/>
                </a:lnTo>
                <a:lnTo>
                  <a:pt x="368" y="266"/>
                </a:lnTo>
                <a:lnTo>
                  <a:pt x="376" y="278"/>
                </a:lnTo>
                <a:lnTo>
                  <a:pt x="376" y="278"/>
                </a:lnTo>
                <a:lnTo>
                  <a:pt x="380" y="284"/>
                </a:lnTo>
                <a:lnTo>
                  <a:pt x="380" y="290"/>
                </a:lnTo>
                <a:lnTo>
                  <a:pt x="382" y="296"/>
                </a:lnTo>
                <a:lnTo>
                  <a:pt x="380" y="302"/>
                </a:lnTo>
                <a:lnTo>
                  <a:pt x="376" y="316"/>
                </a:lnTo>
                <a:lnTo>
                  <a:pt x="370" y="326"/>
                </a:lnTo>
                <a:lnTo>
                  <a:pt x="370" y="326"/>
                </a:lnTo>
                <a:lnTo>
                  <a:pt x="364" y="336"/>
                </a:lnTo>
                <a:lnTo>
                  <a:pt x="356" y="346"/>
                </a:lnTo>
                <a:lnTo>
                  <a:pt x="356" y="346"/>
                </a:lnTo>
                <a:lnTo>
                  <a:pt x="350" y="358"/>
                </a:lnTo>
                <a:lnTo>
                  <a:pt x="342" y="370"/>
                </a:lnTo>
                <a:lnTo>
                  <a:pt x="342" y="370"/>
                </a:lnTo>
                <a:lnTo>
                  <a:pt x="336" y="376"/>
                </a:lnTo>
                <a:lnTo>
                  <a:pt x="336" y="376"/>
                </a:lnTo>
                <a:lnTo>
                  <a:pt x="334" y="380"/>
                </a:lnTo>
                <a:lnTo>
                  <a:pt x="334" y="384"/>
                </a:lnTo>
                <a:lnTo>
                  <a:pt x="332" y="390"/>
                </a:lnTo>
                <a:lnTo>
                  <a:pt x="332" y="390"/>
                </a:lnTo>
                <a:lnTo>
                  <a:pt x="328" y="392"/>
                </a:lnTo>
                <a:lnTo>
                  <a:pt x="322" y="396"/>
                </a:lnTo>
                <a:lnTo>
                  <a:pt x="322" y="396"/>
                </a:lnTo>
                <a:lnTo>
                  <a:pt x="320" y="398"/>
                </a:lnTo>
                <a:lnTo>
                  <a:pt x="318" y="402"/>
                </a:lnTo>
                <a:lnTo>
                  <a:pt x="318" y="408"/>
                </a:lnTo>
                <a:lnTo>
                  <a:pt x="318" y="408"/>
                </a:lnTo>
                <a:lnTo>
                  <a:pt x="314" y="402"/>
                </a:lnTo>
                <a:lnTo>
                  <a:pt x="314" y="402"/>
                </a:lnTo>
                <a:lnTo>
                  <a:pt x="310" y="404"/>
                </a:lnTo>
                <a:lnTo>
                  <a:pt x="306" y="406"/>
                </a:lnTo>
                <a:lnTo>
                  <a:pt x="300" y="414"/>
                </a:lnTo>
                <a:lnTo>
                  <a:pt x="292" y="430"/>
                </a:lnTo>
                <a:lnTo>
                  <a:pt x="292" y="430"/>
                </a:lnTo>
                <a:lnTo>
                  <a:pt x="288" y="438"/>
                </a:lnTo>
                <a:lnTo>
                  <a:pt x="286" y="442"/>
                </a:lnTo>
                <a:lnTo>
                  <a:pt x="288" y="446"/>
                </a:lnTo>
                <a:lnTo>
                  <a:pt x="288" y="446"/>
                </a:lnTo>
                <a:lnTo>
                  <a:pt x="290" y="462"/>
                </a:lnTo>
                <a:lnTo>
                  <a:pt x="292" y="480"/>
                </a:lnTo>
                <a:lnTo>
                  <a:pt x="292" y="480"/>
                </a:lnTo>
                <a:lnTo>
                  <a:pt x="294" y="488"/>
                </a:lnTo>
                <a:lnTo>
                  <a:pt x="292" y="490"/>
                </a:lnTo>
                <a:lnTo>
                  <a:pt x="290" y="494"/>
                </a:lnTo>
                <a:lnTo>
                  <a:pt x="290" y="494"/>
                </a:lnTo>
                <a:lnTo>
                  <a:pt x="284" y="496"/>
                </a:lnTo>
                <a:lnTo>
                  <a:pt x="282" y="500"/>
                </a:lnTo>
                <a:lnTo>
                  <a:pt x="282" y="500"/>
                </a:lnTo>
                <a:lnTo>
                  <a:pt x="280" y="522"/>
                </a:lnTo>
                <a:lnTo>
                  <a:pt x="278" y="542"/>
                </a:lnTo>
                <a:lnTo>
                  <a:pt x="278" y="542"/>
                </a:lnTo>
                <a:lnTo>
                  <a:pt x="278" y="570"/>
                </a:lnTo>
                <a:lnTo>
                  <a:pt x="278" y="570"/>
                </a:lnTo>
                <a:lnTo>
                  <a:pt x="274" y="584"/>
                </a:lnTo>
                <a:lnTo>
                  <a:pt x="272" y="590"/>
                </a:lnTo>
                <a:lnTo>
                  <a:pt x="272" y="596"/>
                </a:lnTo>
                <a:lnTo>
                  <a:pt x="272" y="596"/>
                </a:lnTo>
                <a:lnTo>
                  <a:pt x="278" y="654"/>
                </a:lnTo>
                <a:lnTo>
                  <a:pt x="278" y="654"/>
                </a:lnTo>
                <a:lnTo>
                  <a:pt x="280" y="712"/>
                </a:lnTo>
                <a:lnTo>
                  <a:pt x="282" y="740"/>
                </a:lnTo>
                <a:lnTo>
                  <a:pt x="280" y="770"/>
                </a:lnTo>
                <a:lnTo>
                  <a:pt x="280" y="770"/>
                </a:lnTo>
                <a:lnTo>
                  <a:pt x="280" y="790"/>
                </a:lnTo>
                <a:lnTo>
                  <a:pt x="278" y="800"/>
                </a:lnTo>
                <a:lnTo>
                  <a:pt x="276" y="812"/>
                </a:lnTo>
                <a:lnTo>
                  <a:pt x="276" y="812"/>
                </a:lnTo>
                <a:lnTo>
                  <a:pt x="272" y="820"/>
                </a:lnTo>
                <a:lnTo>
                  <a:pt x="272" y="824"/>
                </a:lnTo>
                <a:lnTo>
                  <a:pt x="272" y="830"/>
                </a:lnTo>
                <a:lnTo>
                  <a:pt x="272" y="830"/>
                </a:lnTo>
                <a:lnTo>
                  <a:pt x="278" y="840"/>
                </a:lnTo>
                <a:lnTo>
                  <a:pt x="284" y="850"/>
                </a:lnTo>
                <a:lnTo>
                  <a:pt x="284" y="850"/>
                </a:lnTo>
                <a:lnTo>
                  <a:pt x="288" y="860"/>
                </a:lnTo>
                <a:lnTo>
                  <a:pt x="288" y="870"/>
                </a:lnTo>
                <a:lnTo>
                  <a:pt x="288" y="874"/>
                </a:lnTo>
                <a:lnTo>
                  <a:pt x="284" y="880"/>
                </a:lnTo>
                <a:lnTo>
                  <a:pt x="282" y="882"/>
                </a:lnTo>
                <a:lnTo>
                  <a:pt x="276" y="886"/>
                </a:lnTo>
                <a:lnTo>
                  <a:pt x="276" y="886"/>
                </a:lnTo>
                <a:lnTo>
                  <a:pt x="266" y="888"/>
                </a:lnTo>
                <a:lnTo>
                  <a:pt x="256" y="886"/>
                </a:lnTo>
                <a:lnTo>
                  <a:pt x="248" y="882"/>
                </a:lnTo>
                <a:lnTo>
                  <a:pt x="240" y="876"/>
                </a:lnTo>
                <a:lnTo>
                  <a:pt x="240" y="876"/>
                </a:lnTo>
                <a:lnTo>
                  <a:pt x="238" y="872"/>
                </a:lnTo>
                <a:lnTo>
                  <a:pt x="238" y="868"/>
                </a:lnTo>
                <a:lnTo>
                  <a:pt x="238" y="862"/>
                </a:lnTo>
                <a:lnTo>
                  <a:pt x="238" y="862"/>
                </a:lnTo>
                <a:lnTo>
                  <a:pt x="238" y="858"/>
                </a:lnTo>
                <a:lnTo>
                  <a:pt x="236" y="854"/>
                </a:lnTo>
                <a:lnTo>
                  <a:pt x="234" y="854"/>
                </a:lnTo>
                <a:lnTo>
                  <a:pt x="230" y="850"/>
                </a:lnTo>
                <a:lnTo>
                  <a:pt x="230" y="850"/>
                </a:lnTo>
                <a:lnTo>
                  <a:pt x="230" y="842"/>
                </a:lnTo>
                <a:lnTo>
                  <a:pt x="230" y="834"/>
                </a:lnTo>
                <a:lnTo>
                  <a:pt x="230" y="834"/>
                </a:lnTo>
                <a:lnTo>
                  <a:pt x="230" y="828"/>
                </a:lnTo>
                <a:lnTo>
                  <a:pt x="228" y="824"/>
                </a:lnTo>
                <a:lnTo>
                  <a:pt x="224" y="816"/>
                </a:lnTo>
                <a:lnTo>
                  <a:pt x="224" y="816"/>
                </a:lnTo>
                <a:lnTo>
                  <a:pt x="222" y="804"/>
                </a:lnTo>
                <a:lnTo>
                  <a:pt x="222" y="792"/>
                </a:lnTo>
                <a:lnTo>
                  <a:pt x="224" y="782"/>
                </a:lnTo>
                <a:lnTo>
                  <a:pt x="222" y="772"/>
                </a:lnTo>
                <a:lnTo>
                  <a:pt x="222" y="772"/>
                </a:lnTo>
                <a:lnTo>
                  <a:pt x="220" y="758"/>
                </a:lnTo>
                <a:lnTo>
                  <a:pt x="218" y="746"/>
                </a:lnTo>
                <a:lnTo>
                  <a:pt x="220" y="720"/>
                </a:lnTo>
                <a:lnTo>
                  <a:pt x="220" y="720"/>
                </a:lnTo>
                <a:lnTo>
                  <a:pt x="220" y="710"/>
                </a:lnTo>
                <a:lnTo>
                  <a:pt x="220" y="700"/>
                </a:lnTo>
                <a:lnTo>
                  <a:pt x="220" y="700"/>
                </a:lnTo>
                <a:lnTo>
                  <a:pt x="218" y="688"/>
                </a:lnTo>
                <a:lnTo>
                  <a:pt x="214" y="676"/>
                </a:lnTo>
                <a:lnTo>
                  <a:pt x="214" y="676"/>
                </a:lnTo>
                <a:lnTo>
                  <a:pt x="208" y="650"/>
                </a:lnTo>
                <a:lnTo>
                  <a:pt x="202" y="624"/>
                </a:lnTo>
                <a:lnTo>
                  <a:pt x="202" y="624"/>
                </a:lnTo>
                <a:lnTo>
                  <a:pt x="200" y="598"/>
                </a:lnTo>
                <a:lnTo>
                  <a:pt x="196" y="570"/>
                </a:lnTo>
                <a:lnTo>
                  <a:pt x="196" y="570"/>
                </a:lnTo>
                <a:lnTo>
                  <a:pt x="194" y="542"/>
                </a:lnTo>
                <a:lnTo>
                  <a:pt x="192" y="528"/>
                </a:lnTo>
                <a:lnTo>
                  <a:pt x="188" y="514"/>
                </a:lnTo>
                <a:lnTo>
                  <a:pt x="188" y="514"/>
                </a:lnTo>
                <a:lnTo>
                  <a:pt x="186" y="516"/>
                </a:lnTo>
                <a:lnTo>
                  <a:pt x="184" y="522"/>
                </a:lnTo>
                <a:lnTo>
                  <a:pt x="182" y="538"/>
                </a:lnTo>
                <a:lnTo>
                  <a:pt x="180" y="566"/>
                </a:lnTo>
                <a:lnTo>
                  <a:pt x="180" y="566"/>
                </a:lnTo>
                <a:lnTo>
                  <a:pt x="178" y="580"/>
                </a:lnTo>
                <a:lnTo>
                  <a:pt x="178" y="594"/>
                </a:lnTo>
                <a:lnTo>
                  <a:pt x="178" y="594"/>
                </a:lnTo>
                <a:lnTo>
                  <a:pt x="174" y="610"/>
                </a:lnTo>
                <a:lnTo>
                  <a:pt x="172" y="618"/>
                </a:lnTo>
                <a:lnTo>
                  <a:pt x="172" y="626"/>
                </a:lnTo>
                <a:lnTo>
                  <a:pt x="172" y="626"/>
                </a:lnTo>
                <a:lnTo>
                  <a:pt x="172" y="640"/>
                </a:lnTo>
                <a:lnTo>
                  <a:pt x="170" y="656"/>
                </a:lnTo>
                <a:lnTo>
                  <a:pt x="170" y="656"/>
                </a:lnTo>
                <a:lnTo>
                  <a:pt x="170" y="666"/>
                </a:lnTo>
                <a:lnTo>
                  <a:pt x="170" y="676"/>
                </a:lnTo>
                <a:lnTo>
                  <a:pt x="170" y="676"/>
                </a:lnTo>
                <a:lnTo>
                  <a:pt x="170" y="706"/>
                </a:lnTo>
                <a:lnTo>
                  <a:pt x="170" y="734"/>
                </a:lnTo>
                <a:lnTo>
                  <a:pt x="170" y="734"/>
                </a:lnTo>
                <a:lnTo>
                  <a:pt x="170" y="760"/>
                </a:lnTo>
                <a:lnTo>
                  <a:pt x="170" y="760"/>
                </a:lnTo>
                <a:lnTo>
                  <a:pt x="172" y="772"/>
                </a:lnTo>
                <a:lnTo>
                  <a:pt x="174" y="782"/>
                </a:lnTo>
                <a:lnTo>
                  <a:pt x="174" y="782"/>
                </a:lnTo>
                <a:lnTo>
                  <a:pt x="172" y="792"/>
                </a:lnTo>
                <a:lnTo>
                  <a:pt x="170" y="802"/>
                </a:lnTo>
                <a:lnTo>
                  <a:pt x="170" y="802"/>
                </a:lnTo>
                <a:lnTo>
                  <a:pt x="168" y="814"/>
                </a:lnTo>
                <a:lnTo>
                  <a:pt x="164" y="826"/>
                </a:lnTo>
                <a:lnTo>
                  <a:pt x="164" y="826"/>
                </a:lnTo>
                <a:lnTo>
                  <a:pt x="162" y="830"/>
                </a:lnTo>
                <a:lnTo>
                  <a:pt x="164" y="836"/>
                </a:lnTo>
                <a:lnTo>
                  <a:pt x="166" y="842"/>
                </a:lnTo>
                <a:lnTo>
                  <a:pt x="164" y="848"/>
                </a:lnTo>
                <a:lnTo>
                  <a:pt x="164" y="848"/>
                </a:lnTo>
                <a:lnTo>
                  <a:pt x="156" y="852"/>
                </a:lnTo>
                <a:lnTo>
                  <a:pt x="156" y="852"/>
                </a:lnTo>
                <a:lnTo>
                  <a:pt x="152" y="854"/>
                </a:lnTo>
                <a:lnTo>
                  <a:pt x="148" y="854"/>
                </a:lnTo>
                <a:lnTo>
                  <a:pt x="148" y="854"/>
                </a:lnTo>
                <a:lnTo>
                  <a:pt x="146" y="858"/>
                </a:lnTo>
                <a:lnTo>
                  <a:pt x="146" y="862"/>
                </a:lnTo>
                <a:lnTo>
                  <a:pt x="148" y="868"/>
                </a:lnTo>
                <a:lnTo>
                  <a:pt x="146" y="872"/>
                </a:lnTo>
                <a:lnTo>
                  <a:pt x="146" y="872"/>
                </a:lnTo>
                <a:lnTo>
                  <a:pt x="138" y="876"/>
                </a:lnTo>
                <a:lnTo>
                  <a:pt x="130" y="880"/>
                </a:lnTo>
                <a:lnTo>
                  <a:pt x="122" y="882"/>
                </a:lnTo>
                <a:lnTo>
                  <a:pt x="114" y="882"/>
                </a:lnTo>
                <a:lnTo>
                  <a:pt x="114" y="882"/>
                </a:lnTo>
                <a:lnTo>
                  <a:pt x="106" y="882"/>
                </a:lnTo>
                <a:lnTo>
                  <a:pt x="102" y="878"/>
                </a:lnTo>
                <a:lnTo>
                  <a:pt x="98" y="876"/>
                </a:lnTo>
                <a:lnTo>
                  <a:pt x="98" y="870"/>
                </a:lnTo>
                <a:lnTo>
                  <a:pt x="98" y="860"/>
                </a:lnTo>
                <a:lnTo>
                  <a:pt x="102" y="850"/>
                </a:lnTo>
                <a:lnTo>
                  <a:pt x="102" y="850"/>
                </a:lnTo>
                <a:lnTo>
                  <a:pt x="112" y="836"/>
                </a:lnTo>
                <a:lnTo>
                  <a:pt x="116" y="830"/>
                </a:lnTo>
                <a:lnTo>
                  <a:pt x="116" y="822"/>
                </a:lnTo>
                <a:lnTo>
                  <a:pt x="116" y="822"/>
                </a:lnTo>
                <a:lnTo>
                  <a:pt x="116" y="816"/>
                </a:lnTo>
                <a:lnTo>
                  <a:pt x="114" y="808"/>
                </a:lnTo>
                <a:lnTo>
                  <a:pt x="114" y="808"/>
                </a:lnTo>
                <a:lnTo>
                  <a:pt x="112" y="804"/>
                </a:lnTo>
                <a:lnTo>
                  <a:pt x="108" y="800"/>
                </a:lnTo>
                <a:lnTo>
                  <a:pt x="106" y="796"/>
                </a:lnTo>
                <a:lnTo>
                  <a:pt x="108" y="790"/>
                </a:lnTo>
                <a:lnTo>
                  <a:pt x="108" y="790"/>
                </a:lnTo>
                <a:lnTo>
                  <a:pt x="112" y="782"/>
                </a:lnTo>
                <a:lnTo>
                  <a:pt x="116" y="774"/>
                </a:lnTo>
                <a:lnTo>
                  <a:pt x="116" y="774"/>
                </a:lnTo>
                <a:lnTo>
                  <a:pt x="118" y="772"/>
                </a:lnTo>
                <a:lnTo>
                  <a:pt x="118" y="768"/>
                </a:lnTo>
                <a:lnTo>
                  <a:pt x="114" y="760"/>
                </a:lnTo>
                <a:lnTo>
                  <a:pt x="114" y="760"/>
                </a:lnTo>
                <a:lnTo>
                  <a:pt x="110" y="748"/>
                </a:lnTo>
                <a:lnTo>
                  <a:pt x="106" y="736"/>
                </a:lnTo>
                <a:lnTo>
                  <a:pt x="104" y="722"/>
                </a:lnTo>
                <a:lnTo>
                  <a:pt x="104" y="710"/>
                </a:lnTo>
                <a:lnTo>
                  <a:pt x="104" y="710"/>
                </a:lnTo>
                <a:lnTo>
                  <a:pt x="106" y="684"/>
                </a:lnTo>
                <a:lnTo>
                  <a:pt x="108" y="658"/>
                </a:lnTo>
                <a:lnTo>
                  <a:pt x="108" y="658"/>
                </a:lnTo>
                <a:lnTo>
                  <a:pt x="110" y="630"/>
                </a:lnTo>
                <a:lnTo>
                  <a:pt x="110" y="630"/>
                </a:lnTo>
                <a:lnTo>
                  <a:pt x="110" y="614"/>
                </a:lnTo>
                <a:lnTo>
                  <a:pt x="106" y="600"/>
                </a:lnTo>
                <a:lnTo>
                  <a:pt x="106" y="600"/>
                </a:lnTo>
                <a:lnTo>
                  <a:pt x="102" y="574"/>
                </a:lnTo>
                <a:lnTo>
                  <a:pt x="98" y="548"/>
                </a:lnTo>
                <a:lnTo>
                  <a:pt x="94" y="494"/>
                </a:lnTo>
                <a:lnTo>
                  <a:pt x="94" y="494"/>
                </a:lnTo>
                <a:lnTo>
                  <a:pt x="92" y="490"/>
                </a:lnTo>
                <a:lnTo>
                  <a:pt x="90" y="486"/>
                </a:lnTo>
                <a:lnTo>
                  <a:pt x="86" y="482"/>
                </a:lnTo>
                <a:lnTo>
                  <a:pt x="86" y="478"/>
                </a:lnTo>
                <a:lnTo>
                  <a:pt x="86" y="478"/>
                </a:lnTo>
                <a:lnTo>
                  <a:pt x="86" y="472"/>
                </a:lnTo>
                <a:lnTo>
                  <a:pt x="88" y="466"/>
                </a:lnTo>
                <a:lnTo>
                  <a:pt x="90" y="454"/>
                </a:lnTo>
                <a:lnTo>
                  <a:pt x="90" y="454"/>
                </a:lnTo>
                <a:lnTo>
                  <a:pt x="90" y="444"/>
                </a:lnTo>
                <a:lnTo>
                  <a:pt x="92" y="434"/>
                </a:lnTo>
                <a:lnTo>
                  <a:pt x="92" y="434"/>
                </a:lnTo>
                <a:lnTo>
                  <a:pt x="90" y="432"/>
                </a:lnTo>
                <a:lnTo>
                  <a:pt x="88" y="430"/>
                </a:lnTo>
                <a:lnTo>
                  <a:pt x="84" y="426"/>
                </a:lnTo>
                <a:lnTo>
                  <a:pt x="84" y="426"/>
                </a:lnTo>
                <a:lnTo>
                  <a:pt x="78" y="422"/>
                </a:lnTo>
                <a:lnTo>
                  <a:pt x="72" y="420"/>
                </a:lnTo>
                <a:lnTo>
                  <a:pt x="72" y="420"/>
                </a:lnTo>
                <a:lnTo>
                  <a:pt x="64" y="418"/>
                </a:lnTo>
                <a:lnTo>
                  <a:pt x="60" y="418"/>
                </a:lnTo>
                <a:lnTo>
                  <a:pt x="56" y="420"/>
                </a:lnTo>
                <a:lnTo>
                  <a:pt x="56" y="420"/>
                </a:lnTo>
                <a:lnTo>
                  <a:pt x="52" y="422"/>
                </a:lnTo>
                <a:lnTo>
                  <a:pt x="46" y="420"/>
                </a:lnTo>
                <a:lnTo>
                  <a:pt x="44" y="418"/>
                </a:lnTo>
                <a:lnTo>
                  <a:pt x="40" y="414"/>
                </a:lnTo>
                <a:lnTo>
                  <a:pt x="34" y="406"/>
                </a:lnTo>
                <a:lnTo>
                  <a:pt x="30" y="396"/>
                </a:lnTo>
                <a:lnTo>
                  <a:pt x="30" y="396"/>
                </a:lnTo>
                <a:lnTo>
                  <a:pt x="24" y="384"/>
                </a:lnTo>
                <a:lnTo>
                  <a:pt x="20" y="370"/>
                </a:lnTo>
                <a:lnTo>
                  <a:pt x="12" y="344"/>
                </a:lnTo>
                <a:lnTo>
                  <a:pt x="12" y="344"/>
                </a:lnTo>
                <a:lnTo>
                  <a:pt x="8" y="334"/>
                </a:lnTo>
                <a:lnTo>
                  <a:pt x="8" y="334"/>
                </a:lnTo>
                <a:lnTo>
                  <a:pt x="8" y="330"/>
                </a:lnTo>
                <a:lnTo>
                  <a:pt x="6" y="324"/>
                </a:lnTo>
                <a:lnTo>
                  <a:pt x="6" y="324"/>
                </a:lnTo>
                <a:lnTo>
                  <a:pt x="4" y="320"/>
                </a:lnTo>
                <a:lnTo>
                  <a:pt x="2" y="316"/>
                </a:lnTo>
                <a:lnTo>
                  <a:pt x="0" y="306"/>
                </a:lnTo>
                <a:lnTo>
                  <a:pt x="0" y="306"/>
                </a:lnTo>
                <a:lnTo>
                  <a:pt x="2" y="294"/>
                </a:lnTo>
                <a:lnTo>
                  <a:pt x="4" y="286"/>
                </a:lnTo>
                <a:lnTo>
                  <a:pt x="12" y="268"/>
                </a:lnTo>
                <a:lnTo>
                  <a:pt x="20" y="250"/>
                </a:lnTo>
                <a:lnTo>
                  <a:pt x="30" y="232"/>
                </a:lnTo>
                <a:lnTo>
                  <a:pt x="30" y="232"/>
                </a:lnTo>
                <a:lnTo>
                  <a:pt x="34" y="224"/>
                </a:lnTo>
                <a:lnTo>
                  <a:pt x="40" y="216"/>
                </a:lnTo>
                <a:lnTo>
                  <a:pt x="40" y="216"/>
                </a:lnTo>
                <a:lnTo>
                  <a:pt x="46" y="212"/>
                </a:lnTo>
                <a:lnTo>
                  <a:pt x="46" y="212"/>
                </a:lnTo>
                <a:lnTo>
                  <a:pt x="48" y="208"/>
                </a:lnTo>
                <a:lnTo>
                  <a:pt x="48" y="206"/>
                </a:lnTo>
                <a:lnTo>
                  <a:pt x="48" y="200"/>
                </a:lnTo>
                <a:lnTo>
                  <a:pt x="48" y="200"/>
                </a:lnTo>
                <a:lnTo>
                  <a:pt x="54" y="194"/>
                </a:lnTo>
                <a:lnTo>
                  <a:pt x="58" y="188"/>
                </a:lnTo>
                <a:lnTo>
                  <a:pt x="58" y="188"/>
                </a:lnTo>
                <a:lnTo>
                  <a:pt x="58" y="184"/>
                </a:lnTo>
                <a:lnTo>
                  <a:pt x="58" y="184"/>
                </a:lnTo>
                <a:lnTo>
                  <a:pt x="62" y="182"/>
                </a:lnTo>
                <a:lnTo>
                  <a:pt x="62" y="178"/>
                </a:lnTo>
                <a:lnTo>
                  <a:pt x="62" y="178"/>
                </a:lnTo>
                <a:lnTo>
                  <a:pt x="66" y="172"/>
                </a:lnTo>
                <a:lnTo>
                  <a:pt x="68" y="168"/>
                </a:lnTo>
                <a:lnTo>
                  <a:pt x="68" y="162"/>
                </a:lnTo>
                <a:lnTo>
                  <a:pt x="68" y="162"/>
                </a:lnTo>
                <a:lnTo>
                  <a:pt x="70" y="158"/>
                </a:lnTo>
                <a:lnTo>
                  <a:pt x="70" y="156"/>
                </a:lnTo>
                <a:lnTo>
                  <a:pt x="78" y="152"/>
                </a:lnTo>
                <a:lnTo>
                  <a:pt x="78" y="152"/>
                </a:lnTo>
                <a:lnTo>
                  <a:pt x="90" y="148"/>
                </a:lnTo>
                <a:lnTo>
                  <a:pt x="102" y="144"/>
                </a:lnTo>
                <a:lnTo>
                  <a:pt x="128" y="138"/>
                </a:lnTo>
                <a:lnTo>
                  <a:pt x="128" y="138"/>
                </a:lnTo>
                <a:lnTo>
                  <a:pt x="140" y="134"/>
                </a:lnTo>
                <a:lnTo>
                  <a:pt x="150" y="128"/>
                </a:lnTo>
                <a:lnTo>
                  <a:pt x="150" y="128"/>
                </a:lnTo>
                <a:lnTo>
                  <a:pt x="154" y="126"/>
                </a:lnTo>
                <a:lnTo>
                  <a:pt x="156" y="124"/>
                </a:lnTo>
                <a:lnTo>
                  <a:pt x="154" y="116"/>
                </a:lnTo>
                <a:lnTo>
                  <a:pt x="154" y="116"/>
                </a:lnTo>
                <a:lnTo>
                  <a:pt x="152" y="104"/>
                </a:lnTo>
                <a:lnTo>
                  <a:pt x="150" y="98"/>
                </a:lnTo>
                <a:lnTo>
                  <a:pt x="148" y="94"/>
                </a:lnTo>
                <a:lnTo>
                  <a:pt x="148" y="94"/>
                </a:lnTo>
                <a:lnTo>
                  <a:pt x="146" y="94"/>
                </a:lnTo>
                <a:lnTo>
                  <a:pt x="144" y="94"/>
                </a:lnTo>
                <a:lnTo>
                  <a:pt x="144" y="94"/>
                </a:lnTo>
                <a:lnTo>
                  <a:pt x="140" y="86"/>
                </a:lnTo>
                <a:lnTo>
                  <a:pt x="140" y="78"/>
                </a:lnTo>
                <a:lnTo>
                  <a:pt x="140" y="78"/>
                </a:lnTo>
                <a:lnTo>
                  <a:pt x="138" y="68"/>
                </a:lnTo>
                <a:lnTo>
                  <a:pt x="140" y="64"/>
                </a:lnTo>
                <a:lnTo>
                  <a:pt x="142" y="64"/>
                </a:lnTo>
                <a:lnTo>
                  <a:pt x="144" y="66"/>
                </a:lnTo>
                <a:lnTo>
                  <a:pt x="144" y="66"/>
                </a:lnTo>
                <a:lnTo>
                  <a:pt x="142" y="56"/>
                </a:lnTo>
                <a:lnTo>
                  <a:pt x="140" y="44"/>
                </a:lnTo>
                <a:lnTo>
                  <a:pt x="140" y="44"/>
                </a:lnTo>
                <a:lnTo>
                  <a:pt x="142" y="34"/>
                </a:lnTo>
                <a:lnTo>
                  <a:pt x="142" y="24"/>
                </a:lnTo>
                <a:lnTo>
                  <a:pt x="142" y="24"/>
                </a:lnTo>
                <a:lnTo>
                  <a:pt x="144" y="20"/>
                </a:lnTo>
                <a:lnTo>
                  <a:pt x="148" y="14"/>
                </a:lnTo>
                <a:lnTo>
                  <a:pt x="154" y="12"/>
                </a:lnTo>
                <a:lnTo>
                  <a:pt x="158" y="10"/>
                </a:lnTo>
                <a:lnTo>
                  <a:pt x="158" y="10"/>
                </a:lnTo>
                <a:lnTo>
                  <a:pt x="162" y="8"/>
                </a:lnTo>
                <a:lnTo>
                  <a:pt x="168" y="4"/>
                </a:lnTo>
                <a:lnTo>
                  <a:pt x="172" y="2"/>
                </a:lnTo>
                <a:lnTo>
                  <a:pt x="176" y="0"/>
                </a:lnTo>
                <a:lnTo>
                  <a:pt x="176" y="0"/>
                </a:lnTo>
                <a:lnTo>
                  <a:pt x="188" y="0"/>
                </a:lnTo>
                <a:lnTo>
                  <a:pt x="198" y="2"/>
                </a:lnTo>
                <a:lnTo>
                  <a:pt x="208" y="6"/>
                </a:lnTo>
                <a:lnTo>
                  <a:pt x="218" y="14"/>
                </a:lnTo>
                <a:lnTo>
                  <a:pt x="218" y="14"/>
                </a:lnTo>
                <a:lnTo>
                  <a:pt x="222" y="18"/>
                </a:lnTo>
                <a:lnTo>
                  <a:pt x="222" y="24"/>
                </a:lnTo>
                <a:lnTo>
                  <a:pt x="224" y="36"/>
                </a:lnTo>
                <a:lnTo>
                  <a:pt x="224" y="36"/>
                </a:lnTo>
                <a:lnTo>
                  <a:pt x="226" y="50"/>
                </a:lnTo>
                <a:lnTo>
                  <a:pt x="226" y="56"/>
                </a:lnTo>
                <a:lnTo>
                  <a:pt x="224" y="62"/>
                </a:lnTo>
                <a:lnTo>
                  <a:pt x="224" y="62"/>
                </a:lnTo>
                <a:lnTo>
                  <a:pt x="228" y="60"/>
                </a:lnTo>
                <a:lnTo>
                  <a:pt x="230" y="62"/>
                </a:lnTo>
                <a:lnTo>
                  <a:pt x="230" y="72"/>
                </a:lnTo>
                <a:lnTo>
                  <a:pt x="230" y="72"/>
                </a:lnTo>
                <a:lnTo>
                  <a:pt x="230" y="78"/>
                </a:lnTo>
                <a:lnTo>
                  <a:pt x="230" y="84"/>
                </a:lnTo>
                <a:lnTo>
                  <a:pt x="228" y="88"/>
                </a:lnTo>
                <a:lnTo>
                  <a:pt x="222" y="90"/>
                </a:lnTo>
                <a:lnTo>
                  <a:pt x="222" y="90"/>
                </a:lnTo>
                <a:lnTo>
                  <a:pt x="220" y="106"/>
                </a:lnTo>
                <a:lnTo>
                  <a:pt x="220" y="106"/>
                </a:lnTo>
                <a:lnTo>
                  <a:pt x="220" y="116"/>
                </a:lnTo>
                <a:lnTo>
                  <a:pt x="220" y="120"/>
                </a:lnTo>
                <a:lnTo>
                  <a:pt x="224" y="124"/>
                </a:lnTo>
                <a:close/>
                <a:moveTo>
                  <a:pt x="286" y="416"/>
                </a:moveTo>
                <a:lnTo>
                  <a:pt x="286" y="416"/>
                </a:lnTo>
                <a:lnTo>
                  <a:pt x="288" y="420"/>
                </a:lnTo>
                <a:lnTo>
                  <a:pt x="286" y="422"/>
                </a:lnTo>
                <a:lnTo>
                  <a:pt x="286" y="422"/>
                </a:lnTo>
                <a:lnTo>
                  <a:pt x="284" y="422"/>
                </a:lnTo>
                <a:lnTo>
                  <a:pt x="284" y="420"/>
                </a:lnTo>
                <a:lnTo>
                  <a:pt x="286" y="416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  <a:effectLst>
            <a:reflection blurRad="6350" stA="52000" endA="300" endPos="35000" dir="5400000" sy="-100000" algn="bl" rotWithShape="0"/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9" name="Freeform 908"/>
          <p:cNvSpPr>
            <a:spLocks/>
          </p:cNvSpPr>
          <p:nvPr/>
        </p:nvSpPr>
        <p:spPr bwMode="auto">
          <a:xfrm rot="480000" flipH="1">
            <a:off x="7641772" y="3611217"/>
            <a:ext cx="144310" cy="578912"/>
          </a:xfrm>
          <a:custGeom>
            <a:avLst/>
            <a:gdLst/>
            <a:ahLst/>
            <a:cxnLst>
              <a:cxn ang="0">
                <a:pos x="24" y="0"/>
              </a:cxn>
              <a:cxn ang="0">
                <a:pos x="18" y="0"/>
              </a:cxn>
              <a:cxn ang="0">
                <a:pos x="12" y="10"/>
              </a:cxn>
              <a:cxn ang="0">
                <a:pos x="16" y="14"/>
              </a:cxn>
              <a:cxn ang="0">
                <a:pos x="6" y="34"/>
              </a:cxn>
              <a:cxn ang="0">
                <a:pos x="6" y="34"/>
              </a:cxn>
              <a:cxn ang="0">
                <a:pos x="6" y="42"/>
              </a:cxn>
              <a:cxn ang="0">
                <a:pos x="4" y="52"/>
              </a:cxn>
              <a:cxn ang="0">
                <a:pos x="4" y="52"/>
              </a:cxn>
              <a:cxn ang="0">
                <a:pos x="0" y="88"/>
              </a:cxn>
              <a:cxn ang="0">
                <a:pos x="0" y="96"/>
              </a:cxn>
              <a:cxn ang="0">
                <a:pos x="8" y="110"/>
              </a:cxn>
              <a:cxn ang="0">
                <a:pos x="24" y="100"/>
              </a:cxn>
              <a:cxn ang="0">
                <a:pos x="26" y="48"/>
              </a:cxn>
              <a:cxn ang="0">
                <a:pos x="26" y="24"/>
              </a:cxn>
              <a:cxn ang="0">
                <a:pos x="22" y="12"/>
              </a:cxn>
              <a:cxn ang="0">
                <a:pos x="28" y="6"/>
              </a:cxn>
              <a:cxn ang="0">
                <a:pos x="24" y="0"/>
              </a:cxn>
            </a:cxnLst>
            <a:rect l="0" t="0" r="r" b="b"/>
            <a:pathLst>
              <a:path w="28" h="110">
                <a:moveTo>
                  <a:pt x="24" y="0"/>
                </a:moveTo>
                <a:lnTo>
                  <a:pt x="18" y="0"/>
                </a:lnTo>
                <a:lnTo>
                  <a:pt x="12" y="10"/>
                </a:lnTo>
                <a:lnTo>
                  <a:pt x="16" y="14"/>
                </a:lnTo>
                <a:lnTo>
                  <a:pt x="6" y="34"/>
                </a:lnTo>
                <a:lnTo>
                  <a:pt x="6" y="34"/>
                </a:lnTo>
                <a:lnTo>
                  <a:pt x="6" y="42"/>
                </a:lnTo>
                <a:lnTo>
                  <a:pt x="4" y="52"/>
                </a:lnTo>
                <a:lnTo>
                  <a:pt x="4" y="52"/>
                </a:lnTo>
                <a:lnTo>
                  <a:pt x="0" y="88"/>
                </a:lnTo>
                <a:lnTo>
                  <a:pt x="0" y="96"/>
                </a:lnTo>
                <a:lnTo>
                  <a:pt x="8" y="110"/>
                </a:lnTo>
                <a:lnTo>
                  <a:pt x="24" y="100"/>
                </a:lnTo>
                <a:lnTo>
                  <a:pt x="26" y="48"/>
                </a:lnTo>
                <a:lnTo>
                  <a:pt x="26" y="24"/>
                </a:lnTo>
                <a:lnTo>
                  <a:pt x="22" y="12"/>
                </a:lnTo>
                <a:lnTo>
                  <a:pt x="28" y="6"/>
                </a:lnTo>
                <a:lnTo>
                  <a:pt x="24" y="0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3043974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Rectangle 18"/>
          <p:cNvSpPr/>
          <p:nvPr/>
        </p:nvSpPr>
        <p:spPr>
          <a:xfrm>
            <a:off x="0" y="4697788"/>
            <a:ext cx="9144000" cy="1550611"/>
          </a:xfrm>
          <a:prstGeom prst="rect">
            <a:avLst/>
          </a:prstGeom>
          <a:solidFill>
            <a:schemeClr val="bg1">
              <a:lumMod val="6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6" name="Group 25"/>
          <p:cNvGrpSpPr/>
          <p:nvPr/>
        </p:nvGrpSpPr>
        <p:grpSpPr>
          <a:xfrm>
            <a:off x="5445933" y="1713682"/>
            <a:ext cx="3483864" cy="3483864"/>
            <a:chOff x="5445933" y="1713682"/>
            <a:chExt cx="3483864" cy="3483864"/>
          </a:xfrm>
        </p:grpSpPr>
        <p:sp>
          <p:nvSpPr>
            <p:cNvPr id="8" name="Teardrop 7"/>
            <p:cNvSpPr/>
            <p:nvPr/>
          </p:nvSpPr>
          <p:spPr>
            <a:xfrm rot="18900000" flipH="1">
              <a:off x="5445933" y="1713682"/>
              <a:ext cx="3483864" cy="3483864"/>
            </a:xfrm>
            <a:prstGeom prst="teardrop">
              <a:avLst/>
            </a:prstGeom>
            <a:gradFill flip="none" rotWithShape="1">
              <a:gsLst>
                <a:gs pos="0">
                  <a:schemeClr val="bg2">
                    <a:lumMod val="50000"/>
                    <a:shade val="30000"/>
                    <a:satMod val="115000"/>
                  </a:schemeClr>
                </a:gs>
                <a:gs pos="50000">
                  <a:schemeClr val="bg2">
                    <a:lumMod val="50000"/>
                    <a:shade val="67500"/>
                    <a:satMod val="115000"/>
                  </a:schemeClr>
                </a:gs>
                <a:gs pos="100000">
                  <a:schemeClr val="bg2">
                    <a:lumMod val="50000"/>
                    <a:shade val="100000"/>
                    <a:satMod val="115000"/>
                  </a:schemeClr>
                </a:gs>
              </a:gsLst>
              <a:lin ang="0" scaled="1"/>
              <a:tileRect/>
            </a:gra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" name="TextBox 15"/>
            <p:cNvSpPr txBox="1"/>
            <p:nvPr/>
          </p:nvSpPr>
          <p:spPr>
            <a:xfrm>
              <a:off x="7696200" y="3021389"/>
              <a:ext cx="1066800" cy="12003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2400" dirty="0" smtClean="0">
                  <a:solidFill>
                    <a:schemeClr val="bg1"/>
                  </a:solidFill>
                </a:rPr>
                <a:t>Your text here</a:t>
              </a:r>
              <a:endParaRPr lang="en-US" sz="2400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23" name="Group 22"/>
          <p:cNvGrpSpPr/>
          <p:nvPr/>
        </p:nvGrpSpPr>
        <p:grpSpPr>
          <a:xfrm>
            <a:off x="165612" y="1712586"/>
            <a:ext cx="3486054" cy="3486054"/>
            <a:chOff x="165612" y="1712586"/>
            <a:chExt cx="3486054" cy="3486054"/>
          </a:xfrm>
        </p:grpSpPr>
        <p:sp>
          <p:nvSpPr>
            <p:cNvPr id="3" name="Teardrop 2"/>
            <p:cNvSpPr/>
            <p:nvPr/>
          </p:nvSpPr>
          <p:spPr>
            <a:xfrm rot="2700000">
              <a:off x="165612" y="1712586"/>
              <a:ext cx="3486054" cy="3486054"/>
            </a:xfrm>
            <a:prstGeom prst="teardrop">
              <a:avLst/>
            </a:prstGeom>
            <a:gradFill flip="none" rotWithShape="1">
              <a:gsLst>
                <a:gs pos="0">
                  <a:schemeClr val="bg2">
                    <a:lumMod val="50000"/>
                    <a:shade val="30000"/>
                    <a:satMod val="115000"/>
                  </a:schemeClr>
                </a:gs>
                <a:gs pos="50000">
                  <a:schemeClr val="bg2">
                    <a:lumMod val="50000"/>
                    <a:shade val="67500"/>
                    <a:satMod val="115000"/>
                  </a:schemeClr>
                </a:gs>
                <a:gs pos="100000">
                  <a:schemeClr val="bg2">
                    <a:lumMod val="50000"/>
                    <a:shade val="100000"/>
                    <a:satMod val="115000"/>
                  </a:schemeClr>
                </a:gs>
              </a:gsLst>
              <a:lin ang="0" scaled="1"/>
              <a:tileRect/>
            </a:gra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" name="TextBox 17"/>
            <p:cNvSpPr txBox="1"/>
            <p:nvPr/>
          </p:nvSpPr>
          <p:spPr>
            <a:xfrm>
              <a:off x="381000" y="2819400"/>
              <a:ext cx="914400" cy="12003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2400" dirty="0" smtClean="0">
                  <a:solidFill>
                    <a:schemeClr val="bg1"/>
                  </a:solidFill>
                </a:rPr>
                <a:t>Your text here</a:t>
              </a:r>
              <a:endParaRPr lang="en-US" sz="2400" dirty="0">
                <a:solidFill>
                  <a:schemeClr val="bg1"/>
                </a:solidFill>
              </a:endParaRPr>
            </a:p>
          </p:txBody>
        </p:sp>
      </p:grp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Butterfly diagram</a:t>
            </a:r>
            <a:endParaRPr lang="en-US" dirty="0"/>
          </a:p>
        </p:txBody>
      </p:sp>
      <p:grpSp>
        <p:nvGrpSpPr>
          <p:cNvPr id="22" name="Group 21"/>
          <p:cNvGrpSpPr/>
          <p:nvPr/>
        </p:nvGrpSpPr>
        <p:grpSpPr>
          <a:xfrm>
            <a:off x="1283070" y="2175453"/>
            <a:ext cx="2560320" cy="2560320"/>
            <a:chOff x="1283070" y="2175453"/>
            <a:chExt cx="2560320" cy="2560320"/>
          </a:xfrm>
        </p:grpSpPr>
        <p:sp>
          <p:nvSpPr>
            <p:cNvPr id="4" name="Teardrop 3"/>
            <p:cNvSpPr>
              <a:spLocks noChangeAspect="1"/>
            </p:cNvSpPr>
            <p:nvPr/>
          </p:nvSpPr>
          <p:spPr>
            <a:xfrm rot="2700000">
              <a:off x="1283070" y="2175453"/>
              <a:ext cx="2560320" cy="2560320"/>
            </a:xfrm>
            <a:prstGeom prst="teardrop">
              <a:avLst/>
            </a:prstGeom>
            <a:gradFill flip="none" rotWithShape="1">
              <a:gsLst>
                <a:gs pos="0">
                  <a:schemeClr val="tx2">
                    <a:lumMod val="60000"/>
                    <a:lumOff val="40000"/>
                    <a:shade val="30000"/>
                    <a:satMod val="115000"/>
                  </a:schemeClr>
                </a:gs>
                <a:gs pos="50000">
                  <a:schemeClr val="tx2">
                    <a:lumMod val="60000"/>
                    <a:lumOff val="40000"/>
                    <a:shade val="67500"/>
                    <a:satMod val="115000"/>
                  </a:schemeClr>
                </a:gs>
                <a:gs pos="100000">
                  <a:schemeClr val="tx2">
                    <a:lumMod val="60000"/>
                    <a:lumOff val="40000"/>
                    <a:shade val="100000"/>
                    <a:satMod val="115000"/>
                  </a:schemeClr>
                </a:gs>
              </a:gsLst>
              <a:lin ang="0" scaled="1"/>
              <a:tileRect/>
            </a:gra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" name="TextBox 16"/>
            <p:cNvSpPr txBox="1"/>
            <p:nvPr/>
          </p:nvSpPr>
          <p:spPr>
            <a:xfrm>
              <a:off x="1524000" y="2819400"/>
              <a:ext cx="990600" cy="12003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2400" dirty="0" smtClean="0">
                  <a:solidFill>
                    <a:schemeClr val="bg1"/>
                  </a:solidFill>
                </a:rPr>
                <a:t>Your text here</a:t>
              </a:r>
              <a:endParaRPr lang="en-US" sz="2400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21" name="Group 20"/>
          <p:cNvGrpSpPr/>
          <p:nvPr/>
        </p:nvGrpSpPr>
        <p:grpSpPr>
          <a:xfrm>
            <a:off x="2519302" y="2687517"/>
            <a:ext cx="1747898" cy="1536192"/>
            <a:chOff x="2519302" y="2687517"/>
            <a:chExt cx="1747898" cy="1536192"/>
          </a:xfrm>
        </p:grpSpPr>
        <p:sp>
          <p:nvSpPr>
            <p:cNvPr id="5" name="Teardrop 4"/>
            <p:cNvSpPr>
              <a:spLocks noChangeAspect="1"/>
            </p:cNvSpPr>
            <p:nvPr/>
          </p:nvSpPr>
          <p:spPr>
            <a:xfrm rot="2700000">
              <a:off x="2519302" y="2687517"/>
              <a:ext cx="1536192" cy="1536192"/>
            </a:xfrm>
            <a:prstGeom prst="teardrop">
              <a:avLst/>
            </a:prstGeom>
            <a:gradFill flip="none" rotWithShape="1">
              <a:gsLst>
                <a:gs pos="0">
                  <a:schemeClr val="accent3">
                    <a:lumMod val="75000"/>
                    <a:shade val="30000"/>
                    <a:satMod val="115000"/>
                  </a:schemeClr>
                </a:gs>
                <a:gs pos="50000">
                  <a:schemeClr val="accent3">
                    <a:lumMod val="75000"/>
                    <a:shade val="67500"/>
                    <a:satMod val="115000"/>
                  </a:schemeClr>
                </a:gs>
                <a:gs pos="100000">
                  <a:schemeClr val="accent3">
                    <a:lumMod val="75000"/>
                    <a:shade val="100000"/>
                    <a:satMod val="115000"/>
                  </a:schemeClr>
                </a:gs>
              </a:gsLst>
              <a:lin ang="2700000" scaled="1"/>
              <a:tileRect/>
            </a:gra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" name="TextBox 12"/>
            <p:cNvSpPr txBox="1"/>
            <p:nvPr/>
          </p:nvSpPr>
          <p:spPr>
            <a:xfrm>
              <a:off x="2667000" y="3021389"/>
              <a:ext cx="1600200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400" dirty="0" smtClean="0">
                  <a:solidFill>
                    <a:schemeClr val="bg1"/>
                  </a:solidFill>
                </a:rPr>
                <a:t>Your text here</a:t>
              </a:r>
              <a:endParaRPr lang="en-US" sz="2400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25" name="Group 24"/>
          <p:cNvGrpSpPr/>
          <p:nvPr/>
        </p:nvGrpSpPr>
        <p:grpSpPr>
          <a:xfrm>
            <a:off x="5254661" y="2175454"/>
            <a:ext cx="2560320" cy="2560320"/>
            <a:chOff x="5254661" y="2175454"/>
            <a:chExt cx="2560320" cy="2560320"/>
          </a:xfrm>
        </p:grpSpPr>
        <p:sp>
          <p:nvSpPr>
            <p:cNvPr id="9" name="Teardrop 8"/>
            <p:cNvSpPr>
              <a:spLocks noChangeAspect="1"/>
            </p:cNvSpPr>
            <p:nvPr/>
          </p:nvSpPr>
          <p:spPr>
            <a:xfrm rot="18900000" flipH="1">
              <a:off x="5254661" y="2175454"/>
              <a:ext cx="2560320" cy="2560320"/>
            </a:xfrm>
            <a:prstGeom prst="teardrop">
              <a:avLst/>
            </a:prstGeom>
            <a:gradFill flip="none" rotWithShape="1">
              <a:gsLst>
                <a:gs pos="0">
                  <a:schemeClr val="tx2">
                    <a:lumMod val="60000"/>
                    <a:lumOff val="40000"/>
                    <a:shade val="30000"/>
                    <a:satMod val="115000"/>
                  </a:schemeClr>
                </a:gs>
                <a:gs pos="50000">
                  <a:schemeClr val="tx2">
                    <a:lumMod val="60000"/>
                    <a:lumOff val="40000"/>
                    <a:shade val="67500"/>
                    <a:satMod val="115000"/>
                  </a:schemeClr>
                </a:gs>
                <a:gs pos="100000">
                  <a:schemeClr val="tx2">
                    <a:lumMod val="60000"/>
                    <a:lumOff val="40000"/>
                    <a:shade val="100000"/>
                    <a:satMod val="115000"/>
                  </a:schemeClr>
                </a:gs>
              </a:gsLst>
              <a:lin ang="0" scaled="1"/>
              <a:tileRect/>
            </a:gra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" name="TextBox 14"/>
            <p:cNvSpPr txBox="1"/>
            <p:nvPr/>
          </p:nvSpPr>
          <p:spPr>
            <a:xfrm>
              <a:off x="6622774" y="2971800"/>
              <a:ext cx="844826" cy="12003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2400" dirty="0" smtClean="0">
                  <a:solidFill>
                    <a:schemeClr val="bg1"/>
                  </a:solidFill>
                </a:rPr>
                <a:t>Your text here</a:t>
              </a:r>
              <a:endParaRPr lang="en-US" sz="2400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24" name="Group 23"/>
          <p:cNvGrpSpPr/>
          <p:nvPr/>
        </p:nvGrpSpPr>
        <p:grpSpPr>
          <a:xfrm>
            <a:off x="4876800" y="2687518"/>
            <a:ext cx="1701949" cy="1536192"/>
            <a:chOff x="4876800" y="2687518"/>
            <a:chExt cx="1701949" cy="1536192"/>
          </a:xfrm>
        </p:grpSpPr>
        <p:sp>
          <p:nvSpPr>
            <p:cNvPr id="10" name="Teardrop 9"/>
            <p:cNvSpPr>
              <a:spLocks noChangeAspect="1"/>
            </p:cNvSpPr>
            <p:nvPr/>
          </p:nvSpPr>
          <p:spPr>
            <a:xfrm rot="18900000" flipH="1">
              <a:off x="5042557" y="2687518"/>
              <a:ext cx="1536192" cy="1536192"/>
            </a:xfrm>
            <a:prstGeom prst="teardrop">
              <a:avLst/>
            </a:prstGeom>
            <a:gradFill flip="none" rotWithShape="1">
              <a:gsLst>
                <a:gs pos="0">
                  <a:schemeClr val="accent3">
                    <a:lumMod val="75000"/>
                    <a:shade val="30000"/>
                    <a:satMod val="115000"/>
                  </a:schemeClr>
                </a:gs>
                <a:gs pos="50000">
                  <a:schemeClr val="accent3">
                    <a:lumMod val="75000"/>
                    <a:shade val="67500"/>
                    <a:satMod val="115000"/>
                  </a:schemeClr>
                </a:gs>
                <a:gs pos="100000">
                  <a:schemeClr val="accent3">
                    <a:lumMod val="75000"/>
                    <a:shade val="100000"/>
                    <a:satMod val="115000"/>
                  </a:schemeClr>
                </a:gs>
              </a:gsLst>
              <a:lin ang="10800000" scaled="1"/>
              <a:tileRect/>
            </a:gra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" name="TextBox 13"/>
            <p:cNvSpPr txBox="1"/>
            <p:nvPr/>
          </p:nvSpPr>
          <p:spPr>
            <a:xfrm>
              <a:off x="4876800" y="3021389"/>
              <a:ext cx="1600200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sz="2400" dirty="0" smtClean="0">
                  <a:solidFill>
                    <a:schemeClr val="bg1"/>
                  </a:solidFill>
                </a:rPr>
                <a:t>Your text here</a:t>
              </a:r>
              <a:endParaRPr lang="en-US" sz="2400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20" name="Group 19"/>
          <p:cNvGrpSpPr/>
          <p:nvPr/>
        </p:nvGrpSpPr>
        <p:grpSpPr>
          <a:xfrm>
            <a:off x="3790122" y="2792789"/>
            <a:ext cx="1600200" cy="1295400"/>
            <a:chOff x="3790122" y="2792789"/>
            <a:chExt cx="1600200" cy="1295400"/>
          </a:xfrm>
        </p:grpSpPr>
        <p:sp>
          <p:nvSpPr>
            <p:cNvPr id="11" name="Oval 10"/>
            <p:cNvSpPr/>
            <p:nvPr/>
          </p:nvSpPr>
          <p:spPr>
            <a:xfrm>
              <a:off x="3902766" y="2792789"/>
              <a:ext cx="1295400" cy="1295400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" name="TextBox 11"/>
            <p:cNvSpPr txBox="1"/>
            <p:nvPr/>
          </p:nvSpPr>
          <p:spPr>
            <a:xfrm>
              <a:off x="3790122" y="3034640"/>
              <a:ext cx="1600200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2400" dirty="0" smtClean="0">
                  <a:solidFill>
                    <a:schemeClr val="bg1"/>
                  </a:solidFill>
                </a:rPr>
                <a:t>Your text here</a:t>
              </a:r>
              <a:endParaRPr lang="en-US" sz="2400" dirty="0">
                <a:solidFill>
                  <a:schemeClr val="bg1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02390292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2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0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8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1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715962"/>
          </a:xfrm>
        </p:spPr>
        <p:txBody>
          <a:bodyPr>
            <a:normAutofit/>
          </a:bodyPr>
          <a:lstStyle/>
          <a:p>
            <a:r>
              <a:rPr lang="en-US" sz="3200" dirty="0" smtClean="0"/>
              <a:t>Your Title Text Here</a:t>
            </a:r>
            <a:endParaRPr lang="en-US" sz="3200" dirty="0"/>
          </a:p>
        </p:txBody>
      </p:sp>
      <p:grpSp>
        <p:nvGrpSpPr>
          <p:cNvPr id="3" name="Group 23"/>
          <p:cNvGrpSpPr>
            <a:grpSpLocks/>
          </p:cNvGrpSpPr>
          <p:nvPr/>
        </p:nvGrpSpPr>
        <p:grpSpPr bwMode="auto">
          <a:xfrm>
            <a:off x="0" y="3581400"/>
            <a:ext cx="9144000" cy="1676400"/>
            <a:chOff x="0" y="2086"/>
            <a:chExt cx="5760" cy="1056"/>
          </a:xfrm>
        </p:grpSpPr>
        <p:sp>
          <p:nvSpPr>
            <p:cNvPr id="43" name="Rectangle 3"/>
            <p:cNvSpPr>
              <a:spLocks noChangeArrowheads="1"/>
            </p:cNvSpPr>
            <p:nvPr/>
          </p:nvSpPr>
          <p:spPr bwMode="gray">
            <a:xfrm>
              <a:off x="0" y="2325"/>
              <a:ext cx="5760" cy="817"/>
            </a:xfrm>
            <a:prstGeom prst="rect">
              <a:avLst/>
            </a:prstGeom>
            <a:gradFill rotWithShape="1">
              <a:gsLst>
                <a:gs pos="0">
                  <a:srgbClr val="DDDDDD"/>
                </a:gs>
                <a:gs pos="100000">
                  <a:srgbClr val="FFFFFF"/>
                </a:gs>
              </a:gsLst>
              <a:lin ang="5400000" scaled="1"/>
            </a:gradFill>
            <a:ln w="9525">
              <a:noFill/>
              <a:miter lim="800000"/>
              <a:headEnd/>
              <a:tailEnd/>
            </a:ln>
          </p:spPr>
          <p:txBody>
            <a:bodyPr wrap="none" lIns="90000" tIns="90000" rIns="72000" bIns="90000" anchor="ctr"/>
            <a:lstStyle/>
            <a:p>
              <a:pPr algn="ctr" eaLnBrk="0" hangingPunct="0"/>
              <a:endParaRPr lang="en-US" noProof="1">
                <a:latin typeface="Calibri" pitchFamily="34" charset="0"/>
                <a:cs typeface="Arial" charset="0"/>
              </a:endParaRPr>
            </a:p>
          </p:txBody>
        </p:sp>
        <p:sp>
          <p:nvSpPr>
            <p:cNvPr id="45" name="Rectangle 25"/>
            <p:cNvSpPr>
              <a:spLocks noChangeArrowheads="1"/>
            </p:cNvSpPr>
            <p:nvPr/>
          </p:nvSpPr>
          <p:spPr bwMode="gray">
            <a:xfrm flipV="1">
              <a:off x="0" y="2086"/>
              <a:ext cx="5760" cy="246"/>
            </a:xfrm>
            <a:prstGeom prst="rect">
              <a:avLst/>
            </a:prstGeom>
            <a:gradFill rotWithShape="1">
              <a:gsLst>
                <a:gs pos="0">
                  <a:srgbClr val="DBDBDB"/>
                </a:gs>
                <a:gs pos="100000">
                  <a:srgbClr val="FFFFFF"/>
                </a:gs>
              </a:gsLst>
              <a:lin ang="5400000" scaled="1"/>
            </a:gradFill>
            <a:ln w="9525">
              <a:noFill/>
              <a:miter lim="800000"/>
              <a:headEnd/>
              <a:tailEnd/>
            </a:ln>
          </p:spPr>
          <p:txBody>
            <a:bodyPr rot="10800000" wrap="none" lIns="90000" tIns="90000" rIns="72000" bIns="90000" anchor="ctr"/>
            <a:lstStyle/>
            <a:p>
              <a:pPr algn="ctr" eaLnBrk="0" hangingPunct="0"/>
              <a:endParaRPr lang="en-US" noProof="1">
                <a:latin typeface="Calibri" pitchFamily="34" charset="0"/>
                <a:cs typeface="Arial" charset="0"/>
              </a:endParaRPr>
            </a:p>
          </p:txBody>
        </p:sp>
      </p:grpSp>
      <p:sp>
        <p:nvSpPr>
          <p:cNvPr id="46" name="Ellipse 53"/>
          <p:cNvSpPr/>
          <p:nvPr/>
        </p:nvSpPr>
        <p:spPr bwMode="auto">
          <a:xfrm>
            <a:off x="2438400" y="5638800"/>
            <a:ext cx="4191000" cy="594776"/>
          </a:xfrm>
          <a:prstGeom prst="ellipse">
            <a:avLst/>
          </a:prstGeom>
          <a:gradFill flip="none" rotWithShape="1">
            <a:gsLst>
              <a:gs pos="24000">
                <a:sysClr val="windowText" lastClr="000000">
                  <a:alpha val="44000"/>
                </a:sysClr>
              </a:gs>
              <a:gs pos="100000">
                <a:sysClr val="window" lastClr="FFFFFF">
                  <a:alpha val="0"/>
                </a:sysClr>
              </a:gs>
            </a:gsLst>
            <a:path path="shape">
              <a:fillToRect l="50000" t="50000" r="50000" b="50000"/>
            </a:path>
            <a:tileRect/>
          </a:gradFill>
          <a:ln w="9525" cap="flat" cmpd="sng" algn="ctr">
            <a:noFill/>
            <a:prstDash val="solid"/>
          </a:ln>
          <a:effectLst/>
        </p:spPr>
        <p:txBody>
          <a:bodyPr anchor="ctr"/>
          <a:lstStyle/>
          <a:p>
            <a:pPr algn="ctr">
              <a:defRPr/>
            </a:pPr>
            <a:endParaRPr lang="da-DK">
              <a:solidFill>
                <a:srgbClr val="FFFFFF"/>
              </a:solidFill>
              <a:latin typeface="Calibri" charset="0"/>
              <a:ea typeface="ＭＳ Ｐゴシック" charset="-128"/>
            </a:endParaRPr>
          </a:p>
        </p:txBody>
      </p:sp>
      <p:grpSp>
        <p:nvGrpSpPr>
          <p:cNvPr id="4" name="Group 65"/>
          <p:cNvGrpSpPr/>
          <p:nvPr/>
        </p:nvGrpSpPr>
        <p:grpSpPr>
          <a:xfrm>
            <a:off x="2743200" y="2133600"/>
            <a:ext cx="3581400" cy="3733800"/>
            <a:chOff x="1981200" y="990600"/>
            <a:chExt cx="5105400" cy="5105400"/>
          </a:xfrm>
        </p:grpSpPr>
        <p:sp>
          <p:nvSpPr>
            <p:cNvPr id="47" name="Rounded Rectangle 46"/>
            <p:cNvSpPr/>
            <p:nvPr/>
          </p:nvSpPr>
          <p:spPr>
            <a:xfrm>
              <a:off x="1981200" y="990600"/>
              <a:ext cx="5105400" cy="5105400"/>
            </a:xfrm>
            <a:prstGeom prst="roundRect">
              <a:avLst/>
            </a:prstGeom>
            <a:gradFill flip="none" rotWithShape="1">
              <a:gsLst>
                <a:gs pos="0">
                  <a:srgbClr val="FFFFFF"/>
                </a:gs>
                <a:gs pos="7001">
                  <a:srgbClr val="E6E6E6"/>
                </a:gs>
                <a:gs pos="32001">
                  <a:srgbClr val="7D8496"/>
                </a:gs>
                <a:gs pos="47000">
                  <a:srgbClr val="E6E6E6"/>
                </a:gs>
                <a:gs pos="85001">
                  <a:srgbClr val="7D8496"/>
                </a:gs>
                <a:gs pos="100000">
                  <a:srgbClr val="E6E6E6"/>
                </a:gs>
              </a:gsLst>
              <a:lin ang="8100000" scaled="0"/>
              <a:tileRect/>
            </a:gradFill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Calibri" pitchFamily="34" charset="0"/>
              </a:endParaRPr>
            </a:p>
          </p:txBody>
        </p:sp>
        <p:sp>
          <p:nvSpPr>
            <p:cNvPr id="49" name="Rounded Rectangle 48"/>
            <p:cNvSpPr/>
            <p:nvPr/>
          </p:nvSpPr>
          <p:spPr>
            <a:xfrm>
              <a:off x="2177562" y="1185652"/>
              <a:ext cx="4712677" cy="4712677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Calibri" pitchFamily="34" charset="0"/>
              </a:endParaRPr>
            </a:p>
          </p:txBody>
        </p:sp>
        <p:sp>
          <p:nvSpPr>
            <p:cNvPr id="55" name="Round Single Corner Rectangle 54"/>
            <p:cNvSpPr/>
            <p:nvPr/>
          </p:nvSpPr>
          <p:spPr>
            <a:xfrm>
              <a:off x="4599354" y="1317869"/>
              <a:ext cx="2159977" cy="2159977"/>
            </a:xfrm>
            <a:prstGeom prst="round1Rect">
              <a:avLst>
                <a:gd name="adj" fmla="val 35137"/>
              </a:avLst>
            </a:prstGeom>
            <a:gradFill flip="none" rotWithShape="1">
              <a:gsLst>
                <a:gs pos="0">
                  <a:schemeClr val="accent3">
                    <a:lumMod val="75000"/>
                    <a:shade val="30000"/>
                    <a:satMod val="115000"/>
                  </a:schemeClr>
                </a:gs>
                <a:gs pos="50000">
                  <a:schemeClr val="accent3">
                    <a:lumMod val="75000"/>
                    <a:shade val="67500"/>
                    <a:satMod val="115000"/>
                  </a:schemeClr>
                </a:gs>
                <a:gs pos="100000">
                  <a:schemeClr val="accent3">
                    <a:lumMod val="75000"/>
                    <a:shade val="100000"/>
                    <a:satMod val="115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Calibri" pitchFamily="34" charset="0"/>
              </a:endParaRPr>
            </a:p>
          </p:txBody>
        </p:sp>
        <p:sp>
          <p:nvSpPr>
            <p:cNvPr id="56" name="Round Single Corner Rectangle 55"/>
            <p:cNvSpPr/>
            <p:nvPr/>
          </p:nvSpPr>
          <p:spPr>
            <a:xfrm flipV="1">
              <a:off x="4599354" y="3608754"/>
              <a:ext cx="2159977" cy="2159977"/>
            </a:xfrm>
            <a:prstGeom prst="round1Rect">
              <a:avLst>
                <a:gd name="adj" fmla="val 35137"/>
              </a:avLst>
            </a:prstGeom>
            <a:gradFill flip="none" rotWithShape="1">
              <a:gsLst>
                <a:gs pos="0">
                  <a:schemeClr val="accent5">
                    <a:lumMod val="40000"/>
                    <a:lumOff val="60000"/>
                    <a:shade val="30000"/>
                    <a:satMod val="115000"/>
                  </a:schemeClr>
                </a:gs>
                <a:gs pos="50000">
                  <a:schemeClr val="accent5">
                    <a:lumMod val="40000"/>
                    <a:lumOff val="60000"/>
                    <a:shade val="67500"/>
                    <a:satMod val="115000"/>
                  </a:schemeClr>
                </a:gs>
                <a:gs pos="100000">
                  <a:schemeClr val="accent5">
                    <a:lumMod val="40000"/>
                    <a:lumOff val="60000"/>
                    <a:shade val="100000"/>
                    <a:satMod val="115000"/>
                  </a:schemeClr>
                </a:gs>
              </a:gsLst>
              <a:lin ang="135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Calibri" pitchFamily="34" charset="0"/>
              </a:endParaRPr>
            </a:p>
          </p:txBody>
        </p:sp>
        <p:sp>
          <p:nvSpPr>
            <p:cNvPr id="57" name="Round Single Corner Rectangle 56"/>
            <p:cNvSpPr/>
            <p:nvPr/>
          </p:nvSpPr>
          <p:spPr>
            <a:xfrm flipH="1">
              <a:off x="2308469" y="1317869"/>
              <a:ext cx="2159977" cy="2159977"/>
            </a:xfrm>
            <a:prstGeom prst="round1Rect">
              <a:avLst>
                <a:gd name="adj" fmla="val 35137"/>
              </a:avLst>
            </a:prstGeom>
            <a:gradFill flip="none" rotWithShape="1">
              <a:gsLst>
                <a:gs pos="0">
                  <a:schemeClr val="accent6">
                    <a:lumMod val="75000"/>
                    <a:shade val="30000"/>
                    <a:satMod val="115000"/>
                  </a:schemeClr>
                </a:gs>
                <a:gs pos="50000">
                  <a:schemeClr val="accent6">
                    <a:lumMod val="75000"/>
                    <a:shade val="67500"/>
                    <a:satMod val="115000"/>
                  </a:schemeClr>
                </a:gs>
                <a:gs pos="100000">
                  <a:schemeClr val="accent6">
                    <a:lumMod val="75000"/>
                    <a:shade val="100000"/>
                    <a:satMod val="115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Calibri" pitchFamily="34" charset="0"/>
              </a:endParaRPr>
            </a:p>
          </p:txBody>
        </p:sp>
        <p:sp>
          <p:nvSpPr>
            <p:cNvPr id="58" name="Round Single Corner Rectangle 57"/>
            <p:cNvSpPr/>
            <p:nvPr/>
          </p:nvSpPr>
          <p:spPr>
            <a:xfrm flipH="1" flipV="1">
              <a:off x="2308469" y="3608754"/>
              <a:ext cx="2159977" cy="2159977"/>
            </a:xfrm>
            <a:prstGeom prst="round1Rect">
              <a:avLst>
                <a:gd name="adj" fmla="val 35137"/>
              </a:avLst>
            </a:prstGeom>
            <a:gradFill flip="none" rotWithShape="1">
              <a:gsLst>
                <a:gs pos="0">
                  <a:schemeClr val="accent4">
                    <a:lumMod val="60000"/>
                    <a:lumOff val="40000"/>
                    <a:shade val="30000"/>
                    <a:satMod val="115000"/>
                  </a:schemeClr>
                </a:gs>
                <a:gs pos="50000">
                  <a:schemeClr val="accent4">
                    <a:lumMod val="60000"/>
                    <a:lumOff val="40000"/>
                    <a:shade val="67500"/>
                    <a:satMod val="115000"/>
                  </a:schemeClr>
                </a:gs>
                <a:gs pos="100000">
                  <a:schemeClr val="accent4">
                    <a:lumMod val="60000"/>
                    <a:lumOff val="40000"/>
                    <a:shade val="100000"/>
                    <a:satMod val="115000"/>
                  </a:schemeClr>
                </a:gs>
              </a:gsLst>
              <a:lin ang="189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Calibri" pitchFamily="34" charset="0"/>
              </a:endParaRPr>
            </a:p>
          </p:txBody>
        </p:sp>
        <p:sp>
          <p:nvSpPr>
            <p:cNvPr id="59" name="Oval 58"/>
            <p:cNvSpPr/>
            <p:nvPr/>
          </p:nvSpPr>
          <p:spPr>
            <a:xfrm>
              <a:off x="3617546" y="2626946"/>
              <a:ext cx="1832708" cy="1832708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Calibri" pitchFamily="34" charset="0"/>
              </a:endParaRPr>
            </a:p>
          </p:txBody>
        </p:sp>
        <p:grpSp>
          <p:nvGrpSpPr>
            <p:cNvPr id="5" name="Group 13"/>
            <p:cNvGrpSpPr/>
            <p:nvPr/>
          </p:nvGrpSpPr>
          <p:grpSpPr>
            <a:xfrm>
              <a:off x="3552092" y="2490802"/>
              <a:ext cx="1767254" cy="1837944"/>
              <a:chOff x="0" y="4114800"/>
              <a:chExt cx="1184275" cy="1227226"/>
            </a:xfrm>
          </p:grpSpPr>
          <p:sp>
            <p:nvSpPr>
              <p:cNvPr id="61" name="Oval 68"/>
              <p:cNvSpPr>
                <a:spLocks noChangeArrowheads="1"/>
              </p:cNvSpPr>
              <p:nvPr/>
            </p:nvSpPr>
            <p:spPr bwMode="auto">
              <a:xfrm>
                <a:off x="131924" y="4290263"/>
                <a:ext cx="1051336" cy="1051763"/>
              </a:xfrm>
              <a:prstGeom prst="ellipse">
                <a:avLst/>
              </a:prstGeom>
              <a:gradFill rotWithShape="1">
                <a:gsLst>
                  <a:gs pos="0">
                    <a:srgbClr val="FF0000"/>
                  </a:gs>
                  <a:gs pos="100000">
                    <a:srgbClr val="FF0000">
                      <a:gamma/>
                      <a:shade val="46275"/>
                      <a:invGamma/>
                    </a:srgbClr>
                  </a:gs>
                </a:gsLst>
                <a:lin ang="2700000" scaled="1"/>
              </a:gradFill>
              <a:ln w="9525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Calibri" pitchFamily="34" charset="0"/>
                </a:endParaRPr>
              </a:p>
            </p:txBody>
          </p:sp>
          <p:sp>
            <p:nvSpPr>
              <p:cNvPr id="62" name="Oval 69"/>
              <p:cNvSpPr>
                <a:spLocks noChangeArrowheads="1"/>
              </p:cNvSpPr>
              <p:nvPr/>
            </p:nvSpPr>
            <p:spPr bwMode="auto">
              <a:xfrm>
                <a:off x="136998" y="4275049"/>
                <a:ext cx="1047277" cy="1047706"/>
              </a:xfrm>
              <a:prstGeom prst="ellipse">
                <a:avLst/>
              </a:prstGeom>
              <a:gradFill rotWithShape="1">
                <a:gsLst>
                  <a:gs pos="0">
                    <a:srgbClr val="FFFFFF">
                      <a:alpha val="30000"/>
                    </a:srgbClr>
                  </a:gs>
                  <a:gs pos="100000">
                    <a:srgbClr val="FFFFFF">
                      <a:gamma/>
                      <a:shade val="46275"/>
                      <a:invGamma/>
                      <a:alpha val="0"/>
                    </a:srgb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Calibri" pitchFamily="34" charset="0"/>
                </a:endParaRPr>
              </a:p>
            </p:txBody>
          </p:sp>
          <p:sp>
            <p:nvSpPr>
              <p:cNvPr id="63" name="Oval 70"/>
              <p:cNvSpPr>
                <a:spLocks noChangeArrowheads="1"/>
              </p:cNvSpPr>
              <p:nvPr/>
            </p:nvSpPr>
            <p:spPr bwMode="auto">
              <a:xfrm>
                <a:off x="0" y="4114800"/>
                <a:ext cx="1095987" cy="1095375"/>
              </a:xfrm>
              <a:prstGeom prst="ellipse">
                <a:avLst/>
              </a:prstGeom>
              <a:gradFill rotWithShape="1">
                <a:gsLst>
                  <a:gs pos="0">
                    <a:srgbClr val="FFB3B3">
                      <a:alpha val="70000"/>
                    </a:srgbClr>
                  </a:gs>
                  <a:gs pos="100000">
                    <a:srgbClr val="FFB3B3">
                      <a:gamma/>
                      <a:shade val="46275"/>
                      <a:invGamma/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 w="9525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Calibri" pitchFamily="34" charset="0"/>
                </a:endParaRPr>
              </a:p>
            </p:txBody>
          </p:sp>
          <p:sp>
            <p:nvSpPr>
              <p:cNvPr id="64" name="Oval 71"/>
              <p:cNvSpPr>
                <a:spLocks noChangeArrowheads="1"/>
              </p:cNvSpPr>
              <p:nvPr/>
            </p:nvSpPr>
            <p:spPr bwMode="auto">
              <a:xfrm>
                <a:off x="262834" y="4333875"/>
                <a:ext cx="438395" cy="438150"/>
              </a:xfrm>
              <a:prstGeom prst="ellipse">
                <a:avLst/>
              </a:prstGeom>
              <a:gradFill rotWithShape="1">
                <a:gsLst>
                  <a:gs pos="0">
                    <a:srgbClr val="FFFFFF"/>
                  </a:gs>
                  <a:gs pos="100000">
                    <a:srgbClr val="FFFFFF">
                      <a:gamma/>
                      <a:shade val="46275"/>
                      <a:invGamma/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 w="9525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Calibri" pitchFamily="34" charset="0"/>
                </a:endParaRPr>
              </a:p>
            </p:txBody>
          </p:sp>
        </p:grpSp>
        <p:sp>
          <p:nvSpPr>
            <p:cNvPr id="65" name="Rounded Rectangle 26"/>
            <p:cNvSpPr/>
            <p:nvPr/>
          </p:nvSpPr>
          <p:spPr bwMode="auto">
            <a:xfrm>
              <a:off x="2439377" y="1383323"/>
              <a:ext cx="4208136" cy="1701800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bg1">
                    <a:alpha val="56000"/>
                  </a:schemeClr>
                </a:gs>
                <a:gs pos="100000">
                  <a:schemeClr val="bg1">
                    <a:gamma/>
                    <a:shade val="46275"/>
                    <a:invGamma/>
                    <a:alpha val="0"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ctr">
                <a:lnSpc>
                  <a:spcPct val="90000"/>
                </a:lnSpc>
              </a:pPr>
              <a:endParaRPr lang="en-GB" sz="2400" dirty="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6" name="Group 83"/>
          <p:cNvGrpSpPr/>
          <p:nvPr/>
        </p:nvGrpSpPr>
        <p:grpSpPr>
          <a:xfrm>
            <a:off x="685800" y="4495800"/>
            <a:ext cx="2819400" cy="707886"/>
            <a:chOff x="3657600" y="5525869"/>
            <a:chExt cx="2819400" cy="707886"/>
          </a:xfrm>
        </p:grpSpPr>
        <p:sp>
          <p:nvSpPr>
            <p:cNvPr id="68" name="TextBox 153"/>
            <p:cNvSpPr txBox="1">
              <a:spLocks noChangeArrowheads="1"/>
            </p:cNvSpPr>
            <p:nvPr/>
          </p:nvSpPr>
          <p:spPr bwMode="auto">
            <a:xfrm>
              <a:off x="3657600" y="5525869"/>
              <a:ext cx="1828800" cy="70788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square">
              <a:spAutoFit/>
            </a:bodyPr>
            <a:lstStyle/>
            <a:p>
              <a:r>
                <a:rPr lang="en-US" sz="2000" dirty="0">
                  <a:latin typeface="Calibri" pitchFamily="34" charset="0"/>
                </a:rPr>
                <a:t>You may enter </a:t>
              </a:r>
              <a:r>
                <a:rPr lang="en-US" sz="2000" dirty="0" smtClean="0">
                  <a:latin typeface="Calibri" pitchFamily="34" charset="0"/>
                </a:rPr>
                <a:t>your text here</a:t>
              </a:r>
              <a:endParaRPr lang="en-US" sz="2000" dirty="0">
                <a:latin typeface="Calibri" pitchFamily="34" charset="0"/>
              </a:endParaRPr>
            </a:p>
          </p:txBody>
        </p:sp>
        <p:cxnSp>
          <p:nvCxnSpPr>
            <p:cNvPr id="69" name="Straight Connector 68"/>
            <p:cNvCxnSpPr/>
            <p:nvPr/>
          </p:nvCxnSpPr>
          <p:spPr>
            <a:xfrm>
              <a:off x="3657600" y="5525869"/>
              <a:ext cx="2819400" cy="1588"/>
            </a:xfrm>
            <a:prstGeom prst="line">
              <a:avLst/>
            </a:prstGeom>
            <a:ln w="19050">
              <a:solidFill>
                <a:schemeClr val="tx1">
                  <a:lumMod val="65000"/>
                  <a:lumOff val="35000"/>
                </a:schemeClr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7" name="Group 77"/>
          <p:cNvGrpSpPr/>
          <p:nvPr/>
        </p:nvGrpSpPr>
        <p:grpSpPr>
          <a:xfrm>
            <a:off x="762000" y="1828800"/>
            <a:ext cx="2743200" cy="763588"/>
            <a:chOff x="3657600" y="1674812"/>
            <a:chExt cx="2743200" cy="763588"/>
          </a:xfrm>
        </p:grpSpPr>
        <p:sp>
          <p:nvSpPr>
            <p:cNvPr id="71" name="TextBox 153"/>
            <p:cNvSpPr txBox="1">
              <a:spLocks noChangeArrowheads="1"/>
            </p:cNvSpPr>
            <p:nvPr/>
          </p:nvSpPr>
          <p:spPr bwMode="auto">
            <a:xfrm>
              <a:off x="3657600" y="1674812"/>
              <a:ext cx="1828800" cy="70788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square">
              <a:spAutoFit/>
            </a:bodyPr>
            <a:lstStyle/>
            <a:p>
              <a:r>
                <a:rPr lang="en-US" sz="2000" dirty="0">
                  <a:latin typeface="Calibri" pitchFamily="34" charset="0"/>
                </a:rPr>
                <a:t>You may enter </a:t>
              </a:r>
              <a:r>
                <a:rPr lang="en-US" sz="2000" dirty="0" smtClean="0">
                  <a:latin typeface="Calibri" pitchFamily="34" charset="0"/>
                </a:rPr>
                <a:t>your text here</a:t>
              </a:r>
              <a:endParaRPr lang="en-US" sz="2000" dirty="0">
                <a:latin typeface="Calibri" pitchFamily="34" charset="0"/>
              </a:endParaRPr>
            </a:p>
          </p:txBody>
        </p:sp>
        <p:cxnSp>
          <p:nvCxnSpPr>
            <p:cNvPr id="72" name="Straight Connector 71"/>
            <p:cNvCxnSpPr/>
            <p:nvPr/>
          </p:nvCxnSpPr>
          <p:spPr>
            <a:xfrm>
              <a:off x="3657600" y="2436812"/>
              <a:ext cx="2743200" cy="1588"/>
            </a:xfrm>
            <a:prstGeom prst="line">
              <a:avLst/>
            </a:prstGeom>
            <a:ln w="19050">
              <a:solidFill>
                <a:schemeClr val="tx1">
                  <a:lumMod val="75000"/>
                  <a:lumOff val="25000"/>
                </a:schemeClr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8" name="Group 77"/>
          <p:cNvGrpSpPr/>
          <p:nvPr/>
        </p:nvGrpSpPr>
        <p:grpSpPr>
          <a:xfrm>
            <a:off x="5410200" y="2438400"/>
            <a:ext cx="2743200" cy="763588"/>
            <a:chOff x="2514600" y="1674812"/>
            <a:chExt cx="2743200" cy="763588"/>
          </a:xfrm>
        </p:grpSpPr>
        <p:sp>
          <p:nvSpPr>
            <p:cNvPr id="82" name="TextBox 153"/>
            <p:cNvSpPr txBox="1">
              <a:spLocks noChangeArrowheads="1"/>
            </p:cNvSpPr>
            <p:nvPr/>
          </p:nvSpPr>
          <p:spPr bwMode="auto">
            <a:xfrm>
              <a:off x="3505200" y="1674812"/>
              <a:ext cx="1752600" cy="70788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square">
              <a:spAutoFit/>
            </a:bodyPr>
            <a:lstStyle/>
            <a:p>
              <a:pPr algn="r"/>
              <a:r>
                <a:rPr lang="en-US" sz="2000" dirty="0">
                  <a:latin typeface="Calibri" pitchFamily="34" charset="0"/>
                </a:rPr>
                <a:t>You may enter </a:t>
              </a:r>
              <a:r>
                <a:rPr lang="en-US" sz="2000" dirty="0" smtClean="0">
                  <a:latin typeface="Calibri" pitchFamily="34" charset="0"/>
                </a:rPr>
                <a:t>your text here</a:t>
              </a:r>
              <a:endParaRPr lang="en-US" sz="2000" dirty="0">
                <a:latin typeface="Calibri" pitchFamily="34" charset="0"/>
              </a:endParaRPr>
            </a:p>
          </p:txBody>
        </p:sp>
        <p:cxnSp>
          <p:nvCxnSpPr>
            <p:cNvPr id="83" name="Straight Connector 82"/>
            <p:cNvCxnSpPr/>
            <p:nvPr/>
          </p:nvCxnSpPr>
          <p:spPr>
            <a:xfrm>
              <a:off x="2514600" y="2436812"/>
              <a:ext cx="2743200" cy="1588"/>
            </a:xfrm>
            <a:prstGeom prst="line">
              <a:avLst/>
            </a:prstGeom>
            <a:ln w="19050">
              <a:solidFill>
                <a:schemeClr val="tx1">
                  <a:lumMod val="75000"/>
                  <a:lumOff val="25000"/>
                </a:schemeClr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9" name="Group 83"/>
          <p:cNvGrpSpPr/>
          <p:nvPr/>
        </p:nvGrpSpPr>
        <p:grpSpPr>
          <a:xfrm>
            <a:off x="5562600" y="4648200"/>
            <a:ext cx="2667000" cy="707886"/>
            <a:chOff x="2667000" y="5525869"/>
            <a:chExt cx="2667000" cy="707886"/>
          </a:xfrm>
        </p:grpSpPr>
        <p:sp>
          <p:nvSpPr>
            <p:cNvPr id="85" name="TextBox 153"/>
            <p:cNvSpPr txBox="1">
              <a:spLocks noChangeArrowheads="1"/>
            </p:cNvSpPr>
            <p:nvPr/>
          </p:nvSpPr>
          <p:spPr bwMode="auto">
            <a:xfrm>
              <a:off x="3581400" y="5525869"/>
              <a:ext cx="1752600" cy="70788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square">
              <a:spAutoFit/>
            </a:bodyPr>
            <a:lstStyle/>
            <a:p>
              <a:pPr algn="r"/>
              <a:r>
                <a:rPr lang="en-US" sz="2000" dirty="0">
                  <a:latin typeface="Calibri" pitchFamily="34" charset="0"/>
                </a:rPr>
                <a:t>You may enter </a:t>
              </a:r>
              <a:r>
                <a:rPr lang="en-US" sz="2000" dirty="0" smtClean="0">
                  <a:latin typeface="Calibri" pitchFamily="34" charset="0"/>
                </a:rPr>
                <a:t>your text here</a:t>
              </a:r>
              <a:endParaRPr lang="en-US" sz="2000" dirty="0">
                <a:latin typeface="Calibri" pitchFamily="34" charset="0"/>
              </a:endParaRPr>
            </a:p>
          </p:txBody>
        </p:sp>
        <p:cxnSp>
          <p:nvCxnSpPr>
            <p:cNvPr id="86" name="Straight Connector 85"/>
            <p:cNvCxnSpPr/>
            <p:nvPr/>
          </p:nvCxnSpPr>
          <p:spPr>
            <a:xfrm>
              <a:off x="2667000" y="5525869"/>
              <a:ext cx="2590800" cy="1588"/>
            </a:xfrm>
            <a:prstGeom prst="line">
              <a:avLst/>
            </a:prstGeom>
            <a:ln w="19050">
              <a:solidFill>
                <a:schemeClr val="tx1">
                  <a:lumMod val="65000"/>
                  <a:lumOff val="35000"/>
                </a:schemeClr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3261290745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11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1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5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1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9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Pressures in the middle</a:t>
            </a:r>
            <a:endParaRPr lang="en-US" dirty="0"/>
          </a:p>
        </p:txBody>
      </p:sp>
      <p:grpSp>
        <p:nvGrpSpPr>
          <p:cNvPr id="3" name="Group 38"/>
          <p:cNvGrpSpPr/>
          <p:nvPr/>
        </p:nvGrpSpPr>
        <p:grpSpPr>
          <a:xfrm>
            <a:off x="381000" y="1143000"/>
            <a:ext cx="2156542" cy="4267200"/>
            <a:chOff x="2057400" y="-228600"/>
            <a:chExt cx="4038600" cy="7991272"/>
          </a:xfrm>
        </p:grpSpPr>
        <p:sp>
          <p:nvSpPr>
            <p:cNvPr id="37" name="Oval 36"/>
            <p:cNvSpPr/>
            <p:nvPr/>
          </p:nvSpPr>
          <p:spPr>
            <a:xfrm>
              <a:off x="2133600" y="3800272"/>
              <a:ext cx="3962400" cy="3962400"/>
            </a:xfrm>
            <a:prstGeom prst="ellipse">
              <a:avLst/>
            </a:prstGeom>
            <a:scene3d>
              <a:camera prst="isometricOffAxis2Top">
                <a:rot lat="17827249" lon="4333455" rev="17155554"/>
              </a:camera>
              <a:lightRig rig="balanced" dir="t"/>
            </a:scene3d>
            <a:sp3d extrusionH="381000" prstMaterial="dkEdge">
              <a:bevelT w="139700" prst="cross"/>
              <a:extrusionClr>
                <a:schemeClr val="tx2">
                  <a:lumMod val="60000"/>
                  <a:lumOff val="40000"/>
                </a:schemeClr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8" name="Group 33"/>
            <p:cNvGrpSpPr/>
            <p:nvPr/>
          </p:nvGrpSpPr>
          <p:grpSpPr>
            <a:xfrm>
              <a:off x="2438400" y="2286000"/>
              <a:ext cx="3251286" cy="3581400"/>
              <a:chOff x="533400" y="2209800"/>
              <a:chExt cx="3838575" cy="4228318"/>
            </a:xfrm>
          </p:grpSpPr>
          <p:sp>
            <p:nvSpPr>
              <p:cNvPr id="33" name="Rounded Rectangle 32"/>
              <p:cNvSpPr>
                <a:spLocks noChangeAspect="1"/>
              </p:cNvSpPr>
              <p:nvPr/>
            </p:nvSpPr>
            <p:spPr>
              <a:xfrm rot="600000">
                <a:off x="1209963" y="4217679"/>
                <a:ext cx="2425134" cy="176015"/>
              </a:xfrm>
              <a:prstGeom prst="roundRect">
                <a:avLst>
                  <a:gd name="adj" fmla="val 50000"/>
                </a:avLst>
              </a:prstGeom>
              <a:gradFill>
                <a:gsLst>
                  <a:gs pos="0">
                    <a:schemeClr val="tx1">
                      <a:lumMod val="75000"/>
                      <a:lumOff val="25000"/>
                    </a:schemeClr>
                  </a:gs>
                  <a:gs pos="50000">
                    <a:schemeClr val="bg1">
                      <a:lumMod val="75000"/>
                    </a:schemeClr>
                  </a:gs>
                  <a:gs pos="100000">
                    <a:schemeClr val="tx1"/>
                  </a:gs>
                </a:gsLst>
                <a:lin ang="0" scaled="1"/>
              </a:gradFill>
              <a:ln w="12700">
                <a:noFill/>
              </a:ln>
              <a:effectLst>
                <a:outerShdw blurRad="44450" dist="27940" dir="5400000" algn="ctr">
                  <a:srgbClr val="000000">
                    <a:alpha val="32000"/>
                  </a:srgbClr>
                </a:outerShdw>
              </a:effectLst>
              <a:scene3d>
                <a:camera prst="orthographicFront">
                  <a:rot lat="0" lon="0" rev="0"/>
                </a:camera>
                <a:lightRig rig="balanced" dir="t">
                  <a:rot lat="0" lon="0" rev="8700000"/>
                </a:lightRig>
              </a:scene3d>
              <a:sp3d>
                <a:bevelT w="190500" h="381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9" name="Group 21"/>
              <p:cNvGrpSpPr/>
              <p:nvPr/>
            </p:nvGrpSpPr>
            <p:grpSpPr>
              <a:xfrm>
                <a:off x="533400" y="2209800"/>
                <a:ext cx="3810000" cy="2018518"/>
                <a:chOff x="533400" y="2209800"/>
                <a:chExt cx="3810000" cy="2018518"/>
              </a:xfrm>
            </p:grpSpPr>
            <p:sp>
              <p:nvSpPr>
                <p:cNvPr id="4" name="Rounded Rectangle 3"/>
                <p:cNvSpPr>
                  <a:spLocks noChangeAspect="1"/>
                </p:cNvSpPr>
                <p:nvPr/>
              </p:nvSpPr>
              <p:spPr>
                <a:xfrm rot="480000">
                  <a:off x="560145" y="2461762"/>
                  <a:ext cx="3501746" cy="254154"/>
                </a:xfrm>
                <a:prstGeom prst="roundRect">
                  <a:avLst>
                    <a:gd name="adj" fmla="val 50000"/>
                  </a:avLst>
                </a:prstGeom>
                <a:gradFill>
                  <a:gsLst>
                    <a:gs pos="0">
                      <a:schemeClr val="tx1">
                        <a:lumMod val="75000"/>
                        <a:lumOff val="25000"/>
                      </a:schemeClr>
                    </a:gs>
                    <a:gs pos="50000">
                      <a:schemeClr val="bg1">
                        <a:lumMod val="75000"/>
                      </a:schemeClr>
                    </a:gs>
                    <a:gs pos="100000">
                      <a:schemeClr val="tx1"/>
                    </a:gs>
                  </a:gsLst>
                  <a:lin ang="0" scaled="1"/>
                </a:gradFill>
                <a:ln w="12700">
                  <a:noFill/>
                </a:ln>
                <a:effectLst>
                  <a:outerShdw blurRad="44450" dist="27940" dir="5400000" algn="ctr">
                    <a:srgbClr val="000000">
                      <a:alpha val="32000"/>
                    </a:srgbClr>
                  </a:outerShdw>
                </a:effectLst>
                <a:scene3d>
                  <a:camera prst="orthographicFront">
                    <a:rot lat="0" lon="0" rev="0"/>
                  </a:camera>
                  <a:lightRig rig="balanced" dir="t">
                    <a:rot lat="0" lon="0" rev="8700000"/>
                  </a:lightRig>
                </a:scene3d>
                <a:sp3d>
                  <a:bevelT w="190500" h="381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" name="Rounded Rectangle 4"/>
                <p:cNvSpPr>
                  <a:spLocks noChangeAspect="1"/>
                </p:cNvSpPr>
                <p:nvPr/>
              </p:nvSpPr>
              <p:spPr>
                <a:xfrm rot="480000">
                  <a:off x="735682" y="2961395"/>
                  <a:ext cx="3151571" cy="228739"/>
                </a:xfrm>
                <a:prstGeom prst="roundRect">
                  <a:avLst>
                    <a:gd name="adj" fmla="val 50000"/>
                  </a:avLst>
                </a:prstGeom>
                <a:gradFill>
                  <a:gsLst>
                    <a:gs pos="0">
                      <a:schemeClr val="tx1">
                        <a:lumMod val="75000"/>
                        <a:lumOff val="25000"/>
                      </a:schemeClr>
                    </a:gs>
                    <a:gs pos="50000">
                      <a:schemeClr val="bg1">
                        <a:lumMod val="75000"/>
                      </a:schemeClr>
                    </a:gs>
                    <a:gs pos="100000">
                      <a:schemeClr val="tx1"/>
                    </a:gs>
                  </a:gsLst>
                  <a:lin ang="0" scaled="1"/>
                </a:gradFill>
                <a:ln w="12700">
                  <a:noFill/>
                </a:ln>
                <a:effectLst>
                  <a:outerShdw blurRad="44450" dist="27940" dir="5400000" algn="ctr">
                    <a:srgbClr val="000000">
                      <a:alpha val="32000"/>
                    </a:srgbClr>
                  </a:outerShdw>
                </a:effectLst>
                <a:scene3d>
                  <a:camera prst="orthographicFront">
                    <a:rot lat="0" lon="0" rev="0"/>
                  </a:camera>
                  <a:lightRig rig="balanced" dir="t">
                    <a:rot lat="0" lon="0" rev="8700000"/>
                  </a:lightRig>
                </a:scene3d>
                <a:sp3d>
                  <a:bevelT w="190500" h="381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" name="Rounded Rectangle 5"/>
                <p:cNvSpPr>
                  <a:spLocks noChangeAspect="1"/>
                </p:cNvSpPr>
                <p:nvPr/>
              </p:nvSpPr>
              <p:spPr>
                <a:xfrm rot="540000">
                  <a:off x="889728" y="3407110"/>
                  <a:ext cx="2985699" cy="216700"/>
                </a:xfrm>
                <a:prstGeom prst="roundRect">
                  <a:avLst>
                    <a:gd name="adj" fmla="val 50000"/>
                  </a:avLst>
                </a:prstGeom>
                <a:gradFill>
                  <a:gsLst>
                    <a:gs pos="0">
                      <a:schemeClr val="tx1">
                        <a:lumMod val="75000"/>
                        <a:lumOff val="25000"/>
                      </a:schemeClr>
                    </a:gs>
                    <a:gs pos="50000">
                      <a:schemeClr val="bg1">
                        <a:lumMod val="75000"/>
                      </a:schemeClr>
                    </a:gs>
                    <a:gs pos="100000">
                      <a:schemeClr val="tx1"/>
                    </a:gs>
                  </a:gsLst>
                  <a:lin ang="0" scaled="1"/>
                </a:gradFill>
                <a:ln w="12700">
                  <a:noFill/>
                </a:ln>
                <a:effectLst>
                  <a:outerShdw blurRad="44450" dist="27940" dir="5400000" algn="ctr">
                    <a:srgbClr val="000000">
                      <a:alpha val="32000"/>
                    </a:srgbClr>
                  </a:outerShdw>
                </a:effectLst>
                <a:scene3d>
                  <a:camera prst="orthographicFront">
                    <a:rot lat="0" lon="0" rev="0"/>
                  </a:camera>
                  <a:lightRig rig="balanced" dir="t">
                    <a:rot lat="0" lon="0" rev="8700000"/>
                  </a:lightRig>
                </a:scene3d>
                <a:sp3d>
                  <a:bevelT w="190500" h="381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" name="Rounded Rectangle 6"/>
                <p:cNvSpPr>
                  <a:spLocks noChangeAspect="1"/>
                </p:cNvSpPr>
                <p:nvPr/>
              </p:nvSpPr>
              <p:spPr>
                <a:xfrm rot="540000">
                  <a:off x="1048053" y="3837081"/>
                  <a:ext cx="2552773" cy="185279"/>
                </a:xfrm>
                <a:prstGeom prst="roundRect">
                  <a:avLst>
                    <a:gd name="adj" fmla="val 50000"/>
                  </a:avLst>
                </a:prstGeom>
                <a:gradFill>
                  <a:gsLst>
                    <a:gs pos="0">
                      <a:schemeClr val="tx1">
                        <a:lumMod val="75000"/>
                        <a:lumOff val="25000"/>
                      </a:schemeClr>
                    </a:gs>
                    <a:gs pos="50000">
                      <a:schemeClr val="bg1">
                        <a:lumMod val="75000"/>
                      </a:schemeClr>
                    </a:gs>
                    <a:gs pos="100000">
                      <a:schemeClr val="tx1"/>
                    </a:gs>
                  </a:gsLst>
                  <a:lin ang="0" scaled="1"/>
                </a:gradFill>
                <a:ln w="12700">
                  <a:noFill/>
                </a:ln>
                <a:effectLst>
                  <a:outerShdw blurRad="44450" dist="27940" dir="5400000" algn="ctr">
                    <a:srgbClr val="000000">
                      <a:alpha val="32000"/>
                    </a:srgbClr>
                  </a:outerShdw>
                </a:effectLst>
                <a:scene3d>
                  <a:camera prst="orthographicFront">
                    <a:rot lat="0" lon="0" rev="0"/>
                  </a:camera>
                  <a:lightRig rig="balanced" dir="t">
                    <a:rot lat="0" lon="0" rev="8700000"/>
                  </a:lightRig>
                </a:scene3d>
                <a:sp3d>
                  <a:bevelT w="190500" h="381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" name="Rounded Rectangle 16"/>
                <p:cNvSpPr>
                  <a:spLocks noChangeAspect="1"/>
                </p:cNvSpPr>
                <p:nvPr/>
              </p:nvSpPr>
              <p:spPr>
                <a:xfrm>
                  <a:off x="1188530" y="4028339"/>
                  <a:ext cx="2499741" cy="199979"/>
                </a:xfrm>
                <a:prstGeom prst="roundRect">
                  <a:avLst>
                    <a:gd name="adj" fmla="val 50000"/>
                  </a:avLst>
                </a:prstGeom>
                <a:gradFill flip="none" rotWithShape="1">
                  <a:gsLst>
                    <a:gs pos="0">
                      <a:schemeClr val="tx1"/>
                    </a:gs>
                    <a:gs pos="50000">
                      <a:schemeClr val="bg1">
                        <a:lumMod val="95000"/>
                      </a:schemeClr>
                    </a:gs>
                    <a:gs pos="100000">
                      <a:schemeClr val="tx1">
                        <a:lumMod val="75000"/>
                        <a:lumOff val="25000"/>
                      </a:schemeClr>
                    </a:gs>
                  </a:gsLst>
                  <a:lin ang="0" scaled="1"/>
                  <a:tileRect/>
                </a:gradFill>
                <a:ln w="12700">
                  <a:noFill/>
                </a:ln>
                <a:effectLst>
                  <a:outerShdw blurRad="44450" dist="27940" dir="5400000" algn="ctr">
                    <a:srgbClr val="000000">
                      <a:alpha val="32000"/>
                    </a:srgbClr>
                  </a:outerShdw>
                </a:effectLst>
                <a:scene3d>
                  <a:camera prst="orthographicFront">
                    <a:rot lat="0" lon="0" rev="0"/>
                  </a:camera>
                  <a:lightRig rig="threePt" dir="t"/>
                </a:scene3d>
                <a:sp3d prstMaterial="dkEdge">
                  <a:bevelT w="190500" h="381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" name="Rounded Rectangle 17"/>
                <p:cNvSpPr>
                  <a:spLocks noChangeAspect="1"/>
                </p:cNvSpPr>
                <p:nvPr/>
              </p:nvSpPr>
              <p:spPr>
                <a:xfrm>
                  <a:off x="1049655" y="3613557"/>
                  <a:ext cx="2777490" cy="222199"/>
                </a:xfrm>
                <a:prstGeom prst="roundRect">
                  <a:avLst>
                    <a:gd name="adj" fmla="val 50000"/>
                  </a:avLst>
                </a:prstGeom>
                <a:gradFill flip="none" rotWithShape="1">
                  <a:gsLst>
                    <a:gs pos="0">
                      <a:schemeClr val="tx1"/>
                    </a:gs>
                    <a:gs pos="50000">
                      <a:schemeClr val="bg1">
                        <a:lumMod val="95000"/>
                      </a:schemeClr>
                    </a:gs>
                    <a:gs pos="100000">
                      <a:schemeClr val="tx1">
                        <a:lumMod val="75000"/>
                        <a:lumOff val="25000"/>
                      </a:schemeClr>
                    </a:gs>
                  </a:gsLst>
                  <a:lin ang="0" scaled="1"/>
                  <a:tileRect/>
                </a:gradFill>
                <a:ln w="12700">
                  <a:noFill/>
                </a:ln>
                <a:effectLst>
                  <a:outerShdw blurRad="44450" dist="27940" dir="5400000" algn="ctr">
                    <a:srgbClr val="000000">
                      <a:alpha val="32000"/>
                    </a:srgbClr>
                  </a:outerShdw>
                </a:effectLst>
                <a:scene3d>
                  <a:camera prst="orthographicFront">
                    <a:rot lat="0" lon="0" rev="0"/>
                  </a:camera>
                  <a:lightRig rig="threePt" dir="t"/>
                </a:scene3d>
                <a:sp3d prstMaterial="dkEdge">
                  <a:bevelT w="190500" h="381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" name="Rounded Rectangle 18"/>
                <p:cNvSpPr>
                  <a:spLocks noChangeAspect="1"/>
                </p:cNvSpPr>
                <p:nvPr/>
              </p:nvSpPr>
              <p:spPr>
                <a:xfrm>
                  <a:off x="895350" y="3174086"/>
                  <a:ext cx="3086100" cy="246888"/>
                </a:xfrm>
                <a:prstGeom prst="roundRect">
                  <a:avLst>
                    <a:gd name="adj" fmla="val 50000"/>
                  </a:avLst>
                </a:prstGeom>
                <a:gradFill flip="none" rotWithShape="1">
                  <a:gsLst>
                    <a:gs pos="0">
                      <a:schemeClr val="tx1"/>
                    </a:gs>
                    <a:gs pos="50000">
                      <a:schemeClr val="bg1">
                        <a:lumMod val="95000"/>
                      </a:schemeClr>
                    </a:gs>
                    <a:gs pos="100000">
                      <a:schemeClr val="tx1">
                        <a:lumMod val="75000"/>
                        <a:lumOff val="25000"/>
                      </a:schemeClr>
                    </a:gs>
                  </a:gsLst>
                  <a:lin ang="0" scaled="1"/>
                  <a:tileRect/>
                </a:gradFill>
                <a:ln w="12700">
                  <a:noFill/>
                </a:ln>
                <a:effectLst>
                  <a:outerShdw blurRad="44450" dist="27940" dir="5400000" algn="ctr">
                    <a:srgbClr val="000000">
                      <a:alpha val="32000"/>
                    </a:srgbClr>
                  </a:outerShdw>
                </a:effectLst>
                <a:scene3d>
                  <a:camera prst="orthographicFront">
                    <a:rot lat="0" lon="0" rev="0"/>
                  </a:camera>
                  <a:lightRig rig="threePt" dir="t"/>
                </a:scene3d>
                <a:sp3d prstMaterial="dkEdge">
                  <a:bevelT w="190500" h="381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" name="Rounded Rectangle 19"/>
                <p:cNvSpPr>
                  <a:spLocks noChangeAspect="1"/>
                </p:cNvSpPr>
                <p:nvPr/>
              </p:nvSpPr>
              <p:spPr>
                <a:xfrm>
                  <a:off x="723900" y="2707183"/>
                  <a:ext cx="3429000" cy="274320"/>
                </a:xfrm>
                <a:prstGeom prst="roundRect">
                  <a:avLst>
                    <a:gd name="adj" fmla="val 50000"/>
                  </a:avLst>
                </a:prstGeom>
                <a:gradFill flip="none" rotWithShape="1">
                  <a:gsLst>
                    <a:gs pos="0">
                      <a:schemeClr val="tx1"/>
                    </a:gs>
                    <a:gs pos="50000">
                      <a:schemeClr val="bg1">
                        <a:lumMod val="95000"/>
                      </a:schemeClr>
                    </a:gs>
                    <a:gs pos="100000">
                      <a:schemeClr val="tx1">
                        <a:lumMod val="75000"/>
                        <a:lumOff val="25000"/>
                      </a:schemeClr>
                    </a:gs>
                  </a:gsLst>
                  <a:lin ang="0" scaled="1"/>
                  <a:tileRect/>
                </a:gradFill>
                <a:ln w="12700">
                  <a:noFill/>
                </a:ln>
                <a:effectLst>
                  <a:outerShdw blurRad="44450" dist="27940" dir="5400000" algn="ctr">
                    <a:srgbClr val="000000">
                      <a:alpha val="32000"/>
                    </a:srgbClr>
                  </a:outerShdw>
                </a:effectLst>
                <a:scene3d>
                  <a:camera prst="orthographicFront">
                    <a:rot lat="0" lon="0" rev="0"/>
                  </a:camera>
                  <a:lightRig rig="threePt" dir="t"/>
                </a:scene3d>
                <a:sp3d prstMaterial="dkEdge">
                  <a:bevelT w="190500" h="381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" name="Rounded Rectangle 20"/>
                <p:cNvSpPr/>
                <p:nvPr/>
              </p:nvSpPr>
              <p:spPr>
                <a:xfrm>
                  <a:off x="533400" y="2209800"/>
                  <a:ext cx="3810000" cy="304800"/>
                </a:xfrm>
                <a:prstGeom prst="roundRect">
                  <a:avLst>
                    <a:gd name="adj" fmla="val 50000"/>
                  </a:avLst>
                </a:prstGeom>
                <a:gradFill flip="none" rotWithShape="1">
                  <a:gsLst>
                    <a:gs pos="0">
                      <a:schemeClr val="tx1"/>
                    </a:gs>
                    <a:gs pos="50000">
                      <a:schemeClr val="bg1">
                        <a:lumMod val="95000"/>
                      </a:schemeClr>
                    </a:gs>
                    <a:gs pos="100000">
                      <a:schemeClr val="tx1">
                        <a:lumMod val="75000"/>
                        <a:lumOff val="25000"/>
                      </a:schemeClr>
                    </a:gs>
                  </a:gsLst>
                  <a:lin ang="0" scaled="1"/>
                  <a:tileRect/>
                </a:gradFill>
                <a:ln w="12700">
                  <a:noFill/>
                </a:ln>
                <a:effectLst>
                  <a:outerShdw blurRad="44450" dist="27940" dir="5400000" algn="ctr">
                    <a:srgbClr val="000000">
                      <a:alpha val="32000"/>
                    </a:srgbClr>
                  </a:outerShdw>
                </a:effectLst>
                <a:scene3d>
                  <a:camera prst="orthographicFront">
                    <a:rot lat="0" lon="0" rev="0"/>
                  </a:camera>
                  <a:lightRig rig="threePt" dir="t"/>
                </a:scene3d>
                <a:sp3d prstMaterial="dkEdge">
                  <a:bevelT w="190500" h="381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0" name="Group 22"/>
              <p:cNvGrpSpPr/>
              <p:nvPr/>
            </p:nvGrpSpPr>
            <p:grpSpPr>
              <a:xfrm flipV="1">
                <a:off x="561975" y="4419600"/>
                <a:ext cx="3810000" cy="2018518"/>
                <a:chOff x="533400" y="2209800"/>
                <a:chExt cx="3810000" cy="2018518"/>
              </a:xfrm>
            </p:grpSpPr>
            <p:sp>
              <p:nvSpPr>
                <p:cNvPr id="24" name="Rounded Rectangle 23"/>
                <p:cNvSpPr>
                  <a:spLocks noChangeAspect="1"/>
                </p:cNvSpPr>
                <p:nvPr/>
              </p:nvSpPr>
              <p:spPr>
                <a:xfrm rot="480000">
                  <a:off x="560145" y="2461762"/>
                  <a:ext cx="3501746" cy="254154"/>
                </a:xfrm>
                <a:prstGeom prst="roundRect">
                  <a:avLst>
                    <a:gd name="adj" fmla="val 50000"/>
                  </a:avLst>
                </a:prstGeom>
                <a:gradFill>
                  <a:gsLst>
                    <a:gs pos="0">
                      <a:schemeClr val="tx1">
                        <a:lumMod val="75000"/>
                        <a:lumOff val="25000"/>
                      </a:schemeClr>
                    </a:gs>
                    <a:gs pos="50000">
                      <a:schemeClr val="bg1">
                        <a:lumMod val="75000"/>
                      </a:schemeClr>
                    </a:gs>
                    <a:gs pos="100000">
                      <a:schemeClr val="tx1"/>
                    </a:gs>
                  </a:gsLst>
                  <a:lin ang="0" scaled="1"/>
                </a:gradFill>
                <a:ln w="12700">
                  <a:noFill/>
                </a:ln>
                <a:effectLst>
                  <a:outerShdw blurRad="44450" dist="27940" dir="5400000" algn="ctr">
                    <a:srgbClr val="000000">
                      <a:alpha val="32000"/>
                    </a:srgbClr>
                  </a:outerShdw>
                </a:effectLst>
                <a:scene3d>
                  <a:camera prst="orthographicFront">
                    <a:rot lat="0" lon="0" rev="0"/>
                  </a:camera>
                  <a:lightRig rig="balanced" dir="t">
                    <a:rot lat="0" lon="0" rev="8700000"/>
                  </a:lightRig>
                </a:scene3d>
                <a:sp3d>
                  <a:bevelT w="190500" h="381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" name="Rounded Rectangle 24"/>
                <p:cNvSpPr>
                  <a:spLocks noChangeAspect="1"/>
                </p:cNvSpPr>
                <p:nvPr/>
              </p:nvSpPr>
              <p:spPr>
                <a:xfrm rot="480000">
                  <a:off x="735682" y="2961395"/>
                  <a:ext cx="3151571" cy="228739"/>
                </a:xfrm>
                <a:prstGeom prst="roundRect">
                  <a:avLst>
                    <a:gd name="adj" fmla="val 50000"/>
                  </a:avLst>
                </a:prstGeom>
                <a:gradFill>
                  <a:gsLst>
                    <a:gs pos="0">
                      <a:schemeClr val="tx1">
                        <a:lumMod val="75000"/>
                        <a:lumOff val="25000"/>
                      </a:schemeClr>
                    </a:gs>
                    <a:gs pos="50000">
                      <a:schemeClr val="bg1">
                        <a:lumMod val="75000"/>
                      </a:schemeClr>
                    </a:gs>
                    <a:gs pos="100000">
                      <a:schemeClr val="tx1"/>
                    </a:gs>
                  </a:gsLst>
                  <a:lin ang="0" scaled="1"/>
                </a:gradFill>
                <a:ln w="12700">
                  <a:noFill/>
                </a:ln>
                <a:effectLst>
                  <a:outerShdw blurRad="44450" dist="27940" dir="5400000" algn="ctr">
                    <a:srgbClr val="000000">
                      <a:alpha val="32000"/>
                    </a:srgbClr>
                  </a:outerShdw>
                </a:effectLst>
                <a:scene3d>
                  <a:camera prst="orthographicFront">
                    <a:rot lat="0" lon="0" rev="0"/>
                  </a:camera>
                  <a:lightRig rig="balanced" dir="t">
                    <a:rot lat="0" lon="0" rev="8700000"/>
                  </a:lightRig>
                </a:scene3d>
                <a:sp3d>
                  <a:bevelT w="190500" h="381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" name="Rounded Rectangle 25"/>
                <p:cNvSpPr>
                  <a:spLocks noChangeAspect="1"/>
                </p:cNvSpPr>
                <p:nvPr/>
              </p:nvSpPr>
              <p:spPr>
                <a:xfrm rot="540000">
                  <a:off x="889728" y="3407110"/>
                  <a:ext cx="2985699" cy="216700"/>
                </a:xfrm>
                <a:prstGeom prst="roundRect">
                  <a:avLst>
                    <a:gd name="adj" fmla="val 50000"/>
                  </a:avLst>
                </a:prstGeom>
                <a:gradFill>
                  <a:gsLst>
                    <a:gs pos="0">
                      <a:schemeClr val="tx1">
                        <a:lumMod val="75000"/>
                        <a:lumOff val="25000"/>
                      </a:schemeClr>
                    </a:gs>
                    <a:gs pos="50000">
                      <a:schemeClr val="bg1">
                        <a:lumMod val="75000"/>
                      </a:schemeClr>
                    </a:gs>
                    <a:gs pos="100000">
                      <a:schemeClr val="tx1"/>
                    </a:gs>
                  </a:gsLst>
                  <a:lin ang="0" scaled="1"/>
                </a:gradFill>
                <a:ln w="12700">
                  <a:noFill/>
                </a:ln>
                <a:effectLst>
                  <a:outerShdw blurRad="44450" dist="27940" dir="5400000" algn="ctr">
                    <a:srgbClr val="000000">
                      <a:alpha val="32000"/>
                    </a:srgbClr>
                  </a:outerShdw>
                </a:effectLst>
                <a:scene3d>
                  <a:camera prst="orthographicFront">
                    <a:rot lat="0" lon="0" rev="0"/>
                  </a:camera>
                  <a:lightRig rig="balanced" dir="t">
                    <a:rot lat="0" lon="0" rev="8700000"/>
                  </a:lightRig>
                </a:scene3d>
                <a:sp3d>
                  <a:bevelT w="190500" h="381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7" name="Rounded Rectangle 26"/>
                <p:cNvSpPr>
                  <a:spLocks noChangeAspect="1"/>
                </p:cNvSpPr>
                <p:nvPr/>
              </p:nvSpPr>
              <p:spPr>
                <a:xfrm rot="540000">
                  <a:off x="1048053" y="3837081"/>
                  <a:ext cx="2552773" cy="185279"/>
                </a:xfrm>
                <a:prstGeom prst="roundRect">
                  <a:avLst>
                    <a:gd name="adj" fmla="val 50000"/>
                  </a:avLst>
                </a:prstGeom>
                <a:gradFill>
                  <a:gsLst>
                    <a:gs pos="0">
                      <a:schemeClr val="tx1">
                        <a:lumMod val="75000"/>
                        <a:lumOff val="25000"/>
                      </a:schemeClr>
                    </a:gs>
                    <a:gs pos="50000">
                      <a:schemeClr val="bg1">
                        <a:lumMod val="75000"/>
                      </a:schemeClr>
                    </a:gs>
                    <a:gs pos="100000">
                      <a:schemeClr val="tx1"/>
                    </a:gs>
                  </a:gsLst>
                  <a:lin ang="0" scaled="1"/>
                </a:gradFill>
                <a:ln w="12700">
                  <a:noFill/>
                </a:ln>
                <a:effectLst>
                  <a:outerShdw blurRad="44450" dist="27940" dir="5400000" algn="ctr">
                    <a:srgbClr val="000000">
                      <a:alpha val="32000"/>
                    </a:srgbClr>
                  </a:outerShdw>
                </a:effectLst>
                <a:scene3d>
                  <a:camera prst="orthographicFront">
                    <a:rot lat="0" lon="0" rev="0"/>
                  </a:camera>
                  <a:lightRig rig="balanced" dir="t">
                    <a:rot lat="0" lon="0" rev="8700000"/>
                  </a:lightRig>
                </a:scene3d>
                <a:sp3d>
                  <a:bevelT w="190500" h="381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8" name="Rounded Rectangle 27"/>
                <p:cNvSpPr>
                  <a:spLocks noChangeAspect="1"/>
                </p:cNvSpPr>
                <p:nvPr/>
              </p:nvSpPr>
              <p:spPr>
                <a:xfrm>
                  <a:off x="1188530" y="4028339"/>
                  <a:ext cx="2499741" cy="199979"/>
                </a:xfrm>
                <a:prstGeom prst="roundRect">
                  <a:avLst>
                    <a:gd name="adj" fmla="val 50000"/>
                  </a:avLst>
                </a:prstGeom>
                <a:gradFill flip="none" rotWithShape="1">
                  <a:gsLst>
                    <a:gs pos="0">
                      <a:schemeClr val="tx1"/>
                    </a:gs>
                    <a:gs pos="50000">
                      <a:schemeClr val="bg1">
                        <a:lumMod val="95000"/>
                      </a:schemeClr>
                    </a:gs>
                    <a:gs pos="100000">
                      <a:schemeClr val="tx1">
                        <a:lumMod val="75000"/>
                        <a:lumOff val="25000"/>
                      </a:schemeClr>
                    </a:gs>
                  </a:gsLst>
                  <a:lin ang="0" scaled="1"/>
                  <a:tileRect/>
                </a:gradFill>
                <a:ln w="12700">
                  <a:noFill/>
                </a:ln>
                <a:effectLst>
                  <a:outerShdw blurRad="44450" dist="27940" dir="5400000" algn="ctr">
                    <a:srgbClr val="000000">
                      <a:alpha val="32000"/>
                    </a:srgbClr>
                  </a:outerShdw>
                </a:effectLst>
                <a:scene3d>
                  <a:camera prst="orthographicFront">
                    <a:rot lat="0" lon="0" rev="0"/>
                  </a:camera>
                  <a:lightRig rig="threePt" dir="t"/>
                </a:scene3d>
                <a:sp3d prstMaterial="dkEdge">
                  <a:bevelT w="190500" h="381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9" name="Rounded Rectangle 28"/>
                <p:cNvSpPr>
                  <a:spLocks noChangeAspect="1"/>
                </p:cNvSpPr>
                <p:nvPr/>
              </p:nvSpPr>
              <p:spPr>
                <a:xfrm>
                  <a:off x="1049655" y="3613557"/>
                  <a:ext cx="2777490" cy="222199"/>
                </a:xfrm>
                <a:prstGeom prst="roundRect">
                  <a:avLst>
                    <a:gd name="adj" fmla="val 50000"/>
                  </a:avLst>
                </a:prstGeom>
                <a:gradFill flip="none" rotWithShape="1">
                  <a:gsLst>
                    <a:gs pos="0">
                      <a:schemeClr val="tx1"/>
                    </a:gs>
                    <a:gs pos="50000">
                      <a:schemeClr val="bg1">
                        <a:lumMod val="95000"/>
                      </a:schemeClr>
                    </a:gs>
                    <a:gs pos="100000">
                      <a:schemeClr val="tx1">
                        <a:lumMod val="75000"/>
                        <a:lumOff val="25000"/>
                      </a:schemeClr>
                    </a:gs>
                  </a:gsLst>
                  <a:lin ang="0" scaled="1"/>
                  <a:tileRect/>
                </a:gradFill>
                <a:ln w="12700">
                  <a:noFill/>
                </a:ln>
                <a:effectLst>
                  <a:outerShdw blurRad="44450" dist="27940" dir="5400000" algn="ctr">
                    <a:srgbClr val="000000">
                      <a:alpha val="32000"/>
                    </a:srgbClr>
                  </a:outerShdw>
                </a:effectLst>
                <a:scene3d>
                  <a:camera prst="orthographicFront">
                    <a:rot lat="0" lon="0" rev="0"/>
                  </a:camera>
                  <a:lightRig rig="threePt" dir="t"/>
                </a:scene3d>
                <a:sp3d prstMaterial="dkEdge">
                  <a:bevelT w="190500" h="381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0" name="Rounded Rectangle 29"/>
                <p:cNvSpPr>
                  <a:spLocks noChangeAspect="1"/>
                </p:cNvSpPr>
                <p:nvPr/>
              </p:nvSpPr>
              <p:spPr>
                <a:xfrm>
                  <a:off x="895350" y="3174086"/>
                  <a:ext cx="3086100" cy="246888"/>
                </a:xfrm>
                <a:prstGeom prst="roundRect">
                  <a:avLst>
                    <a:gd name="adj" fmla="val 50000"/>
                  </a:avLst>
                </a:prstGeom>
                <a:gradFill flip="none" rotWithShape="1">
                  <a:gsLst>
                    <a:gs pos="0">
                      <a:schemeClr val="tx1"/>
                    </a:gs>
                    <a:gs pos="50000">
                      <a:schemeClr val="bg1">
                        <a:lumMod val="95000"/>
                      </a:schemeClr>
                    </a:gs>
                    <a:gs pos="100000">
                      <a:schemeClr val="tx1">
                        <a:lumMod val="75000"/>
                        <a:lumOff val="25000"/>
                      </a:schemeClr>
                    </a:gs>
                  </a:gsLst>
                  <a:lin ang="0" scaled="1"/>
                  <a:tileRect/>
                </a:gradFill>
                <a:ln w="12700">
                  <a:noFill/>
                </a:ln>
                <a:effectLst>
                  <a:outerShdw blurRad="44450" dist="27940" dir="5400000" algn="ctr">
                    <a:srgbClr val="000000">
                      <a:alpha val="32000"/>
                    </a:srgbClr>
                  </a:outerShdw>
                </a:effectLst>
                <a:scene3d>
                  <a:camera prst="orthographicFront">
                    <a:rot lat="0" lon="0" rev="0"/>
                  </a:camera>
                  <a:lightRig rig="threePt" dir="t"/>
                </a:scene3d>
                <a:sp3d prstMaterial="dkEdge">
                  <a:bevelT w="190500" h="381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1" name="Rounded Rectangle 30"/>
                <p:cNvSpPr>
                  <a:spLocks noChangeAspect="1"/>
                </p:cNvSpPr>
                <p:nvPr/>
              </p:nvSpPr>
              <p:spPr>
                <a:xfrm>
                  <a:off x="723900" y="2707183"/>
                  <a:ext cx="3429000" cy="274320"/>
                </a:xfrm>
                <a:prstGeom prst="roundRect">
                  <a:avLst>
                    <a:gd name="adj" fmla="val 50000"/>
                  </a:avLst>
                </a:prstGeom>
                <a:gradFill flip="none" rotWithShape="1">
                  <a:gsLst>
                    <a:gs pos="0">
                      <a:schemeClr val="tx1"/>
                    </a:gs>
                    <a:gs pos="50000">
                      <a:schemeClr val="bg1">
                        <a:lumMod val="95000"/>
                      </a:schemeClr>
                    </a:gs>
                    <a:gs pos="100000">
                      <a:schemeClr val="tx1">
                        <a:lumMod val="75000"/>
                        <a:lumOff val="25000"/>
                      </a:schemeClr>
                    </a:gs>
                  </a:gsLst>
                  <a:lin ang="0" scaled="1"/>
                  <a:tileRect/>
                </a:gradFill>
                <a:ln w="12700">
                  <a:noFill/>
                </a:ln>
                <a:effectLst>
                  <a:outerShdw blurRad="44450" dist="27940" dir="5400000" algn="ctr">
                    <a:srgbClr val="000000">
                      <a:alpha val="32000"/>
                    </a:srgbClr>
                  </a:outerShdw>
                </a:effectLst>
                <a:scene3d>
                  <a:camera prst="orthographicFront">
                    <a:rot lat="0" lon="0" rev="0"/>
                  </a:camera>
                  <a:lightRig rig="threePt" dir="t"/>
                </a:scene3d>
                <a:sp3d prstMaterial="dkEdge">
                  <a:bevelT w="190500" h="381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2" name="Rounded Rectangle 31"/>
                <p:cNvSpPr/>
                <p:nvPr/>
              </p:nvSpPr>
              <p:spPr>
                <a:xfrm>
                  <a:off x="533400" y="2209800"/>
                  <a:ext cx="3810000" cy="304800"/>
                </a:xfrm>
                <a:prstGeom prst="roundRect">
                  <a:avLst>
                    <a:gd name="adj" fmla="val 50000"/>
                  </a:avLst>
                </a:prstGeom>
                <a:gradFill flip="none" rotWithShape="1">
                  <a:gsLst>
                    <a:gs pos="0">
                      <a:schemeClr val="tx1"/>
                    </a:gs>
                    <a:gs pos="50000">
                      <a:schemeClr val="bg1">
                        <a:lumMod val="95000"/>
                      </a:schemeClr>
                    </a:gs>
                    <a:gs pos="100000">
                      <a:schemeClr val="tx1">
                        <a:lumMod val="75000"/>
                        <a:lumOff val="25000"/>
                      </a:schemeClr>
                    </a:gs>
                  </a:gsLst>
                  <a:lin ang="0" scaled="1"/>
                  <a:tileRect/>
                </a:gradFill>
                <a:ln w="12700">
                  <a:noFill/>
                </a:ln>
                <a:effectLst>
                  <a:outerShdw blurRad="44450" dist="27940" dir="5400000" algn="ctr">
                    <a:srgbClr val="000000">
                      <a:alpha val="32000"/>
                    </a:srgbClr>
                  </a:outerShdw>
                </a:effectLst>
                <a:scene3d>
                  <a:camera prst="orthographicFront">
                    <a:rot lat="0" lon="0" rev="0"/>
                  </a:camera>
                  <a:lightRig rig="threePt" dir="t"/>
                </a:scene3d>
                <a:sp3d prstMaterial="dkEdge">
                  <a:bevelT w="190500" h="381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sp>
          <p:nvSpPr>
            <p:cNvPr id="38" name="Oval 37"/>
            <p:cNvSpPr/>
            <p:nvPr/>
          </p:nvSpPr>
          <p:spPr>
            <a:xfrm>
              <a:off x="2057400" y="-228600"/>
              <a:ext cx="3962400" cy="3962400"/>
            </a:xfrm>
            <a:prstGeom prst="ellipse">
              <a:avLst/>
            </a:prstGeom>
            <a:scene3d>
              <a:camera prst="isometricOffAxis2Top">
                <a:rot lat="17827249" lon="4333455" rev="17155554"/>
              </a:camera>
              <a:lightRig rig="balanced" dir="t"/>
            </a:scene3d>
            <a:sp3d extrusionH="381000" prstMaterial="dkEdge">
              <a:bevelT w="139700" prst="cross"/>
              <a:extrusionClr>
                <a:schemeClr val="tx2">
                  <a:lumMod val="60000"/>
                  <a:lumOff val="40000"/>
                </a:schemeClr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4" name="Group 53"/>
          <p:cNvGrpSpPr/>
          <p:nvPr/>
        </p:nvGrpSpPr>
        <p:grpSpPr>
          <a:xfrm>
            <a:off x="685799" y="1143000"/>
            <a:ext cx="3599209" cy="914400"/>
            <a:chOff x="685799" y="1143000"/>
            <a:chExt cx="3599209" cy="914400"/>
          </a:xfrm>
        </p:grpSpPr>
        <p:sp>
          <p:nvSpPr>
            <p:cNvPr id="40" name="Down Arrow 39"/>
            <p:cNvSpPr/>
            <p:nvPr/>
          </p:nvSpPr>
          <p:spPr>
            <a:xfrm>
              <a:off x="685799" y="1143000"/>
              <a:ext cx="457200" cy="914400"/>
            </a:xfrm>
            <a:prstGeom prst="downArrow">
              <a:avLst/>
            </a:prstGeom>
            <a:solidFill>
              <a:schemeClr val="accent2">
                <a:lumMod val="50000"/>
              </a:schemeClr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" name="Down Arrow 40"/>
            <p:cNvSpPr/>
            <p:nvPr/>
          </p:nvSpPr>
          <p:spPr>
            <a:xfrm>
              <a:off x="1219199" y="1143000"/>
              <a:ext cx="457200" cy="914400"/>
            </a:xfrm>
            <a:prstGeom prst="downArrow">
              <a:avLst/>
            </a:prstGeom>
            <a:solidFill>
              <a:schemeClr val="accent2">
                <a:lumMod val="50000"/>
              </a:schemeClr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" name="Down Arrow 41"/>
            <p:cNvSpPr/>
            <p:nvPr/>
          </p:nvSpPr>
          <p:spPr>
            <a:xfrm>
              <a:off x="1752599" y="1143000"/>
              <a:ext cx="457200" cy="914400"/>
            </a:xfrm>
            <a:prstGeom prst="downArrow">
              <a:avLst/>
            </a:prstGeom>
            <a:solidFill>
              <a:schemeClr val="accent2">
                <a:lumMod val="50000"/>
              </a:schemeClr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" name="TextBox 45"/>
            <p:cNvSpPr txBox="1"/>
            <p:nvPr/>
          </p:nvSpPr>
          <p:spPr>
            <a:xfrm>
              <a:off x="2285999" y="1295400"/>
              <a:ext cx="1999009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400" dirty="0" smtClean="0"/>
                <a:t>Market pressures</a:t>
              </a:r>
              <a:endParaRPr lang="en-US" sz="2400" dirty="0"/>
            </a:p>
          </p:txBody>
        </p:sp>
      </p:grpSp>
      <p:grpSp>
        <p:nvGrpSpPr>
          <p:cNvPr id="55" name="Group 54"/>
          <p:cNvGrpSpPr/>
          <p:nvPr/>
        </p:nvGrpSpPr>
        <p:grpSpPr>
          <a:xfrm>
            <a:off x="761999" y="4953000"/>
            <a:ext cx="3913334" cy="914400"/>
            <a:chOff x="761999" y="4953000"/>
            <a:chExt cx="3913334" cy="914400"/>
          </a:xfrm>
        </p:grpSpPr>
        <p:sp>
          <p:nvSpPr>
            <p:cNvPr id="43" name="Down Arrow 42"/>
            <p:cNvSpPr/>
            <p:nvPr/>
          </p:nvSpPr>
          <p:spPr>
            <a:xfrm flipV="1">
              <a:off x="761999" y="4953000"/>
              <a:ext cx="457200" cy="914400"/>
            </a:xfrm>
            <a:prstGeom prst="downArrow">
              <a:avLst/>
            </a:prstGeom>
            <a:solidFill>
              <a:schemeClr val="accent3">
                <a:lumMod val="50000"/>
              </a:schemeClr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" name="Down Arrow 43"/>
            <p:cNvSpPr/>
            <p:nvPr/>
          </p:nvSpPr>
          <p:spPr>
            <a:xfrm flipV="1">
              <a:off x="1295399" y="4953000"/>
              <a:ext cx="457200" cy="914400"/>
            </a:xfrm>
            <a:prstGeom prst="downArrow">
              <a:avLst/>
            </a:prstGeom>
            <a:solidFill>
              <a:schemeClr val="accent3">
                <a:lumMod val="50000"/>
              </a:schemeClr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" name="Down Arrow 44"/>
            <p:cNvSpPr/>
            <p:nvPr/>
          </p:nvSpPr>
          <p:spPr>
            <a:xfrm flipV="1">
              <a:off x="1828799" y="4953000"/>
              <a:ext cx="457200" cy="914400"/>
            </a:xfrm>
            <a:prstGeom prst="downArrow">
              <a:avLst/>
            </a:prstGeom>
            <a:solidFill>
              <a:schemeClr val="accent3">
                <a:lumMod val="50000"/>
              </a:schemeClr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" name="TextBox 46"/>
            <p:cNvSpPr txBox="1"/>
            <p:nvPr/>
          </p:nvSpPr>
          <p:spPr>
            <a:xfrm>
              <a:off x="2362199" y="5181600"/>
              <a:ext cx="231313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400" dirty="0" smtClean="0"/>
                <a:t>Manufacturing costs</a:t>
              </a:r>
              <a:endParaRPr lang="en-US" sz="2400" dirty="0"/>
            </a:p>
          </p:txBody>
        </p:sp>
      </p:grpSp>
      <p:sp>
        <p:nvSpPr>
          <p:cNvPr id="48" name="TextBox 47"/>
          <p:cNvSpPr txBox="1"/>
          <p:nvPr/>
        </p:nvSpPr>
        <p:spPr>
          <a:xfrm>
            <a:off x="2209799" y="3276600"/>
            <a:ext cx="2040687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 smtClean="0"/>
              <a:t>Shrinking margins</a:t>
            </a:r>
            <a:endParaRPr lang="en-US" sz="2400" dirty="0"/>
          </a:p>
        </p:txBody>
      </p:sp>
      <p:grpSp>
        <p:nvGrpSpPr>
          <p:cNvPr id="56" name="Group 55"/>
          <p:cNvGrpSpPr/>
          <p:nvPr/>
        </p:nvGrpSpPr>
        <p:grpSpPr>
          <a:xfrm>
            <a:off x="4876800" y="1953471"/>
            <a:ext cx="4267200" cy="2085922"/>
            <a:chOff x="4876800" y="1953471"/>
            <a:chExt cx="4267200" cy="2085922"/>
          </a:xfrm>
        </p:grpSpPr>
        <p:sp>
          <p:nvSpPr>
            <p:cNvPr id="49" name="TextBox 48"/>
            <p:cNvSpPr txBox="1"/>
            <p:nvPr/>
          </p:nvSpPr>
          <p:spPr>
            <a:xfrm>
              <a:off x="4876800" y="2057400"/>
              <a:ext cx="4267200" cy="12003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buFont typeface="Arial" pitchFamily="34" charset="0"/>
                <a:buChar char="•"/>
              </a:pPr>
              <a:r>
                <a:rPr lang="en-US" sz="2400" dirty="0" smtClean="0"/>
                <a:t> Your text here. Your text here </a:t>
              </a:r>
            </a:p>
            <a:p>
              <a:pPr>
                <a:buFont typeface="Arial" pitchFamily="34" charset="0"/>
                <a:buChar char="•"/>
              </a:pPr>
              <a:r>
                <a:rPr lang="en-US" sz="2400" dirty="0" smtClean="0"/>
                <a:t> Your text here</a:t>
              </a:r>
              <a:r>
                <a:rPr lang="en-US" sz="2400" dirty="0"/>
                <a:t>. Your text </a:t>
              </a:r>
              <a:r>
                <a:rPr lang="en-US" sz="2400" dirty="0" smtClean="0"/>
                <a:t>here </a:t>
              </a:r>
            </a:p>
            <a:p>
              <a:pPr>
                <a:buFont typeface="Arial" pitchFamily="34" charset="0"/>
                <a:buChar char="•"/>
              </a:pPr>
              <a:r>
                <a:rPr lang="en-US" sz="2400" dirty="0" smtClean="0"/>
                <a:t> Your </a:t>
              </a:r>
              <a:r>
                <a:rPr lang="en-US" sz="2400" dirty="0"/>
                <a:t>text here</a:t>
              </a:r>
              <a:r>
                <a:rPr lang="en-US" sz="2400" dirty="0" smtClean="0"/>
                <a:t>. Your text here </a:t>
              </a:r>
              <a:endParaRPr lang="en-US" sz="2400" dirty="0"/>
            </a:p>
          </p:txBody>
        </p:sp>
        <p:cxnSp>
          <p:nvCxnSpPr>
            <p:cNvPr id="50" name="Straight Connector 49"/>
            <p:cNvCxnSpPr/>
            <p:nvPr/>
          </p:nvCxnSpPr>
          <p:spPr>
            <a:xfrm rot="5400000">
              <a:off x="3835030" y="2996035"/>
              <a:ext cx="2085129" cy="1588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1" name="Straight Connector 50"/>
            <p:cNvCxnSpPr/>
            <p:nvPr/>
          </p:nvCxnSpPr>
          <p:spPr>
            <a:xfrm>
              <a:off x="4877594" y="1953471"/>
              <a:ext cx="3276600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52" name="Straight Connector 51"/>
          <p:cNvCxnSpPr/>
          <p:nvPr/>
        </p:nvCxnSpPr>
        <p:spPr>
          <a:xfrm flipV="1">
            <a:off x="0" y="6248400"/>
            <a:ext cx="9144000" cy="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3" name="TextBox 52"/>
          <p:cNvSpPr txBox="1"/>
          <p:nvPr/>
        </p:nvSpPr>
        <p:spPr>
          <a:xfrm>
            <a:off x="7902054" y="6357584"/>
            <a:ext cx="101334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>
                <a:latin typeface="Calibri" pitchFamily="34" charset="0"/>
              </a:rPr>
              <a:t>LOGO</a:t>
            </a:r>
            <a:endParaRPr lang="en-US" dirty="0">
              <a:latin typeface="Calibri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24023349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" name="Group 23"/>
          <p:cNvGrpSpPr>
            <a:grpSpLocks/>
          </p:cNvGrpSpPr>
          <p:nvPr/>
        </p:nvGrpSpPr>
        <p:grpSpPr bwMode="auto">
          <a:xfrm>
            <a:off x="0" y="2667000"/>
            <a:ext cx="9144000" cy="1676400"/>
            <a:chOff x="0" y="2086"/>
            <a:chExt cx="5760" cy="1056"/>
          </a:xfrm>
        </p:grpSpPr>
        <p:sp>
          <p:nvSpPr>
            <p:cNvPr id="23" name="Rectangle 3"/>
            <p:cNvSpPr>
              <a:spLocks noChangeArrowheads="1"/>
            </p:cNvSpPr>
            <p:nvPr/>
          </p:nvSpPr>
          <p:spPr bwMode="gray">
            <a:xfrm>
              <a:off x="0" y="2325"/>
              <a:ext cx="5760" cy="817"/>
            </a:xfrm>
            <a:prstGeom prst="rect">
              <a:avLst/>
            </a:prstGeom>
            <a:gradFill rotWithShape="1">
              <a:gsLst>
                <a:gs pos="0">
                  <a:srgbClr val="DDDDDD"/>
                </a:gs>
                <a:gs pos="100000">
                  <a:srgbClr val="FFFFFF"/>
                </a:gs>
              </a:gsLst>
              <a:lin ang="5400000" scaled="1"/>
            </a:gradFill>
            <a:ln w="9525">
              <a:noFill/>
              <a:miter lim="800000"/>
              <a:headEnd/>
              <a:tailEnd/>
            </a:ln>
          </p:spPr>
          <p:txBody>
            <a:bodyPr wrap="none" lIns="90000" tIns="90000" rIns="72000" bIns="90000" anchor="ctr"/>
            <a:lstStyle/>
            <a:p>
              <a:pPr algn="ctr" eaLnBrk="0" hangingPunct="0"/>
              <a:endParaRPr lang="en-US" noProof="1">
                <a:latin typeface="Calibri" pitchFamily="34" charset="0"/>
                <a:cs typeface="Arial" charset="0"/>
              </a:endParaRPr>
            </a:p>
          </p:txBody>
        </p:sp>
        <p:sp>
          <p:nvSpPr>
            <p:cNvPr id="24" name="Rectangle 25"/>
            <p:cNvSpPr>
              <a:spLocks noChangeArrowheads="1"/>
            </p:cNvSpPr>
            <p:nvPr/>
          </p:nvSpPr>
          <p:spPr bwMode="gray">
            <a:xfrm flipV="1">
              <a:off x="0" y="2086"/>
              <a:ext cx="5760" cy="246"/>
            </a:xfrm>
            <a:prstGeom prst="rect">
              <a:avLst/>
            </a:prstGeom>
            <a:gradFill rotWithShape="1">
              <a:gsLst>
                <a:gs pos="0">
                  <a:srgbClr val="DBDBDB"/>
                </a:gs>
                <a:gs pos="100000">
                  <a:srgbClr val="FFFFFF"/>
                </a:gs>
              </a:gsLst>
              <a:lin ang="5400000" scaled="1"/>
            </a:gradFill>
            <a:ln w="9525">
              <a:noFill/>
              <a:miter lim="800000"/>
              <a:headEnd/>
              <a:tailEnd/>
            </a:ln>
          </p:spPr>
          <p:txBody>
            <a:bodyPr rot="10800000" wrap="none" lIns="90000" tIns="90000" rIns="72000" bIns="90000" anchor="ctr"/>
            <a:lstStyle/>
            <a:p>
              <a:pPr algn="ctr" eaLnBrk="0" hangingPunct="0"/>
              <a:endParaRPr lang="en-US" noProof="1">
                <a:latin typeface="Calibri" pitchFamily="34" charset="0"/>
                <a:cs typeface="Arial" charset="0"/>
              </a:endParaRPr>
            </a:p>
          </p:txBody>
        </p:sp>
      </p:grp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Factors spiraling down</a:t>
            </a:r>
            <a:endParaRPr lang="en-US" dirty="0"/>
          </a:p>
        </p:txBody>
      </p:sp>
      <p:grpSp>
        <p:nvGrpSpPr>
          <p:cNvPr id="22" name="Group 20"/>
          <p:cNvGrpSpPr/>
          <p:nvPr/>
        </p:nvGrpSpPr>
        <p:grpSpPr>
          <a:xfrm>
            <a:off x="533400" y="1676400"/>
            <a:ext cx="3810000" cy="4495800"/>
            <a:chOff x="2667000" y="1600200"/>
            <a:chExt cx="3810000" cy="4495800"/>
          </a:xfrm>
        </p:grpSpPr>
        <p:sp>
          <p:nvSpPr>
            <p:cNvPr id="12" name="Rounded Rectangle 11"/>
            <p:cNvSpPr>
              <a:spLocks noChangeAspect="1"/>
            </p:cNvSpPr>
            <p:nvPr/>
          </p:nvSpPr>
          <p:spPr>
            <a:xfrm rot="480000">
              <a:off x="2693745" y="2233162"/>
              <a:ext cx="3501746" cy="254154"/>
            </a:xfrm>
            <a:prstGeom prst="roundRect">
              <a:avLst>
                <a:gd name="adj" fmla="val 50000"/>
              </a:avLst>
            </a:prstGeom>
            <a:gradFill>
              <a:gsLst>
                <a:gs pos="0">
                  <a:schemeClr val="tx1">
                    <a:lumMod val="75000"/>
                    <a:lumOff val="25000"/>
                  </a:schemeClr>
                </a:gs>
                <a:gs pos="50000">
                  <a:schemeClr val="bg1">
                    <a:lumMod val="75000"/>
                  </a:schemeClr>
                </a:gs>
                <a:gs pos="100000">
                  <a:schemeClr val="tx1"/>
                </a:gs>
              </a:gsLst>
              <a:lin ang="0" scaled="1"/>
            </a:gradFill>
            <a:ln w="12700"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" name="Rounded Rectangle 12"/>
            <p:cNvSpPr>
              <a:spLocks noChangeAspect="1"/>
            </p:cNvSpPr>
            <p:nvPr/>
          </p:nvSpPr>
          <p:spPr>
            <a:xfrm rot="480000">
              <a:off x="2869282" y="2732795"/>
              <a:ext cx="3151571" cy="228739"/>
            </a:xfrm>
            <a:prstGeom prst="roundRect">
              <a:avLst>
                <a:gd name="adj" fmla="val 50000"/>
              </a:avLst>
            </a:prstGeom>
            <a:gradFill>
              <a:gsLst>
                <a:gs pos="0">
                  <a:schemeClr val="tx1">
                    <a:lumMod val="75000"/>
                    <a:lumOff val="25000"/>
                  </a:schemeClr>
                </a:gs>
                <a:gs pos="50000">
                  <a:schemeClr val="bg1">
                    <a:lumMod val="75000"/>
                  </a:schemeClr>
                </a:gs>
                <a:gs pos="100000">
                  <a:schemeClr val="tx1"/>
                </a:gs>
              </a:gsLst>
              <a:lin ang="0" scaled="1"/>
            </a:gradFill>
            <a:ln w="12700"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" name="Rounded Rectangle 13"/>
            <p:cNvSpPr>
              <a:spLocks noChangeAspect="1"/>
            </p:cNvSpPr>
            <p:nvPr/>
          </p:nvSpPr>
          <p:spPr>
            <a:xfrm rot="540000">
              <a:off x="3023328" y="3178510"/>
              <a:ext cx="2985699" cy="216700"/>
            </a:xfrm>
            <a:prstGeom prst="roundRect">
              <a:avLst>
                <a:gd name="adj" fmla="val 50000"/>
              </a:avLst>
            </a:prstGeom>
            <a:gradFill>
              <a:gsLst>
                <a:gs pos="0">
                  <a:schemeClr val="tx1">
                    <a:lumMod val="75000"/>
                    <a:lumOff val="25000"/>
                  </a:schemeClr>
                </a:gs>
                <a:gs pos="50000">
                  <a:schemeClr val="bg1">
                    <a:lumMod val="75000"/>
                  </a:schemeClr>
                </a:gs>
                <a:gs pos="100000">
                  <a:schemeClr val="tx1"/>
                </a:gs>
              </a:gsLst>
              <a:lin ang="0" scaled="1"/>
            </a:gradFill>
            <a:ln w="12700"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" name="Rounded Rectangle 14"/>
            <p:cNvSpPr>
              <a:spLocks noChangeAspect="1"/>
            </p:cNvSpPr>
            <p:nvPr/>
          </p:nvSpPr>
          <p:spPr>
            <a:xfrm rot="540000">
              <a:off x="3181653" y="3608481"/>
              <a:ext cx="2552773" cy="185279"/>
            </a:xfrm>
            <a:prstGeom prst="roundRect">
              <a:avLst>
                <a:gd name="adj" fmla="val 50000"/>
              </a:avLst>
            </a:prstGeom>
            <a:gradFill>
              <a:gsLst>
                <a:gs pos="0">
                  <a:schemeClr val="tx1">
                    <a:lumMod val="75000"/>
                    <a:lumOff val="25000"/>
                  </a:schemeClr>
                </a:gs>
                <a:gs pos="50000">
                  <a:schemeClr val="bg1">
                    <a:lumMod val="75000"/>
                  </a:schemeClr>
                </a:gs>
                <a:gs pos="100000">
                  <a:schemeClr val="tx1"/>
                </a:gs>
              </a:gsLst>
              <a:lin ang="0" scaled="1"/>
            </a:gradFill>
            <a:ln w="12700"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" name="Rounded Rectangle 15"/>
            <p:cNvSpPr>
              <a:spLocks noChangeAspect="1"/>
            </p:cNvSpPr>
            <p:nvPr/>
          </p:nvSpPr>
          <p:spPr>
            <a:xfrm rot="600000">
              <a:off x="3346601" y="4017253"/>
              <a:ext cx="2297495" cy="166751"/>
            </a:xfrm>
            <a:prstGeom prst="roundRect">
              <a:avLst>
                <a:gd name="adj" fmla="val 50000"/>
              </a:avLst>
            </a:prstGeom>
            <a:gradFill>
              <a:gsLst>
                <a:gs pos="0">
                  <a:schemeClr val="tx1">
                    <a:lumMod val="75000"/>
                    <a:lumOff val="25000"/>
                  </a:schemeClr>
                </a:gs>
                <a:gs pos="50000">
                  <a:schemeClr val="bg1">
                    <a:lumMod val="75000"/>
                  </a:schemeClr>
                </a:gs>
                <a:gs pos="100000">
                  <a:schemeClr val="tx1"/>
                </a:gs>
              </a:gsLst>
              <a:lin ang="0" scaled="1"/>
            </a:gradFill>
            <a:ln w="12700"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" name="Rounded Rectangle 16"/>
            <p:cNvSpPr>
              <a:spLocks noChangeAspect="1"/>
            </p:cNvSpPr>
            <p:nvPr/>
          </p:nvSpPr>
          <p:spPr>
            <a:xfrm rot="600000">
              <a:off x="3447007" y="4388847"/>
              <a:ext cx="2176574" cy="157974"/>
            </a:xfrm>
            <a:prstGeom prst="roundRect">
              <a:avLst>
                <a:gd name="adj" fmla="val 50000"/>
              </a:avLst>
            </a:prstGeom>
            <a:gradFill>
              <a:gsLst>
                <a:gs pos="0">
                  <a:schemeClr val="tx1">
                    <a:lumMod val="75000"/>
                    <a:lumOff val="25000"/>
                  </a:schemeClr>
                </a:gs>
                <a:gs pos="50000">
                  <a:schemeClr val="bg1">
                    <a:lumMod val="75000"/>
                  </a:schemeClr>
                </a:gs>
                <a:gs pos="100000">
                  <a:schemeClr val="tx1"/>
                </a:gs>
              </a:gsLst>
              <a:lin ang="0" scaled="1"/>
            </a:gradFill>
            <a:ln w="12700"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" name="Rounded Rectangle 17"/>
            <p:cNvSpPr>
              <a:spLocks noChangeAspect="1"/>
            </p:cNvSpPr>
            <p:nvPr/>
          </p:nvSpPr>
          <p:spPr>
            <a:xfrm rot="660000">
              <a:off x="3573661" y="4750774"/>
              <a:ext cx="1860974" cy="135068"/>
            </a:xfrm>
            <a:prstGeom prst="roundRect">
              <a:avLst>
                <a:gd name="adj" fmla="val 50000"/>
              </a:avLst>
            </a:prstGeom>
            <a:gradFill>
              <a:gsLst>
                <a:gs pos="0">
                  <a:schemeClr val="tx1">
                    <a:lumMod val="75000"/>
                    <a:lumOff val="25000"/>
                  </a:schemeClr>
                </a:gs>
                <a:gs pos="50000">
                  <a:schemeClr val="bg1">
                    <a:lumMod val="75000"/>
                  </a:schemeClr>
                </a:gs>
                <a:gs pos="100000">
                  <a:schemeClr val="tx1"/>
                </a:gs>
              </a:gsLst>
              <a:lin ang="0" scaled="1"/>
            </a:gradFill>
            <a:ln w="12700"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" name="Rounded Rectangle 18"/>
            <p:cNvSpPr>
              <a:spLocks noChangeAspect="1"/>
            </p:cNvSpPr>
            <p:nvPr/>
          </p:nvSpPr>
          <p:spPr>
            <a:xfrm rot="660000">
              <a:off x="3664556" y="5102149"/>
              <a:ext cx="1674874" cy="121561"/>
            </a:xfrm>
            <a:prstGeom prst="roundRect">
              <a:avLst>
                <a:gd name="adj" fmla="val 50000"/>
              </a:avLst>
            </a:prstGeom>
            <a:gradFill>
              <a:gsLst>
                <a:gs pos="0">
                  <a:schemeClr val="tx1">
                    <a:lumMod val="75000"/>
                    <a:lumOff val="25000"/>
                  </a:schemeClr>
                </a:gs>
                <a:gs pos="50000">
                  <a:schemeClr val="bg1">
                    <a:lumMod val="75000"/>
                  </a:schemeClr>
                </a:gs>
                <a:gs pos="100000">
                  <a:schemeClr val="tx1"/>
                </a:gs>
              </a:gsLst>
              <a:lin ang="0" scaled="1"/>
            </a:gradFill>
            <a:ln w="12700"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" name="Down Arrow 19"/>
            <p:cNvSpPr/>
            <p:nvPr/>
          </p:nvSpPr>
          <p:spPr>
            <a:xfrm>
              <a:off x="4191000" y="1600200"/>
              <a:ext cx="762000" cy="4495800"/>
            </a:xfrm>
            <a:prstGeom prst="downArrow">
              <a:avLst/>
            </a:prstGeom>
            <a:solidFill>
              <a:schemeClr val="accent6">
                <a:lumMod val="50000"/>
              </a:schemeClr>
            </a:solidFill>
            <a:ln>
              <a:noFill/>
            </a:ln>
            <a:effectLst/>
            <a:scene3d>
              <a:camera prst="orthographicFront">
                <a:rot lat="0" lon="0" rev="0"/>
              </a:camera>
              <a:lightRig rig="glow" dir="t">
                <a:rot lat="0" lon="0" rev="14100000"/>
              </a:lightRig>
            </a:scene3d>
            <a:sp3d prstMaterial="softEdge">
              <a:bevelT w="127000" prst="artDeco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" name="Rounded Rectangle 10"/>
            <p:cNvSpPr>
              <a:spLocks noChangeAspect="1"/>
            </p:cNvSpPr>
            <p:nvPr/>
          </p:nvSpPr>
          <p:spPr>
            <a:xfrm>
              <a:off x="3751960" y="5257800"/>
              <a:ext cx="1640080" cy="131207"/>
            </a:xfrm>
            <a:prstGeom prst="roundRect">
              <a:avLst>
                <a:gd name="adj" fmla="val 50000"/>
              </a:avLst>
            </a:prstGeom>
            <a:gradFill flip="none" rotWithShape="1">
              <a:gsLst>
                <a:gs pos="0">
                  <a:schemeClr val="tx1"/>
                </a:gs>
                <a:gs pos="50000">
                  <a:schemeClr val="bg1">
                    <a:lumMod val="95000"/>
                  </a:schemeClr>
                </a:gs>
                <a:gs pos="100000">
                  <a:schemeClr val="tx1">
                    <a:lumMod val="75000"/>
                    <a:lumOff val="25000"/>
                  </a:schemeClr>
                </a:gs>
              </a:gsLst>
              <a:lin ang="0" scaled="1"/>
              <a:tileRect/>
            </a:gradFill>
            <a:ln w="12700"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threePt" dir="t"/>
            </a:scene3d>
            <a:sp3d prstMaterial="dkEdge"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" name="Rounded Rectangle 9"/>
            <p:cNvSpPr>
              <a:spLocks noChangeAspect="1"/>
            </p:cNvSpPr>
            <p:nvPr/>
          </p:nvSpPr>
          <p:spPr>
            <a:xfrm>
              <a:off x="3660845" y="4919431"/>
              <a:ext cx="1822311" cy="145785"/>
            </a:xfrm>
            <a:prstGeom prst="roundRect">
              <a:avLst>
                <a:gd name="adj" fmla="val 50000"/>
              </a:avLst>
            </a:prstGeom>
            <a:gradFill flip="none" rotWithShape="1">
              <a:gsLst>
                <a:gs pos="0">
                  <a:schemeClr val="tx1"/>
                </a:gs>
                <a:gs pos="50000">
                  <a:schemeClr val="bg1">
                    <a:lumMod val="95000"/>
                  </a:schemeClr>
                </a:gs>
                <a:gs pos="100000">
                  <a:schemeClr val="tx1">
                    <a:lumMod val="75000"/>
                    <a:lumOff val="25000"/>
                  </a:schemeClr>
                </a:gs>
              </a:gsLst>
              <a:lin ang="0" scaled="1"/>
              <a:tileRect/>
            </a:gradFill>
            <a:ln w="12700"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threePt" dir="t"/>
            </a:scene3d>
            <a:sp3d prstMaterial="dkEdge"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" name="Rounded Rectangle 8"/>
            <p:cNvSpPr>
              <a:spLocks noChangeAspect="1"/>
            </p:cNvSpPr>
            <p:nvPr/>
          </p:nvSpPr>
          <p:spPr>
            <a:xfrm>
              <a:off x="3559605" y="4564865"/>
              <a:ext cx="2024790" cy="161983"/>
            </a:xfrm>
            <a:prstGeom prst="roundRect">
              <a:avLst>
                <a:gd name="adj" fmla="val 50000"/>
              </a:avLst>
            </a:prstGeom>
            <a:gradFill flip="none" rotWithShape="1">
              <a:gsLst>
                <a:gs pos="0">
                  <a:schemeClr val="tx1"/>
                </a:gs>
                <a:gs pos="50000">
                  <a:schemeClr val="bg1">
                    <a:lumMod val="95000"/>
                  </a:schemeClr>
                </a:gs>
                <a:gs pos="100000">
                  <a:schemeClr val="tx1">
                    <a:lumMod val="75000"/>
                    <a:lumOff val="25000"/>
                  </a:schemeClr>
                </a:gs>
              </a:gsLst>
              <a:lin ang="0" scaled="1"/>
              <a:tileRect/>
            </a:gradFill>
            <a:ln w="12700"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threePt" dir="t"/>
            </a:scene3d>
            <a:sp3d prstMaterial="dkEdge"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" name="Rounded Rectangle 7"/>
            <p:cNvSpPr>
              <a:spLocks noChangeAspect="1"/>
            </p:cNvSpPr>
            <p:nvPr/>
          </p:nvSpPr>
          <p:spPr>
            <a:xfrm>
              <a:off x="3447117" y="4192301"/>
              <a:ext cx="2249767" cy="179981"/>
            </a:xfrm>
            <a:prstGeom prst="roundRect">
              <a:avLst>
                <a:gd name="adj" fmla="val 50000"/>
              </a:avLst>
            </a:prstGeom>
            <a:gradFill flip="none" rotWithShape="1">
              <a:gsLst>
                <a:gs pos="0">
                  <a:schemeClr val="tx1"/>
                </a:gs>
                <a:gs pos="50000">
                  <a:schemeClr val="bg1">
                    <a:lumMod val="95000"/>
                  </a:schemeClr>
                </a:gs>
                <a:gs pos="100000">
                  <a:schemeClr val="tx1">
                    <a:lumMod val="75000"/>
                    <a:lumOff val="25000"/>
                  </a:schemeClr>
                </a:gs>
              </a:gsLst>
              <a:lin ang="0" scaled="1"/>
              <a:tileRect/>
            </a:gradFill>
            <a:ln w="12700"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threePt" dir="t"/>
            </a:scene3d>
            <a:sp3d prstMaterial="dkEdge"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" name="Rounded Rectangle 6"/>
            <p:cNvSpPr>
              <a:spLocks noChangeAspect="1"/>
            </p:cNvSpPr>
            <p:nvPr/>
          </p:nvSpPr>
          <p:spPr>
            <a:xfrm>
              <a:off x="3322130" y="3799739"/>
              <a:ext cx="2499741" cy="199979"/>
            </a:xfrm>
            <a:prstGeom prst="roundRect">
              <a:avLst>
                <a:gd name="adj" fmla="val 50000"/>
              </a:avLst>
            </a:prstGeom>
            <a:gradFill flip="none" rotWithShape="1">
              <a:gsLst>
                <a:gs pos="0">
                  <a:schemeClr val="tx1"/>
                </a:gs>
                <a:gs pos="50000">
                  <a:schemeClr val="bg1">
                    <a:lumMod val="95000"/>
                  </a:schemeClr>
                </a:gs>
                <a:gs pos="100000">
                  <a:schemeClr val="tx1">
                    <a:lumMod val="75000"/>
                    <a:lumOff val="25000"/>
                  </a:schemeClr>
                </a:gs>
              </a:gsLst>
              <a:lin ang="0" scaled="1"/>
              <a:tileRect/>
            </a:gradFill>
            <a:ln w="12700"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threePt" dir="t"/>
            </a:scene3d>
            <a:sp3d prstMaterial="dkEdge"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Rounded Rectangle 5"/>
            <p:cNvSpPr>
              <a:spLocks noChangeAspect="1"/>
            </p:cNvSpPr>
            <p:nvPr/>
          </p:nvSpPr>
          <p:spPr>
            <a:xfrm>
              <a:off x="3183255" y="3384957"/>
              <a:ext cx="2777490" cy="222199"/>
            </a:xfrm>
            <a:prstGeom prst="roundRect">
              <a:avLst>
                <a:gd name="adj" fmla="val 50000"/>
              </a:avLst>
            </a:prstGeom>
            <a:gradFill flip="none" rotWithShape="1">
              <a:gsLst>
                <a:gs pos="0">
                  <a:schemeClr val="tx1"/>
                </a:gs>
                <a:gs pos="50000">
                  <a:schemeClr val="bg1">
                    <a:lumMod val="95000"/>
                  </a:schemeClr>
                </a:gs>
                <a:gs pos="100000">
                  <a:schemeClr val="tx1">
                    <a:lumMod val="75000"/>
                    <a:lumOff val="25000"/>
                  </a:schemeClr>
                </a:gs>
              </a:gsLst>
              <a:lin ang="0" scaled="1"/>
              <a:tileRect/>
            </a:gradFill>
            <a:ln w="12700"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threePt" dir="t"/>
            </a:scene3d>
            <a:sp3d prstMaterial="dkEdge"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" name="Rounded Rectangle 4"/>
            <p:cNvSpPr>
              <a:spLocks noChangeAspect="1"/>
            </p:cNvSpPr>
            <p:nvPr/>
          </p:nvSpPr>
          <p:spPr>
            <a:xfrm>
              <a:off x="3028950" y="2945486"/>
              <a:ext cx="3086100" cy="246888"/>
            </a:xfrm>
            <a:prstGeom prst="roundRect">
              <a:avLst>
                <a:gd name="adj" fmla="val 50000"/>
              </a:avLst>
            </a:prstGeom>
            <a:gradFill flip="none" rotWithShape="1">
              <a:gsLst>
                <a:gs pos="0">
                  <a:schemeClr val="tx1"/>
                </a:gs>
                <a:gs pos="50000">
                  <a:schemeClr val="bg1">
                    <a:lumMod val="95000"/>
                  </a:schemeClr>
                </a:gs>
                <a:gs pos="100000">
                  <a:schemeClr val="tx1">
                    <a:lumMod val="75000"/>
                    <a:lumOff val="25000"/>
                  </a:schemeClr>
                </a:gs>
              </a:gsLst>
              <a:lin ang="0" scaled="1"/>
              <a:tileRect/>
            </a:gradFill>
            <a:ln w="12700"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threePt" dir="t"/>
            </a:scene3d>
            <a:sp3d prstMaterial="dkEdge"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" name="Rounded Rectangle 3"/>
            <p:cNvSpPr>
              <a:spLocks noChangeAspect="1"/>
            </p:cNvSpPr>
            <p:nvPr/>
          </p:nvSpPr>
          <p:spPr>
            <a:xfrm>
              <a:off x="2857500" y="2478583"/>
              <a:ext cx="3429000" cy="274320"/>
            </a:xfrm>
            <a:prstGeom prst="roundRect">
              <a:avLst>
                <a:gd name="adj" fmla="val 50000"/>
              </a:avLst>
            </a:prstGeom>
            <a:gradFill flip="none" rotWithShape="1">
              <a:gsLst>
                <a:gs pos="0">
                  <a:schemeClr val="tx1"/>
                </a:gs>
                <a:gs pos="50000">
                  <a:schemeClr val="bg1">
                    <a:lumMod val="95000"/>
                  </a:schemeClr>
                </a:gs>
                <a:gs pos="100000">
                  <a:schemeClr val="tx1">
                    <a:lumMod val="75000"/>
                    <a:lumOff val="25000"/>
                  </a:schemeClr>
                </a:gs>
              </a:gsLst>
              <a:lin ang="0" scaled="1"/>
              <a:tileRect/>
            </a:gradFill>
            <a:ln w="12700"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threePt" dir="t"/>
            </a:scene3d>
            <a:sp3d prstMaterial="dkEdge"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" name="Rounded Rectangle 2"/>
            <p:cNvSpPr/>
            <p:nvPr/>
          </p:nvSpPr>
          <p:spPr>
            <a:xfrm>
              <a:off x="2667000" y="1981200"/>
              <a:ext cx="3810000" cy="304800"/>
            </a:xfrm>
            <a:prstGeom prst="roundRect">
              <a:avLst>
                <a:gd name="adj" fmla="val 50000"/>
              </a:avLst>
            </a:prstGeom>
            <a:gradFill flip="none" rotWithShape="1">
              <a:gsLst>
                <a:gs pos="0">
                  <a:schemeClr val="tx1"/>
                </a:gs>
                <a:gs pos="50000">
                  <a:schemeClr val="bg1">
                    <a:lumMod val="95000"/>
                  </a:schemeClr>
                </a:gs>
                <a:gs pos="100000">
                  <a:schemeClr val="tx1">
                    <a:lumMod val="75000"/>
                    <a:lumOff val="25000"/>
                  </a:schemeClr>
                </a:gs>
              </a:gsLst>
              <a:lin ang="0" scaled="1"/>
              <a:tileRect/>
            </a:gradFill>
            <a:ln w="12700"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threePt" dir="t"/>
            </a:scene3d>
            <a:sp3d prstMaterial="dkEdge"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6" name="Group 35"/>
          <p:cNvGrpSpPr/>
          <p:nvPr/>
        </p:nvGrpSpPr>
        <p:grpSpPr>
          <a:xfrm>
            <a:off x="3352800" y="1981200"/>
            <a:ext cx="2813560" cy="3657600"/>
            <a:chOff x="3352800" y="1981200"/>
            <a:chExt cx="2813560" cy="3657600"/>
          </a:xfrm>
        </p:grpSpPr>
        <p:sp>
          <p:nvSpPr>
            <p:cNvPr id="25" name="TextBox 24"/>
            <p:cNvSpPr txBox="1"/>
            <p:nvPr/>
          </p:nvSpPr>
          <p:spPr>
            <a:xfrm>
              <a:off x="4419600" y="1981200"/>
              <a:ext cx="1746760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400" dirty="0" smtClean="0"/>
                <a:t>Initial situation</a:t>
              </a:r>
              <a:endParaRPr lang="en-US" sz="2400" dirty="0"/>
            </a:p>
          </p:txBody>
        </p:sp>
        <p:sp>
          <p:nvSpPr>
            <p:cNvPr id="26" name="TextBox 25"/>
            <p:cNvSpPr txBox="1"/>
            <p:nvPr/>
          </p:nvSpPr>
          <p:spPr>
            <a:xfrm>
              <a:off x="3352800" y="5177135"/>
              <a:ext cx="1655390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400" dirty="0" smtClean="0"/>
                <a:t>Final situation</a:t>
              </a:r>
              <a:endParaRPr lang="en-US" sz="2400" dirty="0"/>
            </a:p>
          </p:txBody>
        </p:sp>
      </p:grpSp>
      <p:grpSp>
        <p:nvGrpSpPr>
          <p:cNvPr id="37" name="Group 36"/>
          <p:cNvGrpSpPr/>
          <p:nvPr/>
        </p:nvGrpSpPr>
        <p:grpSpPr>
          <a:xfrm>
            <a:off x="5257800" y="3276600"/>
            <a:ext cx="3419592" cy="1334282"/>
            <a:chOff x="5257800" y="3276600"/>
            <a:chExt cx="3419592" cy="1334282"/>
          </a:xfrm>
        </p:grpSpPr>
        <p:sp>
          <p:nvSpPr>
            <p:cNvPr id="30" name="TextBox 29"/>
            <p:cNvSpPr txBox="1"/>
            <p:nvPr/>
          </p:nvSpPr>
          <p:spPr>
            <a:xfrm>
              <a:off x="5410200" y="3304329"/>
              <a:ext cx="3267192" cy="12003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400" dirty="0" smtClean="0"/>
                <a:t>Your text here. Your text here. Your text here</a:t>
              </a:r>
              <a:r>
                <a:rPr lang="en-US" sz="2400" dirty="0"/>
                <a:t>. Your text here. Your text here.</a:t>
              </a:r>
            </a:p>
          </p:txBody>
        </p:sp>
        <p:cxnSp>
          <p:nvCxnSpPr>
            <p:cNvPr id="31" name="Straight Connector 30"/>
            <p:cNvCxnSpPr/>
            <p:nvPr/>
          </p:nvCxnSpPr>
          <p:spPr>
            <a:xfrm>
              <a:off x="5257800" y="3276600"/>
              <a:ext cx="0" cy="1334282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" name="Straight Connector 31"/>
            <p:cNvCxnSpPr/>
            <p:nvPr/>
          </p:nvCxnSpPr>
          <p:spPr>
            <a:xfrm>
              <a:off x="5257800" y="3276600"/>
              <a:ext cx="3276600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33" name="Straight Connector 32"/>
          <p:cNvCxnSpPr/>
          <p:nvPr/>
        </p:nvCxnSpPr>
        <p:spPr>
          <a:xfrm flipV="1">
            <a:off x="0" y="6235347"/>
            <a:ext cx="9144000" cy="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4" name="TextBox 33"/>
          <p:cNvSpPr txBox="1"/>
          <p:nvPr/>
        </p:nvSpPr>
        <p:spPr>
          <a:xfrm>
            <a:off x="7902054" y="6357584"/>
            <a:ext cx="101334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>
                <a:latin typeface="Calibri" pitchFamily="34" charset="0"/>
              </a:rPr>
              <a:t>LOGO</a:t>
            </a:r>
            <a:endParaRPr lang="en-US" dirty="0">
              <a:latin typeface="Calibri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50609576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4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3"/>
          <p:cNvGrpSpPr>
            <a:grpSpLocks/>
          </p:cNvGrpSpPr>
          <p:nvPr/>
        </p:nvGrpSpPr>
        <p:grpSpPr bwMode="auto">
          <a:xfrm>
            <a:off x="0" y="3429000"/>
            <a:ext cx="9144000" cy="1676400"/>
            <a:chOff x="0" y="2086"/>
            <a:chExt cx="5760" cy="1056"/>
          </a:xfrm>
        </p:grpSpPr>
        <p:sp>
          <p:nvSpPr>
            <p:cNvPr id="28" name="Rectangle 3"/>
            <p:cNvSpPr>
              <a:spLocks noChangeArrowheads="1"/>
            </p:cNvSpPr>
            <p:nvPr/>
          </p:nvSpPr>
          <p:spPr bwMode="gray">
            <a:xfrm>
              <a:off x="0" y="2325"/>
              <a:ext cx="5760" cy="817"/>
            </a:xfrm>
            <a:prstGeom prst="rect">
              <a:avLst/>
            </a:prstGeom>
            <a:gradFill rotWithShape="1">
              <a:gsLst>
                <a:gs pos="0">
                  <a:srgbClr val="DDDDDD"/>
                </a:gs>
                <a:gs pos="100000">
                  <a:srgbClr val="FFFFFF"/>
                </a:gs>
              </a:gsLst>
              <a:lin ang="5400000" scaled="1"/>
            </a:gradFill>
            <a:ln w="9525">
              <a:noFill/>
              <a:miter lim="800000"/>
              <a:headEnd/>
              <a:tailEnd/>
            </a:ln>
          </p:spPr>
          <p:txBody>
            <a:bodyPr wrap="none" lIns="90000" tIns="90000" rIns="72000" bIns="90000" anchor="ctr"/>
            <a:lstStyle/>
            <a:p>
              <a:pPr algn="ctr" eaLnBrk="0" hangingPunct="0"/>
              <a:endParaRPr lang="en-US" noProof="1">
                <a:latin typeface="Calibri" pitchFamily="34" charset="0"/>
                <a:cs typeface="Arial" charset="0"/>
              </a:endParaRPr>
            </a:p>
          </p:txBody>
        </p:sp>
        <p:sp>
          <p:nvSpPr>
            <p:cNvPr id="29" name="Rectangle 25"/>
            <p:cNvSpPr>
              <a:spLocks noChangeArrowheads="1"/>
            </p:cNvSpPr>
            <p:nvPr/>
          </p:nvSpPr>
          <p:spPr bwMode="gray">
            <a:xfrm flipV="1">
              <a:off x="0" y="2086"/>
              <a:ext cx="5760" cy="246"/>
            </a:xfrm>
            <a:prstGeom prst="rect">
              <a:avLst/>
            </a:prstGeom>
            <a:gradFill rotWithShape="1">
              <a:gsLst>
                <a:gs pos="0">
                  <a:srgbClr val="DBDBDB"/>
                </a:gs>
                <a:gs pos="100000">
                  <a:srgbClr val="FFFFFF"/>
                </a:gs>
              </a:gsLst>
              <a:lin ang="5400000" scaled="1"/>
            </a:gradFill>
            <a:ln w="9525">
              <a:noFill/>
              <a:miter lim="800000"/>
              <a:headEnd/>
              <a:tailEnd/>
            </a:ln>
          </p:spPr>
          <p:txBody>
            <a:bodyPr rot="10800000" wrap="none" lIns="90000" tIns="90000" rIns="72000" bIns="90000" anchor="ctr"/>
            <a:lstStyle/>
            <a:p>
              <a:pPr algn="ctr" eaLnBrk="0" hangingPunct="0"/>
              <a:endParaRPr lang="en-US" noProof="1">
                <a:latin typeface="Calibri" pitchFamily="34" charset="0"/>
                <a:cs typeface="Arial" charset="0"/>
              </a:endParaRPr>
            </a:p>
          </p:txBody>
        </p:sp>
      </p:grpSp>
      <p:grpSp>
        <p:nvGrpSpPr>
          <p:cNvPr id="5" name="Group 12"/>
          <p:cNvGrpSpPr/>
          <p:nvPr/>
        </p:nvGrpSpPr>
        <p:grpSpPr>
          <a:xfrm>
            <a:off x="990600" y="789403"/>
            <a:ext cx="2286000" cy="5992397"/>
            <a:chOff x="3429002" y="1600200"/>
            <a:chExt cx="1981200" cy="5193411"/>
          </a:xfrm>
        </p:grpSpPr>
        <p:sp>
          <p:nvSpPr>
            <p:cNvPr id="3" name="Right Arrow 2"/>
            <p:cNvSpPr/>
            <p:nvPr/>
          </p:nvSpPr>
          <p:spPr>
            <a:xfrm rot="16200000">
              <a:off x="2209802" y="2819400"/>
              <a:ext cx="4419600" cy="1981200"/>
            </a:xfrm>
            <a:prstGeom prst="rightArrow">
              <a:avLst>
                <a:gd name="adj1" fmla="val 77885"/>
                <a:gd name="adj2" fmla="val 71557"/>
              </a:avLst>
            </a:prstGeom>
            <a:gradFill flip="none" rotWithShape="1">
              <a:gsLst>
                <a:gs pos="0">
                  <a:schemeClr val="tx1">
                    <a:lumMod val="65000"/>
                    <a:lumOff val="35000"/>
                  </a:schemeClr>
                </a:gs>
                <a:gs pos="48000">
                  <a:schemeClr val="bg1"/>
                </a:gs>
                <a:gs pos="100000">
                  <a:schemeClr val="tx1"/>
                </a:gs>
              </a:gsLst>
              <a:lin ang="5400000" scaled="1"/>
              <a:tileRect/>
            </a:gradFill>
            <a:ln w="3175">
              <a:solidFill>
                <a:schemeClr val="bg1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 prstMaterial="dkEdge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" name="Oval 3"/>
            <p:cNvSpPr>
              <a:spLocks noChangeAspect="1"/>
            </p:cNvSpPr>
            <p:nvPr/>
          </p:nvSpPr>
          <p:spPr>
            <a:xfrm>
              <a:off x="3646934" y="5248275"/>
              <a:ext cx="1545336" cy="1545336"/>
            </a:xfrm>
            <a:prstGeom prst="ellipse">
              <a:avLst/>
            </a:prstGeom>
            <a:solidFill>
              <a:schemeClr val="bg1">
                <a:lumMod val="50000"/>
              </a:schemeClr>
            </a:solidFill>
            <a:ln w="6350">
              <a:noFill/>
            </a:ln>
            <a:effectLst/>
            <a:scene3d>
              <a:camera prst="isometricOffAxis1Top"/>
              <a:lightRig rig="threePt" dir="t"/>
            </a:scene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6" name="Group 21"/>
          <p:cNvGrpSpPr/>
          <p:nvPr/>
        </p:nvGrpSpPr>
        <p:grpSpPr>
          <a:xfrm>
            <a:off x="609600" y="4188441"/>
            <a:ext cx="7665147" cy="2590800"/>
            <a:chOff x="609600" y="4188441"/>
            <a:chExt cx="7665147" cy="2590800"/>
          </a:xfrm>
        </p:grpSpPr>
        <p:sp>
          <p:nvSpPr>
            <p:cNvPr id="12" name="Freeform 5"/>
            <p:cNvSpPr>
              <a:spLocks/>
            </p:cNvSpPr>
            <p:nvPr/>
          </p:nvSpPr>
          <p:spPr bwMode="auto">
            <a:xfrm>
              <a:off x="609600" y="4188441"/>
              <a:ext cx="3036835" cy="2590800"/>
            </a:xfrm>
            <a:custGeom>
              <a:avLst/>
              <a:gdLst/>
              <a:ahLst/>
              <a:cxnLst>
                <a:cxn ang="0">
                  <a:pos x="2350" y="802"/>
                </a:cxn>
                <a:cxn ang="0">
                  <a:pos x="2308" y="1012"/>
                </a:cxn>
                <a:cxn ang="0">
                  <a:pos x="2226" y="1204"/>
                </a:cxn>
                <a:cxn ang="0">
                  <a:pos x="2110" y="1376"/>
                </a:cxn>
                <a:cxn ang="0">
                  <a:pos x="1964" y="1522"/>
                </a:cxn>
                <a:cxn ang="0">
                  <a:pos x="1792" y="1638"/>
                </a:cxn>
                <a:cxn ang="0">
                  <a:pos x="1600" y="1720"/>
                </a:cxn>
                <a:cxn ang="0">
                  <a:pos x="1390" y="1762"/>
                </a:cxn>
                <a:cxn ang="0">
                  <a:pos x="1224" y="1766"/>
                </a:cxn>
                <a:cxn ang="0">
                  <a:pos x="1012" y="1734"/>
                </a:cxn>
                <a:cxn ang="0">
                  <a:pos x="814" y="1662"/>
                </a:cxn>
                <a:cxn ang="0">
                  <a:pos x="636" y="1554"/>
                </a:cxn>
                <a:cxn ang="0">
                  <a:pos x="484" y="1416"/>
                </a:cxn>
                <a:cxn ang="0">
                  <a:pos x="360" y="1250"/>
                </a:cxn>
                <a:cxn ang="0">
                  <a:pos x="270" y="1062"/>
                </a:cxn>
                <a:cxn ang="0">
                  <a:pos x="216" y="856"/>
                </a:cxn>
                <a:cxn ang="0">
                  <a:pos x="204" y="692"/>
                </a:cxn>
                <a:cxn ang="0">
                  <a:pos x="222" y="498"/>
                </a:cxn>
                <a:cxn ang="0">
                  <a:pos x="272" y="318"/>
                </a:cxn>
                <a:cxn ang="0">
                  <a:pos x="350" y="150"/>
                </a:cxn>
                <a:cxn ang="0">
                  <a:pos x="456" y="0"/>
                </a:cxn>
                <a:cxn ang="0">
                  <a:pos x="292" y="90"/>
                </a:cxn>
                <a:cxn ang="0">
                  <a:pos x="154" y="294"/>
                </a:cxn>
                <a:cxn ang="0">
                  <a:pos x="58" y="524"/>
                </a:cxn>
                <a:cxn ang="0">
                  <a:pos x="6" y="774"/>
                </a:cxn>
                <a:cxn ang="0">
                  <a:pos x="2" y="970"/>
                </a:cxn>
                <a:cxn ang="0">
                  <a:pos x="40" y="1224"/>
                </a:cxn>
                <a:cxn ang="0">
                  <a:pos x="126" y="1458"/>
                </a:cxn>
                <a:cxn ang="0">
                  <a:pos x="254" y="1670"/>
                </a:cxn>
                <a:cxn ang="0">
                  <a:pos x="420" y="1852"/>
                </a:cxn>
                <a:cxn ang="0">
                  <a:pos x="616" y="1998"/>
                </a:cxn>
                <a:cxn ang="0">
                  <a:pos x="840" y="2106"/>
                </a:cxn>
                <a:cxn ang="0">
                  <a:pos x="1086" y="2170"/>
                </a:cxn>
                <a:cxn ang="0">
                  <a:pos x="1280" y="2184"/>
                </a:cxn>
                <a:cxn ang="0">
                  <a:pos x="1538" y="2158"/>
                </a:cxn>
                <a:cxn ang="0">
                  <a:pos x="1778" y="2084"/>
                </a:cxn>
                <a:cxn ang="0">
                  <a:pos x="1996" y="1966"/>
                </a:cxn>
                <a:cxn ang="0">
                  <a:pos x="2186" y="1810"/>
                </a:cxn>
                <a:cxn ang="0">
                  <a:pos x="2342" y="1620"/>
                </a:cxn>
                <a:cxn ang="0">
                  <a:pos x="2460" y="1402"/>
                </a:cxn>
                <a:cxn ang="0">
                  <a:pos x="2534" y="1162"/>
                </a:cxn>
                <a:cxn ang="0">
                  <a:pos x="2560" y="904"/>
                </a:cxn>
                <a:cxn ang="0">
                  <a:pos x="2546" y="710"/>
                </a:cxn>
                <a:cxn ang="0">
                  <a:pos x="2482" y="464"/>
                </a:cxn>
                <a:cxn ang="0">
                  <a:pos x="2376" y="242"/>
                </a:cxn>
                <a:cxn ang="0">
                  <a:pos x="2228" y="44"/>
                </a:cxn>
                <a:cxn ang="0">
                  <a:pos x="2132" y="36"/>
                </a:cxn>
                <a:cxn ang="0">
                  <a:pos x="2232" y="190"/>
                </a:cxn>
                <a:cxn ang="0">
                  <a:pos x="2304" y="362"/>
                </a:cxn>
                <a:cxn ang="0">
                  <a:pos x="2346" y="546"/>
                </a:cxn>
                <a:cxn ang="0">
                  <a:pos x="2356" y="692"/>
                </a:cxn>
              </a:cxnLst>
              <a:rect l="0" t="0" r="r" b="b"/>
              <a:pathLst>
                <a:path w="2560" h="2184">
                  <a:moveTo>
                    <a:pt x="2356" y="692"/>
                  </a:moveTo>
                  <a:lnTo>
                    <a:pt x="2356" y="692"/>
                  </a:lnTo>
                  <a:lnTo>
                    <a:pt x="2354" y="748"/>
                  </a:lnTo>
                  <a:lnTo>
                    <a:pt x="2350" y="802"/>
                  </a:lnTo>
                  <a:lnTo>
                    <a:pt x="2344" y="856"/>
                  </a:lnTo>
                  <a:lnTo>
                    <a:pt x="2334" y="908"/>
                  </a:lnTo>
                  <a:lnTo>
                    <a:pt x="2322" y="960"/>
                  </a:lnTo>
                  <a:lnTo>
                    <a:pt x="2308" y="1012"/>
                  </a:lnTo>
                  <a:lnTo>
                    <a:pt x="2290" y="1062"/>
                  </a:lnTo>
                  <a:lnTo>
                    <a:pt x="2272" y="1110"/>
                  </a:lnTo>
                  <a:lnTo>
                    <a:pt x="2250" y="1158"/>
                  </a:lnTo>
                  <a:lnTo>
                    <a:pt x="2226" y="1204"/>
                  </a:lnTo>
                  <a:lnTo>
                    <a:pt x="2200" y="1250"/>
                  </a:lnTo>
                  <a:lnTo>
                    <a:pt x="2172" y="1294"/>
                  </a:lnTo>
                  <a:lnTo>
                    <a:pt x="2142" y="1336"/>
                  </a:lnTo>
                  <a:lnTo>
                    <a:pt x="2110" y="1376"/>
                  </a:lnTo>
                  <a:lnTo>
                    <a:pt x="2076" y="1416"/>
                  </a:lnTo>
                  <a:lnTo>
                    <a:pt x="2040" y="1452"/>
                  </a:lnTo>
                  <a:lnTo>
                    <a:pt x="2004" y="1488"/>
                  </a:lnTo>
                  <a:lnTo>
                    <a:pt x="1964" y="1522"/>
                  </a:lnTo>
                  <a:lnTo>
                    <a:pt x="1924" y="1554"/>
                  </a:lnTo>
                  <a:lnTo>
                    <a:pt x="1882" y="1584"/>
                  </a:lnTo>
                  <a:lnTo>
                    <a:pt x="1838" y="1612"/>
                  </a:lnTo>
                  <a:lnTo>
                    <a:pt x="1792" y="1638"/>
                  </a:lnTo>
                  <a:lnTo>
                    <a:pt x="1746" y="1662"/>
                  </a:lnTo>
                  <a:lnTo>
                    <a:pt x="1698" y="1684"/>
                  </a:lnTo>
                  <a:lnTo>
                    <a:pt x="1650" y="1702"/>
                  </a:lnTo>
                  <a:lnTo>
                    <a:pt x="1600" y="1720"/>
                  </a:lnTo>
                  <a:lnTo>
                    <a:pt x="1548" y="1734"/>
                  </a:lnTo>
                  <a:lnTo>
                    <a:pt x="1496" y="1746"/>
                  </a:lnTo>
                  <a:lnTo>
                    <a:pt x="1444" y="1756"/>
                  </a:lnTo>
                  <a:lnTo>
                    <a:pt x="1390" y="1762"/>
                  </a:lnTo>
                  <a:lnTo>
                    <a:pt x="1336" y="1766"/>
                  </a:lnTo>
                  <a:lnTo>
                    <a:pt x="1280" y="1768"/>
                  </a:lnTo>
                  <a:lnTo>
                    <a:pt x="1280" y="1768"/>
                  </a:lnTo>
                  <a:lnTo>
                    <a:pt x="1224" y="1766"/>
                  </a:lnTo>
                  <a:lnTo>
                    <a:pt x="1170" y="1762"/>
                  </a:lnTo>
                  <a:lnTo>
                    <a:pt x="1116" y="1756"/>
                  </a:lnTo>
                  <a:lnTo>
                    <a:pt x="1064" y="1746"/>
                  </a:lnTo>
                  <a:lnTo>
                    <a:pt x="1012" y="1734"/>
                  </a:lnTo>
                  <a:lnTo>
                    <a:pt x="960" y="1720"/>
                  </a:lnTo>
                  <a:lnTo>
                    <a:pt x="910" y="1702"/>
                  </a:lnTo>
                  <a:lnTo>
                    <a:pt x="862" y="1684"/>
                  </a:lnTo>
                  <a:lnTo>
                    <a:pt x="814" y="1662"/>
                  </a:lnTo>
                  <a:lnTo>
                    <a:pt x="768" y="1638"/>
                  </a:lnTo>
                  <a:lnTo>
                    <a:pt x="722" y="1612"/>
                  </a:lnTo>
                  <a:lnTo>
                    <a:pt x="678" y="1584"/>
                  </a:lnTo>
                  <a:lnTo>
                    <a:pt x="636" y="1554"/>
                  </a:lnTo>
                  <a:lnTo>
                    <a:pt x="596" y="1522"/>
                  </a:lnTo>
                  <a:lnTo>
                    <a:pt x="556" y="1488"/>
                  </a:lnTo>
                  <a:lnTo>
                    <a:pt x="520" y="1452"/>
                  </a:lnTo>
                  <a:lnTo>
                    <a:pt x="484" y="1416"/>
                  </a:lnTo>
                  <a:lnTo>
                    <a:pt x="450" y="1376"/>
                  </a:lnTo>
                  <a:lnTo>
                    <a:pt x="418" y="1336"/>
                  </a:lnTo>
                  <a:lnTo>
                    <a:pt x="388" y="1294"/>
                  </a:lnTo>
                  <a:lnTo>
                    <a:pt x="360" y="1250"/>
                  </a:lnTo>
                  <a:lnTo>
                    <a:pt x="334" y="1204"/>
                  </a:lnTo>
                  <a:lnTo>
                    <a:pt x="310" y="1158"/>
                  </a:lnTo>
                  <a:lnTo>
                    <a:pt x="288" y="1110"/>
                  </a:lnTo>
                  <a:lnTo>
                    <a:pt x="270" y="1062"/>
                  </a:lnTo>
                  <a:lnTo>
                    <a:pt x="252" y="1012"/>
                  </a:lnTo>
                  <a:lnTo>
                    <a:pt x="238" y="960"/>
                  </a:lnTo>
                  <a:lnTo>
                    <a:pt x="226" y="908"/>
                  </a:lnTo>
                  <a:lnTo>
                    <a:pt x="216" y="856"/>
                  </a:lnTo>
                  <a:lnTo>
                    <a:pt x="210" y="802"/>
                  </a:lnTo>
                  <a:lnTo>
                    <a:pt x="206" y="748"/>
                  </a:lnTo>
                  <a:lnTo>
                    <a:pt x="204" y="692"/>
                  </a:lnTo>
                  <a:lnTo>
                    <a:pt x="204" y="692"/>
                  </a:lnTo>
                  <a:lnTo>
                    <a:pt x="206" y="642"/>
                  </a:lnTo>
                  <a:lnTo>
                    <a:pt x="208" y="594"/>
                  </a:lnTo>
                  <a:lnTo>
                    <a:pt x="214" y="546"/>
                  </a:lnTo>
                  <a:lnTo>
                    <a:pt x="222" y="498"/>
                  </a:lnTo>
                  <a:lnTo>
                    <a:pt x="230" y="452"/>
                  </a:lnTo>
                  <a:lnTo>
                    <a:pt x="242" y="406"/>
                  </a:lnTo>
                  <a:lnTo>
                    <a:pt x="256" y="362"/>
                  </a:lnTo>
                  <a:lnTo>
                    <a:pt x="272" y="318"/>
                  </a:lnTo>
                  <a:lnTo>
                    <a:pt x="288" y="274"/>
                  </a:lnTo>
                  <a:lnTo>
                    <a:pt x="308" y="232"/>
                  </a:lnTo>
                  <a:lnTo>
                    <a:pt x="328" y="190"/>
                  </a:lnTo>
                  <a:lnTo>
                    <a:pt x="350" y="150"/>
                  </a:lnTo>
                  <a:lnTo>
                    <a:pt x="374" y="110"/>
                  </a:lnTo>
                  <a:lnTo>
                    <a:pt x="400" y="72"/>
                  </a:lnTo>
                  <a:lnTo>
                    <a:pt x="428" y="36"/>
                  </a:lnTo>
                  <a:lnTo>
                    <a:pt x="456" y="0"/>
                  </a:lnTo>
                  <a:lnTo>
                    <a:pt x="374" y="0"/>
                  </a:lnTo>
                  <a:lnTo>
                    <a:pt x="374" y="0"/>
                  </a:lnTo>
                  <a:lnTo>
                    <a:pt x="332" y="44"/>
                  </a:lnTo>
                  <a:lnTo>
                    <a:pt x="292" y="90"/>
                  </a:lnTo>
                  <a:lnTo>
                    <a:pt x="254" y="140"/>
                  </a:lnTo>
                  <a:lnTo>
                    <a:pt x="218" y="190"/>
                  </a:lnTo>
                  <a:lnTo>
                    <a:pt x="184" y="242"/>
                  </a:lnTo>
                  <a:lnTo>
                    <a:pt x="154" y="294"/>
                  </a:lnTo>
                  <a:lnTo>
                    <a:pt x="126" y="350"/>
                  </a:lnTo>
                  <a:lnTo>
                    <a:pt x="100" y="406"/>
                  </a:lnTo>
                  <a:lnTo>
                    <a:pt x="78" y="464"/>
                  </a:lnTo>
                  <a:lnTo>
                    <a:pt x="58" y="524"/>
                  </a:lnTo>
                  <a:lnTo>
                    <a:pt x="40" y="584"/>
                  </a:lnTo>
                  <a:lnTo>
                    <a:pt x="26" y="646"/>
                  </a:lnTo>
                  <a:lnTo>
                    <a:pt x="14" y="710"/>
                  </a:lnTo>
                  <a:lnTo>
                    <a:pt x="6" y="774"/>
                  </a:lnTo>
                  <a:lnTo>
                    <a:pt x="2" y="838"/>
                  </a:lnTo>
                  <a:lnTo>
                    <a:pt x="0" y="904"/>
                  </a:lnTo>
                  <a:lnTo>
                    <a:pt x="0" y="904"/>
                  </a:lnTo>
                  <a:lnTo>
                    <a:pt x="2" y="970"/>
                  </a:lnTo>
                  <a:lnTo>
                    <a:pt x="6" y="1034"/>
                  </a:lnTo>
                  <a:lnTo>
                    <a:pt x="14" y="1098"/>
                  </a:lnTo>
                  <a:lnTo>
                    <a:pt x="26" y="1162"/>
                  </a:lnTo>
                  <a:lnTo>
                    <a:pt x="40" y="1224"/>
                  </a:lnTo>
                  <a:lnTo>
                    <a:pt x="58" y="1284"/>
                  </a:lnTo>
                  <a:lnTo>
                    <a:pt x="78" y="1344"/>
                  </a:lnTo>
                  <a:lnTo>
                    <a:pt x="100" y="1402"/>
                  </a:lnTo>
                  <a:lnTo>
                    <a:pt x="126" y="1458"/>
                  </a:lnTo>
                  <a:lnTo>
                    <a:pt x="154" y="1514"/>
                  </a:lnTo>
                  <a:lnTo>
                    <a:pt x="186" y="1568"/>
                  </a:lnTo>
                  <a:lnTo>
                    <a:pt x="218" y="1620"/>
                  </a:lnTo>
                  <a:lnTo>
                    <a:pt x="254" y="1670"/>
                  </a:lnTo>
                  <a:lnTo>
                    <a:pt x="292" y="1718"/>
                  </a:lnTo>
                  <a:lnTo>
                    <a:pt x="332" y="1764"/>
                  </a:lnTo>
                  <a:lnTo>
                    <a:pt x="374" y="1810"/>
                  </a:lnTo>
                  <a:lnTo>
                    <a:pt x="420" y="1852"/>
                  </a:lnTo>
                  <a:lnTo>
                    <a:pt x="466" y="1892"/>
                  </a:lnTo>
                  <a:lnTo>
                    <a:pt x="514" y="1930"/>
                  </a:lnTo>
                  <a:lnTo>
                    <a:pt x="564" y="1966"/>
                  </a:lnTo>
                  <a:lnTo>
                    <a:pt x="616" y="1998"/>
                  </a:lnTo>
                  <a:lnTo>
                    <a:pt x="670" y="2030"/>
                  </a:lnTo>
                  <a:lnTo>
                    <a:pt x="726" y="2058"/>
                  </a:lnTo>
                  <a:lnTo>
                    <a:pt x="782" y="2084"/>
                  </a:lnTo>
                  <a:lnTo>
                    <a:pt x="840" y="2106"/>
                  </a:lnTo>
                  <a:lnTo>
                    <a:pt x="900" y="2126"/>
                  </a:lnTo>
                  <a:lnTo>
                    <a:pt x="960" y="2144"/>
                  </a:lnTo>
                  <a:lnTo>
                    <a:pt x="1022" y="2158"/>
                  </a:lnTo>
                  <a:lnTo>
                    <a:pt x="1086" y="2170"/>
                  </a:lnTo>
                  <a:lnTo>
                    <a:pt x="1150" y="2178"/>
                  </a:lnTo>
                  <a:lnTo>
                    <a:pt x="1214" y="2182"/>
                  </a:lnTo>
                  <a:lnTo>
                    <a:pt x="1280" y="2184"/>
                  </a:lnTo>
                  <a:lnTo>
                    <a:pt x="1280" y="2184"/>
                  </a:lnTo>
                  <a:lnTo>
                    <a:pt x="1346" y="2182"/>
                  </a:lnTo>
                  <a:lnTo>
                    <a:pt x="1410" y="2178"/>
                  </a:lnTo>
                  <a:lnTo>
                    <a:pt x="1474" y="2170"/>
                  </a:lnTo>
                  <a:lnTo>
                    <a:pt x="1538" y="2158"/>
                  </a:lnTo>
                  <a:lnTo>
                    <a:pt x="1600" y="2144"/>
                  </a:lnTo>
                  <a:lnTo>
                    <a:pt x="1660" y="2126"/>
                  </a:lnTo>
                  <a:lnTo>
                    <a:pt x="1720" y="2106"/>
                  </a:lnTo>
                  <a:lnTo>
                    <a:pt x="1778" y="2084"/>
                  </a:lnTo>
                  <a:lnTo>
                    <a:pt x="1834" y="2058"/>
                  </a:lnTo>
                  <a:lnTo>
                    <a:pt x="1890" y="2030"/>
                  </a:lnTo>
                  <a:lnTo>
                    <a:pt x="1944" y="1998"/>
                  </a:lnTo>
                  <a:lnTo>
                    <a:pt x="1996" y="1966"/>
                  </a:lnTo>
                  <a:lnTo>
                    <a:pt x="2046" y="1930"/>
                  </a:lnTo>
                  <a:lnTo>
                    <a:pt x="2094" y="1892"/>
                  </a:lnTo>
                  <a:lnTo>
                    <a:pt x="2140" y="1852"/>
                  </a:lnTo>
                  <a:lnTo>
                    <a:pt x="2186" y="1810"/>
                  </a:lnTo>
                  <a:lnTo>
                    <a:pt x="2228" y="1764"/>
                  </a:lnTo>
                  <a:lnTo>
                    <a:pt x="2268" y="1718"/>
                  </a:lnTo>
                  <a:lnTo>
                    <a:pt x="2306" y="1670"/>
                  </a:lnTo>
                  <a:lnTo>
                    <a:pt x="2342" y="1620"/>
                  </a:lnTo>
                  <a:lnTo>
                    <a:pt x="2374" y="1568"/>
                  </a:lnTo>
                  <a:lnTo>
                    <a:pt x="2406" y="1514"/>
                  </a:lnTo>
                  <a:lnTo>
                    <a:pt x="2434" y="1458"/>
                  </a:lnTo>
                  <a:lnTo>
                    <a:pt x="2460" y="1402"/>
                  </a:lnTo>
                  <a:lnTo>
                    <a:pt x="2482" y="1344"/>
                  </a:lnTo>
                  <a:lnTo>
                    <a:pt x="2502" y="1284"/>
                  </a:lnTo>
                  <a:lnTo>
                    <a:pt x="2520" y="1224"/>
                  </a:lnTo>
                  <a:lnTo>
                    <a:pt x="2534" y="1162"/>
                  </a:lnTo>
                  <a:lnTo>
                    <a:pt x="2546" y="1098"/>
                  </a:lnTo>
                  <a:lnTo>
                    <a:pt x="2554" y="1034"/>
                  </a:lnTo>
                  <a:lnTo>
                    <a:pt x="2558" y="970"/>
                  </a:lnTo>
                  <a:lnTo>
                    <a:pt x="2560" y="904"/>
                  </a:lnTo>
                  <a:lnTo>
                    <a:pt x="2560" y="904"/>
                  </a:lnTo>
                  <a:lnTo>
                    <a:pt x="2558" y="838"/>
                  </a:lnTo>
                  <a:lnTo>
                    <a:pt x="2554" y="774"/>
                  </a:lnTo>
                  <a:lnTo>
                    <a:pt x="2546" y="710"/>
                  </a:lnTo>
                  <a:lnTo>
                    <a:pt x="2534" y="646"/>
                  </a:lnTo>
                  <a:lnTo>
                    <a:pt x="2520" y="584"/>
                  </a:lnTo>
                  <a:lnTo>
                    <a:pt x="2502" y="524"/>
                  </a:lnTo>
                  <a:lnTo>
                    <a:pt x="2482" y="464"/>
                  </a:lnTo>
                  <a:lnTo>
                    <a:pt x="2460" y="406"/>
                  </a:lnTo>
                  <a:lnTo>
                    <a:pt x="2434" y="350"/>
                  </a:lnTo>
                  <a:lnTo>
                    <a:pt x="2406" y="294"/>
                  </a:lnTo>
                  <a:lnTo>
                    <a:pt x="2376" y="242"/>
                  </a:lnTo>
                  <a:lnTo>
                    <a:pt x="2342" y="190"/>
                  </a:lnTo>
                  <a:lnTo>
                    <a:pt x="2306" y="140"/>
                  </a:lnTo>
                  <a:lnTo>
                    <a:pt x="2268" y="90"/>
                  </a:lnTo>
                  <a:lnTo>
                    <a:pt x="2228" y="44"/>
                  </a:lnTo>
                  <a:lnTo>
                    <a:pt x="2186" y="0"/>
                  </a:lnTo>
                  <a:lnTo>
                    <a:pt x="2104" y="0"/>
                  </a:lnTo>
                  <a:lnTo>
                    <a:pt x="2104" y="0"/>
                  </a:lnTo>
                  <a:lnTo>
                    <a:pt x="2132" y="36"/>
                  </a:lnTo>
                  <a:lnTo>
                    <a:pt x="2160" y="72"/>
                  </a:lnTo>
                  <a:lnTo>
                    <a:pt x="2186" y="110"/>
                  </a:lnTo>
                  <a:lnTo>
                    <a:pt x="2210" y="150"/>
                  </a:lnTo>
                  <a:lnTo>
                    <a:pt x="2232" y="190"/>
                  </a:lnTo>
                  <a:lnTo>
                    <a:pt x="2252" y="232"/>
                  </a:lnTo>
                  <a:lnTo>
                    <a:pt x="2272" y="274"/>
                  </a:lnTo>
                  <a:lnTo>
                    <a:pt x="2288" y="318"/>
                  </a:lnTo>
                  <a:lnTo>
                    <a:pt x="2304" y="362"/>
                  </a:lnTo>
                  <a:lnTo>
                    <a:pt x="2318" y="406"/>
                  </a:lnTo>
                  <a:lnTo>
                    <a:pt x="2330" y="452"/>
                  </a:lnTo>
                  <a:lnTo>
                    <a:pt x="2338" y="498"/>
                  </a:lnTo>
                  <a:lnTo>
                    <a:pt x="2346" y="546"/>
                  </a:lnTo>
                  <a:lnTo>
                    <a:pt x="2352" y="594"/>
                  </a:lnTo>
                  <a:lnTo>
                    <a:pt x="2354" y="642"/>
                  </a:lnTo>
                  <a:lnTo>
                    <a:pt x="2356" y="692"/>
                  </a:lnTo>
                  <a:lnTo>
                    <a:pt x="2356" y="692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8">
              <a:noFill/>
              <a:prstDash val="solid"/>
              <a:round/>
              <a:headEnd/>
              <a:tailEnd/>
            </a:ln>
            <a:scene3d>
              <a:camera prst="perspectiveRelaxed">
                <a:rot lat="16773598" lon="0" rev="0"/>
              </a:camera>
              <a:lightRig rig="threePt" dir="t"/>
            </a:scene3d>
            <a:sp3d extrusionH="254000" prstMaterial="softEdge">
              <a:extrusionClr>
                <a:schemeClr val="accent5">
                  <a:lumMod val="50000"/>
                </a:schemeClr>
              </a:extrusionClr>
            </a:sp3d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cxnSp>
          <p:nvCxnSpPr>
            <p:cNvPr id="14" name="Straight Connector 13"/>
            <p:cNvCxnSpPr/>
            <p:nvPr/>
          </p:nvCxnSpPr>
          <p:spPr>
            <a:xfrm>
              <a:off x="3600450" y="5562600"/>
              <a:ext cx="4572000" cy="1588"/>
            </a:xfrm>
            <a:prstGeom prst="line">
              <a:avLst/>
            </a:prstGeom>
            <a:ln>
              <a:solidFill>
                <a:schemeClr val="tx1">
                  <a:lumMod val="65000"/>
                  <a:lumOff val="3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8" name="TextBox 17"/>
            <p:cNvSpPr txBox="1"/>
            <p:nvPr/>
          </p:nvSpPr>
          <p:spPr>
            <a:xfrm>
              <a:off x="4191000" y="5181600"/>
              <a:ext cx="4083747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400" b="1" dirty="0" smtClean="0"/>
                <a:t>Level 1:</a:t>
              </a:r>
              <a:r>
                <a:rPr lang="en-US" sz="2400" dirty="0" smtClean="0"/>
                <a:t> Your text here. Your text here</a:t>
              </a:r>
              <a:endParaRPr lang="en-US" sz="2400" dirty="0"/>
            </a:p>
          </p:txBody>
        </p:sp>
      </p:grpSp>
      <p:grpSp>
        <p:nvGrpSpPr>
          <p:cNvPr id="7" name="Group 22"/>
          <p:cNvGrpSpPr/>
          <p:nvPr/>
        </p:nvGrpSpPr>
        <p:grpSpPr>
          <a:xfrm>
            <a:off x="619125" y="3299441"/>
            <a:ext cx="7655622" cy="2590800"/>
            <a:chOff x="619125" y="3299441"/>
            <a:chExt cx="7655622" cy="2590800"/>
          </a:xfrm>
        </p:grpSpPr>
        <p:sp>
          <p:nvSpPr>
            <p:cNvPr id="11" name="Freeform 5"/>
            <p:cNvSpPr>
              <a:spLocks/>
            </p:cNvSpPr>
            <p:nvPr/>
          </p:nvSpPr>
          <p:spPr bwMode="auto">
            <a:xfrm>
              <a:off x="619125" y="3299441"/>
              <a:ext cx="3036835" cy="2590800"/>
            </a:xfrm>
            <a:custGeom>
              <a:avLst/>
              <a:gdLst/>
              <a:ahLst/>
              <a:cxnLst>
                <a:cxn ang="0">
                  <a:pos x="2350" y="802"/>
                </a:cxn>
                <a:cxn ang="0">
                  <a:pos x="2308" y="1012"/>
                </a:cxn>
                <a:cxn ang="0">
                  <a:pos x="2226" y="1204"/>
                </a:cxn>
                <a:cxn ang="0">
                  <a:pos x="2110" y="1376"/>
                </a:cxn>
                <a:cxn ang="0">
                  <a:pos x="1964" y="1522"/>
                </a:cxn>
                <a:cxn ang="0">
                  <a:pos x="1792" y="1638"/>
                </a:cxn>
                <a:cxn ang="0">
                  <a:pos x="1600" y="1720"/>
                </a:cxn>
                <a:cxn ang="0">
                  <a:pos x="1390" y="1762"/>
                </a:cxn>
                <a:cxn ang="0">
                  <a:pos x="1224" y="1766"/>
                </a:cxn>
                <a:cxn ang="0">
                  <a:pos x="1012" y="1734"/>
                </a:cxn>
                <a:cxn ang="0">
                  <a:pos x="814" y="1662"/>
                </a:cxn>
                <a:cxn ang="0">
                  <a:pos x="636" y="1554"/>
                </a:cxn>
                <a:cxn ang="0">
                  <a:pos x="484" y="1416"/>
                </a:cxn>
                <a:cxn ang="0">
                  <a:pos x="360" y="1250"/>
                </a:cxn>
                <a:cxn ang="0">
                  <a:pos x="270" y="1062"/>
                </a:cxn>
                <a:cxn ang="0">
                  <a:pos x="216" y="856"/>
                </a:cxn>
                <a:cxn ang="0">
                  <a:pos x="204" y="692"/>
                </a:cxn>
                <a:cxn ang="0">
                  <a:pos x="222" y="498"/>
                </a:cxn>
                <a:cxn ang="0">
                  <a:pos x="272" y="318"/>
                </a:cxn>
                <a:cxn ang="0">
                  <a:pos x="350" y="150"/>
                </a:cxn>
                <a:cxn ang="0">
                  <a:pos x="456" y="0"/>
                </a:cxn>
                <a:cxn ang="0">
                  <a:pos x="292" y="90"/>
                </a:cxn>
                <a:cxn ang="0">
                  <a:pos x="154" y="294"/>
                </a:cxn>
                <a:cxn ang="0">
                  <a:pos x="58" y="524"/>
                </a:cxn>
                <a:cxn ang="0">
                  <a:pos x="6" y="774"/>
                </a:cxn>
                <a:cxn ang="0">
                  <a:pos x="2" y="970"/>
                </a:cxn>
                <a:cxn ang="0">
                  <a:pos x="40" y="1224"/>
                </a:cxn>
                <a:cxn ang="0">
                  <a:pos x="126" y="1458"/>
                </a:cxn>
                <a:cxn ang="0">
                  <a:pos x="254" y="1670"/>
                </a:cxn>
                <a:cxn ang="0">
                  <a:pos x="420" y="1852"/>
                </a:cxn>
                <a:cxn ang="0">
                  <a:pos x="616" y="1998"/>
                </a:cxn>
                <a:cxn ang="0">
                  <a:pos x="840" y="2106"/>
                </a:cxn>
                <a:cxn ang="0">
                  <a:pos x="1086" y="2170"/>
                </a:cxn>
                <a:cxn ang="0">
                  <a:pos x="1280" y="2184"/>
                </a:cxn>
                <a:cxn ang="0">
                  <a:pos x="1538" y="2158"/>
                </a:cxn>
                <a:cxn ang="0">
                  <a:pos x="1778" y="2084"/>
                </a:cxn>
                <a:cxn ang="0">
                  <a:pos x="1996" y="1966"/>
                </a:cxn>
                <a:cxn ang="0">
                  <a:pos x="2186" y="1810"/>
                </a:cxn>
                <a:cxn ang="0">
                  <a:pos x="2342" y="1620"/>
                </a:cxn>
                <a:cxn ang="0">
                  <a:pos x="2460" y="1402"/>
                </a:cxn>
                <a:cxn ang="0">
                  <a:pos x="2534" y="1162"/>
                </a:cxn>
                <a:cxn ang="0">
                  <a:pos x="2560" y="904"/>
                </a:cxn>
                <a:cxn ang="0">
                  <a:pos x="2546" y="710"/>
                </a:cxn>
                <a:cxn ang="0">
                  <a:pos x="2482" y="464"/>
                </a:cxn>
                <a:cxn ang="0">
                  <a:pos x="2376" y="242"/>
                </a:cxn>
                <a:cxn ang="0">
                  <a:pos x="2228" y="44"/>
                </a:cxn>
                <a:cxn ang="0">
                  <a:pos x="2132" y="36"/>
                </a:cxn>
                <a:cxn ang="0">
                  <a:pos x="2232" y="190"/>
                </a:cxn>
                <a:cxn ang="0">
                  <a:pos x="2304" y="362"/>
                </a:cxn>
                <a:cxn ang="0">
                  <a:pos x="2346" y="546"/>
                </a:cxn>
                <a:cxn ang="0">
                  <a:pos x="2356" y="692"/>
                </a:cxn>
              </a:cxnLst>
              <a:rect l="0" t="0" r="r" b="b"/>
              <a:pathLst>
                <a:path w="2560" h="2184">
                  <a:moveTo>
                    <a:pt x="2356" y="692"/>
                  </a:moveTo>
                  <a:lnTo>
                    <a:pt x="2356" y="692"/>
                  </a:lnTo>
                  <a:lnTo>
                    <a:pt x="2354" y="748"/>
                  </a:lnTo>
                  <a:lnTo>
                    <a:pt x="2350" y="802"/>
                  </a:lnTo>
                  <a:lnTo>
                    <a:pt x="2344" y="856"/>
                  </a:lnTo>
                  <a:lnTo>
                    <a:pt x="2334" y="908"/>
                  </a:lnTo>
                  <a:lnTo>
                    <a:pt x="2322" y="960"/>
                  </a:lnTo>
                  <a:lnTo>
                    <a:pt x="2308" y="1012"/>
                  </a:lnTo>
                  <a:lnTo>
                    <a:pt x="2290" y="1062"/>
                  </a:lnTo>
                  <a:lnTo>
                    <a:pt x="2272" y="1110"/>
                  </a:lnTo>
                  <a:lnTo>
                    <a:pt x="2250" y="1158"/>
                  </a:lnTo>
                  <a:lnTo>
                    <a:pt x="2226" y="1204"/>
                  </a:lnTo>
                  <a:lnTo>
                    <a:pt x="2200" y="1250"/>
                  </a:lnTo>
                  <a:lnTo>
                    <a:pt x="2172" y="1294"/>
                  </a:lnTo>
                  <a:lnTo>
                    <a:pt x="2142" y="1336"/>
                  </a:lnTo>
                  <a:lnTo>
                    <a:pt x="2110" y="1376"/>
                  </a:lnTo>
                  <a:lnTo>
                    <a:pt x="2076" y="1416"/>
                  </a:lnTo>
                  <a:lnTo>
                    <a:pt x="2040" y="1452"/>
                  </a:lnTo>
                  <a:lnTo>
                    <a:pt x="2004" y="1488"/>
                  </a:lnTo>
                  <a:lnTo>
                    <a:pt x="1964" y="1522"/>
                  </a:lnTo>
                  <a:lnTo>
                    <a:pt x="1924" y="1554"/>
                  </a:lnTo>
                  <a:lnTo>
                    <a:pt x="1882" y="1584"/>
                  </a:lnTo>
                  <a:lnTo>
                    <a:pt x="1838" y="1612"/>
                  </a:lnTo>
                  <a:lnTo>
                    <a:pt x="1792" y="1638"/>
                  </a:lnTo>
                  <a:lnTo>
                    <a:pt x="1746" y="1662"/>
                  </a:lnTo>
                  <a:lnTo>
                    <a:pt x="1698" y="1684"/>
                  </a:lnTo>
                  <a:lnTo>
                    <a:pt x="1650" y="1702"/>
                  </a:lnTo>
                  <a:lnTo>
                    <a:pt x="1600" y="1720"/>
                  </a:lnTo>
                  <a:lnTo>
                    <a:pt x="1548" y="1734"/>
                  </a:lnTo>
                  <a:lnTo>
                    <a:pt x="1496" y="1746"/>
                  </a:lnTo>
                  <a:lnTo>
                    <a:pt x="1444" y="1756"/>
                  </a:lnTo>
                  <a:lnTo>
                    <a:pt x="1390" y="1762"/>
                  </a:lnTo>
                  <a:lnTo>
                    <a:pt x="1336" y="1766"/>
                  </a:lnTo>
                  <a:lnTo>
                    <a:pt x="1280" y="1768"/>
                  </a:lnTo>
                  <a:lnTo>
                    <a:pt x="1280" y="1768"/>
                  </a:lnTo>
                  <a:lnTo>
                    <a:pt x="1224" y="1766"/>
                  </a:lnTo>
                  <a:lnTo>
                    <a:pt x="1170" y="1762"/>
                  </a:lnTo>
                  <a:lnTo>
                    <a:pt x="1116" y="1756"/>
                  </a:lnTo>
                  <a:lnTo>
                    <a:pt x="1064" y="1746"/>
                  </a:lnTo>
                  <a:lnTo>
                    <a:pt x="1012" y="1734"/>
                  </a:lnTo>
                  <a:lnTo>
                    <a:pt x="960" y="1720"/>
                  </a:lnTo>
                  <a:lnTo>
                    <a:pt x="910" y="1702"/>
                  </a:lnTo>
                  <a:lnTo>
                    <a:pt x="862" y="1684"/>
                  </a:lnTo>
                  <a:lnTo>
                    <a:pt x="814" y="1662"/>
                  </a:lnTo>
                  <a:lnTo>
                    <a:pt x="768" y="1638"/>
                  </a:lnTo>
                  <a:lnTo>
                    <a:pt x="722" y="1612"/>
                  </a:lnTo>
                  <a:lnTo>
                    <a:pt x="678" y="1584"/>
                  </a:lnTo>
                  <a:lnTo>
                    <a:pt x="636" y="1554"/>
                  </a:lnTo>
                  <a:lnTo>
                    <a:pt x="596" y="1522"/>
                  </a:lnTo>
                  <a:lnTo>
                    <a:pt x="556" y="1488"/>
                  </a:lnTo>
                  <a:lnTo>
                    <a:pt x="520" y="1452"/>
                  </a:lnTo>
                  <a:lnTo>
                    <a:pt x="484" y="1416"/>
                  </a:lnTo>
                  <a:lnTo>
                    <a:pt x="450" y="1376"/>
                  </a:lnTo>
                  <a:lnTo>
                    <a:pt x="418" y="1336"/>
                  </a:lnTo>
                  <a:lnTo>
                    <a:pt x="388" y="1294"/>
                  </a:lnTo>
                  <a:lnTo>
                    <a:pt x="360" y="1250"/>
                  </a:lnTo>
                  <a:lnTo>
                    <a:pt x="334" y="1204"/>
                  </a:lnTo>
                  <a:lnTo>
                    <a:pt x="310" y="1158"/>
                  </a:lnTo>
                  <a:lnTo>
                    <a:pt x="288" y="1110"/>
                  </a:lnTo>
                  <a:lnTo>
                    <a:pt x="270" y="1062"/>
                  </a:lnTo>
                  <a:lnTo>
                    <a:pt x="252" y="1012"/>
                  </a:lnTo>
                  <a:lnTo>
                    <a:pt x="238" y="960"/>
                  </a:lnTo>
                  <a:lnTo>
                    <a:pt x="226" y="908"/>
                  </a:lnTo>
                  <a:lnTo>
                    <a:pt x="216" y="856"/>
                  </a:lnTo>
                  <a:lnTo>
                    <a:pt x="210" y="802"/>
                  </a:lnTo>
                  <a:lnTo>
                    <a:pt x="206" y="748"/>
                  </a:lnTo>
                  <a:lnTo>
                    <a:pt x="204" y="692"/>
                  </a:lnTo>
                  <a:lnTo>
                    <a:pt x="204" y="692"/>
                  </a:lnTo>
                  <a:lnTo>
                    <a:pt x="206" y="642"/>
                  </a:lnTo>
                  <a:lnTo>
                    <a:pt x="208" y="594"/>
                  </a:lnTo>
                  <a:lnTo>
                    <a:pt x="214" y="546"/>
                  </a:lnTo>
                  <a:lnTo>
                    <a:pt x="222" y="498"/>
                  </a:lnTo>
                  <a:lnTo>
                    <a:pt x="230" y="452"/>
                  </a:lnTo>
                  <a:lnTo>
                    <a:pt x="242" y="406"/>
                  </a:lnTo>
                  <a:lnTo>
                    <a:pt x="256" y="362"/>
                  </a:lnTo>
                  <a:lnTo>
                    <a:pt x="272" y="318"/>
                  </a:lnTo>
                  <a:lnTo>
                    <a:pt x="288" y="274"/>
                  </a:lnTo>
                  <a:lnTo>
                    <a:pt x="308" y="232"/>
                  </a:lnTo>
                  <a:lnTo>
                    <a:pt x="328" y="190"/>
                  </a:lnTo>
                  <a:lnTo>
                    <a:pt x="350" y="150"/>
                  </a:lnTo>
                  <a:lnTo>
                    <a:pt x="374" y="110"/>
                  </a:lnTo>
                  <a:lnTo>
                    <a:pt x="400" y="72"/>
                  </a:lnTo>
                  <a:lnTo>
                    <a:pt x="428" y="36"/>
                  </a:lnTo>
                  <a:lnTo>
                    <a:pt x="456" y="0"/>
                  </a:lnTo>
                  <a:lnTo>
                    <a:pt x="374" y="0"/>
                  </a:lnTo>
                  <a:lnTo>
                    <a:pt x="374" y="0"/>
                  </a:lnTo>
                  <a:lnTo>
                    <a:pt x="332" y="44"/>
                  </a:lnTo>
                  <a:lnTo>
                    <a:pt x="292" y="90"/>
                  </a:lnTo>
                  <a:lnTo>
                    <a:pt x="254" y="140"/>
                  </a:lnTo>
                  <a:lnTo>
                    <a:pt x="218" y="190"/>
                  </a:lnTo>
                  <a:lnTo>
                    <a:pt x="184" y="242"/>
                  </a:lnTo>
                  <a:lnTo>
                    <a:pt x="154" y="294"/>
                  </a:lnTo>
                  <a:lnTo>
                    <a:pt x="126" y="350"/>
                  </a:lnTo>
                  <a:lnTo>
                    <a:pt x="100" y="406"/>
                  </a:lnTo>
                  <a:lnTo>
                    <a:pt x="78" y="464"/>
                  </a:lnTo>
                  <a:lnTo>
                    <a:pt x="58" y="524"/>
                  </a:lnTo>
                  <a:lnTo>
                    <a:pt x="40" y="584"/>
                  </a:lnTo>
                  <a:lnTo>
                    <a:pt x="26" y="646"/>
                  </a:lnTo>
                  <a:lnTo>
                    <a:pt x="14" y="710"/>
                  </a:lnTo>
                  <a:lnTo>
                    <a:pt x="6" y="774"/>
                  </a:lnTo>
                  <a:lnTo>
                    <a:pt x="2" y="838"/>
                  </a:lnTo>
                  <a:lnTo>
                    <a:pt x="0" y="904"/>
                  </a:lnTo>
                  <a:lnTo>
                    <a:pt x="0" y="904"/>
                  </a:lnTo>
                  <a:lnTo>
                    <a:pt x="2" y="970"/>
                  </a:lnTo>
                  <a:lnTo>
                    <a:pt x="6" y="1034"/>
                  </a:lnTo>
                  <a:lnTo>
                    <a:pt x="14" y="1098"/>
                  </a:lnTo>
                  <a:lnTo>
                    <a:pt x="26" y="1162"/>
                  </a:lnTo>
                  <a:lnTo>
                    <a:pt x="40" y="1224"/>
                  </a:lnTo>
                  <a:lnTo>
                    <a:pt x="58" y="1284"/>
                  </a:lnTo>
                  <a:lnTo>
                    <a:pt x="78" y="1344"/>
                  </a:lnTo>
                  <a:lnTo>
                    <a:pt x="100" y="1402"/>
                  </a:lnTo>
                  <a:lnTo>
                    <a:pt x="126" y="1458"/>
                  </a:lnTo>
                  <a:lnTo>
                    <a:pt x="154" y="1514"/>
                  </a:lnTo>
                  <a:lnTo>
                    <a:pt x="186" y="1568"/>
                  </a:lnTo>
                  <a:lnTo>
                    <a:pt x="218" y="1620"/>
                  </a:lnTo>
                  <a:lnTo>
                    <a:pt x="254" y="1670"/>
                  </a:lnTo>
                  <a:lnTo>
                    <a:pt x="292" y="1718"/>
                  </a:lnTo>
                  <a:lnTo>
                    <a:pt x="332" y="1764"/>
                  </a:lnTo>
                  <a:lnTo>
                    <a:pt x="374" y="1810"/>
                  </a:lnTo>
                  <a:lnTo>
                    <a:pt x="420" y="1852"/>
                  </a:lnTo>
                  <a:lnTo>
                    <a:pt x="466" y="1892"/>
                  </a:lnTo>
                  <a:lnTo>
                    <a:pt x="514" y="1930"/>
                  </a:lnTo>
                  <a:lnTo>
                    <a:pt x="564" y="1966"/>
                  </a:lnTo>
                  <a:lnTo>
                    <a:pt x="616" y="1998"/>
                  </a:lnTo>
                  <a:lnTo>
                    <a:pt x="670" y="2030"/>
                  </a:lnTo>
                  <a:lnTo>
                    <a:pt x="726" y="2058"/>
                  </a:lnTo>
                  <a:lnTo>
                    <a:pt x="782" y="2084"/>
                  </a:lnTo>
                  <a:lnTo>
                    <a:pt x="840" y="2106"/>
                  </a:lnTo>
                  <a:lnTo>
                    <a:pt x="900" y="2126"/>
                  </a:lnTo>
                  <a:lnTo>
                    <a:pt x="960" y="2144"/>
                  </a:lnTo>
                  <a:lnTo>
                    <a:pt x="1022" y="2158"/>
                  </a:lnTo>
                  <a:lnTo>
                    <a:pt x="1086" y="2170"/>
                  </a:lnTo>
                  <a:lnTo>
                    <a:pt x="1150" y="2178"/>
                  </a:lnTo>
                  <a:lnTo>
                    <a:pt x="1214" y="2182"/>
                  </a:lnTo>
                  <a:lnTo>
                    <a:pt x="1280" y="2184"/>
                  </a:lnTo>
                  <a:lnTo>
                    <a:pt x="1280" y="2184"/>
                  </a:lnTo>
                  <a:lnTo>
                    <a:pt x="1346" y="2182"/>
                  </a:lnTo>
                  <a:lnTo>
                    <a:pt x="1410" y="2178"/>
                  </a:lnTo>
                  <a:lnTo>
                    <a:pt x="1474" y="2170"/>
                  </a:lnTo>
                  <a:lnTo>
                    <a:pt x="1538" y="2158"/>
                  </a:lnTo>
                  <a:lnTo>
                    <a:pt x="1600" y="2144"/>
                  </a:lnTo>
                  <a:lnTo>
                    <a:pt x="1660" y="2126"/>
                  </a:lnTo>
                  <a:lnTo>
                    <a:pt x="1720" y="2106"/>
                  </a:lnTo>
                  <a:lnTo>
                    <a:pt x="1778" y="2084"/>
                  </a:lnTo>
                  <a:lnTo>
                    <a:pt x="1834" y="2058"/>
                  </a:lnTo>
                  <a:lnTo>
                    <a:pt x="1890" y="2030"/>
                  </a:lnTo>
                  <a:lnTo>
                    <a:pt x="1944" y="1998"/>
                  </a:lnTo>
                  <a:lnTo>
                    <a:pt x="1996" y="1966"/>
                  </a:lnTo>
                  <a:lnTo>
                    <a:pt x="2046" y="1930"/>
                  </a:lnTo>
                  <a:lnTo>
                    <a:pt x="2094" y="1892"/>
                  </a:lnTo>
                  <a:lnTo>
                    <a:pt x="2140" y="1852"/>
                  </a:lnTo>
                  <a:lnTo>
                    <a:pt x="2186" y="1810"/>
                  </a:lnTo>
                  <a:lnTo>
                    <a:pt x="2228" y="1764"/>
                  </a:lnTo>
                  <a:lnTo>
                    <a:pt x="2268" y="1718"/>
                  </a:lnTo>
                  <a:lnTo>
                    <a:pt x="2306" y="1670"/>
                  </a:lnTo>
                  <a:lnTo>
                    <a:pt x="2342" y="1620"/>
                  </a:lnTo>
                  <a:lnTo>
                    <a:pt x="2374" y="1568"/>
                  </a:lnTo>
                  <a:lnTo>
                    <a:pt x="2406" y="1514"/>
                  </a:lnTo>
                  <a:lnTo>
                    <a:pt x="2434" y="1458"/>
                  </a:lnTo>
                  <a:lnTo>
                    <a:pt x="2460" y="1402"/>
                  </a:lnTo>
                  <a:lnTo>
                    <a:pt x="2482" y="1344"/>
                  </a:lnTo>
                  <a:lnTo>
                    <a:pt x="2502" y="1284"/>
                  </a:lnTo>
                  <a:lnTo>
                    <a:pt x="2520" y="1224"/>
                  </a:lnTo>
                  <a:lnTo>
                    <a:pt x="2534" y="1162"/>
                  </a:lnTo>
                  <a:lnTo>
                    <a:pt x="2546" y="1098"/>
                  </a:lnTo>
                  <a:lnTo>
                    <a:pt x="2554" y="1034"/>
                  </a:lnTo>
                  <a:lnTo>
                    <a:pt x="2558" y="970"/>
                  </a:lnTo>
                  <a:lnTo>
                    <a:pt x="2560" y="904"/>
                  </a:lnTo>
                  <a:lnTo>
                    <a:pt x="2560" y="904"/>
                  </a:lnTo>
                  <a:lnTo>
                    <a:pt x="2558" y="838"/>
                  </a:lnTo>
                  <a:lnTo>
                    <a:pt x="2554" y="774"/>
                  </a:lnTo>
                  <a:lnTo>
                    <a:pt x="2546" y="710"/>
                  </a:lnTo>
                  <a:lnTo>
                    <a:pt x="2534" y="646"/>
                  </a:lnTo>
                  <a:lnTo>
                    <a:pt x="2520" y="584"/>
                  </a:lnTo>
                  <a:lnTo>
                    <a:pt x="2502" y="524"/>
                  </a:lnTo>
                  <a:lnTo>
                    <a:pt x="2482" y="464"/>
                  </a:lnTo>
                  <a:lnTo>
                    <a:pt x="2460" y="406"/>
                  </a:lnTo>
                  <a:lnTo>
                    <a:pt x="2434" y="350"/>
                  </a:lnTo>
                  <a:lnTo>
                    <a:pt x="2406" y="294"/>
                  </a:lnTo>
                  <a:lnTo>
                    <a:pt x="2376" y="242"/>
                  </a:lnTo>
                  <a:lnTo>
                    <a:pt x="2342" y="190"/>
                  </a:lnTo>
                  <a:lnTo>
                    <a:pt x="2306" y="140"/>
                  </a:lnTo>
                  <a:lnTo>
                    <a:pt x="2268" y="90"/>
                  </a:lnTo>
                  <a:lnTo>
                    <a:pt x="2228" y="44"/>
                  </a:lnTo>
                  <a:lnTo>
                    <a:pt x="2186" y="0"/>
                  </a:lnTo>
                  <a:lnTo>
                    <a:pt x="2104" y="0"/>
                  </a:lnTo>
                  <a:lnTo>
                    <a:pt x="2104" y="0"/>
                  </a:lnTo>
                  <a:lnTo>
                    <a:pt x="2132" y="36"/>
                  </a:lnTo>
                  <a:lnTo>
                    <a:pt x="2160" y="72"/>
                  </a:lnTo>
                  <a:lnTo>
                    <a:pt x="2186" y="110"/>
                  </a:lnTo>
                  <a:lnTo>
                    <a:pt x="2210" y="150"/>
                  </a:lnTo>
                  <a:lnTo>
                    <a:pt x="2232" y="190"/>
                  </a:lnTo>
                  <a:lnTo>
                    <a:pt x="2252" y="232"/>
                  </a:lnTo>
                  <a:lnTo>
                    <a:pt x="2272" y="274"/>
                  </a:lnTo>
                  <a:lnTo>
                    <a:pt x="2288" y="318"/>
                  </a:lnTo>
                  <a:lnTo>
                    <a:pt x="2304" y="362"/>
                  </a:lnTo>
                  <a:lnTo>
                    <a:pt x="2318" y="406"/>
                  </a:lnTo>
                  <a:lnTo>
                    <a:pt x="2330" y="452"/>
                  </a:lnTo>
                  <a:lnTo>
                    <a:pt x="2338" y="498"/>
                  </a:lnTo>
                  <a:lnTo>
                    <a:pt x="2346" y="546"/>
                  </a:lnTo>
                  <a:lnTo>
                    <a:pt x="2352" y="594"/>
                  </a:lnTo>
                  <a:lnTo>
                    <a:pt x="2354" y="642"/>
                  </a:lnTo>
                  <a:lnTo>
                    <a:pt x="2356" y="692"/>
                  </a:lnTo>
                  <a:lnTo>
                    <a:pt x="2356" y="692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8">
              <a:noFill/>
              <a:prstDash val="solid"/>
              <a:round/>
              <a:headEnd/>
              <a:tailEnd/>
            </a:ln>
            <a:scene3d>
              <a:camera prst="perspectiveRelaxed">
                <a:rot lat="16773598" lon="0" rev="0"/>
              </a:camera>
              <a:lightRig rig="threePt" dir="t"/>
            </a:scene3d>
            <a:sp3d extrusionH="254000" prstMaterial="softEdge">
              <a:extrusionClr>
                <a:schemeClr val="accent1">
                  <a:lumMod val="50000"/>
                </a:schemeClr>
              </a:extrusionClr>
            </a:sp3d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cxnSp>
          <p:nvCxnSpPr>
            <p:cNvPr id="15" name="Straight Connector 14"/>
            <p:cNvCxnSpPr/>
            <p:nvPr/>
          </p:nvCxnSpPr>
          <p:spPr>
            <a:xfrm>
              <a:off x="3600450" y="4724400"/>
              <a:ext cx="4572000" cy="1588"/>
            </a:xfrm>
            <a:prstGeom prst="line">
              <a:avLst/>
            </a:prstGeom>
            <a:ln>
              <a:solidFill>
                <a:schemeClr val="tx1">
                  <a:lumMod val="65000"/>
                  <a:lumOff val="3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9" name="TextBox 18"/>
            <p:cNvSpPr txBox="1"/>
            <p:nvPr/>
          </p:nvSpPr>
          <p:spPr>
            <a:xfrm>
              <a:off x="4191000" y="4343400"/>
              <a:ext cx="4083747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400" b="1" dirty="0" smtClean="0"/>
                <a:t>Level 2: </a:t>
              </a:r>
              <a:r>
                <a:rPr lang="en-US" sz="2400" dirty="0" smtClean="0"/>
                <a:t>Your text here. Your text here</a:t>
              </a:r>
              <a:endParaRPr lang="en-US" sz="2400" dirty="0"/>
            </a:p>
          </p:txBody>
        </p:sp>
      </p:grpSp>
      <p:grpSp>
        <p:nvGrpSpPr>
          <p:cNvPr id="8" name="Group 23"/>
          <p:cNvGrpSpPr/>
          <p:nvPr/>
        </p:nvGrpSpPr>
        <p:grpSpPr>
          <a:xfrm>
            <a:off x="616403" y="2410441"/>
            <a:ext cx="7658344" cy="2590800"/>
            <a:chOff x="616403" y="2410441"/>
            <a:chExt cx="7658344" cy="2590800"/>
          </a:xfrm>
        </p:grpSpPr>
        <p:sp>
          <p:nvSpPr>
            <p:cNvPr id="10" name="Freeform 5"/>
            <p:cNvSpPr>
              <a:spLocks/>
            </p:cNvSpPr>
            <p:nvPr/>
          </p:nvSpPr>
          <p:spPr bwMode="auto">
            <a:xfrm>
              <a:off x="616403" y="2410441"/>
              <a:ext cx="3036835" cy="2590800"/>
            </a:xfrm>
            <a:custGeom>
              <a:avLst/>
              <a:gdLst/>
              <a:ahLst/>
              <a:cxnLst>
                <a:cxn ang="0">
                  <a:pos x="2350" y="802"/>
                </a:cxn>
                <a:cxn ang="0">
                  <a:pos x="2308" y="1012"/>
                </a:cxn>
                <a:cxn ang="0">
                  <a:pos x="2226" y="1204"/>
                </a:cxn>
                <a:cxn ang="0">
                  <a:pos x="2110" y="1376"/>
                </a:cxn>
                <a:cxn ang="0">
                  <a:pos x="1964" y="1522"/>
                </a:cxn>
                <a:cxn ang="0">
                  <a:pos x="1792" y="1638"/>
                </a:cxn>
                <a:cxn ang="0">
                  <a:pos x="1600" y="1720"/>
                </a:cxn>
                <a:cxn ang="0">
                  <a:pos x="1390" y="1762"/>
                </a:cxn>
                <a:cxn ang="0">
                  <a:pos x="1224" y="1766"/>
                </a:cxn>
                <a:cxn ang="0">
                  <a:pos x="1012" y="1734"/>
                </a:cxn>
                <a:cxn ang="0">
                  <a:pos x="814" y="1662"/>
                </a:cxn>
                <a:cxn ang="0">
                  <a:pos x="636" y="1554"/>
                </a:cxn>
                <a:cxn ang="0">
                  <a:pos x="484" y="1416"/>
                </a:cxn>
                <a:cxn ang="0">
                  <a:pos x="360" y="1250"/>
                </a:cxn>
                <a:cxn ang="0">
                  <a:pos x="270" y="1062"/>
                </a:cxn>
                <a:cxn ang="0">
                  <a:pos x="216" y="856"/>
                </a:cxn>
                <a:cxn ang="0">
                  <a:pos x="204" y="692"/>
                </a:cxn>
                <a:cxn ang="0">
                  <a:pos x="222" y="498"/>
                </a:cxn>
                <a:cxn ang="0">
                  <a:pos x="272" y="318"/>
                </a:cxn>
                <a:cxn ang="0">
                  <a:pos x="350" y="150"/>
                </a:cxn>
                <a:cxn ang="0">
                  <a:pos x="456" y="0"/>
                </a:cxn>
                <a:cxn ang="0">
                  <a:pos x="292" y="90"/>
                </a:cxn>
                <a:cxn ang="0">
                  <a:pos x="154" y="294"/>
                </a:cxn>
                <a:cxn ang="0">
                  <a:pos x="58" y="524"/>
                </a:cxn>
                <a:cxn ang="0">
                  <a:pos x="6" y="774"/>
                </a:cxn>
                <a:cxn ang="0">
                  <a:pos x="2" y="970"/>
                </a:cxn>
                <a:cxn ang="0">
                  <a:pos x="40" y="1224"/>
                </a:cxn>
                <a:cxn ang="0">
                  <a:pos x="126" y="1458"/>
                </a:cxn>
                <a:cxn ang="0">
                  <a:pos x="254" y="1670"/>
                </a:cxn>
                <a:cxn ang="0">
                  <a:pos x="420" y="1852"/>
                </a:cxn>
                <a:cxn ang="0">
                  <a:pos x="616" y="1998"/>
                </a:cxn>
                <a:cxn ang="0">
                  <a:pos x="840" y="2106"/>
                </a:cxn>
                <a:cxn ang="0">
                  <a:pos x="1086" y="2170"/>
                </a:cxn>
                <a:cxn ang="0">
                  <a:pos x="1280" y="2184"/>
                </a:cxn>
                <a:cxn ang="0">
                  <a:pos x="1538" y="2158"/>
                </a:cxn>
                <a:cxn ang="0">
                  <a:pos x="1778" y="2084"/>
                </a:cxn>
                <a:cxn ang="0">
                  <a:pos x="1996" y="1966"/>
                </a:cxn>
                <a:cxn ang="0">
                  <a:pos x="2186" y="1810"/>
                </a:cxn>
                <a:cxn ang="0">
                  <a:pos x="2342" y="1620"/>
                </a:cxn>
                <a:cxn ang="0">
                  <a:pos x="2460" y="1402"/>
                </a:cxn>
                <a:cxn ang="0">
                  <a:pos x="2534" y="1162"/>
                </a:cxn>
                <a:cxn ang="0">
                  <a:pos x="2560" y="904"/>
                </a:cxn>
                <a:cxn ang="0">
                  <a:pos x="2546" y="710"/>
                </a:cxn>
                <a:cxn ang="0">
                  <a:pos x="2482" y="464"/>
                </a:cxn>
                <a:cxn ang="0">
                  <a:pos x="2376" y="242"/>
                </a:cxn>
                <a:cxn ang="0">
                  <a:pos x="2228" y="44"/>
                </a:cxn>
                <a:cxn ang="0">
                  <a:pos x="2132" y="36"/>
                </a:cxn>
                <a:cxn ang="0">
                  <a:pos x="2232" y="190"/>
                </a:cxn>
                <a:cxn ang="0">
                  <a:pos x="2304" y="362"/>
                </a:cxn>
                <a:cxn ang="0">
                  <a:pos x="2346" y="546"/>
                </a:cxn>
                <a:cxn ang="0">
                  <a:pos x="2356" y="692"/>
                </a:cxn>
              </a:cxnLst>
              <a:rect l="0" t="0" r="r" b="b"/>
              <a:pathLst>
                <a:path w="2560" h="2184">
                  <a:moveTo>
                    <a:pt x="2356" y="692"/>
                  </a:moveTo>
                  <a:lnTo>
                    <a:pt x="2356" y="692"/>
                  </a:lnTo>
                  <a:lnTo>
                    <a:pt x="2354" y="748"/>
                  </a:lnTo>
                  <a:lnTo>
                    <a:pt x="2350" y="802"/>
                  </a:lnTo>
                  <a:lnTo>
                    <a:pt x="2344" y="856"/>
                  </a:lnTo>
                  <a:lnTo>
                    <a:pt x="2334" y="908"/>
                  </a:lnTo>
                  <a:lnTo>
                    <a:pt x="2322" y="960"/>
                  </a:lnTo>
                  <a:lnTo>
                    <a:pt x="2308" y="1012"/>
                  </a:lnTo>
                  <a:lnTo>
                    <a:pt x="2290" y="1062"/>
                  </a:lnTo>
                  <a:lnTo>
                    <a:pt x="2272" y="1110"/>
                  </a:lnTo>
                  <a:lnTo>
                    <a:pt x="2250" y="1158"/>
                  </a:lnTo>
                  <a:lnTo>
                    <a:pt x="2226" y="1204"/>
                  </a:lnTo>
                  <a:lnTo>
                    <a:pt x="2200" y="1250"/>
                  </a:lnTo>
                  <a:lnTo>
                    <a:pt x="2172" y="1294"/>
                  </a:lnTo>
                  <a:lnTo>
                    <a:pt x="2142" y="1336"/>
                  </a:lnTo>
                  <a:lnTo>
                    <a:pt x="2110" y="1376"/>
                  </a:lnTo>
                  <a:lnTo>
                    <a:pt x="2076" y="1416"/>
                  </a:lnTo>
                  <a:lnTo>
                    <a:pt x="2040" y="1452"/>
                  </a:lnTo>
                  <a:lnTo>
                    <a:pt x="2004" y="1488"/>
                  </a:lnTo>
                  <a:lnTo>
                    <a:pt x="1964" y="1522"/>
                  </a:lnTo>
                  <a:lnTo>
                    <a:pt x="1924" y="1554"/>
                  </a:lnTo>
                  <a:lnTo>
                    <a:pt x="1882" y="1584"/>
                  </a:lnTo>
                  <a:lnTo>
                    <a:pt x="1838" y="1612"/>
                  </a:lnTo>
                  <a:lnTo>
                    <a:pt x="1792" y="1638"/>
                  </a:lnTo>
                  <a:lnTo>
                    <a:pt x="1746" y="1662"/>
                  </a:lnTo>
                  <a:lnTo>
                    <a:pt x="1698" y="1684"/>
                  </a:lnTo>
                  <a:lnTo>
                    <a:pt x="1650" y="1702"/>
                  </a:lnTo>
                  <a:lnTo>
                    <a:pt x="1600" y="1720"/>
                  </a:lnTo>
                  <a:lnTo>
                    <a:pt x="1548" y="1734"/>
                  </a:lnTo>
                  <a:lnTo>
                    <a:pt x="1496" y="1746"/>
                  </a:lnTo>
                  <a:lnTo>
                    <a:pt x="1444" y="1756"/>
                  </a:lnTo>
                  <a:lnTo>
                    <a:pt x="1390" y="1762"/>
                  </a:lnTo>
                  <a:lnTo>
                    <a:pt x="1336" y="1766"/>
                  </a:lnTo>
                  <a:lnTo>
                    <a:pt x="1280" y="1768"/>
                  </a:lnTo>
                  <a:lnTo>
                    <a:pt x="1280" y="1768"/>
                  </a:lnTo>
                  <a:lnTo>
                    <a:pt x="1224" y="1766"/>
                  </a:lnTo>
                  <a:lnTo>
                    <a:pt x="1170" y="1762"/>
                  </a:lnTo>
                  <a:lnTo>
                    <a:pt x="1116" y="1756"/>
                  </a:lnTo>
                  <a:lnTo>
                    <a:pt x="1064" y="1746"/>
                  </a:lnTo>
                  <a:lnTo>
                    <a:pt x="1012" y="1734"/>
                  </a:lnTo>
                  <a:lnTo>
                    <a:pt x="960" y="1720"/>
                  </a:lnTo>
                  <a:lnTo>
                    <a:pt x="910" y="1702"/>
                  </a:lnTo>
                  <a:lnTo>
                    <a:pt x="862" y="1684"/>
                  </a:lnTo>
                  <a:lnTo>
                    <a:pt x="814" y="1662"/>
                  </a:lnTo>
                  <a:lnTo>
                    <a:pt x="768" y="1638"/>
                  </a:lnTo>
                  <a:lnTo>
                    <a:pt x="722" y="1612"/>
                  </a:lnTo>
                  <a:lnTo>
                    <a:pt x="678" y="1584"/>
                  </a:lnTo>
                  <a:lnTo>
                    <a:pt x="636" y="1554"/>
                  </a:lnTo>
                  <a:lnTo>
                    <a:pt x="596" y="1522"/>
                  </a:lnTo>
                  <a:lnTo>
                    <a:pt x="556" y="1488"/>
                  </a:lnTo>
                  <a:lnTo>
                    <a:pt x="520" y="1452"/>
                  </a:lnTo>
                  <a:lnTo>
                    <a:pt x="484" y="1416"/>
                  </a:lnTo>
                  <a:lnTo>
                    <a:pt x="450" y="1376"/>
                  </a:lnTo>
                  <a:lnTo>
                    <a:pt x="418" y="1336"/>
                  </a:lnTo>
                  <a:lnTo>
                    <a:pt x="388" y="1294"/>
                  </a:lnTo>
                  <a:lnTo>
                    <a:pt x="360" y="1250"/>
                  </a:lnTo>
                  <a:lnTo>
                    <a:pt x="334" y="1204"/>
                  </a:lnTo>
                  <a:lnTo>
                    <a:pt x="310" y="1158"/>
                  </a:lnTo>
                  <a:lnTo>
                    <a:pt x="288" y="1110"/>
                  </a:lnTo>
                  <a:lnTo>
                    <a:pt x="270" y="1062"/>
                  </a:lnTo>
                  <a:lnTo>
                    <a:pt x="252" y="1012"/>
                  </a:lnTo>
                  <a:lnTo>
                    <a:pt x="238" y="960"/>
                  </a:lnTo>
                  <a:lnTo>
                    <a:pt x="226" y="908"/>
                  </a:lnTo>
                  <a:lnTo>
                    <a:pt x="216" y="856"/>
                  </a:lnTo>
                  <a:lnTo>
                    <a:pt x="210" y="802"/>
                  </a:lnTo>
                  <a:lnTo>
                    <a:pt x="206" y="748"/>
                  </a:lnTo>
                  <a:lnTo>
                    <a:pt x="204" y="692"/>
                  </a:lnTo>
                  <a:lnTo>
                    <a:pt x="204" y="692"/>
                  </a:lnTo>
                  <a:lnTo>
                    <a:pt x="206" y="642"/>
                  </a:lnTo>
                  <a:lnTo>
                    <a:pt x="208" y="594"/>
                  </a:lnTo>
                  <a:lnTo>
                    <a:pt x="214" y="546"/>
                  </a:lnTo>
                  <a:lnTo>
                    <a:pt x="222" y="498"/>
                  </a:lnTo>
                  <a:lnTo>
                    <a:pt x="230" y="452"/>
                  </a:lnTo>
                  <a:lnTo>
                    <a:pt x="242" y="406"/>
                  </a:lnTo>
                  <a:lnTo>
                    <a:pt x="256" y="362"/>
                  </a:lnTo>
                  <a:lnTo>
                    <a:pt x="272" y="318"/>
                  </a:lnTo>
                  <a:lnTo>
                    <a:pt x="288" y="274"/>
                  </a:lnTo>
                  <a:lnTo>
                    <a:pt x="308" y="232"/>
                  </a:lnTo>
                  <a:lnTo>
                    <a:pt x="328" y="190"/>
                  </a:lnTo>
                  <a:lnTo>
                    <a:pt x="350" y="150"/>
                  </a:lnTo>
                  <a:lnTo>
                    <a:pt x="374" y="110"/>
                  </a:lnTo>
                  <a:lnTo>
                    <a:pt x="400" y="72"/>
                  </a:lnTo>
                  <a:lnTo>
                    <a:pt x="428" y="36"/>
                  </a:lnTo>
                  <a:lnTo>
                    <a:pt x="456" y="0"/>
                  </a:lnTo>
                  <a:lnTo>
                    <a:pt x="374" y="0"/>
                  </a:lnTo>
                  <a:lnTo>
                    <a:pt x="374" y="0"/>
                  </a:lnTo>
                  <a:lnTo>
                    <a:pt x="332" y="44"/>
                  </a:lnTo>
                  <a:lnTo>
                    <a:pt x="292" y="90"/>
                  </a:lnTo>
                  <a:lnTo>
                    <a:pt x="254" y="140"/>
                  </a:lnTo>
                  <a:lnTo>
                    <a:pt x="218" y="190"/>
                  </a:lnTo>
                  <a:lnTo>
                    <a:pt x="184" y="242"/>
                  </a:lnTo>
                  <a:lnTo>
                    <a:pt x="154" y="294"/>
                  </a:lnTo>
                  <a:lnTo>
                    <a:pt x="126" y="350"/>
                  </a:lnTo>
                  <a:lnTo>
                    <a:pt x="100" y="406"/>
                  </a:lnTo>
                  <a:lnTo>
                    <a:pt x="78" y="464"/>
                  </a:lnTo>
                  <a:lnTo>
                    <a:pt x="58" y="524"/>
                  </a:lnTo>
                  <a:lnTo>
                    <a:pt x="40" y="584"/>
                  </a:lnTo>
                  <a:lnTo>
                    <a:pt x="26" y="646"/>
                  </a:lnTo>
                  <a:lnTo>
                    <a:pt x="14" y="710"/>
                  </a:lnTo>
                  <a:lnTo>
                    <a:pt x="6" y="774"/>
                  </a:lnTo>
                  <a:lnTo>
                    <a:pt x="2" y="838"/>
                  </a:lnTo>
                  <a:lnTo>
                    <a:pt x="0" y="904"/>
                  </a:lnTo>
                  <a:lnTo>
                    <a:pt x="0" y="904"/>
                  </a:lnTo>
                  <a:lnTo>
                    <a:pt x="2" y="970"/>
                  </a:lnTo>
                  <a:lnTo>
                    <a:pt x="6" y="1034"/>
                  </a:lnTo>
                  <a:lnTo>
                    <a:pt x="14" y="1098"/>
                  </a:lnTo>
                  <a:lnTo>
                    <a:pt x="26" y="1162"/>
                  </a:lnTo>
                  <a:lnTo>
                    <a:pt x="40" y="1224"/>
                  </a:lnTo>
                  <a:lnTo>
                    <a:pt x="58" y="1284"/>
                  </a:lnTo>
                  <a:lnTo>
                    <a:pt x="78" y="1344"/>
                  </a:lnTo>
                  <a:lnTo>
                    <a:pt x="100" y="1402"/>
                  </a:lnTo>
                  <a:lnTo>
                    <a:pt x="126" y="1458"/>
                  </a:lnTo>
                  <a:lnTo>
                    <a:pt x="154" y="1514"/>
                  </a:lnTo>
                  <a:lnTo>
                    <a:pt x="186" y="1568"/>
                  </a:lnTo>
                  <a:lnTo>
                    <a:pt x="218" y="1620"/>
                  </a:lnTo>
                  <a:lnTo>
                    <a:pt x="254" y="1670"/>
                  </a:lnTo>
                  <a:lnTo>
                    <a:pt x="292" y="1718"/>
                  </a:lnTo>
                  <a:lnTo>
                    <a:pt x="332" y="1764"/>
                  </a:lnTo>
                  <a:lnTo>
                    <a:pt x="374" y="1810"/>
                  </a:lnTo>
                  <a:lnTo>
                    <a:pt x="420" y="1852"/>
                  </a:lnTo>
                  <a:lnTo>
                    <a:pt x="466" y="1892"/>
                  </a:lnTo>
                  <a:lnTo>
                    <a:pt x="514" y="1930"/>
                  </a:lnTo>
                  <a:lnTo>
                    <a:pt x="564" y="1966"/>
                  </a:lnTo>
                  <a:lnTo>
                    <a:pt x="616" y="1998"/>
                  </a:lnTo>
                  <a:lnTo>
                    <a:pt x="670" y="2030"/>
                  </a:lnTo>
                  <a:lnTo>
                    <a:pt x="726" y="2058"/>
                  </a:lnTo>
                  <a:lnTo>
                    <a:pt x="782" y="2084"/>
                  </a:lnTo>
                  <a:lnTo>
                    <a:pt x="840" y="2106"/>
                  </a:lnTo>
                  <a:lnTo>
                    <a:pt x="900" y="2126"/>
                  </a:lnTo>
                  <a:lnTo>
                    <a:pt x="960" y="2144"/>
                  </a:lnTo>
                  <a:lnTo>
                    <a:pt x="1022" y="2158"/>
                  </a:lnTo>
                  <a:lnTo>
                    <a:pt x="1086" y="2170"/>
                  </a:lnTo>
                  <a:lnTo>
                    <a:pt x="1150" y="2178"/>
                  </a:lnTo>
                  <a:lnTo>
                    <a:pt x="1214" y="2182"/>
                  </a:lnTo>
                  <a:lnTo>
                    <a:pt x="1280" y="2184"/>
                  </a:lnTo>
                  <a:lnTo>
                    <a:pt x="1280" y="2184"/>
                  </a:lnTo>
                  <a:lnTo>
                    <a:pt x="1346" y="2182"/>
                  </a:lnTo>
                  <a:lnTo>
                    <a:pt x="1410" y="2178"/>
                  </a:lnTo>
                  <a:lnTo>
                    <a:pt x="1474" y="2170"/>
                  </a:lnTo>
                  <a:lnTo>
                    <a:pt x="1538" y="2158"/>
                  </a:lnTo>
                  <a:lnTo>
                    <a:pt x="1600" y="2144"/>
                  </a:lnTo>
                  <a:lnTo>
                    <a:pt x="1660" y="2126"/>
                  </a:lnTo>
                  <a:lnTo>
                    <a:pt x="1720" y="2106"/>
                  </a:lnTo>
                  <a:lnTo>
                    <a:pt x="1778" y="2084"/>
                  </a:lnTo>
                  <a:lnTo>
                    <a:pt x="1834" y="2058"/>
                  </a:lnTo>
                  <a:lnTo>
                    <a:pt x="1890" y="2030"/>
                  </a:lnTo>
                  <a:lnTo>
                    <a:pt x="1944" y="1998"/>
                  </a:lnTo>
                  <a:lnTo>
                    <a:pt x="1996" y="1966"/>
                  </a:lnTo>
                  <a:lnTo>
                    <a:pt x="2046" y="1930"/>
                  </a:lnTo>
                  <a:lnTo>
                    <a:pt x="2094" y="1892"/>
                  </a:lnTo>
                  <a:lnTo>
                    <a:pt x="2140" y="1852"/>
                  </a:lnTo>
                  <a:lnTo>
                    <a:pt x="2186" y="1810"/>
                  </a:lnTo>
                  <a:lnTo>
                    <a:pt x="2228" y="1764"/>
                  </a:lnTo>
                  <a:lnTo>
                    <a:pt x="2268" y="1718"/>
                  </a:lnTo>
                  <a:lnTo>
                    <a:pt x="2306" y="1670"/>
                  </a:lnTo>
                  <a:lnTo>
                    <a:pt x="2342" y="1620"/>
                  </a:lnTo>
                  <a:lnTo>
                    <a:pt x="2374" y="1568"/>
                  </a:lnTo>
                  <a:lnTo>
                    <a:pt x="2406" y="1514"/>
                  </a:lnTo>
                  <a:lnTo>
                    <a:pt x="2434" y="1458"/>
                  </a:lnTo>
                  <a:lnTo>
                    <a:pt x="2460" y="1402"/>
                  </a:lnTo>
                  <a:lnTo>
                    <a:pt x="2482" y="1344"/>
                  </a:lnTo>
                  <a:lnTo>
                    <a:pt x="2502" y="1284"/>
                  </a:lnTo>
                  <a:lnTo>
                    <a:pt x="2520" y="1224"/>
                  </a:lnTo>
                  <a:lnTo>
                    <a:pt x="2534" y="1162"/>
                  </a:lnTo>
                  <a:lnTo>
                    <a:pt x="2546" y="1098"/>
                  </a:lnTo>
                  <a:lnTo>
                    <a:pt x="2554" y="1034"/>
                  </a:lnTo>
                  <a:lnTo>
                    <a:pt x="2558" y="970"/>
                  </a:lnTo>
                  <a:lnTo>
                    <a:pt x="2560" y="904"/>
                  </a:lnTo>
                  <a:lnTo>
                    <a:pt x="2560" y="904"/>
                  </a:lnTo>
                  <a:lnTo>
                    <a:pt x="2558" y="838"/>
                  </a:lnTo>
                  <a:lnTo>
                    <a:pt x="2554" y="774"/>
                  </a:lnTo>
                  <a:lnTo>
                    <a:pt x="2546" y="710"/>
                  </a:lnTo>
                  <a:lnTo>
                    <a:pt x="2534" y="646"/>
                  </a:lnTo>
                  <a:lnTo>
                    <a:pt x="2520" y="584"/>
                  </a:lnTo>
                  <a:lnTo>
                    <a:pt x="2502" y="524"/>
                  </a:lnTo>
                  <a:lnTo>
                    <a:pt x="2482" y="464"/>
                  </a:lnTo>
                  <a:lnTo>
                    <a:pt x="2460" y="406"/>
                  </a:lnTo>
                  <a:lnTo>
                    <a:pt x="2434" y="350"/>
                  </a:lnTo>
                  <a:lnTo>
                    <a:pt x="2406" y="294"/>
                  </a:lnTo>
                  <a:lnTo>
                    <a:pt x="2376" y="242"/>
                  </a:lnTo>
                  <a:lnTo>
                    <a:pt x="2342" y="190"/>
                  </a:lnTo>
                  <a:lnTo>
                    <a:pt x="2306" y="140"/>
                  </a:lnTo>
                  <a:lnTo>
                    <a:pt x="2268" y="90"/>
                  </a:lnTo>
                  <a:lnTo>
                    <a:pt x="2228" y="44"/>
                  </a:lnTo>
                  <a:lnTo>
                    <a:pt x="2186" y="0"/>
                  </a:lnTo>
                  <a:lnTo>
                    <a:pt x="2104" y="0"/>
                  </a:lnTo>
                  <a:lnTo>
                    <a:pt x="2104" y="0"/>
                  </a:lnTo>
                  <a:lnTo>
                    <a:pt x="2132" y="36"/>
                  </a:lnTo>
                  <a:lnTo>
                    <a:pt x="2160" y="72"/>
                  </a:lnTo>
                  <a:lnTo>
                    <a:pt x="2186" y="110"/>
                  </a:lnTo>
                  <a:lnTo>
                    <a:pt x="2210" y="150"/>
                  </a:lnTo>
                  <a:lnTo>
                    <a:pt x="2232" y="190"/>
                  </a:lnTo>
                  <a:lnTo>
                    <a:pt x="2252" y="232"/>
                  </a:lnTo>
                  <a:lnTo>
                    <a:pt x="2272" y="274"/>
                  </a:lnTo>
                  <a:lnTo>
                    <a:pt x="2288" y="318"/>
                  </a:lnTo>
                  <a:lnTo>
                    <a:pt x="2304" y="362"/>
                  </a:lnTo>
                  <a:lnTo>
                    <a:pt x="2318" y="406"/>
                  </a:lnTo>
                  <a:lnTo>
                    <a:pt x="2330" y="452"/>
                  </a:lnTo>
                  <a:lnTo>
                    <a:pt x="2338" y="498"/>
                  </a:lnTo>
                  <a:lnTo>
                    <a:pt x="2346" y="546"/>
                  </a:lnTo>
                  <a:lnTo>
                    <a:pt x="2352" y="594"/>
                  </a:lnTo>
                  <a:lnTo>
                    <a:pt x="2354" y="642"/>
                  </a:lnTo>
                  <a:lnTo>
                    <a:pt x="2356" y="692"/>
                  </a:lnTo>
                  <a:lnTo>
                    <a:pt x="2356" y="692"/>
                  </a:ln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 w="8">
              <a:noFill/>
              <a:prstDash val="solid"/>
              <a:round/>
              <a:headEnd/>
              <a:tailEnd/>
            </a:ln>
            <a:scene3d>
              <a:camera prst="perspectiveRelaxed">
                <a:rot lat="16773598" lon="0" rev="0"/>
              </a:camera>
              <a:lightRig rig="threePt" dir="t"/>
            </a:scene3d>
            <a:sp3d extrusionH="254000" prstMaterial="softEdge">
              <a:extrusionClr>
                <a:schemeClr val="accent4">
                  <a:lumMod val="50000"/>
                </a:schemeClr>
              </a:extrusionClr>
            </a:sp3d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cxnSp>
          <p:nvCxnSpPr>
            <p:cNvPr id="16" name="Straight Connector 15"/>
            <p:cNvCxnSpPr/>
            <p:nvPr/>
          </p:nvCxnSpPr>
          <p:spPr>
            <a:xfrm>
              <a:off x="3600450" y="3876675"/>
              <a:ext cx="4572000" cy="1588"/>
            </a:xfrm>
            <a:prstGeom prst="line">
              <a:avLst/>
            </a:prstGeom>
            <a:ln>
              <a:solidFill>
                <a:schemeClr val="tx1">
                  <a:lumMod val="65000"/>
                  <a:lumOff val="3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0" name="TextBox 19"/>
            <p:cNvSpPr txBox="1"/>
            <p:nvPr/>
          </p:nvSpPr>
          <p:spPr>
            <a:xfrm>
              <a:off x="4191000" y="3505200"/>
              <a:ext cx="4083747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400" b="1" dirty="0" smtClean="0"/>
                <a:t>Level 3:</a:t>
              </a:r>
              <a:r>
                <a:rPr lang="en-US" sz="2400" dirty="0" smtClean="0"/>
                <a:t> Your text here. Your text here</a:t>
              </a:r>
              <a:endParaRPr lang="en-US" sz="2400" dirty="0"/>
            </a:p>
          </p:txBody>
        </p:sp>
      </p:grpSp>
      <p:grpSp>
        <p:nvGrpSpPr>
          <p:cNvPr id="9" name="Group 24"/>
          <p:cNvGrpSpPr/>
          <p:nvPr/>
        </p:nvGrpSpPr>
        <p:grpSpPr>
          <a:xfrm>
            <a:off x="609879" y="1521441"/>
            <a:ext cx="7664868" cy="2590800"/>
            <a:chOff x="609879" y="1521441"/>
            <a:chExt cx="7664868" cy="2590800"/>
          </a:xfrm>
        </p:grpSpPr>
        <p:sp>
          <p:nvSpPr>
            <p:cNvPr id="4101" name="Freeform 5"/>
            <p:cNvSpPr>
              <a:spLocks/>
            </p:cNvSpPr>
            <p:nvPr/>
          </p:nvSpPr>
          <p:spPr bwMode="auto">
            <a:xfrm>
              <a:off x="609879" y="1521441"/>
              <a:ext cx="3036835" cy="2590800"/>
            </a:xfrm>
            <a:custGeom>
              <a:avLst/>
              <a:gdLst/>
              <a:ahLst/>
              <a:cxnLst>
                <a:cxn ang="0">
                  <a:pos x="2350" y="802"/>
                </a:cxn>
                <a:cxn ang="0">
                  <a:pos x="2308" y="1012"/>
                </a:cxn>
                <a:cxn ang="0">
                  <a:pos x="2226" y="1204"/>
                </a:cxn>
                <a:cxn ang="0">
                  <a:pos x="2110" y="1376"/>
                </a:cxn>
                <a:cxn ang="0">
                  <a:pos x="1964" y="1522"/>
                </a:cxn>
                <a:cxn ang="0">
                  <a:pos x="1792" y="1638"/>
                </a:cxn>
                <a:cxn ang="0">
                  <a:pos x="1600" y="1720"/>
                </a:cxn>
                <a:cxn ang="0">
                  <a:pos x="1390" y="1762"/>
                </a:cxn>
                <a:cxn ang="0">
                  <a:pos x="1224" y="1766"/>
                </a:cxn>
                <a:cxn ang="0">
                  <a:pos x="1012" y="1734"/>
                </a:cxn>
                <a:cxn ang="0">
                  <a:pos x="814" y="1662"/>
                </a:cxn>
                <a:cxn ang="0">
                  <a:pos x="636" y="1554"/>
                </a:cxn>
                <a:cxn ang="0">
                  <a:pos x="484" y="1416"/>
                </a:cxn>
                <a:cxn ang="0">
                  <a:pos x="360" y="1250"/>
                </a:cxn>
                <a:cxn ang="0">
                  <a:pos x="270" y="1062"/>
                </a:cxn>
                <a:cxn ang="0">
                  <a:pos x="216" y="856"/>
                </a:cxn>
                <a:cxn ang="0">
                  <a:pos x="204" y="692"/>
                </a:cxn>
                <a:cxn ang="0">
                  <a:pos x="222" y="498"/>
                </a:cxn>
                <a:cxn ang="0">
                  <a:pos x="272" y="318"/>
                </a:cxn>
                <a:cxn ang="0">
                  <a:pos x="350" y="150"/>
                </a:cxn>
                <a:cxn ang="0">
                  <a:pos x="456" y="0"/>
                </a:cxn>
                <a:cxn ang="0">
                  <a:pos x="292" y="90"/>
                </a:cxn>
                <a:cxn ang="0">
                  <a:pos x="154" y="294"/>
                </a:cxn>
                <a:cxn ang="0">
                  <a:pos x="58" y="524"/>
                </a:cxn>
                <a:cxn ang="0">
                  <a:pos x="6" y="774"/>
                </a:cxn>
                <a:cxn ang="0">
                  <a:pos x="2" y="970"/>
                </a:cxn>
                <a:cxn ang="0">
                  <a:pos x="40" y="1224"/>
                </a:cxn>
                <a:cxn ang="0">
                  <a:pos x="126" y="1458"/>
                </a:cxn>
                <a:cxn ang="0">
                  <a:pos x="254" y="1670"/>
                </a:cxn>
                <a:cxn ang="0">
                  <a:pos x="420" y="1852"/>
                </a:cxn>
                <a:cxn ang="0">
                  <a:pos x="616" y="1998"/>
                </a:cxn>
                <a:cxn ang="0">
                  <a:pos x="840" y="2106"/>
                </a:cxn>
                <a:cxn ang="0">
                  <a:pos x="1086" y="2170"/>
                </a:cxn>
                <a:cxn ang="0">
                  <a:pos x="1280" y="2184"/>
                </a:cxn>
                <a:cxn ang="0">
                  <a:pos x="1538" y="2158"/>
                </a:cxn>
                <a:cxn ang="0">
                  <a:pos x="1778" y="2084"/>
                </a:cxn>
                <a:cxn ang="0">
                  <a:pos x="1996" y="1966"/>
                </a:cxn>
                <a:cxn ang="0">
                  <a:pos x="2186" y="1810"/>
                </a:cxn>
                <a:cxn ang="0">
                  <a:pos x="2342" y="1620"/>
                </a:cxn>
                <a:cxn ang="0">
                  <a:pos x="2460" y="1402"/>
                </a:cxn>
                <a:cxn ang="0">
                  <a:pos x="2534" y="1162"/>
                </a:cxn>
                <a:cxn ang="0">
                  <a:pos x="2560" y="904"/>
                </a:cxn>
                <a:cxn ang="0">
                  <a:pos x="2546" y="710"/>
                </a:cxn>
                <a:cxn ang="0">
                  <a:pos x="2482" y="464"/>
                </a:cxn>
                <a:cxn ang="0">
                  <a:pos x="2376" y="242"/>
                </a:cxn>
                <a:cxn ang="0">
                  <a:pos x="2228" y="44"/>
                </a:cxn>
                <a:cxn ang="0">
                  <a:pos x="2132" y="36"/>
                </a:cxn>
                <a:cxn ang="0">
                  <a:pos x="2232" y="190"/>
                </a:cxn>
                <a:cxn ang="0">
                  <a:pos x="2304" y="362"/>
                </a:cxn>
                <a:cxn ang="0">
                  <a:pos x="2346" y="546"/>
                </a:cxn>
                <a:cxn ang="0">
                  <a:pos x="2356" y="692"/>
                </a:cxn>
              </a:cxnLst>
              <a:rect l="0" t="0" r="r" b="b"/>
              <a:pathLst>
                <a:path w="2560" h="2184">
                  <a:moveTo>
                    <a:pt x="2356" y="692"/>
                  </a:moveTo>
                  <a:lnTo>
                    <a:pt x="2356" y="692"/>
                  </a:lnTo>
                  <a:lnTo>
                    <a:pt x="2354" y="748"/>
                  </a:lnTo>
                  <a:lnTo>
                    <a:pt x="2350" y="802"/>
                  </a:lnTo>
                  <a:lnTo>
                    <a:pt x="2344" y="856"/>
                  </a:lnTo>
                  <a:lnTo>
                    <a:pt x="2334" y="908"/>
                  </a:lnTo>
                  <a:lnTo>
                    <a:pt x="2322" y="960"/>
                  </a:lnTo>
                  <a:lnTo>
                    <a:pt x="2308" y="1012"/>
                  </a:lnTo>
                  <a:lnTo>
                    <a:pt x="2290" y="1062"/>
                  </a:lnTo>
                  <a:lnTo>
                    <a:pt x="2272" y="1110"/>
                  </a:lnTo>
                  <a:lnTo>
                    <a:pt x="2250" y="1158"/>
                  </a:lnTo>
                  <a:lnTo>
                    <a:pt x="2226" y="1204"/>
                  </a:lnTo>
                  <a:lnTo>
                    <a:pt x="2200" y="1250"/>
                  </a:lnTo>
                  <a:lnTo>
                    <a:pt x="2172" y="1294"/>
                  </a:lnTo>
                  <a:lnTo>
                    <a:pt x="2142" y="1336"/>
                  </a:lnTo>
                  <a:lnTo>
                    <a:pt x="2110" y="1376"/>
                  </a:lnTo>
                  <a:lnTo>
                    <a:pt x="2076" y="1416"/>
                  </a:lnTo>
                  <a:lnTo>
                    <a:pt x="2040" y="1452"/>
                  </a:lnTo>
                  <a:lnTo>
                    <a:pt x="2004" y="1488"/>
                  </a:lnTo>
                  <a:lnTo>
                    <a:pt x="1964" y="1522"/>
                  </a:lnTo>
                  <a:lnTo>
                    <a:pt x="1924" y="1554"/>
                  </a:lnTo>
                  <a:lnTo>
                    <a:pt x="1882" y="1584"/>
                  </a:lnTo>
                  <a:lnTo>
                    <a:pt x="1838" y="1612"/>
                  </a:lnTo>
                  <a:lnTo>
                    <a:pt x="1792" y="1638"/>
                  </a:lnTo>
                  <a:lnTo>
                    <a:pt x="1746" y="1662"/>
                  </a:lnTo>
                  <a:lnTo>
                    <a:pt x="1698" y="1684"/>
                  </a:lnTo>
                  <a:lnTo>
                    <a:pt x="1650" y="1702"/>
                  </a:lnTo>
                  <a:lnTo>
                    <a:pt x="1600" y="1720"/>
                  </a:lnTo>
                  <a:lnTo>
                    <a:pt x="1548" y="1734"/>
                  </a:lnTo>
                  <a:lnTo>
                    <a:pt x="1496" y="1746"/>
                  </a:lnTo>
                  <a:lnTo>
                    <a:pt x="1444" y="1756"/>
                  </a:lnTo>
                  <a:lnTo>
                    <a:pt x="1390" y="1762"/>
                  </a:lnTo>
                  <a:lnTo>
                    <a:pt x="1336" y="1766"/>
                  </a:lnTo>
                  <a:lnTo>
                    <a:pt x="1280" y="1768"/>
                  </a:lnTo>
                  <a:lnTo>
                    <a:pt x="1280" y="1768"/>
                  </a:lnTo>
                  <a:lnTo>
                    <a:pt x="1224" y="1766"/>
                  </a:lnTo>
                  <a:lnTo>
                    <a:pt x="1170" y="1762"/>
                  </a:lnTo>
                  <a:lnTo>
                    <a:pt x="1116" y="1756"/>
                  </a:lnTo>
                  <a:lnTo>
                    <a:pt x="1064" y="1746"/>
                  </a:lnTo>
                  <a:lnTo>
                    <a:pt x="1012" y="1734"/>
                  </a:lnTo>
                  <a:lnTo>
                    <a:pt x="960" y="1720"/>
                  </a:lnTo>
                  <a:lnTo>
                    <a:pt x="910" y="1702"/>
                  </a:lnTo>
                  <a:lnTo>
                    <a:pt x="862" y="1684"/>
                  </a:lnTo>
                  <a:lnTo>
                    <a:pt x="814" y="1662"/>
                  </a:lnTo>
                  <a:lnTo>
                    <a:pt x="768" y="1638"/>
                  </a:lnTo>
                  <a:lnTo>
                    <a:pt x="722" y="1612"/>
                  </a:lnTo>
                  <a:lnTo>
                    <a:pt x="678" y="1584"/>
                  </a:lnTo>
                  <a:lnTo>
                    <a:pt x="636" y="1554"/>
                  </a:lnTo>
                  <a:lnTo>
                    <a:pt x="596" y="1522"/>
                  </a:lnTo>
                  <a:lnTo>
                    <a:pt x="556" y="1488"/>
                  </a:lnTo>
                  <a:lnTo>
                    <a:pt x="520" y="1452"/>
                  </a:lnTo>
                  <a:lnTo>
                    <a:pt x="484" y="1416"/>
                  </a:lnTo>
                  <a:lnTo>
                    <a:pt x="450" y="1376"/>
                  </a:lnTo>
                  <a:lnTo>
                    <a:pt x="418" y="1336"/>
                  </a:lnTo>
                  <a:lnTo>
                    <a:pt x="388" y="1294"/>
                  </a:lnTo>
                  <a:lnTo>
                    <a:pt x="360" y="1250"/>
                  </a:lnTo>
                  <a:lnTo>
                    <a:pt x="334" y="1204"/>
                  </a:lnTo>
                  <a:lnTo>
                    <a:pt x="310" y="1158"/>
                  </a:lnTo>
                  <a:lnTo>
                    <a:pt x="288" y="1110"/>
                  </a:lnTo>
                  <a:lnTo>
                    <a:pt x="270" y="1062"/>
                  </a:lnTo>
                  <a:lnTo>
                    <a:pt x="252" y="1012"/>
                  </a:lnTo>
                  <a:lnTo>
                    <a:pt x="238" y="960"/>
                  </a:lnTo>
                  <a:lnTo>
                    <a:pt x="226" y="908"/>
                  </a:lnTo>
                  <a:lnTo>
                    <a:pt x="216" y="856"/>
                  </a:lnTo>
                  <a:lnTo>
                    <a:pt x="210" y="802"/>
                  </a:lnTo>
                  <a:lnTo>
                    <a:pt x="206" y="748"/>
                  </a:lnTo>
                  <a:lnTo>
                    <a:pt x="204" y="692"/>
                  </a:lnTo>
                  <a:lnTo>
                    <a:pt x="204" y="692"/>
                  </a:lnTo>
                  <a:lnTo>
                    <a:pt x="206" y="642"/>
                  </a:lnTo>
                  <a:lnTo>
                    <a:pt x="208" y="594"/>
                  </a:lnTo>
                  <a:lnTo>
                    <a:pt x="214" y="546"/>
                  </a:lnTo>
                  <a:lnTo>
                    <a:pt x="222" y="498"/>
                  </a:lnTo>
                  <a:lnTo>
                    <a:pt x="230" y="452"/>
                  </a:lnTo>
                  <a:lnTo>
                    <a:pt x="242" y="406"/>
                  </a:lnTo>
                  <a:lnTo>
                    <a:pt x="256" y="362"/>
                  </a:lnTo>
                  <a:lnTo>
                    <a:pt x="272" y="318"/>
                  </a:lnTo>
                  <a:lnTo>
                    <a:pt x="288" y="274"/>
                  </a:lnTo>
                  <a:lnTo>
                    <a:pt x="308" y="232"/>
                  </a:lnTo>
                  <a:lnTo>
                    <a:pt x="328" y="190"/>
                  </a:lnTo>
                  <a:lnTo>
                    <a:pt x="350" y="150"/>
                  </a:lnTo>
                  <a:lnTo>
                    <a:pt x="374" y="110"/>
                  </a:lnTo>
                  <a:lnTo>
                    <a:pt x="400" y="72"/>
                  </a:lnTo>
                  <a:lnTo>
                    <a:pt x="428" y="36"/>
                  </a:lnTo>
                  <a:lnTo>
                    <a:pt x="456" y="0"/>
                  </a:lnTo>
                  <a:lnTo>
                    <a:pt x="374" y="0"/>
                  </a:lnTo>
                  <a:lnTo>
                    <a:pt x="374" y="0"/>
                  </a:lnTo>
                  <a:lnTo>
                    <a:pt x="332" y="44"/>
                  </a:lnTo>
                  <a:lnTo>
                    <a:pt x="292" y="90"/>
                  </a:lnTo>
                  <a:lnTo>
                    <a:pt x="254" y="140"/>
                  </a:lnTo>
                  <a:lnTo>
                    <a:pt x="218" y="190"/>
                  </a:lnTo>
                  <a:lnTo>
                    <a:pt x="184" y="242"/>
                  </a:lnTo>
                  <a:lnTo>
                    <a:pt x="154" y="294"/>
                  </a:lnTo>
                  <a:lnTo>
                    <a:pt x="126" y="350"/>
                  </a:lnTo>
                  <a:lnTo>
                    <a:pt x="100" y="406"/>
                  </a:lnTo>
                  <a:lnTo>
                    <a:pt x="78" y="464"/>
                  </a:lnTo>
                  <a:lnTo>
                    <a:pt x="58" y="524"/>
                  </a:lnTo>
                  <a:lnTo>
                    <a:pt x="40" y="584"/>
                  </a:lnTo>
                  <a:lnTo>
                    <a:pt x="26" y="646"/>
                  </a:lnTo>
                  <a:lnTo>
                    <a:pt x="14" y="710"/>
                  </a:lnTo>
                  <a:lnTo>
                    <a:pt x="6" y="774"/>
                  </a:lnTo>
                  <a:lnTo>
                    <a:pt x="2" y="838"/>
                  </a:lnTo>
                  <a:lnTo>
                    <a:pt x="0" y="904"/>
                  </a:lnTo>
                  <a:lnTo>
                    <a:pt x="0" y="904"/>
                  </a:lnTo>
                  <a:lnTo>
                    <a:pt x="2" y="970"/>
                  </a:lnTo>
                  <a:lnTo>
                    <a:pt x="6" y="1034"/>
                  </a:lnTo>
                  <a:lnTo>
                    <a:pt x="14" y="1098"/>
                  </a:lnTo>
                  <a:lnTo>
                    <a:pt x="26" y="1162"/>
                  </a:lnTo>
                  <a:lnTo>
                    <a:pt x="40" y="1224"/>
                  </a:lnTo>
                  <a:lnTo>
                    <a:pt x="58" y="1284"/>
                  </a:lnTo>
                  <a:lnTo>
                    <a:pt x="78" y="1344"/>
                  </a:lnTo>
                  <a:lnTo>
                    <a:pt x="100" y="1402"/>
                  </a:lnTo>
                  <a:lnTo>
                    <a:pt x="126" y="1458"/>
                  </a:lnTo>
                  <a:lnTo>
                    <a:pt x="154" y="1514"/>
                  </a:lnTo>
                  <a:lnTo>
                    <a:pt x="186" y="1568"/>
                  </a:lnTo>
                  <a:lnTo>
                    <a:pt x="218" y="1620"/>
                  </a:lnTo>
                  <a:lnTo>
                    <a:pt x="254" y="1670"/>
                  </a:lnTo>
                  <a:lnTo>
                    <a:pt x="292" y="1718"/>
                  </a:lnTo>
                  <a:lnTo>
                    <a:pt x="332" y="1764"/>
                  </a:lnTo>
                  <a:lnTo>
                    <a:pt x="374" y="1810"/>
                  </a:lnTo>
                  <a:lnTo>
                    <a:pt x="420" y="1852"/>
                  </a:lnTo>
                  <a:lnTo>
                    <a:pt x="466" y="1892"/>
                  </a:lnTo>
                  <a:lnTo>
                    <a:pt x="514" y="1930"/>
                  </a:lnTo>
                  <a:lnTo>
                    <a:pt x="564" y="1966"/>
                  </a:lnTo>
                  <a:lnTo>
                    <a:pt x="616" y="1998"/>
                  </a:lnTo>
                  <a:lnTo>
                    <a:pt x="670" y="2030"/>
                  </a:lnTo>
                  <a:lnTo>
                    <a:pt x="726" y="2058"/>
                  </a:lnTo>
                  <a:lnTo>
                    <a:pt x="782" y="2084"/>
                  </a:lnTo>
                  <a:lnTo>
                    <a:pt x="840" y="2106"/>
                  </a:lnTo>
                  <a:lnTo>
                    <a:pt x="900" y="2126"/>
                  </a:lnTo>
                  <a:lnTo>
                    <a:pt x="960" y="2144"/>
                  </a:lnTo>
                  <a:lnTo>
                    <a:pt x="1022" y="2158"/>
                  </a:lnTo>
                  <a:lnTo>
                    <a:pt x="1086" y="2170"/>
                  </a:lnTo>
                  <a:lnTo>
                    <a:pt x="1150" y="2178"/>
                  </a:lnTo>
                  <a:lnTo>
                    <a:pt x="1214" y="2182"/>
                  </a:lnTo>
                  <a:lnTo>
                    <a:pt x="1280" y="2184"/>
                  </a:lnTo>
                  <a:lnTo>
                    <a:pt x="1280" y="2184"/>
                  </a:lnTo>
                  <a:lnTo>
                    <a:pt x="1346" y="2182"/>
                  </a:lnTo>
                  <a:lnTo>
                    <a:pt x="1410" y="2178"/>
                  </a:lnTo>
                  <a:lnTo>
                    <a:pt x="1474" y="2170"/>
                  </a:lnTo>
                  <a:lnTo>
                    <a:pt x="1538" y="2158"/>
                  </a:lnTo>
                  <a:lnTo>
                    <a:pt x="1600" y="2144"/>
                  </a:lnTo>
                  <a:lnTo>
                    <a:pt x="1660" y="2126"/>
                  </a:lnTo>
                  <a:lnTo>
                    <a:pt x="1720" y="2106"/>
                  </a:lnTo>
                  <a:lnTo>
                    <a:pt x="1778" y="2084"/>
                  </a:lnTo>
                  <a:lnTo>
                    <a:pt x="1834" y="2058"/>
                  </a:lnTo>
                  <a:lnTo>
                    <a:pt x="1890" y="2030"/>
                  </a:lnTo>
                  <a:lnTo>
                    <a:pt x="1944" y="1998"/>
                  </a:lnTo>
                  <a:lnTo>
                    <a:pt x="1996" y="1966"/>
                  </a:lnTo>
                  <a:lnTo>
                    <a:pt x="2046" y="1930"/>
                  </a:lnTo>
                  <a:lnTo>
                    <a:pt x="2094" y="1892"/>
                  </a:lnTo>
                  <a:lnTo>
                    <a:pt x="2140" y="1852"/>
                  </a:lnTo>
                  <a:lnTo>
                    <a:pt x="2186" y="1810"/>
                  </a:lnTo>
                  <a:lnTo>
                    <a:pt x="2228" y="1764"/>
                  </a:lnTo>
                  <a:lnTo>
                    <a:pt x="2268" y="1718"/>
                  </a:lnTo>
                  <a:lnTo>
                    <a:pt x="2306" y="1670"/>
                  </a:lnTo>
                  <a:lnTo>
                    <a:pt x="2342" y="1620"/>
                  </a:lnTo>
                  <a:lnTo>
                    <a:pt x="2374" y="1568"/>
                  </a:lnTo>
                  <a:lnTo>
                    <a:pt x="2406" y="1514"/>
                  </a:lnTo>
                  <a:lnTo>
                    <a:pt x="2434" y="1458"/>
                  </a:lnTo>
                  <a:lnTo>
                    <a:pt x="2460" y="1402"/>
                  </a:lnTo>
                  <a:lnTo>
                    <a:pt x="2482" y="1344"/>
                  </a:lnTo>
                  <a:lnTo>
                    <a:pt x="2502" y="1284"/>
                  </a:lnTo>
                  <a:lnTo>
                    <a:pt x="2520" y="1224"/>
                  </a:lnTo>
                  <a:lnTo>
                    <a:pt x="2534" y="1162"/>
                  </a:lnTo>
                  <a:lnTo>
                    <a:pt x="2546" y="1098"/>
                  </a:lnTo>
                  <a:lnTo>
                    <a:pt x="2554" y="1034"/>
                  </a:lnTo>
                  <a:lnTo>
                    <a:pt x="2558" y="970"/>
                  </a:lnTo>
                  <a:lnTo>
                    <a:pt x="2560" y="904"/>
                  </a:lnTo>
                  <a:lnTo>
                    <a:pt x="2560" y="904"/>
                  </a:lnTo>
                  <a:lnTo>
                    <a:pt x="2558" y="838"/>
                  </a:lnTo>
                  <a:lnTo>
                    <a:pt x="2554" y="774"/>
                  </a:lnTo>
                  <a:lnTo>
                    <a:pt x="2546" y="710"/>
                  </a:lnTo>
                  <a:lnTo>
                    <a:pt x="2534" y="646"/>
                  </a:lnTo>
                  <a:lnTo>
                    <a:pt x="2520" y="584"/>
                  </a:lnTo>
                  <a:lnTo>
                    <a:pt x="2502" y="524"/>
                  </a:lnTo>
                  <a:lnTo>
                    <a:pt x="2482" y="464"/>
                  </a:lnTo>
                  <a:lnTo>
                    <a:pt x="2460" y="406"/>
                  </a:lnTo>
                  <a:lnTo>
                    <a:pt x="2434" y="350"/>
                  </a:lnTo>
                  <a:lnTo>
                    <a:pt x="2406" y="294"/>
                  </a:lnTo>
                  <a:lnTo>
                    <a:pt x="2376" y="242"/>
                  </a:lnTo>
                  <a:lnTo>
                    <a:pt x="2342" y="190"/>
                  </a:lnTo>
                  <a:lnTo>
                    <a:pt x="2306" y="140"/>
                  </a:lnTo>
                  <a:lnTo>
                    <a:pt x="2268" y="90"/>
                  </a:lnTo>
                  <a:lnTo>
                    <a:pt x="2228" y="44"/>
                  </a:lnTo>
                  <a:lnTo>
                    <a:pt x="2186" y="0"/>
                  </a:lnTo>
                  <a:lnTo>
                    <a:pt x="2104" y="0"/>
                  </a:lnTo>
                  <a:lnTo>
                    <a:pt x="2104" y="0"/>
                  </a:lnTo>
                  <a:lnTo>
                    <a:pt x="2132" y="36"/>
                  </a:lnTo>
                  <a:lnTo>
                    <a:pt x="2160" y="72"/>
                  </a:lnTo>
                  <a:lnTo>
                    <a:pt x="2186" y="110"/>
                  </a:lnTo>
                  <a:lnTo>
                    <a:pt x="2210" y="150"/>
                  </a:lnTo>
                  <a:lnTo>
                    <a:pt x="2232" y="190"/>
                  </a:lnTo>
                  <a:lnTo>
                    <a:pt x="2252" y="232"/>
                  </a:lnTo>
                  <a:lnTo>
                    <a:pt x="2272" y="274"/>
                  </a:lnTo>
                  <a:lnTo>
                    <a:pt x="2288" y="318"/>
                  </a:lnTo>
                  <a:lnTo>
                    <a:pt x="2304" y="362"/>
                  </a:lnTo>
                  <a:lnTo>
                    <a:pt x="2318" y="406"/>
                  </a:lnTo>
                  <a:lnTo>
                    <a:pt x="2330" y="452"/>
                  </a:lnTo>
                  <a:lnTo>
                    <a:pt x="2338" y="498"/>
                  </a:lnTo>
                  <a:lnTo>
                    <a:pt x="2346" y="546"/>
                  </a:lnTo>
                  <a:lnTo>
                    <a:pt x="2352" y="594"/>
                  </a:lnTo>
                  <a:lnTo>
                    <a:pt x="2354" y="642"/>
                  </a:lnTo>
                  <a:lnTo>
                    <a:pt x="2356" y="692"/>
                  </a:lnTo>
                  <a:lnTo>
                    <a:pt x="2356" y="692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8">
              <a:noFill/>
              <a:prstDash val="solid"/>
              <a:round/>
              <a:headEnd/>
              <a:tailEnd/>
            </a:ln>
            <a:scene3d>
              <a:camera prst="perspectiveRelaxed">
                <a:rot lat="16773598" lon="0" rev="0"/>
              </a:camera>
              <a:lightRig rig="threePt" dir="t"/>
            </a:scene3d>
            <a:sp3d extrusionH="254000" prstMaterial="softEdge">
              <a:extrusionClr>
                <a:schemeClr val="accent3">
                  <a:lumMod val="75000"/>
                </a:schemeClr>
              </a:extrusionClr>
            </a:sp3d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cxnSp>
          <p:nvCxnSpPr>
            <p:cNvPr id="17" name="Straight Connector 16"/>
            <p:cNvCxnSpPr/>
            <p:nvPr/>
          </p:nvCxnSpPr>
          <p:spPr>
            <a:xfrm>
              <a:off x="3600450" y="2971800"/>
              <a:ext cx="4572000" cy="1588"/>
            </a:xfrm>
            <a:prstGeom prst="line">
              <a:avLst/>
            </a:prstGeom>
            <a:ln>
              <a:solidFill>
                <a:schemeClr val="tx1">
                  <a:lumMod val="65000"/>
                  <a:lumOff val="3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1" name="TextBox 20"/>
            <p:cNvSpPr txBox="1"/>
            <p:nvPr/>
          </p:nvSpPr>
          <p:spPr>
            <a:xfrm>
              <a:off x="4191000" y="2609850"/>
              <a:ext cx="4083747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400" b="1" dirty="0" smtClean="0"/>
                <a:t>Level 4: </a:t>
              </a:r>
              <a:r>
                <a:rPr lang="en-US" sz="2400" dirty="0" smtClean="0"/>
                <a:t>Your text here. Your text here</a:t>
              </a:r>
              <a:endParaRPr lang="en-US" sz="2400" dirty="0"/>
            </a:p>
          </p:txBody>
        </p:sp>
      </p:grpSp>
      <p:sp>
        <p:nvSpPr>
          <p:cNvPr id="26" name="Title 25"/>
          <p:cNvSpPr>
            <a:spLocks noGrp="1"/>
          </p:cNvSpPr>
          <p:nvPr>
            <p:ph type="title"/>
          </p:nvPr>
        </p:nvSpPr>
        <p:spPr>
          <a:xfrm>
            <a:off x="3352800" y="685800"/>
            <a:ext cx="5410200" cy="1143000"/>
          </a:xfrm>
        </p:spPr>
        <p:txBody>
          <a:bodyPr/>
          <a:lstStyle/>
          <a:p>
            <a:r>
              <a:rPr lang="en-US" dirty="0" smtClean="0"/>
              <a:t>4 factors to the top</a:t>
            </a:r>
            <a:endParaRPr lang="en-US" dirty="0"/>
          </a:p>
        </p:txBody>
      </p:sp>
      <p:cxnSp>
        <p:nvCxnSpPr>
          <p:cNvPr id="25" name="Straight Connector 24"/>
          <p:cNvCxnSpPr/>
          <p:nvPr/>
        </p:nvCxnSpPr>
        <p:spPr>
          <a:xfrm flipV="1">
            <a:off x="0" y="6235347"/>
            <a:ext cx="9144000" cy="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7902054" y="6357584"/>
            <a:ext cx="101334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>
                <a:latin typeface="Calibri" pitchFamily="34" charset="0"/>
              </a:rPr>
              <a:t>LOGO</a:t>
            </a:r>
            <a:endParaRPr lang="en-US" dirty="0">
              <a:latin typeface="Calibri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65262387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sz="4000" dirty="0" smtClean="0">
                <a:latin typeface="Franklin Gothic Medium Cond" pitchFamily="34" charset="0"/>
              </a:rPr>
              <a:t>Two factors pushing against each other</a:t>
            </a:r>
            <a:endParaRPr lang="en-US" sz="4000" dirty="0">
              <a:latin typeface="Franklin Gothic Medium Cond" pitchFamily="34" charset="0"/>
            </a:endParaRPr>
          </a:p>
        </p:txBody>
      </p:sp>
      <p:sp>
        <p:nvSpPr>
          <p:cNvPr id="49" name="TextBox 48"/>
          <p:cNvSpPr txBox="1"/>
          <p:nvPr/>
        </p:nvSpPr>
        <p:spPr>
          <a:xfrm>
            <a:off x="3276600" y="1905000"/>
            <a:ext cx="27432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400" dirty="0" smtClean="0"/>
              <a:t>Your text here</a:t>
            </a:r>
            <a:endParaRPr lang="en-US" sz="2400" dirty="0"/>
          </a:p>
        </p:txBody>
      </p:sp>
      <p:grpSp>
        <p:nvGrpSpPr>
          <p:cNvPr id="4" name="Group 43"/>
          <p:cNvGrpSpPr/>
          <p:nvPr/>
        </p:nvGrpSpPr>
        <p:grpSpPr>
          <a:xfrm>
            <a:off x="1143000" y="1981200"/>
            <a:ext cx="7902144" cy="3785367"/>
            <a:chOff x="1143000" y="1981200"/>
            <a:chExt cx="7902144" cy="3785367"/>
          </a:xfrm>
        </p:grpSpPr>
        <p:pic>
          <p:nvPicPr>
            <p:cNvPr id="41" name="Picture 2"/>
            <p:cNvPicPr>
              <a:picLocks noChangeAspect="1" noChangeArrowheads="1"/>
            </p:cNvPicPr>
            <p:nvPr/>
          </p:nvPicPr>
          <p:blipFill>
            <a:blip r:embed="rId3" cstate="print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</a:blip>
            <a:srcRect l="9722" t="75926" r="9722"/>
            <a:stretch>
              <a:fillRect/>
            </a:stretch>
          </p:blipFill>
          <p:spPr bwMode="auto">
            <a:xfrm>
              <a:off x="1143000" y="4191000"/>
              <a:ext cx="7029451" cy="157556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</p:pic>
        <p:grpSp>
          <p:nvGrpSpPr>
            <p:cNvPr id="6" name="Group 41"/>
            <p:cNvGrpSpPr/>
            <p:nvPr/>
          </p:nvGrpSpPr>
          <p:grpSpPr>
            <a:xfrm>
              <a:off x="1853134" y="1981200"/>
              <a:ext cx="7192010" cy="2286000"/>
              <a:chOff x="1373667" y="1981200"/>
              <a:chExt cx="7671477" cy="2438400"/>
            </a:xfrm>
          </p:grpSpPr>
          <p:sp>
            <p:nvSpPr>
              <p:cNvPr id="29" name="Oval 28"/>
              <p:cNvSpPr/>
              <p:nvPr/>
            </p:nvSpPr>
            <p:spPr>
              <a:xfrm rot="-60000">
                <a:off x="1373667" y="1981200"/>
                <a:ext cx="2438400" cy="2438400"/>
              </a:xfrm>
              <a:prstGeom prst="ellipse">
                <a:avLst/>
              </a:prstGeom>
              <a:effectLst>
                <a:innerShdw blurRad="114300">
                  <a:prstClr val="black"/>
                </a:innerShdw>
              </a:effectLst>
              <a:scene3d>
                <a:camera prst="perspectiveContrastingRightFacing">
                  <a:rot lat="631935" lon="16826979" rev="0"/>
                </a:camera>
                <a:lightRig rig="threePt" dir="t"/>
              </a:scene3d>
              <a:sp3d extrusionH="1270000">
                <a:bevelT w="139700" prst="cross"/>
                <a:extrusionClr>
                  <a:schemeClr val="tx2">
                    <a:lumMod val="60000"/>
                    <a:lumOff val="40000"/>
                  </a:schemeClr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7" name="Group 41"/>
              <p:cNvGrpSpPr/>
              <p:nvPr/>
            </p:nvGrpSpPr>
            <p:grpSpPr>
              <a:xfrm>
                <a:off x="2514600" y="2438400"/>
                <a:ext cx="4017317" cy="1650357"/>
                <a:chOff x="2154883" y="2195774"/>
                <a:chExt cx="5193631" cy="2133600"/>
              </a:xfrm>
            </p:grpSpPr>
            <p:sp>
              <p:nvSpPr>
                <p:cNvPr id="5" name="Rounded Rectangle 4"/>
                <p:cNvSpPr/>
                <p:nvPr/>
              </p:nvSpPr>
              <p:spPr>
                <a:xfrm rot="17400000">
                  <a:off x="1587568" y="3072074"/>
                  <a:ext cx="2133600" cy="381000"/>
                </a:xfrm>
                <a:prstGeom prst="roundRect">
                  <a:avLst>
                    <a:gd name="adj" fmla="val 50000"/>
                  </a:avLst>
                </a:prstGeom>
                <a:gradFill flip="none" rotWithShape="1">
                  <a:gsLst>
                    <a:gs pos="0">
                      <a:schemeClr val="tx1"/>
                    </a:gs>
                    <a:gs pos="50000">
                      <a:schemeClr val="bg1">
                        <a:lumMod val="65000"/>
                      </a:schemeClr>
                    </a:gs>
                    <a:gs pos="100000">
                      <a:schemeClr val="tx1"/>
                    </a:gs>
                  </a:gsLst>
                  <a:path path="circle">
                    <a:fillToRect l="100000" b="100000"/>
                  </a:path>
                  <a:tileRect t="-100000" r="-100000"/>
                </a:gradFill>
                <a:ln w="12700">
                  <a:noFill/>
                </a:ln>
                <a:effectLst>
                  <a:outerShdw blurRad="44450" dist="27940" dir="5400000" algn="ctr">
                    <a:srgbClr val="000000">
                      <a:alpha val="32000"/>
                    </a:srgbClr>
                  </a:outerShdw>
                </a:effectLst>
                <a:scene3d>
                  <a:camera prst="orthographicFront">
                    <a:rot lat="0" lon="0" rev="0"/>
                  </a:camera>
                  <a:lightRig rig="soft" dir="t"/>
                </a:scene3d>
                <a:sp3d>
                  <a:bevelT w="190500" h="381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" name="Rounded Rectangle 9"/>
                <p:cNvSpPr/>
                <p:nvPr/>
              </p:nvSpPr>
              <p:spPr>
                <a:xfrm rot="17400000">
                  <a:off x="2188701" y="3072074"/>
                  <a:ext cx="2133600" cy="381000"/>
                </a:xfrm>
                <a:prstGeom prst="roundRect">
                  <a:avLst>
                    <a:gd name="adj" fmla="val 50000"/>
                  </a:avLst>
                </a:prstGeom>
                <a:gradFill flip="none" rotWithShape="1">
                  <a:gsLst>
                    <a:gs pos="0">
                      <a:schemeClr val="tx1"/>
                    </a:gs>
                    <a:gs pos="50000">
                      <a:schemeClr val="bg1">
                        <a:lumMod val="65000"/>
                      </a:schemeClr>
                    </a:gs>
                    <a:gs pos="100000">
                      <a:schemeClr val="tx1"/>
                    </a:gs>
                  </a:gsLst>
                  <a:path path="circle">
                    <a:fillToRect l="100000" b="100000"/>
                  </a:path>
                  <a:tileRect t="-100000" r="-100000"/>
                </a:gradFill>
                <a:ln w="12700">
                  <a:noFill/>
                </a:ln>
                <a:effectLst>
                  <a:outerShdw blurRad="44450" dist="27940" dir="5400000" algn="ctr">
                    <a:srgbClr val="000000">
                      <a:alpha val="32000"/>
                    </a:srgbClr>
                  </a:outerShdw>
                </a:effectLst>
                <a:scene3d>
                  <a:camera prst="orthographicFront">
                    <a:rot lat="0" lon="0" rev="0"/>
                  </a:camera>
                  <a:lightRig rig="soft" dir="t"/>
                </a:scene3d>
                <a:sp3d>
                  <a:bevelT w="190500" h="381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" name="Rounded Rectangle 10"/>
                <p:cNvSpPr/>
                <p:nvPr/>
              </p:nvSpPr>
              <p:spPr>
                <a:xfrm rot="17400000">
                  <a:off x="2789834" y="3072074"/>
                  <a:ext cx="2133600" cy="381000"/>
                </a:xfrm>
                <a:prstGeom prst="roundRect">
                  <a:avLst>
                    <a:gd name="adj" fmla="val 50000"/>
                  </a:avLst>
                </a:prstGeom>
                <a:gradFill flip="none" rotWithShape="1">
                  <a:gsLst>
                    <a:gs pos="0">
                      <a:schemeClr val="tx1"/>
                    </a:gs>
                    <a:gs pos="50000">
                      <a:schemeClr val="bg1">
                        <a:lumMod val="65000"/>
                      </a:schemeClr>
                    </a:gs>
                    <a:gs pos="100000">
                      <a:schemeClr val="tx1"/>
                    </a:gs>
                  </a:gsLst>
                  <a:path path="circle">
                    <a:fillToRect l="100000" b="100000"/>
                  </a:path>
                  <a:tileRect t="-100000" r="-100000"/>
                </a:gradFill>
                <a:ln w="12700">
                  <a:noFill/>
                </a:ln>
                <a:effectLst>
                  <a:outerShdw blurRad="44450" dist="27940" dir="5400000" algn="ctr">
                    <a:srgbClr val="000000">
                      <a:alpha val="32000"/>
                    </a:srgbClr>
                  </a:outerShdw>
                </a:effectLst>
                <a:scene3d>
                  <a:camera prst="orthographicFront">
                    <a:rot lat="0" lon="0" rev="0"/>
                  </a:camera>
                  <a:lightRig rig="soft" dir="t"/>
                </a:scene3d>
                <a:sp3d>
                  <a:bevelT w="190500" h="381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" name="Rounded Rectangle 11"/>
                <p:cNvSpPr/>
                <p:nvPr/>
              </p:nvSpPr>
              <p:spPr>
                <a:xfrm rot="17400000">
                  <a:off x="3390967" y="3072074"/>
                  <a:ext cx="2133600" cy="381000"/>
                </a:xfrm>
                <a:prstGeom prst="roundRect">
                  <a:avLst>
                    <a:gd name="adj" fmla="val 50000"/>
                  </a:avLst>
                </a:prstGeom>
                <a:gradFill flip="none" rotWithShape="1">
                  <a:gsLst>
                    <a:gs pos="0">
                      <a:schemeClr val="tx1"/>
                    </a:gs>
                    <a:gs pos="50000">
                      <a:schemeClr val="bg1">
                        <a:lumMod val="65000"/>
                      </a:schemeClr>
                    </a:gs>
                    <a:gs pos="100000">
                      <a:schemeClr val="tx1"/>
                    </a:gs>
                  </a:gsLst>
                  <a:path path="circle">
                    <a:fillToRect l="100000" b="100000"/>
                  </a:path>
                  <a:tileRect t="-100000" r="-100000"/>
                </a:gradFill>
                <a:ln w="12700">
                  <a:noFill/>
                </a:ln>
                <a:effectLst>
                  <a:outerShdw blurRad="44450" dist="27940" dir="5400000" algn="ctr">
                    <a:srgbClr val="000000">
                      <a:alpha val="32000"/>
                    </a:srgbClr>
                  </a:outerShdw>
                </a:effectLst>
                <a:scene3d>
                  <a:camera prst="orthographicFront">
                    <a:rot lat="0" lon="0" rev="0"/>
                  </a:camera>
                  <a:lightRig rig="soft" dir="t"/>
                </a:scene3d>
                <a:sp3d>
                  <a:bevelT w="190500" h="381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" name="Rounded Rectangle 13"/>
                <p:cNvSpPr/>
                <p:nvPr/>
              </p:nvSpPr>
              <p:spPr>
                <a:xfrm rot="17400000">
                  <a:off x="3992100" y="3072074"/>
                  <a:ext cx="2133600" cy="381000"/>
                </a:xfrm>
                <a:prstGeom prst="roundRect">
                  <a:avLst>
                    <a:gd name="adj" fmla="val 50000"/>
                  </a:avLst>
                </a:prstGeom>
                <a:gradFill flip="none" rotWithShape="1">
                  <a:gsLst>
                    <a:gs pos="0">
                      <a:schemeClr val="tx1"/>
                    </a:gs>
                    <a:gs pos="50000">
                      <a:schemeClr val="bg1">
                        <a:lumMod val="65000"/>
                      </a:schemeClr>
                    </a:gs>
                    <a:gs pos="100000">
                      <a:schemeClr val="tx1"/>
                    </a:gs>
                  </a:gsLst>
                  <a:path path="circle">
                    <a:fillToRect l="100000" b="100000"/>
                  </a:path>
                  <a:tileRect t="-100000" r="-100000"/>
                </a:gradFill>
                <a:ln w="12700">
                  <a:noFill/>
                </a:ln>
                <a:effectLst>
                  <a:outerShdw blurRad="44450" dist="27940" dir="5400000" algn="ctr">
                    <a:srgbClr val="000000">
                      <a:alpha val="32000"/>
                    </a:srgbClr>
                  </a:outerShdw>
                </a:effectLst>
                <a:scene3d>
                  <a:camera prst="orthographicFront">
                    <a:rot lat="0" lon="0" rev="0"/>
                  </a:camera>
                  <a:lightRig rig="soft" dir="t"/>
                </a:scene3d>
                <a:sp3d>
                  <a:bevelT w="190500" h="381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" name="Rounded Rectangle 14"/>
                <p:cNvSpPr/>
                <p:nvPr/>
              </p:nvSpPr>
              <p:spPr>
                <a:xfrm rot="17400000">
                  <a:off x="4593233" y="3072074"/>
                  <a:ext cx="2133600" cy="381000"/>
                </a:xfrm>
                <a:prstGeom prst="roundRect">
                  <a:avLst>
                    <a:gd name="adj" fmla="val 50000"/>
                  </a:avLst>
                </a:prstGeom>
                <a:gradFill flip="none" rotWithShape="1">
                  <a:gsLst>
                    <a:gs pos="0">
                      <a:schemeClr val="tx1"/>
                    </a:gs>
                    <a:gs pos="50000">
                      <a:schemeClr val="bg1">
                        <a:lumMod val="65000"/>
                      </a:schemeClr>
                    </a:gs>
                    <a:gs pos="100000">
                      <a:schemeClr val="tx1"/>
                    </a:gs>
                  </a:gsLst>
                  <a:path path="circle">
                    <a:fillToRect l="100000" b="100000"/>
                  </a:path>
                  <a:tileRect t="-100000" r="-100000"/>
                </a:gradFill>
                <a:ln w="12700">
                  <a:noFill/>
                </a:ln>
                <a:effectLst>
                  <a:outerShdw blurRad="44450" dist="27940" dir="5400000" algn="ctr">
                    <a:srgbClr val="000000">
                      <a:alpha val="32000"/>
                    </a:srgbClr>
                  </a:outerShdw>
                </a:effectLst>
                <a:scene3d>
                  <a:camera prst="orthographicFront">
                    <a:rot lat="0" lon="0" rev="0"/>
                  </a:camera>
                  <a:lightRig rig="soft" dir="t"/>
                </a:scene3d>
                <a:sp3d>
                  <a:bevelT w="190500" h="381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" name="Rounded Rectangle 15"/>
                <p:cNvSpPr/>
                <p:nvPr/>
              </p:nvSpPr>
              <p:spPr>
                <a:xfrm rot="17400000">
                  <a:off x="5194366" y="3072074"/>
                  <a:ext cx="2133600" cy="381000"/>
                </a:xfrm>
                <a:prstGeom prst="roundRect">
                  <a:avLst>
                    <a:gd name="adj" fmla="val 50000"/>
                  </a:avLst>
                </a:prstGeom>
                <a:gradFill flip="none" rotWithShape="1">
                  <a:gsLst>
                    <a:gs pos="0">
                      <a:schemeClr val="tx1"/>
                    </a:gs>
                    <a:gs pos="50000">
                      <a:schemeClr val="bg1">
                        <a:lumMod val="65000"/>
                      </a:schemeClr>
                    </a:gs>
                    <a:gs pos="100000">
                      <a:schemeClr val="tx1"/>
                    </a:gs>
                  </a:gsLst>
                  <a:path path="circle">
                    <a:fillToRect l="100000" b="100000"/>
                  </a:path>
                  <a:tileRect t="-100000" r="-100000"/>
                </a:gradFill>
                <a:ln w="12700">
                  <a:noFill/>
                </a:ln>
                <a:effectLst>
                  <a:outerShdw blurRad="44450" dist="27940" dir="5400000" algn="ctr">
                    <a:srgbClr val="000000">
                      <a:alpha val="32000"/>
                    </a:srgbClr>
                  </a:outerShdw>
                </a:effectLst>
                <a:scene3d>
                  <a:camera prst="orthographicFront">
                    <a:rot lat="0" lon="0" rev="0"/>
                  </a:camera>
                  <a:lightRig rig="soft" dir="t"/>
                </a:scene3d>
                <a:sp3d>
                  <a:bevelT w="190500" h="381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" name="Rounded Rectangle 16"/>
                <p:cNvSpPr/>
                <p:nvPr/>
              </p:nvSpPr>
              <p:spPr>
                <a:xfrm rot="17400000">
                  <a:off x="5795499" y="3072074"/>
                  <a:ext cx="2133600" cy="381000"/>
                </a:xfrm>
                <a:prstGeom prst="roundRect">
                  <a:avLst>
                    <a:gd name="adj" fmla="val 50000"/>
                  </a:avLst>
                </a:prstGeom>
                <a:gradFill flip="none" rotWithShape="1">
                  <a:gsLst>
                    <a:gs pos="0">
                      <a:schemeClr val="tx1"/>
                    </a:gs>
                    <a:gs pos="50000">
                      <a:schemeClr val="bg1">
                        <a:lumMod val="65000"/>
                      </a:schemeClr>
                    </a:gs>
                    <a:gs pos="100000">
                      <a:schemeClr val="tx1"/>
                    </a:gs>
                  </a:gsLst>
                  <a:path path="circle">
                    <a:fillToRect l="100000" b="100000"/>
                  </a:path>
                  <a:tileRect t="-100000" r="-100000"/>
                </a:gradFill>
                <a:ln w="12700">
                  <a:noFill/>
                </a:ln>
                <a:effectLst>
                  <a:outerShdw blurRad="44450" dist="27940" dir="5400000" algn="ctr">
                    <a:srgbClr val="000000">
                      <a:alpha val="32000"/>
                    </a:srgbClr>
                  </a:outerShdw>
                </a:effectLst>
                <a:scene3d>
                  <a:camera prst="orthographicFront">
                    <a:rot lat="0" lon="0" rev="0"/>
                  </a:camera>
                  <a:lightRig rig="soft" dir="t"/>
                </a:scene3d>
                <a:sp3d>
                  <a:bevelT w="190500" h="381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2" name="Rounded Rectangle 31"/>
                <p:cNvSpPr/>
                <p:nvPr/>
              </p:nvSpPr>
              <p:spPr>
                <a:xfrm rot="5400000" flipH="1">
                  <a:off x="1945274" y="3055901"/>
                  <a:ext cx="2003376" cy="381000"/>
                </a:xfrm>
                <a:prstGeom prst="roundRect">
                  <a:avLst>
                    <a:gd name="adj" fmla="val 50000"/>
                  </a:avLst>
                </a:prstGeom>
                <a:gradFill flip="none" rotWithShape="1">
                  <a:gsLst>
                    <a:gs pos="0">
                      <a:schemeClr val="tx1">
                        <a:lumMod val="65000"/>
                        <a:lumOff val="35000"/>
                      </a:schemeClr>
                    </a:gs>
                    <a:gs pos="50000">
                      <a:srgbClr val="000000"/>
                    </a:gs>
                    <a:gs pos="100000">
                      <a:schemeClr val="tx1">
                        <a:lumMod val="75000"/>
                        <a:lumOff val="25000"/>
                      </a:schemeClr>
                    </a:gs>
                  </a:gsLst>
                  <a:lin ang="0" scaled="1"/>
                  <a:tileRect/>
                </a:gradFill>
                <a:ln w="12700">
                  <a:noFill/>
                </a:ln>
                <a:effectLst>
                  <a:outerShdw blurRad="44450" dist="27940" dir="5400000" algn="ctr">
                    <a:srgbClr val="000000">
                      <a:alpha val="32000"/>
                    </a:srgbClr>
                  </a:outerShdw>
                </a:effectLst>
                <a:scene3d>
                  <a:camera prst="orthographicFront">
                    <a:rot lat="0" lon="0" rev="0"/>
                  </a:camera>
                  <a:lightRig rig="balanced" dir="t"/>
                </a:scene3d>
                <a:sp3d>
                  <a:bevelT w="190500" h="381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3" name="Rounded Rectangle 32"/>
                <p:cNvSpPr/>
                <p:nvPr/>
              </p:nvSpPr>
              <p:spPr>
                <a:xfrm rot="5400000" flipH="1">
                  <a:off x="1343695" y="3055901"/>
                  <a:ext cx="2003376" cy="381000"/>
                </a:xfrm>
                <a:prstGeom prst="roundRect">
                  <a:avLst>
                    <a:gd name="adj" fmla="val 50000"/>
                  </a:avLst>
                </a:prstGeom>
                <a:gradFill flip="none" rotWithShape="1">
                  <a:gsLst>
                    <a:gs pos="0">
                      <a:schemeClr val="tx1">
                        <a:lumMod val="65000"/>
                        <a:lumOff val="35000"/>
                      </a:schemeClr>
                    </a:gs>
                    <a:gs pos="50000">
                      <a:srgbClr val="000000"/>
                    </a:gs>
                    <a:gs pos="100000">
                      <a:schemeClr val="tx1">
                        <a:lumMod val="75000"/>
                        <a:lumOff val="25000"/>
                      </a:schemeClr>
                    </a:gs>
                  </a:gsLst>
                  <a:lin ang="0" scaled="1"/>
                  <a:tileRect/>
                </a:gradFill>
                <a:ln w="12700">
                  <a:noFill/>
                </a:ln>
                <a:effectLst>
                  <a:outerShdw blurRad="44450" dist="27940" dir="5400000" algn="ctr">
                    <a:srgbClr val="000000">
                      <a:alpha val="32000"/>
                    </a:srgbClr>
                  </a:outerShdw>
                </a:effectLst>
                <a:scene3d>
                  <a:camera prst="orthographicFront">
                    <a:rot lat="0" lon="0" rev="0"/>
                  </a:camera>
                  <a:lightRig rig="balanced" dir="t"/>
                </a:scene3d>
                <a:sp3d>
                  <a:bevelT w="190500" h="381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4" name="Rounded Rectangle 33"/>
                <p:cNvSpPr/>
                <p:nvPr/>
              </p:nvSpPr>
              <p:spPr>
                <a:xfrm rot="5400000" flipH="1">
                  <a:off x="3148432" y="3055901"/>
                  <a:ext cx="2003376" cy="381000"/>
                </a:xfrm>
                <a:prstGeom prst="roundRect">
                  <a:avLst>
                    <a:gd name="adj" fmla="val 50000"/>
                  </a:avLst>
                </a:prstGeom>
                <a:gradFill flip="none" rotWithShape="1">
                  <a:gsLst>
                    <a:gs pos="0">
                      <a:schemeClr val="tx1">
                        <a:lumMod val="65000"/>
                        <a:lumOff val="35000"/>
                      </a:schemeClr>
                    </a:gs>
                    <a:gs pos="50000">
                      <a:srgbClr val="000000"/>
                    </a:gs>
                    <a:gs pos="100000">
                      <a:schemeClr val="tx1">
                        <a:lumMod val="75000"/>
                        <a:lumOff val="25000"/>
                      </a:schemeClr>
                    </a:gs>
                  </a:gsLst>
                  <a:lin ang="0" scaled="1"/>
                  <a:tileRect/>
                </a:gradFill>
                <a:ln w="12700">
                  <a:noFill/>
                </a:ln>
                <a:effectLst>
                  <a:outerShdw blurRad="44450" dist="27940" dir="5400000" algn="ctr">
                    <a:srgbClr val="000000">
                      <a:alpha val="32000"/>
                    </a:srgbClr>
                  </a:outerShdw>
                </a:effectLst>
                <a:scene3d>
                  <a:camera prst="orthographicFront">
                    <a:rot lat="0" lon="0" rev="0"/>
                  </a:camera>
                  <a:lightRig rig="balanced" dir="t"/>
                </a:scene3d>
                <a:sp3d>
                  <a:bevelT w="190500" h="381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5" name="Rounded Rectangle 34"/>
                <p:cNvSpPr/>
                <p:nvPr/>
              </p:nvSpPr>
              <p:spPr>
                <a:xfrm rot="5400000" flipH="1">
                  <a:off x="2546853" y="3055901"/>
                  <a:ext cx="2003376" cy="381000"/>
                </a:xfrm>
                <a:prstGeom prst="roundRect">
                  <a:avLst>
                    <a:gd name="adj" fmla="val 50000"/>
                  </a:avLst>
                </a:prstGeom>
                <a:gradFill flip="none" rotWithShape="1">
                  <a:gsLst>
                    <a:gs pos="0">
                      <a:schemeClr val="tx1">
                        <a:lumMod val="65000"/>
                        <a:lumOff val="35000"/>
                      </a:schemeClr>
                    </a:gs>
                    <a:gs pos="50000">
                      <a:srgbClr val="000000"/>
                    </a:gs>
                    <a:gs pos="100000">
                      <a:schemeClr val="tx1">
                        <a:lumMod val="75000"/>
                        <a:lumOff val="25000"/>
                      </a:schemeClr>
                    </a:gs>
                  </a:gsLst>
                  <a:lin ang="0" scaled="1"/>
                  <a:tileRect/>
                </a:gradFill>
                <a:ln w="12700">
                  <a:noFill/>
                </a:ln>
                <a:effectLst>
                  <a:outerShdw blurRad="44450" dist="27940" dir="5400000" algn="ctr">
                    <a:srgbClr val="000000">
                      <a:alpha val="32000"/>
                    </a:srgbClr>
                  </a:outerShdw>
                </a:effectLst>
                <a:scene3d>
                  <a:camera prst="orthographicFront">
                    <a:rot lat="0" lon="0" rev="0"/>
                  </a:camera>
                  <a:lightRig rig="balanced" dir="t"/>
                </a:scene3d>
                <a:sp3d>
                  <a:bevelT w="190500" h="381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6" name="Rounded Rectangle 35"/>
                <p:cNvSpPr/>
                <p:nvPr/>
              </p:nvSpPr>
              <p:spPr>
                <a:xfrm rot="5400000" flipH="1">
                  <a:off x="4351590" y="3055901"/>
                  <a:ext cx="2003376" cy="381000"/>
                </a:xfrm>
                <a:prstGeom prst="roundRect">
                  <a:avLst>
                    <a:gd name="adj" fmla="val 50000"/>
                  </a:avLst>
                </a:prstGeom>
                <a:gradFill flip="none" rotWithShape="1">
                  <a:gsLst>
                    <a:gs pos="0">
                      <a:schemeClr val="tx1">
                        <a:lumMod val="65000"/>
                        <a:lumOff val="35000"/>
                      </a:schemeClr>
                    </a:gs>
                    <a:gs pos="50000">
                      <a:srgbClr val="000000"/>
                    </a:gs>
                    <a:gs pos="100000">
                      <a:schemeClr val="tx1">
                        <a:lumMod val="75000"/>
                        <a:lumOff val="25000"/>
                      </a:schemeClr>
                    </a:gs>
                  </a:gsLst>
                  <a:lin ang="0" scaled="1"/>
                  <a:tileRect/>
                </a:gradFill>
                <a:ln w="12700">
                  <a:noFill/>
                </a:ln>
                <a:effectLst>
                  <a:outerShdw blurRad="44450" dist="27940" dir="5400000" algn="ctr">
                    <a:srgbClr val="000000">
                      <a:alpha val="32000"/>
                    </a:srgbClr>
                  </a:outerShdw>
                </a:effectLst>
                <a:scene3d>
                  <a:camera prst="orthographicFront">
                    <a:rot lat="0" lon="0" rev="0"/>
                  </a:camera>
                  <a:lightRig rig="balanced" dir="t"/>
                </a:scene3d>
                <a:sp3d>
                  <a:bevelT w="190500" h="381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" name="Rounded Rectangle 36"/>
                <p:cNvSpPr/>
                <p:nvPr/>
              </p:nvSpPr>
              <p:spPr>
                <a:xfrm rot="5400000" flipH="1">
                  <a:off x="3750011" y="3055901"/>
                  <a:ext cx="2003376" cy="381000"/>
                </a:xfrm>
                <a:prstGeom prst="roundRect">
                  <a:avLst>
                    <a:gd name="adj" fmla="val 50000"/>
                  </a:avLst>
                </a:prstGeom>
                <a:gradFill flip="none" rotWithShape="1">
                  <a:gsLst>
                    <a:gs pos="0">
                      <a:schemeClr val="tx1">
                        <a:lumMod val="65000"/>
                        <a:lumOff val="35000"/>
                      </a:schemeClr>
                    </a:gs>
                    <a:gs pos="50000">
                      <a:srgbClr val="000000"/>
                    </a:gs>
                    <a:gs pos="100000">
                      <a:schemeClr val="tx1">
                        <a:lumMod val="75000"/>
                        <a:lumOff val="25000"/>
                      </a:schemeClr>
                    </a:gs>
                  </a:gsLst>
                  <a:lin ang="0" scaled="1"/>
                  <a:tileRect/>
                </a:gradFill>
                <a:ln w="12700">
                  <a:noFill/>
                </a:ln>
                <a:effectLst>
                  <a:outerShdw blurRad="44450" dist="27940" dir="5400000" algn="ctr">
                    <a:srgbClr val="000000">
                      <a:alpha val="32000"/>
                    </a:srgbClr>
                  </a:outerShdw>
                </a:effectLst>
                <a:scene3d>
                  <a:camera prst="orthographicFront">
                    <a:rot lat="0" lon="0" rev="0"/>
                  </a:camera>
                  <a:lightRig rig="balanced" dir="t"/>
                </a:scene3d>
                <a:sp3d>
                  <a:bevelT w="190500" h="381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" name="Rounded Rectangle 37"/>
                <p:cNvSpPr/>
                <p:nvPr/>
              </p:nvSpPr>
              <p:spPr>
                <a:xfrm rot="5400000" flipH="1">
                  <a:off x="5554748" y="3055901"/>
                  <a:ext cx="2003376" cy="381000"/>
                </a:xfrm>
                <a:prstGeom prst="roundRect">
                  <a:avLst>
                    <a:gd name="adj" fmla="val 50000"/>
                  </a:avLst>
                </a:prstGeom>
                <a:gradFill flip="none" rotWithShape="1">
                  <a:gsLst>
                    <a:gs pos="0">
                      <a:schemeClr val="tx1">
                        <a:lumMod val="65000"/>
                        <a:lumOff val="35000"/>
                      </a:schemeClr>
                    </a:gs>
                    <a:gs pos="50000">
                      <a:srgbClr val="000000"/>
                    </a:gs>
                    <a:gs pos="100000">
                      <a:schemeClr val="tx1">
                        <a:lumMod val="75000"/>
                        <a:lumOff val="25000"/>
                      </a:schemeClr>
                    </a:gs>
                  </a:gsLst>
                  <a:lin ang="0" scaled="1"/>
                  <a:tileRect/>
                </a:gradFill>
                <a:ln w="12700">
                  <a:noFill/>
                </a:ln>
                <a:effectLst>
                  <a:outerShdw blurRad="44450" dist="27940" dir="5400000" algn="ctr">
                    <a:srgbClr val="000000">
                      <a:alpha val="32000"/>
                    </a:srgbClr>
                  </a:outerShdw>
                </a:effectLst>
                <a:scene3d>
                  <a:camera prst="orthographicFront">
                    <a:rot lat="0" lon="0" rev="0"/>
                  </a:camera>
                  <a:lightRig rig="balanced" dir="t"/>
                </a:scene3d>
                <a:sp3d>
                  <a:bevelT w="190500" h="381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" name="Rounded Rectangle 38"/>
                <p:cNvSpPr/>
                <p:nvPr/>
              </p:nvSpPr>
              <p:spPr>
                <a:xfrm rot="5400000" flipH="1">
                  <a:off x="4953169" y="3055901"/>
                  <a:ext cx="2003376" cy="381000"/>
                </a:xfrm>
                <a:prstGeom prst="roundRect">
                  <a:avLst>
                    <a:gd name="adj" fmla="val 50000"/>
                  </a:avLst>
                </a:prstGeom>
                <a:gradFill flip="none" rotWithShape="1">
                  <a:gsLst>
                    <a:gs pos="0">
                      <a:schemeClr val="tx1">
                        <a:lumMod val="65000"/>
                        <a:lumOff val="35000"/>
                      </a:schemeClr>
                    </a:gs>
                    <a:gs pos="50000">
                      <a:srgbClr val="000000"/>
                    </a:gs>
                    <a:gs pos="100000">
                      <a:schemeClr val="tx1">
                        <a:lumMod val="75000"/>
                        <a:lumOff val="25000"/>
                      </a:schemeClr>
                    </a:gs>
                  </a:gsLst>
                  <a:lin ang="0" scaled="1"/>
                  <a:tileRect/>
                </a:gradFill>
                <a:ln w="12700">
                  <a:noFill/>
                </a:ln>
                <a:effectLst>
                  <a:outerShdw blurRad="44450" dist="27940" dir="5400000" algn="ctr">
                    <a:srgbClr val="000000">
                      <a:alpha val="32000"/>
                    </a:srgbClr>
                  </a:outerShdw>
                </a:effectLst>
                <a:scene3d>
                  <a:camera prst="orthographicFront">
                    <a:rot lat="0" lon="0" rev="0"/>
                  </a:camera>
                  <a:lightRig rig="balanced" dir="t"/>
                </a:scene3d>
                <a:sp3d>
                  <a:bevelT w="190500" h="381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" name="Rounded Rectangle 39"/>
                <p:cNvSpPr/>
                <p:nvPr/>
              </p:nvSpPr>
              <p:spPr>
                <a:xfrm rot="5400000" flipH="1">
                  <a:off x="6156326" y="3055901"/>
                  <a:ext cx="2003376" cy="381000"/>
                </a:xfrm>
                <a:prstGeom prst="roundRect">
                  <a:avLst>
                    <a:gd name="adj" fmla="val 50000"/>
                  </a:avLst>
                </a:prstGeom>
                <a:gradFill flip="none" rotWithShape="1">
                  <a:gsLst>
                    <a:gs pos="0">
                      <a:schemeClr val="tx1">
                        <a:lumMod val="65000"/>
                        <a:lumOff val="35000"/>
                      </a:schemeClr>
                    </a:gs>
                    <a:gs pos="50000">
                      <a:srgbClr val="000000"/>
                    </a:gs>
                    <a:gs pos="100000">
                      <a:schemeClr val="tx1">
                        <a:lumMod val="75000"/>
                        <a:lumOff val="25000"/>
                      </a:schemeClr>
                    </a:gs>
                  </a:gsLst>
                  <a:lin ang="0" scaled="1"/>
                  <a:tileRect/>
                </a:gradFill>
                <a:ln w="12700">
                  <a:noFill/>
                </a:ln>
                <a:effectLst>
                  <a:outerShdw blurRad="44450" dist="27940" dir="5400000" algn="ctr">
                    <a:srgbClr val="000000">
                      <a:alpha val="32000"/>
                    </a:srgbClr>
                  </a:outerShdw>
                </a:effectLst>
                <a:scene3d>
                  <a:camera prst="orthographicFront">
                    <a:rot lat="0" lon="0" rev="0"/>
                  </a:camera>
                  <a:lightRig rig="balanced" dir="t"/>
                </a:scene3d>
                <a:sp3d>
                  <a:bevelT w="190500" h="381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30" name="Oval 29"/>
              <p:cNvSpPr/>
              <p:nvPr/>
            </p:nvSpPr>
            <p:spPr>
              <a:xfrm rot="-60000">
                <a:off x="6606744" y="1981200"/>
                <a:ext cx="2438400" cy="2438400"/>
              </a:xfrm>
              <a:prstGeom prst="ellipse">
                <a:avLst/>
              </a:prstGeom>
              <a:scene3d>
                <a:camera prst="perspectiveContrastingRightFacing">
                  <a:rot lat="631935" lon="16826979" rev="0"/>
                </a:camera>
                <a:lightRig rig="threePt" dir="t"/>
              </a:scene3d>
              <a:sp3d extrusionH="1270000">
                <a:bevelT w="139700" prst="cross"/>
                <a:extrusionClr>
                  <a:schemeClr val="tx2">
                    <a:lumMod val="60000"/>
                    <a:lumOff val="40000"/>
                  </a:schemeClr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47" name="TextBox 46"/>
          <p:cNvSpPr txBox="1"/>
          <p:nvPr/>
        </p:nvSpPr>
        <p:spPr>
          <a:xfrm>
            <a:off x="1295400" y="2819400"/>
            <a:ext cx="144780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400" dirty="0" smtClean="0">
                <a:solidFill>
                  <a:schemeClr val="bg1"/>
                </a:solidFill>
              </a:rPr>
              <a:t>Your text here</a:t>
            </a:r>
            <a:endParaRPr lang="en-US" sz="2400" dirty="0">
              <a:solidFill>
                <a:schemeClr val="bg1"/>
              </a:solidFill>
            </a:endParaRPr>
          </a:p>
        </p:txBody>
      </p:sp>
      <p:sp>
        <p:nvSpPr>
          <p:cNvPr id="43" name="Freeform 10"/>
          <p:cNvSpPr>
            <a:spLocks noEditPoints="1"/>
          </p:cNvSpPr>
          <p:nvPr/>
        </p:nvSpPr>
        <p:spPr bwMode="auto">
          <a:xfrm>
            <a:off x="609600" y="2286000"/>
            <a:ext cx="762000" cy="2127250"/>
          </a:xfrm>
          <a:custGeom>
            <a:avLst/>
            <a:gdLst/>
            <a:ahLst/>
            <a:cxnLst>
              <a:cxn ang="0">
                <a:pos x="206" y="116"/>
              </a:cxn>
              <a:cxn ang="0">
                <a:pos x="192" y="94"/>
              </a:cxn>
              <a:cxn ang="0">
                <a:pos x="140" y="72"/>
              </a:cxn>
              <a:cxn ang="0">
                <a:pos x="130" y="54"/>
              </a:cxn>
              <a:cxn ang="0">
                <a:pos x="134" y="28"/>
              </a:cxn>
              <a:cxn ang="0">
                <a:pos x="106" y="0"/>
              </a:cxn>
              <a:cxn ang="0">
                <a:pos x="82" y="30"/>
              </a:cxn>
              <a:cxn ang="0">
                <a:pos x="86" y="54"/>
              </a:cxn>
              <a:cxn ang="0">
                <a:pos x="76" y="76"/>
              </a:cxn>
              <a:cxn ang="0">
                <a:pos x="44" y="86"/>
              </a:cxn>
              <a:cxn ang="0">
                <a:pos x="26" y="114"/>
              </a:cxn>
              <a:cxn ang="0">
                <a:pos x="12" y="142"/>
              </a:cxn>
              <a:cxn ang="0">
                <a:pos x="2" y="186"/>
              </a:cxn>
              <a:cxn ang="0">
                <a:pos x="24" y="232"/>
              </a:cxn>
              <a:cxn ang="0">
                <a:pos x="30" y="240"/>
              </a:cxn>
              <a:cxn ang="0">
                <a:pos x="36" y="264"/>
              </a:cxn>
              <a:cxn ang="0">
                <a:pos x="46" y="322"/>
              </a:cxn>
              <a:cxn ang="0">
                <a:pos x="60" y="368"/>
              </a:cxn>
              <a:cxn ang="0">
                <a:pos x="70" y="458"/>
              </a:cxn>
              <a:cxn ang="0">
                <a:pos x="74" y="510"/>
              </a:cxn>
              <a:cxn ang="0">
                <a:pos x="76" y="526"/>
              </a:cxn>
              <a:cxn ang="0">
                <a:pos x="72" y="538"/>
              </a:cxn>
              <a:cxn ang="0">
                <a:pos x="56" y="552"/>
              </a:cxn>
              <a:cxn ang="0">
                <a:pos x="98" y="550"/>
              </a:cxn>
              <a:cxn ang="0">
                <a:pos x="118" y="530"/>
              </a:cxn>
              <a:cxn ang="0">
                <a:pos x="126" y="536"/>
              </a:cxn>
              <a:cxn ang="0">
                <a:pos x="118" y="552"/>
              </a:cxn>
              <a:cxn ang="0">
                <a:pos x="112" y="568"/>
              </a:cxn>
              <a:cxn ang="0">
                <a:pos x="150" y="568"/>
              </a:cxn>
              <a:cxn ang="0">
                <a:pos x="160" y="546"/>
              </a:cxn>
              <a:cxn ang="0">
                <a:pos x="166" y="524"/>
              </a:cxn>
              <a:cxn ang="0">
                <a:pos x="170" y="404"/>
              </a:cxn>
              <a:cxn ang="0">
                <a:pos x="178" y="322"/>
              </a:cxn>
              <a:cxn ang="0">
                <a:pos x="202" y="302"/>
              </a:cxn>
              <a:cxn ang="0">
                <a:pos x="198" y="246"/>
              </a:cxn>
              <a:cxn ang="0">
                <a:pos x="206" y="216"/>
              </a:cxn>
              <a:cxn ang="0">
                <a:pos x="234" y="156"/>
              </a:cxn>
              <a:cxn ang="0">
                <a:pos x="42" y="174"/>
              </a:cxn>
              <a:cxn ang="0">
                <a:pos x="44" y="230"/>
              </a:cxn>
              <a:cxn ang="0">
                <a:pos x="76" y="528"/>
              </a:cxn>
              <a:cxn ang="0">
                <a:pos x="66" y="228"/>
              </a:cxn>
              <a:cxn ang="0">
                <a:pos x="76" y="100"/>
              </a:cxn>
              <a:cxn ang="0">
                <a:pos x="92" y="80"/>
              </a:cxn>
              <a:cxn ang="0">
                <a:pos x="84" y="80"/>
              </a:cxn>
              <a:cxn ang="0">
                <a:pos x="94" y="92"/>
              </a:cxn>
              <a:cxn ang="0">
                <a:pos x="98" y="96"/>
              </a:cxn>
              <a:cxn ang="0">
                <a:pos x="130" y="450"/>
              </a:cxn>
              <a:cxn ang="0">
                <a:pos x="120" y="494"/>
              </a:cxn>
              <a:cxn ang="0">
                <a:pos x="114" y="434"/>
              </a:cxn>
              <a:cxn ang="0">
                <a:pos x="116" y="382"/>
              </a:cxn>
              <a:cxn ang="0">
                <a:pos x="128" y="428"/>
              </a:cxn>
              <a:cxn ang="0">
                <a:pos x="146" y="218"/>
              </a:cxn>
              <a:cxn ang="0">
                <a:pos x="110" y="240"/>
              </a:cxn>
              <a:cxn ang="0">
                <a:pos x="110" y="94"/>
              </a:cxn>
              <a:cxn ang="0">
                <a:pos x="106" y="88"/>
              </a:cxn>
              <a:cxn ang="0">
                <a:pos x="124" y="128"/>
              </a:cxn>
              <a:cxn ang="0">
                <a:pos x="156" y="208"/>
              </a:cxn>
              <a:cxn ang="0">
                <a:pos x="166" y="224"/>
              </a:cxn>
              <a:cxn ang="0">
                <a:pos x="188" y="182"/>
              </a:cxn>
              <a:cxn ang="0">
                <a:pos x="190" y="164"/>
              </a:cxn>
            </a:cxnLst>
            <a:rect l="0" t="0" r="r" b="b"/>
            <a:pathLst>
              <a:path w="236" h="572">
                <a:moveTo>
                  <a:pt x="234" y="156"/>
                </a:moveTo>
                <a:lnTo>
                  <a:pt x="234" y="156"/>
                </a:lnTo>
                <a:lnTo>
                  <a:pt x="226" y="144"/>
                </a:lnTo>
                <a:lnTo>
                  <a:pt x="222" y="136"/>
                </a:lnTo>
                <a:lnTo>
                  <a:pt x="222" y="136"/>
                </a:lnTo>
                <a:lnTo>
                  <a:pt x="216" y="128"/>
                </a:lnTo>
                <a:lnTo>
                  <a:pt x="216" y="128"/>
                </a:lnTo>
                <a:lnTo>
                  <a:pt x="214" y="126"/>
                </a:lnTo>
                <a:lnTo>
                  <a:pt x="214" y="126"/>
                </a:lnTo>
                <a:lnTo>
                  <a:pt x="214" y="126"/>
                </a:lnTo>
                <a:lnTo>
                  <a:pt x="212" y="124"/>
                </a:lnTo>
                <a:lnTo>
                  <a:pt x="212" y="124"/>
                </a:lnTo>
                <a:lnTo>
                  <a:pt x="208" y="118"/>
                </a:lnTo>
                <a:lnTo>
                  <a:pt x="208" y="118"/>
                </a:lnTo>
                <a:lnTo>
                  <a:pt x="206" y="116"/>
                </a:lnTo>
                <a:lnTo>
                  <a:pt x="206" y="116"/>
                </a:lnTo>
                <a:lnTo>
                  <a:pt x="204" y="112"/>
                </a:lnTo>
                <a:lnTo>
                  <a:pt x="204" y="112"/>
                </a:lnTo>
                <a:lnTo>
                  <a:pt x="202" y="110"/>
                </a:lnTo>
                <a:lnTo>
                  <a:pt x="202" y="110"/>
                </a:lnTo>
                <a:lnTo>
                  <a:pt x="198" y="106"/>
                </a:lnTo>
                <a:lnTo>
                  <a:pt x="198" y="106"/>
                </a:lnTo>
                <a:lnTo>
                  <a:pt x="196" y="106"/>
                </a:lnTo>
                <a:lnTo>
                  <a:pt x="196" y="106"/>
                </a:lnTo>
                <a:lnTo>
                  <a:pt x="196" y="104"/>
                </a:lnTo>
                <a:lnTo>
                  <a:pt x="196" y="104"/>
                </a:lnTo>
                <a:lnTo>
                  <a:pt x="194" y="100"/>
                </a:lnTo>
                <a:lnTo>
                  <a:pt x="194" y="100"/>
                </a:lnTo>
                <a:lnTo>
                  <a:pt x="194" y="96"/>
                </a:lnTo>
                <a:lnTo>
                  <a:pt x="194" y="96"/>
                </a:lnTo>
                <a:lnTo>
                  <a:pt x="192" y="94"/>
                </a:lnTo>
                <a:lnTo>
                  <a:pt x="192" y="94"/>
                </a:lnTo>
                <a:lnTo>
                  <a:pt x="190" y="88"/>
                </a:lnTo>
                <a:lnTo>
                  <a:pt x="190" y="88"/>
                </a:lnTo>
                <a:lnTo>
                  <a:pt x="188" y="84"/>
                </a:lnTo>
                <a:lnTo>
                  <a:pt x="186" y="82"/>
                </a:lnTo>
                <a:lnTo>
                  <a:pt x="186" y="82"/>
                </a:lnTo>
                <a:lnTo>
                  <a:pt x="186" y="82"/>
                </a:lnTo>
                <a:lnTo>
                  <a:pt x="186" y="82"/>
                </a:lnTo>
                <a:lnTo>
                  <a:pt x="182" y="80"/>
                </a:lnTo>
                <a:lnTo>
                  <a:pt x="182" y="80"/>
                </a:lnTo>
                <a:lnTo>
                  <a:pt x="176" y="80"/>
                </a:lnTo>
                <a:lnTo>
                  <a:pt x="176" y="80"/>
                </a:lnTo>
                <a:lnTo>
                  <a:pt x="166" y="78"/>
                </a:lnTo>
                <a:lnTo>
                  <a:pt x="166" y="78"/>
                </a:lnTo>
                <a:lnTo>
                  <a:pt x="154" y="76"/>
                </a:lnTo>
                <a:lnTo>
                  <a:pt x="154" y="76"/>
                </a:lnTo>
                <a:lnTo>
                  <a:pt x="140" y="72"/>
                </a:lnTo>
                <a:lnTo>
                  <a:pt x="140" y="72"/>
                </a:lnTo>
                <a:lnTo>
                  <a:pt x="136" y="72"/>
                </a:lnTo>
                <a:lnTo>
                  <a:pt x="136" y="72"/>
                </a:lnTo>
                <a:lnTo>
                  <a:pt x="132" y="70"/>
                </a:lnTo>
                <a:lnTo>
                  <a:pt x="132" y="70"/>
                </a:lnTo>
                <a:lnTo>
                  <a:pt x="128" y="68"/>
                </a:lnTo>
                <a:lnTo>
                  <a:pt x="128" y="68"/>
                </a:lnTo>
                <a:lnTo>
                  <a:pt x="126" y="66"/>
                </a:lnTo>
                <a:lnTo>
                  <a:pt x="126" y="66"/>
                </a:lnTo>
                <a:lnTo>
                  <a:pt x="126" y="66"/>
                </a:lnTo>
                <a:lnTo>
                  <a:pt x="128" y="54"/>
                </a:lnTo>
                <a:lnTo>
                  <a:pt x="128" y="54"/>
                </a:lnTo>
                <a:lnTo>
                  <a:pt x="130" y="54"/>
                </a:lnTo>
                <a:lnTo>
                  <a:pt x="130" y="54"/>
                </a:lnTo>
                <a:lnTo>
                  <a:pt x="130" y="54"/>
                </a:lnTo>
                <a:lnTo>
                  <a:pt x="130" y="54"/>
                </a:lnTo>
                <a:lnTo>
                  <a:pt x="132" y="52"/>
                </a:lnTo>
                <a:lnTo>
                  <a:pt x="132" y="52"/>
                </a:lnTo>
                <a:lnTo>
                  <a:pt x="134" y="42"/>
                </a:lnTo>
                <a:lnTo>
                  <a:pt x="134" y="42"/>
                </a:lnTo>
                <a:lnTo>
                  <a:pt x="134" y="38"/>
                </a:lnTo>
                <a:lnTo>
                  <a:pt x="134" y="38"/>
                </a:lnTo>
                <a:lnTo>
                  <a:pt x="134" y="36"/>
                </a:lnTo>
                <a:lnTo>
                  <a:pt x="134" y="36"/>
                </a:lnTo>
                <a:lnTo>
                  <a:pt x="134" y="36"/>
                </a:lnTo>
                <a:lnTo>
                  <a:pt x="134" y="34"/>
                </a:lnTo>
                <a:lnTo>
                  <a:pt x="134" y="34"/>
                </a:lnTo>
                <a:lnTo>
                  <a:pt x="132" y="34"/>
                </a:lnTo>
                <a:lnTo>
                  <a:pt x="132" y="34"/>
                </a:lnTo>
                <a:lnTo>
                  <a:pt x="132" y="32"/>
                </a:lnTo>
                <a:lnTo>
                  <a:pt x="132" y="32"/>
                </a:lnTo>
                <a:lnTo>
                  <a:pt x="134" y="28"/>
                </a:lnTo>
                <a:lnTo>
                  <a:pt x="134" y="28"/>
                </a:lnTo>
                <a:lnTo>
                  <a:pt x="134" y="26"/>
                </a:lnTo>
                <a:lnTo>
                  <a:pt x="134" y="26"/>
                </a:lnTo>
                <a:lnTo>
                  <a:pt x="134" y="24"/>
                </a:lnTo>
                <a:lnTo>
                  <a:pt x="134" y="24"/>
                </a:lnTo>
                <a:lnTo>
                  <a:pt x="132" y="16"/>
                </a:lnTo>
                <a:lnTo>
                  <a:pt x="130" y="12"/>
                </a:lnTo>
                <a:lnTo>
                  <a:pt x="130" y="12"/>
                </a:lnTo>
                <a:lnTo>
                  <a:pt x="126" y="6"/>
                </a:lnTo>
                <a:lnTo>
                  <a:pt x="124" y="6"/>
                </a:lnTo>
                <a:lnTo>
                  <a:pt x="124" y="6"/>
                </a:lnTo>
                <a:lnTo>
                  <a:pt x="122" y="4"/>
                </a:lnTo>
                <a:lnTo>
                  <a:pt x="118" y="2"/>
                </a:lnTo>
                <a:lnTo>
                  <a:pt x="118" y="2"/>
                </a:lnTo>
                <a:lnTo>
                  <a:pt x="114" y="0"/>
                </a:lnTo>
                <a:lnTo>
                  <a:pt x="106" y="0"/>
                </a:lnTo>
                <a:lnTo>
                  <a:pt x="98" y="2"/>
                </a:lnTo>
                <a:lnTo>
                  <a:pt x="98" y="2"/>
                </a:lnTo>
                <a:lnTo>
                  <a:pt x="94" y="4"/>
                </a:lnTo>
                <a:lnTo>
                  <a:pt x="94" y="4"/>
                </a:lnTo>
                <a:lnTo>
                  <a:pt x="92" y="4"/>
                </a:lnTo>
                <a:lnTo>
                  <a:pt x="90" y="6"/>
                </a:lnTo>
                <a:lnTo>
                  <a:pt x="90" y="6"/>
                </a:lnTo>
                <a:lnTo>
                  <a:pt x="86" y="12"/>
                </a:lnTo>
                <a:lnTo>
                  <a:pt x="86" y="12"/>
                </a:lnTo>
                <a:lnTo>
                  <a:pt x="86" y="16"/>
                </a:lnTo>
                <a:lnTo>
                  <a:pt x="84" y="20"/>
                </a:lnTo>
                <a:lnTo>
                  <a:pt x="84" y="20"/>
                </a:lnTo>
                <a:lnTo>
                  <a:pt x="84" y="32"/>
                </a:lnTo>
                <a:lnTo>
                  <a:pt x="84" y="32"/>
                </a:lnTo>
                <a:lnTo>
                  <a:pt x="82" y="30"/>
                </a:lnTo>
                <a:lnTo>
                  <a:pt x="82" y="30"/>
                </a:lnTo>
                <a:lnTo>
                  <a:pt x="82" y="30"/>
                </a:lnTo>
                <a:lnTo>
                  <a:pt x="82" y="30"/>
                </a:lnTo>
                <a:lnTo>
                  <a:pt x="80" y="32"/>
                </a:lnTo>
                <a:lnTo>
                  <a:pt x="80" y="36"/>
                </a:lnTo>
                <a:lnTo>
                  <a:pt x="80" y="36"/>
                </a:lnTo>
                <a:lnTo>
                  <a:pt x="80" y="40"/>
                </a:lnTo>
                <a:lnTo>
                  <a:pt x="80" y="46"/>
                </a:lnTo>
                <a:lnTo>
                  <a:pt x="80" y="46"/>
                </a:lnTo>
                <a:lnTo>
                  <a:pt x="82" y="50"/>
                </a:lnTo>
                <a:lnTo>
                  <a:pt x="82" y="50"/>
                </a:lnTo>
                <a:lnTo>
                  <a:pt x="84" y="50"/>
                </a:lnTo>
                <a:lnTo>
                  <a:pt x="84" y="50"/>
                </a:lnTo>
                <a:lnTo>
                  <a:pt x="86" y="50"/>
                </a:lnTo>
                <a:lnTo>
                  <a:pt x="86" y="50"/>
                </a:lnTo>
                <a:lnTo>
                  <a:pt x="86" y="54"/>
                </a:lnTo>
                <a:lnTo>
                  <a:pt x="86" y="54"/>
                </a:lnTo>
                <a:lnTo>
                  <a:pt x="86" y="58"/>
                </a:lnTo>
                <a:lnTo>
                  <a:pt x="86" y="58"/>
                </a:lnTo>
                <a:lnTo>
                  <a:pt x="86" y="66"/>
                </a:lnTo>
                <a:lnTo>
                  <a:pt x="86" y="66"/>
                </a:lnTo>
                <a:lnTo>
                  <a:pt x="86" y="66"/>
                </a:lnTo>
                <a:lnTo>
                  <a:pt x="86" y="66"/>
                </a:lnTo>
                <a:lnTo>
                  <a:pt x="84" y="68"/>
                </a:lnTo>
                <a:lnTo>
                  <a:pt x="84" y="68"/>
                </a:lnTo>
                <a:lnTo>
                  <a:pt x="84" y="72"/>
                </a:lnTo>
                <a:lnTo>
                  <a:pt x="84" y="72"/>
                </a:lnTo>
                <a:lnTo>
                  <a:pt x="82" y="74"/>
                </a:lnTo>
                <a:lnTo>
                  <a:pt x="82" y="74"/>
                </a:lnTo>
                <a:lnTo>
                  <a:pt x="80" y="76"/>
                </a:lnTo>
                <a:lnTo>
                  <a:pt x="80" y="76"/>
                </a:lnTo>
                <a:lnTo>
                  <a:pt x="76" y="76"/>
                </a:lnTo>
                <a:lnTo>
                  <a:pt x="76" y="76"/>
                </a:lnTo>
                <a:lnTo>
                  <a:pt x="72" y="78"/>
                </a:lnTo>
                <a:lnTo>
                  <a:pt x="72" y="78"/>
                </a:lnTo>
                <a:lnTo>
                  <a:pt x="66" y="80"/>
                </a:lnTo>
                <a:lnTo>
                  <a:pt x="66" y="80"/>
                </a:lnTo>
                <a:lnTo>
                  <a:pt x="62" y="80"/>
                </a:lnTo>
                <a:lnTo>
                  <a:pt x="62" y="80"/>
                </a:lnTo>
                <a:lnTo>
                  <a:pt x="58" y="82"/>
                </a:lnTo>
                <a:lnTo>
                  <a:pt x="58" y="82"/>
                </a:lnTo>
                <a:lnTo>
                  <a:pt x="54" y="82"/>
                </a:lnTo>
                <a:lnTo>
                  <a:pt x="54" y="82"/>
                </a:lnTo>
                <a:lnTo>
                  <a:pt x="50" y="84"/>
                </a:lnTo>
                <a:lnTo>
                  <a:pt x="50" y="84"/>
                </a:lnTo>
                <a:lnTo>
                  <a:pt x="48" y="84"/>
                </a:lnTo>
                <a:lnTo>
                  <a:pt x="48" y="84"/>
                </a:lnTo>
                <a:lnTo>
                  <a:pt x="44" y="86"/>
                </a:lnTo>
                <a:lnTo>
                  <a:pt x="44" y="86"/>
                </a:lnTo>
                <a:lnTo>
                  <a:pt x="36" y="88"/>
                </a:lnTo>
                <a:lnTo>
                  <a:pt x="36" y="88"/>
                </a:lnTo>
                <a:lnTo>
                  <a:pt x="34" y="90"/>
                </a:lnTo>
                <a:lnTo>
                  <a:pt x="34" y="90"/>
                </a:lnTo>
                <a:lnTo>
                  <a:pt x="34" y="90"/>
                </a:lnTo>
                <a:lnTo>
                  <a:pt x="34" y="90"/>
                </a:lnTo>
                <a:lnTo>
                  <a:pt x="30" y="96"/>
                </a:lnTo>
                <a:lnTo>
                  <a:pt x="30" y="96"/>
                </a:lnTo>
                <a:lnTo>
                  <a:pt x="28" y="102"/>
                </a:lnTo>
                <a:lnTo>
                  <a:pt x="28" y="102"/>
                </a:lnTo>
                <a:lnTo>
                  <a:pt x="28" y="104"/>
                </a:lnTo>
                <a:lnTo>
                  <a:pt x="28" y="104"/>
                </a:lnTo>
                <a:lnTo>
                  <a:pt x="26" y="110"/>
                </a:lnTo>
                <a:lnTo>
                  <a:pt x="26" y="110"/>
                </a:lnTo>
                <a:lnTo>
                  <a:pt x="26" y="114"/>
                </a:lnTo>
                <a:lnTo>
                  <a:pt x="26" y="114"/>
                </a:lnTo>
                <a:lnTo>
                  <a:pt x="24" y="116"/>
                </a:lnTo>
                <a:lnTo>
                  <a:pt x="24" y="116"/>
                </a:lnTo>
                <a:lnTo>
                  <a:pt x="22" y="120"/>
                </a:lnTo>
                <a:lnTo>
                  <a:pt x="22" y="120"/>
                </a:lnTo>
                <a:lnTo>
                  <a:pt x="22" y="124"/>
                </a:lnTo>
                <a:lnTo>
                  <a:pt x="22" y="124"/>
                </a:lnTo>
                <a:lnTo>
                  <a:pt x="20" y="128"/>
                </a:lnTo>
                <a:lnTo>
                  <a:pt x="20" y="128"/>
                </a:lnTo>
                <a:lnTo>
                  <a:pt x="18" y="132"/>
                </a:lnTo>
                <a:lnTo>
                  <a:pt x="18" y="132"/>
                </a:lnTo>
                <a:lnTo>
                  <a:pt x="16" y="134"/>
                </a:lnTo>
                <a:lnTo>
                  <a:pt x="16" y="134"/>
                </a:lnTo>
                <a:lnTo>
                  <a:pt x="14" y="140"/>
                </a:lnTo>
                <a:lnTo>
                  <a:pt x="14" y="140"/>
                </a:lnTo>
                <a:lnTo>
                  <a:pt x="12" y="142"/>
                </a:lnTo>
                <a:lnTo>
                  <a:pt x="12" y="142"/>
                </a:lnTo>
                <a:lnTo>
                  <a:pt x="8" y="152"/>
                </a:lnTo>
                <a:lnTo>
                  <a:pt x="8" y="152"/>
                </a:lnTo>
                <a:lnTo>
                  <a:pt x="6" y="154"/>
                </a:lnTo>
                <a:lnTo>
                  <a:pt x="6" y="154"/>
                </a:lnTo>
                <a:lnTo>
                  <a:pt x="4" y="156"/>
                </a:lnTo>
                <a:lnTo>
                  <a:pt x="2" y="158"/>
                </a:lnTo>
                <a:lnTo>
                  <a:pt x="2" y="158"/>
                </a:lnTo>
                <a:lnTo>
                  <a:pt x="2" y="166"/>
                </a:lnTo>
                <a:lnTo>
                  <a:pt x="2" y="166"/>
                </a:lnTo>
                <a:lnTo>
                  <a:pt x="0" y="172"/>
                </a:lnTo>
                <a:lnTo>
                  <a:pt x="0" y="172"/>
                </a:lnTo>
                <a:lnTo>
                  <a:pt x="0" y="174"/>
                </a:lnTo>
                <a:lnTo>
                  <a:pt x="0" y="178"/>
                </a:lnTo>
                <a:lnTo>
                  <a:pt x="0" y="178"/>
                </a:lnTo>
                <a:lnTo>
                  <a:pt x="2" y="186"/>
                </a:lnTo>
                <a:lnTo>
                  <a:pt x="2" y="186"/>
                </a:lnTo>
                <a:lnTo>
                  <a:pt x="2" y="190"/>
                </a:lnTo>
                <a:lnTo>
                  <a:pt x="2" y="190"/>
                </a:lnTo>
                <a:lnTo>
                  <a:pt x="4" y="196"/>
                </a:lnTo>
                <a:lnTo>
                  <a:pt x="4" y="196"/>
                </a:lnTo>
                <a:lnTo>
                  <a:pt x="12" y="210"/>
                </a:lnTo>
                <a:lnTo>
                  <a:pt x="12" y="210"/>
                </a:lnTo>
                <a:lnTo>
                  <a:pt x="22" y="226"/>
                </a:lnTo>
                <a:lnTo>
                  <a:pt x="22" y="226"/>
                </a:lnTo>
                <a:lnTo>
                  <a:pt x="20" y="226"/>
                </a:lnTo>
                <a:lnTo>
                  <a:pt x="20" y="226"/>
                </a:lnTo>
                <a:lnTo>
                  <a:pt x="22" y="228"/>
                </a:lnTo>
                <a:lnTo>
                  <a:pt x="22" y="228"/>
                </a:lnTo>
                <a:lnTo>
                  <a:pt x="22" y="230"/>
                </a:lnTo>
                <a:lnTo>
                  <a:pt x="22" y="230"/>
                </a:lnTo>
                <a:lnTo>
                  <a:pt x="24" y="232"/>
                </a:lnTo>
                <a:lnTo>
                  <a:pt x="24" y="232"/>
                </a:lnTo>
                <a:lnTo>
                  <a:pt x="24" y="232"/>
                </a:lnTo>
                <a:lnTo>
                  <a:pt x="24" y="232"/>
                </a:lnTo>
                <a:lnTo>
                  <a:pt x="26" y="236"/>
                </a:lnTo>
                <a:lnTo>
                  <a:pt x="26" y="236"/>
                </a:lnTo>
                <a:lnTo>
                  <a:pt x="28" y="236"/>
                </a:lnTo>
                <a:lnTo>
                  <a:pt x="28" y="236"/>
                </a:lnTo>
                <a:lnTo>
                  <a:pt x="28" y="238"/>
                </a:lnTo>
                <a:lnTo>
                  <a:pt x="28" y="238"/>
                </a:lnTo>
                <a:lnTo>
                  <a:pt x="28" y="238"/>
                </a:lnTo>
                <a:lnTo>
                  <a:pt x="28" y="238"/>
                </a:lnTo>
                <a:lnTo>
                  <a:pt x="30" y="240"/>
                </a:lnTo>
                <a:lnTo>
                  <a:pt x="30" y="240"/>
                </a:lnTo>
                <a:lnTo>
                  <a:pt x="30" y="240"/>
                </a:lnTo>
                <a:lnTo>
                  <a:pt x="30" y="240"/>
                </a:lnTo>
                <a:lnTo>
                  <a:pt x="30" y="240"/>
                </a:lnTo>
                <a:lnTo>
                  <a:pt x="30" y="240"/>
                </a:lnTo>
                <a:lnTo>
                  <a:pt x="32" y="244"/>
                </a:lnTo>
                <a:lnTo>
                  <a:pt x="32" y="244"/>
                </a:lnTo>
                <a:lnTo>
                  <a:pt x="34" y="248"/>
                </a:lnTo>
                <a:lnTo>
                  <a:pt x="34" y="248"/>
                </a:lnTo>
                <a:lnTo>
                  <a:pt x="36" y="250"/>
                </a:lnTo>
                <a:lnTo>
                  <a:pt x="36" y="250"/>
                </a:lnTo>
                <a:lnTo>
                  <a:pt x="34" y="248"/>
                </a:lnTo>
                <a:lnTo>
                  <a:pt x="34" y="248"/>
                </a:lnTo>
                <a:lnTo>
                  <a:pt x="36" y="246"/>
                </a:lnTo>
                <a:lnTo>
                  <a:pt x="36" y="248"/>
                </a:lnTo>
                <a:lnTo>
                  <a:pt x="36" y="248"/>
                </a:lnTo>
                <a:lnTo>
                  <a:pt x="38" y="248"/>
                </a:lnTo>
                <a:lnTo>
                  <a:pt x="38" y="248"/>
                </a:lnTo>
                <a:lnTo>
                  <a:pt x="38" y="252"/>
                </a:lnTo>
                <a:lnTo>
                  <a:pt x="38" y="252"/>
                </a:lnTo>
                <a:lnTo>
                  <a:pt x="36" y="264"/>
                </a:lnTo>
                <a:lnTo>
                  <a:pt x="36" y="264"/>
                </a:lnTo>
                <a:lnTo>
                  <a:pt x="36" y="284"/>
                </a:lnTo>
                <a:lnTo>
                  <a:pt x="36" y="284"/>
                </a:lnTo>
                <a:lnTo>
                  <a:pt x="36" y="292"/>
                </a:lnTo>
                <a:lnTo>
                  <a:pt x="36" y="292"/>
                </a:lnTo>
                <a:lnTo>
                  <a:pt x="36" y="312"/>
                </a:lnTo>
                <a:lnTo>
                  <a:pt x="36" y="312"/>
                </a:lnTo>
                <a:lnTo>
                  <a:pt x="36" y="314"/>
                </a:lnTo>
                <a:lnTo>
                  <a:pt x="36" y="314"/>
                </a:lnTo>
                <a:lnTo>
                  <a:pt x="38" y="316"/>
                </a:lnTo>
                <a:lnTo>
                  <a:pt x="38" y="316"/>
                </a:lnTo>
                <a:lnTo>
                  <a:pt x="40" y="318"/>
                </a:lnTo>
                <a:lnTo>
                  <a:pt x="40" y="318"/>
                </a:lnTo>
                <a:lnTo>
                  <a:pt x="42" y="320"/>
                </a:lnTo>
                <a:lnTo>
                  <a:pt x="42" y="320"/>
                </a:lnTo>
                <a:lnTo>
                  <a:pt x="46" y="322"/>
                </a:lnTo>
                <a:lnTo>
                  <a:pt x="46" y="322"/>
                </a:lnTo>
                <a:lnTo>
                  <a:pt x="50" y="322"/>
                </a:lnTo>
                <a:lnTo>
                  <a:pt x="50" y="322"/>
                </a:lnTo>
                <a:lnTo>
                  <a:pt x="54" y="324"/>
                </a:lnTo>
                <a:lnTo>
                  <a:pt x="54" y="324"/>
                </a:lnTo>
                <a:lnTo>
                  <a:pt x="54" y="324"/>
                </a:lnTo>
                <a:lnTo>
                  <a:pt x="54" y="324"/>
                </a:lnTo>
                <a:lnTo>
                  <a:pt x="54" y="328"/>
                </a:lnTo>
                <a:lnTo>
                  <a:pt x="54" y="328"/>
                </a:lnTo>
                <a:lnTo>
                  <a:pt x="56" y="336"/>
                </a:lnTo>
                <a:lnTo>
                  <a:pt x="56" y="336"/>
                </a:lnTo>
                <a:lnTo>
                  <a:pt x="58" y="348"/>
                </a:lnTo>
                <a:lnTo>
                  <a:pt x="58" y="348"/>
                </a:lnTo>
                <a:lnTo>
                  <a:pt x="58" y="352"/>
                </a:lnTo>
                <a:lnTo>
                  <a:pt x="58" y="352"/>
                </a:lnTo>
                <a:lnTo>
                  <a:pt x="60" y="368"/>
                </a:lnTo>
                <a:lnTo>
                  <a:pt x="60" y="368"/>
                </a:lnTo>
                <a:lnTo>
                  <a:pt x="64" y="388"/>
                </a:lnTo>
                <a:lnTo>
                  <a:pt x="64" y="388"/>
                </a:lnTo>
                <a:lnTo>
                  <a:pt x="66" y="394"/>
                </a:lnTo>
                <a:lnTo>
                  <a:pt x="66" y="394"/>
                </a:lnTo>
                <a:lnTo>
                  <a:pt x="66" y="404"/>
                </a:lnTo>
                <a:lnTo>
                  <a:pt x="66" y="404"/>
                </a:lnTo>
                <a:lnTo>
                  <a:pt x="66" y="416"/>
                </a:lnTo>
                <a:lnTo>
                  <a:pt x="66" y="416"/>
                </a:lnTo>
                <a:lnTo>
                  <a:pt x="68" y="422"/>
                </a:lnTo>
                <a:lnTo>
                  <a:pt x="68" y="422"/>
                </a:lnTo>
                <a:lnTo>
                  <a:pt x="70" y="442"/>
                </a:lnTo>
                <a:lnTo>
                  <a:pt x="70" y="442"/>
                </a:lnTo>
                <a:lnTo>
                  <a:pt x="70" y="448"/>
                </a:lnTo>
                <a:lnTo>
                  <a:pt x="70" y="448"/>
                </a:lnTo>
                <a:lnTo>
                  <a:pt x="70" y="458"/>
                </a:lnTo>
                <a:lnTo>
                  <a:pt x="70" y="458"/>
                </a:lnTo>
                <a:lnTo>
                  <a:pt x="72" y="468"/>
                </a:lnTo>
                <a:lnTo>
                  <a:pt x="72" y="468"/>
                </a:lnTo>
                <a:lnTo>
                  <a:pt x="74" y="480"/>
                </a:lnTo>
                <a:lnTo>
                  <a:pt x="74" y="480"/>
                </a:lnTo>
                <a:lnTo>
                  <a:pt x="74" y="488"/>
                </a:lnTo>
                <a:lnTo>
                  <a:pt x="74" y="488"/>
                </a:lnTo>
                <a:lnTo>
                  <a:pt x="76" y="494"/>
                </a:lnTo>
                <a:lnTo>
                  <a:pt x="76" y="494"/>
                </a:lnTo>
                <a:lnTo>
                  <a:pt x="76" y="506"/>
                </a:lnTo>
                <a:lnTo>
                  <a:pt x="76" y="506"/>
                </a:lnTo>
                <a:lnTo>
                  <a:pt x="76" y="506"/>
                </a:lnTo>
                <a:lnTo>
                  <a:pt x="76" y="506"/>
                </a:lnTo>
                <a:lnTo>
                  <a:pt x="74" y="508"/>
                </a:lnTo>
                <a:lnTo>
                  <a:pt x="74" y="508"/>
                </a:lnTo>
                <a:lnTo>
                  <a:pt x="74" y="510"/>
                </a:lnTo>
                <a:lnTo>
                  <a:pt x="74" y="510"/>
                </a:lnTo>
                <a:lnTo>
                  <a:pt x="76" y="512"/>
                </a:lnTo>
                <a:lnTo>
                  <a:pt x="78" y="512"/>
                </a:lnTo>
                <a:lnTo>
                  <a:pt x="78" y="512"/>
                </a:lnTo>
                <a:lnTo>
                  <a:pt x="78" y="512"/>
                </a:lnTo>
                <a:lnTo>
                  <a:pt x="78" y="512"/>
                </a:lnTo>
                <a:lnTo>
                  <a:pt x="78" y="516"/>
                </a:lnTo>
                <a:lnTo>
                  <a:pt x="78" y="516"/>
                </a:lnTo>
                <a:lnTo>
                  <a:pt x="78" y="516"/>
                </a:lnTo>
                <a:lnTo>
                  <a:pt x="78" y="516"/>
                </a:lnTo>
                <a:lnTo>
                  <a:pt x="78" y="518"/>
                </a:lnTo>
                <a:lnTo>
                  <a:pt x="78" y="518"/>
                </a:lnTo>
                <a:lnTo>
                  <a:pt x="76" y="524"/>
                </a:lnTo>
                <a:lnTo>
                  <a:pt x="76" y="524"/>
                </a:lnTo>
                <a:lnTo>
                  <a:pt x="76" y="526"/>
                </a:lnTo>
                <a:lnTo>
                  <a:pt x="76" y="526"/>
                </a:lnTo>
                <a:lnTo>
                  <a:pt x="76" y="526"/>
                </a:lnTo>
                <a:lnTo>
                  <a:pt x="76" y="526"/>
                </a:lnTo>
                <a:lnTo>
                  <a:pt x="76" y="528"/>
                </a:lnTo>
                <a:lnTo>
                  <a:pt x="76" y="528"/>
                </a:lnTo>
                <a:lnTo>
                  <a:pt x="74" y="530"/>
                </a:lnTo>
                <a:lnTo>
                  <a:pt x="74" y="530"/>
                </a:lnTo>
                <a:lnTo>
                  <a:pt x="76" y="530"/>
                </a:lnTo>
                <a:lnTo>
                  <a:pt x="76" y="530"/>
                </a:lnTo>
                <a:lnTo>
                  <a:pt x="74" y="532"/>
                </a:lnTo>
                <a:lnTo>
                  <a:pt x="74" y="532"/>
                </a:lnTo>
                <a:lnTo>
                  <a:pt x="72" y="536"/>
                </a:lnTo>
                <a:lnTo>
                  <a:pt x="72" y="536"/>
                </a:lnTo>
                <a:lnTo>
                  <a:pt x="72" y="536"/>
                </a:lnTo>
                <a:lnTo>
                  <a:pt x="72" y="536"/>
                </a:lnTo>
                <a:lnTo>
                  <a:pt x="72" y="538"/>
                </a:lnTo>
                <a:lnTo>
                  <a:pt x="72" y="538"/>
                </a:lnTo>
                <a:lnTo>
                  <a:pt x="72" y="538"/>
                </a:lnTo>
                <a:lnTo>
                  <a:pt x="72" y="538"/>
                </a:lnTo>
                <a:lnTo>
                  <a:pt x="70" y="540"/>
                </a:lnTo>
                <a:lnTo>
                  <a:pt x="70" y="540"/>
                </a:lnTo>
                <a:lnTo>
                  <a:pt x="66" y="542"/>
                </a:lnTo>
                <a:lnTo>
                  <a:pt x="66" y="542"/>
                </a:lnTo>
                <a:lnTo>
                  <a:pt x="62" y="544"/>
                </a:lnTo>
                <a:lnTo>
                  <a:pt x="62" y="544"/>
                </a:lnTo>
                <a:lnTo>
                  <a:pt x="60" y="546"/>
                </a:lnTo>
                <a:lnTo>
                  <a:pt x="60" y="546"/>
                </a:lnTo>
                <a:lnTo>
                  <a:pt x="58" y="546"/>
                </a:lnTo>
                <a:lnTo>
                  <a:pt x="58" y="546"/>
                </a:lnTo>
                <a:lnTo>
                  <a:pt x="58" y="548"/>
                </a:lnTo>
                <a:lnTo>
                  <a:pt x="58" y="548"/>
                </a:lnTo>
                <a:lnTo>
                  <a:pt x="56" y="552"/>
                </a:lnTo>
                <a:lnTo>
                  <a:pt x="56" y="552"/>
                </a:lnTo>
                <a:lnTo>
                  <a:pt x="56" y="552"/>
                </a:lnTo>
                <a:lnTo>
                  <a:pt x="56" y="552"/>
                </a:lnTo>
                <a:lnTo>
                  <a:pt x="54" y="554"/>
                </a:lnTo>
                <a:lnTo>
                  <a:pt x="54" y="554"/>
                </a:lnTo>
                <a:lnTo>
                  <a:pt x="54" y="558"/>
                </a:lnTo>
                <a:lnTo>
                  <a:pt x="54" y="558"/>
                </a:lnTo>
                <a:lnTo>
                  <a:pt x="58" y="558"/>
                </a:lnTo>
                <a:lnTo>
                  <a:pt x="58" y="558"/>
                </a:lnTo>
                <a:lnTo>
                  <a:pt x="76" y="560"/>
                </a:lnTo>
                <a:lnTo>
                  <a:pt x="76" y="560"/>
                </a:lnTo>
                <a:lnTo>
                  <a:pt x="84" y="558"/>
                </a:lnTo>
                <a:lnTo>
                  <a:pt x="90" y="556"/>
                </a:lnTo>
                <a:lnTo>
                  <a:pt x="90" y="556"/>
                </a:lnTo>
                <a:lnTo>
                  <a:pt x="96" y="554"/>
                </a:lnTo>
                <a:lnTo>
                  <a:pt x="98" y="550"/>
                </a:lnTo>
                <a:lnTo>
                  <a:pt x="98" y="550"/>
                </a:lnTo>
                <a:lnTo>
                  <a:pt x="100" y="546"/>
                </a:lnTo>
                <a:lnTo>
                  <a:pt x="100" y="546"/>
                </a:lnTo>
                <a:lnTo>
                  <a:pt x="102" y="546"/>
                </a:lnTo>
                <a:lnTo>
                  <a:pt x="102" y="546"/>
                </a:lnTo>
                <a:lnTo>
                  <a:pt x="106" y="546"/>
                </a:lnTo>
                <a:lnTo>
                  <a:pt x="106" y="546"/>
                </a:lnTo>
                <a:lnTo>
                  <a:pt x="116" y="544"/>
                </a:lnTo>
                <a:lnTo>
                  <a:pt x="116" y="544"/>
                </a:lnTo>
                <a:lnTo>
                  <a:pt x="120" y="540"/>
                </a:lnTo>
                <a:lnTo>
                  <a:pt x="122" y="540"/>
                </a:lnTo>
                <a:lnTo>
                  <a:pt x="122" y="540"/>
                </a:lnTo>
                <a:lnTo>
                  <a:pt x="120" y="532"/>
                </a:lnTo>
                <a:lnTo>
                  <a:pt x="120" y="532"/>
                </a:lnTo>
                <a:lnTo>
                  <a:pt x="120" y="530"/>
                </a:lnTo>
                <a:lnTo>
                  <a:pt x="120" y="530"/>
                </a:lnTo>
                <a:lnTo>
                  <a:pt x="118" y="530"/>
                </a:lnTo>
                <a:lnTo>
                  <a:pt x="118" y="530"/>
                </a:lnTo>
                <a:lnTo>
                  <a:pt x="118" y="526"/>
                </a:lnTo>
                <a:lnTo>
                  <a:pt x="118" y="526"/>
                </a:lnTo>
                <a:lnTo>
                  <a:pt x="118" y="526"/>
                </a:lnTo>
                <a:lnTo>
                  <a:pt x="118" y="526"/>
                </a:lnTo>
                <a:lnTo>
                  <a:pt x="120" y="526"/>
                </a:lnTo>
                <a:lnTo>
                  <a:pt x="120" y="526"/>
                </a:lnTo>
                <a:lnTo>
                  <a:pt x="122" y="528"/>
                </a:lnTo>
                <a:lnTo>
                  <a:pt x="122" y="528"/>
                </a:lnTo>
                <a:lnTo>
                  <a:pt x="122" y="530"/>
                </a:lnTo>
                <a:lnTo>
                  <a:pt x="122" y="530"/>
                </a:lnTo>
                <a:lnTo>
                  <a:pt x="124" y="532"/>
                </a:lnTo>
                <a:lnTo>
                  <a:pt x="124" y="532"/>
                </a:lnTo>
                <a:lnTo>
                  <a:pt x="124" y="534"/>
                </a:lnTo>
                <a:lnTo>
                  <a:pt x="124" y="534"/>
                </a:lnTo>
                <a:lnTo>
                  <a:pt x="126" y="536"/>
                </a:lnTo>
                <a:lnTo>
                  <a:pt x="126" y="536"/>
                </a:lnTo>
                <a:lnTo>
                  <a:pt x="126" y="538"/>
                </a:lnTo>
                <a:lnTo>
                  <a:pt x="126" y="538"/>
                </a:lnTo>
                <a:lnTo>
                  <a:pt x="126" y="540"/>
                </a:lnTo>
                <a:lnTo>
                  <a:pt x="126" y="540"/>
                </a:lnTo>
                <a:lnTo>
                  <a:pt x="126" y="542"/>
                </a:lnTo>
                <a:lnTo>
                  <a:pt x="126" y="542"/>
                </a:lnTo>
                <a:lnTo>
                  <a:pt x="124" y="544"/>
                </a:lnTo>
                <a:lnTo>
                  <a:pt x="124" y="544"/>
                </a:lnTo>
                <a:lnTo>
                  <a:pt x="122" y="546"/>
                </a:lnTo>
                <a:lnTo>
                  <a:pt x="122" y="546"/>
                </a:lnTo>
                <a:lnTo>
                  <a:pt x="122" y="548"/>
                </a:lnTo>
                <a:lnTo>
                  <a:pt x="122" y="548"/>
                </a:lnTo>
                <a:lnTo>
                  <a:pt x="122" y="550"/>
                </a:lnTo>
                <a:lnTo>
                  <a:pt x="122" y="550"/>
                </a:lnTo>
                <a:lnTo>
                  <a:pt x="118" y="552"/>
                </a:lnTo>
                <a:lnTo>
                  <a:pt x="118" y="552"/>
                </a:lnTo>
                <a:lnTo>
                  <a:pt x="118" y="554"/>
                </a:lnTo>
                <a:lnTo>
                  <a:pt x="118" y="554"/>
                </a:lnTo>
                <a:lnTo>
                  <a:pt x="116" y="556"/>
                </a:lnTo>
                <a:lnTo>
                  <a:pt x="116" y="556"/>
                </a:lnTo>
                <a:lnTo>
                  <a:pt x="116" y="558"/>
                </a:lnTo>
                <a:lnTo>
                  <a:pt x="116" y="558"/>
                </a:lnTo>
                <a:lnTo>
                  <a:pt x="116" y="558"/>
                </a:lnTo>
                <a:lnTo>
                  <a:pt x="116" y="558"/>
                </a:lnTo>
                <a:lnTo>
                  <a:pt x="114" y="560"/>
                </a:lnTo>
                <a:lnTo>
                  <a:pt x="114" y="560"/>
                </a:lnTo>
                <a:lnTo>
                  <a:pt x="114" y="562"/>
                </a:lnTo>
                <a:lnTo>
                  <a:pt x="114" y="562"/>
                </a:lnTo>
                <a:lnTo>
                  <a:pt x="114" y="566"/>
                </a:lnTo>
                <a:lnTo>
                  <a:pt x="114" y="566"/>
                </a:lnTo>
                <a:lnTo>
                  <a:pt x="112" y="568"/>
                </a:lnTo>
                <a:lnTo>
                  <a:pt x="112" y="568"/>
                </a:lnTo>
                <a:lnTo>
                  <a:pt x="112" y="568"/>
                </a:lnTo>
                <a:lnTo>
                  <a:pt x="112" y="568"/>
                </a:lnTo>
                <a:lnTo>
                  <a:pt x="112" y="570"/>
                </a:lnTo>
                <a:lnTo>
                  <a:pt x="112" y="570"/>
                </a:lnTo>
                <a:lnTo>
                  <a:pt x="116" y="572"/>
                </a:lnTo>
                <a:lnTo>
                  <a:pt x="116" y="572"/>
                </a:lnTo>
                <a:lnTo>
                  <a:pt x="126" y="572"/>
                </a:lnTo>
                <a:lnTo>
                  <a:pt x="126" y="572"/>
                </a:lnTo>
                <a:lnTo>
                  <a:pt x="132" y="572"/>
                </a:lnTo>
                <a:lnTo>
                  <a:pt x="132" y="572"/>
                </a:lnTo>
                <a:lnTo>
                  <a:pt x="134" y="572"/>
                </a:lnTo>
                <a:lnTo>
                  <a:pt x="134" y="572"/>
                </a:lnTo>
                <a:lnTo>
                  <a:pt x="144" y="570"/>
                </a:lnTo>
                <a:lnTo>
                  <a:pt x="144" y="570"/>
                </a:lnTo>
                <a:lnTo>
                  <a:pt x="150" y="568"/>
                </a:lnTo>
                <a:lnTo>
                  <a:pt x="154" y="566"/>
                </a:lnTo>
                <a:lnTo>
                  <a:pt x="156" y="562"/>
                </a:lnTo>
                <a:lnTo>
                  <a:pt x="156" y="562"/>
                </a:lnTo>
                <a:lnTo>
                  <a:pt x="156" y="560"/>
                </a:lnTo>
                <a:lnTo>
                  <a:pt x="156" y="560"/>
                </a:lnTo>
                <a:lnTo>
                  <a:pt x="158" y="560"/>
                </a:lnTo>
                <a:lnTo>
                  <a:pt x="158" y="560"/>
                </a:lnTo>
                <a:lnTo>
                  <a:pt x="162" y="558"/>
                </a:lnTo>
                <a:lnTo>
                  <a:pt x="162" y="558"/>
                </a:lnTo>
                <a:lnTo>
                  <a:pt x="162" y="556"/>
                </a:lnTo>
                <a:lnTo>
                  <a:pt x="162" y="556"/>
                </a:lnTo>
                <a:lnTo>
                  <a:pt x="162" y="548"/>
                </a:lnTo>
                <a:lnTo>
                  <a:pt x="162" y="548"/>
                </a:lnTo>
                <a:lnTo>
                  <a:pt x="160" y="546"/>
                </a:lnTo>
                <a:lnTo>
                  <a:pt x="160" y="546"/>
                </a:lnTo>
                <a:lnTo>
                  <a:pt x="160" y="546"/>
                </a:lnTo>
                <a:lnTo>
                  <a:pt x="160" y="546"/>
                </a:lnTo>
                <a:lnTo>
                  <a:pt x="162" y="546"/>
                </a:lnTo>
                <a:lnTo>
                  <a:pt x="162" y="546"/>
                </a:lnTo>
                <a:lnTo>
                  <a:pt x="162" y="544"/>
                </a:lnTo>
                <a:lnTo>
                  <a:pt x="162" y="544"/>
                </a:lnTo>
                <a:lnTo>
                  <a:pt x="162" y="542"/>
                </a:lnTo>
                <a:lnTo>
                  <a:pt x="162" y="542"/>
                </a:lnTo>
                <a:lnTo>
                  <a:pt x="162" y="536"/>
                </a:lnTo>
                <a:lnTo>
                  <a:pt x="162" y="536"/>
                </a:lnTo>
                <a:lnTo>
                  <a:pt x="162" y="534"/>
                </a:lnTo>
                <a:lnTo>
                  <a:pt x="162" y="534"/>
                </a:lnTo>
                <a:lnTo>
                  <a:pt x="164" y="534"/>
                </a:lnTo>
                <a:lnTo>
                  <a:pt x="164" y="534"/>
                </a:lnTo>
                <a:lnTo>
                  <a:pt x="164" y="528"/>
                </a:lnTo>
                <a:lnTo>
                  <a:pt x="164" y="528"/>
                </a:lnTo>
                <a:lnTo>
                  <a:pt x="166" y="524"/>
                </a:lnTo>
                <a:lnTo>
                  <a:pt x="166" y="524"/>
                </a:lnTo>
                <a:lnTo>
                  <a:pt x="168" y="524"/>
                </a:lnTo>
                <a:lnTo>
                  <a:pt x="168" y="524"/>
                </a:lnTo>
                <a:lnTo>
                  <a:pt x="168" y="516"/>
                </a:lnTo>
                <a:lnTo>
                  <a:pt x="168" y="516"/>
                </a:lnTo>
                <a:lnTo>
                  <a:pt x="170" y="504"/>
                </a:lnTo>
                <a:lnTo>
                  <a:pt x="170" y="504"/>
                </a:lnTo>
                <a:lnTo>
                  <a:pt x="170" y="492"/>
                </a:lnTo>
                <a:lnTo>
                  <a:pt x="170" y="492"/>
                </a:lnTo>
                <a:lnTo>
                  <a:pt x="172" y="468"/>
                </a:lnTo>
                <a:lnTo>
                  <a:pt x="172" y="468"/>
                </a:lnTo>
                <a:lnTo>
                  <a:pt x="172" y="446"/>
                </a:lnTo>
                <a:lnTo>
                  <a:pt x="172" y="446"/>
                </a:lnTo>
                <a:lnTo>
                  <a:pt x="172" y="418"/>
                </a:lnTo>
                <a:lnTo>
                  <a:pt x="172" y="418"/>
                </a:lnTo>
                <a:lnTo>
                  <a:pt x="170" y="404"/>
                </a:lnTo>
                <a:lnTo>
                  <a:pt x="170" y="404"/>
                </a:lnTo>
                <a:lnTo>
                  <a:pt x="170" y="402"/>
                </a:lnTo>
                <a:lnTo>
                  <a:pt x="170" y="402"/>
                </a:lnTo>
                <a:lnTo>
                  <a:pt x="170" y="370"/>
                </a:lnTo>
                <a:lnTo>
                  <a:pt x="170" y="370"/>
                </a:lnTo>
                <a:lnTo>
                  <a:pt x="170" y="346"/>
                </a:lnTo>
                <a:lnTo>
                  <a:pt x="170" y="346"/>
                </a:lnTo>
                <a:lnTo>
                  <a:pt x="170" y="314"/>
                </a:lnTo>
                <a:lnTo>
                  <a:pt x="170" y="314"/>
                </a:lnTo>
                <a:lnTo>
                  <a:pt x="170" y="314"/>
                </a:lnTo>
                <a:lnTo>
                  <a:pt x="170" y="314"/>
                </a:lnTo>
                <a:lnTo>
                  <a:pt x="172" y="318"/>
                </a:lnTo>
                <a:lnTo>
                  <a:pt x="172" y="318"/>
                </a:lnTo>
                <a:lnTo>
                  <a:pt x="174" y="320"/>
                </a:lnTo>
                <a:lnTo>
                  <a:pt x="174" y="320"/>
                </a:lnTo>
                <a:lnTo>
                  <a:pt x="178" y="322"/>
                </a:lnTo>
                <a:lnTo>
                  <a:pt x="178" y="322"/>
                </a:lnTo>
                <a:lnTo>
                  <a:pt x="184" y="322"/>
                </a:lnTo>
                <a:lnTo>
                  <a:pt x="184" y="322"/>
                </a:lnTo>
                <a:lnTo>
                  <a:pt x="190" y="320"/>
                </a:lnTo>
                <a:lnTo>
                  <a:pt x="190" y="320"/>
                </a:lnTo>
                <a:lnTo>
                  <a:pt x="194" y="320"/>
                </a:lnTo>
                <a:lnTo>
                  <a:pt x="194" y="320"/>
                </a:lnTo>
                <a:lnTo>
                  <a:pt x="200" y="318"/>
                </a:lnTo>
                <a:lnTo>
                  <a:pt x="200" y="318"/>
                </a:lnTo>
                <a:lnTo>
                  <a:pt x="202" y="316"/>
                </a:lnTo>
                <a:lnTo>
                  <a:pt x="202" y="316"/>
                </a:lnTo>
                <a:lnTo>
                  <a:pt x="204" y="314"/>
                </a:lnTo>
                <a:lnTo>
                  <a:pt x="204" y="314"/>
                </a:lnTo>
                <a:lnTo>
                  <a:pt x="202" y="308"/>
                </a:lnTo>
                <a:lnTo>
                  <a:pt x="202" y="308"/>
                </a:lnTo>
                <a:lnTo>
                  <a:pt x="202" y="302"/>
                </a:lnTo>
                <a:lnTo>
                  <a:pt x="202" y="302"/>
                </a:lnTo>
                <a:lnTo>
                  <a:pt x="202" y="296"/>
                </a:lnTo>
                <a:lnTo>
                  <a:pt x="202" y="296"/>
                </a:lnTo>
                <a:lnTo>
                  <a:pt x="202" y="288"/>
                </a:lnTo>
                <a:lnTo>
                  <a:pt x="202" y="288"/>
                </a:lnTo>
                <a:lnTo>
                  <a:pt x="202" y="282"/>
                </a:lnTo>
                <a:lnTo>
                  <a:pt x="202" y="282"/>
                </a:lnTo>
                <a:lnTo>
                  <a:pt x="200" y="274"/>
                </a:lnTo>
                <a:lnTo>
                  <a:pt x="200" y="274"/>
                </a:lnTo>
                <a:lnTo>
                  <a:pt x="200" y="268"/>
                </a:lnTo>
                <a:lnTo>
                  <a:pt x="200" y="268"/>
                </a:lnTo>
                <a:lnTo>
                  <a:pt x="200" y="262"/>
                </a:lnTo>
                <a:lnTo>
                  <a:pt x="200" y="262"/>
                </a:lnTo>
                <a:lnTo>
                  <a:pt x="198" y="248"/>
                </a:lnTo>
                <a:lnTo>
                  <a:pt x="198" y="248"/>
                </a:lnTo>
                <a:lnTo>
                  <a:pt x="198" y="246"/>
                </a:lnTo>
                <a:lnTo>
                  <a:pt x="198" y="246"/>
                </a:lnTo>
                <a:lnTo>
                  <a:pt x="198" y="244"/>
                </a:lnTo>
                <a:lnTo>
                  <a:pt x="198" y="244"/>
                </a:lnTo>
                <a:lnTo>
                  <a:pt x="198" y="240"/>
                </a:lnTo>
                <a:lnTo>
                  <a:pt x="198" y="240"/>
                </a:lnTo>
                <a:lnTo>
                  <a:pt x="196" y="232"/>
                </a:lnTo>
                <a:lnTo>
                  <a:pt x="196" y="232"/>
                </a:lnTo>
                <a:lnTo>
                  <a:pt x="196" y="230"/>
                </a:lnTo>
                <a:lnTo>
                  <a:pt x="196" y="230"/>
                </a:lnTo>
                <a:lnTo>
                  <a:pt x="196" y="230"/>
                </a:lnTo>
                <a:lnTo>
                  <a:pt x="196" y="230"/>
                </a:lnTo>
                <a:lnTo>
                  <a:pt x="196" y="228"/>
                </a:lnTo>
                <a:lnTo>
                  <a:pt x="196" y="228"/>
                </a:lnTo>
                <a:lnTo>
                  <a:pt x="198" y="226"/>
                </a:lnTo>
                <a:lnTo>
                  <a:pt x="198" y="226"/>
                </a:lnTo>
                <a:lnTo>
                  <a:pt x="206" y="216"/>
                </a:lnTo>
                <a:lnTo>
                  <a:pt x="206" y="216"/>
                </a:lnTo>
                <a:lnTo>
                  <a:pt x="218" y="200"/>
                </a:lnTo>
                <a:lnTo>
                  <a:pt x="218" y="200"/>
                </a:lnTo>
                <a:lnTo>
                  <a:pt x="224" y="192"/>
                </a:lnTo>
                <a:lnTo>
                  <a:pt x="224" y="192"/>
                </a:lnTo>
                <a:lnTo>
                  <a:pt x="230" y="184"/>
                </a:lnTo>
                <a:lnTo>
                  <a:pt x="230" y="184"/>
                </a:lnTo>
                <a:lnTo>
                  <a:pt x="232" y="180"/>
                </a:lnTo>
                <a:lnTo>
                  <a:pt x="232" y="180"/>
                </a:lnTo>
                <a:lnTo>
                  <a:pt x="234" y="174"/>
                </a:lnTo>
                <a:lnTo>
                  <a:pt x="234" y="174"/>
                </a:lnTo>
                <a:lnTo>
                  <a:pt x="236" y="170"/>
                </a:lnTo>
                <a:lnTo>
                  <a:pt x="236" y="170"/>
                </a:lnTo>
                <a:lnTo>
                  <a:pt x="236" y="164"/>
                </a:lnTo>
                <a:lnTo>
                  <a:pt x="236" y="160"/>
                </a:lnTo>
                <a:lnTo>
                  <a:pt x="234" y="156"/>
                </a:lnTo>
                <a:lnTo>
                  <a:pt x="234" y="156"/>
                </a:lnTo>
                <a:close/>
                <a:moveTo>
                  <a:pt x="36" y="178"/>
                </a:moveTo>
                <a:lnTo>
                  <a:pt x="36" y="178"/>
                </a:lnTo>
                <a:lnTo>
                  <a:pt x="36" y="178"/>
                </a:lnTo>
                <a:lnTo>
                  <a:pt x="36" y="178"/>
                </a:lnTo>
                <a:lnTo>
                  <a:pt x="40" y="174"/>
                </a:lnTo>
                <a:lnTo>
                  <a:pt x="40" y="174"/>
                </a:lnTo>
                <a:lnTo>
                  <a:pt x="40" y="172"/>
                </a:lnTo>
                <a:lnTo>
                  <a:pt x="40" y="172"/>
                </a:lnTo>
                <a:lnTo>
                  <a:pt x="40" y="164"/>
                </a:lnTo>
                <a:lnTo>
                  <a:pt x="40" y="164"/>
                </a:lnTo>
                <a:lnTo>
                  <a:pt x="40" y="164"/>
                </a:lnTo>
                <a:lnTo>
                  <a:pt x="42" y="164"/>
                </a:lnTo>
                <a:lnTo>
                  <a:pt x="42" y="164"/>
                </a:lnTo>
                <a:lnTo>
                  <a:pt x="42" y="174"/>
                </a:lnTo>
                <a:lnTo>
                  <a:pt x="42" y="174"/>
                </a:lnTo>
                <a:lnTo>
                  <a:pt x="42" y="188"/>
                </a:lnTo>
                <a:lnTo>
                  <a:pt x="42" y="188"/>
                </a:lnTo>
                <a:lnTo>
                  <a:pt x="42" y="192"/>
                </a:lnTo>
                <a:lnTo>
                  <a:pt x="42" y="192"/>
                </a:lnTo>
                <a:lnTo>
                  <a:pt x="40" y="190"/>
                </a:lnTo>
                <a:lnTo>
                  <a:pt x="40" y="190"/>
                </a:lnTo>
                <a:lnTo>
                  <a:pt x="38" y="184"/>
                </a:lnTo>
                <a:lnTo>
                  <a:pt x="38" y="184"/>
                </a:lnTo>
                <a:lnTo>
                  <a:pt x="36" y="180"/>
                </a:lnTo>
                <a:lnTo>
                  <a:pt x="36" y="180"/>
                </a:lnTo>
                <a:lnTo>
                  <a:pt x="36" y="178"/>
                </a:lnTo>
                <a:lnTo>
                  <a:pt x="36" y="178"/>
                </a:lnTo>
                <a:close/>
                <a:moveTo>
                  <a:pt x="52" y="224"/>
                </a:moveTo>
                <a:lnTo>
                  <a:pt x="52" y="224"/>
                </a:lnTo>
                <a:lnTo>
                  <a:pt x="44" y="230"/>
                </a:lnTo>
                <a:lnTo>
                  <a:pt x="44" y="230"/>
                </a:lnTo>
                <a:lnTo>
                  <a:pt x="36" y="240"/>
                </a:lnTo>
                <a:lnTo>
                  <a:pt x="36" y="238"/>
                </a:lnTo>
                <a:lnTo>
                  <a:pt x="36" y="238"/>
                </a:lnTo>
                <a:lnTo>
                  <a:pt x="36" y="236"/>
                </a:lnTo>
                <a:lnTo>
                  <a:pt x="40" y="230"/>
                </a:lnTo>
                <a:lnTo>
                  <a:pt x="40" y="230"/>
                </a:lnTo>
                <a:lnTo>
                  <a:pt x="44" y="226"/>
                </a:lnTo>
                <a:lnTo>
                  <a:pt x="50" y="222"/>
                </a:lnTo>
                <a:lnTo>
                  <a:pt x="50" y="222"/>
                </a:lnTo>
                <a:lnTo>
                  <a:pt x="56" y="220"/>
                </a:lnTo>
                <a:lnTo>
                  <a:pt x="58" y="222"/>
                </a:lnTo>
                <a:lnTo>
                  <a:pt x="58" y="222"/>
                </a:lnTo>
                <a:lnTo>
                  <a:pt x="52" y="224"/>
                </a:lnTo>
                <a:lnTo>
                  <a:pt x="52" y="224"/>
                </a:lnTo>
                <a:close/>
                <a:moveTo>
                  <a:pt x="76" y="528"/>
                </a:moveTo>
                <a:lnTo>
                  <a:pt x="76" y="528"/>
                </a:lnTo>
                <a:lnTo>
                  <a:pt x="76" y="530"/>
                </a:lnTo>
                <a:lnTo>
                  <a:pt x="76" y="530"/>
                </a:lnTo>
                <a:lnTo>
                  <a:pt x="76" y="530"/>
                </a:lnTo>
                <a:lnTo>
                  <a:pt x="76" y="528"/>
                </a:lnTo>
                <a:lnTo>
                  <a:pt x="76" y="528"/>
                </a:lnTo>
                <a:lnTo>
                  <a:pt x="76" y="528"/>
                </a:lnTo>
                <a:close/>
                <a:moveTo>
                  <a:pt x="82" y="244"/>
                </a:moveTo>
                <a:lnTo>
                  <a:pt x="82" y="244"/>
                </a:lnTo>
                <a:lnTo>
                  <a:pt x="78" y="242"/>
                </a:lnTo>
                <a:lnTo>
                  <a:pt x="78" y="242"/>
                </a:lnTo>
                <a:lnTo>
                  <a:pt x="78" y="240"/>
                </a:lnTo>
                <a:lnTo>
                  <a:pt x="74" y="236"/>
                </a:lnTo>
                <a:lnTo>
                  <a:pt x="74" y="236"/>
                </a:lnTo>
                <a:lnTo>
                  <a:pt x="70" y="232"/>
                </a:lnTo>
                <a:lnTo>
                  <a:pt x="66" y="228"/>
                </a:lnTo>
                <a:lnTo>
                  <a:pt x="66" y="228"/>
                </a:lnTo>
                <a:lnTo>
                  <a:pt x="64" y="222"/>
                </a:lnTo>
                <a:lnTo>
                  <a:pt x="64" y="216"/>
                </a:lnTo>
                <a:lnTo>
                  <a:pt x="64" y="216"/>
                </a:lnTo>
                <a:lnTo>
                  <a:pt x="62" y="194"/>
                </a:lnTo>
                <a:lnTo>
                  <a:pt x="62" y="194"/>
                </a:lnTo>
                <a:lnTo>
                  <a:pt x="64" y="182"/>
                </a:lnTo>
                <a:lnTo>
                  <a:pt x="66" y="168"/>
                </a:lnTo>
                <a:lnTo>
                  <a:pt x="66" y="168"/>
                </a:lnTo>
                <a:lnTo>
                  <a:pt x="68" y="156"/>
                </a:lnTo>
                <a:lnTo>
                  <a:pt x="68" y="142"/>
                </a:lnTo>
                <a:lnTo>
                  <a:pt x="68" y="142"/>
                </a:lnTo>
                <a:lnTo>
                  <a:pt x="68" y="134"/>
                </a:lnTo>
                <a:lnTo>
                  <a:pt x="70" y="126"/>
                </a:lnTo>
                <a:lnTo>
                  <a:pt x="74" y="114"/>
                </a:lnTo>
                <a:lnTo>
                  <a:pt x="74" y="114"/>
                </a:lnTo>
                <a:lnTo>
                  <a:pt x="76" y="100"/>
                </a:lnTo>
                <a:lnTo>
                  <a:pt x="80" y="88"/>
                </a:lnTo>
                <a:lnTo>
                  <a:pt x="80" y="88"/>
                </a:lnTo>
                <a:lnTo>
                  <a:pt x="84" y="78"/>
                </a:lnTo>
                <a:lnTo>
                  <a:pt x="84" y="74"/>
                </a:lnTo>
                <a:lnTo>
                  <a:pt x="84" y="74"/>
                </a:lnTo>
                <a:lnTo>
                  <a:pt x="84" y="70"/>
                </a:lnTo>
                <a:lnTo>
                  <a:pt x="84" y="70"/>
                </a:lnTo>
                <a:lnTo>
                  <a:pt x="86" y="68"/>
                </a:lnTo>
                <a:lnTo>
                  <a:pt x="86" y="68"/>
                </a:lnTo>
                <a:lnTo>
                  <a:pt x="86" y="68"/>
                </a:lnTo>
                <a:lnTo>
                  <a:pt x="88" y="70"/>
                </a:lnTo>
                <a:lnTo>
                  <a:pt x="88" y="70"/>
                </a:lnTo>
                <a:lnTo>
                  <a:pt x="88" y="76"/>
                </a:lnTo>
                <a:lnTo>
                  <a:pt x="88" y="76"/>
                </a:lnTo>
                <a:lnTo>
                  <a:pt x="92" y="80"/>
                </a:lnTo>
                <a:lnTo>
                  <a:pt x="92" y="80"/>
                </a:lnTo>
                <a:lnTo>
                  <a:pt x="100" y="86"/>
                </a:lnTo>
                <a:lnTo>
                  <a:pt x="100" y="86"/>
                </a:lnTo>
                <a:lnTo>
                  <a:pt x="100" y="88"/>
                </a:lnTo>
                <a:lnTo>
                  <a:pt x="100" y="88"/>
                </a:lnTo>
                <a:lnTo>
                  <a:pt x="98" y="86"/>
                </a:lnTo>
                <a:lnTo>
                  <a:pt x="98" y="86"/>
                </a:lnTo>
                <a:lnTo>
                  <a:pt x="96" y="92"/>
                </a:lnTo>
                <a:lnTo>
                  <a:pt x="92" y="100"/>
                </a:lnTo>
                <a:lnTo>
                  <a:pt x="92" y="100"/>
                </a:lnTo>
                <a:lnTo>
                  <a:pt x="88" y="106"/>
                </a:lnTo>
                <a:lnTo>
                  <a:pt x="88" y="106"/>
                </a:lnTo>
                <a:lnTo>
                  <a:pt x="88" y="104"/>
                </a:lnTo>
                <a:lnTo>
                  <a:pt x="88" y="104"/>
                </a:lnTo>
                <a:lnTo>
                  <a:pt x="86" y="90"/>
                </a:lnTo>
                <a:lnTo>
                  <a:pt x="86" y="90"/>
                </a:lnTo>
                <a:lnTo>
                  <a:pt x="84" y="80"/>
                </a:lnTo>
                <a:lnTo>
                  <a:pt x="84" y="76"/>
                </a:lnTo>
                <a:lnTo>
                  <a:pt x="84" y="76"/>
                </a:lnTo>
                <a:lnTo>
                  <a:pt x="84" y="74"/>
                </a:lnTo>
                <a:lnTo>
                  <a:pt x="84" y="74"/>
                </a:lnTo>
                <a:lnTo>
                  <a:pt x="84" y="82"/>
                </a:lnTo>
                <a:lnTo>
                  <a:pt x="84" y="82"/>
                </a:lnTo>
                <a:lnTo>
                  <a:pt x="84" y="88"/>
                </a:lnTo>
                <a:lnTo>
                  <a:pt x="86" y="98"/>
                </a:lnTo>
                <a:lnTo>
                  <a:pt x="86" y="98"/>
                </a:lnTo>
                <a:lnTo>
                  <a:pt x="88" y="106"/>
                </a:lnTo>
                <a:lnTo>
                  <a:pt x="88" y="106"/>
                </a:lnTo>
                <a:lnTo>
                  <a:pt x="92" y="100"/>
                </a:lnTo>
                <a:lnTo>
                  <a:pt x="92" y="100"/>
                </a:lnTo>
                <a:lnTo>
                  <a:pt x="94" y="94"/>
                </a:lnTo>
                <a:lnTo>
                  <a:pt x="94" y="94"/>
                </a:lnTo>
                <a:lnTo>
                  <a:pt x="94" y="92"/>
                </a:lnTo>
                <a:lnTo>
                  <a:pt x="94" y="92"/>
                </a:lnTo>
                <a:lnTo>
                  <a:pt x="96" y="92"/>
                </a:lnTo>
                <a:lnTo>
                  <a:pt x="96" y="92"/>
                </a:lnTo>
                <a:lnTo>
                  <a:pt x="96" y="88"/>
                </a:lnTo>
                <a:lnTo>
                  <a:pt x="96" y="88"/>
                </a:lnTo>
                <a:lnTo>
                  <a:pt x="98" y="88"/>
                </a:lnTo>
                <a:lnTo>
                  <a:pt x="100" y="88"/>
                </a:lnTo>
                <a:lnTo>
                  <a:pt x="100" y="88"/>
                </a:lnTo>
                <a:lnTo>
                  <a:pt x="96" y="90"/>
                </a:lnTo>
                <a:lnTo>
                  <a:pt x="96" y="92"/>
                </a:lnTo>
                <a:lnTo>
                  <a:pt x="96" y="92"/>
                </a:lnTo>
                <a:lnTo>
                  <a:pt x="94" y="94"/>
                </a:lnTo>
                <a:lnTo>
                  <a:pt x="94" y="94"/>
                </a:lnTo>
                <a:lnTo>
                  <a:pt x="96" y="96"/>
                </a:lnTo>
                <a:lnTo>
                  <a:pt x="96" y="96"/>
                </a:lnTo>
                <a:lnTo>
                  <a:pt x="98" y="96"/>
                </a:lnTo>
                <a:lnTo>
                  <a:pt x="98" y="98"/>
                </a:lnTo>
                <a:lnTo>
                  <a:pt x="98" y="98"/>
                </a:lnTo>
                <a:lnTo>
                  <a:pt x="96" y="104"/>
                </a:lnTo>
                <a:lnTo>
                  <a:pt x="96" y="104"/>
                </a:lnTo>
                <a:lnTo>
                  <a:pt x="94" y="112"/>
                </a:lnTo>
                <a:lnTo>
                  <a:pt x="90" y="128"/>
                </a:lnTo>
                <a:lnTo>
                  <a:pt x="90" y="128"/>
                </a:lnTo>
                <a:lnTo>
                  <a:pt x="86" y="152"/>
                </a:lnTo>
                <a:lnTo>
                  <a:pt x="84" y="180"/>
                </a:lnTo>
                <a:lnTo>
                  <a:pt x="84" y="180"/>
                </a:lnTo>
                <a:lnTo>
                  <a:pt x="82" y="228"/>
                </a:lnTo>
                <a:lnTo>
                  <a:pt x="94" y="244"/>
                </a:lnTo>
                <a:lnTo>
                  <a:pt x="94" y="244"/>
                </a:lnTo>
                <a:lnTo>
                  <a:pt x="82" y="244"/>
                </a:lnTo>
                <a:lnTo>
                  <a:pt x="82" y="244"/>
                </a:lnTo>
                <a:close/>
                <a:moveTo>
                  <a:pt x="130" y="450"/>
                </a:moveTo>
                <a:lnTo>
                  <a:pt x="130" y="450"/>
                </a:lnTo>
                <a:lnTo>
                  <a:pt x="126" y="458"/>
                </a:lnTo>
                <a:lnTo>
                  <a:pt x="126" y="458"/>
                </a:lnTo>
                <a:lnTo>
                  <a:pt x="124" y="462"/>
                </a:lnTo>
                <a:lnTo>
                  <a:pt x="124" y="462"/>
                </a:lnTo>
                <a:lnTo>
                  <a:pt x="124" y="464"/>
                </a:lnTo>
                <a:lnTo>
                  <a:pt x="124" y="464"/>
                </a:lnTo>
                <a:lnTo>
                  <a:pt x="124" y="466"/>
                </a:lnTo>
                <a:lnTo>
                  <a:pt x="124" y="466"/>
                </a:lnTo>
                <a:lnTo>
                  <a:pt x="122" y="474"/>
                </a:lnTo>
                <a:lnTo>
                  <a:pt x="122" y="474"/>
                </a:lnTo>
                <a:lnTo>
                  <a:pt x="120" y="488"/>
                </a:lnTo>
                <a:lnTo>
                  <a:pt x="120" y="488"/>
                </a:lnTo>
                <a:lnTo>
                  <a:pt x="120" y="494"/>
                </a:lnTo>
                <a:lnTo>
                  <a:pt x="120" y="494"/>
                </a:lnTo>
                <a:lnTo>
                  <a:pt x="120" y="494"/>
                </a:lnTo>
                <a:lnTo>
                  <a:pt x="118" y="492"/>
                </a:lnTo>
                <a:lnTo>
                  <a:pt x="118" y="492"/>
                </a:lnTo>
                <a:lnTo>
                  <a:pt x="114" y="482"/>
                </a:lnTo>
                <a:lnTo>
                  <a:pt x="114" y="482"/>
                </a:lnTo>
                <a:lnTo>
                  <a:pt x="112" y="476"/>
                </a:lnTo>
                <a:lnTo>
                  <a:pt x="112" y="476"/>
                </a:lnTo>
                <a:lnTo>
                  <a:pt x="112" y="472"/>
                </a:lnTo>
                <a:lnTo>
                  <a:pt x="112" y="472"/>
                </a:lnTo>
                <a:lnTo>
                  <a:pt x="112" y="458"/>
                </a:lnTo>
                <a:lnTo>
                  <a:pt x="112" y="458"/>
                </a:lnTo>
                <a:lnTo>
                  <a:pt x="114" y="446"/>
                </a:lnTo>
                <a:lnTo>
                  <a:pt x="114" y="446"/>
                </a:lnTo>
                <a:lnTo>
                  <a:pt x="114" y="440"/>
                </a:lnTo>
                <a:lnTo>
                  <a:pt x="114" y="440"/>
                </a:lnTo>
                <a:lnTo>
                  <a:pt x="114" y="434"/>
                </a:lnTo>
                <a:lnTo>
                  <a:pt x="114" y="434"/>
                </a:lnTo>
                <a:lnTo>
                  <a:pt x="114" y="430"/>
                </a:lnTo>
                <a:lnTo>
                  <a:pt x="114" y="430"/>
                </a:lnTo>
                <a:lnTo>
                  <a:pt x="114" y="424"/>
                </a:lnTo>
                <a:lnTo>
                  <a:pt x="114" y="424"/>
                </a:lnTo>
                <a:lnTo>
                  <a:pt x="114" y="414"/>
                </a:lnTo>
                <a:lnTo>
                  <a:pt x="114" y="414"/>
                </a:lnTo>
                <a:lnTo>
                  <a:pt x="116" y="408"/>
                </a:lnTo>
                <a:lnTo>
                  <a:pt x="116" y="408"/>
                </a:lnTo>
                <a:lnTo>
                  <a:pt x="116" y="400"/>
                </a:lnTo>
                <a:lnTo>
                  <a:pt x="116" y="400"/>
                </a:lnTo>
                <a:lnTo>
                  <a:pt x="114" y="386"/>
                </a:lnTo>
                <a:lnTo>
                  <a:pt x="114" y="386"/>
                </a:lnTo>
                <a:lnTo>
                  <a:pt x="114" y="382"/>
                </a:lnTo>
                <a:lnTo>
                  <a:pt x="114" y="382"/>
                </a:lnTo>
                <a:lnTo>
                  <a:pt x="116" y="382"/>
                </a:lnTo>
                <a:lnTo>
                  <a:pt x="116" y="382"/>
                </a:lnTo>
                <a:lnTo>
                  <a:pt x="116" y="382"/>
                </a:lnTo>
                <a:lnTo>
                  <a:pt x="116" y="388"/>
                </a:lnTo>
                <a:lnTo>
                  <a:pt x="116" y="388"/>
                </a:lnTo>
                <a:lnTo>
                  <a:pt x="118" y="396"/>
                </a:lnTo>
                <a:lnTo>
                  <a:pt x="118" y="396"/>
                </a:lnTo>
                <a:lnTo>
                  <a:pt x="118" y="398"/>
                </a:lnTo>
                <a:lnTo>
                  <a:pt x="118" y="398"/>
                </a:lnTo>
                <a:lnTo>
                  <a:pt x="118" y="402"/>
                </a:lnTo>
                <a:lnTo>
                  <a:pt x="118" y="402"/>
                </a:lnTo>
                <a:lnTo>
                  <a:pt x="120" y="408"/>
                </a:lnTo>
                <a:lnTo>
                  <a:pt x="120" y="408"/>
                </a:lnTo>
                <a:lnTo>
                  <a:pt x="124" y="416"/>
                </a:lnTo>
                <a:lnTo>
                  <a:pt x="124" y="416"/>
                </a:lnTo>
                <a:lnTo>
                  <a:pt x="126" y="424"/>
                </a:lnTo>
                <a:lnTo>
                  <a:pt x="126" y="424"/>
                </a:lnTo>
                <a:lnTo>
                  <a:pt x="128" y="428"/>
                </a:lnTo>
                <a:lnTo>
                  <a:pt x="128" y="428"/>
                </a:lnTo>
                <a:lnTo>
                  <a:pt x="128" y="432"/>
                </a:lnTo>
                <a:lnTo>
                  <a:pt x="128" y="432"/>
                </a:lnTo>
                <a:lnTo>
                  <a:pt x="128" y="438"/>
                </a:lnTo>
                <a:lnTo>
                  <a:pt x="128" y="438"/>
                </a:lnTo>
                <a:lnTo>
                  <a:pt x="130" y="442"/>
                </a:lnTo>
                <a:lnTo>
                  <a:pt x="130" y="442"/>
                </a:lnTo>
                <a:lnTo>
                  <a:pt x="130" y="444"/>
                </a:lnTo>
                <a:lnTo>
                  <a:pt x="130" y="444"/>
                </a:lnTo>
                <a:lnTo>
                  <a:pt x="130" y="448"/>
                </a:lnTo>
                <a:lnTo>
                  <a:pt x="130" y="448"/>
                </a:lnTo>
                <a:lnTo>
                  <a:pt x="130" y="450"/>
                </a:lnTo>
                <a:lnTo>
                  <a:pt x="130" y="450"/>
                </a:lnTo>
                <a:close/>
                <a:moveTo>
                  <a:pt x="150" y="216"/>
                </a:moveTo>
                <a:lnTo>
                  <a:pt x="150" y="216"/>
                </a:lnTo>
                <a:lnTo>
                  <a:pt x="146" y="218"/>
                </a:lnTo>
                <a:lnTo>
                  <a:pt x="142" y="218"/>
                </a:lnTo>
                <a:lnTo>
                  <a:pt x="142" y="218"/>
                </a:lnTo>
                <a:lnTo>
                  <a:pt x="134" y="222"/>
                </a:lnTo>
                <a:lnTo>
                  <a:pt x="134" y="222"/>
                </a:lnTo>
                <a:lnTo>
                  <a:pt x="126" y="226"/>
                </a:lnTo>
                <a:lnTo>
                  <a:pt x="126" y="226"/>
                </a:lnTo>
                <a:lnTo>
                  <a:pt x="118" y="232"/>
                </a:lnTo>
                <a:lnTo>
                  <a:pt x="118" y="232"/>
                </a:lnTo>
                <a:lnTo>
                  <a:pt x="114" y="234"/>
                </a:lnTo>
                <a:lnTo>
                  <a:pt x="114" y="236"/>
                </a:lnTo>
                <a:lnTo>
                  <a:pt x="114" y="236"/>
                </a:lnTo>
                <a:lnTo>
                  <a:pt x="116" y="238"/>
                </a:lnTo>
                <a:lnTo>
                  <a:pt x="116" y="238"/>
                </a:lnTo>
                <a:lnTo>
                  <a:pt x="116" y="238"/>
                </a:lnTo>
                <a:lnTo>
                  <a:pt x="110" y="240"/>
                </a:lnTo>
                <a:lnTo>
                  <a:pt x="110" y="240"/>
                </a:lnTo>
                <a:lnTo>
                  <a:pt x="96" y="242"/>
                </a:lnTo>
                <a:lnTo>
                  <a:pt x="96" y="242"/>
                </a:lnTo>
                <a:lnTo>
                  <a:pt x="106" y="234"/>
                </a:lnTo>
                <a:lnTo>
                  <a:pt x="106" y="234"/>
                </a:lnTo>
                <a:lnTo>
                  <a:pt x="112" y="228"/>
                </a:lnTo>
                <a:lnTo>
                  <a:pt x="112" y="228"/>
                </a:lnTo>
                <a:lnTo>
                  <a:pt x="112" y="198"/>
                </a:lnTo>
                <a:lnTo>
                  <a:pt x="112" y="198"/>
                </a:lnTo>
                <a:lnTo>
                  <a:pt x="114" y="152"/>
                </a:lnTo>
                <a:lnTo>
                  <a:pt x="114" y="152"/>
                </a:lnTo>
                <a:lnTo>
                  <a:pt x="112" y="122"/>
                </a:lnTo>
                <a:lnTo>
                  <a:pt x="112" y="122"/>
                </a:lnTo>
                <a:lnTo>
                  <a:pt x="110" y="106"/>
                </a:lnTo>
                <a:lnTo>
                  <a:pt x="106" y="98"/>
                </a:lnTo>
                <a:lnTo>
                  <a:pt x="110" y="94"/>
                </a:lnTo>
                <a:lnTo>
                  <a:pt x="110" y="94"/>
                </a:lnTo>
                <a:lnTo>
                  <a:pt x="118" y="104"/>
                </a:lnTo>
                <a:lnTo>
                  <a:pt x="118" y="104"/>
                </a:lnTo>
                <a:lnTo>
                  <a:pt x="120" y="102"/>
                </a:lnTo>
                <a:lnTo>
                  <a:pt x="120" y="102"/>
                </a:lnTo>
                <a:lnTo>
                  <a:pt x="126" y="90"/>
                </a:lnTo>
                <a:lnTo>
                  <a:pt x="126" y="90"/>
                </a:lnTo>
                <a:lnTo>
                  <a:pt x="126" y="88"/>
                </a:lnTo>
                <a:lnTo>
                  <a:pt x="126" y="88"/>
                </a:lnTo>
                <a:lnTo>
                  <a:pt x="122" y="98"/>
                </a:lnTo>
                <a:lnTo>
                  <a:pt x="122" y="98"/>
                </a:lnTo>
                <a:lnTo>
                  <a:pt x="118" y="104"/>
                </a:lnTo>
                <a:lnTo>
                  <a:pt x="118" y="104"/>
                </a:lnTo>
                <a:lnTo>
                  <a:pt x="116" y="100"/>
                </a:lnTo>
                <a:lnTo>
                  <a:pt x="116" y="100"/>
                </a:lnTo>
                <a:lnTo>
                  <a:pt x="106" y="88"/>
                </a:lnTo>
                <a:lnTo>
                  <a:pt x="106" y="88"/>
                </a:lnTo>
                <a:lnTo>
                  <a:pt x="104" y="86"/>
                </a:lnTo>
                <a:lnTo>
                  <a:pt x="104" y="86"/>
                </a:lnTo>
                <a:lnTo>
                  <a:pt x="110" y="82"/>
                </a:lnTo>
                <a:lnTo>
                  <a:pt x="110" y="82"/>
                </a:lnTo>
                <a:lnTo>
                  <a:pt x="114" y="80"/>
                </a:lnTo>
                <a:lnTo>
                  <a:pt x="114" y="80"/>
                </a:lnTo>
                <a:lnTo>
                  <a:pt x="118" y="78"/>
                </a:lnTo>
                <a:lnTo>
                  <a:pt x="120" y="76"/>
                </a:lnTo>
                <a:lnTo>
                  <a:pt x="120" y="76"/>
                </a:lnTo>
                <a:lnTo>
                  <a:pt x="126" y="70"/>
                </a:lnTo>
                <a:lnTo>
                  <a:pt x="126" y="70"/>
                </a:lnTo>
                <a:lnTo>
                  <a:pt x="126" y="82"/>
                </a:lnTo>
                <a:lnTo>
                  <a:pt x="126" y="82"/>
                </a:lnTo>
                <a:lnTo>
                  <a:pt x="126" y="100"/>
                </a:lnTo>
                <a:lnTo>
                  <a:pt x="126" y="100"/>
                </a:lnTo>
                <a:lnTo>
                  <a:pt x="124" y="128"/>
                </a:lnTo>
                <a:lnTo>
                  <a:pt x="124" y="128"/>
                </a:lnTo>
                <a:lnTo>
                  <a:pt x="124" y="146"/>
                </a:lnTo>
                <a:lnTo>
                  <a:pt x="126" y="160"/>
                </a:lnTo>
                <a:lnTo>
                  <a:pt x="126" y="160"/>
                </a:lnTo>
                <a:lnTo>
                  <a:pt x="130" y="172"/>
                </a:lnTo>
                <a:lnTo>
                  <a:pt x="136" y="184"/>
                </a:lnTo>
                <a:lnTo>
                  <a:pt x="136" y="184"/>
                </a:lnTo>
                <a:lnTo>
                  <a:pt x="140" y="188"/>
                </a:lnTo>
                <a:lnTo>
                  <a:pt x="142" y="192"/>
                </a:lnTo>
                <a:lnTo>
                  <a:pt x="142" y="192"/>
                </a:lnTo>
                <a:lnTo>
                  <a:pt x="152" y="202"/>
                </a:lnTo>
                <a:lnTo>
                  <a:pt x="152" y="202"/>
                </a:lnTo>
                <a:lnTo>
                  <a:pt x="150" y="204"/>
                </a:lnTo>
                <a:lnTo>
                  <a:pt x="152" y="206"/>
                </a:lnTo>
                <a:lnTo>
                  <a:pt x="152" y="206"/>
                </a:lnTo>
                <a:lnTo>
                  <a:pt x="156" y="208"/>
                </a:lnTo>
                <a:lnTo>
                  <a:pt x="156" y="208"/>
                </a:lnTo>
                <a:lnTo>
                  <a:pt x="156" y="212"/>
                </a:lnTo>
                <a:lnTo>
                  <a:pt x="156" y="212"/>
                </a:lnTo>
                <a:lnTo>
                  <a:pt x="150" y="216"/>
                </a:lnTo>
                <a:lnTo>
                  <a:pt x="150" y="216"/>
                </a:lnTo>
                <a:close/>
                <a:moveTo>
                  <a:pt x="174" y="232"/>
                </a:moveTo>
                <a:lnTo>
                  <a:pt x="174" y="232"/>
                </a:lnTo>
                <a:lnTo>
                  <a:pt x="174" y="232"/>
                </a:lnTo>
                <a:lnTo>
                  <a:pt x="174" y="232"/>
                </a:lnTo>
                <a:lnTo>
                  <a:pt x="172" y="232"/>
                </a:lnTo>
                <a:lnTo>
                  <a:pt x="172" y="232"/>
                </a:lnTo>
                <a:lnTo>
                  <a:pt x="172" y="232"/>
                </a:lnTo>
                <a:lnTo>
                  <a:pt x="172" y="232"/>
                </a:lnTo>
                <a:lnTo>
                  <a:pt x="172" y="232"/>
                </a:lnTo>
                <a:lnTo>
                  <a:pt x="166" y="224"/>
                </a:lnTo>
                <a:lnTo>
                  <a:pt x="166" y="224"/>
                </a:lnTo>
                <a:lnTo>
                  <a:pt x="158" y="214"/>
                </a:lnTo>
                <a:lnTo>
                  <a:pt x="158" y="214"/>
                </a:lnTo>
                <a:lnTo>
                  <a:pt x="158" y="212"/>
                </a:lnTo>
                <a:lnTo>
                  <a:pt x="158" y="212"/>
                </a:lnTo>
                <a:lnTo>
                  <a:pt x="170" y="222"/>
                </a:lnTo>
                <a:lnTo>
                  <a:pt x="170" y="222"/>
                </a:lnTo>
                <a:lnTo>
                  <a:pt x="176" y="232"/>
                </a:lnTo>
                <a:lnTo>
                  <a:pt x="176" y="232"/>
                </a:lnTo>
                <a:lnTo>
                  <a:pt x="174" y="232"/>
                </a:lnTo>
                <a:lnTo>
                  <a:pt x="174" y="232"/>
                </a:lnTo>
                <a:close/>
                <a:moveTo>
                  <a:pt x="192" y="172"/>
                </a:moveTo>
                <a:lnTo>
                  <a:pt x="192" y="172"/>
                </a:lnTo>
                <a:lnTo>
                  <a:pt x="190" y="178"/>
                </a:lnTo>
                <a:lnTo>
                  <a:pt x="190" y="178"/>
                </a:lnTo>
                <a:lnTo>
                  <a:pt x="188" y="182"/>
                </a:lnTo>
                <a:lnTo>
                  <a:pt x="188" y="182"/>
                </a:lnTo>
                <a:lnTo>
                  <a:pt x="188" y="184"/>
                </a:lnTo>
                <a:lnTo>
                  <a:pt x="188" y="184"/>
                </a:lnTo>
                <a:lnTo>
                  <a:pt x="186" y="186"/>
                </a:lnTo>
                <a:lnTo>
                  <a:pt x="186" y="184"/>
                </a:lnTo>
                <a:lnTo>
                  <a:pt x="186" y="184"/>
                </a:lnTo>
                <a:lnTo>
                  <a:pt x="186" y="180"/>
                </a:lnTo>
                <a:lnTo>
                  <a:pt x="186" y="180"/>
                </a:lnTo>
                <a:lnTo>
                  <a:pt x="186" y="174"/>
                </a:lnTo>
                <a:lnTo>
                  <a:pt x="186" y="174"/>
                </a:lnTo>
                <a:lnTo>
                  <a:pt x="186" y="168"/>
                </a:lnTo>
                <a:lnTo>
                  <a:pt x="186" y="168"/>
                </a:lnTo>
                <a:lnTo>
                  <a:pt x="186" y="164"/>
                </a:lnTo>
                <a:lnTo>
                  <a:pt x="186" y="164"/>
                </a:lnTo>
                <a:lnTo>
                  <a:pt x="188" y="162"/>
                </a:lnTo>
                <a:lnTo>
                  <a:pt x="188" y="162"/>
                </a:lnTo>
                <a:lnTo>
                  <a:pt x="190" y="164"/>
                </a:lnTo>
                <a:lnTo>
                  <a:pt x="190" y="164"/>
                </a:lnTo>
                <a:lnTo>
                  <a:pt x="194" y="168"/>
                </a:lnTo>
                <a:lnTo>
                  <a:pt x="194" y="168"/>
                </a:lnTo>
                <a:lnTo>
                  <a:pt x="194" y="170"/>
                </a:lnTo>
                <a:lnTo>
                  <a:pt x="194" y="170"/>
                </a:lnTo>
                <a:lnTo>
                  <a:pt x="192" y="172"/>
                </a:lnTo>
                <a:lnTo>
                  <a:pt x="192" y="172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  <a:effectLst>
            <a:reflection blurRad="6350" stA="52000" endA="300" endPos="35000" dir="5400000" sy="-100000" algn="bl" rotWithShape="0"/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" name="TextBox 30"/>
          <p:cNvSpPr txBox="1"/>
          <p:nvPr/>
        </p:nvSpPr>
        <p:spPr>
          <a:xfrm>
            <a:off x="6193808" y="2895600"/>
            <a:ext cx="144780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400" dirty="0" smtClean="0">
                <a:solidFill>
                  <a:schemeClr val="bg1"/>
                </a:solidFill>
              </a:rPr>
              <a:t>Your text here</a:t>
            </a:r>
            <a:endParaRPr lang="en-US" sz="2400" dirty="0">
              <a:solidFill>
                <a:schemeClr val="bg1"/>
              </a:solidFill>
            </a:endParaRPr>
          </a:p>
        </p:txBody>
      </p:sp>
      <p:grpSp>
        <p:nvGrpSpPr>
          <p:cNvPr id="45" name="Group 44"/>
          <p:cNvGrpSpPr/>
          <p:nvPr/>
        </p:nvGrpSpPr>
        <p:grpSpPr>
          <a:xfrm>
            <a:off x="913606" y="4800600"/>
            <a:ext cx="7620794" cy="1219994"/>
            <a:chOff x="913606" y="4800600"/>
            <a:chExt cx="7620794" cy="1219994"/>
          </a:xfrm>
        </p:grpSpPr>
        <p:sp>
          <p:nvSpPr>
            <p:cNvPr id="50" name="TextBox 49"/>
            <p:cNvSpPr txBox="1"/>
            <p:nvPr/>
          </p:nvSpPr>
          <p:spPr>
            <a:xfrm>
              <a:off x="990600" y="4876800"/>
              <a:ext cx="7543800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400" dirty="0" smtClean="0"/>
                <a:t>Your text here. Your text here. Your text here. Your text here. Your text here. Your text here. </a:t>
              </a:r>
              <a:endParaRPr lang="en-US" sz="2400" dirty="0"/>
            </a:p>
          </p:txBody>
        </p:sp>
        <p:cxnSp>
          <p:nvCxnSpPr>
            <p:cNvPr id="52" name="Straight Connector 51"/>
            <p:cNvCxnSpPr/>
            <p:nvPr/>
          </p:nvCxnSpPr>
          <p:spPr>
            <a:xfrm>
              <a:off x="914400" y="4800600"/>
              <a:ext cx="7086600" cy="1588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4" name="Straight Connector 53"/>
            <p:cNvCxnSpPr/>
            <p:nvPr/>
          </p:nvCxnSpPr>
          <p:spPr>
            <a:xfrm rot="5400000">
              <a:off x="304800" y="5410200"/>
              <a:ext cx="1219200" cy="1588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42" name="Straight Connector 41"/>
          <p:cNvCxnSpPr/>
          <p:nvPr/>
        </p:nvCxnSpPr>
        <p:spPr>
          <a:xfrm flipV="1">
            <a:off x="0" y="6235347"/>
            <a:ext cx="9144000" cy="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" name="TextBox 43"/>
          <p:cNvSpPr txBox="1"/>
          <p:nvPr/>
        </p:nvSpPr>
        <p:spPr>
          <a:xfrm>
            <a:off x="7902054" y="6357584"/>
            <a:ext cx="101334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>
                <a:latin typeface="Calibri" pitchFamily="34" charset="0"/>
              </a:rPr>
              <a:t>LOGO</a:t>
            </a:r>
            <a:endParaRPr lang="en-US" dirty="0">
              <a:latin typeface="Calibri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40498056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47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9" grpId="0"/>
      <p:bldP spid="47" grpId="0"/>
      <p:bldP spid="31" grpId="0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/>
        </p:nvSpPr>
        <p:spPr>
          <a:xfrm>
            <a:off x="0" y="4724400"/>
            <a:ext cx="9144000" cy="1524000"/>
          </a:xfrm>
          <a:prstGeom prst="rect">
            <a:avLst/>
          </a:prstGeom>
          <a:solidFill>
            <a:schemeClr val="bg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>
                <a:latin typeface="Franklin Gothic Medium Cond" pitchFamily="34" charset="0"/>
              </a:rPr>
              <a:t>Global perspective</a:t>
            </a:r>
            <a:endParaRPr lang="en-US" dirty="0">
              <a:latin typeface="Franklin Gothic Medium Cond" pitchFamily="34" charset="0"/>
            </a:endParaRPr>
          </a:p>
        </p:txBody>
      </p:sp>
      <p:grpSp>
        <p:nvGrpSpPr>
          <p:cNvPr id="6" name="Group 5"/>
          <p:cNvGrpSpPr/>
          <p:nvPr/>
        </p:nvGrpSpPr>
        <p:grpSpPr>
          <a:xfrm>
            <a:off x="304800" y="2286000"/>
            <a:ext cx="4383287" cy="3124200"/>
            <a:chOff x="615247" y="2362200"/>
            <a:chExt cx="3423353" cy="2298032"/>
          </a:xfrm>
          <a:blipFill>
            <a:blip r:embed="rId3"/>
            <a:stretch>
              <a:fillRect/>
            </a:stretch>
          </a:blipFill>
          <a:effectLst>
            <a:reflection blurRad="6350" stA="50000" endA="300" endPos="38500" dist="50800" dir="5400000" sy="-100000" algn="bl" rotWithShape="0"/>
          </a:effectLst>
        </p:grpSpPr>
        <p:sp>
          <p:nvSpPr>
            <p:cNvPr id="3" name="Rectangle 2"/>
            <p:cNvSpPr/>
            <p:nvPr/>
          </p:nvSpPr>
          <p:spPr>
            <a:xfrm>
              <a:off x="615247" y="2362200"/>
              <a:ext cx="1143001" cy="2286000"/>
            </a:xfrm>
            <a:prstGeom prst="rect">
              <a:avLst/>
            </a:prstGeom>
            <a:grpFill/>
            <a:ln>
              <a:solidFill>
                <a:schemeClr val="bg2">
                  <a:lumMod val="50000"/>
                </a:schemeClr>
              </a:solidFill>
            </a:ln>
            <a:scene3d>
              <a:camera prst="isometricOffAxis2Left"/>
              <a:lightRig rig="threePt" dir="t"/>
            </a:scene3d>
            <a:sp3d extrusionH="127000">
              <a:extrusionClr>
                <a:schemeClr val="bg2">
                  <a:lumMod val="50000"/>
                </a:schemeClr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" name="Rectangle 3"/>
            <p:cNvSpPr/>
            <p:nvPr/>
          </p:nvSpPr>
          <p:spPr>
            <a:xfrm>
              <a:off x="1794660" y="2374232"/>
              <a:ext cx="1143001" cy="2286000"/>
            </a:xfrm>
            <a:prstGeom prst="rect">
              <a:avLst/>
            </a:prstGeom>
            <a:grpFill/>
            <a:ln>
              <a:solidFill>
                <a:schemeClr val="bg2">
                  <a:lumMod val="50000"/>
                </a:schemeClr>
              </a:solidFill>
            </a:ln>
            <a:scene3d>
              <a:camera prst="isometricOffAxis1Right"/>
              <a:lightRig rig="threePt" dir="t"/>
            </a:scene3d>
            <a:sp3d extrusionH="127000">
              <a:extrusionClr>
                <a:schemeClr val="bg2">
                  <a:lumMod val="50000"/>
                </a:schemeClr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" name="Rectangle 4"/>
            <p:cNvSpPr/>
            <p:nvPr/>
          </p:nvSpPr>
          <p:spPr>
            <a:xfrm>
              <a:off x="2895600" y="2362200"/>
              <a:ext cx="1143000" cy="2286000"/>
            </a:xfrm>
            <a:prstGeom prst="rect">
              <a:avLst/>
            </a:prstGeom>
            <a:grpFill/>
            <a:ln>
              <a:solidFill>
                <a:schemeClr val="bg2">
                  <a:lumMod val="50000"/>
                </a:schemeClr>
              </a:solidFill>
            </a:ln>
            <a:scene3d>
              <a:camera prst="isometricOffAxis2Left"/>
              <a:lightRig rig="threePt" dir="t"/>
            </a:scene3d>
            <a:sp3d extrusionH="127000">
              <a:extrusionClr>
                <a:schemeClr val="bg2">
                  <a:lumMod val="50000"/>
                </a:schemeClr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8" name="Freeform 33"/>
          <p:cNvSpPr>
            <a:spLocks noEditPoints="1"/>
          </p:cNvSpPr>
          <p:nvPr/>
        </p:nvSpPr>
        <p:spPr bwMode="auto">
          <a:xfrm>
            <a:off x="4369938" y="2954029"/>
            <a:ext cx="733516" cy="2645083"/>
          </a:xfrm>
          <a:custGeom>
            <a:avLst/>
            <a:gdLst/>
            <a:ahLst/>
            <a:cxnLst>
              <a:cxn ang="0">
                <a:pos x="247" y="256"/>
              </a:cxn>
              <a:cxn ang="0">
                <a:pos x="231" y="232"/>
              </a:cxn>
              <a:cxn ang="0">
                <a:pos x="224" y="230"/>
              </a:cxn>
              <a:cxn ang="0">
                <a:pos x="222" y="223"/>
              </a:cxn>
              <a:cxn ang="0">
                <a:pos x="216" y="211"/>
              </a:cxn>
              <a:cxn ang="0">
                <a:pos x="207" y="192"/>
              </a:cxn>
              <a:cxn ang="0">
                <a:pos x="198" y="171"/>
              </a:cxn>
              <a:cxn ang="0">
                <a:pos x="147" y="149"/>
              </a:cxn>
              <a:cxn ang="0">
                <a:pos x="149" y="125"/>
              </a:cxn>
              <a:cxn ang="0">
                <a:pos x="166" y="94"/>
              </a:cxn>
              <a:cxn ang="0">
                <a:pos x="167" y="85"/>
              </a:cxn>
              <a:cxn ang="0">
                <a:pos x="169" y="72"/>
              </a:cxn>
              <a:cxn ang="0">
                <a:pos x="176" y="42"/>
              </a:cxn>
              <a:cxn ang="0">
                <a:pos x="171" y="18"/>
              </a:cxn>
              <a:cxn ang="0">
                <a:pos x="151" y="7"/>
              </a:cxn>
              <a:cxn ang="0">
                <a:pos x="124" y="0"/>
              </a:cxn>
              <a:cxn ang="0">
                <a:pos x="98" y="12"/>
              </a:cxn>
              <a:cxn ang="0">
                <a:pos x="78" y="40"/>
              </a:cxn>
              <a:cxn ang="0">
                <a:pos x="73" y="74"/>
              </a:cxn>
              <a:cxn ang="0">
                <a:pos x="80" y="96"/>
              </a:cxn>
              <a:cxn ang="0">
                <a:pos x="86" y="109"/>
              </a:cxn>
              <a:cxn ang="0">
                <a:pos x="75" y="125"/>
              </a:cxn>
              <a:cxn ang="0">
                <a:pos x="44" y="141"/>
              </a:cxn>
              <a:cxn ang="0">
                <a:pos x="4" y="172"/>
              </a:cxn>
              <a:cxn ang="0">
                <a:pos x="17" y="261"/>
              </a:cxn>
              <a:cxn ang="0">
                <a:pos x="31" y="336"/>
              </a:cxn>
              <a:cxn ang="0">
                <a:pos x="9" y="429"/>
              </a:cxn>
              <a:cxn ang="0">
                <a:pos x="11" y="508"/>
              </a:cxn>
              <a:cxn ang="0">
                <a:pos x="29" y="519"/>
              </a:cxn>
              <a:cxn ang="0">
                <a:pos x="37" y="639"/>
              </a:cxn>
              <a:cxn ang="0">
                <a:pos x="37" y="794"/>
              </a:cxn>
              <a:cxn ang="0">
                <a:pos x="35" y="846"/>
              </a:cxn>
              <a:cxn ang="0">
                <a:pos x="44" y="883"/>
              </a:cxn>
              <a:cxn ang="0">
                <a:pos x="42" y="917"/>
              </a:cxn>
              <a:cxn ang="0">
                <a:pos x="98" y="934"/>
              </a:cxn>
              <a:cxn ang="0">
                <a:pos x="95" y="888"/>
              </a:cxn>
              <a:cxn ang="0">
                <a:pos x="87" y="868"/>
              </a:cxn>
              <a:cxn ang="0">
                <a:pos x="98" y="852"/>
              </a:cxn>
              <a:cxn ang="0">
                <a:pos x="176" y="872"/>
              </a:cxn>
              <a:cxn ang="0">
                <a:pos x="180" y="857"/>
              </a:cxn>
              <a:cxn ang="0">
                <a:pos x="136" y="834"/>
              </a:cxn>
              <a:cxn ang="0">
                <a:pos x="122" y="799"/>
              </a:cxn>
              <a:cxn ang="0">
                <a:pos x="129" y="786"/>
              </a:cxn>
              <a:cxn ang="0">
                <a:pos x="158" y="668"/>
              </a:cxn>
              <a:cxn ang="0">
                <a:pos x="189" y="496"/>
              </a:cxn>
              <a:cxn ang="0">
                <a:pos x="207" y="505"/>
              </a:cxn>
              <a:cxn ang="0">
                <a:pos x="195" y="367"/>
              </a:cxn>
              <a:cxn ang="0">
                <a:pos x="195" y="336"/>
              </a:cxn>
              <a:cxn ang="0">
                <a:pos x="204" y="316"/>
              </a:cxn>
              <a:cxn ang="0">
                <a:pos x="255" y="316"/>
              </a:cxn>
              <a:cxn ang="0">
                <a:pos x="267" y="285"/>
              </a:cxn>
              <a:cxn ang="0">
                <a:pos x="167" y="260"/>
              </a:cxn>
            </a:cxnLst>
            <a:rect l="0" t="0" r="r" b="b"/>
            <a:pathLst>
              <a:path w="269" h="937">
                <a:moveTo>
                  <a:pt x="267" y="285"/>
                </a:moveTo>
                <a:lnTo>
                  <a:pt x="267" y="281"/>
                </a:lnTo>
                <a:lnTo>
                  <a:pt x="253" y="261"/>
                </a:lnTo>
                <a:lnTo>
                  <a:pt x="247" y="256"/>
                </a:lnTo>
                <a:lnTo>
                  <a:pt x="240" y="250"/>
                </a:lnTo>
                <a:lnTo>
                  <a:pt x="238" y="245"/>
                </a:lnTo>
                <a:lnTo>
                  <a:pt x="233" y="241"/>
                </a:lnTo>
                <a:lnTo>
                  <a:pt x="231" y="232"/>
                </a:lnTo>
                <a:lnTo>
                  <a:pt x="225" y="232"/>
                </a:lnTo>
                <a:lnTo>
                  <a:pt x="225" y="232"/>
                </a:lnTo>
                <a:lnTo>
                  <a:pt x="224" y="230"/>
                </a:lnTo>
                <a:lnTo>
                  <a:pt x="224" y="230"/>
                </a:lnTo>
                <a:lnTo>
                  <a:pt x="225" y="229"/>
                </a:lnTo>
                <a:lnTo>
                  <a:pt x="225" y="229"/>
                </a:lnTo>
                <a:lnTo>
                  <a:pt x="229" y="225"/>
                </a:lnTo>
                <a:lnTo>
                  <a:pt x="222" y="223"/>
                </a:lnTo>
                <a:lnTo>
                  <a:pt x="222" y="218"/>
                </a:lnTo>
                <a:lnTo>
                  <a:pt x="218" y="216"/>
                </a:lnTo>
                <a:lnTo>
                  <a:pt x="216" y="211"/>
                </a:lnTo>
                <a:lnTo>
                  <a:pt x="216" y="211"/>
                </a:lnTo>
                <a:lnTo>
                  <a:pt x="215" y="203"/>
                </a:lnTo>
                <a:lnTo>
                  <a:pt x="215" y="203"/>
                </a:lnTo>
                <a:lnTo>
                  <a:pt x="207" y="192"/>
                </a:lnTo>
                <a:lnTo>
                  <a:pt x="207" y="192"/>
                </a:lnTo>
                <a:lnTo>
                  <a:pt x="204" y="187"/>
                </a:lnTo>
                <a:lnTo>
                  <a:pt x="204" y="187"/>
                </a:lnTo>
                <a:lnTo>
                  <a:pt x="206" y="178"/>
                </a:lnTo>
                <a:lnTo>
                  <a:pt x="198" y="171"/>
                </a:lnTo>
                <a:lnTo>
                  <a:pt x="191" y="167"/>
                </a:lnTo>
                <a:lnTo>
                  <a:pt x="166" y="156"/>
                </a:lnTo>
                <a:lnTo>
                  <a:pt x="153" y="151"/>
                </a:lnTo>
                <a:lnTo>
                  <a:pt x="147" y="149"/>
                </a:lnTo>
                <a:lnTo>
                  <a:pt x="146" y="141"/>
                </a:lnTo>
                <a:lnTo>
                  <a:pt x="144" y="132"/>
                </a:lnTo>
                <a:lnTo>
                  <a:pt x="144" y="132"/>
                </a:lnTo>
                <a:lnTo>
                  <a:pt x="149" y="125"/>
                </a:lnTo>
                <a:lnTo>
                  <a:pt x="160" y="112"/>
                </a:lnTo>
                <a:lnTo>
                  <a:pt x="162" y="105"/>
                </a:lnTo>
                <a:lnTo>
                  <a:pt x="164" y="98"/>
                </a:lnTo>
                <a:lnTo>
                  <a:pt x="166" y="94"/>
                </a:lnTo>
                <a:lnTo>
                  <a:pt x="167" y="89"/>
                </a:lnTo>
                <a:lnTo>
                  <a:pt x="167" y="85"/>
                </a:lnTo>
                <a:lnTo>
                  <a:pt x="167" y="76"/>
                </a:lnTo>
                <a:lnTo>
                  <a:pt x="167" y="85"/>
                </a:lnTo>
                <a:lnTo>
                  <a:pt x="167" y="89"/>
                </a:lnTo>
                <a:lnTo>
                  <a:pt x="169" y="78"/>
                </a:lnTo>
                <a:lnTo>
                  <a:pt x="169" y="72"/>
                </a:lnTo>
                <a:lnTo>
                  <a:pt x="169" y="72"/>
                </a:lnTo>
                <a:lnTo>
                  <a:pt x="173" y="65"/>
                </a:lnTo>
                <a:lnTo>
                  <a:pt x="173" y="65"/>
                </a:lnTo>
                <a:lnTo>
                  <a:pt x="175" y="54"/>
                </a:lnTo>
                <a:lnTo>
                  <a:pt x="176" y="42"/>
                </a:lnTo>
                <a:lnTo>
                  <a:pt x="175" y="32"/>
                </a:lnTo>
                <a:lnTo>
                  <a:pt x="175" y="22"/>
                </a:lnTo>
                <a:lnTo>
                  <a:pt x="175" y="22"/>
                </a:lnTo>
                <a:lnTo>
                  <a:pt x="171" y="18"/>
                </a:lnTo>
                <a:lnTo>
                  <a:pt x="167" y="14"/>
                </a:lnTo>
                <a:lnTo>
                  <a:pt x="167" y="14"/>
                </a:lnTo>
                <a:lnTo>
                  <a:pt x="156" y="9"/>
                </a:lnTo>
                <a:lnTo>
                  <a:pt x="151" y="7"/>
                </a:lnTo>
                <a:lnTo>
                  <a:pt x="144" y="9"/>
                </a:lnTo>
                <a:lnTo>
                  <a:pt x="142" y="7"/>
                </a:lnTo>
                <a:lnTo>
                  <a:pt x="135" y="2"/>
                </a:lnTo>
                <a:lnTo>
                  <a:pt x="124" y="0"/>
                </a:lnTo>
                <a:lnTo>
                  <a:pt x="115" y="3"/>
                </a:lnTo>
                <a:lnTo>
                  <a:pt x="107" y="9"/>
                </a:lnTo>
                <a:lnTo>
                  <a:pt x="98" y="12"/>
                </a:lnTo>
                <a:lnTo>
                  <a:pt x="98" y="12"/>
                </a:lnTo>
                <a:lnTo>
                  <a:pt x="89" y="18"/>
                </a:lnTo>
                <a:lnTo>
                  <a:pt x="89" y="18"/>
                </a:lnTo>
                <a:lnTo>
                  <a:pt x="80" y="29"/>
                </a:lnTo>
                <a:lnTo>
                  <a:pt x="78" y="40"/>
                </a:lnTo>
                <a:lnTo>
                  <a:pt x="75" y="58"/>
                </a:lnTo>
                <a:lnTo>
                  <a:pt x="75" y="65"/>
                </a:lnTo>
                <a:lnTo>
                  <a:pt x="73" y="69"/>
                </a:lnTo>
                <a:lnTo>
                  <a:pt x="73" y="74"/>
                </a:lnTo>
                <a:lnTo>
                  <a:pt x="75" y="82"/>
                </a:lnTo>
                <a:lnTo>
                  <a:pt x="78" y="89"/>
                </a:lnTo>
                <a:lnTo>
                  <a:pt x="80" y="94"/>
                </a:lnTo>
                <a:lnTo>
                  <a:pt x="80" y="96"/>
                </a:lnTo>
                <a:lnTo>
                  <a:pt x="82" y="98"/>
                </a:lnTo>
                <a:lnTo>
                  <a:pt x="84" y="103"/>
                </a:lnTo>
                <a:lnTo>
                  <a:pt x="86" y="109"/>
                </a:lnTo>
                <a:lnTo>
                  <a:pt x="86" y="109"/>
                </a:lnTo>
                <a:lnTo>
                  <a:pt x="80" y="116"/>
                </a:lnTo>
                <a:lnTo>
                  <a:pt x="80" y="116"/>
                </a:lnTo>
                <a:lnTo>
                  <a:pt x="80" y="118"/>
                </a:lnTo>
                <a:lnTo>
                  <a:pt x="75" y="125"/>
                </a:lnTo>
                <a:lnTo>
                  <a:pt x="69" y="125"/>
                </a:lnTo>
                <a:lnTo>
                  <a:pt x="64" y="134"/>
                </a:lnTo>
                <a:lnTo>
                  <a:pt x="53" y="138"/>
                </a:lnTo>
                <a:lnTo>
                  <a:pt x="44" y="141"/>
                </a:lnTo>
                <a:lnTo>
                  <a:pt x="27" y="147"/>
                </a:lnTo>
                <a:lnTo>
                  <a:pt x="17" y="151"/>
                </a:lnTo>
                <a:lnTo>
                  <a:pt x="9" y="156"/>
                </a:lnTo>
                <a:lnTo>
                  <a:pt x="4" y="172"/>
                </a:lnTo>
                <a:lnTo>
                  <a:pt x="4" y="201"/>
                </a:lnTo>
                <a:lnTo>
                  <a:pt x="6" y="223"/>
                </a:lnTo>
                <a:lnTo>
                  <a:pt x="8" y="240"/>
                </a:lnTo>
                <a:lnTo>
                  <a:pt x="17" y="261"/>
                </a:lnTo>
                <a:lnTo>
                  <a:pt x="29" y="300"/>
                </a:lnTo>
                <a:lnTo>
                  <a:pt x="29" y="309"/>
                </a:lnTo>
                <a:lnTo>
                  <a:pt x="29" y="321"/>
                </a:lnTo>
                <a:lnTo>
                  <a:pt x="31" y="336"/>
                </a:lnTo>
                <a:lnTo>
                  <a:pt x="27" y="349"/>
                </a:lnTo>
                <a:lnTo>
                  <a:pt x="24" y="370"/>
                </a:lnTo>
                <a:lnTo>
                  <a:pt x="17" y="396"/>
                </a:lnTo>
                <a:lnTo>
                  <a:pt x="9" y="429"/>
                </a:lnTo>
                <a:lnTo>
                  <a:pt x="6" y="476"/>
                </a:lnTo>
                <a:lnTo>
                  <a:pt x="0" y="508"/>
                </a:lnTo>
                <a:lnTo>
                  <a:pt x="6" y="508"/>
                </a:lnTo>
                <a:lnTo>
                  <a:pt x="11" y="508"/>
                </a:lnTo>
                <a:lnTo>
                  <a:pt x="17" y="508"/>
                </a:lnTo>
                <a:lnTo>
                  <a:pt x="26" y="508"/>
                </a:lnTo>
                <a:lnTo>
                  <a:pt x="26" y="508"/>
                </a:lnTo>
                <a:lnTo>
                  <a:pt x="29" y="519"/>
                </a:lnTo>
                <a:lnTo>
                  <a:pt x="31" y="548"/>
                </a:lnTo>
                <a:lnTo>
                  <a:pt x="37" y="572"/>
                </a:lnTo>
                <a:lnTo>
                  <a:pt x="33" y="616"/>
                </a:lnTo>
                <a:lnTo>
                  <a:pt x="37" y="639"/>
                </a:lnTo>
                <a:lnTo>
                  <a:pt x="31" y="701"/>
                </a:lnTo>
                <a:lnTo>
                  <a:pt x="33" y="736"/>
                </a:lnTo>
                <a:lnTo>
                  <a:pt x="33" y="781"/>
                </a:lnTo>
                <a:lnTo>
                  <a:pt x="37" y="794"/>
                </a:lnTo>
                <a:lnTo>
                  <a:pt x="37" y="823"/>
                </a:lnTo>
                <a:lnTo>
                  <a:pt x="35" y="826"/>
                </a:lnTo>
                <a:lnTo>
                  <a:pt x="33" y="841"/>
                </a:lnTo>
                <a:lnTo>
                  <a:pt x="35" y="846"/>
                </a:lnTo>
                <a:lnTo>
                  <a:pt x="46" y="865"/>
                </a:lnTo>
                <a:lnTo>
                  <a:pt x="46" y="865"/>
                </a:lnTo>
                <a:lnTo>
                  <a:pt x="42" y="870"/>
                </a:lnTo>
                <a:lnTo>
                  <a:pt x="44" y="883"/>
                </a:lnTo>
                <a:lnTo>
                  <a:pt x="46" y="901"/>
                </a:lnTo>
                <a:lnTo>
                  <a:pt x="42" y="908"/>
                </a:lnTo>
                <a:lnTo>
                  <a:pt x="40" y="912"/>
                </a:lnTo>
                <a:lnTo>
                  <a:pt x="42" y="917"/>
                </a:lnTo>
                <a:lnTo>
                  <a:pt x="60" y="930"/>
                </a:lnTo>
                <a:lnTo>
                  <a:pt x="73" y="937"/>
                </a:lnTo>
                <a:lnTo>
                  <a:pt x="84" y="935"/>
                </a:lnTo>
                <a:lnTo>
                  <a:pt x="98" y="934"/>
                </a:lnTo>
                <a:lnTo>
                  <a:pt x="102" y="923"/>
                </a:lnTo>
                <a:lnTo>
                  <a:pt x="102" y="912"/>
                </a:lnTo>
                <a:lnTo>
                  <a:pt x="98" y="908"/>
                </a:lnTo>
                <a:lnTo>
                  <a:pt x="95" y="888"/>
                </a:lnTo>
                <a:lnTo>
                  <a:pt x="91" y="881"/>
                </a:lnTo>
                <a:lnTo>
                  <a:pt x="87" y="868"/>
                </a:lnTo>
                <a:lnTo>
                  <a:pt x="78" y="866"/>
                </a:lnTo>
                <a:lnTo>
                  <a:pt x="87" y="868"/>
                </a:lnTo>
                <a:lnTo>
                  <a:pt x="98" y="848"/>
                </a:lnTo>
                <a:lnTo>
                  <a:pt x="95" y="857"/>
                </a:lnTo>
                <a:lnTo>
                  <a:pt x="97" y="855"/>
                </a:lnTo>
                <a:lnTo>
                  <a:pt x="98" y="852"/>
                </a:lnTo>
                <a:lnTo>
                  <a:pt x="109" y="857"/>
                </a:lnTo>
                <a:lnTo>
                  <a:pt x="118" y="866"/>
                </a:lnTo>
                <a:lnTo>
                  <a:pt x="149" y="872"/>
                </a:lnTo>
                <a:lnTo>
                  <a:pt x="176" y="872"/>
                </a:lnTo>
                <a:lnTo>
                  <a:pt x="186" y="868"/>
                </a:lnTo>
                <a:lnTo>
                  <a:pt x="184" y="863"/>
                </a:lnTo>
                <a:lnTo>
                  <a:pt x="182" y="861"/>
                </a:lnTo>
                <a:lnTo>
                  <a:pt x="180" y="857"/>
                </a:lnTo>
                <a:lnTo>
                  <a:pt x="167" y="850"/>
                </a:lnTo>
                <a:lnTo>
                  <a:pt x="151" y="843"/>
                </a:lnTo>
                <a:lnTo>
                  <a:pt x="149" y="839"/>
                </a:lnTo>
                <a:lnTo>
                  <a:pt x="136" y="834"/>
                </a:lnTo>
                <a:lnTo>
                  <a:pt x="129" y="823"/>
                </a:lnTo>
                <a:lnTo>
                  <a:pt x="129" y="823"/>
                </a:lnTo>
                <a:lnTo>
                  <a:pt x="124" y="801"/>
                </a:lnTo>
                <a:lnTo>
                  <a:pt x="122" y="799"/>
                </a:lnTo>
                <a:lnTo>
                  <a:pt x="122" y="794"/>
                </a:lnTo>
                <a:lnTo>
                  <a:pt x="127" y="792"/>
                </a:lnTo>
                <a:lnTo>
                  <a:pt x="129" y="786"/>
                </a:lnTo>
                <a:lnTo>
                  <a:pt x="129" y="786"/>
                </a:lnTo>
                <a:lnTo>
                  <a:pt x="127" y="779"/>
                </a:lnTo>
                <a:lnTo>
                  <a:pt x="127" y="779"/>
                </a:lnTo>
                <a:lnTo>
                  <a:pt x="136" y="746"/>
                </a:lnTo>
                <a:lnTo>
                  <a:pt x="158" y="668"/>
                </a:lnTo>
                <a:lnTo>
                  <a:pt x="169" y="610"/>
                </a:lnTo>
                <a:lnTo>
                  <a:pt x="187" y="525"/>
                </a:lnTo>
                <a:lnTo>
                  <a:pt x="187" y="514"/>
                </a:lnTo>
                <a:lnTo>
                  <a:pt x="189" y="496"/>
                </a:lnTo>
                <a:lnTo>
                  <a:pt x="189" y="494"/>
                </a:lnTo>
                <a:lnTo>
                  <a:pt x="195" y="510"/>
                </a:lnTo>
                <a:lnTo>
                  <a:pt x="202" y="510"/>
                </a:lnTo>
                <a:lnTo>
                  <a:pt x="207" y="505"/>
                </a:lnTo>
                <a:lnTo>
                  <a:pt x="206" y="430"/>
                </a:lnTo>
                <a:lnTo>
                  <a:pt x="202" y="399"/>
                </a:lnTo>
                <a:lnTo>
                  <a:pt x="202" y="394"/>
                </a:lnTo>
                <a:lnTo>
                  <a:pt x="195" y="367"/>
                </a:lnTo>
                <a:lnTo>
                  <a:pt x="193" y="358"/>
                </a:lnTo>
                <a:lnTo>
                  <a:pt x="195" y="352"/>
                </a:lnTo>
                <a:lnTo>
                  <a:pt x="195" y="341"/>
                </a:lnTo>
                <a:lnTo>
                  <a:pt x="195" y="336"/>
                </a:lnTo>
                <a:lnTo>
                  <a:pt x="202" y="336"/>
                </a:lnTo>
                <a:lnTo>
                  <a:pt x="204" y="332"/>
                </a:lnTo>
                <a:lnTo>
                  <a:pt x="206" y="332"/>
                </a:lnTo>
                <a:lnTo>
                  <a:pt x="204" y="316"/>
                </a:lnTo>
                <a:lnTo>
                  <a:pt x="220" y="316"/>
                </a:lnTo>
                <a:lnTo>
                  <a:pt x="227" y="320"/>
                </a:lnTo>
                <a:lnTo>
                  <a:pt x="244" y="320"/>
                </a:lnTo>
                <a:lnTo>
                  <a:pt x="255" y="316"/>
                </a:lnTo>
                <a:lnTo>
                  <a:pt x="262" y="314"/>
                </a:lnTo>
                <a:lnTo>
                  <a:pt x="267" y="300"/>
                </a:lnTo>
                <a:lnTo>
                  <a:pt x="269" y="290"/>
                </a:lnTo>
                <a:lnTo>
                  <a:pt x="267" y="285"/>
                </a:lnTo>
                <a:close/>
                <a:moveTo>
                  <a:pt x="167" y="260"/>
                </a:moveTo>
                <a:lnTo>
                  <a:pt x="171" y="260"/>
                </a:lnTo>
                <a:lnTo>
                  <a:pt x="176" y="260"/>
                </a:lnTo>
                <a:lnTo>
                  <a:pt x="167" y="260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  <a:effectLst>
            <a:reflection blurRad="6350" stA="52000" endA="300" endPos="35000" dir="5400000" sy="-100000" algn="bl" rotWithShape="0"/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Calibri" pitchFamily="34" charset="0"/>
            </a:endParaRPr>
          </a:p>
        </p:txBody>
      </p:sp>
      <p:grpSp>
        <p:nvGrpSpPr>
          <p:cNvPr id="9" name="Group 11"/>
          <p:cNvGrpSpPr/>
          <p:nvPr/>
        </p:nvGrpSpPr>
        <p:grpSpPr>
          <a:xfrm>
            <a:off x="5486400" y="1752600"/>
            <a:ext cx="3276600" cy="990600"/>
            <a:chOff x="5486400" y="1752600"/>
            <a:chExt cx="3276600" cy="990600"/>
          </a:xfrm>
        </p:grpSpPr>
        <p:sp>
          <p:nvSpPr>
            <p:cNvPr id="11" name="Round Diagonal Corner Rectangle 10"/>
            <p:cNvSpPr/>
            <p:nvPr/>
          </p:nvSpPr>
          <p:spPr>
            <a:xfrm>
              <a:off x="5791200" y="1752600"/>
              <a:ext cx="2971800" cy="990600"/>
            </a:xfrm>
            <a:prstGeom prst="round2DiagRect">
              <a:avLst/>
            </a:prstGeom>
            <a:gradFill>
              <a:gsLst>
                <a:gs pos="0">
                  <a:schemeClr val="bg2">
                    <a:lumMod val="50000"/>
                  </a:schemeClr>
                </a:gs>
                <a:gs pos="50000">
                  <a:schemeClr val="bg2">
                    <a:lumMod val="90000"/>
                  </a:schemeClr>
                </a:gs>
                <a:gs pos="100000">
                  <a:schemeClr val="bg1"/>
                </a:gs>
              </a:gsLst>
              <a:lin ang="5400000" scaled="0"/>
            </a:gradFill>
            <a:ln w="12700">
              <a:solidFill>
                <a:schemeClr val="bg2">
                  <a:lumMod val="50000"/>
                </a:schemeClr>
              </a:solidFill>
            </a:ln>
            <a:effectLst>
              <a:outerShdw blurRad="139700" dist="38100" sx="102000" sy="102000" algn="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" name="Oval 9"/>
            <p:cNvSpPr/>
            <p:nvPr/>
          </p:nvSpPr>
          <p:spPr>
            <a:xfrm>
              <a:off x="5486400" y="2057400"/>
              <a:ext cx="457200" cy="457200"/>
            </a:xfrm>
            <a:prstGeom prst="ellipse">
              <a:avLst/>
            </a:prstGeom>
            <a:solidFill>
              <a:schemeClr val="bg2">
                <a:lumMod val="50000"/>
              </a:schemeClr>
            </a:solidFill>
            <a:ln>
              <a:noFill/>
            </a:ln>
            <a:scene3d>
              <a:camera prst="orthographicFront"/>
              <a:lightRig rig="threePt" dir="t"/>
            </a:scene3d>
            <a:sp3d prstMaterial="dkEdge">
              <a:bevelT w="151130" h="151130"/>
              <a:bevelB w="151130" h="15113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2400" b="1" dirty="0" smtClean="0">
                  <a:solidFill>
                    <a:schemeClr val="tx1"/>
                  </a:solidFill>
                </a:rPr>
                <a:t>1</a:t>
              </a:r>
              <a:endParaRPr lang="en-US" sz="2400" b="1" dirty="0">
                <a:solidFill>
                  <a:schemeClr val="tx1"/>
                </a:solidFill>
              </a:endParaRPr>
            </a:p>
          </p:txBody>
        </p:sp>
      </p:grpSp>
      <p:grpSp>
        <p:nvGrpSpPr>
          <p:cNvPr id="12" name="Group 12"/>
          <p:cNvGrpSpPr/>
          <p:nvPr/>
        </p:nvGrpSpPr>
        <p:grpSpPr>
          <a:xfrm>
            <a:off x="5486400" y="2819400"/>
            <a:ext cx="3276600" cy="990600"/>
            <a:chOff x="5486400" y="1752600"/>
            <a:chExt cx="3276600" cy="990600"/>
          </a:xfrm>
        </p:grpSpPr>
        <p:sp>
          <p:nvSpPr>
            <p:cNvPr id="14" name="Round Diagonal Corner Rectangle 13"/>
            <p:cNvSpPr/>
            <p:nvPr/>
          </p:nvSpPr>
          <p:spPr>
            <a:xfrm>
              <a:off x="5791200" y="1752600"/>
              <a:ext cx="2971800" cy="990600"/>
            </a:xfrm>
            <a:prstGeom prst="round2DiagRect">
              <a:avLst/>
            </a:prstGeom>
            <a:gradFill>
              <a:gsLst>
                <a:gs pos="0">
                  <a:schemeClr val="bg2">
                    <a:lumMod val="50000"/>
                  </a:schemeClr>
                </a:gs>
                <a:gs pos="50000">
                  <a:schemeClr val="bg2">
                    <a:lumMod val="90000"/>
                  </a:schemeClr>
                </a:gs>
                <a:gs pos="100000">
                  <a:schemeClr val="bg1"/>
                </a:gs>
              </a:gsLst>
              <a:lin ang="5400000" scaled="0"/>
            </a:gradFill>
            <a:ln w="12700">
              <a:solidFill>
                <a:schemeClr val="bg2">
                  <a:lumMod val="50000"/>
                </a:schemeClr>
              </a:solidFill>
            </a:ln>
            <a:effectLst>
              <a:outerShdw blurRad="139700" dist="38100" sx="102000" sy="102000" algn="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" name="Oval 14"/>
            <p:cNvSpPr/>
            <p:nvPr/>
          </p:nvSpPr>
          <p:spPr>
            <a:xfrm>
              <a:off x="5486400" y="2057400"/>
              <a:ext cx="457200" cy="457200"/>
            </a:xfrm>
            <a:prstGeom prst="ellipse">
              <a:avLst/>
            </a:prstGeom>
            <a:solidFill>
              <a:schemeClr val="bg2">
                <a:lumMod val="50000"/>
              </a:schemeClr>
            </a:solidFill>
            <a:ln>
              <a:noFill/>
            </a:ln>
            <a:scene3d>
              <a:camera prst="orthographicFront"/>
              <a:lightRig rig="threePt" dir="t"/>
            </a:scene3d>
            <a:sp3d prstMaterial="dkEdge">
              <a:bevelT w="151130" h="151130"/>
              <a:bevelB w="151130" h="15113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2400" b="1" dirty="0" smtClean="0">
                  <a:solidFill>
                    <a:schemeClr val="tx1"/>
                  </a:solidFill>
                </a:rPr>
                <a:t>2</a:t>
              </a:r>
              <a:endParaRPr lang="en-US" sz="2400" b="1" dirty="0">
                <a:solidFill>
                  <a:schemeClr val="tx1"/>
                </a:solidFill>
              </a:endParaRPr>
            </a:p>
          </p:txBody>
        </p:sp>
      </p:grpSp>
      <p:grpSp>
        <p:nvGrpSpPr>
          <p:cNvPr id="13" name="Group 15"/>
          <p:cNvGrpSpPr/>
          <p:nvPr/>
        </p:nvGrpSpPr>
        <p:grpSpPr>
          <a:xfrm>
            <a:off x="5486400" y="3962400"/>
            <a:ext cx="3276600" cy="990600"/>
            <a:chOff x="5486400" y="1752600"/>
            <a:chExt cx="3276600" cy="990600"/>
          </a:xfrm>
        </p:grpSpPr>
        <p:sp>
          <p:nvSpPr>
            <p:cNvPr id="17" name="Round Diagonal Corner Rectangle 16"/>
            <p:cNvSpPr/>
            <p:nvPr/>
          </p:nvSpPr>
          <p:spPr>
            <a:xfrm>
              <a:off x="5791200" y="1752600"/>
              <a:ext cx="2971800" cy="990600"/>
            </a:xfrm>
            <a:prstGeom prst="round2DiagRect">
              <a:avLst/>
            </a:prstGeom>
            <a:gradFill>
              <a:gsLst>
                <a:gs pos="0">
                  <a:schemeClr val="bg2">
                    <a:lumMod val="50000"/>
                  </a:schemeClr>
                </a:gs>
                <a:gs pos="50000">
                  <a:schemeClr val="bg2">
                    <a:lumMod val="90000"/>
                  </a:schemeClr>
                </a:gs>
                <a:gs pos="100000">
                  <a:schemeClr val="bg1"/>
                </a:gs>
              </a:gsLst>
              <a:lin ang="5400000" scaled="0"/>
            </a:gradFill>
            <a:ln w="12700">
              <a:solidFill>
                <a:schemeClr val="bg2">
                  <a:lumMod val="50000"/>
                </a:schemeClr>
              </a:solidFill>
            </a:ln>
            <a:effectLst>
              <a:outerShdw blurRad="139700" dist="38100" sx="102000" sy="102000" algn="l" rotWithShape="0">
                <a:prstClr val="black">
                  <a:alpha val="40000"/>
                </a:prstClr>
              </a:outerShdw>
              <a:reflection blurRad="6350" stA="52000" endA="300" endPos="35000" dir="5400000" sy="-100000" algn="bl" rotWithShape="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" name="Oval 17"/>
            <p:cNvSpPr/>
            <p:nvPr/>
          </p:nvSpPr>
          <p:spPr>
            <a:xfrm>
              <a:off x="5486400" y="2057400"/>
              <a:ext cx="457200" cy="457200"/>
            </a:xfrm>
            <a:prstGeom prst="ellipse">
              <a:avLst/>
            </a:prstGeom>
            <a:solidFill>
              <a:schemeClr val="bg2">
                <a:lumMod val="50000"/>
              </a:schemeClr>
            </a:solidFill>
            <a:ln>
              <a:noFill/>
            </a:ln>
            <a:scene3d>
              <a:camera prst="orthographicFront"/>
              <a:lightRig rig="threePt" dir="t"/>
            </a:scene3d>
            <a:sp3d prstMaterial="dkEdge">
              <a:bevelT w="151130" h="151130"/>
              <a:bevelB w="151130" h="15113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2400" b="1" dirty="0" smtClean="0">
                  <a:solidFill>
                    <a:schemeClr val="tx1"/>
                  </a:solidFill>
                </a:rPr>
                <a:t>3</a:t>
              </a:r>
              <a:endParaRPr lang="en-US" sz="2400" b="1" dirty="0">
                <a:solidFill>
                  <a:schemeClr val="tx1"/>
                </a:solidFill>
              </a:endParaRPr>
            </a:p>
          </p:txBody>
        </p:sp>
      </p:grpSp>
      <p:sp>
        <p:nvSpPr>
          <p:cNvPr id="19" name="TextBox 18"/>
          <p:cNvSpPr txBox="1"/>
          <p:nvPr/>
        </p:nvSpPr>
        <p:spPr>
          <a:xfrm>
            <a:off x="5983704" y="1856872"/>
            <a:ext cx="274320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/>
              <a:t>Your text here. Your text here. </a:t>
            </a:r>
            <a:endParaRPr lang="en-US" sz="2400" dirty="0"/>
          </a:p>
        </p:txBody>
      </p:sp>
      <p:sp>
        <p:nvSpPr>
          <p:cNvPr id="20" name="TextBox 19"/>
          <p:cNvSpPr txBox="1"/>
          <p:nvPr/>
        </p:nvSpPr>
        <p:spPr>
          <a:xfrm>
            <a:off x="5951624" y="2907632"/>
            <a:ext cx="274320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/>
              <a:t>Your text here. Your text here. </a:t>
            </a:r>
            <a:endParaRPr lang="en-US" sz="2400" dirty="0"/>
          </a:p>
        </p:txBody>
      </p:sp>
      <p:sp>
        <p:nvSpPr>
          <p:cNvPr id="21" name="TextBox 20"/>
          <p:cNvSpPr txBox="1"/>
          <p:nvPr/>
        </p:nvSpPr>
        <p:spPr>
          <a:xfrm>
            <a:off x="5943600" y="4038600"/>
            <a:ext cx="274320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/>
              <a:t>Your text here. Your text here. </a:t>
            </a:r>
            <a:endParaRPr lang="en-US" sz="2400" dirty="0"/>
          </a:p>
        </p:txBody>
      </p:sp>
      <p:cxnSp>
        <p:nvCxnSpPr>
          <p:cNvPr id="22" name="Straight Connector 21"/>
          <p:cNvCxnSpPr/>
          <p:nvPr/>
        </p:nvCxnSpPr>
        <p:spPr>
          <a:xfrm flipV="1">
            <a:off x="0" y="6235347"/>
            <a:ext cx="9144000" cy="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" name="TextBox 22"/>
          <p:cNvSpPr txBox="1"/>
          <p:nvPr/>
        </p:nvSpPr>
        <p:spPr>
          <a:xfrm>
            <a:off x="7902054" y="6357584"/>
            <a:ext cx="101334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>
                <a:latin typeface="Calibri" pitchFamily="34" charset="0"/>
              </a:rPr>
              <a:t>LOGO</a:t>
            </a:r>
            <a:endParaRPr lang="en-US" dirty="0">
              <a:latin typeface="Calibri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" grpId="0"/>
      <p:bldP spid="20" grpId="0"/>
      <p:bldP spid="21" grpId="0"/>
    </p:bldLst>
  </p:timing>
</p:sld>
</file>

<file path=ppt/slides/slide2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3" name="Picture 62" descr="1195421696248988212molumen_world_map.svg.hi.png"/>
          <p:cNvPicPr>
            <a:picLocks noChangeAspect="1"/>
          </p:cNvPicPr>
          <p:nvPr/>
        </p:nvPicPr>
        <p:blipFill>
          <a:blip r:embed="rId2" cstate="email">
            <a:duotone>
              <a:schemeClr val="accent3">
                <a:shade val="45000"/>
                <a:satMod val="135000"/>
              </a:schemeClr>
              <a:prstClr val="white"/>
            </a:duotone>
          </a:blip>
          <a:stretch>
            <a:fillRect/>
          </a:stretch>
        </p:blipFill>
        <p:spPr>
          <a:xfrm>
            <a:off x="2350224" y="1226187"/>
            <a:ext cx="4270770" cy="2299098"/>
          </a:xfrm>
          <a:prstGeom prst="rect">
            <a:avLst/>
          </a:prstGeom>
        </p:spPr>
      </p:pic>
      <p:sp>
        <p:nvSpPr>
          <p:cNvPr id="1029" name="Freeform 5"/>
          <p:cNvSpPr>
            <a:spLocks/>
          </p:cNvSpPr>
          <p:nvPr/>
        </p:nvSpPr>
        <p:spPr bwMode="auto">
          <a:xfrm rot="16200000">
            <a:off x="3197875" y="-14538"/>
            <a:ext cx="2895600" cy="7614948"/>
          </a:xfrm>
          <a:custGeom>
            <a:avLst/>
            <a:gdLst/>
            <a:ahLst/>
            <a:cxnLst>
              <a:cxn ang="0">
                <a:pos x="1232" y="1342"/>
              </a:cxn>
              <a:cxn ang="0">
                <a:pos x="1322" y="1316"/>
              </a:cxn>
              <a:cxn ang="0">
                <a:pos x="1394" y="1256"/>
              </a:cxn>
              <a:cxn ang="0">
                <a:pos x="1438" y="1176"/>
              </a:cxn>
              <a:cxn ang="0">
                <a:pos x="1448" y="240"/>
              </a:cxn>
              <a:cxn ang="0">
                <a:pos x="1438" y="168"/>
              </a:cxn>
              <a:cxn ang="0">
                <a:pos x="1394" y="88"/>
              </a:cxn>
              <a:cxn ang="0">
                <a:pos x="1322" y="28"/>
              </a:cxn>
              <a:cxn ang="0">
                <a:pos x="1232" y="2"/>
              </a:cxn>
              <a:cxn ang="0">
                <a:pos x="216" y="2"/>
              </a:cxn>
              <a:cxn ang="0">
                <a:pos x="126" y="28"/>
              </a:cxn>
              <a:cxn ang="0">
                <a:pos x="54" y="88"/>
              </a:cxn>
              <a:cxn ang="0">
                <a:pos x="10" y="168"/>
              </a:cxn>
              <a:cxn ang="0">
                <a:pos x="0" y="1104"/>
              </a:cxn>
              <a:cxn ang="0">
                <a:pos x="10" y="1176"/>
              </a:cxn>
              <a:cxn ang="0">
                <a:pos x="54" y="1256"/>
              </a:cxn>
              <a:cxn ang="0">
                <a:pos x="126" y="1316"/>
              </a:cxn>
              <a:cxn ang="0">
                <a:pos x="216" y="1342"/>
              </a:cxn>
              <a:cxn ang="0">
                <a:pos x="422" y="1412"/>
              </a:cxn>
              <a:cxn ang="0">
                <a:pos x="490" y="1590"/>
              </a:cxn>
              <a:cxn ang="0">
                <a:pos x="526" y="1742"/>
              </a:cxn>
              <a:cxn ang="0">
                <a:pos x="540" y="1902"/>
              </a:cxn>
              <a:cxn ang="0">
                <a:pos x="534" y="2080"/>
              </a:cxn>
              <a:cxn ang="0">
                <a:pos x="474" y="2342"/>
              </a:cxn>
              <a:cxn ang="0">
                <a:pos x="240" y="2464"/>
              </a:cxn>
              <a:cxn ang="0">
                <a:pos x="146" y="2482"/>
              </a:cxn>
              <a:cxn ang="0">
                <a:pos x="70" y="2534"/>
              </a:cxn>
              <a:cxn ang="0">
                <a:pos x="18" y="2610"/>
              </a:cxn>
              <a:cxn ang="0">
                <a:pos x="0" y="2704"/>
              </a:cxn>
              <a:cxn ang="0">
                <a:pos x="4" y="3616"/>
              </a:cxn>
              <a:cxn ang="0">
                <a:pos x="40" y="3702"/>
              </a:cxn>
              <a:cxn ang="0">
                <a:pos x="106" y="3768"/>
              </a:cxn>
              <a:cxn ang="0">
                <a:pos x="192" y="3804"/>
              </a:cxn>
              <a:cxn ang="0">
                <a:pos x="1208" y="3808"/>
              </a:cxn>
              <a:cxn ang="0">
                <a:pos x="1302" y="3790"/>
              </a:cxn>
              <a:cxn ang="0">
                <a:pos x="1378" y="3738"/>
              </a:cxn>
              <a:cxn ang="0">
                <a:pos x="1430" y="3662"/>
              </a:cxn>
              <a:cxn ang="0">
                <a:pos x="1448" y="3568"/>
              </a:cxn>
              <a:cxn ang="0">
                <a:pos x="1444" y="2656"/>
              </a:cxn>
              <a:cxn ang="0">
                <a:pos x="1408" y="2570"/>
              </a:cxn>
              <a:cxn ang="0">
                <a:pos x="1342" y="2504"/>
              </a:cxn>
              <a:cxn ang="0">
                <a:pos x="1256" y="2468"/>
              </a:cxn>
              <a:cxn ang="0">
                <a:pos x="1022" y="2464"/>
              </a:cxn>
              <a:cxn ang="0">
                <a:pos x="938" y="2214"/>
              </a:cxn>
              <a:cxn ang="0">
                <a:pos x="908" y="1942"/>
              </a:cxn>
              <a:cxn ang="0">
                <a:pos x="912" y="1822"/>
              </a:cxn>
              <a:cxn ang="0">
                <a:pos x="938" y="1666"/>
              </a:cxn>
              <a:cxn ang="0">
                <a:pos x="982" y="1518"/>
              </a:cxn>
              <a:cxn ang="0">
                <a:pos x="1062" y="1344"/>
              </a:cxn>
            </a:cxnLst>
            <a:rect l="0" t="0" r="r" b="b"/>
            <a:pathLst>
              <a:path w="1448" h="3808">
                <a:moveTo>
                  <a:pt x="1062" y="1344"/>
                </a:moveTo>
                <a:lnTo>
                  <a:pt x="1208" y="1344"/>
                </a:lnTo>
                <a:lnTo>
                  <a:pt x="1208" y="1344"/>
                </a:lnTo>
                <a:lnTo>
                  <a:pt x="1232" y="1342"/>
                </a:lnTo>
                <a:lnTo>
                  <a:pt x="1256" y="1340"/>
                </a:lnTo>
                <a:lnTo>
                  <a:pt x="1280" y="1334"/>
                </a:lnTo>
                <a:lnTo>
                  <a:pt x="1302" y="1326"/>
                </a:lnTo>
                <a:lnTo>
                  <a:pt x="1322" y="1316"/>
                </a:lnTo>
                <a:lnTo>
                  <a:pt x="1342" y="1304"/>
                </a:lnTo>
                <a:lnTo>
                  <a:pt x="1360" y="1290"/>
                </a:lnTo>
                <a:lnTo>
                  <a:pt x="1378" y="1274"/>
                </a:lnTo>
                <a:lnTo>
                  <a:pt x="1394" y="1256"/>
                </a:lnTo>
                <a:lnTo>
                  <a:pt x="1408" y="1238"/>
                </a:lnTo>
                <a:lnTo>
                  <a:pt x="1420" y="1218"/>
                </a:lnTo>
                <a:lnTo>
                  <a:pt x="1430" y="1198"/>
                </a:lnTo>
                <a:lnTo>
                  <a:pt x="1438" y="1176"/>
                </a:lnTo>
                <a:lnTo>
                  <a:pt x="1444" y="1152"/>
                </a:lnTo>
                <a:lnTo>
                  <a:pt x="1446" y="1128"/>
                </a:lnTo>
                <a:lnTo>
                  <a:pt x="1448" y="1104"/>
                </a:lnTo>
                <a:lnTo>
                  <a:pt x="1448" y="240"/>
                </a:lnTo>
                <a:lnTo>
                  <a:pt x="1448" y="240"/>
                </a:lnTo>
                <a:lnTo>
                  <a:pt x="1446" y="216"/>
                </a:lnTo>
                <a:lnTo>
                  <a:pt x="1444" y="192"/>
                </a:lnTo>
                <a:lnTo>
                  <a:pt x="1438" y="168"/>
                </a:lnTo>
                <a:lnTo>
                  <a:pt x="1430" y="146"/>
                </a:lnTo>
                <a:lnTo>
                  <a:pt x="1420" y="126"/>
                </a:lnTo>
                <a:lnTo>
                  <a:pt x="1408" y="106"/>
                </a:lnTo>
                <a:lnTo>
                  <a:pt x="1394" y="88"/>
                </a:lnTo>
                <a:lnTo>
                  <a:pt x="1378" y="70"/>
                </a:lnTo>
                <a:lnTo>
                  <a:pt x="1360" y="54"/>
                </a:lnTo>
                <a:lnTo>
                  <a:pt x="1342" y="40"/>
                </a:lnTo>
                <a:lnTo>
                  <a:pt x="1322" y="28"/>
                </a:lnTo>
                <a:lnTo>
                  <a:pt x="1302" y="18"/>
                </a:lnTo>
                <a:lnTo>
                  <a:pt x="1280" y="10"/>
                </a:lnTo>
                <a:lnTo>
                  <a:pt x="1256" y="4"/>
                </a:lnTo>
                <a:lnTo>
                  <a:pt x="1232" y="2"/>
                </a:lnTo>
                <a:lnTo>
                  <a:pt x="1208" y="0"/>
                </a:lnTo>
                <a:lnTo>
                  <a:pt x="240" y="0"/>
                </a:lnTo>
                <a:lnTo>
                  <a:pt x="240" y="0"/>
                </a:lnTo>
                <a:lnTo>
                  <a:pt x="216" y="2"/>
                </a:lnTo>
                <a:lnTo>
                  <a:pt x="192" y="4"/>
                </a:lnTo>
                <a:lnTo>
                  <a:pt x="168" y="10"/>
                </a:lnTo>
                <a:lnTo>
                  <a:pt x="146" y="18"/>
                </a:lnTo>
                <a:lnTo>
                  <a:pt x="126" y="28"/>
                </a:lnTo>
                <a:lnTo>
                  <a:pt x="106" y="40"/>
                </a:lnTo>
                <a:lnTo>
                  <a:pt x="88" y="54"/>
                </a:lnTo>
                <a:lnTo>
                  <a:pt x="70" y="70"/>
                </a:lnTo>
                <a:lnTo>
                  <a:pt x="54" y="88"/>
                </a:lnTo>
                <a:lnTo>
                  <a:pt x="40" y="106"/>
                </a:lnTo>
                <a:lnTo>
                  <a:pt x="28" y="126"/>
                </a:lnTo>
                <a:lnTo>
                  <a:pt x="18" y="146"/>
                </a:lnTo>
                <a:lnTo>
                  <a:pt x="10" y="168"/>
                </a:lnTo>
                <a:lnTo>
                  <a:pt x="4" y="192"/>
                </a:lnTo>
                <a:lnTo>
                  <a:pt x="2" y="216"/>
                </a:lnTo>
                <a:lnTo>
                  <a:pt x="0" y="240"/>
                </a:lnTo>
                <a:lnTo>
                  <a:pt x="0" y="1104"/>
                </a:lnTo>
                <a:lnTo>
                  <a:pt x="0" y="1104"/>
                </a:lnTo>
                <a:lnTo>
                  <a:pt x="2" y="1128"/>
                </a:lnTo>
                <a:lnTo>
                  <a:pt x="4" y="1152"/>
                </a:lnTo>
                <a:lnTo>
                  <a:pt x="10" y="1176"/>
                </a:lnTo>
                <a:lnTo>
                  <a:pt x="18" y="1198"/>
                </a:lnTo>
                <a:lnTo>
                  <a:pt x="28" y="1218"/>
                </a:lnTo>
                <a:lnTo>
                  <a:pt x="40" y="1238"/>
                </a:lnTo>
                <a:lnTo>
                  <a:pt x="54" y="1256"/>
                </a:lnTo>
                <a:lnTo>
                  <a:pt x="70" y="1274"/>
                </a:lnTo>
                <a:lnTo>
                  <a:pt x="88" y="1290"/>
                </a:lnTo>
                <a:lnTo>
                  <a:pt x="106" y="1304"/>
                </a:lnTo>
                <a:lnTo>
                  <a:pt x="126" y="1316"/>
                </a:lnTo>
                <a:lnTo>
                  <a:pt x="146" y="1326"/>
                </a:lnTo>
                <a:lnTo>
                  <a:pt x="168" y="1334"/>
                </a:lnTo>
                <a:lnTo>
                  <a:pt x="192" y="1340"/>
                </a:lnTo>
                <a:lnTo>
                  <a:pt x="216" y="1342"/>
                </a:lnTo>
                <a:lnTo>
                  <a:pt x="240" y="1344"/>
                </a:lnTo>
                <a:lnTo>
                  <a:pt x="386" y="1344"/>
                </a:lnTo>
                <a:lnTo>
                  <a:pt x="386" y="1344"/>
                </a:lnTo>
                <a:lnTo>
                  <a:pt x="422" y="1412"/>
                </a:lnTo>
                <a:lnTo>
                  <a:pt x="452" y="1482"/>
                </a:lnTo>
                <a:lnTo>
                  <a:pt x="466" y="1518"/>
                </a:lnTo>
                <a:lnTo>
                  <a:pt x="478" y="1554"/>
                </a:lnTo>
                <a:lnTo>
                  <a:pt x="490" y="1590"/>
                </a:lnTo>
                <a:lnTo>
                  <a:pt x="500" y="1628"/>
                </a:lnTo>
                <a:lnTo>
                  <a:pt x="510" y="1666"/>
                </a:lnTo>
                <a:lnTo>
                  <a:pt x="518" y="1704"/>
                </a:lnTo>
                <a:lnTo>
                  <a:pt x="526" y="1742"/>
                </a:lnTo>
                <a:lnTo>
                  <a:pt x="530" y="1782"/>
                </a:lnTo>
                <a:lnTo>
                  <a:pt x="536" y="1822"/>
                </a:lnTo>
                <a:lnTo>
                  <a:pt x="538" y="1862"/>
                </a:lnTo>
                <a:lnTo>
                  <a:pt x="540" y="1902"/>
                </a:lnTo>
                <a:lnTo>
                  <a:pt x="540" y="1942"/>
                </a:lnTo>
                <a:lnTo>
                  <a:pt x="540" y="1942"/>
                </a:lnTo>
                <a:lnTo>
                  <a:pt x="540" y="2012"/>
                </a:lnTo>
                <a:lnTo>
                  <a:pt x="534" y="2080"/>
                </a:lnTo>
                <a:lnTo>
                  <a:pt x="524" y="2148"/>
                </a:lnTo>
                <a:lnTo>
                  <a:pt x="512" y="2214"/>
                </a:lnTo>
                <a:lnTo>
                  <a:pt x="494" y="2278"/>
                </a:lnTo>
                <a:lnTo>
                  <a:pt x="474" y="2342"/>
                </a:lnTo>
                <a:lnTo>
                  <a:pt x="452" y="2404"/>
                </a:lnTo>
                <a:lnTo>
                  <a:pt x="426" y="2464"/>
                </a:lnTo>
                <a:lnTo>
                  <a:pt x="240" y="2464"/>
                </a:lnTo>
                <a:lnTo>
                  <a:pt x="240" y="2464"/>
                </a:lnTo>
                <a:lnTo>
                  <a:pt x="216" y="2466"/>
                </a:lnTo>
                <a:lnTo>
                  <a:pt x="192" y="2468"/>
                </a:lnTo>
                <a:lnTo>
                  <a:pt x="168" y="2474"/>
                </a:lnTo>
                <a:lnTo>
                  <a:pt x="146" y="2482"/>
                </a:lnTo>
                <a:lnTo>
                  <a:pt x="126" y="2492"/>
                </a:lnTo>
                <a:lnTo>
                  <a:pt x="106" y="2504"/>
                </a:lnTo>
                <a:lnTo>
                  <a:pt x="88" y="2518"/>
                </a:lnTo>
                <a:lnTo>
                  <a:pt x="70" y="2534"/>
                </a:lnTo>
                <a:lnTo>
                  <a:pt x="54" y="2552"/>
                </a:lnTo>
                <a:lnTo>
                  <a:pt x="40" y="2570"/>
                </a:lnTo>
                <a:lnTo>
                  <a:pt x="28" y="2590"/>
                </a:lnTo>
                <a:lnTo>
                  <a:pt x="18" y="2610"/>
                </a:lnTo>
                <a:lnTo>
                  <a:pt x="10" y="2632"/>
                </a:lnTo>
                <a:lnTo>
                  <a:pt x="4" y="2656"/>
                </a:lnTo>
                <a:lnTo>
                  <a:pt x="2" y="2680"/>
                </a:lnTo>
                <a:lnTo>
                  <a:pt x="0" y="2704"/>
                </a:lnTo>
                <a:lnTo>
                  <a:pt x="0" y="3568"/>
                </a:lnTo>
                <a:lnTo>
                  <a:pt x="0" y="3568"/>
                </a:lnTo>
                <a:lnTo>
                  <a:pt x="2" y="3592"/>
                </a:lnTo>
                <a:lnTo>
                  <a:pt x="4" y="3616"/>
                </a:lnTo>
                <a:lnTo>
                  <a:pt x="10" y="3640"/>
                </a:lnTo>
                <a:lnTo>
                  <a:pt x="18" y="3662"/>
                </a:lnTo>
                <a:lnTo>
                  <a:pt x="28" y="3682"/>
                </a:lnTo>
                <a:lnTo>
                  <a:pt x="40" y="3702"/>
                </a:lnTo>
                <a:lnTo>
                  <a:pt x="54" y="3720"/>
                </a:lnTo>
                <a:lnTo>
                  <a:pt x="70" y="3738"/>
                </a:lnTo>
                <a:lnTo>
                  <a:pt x="88" y="3754"/>
                </a:lnTo>
                <a:lnTo>
                  <a:pt x="106" y="3768"/>
                </a:lnTo>
                <a:lnTo>
                  <a:pt x="126" y="3780"/>
                </a:lnTo>
                <a:lnTo>
                  <a:pt x="146" y="3790"/>
                </a:lnTo>
                <a:lnTo>
                  <a:pt x="168" y="3798"/>
                </a:lnTo>
                <a:lnTo>
                  <a:pt x="192" y="3804"/>
                </a:lnTo>
                <a:lnTo>
                  <a:pt x="216" y="3806"/>
                </a:lnTo>
                <a:lnTo>
                  <a:pt x="240" y="3808"/>
                </a:lnTo>
                <a:lnTo>
                  <a:pt x="1208" y="3808"/>
                </a:lnTo>
                <a:lnTo>
                  <a:pt x="1208" y="3808"/>
                </a:lnTo>
                <a:lnTo>
                  <a:pt x="1232" y="3806"/>
                </a:lnTo>
                <a:lnTo>
                  <a:pt x="1256" y="3804"/>
                </a:lnTo>
                <a:lnTo>
                  <a:pt x="1280" y="3798"/>
                </a:lnTo>
                <a:lnTo>
                  <a:pt x="1302" y="3790"/>
                </a:lnTo>
                <a:lnTo>
                  <a:pt x="1322" y="3780"/>
                </a:lnTo>
                <a:lnTo>
                  <a:pt x="1342" y="3768"/>
                </a:lnTo>
                <a:lnTo>
                  <a:pt x="1360" y="3754"/>
                </a:lnTo>
                <a:lnTo>
                  <a:pt x="1378" y="3738"/>
                </a:lnTo>
                <a:lnTo>
                  <a:pt x="1394" y="3720"/>
                </a:lnTo>
                <a:lnTo>
                  <a:pt x="1408" y="3702"/>
                </a:lnTo>
                <a:lnTo>
                  <a:pt x="1420" y="3682"/>
                </a:lnTo>
                <a:lnTo>
                  <a:pt x="1430" y="3662"/>
                </a:lnTo>
                <a:lnTo>
                  <a:pt x="1438" y="3640"/>
                </a:lnTo>
                <a:lnTo>
                  <a:pt x="1444" y="3616"/>
                </a:lnTo>
                <a:lnTo>
                  <a:pt x="1446" y="3592"/>
                </a:lnTo>
                <a:lnTo>
                  <a:pt x="1448" y="3568"/>
                </a:lnTo>
                <a:lnTo>
                  <a:pt x="1448" y="2704"/>
                </a:lnTo>
                <a:lnTo>
                  <a:pt x="1448" y="2704"/>
                </a:lnTo>
                <a:lnTo>
                  <a:pt x="1446" y="2680"/>
                </a:lnTo>
                <a:lnTo>
                  <a:pt x="1444" y="2656"/>
                </a:lnTo>
                <a:lnTo>
                  <a:pt x="1438" y="2632"/>
                </a:lnTo>
                <a:lnTo>
                  <a:pt x="1430" y="2610"/>
                </a:lnTo>
                <a:lnTo>
                  <a:pt x="1420" y="2590"/>
                </a:lnTo>
                <a:lnTo>
                  <a:pt x="1408" y="2570"/>
                </a:lnTo>
                <a:lnTo>
                  <a:pt x="1394" y="2552"/>
                </a:lnTo>
                <a:lnTo>
                  <a:pt x="1378" y="2534"/>
                </a:lnTo>
                <a:lnTo>
                  <a:pt x="1360" y="2518"/>
                </a:lnTo>
                <a:lnTo>
                  <a:pt x="1342" y="2504"/>
                </a:lnTo>
                <a:lnTo>
                  <a:pt x="1322" y="2492"/>
                </a:lnTo>
                <a:lnTo>
                  <a:pt x="1302" y="2482"/>
                </a:lnTo>
                <a:lnTo>
                  <a:pt x="1280" y="2474"/>
                </a:lnTo>
                <a:lnTo>
                  <a:pt x="1256" y="2468"/>
                </a:lnTo>
                <a:lnTo>
                  <a:pt x="1232" y="2466"/>
                </a:lnTo>
                <a:lnTo>
                  <a:pt x="1208" y="2464"/>
                </a:lnTo>
                <a:lnTo>
                  <a:pt x="1022" y="2464"/>
                </a:lnTo>
                <a:lnTo>
                  <a:pt x="1022" y="2464"/>
                </a:lnTo>
                <a:lnTo>
                  <a:pt x="996" y="2404"/>
                </a:lnTo>
                <a:lnTo>
                  <a:pt x="974" y="2342"/>
                </a:lnTo>
                <a:lnTo>
                  <a:pt x="954" y="2278"/>
                </a:lnTo>
                <a:lnTo>
                  <a:pt x="938" y="2214"/>
                </a:lnTo>
                <a:lnTo>
                  <a:pt x="924" y="2148"/>
                </a:lnTo>
                <a:lnTo>
                  <a:pt x="914" y="2080"/>
                </a:lnTo>
                <a:lnTo>
                  <a:pt x="908" y="2012"/>
                </a:lnTo>
                <a:lnTo>
                  <a:pt x="908" y="1942"/>
                </a:lnTo>
                <a:lnTo>
                  <a:pt x="908" y="1942"/>
                </a:lnTo>
                <a:lnTo>
                  <a:pt x="908" y="1902"/>
                </a:lnTo>
                <a:lnTo>
                  <a:pt x="910" y="1862"/>
                </a:lnTo>
                <a:lnTo>
                  <a:pt x="912" y="1822"/>
                </a:lnTo>
                <a:lnTo>
                  <a:pt x="918" y="1782"/>
                </a:lnTo>
                <a:lnTo>
                  <a:pt x="924" y="1742"/>
                </a:lnTo>
                <a:lnTo>
                  <a:pt x="930" y="1704"/>
                </a:lnTo>
                <a:lnTo>
                  <a:pt x="938" y="1666"/>
                </a:lnTo>
                <a:lnTo>
                  <a:pt x="948" y="1628"/>
                </a:lnTo>
                <a:lnTo>
                  <a:pt x="958" y="1590"/>
                </a:lnTo>
                <a:lnTo>
                  <a:pt x="970" y="1554"/>
                </a:lnTo>
                <a:lnTo>
                  <a:pt x="982" y="1518"/>
                </a:lnTo>
                <a:lnTo>
                  <a:pt x="996" y="1482"/>
                </a:lnTo>
                <a:lnTo>
                  <a:pt x="1026" y="1412"/>
                </a:lnTo>
                <a:lnTo>
                  <a:pt x="1062" y="1344"/>
                </a:lnTo>
                <a:lnTo>
                  <a:pt x="1062" y="1344"/>
                </a:lnTo>
                <a:close/>
              </a:path>
            </a:pathLst>
          </a:custGeom>
          <a:solidFill>
            <a:schemeClr val="accent3">
              <a:lumMod val="60000"/>
              <a:lumOff val="40000"/>
            </a:schemeClr>
          </a:solidFill>
          <a:ln w="8">
            <a:solidFill>
              <a:srgbClr val="000000"/>
            </a:solidFill>
            <a:prstDash val="solid"/>
            <a:round/>
            <a:headEnd/>
            <a:tailEnd/>
          </a:ln>
          <a:effectLst>
            <a:outerShdw blurRad="203200" dist="38100" dir="5400000" sx="104000" sy="104000" algn="t" rotWithShape="0">
              <a:prstClr val="black">
                <a:alpha val="40000"/>
              </a:prstClr>
            </a:outerShdw>
          </a:effectLst>
          <a:scene3d>
            <a:camera prst="perspectiveRight">
              <a:rot lat="0" lon="18299972" rev="0"/>
            </a:camera>
            <a:lightRig rig="balanced" dir="t"/>
          </a:scene3d>
          <a:sp3d extrusionH="508000" prstMaterial="dkEdge">
            <a:bevelT w="139700" prst="cross"/>
            <a:extrusionClr>
              <a:schemeClr val="bg1">
                <a:lumMod val="75000"/>
              </a:schemeClr>
            </a:extrusionClr>
          </a:sp3d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Calibri" pitchFamily="34" charset="0"/>
            </a:endParaRPr>
          </a:p>
        </p:txBody>
      </p:sp>
      <p:grpSp>
        <p:nvGrpSpPr>
          <p:cNvPr id="2" name="Group 55"/>
          <p:cNvGrpSpPr/>
          <p:nvPr/>
        </p:nvGrpSpPr>
        <p:grpSpPr>
          <a:xfrm>
            <a:off x="1219200" y="1568167"/>
            <a:ext cx="2236698" cy="2605769"/>
            <a:chOff x="1219200" y="1813831"/>
            <a:chExt cx="2236698" cy="2605769"/>
          </a:xfrm>
        </p:grpSpPr>
        <p:grpSp>
          <p:nvGrpSpPr>
            <p:cNvPr id="3" name="Group 26"/>
            <p:cNvGrpSpPr>
              <a:grpSpLocks noChangeAspect="1"/>
            </p:cNvGrpSpPr>
            <p:nvPr/>
          </p:nvGrpSpPr>
          <p:grpSpPr>
            <a:xfrm>
              <a:off x="1915492" y="1913301"/>
              <a:ext cx="761880" cy="2506299"/>
              <a:chOff x="3992563" y="1720850"/>
              <a:chExt cx="1101725" cy="3624263"/>
            </a:xfrm>
            <a:effectLst>
              <a:outerShdw blurRad="76200" dir="18900000" sy="23000" kx="-1200000" algn="bl" rotWithShape="0">
                <a:prstClr val="black">
                  <a:alpha val="20000"/>
                </a:prstClr>
              </a:outerShdw>
            </a:effectLst>
          </p:grpSpPr>
          <p:sp>
            <p:nvSpPr>
              <p:cNvPr id="32" name="Freeform 5"/>
              <p:cNvSpPr>
                <a:spLocks/>
              </p:cNvSpPr>
              <p:nvPr/>
            </p:nvSpPr>
            <p:spPr bwMode="auto">
              <a:xfrm>
                <a:off x="3992563" y="1720850"/>
                <a:ext cx="1101725" cy="3624263"/>
              </a:xfrm>
              <a:custGeom>
                <a:avLst/>
                <a:gdLst/>
                <a:ahLst/>
                <a:cxnLst>
                  <a:cxn ang="0">
                    <a:pos x="217" y="957"/>
                  </a:cxn>
                  <a:cxn ang="0">
                    <a:pos x="211" y="884"/>
                  </a:cxn>
                  <a:cxn ang="0">
                    <a:pos x="250" y="605"/>
                  </a:cxn>
                  <a:cxn ang="0">
                    <a:pos x="283" y="564"/>
                  </a:cxn>
                  <a:cxn ang="0">
                    <a:pos x="294" y="487"/>
                  </a:cxn>
                  <a:cxn ang="0">
                    <a:pos x="307" y="409"/>
                  </a:cxn>
                  <a:cxn ang="0">
                    <a:pos x="296" y="312"/>
                  </a:cxn>
                  <a:cxn ang="0">
                    <a:pos x="283" y="207"/>
                  </a:cxn>
                  <a:cxn ang="0">
                    <a:pos x="211" y="154"/>
                  </a:cxn>
                  <a:cxn ang="0">
                    <a:pos x="229" y="121"/>
                  </a:cxn>
                  <a:cxn ang="0">
                    <a:pos x="232" y="89"/>
                  </a:cxn>
                  <a:cxn ang="0">
                    <a:pos x="223" y="33"/>
                  </a:cxn>
                  <a:cxn ang="0">
                    <a:pos x="143" y="61"/>
                  </a:cxn>
                  <a:cxn ang="0">
                    <a:pos x="134" y="88"/>
                  </a:cxn>
                  <a:cxn ang="0">
                    <a:pos x="147" y="120"/>
                  </a:cxn>
                  <a:cxn ang="0">
                    <a:pos x="122" y="161"/>
                  </a:cxn>
                  <a:cxn ang="0">
                    <a:pos x="38" y="195"/>
                  </a:cxn>
                  <a:cxn ang="0">
                    <a:pos x="21" y="260"/>
                  </a:cxn>
                  <a:cxn ang="0">
                    <a:pos x="3" y="372"/>
                  </a:cxn>
                  <a:cxn ang="0">
                    <a:pos x="58" y="422"/>
                  </a:cxn>
                  <a:cxn ang="0">
                    <a:pos x="51" y="456"/>
                  </a:cxn>
                  <a:cxn ang="0">
                    <a:pos x="42" y="562"/>
                  </a:cxn>
                  <a:cxn ang="0">
                    <a:pos x="54" y="585"/>
                  </a:cxn>
                  <a:cxn ang="0">
                    <a:pos x="48" y="731"/>
                  </a:cxn>
                  <a:cxn ang="0">
                    <a:pos x="26" y="901"/>
                  </a:cxn>
                  <a:cxn ang="0">
                    <a:pos x="30" y="973"/>
                  </a:cxn>
                  <a:cxn ang="0">
                    <a:pos x="19" y="1014"/>
                  </a:cxn>
                  <a:cxn ang="0">
                    <a:pos x="65" y="1025"/>
                  </a:cxn>
                  <a:cxn ang="0">
                    <a:pos x="77" y="990"/>
                  </a:cxn>
                  <a:cxn ang="0">
                    <a:pos x="98" y="949"/>
                  </a:cxn>
                  <a:cxn ang="0">
                    <a:pos x="108" y="794"/>
                  </a:cxn>
                  <a:cxn ang="0">
                    <a:pos x="135" y="637"/>
                  </a:cxn>
                  <a:cxn ang="0">
                    <a:pos x="149" y="599"/>
                  </a:cxn>
                  <a:cxn ang="0">
                    <a:pos x="151" y="770"/>
                  </a:cxn>
                  <a:cxn ang="0">
                    <a:pos x="155" y="877"/>
                  </a:cxn>
                  <a:cxn ang="0">
                    <a:pos x="151" y="932"/>
                  </a:cxn>
                  <a:cxn ang="0">
                    <a:pos x="153" y="988"/>
                  </a:cxn>
                  <a:cxn ang="0">
                    <a:pos x="186" y="995"/>
                  </a:cxn>
                  <a:cxn ang="0">
                    <a:pos x="244" y="1008"/>
                  </a:cxn>
                  <a:cxn ang="0">
                    <a:pos x="243" y="988"/>
                  </a:cxn>
                </a:cxnLst>
                <a:rect l="0" t="0" r="r" b="b"/>
                <a:pathLst>
                  <a:path w="312" h="1027">
                    <a:moveTo>
                      <a:pt x="243" y="988"/>
                    </a:moveTo>
                    <a:cubicBezTo>
                      <a:pt x="243" y="988"/>
                      <a:pt x="214" y="965"/>
                      <a:pt x="217" y="957"/>
                    </a:cubicBezTo>
                    <a:cubicBezTo>
                      <a:pt x="221" y="949"/>
                      <a:pt x="230" y="930"/>
                      <a:pt x="224" y="921"/>
                    </a:cubicBezTo>
                    <a:cubicBezTo>
                      <a:pt x="217" y="911"/>
                      <a:pt x="208" y="901"/>
                      <a:pt x="211" y="884"/>
                    </a:cubicBezTo>
                    <a:cubicBezTo>
                      <a:pt x="215" y="868"/>
                      <a:pt x="233" y="766"/>
                      <a:pt x="237" y="716"/>
                    </a:cubicBezTo>
                    <a:cubicBezTo>
                      <a:pt x="240" y="666"/>
                      <a:pt x="244" y="629"/>
                      <a:pt x="250" y="605"/>
                    </a:cubicBezTo>
                    <a:cubicBezTo>
                      <a:pt x="256" y="581"/>
                      <a:pt x="262" y="555"/>
                      <a:pt x="262" y="555"/>
                    </a:cubicBezTo>
                    <a:cubicBezTo>
                      <a:pt x="262" y="555"/>
                      <a:pt x="279" y="570"/>
                      <a:pt x="283" y="564"/>
                    </a:cubicBezTo>
                    <a:cubicBezTo>
                      <a:pt x="286" y="558"/>
                      <a:pt x="292" y="520"/>
                      <a:pt x="292" y="512"/>
                    </a:cubicBezTo>
                    <a:cubicBezTo>
                      <a:pt x="292" y="503"/>
                      <a:pt x="288" y="504"/>
                      <a:pt x="294" y="487"/>
                    </a:cubicBezTo>
                    <a:cubicBezTo>
                      <a:pt x="300" y="470"/>
                      <a:pt x="302" y="458"/>
                      <a:pt x="303" y="446"/>
                    </a:cubicBezTo>
                    <a:cubicBezTo>
                      <a:pt x="304" y="433"/>
                      <a:pt x="304" y="422"/>
                      <a:pt x="307" y="409"/>
                    </a:cubicBezTo>
                    <a:cubicBezTo>
                      <a:pt x="309" y="396"/>
                      <a:pt x="312" y="387"/>
                      <a:pt x="307" y="370"/>
                    </a:cubicBezTo>
                    <a:cubicBezTo>
                      <a:pt x="301" y="353"/>
                      <a:pt x="301" y="329"/>
                      <a:pt x="296" y="312"/>
                    </a:cubicBezTo>
                    <a:cubicBezTo>
                      <a:pt x="292" y="295"/>
                      <a:pt x="292" y="265"/>
                      <a:pt x="291" y="244"/>
                    </a:cubicBezTo>
                    <a:cubicBezTo>
                      <a:pt x="289" y="222"/>
                      <a:pt x="291" y="212"/>
                      <a:pt x="283" y="207"/>
                    </a:cubicBezTo>
                    <a:cubicBezTo>
                      <a:pt x="274" y="201"/>
                      <a:pt x="214" y="174"/>
                      <a:pt x="212" y="169"/>
                    </a:cubicBezTo>
                    <a:cubicBezTo>
                      <a:pt x="212" y="169"/>
                      <a:pt x="210" y="164"/>
                      <a:pt x="211" y="154"/>
                    </a:cubicBezTo>
                    <a:cubicBezTo>
                      <a:pt x="213" y="144"/>
                      <a:pt x="217" y="128"/>
                      <a:pt x="218" y="126"/>
                    </a:cubicBezTo>
                    <a:cubicBezTo>
                      <a:pt x="220" y="124"/>
                      <a:pt x="226" y="130"/>
                      <a:pt x="229" y="121"/>
                    </a:cubicBezTo>
                    <a:cubicBezTo>
                      <a:pt x="232" y="111"/>
                      <a:pt x="233" y="103"/>
                      <a:pt x="235" y="98"/>
                    </a:cubicBezTo>
                    <a:cubicBezTo>
                      <a:pt x="238" y="92"/>
                      <a:pt x="237" y="87"/>
                      <a:pt x="232" y="89"/>
                    </a:cubicBezTo>
                    <a:cubicBezTo>
                      <a:pt x="228" y="92"/>
                      <a:pt x="230" y="88"/>
                      <a:pt x="230" y="88"/>
                    </a:cubicBezTo>
                    <a:cubicBezTo>
                      <a:pt x="230" y="88"/>
                      <a:pt x="243" y="59"/>
                      <a:pt x="223" y="33"/>
                    </a:cubicBezTo>
                    <a:cubicBezTo>
                      <a:pt x="218" y="27"/>
                      <a:pt x="186" y="0"/>
                      <a:pt x="151" y="36"/>
                    </a:cubicBezTo>
                    <a:cubicBezTo>
                      <a:pt x="151" y="36"/>
                      <a:pt x="143" y="43"/>
                      <a:pt x="143" y="61"/>
                    </a:cubicBezTo>
                    <a:cubicBezTo>
                      <a:pt x="143" y="61"/>
                      <a:pt x="144" y="82"/>
                      <a:pt x="145" y="84"/>
                    </a:cubicBezTo>
                    <a:cubicBezTo>
                      <a:pt x="145" y="86"/>
                      <a:pt x="134" y="76"/>
                      <a:pt x="134" y="88"/>
                    </a:cubicBezTo>
                    <a:cubicBezTo>
                      <a:pt x="134" y="99"/>
                      <a:pt x="134" y="109"/>
                      <a:pt x="141" y="118"/>
                    </a:cubicBezTo>
                    <a:cubicBezTo>
                      <a:pt x="141" y="118"/>
                      <a:pt x="142" y="120"/>
                      <a:pt x="147" y="120"/>
                    </a:cubicBezTo>
                    <a:cubicBezTo>
                      <a:pt x="147" y="120"/>
                      <a:pt x="148" y="140"/>
                      <a:pt x="146" y="142"/>
                    </a:cubicBezTo>
                    <a:cubicBezTo>
                      <a:pt x="145" y="144"/>
                      <a:pt x="128" y="158"/>
                      <a:pt x="122" y="161"/>
                    </a:cubicBezTo>
                    <a:cubicBezTo>
                      <a:pt x="112" y="167"/>
                      <a:pt x="57" y="179"/>
                      <a:pt x="53" y="180"/>
                    </a:cubicBezTo>
                    <a:cubicBezTo>
                      <a:pt x="49" y="182"/>
                      <a:pt x="40" y="188"/>
                      <a:pt x="38" y="195"/>
                    </a:cubicBezTo>
                    <a:cubicBezTo>
                      <a:pt x="36" y="203"/>
                      <a:pt x="35" y="213"/>
                      <a:pt x="33" y="219"/>
                    </a:cubicBezTo>
                    <a:cubicBezTo>
                      <a:pt x="31" y="225"/>
                      <a:pt x="26" y="247"/>
                      <a:pt x="21" y="260"/>
                    </a:cubicBezTo>
                    <a:cubicBezTo>
                      <a:pt x="17" y="273"/>
                      <a:pt x="10" y="303"/>
                      <a:pt x="8" y="315"/>
                    </a:cubicBezTo>
                    <a:cubicBezTo>
                      <a:pt x="7" y="326"/>
                      <a:pt x="0" y="364"/>
                      <a:pt x="3" y="372"/>
                    </a:cubicBezTo>
                    <a:cubicBezTo>
                      <a:pt x="6" y="381"/>
                      <a:pt x="14" y="387"/>
                      <a:pt x="19" y="391"/>
                    </a:cubicBezTo>
                    <a:cubicBezTo>
                      <a:pt x="23" y="396"/>
                      <a:pt x="57" y="420"/>
                      <a:pt x="58" y="422"/>
                    </a:cubicBezTo>
                    <a:cubicBezTo>
                      <a:pt x="59" y="425"/>
                      <a:pt x="57" y="427"/>
                      <a:pt x="56" y="432"/>
                    </a:cubicBezTo>
                    <a:cubicBezTo>
                      <a:pt x="55" y="438"/>
                      <a:pt x="51" y="450"/>
                      <a:pt x="51" y="456"/>
                    </a:cubicBezTo>
                    <a:cubicBezTo>
                      <a:pt x="51" y="462"/>
                      <a:pt x="44" y="524"/>
                      <a:pt x="43" y="531"/>
                    </a:cubicBezTo>
                    <a:cubicBezTo>
                      <a:pt x="43" y="537"/>
                      <a:pt x="37" y="557"/>
                      <a:pt x="42" y="562"/>
                    </a:cubicBezTo>
                    <a:cubicBezTo>
                      <a:pt x="46" y="566"/>
                      <a:pt x="51" y="568"/>
                      <a:pt x="51" y="570"/>
                    </a:cubicBezTo>
                    <a:cubicBezTo>
                      <a:pt x="51" y="572"/>
                      <a:pt x="53" y="579"/>
                      <a:pt x="54" y="585"/>
                    </a:cubicBezTo>
                    <a:cubicBezTo>
                      <a:pt x="55" y="591"/>
                      <a:pt x="57" y="663"/>
                      <a:pt x="54" y="682"/>
                    </a:cubicBezTo>
                    <a:cubicBezTo>
                      <a:pt x="52" y="701"/>
                      <a:pt x="51" y="726"/>
                      <a:pt x="48" y="731"/>
                    </a:cubicBezTo>
                    <a:cubicBezTo>
                      <a:pt x="45" y="735"/>
                      <a:pt x="35" y="796"/>
                      <a:pt x="34" y="806"/>
                    </a:cubicBezTo>
                    <a:cubicBezTo>
                      <a:pt x="33" y="816"/>
                      <a:pt x="28" y="895"/>
                      <a:pt x="26" y="901"/>
                    </a:cubicBezTo>
                    <a:cubicBezTo>
                      <a:pt x="23" y="908"/>
                      <a:pt x="18" y="936"/>
                      <a:pt x="21" y="944"/>
                    </a:cubicBezTo>
                    <a:cubicBezTo>
                      <a:pt x="23" y="952"/>
                      <a:pt x="29" y="968"/>
                      <a:pt x="30" y="973"/>
                    </a:cubicBezTo>
                    <a:cubicBezTo>
                      <a:pt x="32" y="978"/>
                      <a:pt x="31" y="987"/>
                      <a:pt x="29" y="990"/>
                    </a:cubicBezTo>
                    <a:cubicBezTo>
                      <a:pt x="27" y="994"/>
                      <a:pt x="13" y="1006"/>
                      <a:pt x="19" y="1014"/>
                    </a:cubicBezTo>
                    <a:cubicBezTo>
                      <a:pt x="25" y="1022"/>
                      <a:pt x="39" y="1027"/>
                      <a:pt x="44" y="1027"/>
                    </a:cubicBezTo>
                    <a:cubicBezTo>
                      <a:pt x="49" y="1027"/>
                      <a:pt x="59" y="1027"/>
                      <a:pt x="65" y="1025"/>
                    </a:cubicBezTo>
                    <a:cubicBezTo>
                      <a:pt x="70" y="1023"/>
                      <a:pt x="82" y="1020"/>
                      <a:pt x="81" y="1014"/>
                    </a:cubicBezTo>
                    <a:cubicBezTo>
                      <a:pt x="81" y="1007"/>
                      <a:pt x="77" y="995"/>
                      <a:pt x="77" y="990"/>
                    </a:cubicBezTo>
                    <a:cubicBezTo>
                      <a:pt x="78" y="985"/>
                      <a:pt x="78" y="985"/>
                      <a:pt x="81" y="980"/>
                    </a:cubicBezTo>
                    <a:cubicBezTo>
                      <a:pt x="84" y="976"/>
                      <a:pt x="95" y="963"/>
                      <a:pt x="98" y="949"/>
                    </a:cubicBezTo>
                    <a:cubicBezTo>
                      <a:pt x="102" y="934"/>
                      <a:pt x="105" y="885"/>
                      <a:pt x="105" y="868"/>
                    </a:cubicBezTo>
                    <a:cubicBezTo>
                      <a:pt x="105" y="850"/>
                      <a:pt x="106" y="811"/>
                      <a:pt x="108" y="794"/>
                    </a:cubicBezTo>
                    <a:cubicBezTo>
                      <a:pt x="110" y="777"/>
                      <a:pt x="121" y="718"/>
                      <a:pt x="125" y="700"/>
                    </a:cubicBezTo>
                    <a:cubicBezTo>
                      <a:pt x="128" y="683"/>
                      <a:pt x="133" y="658"/>
                      <a:pt x="135" y="637"/>
                    </a:cubicBezTo>
                    <a:cubicBezTo>
                      <a:pt x="138" y="617"/>
                      <a:pt x="146" y="588"/>
                      <a:pt x="146" y="583"/>
                    </a:cubicBezTo>
                    <a:cubicBezTo>
                      <a:pt x="146" y="577"/>
                      <a:pt x="149" y="598"/>
                      <a:pt x="149" y="599"/>
                    </a:cubicBezTo>
                    <a:cubicBezTo>
                      <a:pt x="149" y="601"/>
                      <a:pt x="149" y="665"/>
                      <a:pt x="150" y="680"/>
                    </a:cubicBezTo>
                    <a:cubicBezTo>
                      <a:pt x="151" y="695"/>
                      <a:pt x="150" y="757"/>
                      <a:pt x="151" y="770"/>
                    </a:cubicBezTo>
                    <a:cubicBezTo>
                      <a:pt x="152" y="783"/>
                      <a:pt x="153" y="845"/>
                      <a:pt x="153" y="855"/>
                    </a:cubicBezTo>
                    <a:cubicBezTo>
                      <a:pt x="153" y="865"/>
                      <a:pt x="153" y="871"/>
                      <a:pt x="155" y="877"/>
                    </a:cubicBezTo>
                    <a:cubicBezTo>
                      <a:pt x="158" y="884"/>
                      <a:pt x="163" y="900"/>
                      <a:pt x="160" y="909"/>
                    </a:cubicBezTo>
                    <a:cubicBezTo>
                      <a:pt x="157" y="919"/>
                      <a:pt x="151" y="925"/>
                      <a:pt x="151" y="932"/>
                    </a:cubicBezTo>
                    <a:cubicBezTo>
                      <a:pt x="151" y="939"/>
                      <a:pt x="153" y="948"/>
                      <a:pt x="153" y="953"/>
                    </a:cubicBezTo>
                    <a:cubicBezTo>
                      <a:pt x="153" y="958"/>
                      <a:pt x="151" y="986"/>
                      <a:pt x="153" y="988"/>
                    </a:cubicBezTo>
                    <a:cubicBezTo>
                      <a:pt x="155" y="989"/>
                      <a:pt x="172" y="994"/>
                      <a:pt x="175" y="993"/>
                    </a:cubicBezTo>
                    <a:cubicBezTo>
                      <a:pt x="179" y="991"/>
                      <a:pt x="184" y="991"/>
                      <a:pt x="186" y="995"/>
                    </a:cubicBezTo>
                    <a:cubicBezTo>
                      <a:pt x="188" y="999"/>
                      <a:pt x="197" y="1008"/>
                      <a:pt x="208" y="1010"/>
                    </a:cubicBezTo>
                    <a:cubicBezTo>
                      <a:pt x="220" y="1012"/>
                      <a:pt x="236" y="1013"/>
                      <a:pt x="244" y="1008"/>
                    </a:cubicBezTo>
                    <a:cubicBezTo>
                      <a:pt x="252" y="1003"/>
                      <a:pt x="255" y="997"/>
                      <a:pt x="252" y="994"/>
                    </a:cubicBezTo>
                    <a:cubicBezTo>
                      <a:pt x="249" y="992"/>
                      <a:pt x="246" y="990"/>
                      <a:pt x="243" y="988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  <a:scene3d>
                <a:camera prst="orthographicFront"/>
                <a:lightRig rig="threePt" dir="t"/>
              </a:scene3d>
              <a:sp3d extrusionH="76200">
                <a:extrusionClr>
                  <a:schemeClr val="bg2">
                    <a:lumMod val="25000"/>
                  </a:schemeClr>
                </a:extrusionClr>
              </a:sp3d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Calibri" pitchFamily="34" charset="0"/>
                </a:endParaRPr>
              </a:p>
            </p:txBody>
          </p:sp>
          <p:sp>
            <p:nvSpPr>
              <p:cNvPr id="33" name="Freeform 6"/>
              <p:cNvSpPr>
                <a:spLocks/>
              </p:cNvSpPr>
              <p:nvPr/>
            </p:nvSpPr>
            <p:spPr bwMode="auto">
              <a:xfrm>
                <a:off x="4491038" y="2228850"/>
                <a:ext cx="279400" cy="1009650"/>
              </a:xfrm>
              <a:custGeom>
                <a:avLst/>
                <a:gdLst/>
                <a:ahLst/>
                <a:cxnLst>
                  <a:cxn ang="0">
                    <a:pos x="76" y="286"/>
                  </a:cxn>
                  <a:cxn ang="0">
                    <a:pos x="57" y="282"/>
                  </a:cxn>
                  <a:cxn ang="0">
                    <a:pos x="41" y="278"/>
                  </a:cxn>
                  <a:cxn ang="0">
                    <a:pos x="31" y="277"/>
                  </a:cxn>
                  <a:cxn ang="0">
                    <a:pos x="36" y="215"/>
                  </a:cxn>
                  <a:cxn ang="0">
                    <a:pos x="21" y="113"/>
                  </a:cxn>
                  <a:cxn ang="0">
                    <a:pos x="5" y="42"/>
                  </a:cxn>
                  <a:cxn ang="0">
                    <a:pos x="0" y="3"/>
                  </a:cxn>
                  <a:cxn ang="0">
                    <a:pos x="3" y="0"/>
                  </a:cxn>
                  <a:cxn ang="0">
                    <a:pos x="13" y="15"/>
                  </a:cxn>
                  <a:cxn ang="0">
                    <a:pos x="43" y="44"/>
                  </a:cxn>
                  <a:cxn ang="0">
                    <a:pos x="54" y="41"/>
                  </a:cxn>
                  <a:cxn ang="0">
                    <a:pos x="71" y="21"/>
                  </a:cxn>
                  <a:cxn ang="0">
                    <a:pos x="74" y="28"/>
                  </a:cxn>
                  <a:cxn ang="0">
                    <a:pos x="79" y="96"/>
                  </a:cxn>
                  <a:cxn ang="0">
                    <a:pos x="72" y="238"/>
                  </a:cxn>
                  <a:cxn ang="0">
                    <a:pos x="76" y="286"/>
                  </a:cxn>
                </a:cxnLst>
                <a:rect l="0" t="0" r="r" b="b"/>
                <a:pathLst>
                  <a:path w="79" h="286">
                    <a:moveTo>
                      <a:pt x="76" y="286"/>
                    </a:moveTo>
                    <a:cubicBezTo>
                      <a:pt x="76" y="286"/>
                      <a:pt x="61" y="286"/>
                      <a:pt x="57" y="282"/>
                    </a:cubicBezTo>
                    <a:cubicBezTo>
                      <a:pt x="52" y="279"/>
                      <a:pt x="47" y="278"/>
                      <a:pt x="41" y="278"/>
                    </a:cubicBezTo>
                    <a:cubicBezTo>
                      <a:pt x="35" y="279"/>
                      <a:pt x="31" y="277"/>
                      <a:pt x="31" y="277"/>
                    </a:cubicBezTo>
                    <a:cubicBezTo>
                      <a:pt x="31" y="277"/>
                      <a:pt x="41" y="257"/>
                      <a:pt x="36" y="215"/>
                    </a:cubicBezTo>
                    <a:cubicBezTo>
                      <a:pt x="31" y="174"/>
                      <a:pt x="26" y="133"/>
                      <a:pt x="21" y="113"/>
                    </a:cubicBezTo>
                    <a:cubicBezTo>
                      <a:pt x="16" y="94"/>
                      <a:pt x="6" y="52"/>
                      <a:pt x="5" y="42"/>
                    </a:cubicBezTo>
                    <a:cubicBezTo>
                      <a:pt x="3" y="31"/>
                      <a:pt x="0" y="3"/>
                      <a:pt x="0" y="3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6" y="9"/>
                      <a:pt x="13" y="15"/>
                    </a:cubicBezTo>
                    <a:cubicBezTo>
                      <a:pt x="19" y="21"/>
                      <a:pt x="39" y="41"/>
                      <a:pt x="43" y="44"/>
                    </a:cubicBezTo>
                    <a:cubicBezTo>
                      <a:pt x="47" y="47"/>
                      <a:pt x="51" y="46"/>
                      <a:pt x="54" y="41"/>
                    </a:cubicBezTo>
                    <a:cubicBezTo>
                      <a:pt x="58" y="36"/>
                      <a:pt x="71" y="21"/>
                      <a:pt x="71" y="21"/>
                    </a:cubicBezTo>
                    <a:cubicBezTo>
                      <a:pt x="71" y="21"/>
                      <a:pt x="72" y="27"/>
                      <a:pt x="74" y="28"/>
                    </a:cubicBezTo>
                    <a:cubicBezTo>
                      <a:pt x="76" y="29"/>
                      <a:pt x="79" y="86"/>
                      <a:pt x="79" y="96"/>
                    </a:cubicBezTo>
                    <a:cubicBezTo>
                      <a:pt x="78" y="105"/>
                      <a:pt x="72" y="223"/>
                      <a:pt x="72" y="238"/>
                    </a:cubicBezTo>
                    <a:cubicBezTo>
                      <a:pt x="73" y="253"/>
                      <a:pt x="76" y="286"/>
                      <a:pt x="76" y="286"/>
                    </a:cubicBezTo>
                    <a:close/>
                  </a:path>
                </a:pathLst>
              </a:custGeom>
              <a:solidFill>
                <a:srgbClr val="FFFFFF"/>
              </a:solidFill>
              <a:ln w="0" cap="flat">
                <a:solidFill>
                  <a:srgbClr val="231F20"/>
                </a:solidFill>
                <a:prstDash val="solid"/>
                <a:miter lim="800000"/>
                <a:headEnd/>
                <a:tailEnd/>
              </a:ln>
              <a:scene3d>
                <a:camera prst="orthographicFront"/>
                <a:lightRig rig="threePt" dir="t"/>
              </a:scene3d>
              <a:sp3d extrusionH="76200">
                <a:extrusionClr>
                  <a:schemeClr val="bg2">
                    <a:lumMod val="25000"/>
                  </a:schemeClr>
                </a:extrusionClr>
              </a:sp3d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Calibri" pitchFamily="34" charset="0"/>
                </a:endParaRPr>
              </a:p>
            </p:txBody>
          </p:sp>
          <p:sp>
            <p:nvSpPr>
              <p:cNvPr id="34" name="Freeform 7"/>
              <p:cNvSpPr>
                <a:spLocks/>
              </p:cNvSpPr>
              <p:nvPr/>
            </p:nvSpPr>
            <p:spPr bwMode="auto">
              <a:xfrm>
                <a:off x="4681538" y="2370138"/>
                <a:ext cx="49213" cy="92075"/>
              </a:xfrm>
              <a:custGeom>
                <a:avLst/>
                <a:gdLst/>
                <a:ahLst/>
                <a:cxnLst>
                  <a:cxn ang="0">
                    <a:pos x="14" y="26"/>
                  </a:cxn>
                  <a:cxn ang="0">
                    <a:pos x="10" y="13"/>
                  </a:cxn>
                  <a:cxn ang="0">
                    <a:pos x="10" y="13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1" y="1"/>
                  </a:cxn>
                  <a:cxn ang="0">
                    <a:pos x="8" y="13"/>
                  </a:cxn>
                  <a:cxn ang="0">
                    <a:pos x="8" y="13"/>
                  </a:cxn>
                  <a:cxn ang="0">
                    <a:pos x="13" y="26"/>
                  </a:cxn>
                  <a:cxn ang="0">
                    <a:pos x="13" y="26"/>
                  </a:cxn>
                  <a:cxn ang="0">
                    <a:pos x="14" y="26"/>
                  </a:cxn>
                </a:cxnLst>
                <a:rect l="0" t="0" r="r" b="b"/>
                <a:pathLst>
                  <a:path w="14" h="26">
                    <a:moveTo>
                      <a:pt x="14" y="26"/>
                    </a:moveTo>
                    <a:cubicBezTo>
                      <a:pt x="14" y="26"/>
                      <a:pt x="12" y="19"/>
                      <a:pt x="10" y="13"/>
                    </a:cubicBezTo>
                    <a:cubicBezTo>
                      <a:pt x="10" y="13"/>
                      <a:pt x="10" y="13"/>
                      <a:pt x="10" y="13"/>
                    </a:cubicBezTo>
                    <a:cubicBezTo>
                      <a:pt x="7" y="7"/>
                      <a:pt x="4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6" y="7"/>
                      <a:pt x="8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11" y="20"/>
                      <a:pt x="13" y="26"/>
                      <a:pt x="13" y="26"/>
                    </a:cubicBezTo>
                    <a:cubicBezTo>
                      <a:pt x="13" y="26"/>
                      <a:pt x="13" y="26"/>
                      <a:pt x="13" y="26"/>
                    </a:cubicBezTo>
                    <a:cubicBezTo>
                      <a:pt x="14" y="26"/>
                      <a:pt x="14" y="26"/>
                      <a:pt x="14" y="26"/>
                    </a:cubicBezTo>
                    <a:close/>
                  </a:path>
                </a:pathLst>
              </a:custGeom>
              <a:solidFill>
                <a:srgbClr val="231F20"/>
              </a:solidFill>
              <a:ln w="9525">
                <a:noFill/>
                <a:round/>
                <a:headEnd/>
                <a:tailEnd/>
              </a:ln>
              <a:scene3d>
                <a:camera prst="orthographicFront"/>
                <a:lightRig rig="threePt" dir="t"/>
              </a:scene3d>
              <a:sp3d extrusionH="76200">
                <a:extrusionClr>
                  <a:schemeClr val="bg2">
                    <a:lumMod val="25000"/>
                  </a:schemeClr>
                </a:extrusionClr>
              </a:sp3d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Calibri" pitchFamily="34" charset="0"/>
                </a:endParaRPr>
              </a:p>
            </p:txBody>
          </p:sp>
          <p:sp>
            <p:nvSpPr>
              <p:cNvPr id="35" name="Freeform 8"/>
              <p:cNvSpPr>
                <a:spLocks/>
              </p:cNvSpPr>
              <p:nvPr/>
            </p:nvSpPr>
            <p:spPr bwMode="auto">
              <a:xfrm>
                <a:off x="4727575" y="2392363"/>
                <a:ext cx="34925" cy="66675"/>
              </a:xfrm>
              <a:custGeom>
                <a:avLst/>
                <a:gdLst/>
                <a:ahLst/>
                <a:cxnLst>
                  <a:cxn ang="0">
                    <a:pos x="22" y="0"/>
                  </a:cxn>
                  <a:cxn ang="0">
                    <a:pos x="20" y="0"/>
                  </a:cxn>
                  <a:cxn ang="0">
                    <a:pos x="0" y="42"/>
                  </a:cxn>
                  <a:cxn ang="0">
                    <a:pos x="2" y="42"/>
                  </a:cxn>
                  <a:cxn ang="0">
                    <a:pos x="22" y="0"/>
                  </a:cxn>
                  <a:cxn ang="0">
                    <a:pos x="22" y="0"/>
                  </a:cxn>
                </a:cxnLst>
                <a:rect l="0" t="0" r="r" b="b"/>
                <a:pathLst>
                  <a:path w="22" h="42">
                    <a:moveTo>
                      <a:pt x="22" y="0"/>
                    </a:moveTo>
                    <a:lnTo>
                      <a:pt x="20" y="0"/>
                    </a:lnTo>
                    <a:lnTo>
                      <a:pt x="0" y="42"/>
                    </a:lnTo>
                    <a:lnTo>
                      <a:pt x="2" y="42"/>
                    </a:lnTo>
                    <a:lnTo>
                      <a:pt x="22" y="0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231F20"/>
              </a:solidFill>
              <a:ln w="9525">
                <a:noFill/>
                <a:round/>
                <a:headEnd/>
                <a:tailEnd/>
              </a:ln>
              <a:scene3d>
                <a:camera prst="orthographicFront"/>
                <a:lightRig rig="threePt" dir="t"/>
              </a:scene3d>
              <a:sp3d extrusionH="76200">
                <a:extrusionClr>
                  <a:schemeClr val="bg2">
                    <a:lumMod val="25000"/>
                  </a:schemeClr>
                </a:extrusionClr>
              </a:sp3d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Calibri" pitchFamily="34" charset="0"/>
                </a:endParaRPr>
              </a:p>
            </p:txBody>
          </p:sp>
          <p:sp>
            <p:nvSpPr>
              <p:cNvPr id="36" name="Freeform 9"/>
              <p:cNvSpPr>
                <a:spLocks/>
              </p:cNvSpPr>
              <p:nvPr/>
            </p:nvSpPr>
            <p:spPr bwMode="auto">
              <a:xfrm>
                <a:off x="4505325" y="2360613"/>
                <a:ext cx="115888" cy="80963"/>
              </a:xfrm>
              <a:custGeom>
                <a:avLst/>
                <a:gdLst/>
                <a:ahLst/>
                <a:cxnLst>
                  <a:cxn ang="0">
                    <a:pos x="11" y="20"/>
                  </a:cxn>
                  <a:cxn ang="0">
                    <a:pos x="32" y="3"/>
                  </a:cxn>
                  <a:cxn ang="0">
                    <a:pos x="32" y="3"/>
                  </a:cxn>
                  <a:cxn ang="0">
                    <a:pos x="33" y="3"/>
                  </a:cxn>
                  <a:cxn ang="0">
                    <a:pos x="33" y="3"/>
                  </a:cxn>
                  <a:cxn ang="0">
                    <a:pos x="33" y="1"/>
                  </a:cxn>
                  <a:cxn ang="0">
                    <a:pos x="32" y="1"/>
                  </a:cxn>
                  <a:cxn ang="0">
                    <a:pos x="32" y="1"/>
                  </a:cxn>
                  <a:cxn ang="0">
                    <a:pos x="10" y="18"/>
                  </a:cxn>
                  <a:cxn ang="0">
                    <a:pos x="10" y="18"/>
                  </a:cxn>
                  <a:cxn ang="0">
                    <a:pos x="1" y="0"/>
                  </a:cxn>
                  <a:cxn ang="0">
                    <a:pos x="0" y="1"/>
                  </a:cxn>
                  <a:cxn ang="0">
                    <a:pos x="10" y="23"/>
                  </a:cxn>
                  <a:cxn ang="0">
                    <a:pos x="11" y="20"/>
                  </a:cxn>
                </a:cxnLst>
                <a:rect l="0" t="0" r="r" b="b"/>
                <a:pathLst>
                  <a:path w="33" h="23">
                    <a:moveTo>
                      <a:pt x="11" y="20"/>
                    </a:moveTo>
                    <a:cubicBezTo>
                      <a:pt x="12" y="13"/>
                      <a:pt x="27" y="2"/>
                      <a:pt x="32" y="3"/>
                    </a:cubicBezTo>
                    <a:cubicBezTo>
                      <a:pt x="32" y="3"/>
                      <a:pt x="32" y="3"/>
                      <a:pt x="32" y="3"/>
                    </a:cubicBezTo>
                    <a:cubicBezTo>
                      <a:pt x="32" y="3"/>
                      <a:pt x="33" y="3"/>
                      <a:pt x="33" y="3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33" y="1"/>
                      <a:pt x="33" y="1"/>
                      <a:pt x="33" y="1"/>
                    </a:cubicBezTo>
                    <a:cubicBezTo>
                      <a:pt x="33" y="1"/>
                      <a:pt x="33" y="1"/>
                      <a:pt x="32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26" y="1"/>
                      <a:pt x="13" y="10"/>
                      <a:pt x="10" y="18"/>
                    </a:cubicBezTo>
                    <a:cubicBezTo>
                      <a:pt x="10" y="18"/>
                      <a:pt x="10" y="18"/>
                      <a:pt x="10" y="18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0"/>
                      <a:pt x="11" y="20"/>
                      <a:pt x="11" y="20"/>
                    </a:cubicBezTo>
                    <a:close/>
                  </a:path>
                </a:pathLst>
              </a:custGeom>
              <a:solidFill>
                <a:srgbClr val="231F20"/>
              </a:solidFill>
              <a:ln w="9525">
                <a:noFill/>
                <a:round/>
                <a:headEnd/>
                <a:tailEnd/>
              </a:ln>
              <a:scene3d>
                <a:camera prst="orthographicFront"/>
                <a:lightRig rig="threePt" dir="t"/>
              </a:scene3d>
              <a:sp3d extrusionH="76200">
                <a:extrusionClr>
                  <a:schemeClr val="bg2">
                    <a:lumMod val="25000"/>
                  </a:schemeClr>
                </a:extrusionClr>
              </a:sp3d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Calibri" pitchFamily="34" charset="0"/>
                </a:endParaRPr>
              </a:p>
            </p:txBody>
          </p:sp>
          <p:sp>
            <p:nvSpPr>
              <p:cNvPr id="37" name="Freeform 10"/>
              <p:cNvSpPr>
                <a:spLocks/>
              </p:cNvSpPr>
              <p:nvPr/>
            </p:nvSpPr>
            <p:spPr bwMode="auto">
              <a:xfrm>
                <a:off x="4402138" y="3160713"/>
                <a:ext cx="103188" cy="152400"/>
              </a:xfrm>
              <a:custGeom>
                <a:avLst/>
                <a:gdLst/>
                <a:ahLst/>
                <a:cxnLst>
                  <a:cxn ang="0">
                    <a:pos x="13" y="41"/>
                  </a:cxn>
                  <a:cxn ang="0">
                    <a:pos x="0" y="43"/>
                  </a:cxn>
                  <a:cxn ang="0">
                    <a:pos x="23" y="3"/>
                  </a:cxn>
                  <a:cxn ang="0">
                    <a:pos x="29" y="3"/>
                  </a:cxn>
                  <a:cxn ang="0">
                    <a:pos x="13" y="41"/>
                  </a:cxn>
                </a:cxnLst>
                <a:rect l="0" t="0" r="r" b="b"/>
                <a:pathLst>
                  <a:path w="29" h="43">
                    <a:moveTo>
                      <a:pt x="13" y="41"/>
                    </a:moveTo>
                    <a:cubicBezTo>
                      <a:pt x="0" y="43"/>
                      <a:pt x="0" y="43"/>
                      <a:pt x="0" y="43"/>
                    </a:cubicBezTo>
                    <a:cubicBezTo>
                      <a:pt x="0" y="43"/>
                      <a:pt x="8" y="15"/>
                      <a:pt x="23" y="3"/>
                    </a:cubicBezTo>
                    <a:cubicBezTo>
                      <a:pt x="26" y="0"/>
                      <a:pt x="29" y="3"/>
                      <a:pt x="29" y="3"/>
                    </a:cubicBezTo>
                    <a:cubicBezTo>
                      <a:pt x="29" y="3"/>
                      <a:pt x="12" y="25"/>
                      <a:pt x="13" y="41"/>
                    </a:cubicBezTo>
                    <a:close/>
                  </a:path>
                </a:pathLst>
              </a:custGeom>
              <a:solidFill>
                <a:srgbClr val="FFFFFF"/>
              </a:solidFill>
              <a:ln w="5" cap="flat">
                <a:solidFill>
                  <a:srgbClr val="231F20"/>
                </a:solidFill>
                <a:prstDash val="solid"/>
                <a:miter lim="800000"/>
                <a:headEnd/>
                <a:tailEnd/>
              </a:ln>
              <a:scene3d>
                <a:camera prst="orthographicFront"/>
                <a:lightRig rig="threePt" dir="t"/>
              </a:scene3d>
              <a:sp3d extrusionH="76200">
                <a:extrusionClr>
                  <a:schemeClr val="bg2">
                    <a:lumMod val="25000"/>
                  </a:schemeClr>
                </a:extrusionClr>
              </a:sp3d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Calibri" pitchFamily="34" charset="0"/>
                </a:endParaRPr>
              </a:p>
            </p:txBody>
          </p:sp>
        </p:grpSp>
        <p:grpSp>
          <p:nvGrpSpPr>
            <p:cNvPr id="4" name="Group 108"/>
            <p:cNvGrpSpPr>
              <a:grpSpLocks noChangeAspect="1"/>
            </p:cNvGrpSpPr>
            <p:nvPr/>
          </p:nvGrpSpPr>
          <p:grpSpPr>
            <a:xfrm>
              <a:off x="2501719" y="1960513"/>
              <a:ext cx="954179" cy="2401478"/>
              <a:chOff x="6189663" y="663576"/>
              <a:chExt cx="1182688" cy="2976563"/>
            </a:xfrm>
            <a:effectLst>
              <a:outerShdw blurRad="76200" dir="18900000" sy="23000" kx="-1200000" algn="bl" rotWithShape="0">
                <a:prstClr val="black">
                  <a:alpha val="20000"/>
                </a:prstClr>
              </a:outerShdw>
            </a:effectLst>
          </p:grpSpPr>
          <p:sp>
            <p:nvSpPr>
              <p:cNvPr id="16" name="Freeform 26"/>
              <p:cNvSpPr>
                <a:spLocks/>
              </p:cNvSpPr>
              <p:nvPr/>
            </p:nvSpPr>
            <p:spPr bwMode="auto">
              <a:xfrm>
                <a:off x="6662738" y="1760538"/>
                <a:ext cx="41275" cy="101600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4" y="27"/>
                  </a:cxn>
                  <a:cxn ang="0">
                    <a:pos x="4" y="0"/>
                  </a:cxn>
                </a:cxnLst>
                <a:rect l="0" t="0" r="r" b="b"/>
                <a:pathLst>
                  <a:path w="11" h="27">
                    <a:moveTo>
                      <a:pt x="4" y="0"/>
                    </a:moveTo>
                    <a:cubicBezTo>
                      <a:pt x="11" y="4"/>
                      <a:pt x="4" y="19"/>
                      <a:pt x="4" y="27"/>
                    </a:cubicBezTo>
                    <a:cubicBezTo>
                      <a:pt x="0" y="19"/>
                      <a:pt x="6" y="10"/>
                      <a:pt x="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  <a:scene3d>
                <a:camera prst="orthographicFront"/>
                <a:lightRig rig="threePt" dir="t"/>
              </a:scene3d>
              <a:sp3d extrusionH="76200">
                <a:extrusionClr>
                  <a:schemeClr val="bg2">
                    <a:lumMod val="25000"/>
                  </a:schemeClr>
                </a:extrusionClr>
              </a:sp3d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Calibri" pitchFamily="34" charset="0"/>
                </a:endParaRPr>
              </a:p>
            </p:txBody>
          </p:sp>
          <p:sp>
            <p:nvSpPr>
              <p:cNvPr id="17" name="Freeform 27"/>
              <p:cNvSpPr>
                <a:spLocks/>
              </p:cNvSpPr>
              <p:nvPr/>
            </p:nvSpPr>
            <p:spPr bwMode="auto">
              <a:xfrm>
                <a:off x="6637338" y="1903413"/>
                <a:ext cx="71438" cy="217488"/>
              </a:xfrm>
              <a:custGeom>
                <a:avLst/>
                <a:gdLst/>
                <a:ahLst/>
                <a:cxnLst>
                  <a:cxn ang="0">
                    <a:pos x="8" y="0"/>
                  </a:cxn>
                  <a:cxn ang="0">
                    <a:pos x="3" y="58"/>
                  </a:cxn>
                  <a:cxn ang="0">
                    <a:pos x="8" y="0"/>
                  </a:cxn>
                </a:cxnLst>
                <a:rect l="0" t="0" r="r" b="b"/>
                <a:pathLst>
                  <a:path w="19" h="58">
                    <a:moveTo>
                      <a:pt x="8" y="0"/>
                    </a:moveTo>
                    <a:cubicBezTo>
                      <a:pt x="19" y="13"/>
                      <a:pt x="4" y="33"/>
                      <a:pt x="3" y="58"/>
                    </a:cubicBezTo>
                    <a:cubicBezTo>
                      <a:pt x="0" y="40"/>
                      <a:pt x="8" y="19"/>
                      <a:pt x="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  <a:scene3d>
                <a:camera prst="orthographicFront"/>
                <a:lightRig rig="threePt" dir="t"/>
              </a:scene3d>
              <a:sp3d extrusionH="76200">
                <a:extrusionClr>
                  <a:schemeClr val="bg2">
                    <a:lumMod val="25000"/>
                  </a:schemeClr>
                </a:extrusionClr>
              </a:sp3d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Calibri" pitchFamily="34" charset="0"/>
                </a:endParaRPr>
              </a:p>
            </p:txBody>
          </p:sp>
          <p:sp>
            <p:nvSpPr>
              <p:cNvPr id="18" name="Freeform 28"/>
              <p:cNvSpPr>
                <a:spLocks noEditPoints="1"/>
              </p:cNvSpPr>
              <p:nvPr/>
            </p:nvSpPr>
            <p:spPr bwMode="auto">
              <a:xfrm>
                <a:off x="6189663" y="663576"/>
                <a:ext cx="1182688" cy="2976563"/>
              </a:xfrm>
              <a:custGeom>
                <a:avLst/>
                <a:gdLst/>
                <a:ahLst/>
                <a:cxnLst>
                  <a:cxn ang="0">
                    <a:pos x="305" y="271"/>
                  </a:cxn>
                  <a:cxn ang="0">
                    <a:pos x="273" y="304"/>
                  </a:cxn>
                  <a:cxn ang="0">
                    <a:pos x="297" y="410"/>
                  </a:cxn>
                  <a:cxn ang="0">
                    <a:pos x="307" y="473"/>
                  </a:cxn>
                  <a:cxn ang="0">
                    <a:pos x="283" y="473"/>
                  </a:cxn>
                  <a:cxn ang="0">
                    <a:pos x="259" y="754"/>
                  </a:cxn>
                  <a:cxn ang="0">
                    <a:pos x="270" y="785"/>
                  </a:cxn>
                  <a:cxn ang="0">
                    <a:pos x="228" y="784"/>
                  </a:cxn>
                  <a:cxn ang="0">
                    <a:pos x="220" y="758"/>
                  </a:cxn>
                  <a:cxn ang="0">
                    <a:pos x="217" y="662"/>
                  </a:cxn>
                  <a:cxn ang="0">
                    <a:pos x="212" y="635"/>
                  </a:cxn>
                  <a:cxn ang="0">
                    <a:pos x="220" y="590"/>
                  </a:cxn>
                  <a:cxn ang="0">
                    <a:pos x="204" y="440"/>
                  </a:cxn>
                  <a:cxn ang="0">
                    <a:pos x="180" y="470"/>
                  </a:cxn>
                  <a:cxn ang="0">
                    <a:pos x="86" y="746"/>
                  </a:cxn>
                  <a:cxn ang="0">
                    <a:pos x="69" y="746"/>
                  </a:cxn>
                  <a:cxn ang="0">
                    <a:pos x="65" y="758"/>
                  </a:cxn>
                  <a:cxn ang="0">
                    <a:pos x="40" y="774"/>
                  </a:cxn>
                  <a:cxn ang="0">
                    <a:pos x="1" y="773"/>
                  </a:cxn>
                  <a:cxn ang="0">
                    <a:pos x="29" y="730"/>
                  </a:cxn>
                  <a:cxn ang="0">
                    <a:pos x="54" y="639"/>
                  </a:cxn>
                  <a:cxn ang="0">
                    <a:pos x="76" y="572"/>
                  </a:cxn>
                  <a:cxn ang="0">
                    <a:pos x="108" y="448"/>
                  </a:cxn>
                  <a:cxn ang="0">
                    <a:pos x="103" y="410"/>
                  </a:cxn>
                  <a:cxn ang="0">
                    <a:pos x="95" y="326"/>
                  </a:cxn>
                  <a:cxn ang="0">
                    <a:pos x="102" y="255"/>
                  </a:cxn>
                  <a:cxn ang="0">
                    <a:pos x="83" y="222"/>
                  </a:cxn>
                  <a:cxn ang="0">
                    <a:pos x="95" y="203"/>
                  </a:cxn>
                  <a:cxn ang="0">
                    <a:pos x="133" y="136"/>
                  </a:cxn>
                  <a:cxn ang="0">
                    <a:pos x="139" y="109"/>
                  </a:cxn>
                  <a:cxn ang="0">
                    <a:pos x="155" y="95"/>
                  </a:cxn>
                  <a:cxn ang="0">
                    <a:pos x="179" y="36"/>
                  </a:cxn>
                  <a:cxn ang="0">
                    <a:pos x="267" y="128"/>
                  </a:cxn>
                  <a:cxn ang="0">
                    <a:pos x="273" y="155"/>
                  </a:cxn>
                  <a:cxn ang="0">
                    <a:pos x="305" y="271"/>
                  </a:cxn>
                  <a:cxn ang="0">
                    <a:pos x="130" y="319"/>
                  </a:cxn>
                  <a:cxn ang="0">
                    <a:pos x="130" y="292"/>
                  </a:cxn>
                  <a:cxn ang="0">
                    <a:pos x="130" y="319"/>
                  </a:cxn>
                  <a:cxn ang="0">
                    <a:pos x="122" y="388"/>
                  </a:cxn>
                  <a:cxn ang="0">
                    <a:pos x="127" y="330"/>
                  </a:cxn>
                  <a:cxn ang="0">
                    <a:pos x="122" y="388"/>
                  </a:cxn>
                </a:cxnLst>
                <a:rect l="0" t="0" r="r" b="b"/>
                <a:pathLst>
                  <a:path w="315" h="792">
                    <a:moveTo>
                      <a:pt x="305" y="271"/>
                    </a:moveTo>
                    <a:cubicBezTo>
                      <a:pt x="297" y="284"/>
                      <a:pt x="284" y="294"/>
                      <a:pt x="273" y="304"/>
                    </a:cubicBezTo>
                    <a:cubicBezTo>
                      <a:pt x="283" y="337"/>
                      <a:pt x="289" y="375"/>
                      <a:pt x="297" y="410"/>
                    </a:cubicBezTo>
                    <a:cubicBezTo>
                      <a:pt x="302" y="429"/>
                      <a:pt x="315" y="449"/>
                      <a:pt x="307" y="473"/>
                    </a:cubicBezTo>
                    <a:cubicBezTo>
                      <a:pt x="301" y="479"/>
                      <a:pt x="289" y="476"/>
                      <a:pt x="283" y="473"/>
                    </a:cubicBezTo>
                    <a:cubicBezTo>
                      <a:pt x="269" y="564"/>
                      <a:pt x="288" y="672"/>
                      <a:pt x="259" y="754"/>
                    </a:cubicBezTo>
                    <a:cubicBezTo>
                      <a:pt x="260" y="763"/>
                      <a:pt x="274" y="770"/>
                      <a:pt x="270" y="785"/>
                    </a:cubicBezTo>
                    <a:cubicBezTo>
                      <a:pt x="260" y="792"/>
                      <a:pt x="237" y="788"/>
                      <a:pt x="228" y="784"/>
                    </a:cubicBezTo>
                    <a:cubicBezTo>
                      <a:pt x="230" y="775"/>
                      <a:pt x="222" y="767"/>
                      <a:pt x="220" y="758"/>
                    </a:cubicBezTo>
                    <a:cubicBezTo>
                      <a:pt x="215" y="732"/>
                      <a:pt x="219" y="694"/>
                      <a:pt x="217" y="662"/>
                    </a:cubicBezTo>
                    <a:cubicBezTo>
                      <a:pt x="216" y="653"/>
                      <a:pt x="212" y="644"/>
                      <a:pt x="212" y="635"/>
                    </a:cubicBezTo>
                    <a:cubicBezTo>
                      <a:pt x="212" y="620"/>
                      <a:pt x="218" y="606"/>
                      <a:pt x="220" y="590"/>
                    </a:cubicBezTo>
                    <a:cubicBezTo>
                      <a:pt x="226" y="537"/>
                      <a:pt x="216" y="484"/>
                      <a:pt x="204" y="440"/>
                    </a:cubicBezTo>
                    <a:cubicBezTo>
                      <a:pt x="192" y="444"/>
                      <a:pt x="187" y="459"/>
                      <a:pt x="180" y="470"/>
                    </a:cubicBezTo>
                    <a:cubicBezTo>
                      <a:pt x="135" y="546"/>
                      <a:pt x="120" y="656"/>
                      <a:pt x="86" y="746"/>
                    </a:cubicBezTo>
                    <a:cubicBezTo>
                      <a:pt x="80" y="749"/>
                      <a:pt x="75" y="746"/>
                      <a:pt x="69" y="746"/>
                    </a:cubicBezTo>
                    <a:cubicBezTo>
                      <a:pt x="65" y="747"/>
                      <a:pt x="69" y="757"/>
                      <a:pt x="65" y="758"/>
                    </a:cubicBezTo>
                    <a:cubicBezTo>
                      <a:pt x="54" y="761"/>
                      <a:pt x="46" y="766"/>
                      <a:pt x="40" y="774"/>
                    </a:cubicBezTo>
                    <a:cubicBezTo>
                      <a:pt x="28" y="775"/>
                      <a:pt x="10" y="778"/>
                      <a:pt x="1" y="773"/>
                    </a:cubicBezTo>
                    <a:cubicBezTo>
                      <a:pt x="0" y="749"/>
                      <a:pt x="22" y="747"/>
                      <a:pt x="29" y="730"/>
                    </a:cubicBezTo>
                    <a:cubicBezTo>
                      <a:pt x="25" y="697"/>
                      <a:pt x="44" y="673"/>
                      <a:pt x="54" y="639"/>
                    </a:cubicBezTo>
                    <a:cubicBezTo>
                      <a:pt x="61" y="617"/>
                      <a:pt x="64" y="591"/>
                      <a:pt x="76" y="572"/>
                    </a:cubicBezTo>
                    <a:cubicBezTo>
                      <a:pt x="96" y="542"/>
                      <a:pt x="100" y="491"/>
                      <a:pt x="108" y="448"/>
                    </a:cubicBezTo>
                    <a:cubicBezTo>
                      <a:pt x="100" y="438"/>
                      <a:pt x="103" y="426"/>
                      <a:pt x="103" y="410"/>
                    </a:cubicBezTo>
                    <a:cubicBezTo>
                      <a:pt x="104" y="387"/>
                      <a:pt x="97" y="356"/>
                      <a:pt x="95" y="326"/>
                    </a:cubicBezTo>
                    <a:cubicBezTo>
                      <a:pt x="93" y="299"/>
                      <a:pt x="104" y="273"/>
                      <a:pt x="102" y="255"/>
                    </a:cubicBezTo>
                    <a:cubicBezTo>
                      <a:pt x="100" y="244"/>
                      <a:pt x="83" y="233"/>
                      <a:pt x="83" y="222"/>
                    </a:cubicBezTo>
                    <a:cubicBezTo>
                      <a:pt x="83" y="216"/>
                      <a:pt x="92" y="211"/>
                      <a:pt x="95" y="203"/>
                    </a:cubicBezTo>
                    <a:cubicBezTo>
                      <a:pt x="108" y="177"/>
                      <a:pt x="103" y="141"/>
                      <a:pt x="133" y="136"/>
                    </a:cubicBezTo>
                    <a:cubicBezTo>
                      <a:pt x="133" y="125"/>
                      <a:pt x="139" y="119"/>
                      <a:pt x="139" y="109"/>
                    </a:cubicBezTo>
                    <a:cubicBezTo>
                      <a:pt x="141" y="100"/>
                      <a:pt x="153" y="102"/>
                      <a:pt x="155" y="95"/>
                    </a:cubicBezTo>
                    <a:cubicBezTo>
                      <a:pt x="153" y="67"/>
                      <a:pt x="164" y="47"/>
                      <a:pt x="179" y="36"/>
                    </a:cubicBezTo>
                    <a:cubicBezTo>
                      <a:pt x="228" y="0"/>
                      <a:pt x="285" y="73"/>
                      <a:pt x="267" y="128"/>
                    </a:cubicBezTo>
                    <a:cubicBezTo>
                      <a:pt x="269" y="136"/>
                      <a:pt x="280" y="144"/>
                      <a:pt x="273" y="155"/>
                    </a:cubicBezTo>
                    <a:cubicBezTo>
                      <a:pt x="307" y="175"/>
                      <a:pt x="274" y="246"/>
                      <a:pt x="305" y="271"/>
                    </a:cubicBezTo>
                    <a:close/>
                    <a:moveTo>
                      <a:pt x="130" y="319"/>
                    </a:moveTo>
                    <a:cubicBezTo>
                      <a:pt x="130" y="311"/>
                      <a:pt x="137" y="296"/>
                      <a:pt x="130" y="292"/>
                    </a:cubicBezTo>
                    <a:cubicBezTo>
                      <a:pt x="132" y="302"/>
                      <a:pt x="126" y="311"/>
                      <a:pt x="130" y="319"/>
                    </a:cubicBezTo>
                    <a:close/>
                    <a:moveTo>
                      <a:pt x="122" y="388"/>
                    </a:moveTo>
                    <a:cubicBezTo>
                      <a:pt x="123" y="363"/>
                      <a:pt x="138" y="343"/>
                      <a:pt x="127" y="330"/>
                    </a:cubicBezTo>
                    <a:cubicBezTo>
                      <a:pt x="127" y="349"/>
                      <a:pt x="119" y="370"/>
                      <a:pt x="122" y="388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  <a:scene3d>
                <a:camera prst="orthographicFront"/>
                <a:lightRig rig="threePt" dir="t"/>
              </a:scene3d>
              <a:sp3d extrusionH="76200">
                <a:extrusionClr>
                  <a:schemeClr val="bg2">
                    <a:lumMod val="25000"/>
                  </a:schemeClr>
                </a:extrusionClr>
              </a:sp3d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Calibri" pitchFamily="34" charset="0"/>
                </a:endParaRPr>
              </a:p>
            </p:txBody>
          </p:sp>
          <p:sp>
            <p:nvSpPr>
              <p:cNvPr id="19" name="Freeform 29"/>
              <p:cNvSpPr>
                <a:spLocks/>
              </p:cNvSpPr>
              <p:nvPr/>
            </p:nvSpPr>
            <p:spPr bwMode="auto">
              <a:xfrm>
                <a:off x="6726238" y="1193801"/>
                <a:ext cx="503238" cy="755650"/>
              </a:xfrm>
              <a:custGeom>
                <a:avLst/>
                <a:gdLst/>
                <a:ahLst/>
                <a:cxnLst>
                  <a:cxn ang="0">
                    <a:pos x="65" y="201"/>
                  </a:cxn>
                  <a:cxn ang="0">
                    <a:pos x="49" y="200"/>
                  </a:cxn>
                  <a:cxn ang="0">
                    <a:pos x="48" y="114"/>
                  </a:cxn>
                  <a:cxn ang="0">
                    <a:pos x="36" y="62"/>
                  </a:cxn>
                  <a:cxn ang="0">
                    <a:pos x="35" y="46"/>
                  </a:cxn>
                  <a:cxn ang="0">
                    <a:pos x="3" y="62"/>
                  </a:cxn>
                  <a:cxn ang="0">
                    <a:pos x="22" y="28"/>
                  </a:cxn>
                  <a:cxn ang="0">
                    <a:pos x="27" y="4"/>
                  </a:cxn>
                  <a:cxn ang="0">
                    <a:pos x="30" y="12"/>
                  </a:cxn>
                  <a:cxn ang="0">
                    <a:pos x="43" y="46"/>
                  </a:cxn>
                  <a:cxn ang="0">
                    <a:pos x="53" y="52"/>
                  </a:cxn>
                  <a:cxn ang="0">
                    <a:pos x="59" y="70"/>
                  </a:cxn>
                  <a:cxn ang="0">
                    <a:pos x="78" y="49"/>
                  </a:cxn>
                  <a:cxn ang="0">
                    <a:pos x="86" y="29"/>
                  </a:cxn>
                  <a:cxn ang="0">
                    <a:pos x="84" y="5"/>
                  </a:cxn>
                  <a:cxn ang="0">
                    <a:pos x="89" y="6"/>
                  </a:cxn>
                  <a:cxn ang="0">
                    <a:pos x="123" y="49"/>
                  </a:cxn>
                  <a:cxn ang="0">
                    <a:pos x="129" y="59"/>
                  </a:cxn>
                  <a:cxn ang="0">
                    <a:pos x="95" y="49"/>
                  </a:cxn>
                  <a:cxn ang="0">
                    <a:pos x="82" y="63"/>
                  </a:cxn>
                  <a:cxn ang="0">
                    <a:pos x="70" y="136"/>
                  </a:cxn>
                  <a:cxn ang="0">
                    <a:pos x="65" y="201"/>
                  </a:cxn>
                </a:cxnLst>
                <a:rect l="0" t="0" r="r" b="b"/>
                <a:pathLst>
                  <a:path w="134" h="201">
                    <a:moveTo>
                      <a:pt x="65" y="201"/>
                    </a:moveTo>
                    <a:cubicBezTo>
                      <a:pt x="49" y="200"/>
                      <a:pt x="49" y="200"/>
                      <a:pt x="49" y="200"/>
                    </a:cubicBezTo>
                    <a:cubicBezTo>
                      <a:pt x="49" y="200"/>
                      <a:pt x="52" y="135"/>
                      <a:pt x="48" y="114"/>
                    </a:cubicBezTo>
                    <a:cubicBezTo>
                      <a:pt x="44" y="92"/>
                      <a:pt x="38" y="67"/>
                      <a:pt x="36" y="62"/>
                    </a:cubicBezTo>
                    <a:cubicBezTo>
                      <a:pt x="35" y="56"/>
                      <a:pt x="35" y="46"/>
                      <a:pt x="35" y="46"/>
                    </a:cubicBezTo>
                    <a:cubicBezTo>
                      <a:pt x="35" y="46"/>
                      <a:pt x="6" y="63"/>
                      <a:pt x="3" y="62"/>
                    </a:cubicBezTo>
                    <a:cubicBezTo>
                      <a:pt x="0" y="60"/>
                      <a:pt x="21" y="37"/>
                      <a:pt x="22" y="28"/>
                    </a:cubicBezTo>
                    <a:cubicBezTo>
                      <a:pt x="22" y="19"/>
                      <a:pt x="23" y="5"/>
                      <a:pt x="27" y="4"/>
                    </a:cubicBezTo>
                    <a:cubicBezTo>
                      <a:pt x="31" y="3"/>
                      <a:pt x="30" y="8"/>
                      <a:pt x="30" y="12"/>
                    </a:cubicBezTo>
                    <a:cubicBezTo>
                      <a:pt x="31" y="16"/>
                      <a:pt x="29" y="36"/>
                      <a:pt x="43" y="46"/>
                    </a:cubicBezTo>
                    <a:cubicBezTo>
                      <a:pt x="43" y="46"/>
                      <a:pt x="51" y="48"/>
                      <a:pt x="53" y="52"/>
                    </a:cubicBezTo>
                    <a:cubicBezTo>
                      <a:pt x="55" y="57"/>
                      <a:pt x="59" y="70"/>
                      <a:pt x="59" y="70"/>
                    </a:cubicBezTo>
                    <a:cubicBezTo>
                      <a:pt x="59" y="70"/>
                      <a:pt x="75" y="50"/>
                      <a:pt x="78" y="49"/>
                    </a:cubicBezTo>
                    <a:cubicBezTo>
                      <a:pt x="82" y="44"/>
                      <a:pt x="87" y="40"/>
                      <a:pt x="86" y="29"/>
                    </a:cubicBezTo>
                    <a:cubicBezTo>
                      <a:pt x="86" y="18"/>
                      <a:pt x="84" y="5"/>
                      <a:pt x="84" y="5"/>
                    </a:cubicBezTo>
                    <a:cubicBezTo>
                      <a:pt x="84" y="5"/>
                      <a:pt x="86" y="0"/>
                      <a:pt x="89" y="6"/>
                    </a:cubicBezTo>
                    <a:cubicBezTo>
                      <a:pt x="93" y="12"/>
                      <a:pt x="117" y="44"/>
                      <a:pt x="123" y="49"/>
                    </a:cubicBezTo>
                    <a:cubicBezTo>
                      <a:pt x="129" y="55"/>
                      <a:pt x="134" y="60"/>
                      <a:pt x="129" y="59"/>
                    </a:cubicBezTo>
                    <a:cubicBezTo>
                      <a:pt x="124" y="57"/>
                      <a:pt x="101" y="48"/>
                      <a:pt x="95" y="49"/>
                    </a:cubicBezTo>
                    <a:cubicBezTo>
                      <a:pt x="89" y="50"/>
                      <a:pt x="84" y="52"/>
                      <a:pt x="82" y="63"/>
                    </a:cubicBezTo>
                    <a:cubicBezTo>
                      <a:pt x="81" y="74"/>
                      <a:pt x="71" y="121"/>
                      <a:pt x="70" y="136"/>
                    </a:cubicBezTo>
                    <a:cubicBezTo>
                      <a:pt x="69" y="152"/>
                      <a:pt x="65" y="201"/>
                      <a:pt x="65" y="201"/>
                    </a:cubicBezTo>
                    <a:close/>
                  </a:path>
                </a:pathLst>
              </a:custGeom>
              <a:solidFill>
                <a:srgbClr val="FFFFFF"/>
              </a:solidFill>
              <a:ln w="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scene3d>
                <a:camera prst="orthographicFront"/>
                <a:lightRig rig="threePt" dir="t"/>
              </a:scene3d>
              <a:sp3d extrusionH="76200">
                <a:extrusionClr>
                  <a:schemeClr val="bg2">
                    <a:lumMod val="25000"/>
                  </a:schemeClr>
                </a:extrusionClr>
              </a:sp3d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Calibri" pitchFamily="34" charset="0"/>
                </a:endParaRPr>
              </a:p>
            </p:txBody>
          </p:sp>
          <p:sp>
            <p:nvSpPr>
              <p:cNvPr id="20" name="Freeform 30"/>
              <p:cNvSpPr>
                <a:spLocks/>
              </p:cNvSpPr>
              <p:nvPr/>
            </p:nvSpPr>
            <p:spPr bwMode="auto">
              <a:xfrm>
                <a:off x="7080250" y="1512888"/>
                <a:ext cx="107950" cy="60325"/>
              </a:xfrm>
              <a:custGeom>
                <a:avLst/>
                <a:gdLst/>
                <a:ahLst/>
                <a:cxnLst>
                  <a:cxn ang="0">
                    <a:pos x="0" y="15"/>
                  </a:cxn>
                  <a:cxn ang="0">
                    <a:pos x="1" y="16"/>
                  </a:cxn>
                  <a:cxn ang="0">
                    <a:pos x="28" y="16"/>
                  </a:cxn>
                  <a:cxn ang="0">
                    <a:pos x="29" y="15"/>
                  </a:cxn>
                  <a:cxn ang="0">
                    <a:pos x="29" y="1"/>
                  </a:cxn>
                  <a:cxn ang="0">
                    <a:pos x="28" y="0"/>
                  </a:cxn>
                  <a:cxn ang="0">
                    <a:pos x="1" y="0"/>
                  </a:cxn>
                  <a:cxn ang="0">
                    <a:pos x="0" y="1"/>
                  </a:cxn>
                  <a:cxn ang="0">
                    <a:pos x="0" y="15"/>
                  </a:cxn>
                </a:cxnLst>
                <a:rect l="0" t="0" r="r" b="b"/>
                <a:pathLst>
                  <a:path w="29" h="16">
                    <a:moveTo>
                      <a:pt x="0" y="15"/>
                    </a:moveTo>
                    <a:cubicBezTo>
                      <a:pt x="0" y="16"/>
                      <a:pt x="0" y="16"/>
                      <a:pt x="1" y="16"/>
                    </a:cubicBezTo>
                    <a:cubicBezTo>
                      <a:pt x="28" y="16"/>
                      <a:pt x="28" y="16"/>
                      <a:pt x="28" y="16"/>
                    </a:cubicBezTo>
                    <a:cubicBezTo>
                      <a:pt x="29" y="16"/>
                      <a:pt x="29" y="16"/>
                      <a:pt x="29" y="15"/>
                    </a:cubicBezTo>
                    <a:cubicBezTo>
                      <a:pt x="29" y="1"/>
                      <a:pt x="29" y="1"/>
                      <a:pt x="29" y="1"/>
                    </a:cubicBezTo>
                    <a:cubicBezTo>
                      <a:pt x="29" y="1"/>
                      <a:pt x="29" y="0"/>
                      <a:pt x="28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FFFFFF"/>
              </a:solidFill>
              <a:ln w="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scene3d>
                <a:camera prst="orthographicFront"/>
                <a:lightRig rig="threePt" dir="t"/>
              </a:scene3d>
              <a:sp3d extrusionH="76200">
                <a:extrusionClr>
                  <a:schemeClr val="bg2">
                    <a:lumMod val="25000"/>
                  </a:schemeClr>
                </a:extrusionClr>
              </a:sp3d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Calibri" pitchFamily="34" charset="0"/>
                </a:endParaRPr>
              </a:p>
            </p:txBody>
          </p:sp>
          <p:sp>
            <p:nvSpPr>
              <p:cNvPr id="21" name="Freeform 31"/>
              <p:cNvSpPr>
                <a:spLocks/>
              </p:cNvSpPr>
              <p:nvPr/>
            </p:nvSpPr>
            <p:spPr bwMode="auto">
              <a:xfrm>
                <a:off x="7135813" y="1482726"/>
                <a:ext cx="1588" cy="4921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31"/>
                  </a:cxn>
                  <a:cxn ang="0">
                    <a:pos x="0" y="0"/>
                  </a:cxn>
                </a:cxnLst>
                <a:rect l="0" t="0" r="r" b="b"/>
                <a:pathLst>
                  <a:path h="31">
                    <a:moveTo>
                      <a:pt x="0" y="0"/>
                    </a:moveTo>
                    <a:lnTo>
                      <a:pt x="0" y="31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18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  <a:scene3d>
                <a:camera prst="orthographicFront"/>
                <a:lightRig rig="threePt" dir="t"/>
              </a:scene3d>
              <a:sp3d extrusionH="76200">
                <a:extrusionClr>
                  <a:schemeClr val="bg2">
                    <a:lumMod val="25000"/>
                  </a:schemeClr>
                </a:extrusionClr>
              </a:sp3d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Calibri" pitchFamily="34" charset="0"/>
                </a:endParaRPr>
              </a:p>
            </p:txBody>
          </p:sp>
          <p:sp>
            <p:nvSpPr>
              <p:cNvPr id="22" name="Freeform 32"/>
              <p:cNvSpPr>
                <a:spLocks/>
              </p:cNvSpPr>
              <p:nvPr/>
            </p:nvSpPr>
            <p:spPr bwMode="auto">
              <a:xfrm>
                <a:off x="7154863" y="935038"/>
                <a:ext cx="74613" cy="74613"/>
              </a:xfrm>
              <a:custGeom>
                <a:avLst/>
                <a:gdLst/>
                <a:ahLst/>
                <a:cxnLst>
                  <a:cxn ang="0">
                    <a:pos x="0" y="2"/>
                  </a:cxn>
                  <a:cxn ang="0">
                    <a:pos x="4" y="0"/>
                  </a:cxn>
                  <a:cxn ang="0">
                    <a:pos x="20" y="20"/>
                  </a:cxn>
                  <a:cxn ang="0">
                    <a:pos x="20" y="20"/>
                  </a:cxn>
                  <a:cxn ang="0">
                    <a:pos x="0" y="2"/>
                  </a:cxn>
                </a:cxnLst>
                <a:rect l="0" t="0" r="r" b="b"/>
                <a:pathLst>
                  <a:path w="20" h="20">
                    <a:moveTo>
                      <a:pt x="0" y="2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8" y="7"/>
                      <a:pt x="10" y="18"/>
                      <a:pt x="20" y="20"/>
                    </a:cubicBezTo>
                    <a:cubicBezTo>
                      <a:pt x="20" y="20"/>
                      <a:pt x="20" y="20"/>
                      <a:pt x="20" y="20"/>
                    </a:cubicBezTo>
                    <a:cubicBezTo>
                      <a:pt x="9" y="20"/>
                      <a:pt x="5" y="9"/>
                      <a:pt x="0" y="2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  <a:scene3d>
                <a:camera prst="orthographicFront"/>
                <a:lightRig rig="threePt" dir="t"/>
              </a:scene3d>
              <a:sp3d extrusionH="76200">
                <a:extrusionClr>
                  <a:schemeClr val="bg2">
                    <a:lumMod val="25000"/>
                  </a:schemeClr>
                </a:extrusionClr>
              </a:sp3d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Calibri" pitchFamily="34" charset="0"/>
                </a:endParaRPr>
              </a:p>
            </p:txBody>
          </p:sp>
          <p:sp>
            <p:nvSpPr>
              <p:cNvPr id="23" name="Freeform 33"/>
              <p:cNvSpPr>
                <a:spLocks/>
              </p:cNvSpPr>
              <p:nvPr/>
            </p:nvSpPr>
            <p:spPr bwMode="auto">
              <a:xfrm>
                <a:off x="6742113" y="889001"/>
                <a:ext cx="79375" cy="98425"/>
              </a:xfrm>
              <a:custGeom>
                <a:avLst/>
                <a:gdLst/>
                <a:ahLst/>
                <a:cxnLst>
                  <a:cxn ang="0">
                    <a:pos x="17" y="0"/>
                  </a:cxn>
                  <a:cxn ang="0">
                    <a:pos x="21" y="2"/>
                  </a:cxn>
                  <a:cxn ang="0">
                    <a:pos x="11" y="15"/>
                  </a:cxn>
                  <a:cxn ang="0">
                    <a:pos x="0" y="22"/>
                  </a:cxn>
                  <a:cxn ang="0">
                    <a:pos x="0" y="22"/>
                  </a:cxn>
                  <a:cxn ang="0">
                    <a:pos x="10" y="14"/>
                  </a:cxn>
                  <a:cxn ang="0">
                    <a:pos x="17" y="0"/>
                  </a:cxn>
                </a:cxnLst>
                <a:rect l="0" t="0" r="r" b="b"/>
                <a:pathLst>
                  <a:path w="21" h="26">
                    <a:moveTo>
                      <a:pt x="17" y="0"/>
                    </a:moveTo>
                    <a:cubicBezTo>
                      <a:pt x="21" y="2"/>
                      <a:pt x="21" y="2"/>
                      <a:pt x="21" y="2"/>
                    </a:cubicBezTo>
                    <a:cubicBezTo>
                      <a:pt x="18" y="7"/>
                      <a:pt x="15" y="11"/>
                      <a:pt x="11" y="15"/>
                    </a:cubicBezTo>
                    <a:cubicBezTo>
                      <a:pt x="8" y="18"/>
                      <a:pt x="3" y="26"/>
                      <a:pt x="0" y="2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3" y="25"/>
                      <a:pt x="7" y="17"/>
                      <a:pt x="10" y="14"/>
                    </a:cubicBezTo>
                    <a:cubicBezTo>
                      <a:pt x="12" y="10"/>
                      <a:pt x="15" y="5"/>
                      <a:pt x="17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  <a:scene3d>
                <a:camera prst="orthographicFront"/>
                <a:lightRig rig="threePt" dir="t"/>
              </a:scene3d>
              <a:sp3d extrusionH="76200">
                <a:extrusionClr>
                  <a:schemeClr val="bg2">
                    <a:lumMod val="25000"/>
                  </a:schemeClr>
                </a:extrusionClr>
              </a:sp3d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Calibri" pitchFamily="34" charset="0"/>
                </a:endParaRPr>
              </a:p>
            </p:txBody>
          </p:sp>
          <p:sp>
            <p:nvSpPr>
              <p:cNvPr id="24" name="Freeform 34"/>
              <p:cNvSpPr>
                <a:spLocks/>
              </p:cNvSpPr>
              <p:nvPr/>
            </p:nvSpPr>
            <p:spPr bwMode="auto">
              <a:xfrm>
                <a:off x="6731000" y="930276"/>
                <a:ext cx="104775" cy="87313"/>
              </a:xfrm>
              <a:custGeom>
                <a:avLst/>
                <a:gdLst/>
                <a:ahLst/>
                <a:cxnLst>
                  <a:cxn ang="0">
                    <a:pos x="25" y="0"/>
                  </a:cxn>
                  <a:cxn ang="0">
                    <a:pos x="28" y="3"/>
                  </a:cxn>
                  <a:cxn ang="0">
                    <a:pos x="0" y="23"/>
                  </a:cxn>
                  <a:cxn ang="0">
                    <a:pos x="0" y="23"/>
                  </a:cxn>
                  <a:cxn ang="0">
                    <a:pos x="25" y="0"/>
                  </a:cxn>
                </a:cxnLst>
                <a:rect l="0" t="0" r="r" b="b"/>
                <a:pathLst>
                  <a:path w="28" h="23">
                    <a:moveTo>
                      <a:pt x="25" y="0"/>
                    </a:moveTo>
                    <a:cubicBezTo>
                      <a:pt x="28" y="3"/>
                      <a:pt x="28" y="3"/>
                      <a:pt x="28" y="3"/>
                    </a:cubicBezTo>
                    <a:cubicBezTo>
                      <a:pt x="19" y="10"/>
                      <a:pt x="9" y="18"/>
                      <a:pt x="0" y="23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8" y="17"/>
                      <a:pt x="17" y="8"/>
                      <a:pt x="25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  <a:scene3d>
                <a:camera prst="orthographicFront"/>
                <a:lightRig rig="threePt" dir="t"/>
              </a:scene3d>
              <a:sp3d extrusionH="76200">
                <a:extrusionClr>
                  <a:schemeClr val="bg2">
                    <a:lumMod val="25000"/>
                  </a:schemeClr>
                </a:extrusionClr>
              </a:sp3d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Calibri" pitchFamily="34" charset="0"/>
                </a:endParaRPr>
              </a:p>
            </p:txBody>
          </p:sp>
          <p:sp>
            <p:nvSpPr>
              <p:cNvPr id="25" name="Freeform 35"/>
              <p:cNvSpPr>
                <a:spLocks/>
              </p:cNvSpPr>
              <p:nvPr/>
            </p:nvSpPr>
            <p:spPr bwMode="auto">
              <a:xfrm>
                <a:off x="6772275" y="817563"/>
                <a:ext cx="82550" cy="71438"/>
              </a:xfrm>
              <a:custGeom>
                <a:avLst/>
                <a:gdLst/>
                <a:ahLst/>
                <a:cxnLst>
                  <a:cxn ang="0">
                    <a:pos x="20" y="0"/>
                  </a:cxn>
                  <a:cxn ang="0">
                    <a:pos x="22" y="4"/>
                  </a:cxn>
                  <a:cxn ang="0">
                    <a:pos x="0" y="19"/>
                  </a:cxn>
                  <a:cxn ang="0">
                    <a:pos x="0" y="19"/>
                  </a:cxn>
                  <a:cxn ang="0">
                    <a:pos x="20" y="0"/>
                  </a:cxn>
                </a:cxnLst>
                <a:rect l="0" t="0" r="r" b="b"/>
                <a:pathLst>
                  <a:path w="22" h="19">
                    <a:moveTo>
                      <a:pt x="20" y="0"/>
                    </a:moveTo>
                    <a:cubicBezTo>
                      <a:pt x="22" y="4"/>
                      <a:pt x="22" y="4"/>
                      <a:pt x="22" y="4"/>
                    </a:cubicBezTo>
                    <a:cubicBezTo>
                      <a:pt x="14" y="8"/>
                      <a:pt x="5" y="11"/>
                      <a:pt x="0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4" y="10"/>
                      <a:pt x="13" y="5"/>
                      <a:pt x="2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  <a:scene3d>
                <a:camera prst="orthographicFront"/>
                <a:lightRig rig="threePt" dir="t"/>
              </a:scene3d>
              <a:sp3d extrusionH="76200">
                <a:extrusionClr>
                  <a:schemeClr val="bg2">
                    <a:lumMod val="25000"/>
                  </a:schemeClr>
                </a:extrusionClr>
              </a:sp3d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Calibri" pitchFamily="34" charset="0"/>
                </a:endParaRPr>
              </a:p>
            </p:txBody>
          </p:sp>
          <p:sp>
            <p:nvSpPr>
              <p:cNvPr id="26" name="Freeform 36"/>
              <p:cNvSpPr>
                <a:spLocks/>
              </p:cNvSpPr>
              <p:nvPr/>
            </p:nvSpPr>
            <p:spPr bwMode="auto">
              <a:xfrm>
                <a:off x="7091363" y="1042988"/>
                <a:ext cx="142875" cy="101600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1" y="0"/>
                  </a:cxn>
                  <a:cxn ang="0">
                    <a:pos x="23" y="9"/>
                  </a:cxn>
                  <a:cxn ang="0">
                    <a:pos x="38" y="27"/>
                  </a:cxn>
                  <a:cxn ang="0">
                    <a:pos x="38" y="27"/>
                  </a:cxn>
                  <a:cxn ang="0">
                    <a:pos x="22" y="11"/>
                  </a:cxn>
                  <a:cxn ang="0">
                    <a:pos x="0" y="4"/>
                  </a:cxn>
                </a:cxnLst>
                <a:rect l="0" t="0" r="r" b="b"/>
                <a:pathLst>
                  <a:path w="38" h="27">
                    <a:moveTo>
                      <a:pt x="0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9" y="3"/>
                      <a:pt x="16" y="5"/>
                      <a:pt x="23" y="9"/>
                    </a:cubicBezTo>
                    <a:cubicBezTo>
                      <a:pt x="31" y="12"/>
                      <a:pt x="29" y="23"/>
                      <a:pt x="38" y="27"/>
                    </a:cubicBezTo>
                    <a:cubicBezTo>
                      <a:pt x="38" y="27"/>
                      <a:pt x="38" y="27"/>
                      <a:pt x="38" y="27"/>
                    </a:cubicBezTo>
                    <a:cubicBezTo>
                      <a:pt x="29" y="24"/>
                      <a:pt x="29" y="13"/>
                      <a:pt x="22" y="11"/>
                    </a:cubicBezTo>
                    <a:cubicBezTo>
                      <a:pt x="15" y="8"/>
                      <a:pt x="7" y="6"/>
                      <a:pt x="0" y="4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  <a:scene3d>
                <a:camera prst="orthographicFront"/>
                <a:lightRig rig="threePt" dir="t"/>
              </a:scene3d>
              <a:sp3d extrusionH="76200">
                <a:extrusionClr>
                  <a:schemeClr val="bg2">
                    <a:lumMod val="25000"/>
                  </a:schemeClr>
                </a:extrusionClr>
              </a:sp3d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Calibri" pitchFamily="34" charset="0"/>
                </a:endParaRPr>
              </a:p>
            </p:txBody>
          </p:sp>
          <p:sp>
            <p:nvSpPr>
              <p:cNvPr id="27" name="Freeform 37"/>
              <p:cNvSpPr>
                <a:spLocks/>
              </p:cNvSpPr>
              <p:nvPr/>
            </p:nvSpPr>
            <p:spPr bwMode="auto">
              <a:xfrm>
                <a:off x="7173913" y="1020763"/>
                <a:ext cx="68263" cy="93663"/>
              </a:xfrm>
              <a:custGeom>
                <a:avLst/>
                <a:gdLst/>
                <a:ahLst/>
                <a:cxnLst>
                  <a:cxn ang="0">
                    <a:pos x="0" y="1"/>
                  </a:cxn>
                  <a:cxn ang="0">
                    <a:pos x="4" y="0"/>
                  </a:cxn>
                  <a:cxn ang="0">
                    <a:pos x="9" y="13"/>
                  </a:cxn>
                  <a:cxn ang="0">
                    <a:pos x="18" y="20"/>
                  </a:cxn>
                  <a:cxn ang="0">
                    <a:pos x="18" y="20"/>
                  </a:cxn>
                  <a:cxn ang="0">
                    <a:pos x="11" y="20"/>
                  </a:cxn>
                  <a:cxn ang="0">
                    <a:pos x="7" y="14"/>
                  </a:cxn>
                  <a:cxn ang="0">
                    <a:pos x="0" y="1"/>
                  </a:cxn>
                </a:cxnLst>
                <a:rect l="0" t="0" r="r" b="b"/>
                <a:pathLst>
                  <a:path w="18" h="25">
                    <a:moveTo>
                      <a:pt x="0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4"/>
                      <a:pt x="7" y="9"/>
                      <a:pt x="9" y="13"/>
                    </a:cubicBezTo>
                    <a:cubicBezTo>
                      <a:pt x="10" y="16"/>
                      <a:pt x="12" y="25"/>
                      <a:pt x="18" y="20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17" y="23"/>
                      <a:pt x="12" y="22"/>
                      <a:pt x="11" y="20"/>
                    </a:cubicBezTo>
                    <a:cubicBezTo>
                      <a:pt x="9" y="18"/>
                      <a:pt x="8" y="16"/>
                      <a:pt x="7" y="14"/>
                    </a:cubicBezTo>
                    <a:cubicBezTo>
                      <a:pt x="4" y="10"/>
                      <a:pt x="2" y="6"/>
                      <a:pt x="0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  <a:scene3d>
                <a:camera prst="orthographicFront"/>
                <a:lightRig rig="threePt" dir="t"/>
              </a:scene3d>
              <a:sp3d extrusionH="76200">
                <a:extrusionClr>
                  <a:schemeClr val="bg2">
                    <a:lumMod val="25000"/>
                  </a:schemeClr>
                </a:extrusionClr>
              </a:sp3d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Calibri" pitchFamily="34" charset="0"/>
                </a:endParaRPr>
              </a:p>
            </p:txBody>
          </p:sp>
          <p:sp>
            <p:nvSpPr>
              <p:cNvPr id="28" name="Freeform 38"/>
              <p:cNvSpPr>
                <a:spLocks/>
              </p:cNvSpPr>
              <p:nvPr/>
            </p:nvSpPr>
            <p:spPr bwMode="auto">
              <a:xfrm>
                <a:off x="7177088" y="1177926"/>
                <a:ext cx="98425" cy="90488"/>
              </a:xfrm>
              <a:custGeom>
                <a:avLst/>
                <a:gdLst/>
                <a:ahLst/>
                <a:cxnLst>
                  <a:cxn ang="0">
                    <a:pos x="0" y="2"/>
                  </a:cxn>
                  <a:cxn ang="0">
                    <a:pos x="4" y="0"/>
                  </a:cxn>
                  <a:cxn ang="0">
                    <a:pos x="26" y="24"/>
                  </a:cxn>
                  <a:cxn ang="0">
                    <a:pos x="26" y="24"/>
                  </a:cxn>
                  <a:cxn ang="0">
                    <a:pos x="0" y="2"/>
                  </a:cxn>
                </a:cxnLst>
                <a:rect l="0" t="0" r="r" b="b"/>
                <a:pathLst>
                  <a:path w="26" h="24">
                    <a:moveTo>
                      <a:pt x="0" y="2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9" y="9"/>
                      <a:pt x="14" y="21"/>
                      <a:pt x="26" y="24"/>
                    </a:cubicBezTo>
                    <a:cubicBezTo>
                      <a:pt x="26" y="24"/>
                      <a:pt x="26" y="24"/>
                      <a:pt x="26" y="24"/>
                    </a:cubicBezTo>
                    <a:cubicBezTo>
                      <a:pt x="14" y="22"/>
                      <a:pt x="6" y="11"/>
                      <a:pt x="0" y="2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  <a:scene3d>
                <a:camera prst="orthographicFront"/>
                <a:lightRig rig="threePt" dir="t"/>
              </a:scene3d>
              <a:sp3d extrusionH="76200">
                <a:extrusionClr>
                  <a:schemeClr val="bg2">
                    <a:lumMod val="25000"/>
                  </a:schemeClr>
                </a:extrusionClr>
              </a:sp3d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Calibri" pitchFamily="34" charset="0"/>
                </a:endParaRPr>
              </a:p>
            </p:txBody>
          </p:sp>
          <p:sp>
            <p:nvSpPr>
              <p:cNvPr id="29" name="Freeform 39"/>
              <p:cNvSpPr>
                <a:spLocks/>
              </p:cNvSpPr>
              <p:nvPr/>
            </p:nvSpPr>
            <p:spPr bwMode="auto">
              <a:xfrm>
                <a:off x="7042150" y="803276"/>
                <a:ext cx="139700" cy="74613"/>
              </a:xfrm>
              <a:custGeom>
                <a:avLst/>
                <a:gdLst/>
                <a:ahLst/>
                <a:cxnLst>
                  <a:cxn ang="0">
                    <a:pos x="1" y="6"/>
                  </a:cxn>
                  <a:cxn ang="0">
                    <a:pos x="0" y="1"/>
                  </a:cxn>
                  <a:cxn ang="0">
                    <a:pos x="37" y="20"/>
                  </a:cxn>
                  <a:cxn ang="0">
                    <a:pos x="37" y="20"/>
                  </a:cxn>
                  <a:cxn ang="0">
                    <a:pos x="1" y="6"/>
                  </a:cxn>
                </a:cxnLst>
                <a:rect l="0" t="0" r="r" b="b"/>
                <a:pathLst>
                  <a:path w="37" h="20">
                    <a:moveTo>
                      <a:pt x="1" y="6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6" y="0"/>
                      <a:pt x="29" y="9"/>
                      <a:pt x="37" y="20"/>
                    </a:cubicBezTo>
                    <a:cubicBezTo>
                      <a:pt x="37" y="20"/>
                      <a:pt x="37" y="20"/>
                      <a:pt x="37" y="20"/>
                    </a:cubicBezTo>
                    <a:cubicBezTo>
                      <a:pt x="28" y="10"/>
                      <a:pt x="14" y="3"/>
                      <a:pt x="1" y="6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  <a:scene3d>
                <a:camera prst="orthographicFront"/>
                <a:lightRig rig="threePt" dir="t"/>
              </a:scene3d>
              <a:sp3d extrusionH="76200">
                <a:extrusionClr>
                  <a:schemeClr val="bg2">
                    <a:lumMod val="25000"/>
                  </a:schemeClr>
                </a:extrusionClr>
              </a:sp3d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Calibri" pitchFamily="34" charset="0"/>
                </a:endParaRPr>
              </a:p>
            </p:txBody>
          </p:sp>
          <p:sp>
            <p:nvSpPr>
              <p:cNvPr id="30" name="Freeform 40"/>
              <p:cNvSpPr>
                <a:spLocks/>
              </p:cNvSpPr>
              <p:nvPr/>
            </p:nvSpPr>
            <p:spPr bwMode="auto">
              <a:xfrm>
                <a:off x="7143750" y="900113"/>
                <a:ext cx="63500" cy="71438"/>
              </a:xfrm>
              <a:custGeom>
                <a:avLst/>
                <a:gdLst/>
                <a:ahLst/>
                <a:cxnLst>
                  <a:cxn ang="0">
                    <a:pos x="0" y="10"/>
                  </a:cxn>
                  <a:cxn ang="0">
                    <a:pos x="7" y="0"/>
                  </a:cxn>
                  <a:cxn ang="0">
                    <a:pos x="40" y="45"/>
                  </a:cxn>
                  <a:cxn ang="0">
                    <a:pos x="40" y="45"/>
                  </a:cxn>
                  <a:cxn ang="0">
                    <a:pos x="0" y="10"/>
                  </a:cxn>
                  <a:cxn ang="0">
                    <a:pos x="0" y="10"/>
                  </a:cxn>
                </a:cxnLst>
                <a:rect l="0" t="0" r="r" b="b"/>
                <a:pathLst>
                  <a:path w="40" h="45">
                    <a:moveTo>
                      <a:pt x="0" y="10"/>
                    </a:moveTo>
                    <a:lnTo>
                      <a:pt x="7" y="0"/>
                    </a:lnTo>
                    <a:lnTo>
                      <a:pt x="40" y="45"/>
                    </a:lnTo>
                    <a:lnTo>
                      <a:pt x="40" y="45"/>
                    </a:lnTo>
                    <a:lnTo>
                      <a:pt x="0" y="1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  <a:scene3d>
                <a:camera prst="orthographicFront"/>
                <a:lightRig rig="threePt" dir="t"/>
              </a:scene3d>
              <a:sp3d extrusionH="76200">
                <a:extrusionClr>
                  <a:schemeClr val="bg2">
                    <a:lumMod val="25000"/>
                  </a:schemeClr>
                </a:extrusionClr>
              </a:sp3d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Calibri" pitchFamily="34" charset="0"/>
                </a:endParaRPr>
              </a:p>
            </p:txBody>
          </p:sp>
          <p:sp>
            <p:nvSpPr>
              <p:cNvPr id="31" name="Freeform 41"/>
              <p:cNvSpPr>
                <a:spLocks/>
              </p:cNvSpPr>
              <p:nvPr/>
            </p:nvSpPr>
            <p:spPr bwMode="auto">
              <a:xfrm>
                <a:off x="6816725" y="773113"/>
                <a:ext cx="90488" cy="66675"/>
              </a:xfrm>
              <a:custGeom>
                <a:avLst/>
                <a:gdLst/>
                <a:ahLst/>
                <a:cxnLst>
                  <a:cxn ang="0">
                    <a:pos x="24" y="0"/>
                  </a:cxn>
                  <a:cxn ang="0">
                    <a:pos x="23" y="4"/>
                  </a:cxn>
                  <a:cxn ang="0">
                    <a:pos x="1" y="18"/>
                  </a:cxn>
                  <a:cxn ang="0">
                    <a:pos x="1" y="18"/>
                  </a:cxn>
                  <a:cxn ang="0">
                    <a:pos x="7" y="3"/>
                  </a:cxn>
                  <a:cxn ang="0">
                    <a:pos x="24" y="0"/>
                  </a:cxn>
                </a:cxnLst>
                <a:rect l="0" t="0" r="r" b="b"/>
                <a:pathLst>
                  <a:path w="24" h="18">
                    <a:moveTo>
                      <a:pt x="24" y="0"/>
                    </a:moveTo>
                    <a:cubicBezTo>
                      <a:pt x="23" y="4"/>
                      <a:pt x="23" y="4"/>
                      <a:pt x="23" y="4"/>
                    </a:cubicBezTo>
                    <a:cubicBezTo>
                      <a:pt x="14" y="1"/>
                      <a:pt x="0" y="6"/>
                      <a:pt x="1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0" y="13"/>
                      <a:pt x="2" y="7"/>
                      <a:pt x="7" y="3"/>
                    </a:cubicBezTo>
                    <a:cubicBezTo>
                      <a:pt x="12" y="0"/>
                      <a:pt x="18" y="0"/>
                      <a:pt x="2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  <a:scene3d>
                <a:camera prst="orthographicFront"/>
                <a:lightRig rig="threePt" dir="t"/>
              </a:scene3d>
              <a:sp3d extrusionH="76200">
                <a:extrusionClr>
                  <a:schemeClr val="bg2">
                    <a:lumMod val="25000"/>
                  </a:schemeClr>
                </a:extrusionClr>
              </a:sp3d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Calibri" pitchFamily="34" charset="0"/>
                </a:endParaRPr>
              </a:p>
            </p:txBody>
          </p:sp>
        </p:grpSp>
        <p:grpSp>
          <p:nvGrpSpPr>
            <p:cNvPr id="5" name="Group 28"/>
            <p:cNvGrpSpPr>
              <a:grpSpLocks noChangeAspect="1"/>
            </p:cNvGrpSpPr>
            <p:nvPr/>
          </p:nvGrpSpPr>
          <p:grpSpPr>
            <a:xfrm>
              <a:off x="1219200" y="1813831"/>
              <a:ext cx="702510" cy="2359934"/>
              <a:chOff x="6738938" y="-17463"/>
              <a:chExt cx="896938" cy="3013075"/>
            </a:xfrm>
            <a:effectLst>
              <a:outerShdw blurRad="76200" dir="18900000" sy="23000" kx="-1200000" algn="bl" rotWithShape="0">
                <a:prstClr val="black">
                  <a:alpha val="20000"/>
                </a:prstClr>
              </a:outerShdw>
            </a:effectLst>
          </p:grpSpPr>
          <p:sp>
            <p:nvSpPr>
              <p:cNvPr id="11" name="Freeform 19"/>
              <p:cNvSpPr>
                <a:spLocks/>
              </p:cNvSpPr>
              <p:nvPr/>
            </p:nvSpPr>
            <p:spPr bwMode="auto">
              <a:xfrm>
                <a:off x="6738938" y="-17463"/>
                <a:ext cx="896938" cy="3013075"/>
              </a:xfrm>
              <a:custGeom>
                <a:avLst/>
                <a:gdLst/>
                <a:ahLst/>
                <a:cxnLst>
                  <a:cxn ang="0">
                    <a:pos x="77" y="639"/>
                  </a:cxn>
                  <a:cxn ang="0">
                    <a:pos x="68" y="721"/>
                  </a:cxn>
                  <a:cxn ang="0">
                    <a:pos x="64" y="803"/>
                  </a:cxn>
                  <a:cxn ang="0">
                    <a:pos x="57" y="809"/>
                  </a:cxn>
                  <a:cxn ang="0">
                    <a:pos x="47" y="808"/>
                  </a:cxn>
                  <a:cxn ang="0">
                    <a:pos x="45" y="833"/>
                  </a:cxn>
                  <a:cxn ang="0">
                    <a:pos x="18" y="850"/>
                  </a:cxn>
                  <a:cxn ang="0">
                    <a:pos x="1" y="844"/>
                  </a:cxn>
                  <a:cxn ang="0">
                    <a:pos x="9" y="821"/>
                  </a:cxn>
                  <a:cxn ang="0">
                    <a:pos x="9" y="804"/>
                  </a:cxn>
                  <a:cxn ang="0">
                    <a:pos x="2" y="802"/>
                  </a:cxn>
                  <a:cxn ang="0">
                    <a:pos x="4" y="735"/>
                  </a:cxn>
                  <a:cxn ang="0">
                    <a:pos x="18" y="604"/>
                  </a:cxn>
                  <a:cxn ang="0">
                    <a:pos x="27" y="516"/>
                  </a:cxn>
                  <a:cxn ang="0">
                    <a:pos x="28" y="414"/>
                  </a:cxn>
                  <a:cxn ang="0">
                    <a:pos x="43" y="349"/>
                  </a:cxn>
                  <a:cxn ang="0">
                    <a:pos x="47" y="303"/>
                  </a:cxn>
                  <a:cxn ang="0">
                    <a:pos x="22" y="296"/>
                  </a:cxn>
                  <a:cxn ang="0">
                    <a:pos x="20" y="227"/>
                  </a:cxn>
                  <a:cxn ang="0">
                    <a:pos x="31" y="168"/>
                  </a:cxn>
                  <a:cxn ang="0">
                    <a:pos x="46" y="150"/>
                  </a:cxn>
                  <a:cxn ang="0">
                    <a:pos x="75" y="139"/>
                  </a:cxn>
                  <a:cxn ang="0">
                    <a:pos x="79" y="77"/>
                  </a:cxn>
                  <a:cxn ang="0">
                    <a:pos x="97" y="16"/>
                  </a:cxn>
                  <a:cxn ang="0">
                    <a:pos x="141" y="8"/>
                  </a:cxn>
                  <a:cxn ang="0">
                    <a:pos x="175" y="73"/>
                  </a:cxn>
                  <a:cxn ang="0">
                    <a:pos x="184" y="139"/>
                  </a:cxn>
                  <a:cxn ang="0">
                    <a:pos x="194" y="146"/>
                  </a:cxn>
                  <a:cxn ang="0">
                    <a:pos x="223" y="166"/>
                  </a:cxn>
                  <a:cxn ang="0">
                    <a:pos x="217" y="250"/>
                  </a:cxn>
                  <a:cxn ang="0">
                    <a:pos x="199" y="283"/>
                  </a:cxn>
                  <a:cxn ang="0">
                    <a:pos x="183" y="298"/>
                  </a:cxn>
                  <a:cxn ang="0">
                    <a:pos x="198" y="378"/>
                  </a:cxn>
                  <a:cxn ang="0">
                    <a:pos x="217" y="493"/>
                  </a:cxn>
                  <a:cxn ang="0">
                    <a:pos x="225" y="620"/>
                  </a:cxn>
                  <a:cxn ang="0">
                    <a:pos x="245" y="732"/>
                  </a:cxn>
                  <a:cxn ang="0">
                    <a:pos x="252" y="798"/>
                  </a:cxn>
                  <a:cxn ang="0">
                    <a:pos x="243" y="804"/>
                  </a:cxn>
                  <a:cxn ang="0">
                    <a:pos x="247" y="823"/>
                  </a:cxn>
                  <a:cxn ang="0">
                    <a:pos x="251" y="848"/>
                  </a:cxn>
                  <a:cxn ang="0">
                    <a:pos x="230" y="852"/>
                  </a:cxn>
                  <a:cxn ang="0">
                    <a:pos x="209" y="831"/>
                  </a:cxn>
                  <a:cxn ang="0">
                    <a:pos x="207" y="808"/>
                  </a:cxn>
                  <a:cxn ang="0">
                    <a:pos x="183" y="805"/>
                  </a:cxn>
                  <a:cxn ang="0">
                    <a:pos x="174" y="720"/>
                  </a:cxn>
                  <a:cxn ang="0">
                    <a:pos x="163" y="610"/>
                  </a:cxn>
                  <a:cxn ang="0">
                    <a:pos x="149" y="522"/>
                  </a:cxn>
                  <a:cxn ang="0">
                    <a:pos x="121" y="439"/>
                  </a:cxn>
                  <a:cxn ang="0">
                    <a:pos x="110" y="463"/>
                  </a:cxn>
                  <a:cxn ang="0">
                    <a:pos x="89" y="563"/>
                  </a:cxn>
                  <a:cxn ang="0">
                    <a:pos x="77" y="639"/>
                  </a:cxn>
                </a:cxnLst>
                <a:rect l="0" t="0" r="r" b="b"/>
                <a:pathLst>
                  <a:path w="254" h="854">
                    <a:moveTo>
                      <a:pt x="77" y="639"/>
                    </a:moveTo>
                    <a:cubicBezTo>
                      <a:pt x="77" y="639"/>
                      <a:pt x="68" y="687"/>
                      <a:pt x="68" y="721"/>
                    </a:cubicBezTo>
                    <a:cubicBezTo>
                      <a:pt x="68" y="755"/>
                      <a:pt x="64" y="797"/>
                      <a:pt x="64" y="803"/>
                    </a:cubicBezTo>
                    <a:cubicBezTo>
                      <a:pt x="64" y="810"/>
                      <a:pt x="62" y="810"/>
                      <a:pt x="57" y="809"/>
                    </a:cubicBezTo>
                    <a:cubicBezTo>
                      <a:pt x="53" y="808"/>
                      <a:pt x="47" y="808"/>
                      <a:pt x="47" y="808"/>
                    </a:cubicBezTo>
                    <a:cubicBezTo>
                      <a:pt x="47" y="808"/>
                      <a:pt x="48" y="826"/>
                      <a:pt x="45" y="833"/>
                    </a:cubicBezTo>
                    <a:cubicBezTo>
                      <a:pt x="42" y="840"/>
                      <a:pt x="30" y="849"/>
                      <a:pt x="18" y="850"/>
                    </a:cubicBezTo>
                    <a:cubicBezTo>
                      <a:pt x="5" y="851"/>
                      <a:pt x="1" y="850"/>
                      <a:pt x="1" y="844"/>
                    </a:cubicBezTo>
                    <a:cubicBezTo>
                      <a:pt x="1" y="838"/>
                      <a:pt x="4" y="830"/>
                      <a:pt x="9" y="821"/>
                    </a:cubicBezTo>
                    <a:cubicBezTo>
                      <a:pt x="13" y="811"/>
                      <a:pt x="12" y="804"/>
                      <a:pt x="9" y="804"/>
                    </a:cubicBezTo>
                    <a:cubicBezTo>
                      <a:pt x="6" y="804"/>
                      <a:pt x="2" y="802"/>
                      <a:pt x="2" y="802"/>
                    </a:cubicBezTo>
                    <a:cubicBezTo>
                      <a:pt x="2" y="802"/>
                      <a:pt x="0" y="768"/>
                      <a:pt x="4" y="735"/>
                    </a:cubicBezTo>
                    <a:cubicBezTo>
                      <a:pt x="8" y="702"/>
                      <a:pt x="16" y="622"/>
                      <a:pt x="18" y="604"/>
                    </a:cubicBezTo>
                    <a:cubicBezTo>
                      <a:pt x="21" y="587"/>
                      <a:pt x="28" y="576"/>
                      <a:pt x="27" y="516"/>
                    </a:cubicBezTo>
                    <a:cubicBezTo>
                      <a:pt x="27" y="456"/>
                      <a:pt x="23" y="445"/>
                      <a:pt x="28" y="414"/>
                    </a:cubicBezTo>
                    <a:cubicBezTo>
                      <a:pt x="33" y="383"/>
                      <a:pt x="40" y="365"/>
                      <a:pt x="43" y="349"/>
                    </a:cubicBezTo>
                    <a:cubicBezTo>
                      <a:pt x="46" y="333"/>
                      <a:pt x="48" y="303"/>
                      <a:pt x="47" y="303"/>
                    </a:cubicBezTo>
                    <a:cubicBezTo>
                      <a:pt x="45" y="302"/>
                      <a:pt x="24" y="308"/>
                      <a:pt x="22" y="296"/>
                    </a:cubicBezTo>
                    <a:cubicBezTo>
                      <a:pt x="21" y="284"/>
                      <a:pt x="15" y="250"/>
                      <a:pt x="20" y="227"/>
                    </a:cubicBezTo>
                    <a:cubicBezTo>
                      <a:pt x="25" y="204"/>
                      <a:pt x="29" y="175"/>
                      <a:pt x="31" y="168"/>
                    </a:cubicBezTo>
                    <a:cubicBezTo>
                      <a:pt x="32" y="161"/>
                      <a:pt x="37" y="153"/>
                      <a:pt x="46" y="150"/>
                    </a:cubicBezTo>
                    <a:cubicBezTo>
                      <a:pt x="55" y="146"/>
                      <a:pt x="75" y="149"/>
                      <a:pt x="75" y="139"/>
                    </a:cubicBezTo>
                    <a:cubicBezTo>
                      <a:pt x="75" y="129"/>
                      <a:pt x="73" y="114"/>
                      <a:pt x="79" y="77"/>
                    </a:cubicBezTo>
                    <a:cubicBezTo>
                      <a:pt x="84" y="39"/>
                      <a:pt x="85" y="26"/>
                      <a:pt x="97" y="16"/>
                    </a:cubicBezTo>
                    <a:cubicBezTo>
                      <a:pt x="109" y="5"/>
                      <a:pt x="128" y="0"/>
                      <a:pt x="141" y="8"/>
                    </a:cubicBezTo>
                    <a:cubicBezTo>
                      <a:pt x="154" y="16"/>
                      <a:pt x="172" y="28"/>
                      <a:pt x="175" y="73"/>
                    </a:cubicBezTo>
                    <a:cubicBezTo>
                      <a:pt x="178" y="118"/>
                      <a:pt x="180" y="133"/>
                      <a:pt x="184" y="139"/>
                    </a:cubicBezTo>
                    <a:cubicBezTo>
                      <a:pt x="189" y="146"/>
                      <a:pt x="186" y="145"/>
                      <a:pt x="194" y="146"/>
                    </a:cubicBezTo>
                    <a:cubicBezTo>
                      <a:pt x="202" y="146"/>
                      <a:pt x="224" y="144"/>
                      <a:pt x="223" y="166"/>
                    </a:cubicBezTo>
                    <a:cubicBezTo>
                      <a:pt x="223" y="189"/>
                      <a:pt x="223" y="230"/>
                      <a:pt x="217" y="250"/>
                    </a:cubicBezTo>
                    <a:cubicBezTo>
                      <a:pt x="212" y="269"/>
                      <a:pt x="210" y="275"/>
                      <a:pt x="199" y="283"/>
                    </a:cubicBezTo>
                    <a:cubicBezTo>
                      <a:pt x="188" y="290"/>
                      <a:pt x="180" y="289"/>
                      <a:pt x="183" y="298"/>
                    </a:cubicBezTo>
                    <a:cubicBezTo>
                      <a:pt x="185" y="307"/>
                      <a:pt x="189" y="344"/>
                      <a:pt x="198" y="378"/>
                    </a:cubicBezTo>
                    <a:cubicBezTo>
                      <a:pt x="208" y="412"/>
                      <a:pt x="214" y="417"/>
                      <a:pt x="217" y="493"/>
                    </a:cubicBezTo>
                    <a:cubicBezTo>
                      <a:pt x="219" y="569"/>
                      <a:pt x="217" y="579"/>
                      <a:pt x="225" y="620"/>
                    </a:cubicBezTo>
                    <a:cubicBezTo>
                      <a:pt x="234" y="661"/>
                      <a:pt x="244" y="688"/>
                      <a:pt x="245" y="732"/>
                    </a:cubicBezTo>
                    <a:cubicBezTo>
                      <a:pt x="247" y="776"/>
                      <a:pt x="251" y="792"/>
                      <a:pt x="252" y="798"/>
                    </a:cubicBezTo>
                    <a:cubicBezTo>
                      <a:pt x="254" y="804"/>
                      <a:pt x="243" y="804"/>
                      <a:pt x="243" y="804"/>
                    </a:cubicBezTo>
                    <a:cubicBezTo>
                      <a:pt x="243" y="804"/>
                      <a:pt x="242" y="813"/>
                      <a:pt x="247" y="823"/>
                    </a:cubicBezTo>
                    <a:cubicBezTo>
                      <a:pt x="253" y="834"/>
                      <a:pt x="253" y="844"/>
                      <a:pt x="251" y="848"/>
                    </a:cubicBezTo>
                    <a:cubicBezTo>
                      <a:pt x="249" y="853"/>
                      <a:pt x="240" y="854"/>
                      <a:pt x="230" y="852"/>
                    </a:cubicBezTo>
                    <a:cubicBezTo>
                      <a:pt x="221" y="849"/>
                      <a:pt x="209" y="842"/>
                      <a:pt x="209" y="831"/>
                    </a:cubicBezTo>
                    <a:cubicBezTo>
                      <a:pt x="209" y="819"/>
                      <a:pt x="210" y="808"/>
                      <a:pt x="207" y="808"/>
                    </a:cubicBezTo>
                    <a:cubicBezTo>
                      <a:pt x="204" y="809"/>
                      <a:pt x="183" y="809"/>
                      <a:pt x="183" y="805"/>
                    </a:cubicBezTo>
                    <a:cubicBezTo>
                      <a:pt x="183" y="801"/>
                      <a:pt x="176" y="743"/>
                      <a:pt x="174" y="720"/>
                    </a:cubicBezTo>
                    <a:cubicBezTo>
                      <a:pt x="171" y="697"/>
                      <a:pt x="168" y="632"/>
                      <a:pt x="163" y="610"/>
                    </a:cubicBezTo>
                    <a:cubicBezTo>
                      <a:pt x="158" y="589"/>
                      <a:pt x="158" y="563"/>
                      <a:pt x="149" y="522"/>
                    </a:cubicBezTo>
                    <a:cubicBezTo>
                      <a:pt x="139" y="482"/>
                      <a:pt x="126" y="444"/>
                      <a:pt x="121" y="439"/>
                    </a:cubicBezTo>
                    <a:cubicBezTo>
                      <a:pt x="117" y="434"/>
                      <a:pt x="113" y="447"/>
                      <a:pt x="110" y="463"/>
                    </a:cubicBezTo>
                    <a:cubicBezTo>
                      <a:pt x="106" y="479"/>
                      <a:pt x="93" y="529"/>
                      <a:pt x="89" y="563"/>
                    </a:cubicBezTo>
                    <a:cubicBezTo>
                      <a:pt x="84" y="597"/>
                      <a:pt x="80" y="629"/>
                      <a:pt x="77" y="639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  <a:scene3d>
                <a:camera prst="orthographicFront"/>
                <a:lightRig rig="threePt" dir="t"/>
              </a:scene3d>
              <a:sp3d extrusionH="76200">
                <a:extrusionClr>
                  <a:schemeClr val="bg2">
                    <a:lumMod val="25000"/>
                  </a:schemeClr>
                </a:extrusionClr>
              </a:sp3d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Calibri" pitchFamily="34" charset="0"/>
                </a:endParaRPr>
              </a:p>
            </p:txBody>
          </p:sp>
          <p:sp>
            <p:nvSpPr>
              <p:cNvPr id="12" name="Freeform 20"/>
              <p:cNvSpPr>
                <a:spLocks/>
              </p:cNvSpPr>
              <p:nvPr/>
            </p:nvSpPr>
            <p:spPr bwMode="auto">
              <a:xfrm>
                <a:off x="6972300" y="895350"/>
                <a:ext cx="136525" cy="163513"/>
              </a:xfrm>
              <a:custGeom>
                <a:avLst/>
                <a:gdLst/>
                <a:ahLst/>
                <a:cxnLst>
                  <a:cxn ang="0">
                    <a:pos x="32" y="46"/>
                  </a:cxn>
                  <a:cxn ang="0">
                    <a:pos x="39" y="34"/>
                  </a:cxn>
                  <a:cxn ang="0">
                    <a:pos x="37" y="19"/>
                  </a:cxn>
                  <a:cxn ang="0">
                    <a:pos x="33" y="9"/>
                  </a:cxn>
                  <a:cxn ang="0">
                    <a:pos x="13" y="1"/>
                  </a:cxn>
                  <a:cxn ang="0">
                    <a:pos x="4" y="24"/>
                  </a:cxn>
                  <a:cxn ang="0">
                    <a:pos x="3" y="44"/>
                  </a:cxn>
                  <a:cxn ang="0">
                    <a:pos x="21" y="44"/>
                  </a:cxn>
                  <a:cxn ang="0">
                    <a:pos x="32" y="46"/>
                  </a:cxn>
                </a:cxnLst>
                <a:rect l="0" t="0" r="r" b="b"/>
                <a:pathLst>
                  <a:path w="39" h="46">
                    <a:moveTo>
                      <a:pt x="32" y="46"/>
                    </a:moveTo>
                    <a:cubicBezTo>
                      <a:pt x="32" y="46"/>
                      <a:pt x="39" y="40"/>
                      <a:pt x="39" y="34"/>
                    </a:cubicBezTo>
                    <a:cubicBezTo>
                      <a:pt x="39" y="28"/>
                      <a:pt x="37" y="24"/>
                      <a:pt x="37" y="19"/>
                    </a:cubicBezTo>
                    <a:cubicBezTo>
                      <a:pt x="37" y="14"/>
                      <a:pt x="36" y="8"/>
                      <a:pt x="33" y="9"/>
                    </a:cubicBezTo>
                    <a:cubicBezTo>
                      <a:pt x="29" y="9"/>
                      <a:pt x="17" y="2"/>
                      <a:pt x="13" y="1"/>
                    </a:cubicBezTo>
                    <a:cubicBezTo>
                      <a:pt x="9" y="0"/>
                      <a:pt x="7" y="18"/>
                      <a:pt x="4" y="24"/>
                    </a:cubicBezTo>
                    <a:cubicBezTo>
                      <a:pt x="1" y="30"/>
                      <a:pt x="0" y="44"/>
                      <a:pt x="3" y="44"/>
                    </a:cubicBezTo>
                    <a:cubicBezTo>
                      <a:pt x="6" y="45"/>
                      <a:pt x="17" y="41"/>
                      <a:pt x="21" y="44"/>
                    </a:cubicBezTo>
                    <a:cubicBezTo>
                      <a:pt x="26" y="46"/>
                      <a:pt x="29" y="46"/>
                      <a:pt x="32" y="46"/>
                    </a:cubicBezTo>
                    <a:close/>
                  </a:path>
                </a:pathLst>
              </a:custGeom>
              <a:solidFill>
                <a:srgbClr val="FFFFFF"/>
              </a:solidFill>
              <a:ln w="2" cap="flat">
                <a:solidFill>
                  <a:srgbClr val="231F20"/>
                </a:solidFill>
                <a:prstDash val="solid"/>
                <a:miter lim="800000"/>
                <a:headEnd/>
                <a:tailEnd/>
              </a:ln>
              <a:scene3d>
                <a:camera prst="orthographicFront"/>
                <a:lightRig rig="threePt" dir="t"/>
              </a:scene3d>
              <a:sp3d extrusionH="76200">
                <a:extrusionClr>
                  <a:schemeClr val="bg2">
                    <a:lumMod val="25000"/>
                  </a:schemeClr>
                </a:extrusionClr>
              </a:sp3d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Calibri" pitchFamily="34" charset="0"/>
                </a:endParaRPr>
              </a:p>
            </p:txBody>
          </p:sp>
          <p:sp>
            <p:nvSpPr>
              <p:cNvPr id="13" name="Freeform 21"/>
              <p:cNvSpPr>
                <a:spLocks/>
              </p:cNvSpPr>
              <p:nvPr/>
            </p:nvSpPr>
            <p:spPr bwMode="auto">
              <a:xfrm>
                <a:off x="7200900" y="825500"/>
                <a:ext cx="134938" cy="176213"/>
              </a:xfrm>
              <a:custGeom>
                <a:avLst/>
                <a:gdLst/>
                <a:ahLst/>
                <a:cxnLst>
                  <a:cxn ang="0">
                    <a:pos x="29" y="50"/>
                  </a:cxn>
                  <a:cxn ang="0">
                    <a:pos x="35" y="39"/>
                  </a:cxn>
                  <a:cxn ang="0">
                    <a:pos x="28" y="16"/>
                  </a:cxn>
                  <a:cxn ang="0">
                    <a:pos x="18" y="5"/>
                  </a:cxn>
                  <a:cxn ang="0">
                    <a:pos x="0" y="8"/>
                  </a:cxn>
                  <a:cxn ang="0">
                    <a:pos x="4" y="26"/>
                  </a:cxn>
                  <a:cxn ang="0">
                    <a:pos x="3" y="32"/>
                  </a:cxn>
                  <a:cxn ang="0">
                    <a:pos x="0" y="44"/>
                  </a:cxn>
                  <a:cxn ang="0">
                    <a:pos x="29" y="50"/>
                  </a:cxn>
                </a:cxnLst>
                <a:rect l="0" t="0" r="r" b="b"/>
                <a:pathLst>
                  <a:path w="38" h="50">
                    <a:moveTo>
                      <a:pt x="29" y="50"/>
                    </a:moveTo>
                    <a:cubicBezTo>
                      <a:pt x="30" y="50"/>
                      <a:pt x="38" y="46"/>
                      <a:pt x="35" y="39"/>
                    </a:cubicBezTo>
                    <a:cubicBezTo>
                      <a:pt x="32" y="32"/>
                      <a:pt x="28" y="25"/>
                      <a:pt x="28" y="16"/>
                    </a:cubicBezTo>
                    <a:cubicBezTo>
                      <a:pt x="28" y="7"/>
                      <a:pt x="26" y="5"/>
                      <a:pt x="18" y="5"/>
                    </a:cubicBezTo>
                    <a:cubicBezTo>
                      <a:pt x="11" y="4"/>
                      <a:pt x="0" y="0"/>
                      <a:pt x="0" y="8"/>
                    </a:cubicBezTo>
                    <a:cubicBezTo>
                      <a:pt x="0" y="15"/>
                      <a:pt x="4" y="21"/>
                      <a:pt x="4" y="26"/>
                    </a:cubicBezTo>
                    <a:cubicBezTo>
                      <a:pt x="5" y="31"/>
                      <a:pt x="3" y="32"/>
                      <a:pt x="3" y="32"/>
                    </a:cubicBezTo>
                    <a:cubicBezTo>
                      <a:pt x="3" y="32"/>
                      <a:pt x="0" y="38"/>
                      <a:pt x="0" y="44"/>
                    </a:cubicBezTo>
                    <a:cubicBezTo>
                      <a:pt x="0" y="50"/>
                      <a:pt x="24" y="50"/>
                      <a:pt x="29" y="50"/>
                    </a:cubicBezTo>
                    <a:close/>
                  </a:path>
                </a:pathLst>
              </a:custGeom>
              <a:solidFill>
                <a:srgbClr val="FFFFFF"/>
              </a:solidFill>
              <a:ln w="2" cap="flat">
                <a:solidFill>
                  <a:srgbClr val="231F20"/>
                </a:solidFill>
                <a:prstDash val="solid"/>
                <a:miter lim="800000"/>
                <a:headEnd/>
                <a:tailEnd/>
              </a:ln>
              <a:scene3d>
                <a:camera prst="orthographicFront"/>
                <a:lightRig rig="threePt" dir="t"/>
              </a:scene3d>
              <a:sp3d extrusionH="76200">
                <a:extrusionClr>
                  <a:schemeClr val="bg2">
                    <a:lumMod val="25000"/>
                  </a:schemeClr>
                </a:extrusionClr>
              </a:sp3d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Calibri" pitchFamily="34" charset="0"/>
                </a:endParaRPr>
              </a:p>
            </p:txBody>
          </p:sp>
          <p:sp>
            <p:nvSpPr>
              <p:cNvPr id="14" name="Freeform 22"/>
              <p:cNvSpPr>
                <a:spLocks/>
              </p:cNvSpPr>
              <p:nvPr/>
            </p:nvSpPr>
            <p:spPr bwMode="auto">
              <a:xfrm>
                <a:off x="6877050" y="1203325"/>
                <a:ext cx="554038" cy="130175"/>
              </a:xfrm>
              <a:custGeom>
                <a:avLst/>
                <a:gdLst/>
                <a:ahLst/>
                <a:cxnLst>
                  <a:cxn ang="0">
                    <a:pos x="157" y="21"/>
                  </a:cxn>
                  <a:cxn ang="0">
                    <a:pos x="97" y="35"/>
                  </a:cxn>
                  <a:cxn ang="0">
                    <a:pos x="33" y="29"/>
                  </a:cxn>
                  <a:cxn ang="0">
                    <a:pos x="0" y="18"/>
                  </a:cxn>
                  <a:cxn ang="0">
                    <a:pos x="4" y="3"/>
                  </a:cxn>
                  <a:cxn ang="0">
                    <a:pos x="78" y="5"/>
                  </a:cxn>
                  <a:cxn ang="0">
                    <a:pos x="155" y="16"/>
                  </a:cxn>
                  <a:cxn ang="0">
                    <a:pos x="157" y="21"/>
                  </a:cxn>
                </a:cxnLst>
                <a:rect l="0" t="0" r="r" b="b"/>
                <a:pathLst>
                  <a:path w="157" h="37">
                    <a:moveTo>
                      <a:pt x="157" y="21"/>
                    </a:moveTo>
                    <a:cubicBezTo>
                      <a:pt x="157" y="21"/>
                      <a:pt x="140" y="36"/>
                      <a:pt x="97" y="35"/>
                    </a:cubicBezTo>
                    <a:cubicBezTo>
                      <a:pt x="53" y="35"/>
                      <a:pt x="54" y="37"/>
                      <a:pt x="33" y="29"/>
                    </a:cubicBezTo>
                    <a:cubicBezTo>
                      <a:pt x="13" y="21"/>
                      <a:pt x="0" y="18"/>
                      <a:pt x="0" y="18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32" y="0"/>
                      <a:pt x="78" y="5"/>
                    </a:cubicBezTo>
                    <a:cubicBezTo>
                      <a:pt x="123" y="10"/>
                      <a:pt x="155" y="16"/>
                      <a:pt x="155" y="16"/>
                    </a:cubicBezTo>
                    <a:lnTo>
                      <a:pt x="157" y="21"/>
                    </a:lnTo>
                    <a:close/>
                  </a:path>
                </a:pathLst>
              </a:custGeom>
              <a:solidFill>
                <a:srgbClr val="FFFFFF"/>
              </a:solidFill>
              <a:ln w="2" cap="flat">
                <a:solidFill>
                  <a:srgbClr val="231F20"/>
                </a:solidFill>
                <a:prstDash val="solid"/>
                <a:miter lim="800000"/>
                <a:headEnd/>
                <a:tailEnd/>
              </a:ln>
              <a:scene3d>
                <a:camera prst="orthographicFront"/>
                <a:lightRig rig="threePt" dir="t"/>
              </a:scene3d>
              <a:sp3d extrusionH="76200">
                <a:extrusionClr>
                  <a:schemeClr val="bg2">
                    <a:lumMod val="25000"/>
                  </a:schemeClr>
                </a:extrusionClr>
              </a:sp3d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Calibri" pitchFamily="34" charset="0"/>
                </a:endParaRPr>
              </a:p>
            </p:txBody>
          </p:sp>
          <p:sp>
            <p:nvSpPr>
              <p:cNvPr id="15" name="Freeform 23"/>
              <p:cNvSpPr>
                <a:spLocks/>
              </p:cNvSpPr>
              <p:nvPr/>
            </p:nvSpPr>
            <p:spPr bwMode="auto">
              <a:xfrm>
                <a:off x="6986588" y="493713"/>
                <a:ext cx="358775" cy="415925"/>
              </a:xfrm>
              <a:custGeom>
                <a:avLst/>
                <a:gdLst/>
                <a:ahLst/>
                <a:cxnLst>
                  <a:cxn ang="0">
                    <a:pos x="51" y="118"/>
                  </a:cxn>
                  <a:cxn ang="0">
                    <a:pos x="83" y="50"/>
                  </a:cxn>
                  <a:cxn ang="0">
                    <a:pos x="99" y="7"/>
                  </a:cxn>
                  <a:cxn ang="0">
                    <a:pos x="14" y="0"/>
                  </a:cxn>
                  <a:cxn ang="0">
                    <a:pos x="11" y="39"/>
                  </a:cxn>
                  <a:cxn ang="0">
                    <a:pos x="51" y="118"/>
                  </a:cxn>
                </a:cxnLst>
                <a:rect l="0" t="0" r="r" b="b"/>
                <a:pathLst>
                  <a:path w="102" h="118">
                    <a:moveTo>
                      <a:pt x="51" y="118"/>
                    </a:moveTo>
                    <a:cubicBezTo>
                      <a:pt x="51" y="118"/>
                      <a:pt x="63" y="73"/>
                      <a:pt x="83" y="50"/>
                    </a:cubicBezTo>
                    <a:cubicBezTo>
                      <a:pt x="102" y="26"/>
                      <a:pt x="99" y="13"/>
                      <a:pt x="99" y="7"/>
                    </a:cubicBezTo>
                    <a:cubicBezTo>
                      <a:pt x="99" y="0"/>
                      <a:pt x="55" y="25"/>
                      <a:pt x="14" y="0"/>
                    </a:cubicBezTo>
                    <a:cubicBezTo>
                      <a:pt x="14" y="0"/>
                      <a:pt x="0" y="26"/>
                      <a:pt x="11" y="39"/>
                    </a:cubicBezTo>
                    <a:cubicBezTo>
                      <a:pt x="36" y="66"/>
                      <a:pt x="50" y="110"/>
                      <a:pt x="51" y="118"/>
                    </a:cubicBezTo>
                    <a:close/>
                  </a:path>
                </a:pathLst>
              </a:custGeom>
              <a:solidFill>
                <a:srgbClr val="FFFFFF"/>
              </a:solidFill>
              <a:ln w="2" cap="flat">
                <a:solidFill>
                  <a:srgbClr val="231F20"/>
                </a:solidFill>
                <a:prstDash val="solid"/>
                <a:miter lim="800000"/>
                <a:headEnd/>
                <a:tailEnd/>
              </a:ln>
              <a:scene3d>
                <a:camera prst="orthographicFront"/>
                <a:lightRig rig="threePt" dir="t"/>
              </a:scene3d>
              <a:sp3d extrusionH="76200">
                <a:extrusionClr>
                  <a:schemeClr val="bg2">
                    <a:lumMod val="25000"/>
                  </a:schemeClr>
                </a:extrusionClr>
              </a:sp3d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Calibri" pitchFamily="34" charset="0"/>
                </a:endParaRPr>
              </a:p>
            </p:txBody>
          </p:sp>
        </p:grpSp>
      </p:grpSp>
      <p:grpSp>
        <p:nvGrpSpPr>
          <p:cNvPr id="6" name="Group 37"/>
          <p:cNvGrpSpPr/>
          <p:nvPr/>
        </p:nvGrpSpPr>
        <p:grpSpPr>
          <a:xfrm>
            <a:off x="5783293" y="1735536"/>
            <a:ext cx="2370107" cy="2329815"/>
            <a:chOff x="6705600" y="685800"/>
            <a:chExt cx="1905000" cy="1872615"/>
          </a:xfrm>
          <a:effectLst>
            <a:outerShdw blurRad="76200" dir="18900000" sy="23000" kx="-1200000" algn="bl" rotWithShape="0">
              <a:prstClr val="black">
                <a:alpha val="20000"/>
              </a:prstClr>
            </a:outerShdw>
          </a:effectLst>
        </p:grpSpPr>
        <p:grpSp>
          <p:nvGrpSpPr>
            <p:cNvPr id="7" name="Group 92"/>
            <p:cNvGrpSpPr>
              <a:grpSpLocks noChangeAspect="1"/>
            </p:cNvGrpSpPr>
            <p:nvPr/>
          </p:nvGrpSpPr>
          <p:grpSpPr>
            <a:xfrm>
              <a:off x="7391400" y="762000"/>
              <a:ext cx="657225" cy="1796415"/>
              <a:chOff x="4899025" y="619126"/>
              <a:chExt cx="1095375" cy="2994025"/>
            </a:xfrm>
            <a:effectLst/>
          </p:grpSpPr>
          <p:sp>
            <p:nvSpPr>
              <p:cNvPr id="50" name="Freeform 19"/>
              <p:cNvSpPr>
                <a:spLocks noEditPoints="1"/>
              </p:cNvSpPr>
              <p:nvPr/>
            </p:nvSpPr>
            <p:spPr bwMode="auto">
              <a:xfrm>
                <a:off x="4899025" y="619126"/>
                <a:ext cx="1095375" cy="2994025"/>
              </a:xfrm>
              <a:custGeom>
                <a:avLst/>
                <a:gdLst/>
                <a:ahLst/>
                <a:cxnLst>
                  <a:cxn ang="0">
                    <a:pos x="42" y="468"/>
                  </a:cxn>
                  <a:cxn ang="0">
                    <a:pos x="25" y="431"/>
                  </a:cxn>
                  <a:cxn ang="0">
                    <a:pos x="20" y="405"/>
                  </a:cxn>
                  <a:cxn ang="0">
                    <a:pos x="34" y="267"/>
                  </a:cxn>
                  <a:cxn ang="0">
                    <a:pos x="47" y="157"/>
                  </a:cxn>
                  <a:cxn ang="0">
                    <a:pos x="95" y="138"/>
                  </a:cxn>
                  <a:cxn ang="0">
                    <a:pos x="125" y="92"/>
                  </a:cxn>
                  <a:cxn ang="0">
                    <a:pos x="110" y="61"/>
                  </a:cxn>
                  <a:cxn ang="0">
                    <a:pos x="114" y="56"/>
                  </a:cxn>
                  <a:cxn ang="0">
                    <a:pos x="151" y="0"/>
                  </a:cxn>
                  <a:cxn ang="0">
                    <a:pos x="188" y="52"/>
                  </a:cxn>
                  <a:cxn ang="0">
                    <a:pos x="192" y="59"/>
                  </a:cxn>
                  <a:cxn ang="0">
                    <a:pos x="181" y="85"/>
                  </a:cxn>
                  <a:cxn ang="0">
                    <a:pos x="178" y="112"/>
                  </a:cxn>
                  <a:cxn ang="0">
                    <a:pos x="254" y="150"/>
                  </a:cxn>
                  <a:cxn ang="0">
                    <a:pos x="267" y="209"/>
                  </a:cxn>
                  <a:cxn ang="0">
                    <a:pos x="273" y="256"/>
                  </a:cxn>
                  <a:cxn ang="0">
                    <a:pos x="288" y="287"/>
                  </a:cxn>
                  <a:cxn ang="0">
                    <a:pos x="289" y="311"/>
                  </a:cxn>
                  <a:cxn ang="0">
                    <a:pos x="272" y="356"/>
                  </a:cxn>
                  <a:cxn ang="0">
                    <a:pos x="247" y="396"/>
                  </a:cxn>
                  <a:cxn ang="0">
                    <a:pos x="233" y="440"/>
                  </a:cxn>
                  <a:cxn ang="0">
                    <a:pos x="214" y="574"/>
                  </a:cxn>
                  <a:cxn ang="0">
                    <a:pos x="199" y="731"/>
                  </a:cxn>
                  <a:cxn ang="0">
                    <a:pos x="185" y="761"/>
                  </a:cxn>
                  <a:cxn ang="0">
                    <a:pos x="186" y="796"/>
                  </a:cxn>
                  <a:cxn ang="0">
                    <a:pos x="138" y="773"/>
                  </a:cxn>
                  <a:cxn ang="0">
                    <a:pos x="132" y="725"/>
                  </a:cxn>
                  <a:cxn ang="0">
                    <a:pos x="150" y="635"/>
                  </a:cxn>
                  <a:cxn ang="0">
                    <a:pos x="152" y="565"/>
                  </a:cxn>
                  <a:cxn ang="0">
                    <a:pos x="150" y="489"/>
                  </a:cxn>
                  <a:cxn ang="0">
                    <a:pos x="127" y="495"/>
                  </a:cxn>
                  <a:cxn ang="0">
                    <a:pos x="77" y="703"/>
                  </a:cxn>
                  <a:cxn ang="0">
                    <a:pos x="65" y="753"/>
                  </a:cxn>
                  <a:cxn ang="0">
                    <a:pos x="48" y="776"/>
                  </a:cxn>
                  <a:cxn ang="0">
                    <a:pos x="3" y="782"/>
                  </a:cxn>
                  <a:cxn ang="0">
                    <a:pos x="11" y="741"/>
                  </a:cxn>
                  <a:cxn ang="0">
                    <a:pos x="15" y="710"/>
                  </a:cxn>
                  <a:cxn ang="0">
                    <a:pos x="46" y="558"/>
                  </a:cxn>
                  <a:cxn ang="0">
                    <a:pos x="52" y="474"/>
                  </a:cxn>
                  <a:cxn ang="0">
                    <a:pos x="54" y="461"/>
                  </a:cxn>
                  <a:cxn ang="0">
                    <a:pos x="52" y="442"/>
                  </a:cxn>
                  <a:cxn ang="0">
                    <a:pos x="72" y="308"/>
                  </a:cxn>
                  <a:cxn ang="0">
                    <a:pos x="78" y="321"/>
                  </a:cxn>
                  <a:cxn ang="0">
                    <a:pos x="72" y="308"/>
                  </a:cxn>
                  <a:cxn ang="0">
                    <a:pos x="221" y="289"/>
                  </a:cxn>
                  <a:cxn ang="0">
                    <a:pos x="233" y="316"/>
                  </a:cxn>
                  <a:cxn ang="0">
                    <a:pos x="237" y="293"/>
                  </a:cxn>
                  <a:cxn ang="0">
                    <a:pos x="240" y="280"/>
                  </a:cxn>
                  <a:cxn ang="0">
                    <a:pos x="230" y="267"/>
                  </a:cxn>
                </a:cxnLst>
                <a:rect l="0" t="0" r="r" b="b"/>
                <a:pathLst>
                  <a:path w="292" h="797">
                    <a:moveTo>
                      <a:pt x="52" y="474"/>
                    </a:moveTo>
                    <a:cubicBezTo>
                      <a:pt x="52" y="471"/>
                      <a:pt x="47" y="470"/>
                      <a:pt x="42" y="468"/>
                    </a:cubicBezTo>
                    <a:cubicBezTo>
                      <a:pt x="37" y="465"/>
                      <a:pt x="32" y="461"/>
                      <a:pt x="26" y="454"/>
                    </a:cubicBezTo>
                    <a:cubicBezTo>
                      <a:pt x="21" y="448"/>
                      <a:pt x="24" y="433"/>
                      <a:pt x="25" y="431"/>
                    </a:cubicBezTo>
                    <a:cubicBezTo>
                      <a:pt x="25" y="429"/>
                      <a:pt x="19" y="428"/>
                      <a:pt x="19" y="428"/>
                    </a:cubicBezTo>
                    <a:cubicBezTo>
                      <a:pt x="19" y="428"/>
                      <a:pt x="19" y="413"/>
                      <a:pt x="20" y="405"/>
                    </a:cubicBezTo>
                    <a:cubicBezTo>
                      <a:pt x="20" y="398"/>
                      <a:pt x="23" y="345"/>
                      <a:pt x="24" y="333"/>
                    </a:cubicBezTo>
                    <a:cubicBezTo>
                      <a:pt x="24" y="321"/>
                      <a:pt x="31" y="281"/>
                      <a:pt x="34" y="267"/>
                    </a:cubicBezTo>
                    <a:cubicBezTo>
                      <a:pt x="37" y="254"/>
                      <a:pt x="39" y="218"/>
                      <a:pt x="41" y="209"/>
                    </a:cubicBezTo>
                    <a:cubicBezTo>
                      <a:pt x="43" y="200"/>
                      <a:pt x="47" y="160"/>
                      <a:pt x="47" y="157"/>
                    </a:cubicBezTo>
                    <a:cubicBezTo>
                      <a:pt x="47" y="153"/>
                      <a:pt x="51" y="153"/>
                      <a:pt x="54" y="152"/>
                    </a:cubicBezTo>
                    <a:cubicBezTo>
                      <a:pt x="58" y="150"/>
                      <a:pt x="82" y="142"/>
                      <a:pt x="95" y="138"/>
                    </a:cubicBezTo>
                    <a:cubicBezTo>
                      <a:pt x="108" y="133"/>
                      <a:pt x="118" y="124"/>
                      <a:pt x="124" y="117"/>
                    </a:cubicBezTo>
                    <a:cubicBezTo>
                      <a:pt x="130" y="111"/>
                      <a:pt x="125" y="96"/>
                      <a:pt x="125" y="92"/>
                    </a:cubicBezTo>
                    <a:cubicBezTo>
                      <a:pt x="124" y="88"/>
                      <a:pt x="120" y="84"/>
                      <a:pt x="120" y="84"/>
                    </a:cubicBezTo>
                    <a:cubicBezTo>
                      <a:pt x="108" y="76"/>
                      <a:pt x="109" y="63"/>
                      <a:pt x="110" y="61"/>
                    </a:cubicBezTo>
                    <a:cubicBezTo>
                      <a:pt x="109" y="57"/>
                      <a:pt x="115" y="59"/>
                      <a:pt x="115" y="59"/>
                    </a:cubicBezTo>
                    <a:cubicBezTo>
                      <a:pt x="114" y="56"/>
                      <a:pt x="114" y="56"/>
                      <a:pt x="114" y="56"/>
                    </a:cubicBezTo>
                    <a:cubicBezTo>
                      <a:pt x="109" y="36"/>
                      <a:pt x="113" y="27"/>
                      <a:pt x="118" y="19"/>
                    </a:cubicBezTo>
                    <a:cubicBezTo>
                      <a:pt x="123" y="12"/>
                      <a:pt x="134" y="1"/>
                      <a:pt x="151" y="0"/>
                    </a:cubicBezTo>
                    <a:cubicBezTo>
                      <a:pt x="168" y="0"/>
                      <a:pt x="180" y="14"/>
                      <a:pt x="185" y="26"/>
                    </a:cubicBezTo>
                    <a:cubicBezTo>
                      <a:pt x="190" y="38"/>
                      <a:pt x="188" y="52"/>
                      <a:pt x="188" y="52"/>
                    </a:cubicBezTo>
                    <a:cubicBezTo>
                      <a:pt x="188" y="52"/>
                      <a:pt x="185" y="61"/>
                      <a:pt x="187" y="58"/>
                    </a:cubicBezTo>
                    <a:cubicBezTo>
                      <a:pt x="190" y="56"/>
                      <a:pt x="192" y="59"/>
                      <a:pt x="192" y="59"/>
                    </a:cubicBezTo>
                    <a:cubicBezTo>
                      <a:pt x="192" y="63"/>
                      <a:pt x="194" y="75"/>
                      <a:pt x="187" y="80"/>
                    </a:cubicBezTo>
                    <a:cubicBezTo>
                      <a:pt x="184" y="84"/>
                      <a:pt x="181" y="83"/>
                      <a:pt x="181" y="85"/>
                    </a:cubicBezTo>
                    <a:cubicBezTo>
                      <a:pt x="181" y="87"/>
                      <a:pt x="181" y="93"/>
                      <a:pt x="179" y="97"/>
                    </a:cubicBezTo>
                    <a:cubicBezTo>
                      <a:pt x="177" y="102"/>
                      <a:pt x="178" y="112"/>
                      <a:pt x="178" y="112"/>
                    </a:cubicBezTo>
                    <a:cubicBezTo>
                      <a:pt x="178" y="120"/>
                      <a:pt x="190" y="127"/>
                      <a:pt x="199" y="131"/>
                    </a:cubicBezTo>
                    <a:cubicBezTo>
                      <a:pt x="206" y="134"/>
                      <a:pt x="250" y="146"/>
                      <a:pt x="254" y="150"/>
                    </a:cubicBezTo>
                    <a:cubicBezTo>
                      <a:pt x="258" y="154"/>
                      <a:pt x="263" y="187"/>
                      <a:pt x="263" y="193"/>
                    </a:cubicBezTo>
                    <a:cubicBezTo>
                      <a:pt x="262" y="200"/>
                      <a:pt x="263" y="206"/>
                      <a:pt x="267" y="209"/>
                    </a:cubicBezTo>
                    <a:cubicBezTo>
                      <a:pt x="270" y="213"/>
                      <a:pt x="268" y="230"/>
                      <a:pt x="269" y="236"/>
                    </a:cubicBezTo>
                    <a:cubicBezTo>
                      <a:pt x="270" y="241"/>
                      <a:pt x="272" y="250"/>
                      <a:pt x="273" y="256"/>
                    </a:cubicBezTo>
                    <a:cubicBezTo>
                      <a:pt x="274" y="262"/>
                      <a:pt x="278" y="263"/>
                      <a:pt x="278" y="271"/>
                    </a:cubicBezTo>
                    <a:cubicBezTo>
                      <a:pt x="277" y="279"/>
                      <a:pt x="283" y="280"/>
                      <a:pt x="288" y="287"/>
                    </a:cubicBezTo>
                    <a:cubicBezTo>
                      <a:pt x="292" y="294"/>
                      <a:pt x="290" y="294"/>
                      <a:pt x="288" y="298"/>
                    </a:cubicBezTo>
                    <a:cubicBezTo>
                      <a:pt x="285" y="302"/>
                      <a:pt x="289" y="305"/>
                      <a:pt x="289" y="311"/>
                    </a:cubicBezTo>
                    <a:cubicBezTo>
                      <a:pt x="290" y="316"/>
                      <a:pt x="280" y="329"/>
                      <a:pt x="280" y="335"/>
                    </a:cubicBezTo>
                    <a:cubicBezTo>
                      <a:pt x="280" y="340"/>
                      <a:pt x="277" y="349"/>
                      <a:pt x="272" y="356"/>
                    </a:cubicBezTo>
                    <a:cubicBezTo>
                      <a:pt x="267" y="363"/>
                      <a:pt x="266" y="368"/>
                      <a:pt x="261" y="380"/>
                    </a:cubicBezTo>
                    <a:cubicBezTo>
                      <a:pt x="257" y="392"/>
                      <a:pt x="247" y="396"/>
                      <a:pt x="247" y="396"/>
                    </a:cubicBezTo>
                    <a:cubicBezTo>
                      <a:pt x="247" y="396"/>
                      <a:pt x="253" y="427"/>
                      <a:pt x="253" y="432"/>
                    </a:cubicBezTo>
                    <a:cubicBezTo>
                      <a:pt x="253" y="437"/>
                      <a:pt x="233" y="440"/>
                      <a:pt x="233" y="440"/>
                    </a:cubicBezTo>
                    <a:cubicBezTo>
                      <a:pt x="233" y="471"/>
                      <a:pt x="224" y="505"/>
                      <a:pt x="221" y="516"/>
                    </a:cubicBezTo>
                    <a:cubicBezTo>
                      <a:pt x="218" y="527"/>
                      <a:pt x="215" y="556"/>
                      <a:pt x="214" y="574"/>
                    </a:cubicBezTo>
                    <a:cubicBezTo>
                      <a:pt x="214" y="591"/>
                      <a:pt x="209" y="644"/>
                      <a:pt x="208" y="660"/>
                    </a:cubicBezTo>
                    <a:cubicBezTo>
                      <a:pt x="207" y="677"/>
                      <a:pt x="201" y="725"/>
                      <a:pt x="199" y="731"/>
                    </a:cubicBezTo>
                    <a:cubicBezTo>
                      <a:pt x="196" y="738"/>
                      <a:pt x="188" y="744"/>
                      <a:pt x="184" y="747"/>
                    </a:cubicBezTo>
                    <a:cubicBezTo>
                      <a:pt x="180" y="749"/>
                      <a:pt x="180" y="756"/>
                      <a:pt x="185" y="761"/>
                    </a:cubicBezTo>
                    <a:cubicBezTo>
                      <a:pt x="191" y="766"/>
                      <a:pt x="198" y="774"/>
                      <a:pt x="201" y="784"/>
                    </a:cubicBezTo>
                    <a:cubicBezTo>
                      <a:pt x="204" y="794"/>
                      <a:pt x="193" y="795"/>
                      <a:pt x="186" y="796"/>
                    </a:cubicBezTo>
                    <a:cubicBezTo>
                      <a:pt x="180" y="797"/>
                      <a:pt x="157" y="790"/>
                      <a:pt x="154" y="783"/>
                    </a:cubicBezTo>
                    <a:cubicBezTo>
                      <a:pt x="150" y="777"/>
                      <a:pt x="141" y="774"/>
                      <a:pt x="138" y="773"/>
                    </a:cubicBezTo>
                    <a:cubicBezTo>
                      <a:pt x="135" y="772"/>
                      <a:pt x="140" y="755"/>
                      <a:pt x="137" y="753"/>
                    </a:cubicBezTo>
                    <a:cubicBezTo>
                      <a:pt x="134" y="752"/>
                      <a:pt x="131" y="739"/>
                      <a:pt x="132" y="725"/>
                    </a:cubicBezTo>
                    <a:cubicBezTo>
                      <a:pt x="134" y="711"/>
                      <a:pt x="138" y="695"/>
                      <a:pt x="143" y="676"/>
                    </a:cubicBezTo>
                    <a:cubicBezTo>
                      <a:pt x="149" y="657"/>
                      <a:pt x="149" y="643"/>
                      <a:pt x="150" y="635"/>
                    </a:cubicBezTo>
                    <a:cubicBezTo>
                      <a:pt x="151" y="627"/>
                      <a:pt x="155" y="614"/>
                      <a:pt x="151" y="605"/>
                    </a:cubicBezTo>
                    <a:cubicBezTo>
                      <a:pt x="145" y="593"/>
                      <a:pt x="150" y="573"/>
                      <a:pt x="152" y="565"/>
                    </a:cubicBezTo>
                    <a:cubicBezTo>
                      <a:pt x="154" y="556"/>
                      <a:pt x="151" y="540"/>
                      <a:pt x="151" y="531"/>
                    </a:cubicBezTo>
                    <a:cubicBezTo>
                      <a:pt x="151" y="523"/>
                      <a:pt x="151" y="499"/>
                      <a:pt x="150" y="489"/>
                    </a:cubicBezTo>
                    <a:cubicBezTo>
                      <a:pt x="149" y="478"/>
                      <a:pt x="143" y="450"/>
                      <a:pt x="143" y="450"/>
                    </a:cubicBezTo>
                    <a:cubicBezTo>
                      <a:pt x="143" y="450"/>
                      <a:pt x="135" y="471"/>
                      <a:pt x="127" y="495"/>
                    </a:cubicBezTo>
                    <a:cubicBezTo>
                      <a:pt x="120" y="518"/>
                      <a:pt x="113" y="556"/>
                      <a:pt x="106" y="602"/>
                    </a:cubicBezTo>
                    <a:cubicBezTo>
                      <a:pt x="98" y="649"/>
                      <a:pt x="88" y="685"/>
                      <a:pt x="77" y="703"/>
                    </a:cubicBezTo>
                    <a:cubicBezTo>
                      <a:pt x="66" y="721"/>
                      <a:pt x="71" y="727"/>
                      <a:pt x="72" y="736"/>
                    </a:cubicBezTo>
                    <a:cubicBezTo>
                      <a:pt x="73" y="746"/>
                      <a:pt x="68" y="750"/>
                      <a:pt x="65" y="753"/>
                    </a:cubicBezTo>
                    <a:cubicBezTo>
                      <a:pt x="61" y="756"/>
                      <a:pt x="59" y="763"/>
                      <a:pt x="59" y="768"/>
                    </a:cubicBezTo>
                    <a:cubicBezTo>
                      <a:pt x="59" y="773"/>
                      <a:pt x="54" y="774"/>
                      <a:pt x="48" y="776"/>
                    </a:cubicBezTo>
                    <a:cubicBezTo>
                      <a:pt x="41" y="778"/>
                      <a:pt x="43" y="786"/>
                      <a:pt x="26" y="791"/>
                    </a:cubicBezTo>
                    <a:cubicBezTo>
                      <a:pt x="10" y="797"/>
                      <a:pt x="5" y="788"/>
                      <a:pt x="3" y="782"/>
                    </a:cubicBezTo>
                    <a:cubicBezTo>
                      <a:pt x="0" y="776"/>
                      <a:pt x="17" y="760"/>
                      <a:pt x="18" y="755"/>
                    </a:cubicBezTo>
                    <a:cubicBezTo>
                      <a:pt x="18" y="751"/>
                      <a:pt x="12" y="745"/>
                      <a:pt x="11" y="741"/>
                    </a:cubicBezTo>
                    <a:cubicBezTo>
                      <a:pt x="11" y="736"/>
                      <a:pt x="9" y="727"/>
                      <a:pt x="13" y="722"/>
                    </a:cubicBezTo>
                    <a:cubicBezTo>
                      <a:pt x="17" y="717"/>
                      <a:pt x="12" y="717"/>
                      <a:pt x="15" y="710"/>
                    </a:cubicBezTo>
                    <a:cubicBezTo>
                      <a:pt x="18" y="703"/>
                      <a:pt x="22" y="664"/>
                      <a:pt x="22" y="664"/>
                    </a:cubicBezTo>
                    <a:cubicBezTo>
                      <a:pt x="29" y="601"/>
                      <a:pt x="42" y="564"/>
                      <a:pt x="46" y="558"/>
                    </a:cubicBezTo>
                    <a:cubicBezTo>
                      <a:pt x="50" y="552"/>
                      <a:pt x="50" y="532"/>
                      <a:pt x="50" y="532"/>
                    </a:cubicBezTo>
                    <a:cubicBezTo>
                      <a:pt x="49" y="528"/>
                      <a:pt x="52" y="476"/>
                      <a:pt x="52" y="474"/>
                    </a:cubicBezTo>
                    <a:close/>
                    <a:moveTo>
                      <a:pt x="48" y="450"/>
                    </a:moveTo>
                    <a:cubicBezTo>
                      <a:pt x="48" y="456"/>
                      <a:pt x="54" y="461"/>
                      <a:pt x="54" y="461"/>
                    </a:cubicBezTo>
                    <a:cubicBezTo>
                      <a:pt x="54" y="461"/>
                      <a:pt x="54" y="456"/>
                      <a:pt x="54" y="454"/>
                    </a:cubicBezTo>
                    <a:cubicBezTo>
                      <a:pt x="53" y="452"/>
                      <a:pt x="52" y="442"/>
                      <a:pt x="52" y="442"/>
                    </a:cubicBezTo>
                    <a:cubicBezTo>
                      <a:pt x="50" y="443"/>
                      <a:pt x="49" y="445"/>
                      <a:pt x="48" y="450"/>
                    </a:cubicBezTo>
                    <a:close/>
                    <a:moveTo>
                      <a:pt x="72" y="308"/>
                    </a:moveTo>
                    <a:cubicBezTo>
                      <a:pt x="72" y="308"/>
                      <a:pt x="67" y="347"/>
                      <a:pt x="69" y="346"/>
                    </a:cubicBezTo>
                    <a:cubicBezTo>
                      <a:pt x="70" y="345"/>
                      <a:pt x="76" y="331"/>
                      <a:pt x="78" y="321"/>
                    </a:cubicBezTo>
                    <a:cubicBezTo>
                      <a:pt x="80" y="310"/>
                      <a:pt x="78" y="272"/>
                      <a:pt x="78" y="272"/>
                    </a:cubicBezTo>
                    <a:lnTo>
                      <a:pt x="72" y="308"/>
                    </a:lnTo>
                    <a:close/>
                    <a:moveTo>
                      <a:pt x="230" y="267"/>
                    </a:moveTo>
                    <a:cubicBezTo>
                      <a:pt x="229" y="282"/>
                      <a:pt x="221" y="289"/>
                      <a:pt x="221" y="289"/>
                    </a:cubicBezTo>
                    <a:cubicBezTo>
                      <a:pt x="222" y="309"/>
                      <a:pt x="222" y="309"/>
                      <a:pt x="222" y="309"/>
                    </a:cubicBezTo>
                    <a:cubicBezTo>
                      <a:pt x="222" y="309"/>
                      <a:pt x="231" y="316"/>
                      <a:pt x="233" y="316"/>
                    </a:cubicBezTo>
                    <a:cubicBezTo>
                      <a:pt x="236" y="315"/>
                      <a:pt x="235" y="312"/>
                      <a:pt x="235" y="310"/>
                    </a:cubicBezTo>
                    <a:cubicBezTo>
                      <a:pt x="235" y="307"/>
                      <a:pt x="237" y="296"/>
                      <a:pt x="237" y="293"/>
                    </a:cubicBezTo>
                    <a:cubicBezTo>
                      <a:pt x="238" y="290"/>
                      <a:pt x="238" y="288"/>
                      <a:pt x="240" y="285"/>
                    </a:cubicBezTo>
                    <a:cubicBezTo>
                      <a:pt x="242" y="283"/>
                      <a:pt x="244" y="281"/>
                      <a:pt x="240" y="280"/>
                    </a:cubicBezTo>
                    <a:cubicBezTo>
                      <a:pt x="236" y="278"/>
                      <a:pt x="233" y="261"/>
                      <a:pt x="233" y="261"/>
                    </a:cubicBezTo>
                    <a:lnTo>
                      <a:pt x="230" y="267"/>
                    </a:lnTo>
                    <a:close/>
                  </a:path>
                </a:pathLst>
              </a:custGeom>
              <a:solidFill>
                <a:srgbClr val="000000"/>
              </a:solidFill>
              <a:ln w="0" cap="flat">
                <a:solidFill>
                  <a:srgbClr val="231F20"/>
                </a:solidFill>
                <a:prstDash val="solid"/>
                <a:miter lim="800000"/>
                <a:headEnd/>
                <a:tailEnd/>
              </a:ln>
              <a:scene3d>
                <a:camera prst="orthographicFront"/>
                <a:lightRig rig="threePt" dir="t"/>
              </a:scene3d>
              <a:sp3d extrusionH="76200">
                <a:extrusionClr>
                  <a:schemeClr val="bg2">
                    <a:lumMod val="25000"/>
                  </a:schemeClr>
                </a:extrusionClr>
              </a:sp3d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Calibri" pitchFamily="34" charset="0"/>
                </a:endParaRPr>
              </a:p>
            </p:txBody>
          </p:sp>
          <p:sp>
            <p:nvSpPr>
              <p:cNvPr id="51" name="Freeform 20"/>
              <p:cNvSpPr>
                <a:spLocks/>
              </p:cNvSpPr>
              <p:nvPr/>
            </p:nvSpPr>
            <p:spPr bwMode="auto">
              <a:xfrm>
                <a:off x="5356225" y="1042988"/>
                <a:ext cx="225425" cy="627063"/>
              </a:xfrm>
              <a:custGeom>
                <a:avLst/>
                <a:gdLst/>
                <a:ahLst/>
                <a:cxnLst>
                  <a:cxn ang="0">
                    <a:pos x="60" y="8"/>
                  </a:cxn>
                  <a:cxn ang="0">
                    <a:pos x="55" y="73"/>
                  </a:cxn>
                  <a:cxn ang="0">
                    <a:pos x="34" y="162"/>
                  </a:cxn>
                  <a:cxn ang="0">
                    <a:pos x="13" y="80"/>
                  </a:cxn>
                  <a:cxn ang="0">
                    <a:pos x="1" y="5"/>
                  </a:cxn>
                  <a:cxn ang="0">
                    <a:pos x="2" y="4"/>
                  </a:cxn>
                  <a:cxn ang="0">
                    <a:pos x="3" y="2"/>
                  </a:cxn>
                  <a:cxn ang="0">
                    <a:pos x="14" y="24"/>
                  </a:cxn>
                  <a:cxn ang="0">
                    <a:pos x="30" y="40"/>
                  </a:cxn>
                  <a:cxn ang="0">
                    <a:pos x="44" y="21"/>
                  </a:cxn>
                  <a:cxn ang="0">
                    <a:pos x="57" y="4"/>
                  </a:cxn>
                  <a:cxn ang="0">
                    <a:pos x="60" y="8"/>
                  </a:cxn>
                </a:cxnLst>
                <a:rect l="0" t="0" r="r" b="b"/>
                <a:pathLst>
                  <a:path w="60" h="167">
                    <a:moveTo>
                      <a:pt x="60" y="8"/>
                    </a:moveTo>
                    <a:cubicBezTo>
                      <a:pt x="60" y="8"/>
                      <a:pt x="60" y="44"/>
                      <a:pt x="55" y="73"/>
                    </a:cubicBezTo>
                    <a:cubicBezTo>
                      <a:pt x="50" y="102"/>
                      <a:pt x="34" y="156"/>
                      <a:pt x="34" y="162"/>
                    </a:cubicBezTo>
                    <a:cubicBezTo>
                      <a:pt x="33" y="167"/>
                      <a:pt x="16" y="89"/>
                      <a:pt x="13" y="80"/>
                    </a:cubicBezTo>
                    <a:cubicBezTo>
                      <a:pt x="11" y="72"/>
                      <a:pt x="1" y="34"/>
                      <a:pt x="1" y="5"/>
                    </a:cubicBezTo>
                    <a:cubicBezTo>
                      <a:pt x="0" y="4"/>
                      <a:pt x="2" y="4"/>
                      <a:pt x="2" y="4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10" y="24"/>
                      <a:pt x="14" y="24"/>
                    </a:cubicBezTo>
                    <a:cubicBezTo>
                      <a:pt x="20" y="25"/>
                      <a:pt x="30" y="35"/>
                      <a:pt x="30" y="40"/>
                    </a:cubicBezTo>
                    <a:cubicBezTo>
                      <a:pt x="30" y="45"/>
                      <a:pt x="31" y="23"/>
                      <a:pt x="44" y="21"/>
                    </a:cubicBezTo>
                    <a:cubicBezTo>
                      <a:pt x="44" y="21"/>
                      <a:pt x="55" y="17"/>
                      <a:pt x="57" y="4"/>
                    </a:cubicBezTo>
                    <a:cubicBezTo>
                      <a:pt x="57" y="0"/>
                      <a:pt x="60" y="8"/>
                      <a:pt x="60" y="8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  <a:scene3d>
                <a:camera prst="orthographicFront"/>
                <a:lightRig rig="threePt" dir="t"/>
              </a:scene3d>
              <a:sp3d extrusionH="76200">
                <a:extrusionClr>
                  <a:schemeClr val="bg2">
                    <a:lumMod val="25000"/>
                  </a:schemeClr>
                </a:extrusionClr>
              </a:sp3d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Calibri" pitchFamily="34" charset="0"/>
                </a:endParaRPr>
              </a:p>
            </p:txBody>
          </p:sp>
          <p:sp>
            <p:nvSpPr>
              <p:cNvPr id="52" name="Freeform 21"/>
              <p:cNvSpPr>
                <a:spLocks noEditPoints="1"/>
              </p:cNvSpPr>
              <p:nvPr/>
            </p:nvSpPr>
            <p:spPr bwMode="auto">
              <a:xfrm>
                <a:off x="5372100" y="1133476"/>
                <a:ext cx="55563" cy="55563"/>
              </a:xfrm>
              <a:custGeom>
                <a:avLst/>
                <a:gdLst/>
                <a:ahLst/>
                <a:cxnLst>
                  <a:cxn ang="0">
                    <a:pos x="1" y="15"/>
                  </a:cxn>
                  <a:cxn ang="0">
                    <a:pos x="1" y="15"/>
                  </a:cxn>
                  <a:cxn ang="0">
                    <a:pos x="1" y="15"/>
                  </a:cxn>
                  <a:cxn ang="0">
                    <a:pos x="1" y="15"/>
                  </a:cxn>
                  <a:cxn ang="0">
                    <a:pos x="1" y="15"/>
                  </a:cxn>
                  <a:cxn ang="0">
                    <a:pos x="0" y="14"/>
                  </a:cxn>
                  <a:cxn ang="0">
                    <a:pos x="13" y="0"/>
                  </a:cxn>
                  <a:cxn ang="0">
                    <a:pos x="13" y="0"/>
                  </a:cxn>
                  <a:cxn ang="0">
                    <a:pos x="15" y="0"/>
                  </a:cxn>
                  <a:cxn ang="0">
                    <a:pos x="15" y="0"/>
                  </a:cxn>
                  <a:cxn ang="0">
                    <a:pos x="15" y="1"/>
                  </a:cxn>
                  <a:cxn ang="0">
                    <a:pos x="13" y="1"/>
                  </a:cxn>
                  <a:cxn ang="0">
                    <a:pos x="13" y="1"/>
                  </a:cxn>
                  <a:cxn ang="0">
                    <a:pos x="5" y="8"/>
                  </a:cxn>
                  <a:cxn ang="0">
                    <a:pos x="5" y="8"/>
                  </a:cxn>
                  <a:cxn ang="0">
                    <a:pos x="1" y="15"/>
                  </a:cxn>
                  <a:cxn ang="0">
                    <a:pos x="1" y="15"/>
                  </a:cxn>
                  <a:cxn ang="0">
                    <a:pos x="0" y="14"/>
                  </a:cxn>
                </a:cxnLst>
                <a:rect l="0" t="0" r="r" b="b"/>
                <a:pathLst>
                  <a:path w="15" h="15">
                    <a:moveTo>
                      <a:pt x="1" y="15"/>
                    </a:move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lose/>
                    <a:moveTo>
                      <a:pt x="0" y="14"/>
                    </a:moveTo>
                    <a:cubicBezTo>
                      <a:pt x="0" y="14"/>
                      <a:pt x="7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4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4" y="1"/>
                      <a:pt x="14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1" y="1"/>
                      <a:pt x="8" y="4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3" y="11"/>
                      <a:pt x="1" y="15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0" y="14"/>
                      <a:pt x="0" y="14"/>
                      <a:pt x="0" y="14"/>
                    </a:cubicBezTo>
                    <a:close/>
                  </a:path>
                </a:pathLst>
              </a:custGeom>
              <a:solidFill>
                <a:srgbClr val="231F20"/>
              </a:solidFill>
              <a:ln w="9525">
                <a:noFill/>
                <a:round/>
                <a:headEnd/>
                <a:tailEnd/>
              </a:ln>
              <a:scene3d>
                <a:camera prst="orthographicFront"/>
                <a:lightRig rig="threePt" dir="t"/>
              </a:scene3d>
              <a:sp3d extrusionH="76200">
                <a:extrusionClr>
                  <a:schemeClr val="bg2">
                    <a:lumMod val="25000"/>
                  </a:schemeClr>
                </a:extrusionClr>
              </a:sp3d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Calibri" pitchFamily="34" charset="0"/>
                </a:endParaRPr>
              </a:p>
            </p:txBody>
          </p:sp>
          <p:sp>
            <p:nvSpPr>
              <p:cNvPr id="53" name="Freeform 22"/>
              <p:cNvSpPr>
                <a:spLocks/>
              </p:cNvSpPr>
              <p:nvPr/>
            </p:nvSpPr>
            <p:spPr bwMode="auto">
              <a:xfrm>
                <a:off x="5507038" y="1117601"/>
                <a:ext cx="74613" cy="84138"/>
              </a:xfrm>
              <a:custGeom>
                <a:avLst/>
                <a:gdLst/>
                <a:ahLst/>
                <a:cxnLst>
                  <a:cxn ang="0">
                    <a:pos x="5" y="1"/>
                  </a:cxn>
                  <a:cxn ang="0">
                    <a:pos x="1" y="2"/>
                  </a:cxn>
                  <a:cxn ang="0">
                    <a:pos x="1" y="2"/>
                  </a:cxn>
                  <a:cxn ang="0">
                    <a:pos x="1" y="2"/>
                  </a:cxn>
                  <a:cxn ang="0">
                    <a:pos x="0" y="1"/>
                  </a:cxn>
                  <a:cxn ang="0">
                    <a:pos x="5" y="0"/>
                  </a:cxn>
                  <a:cxn ang="0">
                    <a:pos x="5" y="0"/>
                  </a:cxn>
                  <a:cxn ang="0">
                    <a:pos x="20" y="22"/>
                  </a:cxn>
                  <a:cxn ang="0">
                    <a:pos x="20" y="22"/>
                  </a:cxn>
                  <a:cxn ang="0">
                    <a:pos x="18" y="22"/>
                  </a:cxn>
                  <a:cxn ang="0">
                    <a:pos x="5" y="1"/>
                  </a:cxn>
                </a:cxnLst>
                <a:rect l="0" t="0" r="r" b="b"/>
                <a:pathLst>
                  <a:path w="20" h="22">
                    <a:moveTo>
                      <a:pt x="5" y="1"/>
                    </a:moveTo>
                    <a:cubicBezTo>
                      <a:pt x="3" y="1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2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11" y="0"/>
                      <a:pt x="19" y="3"/>
                      <a:pt x="20" y="22"/>
                    </a:cubicBezTo>
                    <a:cubicBezTo>
                      <a:pt x="20" y="22"/>
                      <a:pt x="20" y="22"/>
                      <a:pt x="20" y="22"/>
                    </a:cubicBezTo>
                    <a:cubicBezTo>
                      <a:pt x="18" y="22"/>
                      <a:pt x="18" y="22"/>
                      <a:pt x="18" y="22"/>
                    </a:cubicBezTo>
                    <a:cubicBezTo>
                      <a:pt x="18" y="4"/>
                      <a:pt x="10" y="1"/>
                      <a:pt x="5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 w="9525">
                <a:noFill/>
                <a:round/>
                <a:headEnd/>
                <a:tailEnd/>
              </a:ln>
              <a:scene3d>
                <a:camera prst="orthographicFront"/>
                <a:lightRig rig="threePt" dir="t"/>
              </a:scene3d>
              <a:sp3d extrusionH="76200">
                <a:extrusionClr>
                  <a:schemeClr val="bg2">
                    <a:lumMod val="25000"/>
                  </a:schemeClr>
                </a:extrusionClr>
              </a:sp3d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Calibri" pitchFamily="34" charset="0"/>
                </a:endParaRPr>
              </a:p>
            </p:txBody>
          </p:sp>
          <p:sp>
            <p:nvSpPr>
              <p:cNvPr id="54" name="Freeform 23"/>
              <p:cNvSpPr>
                <a:spLocks/>
              </p:cNvSpPr>
              <p:nvPr/>
            </p:nvSpPr>
            <p:spPr bwMode="auto">
              <a:xfrm>
                <a:off x="4987925" y="2170113"/>
                <a:ext cx="128588" cy="68263"/>
              </a:xfrm>
              <a:custGeom>
                <a:avLst/>
                <a:gdLst/>
                <a:ahLst/>
                <a:cxnLst>
                  <a:cxn ang="0">
                    <a:pos x="0" y="13"/>
                  </a:cxn>
                  <a:cxn ang="0">
                    <a:pos x="1" y="18"/>
                  </a:cxn>
                  <a:cxn ang="0">
                    <a:pos x="34" y="11"/>
                  </a:cxn>
                  <a:cxn ang="0">
                    <a:pos x="34" y="7"/>
                  </a:cxn>
                  <a:cxn ang="0">
                    <a:pos x="0" y="13"/>
                  </a:cxn>
                </a:cxnLst>
                <a:rect l="0" t="0" r="r" b="b"/>
                <a:pathLst>
                  <a:path w="34" h="18">
                    <a:moveTo>
                      <a:pt x="0" y="13"/>
                    </a:move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8" y="6"/>
                      <a:pt x="34" y="11"/>
                    </a:cubicBezTo>
                    <a:cubicBezTo>
                      <a:pt x="34" y="7"/>
                      <a:pt x="34" y="7"/>
                      <a:pt x="34" y="7"/>
                    </a:cubicBezTo>
                    <a:cubicBezTo>
                      <a:pt x="34" y="7"/>
                      <a:pt x="17" y="0"/>
                      <a:pt x="0" y="13"/>
                    </a:cubicBezTo>
                    <a:close/>
                  </a:path>
                </a:pathLst>
              </a:custGeom>
              <a:solidFill>
                <a:srgbClr val="FFFFFF"/>
              </a:solidFill>
              <a:ln w="0" cap="flat">
                <a:solidFill>
                  <a:srgbClr val="231F20"/>
                </a:solidFill>
                <a:prstDash val="solid"/>
                <a:miter lim="800000"/>
                <a:headEnd/>
                <a:tailEnd/>
              </a:ln>
              <a:scene3d>
                <a:camera prst="orthographicFront"/>
                <a:lightRig rig="threePt" dir="t"/>
              </a:scene3d>
              <a:sp3d extrusionH="76200">
                <a:extrusionClr>
                  <a:schemeClr val="bg2">
                    <a:lumMod val="25000"/>
                  </a:schemeClr>
                </a:extrusionClr>
              </a:sp3d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Calibri" pitchFamily="34" charset="0"/>
                </a:endParaRPr>
              </a:p>
            </p:txBody>
          </p:sp>
          <p:sp>
            <p:nvSpPr>
              <p:cNvPr id="55" name="Freeform 24"/>
              <p:cNvSpPr>
                <a:spLocks/>
              </p:cNvSpPr>
              <p:nvPr/>
            </p:nvSpPr>
            <p:spPr bwMode="auto">
              <a:xfrm>
                <a:off x="5754688" y="1955801"/>
                <a:ext cx="115888" cy="112713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1" y="0"/>
                  </a:cxn>
                  <a:cxn ang="0">
                    <a:pos x="31" y="23"/>
                  </a:cxn>
                  <a:cxn ang="0">
                    <a:pos x="27" y="28"/>
                  </a:cxn>
                  <a:cxn ang="0">
                    <a:pos x="26" y="24"/>
                  </a:cxn>
                  <a:cxn ang="0">
                    <a:pos x="15" y="9"/>
                  </a:cxn>
                  <a:cxn ang="0">
                    <a:pos x="0" y="3"/>
                  </a:cxn>
                </a:cxnLst>
                <a:rect l="0" t="0" r="r" b="b"/>
                <a:pathLst>
                  <a:path w="31" h="30">
                    <a:moveTo>
                      <a:pt x="0" y="3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27" y="3"/>
                      <a:pt x="31" y="23"/>
                    </a:cubicBezTo>
                    <a:cubicBezTo>
                      <a:pt x="31" y="23"/>
                      <a:pt x="29" y="26"/>
                      <a:pt x="27" y="28"/>
                    </a:cubicBezTo>
                    <a:cubicBezTo>
                      <a:pt x="25" y="30"/>
                      <a:pt x="26" y="24"/>
                      <a:pt x="26" y="24"/>
                    </a:cubicBezTo>
                    <a:cubicBezTo>
                      <a:pt x="26" y="24"/>
                      <a:pt x="22" y="13"/>
                      <a:pt x="15" y="9"/>
                    </a:cubicBezTo>
                    <a:cubicBezTo>
                      <a:pt x="9" y="6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 w="0" cap="flat">
                <a:solidFill>
                  <a:srgbClr val="231F20"/>
                </a:solidFill>
                <a:prstDash val="solid"/>
                <a:miter lim="800000"/>
                <a:headEnd/>
                <a:tailEnd/>
              </a:ln>
              <a:scene3d>
                <a:camera prst="orthographicFront"/>
                <a:lightRig rig="threePt" dir="t"/>
              </a:scene3d>
              <a:sp3d extrusionH="76200">
                <a:extrusionClr>
                  <a:schemeClr val="bg2">
                    <a:lumMod val="25000"/>
                  </a:schemeClr>
                </a:extrusionClr>
              </a:sp3d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Calibri" pitchFamily="34" charset="0"/>
                </a:endParaRPr>
              </a:p>
            </p:txBody>
          </p:sp>
        </p:grpSp>
        <p:grpSp>
          <p:nvGrpSpPr>
            <p:cNvPr id="8" name="Group 99"/>
            <p:cNvGrpSpPr>
              <a:grpSpLocks noChangeAspect="1"/>
            </p:cNvGrpSpPr>
            <p:nvPr/>
          </p:nvGrpSpPr>
          <p:grpSpPr>
            <a:xfrm>
              <a:off x="6705600" y="685800"/>
              <a:ext cx="619125" cy="1744028"/>
              <a:chOff x="558800" y="720726"/>
              <a:chExt cx="1031875" cy="2906713"/>
            </a:xfrm>
            <a:effectLst/>
          </p:grpSpPr>
          <p:sp>
            <p:nvSpPr>
              <p:cNvPr id="42" name="Freeform 50"/>
              <p:cNvSpPr>
                <a:spLocks noEditPoints="1"/>
              </p:cNvSpPr>
              <p:nvPr/>
            </p:nvSpPr>
            <p:spPr bwMode="auto">
              <a:xfrm>
                <a:off x="558800" y="720726"/>
                <a:ext cx="1031875" cy="2906713"/>
              </a:xfrm>
              <a:custGeom>
                <a:avLst/>
                <a:gdLst/>
                <a:ahLst/>
                <a:cxnLst>
                  <a:cxn ang="0">
                    <a:pos x="108" y="630"/>
                  </a:cxn>
                  <a:cxn ang="0">
                    <a:pos x="103" y="739"/>
                  </a:cxn>
                  <a:cxn ang="0">
                    <a:pos x="98" y="759"/>
                  </a:cxn>
                  <a:cxn ang="0">
                    <a:pos x="89" y="750"/>
                  </a:cxn>
                  <a:cxn ang="0">
                    <a:pos x="51" y="766"/>
                  </a:cxn>
                  <a:cxn ang="0">
                    <a:pos x="63" y="738"/>
                  </a:cxn>
                  <a:cxn ang="0">
                    <a:pos x="60" y="653"/>
                  </a:cxn>
                  <a:cxn ang="0">
                    <a:pos x="54" y="516"/>
                  </a:cxn>
                  <a:cxn ang="0">
                    <a:pos x="46" y="360"/>
                  </a:cxn>
                  <a:cxn ang="0">
                    <a:pos x="51" y="329"/>
                  </a:cxn>
                  <a:cxn ang="0">
                    <a:pos x="50" y="305"/>
                  </a:cxn>
                  <a:cxn ang="0">
                    <a:pos x="33" y="307"/>
                  </a:cxn>
                  <a:cxn ang="0">
                    <a:pos x="3" y="220"/>
                  </a:cxn>
                  <a:cxn ang="0">
                    <a:pos x="65" y="123"/>
                  </a:cxn>
                  <a:cxn ang="0">
                    <a:pos x="68" y="75"/>
                  </a:cxn>
                  <a:cxn ang="0">
                    <a:pos x="113" y="3"/>
                  </a:cxn>
                  <a:cxn ang="0">
                    <a:pos x="176" y="31"/>
                  </a:cxn>
                  <a:cxn ang="0">
                    <a:pos x="184" y="82"/>
                  </a:cxn>
                  <a:cxn ang="0">
                    <a:pos x="177" y="106"/>
                  </a:cxn>
                  <a:cxn ang="0">
                    <a:pos x="177" y="112"/>
                  </a:cxn>
                  <a:cxn ang="0">
                    <a:pos x="225" y="149"/>
                  </a:cxn>
                  <a:cxn ang="0">
                    <a:pos x="235" y="296"/>
                  </a:cxn>
                  <a:cxn ang="0">
                    <a:pos x="244" y="392"/>
                  </a:cxn>
                  <a:cxn ang="0">
                    <a:pos x="242" y="400"/>
                  </a:cxn>
                  <a:cxn ang="0">
                    <a:pos x="239" y="427"/>
                  </a:cxn>
                  <a:cxn ang="0">
                    <a:pos x="227" y="434"/>
                  </a:cxn>
                  <a:cxn ang="0">
                    <a:pos x="215" y="453"/>
                  </a:cxn>
                  <a:cxn ang="0">
                    <a:pos x="219" y="505"/>
                  </a:cxn>
                  <a:cxn ang="0">
                    <a:pos x="230" y="545"/>
                  </a:cxn>
                  <a:cxn ang="0">
                    <a:pos x="255" y="706"/>
                  </a:cxn>
                  <a:cxn ang="0">
                    <a:pos x="261" y="746"/>
                  </a:cxn>
                  <a:cxn ang="0">
                    <a:pos x="240" y="773"/>
                  </a:cxn>
                  <a:cxn ang="0">
                    <a:pos x="231" y="746"/>
                  </a:cxn>
                  <a:cxn ang="0">
                    <a:pos x="208" y="727"/>
                  </a:cxn>
                  <a:cxn ang="0">
                    <a:pos x="175" y="563"/>
                  </a:cxn>
                  <a:cxn ang="0">
                    <a:pos x="138" y="432"/>
                  </a:cxn>
                  <a:cxn ang="0">
                    <a:pos x="121" y="422"/>
                  </a:cxn>
                  <a:cxn ang="0">
                    <a:pos x="106" y="576"/>
                  </a:cxn>
                  <a:cxn ang="0">
                    <a:pos x="40" y="231"/>
                  </a:cxn>
                  <a:cxn ang="0">
                    <a:pos x="47" y="262"/>
                  </a:cxn>
                  <a:cxn ang="0">
                    <a:pos x="64" y="275"/>
                  </a:cxn>
                  <a:cxn ang="0">
                    <a:pos x="76" y="254"/>
                  </a:cxn>
                  <a:cxn ang="0">
                    <a:pos x="69" y="212"/>
                  </a:cxn>
                  <a:cxn ang="0">
                    <a:pos x="204" y="373"/>
                  </a:cxn>
                  <a:cxn ang="0">
                    <a:pos x="209" y="379"/>
                  </a:cxn>
                  <a:cxn ang="0">
                    <a:pos x="204" y="373"/>
                  </a:cxn>
                  <a:cxn ang="0">
                    <a:pos x="202" y="348"/>
                  </a:cxn>
                  <a:cxn ang="0">
                    <a:pos x="199" y="321"/>
                  </a:cxn>
                  <a:cxn ang="0">
                    <a:pos x="214" y="433"/>
                  </a:cxn>
                  <a:cxn ang="0">
                    <a:pos x="217" y="445"/>
                  </a:cxn>
                  <a:cxn ang="0">
                    <a:pos x="216" y="431"/>
                  </a:cxn>
                </a:cxnLst>
                <a:rect l="0" t="0" r="r" b="b"/>
                <a:pathLst>
                  <a:path w="275" h="774">
                    <a:moveTo>
                      <a:pt x="106" y="576"/>
                    </a:moveTo>
                    <a:cubicBezTo>
                      <a:pt x="106" y="576"/>
                      <a:pt x="108" y="620"/>
                      <a:pt x="108" y="630"/>
                    </a:cubicBezTo>
                    <a:cubicBezTo>
                      <a:pt x="108" y="639"/>
                      <a:pt x="110" y="720"/>
                      <a:pt x="108" y="724"/>
                    </a:cubicBezTo>
                    <a:cubicBezTo>
                      <a:pt x="107" y="727"/>
                      <a:pt x="103" y="733"/>
                      <a:pt x="103" y="739"/>
                    </a:cubicBezTo>
                    <a:cubicBezTo>
                      <a:pt x="103" y="744"/>
                      <a:pt x="103" y="760"/>
                      <a:pt x="103" y="760"/>
                    </a:cubicBezTo>
                    <a:cubicBezTo>
                      <a:pt x="98" y="759"/>
                      <a:pt x="98" y="759"/>
                      <a:pt x="98" y="759"/>
                    </a:cubicBezTo>
                    <a:cubicBezTo>
                      <a:pt x="98" y="759"/>
                      <a:pt x="98" y="743"/>
                      <a:pt x="91" y="740"/>
                    </a:cubicBezTo>
                    <a:cubicBezTo>
                      <a:pt x="91" y="740"/>
                      <a:pt x="89" y="746"/>
                      <a:pt x="89" y="750"/>
                    </a:cubicBezTo>
                    <a:cubicBezTo>
                      <a:pt x="89" y="754"/>
                      <a:pt x="90" y="766"/>
                      <a:pt x="80" y="768"/>
                    </a:cubicBezTo>
                    <a:cubicBezTo>
                      <a:pt x="70" y="769"/>
                      <a:pt x="55" y="769"/>
                      <a:pt x="51" y="766"/>
                    </a:cubicBezTo>
                    <a:cubicBezTo>
                      <a:pt x="46" y="764"/>
                      <a:pt x="44" y="760"/>
                      <a:pt x="51" y="755"/>
                    </a:cubicBezTo>
                    <a:cubicBezTo>
                      <a:pt x="57" y="750"/>
                      <a:pt x="63" y="744"/>
                      <a:pt x="63" y="738"/>
                    </a:cubicBezTo>
                    <a:cubicBezTo>
                      <a:pt x="64" y="731"/>
                      <a:pt x="66" y="724"/>
                      <a:pt x="64" y="723"/>
                    </a:cubicBezTo>
                    <a:cubicBezTo>
                      <a:pt x="62" y="721"/>
                      <a:pt x="61" y="666"/>
                      <a:pt x="60" y="653"/>
                    </a:cubicBezTo>
                    <a:cubicBezTo>
                      <a:pt x="59" y="639"/>
                      <a:pt x="55" y="621"/>
                      <a:pt x="55" y="606"/>
                    </a:cubicBezTo>
                    <a:cubicBezTo>
                      <a:pt x="55" y="592"/>
                      <a:pt x="55" y="529"/>
                      <a:pt x="54" y="516"/>
                    </a:cubicBezTo>
                    <a:cubicBezTo>
                      <a:pt x="52" y="504"/>
                      <a:pt x="47" y="438"/>
                      <a:pt x="47" y="423"/>
                    </a:cubicBezTo>
                    <a:cubicBezTo>
                      <a:pt x="47" y="407"/>
                      <a:pt x="46" y="360"/>
                      <a:pt x="46" y="360"/>
                    </a:cubicBezTo>
                    <a:cubicBezTo>
                      <a:pt x="40" y="358"/>
                      <a:pt x="40" y="358"/>
                      <a:pt x="40" y="358"/>
                    </a:cubicBezTo>
                    <a:cubicBezTo>
                      <a:pt x="40" y="358"/>
                      <a:pt x="47" y="356"/>
                      <a:pt x="51" y="329"/>
                    </a:cubicBezTo>
                    <a:cubicBezTo>
                      <a:pt x="51" y="329"/>
                      <a:pt x="57" y="310"/>
                      <a:pt x="59" y="307"/>
                    </a:cubicBezTo>
                    <a:cubicBezTo>
                      <a:pt x="61" y="305"/>
                      <a:pt x="55" y="303"/>
                      <a:pt x="50" y="305"/>
                    </a:cubicBezTo>
                    <a:cubicBezTo>
                      <a:pt x="44" y="307"/>
                      <a:pt x="43" y="306"/>
                      <a:pt x="41" y="306"/>
                    </a:cubicBezTo>
                    <a:cubicBezTo>
                      <a:pt x="39" y="306"/>
                      <a:pt x="40" y="311"/>
                      <a:pt x="33" y="307"/>
                    </a:cubicBezTo>
                    <a:cubicBezTo>
                      <a:pt x="27" y="303"/>
                      <a:pt x="24" y="286"/>
                      <a:pt x="21" y="276"/>
                    </a:cubicBezTo>
                    <a:cubicBezTo>
                      <a:pt x="18" y="265"/>
                      <a:pt x="0" y="226"/>
                      <a:pt x="3" y="220"/>
                    </a:cubicBezTo>
                    <a:cubicBezTo>
                      <a:pt x="5" y="213"/>
                      <a:pt x="42" y="150"/>
                      <a:pt x="47" y="142"/>
                    </a:cubicBezTo>
                    <a:cubicBezTo>
                      <a:pt x="51" y="134"/>
                      <a:pt x="56" y="124"/>
                      <a:pt x="65" y="123"/>
                    </a:cubicBezTo>
                    <a:cubicBezTo>
                      <a:pt x="65" y="123"/>
                      <a:pt x="61" y="118"/>
                      <a:pt x="60" y="109"/>
                    </a:cubicBezTo>
                    <a:cubicBezTo>
                      <a:pt x="59" y="100"/>
                      <a:pt x="65" y="82"/>
                      <a:pt x="68" y="75"/>
                    </a:cubicBezTo>
                    <a:cubicBezTo>
                      <a:pt x="72" y="68"/>
                      <a:pt x="84" y="35"/>
                      <a:pt x="89" y="26"/>
                    </a:cubicBezTo>
                    <a:cubicBezTo>
                      <a:pt x="93" y="17"/>
                      <a:pt x="102" y="5"/>
                      <a:pt x="113" y="3"/>
                    </a:cubicBezTo>
                    <a:cubicBezTo>
                      <a:pt x="123" y="0"/>
                      <a:pt x="137" y="0"/>
                      <a:pt x="145" y="5"/>
                    </a:cubicBezTo>
                    <a:cubicBezTo>
                      <a:pt x="154" y="10"/>
                      <a:pt x="171" y="19"/>
                      <a:pt x="176" y="31"/>
                    </a:cubicBezTo>
                    <a:cubicBezTo>
                      <a:pt x="181" y="44"/>
                      <a:pt x="179" y="49"/>
                      <a:pt x="184" y="55"/>
                    </a:cubicBezTo>
                    <a:cubicBezTo>
                      <a:pt x="188" y="61"/>
                      <a:pt x="186" y="76"/>
                      <a:pt x="184" y="82"/>
                    </a:cubicBezTo>
                    <a:cubicBezTo>
                      <a:pt x="181" y="87"/>
                      <a:pt x="181" y="93"/>
                      <a:pt x="181" y="97"/>
                    </a:cubicBezTo>
                    <a:cubicBezTo>
                      <a:pt x="181" y="101"/>
                      <a:pt x="179" y="106"/>
                      <a:pt x="177" y="106"/>
                    </a:cubicBezTo>
                    <a:cubicBezTo>
                      <a:pt x="175" y="106"/>
                      <a:pt x="175" y="106"/>
                      <a:pt x="175" y="106"/>
                    </a:cubicBezTo>
                    <a:cubicBezTo>
                      <a:pt x="177" y="112"/>
                      <a:pt x="177" y="112"/>
                      <a:pt x="177" y="112"/>
                    </a:cubicBezTo>
                    <a:cubicBezTo>
                      <a:pt x="177" y="112"/>
                      <a:pt x="198" y="116"/>
                      <a:pt x="209" y="122"/>
                    </a:cubicBezTo>
                    <a:cubicBezTo>
                      <a:pt x="220" y="128"/>
                      <a:pt x="225" y="139"/>
                      <a:pt x="225" y="149"/>
                    </a:cubicBezTo>
                    <a:cubicBezTo>
                      <a:pt x="225" y="158"/>
                      <a:pt x="228" y="191"/>
                      <a:pt x="229" y="205"/>
                    </a:cubicBezTo>
                    <a:cubicBezTo>
                      <a:pt x="230" y="219"/>
                      <a:pt x="235" y="285"/>
                      <a:pt x="235" y="296"/>
                    </a:cubicBezTo>
                    <a:cubicBezTo>
                      <a:pt x="235" y="307"/>
                      <a:pt x="239" y="369"/>
                      <a:pt x="239" y="374"/>
                    </a:cubicBezTo>
                    <a:cubicBezTo>
                      <a:pt x="239" y="379"/>
                      <a:pt x="242" y="390"/>
                      <a:pt x="244" y="392"/>
                    </a:cubicBezTo>
                    <a:cubicBezTo>
                      <a:pt x="245" y="393"/>
                      <a:pt x="239" y="393"/>
                      <a:pt x="239" y="393"/>
                    </a:cubicBezTo>
                    <a:cubicBezTo>
                      <a:pt x="239" y="393"/>
                      <a:pt x="242" y="398"/>
                      <a:pt x="242" y="400"/>
                    </a:cubicBezTo>
                    <a:cubicBezTo>
                      <a:pt x="243" y="402"/>
                      <a:pt x="244" y="412"/>
                      <a:pt x="244" y="418"/>
                    </a:cubicBezTo>
                    <a:cubicBezTo>
                      <a:pt x="243" y="424"/>
                      <a:pt x="239" y="427"/>
                      <a:pt x="239" y="427"/>
                    </a:cubicBezTo>
                    <a:cubicBezTo>
                      <a:pt x="239" y="427"/>
                      <a:pt x="237" y="431"/>
                      <a:pt x="234" y="432"/>
                    </a:cubicBezTo>
                    <a:cubicBezTo>
                      <a:pt x="232" y="433"/>
                      <a:pt x="229" y="430"/>
                      <a:pt x="227" y="434"/>
                    </a:cubicBezTo>
                    <a:cubicBezTo>
                      <a:pt x="226" y="439"/>
                      <a:pt x="225" y="448"/>
                      <a:pt x="222" y="451"/>
                    </a:cubicBezTo>
                    <a:cubicBezTo>
                      <a:pt x="218" y="453"/>
                      <a:pt x="215" y="453"/>
                      <a:pt x="215" y="453"/>
                    </a:cubicBezTo>
                    <a:cubicBezTo>
                      <a:pt x="215" y="453"/>
                      <a:pt x="219" y="471"/>
                      <a:pt x="219" y="478"/>
                    </a:cubicBezTo>
                    <a:cubicBezTo>
                      <a:pt x="220" y="485"/>
                      <a:pt x="220" y="500"/>
                      <a:pt x="219" y="505"/>
                    </a:cubicBezTo>
                    <a:cubicBezTo>
                      <a:pt x="218" y="510"/>
                      <a:pt x="223" y="518"/>
                      <a:pt x="224" y="520"/>
                    </a:cubicBezTo>
                    <a:cubicBezTo>
                      <a:pt x="225" y="523"/>
                      <a:pt x="229" y="540"/>
                      <a:pt x="230" y="545"/>
                    </a:cubicBezTo>
                    <a:cubicBezTo>
                      <a:pt x="231" y="550"/>
                      <a:pt x="241" y="585"/>
                      <a:pt x="242" y="598"/>
                    </a:cubicBezTo>
                    <a:cubicBezTo>
                      <a:pt x="244" y="611"/>
                      <a:pt x="250" y="645"/>
                      <a:pt x="255" y="706"/>
                    </a:cubicBezTo>
                    <a:cubicBezTo>
                      <a:pt x="255" y="706"/>
                      <a:pt x="252" y="720"/>
                      <a:pt x="254" y="724"/>
                    </a:cubicBezTo>
                    <a:cubicBezTo>
                      <a:pt x="256" y="729"/>
                      <a:pt x="260" y="742"/>
                      <a:pt x="261" y="746"/>
                    </a:cubicBezTo>
                    <a:cubicBezTo>
                      <a:pt x="263" y="750"/>
                      <a:pt x="275" y="766"/>
                      <a:pt x="269" y="770"/>
                    </a:cubicBezTo>
                    <a:cubicBezTo>
                      <a:pt x="263" y="774"/>
                      <a:pt x="242" y="773"/>
                      <a:pt x="240" y="773"/>
                    </a:cubicBezTo>
                    <a:cubicBezTo>
                      <a:pt x="235" y="773"/>
                      <a:pt x="231" y="769"/>
                      <a:pt x="230" y="765"/>
                    </a:cubicBezTo>
                    <a:cubicBezTo>
                      <a:pt x="229" y="760"/>
                      <a:pt x="232" y="754"/>
                      <a:pt x="231" y="746"/>
                    </a:cubicBezTo>
                    <a:cubicBezTo>
                      <a:pt x="230" y="739"/>
                      <a:pt x="227" y="728"/>
                      <a:pt x="224" y="728"/>
                    </a:cubicBezTo>
                    <a:cubicBezTo>
                      <a:pt x="220" y="729"/>
                      <a:pt x="208" y="727"/>
                      <a:pt x="208" y="727"/>
                    </a:cubicBezTo>
                    <a:cubicBezTo>
                      <a:pt x="208" y="727"/>
                      <a:pt x="203" y="691"/>
                      <a:pt x="197" y="673"/>
                    </a:cubicBezTo>
                    <a:cubicBezTo>
                      <a:pt x="192" y="654"/>
                      <a:pt x="182" y="590"/>
                      <a:pt x="175" y="563"/>
                    </a:cubicBezTo>
                    <a:cubicBezTo>
                      <a:pt x="169" y="535"/>
                      <a:pt x="159" y="488"/>
                      <a:pt x="154" y="474"/>
                    </a:cubicBezTo>
                    <a:cubicBezTo>
                      <a:pt x="149" y="459"/>
                      <a:pt x="145" y="452"/>
                      <a:pt x="138" y="432"/>
                    </a:cubicBezTo>
                    <a:cubicBezTo>
                      <a:pt x="131" y="412"/>
                      <a:pt x="125" y="393"/>
                      <a:pt x="125" y="393"/>
                    </a:cubicBezTo>
                    <a:cubicBezTo>
                      <a:pt x="125" y="393"/>
                      <a:pt x="124" y="414"/>
                      <a:pt x="121" y="422"/>
                    </a:cubicBezTo>
                    <a:cubicBezTo>
                      <a:pt x="117" y="431"/>
                      <a:pt x="114" y="473"/>
                      <a:pt x="113" y="486"/>
                    </a:cubicBezTo>
                    <a:cubicBezTo>
                      <a:pt x="111" y="499"/>
                      <a:pt x="104" y="570"/>
                      <a:pt x="106" y="576"/>
                    </a:cubicBezTo>
                    <a:close/>
                    <a:moveTo>
                      <a:pt x="60" y="193"/>
                    </a:moveTo>
                    <a:cubicBezTo>
                      <a:pt x="60" y="193"/>
                      <a:pt x="39" y="227"/>
                      <a:pt x="40" y="231"/>
                    </a:cubicBezTo>
                    <a:cubicBezTo>
                      <a:pt x="41" y="236"/>
                      <a:pt x="46" y="244"/>
                      <a:pt x="46" y="250"/>
                    </a:cubicBezTo>
                    <a:cubicBezTo>
                      <a:pt x="45" y="255"/>
                      <a:pt x="45" y="258"/>
                      <a:pt x="47" y="262"/>
                    </a:cubicBezTo>
                    <a:cubicBezTo>
                      <a:pt x="50" y="266"/>
                      <a:pt x="55" y="281"/>
                      <a:pt x="55" y="281"/>
                    </a:cubicBezTo>
                    <a:cubicBezTo>
                      <a:pt x="55" y="281"/>
                      <a:pt x="62" y="278"/>
                      <a:pt x="64" y="275"/>
                    </a:cubicBezTo>
                    <a:cubicBezTo>
                      <a:pt x="65" y="272"/>
                      <a:pt x="68" y="269"/>
                      <a:pt x="70" y="269"/>
                    </a:cubicBezTo>
                    <a:cubicBezTo>
                      <a:pt x="72" y="269"/>
                      <a:pt x="76" y="254"/>
                      <a:pt x="76" y="254"/>
                    </a:cubicBezTo>
                    <a:cubicBezTo>
                      <a:pt x="76" y="254"/>
                      <a:pt x="72" y="237"/>
                      <a:pt x="73" y="230"/>
                    </a:cubicBezTo>
                    <a:cubicBezTo>
                      <a:pt x="74" y="223"/>
                      <a:pt x="71" y="218"/>
                      <a:pt x="69" y="212"/>
                    </a:cubicBezTo>
                    <a:cubicBezTo>
                      <a:pt x="67" y="205"/>
                      <a:pt x="60" y="193"/>
                      <a:pt x="60" y="193"/>
                    </a:cubicBezTo>
                    <a:close/>
                    <a:moveTo>
                      <a:pt x="204" y="373"/>
                    </a:moveTo>
                    <a:cubicBezTo>
                      <a:pt x="204" y="373"/>
                      <a:pt x="206" y="383"/>
                      <a:pt x="207" y="385"/>
                    </a:cubicBezTo>
                    <a:cubicBezTo>
                      <a:pt x="208" y="388"/>
                      <a:pt x="209" y="384"/>
                      <a:pt x="209" y="379"/>
                    </a:cubicBezTo>
                    <a:cubicBezTo>
                      <a:pt x="209" y="374"/>
                      <a:pt x="204" y="364"/>
                      <a:pt x="204" y="360"/>
                    </a:cubicBezTo>
                    <a:cubicBezTo>
                      <a:pt x="204" y="356"/>
                      <a:pt x="204" y="373"/>
                      <a:pt x="204" y="373"/>
                    </a:cubicBezTo>
                    <a:close/>
                    <a:moveTo>
                      <a:pt x="200" y="334"/>
                    </a:moveTo>
                    <a:cubicBezTo>
                      <a:pt x="200" y="334"/>
                      <a:pt x="202" y="345"/>
                      <a:pt x="202" y="348"/>
                    </a:cubicBezTo>
                    <a:cubicBezTo>
                      <a:pt x="202" y="352"/>
                      <a:pt x="205" y="341"/>
                      <a:pt x="203" y="336"/>
                    </a:cubicBezTo>
                    <a:cubicBezTo>
                      <a:pt x="202" y="331"/>
                      <a:pt x="199" y="325"/>
                      <a:pt x="199" y="321"/>
                    </a:cubicBezTo>
                    <a:cubicBezTo>
                      <a:pt x="199" y="318"/>
                      <a:pt x="200" y="334"/>
                      <a:pt x="200" y="334"/>
                    </a:cubicBezTo>
                    <a:close/>
                    <a:moveTo>
                      <a:pt x="214" y="433"/>
                    </a:moveTo>
                    <a:cubicBezTo>
                      <a:pt x="214" y="450"/>
                      <a:pt x="214" y="450"/>
                      <a:pt x="214" y="450"/>
                    </a:cubicBezTo>
                    <a:cubicBezTo>
                      <a:pt x="214" y="450"/>
                      <a:pt x="217" y="450"/>
                      <a:pt x="217" y="445"/>
                    </a:cubicBezTo>
                    <a:cubicBezTo>
                      <a:pt x="217" y="441"/>
                      <a:pt x="217" y="437"/>
                      <a:pt x="218" y="434"/>
                    </a:cubicBezTo>
                    <a:cubicBezTo>
                      <a:pt x="219" y="431"/>
                      <a:pt x="218" y="430"/>
                      <a:pt x="216" y="431"/>
                    </a:cubicBezTo>
                    <a:cubicBezTo>
                      <a:pt x="215" y="432"/>
                      <a:pt x="214" y="433"/>
                      <a:pt x="214" y="433"/>
                    </a:cubicBezTo>
                    <a:close/>
                  </a:path>
                </a:pathLst>
              </a:custGeom>
              <a:solidFill>
                <a:srgbClr val="000000"/>
              </a:solidFill>
              <a:ln w="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scene3d>
                <a:camera prst="orthographicFront"/>
                <a:lightRig rig="threePt" dir="t"/>
              </a:scene3d>
              <a:sp3d extrusionH="76200">
                <a:extrusionClr>
                  <a:schemeClr val="bg2">
                    <a:lumMod val="25000"/>
                  </a:schemeClr>
                </a:extrusionClr>
              </a:sp3d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Calibri" pitchFamily="34" charset="0"/>
                </a:endParaRPr>
              </a:p>
            </p:txBody>
          </p:sp>
          <p:sp>
            <p:nvSpPr>
              <p:cNvPr id="43" name="Freeform 51"/>
              <p:cNvSpPr>
                <a:spLocks/>
              </p:cNvSpPr>
              <p:nvPr/>
            </p:nvSpPr>
            <p:spPr bwMode="auto">
              <a:xfrm>
                <a:off x="798513" y="885826"/>
                <a:ext cx="85725" cy="71438"/>
              </a:xfrm>
              <a:custGeom>
                <a:avLst/>
                <a:gdLst/>
                <a:ahLst/>
                <a:cxnLst>
                  <a:cxn ang="0">
                    <a:pos x="18" y="0"/>
                  </a:cxn>
                  <a:cxn ang="0">
                    <a:pos x="23" y="1"/>
                  </a:cxn>
                  <a:cxn ang="0">
                    <a:pos x="0" y="16"/>
                  </a:cxn>
                  <a:cxn ang="0">
                    <a:pos x="0" y="16"/>
                  </a:cxn>
                  <a:cxn ang="0">
                    <a:pos x="18" y="0"/>
                  </a:cxn>
                </a:cxnLst>
                <a:rect l="0" t="0" r="r" b="b"/>
                <a:pathLst>
                  <a:path w="23" h="19">
                    <a:moveTo>
                      <a:pt x="18" y="0"/>
                    </a:moveTo>
                    <a:cubicBezTo>
                      <a:pt x="23" y="1"/>
                      <a:pt x="23" y="1"/>
                      <a:pt x="23" y="1"/>
                    </a:cubicBezTo>
                    <a:cubicBezTo>
                      <a:pt x="20" y="11"/>
                      <a:pt x="9" y="19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9" y="17"/>
                      <a:pt x="17" y="8"/>
                      <a:pt x="18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  <a:scene3d>
                <a:camera prst="orthographicFront"/>
                <a:lightRig rig="threePt" dir="t"/>
              </a:scene3d>
              <a:sp3d extrusionH="76200">
                <a:extrusionClr>
                  <a:schemeClr val="bg2">
                    <a:lumMod val="25000"/>
                  </a:schemeClr>
                </a:extrusionClr>
              </a:sp3d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Calibri" pitchFamily="34" charset="0"/>
                </a:endParaRPr>
              </a:p>
            </p:txBody>
          </p:sp>
          <p:sp>
            <p:nvSpPr>
              <p:cNvPr id="44" name="Freeform 52"/>
              <p:cNvSpPr>
                <a:spLocks/>
              </p:cNvSpPr>
              <p:nvPr/>
            </p:nvSpPr>
            <p:spPr bwMode="auto">
              <a:xfrm>
                <a:off x="771525" y="957263"/>
                <a:ext cx="90488" cy="63500"/>
              </a:xfrm>
              <a:custGeom>
                <a:avLst/>
                <a:gdLst/>
                <a:ahLst/>
                <a:cxnLst>
                  <a:cxn ang="0">
                    <a:pos x="20" y="0"/>
                  </a:cxn>
                  <a:cxn ang="0">
                    <a:pos x="24" y="1"/>
                  </a:cxn>
                  <a:cxn ang="0">
                    <a:pos x="0" y="13"/>
                  </a:cxn>
                  <a:cxn ang="0">
                    <a:pos x="0" y="13"/>
                  </a:cxn>
                  <a:cxn ang="0">
                    <a:pos x="20" y="0"/>
                  </a:cxn>
                </a:cxnLst>
                <a:rect l="0" t="0" r="r" b="b"/>
                <a:pathLst>
                  <a:path w="24" h="17">
                    <a:moveTo>
                      <a:pt x="20" y="0"/>
                    </a:moveTo>
                    <a:cubicBezTo>
                      <a:pt x="24" y="1"/>
                      <a:pt x="24" y="1"/>
                      <a:pt x="24" y="1"/>
                    </a:cubicBezTo>
                    <a:cubicBezTo>
                      <a:pt x="20" y="11"/>
                      <a:pt x="8" y="17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9" y="16"/>
                      <a:pt x="18" y="8"/>
                      <a:pt x="2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  <a:scene3d>
                <a:camera prst="orthographicFront"/>
                <a:lightRig rig="threePt" dir="t"/>
              </a:scene3d>
              <a:sp3d extrusionH="76200">
                <a:extrusionClr>
                  <a:schemeClr val="bg2">
                    <a:lumMod val="25000"/>
                  </a:schemeClr>
                </a:extrusionClr>
              </a:sp3d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Calibri" pitchFamily="34" charset="0"/>
                </a:endParaRPr>
              </a:p>
            </p:txBody>
          </p:sp>
          <p:sp>
            <p:nvSpPr>
              <p:cNvPr id="45" name="Freeform 53"/>
              <p:cNvSpPr>
                <a:spLocks/>
              </p:cNvSpPr>
              <p:nvPr/>
            </p:nvSpPr>
            <p:spPr bwMode="auto">
              <a:xfrm>
                <a:off x="1222375" y="915988"/>
                <a:ext cx="57150" cy="112713"/>
              </a:xfrm>
              <a:custGeom>
                <a:avLst/>
                <a:gdLst/>
                <a:ahLst/>
                <a:cxnLst>
                  <a:cxn ang="0">
                    <a:pos x="1" y="5"/>
                  </a:cxn>
                  <a:cxn ang="0">
                    <a:pos x="0" y="0"/>
                  </a:cxn>
                  <a:cxn ang="0">
                    <a:pos x="14" y="30"/>
                  </a:cxn>
                  <a:cxn ang="0">
                    <a:pos x="14" y="30"/>
                  </a:cxn>
                  <a:cxn ang="0">
                    <a:pos x="1" y="5"/>
                  </a:cxn>
                </a:cxnLst>
                <a:rect l="0" t="0" r="r" b="b"/>
                <a:pathLst>
                  <a:path w="15" h="30">
                    <a:moveTo>
                      <a:pt x="1" y="5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5" y="5"/>
                      <a:pt x="14" y="20"/>
                      <a:pt x="14" y="30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14" y="20"/>
                      <a:pt x="9" y="6"/>
                      <a:pt x="1" y="5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  <a:scene3d>
                <a:camera prst="orthographicFront"/>
                <a:lightRig rig="threePt" dir="t"/>
              </a:scene3d>
              <a:sp3d extrusionH="76200">
                <a:extrusionClr>
                  <a:schemeClr val="bg2">
                    <a:lumMod val="25000"/>
                  </a:schemeClr>
                </a:extrusionClr>
              </a:sp3d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Calibri" pitchFamily="34" charset="0"/>
                </a:endParaRPr>
              </a:p>
            </p:txBody>
          </p:sp>
          <p:sp>
            <p:nvSpPr>
              <p:cNvPr id="46" name="Freeform 54"/>
              <p:cNvSpPr>
                <a:spLocks/>
              </p:cNvSpPr>
              <p:nvPr/>
            </p:nvSpPr>
            <p:spPr bwMode="auto">
              <a:xfrm>
                <a:off x="1185863" y="814388"/>
                <a:ext cx="107950" cy="10160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5" y="1"/>
                  </a:cxn>
                  <a:cxn ang="0">
                    <a:pos x="29" y="27"/>
                  </a:cxn>
                  <a:cxn ang="0">
                    <a:pos x="29" y="27"/>
                  </a:cxn>
                  <a:cxn ang="0">
                    <a:pos x="0" y="0"/>
                  </a:cxn>
                </a:cxnLst>
                <a:rect l="0" t="0" r="r" b="b"/>
                <a:pathLst>
                  <a:path w="29" h="27">
                    <a:moveTo>
                      <a:pt x="0" y="0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2" y="13"/>
                      <a:pt x="17" y="24"/>
                      <a:pt x="29" y="27"/>
                    </a:cubicBezTo>
                    <a:cubicBezTo>
                      <a:pt x="29" y="27"/>
                      <a:pt x="29" y="27"/>
                      <a:pt x="29" y="27"/>
                    </a:cubicBezTo>
                    <a:cubicBezTo>
                      <a:pt x="17" y="25"/>
                      <a:pt x="0" y="17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  <a:scene3d>
                <a:camera prst="orthographicFront"/>
                <a:lightRig rig="threePt" dir="t"/>
              </a:scene3d>
              <a:sp3d extrusionH="76200">
                <a:extrusionClr>
                  <a:schemeClr val="bg2">
                    <a:lumMod val="25000"/>
                  </a:schemeClr>
                </a:extrusionClr>
              </a:sp3d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Calibri" pitchFamily="34" charset="0"/>
                </a:endParaRPr>
              </a:p>
            </p:txBody>
          </p:sp>
          <p:sp>
            <p:nvSpPr>
              <p:cNvPr id="47" name="Freeform 55"/>
              <p:cNvSpPr>
                <a:spLocks/>
              </p:cNvSpPr>
              <p:nvPr/>
            </p:nvSpPr>
            <p:spPr bwMode="auto">
              <a:xfrm>
                <a:off x="806450" y="1047751"/>
                <a:ext cx="446088" cy="514350"/>
              </a:xfrm>
              <a:custGeom>
                <a:avLst/>
                <a:gdLst/>
                <a:ahLst/>
                <a:cxnLst>
                  <a:cxn ang="0">
                    <a:pos x="46" y="137"/>
                  </a:cxn>
                  <a:cxn ang="0">
                    <a:pos x="62" y="87"/>
                  </a:cxn>
                  <a:cxn ang="0">
                    <a:pos x="83" y="48"/>
                  </a:cxn>
                  <a:cxn ang="0">
                    <a:pos x="90" y="39"/>
                  </a:cxn>
                  <a:cxn ang="0">
                    <a:pos x="119" y="37"/>
                  </a:cxn>
                  <a:cxn ang="0">
                    <a:pos x="94" y="0"/>
                  </a:cxn>
                  <a:cxn ang="0">
                    <a:pos x="88" y="10"/>
                  </a:cxn>
                  <a:cxn ang="0">
                    <a:pos x="82" y="33"/>
                  </a:cxn>
                  <a:cxn ang="0">
                    <a:pos x="68" y="60"/>
                  </a:cxn>
                  <a:cxn ang="0">
                    <a:pos x="47" y="99"/>
                  </a:cxn>
                  <a:cxn ang="0">
                    <a:pos x="42" y="85"/>
                  </a:cxn>
                  <a:cxn ang="0">
                    <a:pos x="39" y="58"/>
                  </a:cxn>
                  <a:cxn ang="0">
                    <a:pos x="39" y="35"/>
                  </a:cxn>
                  <a:cxn ang="0">
                    <a:pos x="44" y="18"/>
                  </a:cxn>
                  <a:cxn ang="0">
                    <a:pos x="42" y="1"/>
                  </a:cxn>
                  <a:cxn ang="0">
                    <a:pos x="23" y="17"/>
                  </a:cxn>
                  <a:cxn ang="0">
                    <a:pos x="4" y="41"/>
                  </a:cxn>
                  <a:cxn ang="0">
                    <a:pos x="22" y="41"/>
                  </a:cxn>
                  <a:cxn ang="0">
                    <a:pos x="31" y="52"/>
                  </a:cxn>
                  <a:cxn ang="0">
                    <a:pos x="26" y="82"/>
                  </a:cxn>
                  <a:cxn ang="0">
                    <a:pos x="23" y="100"/>
                  </a:cxn>
                  <a:cxn ang="0">
                    <a:pos x="46" y="137"/>
                  </a:cxn>
                </a:cxnLst>
                <a:rect l="0" t="0" r="r" b="b"/>
                <a:pathLst>
                  <a:path w="119" h="137">
                    <a:moveTo>
                      <a:pt x="46" y="137"/>
                    </a:moveTo>
                    <a:cubicBezTo>
                      <a:pt x="46" y="137"/>
                      <a:pt x="57" y="96"/>
                      <a:pt x="62" y="87"/>
                    </a:cubicBezTo>
                    <a:cubicBezTo>
                      <a:pt x="67" y="78"/>
                      <a:pt x="81" y="54"/>
                      <a:pt x="83" y="48"/>
                    </a:cubicBezTo>
                    <a:cubicBezTo>
                      <a:pt x="85" y="41"/>
                      <a:pt x="85" y="39"/>
                      <a:pt x="90" y="39"/>
                    </a:cubicBezTo>
                    <a:cubicBezTo>
                      <a:pt x="96" y="39"/>
                      <a:pt x="119" y="37"/>
                      <a:pt x="119" y="37"/>
                    </a:cubicBezTo>
                    <a:cubicBezTo>
                      <a:pt x="94" y="0"/>
                      <a:pt x="94" y="0"/>
                      <a:pt x="94" y="0"/>
                    </a:cubicBezTo>
                    <a:cubicBezTo>
                      <a:pt x="94" y="0"/>
                      <a:pt x="92" y="9"/>
                      <a:pt x="88" y="10"/>
                    </a:cubicBezTo>
                    <a:cubicBezTo>
                      <a:pt x="86" y="21"/>
                      <a:pt x="84" y="28"/>
                      <a:pt x="82" y="33"/>
                    </a:cubicBezTo>
                    <a:cubicBezTo>
                      <a:pt x="82" y="33"/>
                      <a:pt x="77" y="48"/>
                      <a:pt x="68" y="60"/>
                    </a:cubicBezTo>
                    <a:cubicBezTo>
                      <a:pt x="60" y="72"/>
                      <a:pt x="47" y="95"/>
                      <a:pt x="47" y="99"/>
                    </a:cubicBezTo>
                    <a:cubicBezTo>
                      <a:pt x="47" y="104"/>
                      <a:pt x="43" y="97"/>
                      <a:pt x="42" y="85"/>
                    </a:cubicBezTo>
                    <a:cubicBezTo>
                      <a:pt x="42" y="85"/>
                      <a:pt x="39" y="67"/>
                      <a:pt x="39" y="58"/>
                    </a:cubicBezTo>
                    <a:cubicBezTo>
                      <a:pt x="39" y="49"/>
                      <a:pt x="37" y="44"/>
                      <a:pt x="39" y="35"/>
                    </a:cubicBezTo>
                    <a:cubicBezTo>
                      <a:pt x="41" y="26"/>
                      <a:pt x="44" y="18"/>
                      <a:pt x="44" y="18"/>
                    </a:cubicBezTo>
                    <a:cubicBezTo>
                      <a:pt x="42" y="1"/>
                      <a:pt x="42" y="1"/>
                      <a:pt x="42" y="1"/>
                    </a:cubicBezTo>
                    <a:cubicBezTo>
                      <a:pt x="42" y="1"/>
                      <a:pt x="27" y="7"/>
                      <a:pt x="23" y="17"/>
                    </a:cubicBezTo>
                    <a:cubicBezTo>
                      <a:pt x="18" y="26"/>
                      <a:pt x="8" y="37"/>
                      <a:pt x="4" y="41"/>
                    </a:cubicBezTo>
                    <a:cubicBezTo>
                      <a:pt x="0" y="44"/>
                      <a:pt x="19" y="41"/>
                      <a:pt x="22" y="41"/>
                    </a:cubicBezTo>
                    <a:cubicBezTo>
                      <a:pt x="25" y="41"/>
                      <a:pt x="33" y="45"/>
                      <a:pt x="31" y="52"/>
                    </a:cubicBezTo>
                    <a:cubicBezTo>
                      <a:pt x="29" y="59"/>
                      <a:pt x="30" y="75"/>
                      <a:pt x="26" y="82"/>
                    </a:cubicBezTo>
                    <a:cubicBezTo>
                      <a:pt x="22" y="88"/>
                      <a:pt x="19" y="93"/>
                      <a:pt x="23" y="100"/>
                    </a:cubicBezTo>
                    <a:cubicBezTo>
                      <a:pt x="27" y="107"/>
                      <a:pt x="46" y="137"/>
                      <a:pt x="46" y="137"/>
                    </a:cubicBezTo>
                    <a:close/>
                  </a:path>
                </a:pathLst>
              </a:custGeom>
              <a:solidFill>
                <a:srgbClr val="FFFFFF"/>
              </a:solidFill>
              <a:ln w="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scene3d>
                <a:camera prst="orthographicFront"/>
                <a:lightRig rig="threePt" dir="t"/>
              </a:scene3d>
              <a:sp3d extrusionH="76200">
                <a:extrusionClr>
                  <a:schemeClr val="bg2">
                    <a:lumMod val="25000"/>
                  </a:schemeClr>
                </a:extrusionClr>
              </a:sp3d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Calibri" pitchFamily="34" charset="0"/>
                </a:endParaRPr>
              </a:p>
            </p:txBody>
          </p:sp>
          <p:sp>
            <p:nvSpPr>
              <p:cNvPr id="48" name="Freeform 56"/>
              <p:cNvSpPr>
                <a:spLocks/>
              </p:cNvSpPr>
              <p:nvPr/>
            </p:nvSpPr>
            <p:spPr bwMode="auto">
              <a:xfrm>
                <a:off x="765175" y="1023938"/>
                <a:ext cx="63500" cy="112713"/>
              </a:xfrm>
              <a:custGeom>
                <a:avLst/>
                <a:gdLst/>
                <a:ahLst/>
                <a:cxnLst>
                  <a:cxn ang="0">
                    <a:pos x="17" y="0"/>
                  </a:cxn>
                  <a:cxn ang="0">
                    <a:pos x="17" y="4"/>
                  </a:cxn>
                  <a:cxn ang="0">
                    <a:pos x="0" y="30"/>
                  </a:cxn>
                  <a:cxn ang="0">
                    <a:pos x="0" y="30"/>
                  </a:cxn>
                  <a:cxn ang="0">
                    <a:pos x="17" y="0"/>
                  </a:cxn>
                </a:cxnLst>
                <a:rect l="0" t="0" r="r" b="b"/>
                <a:pathLst>
                  <a:path w="17" h="30">
                    <a:moveTo>
                      <a:pt x="17" y="0"/>
                    </a:moveTo>
                    <a:cubicBezTo>
                      <a:pt x="17" y="4"/>
                      <a:pt x="17" y="4"/>
                      <a:pt x="17" y="4"/>
                    </a:cubicBezTo>
                    <a:cubicBezTo>
                      <a:pt x="7" y="4"/>
                      <a:pt x="1" y="19"/>
                      <a:pt x="0" y="30"/>
                    </a:cubicBezTo>
                    <a:cubicBezTo>
                      <a:pt x="0" y="30"/>
                      <a:pt x="0" y="30"/>
                      <a:pt x="0" y="30"/>
                    </a:cubicBezTo>
                    <a:cubicBezTo>
                      <a:pt x="0" y="19"/>
                      <a:pt x="2" y="3"/>
                      <a:pt x="17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  <a:scene3d>
                <a:camera prst="orthographicFront"/>
                <a:lightRig rig="threePt" dir="t"/>
              </a:scene3d>
              <a:sp3d extrusionH="76200">
                <a:extrusionClr>
                  <a:schemeClr val="bg2">
                    <a:lumMod val="25000"/>
                  </a:schemeClr>
                </a:extrusionClr>
              </a:sp3d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Calibri" pitchFamily="34" charset="0"/>
                </a:endParaRPr>
              </a:p>
            </p:txBody>
          </p:sp>
          <p:sp>
            <p:nvSpPr>
              <p:cNvPr id="49" name="Freeform 57"/>
              <p:cNvSpPr>
                <a:spLocks/>
              </p:cNvSpPr>
              <p:nvPr/>
            </p:nvSpPr>
            <p:spPr bwMode="auto">
              <a:xfrm>
                <a:off x="1230313" y="1524001"/>
                <a:ext cx="44450" cy="244475"/>
              </a:xfrm>
              <a:custGeom>
                <a:avLst/>
                <a:gdLst/>
                <a:ahLst/>
                <a:cxnLst>
                  <a:cxn ang="0">
                    <a:pos x="3" y="0"/>
                  </a:cxn>
                  <a:cxn ang="0">
                    <a:pos x="1" y="31"/>
                  </a:cxn>
                  <a:cxn ang="0">
                    <a:pos x="10" y="60"/>
                  </a:cxn>
                  <a:cxn ang="0">
                    <a:pos x="12" y="35"/>
                  </a:cxn>
                  <a:cxn ang="0">
                    <a:pos x="3" y="0"/>
                  </a:cxn>
                </a:cxnLst>
                <a:rect l="0" t="0" r="r" b="b"/>
                <a:pathLst>
                  <a:path w="12" h="65">
                    <a:moveTo>
                      <a:pt x="3" y="0"/>
                    </a:moveTo>
                    <a:cubicBezTo>
                      <a:pt x="3" y="0"/>
                      <a:pt x="0" y="22"/>
                      <a:pt x="1" y="31"/>
                    </a:cubicBezTo>
                    <a:cubicBezTo>
                      <a:pt x="2" y="40"/>
                      <a:pt x="8" y="55"/>
                      <a:pt x="10" y="60"/>
                    </a:cubicBezTo>
                    <a:cubicBezTo>
                      <a:pt x="11" y="65"/>
                      <a:pt x="12" y="45"/>
                      <a:pt x="12" y="35"/>
                    </a:cubicBezTo>
                    <a:cubicBezTo>
                      <a:pt x="12" y="25"/>
                      <a:pt x="5" y="4"/>
                      <a:pt x="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scene3d>
                <a:camera prst="orthographicFront"/>
                <a:lightRig rig="threePt" dir="t"/>
              </a:scene3d>
              <a:sp3d extrusionH="76200">
                <a:extrusionClr>
                  <a:schemeClr val="bg2">
                    <a:lumMod val="25000"/>
                  </a:schemeClr>
                </a:extrusionClr>
              </a:sp3d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Calibri" pitchFamily="34" charset="0"/>
                </a:endParaRPr>
              </a:p>
            </p:txBody>
          </p:sp>
        </p:grpSp>
        <p:sp>
          <p:nvSpPr>
            <p:cNvPr id="41" name="Freeform 11"/>
            <p:cNvSpPr>
              <a:spLocks noEditPoints="1"/>
            </p:cNvSpPr>
            <p:nvPr/>
          </p:nvSpPr>
          <p:spPr bwMode="auto">
            <a:xfrm>
              <a:off x="8001000" y="685800"/>
              <a:ext cx="609600" cy="1760538"/>
            </a:xfrm>
            <a:custGeom>
              <a:avLst/>
              <a:gdLst/>
              <a:ahLst/>
              <a:cxnLst>
                <a:cxn ang="0">
                  <a:pos x="292" y="343"/>
                </a:cxn>
                <a:cxn ang="0">
                  <a:pos x="279" y="283"/>
                </a:cxn>
                <a:cxn ang="0">
                  <a:pos x="259" y="210"/>
                </a:cxn>
                <a:cxn ang="0">
                  <a:pos x="253" y="162"/>
                </a:cxn>
                <a:cxn ang="0">
                  <a:pos x="186" y="124"/>
                </a:cxn>
                <a:cxn ang="0">
                  <a:pos x="182" y="88"/>
                </a:cxn>
                <a:cxn ang="0">
                  <a:pos x="180" y="17"/>
                </a:cxn>
                <a:cxn ang="0">
                  <a:pos x="100" y="62"/>
                </a:cxn>
                <a:cxn ang="0">
                  <a:pos x="118" y="119"/>
                </a:cxn>
                <a:cxn ang="0">
                  <a:pos x="93" y="139"/>
                </a:cxn>
                <a:cxn ang="0">
                  <a:pos x="38" y="155"/>
                </a:cxn>
                <a:cxn ang="0">
                  <a:pos x="24" y="226"/>
                </a:cxn>
                <a:cxn ang="0">
                  <a:pos x="16" y="286"/>
                </a:cxn>
                <a:cxn ang="0">
                  <a:pos x="22" y="343"/>
                </a:cxn>
                <a:cxn ang="0">
                  <a:pos x="18" y="383"/>
                </a:cxn>
                <a:cxn ang="0">
                  <a:pos x="25" y="418"/>
                </a:cxn>
                <a:cxn ang="0">
                  <a:pos x="31" y="430"/>
                </a:cxn>
                <a:cxn ang="0">
                  <a:pos x="40" y="454"/>
                </a:cxn>
                <a:cxn ang="0">
                  <a:pos x="45" y="507"/>
                </a:cxn>
                <a:cxn ang="0">
                  <a:pos x="45" y="564"/>
                </a:cxn>
                <a:cxn ang="0">
                  <a:pos x="33" y="626"/>
                </a:cxn>
                <a:cxn ang="0">
                  <a:pos x="27" y="695"/>
                </a:cxn>
                <a:cxn ang="0">
                  <a:pos x="13" y="771"/>
                </a:cxn>
                <a:cxn ang="0">
                  <a:pos x="5" y="795"/>
                </a:cxn>
                <a:cxn ang="0">
                  <a:pos x="5" y="813"/>
                </a:cxn>
                <a:cxn ang="0">
                  <a:pos x="56" y="806"/>
                </a:cxn>
                <a:cxn ang="0">
                  <a:pos x="66" y="779"/>
                </a:cxn>
                <a:cxn ang="0">
                  <a:pos x="95" y="686"/>
                </a:cxn>
                <a:cxn ang="0">
                  <a:pos x="102" y="618"/>
                </a:cxn>
                <a:cxn ang="0">
                  <a:pos x="118" y="551"/>
                </a:cxn>
                <a:cxn ang="0">
                  <a:pos x="144" y="469"/>
                </a:cxn>
                <a:cxn ang="0">
                  <a:pos x="162" y="514"/>
                </a:cxn>
                <a:cxn ang="0">
                  <a:pos x="182" y="569"/>
                </a:cxn>
                <a:cxn ang="0">
                  <a:pos x="197" y="633"/>
                </a:cxn>
                <a:cxn ang="0">
                  <a:pos x="204" y="715"/>
                </a:cxn>
                <a:cxn ang="0">
                  <a:pos x="226" y="791"/>
                </a:cxn>
                <a:cxn ang="0">
                  <a:pos x="239" y="819"/>
                </a:cxn>
                <a:cxn ang="0">
                  <a:pos x="281" y="797"/>
                </a:cxn>
                <a:cxn ang="0">
                  <a:pos x="273" y="773"/>
                </a:cxn>
                <a:cxn ang="0">
                  <a:pos x="273" y="691"/>
                </a:cxn>
                <a:cxn ang="0">
                  <a:pos x="259" y="622"/>
                </a:cxn>
                <a:cxn ang="0">
                  <a:pos x="246" y="567"/>
                </a:cxn>
                <a:cxn ang="0">
                  <a:pos x="244" y="512"/>
                </a:cxn>
                <a:cxn ang="0">
                  <a:pos x="248" y="471"/>
                </a:cxn>
                <a:cxn ang="0">
                  <a:pos x="279" y="485"/>
                </a:cxn>
                <a:cxn ang="0">
                  <a:pos x="297" y="452"/>
                </a:cxn>
                <a:cxn ang="0">
                  <a:pos x="299" y="427"/>
                </a:cxn>
                <a:cxn ang="0">
                  <a:pos x="38" y="427"/>
                </a:cxn>
                <a:cxn ang="0">
                  <a:pos x="29" y="414"/>
                </a:cxn>
                <a:cxn ang="0">
                  <a:pos x="69" y="317"/>
                </a:cxn>
                <a:cxn ang="0">
                  <a:pos x="73" y="299"/>
                </a:cxn>
                <a:cxn ang="0">
                  <a:pos x="122" y="126"/>
                </a:cxn>
                <a:cxn ang="0">
                  <a:pos x="120" y="153"/>
                </a:cxn>
                <a:cxn ang="0">
                  <a:pos x="142" y="170"/>
                </a:cxn>
                <a:cxn ang="0">
                  <a:pos x="153" y="368"/>
                </a:cxn>
                <a:cxn ang="0">
                  <a:pos x="160" y="161"/>
                </a:cxn>
                <a:cxn ang="0">
                  <a:pos x="171" y="146"/>
                </a:cxn>
                <a:cxn ang="0">
                  <a:pos x="180" y="153"/>
                </a:cxn>
                <a:cxn ang="0">
                  <a:pos x="230" y="350"/>
                </a:cxn>
                <a:cxn ang="0">
                  <a:pos x="224" y="347"/>
                </a:cxn>
                <a:cxn ang="0">
                  <a:pos x="226" y="312"/>
                </a:cxn>
                <a:cxn ang="0">
                  <a:pos x="246" y="465"/>
                </a:cxn>
                <a:cxn ang="0">
                  <a:pos x="297" y="436"/>
                </a:cxn>
              </a:cxnLst>
              <a:rect l="0" t="0" r="r" b="b"/>
              <a:pathLst>
                <a:path w="302" h="821">
                  <a:moveTo>
                    <a:pt x="302" y="423"/>
                  </a:moveTo>
                  <a:lnTo>
                    <a:pt x="302" y="423"/>
                  </a:lnTo>
                  <a:lnTo>
                    <a:pt x="301" y="416"/>
                  </a:lnTo>
                  <a:lnTo>
                    <a:pt x="301" y="416"/>
                  </a:lnTo>
                  <a:lnTo>
                    <a:pt x="301" y="394"/>
                  </a:lnTo>
                  <a:lnTo>
                    <a:pt x="301" y="394"/>
                  </a:lnTo>
                  <a:lnTo>
                    <a:pt x="299" y="385"/>
                  </a:lnTo>
                  <a:lnTo>
                    <a:pt x="297" y="379"/>
                  </a:lnTo>
                  <a:lnTo>
                    <a:pt x="297" y="379"/>
                  </a:lnTo>
                  <a:lnTo>
                    <a:pt x="297" y="372"/>
                  </a:lnTo>
                  <a:lnTo>
                    <a:pt x="297" y="367"/>
                  </a:lnTo>
                  <a:lnTo>
                    <a:pt x="297" y="367"/>
                  </a:lnTo>
                  <a:lnTo>
                    <a:pt x="295" y="357"/>
                  </a:lnTo>
                  <a:lnTo>
                    <a:pt x="293" y="350"/>
                  </a:lnTo>
                  <a:lnTo>
                    <a:pt x="293" y="350"/>
                  </a:lnTo>
                  <a:lnTo>
                    <a:pt x="292" y="343"/>
                  </a:lnTo>
                  <a:lnTo>
                    <a:pt x="292" y="343"/>
                  </a:lnTo>
                  <a:lnTo>
                    <a:pt x="288" y="334"/>
                  </a:lnTo>
                  <a:lnTo>
                    <a:pt x="288" y="334"/>
                  </a:lnTo>
                  <a:lnTo>
                    <a:pt x="288" y="328"/>
                  </a:lnTo>
                  <a:lnTo>
                    <a:pt x="288" y="328"/>
                  </a:lnTo>
                  <a:lnTo>
                    <a:pt x="286" y="321"/>
                  </a:lnTo>
                  <a:lnTo>
                    <a:pt x="286" y="321"/>
                  </a:lnTo>
                  <a:lnTo>
                    <a:pt x="284" y="312"/>
                  </a:lnTo>
                  <a:lnTo>
                    <a:pt x="284" y="312"/>
                  </a:lnTo>
                  <a:lnTo>
                    <a:pt x="282" y="305"/>
                  </a:lnTo>
                  <a:lnTo>
                    <a:pt x="282" y="305"/>
                  </a:lnTo>
                  <a:lnTo>
                    <a:pt x="281" y="299"/>
                  </a:lnTo>
                  <a:lnTo>
                    <a:pt x="281" y="299"/>
                  </a:lnTo>
                  <a:lnTo>
                    <a:pt x="281" y="292"/>
                  </a:lnTo>
                  <a:lnTo>
                    <a:pt x="281" y="292"/>
                  </a:lnTo>
                  <a:lnTo>
                    <a:pt x="279" y="283"/>
                  </a:lnTo>
                  <a:lnTo>
                    <a:pt x="279" y="283"/>
                  </a:lnTo>
                  <a:lnTo>
                    <a:pt x="277" y="270"/>
                  </a:lnTo>
                  <a:lnTo>
                    <a:pt x="277" y="270"/>
                  </a:lnTo>
                  <a:lnTo>
                    <a:pt x="273" y="257"/>
                  </a:lnTo>
                  <a:lnTo>
                    <a:pt x="273" y="257"/>
                  </a:lnTo>
                  <a:lnTo>
                    <a:pt x="270" y="244"/>
                  </a:lnTo>
                  <a:lnTo>
                    <a:pt x="270" y="244"/>
                  </a:lnTo>
                  <a:lnTo>
                    <a:pt x="266" y="237"/>
                  </a:lnTo>
                  <a:lnTo>
                    <a:pt x="264" y="234"/>
                  </a:lnTo>
                  <a:lnTo>
                    <a:pt x="264" y="234"/>
                  </a:lnTo>
                  <a:lnTo>
                    <a:pt x="264" y="230"/>
                  </a:lnTo>
                  <a:lnTo>
                    <a:pt x="264" y="230"/>
                  </a:lnTo>
                  <a:lnTo>
                    <a:pt x="262" y="224"/>
                  </a:lnTo>
                  <a:lnTo>
                    <a:pt x="262" y="224"/>
                  </a:lnTo>
                  <a:lnTo>
                    <a:pt x="259" y="210"/>
                  </a:lnTo>
                  <a:lnTo>
                    <a:pt x="259" y="210"/>
                  </a:lnTo>
                  <a:lnTo>
                    <a:pt x="259" y="206"/>
                  </a:lnTo>
                  <a:lnTo>
                    <a:pt x="259" y="206"/>
                  </a:lnTo>
                  <a:lnTo>
                    <a:pt x="259" y="203"/>
                  </a:lnTo>
                  <a:lnTo>
                    <a:pt x="259" y="203"/>
                  </a:lnTo>
                  <a:lnTo>
                    <a:pt x="257" y="195"/>
                  </a:lnTo>
                  <a:lnTo>
                    <a:pt x="257" y="195"/>
                  </a:lnTo>
                  <a:lnTo>
                    <a:pt x="257" y="186"/>
                  </a:lnTo>
                  <a:lnTo>
                    <a:pt x="257" y="186"/>
                  </a:lnTo>
                  <a:lnTo>
                    <a:pt x="259" y="173"/>
                  </a:lnTo>
                  <a:lnTo>
                    <a:pt x="259" y="173"/>
                  </a:lnTo>
                  <a:lnTo>
                    <a:pt x="259" y="168"/>
                  </a:lnTo>
                  <a:lnTo>
                    <a:pt x="257" y="164"/>
                  </a:lnTo>
                  <a:lnTo>
                    <a:pt x="257" y="164"/>
                  </a:lnTo>
                  <a:lnTo>
                    <a:pt x="253" y="161"/>
                  </a:lnTo>
                  <a:lnTo>
                    <a:pt x="253" y="161"/>
                  </a:lnTo>
                  <a:lnTo>
                    <a:pt x="253" y="162"/>
                  </a:lnTo>
                  <a:lnTo>
                    <a:pt x="253" y="162"/>
                  </a:lnTo>
                  <a:lnTo>
                    <a:pt x="248" y="159"/>
                  </a:lnTo>
                  <a:lnTo>
                    <a:pt x="248" y="159"/>
                  </a:lnTo>
                  <a:lnTo>
                    <a:pt x="230" y="151"/>
                  </a:lnTo>
                  <a:lnTo>
                    <a:pt x="230" y="151"/>
                  </a:lnTo>
                  <a:lnTo>
                    <a:pt x="213" y="142"/>
                  </a:lnTo>
                  <a:lnTo>
                    <a:pt x="213" y="142"/>
                  </a:lnTo>
                  <a:lnTo>
                    <a:pt x="202" y="137"/>
                  </a:lnTo>
                  <a:lnTo>
                    <a:pt x="202" y="137"/>
                  </a:lnTo>
                  <a:lnTo>
                    <a:pt x="199" y="133"/>
                  </a:lnTo>
                  <a:lnTo>
                    <a:pt x="199" y="133"/>
                  </a:lnTo>
                  <a:lnTo>
                    <a:pt x="195" y="131"/>
                  </a:lnTo>
                  <a:lnTo>
                    <a:pt x="195" y="131"/>
                  </a:lnTo>
                  <a:lnTo>
                    <a:pt x="191" y="130"/>
                  </a:lnTo>
                  <a:lnTo>
                    <a:pt x="191" y="130"/>
                  </a:lnTo>
                  <a:lnTo>
                    <a:pt x="186" y="124"/>
                  </a:lnTo>
                  <a:lnTo>
                    <a:pt x="186" y="124"/>
                  </a:lnTo>
                  <a:lnTo>
                    <a:pt x="182" y="120"/>
                  </a:lnTo>
                  <a:lnTo>
                    <a:pt x="182" y="120"/>
                  </a:lnTo>
                  <a:lnTo>
                    <a:pt x="180" y="117"/>
                  </a:lnTo>
                  <a:lnTo>
                    <a:pt x="180" y="117"/>
                  </a:lnTo>
                  <a:lnTo>
                    <a:pt x="177" y="113"/>
                  </a:lnTo>
                  <a:lnTo>
                    <a:pt x="177" y="113"/>
                  </a:lnTo>
                  <a:lnTo>
                    <a:pt x="177" y="111"/>
                  </a:lnTo>
                  <a:lnTo>
                    <a:pt x="177" y="111"/>
                  </a:lnTo>
                  <a:lnTo>
                    <a:pt x="177" y="99"/>
                  </a:lnTo>
                  <a:lnTo>
                    <a:pt x="177" y="99"/>
                  </a:lnTo>
                  <a:lnTo>
                    <a:pt x="179" y="95"/>
                  </a:lnTo>
                  <a:lnTo>
                    <a:pt x="179" y="95"/>
                  </a:lnTo>
                  <a:lnTo>
                    <a:pt x="180" y="89"/>
                  </a:lnTo>
                  <a:lnTo>
                    <a:pt x="180" y="89"/>
                  </a:lnTo>
                  <a:lnTo>
                    <a:pt x="182" y="88"/>
                  </a:lnTo>
                  <a:lnTo>
                    <a:pt x="184" y="86"/>
                  </a:lnTo>
                  <a:lnTo>
                    <a:pt x="184" y="86"/>
                  </a:lnTo>
                  <a:lnTo>
                    <a:pt x="186" y="88"/>
                  </a:lnTo>
                  <a:lnTo>
                    <a:pt x="188" y="93"/>
                  </a:lnTo>
                  <a:lnTo>
                    <a:pt x="188" y="93"/>
                  </a:lnTo>
                  <a:lnTo>
                    <a:pt x="189" y="93"/>
                  </a:lnTo>
                  <a:lnTo>
                    <a:pt x="191" y="91"/>
                  </a:lnTo>
                  <a:lnTo>
                    <a:pt x="193" y="84"/>
                  </a:lnTo>
                  <a:lnTo>
                    <a:pt x="193" y="84"/>
                  </a:lnTo>
                  <a:lnTo>
                    <a:pt x="195" y="73"/>
                  </a:lnTo>
                  <a:lnTo>
                    <a:pt x="197" y="59"/>
                  </a:lnTo>
                  <a:lnTo>
                    <a:pt x="195" y="40"/>
                  </a:lnTo>
                  <a:lnTo>
                    <a:pt x="191" y="33"/>
                  </a:lnTo>
                  <a:lnTo>
                    <a:pt x="189" y="26"/>
                  </a:lnTo>
                  <a:lnTo>
                    <a:pt x="189" y="26"/>
                  </a:lnTo>
                  <a:lnTo>
                    <a:pt x="180" y="17"/>
                  </a:lnTo>
                  <a:lnTo>
                    <a:pt x="173" y="9"/>
                  </a:lnTo>
                  <a:lnTo>
                    <a:pt x="162" y="4"/>
                  </a:lnTo>
                  <a:lnTo>
                    <a:pt x="151" y="0"/>
                  </a:lnTo>
                  <a:lnTo>
                    <a:pt x="151" y="0"/>
                  </a:lnTo>
                  <a:lnTo>
                    <a:pt x="144" y="0"/>
                  </a:lnTo>
                  <a:lnTo>
                    <a:pt x="137" y="2"/>
                  </a:lnTo>
                  <a:lnTo>
                    <a:pt x="126" y="6"/>
                  </a:lnTo>
                  <a:lnTo>
                    <a:pt x="117" y="13"/>
                  </a:lnTo>
                  <a:lnTo>
                    <a:pt x="109" y="18"/>
                  </a:lnTo>
                  <a:lnTo>
                    <a:pt x="109" y="18"/>
                  </a:lnTo>
                  <a:lnTo>
                    <a:pt x="106" y="24"/>
                  </a:lnTo>
                  <a:lnTo>
                    <a:pt x="102" y="31"/>
                  </a:lnTo>
                  <a:lnTo>
                    <a:pt x="100" y="38"/>
                  </a:lnTo>
                  <a:lnTo>
                    <a:pt x="98" y="46"/>
                  </a:lnTo>
                  <a:lnTo>
                    <a:pt x="98" y="46"/>
                  </a:lnTo>
                  <a:lnTo>
                    <a:pt x="100" y="62"/>
                  </a:lnTo>
                  <a:lnTo>
                    <a:pt x="102" y="77"/>
                  </a:lnTo>
                  <a:lnTo>
                    <a:pt x="102" y="77"/>
                  </a:lnTo>
                  <a:lnTo>
                    <a:pt x="106" y="84"/>
                  </a:lnTo>
                  <a:lnTo>
                    <a:pt x="109" y="93"/>
                  </a:lnTo>
                  <a:lnTo>
                    <a:pt x="109" y="93"/>
                  </a:lnTo>
                  <a:lnTo>
                    <a:pt x="115" y="97"/>
                  </a:lnTo>
                  <a:lnTo>
                    <a:pt x="117" y="100"/>
                  </a:lnTo>
                  <a:lnTo>
                    <a:pt x="117" y="100"/>
                  </a:lnTo>
                  <a:lnTo>
                    <a:pt x="118" y="106"/>
                  </a:lnTo>
                  <a:lnTo>
                    <a:pt x="118" y="106"/>
                  </a:lnTo>
                  <a:lnTo>
                    <a:pt x="120" y="115"/>
                  </a:lnTo>
                  <a:lnTo>
                    <a:pt x="120" y="115"/>
                  </a:lnTo>
                  <a:lnTo>
                    <a:pt x="118" y="117"/>
                  </a:lnTo>
                  <a:lnTo>
                    <a:pt x="118" y="117"/>
                  </a:lnTo>
                  <a:lnTo>
                    <a:pt x="118" y="119"/>
                  </a:lnTo>
                  <a:lnTo>
                    <a:pt x="118" y="119"/>
                  </a:lnTo>
                  <a:lnTo>
                    <a:pt x="117" y="120"/>
                  </a:lnTo>
                  <a:lnTo>
                    <a:pt x="117" y="120"/>
                  </a:lnTo>
                  <a:lnTo>
                    <a:pt x="113" y="122"/>
                  </a:lnTo>
                  <a:lnTo>
                    <a:pt x="113" y="122"/>
                  </a:lnTo>
                  <a:lnTo>
                    <a:pt x="109" y="128"/>
                  </a:lnTo>
                  <a:lnTo>
                    <a:pt x="109" y="128"/>
                  </a:lnTo>
                  <a:lnTo>
                    <a:pt x="106" y="131"/>
                  </a:lnTo>
                  <a:lnTo>
                    <a:pt x="106" y="131"/>
                  </a:lnTo>
                  <a:lnTo>
                    <a:pt x="104" y="133"/>
                  </a:lnTo>
                  <a:lnTo>
                    <a:pt x="104" y="133"/>
                  </a:lnTo>
                  <a:lnTo>
                    <a:pt x="100" y="135"/>
                  </a:lnTo>
                  <a:lnTo>
                    <a:pt x="100" y="135"/>
                  </a:lnTo>
                  <a:lnTo>
                    <a:pt x="98" y="135"/>
                  </a:lnTo>
                  <a:lnTo>
                    <a:pt x="98" y="135"/>
                  </a:lnTo>
                  <a:lnTo>
                    <a:pt x="93" y="139"/>
                  </a:lnTo>
                  <a:lnTo>
                    <a:pt x="93" y="139"/>
                  </a:lnTo>
                  <a:lnTo>
                    <a:pt x="80" y="142"/>
                  </a:lnTo>
                  <a:lnTo>
                    <a:pt x="80" y="142"/>
                  </a:lnTo>
                  <a:lnTo>
                    <a:pt x="66" y="146"/>
                  </a:lnTo>
                  <a:lnTo>
                    <a:pt x="66" y="146"/>
                  </a:lnTo>
                  <a:lnTo>
                    <a:pt x="58" y="148"/>
                  </a:lnTo>
                  <a:lnTo>
                    <a:pt x="58" y="148"/>
                  </a:lnTo>
                  <a:lnTo>
                    <a:pt x="51" y="151"/>
                  </a:lnTo>
                  <a:lnTo>
                    <a:pt x="51" y="151"/>
                  </a:lnTo>
                  <a:lnTo>
                    <a:pt x="47" y="151"/>
                  </a:lnTo>
                  <a:lnTo>
                    <a:pt x="47" y="151"/>
                  </a:lnTo>
                  <a:lnTo>
                    <a:pt x="44" y="151"/>
                  </a:lnTo>
                  <a:lnTo>
                    <a:pt x="44" y="151"/>
                  </a:lnTo>
                  <a:lnTo>
                    <a:pt x="44" y="151"/>
                  </a:lnTo>
                  <a:lnTo>
                    <a:pt x="40" y="153"/>
                  </a:lnTo>
                  <a:lnTo>
                    <a:pt x="40" y="153"/>
                  </a:lnTo>
                  <a:lnTo>
                    <a:pt x="38" y="155"/>
                  </a:lnTo>
                  <a:lnTo>
                    <a:pt x="36" y="159"/>
                  </a:lnTo>
                  <a:lnTo>
                    <a:pt x="36" y="159"/>
                  </a:lnTo>
                  <a:lnTo>
                    <a:pt x="35" y="164"/>
                  </a:lnTo>
                  <a:lnTo>
                    <a:pt x="35" y="170"/>
                  </a:lnTo>
                  <a:lnTo>
                    <a:pt x="35" y="170"/>
                  </a:lnTo>
                  <a:lnTo>
                    <a:pt x="33" y="179"/>
                  </a:lnTo>
                  <a:lnTo>
                    <a:pt x="33" y="179"/>
                  </a:lnTo>
                  <a:lnTo>
                    <a:pt x="31" y="188"/>
                  </a:lnTo>
                  <a:lnTo>
                    <a:pt x="31" y="188"/>
                  </a:lnTo>
                  <a:lnTo>
                    <a:pt x="29" y="197"/>
                  </a:lnTo>
                  <a:lnTo>
                    <a:pt x="29" y="197"/>
                  </a:lnTo>
                  <a:lnTo>
                    <a:pt x="29" y="201"/>
                  </a:lnTo>
                  <a:lnTo>
                    <a:pt x="29" y="201"/>
                  </a:lnTo>
                  <a:lnTo>
                    <a:pt x="27" y="212"/>
                  </a:lnTo>
                  <a:lnTo>
                    <a:pt x="27" y="212"/>
                  </a:lnTo>
                  <a:lnTo>
                    <a:pt x="24" y="226"/>
                  </a:lnTo>
                  <a:lnTo>
                    <a:pt x="24" y="226"/>
                  </a:lnTo>
                  <a:lnTo>
                    <a:pt x="22" y="235"/>
                  </a:lnTo>
                  <a:lnTo>
                    <a:pt x="22" y="235"/>
                  </a:lnTo>
                  <a:lnTo>
                    <a:pt x="20" y="246"/>
                  </a:lnTo>
                  <a:lnTo>
                    <a:pt x="20" y="246"/>
                  </a:lnTo>
                  <a:lnTo>
                    <a:pt x="18" y="252"/>
                  </a:lnTo>
                  <a:lnTo>
                    <a:pt x="18" y="252"/>
                  </a:lnTo>
                  <a:lnTo>
                    <a:pt x="18" y="257"/>
                  </a:lnTo>
                  <a:lnTo>
                    <a:pt x="18" y="257"/>
                  </a:lnTo>
                  <a:lnTo>
                    <a:pt x="18" y="266"/>
                  </a:lnTo>
                  <a:lnTo>
                    <a:pt x="18" y="266"/>
                  </a:lnTo>
                  <a:lnTo>
                    <a:pt x="18" y="277"/>
                  </a:lnTo>
                  <a:lnTo>
                    <a:pt x="18" y="277"/>
                  </a:lnTo>
                  <a:lnTo>
                    <a:pt x="18" y="281"/>
                  </a:lnTo>
                  <a:lnTo>
                    <a:pt x="18" y="281"/>
                  </a:lnTo>
                  <a:lnTo>
                    <a:pt x="16" y="286"/>
                  </a:lnTo>
                  <a:lnTo>
                    <a:pt x="16" y="286"/>
                  </a:lnTo>
                  <a:lnTo>
                    <a:pt x="16" y="292"/>
                  </a:lnTo>
                  <a:lnTo>
                    <a:pt x="16" y="292"/>
                  </a:lnTo>
                  <a:lnTo>
                    <a:pt x="18" y="303"/>
                  </a:lnTo>
                  <a:lnTo>
                    <a:pt x="18" y="303"/>
                  </a:lnTo>
                  <a:lnTo>
                    <a:pt x="22" y="314"/>
                  </a:lnTo>
                  <a:lnTo>
                    <a:pt x="22" y="314"/>
                  </a:lnTo>
                  <a:lnTo>
                    <a:pt x="22" y="317"/>
                  </a:lnTo>
                  <a:lnTo>
                    <a:pt x="22" y="321"/>
                  </a:lnTo>
                  <a:lnTo>
                    <a:pt x="22" y="321"/>
                  </a:lnTo>
                  <a:lnTo>
                    <a:pt x="22" y="330"/>
                  </a:lnTo>
                  <a:lnTo>
                    <a:pt x="22" y="330"/>
                  </a:lnTo>
                  <a:lnTo>
                    <a:pt x="24" y="337"/>
                  </a:lnTo>
                  <a:lnTo>
                    <a:pt x="24" y="337"/>
                  </a:lnTo>
                  <a:lnTo>
                    <a:pt x="22" y="343"/>
                  </a:lnTo>
                  <a:lnTo>
                    <a:pt x="22" y="343"/>
                  </a:lnTo>
                  <a:lnTo>
                    <a:pt x="20" y="356"/>
                  </a:lnTo>
                  <a:lnTo>
                    <a:pt x="20" y="356"/>
                  </a:lnTo>
                  <a:lnTo>
                    <a:pt x="20" y="365"/>
                  </a:lnTo>
                  <a:lnTo>
                    <a:pt x="20" y="365"/>
                  </a:lnTo>
                  <a:lnTo>
                    <a:pt x="20" y="367"/>
                  </a:lnTo>
                  <a:lnTo>
                    <a:pt x="20" y="367"/>
                  </a:lnTo>
                  <a:lnTo>
                    <a:pt x="20" y="368"/>
                  </a:lnTo>
                  <a:lnTo>
                    <a:pt x="16" y="370"/>
                  </a:lnTo>
                  <a:lnTo>
                    <a:pt x="16" y="370"/>
                  </a:lnTo>
                  <a:lnTo>
                    <a:pt x="16" y="372"/>
                  </a:lnTo>
                  <a:lnTo>
                    <a:pt x="16" y="374"/>
                  </a:lnTo>
                  <a:lnTo>
                    <a:pt x="16" y="374"/>
                  </a:lnTo>
                  <a:lnTo>
                    <a:pt x="16" y="379"/>
                  </a:lnTo>
                  <a:lnTo>
                    <a:pt x="16" y="379"/>
                  </a:lnTo>
                  <a:lnTo>
                    <a:pt x="18" y="383"/>
                  </a:lnTo>
                  <a:lnTo>
                    <a:pt x="18" y="383"/>
                  </a:lnTo>
                  <a:lnTo>
                    <a:pt x="18" y="387"/>
                  </a:lnTo>
                  <a:lnTo>
                    <a:pt x="18" y="387"/>
                  </a:lnTo>
                  <a:lnTo>
                    <a:pt x="20" y="392"/>
                  </a:lnTo>
                  <a:lnTo>
                    <a:pt x="20" y="392"/>
                  </a:lnTo>
                  <a:lnTo>
                    <a:pt x="20" y="394"/>
                  </a:lnTo>
                  <a:lnTo>
                    <a:pt x="20" y="394"/>
                  </a:lnTo>
                  <a:lnTo>
                    <a:pt x="20" y="398"/>
                  </a:lnTo>
                  <a:lnTo>
                    <a:pt x="20" y="398"/>
                  </a:lnTo>
                  <a:lnTo>
                    <a:pt x="22" y="401"/>
                  </a:lnTo>
                  <a:lnTo>
                    <a:pt x="22" y="401"/>
                  </a:lnTo>
                  <a:lnTo>
                    <a:pt x="24" y="412"/>
                  </a:lnTo>
                  <a:lnTo>
                    <a:pt x="24" y="412"/>
                  </a:lnTo>
                  <a:lnTo>
                    <a:pt x="24" y="414"/>
                  </a:lnTo>
                  <a:lnTo>
                    <a:pt x="25" y="416"/>
                  </a:lnTo>
                  <a:lnTo>
                    <a:pt x="25" y="416"/>
                  </a:lnTo>
                  <a:lnTo>
                    <a:pt x="25" y="418"/>
                  </a:lnTo>
                  <a:lnTo>
                    <a:pt x="25" y="418"/>
                  </a:lnTo>
                  <a:lnTo>
                    <a:pt x="27" y="414"/>
                  </a:lnTo>
                  <a:lnTo>
                    <a:pt x="27" y="414"/>
                  </a:lnTo>
                  <a:lnTo>
                    <a:pt x="29" y="414"/>
                  </a:lnTo>
                  <a:lnTo>
                    <a:pt x="29" y="414"/>
                  </a:lnTo>
                  <a:lnTo>
                    <a:pt x="29" y="416"/>
                  </a:lnTo>
                  <a:lnTo>
                    <a:pt x="29" y="416"/>
                  </a:lnTo>
                  <a:lnTo>
                    <a:pt x="29" y="419"/>
                  </a:lnTo>
                  <a:lnTo>
                    <a:pt x="29" y="419"/>
                  </a:lnTo>
                  <a:lnTo>
                    <a:pt x="29" y="425"/>
                  </a:lnTo>
                  <a:lnTo>
                    <a:pt x="29" y="425"/>
                  </a:lnTo>
                  <a:lnTo>
                    <a:pt x="29" y="429"/>
                  </a:lnTo>
                  <a:lnTo>
                    <a:pt x="29" y="430"/>
                  </a:lnTo>
                  <a:lnTo>
                    <a:pt x="29" y="430"/>
                  </a:lnTo>
                  <a:lnTo>
                    <a:pt x="31" y="430"/>
                  </a:lnTo>
                  <a:lnTo>
                    <a:pt x="31" y="430"/>
                  </a:lnTo>
                  <a:lnTo>
                    <a:pt x="31" y="430"/>
                  </a:lnTo>
                  <a:lnTo>
                    <a:pt x="33" y="430"/>
                  </a:lnTo>
                  <a:lnTo>
                    <a:pt x="33" y="430"/>
                  </a:lnTo>
                  <a:lnTo>
                    <a:pt x="33" y="430"/>
                  </a:lnTo>
                  <a:lnTo>
                    <a:pt x="35" y="430"/>
                  </a:lnTo>
                  <a:lnTo>
                    <a:pt x="36" y="430"/>
                  </a:lnTo>
                  <a:lnTo>
                    <a:pt x="36" y="430"/>
                  </a:lnTo>
                  <a:lnTo>
                    <a:pt x="38" y="430"/>
                  </a:lnTo>
                  <a:lnTo>
                    <a:pt x="38" y="430"/>
                  </a:lnTo>
                  <a:lnTo>
                    <a:pt x="38" y="430"/>
                  </a:lnTo>
                  <a:lnTo>
                    <a:pt x="38" y="434"/>
                  </a:lnTo>
                  <a:lnTo>
                    <a:pt x="38" y="434"/>
                  </a:lnTo>
                  <a:lnTo>
                    <a:pt x="38" y="440"/>
                  </a:lnTo>
                  <a:lnTo>
                    <a:pt x="38" y="440"/>
                  </a:lnTo>
                  <a:lnTo>
                    <a:pt x="40" y="454"/>
                  </a:lnTo>
                  <a:lnTo>
                    <a:pt x="40" y="454"/>
                  </a:lnTo>
                  <a:lnTo>
                    <a:pt x="42" y="460"/>
                  </a:lnTo>
                  <a:lnTo>
                    <a:pt x="42" y="460"/>
                  </a:lnTo>
                  <a:lnTo>
                    <a:pt x="44" y="471"/>
                  </a:lnTo>
                  <a:lnTo>
                    <a:pt x="44" y="471"/>
                  </a:lnTo>
                  <a:lnTo>
                    <a:pt x="44" y="474"/>
                  </a:lnTo>
                  <a:lnTo>
                    <a:pt x="44" y="474"/>
                  </a:lnTo>
                  <a:lnTo>
                    <a:pt x="44" y="478"/>
                  </a:lnTo>
                  <a:lnTo>
                    <a:pt x="44" y="478"/>
                  </a:lnTo>
                  <a:lnTo>
                    <a:pt x="45" y="487"/>
                  </a:lnTo>
                  <a:lnTo>
                    <a:pt x="45" y="487"/>
                  </a:lnTo>
                  <a:lnTo>
                    <a:pt x="47" y="498"/>
                  </a:lnTo>
                  <a:lnTo>
                    <a:pt x="47" y="498"/>
                  </a:lnTo>
                  <a:lnTo>
                    <a:pt x="45" y="503"/>
                  </a:lnTo>
                  <a:lnTo>
                    <a:pt x="45" y="503"/>
                  </a:lnTo>
                  <a:lnTo>
                    <a:pt x="45" y="507"/>
                  </a:lnTo>
                  <a:lnTo>
                    <a:pt x="45" y="507"/>
                  </a:lnTo>
                  <a:lnTo>
                    <a:pt x="47" y="512"/>
                  </a:lnTo>
                  <a:lnTo>
                    <a:pt x="47" y="512"/>
                  </a:lnTo>
                  <a:lnTo>
                    <a:pt x="47" y="516"/>
                  </a:lnTo>
                  <a:lnTo>
                    <a:pt x="47" y="516"/>
                  </a:lnTo>
                  <a:lnTo>
                    <a:pt x="47" y="522"/>
                  </a:lnTo>
                  <a:lnTo>
                    <a:pt x="47" y="522"/>
                  </a:lnTo>
                  <a:lnTo>
                    <a:pt x="47" y="531"/>
                  </a:lnTo>
                  <a:lnTo>
                    <a:pt x="47" y="531"/>
                  </a:lnTo>
                  <a:lnTo>
                    <a:pt x="47" y="542"/>
                  </a:lnTo>
                  <a:lnTo>
                    <a:pt x="47" y="542"/>
                  </a:lnTo>
                  <a:lnTo>
                    <a:pt x="47" y="545"/>
                  </a:lnTo>
                  <a:lnTo>
                    <a:pt x="47" y="545"/>
                  </a:lnTo>
                  <a:lnTo>
                    <a:pt x="47" y="551"/>
                  </a:lnTo>
                  <a:lnTo>
                    <a:pt x="47" y="551"/>
                  </a:lnTo>
                  <a:lnTo>
                    <a:pt x="45" y="564"/>
                  </a:lnTo>
                  <a:lnTo>
                    <a:pt x="45" y="564"/>
                  </a:lnTo>
                  <a:lnTo>
                    <a:pt x="44" y="573"/>
                  </a:lnTo>
                  <a:lnTo>
                    <a:pt x="44" y="573"/>
                  </a:lnTo>
                  <a:lnTo>
                    <a:pt x="42" y="585"/>
                  </a:lnTo>
                  <a:lnTo>
                    <a:pt x="42" y="585"/>
                  </a:lnTo>
                  <a:lnTo>
                    <a:pt x="40" y="598"/>
                  </a:lnTo>
                  <a:lnTo>
                    <a:pt x="40" y="598"/>
                  </a:lnTo>
                  <a:lnTo>
                    <a:pt x="40" y="600"/>
                  </a:lnTo>
                  <a:lnTo>
                    <a:pt x="40" y="600"/>
                  </a:lnTo>
                  <a:lnTo>
                    <a:pt x="38" y="607"/>
                  </a:lnTo>
                  <a:lnTo>
                    <a:pt x="38" y="607"/>
                  </a:lnTo>
                  <a:lnTo>
                    <a:pt x="36" y="613"/>
                  </a:lnTo>
                  <a:lnTo>
                    <a:pt x="36" y="613"/>
                  </a:lnTo>
                  <a:lnTo>
                    <a:pt x="35" y="618"/>
                  </a:lnTo>
                  <a:lnTo>
                    <a:pt x="35" y="618"/>
                  </a:lnTo>
                  <a:lnTo>
                    <a:pt x="33" y="626"/>
                  </a:lnTo>
                  <a:lnTo>
                    <a:pt x="33" y="626"/>
                  </a:lnTo>
                  <a:lnTo>
                    <a:pt x="33" y="631"/>
                  </a:lnTo>
                  <a:lnTo>
                    <a:pt x="33" y="631"/>
                  </a:lnTo>
                  <a:lnTo>
                    <a:pt x="31" y="636"/>
                  </a:lnTo>
                  <a:lnTo>
                    <a:pt x="31" y="636"/>
                  </a:lnTo>
                  <a:lnTo>
                    <a:pt x="29" y="642"/>
                  </a:lnTo>
                  <a:lnTo>
                    <a:pt x="29" y="642"/>
                  </a:lnTo>
                  <a:lnTo>
                    <a:pt x="29" y="649"/>
                  </a:lnTo>
                  <a:lnTo>
                    <a:pt x="29" y="649"/>
                  </a:lnTo>
                  <a:lnTo>
                    <a:pt x="27" y="656"/>
                  </a:lnTo>
                  <a:lnTo>
                    <a:pt x="27" y="656"/>
                  </a:lnTo>
                  <a:lnTo>
                    <a:pt x="27" y="669"/>
                  </a:lnTo>
                  <a:lnTo>
                    <a:pt x="27" y="669"/>
                  </a:lnTo>
                  <a:lnTo>
                    <a:pt x="27" y="682"/>
                  </a:lnTo>
                  <a:lnTo>
                    <a:pt x="27" y="682"/>
                  </a:lnTo>
                  <a:lnTo>
                    <a:pt x="27" y="695"/>
                  </a:lnTo>
                  <a:lnTo>
                    <a:pt x="27" y="695"/>
                  </a:lnTo>
                  <a:lnTo>
                    <a:pt x="25" y="700"/>
                  </a:lnTo>
                  <a:lnTo>
                    <a:pt x="25" y="700"/>
                  </a:lnTo>
                  <a:lnTo>
                    <a:pt x="22" y="713"/>
                  </a:lnTo>
                  <a:lnTo>
                    <a:pt x="22" y="713"/>
                  </a:lnTo>
                  <a:lnTo>
                    <a:pt x="18" y="722"/>
                  </a:lnTo>
                  <a:lnTo>
                    <a:pt x="18" y="722"/>
                  </a:lnTo>
                  <a:lnTo>
                    <a:pt x="14" y="733"/>
                  </a:lnTo>
                  <a:lnTo>
                    <a:pt x="14" y="733"/>
                  </a:lnTo>
                  <a:lnTo>
                    <a:pt x="13" y="742"/>
                  </a:lnTo>
                  <a:lnTo>
                    <a:pt x="13" y="742"/>
                  </a:lnTo>
                  <a:lnTo>
                    <a:pt x="13" y="757"/>
                  </a:lnTo>
                  <a:lnTo>
                    <a:pt x="13" y="757"/>
                  </a:lnTo>
                  <a:lnTo>
                    <a:pt x="13" y="762"/>
                  </a:lnTo>
                  <a:lnTo>
                    <a:pt x="13" y="762"/>
                  </a:lnTo>
                  <a:lnTo>
                    <a:pt x="13" y="771"/>
                  </a:lnTo>
                  <a:lnTo>
                    <a:pt x="13" y="771"/>
                  </a:lnTo>
                  <a:lnTo>
                    <a:pt x="14" y="773"/>
                  </a:lnTo>
                  <a:lnTo>
                    <a:pt x="14" y="773"/>
                  </a:lnTo>
                  <a:lnTo>
                    <a:pt x="14" y="773"/>
                  </a:lnTo>
                  <a:lnTo>
                    <a:pt x="14" y="775"/>
                  </a:lnTo>
                  <a:lnTo>
                    <a:pt x="14" y="775"/>
                  </a:lnTo>
                  <a:lnTo>
                    <a:pt x="13" y="780"/>
                  </a:lnTo>
                  <a:lnTo>
                    <a:pt x="13" y="780"/>
                  </a:lnTo>
                  <a:lnTo>
                    <a:pt x="11" y="784"/>
                  </a:lnTo>
                  <a:lnTo>
                    <a:pt x="11" y="784"/>
                  </a:lnTo>
                  <a:lnTo>
                    <a:pt x="9" y="786"/>
                  </a:lnTo>
                  <a:lnTo>
                    <a:pt x="9" y="786"/>
                  </a:lnTo>
                  <a:lnTo>
                    <a:pt x="9" y="788"/>
                  </a:lnTo>
                  <a:lnTo>
                    <a:pt x="9" y="788"/>
                  </a:lnTo>
                  <a:lnTo>
                    <a:pt x="7" y="790"/>
                  </a:lnTo>
                  <a:lnTo>
                    <a:pt x="7" y="790"/>
                  </a:lnTo>
                  <a:lnTo>
                    <a:pt x="5" y="795"/>
                  </a:lnTo>
                  <a:lnTo>
                    <a:pt x="5" y="795"/>
                  </a:lnTo>
                  <a:lnTo>
                    <a:pt x="4" y="799"/>
                  </a:lnTo>
                  <a:lnTo>
                    <a:pt x="4" y="802"/>
                  </a:lnTo>
                  <a:lnTo>
                    <a:pt x="4" y="802"/>
                  </a:lnTo>
                  <a:lnTo>
                    <a:pt x="4" y="804"/>
                  </a:lnTo>
                  <a:lnTo>
                    <a:pt x="4" y="804"/>
                  </a:lnTo>
                  <a:lnTo>
                    <a:pt x="2" y="804"/>
                  </a:lnTo>
                  <a:lnTo>
                    <a:pt x="2" y="804"/>
                  </a:lnTo>
                  <a:lnTo>
                    <a:pt x="0" y="808"/>
                  </a:lnTo>
                  <a:lnTo>
                    <a:pt x="0" y="808"/>
                  </a:lnTo>
                  <a:lnTo>
                    <a:pt x="2" y="811"/>
                  </a:lnTo>
                  <a:lnTo>
                    <a:pt x="2" y="811"/>
                  </a:lnTo>
                  <a:lnTo>
                    <a:pt x="2" y="813"/>
                  </a:lnTo>
                  <a:lnTo>
                    <a:pt x="4" y="813"/>
                  </a:lnTo>
                  <a:lnTo>
                    <a:pt x="4" y="813"/>
                  </a:lnTo>
                  <a:lnTo>
                    <a:pt x="5" y="813"/>
                  </a:lnTo>
                  <a:lnTo>
                    <a:pt x="5" y="813"/>
                  </a:lnTo>
                  <a:lnTo>
                    <a:pt x="11" y="815"/>
                  </a:lnTo>
                  <a:lnTo>
                    <a:pt x="11" y="815"/>
                  </a:lnTo>
                  <a:lnTo>
                    <a:pt x="29" y="815"/>
                  </a:lnTo>
                  <a:lnTo>
                    <a:pt x="29" y="815"/>
                  </a:lnTo>
                  <a:lnTo>
                    <a:pt x="42" y="815"/>
                  </a:lnTo>
                  <a:lnTo>
                    <a:pt x="42" y="815"/>
                  </a:lnTo>
                  <a:lnTo>
                    <a:pt x="53" y="813"/>
                  </a:lnTo>
                  <a:lnTo>
                    <a:pt x="53" y="813"/>
                  </a:lnTo>
                  <a:lnTo>
                    <a:pt x="55" y="813"/>
                  </a:lnTo>
                  <a:lnTo>
                    <a:pt x="56" y="811"/>
                  </a:lnTo>
                  <a:lnTo>
                    <a:pt x="56" y="811"/>
                  </a:lnTo>
                  <a:lnTo>
                    <a:pt x="56" y="806"/>
                  </a:lnTo>
                  <a:lnTo>
                    <a:pt x="56" y="806"/>
                  </a:lnTo>
                  <a:lnTo>
                    <a:pt x="56" y="806"/>
                  </a:lnTo>
                  <a:lnTo>
                    <a:pt x="56" y="806"/>
                  </a:lnTo>
                  <a:lnTo>
                    <a:pt x="58" y="806"/>
                  </a:lnTo>
                  <a:lnTo>
                    <a:pt x="58" y="806"/>
                  </a:lnTo>
                  <a:lnTo>
                    <a:pt x="64" y="802"/>
                  </a:lnTo>
                  <a:lnTo>
                    <a:pt x="64" y="802"/>
                  </a:lnTo>
                  <a:lnTo>
                    <a:pt x="67" y="799"/>
                  </a:lnTo>
                  <a:lnTo>
                    <a:pt x="67" y="799"/>
                  </a:lnTo>
                  <a:lnTo>
                    <a:pt x="67" y="793"/>
                  </a:lnTo>
                  <a:lnTo>
                    <a:pt x="67" y="793"/>
                  </a:lnTo>
                  <a:lnTo>
                    <a:pt x="66" y="784"/>
                  </a:lnTo>
                  <a:lnTo>
                    <a:pt x="66" y="784"/>
                  </a:lnTo>
                  <a:lnTo>
                    <a:pt x="64" y="780"/>
                  </a:lnTo>
                  <a:lnTo>
                    <a:pt x="64" y="780"/>
                  </a:lnTo>
                  <a:lnTo>
                    <a:pt x="64" y="780"/>
                  </a:lnTo>
                  <a:lnTo>
                    <a:pt x="64" y="780"/>
                  </a:lnTo>
                  <a:lnTo>
                    <a:pt x="66" y="779"/>
                  </a:lnTo>
                  <a:lnTo>
                    <a:pt x="66" y="779"/>
                  </a:lnTo>
                  <a:lnTo>
                    <a:pt x="66" y="775"/>
                  </a:lnTo>
                  <a:lnTo>
                    <a:pt x="66" y="775"/>
                  </a:lnTo>
                  <a:lnTo>
                    <a:pt x="71" y="766"/>
                  </a:lnTo>
                  <a:lnTo>
                    <a:pt x="71" y="766"/>
                  </a:lnTo>
                  <a:lnTo>
                    <a:pt x="76" y="751"/>
                  </a:lnTo>
                  <a:lnTo>
                    <a:pt x="76" y="751"/>
                  </a:lnTo>
                  <a:lnTo>
                    <a:pt x="82" y="733"/>
                  </a:lnTo>
                  <a:lnTo>
                    <a:pt x="82" y="733"/>
                  </a:lnTo>
                  <a:lnTo>
                    <a:pt x="87" y="720"/>
                  </a:lnTo>
                  <a:lnTo>
                    <a:pt x="87" y="720"/>
                  </a:lnTo>
                  <a:lnTo>
                    <a:pt x="91" y="709"/>
                  </a:lnTo>
                  <a:lnTo>
                    <a:pt x="91" y="709"/>
                  </a:lnTo>
                  <a:lnTo>
                    <a:pt x="93" y="700"/>
                  </a:lnTo>
                  <a:lnTo>
                    <a:pt x="93" y="700"/>
                  </a:lnTo>
                  <a:lnTo>
                    <a:pt x="95" y="686"/>
                  </a:lnTo>
                  <a:lnTo>
                    <a:pt x="95" y="686"/>
                  </a:lnTo>
                  <a:lnTo>
                    <a:pt x="97" y="675"/>
                  </a:lnTo>
                  <a:lnTo>
                    <a:pt x="97" y="675"/>
                  </a:lnTo>
                  <a:lnTo>
                    <a:pt x="98" y="662"/>
                  </a:lnTo>
                  <a:lnTo>
                    <a:pt x="98" y="662"/>
                  </a:lnTo>
                  <a:lnTo>
                    <a:pt x="98" y="651"/>
                  </a:lnTo>
                  <a:lnTo>
                    <a:pt x="98" y="651"/>
                  </a:lnTo>
                  <a:lnTo>
                    <a:pt x="98" y="646"/>
                  </a:lnTo>
                  <a:lnTo>
                    <a:pt x="98" y="646"/>
                  </a:lnTo>
                  <a:lnTo>
                    <a:pt x="98" y="644"/>
                  </a:lnTo>
                  <a:lnTo>
                    <a:pt x="98" y="644"/>
                  </a:lnTo>
                  <a:lnTo>
                    <a:pt x="98" y="638"/>
                  </a:lnTo>
                  <a:lnTo>
                    <a:pt x="98" y="638"/>
                  </a:lnTo>
                  <a:lnTo>
                    <a:pt x="100" y="627"/>
                  </a:lnTo>
                  <a:lnTo>
                    <a:pt x="100" y="627"/>
                  </a:lnTo>
                  <a:lnTo>
                    <a:pt x="102" y="618"/>
                  </a:lnTo>
                  <a:lnTo>
                    <a:pt x="102" y="618"/>
                  </a:lnTo>
                  <a:lnTo>
                    <a:pt x="102" y="607"/>
                  </a:lnTo>
                  <a:lnTo>
                    <a:pt x="102" y="607"/>
                  </a:lnTo>
                  <a:lnTo>
                    <a:pt x="102" y="604"/>
                  </a:lnTo>
                  <a:lnTo>
                    <a:pt x="102" y="604"/>
                  </a:lnTo>
                  <a:lnTo>
                    <a:pt x="106" y="596"/>
                  </a:lnTo>
                  <a:lnTo>
                    <a:pt x="106" y="596"/>
                  </a:lnTo>
                  <a:lnTo>
                    <a:pt x="107" y="584"/>
                  </a:lnTo>
                  <a:lnTo>
                    <a:pt x="107" y="584"/>
                  </a:lnTo>
                  <a:lnTo>
                    <a:pt x="111" y="574"/>
                  </a:lnTo>
                  <a:lnTo>
                    <a:pt x="111" y="574"/>
                  </a:lnTo>
                  <a:lnTo>
                    <a:pt x="113" y="571"/>
                  </a:lnTo>
                  <a:lnTo>
                    <a:pt x="113" y="571"/>
                  </a:lnTo>
                  <a:lnTo>
                    <a:pt x="115" y="565"/>
                  </a:lnTo>
                  <a:lnTo>
                    <a:pt x="115" y="565"/>
                  </a:lnTo>
                  <a:lnTo>
                    <a:pt x="118" y="551"/>
                  </a:lnTo>
                  <a:lnTo>
                    <a:pt x="118" y="551"/>
                  </a:lnTo>
                  <a:lnTo>
                    <a:pt x="120" y="542"/>
                  </a:lnTo>
                  <a:lnTo>
                    <a:pt x="120" y="542"/>
                  </a:lnTo>
                  <a:lnTo>
                    <a:pt x="124" y="533"/>
                  </a:lnTo>
                  <a:lnTo>
                    <a:pt x="124" y="533"/>
                  </a:lnTo>
                  <a:lnTo>
                    <a:pt x="127" y="522"/>
                  </a:lnTo>
                  <a:lnTo>
                    <a:pt x="127" y="522"/>
                  </a:lnTo>
                  <a:lnTo>
                    <a:pt x="133" y="503"/>
                  </a:lnTo>
                  <a:lnTo>
                    <a:pt x="133" y="503"/>
                  </a:lnTo>
                  <a:lnTo>
                    <a:pt x="138" y="483"/>
                  </a:lnTo>
                  <a:lnTo>
                    <a:pt x="138" y="483"/>
                  </a:lnTo>
                  <a:lnTo>
                    <a:pt x="142" y="476"/>
                  </a:lnTo>
                  <a:lnTo>
                    <a:pt x="142" y="476"/>
                  </a:lnTo>
                  <a:lnTo>
                    <a:pt x="142" y="472"/>
                  </a:lnTo>
                  <a:lnTo>
                    <a:pt x="142" y="472"/>
                  </a:lnTo>
                  <a:lnTo>
                    <a:pt x="144" y="469"/>
                  </a:lnTo>
                  <a:lnTo>
                    <a:pt x="144" y="469"/>
                  </a:lnTo>
                  <a:lnTo>
                    <a:pt x="144" y="465"/>
                  </a:lnTo>
                  <a:lnTo>
                    <a:pt x="144" y="465"/>
                  </a:lnTo>
                  <a:lnTo>
                    <a:pt x="144" y="465"/>
                  </a:lnTo>
                  <a:lnTo>
                    <a:pt x="146" y="467"/>
                  </a:lnTo>
                  <a:lnTo>
                    <a:pt x="146" y="467"/>
                  </a:lnTo>
                  <a:lnTo>
                    <a:pt x="148" y="471"/>
                  </a:lnTo>
                  <a:lnTo>
                    <a:pt x="148" y="471"/>
                  </a:lnTo>
                  <a:lnTo>
                    <a:pt x="148" y="474"/>
                  </a:lnTo>
                  <a:lnTo>
                    <a:pt x="148" y="474"/>
                  </a:lnTo>
                  <a:lnTo>
                    <a:pt x="149" y="478"/>
                  </a:lnTo>
                  <a:lnTo>
                    <a:pt x="149" y="478"/>
                  </a:lnTo>
                  <a:lnTo>
                    <a:pt x="155" y="496"/>
                  </a:lnTo>
                  <a:lnTo>
                    <a:pt x="155" y="496"/>
                  </a:lnTo>
                  <a:lnTo>
                    <a:pt x="158" y="505"/>
                  </a:lnTo>
                  <a:lnTo>
                    <a:pt x="158" y="505"/>
                  </a:lnTo>
                  <a:lnTo>
                    <a:pt x="162" y="514"/>
                  </a:lnTo>
                  <a:lnTo>
                    <a:pt x="162" y="514"/>
                  </a:lnTo>
                  <a:lnTo>
                    <a:pt x="164" y="520"/>
                  </a:lnTo>
                  <a:lnTo>
                    <a:pt x="164" y="520"/>
                  </a:lnTo>
                  <a:lnTo>
                    <a:pt x="166" y="529"/>
                  </a:lnTo>
                  <a:lnTo>
                    <a:pt x="166" y="529"/>
                  </a:lnTo>
                  <a:lnTo>
                    <a:pt x="169" y="540"/>
                  </a:lnTo>
                  <a:lnTo>
                    <a:pt x="169" y="540"/>
                  </a:lnTo>
                  <a:lnTo>
                    <a:pt x="175" y="549"/>
                  </a:lnTo>
                  <a:lnTo>
                    <a:pt x="175" y="549"/>
                  </a:lnTo>
                  <a:lnTo>
                    <a:pt x="177" y="553"/>
                  </a:lnTo>
                  <a:lnTo>
                    <a:pt x="177" y="553"/>
                  </a:lnTo>
                  <a:lnTo>
                    <a:pt x="179" y="560"/>
                  </a:lnTo>
                  <a:lnTo>
                    <a:pt x="179" y="560"/>
                  </a:lnTo>
                  <a:lnTo>
                    <a:pt x="180" y="567"/>
                  </a:lnTo>
                  <a:lnTo>
                    <a:pt x="180" y="567"/>
                  </a:lnTo>
                  <a:lnTo>
                    <a:pt x="182" y="569"/>
                  </a:lnTo>
                  <a:lnTo>
                    <a:pt x="182" y="569"/>
                  </a:lnTo>
                  <a:lnTo>
                    <a:pt x="184" y="580"/>
                  </a:lnTo>
                  <a:lnTo>
                    <a:pt x="184" y="580"/>
                  </a:lnTo>
                  <a:lnTo>
                    <a:pt x="191" y="593"/>
                  </a:lnTo>
                  <a:lnTo>
                    <a:pt x="191" y="593"/>
                  </a:lnTo>
                  <a:lnTo>
                    <a:pt x="191" y="595"/>
                  </a:lnTo>
                  <a:lnTo>
                    <a:pt x="191" y="595"/>
                  </a:lnTo>
                  <a:lnTo>
                    <a:pt x="193" y="604"/>
                  </a:lnTo>
                  <a:lnTo>
                    <a:pt x="193" y="604"/>
                  </a:lnTo>
                  <a:lnTo>
                    <a:pt x="195" y="611"/>
                  </a:lnTo>
                  <a:lnTo>
                    <a:pt x="195" y="611"/>
                  </a:lnTo>
                  <a:lnTo>
                    <a:pt x="195" y="616"/>
                  </a:lnTo>
                  <a:lnTo>
                    <a:pt x="195" y="616"/>
                  </a:lnTo>
                  <a:lnTo>
                    <a:pt x="197" y="626"/>
                  </a:lnTo>
                  <a:lnTo>
                    <a:pt x="197" y="626"/>
                  </a:lnTo>
                  <a:lnTo>
                    <a:pt x="197" y="633"/>
                  </a:lnTo>
                  <a:lnTo>
                    <a:pt x="197" y="633"/>
                  </a:lnTo>
                  <a:lnTo>
                    <a:pt x="199" y="638"/>
                  </a:lnTo>
                  <a:lnTo>
                    <a:pt x="199" y="638"/>
                  </a:lnTo>
                  <a:lnTo>
                    <a:pt x="199" y="640"/>
                  </a:lnTo>
                  <a:lnTo>
                    <a:pt x="199" y="640"/>
                  </a:lnTo>
                  <a:lnTo>
                    <a:pt x="199" y="644"/>
                  </a:lnTo>
                  <a:lnTo>
                    <a:pt x="199" y="644"/>
                  </a:lnTo>
                  <a:lnTo>
                    <a:pt x="197" y="651"/>
                  </a:lnTo>
                  <a:lnTo>
                    <a:pt x="197" y="651"/>
                  </a:lnTo>
                  <a:lnTo>
                    <a:pt x="197" y="666"/>
                  </a:lnTo>
                  <a:lnTo>
                    <a:pt x="197" y="666"/>
                  </a:lnTo>
                  <a:lnTo>
                    <a:pt x="199" y="682"/>
                  </a:lnTo>
                  <a:lnTo>
                    <a:pt x="199" y="682"/>
                  </a:lnTo>
                  <a:lnTo>
                    <a:pt x="202" y="702"/>
                  </a:lnTo>
                  <a:lnTo>
                    <a:pt x="202" y="702"/>
                  </a:lnTo>
                  <a:lnTo>
                    <a:pt x="204" y="715"/>
                  </a:lnTo>
                  <a:lnTo>
                    <a:pt x="206" y="722"/>
                  </a:lnTo>
                  <a:lnTo>
                    <a:pt x="206" y="722"/>
                  </a:lnTo>
                  <a:lnTo>
                    <a:pt x="210" y="735"/>
                  </a:lnTo>
                  <a:lnTo>
                    <a:pt x="210" y="735"/>
                  </a:lnTo>
                  <a:lnTo>
                    <a:pt x="215" y="757"/>
                  </a:lnTo>
                  <a:lnTo>
                    <a:pt x="215" y="757"/>
                  </a:lnTo>
                  <a:lnTo>
                    <a:pt x="220" y="773"/>
                  </a:lnTo>
                  <a:lnTo>
                    <a:pt x="220" y="773"/>
                  </a:lnTo>
                  <a:lnTo>
                    <a:pt x="224" y="784"/>
                  </a:lnTo>
                  <a:lnTo>
                    <a:pt x="224" y="784"/>
                  </a:lnTo>
                  <a:lnTo>
                    <a:pt x="226" y="784"/>
                  </a:lnTo>
                  <a:lnTo>
                    <a:pt x="226" y="784"/>
                  </a:lnTo>
                  <a:lnTo>
                    <a:pt x="226" y="786"/>
                  </a:lnTo>
                  <a:lnTo>
                    <a:pt x="226" y="786"/>
                  </a:lnTo>
                  <a:lnTo>
                    <a:pt x="226" y="791"/>
                  </a:lnTo>
                  <a:lnTo>
                    <a:pt x="226" y="791"/>
                  </a:lnTo>
                  <a:lnTo>
                    <a:pt x="224" y="797"/>
                  </a:lnTo>
                  <a:lnTo>
                    <a:pt x="224" y="797"/>
                  </a:lnTo>
                  <a:lnTo>
                    <a:pt x="226" y="802"/>
                  </a:lnTo>
                  <a:lnTo>
                    <a:pt x="226" y="802"/>
                  </a:lnTo>
                  <a:lnTo>
                    <a:pt x="231" y="808"/>
                  </a:lnTo>
                  <a:lnTo>
                    <a:pt x="231" y="808"/>
                  </a:lnTo>
                  <a:lnTo>
                    <a:pt x="230" y="808"/>
                  </a:lnTo>
                  <a:lnTo>
                    <a:pt x="230" y="808"/>
                  </a:lnTo>
                  <a:lnTo>
                    <a:pt x="228" y="811"/>
                  </a:lnTo>
                  <a:lnTo>
                    <a:pt x="228" y="811"/>
                  </a:lnTo>
                  <a:lnTo>
                    <a:pt x="228" y="813"/>
                  </a:lnTo>
                  <a:lnTo>
                    <a:pt x="230" y="815"/>
                  </a:lnTo>
                  <a:lnTo>
                    <a:pt x="230" y="815"/>
                  </a:lnTo>
                  <a:lnTo>
                    <a:pt x="233" y="819"/>
                  </a:lnTo>
                  <a:lnTo>
                    <a:pt x="233" y="819"/>
                  </a:lnTo>
                  <a:lnTo>
                    <a:pt x="239" y="819"/>
                  </a:lnTo>
                  <a:lnTo>
                    <a:pt x="239" y="819"/>
                  </a:lnTo>
                  <a:lnTo>
                    <a:pt x="262" y="821"/>
                  </a:lnTo>
                  <a:lnTo>
                    <a:pt x="262" y="821"/>
                  </a:lnTo>
                  <a:lnTo>
                    <a:pt x="273" y="821"/>
                  </a:lnTo>
                  <a:lnTo>
                    <a:pt x="282" y="819"/>
                  </a:lnTo>
                  <a:lnTo>
                    <a:pt x="282" y="819"/>
                  </a:lnTo>
                  <a:lnTo>
                    <a:pt x="284" y="815"/>
                  </a:lnTo>
                  <a:lnTo>
                    <a:pt x="284" y="815"/>
                  </a:lnTo>
                  <a:lnTo>
                    <a:pt x="284" y="811"/>
                  </a:lnTo>
                  <a:lnTo>
                    <a:pt x="284" y="811"/>
                  </a:lnTo>
                  <a:lnTo>
                    <a:pt x="281" y="808"/>
                  </a:lnTo>
                  <a:lnTo>
                    <a:pt x="281" y="808"/>
                  </a:lnTo>
                  <a:lnTo>
                    <a:pt x="281" y="806"/>
                  </a:lnTo>
                  <a:lnTo>
                    <a:pt x="281" y="806"/>
                  </a:lnTo>
                  <a:lnTo>
                    <a:pt x="281" y="802"/>
                  </a:lnTo>
                  <a:lnTo>
                    <a:pt x="281" y="797"/>
                  </a:lnTo>
                  <a:lnTo>
                    <a:pt x="281" y="797"/>
                  </a:lnTo>
                  <a:lnTo>
                    <a:pt x="277" y="791"/>
                  </a:lnTo>
                  <a:lnTo>
                    <a:pt x="277" y="791"/>
                  </a:lnTo>
                  <a:lnTo>
                    <a:pt x="277" y="790"/>
                  </a:lnTo>
                  <a:lnTo>
                    <a:pt x="277" y="790"/>
                  </a:lnTo>
                  <a:lnTo>
                    <a:pt x="275" y="786"/>
                  </a:lnTo>
                  <a:lnTo>
                    <a:pt x="275" y="786"/>
                  </a:lnTo>
                  <a:lnTo>
                    <a:pt x="273" y="782"/>
                  </a:lnTo>
                  <a:lnTo>
                    <a:pt x="273" y="782"/>
                  </a:lnTo>
                  <a:lnTo>
                    <a:pt x="273" y="779"/>
                  </a:lnTo>
                  <a:lnTo>
                    <a:pt x="273" y="779"/>
                  </a:lnTo>
                  <a:lnTo>
                    <a:pt x="273" y="779"/>
                  </a:lnTo>
                  <a:lnTo>
                    <a:pt x="273" y="779"/>
                  </a:lnTo>
                  <a:lnTo>
                    <a:pt x="273" y="777"/>
                  </a:lnTo>
                  <a:lnTo>
                    <a:pt x="273" y="777"/>
                  </a:lnTo>
                  <a:lnTo>
                    <a:pt x="273" y="773"/>
                  </a:lnTo>
                  <a:lnTo>
                    <a:pt x="273" y="773"/>
                  </a:lnTo>
                  <a:lnTo>
                    <a:pt x="273" y="768"/>
                  </a:lnTo>
                  <a:lnTo>
                    <a:pt x="273" y="768"/>
                  </a:lnTo>
                  <a:lnTo>
                    <a:pt x="271" y="759"/>
                  </a:lnTo>
                  <a:lnTo>
                    <a:pt x="271" y="759"/>
                  </a:lnTo>
                  <a:lnTo>
                    <a:pt x="270" y="744"/>
                  </a:lnTo>
                  <a:lnTo>
                    <a:pt x="270" y="744"/>
                  </a:lnTo>
                  <a:lnTo>
                    <a:pt x="268" y="729"/>
                  </a:lnTo>
                  <a:lnTo>
                    <a:pt x="268" y="729"/>
                  </a:lnTo>
                  <a:lnTo>
                    <a:pt x="268" y="726"/>
                  </a:lnTo>
                  <a:lnTo>
                    <a:pt x="268" y="726"/>
                  </a:lnTo>
                  <a:lnTo>
                    <a:pt x="271" y="711"/>
                  </a:lnTo>
                  <a:lnTo>
                    <a:pt x="271" y="711"/>
                  </a:lnTo>
                  <a:lnTo>
                    <a:pt x="273" y="702"/>
                  </a:lnTo>
                  <a:lnTo>
                    <a:pt x="273" y="702"/>
                  </a:lnTo>
                  <a:lnTo>
                    <a:pt x="273" y="691"/>
                  </a:lnTo>
                  <a:lnTo>
                    <a:pt x="273" y="691"/>
                  </a:lnTo>
                  <a:lnTo>
                    <a:pt x="271" y="680"/>
                  </a:lnTo>
                  <a:lnTo>
                    <a:pt x="271" y="680"/>
                  </a:lnTo>
                  <a:lnTo>
                    <a:pt x="268" y="664"/>
                  </a:lnTo>
                  <a:lnTo>
                    <a:pt x="268" y="664"/>
                  </a:lnTo>
                  <a:lnTo>
                    <a:pt x="266" y="655"/>
                  </a:lnTo>
                  <a:lnTo>
                    <a:pt x="266" y="655"/>
                  </a:lnTo>
                  <a:lnTo>
                    <a:pt x="262" y="642"/>
                  </a:lnTo>
                  <a:lnTo>
                    <a:pt x="262" y="642"/>
                  </a:lnTo>
                  <a:lnTo>
                    <a:pt x="262" y="636"/>
                  </a:lnTo>
                  <a:lnTo>
                    <a:pt x="262" y="635"/>
                  </a:lnTo>
                  <a:lnTo>
                    <a:pt x="262" y="635"/>
                  </a:lnTo>
                  <a:lnTo>
                    <a:pt x="261" y="631"/>
                  </a:lnTo>
                  <a:lnTo>
                    <a:pt x="261" y="631"/>
                  </a:lnTo>
                  <a:lnTo>
                    <a:pt x="259" y="622"/>
                  </a:lnTo>
                  <a:lnTo>
                    <a:pt x="259" y="622"/>
                  </a:lnTo>
                  <a:lnTo>
                    <a:pt x="257" y="616"/>
                  </a:lnTo>
                  <a:lnTo>
                    <a:pt x="257" y="616"/>
                  </a:lnTo>
                  <a:lnTo>
                    <a:pt x="257" y="613"/>
                  </a:lnTo>
                  <a:lnTo>
                    <a:pt x="257" y="613"/>
                  </a:lnTo>
                  <a:lnTo>
                    <a:pt x="255" y="607"/>
                  </a:lnTo>
                  <a:lnTo>
                    <a:pt x="255" y="607"/>
                  </a:lnTo>
                  <a:lnTo>
                    <a:pt x="253" y="605"/>
                  </a:lnTo>
                  <a:lnTo>
                    <a:pt x="253" y="605"/>
                  </a:lnTo>
                  <a:lnTo>
                    <a:pt x="253" y="602"/>
                  </a:lnTo>
                  <a:lnTo>
                    <a:pt x="253" y="602"/>
                  </a:lnTo>
                  <a:lnTo>
                    <a:pt x="251" y="593"/>
                  </a:lnTo>
                  <a:lnTo>
                    <a:pt x="251" y="593"/>
                  </a:lnTo>
                  <a:lnTo>
                    <a:pt x="250" y="582"/>
                  </a:lnTo>
                  <a:lnTo>
                    <a:pt x="250" y="582"/>
                  </a:lnTo>
                  <a:lnTo>
                    <a:pt x="246" y="567"/>
                  </a:lnTo>
                  <a:lnTo>
                    <a:pt x="246" y="567"/>
                  </a:lnTo>
                  <a:lnTo>
                    <a:pt x="244" y="560"/>
                  </a:lnTo>
                  <a:lnTo>
                    <a:pt x="244" y="560"/>
                  </a:lnTo>
                  <a:lnTo>
                    <a:pt x="244" y="556"/>
                  </a:lnTo>
                  <a:lnTo>
                    <a:pt x="244" y="556"/>
                  </a:lnTo>
                  <a:lnTo>
                    <a:pt x="246" y="549"/>
                  </a:lnTo>
                  <a:lnTo>
                    <a:pt x="246" y="542"/>
                  </a:lnTo>
                  <a:lnTo>
                    <a:pt x="246" y="542"/>
                  </a:lnTo>
                  <a:lnTo>
                    <a:pt x="246" y="531"/>
                  </a:lnTo>
                  <a:lnTo>
                    <a:pt x="246" y="531"/>
                  </a:lnTo>
                  <a:lnTo>
                    <a:pt x="244" y="523"/>
                  </a:lnTo>
                  <a:lnTo>
                    <a:pt x="244" y="523"/>
                  </a:lnTo>
                  <a:lnTo>
                    <a:pt x="244" y="518"/>
                  </a:lnTo>
                  <a:lnTo>
                    <a:pt x="244" y="518"/>
                  </a:lnTo>
                  <a:lnTo>
                    <a:pt x="244" y="516"/>
                  </a:lnTo>
                  <a:lnTo>
                    <a:pt x="244" y="516"/>
                  </a:lnTo>
                  <a:lnTo>
                    <a:pt x="244" y="512"/>
                  </a:lnTo>
                  <a:lnTo>
                    <a:pt x="244" y="512"/>
                  </a:lnTo>
                  <a:lnTo>
                    <a:pt x="244" y="502"/>
                  </a:lnTo>
                  <a:lnTo>
                    <a:pt x="244" y="502"/>
                  </a:lnTo>
                  <a:lnTo>
                    <a:pt x="244" y="491"/>
                  </a:lnTo>
                  <a:lnTo>
                    <a:pt x="244" y="491"/>
                  </a:lnTo>
                  <a:lnTo>
                    <a:pt x="244" y="483"/>
                  </a:lnTo>
                  <a:lnTo>
                    <a:pt x="244" y="483"/>
                  </a:lnTo>
                  <a:lnTo>
                    <a:pt x="246" y="478"/>
                  </a:lnTo>
                  <a:lnTo>
                    <a:pt x="246" y="478"/>
                  </a:lnTo>
                  <a:lnTo>
                    <a:pt x="246" y="476"/>
                  </a:lnTo>
                  <a:lnTo>
                    <a:pt x="246" y="476"/>
                  </a:lnTo>
                  <a:lnTo>
                    <a:pt x="246" y="474"/>
                  </a:lnTo>
                  <a:lnTo>
                    <a:pt x="246" y="474"/>
                  </a:lnTo>
                  <a:lnTo>
                    <a:pt x="248" y="472"/>
                  </a:lnTo>
                  <a:lnTo>
                    <a:pt x="248" y="472"/>
                  </a:lnTo>
                  <a:lnTo>
                    <a:pt x="248" y="471"/>
                  </a:lnTo>
                  <a:lnTo>
                    <a:pt x="248" y="471"/>
                  </a:lnTo>
                  <a:lnTo>
                    <a:pt x="248" y="471"/>
                  </a:lnTo>
                  <a:lnTo>
                    <a:pt x="251" y="474"/>
                  </a:lnTo>
                  <a:lnTo>
                    <a:pt x="251" y="474"/>
                  </a:lnTo>
                  <a:lnTo>
                    <a:pt x="257" y="481"/>
                  </a:lnTo>
                  <a:lnTo>
                    <a:pt x="257" y="481"/>
                  </a:lnTo>
                  <a:lnTo>
                    <a:pt x="259" y="485"/>
                  </a:lnTo>
                  <a:lnTo>
                    <a:pt x="259" y="485"/>
                  </a:lnTo>
                  <a:lnTo>
                    <a:pt x="261" y="485"/>
                  </a:lnTo>
                  <a:lnTo>
                    <a:pt x="261" y="485"/>
                  </a:lnTo>
                  <a:lnTo>
                    <a:pt x="262" y="487"/>
                  </a:lnTo>
                  <a:lnTo>
                    <a:pt x="262" y="487"/>
                  </a:lnTo>
                  <a:lnTo>
                    <a:pt x="268" y="487"/>
                  </a:lnTo>
                  <a:lnTo>
                    <a:pt x="273" y="487"/>
                  </a:lnTo>
                  <a:lnTo>
                    <a:pt x="273" y="487"/>
                  </a:lnTo>
                  <a:lnTo>
                    <a:pt x="279" y="485"/>
                  </a:lnTo>
                  <a:lnTo>
                    <a:pt x="281" y="483"/>
                  </a:lnTo>
                  <a:lnTo>
                    <a:pt x="284" y="480"/>
                  </a:lnTo>
                  <a:lnTo>
                    <a:pt x="284" y="480"/>
                  </a:lnTo>
                  <a:lnTo>
                    <a:pt x="286" y="478"/>
                  </a:lnTo>
                  <a:lnTo>
                    <a:pt x="286" y="478"/>
                  </a:lnTo>
                  <a:lnTo>
                    <a:pt x="288" y="476"/>
                  </a:lnTo>
                  <a:lnTo>
                    <a:pt x="290" y="471"/>
                  </a:lnTo>
                  <a:lnTo>
                    <a:pt x="290" y="471"/>
                  </a:lnTo>
                  <a:lnTo>
                    <a:pt x="293" y="463"/>
                  </a:lnTo>
                  <a:lnTo>
                    <a:pt x="295" y="461"/>
                  </a:lnTo>
                  <a:lnTo>
                    <a:pt x="295" y="461"/>
                  </a:lnTo>
                  <a:lnTo>
                    <a:pt x="297" y="458"/>
                  </a:lnTo>
                  <a:lnTo>
                    <a:pt x="297" y="456"/>
                  </a:lnTo>
                  <a:lnTo>
                    <a:pt x="297" y="456"/>
                  </a:lnTo>
                  <a:lnTo>
                    <a:pt x="297" y="452"/>
                  </a:lnTo>
                  <a:lnTo>
                    <a:pt x="297" y="452"/>
                  </a:lnTo>
                  <a:lnTo>
                    <a:pt x="297" y="450"/>
                  </a:lnTo>
                  <a:lnTo>
                    <a:pt x="297" y="450"/>
                  </a:lnTo>
                  <a:lnTo>
                    <a:pt x="297" y="445"/>
                  </a:lnTo>
                  <a:lnTo>
                    <a:pt x="297" y="445"/>
                  </a:lnTo>
                  <a:lnTo>
                    <a:pt x="295" y="441"/>
                  </a:lnTo>
                  <a:lnTo>
                    <a:pt x="295" y="441"/>
                  </a:lnTo>
                  <a:lnTo>
                    <a:pt x="297" y="436"/>
                  </a:lnTo>
                  <a:lnTo>
                    <a:pt x="297" y="436"/>
                  </a:lnTo>
                  <a:lnTo>
                    <a:pt x="297" y="436"/>
                  </a:lnTo>
                  <a:lnTo>
                    <a:pt x="297" y="436"/>
                  </a:lnTo>
                  <a:lnTo>
                    <a:pt x="297" y="434"/>
                  </a:lnTo>
                  <a:lnTo>
                    <a:pt x="297" y="434"/>
                  </a:lnTo>
                  <a:lnTo>
                    <a:pt x="297" y="429"/>
                  </a:lnTo>
                  <a:lnTo>
                    <a:pt x="297" y="429"/>
                  </a:lnTo>
                  <a:lnTo>
                    <a:pt x="299" y="427"/>
                  </a:lnTo>
                  <a:lnTo>
                    <a:pt x="299" y="427"/>
                  </a:lnTo>
                  <a:lnTo>
                    <a:pt x="301" y="425"/>
                  </a:lnTo>
                  <a:lnTo>
                    <a:pt x="301" y="425"/>
                  </a:lnTo>
                  <a:lnTo>
                    <a:pt x="302" y="425"/>
                  </a:lnTo>
                  <a:lnTo>
                    <a:pt x="302" y="423"/>
                  </a:lnTo>
                  <a:lnTo>
                    <a:pt x="302" y="423"/>
                  </a:lnTo>
                  <a:close/>
                  <a:moveTo>
                    <a:pt x="38" y="405"/>
                  </a:moveTo>
                  <a:lnTo>
                    <a:pt x="40" y="409"/>
                  </a:lnTo>
                  <a:lnTo>
                    <a:pt x="40" y="409"/>
                  </a:lnTo>
                  <a:lnTo>
                    <a:pt x="36" y="410"/>
                  </a:lnTo>
                  <a:lnTo>
                    <a:pt x="36" y="410"/>
                  </a:lnTo>
                  <a:lnTo>
                    <a:pt x="33" y="416"/>
                  </a:lnTo>
                  <a:lnTo>
                    <a:pt x="33" y="416"/>
                  </a:lnTo>
                  <a:lnTo>
                    <a:pt x="35" y="419"/>
                  </a:lnTo>
                  <a:lnTo>
                    <a:pt x="35" y="419"/>
                  </a:lnTo>
                  <a:lnTo>
                    <a:pt x="38" y="427"/>
                  </a:lnTo>
                  <a:lnTo>
                    <a:pt x="38" y="427"/>
                  </a:lnTo>
                  <a:lnTo>
                    <a:pt x="38" y="429"/>
                  </a:lnTo>
                  <a:lnTo>
                    <a:pt x="38" y="429"/>
                  </a:lnTo>
                  <a:lnTo>
                    <a:pt x="35" y="429"/>
                  </a:lnTo>
                  <a:lnTo>
                    <a:pt x="35" y="429"/>
                  </a:lnTo>
                  <a:lnTo>
                    <a:pt x="33" y="430"/>
                  </a:lnTo>
                  <a:lnTo>
                    <a:pt x="33" y="429"/>
                  </a:lnTo>
                  <a:lnTo>
                    <a:pt x="33" y="429"/>
                  </a:lnTo>
                  <a:lnTo>
                    <a:pt x="31" y="430"/>
                  </a:lnTo>
                  <a:lnTo>
                    <a:pt x="31" y="430"/>
                  </a:lnTo>
                  <a:lnTo>
                    <a:pt x="29" y="429"/>
                  </a:lnTo>
                  <a:lnTo>
                    <a:pt x="29" y="427"/>
                  </a:lnTo>
                  <a:lnTo>
                    <a:pt x="29" y="427"/>
                  </a:lnTo>
                  <a:lnTo>
                    <a:pt x="29" y="423"/>
                  </a:lnTo>
                  <a:lnTo>
                    <a:pt x="31" y="419"/>
                  </a:lnTo>
                  <a:lnTo>
                    <a:pt x="31" y="419"/>
                  </a:lnTo>
                  <a:lnTo>
                    <a:pt x="29" y="414"/>
                  </a:lnTo>
                  <a:lnTo>
                    <a:pt x="27" y="409"/>
                  </a:lnTo>
                  <a:lnTo>
                    <a:pt x="27" y="409"/>
                  </a:lnTo>
                  <a:lnTo>
                    <a:pt x="29" y="407"/>
                  </a:lnTo>
                  <a:lnTo>
                    <a:pt x="31" y="403"/>
                  </a:lnTo>
                  <a:lnTo>
                    <a:pt x="35" y="401"/>
                  </a:lnTo>
                  <a:lnTo>
                    <a:pt x="35" y="401"/>
                  </a:lnTo>
                  <a:lnTo>
                    <a:pt x="42" y="399"/>
                  </a:lnTo>
                  <a:lnTo>
                    <a:pt x="38" y="405"/>
                  </a:lnTo>
                  <a:close/>
                  <a:moveTo>
                    <a:pt x="69" y="328"/>
                  </a:moveTo>
                  <a:lnTo>
                    <a:pt x="69" y="328"/>
                  </a:lnTo>
                  <a:lnTo>
                    <a:pt x="67" y="330"/>
                  </a:lnTo>
                  <a:lnTo>
                    <a:pt x="67" y="328"/>
                  </a:lnTo>
                  <a:lnTo>
                    <a:pt x="67" y="328"/>
                  </a:lnTo>
                  <a:lnTo>
                    <a:pt x="67" y="323"/>
                  </a:lnTo>
                  <a:lnTo>
                    <a:pt x="67" y="323"/>
                  </a:lnTo>
                  <a:lnTo>
                    <a:pt x="69" y="317"/>
                  </a:lnTo>
                  <a:lnTo>
                    <a:pt x="69" y="317"/>
                  </a:lnTo>
                  <a:lnTo>
                    <a:pt x="69" y="316"/>
                  </a:lnTo>
                  <a:lnTo>
                    <a:pt x="69" y="317"/>
                  </a:lnTo>
                  <a:lnTo>
                    <a:pt x="69" y="317"/>
                  </a:lnTo>
                  <a:lnTo>
                    <a:pt x="69" y="328"/>
                  </a:lnTo>
                  <a:lnTo>
                    <a:pt x="69" y="328"/>
                  </a:lnTo>
                  <a:close/>
                  <a:moveTo>
                    <a:pt x="73" y="303"/>
                  </a:moveTo>
                  <a:lnTo>
                    <a:pt x="73" y="303"/>
                  </a:lnTo>
                  <a:lnTo>
                    <a:pt x="71" y="308"/>
                  </a:lnTo>
                  <a:lnTo>
                    <a:pt x="71" y="308"/>
                  </a:lnTo>
                  <a:lnTo>
                    <a:pt x="71" y="305"/>
                  </a:lnTo>
                  <a:lnTo>
                    <a:pt x="71" y="305"/>
                  </a:lnTo>
                  <a:lnTo>
                    <a:pt x="71" y="301"/>
                  </a:lnTo>
                  <a:lnTo>
                    <a:pt x="71" y="299"/>
                  </a:lnTo>
                  <a:lnTo>
                    <a:pt x="73" y="299"/>
                  </a:lnTo>
                  <a:lnTo>
                    <a:pt x="73" y="299"/>
                  </a:lnTo>
                  <a:lnTo>
                    <a:pt x="73" y="303"/>
                  </a:lnTo>
                  <a:lnTo>
                    <a:pt x="73" y="303"/>
                  </a:lnTo>
                  <a:close/>
                  <a:moveTo>
                    <a:pt x="120" y="153"/>
                  </a:moveTo>
                  <a:lnTo>
                    <a:pt x="120" y="153"/>
                  </a:lnTo>
                  <a:lnTo>
                    <a:pt x="120" y="153"/>
                  </a:lnTo>
                  <a:lnTo>
                    <a:pt x="120" y="153"/>
                  </a:lnTo>
                  <a:lnTo>
                    <a:pt x="118" y="146"/>
                  </a:lnTo>
                  <a:lnTo>
                    <a:pt x="118" y="146"/>
                  </a:lnTo>
                  <a:lnTo>
                    <a:pt x="117" y="133"/>
                  </a:lnTo>
                  <a:lnTo>
                    <a:pt x="117" y="124"/>
                  </a:lnTo>
                  <a:lnTo>
                    <a:pt x="117" y="124"/>
                  </a:lnTo>
                  <a:lnTo>
                    <a:pt x="120" y="117"/>
                  </a:lnTo>
                  <a:lnTo>
                    <a:pt x="120" y="117"/>
                  </a:lnTo>
                  <a:lnTo>
                    <a:pt x="120" y="120"/>
                  </a:lnTo>
                  <a:lnTo>
                    <a:pt x="122" y="126"/>
                  </a:lnTo>
                  <a:lnTo>
                    <a:pt x="122" y="126"/>
                  </a:lnTo>
                  <a:lnTo>
                    <a:pt x="127" y="130"/>
                  </a:lnTo>
                  <a:lnTo>
                    <a:pt x="133" y="135"/>
                  </a:lnTo>
                  <a:lnTo>
                    <a:pt x="133" y="135"/>
                  </a:lnTo>
                  <a:lnTo>
                    <a:pt x="137" y="139"/>
                  </a:lnTo>
                  <a:lnTo>
                    <a:pt x="140" y="141"/>
                  </a:lnTo>
                  <a:lnTo>
                    <a:pt x="140" y="141"/>
                  </a:lnTo>
                  <a:lnTo>
                    <a:pt x="146" y="142"/>
                  </a:lnTo>
                  <a:lnTo>
                    <a:pt x="138" y="144"/>
                  </a:lnTo>
                  <a:lnTo>
                    <a:pt x="137" y="141"/>
                  </a:lnTo>
                  <a:lnTo>
                    <a:pt x="137" y="141"/>
                  </a:lnTo>
                  <a:lnTo>
                    <a:pt x="131" y="142"/>
                  </a:lnTo>
                  <a:lnTo>
                    <a:pt x="131" y="142"/>
                  </a:lnTo>
                  <a:lnTo>
                    <a:pt x="124" y="148"/>
                  </a:lnTo>
                  <a:lnTo>
                    <a:pt x="120" y="153"/>
                  </a:lnTo>
                  <a:lnTo>
                    <a:pt x="120" y="153"/>
                  </a:lnTo>
                  <a:lnTo>
                    <a:pt x="120" y="153"/>
                  </a:lnTo>
                  <a:lnTo>
                    <a:pt x="120" y="153"/>
                  </a:lnTo>
                  <a:close/>
                  <a:moveTo>
                    <a:pt x="126" y="173"/>
                  </a:moveTo>
                  <a:lnTo>
                    <a:pt x="126" y="173"/>
                  </a:lnTo>
                  <a:lnTo>
                    <a:pt x="122" y="161"/>
                  </a:lnTo>
                  <a:lnTo>
                    <a:pt x="120" y="155"/>
                  </a:lnTo>
                  <a:lnTo>
                    <a:pt x="120" y="155"/>
                  </a:lnTo>
                  <a:lnTo>
                    <a:pt x="127" y="148"/>
                  </a:lnTo>
                  <a:lnTo>
                    <a:pt x="133" y="151"/>
                  </a:lnTo>
                  <a:lnTo>
                    <a:pt x="133" y="151"/>
                  </a:lnTo>
                  <a:lnTo>
                    <a:pt x="135" y="155"/>
                  </a:lnTo>
                  <a:lnTo>
                    <a:pt x="135" y="155"/>
                  </a:lnTo>
                  <a:lnTo>
                    <a:pt x="140" y="159"/>
                  </a:lnTo>
                  <a:lnTo>
                    <a:pt x="142" y="161"/>
                  </a:lnTo>
                  <a:lnTo>
                    <a:pt x="144" y="164"/>
                  </a:lnTo>
                  <a:lnTo>
                    <a:pt x="144" y="164"/>
                  </a:lnTo>
                  <a:lnTo>
                    <a:pt x="142" y="170"/>
                  </a:lnTo>
                  <a:lnTo>
                    <a:pt x="138" y="181"/>
                  </a:lnTo>
                  <a:lnTo>
                    <a:pt x="138" y="181"/>
                  </a:lnTo>
                  <a:lnTo>
                    <a:pt x="135" y="192"/>
                  </a:lnTo>
                  <a:lnTo>
                    <a:pt x="135" y="201"/>
                  </a:lnTo>
                  <a:lnTo>
                    <a:pt x="135" y="201"/>
                  </a:lnTo>
                  <a:lnTo>
                    <a:pt x="126" y="173"/>
                  </a:lnTo>
                  <a:lnTo>
                    <a:pt x="126" y="173"/>
                  </a:lnTo>
                  <a:close/>
                  <a:moveTo>
                    <a:pt x="135" y="368"/>
                  </a:moveTo>
                  <a:lnTo>
                    <a:pt x="135" y="368"/>
                  </a:lnTo>
                  <a:lnTo>
                    <a:pt x="144" y="352"/>
                  </a:lnTo>
                  <a:lnTo>
                    <a:pt x="144" y="352"/>
                  </a:lnTo>
                  <a:lnTo>
                    <a:pt x="148" y="341"/>
                  </a:lnTo>
                  <a:lnTo>
                    <a:pt x="148" y="341"/>
                  </a:lnTo>
                  <a:lnTo>
                    <a:pt x="151" y="361"/>
                  </a:lnTo>
                  <a:lnTo>
                    <a:pt x="151" y="361"/>
                  </a:lnTo>
                  <a:lnTo>
                    <a:pt x="153" y="368"/>
                  </a:lnTo>
                  <a:lnTo>
                    <a:pt x="135" y="368"/>
                  </a:lnTo>
                  <a:close/>
                  <a:moveTo>
                    <a:pt x="175" y="177"/>
                  </a:moveTo>
                  <a:lnTo>
                    <a:pt x="175" y="177"/>
                  </a:lnTo>
                  <a:lnTo>
                    <a:pt x="168" y="192"/>
                  </a:lnTo>
                  <a:lnTo>
                    <a:pt x="168" y="192"/>
                  </a:lnTo>
                  <a:lnTo>
                    <a:pt x="168" y="188"/>
                  </a:lnTo>
                  <a:lnTo>
                    <a:pt x="166" y="182"/>
                  </a:lnTo>
                  <a:lnTo>
                    <a:pt x="166" y="182"/>
                  </a:lnTo>
                  <a:lnTo>
                    <a:pt x="160" y="175"/>
                  </a:lnTo>
                  <a:lnTo>
                    <a:pt x="158" y="172"/>
                  </a:lnTo>
                  <a:lnTo>
                    <a:pt x="157" y="168"/>
                  </a:lnTo>
                  <a:lnTo>
                    <a:pt x="157" y="168"/>
                  </a:lnTo>
                  <a:lnTo>
                    <a:pt x="157" y="164"/>
                  </a:lnTo>
                  <a:lnTo>
                    <a:pt x="157" y="164"/>
                  </a:lnTo>
                  <a:lnTo>
                    <a:pt x="160" y="161"/>
                  </a:lnTo>
                  <a:lnTo>
                    <a:pt x="160" y="161"/>
                  </a:lnTo>
                  <a:lnTo>
                    <a:pt x="168" y="155"/>
                  </a:lnTo>
                  <a:lnTo>
                    <a:pt x="168" y="155"/>
                  </a:lnTo>
                  <a:lnTo>
                    <a:pt x="171" y="151"/>
                  </a:lnTo>
                  <a:lnTo>
                    <a:pt x="171" y="148"/>
                  </a:lnTo>
                  <a:lnTo>
                    <a:pt x="171" y="148"/>
                  </a:lnTo>
                  <a:lnTo>
                    <a:pt x="175" y="150"/>
                  </a:lnTo>
                  <a:lnTo>
                    <a:pt x="180" y="155"/>
                  </a:lnTo>
                  <a:lnTo>
                    <a:pt x="180" y="155"/>
                  </a:lnTo>
                  <a:lnTo>
                    <a:pt x="179" y="162"/>
                  </a:lnTo>
                  <a:lnTo>
                    <a:pt x="175" y="177"/>
                  </a:lnTo>
                  <a:lnTo>
                    <a:pt x="175" y="177"/>
                  </a:lnTo>
                  <a:close/>
                  <a:moveTo>
                    <a:pt x="180" y="153"/>
                  </a:moveTo>
                  <a:lnTo>
                    <a:pt x="180" y="153"/>
                  </a:lnTo>
                  <a:lnTo>
                    <a:pt x="179" y="151"/>
                  </a:lnTo>
                  <a:lnTo>
                    <a:pt x="171" y="146"/>
                  </a:lnTo>
                  <a:lnTo>
                    <a:pt x="171" y="146"/>
                  </a:lnTo>
                  <a:lnTo>
                    <a:pt x="164" y="141"/>
                  </a:lnTo>
                  <a:lnTo>
                    <a:pt x="160" y="141"/>
                  </a:lnTo>
                  <a:lnTo>
                    <a:pt x="160" y="141"/>
                  </a:lnTo>
                  <a:lnTo>
                    <a:pt x="164" y="139"/>
                  </a:lnTo>
                  <a:lnTo>
                    <a:pt x="169" y="133"/>
                  </a:lnTo>
                  <a:lnTo>
                    <a:pt x="169" y="133"/>
                  </a:lnTo>
                  <a:lnTo>
                    <a:pt x="177" y="124"/>
                  </a:lnTo>
                  <a:lnTo>
                    <a:pt x="177" y="124"/>
                  </a:lnTo>
                  <a:lnTo>
                    <a:pt x="179" y="122"/>
                  </a:lnTo>
                  <a:lnTo>
                    <a:pt x="179" y="119"/>
                  </a:lnTo>
                  <a:lnTo>
                    <a:pt x="179" y="119"/>
                  </a:lnTo>
                  <a:lnTo>
                    <a:pt x="182" y="126"/>
                  </a:lnTo>
                  <a:lnTo>
                    <a:pt x="184" y="135"/>
                  </a:lnTo>
                  <a:lnTo>
                    <a:pt x="184" y="135"/>
                  </a:lnTo>
                  <a:lnTo>
                    <a:pt x="180" y="153"/>
                  </a:lnTo>
                  <a:lnTo>
                    <a:pt x="180" y="153"/>
                  </a:lnTo>
                  <a:close/>
                  <a:moveTo>
                    <a:pt x="230" y="350"/>
                  </a:moveTo>
                  <a:lnTo>
                    <a:pt x="230" y="350"/>
                  </a:lnTo>
                  <a:lnTo>
                    <a:pt x="230" y="352"/>
                  </a:lnTo>
                  <a:lnTo>
                    <a:pt x="230" y="352"/>
                  </a:lnTo>
                  <a:lnTo>
                    <a:pt x="230" y="352"/>
                  </a:lnTo>
                  <a:lnTo>
                    <a:pt x="230" y="352"/>
                  </a:lnTo>
                  <a:lnTo>
                    <a:pt x="228" y="352"/>
                  </a:lnTo>
                  <a:lnTo>
                    <a:pt x="228" y="352"/>
                  </a:lnTo>
                  <a:lnTo>
                    <a:pt x="228" y="350"/>
                  </a:lnTo>
                  <a:lnTo>
                    <a:pt x="228" y="350"/>
                  </a:lnTo>
                  <a:lnTo>
                    <a:pt x="230" y="350"/>
                  </a:lnTo>
                  <a:lnTo>
                    <a:pt x="230" y="350"/>
                  </a:lnTo>
                  <a:lnTo>
                    <a:pt x="231" y="350"/>
                  </a:lnTo>
                  <a:lnTo>
                    <a:pt x="231" y="350"/>
                  </a:lnTo>
                  <a:lnTo>
                    <a:pt x="230" y="350"/>
                  </a:lnTo>
                  <a:lnTo>
                    <a:pt x="230" y="350"/>
                  </a:lnTo>
                  <a:close/>
                  <a:moveTo>
                    <a:pt x="241" y="345"/>
                  </a:moveTo>
                  <a:lnTo>
                    <a:pt x="241" y="345"/>
                  </a:lnTo>
                  <a:lnTo>
                    <a:pt x="239" y="345"/>
                  </a:lnTo>
                  <a:lnTo>
                    <a:pt x="239" y="345"/>
                  </a:lnTo>
                  <a:lnTo>
                    <a:pt x="237" y="345"/>
                  </a:lnTo>
                  <a:lnTo>
                    <a:pt x="237" y="345"/>
                  </a:lnTo>
                  <a:lnTo>
                    <a:pt x="235" y="345"/>
                  </a:lnTo>
                  <a:lnTo>
                    <a:pt x="235" y="345"/>
                  </a:lnTo>
                  <a:lnTo>
                    <a:pt x="231" y="345"/>
                  </a:lnTo>
                  <a:lnTo>
                    <a:pt x="231" y="345"/>
                  </a:lnTo>
                  <a:lnTo>
                    <a:pt x="226" y="347"/>
                  </a:lnTo>
                  <a:lnTo>
                    <a:pt x="226" y="347"/>
                  </a:lnTo>
                  <a:lnTo>
                    <a:pt x="224" y="347"/>
                  </a:lnTo>
                  <a:lnTo>
                    <a:pt x="224" y="347"/>
                  </a:lnTo>
                  <a:lnTo>
                    <a:pt x="224" y="347"/>
                  </a:lnTo>
                  <a:lnTo>
                    <a:pt x="224" y="347"/>
                  </a:lnTo>
                  <a:lnTo>
                    <a:pt x="224" y="343"/>
                  </a:lnTo>
                  <a:lnTo>
                    <a:pt x="224" y="343"/>
                  </a:lnTo>
                  <a:lnTo>
                    <a:pt x="222" y="339"/>
                  </a:lnTo>
                  <a:lnTo>
                    <a:pt x="222" y="339"/>
                  </a:lnTo>
                  <a:lnTo>
                    <a:pt x="222" y="337"/>
                  </a:lnTo>
                  <a:lnTo>
                    <a:pt x="222" y="337"/>
                  </a:lnTo>
                  <a:lnTo>
                    <a:pt x="222" y="332"/>
                  </a:lnTo>
                  <a:lnTo>
                    <a:pt x="222" y="332"/>
                  </a:lnTo>
                  <a:lnTo>
                    <a:pt x="224" y="327"/>
                  </a:lnTo>
                  <a:lnTo>
                    <a:pt x="224" y="327"/>
                  </a:lnTo>
                  <a:lnTo>
                    <a:pt x="224" y="323"/>
                  </a:lnTo>
                  <a:lnTo>
                    <a:pt x="224" y="323"/>
                  </a:lnTo>
                  <a:lnTo>
                    <a:pt x="224" y="317"/>
                  </a:lnTo>
                  <a:lnTo>
                    <a:pt x="224" y="317"/>
                  </a:lnTo>
                  <a:lnTo>
                    <a:pt x="226" y="312"/>
                  </a:lnTo>
                  <a:lnTo>
                    <a:pt x="226" y="312"/>
                  </a:lnTo>
                  <a:lnTo>
                    <a:pt x="226" y="306"/>
                  </a:lnTo>
                  <a:lnTo>
                    <a:pt x="226" y="306"/>
                  </a:lnTo>
                  <a:lnTo>
                    <a:pt x="226" y="301"/>
                  </a:lnTo>
                  <a:lnTo>
                    <a:pt x="226" y="301"/>
                  </a:lnTo>
                  <a:lnTo>
                    <a:pt x="230" y="312"/>
                  </a:lnTo>
                  <a:lnTo>
                    <a:pt x="230" y="312"/>
                  </a:lnTo>
                  <a:lnTo>
                    <a:pt x="231" y="323"/>
                  </a:lnTo>
                  <a:lnTo>
                    <a:pt x="231" y="323"/>
                  </a:lnTo>
                  <a:lnTo>
                    <a:pt x="239" y="339"/>
                  </a:lnTo>
                  <a:lnTo>
                    <a:pt x="239" y="339"/>
                  </a:lnTo>
                  <a:lnTo>
                    <a:pt x="242" y="345"/>
                  </a:lnTo>
                  <a:lnTo>
                    <a:pt x="242" y="345"/>
                  </a:lnTo>
                  <a:lnTo>
                    <a:pt x="242" y="345"/>
                  </a:lnTo>
                  <a:lnTo>
                    <a:pt x="241" y="345"/>
                  </a:lnTo>
                  <a:lnTo>
                    <a:pt x="241" y="345"/>
                  </a:lnTo>
                  <a:close/>
                  <a:moveTo>
                    <a:pt x="246" y="465"/>
                  </a:moveTo>
                  <a:lnTo>
                    <a:pt x="244" y="461"/>
                  </a:lnTo>
                  <a:lnTo>
                    <a:pt x="244" y="460"/>
                  </a:lnTo>
                  <a:lnTo>
                    <a:pt x="244" y="460"/>
                  </a:lnTo>
                  <a:lnTo>
                    <a:pt x="244" y="460"/>
                  </a:lnTo>
                  <a:lnTo>
                    <a:pt x="244" y="460"/>
                  </a:lnTo>
                  <a:lnTo>
                    <a:pt x="246" y="463"/>
                  </a:lnTo>
                  <a:lnTo>
                    <a:pt x="246" y="463"/>
                  </a:lnTo>
                  <a:lnTo>
                    <a:pt x="246" y="465"/>
                  </a:lnTo>
                  <a:lnTo>
                    <a:pt x="246" y="465"/>
                  </a:lnTo>
                  <a:close/>
                  <a:moveTo>
                    <a:pt x="297" y="427"/>
                  </a:moveTo>
                  <a:lnTo>
                    <a:pt x="297" y="430"/>
                  </a:lnTo>
                  <a:lnTo>
                    <a:pt x="297" y="430"/>
                  </a:lnTo>
                  <a:lnTo>
                    <a:pt x="297" y="434"/>
                  </a:lnTo>
                  <a:lnTo>
                    <a:pt x="297" y="434"/>
                  </a:lnTo>
                  <a:lnTo>
                    <a:pt x="297" y="436"/>
                  </a:lnTo>
                  <a:lnTo>
                    <a:pt x="297" y="436"/>
                  </a:lnTo>
                  <a:lnTo>
                    <a:pt x="292" y="432"/>
                  </a:lnTo>
                  <a:lnTo>
                    <a:pt x="284" y="430"/>
                  </a:lnTo>
                  <a:lnTo>
                    <a:pt x="284" y="430"/>
                  </a:lnTo>
                  <a:lnTo>
                    <a:pt x="275" y="430"/>
                  </a:lnTo>
                  <a:lnTo>
                    <a:pt x="273" y="425"/>
                  </a:lnTo>
                  <a:lnTo>
                    <a:pt x="273" y="425"/>
                  </a:lnTo>
                  <a:lnTo>
                    <a:pt x="286" y="425"/>
                  </a:lnTo>
                  <a:lnTo>
                    <a:pt x="286" y="425"/>
                  </a:lnTo>
                  <a:lnTo>
                    <a:pt x="299" y="425"/>
                  </a:lnTo>
                  <a:lnTo>
                    <a:pt x="297" y="42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Calibri" pitchFamily="34" charset="0"/>
              </a:endParaRPr>
            </a:p>
          </p:txBody>
        </p:sp>
      </p:grpSp>
      <p:sp>
        <p:nvSpPr>
          <p:cNvPr id="57" name="TextBox 56"/>
          <p:cNvSpPr txBox="1"/>
          <p:nvPr/>
        </p:nvSpPr>
        <p:spPr>
          <a:xfrm>
            <a:off x="1447800" y="5312470"/>
            <a:ext cx="1246880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b="1" dirty="0" smtClean="0">
                <a:latin typeface="Calibri" pitchFamily="34" charset="0"/>
              </a:rPr>
              <a:t>Team 1</a:t>
            </a:r>
            <a:endParaRPr lang="en-US" sz="2800" b="1" dirty="0">
              <a:latin typeface="Calibri" pitchFamily="34" charset="0"/>
            </a:endParaRPr>
          </a:p>
        </p:txBody>
      </p:sp>
      <p:sp>
        <p:nvSpPr>
          <p:cNvPr id="58" name="TextBox 57"/>
          <p:cNvSpPr txBox="1"/>
          <p:nvPr/>
        </p:nvSpPr>
        <p:spPr>
          <a:xfrm>
            <a:off x="838200" y="5769671"/>
            <a:ext cx="25146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400" dirty="0" smtClean="0">
                <a:latin typeface="Calibri" pitchFamily="34" charset="0"/>
              </a:rPr>
              <a:t>Your text here</a:t>
            </a:r>
            <a:endParaRPr lang="en-US" sz="2400" dirty="0">
              <a:latin typeface="Calibri" pitchFamily="34" charset="0"/>
            </a:endParaRPr>
          </a:p>
        </p:txBody>
      </p:sp>
      <p:sp>
        <p:nvSpPr>
          <p:cNvPr id="61" name="TextBox 60"/>
          <p:cNvSpPr txBox="1"/>
          <p:nvPr/>
        </p:nvSpPr>
        <p:spPr>
          <a:xfrm>
            <a:off x="6629400" y="5393136"/>
            <a:ext cx="1246880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b="1" dirty="0" smtClean="0">
                <a:latin typeface="Calibri" pitchFamily="34" charset="0"/>
              </a:rPr>
              <a:t>Team 2</a:t>
            </a:r>
            <a:endParaRPr lang="en-US" sz="2800" b="1" dirty="0">
              <a:latin typeface="Calibri" pitchFamily="34" charset="0"/>
            </a:endParaRPr>
          </a:p>
        </p:txBody>
      </p:sp>
      <p:sp>
        <p:nvSpPr>
          <p:cNvPr id="62" name="TextBox 61"/>
          <p:cNvSpPr txBox="1"/>
          <p:nvPr/>
        </p:nvSpPr>
        <p:spPr>
          <a:xfrm>
            <a:off x="6019800" y="5850337"/>
            <a:ext cx="25146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400" dirty="0" smtClean="0">
                <a:latin typeface="Calibri" pitchFamily="34" charset="0"/>
              </a:rPr>
              <a:t>Your text here</a:t>
            </a:r>
            <a:endParaRPr lang="en-US" sz="2400" dirty="0">
              <a:latin typeface="Calibri" pitchFamily="34" charset="0"/>
            </a:endParaRPr>
          </a:p>
        </p:txBody>
      </p:sp>
      <p:sp>
        <p:nvSpPr>
          <p:cNvPr id="59" name="Title 58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4000" dirty="0" smtClean="0"/>
              <a:t>Your title text here</a:t>
            </a:r>
            <a:endParaRPr lang="en-US" sz="4000" dirty="0"/>
          </a:p>
        </p:txBody>
      </p:sp>
    </p:spTree>
    <p:extLst>
      <p:ext uri="{BB962C8B-B14F-4D97-AF65-F5344CB8AC3E}">
        <p14:creationId xmlns:p14="http://schemas.microsoft.com/office/powerpoint/2010/main" val="300236610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47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10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2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10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7" grpId="0"/>
      <p:bldP spid="58" grpId="0"/>
      <p:bldP spid="61" grpId="0"/>
      <p:bldP spid="62" grpId="0"/>
    </p:bldLst>
  </p:timing>
</p:sld>
</file>

<file path=ppt/slides/slide2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sz="3200" dirty="0" smtClean="0"/>
              <a:t>Your Title Text Here</a:t>
            </a:r>
            <a:endParaRPr lang="en-US" sz="3200" dirty="0"/>
          </a:p>
        </p:txBody>
      </p:sp>
      <p:grpSp>
        <p:nvGrpSpPr>
          <p:cNvPr id="9" name="Group 9"/>
          <p:cNvGrpSpPr/>
          <p:nvPr/>
        </p:nvGrpSpPr>
        <p:grpSpPr>
          <a:xfrm>
            <a:off x="4267200" y="1752600"/>
            <a:ext cx="4572000" cy="4267200"/>
            <a:chOff x="4267200" y="1752600"/>
            <a:chExt cx="4572000" cy="4267200"/>
          </a:xfrm>
        </p:grpSpPr>
        <p:pic>
          <p:nvPicPr>
            <p:cNvPr id="3" name="Picture 2" descr="chess challenge.jpg"/>
            <p:cNvPicPr>
              <a:picLocks noChangeAspect="1"/>
            </p:cNvPicPr>
            <p:nvPr/>
          </p:nvPicPr>
          <p:blipFill>
            <a:blip r:embed="rId3" cstate="email">
              <a:lum contrast="20000"/>
            </a:blip>
            <a:srcRect/>
            <a:stretch>
              <a:fillRect/>
            </a:stretch>
          </p:blipFill>
          <p:spPr>
            <a:xfrm flipH="1">
              <a:off x="4267200" y="2971800"/>
              <a:ext cx="3189259" cy="3048000"/>
            </a:xfrm>
            <a:prstGeom prst="rect">
              <a:avLst/>
            </a:prstGeom>
            <a:effectLst>
              <a:softEdge rad="317500"/>
            </a:effectLst>
          </p:spPr>
        </p:pic>
        <p:sp>
          <p:nvSpPr>
            <p:cNvPr id="5" name="TextBox 4"/>
            <p:cNvSpPr txBox="1"/>
            <p:nvPr/>
          </p:nvSpPr>
          <p:spPr>
            <a:xfrm>
              <a:off x="5105400" y="2445603"/>
              <a:ext cx="3733800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400" dirty="0" smtClean="0">
                  <a:latin typeface="Calibri" pitchFamily="34" charset="0"/>
                </a:rPr>
                <a:t> Your text here and more text here</a:t>
              </a:r>
              <a:endParaRPr lang="en-US" sz="2400" dirty="0">
                <a:latin typeface="Calibri" pitchFamily="34" charset="0"/>
              </a:endParaRPr>
            </a:p>
          </p:txBody>
        </p:sp>
        <p:sp>
          <p:nvSpPr>
            <p:cNvPr id="7" name="TextBox 6"/>
            <p:cNvSpPr txBox="1"/>
            <p:nvPr/>
          </p:nvSpPr>
          <p:spPr>
            <a:xfrm>
              <a:off x="5181600" y="1752600"/>
              <a:ext cx="1524000" cy="510778"/>
            </a:xfrm>
            <a:prstGeom prst="roundRect">
              <a:avLst/>
            </a:prstGeom>
            <a:solidFill>
              <a:schemeClr val="tx1"/>
            </a:solidFill>
            <a:ln w="28575">
              <a:solidFill>
                <a:schemeClr val="bg1">
                  <a:lumMod val="95000"/>
                </a:schemeClr>
              </a:solidFill>
            </a:ln>
            <a:effectLst>
              <a:outerShdw blurRad="101600" sx="110000" sy="110000" algn="ctr" rotWithShape="0">
                <a:prstClr val="black">
                  <a:alpha val="40000"/>
                </a:prstClr>
              </a:outerShdw>
            </a:effectLst>
          </p:spPr>
          <p:txBody>
            <a:bodyPr wrap="square" rtlCol="0">
              <a:spAutoFit/>
            </a:bodyPr>
            <a:lstStyle/>
            <a:p>
              <a:r>
                <a:rPr lang="en-US" sz="2400" dirty="0" smtClean="0">
                  <a:solidFill>
                    <a:schemeClr val="bg1"/>
                  </a:solidFill>
                  <a:latin typeface="Calibri" pitchFamily="34" charset="0"/>
                </a:rPr>
                <a:t>CONS</a:t>
              </a:r>
            </a:p>
          </p:txBody>
        </p:sp>
      </p:grpSp>
      <p:grpSp>
        <p:nvGrpSpPr>
          <p:cNvPr id="10" name="Group 8"/>
          <p:cNvGrpSpPr/>
          <p:nvPr/>
        </p:nvGrpSpPr>
        <p:grpSpPr>
          <a:xfrm>
            <a:off x="457200" y="1752600"/>
            <a:ext cx="4343400" cy="4267200"/>
            <a:chOff x="457200" y="1752600"/>
            <a:chExt cx="4343400" cy="4267200"/>
          </a:xfrm>
        </p:grpSpPr>
        <p:sp>
          <p:nvSpPr>
            <p:cNvPr id="4" name="TextBox 3"/>
            <p:cNvSpPr txBox="1"/>
            <p:nvPr/>
          </p:nvSpPr>
          <p:spPr>
            <a:xfrm>
              <a:off x="457200" y="2445603"/>
              <a:ext cx="3733800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sz="2400" dirty="0" smtClean="0">
                  <a:latin typeface="Calibri" pitchFamily="34" charset="0"/>
                </a:rPr>
                <a:t> Your text here and more text here</a:t>
              </a:r>
              <a:endParaRPr lang="en-US" sz="2400" dirty="0">
                <a:latin typeface="Calibri" pitchFamily="34" charset="0"/>
              </a:endParaRPr>
            </a:p>
          </p:txBody>
        </p:sp>
        <p:sp>
          <p:nvSpPr>
            <p:cNvPr id="6" name="TextBox 5"/>
            <p:cNvSpPr txBox="1"/>
            <p:nvPr/>
          </p:nvSpPr>
          <p:spPr>
            <a:xfrm>
              <a:off x="2514600" y="1752600"/>
              <a:ext cx="1447800" cy="510778"/>
            </a:xfrm>
            <a:prstGeom prst="roundRect">
              <a:avLst/>
            </a:prstGeom>
            <a:solidFill>
              <a:schemeClr val="bg1"/>
            </a:solidFill>
            <a:ln w="28575">
              <a:solidFill>
                <a:schemeClr val="tx1">
                  <a:lumMod val="65000"/>
                  <a:lumOff val="35000"/>
                </a:schemeClr>
              </a:solidFill>
            </a:ln>
            <a:effectLst>
              <a:outerShdw blurRad="101600" sx="110000" sy="110000" algn="ctr" rotWithShape="0">
                <a:prstClr val="black">
                  <a:alpha val="40000"/>
                </a:prstClr>
              </a:outerShdw>
            </a:effectLst>
          </p:spPr>
          <p:txBody>
            <a:bodyPr wrap="square" rtlCol="0">
              <a:spAutoFit/>
              <a:scene3d>
                <a:camera prst="orthographicFront"/>
                <a:lightRig rig="threePt" dir="t"/>
              </a:scene3d>
              <a:sp3d extrusionH="57150">
                <a:bevelT w="69850" h="69850" prst="divot"/>
              </a:sp3d>
            </a:bodyPr>
            <a:lstStyle/>
            <a:p>
              <a:pPr algn="r"/>
              <a:r>
                <a:rPr lang="en-US" sz="2400" dirty="0" smtClean="0">
                  <a:effectLst/>
                  <a:latin typeface="Calibri" pitchFamily="34" charset="0"/>
                </a:rPr>
                <a:t>PROS</a:t>
              </a:r>
              <a:endParaRPr lang="en-US" sz="2400" dirty="0">
                <a:effectLst/>
                <a:latin typeface="Calibri" pitchFamily="34" charset="0"/>
              </a:endParaRPr>
            </a:p>
          </p:txBody>
        </p:sp>
        <p:pic>
          <p:nvPicPr>
            <p:cNvPr id="8" name="Picture 7" descr="chess challenge.jpg"/>
            <p:cNvPicPr>
              <a:picLocks noChangeAspect="1"/>
            </p:cNvPicPr>
            <p:nvPr/>
          </p:nvPicPr>
          <p:blipFill>
            <a:blip r:embed="rId4" cstate="email">
              <a:lum contrast="20000"/>
            </a:blip>
            <a:srcRect/>
            <a:stretch>
              <a:fillRect/>
            </a:stretch>
          </p:blipFill>
          <p:spPr>
            <a:xfrm flipH="1">
              <a:off x="1752600" y="2971800"/>
              <a:ext cx="3048000" cy="3048000"/>
            </a:xfrm>
            <a:prstGeom prst="rect">
              <a:avLst/>
            </a:prstGeom>
            <a:effectLst>
              <a:softEdge rad="317500"/>
            </a:effectLst>
          </p:spPr>
        </p:pic>
      </p:grpSp>
    </p:spTree>
    <p:extLst>
      <p:ext uri="{BB962C8B-B14F-4D97-AF65-F5344CB8AC3E}">
        <p14:creationId xmlns:p14="http://schemas.microsoft.com/office/powerpoint/2010/main" val="3450261058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23"/>
          <p:cNvGrpSpPr>
            <a:grpSpLocks/>
          </p:cNvGrpSpPr>
          <p:nvPr/>
        </p:nvGrpSpPr>
        <p:grpSpPr bwMode="auto">
          <a:xfrm>
            <a:off x="0" y="3276600"/>
            <a:ext cx="9144000" cy="1143000"/>
            <a:chOff x="0" y="2086"/>
            <a:chExt cx="5760" cy="1056"/>
          </a:xfrm>
        </p:grpSpPr>
        <p:sp>
          <p:nvSpPr>
            <p:cNvPr id="19" name="Rectangle 3"/>
            <p:cNvSpPr>
              <a:spLocks noChangeArrowheads="1"/>
            </p:cNvSpPr>
            <p:nvPr/>
          </p:nvSpPr>
          <p:spPr bwMode="gray">
            <a:xfrm>
              <a:off x="0" y="2325"/>
              <a:ext cx="5760" cy="817"/>
            </a:xfrm>
            <a:prstGeom prst="rect">
              <a:avLst/>
            </a:prstGeom>
            <a:gradFill rotWithShape="1">
              <a:gsLst>
                <a:gs pos="0">
                  <a:srgbClr val="DDDDDD"/>
                </a:gs>
                <a:gs pos="100000">
                  <a:srgbClr val="FFFFFF"/>
                </a:gs>
              </a:gsLst>
              <a:lin ang="5400000" scaled="1"/>
            </a:gradFill>
            <a:ln w="9525">
              <a:noFill/>
              <a:miter lim="800000"/>
              <a:headEnd/>
              <a:tailEnd/>
            </a:ln>
          </p:spPr>
          <p:txBody>
            <a:bodyPr wrap="none" lIns="90000" tIns="90000" rIns="72000" bIns="90000" anchor="ctr"/>
            <a:lstStyle/>
            <a:p>
              <a:pPr algn="ctr" eaLnBrk="0" hangingPunct="0"/>
              <a:endParaRPr lang="en-US" noProof="1">
                <a:latin typeface="Calibri" pitchFamily="34" charset="0"/>
                <a:cs typeface="Arial" charset="0"/>
              </a:endParaRPr>
            </a:p>
          </p:txBody>
        </p:sp>
        <p:sp>
          <p:nvSpPr>
            <p:cNvPr id="20" name="Rectangle 25"/>
            <p:cNvSpPr>
              <a:spLocks noChangeArrowheads="1"/>
            </p:cNvSpPr>
            <p:nvPr/>
          </p:nvSpPr>
          <p:spPr bwMode="gray">
            <a:xfrm flipV="1">
              <a:off x="0" y="2086"/>
              <a:ext cx="5760" cy="246"/>
            </a:xfrm>
            <a:prstGeom prst="rect">
              <a:avLst/>
            </a:prstGeom>
            <a:gradFill rotWithShape="1">
              <a:gsLst>
                <a:gs pos="0">
                  <a:srgbClr val="DBDBDB"/>
                </a:gs>
                <a:gs pos="100000">
                  <a:srgbClr val="FFFFFF"/>
                </a:gs>
              </a:gsLst>
              <a:lin ang="5400000" scaled="1"/>
            </a:gradFill>
            <a:ln w="9525">
              <a:noFill/>
              <a:miter lim="800000"/>
              <a:headEnd/>
              <a:tailEnd/>
            </a:ln>
          </p:spPr>
          <p:txBody>
            <a:bodyPr rot="10800000" wrap="none" lIns="90000" tIns="90000" rIns="72000" bIns="90000" anchor="ctr"/>
            <a:lstStyle/>
            <a:p>
              <a:pPr algn="ctr" eaLnBrk="0" hangingPunct="0"/>
              <a:endParaRPr lang="en-US" noProof="1">
                <a:latin typeface="Calibri" pitchFamily="34" charset="0"/>
                <a:cs typeface="Arial" charset="0"/>
              </a:endParaRPr>
            </a:p>
          </p:txBody>
        </p:sp>
      </p:grpSp>
      <p:sp>
        <p:nvSpPr>
          <p:cNvPr id="13" name="Rectangle 12"/>
          <p:cNvSpPr/>
          <p:nvPr/>
        </p:nvSpPr>
        <p:spPr>
          <a:xfrm>
            <a:off x="0" y="4724400"/>
            <a:ext cx="9144000" cy="1524000"/>
          </a:xfrm>
          <a:prstGeom prst="rect">
            <a:avLst/>
          </a:prstGeom>
          <a:solidFill>
            <a:schemeClr val="bg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868362"/>
          </a:xfrm>
        </p:spPr>
        <p:txBody>
          <a:bodyPr/>
          <a:lstStyle/>
          <a:p>
            <a:r>
              <a:rPr lang="en-US" dirty="0" smtClean="0"/>
              <a:t>2 sides or points of view</a:t>
            </a:r>
            <a:endParaRPr lang="en-US" dirty="0"/>
          </a:p>
        </p:txBody>
      </p:sp>
      <p:grpSp>
        <p:nvGrpSpPr>
          <p:cNvPr id="29" name="Group 28"/>
          <p:cNvGrpSpPr/>
          <p:nvPr/>
        </p:nvGrpSpPr>
        <p:grpSpPr>
          <a:xfrm>
            <a:off x="5100729" y="1447800"/>
            <a:ext cx="3738471" cy="3886200"/>
            <a:chOff x="5100729" y="1447800"/>
            <a:chExt cx="3738471" cy="3886200"/>
          </a:xfrm>
        </p:grpSpPr>
        <p:grpSp>
          <p:nvGrpSpPr>
            <p:cNvPr id="5" name="Group 26"/>
            <p:cNvGrpSpPr/>
            <p:nvPr/>
          </p:nvGrpSpPr>
          <p:grpSpPr>
            <a:xfrm>
              <a:off x="5410200" y="1447800"/>
              <a:ext cx="3429000" cy="3886200"/>
              <a:chOff x="5410200" y="1447800"/>
              <a:chExt cx="3429000" cy="3886200"/>
            </a:xfrm>
          </p:grpSpPr>
          <p:grpSp>
            <p:nvGrpSpPr>
              <p:cNvPr id="6" name="Group 24"/>
              <p:cNvGrpSpPr/>
              <p:nvPr/>
            </p:nvGrpSpPr>
            <p:grpSpPr>
              <a:xfrm>
                <a:off x="5410200" y="1447800"/>
                <a:ext cx="3429000" cy="3886200"/>
                <a:chOff x="5410200" y="1447800"/>
                <a:chExt cx="3429000" cy="3886200"/>
              </a:xfrm>
            </p:grpSpPr>
            <p:sp>
              <p:nvSpPr>
                <p:cNvPr id="10" name="Flowchart: Process 9"/>
                <p:cNvSpPr/>
                <p:nvPr/>
              </p:nvSpPr>
              <p:spPr>
                <a:xfrm>
                  <a:off x="5410200" y="2438400"/>
                  <a:ext cx="3429000" cy="2895600"/>
                </a:xfrm>
                <a:prstGeom prst="flowChartProcess">
                  <a:avLst/>
                </a:prstGeom>
                <a:gradFill flip="none" rotWithShape="1">
                  <a:gsLst>
                    <a:gs pos="0">
                      <a:schemeClr val="accent3">
                        <a:lumMod val="60000"/>
                        <a:lumOff val="40000"/>
                        <a:tint val="66000"/>
                        <a:satMod val="160000"/>
                      </a:schemeClr>
                    </a:gs>
                    <a:gs pos="50000">
                      <a:schemeClr val="accent3">
                        <a:lumMod val="60000"/>
                        <a:lumOff val="40000"/>
                        <a:tint val="44500"/>
                        <a:satMod val="160000"/>
                      </a:schemeClr>
                    </a:gs>
                    <a:gs pos="100000">
                      <a:schemeClr val="accent3">
                        <a:lumMod val="60000"/>
                        <a:lumOff val="40000"/>
                        <a:tint val="23500"/>
                        <a:satMod val="160000"/>
                      </a:schemeClr>
                    </a:gs>
                  </a:gsLst>
                  <a:lin ang="16200000" scaled="1"/>
                  <a:tileRect/>
                </a:gradFill>
                <a:ln>
                  <a:solidFill>
                    <a:schemeClr val="accent3">
                      <a:lumMod val="75000"/>
                    </a:schemeClr>
                  </a:solidFill>
                </a:ln>
                <a:effectLst>
                  <a:reflection blurRad="6350" stA="52000" endA="300" endPos="35000" dir="5400000" sy="-100000" algn="bl" rotWithShape="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" name="Flowchart: Document 10"/>
                <p:cNvSpPr/>
                <p:nvPr/>
              </p:nvSpPr>
              <p:spPr>
                <a:xfrm>
                  <a:off x="5410200" y="1447800"/>
                  <a:ext cx="3429000" cy="1371600"/>
                </a:xfrm>
                <a:prstGeom prst="flowChartDocument">
                  <a:avLst/>
                </a:prstGeom>
                <a:solidFill>
                  <a:schemeClr val="accent3">
                    <a:lumMod val="50000"/>
                  </a:schemeClr>
                </a:solidFill>
                <a:ln>
                  <a:solidFill>
                    <a:schemeClr val="accent3">
                      <a:lumMod val="50000"/>
                    </a:schemeClr>
                  </a:solidFill>
                </a:ln>
                <a:effectLst>
                  <a:outerShdw blurRad="50800" dist="38100" dir="5400000" algn="t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" name="Flowchart: Document 11"/>
                <p:cNvSpPr/>
                <p:nvPr/>
              </p:nvSpPr>
              <p:spPr>
                <a:xfrm>
                  <a:off x="5486400" y="1492101"/>
                  <a:ext cx="3276600" cy="1219200"/>
                </a:xfrm>
                <a:prstGeom prst="flowChartDocument">
                  <a:avLst/>
                </a:prstGeom>
                <a:gradFill>
                  <a:gsLst>
                    <a:gs pos="0">
                      <a:schemeClr val="bg1">
                        <a:alpha val="27000"/>
                      </a:schemeClr>
                    </a:gs>
                    <a:gs pos="100000">
                      <a:schemeClr val="bg1">
                        <a:alpha val="0"/>
                      </a:schemeClr>
                    </a:gs>
                  </a:gsLst>
                  <a:lin ang="5400000" scaled="0"/>
                </a:gradFill>
                <a:ln>
                  <a:noFill/>
                </a:ln>
                <a:effectLst>
                  <a:outerShdw blurRad="50800" dist="38100" dir="5400000" algn="t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22" name="TextBox 21"/>
              <p:cNvSpPr txBox="1"/>
              <p:nvPr/>
            </p:nvSpPr>
            <p:spPr>
              <a:xfrm>
                <a:off x="5867400" y="1905000"/>
                <a:ext cx="2569934" cy="52322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800" dirty="0" smtClean="0">
                    <a:solidFill>
                      <a:schemeClr val="bg1"/>
                    </a:solidFill>
                  </a:rPr>
                  <a:t>Title Description</a:t>
                </a:r>
                <a:endParaRPr lang="en-US" sz="2800" dirty="0">
                  <a:solidFill>
                    <a:schemeClr val="bg1"/>
                  </a:solidFill>
                </a:endParaRPr>
              </a:p>
            </p:txBody>
          </p:sp>
          <p:sp>
            <p:nvSpPr>
              <p:cNvPr id="24" name="TextBox 23"/>
              <p:cNvSpPr txBox="1"/>
              <p:nvPr/>
            </p:nvSpPr>
            <p:spPr>
              <a:xfrm>
                <a:off x="5562600" y="2971800"/>
                <a:ext cx="3200400" cy="120032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2400" dirty="0" smtClean="0"/>
                  <a:t>Your text here and more text here. Your text here and more text here.</a:t>
                </a:r>
                <a:endParaRPr lang="en-US" sz="2400" dirty="0"/>
              </a:p>
            </p:txBody>
          </p:sp>
        </p:grpSp>
        <p:sp>
          <p:nvSpPr>
            <p:cNvPr id="17" name="TextBox 16"/>
            <p:cNvSpPr txBox="1"/>
            <p:nvPr/>
          </p:nvSpPr>
          <p:spPr>
            <a:xfrm>
              <a:off x="5100729" y="4191000"/>
              <a:ext cx="614271" cy="110799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6600" dirty="0" smtClean="0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  <a:reflection blurRad="6350" stA="55000" endA="300" endPos="45500" dir="5400000" sy="-100000" algn="bl" rotWithShape="0"/>
                  </a:effectLst>
                </a:rPr>
                <a:t>2</a:t>
              </a:r>
              <a:endParaRPr lang="en-US" sz="6600" dirty="0">
                <a:ln w="18415" cmpd="sng">
                  <a:solidFill>
                    <a:srgbClr val="FFFFFF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63500" dir="3600000" algn="tl" rotWithShape="0">
                    <a:srgbClr val="000000">
                      <a:alpha val="70000"/>
                    </a:srgbClr>
                  </a:outerShdw>
                  <a:reflection blurRad="6350" stA="55000" endA="300" endPos="45500" dir="5400000" sy="-100000" algn="bl" rotWithShape="0"/>
                </a:effectLst>
              </a:endParaRPr>
            </a:p>
          </p:txBody>
        </p:sp>
      </p:grpSp>
      <p:grpSp>
        <p:nvGrpSpPr>
          <p:cNvPr id="27" name="Group 26"/>
          <p:cNvGrpSpPr/>
          <p:nvPr/>
        </p:nvGrpSpPr>
        <p:grpSpPr>
          <a:xfrm>
            <a:off x="604929" y="1524000"/>
            <a:ext cx="3738471" cy="3886200"/>
            <a:chOff x="604929" y="1524000"/>
            <a:chExt cx="3738471" cy="3886200"/>
          </a:xfrm>
        </p:grpSpPr>
        <p:grpSp>
          <p:nvGrpSpPr>
            <p:cNvPr id="4" name="Group 25"/>
            <p:cNvGrpSpPr/>
            <p:nvPr/>
          </p:nvGrpSpPr>
          <p:grpSpPr>
            <a:xfrm>
              <a:off x="914400" y="1524000"/>
              <a:ext cx="3429000" cy="3886200"/>
              <a:chOff x="914400" y="1524000"/>
              <a:chExt cx="3429000" cy="3886200"/>
            </a:xfrm>
          </p:grpSpPr>
          <p:sp>
            <p:nvSpPr>
              <p:cNvPr id="8" name="Flowchart: Process 7"/>
              <p:cNvSpPr/>
              <p:nvPr/>
            </p:nvSpPr>
            <p:spPr>
              <a:xfrm>
                <a:off x="914400" y="2514600"/>
                <a:ext cx="3429000" cy="2895600"/>
              </a:xfrm>
              <a:prstGeom prst="flowChartProcess">
                <a:avLst/>
              </a:prstGeom>
              <a:gradFill flip="none" rotWithShape="1">
                <a:gsLst>
                  <a:gs pos="0">
                    <a:schemeClr val="accent1">
                      <a:lumMod val="60000"/>
                      <a:lumOff val="40000"/>
                    </a:schemeClr>
                  </a:gs>
                  <a:gs pos="50000">
                    <a:schemeClr val="accent1">
                      <a:lumMod val="40000"/>
                      <a:lumOff val="60000"/>
                    </a:schemeClr>
                  </a:gs>
                  <a:gs pos="100000">
                    <a:schemeClr val="accent1">
                      <a:lumMod val="20000"/>
                      <a:lumOff val="80000"/>
                      <a:shade val="100000"/>
                      <a:satMod val="115000"/>
                    </a:schemeClr>
                  </a:gs>
                </a:gsLst>
                <a:lin ang="16200000" scaled="1"/>
                <a:tileRect/>
              </a:gradFill>
              <a:ln>
                <a:solidFill>
                  <a:schemeClr val="accent1">
                    <a:lumMod val="75000"/>
                  </a:schemeClr>
                </a:solidFill>
              </a:ln>
              <a:effectLst>
                <a:reflection blurRad="6350" stA="52000" endA="300" endPos="35000" dir="5400000" sy="-100000" algn="bl" rotWithShape="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" name="Flowchart: Document 6"/>
              <p:cNvSpPr/>
              <p:nvPr/>
            </p:nvSpPr>
            <p:spPr>
              <a:xfrm>
                <a:off x="914400" y="1524000"/>
                <a:ext cx="3429000" cy="1371600"/>
              </a:xfrm>
              <a:prstGeom prst="flowChartDocument">
                <a:avLst/>
              </a:prstGeom>
              <a:solidFill>
                <a:schemeClr val="accent1">
                  <a:lumMod val="50000"/>
                </a:schemeClr>
              </a:solidFill>
              <a:ln>
                <a:solidFill>
                  <a:schemeClr val="accent1">
                    <a:lumMod val="50000"/>
                  </a:schemeClr>
                </a:solidFill>
              </a:ln>
              <a:effectLst>
                <a:outerShdw blurRad="50800" dist="38100" dir="5400000" algn="t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" name="Flowchart: Document 8"/>
              <p:cNvSpPr/>
              <p:nvPr/>
            </p:nvSpPr>
            <p:spPr>
              <a:xfrm>
                <a:off x="990600" y="1557668"/>
                <a:ext cx="3276600" cy="1219200"/>
              </a:xfrm>
              <a:prstGeom prst="flowChartDocument">
                <a:avLst/>
              </a:prstGeom>
              <a:gradFill>
                <a:gsLst>
                  <a:gs pos="0">
                    <a:schemeClr val="bg1">
                      <a:alpha val="27000"/>
                    </a:schemeClr>
                  </a:gs>
                  <a:gs pos="100000">
                    <a:schemeClr val="bg1">
                      <a:alpha val="0"/>
                    </a:schemeClr>
                  </a:gs>
                </a:gsLst>
                <a:lin ang="5400000" scaled="0"/>
              </a:gradFill>
              <a:ln>
                <a:noFill/>
              </a:ln>
              <a:effectLst>
                <a:outerShdw blurRad="50800" dist="38100" dir="5400000" algn="t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" name="TextBox 20"/>
              <p:cNvSpPr txBox="1"/>
              <p:nvPr/>
            </p:nvSpPr>
            <p:spPr>
              <a:xfrm>
                <a:off x="1240066" y="1905000"/>
                <a:ext cx="2569934" cy="52322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800" dirty="0" smtClean="0">
                    <a:solidFill>
                      <a:schemeClr val="bg1"/>
                    </a:solidFill>
                  </a:rPr>
                  <a:t>Title Description</a:t>
                </a:r>
                <a:endParaRPr lang="en-US" sz="2800" dirty="0">
                  <a:solidFill>
                    <a:schemeClr val="bg1"/>
                  </a:solidFill>
                </a:endParaRPr>
              </a:p>
            </p:txBody>
          </p:sp>
          <p:sp>
            <p:nvSpPr>
              <p:cNvPr id="23" name="TextBox 22"/>
              <p:cNvSpPr txBox="1"/>
              <p:nvPr/>
            </p:nvSpPr>
            <p:spPr>
              <a:xfrm>
                <a:off x="990600" y="3048000"/>
                <a:ext cx="3200400" cy="120032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2400" dirty="0" smtClean="0"/>
                  <a:t>Your text here and more text here. Your text here and more text here.</a:t>
                </a:r>
                <a:endParaRPr lang="en-US" sz="2400" dirty="0"/>
              </a:p>
            </p:txBody>
          </p:sp>
        </p:grpSp>
        <p:sp>
          <p:nvSpPr>
            <p:cNvPr id="15" name="TextBox 14"/>
            <p:cNvSpPr txBox="1"/>
            <p:nvPr/>
          </p:nvSpPr>
          <p:spPr>
            <a:xfrm>
              <a:off x="604929" y="4191000"/>
              <a:ext cx="614271" cy="110799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6600" dirty="0" smtClean="0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  <a:reflection blurRad="6350" stA="55000" endA="300" endPos="45500" dir="5400000" sy="-100000" algn="bl" rotWithShape="0"/>
                  </a:effectLst>
                </a:rPr>
                <a:t>1</a:t>
              </a:r>
              <a:endParaRPr lang="en-US" sz="6600" dirty="0">
                <a:ln w="18415" cmpd="sng">
                  <a:solidFill>
                    <a:srgbClr val="FFFFFF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63500" dir="3600000" algn="tl" rotWithShape="0">
                    <a:srgbClr val="000000">
                      <a:alpha val="70000"/>
                    </a:srgbClr>
                  </a:outerShdw>
                  <a:reflection blurRad="6350" stA="55000" endA="300" endPos="45500" dir="5400000" sy="-100000" algn="bl" rotWithShape="0"/>
                </a:effectLst>
              </a:endParaRPr>
            </a:p>
          </p:txBody>
        </p:sp>
      </p:grpSp>
      <p:pic>
        <p:nvPicPr>
          <p:cNvPr id="28" name="Picture 5" descr="C:\Documents and Settings\user\Desktop\INTERNAL\Useful stuff by Ram\People silhouettes\Silhouette think on the feet.png"/>
          <p:cNvPicPr>
            <a:picLocks noChangeAspect="1" noChangeArrowheads="1"/>
          </p:cNvPicPr>
          <p:nvPr/>
        </p:nvPicPr>
        <p:blipFill>
          <a:blip r:embed="rId2" cstate="print">
            <a:clrChange>
              <a:clrFrom>
                <a:srgbClr val="FEFEFC"/>
              </a:clrFrom>
              <a:clrTo>
                <a:srgbClr val="FEFEFC">
                  <a:alpha val="0"/>
                </a:srgbClr>
              </a:clrTo>
            </a:clrChange>
          </a:blip>
          <a:stretch>
            <a:fillRect/>
          </a:stretch>
        </p:blipFill>
        <p:spPr bwMode="auto">
          <a:xfrm>
            <a:off x="3886200" y="3886200"/>
            <a:ext cx="1613877" cy="2315685"/>
          </a:xfrm>
          <a:prstGeom prst="rect">
            <a:avLst/>
          </a:prstGeom>
          <a:noFill/>
        </p:spPr>
      </p:pic>
      <p:cxnSp>
        <p:nvCxnSpPr>
          <p:cNvPr id="25" name="Straight Connector 24"/>
          <p:cNvCxnSpPr/>
          <p:nvPr/>
        </p:nvCxnSpPr>
        <p:spPr>
          <a:xfrm flipV="1">
            <a:off x="0" y="6235347"/>
            <a:ext cx="9144000" cy="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" name="TextBox 25"/>
          <p:cNvSpPr txBox="1"/>
          <p:nvPr/>
        </p:nvSpPr>
        <p:spPr>
          <a:xfrm>
            <a:off x="7902054" y="6357584"/>
            <a:ext cx="101334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>
                <a:latin typeface="Calibri" pitchFamily="34" charset="0"/>
              </a:rPr>
              <a:t>LOGO</a:t>
            </a:r>
            <a:endParaRPr lang="en-US" dirty="0">
              <a:latin typeface="Calibri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8367911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7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sz="4000" dirty="0" smtClean="0">
                <a:latin typeface="Franklin Gothic Medium Cond" pitchFamily="34" charset="0"/>
              </a:rPr>
              <a:t>Scales – comparing options</a:t>
            </a:r>
            <a:endParaRPr lang="en-US" sz="4000" dirty="0">
              <a:latin typeface="Franklin Gothic Medium Cond" pitchFamily="34" charset="0"/>
            </a:endParaRPr>
          </a:p>
        </p:txBody>
      </p:sp>
      <p:sp>
        <p:nvSpPr>
          <p:cNvPr id="68" name="TextBox 67"/>
          <p:cNvSpPr txBox="1"/>
          <p:nvPr/>
        </p:nvSpPr>
        <p:spPr>
          <a:xfrm>
            <a:off x="609600" y="4724400"/>
            <a:ext cx="251460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2400" b="1" u="sng" dirty="0" smtClean="0">
                <a:latin typeface="Calibri" pitchFamily="34" charset="0"/>
              </a:rPr>
              <a:t>Option 1</a:t>
            </a:r>
          </a:p>
          <a:p>
            <a:pPr algn="r"/>
            <a:r>
              <a:rPr lang="en-US" sz="2400" dirty="0" smtClean="0">
                <a:latin typeface="Calibri" pitchFamily="34" charset="0"/>
              </a:rPr>
              <a:t>This is the text regarding View 1</a:t>
            </a:r>
            <a:endParaRPr lang="en-US" sz="2400" dirty="0">
              <a:latin typeface="Calibri" pitchFamily="34" charset="0"/>
            </a:endParaRPr>
          </a:p>
        </p:txBody>
      </p:sp>
      <p:sp>
        <p:nvSpPr>
          <p:cNvPr id="69" name="TextBox 68"/>
          <p:cNvSpPr txBox="1"/>
          <p:nvPr/>
        </p:nvSpPr>
        <p:spPr>
          <a:xfrm>
            <a:off x="6019800" y="4724400"/>
            <a:ext cx="251460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u="sng" dirty="0" smtClean="0">
                <a:latin typeface="Calibri" pitchFamily="34" charset="0"/>
              </a:rPr>
              <a:t>Option 2</a:t>
            </a:r>
          </a:p>
          <a:p>
            <a:r>
              <a:rPr lang="en-US" sz="2400" dirty="0" smtClean="0">
                <a:latin typeface="Calibri" pitchFamily="34" charset="0"/>
              </a:rPr>
              <a:t>This is the text regarding View 2</a:t>
            </a:r>
            <a:endParaRPr lang="en-US" sz="2400" dirty="0">
              <a:latin typeface="Calibri" pitchFamily="34" charset="0"/>
            </a:endParaRPr>
          </a:p>
        </p:txBody>
      </p:sp>
      <p:grpSp>
        <p:nvGrpSpPr>
          <p:cNvPr id="2" name="Group 29"/>
          <p:cNvGrpSpPr/>
          <p:nvPr/>
        </p:nvGrpSpPr>
        <p:grpSpPr>
          <a:xfrm>
            <a:off x="1447800" y="2590800"/>
            <a:ext cx="5867400" cy="1905000"/>
            <a:chOff x="1447800" y="2590800"/>
            <a:chExt cx="5867400" cy="1905000"/>
          </a:xfrm>
        </p:grpSpPr>
        <p:sp>
          <p:nvSpPr>
            <p:cNvPr id="8" name="Can 7"/>
            <p:cNvSpPr/>
            <p:nvPr/>
          </p:nvSpPr>
          <p:spPr>
            <a:xfrm rot="5400000">
              <a:off x="4419600" y="1295400"/>
              <a:ext cx="228600" cy="4800600"/>
            </a:xfrm>
            <a:prstGeom prst="can">
              <a:avLst/>
            </a:prstGeom>
            <a:gradFill flip="none" rotWithShape="1">
              <a:gsLst>
                <a:gs pos="0">
                  <a:schemeClr val="tx1">
                    <a:lumMod val="65000"/>
                    <a:lumOff val="35000"/>
                  </a:schemeClr>
                </a:gs>
                <a:gs pos="50000">
                  <a:schemeClr val="bg1"/>
                </a:gs>
                <a:gs pos="100000">
                  <a:schemeClr val="tx1">
                    <a:lumMod val="85000"/>
                    <a:lumOff val="15000"/>
                  </a:schemeClr>
                </a:gs>
              </a:gsLst>
              <a:lin ang="0" scaled="1"/>
              <a:tileRect/>
            </a:gradFill>
            <a:ln>
              <a:noFill/>
            </a:ln>
            <a:effectLst/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Calibri" pitchFamily="34" charset="0"/>
              </a:endParaRPr>
            </a:p>
          </p:txBody>
        </p:sp>
        <p:grpSp>
          <p:nvGrpSpPr>
            <p:cNvPr id="3" name="Group 19"/>
            <p:cNvGrpSpPr/>
            <p:nvPr/>
          </p:nvGrpSpPr>
          <p:grpSpPr>
            <a:xfrm>
              <a:off x="1447800" y="2590800"/>
              <a:ext cx="1905000" cy="1905000"/>
              <a:chOff x="1295400" y="3810000"/>
              <a:chExt cx="2057400" cy="2057400"/>
            </a:xfrm>
            <a:effectLst>
              <a:outerShdw blurRad="177800" dist="38100" dir="5400000" sx="97000" sy="97000" algn="t" rotWithShape="0">
                <a:prstClr val="black">
                  <a:alpha val="40000"/>
                </a:prstClr>
              </a:outerShdw>
            </a:effectLst>
            <a:scene3d>
              <a:camera prst="perspectiveRelaxed"/>
              <a:lightRig rig="threePt" dir="t"/>
            </a:scene3d>
          </p:grpSpPr>
          <p:sp>
            <p:nvSpPr>
              <p:cNvPr id="21" name="Rounded Rectangle 20"/>
              <p:cNvSpPr/>
              <p:nvPr/>
            </p:nvSpPr>
            <p:spPr>
              <a:xfrm>
                <a:off x="1295400" y="3810000"/>
                <a:ext cx="2057400" cy="2057400"/>
              </a:xfrm>
              <a:prstGeom prst="roundRect">
                <a:avLst/>
              </a:prstGeom>
              <a:sp3d z="317500" extrusionH="127000" prstMaterial="dkEdge">
                <a:bevelT w="139700" prst="cross"/>
                <a:extrusionClr>
                  <a:schemeClr val="bg1">
                    <a:lumMod val="75000"/>
                  </a:schemeClr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0" dirty="0">
                  <a:latin typeface="Franklin Gothic Medium Cond" pitchFamily="34" charset="0"/>
                </a:endParaRPr>
              </a:p>
            </p:txBody>
          </p:sp>
          <p:sp>
            <p:nvSpPr>
              <p:cNvPr id="22" name="Rounded Rectangle 21"/>
              <p:cNvSpPr/>
              <p:nvPr/>
            </p:nvSpPr>
            <p:spPr>
              <a:xfrm>
                <a:off x="1432560" y="3947160"/>
                <a:ext cx="1783080" cy="1783080"/>
              </a:xfrm>
              <a:prstGeom prst="roundRect">
                <a:avLst/>
              </a:prstGeom>
              <a:sp3d z="38100" extrusionH="127000" prstMaterial="dkEdge">
                <a:bevelT w="139700" prst="cross"/>
                <a:extrusionClr>
                  <a:schemeClr val="bg1">
                    <a:lumMod val="75000"/>
                  </a:schemeClr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latin typeface="Calibri" pitchFamily="34" charset="0"/>
                </a:endParaRPr>
              </a:p>
            </p:txBody>
          </p:sp>
        </p:grpSp>
        <p:grpSp>
          <p:nvGrpSpPr>
            <p:cNvPr id="5" name="Group 22"/>
            <p:cNvGrpSpPr/>
            <p:nvPr/>
          </p:nvGrpSpPr>
          <p:grpSpPr>
            <a:xfrm>
              <a:off x="5410200" y="2590800"/>
              <a:ext cx="1905000" cy="1905000"/>
              <a:chOff x="1295400" y="3810000"/>
              <a:chExt cx="2057400" cy="2057400"/>
            </a:xfrm>
            <a:effectLst>
              <a:outerShdw blurRad="177800" dist="38100" dir="5400000" sx="97000" sy="97000" algn="t" rotWithShape="0">
                <a:prstClr val="black">
                  <a:alpha val="40000"/>
                </a:prstClr>
              </a:outerShdw>
            </a:effectLst>
            <a:scene3d>
              <a:camera prst="perspectiveRelaxed"/>
              <a:lightRig rig="threePt" dir="t"/>
            </a:scene3d>
          </p:grpSpPr>
          <p:sp>
            <p:nvSpPr>
              <p:cNvPr id="24" name="Rounded Rectangle 23"/>
              <p:cNvSpPr/>
              <p:nvPr/>
            </p:nvSpPr>
            <p:spPr>
              <a:xfrm>
                <a:off x="1295400" y="3810000"/>
                <a:ext cx="2057400" cy="2057400"/>
              </a:xfrm>
              <a:prstGeom prst="roundRect">
                <a:avLst/>
              </a:prstGeom>
              <a:sp3d z="317500" extrusionH="127000" prstMaterial="dkEdge">
                <a:bevelT w="139700" prst="cross"/>
                <a:extrusionClr>
                  <a:schemeClr val="bg1">
                    <a:lumMod val="75000"/>
                  </a:schemeClr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0" dirty="0">
                  <a:latin typeface="Franklin Gothic Medium Cond" pitchFamily="34" charset="0"/>
                </a:endParaRPr>
              </a:p>
            </p:txBody>
          </p:sp>
          <p:sp>
            <p:nvSpPr>
              <p:cNvPr id="25" name="Rounded Rectangle 24"/>
              <p:cNvSpPr/>
              <p:nvPr/>
            </p:nvSpPr>
            <p:spPr>
              <a:xfrm>
                <a:off x="1432560" y="3947160"/>
                <a:ext cx="1783080" cy="1783080"/>
              </a:xfrm>
              <a:prstGeom prst="roundRect">
                <a:avLst/>
              </a:prstGeom>
              <a:sp3d z="38100" extrusionH="127000" prstMaterial="dkEdge">
                <a:bevelT w="139700" prst="cross"/>
                <a:extrusionClr>
                  <a:schemeClr val="bg1">
                    <a:lumMod val="75000"/>
                  </a:schemeClr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latin typeface="Calibri" pitchFamily="34" charset="0"/>
                </a:endParaRPr>
              </a:p>
            </p:txBody>
          </p:sp>
        </p:grpSp>
      </p:grpSp>
      <p:grpSp>
        <p:nvGrpSpPr>
          <p:cNvPr id="6" name="Group 28"/>
          <p:cNvGrpSpPr/>
          <p:nvPr/>
        </p:nvGrpSpPr>
        <p:grpSpPr>
          <a:xfrm>
            <a:off x="3785936" y="3493168"/>
            <a:ext cx="1295400" cy="2081464"/>
            <a:chOff x="3785936" y="3493168"/>
            <a:chExt cx="1295400" cy="2081464"/>
          </a:xfrm>
        </p:grpSpPr>
        <p:sp>
          <p:nvSpPr>
            <p:cNvPr id="11" name="Oval 10"/>
            <p:cNvSpPr/>
            <p:nvPr/>
          </p:nvSpPr>
          <p:spPr>
            <a:xfrm>
              <a:off x="3785936" y="4279232"/>
              <a:ext cx="1295400" cy="1295400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>
              <a:solidFill>
                <a:schemeClr val="bg1">
                  <a:lumMod val="50000"/>
                </a:schemeClr>
              </a:solidFill>
            </a:ln>
            <a:effectLst>
              <a:outerShdw blurRad="101600" dist="38100" dir="5400000" sx="107000" sy="107000" algn="t" rotWithShape="0">
                <a:prstClr val="black">
                  <a:alpha val="40000"/>
                </a:prstClr>
              </a:outerShdw>
            </a:effectLst>
            <a:scene3d>
              <a:camera prst="perspectiveRelaxed"/>
              <a:lightRig rig="threePt" dir="t"/>
            </a:scene3d>
            <a:sp3d extrusionH="127000" prstMaterial="dkEdge">
              <a:bevelT w="139700" prst="cross"/>
              <a:extrusionClr>
                <a:schemeClr val="bg1">
                  <a:lumMod val="75000"/>
                </a:schemeClr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Calibri" pitchFamily="34" charset="0"/>
              </a:endParaRPr>
            </a:p>
          </p:txBody>
        </p:sp>
        <p:sp>
          <p:nvSpPr>
            <p:cNvPr id="10" name="Can 9"/>
            <p:cNvSpPr/>
            <p:nvPr/>
          </p:nvSpPr>
          <p:spPr>
            <a:xfrm>
              <a:off x="4331368" y="3810000"/>
              <a:ext cx="204536" cy="1143000"/>
            </a:xfrm>
            <a:prstGeom prst="can">
              <a:avLst/>
            </a:prstGeom>
            <a:gradFill flip="none" rotWithShape="1">
              <a:gsLst>
                <a:gs pos="0">
                  <a:schemeClr val="tx1">
                    <a:lumMod val="65000"/>
                    <a:lumOff val="35000"/>
                  </a:schemeClr>
                </a:gs>
                <a:gs pos="50000">
                  <a:schemeClr val="bg1"/>
                </a:gs>
                <a:gs pos="100000">
                  <a:schemeClr val="tx1">
                    <a:lumMod val="85000"/>
                    <a:lumOff val="15000"/>
                  </a:schemeClr>
                </a:gs>
              </a:gsLst>
              <a:lin ang="0" scaled="1"/>
              <a:tileRect/>
            </a:gradFill>
            <a:ln>
              <a:noFill/>
            </a:ln>
            <a:effectLst>
              <a:outerShdw blurRad="76200" dir="18900000" sy="23000" kx="-1200000" algn="bl" rotWithShape="0">
                <a:prstClr val="black">
                  <a:alpha val="20000"/>
                </a:prstClr>
              </a:out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Calibri" pitchFamily="34" charset="0"/>
              </a:endParaRPr>
            </a:p>
          </p:txBody>
        </p:sp>
        <p:sp>
          <p:nvSpPr>
            <p:cNvPr id="9" name="Freeform 19"/>
            <p:cNvSpPr>
              <a:spLocks/>
            </p:cNvSpPr>
            <p:nvPr/>
          </p:nvSpPr>
          <p:spPr bwMode="auto">
            <a:xfrm rot="16200000" flipH="1">
              <a:off x="4108897" y="3503079"/>
              <a:ext cx="397040" cy="377218"/>
            </a:xfrm>
            <a:custGeom>
              <a:avLst/>
              <a:gdLst/>
              <a:ahLst/>
              <a:cxnLst>
                <a:cxn ang="0">
                  <a:pos x="906" y="0"/>
                </a:cxn>
                <a:cxn ang="0">
                  <a:pos x="1002" y="18"/>
                </a:cxn>
                <a:cxn ang="0">
                  <a:pos x="1168" y="40"/>
                </a:cxn>
                <a:cxn ang="0">
                  <a:pos x="1320" y="84"/>
                </a:cxn>
                <a:cxn ang="0">
                  <a:pos x="1454" y="142"/>
                </a:cxn>
                <a:cxn ang="0">
                  <a:pos x="1568" y="216"/>
                </a:cxn>
                <a:cxn ang="0">
                  <a:pos x="1660" y="302"/>
                </a:cxn>
                <a:cxn ang="0">
                  <a:pos x="1722" y="400"/>
                </a:cxn>
                <a:cxn ang="0">
                  <a:pos x="1756" y="504"/>
                </a:cxn>
                <a:cxn ang="0">
                  <a:pos x="1760" y="588"/>
                </a:cxn>
                <a:cxn ang="0">
                  <a:pos x="1734" y="696"/>
                </a:cxn>
                <a:cxn ang="0">
                  <a:pos x="1676" y="796"/>
                </a:cxn>
                <a:cxn ang="0">
                  <a:pos x="1588" y="886"/>
                </a:cxn>
                <a:cxn ang="0">
                  <a:pos x="1476" y="964"/>
                </a:cxn>
                <a:cxn ang="0">
                  <a:pos x="1344" y="1028"/>
                </a:cxn>
                <a:cxn ang="0">
                  <a:pos x="1192" y="1074"/>
                </a:cxn>
                <a:cxn ang="0">
                  <a:pos x="1026" y="1100"/>
                </a:cxn>
                <a:cxn ang="0">
                  <a:pos x="894" y="1106"/>
                </a:cxn>
                <a:cxn ang="0">
                  <a:pos x="720" y="1096"/>
                </a:cxn>
                <a:cxn ang="0">
                  <a:pos x="556" y="1064"/>
                </a:cxn>
                <a:cxn ang="0">
                  <a:pos x="410" y="1012"/>
                </a:cxn>
                <a:cxn ang="0">
                  <a:pos x="282" y="946"/>
                </a:cxn>
                <a:cxn ang="0">
                  <a:pos x="176" y="866"/>
                </a:cxn>
                <a:cxn ang="0">
                  <a:pos x="96" y="772"/>
                </a:cxn>
                <a:cxn ang="0">
                  <a:pos x="44" y="670"/>
                </a:cxn>
                <a:cxn ang="0">
                  <a:pos x="28" y="560"/>
                </a:cxn>
                <a:cxn ang="0">
                  <a:pos x="46" y="448"/>
                </a:cxn>
                <a:cxn ang="0">
                  <a:pos x="46" y="406"/>
                </a:cxn>
                <a:cxn ang="0">
                  <a:pos x="12" y="494"/>
                </a:cxn>
                <a:cxn ang="0">
                  <a:pos x="0" y="586"/>
                </a:cxn>
                <a:cxn ang="0">
                  <a:pos x="12" y="676"/>
                </a:cxn>
                <a:cxn ang="0">
                  <a:pos x="58" y="788"/>
                </a:cxn>
                <a:cxn ang="0">
                  <a:pos x="138" y="890"/>
                </a:cxn>
                <a:cxn ang="0">
                  <a:pos x="246" y="980"/>
                </a:cxn>
                <a:cxn ang="0">
                  <a:pos x="380" y="1056"/>
                </a:cxn>
                <a:cxn ang="0">
                  <a:pos x="536" y="1116"/>
                </a:cxn>
                <a:cxn ang="0">
                  <a:pos x="710" y="1154"/>
                </a:cxn>
                <a:cxn ang="0">
                  <a:pos x="898" y="1172"/>
                </a:cxn>
                <a:cxn ang="0">
                  <a:pos x="1044" y="1170"/>
                </a:cxn>
                <a:cxn ang="0">
                  <a:pos x="1228" y="1146"/>
                </a:cxn>
                <a:cxn ang="0">
                  <a:pos x="1398" y="1102"/>
                </a:cxn>
                <a:cxn ang="0">
                  <a:pos x="1550" y="1038"/>
                </a:cxn>
                <a:cxn ang="0">
                  <a:pos x="1678" y="960"/>
                </a:cxn>
                <a:cxn ang="0">
                  <a:pos x="1780" y="866"/>
                </a:cxn>
                <a:cxn ang="0">
                  <a:pos x="1852" y="760"/>
                </a:cxn>
                <a:cxn ang="0">
                  <a:pos x="1890" y="646"/>
                </a:cxn>
                <a:cxn ang="0">
                  <a:pos x="1892" y="556"/>
                </a:cxn>
                <a:cxn ang="0">
                  <a:pos x="1864" y="440"/>
                </a:cxn>
                <a:cxn ang="0">
                  <a:pos x="1800" y="332"/>
                </a:cxn>
                <a:cxn ang="0">
                  <a:pos x="1706" y="236"/>
                </a:cxn>
                <a:cxn ang="0">
                  <a:pos x="1584" y="152"/>
                </a:cxn>
                <a:cxn ang="0">
                  <a:pos x="1438" y="84"/>
                </a:cxn>
                <a:cxn ang="0">
                  <a:pos x="1272" y="36"/>
                </a:cxn>
                <a:cxn ang="0">
                  <a:pos x="1092" y="6"/>
                </a:cxn>
                <a:cxn ang="0">
                  <a:pos x="948" y="0"/>
                </a:cxn>
              </a:cxnLst>
              <a:rect l="0" t="0" r="r" b="b"/>
              <a:pathLst>
                <a:path w="1894" h="1172">
                  <a:moveTo>
                    <a:pt x="948" y="0"/>
                  </a:moveTo>
                  <a:lnTo>
                    <a:pt x="948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16" y="14"/>
                  </a:lnTo>
                  <a:lnTo>
                    <a:pt x="916" y="14"/>
                  </a:lnTo>
                  <a:lnTo>
                    <a:pt x="960" y="14"/>
                  </a:lnTo>
                  <a:lnTo>
                    <a:pt x="1002" y="18"/>
                  </a:lnTo>
                  <a:lnTo>
                    <a:pt x="1044" y="22"/>
                  </a:lnTo>
                  <a:lnTo>
                    <a:pt x="1086" y="26"/>
                  </a:lnTo>
                  <a:lnTo>
                    <a:pt x="1128" y="32"/>
                  </a:lnTo>
                  <a:lnTo>
                    <a:pt x="1168" y="40"/>
                  </a:lnTo>
                  <a:lnTo>
                    <a:pt x="1206" y="50"/>
                  </a:lnTo>
                  <a:lnTo>
                    <a:pt x="1246" y="60"/>
                  </a:lnTo>
                  <a:lnTo>
                    <a:pt x="1282" y="70"/>
                  </a:lnTo>
                  <a:lnTo>
                    <a:pt x="1320" y="84"/>
                  </a:lnTo>
                  <a:lnTo>
                    <a:pt x="1354" y="96"/>
                  </a:lnTo>
                  <a:lnTo>
                    <a:pt x="1388" y="110"/>
                  </a:lnTo>
                  <a:lnTo>
                    <a:pt x="1422" y="126"/>
                  </a:lnTo>
                  <a:lnTo>
                    <a:pt x="1454" y="142"/>
                  </a:lnTo>
                  <a:lnTo>
                    <a:pt x="1484" y="160"/>
                  </a:lnTo>
                  <a:lnTo>
                    <a:pt x="1514" y="178"/>
                  </a:lnTo>
                  <a:lnTo>
                    <a:pt x="1542" y="196"/>
                  </a:lnTo>
                  <a:lnTo>
                    <a:pt x="1568" y="216"/>
                  </a:lnTo>
                  <a:lnTo>
                    <a:pt x="1594" y="236"/>
                  </a:lnTo>
                  <a:lnTo>
                    <a:pt x="1616" y="258"/>
                  </a:lnTo>
                  <a:lnTo>
                    <a:pt x="1638" y="280"/>
                  </a:lnTo>
                  <a:lnTo>
                    <a:pt x="1660" y="302"/>
                  </a:lnTo>
                  <a:lnTo>
                    <a:pt x="1678" y="326"/>
                  </a:lnTo>
                  <a:lnTo>
                    <a:pt x="1694" y="350"/>
                  </a:lnTo>
                  <a:lnTo>
                    <a:pt x="1710" y="374"/>
                  </a:lnTo>
                  <a:lnTo>
                    <a:pt x="1722" y="400"/>
                  </a:lnTo>
                  <a:lnTo>
                    <a:pt x="1734" y="424"/>
                  </a:lnTo>
                  <a:lnTo>
                    <a:pt x="1744" y="452"/>
                  </a:lnTo>
                  <a:lnTo>
                    <a:pt x="1750" y="478"/>
                  </a:lnTo>
                  <a:lnTo>
                    <a:pt x="1756" y="504"/>
                  </a:lnTo>
                  <a:lnTo>
                    <a:pt x="1760" y="532"/>
                  </a:lnTo>
                  <a:lnTo>
                    <a:pt x="1760" y="560"/>
                  </a:lnTo>
                  <a:lnTo>
                    <a:pt x="1760" y="560"/>
                  </a:lnTo>
                  <a:lnTo>
                    <a:pt x="1760" y="588"/>
                  </a:lnTo>
                  <a:lnTo>
                    <a:pt x="1756" y="616"/>
                  </a:lnTo>
                  <a:lnTo>
                    <a:pt x="1750" y="642"/>
                  </a:lnTo>
                  <a:lnTo>
                    <a:pt x="1744" y="670"/>
                  </a:lnTo>
                  <a:lnTo>
                    <a:pt x="1734" y="696"/>
                  </a:lnTo>
                  <a:lnTo>
                    <a:pt x="1722" y="722"/>
                  </a:lnTo>
                  <a:lnTo>
                    <a:pt x="1708" y="748"/>
                  </a:lnTo>
                  <a:lnTo>
                    <a:pt x="1692" y="772"/>
                  </a:lnTo>
                  <a:lnTo>
                    <a:pt x="1676" y="796"/>
                  </a:lnTo>
                  <a:lnTo>
                    <a:pt x="1656" y="820"/>
                  </a:lnTo>
                  <a:lnTo>
                    <a:pt x="1636" y="844"/>
                  </a:lnTo>
                  <a:lnTo>
                    <a:pt x="1612" y="866"/>
                  </a:lnTo>
                  <a:lnTo>
                    <a:pt x="1588" y="886"/>
                  </a:lnTo>
                  <a:lnTo>
                    <a:pt x="1562" y="908"/>
                  </a:lnTo>
                  <a:lnTo>
                    <a:pt x="1536" y="928"/>
                  </a:lnTo>
                  <a:lnTo>
                    <a:pt x="1506" y="946"/>
                  </a:lnTo>
                  <a:lnTo>
                    <a:pt x="1476" y="964"/>
                  </a:lnTo>
                  <a:lnTo>
                    <a:pt x="1446" y="982"/>
                  </a:lnTo>
                  <a:lnTo>
                    <a:pt x="1412" y="998"/>
                  </a:lnTo>
                  <a:lnTo>
                    <a:pt x="1378" y="1012"/>
                  </a:lnTo>
                  <a:lnTo>
                    <a:pt x="1344" y="1028"/>
                  </a:lnTo>
                  <a:lnTo>
                    <a:pt x="1308" y="1040"/>
                  </a:lnTo>
                  <a:lnTo>
                    <a:pt x="1270" y="1052"/>
                  </a:lnTo>
                  <a:lnTo>
                    <a:pt x="1232" y="1064"/>
                  </a:lnTo>
                  <a:lnTo>
                    <a:pt x="1192" y="1074"/>
                  </a:lnTo>
                  <a:lnTo>
                    <a:pt x="1152" y="1082"/>
                  </a:lnTo>
                  <a:lnTo>
                    <a:pt x="1110" y="1090"/>
                  </a:lnTo>
                  <a:lnTo>
                    <a:pt x="1068" y="1096"/>
                  </a:lnTo>
                  <a:lnTo>
                    <a:pt x="1026" y="1100"/>
                  </a:lnTo>
                  <a:lnTo>
                    <a:pt x="982" y="1104"/>
                  </a:lnTo>
                  <a:lnTo>
                    <a:pt x="938" y="1106"/>
                  </a:lnTo>
                  <a:lnTo>
                    <a:pt x="894" y="1106"/>
                  </a:lnTo>
                  <a:lnTo>
                    <a:pt x="894" y="1106"/>
                  </a:lnTo>
                  <a:lnTo>
                    <a:pt x="850" y="1106"/>
                  </a:lnTo>
                  <a:lnTo>
                    <a:pt x="806" y="1104"/>
                  </a:lnTo>
                  <a:lnTo>
                    <a:pt x="762" y="1100"/>
                  </a:lnTo>
                  <a:lnTo>
                    <a:pt x="720" y="1096"/>
                  </a:lnTo>
                  <a:lnTo>
                    <a:pt x="678" y="1090"/>
                  </a:lnTo>
                  <a:lnTo>
                    <a:pt x="636" y="1082"/>
                  </a:lnTo>
                  <a:lnTo>
                    <a:pt x="596" y="1074"/>
                  </a:lnTo>
                  <a:lnTo>
                    <a:pt x="556" y="1064"/>
                  </a:lnTo>
                  <a:lnTo>
                    <a:pt x="518" y="1052"/>
                  </a:lnTo>
                  <a:lnTo>
                    <a:pt x="480" y="1040"/>
                  </a:lnTo>
                  <a:lnTo>
                    <a:pt x="444" y="1028"/>
                  </a:lnTo>
                  <a:lnTo>
                    <a:pt x="410" y="1012"/>
                  </a:lnTo>
                  <a:lnTo>
                    <a:pt x="376" y="998"/>
                  </a:lnTo>
                  <a:lnTo>
                    <a:pt x="342" y="982"/>
                  </a:lnTo>
                  <a:lnTo>
                    <a:pt x="312" y="964"/>
                  </a:lnTo>
                  <a:lnTo>
                    <a:pt x="282" y="946"/>
                  </a:lnTo>
                  <a:lnTo>
                    <a:pt x="252" y="928"/>
                  </a:lnTo>
                  <a:lnTo>
                    <a:pt x="226" y="908"/>
                  </a:lnTo>
                  <a:lnTo>
                    <a:pt x="200" y="886"/>
                  </a:lnTo>
                  <a:lnTo>
                    <a:pt x="176" y="866"/>
                  </a:lnTo>
                  <a:lnTo>
                    <a:pt x="152" y="844"/>
                  </a:lnTo>
                  <a:lnTo>
                    <a:pt x="132" y="820"/>
                  </a:lnTo>
                  <a:lnTo>
                    <a:pt x="112" y="796"/>
                  </a:lnTo>
                  <a:lnTo>
                    <a:pt x="96" y="772"/>
                  </a:lnTo>
                  <a:lnTo>
                    <a:pt x="80" y="748"/>
                  </a:lnTo>
                  <a:lnTo>
                    <a:pt x="66" y="722"/>
                  </a:lnTo>
                  <a:lnTo>
                    <a:pt x="54" y="696"/>
                  </a:lnTo>
                  <a:lnTo>
                    <a:pt x="44" y="670"/>
                  </a:lnTo>
                  <a:lnTo>
                    <a:pt x="38" y="642"/>
                  </a:lnTo>
                  <a:lnTo>
                    <a:pt x="32" y="616"/>
                  </a:lnTo>
                  <a:lnTo>
                    <a:pt x="28" y="588"/>
                  </a:lnTo>
                  <a:lnTo>
                    <a:pt x="28" y="560"/>
                  </a:lnTo>
                  <a:lnTo>
                    <a:pt x="28" y="560"/>
                  </a:lnTo>
                  <a:lnTo>
                    <a:pt x="30" y="522"/>
                  </a:lnTo>
                  <a:lnTo>
                    <a:pt x="36" y="484"/>
                  </a:lnTo>
                  <a:lnTo>
                    <a:pt x="46" y="448"/>
                  </a:lnTo>
                  <a:lnTo>
                    <a:pt x="60" y="412"/>
                  </a:lnTo>
                  <a:lnTo>
                    <a:pt x="60" y="412"/>
                  </a:lnTo>
                  <a:lnTo>
                    <a:pt x="46" y="406"/>
                  </a:lnTo>
                  <a:lnTo>
                    <a:pt x="46" y="406"/>
                  </a:lnTo>
                  <a:lnTo>
                    <a:pt x="36" y="428"/>
                  </a:lnTo>
                  <a:lnTo>
                    <a:pt x="26" y="450"/>
                  </a:lnTo>
                  <a:lnTo>
                    <a:pt x="18" y="472"/>
                  </a:lnTo>
                  <a:lnTo>
                    <a:pt x="12" y="494"/>
                  </a:lnTo>
                  <a:lnTo>
                    <a:pt x="8" y="516"/>
                  </a:lnTo>
                  <a:lnTo>
                    <a:pt x="4" y="540"/>
                  </a:lnTo>
                  <a:lnTo>
                    <a:pt x="2" y="562"/>
                  </a:lnTo>
                  <a:lnTo>
                    <a:pt x="0" y="586"/>
                  </a:lnTo>
                  <a:lnTo>
                    <a:pt x="0" y="586"/>
                  </a:lnTo>
                  <a:lnTo>
                    <a:pt x="2" y="616"/>
                  </a:lnTo>
                  <a:lnTo>
                    <a:pt x="6" y="646"/>
                  </a:lnTo>
                  <a:lnTo>
                    <a:pt x="12" y="676"/>
                  </a:lnTo>
                  <a:lnTo>
                    <a:pt x="20" y="704"/>
                  </a:lnTo>
                  <a:lnTo>
                    <a:pt x="30" y="732"/>
                  </a:lnTo>
                  <a:lnTo>
                    <a:pt x="44" y="760"/>
                  </a:lnTo>
                  <a:lnTo>
                    <a:pt x="58" y="788"/>
                  </a:lnTo>
                  <a:lnTo>
                    <a:pt x="76" y="814"/>
                  </a:lnTo>
                  <a:lnTo>
                    <a:pt x="94" y="840"/>
                  </a:lnTo>
                  <a:lnTo>
                    <a:pt x="114" y="866"/>
                  </a:lnTo>
                  <a:lnTo>
                    <a:pt x="138" y="890"/>
                  </a:lnTo>
                  <a:lnTo>
                    <a:pt x="162" y="914"/>
                  </a:lnTo>
                  <a:lnTo>
                    <a:pt x="188" y="938"/>
                  </a:lnTo>
                  <a:lnTo>
                    <a:pt x="216" y="960"/>
                  </a:lnTo>
                  <a:lnTo>
                    <a:pt x="246" y="980"/>
                  </a:lnTo>
                  <a:lnTo>
                    <a:pt x="278" y="1002"/>
                  </a:lnTo>
                  <a:lnTo>
                    <a:pt x="310" y="1020"/>
                  </a:lnTo>
                  <a:lnTo>
                    <a:pt x="346" y="1038"/>
                  </a:lnTo>
                  <a:lnTo>
                    <a:pt x="380" y="1056"/>
                  </a:lnTo>
                  <a:lnTo>
                    <a:pt x="418" y="1072"/>
                  </a:lnTo>
                  <a:lnTo>
                    <a:pt x="456" y="1088"/>
                  </a:lnTo>
                  <a:lnTo>
                    <a:pt x="496" y="1102"/>
                  </a:lnTo>
                  <a:lnTo>
                    <a:pt x="536" y="1116"/>
                  </a:lnTo>
                  <a:lnTo>
                    <a:pt x="578" y="1126"/>
                  </a:lnTo>
                  <a:lnTo>
                    <a:pt x="622" y="1138"/>
                  </a:lnTo>
                  <a:lnTo>
                    <a:pt x="666" y="1146"/>
                  </a:lnTo>
                  <a:lnTo>
                    <a:pt x="710" y="1154"/>
                  </a:lnTo>
                  <a:lnTo>
                    <a:pt x="756" y="1160"/>
                  </a:lnTo>
                  <a:lnTo>
                    <a:pt x="804" y="1166"/>
                  </a:lnTo>
                  <a:lnTo>
                    <a:pt x="850" y="1170"/>
                  </a:lnTo>
                  <a:lnTo>
                    <a:pt x="898" y="1172"/>
                  </a:lnTo>
                  <a:lnTo>
                    <a:pt x="948" y="1172"/>
                  </a:lnTo>
                  <a:lnTo>
                    <a:pt x="948" y="1172"/>
                  </a:lnTo>
                  <a:lnTo>
                    <a:pt x="996" y="1172"/>
                  </a:lnTo>
                  <a:lnTo>
                    <a:pt x="1044" y="1170"/>
                  </a:lnTo>
                  <a:lnTo>
                    <a:pt x="1092" y="1166"/>
                  </a:lnTo>
                  <a:lnTo>
                    <a:pt x="1138" y="1160"/>
                  </a:lnTo>
                  <a:lnTo>
                    <a:pt x="1184" y="1154"/>
                  </a:lnTo>
                  <a:lnTo>
                    <a:pt x="1228" y="1146"/>
                  </a:lnTo>
                  <a:lnTo>
                    <a:pt x="1272" y="1138"/>
                  </a:lnTo>
                  <a:lnTo>
                    <a:pt x="1316" y="1126"/>
                  </a:lnTo>
                  <a:lnTo>
                    <a:pt x="1358" y="1116"/>
                  </a:lnTo>
                  <a:lnTo>
                    <a:pt x="1398" y="1102"/>
                  </a:lnTo>
                  <a:lnTo>
                    <a:pt x="1438" y="1088"/>
                  </a:lnTo>
                  <a:lnTo>
                    <a:pt x="1476" y="1072"/>
                  </a:lnTo>
                  <a:lnTo>
                    <a:pt x="1514" y="1056"/>
                  </a:lnTo>
                  <a:lnTo>
                    <a:pt x="1550" y="1038"/>
                  </a:lnTo>
                  <a:lnTo>
                    <a:pt x="1584" y="1020"/>
                  </a:lnTo>
                  <a:lnTo>
                    <a:pt x="1616" y="1002"/>
                  </a:lnTo>
                  <a:lnTo>
                    <a:pt x="1648" y="980"/>
                  </a:lnTo>
                  <a:lnTo>
                    <a:pt x="1678" y="960"/>
                  </a:lnTo>
                  <a:lnTo>
                    <a:pt x="1706" y="938"/>
                  </a:lnTo>
                  <a:lnTo>
                    <a:pt x="1732" y="914"/>
                  </a:lnTo>
                  <a:lnTo>
                    <a:pt x="1756" y="890"/>
                  </a:lnTo>
                  <a:lnTo>
                    <a:pt x="1780" y="866"/>
                  </a:lnTo>
                  <a:lnTo>
                    <a:pt x="1800" y="840"/>
                  </a:lnTo>
                  <a:lnTo>
                    <a:pt x="1820" y="814"/>
                  </a:lnTo>
                  <a:lnTo>
                    <a:pt x="1836" y="788"/>
                  </a:lnTo>
                  <a:lnTo>
                    <a:pt x="1852" y="760"/>
                  </a:lnTo>
                  <a:lnTo>
                    <a:pt x="1864" y="732"/>
                  </a:lnTo>
                  <a:lnTo>
                    <a:pt x="1874" y="704"/>
                  </a:lnTo>
                  <a:lnTo>
                    <a:pt x="1884" y="676"/>
                  </a:lnTo>
                  <a:lnTo>
                    <a:pt x="1890" y="646"/>
                  </a:lnTo>
                  <a:lnTo>
                    <a:pt x="1892" y="616"/>
                  </a:lnTo>
                  <a:lnTo>
                    <a:pt x="1894" y="586"/>
                  </a:lnTo>
                  <a:lnTo>
                    <a:pt x="1894" y="586"/>
                  </a:lnTo>
                  <a:lnTo>
                    <a:pt x="1892" y="556"/>
                  </a:lnTo>
                  <a:lnTo>
                    <a:pt x="1890" y="526"/>
                  </a:lnTo>
                  <a:lnTo>
                    <a:pt x="1884" y="496"/>
                  </a:lnTo>
                  <a:lnTo>
                    <a:pt x="1874" y="468"/>
                  </a:lnTo>
                  <a:lnTo>
                    <a:pt x="1864" y="440"/>
                  </a:lnTo>
                  <a:lnTo>
                    <a:pt x="1852" y="412"/>
                  </a:lnTo>
                  <a:lnTo>
                    <a:pt x="1836" y="384"/>
                  </a:lnTo>
                  <a:lnTo>
                    <a:pt x="1820" y="358"/>
                  </a:lnTo>
                  <a:lnTo>
                    <a:pt x="1800" y="332"/>
                  </a:lnTo>
                  <a:lnTo>
                    <a:pt x="1780" y="306"/>
                  </a:lnTo>
                  <a:lnTo>
                    <a:pt x="1756" y="282"/>
                  </a:lnTo>
                  <a:lnTo>
                    <a:pt x="1732" y="258"/>
                  </a:lnTo>
                  <a:lnTo>
                    <a:pt x="1706" y="236"/>
                  </a:lnTo>
                  <a:lnTo>
                    <a:pt x="1678" y="214"/>
                  </a:lnTo>
                  <a:lnTo>
                    <a:pt x="1648" y="192"/>
                  </a:lnTo>
                  <a:lnTo>
                    <a:pt x="1616" y="172"/>
                  </a:lnTo>
                  <a:lnTo>
                    <a:pt x="1584" y="152"/>
                  </a:lnTo>
                  <a:lnTo>
                    <a:pt x="1550" y="134"/>
                  </a:lnTo>
                  <a:lnTo>
                    <a:pt x="1514" y="116"/>
                  </a:lnTo>
                  <a:lnTo>
                    <a:pt x="1476" y="100"/>
                  </a:lnTo>
                  <a:lnTo>
                    <a:pt x="1438" y="84"/>
                  </a:lnTo>
                  <a:lnTo>
                    <a:pt x="1398" y="70"/>
                  </a:lnTo>
                  <a:lnTo>
                    <a:pt x="1358" y="58"/>
                  </a:lnTo>
                  <a:lnTo>
                    <a:pt x="1316" y="46"/>
                  </a:lnTo>
                  <a:lnTo>
                    <a:pt x="1272" y="36"/>
                  </a:lnTo>
                  <a:lnTo>
                    <a:pt x="1228" y="26"/>
                  </a:lnTo>
                  <a:lnTo>
                    <a:pt x="1184" y="18"/>
                  </a:lnTo>
                  <a:lnTo>
                    <a:pt x="1138" y="12"/>
                  </a:lnTo>
                  <a:lnTo>
                    <a:pt x="1092" y="6"/>
                  </a:lnTo>
                  <a:lnTo>
                    <a:pt x="1044" y="2"/>
                  </a:lnTo>
                  <a:lnTo>
                    <a:pt x="996" y="0"/>
                  </a:lnTo>
                  <a:lnTo>
                    <a:pt x="948" y="0"/>
                  </a:lnTo>
                  <a:lnTo>
                    <a:pt x="948" y="0"/>
                  </a:ln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 w="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outerShdw blurRad="165100" dist="63500" dir="5400000" sx="103000" sy="103000" algn="t" rotWithShape="0">
                <a:prstClr val="black">
                  <a:alpha val="40000"/>
                </a:prstClr>
              </a:outerShdw>
            </a:effectLst>
            <a:scene3d>
              <a:camera prst="perspectiveRelaxed">
                <a:rot lat="17811855" lon="15149650" rev="6299961"/>
              </a:camera>
              <a:lightRig rig="chilly" dir="t"/>
            </a:scene3d>
            <a:sp3d extrusionH="127000" contourW="12700" prstMaterial="dkEdge">
              <a:bevelT/>
              <a:extrusionClr>
                <a:schemeClr val="bg1">
                  <a:lumMod val="75000"/>
                </a:schemeClr>
              </a:extrusionClr>
              <a:contourClr>
                <a:schemeClr val="bg1">
                  <a:lumMod val="75000"/>
                </a:schemeClr>
              </a:contourClr>
            </a:sp3d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Calibri" pitchFamily="34" charset="0"/>
              </a:endParaRPr>
            </a:p>
          </p:txBody>
        </p:sp>
      </p:grpSp>
      <p:grpSp>
        <p:nvGrpSpPr>
          <p:cNvPr id="7" name="Group 32"/>
          <p:cNvGrpSpPr/>
          <p:nvPr/>
        </p:nvGrpSpPr>
        <p:grpSpPr>
          <a:xfrm>
            <a:off x="5660409" y="2320120"/>
            <a:ext cx="1045191" cy="1262601"/>
            <a:chOff x="6019800" y="2528095"/>
            <a:chExt cx="990600" cy="1262325"/>
          </a:xfrm>
        </p:grpSpPr>
        <p:sp>
          <p:nvSpPr>
            <p:cNvPr id="34" name="Ellipse 99"/>
            <p:cNvSpPr/>
            <p:nvPr/>
          </p:nvSpPr>
          <p:spPr bwMode="auto">
            <a:xfrm>
              <a:off x="6019800" y="2528095"/>
              <a:ext cx="990600" cy="1158740"/>
            </a:xfrm>
            <a:prstGeom prst="ellipse">
              <a:avLst/>
            </a:pr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100000">
                  <a:schemeClr val="accent3">
                    <a:lumMod val="50000"/>
                  </a:schemeClr>
                </a:gs>
              </a:gsLst>
              <a:path path="shape">
                <a:fillToRect l="50000" t="50000" r="50000" b="50000"/>
              </a:path>
              <a:tileRect/>
            </a:gradFill>
            <a:ln w="9525" cap="flat" cmpd="sng" algn="ctr">
              <a:solidFill>
                <a:schemeClr val="accent3">
                  <a:lumMod val="50000"/>
                </a:schemeClr>
              </a:solidFill>
              <a:prstDash val="solid"/>
            </a:ln>
            <a:effectLst>
              <a:innerShdw blurRad="190500" dist="114300" dir="5640000">
                <a:srgbClr val="000000">
                  <a:alpha val="37000"/>
                </a:srgbClr>
              </a:inn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>
                <a:solidFill>
                  <a:srgbClr val="FFFFFF"/>
                </a:solidFill>
                <a:latin typeface="Calibri" pitchFamily="-111" charset="0"/>
                <a:ea typeface="ＭＳ Ｐゴシック" pitchFamily="-111" charset="-128"/>
              </a:endParaRPr>
            </a:p>
          </p:txBody>
        </p:sp>
        <p:sp>
          <p:nvSpPr>
            <p:cNvPr id="35" name="Ellipse 100"/>
            <p:cNvSpPr>
              <a:spLocks noChangeArrowheads="1"/>
            </p:cNvSpPr>
            <p:nvPr/>
          </p:nvSpPr>
          <p:spPr bwMode="auto">
            <a:xfrm>
              <a:off x="6152726" y="2565777"/>
              <a:ext cx="728980" cy="625708"/>
            </a:xfrm>
            <a:prstGeom prst="ellipse">
              <a:avLst/>
            </a:prstGeom>
            <a:gradFill rotWithShape="1">
              <a:gsLst>
                <a:gs pos="0">
                  <a:srgbClr val="FFFFFF">
                    <a:alpha val="76999"/>
                  </a:srgbClr>
                </a:gs>
                <a:gs pos="100000">
                  <a:srgbClr val="8EB4E3">
                    <a:alpha val="0"/>
                  </a:srgbClr>
                </a:gs>
              </a:gsLst>
              <a:lin ang="5400000"/>
            </a:gradFill>
            <a:ln w="9525">
              <a:noFill/>
              <a:round/>
              <a:headEnd/>
              <a:tailEnd/>
            </a:ln>
          </p:spPr>
          <p:txBody>
            <a:bodyPr anchor="ctr"/>
            <a:lstStyle/>
            <a:p>
              <a:pPr algn="ctr"/>
              <a:endParaRPr lang="en-US">
                <a:solidFill>
                  <a:srgbClr val="FFFFFF"/>
                </a:solidFill>
                <a:latin typeface="Calibri" charset="0"/>
                <a:ea typeface="ＭＳ Ｐゴシック" pitchFamily="34" charset="-128"/>
              </a:endParaRPr>
            </a:p>
          </p:txBody>
        </p:sp>
        <p:sp>
          <p:nvSpPr>
            <p:cNvPr id="36" name="Ellipse 98"/>
            <p:cNvSpPr/>
            <p:nvPr/>
          </p:nvSpPr>
          <p:spPr bwMode="auto">
            <a:xfrm>
              <a:off x="6057119" y="3562820"/>
              <a:ext cx="888848" cy="227600"/>
            </a:xfrm>
            <a:prstGeom prst="ellipse">
              <a:avLst/>
            </a:prstGeom>
            <a:gradFill flip="none" rotWithShape="1">
              <a:gsLst>
                <a:gs pos="100000">
                  <a:srgbClr val="FFFFFF">
                    <a:alpha val="0"/>
                  </a:srgbClr>
                </a:gs>
                <a:gs pos="0">
                  <a:srgbClr val="E6E6E6">
                    <a:lumMod val="10000"/>
                    <a:alpha val="76000"/>
                  </a:srgbClr>
                </a:gs>
              </a:gsLst>
              <a:path path="shape">
                <a:fillToRect l="50000" t="50000" r="50000" b="50000"/>
              </a:path>
              <a:tileRect/>
            </a:gra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algn="ctr">
                <a:defRPr/>
              </a:pPr>
              <a:endParaRPr lang="en-US">
                <a:solidFill>
                  <a:srgbClr val="FFFFFF"/>
                </a:solidFill>
                <a:latin typeface="Calibri" pitchFamily="-111" charset="0"/>
                <a:ea typeface="ＭＳ Ｐゴシック" pitchFamily="-111" charset="-128"/>
              </a:endParaRPr>
            </a:p>
          </p:txBody>
        </p:sp>
      </p:grpSp>
      <p:grpSp>
        <p:nvGrpSpPr>
          <p:cNvPr id="12" name="Group 36"/>
          <p:cNvGrpSpPr/>
          <p:nvPr/>
        </p:nvGrpSpPr>
        <p:grpSpPr>
          <a:xfrm>
            <a:off x="1774209" y="2320120"/>
            <a:ext cx="1045191" cy="1262602"/>
            <a:chOff x="2667000" y="2514600"/>
            <a:chExt cx="990600" cy="1262325"/>
          </a:xfrm>
        </p:grpSpPr>
        <p:sp>
          <p:nvSpPr>
            <p:cNvPr id="38" name="Ellipse 99"/>
            <p:cNvSpPr/>
            <p:nvPr/>
          </p:nvSpPr>
          <p:spPr bwMode="auto">
            <a:xfrm>
              <a:off x="2667000" y="2514600"/>
              <a:ext cx="990600" cy="1158740"/>
            </a:xfrm>
            <a:prstGeom prst="ellipse">
              <a:avLst/>
            </a:prstGeom>
            <a:gradFill flip="none" rotWithShape="1">
              <a:gsLst>
                <a:gs pos="0">
                  <a:schemeClr val="accent2">
                    <a:lumMod val="75000"/>
                  </a:schemeClr>
                </a:gs>
                <a:gs pos="100000">
                  <a:schemeClr val="accent2">
                    <a:lumMod val="50000"/>
                  </a:schemeClr>
                </a:gs>
              </a:gsLst>
              <a:path path="shape">
                <a:fillToRect l="50000" t="50000" r="50000" b="50000"/>
              </a:path>
              <a:tileRect/>
            </a:gradFill>
            <a:ln w="9525" cap="flat" cmpd="sng" algn="ctr">
              <a:solidFill>
                <a:schemeClr val="accent2">
                  <a:lumMod val="50000"/>
                </a:schemeClr>
              </a:solidFill>
              <a:prstDash val="solid"/>
            </a:ln>
            <a:effectLst>
              <a:innerShdw blurRad="190500" dist="114300" dir="5640000">
                <a:srgbClr val="000000">
                  <a:alpha val="37000"/>
                </a:srgbClr>
              </a:inn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>
                <a:solidFill>
                  <a:srgbClr val="FFFFFF"/>
                </a:solidFill>
                <a:latin typeface="Calibri" pitchFamily="-111" charset="0"/>
                <a:ea typeface="ＭＳ Ｐゴシック" pitchFamily="-111" charset="-128"/>
              </a:endParaRPr>
            </a:p>
          </p:txBody>
        </p:sp>
        <p:sp>
          <p:nvSpPr>
            <p:cNvPr id="39" name="Ellipse 100"/>
            <p:cNvSpPr>
              <a:spLocks noChangeArrowheads="1"/>
            </p:cNvSpPr>
            <p:nvPr/>
          </p:nvSpPr>
          <p:spPr bwMode="auto">
            <a:xfrm>
              <a:off x="2799926" y="2552282"/>
              <a:ext cx="728980" cy="625708"/>
            </a:xfrm>
            <a:prstGeom prst="ellipse">
              <a:avLst/>
            </a:prstGeom>
            <a:gradFill rotWithShape="1">
              <a:gsLst>
                <a:gs pos="0">
                  <a:srgbClr val="FFFFFF">
                    <a:alpha val="76999"/>
                  </a:srgbClr>
                </a:gs>
                <a:gs pos="100000">
                  <a:srgbClr val="8EB4E3">
                    <a:alpha val="0"/>
                  </a:srgbClr>
                </a:gs>
              </a:gsLst>
              <a:lin ang="5400000"/>
            </a:gradFill>
            <a:ln w="9525">
              <a:noFill/>
              <a:round/>
              <a:headEnd/>
              <a:tailEnd/>
            </a:ln>
          </p:spPr>
          <p:txBody>
            <a:bodyPr anchor="ctr"/>
            <a:lstStyle/>
            <a:p>
              <a:pPr algn="ctr"/>
              <a:endParaRPr lang="en-US">
                <a:solidFill>
                  <a:srgbClr val="FFFFFF"/>
                </a:solidFill>
                <a:latin typeface="Calibri" charset="0"/>
                <a:ea typeface="ＭＳ Ｐゴシック" pitchFamily="34" charset="-128"/>
              </a:endParaRPr>
            </a:p>
          </p:txBody>
        </p:sp>
        <p:sp>
          <p:nvSpPr>
            <p:cNvPr id="40" name="Ellipse 98"/>
            <p:cNvSpPr/>
            <p:nvPr/>
          </p:nvSpPr>
          <p:spPr bwMode="auto">
            <a:xfrm>
              <a:off x="2704319" y="3549325"/>
              <a:ext cx="888848" cy="227600"/>
            </a:xfrm>
            <a:prstGeom prst="ellipse">
              <a:avLst/>
            </a:prstGeom>
            <a:gradFill flip="none" rotWithShape="1">
              <a:gsLst>
                <a:gs pos="100000">
                  <a:srgbClr val="FFFFFF">
                    <a:alpha val="0"/>
                  </a:srgbClr>
                </a:gs>
                <a:gs pos="0">
                  <a:srgbClr val="E6E6E6">
                    <a:lumMod val="10000"/>
                    <a:alpha val="76000"/>
                  </a:srgbClr>
                </a:gs>
              </a:gsLst>
              <a:path path="shape">
                <a:fillToRect l="50000" t="50000" r="50000" b="50000"/>
              </a:path>
              <a:tileRect/>
            </a:gra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algn="ctr">
                <a:defRPr/>
              </a:pPr>
              <a:endParaRPr lang="en-US">
                <a:solidFill>
                  <a:srgbClr val="FFFFFF"/>
                </a:solidFill>
                <a:latin typeface="Calibri" pitchFamily="-111" charset="0"/>
                <a:ea typeface="ＭＳ Ｐゴシック" pitchFamily="-111" charset="-12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848495354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8" grpId="0"/>
      <p:bldP spid="69" grpId="0"/>
    </p:bldLst>
  </p:timing>
</p:sld>
</file>

<file path=ppt/slides/slide2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Ellipse 98"/>
          <p:cNvSpPr/>
          <p:nvPr/>
        </p:nvSpPr>
        <p:spPr bwMode="auto">
          <a:xfrm>
            <a:off x="3606764" y="5073489"/>
            <a:ext cx="1666587" cy="744951"/>
          </a:xfrm>
          <a:prstGeom prst="ellipse">
            <a:avLst/>
          </a:prstGeom>
          <a:gradFill flip="none" rotWithShape="1">
            <a:gsLst>
              <a:gs pos="100000">
                <a:srgbClr val="FFFFFF">
                  <a:alpha val="45000"/>
                </a:srgbClr>
              </a:gs>
              <a:gs pos="0">
                <a:srgbClr val="E6E6E6">
                  <a:lumMod val="10000"/>
                  <a:alpha val="76000"/>
                </a:srgbClr>
              </a:gs>
            </a:gsLst>
            <a:path path="shape">
              <a:fillToRect l="50000" t="50000" r="50000" b="50000"/>
            </a:path>
            <a:tileRect/>
          </a:gradFill>
          <a:ln w="9525" cap="flat" cmpd="sng" algn="ctr">
            <a:noFill/>
            <a:prstDash val="solid"/>
          </a:ln>
          <a:effectLst/>
        </p:spPr>
        <p:txBody>
          <a:bodyPr anchor="ctr"/>
          <a:lstStyle/>
          <a:p>
            <a:pPr algn="ctr">
              <a:defRPr/>
            </a:pPr>
            <a:endParaRPr lang="en-US">
              <a:solidFill>
                <a:srgbClr val="FFFFFF"/>
              </a:solidFill>
              <a:latin typeface="Calibri" pitchFamily="-111" charset="0"/>
              <a:ea typeface="ＭＳ Ｐゴシック" pitchFamily="-111" charset="-128"/>
            </a:endParaRPr>
          </a:p>
        </p:txBody>
      </p:sp>
      <p:grpSp>
        <p:nvGrpSpPr>
          <p:cNvPr id="11" name="Group 15"/>
          <p:cNvGrpSpPr/>
          <p:nvPr/>
        </p:nvGrpSpPr>
        <p:grpSpPr>
          <a:xfrm>
            <a:off x="3517394" y="3683978"/>
            <a:ext cx="1828799" cy="1680174"/>
            <a:chOff x="3923610" y="4291972"/>
            <a:chExt cx="1466537" cy="1211175"/>
          </a:xfrm>
        </p:grpSpPr>
        <p:sp>
          <p:nvSpPr>
            <p:cNvPr id="13" name="Ellipse 99"/>
            <p:cNvSpPr/>
            <p:nvPr/>
          </p:nvSpPr>
          <p:spPr bwMode="auto">
            <a:xfrm>
              <a:off x="3923610" y="4291972"/>
              <a:ext cx="1466537" cy="1211175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 w="9525" cap="flat" cmpd="sng" algn="ctr">
              <a:noFill/>
              <a:prstDash val="solid"/>
            </a:ln>
            <a:effectLst>
              <a:innerShdw blurRad="190500" dist="114300" dir="5640000">
                <a:srgbClr val="000000">
                  <a:alpha val="37000"/>
                </a:srgbClr>
              </a:inn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>
                <a:solidFill>
                  <a:srgbClr val="FFFFFF"/>
                </a:solidFill>
                <a:latin typeface="Calibri" pitchFamily="34" charset="0"/>
                <a:ea typeface="ＭＳ Ｐゴシック" pitchFamily="-111" charset="-128"/>
              </a:endParaRPr>
            </a:p>
          </p:txBody>
        </p:sp>
        <p:sp>
          <p:nvSpPr>
            <p:cNvPr id="4101" name="Ellipse 100"/>
            <p:cNvSpPr>
              <a:spLocks noChangeArrowheads="1"/>
            </p:cNvSpPr>
            <p:nvPr/>
          </p:nvSpPr>
          <p:spPr bwMode="auto">
            <a:xfrm>
              <a:off x="4055293" y="4346030"/>
              <a:ext cx="1181202" cy="763400"/>
            </a:xfrm>
            <a:prstGeom prst="ellipse">
              <a:avLst/>
            </a:prstGeom>
            <a:gradFill rotWithShape="1">
              <a:gsLst>
                <a:gs pos="0">
                  <a:srgbClr val="FFFFFF">
                    <a:alpha val="76999"/>
                  </a:srgbClr>
                </a:gs>
                <a:gs pos="100000">
                  <a:srgbClr val="8EB4E3">
                    <a:alpha val="0"/>
                  </a:srgbClr>
                </a:gs>
              </a:gsLst>
              <a:lin ang="5400000"/>
            </a:gradFill>
            <a:ln w="9525">
              <a:noFill/>
              <a:round/>
              <a:headEnd/>
              <a:tailEnd/>
            </a:ln>
          </p:spPr>
          <p:txBody>
            <a:bodyPr anchor="ctr"/>
            <a:lstStyle/>
            <a:p>
              <a:pPr algn="ctr"/>
              <a:endParaRPr lang="en-US">
                <a:solidFill>
                  <a:srgbClr val="FFFFFF"/>
                </a:solidFill>
                <a:latin typeface="Calibri" pitchFamily="34" charset="0"/>
                <a:ea typeface="ＭＳ Ｐゴシック" pitchFamily="-60" charset="-128"/>
              </a:endParaRPr>
            </a:p>
          </p:txBody>
        </p:sp>
        <p:sp>
          <p:nvSpPr>
            <p:cNvPr id="15" name="TextBox 14"/>
            <p:cNvSpPr txBox="1"/>
            <p:nvPr/>
          </p:nvSpPr>
          <p:spPr>
            <a:xfrm>
              <a:off x="3990888" y="4472340"/>
              <a:ext cx="1283111" cy="84347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2000" b="1" smtClean="0">
                  <a:latin typeface="Calibri" pitchFamily="34" charset="0"/>
                </a:rPr>
                <a:t>What we need to execute this</a:t>
              </a:r>
              <a:endParaRPr lang="en-US" sz="2000" b="1">
                <a:latin typeface="Calibri" pitchFamily="34" charset="0"/>
              </a:endParaRPr>
            </a:p>
          </p:txBody>
        </p:sp>
      </p:grpSp>
      <p:sp>
        <p:nvSpPr>
          <p:cNvPr id="6" name="Trapezoid 5"/>
          <p:cNvSpPr/>
          <p:nvPr/>
        </p:nvSpPr>
        <p:spPr>
          <a:xfrm rot="10800000">
            <a:off x="2240147" y="443098"/>
            <a:ext cx="4310065" cy="3434280"/>
          </a:xfrm>
          <a:prstGeom prst="trapezoid">
            <a:avLst>
              <a:gd name="adj" fmla="val 25963"/>
            </a:avLst>
          </a:prstGeom>
          <a:gradFill>
            <a:gsLst>
              <a:gs pos="0">
                <a:schemeClr val="accent1">
                  <a:lumMod val="75000"/>
                </a:schemeClr>
              </a:gs>
              <a:gs pos="81000">
                <a:schemeClr val="bg1"/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dirty="0">
              <a:latin typeface="Calibri" pitchFamily="34" charset="0"/>
            </a:endParaRPr>
          </a:p>
        </p:txBody>
      </p:sp>
      <p:sp>
        <p:nvSpPr>
          <p:cNvPr id="7" name="Trapezoid 6"/>
          <p:cNvSpPr/>
          <p:nvPr/>
        </p:nvSpPr>
        <p:spPr>
          <a:xfrm rot="5400000">
            <a:off x="-105260" y="2990179"/>
            <a:ext cx="3368675" cy="3103563"/>
          </a:xfrm>
          <a:prstGeom prst="trapezoid">
            <a:avLst>
              <a:gd name="adj" fmla="val 30862"/>
            </a:avLst>
          </a:prstGeom>
          <a:gradFill>
            <a:gsLst>
              <a:gs pos="0">
                <a:schemeClr val="accent3">
                  <a:lumMod val="75000"/>
                </a:schemeClr>
              </a:gs>
              <a:gs pos="90000">
                <a:schemeClr val="bg1"/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latin typeface="Calibri" pitchFamily="34" charset="0"/>
            </a:endParaRPr>
          </a:p>
        </p:txBody>
      </p:sp>
      <p:sp>
        <p:nvSpPr>
          <p:cNvPr id="5" name="Trapezoid 4"/>
          <p:cNvSpPr/>
          <p:nvPr/>
        </p:nvSpPr>
        <p:spPr>
          <a:xfrm rot="16200000">
            <a:off x="5743277" y="2876674"/>
            <a:ext cx="3368675" cy="3344862"/>
          </a:xfrm>
          <a:prstGeom prst="trapezoid">
            <a:avLst>
              <a:gd name="adj" fmla="val 27708"/>
            </a:avLst>
          </a:prstGeom>
          <a:gradFill>
            <a:gsLst>
              <a:gs pos="0">
                <a:schemeClr val="bg2">
                  <a:lumMod val="50000"/>
                </a:schemeClr>
              </a:gs>
              <a:gs pos="82000">
                <a:schemeClr val="bg1"/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latin typeface="Calibri" pitchFamily="34" charset="0"/>
            </a:endParaRPr>
          </a:p>
        </p:txBody>
      </p:sp>
      <p:sp>
        <p:nvSpPr>
          <p:cNvPr id="2" name="Rectangle 1"/>
          <p:cNvSpPr/>
          <p:nvPr/>
        </p:nvSpPr>
        <p:spPr>
          <a:xfrm>
            <a:off x="2726106" y="4002968"/>
            <a:ext cx="1828800" cy="1828800"/>
          </a:xfrm>
          <a:prstGeom prst="rect">
            <a:avLst/>
          </a:prstGeom>
          <a:solidFill>
            <a:schemeClr val="accent3">
              <a:lumMod val="50000"/>
            </a:schemeClr>
          </a:solidFill>
          <a:ln>
            <a:noFill/>
          </a:ln>
          <a:scene3d>
            <a:camera prst="isometricLeftDown"/>
            <a:lightRig rig="balanced" dir="t"/>
          </a:scene3d>
          <a:sp3d extrusionH="120650" prstMaterial="softEdge">
            <a:extrusionClr>
              <a:schemeClr val="bg1">
                <a:lumMod val="95000"/>
              </a:schemeClr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>
            <a:scene3d>
              <a:camera prst="orthographicFront"/>
              <a:lightRig rig="balanced" dir="t">
                <a:rot lat="0" lon="0" rev="2100000"/>
              </a:lightRig>
            </a:scene3d>
            <a:sp3d extrusionH="57150" prstMaterial="metal">
              <a:bevelT w="38100" h="25400"/>
              <a:contourClr>
                <a:schemeClr val="bg2"/>
              </a:contourClr>
            </a:sp3d>
          </a:bodyPr>
          <a:lstStyle/>
          <a:p>
            <a:pPr algn="ctr">
              <a:defRPr/>
            </a:pPr>
            <a:r>
              <a:rPr lang="en-US" sz="8800" b="1" dirty="0" smtClean="0">
                <a:ln w="50800"/>
                <a:solidFill>
                  <a:schemeClr val="bg1">
                    <a:shade val="50000"/>
                  </a:schemeClr>
                </a:solidFill>
                <a:latin typeface="Calibri" pitchFamily="34" charset="0"/>
              </a:rPr>
              <a:t>3</a:t>
            </a:r>
            <a:endParaRPr lang="en-US" sz="8800" b="1" dirty="0">
              <a:ln w="50800"/>
              <a:solidFill>
                <a:schemeClr val="bg1">
                  <a:shade val="50000"/>
                </a:schemeClr>
              </a:solidFill>
              <a:latin typeface="Calibri" pitchFamily="34" charset="0"/>
            </a:endParaRPr>
          </a:p>
        </p:txBody>
      </p:sp>
      <p:sp>
        <p:nvSpPr>
          <p:cNvPr id="3" name="Rectangle 2"/>
          <p:cNvSpPr/>
          <p:nvPr/>
        </p:nvSpPr>
        <p:spPr>
          <a:xfrm>
            <a:off x="4218024" y="4002968"/>
            <a:ext cx="1828800" cy="1828800"/>
          </a:xfrm>
          <a:prstGeom prst="rect">
            <a:avLst/>
          </a:prstGeom>
          <a:solidFill>
            <a:schemeClr val="bg2">
              <a:lumMod val="25000"/>
            </a:schemeClr>
          </a:solidFill>
          <a:ln>
            <a:noFill/>
          </a:ln>
          <a:scene3d>
            <a:camera prst="isometricRightUp"/>
            <a:lightRig rig="balanced" dir="t"/>
          </a:scene3d>
          <a:sp3d extrusionH="101600" prstMaterial="softEdge">
            <a:extrusionClr>
              <a:schemeClr val="bg1">
                <a:lumMod val="95000"/>
              </a:schemeClr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>
            <a:scene3d>
              <a:camera prst="orthographicFront"/>
              <a:lightRig rig="balanced" dir="t">
                <a:rot lat="0" lon="0" rev="2100000"/>
              </a:lightRig>
            </a:scene3d>
            <a:sp3d extrusionH="57150" prstMaterial="metal">
              <a:bevelT w="38100" h="25400"/>
              <a:contourClr>
                <a:schemeClr val="bg2"/>
              </a:contourClr>
            </a:sp3d>
          </a:bodyPr>
          <a:lstStyle/>
          <a:p>
            <a:pPr algn="ctr">
              <a:defRPr/>
            </a:pPr>
            <a:r>
              <a:rPr lang="en-US" sz="8800" b="1" dirty="0" smtClean="0">
                <a:ln w="50800"/>
                <a:solidFill>
                  <a:schemeClr val="bg1">
                    <a:shade val="50000"/>
                  </a:schemeClr>
                </a:solidFill>
                <a:latin typeface="Calibri" pitchFamily="34" charset="0"/>
              </a:rPr>
              <a:t>2</a:t>
            </a:r>
            <a:endParaRPr lang="en-US" sz="8800" b="1" dirty="0">
              <a:ln w="50800"/>
              <a:solidFill>
                <a:schemeClr val="bg1">
                  <a:shade val="50000"/>
                </a:schemeClr>
              </a:solidFill>
              <a:latin typeface="Calibri" pitchFamily="34" charset="0"/>
            </a:endParaRPr>
          </a:p>
        </p:txBody>
      </p:sp>
      <p:sp>
        <p:nvSpPr>
          <p:cNvPr id="17" name="Title 16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940013"/>
          </a:xfrm>
        </p:spPr>
        <p:txBody>
          <a:bodyPr/>
          <a:lstStyle/>
          <a:p>
            <a:r>
              <a:rPr lang="en-US" sz="3200" dirty="0" smtClean="0">
                <a:solidFill>
                  <a:schemeClr val="tx1"/>
                </a:solidFill>
              </a:rPr>
              <a:t>Three related ideas</a:t>
            </a:r>
            <a:endParaRPr lang="en-US" sz="3200" dirty="0">
              <a:solidFill>
                <a:schemeClr val="tx1"/>
              </a:solidFill>
            </a:endParaRPr>
          </a:p>
        </p:txBody>
      </p:sp>
      <p:sp>
        <p:nvSpPr>
          <p:cNvPr id="19" name="Rectangle 18"/>
          <p:cNvSpPr/>
          <p:nvPr/>
        </p:nvSpPr>
        <p:spPr>
          <a:xfrm>
            <a:off x="966139" y="2864767"/>
            <a:ext cx="7091916" cy="794017"/>
          </a:xfrm>
          <a:prstGeom prst="rect">
            <a:avLst/>
          </a:prstGeom>
          <a:solidFill>
            <a:schemeClr val="bg1">
              <a:alpha val="49000"/>
            </a:schemeClr>
          </a:solidFill>
          <a:ln>
            <a:noFill/>
          </a:ln>
          <a:effectLst>
            <a:softEdge rad="3175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Calibri" pitchFamily="34" charset="0"/>
            </a:endParaRPr>
          </a:p>
        </p:txBody>
      </p:sp>
      <p:sp>
        <p:nvSpPr>
          <p:cNvPr id="20" name="Rectangle 19"/>
          <p:cNvSpPr/>
          <p:nvPr/>
        </p:nvSpPr>
        <p:spPr>
          <a:xfrm rot="5400000">
            <a:off x="4499783" y="4153525"/>
            <a:ext cx="3072813" cy="794017"/>
          </a:xfrm>
          <a:prstGeom prst="rect">
            <a:avLst/>
          </a:prstGeom>
          <a:solidFill>
            <a:schemeClr val="bg1">
              <a:alpha val="49000"/>
            </a:schemeClr>
          </a:solidFill>
          <a:ln>
            <a:noFill/>
          </a:ln>
          <a:effectLst>
            <a:softEdge rad="3175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Calibri" pitchFamily="34" charset="0"/>
            </a:endParaRPr>
          </a:p>
        </p:txBody>
      </p:sp>
      <p:sp>
        <p:nvSpPr>
          <p:cNvPr id="21" name="Rectangle 20"/>
          <p:cNvSpPr/>
          <p:nvPr/>
        </p:nvSpPr>
        <p:spPr>
          <a:xfrm rot="5400000">
            <a:off x="1017333" y="4175983"/>
            <a:ext cx="3561480" cy="794017"/>
          </a:xfrm>
          <a:prstGeom prst="rect">
            <a:avLst/>
          </a:prstGeom>
          <a:solidFill>
            <a:schemeClr val="bg1">
              <a:alpha val="49000"/>
            </a:schemeClr>
          </a:solidFill>
          <a:ln>
            <a:noFill/>
          </a:ln>
          <a:effectLst>
            <a:softEdge rad="3175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Calibri" pitchFamily="34" charset="0"/>
            </a:endParaRPr>
          </a:p>
        </p:txBody>
      </p:sp>
      <p:sp>
        <p:nvSpPr>
          <p:cNvPr id="4" name="Rectangle 3"/>
          <p:cNvSpPr/>
          <p:nvPr/>
        </p:nvSpPr>
        <p:spPr>
          <a:xfrm>
            <a:off x="3455184" y="2807989"/>
            <a:ext cx="1828800" cy="1828800"/>
          </a:xfrm>
          <a:prstGeom prst="rect">
            <a:avLst/>
          </a:prstGeom>
          <a:solidFill>
            <a:schemeClr val="accent1">
              <a:lumMod val="75000"/>
            </a:schemeClr>
          </a:solidFill>
          <a:ln>
            <a:noFill/>
          </a:ln>
          <a:scene3d>
            <a:camera prst="isometricTopUp"/>
            <a:lightRig rig="balanced" dir="t"/>
          </a:scene3d>
          <a:sp3d extrusionH="95250">
            <a:extrusionClr>
              <a:schemeClr val="bg1">
                <a:lumMod val="95000"/>
              </a:schemeClr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>
            <a:scene3d>
              <a:camera prst="orthographicFront"/>
              <a:lightRig rig="balanced" dir="t">
                <a:rot lat="0" lon="0" rev="2100000"/>
              </a:lightRig>
            </a:scene3d>
            <a:sp3d extrusionH="57150" prstMaterial="metal">
              <a:bevelT w="38100" h="25400"/>
              <a:contourClr>
                <a:schemeClr val="bg2"/>
              </a:contourClr>
            </a:sp3d>
          </a:bodyPr>
          <a:lstStyle/>
          <a:p>
            <a:pPr algn="ctr">
              <a:defRPr/>
            </a:pPr>
            <a:r>
              <a:rPr lang="en-US" sz="8800" b="1" dirty="0" smtClean="0">
                <a:ln w="50800"/>
                <a:solidFill>
                  <a:schemeClr val="bg1">
                    <a:shade val="50000"/>
                  </a:schemeClr>
                </a:solidFill>
                <a:latin typeface="Calibri" pitchFamily="34" charset="0"/>
              </a:rPr>
              <a:t>1</a:t>
            </a:r>
            <a:endParaRPr lang="en-US" sz="8800" b="1" dirty="0">
              <a:ln w="50800"/>
              <a:solidFill>
                <a:schemeClr val="bg1">
                  <a:shade val="50000"/>
                </a:schemeClr>
              </a:solidFill>
              <a:latin typeface="Calibri" pitchFamily="34" charset="0"/>
            </a:endParaRPr>
          </a:p>
        </p:txBody>
      </p:sp>
      <p:sp>
        <p:nvSpPr>
          <p:cNvPr id="8" name="TextBox 7"/>
          <p:cNvSpPr txBox="1">
            <a:spLocks noChangeArrowheads="1"/>
          </p:cNvSpPr>
          <p:nvPr/>
        </p:nvSpPr>
        <p:spPr bwMode="auto">
          <a:xfrm>
            <a:off x="3517394" y="1854293"/>
            <a:ext cx="1679724" cy="83099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/>
            <a:r>
              <a:rPr lang="en-US" sz="2400" dirty="0">
                <a:latin typeface="Calibri" pitchFamily="34" charset="0"/>
              </a:rPr>
              <a:t>Part 1 of the idea</a:t>
            </a:r>
          </a:p>
        </p:txBody>
      </p:sp>
      <p:sp>
        <p:nvSpPr>
          <p:cNvPr id="9" name="TextBox 8"/>
          <p:cNvSpPr txBox="1">
            <a:spLocks noChangeArrowheads="1"/>
          </p:cNvSpPr>
          <p:nvPr/>
        </p:nvSpPr>
        <p:spPr bwMode="auto">
          <a:xfrm>
            <a:off x="5918348" y="4077399"/>
            <a:ext cx="1512382" cy="83099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r>
              <a:rPr lang="en-US" sz="2400" dirty="0">
                <a:latin typeface="Calibri" pitchFamily="34" charset="0"/>
              </a:rPr>
              <a:t>Part 2 of the idea</a:t>
            </a:r>
          </a:p>
        </p:txBody>
      </p:sp>
      <p:sp>
        <p:nvSpPr>
          <p:cNvPr id="10" name="TextBox 9"/>
          <p:cNvSpPr txBox="1">
            <a:spLocks noChangeArrowheads="1"/>
          </p:cNvSpPr>
          <p:nvPr/>
        </p:nvSpPr>
        <p:spPr bwMode="auto">
          <a:xfrm>
            <a:off x="1018583" y="4077399"/>
            <a:ext cx="1707523" cy="83099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r"/>
            <a:r>
              <a:rPr lang="en-US" sz="2400" dirty="0">
                <a:latin typeface="Calibri" pitchFamily="34" charset="0"/>
              </a:rPr>
              <a:t>Part 3 of the idea</a:t>
            </a:r>
          </a:p>
        </p:txBody>
      </p:sp>
      <p:sp>
        <p:nvSpPr>
          <p:cNvPr id="22" name="TextBox 21"/>
          <p:cNvSpPr txBox="1"/>
          <p:nvPr/>
        </p:nvSpPr>
        <p:spPr>
          <a:xfrm>
            <a:off x="381000" y="6233443"/>
            <a:ext cx="7443961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 smtClean="0">
                <a:latin typeface="Calibri" pitchFamily="34" charset="0"/>
              </a:rPr>
              <a:t>Hide the boxes using selection pane to type on the circle in the center</a:t>
            </a:r>
          </a:p>
        </p:txBody>
      </p:sp>
    </p:spTree>
    <p:extLst>
      <p:ext uri="{BB962C8B-B14F-4D97-AF65-F5344CB8AC3E}">
        <p14:creationId xmlns:p14="http://schemas.microsoft.com/office/powerpoint/2010/main" val="3631663944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2000"/>
                            </p:stCondLst>
                            <p:childTnLst>
                              <p:par>
                                <p:cTn id="24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2000"/>
                            </p:stCondLst>
                            <p:childTnLst>
                              <p:par>
                                <p:cTn id="27" presetID="64" presetClass="path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 L 0 -0.33333  E" pathEditMode="relative" ptsTypes="">
                                      <p:cBhvr>
                                        <p:cTn id="28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3000"/>
                            </p:stCondLst>
                            <p:childTnLst>
                              <p:par>
                                <p:cTn id="3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500"/>
                            </p:stCondLst>
                            <p:childTnLst>
                              <p:par>
                                <p:cTn id="39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500"/>
                            </p:stCondLst>
                            <p:childTnLst>
                              <p:par>
                                <p:cTn id="42" presetID="63" presetClass="path" presetSubtype="0" accel="50000" decel="5000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5.55556E-7 -1.11111E-6 L 0.25 -0.02384 " pathEditMode="relative" rAng="0" ptsTypes="AA">
                                      <p:cBhvr>
                                        <p:cTn id="43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2500" y="-120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1500"/>
                            </p:stCondLst>
                            <p:childTnLst>
                              <p:par>
                                <p:cTn id="4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2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5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500"/>
                            </p:stCondLst>
                            <p:childTnLst>
                              <p:par>
                                <p:cTn id="54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500"/>
                            </p:stCondLst>
                            <p:childTnLst>
                              <p:par>
                                <p:cTn id="57" presetID="35" presetClass="path" presetSubtype="0" accel="50000" decel="5000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77778E-6 -1.85185E-6 L -0.25 -0.02708 " pathEditMode="relative" rAng="0" ptsTypes="AA">
                                      <p:cBhvr>
                                        <p:cTn id="58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2500" y="-140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1500"/>
                            </p:stCondLst>
                            <p:childTnLst>
                              <p:par>
                                <p:cTn id="6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2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47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6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7" dur="1000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1000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2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3" presetID="47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4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5" dur="1000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1000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8" presetID="47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9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0" dur="1000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" dur="1000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3" presetID="42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4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5" dur="1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" dur="1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8" presetID="42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9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0" dur="1000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" dur="1000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3" presetID="42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4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5" dur="1000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6" dur="1000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8" presetID="42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9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0" dur="1000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0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3" presetID="42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4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5" dur="1000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6" dur="1000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8" presetID="42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9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0" dur="1000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1" dur="1000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5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 animBg="1"/>
      <p:bldP spid="6" grpId="0" animBg="1"/>
      <p:bldP spid="6" grpId="1" animBg="1"/>
      <p:bldP spid="7" grpId="0" animBg="1"/>
      <p:bldP spid="7" grpId="1" animBg="1"/>
      <p:bldP spid="5" grpId="0" animBg="1"/>
      <p:bldP spid="5" grpId="1" animBg="1"/>
      <p:bldP spid="19" grpId="0" animBg="1"/>
      <p:bldP spid="19" grpId="1" animBg="1"/>
      <p:bldP spid="20" grpId="0" animBg="1"/>
      <p:bldP spid="20" grpId="1" animBg="1"/>
      <p:bldP spid="21" grpId="0" animBg="1"/>
      <p:bldP spid="21" grpId="1" animBg="1"/>
      <p:bldP spid="8" grpId="0"/>
      <p:bldP spid="8" grpId="1"/>
      <p:bldP spid="9" grpId="0"/>
      <p:bldP spid="9" grpId="1"/>
      <p:bldP spid="10" grpId="0"/>
      <p:bldP spid="10" grpId="1"/>
    </p:bldLst>
  </p:timing>
</p:sld>
</file>

<file path=ppt/slides/slide2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71"/>
          <p:cNvGrpSpPr/>
          <p:nvPr/>
        </p:nvGrpSpPr>
        <p:grpSpPr>
          <a:xfrm>
            <a:off x="6304191" y="2785544"/>
            <a:ext cx="2417521" cy="2312477"/>
            <a:chOff x="6203119" y="2843028"/>
            <a:chExt cx="3277125" cy="2994775"/>
          </a:xfrm>
        </p:grpSpPr>
        <p:grpSp>
          <p:nvGrpSpPr>
            <p:cNvPr id="3" name="Group 34"/>
            <p:cNvGrpSpPr/>
            <p:nvPr/>
          </p:nvGrpSpPr>
          <p:grpSpPr>
            <a:xfrm>
              <a:off x="6203119" y="2843028"/>
              <a:ext cx="3277125" cy="2994775"/>
              <a:chOff x="6203119" y="3505200"/>
              <a:chExt cx="3277125" cy="2994775"/>
            </a:xfrm>
          </p:grpSpPr>
          <p:sp>
            <p:nvSpPr>
              <p:cNvPr id="41" name="Freeform 5"/>
              <p:cNvSpPr>
                <a:spLocks noEditPoints="1"/>
              </p:cNvSpPr>
              <p:nvPr/>
            </p:nvSpPr>
            <p:spPr bwMode="auto">
              <a:xfrm>
                <a:off x="7467600" y="3505200"/>
                <a:ext cx="762000" cy="2438400"/>
              </a:xfrm>
              <a:custGeom>
                <a:avLst/>
                <a:gdLst/>
                <a:ahLst/>
                <a:cxnLst>
                  <a:cxn ang="0">
                    <a:pos x="29" y="449"/>
                  </a:cxn>
                  <a:cxn ang="0">
                    <a:pos x="36" y="394"/>
                  </a:cxn>
                  <a:cxn ang="0">
                    <a:pos x="5" y="322"/>
                  </a:cxn>
                  <a:cxn ang="0">
                    <a:pos x="0" y="292"/>
                  </a:cxn>
                  <a:cxn ang="0">
                    <a:pos x="23" y="157"/>
                  </a:cxn>
                  <a:cxn ang="0">
                    <a:pos x="104" y="115"/>
                  </a:cxn>
                  <a:cxn ang="0">
                    <a:pos x="101" y="82"/>
                  </a:cxn>
                  <a:cxn ang="0">
                    <a:pos x="100" y="59"/>
                  </a:cxn>
                  <a:cxn ang="0">
                    <a:pos x="100" y="20"/>
                  </a:cxn>
                  <a:cxn ang="0">
                    <a:pos x="170" y="38"/>
                  </a:cxn>
                  <a:cxn ang="0">
                    <a:pos x="173" y="59"/>
                  </a:cxn>
                  <a:cxn ang="0">
                    <a:pos x="163" y="84"/>
                  </a:cxn>
                  <a:cxn ang="0">
                    <a:pos x="164" y="120"/>
                  </a:cxn>
                  <a:cxn ang="0">
                    <a:pos x="235" y="148"/>
                  </a:cxn>
                  <a:cxn ang="0">
                    <a:pos x="254" y="231"/>
                  </a:cxn>
                  <a:cxn ang="0">
                    <a:pos x="262" y="281"/>
                  </a:cxn>
                  <a:cxn ang="0">
                    <a:pos x="265" y="295"/>
                  </a:cxn>
                  <a:cxn ang="0">
                    <a:pos x="265" y="310"/>
                  </a:cxn>
                  <a:cxn ang="0">
                    <a:pos x="251" y="356"/>
                  </a:cxn>
                  <a:cxn ang="0">
                    <a:pos x="236" y="382"/>
                  </a:cxn>
                  <a:cxn ang="0">
                    <a:pos x="255" y="421"/>
                  </a:cxn>
                  <a:cxn ang="0">
                    <a:pos x="228" y="448"/>
                  </a:cxn>
                  <a:cxn ang="0">
                    <a:pos x="232" y="531"/>
                  </a:cxn>
                  <a:cxn ang="0">
                    <a:pos x="249" y="710"/>
                  </a:cxn>
                  <a:cxn ang="0">
                    <a:pos x="241" y="756"/>
                  </a:cxn>
                  <a:cxn ang="0">
                    <a:pos x="257" y="780"/>
                  </a:cxn>
                  <a:cxn ang="0">
                    <a:pos x="222" y="786"/>
                  </a:cxn>
                  <a:cxn ang="0">
                    <a:pos x="204" y="758"/>
                  </a:cxn>
                  <a:cxn ang="0">
                    <a:pos x="196" y="718"/>
                  </a:cxn>
                  <a:cxn ang="0">
                    <a:pos x="186" y="676"/>
                  </a:cxn>
                  <a:cxn ang="0">
                    <a:pos x="163" y="579"/>
                  </a:cxn>
                  <a:cxn ang="0">
                    <a:pos x="137" y="461"/>
                  </a:cxn>
                  <a:cxn ang="0">
                    <a:pos x="131" y="456"/>
                  </a:cxn>
                  <a:cxn ang="0">
                    <a:pos x="114" y="570"/>
                  </a:cxn>
                  <a:cxn ang="0">
                    <a:pos x="121" y="691"/>
                  </a:cxn>
                  <a:cxn ang="0">
                    <a:pos x="119" y="760"/>
                  </a:cxn>
                  <a:cxn ang="0">
                    <a:pos x="114" y="778"/>
                  </a:cxn>
                  <a:cxn ang="0">
                    <a:pos x="78" y="758"/>
                  </a:cxn>
                  <a:cxn ang="0">
                    <a:pos x="66" y="678"/>
                  </a:cxn>
                  <a:cxn ang="0">
                    <a:pos x="54" y="539"/>
                  </a:cxn>
                  <a:cxn ang="0">
                    <a:pos x="49" y="290"/>
                  </a:cxn>
                  <a:cxn ang="0">
                    <a:pos x="51" y="330"/>
                  </a:cxn>
                  <a:cxn ang="0">
                    <a:pos x="54" y="282"/>
                  </a:cxn>
                  <a:cxn ang="0">
                    <a:pos x="216" y="288"/>
                  </a:cxn>
                  <a:cxn ang="0">
                    <a:pos x="216" y="326"/>
                  </a:cxn>
                  <a:cxn ang="0">
                    <a:pos x="219" y="303"/>
                  </a:cxn>
                  <a:cxn ang="0">
                    <a:pos x="216" y="288"/>
                  </a:cxn>
                </a:cxnLst>
                <a:rect l="0" t="0" r="r" b="b"/>
                <a:pathLst>
                  <a:path w="266" h="799">
                    <a:moveTo>
                      <a:pt x="51" y="451"/>
                    </a:moveTo>
                    <a:cubicBezTo>
                      <a:pt x="51" y="451"/>
                      <a:pt x="31" y="450"/>
                      <a:pt x="29" y="449"/>
                    </a:cubicBezTo>
                    <a:cubicBezTo>
                      <a:pt x="27" y="449"/>
                      <a:pt x="36" y="411"/>
                      <a:pt x="37" y="403"/>
                    </a:cubicBezTo>
                    <a:cubicBezTo>
                      <a:pt x="39" y="395"/>
                      <a:pt x="40" y="395"/>
                      <a:pt x="36" y="394"/>
                    </a:cubicBezTo>
                    <a:cubicBezTo>
                      <a:pt x="33" y="393"/>
                      <a:pt x="27" y="385"/>
                      <a:pt x="25" y="379"/>
                    </a:cubicBezTo>
                    <a:cubicBezTo>
                      <a:pt x="23" y="373"/>
                      <a:pt x="7" y="331"/>
                      <a:pt x="5" y="322"/>
                    </a:cubicBezTo>
                    <a:cubicBezTo>
                      <a:pt x="3" y="312"/>
                      <a:pt x="2" y="312"/>
                      <a:pt x="2" y="306"/>
                    </a:cubicBezTo>
                    <a:cubicBezTo>
                      <a:pt x="3" y="300"/>
                      <a:pt x="1" y="296"/>
                      <a:pt x="0" y="292"/>
                    </a:cubicBezTo>
                    <a:cubicBezTo>
                      <a:pt x="0" y="289"/>
                      <a:pt x="10" y="262"/>
                      <a:pt x="15" y="236"/>
                    </a:cubicBezTo>
                    <a:cubicBezTo>
                      <a:pt x="19" y="210"/>
                      <a:pt x="23" y="157"/>
                      <a:pt x="23" y="157"/>
                    </a:cubicBezTo>
                    <a:cubicBezTo>
                      <a:pt x="24" y="142"/>
                      <a:pt x="57" y="142"/>
                      <a:pt x="69" y="136"/>
                    </a:cubicBezTo>
                    <a:cubicBezTo>
                      <a:pt x="78" y="134"/>
                      <a:pt x="98" y="121"/>
                      <a:pt x="104" y="115"/>
                    </a:cubicBezTo>
                    <a:cubicBezTo>
                      <a:pt x="110" y="109"/>
                      <a:pt x="106" y="95"/>
                      <a:pt x="106" y="92"/>
                    </a:cubicBezTo>
                    <a:cubicBezTo>
                      <a:pt x="105" y="89"/>
                      <a:pt x="104" y="81"/>
                      <a:pt x="101" y="82"/>
                    </a:cubicBezTo>
                    <a:cubicBezTo>
                      <a:pt x="98" y="83"/>
                      <a:pt x="92" y="68"/>
                      <a:pt x="91" y="61"/>
                    </a:cubicBezTo>
                    <a:cubicBezTo>
                      <a:pt x="90" y="54"/>
                      <a:pt x="99" y="61"/>
                      <a:pt x="100" y="59"/>
                    </a:cubicBezTo>
                    <a:cubicBezTo>
                      <a:pt x="101" y="57"/>
                      <a:pt x="98" y="49"/>
                      <a:pt x="98" y="49"/>
                    </a:cubicBezTo>
                    <a:cubicBezTo>
                      <a:pt x="98" y="44"/>
                      <a:pt x="93" y="33"/>
                      <a:pt x="100" y="20"/>
                    </a:cubicBezTo>
                    <a:cubicBezTo>
                      <a:pt x="112" y="0"/>
                      <a:pt x="137" y="1"/>
                      <a:pt x="137" y="1"/>
                    </a:cubicBezTo>
                    <a:cubicBezTo>
                      <a:pt x="162" y="3"/>
                      <a:pt x="169" y="28"/>
                      <a:pt x="170" y="38"/>
                    </a:cubicBezTo>
                    <a:cubicBezTo>
                      <a:pt x="172" y="47"/>
                      <a:pt x="168" y="61"/>
                      <a:pt x="169" y="59"/>
                    </a:cubicBezTo>
                    <a:cubicBezTo>
                      <a:pt x="169" y="58"/>
                      <a:pt x="171" y="56"/>
                      <a:pt x="173" y="59"/>
                    </a:cubicBezTo>
                    <a:cubicBezTo>
                      <a:pt x="175" y="61"/>
                      <a:pt x="173" y="69"/>
                      <a:pt x="170" y="77"/>
                    </a:cubicBezTo>
                    <a:cubicBezTo>
                      <a:pt x="168" y="85"/>
                      <a:pt x="163" y="83"/>
                      <a:pt x="163" y="84"/>
                    </a:cubicBezTo>
                    <a:cubicBezTo>
                      <a:pt x="163" y="86"/>
                      <a:pt x="162" y="99"/>
                      <a:pt x="160" y="107"/>
                    </a:cubicBezTo>
                    <a:cubicBezTo>
                      <a:pt x="159" y="115"/>
                      <a:pt x="161" y="116"/>
                      <a:pt x="164" y="120"/>
                    </a:cubicBezTo>
                    <a:cubicBezTo>
                      <a:pt x="168" y="123"/>
                      <a:pt x="177" y="126"/>
                      <a:pt x="186" y="129"/>
                    </a:cubicBezTo>
                    <a:cubicBezTo>
                      <a:pt x="195" y="132"/>
                      <a:pt x="227" y="143"/>
                      <a:pt x="235" y="148"/>
                    </a:cubicBezTo>
                    <a:cubicBezTo>
                      <a:pt x="243" y="153"/>
                      <a:pt x="241" y="163"/>
                      <a:pt x="241" y="176"/>
                    </a:cubicBezTo>
                    <a:cubicBezTo>
                      <a:pt x="242" y="188"/>
                      <a:pt x="250" y="215"/>
                      <a:pt x="254" y="231"/>
                    </a:cubicBezTo>
                    <a:cubicBezTo>
                      <a:pt x="257" y="248"/>
                      <a:pt x="259" y="266"/>
                      <a:pt x="259" y="272"/>
                    </a:cubicBezTo>
                    <a:cubicBezTo>
                      <a:pt x="259" y="277"/>
                      <a:pt x="262" y="279"/>
                      <a:pt x="262" y="281"/>
                    </a:cubicBezTo>
                    <a:cubicBezTo>
                      <a:pt x="262" y="284"/>
                      <a:pt x="263" y="286"/>
                      <a:pt x="263" y="288"/>
                    </a:cubicBezTo>
                    <a:cubicBezTo>
                      <a:pt x="265" y="290"/>
                      <a:pt x="266" y="294"/>
                      <a:pt x="265" y="295"/>
                    </a:cubicBezTo>
                    <a:cubicBezTo>
                      <a:pt x="264" y="297"/>
                      <a:pt x="262" y="301"/>
                      <a:pt x="262" y="301"/>
                    </a:cubicBezTo>
                    <a:cubicBezTo>
                      <a:pt x="262" y="301"/>
                      <a:pt x="264" y="302"/>
                      <a:pt x="265" y="310"/>
                    </a:cubicBezTo>
                    <a:cubicBezTo>
                      <a:pt x="265" y="317"/>
                      <a:pt x="262" y="327"/>
                      <a:pt x="259" y="331"/>
                    </a:cubicBezTo>
                    <a:cubicBezTo>
                      <a:pt x="256" y="334"/>
                      <a:pt x="253" y="350"/>
                      <a:pt x="251" y="356"/>
                    </a:cubicBezTo>
                    <a:cubicBezTo>
                      <a:pt x="249" y="362"/>
                      <a:pt x="251" y="372"/>
                      <a:pt x="250" y="380"/>
                    </a:cubicBezTo>
                    <a:cubicBezTo>
                      <a:pt x="250" y="387"/>
                      <a:pt x="236" y="382"/>
                      <a:pt x="236" y="382"/>
                    </a:cubicBezTo>
                    <a:cubicBezTo>
                      <a:pt x="232" y="390"/>
                      <a:pt x="232" y="390"/>
                      <a:pt x="232" y="390"/>
                    </a:cubicBezTo>
                    <a:cubicBezTo>
                      <a:pt x="232" y="390"/>
                      <a:pt x="250" y="416"/>
                      <a:pt x="255" y="421"/>
                    </a:cubicBezTo>
                    <a:cubicBezTo>
                      <a:pt x="261" y="426"/>
                      <a:pt x="255" y="425"/>
                      <a:pt x="245" y="438"/>
                    </a:cubicBezTo>
                    <a:cubicBezTo>
                      <a:pt x="236" y="451"/>
                      <a:pt x="228" y="448"/>
                      <a:pt x="228" y="448"/>
                    </a:cubicBezTo>
                    <a:cubicBezTo>
                      <a:pt x="228" y="448"/>
                      <a:pt x="228" y="448"/>
                      <a:pt x="226" y="449"/>
                    </a:cubicBezTo>
                    <a:cubicBezTo>
                      <a:pt x="225" y="449"/>
                      <a:pt x="231" y="513"/>
                      <a:pt x="232" y="531"/>
                    </a:cubicBezTo>
                    <a:cubicBezTo>
                      <a:pt x="233" y="548"/>
                      <a:pt x="239" y="601"/>
                      <a:pt x="240" y="614"/>
                    </a:cubicBezTo>
                    <a:cubicBezTo>
                      <a:pt x="241" y="627"/>
                      <a:pt x="248" y="702"/>
                      <a:pt x="249" y="710"/>
                    </a:cubicBezTo>
                    <a:cubicBezTo>
                      <a:pt x="251" y="717"/>
                      <a:pt x="249" y="723"/>
                      <a:pt x="246" y="732"/>
                    </a:cubicBezTo>
                    <a:cubicBezTo>
                      <a:pt x="243" y="742"/>
                      <a:pt x="241" y="752"/>
                      <a:pt x="241" y="756"/>
                    </a:cubicBezTo>
                    <a:cubicBezTo>
                      <a:pt x="241" y="760"/>
                      <a:pt x="242" y="764"/>
                      <a:pt x="245" y="765"/>
                    </a:cubicBezTo>
                    <a:cubicBezTo>
                      <a:pt x="247" y="766"/>
                      <a:pt x="257" y="780"/>
                      <a:pt x="257" y="780"/>
                    </a:cubicBezTo>
                    <a:cubicBezTo>
                      <a:pt x="260" y="784"/>
                      <a:pt x="252" y="792"/>
                      <a:pt x="244" y="791"/>
                    </a:cubicBezTo>
                    <a:cubicBezTo>
                      <a:pt x="239" y="792"/>
                      <a:pt x="225" y="788"/>
                      <a:pt x="222" y="786"/>
                    </a:cubicBezTo>
                    <a:cubicBezTo>
                      <a:pt x="219" y="783"/>
                      <a:pt x="210" y="781"/>
                      <a:pt x="205" y="778"/>
                    </a:cubicBezTo>
                    <a:cubicBezTo>
                      <a:pt x="200" y="776"/>
                      <a:pt x="204" y="763"/>
                      <a:pt x="204" y="758"/>
                    </a:cubicBezTo>
                    <a:cubicBezTo>
                      <a:pt x="204" y="753"/>
                      <a:pt x="198" y="745"/>
                      <a:pt x="194" y="737"/>
                    </a:cubicBezTo>
                    <a:cubicBezTo>
                      <a:pt x="190" y="729"/>
                      <a:pt x="194" y="723"/>
                      <a:pt x="196" y="718"/>
                    </a:cubicBezTo>
                    <a:cubicBezTo>
                      <a:pt x="198" y="713"/>
                      <a:pt x="195" y="711"/>
                      <a:pt x="193" y="704"/>
                    </a:cubicBezTo>
                    <a:cubicBezTo>
                      <a:pt x="191" y="697"/>
                      <a:pt x="188" y="687"/>
                      <a:pt x="186" y="676"/>
                    </a:cubicBezTo>
                    <a:cubicBezTo>
                      <a:pt x="183" y="666"/>
                      <a:pt x="175" y="639"/>
                      <a:pt x="174" y="629"/>
                    </a:cubicBezTo>
                    <a:cubicBezTo>
                      <a:pt x="172" y="619"/>
                      <a:pt x="167" y="602"/>
                      <a:pt x="163" y="579"/>
                    </a:cubicBezTo>
                    <a:cubicBezTo>
                      <a:pt x="159" y="556"/>
                      <a:pt x="157" y="533"/>
                      <a:pt x="154" y="521"/>
                    </a:cubicBezTo>
                    <a:cubicBezTo>
                      <a:pt x="151" y="508"/>
                      <a:pt x="139" y="466"/>
                      <a:pt x="137" y="461"/>
                    </a:cubicBezTo>
                    <a:cubicBezTo>
                      <a:pt x="135" y="456"/>
                      <a:pt x="134" y="441"/>
                      <a:pt x="134" y="441"/>
                    </a:cubicBezTo>
                    <a:cubicBezTo>
                      <a:pt x="134" y="441"/>
                      <a:pt x="132" y="451"/>
                      <a:pt x="131" y="456"/>
                    </a:cubicBezTo>
                    <a:cubicBezTo>
                      <a:pt x="131" y="461"/>
                      <a:pt x="123" y="487"/>
                      <a:pt x="119" y="496"/>
                    </a:cubicBezTo>
                    <a:cubicBezTo>
                      <a:pt x="115" y="506"/>
                      <a:pt x="115" y="552"/>
                      <a:pt x="114" y="570"/>
                    </a:cubicBezTo>
                    <a:cubicBezTo>
                      <a:pt x="113" y="589"/>
                      <a:pt x="115" y="627"/>
                      <a:pt x="114" y="638"/>
                    </a:cubicBezTo>
                    <a:cubicBezTo>
                      <a:pt x="114" y="650"/>
                      <a:pt x="117" y="678"/>
                      <a:pt x="121" y="691"/>
                    </a:cubicBezTo>
                    <a:cubicBezTo>
                      <a:pt x="125" y="705"/>
                      <a:pt x="122" y="738"/>
                      <a:pt x="121" y="742"/>
                    </a:cubicBezTo>
                    <a:cubicBezTo>
                      <a:pt x="120" y="747"/>
                      <a:pt x="118" y="755"/>
                      <a:pt x="119" y="760"/>
                    </a:cubicBezTo>
                    <a:cubicBezTo>
                      <a:pt x="120" y="765"/>
                      <a:pt x="120" y="768"/>
                      <a:pt x="116" y="772"/>
                    </a:cubicBezTo>
                    <a:cubicBezTo>
                      <a:pt x="113" y="775"/>
                      <a:pt x="114" y="778"/>
                      <a:pt x="114" y="778"/>
                    </a:cubicBezTo>
                    <a:cubicBezTo>
                      <a:pt x="92" y="799"/>
                      <a:pt x="76" y="791"/>
                      <a:pt x="76" y="791"/>
                    </a:cubicBezTo>
                    <a:cubicBezTo>
                      <a:pt x="61" y="780"/>
                      <a:pt x="77" y="762"/>
                      <a:pt x="78" y="758"/>
                    </a:cubicBezTo>
                    <a:cubicBezTo>
                      <a:pt x="79" y="753"/>
                      <a:pt x="75" y="747"/>
                      <a:pt x="74" y="733"/>
                    </a:cubicBezTo>
                    <a:cubicBezTo>
                      <a:pt x="72" y="720"/>
                      <a:pt x="67" y="687"/>
                      <a:pt x="66" y="678"/>
                    </a:cubicBezTo>
                    <a:cubicBezTo>
                      <a:pt x="65" y="668"/>
                      <a:pt x="59" y="636"/>
                      <a:pt x="58" y="613"/>
                    </a:cubicBezTo>
                    <a:cubicBezTo>
                      <a:pt x="56" y="590"/>
                      <a:pt x="54" y="539"/>
                      <a:pt x="54" y="539"/>
                    </a:cubicBezTo>
                    <a:cubicBezTo>
                      <a:pt x="55" y="527"/>
                      <a:pt x="51" y="451"/>
                      <a:pt x="51" y="451"/>
                    </a:cubicBezTo>
                    <a:close/>
                    <a:moveTo>
                      <a:pt x="49" y="290"/>
                    </a:moveTo>
                    <a:cubicBezTo>
                      <a:pt x="47" y="296"/>
                      <a:pt x="48" y="298"/>
                      <a:pt x="48" y="303"/>
                    </a:cubicBezTo>
                    <a:cubicBezTo>
                      <a:pt x="47" y="309"/>
                      <a:pt x="48" y="320"/>
                      <a:pt x="51" y="330"/>
                    </a:cubicBezTo>
                    <a:cubicBezTo>
                      <a:pt x="53" y="339"/>
                      <a:pt x="55" y="335"/>
                      <a:pt x="54" y="329"/>
                    </a:cubicBezTo>
                    <a:cubicBezTo>
                      <a:pt x="54" y="323"/>
                      <a:pt x="54" y="282"/>
                      <a:pt x="54" y="282"/>
                    </a:cubicBezTo>
                    <a:cubicBezTo>
                      <a:pt x="54" y="282"/>
                      <a:pt x="51" y="285"/>
                      <a:pt x="49" y="290"/>
                    </a:cubicBezTo>
                    <a:close/>
                    <a:moveTo>
                      <a:pt x="216" y="288"/>
                    </a:moveTo>
                    <a:cubicBezTo>
                      <a:pt x="216" y="288"/>
                      <a:pt x="215" y="306"/>
                      <a:pt x="215" y="311"/>
                    </a:cubicBezTo>
                    <a:cubicBezTo>
                      <a:pt x="215" y="316"/>
                      <a:pt x="216" y="320"/>
                      <a:pt x="216" y="326"/>
                    </a:cubicBezTo>
                    <a:cubicBezTo>
                      <a:pt x="217" y="331"/>
                      <a:pt x="219" y="316"/>
                      <a:pt x="219" y="316"/>
                    </a:cubicBezTo>
                    <a:cubicBezTo>
                      <a:pt x="219" y="316"/>
                      <a:pt x="219" y="310"/>
                      <a:pt x="219" y="303"/>
                    </a:cubicBezTo>
                    <a:cubicBezTo>
                      <a:pt x="220" y="296"/>
                      <a:pt x="218" y="289"/>
                      <a:pt x="218" y="285"/>
                    </a:cubicBezTo>
                    <a:cubicBezTo>
                      <a:pt x="218" y="282"/>
                      <a:pt x="216" y="288"/>
                      <a:pt x="216" y="288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  <a:effectLst>
                <a:outerShdw blurRad="76200" dir="18900000" sy="23000" kx="-1200000" algn="bl" rotWithShape="0">
                  <a:prstClr val="black">
                    <a:alpha val="20000"/>
                  </a:prstClr>
                </a:outerShdw>
              </a:effec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Calibri" pitchFamily="34" charset="0"/>
                </a:endParaRPr>
              </a:p>
            </p:txBody>
          </p:sp>
          <p:sp>
            <p:nvSpPr>
              <p:cNvPr id="79" name="TextBox 78"/>
              <p:cNvSpPr txBox="1"/>
              <p:nvPr/>
            </p:nvSpPr>
            <p:spPr>
              <a:xfrm>
                <a:off x="6203119" y="5902095"/>
                <a:ext cx="3277125" cy="59788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400" b="1" smtClean="0">
                    <a:solidFill>
                      <a:srgbClr val="C00000"/>
                    </a:solidFill>
                    <a:latin typeface="Calibri" pitchFamily="34" charset="0"/>
                  </a:rPr>
                  <a:t>Shareholder view</a:t>
                </a:r>
                <a:endParaRPr lang="en-US" sz="2400" b="1">
                  <a:solidFill>
                    <a:srgbClr val="C00000"/>
                  </a:solidFill>
                  <a:latin typeface="Calibri" pitchFamily="34" charset="0"/>
                </a:endParaRPr>
              </a:p>
            </p:txBody>
          </p:sp>
        </p:grpSp>
        <p:sp>
          <p:nvSpPr>
            <p:cNvPr id="43" name="Freeform 7"/>
            <p:cNvSpPr>
              <a:spLocks/>
            </p:cNvSpPr>
            <p:nvPr/>
          </p:nvSpPr>
          <p:spPr bwMode="auto">
            <a:xfrm>
              <a:off x="7700198" y="3186029"/>
              <a:ext cx="308919" cy="683422"/>
            </a:xfrm>
            <a:custGeom>
              <a:avLst/>
              <a:gdLst/>
              <a:ahLst/>
              <a:cxnLst>
                <a:cxn ang="0">
                  <a:pos x="0" y="217"/>
                </a:cxn>
                <a:cxn ang="0">
                  <a:pos x="108" y="214"/>
                </a:cxn>
                <a:cxn ang="0">
                  <a:pos x="86" y="148"/>
                </a:cxn>
                <a:cxn ang="0">
                  <a:pos x="83" y="90"/>
                </a:cxn>
                <a:cxn ang="0">
                  <a:pos x="84" y="50"/>
                </a:cxn>
                <a:cxn ang="0">
                  <a:pos x="83" y="13"/>
                </a:cxn>
                <a:cxn ang="0">
                  <a:pos x="82" y="5"/>
                </a:cxn>
                <a:cxn ang="0">
                  <a:pos x="79" y="2"/>
                </a:cxn>
                <a:cxn ang="0">
                  <a:pos x="58" y="21"/>
                </a:cxn>
                <a:cxn ang="0">
                  <a:pos x="48" y="19"/>
                </a:cxn>
                <a:cxn ang="0">
                  <a:pos x="25" y="0"/>
                </a:cxn>
                <a:cxn ang="0">
                  <a:pos x="23" y="3"/>
                </a:cxn>
                <a:cxn ang="0">
                  <a:pos x="23" y="18"/>
                </a:cxn>
                <a:cxn ang="0">
                  <a:pos x="21" y="53"/>
                </a:cxn>
                <a:cxn ang="0">
                  <a:pos x="24" y="116"/>
                </a:cxn>
                <a:cxn ang="0">
                  <a:pos x="20" y="165"/>
                </a:cxn>
                <a:cxn ang="0">
                  <a:pos x="0" y="217"/>
                </a:cxn>
              </a:cxnLst>
              <a:rect l="0" t="0" r="r" b="b"/>
              <a:pathLst>
                <a:path w="108" h="224">
                  <a:moveTo>
                    <a:pt x="0" y="217"/>
                  </a:moveTo>
                  <a:cubicBezTo>
                    <a:pt x="0" y="217"/>
                    <a:pt x="60" y="224"/>
                    <a:pt x="108" y="214"/>
                  </a:cubicBezTo>
                  <a:cubicBezTo>
                    <a:pt x="108" y="214"/>
                    <a:pt x="86" y="172"/>
                    <a:pt x="86" y="148"/>
                  </a:cubicBezTo>
                  <a:cubicBezTo>
                    <a:pt x="85" y="124"/>
                    <a:pt x="83" y="102"/>
                    <a:pt x="83" y="90"/>
                  </a:cubicBezTo>
                  <a:cubicBezTo>
                    <a:pt x="83" y="79"/>
                    <a:pt x="85" y="60"/>
                    <a:pt x="84" y="50"/>
                  </a:cubicBezTo>
                  <a:cubicBezTo>
                    <a:pt x="83" y="40"/>
                    <a:pt x="83" y="17"/>
                    <a:pt x="83" y="13"/>
                  </a:cubicBezTo>
                  <a:cubicBezTo>
                    <a:pt x="83" y="9"/>
                    <a:pt x="82" y="5"/>
                    <a:pt x="82" y="5"/>
                  </a:cubicBezTo>
                  <a:cubicBezTo>
                    <a:pt x="79" y="2"/>
                    <a:pt x="79" y="2"/>
                    <a:pt x="79" y="2"/>
                  </a:cubicBezTo>
                  <a:cubicBezTo>
                    <a:pt x="79" y="2"/>
                    <a:pt x="67" y="20"/>
                    <a:pt x="58" y="21"/>
                  </a:cubicBezTo>
                  <a:cubicBezTo>
                    <a:pt x="58" y="21"/>
                    <a:pt x="55" y="24"/>
                    <a:pt x="48" y="19"/>
                  </a:cubicBezTo>
                  <a:cubicBezTo>
                    <a:pt x="32" y="10"/>
                    <a:pt x="25" y="0"/>
                    <a:pt x="25" y="0"/>
                  </a:cubicBezTo>
                  <a:cubicBezTo>
                    <a:pt x="23" y="3"/>
                    <a:pt x="23" y="3"/>
                    <a:pt x="23" y="3"/>
                  </a:cubicBezTo>
                  <a:cubicBezTo>
                    <a:pt x="23" y="3"/>
                    <a:pt x="23" y="16"/>
                    <a:pt x="23" y="18"/>
                  </a:cubicBezTo>
                  <a:cubicBezTo>
                    <a:pt x="23" y="21"/>
                    <a:pt x="20" y="44"/>
                    <a:pt x="21" y="53"/>
                  </a:cubicBezTo>
                  <a:cubicBezTo>
                    <a:pt x="21" y="62"/>
                    <a:pt x="26" y="92"/>
                    <a:pt x="24" y="116"/>
                  </a:cubicBezTo>
                  <a:cubicBezTo>
                    <a:pt x="24" y="116"/>
                    <a:pt x="25" y="149"/>
                    <a:pt x="20" y="165"/>
                  </a:cubicBezTo>
                  <a:cubicBezTo>
                    <a:pt x="20" y="165"/>
                    <a:pt x="21" y="173"/>
                    <a:pt x="0" y="217"/>
                  </a:cubicBezTo>
                  <a:close/>
                </a:path>
              </a:pathLst>
            </a:custGeom>
            <a:noFill/>
            <a:ln w="2" cap="flat">
              <a:solidFill>
                <a:srgbClr val="231F2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Calibri" pitchFamily="34" charset="0"/>
              </a:endParaRPr>
            </a:p>
          </p:txBody>
        </p:sp>
        <p:sp>
          <p:nvSpPr>
            <p:cNvPr id="44" name="Freeform 8"/>
            <p:cNvSpPr>
              <a:spLocks/>
            </p:cNvSpPr>
            <p:nvPr/>
          </p:nvSpPr>
          <p:spPr bwMode="auto">
            <a:xfrm>
              <a:off x="7811651" y="3856556"/>
              <a:ext cx="94493" cy="51579"/>
            </a:xfrm>
            <a:custGeom>
              <a:avLst/>
              <a:gdLst/>
              <a:ahLst/>
              <a:cxnLst>
                <a:cxn ang="0">
                  <a:pos x="33" y="12"/>
                </a:cxn>
                <a:cxn ang="0">
                  <a:pos x="28" y="17"/>
                </a:cxn>
                <a:cxn ang="0">
                  <a:pos x="5" y="17"/>
                </a:cxn>
                <a:cxn ang="0">
                  <a:pos x="0" y="12"/>
                </a:cxn>
                <a:cxn ang="0">
                  <a:pos x="0" y="5"/>
                </a:cxn>
                <a:cxn ang="0">
                  <a:pos x="5" y="0"/>
                </a:cxn>
                <a:cxn ang="0">
                  <a:pos x="28" y="0"/>
                </a:cxn>
                <a:cxn ang="0">
                  <a:pos x="33" y="5"/>
                </a:cxn>
                <a:cxn ang="0">
                  <a:pos x="33" y="12"/>
                </a:cxn>
              </a:cxnLst>
              <a:rect l="0" t="0" r="r" b="b"/>
              <a:pathLst>
                <a:path w="33" h="17">
                  <a:moveTo>
                    <a:pt x="33" y="12"/>
                  </a:moveTo>
                  <a:cubicBezTo>
                    <a:pt x="33" y="14"/>
                    <a:pt x="31" y="17"/>
                    <a:pt x="28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2" y="17"/>
                    <a:pt x="0" y="14"/>
                    <a:pt x="0" y="12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2"/>
                    <a:pt x="2" y="0"/>
                    <a:pt x="5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31" y="0"/>
                    <a:pt x="33" y="2"/>
                    <a:pt x="33" y="5"/>
                  </a:cubicBezTo>
                  <a:lnTo>
                    <a:pt x="33" y="12"/>
                  </a:lnTo>
                  <a:close/>
                </a:path>
              </a:pathLst>
            </a:custGeom>
            <a:solidFill>
              <a:srgbClr val="222222"/>
            </a:solidFill>
            <a:ln w="0" cap="flat">
              <a:solidFill>
                <a:srgbClr val="231F2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Calibri" pitchFamily="34" charset="0"/>
              </a:endParaRPr>
            </a:p>
          </p:txBody>
        </p:sp>
        <p:sp>
          <p:nvSpPr>
            <p:cNvPr id="45" name="Freeform 9"/>
            <p:cNvSpPr>
              <a:spLocks/>
            </p:cNvSpPr>
            <p:nvPr/>
          </p:nvSpPr>
          <p:spPr bwMode="auto">
            <a:xfrm>
              <a:off x="7763193" y="3186029"/>
              <a:ext cx="174448" cy="152158"/>
            </a:xfrm>
            <a:custGeom>
              <a:avLst/>
              <a:gdLst/>
              <a:ahLst/>
              <a:cxnLst>
                <a:cxn ang="0">
                  <a:pos x="61" y="24"/>
                </a:cxn>
                <a:cxn ang="0">
                  <a:pos x="55" y="46"/>
                </a:cxn>
                <a:cxn ang="0">
                  <a:pos x="33" y="22"/>
                </a:cxn>
                <a:cxn ang="0">
                  <a:pos x="14" y="47"/>
                </a:cxn>
                <a:cxn ang="0">
                  <a:pos x="0" y="25"/>
                </a:cxn>
                <a:cxn ang="0">
                  <a:pos x="1" y="3"/>
                </a:cxn>
                <a:cxn ang="0">
                  <a:pos x="3" y="0"/>
                </a:cxn>
                <a:cxn ang="0">
                  <a:pos x="33" y="22"/>
                </a:cxn>
                <a:cxn ang="0">
                  <a:pos x="57" y="2"/>
                </a:cxn>
                <a:cxn ang="0">
                  <a:pos x="60" y="5"/>
                </a:cxn>
                <a:cxn ang="0">
                  <a:pos x="61" y="24"/>
                </a:cxn>
              </a:cxnLst>
              <a:rect l="0" t="0" r="r" b="b"/>
              <a:pathLst>
                <a:path w="61" h="50">
                  <a:moveTo>
                    <a:pt x="61" y="24"/>
                  </a:moveTo>
                  <a:cubicBezTo>
                    <a:pt x="55" y="46"/>
                    <a:pt x="55" y="46"/>
                    <a:pt x="55" y="46"/>
                  </a:cubicBezTo>
                  <a:cubicBezTo>
                    <a:pt x="53" y="41"/>
                    <a:pt x="41" y="22"/>
                    <a:pt x="33" y="22"/>
                  </a:cubicBezTo>
                  <a:cubicBezTo>
                    <a:pt x="24" y="21"/>
                    <a:pt x="15" y="50"/>
                    <a:pt x="14" y="47"/>
                  </a:cubicBezTo>
                  <a:cubicBezTo>
                    <a:pt x="14" y="45"/>
                    <a:pt x="0" y="25"/>
                    <a:pt x="0" y="25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23" y="22"/>
                    <a:pt x="33" y="22"/>
                  </a:cubicBezTo>
                  <a:cubicBezTo>
                    <a:pt x="45" y="21"/>
                    <a:pt x="56" y="6"/>
                    <a:pt x="57" y="2"/>
                  </a:cubicBezTo>
                  <a:cubicBezTo>
                    <a:pt x="60" y="5"/>
                    <a:pt x="60" y="5"/>
                    <a:pt x="60" y="5"/>
                  </a:cubicBezTo>
                  <a:lnTo>
                    <a:pt x="61" y="24"/>
                  </a:lnTo>
                  <a:close/>
                </a:path>
              </a:pathLst>
            </a:custGeom>
            <a:solidFill>
              <a:srgbClr val="FFFFFF"/>
            </a:solidFill>
            <a:ln w="2" cap="flat">
              <a:solidFill>
                <a:srgbClr val="231F2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Calibri" pitchFamily="34" charset="0"/>
              </a:endParaRPr>
            </a:p>
          </p:txBody>
        </p:sp>
        <p:sp>
          <p:nvSpPr>
            <p:cNvPr id="46" name="Freeform 10"/>
            <p:cNvSpPr>
              <a:spLocks/>
            </p:cNvSpPr>
            <p:nvPr/>
          </p:nvSpPr>
          <p:spPr bwMode="auto">
            <a:xfrm>
              <a:off x="7788633" y="3249213"/>
              <a:ext cx="115088" cy="555765"/>
            </a:xfrm>
            <a:custGeom>
              <a:avLst/>
              <a:gdLst/>
              <a:ahLst/>
              <a:cxnLst>
                <a:cxn ang="0">
                  <a:pos x="30" y="21"/>
                </a:cxn>
                <a:cxn ang="0">
                  <a:pos x="33" y="7"/>
                </a:cxn>
                <a:cxn ang="0">
                  <a:pos x="24" y="1"/>
                </a:cxn>
                <a:cxn ang="0">
                  <a:pos x="16" y="6"/>
                </a:cxn>
                <a:cxn ang="0">
                  <a:pos x="19" y="20"/>
                </a:cxn>
                <a:cxn ang="0">
                  <a:pos x="5" y="105"/>
                </a:cxn>
                <a:cxn ang="0">
                  <a:pos x="2" y="160"/>
                </a:cxn>
                <a:cxn ang="0">
                  <a:pos x="19" y="180"/>
                </a:cxn>
                <a:cxn ang="0">
                  <a:pos x="40" y="159"/>
                </a:cxn>
                <a:cxn ang="0">
                  <a:pos x="39" y="69"/>
                </a:cxn>
                <a:cxn ang="0">
                  <a:pos x="30" y="21"/>
                </a:cxn>
              </a:cxnLst>
              <a:rect l="0" t="0" r="r" b="b"/>
              <a:pathLst>
                <a:path w="40" h="182">
                  <a:moveTo>
                    <a:pt x="30" y="21"/>
                  </a:moveTo>
                  <a:cubicBezTo>
                    <a:pt x="30" y="21"/>
                    <a:pt x="35" y="9"/>
                    <a:pt x="33" y="7"/>
                  </a:cubicBezTo>
                  <a:cubicBezTo>
                    <a:pt x="32" y="5"/>
                    <a:pt x="26" y="0"/>
                    <a:pt x="24" y="1"/>
                  </a:cubicBezTo>
                  <a:cubicBezTo>
                    <a:pt x="21" y="1"/>
                    <a:pt x="16" y="4"/>
                    <a:pt x="16" y="6"/>
                  </a:cubicBezTo>
                  <a:cubicBezTo>
                    <a:pt x="15" y="9"/>
                    <a:pt x="19" y="17"/>
                    <a:pt x="19" y="20"/>
                  </a:cubicBezTo>
                  <a:cubicBezTo>
                    <a:pt x="19" y="23"/>
                    <a:pt x="8" y="66"/>
                    <a:pt x="5" y="105"/>
                  </a:cubicBezTo>
                  <a:cubicBezTo>
                    <a:pt x="5" y="105"/>
                    <a:pt x="0" y="157"/>
                    <a:pt x="2" y="160"/>
                  </a:cubicBezTo>
                  <a:cubicBezTo>
                    <a:pt x="4" y="164"/>
                    <a:pt x="17" y="182"/>
                    <a:pt x="19" y="180"/>
                  </a:cubicBezTo>
                  <a:cubicBezTo>
                    <a:pt x="21" y="179"/>
                    <a:pt x="40" y="164"/>
                    <a:pt x="40" y="159"/>
                  </a:cubicBezTo>
                  <a:cubicBezTo>
                    <a:pt x="40" y="155"/>
                    <a:pt x="39" y="76"/>
                    <a:pt x="39" y="69"/>
                  </a:cubicBezTo>
                  <a:cubicBezTo>
                    <a:pt x="39" y="60"/>
                    <a:pt x="32" y="22"/>
                    <a:pt x="30" y="21"/>
                  </a:cubicBezTo>
                  <a:close/>
                </a:path>
              </a:pathLst>
            </a:custGeom>
            <a:solidFill>
              <a:srgbClr val="22222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Calibri" pitchFamily="34" charset="0"/>
              </a:endParaRPr>
            </a:p>
          </p:txBody>
        </p:sp>
        <p:sp>
          <p:nvSpPr>
            <p:cNvPr id="47" name="Freeform 11"/>
            <p:cNvSpPr>
              <a:spLocks/>
            </p:cNvSpPr>
            <p:nvPr/>
          </p:nvSpPr>
          <p:spPr bwMode="auto">
            <a:xfrm>
              <a:off x="7539075" y="3932635"/>
              <a:ext cx="92070" cy="91553"/>
            </a:xfrm>
            <a:custGeom>
              <a:avLst/>
              <a:gdLst/>
              <a:ahLst/>
              <a:cxnLst>
                <a:cxn ang="0">
                  <a:pos x="0" y="22"/>
                </a:cxn>
                <a:cxn ang="0">
                  <a:pos x="5" y="30"/>
                </a:cxn>
                <a:cxn ang="0">
                  <a:pos x="27" y="6"/>
                </a:cxn>
                <a:cxn ang="0">
                  <a:pos x="32" y="6"/>
                </a:cxn>
                <a:cxn ang="0">
                  <a:pos x="31" y="3"/>
                </a:cxn>
                <a:cxn ang="0">
                  <a:pos x="0" y="23"/>
                </a:cxn>
                <a:cxn ang="0">
                  <a:pos x="0" y="22"/>
                </a:cxn>
              </a:cxnLst>
              <a:rect l="0" t="0" r="r" b="b"/>
              <a:pathLst>
                <a:path w="32" h="30">
                  <a:moveTo>
                    <a:pt x="0" y="22"/>
                  </a:moveTo>
                  <a:cubicBezTo>
                    <a:pt x="5" y="30"/>
                    <a:pt x="5" y="30"/>
                    <a:pt x="5" y="30"/>
                  </a:cubicBezTo>
                  <a:cubicBezTo>
                    <a:pt x="5" y="30"/>
                    <a:pt x="9" y="11"/>
                    <a:pt x="27" y="6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1" y="3"/>
                    <a:pt x="31" y="3"/>
                    <a:pt x="31" y="3"/>
                  </a:cubicBezTo>
                  <a:cubicBezTo>
                    <a:pt x="31" y="3"/>
                    <a:pt x="17" y="0"/>
                    <a:pt x="0" y="23"/>
                  </a:cubicBezTo>
                  <a:lnTo>
                    <a:pt x="0" y="22"/>
                  </a:lnTo>
                  <a:close/>
                </a:path>
              </a:pathLst>
            </a:custGeom>
            <a:solidFill>
              <a:srgbClr val="FFFFFF"/>
            </a:solidFill>
            <a:ln w="2" cap="flat">
              <a:solidFill>
                <a:srgbClr val="231F2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Calibri" pitchFamily="34" charset="0"/>
              </a:endParaRPr>
            </a:p>
          </p:txBody>
        </p:sp>
        <p:sp>
          <p:nvSpPr>
            <p:cNvPr id="48" name="Freeform 12"/>
            <p:cNvSpPr>
              <a:spLocks/>
            </p:cNvSpPr>
            <p:nvPr/>
          </p:nvSpPr>
          <p:spPr bwMode="auto">
            <a:xfrm>
              <a:off x="8101186" y="3930056"/>
              <a:ext cx="83590" cy="85105"/>
            </a:xfrm>
            <a:custGeom>
              <a:avLst/>
              <a:gdLst/>
              <a:ahLst/>
              <a:cxnLst>
                <a:cxn ang="0">
                  <a:pos x="23" y="28"/>
                </a:cxn>
                <a:cxn ang="0">
                  <a:pos x="29" y="24"/>
                </a:cxn>
                <a:cxn ang="0">
                  <a:pos x="15" y="0"/>
                </a:cxn>
                <a:cxn ang="0">
                  <a:pos x="1" y="0"/>
                </a:cxn>
                <a:cxn ang="0">
                  <a:pos x="0" y="1"/>
                </a:cxn>
                <a:cxn ang="0">
                  <a:pos x="21" y="10"/>
                </a:cxn>
                <a:cxn ang="0">
                  <a:pos x="21" y="22"/>
                </a:cxn>
                <a:cxn ang="0">
                  <a:pos x="17" y="26"/>
                </a:cxn>
                <a:cxn ang="0">
                  <a:pos x="23" y="28"/>
                </a:cxn>
              </a:cxnLst>
              <a:rect l="0" t="0" r="r" b="b"/>
              <a:pathLst>
                <a:path w="29" h="28">
                  <a:moveTo>
                    <a:pt x="23" y="28"/>
                  </a:moveTo>
                  <a:cubicBezTo>
                    <a:pt x="23" y="28"/>
                    <a:pt x="29" y="28"/>
                    <a:pt x="29" y="24"/>
                  </a:cubicBezTo>
                  <a:cubicBezTo>
                    <a:pt x="29" y="19"/>
                    <a:pt x="29" y="0"/>
                    <a:pt x="15" y="0"/>
                  </a:cubicBezTo>
                  <a:cubicBezTo>
                    <a:pt x="1" y="0"/>
                    <a:pt x="2" y="0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20" y="4"/>
                    <a:pt x="21" y="10"/>
                  </a:cubicBezTo>
                  <a:cubicBezTo>
                    <a:pt x="22" y="16"/>
                    <a:pt x="23" y="20"/>
                    <a:pt x="21" y="22"/>
                  </a:cubicBezTo>
                  <a:cubicBezTo>
                    <a:pt x="19" y="24"/>
                    <a:pt x="17" y="26"/>
                    <a:pt x="17" y="26"/>
                  </a:cubicBezTo>
                  <a:lnTo>
                    <a:pt x="23" y="28"/>
                  </a:lnTo>
                  <a:close/>
                </a:path>
              </a:pathLst>
            </a:custGeom>
            <a:solidFill>
              <a:srgbClr val="FFFFFF"/>
            </a:solidFill>
            <a:ln w="2" cap="flat">
              <a:solidFill>
                <a:srgbClr val="231F2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Calibri" pitchFamily="34" charset="0"/>
              </a:endParaRPr>
            </a:p>
          </p:txBody>
        </p:sp>
      </p:grpSp>
      <p:grpSp>
        <p:nvGrpSpPr>
          <p:cNvPr id="4" name="Group 56"/>
          <p:cNvGrpSpPr/>
          <p:nvPr/>
        </p:nvGrpSpPr>
        <p:grpSpPr>
          <a:xfrm>
            <a:off x="4075249" y="2617056"/>
            <a:ext cx="2895730" cy="2584975"/>
            <a:chOff x="838200" y="685800"/>
            <a:chExt cx="1868488" cy="1865313"/>
          </a:xfrm>
          <a:effectLst>
            <a:outerShdw blurRad="215900" dist="241300" dir="19980000" sx="118000" sy="118000" rotWithShape="0">
              <a:prstClr val="black">
                <a:alpha val="15000"/>
              </a:prstClr>
            </a:outerShdw>
          </a:effectLst>
          <a:scene3d>
            <a:camera prst="perspectiveRelaxed" fov="4200000">
              <a:rot lat="17315834" lon="21561080" rev="21585328"/>
            </a:camera>
            <a:lightRig rig="threePt" dir="t"/>
          </a:scene3d>
        </p:grpSpPr>
        <p:sp>
          <p:nvSpPr>
            <p:cNvPr id="58" name="Freeform 17"/>
            <p:cNvSpPr>
              <a:spLocks/>
            </p:cNvSpPr>
            <p:nvPr/>
          </p:nvSpPr>
          <p:spPr bwMode="auto">
            <a:xfrm>
              <a:off x="838200" y="706438"/>
              <a:ext cx="1854200" cy="1844675"/>
            </a:xfrm>
            <a:custGeom>
              <a:avLst/>
              <a:gdLst/>
              <a:ahLst/>
              <a:cxnLst>
                <a:cxn ang="0">
                  <a:pos x="1443" y="1162"/>
                </a:cxn>
                <a:cxn ang="0">
                  <a:pos x="2332" y="273"/>
                </a:cxn>
                <a:cxn ang="0">
                  <a:pos x="2332" y="0"/>
                </a:cxn>
                <a:cxn ang="0">
                  <a:pos x="2053" y="0"/>
                </a:cxn>
                <a:cxn ang="0">
                  <a:pos x="1169" y="887"/>
                </a:cxn>
                <a:cxn ang="0">
                  <a:pos x="282" y="0"/>
                </a:cxn>
                <a:cxn ang="0">
                  <a:pos x="5" y="0"/>
                </a:cxn>
                <a:cxn ang="0">
                  <a:pos x="5" y="273"/>
                </a:cxn>
                <a:cxn ang="0">
                  <a:pos x="894" y="1162"/>
                </a:cxn>
                <a:cxn ang="0">
                  <a:pos x="0" y="2055"/>
                </a:cxn>
                <a:cxn ang="0">
                  <a:pos x="0" y="2326"/>
                </a:cxn>
                <a:cxn ang="0">
                  <a:pos x="280" y="2326"/>
                </a:cxn>
                <a:cxn ang="0">
                  <a:pos x="1169" y="1437"/>
                </a:cxn>
                <a:cxn ang="0">
                  <a:pos x="2055" y="2326"/>
                </a:cxn>
                <a:cxn ang="0">
                  <a:pos x="2336" y="2326"/>
                </a:cxn>
                <a:cxn ang="0">
                  <a:pos x="2336" y="2055"/>
                </a:cxn>
                <a:cxn ang="0">
                  <a:pos x="1443" y="1162"/>
                </a:cxn>
              </a:cxnLst>
              <a:rect l="0" t="0" r="r" b="b"/>
              <a:pathLst>
                <a:path w="2336" h="2326">
                  <a:moveTo>
                    <a:pt x="1443" y="1162"/>
                  </a:moveTo>
                  <a:lnTo>
                    <a:pt x="2332" y="273"/>
                  </a:lnTo>
                  <a:lnTo>
                    <a:pt x="2332" y="0"/>
                  </a:lnTo>
                  <a:lnTo>
                    <a:pt x="2053" y="0"/>
                  </a:lnTo>
                  <a:lnTo>
                    <a:pt x="1169" y="887"/>
                  </a:lnTo>
                  <a:lnTo>
                    <a:pt x="282" y="0"/>
                  </a:lnTo>
                  <a:lnTo>
                    <a:pt x="5" y="0"/>
                  </a:lnTo>
                  <a:lnTo>
                    <a:pt x="5" y="273"/>
                  </a:lnTo>
                  <a:lnTo>
                    <a:pt x="894" y="1162"/>
                  </a:lnTo>
                  <a:lnTo>
                    <a:pt x="0" y="2055"/>
                  </a:lnTo>
                  <a:lnTo>
                    <a:pt x="0" y="2326"/>
                  </a:lnTo>
                  <a:lnTo>
                    <a:pt x="280" y="2326"/>
                  </a:lnTo>
                  <a:lnTo>
                    <a:pt x="1169" y="1437"/>
                  </a:lnTo>
                  <a:lnTo>
                    <a:pt x="2055" y="2326"/>
                  </a:lnTo>
                  <a:lnTo>
                    <a:pt x="2336" y="2326"/>
                  </a:lnTo>
                  <a:lnTo>
                    <a:pt x="2336" y="2055"/>
                  </a:lnTo>
                  <a:lnTo>
                    <a:pt x="1443" y="116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  <a:sp3d extrusionH="190500">
              <a:extrusionClr>
                <a:schemeClr val="bg2">
                  <a:lumMod val="50000"/>
                </a:schemeClr>
              </a:extrusionClr>
            </a:sp3d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Calibri" pitchFamily="34" charset="0"/>
              </a:endParaRPr>
            </a:p>
          </p:txBody>
        </p:sp>
        <p:sp>
          <p:nvSpPr>
            <p:cNvPr id="59" name="Freeform 18"/>
            <p:cNvSpPr>
              <a:spLocks/>
            </p:cNvSpPr>
            <p:nvPr/>
          </p:nvSpPr>
          <p:spPr bwMode="auto">
            <a:xfrm>
              <a:off x="854075" y="685800"/>
              <a:ext cx="1852613" cy="1854199"/>
            </a:xfrm>
            <a:custGeom>
              <a:avLst/>
              <a:gdLst/>
              <a:ahLst/>
              <a:cxnLst>
                <a:cxn ang="0">
                  <a:pos x="1166" y="390"/>
                </a:cxn>
                <a:cxn ang="0">
                  <a:pos x="390" y="1167"/>
                </a:cxn>
                <a:cxn ang="0">
                  <a:pos x="1166" y="1944"/>
                </a:cxn>
                <a:cxn ang="0">
                  <a:pos x="1943" y="1167"/>
                </a:cxn>
                <a:cxn ang="0">
                  <a:pos x="1166" y="390"/>
                </a:cxn>
                <a:cxn ang="0">
                  <a:pos x="1166" y="0"/>
                </a:cxn>
                <a:cxn ang="0">
                  <a:pos x="2335" y="1167"/>
                </a:cxn>
                <a:cxn ang="0">
                  <a:pos x="1166" y="2336"/>
                </a:cxn>
                <a:cxn ang="0">
                  <a:pos x="0" y="1167"/>
                </a:cxn>
                <a:cxn ang="0">
                  <a:pos x="1166" y="0"/>
                </a:cxn>
                <a:cxn ang="0">
                  <a:pos x="1166" y="390"/>
                </a:cxn>
              </a:cxnLst>
              <a:rect l="0" t="0" r="r" b="b"/>
              <a:pathLst>
                <a:path w="2335" h="2336">
                  <a:moveTo>
                    <a:pt x="1166" y="390"/>
                  </a:moveTo>
                  <a:lnTo>
                    <a:pt x="390" y="1167"/>
                  </a:lnTo>
                  <a:lnTo>
                    <a:pt x="1166" y="1944"/>
                  </a:lnTo>
                  <a:lnTo>
                    <a:pt x="1943" y="1167"/>
                  </a:lnTo>
                  <a:lnTo>
                    <a:pt x="1166" y="390"/>
                  </a:lnTo>
                  <a:lnTo>
                    <a:pt x="1166" y="0"/>
                  </a:lnTo>
                  <a:lnTo>
                    <a:pt x="2335" y="1167"/>
                  </a:lnTo>
                  <a:lnTo>
                    <a:pt x="1166" y="2336"/>
                  </a:lnTo>
                  <a:lnTo>
                    <a:pt x="0" y="1167"/>
                  </a:lnTo>
                  <a:lnTo>
                    <a:pt x="1166" y="0"/>
                  </a:lnTo>
                  <a:lnTo>
                    <a:pt x="1166" y="39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  <a:sp3d extrusionH="190500">
              <a:extrusionClr>
                <a:schemeClr val="bg2">
                  <a:lumMod val="50000"/>
                </a:schemeClr>
              </a:extrusionClr>
            </a:sp3d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Calibri" pitchFamily="34" charset="0"/>
              </a:endParaRPr>
            </a:p>
          </p:txBody>
        </p:sp>
        <p:sp>
          <p:nvSpPr>
            <p:cNvPr id="60" name="Freeform 19"/>
            <p:cNvSpPr>
              <a:spLocks/>
            </p:cNvSpPr>
            <p:nvPr/>
          </p:nvSpPr>
          <p:spPr bwMode="auto">
            <a:xfrm>
              <a:off x="919163" y="750888"/>
              <a:ext cx="1182689" cy="1184275"/>
            </a:xfrm>
            <a:custGeom>
              <a:avLst/>
              <a:gdLst/>
              <a:ahLst/>
              <a:cxnLst>
                <a:cxn ang="0">
                  <a:pos x="520" y="1378"/>
                </a:cxn>
                <a:cxn ang="0">
                  <a:pos x="228" y="1085"/>
                </a:cxn>
                <a:cxn ang="0">
                  <a:pos x="1085" y="227"/>
                </a:cxn>
                <a:cxn ang="0">
                  <a:pos x="1378" y="519"/>
                </a:cxn>
                <a:cxn ang="0">
                  <a:pos x="1492" y="405"/>
                </a:cxn>
                <a:cxn ang="0">
                  <a:pos x="1085" y="0"/>
                </a:cxn>
                <a:cxn ang="0">
                  <a:pos x="0" y="1085"/>
                </a:cxn>
                <a:cxn ang="0">
                  <a:pos x="406" y="1492"/>
                </a:cxn>
                <a:cxn ang="0">
                  <a:pos x="520" y="1378"/>
                </a:cxn>
              </a:cxnLst>
              <a:rect l="0" t="0" r="r" b="b"/>
              <a:pathLst>
                <a:path w="1492" h="1492">
                  <a:moveTo>
                    <a:pt x="520" y="1378"/>
                  </a:moveTo>
                  <a:lnTo>
                    <a:pt x="228" y="1085"/>
                  </a:lnTo>
                  <a:lnTo>
                    <a:pt x="1085" y="227"/>
                  </a:lnTo>
                  <a:lnTo>
                    <a:pt x="1378" y="519"/>
                  </a:lnTo>
                  <a:lnTo>
                    <a:pt x="1492" y="405"/>
                  </a:lnTo>
                  <a:lnTo>
                    <a:pt x="1085" y="0"/>
                  </a:lnTo>
                  <a:lnTo>
                    <a:pt x="0" y="1085"/>
                  </a:lnTo>
                  <a:lnTo>
                    <a:pt x="406" y="1492"/>
                  </a:lnTo>
                  <a:lnTo>
                    <a:pt x="520" y="137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  <a:sp3d extrusionH="190500">
              <a:extrusionClr>
                <a:schemeClr val="bg2">
                  <a:lumMod val="50000"/>
                </a:schemeClr>
              </a:extrusionClr>
            </a:sp3d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Calibri" pitchFamily="34" charset="0"/>
              </a:endParaRPr>
            </a:p>
          </p:txBody>
        </p:sp>
        <p:sp>
          <p:nvSpPr>
            <p:cNvPr id="61" name="Freeform 20"/>
            <p:cNvSpPr>
              <a:spLocks/>
            </p:cNvSpPr>
            <p:nvPr/>
          </p:nvSpPr>
          <p:spPr bwMode="auto">
            <a:xfrm>
              <a:off x="1458912" y="1290638"/>
              <a:ext cx="1184275" cy="1184275"/>
            </a:xfrm>
            <a:custGeom>
              <a:avLst/>
              <a:gdLst/>
              <a:ahLst/>
              <a:cxnLst>
                <a:cxn ang="0">
                  <a:pos x="972" y="114"/>
                </a:cxn>
                <a:cxn ang="0">
                  <a:pos x="1263" y="405"/>
                </a:cxn>
                <a:cxn ang="0">
                  <a:pos x="404" y="1264"/>
                </a:cxn>
                <a:cxn ang="0">
                  <a:pos x="114" y="973"/>
                </a:cxn>
                <a:cxn ang="0">
                  <a:pos x="0" y="1087"/>
                </a:cxn>
                <a:cxn ang="0">
                  <a:pos x="404" y="1492"/>
                </a:cxn>
                <a:cxn ang="0">
                  <a:pos x="1491" y="405"/>
                </a:cxn>
                <a:cxn ang="0">
                  <a:pos x="1086" y="0"/>
                </a:cxn>
                <a:cxn ang="0">
                  <a:pos x="972" y="114"/>
                </a:cxn>
              </a:cxnLst>
              <a:rect l="0" t="0" r="r" b="b"/>
              <a:pathLst>
                <a:path w="1491" h="1492">
                  <a:moveTo>
                    <a:pt x="972" y="114"/>
                  </a:moveTo>
                  <a:lnTo>
                    <a:pt x="1263" y="405"/>
                  </a:lnTo>
                  <a:lnTo>
                    <a:pt x="404" y="1264"/>
                  </a:lnTo>
                  <a:lnTo>
                    <a:pt x="114" y="973"/>
                  </a:lnTo>
                  <a:lnTo>
                    <a:pt x="0" y="1087"/>
                  </a:lnTo>
                  <a:lnTo>
                    <a:pt x="404" y="1492"/>
                  </a:lnTo>
                  <a:lnTo>
                    <a:pt x="1491" y="405"/>
                  </a:lnTo>
                  <a:lnTo>
                    <a:pt x="1086" y="0"/>
                  </a:lnTo>
                  <a:lnTo>
                    <a:pt x="972" y="11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  <a:sp3d extrusionH="190500">
              <a:extrusionClr>
                <a:schemeClr val="bg2">
                  <a:lumMod val="50000"/>
                </a:schemeClr>
              </a:extrusionClr>
            </a:sp3d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Calibri" pitchFamily="34" charset="0"/>
              </a:endParaRPr>
            </a:p>
          </p:txBody>
        </p:sp>
        <p:sp>
          <p:nvSpPr>
            <p:cNvPr id="62" name="Freeform 21"/>
            <p:cNvSpPr>
              <a:spLocks/>
            </p:cNvSpPr>
            <p:nvPr/>
          </p:nvSpPr>
          <p:spPr bwMode="auto">
            <a:xfrm>
              <a:off x="1797050" y="750888"/>
              <a:ext cx="846138" cy="844550"/>
            </a:xfrm>
            <a:custGeom>
              <a:avLst/>
              <a:gdLst/>
              <a:ahLst/>
              <a:cxnLst>
                <a:cxn ang="0">
                  <a:pos x="195" y="1064"/>
                </a:cxn>
                <a:cxn ang="0">
                  <a:pos x="1066" y="192"/>
                </a:cxn>
                <a:cxn ang="0">
                  <a:pos x="1066" y="0"/>
                </a:cxn>
                <a:cxn ang="0">
                  <a:pos x="869" y="0"/>
                </a:cxn>
                <a:cxn ang="0">
                  <a:pos x="0" y="869"/>
                </a:cxn>
                <a:cxn ang="0">
                  <a:pos x="195" y="1064"/>
                </a:cxn>
              </a:cxnLst>
              <a:rect l="0" t="0" r="r" b="b"/>
              <a:pathLst>
                <a:path w="1066" h="1064">
                  <a:moveTo>
                    <a:pt x="195" y="1064"/>
                  </a:moveTo>
                  <a:lnTo>
                    <a:pt x="1066" y="192"/>
                  </a:lnTo>
                  <a:lnTo>
                    <a:pt x="1066" y="0"/>
                  </a:lnTo>
                  <a:lnTo>
                    <a:pt x="869" y="0"/>
                  </a:lnTo>
                  <a:lnTo>
                    <a:pt x="0" y="869"/>
                  </a:lnTo>
                  <a:lnTo>
                    <a:pt x="195" y="106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  <a:sp3d extrusionH="190500">
              <a:extrusionClr>
                <a:schemeClr val="bg2">
                  <a:lumMod val="50000"/>
                </a:schemeClr>
              </a:extrusionClr>
            </a:sp3d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Calibri" pitchFamily="34" charset="0"/>
              </a:endParaRPr>
            </a:p>
          </p:txBody>
        </p:sp>
        <p:sp>
          <p:nvSpPr>
            <p:cNvPr id="63" name="Freeform 22"/>
            <p:cNvSpPr>
              <a:spLocks/>
            </p:cNvSpPr>
            <p:nvPr/>
          </p:nvSpPr>
          <p:spPr bwMode="auto">
            <a:xfrm>
              <a:off x="884238" y="1660525"/>
              <a:ext cx="849313" cy="847725"/>
            </a:xfrm>
            <a:custGeom>
              <a:avLst/>
              <a:gdLst/>
              <a:ahLst/>
              <a:cxnLst>
                <a:cxn ang="0">
                  <a:pos x="876" y="0"/>
                </a:cxn>
                <a:cxn ang="0">
                  <a:pos x="0" y="877"/>
                </a:cxn>
                <a:cxn ang="0">
                  <a:pos x="0" y="1066"/>
                </a:cxn>
                <a:cxn ang="0">
                  <a:pos x="17" y="1066"/>
                </a:cxn>
                <a:cxn ang="0">
                  <a:pos x="33" y="1066"/>
                </a:cxn>
                <a:cxn ang="0">
                  <a:pos x="48" y="1066"/>
                </a:cxn>
                <a:cxn ang="0">
                  <a:pos x="63" y="1066"/>
                </a:cxn>
                <a:cxn ang="0">
                  <a:pos x="78" y="1066"/>
                </a:cxn>
                <a:cxn ang="0">
                  <a:pos x="91" y="1066"/>
                </a:cxn>
                <a:cxn ang="0">
                  <a:pos x="104" y="1066"/>
                </a:cxn>
                <a:cxn ang="0">
                  <a:pos x="117" y="1066"/>
                </a:cxn>
                <a:cxn ang="0">
                  <a:pos x="129" y="1066"/>
                </a:cxn>
                <a:cxn ang="0">
                  <a:pos x="139" y="1066"/>
                </a:cxn>
                <a:cxn ang="0">
                  <a:pos x="150" y="1067"/>
                </a:cxn>
                <a:cxn ang="0">
                  <a:pos x="161" y="1067"/>
                </a:cxn>
                <a:cxn ang="0">
                  <a:pos x="170" y="1067"/>
                </a:cxn>
                <a:cxn ang="0">
                  <a:pos x="179" y="1067"/>
                </a:cxn>
                <a:cxn ang="0">
                  <a:pos x="187" y="1069"/>
                </a:cxn>
                <a:cxn ang="0">
                  <a:pos x="195" y="1069"/>
                </a:cxn>
                <a:cxn ang="0">
                  <a:pos x="1069" y="195"/>
                </a:cxn>
                <a:cxn ang="0">
                  <a:pos x="876" y="0"/>
                </a:cxn>
              </a:cxnLst>
              <a:rect l="0" t="0" r="r" b="b"/>
              <a:pathLst>
                <a:path w="1069" h="1069">
                  <a:moveTo>
                    <a:pt x="876" y="0"/>
                  </a:moveTo>
                  <a:lnTo>
                    <a:pt x="0" y="877"/>
                  </a:lnTo>
                  <a:lnTo>
                    <a:pt x="0" y="1066"/>
                  </a:lnTo>
                  <a:lnTo>
                    <a:pt x="17" y="1066"/>
                  </a:lnTo>
                  <a:lnTo>
                    <a:pt x="33" y="1066"/>
                  </a:lnTo>
                  <a:lnTo>
                    <a:pt x="48" y="1066"/>
                  </a:lnTo>
                  <a:lnTo>
                    <a:pt x="63" y="1066"/>
                  </a:lnTo>
                  <a:lnTo>
                    <a:pt x="78" y="1066"/>
                  </a:lnTo>
                  <a:lnTo>
                    <a:pt x="91" y="1066"/>
                  </a:lnTo>
                  <a:lnTo>
                    <a:pt x="104" y="1066"/>
                  </a:lnTo>
                  <a:lnTo>
                    <a:pt x="117" y="1066"/>
                  </a:lnTo>
                  <a:lnTo>
                    <a:pt x="129" y="1066"/>
                  </a:lnTo>
                  <a:lnTo>
                    <a:pt x="139" y="1066"/>
                  </a:lnTo>
                  <a:lnTo>
                    <a:pt x="150" y="1067"/>
                  </a:lnTo>
                  <a:lnTo>
                    <a:pt x="161" y="1067"/>
                  </a:lnTo>
                  <a:lnTo>
                    <a:pt x="170" y="1067"/>
                  </a:lnTo>
                  <a:lnTo>
                    <a:pt x="179" y="1067"/>
                  </a:lnTo>
                  <a:lnTo>
                    <a:pt x="187" y="1069"/>
                  </a:lnTo>
                  <a:lnTo>
                    <a:pt x="195" y="1069"/>
                  </a:lnTo>
                  <a:lnTo>
                    <a:pt x="1069" y="195"/>
                  </a:lnTo>
                  <a:lnTo>
                    <a:pt x="876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  <a:sp3d extrusionH="190500">
              <a:extrusionClr>
                <a:schemeClr val="bg2">
                  <a:lumMod val="50000"/>
                </a:schemeClr>
              </a:extrusionClr>
            </a:sp3d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Calibri" pitchFamily="34" charset="0"/>
              </a:endParaRPr>
            </a:p>
          </p:txBody>
        </p:sp>
        <p:sp>
          <p:nvSpPr>
            <p:cNvPr id="64" name="Freeform 23"/>
            <p:cNvSpPr>
              <a:spLocks/>
            </p:cNvSpPr>
            <p:nvPr/>
          </p:nvSpPr>
          <p:spPr bwMode="auto">
            <a:xfrm>
              <a:off x="887413" y="750888"/>
              <a:ext cx="492125" cy="490538"/>
            </a:xfrm>
            <a:custGeom>
              <a:avLst/>
              <a:gdLst/>
              <a:ahLst/>
              <a:cxnLst>
                <a:cxn ang="0">
                  <a:pos x="620" y="422"/>
                </a:cxn>
                <a:cxn ang="0">
                  <a:pos x="196" y="0"/>
                </a:cxn>
                <a:cxn ang="0">
                  <a:pos x="0" y="0"/>
                </a:cxn>
                <a:cxn ang="0">
                  <a:pos x="0" y="192"/>
                </a:cxn>
                <a:cxn ang="0">
                  <a:pos x="425" y="617"/>
                </a:cxn>
                <a:cxn ang="0">
                  <a:pos x="620" y="422"/>
                </a:cxn>
              </a:cxnLst>
              <a:rect l="0" t="0" r="r" b="b"/>
              <a:pathLst>
                <a:path w="620" h="617">
                  <a:moveTo>
                    <a:pt x="620" y="422"/>
                  </a:moveTo>
                  <a:lnTo>
                    <a:pt x="196" y="0"/>
                  </a:lnTo>
                  <a:lnTo>
                    <a:pt x="0" y="0"/>
                  </a:lnTo>
                  <a:lnTo>
                    <a:pt x="0" y="192"/>
                  </a:lnTo>
                  <a:lnTo>
                    <a:pt x="425" y="617"/>
                  </a:lnTo>
                  <a:lnTo>
                    <a:pt x="620" y="42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  <a:sp3d extrusionH="190500">
              <a:extrusionClr>
                <a:schemeClr val="bg2">
                  <a:lumMod val="50000"/>
                </a:schemeClr>
              </a:extrusionClr>
            </a:sp3d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Calibri" pitchFamily="34" charset="0"/>
              </a:endParaRPr>
            </a:p>
          </p:txBody>
        </p:sp>
        <p:sp>
          <p:nvSpPr>
            <p:cNvPr id="65" name="Freeform 24"/>
            <p:cNvSpPr>
              <a:spLocks/>
            </p:cNvSpPr>
            <p:nvPr/>
          </p:nvSpPr>
          <p:spPr bwMode="auto">
            <a:xfrm>
              <a:off x="2151063" y="2014538"/>
              <a:ext cx="495300" cy="493713"/>
            </a:xfrm>
            <a:custGeom>
              <a:avLst/>
              <a:gdLst/>
              <a:ahLst/>
              <a:cxnLst>
                <a:cxn ang="0">
                  <a:pos x="0" y="193"/>
                </a:cxn>
                <a:cxn ang="0">
                  <a:pos x="428" y="622"/>
                </a:cxn>
                <a:cxn ang="0">
                  <a:pos x="436" y="622"/>
                </a:cxn>
                <a:cxn ang="0">
                  <a:pos x="444" y="620"/>
                </a:cxn>
                <a:cxn ang="0">
                  <a:pos x="453" y="620"/>
                </a:cxn>
                <a:cxn ang="0">
                  <a:pos x="464" y="620"/>
                </a:cxn>
                <a:cxn ang="0">
                  <a:pos x="473" y="620"/>
                </a:cxn>
                <a:cxn ang="0">
                  <a:pos x="485" y="619"/>
                </a:cxn>
                <a:cxn ang="0">
                  <a:pos x="495" y="619"/>
                </a:cxn>
                <a:cxn ang="0">
                  <a:pos x="508" y="619"/>
                </a:cxn>
                <a:cxn ang="0">
                  <a:pos x="519" y="619"/>
                </a:cxn>
                <a:cxn ang="0">
                  <a:pos x="533" y="619"/>
                </a:cxn>
                <a:cxn ang="0">
                  <a:pos x="546" y="619"/>
                </a:cxn>
                <a:cxn ang="0">
                  <a:pos x="561" y="619"/>
                </a:cxn>
                <a:cxn ang="0">
                  <a:pos x="575" y="619"/>
                </a:cxn>
                <a:cxn ang="0">
                  <a:pos x="590" y="619"/>
                </a:cxn>
                <a:cxn ang="0">
                  <a:pos x="607" y="619"/>
                </a:cxn>
                <a:cxn ang="0">
                  <a:pos x="624" y="619"/>
                </a:cxn>
                <a:cxn ang="0">
                  <a:pos x="624" y="430"/>
                </a:cxn>
                <a:cxn ang="0">
                  <a:pos x="193" y="0"/>
                </a:cxn>
                <a:cxn ang="0">
                  <a:pos x="0" y="193"/>
                </a:cxn>
              </a:cxnLst>
              <a:rect l="0" t="0" r="r" b="b"/>
              <a:pathLst>
                <a:path w="624" h="622">
                  <a:moveTo>
                    <a:pt x="0" y="193"/>
                  </a:moveTo>
                  <a:lnTo>
                    <a:pt x="428" y="622"/>
                  </a:lnTo>
                  <a:lnTo>
                    <a:pt x="436" y="622"/>
                  </a:lnTo>
                  <a:lnTo>
                    <a:pt x="444" y="620"/>
                  </a:lnTo>
                  <a:lnTo>
                    <a:pt x="453" y="620"/>
                  </a:lnTo>
                  <a:lnTo>
                    <a:pt x="464" y="620"/>
                  </a:lnTo>
                  <a:lnTo>
                    <a:pt x="473" y="620"/>
                  </a:lnTo>
                  <a:lnTo>
                    <a:pt x="485" y="619"/>
                  </a:lnTo>
                  <a:lnTo>
                    <a:pt x="495" y="619"/>
                  </a:lnTo>
                  <a:lnTo>
                    <a:pt x="508" y="619"/>
                  </a:lnTo>
                  <a:lnTo>
                    <a:pt x="519" y="619"/>
                  </a:lnTo>
                  <a:lnTo>
                    <a:pt x="533" y="619"/>
                  </a:lnTo>
                  <a:lnTo>
                    <a:pt x="546" y="619"/>
                  </a:lnTo>
                  <a:lnTo>
                    <a:pt x="561" y="619"/>
                  </a:lnTo>
                  <a:lnTo>
                    <a:pt x="575" y="619"/>
                  </a:lnTo>
                  <a:lnTo>
                    <a:pt x="590" y="619"/>
                  </a:lnTo>
                  <a:lnTo>
                    <a:pt x="607" y="619"/>
                  </a:lnTo>
                  <a:lnTo>
                    <a:pt x="624" y="619"/>
                  </a:lnTo>
                  <a:lnTo>
                    <a:pt x="624" y="430"/>
                  </a:lnTo>
                  <a:lnTo>
                    <a:pt x="193" y="0"/>
                  </a:lnTo>
                  <a:lnTo>
                    <a:pt x="0" y="19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  <a:sp3d extrusionH="190500">
              <a:extrusionClr>
                <a:schemeClr val="bg2">
                  <a:lumMod val="50000"/>
                </a:schemeClr>
              </a:extrusionClr>
            </a:sp3d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Calibri" pitchFamily="34" charset="0"/>
              </a:endParaRPr>
            </a:p>
          </p:txBody>
        </p:sp>
        <p:sp>
          <p:nvSpPr>
            <p:cNvPr id="66" name="Freeform 25"/>
            <p:cNvSpPr>
              <a:spLocks/>
            </p:cNvSpPr>
            <p:nvPr/>
          </p:nvSpPr>
          <p:spPr bwMode="auto">
            <a:xfrm>
              <a:off x="1379538" y="1243013"/>
              <a:ext cx="769938" cy="769938"/>
            </a:xfrm>
            <a:custGeom>
              <a:avLst/>
              <a:gdLst/>
              <a:ahLst/>
              <a:cxnLst>
                <a:cxn ang="0">
                  <a:pos x="0" y="195"/>
                </a:cxn>
                <a:cxn ang="0">
                  <a:pos x="776" y="972"/>
                </a:cxn>
                <a:cxn ang="0">
                  <a:pos x="969" y="777"/>
                </a:cxn>
                <a:cxn ang="0">
                  <a:pos x="193" y="0"/>
                </a:cxn>
                <a:cxn ang="0">
                  <a:pos x="0" y="195"/>
                </a:cxn>
              </a:cxnLst>
              <a:rect l="0" t="0" r="r" b="b"/>
              <a:pathLst>
                <a:path w="969" h="972">
                  <a:moveTo>
                    <a:pt x="0" y="195"/>
                  </a:moveTo>
                  <a:lnTo>
                    <a:pt x="776" y="972"/>
                  </a:lnTo>
                  <a:lnTo>
                    <a:pt x="969" y="777"/>
                  </a:lnTo>
                  <a:lnTo>
                    <a:pt x="193" y="0"/>
                  </a:lnTo>
                  <a:lnTo>
                    <a:pt x="0" y="195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  <a:sp3d extrusionH="190500">
              <a:extrusionClr>
                <a:schemeClr val="bg2">
                  <a:lumMod val="50000"/>
                </a:schemeClr>
              </a:extrusionClr>
            </a:sp3d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Calibri" pitchFamily="34" charset="0"/>
              </a:endParaRPr>
            </a:p>
          </p:txBody>
        </p:sp>
      </p:grpSp>
      <p:grpSp>
        <p:nvGrpSpPr>
          <p:cNvPr id="5" name="Group 31"/>
          <p:cNvGrpSpPr/>
          <p:nvPr/>
        </p:nvGrpSpPr>
        <p:grpSpPr>
          <a:xfrm>
            <a:off x="608293" y="3050401"/>
            <a:ext cx="2940421" cy="1620595"/>
            <a:chOff x="293866" y="3716807"/>
            <a:chExt cx="3329196" cy="1872585"/>
          </a:xfrm>
        </p:grpSpPr>
        <p:sp>
          <p:nvSpPr>
            <p:cNvPr id="29" name="Freeform 7"/>
            <p:cNvSpPr>
              <a:spLocks/>
            </p:cNvSpPr>
            <p:nvPr/>
          </p:nvSpPr>
          <p:spPr bwMode="auto">
            <a:xfrm flipH="1">
              <a:off x="3087048" y="3716807"/>
              <a:ext cx="536014" cy="1872585"/>
            </a:xfrm>
            <a:custGeom>
              <a:avLst/>
              <a:gdLst/>
              <a:ahLst/>
              <a:cxnLst>
                <a:cxn ang="0">
                  <a:pos x="259" y="716"/>
                </a:cxn>
                <a:cxn ang="0">
                  <a:pos x="252" y="657"/>
                </a:cxn>
                <a:cxn ang="0">
                  <a:pos x="242" y="592"/>
                </a:cxn>
                <a:cxn ang="0">
                  <a:pos x="234" y="492"/>
                </a:cxn>
                <a:cxn ang="0">
                  <a:pos x="229" y="437"/>
                </a:cxn>
                <a:cxn ang="0">
                  <a:pos x="224" y="392"/>
                </a:cxn>
                <a:cxn ang="0">
                  <a:pos x="216" y="364"/>
                </a:cxn>
                <a:cxn ang="0">
                  <a:pos x="211" y="341"/>
                </a:cxn>
                <a:cxn ang="0">
                  <a:pos x="220" y="343"/>
                </a:cxn>
                <a:cxn ang="0">
                  <a:pos x="222" y="323"/>
                </a:cxn>
                <a:cxn ang="0">
                  <a:pos x="224" y="252"/>
                </a:cxn>
                <a:cxn ang="0">
                  <a:pos x="238" y="212"/>
                </a:cxn>
                <a:cxn ang="0">
                  <a:pos x="233" y="172"/>
                </a:cxn>
                <a:cxn ang="0">
                  <a:pos x="221" y="133"/>
                </a:cxn>
                <a:cxn ang="0">
                  <a:pos x="189" y="121"/>
                </a:cxn>
                <a:cxn ang="0">
                  <a:pos x="169" y="109"/>
                </a:cxn>
                <a:cxn ang="0">
                  <a:pos x="168" y="75"/>
                </a:cxn>
                <a:cxn ang="0">
                  <a:pos x="177" y="47"/>
                </a:cxn>
                <a:cxn ang="0">
                  <a:pos x="109" y="9"/>
                </a:cxn>
                <a:cxn ang="0">
                  <a:pos x="97" y="79"/>
                </a:cxn>
                <a:cxn ang="0">
                  <a:pos x="109" y="119"/>
                </a:cxn>
                <a:cxn ang="0">
                  <a:pos x="79" y="134"/>
                </a:cxn>
                <a:cxn ang="0">
                  <a:pos x="52" y="140"/>
                </a:cxn>
                <a:cxn ang="0">
                  <a:pos x="33" y="163"/>
                </a:cxn>
                <a:cxn ang="0">
                  <a:pos x="13" y="210"/>
                </a:cxn>
                <a:cxn ang="0">
                  <a:pos x="5" y="281"/>
                </a:cxn>
                <a:cxn ang="0">
                  <a:pos x="44" y="290"/>
                </a:cxn>
                <a:cxn ang="0">
                  <a:pos x="53" y="335"/>
                </a:cxn>
                <a:cxn ang="0">
                  <a:pos x="64" y="358"/>
                </a:cxn>
                <a:cxn ang="0">
                  <a:pos x="61" y="381"/>
                </a:cxn>
                <a:cxn ang="0">
                  <a:pos x="53" y="412"/>
                </a:cxn>
                <a:cxn ang="0">
                  <a:pos x="51" y="444"/>
                </a:cxn>
                <a:cxn ang="0">
                  <a:pos x="55" y="471"/>
                </a:cxn>
                <a:cxn ang="0">
                  <a:pos x="68" y="562"/>
                </a:cxn>
                <a:cxn ang="0">
                  <a:pos x="86" y="689"/>
                </a:cxn>
                <a:cxn ang="0">
                  <a:pos x="94" y="737"/>
                </a:cxn>
                <a:cxn ang="0">
                  <a:pos x="85" y="777"/>
                </a:cxn>
                <a:cxn ang="0">
                  <a:pos x="79" y="800"/>
                </a:cxn>
                <a:cxn ang="0">
                  <a:pos x="50" y="816"/>
                </a:cxn>
                <a:cxn ang="0">
                  <a:pos x="35" y="834"/>
                </a:cxn>
                <a:cxn ang="0">
                  <a:pos x="65" y="841"/>
                </a:cxn>
                <a:cxn ang="0">
                  <a:pos x="81" y="841"/>
                </a:cxn>
                <a:cxn ang="0">
                  <a:pos x="94" y="839"/>
                </a:cxn>
                <a:cxn ang="0">
                  <a:pos x="122" y="830"/>
                </a:cxn>
                <a:cxn ang="0">
                  <a:pos x="146" y="833"/>
                </a:cxn>
                <a:cxn ang="0">
                  <a:pos x="161" y="829"/>
                </a:cxn>
                <a:cxn ang="0">
                  <a:pos x="160" y="807"/>
                </a:cxn>
                <a:cxn ang="0">
                  <a:pos x="166" y="786"/>
                </a:cxn>
                <a:cxn ang="0">
                  <a:pos x="157" y="740"/>
                </a:cxn>
                <a:cxn ang="0">
                  <a:pos x="157" y="685"/>
                </a:cxn>
                <a:cxn ang="0">
                  <a:pos x="154" y="627"/>
                </a:cxn>
                <a:cxn ang="0">
                  <a:pos x="155" y="565"/>
                </a:cxn>
                <a:cxn ang="0">
                  <a:pos x="159" y="570"/>
                </a:cxn>
                <a:cxn ang="0">
                  <a:pos x="170" y="619"/>
                </a:cxn>
                <a:cxn ang="0">
                  <a:pos x="174" y="662"/>
                </a:cxn>
                <a:cxn ang="0">
                  <a:pos x="182" y="740"/>
                </a:cxn>
                <a:cxn ang="0">
                  <a:pos x="199" y="780"/>
                </a:cxn>
                <a:cxn ang="0">
                  <a:pos x="188" y="812"/>
                </a:cxn>
                <a:cxn ang="0">
                  <a:pos x="206" y="834"/>
                </a:cxn>
                <a:cxn ang="0">
                  <a:pos x="202" y="861"/>
                </a:cxn>
                <a:cxn ang="0">
                  <a:pos x="258" y="857"/>
                </a:cxn>
                <a:cxn ang="0">
                  <a:pos x="255" y="828"/>
                </a:cxn>
                <a:cxn ang="0">
                  <a:pos x="267" y="801"/>
                </a:cxn>
              </a:cxnLst>
              <a:rect l="0" t="0" r="r" b="b"/>
              <a:pathLst>
                <a:path w="268" h="865">
                  <a:moveTo>
                    <a:pt x="266" y="795"/>
                  </a:moveTo>
                  <a:cubicBezTo>
                    <a:pt x="266" y="794"/>
                    <a:pt x="265" y="793"/>
                    <a:pt x="265" y="792"/>
                  </a:cubicBezTo>
                  <a:cubicBezTo>
                    <a:pt x="265" y="791"/>
                    <a:pt x="265" y="787"/>
                    <a:pt x="265" y="784"/>
                  </a:cubicBezTo>
                  <a:cubicBezTo>
                    <a:pt x="265" y="782"/>
                    <a:pt x="263" y="768"/>
                    <a:pt x="263" y="766"/>
                  </a:cubicBezTo>
                  <a:cubicBezTo>
                    <a:pt x="263" y="765"/>
                    <a:pt x="263" y="759"/>
                    <a:pt x="262" y="755"/>
                  </a:cubicBezTo>
                  <a:cubicBezTo>
                    <a:pt x="262" y="750"/>
                    <a:pt x="261" y="739"/>
                    <a:pt x="261" y="735"/>
                  </a:cubicBezTo>
                  <a:cubicBezTo>
                    <a:pt x="260" y="730"/>
                    <a:pt x="259" y="718"/>
                    <a:pt x="259" y="716"/>
                  </a:cubicBezTo>
                  <a:cubicBezTo>
                    <a:pt x="258" y="715"/>
                    <a:pt x="258" y="711"/>
                    <a:pt x="257" y="709"/>
                  </a:cubicBezTo>
                  <a:cubicBezTo>
                    <a:pt x="257" y="707"/>
                    <a:pt x="256" y="700"/>
                    <a:pt x="256" y="699"/>
                  </a:cubicBezTo>
                  <a:cubicBezTo>
                    <a:pt x="256" y="698"/>
                    <a:pt x="256" y="695"/>
                    <a:pt x="255" y="694"/>
                  </a:cubicBezTo>
                  <a:cubicBezTo>
                    <a:pt x="255" y="692"/>
                    <a:pt x="255" y="689"/>
                    <a:pt x="255" y="688"/>
                  </a:cubicBezTo>
                  <a:cubicBezTo>
                    <a:pt x="255" y="687"/>
                    <a:pt x="254" y="685"/>
                    <a:pt x="254" y="683"/>
                  </a:cubicBezTo>
                  <a:cubicBezTo>
                    <a:pt x="254" y="682"/>
                    <a:pt x="253" y="672"/>
                    <a:pt x="253" y="669"/>
                  </a:cubicBezTo>
                  <a:cubicBezTo>
                    <a:pt x="253" y="666"/>
                    <a:pt x="252" y="662"/>
                    <a:pt x="252" y="657"/>
                  </a:cubicBezTo>
                  <a:cubicBezTo>
                    <a:pt x="251" y="653"/>
                    <a:pt x="250" y="647"/>
                    <a:pt x="250" y="645"/>
                  </a:cubicBezTo>
                  <a:cubicBezTo>
                    <a:pt x="250" y="643"/>
                    <a:pt x="249" y="638"/>
                    <a:pt x="250" y="635"/>
                  </a:cubicBezTo>
                  <a:cubicBezTo>
                    <a:pt x="250" y="633"/>
                    <a:pt x="250" y="626"/>
                    <a:pt x="250" y="623"/>
                  </a:cubicBezTo>
                  <a:cubicBezTo>
                    <a:pt x="249" y="620"/>
                    <a:pt x="248" y="615"/>
                    <a:pt x="247" y="613"/>
                  </a:cubicBezTo>
                  <a:cubicBezTo>
                    <a:pt x="246" y="611"/>
                    <a:pt x="243" y="605"/>
                    <a:pt x="243" y="604"/>
                  </a:cubicBezTo>
                  <a:cubicBezTo>
                    <a:pt x="242" y="603"/>
                    <a:pt x="242" y="603"/>
                    <a:pt x="242" y="601"/>
                  </a:cubicBezTo>
                  <a:cubicBezTo>
                    <a:pt x="242" y="600"/>
                    <a:pt x="242" y="596"/>
                    <a:pt x="242" y="592"/>
                  </a:cubicBezTo>
                  <a:cubicBezTo>
                    <a:pt x="242" y="587"/>
                    <a:pt x="242" y="579"/>
                    <a:pt x="242" y="575"/>
                  </a:cubicBezTo>
                  <a:cubicBezTo>
                    <a:pt x="243" y="570"/>
                    <a:pt x="243" y="561"/>
                    <a:pt x="243" y="559"/>
                  </a:cubicBezTo>
                  <a:cubicBezTo>
                    <a:pt x="243" y="556"/>
                    <a:pt x="243" y="552"/>
                    <a:pt x="242" y="549"/>
                  </a:cubicBezTo>
                  <a:cubicBezTo>
                    <a:pt x="242" y="546"/>
                    <a:pt x="240" y="537"/>
                    <a:pt x="240" y="532"/>
                  </a:cubicBezTo>
                  <a:cubicBezTo>
                    <a:pt x="239" y="526"/>
                    <a:pt x="237" y="514"/>
                    <a:pt x="236" y="511"/>
                  </a:cubicBezTo>
                  <a:cubicBezTo>
                    <a:pt x="236" y="509"/>
                    <a:pt x="234" y="499"/>
                    <a:pt x="234" y="498"/>
                  </a:cubicBezTo>
                  <a:cubicBezTo>
                    <a:pt x="234" y="497"/>
                    <a:pt x="234" y="493"/>
                    <a:pt x="234" y="492"/>
                  </a:cubicBezTo>
                  <a:cubicBezTo>
                    <a:pt x="234" y="491"/>
                    <a:pt x="233" y="490"/>
                    <a:pt x="233" y="488"/>
                  </a:cubicBezTo>
                  <a:cubicBezTo>
                    <a:pt x="233" y="486"/>
                    <a:pt x="233" y="481"/>
                    <a:pt x="233" y="480"/>
                  </a:cubicBezTo>
                  <a:cubicBezTo>
                    <a:pt x="233" y="479"/>
                    <a:pt x="233" y="471"/>
                    <a:pt x="233" y="467"/>
                  </a:cubicBezTo>
                  <a:cubicBezTo>
                    <a:pt x="233" y="463"/>
                    <a:pt x="232" y="462"/>
                    <a:pt x="232" y="461"/>
                  </a:cubicBezTo>
                  <a:cubicBezTo>
                    <a:pt x="231" y="460"/>
                    <a:pt x="231" y="456"/>
                    <a:pt x="231" y="452"/>
                  </a:cubicBezTo>
                  <a:cubicBezTo>
                    <a:pt x="230" y="448"/>
                    <a:pt x="230" y="443"/>
                    <a:pt x="230" y="442"/>
                  </a:cubicBezTo>
                  <a:cubicBezTo>
                    <a:pt x="230" y="441"/>
                    <a:pt x="229" y="438"/>
                    <a:pt x="229" y="437"/>
                  </a:cubicBezTo>
                  <a:cubicBezTo>
                    <a:pt x="229" y="436"/>
                    <a:pt x="230" y="435"/>
                    <a:pt x="231" y="431"/>
                  </a:cubicBezTo>
                  <a:cubicBezTo>
                    <a:pt x="231" y="427"/>
                    <a:pt x="231" y="424"/>
                    <a:pt x="231" y="421"/>
                  </a:cubicBezTo>
                  <a:cubicBezTo>
                    <a:pt x="231" y="418"/>
                    <a:pt x="230" y="414"/>
                    <a:pt x="229" y="411"/>
                  </a:cubicBezTo>
                  <a:cubicBezTo>
                    <a:pt x="229" y="409"/>
                    <a:pt x="227" y="401"/>
                    <a:pt x="226" y="399"/>
                  </a:cubicBezTo>
                  <a:cubicBezTo>
                    <a:pt x="226" y="397"/>
                    <a:pt x="225" y="395"/>
                    <a:pt x="225" y="394"/>
                  </a:cubicBezTo>
                  <a:cubicBezTo>
                    <a:pt x="224" y="394"/>
                    <a:pt x="224" y="393"/>
                    <a:pt x="224" y="393"/>
                  </a:cubicBezTo>
                  <a:cubicBezTo>
                    <a:pt x="224" y="393"/>
                    <a:pt x="224" y="392"/>
                    <a:pt x="224" y="392"/>
                  </a:cubicBezTo>
                  <a:cubicBezTo>
                    <a:pt x="224" y="391"/>
                    <a:pt x="223" y="389"/>
                    <a:pt x="223" y="388"/>
                  </a:cubicBezTo>
                  <a:cubicBezTo>
                    <a:pt x="223" y="387"/>
                    <a:pt x="223" y="386"/>
                    <a:pt x="222" y="386"/>
                  </a:cubicBezTo>
                  <a:cubicBezTo>
                    <a:pt x="221" y="385"/>
                    <a:pt x="221" y="384"/>
                    <a:pt x="221" y="383"/>
                  </a:cubicBezTo>
                  <a:cubicBezTo>
                    <a:pt x="221" y="381"/>
                    <a:pt x="218" y="375"/>
                    <a:pt x="218" y="374"/>
                  </a:cubicBezTo>
                  <a:cubicBezTo>
                    <a:pt x="217" y="373"/>
                    <a:pt x="217" y="371"/>
                    <a:pt x="217" y="370"/>
                  </a:cubicBezTo>
                  <a:cubicBezTo>
                    <a:pt x="217" y="370"/>
                    <a:pt x="216" y="368"/>
                    <a:pt x="216" y="367"/>
                  </a:cubicBezTo>
                  <a:cubicBezTo>
                    <a:pt x="216" y="366"/>
                    <a:pt x="216" y="365"/>
                    <a:pt x="216" y="364"/>
                  </a:cubicBezTo>
                  <a:cubicBezTo>
                    <a:pt x="215" y="362"/>
                    <a:pt x="215" y="361"/>
                    <a:pt x="215" y="361"/>
                  </a:cubicBezTo>
                  <a:cubicBezTo>
                    <a:pt x="214" y="360"/>
                    <a:pt x="213" y="357"/>
                    <a:pt x="213" y="357"/>
                  </a:cubicBezTo>
                  <a:cubicBezTo>
                    <a:pt x="213" y="357"/>
                    <a:pt x="213" y="356"/>
                    <a:pt x="213" y="355"/>
                  </a:cubicBezTo>
                  <a:cubicBezTo>
                    <a:pt x="212" y="354"/>
                    <a:pt x="212" y="354"/>
                    <a:pt x="212" y="354"/>
                  </a:cubicBezTo>
                  <a:cubicBezTo>
                    <a:pt x="211" y="354"/>
                    <a:pt x="211" y="343"/>
                    <a:pt x="210" y="342"/>
                  </a:cubicBezTo>
                  <a:cubicBezTo>
                    <a:pt x="210" y="341"/>
                    <a:pt x="210" y="342"/>
                    <a:pt x="210" y="341"/>
                  </a:cubicBezTo>
                  <a:cubicBezTo>
                    <a:pt x="211" y="341"/>
                    <a:pt x="211" y="341"/>
                    <a:pt x="211" y="341"/>
                  </a:cubicBezTo>
                  <a:cubicBezTo>
                    <a:pt x="211" y="341"/>
                    <a:pt x="212" y="341"/>
                    <a:pt x="212" y="342"/>
                  </a:cubicBezTo>
                  <a:cubicBezTo>
                    <a:pt x="212" y="343"/>
                    <a:pt x="212" y="349"/>
                    <a:pt x="213" y="349"/>
                  </a:cubicBezTo>
                  <a:cubicBezTo>
                    <a:pt x="213" y="350"/>
                    <a:pt x="213" y="350"/>
                    <a:pt x="213" y="350"/>
                  </a:cubicBezTo>
                  <a:cubicBezTo>
                    <a:pt x="213" y="350"/>
                    <a:pt x="213" y="350"/>
                    <a:pt x="214" y="349"/>
                  </a:cubicBezTo>
                  <a:cubicBezTo>
                    <a:pt x="216" y="348"/>
                    <a:pt x="217" y="347"/>
                    <a:pt x="218" y="347"/>
                  </a:cubicBezTo>
                  <a:cubicBezTo>
                    <a:pt x="219" y="346"/>
                    <a:pt x="219" y="346"/>
                    <a:pt x="219" y="345"/>
                  </a:cubicBezTo>
                  <a:cubicBezTo>
                    <a:pt x="220" y="345"/>
                    <a:pt x="220" y="344"/>
                    <a:pt x="220" y="343"/>
                  </a:cubicBezTo>
                  <a:cubicBezTo>
                    <a:pt x="221" y="343"/>
                    <a:pt x="222" y="341"/>
                    <a:pt x="223" y="340"/>
                  </a:cubicBezTo>
                  <a:cubicBezTo>
                    <a:pt x="225" y="339"/>
                    <a:pt x="226" y="337"/>
                    <a:pt x="227" y="336"/>
                  </a:cubicBezTo>
                  <a:cubicBezTo>
                    <a:pt x="229" y="335"/>
                    <a:pt x="230" y="333"/>
                    <a:pt x="230" y="332"/>
                  </a:cubicBezTo>
                  <a:cubicBezTo>
                    <a:pt x="230" y="332"/>
                    <a:pt x="230" y="332"/>
                    <a:pt x="230" y="332"/>
                  </a:cubicBezTo>
                  <a:cubicBezTo>
                    <a:pt x="229" y="331"/>
                    <a:pt x="229" y="331"/>
                    <a:pt x="228" y="330"/>
                  </a:cubicBezTo>
                  <a:cubicBezTo>
                    <a:pt x="226" y="329"/>
                    <a:pt x="225" y="328"/>
                    <a:pt x="224" y="327"/>
                  </a:cubicBezTo>
                  <a:cubicBezTo>
                    <a:pt x="223" y="327"/>
                    <a:pt x="222" y="324"/>
                    <a:pt x="222" y="323"/>
                  </a:cubicBezTo>
                  <a:cubicBezTo>
                    <a:pt x="222" y="322"/>
                    <a:pt x="218" y="312"/>
                    <a:pt x="217" y="310"/>
                  </a:cubicBezTo>
                  <a:cubicBezTo>
                    <a:pt x="217" y="309"/>
                    <a:pt x="217" y="308"/>
                    <a:pt x="217" y="306"/>
                  </a:cubicBezTo>
                  <a:cubicBezTo>
                    <a:pt x="217" y="305"/>
                    <a:pt x="216" y="298"/>
                    <a:pt x="216" y="296"/>
                  </a:cubicBezTo>
                  <a:cubicBezTo>
                    <a:pt x="217" y="295"/>
                    <a:pt x="216" y="281"/>
                    <a:pt x="216" y="280"/>
                  </a:cubicBezTo>
                  <a:cubicBezTo>
                    <a:pt x="216" y="278"/>
                    <a:pt x="216" y="277"/>
                    <a:pt x="216" y="276"/>
                  </a:cubicBezTo>
                  <a:cubicBezTo>
                    <a:pt x="217" y="275"/>
                    <a:pt x="219" y="267"/>
                    <a:pt x="220" y="264"/>
                  </a:cubicBezTo>
                  <a:cubicBezTo>
                    <a:pt x="221" y="260"/>
                    <a:pt x="223" y="254"/>
                    <a:pt x="224" y="252"/>
                  </a:cubicBezTo>
                  <a:cubicBezTo>
                    <a:pt x="224" y="250"/>
                    <a:pt x="225" y="248"/>
                    <a:pt x="225" y="246"/>
                  </a:cubicBezTo>
                  <a:cubicBezTo>
                    <a:pt x="226" y="245"/>
                    <a:pt x="227" y="242"/>
                    <a:pt x="228" y="240"/>
                  </a:cubicBezTo>
                  <a:cubicBezTo>
                    <a:pt x="229" y="238"/>
                    <a:pt x="231" y="233"/>
                    <a:pt x="232" y="231"/>
                  </a:cubicBezTo>
                  <a:cubicBezTo>
                    <a:pt x="233" y="229"/>
                    <a:pt x="233" y="228"/>
                    <a:pt x="233" y="226"/>
                  </a:cubicBezTo>
                  <a:cubicBezTo>
                    <a:pt x="234" y="225"/>
                    <a:pt x="234" y="221"/>
                    <a:pt x="235" y="220"/>
                  </a:cubicBezTo>
                  <a:cubicBezTo>
                    <a:pt x="235" y="219"/>
                    <a:pt x="235" y="217"/>
                    <a:pt x="236" y="217"/>
                  </a:cubicBezTo>
                  <a:cubicBezTo>
                    <a:pt x="236" y="216"/>
                    <a:pt x="238" y="213"/>
                    <a:pt x="238" y="212"/>
                  </a:cubicBezTo>
                  <a:cubicBezTo>
                    <a:pt x="239" y="212"/>
                    <a:pt x="239" y="211"/>
                    <a:pt x="238" y="210"/>
                  </a:cubicBezTo>
                  <a:cubicBezTo>
                    <a:pt x="238" y="209"/>
                    <a:pt x="238" y="206"/>
                    <a:pt x="238" y="205"/>
                  </a:cubicBezTo>
                  <a:cubicBezTo>
                    <a:pt x="239" y="203"/>
                    <a:pt x="239" y="202"/>
                    <a:pt x="239" y="201"/>
                  </a:cubicBezTo>
                  <a:cubicBezTo>
                    <a:pt x="239" y="200"/>
                    <a:pt x="239" y="199"/>
                    <a:pt x="239" y="198"/>
                  </a:cubicBezTo>
                  <a:cubicBezTo>
                    <a:pt x="239" y="197"/>
                    <a:pt x="238" y="192"/>
                    <a:pt x="237" y="188"/>
                  </a:cubicBezTo>
                  <a:cubicBezTo>
                    <a:pt x="236" y="185"/>
                    <a:pt x="234" y="176"/>
                    <a:pt x="234" y="175"/>
                  </a:cubicBezTo>
                  <a:cubicBezTo>
                    <a:pt x="234" y="174"/>
                    <a:pt x="233" y="173"/>
                    <a:pt x="233" y="172"/>
                  </a:cubicBezTo>
                  <a:cubicBezTo>
                    <a:pt x="233" y="171"/>
                    <a:pt x="234" y="169"/>
                    <a:pt x="234" y="165"/>
                  </a:cubicBezTo>
                  <a:cubicBezTo>
                    <a:pt x="234" y="162"/>
                    <a:pt x="234" y="157"/>
                    <a:pt x="233" y="154"/>
                  </a:cubicBezTo>
                  <a:cubicBezTo>
                    <a:pt x="233" y="151"/>
                    <a:pt x="232" y="149"/>
                    <a:pt x="231" y="148"/>
                  </a:cubicBezTo>
                  <a:cubicBezTo>
                    <a:pt x="231" y="148"/>
                    <a:pt x="230" y="145"/>
                    <a:pt x="229" y="145"/>
                  </a:cubicBezTo>
                  <a:cubicBezTo>
                    <a:pt x="228" y="144"/>
                    <a:pt x="228" y="143"/>
                    <a:pt x="227" y="142"/>
                  </a:cubicBezTo>
                  <a:cubicBezTo>
                    <a:pt x="226" y="141"/>
                    <a:pt x="225" y="139"/>
                    <a:pt x="224" y="138"/>
                  </a:cubicBezTo>
                  <a:cubicBezTo>
                    <a:pt x="223" y="137"/>
                    <a:pt x="223" y="135"/>
                    <a:pt x="221" y="133"/>
                  </a:cubicBezTo>
                  <a:cubicBezTo>
                    <a:pt x="220" y="130"/>
                    <a:pt x="216" y="128"/>
                    <a:pt x="214" y="128"/>
                  </a:cubicBezTo>
                  <a:cubicBezTo>
                    <a:pt x="213" y="127"/>
                    <a:pt x="212" y="127"/>
                    <a:pt x="211" y="126"/>
                  </a:cubicBezTo>
                  <a:cubicBezTo>
                    <a:pt x="209" y="126"/>
                    <a:pt x="207" y="126"/>
                    <a:pt x="206" y="126"/>
                  </a:cubicBezTo>
                  <a:cubicBezTo>
                    <a:pt x="205" y="126"/>
                    <a:pt x="204" y="125"/>
                    <a:pt x="203" y="125"/>
                  </a:cubicBezTo>
                  <a:cubicBezTo>
                    <a:pt x="202" y="125"/>
                    <a:pt x="201" y="124"/>
                    <a:pt x="200" y="123"/>
                  </a:cubicBezTo>
                  <a:cubicBezTo>
                    <a:pt x="198" y="122"/>
                    <a:pt x="195" y="122"/>
                    <a:pt x="195" y="121"/>
                  </a:cubicBezTo>
                  <a:cubicBezTo>
                    <a:pt x="194" y="121"/>
                    <a:pt x="191" y="121"/>
                    <a:pt x="189" y="121"/>
                  </a:cubicBezTo>
                  <a:cubicBezTo>
                    <a:pt x="187" y="120"/>
                    <a:pt x="185" y="120"/>
                    <a:pt x="184" y="119"/>
                  </a:cubicBezTo>
                  <a:cubicBezTo>
                    <a:pt x="182" y="119"/>
                    <a:pt x="179" y="118"/>
                    <a:pt x="178" y="118"/>
                  </a:cubicBezTo>
                  <a:cubicBezTo>
                    <a:pt x="178" y="118"/>
                    <a:pt x="177" y="117"/>
                    <a:pt x="176" y="116"/>
                  </a:cubicBezTo>
                  <a:cubicBezTo>
                    <a:pt x="175" y="115"/>
                    <a:pt x="173" y="115"/>
                    <a:pt x="172" y="116"/>
                  </a:cubicBezTo>
                  <a:cubicBezTo>
                    <a:pt x="171" y="116"/>
                    <a:pt x="171" y="116"/>
                    <a:pt x="171" y="115"/>
                  </a:cubicBezTo>
                  <a:cubicBezTo>
                    <a:pt x="171" y="115"/>
                    <a:pt x="170" y="114"/>
                    <a:pt x="170" y="112"/>
                  </a:cubicBezTo>
                  <a:cubicBezTo>
                    <a:pt x="169" y="110"/>
                    <a:pt x="169" y="110"/>
                    <a:pt x="169" y="109"/>
                  </a:cubicBezTo>
                  <a:cubicBezTo>
                    <a:pt x="168" y="107"/>
                    <a:pt x="168" y="106"/>
                    <a:pt x="167" y="105"/>
                  </a:cubicBezTo>
                  <a:cubicBezTo>
                    <a:pt x="167" y="103"/>
                    <a:pt x="167" y="101"/>
                    <a:pt x="166" y="100"/>
                  </a:cubicBezTo>
                  <a:cubicBezTo>
                    <a:pt x="166" y="99"/>
                    <a:pt x="165" y="99"/>
                    <a:pt x="165" y="99"/>
                  </a:cubicBezTo>
                  <a:cubicBezTo>
                    <a:pt x="164" y="99"/>
                    <a:pt x="164" y="99"/>
                    <a:pt x="164" y="98"/>
                  </a:cubicBezTo>
                  <a:cubicBezTo>
                    <a:pt x="164" y="96"/>
                    <a:pt x="165" y="90"/>
                    <a:pt x="165" y="87"/>
                  </a:cubicBezTo>
                  <a:cubicBezTo>
                    <a:pt x="166" y="84"/>
                    <a:pt x="166" y="78"/>
                    <a:pt x="167" y="77"/>
                  </a:cubicBezTo>
                  <a:cubicBezTo>
                    <a:pt x="167" y="76"/>
                    <a:pt x="167" y="75"/>
                    <a:pt x="168" y="75"/>
                  </a:cubicBezTo>
                  <a:cubicBezTo>
                    <a:pt x="171" y="75"/>
                    <a:pt x="172" y="74"/>
                    <a:pt x="172" y="73"/>
                  </a:cubicBezTo>
                  <a:cubicBezTo>
                    <a:pt x="173" y="73"/>
                    <a:pt x="174" y="72"/>
                    <a:pt x="174" y="71"/>
                  </a:cubicBezTo>
                  <a:cubicBezTo>
                    <a:pt x="174" y="71"/>
                    <a:pt x="174" y="70"/>
                    <a:pt x="175" y="70"/>
                  </a:cubicBezTo>
                  <a:cubicBezTo>
                    <a:pt x="176" y="69"/>
                    <a:pt x="176" y="68"/>
                    <a:pt x="177" y="66"/>
                  </a:cubicBezTo>
                  <a:cubicBezTo>
                    <a:pt x="178" y="64"/>
                    <a:pt x="178" y="61"/>
                    <a:pt x="178" y="60"/>
                  </a:cubicBezTo>
                  <a:cubicBezTo>
                    <a:pt x="179" y="59"/>
                    <a:pt x="179" y="58"/>
                    <a:pt x="179" y="55"/>
                  </a:cubicBezTo>
                  <a:cubicBezTo>
                    <a:pt x="178" y="51"/>
                    <a:pt x="177" y="48"/>
                    <a:pt x="177" y="47"/>
                  </a:cubicBezTo>
                  <a:cubicBezTo>
                    <a:pt x="176" y="45"/>
                    <a:pt x="175" y="45"/>
                    <a:pt x="174" y="45"/>
                  </a:cubicBezTo>
                  <a:cubicBezTo>
                    <a:pt x="174" y="44"/>
                    <a:pt x="174" y="44"/>
                    <a:pt x="174" y="43"/>
                  </a:cubicBezTo>
                  <a:cubicBezTo>
                    <a:pt x="174" y="41"/>
                    <a:pt x="174" y="31"/>
                    <a:pt x="173" y="29"/>
                  </a:cubicBezTo>
                  <a:cubicBezTo>
                    <a:pt x="170" y="15"/>
                    <a:pt x="157" y="6"/>
                    <a:pt x="148" y="3"/>
                  </a:cubicBezTo>
                  <a:cubicBezTo>
                    <a:pt x="139" y="0"/>
                    <a:pt x="133" y="0"/>
                    <a:pt x="126" y="1"/>
                  </a:cubicBezTo>
                  <a:cubicBezTo>
                    <a:pt x="119" y="2"/>
                    <a:pt x="112" y="7"/>
                    <a:pt x="111" y="8"/>
                  </a:cubicBezTo>
                  <a:cubicBezTo>
                    <a:pt x="111" y="8"/>
                    <a:pt x="111" y="8"/>
                    <a:pt x="109" y="9"/>
                  </a:cubicBezTo>
                  <a:cubicBezTo>
                    <a:pt x="106" y="11"/>
                    <a:pt x="104" y="15"/>
                    <a:pt x="102" y="18"/>
                  </a:cubicBezTo>
                  <a:cubicBezTo>
                    <a:pt x="99" y="22"/>
                    <a:pt x="98" y="27"/>
                    <a:pt x="97" y="30"/>
                  </a:cubicBezTo>
                  <a:cubicBezTo>
                    <a:pt x="96" y="33"/>
                    <a:pt x="96" y="39"/>
                    <a:pt x="96" y="41"/>
                  </a:cubicBezTo>
                  <a:cubicBezTo>
                    <a:pt x="96" y="44"/>
                    <a:pt x="96" y="46"/>
                    <a:pt x="96" y="48"/>
                  </a:cubicBezTo>
                  <a:cubicBezTo>
                    <a:pt x="96" y="50"/>
                    <a:pt x="96" y="54"/>
                    <a:pt x="96" y="57"/>
                  </a:cubicBezTo>
                  <a:cubicBezTo>
                    <a:pt x="96" y="59"/>
                    <a:pt x="96" y="62"/>
                    <a:pt x="96" y="65"/>
                  </a:cubicBezTo>
                  <a:cubicBezTo>
                    <a:pt x="96" y="68"/>
                    <a:pt x="97" y="73"/>
                    <a:pt x="97" y="79"/>
                  </a:cubicBezTo>
                  <a:cubicBezTo>
                    <a:pt x="97" y="84"/>
                    <a:pt x="98" y="87"/>
                    <a:pt x="100" y="92"/>
                  </a:cubicBezTo>
                  <a:cubicBezTo>
                    <a:pt x="101" y="96"/>
                    <a:pt x="105" y="101"/>
                    <a:pt x="106" y="102"/>
                  </a:cubicBezTo>
                  <a:cubicBezTo>
                    <a:pt x="108" y="103"/>
                    <a:pt x="109" y="104"/>
                    <a:pt x="110" y="105"/>
                  </a:cubicBezTo>
                  <a:cubicBezTo>
                    <a:pt x="110" y="106"/>
                    <a:pt x="110" y="106"/>
                    <a:pt x="110" y="107"/>
                  </a:cubicBezTo>
                  <a:cubicBezTo>
                    <a:pt x="110" y="108"/>
                    <a:pt x="110" y="108"/>
                    <a:pt x="110" y="109"/>
                  </a:cubicBezTo>
                  <a:cubicBezTo>
                    <a:pt x="109" y="112"/>
                    <a:pt x="109" y="115"/>
                    <a:pt x="109" y="116"/>
                  </a:cubicBezTo>
                  <a:cubicBezTo>
                    <a:pt x="109" y="117"/>
                    <a:pt x="109" y="119"/>
                    <a:pt x="109" y="119"/>
                  </a:cubicBezTo>
                  <a:cubicBezTo>
                    <a:pt x="109" y="120"/>
                    <a:pt x="109" y="120"/>
                    <a:pt x="108" y="121"/>
                  </a:cubicBezTo>
                  <a:cubicBezTo>
                    <a:pt x="108" y="123"/>
                    <a:pt x="108" y="122"/>
                    <a:pt x="107" y="122"/>
                  </a:cubicBezTo>
                  <a:cubicBezTo>
                    <a:pt x="107" y="123"/>
                    <a:pt x="106" y="123"/>
                    <a:pt x="104" y="124"/>
                  </a:cubicBezTo>
                  <a:cubicBezTo>
                    <a:pt x="102" y="125"/>
                    <a:pt x="99" y="128"/>
                    <a:pt x="97" y="129"/>
                  </a:cubicBezTo>
                  <a:cubicBezTo>
                    <a:pt x="95" y="130"/>
                    <a:pt x="94" y="132"/>
                    <a:pt x="92" y="133"/>
                  </a:cubicBezTo>
                  <a:cubicBezTo>
                    <a:pt x="91" y="134"/>
                    <a:pt x="87" y="135"/>
                    <a:pt x="86" y="135"/>
                  </a:cubicBezTo>
                  <a:cubicBezTo>
                    <a:pt x="84" y="135"/>
                    <a:pt x="81" y="134"/>
                    <a:pt x="79" y="134"/>
                  </a:cubicBezTo>
                  <a:cubicBezTo>
                    <a:pt x="76" y="134"/>
                    <a:pt x="73" y="134"/>
                    <a:pt x="72" y="135"/>
                  </a:cubicBezTo>
                  <a:cubicBezTo>
                    <a:pt x="71" y="135"/>
                    <a:pt x="68" y="136"/>
                    <a:pt x="67" y="136"/>
                  </a:cubicBezTo>
                  <a:cubicBezTo>
                    <a:pt x="66" y="137"/>
                    <a:pt x="65" y="138"/>
                    <a:pt x="64" y="138"/>
                  </a:cubicBezTo>
                  <a:cubicBezTo>
                    <a:pt x="63" y="138"/>
                    <a:pt x="62" y="138"/>
                    <a:pt x="61" y="138"/>
                  </a:cubicBezTo>
                  <a:cubicBezTo>
                    <a:pt x="60" y="138"/>
                    <a:pt x="60" y="137"/>
                    <a:pt x="58" y="137"/>
                  </a:cubicBezTo>
                  <a:cubicBezTo>
                    <a:pt x="57" y="137"/>
                    <a:pt x="55" y="138"/>
                    <a:pt x="54" y="139"/>
                  </a:cubicBezTo>
                  <a:cubicBezTo>
                    <a:pt x="53" y="140"/>
                    <a:pt x="53" y="140"/>
                    <a:pt x="52" y="140"/>
                  </a:cubicBezTo>
                  <a:cubicBezTo>
                    <a:pt x="52" y="141"/>
                    <a:pt x="49" y="142"/>
                    <a:pt x="48" y="143"/>
                  </a:cubicBezTo>
                  <a:cubicBezTo>
                    <a:pt x="47" y="143"/>
                    <a:pt x="47" y="143"/>
                    <a:pt x="46" y="143"/>
                  </a:cubicBezTo>
                  <a:cubicBezTo>
                    <a:pt x="44" y="143"/>
                    <a:pt x="43" y="145"/>
                    <a:pt x="43" y="146"/>
                  </a:cubicBezTo>
                  <a:cubicBezTo>
                    <a:pt x="42" y="147"/>
                    <a:pt x="42" y="147"/>
                    <a:pt x="41" y="148"/>
                  </a:cubicBezTo>
                  <a:cubicBezTo>
                    <a:pt x="40" y="149"/>
                    <a:pt x="39" y="152"/>
                    <a:pt x="38" y="153"/>
                  </a:cubicBezTo>
                  <a:cubicBezTo>
                    <a:pt x="38" y="153"/>
                    <a:pt x="37" y="154"/>
                    <a:pt x="36" y="155"/>
                  </a:cubicBezTo>
                  <a:cubicBezTo>
                    <a:pt x="34" y="157"/>
                    <a:pt x="33" y="161"/>
                    <a:pt x="33" y="163"/>
                  </a:cubicBezTo>
                  <a:cubicBezTo>
                    <a:pt x="32" y="166"/>
                    <a:pt x="31" y="171"/>
                    <a:pt x="31" y="172"/>
                  </a:cubicBezTo>
                  <a:cubicBezTo>
                    <a:pt x="30" y="172"/>
                    <a:pt x="30" y="173"/>
                    <a:pt x="28" y="175"/>
                  </a:cubicBezTo>
                  <a:cubicBezTo>
                    <a:pt x="26" y="176"/>
                    <a:pt x="25" y="178"/>
                    <a:pt x="23" y="180"/>
                  </a:cubicBezTo>
                  <a:cubicBezTo>
                    <a:pt x="22" y="182"/>
                    <a:pt x="22" y="187"/>
                    <a:pt x="21" y="190"/>
                  </a:cubicBezTo>
                  <a:cubicBezTo>
                    <a:pt x="21" y="192"/>
                    <a:pt x="20" y="195"/>
                    <a:pt x="19" y="196"/>
                  </a:cubicBezTo>
                  <a:cubicBezTo>
                    <a:pt x="18" y="198"/>
                    <a:pt x="18" y="199"/>
                    <a:pt x="17" y="200"/>
                  </a:cubicBezTo>
                  <a:cubicBezTo>
                    <a:pt x="17" y="202"/>
                    <a:pt x="14" y="209"/>
                    <a:pt x="13" y="210"/>
                  </a:cubicBezTo>
                  <a:cubicBezTo>
                    <a:pt x="13" y="212"/>
                    <a:pt x="11" y="217"/>
                    <a:pt x="10" y="219"/>
                  </a:cubicBezTo>
                  <a:cubicBezTo>
                    <a:pt x="9" y="222"/>
                    <a:pt x="8" y="223"/>
                    <a:pt x="8" y="225"/>
                  </a:cubicBezTo>
                  <a:cubicBezTo>
                    <a:pt x="7" y="226"/>
                    <a:pt x="6" y="227"/>
                    <a:pt x="6" y="229"/>
                  </a:cubicBezTo>
                  <a:cubicBezTo>
                    <a:pt x="5" y="232"/>
                    <a:pt x="3" y="238"/>
                    <a:pt x="2" y="244"/>
                  </a:cubicBezTo>
                  <a:cubicBezTo>
                    <a:pt x="1" y="249"/>
                    <a:pt x="0" y="258"/>
                    <a:pt x="0" y="262"/>
                  </a:cubicBezTo>
                  <a:cubicBezTo>
                    <a:pt x="0" y="266"/>
                    <a:pt x="1" y="272"/>
                    <a:pt x="1" y="275"/>
                  </a:cubicBezTo>
                  <a:cubicBezTo>
                    <a:pt x="2" y="278"/>
                    <a:pt x="4" y="280"/>
                    <a:pt x="5" y="281"/>
                  </a:cubicBezTo>
                  <a:cubicBezTo>
                    <a:pt x="7" y="282"/>
                    <a:pt x="8" y="282"/>
                    <a:pt x="10" y="283"/>
                  </a:cubicBezTo>
                  <a:cubicBezTo>
                    <a:pt x="12" y="284"/>
                    <a:pt x="17" y="284"/>
                    <a:pt x="18" y="284"/>
                  </a:cubicBezTo>
                  <a:cubicBezTo>
                    <a:pt x="20" y="285"/>
                    <a:pt x="20" y="285"/>
                    <a:pt x="20" y="285"/>
                  </a:cubicBezTo>
                  <a:cubicBezTo>
                    <a:pt x="21" y="285"/>
                    <a:pt x="23" y="285"/>
                    <a:pt x="25" y="285"/>
                  </a:cubicBezTo>
                  <a:cubicBezTo>
                    <a:pt x="26" y="285"/>
                    <a:pt x="29" y="286"/>
                    <a:pt x="30" y="286"/>
                  </a:cubicBezTo>
                  <a:cubicBezTo>
                    <a:pt x="31" y="286"/>
                    <a:pt x="35" y="287"/>
                    <a:pt x="37" y="288"/>
                  </a:cubicBezTo>
                  <a:cubicBezTo>
                    <a:pt x="39" y="289"/>
                    <a:pt x="43" y="289"/>
                    <a:pt x="44" y="290"/>
                  </a:cubicBezTo>
                  <a:cubicBezTo>
                    <a:pt x="45" y="290"/>
                    <a:pt x="47" y="290"/>
                    <a:pt x="48" y="290"/>
                  </a:cubicBezTo>
                  <a:cubicBezTo>
                    <a:pt x="49" y="290"/>
                    <a:pt x="51" y="290"/>
                    <a:pt x="52" y="290"/>
                  </a:cubicBezTo>
                  <a:cubicBezTo>
                    <a:pt x="53" y="290"/>
                    <a:pt x="55" y="290"/>
                    <a:pt x="56" y="290"/>
                  </a:cubicBezTo>
                  <a:cubicBezTo>
                    <a:pt x="56" y="290"/>
                    <a:pt x="56" y="290"/>
                    <a:pt x="56" y="291"/>
                  </a:cubicBezTo>
                  <a:cubicBezTo>
                    <a:pt x="56" y="291"/>
                    <a:pt x="56" y="292"/>
                    <a:pt x="56" y="296"/>
                  </a:cubicBezTo>
                  <a:cubicBezTo>
                    <a:pt x="56" y="300"/>
                    <a:pt x="55" y="308"/>
                    <a:pt x="55" y="313"/>
                  </a:cubicBezTo>
                  <a:cubicBezTo>
                    <a:pt x="54" y="318"/>
                    <a:pt x="54" y="330"/>
                    <a:pt x="53" y="335"/>
                  </a:cubicBezTo>
                  <a:cubicBezTo>
                    <a:pt x="53" y="339"/>
                    <a:pt x="54" y="343"/>
                    <a:pt x="54" y="345"/>
                  </a:cubicBezTo>
                  <a:cubicBezTo>
                    <a:pt x="54" y="346"/>
                    <a:pt x="55" y="348"/>
                    <a:pt x="56" y="349"/>
                  </a:cubicBezTo>
                  <a:cubicBezTo>
                    <a:pt x="57" y="350"/>
                    <a:pt x="59" y="351"/>
                    <a:pt x="60" y="352"/>
                  </a:cubicBezTo>
                  <a:cubicBezTo>
                    <a:pt x="61" y="353"/>
                    <a:pt x="63" y="354"/>
                    <a:pt x="63" y="354"/>
                  </a:cubicBezTo>
                  <a:cubicBezTo>
                    <a:pt x="64" y="354"/>
                    <a:pt x="64" y="354"/>
                    <a:pt x="64" y="355"/>
                  </a:cubicBezTo>
                  <a:cubicBezTo>
                    <a:pt x="64" y="355"/>
                    <a:pt x="64" y="356"/>
                    <a:pt x="64" y="357"/>
                  </a:cubicBezTo>
                  <a:cubicBezTo>
                    <a:pt x="65" y="358"/>
                    <a:pt x="65" y="358"/>
                    <a:pt x="64" y="358"/>
                  </a:cubicBezTo>
                  <a:cubicBezTo>
                    <a:pt x="64" y="358"/>
                    <a:pt x="64" y="358"/>
                    <a:pt x="64" y="359"/>
                  </a:cubicBezTo>
                  <a:cubicBezTo>
                    <a:pt x="64" y="359"/>
                    <a:pt x="64" y="360"/>
                    <a:pt x="64" y="360"/>
                  </a:cubicBezTo>
                  <a:cubicBezTo>
                    <a:pt x="64" y="361"/>
                    <a:pt x="64" y="362"/>
                    <a:pt x="64" y="363"/>
                  </a:cubicBezTo>
                  <a:cubicBezTo>
                    <a:pt x="64" y="364"/>
                    <a:pt x="65" y="368"/>
                    <a:pt x="64" y="368"/>
                  </a:cubicBezTo>
                  <a:cubicBezTo>
                    <a:pt x="63" y="368"/>
                    <a:pt x="61" y="369"/>
                    <a:pt x="61" y="370"/>
                  </a:cubicBezTo>
                  <a:cubicBezTo>
                    <a:pt x="60" y="370"/>
                    <a:pt x="60" y="374"/>
                    <a:pt x="61" y="376"/>
                  </a:cubicBezTo>
                  <a:cubicBezTo>
                    <a:pt x="61" y="378"/>
                    <a:pt x="61" y="380"/>
                    <a:pt x="61" y="381"/>
                  </a:cubicBezTo>
                  <a:cubicBezTo>
                    <a:pt x="61" y="382"/>
                    <a:pt x="61" y="382"/>
                    <a:pt x="61" y="383"/>
                  </a:cubicBezTo>
                  <a:cubicBezTo>
                    <a:pt x="59" y="386"/>
                    <a:pt x="59" y="387"/>
                    <a:pt x="59" y="389"/>
                  </a:cubicBezTo>
                  <a:cubicBezTo>
                    <a:pt x="59" y="391"/>
                    <a:pt x="59" y="392"/>
                    <a:pt x="58" y="393"/>
                  </a:cubicBezTo>
                  <a:cubicBezTo>
                    <a:pt x="58" y="397"/>
                    <a:pt x="58" y="398"/>
                    <a:pt x="58" y="400"/>
                  </a:cubicBezTo>
                  <a:cubicBezTo>
                    <a:pt x="57" y="403"/>
                    <a:pt x="57" y="402"/>
                    <a:pt x="57" y="404"/>
                  </a:cubicBezTo>
                  <a:cubicBezTo>
                    <a:pt x="56" y="405"/>
                    <a:pt x="55" y="407"/>
                    <a:pt x="55" y="408"/>
                  </a:cubicBezTo>
                  <a:cubicBezTo>
                    <a:pt x="54" y="409"/>
                    <a:pt x="54" y="410"/>
                    <a:pt x="53" y="412"/>
                  </a:cubicBezTo>
                  <a:cubicBezTo>
                    <a:pt x="52" y="414"/>
                    <a:pt x="52" y="416"/>
                    <a:pt x="51" y="420"/>
                  </a:cubicBezTo>
                  <a:cubicBezTo>
                    <a:pt x="50" y="423"/>
                    <a:pt x="50" y="426"/>
                    <a:pt x="50" y="426"/>
                  </a:cubicBezTo>
                  <a:cubicBezTo>
                    <a:pt x="50" y="427"/>
                    <a:pt x="50" y="429"/>
                    <a:pt x="50" y="430"/>
                  </a:cubicBezTo>
                  <a:cubicBezTo>
                    <a:pt x="50" y="431"/>
                    <a:pt x="50" y="434"/>
                    <a:pt x="50" y="435"/>
                  </a:cubicBezTo>
                  <a:cubicBezTo>
                    <a:pt x="49" y="436"/>
                    <a:pt x="50" y="437"/>
                    <a:pt x="50" y="438"/>
                  </a:cubicBezTo>
                  <a:cubicBezTo>
                    <a:pt x="50" y="440"/>
                    <a:pt x="50" y="441"/>
                    <a:pt x="50" y="442"/>
                  </a:cubicBezTo>
                  <a:cubicBezTo>
                    <a:pt x="50" y="443"/>
                    <a:pt x="50" y="443"/>
                    <a:pt x="51" y="444"/>
                  </a:cubicBezTo>
                  <a:cubicBezTo>
                    <a:pt x="51" y="445"/>
                    <a:pt x="51" y="446"/>
                    <a:pt x="51" y="447"/>
                  </a:cubicBezTo>
                  <a:cubicBezTo>
                    <a:pt x="51" y="448"/>
                    <a:pt x="52" y="449"/>
                    <a:pt x="52" y="450"/>
                  </a:cubicBezTo>
                  <a:cubicBezTo>
                    <a:pt x="53" y="451"/>
                    <a:pt x="53" y="452"/>
                    <a:pt x="53" y="452"/>
                  </a:cubicBezTo>
                  <a:cubicBezTo>
                    <a:pt x="54" y="453"/>
                    <a:pt x="54" y="454"/>
                    <a:pt x="54" y="456"/>
                  </a:cubicBezTo>
                  <a:cubicBezTo>
                    <a:pt x="54" y="458"/>
                    <a:pt x="54" y="460"/>
                    <a:pt x="55" y="461"/>
                  </a:cubicBezTo>
                  <a:cubicBezTo>
                    <a:pt x="55" y="463"/>
                    <a:pt x="55" y="465"/>
                    <a:pt x="55" y="466"/>
                  </a:cubicBezTo>
                  <a:cubicBezTo>
                    <a:pt x="55" y="467"/>
                    <a:pt x="55" y="468"/>
                    <a:pt x="55" y="471"/>
                  </a:cubicBezTo>
                  <a:cubicBezTo>
                    <a:pt x="55" y="475"/>
                    <a:pt x="55" y="478"/>
                    <a:pt x="55" y="481"/>
                  </a:cubicBezTo>
                  <a:cubicBezTo>
                    <a:pt x="54" y="487"/>
                    <a:pt x="55" y="493"/>
                    <a:pt x="56" y="498"/>
                  </a:cubicBezTo>
                  <a:cubicBezTo>
                    <a:pt x="56" y="503"/>
                    <a:pt x="57" y="507"/>
                    <a:pt x="58" y="511"/>
                  </a:cubicBezTo>
                  <a:cubicBezTo>
                    <a:pt x="59" y="514"/>
                    <a:pt x="61" y="524"/>
                    <a:pt x="62" y="527"/>
                  </a:cubicBezTo>
                  <a:cubicBezTo>
                    <a:pt x="63" y="531"/>
                    <a:pt x="65" y="535"/>
                    <a:pt x="65" y="537"/>
                  </a:cubicBezTo>
                  <a:cubicBezTo>
                    <a:pt x="66" y="539"/>
                    <a:pt x="66" y="544"/>
                    <a:pt x="66" y="547"/>
                  </a:cubicBezTo>
                  <a:cubicBezTo>
                    <a:pt x="66" y="550"/>
                    <a:pt x="68" y="560"/>
                    <a:pt x="68" y="562"/>
                  </a:cubicBezTo>
                  <a:cubicBezTo>
                    <a:pt x="68" y="564"/>
                    <a:pt x="69" y="580"/>
                    <a:pt x="69" y="583"/>
                  </a:cubicBezTo>
                  <a:cubicBezTo>
                    <a:pt x="70" y="586"/>
                    <a:pt x="71" y="603"/>
                    <a:pt x="72" y="606"/>
                  </a:cubicBezTo>
                  <a:cubicBezTo>
                    <a:pt x="72" y="610"/>
                    <a:pt x="73" y="624"/>
                    <a:pt x="74" y="629"/>
                  </a:cubicBezTo>
                  <a:cubicBezTo>
                    <a:pt x="74" y="636"/>
                    <a:pt x="77" y="647"/>
                    <a:pt x="77" y="649"/>
                  </a:cubicBezTo>
                  <a:cubicBezTo>
                    <a:pt x="78" y="651"/>
                    <a:pt x="80" y="660"/>
                    <a:pt x="80" y="661"/>
                  </a:cubicBezTo>
                  <a:cubicBezTo>
                    <a:pt x="80" y="663"/>
                    <a:pt x="82" y="672"/>
                    <a:pt x="83" y="676"/>
                  </a:cubicBezTo>
                  <a:cubicBezTo>
                    <a:pt x="84" y="680"/>
                    <a:pt x="85" y="686"/>
                    <a:pt x="86" y="689"/>
                  </a:cubicBezTo>
                  <a:cubicBezTo>
                    <a:pt x="87" y="692"/>
                    <a:pt x="87" y="695"/>
                    <a:pt x="88" y="696"/>
                  </a:cubicBezTo>
                  <a:cubicBezTo>
                    <a:pt x="88" y="698"/>
                    <a:pt x="90" y="702"/>
                    <a:pt x="91" y="703"/>
                  </a:cubicBezTo>
                  <a:cubicBezTo>
                    <a:pt x="91" y="704"/>
                    <a:pt x="94" y="712"/>
                    <a:pt x="94" y="713"/>
                  </a:cubicBezTo>
                  <a:cubicBezTo>
                    <a:pt x="95" y="715"/>
                    <a:pt x="98" y="724"/>
                    <a:pt x="99" y="725"/>
                  </a:cubicBezTo>
                  <a:cubicBezTo>
                    <a:pt x="99" y="726"/>
                    <a:pt x="99" y="726"/>
                    <a:pt x="99" y="726"/>
                  </a:cubicBezTo>
                  <a:cubicBezTo>
                    <a:pt x="98" y="727"/>
                    <a:pt x="99" y="728"/>
                    <a:pt x="99" y="729"/>
                  </a:cubicBezTo>
                  <a:cubicBezTo>
                    <a:pt x="98" y="729"/>
                    <a:pt x="96" y="733"/>
                    <a:pt x="94" y="737"/>
                  </a:cubicBezTo>
                  <a:cubicBezTo>
                    <a:pt x="92" y="741"/>
                    <a:pt x="91" y="744"/>
                    <a:pt x="90" y="745"/>
                  </a:cubicBezTo>
                  <a:cubicBezTo>
                    <a:pt x="90" y="745"/>
                    <a:pt x="87" y="751"/>
                    <a:pt x="87" y="753"/>
                  </a:cubicBezTo>
                  <a:cubicBezTo>
                    <a:pt x="87" y="756"/>
                    <a:pt x="87" y="758"/>
                    <a:pt x="86" y="761"/>
                  </a:cubicBezTo>
                  <a:cubicBezTo>
                    <a:pt x="85" y="764"/>
                    <a:pt x="83" y="767"/>
                    <a:pt x="82" y="768"/>
                  </a:cubicBezTo>
                  <a:cubicBezTo>
                    <a:pt x="82" y="769"/>
                    <a:pt x="81" y="770"/>
                    <a:pt x="81" y="771"/>
                  </a:cubicBezTo>
                  <a:cubicBezTo>
                    <a:pt x="82" y="772"/>
                    <a:pt x="82" y="774"/>
                    <a:pt x="83" y="775"/>
                  </a:cubicBezTo>
                  <a:cubicBezTo>
                    <a:pt x="83" y="776"/>
                    <a:pt x="84" y="777"/>
                    <a:pt x="85" y="777"/>
                  </a:cubicBezTo>
                  <a:cubicBezTo>
                    <a:pt x="86" y="777"/>
                    <a:pt x="90" y="778"/>
                    <a:pt x="91" y="778"/>
                  </a:cubicBezTo>
                  <a:cubicBezTo>
                    <a:pt x="91" y="778"/>
                    <a:pt x="91" y="779"/>
                    <a:pt x="91" y="780"/>
                  </a:cubicBezTo>
                  <a:cubicBezTo>
                    <a:pt x="91" y="781"/>
                    <a:pt x="89" y="783"/>
                    <a:pt x="89" y="784"/>
                  </a:cubicBezTo>
                  <a:cubicBezTo>
                    <a:pt x="88" y="785"/>
                    <a:pt x="87" y="786"/>
                    <a:pt x="87" y="786"/>
                  </a:cubicBezTo>
                  <a:cubicBezTo>
                    <a:pt x="86" y="787"/>
                    <a:pt x="86" y="788"/>
                    <a:pt x="85" y="789"/>
                  </a:cubicBezTo>
                  <a:cubicBezTo>
                    <a:pt x="85" y="790"/>
                    <a:pt x="84" y="791"/>
                    <a:pt x="82" y="794"/>
                  </a:cubicBezTo>
                  <a:cubicBezTo>
                    <a:pt x="81" y="798"/>
                    <a:pt x="80" y="800"/>
                    <a:pt x="79" y="800"/>
                  </a:cubicBezTo>
                  <a:cubicBezTo>
                    <a:pt x="79" y="801"/>
                    <a:pt x="79" y="801"/>
                    <a:pt x="79" y="801"/>
                  </a:cubicBezTo>
                  <a:cubicBezTo>
                    <a:pt x="80" y="801"/>
                    <a:pt x="80" y="801"/>
                    <a:pt x="79" y="802"/>
                  </a:cubicBezTo>
                  <a:cubicBezTo>
                    <a:pt x="79" y="802"/>
                    <a:pt x="78" y="804"/>
                    <a:pt x="77" y="805"/>
                  </a:cubicBezTo>
                  <a:cubicBezTo>
                    <a:pt x="77" y="805"/>
                    <a:pt x="75" y="807"/>
                    <a:pt x="75" y="808"/>
                  </a:cubicBezTo>
                  <a:cubicBezTo>
                    <a:pt x="74" y="809"/>
                    <a:pt x="72" y="810"/>
                    <a:pt x="71" y="811"/>
                  </a:cubicBezTo>
                  <a:cubicBezTo>
                    <a:pt x="69" y="811"/>
                    <a:pt x="64" y="813"/>
                    <a:pt x="62" y="813"/>
                  </a:cubicBezTo>
                  <a:cubicBezTo>
                    <a:pt x="59" y="813"/>
                    <a:pt x="53" y="815"/>
                    <a:pt x="50" y="816"/>
                  </a:cubicBezTo>
                  <a:cubicBezTo>
                    <a:pt x="47" y="817"/>
                    <a:pt x="44" y="818"/>
                    <a:pt x="43" y="819"/>
                  </a:cubicBezTo>
                  <a:cubicBezTo>
                    <a:pt x="42" y="820"/>
                    <a:pt x="40" y="823"/>
                    <a:pt x="40" y="824"/>
                  </a:cubicBezTo>
                  <a:cubicBezTo>
                    <a:pt x="39" y="824"/>
                    <a:pt x="39" y="825"/>
                    <a:pt x="38" y="825"/>
                  </a:cubicBezTo>
                  <a:cubicBezTo>
                    <a:pt x="38" y="826"/>
                    <a:pt x="38" y="826"/>
                    <a:pt x="38" y="827"/>
                  </a:cubicBezTo>
                  <a:cubicBezTo>
                    <a:pt x="38" y="827"/>
                    <a:pt x="37" y="828"/>
                    <a:pt x="37" y="828"/>
                  </a:cubicBezTo>
                  <a:cubicBezTo>
                    <a:pt x="36" y="828"/>
                    <a:pt x="36" y="828"/>
                    <a:pt x="36" y="829"/>
                  </a:cubicBezTo>
                  <a:cubicBezTo>
                    <a:pt x="35" y="830"/>
                    <a:pt x="35" y="833"/>
                    <a:pt x="35" y="834"/>
                  </a:cubicBezTo>
                  <a:cubicBezTo>
                    <a:pt x="35" y="836"/>
                    <a:pt x="36" y="836"/>
                    <a:pt x="37" y="837"/>
                  </a:cubicBezTo>
                  <a:cubicBezTo>
                    <a:pt x="38" y="837"/>
                    <a:pt x="38" y="837"/>
                    <a:pt x="41" y="838"/>
                  </a:cubicBezTo>
                  <a:cubicBezTo>
                    <a:pt x="44" y="839"/>
                    <a:pt x="48" y="840"/>
                    <a:pt x="49" y="840"/>
                  </a:cubicBezTo>
                  <a:cubicBezTo>
                    <a:pt x="50" y="840"/>
                    <a:pt x="50" y="840"/>
                    <a:pt x="51" y="841"/>
                  </a:cubicBezTo>
                  <a:cubicBezTo>
                    <a:pt x="52" y="841"/>
                    <a:pt x="55" y="841"/>
                    <a:pt x="57" y="842"/>
                  </a:cubicBezTo>
                  <a:cubicBezTo>
                    <a:pt x="58" y="842"/>
                    <a:pt x="62" y="842"/>
                    <a:pt x="63" y="842"/>
                  </a:cubicBezTo>
                  <a:cubicBezTo>
                    <a:pt x="65" y="842"/>
                    <a:pt x="65" y="841"/>
                    <a:pt x="65" y="841"/>
                  </a:cubicBezTo>
                  <a:cubicBezTo>
                    <a:pt x="65" y="840"/>
                    <a:pt x="67" y="841"/>
                    <a:pt x="68" y="842"/>
                  </a:cubicBezTo>
                  <a:cubicBezTo>
                    <a:pt x="69" y="842"/>
                    <a:pt x="69" y="842"/>
                    <a:pt x="70" y="842"/>
                  </a:cubicBezTo>
                  <a:cubicBezTo>
                    <a:pt x="72" y="842"/>
                    <a:pt x="72" y="842"/>
                    <a:pt x="72" y="841"/>
                  </a:cubicBezTo>
                  <a:cubicBezTo>
                    <a:pt x="73" y="841"/>
                    <a:pt x="73" y="841"/>
                    <a:pt x="74" y="841"/>
                  </a:cubicBezTo>
                  <a:cubicBezTo>
                    <a:pt x="75" y="842"/>
                    <a:pt x="76" y="841"/>
                    <a:pt x="77" y="841"/>
                  </a:cubicBezTo>
                  <a:cubicBezTo>
                    <a:pt x="79" y="841"/>
                    <a:pt x="78" y="841"/>
                    <a:pt x="79" y="840"/>
                  </a:cubicBezTo>
                  <a:cubicBezTo>
                    <a:pt x="79" y="839"/>
                    <a:pt x="80" y="840"/>
                    <a:pt x="81" y="841"/>
                  </a:cubicBezTo>
                  <a:cubicBezTo>
                    <a:pt x="81" y="841"/>
                    <a:pt x="82" y="841"/>
                    <a:pt x="83" y="841"/>
                  </a:cubicBezTo>
                  <a:cubicBezTo>
                    <a:pt x="85" y="841"/>
                    <a:pt x="84" y="840"/>
                    <a:pt x="85" y="840"/>
                  </a:cubicBezTo>
                  <a:cubicBezTo>
                    <a:pt x="85" y="839"/>
                    <a:pt x="85" y="840"/>
                    <a:pt x="86" y="840"/>
                  </a:cubicBezTo>
                  <a:cubicBezTo>
                    <a:pt x="86" y="840"/>
                    <a:pt x="87" y="840"/>
                    <a:pt x="88" y="840"/>
                  </a:cubicBezTo>
                  <a:cubicBezTo>
                    <a:pt x="90" y="840"/>
                    <a:pt x="90" y="840"/>
                    <a:pt x="90" y="839"/>
                  </a:cubicBezTo>
                  <a:cubicBezTo>
                    <a:pt x="91" y="839"/>
                    <a:pt x="91" y="839"/>
                    <a:pt x="92" y="839"/>
                  </a:cubicBezTo>
                  <a:cubicBezTo>
                    <a:pt x="93" y="839"/>
                    <a:pt x="93" y="839"/>
                    <a:pt x="94" y="839"/>
                  </a:cubicBezTo>
                  <a:cubicBezTo>
                    <a:pt x="95" y="839"/>
                    <a:pt x="96" y="839"/>
                    <a:pt x="96" y="839"/>
                  </a:cubicBezTo>
                  <a:cubicBezTo>
                    <a:pt x="96" y="839"/>
                    <a:pt x="96" y="838"/>
                    <a:pt x="97" y="839"/>
                  </a:cubicBezTo>
                  <a:cubicBezTo>
                    <a:pt x="97" y="839"/>
                    <a:pt x="98" y="838"/>
                    <a:pt x="100" y="838"/>
                  </a:cubicBezTo>
                  <a:cubicBezTo>
                    <a:pt x="102" y="838"/>
                    <a:pt x="102" y="837"/>
                    <a:pt x="102" y="837"/>
                  </a:cubicBezTo>
                  <a:cubicBezTo>
                    <a:pt x="102" y="836"/>
                    <a:pt x="103" y="835"/>
                    <a:pt x="104" y="835"/>
                  </a:cubicBezTo>
                  <a:cubicBezTo>
                    <a:pt x="105" y="834"/>
                    <a:pt x="106" y="834"/>
                    <a:pt x="110" y="833"/>
                  </a:cubicBezTo>
                  <a:cubicBezTo>
                    <a:pt x="113" y="832"/>
                    <a:pt x="121" y="830"/>
                    <a:pt x="122" y="830"/>
                  </a:cubicBezTo>
                  <a:cubicBezTo>
                    <a:pt x="124" y="829"/>
                    <a:pt x="124" y="829"/>
                    <a:pt x="126" y="830"/>
                  </a:cubicBezTo>
                  <a:cubicBezTo>
                    <a:pt x="128" y="831"/>
                    <a:pt x="130" y="832"/>
                    <a:pt x="132" y="833"/>
                  </a:cubicBezTo>
                  <a:cubicBezTo>
                    <a:pt x="133" y="834"/>
                    <a:pt x="134" y="834"/>
                    <a:pt x="135" y="834"/>
                  </a:cubicBezTo>
                  <a:cubicBezTo>
                    <a:pt x="136" y="834"/>
                    <a:pt x="139" y="834"/>
                    <a:pt x="141" y="834"/>
                  </a:cubicBezTo>
                  <a:cubicBezTo>
                    <a:pt x="143" y="833"/>
                    <a:pt x="142" y="833"/>
                    <a:pt x="143" y="832"/>
                  </a:cubicBezTo>
                  <a:cubicBezTo>
                    <a:pt x="143" y="832"/>
                    <a:pt x="144" y="832"/>
                    <a:pt x="144" y="832"/>
                  </a:cubicBezTo>
                  <a:cubicBezTo>
                    <a:pt x="144" y="833"/>
                    <a:pt x="144" y="833"/>
                    <a:pt x="146" y="833"/>
                  </a:cubicBezTo>
                  <a:cubicBezTo>
                    <a:pt x="149" y="833"/>
                    <a:pt x="148" y="833"/>
                    <a:pt x="149" y="832"/>
                  </a:cubicBezTo>
                  <a:cubicBezTo>
                    <a:pt x="149" y="832"/>
                    <a:pt x="149" y="831"/>
                    <a:pt x="150" y="832"/>
                  </a:cubicBezTo>
                  <a:cubicBezTo>
                    <a:pt x="150" y="832"/>
                    <a:pt x="151" y="832"/>
                    <a:pt x="153" y="832"/>
                  </a:cubicBezTo>
                  <a:cubicBezTo>
                    <a:pt x="155" y="832"/>
                    <a:pt x="154" y="832"/>
                    <a:pt x="155" y="831"/>
                  </a:cubicBezTo>
                  <a:cubicBezTo>
                    <a:pt x="155" y="830"/>
                    <a:pt x="154" y="831"/>
                    <a:pt x="156" y="831"/>
                  </a:cubicBezTo>
                  <a:cubicBezTo>
                    <a:pt x="157" y="831"/>
                    <a:pt x="158" y="831"/>
                    <a:pt x="159" y="830"/>
                  </a:cubicBezTo>
                  <a:cubicBezTo>
                    <a:pt x="160" y="830"/>
                    <a:pt x="161" y="829"/>
                    <a:pt x="161" y="829"/>
                  </a:cubicBezTo>
                  <a:cubicBezTo>
                    <a:pt x="161" y="829"/>
                    <a:pt x="162" y="829"/>
                    <a:pt x="162" y="828"/>
                  </a:cubicBezTo>
                  <a:cubicBezTo>
                    <a:pt x="163" y="828"/>
                    <a:pt x="163" y="828"/>
                    <a:pt x="163" y="826"/>
                  </a:cubicBezTo>
                  <a:cubicBezTo>
                    <a:pt x="163" y="825"/>
                    <a:pt x="163" y="820"/>
                    <a:pt x="162" y="817"/>
                  </a:cubicBezTo>
                  <a:cubicBezTo>
                    <a:pt x="162" y="815"/>
                    <a:pt x="162" y="814"/>
                    <a:pt x="161" y="814"/>
                  </a:cubicBezTo>
                  <a:cubicBezTo>
                    <a:pt x="161" y="814"/>
                    <a:pt x="161" y="813"/>
                    <a:pt x="161" y="813"/>
                  </a:cubicBezTo>
                  <a:cubicBezTo>
                    <a:pt x="161" y="812"/>
                    <a:pt x="161" y="812"/>
                    <a:pt x="161" y="810"/>
                  </a:cubicBezTo>
                  <a:cubicBezTo>
                    <a:pt x="161" y="809"/>
                    <a:pt x="161" y="808"/>
                    <a:pt x="160" y="807"/>
                  </a:cubicBezTo>
                  <a:cubicBezTo>
                    <a:pt x="160" y="807"/>
                    <a:pt x="160" y="806"/>
                    <a:pt x="160" y="805"/>
                  </a:cubicBezTo>
                  <a:cubicBezTo>
                    <a:pt x="161" y="804"/>
                    <a:pt x="161" y="802"/>
                    <a:pt x="161" y="801"/>
                  </a:cubicBezTo>
                  <a:cubicBezTo>
                    <a:pt x="161" y="799"/>
                    <a:pt x="160" y="797"/>
                    <a:pt x="160" y="796"/>
                  </a:cubicBezTo>
                  <a:cubicBezTo>
                    <a:pt x="160" y="796"/>
                    <a:pt x="160" y="794"/>
                    <a:pt x="160" y="794"/>
                  </a:cubicBezTo>
                  <a:cubicBezTo>
                    <a:pt x="161" y="794"/>
                    <a:pt x="161" y="794"/>
                    <a:pt x="161" y="793"/>
                  </a:cubicBezTo>
                  <a:cubicBezTo>
                    <a:pt x="161" y="793"/>
                    <a:pt x="161" y="792"/>
                    <a:pt x="162" y="791"/>
                  </a:cubicBezTo>
                  <a:cubicBezTo>
                    <a:pt x="162" y="791"/>
                    <a:pt x="164" y="788"/>
                    <a:pt x="166" y="786"/>
                  </a:cubicBezTo>
                  <a:cubicBezTo>
                    <a:pt x="167" y="784"/>
                    <a:pt x="169" y="783"/>
                    <a:pt x="169" y="782"/>
                  </a:cubicBezTo>
                  <a:cubicBezTo>
                    <a:pt x="170" y="781"/>
                    <a:pt x="171" y="779"/>
                    <a:pt x="171" y="777"/>
                  </a:cubicBezTo>
                  <a:cubicBezTo>
                    <a:pt x="172" y="774"/>
                    <a:pt x="172" y="772"/>
                    <a:pt x="172" y="771"/>
                  </a:cubicBezTo>
                  <a:cubicBezTo>
                    <a:pt x="172" y="770"/>
                    <a:pt x="171" y="769"/>
                    <a:pt x="171" y="767"/>
                  </a:cubicBezTo>
                  <a:cubicBezTo>
                    <a:pt x="170" y="766"/>
                    <a:pt x="167" y="758"/>
                    <a:pt x="165" y="755"/>
                  </a:cubicBezTo>
                  <a:cubicBezTo>
                    <a:pt x="164" y="751"/>
                    <a:pt x="162" y="749"/>
                    <a:pt x="161" y="748"/>
                  </a:cubicBezTo>
                  <a:cubicBezTo>
                    <a:pt x="161" y="746"/>
                    <a:pt x="157" y="740"/>
                    <a:pt x="157" y="740"/>
                  </a:cubicBezTo>
                  <a:cubicBezTo>
                    <a:pt x="156" y="739"/>
                    <a:pt x="155" y="737"/>
                    <a:pt x="155" y="737"/>
                  </a:cubicBezTo>
                  <a:cubicBezTo>
                    <a:pt x="155" y="736"/>
                    <a:pt x="155" y="736"/>
                    <a:pt x="155" y="735"/>
                  </a:cubicBezTo>
                  <a:cubicBezTo>
                    <a:pt x="155" y="735"/>
                    <a:pt x="155" y="734"/>
                    <a:pt x="155" y="731"/>
                  </a:cubicBezTo>
                  <a:cubicBezTo>
                    <a:pt x="156" y="728"/>
                    <a:pt x="156" y="723"/>
                    <a:pt x="156" y="721"/>
                  </a:cubicBezTo>
                  <a:cubicBezTo>
                    <a:pt x="156" y="720"/>
                    <a:pt x="156" y="707"/>
                    <a:pt x="156" y="703"/>
                  </a:cubicBezTo>
                  <a:cubicBezTo>
                    <a:pt x="156" y="699"/>
                    <a:pt x="157" y="694"/>
                    <a:pt x="157" y="692"/>
                  </a:cubicBezTo>
                  <a:cubicBezTo>
                    <a:pt x="157" y="690"/>
                    <a:pt x="157" y="687"/>
                    <a:pt x="157" y="685"/>
                  </a:cubicBezTo>
                  <a:cubicBezTo>
                    <a:pt x="157" y="683"/>
                    <a:pt x="157" y="677"/>
                    <a:pt x="157" y="675"/>
                  </a:cubicBezTo>
                  <a:cubicBezTo>
                    <a:pt x="157" y="674"/>
                    <a:pt x="157" y="672"/>
                    <a:pt x="157" y="671"/>
                  </a:cubicBezTo>
                  <a:cubicBezTo>
                    <a:pt x="157" y="671"/>
                    <a:pt x="157" y="669"/>
                    <a:pt x="157" y="668"/>
                  </a:cubicBezTo>
                  <a:cubicBezTo>
                    <a:pt x="157" y="667"/>
                    <a:pt x="157" y="658"/>
                    <a:pt x="157" y="656"/>
                  </a:cubicBezTo>
                  <a:cubicBezTo>
                    <a:pt x="157" y="655"/>
                    <a:pt x="156" y="642"/>
                    <a:pt x="155" y="639"/>
                  </a:cubicBezTo>
                  <a:cubicBezTo>
                    <a:pt x="155" y="635"/>
                    <a:pt x="154" y="633"/>
                    <a:pt x="154" y="631"/>
                  </a:cubicBezTo>
                  <a:cubicBezTo>
                    <a:pt x="154" y="629"/>
                    <a:pt x="154" y="628"/>
                    <a:pt x="154" y="627"/>
                  </a:cubicBezTo>
                  <a:cubicBezTo>
                    <a:pt x="154" y="625"/>
                    <a:pt x="155" y="622"/>
                    <a:pt x="156" y="620"/>
                  </a:cubicBezTo>
                  <a:cubicBezTo>
                    <a:pt x="156" y="618"/>
                    <a:pt x="157" y="610"/>
                    <a:pt x="158" y="607"/>
                  </a:cubicBezTo>
                  <a:cubicBezTo>
                    <a:pt x="158" y="604"/>
                    <a:pt x="159" y="600"/>
                    <a:pt x="159" y="599"/>
                  </a:cubicBezTo>
                  <a:cubicBezTo>
                    <a:pt x="159" y="598"/>
                    <a:pt x="158" y="591"/>
                    <a:pt x="158" y="590"/>
                  </a:cubicBezTo>
                  <a:cubicBezTo>
                    <a:pt x="158" y="588"/>
                    <a:pt x="158" y="579"/>
                    <a:pt x="158" y="578"/>
                  </a:cubicBezTo>
                  <a:cubicBezTo>
                    <a:pt x="158" y="577"/>
                    <a:pt x="157" y="573"/>
                    <a:pt x="156" y="571"/>
                  </a:cubicBezTo>
                  <a:cubicBezTo>
                    <a:pt x="156" y="569"/>
                    <a:pt x="155" y="566"/>
                    <a:pt x="155" y="565"/>
                  </a:cubicBezTo>
                  <a:cubicBezTo>
                    <a:pt x="155" y="564"/>
                    <a:pt x="154" y="560"/>
                    <a:pt x="154" y="557"/>
                  </a:cubicBezTo>
                  <a:cubicBezTo>
                    <a:pt x="154" y="555"/>
                    <a:pt x="154" y="550"/>
                    <a:pt x="154" y="549"/>
                  </a:cubicBezTo>
                  <a:cubicBezTo>
                    <a:pt x="154" y="549"/>
                    <a:pt x="154" y="549"/>
                    <a:pt x="155" y="550"/>
                  </a:cubicBezTo>
                  <a:cubicBezTo>
                    <a:pt x="155" y="551"/>
                    <a:pt x="155" y="552"/>
                    <a:pt x="155" y="554"/>
                  </a:cubicBezTo>
                  <a:cubicBezTo>
                    <a:pt x="156" y="555"/>
                    <a:pt x="156" y="558"/>
                    <a:pt x="157" y="559"/>
                  </a:cubicBezTo>
                  <a:cubicBezTo>
                    <a:pt x="157" y="560"/>
                    <a:pt x="158" y="566"/>
                    <a:pt x="159" y="567"/>
                  </a:cubicBezTo>
                  <a:cubicBezTo>
                    <a:pt x="159" y="569"/>
                    <a:pt x="159" y="569"/>
                    <a:pt x="159" y="570"/>
                  </a:cubicBezTo>
                  <a:cubicBezTo>
                    <a:pt x="160" y="571"/>
                    <a:pt x="160" y="574"/>
                    <a:pt x="161" y="576"/>
                  </a:cubicBezTo>
                  <a:cubicBezTo>
                    <a:pt x="161" y="578"/>
                    <a:pt x="162" y="582"/>
                    <a:pt x="163" y="585"/>
                  </a:cubicBezTo>
                  <a:cubicBezTo>
                    <a:pt x="164" y="587"/>
                    <a:pt x="164" y="590"/>
                    <a:pt x="165" y="592"/>
                  </a:cubicBezTo>
                  <a:cubicBezTo>
                    <a:pt x="165" y="594"/>
                    <a:pt x="166" y="598"/>
                    <a:pt x="166" y="599"/>
                  </a:cubicBezTo>
                  <a:cubicBezTo>
                    <a:pt x="167" y="601"/>
                    <a:pt x="168" y="605"/>
                    <a:pt x="168" y="607"/>
                  </a:cubicBezTo>
                  <a:cubicBezTo>
                    <a:pt x="168" y="608"/>
                    <a:pt x="169" y="612"/>
                    <a:pt x="169" y="614"/>
                  </a:cubicBezTo>
                  <a:cubicBezTo>
                    <a:pt x="169" y="615"/>
                    <a:pt x="169" y="617"/>
                    <a:pt x="170" y="619"/>
                  </a:cubicBezTo>
                  <a:cubicBezTo>
                    <a:pt x="170" y="620"/>
                    <a:pt x="170" y="622"/>
                    <a:pt x="170" y="624"/>
                  </a:cubicBezTo>
                  <a:cubicBezTo>
                    <a:pt x="170" y="626"/>
                    <a:pt x="171" y="630"/>
                    <a:pt x="171" y="631"/>
                  </a:cubicBezTo>
                  <a:cubicBezTo>
                    <a:pt x="171" y="632"/>
                    <a:pt x="171" y="635"/>
                    <a:pt x="171" y="637"/>
                  </a:cubicBezTo>
                  <a:cubicBezTo>
                    <a:pt x="171" y="639"/>
                    <a:pt x="172" y="643"/>
                    <a:pt x="172" y="645"/>
                  </a:cubicBezTo>
                  <a:cubicBezTo>
                    <a:pt x="173" y="646"/>
                    <a:pt x="173" y="648"/>
                    <a:pt x="173" y="650"/>
                  </a:cubicBezTo>
                  <a:cubicBezTo>
                    <a:pt x="173" y="652"/>
                    <a:pt x="173" y="655"/>
                    <a:pt x="173" y="656"/>
                  </a:cubicBezTo>
                  <a:cubicBezTo>
                    <a:pt x="174" y="656"/>
                    <a:pt x="174" y="660"/>
                    <a:pt x="174" y="662"/>
                  </a:cubicBezTo>
                  <a:cubicBezTo>
                    <a:pt x="174" y="665"/>
                    <a:pt x="175" y="668"/>
                    <a:pt x="175" y="669"/>
                  </a:cubicBezTo>
                  <a:cubicBezTo>
                    <a:pt x="175" y="670"/>
                    <a:pt x="176" y="672"/>
                    <a:pt x="176" y="674"/>
                  </a:cubicBezTo>
                  <a:cubicBezTo>
                    <a:pt x="176" y="675"/>
                    <a:pt x="176" y="677"/>
                    <a:pt x="176" y="678"/>
                  </a:cubicBezTo>
                  <a:cubicBezTo>
                    <a:pt x="176" y="679"/>
                    <a:pt x="176" y="687"/>
                    <a:pt x="177" y="690"/>
                  </a:cubicBezTo>
                  <a:cubicBezTo>
                    <a:pt x="177" y="693"/>
                    <a:pt x="177" y="703"/>
                    <a:pt x="177" y="707"/>
                  </a:cubicBezTo>
                  <a:cubicBezTo>
                    <a:pt x="177" y="710"/>
                    <a:pt x="178" y="718"/>
                    <a:pt x="179" y="721"/>
                  </a:cubicBezTo>
                  <a:cubicBezTo>
                    <a:pt x="179" y="725"/>
                    <a:pt x="182" y="736"/>
                    <a:pt x="182" y="740"/>
                  </a:cubicBezTo>
                  <a:cubicBezTo>
                    <a:pt x="183" y="744"/>
                    <a:pt x="184" y="748"/>
                    <a:pt x="185" y="751"/>
                  </a:cubicBezTo>
                  <a:cubicBezTo>
                    <a:pt x="186" y="754"/>
                    <a:pt x="187" y="757"/>
                    <a:pt x="188" y="760"/>
                  </a:cubicBezTo>
                  <a:cubicBezTo>
                    <a:pt x="190" y="763"/>
                    <a:pt x="191" y="768"/>
                    <a:pt x="192" y="770"/>
                  </a:cubicBezTo>
                  <a:cubicBezTo>
                    <a:pt x="193" y="772"/>
                    <a:pt x="193" y="773"/>
                    <a:pt x="195" y="774"/>
                  </a:cubicBezTo>
                  <a:cubicBezTo>
                    <a:pt x="197" y="775"/>
                    <a:pt x="201" y="777"/>
                    <a:pt x="202" y="777"/>
                  </a:cubicBezTo>
                  <a:cubicBezTo>
                    <a:pt x="203" y="778"/>
                    <a:pt x="203" y="778"/>
                    <a:pt x="202" y="778"/>
                  </a:cubicBezTo>
                  <a:cubicBezTo>
                    <a:pt x="201" y="779"/>
                    <a:pt x="200" y="780"/>
                    <a:pt x="199" y="780"/>
                  </a:cubicBezTo>
                  <a:cubicBezTo>
                    <a:pt x="199" y="780"/>
                    <a:pt x="195" y="783"/>
                    <a:pt x="194" y="783"/>
                  </a:cubicBezTo>
                  <a:cubicBezTo>
                    <a:pt x="194" y="784"/>
                    <a:pt x="193" y="785"/>
                    <a:pt x="192" y="786"/>
                  </a:cubicBezTo>
                  <a:cubicBezTo>
                    <a:pt x="192" y="788"/>
                    <a:pt x="188" y="793"/>
                    <a:pt x="188" y="794"/>
                  </a:cubicBezTo>
                  <a:cubicBezTo>
                    <a:pt x="187" y="795"/>
                    <a:pt x="186" y="797"/>
                    <a:pt x="185" y="798"/>
                  </a:cubicBezTo>
                  <a:cubicBezTo>
                    <a:pt x="184" y="799"/>
                    <a:pt x="184" y="802"/>
                    <a:pt x="185" y="804"/>
                  </a:cubicBezTo>
                  <a:cubicBezTo>
                    <a:pt x="185" y="805"/>
                    <a:pt x="185" y="808"/>
                    <a:pt x="186" y="809"/>
                  </a:cubicBezTo>
                  <a:cubicBezTo>
                    <a:pt x="186" y="810"/>
                    <a:pt x="188" y="811"/>
                    <a:pt x="188" y="812"/>
                  </a:cubicBezTo>
                  <a:cubicBezTo>
                    <a:pt x="189" y="813"/>
                    <a:pt x="190" y="814"/>
                    <a:pt x="191" y="816"/>
                  </a:cubicBezTo>
                  <a:cubicBezTo>
                    <a:pt x="192" y="817"/>
                    <a:pt x="194" y="819"/>
                    <a:pt x="195" y="819"/>
                  </a:cubicBezTo>
                  <a:cubicBezTo>
                    <a:pt x="195" y="820"/>
                    <a:pt x="197" y="823"/>
                    <a:pt x="198" y="824"/>
                  </a:cubicBezTo>
                  <a:cubicBezTo>
                    <a:pt x="199" y="824"/>
                    <a:pt x="200" y="825"/>
                    <a:pt x="200" y="826"/>
                  </a:cubicBezTo>
                  <a:cubicBezTo>
                    <a:pt x="200" y="826"/>
                    <a:pt x="201" y="828"/>
                    <a:pt x="202" y="829"/>
                  </a:cubicBezTo>
                  <a:cubicBezTo>
                    <a:pt x="203" y="830"/>
                    <a:pt x="205" y="831"/>
                    <a:pt x="206" y="832"/>
                  </a:cubicBezTo>
                  <a:cubicBezTo>
                    <a:pt x="206" y="832"/>
                    <a:pt x="206" y="833"/>
                    <a:pt x="206" y="834"/>
                  </a:cubicBezTo>
                  <a:cubicBezTo>
                    <a:pt x="206" y="835"/>
                    <a:pt x="205" y="837"/>
                    <a:pt x="204" y="839"/>
                  </a:cubicBezTo>
                  <a:cubicBezTo>
                    <a:pt x="203" y="842"/>
                    <a:pt x="204" y="846"/>
                    <a:pt x="204" y="847"/>
                  </a:cubicBezTo>
                  <a:cubicBezTo>
                    <a:pt x="205" y="848"/>
                    <a:pt x="205" y="848"/>
                    <a:pt x="205" y="849"/>
                  </a:cubicBezTo>
                  <a:cubicBezTo>
                    <a:pt x="204" y="849"/>
                    <a:pt x="204" y="850"/>
                    <a:pt x="204" y="850"/>
                  </a:cubicBezTo>
                  <a:cubicBezTo>
                    <a:pt x="204" y="851"/>
                    <a:pt x="203" y="851"/>
                    <a:pt x="203" y="852"/>
                  </a:cubicBezTo>
                  <a:cubicBezTo>
                    <a:pt x="202" y="852"/>
                    <a:pt x="202" y="854"/>
                    <a:pt x="202" y="857"/>
                  </a:cubicBezTo>
                  <a:cubicBezTo>
                    <a:pt x="202" y="860"/>
                    <a:pt x="202" y="860"/>
                    <a:pt x="202" y="861"/>
                  </a:cubicBezTo>
                  <a:cubicBezTo>
                    <a:pt x="202" y="862"/>
                    <a:pt x="203" y="863"/>
                    <a:pt x="204" y="864"/>
                  </a:cubicBezTo>
                  <a:cubicBezTo>
                    <a:pt x="205" y="864"/>
                    <a:pt x="207" y="864"/>
                    <a:pt x="209" y="864"/>
                  </a:cubicBezTo>
                  <a:cubicBezTo>
                    <a:pt x="210" y="865"/>
                    <a:pt x="214" y="865"/>
                    <a:pt x="216" y="865"/>
                  </a:cubicBezTo>
                  <a:cubicBezTo>
                    <a:pt x="219" y="865"/>
                    <a:pt x="232" y="864"/>
                    <a:pt x="235" y="864"/>
                  </a:cubicBezTo>
                  <a:cubicBezTo>
                    <a:pt x="238" y="864"/>
                    <a:pt x="246" y="863"/>
                    <a:pt x="249" y="863"/>
                  </a:cubicBezTo>
                  <a:cubicBezTo>
                    <a:pt x="253" y="862"/>
                    <a:pt x="256" y="861"/>
                    <a:pt x="257" y="860"/>
                  </a:cubicBezTo>
                  <a:cubicBezTo>
                    <a:pt x="258" y="859"/>
                    <a:pt x="258" y="858"/>
                    <a:pt x="258" y="857"/>
                  </a:cubicBezTo>
                  <a:cubicBezTo>
                    <a:pt x="258" y="855"/>
                    <a:pt x="258" y="852"/>
                    <a:pt x="258" y="850"/>
                  </a:cubicBezTo>
                  <a:cubicBezTo>
                    <a:pt x="258" y="848"/>
                    <a:pt x="257" y="846"/>
                    <a:pt x="256" y="845"/>
                  </a:cubicBezTo>
                  <a:cubicBezTo>
                    <a:pt x="256" y="845"/>
                    <a:pt x="256" y="844"/>
                    <a:pt x="257" y="842"/>
                  </a:cubicBezTo>
                  <a:cubicBezTo>
                    <a:pt x="257" y="840"/>
                    <a:pt x="256" y="835"/>
                    <a:pt x="256" y="834"/>
                  </a:cubicBezTo>
                  <a:cubicBezTo>
                    <a:pt x="256" y="833"/>
                    <a:pt x="256" y="833"/>
                    <a:pt x="255" y="832"/>
                  </a:cubicBezTo>
                  <a:cubicBezTo>
                    <a:pt x="255" y="831"/>
                    <a:pt x="254" y="830"/>
                    <a:pt x="254" y="829"/>
                  </a:cubicBezTo>
                  <a:cubicBezTo>
                    <a:pt x="254" y="828"/>
                    <a:pt x="254" y="828"/>
                    <a:pt x="255" y="828"/>
                  </a:cubicBezTo>
                  <a:cubicBezTo>
                    <a:pt x="255" y="828"/>
                    <a:pt x="256" y="827"/>
                    <a:pt x="256" y="826"/>
                  </a:cubicBezTo>
                  <a:cubicBezTo>
                    <a:pt x="257" y="825"/>
                    <a:pt x="258" y="821"/>
                    <a:pt x="259" y="819"/>
                  </a:cubicBezTo>
                  <a:cubicBezTo>
                    <a:pt x="260" y="816"/>
                    <a:pt x="260" y="815"/>
                    <a:pt x="260" y="815"/>
                  </a:cubicBezTo>
                  <a:cubicBezTo>
                    <a:pt x="260" y="814"/>
                    <a:pt x="260" y="814"/>
                    <a:pt x="260" y="814"/>
                  </a:cubicBezTo>
                  <a:cubicBezTo>
                    <a:pt x="260" y="813"/>
                    <a:pt x="261" y="813"/>
                    <a:pt x="261" y="811"/>
                  </a:cubicBezTo>
                  <a:cubicBezTo>
                    <a:pt x="262" y="809"/>
                    <a:pt x="265" y="805"/>
                    <a:pt x="266" y="804"/>
                  </a:cubicBezTo>
                  <a:cubicBezTo>
                    <a:pt x="266" y="802"/>
                    <a:pt x="267" y="801"/>
                    <a:pt x="267" y="801"/>
                  </a:cubicBezTo>
                  <a:cubicBezTo>
                    <a:pt x="268" y="801"/>
                    <a:pt x="268" y="800"/>
                    <a:pt x="268" y="799"/>
                  </a:cubicBezTo>
                  <a:cubicBezTo>
                    <a:pt x="268" y="797"/>
                    <a:pt x="267" y="795"/>
                    <a:pt x="266" y="795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noFill/>
              <a:round/>
              <a:headEnd/>
              <a:tailEnd/>
            </a:ln>
            <a:effectLst>
              <a:outerShdw blurRad="76200" dir="18900000" sy="23000" kx="-1200000" algn="bl" rotWithShape="0">
                <a:prstClr val="black">
                  <a:alpha val="20000"/>
                </a:prst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Calibri" pitchFamily="34" charset="0"/>
              </a:endParaRPr>
            </a:p>
          </p:txBody>
        </p:sp>
        <p:sp>
          <p:nvSpPr>
            <p:cNvPr id="76" name="TextBox 75"/>
            <p:cNvSpPr txBox="1"/>
            <p:nvPr/>
          </p:nvSpPr>
          <p:spPr>
            <a:xfrm>
              <a:off x="293866" y="4181213"/>
              <a:ext cx="2367129" cy="53345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400" b="1" smtClean="0">
                  <a:solidFill>
                    <a:srgbClr val="C00000"/>
                  </a:solidFill>
                  <a:latin typeface="Calibri" pitchFamily="34" charset="0"/>
                </a:rPr>
                <a:t>Customer view</a:t>
              </a:r>
              <a:endParaRPr lang="en-US" sz="2400" b="1">
                <a:solidFill>
                  <a:srgbClr val="C00000"/>
                </a:solidFill>
                <a:latin typeface="Calibri" pitchFamily="34" charset="0"/>
              </a:endParaRPr>
            </a:p>
          </p:txBody>
        </p:sp>
      </p:grpSp>
      <p:grpSp>
        <p:nvGrpSpPr>
          <p:cNvPr id="6" name="Group 32"/>
          <p:cNvGrpSpPr/>
          <p:nvPr/>
        </p:nvGrpSpPr>
        <p:grpSpPr>
          <a:xfrm>
            <a:off x="1617339" y="1556121"/>
            <a:ext cx="2981788" cy="1899127"/>
            <a:chOff x="1290556" y="2392691"/>
            <a:chExt cx="3357644" cy="2484109"/>
          </a:xfrm>
        </p:grpSpPr>
        <p:sp>
          <p:nvSpPr>
            <p:cNvPr id="28" name="Freeform 6"/>
            <p:cNvSpPr>
              <a:spLocks noEditPoints="1"/>
            </p:cNvSpPr>
            <p:nvPr/>
          </p:nvSpPr>
          <p:spPr bwMode="auto">
            <a:xfrm>
              <a:off x="4058288" y="2895600"/>
              <a:ext cx="589912" cy="1981200"/>
            </a:xfrm>
            <a:custGeom>
              <a:avLst/>
              <a:gdLst/>
              <a:ahLst/>
              <a:cxnLst>
                <a:cxn ang="0">
                  <a:pos x="309" y="219"/>
                </a:cxn>
                <a:cxn ang="0">
                  <a:pos x="302" y="149"/>
                </a:cxn>
                <a:cxn ang="0">
                  <a:pos x="229" y="120"/>
                </a:cxn>
                <a:cxn ang="0">
                  <a:pos x="207" y="94"/>
                </a:cxn>
                <a:cxn ang="0">
                  <a:pos x="212" y="43"/>
                </a:cxn>
                <a:cxn ang="0">
                  <a:pos x="169" y="1"/>
                </a:cxn>
                <a:cxn ang="0">
                  <a:pos x="132" y="53"/>
                </a:cxn>
                <a:cxn ang="0">
                  <a:pos x="145" y="94"/>
                </a:cxn>
                <a:cxn ang="0">
                  <a:pos x="124" y="128"/>
                </a:cxn>
                <a:cxn ang="0">
                  <a:pos x="69" y="173"/>
                </a:cxn>
                <a:cxn ang="0">
                  <a:pos x="53" y="263"/>
                </a:cxn>
                <a:cxn ang="0">
                  <a:pos x="41" y="373"/>
                </a:cxn>
                <a:cxn ang="0">
                  <a:pos x="47" y="426"/>
                </a:cxn>
                <a:cxn ang="0">
                  <a:pos x="47" y="467"/>
                </a:cxn>
                <a:cxn ang="0">
                  <a:pos x="35" y="517"/>
                </a:cxn>
                <a:cxn ang="0">
                  <a:pos x="22" y="522"/>
                </a:cxn>
                <a:cxn ang="0">
                  <a:pos x="8" y="558"/>
                </a:cxn>
                <a:cxn ang="0">
                  <a:pos x="8" y="647"/>
                </a:cxn>
                <a:cxn ang="0">
                  <a:pos x="18" y="653"/>
                </a:cxn>
                <a:cxn ang="0">
                  <a:pos x="47" y="664"/>
                </a:cxn>
                <a:cxn ang="0">
                  <a:pos x="54" y="704"/>
                </a:cxn>
                <a:cxn ang="0">
                  <a:pos x="55" y="729"/>
                </a:cxn>
                <a:cxn ang="0">
                  <a:pos x="58" y="756"/>
                </a:cxn>
                <a:cxn ang="0">
                  <a:pos x="51" y="775"/>
                </a:cxn>
                <a:cxn ang="0">
                  <a:pos x="38" y="799"/>
                </a:cxn>
                <a:cxn ang="0">
                  <a:pos x="13" y="819"/>
                </a:cxn>
                <a:cxn ang="0">
                  <a:pos x="94" y="816"/>
                </a:cxn>
                <a:cxn ang="0">
                  <a:pos x="115" y="778"/>
                </a:cxn>
                <a:cxn ang="0">
                  <a:pos x="148" y="667"/>
                </a:cxn>
                <a:cxn ang="0">
                  <a:pos x="179" y="571"/>
                </a:cxn>
                <a:cxn ang="0">
                  <a:pos x="186" y="671"/>
                </a:cxn>
                <a:cxn ang="0">
                  <a:pos x="176" y="776"/>
                </a:cxn>
                <a:cxn ang="0">
                  <a:pos x="192" y="812"/>
                </a:cxn>
                <a:cxn ang="0">
                  <a:pos x="238" y="825"/>
                </a:cxn>
                <a:cxn ang="0">
                  <a:pos x="238" y="797"/>
                </a:cxn>
                <a:cxn ang="0">
                  <a:pos x="245" y="758"/>
                </a:cxn>
                <a:cxn ang="0">
                  <a:pos x="273" y="542"/>
                </a:cxn>
                <a:cxn ang="0">
                  <a:pos x="285" y="426"/>
                </a:cxn>
                <a:cxn ang="0">
                  <a:pos x="305" y="406"/>
                </a:cxn>
                <a:cxn ang="0">
                  <a:pos x="318" y="351"/>
                </a:cxn>
                <a:cxn ang="0">
                  <a:pos x="45" y="412"/>
                </a:cxn>
                <a:cxn ang="0">
                  <a:pos x="48" y="422"/>
                </a:cxn>
                <a:cxn ang="0">
                  <a:pos x="67" y="449"/>
                </a:cxn>
                <a:cxn ang="0">
                  <a:pos x="67" y="466"/>
                </a:cxn>
                <a:cxn ang="0">
                  <a:pos x="56" y="490"/>
                </a:cxn>
                <a:cxn ang="0">
                  <a:pos x="67" y="745"/>
                </a:cxn>
                <a:cxn ang="0">
                  <a:pos x="76" y="483"/>
                </a:cxn>
                <a:cxn ang="0">
                  <a:pos x="72" y="480"/>
                </a:cxn>
                <a:cxn ang="0">
                  <a:pos x="69" y="467"/>
                </a:cxn>
                <a:cxn ang="0">
                  <a:pos x="87" y="398"/>
                </a:cxn>
                <a:cxn ang="0">
                  <a:pos x="77" y="447"/>
                </a:cxn>
                <a:cxn ang="0">
                  <a:pos x="79" y="419"/>
                </a:cxn>
                <a:cxn ang="0">
                  <a:pos x="160" y="163"/>
                </a:cxn>
                <a:cxn ang="0">
                  <a:pos x="169" y="142"/>
                </a:cxn>
                <a:cxn ang="0">
                  <a:pos x="184" y="186"/>
                </a:cxn>
                <a:cxn ang="0">
                  <a:pos x="194" y="159"/>
                </a:cxn>
                <a:cxn ang="0">
                  <a:pos x="209" y="105"/>
                </a:cxn>
                <a:cxn ang="0">
                  <a:pos x="279" y="406"/>
                </a:cxn>
              </a:cxnLst>
              <a:rect l="0" t="0" r="r" b="b"/>
              <a:pathLst>
                <a:path w="324" h="827">
                  <a:moveTo>
                    <a:pt x="323" y="316"/>
                  </a:moveTo>
                  <a:cubicBezTo>
                    <a:pt x="323" y="313"/>
                    <a:pt x="322" y="310"/>
                    <a:pt x="322" y="304"/>
                  </a:cubicBezTo>
                  <a:cubicBezTo>
                    <a:pt x="321" y="299"/>
                    <a:pt x="321" y="297"/>
                    <a:pt x="321" y="293"/>
                  </a:cubicBezTo>
                  <a:cubicBezTo>
                    <a:pt x="321" y="289"/>
                    <a:pt x="320" y="283"/>
                    <a:pt x="320" y="276"/>
                  </a:cubicBezTo>
                  <a:cubicBezTo>
                    <a:pt x="319" y="269"/>
                    <a:pt x="318" y="266"/>
                    <a:pt x="317" y="260"/>
                  </a:cubicBezTo>
                  <a:cubicBezTo>
                    <a:pt x="316" y="254"/>
                    <a:pt x="316" y="253"/>
                    <a:pt x="315" y="247"/>
                  </a:cubicBezTo>
                  <a:cubicBezTo>
                    <a:pt x="315" y="245"/>
                    <a:pt x="315" y="242"/>
                    <a:pt x="314" y="239"/>
                  </a:cubicBezTo>
                  <a:cubicBezTo>
                    <a:pt x="314" y="237"/>
                    <a:pt x="314" y="235"/>
                    <a:pt x="313" y="232"/>
                  </a:cubicBezTo>
                  <a:cubicBezTo>
                    <a:pt x="313" y="231"/>
                    <a:pt x="313" y="229"/>
                    <a:pt x="312" y="227"/>
                  </a:cubicBezTo>
                  <a:cubicBezTo>
                    <a:pt x="310" y="220"/>
                    <a:pt x="309" y="219"/>
                    <a:pt x="309" y="219"/>
                  </a:cubicBezTo>
                  <a:cubicBezTo>
                    <a:pt x="309" y="219"/>
                    <a:pt x="310" y="217"/>
                    <a:pt x="310" y="213"/>
                  </a:cubicBezTo>
                  <a:cubicBezTo>
                    <a:pt x="310" y="208"/>
                    <a:pt x="310" y="207"/>
                    <a:pt x="309" y="204"/>
                  </a:cubicBezTo>
                  <a:cubicBezTo>
                    <a:pt x="309" y="202"/>
                    <a:pt x="308" y="200"/>
                    <a:pt x="308" y="198"/>
                  </a:cubicBezTo>
                  <a:cubicBezTo>
                    <a:pt x="308" y="197"/>
                    <a:pt x="308" y="196"/>
                    <a:pt x="308" y="195"/>
                  </a:cubicBezTo>
                  <a:cubicBezTo>
                    <a:pt x="308" y="193"/>
                    <a:pt x="307" y="190"/>
                    <a:pt x="307" y="187"/>
                  </a:cubicBezTo>
                  <a:cubicBezTo>
                    <a:pt x="305" y="182"/>
                    <a:pt x="305" y="182"/>
                    <a:pt x="304" y="179"/>
                  </a:cubicBezTo>
                  <a:cubicBezTo>
                    <a:pt x="303" y="176"/>
                    <a:pt x="303" y="175"/>
                    <a:pt x="303" y="175"/>
                  </a:cubicBezTo>
                  <a:cubicBezTo>
                    <a:pt x="303" y="175"/>
                    <a:pt x="303" y="173"/>
                    <a:pt x="303" y="168"/>
                  </a:cubicBezTo>
                  <a:cubicBezTo>
                    <a:pt x="303" y="163"/>
                    <a:pt x="303" y="162"/>
                    <a:pt x="303" y="159"/>
                  </a:cubicBezTo>
                  <a:cubicBezTo>
                    <a:pt x="303" y="155"/>
                    <a:pt x="303" y="152"/>
                    <a:pt x="302" y="149"/>
                  </a:cubicBezTo>
                  <a:cubicBezTo>
                    <a:pt x="302" y="146"/>
                    <a:pt x="301" y="144"/>
                    <a:pt x="299" y="143"/>
                  </a:cubicBezTo>
                  <a:cubicBezTo>
                    <a:pt x="297" y="143"/>
                    <a:pt x="296" y="143"/>
                    <a:pt x="296" y="143"/>
                  </a:cubicBezTo>
                  <a:cubicBezTo>
                    <a:pt x="296" y="143"/>
                    <a:pt x="296" y="142"/>
                    <a:pt x="293" y="141"/>
                  </a:cubicBezTo>
                  <a:cubicBezTo>
                    <a:pt x="290" y="140"/>
                    <a:pt x="287" y="139"/>
                    <a:pt x="283" y="138"/>
                  </a:cubicBezTo>
                  <a:cubicBezTo>
                    <a:pt x="279" y="137"/>
                    <a:pt x="279" y="137"/>
                    <a:pt x="277" y="136"/>
                  </a:cubicBezTo>
                  <a:cubicBezTo>
                    <a:pt x="275" y="135"/>
                    <a:pt x="273" y="134"/>
                    <a:pt x="270" y="134"/>
                  </a:cubicBezTo>
                  <a:cubicBezTo>
                    <a:pt x="267" y="133"/>
                    <a:pt x="265" y="133"/>
                    <a:pt x="263" y="132"/>
                  </a:cubicBezTo>
                  <a:cubicBezTo>
                    <a:pt x="261" y="131"/>
                    <a:pt x="256" y="130"/>
                    <a:pt x="253" y="129"/>
                  </a:cubicBezTo>
                  <a:cubicBezTo>
                    <a:pt x="249" y="128"/>
                    <a:pt x="243" y="125"/>
                    <a:pt x="239" y="123"/>
                  </a:cubicBezTo>
                  <a:cubicBezTo>
                    <a:pt x="235" y="122"/>
                    <a:pt x="233" y="121"/>
                    <a:pt x="229" y="120"/>
                  </a:cubicBezTo>
                  <a:cubicBezTo>
                    <a:pt x="225" y="120"/>
                    <a:pt x="224" y="119"/>
                    <a:pt x="224" y="119"/>
                  </a:cubicBezTo>
                  <a:cubicBezTo>
                    <a:pt x="224" y="119"/>
                    <a:pt x="223" y="118"/>
                    <a:pt x="221" y="117"/>
                  </a:cubicBezTo>
                  <a:cubicBezTo>
                    <a:pt x="219" y="116"/>
                    <a:pt x="218" y="115"/>
                    <a:pt x="217" y="113"/>
                  </a:cubicBezTo>
                  <a:cubicBezTo>
                    <a:pt x="215" y="112"/>
                    <a:pt x="215" y="110"/>
                    <a:pt x="214" y="109"/>
                  </a:cubicBezTo>
                  <a:cubicBezTo>
                    <a:pt x="213" y="108"/>
                    <a:pt x="212" y="107"/>
                    <a:pt x="211" y="106"/>
                  </a:cubicBezTo>
                  <a:cubicBezTo>
                    <a:pt x="211" y="106"/>
                    <a:pt x="210" y="106"/>
                    <a:pt x="210" y="106"/>
                  </a:cubicBezTo>
                  <a:cubicBezTo>
                    <a:pt x="210" y="106"/>
                    <a:pt x="210" y="105"/>
                    <a:pt x="209" y="104"/>
                  </a:cubicBezTo>
                  <a:cubicBezTo>
                    <a:pt x="209" y="102"/>
                    <a:pt x="209" y="101"/>
                    <a:pt x="209" y="101"/>
                  </a:cubicBezTo>
                  <a:cubicBezTo>
                    <a:pt x="208" y="100"/>
                    <a:pt x="208" y="100"/>
                    <a:pt x="208" y="100"/>
                  </a:cubicBezTo>
                  <a:cubicBezTo>
                    <a:pt x="208" y="100"/>
                    <a:pt x="208" y="97"/>
                    <a:pt x="207" y="94"/>
                  </a:cubicBezTo>
                  <a:cubicBezTo>
                    <a:pt x="207" y="91"/>
                    <a:pt x="207" y="90"/>
                    <a:pt x="207" y="88"/>
                  </a:cubicBezTo>
                  <a:cubicBezTo>
                    <a:pt x="207" y="86"/>
                    <a:pt x="208" y="82"/>
                    <a:pt x="208" y="78"/>
                  </a:cubicBezTo>
                  <a:cubicBezTo>
                    <a:pt x="208" y="74"/>
                    <a:pt x="208" y="71"/>
                    <a:pt x="208" y="71"/>
                  </a:cubicBezTo>
                  <a:cubicBezTo>
                    <a:pt x="208" y="71"/>
                    <a:pt x="208" y="70"/>
                    <a:pt x="209" y="69"/>
                  </a:cubicBezTo>
                  <a:cubicBezTo>
                    <a:pt x="210" y="69"/>
                    <a:pt x="211" y="68"/>
                    <a:pt x="211" y="67"/>
                  </a:cubicBezTo>
                  <a:cubicBezTo>
                    <a:pt x="211" y="67"/>
                    <a:pt x="212" y="67"/>
                    <a:pt x="212" y="66"/>
                  </a:cubicBezTo>
                  <a:cubicBezTo>
                    <a:pt x="213" y="65"/>
                    <a:pt x="214" y="64"/>
                    <a:pt x="214" y="62"/>
                  </a:cubicBezTo>
                  <a:cubicBezTo>
                    <a:pt x="214" y="59"/>
                    <a:pt x="214" y="59"/>
                    <a:pt x="214" y="56"/>
                  </a:cubicBezTo>
                  <a:cubicBezTo>
                    <a:pt x="214" y="54"/>
                    <a:pt x="215" y="53"/>
                    <a:pt x="214" y="49"/>
                  </a:cubicBezTo>
                  <a:cubicBezTo>
                    <a:pt x="214" y="46"/>
                    <a:pt x="213" y="44"/>
                    <a:pt x="212" y="43"/>
                  </a:cubicBezTo>
                  <a:cubicBezTo>
                    <a:pt x="211" y="43"/>
                    <a:pt x="209" y="43"/>
                    <a:pt x="209" y="43"/>
                  </a:cubicBezTo>
                  <a:cubicBezTo>
                    <a:pt x="209" y="43"/>
                    <a:pt x="209" y="42"/>
                    <a:pt x="209" y="40"/>
                  </a:cubicBezTo>
                  <a:cubicBezTo>
                    <a:pt x="209" y="38"/>
                    <a:pt x="209" y="38"/>
                    <a:pt x="209" y="36"/>
                  </a:cubicBezTo>
                  <a:cubicBezTo>
                    <a:pt x="208" y="35"/>
                    <a:pt x="208" y="32"/>
                    <a:pt x="207" y="30"/>
                  </a:cubicBezTo>
                  <a:cubicBezTo>
                    <a:pt x="207" y="27"/>
                    <a:pt x="206" y="24"/>
                    <a:pt x="205" y="22"/>
                  </a:cubicBezTo>
                  <a:cubicBezTo>
                    <a:pt x="203" y="19"/>
                    <a:pt x="202" y="17"/>
                    <a:pt x="200" y="15"/>
                  </a:cubicBezTo>
                  <a:cubicBezTo>
                    <a:pt x="199" y="13"/>
                    <a:pt x="197" y="11"/>
                    <a:pt x="195" y="9"/>
                  </a:cubicBezTo>
                  <a:cubicBezTo>
                    <a:pt x="193" y="8"/>
                    <a:pt x="190" y="7"/>
                    <a:pt x="188" y="6"/>
                  </a:cubicBezTo>
                  <a:cubicBezTo>
                    <a:pt x="185" y="5"/>
                    <a:pt x="184" y="5"/>
                    <a:pt x="181" y="4"/>
                  </a:cubicBezTo>
                  <a:cubicBezTo>
                    <a:pt x="179" y="3"/>
                    <a:pt x="172" y="1"/>
                    <a:pt x="169" y="1"/>
                  </a:cubicBezTo>
                  <a:cubicBezTo>
                    <a:pt x="165" y="0"/>
                    <a:pt x="162" y="0"/>
                    <a:pt x="159" y="1"/>
                  </a:cubicBezTo>
                  <a:cubicBezTo>
                    <a:pt x="156" y="3"/>
                    <a:pt x="151" y="5"/>
                    <a:pt x="147" y="8"/>
                  </a:cubicBezTo>
                  <a:cubicBezTo>
                    <a:pt x="143" y="11"/>
                    <a:pt x="141" y="14"/>
                    <a:pt x="139" y="16"/>
                  </a:cubicBezTo>
                  <a:cubicBezTo>
                    <a:pt x="137" y="18"/>
                    <a:pt x="136" y="21"/>
                    <a:pt x="135" y="21"/>
                  </a:cubicBezTo>
                  <a:cubicBezTo>
                    <a:pt x="134" y="22"/>
                    <a:pt x="134" y="23"/>
                    <a:pt x="134" y="24"/>
                  </a:cubicBezTo>
                  <a:cubicBezTo>
                    <a:pt x="133" y="24"/>
                    <a:pt x="133" y="25"/>
                    <a:pt x="132" y="27"/>
                  </a:cubicBezTo>
                  <a:cubicBezTo>
                    <a:pt x="131" y="28"/>
                    <a:pt x="130" y="32"/>
                    <a:pt x="130" y="34"/>
                  </a:cubicBezTo>
                  <a:cubicBezTo>
                    <a:pt x="130" y="37"/>
                    <a:pt x="130" y="38"/>
                    <a:pt x="131" y="40"/>
                  </a:cubicBezTo>
                  <a:cubicBezTo>
                    <a:pt x="131" y="41"/>
                    <a:pt x="131" y="42"/>
                    <a:pt x="131" y="45"/>
                  </a:cubicBezTo>
                  <a:cubicBezTo>
                    <a:pt x="131" y="48"/>
                    <a:pt x="132" y="51"/>
                    <a:pt x="132" y="53"/>
                  </a:cubicBezTo>
                  <a:cubicBezTo>
                    <a:pt x="132" y="54"/>
                    <a:pt x="133" y="55"/>
                    <a:pt x="132" y="55"/>
                  </a:cubicBezTo>
                  <a:cubicBezTo>
                    <a:pt x="132" y="55"/>
                    <a:pt x="130" y="55"/>
                    <a:pt x="130" y="56"/>
                  </a:cubicBezTo>
                  <a:cubicBezTo>
                    <a:pt x="129" y="58"/>
                    <a:pt x="130" y="61"/>
                    <a:pt x="130" y="64"/>
                  </a:cubicBezTo>
                  <a:cubicBezTo>
                    <a:pt x="131" y="67"/>
                    <a:pt x="132" y="68"/>
                    <a:pt x="132" y="71"/>
                  </a:cubicBezTo>
                  <a:cubicBezTo>
                    <a:pt x="132" y="73"/>
                    <a:pt x="133" y="75"/>
                    <a:pt x="134" y="76"/>
                  </a:cubicBezTo>
                  <a:cubicBezTo>
                    <a:pt x="136" y="77"/>
                    <a:pt x="136" y="78"/>
                    <a:pt x="137" y="78"/>
                  </a:cubicBezTo>
                  <a:cubicBezTo>
                    <a:pt x="137" y="79"/>
                    <a:pt x="138" y="79"/>
                    <a:pt x="138" y="79"/>
                  </a:cubicBezTo>
                  <a:cubicBezTo>
                    <a:pt x="138" y="79"/>
                    <a:pt x="138" y="80"/>
                    <a:pt x="140" y="85"/>
                  </a:cubicBezTo>
                  <a:cubicBezTo>
                    <a:pt x="141" y="87"/>
                    <a:pt x="142" y="88"/>
                    <a:pt x="143" y="90"/>
                  </a:cubicBezTo>
                  <a:cubicBezTo>
                    <a:pt x="143" y="91"/>
                    <a:pt x="144" y="92"/>
                    <a:pt x="145" y="94"/>
                  </a:cubicBezTo>
                  <a:cubicBezTo>
                    <a:pt x="146" y="98"/>
                    <a:pt x="147" y="101"/>
                    <a:pt x="147" y="103"/>
                  </a:cubicBezTo>
                  <a:cubicBezTo>
                    <a:pt x="147" y="105"/>
                    <a:pt x="147" y="106"/>
                    <a:pt x="148" y="108"/>
                  </a:cubicBezTo>
                  <a:cubicBezTo>
                    <a:pt x="148" y="110"/>
                    <a:pt x="149" y="110"/>
                    <a:pt x="149" y="110"/>
                  </a:cubicBezTo>
                  <a:cubicBezTo>
                    <a:pt x="149" y="113"/>
                    <a:pt x="149" y="113"/>
                    <a:pt x="149" y="113"/>
                  </a:cubicBezTo>
                  <a:cubicBezTo>
                    <a:pt x="149" y="113"/>
                    <a:pt x="148" y="113"/>
                    <a:pt x="147" y="116"/>
                  </a:cubicBezTo>
                  <a:cubicBezTo>
                    <a:pt x="146" y="118"/>
                    <a:pt x="145" y="119"/>
                    <a:pt x="145" y="119"/>
                  </a:cubicBezTo>
                  <a:cubicBezTo>
                    <a:pt x="145" y="119"/>
                    <a:pt x="143" y="120"/>
                    <a:pt x="140" y="122"/>
                  </a:cubicBezTo>
                  <a:cubicBezTo>
                    <a:pt x="138" y="124"/>
                    <a:pt x="137" y="124"/>
                    <a:pt x="136" y="124"/>
                  </a:cubicBezTo>
                  <a:cubicBezTo>
                    <a:pt x="136" y="125"/>
                    <a:pt x="135" y="125"/>
                    <a:pt x="134" y="125"/>
                  </a:cubicBezTo>
                  <a:cubicBezTo>
                    <a:pt x="132" y="126"/>
                    <a:pt x="129" y="126"/>
                    <a:pt x="124" y="128"/>
                  </a:cubicBezTo>
                  <a:cubicBezTo>
                    <a:pt x="119" y="130"/>
                    <a:pt x="118" y="131"/>
                    <a:pt x="113" y="133"/>
                  </a:cubicBezTo>
                  <a:cubicBezTo>
                    <a:pt x="109" y="134"/>
                    <a:pt x="107" y="135"/>
                    <a:pt x="104" y="136"/>
                  </a:cubicBezTo>
                  <a:cubicBezTo>
                    <a:pt x="101" y="137"/>
                    <a:pt x="97" y="138"/>
                    <a:pt x="94" y="139"/>
                  </a:cubicBezTo>
                  <a:cubicBezTo>
                    <a:pt x="91" y="140"/>
                    <a:pt x="87" y="142"/>
                    <a:pt x="85" y="142"/>
                  </a:cubicBezTo>
                  <a:cubicBezTo>
                    <a:pt x="83" y="143"/>
                    <a:pt x="80" y="143"/>
                    <a:pt x="78" y="144"/>
                  </a:cubicBezTo>
                  <a:cubicBezTo>
                    <a:pt x="75" y="146"/>
                    <a:pt x="75" y="146"/>
                    <a:pt x="74" y="147"/>
                  </a:cubicBezTo>
                  <a:cubicBezTo>
                    <a:pt x="74" y="147"/>
                    <a:pt x="73" y="147"/>
                    <a:pt x="71" y="149"/>
                  </a:cubicBezTo>
                  <a:cubicBezTo>
                    <a:pt x="70" y="152"/>
                    <a:pt x="69" y="154"/>
                    <a:pt x="69" y="159"/>
                  </a:cubicBezTo>
                  <a:cubicBezTo>
                    <a:pt x="69" y="164"/>
                    <a:pt x="69" y="166"/>
                    <a:pt x="69" y="168"/>
                  </a:cubicBezTo>
                  <a:cubicBezTo>
                    <a:pt x="69" y="169"/>
                    <a:pt x="69" y="170"/>
                    <a:pt x="69" y="173"/>
                  </a:cubicBezTo>
                  <a:cubicBezTo>
                    <a:pt x="69" y="175"/>
                    <a:pt x="69" y="178"/>
                    <a:pt x="69" y="179"/>
                  </a:cubicBezTo>
                  <a:cubicBezTo>
                    <a:pt x="68" y="179"/>
                    <a:pt x="67" y="181"/>
                    <a:pt x="66" y="184"/>
                  </a:cubicBezTo>
                  <a:cubicBezTo>
                    <a:pt x="65" y="186"/>
                    <a:pt x="65" y="188"/>
                    <a:pt x="64" y="191"/>
                  </a:cubicBezTo>
                  <a:cubicBezTo>
                    <a:pt x="63" y="194"/>
                    <a:pt x="63" y="196"/>
                    <a:pt x="63" y="199"/>
                  </a:cubicBezTo>
                  <a:cubicBezTo>
                    <a:pt x="62" y="202"/>
                    <a:pt x="62" y="208"/>
                    <a:pt x="61" y="212"/>
                  </a:cubicBezTo>
                  <a:cubicBezTo>
                    <a:pt x="61" y="216"/>
                    <a:pt x="61" y="220"/>
                    <a:pt x="60" y="223"/>
                  </a:cubicBezTo>
                  <a:cubicBezTo>
                    <a:pt x="60" y="226"/>
                    <a:pt x="60" y="229"/>
                    <a:pt x="59" y="231"/>
                  </a:cubicBezTo>
                  <a:cubicBezTo>
                    <a:pt x="59" y="233"/>
                    <a:pt x="57" y="240"/>
                    <a:pt x="56" y="244"/>
                  </a:cubicBezTo>
                  <a:cubicBezTo>
                    <a:pt x="55" y="248"/>
                    <a:pt x="55" y="251"/>
                    <a:pt x="54" y="255"/>
                  </a:cubicBezTo>
                  <a:cubicBezTo>
                    <a:pt x="54" y="258"/>
                    <a:pt x="53" y="261"/>
                    <a:pt x="53" y="263"/>
                  </a:cubicBezTo>
                  <a:cubicBezTo>
                    <a:pt x="53" y="265"/>
                    <a:pt x="52" y="266"/>
                    <a:pt x="53" y="268"/>
                  </a:cubicBezTo>
                  <a:cubicBezTo>
                    <a:pt x="53" y="270"/>
                    <a:pt x="53" y="270"/>
                    <a:pt x="52" y="272"/>
                  </a:cubicBezTo>
                  <a:cubicBezTo>
                    <a:pt x="52" y="274"/>
                    <a:pt x="51" y="278"/>
                    <a:pt x="50" y="284"/>
                  </a:cubicBezTo>
                  <a:cubicBezTo>
                    <a:pt x="50" y="290"/>
                    <a:pt x="50" y="293"/>
                    <a:pt x="50" y="293"/>
                  </a:cubicBezTo>
                  <a:cubicBezTo>
                    <a:pt x="50" y="293"/>
                    <a:pt x="48" y="297"/>
                    <a:pt x="48" y="302"/>
                  </a:cubicBezTo>
                  <a:cubicBezTo>
                    <a:pt x="47" y="307"/>
                    <a:pt x="47" y="315"/>
                    <a:pt x="47" y="322"/>
                  </a:cubicBezTo>
                  <a:cubicBezTo>
                    <a:pt x="46" y="328"/>
                    <a:pt x="46" y="337"/>
                    <a:pt x="46" y="342"/>
                  </a:cubicBezTo>
                  <a:cubicBezTo>
                    <a:pt x="45" y="347"/>
                    <a:pt x="45" y="352"/>
                    <a:pt x="44" y="354"/>
                  </a:cubicBezTo>
                  <a:cubicBezTo>
                    <a:pt x="44" y="356"/>
                    <a:pt x="42" y="360"/>
                    <a:pt x="42" y="364"/>
                  </a:cubicBezTo>
                  <a:cubicBezTo>
                    <a:pt x="42" y="366"/>
                    <a:pt x="42" y="369"/>
                    <a:pt x="41" y="373"/>
                  </a:cubicBezTo>
                  <a:cubicBezTo>
                    <a:pt x="41" y="375"/>
                    <a:pt x="41" y="378"/>
                    <a:pt x="41" y="381"/>
                  </a:cubicBezTo>
                  <a:cubicBezTo>
                    <a:pt x="42" y="385"/>
                    <a:pt x="42" y="389"/>
                    <a:pt x="41" y="393"/>
                  </a:cubicBezTo>
                  <a:cubicBezTo>
                    <a:pt x="41" y="397"/>
                    <a:pt x="41" y="401"/>
                    <a:pt x="41" y="404"/>
                  </a:cubicBezTo>
                  <a:cubicBezTo>
                    <a:pt x="42" y="409"/>
                    <a:pt x="41" y="412"/>
                    <a:pt x="41" y="414"/>
                  </a:cubicBezTo>
                  <a:cubicBezTo>
                    <a:pt x="41" y="415"/>
                    <a:pt x="40" y="416"/>
                    <a:pt x="42" y="416"/>
                  </a:cubicBezTo>
                  <a:cubicBezTo>
                    <a:pt x="43" y="417"/>
                    <a:pt x="44" y="417"/>
                    <a:pt x="45" y="417"/>
                  </a:cubicBezTo>
                  <a:cubicBezTo>
                    <a:pt x="45" y="417"/>
                    <a:pt x="46" y="417"/>
                    <a:pt x="46" y="417"/>
                  </a:cubicBezTo>
                  <a:cubicBezTo>
                    <a:pt x="46" y="417"/>
                    <a:pt x="46" y="420"/>
                    <a:pt x="46" y="422"/>
                  </a:cubicBezTo>
                  <a:cubicBezTo>
                    <a:pt x="46" y="424"/>
                    <a:pt x="46" y="424"/>
                    <a:pt x="46" y="425"/>
                  </a:cubicBezTo>
                  <a:cubicBezTo>
                    <a:pt x="46" y="425"/>
                    <a:pt x="47" y="426"/>
                    <a:pt x="47" y="426"/>
                  </a:cubicBezTo>
                  <a:cubicBezTo>
                    <a:pt x="47" y="426"/>
                    <a:pt x="47" y="430"/>
                    <a:pt x="46" y="433"/>
                  </a:cubicBezTo>
                  <a:cubicBezTo>
                    <a:pt x="46" y="436"/>
                    <a:pt x="46" y="436"/>
                    <a:pt x="46" y="437"/>
                  </a:cubicBezTo>
                  <a:cubicBezTo>
                    <a:pt x="45" y="438"/>
                    <a:pt x="45" y="439"/>
                    <a:pt x="45" y="441"/>
                  </a:cubicBezTo>
                  <a:cubicBezTo>
                    <a:pt x="45" y="443"/>
                    <a:pt x="45" y="444"/>
                    <a:pt x="44" y="445"/>
                  </a:cubicBezTo>
                  <a:cubicBezTo>
                    <a:pt x="44" y="446"/>
                    <a:pt x="44" y="448"/>
                    <a:pt x="45" y="448"/>
                  </a:cubicBezTo>
                  <a:cubicBezTo>
                    <a:pt x="45" y="449"/>
                    <a:pt x="45" y="450"/>
                    <a:pt x="45" y="451"/>
                  </a:cubicBezTo>
                  <a:cubicBezTo>
                    <a:pt x="45" y="452"/>
                    <a:pt x="46" y="453"/>
                    <a:pt x="46" y="454"/>
                  </a:cubicBezTo>
                  <a:cubicBezTo>
                    <a:pt x="46" y="455"/>
                    <a:pt x="46" y="456"/>
                    <a:pt x="46" y="457"/>
                  </a:cubicBezTo>
                  <a:cubicBezTo>
                    <a:pt x="46" y="459"/>
                    <a:pt x="46" y="462"/>
                    <a:pt x="46" y="464"/>
                  </a:cubicBezTo>
                  <a:cubicBezTo>
                    <a:pt x="47" y="466"/>
                    <a:pt x="47" y="466"/>
                    <a:pt x="47" y="467"/>
                  </a:cubicBezTo>
                  <a:cubicBezTo>
                    <a:pt x="47" y="468"/>
                    <a:pt x="47" y="469"/>
                    <a:pt x="48" y="469"/>
                  </a:cubicBezTo>
                  <a:cubicBezTo>
                    <a:pt x="48" y="470"/>
                    <a:pt x="48" y="470"/>
                    <a:pt x="48" y="471"/>
                  </a:cubicBezTo>
                  <a:cubicBezTo>
                    <a:pt x="48" y="472"/>
                    <a:pt x="48" y="473"/>
                    <a:pt x="49" y="473"/>
                  </a:cubicBezTo>
                  <a:cubicBezTo>
                    <a:pt x="49" y="474"/>
                    <a:pt x="50" y="474"/>
                    <a:pt x="50" y="474"/>
                  </a:cubicBezTo>
                  <a:cubicBezTo>
                    <a:pt x="50" y="474"/>
                    <a:pt x="49" y="476"/>
                    <a:pt x="47" y="479"/>
                  </a:cubicBezTo>
                  <a:cubicBezTo>
                    <a:pt x="46" y="481"/>
                    <a:pt x="46" y="483"/>
                    <a:pt x="46" y="484"/>
                  </a:cubicBezTo>
                  <a:cubicBezTo>
                    <a:pt x="45" y="485"/>
                    <a:pt x="45" y="485"/>
                    <a:pt x="43" y="489"/>
                  </a:cubicBezTo>
                  <a:cubicBezTo>
                    <a:pt x="42" y="493"/>
                    <a:pt x="41" y="495"/>
                    <a:pt x="39" y="498"/>
                  </a:cubicBezTo>
                  <a:cubicBezTo>
                    <a:pt x="38" y="501"/>
                    <a:pt x="36" y="506"/>
                    <a:pt x="35" y="510"/>
                  </a:cubicBezTo>
                  <a:cubicBezTo>
                    <a:pt x="35" y="514"/>
                    <a:pt x="35" y="516"/>
                    <a:pt x="35" y="517"/>
                  </a:cubicBezTo>
                  <a:cubicBezTo>
                    <a:pt x="35" y="517"/>
                    <a:pt x="34" y="517"/>
                    <a:pt x="34" y="517"/>
                  </a:cubicBezTo>
                  <a:cubicBezTo>
                    <a:pt x="34" y="517"/>
                    <a:pt x="31" y="516"/>
                    <a:pt x="31" y="516"/>
                  </a:cubicBezTo>
                  <a:cubicBezTo>
                    <a:pt x="30" y="515"/>
                    <a:pt x="30" y="515"/>
                    <a:pt x="29" y="516"/>
                  </a:cubicBezTo>
                  <a:cubicBezTo>
                    <a:pt x="29" y="516"/>
                    <a:pt x="29" y="517"/>
                    <a:pt x="28" y="517"/>
                  </a:cubicBezTo>
                  <a:cubicBezTo>
                    <a:pt x="27" y="517"/>
                    <a:pt x="27" y="516"/>
                    <a:pt x="27" y="516"/>
                  </a:cubicBezTo>
                  <a:cubicBezTo>
                    <a:pt x="27" y="516"/>
                    <a:pt x="27" y="516"/>
                    <a:pt x="27" y="516"/>
                  </a:cubicBezTo>
                  <a:cubicBezTo>
                    <a:pt x="26" y="517"/>
                    <a:pt x="26" y="516"/>
                    <a:pt x="25" y="517"/>
                  </a:cubicBezTo>
                  <a:cubicBezTo>
                    <a:pt x="25" y="518"/>
                    <a:pt x="25" y="518"/>
                    <a:pt x="25" y="519"/>
                  </a:cubicBezTo>
                  <a:cubicBezTo>
                    <a:pt x="25" y="519"/>
                    <a:pt x="24" y="522"/>
                    <a:pt x="24" y="522"/>
                  </a:cubicBezTo>
                  <a:cubicBezTo>
                    <a:pt x="24" y="522"/>
                    <a:pt x="22" y="522"/>
                    <a:pt x="22" y="522"/>
                  </a:cubicBezTo>
                  <a:cubicBezTo>
                    <a:pt x="22" y="523"/>
                    <a:pt x="22" y="524"/>
                    <a:pt x="22" y="524"/>
                  </a:cubicBezTo>
                  <a:cubicBezTo>
                    <a:pt x="22" y="524"/>
                    <a:pt x="20" y="528"/>
                    <a:pt x="19" y="530"/>
                  </a:cubicBezTo>
                  <a:cubicBezTo>
                    <a:pt x="18" y="532"/>
                    <a:pt x="18" y="531"/>
                    <a:pt x="17" y="532"/>
                  </a:cubicBezTo>
                  <a:cubicBezTo>
                    <a:pt x="16" y="534"/>
                    <a:pt x="17" y="535"/>
                    <a:pt x="16" y="536"/>
                  </a:cubicBezTo>
                  <a:cubicBezTo>
                    <a:pt x="16" y="537"/>
                    <a:pt x="16" y="538"/>
                    <a:pt x="15" y="538"/>
                  </a:cubicBezTo>
                  <a:cubicBezTo>
                    <a:pt x="15" y="538"/>
                    <a:pt x="14" y="539"/>
                    <a:pt x="13" y="541"/>
                  </a:cubicBezTo>
                  <a:cubicBezTo>
                    <a:pt x="13" y="542"/>
                    <a:pt x="12" y="542"/>
                    <a:pt x="12" y="544"/>
                  </a:cubicBezTo>
                  <a:cubicBezTo>
                    <a:pt x="11" y="546"/>
                    <a:pt x="11" y="548"/>
                    <a:pt x="10" y="551"/>
                  </a:cubicBezTo>
                  <a:cubicBezTo>
                    <a:pt x="9" y="554"/>
                    <a:pt x="9" y="555"/>
                    <a:pt x="9" y="556"/>
                  </a:cubicBezTo>
                  <a:cubicBezTo>
                    <a:pt x="8" y="557"/>
                    <a:pt x="8" y="558"/>
                    <a:pt x="8" y="558"/>
                  </a:cubicBezTo>
                  <a:cubicBezTo>
                    <a:pt x="8" y="558"/>
                    <a:pt x="7" y="559"/>
                    <a:pt x="7" y="560"/>
                  </a:cubicBezTo>
                  <a:cubicBezTo>
                    <a:pt x="6" y="561"/>
                    <a:pt x="6" y="561"/>
                    <a:pt x="7" y="562"/>
                  </a:cubicBezTo>
                  <a:cubicBezTo>
                    <a:pt x="7" y="562"/>
                    <a:pt x="7" y="562"/>
                    <a:pt x="7" y="562"/>
                  </a:cubicBezTo>
                  <a:cubicBezTo>
                    <a:pt x="7" y="562"/>
                    <a:pt x="6" y="566"/>
                    <a:pt x="5" y="570"/>
                  </a:cubicBezTo>
                  <a:cubicBezTo>
                    <a:pt x="4" y="575"/>
                    <a:pt x="3" y="582"/>
                    <a:pt x="2" y="586"/>
                  </a:cubicBezTo>
                  <a:cubicBezTo>
                    <a:pt x="1" y="590"/>
                    <a:pt x="1" y="593"/>
                    <a:pt x="0" y="601"/>
                  </a:cubicBezTo>
                  <a:cubicBezTo>
                    <a:pt x="0" y="608"/>
                    <a:pt x="0" y="618"/>
                    <a:pt x="1" y="621"/>
                  </a:cubicBezTo>
                  <a:cubicBezTo>
                    <a:pt x="1" y="625"/>
                    <a:pt x="1" y="626"/>
                    <a:pt x="2" y="629"/>
                  </a:cubicBezTo>
                  <a:cubicBezTo>
                    <a:pt x="2" y="633"/>
                    <a:pt x="3" y="637"/>
                    <a:pt x="4" y="640"/>
                  </a:cubicBezTo>
                  <a:cubicBezTo>
                    <a:pt x="6" y="644"/>
                    <a:pt x="6" y="646"/>
                    <a:pt x="8" y="647"/>
                  </a:cubicBezTo>
                  <a:cubicBezTo>
                    <a:pt x="9" y="649"/>
                    <a:pt x="9" y="648"/>
                    <a:pt x="9" y="648"/>
                  </a:cubicBezTo>
                  <a:cubicBezTo>
                    <a:pt x="9" y="648"/>
                    <a:pt x="9" y="650"/>
                    <a:pt x="10" y="650"/>
                  </a:cubicBezTo>
                  <a:cubicBezTo>
                    <a:pt x="11" y="651"/>
                    <a:pt x="11" y="650"/>
                    <a:pt x="11" y="650"/>
                  </a:cubicBezTo>
                  <a:cubicBezTo>
                    <a:pt x="11" y="650"/>
                    <a:pt x="11" y="651"/>
                    <a:pt x="12" y="651"/>
                  </a:cubicBezTo>
                  <a:cubicBezTo>
                    <a:pt x="13" y="651"/>
                    <a:pt x="13" y="651"/>
                    <a:pt x="13" y="651"/>
                  </a:cubicBezTo>
                  <a:cubicBezTo>
                    <a:pt x="13" y="651"/>
                    <a:pt x="14" y="651"/>
                    <a:pt x="14" y="651"/>
                  </a:cubicBezTo>
                  <a:cubicBezTo>
                    <a:pt x="14" y="651"/>
                    <a:pt x="13" y="652"/>
                    <a:pt x="14" y="652"/>
                  </a:cubicBezTo>
                  <a:cubicBezTo>
                    <a:pt x="15" y="652"/>
                    <a:pt x="16" y="652"/>
                    <a:pt x="16" y="652"/>
                  </a:cubicBezTo>
                  <a:cubicBezTo>
                    <a:pt x="16" y="651"/>
                    <a:pt x="16" y="651"/>
                    <a:pt x="17" y="652"/>
                  </a:cubicBezTo>
                  <a:cubicBezTo>
                    <a:pt x="18" y="652"/>
                    <a:pt x="17" y="653"/>
                    <a:pt x="18" y="653"/>
                  </a:cubicBezTo>
                  <a:cubicBezTo>
                    <a:pt x="19" y="653"/>
                    <a:pt x="21" y="653"/>
                    <a:pt x="23" y="653"/>
                  </a:cubicBezTo>
                  <a:cubicBezTo>
                    <a:pt x="25" y="654"/>
                    <a:pt x="26" y="654"/>
                    <a:pt x="28" y="654"/>
                  </a:cubicBezTo>
                  <a:cubicBezTo>
                    <a:pt x="30" y="654"/>
                    <a:pt x="31" y="654"/>
                    <a:pt x="31" y="654"/>
                  </a:cubicBezTo>
                  <a:cubicBezTo>
                    <a:pt x="31" y="654"/>
                    <a:pt x="31" y="656"/>
                    <a:pt x="32" y="655"/>
                  </a:cubicBezTo>
                  <a:cubicBezTo>
                    <a:pt x="33" y="655"/>
                    <a:pt x="34" y="655"/>
                    <a:pt x="34" y="655"/>
                  </a:cubicBezTo>
                  <a:cubicBezTo>
                    <a:pt x="34" y="655"/>
                    <a:pt x="33" y="656"/>
                    <a:pt x="37" y="657"/>
                  </a:cubicBezTo>
                  <a:cubicBezTo>
                    <a:pt x="40" y="658"/>
                    <a:pt x="42" y="658"/>
                    <a:pt x="45" y="659"/>
                  </a:cubicBezTo>
                  <a:cubicBezTo>
                    <a:pt x="47" y="659"/>
                    <a:pt x="48" y="659"/>
                    <a:pt x="48" y="659"/>
                  </a:cubicBezTo>
                  <a:cubicBezTo>
                    <a:pt x="47" y="663"/>
                    <a:pt x="47" y="663"/>
                    <a:pt x="47" y="663"/>
                  </a:cubicBezTo>
                  <a:cubicBezTo>
                    <a:pt x="47" y="663"/>
                    <a:pt x="47" y="663"/>
                    <a:pt x="47" y="664"/>
                  </a:cubicBezTo>
                  <a:cubicBezTo>
                    <a:pt x="47" y="665"/>
                    <a:pt x="47" y="665"/>
                    <a:pt x="46" y="666"/>
                  </a:cubicBezTo>
                  <a:cubicBezTo>
                    <a:pt x="46" y="666"/>
                    <a:pt x="46" y="667"/>
                    <a:pt x="46" y="667"/>
                  </a:cubicBezTo>
                  <a:cubicBezTo>
                    <a:pt x="46" y="667"/>
                    <a:pt x="47" y="667"/>
                    <a:pt x="46" y="669"/>
                  </a:cubicBezTo>
                  <a:cubicBezTo>
                    <a:pt x="46" y="670"/>
                    <a:pt x="46" y="671"/>
                    <a:pt x="47" y="672"/>
                  </a:cubicBezTo>
                  <a:cubicBezTo>
                    <a:pt x="48" y="673"/>
                    <a:pt x="48" y="673"/>
                    <a:pt x="48" y="673"/>
                  </a:cubicBezTo>
                  <a:cubicBezTo>
                    <a:pt x="48" y="673"/>
                    <a:pt x="48" y="674"/>
                    <a:pt x="48" y="677"/>
                  </a:cubicBezTo>
                  <a:cubicBezTo>
                    <a:pt x="48" y="679"/>
                    <a:pt x="48" y="681"/>
                    <a:pt x="49" y="682"/>
                  </a:cubicBezTo>
                  <a:cubicBezTo>
                    <a:pt x="49" y="684"/>
                    <a:pt x="50" y="685"/>
                    <a:pt x="50" y="686"/>
                  </a:cubicBezTo>
                  <a:cubicBezTo>
                    <a:pt x="51" y="688"/>
                    <a:pt x="52" y="692"/>
                    <a:pt x="53" y="696"/>
                  </a:cubicBezTo>
                  <a:cubicBezTo>
                    <a:pt x="53" y="700"/>
                    <a:pt x="54" y="702"/>
                    <a:pt x="54" y="704"/>
                  </a:cubicBezTo>
                  <a:cubicBezTo>
                    <a:pt x="53" y="706"/>
                    <a:pt x="53" y="707"/>
                    <a:pt x="54" y="709"/>
                  </a:cubicBezTo>
                  <a:cubicBezTo>
                    <a:pt x="54" y="710"/>
                    <a:pt x="54" y="711"/>
                    <a:pt x="53" y="711"/>
                  </a:cubicBezTo>
                  <a:cubicBezTo>
                    <a:pt x="53" y="712"/>
                    <a:pt x="53" y="712"/>
                    <a:pt x="53" y="713"/>
                  </a:cubicBezTo>
                  <a:cubicBezTo>
                    <a:pt x="54" y="714"/>
                    <a:pt x="54" y="715"/>
                    <a:pt x="54" y="716"/>
                  </a:cubicBezTo>
                  <a:cubicBezTo>
                    <a:pt x="54" y="717"/>
                    <a:pt x="54" y="718"/>
                    <a:pt x="54" y="719"/>
                  </a:cubicBezTo>
                  <a:cubicBezTo>
                    <a:pt x="55" y="720"/>
                    <a:pt x="55" y="720"/>
                    <a:pt x="55" y="720"/>
                  </a:cubicBezTo>
                  <a:cubicBezTo>
                    <a:pt x="56" y="720"/>
                    <a:pt x="56" y="720"/>
                    <a:pt x="56" y="720"/>
                  </a:cubicBezTo>
                  <a:cubicBezTo>
                    <a:pt x="56" y="720"/>
                    <a:pt x="55" y="722"/>
                    <a:pt x="55" y="724"/>
                  </a:cubicBezTo>
                  <a:cubicBezTo>
                    <a:pt x="55" y="725"/>
                    <a:pt x="55" y="725"/>
                    <a:pt x="55" y="726"/>
                  </a:cubicBezTo>
                  <a:cubicBezTo>
                    <a:pt x="54" y="726"/>
                    <a:pt x="55" y="728"/>
                    <a:pt x="55" y="729"/>
                  </a:cubicBezTo>
                  <a:cubicBezTo>
                    <a:pt x="54" y="730"/>
                    <a:pt x="53" y="732"/>
                    <a:pt x="52" y="733"/>
                  </a:cubicBezTo>
                  <a:cubicBezTo>
                    <a:pt x="51" y="734"/>
                    <a:pt x="51" y="734"/>
                    <a:pt x="51" y="734"/>
                  </a:cubicBezTo>
                  <a:cubicBezTo>
                    <a:pt x="52" y="735"/>
                    <a:pt x="51" y="735"/>
                    <a:pt x="50" y="737"/>
                  </a:cubicBezTo>
                  <a:cubicBezTo>
                    <a:pt x="49" y="738"/>
                    <a:pt x="45" y="744"/>
                    <a:pt x="42" y="748"/>
                  </a:cubicBezTo>
                  <a:cubicBezTo>
                    <a:pt x="39" y="752"/>
                    <a:pt x="36" y="755"/>
                    <a:pt x="36" y="758"/>
                  </a:cubicBezTo>
                  <a:cubicBezTo>
                    <a:pt x="35" y="760"/>
                    <a:pt x="35" y="762"/>
                    <a:pt x="38" y="762"/>
                  </a:cubicBezTo>
                  <a:cubicBezTo>
                    <a:pt x="40" y="763"/>
                    <a:pt x="43" y="762"/>
                    <a:pt x="45" y="761"/>
                  </a:cubicBezTo>
                  <a:cubicBezTo>
                    <a:pt x="47" y="760"/>
                    <a:pt x="49" y="759"/>
                    <a:pt x="50" y="759"/>
                  </a:cubicBezTo>
                  <a:cubicBezTo>
                    <a:pt x="52" y="758"/>
                    <a:pt x="52" y="759"/>
                    <a:pt x="53" y="758"/>
                  </a:cubicBezTo>
                  <a:cubicBezTo>
                    <a:pt x="55" y="757"/>
                    <a:pt x="55" y="757"/>
                    <a:pt x="58" y="756"/>
                  </a:cubicBezTo>
                  <a:cubicBezTo>
                    <a:pt x="61" y="755"/>
                    <a:pt x="63" y="755"/>
                    <a:pt x="64" y="754"/>
                  </a:cubicBezTo>
                  <a:cubicBezTo>
                    <a:pt x="66" y="753"/>
                    <a:pt x="68" y="753"/>
                    <a:pt x="68" y="753"/>
                  </a:cubicBezTo>
                  <a:cubicBezTo>
                    <a:pt x="68" y="753"/>
                    <a:pt x="68" y="756"/>
                    <a:pt x="68" y="757"/>
                  </a:cubicBezTo>
                  <a:cubicBezTo>
                    <a:pt x="68" y="758"/>
                    <a:pt x="68" y="758"/>
                    <a:pt x="67" y="759"/>
                  </a:cubicBezTo>
                  <a:cubicBezTo>
                    <a:pt x="67" y="759"/>
                    <a:pt x="65" y="759"/>
                    <a:pt x="63" y="759"/>
                  </a:cubicBezTo>
                  <a:cubicBezTo>
                    <a:pt x="61" y="760"/>
                    <a:pt x="58" y="761"/>
                    <a:pt x="56" y="762"/>
                  </a:cubicBezTo>
                  <a:cubicBezTo>
                    <a:pt x="55" y="764"/>
                    <a:pt x="53" y="767"/>
                    <a:pt x="53" y="768"/>
                  </a:cubicBezTo>
                  <a:cubicBezTo>
                    <a:pt x="53" y="769"/>
                    <a:pt x="52" y="770"/>
                    <a:pt x="52" y="772"/>
                  </a:cubicBezTo>
                  <a:cubicBezTo>
                    <a:pt x="52" y="773"/>
                    <a:pt x="52" y="774"/>
                    <a:pt x="52" y="774"/>
                  </a:cubicBezTo>
                  <a:cubicBezTo>
                    <a:pt x="52" y="774"/>
                    <a:pt x="51" y="774"/>
                    <a:pt x="51" y="775"/>
                  </a:cubicBezTo>
                  <a:cubicBezTo>
                    <a:pt x="51" y="776"/>
                    <a:pt x="50" y="778"/>
                    <a:pt x="49" y="779"/>
                  </a:cubicBezTo>
                  <a:cubicBezTo>
                    <a:pt x="49" y="781"/>
                    <a:pt x="48" y="783"/>
                    <a:pt x="48" y="784"/>
                  </a:cubicBezTo>
                  <a:cubicBezTo>
                    <a:pt x="48" y="785"/>
                    <a:pt x="47" y="786"/>
                    <a:pt x="47" y="788"/>
                  </a:cubicBezTo>
                  <a:cubicBezTo>
                    <a:pt x="46" y="789"/>
                    <a:pt x="46" y="790"/>
                    <a:pt x="47" y="790"/>
                  </a:cubicBezTo>
                  <a:cubicBezTo>
                    <a:pt x="47" y="791"/>
                    <a:pt x="48" y="791"/>
                    <a:pt x="48" y="791"/>
                  </a:cubicBezTo>
                  <a:cubicBezTo>
                    <a:pt x="48" y="791"/>
                    <a:pt x="45" y="793"/>
                    <a:pt x="43" y="793"/>
                  </a:cubicBezTo>
                  <a:cubicBezTo>
                    <a:pt x="41" y="794"/>
                    <a:pt x="40" y="795"/>
                    <a:pt x="41" y="795"/>
                  </a:cubicBezTo>
                  <a:cubicBezTo>
                    <a:pt x="41" y="795"/>
                    <a:pt x="43" y="794"/>
                    <a:pt x="43" y="794"/>
                  </a:cubicBezTo>
                  <a:cubicBezTo>
                    <a:pt x="43" y="794"/>
                    <a:pt x="42" y="796"/>
                    <a:pt x="41" y="796"/>
                  </a:cubicBezTo>
                  <a:cubicBezTo>
                    <a:pt x="40" y="797"/>
                    <a:pt x="39" y="798"/>
                    <a:pt x="38" y="799"/>
                  </a:cubicBezTo>
                  <a:cubicBezTo>
                    <a:pt x="37" y="800"/>
                    <a:pt x="37" y="801"/>
                    <a:pt x="35" y="802"/>
                  </a:cubicBezTo>
                  <a:cubicBezTo>
                    <a:pt x="32" y="803"/>
                    <a:pt x="32" y="803"/>
                    <a:pt x="31" y="803"/>
                  </a:cubicBezTo>
                  <a:cubicBezTo>
                    <a:pt x="31" y="803"/>
                    <a:pt x="30" y="804"/>
                    <a:pt x="29" y="804"/>
                  </a:cubicBezTo>
                  <a:cubicBezTo>
                    <a:pt x="29" y="805"/>
                    <a:pt x="29" y="805"/>
                    <a:pt x="28" y="805"/>
                  </a:cubicBezTo>
                  <a:cubicBezTo>
                    <a:pt x="27" y="805"/>
                    <a:pt x="26" y="806"/>
                    <a:pt x="25" y="807"/>
                  </a:cubicBezTo>
                  <a:cubicBezTo>
                    <a:pt x="24" y="807"/>
                    <a:pt x="23" y="808"/>
                    <a:pt x="21" y="809"/>
                  </a:cubicBezTo>
                  <a:cubicBezTo>
                    <a:pt x="19" y="810"/>
                    <a:pt x="16" y="811"/>
                    <a:pt x="15" y="813"/>
                  </a:cubicBezTo>
                  <a:cubicBezTo>
                    <a:pt x="14" y="814"/>
                    <a:pt x="13" y="815"/>
                    <a:pt x="13" y="816"/>
                  </a:cubicBezTo>
                  <a:cubicBezTo>
                    <a:pt x="13" y="818"/>
                    <a:pt x="14" y="818"/>
                    <a:pt x="14" y="818"/>
                  </a:cubicBezTo>
                  <a:cubicBezTo>
                    <a:pt x="14" y="818"/>
                    <a:pt x="13" y="819"/>
                    <a:pt x="13" y="819"/>
                  </a:cubicBezTo>
                  <a:cubicBezTo>
                    <a:pt x="12" y="819"/>
                    <a:pt x="12" y="819"/>
                    <a:pt x="12" y="820"/>
                  </a:cubicBezTo>
                  <a:cubicBezTo>
                    <a:pt x="11" y="820"/>
                    <a:pt x="12" y="821"/>
                    <a:pt x="14" y="821"/>
                  </a:cubicBezTo>
                  <a:cubicBezTo>
                    <a:pt x="16" y="822"/>
                    <a:pt x="20" y="824"/>
                    <a:pt x="27" y="825"/>
                  </a:cubicBezTo>
                  <a:cubicBezTo>
                    <a:pt x="35" y="825"/>
                    <a:pt x="44" y="826"/>
                    <a:pt x="52" y="825"/>
                  </a:cubicBezTo>
                  <a:cubicBezTo>
                    <a:pt x="60" y="824"/>
                    <a:pt x="64" y="823"/>
                    <a:pt x="65" y="821"/>
                  </a:cubicBezTo>
                  <a:cubicBezTo>
                    <a:pt x="67" y="819"/>
                    <a:pt x="67" y="818"/>
                    <a:pt x="69" y="817"/>
                  </a:cubicBezTo>
                  <a:cubicBezTo>
                    <a:pt x="71" y="815"/>
                    <a:pt x="72" y="814"/>
                    <a:pt x="73" y="814"/>
                  </a:cubicBezTo>
                  <a:cubicBezTo>
                    <a:pt x="74" y="814"/>
                    <a:pt x="74" y="813"/>
                    <a:pt x="74" y="813"/>
                  </a:cubicBezTo>
                  <a:cubicBezTo>
                    <a:pt x="74" y="813"/>
                    <a:pt x="81" y="815"/>
                    <a:pt x="84" y="815"/>
                  </a:cubicBezTo>
                  <a:cubicBezTo>
                    <a:pt x="88" y="816"/>
                    <a:pt x="89" y="817"/>
                    <a:pt x="94" y="816"/>
                  </a:cubicBezTo>
                  <a:cubicBezTo>
                    <a:pt x="99" y="815"/>
                    <a:pt x="105" y="814"/>
                    <a:pt x="108" y="813"/>
                  </a:cubicBezTo>
                  <a:cubicBezTo>
                    <a:pt x="111" y="811"/>
                    <a:pt x="111" y="811"/>
                    <a:pt x="111" y="810"/>
                  </a:cubicBezTo>
                  <a:cubicBezTo>
                    <a:pt x="111" y="809"/>
                    <a:pt x="111" y="809"/>
                    <a:pt x="111" y="809"/>
                  </a:cubicBezTo>
                  <a:cubicBezTo>
                    <a:pt x="111" y="809"/>
                    <a:pt x="112" y="808"/>
                    <a:pt x="112" y="807"/>
                  </a:cubicBezTo>
                  <a:cubicBezTo>
                    <a:pt x="112" y="806"/>
                    <a:pt x="112" y="802"/>
                    <a:pt x="113" y="800"/>
                  </a:cubicBezTo>
                  <a:cubicBezTo>
                    <a:pt x="113" y="798"/>
                    <a:pt x="113" y="795"/>
                    <a:pt x="113" y="794"/>
                  </a:cubicBezTo>
                  <a:cubicBezTo>
                    <a:pt x="113" y="793"/>
                    <a:pt x="114" y="793"/>
                    <a:pt x="113" y="793"/>
                  </a:cubicBezTo>
                  <a:cubicBezTo>
                    <a:pt x="113" y="792"/>
                    <a:pt x="113" y="792"/>
                    <a:pt x="113" y="792"/>
                  </a:cubicBezTo>
                  <a:cubicBezTo>
                    <a:pt x="113" y="792"/>
                    <a:pt x="113" y="791"/>
                    <a:pt x="114" y="788"/>
                  </a:cubicBezTo>
                  <a:cubicBezTo>
                    <a:pt x="115" y="784"/>
                    <a:pt x="115" y="782"/>
                    <a:pt x="115" y="778"/>
                  </a:cubicBezTo>
                  <a:cubicBezTo>
                    <a:pt x="114" y="774"/>
                    <a:pt x="114" y="773"/>
                    <a:pt x="114" y="772"/>
                  </a:cubicBezTo>
                  <a:cubicBezTo>
                    <a:pt x="114" y="770"/>
                    <a:pt x="115" y="768"/>
                    <a:pt x="115" y="768"/>
                  </a:cubicBezTo>
                  <a:cubicBezTo>
                    <a:pt x="115" y="768"/>
                    <a:pt x="117" y="764"/>
                    <a:pt x="119" y="762"/>
                  </a:cubicBezTo>
                  <a:cubicBezTo>
                    <a:pt x="121" y="760"/>
                    <a:pt x="128" y="749"/>
                    <a:pt x="131" y="742"/>
                  </a:cubicBezTo>
                  <a:cubicBezTo>
                    <a:pt x="133" y="739"/>
                    <a:pt x="134" y="737"/>
                    <a:pt x="135" y="735"/>
                  </a:cubicBezTo>
                  <a:cubicBezTo>
                    <a:pt x="135" y="733"/>
                    <a:pt x="136" y="732"/>
                    <a:pt x="136" y="730"/>
                  </a:cubicBezTo>
                  <a:cubicBezTo>
                    <a:pt x="136" y="728"/>
                    <a:pt x="137" y="726"/>
                    <a:pt x="137" y="724"/>
                  </a:cubicBezTo>
                  <a:cubicBezTo>
                    <a:pt x="138" y="716"/>
                    <a:pt x="140" y="708"/>
                    <a:pt x="141" y="699"/>
                  </a:cubicBezTo>
                  <a:cubicBezTo>
                    <a:pt x="142" y="694"/>
                    <a:pt x="144" y="689"/>
                    <a:pt x="145" y="683"/>
                  </a:cubicBezTo>
                  <a:cubicBezTo>
                    <a:pt x="146" y="678"/>
                    <a:pt x="147" y="672"/>
                    <a:pt x="148" y="667"/>
                  </a:cubicBezTo>
                  <a:cubicBezTo>
                    <a:pt x="150" y="657"/>
                    <a:pt x="151" y="648"/>
                    <a:pt x="153" y="638"/>
                  </a:cubicBezTo>
                  <a:cubicBezTo>
                    <a:pt x="154" y="629"/>
                    <a:pt x="158" y="607"/>
                    <a:pt x="159" y="598"/>
                  </a:cubicBezTo>
                  <a:cubicBezTo>
                    <a:pt x="160" y="590"/>
                    <a:pt x="164" y="569"/>
                    <a:pt x="165" y="561"/>
                  </a:cubicBezTo>
                  <a:cubicBezTo>
                    <a:pt x="167" y="553"/>
                    <a:pt x="168" y="547"/>
                    <a:pt x="169" y="544"/>
                  </a:cubicBezTo>
                  <a:cubicBezTo>
                    <a:pt x="169" y="541"/>
                    <a:pt x="170" y="540"/>
                    <a:pt x="170" y="540"/>
                  </a:cubicBezTo>
                  <a:cubicBezTo>
                    <a:pt x="170" y="540"/>
                    <a:pt x="170" y="541"/>
                    <a:pt x="171" y="543"/>
                  </a:cubicBezTo>
                  <a:cubicBezTo>
                    <a:pt x="171" y="545"/>
                    <a:pt x="171" y="546"/>
                    <a:pt x="174" y="553"/>
                  </a:cubicBezTo>
                  <a:cubicBezTo>
                    <a:pt x="176" y="560"/>
                    <a:pt x="177" y="561"/>
                    <a:pt x="177" y="563"/>
                  </a:cubicBezTo>
                  <a:cubicBezTo>
                    <a:pt x="178" y="564"/>
                    <a:pt x="178" y="564"/>
                    <a:pt x="178" y="565"/>
                  </a:cubicBezTo>
                  <a:cubicBezTo>
                    <a:pt x="178" y="567"/>
                    <a:pt x="178" y="568"/>
                    <a:pt x="179" y="571"/>
                  </a:cubicBezTo>
                  <a:cubicBezTo>
                    <a:pt x="179" y="575"/>
                    <a:pt x="180" y="579"/>
                    <a:pt x="181" y="583"/>
                  </a:cubicBezTo>
                  <a:cubicBezTo>
                    <a:pt x="182" y="588"/>
                    <a:pt x="183" y="590"/>
                    <a:pt x="183" y="591"/>
                  </a:cubicBezTo>
                  <a:cubicBezTo>
                    <a:pt x="184" y="592"/>
                    <a:pt x="184" y="594"/>
                    <a:pt x="184" y="597"/>
                  </a:cubicBezTo>
                  <a:cubicBezTo>
                    <a:pt x="184" y="601"/>
                    <a:pt x="185" y="603"/>
                    <a:pt x="185" y="605"/>
                  </a:cubicBezTo>
                  <a:cubicBezTo>
                    <a:pt x="185" y="606"/>
                    <a:pt x="184" y="611"/>
                    <a:pt x="184" y="615"/>
                  </a:cubicBezTo>
                  <a:cubicBezTo>
                    <a:pt x="184" y="619"/>
                    <a:pt x="183" y="622"/>
                    <a:pt x="184" y="625"/>
                  </a:cubicBezTo>
                  <a:cubicBezTo>
                    <a:pt x="184" y="629"/>
                    <a:pt x="184" y="630"/>
                    <a:pt x="184" y="634"/>
                  </a:cubicBezTo>
                  <a:cubicBezTo>
                    <a:pt x="184" y="638"/>
                    <a:pt x="184" y="641"/>
                    <a:pt x="185" y="645"/>
                  </a:cubicBezTo>
                  <a:cubicBezTo>
                    <a:pt x="185" y="649"/>
                    <a:pt x="185" y="653"/>
                    <a:pt x="185" y="659"/>
                  </a:cubicBezTo>
                  <a:cubicBezTo>
                    <a:pt x="185" y="665"/>
                    <a:pt x="186" y="669"/>
                    <a:pt x="186" y="671"/>
                  </a:cubicBezTo>
                  <a:cubicBezTo>
                    <a:pt x="186" y="672"/>
                    <a:pt x="185" y="675"/>
                    <a:pt x="185" y="678"/>
                  </a:cubicBezTo>
                  <a:cubicBezTo>
                    <a:pt x="185" y="680"/>
                    <a:pt x="184" y="684"/>
                    <a:pt x="184" y="688"/>
                  </a:cubicBezTo>
                  <a:cubicBezTo>
                    <a:pt x="185" y="693"/>
                    <a:pt x="185" y="695"/>
                    <a:pt x="185" y="699"/>
                  </a:cubicBezTo>
                  <a:cubicBezTo>
                    <a:pt x="186" y="703"/>
                    <a:pt x="187" y="706"/>
                    <a:pt x="187" y="708"/>
                  </a:cubicBezTo>
                  <a:cubicBezTo>
                    <a:pt x="188" y="710"/>
                    <a:pt x="188" y="711"/>
                    <a:pt x="188" y="711"/>
                  </a:cubicBezTo>
                  <a:cubicBezTo>
                    <a:pt x="188" y="711"/>
                    <a:pt x="188" y="714"/>
                    <a:pt x="186" y="720"/>
                  </a:cubicBezTo>
                  <a:cubicBezTo>
                    <a:pt x="185" y="722"/>
                    <a:pt x="184" y="725"/>
                    <a:pt x="184" y="728"/>
                  </a:cubicBezTo>
                  <a:cubicBezTo>
                    <a:pt x="182" y="733"/>
                    <a:pt x="181" y="738"/>
                    <a:pt x="180" y="742"/>
                  </a:cubicBezTo>
                  <a:cubicBezTo>
                    <a:pt x="178" y="749"/>
                    <a:pt x="176" y="752"/>
                    <a:pt x="176" y="761"/>
                  </a:cubicBezTo>
                  <a:cubicBezTo>
                    <a:pt x="175" y="770"/>
                    <a:pt x="175" y="772"/>
                    <a:pt x="176" y="776"/>
                  </a:cubicBezTo>
                  <a:cubicBezTo>
                    <a:pt x="178" y="779"/>
                    <a:pt x="178" y="780"/>
                    <a:pt x="179" y="782"/>
                  </a:cubicBezTo>
                  <a:cubicBezTo>
                    <a:pt x="180" y="784"/>
                    <a:pt x="180" y="785"/>
                    <a:pt x="181" y="786"/>
                  </a:cubicBezTo>
                  <a:cubicBezTo>
                    <a:pt x="183" y="788"/>
                    <a:pt x="183" y="788"/>
                    <a:pt x="183" y="788"/>
                  </a:cubicBezTo>
                  <a:cubicBezTo>
                    <a:pt x="183" y="788"/>
                    <a:pt x="181" y="788"/>
                    <a:pt x="182" y="789"/>
                  </a:cubicBezTo>
                  <a:cubicBezTo>
                    <a:pt x="184" y="790"/>
                    <a:pt x="184" y="792"/>
                    <a:pt x="186" y="795"/>
                  </a:cubicBezTo>
                  <a:cubicBezTo>
                    <a:pt x="188" y="797"/>
                    <a:pt x="188" y="798"/>
                    <a:pt x="189" y="799"/>
                  </a:cubicBezTo>
                  <a:cubicBezTo>
                    <a:pt x="190" y="801"/>
                    <a:pt x="190" y="802"/>
                    <a:pt x="191" y="802"/>
                  </a:cubicBezTo>
                  <a:cubicBezTo>
                    <a:pt x="191" y="802"/>
                    <a:pt x="191" y="802"/>
                    <a:pt x="191" y="802"/>
                  </a:cubicBezTo>
                  <a:cubicBezTo>
                    <a:pt x="191" y="802"/>
                    <a:pt x="191" y="806"/>
                    <a:pt x="191" y="808"/>
                  </a:cubicBezTo>
                  <a:cubicBezTo>
                    <a:pt x="191" y="810"/>
                    <a:pt x="191" y="811"/>
                    <a:pt x="192" y="812"/>
                  </a:cubicBezTo>
                  <a:cubicBezTo>
                    <a:pt x="193" y="813"/>
                    <a:pt x="194" y="814"/>
                    <a:pt x="196" y="815"/>
                  </a:cubicBezTo>
                  <a:cubicBezTo>
                    <a:pt x="199" y="815"/>
                    <a:pt x="199" y="815"/>
                    <a:pt x="200" y="815"/>
                  </a:cubicBezTo>
                  <a:cubicBezTo>
                    <a:pt x="201" y="815"/>
                    <a:pt x="201" y="815"/>
                    <a:pt x="201" y="815"/>
                  </a:cubicBezTo>
                  <a:cubicBezTo>
                    <a:pt x="201" y="815"/>
                    <a:pt x="201" y="816"/>
                    <a:pt x="202" y="817"/>
                  </a:cubicBezTo>
                  <a:cubicBezTo>
                    <a:pt x="202" y="818"/>
                    <a:pt x="203" y="818"/>
                    <a:pt x="203" y="818"/>
                  </a:cubicBezTo>
                  <a:cubicBezTo>
                    <a:pt x="203" y="818"/>
                    <a:pt x="202" y="819"/>
                    <a:pt x="202" y="820"/>
                  </a:cubicBezTo>
                  <a:cubicBezTo>
                    <a:pt x="202" y="820"/>
                    <a:pt x="201" y="821"/>
                    <a:pt x="202" y="822"/>
                  </a:cubicBezTo>
                  <a:cubicBezTo>
                    <a:pt x="202" y="823"/>
                    <a:pt x="203" y="824"/>
                    <a:pt x="207" y="825"/>
                  </a:cubicBezTo>
                  <a:cubicBezTo>
                    <a:pt x="210" y="826"/>
                    <a:pt x="214" y="827"/>
                    <a:pt x="221" y="826"/>
                  </a:cubicBezTo>
                  <a:cubicBezTo>
                    <a:pt x="228" y="826"/>
                    <a:pt x="233" y="826"/>
                    <a:pt x="238" y="825"/>
                  </a:cubicBezTo>
                  <a:cubicBezTo>
                    <a:pt x="243" y="825"/>
                    <a:pt x="245" y="825"/>
                    <a:pt x="246" y="823"/>
                  </a:cubicBezTo>
                  <a:cubicBezTo>
                    <a:pt x="246" y="821"/>
                    <a:pt x="246" y="821"/>
                    <a:pt x="246" y="820"/>
                  </a:cubicBezTo>
                  <a:cubicBezTo>
                    <a:pt x="246" y="819"/>
                    <a:pt x="246" y="819"/>
                    <a:pt x="246" y="818"/>
                  </a:cubicBezTo>
                  <a:cubicBezTo>
                    <a:pt x="246" y="818"/>
                    <a:pt x="245" y="818"/>
                    <a:pt x="245" y="818"/>
                  </a:cubicBezTo>
                  <a:cubicBezTo>
                    <a:pt x="245" y="818"/>
                    <a:pt x="246" y="816"/>
                    <a:pt x="245" y="812"/>
                  </a:cubicBezTo>
                  <a:cubicBezTo>
                    <a:pt x="245" y="809"/>
                    <a:pt x="244" y="808"/>
                    <a:pt x="243" y="806"/>
                  </a:cubicBezTo>
                  <a:cubicBezTo>
                    <a:pt x="242" y="804"/>
                    <a:pt x="241" y="803"/>
                    <a:pt x="241" y="802"/>
                  </a:cubicBezTo>
                  <a:cubicBezTo>
                    <a:pt x="240" y="801"/>
                    <a:pt x="240" y="802"/>
                    <a:pt x="240" y="802"/>
                  </a:cubicBezTo>
                  <a:cubicBezTo>
                    <a:pt x="240" y="802"/>
                    <a:pt x="239" y="800"/>
                    <a:pt x="239" y="799"/>
                  </a:cubicBezTo>
                  <a:cubicBezTo>
                    <a:pt x="238" y="798"/>
                    <a:pt x="238" y="797"/>
                    <a:pt x="238" y="797"/>
                  </a:cubicBezTo>
                  <a:cubicBezTo>
                    <a:pt x="238" y="797"/>
                    <a:pt x="239" y="796"/>
                    <a:pt x="239" y="794"/>
                  </a:cubicBezTo>
                  <a:cubicBezTo>
                    <a:pt x="239" y="792"/>
                    <a:pt x="239" y="791"/>
                    <a:pt x="239" y="791"/>
                  </a:cubicBezTo>
                  <a:cubicBezTo>
                    <a:pt x="239" y="790"/>
                    <a:pt x="239" y="789"/>
                    <a:pt x="240" y="788"/>
                  </a:cubicBezTo>
                  <a:cubicBezTo>
                    <a:pt x="240" y="787"/>
                    <a:pt x="240" y="786"/>
                    <a:pt x="240" y="786"/>
                  </a:cubicBezTo>
                  <a:cubicBezTo>
                    <a:pt x="240" y="785"/>
                    <a:pt x="240" y="785"/>
                    <a:pt x="240" y="784"/>
                  </a:cubicBezTo>
                  <a:cubicBezTo>
                    <a:pt x="240" y="784"/>
                    <a:pt x="241" y="783"/>
                    <a:pt x="241" y="782"/>
                  </a:cubicBezTo>
                  <a:cubicBezTo>
                    <a:pt x="241" y="782"/>
                    <a:pt x="241" y="781"/>
                    <a:pt x="241" y="780"/>
                  </a:cubicBezTo>
                  <a:cubicBezTo>
                    <a:pt x="242" y="779"/>
                    <a:pt x="242" y="779"/>
                    <a:pt x="242" y="776"/>
                  </a:cubicBezTo>
                  <a:cubicBezTo>
                    <a:pt x="243" y="772"/>
                    <a:pt x="243" y="771"/>
                    <a:pt x="243" y="769"/>
                  </a:cubicBezTo>
                  <a:cubicBezTo>
                    <a:pt x="244" y="767"/>
                    <a:pt x="245" y="762"/>
                    <a:pt x="245" y="758"/>
                  </a:cubicBezTo>
                  <a:cubicBezTo>
                    <a:pt x="246" y="754"/>
                    <a:pt x="249" y="745"/>
                    <a:pt x="250" y="738"/>
                  </a:cubicBezTo>
                  <a:cubicBezTo>
                    <a:pt x="250" y="731"/>
                    <a:pt x="250" y="728"/>
                    <a:pt x="251" y="722"/>
                  </a:cubicBezTo>
                  <a:cubicBezTo>
                    <a:pt x="251" y="716"/>
                    <a:pt x="252" y="708"/>
                    <a:pt x="253" y="698"/>
                  </a:cubicBezTo>
                  <a:cubicBezTo>
                    <a:pt x="254" y="688"/>
                    <a:pt x="255" y="676"/>
                    <a:pt x="255" y="662"/>
                  </a:cubicBezTo>
                  <a:cubicBezTo>
                    <a:pt x="256" y="648"/>
                    <a:pt x="257" y="641"/>
                    <a:pt x="257" y="641"/>
                  </a:cubicBezTo>
                  <a:cubicBezTo>
                    <a:pt x="257" y="641"/>
                    <a:pt x="259" y="635"/>
                    <a:pt x="260" y="629"/>
                  </a:cubicBezTo>
                  <a:cubicBezTo>
                    <a:pt x="262" y="624"/>
                    <a:pt x="264" y="616"/>
                    <a:pt x="266" y="607"/>
                  </a:cubicBezTo>
                  <a:cubicBezTo>
                    <a:pt x="268" y="598"/>
                    <a:pt x="271" y="589"/>
                    <a:pt x="271" y="579"/>
                  </a:cubicBezTo>
                  <a:cubicBezTo>
                    <a:pt x="272" y="569"/>
                    <a:pt x="272" y="563"/>
                    <a:pt x="272" y="557"/>
                  </a:cubicBezTo>
                  <a:cubicBezTo>
                    <a:pt x="273" y="554"/>
                    <a:pt x="273" y="548"/>
                    <a:pt x="273" y="542"/>
                  </a:cubicBezTo>
                  <a:cubicBezTo>
                    <a:pt x="273" y="538"/>
                    <a:pt x="274" y="533"/>
                    <a:pt x="274" y="529"/>
                  </a:cubicBezTo>
                  <a:cubicBezTo>
                    <a:pt x="275" y="521"/>
                    <a:pt x="276" y="506"/>
                    <a:pt x="276" y="498"/>
                  </a:cubicBezTo>
                  <a:cubicBezTo>
                    <a:pt x="277" y="490"/>
                    <a:pt x="278" y="484"/>
                    <a:pt x="278" y="476"/>
                  </a:cubicBezTo>
                  <a:cubicBezTo>
                    <a:pt x="279" y="467"/>
                    <a:pt x="279" y="461"/>
                    <a:pt x="280" y="454"/>
                  </a:cubicBezTo>
                  <a:cubicBezTo>
                    <a:pt x="280" y="447"/>
                    <a:pt x="281" y="442"/>
                    <a:pt x="281" y="439"/>
                  </a:cubicBezTo>
                  <a:cubicBezTo>
                    <a:pt x="281" y="437"/>
                    <a:pt x="281" y="435"/>
                    <a:pt x="281" y="435"/>
                  </a:cubicBezTo>
                  <a:cubicBezTo>
                    <a:pt x="281" y="435"/>
                    <a:pt x="282" y="434"/>
                    <a:pt x="282" y="432"/>
                  </a:cubicBezTo>
                  <a:cubicBezTo>
                    <a:pt x="282" y="430"/>
                    <a:pt x="282" y="427"/>
                    <a:pt x="282" y="427"/>
                  </a:cubicBezTo>
                  <a:cubicBezTo>
                    <a:pt x="283" y="427"/>
                    <a:pt x="283" y="427"/>
                    <a:pt x="283" y="427"/>
                  </a:cubicBezTo>
                  <a:cubicBezTo>
                    <a:pt x="283" y="427"/>
                    <a:pt x="284" y="427"/>
                    <a:pt x="285" y="426"/>
                  </a:cubicBezTo>
                  <a:cubicBezTo>
                    <a:pt x="285" y="426"/>
                    <a:pt x="287" y="424"/>
                    <a:pt x="287" y="423"/>
                  </a:cubicBezTo>
                  <a:cubicBezTo>
                    <a:pt x="288" y="423"/>
                    <a:pt x="288" y="422"/>
                    <a:pt x="288" y="422"/>
                  </a:cubicBezTo>
                  <a:cubicBezTo>
                    <a:pt x="288" y="422"/>
                    <a:pt x="289" y="422"/>
                    <a:pt x="289" y="424"/>
                  </a:cubicBezTo>
                  <a:cubicBezTo>
                    <a:pt x="289" y="426"/>
                    <a:pt x="289" y="427"/>
                    <a:pt x="289" y="428"/>
                  </a:cubicBezTo>
                  <a:cubicBezTo>
                    <a:pt x="290" y="428"/>
                    <a:pt x="290" y="429"/>
                    <a:pt x="290" y="428"/>
                  </a:cubicBezTo>
                  <a:cubicBezTo>
                    <a:pt x="291" y="426"/>
                    <a:pt x="293" y="424"/>
                    <a:pt x="294" y="421"/>
                  </a:cubicBezTo>
                  <a:cubicBezTo>
                    <a:pt x="296" y="419"/>
                    <a:pt x="298" y="415"/>
                    <a:pt x="299" y="414"/>
                  </a:cubicBezTo>
                  <a:cubicBezTo>
                    <a:pt x="300" y="413"/>
                    <a:pt x="301" y="412"/>
                    <a:pt x="301" y="411"/>
                  </a:cubicBezTo>
                  <a:cubicBezTo>
                    <a:pt x="302" y="410"/>
                    <a:pt x="302" y="410"/>
                    <a:pt x="303" y="409"/>
                  </a:cubicBezTo>
                  <a:cubicBezTo>
                    <a:pt x="304" y="408"/>
                    <a:pt x="305" y="407"/>
                    <a:pt x="305" y="406"/>
                  </a:cubicBezTo>
                  <a:cubicBezTo>
                    <a:pt x="306" y="405"/>
                    <a:pt x="306" y="404"/>
                    <a:pt x="306" y="404"/>
                  </a:cubicBezTo>
                  <a:cubicBezTo>
                    <a:pt x="307" y="404"/>
                    <a:pt x="308" y="403"/>
                    <a:pt x="309" y="401"/>
                  </a:cubicBezTo>
                  <a:cubicBezTo>
                    <a:pt x="310" y="399"/>
                    <a:pt x="310" y="399"/>
                    <a:pt x="310" y="398"/>
                  </a:cubicBezTo>
                  <a:cubicBezTo>
                    <a:pt x="311" y="397"/>
                    <a:pt x="313" y="395"/>
                    <a:pt x="313" y="392"/>
                  </a:cubicBezTo>
                  <a:cubicBezTo>
                    <a:pt x="314" y="388"/>
                    <a:pt x="314" y="387"/>
                    <a:pt x="315" y="381"/>
                  </a:cubicBezTo>
                  <a:cubicBezTo>
                    <a:pt x="316" y="376"/>
                    <a:pt x="316" y="375"/>
                    <a:pt x="316" y="374"/>
                  </a:cubicBezTo>
                  <a:cubicBezTo>
                    <a:pt x="317" y="373"/>
                    <a:pt x="317" y="371"/>
                    <a:pt x="316" y="369"/>
                  </a:cubicBezTo>
                  <a:cubicBezTo>
                    <a:pt x="316" y="367"/>
                    <a:pt x="315" y="365"/>
                    <a:pt x="315" y="363"/>
                  </a:cubicBezTo>
                  <a:cubicBezTo>
                    <a:pt x="315" y="360"/>
                    <a:pt x="316" y="358"/>
                    <a:pt x="316" y="357"/>
                  </a:cubicBezTo>
                  <a:cubicBezTo>
                    <a:pt x="317" y="355"/>
                    <a:pt x="318" y="353"/>
                    <a:pt x="318" y="351"/>
                  </a:cubicBezTo>
                  <a:cubicBezTo>
                    <a:pt x="318" y="349"/>
                    <a:pt x="319" y="347"/>
                    <a:pt x="320" y="344"/>
                  </a:cubicBezTo>
                  <a:cubicBezTo>
                    <a:pt x="320" y="341"/>
                    <a:pt x="321" y="337"/>
                    <a:pt x="321" y="335"/>
                  </a:cubicBezTo>
                  <a:cubicBezTo>
                    <a:pt x="322" y="333"/>
                    <a:pt x="322" y="332"/>
                    <a:pt x="322" y="329"/>
                  </a:cubicBezTo>
                  <a:cubicBezTo>
                    <a:pt x="322" y="326"/>
                    <a:pt x="323" y="324"/>
                    <a:pt x="323" y="322"/>
                  </a:cubicBezTo>
                  <a:cubicBezTo>
                    <a:pt x="323" y="320"/>
                    <a:pt x="324" y="319"/>
                    <a:pt x="323" y="316"/>
                  </a:cubicBezTo>
                  <a:close/>
                  <a:moveTo>
                    <a:pt x="48" y="422"/>
                  </a:moveTo>
                  <a:cubicBezTo>
                    <a:pt x="47" y="423"/>
                    <a:pt x="46" y="423"/>
                    <a:pt x="46" y="423"/>
                  </a:cubicBezTo>
                  <a:cubicBezTo>
                    <a:pt x="46" y="423"/>
                    <a:pt x="47" y="421"/>
                    <a:pt x="46" y="419"/>
                  </a:cubicBezTo>
                  <a:cubicBezTo>
                    <a:pt x="46" y="416"/>
                    <a:pt x="46" y="416"/>
                    <a:pt x="46" y="416"/>
                  </a:cubicBezTo>
                  <a:cubicBezTo>
                    <a:pt x="45" y="412"/>
                    <a:pt x="45" y="412"/>
                    <a:pt x="45" y="412"/>
                  </a:cubicBezTo>
                  <a:cubicBezTo>
                    <a:pt x="45" y="412"/>
                    <a:pt x="46" y="410"/>
                    <a:pt x="48" y="409"/>
                  </a:cubicBezTo>
                  <a:cubicBezTo>
                    <a:pt x="51" y="408"/>
                    <a:pt x="57" y="406"/>
                    <a:pt x="61" y="406"/>
                  </a:cubicBezTo>
                  <a:cubicBezTo>
                    <a:pt x="64" y="406"/>
                    <a:pt x="69" y="407"/>
                    <a:pt x="71" y="407"/>
                  </a:cubicBezTo>
                  <a:cubicBezTo>
                    <a:pt x="73" y="408"/>
                    <a:pt x="76" y="410"/>
                    <a:pt x="76" y="410"/>
                  </a:cubicBezTo>
                  <a:cubicBezTo>
                    <a:pt x="76" y="410"/>
                    <a:pt x="76" y="412"/>
                    <a:pt x="76" y="415"/>
                  </a:cubicBezTo>
                  <a:cubicBezTo>
                    <a:pt x="75" y="419"/>
                    <a:pt x="75" y="419"/>
                    <a:pt x="75" y="421"/>
                  </a:cubicBezTo>
                  <a:cubicBezTo>
                    <a:pt x="75" y="422"/>
                    <a:pt x="75" y="424"/>
                    <a:pt x="75" y="424"/>
                  </a:cubicBezTo>
                  <a:cubicBezTo>
                    <a:pt x="75" y="424"/>
                    <a:pt x="72" y="422"/>
                    <a:pt x="67" y="422"/>
                  </a:cubicBezTo>
                  <a:cubicBezTo>
                    <a:pt x="63" y="421"/>
                    <a:pt x="57" y="421"/>
                    <a:pt x="54" y="421"/>
                  </a:cubicBezTo>
                  <a:cubicBezTo>
                    <a:pt x="51" y="422"/>
                    <a:pt x="50" y="422"/>
                    <a:pt x="48" y="422"/>
                  </a:cubicBezTo>
                  <a:close/>
                  <a:moveTo>
                    <a:pt x="67" y="460"/>
                  </a:moveTo>
                  <a:cubicBezTo>
                    <a:pt x="67" y="460"/>
                    <a:pt x="67" y="460"/>
                    <a:pt x="66" y="460"/>
                  </a:cubicBezTo>
                  <a:cubicBezTo>
                    <a:pt x="66" y="459"/>
                    <a:pt x="66" y="459"/>
                    <a:pt x="65" y="458"/>
                  </a:cubicBezTo>
                  <a:cubicBezTo>
                    <a:pt x="64" y="457"/>
                    <a:pt x="62" y="458"/>
                    <a:pt x="62" y="458"/>
                  </a:cubicBezTo>
                  <a:cubicBezTo>
                    <a:pt x="62" y="458"/>
                    <a:pt x="62" y="457"/>
                    <a:pt x="62" y="455"/>
                  </a:cubicBezTo>
                  <a:cubicBezTo>
                    <a:pt x="62" y="454"/>
                    <a:pt x="61" y="453"/>
                    <a:pt x="61" y="453"/>
                  </a:cubicBezTo>
                  <a:cubicBezTo>
                    <a:pt x="61" y="453"/>
                    <a:pt x="61" y="453"/>
                    <a:pt x="61" y="452"/>
                  </a:cubicBezTo>
                  <a:cubicBezTo>
                    <a:pt x="61" y="452"/>
                    <a:pt x="61" y="452"/>
                    <a:pt x="61" y="452"/>
                  </a:cubicBezTo>
                  <a:cubicBezTo>
                    <a:pt x="62" y="452"/>
                    <a:pt x="62" y="451"/>
                    <a:pt x="63" y="451"/>
                  </a:cubicBezTo>
                  <a:cubicBezTo>
                    <a:pt x="65" y="450"/>
                    <a:pt x="67" y="449"/>
                    <a:pt x="67" y="449"/>
                  </a:cubicBezTo>
                  <a:cubicBezTo>
                    <a:pt x="67" y="449"/>
                    <a:pt x="67" y="450"/>
                    <a:pt x="68" y="451"/>
                  </a:cubicBezTo>
                  <a:cubicBezTo>
                    <a:pt x="68" y="452"/>
                    <a:pt x="68" y="453"/>
                    <a:pt x="68" y="454"/>
                  </a:cubicBezTo>
                  <a:cubicBezTo>
                    <a:pt x="68" y="455"/>
                    <a:pt x="69" y="456"/>
                    <a:pt x="69" y="458"/>
                  </a:cubicBezTo>
                  <a:cubicBezTo>
                    <a:pt x="70" y="459"/>
                    <a:pt x="70" y="460"/>
                    <a:pt x="70" y="460"/>
                  </a:cubicBezTo>
                  <a:cubicBezTo>
                    <a:pt x="70" y="460"/>
                    <a:pt x="70" y="460"/>
                    <a:pt x="69" y="460"/>
                  </a:cubicBezTo>
                  <a:cubicBezTo>
                    <a:pt x="68" y="460"/>
                    <a:pt x="67" y="460"/>
                    <a:pt x="67" y="460"/>
                  </a:cubicBezTo>
                  <a:close/>
                  <a:moveTo>
                    <a:pt x="67" y="466"/>
                  </a:moveTo>
                  <a:cubicBezTo>
                    <a:pt x="67" y="466"/>
                    <a:pt x="66" y="467"/>
                    <a:pt x="65" y="467"/>
                  </a:cubicBezTo>
                  <a:cubicBezTo>
                    <a:pt x="64" y="468"/>
                    <a:pt x="64" y="466"/>
                    <a:pt x="65" y="466"/>
                  </a:cubicBezTo>
                  <a:cubicBezTo>
                    <a:pt x="65" y="465"/>
                    <a:pt x="67" y="466"/>
                    <a:pt x="67" y="466"/>
                  </a:cubicBezTo>
                  <a:close/>
                  <a:moveTo>
                    <a:pt x="60" y="505"/>
                  </a:moveTo>
                  <a:cubicBezTo>
                    <a:pt x="60" y="505"/>
                    <a:pt x="60" y="503"/>
                    <a:pt x="59" y="502"/>
                  </a:cubicBezTo>
                  <a:cubicBezTo>
                    <a:pt x="59" y="502"/>
                    <a:pt x="59" y="502"/>
                    <a:pt x="58" y="502"/>
                  </a:cubicBezTo>
                  <a:cubicBezTo>
                    <a:pt x="58" y="502"/>
                    <a:pt x="58" y="503"/>
                    <a:pt x="58" y="503"/>
                  </a:cubicBezTo>
                  <a:cubicBezTo>
                    <a:pt x="56" y="503"/>
                    <a:pt x="56" y="503"/>
                    <a:pt x="56" y="503"/>
                  </a:cubicBezTo>
                  <a:cubicBezTo>
                    <a:pt x="56" y="503"/>
                    <a:pt x="56" y="504"/>
                    <a:pt x="56" y="503"/>
                  </a:cubicBezTo>
                  <a:cubicBezTo>
                    <a:pt x="56" y="503"/>
                    <a:pt x="55" y="503"/>
                    <a:pt x="54" y="504"/>
                  </a:cubicBezTo>
                  <a:cubicBezTo>
                    <a:pt x="52" y="504"/>
                    <a:pt x="51" y="504"/>
                    <a:pt x="51" y="504"/>
                  </a:cubicBezTo>
                  <a:cubicBezTo>
                    <a:pt x="51" y="504"/>
                    <a:pt x="51" y="504"/>
                    <a:pt x="52" y="501"/>
                  </a:cubicBezTo>
                  <a:cubicBezTo>
                    <a:pt x="53" y="499"/>
                    <a:pt x="54" y="494"/>
                    <a:pt x="56" y="490"/>
                  </a:cubicBezTo>
                  <a:cubicBezTo>
                    <a:pt x="58" y="485"/>
                    <a:pt x="60" y="481"/>
                    <a:pt x="60" y="481"/>
                  </a:cubicBezTo>
                  <a:cubicBezTo>
                    <a:pt x="60" y="481"/>
                    <a:pt x="61" y="481"/>
                    <a:pt x="61" y="481"/>
                  </a:cubicBezTo>
                  <a:cubicBezTo>
                    <a:pt x="62" y="481"/>
                    <a:pt x="63" y="481"/>
                    <a:pt x="63" y="481"/>
                  </a:cubicBezTo>
                  <a:cubicBezTo>
                    <a:pt x="63" y="481"/>
                    <a:pt x="63" y="482"/>
                    <a:pt x="63" y="484"/>
                  </a:cubicBezTo>
                  <a:cubicBezTo>
                    <a:pt x="63" y="485"/>
                    <a:pt x="63" y="488"/>
                    <a:pt x="63" y="491"/>
                  </a:cubicBezTo>
                  <a:cubicBezTo>
                    <a:pt x="63" y="498"/>
                    <a:pt x="64" y="504"/>
                    <a:pt x="64" y="505"/>
                  </a:cubicBezTo>
                  <a:cubicBezTo>
                    <a:pt x="64" y="505"/>
                    <a:pt x="64" y="505"/>
                    <a:pt x="64" y="505"/>
                  </a:cubicBezTo>
                  <a:cubicBezTo>
                    <a:pt x="63" y="505"/>
                    <a:pt x="63" y="505"/>
                    <a:pt x="62" y="505"/>
                  </a:cubicBezTo>
                  <a:cubicBezTo>
                    <a:pt x="61" y="504"/>
                    <a:pt x="60" y="505"/>
                    <a:pt x="60" y="505"/>
                  </a:cubicBezTo>
                  <a:close/>
                  <a:moveTo>
                    <a:pt x="67" y="745"/>
                  </a:moveTo>
                  <a:cubicBezTo>
                    <a:pt x="67" y="747"/>
                    <a:pt x="67" y="749"/>
                    <a:pt x="67" y="749"/>
                  </a:cubicBezTo>
                  <a:cubicBezTo>
                    <a:pt x="67" y="749"/>
                    <a:pt x="67" y="749"/>
                    <a:pt x="66" y="749"/>
                  </a:cubicBezTo>
                  <a:cubicBezTo>
                    <a:pt x="65" y="749"/>
                    <a:pt x="65" y="749"/>
                    <a:pt x="64" y="748"/>
                  </a:cubicBezTo>
                  <a:cubicBezTo>
                    <a:pt x="63" y="747"/>
                    <a:pt x="62" y="745"/>
                    <a:pt x="62" y="745"/>
                  </a:cubicBezTo>
                  <a:cubicBezTo>
                    <a:pt x="62" y="745"/>
                    <a:pt x="63" y="745"/>
                    <a:pt x="65" y="744"/>
                  </a:cubicBezTo>
                  <a:cubicBezTo>
                    <a:pt x="66" y="744"/>
                    <a:pt x="68" y="743"/>
                    <a:pt x="68" y="743"/>
                  </a:cubicBezTo>
                  <a:cubicBezTo>
                    <a:pt x="68" y="743"/>
                    <a:pt x="68" y="744"/>
                    <a:pt x="67" y="745"/>
                  </a:cubicBezTo>
                  <a:close/>
                  <a:moveTo>
                    <a:pt x="80" y="468"/>
                  </a:moveTo>
                  <a:cubicBezTo>
                    <a:pt x="80" y="470"/>
                    <a:pt x="79" y="471"/>
                    <a:pt x="78" y="474"/>
                  </a:cubicBezTo>
                  <a:cubicBezTo>
                    <a:pt x="77" y="477"/>
                    <a:pt x="77" y="480"/>
                    <a:pt x="76" y="483"/>
                  </a:cubicBezTo>
                  <a:cubicBezTo>
                    <a:pt x="76" y="485"/>
                    <a:pt x="76" y="487"/>
                    <a:pt x="75" y="490"/>
                  </a:cubicBezTo>
                  <a:cubicBezTo>
                    <a:pt x="75" y="492"/>
                    <a:pt x="75" y="494"/>
                    <a:pt x="74" y="497"/>
                  </a:cubicBezTo>
                  <a:cubicBezTo>
                    <a:pt x="74" y="500"/>
                    <a:pt x="74" y="500"/>
                    <a:pt x="73" y="500"/>
                  </a:cubicBezTo>
                  <a:cubicBezTo>
                    <a:pt x="73" y="500"/>
                    <a:pt x="73" y="500"/>
                    <a:pt x="73" y="499"/>
                  </a:cubicBezTo>
                  <a:cubicBezTo>
                    <a:pt x="73" y="498"/>
                    <a:pt x="73" y="495"/>
                    <a:pt x="73" y="494"/>
                  </a:cubicBezTo>
                  <a:cubicBezTo>
                    <a:pt x="73" y="493"/>
                    <a:pt x="73" y="493"/>
                    <a:pt x="73" y="491"/>
                  </a:cubicBezTo>
                  <a:cubicBezTo>
                    <a:pt x="73" y="490"/>
                    <a:pt x="73" y="488"/>
                    <a:pt x="72" y="486"/>
                  </a:cubicBezTo>
                  <a:cubicBezTo>
                    <a:pt x="72" y="485"/>
                    <a:pt x="72" y="484"/>
                    <a:pt x="72" y="484"/>
                  </a:cubicBezTo>
                  <a:cubicBezTo>
                    <a:pt x="73" y="483"/>
                    <a:pt x="73" y="483"/>
                    <a:pt x="72" y="482"/>
                  </a:cubicBezTo>
                  <a:cubicBezTo>
                    <a:pt x="72" y="482"/>
                    <a:pt x="72" y="481"/>
                    <a:pt x="72" y="480"/>
                  </a:cubicBezTo>
                  <a:cubicBezTo>
                    <a:pt x="72" y="479"/>
                    <a:pt x="72" y="479"/>
                    <a:pt x="72" y="478"/>
                  </a:cubicBezTo>
                  <a:cubicBezTo>
                    <a:pt x="72" y="478"/>
                    <a:pt x="72" y="477"/>
                    <a:pt x="72" y="477"/>
                  </a:cubicBezTo>
                  <a:cubicBezTo>
                    <a:pt x="72" y="477"/>
                    <a:pt x="72" y="476"/>
                    <a:pt x="72" y="476"/>
                  </a:cubicBezTo>
                  <a:cubicBezTo>
                    <a:pt x="73" y="476"/>
                    <a:pt x="74" y="475"/>
                    <a:pt x="74" y="475"/>
                  </a:cubicBezTo>
                  <a:cubicBezTo>
                    <a:pt x="75" y="475"/>
                    <a:pt x="76" y="475"/>
                    <a:pt x="77" y="473"/>
                  </a:cubicBezTo>
                  <a:cubicBezTo>
                    <a:pt x="78" y="472"/>
                    <a:pt x="76" y="470"/>
                    <a:pt x="75" y="470"/>
                  </a:cubicBezTo>
                  <a:cubicBezTo>
                    <a:pt x="73" y="469"/>
                    <a:pt x="72" y="469"/>
                    <a:pt x="72" y="469"/>
                  </a:cubicBezTo>
                  <a:cubicBezTo>
                    <a:pt x="71" y="469"/>
                    <a:pt x="71" y="469"/>
                    <a:pt x="71" y="469"/>
                  </a:cubicBezTo>
                  <a:cubicBezTo>
                    <a:pt x="71" y="469"/>
                    <a:pt x="71" y="469"/>
                    <a:pt x="70" y="468"/>
                  </a:cubicBezTo>
                  <a:cubicBezTo>
                    <a:pt x="70" y="468"/>
                    <a:pt x="70" y="468"/>
                    <a:pt x="69" y="467"/>
                  </a:cubicBezTo>
                  <a:cubicBezTo>
                    <a:pt x="68" y="467"/>
                    <a:pt x="68" y="466"/>
                    <a:pt x="68" y="466"/>
                  </a:cubicBezTo>
                  <a:cubicBezTo>
                    <a:pt x="68" y="466"/>
                    <a:pt x="69" y="466"/>
                    <a:pt x="69" y="466"/>
                  </a:cubicBezTo>
                  <a:cubicBezTo>
                    <a:pt x="70" y="466"/>
                    <a:pt x="71" y="466"/>
                    <a:pt x="72" y="466"/>
                  </a:cubicBezTo>
                  <a:cubicBezTo>
                    <a:pt x="74" y="466"/>
                    <a:pt x="74" y="466"/>
                    <a:pt x="75" y="466"/>
                  </a:cubicBezTo>
                  <a:cubicBezTo>
                    <a:pt x="75" y="467"/>
                    <a:pt x="76" y="467"/>
                    <a:pt x="77" y="468"/>
                  </a:cubicBezTo>
                  <a:cubicBezTo>
                    <a:pt x="78" y="468"/>
                    <a:pt x="79" y="468"/>
                    <a:pt x="80" y="467"/>
                  </a:cubicBezTo>
                  <a:cubicBezTo>
                    <a:pt x="80" y="467"/>
                    <a:pt x="80" y="467"/>
                    <a:pt x="80" y="467"/>
                  </a:cubicBezTo>
                  <a:cubicBezTo>
                    <a:pt x="80" y="467"/>
                    <a:pt x="80" y="467"/>
                    <a:pt x="80" y="468"/>
                  </a:cubicBezTo>
                  <a:close/>
                  <a:moveTo>
                    <a:pt x="91" y="389"/>
                  </a:moveTo>
                  <a:cubicBezTo>
                    <a:pt x="90" y="391"/>
                    <a:pt x="89" y="394"/>
                    <a:pt x="87" y="398"/>
                  </a:cubicBezTo>
                  <a:cubicBezTo>
                    <a:pt x="86" y="403"/>
                    <a:pt x="86" y="407"/>
                    <a:pt x="86" y="410"/>
                  </a:cubicBezTo>
                  <a:cubicBezTo>
                    <a:pt x="86" y="413"/>
                    <a:pt x="85" y="416"/>
                    <a:pt x="85" y="417"/>
                  </a:cubicBezTo>
                  <a:cubicBezTo>
                    <a:pt x="85" y="419"/>
                    <a:pt x="85" y="420"/>
                    <a:pt x="85" y="423"/>
                  </a:cubicBezTo>
                  <a:cubicBezTo>
                    <a:pt x="85" y="426"/>
                    <a:pt x="85" y="426"/>
                    <a:pt x="85" y="429"/>
                  </a:cubicBezTo>
                  <a:cubicBezTo>
                    <a:pt x="86" y="431"/>
                    <a:pt x="86" y="432"/>
                    <a:pt x="85" y="434"/>
                  </a:cubicBezTo>
                  <a:cubicBezTo>
                    <a:pt x="84" y="437"/>
                    <a:pt x="83" y="439"/>
                    <a:pt x="82" y="442"/>
                  </a:cubicBezTo>
                  <a:cubicBezTo>
                    <a:pt x="81" y="446"/>
                    <a:pt x="81" y="450"/>
                    <a:pt x="81" y="453"/>
                  </a:cubicBezTo>
                  <a:cubicBezTo>
                    <a:pt x="81" y="455"/>
                    <a:pt x="81" y="455"/>
                    <a:pt x="80" y="455"/>
                  </a:cubicBezTo>
                  <a:cubicBezTo>
                    <a:pt x="80" y="455"/>
                    <a:pt x="80" y="454"/>
                    <a:pt x="79" y="452"/>
                  </a:cubicBezTo>
                  <a:cubicBezTo>
                    <a:pt x="79" y="450"/>
                    <a:pt x="78" y="449"/>
                    <a:pt x="77" y="447"/>
                  </a:cubicBezTo>
                  <a:cubicBezTo>
                    <a:pt x="77" y="444"/>
                    <a:pt x="76" y="442"/>
                    <a:pt x="76" y="440"/>
                  </a:cubicBezTo>
                  <a:cubicBezTo>
                    <a:pt x="76" y="438"/>
                    <a:pt x="77" y="437"/>
                    <a:pt x="77" y="436"/>
                  </a:cubicBezTo>
                  <a:cubicBezTo>
                    <a:pt x="77" y="436"/>
                    <a:pt x="76" y="434"/>
                    <a:pt x="76" y="432"/>
                  </a:cubicBezTo>
                  <a:cubicBezTo>
                    <a:pt x="76" y="431"/>
                    <a:pt x="76" y="430"/>
                    <a:pt x="76" y="429"/>
                  </a:cubicBezTo>
                  <a:cubicBezTo>
                    <a:pt x="75" y="427"/>
                    <a:pt x="74" y="425"/>
                    <a:pt x="74" y="425"/>
                  </a:cubicBezTo>
                  <a:cubicBezTo>
                    <a:pt x="74" y="425"/>
                    <a:pt x="75" y="425"/>
                    <a:pt x="75" y="425"/>
                  </a:cubicBezTo>
                  <a:cubicBezTo>
                    <a:pt x="75" y="425"/>
                    <a:pt x="75" y="425"/>
                    <a:pt x="75" y="424"/>
                  </a:cubicBezTo>
                  <a:cubicBezTo>
                    <a:pt x="75" y="422"/>
                    <a:pt x="75" y="420"/>
                    <a:pt x="75" y="420"/>
                  </a:cubicBezTo>
                  <a:cubicBezTo>
                    <a:pt x="75" y="420"/>
                    <a:pt x="76" y="420"/>
                    <a:pt x="77" y="420"/>
                  </a:cubicBezTo>
                  <a:cubicBezTo>
                    <a:pt x="78" y="420"/>
                    <a:pt x="79" y="420"/>
                    <a:pt x="79" y="419"/>
                  </a:cubicBezTo>
                  <a:cubicBezTo>
                    <a:pt x="80" y="418"/>
                    <a:pt x="80" y="415"/>
                    <a:pt x="81" y="414"/>
                  </a:cubicBezTo>
                  <a:cubicBezTo>
                    <a:pt x="81" y="412"/>
                    <a:pt x="81" y="411"/>
                    <a:pt x="82" y="409"/>
                  </a:cubicBezTo>
                  <a:cubicBezTo>
                    <a:pt x="82" y="407"/>
                    <a:pt x="83" y="403"/>
                    <a:pt x="84" y="400"/>
                  </a:cubicBezTo>
                  <a:cubicBezTo>
                    <a:pt x="85" y="397"/>
                    <a:pt x="85" y="395"/>
                    <a:pt x="86" y="391"/>
                  </a:cubicBezTo>
                  <a:cubicBezTo>
                    <a:pt x="88" y="386"/>
                    <a:pt x="90" y="381"/>
                    <a:pt x="90" y="381"/>
                  </a:cubicBezTo>
                  <a:cubicBezTo>
                    <a:pt x="90" y="381"/>
                    <a:pt x="90" y="382"/>
                    <a:pt x="91" y="384"/>
                  </a:cubicBezTo>
                  <a:cubicBezTo>
                    <a:pt x="91" y="386"/>
                    <a:pt x="91" y="387"/>
                    <a:pt x="91" y="389"/>
                  </a:cubicBezTo>
                  <a:close/>
                  <a:moveTo>
                    <a:pt x="168" y="147"/>
                  </a:moveTo>
                  <a:cubicBezTo>
                    <a:pt x="168" y="150"/>
                    <a:pt x="168" y="151"/>
                    <a:pt x="168" y="151"/>
                  </a:cubicBezTo>
                  <a:cubicBezTo>
                    <a:pt x="167" y="153"/>
                    <a:pt x="164" y="156"/>
                    <a:pt x="160" y="163"/>
                  </a:cubicBezTo>
                  <a:cubicBezTo>
                    <a:pt x="157" y="170"/>
                    <a:pt x="153" y="185"/>
                    <a:pt x="153" y="185"/>
                  </a:cubicBezTo>
                  <a:cubicBezTo>
                    <a:pt x="153" y="185"/>
                    <a:pt x="150" y="175"/>
                    <a:pt x="149" y="166"/>
                  </a:cubicBezTo>
                  <a:cubicBezTo>
                    <a:pt x="148" y="157"/>
                    <a:pt x="148" y="151"/>
                    <a:pt x="148" y="147"/>
                  </a:cubicBezTo>
                  <a:cubicBezTo>
                    <a:pt x="148" y="143"/>
                    <a:pt x="146" y="138"/>
                    <a:pt x="147" y="134"/>
                  </a:cubicBezTo>
                  <a:cubicBezTo>
                    <a:pt x="147" y="134"/>
                    <a:pt x="148" y="141"/>
                    <a:pt x="153" y="147"/>
                  </a:cubicBezTo>
                  <a:cubicBezTo>
                    <a:pt x="158" y="152"/>
                    <a:pt x="160" y="154"/>
                    <a:pt x="160" y="154"/>
                  </a:cubicBezTo>
                  <a:cubicBezTo>
                    <a:pt x="160" y="154"/>
                    <a:pt x="162" y="151"/>
                    <a:pt x="164" y="147"/>
                  </a:cubicBezTo>
                  <a:cubicBezTo>
                    <a:pt x="166" y="144"/>
                    <a:pt x="167" y="138"/>
                    <a:pt x="167" y="139"/>
                  </a:cubicBezTo>
                  <a:cubicBezTo>
                    <a:pt x="167" y="139"/>
                    <a:pt x="167" y="140"/>
                    <a:pt x="168" y="141"/>
                  </a:cubicBezTo>
                  <a:cubicBezTo>
                    <a:pt x="169" y="141"/>
                    <a:pt x="169" y="142"/>
                    <a:pt x="169" y="142"/>
                  </a:cubicBezTo>
                  <a:cubicBezTo>
                    <a:pt x="169" y="142"/>
                    <a:pt x="168" y="144"/>
                    <a:pt x="168" y="147"/>
                  </a:cubicBezTo>
                  <a:close/>
                  <a:moveTo>
                    <a:pt x="168" y="135"/>
                  </a:moveTo>
                  <a:cubicBezTo>
                    <a:pt x="166" y="141"/>
                    <a:pt x="163" y="151"/>
                    <a:pt x="160" y="153"/>
                  </a:cubicBezTo>
                  <a:cubicBezTo>
                    <a:pt x="157" y="151"/>
                    <a:pt x="148" y="140"/>
                    <a:pt x="148" y="134"/>
                  </a:cubicBezTo>
                  <a:cubicBezTo>
                    <a:pt x="147" y="128"/>
                    <a:pt x="148" y="116"/>
                    <a:pt x="150" y="112"/>
                  </a:cubicBezTo>
                  <a:cubicBezTo>
                    <a:pt x="150" y="112"/>
                    <a:pt x="156" y="118"/>
                    <a:pt x="160" y="121"/>
                  </a:cubicBezTo>
                  <a:cubicBezTo>
                    <a:pt x="165" y="123"/>
                    <a:pt x="174" y="129"/>
                    <a:pt x="174" y="129"/>
                  </a:cubicBezTo>
                  <a:cubicBezTo>
                    <a:pt x="174" y="129"/>
                    <a:pt x="170" y="130"/>
                    <a:pt x="168" y="135"/>
                  </a:cubicBezTo>
                  <a:close/>
                  <a:moveTo>
                    <a:pt x="194" y="159"/>
                  </a:moveTo>
                  <a:cubicBezTo>
                    <a:pt x="192" y="166"/>
                    <a:pt x="186" y="180"/>
                    <a:pt x="184" y="186"/>
                  </a:cubicBezTo>
                  <a:cubicBezTo>
                    <a:pt x="183" y="174"/>
                    <a:pt x="183" y="172"/>
                    <a:pt x="183" y="162"/>
                  </a:cubicBezTo>
                  <a:cubicBezTo>
                    <a:pt x="182" y="152"/>
                    <a:pt x="180" y="144"/>
                    <a:pt x="178" y="142"/>
                  </a:cubicBezTo>
                  <a:cubicBezTo>
                    <a:pt x="178" y="142"/>
                    <a:pt x="177" y="140"/>
                    <a:pt x="178" y="140"/>
                  </a:cubicBezTo>
                  <a:cubicBezTo>
                    <a:pt x="179" y="139"/>
                    <a:pt x="180" y="139"/>
                    <a:pt x="180" y="139"/>
                  </a:cubicBezTo>
                  <a:cubicBezTo>
                    <a:pt x="180" y="139"/>
                    <a:pt x="182" y="144"/>
                    <a:pt x="185" y="149"/>
                  </a:cubicBezTo>
                  <a:cubicBezTo>
                    <a:pt x="187" y="153"/>
                    <a:pt x="188" y="155"/>
                    <a:pt x="189" y="155"/>
                  </a:cubicBezTo>
                  <a:cubicBezTo>
                    <a:pt x="190" y="155"/>
                    <a:pt x="191" y="154"/>
                    <a:pt x="192" y="151"/>
                  </a:cubicBezTo>
                  <a:cubicBezTo>
                    <a:pt x="194" y="149"/>
                    <a:pt x="196" y="147"/>
                    <a:pt x="198" y="145"/>
                  </a:cubicBezTo>
                  <a:cubicBezTo>
                    <a:pt x="199" y="143"/>
                    <a:pt x="201" y="140"/>
                    <a:pt x="201" y="140"/>
                  </a:cubicBezTo>
                  <a:cubicBezTo>
                    <a:pt x="201" y="140"/>
                    <a:pt x="197" y="152"/>
                    <a:pt x="194" y="159"/>
                  </a:cubicBezTo>
                  <a:close/>
                  <a:moveTo>
                    <a:pt x="211" y="111"/>
                  </a:moveTo>
                  <a:cubicBezTo>
                    <a:pt x="210" y="114"/>
                    <a:pt x="204" y="135"/>
                    <a:pt x="202" y="138"/>
                  </a:cubicBezTo>
                  <a:cubicBezTo>
                    <a:pt x="200" y="142"/>
                    <a:pt x="194" y="147"/>
                    <a:pt x="192" y="150"/>
                  </a:cubicBezTo>
                  <a:cubicBezTo>
                    <a:pt x="190" y="154"/>
                    <a:pt x="189" y="156"/>
                    <a:pt x="187" y="151"/>
                  </a:cubicBezTo>
                  <a:cubicBezTo>
                    <a:pt x="185" y="148"/>
                    <a:pt x="182" y="143"/>
                    <a:pt x="180" y="138"/>
                  </a:cubicBezTo>
                  <a:cubicBezTo>
                    <a:pt x="179" y="136"/>
                    <a:pt x="177" y="132"/>
                    <a:pt x="175" y="129"/>
                  </a:cubicBezTo>
                  <a:cubicBezTo>
                    <a:pt x="175" y="129"/>
                    <a:pt x="183" y="124"/>
                    <a:pt x="189" y="119"/>
                  </a:cubicBezTo>
                  <a:cubicBezTo>
                    <a:pt x="195" y="115"/>
                    <a:pt x="199" y="113"/>
                    <a:pt x="203" y="110"/>
                  </a:cubicBezTo>
                  <a:cubicBezTo>
                    <a:pt x="207" y="107"/>
                    <a:pt x="208" y="102"/>
                    <a:pt x="208" y="102"/>
                  </a:cubicBezTo>
                  <a:cubicBezTo>
                    <a:pt x="208" y="102"/>
                    <a:pt x="208" y="104"/>
                    <a:pt x="209" y="105"/>
                  </a:cubicBezTo>
                  <a:cubicBezTo>
                    <a:pt x="210" y="106"/>
                    <a:pt x="212" y="108"/>
                    <a:pt x="211" y="111"/>
                  </a:cubicBezTo>
                  <a:close/>
                  <a:moveTo>
                    <a:pt x="286" y="420"/>
                  </a:moveTo>
                  <a:cubicBezTo>
                    <a:pt x="284" y="421"/>
                    <a:pt x="283" y="422"/>
                    <a:pt x="283" y="422"/>
                  </a:cubicBezTo>
                  <a:cubicBezTo>
                    <a:pt x="283" y="422"/>
                    <a:pt x="282" y="421"/>
                    <a:pt x="283" y="421"/>
                  </a:cubicBezTo>
                  <a:cubicBezTo>
                    <a:pt x="284" y="421"/>
                    <a:pt x="286" y="419"/>
                    <a:pt x="285" y="417"/>
                  </a:cubicBezTo>
                  <a:cubicBezTo>
                    <a:pt x="284" y="416"/>
                    <a:pt x="284" y="413"/>
                    <a:pt x="281" y="411"/>
                  </a:cubicBezTo>
                  <a:cubicBezTo>
                    <a:pt x="278" y="410"/>
                    <a:pt x="275" y="408"/>
                    <a:pt x="275" y="407"/>
                  </a:cubicBezTo>
                  <a:cubicBezTo>
                    <a:pt x="275" y="406"/>
                    <a:pt x="272" y="404"/>
                    <a:pt x="272" y="403"/>
                  </a:cubicBezTo>
                  <a:cubicBezTo>
                    <a:pt x="271" y="402"/>
                    <a:pt x="272" y="400"/>
                    <a:pt x="272" y="400"/>
                  </a:cubicBezTo>
                  <a:cubicBezTo>
                    <a:pt x="272" y="400"/>
                    <a:pt x="276" y="403"/>
                    <a:pt x="279" y="406"/>
                  </a:cubicBezTo>
                  <a:cubicBezTo>
                    <a:pt x="282" y="410"/>
                    <a:pt x="285" y="413"/>
                    <a:pt x="286" y="415"/>
                  </a:cubicBezTo>
                  <a:cubicBezTo>
                    <a:pt x="286" y="416"/>
                    <a:pt x="287" y="418"/>
                    <a:pt x="287" y="418"/>
                  </a:cubicBezTo>
                  <a:cubicBezTo>
                    <a:pt x="287" y="418"/>
                    <a:pt x="287" y="420"/>
                    <a:pt x="286" y="420"/>
                  </a:cubicBezTo>
                  <a:close/>
                </a:path>
              </a:pathLst>
            </a:custGeom>
            <a:solidFill>
              <a:srgbClr val="231F20"/>
            </a:solidFill>
            <a:ln w="9525">
              <a:noFill/>
              <a:round/>
              <a:headEnd/>
              <a:tailEnd/>
            </a:ln>
            <a:effectLst>
              <a:outerShdw blurRad="76200" dir="18900000" sy="23000" kx="-1200000" algn="bl" rotWithShape="0">
                <a:prstClr val="black">
                  <a:alpha val="20000"/>
                </a:prst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Calibri" pitchFamily="34" charset="0"/>
              </a:endParaRPr>
            </a:p>
          </p:txBody>
        </p:sp>
        <p:sp>
          <p:nvSpPr>
            <p:cNvPr id="77" name="TextBox 76"/>
            <p:cNvSpPr txBox="1"/>
            <p:nvPr/>
          </p:nvSpPr>
          <p:spPr>
            <a:xfrm>
              <a:off x="1290556" y="2392691"/>
              <a:ext cx="2174826" cy="461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400" b="1" dirty="0" smtClean="0">
                  <a:solidFill>
                    <a:srgbClr val="C00000"/>
                  </a:solidFill>
                  <a:latin typeface="Calibri" pitchFamily="34" charset="0"/>
                </a:rPr>
                <a:t>Marketing view</a:t>
              </a:r>
              <a:endParaRPr lang="en-US" sz="2400" b="1" dirty="0">
                <a:solidFill>
                  <a:srgbClr val="C00000"/>
                </a:solidFill>
                <a:latin typeface="Calibri" pitchFamily="34" charset="0"/>
              </a:endParaRPr>
            </a:p>
          </p:txBody>
        </p:sp>
      </p:grpSp>
      <p:grpSp>
        <p:nvGrpSpPr>
          <p:cNvPr id="7" name="Group 33"/>
          <p:cNvGrpSpPr/>
          <p:nvPr/>
        </p:nvGrpSpPr>
        <p:grpSpPr>
          <a:xfrm>
            <a:off x="6428013" y="762000"/>
            <a:ext cx="1782496" cy="2604327"/>
            <a:chOff x="6096000" y="1525091"/>
            <a:chExt cx="1951536" cy="3275509"/>
          </a:xfrm>
        </p:grpSpPr>
        <p:sp>
          <p:nvSpPr>
            <p:cNvPr id="27" name="Freeform 7"/>
            <p:cNvSpPr>
              <a:spLocks noEditPoints="1"/>
            </p:cNvSpPr>
            <p:nvPr/>
          </p:nvSpPr>
          <p:spPr bwMode="auto">
            <a:xfrm>
              <a:off x="6096000" y="2895600"/>
              <a:ext cx="533400" cy="1905000"/>
            </a:xfrm>
            <a:custGeom>
              <a:avLst/>
              <a:gdLst/>
              <a:ahLst/>
              <a:cxnLst>
                <a:cxn ang="0">
                  <a:pos x="249" y="226"/>
                </a:cxn>
                <a:cxn ang="0">
                  <a:pos x="243" y="172"/>
                </a:cxn>
                <a:cxn ang="0">
                  <a:pos x="238" y="145"/>
                </a:cxn>
                <a:cxn ang="0">
                  <a:pos x="218" y="127"/>
                </a:cxn>
                <a:cxn ang="0">
                  <a:pos x="171" y="109"/>
                </a:cxn>
                <a:cxn ang="0">
                  <a:pos x="154" y="97"/>
                </a:cxn>
                <a:cxn ang="0">
                  <a:pos x="146" y="75"/>
                </a:cxn>
                <a:cxn ang="0">
                  <a:pos x="151" y="49"/>
                </a:cxn>
                <a:cxn ang="0">
                  <a:pos x="94" y="6"/>
                </a:cxn>
                <a:cxn ang="0">
                  <a:pos x="72" y="68"/>
                </a:cxn>
                <a:cxn ang="0">
                  <a:pos x="84" y="96"/>
                </a:cxn>
                <a:cxn ang="0">
                  <a:pos x="89" y="124"/>
                </a:cxn>
                <a:cxn ang="0">
                  <a:pos x="63" y="151"/>
                </a:cxn>
                <a:cxn ang="0">
                  <a:pos x="44" y="169"/>
                </a:cxn>
                <a:cxn ang="0">
                  <a:pos x="38" y="200"/>
                </a:cxn>
                <a:cxn ang="0">
                  <a:pos x="35" y="256"/>
                </a:cxn>
                <a:cxn ang="0">
                  <a:pos x="31" y="289"/>
                </a:cxn>
                <a:cxn ang="0">
                  <a:pos x="23" y="316"/>
                </a:cxn>
                <a:cxn ang="0">
                  <a:pos x="24" y="344"/>
                </a:cxn>
                <a:cxn ang="0">
                  <a:pos x="12" y="370"/>
                </a:cxn>
                <a:cxn ang="0">
                  <a:pos x="0" y="415"/>
                </a:cxn>
                <a:cxn ang="0">
                  <a:pos x="23" y="413"/>
                </a:cxn>
                <a:cxn ang="0">
                  <a:pos x="31" y="463"/>
                </a:cxn>
                <a:cxn ang="0">
                  <a:pos x="50" y="612"/>
                </a:cxn>
                <a:cxn ang="0">
                  <a:pos x="69" y="686"/>
                </a:cxn>
                <a:cxn ang="0">
                  <a:pos x="83" y="753"/>
                </a:cxn>
                <a:cxn ang="0">
                  <a:pos x="90" y="777"/>
                </a:cxn>
                <a:cxn ang="0">
                  <a:pos x="86" y="785"/>
                </a:cxn>
                <a:cxn ang="0">
                  <a:pos x="64" y="791"/>
                </a:cxn>
                <a:cxn ang="0">
                  <a:pos x="42" y="803"/>
                </a:cxn>
                <a:cxn ang="0">
                  <a:pos x="42" y="810"/>
                </a:cxn>
                <a:cxn ang="0">
                  <a:pos x="78" y="817"/>
                </a:cxn>
                <a:cxn ang="0">
                  <a:pos x="121" y="804"/>
                </a:cxn>
                <a:cxn ang="0">
                  <a:pos x="141" y="810"/>
                </a:cxn>
                <a:cxn ang="0">
                  <a:pos x="171" y="804"/>
                </a:cxn>
                <a:cxn ang="0">
                  <a:pos x="171" y="813"/>
                </a:cxn>
                <a:cxn ang="0">
                  <a:pos x="161" y="826"/>
                </a:cxn>
                <a:cxn ang="0">
                  <a:pos x="152" y="838"/>
                </a:cxn>
                <a:cxn ang="0">
                  <a:pos x="176" y="849"/>
                </a:cxn>
                <a:cxn ang="0">
                  <a:pos x="226" y="836"/>
                </a:cxn>
                <a:cxn ang="0">
                  <a:pos x="228" y="810"/>
                </a:cxn>
                <a:cxn ang="0">
                  <a:pos x="231" y="792"/>
                </a:cxn>
                <a:cxn ang="0">
                  <a:pos x="221" y="748"/>
                </a:cxn>
                <a:cxn ang="0">
                  <a:pos x="221" y="680"/>
                </a:cxn>
                <a:cxn ang="0">
                  <a:pos x="210" y="593"/>
                </a:cxn>
                <a:cxn ang="0">
                  <a:pos x="205" y="474"/>
                </a:cxn>
                <a:cxn ang="0">
                  <a:pos x="202" y="415"/>
                </a:cxn>
                <a:cxn ang="0">
                  <a:pos x="218" y="397"/>
                </a:cxn>
                <a:cxn ang="0">
                  <a:pos x="231" y="379"/>
                </a:cxn>
                <a:cxn ang="0">
                  <a:pos x="235" y="362"/>
                </a:cxn>
                <a:cxn ang="0">
                  <a:pos x="250" y="312"/>
                </a:cxn>
                <a:cxn ang="0">
                  <a:pos x="150" y="695"/>
                </a:cxn>
                <a:cxn ang="0">
                  <a:pos x="141" y="608"/>
                </a:cxn>
                <a:cxn ang="0">
                  <a:pos x="145" y="596"/>
                </a:cxn>
                <a:cxn ang="0">
                  <a:pos x="152" y="647"/>
                </a:cxn>
                <a:cxn ang="0">
                  <a:pos x="159" y="722"/>
                </a:cxn>
                <a:cxn ang="0">
                  <a:pos x="157" y="744"/>
                </a:cxn>
                <a:cxn ang="0">
                  <a:pos x="160" y="746"/>
                </a:cxn>
                <a:cxn ang="0">
                  <a:pos x="170" y="798"/>
                </a:cxn>
                <a:cxn ang="0">
                  <a:pos x="167" y="783"/>
                </a:cxn>
              </a:cxnLst>
              <a:rect l="0" t="0" r="r" b="b"/>
              <a:pathLst>
                <a:path w="258" h="850">
                  <a:moveTo>
                    <a:pt x="258" y="276"/>
                  </a:moveTo>
                  <a:cubicBezTo>
                    <a:pt x="258" y="274"/>
                    <a:pt x="257" y="270"/>
                    <a:pt x="257" y="266"/>
                  </a:cubicBezTo>
                  <a:cubicBezTo>
                    <a:pt x="257" y="262"/>
                    <a:pt x="256" y="259"/>
                    <a:pt x="256" y="256"/>
                  </a:cubicBezTo>
                  <a:cubicBezTo>
                    <a:pt x="255" y="254"/>
                    <a:pt x="253" y="246"/>
                    <a:pt x="253" y="244"/>
                  </a:cubicBezTo>
                  <a:cubicBezTo>
                    <a:pt x="252" y="242"/>
                    <a:pt x="252" y="239"/>
                    <a:pt x="251" y="237"/>
                  </a:cubicBezTo>
                  <a:cubicBezTo>
                    <a:pt x="250" y="234"/>
                    <a:pt x="249" y="227"/>
                    <a:pt x="249" y="226"/>
                  </a:cubicBezTo>
                  <a:cubicBezTo>
                    <a:pt x="249" y="225"/>
                    <a:pt x="250" y="222"/>
                    <a:pt x="250" y="221"/>
                  </a:cubicBezTo>
                  <a:cubicBezTo>
                    <a:pt x="250" y="219"/>
                    <a:pt x="250" y="214"/>
                    <a:pt x="250" y="210"/>
                  </a:cubicBezTo>
                  <a:cubicBezTo>
                    <a:pt x="250" y="206"/>
                    <a:pt x="250" y="204"/>
                    <a:pt x="249" y="200"/>
                  </a:cubicBezTo>
                  <a:cubicBezTo>
                    <a:pt x="249" y="196"/>
                    <a:pt x="247" y="188"/>
                    <a:pt x="246" y="186"/>
                  </a:cubicBezTo>
                  <a:cubicBezTo>
                    <a:pt x="246" y="183"/>
                    <a:pt x="245" y="181"/>
                    <a:pt x="244" y="179"/>
                  </a:cubicBezTo>
                  <a:cubicBezTo>
                    <a:pt x="244" y="177"/>
                    <a:pt x="243" y="173"/>
                    <a:pt x="243" y="172"/>
                  </a:cubicBezTo>
                  <a:cubicBezTo>
                    <a:pt x="243" y="171"/>
                    <a:pt x="243" y="168"/>
                    <a:pt x="243" y="167"/>
                  </a:cubicBezTo>
                  <a:cubicBezTo>
                    <a:pt x="242" y="166"/>
                    <a:pt x="242" y="164"/>
                    <a:pt x="242" y="164"/>
                  </a:cubicBezTo>
                  <a:cubicBezTo>
                    <a:pt x="242" y="163"/>
                    <a:pt x="242" y="161"/>
                    <a:pt x="241" y="159"/>
                  </a:cubicBezTo>
                  <a:cubicBezTo>
                    <a:pt x="241" y="158"/>
                    <a:pt x="241" y="158"/>
                    <a:pt x="241" y="157"/>
                  </a:cubicBezTo>
                  <a:cubicBezTo>
                    <a:pt x="241" y="156"/>
                    <a:pt x="240" y="153"/>
                    <a:pt x="240" y="151"/>
                  </a:cubicBezTo>
                  <a:cubicBezTo>
                    <a:pt x="239" y="148"/>
                    <a:pt x="238" y="146"/>
                    <a:pt x="238" y="145"/>
                  </a:cubicBezTo>
                  <a:cubicBezTo>
                    <a:pt x="238" y="144"/>
                    <a:pt x="237" y="142"/>
                    <a:pt x="237" y="140"/>
                  </a:cubicBezTo>
                  <a:cubicBezTo>
                    <a:pt x="236" y="139"/>
                    <a:pt x="235" y="138"/>
                    <a:pt x="234" y="136"/>
                  </a:cubicBezTo>
                  <a:cubicBezTo>
                    <a:pt x="233" y="135"/>
                    <a:pt x="230" y="133"/>
                    <a:pt x="230" y="132"/>
                  </a:cubicBezTo>
                  <a:cubicBezTo>
                    <a:pt x="229" y="132"/>
                    <a:pt x="227" y="130"/>
                    <a:pt x="226" y="130"/>
                  </a:cubicBezTo>
                  <a:cubicBezTo>
                    <a:pt x="225" y="130"/>
                    <a:pt x="225" y="130"/>
                    <a:pt x="224" y="129"/>
                  </a:cubicBezTo>
                  <a:cubicBezTo>
                    <a:pt x="223" y="128"/>
                    <a:pt x="219" y="127"/>
                    <a:pt x="218" y="127"/>
                  </a:cubicBezTo>
                  <a:cubicBezTo>
                    <a:pt x="216" y="127"/>
                    <a:pt x="215" y="126"/>
                    <a:pt x="213" y="125"/>
                  </a:cubicBezTo>
                  <a:cubicBezTo>
                    <a:pt x="212" y="124"/>
                    <a:pt x="203" y="122"/>
                    <a:pt x="199" y="120"/>
                  </a:cubicBezTo>
                  <a:cubicBezTo>
                    <a:pt x="195" y="118"/>
                    <a:pt x="187" y="115"/>
                    <a:pt x="185" y="114"/>
                  </a:cubicBezTo>
                  <a:cubicBezTo>
                    <a:pt x="182" y="112"/>
                    <a:pt x="177" y="111"/>
                    <a:pt x="176" y="111"/>
                  </a:cubicBezTo>
                  <a:cubicBezTo>
                    <a:pt x="174" y="110"/>
                    <a:pt x="172" y="110"/>
                    <a:pt x="172" y="110"/>
                  </a:cubicBezTo>
                  <a:cubicBezTo>
                    <a:pt x="171" y="110"/>
                    <a:pt x="171" y="109"/>
                    <a:pt x="171" y="109"/>
                  </a:cubicBezTo>
                  <a:cubicBezTo>
                    <a:pt x="171" y="108"/>
                    <a:pt x="170" y="108"/>
                    <a:pt x="169" y="108"/>
                  </a:cubicBezTo>
                  <a:cubicBezTo>
                    <a:pt x="169" y="108"/>
                    <a:pt x="168" y="108"/>
                    <a:pt x="167" y="107"/>
                  </a:cubicBezTo>
                  <a:cubicBezTo>
                    <a:pt x="166" y="107"/>
                    <a:pt x="165" y="105"/>
                    <a:pt x="164" y="104"/>
                  </a:cubicBezTo>
                  <a:cubicBezTo>
                    <a:pt x="162" y="102"/>
                    <a:pt x="160" y="100"/>
                    <a:pt x="160" y="99"/>
                  </a:cubicBezTo>
                  <a:cubicBezTo>
                    <a:pt x="159" y="98"/>
                    <a:pt x="159" y="97"/>
                    <a:pt x="158" y="97"/>
                  </a:cubicBezTo>
                  <a:cubicBezTo>
                    <a:pt x="156" y="97"/>
                    <a:pt x="155" y="97"/>
                    <a:pt x="154" y="97"/>
                  </a:cubicBezTo>
                  <a:cubicBezTo>
                    <a:pt x="154" y="97"/>
                    <a:pt x="153" y="97"/>
                    <a:pt x="153" y="96"/>
                  </a:cubicBezTo>
                  <a:cubicBezTo>
                    <a:pt x="152" y="95"/>
                    <a:pt x="151" y="93"/>
                    <a:pt x="150" y="91"/>
                  </a:cubicBezTo>
                  <a:cubicBezTo>
                    <a:pt x="149" y="89"/>
                    <a:pt x="149" y="90"/>
                    <a:pt x="149" y="89"/>
                  </a:cubicBezTo>
                  <a:cubicBezTo>
                    <a:pt x="148" y="88"/>
                    <a:pt x="147" y="87"/>
                    <a:pt x="147" y="87"/>
                  </a:cubicBezTo>
                  <a:cubicBezTo>
                    <a:pt x="146" y="87"/>
                    <a:pt x="146" y="87"/>
                    <a:pt x="146" y="85"/>
                  </a:cubicBezTo>
                  <a:cubicBezTo>
                    <a:pt x="146" y="84"/>
                    <a:pt x="146" y="76"/>
                    <a:pt x="146" y="75"/>
                  </a:cubicBezTo>
                  <a:cubicBezTo>
                    <a:pt x="146" y="74"/>
                    <a:pt x="146" y="74"/>
                    <a:pt x="146" y="73"/>
                  </a:cubicBezTo>
                  <a:cubicBezTo>
                    <a:pt x="147" y="73"/>
                    <a:pt x="147" y="73"/>
                    <a:pt x="148" y="72"/>
                  </a:cubicBezTo>
                  <a:cubicBezTo>
                    <a:pt x="149" y="70"/>
                    <a:pt x="150" y="68"/>
                    <a:pt x="150" y="67"/>
                  </a:cubicBezTo>
                  <a:cubicBezTo>
                    <a:pt x="151" y="66"/>
                    <a:pt x="152" y="64"/>
                    <a:pt x="152" y="62"/>
                  </a:cubicBezTo>
                  <a:cubicBezTo>
                    <a:pt x="152" y="60"/>
                    <a:pt x="153" y="56"/>
                    <a:pt x="153" y="54"/>
                  </a:cubicBezTo>
                  <a:cubicBezTo>
                    <a:pt x="153" y="52"/>
                    <a:pt x="152" y="50"/>
                    <a:pt x="151" y="49"/>
                  </a:cubicBezTo>
                  <a:cubicBezTo>
                    <a:pt x="151" y="48"/>
                    <a:pt x="151" y="47"/>
                    <a:pt x="150" y="46"/>
                  </a:cubicBezTo>
                  <a:cubicBezTo>
                    <a:pt x="150" y="45"/>
                    <a:pt x="148" y="45"/>
                    <a:pt x="147" y="45"/>
                  </a:cubicBezTo>
                  <a:cubicBezTo>
                    <a:pt x="147" y="45"/>
                    <a:pt x="147" y="45"/>
                    <a:pt x="147" y="43"/>
                  </a:cubicBezTo>
                  <a:cubicBezTo>
                    <a:pt x="147" y="41"/>
                    <a:pt x="146" y="33"/>
                    <a:pt x="144" y="30"/>
                  </a:cubicBezTo>
                  <a:cubicBezTo>
                    <a:pt x="139" y="16"/>
                    <a:pt x="130" y="9"/>
                    <a:pt x="121" y="4"/>
                  </a:cubicBezTo>
                  <a:cubicBezTo>
                    <a:pt x="112" y="0"/>
                    <a:pt x="99" y="4"/>
                    <a:pt x="94" y="6"/>
                  </a:cubicBezTo>
                  <a:cubicBezTo>
                    <a:pt x="89" y="9"/>
                    <a:pt x="76" y="15"/>
                    <a:pt x="72" y="24"/>
                  </a:cubicBezTo>
                  <a:cubicBezTo>
                    <a:pt x="68" y="34"/>
                    <a:pt x="72" y="49"/>
                    <a:pt x="73" y="51"/>
                  </a:cubicBezTo>
                  <a:cubicBezTo>
                    <a:pt x="73" y="54"/>
                    <a:pt x="73" y="54"/>
                    <a:pt x="72" y="54"/>
                  </a:cubicBezTo>
                  <a:cubicBezTo>
                    <a:pt x="71" y="54"/>
                    <a:pt x="71" y="55"/>
                    <a:pt x="71" y="56"/>
                  </a:cubicBezTo>
                  <a:cubicBezTo>
                    <a:pt x="71" y="57"/>
                    <a:pt x="71" y="59"/>
                    <a:pt x="71" y="61"/>
                  </a:cubicBezTo>
                  <a:cubicBezTo>
                    <a:pt x="71" y="62"/>
                    <a:pt x="72" y="66"/>
                    <a:pt x="72" y="68"/>
                  </a:cubicBezTo>
                  <a:cubicBezTo>
                    <a:pt x="73" y="69"/>
                    <a:pt x="73" y="73"/>
                    <a:pt x="74" y="74"/>
                  </a:cubicBezTo>
                  <a:cubicBezTo>
                    <a:pt x="75" y="75"/>
                    <a:pt x="75" y="76"/>
                    <a:pt x="76" y="78"/>
                  </a:cubicBezTo>
                  <a:cubicBezTo>
                    <a:pt x="77" y="80"/>
                    <a:pt x="78" y="80"/>
                    <a:pt x="78" y="81"/>
                  </a:cubicBezTo>
                  <a:cubicBezTo>
                    <a:pt x="79" y="81"/>
                    <a:pt x="79" y="82"/>
                    <a:pt x="79" y="82"/>
                  </a:cubicBezTo>
                  <a:cubicBezTo>
                    <a:pt x="80" y="83"/>
                    <a:pt x="80" y="87"/>
                    <a:pt x="81" y="89"/>
                  </a:cubicBezTo>
                  <a:cubicBezTo>
                    <a:pt x="82" y="92"/>
                    <a:pt x="83" y="94"/>
                    <a:pt x="84" y="96"/>
                  </a:cubicBezTo>
                  <a:cubicBezTo>
                    <a:pt x="85" y="98"/>
                    <a:pt x="88" y="100"/>
                    <a:pt x="89" y="102"/>
                  </a:cubicBezTo>
                  <a:cubicBezTo>
                    <a:pt x="90" y="103"/>
                    <a:pt x="90" y="103"/>
                    <a:pt x="91" y="104"/>
                  </a:cubicBezTo>
                  <a:cubicBezTo>
                    <a:pt x="91" y="105"/>
                    <a:pt x="92" y="110"/>
                    <a:pt x="93" y="111"/>
                  </a:cubicBezTo>
                  <a:cubicBezTo>
                    <a:pt x="93" y="112"/>
                    <a:pt x="93" y="112"/>
                    <a:pt x="92" y="113"/>
                  </a:cubicBezTo>
                  <a:cubicBezTo>
                    <a:pt x="92" y="114"/>
                    <a:pt x="91" y="115"/>
                    <a:pt x="91" y="117"/>
                  </a:cubicBezTo>
                  <a:cubicBezTo>
                    <a:pt x="90" y="119"/>
                    <a:pt x="89" y="123"/>
                    <a:pt x="89" y="124"/>
                  </a:cubicBezTo>
                  <a:cubicBezTo>
                    <a:pt x="89" y="125"/>
                    <a:pt x="88" y="127"/>
                    <a:pt x="88" y="127"/>
                  </a:cubicBezTo>
                  <a:cubicBezTo>
                    <a:pt x="87" y="128"/>
                    <a:pt x="87" y="128"/>
                    <a:pt x="87" y="129"/>
                  </a:cubicBezTo>
                  <a:cubicBezTo>
                    <a:pt x="86" y="129"/>
                    <a:pt x="86" y="129"/>
                    <a:pt x="85" y="130"/>
                  </a:cubicBezTo>
                  <a:cubicBezTo>
                    <a:pt x="84" y="131"/>
                    <a:pt x="81" y="134"/>
                    <a:pt x="80" y="135"/>
                  </a:cubicBezTo>
                  <a:cubicBezTo>
                    <a:pt x="79" y="136"/>
                    <a:pt x="72" y="142"/>
                    <a:pt x="71" y="143"/>
                  </a:cubicBezTo>
                  <a:cubicBezTo>
                    <a:pt x="70" y="144"/>
                    <a:pt x="64" y="150"/>
                    <a:pt x="63" y="151"/>
                  </a:cubicBezTo>
                  <a:cubicBezTo>
                    <a:pt x="61" y="153"/>
                    <a:pt x="56" y="157"/>
                    <a:pt x="56" y="158"/>
                  </a:cubicBezTo>
                  <a:cubicBezTo>
                    <a:pt x="55" y="159"/>
                    <a:pt x="53" y="160"/>
                    <a:pt x="52" y="160"/>
                  </a:cubicBezTo>
                  <a:cubicBezTo>
                    <a:pt x="51" y="160"/>
                    <a:pt x="51" y="161"/>
                    <a:pt x="50" y="161"/>
                  </a:cubicBezTo>
                  <a:cubicBezTo>
                    <a:pt x="50" y="162"/>
                    <a:pt x="48" y="163"/>
                    <a:pt x="47" y="164"/>
                  </a:cubicBezTo>
                  <a:cubicBezTo>
                    <a:pt x="46" y="165"/>
                    <a:pt x="46" y="166"/>
                    <a:pt x="45" y="167"/>
                  </a:cubicBezTo>
                  <a:cubicBezTo>
                    <a:pt x="45" y="167"/>
                    <a:pt x="45" y="168"/>
                    <a:pt x="44" y="169"/>
                  </a:cubicBezTo>
                  <a:cubicBezTo>
                    <a:pt x="44" y="170"/>
                    <a:pt x="44" y="170"/>
                    <a:pt x="43" y="171"/>
                  </a:cubicBezTo>
                  <a:cubicBezTo>
                    <a:pt x="42" y="172"/>
                    <a:pt x="42" y="174"/>
                    <a:pt x="41" y="175"/>
                  </a:cubicBezTo>
                  <a:cubicBezTo>
                    <a:pt x="41" y="176"/>
                    <a:pt x="41" y="177"/>
                    <a:pt x="40" y="178"/>
                  </a:cubicBezTo>
                  <a:cubicBezTo>
                    <a:pt x="39" y="180"/>
                    <a:pt x="39" y="183"/>
                    <a:pt x="39" y="185"/>
                  </a:cubicBezTo>
                  <a:cubicBezTo>
                    <a:pt x="39" y="188"/>
                    <a:pt x="38" y="192"/>
                    <a:pt x="38" y="194"/>
                  </a:cubicBezTo>
                  <a:cubicBezTo>
                    <a:pt x="38" y="196"/>
                    <a:pt x="38" y="199"/>
                    <a:pt x="38" y="200"/>
                  </a:cubicBezTo>
                  <a:cubicBezTo>
                    <a:pt x="38" y="202"/>
                    <a:pt x="38" y="204"/>
                    <a:pt x="38" y="206"/>
                  </a:cubicBezTo>
                  <a:cubicBezTo>
                    <a:pt x="38" y="207"/>
                    <a:pt x="37" y="213"/>
                    <a:pt x="37" y="215"/>
                  </a:cubicBezTo>
                  <a:cubicBezTo>
                    <a:pt x="37" y="218"/>
                    <a:pt x="36" y="223"/>
                    <a:pt x="36" y="226"/>
                  </a:cubicBezTo>
                  <a:cubicBezTo>
                    <a:pt x="35" y="228"/>
                    <a:pt x="36" y="231"/>
                    <a:pt x="36" y="234"/>
                  </a:cubicBezTo>
                  <a:cubicBezTo>
                    <a:pt x="36" y="236"/>
                    <a:pt x="36" y="240"/>
                    <a:pt x="35" y="245"/>
                  </a:cubicBezTo>
                  <a:cubicBezTo>
                    <a:pt x="35" y="250"/>
                    <a:pt x="35" y="254"/>
                    <a:pt x="35" y="256"/>
                  </a:cubicBezTo>
                  <a:cubicBezTo>
                    <a:pt x="35" y="258"/>
                    <a:pt x="35" y="262"/>
                    <a:pt x="34" y="264"/>
                  </a:cubicBezTo>
                  <a:cubicBezTo>
                    <a:pt x="34" y="266"/>
                    <a:pt x="33" y="269"/>
                    <a:pt x="33" y="270"/>
                  </a:cubicBezTo>
                  <a:cubicBezTo>
                    <a:pt x="33" y="271"/>
                    <a:pt x="32" y="274"/>
                    <a:pt x="32" y="276"/>
                  </a:cubicBezTo>
                  <a:cubicBezTo>
                    <a:pt x="32" y="278"/>
                    <a:pt x="32" y="281"/>
                    <a:pt x="32" y="282"/>
                  </a:cubicBezTo>
                  <a:cubicBezTo>
                    <a:pt x="32" y="283"/>
                    <a:pt x="32" y="286"/>
                    <a:pt x="32" y="287"/>
                  </a:cubicBezTo>
                  <a:cubicBezTo>
                    <a:pt x="32" y="288"/>
                    <a:pt x="32" y="288"/>
                    <a:pt x="31" y="289"/>
                  </a:cubicBezTo>
                  <a:cubicBezTo>
                    <a:pt x="29" y="291"/>
                    <a:pt x="28" y="293"/>
                    <a:pt x="27" y="294"/>
                  </a:cubicBezTo>
                  <a:cubicBezTo>
                    <a:pt x="27" y="295"/>
                    <a:pt x="26" y="298"/>
                    <a:pt x="26" y="299"/>
                  </a:cubicBezTo>
                  <a:cubicBezTo>
                    <a:pt x="26" y="301"/>
                    <a:pt x="27" y="304"/>
                    <a:pt x="27" y="305"/>
                  </a:cubicBezTo>
                  <a:cubicBezTo>
                    <a:pt x="28" y="306"/>
                    <a:pt x="27" y="307"/>
                    <a:pt x="27" y="308"/>
                  </a:cubicBezTo>
                  <a:cubicBezTo>
                    <a:pt x="26" y="310"/>
                    <a:pt x="25" y="312"/>
                    <a:pt x="24" y="312"/>
                  </a:cubicBezTo>
                  <a:cubicBezTo>
                    <a:pt x="24" y="313"/>
                    <a:pt x="23" y="315"/>
                    <a:pt x="23" y="316"/>
                  </a:cubicBezTo>
                  <a:cubicBezTo>
                    <a:pt x="22" y="317"/>
                    <a:pt x="22" y="320"/>
                    <a:pt x="23" y="321"/>
                  </a:cubicBezTo>
                  <a:cubicBezTo>
                    <a:pt x="23" y="322"/>
                    <a:pt x="24" y="327"/>
                    <a:pt x="24" y="329"/>
                  </a:cubicBezTo>
                  <a:cubicBezTo>
                    <a:pt x="25" y="331"/>
                    <a:pt x="27" y="335"/>
                    <a:pt x="27" y="336"/>
                  </a:cubicBezTo>
                  <a:cubicBezTo>
                    <a:pt x="27" y="336"/>
                    <a:pt x="27" y="336"/>
                    <a:pt x="27" y="337"/>
                  </a:cubicBezTo>
                  <a:cubicBezTo>
                    <a:pt x="27" y="337"/>
                    <a:pt x="27" y="338"/>
                    <a:pt x="26" y="339"/>
                  </a:cubicBezTo>
                  <a:cubicBezTo>
                    <a:pt x="25" y="340"/>
                    <a:pt x="24" y="343"/>
                    <a:pt x="24" y="344"/>
                  </a:cubicBezTo>
                  <a:cubicBezTo>
                    <a:pt x="24" y="345"/>
                    <a:pt x="24" y="348"/>
                    <a:pt x="25" y="348"/>
                  </a:cubicBezTo>
                  <a:cubicBezTo>
                    <a:pt x="25" y="349"/>
                    <a:pt x="25" y="349"/>
                    <a:pt x="25" y="350"/>
                  </a:cubicBezTo>
                  <a:cubicBezTo>
                    <a:pt x="24" y="350"/>
                    <a:pt x="24" y="351"/>
                    <a:pt x="24" y="352"/>
                  </a:cubicBezTo>
                  <a:cubicBezTo>
                    <a:pt x="24" y="352"/>
                    <a:pt x="23" y="353"/>
                    <a:pt x="22" y="354"/>
                  </a:cubicBezTo>
                  <a:cubicBezTo>
                    <a:pt x="21" y="356"/>
                    <a:pt x="18" y="360"/>
                    <a:pt x="18" y="361"/>
                  </a:cubicBezTo>
                  <a:cubicBezTo>
                    <a:pt x="17" y="363"/>
                    <a:pt x="14" y="367"/>
                    <a:pt x="12" y="370"/>
                  </a:cubicBezTo>
                  <a:cubicBezTo>
                    <a:pt x="9" y="374"/>
                    <a:pt x="6" y="380"/>
                    <a:pt x="6" y="382"/>
                  </a:cubicBezTo>
                  <a:cubicBezTo>
                    <a:pt x="5" y="383"/>
                    <a:pt x="2" y="392"/>
                    <a:pt x="1" y="394"/>
                  </a:cubicBezTo>
                  <a:cubicBezTo>
                    <a:pt x="1" y="396"/>
                    <a:pt x="0" y="399"/>
                    <a:pt x="0" y="401"/>
                  </a:cubicBezTo>
                  <a:cubicBezTo>
                    <a:pt x="0" y="403"/>
                    <a:pt x="0" y="409"/>
                    <a:pt x="1" y="410"/>
                  </a:cubicBezTo>
                  <a:cubicBezTo>
                    <a:pt x="1" y="411"/>
                    <a:pt x="0" y="412"/>
                    <a:pt x="0" y="413"/>
                  </a:cubicBezTo>
                  <a:cubicBezTo>
                    <a:pt x="0" y="414"/>
                    <a:pt x="0" y="415"/>
                    <a:pt x="0" y="415"/>
                  </a:cubicBezTo>
                  <a:cubicBezTo>
                    <a:pt x="0" y="416"/>
                    <a:pt x="1" y="417"/>
                    <a:pt x="2" y="418"/>
                  </a:cubicBezTo>
                  <a:cubicBezTo>
                    <a:pt x="3" y="419"/>
                    <a:pt x="5" y="420"/>
                    <a:pt x="5" y="420"/>
                  </a:cubicBezTo>
                  <a:cubicBezTo>
                    <a:pt x="5" y="420"/>
                    <a:pt x="5" y="420"/>
                    <a:pt x="8" y="420"/>
                  </a:cubicBezTo>
                  <a:cubicBezTo>
                    <a:pt x="11" y="420"/>
                    <a:pt x="16" y="419"/>
                    <a:pt x="17" y="418"/>
                  </a:cubicBezTo>
                  <a:cubicBezTo>
                    <a:pt x="19" y="417"/>
                    <a:pt x="22" y="414"/>
                    <a:pt x="22" y="413"/>
                  </a:cubicBezTo>
                  <a:cubicBezTo>
                    <a:pt x="23" y="412"/>
                    <a:pt x="23" y="413"/>
                    <a:pt x="23" y="413"/>
                  </a:cubicBezTo>
                  <a:cubicBezTo>
                    <a:pt x="23" y="414"/>
                    <a:pt x="24" y="416"/>
                    <a:pt x="24" y="418"/>
                  </a:cubicBezTo>
                  <a:cubicBezTo>
                    <a:pt x="24" y="419"/>
                    <a:pt x="24" y="423"/>
                    <a:pt x="24" y="425"/>
                  </a:cubicBezTo>
                  <a:cubicBezTo>
                    <a:pt x="24" y="426"/>
                    <a:pt x="24" y="427"/>
                    <a:pt x="24" y="429"/>
                  </a:cubicBezTo>
                  <a:cubicBezTo>
                    <a:pt x="25" y="430"/>
                    <a:pt x="25" y="431"/>
                    <a:pt x="26" y="433"/>
                  </a:cubicBezTo>
                  <a:cubicBezTo>
                    <a:pt x="26" y="435"/>
                    <a:pt x="27" y="439"/>
                    <a:pt x="28" y="444"/>
                  </a:cubicBezTo>
                  <a:cubicBezTo>
                    <a:pt x="29" y="451"/>
                    <a:pt x="30" y="458"/>
                    <a:pt x="31" y="463"/>
                  </a:cubicBezTo>
                  <a:cubicBezTo>
                    <a:pt x="31" y="468"/>
                    <a:pt x="32" y="479"/>
                    <a:pt x="32" y="483"/>
                  </a:cubicBezTo>
                  <a:cubicBezTo>
                    <a:pt x="33" y="487"/>
                    <a:pt x="36" y="511"/>
                    <a:pt x="36" y="513"/>
                  </a:cubicBezTo>
                  <a:cubicBezTo>
                    <a:pt x="36" y="516"/>
                    <a:pt x="37" y="526"/>
                    <a:pt x="38" y="531"/>
                  </a:cubicBezTo>
                  <a:cubicBezTo>
                    <a:pt x="38" y="535"/>
                    <a:pt x="41" y="557"/>
                    <a:pt x="42" y="562"/>
                  </a:cubicBezTo>
                  <a:cubicBezTo>
                    <a:pt x="43" y="567"/>
                    <a:pt x="46" y="587"/>
                    <a:pt x="46" y="593"/>
                  </a:cubicBezTo>
                  <a:cubicBezTo>
                    <a:pt x="47" y="599"/>
                    <a:pt x="49" y="608"/>
                    <a:pt x="50" y="612"/>
                  </a:cubicBezTo>
                  <a:cubicBezTo>
                    <a:pt x="50" y="616"/>
                    <a:pt x="53" y="628"/>
                    <a:pt x="53" y="631"/>
                  </a:cubicBezTo>
                  <a:cubicBezTo>
                    <a:pt x="54" y="633"/>
                    <a:pt x="56" y="643"/>
                    <a:pt x="57" y="645"/>
                  </a:cubicBezTo>
                  <a:cubicBezTo>
                    <a:pt x="57" y="648"/>
                    <a:pt x="60" y="656"/>
                    <a:pt x="60" y="658"/>
                  </a:cubicBezTo>
                  <a:cubicBezTo>
                    <a:pt x="61" y="661"/>
                    <a:pt x="64" y="668"/>
                    <a:pt x="64" y="671"/>
                  </a:cubicBezTo>
                  <a:cubicBezTo>
                    <a:pt x="65" y="673"/>
                    <a:pt x="68" y="680"/>
                    <a:pt x="68" y="681"/>
                  </a:cubicBezTo>
                  <a:cubicBezTo>
                    <a:pt x="68" y="682"/>
                    <a:pt x="68" y="684"/>
                    <a:pt x="69" y="686"/>
                  </a:cubicBezTo>
                  <a:cubicBezTo>
                    <a:pt x="69" y="688"/>
                    <a:pt x="70" y="698"/>
                    <a:pt x="70" y="700"/>
                  </a:cubicBezTo>
                  <a:cubicBezTo>
                    <a:pt x="70" y="702"/>
                    <a:pt x="71" y="713"/>
                    <a:pt x="71" y="715"/>
                  </a:cubicBezTo>
                  <a:cubicBezTo>
                    <a:pt x="72" y="717"/>
                    <a:pt x="73" y="724"/>
                    <a:pt x="73" y="726"/>
                  </a:cubicBezTo>
                  <a:cubicBezTo>
                    <a:pt x="74" y="728"/>
                    <a:pt x="75" y="735"/>
                    <a:pt x="76" y="737"/>
                  </a:cubicBezTo>
                  <a:cubicBezTo>
                    <a:pt x="76" y="739"/>
                    <a:pt x="79" y="745"/>
                    <a:pt x="80" y="747"/>
                  </a:cubicBezTo>
                  <a:cubicBezTo>
                    <a:pt x="81" y="749"/>
                    <a:pt x="82" y="751"/>
                    <a:pt x="83" y="753"/>
                  </a:cubicBezTo>
                  <a:cubicBezTo>
                    <a:pt x="85" y="754"/>
                    <a:pt x="86" y="756"/>
                    <a:pt x="87" y="758"/>
                  </a:cubicBezTo>
                  <a:cubicBezTo>
                    <a:pt x="88" y="759"/>
                    <a:pt x="88" y="760"/>
                    <a:pt x="88" y="761"/>
                  </a:cubicBezTo>
                  <a:cubicBezTo>
                    <a:pt x="88" y="762"/>
                    <a:pt x="88" y="764"/>
                    <a:pt x="88" y="764"/>
                  </a:cubicBezTo>
                  <a:cubicBezTo>
                    <a:pt x="88" y="765"/>
                    <a:pt x="88" y="765"/>
                    <a:pt x="88" y="765"/>
                  </a:cubicBezTo>
                  <a:cubicBezTo>
                    <a:pt x="88" y="765"/>
                    <a:pt x="88" y="767"/>
                    <a:pt x="89" y="769"/>
                  </a:cubicBezTo>
                  <a:cubicBezTo>
                    <a:pt x="89" y="771"/>
                    <a:pt x="90" y="776"/>
                    <a:pt x="90" y="777"/>
                  </a:cubicBezTo>
                  <a:cubicBezTo>
                    <a:pt x="91" y="778"/>
                    <a:pt x="91" y="779"/>
                    <a:pt x="91" y="779"/>
                  </a:cubicBezTo>
                  <a:cubicBezTo>
                    <a:pt x="91" y="779"/>
                    <a:pt x="92" y="780"/>
                    <a:pt x="91" y="780"/>
                  </a:cubicBezTo>
                  <a:cubicBezTo>
                    <a:pt x="91" y="780"/>
                    <a:pt x="90" y="781"/>
                    <a:pt x="90" y="781"/>
                  </a:cubicBezTo>
                  <a:cubicBezTo>
                    <a:pt x="89" y="781"/>
                    <a:pt x="87" y="783"/>
                    <a:pt x="87" y="783"/>
                  </a:cubicBezTo>
                  <a:cubicBezTo>
                    <a:pt x="86" y="783"/>
                    <a:pt x="86" y="784"/>
                    <a:pt x="86" y="784"/>
                  </a:cubicBezTo>
                  <a:cubicBezTo>
                    <a:pt x="87" y="784"/>
                    <a:pt x="86" y="785"/>
                    <a:pt x="86" y="785"/>
                  </a:cubicBezTo>
                  <a:cubicBezTo>
                    <a:pt x="86" y="786"/>
                    <a:pt x="85" y="786"/>
                    <a:pt x="84" y="787"/>
                  </a:cubicBezTo>
                  <a:cubicBezTo>
                    <a:pt x="83" y="787"/>
                    <a:pt x="82" y="788"/>
                    <a:pt x="81" y="788"/>
                  </a:cubicBezTo>
                  <a:cubicBezTo>
                    <a:pt x="80" y="788"/>
                    <a:pt x="77" y="789"/>
                    <a:pt x="76" y="789"/>
                  </a:cubicBezTo>
                  <a:cubicBezTo>
                    <a:pt x="75" y="789"/>
                    <a:pt x="73" y="789"/>
                    <a:pt x="72" y="789"/>
                  </a:cubicBezTo>
                  <a:cubicBezTo>
                    <a:pt x="71" y="789"/>
                    <a:pt x="69" y="790"/>
                    <a:pt x="68" y="790"/>
                  </a:cubicBezTo>
                  <a:cubicBezTo>
                    <a:pt x="66" y="791"/>
                    <a:pt x="65" y="791"/>
                    <a:pt x="64" y="791"/>
                  </a:cubicBezTo>
                  <a:cubicBezTo>
                    <a:pt x="62" y="791"/>
                    <a:pt x="59" y="791"/>
                    <a:pt x="58" y="791"/>
                  </a:cubicBezTo>
                  <a:cubicBezTo>
                    <a:pt x="56" y="791"/>
                    <a:pt x="54" y="791"/>
                    <a:pt x="52" y="791"/>
                  </a:cubicBezTo>
                  <a:cubicBezTo>
                    <a:pt x="51" y="792"/>
                    <a:pt x="48" y="792"/>
                    <a:pt x="46" y="794"/>
                  </a:cubicBezTo>
                  <a:cubicBezTo>
                    <a:pt x="44" y="795"/>
                    <a:pt x="42" y="797"/>
                    <a:pt x="42" y="798"/>
                  </a:cubicBezTo>
                  <a:cubicBezTo>
                    <a:pt x="41" y="798"/>
                    <a:pt x="41" y="800"/>
                    <a:pt x="41" y="801"/>
                  </a:cubicBezTo>
                  <a:cubicBezTo>
                    <a:pt x="41" y="802"/>
                    <a:pt x="42" y="802"/>
                    <a:pt x="42" y="803"/>
                  </a:cubicBezTo>
                  <a:cubicBezTo>
                    <a:pt x="43" y="804"/>
                    <a:pt x="42" y="804"/>
                    <a:pt x="42" y="804"/>
                  </a:cubicBezTo>
                  <a:cubicBezTo>
                    <a:pt x="41" y="804"/>
                    <a:pt x="41" y="804"/>
                    <a:pt x="41" y="804"/>
                  </a:cubicBezTo>
                  <a:cubicBezTo>
                    <a:pt x="41" y="804"/>
                    <a:pt x="40" y="804"/>
                    <a:pt x="39" y="805"/>
                  </a:cubicBezTo>
                  <a:cubicBezTo>
                    <a:pt x="38" y="805"/>
                    <a:pt x="38" y="805"/>
                    <a:pt x="38" y="806"/>
                  </a:cubicBezTo>
                  <a:cubicBezTo>
                    <a:pt x="38" y="807"/>
                    <a:pt x="38" y="808"/>
                    <a:pt x="38" y="809"/>
                  </a:cubicBezTo>
                  <a:cubicBezTo>
                    <a:pt x="39" y="810"/>
                    <a:pt x="40" y="810"/>
                    <a:pt x="42" y="810"/>
                  </a:cubicBezTo>
                  <a:cubicBezTo>
                    <a:pt x="44" y="810"/>
                    <a:pt x="44" y="810"/>
                    <a:pt x="46" y="811"/>
                  </a:cubicBezTo>
                  <a:cubicBezTo>
                    <a:pt x="47" y="811"/>
                    <a:pt x="48" y="811"/>
                    <a:pt x="50" y="812"/>
                  </a:cubicBezTo>
                  <a:cubicBezTo>
                    <a:pt x="52" y="813"/>
                    <a:pt x="54" y="814"/>
                    <a:pt x="56" y="814"/>
                  </a:cubicBezTo>
                  <a:cubicBezTo>
                    <a:pt x="58" y="814"/>
                    <a:pt x="66" y="816"/>
                    <a:pt x="66" y="816"/>
                  </a:cubicBezTo>
                  <a:cubicBezTo>
                    <a:pt x="66" y="816"/>
                    <a:pt x="66" y="816"/>
                    <a:pt x="68" y="817"/>
                  </a:cubicBezTo>
                  <a:cubicBezTo>
                    <a:pt x="69" y="817"/>
                    <a:pt x="75" y="817"/>
                    <a:pt x="78" y="817"/>
                  </a:cubicBezTo>
                  <a:cubicBezTo>
                    <a:pt x="80" y="817"/>
                    <a:pt x="89" y="816"/>
                    <a:pt x="91" y="816"/>
                  </a:cubicBezTo>
                  <a:cubicBezTo>
                    <a:pt x="94" y="816"/>
                    <a:pt x="98" y="816"/>
                    <a:pt x="100" y="815"/>
                  </a:cubicBezTo>
                  <a:cubicBezTo>
                    <a:pt x="102" y="815"/>
                    <a:pt x="107" y="813"/>
                    <a:pt x="108" y="813"/>
                  </a:cubicBezTo>
                  <a:cubicBezTo>
                    <a:pt x="110" y="812"/>
                    <a:pt x="112" y="810"/>
                    <a:pt x="113" y="809"/>
                  </a:cubicBezTo>
                  <a:cubicBezTo>
                    <a:pt x="114" y="808"/>
                    <a:pt x="118" y="806"/>
                    <a:pt x="118" y="806"/>
                  </a:cubicBezTo>
                  <a:cubicBezTo>
                    <a:pt x="119" y="805"/>
                    <a:pt x="120" y="804"/>
                    <a:pt x="121" y="804"/>
                  </a:cubicBezTo>
                  <a:cubicBezTo>
                    <a:pt x="121" y="804"/>
                    <a:pt x="121" y="804"/>
                    <a:pt x="122" y="804"/>
                  </a:cubicBezTo>
                  <a:cubicBezTo>
                    <a:pt x="122" y="805"/>
                    <a:pt x="122" y="805"/>
                    <a:pt x="124" y="805"/>
                  </a:cubicBezTo>
                  <a:cubicBezTo>
                    <a:pt x="126" y="805"/>
                    <a:pt x="128" y="806"/>
                    <a:pt x="130" y="807"/>
                  </a:cubicBezTo>
                  <a:cubicBezTo>
                    <a:pt x="132" y="808"/>
                    <a:pt x="133" y="809"/>
                    <a:pt x="133" y="810"/>
                  </a:cubicBezTo>
                  <a:cubicBezTo>
                    <a:pt x="133" y="810"/>
                    <a:pt x="133" y="810"/>
                    <a:pt x="135" y="810"/>
                  </a:cubicBezTo>
                  <a:cubicBezTo>
                    <a:pt x="137" y="810"/>
                    <a:pt x="139" y="810"/>
                    <a:pt x="141" y="810"/>
                  </a:cubicBezTo>
                  <a:cubicBezTo>
                    <a:pt x="143" y="810"/>
                    <a:pt x="154" y="809"/>
                    <a:pt x="156" y="809"/>
                  </a:cubicBezTo>
                  <a:cubicBezTo>
                    <a:pt x="157" y="809"/>
                    <a:pt x="161" y="808"/>
                    <a:pt x="162" y="808"/>
                  </a:cubicBezTo>
                  <a:cubicBezTo>
                    <a:pt x="162" y="808"/>
                    <a:pt x="162" y="808"/>
                    <a:pt x="163" y="808"/>
                  </a:cubicBezTo>
                  <a:cubicBezTo>
                    <a:pt x="164" y="807"/>
                    <a:pt x="167" y="806"/>
                    <a:pt x="168" y="806"/>
                  </a:cubicBezTo>
                  <a:cubicBezTo>
                    <a:pt x="169" y="805"/>
                    <a:pt x="170" y="804"/>
                    <a:pt x="170" y="804"/>
                  </a:cubicBezTo>
                  <a:cubicBezTo>
                    <a:pt x="170" y="803"/>
                    <a:pt x="171" y="803"/>
                    <a:pt x="171" y="804"/>
                  </a:cubicBezTo>
                  <a:cubicBezTo>
                    <a:pt x="172" y="804"/>
                    <a:pt x="172" y="805"/>
                    <a:pt x="173" y="805"/>
                  </a:cubicBezTo>
                  <a:cubicBezTo>
                    <a:pt x="174" y="805"/>
                    <a:pt x="173" y="806"/>
                    <a:pt x="173" y="806"/>
                  </a:cubicBezTo>
                  <a:cubicBezTo>
                    <a:pt x="173" y="806"/>
                    <a:pt x="174" y="806"/>
                    <a:pt x="174" y="807"/>
                  </a:cubicBezTo>
                  <a:cubicBezTo>
                    <a:pt x="175" y="807"/>
                    <a:pt x="175" y="807"/>
                    <a:pt x="175" y="807"/>
                  </a:cubicBezTo>
                  <a:cubicBezTo>
                    <a:pt x="174" y="808"/>
                    <a:pt x="173" y="811"/>
                    <a:pt x="172" y="812"/>
                  </a:cubicBezTo>
                  <a:cubicBezTo>
                    <a:pt x="172" y="812"/>
                    <a:pt x="172" y="812"/>
                    <a:pt x="171" y="813"/>
                  </a:cubicBezTo>
                  <a:cubicBezTo>
                    <a:pt x="171" y="813"/>
                    <a:pt x="171" y="813"/>
                    <a:pt x="171" y="813"/>
                  </a:cubicBezTo>
                  <a:cubicBezTo>
                    <a:pt x="170" y="813"/>
                    <a:pt x="170" y="814"/>
                    <a:pt x="170" y="814"/>
                  </a:cubicBezTo>
                  <a:cubicBezTo>
                    <a:pt x="170" y="814"/>
                    <a:pt x="170" y="816"/>
                    <a:pt x="169" y="816"/>
                  </a:cubicBezTo>
                  <a:cubicBezTo>
                    <a:pt x="169" y="817"/>
                    <a:pt x="167" y="819"/>
                    <a:pt x="166" y="821"/>
                  </a:cubicBezTo>
                  <a:cubicBezTo>
                    <a:pt x="164" y="822"/>
                    <a:pt x="163" y="825"/>
                    <a:pt x="163" y="825"/>
                  </a:cubicBezTo>
                  <a:cubicBezTo>
                    <a:pt x="163" y="826"/>
                    <a:pt x="163" y="826"/>
                    <a:pt x="161" y="826"/>
                  </a:cubicBezTo>
                  <a:cubicBezTo>
                    <a:pt x="160" y="827"/>
                    <a:pt x="160" y="827"/>
                    <a:pt x="159" y="828"/>
                  </a:cubicBezTo>
                  <a:cubicBezTo>
                    <a:pt x="158" y="829"/>
                    <a:pt x="157" y="831"/>
                    <a:pt x="156" y="832"/>
                  </a:cubicBezTo>
                  <a:cubicBezTo>
                    <a:pt x="155" y="834"/>
                    <a:pt x="155" y="837"/>
                    <a:pt x="155" y="837"/>
                  </a:cubicBezTo>
                  <a:cubicBezTo>
                    <a:pt x="155" y="838"/>
                    <a:pt x="155" y="838"/>
                    <a:pt x="154" y="838"/>
                  </a:cubicBezTo>
                  <a:cubicBezTo>
                    <a:pt x="154" y="838"/>
                    <a:pt x="154" y="838"/>
                    <a:pt x="153" y="838"/>
                  </a:cubicBezTo>
                  <a:cubicBezTo>
                    <a:pt x="153" y="839"/>
                    <a:pt x="153" y="838"/>
                    <a:pt x="152" y="838"/>
                  </a:cubicBezTo>
                  <a:cubicBezTo>
                    <a:pt x="151" y="838"/>
                    <a:pt x="151" y="839"/>
                    <a:pt x="150" y="840"/>
                  </a:cubicBezTo>
                  <a:cubicBezTo>
                    <a:pt x="150" y="841"/>
                    <a:pt x="150" y="842"/>
                    <a:pt x="150" y="843"/>
                  </a:cubicBezTo>
                  <a:cubicBezTo>
                    <a:pt x="150" y="844"/>
                    <a:pt x="150" y="845"/>
                    <a:pt x="152" y="845"/>
                  </a:cubicBezTo>
                  <a:cubicBezTo>
                    <a:pt x="153" y="845"/>
                    <a:pt x="155" y="845"/>
                    <a:pt x="157" y="846"/>
                  </a:cubicBezTo>
                  <a:cubicBezTo>
                    <a:pt x="158" y="846"/>
                    <a:pt x="159" y="847"/>
                    <a:pt x="162" y="847"/>
                  </a:cubicBezTo>
                  <a:cubicBezTo>
                    <a:pt x="164" y="847"/>
                    <a:pt x="171" y="849"/>
                    <a:pt x="176" y="849"/>
                  </a:cubicBezTo>
                  <a:cubicBezTo>
                    <a:pt x="181" y="850"/>
                    <a:pt x="197" y="850"/>
                    <a:pt x="202" y="850"/>
                  </a:cubicBezTo>
                  <a:cubicBezTo>
                    <a:pt x="207" y="850"/>
                    <a:pt x="214" y="849"/>
                    <a:pt x="217" y="847"/>
                  </a:cubicBezTo>
                  <a:cubicBezTo>
                    <a:pt x="220" y="846"/>
                    <a:pt x="221" y="845"/>
                    <a:pt x="221" y="843"/>
                  </a:cubicBezTo>
                  <a:cubicBezTo>
                    <a:pt x="222" y="841"/>
                    <a:pt x="222" y="839"/>
                    <a:pt x="222" y="839"/>
                  </a:cubicBezTo>
                  <a:cubicBezTo>
                    <a:pt x="222" y="838"/>
                    <a:pt x="222" y="838"/>
                    <a:pt x="223" y="838"/>
                  </a:cubicBezTo>
                  <a:cubicBezTo>
                    <a:pt x="224" y="838"/>
                    <a:pt x="224" y="837"/>
                    <a:pt x="226" y="836"/>
                  </a:cubicBezTo>
                  <a:cubicBezTo>
                    <a:pt x="228" y="834"/>
                    <a:pt x="229" y="833"/>
                    <a:pt x="230" y="831"/>
                  </a:cubicBezTo>
                  <a:cubicBezTo>
                    <a:pt x="230" y="830"/>
                    <a:pt x="230" y="829"/>
                    <a:pt x="230" y="828"/>
                  </a:cubicBezTo>
                  <a:cubicBezTo>
                    <a:pt x="230" y="827"/>
                    <a:pt x="230" y="825"/>
                    <a:pt x="230" y="824"/>
                  </a:cubicBezTo>
                  <a:cubicBezTo>
                    <a:pt x="230" y="823"/>
                    <a:pt x="230" y="816"/>
                    <a:pt x="230" y="814"/>
                  </a:cubicBezTo>
                  <a:cubicBezTo>
                    <a:pt x="230" y="813"/>
                    <a:pt x="229" y="812"/>
                    <a:pt x="228" y="812"/>
                  </a:cubicBezTo>
                  <a:cubicBezTo>
                    <a:pt x="228" y="812"/>
                    <a:pt x="228" y="811"/>
                    <a:pt x="228" y="810"/>
                  </a:cubicBezTo>
                  <a:cubicBezTo>
                    <a:pt x="229" y="809"/>
                    <a:pt x="229" y="810"/>
                    <a:pt x="230" y="810"/>
                  </a:cubicBezTo>
                  <a:cubicBezTo>
                    <a:pt x="231" y="809"/>
                    <a:pt x="232" y="809"/>
                    <a:pt x="232" y="809"/>
                  </a:cubicBezTo>
                  <a:cubicBezTo>
                    <a:pt x="233" y="808"/>
                    <a:pt x="233" y="808"/>
                    <a:pt x="233" y="807"/>
                  </a:cubicBezTo>
                  <a:cubicBezTo>
                    <a:pt x="232" y="806"/>
                    <a:pt x="232" y="805"/>
                    <a:pt x="232" y="803"/>
                  </a:cubicBezTo>
                  <a:cubicBezTo>
                    <a:pt x="232" y="801"/>
                    <a:pt x="232" y="798"/>
                    <a:pt x="232" y="797"/>
                  </a:cubicBezTo>
                  <a:cubicBezTo>
                    <a:pt x="232" y="796"/>
                    <a:pt x="231" y="793"/>
                    <a:pt x="231" y="792"/>
                  </a:cubicBezTo>
                  <a:cubicBezTo>
                    <a:pt x="231" y="791"/>
                    <a:pt x="231" y="791"/>
                    <a:pt x="230" y="790"/>
                  </a:cubicBezTo>
                  <a:cubicBezTo>
                    <a:pt x="230" y="790"/>
                    <a:pt x="230" y="790"/>
                    <a:pt x="230" y="788"/>
                  </a:cubicBezTo>
                  <a:cubicBezTo>
                    <a:pt x="230" y="787"/>
                    <a:pt x="229" y="783"/>
                    <a:pt x="229" y="781"/>
                  </a:cubicBezTo>
                  <a:cubicBezTo>
                    <a:pt x="228" y="778"/>
                    <a:pt x="225" y="769"/>
                    <a:pt x="225" y="767"/>
                  </a:cubicBezTo>
                  <a:cubicBezTo>
                    <a:pt x="224" y="765"/>
                    <a:pt x="223" y="762"/>
                    <a:pt x="223" y="760"/>
                  </a:cubicBezTo>
                  <a:cubicBezTo>
                    <a:pt x="223" y="758"/>
                    <a:pt x="222" y="751"/>
                    <a:pt x="221" y="748"/>
                  </a:cubicBezTo>
                  <a:cubicBezTo>
                    <a:pt x="220" y="746"/>
                    <a:pt x="220" y="744"/>
                    <a:pt x="220" y="741"/>
                  </a:cubicBezTo>
                  <a:cubicBezTo>
                    <a:pt x="220" y="737"/>
                    <a:pt x="220" y="728"/>
                    <a:pt x="220" y="723"/>
                  </a:cubicBezTo>
                  <a:cubicBezTo>
                    <a:pt x="220" y="719"/>
                    <a:pt x="220" y="711"/>
                    <a:pt x="220" y="708"/>
                  </a:cubicBezTo>
                  <a:cubicBezTo>
                    <a:pt x="219" y="706"/>
                    <a:pt x="219" y="702"/>
                    <a:pt x="220" y="700"/>
                  </a:cubicBezTo>
                  <a:cubicBezTo>
                    <a:pt x="220" y="697"/>
                    <a:pt x="220" y="694"/>
                    <a:pt x="221" y="692"/>
                  </a:cubicBezTo>
                  <a:cubicBezTo>
                    <a:pt x="221" y="689"/>
                    <a:pt x="221" y="682"/>
                    <a:pt x="221" y="680"/>
                  </a:cubicBezTo>
                  <a:cubicBezTo>
                    <a:pt x="221" y="679"/>
                    <a:pt x="220" y="676"/>
                    <a:pt x="220" y="675"/>
                  </a:cubicBezTo>
                  <a:cubicBezTo>
                    <a:pt x="219" y="674"/>
                    <a:pt x="219" y="669"/>
                    <a:pt x="219" y="664"/>
                  </a:cubicBezTo>
                  <a:cubicBezTo>
                    <a:pt x="219" y="659"/>
                    <a:pt x="219" y="652"/>
                    <a:pt x="218" y="648"/>
                  </a:cubicBezTo>
                  <a:cubicBezTo>
                    <a:pt x="218" y="645"/>
                    <a:pt x="217" y="635"/>
                    <a:pt x="216" y="633"/>
                  </a:cubicBezTo>
                  <a:cubicBezTo>
                    <a:pt x="215" y="629"/>
                    <a:pt x="214" y="619"/>
                    <a:pt x="213" y="616"/>
                  </a:cubicBezTo>
                  <a:cubicBezTo>
                    <a:pt x="213" y="612"/>
                    <a:pt x="211" y="598"/>
                    <a:pt x="210" y="593"/>
                  </a:cubicBezTo>
                  <a:cubicBezTo>
                    <a:pt x="210" y="589"/>
                    <a:pt x="208" y="573"/>
                    <a:pt x="208" y="570"/>
                  </a:cubicBezTo>
                  <a:cubicBezTo>
                    <a:pt x="208" y="567"/>
                    <a:pt x="207" y="549"/>
                    <a:pt x="207" y="544"/>
                  </a:cubicBezTo>
                  <a:cubicBezTo>
                    <a:pt x="206" y="539"/>
                    <a:pt x="206" y="522"/>
                    <a:pt x="206" y="519"/>
                  </a:cubicBezTo>
                  <a:cubicBezTo>
                    <a:pt x="205" y="516"/>
                    <a:pt x="205" y="504"/>
                    <a:pt x="205" y="500"/>
                  </a:cubicBezTo>
                  <a:cubicBezTo>
                    <a:pt x="205" y="496"/>
                    <a:pt x="205" y="488"/>
                    <a:pt x="205" y="486"/>
                  </a:cubicBezTo>
                  <a:cubicBezTo>
                    <a:pt x="205" y="484"/>
                    <a:pt x="205" y="476"/>
                    <a:pt x="205" y="474"/>
                  </a:cubicBezTo>
                  <a:cubicBezTo>
                    <a:pt x="205" y="472"/>
                    <a:pt x="204" y="462"/>
                    <a:pt x="204" y="460"/>
                  </a:cubicBezTo>
                  <a:cubicBezTo>
                    <a:pt x="204" y="457"/>
                    <a:pt x="203" y="447"/>
                    <a:pt x="203" y="445"/>
                  </a:cubicBezTo>
                  <a:cubicBezTo>
                    <a:pt x="203" y="443"/>
                    <a:pt x="202" y="433"/>
                    <a:pt x="202" y="431"/>
                  </a:cubicBezTo>
                  <a:cubicBezTo>
                    <a:pt x="202" y="430"/>
                    <a:pt x="202" y="426"/>
                    <a:pt x="201" y="425"/>
                  </a:cubicBezTo>
                  <a:cubicBezTo>
                    <a:pt x="201" y="423"/>
                    <a:pt x="200" y="419"/>
                    <a:pt x="200" y="419"/>
                  </a:cubicBezTo>
                  <a:cubicBezTo>
                    <a:pt x="200" y="418"/>
                    <a:pt x="201" y="415"/>
                    <a:pt x="202" y="415"/>
                  </a:cubicBezTo>
                  <a:cubicBezTo>
                    <a:pt x="202" y="414"/>
                    <a:pt x="202" y="414"/>
                    <a:pt x="203" y="414"/>
                  </a:cubicBezTo>
                  <a:cubicBezTo>
                    <a:pt x="204" y="414"/>
                    <a:pt x="204" y="414"/>
                    <a:pt x="205" y="413"/>
                  </a:cubicBezTo>
                  <a:cubicBezTo>
                    <a:pt x="206" y="412"/>
                    <a:pt x="207" y="410"/>
                    <a:pt x="208" y="409"/>
                  </a:cubicBezTo>
                  <a:cubicBezTo>
                    <a:pt x="209" y="407"/>
                    <a:pt x="209" y="407"/>
                    <a:pt x="209" y="407"/>
                  </a:cubicBezTo>
                  <a:cubicBezTo>
                    <a:pt x="210" y="406"/>
                    <a:pt x="212" y="404"/>
                    <a:pt x="214" y="403"/>
                  </a:cubicBezTo>
                  <a:cubicBezTo>
                    <a:pt x="216" y="401"/>
                    <a:pt x="217" y="400"/>
                    <a:pt x="218" y="397"/>
                  </a:cubicBezTo>
                  <a:cubicBezTo>
                    <a:pt x="219" y="395"/>
                    <a:pt x="219" y="395"/>
                    <a:pt x="221" y="394"/>
                  </a:cubicBezTo>
                  <a:cubicBezTo>
                    <a:pt x="222" y="393"/>
                    <a:pt x="224" y="391"/>
                    <a:pt x="225" y="390"/>
                  </a:cubicBezTo>
                  <a:cubicBezTo>
                    <a:pt x="227" y="389"/>
                    <a:pt x="228" y="387"/>
                    <a:pt x="228" y="387"/>
                  </a:cubicBezTo>
                  <a:cubicBezTo>
                    <a:pt x="228" y="387"/>
                    <a:pt x="228" y="387"/>
                    <a:pt x="228" y="387"/>
                  </a:cubicBezTo>
                  <a:cubicBezTo>
                    <a:pt x="229" y="386"/>
                    <a:pt x="230" y="383"/>
                    <a:pt x="230" y="382"/>
                  </a:cubicBezTo>
                  <a:cubicBezTo>
                    <a:pt x="231" y="381"/>
                    <a:pt x="230" y="380"/>
                    <a:pt x="231" y="379"/>
                  </a:cubicBezTo>
                  <a:cubicBezTo>
                    <a:pt x="232" y="378"/>
                    <a:pt x="233" y="376"/>
                    <a:pt x="233" y="375"/>
                  </a:cubicBezTo>
                  <a:cubicBezTo>
                    <a:pt x="234" y="374"/>
                    <a:pt x="233" y="374"/>
                    <a:pt x="232" y="375"/>
                  </a:cubicBezTo>
                  <a:cubicBezTo>
                    <a:pt x="232" y="375"/>
                    <a:pt x="232" y="375"/>
                    <a:pt x="232" y="375"/>
                  </a:cubicBezTo>
                  <a:cubicBezTo>
                    <a:pt x="232" y="374"/>
                    <a:pt x="232" y="374"/>
                    <a:pt x="232" y="373"/>
                  </a:cubicBezTo>
                  <a:cubicBezTo>
                    <a:pt x="233" y="372"/>
                    <a:pt x="233" y="368"/>
                    <a:pt x="233" y="367"/>
                  </a:cubicBezTo>
                  <a:cubicBezTo>
                    <a:pt x="233" y="367"/>
                    <a:pt x="234" y="364"/>
                    <a:pt x="235" y="362"/>
                  </a:cubicBezTo>
                  <a:cubicBezTo>
                    <a:pt x="236" y="361"/>
                    <a:pt x="236" y="359"/>
                    <a:pt x="237" y="357"/>
                  </a:cubicBezTo>
                  <a:cubicBezTo>
                    <a:pt x="239" y="352"/>
                    <a:pt x="239" y="349"/>
                    <a:pt x="240" y="347"/>
                  </a:cubicBezTo>
                  <a:cubicBezTo>
                    <a:pt x="240" y="344"/>
                    <a:pt x="239" y="340"/>
                    <a:pt x="239" y="337"/>
                  </a:cubicBezTo>
                  <a:cubicBezTo>
                    <a:pt x="238" y="333"/>
                    <a:pt x="240" y="330"/>
                    <a:pt x="241" y="328"/>
                  </a:cubicBezTo>
                  <a:cubicBezTo>
                    <a:pt x="244" y="325"/>
                    <a:pt x="245" y="323"/>
                    <a:pt x="246" y="320"/>
                  </a:cubicBezTo>
                  <a:cubicBezTo>
                    <a:pt x="248" y="317"/>
                    <a:pt x="249" y="314"/>
                    <a:pt x="250" y="312"/>
                  </a:cubicBezTo>
                  <a:cubicBezTo>
                    <a:pt x="250" y="310"/>
                    <a:pt x="251" y="307"/>
                    <a:pt x="252" y="303"/>
                  </a:cubicBezTo>
                  <a:cubicBezTo>
                    <a:pt x="254" y="298"/>
                    <a:pt x="256" y="289"/>
                    <a:pt x="257" y="285"/>
                  </a:cubicBezTo>
                  <a:cubicBezTo>
                    <a:pt x="258" y="281"/>
                    <a:pt x="258" y="278"/>
                    <a:pt x="258" y="276"/>
                  </a:cubicBezTo>
                  <a:close/>
                  <a:moveTo>
                    <a:pt x="151" y="706"/>
                  </a:moveTo>
                  <a:cubicBezTo>
                    <a:pt x="150" y="705"/>
                    <a:pt x="150" y="704"/>
                    <a:pt x="150" y="703"/>
                  </a:cubicBezTo>
                  <a:cubicBezTo>
                    <a:pt x="150" y="702"/>
                    <a:pt x="150" y="699"/>
                    <a:pt x="150" y="695"/>
                  </a:cubicBezTo>
                  <a:cubicBezTo>
                    <a:pt x="150" y="692"/>
                    <a:pt x="150" y="682"/>
                    <a:pt x="150" y="679"/>
                  </a:cubicBezTo>
                  <a:cubicBezTo>
                    <a:pt x="150" y="677"/>
                    <a:pt x="150" y="667"/>
                    <a:pt x="150" y="663"/>
                  </a:cubicBezTo>
                  <a:cubicBezTo>
                    <a:pt x="150" y="658"/>
                    <a:pt x="148" y="646"/>
                    <a:pt x="148" y="643"/>
                  </a:cubicBezTo>
                  <a:cubicBezTo>
                    <a:pt x="147" y="641"/>
                    <a:pt x="147" y="632"/>
                    <a:pt x="146" y="630"/>
                  </a:cubicBezTo>
                  <a:cubicBezTo>
                    <a:pt x="146" y="628"/>
                    <a:pt x="145" y="623"/>
                    <a:pt x="144" y="622"/>
                  </a:cubicBezTo>
                  <a:cubicBezTo>
                    <a:pt x="144" y="620"/>
                    <a:pt x="142" y="610"/>
                    <a:pt x="141" y="608"/>
                  </a:cubicBezTo>
                  <a:cubicBezTo>
                    <a:pt x="141" y="607"/>
                    <a:pt x="140" y="606"/>
                    <a:pt x="140" y="605"/>
                  </a:cubicBezTo>
                  <a:cubicBezTo>
                    <a:pt x="141" y="604"/>
                    <a:pt x="141" y="602"/>
                    <a:pt x="141" y="600"/>
                  </a:cubicBezTo>
                  <a:cubicBezTo>
                    <a:pt x="141" y="597"/>
                    <a:pt x="141" y="588"/>
                    <a:pt x="141" y="587"/>
                  </a:cubicBezTo>
                  <a:cubicBezTo>
                    <a:pt x="142" y="586"/>
                    <a:pt x="142" y="587"/>
                    <a:pt x="142" y="587"/>
                  </a:cubicBezTo>
                  <a:cubicBezTo>
                    <a:pt x="143" y="588"/>
                    <a:pt x="143" y="589"/>
                    <a:pt x="144" y="592"/>
                  </a:cubicBezTo>
                  <a:cubicBezTo>
                    <a:pt x="145" y="595"/>
                    <a:pt x="145" y="595"/>
                    <a:pt x="145" y="596"/>
                  </a:cubicBezTo>
                  <a:cubicBezTo>
                    <a:pt x="145" y="596"/>
                    <a:pt x="145" y="597"/>
                    <a:pt x="145" y="598"/>
                  </a:cubicBezTo>
                  <a:cubicBezTo>
                    <a:pt x="145" y="598"/>
                    <a:pt x="146" y="601"/>
                    <a:pt x="146" y="604"/>
                  </a:cubicBezTo>
                  <a:cubicBezTo>
                    <a:pt x="146" y="606"/>
                    <a:pt x="148" y="611"/>
                    <a:pt x="149" y="615"/>
                  </a:cubicBezTo>
                  <a:cubicBezTo>
                    <a:pt x="150" y="618"/>
                    <a:pt x="150" y="619"/>
                    <a:pt x="150" y="621"/>
                  </a:cubicBezTo>
                  <a:cubicBezTo>
                    <a:pt x="150" y="623"/>
                    <a:pt x="150" y="629"/>
                    <a:pt x="150" y="634"/>
                  </a:cubicBezTo>
                  <a:cubicBezTo>
                    <a:pt x="150" y="638"/>
                    <a:pt x="151" y="644"/>
                    <a:pt x="152" y="647"/>
                  </a:cubicBezTo>
                  <a:cubicBezTo>
                    <a:pt x="153" y="650"/>
                    <a:pt x="155" y="659"/>
                    <a:pt x="155" y="661"/>
                  </a:cubicBezTo>
                  <a:cubicBezTo>
                    <a:pt x="156" y="663"/>
                    <a:pt x="156" y="664"/>
                    <a:pt x="156" y="666"/>
                  </a:cubicBezTo>
                  <a:cubicBezTo>
                    <a:pt x="156" y="668"/>
                    <a:pt x="157" y="677"/>
                    <a:pt x="157" y="681"/>
                  </a:cubicBezTo>
                  <a:cubicBezTo>
                    <a:pt x="157" y="685"/>
                    <a:pt x="158" y="699"/>
                    <a:pt x="158" y="701"/>
                  </a:cubicBezTo>
                  <a:cubicBezTo>
                    <a:pt x="158" y="702"/>
                    <a:pt x="159" y="711"/>
                    <a:pt x="159" y="713"/>
                  </a:cubicBezTo>
                  <a:cubicBezTo>
                    <a:pt x="159" y="715"/>
                    <a:pt x="159" y="721"/>
                    <a:pt x="159" y="722"/>
                  </a:cubicBezTo>
                  <a:cubicBezTo>
                    <a:pt x="159" y="723"/>
                    <a:pt x="159" y="723"/>
                    <a:pt x="159" y="722"/>
                  </a:cubicBezTo>
                  <a:cubicBezTo>
                    <a:pt x="159" y="722"/>
                    <a:pt x="158" y="720"/>
                    <a:pt x="157" y="719"/>
                  </a:cubicBezTo>
                  <a:cubicBezTo>
                    <a:pt x="157" y="718"/>
                    <a:pt x="156" y="716"/>
                    <a:pt x="156" y="715"/>
                  </a:cubicBezTo>
                  <a:cubicBezTo>
                    <a:pt x="155" y="715"/>
                    <a:pt x="151" y="707"/>
                    <a:pt x="151" y="706"/>
                  </a:cubicBezTo>
                  <a:close/>
                  <a:moveTo>
                    <a:pt x="159" y="746"/>
                  </a:moveTo>
                  <a:cubicBezTo>
                    <a:pt x="159" y="746"/>
                    <a:pt x="157" y="745"/>
                    <a:pt x="157" y="744"/>
                  </a:cubicBezTo>
                  <a:cubicBezTo>
                    <a:pt x="156" y="744"/>
                    <a:pt x="156" y="743"/>
                    <a:pt x="156" y="742"/>
                  </a:cubicBezTo>
                  <a:cubicBezTo>
                    <a:pt x="156" y="741"/>
                    <a:pt x="157" y="741"/>
                    <a:pt x="157" y="740"/>
                  </a:cubicBezTo>
                  <a:cubicBezTo>
                    <a:pt x="158" y="739"/>
                    <a:pt x="158" y="737"/>
                    <a:pt x="159" y="736"/>
                  </a:cubicBezTo>
                  <a:cubicBezTo>
                    <a:pt x="159" y="734"/>
                    <a:pt x="159" y="734"/>
                    <a:pt x="159" y="735"/>
                  </a:cubicBezTo>
                  <a:cubicBezTo>
                    <a:pt x="159" y="737"/>
                    <a:pt x="160" y="741"/>
                    <a:pt x="160" y="742"/>
                  </a:cubicBezTo>
                  <a:cubicBezTo>
                    <a:pt x="160" y="743"/>
                    <a:pt x="160" y="745"/>
                    <a:pt x="160" y="746"/>
                  </a:cubicBezTo>
                  <a:cubicBezTo>
                    <a:pt x="160" y="747"/>
                    <a:pt x="160" y="747"/>
                    <a:pt x="159" y="746"/>
                  </a:cubicBezTo>
                  <a:close/>
                  <a:moveTo>
                    <a:pt x="172" y="788"/>
                  </a:moveTo>
                  <a:cubicBezTo>
                    <a:pt x="172" y="788"/>
                    <a:pt x="172" y="789"/>
                    <a:pt x="172" y="790"/>
                  </a:cubicBezTo>
                  <a:cubicBezTo>
                    <a:pt x="172" y="791"/>
                    <a:pt x="171" y="796"/>
                    <a:pt x="171" y="798"/>
                  </a:cubicBezTo>
                  <a:cubicBezTo>
                    <a:pt x="170" y="801"/>
                    <a:pt x="170" y="799"/>
                    <a:pt x="170" y="800"/>
                  </a:cubicBezTo>
                  <a:cubicBezTo>
                    <a:pt x="170" y="800"/>
                    <a:pt x="170" y="800"/>
                    <a:pt x="170" y="798"/>
                  </a:cubicBezTo>
                  <a:cubicBezTo>
                    <a:pt x="169" y="795"/>
                    <a:pt x="169" y="791"/>
                    <a:pt x="169" y="790"/>
                  </a:cubicBezTo>
                  <a:cubicBezTo>
                    <a:pt x="169" y="788"/>
                    <a:pt x="168" y="788"/>
                    <a:pt x="168" y="788"/>
                  </a:cubicBezTo>
                  <a:cubicBezTo>
                    <a:pt x="167" y="788"/>
                    <a:pt x="167" y="787"/>
                    <a:pt x="167" y="787"/>
                  </a:cubicBezTo>
                  <a:cubicBezTo>
                    <a:pt x="167" y="787"/>
                    <a:pt x="166" y="787"/>
                    <a:pt x="166" y="787"/>
                  </a:cubicBezTo>
                  <a:cubicBezTo>
                    <a:pt x="166" y="787"/>
                    <a:pt x="166" y="785"/>
                    <a:pt x="167" y="784"/>
                  </a:cubicBezTo>
                  <a:cubicBezTo>
                    <a:pt x="167" y="783"/>
                    <a:pt x="167" y="783"/>
                    <a:pt x="167" y="783"/>
                  </a:cubicBezTo>
                  <a:cubicBezTo>
                    <a:pt x="168" y="783"/>
                    <a:pt x="168" y="783"/>
                    <a:pt x="168" y="783"/>
                  </a:cubicBezTo>
                  <a:cubicBezTo>
                    <a:pt x="169" y="783"/>
                    <a:pt x="168" y="782"/>
                    <a:pt x="169" y="783"/>
                  </a:cubicBezTo>
                  <a:cubicBezTo>
                    <a:pt x="170" y="784"/>
                    <a:pt x="171" y="786"/>
                    <a:pt x="172" y="787"/>
                  </a:cubicBezTo>
                  <a:cubicBezTo>
                    <a:pt x="173" y="787"/>
                    <a:pt x="173" y="788"/>
                    <a:pt x="172" y="788"/>
                  </a:cubicBezTo>
                  <a:close/>
                </a:path>
              </a:pathLst>
            </a:custGeom>
            <a:solidFill>
              <a:srgbClr val="231F20"/>
            </a:solidFill>
            <a:ln w="9525">
              <a:noFill/>
              <a:round/>
              <a:headEnd/>
              <a:tailEnd/>
            </a:ln>
            <a:effectLst>
              <a:outerShdw blurRad="76200" dir="18900000" sy="23000" kx="-1200000" algn="bl" rotWithShape="0">
                <a:prstClr val="black">
                  <a:alpha val="20000"/>
                </a:prst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Calibri" pitchFamily="34" charset="0"/>
              </a:endParaRPr>
            </a:p>
          </p:txBody>
        </p:sp>
        <p:sp>
          <p:nvSpPr>
            <p:cNvPr id="78" name="TextBox 77"/>
            <p:cNvSpPr txBox="1"/>
            <p:nvPr/>
          </p:nvSpPr>
          <p:spPr>
            <a:xfrm>
              <a:off x="6206840" y="1525091"/>
              <a:ext cx="1840696" cy="461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400" b="1" smtClean="0">
                  <a:solidFill>
                    <a:srgbClr val="C00000"/>
                  </a:solidFill>
                  <a:latin typeface="Calibri" pitchFamily="34" charset="0"/>
                </a:rPr>
                <a:t>Finance view</a:t>
              </a:r>
              <a:endParaRPr lang="en-US" sz="2400" b="1">
                <a:solidFill>
                  <a:srgbClr val="C00000"/>
                </a:solidFill>
                <a:latin typeface="Calibri" pitchFamily="34" charset="0"/>
              </a:endParaRPr>
            </a:p>
          </p:txBody>
        </p:sp>
      </p:grpSp>
      <p:grpSp>
        <p:nvGrpSpPr>
          <p:cNvPr id="8" name="Group 79"/>
          <p:cNvGrpSpPr/>
          <p:nvPr/>
        </p:nvGrpSpPr>
        <p:grpSpPr>
          <a:xfrm>
            <a:off x="355190" y="3997784"/>
            <a:ext cx="2515394" cy="1150518"/>
            <a:chOff x="5410200" y="1601788"/>
            <a:chExt cx="2515394" cy="1150518"/>
          </a:xfrm>
        </p:grpSpPr>
        <p:cxnSp>
          <p:nvCxnSpPr>
            <p:cNvPr id="81" name="Straight Connector 80"/>
            <p:cNvCxnSpPr/>
            <p:nvPr/>
          </p:nvCxnSpPr>
          <p:spPr>
            <a:xfrm rot="5400000">
              <a:off x="7358699" y="2185411"/>
              <a:ext cx="1132202" cy="1588"/>
            </a:xfrm>
            <a:prstGeom prst="line">
              <a:avLst/>
            </a:prstGeom>
            <a:ln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" name="Straight Connector 81"/>
            <p:cNvCxnSpPr/>
            <p:nvPr/>
          </p:nvCxnSpPr>
          <p:spPr>
            <a:xfrm>
              <a:off x="5693974" y="1601788"/>
              <a:ext cx="2230826" cy="1588"/>
            </a:xfrm>
            <a:prstGeom prst="line">
              <a:avLst/>
            </a:prstGeom>
            <a:ln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4" name="TextBox 83"/>
            <p:cNvSpPr txBox="1"/>
            <p:nvPr/>
          </p:nvSpPr>
          <p:spPr>
            <a:xfrm>
              <a:off x="5410200" y="1676400"/>
              <a:ext cx="2438400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sz="2400" smtClean="0">
                  <a:latin typeface="Calibri" pitchFamily="34" charset="0"/>
                </a:rPr>
                <a:t>Your text here</a:t>
              </a:r>
            </a:p>
            <a:p>
              <a:pPr algn="r"/>
              <a:r>
                <a:rPr lang="en-US" sz="2400" smtClean="0">
                  <a:latin typeface="Calibri" pitchFamily="34" charset="0"/>
                </a:rPr>
                <a:t>Your text here</a:t>
              </a:r>
            </a:p>
          </p:txBody>
        </p:sp>
      </p:grpSp>
      <p:grpSp>
        <p:nvGrpSpPr>
          <p:cNvPr id="9" name="Group 79"/>
          <p:cNvGrpSpPr/>
          <p:nvPr/>
        </p:nvGrpSpPr>
        <p:grpSpPr>
          <a:xfrm>
            <a:off x="1289375" y="2014941"/>
            <a:ext cx="2514600" cy="1068481"/>
            <a:chOff x="5410200" y="1601788"/>
            <a:chExt cx="2514600" cy="1068481"/>
          </a:xfrm>
        </p:grpSpPr>
        <p:cxnSp>
          <p:nvCxnSpPr>
            <p:cNvPr id="40" name="Straight Connector 39"/>
            <p:cNvCxnSpPr/>
            <p:nvPr/>
          </p:nvCxnSpPr>
          <p:spPr>
            <a:xfrm rot="5400000">
              <a:off x="7390246" y="2136510"/>
              <a:ext cx="1066725" cy="794"/>
            </a:xfrm>
            <a:prstGeom prst="line">
              <a:avLst/>
            </a:prstGeom>
            <a:ln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2" name="Straight Connector 41"/>
            <p:cNvCxnSpPr/>
            <p:nvPr/>
          </p:nvCxnSpPr>
          <p:spPr>
            <a:xfrm>
              <a:off x="5693974" y="1601788"/>
              <a:ext cx="2230826" cy="1588"/>
            </a:xfrm>
            <a:prstGeom prst="line">
              <a:avLst/>
            </a:prstGeom>
            <a:ln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9" name="TextBox 48"/>
            <p:cNvSpPr txBox="1"/>
            <p:nvPr/>
          </p:nvSpPr>
          <p:spPr>
            <a:xfrm>
              <a:off x="5410200" y="1676400"/>
              <a:ext cx="2438400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sz="2400" dirty="0" smtClean="0">
                  <a:latin typeface="Calibri" pitchFamily="34" charset="0"/>
                </a:rPr>
                <a:t>Your text here</a:t>
              </a:r>
            </a:p>
            <a:p>
              <a:pPr algn="r"/>
              <a:r>
                <a:rPr lang="en-US" sz="2400" dirty="0" smtClean="0">
                  <a:latin typeface="Calibri" pitchFamily="34" charset="0"/>
                </a:rPr>
                <a:t>Your text here</a:t>
              </a:r>
            </a:p>
          </p:txBody>
        </p:sp>
      </p:grpSp>
      <p:grpSp>
        <p:nvGrpSpPr>
          <p:cNvPr id="10" name="Group 79"/>
          <p:cNvGrpSpPr/>
          <p:nvPr/>
        </p:nvGrpSpPr>
        <p:grpSpPr>
          <a:xfrm>
            <a:off x="6182414" y="1219444"/>
            <a:ext cx="2641523" cy="1189430"/>
            <a:chOff x="5410200" y="1601788"/>
            <a:chExt cx="2641523" cy="1189430"/>
          </a:xfrm>
        </p:grpSpPr>
        <p:cxnSp>
          <p:nvCxnSpPr>
            <p:cNvPr id="51" name="Straight Connector 50"/>
            <p:cNvCxnSpPr/>
            <p:nvPr/>
          </p:nvCxnSpPr>
          <p:spPr>
            <a:xfrm rot="5400000">
              <a:off x="7465371" y="2204867"/>
              <a:ext cx="1171115" cy="1588"/>
            </a:xfrm>
            <a:prstGeom prst="line">
              <a:avLst/>
            </a:prstGeom>
            <a:ln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2" name="Straight Connector 51"/>
            <p:cNvCxnSpPr/>
            <p:nvPr/>
          </p:nvCxnSpPr>
          <p:spPr>
            <a:xfrm>
              <a:off x="5820102" y="1601788"/>
              <a:ext cx="2230826" cy="1588"/>
            </a:xfrm>
            <a:prstGeom prst="line">
              <a:avLst/>
            </a:prstGeom>
            <a:ln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3" name="TextBox 52"/>
            <p:cNvSpPr txBox="1"/>
            <p:nvPr/>
          </p:nvSpPr>
          <p:spPr>
            <a:xfrm>
              <a:off x="5410200" y="1676400"/>
              <a:ext cx="2438400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sz="2400" smtClean="0">
                  <a:latin typeface="Calibri" pitchFamily="34" charset="0"/>
                </a:rPr>
                <a:t>Your text here</a:t>
              </a:r>
            </a:p>
            <a:p>
              <a:pPr algn="r"/>
              <a:r>
                <a:rPr lang="en-US" sz="2400" smtClean="0">
                  <a:latin typeface="Calibri" pitchFamily="34" charset="0"/>
                </a:rPr>
                <a:t>Your text here</a:t>
              </a:r>
            </a:p>
          </p:txBody>
        </p:sp>
      </p:grpSp>
      <p:grpSp>
        <p:nvGrpSpPr>
          <p:cNvPr id="11" name="Group 79"/>
          <p:cNvGrpSpPr/>
          <p:nvPr/>
        </p:nvGrpSpPr>
        <p:grpSpPr>
          <a:xfrm>
            <a:off x="6001887" y="5096432"/>
            <a:ext cx="2514601" cy="1119368"/>
            <a:chOff x="5410200" y="1601788"/>
            <a:chExt cx="2514601" cy="1119368"/>
          </a:xfrm>
        </p:grpSpPr>
        <p:cxnSp>
          <p:nvCxnSpPr>
            <p:cNvPr id="55" name="Straight Connector 54"/>
            <p:cNvCxnSpPr/>
            <p:nvPr/>
          </p:nvCxnSpPr>
          <p:spPr>
            <a:xfrm rot="5400000">
              <a:off x="7365597" y="2161953"/>
              <a:ext cx="1117613" cy="794"/>
            </a:xfrm>
            <a:prstGeom prst="line">
              <a:avLst/>
            </a:prstGeom>
            <a:ln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Straight Connector 55"/>
            <p:cNvCxnSpPr/>
            <p:nvPr/>
          </p:nvCxnSpPr>
          <p:spPr>
            <a:xfrm>
              <a:off x="5693974" y="1601788"/>
              <a:ext cx="2230826" cy="1588"/>
            </a:xfrm>
            <a:prstGeom prst="line">
              <a:avLst/>
            </a:prstGeom>
            <a:ln>
              <a:solidFill>
                <a:schemeClr val="tx1">
                  <a:lumMod val="75000"/>
                  <a:lumOff val="25000"/>
                </a:schemeClr>
              </a:solidFill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7" name="TextBox 56"/>
            <p:cNvSpPr txBox="1"/>
            <p:nvPr/>
          </p:nvSpPr>
          <p:spPr>
            <a:xfrm>
              <a:off x="5410200" y="1676400"/>
              <a:ext cx="2438400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sz="2400" smtClean="0">
                  <a:latin typeface="Calibri" pitchFamily="34" charset="0"/>
                </a:rPr>
                <a:t>Your text here</a:t>
              </a:r>
            </a:p>
            <a:p>
              <a:pPr algn="r"/>
              <a:r>
                <a:rPr lang="en-US" sz="2400" smtClean="0">
                  <a:latin typeface="Calibri" pitchFamily="34" charset="0"/>
                </a:rPr>
                <a:t>Your text here</a:t>
              </a:r>
            </a:p>
          </p:txBody>
        </p:sp>
      </p:grpSp>
      <p:sp>
        <p:nvSpPr>
          <p:cNvPr id="50" name="Title 49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854428"/>
          </a:xfrm>
        </p:spPr>
        <p:txBody>
          <a:bodyPr>
            <a:normAutofit/>
          </a:bodyPr>
          <a:lstStyle/>
          <a:p>
            <a:pPr algn="l"/>
            <a:r>
              <a:rPr lang="en-US" sz="3200" dirty="0" smtClean="0"/>
              <a:t>4 sides: Your Title Text Here</a:t>
            </a:r>
            <a:endParaRPr lang="en-US" sz="3200" dirty="0"/>
          </a:p>
        </p:txBody>
      </p:sp>
    </p:spTree>
    <p:extLst>
      <p:ext uri="{BB962C8B-B14F-4D97-AF65-F5344CB8AC3E}">
        <p14:creationId xmlns:p14="http://schemas.microsoft.com/office/powerpoint/2010/main" val="1982988400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5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1000"/>
                            </p:stCondLst>
                            <p:childTnLst>
                              <p:par>
                                <p:cTn id="12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500"/>
                            </p:stCondLst>
                            <p:childTnLst>
                              <p:par>
                                <p:cTn id="18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2000"/>
                            </p:stCondLst>
                            <p:childTnLst>
                              <p:par>
                                <p:cTn id="24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2500"/>
                            </p:stCondLst>
                            <p:childTnLst>
                              <p:par>
                                <p:cTn id="30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9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1000"/>
                            </p:stCondLst>
                            <p:childTnLst>
                              <p:par>
                                <p:cTn id="41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3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2000"/>
                            </p:stCondLst>
                            <p:childTnLst>
                              <p:par>
                                <p:cTn id="45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7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3000"/>
                            </p:stCondLst>
                            <p:childTnLst>
                              <p:par>
                                <p:cTn id="49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1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899069"/>
          </a:xfrm>
        </p:spPr>
        <p:txBody>
          <a:bodyPr>
            <a:normAutofit/>
          </a:bodyPr>
          <a:lstStyle/>
          <a:p>
            <a:r>
              <a:rPr lang="en-US" dirty="0" smtClean="0"/>
              <a:t>Your Title Text Here</a:t>
            </a:r>
            <a:endParaRPr lang="en-US" dirty="0">
              <a:solidFill>
                <a:srgbClr val="C00000"/>
              </a:solidFill>
            </a:endParaRPr>
          </a:p>
        </p:txBody>
      </p:sp>
      <p:sp>
        <p:nvSpPr>
          <p:cNvPr id="6" name="Frame 5"/>
          <p:cNvSpPr/>
          <p:nvPr/>
        </p:nvSpPr>
        <p:spPr>
          <a:xfrm>
            <a:off x="2615688" y="2385944"/>
            <a:ext cx="3913632" cy="3913632"/>
          </a:xfrm>
          <a:prstGeom prst="frame">
            <a:avLst/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bg1">
                <a:lumMod val="50000"/>
              </a:schemeClr>
            </a:solidFill>
          </a:ln>
          <a:scene3d>
            <a:camera prst="isometricOffAxis2Top"/>
            <a:lightRig rig="threePt" dir="t"/>
          </a:scene3d>
          <a:sp3d extrusionH="381000">
            <a:extrusionClr>
              <a:schemeClr val="bg1">
                <a:lumMod val="50000"/>
              </a:schemeClr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  <a:latin typeface="Calibri" pitchFamily="34" charset="0"/>
            </a:endParaRPr>
          </a:p>
        </p:txBody>
      </p:sp>
      <p:sp>
        <p:nvSpPr>
          <p:cNvPr id="5" name="Frame 4"/>
          <p:cNvSpPr/>
          <p:nvPr/>
        </p:nvSpPr>
        <p:spPr>
          <a:xfrm>
            <a:off x="3164328" y="2617592"/>
            <a:ext cx="2816352" cy="2816352"/>
          </a:xfrm>
          <a:prstGeom prst="frame">
            <a:avLst/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bg1">
                <a:lumMod val="50000"/>
              </a:schemeClr>
            </a:solidFill>
          </a:ln>
          <a:scene3d>
            <a:camera prst="isometricOffAxis2Top"/>
            <a:lightRig rig="threePt" dir="t"/>
          </a:scene3d>
          <a:sp3d extrusionH="381000">
            <a:extrusionClr>
              <a:schemeClr val="bg1">
                <a:lumMod val="50000"/>
              </a:schemeClr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  <a:latin typeface="Calibri" pitchFamily="34" charset="0"/>
            </a:endParaRPr>
          </a:p>
        </p:txBody>
      </p:sp>
      <p:sp>
        <p:nvSpPr>
          <p:cNvPr id="4" name="Frame 3"/>
          <p:cNvSpPr/>
          <p:nvPr/>
        </p:nvSpPr>
        <p:spPr>
          <a:xfrm>
            <a:off x="3621528" y="2769992"/>
            <a:ext cx="1901952" cy="1901952"/>
          </a:xfrm>
          <a:prstGeom prst="frame">
            <a:avLst/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bg1">
                <a:lumMod val="50000"/>
              </a:schemeClr>
            </a:solidFill>
          </a:ln>
          <a:scene3d>
            <a:camera prst="isometricOffAxis2Top"/>
            <a:lightRig rig="threePt" dir="t"/>
          </a:scene3d>
          <a:sp3d extrusionH="381000">
            <a:extrusionClr>
              <a:schemeClr val="bg1">
                <a:lumMod val="50000"/>
              </a:schemeClr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  <a:latin typeface="Calibri" pitchFamily="34" charset="0"/>
            </a:endParaRPr>
          </a:p>
        </p:txBody>
      </p:sp>
      <p:grpSp>
        <p:nvGrpSpPr>
          <p:cNvPr id="8" name="Group 11"/>
          <p:cNvGrpSpPr/>
          <p:nvPr/>
        </p:nvGrpSpPr>
        <p:grpSpPr>
          <a:xfrm>
            <a:off x="3938520" y="2794376"/>
            <a:ext cx="1205484" cy="1205484"/>
            <a:chOff x="3733800" y="2971800"/>
            <a:chExt cx="1205484" cy="1205484"/>
          </a:xfrm>
          <a:solidFill>
            <a:schemeClr val="accent1">
              <a:lumMod val="60000"/>
              <a:lumOff val="40000"/>
            </a:schemeClr>
          </a:solidFill>
        </p:grpSpPr>
        <p:sp>
          <p:nvSpPr>
            <p:cNvPr id="3" name="Frame 2"/>
            <p:cNvSpPr/>
            <p:nvPr/>
          </p:nvSpPr>
          <p:spPr>
            <a:xfrm>
              <a:off x="3733800" y="2971800"/>
              <a:ext cx="1205484" cy="1205484"/>
            </a:xfrm>
            <a:prstGeom prst="frame">
              <a:avLst/>
            </a:prstGeom>
            <a:grpFill/>
            <a:ln>
              <a:solidFill>
                <a:schemeClr val="bg1">
                  <a:lumMod val="50000"/>
                </a:schemeClr>
              </a:solidFill>
            </a:ln>
            <a:scene3d>
              <a:camera prst="isometricOffAxis2Top"/>
              <a:lightRig rig="threePt" dir="t"/>
            </a:scene3d>
            <a:sp3d extrusionH="381000">
              <a:extrusionClr>
                <a:schemeClr val="bg1">
                  <a:lumMod val="50000"/>
                </a:schemeClr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  <a:latin typeface="Calibri" pitchFamily="34" charset="0"/>
              </a:endParaRPr>
            </a:p>
          </p:txBody>
        </p:sp>
        <p:sp>
          <p:nvSpPr>
            <p:cNvPr id="7" name="Rectangle 6"/>
            <p:cNvSpPr/>
            <p:nvPr/>
          </p:nvSpPr>
          <p:spPr>
            <a:xfrm>
              <a:off x="4044288" y="3241344"/>
              <a:ext cx="640080" cy="640080"/>
            </a:xfrm>
            <a:prstGeom prst="rect">
              <a:avLst/>
            </a:prstGeom>
            <a:grpFill/>
            <a:ln>
              <a:solidFill>
                <a:schemeClr val="bg1">
                  <a:lumMod val="50000"/>
                </a:schemeClr>
              </a:solidFill>
            </a:ln>
            <a:scene3d>
              <a:camera prst="isometricOffAxis2Top"/>
              <a:lightRig rig="threePt" dir="t"/>
            </a:scene3d>
            <a:sp3d extrusionH="76200">
              <a:extrusionClr>
                <a:schemeClr val="bg1">
                  <a:lumMod val="50000"/>
                </a:schemeClr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atin typeface="Calibri" pitchFamily="34" charset="0"/>
              </a:endParaRPr>
            </a:p>
          </p:txBody>
        </p:sp>
      </p:grpSp>
      <p:sp>
        <p:nvSpPr>
          <p:cNvPr id="13" name="TextBox 12"/>
          <p:cNvSpPr txBox="1"/>
          <p:nvPr/>
        </p:nvSpPr>
        <p:spPr>
          <a:xfrm>
            <a:off x="6072120" y="5080376"/>
            <a:ext cx="2514600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u="sng" dirty="0" smtClean="0">
                <a:latin typeface="Calibri" pitchFamily="34" charset="0"/>
              </a:rPr>
              <a:t>Step 1: </a:t>
            </a:r>
          </a:p>
          <a:p>
            <a:r>
              <a:rPr lang="en-US" dirty="0" smtClean="0">
                <a:latin typeface="Calibri" pitchFamily="34" charset="0"/>
              </a:rPr>
              <a:t>First step from the salesperson’s view</a:t>
            </a:r>
            <a:endParaRPr lang="en-US" dirty="0">
              <a:latin typeface="Calibri" pitchFamily="34" charset="0"/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204720" y="5080376"/>
            <a:ext cx="2209800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b="1" u="sng" dirty="0" smtClean="0">
                <a:latin typeface="Calibri" pitchFamily="34" charset="0"/>
              </a:rPr>
              <a:t>Step 1: </a:t>
            </a:r>
          </a:p>
          <a:p>
            <a:pPr algn="r"/>
            <a:r>
              <a:rPr lang="en-US" dirty="0" smtClean="0">
                <a:latin typeface="Calibri" pitchFamily="34" charset="0"/>
              </a:rPr>
              <a:t>First step from  process team’s view</a:t>
            </a:r>
            <a:endParaRPr lang="en-US" dirty="0">
              <a:latin typeface="Calibri" pitchFamily="34" charset="0"/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6453120" y="3099176"/>
            <a:ext cx="2514600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u="sng" dirty="0" smtClean="0">
                <a:latin typeface="Calibri" pitchFamily="34" charset="0"/>
              </a:rPr>
              <a:t>Step 2: </a:t>
            </a:r>
          </a:p>
          <a:p>
            <a:r>
              <a:rPr lang="en-US" dirty="0" smtClean="0">
                <a:latin typeface="Calibri" pitchFamily="34" charset="0"/>
              </a:rPr>
              <a:t>Second step from the salesperson’s view</a:t>
            </a:r>
            <a:endParaRPr lang="en-US" dirty="0">
              <a:latin typeface="Calibri" pitchFamily="34" charset="0"/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204720" y="3318846"/>
            <a:ext cx="2514600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b="1" u="sng" dirty="0" smtClean="0">
                <a:latin typeface="Calibri" pitchFamily="34" charset="0"/>
              </a:rPr>
              <a:t>Step 2: </a:t>
            </a:r>
          </a:p>
          <a:p>
            <a:pPr algn="r"/>
            <a:r>
              <a:rPr lang="en-US" dirty="0" smtClean="0">
                <a:latin typeface="Calibri" pitchFamily="34" charset="0"/>
              </a:rPr>
              <a:t>Second step from process team’s view</a:t>
            </a:r>
            <a:endParaRPr lang="en-US" dirty="0">
              <a:latin typeface="Calibri" pitchFamily="34" charset="0"/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5233920" y="2184776"/>
            <a:ext cx="2514600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u="sng" dirty="0" smtClean="0">
                <a:latin typeface="Calibri" pitchFamily="34" charset="0"/>
              </a:rPr>
              <a:t>Step 3: </a:t>
            </a:r>
          </a:p>
          <a:p>
            <a:r>
              <a:rPr lang="en-US" dirty="0" smtClean="0">
                <a:latin typeface="Calibri" pitchFamily="34" charset="0"/>
              </a:rPr>
              <a:t>Third step from the salesperson’s view</a:t>
            </a:r>
            <a:endParaRPr lang="en-US" dirty="0">
              <a:latin typeface="Calibri" pitchFamily="34" charset="0"/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1347720" y="2260976"/>
            <a:ext cx="2514600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b="1" u="sng" dirty="0" smtClean="0">
                <a:latin typeface="Calibri" pitchFamily="34" charset="0"/>
              </a:rPr>
              <a:t>Step 3: </a:t>
            </a:r>
          </a:p>
          <a:p>
            <a:pPr algn="r"/>
            <a:r>
              <a:rPr lang="en-US" dirty="0" smtClean="0">
                <a:latin typeface="Calibri" pitchFamily="34" charset="0"/>
              </a:rPr>
              <a:t>Third step from </a:t>
            </a:r>
          </a:p>
          <a:p>
            <a:pPr algn="r"/>
            <a:r>
              <a:rPr lang="en-US" dirty="0" smtClean="0">
                <a:latin typeface="Calibri" pitchFamily="34" charset="0"/>
              </a:rPr>
              <a:t>process team’s view</a:t>
            </a:r>
            <a:endParaRPr lang="en-US" dirty="0">
              <a:latin typeface="Calibri" pitchFamily="34" charset="0"/>
            </a:endParaRPr>
          </a:p>
        </p:txBody>
      </p:sp>
      <p:sp>
        <p:nvSpPr>
          <p:cNvPr id="19" name="TextBox 18"/>
          <p:cNvSpPr txBox="1"/>
          <p:nvPr/>
        </p:nvSpPr>
        <p:spPr>
          <a:xfrm>
            <a:off x="3328920" y="1422776"/>
            <a:ext cx="25146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dirty="0" smtClean="0">
                <a:solidFill>
                  <a:srgbClr val="C00000"/>
                </a:solidFill>
                <a:latin typeface="Calibri" pitchFamily="34" charset="0"/>
              </a:rPr>
              <a:t>We synergize our efforts as a team</a:t>
            </a:r>
          </a:p>
        </p:txBody>
      </p:sp>
      <p:grpSp>
        <p:nvGrpSpPr>
          <p:cNvPr id="9" name="Group 20"/>
          <p:cNvGrpSpPr/>
          <p:nvPr/>
        </p:nvGrpSpPr>
        <p:grpSpPr>
          <a:xfrm>
            <a:off x="4167120" y="2184777"/>
            <a:ext cx="811213" cy="1295400"/>
            <a:chOff x="5195888" y="2589213"/>
            <a:chExt cx="1711325" cy="2713038"/>
          </a:xfrm>
        </p:grpSpPr>
        <p:sp>
          <p:nvSpPr>
            <p:cNvPr id="22" name="Freeform 6043"/>
            <p:cNvSpPr>
              <a:spLocks/>
            </p:cNvSpPr>
            <p:nvPr/>
          </p:nvSpPr>
          <p:spPr bwMode="auto">
            <a:xfrm>
              <a:off x="5419725" y="2889250"/>
              <a:ext cx="223838" cy="238125"/>
            </a:xfrm>
            <a:custGeom>
              <a:avLst/>
              <a:gdLst/>
              <a:ahLst/>
              <a:cxnLst>
                <a:cxn ang="0">
                  <a:pos x="69" y="96"/>
                </a:cxn>
                <a:cxn ang="0">
                  <a:pos x="121" y="201"/>
                </a:cxn>
                <a:cxn ang="0">
                  <a:pos x="122" y="156"/>
                </a:cxn>
                <a:cxn ang="0">
                  <a:pos x="128" y="123"/>
                </a:cxn>
                <a:cxn ang="0">
                  <a:pos x="120" y="109"/>
                </a:cxn>
                <a:cxn ang="0">
                  <a:pos x="112" y="107"/>
                </a:cxn>
                <a:cxn ang="0">
                  <a:pos x="96" y="124"/>
                </a:cxn>
                <a:cxn ang="0">
                  <a:pos x="108" y="88"/>
                </a:cxn>
                <a:cxn ang="0">
                  <a:pos x="114" y="78"/>
                </a:cxn>
                <a:cxn ang="0">
                  <a:pos x="124" y="73"/>
                </a:cxn>
                <a:cxn ang="0">
                  <a:pos x="140" y="78"/>
                </a:cxn>
                <a:cxn ang="0">
                  <a:pos x="157" y="110"/>
                </a:cxn>
                <a:cxn ang="0">
                  <a:pos x="165" y="124"/>
                </a:cxn>
                <a:cxn ang="0">
                  <a:pos x="156" y="114"/>
                </a:cxn>
                <a:cxn ang="0">
                  <a:pos x="158" y="129"/>
                </a:cxn>
                <a:cxn ang="0">
                  <a:pos x="171" y="162"/>
                </a:cxn>
                <a:cxn ang="0">
                  <a:pos x="189" y="196"/>
                </a:cxn>
                <a:cxn ang="0">
                  <a:pos x="175" y="136"/>
                </a:cxn>
                <a:cxn ang="0">
                  <a:pos x="151" y="79"/>
                </a:cxn>
                <a:cxn ang="0">
                  <a:pos x="109" y="62"/>
                </a:cxn>
                <a:cxn ang="0">
                  <a:pos x="14" y="0"/>
                </a:cxn>
                <a:cxn ang="0">
                  <a:pos x="0" y="10"/>
                </a:cxn>
                <a:cxn ang="0">
                  <a:pos x="69" y="96"/>
                </a:cxn>
              </a:cxnLst>
              <a:rect l="0" t="0" r="r" b="b"/>
              <a:pathLst>
                <a:path w="189" h="201">
                  <a:moveTo>
                    <a:pt x="69" y="96"/>
                  </a:moveTo>
                  <a:cubicBezTo>
                    <a:pt x="96" y="139"/>
                    <a:pt x="121" y="201"/>
                    <a:pt x="121" y="201"/>
                  </a:cubicBezTo>
                  <a:cubicBezTo>
                    <a:pt x="121" y="201"/>
                    <a:pt x="121" y="177"/>
                    <a:pt x="122" y="156"/>
                  </a:cubicBezTo>
                  <a:cubicBezTo>
                    <a:pt x="124" y="138"/>
                    <a:pt x="128" y="123"/>
                    <a:pt x="128" y="123"/>
                  </a:cubicBezTo>
                  <a:cubicBezTo>
                    <a:pt x="120" y="109"/>
                    <a:pt x="120" y="109"/>
                    <a:pt x="120" y="109"/>
                  </a:cubicBezTo>
                  <a:cubicBezTo>
                    <a:pt x="112" y="107"/>
                    <a:pt x="112" y="107"/>
                    <a:pt x="112" y="107"/>
                  </a:cubicBezTo>
                  <a:cubicBezTo>
                    <a:pt x="96" y="124"/>
                    <a:pt x="96" y="124"/>
                    <a:pt x="96" y="124"/>
                  </a:cubicBezTo>
                  <a:cubicBezTo>
                    <a:pt x="96" y="124"/>
                    <a:pt x="103" y="102"/>
                    <a:pt x="108" y="88"/>
                  </a:cubicBezTo>
                  <a:cubicBezTo>
                    <a:pt x="111" y="79"/>
                    <a:pt x="114" y="78"/>
                    <a:pt x="114" y="78"/>
                  </a:cubicBezTo>
                  <a:cubicBezTo>
                    <a:pt x="124" y="73"/>
                    <a:pt x="124" y="73"/>
                    <a:pt x="124" y="73"/>
                  </a:cubicBezTo>
                  <a:cubicBezTo>
                    <a:pt x="140" y="78"/>
                    <a:pt x="140" y="78"/>
                    <a:pt x="140" y="78"/>
                  </a:cubicBezTo>
                  <a:cubicBezTo>
                    <a:pt x="140" y="78"/>
                    <a:pt x="150" y="96"/>
                    <a:pt x="157" y="110"/>
                  </a:cubicBezTo>
                  <a:cubicBezTo>
                    <a:pt x="162" y="118"/>
                    <a:pt x="165" y="124"/>
                    <a:pt x="165" y="124"/>
                  </a:cubicBezTo>
                  <a:cubicBezTo>
                    <a:pt x="156" y="114"/>
                    <a:pt x="156" y="114"/>
                    <a:pt x="156" y="114"/>
                  </a:cubicBezTo>
                  <a:cubicBezTo>
                    <a:pt x="159" y="119"/>
                    <a:pt x="158" y="129"/>
                    <a:pt x="158" y="129"/>
                  </a:cubicBezTo>
                  <a:cubicBezTo>
                    <a:pt x="158" y="129"/>
                    <a:pt x="162" y="143"/>
                    <a:pt x="171" y="162"/>
                  </a:cubicBezTo>
                  <a:cubicBezTo>
                    <a:pt x="177" y="174"/>
                    <a:pt x="189" y="196"/>
                    <a:pt x="189" y="196"/>
                  </a:cubicBezTo>
                  <a:cubicBezTo>
                    <a:pt x="189" y="196"/>
                    <a:pt x="184" y="164"/>
                    <a:pt x="175" y="136"/>
                  </a:cubicBezTo>
                  <a:cubicBezTo>
                    <a:pt x="165" y="106"/>
                    <a:pt x="151" y="79"/>
                    <a:pt x="151" y="79"/>
                  </a:cubicBezTo>
                  <a:cubicBezTo>
                    <a:pt x="151" y="79"/>
                    <a:pt x="136" y="78"/>
                    <a:pt x="109" y="62"/>
                  </a:cubicBezTo>
                  <a:cubicBezTo>
                    <a:pt x="69" y="39"/>
                    <a:pt x="14" y="0"/>
                    <a:pt x="14" y="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36" y="44"/>
                    <a:pt x="69" y="96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Calibri" pitchFamily="34" charset="0"/>
              </a:endParaRPr>
            </a:p>
          </p:txBody>
        </p:sp>
        <p:sp>
          <p:nvSpPr>
            <p:cNvPr id="23" name="Freeform 6044"/>
            <p:cNvSpPr>
              <a:spLocks/>
            </p:cNvSpPr>
            <p:nvPr/>
          </p:nvSpPr>
          <p:spPr bwMode="auto">
            <a:xfrm>
              <a:off x="6218238" y="2952750"/>
              <a:ext cx="309563" cy="455613"/>
            </a:xfrm>
            <a:custGeom>
              <a:avLst/>
              <a:gdLst/>
              <a:ahLst/>
              <a:cxnLst>
                <a:cxn ang="0">
                  <a:pos x="123" y="86"/>
                </a:cxn>
                <a:cxn ang="0">
                  <a:pos x="134" y="121"/>
                </a:cxn>
                <a:cxn ang="0">
                  <a:pos x="114" y="96"/>
                </a:cxn>
                <a:cxn ang="0">
                  <a:pos x="85" y="128"/>
                </a:cxn>
                <a:cxn ang="0">
                  <a:pos x="63" y="201"/>
                </a:cxn>
                <a:cxn ang="0">
                  <a:pos x="19" y="301"/>
                </a:cxn>
                <a:cxn ang="0">
                  <a:pos x="0" y="382"/>
                </a:cxn>
                <a:cxn ang="0">
                  <a:pos x="100" y="186"/>
                </a:cxn>
                <a:cxn ang="0">
                  <a:pos x="148" y="134"/>
                </a:cxn>
                <a:cxn ang="0">
                  <a:pos x="198" y="71"/>
                </a:cxn>
                <a:cxn ang="0">
                  <a:pos x="260" y="14"/>
                </a:cxn>
                <a:cxn ang="0">
                  <a:pos x="258" y="0"/>
                </a:cxn>
                <a:cxn ang="0">
                  <a:pos x="193" y="18"/>
                </a:cxn>
                <a:cxn ang="0">
                  <a:pos x="118" y="60"/>
                </a:cxn>
                <a:cxn ang="0">
                  <a:pos x="104" y="54"/>
                </a:cxn>
                <a:cxn ang="0">
                  <a:pos x="104" y="44"/>
                </a:cxn>
                <a:cxn ang="0">
                  <a:pos x="97" y="61"/>
                </a:cxn>
                <a:cxn ang="0">
                  <a:pos x="100" y="59"/>
                </a:cxn>
                <a:cxn ang="0">
                  <a:pos x="123" y="86"/>
                </a:cxn>
              </a:cxnLst>
              <a:rect l="0" t="0" r="r" b="b"/>
              <a:pathLst>
                <a:path w="260" h="382">
                  <a:moveTo>
                    <a:pt x="123" y="86"/>
                  </a:moveTo>
                  <a:cubicBezTo>
                    <a:pt x="134" y="121"/>
                    <a:pt x="134" y="121"/>
                    <a:pt x="134" y="121"/>
                  </a:cubicBezTo>
                  <a:cubicBezTo>
                    <a:pt x="114" y="96"/>
                    <a:pt x="114" y="96"/>
                    <a:pt x="114" y="96"/>
                  </a:cubicBezTo>
                  <a:cubicBezTo>
                    <a:pt x="103" y="94"/>
                    <a:pt x="93" y="105"/>
                    <a:pt x="85" y="128"/>
                  </a:cubicBezTo>
                  <a:cubicBezTo>
                    <a:pt x="75" y="154"/>
                    <a:pt x="74" y="167"/>
                    <a:pt x="63" y="201"/>
                  </a:cubicBezTo>
                  <a:cubicBezTo>
                    <a:pt x="53" y="231"/>
                    <a:pt x="31" y="266"/>
                    <a:pt x="19" y="301"/>
                  </a:cubicBezTo>
                  <a:cubicBezTo>
                    <a:pt x="4" y="342"/>
                    <a:pt x="0" y="382"/>
                    <a:pt x="0" y="382"/>
                  </a:cubicBezTo>
                  <a:cubicBezTo>
                    <a:pt x="0" y="382"/>
                    <a:pt x="32" y="282"/>
                    <a:pt x="100" y="186"/>
                  </a:cubicBezTo>
                  <a:cubicBezTo>
                    <a:pt x="115" y="165"/>
                    <a:pt x="131" y="154"/>
                    <a:pt x="148" y="134"/>
                  </a:cubicBezTo>
                  <a:cubicBezTo>
                    <a:pt x="165" y="115"/>
                    <a:pt x="182" y="88"/>
                    <a:pt x="198" y="71"/>
                  </a:cubicBezTo>
                  <a:cubicBezTo>
                    <a:pt x="233" y="33"/>
                    <a:pt x="260" y="14"/>
                    <a:pt x="260" y="14"/>
                  </a:cubicBezTo>
                  <a:cubicBezTo>
                    <a:pt x="258" y="0"/>
                    <a:pt x="258" y="0"/>
                    <a:pt x="258" y="0"/>
                  </a:cubicBezTo>
                  <a:cubicBezTo>
                    <a:pt x="258" y="0"/>
                    <a:pt x="221" y="6"/>
                    <a:pt x="193" y="18"/>
                  </a:cubicBezTo>
                  <a:cubicBezTo>
                    <a:pt x="153" y="35"/>
                    <a:pt x="118" y="60"/>
                    <a:pt x="118" y="60"/>
                  </a:cubicBezTo>
                  <a:cubicBezTo>
                    <a:pt x="104" y="54"/>
                    <a:pt x="104" y="54"/>
                    <a:pt x="104" y="54"/>
                  </a:cubicBezTo>
                  <a:cubicBezTo>
                    <a:pt x="104" y="54"/>
                    <a:pt x="105" y="50"/>
                    <a:pt x="104" y="44"/>
                  </a:cubicBezTo>
                  <a:cubicBezTo>
                    <a:pt x="97" y="61"/>
                    <a:pt x="97" y="61"/>
                    <a:pt x="97" y="61"/>
                  </a:cubicBezTo>
                  <a:cubicBezTo>
                    <a:pt x="99" y="60"/>
                    <a:pt x="100" y="59"/>
                    <a:pt x="100" y="59"/>
                  </a:cubicBezTo>
                  <a:cubicBezTo>
                    <a:pt x="124" y="57"/>
                    <a:pt x="123" y="86"/>
                    <a:pt x="123" y="86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Calibri" pitchFamily="34" charset="0"/>
              </a:endParaRPr>
            </a:p>
          </p:txBody>
        </p:sp>
        <p:sp>
          <p:nvSpPr>
            <p:cNvPr id="24" name="Freeform 6045"/>
            <p:cNvSpPr>
              <a:spLocks/>
            </p:cNvSpPr>
            <p:nvPr/>
          </p:nvSpPr>
          <p:spPr bwMode="auto">
            <a:xfrm>
              <a:off x="6524625" y="2947988"/>
              <a:ext cx="1588" cy="476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5"/>
                </a:cxn>
                <a:cxn ang="0">
                  <a:pos x="0" y="0"/>
                </a:cxn>
              </a:cxnLst>
              <a:rect l="0" t="0" r="r" b="b"/>
              <a:pathLst>
                <a:path w="1" h="5">
                  <a:moveTo>
                    <a:pt x="0" y="0"/>
                  </a:moveTo>
                  <a:cubicBezTo>
                    <a:pt x="0" y="3"/>
                    <a:pt x="1" y="5"/>
                    <a:pt x="1" y="5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Calibri" pitchFamily="34" charset="0"/>
              </a:endParaRPr>
            </a:p>
          </p:txBody>
        </p:sp>
        <p:sp>
          <p:nvSpPr>
            <p:cNvPr id="25" name="Freeform 6046"/>
            <p:cNvSpPr>
              <a:spLocks noEditPoints="1"/>
            </p:cNvSpPr>
            <p:nvPr/>
          </p:nvSpPr>
          <p:spPr bwMode="auto">
            <a:xfrm>
              <a:off x="5195888" y="2592388"/>
              <a:ext cx="1711325" cy="2709863"/>
            </a:xfrm>
            <a:custGeom>
              <a:avLst/>
              <a:gdLst/>
              <a:ahLst/>
              <a:cxnLst>
                <a:cxn ang="0">
                  <a:pos x="1333" y="1407"/>
                </a:cxn>
                <a:cxn ang="0">
                  <a:pos x="1219" y="1274"/>
                </a:cxn>
                <a:cxn ang="0">
                  <a:pos x="1271" y="962"/>
                </a:cxn>
                <a:cxn ang="0">
                  <a:pos x="1300" y="522"/>
                </a:cxn>
                <a:cxn ang="0">
                  <a:pos x="1125" y="320"/>
                </a:cxn>
                <a:cxn ang="0">
                  <a:pos x="960" y="490"/>
                </a:cxn>
                <a:cxn ang="0">
                  <a:pos x="945" y="432"/>
                </a:cxn>
                <a:cxn ang="0">
                  <a:pos x="960" y="363"/>
                </a:cxn>
                <a:cxn ang="0">
                  <a:pos x="884" y="424"/>
                </a:cxn>
                <a:cxn ang="0">
                  <a:pos x="743" y="633"/>
                </a:cxn>
                <a:cxn ang="0">
                  <a:pos x="515" y="705"/>
                </a:cxn>
                <a:cxn ang="0">
                  <a:pos x="342" y="319"/>
                </a:cxn>
                <a:cxn ang="0">
                  <a:pos x="439" y="143"/>
                </a:cxn>
                <a:cxn ang="0">
                  <a:pos x="272" y="8"/>
                </a:cxn>
                <a:cxn ang="0">
                  <a:pos x="202" y="224"/>
                </a:cxn>
                <a:cxn ang="0">
                  <a:pos x="363" y="386"/>
                </a:cxn>
                <a:cxn ang="0">
                  <a:pos x="344" y="364"/>
                </a:cxn>
                <a:cxn ang="0">
                  <a:pos x="312" y="323"/>
                </a:cxn>
                <a:cxn ang="0">
                  <a:pos x="300" y="357"/>
                </a:cxn>
                <a:cxn ang="0">
                  <a:pos x="309" y="451"/>
                </a:cxn>
                <a:cxn ang="0">
                  <a:pos x="127" y="315"/>
                </a:cxn>
                <a:cxn ang="0">
                  <a:pos x="5" y="548"/>
                </a:cxn>
                <a:cxn ang="0">
                  <a:pos x="88" y="928"/>
                </a:cxn>
                <a:cxn ang="0">
                  <a:pos x="70" y="1210"/>
                </a:cxn>
                <a:cxn ang="0">
                  <a:pos x="97" y="2062"/>
                </a:cxn>
                <a:cxn ang="0">
                  <a:pos x="112" y="2138"/>
                </a:cxn>
                <a:cxn ang="0">
                  <a:pos x="232" y="2186"/>
                </a:cxn>
                <a:cxn ang="0">
                  <a:pos x="368" y="2154"/>
                </a:cxn>
                <a:cxn ang="0">
                  <a:pos x="300" y="2069"/>
                </a:cxn>
                <a:cxn ang="0">
                  <a:pos x="498" y="2084"/>
                </a:cxn>
                <a:cxn ang="0">
                  <a:pos x="451" y="2034"/>
                </a:cxn>
                <a:cxn ang="0">
                  <a:pos x="381" y="1995"/>
                </a:cxn>
                <a:cxn ang="0">
                  <a:pos x="402" y="1711"/>
                </a:cxn>
                <a:cxn ang="0">
                  <a:pos x="480" y="1116"/>
                </a:cxn>
                <a:cxn ang="0">
                  <a:pos x="573" y="1096"/>
                </a:cxn>
                <a:cxn ang="0">
                  <a:pos x="596" y="910"/>
                </a:cxn>
                <a:cxn ang="0">
                  <a:pos x="676" y="1297"/>
                </a:cxn>
                <a:cxn ang="0">
                  <a:pos x="716" y="1711"/>
                </a:cxn>
                <a:cxn ang="0">
                  <a:pos x="703" y="1985"/>
                </a:cxn>
                <a:cxn ang="0">
                  <a:pos x="661" y="2049"/>
                </a:cxn>
                <a:cxn ang="0">
                  <a:pos x="558" y="2124"/>
                </a:cxn>
                <a:cxn ang="0">
                  <a:pos x="685" y="2155"/>
                </a:cxn>
                <a:cxn ang="0">
                  <a:pos x="845" y="2028"/>
                </a:cxn>
                <a:cxn ang="0">
                  <a:pos x="900" y="1795"/>
                </a:cxn>
                <a:cxn ang="0">
                  <a:pos x="1013" y="2041"/>
                </a:cxn>
                <a:cxn ang="0">
                  <a:pos x="1009" y="2229"/>
                </a:cxn>
                <a:cxn ang="0">
                  <a:pos x="1176" y="2186"/>
                </a:cxn>
                <a:cxn ang="0">
                  <a:pos x="1181" y="2067"/>
                </a:cxn>
                <a:cxn ang="0">
                  <a:pos x="1195" y="1789"/>
                </a:cxn>
                <a:cxn ang="0">
                  <a:pos x="222" y="1901"/>
                </a:cxn>
                <a:cxn ang="0">
                  <a:pos x="215" y="1900"/>
                </a:cxn>
                <a:cxn ang="0">
                  <a:pos x="1193" y="1427"/>
                </a:cxn>
                <a:cxn ang="0">
                  <a:pos x="1204" y="1427"/>
                </a:cxn>
              </a:cxnLst>
              <a:rect l="0" t="0" r="r" b="b"/>
              <a:pathLst>
                <a:path w="1439" h="2279">
                  <a:moveTo>
                    <a:pt x="1437" y="1740"/>
                  </a:moveTo>
                  <a:cubicBezTo>
                    <a:pt x="1437" y="1740"/>
                    <a:pt x="1419" y="1673"/>
                    <a:pt x="1412" y="1623"/>
                  </a:cubicBezTo>
                  <a:cubicBezTo>
                    <a:pt x="1402" y="1539"/>
                    <a:pt x="1401" y="1453"/>
                    <a:pt x="1401" y="1453"/>
                  </a:cubicBezTo>
                  <a:cubicBezTo>
                    <a:pt x="1401" y="1453"/>
                    <a:pt x="1407" y="1398"/>
                    <a:pt x="1333" y="1407"/>
                  </a:cubicBezTo>
                  <a:cubicBezTo>
                    <a:pt x="1262" y="1417"/>
                    <a:pt x="1262" y="1417"/>
                    <a:pt x="1262" y="1417"/>
                  </a:cubicBezTo>
                  <a:cubicBezTo>
                    <a:pt x="1262" y="1417"/>
                    <a:pt x="1257" y="1396"/>
                    <a:pt x="1247" y="1373"/>
                  </a:cubicBezTo>
                  <a:cubicBezTo>
                    <a:pt x="1238" y="1351"/>
                    <a:pt x="1225" y="1339"/>
                    <a:pt x="1225" y="1339"/>
                  </a:cubicBezTo>
                  <a:cubicBezTo>
                    <a:pt x="1225" y="1339"/>
                    <a:pt x="1226" y="1307"/>
                    <a:pt x="1219" y="1274"/>
                  </a:cubicBezTo>
                  <a:cubicBezTo>
                    <a:pt x="1237" y="1274"/>
                    <a:pt x="1237" y="1274"/>
                    <a:pt x="1237" y="1274"/>
                  </a:cubicBezTo>
                  <a:cubicBezTo>
                    <a:pt x="1238" y="1217"/>
                    <a:pt x="1238" y="1217"/>
                    <a:pt x="1238" y="1217"/>
                  </a:cubicBezTo>
                  <a:cubicBezTo>
                    <a:pt x="1238" y="1217"/>
                    <a:pt x="1255" y="1172"/>
                    <a:pt x="1260" y="1132"/>
                  </a:cubicBezTo>
                  <a:cubicBezTo>
                    <a:pt x="1270" y="1056"/>
                    <a:pt x="1271" y="962"/>
                    <a:pt x="1271" y="962"/>
                  </a:cubicBezTo>
                  <a:cubicBezTo>
                    <a:pt x="1271" y="962"/>
                    <a:pt x="1282" y="921"/>
                    <a:pt x="1288" y="866"/>
                  </a:cubicBezTo>
                  <a:cubicBezTo>
                    <a:pt x="1296" y="785"/>
                    <a:pt x="1298" y="680"/>
                    <a:pt x="1298" y="680"/>
                  </a:cubicBezTo>
                  <a:cubicBezTo>
                    <a:pt x="1298" y="680"/>
                    <a:pt x="1309" y="658"/>
                    <a:pt x="1310" y="632"/>
                  </a:cubicBezTo>
                  <a:cubicBezTo>
                    <a:pt x="1310" y="586"/>
                    <a:pt x="1300" y="522"/>
                    <a:pt x="1300" y="522"/>
                  </a:cubicBezTo>
                  <a:cubicBezTo>
                    <a:pt x="1300" y="522"/>
                    <a:pt x="1297" y="471"/>
                    <a:pt x="1279" y="448"/>
                  </a:cubicBezTo>
                  <a:cubicBezTo>
                    <a:pt x="1251" y="412"/>
                    <a:pt x="1203" y="399"/>
                    <a:pt x="1203" y="399"/>
                  </a:cubicBezTo>
                  <a:cubicBezTo>
                    <a:pt x="1203" y="399"/>
                    <a:pt x="1160" y="377"/>
                    <a:pt x="1148" y="365"/>
                  </a:cubicBezTo>
                  <a:cubicBezTo>
                    <a:pt x="1125" y="341"/>
                    <a:pt x="1125" y="320"/>
                    <a:pt x="1125" y="320"/>
                  </a:cubicBezTo>
                  <a:cubicBezTo>
                    <a:pt x="1120" y="318"/>
                    <a:pt x="1120" y="318"/>
                    <a:pt x="1120" y="318"/>
                  </a:cubicBezTo>
                  <a:cubicBezTo>
                    <a:pt x="1120" y="318"/>
                    <a:pt x="1093" y="337"/>
                    <a:pt x="1058" y="375"/>
                  </a:cubicBezTo>
                  <a:cubicBezTo>
                    <a:pt x="1042" y="392"/>
                    <a:pt x="1025" y="419"/>
                    <a:pt x="1008" y="438"/>
                  </a:cubicBezTo>
                  <a:cubicBezTo>
                    <a:pt x="991" y="458"/>
                    <a:pt x="975" y="469"/>
                    <a:pt x="960" y="490"/>
                  </a:cubicBezTo>
                  <a:cubicBezTo>
                    <a:pt x="892" y="586"/>
                    <a:pt x="860" y="686"/>
                    <a:pt x="860" y="686"/>
                  </a:cubicBezTo>
                  <a:cubicBezTo>
                    <a:pt x="860" y="686"/>
                    <a:pt x="864" y="646"/>
                    <a:pt x="879" y="605"/>
                  </a:cubicBezTo>
                  <a:cubicBezTo>
                    <a:pt x="891" y="570"/>
                    <a:pt x="913" y="535"/>
                    <a:pt x="923" y="505"/>
                  </a:cubicBezTo>
                  <a:cubicBezTo>
                    <a:pt x="934" y="471"/>
                    <a:pt x="935" y="458"/>
                    <a:pt x="945" y="432"/>
                  </a:cubicBezTo>
                  <a:cubicBezTo>
                    <a:pt x="953" y="409"/>
                    <a:pt x="963" y="398"/>
                    <a:pt x="974" y="400"/>
                  </a:cubicBezTo>
                  <a:cubicBezTo>
                    <a:pt x="994" y="425"/>
                    <a:pt x="994" y="425"/>
                    <a:pt x="994" y="425"/>
                  </a:cubicBezTo>
                  <a:cubicBezTo>
                    <a:pt x="983" y="390"/>
                    <a:pt x="983" y="390"/>
                    <a:pt x="983" y="390"/>
                  </a:cubicBezTo>
                  <a:cubicBezTo>
                    <a:pt x="983" y="390"/>
                    <a:pt x="984" y="361"/>
                    <a:pt x="960" y="363"/>
                  </a:cubicBezTo>
                  <a:cubicBezTo>
                    <a:pt x="960" y="363"/>
                    <a:pt x="959" y="364"/>
                    <a:pt x="957" y="365"/>
                  </a:cubicBezTo>
                  <a:cubicBezTo>
                    <a:pt x="952" y="367"/>
                    <a:pt x="942" y="372"/>
                    <a:pt x="937" y="378"/>
                  </a:cubicBezTo>
                  <a:cubicBezTo>
                    <a:pt x="926" y="391"/>
                    <a:pt x="922" y="407"/>
                    <a:pt x="922" y="407"/>
                  </a:cubicBezTo>
                  <a:cubicBezTo>
                    <a:pt x="922" y="407"/>
                    <a:pt x="901" y="415"/>
                    <a:pt x="884" y="424"/>
                  </a:cubicBezTo>
                  <a:cubicBezTo>
                    <a:pt x="884" y="424"/>
                    <a:pt x="825" y="454"/>
                    <a:pt x="813" y="471"/>
                  </a:cubicBezTo>
                  <a:cubicBezTo>
                    <a:pt x="794" y="497"/>
                    <a:pt x="784" y="538"/>
                    <a:pt x="784" y="538"/>
                  </a:cubicBezTo>
                  <a:cubicBezTo>
                    <a:pt x="784" y="538"/>
                    <a:pt x="768" y="560"/>
                    <a:pt x="758" y="585"/>
                  </a:cubicBezTo>
                  <a:cubicBezTo>
                    <a:pt x="748" y="607"/>
                    <a:pt x="743" y="633"/>
                    <a:pt x="743" y="633"/>
                  </a:cubicBezTo>
                  <a:cubicBezTo>
                    <a:pt x="743" y="633"/>
                    <a:pt x="724" y="639"/>
                    <a:pt x="711" y="657"/>
                  </a:cubicBezTo>
                  <a:cubicBezTo>
                    <a:pt x="676" y="705"/>
                    <a:pt x="686" y="736"/>
                    <a:pt x="634" y="741"/>
                  </a:cubicBezTo>
                  <a:cubicBezTo>
                    <a:pt x="565" y="741"/>
                    <a:pt x="565" y="741"/>
                    <a:pt x="565" y="741"/>
                  </a:cubicBezTo>
                  <a:cubicBezTo>
                    <a:pt x="565" y="741"/>
                    <a:pt x="567" y="707"/>
                    <a:pt x="515" y="705"/>
                  </a:cubicBezTo>
                  <a:cubicBezTo>
                    <a:pt x="478" y="434"/>
                    <a:pt x="478" y="434"/>
                    <a:pt x="478" y="434"/>
                  </a:cubicBezTo>
                  <a:cubicBezTo>
                    <a:pt x="478" y="434"/>
                    <a:pt x="479" y="410"/>
                    <a:pt x="471" y="402"/>
                  </a:cubicBezTo>
                  <a:cubicBezTo>
                    <a:pt x="471" y="402"/>
                    <a:pt x="448" y="379"/>
                    <a:pt x="421" y="362"/>
                  </a:cubicBezTo>
                  <a:cubicBezTo>
                    <a:pt x="385" y="338"/>
                    <a:pt x="342" y="319"/>
                    <a:pt x="342" y="319"/>
                  </a:cubicBezTo>
                  <a:cubicBezTo>
                    <a:pt x="362" y="284"/>
                    <a:pt x="362" y="284"/>
                    <a:pt x="362" y="284"/>
                  </a:cubicBezTo>
                  <a:cubicBezTo>
                    <a:pt x="362" y="284"/>
                    <a:pt x="431" y="232"/>
                    <a:pt x="424" y="181"/>
                  </a:cubicBezTo>
                  <a:cubicBezTo>
                    <a:pt x="424" y="181"/>
                    <a:pt x="428" y="171"/>
                    <a:pt x="434" y="170"/>
                  </a:cubicBezTo>
                  <a:cubicBezTo>
                    <a:pt x="434" y="170"/>
                    <a:pt x="441" y="160"/>
                    <a:pt x="439" y="143"/>
                  </a:cubicBezTo>
                  <a:cubicBezTo>
                    <a:pt x="439" y="143"/>
                    <a:pt x="441" y="95"/>
                    <a:pt x="435" y="78"/>
                  </a:cubicBezTo>
                  <a:cubicBezTo>
                    <a:pt x="424" y="46"/>
                    <a:pt x="400" y="35"/>
                    <a:pt x="400" y="35"/>
                  </a:cubicBezTo>
                  <a:cubicBezTo>
                    <a:pt x="400" y="35"/>
                    <a:pt x="407" y="17"/>
                    <a:pt x="350" y="7"/>
                  </a:cubicBezTo>
                  <a:cubicBezTo>
                    <a:pt x="313" y="0"/>
                    <a:pt x="272" y="8"/>
                    <a:pt x="272" y="8"/>
                  </a:cubicBezTo>
                  <a:cubicBezTo>
                    <a:pt x="272" y="8"/>
                    <a:pt x="237" y="15"/>
                    <a:pt x="219" y="53"/>
                  </a:cubicBezTo>
                  <a:cubicBezTo>
                    <a:pt x="201" y="88"/>
                    <a:pt x="200" y="154"/>
                    <a:pt x="200" y="154"/>
                  </a:cubicBezTo>
                  <a:cubicBezTo>
                    <a:pt x="200" y="154"/>
                    <a:pt x="193" y="193"/>
                    <a:pt x="208" y="195"/>
                  </a:cubicBezTo>
                  <a:cubicBezTo>
                    <a:pt x="208" y="195"/>
                    <a:pt x="204" y="209"/>
                    <a:pt x="202" y="224"/>
                  </a:cubicBezTo>
                  <a:cubicBezTo>
                    <a:pt x="200" y="236"/>
                    <a:pt x="202" y="250"/>
                    <a:pt x="202" y="250"/>
                  </a:cubicBezTo>
                  <a:cubicBezTo>
                    <a:pt x="202" y="250"/>
                    <a:pt x="257" y="289"/>
                    <a:pt x="297" y="312"/>
                  </a:cubicBezTo>
                  <a:cubicBezTo>
                    <a:pt x="324" y="328"/>
                    <a:pt x="339" y="329"/>
                    <a:pt x="339" y="329"/>
                  </a:cubicBezTo>
                  <a:cubicBezTo>
                    <a:pt x="339" y="329"/>
                    <a:pt x="353" y="356"/>
                    <a:pt x="363" y="386"/>
                  </a:cubicBezTo>
                  <a:cubicBezTo>
                    <a:pt x="372" y="414"/>
                    <a:pt x="377" y="446"/>
                    <a:pt x="377" y="446"/>
                  </a:cubicBezTo>
                  <a:cubicBezTo>
                    <a:pt x="377" y="446"/>
                    <a:pt x="365" y="424"/>
                    <a:pt x="359" y="412"/>
                  </a:cubicBezTo>
                  <a:cubicBezTo>
                    <a:pt x="350" y="393"/>
                    <a:pt x="346" y="379"/>
                    <a:pt x="346" y="379"/>
                  </a:cubicBezTo>
                  <a:cubicBezTo>
                    <a:pt x="346" y="379"/>
                    <a:pt x="347" y="369"/>
                    <a:pt x="344" y="364"/>
                  </a:cubicBezTo>
                  <a:cubicBezTo>
                    <a:pt x="353" y="374"/>
                    <a:pt x="353" y="374"/>
                    <a:pt x="353" y="374"/>
                  </a:cubicBezTo>
                  <a:cubicBezTo>
                    <a:pt x="353" y="374"/>
                    <a:pt x="350" y="368"/>
                    <a:pt x="345" y="360"/>
                  </a:cubicBezTo>
                  <a:cubicBezTo>
                    <a:pt x="338" y="346"/>
                    <a:pt x="328" y="328"/>
                    <a:pt x="328" y="328"/>
                  </a:cubicBezTo>
                  <a:cubicBezTo>
                    <a:pt x="312" y="323"/>
                    <a:pt x="312" y="323"/>
                    <a:pt x="312" y="323"/>
                  </a:cubicBezTo>
                  <a:cubicBezTo>
                    <a:pt x="302" y="328"/>
                    <a:pt x="302" y="328"/>
                    <a:pt x="302" y="328"/>
                  </a:cubicBezTo>
                  <a:cubicBezTo>
                    <a:pt x="302" y="328"/>
                    <a:pt x="299" y="329"/>
                    <a:pt x="296" y="338"/>
                  </a:cubicBezTo>
                  <a:cubicBezTo>
                    <a:pt x="291" y="352"/>
                    <a:pt x="284" y="374"/>
                    <a:pt x="284" y="374"/>
                  </a:cubicBezTo>
                  <a:cubicBezTo>
                    <a:pt x="300" y="357"/>
                    <a:pt x="300" y="357"/>
                    <a:pt x="300" y="357"/>
                  </a:cubicBezTo>
                  <a:cubicBezTo>
                    <a:pt x="308" y="359"/>
                    <a:pt x="308" y="359"/>
                    <a:pt x="308" y="359"/>
                  </a:cubicBezTo>
                  <a:cubicBezTo>
                    <a:pt x="316" y="373"/>
                    <a:pt x="316" y="373"/>
                    <a:pt x="316" y="373"/>
                  </a:cubicBezTo>
                  <a:cubicBezTo>
                    <a:pt x="316" y="373"/>
                    <a:pt x="312" y="388"/>
                    <a:pt x="310" y="406"/>
                  </a:cubicBezTo>
                  <a:cubicBezTo>
                    <a:pt x="309" y="427"/>
                    <a:pt x="309" y="451"/>
                    <a:pt x="309" y="451"/>
                  </a:cubicBezTo>
                  <a:cubicBezTo>
                    <a:pt x="309" y="451"/>
                    <a:pt x="284" y="389"/>
                    <a:pt x="257" y="346"/>
                  </a:cubicBezTo>
                  <a:cubicBezTo>
                    <a:pt x="224" y="294"/>
                    <a:pt x="188" y="260"/>
                    <a:pt x="188" y="260"/>
                  </a:cubicBezTo>
                  <a:cubicBezTo>
                    <a:pt x="165" y="295"/>
                    <a:pt x="165" y="295"/>
                    <a:pt x="165" y="295"/>
                  </a:cubicBezTo>
                  <a:cubicBezTo>
                    <a:pt x="165" y="295"/>
                    <a:pt x="147" y="306"/>
                    <a:pt x="127" y="315"/>
                  </a:cubicBezTo>
                  <a:cubicBezTo>
                    <a:pt x="93" y="331"/>
                    <a:pt x="46" y="347"/>
                    <a:pt x="46" y="347"/>
                  </a:cubicBezTo>
                  <a:cubicBezTo>
                    <a:pt x="46" y="347"/>
                    <a:pt x="1" y="357"/>
                    <a:pt x="0" y="444"/>
                  </a:cubicBezTo>
                  <a:cubicBezTo>
                    <a:pt x="0" y="444"/>
                    <a:pt x="0" y="469"/>
                    <a:pt x="1" y="498"/>
                  </a:cubicBezTo>
                  <a:cubicBezTo>
                    <a:pt x="2" y="520"/>
                    <a:pt x="5" y="548"/>
                    <a:pt x="5" y="548"/>
                  </a:cubicBezTo>
                  <a:cubicBezTo>
                    <a:pt x="5" y="548"/>
                    <a:pt x="10" y="625"/>
                    <a:pt x="37" y="695"/>
                  </a:cubicBezTo>
                  <a:cubicBezTo>
                    <a:pt x="55" y="742"/>
                    <a:pt x="97" y="790"/>
                    <a:pt x="97" y="790"/>
                  </a:cubicBezTo>
                  <a:cubicBezTo>
                    <a:pt x="97" y="790"/>
                    <a:pt x="81" y="858"/>
                    <a:pt x="86" y="904"/>
                  </a:cubicBezTo>
                  <a:cubicBezTo>
                    <a:pt x="86" y="904"/>
                    <a:pt x="97" y="919"/>
                    <a:pt x="88" y="928"/>
                  </a:cubicBezTo>
                  <a:cubicBezTo>
                    <a:pt x="88" y="928"/>
                    <a:pt x="82" y="939"/>
                    <a:pt x="78" y="956"/>
                  </a:cubicBezTo>
                  <a:cubicBezTo>
                    <a:pt x="78" y="956"/>
                    <a:pt x="69" y="1051"/>
                    <a:pt x="65" y="1120"/>
                  </a:cubicBezTo>
                  <a:cubicBezTo>
                    <a:pt x="63" y="1154"/>
                    <a:pt x="66" y="1188"/>
                    <a:pt x="66" y="1188"/>
                  </a:cubicBezTo>
                  <a:cubicBezTo>
                    <a:pt x="70" y="1210"/>
                    <a:pt x="70" y="1210"/>
                    <a:pt x="70" y="1210"/>
                  </a:cubicBezTo>
                  <a:cubicBezTo>
                    <a:pt x="57" y="1712"/>
                    <a:pt x="57" y="1712"/>
                    <a:pt x="57" y="1712"/>
                  </a:cubicBezTo>
                  <a:cubicBezTo>
                    <a:pt x="57" y="1712"/>
                    <a:pt x="56" y="1756"/>
                    <a:pt x="65" y="1822"/>
                  </a:cubicBezTo>
                  <a:cubicBezTo>
                    <a:pt x="74" y="1887"/>
                    <a:pt x="93" y="1974"/>
                    <a:pt x="93" y="1974"/>
                  </a:cubicBezTo>
                  <a:cubicBezTo>
                    <a:pt x="93" y="1974"/>
                    <a:pt x="94" y="2022"/>
                    <a:pt x="97" y="2062"/>
                  </a:cubicBezTo>
                  <a:cubicBezTo>
                    <a:pt x="100" y="2083"/>
                    <a:pt x="106" y="2108"/>
                    <a:pt x="106" y="2108"/>
                  </a:cubicBezTo>
                  <a:cubicBezTo>
                    <a:pt x="108" y="2114"/>
                    <a:pt x="108" y="2114"/>
                    <a:pt x="108" y="2114"/>
                  </a:cubicBezTo>
                  <a:cubicBezTo>
                    <a:pt x="108" y="2114"/>
                    <a:pt x="103" y="2127"/>
                    <a:pt x="107" y="2134"/>
                  </a:cubicBezTo>
                  <a:cubicBezTo>
                    <a:pt x="111" y="2140"/>
                    <a:pt x="112" y="2138"/>
                    <a:pt x="112" y="2138"/>
                  </a:cubicBezTo>
                  <a:cubicBezTo>
                    <a:pt x="141" y="2152"/>
                    <a:pt x="141" y="2152"/>
                    <a:pt x="141" y="2152"/>
                  </a:cubicBezTo>
                  <a:cubicBezTo>
                    <a:pt x="149" y="2152"/>
                    <a:pt x="149" y="2152"/>
                    <a:pt x="149" y="2152"/>
                  </a:cubicBezTo>
                  <a:cubicBezTo>
                    <a:pt x="167" y="2153"/>
                    <a:pt x="167" y="2153"/>
                    <a:pt x="167" y="2153"/>
                  </a:cubicBezTo>
                  <a:cubicBezTo>
                    <a:pt x="167" y="2153"/>
                    <a:pt x="190" y="2175"/>
                    <a:pt x="232" y="2186"/>
                  </a:cubicBezTo>
                  <a:cubicBezTo>
                    <a:pt x="271" y="2195"/>
                    <a:pt x="328" y="2194"/>
                    <a:pt x="328" y="2194"/>
                  </a:cubicBezTo>
                  <a:cubicBezTo>
                    <a:pt x="328" y="2194"/>
                    <a:pt x="342" y="2194"/>
                    <a:pt x="353" y="2191"/>
                  </a:cubicBezTo>
                  <a:cubicBezTo>
                    <a:pt x="359" y="2190"/>
                    <a:pt x="363" y="2185"/>
                    <a:pt x="367" y="2182"/>
                  </a:cubicBezTo>
                  <a:cubicBezTo>
                    <a:pt x="378" y="2171"/>
                    <a:pt x="368" y="2154"/>
                    <a:pt x="368" y="2154"/>
                  </a:cubicBezTo>
                  <a:cubicBezTo>
                    <a:pt x="368" y="2154"/>
                    <a:pt x="383" y="2145"/>
                    <a:pt x="279" y="2084"/>
                  </a:cubicBezTo>
                  <a:cubicBezTo>
                    <a:pt x="284" y="2079"/>
                    <a:pt x="284" y="2079"/>
                    <a:pt x="284" y="2079"/>
                  </a:cubicBezTo>
                  <a:cubicBezTo>
                    <a:pt x="299" y="2078"/>
                    <a:pt x="299" y="2078"/>
                    <a:pt x="299" y="2078"/>
                  </a:cubicBezTo>
                  <a:cubicBezTo>
                    <a:pt x="300" y="2069"/>
                    <a:pt x="300" y="2069"/>
                    <a:pt x="300" y="2069"/>
                  </a:cubicBezTo>
                  <a:cubicBezTo>
                    <a:pt x="348" y="2072"/>
                    <a:pt x="348" y="2072"/>
                    <a:pt x="348" y="2072"/>
                  </a:cubicBezTo>
                  <a:cubicBezTo>
                    <a:pt x="348" y="2072"/>
                    <a:pt x="368" y="2083"/>
                    <a:pt x="394" y="2087"/>
                  </a:cubicBezTo>
                  <a:cubicBezTo>
                    <a:pt x="422" y="2092"/>
                    <a:pt x="458" y="2090"/>
                    <a:pt x="458" y="2090"/>
                  </a:cubicBezTo>
                  <a:cubicBezTo>
                    <a:pt x="458" y="2090"/>
                    <a:pt x="483" y="2092"/>
                    <a:pt x="498" y="2084"/>
                  </a:cubicBezTo>
                  <a:cubicBezTo>
                    <a:pt x="513" y="2077"/>
                    <a:pt x="519" y="2060"/>
                    <a:pt x="519" y="2060"/>
                  </a:cubicBezTo>
                  <a:cubicBezTo>
                    <a:pt x="519" y="2060"/>
                    <a:pt x="518" y="2053"/>
                    <a:pt x="514" y="2046"/>
                  </a:cubicBezTo>
                  <a:cubicBezTo>
                    <a:pt x="512" y="2041"/>
                    <a:pt x="509" y="2037"/>
                    <a:pt x="503" y="2035"/>
                  </a:cubicBezTo>
                  <a:cubicBezTo>
                    <a:pt x="491" y="2030"/>
                    <a:pt x="466" y="2036"/>
                    <a:pt x="451" y="2034"/>
                  </a:cubicBezTo>
                  <a:cubicBezTo>
                    <a:pt x="432" y="2032"/>
                    <a:pt x="425" y="2022"/>
                    <a:pt x="425" y="2022"/>
                  </a:cubicBezTo>
                  <a:cubicBezTo>
                    <a:pt x="413" y="2017"/>
                    <a:pt x="413" y="2017"/>
                    <a:pt x="413" y="2017"/>
                  </a:cubicBezTo>
                  <a:cubicBezTo>
                    <a:pt x="400" y="2011"/>
                    <a:pt x="400" y="2011"/>
                    <a:pt x="400" y="2011"/>
                  </a:cubicBezTo>
                  <a:cubicBezTo>
                    <a:pt x="400" y="2011"/>
                    <a:pt x="395" y="2008"/>
                    <a:pt x="381" y="1995"/>
                  </a:cubicBezTo>
                  <a:cubicBezTo>
                    <a:pt x="366" y="1981"/>
                    <a:pt x="366" y="1970"/>
                    <a:pt x="366" y="1970"/>
                  </a:cubicBezTo>
                  <a:cubicBezTo>
                    <a:pt x="367" y="1870"/>
                    <a:pt x="367" y="1870"/>
                    <a:pt x="367" y="1870"/>
                  </a:cubicBezTo>
                  <a:cubicBezTo>
                    <a:pt x="367" y="1870"/>
                    <a:pt x="396" y="1864"/>
                    <a:pt x="389" y="1752"/>
                  </a:cubicBezTo>
                  <a:cubicBezTo>
                    <a:pt x="389" y="1752"/>
                    <a:pt x="398" y="1724"/>
                    <a:pt x="402" y="1711"/>
                  </a:cubicBezTo>
                  <a:cubicBezTo>
                    <a:pt x="402" y="1711"/>
                    <a:pt x="425" y="1563"/>
                    <a:pt x="438" y="1459"/>
                  </a:cubicBezTo>
                  <a:cubicBezTo>
                    <a:pt x="456" y="1316"/>
                    <a:pt x="466" y="1204"/>
                    <a:pt x="466" y="1204"/>
                  </a:cubicBezTo>
                  <a:cubicBezTo>
                    <a:pt x="477" y="1204"/>
                    <a:pt x="477" y="1204"/>
                    <a:pt x="477" y="1204"/>
                  </a:cubicBezTo>
                  <a:cubicBezTo>
                    <a:pt x="480" y="1116"/>
                    <a:pt x="480" y="1116"/>
                    <a:pt x="480" y="1116"/>
                  </a:cubicBezTo>
                  <a:cubicBezTo>
                    <a:pt x="506" y="1118"/>
                    <a:pt x="506" y="1118"/>
                    <a:pt x="506" y="1118"/>
                  </a:cubicBezTo>
                  <a:cubicBezTo>
                    <a:pt x="506" y="1118"/>
                    <a:pt x="527" y="1132"/>
                    <a:pt x="542" y="1127"/>
                  </a:cubicBezTo>
                  <a:cubicBezTo>
                    <a:pt x="560" y="1121"/>
                    <a:pt x="574" y="1098"/>
                    <a:pt x="573" y="1096"/>
                  </a:cubicBezTo>
                  <a:cubicBezTo>
                    <a:pt x="573" y="1096"/>
                    <a:pt x="573" y="1096"/>
                    <a:pt x="573" y="1096"/>
                  </a:cubicBezTo>
                  <a:cubicBezTo>
                    <a:pt x="573" y="1096"/>
                    <a:pt x="573" y="1096"/>
                    <a:pt x="573" y="1096"/>
                  </a:cubicBezTo>
                  <a:cubicBezTo>
                    <a:pt x="577" y="1097"/>
                    <a:pt x="621" y="1105"/>
                    <a:pt x="619" y="1078"/>
                  </a:cubicBezTo>
                  <a:cubicBezTo>
                    <a:pt x="619" y="1078"/>
                    <a:pt x="617" y="1023"/>
                    <a:pt x="613" y="996"/>
                  </a:cubicBezTo>
                  <a:cubicBezTo>
                    <a:pt x="607" y="946"/>
                    <a:pt x="596" y="910"/>
                    <a:pt x="596" y="910"/>
                  </a:cubicBezTo>
                  <a:cubicBezTo>
                    <a:pt x="596" y="910"/>
                    <a:pt x="639" y="911"/>
                    <a:pt x="673" y="905"/>
                  </a:cubicBezTo>
                  <a:cubicBezTo>
                    <a:pt x="705" y="899"/>
                    <a:pt x="728" y="887"/>
                    <a:pt x="728" y="887"/>
                  </a:cubicBezTo>
                  <a:cubicBezTo>
                    <a:pt x="728" y="887"/>
                    <a:pt x="708" y="975"/>
                    <a:pt x="693" y="1091"/>
                  </a:cubicBezTo>
                  <a:cubicBezTo>
                    <a:pt x="683" y="1173"/>
                    <a:pt x="676" y="1297"/>
                    <a:pt x="676" y="1297"/>
                  </a:cubicBezTo>
                  <a:cubicBezTo>
                    <a:pt x="710" y="1303"/>
                    <a:pt x="710" y="1303"/>
                    <a:pt x="710" y="1303"/>
                  </a:cubicBezTo>
                  <a:cubicBezTo>
                    <a:pt x="707" y="1499"/>
                    <a:pt x="707" y="1499"/>
                    <a:pt x="707" y="1499"/>
                  </a:cubicBezTo>
                  <a:cubicBezTo>
                    <a:pt x="707" y="1499"/>
                    <a:pt x="700" y="1544"/>
                    <a:pt x="703" y="1605"/>
                  </a:cubicBezTo>
                  <a:cubicBezTo>
                    <a:pt x="705" y="1646"/>
                    <a:pt x="716" y="1711"/>
                    <a:pt x="716" y="1711"/>
                  </a:cubicBezTo>
                  <a:cubicBezTo>
                    <a:pt x="716" y="1711"/>
                    <a:pt x="722" y="1770"/>
                    <a:pt x="721" y="1829"/>
                  </a:cubicBezTo>
                  <a:cubicBezTo>
                    <a:pt x="720" y="1871"/>
                    <a:pt x="712" y="1918"/>
                    <a:pt x="712" y="1918"/>
                  </a:cubicBezTo>
                  <a:cubicBezTo>
                    <a:pt x="712" y="1918"/>
                    <a:pt x="669" y="1962"/>
                    <a:pt x="704" y="1975"/>
                  </a:cubicBezTo>
                  <a:cubicBezTo>
                    <a:pt x="704" y="1975"/>
                    <a:pt x="704" y="1980"/>
                    <a:pt x="703" y="1985"/>
                  </a:cubicBezTo>
                  <a:cubicBezTo>
                    <a:pt x="702" y="1991"/>
                    <a:pt x="703" y="1987"/>
                    <a:pt x="697" y="1989"/>
                  </a:cubicBezTo>
                  <a:cubicBezTo>
                    <a:pt x="690" y="1991"/>
                    <a:pt x="694" y="1995"/>
                    <a:pt x="691" y="2007"/>
                  </a:cubicBezTo>
                  <a:cubicBezTo>
                    <a:pt x="688" y="2019"/>
                    <a:pt x="690" y="2014"/>
                    <a:pt x="690" y="2014"/>
                  </a:cubicBezTo>
                  <a:cubicBezTo>
                    <a:pt x="690" y="2014"/>
                    <a:pt x="686" y="2031"/>
                    <a:pt x="661" y="2049"/>
                  </a:cubicBezTo>
                  <a:cubicBezTo>
                    <a:pt x="638" y="2067"/>
                    <a:pt x="593" y="2085"/>
                    <a:pt x="593" y="2085"/>
                  </a:cubicBezTo>
                  <a:cubicBezTo>
                    <a:pt x="593" y="2085"/>
                    <a:pt x="578" y="2089"/>
                    <a:pt x="572" y="2097"/>
                  </a:cubicBezTo>
                  <a:cubicBezTo>
                    <a:pt x="565" y="2104"/>
                    <a:pt x="565" y="2115"/>
                    <a:pt x="565" y="2115"/>
                  </a:cubicBezTo>
                  <a:cubicBezTo>
                    <a:pt x="558" y="2124"/>
                    <a:pt x="558" y="2124"/>
                    <a:pt x="558" y="2124"/>
                  </a:cubicBezTo>
                  <a:cubicBezTo>
                    <a:pt x="559" y="2136"/>
                    <a:pt x="559" y="2136"/>
                    <a:pt x="559" y="2136"/>
                  </a:cubicBezTo>
                  <a:cubicBezTo>
                    <a:pt x="559" y="2136"/>
                    <a:pt x="559" y="2151"/>
                    <a:pt x="581" y="2156"/>
                  </a:cubicBezTo>
                  <a:cubicBezTo>
                    <a:pt x="607" y="2163"/>
                    <a:pt x="654" y="2160"/>
                    <a:pt x="654" y="2160"/>
                  </a:cubicBezTo>
                  <a:cubicBezTo>
                    <a:pt x="654" y="2160"/>
                    <a:pt x="668" y="2162"/>
                    <a:pt x="685" y="2155"/>
                  </a:cubicBezTo>
                  <a:cubicBezTo>
                    <a:pt x="716" y="2144"/>
                    <a:pt x="759" y="2121"/>
                    <a:pt x="759" y="2121"/>
                  </a:cubicBezTo>
                  <a:cubicBezTo>
                    <a:pt x="759" y="2121"/>
                    <a:pt x="838" y="2115"/>
                    <a:pt x="842" y="2103"/>
                  </a:cubicBezTo>
                  <a:cubicBezTo>
                    <a:pt x="844" y="2075"/>
                    <a:pt x="844" y="2075"/>
                    <a:pt x="844" y="2075"/>
                  </a:cubicBezTo>
                  <a:cubicBezTo>
                    <a:pt x="844" y="2075"/>
                    <a:pt x="846" y="2043"/>
                    <a:pt x="845" y="2028"/>
                  </a:cubicBezTo>
                  <a:cubicBezTo>
                    <a:pt x="843" y="2007"/>
                    <a:pt x="837" y="2001"/>
                    <a:pt x="837" y="2001"/>
                  </a:cubicBezTo>
                  <a:cubicBezTo>
                    <a:pt x="837" y="2001"/>
                    <a:pt x="855" y="1997"/>
                    <a:pt x="864" y="1990"/>
                  </a:cubicBezTo>
                  <a:cubicBezTo>
                    <a:pt x="875" y="1982"/>
                    <a:pt x="878" y="1972"/>
                    <a:pt x="878" y="1972"/>
                  </a:cubicBezTo>
                  <a:cubicBezTo>
                    <a:pt x="878" y="1972"/>
                    <a:pt x="885" y="1978"/>
                    <a:pt x="900" y="1795"/>
                  </a:cubicBezTo>
                  <a:cubicBezTo>
                    <a:pt x="935" y="1824"/>
                    <a:pt x="935" y="1824"/>
                    <a:pt x="935" y="1824"/>
                  </a:cubicBezTo>
                  <a:cubicBezTo>
                    <a:pt x="935" y="1824"/>
                    <a:pt x="939" y="1839"/>
                    <a:pt x="962" y="1834"/>
                  </a:cubicBezTo>
                  <a:cubicBezTo>
                    <a:pt x="997" y="1829"/>
                    <a:pt x="997" y="1829"/>
                    <a:pt x="997" y="1829"/>
                  </a:cubicBezTo>
                  <a:cubicBezTo>
                    <a:pt x="1013" y="2041"/>
                    <a:pt x="1013" y="2041"/>
                    <a:pt x="1013" y="2041"/>
                  </a:cubicBezTo>
                  <a:cubicBezTo>
                    <a:pt x="1013" y="2041"/>
                    <a:pt x="1004" y="2075"/>
                    <a:pt x="1053" y="2075"/>
                  </a:cubicBezTo>
                  <a:cubicBezTo>
                    <a:pt x="1051" y="2126"/>
                    <a:pt x="1051" y="2126"/>
                    <a:pt x="1051" y="2126"/>
                  </a:cubicBezTo>
                  <a:cubicBezTo>
                    <a:pt x="1051" y="2126"/>
                    <a:pt x="1036" y="2151"/>
                    <a:pt x="1025" y="2177"/>
                  </a:cubicBezTo>
                  <a:cubicBezTo>
                    <a:pt x="1015" y="2202"/>
                    <a:pt x="1009" y="2229"/>
                    <a:pt x="1009" y="2229"/>
                  </a:cubicBezTo>
                  <a:cubicBezTo>
                    <a:pt x="1009" y="2229"/>
                    <a:pt x="990" y="2273"/>
                    <a:pt x="1079" y="2273"/>
                  </a:cubicBezTo>
                  <a:cubicBezTo>
                    <a:pt x="1079" y="2273"/>
                    <a:pt x="1112" y="2279"/>
                    <a:pt x="1156" y="2248"/>
                  </a:cubicBezTo>
                  <a:cubicBezTo>
                    <a:pt x="1182" y="2230"/>
                    <a:pt x="1170" y="2205"/>
                    <a:pt x="1170" y="2205"/>
                  </a:cubicBezTo>
                  <a:cubicBezTo>
                    <a:pt x="1176" y="2186"/>
                    <a:pt x="1176" y="2186"/>
                    <a:pt x="1176" y="2186"/>
                  </a:cubicBezTo>
                  <a:cubicBezTo>
                    <a:pt x="1176" y="2186"/>
                    <a:pt x="1184" y="2167"/>
                    <a:pt x="1184" y="2156"/>
                  </a:cubicBezTo>
                  <a:cubicBezTo>
                    <a:pt x="1184" y="2137"/>
                    <a:pt x="1175" y="2120"/>
                    <a:pt x="1175" y="2120"/>
                  </a:cubicBezTo>
                  <a:cubicBezTo>
                    <a:pt x="1177" y="2093"/>
                    <a:pt x="1177" y="2093"/>
                    <a:pt x="1177" y="2093"/>
                  </a:cubicBezTo>
                  <a:cubicBezTo>
                    <a:pt x="1181" y="2067"/>
                    <a:pt x="1181" y="2067"/>
                    <a:pt x="1181" y="2067"/>
                  </a:cubicBezTo>
                  <a:cubicBezTo>
                    <a:pt x="1181" y="2067"/>
                    <a:pt x="1204" y="2064"/>
                    <a:pt x="1203" y="2053"/>
                  </a:cubicBezTo>
                  <a:cubicBezTo>
                    <a:pt x="1203" y="2033"/>
                    <a:pt x="1179" y="1999"/>
                    <a:pt x="1179" y="1999"/>
                  </a:cubicBezTo>
                  <a:cubicBezTo>
                    <a:pt x="1179" y="1999"/>
                    <a:pt x="1189" y="1956"/>
                    <a:pt x="1191" y="1918"/>
                  </a:cubicBezTo>
                  <a:cubicBezTo>
                    <a:pt x="1196" y="1857"/>
                    <a:pt x="1195" y="1789"/>
                    <a:pt x="1195" y="1789"/>
                  </a:cubicBezTo>
                  <a:cubicBezTo>
                    <a:pt x="1195" y="1789"/>
                    <a:pt x="1439" y="1754"/>
                    <a:pt x="1437" y="1740"/>
                  </a:cubicBezTo>
                  <a:close/>
                  <a:moveTo>
                    <a:pt x="228" y="1867"/>
                  </a:moveTo>
                  <a:cubicBezTo>
                    <a:pt x="227" y="1879"/>
                    <a:pt x="225" y="1884"/>
                    <a:pt x="223" y="1888"/>
                  </a:cubicBezTo>
                  <a:cubicBezTo>
                    <a:pt x="223" y="1894"/>
                    <a:pt x="222" y="1899"/>
                    <a:pt x="222" y="1901"/>
                  </a:cubicBezTo>
                  <a:cubicBezTo>
                    <a:pt x="222" y="1911"/>
                    <a:pt x="225" y="1914"/>
                    <a:pt x="225" y="1931"/>
                  </a:cubicBezTo>
                  <a:cubicBezTo>
                    <a:pt x="225" y="1948"/>
                    <a:pt x="229" y="1950"/>
                    <a:pt x="220" y="1944"/>
                  </a:cubicBezTo>
                  <a:cubicBezTo>
                    <a:pt x="212" y="1939"/>
                    <a:pt x="217" y="1937"/>
                    <a:pt x="206" y="1923"/>
                  </a:cubicBezTo>
                  <a:cubicBezTo>
                    <a:pt x="196" y="1909"/>
                    <a:pt x="207" y="1910"/>
                    <a:pt x="215" y="1900"/>
                  </a:cubicBezTo>
                  <a:cubicBezTo>
                    <a:pt x="218" y="1895"/>
                    <a:pt x="221" y="1892"/>
                    <a:pt x="223" y="1888"/>
                  </a:cubicBezTo>
                  <a:cubicBezTo>
                    <a:pt x="225" y="1872"/>
                    <a:pt x="229" y="1850"/>
                    <a:pt x="228" y="1867"/>
                  </a:cubicBezTo>
                  <a:close/>
                  <a:moveTo>
                    <a:pt x="1204" y="1427"/>
                  </a:moveTo>
                  <a:cubicBezTo>
                    <a:pt x="1193" y="1427"/>
                    <a:pt x="1193" y="1427"/>
                    <a:pt x="1193" y="1427"/>
                  </a:cubicBezTo>
                  <a:cubicBezTo>
                    <a:pt x="1195" y="1368"/>
                    <a:pt x="1195" y="1368"/>
                    <a:pt x="1195" y="1368"/>
                  </a:cubicBezTo>
                  <a:cubicBezTo>
                    <a:pt x="1200" y="1367"/>
                    <a:pt x="1200" y="1367"/>
                    <a:pt x="1200" y="1367"/>
                  </a:cubicBezTo>
                  <a:cubicBezTo>
                    <a:pt x="1205" y="1367"/>
                    <a:pt x="1205" y="1367"/>
                    <a:pt x="1205" y="1367"/>
                  </a:cubicBezTo>
                  <a:lnTo>
                    <a:pt x="1204" y="142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Calibri" pitchFamily="34" charset="0"/>
              </a:endParaRPr>
            </a:p>
          </p:txBody>
        </p:sp>
        <p:sp>
          <p:nvSpPr>
            <p:cNvPr id="26" name="Freeform 6047"/>
            <p:cNvSpPr>
              <a:spLocks/>
            </p:cNvSpPr>
            <p:nvPr/>
          </p:nvSpPr>
          <p:spPr bwMode="auto">
            <a:xfrm>
              <a:off x="6226175" y="2589213"/>
              <a:ext cx="360363" cy="434975"/>
            </a:xfrm>
            <a:custGeom>
              <a:avLst/>
              <a:gdLst/>
              <a:ahLst/>
              <a:cxnLst>
                <a:cxn ang="0">
                  <a:pos x="97" y="360"/>
                </a:cxn>
                <a:cxn ang="0">
                  <a:pos x="111" y="366"/>
                </a:cxn>
                <a:cxn ang="0">
                  <a:pos x="186" y="324"/>
                </a:cxn>
                <a:cxn ang="0">
                  <a:pos x="251" y="306"/>
                </a:cxn>
                <a:cxn ang="0">
                  <a:pos x="250" y="301"/>
                </a:cxn>
                <a:cxn ang="0">
                  <a:pos x="254" y="293"/>
                </a:cxn>
                <a:cxn ang="0">
                  <a:pos x="261" y="286"/>
                </a:cxn>
                <a:cxn ang="0">
                  <a:pos x="263" y="272"/>
                </a:cxn>
                <a:cxn ang="0">
                  <a:pos x="264" y="250"/>
                </a:cxn>
                <a:cxn ang="0">
                  <a:pos x="299" y="162"/>
                </a:cxn>
                <a:cxn ang="0">
                  <a:pos x="274" y="65"/>
                </a:cxn>
                <a:cxn ang="0">
                  <a:pos x="193" y="11"/>
                </a:cxn>
                <a:cxn ang="0">
                  <a:pos x="55" y="36"/>
                </a:cxn>
                <a:cxn ang="0">
                  <a:pos x="62" y="56"/>
                </a:cxn>
                <a:cxn ang="0">
                  <a:pos x="32" y="106"/>
                </a:cxn>
                <a:cxn ang="0">
                  <a:pos x="27" y="144"/>
                </a:cxn>
                <a:cxn ang="0">
                  <a:pos x="26" y="162"/>
                </a:cxn>
                <a:cxn ang="0">
                  <a:pos x="4" y="194"/>
                </a:cxn>
                <a:cxn ang="0">
                  <a:pos x="24" y="208"/>
                </a:cxn>
                <a:cxn ang="0">
                  <a:pos x="28" y="229"/>
                </a:cxn>
                <a:cxn ang="0">
                  <a:pos x="35" y="257"/>
                </a:cxn>
                <a:cxn ang="0">
                  <a:pos x="36" y="270"/>
                </a:cxn>
                <a:cxn ang="0">
                  <a:pos x="58" y="316"/>
                </a:cxn>
                <a:cxn ang="0">
                  <a:pos x="97" y="350"/>
                </a:cxn>
                <a:cxn ang="0">
                  <a:pos x="97" y="360"/>
                </a:cxn>
              </a:cxnLst>
              <a:rect l="0" t="0" r="r" b="b"/>
              <a:pathLst>
                <a:path w="302" h="366">
                  <a:moveTo>
                    <a:pt x="97" y="360"/>
                  </a:moveTo>
                  <a:cubicBezTo>
                    <a:pt x="111" y="366"/>
                    <a:pt x="111" y="366"/>
                    <a:pt x="111" y="366"/>
                  </a:cubicBezTo>
                  <a:cubicBezTo>
                    <a:pt x="111" y="366"/>
                    <a:pt x="146" y="341"/>
                    <a:pt x="186" y="324"/>
                  </a:cubicBezTo>
                  <a:cubicBezTo>
                    <a:pt x="214" y="312"/>
                    <a:pt x="251" y="306"/>
                    <a:pt x="251" y="306"/>
                  </a:cubicBezTo>
                  <a:cubicBezTo>
                    <a:pt x="251" y="306"/>
                    <a:pt x="250" y="304"/>
                    <a:pt x="250" y="301"/>
                  </a:cubicBezTo>
                  <a:cubicBezTo>
                    <a:pt x="250" y="298"/>
                    <a:pt x="250" y="294"/>
                    <a:pt x="254" y="293"/>
                  </a:cubicBezTo>
                  <a:cubicBezTo>
                    <a:pt x="260" y="289"/>
                    <a:pt x="261" y="286"/>
                    <a:pt x="261" y="286"/>
                  </a:cubicBezTo>
                  <a:cubicBezTo>
                    <a:pt x="261" y="286"/>
                    <a:pt x="262" y="287"/>
                    <a:pt x="263" y="272"/>
                  </a:cubicBezTo>
                  <a:cubicBezTo>
                    <a:pt x="263" y="258"/>
                    <a:pt x="255" y="262"/>
                    <a:pt x="264" y="250"/>
                  </a:cubicBezTo>
                  <a:cubicBezTo>
                    <a:pt x="267" y="246"/>
                    <a:pt x="298" y="197"/>
                    <a:pt x="299" y="162"/>
                  </a:cubicBezTo>
                  <a:cubicBezTo>
                    <a:pt x="302" y="110"/>
                    <a:pt x="274" y="65"/>
                    <a:pt x="274" y="65"/>
                  </a:cubicBezTo>
                  <a:cubicBezTo>
                    <a:pt x="274" y="65"/>
                    <a:pt x="246" y="16"/>
                    <a:pt x="193" y="11"/>
                  </a:cubicBezTo>
                  <a:cubicBezTo>
                    <a:pt x="90" y="0"/>
                    <a:pt x="55" y="36"/>
                    <a:pt x="55" y="36"/>
                  </a:cubicBezTo>
                  <a:cubicBezTo>
                    <a:pt x="41" y="51"/>
                    <a:pt x="62" y="56"/>
                    <a:pt x="62" y="56"/>
                  </a:cubicBezTo>
                  <a:cubicBezTo>
                    <a:pt x="62" y="56"/>
                    <a:pt x="42" y="81"/>
                    <a:pt x="32" y="106"/>
                  </a:cubicBezTo>
                  <a:cubicBezTo>
                    <a:pt x="25" y="124"/>
                    <a:pt x="27" y="144"/>
                    <a:pt x="27" y="144"/>
                  </a:cubicBezTo>
                  <a:cubicBezTo>
                    <a:pt x="27" y="144"/>
                    <a:pt x="31" y="150"/>
                    <a:pt x="26" y="162"/>
                  </a:cubicBezTo>
                  <a:cubicBezTo>
                    <a:pt x="20" y="175"/>
                    <a:pt x="4" y="194"/>
                    <a:pt x="4" y="194"/>
                  </a:cubicBezTo>
                  <a:cubicBezTo>
                    <a:pt x="0" y="211"/>
                    <a:pt x="24" y="208"/>
                    <a:pt x="24" y="208"/>
                  </a:cubicBezTo>
                  <a:cubicBezTo>
                    <a:pt x="24" y="208"/>
                    <a:pt x="27" y="219"/>
                    <a:pt x="28" y="229"/>
                  </a:cubicBezTo>
                  <a:cubicBezTo>
                    <a:pt x="30" y="238"/>
                    <a:pt x="34" y="244"/>
                    <a:pt x="35" y="257"/>
                  </a:cubicBezTo>
                  <a:cubicBezTo>
                    <a:pt x="36" y="269"/>
                    <a:pt x="36" y="270"/>
                    <a:pt x="36" y="270"/>
                  </a:cubicBezTo>
                  <a:cubicBezTo>
                    <a:pt x="16" y="312"/>
                    <a:pt x="49" y="316"/>
                    <a:pt x="58" y="316"/>
                  </a:cubicBezTo>
                  <a:cubicBezTo>
                    <a:pt x="88" y="318"/>
                    <a:pt x="95" y="338"/>
                    <a:pt x="97" y="350"/>
                  </a:cubicBezTo>
                  <a:cubicBezTo>
                    <a:pt x="98" y="356"/>
                    <a:pt x="97" y="360"/>
                    <a:pt x="97" y="360"/>
                  </a:cubicBez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Calibri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880981456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1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Left)">
                                      <p:cBhvr>
                                        <p:cTn id="13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2000"/>
                            </p:stCondLst>
                            <p:childTnLst>
                              <p:par>
                                <p:cTn id="15" presetID="1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Right)">
                                      <p:cBhvr>
                                        <p:cTn id="17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4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1000"/>
                            </p:stCondLst>
                            <p:childTnLst>
                              <p:par>
                                <p:cTn id="26" presetID="1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Left)">
                                      <p:cBhvr>
                                        <p:cTn id="28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2000"/>
                            </p:stCondLst>
                            <p:childTnLst>
                              <p:par>
                                <p:cTn id="30" presetID="1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Right)">
                                      <p:cBhvr>
                                        <p:cTn id="32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4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1000"/>
                            </p:stCondLst>
                            <p:childTnLst>
                              <p:par>
                                <p:cTn id="41" presetID="1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Left)">
                                      <p:cBhvr>
                                        <p:cTn id="43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2000"/>
                            </p:stCondLst>
                            <p:childTnLst>
                              <p:par>
                                <p:cTn id="45" presetID="1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Right)">
                                      <p:cBhvr>
                                        <p:cTn id="47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47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3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1000"/>
                            </p:stCondLst>
                            <p:childTnLst>
                              <p:par>
                                <p:cTn id="56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8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9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2000"/>
                            </p:stCondLst>
                            <p:childTnLst>
                              <p:par>
                                <p:cTn id="6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4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5" grpId="0" animBg="1"/>
      <p:bldP spid="4" grpId="0" animBg="1"/>
      <p:bldP spid="13" grpId="0"/>
      <p:bldP spid="14" grpId="0"/>
      <p:bldP spid="15" grpId="0"/>
      <p:bldP spid="16" grpId="0"/>
      <p:bldP spid="17" grpId="0"/>
      <p:bldP spid="18" grpId="0"/>
      <p:bldP spid="19" grpId="0"/>
    </p:bldLst>
  </p:timing>
</p:sld>
</file>

<file path=ppt/slides/slide2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3"/>
          <p:cNvGrpSpPr>
            <a:grpSpLocks/>
          </p:cNvGrpSpPr>
          <p:nvPr/>
        </p:nvGrpSpPr>
        <p:grpSpPr bwMode="auto">
          <a:xfrm>
            <a:off x="0" y="3200400"/>
            <a:ext cx="9144000" cy="2774362"/>
            <a:chOff x="0" y="2086"/>
            <a:chExt cx="5760" cy="1056"/>
          </a:xfrm>
        </p:grpSpPr>
        <p:sp>
          <p:nvSpPr>
            <p:cNvPr id="34" name="Rectangle 3"/>
            <p:cNvSpPr>
              <a:spLocks noChangeArrowheads="1"/>
            </p:cNvSpPr>
            <p:nvPr/>
          </p:nvSpPr>
          <p:spPr bwMode="gray">
            <a:xfrm>
              <a:off x="0" y="2325"/>
              <a:ext cx="5760" cy="817"/>
            </a:xfrm>
            <a:prstGeom prst="rect">
              <a:avLst/>
            </a:prstGeom>
            <a:gradFill rotWithShape="1">
              <a:gsLst>
                <a:gs pos="0">
                  <a:srgbClr val="DDDDDD"/>
                </a:gs>
                <a:gs pos="100000">
                  <a:srgbClr val="FFFFFF"/>
                </a:gs>
              </a:gsLst>
              <a:lin ang="5400000" scaled="1"/>
            </a:gradFill>
            <a:ln w="9525">
              <a:noFill/>
              <a:miter lim="800000"/>
              <a:headEnd/>
              <a:tailEnd/>
            </a:ln>
          </p:spPr>
          <p:txBody>
            <a:bodyPr wrap="none" lIns="90000" tIns="90000" rIns="72000" bIns="90000" anchor="ctr"/>
            <a:lstStyle/>
            <a:p>
              <a:pPr algn="ctr" eaLnBrk="0" hangingPunct="0"/>
              <a:endParaRPr lang="en-US" noProof="1">
                <a:latin typeface="Calibri" pitchFamily="34" charset="0"/>
                <a:cs typeface="Arial" charset="0"/>
              </a:endParaRPr>
            </a:p>
          </p:txBody>
        </p:sp>
        <p:sp>
          <p:nvSpPr>
            <p:cNvPr id="35" name="Rectangle 25"/>
            <p:cNvSpPr>
              <a:spLocks noChangeArrowheads="1"/>
            </p:cNvSpPr>
            <p:nvPr/>
          </p:nvSpPr>
          <p:spPr bwMode="gray">
            <a:xfrm flipV="1">
              <a:off x="0" y="2086"/>
              <a:ext cx="5760" cy="246"/>
            </a:xfrm>
            <a:prstGeom prst="rect">
              <a:avLst/>
            </a:prstGeom>
            <a:gradFill rotWithShape="1">
              <a:gsLst>
                <a:gs pos="0">
                  <a:srgbClr val="DBDBDB"/>
                </a:gs>
                <a:gs pos="100000">
                  <a:srgbClr val="FFFFFF"/>
                </a:gs>
              </a:gsLst>
              <a:lin ang="5400000" scaled="1"/>
            </a:gradFill>
            <a:ln w="9525">
              <a:noFill/>
              <a:miter lim="800000"/>
              <a:headEnd/>
              <a:tailEnd/>
            </a:ln>
          </p:spPr>
          <p:txBody>
            <a:bodyPr rot="10800000" wrap="none" lIns="90000" tIns="90000" rIns="72000" bIns="90000" anchor="ctr"/>
            <a:lstStyle/>
            <a:p>
              <a:pPr algn="ctr" eaLnBrk="0" hangingPunct="0"/>
              <a:endParaRPr lang="en-US" noProof="1">
                <a:latin typeface="Calibri" pitchFamily="34" charset="0"/>
                <a:cs typeface="Arial" charset="0"/>
              </a:endParaRPr>
            </a:p>
          </p:txBody>
        </p:sp>
      </p:grpSp>
      <p:sp>
        <p:nvSpPr>
          <p:cNvPr id="36" name="Ellipse 53"/>
          <p:cNvSpPr/>
          <p:nvPr/>
        </p:nvSpPr>
        <p:spPr bwMode="auto">
          <a:xfrm>
            <a:off x="195106" y="4063425"/>
            <a:ext cx="4297363" cy="2145338"/>
          </a:xfrm>
          <a:prstGeom prst="ellipse">
            <a:avLst/>
          </a:prstGeom>
          <a:gradFill flip="none" rotWithShape="1">
            <a:gsLst>
              <a:gs pos="24000">
                <a:sysClr val="windowText" lastClr="000000">
                  <a:alpha val="44000"/>
                </a:sysClr>
              </a:gs>
              <a:gs pos="100000">
                <a:sysClr val="window" lastClr="FFFFFF">
                  <a:alpha val="0"/>
                </a:sysClr>
              </a:gs>
            </a:gsLst>
            <a:path path="shape">
              <a:fillToRect l="50000" t="50000" r="50000" b="50000"/>
            </a:path>
            <a:tileRect/>
          </a:gradFill>
          <a:ln w="9525" cap="flat" cmpd="sng" algn="ctr">
            <a:noFill/>
            <a:prstDash val="solid"/>
          </a:ln>
          <a:effectLst/>
        </p:spPr>
        <p:txBody>
          <a:bodyPr anchor="ctr"/>
          <a:lstStyle/>
          <a:p>
            <a:pPr algn="ctr">
              <a:defRPr/>
            </a:pPr>
            <a:endParaRPr lang="da-DK">
              <a:solidFill>
                <a:srgbClr val="FFFFFF"/>
              </a:solidFill>
              <a:latin typeface="Calibri" charset="0"/>
              <a:ea typeface="ＭＳ Ｐゴシック" charset="-128"/>
            </a:endParaRPr>
          </a:p>
        </p:txBody>
      </p:sp>
      <p:sp>
        <p:nvSpPr>
          <p:cNvPr id="5" name="AutoShape 29"/>
          <p:cNvSpPr>
            <a:spLocks noChangeArrowheads="1"/>
          </p:cNvSpPr>
          <p:nvPr/>
        </p:nvSpPr>
        <p:spPr bwMode="ltGray">
          <a:xfrm>
            <a:off x="1446213" y="3941763"/>
            <a:ext cx="1104900" cy="1114425"/>
          </a:xfrm>
          <a:prstGeom prst="cube">
            <a:avLst>
              <a:gd name="adj" fmla="val 25000"/>
            </a:avLst>
          </a:prstGeom>
          <a:solidFill>
            <a:schemeClr val="accent1"/>
          </a:solidFill>
          <a:ln w="9525">
            <a:solidFill>
              <a:schemeClr val="accent1">
                <a:lumMod val="40000"/>
                <a:lumOff val="60000"/>
              </a:schemeClr>
            </a:solidFill>
            <a:miter lim="800000"/>
            <a:headEnd/>
            <a:tailEnd/>
          </a:ln>
        </p:spPr>
        <p:txBody>
          <a:bodyPr wrap="none" lIns="0" tIns="0" rIns="0" bIns="0" anchor="ctr"/>
          <a:lstStyle/>
          <a:p>
            <a:pPr algn="ctr"/>
            <a:endParaRPr lang="zh-CN" altLang="en-US" dirty="0">
              <a:latin typeface="Calibri" pitchFamily="34" charset="0"/>
              <a:ea typeface="SimSun" pitchFamily="2" charset="-122"/>
            </a:endParaRPr>
          </a:p>
        </p:txBody>
      </p:sp>
      <p:sp>
        <p:nvSpPr>
          <p:cNvPr id="6" name="AutoShape 30"/>
          <p:cNvSpPr>
            <a:spLocks noChangeArrowheads="1"/>
          </p:cNvSpPr>
          <p:nvPr/>
        </p:nvSpPr>
        <p:spPr bwMode="ltGray">
          <a:xfrm>
            <a:off x="2246313" y="3941763"/>
            <a:ext cx="1104900" cy="1114425"/>
          </a:xfrm>
          <a:prstGeom prst="cube">
            <a:avLst>
              <a:gd name="adj" fmla="val 25000"/>
            </a:avLst>
          </a:prstGeom>
          <a:solidFill>
            <a:schemeClr val="accent1"/>
          </a:solidFill>
          <a:ln w="9525">
            <a:solidFill>
              <a:schemeClr val="accent1">
                <a:lumMod val="40000"/>
                <a:lumOff val="60000"/>
              </a:schemeClr>
            </a:solidFill>
            <a:miter lim="800000"/>
            <a:headEnd/>
            <a:tailEnd/>
          </a:ln>
        </p:spPr>
        <p:txBody>
          <a:bodyPr wrap="none" lIns="0" tIns="0" rIns="0" bIns="0" anchor="ctr"/>
          <a:lstStyle/>
          <a:p>
            <a:pPr algn="ctr"/>
            <a:endParaRPr lang="zh-CN" altLang="en-US" dirty="0">
              <a:latin typeface="Calibri" pitchFamily="34" charset="0"/>
              <a:ea typeface="SimSun" pitchFamily="2" charset="-122"/>
            </a:endParaRPr>
          </a:p>
        </p:txBody>
      </p:sp>
      <p:sp>
        <p:nvSpPr>
          <p:cNvPr id="7" name="AutoShape 31"/>
          <p:cNvSpPr>
            <a:spLocks noChangeArrowheads="1"/>
          </p:cNvSpPr>
          <p:nvPr/>
        </p:nvSpPr>
        <p:spPr bwMode="ltGray">
          <a:xfrm>
            <a:off x="3065463" y="3941763"/>
            <a:ext cx="1104900" cy="1114425"/>
          </a:xfrm>
          <a:prstGeom prst="cube">
            <a:avLst>
              <a:gd name="adj" fmla="val 25000"/>
            </a:avLst>
          </a:prstGeom>
          <a:solidFill>
            <a:schemeClr val="accent1"/>
          </a:solidFill>
          <a:ln w="9525">
            <a:solidFill>
              <a:schemeClr val="accent1">
                <a:lumMod val="40000"/>
                <a:lumOff val="60000"/>
              </a:schemeClr>
            </a:solidFill>
            <a:miter lim="800000"/>
            <a:headEnd/>
            <a:tailEnd/>
          </a:ln>
        </p:spPr>
        <p:txBody>
          <a:bodyPr wrap="none" lIns="0" tIns="0" rIns="0" bIns="0" anchor="ctr"/>
          <a:lstStyle/>
          <a:p>
            <a:pPr algn="ctr"/>
            <a:endParaRPr lang="zh-CN" altLang="en-US" dirty="0">
              <a:latin typeface="Calibri" pitchFamily="34" charset="0"/>
              <a:ea typeface="SimSun" pitchFamily="2" charset="-122"/>
            </a:endParaRPr>
          </a:p>
        </p:txBody>
      </p:sp>
      <p:sp>
        <p:nvSpPr>
          <p:cNvPr id="14" name="AutoShape 38"/>
          <p:cNvSpPr>
            <a:spLocks noChangeArrowheads="1"/>
          </p:cNvSpPr>
          <p:nvPr/>
        </p:nvSpPr>
        <p:spPr bwMode="ltGray">
          <a:xfrm>
            <a:off x="1169988" y="4227513"/>
            <a:ext cx="1104900" cy="1114425"/>
          </a:xfrm>
          <a:prstGeom prst="cube">
            <a:avLst>
              <a:gd name="adj" fmla="val 25000"/>
            </a:avLst>
          </a:prstGeom>
          <a:solidFill>
            <a:schemeClr val="accent1"/>
          </a:solidFill>
          <a:ln w="9525">
            <a:solidFill>
              <a:schemeClr val="accent1">
                <a:lumMod val="40000"/>
                <a:lumOff val="60000"/>
              </a:schemeClr>
            </a:solidFill>
            <a:miter lim="800000"/>
            <a:headEnd/>
            <a:tailEnd/>
          </a:ln>
        </p:spPr>
        <p:txBody>
          <a:bodyPr wrap="none" lIns="0" tIns="0" rIns="0" bIns="0" anchor="ctr"/>
          <a:lstStyle/>
          <a:p>
            <a:pPr algn="ctr"/>
            <a:endParaRPr lang="zh-CN" altLang="en-US" dirty="0">
              <a:latin typeface="Calibri" pitchFamily="34" charset="0"/>
              <a:ea typeface="SimSun" pitchFamily="2" charset="-122"/>
            </a:endParaRPr>
          </a:p>
        </p:txBody>
      </p:sp>
      <p:sp>
        <p:nvSpPr>
          <p:cNvPr id="15" name="AutoShape 39"/>
          <p:cNvSpPr>
            <a:spLocks noChangeArrowheads="1"/>
          </p:cNvSpPr>
          <p:nvPr/>
        </p:nvSpPr>
        <p:spPr bwMode="ltGray">
          <a:xfrm>
            <a:off x="1970088" y="4227513"/>
            <a:ext cx="1104900" cy="1114425"/>
          </a:xfrm>
          <a:prstGeom prst="cube">
            <a:avLst>
              <a:gd name="adj" fmla="val 25000"/>
            </a:avLst>
          </a:prstGeom>
          <a:solidFill>
            <a:schemeClr val="accent1"/>
          </a:solidFill>
          <a:ln w="9525">
            <a:solidFill>
              <a:schemeClr val="accent1">
                <a:lumMod val="40000"/>
                <a:lumOff val="60000"/>
              </a:schemeClr>
            </a:solidFill>
            <a:miter lim="800000"/>
            <a:headEnd/>
            <a:tailEnd/>
          </a:ln>
        </p:spPr>
        <p:txBody>
          <a:bodyPr wrap="none" lIns="0" tIns="0" rIns="0" bIns="0" anchor="ctr"/>
          <a:lstStyle/>
          <a:p>
            <a:pPr algn="ctr"/>
            <a:endParaRPr lang="zh-CN" altLang="en-US" dirty="0">
              <a:latin typeface="Calibri" pitchFamily="34" charset="0"/>
              <a:ea typeface="SimSun" pitchFamily="2" charset="-122"/>
            </a:endParaRPr>
          </a:p>
        </p:txBody>
      </p:sp>
      <p:sp>
        <p:nvSpPr>
          <p:cNvPr id="16" name="AutoShape 40"/>
          <p:cNvSpPr>
            <a:spLocks noChangeArrowheads="1"/>
          </p:cNvSpPr>
          <p:nvPr/>
        </p:nvSpPr>
        <p:spPr bwMode="ltGray">
          <a:xfrm>
            <a:off x="2789238" y="4227513"/>
            <a:ext cx="1104900" cy="1114425"/>
          </a:xfrm>
          <a:prstGeom prst="cube">
            <a:avLst>
              <a:gd name="adj" fmla="val 25000"/>
            </a:avLst>
          </a:prstGeom>
          <a:solidFill>
            <a:schemeClr val="accent1"/>
          </a:solidFill>
          <a:ln w="9525">
            <a:solidFill>
              <a:schemeClr val="accent1">
                <a:lumMod val="40000"/>
                <a:lumOff val="60000"/>
              </a:schemeClr>
            </a:solidFill>
            <a:miter lim="800000"/>
            <a:headEnd/>
            <a:tailEnd/>
          </a:ln>
        </p:spPr>
        <p:txBody>
          <a:bodyPr wrap="none" lIns="0" tIns="0" rIns="0" bIns="0" anchor="ctr"/>
          <a:lstStyle/>
          <a:p>
            <a:pPr algn="ctr"/>
            <a:endParaRPr lang="zh-CN" altLang="en-US" dirty="0">
              <a:latin typeface="Calibri" pitchFamily="34" charset="0"/>
              <a:ea typeface="SimSun" pitchFamily="2" charset="-122"/>
            </a:endParaRPr>
          </a:p>
        </p:txBody>
      </p:sp>
      <p:sp>
        <p:nvSpPr>
          <p:cNvPr id="23" name="AutoShape 47"/>
          <p:cNvSpPr>
            <a:spLocks noChangeArrowheads="1"/>
          </p:cNvSpPr>
          <p:nvPr/>
        </p:nvSpPr>
        <p:spPr bwMode="ltGray">
          <a:xfrm>
            <a:off x="914400" y="4494213"/>
            <a:ext cx="1104900" cy="1114425"/>
          </a:xfrm>
          <a:prstGeom prst="cube">
            <a:avLst>
              <a:gd name="adj" fmla="val 25000"/>
            </a:avLst>
          </a:prstGeom>
          <a:solidFill>
            <a:schemeClr val="accent1"/>
          </a:solidFill>
          <a:ln w="9525">
            <a:solidFill>
              <a:schemeClr val="accent1">
                <a:lumMod val="40000"/>
                <a:lumOff val="60000"/>
              </a:schemeClr>
            </a:solidFill>
            <a:miter lim="800000"/>
            <a:headEnd/>
            <a:tailEnd/>
          </a:ln>
        </p:spPr>
        <p:txBody>
          <a:bodyPr wrap="none" lIns="0" tIns="0" rIns="0" bIns="0" anchor="ctr"/>
          <a:lstStyle/>
          <a:p>
            <a:pPr algn="ctr"/>
            <a:endParaRPr lang="zh-CN" altLang="en-US" dirty="0">
              <a:latin typeface="Calibri" pitchFamily="34" charset="0"/>
              <a:ea typeface="SimSun" pitchFamily="2" charset="-122"/>
            </a:endParaRPr>
          </a:p>
        </p:txBody>
      </p:sp>
      <p:sp>
        <p:nvSpPr>
          <p:cNvPr id="24" name="AutoShape 48"/>
          <p:cNvSpPr>
            <a:spLocks noChangeArrowheads="1"/>
          </p:cNvSpPr>
          <p:nvPr/>
        </p:nvSpPr>
        <p:spPr bwMode="ltGray">
          <a:xfrm>
            <a:off x="1693863" y="4494213"/>
            <a:ext cx="1104900" cy="1114425"/>
          </a:xfrm>
          <a:prstGeom prst="cube">
            <a:avLst>
              <a:gd name="adj" fmla="val 25000"/>
            </a:avLst>
          </a:prstGeom>
          <a:solidFill>
            <a:schemeClr val="accent1"/>
          </a:solidFill>
          <a:ln w="9525">
            <a:solidFill>
              <a:schemeClr val="accent1">
                <a:lumMod val="40000"/>
                <a:lumOff val="60000"/>
              </a:schemeClr>
            </a:solidFill>
            <a:miter lim="800000"/>
            <a:headEnd/>
            <a:tailEnd/>
          </a:ln>
        </p:spPr>
        <p:txBody>
          <a:bodyPr wrap="none" lIns="0" tIns="0" rIns="0" bIns="0" anchor="ctr"/>
          <a:lstStyle/>
          <a:p>
            <a:pPr algn="ctr"/>
            <a:endParaRPr lang="zh-CN" altLang="en-US" dirty="0">
              <a:latin typeface="Calibri" pitchFamily="34" charset="0"/>
              <a:ea typeface="SimSun" pitchFamily="2" charset="-122"/>
            </a:endParaRPr>
          </a:p>
        </p:txBody>
      </p:sp>
      <p:sp>
        <p:nvSpPr>
          <p:cNvPr id="25" name="AutoShape 49"/>
          <p:cNvSpPr>
            <a:spLocks noChangeArrowheads="1"/>
          </p:cNvSpPr>
          <p:nvPr/>
        </p:nvSpPr>
        <p:spPr bwMode="ltGray">
          <a:xfrm>
            <a:off x="2513013" y="4494213"/>
            <a:ext cx="1104900" cy="1114425"/>
          </a:xfrm>
          <a:prstGeom prst="cube">
            <a:avLst>
              <a:gd name="adj" fmla="val 25000"/>
            </a:avLst>
          </a:prstGeom>
          <a:solidFill>
            <a:schemeClr val="accent1"/>
          </a:solidFill>
          <a:ln w="9525">
            <a:solidFill>
              <a:schemeClr val="accent1">
                <a:lumMod val="40000"/>
                <a:lumOff val="60000"/>
              </a:schemeClr>
            </a:solidFill>
            <a:miter lim="800000"/>
            <a:headEnd/>
            <a:tailEnd/>
          </a:ln>
        </p:spPr>
        <p:txBody>
          <a:bodyPr wrap="none" lIns="0" tIns="0" rIns="0" bIns="0" anchor="ctr"/>
          <a:lstStyle/>
          <a:p>
            <a:pPr algn="ctr"/>
            <a:endParaRPr lang="zh-CN" altLang="en-US" dirty="0">
              <a:latin typeface="Calibri" pitchFamily="34" charset="0"/>
              <a:ea typeface="SimSun" pitchFamily="2" charset="-122"/>
            </a:endParaRPr>
          </a:p>
        </p:txBody>
      </p:sp>
      <p:sp>
        <p:nvSpPr>
          <p:cNvPr id="88" name="AutoShape 29"/>
          <p:cNvSpPr>
            <a:spLocks noChangeArrowheads="1"/>
          </p:cNvSpPr>
          <p:nvPr/>
        </p:nvSpPr>
        <p:spPr bwMode="ltGray">
          <a:xfrm>
            <a:off x="1494476" y="3081247"/>
            <a:ext cx="1104900" cy="1114425"/>
          </a:xfrm>
          <a:prstGeom prst="cube">
            <a:avLst>
              <a:gd name="adj" fmla="val 25000"/>
            </a:avLst>
          </a:prstGeom>
          <a:solidFill>
            <a:schemeClr val="accent6">
              <a:lumMod val="75000"/>
            </a:schemeClr>
          </a:solidFill>
          <a:ln w="9525">
            <a:solidFill>
              <a:schemeClr val="accent6">
                <a:lumMod val="75000"/>
              </a:schemeClr>
            </a:solidFill>
            <a:miter lim="800000"/>
            <a:headEnd/>
            <a:tailEnd/>
          </a:ln>
        </p:spPr>
        <p:txBody>
          <a:bodyPr wrap="none" lIns="0" tIns="0" rIns="0" bIns="0" anchor="ctr"/>
          <a:lstStyle/>
          <a:p>
            <a:pPr algn="ctr"/>
            <a:endParaRPr lang="zh-CN" altLang="en-US" dirty="0">
              <a:latin typeface="Calibri" pitchFamily="34" charset="0"/>
              <a:ea typeface="SimSun" pitchFamily="2" charset="-122"/>
            </a:endParaRPr>
          </a:p>
        </p:txBody>
      </p:sp>
      <p:sp>
        <p:nvSpPr>
          <p:cNvPr id="89" name="AutoShape 30"/>
          <p:cNvSpPr>
            <a:spLocks noChangeArrowheads="1"/>
          </p:cNvSpPr>
          <p:nvPr/>
        </p:nvSpPr>
        <p:spPr bwMode="ltGray">
          <a:xfrm>
            <a:off x="2294576" y="3081247"/>
            <a:ext cx="1104900" cy="1114425"/>
          </a:xfrm>
          <a:prstGeom prst="cube">
            <a:avLst>
              <a:gd name="adj" fmla="val 25000"/>
            </a:avLst>
          </a:prstGeom>
          <a:solidFill>
            <a:schemeClr val="accent6">
              <a:lumMod val="75000"/>
            </a:schemeClr>
          </a:solidFill>
          <a:ln w="9525">
            <a:solidFill>
              <a:schemeClr val="accent6">
                <a:lumMod val="75000"/>
              </a:schemeClr>
            </a:solidFill>
            <a:miter lim="800000"/>
            <a:headEnd/>
            <a:tailEnd/>
          </a:ln>
        </p:spPr>
        <p:txBody>
          <a:bodyPr wrap="none" lIns="0" tIns="0" rIns="0" bIns="0" anchor="ctr"/>
          <a:lstStyle/>
          <a:p>
            <a:pPr algn="ctr"/>
            <a:endParaRPr lang="zh-CN" altLang="en-US" dirty="0">
              <a:latin typeface="Calibri" pitchFamily="34" charset="0"/>
              <a:ea typeface="SimSun" pitchFamily="2" charset="-122"/>
            </a:endParaRPr>
          </a:p>
        </p:txBody>
      </p:sp>
      <p:sp>
        <p:nvSpPr>
          <p:cNvPr id="90" name="AutoShape 31"/>
          <p:cNvSpPr>
            <a:spLocks noChangeArrowheads="1"/>
          </p:cNvSpPr>
          <p:nvPr/>
        </p:nvSpPr>
        <p:spPr bwMode="ltGray">
          <a:xfrm>
            <a:off x="3066226" y="3093122"/>
            <a:ext cx="1104900" cy="1114425"/>
          </a:xfrm>
          <a:prstGeom prst="cube">
            <a:avLst>
              <a:gd name="adj" fmla="val 25000"/>
            </a:avLst>
          </a:prstGeom>
          <a:solidFill>
            <a:schemeClr val="accent6">
              <a:lumMod val="75000"/>
            </a:schemeClr>
          </a:solidFill>
          <a:ln w="9525">
            <a:solidFill>
              <a:schemeClr val="accent6">
                <a:lumMod val="90000"/>
              </a:schemeClr>
            </a:solidFill>
            <a:miter lim="800000"/>
            <a:headEnd/>
            <a:tailEnd/>
          </a:ln>
        </p:spPr>
        <p:txBody>
          <a:bodyPr wrap="none" lIns="0" tIns="0" rIns="0" bIns="0" anchor="ctr"/>
          <a:lstStyle/>
          <a:p>
            <a:pPr algn="ctr"/>
            <a:endParaRPr lang="zh-CN" altLang="en-US" dirty="0">
              <a:latin typeface="Calibri" pitchFamily="34" charset="0"/>
              <a:ea typeface="SimSun" pitchFamily="2" charset="-122"/>
            </a:endParaRPr>
          </a:p>
        </p:txBody>
      </p:sp>
      <p:sp>
        <p:nvSpPr>
          <p:cNvPr id="91" name="AutoShape 38"/>
          <p:cNvSpPr>
            <a:spLocks noChangeArrowheads="1"/>
          </p:cNvSpPr>
          <p:nvPr/>
        </p:nvSpPr>
        <p:spPr bwMode="ltGray">
          <a:xfrm>
            <a:off x="1230126" y="3355122"/>
            <a:ext cx="1104900" cy="1114425"/>
          </a:xfrm>
          <a:prstGeom prst="cube">
            <a:avLst>
              <a:gd name="adj" fmla="val 25000"/>
            </a:avLst>
          </a:prstGeom>
          <a:solidFill>
            <a:schemeClr val="accent6">
              <a:lumMod val="75000"/>
            </a:schemeClr>
          </a:solidFill>
          <a:ln w="9525">
            <a:solidFill>
              <a:schemeClr val="accent6">
                <a:lumMod val="75000"/>
              </a:schemeClr>
            </a:solidFill>
            <a:miter lim="800000"/>
            <a:headEnd/>
            <a:tailEnd/>
          </a:ln>
        </p:spPr>
        <p:txBody>
          <a:bodyPr wrap="none" lIns="0" tIns="0" rIns="0" bIns="0" anchor="ctr"/>
          <a:lstStyle/>
          <a:p>
            <a:pPr algn="ctr"/>
            <a:endParaRPr lang="zh-CN" altLang="en-US" dirty="0">
              <a:latin typeface="Calibri" pitchFamily="34" charset="0"/>
              <a:ea typeface="SimSun" pitchFamily="2" charset="-122"/>
            </a:endParaRPr>
          </a:p>
        </p:txBody>
      </p:sp>
      <p:sp>
        <p:nvSpPr>
          <p:cNvPr id="92" name="AutoShape 39"/>
          <p:cNvSpPr>
            <a:spLocks noChangeArrowheads="1"/>
          </p:cNvSpPr>
          <p:nvPr/>
        </p:nvSpPr>
        <p:spPr bwMode="ltGray">
          <a:xfrm>
            <a:off x="2030226" y="3366997"/>
            <a:ext cx="1104900" cy="1114425"/>
          </a:xfrm>
          <a:prstGeom prst="cube">
            <a:avLst>
              <a:gd name="adj" fmla="val 25000"/>
            </a:avLst>
          </a:prstGeom>
          <a:solidFill>
            <a:schemeClr val="accent6">
              <a:lumMod val="75000"/>
            </a:schemeClr>
          </a:solidFill>
          <a:ln w="9525">
            <a:solidFill>
              <a:schemeClr val="accent6">
                <a:lumMod val="75000"/>
              </a:schemeClr>
            </a:solidFill>
            <a:miter lim="800000"/>
            <a:headEnd/>
            <a:tailEnd/>
          </a:ln>
        </p:spPr>
        <p:txBody>
          <a:bodyPr wrap="none" lIns="0" tIns="0" rIns="0" bIns="0" anchor="ctr"/>
          <a:lstStyle/>
          <a:p>
            <a:pPr algn="ctr"/>
            <a:endParaRPr lang="zh-CN" altLang="en-US" dirty="0">
              <a:latin typeface="Calibri" pitchFamily="34" charset="0"/>
              <a:ea typeface="SimSun" pitchFamily="2" charset="-122"/>
            </a:endParaRPr>
          </a:p>
        </p:txBody>
      </p:sp>
      <p:sp>
        <p:nvSpPr>
          <p:cNvPr id="93" name="AutoShape 40"/>
          <p:cNvSpPr>
            <a:spLocks noChangeArrowheads="1"/>
          </p:cNvSpPr>
          <p:nvPr/>
        </p:nvSpPr>
        <p:spPr bwMode="ltGray">
          <a:xfrm>
            <a:off x="2790001" y="3378872"/>
            <a:ext cx="1104900" cy="1114425"/>
          </a:xfrm>
          <a:prstGeom prst="cube">
            <a:avLst>
              <a:gd name="adj" fmla="val 25000"/>
            </a:avLst>
          </a:prstGeom>
          <a:solidFill>
            <a:schemeClr val="accent6">
              <a:lumMod val="75000"/>
            </a:schemeClr>
          </a:solidFill>
          <a:ln w="9525">
            <a:solidFill>
              <a:schemeClr val="accent6">
                <a:lumMod val="90000"/>
              </a:schemeClr>
            </a:solidFill>
            <a:miter lim="800000"/>
            <a:headEnd/>
            <a:tailEnd/>
          </a:ln>
        </p:spPr>
        <p:txBody>
          <a:bodyPr wrap="none" lIns="0" tIns="0" rIns="0" bIns="0" anchor="ctr"/>
          <a:lstStyle/>
          <a:p>
            <a:pPr algn="ctr"/>
            <a:endParaRPr lang="zh-CN" altLang="en-US" dirty="0">
              <a:latin typeface="Calibri" pitchFamily="34" charset="0"/>
              <a:ea typeface="SimSun" pitchFamily="2" charset="-122"/>
            </a:endParaRPr>
          </a:p>
        </p:txBody>
      </p:sp>
      <p:sp>
        <p:nvSpPr>
          <p:cNvPr id="94" name="AutoShape 47"/>
          <p:cNvSpPr>
            <a:spLocks noChangeArrowheads="1"/>
          </p:cNvSpPr>
          <p:nvPr/>
        </p:nvSpPr>
        <p:spPr bwMode="ltGray">
          <a:xfrm>
            <a:off x="915163" y="3645572"/>
            <a:ext cx="1104900" cy="1114425"/>
          </a:xfrm>
          <a:prstGeom prst="cube">
            <a:avLst>
              <a:gd name="adj" fmla="val 25000"/>
            </a:avLst>
          </a:prstGeom>
          <a:solidFill>
            <a:schemeClr val="accent6">
              <a:lumMod val="75000"/>
            </a:schemeClr>
          </a:solidFill>
          <a:ln w="9525">
            <a:solidFill>
              <a:schemeClr val="accent6">
                <a:lumMod val="90000"/>
              </a:schemeClr>
            </a:solidFill>
            <a:miter lim="800000"/>
            <a:headEnd/>
            <a:tailEnd/>
          </a:ln>
        </p:spPr>
        <p:txBody>
          <a:bodyPr wrap="none" lIns="0" tIns="0" rIns="0" bIns="0" anchor="ctr"/>
          <a:lstStyle/>
          <a:p>
            <a:pPr algn="ctr"/>
            <a:endParaRPr lang="zh-CN" altLang="en-US" dirty="0">
              <a:latin typeface="Calibri" pitchFamily="34" charset="0"/>
              <a:ea typeface="SimSun" pitchFamily="2" charset="-122"/>
            </a:endParaRPr>
          </a:p>
        </p:txBody>
      </p:sp>
      <p:sp>
        <p:nvSpPr>
          <p:cNvPr id="95" name="AutoShape 48"/>
          <p:cNvSpPr>
            <a:spLocks noChangeArrowheads="1"/>
          </p:cNvSpPr>
          <p:nvPr/>
        </p:nvSpPr>
        <p:spPr bwMode="ltGray">
          <a:xfrm>
            <a:off x="1694626" y="3645572"/>
            <a:ext cx="1104900" cy="1114425"/>
          </a:xfrm>
          <a:prstGeom prst="cube">
            <a:avLst>
              <a:gd name="adj" fmla="val 25000"/>
            </a:avLst>
          </a:prstGeom>
          <a:solidFill>
            <a:schemeClr val="accent6">
              <a:lumMod val="75000"/>
            </a:schemeClr>
          </a:solidFill>
          <a:ln w="9525">
            <a:solidFill>
              <a:schemeClr val="accent6">
                <a:lumMod val="90000"/>
              </a:schemeClr>
            </a:solidFill>
            <a:miter lim="800000"/>
            <a:headEnd/>
            <a:tailEnd/>
          </a:ln>
        </p:spPr>
        <p:txBody>
          <a:bodyPr wrap="none" lIns="0" tIns="0" rIns="0" bIns="0" anchor="ctr"/>
          <a:lstStyle/>
          <a:p>
            <a:pPr algn="ctr"/>
            <a:endParaRPr lang="zh-CN" altLang="en-US" dirty="0">
              <a:latin typeface="Calibri" pitchFamily="34" charset="0"/>
              <a:ea typeface="SimSun" pitchFamily="2" charset="-122"/>
            </a:endParaRPr>
          </a:p>
        </p:txBody>
      </p:sp>
      <p:sp>
        <p:nvSpPr>
          <p:cNvPr id="96" name="AutoShape 49"/>
          <p:cNvSpPr>
            <a:spLocks noChangeArrowheads="1"/>
          </p:cNvSpPr>
          <p:nvPr/>
        </p:nvSpPr>
        <p:spPr bwMode="ltGray">
          <a:xfrm>
            <a:off x="2513776" y="3645572"/>
            <a:ext cx="1104900" cy="1114425"/>
          </a:xfrm>
          <a:prstGeom prst="cube">
            <a:avLst>
              <a:gd name="adj" fmla="val 25000"/>
            </a:avLst>
          </a:prstGeom>
          <a:solidFill>
            <a:schemeClr val="accent6">
              <a:lumMod val="75000"/>
            </a:schemeClr>
          </a:solidFill>
          <a:ln w="9525">
            <a:solidFill>
              <a:schemeClr val="accent6">
                <a:lumMod val="90000"/>
              </a:schemeClr>
            </a:solidFill>
            <a:miter lim="800000"/>
            <a:headEnd/>
            <a:tailEnd/>
          </a:ln>
        </p:spPr>
        <p:txBody>
          <a:bodyPr wrap="none" lIns="0" tIns="0" rIns="0" bIns="0" anchor="ctr"/>
          <a:lstStyle/>
          <a:p>
            <a:pPr algn="ctr"/>
            <a:endParaRPr lang="zh-CN" altLang="en-US" dirty="0">
              <a:latin typeface="Calibri" pitchFamily="34" charset="0"/>
              <a:ea typeface="SimSun" pitchFamily="2" charset="-122"/>
            </a:endParaRPr>
          </a:p>
        </p:txBody>
      </p:sp>
      <p:sp>
        <p:nvSpPr>
          <p:cNvPr id="97" name="AutoShape 29"/>
          <p:cNvSpPr>
            <a:spLocks noChangeArrowheads="1"/>
          </p:cNvSpPr>
          <p:nvPr/>
        </p:nvSpPr>
        <p:spPr bwMode="ltGray">
          <a:xfrm>
            <a:off x="1437451" y="2258395"/>
            <a:ext cx="1104900" cy="1114425"/>
          </a:xfrm>
          <a:prstGeom prst="cube">
            <a:avLst>
              <a:gd name="adj" fmla="val 25000"/>
            </a:avLst>
          </a:prstGeom>
          <a:solidFill>
            <a:schemeClr val="bg1">
              <a:lumMod val="50000"/>
            </a:schemeClr>
          </a:solidFill>
          <a:ln w="9525">
            <a:solidFill>
              <a:schemeClr val="bg1">
                <a:lumMod val="65000"/>
              </a:schemeClr>
            </a:solidFill>
            <a:miter lim="800000"/>
            <a:headEnd/>
            <a:tailEnd/>
          </a:ln>
        </p:spPr>
        <p:txBody>
          <a:bodyPr wrap="none" lIns="0" tIns="0" rIns="0" bIns="0" anchor="ctr"/>
          <a:lstStyle/>
          <a:p>
            <a:pPr algn="ctr"/>
            <a:endParaRPr lang="zh-CN" altLang="en-US" dirty="0">
              <a:latin typeface="Calibri" pitchFamily="34" charset="0"/>
              <a:ea typeface="SimSun" pitchFamily="2" charset="-122"/>
            </a:endParaRPr>
          </a:p>
        </p:txBody>
      </p:sp>
      <p:sp>
        <p:nvSpPr>
          <p:cNvPr id="98" name="AutoShape 30"/>
          <p:cNvSpPr>
            <a:spLocks noChangeArrowheads="1"/>
          </p:cNvSpPr>
          <p:nvPr/>
        </p:nvSpPr>
        <p:spPr bwMode="ltGray">
          <a:xfrm>
            <a:off x="2237551" y="2258395"/>
            <a:ext cx="1104900" cy="1114425"/>
          </a:xfrm>
          <a:prstGeom prst="cube">
            <a:avLst>
              <a:gd name="adj" fmla="val 25000"/>
            </a:avLst>
          </a:prstGeom>
          <a:solidFill>
            <a:schemeClr val="bg1">
              <a:lumMod val="50000"/>
            </a:schemeClr>
          </a:solidFill>
          <a:ln w="9525">
            <a:solidFill>
              <a:schemeClr val="bg1">
                <a:lumMod val="65000"/>
              </a:schemeClr>
            </a:solidFill>
            <a:miter lim="800000"/>
            <a:headEnd/>
            <a:tailEnd/>
          </a:ln>
        </p:spPr>
        <p:txBody>
          <a:bodyPr wrap="none" lIns="0" tIns="0" rIns="0" bIns="0" anchor="ctr"/>
          <a:lstStyle/>
          <a:p>
            <a:pPr algn="ctr"/>
            <a:endParaRPr lang="zh-CN" altLang="en-US" dirty="0">
              <a:latin typeface="Calibri" pitchFamily="34" charset="0"/>
              <a:ea typeface="SimSun" pitchFamily="2" charset="-122"/>
            </a:endParaRPr>
          </a:p>
        </p:txBody>
      </p:sp>
      <p:sp>
        <p:nvSpPr>
          <p:cNvPr id="99" name="AutoShape 31"/>
          <p:cNvSpPr>
            <a:spLocks noChangeArrowheads="1"/>
          </p:cNvSpPr>
          <p:nvPr/>
        </p:nvSpPr>
        <p:spPr bwMode="ltGray">
          <a:xfrm>
            <a:off x="3056701" y="2258395"/>
            <a:ext cx="1104900" cy="1114425"/>
          </a:xfrm>
          <a:prstGeom prst="cube">
            <a:avLst>
              <a:gd name="adj" fmla="val 25000"/>
            </a:avLst>
          </a:prstGeom>
          <a:solidFill>
            <a:schemeClr val="bg1">
              <a:lumMod val="50000"/>
            </a:schemeClr>
          </a:solidFill>
          <a:ln w="9525">
            <a:solidFill>
              <a:schemeClr val="bg1">
                <a:lumMod val="65000"/>
              </a:schemeClr>
            </a:solidFill>
            <a:miter lim="800000"/>
            <a:headEnd/>
            <a:tailEnd/>
          </a:ln>
        </p:spPr>
        <p:txBody>
          <a:bodyPr wrap="none" lIns="0" tIns="0" rIns="0" bIns="0" anchor="ctr"/>
          <a:lstStyle/>
          <a:p>
            <a:pPr algn="ctr"/>
            <a:endParaRPr lang="zh-CN" altLang="en-US" dirty="0">
              <a:latin typeface="Calibri" pitchFamily="34" charset="0"/>
              <a:ea typeface="SimSun" pitchFamily="2" charset="-122"/>
            </a:endParaRPr>
          </a:p>
        </p:txBody>
      </p:sp>
      <p:sp>
        <p:nvSpPr>
          <p:cNvPr id="100" name="AutoShape 38"/>
          <p:cNvSpPr>
            <a:spLocks noChangeArrowheads="1"/>
          </p:cNvSpPr>
          <p:nvPr/>
        </p:nvSpPr>
        <p:spPr bwMode="ltGray">
          <a:xfrm>
            <a:off x="1161226" y="2544145"/>
            <a:ext cx="1104900" cy="1114425"/>
          </a:xfrm>
          <a:prstGeom prst="cube">
            <a:avLst>
              <a:gd name="adj" fmla="val 25000"/>
            </a:avLst>
          </a:prstGeom>
          <a:solidFill>
            <a:schemeClr val="bg1">
              <a:lumMod val="50000"/>
            </a:schemeClr>
          </a:solidFill>
          <a:ln w="9525">
            <a:solidFill>
              <a:schemeClr val="bg1">
                <a:lumMod val="65000"/>
              </a:schemeClr>
            </a:solidFill>
            <a:miter lim="800000"/>
            <a:headEnd/>
            <a:tailEnd/>
          </a:ln>
        </p:spPr>
        <p:txBody>
          <a:bodyPr wrap="none" lIns="0" tIns="0" rIns="0" bIns="0" anchor="ctr"/>
          <a:lstStyle/>
          <a:p>
            <a:pPr algn="ctr"/>
            <a:endParaRPr lang="zh-CN" altLang="en-US" dirty="0">
              <a:latin typeface="Calibri" pitchFamily="34" charset="0"/>
              <a:ea typeface="SimSun" pitchFamily="2" charset="-122"/>
            </a:endParaRPr>
          </a:p>
        </p:txBody>
      </p:sp>
      <p:sp>
        <p:nvSpPr>
          <p:cNvPr id="101" name="AutoShape 39"/>
          <p:cNvSpPr>
            <a:spLocks noChangeArrowheads="1"/>
          </p:cNvSpPr>
          <p:nvPr/>
        </p:nvSpPr>
        <p:spPr bwMode="ltGray">
          <a:xfrm>
            <a:off x="1961326" y="2544145"/>
            <a:ext cx="1104900" cy="1114425"/>
          </a:xfrm>
          <a:prstGeom prst="cube">
            <a:avLst>
              <a:gd name="adj" fmla="val 25000"/>
            </a:avLst>
          </a:prstGeom>
          <a:solidFill>
            <a:schemeClr val="bg1">
              <a:lumMod val="50000"/>
            </a:schemeClr>
          </a:solidFill>
          <a:ln w="9525">
            <a:solidFill>
              <a:schemeClr val="bg1">
                <a:lumMod val="65000"/>
              </a:schemeClr>
            </a:solidFill>
            <a:miter lim="800000"/>
            <a:headEnd/>
            <a:tailEnd/>
          </a:ln>
        </p:spPr>
        <p:txBody>
          <a:bodyPr wrap="none" lIns="0" tIns="0" rIns="0" bIns="0" anchor="ctr"/>
          <a:lstStyle/>
          <a:p>
            <a:pPr algn="ctr"/>
            <a:endParaRPr lang="zh-CN" altLang="en-US" dirty="0">
              <a:latin typeface="Calibri" pitchFamily="34" charset="0"/>
              <a:ea typeface="SimSun" pitchFamily="2" charset="-122"/>
            </a:endParaRPr>
          </a:p>
        </p:txBody>
      </p:sp>
      <p:sp>
        <p:nvSpPr>
          <p:cNvPr id="102" name="AutoShape 40"/>
          <p:cNvSpPr>
            <a:spLocks noChangeArrowheads="1"/>
          </p:cNvSpPr>
          <p:nvPr/>
        </p:nvSpPr>
        <p:spPr bwMode="ltGray">
          <a:xfrm>
            <a:off x="2780476" y="2544145"/>
            <a:ext cx="1104900" cy="1114425"/>
          </a:xfrm>
          <a:prstGeom prst="cube">
            <a:avLst>
              <a:gd name="adj" fmla="val 25000"/>
            </a:avLst>
          </a:prstGeom>
          <a:solidFill>
            <a:schemeClr val="bg1">
              <a:lumMod val="50000"/>
            </a:schemeClr>
          </a:solidFill>
          <a:ln w="9525">
            <a:solidFill>
              <a:schemeClr val="bg1">
                <a:lumMod val="65000"/>
              </a:schemeClr>
            </a:solidFill>
            <a:miter lim="800000"/>
            <a:headEnd/>
            <a:tailEnd/>
          </a:ln>
        </p:spPr>
        <p:txBody>
          <a:bodyPr wrap="none" lIns="0" tIns="0" rIns="0" bIns="0" anchor="ctr"/>
          <a:lstStyle/>
          <a:p>
            <a:pPr algn="ctr"/>
            <a:endParaRPr lang="zh-CN" altLang="en-US" dirty="0">
              <a:latin typeface="Calibri" pitchFamily="34" charset="0"/>
              <a:ea typeface="SimSun" pitchFamily="2" charset="-122"/>
            </a:endParaRPr>
          </a:p>
        </p:txBody>
      </p:sp>
      <p:sp>
        <p:nvSpPr>
          <p:cNvPr id="103" name="AutoShape 47"/>
          <p:cNvSpPr>
            <a:spLocks noChangeArrowheads="1"/>
          </p:cNvSpPr>
          <p:nvPr/>
        </p:nvSpPr>
        <p:spPr bwMode="ltGray">
          <a:xfrm>
            <a:off x="905638" y="2810845"/>
            <a:ext cx="1104900" cy="1114425"/>
          </a:xfrm>
          <a:prstGeom prst="cube">
            <a:avLst>
              <a:gd name="adj" fmla="val 25000"/>
            </a:avLst>
          </a:prstGeom>
          <a:solidFill>
            <a:schemeClr val="bg1">
              <a:lumMod val="50000"/>
            </a:schemeClr>
          </a:solidFill>
          <a:ln w="9525">
            <a:solidFill>
              <a:schemeClr val="bg1">
                <a:lumMod val="65000"/>
              </a:schemeClr>
            </a:solidFill>
            <a:miter lim="800000"/>
            <a:headEnd/>
            <a:tailEnd/>
          </a:ln>
        </p:spPr>
        <p:txBody>
          <a:bodyPr wrap="none" lIns="0" tIns="0" rIns="0" bIns="0" anchor="ctr"/>
          <a:lstStyle/>
          <a:p>
            <a:pPr algn="ctr"/>
            <a:endParaRPr lang="zh-CN" altLang="en-US" dirty="0">
              <a:latin typeface="Calibri" pitchFamily="34" charset="0"/>
              <a:ea typeface="SimSun" pitchFamily="2" charset="-122"/>
            </a:endParaRPr>
          </a:p>
        </p:txBody>
      </p:sp>
      <p:sp>
        <p:nvSpPr>
          <p:cNvPr id="104" name="AutoShape 48"/>
          <p:cNvSpPr>
            <a:spLocks noChangeArrowheads="1"/>
          </p:cNvSpPr>
          <p:nvPr/>
        </p:nvSpPr>
        <p:spPr bwMode="ltGray">
          <a:xfrm>
            <a:off x="1685101" y="2810845"/>
            <a:ext cx="1104900" cy="1114425"/>
          </a:xfrm>
          <a:prstGeom prst="cube">
            <a:avLst>
              <a:gd name="adj" fmla="val 25000"/>
            </a:avLst>
          </a:prstGeom>
          <a:solidFill>
            <a:schemeClr val="bg1">
              <a:lumMod val="50000"/>
            </a:schemeClr>
          </a:solidFill>
          <a:ln w="9525">
            <a:solidFill>
              <a:schemeClr val="bg1">
                <a:lumMod val="65000"/>
              </a:schemeClr>
            </a:solidFill>
            <a:miter lim="800000"/>
            <a:headEnd/>
            <a:tailEnd/>
          </a:ln>
        </p:spPr>
        <p:txBody>
          <a:bodyPr wrap="none" lIns="0" tIns="0" rIns="0" bIns="0" anchor="ctr"/>
          <a:lstStyle/>
          <a:p>
            <a:pPr algn="ctr"/>
            <a:endParaRPr lang="zh-CN" altLang="en-US" dirty="0">
              <a:latin typeface="Calibri" pitchFamily="34" charset="0"/>
              <a:ea typeface="SimSun" pitchFamily="2" charset="-122"/>
            </a:endParaRPr>
          </a:p>
        </p:txBody>
      </p:sp>
      <p:sp>
        <p:nvSpPr>
          <p:cNvPr id="105" name="AutoShape 49"/>
          <p:cNvSpPr>
            <a:spLocks noChangeArrowheads="1"/>
          </p:cNvSpPr>
          <p:nvPr/>
        </p:nvSpPr>
        <p:spPr bwMode="ltGray">
          <a:xfrm>
            <a:off x="2504251" y="2810845"/>
            <a:ext cx="1104900" cy="1114425"/>
          </a:xfrm>
          <a:prstGeom prst="cube">
            <a:avLst>
              <a:gd name="adj" fmla="val 25000"/>
            </a:avLst>
          </a:prstGeom>
          <a:solidFill>
            <a:schemeClr val="bg1">
              <a:lumMod val="50000"/>
            </a:schemeClr>
          </a:solidFill>
          <a:ln w="9525">
            <a:solidFill>
              <a:schemeClr val="bg1">
                <a:lumMod val="65000"/>
              </a:schemeClr>
            </a:solidFill>
            <a:miter lim="800000"/>
            <a:headEnd/>
            <a:tailEnd/>
          </a:ln>
        </p:spPr>
        <p:txBody>
          <a:bodyPr wrap="none" lIns="0" tIns="0" rIns="0" bIns="0" anchor="ctr"/>
          <a:lstStyle/>
          <a:p>
            <a:pPr algn="ctr"/>
            <a:endParaRPr lang="zh-CN" altLang="en-US" dirty="0">
              <a:latin typeface="Calibri" pitchFamily="34" charset="0"/>
              <a:ea typeface="SimSun" pitchFamily="2" charset="-122"/>
            </a:endParaRPr>
          </a:p>
        </p:txBody>
      </p:sp>
      <p:sp>
        <p:nvSpPr>
          <p:cNvPr id="106" name="Title 105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dirty="0" smtClean="0"/>
              <a:t>Three levels of building the business</a:t>
            </a:r>
            <a:endParaRPr lang="en-US" dirty="0"/>
          </a:p>
        </p:txBody>
      </p:sp>
      <p:sp>
        <p:nvSpPr>
          <p:cNvPr id="107" name="TextBox 106"/>
          <p:cNvSpPr txBox="1"/>
          <p:nvPr/>
        </p:nvSpPr>
        <p:spPr>
          <a:xfrm>
            <a:off x="4343400" y="4063425"/>
            <a:ext cx="185942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smtClean="0">
                <a:latin typeface="Calibri" pitchFamily="34" charset="0"/>
              </a:rPr>
              <a:t>The first level</a:t>
            </a:r>
            <a:endParaRPr lang="en-US" sz="2400">
              <a:latin typeface="Calibri" pitchFamily="34" charset="0"/>
            </a:endParaRPr>
          </a:p>
        </p:txBody>
      </p:sp>
      <p:sp>
        <p:nvSpPr>
          <p:cNvPr id="108" name="TextBox 107"/>
          <p:cNvSpPr txBox="1"/>
          <p:nvPr/>
        </p:nvSpPr>
        <p:spPr>
          <a:xfrm>
            <a:off x="4343400" y="3200400"/>
            <a:ext cx="225991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smtClean="0">
                <a:latin typeface="Calibri" pitchFamily="34" charset="0"/>
              </a:rPr>
              <a:t>The second level</a:t>
            </a:r>
            <a:endParaRPr lang="en-US" sz="2400">
              <a:latin typeface="Calibri" pitchFamily="34" charset="0"/>
            </a:endParaRPr>
          </a:p>
        </p:txBody>
      </p:sp>
      <p:sp>
        <p:nvSpPr>
          <p:cNvPr id="109" name="TextBox 108"/>
          <p:cNvSpPr txBox="1"/>
          <p:nvPr/>
        </p:nvSpPr>
        <p:spPr>
          <a:xfrm>
            <a:off x="4343400" y="2362200"/>
            <a:ext cx="197291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 smtClean="0">
                <a:latin typeface="Calibri" pitchFamily="34" charset="0"/>
              </a:rPr>
              <a:t>The third level</a:t>
            </a:r>
            <a:endParaRPr lang="en-US" sz="2400" dirty="0">
              <a:latin typeface="Calibri" pitchFamily="34" charset="0"/>
            </a:endParaRPr>
          </a:p>
        </p:txBody>
      </p:sp>
      <p:grpSp>
        <p:nvGrpSpPr>
          <p:cNvPr id="3" name="Group 36"/>
          <p:cNvGrpSpPr/>
          <p:nvPr/>
        </p:nvGrpSpPr>
        <p:grpSpPr>
          <a:xfrm flipH="1">
            <a:off x="6316312" y="2827338"/>
            <a:ext cx="2020623" cy="2815591"/>
            <a:chOff x="-647700" y="1417638"/>
            <a:chExt cx="5636088" cy="7618907"/>
          </a:xfrm>
          <a:effectLst>
            <a:outerShdw blurRad="76200" dir="13500000" sy="23000" kx="1200000" algn="br" rotWithShape="0">
              <a:prstClr val="black">
                <a:alpha val="20000"/>
              </a:prstClr>
            </a:outerShdw>
          </a:effectLst>
        </p:grpSpPr>
        <p:pic>
          <p:nvPicPr>
            <p:cNvPr id="38" name="Picture 2" descr="C:\Documents and Settings\user\Desktop\INTERNAL\Useful stuff by Ram\People silhouettes\Silhouette think on the feet.png"/>
            <p:cNvPicPr>
              <a:picLocks noChangeAspect="1" noChangeArrowheads="1"/>
            </p:cNvPicPr>
            <p:nvPr/>
          </p:nvPicPr>
          <p:blipFill>
            <a:blip r:embed="rId3" cstate="email"/>
            <a:srcRect/>
            <a:stretch>
              <a:fillRect/>
            </a:stretch>
          </p:blipFill>
          <p:spPr bwMode="auto">
            <a:xfrm>
              <a:off x="-647700" y="1417638"/>
              <a:ext cx="5636088" cy="7618907"/>
            </a:xfrm>
            <a:prstGeom prst="rect">
              <a:avLst/>
            </a:prstGeom>
            <a:noFill/>
          </p:spPr>
        </p:pic>
        <p:sp>
          <p:nvSpPr>
            <p:cNvPr id="39" name="Freeform 38"/>
            <p:cNvSpPr/>
            <p:nvPr/>
          </p:nvSpPr>
          <p:spPr>
            <a:xfrm>
              <a:off x="1911927" y="2648197"/>
              <a:ext cx="296883" cy="855024"/>
            </a:xfrm>
            <a:custGeom>
              <a:avLst/>
              <a:gdLst>
                <a:gd name="connsiteX0" fmla="*/ 0 w 296883"/>
                <a:gd name="connsiteY0" fmla="*/ 47502 h 855024"/>
                <a:gd name="connsiteX1" fmla="*/ 23751 w 296883"/>
                <a:gd name="connsiteY1" fmla="*/ 0 h 855024"/>
                <a:gd name="connsiteX2" fmla="*/ 296883 w 296883"/>
                <a:gd name="connsiteY2" fmla="*/ 166255 h 855024"/>
                <a:gd name="connsiteX3" fmla="*/ 296883 w 296883"/>
                <a:gd name="connsiteY3" fmla="*/ 201881 h 855024"/>
                <a:gd name="connsiteX4" fmla="*/ 213756 w 296883"/>
                <a:gd name="connsiteY4" fmla="*/ 201881 h 855024"/>
                <a:gd name="connsiteX5" fmla="*/ 190005 w 296883"/>
                <a:gd name="connsiteY5" fmla="*/ 273133 h 855024"/>
                <a:gd name="connsiteX6" fmla="*/ 59377 w 296883"/>
                <a:gd name="connsiteY6" fmla="*/ 391886 h 855024"/>
                <a:gd name="connsiteX7" fmla="*/ 23751 w 296883"/>
                <a:gd name="connsiteY7" fmla="*/ 451263 h 855024"/>
                <a:gd name="connsiteX8" fmla="*/ 154379 w 296883"/>
                <a:gd name="connsiteY8" fmla="*/ 855024 h 855024"/>
                <a:gd name="connsiteX9" fmla="*/ 154379 w 296883"/>
                <a:gd name="connsiteY9" fmla="*/ 855024 h 855024"/>
                <a:gd name="connsiteX10" fmla="*/ 118754 w 296883"/>
                <a:gd name="connsiteY10" fmla="*/ 807522 h 855024"/>
                <a:gd name="connsiteX11" fmla="*/ 35626 w 296883"/>
                <a:gd name="connsiteY11" fmla="*/ 641268 h 855024"/>
                <a:gd name="connsiteX12" fmla="*/ 0 w 296883"/>
                <a:gd name="connsiteY12" fmla="*/ 273133 h 855024"/>
                <a:gd name="connsiteX13" fmla="*/ 0 w 296883"/>
                <a:gd name="connsiteY13" fmla="*/ 47502 h 855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96883" h="855024">
                  <a:moveTo>
                    <a:pt x="0" y="47502"/>
                  </a:moveTo>
                  <a:lnTo>
                    <a:pt x="23751" y="0"/>
                  </a:lnTo>
                  <a:lnTo>
                    <a:pt x="296883" y="166255"/>
                  </a:lnTo>
                  <a:lnTo>
                    <a:pt x="296883" y="201881"/>
                  </a:lnTo>
                  <a:lnTo>
                    <a:pt x="213756" y="201881"/>
                  </a:lnTo>
                  <a:lnTo>
                    <a:pt x="190005" y="273133"/>
                  </a:lnTo>
                  <a:lnTo>
                    <a:pt x="59377" y="391886"/>
                  </a:lnTo>
                  <a:lnTo>
                    <a:pt x="23751" y="451263"/>
                  </a:lnTo>
                  <a:lnTo>
                    <a:pt x="154379" y="855024"/>
                  </a:lnTo>
                  <a:lnTo>
                    <a:pt x="154379" y="855024"/>
                  </a:lnTo>
                  <a:lnTo>
                    <a:pt x="118754" y="807522"/>
                  </a:lnTo>
                  <a:lnTo>
                    <a:pt x="35626" y="641268"/>
                  </a:lnTo>
                  <a:lnTo>
                    <a:pt x="0" y="273133"/>
                  </a:lnTo>
                  <a:lnTo>
                    <a:pt x="0" y="47502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Calibri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229649271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"/>
                            </p:stCondLst>
                            <p:childTnLst>
                              <p:par>
                                <p:cTn id="11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200"/>
                            </p:stCondLst>
                            <p:childTnLst>
                              <p:par>
                                <p:cTn id="17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300"/>
                            </p:stCondLst>
                            <p:childTnLst>
                              <p:par>
                                <p:cTn id="23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1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400"/>
                            </p:stCondLst>
                            <p:childTnLst>
                              <p:par>
                                <p:cTn id="29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1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2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500"/>
                            </p:stCondLst>
                            <p:childTnLst>
                              <p:par>
                                <p:cTn id="35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1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8" dur="1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1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600"/>
                            </p:stCondLst>
                            <p:childTnLst>
                              <p:par>
                                <p:cTn id="4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1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4" dur="1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1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700"/>
                            </p:stCondLst>
                            <p:childTnLst>
                              <p:par>
                                <p:cTn id="47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1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0" dur="1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1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800"/>
                            </p:stCondLst>
                            <p:childTnLst>
                              <p:par>
                                <p:cTn id="53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1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6" dur="1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1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900"/>
                            </p:stCondLst>
                            <p:childTnLst>
                              <p:par>
                                <p:cTn id="5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100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4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>
                      <p:stCondLst>
                        <p:cond delay="indefinite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4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9" dur="2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0" dur="2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2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200"/>
                            </p:stCondLst>
                            <p:childTnLst>
                              <p:par>
                                <p:cTn id="73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5" dur="2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6" dur="20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" dur="20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8" fill="hold">
                            <p:stCondLst>
                              <p:cond delay="400"/>
                            </p:stCondLst>
                            <p:childTnLst>
                              <p:par>
                                <p:cTn id="79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1" dur="2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2" dur="200" fill="hold"/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" dur="200" fill="hold"/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600"/>
                            </p:stCondLst>
                            <p:childTnLst>
                              <p:par>
                                <p:cTn id="85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7" dur="2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8" dur="200" fill="hold"/>
                                        <p:tgtEl>
                                          <p:spTgt spid="9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" dur="200" fill="hold"/>
                                        <p:tgtEl>
                                          <p:spTgt spid="9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0" fill="hold">
                            <p:stCondLst>
                              <p:cond delay="800"/>
                            </p:stCondLst>
                            <p:childTnLst>
                              <p:par>
                                <p:cTn id="91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3" dur="2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4" dur="200" fill="hold"/>
                                        <p:tgtEl>
                                          <p:spTgt spid="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5" dur="200" fill="hold"/>
                                        <p:tgtEl>
                                          <p:spTgt spid="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6" fill="hold">
                            <p:stCondLst>
                              <p:cond delay="1000"/>
                            </p:stCondLst>
                            <p:childTnLst>
                              <p:par>
                                <p:cTn id="97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9" dur="2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0" dur="2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2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1200"/>
                            </p:stCondLst>
                            <p:childTnLst>
                              <p:par>
                                <p:cTn id="103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200"/>
                                        <p:tgtEl>
                                          <p:spTgt spid="9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200" fill="hold"/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200" fill="hold"/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8" fill="hold">
                            <p:stCondLst>
                              <p:cond delay="1400"/>
                            </p:stCondLst>
                            <p:childTnLst>
                              <p:par>
                                <p:cTn id="109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1" dur="2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2" dur="2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3" dur="2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4" fill="hold">
                            <p:stCondLst>
                              <p:cond delay="1600"/>
                            </p:stCondLst>
                            <p:childTnLst>
                              <p:par>
                                <p:cTn id="11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7" dur="2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8" dur="200" fill="hold"/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9" dur="200" fill="hold"/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0" fill="hold">
                            <p:stCondLst>
                              <p:cond delay="1800"/>
                            </p:stCondLst>
                            <p:childTnLst>
                              <p:par>
                                <p:cTn id="12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3" dur="10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4" fill="hold">
                      <p:stCondLst>
                        <p:cond delay="indefinite"/>
                      </p:stCondLst>
                      <p:childTnLst>
                        <p:par>
                          <p:cTn id="125" fill="hold">
                            <p:stCondLst>
                              <p:cond delay="0"/>
                            </p:stCondLst>
                            <p:childTnLst>
                              <p:par>
                                <p:cTn id="126" presetID="4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8" dur="3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9" dur="30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0" dur="30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1" fill="hold">
                            <p:stCondLst>
                              <p:cond delay="300"/>
                            </p:stCondLst>
                            <p:childTnLst>
                              <p:par>
                                <p:cTn id="132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4" dur="3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5" dur="3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6" dur="3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7" fill="hold">
                            <p:stCondLst>
                              <p:cond delay="600"/>
                            </p:stCondLst>
                            <p:childTnLst>
                              <p:par>
                                <p:cTn id="138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0" dur="3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1" dur="3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2" dur="3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3" fill="hold">
                            <p:stCondLst>
                              <p:cond delay="900"/>
                            </p:stCondLst>
                            <p:childTnLst>
                              <p:par>
                                <p:cTn id="144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6" dur="30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7" dur="300" fill="hold"/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8" dur="300" fill="hold"/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9" fill="hold">
                            <p:stCondLst>
                              <p:cond delay="1200"/>
                            </p:stCondLst>
                            <p:childTnLst>
                              <p:par>
                                <p:cTn id="150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2" dur="30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3" dur="300" fill="hold"/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4" dur="300" fill="hold"/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5" fill="hold">
                            <p:stCondLst>
                              <p:cond delay="1500"/>
                            </p:stCondLst>
                            <p:childTnLst>
                              <p:par>
                                <p:cTn id="156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8" dur="3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9" dur="300" fill="hold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0" dur="300" fill="hold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1" fill="hold">
                            <p:stCondLst>
                              <p:cond delay="1800"/>
                            </p:stCondLst>
                            <p:childTnLst>
                              <p:par>
                                <p:cTn id="162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4" dur="300"/>
                                        <p:tgtEl>
                                          <p:spTgt spid="10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5" dur="300" fill="hold"/>
                                        <p:tgtEl>
                                          <p:spTgt spid="10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6" dur="300" fill="hold"/>
                                        <p:tgtEl>
                                          <p:spTgt spid="1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7" fill="hold">
                            <p:stCondLst>
                              <p:cond delay="2100"/>
                            </p:stCondLst>
                            <p:childTnLst>
                              <p:par>
                                <p:cTn id="168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0" dur="30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1" dur="300" fill="hold"/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2" dur="300" fill="hold"/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3" fill="hold">
                            <p:stCondLst>
                              <p:cond delay="2400"/>
                            </p:stCondLst>
                            <p:childTnLst>
                              <p:par>
                                <p:cTn id="174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6" dur="30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7" dur="300" fill="hold"/>
                                        <p:tgtEl>
                                          <p:spTgt spid="10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8" dur="300" fill="hold"/>
                                        <p:tgtEl>
                                          <p:spTgt spid="10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9" fill="hold">
                            <p:stCondLst>
                              <p:cond delay="2700"/>
                            </p:stCondLst>
                            <p:childTnLst>
                              <p:par>
                                <p:cTn id="18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2" dur="1000"/>
                                        <p:tgtEl>
                                          <p:spTgt spid="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6" grpId="0" animBg="1"/>
      <p:bldP spid="5" grpId="0" animBg="1"/>
      <p:bldP spid="6" grpId="0" animBg="1"/>
      <p:bldP spid="7" grpId="0" animBg="1"/>
      <p:bldP spid="14" grpId="0" animBg="1"/>
      <p:bldP spid="15" grpId="0" animBg="1"/>
      <p:bldP spid="16" grpId="0" animBg="1"/>
      <p:bldP spid="23" grpId="0" animBg="1"/>
      <p:bldP spid="24" grpId="0" animBg="1"/>
      <p:bldP spid="25" grpId="0" animBg="1"/>
      <p:bldP spid="88" grpId="0" animBg="1"/>
      <p:bldP spid="89" grpId="0" animBg="1"/>
      <p:bldP spid="90" grpId="0" animBg="1"/>
      <p:bldP spid="91" grpId="0" animBg="1"/>
      <p:bldP spid="92" grpId="0" animBg="1"/>
      <p:bldP spid="93" grpId="0" animBg="1"/>
      <p:bldP spid="94" grpId="0" animBg="1"/>
      <p:bldP spid="95" grpId="0" animBg="1"/>
      <p:bldP spid="96" grpId="0" animBg="1"/>
      <p:bldP spid="97" grpId="0" animBg="1"/>
      <p:bldP spid="98" grpId="0" animBg="1"/>
      <p:bldP spid="99" grpId="0" animBg="1"/>
      <p:bldP spid="100" grpId="0" animBg="1"/>
      <p:bldP spid="101" grpId="0" animBg="1"/>
      <p:bldP spid="102" grpId="0" animBg="1"/>
      <p:bldP spid="103" grpId="0" animBg="1"/>
      <p:bldP spid="104" grpId="0" animBg="1"/>
      <p:bldP spid="105" grpId="0" animBg="1"/>
      <p:bldP spid="107" grpId="0"/>
      <p:bldP spid="108" grpId="0"/>
      <p:bldP spid="109" grpId="0"/>
    </p:bldLst>
  </p:timing>
</p:sld>
</file>

<file path=ppt/slides/slide2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dirty="0" smtClean="0"/>
              <a:t>Two sides of the argument</a:t>
            </a:r>
            <a:endParaRPr lang="en-US" dirty="0"/>
          </a:p>
        </p:txBody>
      </p:sp>
      <p:grpSp>
        <p:nvGrpSpPr>
          <p:cNvPr id="20" name="Group 19"/>
          <p:cNvGrpSpPr/>
          <p:nvPr/>
        </p:nvGrpSpPr>
        <p:grpSpPr>
          <a:xfrm>
            <a:off x="914400" y="1645725"/>
            <a:ext cx="3886200" cy="4412973"/>
            <a:chOff x="914400" y="1645725"/>
            <a:chExt cx="3886200" cy="4412973"/>
          </a:xfrm>
        </p:grpSpPr>
        <p:sp>
          <p:nvSpPr>
            <p:cNvPr id="3" name="Rectangle 2"/>
            <p:cNvSpPr/>
            <p:nvPr/>
          </p:nvSpPr>
          <p:spPr>
            <a:xfrm>
              <a:off x="914400" y="1645725"/>
              <a:ext cx="3886200" cy="3886200"/>
            </a:xfrm>
            <a:prstGeom prst="rect">
              <a:avLst/>
            </a:prstGeom>
            <a:gradFill>
              <a:gsLst>
                <a:gs pos="0">
                  <a:srgbClr val="CBCBCB"/>
                </a:gs>
                <a:gs pos="13000">
                  <a:srgbClr val="5F5F5F"/>
                </a:gs>
                <a:gs pos="21001">
                  <a:srgbClr val="5F5F5F"/>
                </a:gs>
                <a:gs pos="63000">
                  <a:srgbClr val="FFFFFF"/>
                </a:gs>
                <a:gs pos="67000">
                  <a:srgbClr val="B2B2B2"/>
                </a:gs>
                <a:gs pos="69000">
                  <a:srgbClr val="292929"/>
                </a:gs>
                <a:gs pos="82001">
                  <a:srgbClr val="777777"/>
                </a:gs>
                <a:gs pos="100000">
                  <a:srgbClr val="EAEAEA"/>
                </a:gs>
              </a:gsLst>
              <a:lin ang="5400000" scaled="0"/>
            </a:gradFill>
            <a:ln>
              <a:solidFill>
                <a:schemeClr val="tx1">
                  <a:lumMod val="65000"/>
                  <a:lumOff val="35000"/>
                </a:schemeClr>
              </a:solidFill>
            </a:ln>
            <a:scene3d>
              <a:camera prst="perspectiveContrastingRightFacing">
                <a:rot lat="577259" lon="19571133" rev="19057"/>
              </a:camera>
              <a:lightRig rig="threePt" dir="t"/>
            </a:scene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Calibri" pitchFamily="34" charset="0"/>
              </a:endParaRPr>
            </a:p>
          </p:txBody>
        </p:sp>
        <p:grpSp>
          <p:nvGrpSpPr>
            <p:cNvPr id="19" name="Group 18"/>
            <p:cNvGrpSpPr/>
            <p:nvPr/>
          </p:nvGrpSpPr>
          <p:grpSpPr>
            <a:xfrm>
              <a:off x="914400" y="1760025"/>
              <a:ext cx="3771900" cy="4298673"/>
              <a:chOff x="914400" y="1760025"/>
              <a:chExt cx="3771900" cy="4298673"/>
            </a:xfrm>
          </p:grpSpPr>
          <p:sp>
            <p:nvSpPr>
              <p:cNvPr id="5" name="Rectangle 4"/>
              <p:cNvSpPr/>
              <p:nvPr/>
            </p:nvSpPr>
            <p:spPr>
              <a:xfrm>
                <a:off x="1028700" y="1760025"/>
                <a:ext cx="3657600" cy="365760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scene3d>
                <a:camera prst="perspectiveContrastingRightFacing">
                  <a:rot lat="577259" lon="19571133" rev="19057"/>
                </a:camera>
                <a:lightRig rig="threePt" dir="t"/>
              </a:scene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182880" rtlCol="0" anchor="t"/>
              <a:lstStyle/>
              <a:p>
                <a:pPr algn="ctr"/>
                <a:r>
                  <a:rPr lang="en-US" sz="2400" b="1" dirty="0" smtClean="0">
                    <a:solidFill>
                      <a:schemeClr val="accent3">
                        <a:lumMod val="50000"/>
                      </a:schemeClr>
                    </a:solidFill>
                    <a:latin typeface="Calibri" pitchFamily="34" charset="0"/>
                  </a:rPr>
                  <a:t>FOR</a:t>
                </a:r>
              </a:p>
              <a:p>
                <a:endParaRPr lang="en-US" sz="2400" dirty="0" smtClean="0">
                  <a:solidFill>
                    <a:schemeClr val="tx1"/>
                  </a:solidFill>
                  <a:latin typeface="Calibri" pitchFamily="34" charset="0"/>
                </a:endParaRPr>
              </a:p>
              <a:p>
                <a:r>
                  <a:rPr lang="en-US" sz="2400" dirty="0" smtClean="0">
                    <a:solidFill>
                      <a:schemeClr val="tx1"/>
                    </a:solidFill>
                    <a:latin typeface="Calibri" pitchFamily="34" charset="0"/>
                  </a:rPr>
                  <a:t>Your detailed text here for the topic.</a:t>
                </a:r>
              </a:p>
              <a:p>
                <a:pPr marL="463550" indent="-238125">
                  <a:buFont typeface="Arial" pitchFamily="34" charset="0"/>
                  <a:buChar char="•"/>
                </a:pPr>
                <a:r>
                  <a:rPr lang="en-US" sz="2400" dirty="0" smtClean="0">
                    <a:solidFill>
                      <a:schemeClr val="tx1"/>
                    </a:solidFill>
                    <a:latin typeface="Calibri" pitchFamily="34" charset="0"/>
                  </a:rPr>
                  <a:t>Your text here</a:t>
                </a:r>
              </a:p>
              <a:p>
                <a:pPr marL="463550" indent="-238125">
                  <a:buFont typeface="Arial" pitchFamily="34" charset="0"/>
                  <a:buChar char="•"/>
                </a:pPr>
                <a:r>
                  <a:rPr lang="en-US" sz="2400" dirty="0" smtClean="0">
                    <a:solidFill>
                      <a:schemeClr val="tx1"/>
                    </a:solidFill>
                    <a:latin typeface="Calibri" pitchFamily="34" charset="0"/>
                  </a:rPr>
                  <a:t>Your text here</a:t>
                </a:r>
              </a:p>
              <a:p>
                <a:pPr marL="463550" indent="-238125">
                  <a:buFont typeface="Arial" pitchFamily="34" charset="0"/>
                  <a:buChar char="•"/>
                </a:pPr>
                <a:r>
                  <a:rPr lang="en-US" sz="2400" dirty="0" smtClean="0">
                    <a:solidFill>
                      <a:schemeClr val="tx1"/>
                    </a:solidFill>
                    <a:latin typeface="Calibri" pitchFamily="34" charset="0"/>
                  </a:rPr>
                  <a:t>Your text here</a:t>
                </a:r>
              </a:p>
            </p:txBody>
          </p:sp>
          <p:grpSp>
            <p:nvGrpSpPr>
              <p:cNvPr id="4" name="Group 68"/>
              <p:cNvGrpSpPr/>
              <p:nvPr/>
            </p:nvGrpSpPr>
            <p:grpSpPr>
              <a:xfrm>
                <a:off x="1143000" y="4160325"/>
                <a:ext cx="519113" cy="1893888"/>
                <a:chOff x="5524500" y="1108075"/>
                <a:chExt cx="519113" cy="1893888"/>
              </a:xfrm>
            </p:grpSpPr>
            <p:sp>
              <p:nvSpPr>
                <p:cNvPr id="1045" name="Freeform 21"/>
                <p:cNvSpPr>
                  <a:spLocks noEditPoints="1"/>
                </p:cNvSpPr>
                <p:nvPr/>
              </p:nvSpPr>
              <p:spPr bwMode="auto">
                <a:xfrm>
                  <a:off x="5524500" y="1108075"/>
                  <a:ext cx="503238" cy="1893888"/>
                </a:xfrm>
                <a:custGeom>
                  <a:avLst/>
                  <a:gdLst/>
                  <a:ahLst/>
                  <a:cxnLst>
                    <a:cxn ang="0">
                      <a:pos x="86" y="81"/>
                    </a:cxn>
                    <a:cxn ang="0">
                      <a:pos x="90" y="88"/>
                    </a:cxn>
                    <a:cxn ang="0">
                      <a:pos x="89" y="91"/>
                    </a:cxn>
                    <a:cxn ang="0">
                      <a:pos x="100" y="107"/>
                    </a:cxn>
                    <a:cxn ang="0">
                      <a:pos x="92" y="85"/>
                    </a:cxn>
                    <a:cxn ang="0">
                      <a:pos x="120" y="95"/>
                    </a:cxn>
                    <a:cxn ang="0">
                      <a:pos x="132" y="249"/>
                    </a:cxn>
                    <a:cxn ang="0">
                      <a:pos x="130" y="279"/>
                    </a:cxn>
                    <a:cxn ang="0">
                      <a:pos x="123" y="280"/>
                    </a:cxn>
                    <a:cxn ang="0">
                      <a:pos x="112" y="259"/>
                    </a:cxn>
                    <a:cxn ang="0">
                      <a:pos x="94" y="387"/>
                    </a:cxn>
                    <a:cxn ang="0">
                      <a:pos x="83" y="432"/>
                    </a:cxn>
                    <a:cxn ang="0">
                      <a:pos x="83" y="440"/>
                    </a:cxn>
                    <a:cxn ang="0">
                      <a:pos x="100" y="452"/>
                    </a:cxn>
                    <a:cxn ang="0">
                      <a:pos x="97" y="473"/>
                    </a:cxn>
                    <a:cxn ang="0">
                      <a:pos x="71" y="469"/>
                    </a:cxn>
                    <a:cxn ang="0">
                      <a:pos x="71" y="504"/>
                    </a:cxn>
                    <a:cxn ang="0">
                      <a:pos x="42" y="467"/>
                    </a:cxn>
                    <a:cxn ang="0">
                      <a:pos x="38" y="454"/>
                    </a:cxn>
                    <a:cxn ang="0">
                      <a:pos x="38" y="440"/>
                    </a:cxn>
                    <a:cxn ang="0">
                      <a:pos x="33" y="258"/>
                    </a:cxn>
                    <a:cxn ang="0">
                      <a:pos x="31" y="251"/>
                    </a:cxn>
                    <a:cxn ang="0">
                      <a:pos x="19" y="228"/>
                    </a:cxn>
                    <a:cxn ang="0">
                      <a:pos x="16" y="227"/>
                    </a:cxn>
                    <a:cxn ang="0">
                      <a:pos x="7" y="166"/>
                    </a:cxn>
                    <a:cxn ang="0">
                      <a:pos x="9" y="88"/>
                    </a:cxn>
                    <a:cxn ang="0">
                      <a:pos x="51" y="69"/>
                    </a:cxn>
                    <a:cxn ang="0">
                      <a:pos x="60" y="40"/>
                    </a:cxn>
                    <a:cxn ang="0">
                      <a:pos x="60" y="9"/>
                    </a:cxn>
                    <a:cxn ang="0">
                      <a:pos x="78" y="2"/>
                    </a:cxn>
                    <a:cxn ang="0">
                      <a:pos x="91" y="2"/>
                    </a:cxn>
                    <a:cxn ang="0">
                      <a:pos x="108" y="21"/>
                    </a:cxn>
                    <a:cxn ang="0">
                      <a:pos x="100" y="56"/>
                    </a:cxn>
                    <a:cxn ang="0">
                      <a:pos x="91" y="76"/>
                    </a:cxn>
                    <a:cxn ang="0">
                      <a:pos x="91" y="437"/>
                    </a:cxn>
                    <a:cxn ang="0">
                      <a:pos x="122" y="278"/>
                    </a:cxn>
                    <a:cxn ang="0">
                      <a:pos x="89" y="91"/>
                    </a:cxn>
                    <a:cxn ang="0">
                      <a:pos x="76" y="96"/>
                    </a:cxn>
                    <a:cxn ang="0">
                      <a:pos x="86" y="108"/>
                    </a:cxn>
                    <a:cxn ang="0">
                      <a:pos x="81" y="90"/>
                    </a:cxn>
                    <a:cxn ang="0">
                      <a:pos x="84" y="83"/>
                    </a:cxn>
                    <a:cxn ang="0">
                      <a:pos x="62" y="64"/>
                    </a:cxn>
                    <a:cxn ang="0">
                      <a:pos x="99" y="153"/>
                    </a:cxn>
                    <a:cxn ang="0">
                      <a:pos x="101" y="158"/>
                    </a:cxn>
                    <a:cxn ang="0">
                      <a:pos x="103" y="153"/>
                    </a:cxn>
                    <a:cxn ang="0">
                      <a:pos x="104" y="177"/>
                    </a:cxn>
                    <a:cxn ang="0">
                      <a:pos x="103" y="182"/>
                    </a:cxn>
                    <a:cxn ang="0">
                      <a:pos x="107" y="180"/>
                    </a:cxn>
                    <a:cxn ang="0">
                      <a:pos x="107" y="205"/>
                    </a:cxn>
                    <a:cxn ang="0">
                      <a:pos x="109" y="211"/>
                    </a:cxn>
                    <a:cxn ang="0">
                      <a:pos x="111" y="205"/>
                    </a:cxn>
                    <a:cxn ang="0">
                      <a:pos x="109" y="229"/>
                    </a:cxn>
                    <a:cxn ang="0">
                      <a:pos x="107" y="234"/>
                    </a:cxn>
                    <a:cxn ang="0">
                      <a:pos x="111" y="232"/>
                    </a:cxn>
                    <a:cxn ang="0">
                      <a:pos x="77" y="258"/>
                    </a:cxn>
                    <a:cxn ang="0">
                      <a:pos x="81" y="364"/>
                    </a:cxn>
                    <a:cxn ang="0">
                      <a:pos x="67" y="439"/>
                    </a:cxn>
                    <a:cxn ang="0">
                      <a:pos x="77" y="450"/>
                    </a:cxn>
                    <a:cxn ang="0">
                      <a:pos x="74" y="434"/>
                    </a:cxn>
                    <a:cxn ang="0">
                      <a:pos x="88" y="371"/>
                    </a:cxn>
                    <a:cxn ang="0">
                      <a:pos x="77" y="450"/>
                    </a:cxn>
                  </a:cxnLst>
                  <a:rect l="0" t="0" r="r" b="b"/>
                  <a:pathLst>
                    <a:path w="134" h="504">
                      <a:moveTo>
                        <a:pt x="92" y="77"/>
                      </a:moveTo>
                      <a:cubicBezTo>
                        <a:pt x="92" y="77"/>
                        <a:pt x="92" y="77"/>
                        <a:pt x="92" y="77"/>
                      </a:cubicBezTo>
                      <a:cubicBezTo>
                        <a:pt x="89" y="80"/>
                        <a:pt x="88" y="81"/>
                        <a:pt x="86" y="81"/>
                      </a:cubicBezTo>
                      <a:cubicBezTo>
                        <a:pt x="90" y="87"/>
                        <a:pt x="90" y="87"/>
                        <a:pt x="90" y="87"/>
                      </a:cubicBezTo>
                      <a:cubicBezTo>
                        <a:pt x="90" y="88"/>
                        <a:pt x="90" y="88"/>
                        <a:pt x="90" y="88"/>
                      </a:cubicBezTo>
                      <a:cubicBezTo>
                        <a:pt x="90" y="88"/>
                        <a:pt x="90" y="88"/>
                        <a:pt x="90" y="88"/>
                      </a:cubicBezTo>
                      <a:cubicBezTo>
                        <a:pt x="90" y="90"/>
                        <a:pt x="90" y="90"/>
                        <a:pt x="90" y="90"/>
                      </a:cubicBezTo>
                      <a:cubicBezTo>
                        <a:pt x="89" y="90"/>
                        <a:pt x="89" y="90"/>
                        <a:pt x="89" y="90"/>
                      </a:cubicBezTo>
                      <a:cubicBezTo>
                        <a:pt x="89" y="91"/>
                        <a:pt x="89" y="91"/>
                        <a:pt x="89" y="91"/>
                      </a:cubicBezTo>
                      <a:cubicBezTo>
                        <a:pt x="92" y="95"/>
                        <a:pt x="95" y="100"/>
                        <a:pt x="97" y="105"/>
                      </a:cubicBezTo>
                      <a:cubicBezTo>
                        <a:pt x="103" y="135"/>
                        <a:pt x="103" y="135"/>
                        <a:pt x="103" y="135"/>
                      </a:cubicBezTo>
                      <a:cubicBezTo>
                        <a:pt x="103" y="125"/>
                        <a:pt x="102" y="115"/>
                        <a:pt x="100" y="107"/>
                      </a:cubicBezTo>
                      <a:cubicBezTo>
                        <a:pt x="97" y="94"/>
                        <a:pt x="97" y="94"/>
                        <a:pt x="97" y="94"/>
                      </a:cubicBezTo>
                      <a:cubicBezTo>
                        <a:pt x="96" y="92"/>
                        <a:pt x="96" y="92"/>
                        <a:pt x="96" y="92"/>
                      </a:cubicBezTo>
                      <a:cubicBezTo>
                        <a:pt x="92" y="85"/>
                        <a:pt x="92" y="85"/>
                        <a:pt x="92" y="85"/>
                      </a:cubicBezTo>
                      <a:cubicBezTo>
                        <a:pt x="92" y="77"/>
                        <a:pt x="92" y="77"/>
                        <a:pt x="92" y="77"/>
                      </a:cubicBezTo>
                      <a:cubicBezTo>
                        <a:pt x="103" y="83"/>
                        <a:pt x="103" y="83"/>
                        <a:pt x="103" y="83"/>
                      </a:cubicBezTo>
                      <a:cubicBezTo>
                        <a:pt x="108" y="86"/>
                        <a:pt x="114" y="90"/>
                        <a:pt x="120" y="95"/>
                      </a:cubicBezTo>
                      <a:cubicBezTo>
                        <a:pt x="120" y="150"/>
                        <a:pt x="120" y="150"/>
                        <a:pt x="120" y="150"/>
                      </a:cubicBezTo>
                      <a:cubicBezTo>
                        <a:pt x="134" y="249"/>
                        <a:pt x="134" y="249"/>
                        <a:pt x="134" y="249"/>
                      </a:cubicBezTo>
                      <a:cubicBezTo>
                        <a:pt x="132" y="249"/>
                        <a:pt x="132" y="249"/>
                        <a:pt x="132" y="249"/>
                      </a:cubicBezTo>
                      <a:cubicBezTo>
                        <a:pt x="120" y="185"/>
                        <a:pt x="120" y="185"/>
                        <a:pt x="120" y="185"/>
                      </a:cubicBezTo>
                      <a:cubicBezTo>
                        <a:pt x="132" y="264"/>
                        <a:pt x="132" y="264"/>
                        <a:pt x="132" y="264"/>
                      </a:cubicBezTo>
                      <a:cubicBezTo>
                        <a:pt x="130" y="279"/>
                        <a:pt x="130" y="279"/>
                        <a:pt x="130" y="279"/>
                      </a:cubicBezTo>
                      <a:cubicBezTo>
                        <a:pt x="127" y="283"/>
                        <a:pt x="127" y="283"/>
                        <a:pt x="127" y="283"/>
                      </a:cubicBezTo>
                      <a:cubicBezTo>
                        <a:pt x="124" y="281"/>
                        <a:pt x="124" y="281"/>
                        <a:pt x="124" y="281"/>
                      </a:cubicBezTo>
                      <a:cubicBezTo>
                        <a:pt x="123" y="280"/>
                        <a:pt x="123" y="280"/>
                        <a:pt x="123" y="280"/>
                      </a:cubicBezTo>
                      <a:cubicBezTo>
                        <a:pt x="122" y="279"/>
                        <a:pt x="122" y="279"/>
                        <a:pt x="122" y="279"/>
                      </a:cubicBezTo>
                      <a:cubicBezTo>
                        <a:pt x="122" y="278"/>
                        <a:pt x="122" y="278"/>
                        <a:pt x="122" y="278"/>
                      </a:cubicBezTo>
                      <a:cubicBezTo>
                        <a:pt x="112" y="259"/>
                        <a:pt x="112" y="259"/>
                        <a:pt x="112" y="259"/>
                      </a:cubicBezTo>
                      <a:cubicBezTo>
                        <a:pt x="112" y="341"/>
                        <a:pt x="112" y="341"/>
                        <a:pt x="112" y="341"/>
                      </a:cubicBezTo>
                      <a:cubicBezTo>
                        <a:pt x="103" y="375"/>
                        <a:pt x="103" y="375"/>
                        <a:pt x="103" y="375"/>
                      </a:cubicBezTo>
                      <a:cubicBezTo>
                        <a:pt x="94" y="387"/>
                        <a:pt x="94" y="387"/>
                        <a:pt x="94" y="387"/>
                      </a:cubicBezTo>
                      <a:cubicBezTo>
                        <a:pt x="95" y="396"/>
                        <a:pt x="95" y="396"/>
                        <a:pt x="95" y="396"/>
                      </a:cubicBezTo>
                      <a:cubicBezTo>
                        <a:pt x="90" y="417"/>
                        <a:pt x="90" y="417"/>
                        <a:pt x="90" y="417"/>
                      </a:cubicBezTo>
                      <a:cubicBezTo>
                        <a:pt x="83" y="432"/>
                        <a:pt x="83" y="432"/>
                        <a:pt x="83" y="432"/>
                      </a:cubicBezTo>
                      <a:cubicBezTo>
                        <a:pt x="89" y="431"/>
                        <a:pt x="89" y="431"/>
                        <a:pt x="89" y="431"/>
                      </a:cubicBezTo>
                      <a:cubicBezTo>
                        <a:pt x="80" y="442"/>
                        <a:pt x="80" y="442"/>
                        <a:pt x="80" y="442"/>
                      </a:cubicBezTo>
                      <a:cubicBezTo>
                        <a:pt x="83" y="440"/>
                        <a:pt x="83" y="440"/>
                        <a:pt x="83" y="440"/>
                      </a:cubicBezTo>
                      <a:cubicBezTo>
                        <a:pt x="91" y="436"/>
                        <a:pt x="91" y="436"/>
                        <a:pt x="91" y="436"/>
                      </a:cubicBezTo>
                      <a:cubicBezTo>
                        <a:pt x="91" y="436"/>
                        <a:pt x="91" y="436"/>
                        <a:pt x="91" y="436"/>
                      </a:cubicBezTo>
                      <a:cubicBezTo>
                        <a:pt x="100" y="452"/>
                        <a:pt x="100" y="452"/>
                        <a:pt x="100" y="452"/>
                      </a:cubicBezTo>
                      <a:cubicBezTo>
                        <a:pt x="123" y="465"/>
                        <a:pt x="123" y="465"/>
                        <a:pt x="123" y="465"/>
                      </a:cubicBezTo>
                      <a:cubicBezTo>
                        <a:pt x="126" y="469"/>
                        <a:pt x="124" y="472"/>
                        <a:pt x="117" y="475"/>
                      </a:cubicBezTo>
                      <a:cubicBezTo>
                        <a:pt x="111" y="476"/>
                        <a:pt x="104" y="475"/>
                        <a:pt x="97" y="473"/>
                      </a:cubicBezTo>
                      <a:cubicBezTo>
                        <a:pt x="91" y="471"/>
                        <a:pt x="84" y="468"/>
                        <a:pt x="77" y="464"/>
                      </a:cubicBezTo>
                      <a:cubicBezTo>
                        <a:pt x="73" y="461"/>
                        <a:pt x="71" y="463"/>
                        <a:pt x="71" y="468"/>
                      </a:cubicBezTo>
                      <a:cubicBezTo>
                        <a:pt x="71" y="469"/>
                        <a:pt x="71" y="469"/>
                        <a:pt x="71" y="469"/>
                      </a:cubicBezTo>
                      <a:cubicBezTo>
                        <a:pt x="71" y="472"/>
                        <a:pt x="71" y="472"/>
                        <a:pt x="71" y="472"/>
                      </a:cubicBezTo>
                      <a:cubicBezTo>
                        <a:pt x="81" y="489"/>
                        <a:pt x="85" y="498"/>
                        <a:pt x="81" y="501"/>
                      </a:cubicBezTo>
                      <a:cubicBezTo>
                        <a:pt x="71" y="504"/>
                        <a:pt x="71" y="504"/>
                        <a:pt x="71" y="504"/>
                      </a:cubicBezTo>
                      <a:cubicBezTo>
                        <a:pt x="62" y="504"/>
                        <a:pt x="56" y="502"/>
                        <a:pt x="51" y="497"/>
                      </a:cubicBezTo>
                      <a:cubicBezTo>
                        <a:pt x="41" y="481"/>
                        <a:pt x="41" y="481"/>
                        <a:pt x="41" y="481"/>
                      </a:cubicBezTo>
                      <a:cubicBezTo>
                        <a:pt x="42" y="467"/>
                        <a:pt x="42" y="467"/>
                        <a:pt x="42" y="467"/>
                      </a:cubicBezTo>
                      <a:cubicBezTo>
                        <a:pt x="38" y="465"/>
                        <a:pt x="38" y="465"/>
                        <a:pt x="38" y="465"/>
                      </a:cubicBezTo>
                      <a:cubicBezTo>
                        <a:pt x="36" y="462"/>
                        <a:pt x="36" y="462"/>
                        <a:pt x="36" y="462"/>
                      </a:cubicBezTo>
                      <a:cubicBezTo>
                        <a:pt x="36" y="460"/>
                        <a:pt x="37" y="457"/>
                        <a:pt x="38" y="454"/>
                      </a:cubicBezTo>
                      <a:cubicBezTo>
                        <a:pt x="38" y="453"/>
                        <a:pt x="38" y="453"/>
                        <a:pt x="38" y="453"/>
                      </a:cubicBezTo>
                      <a:cubicBezTo>
                        <a:pt x="35" y="443"/>
                        <a:pt x="35" y="443"/>
                        <a:pt x="35" y="443"/>
                      </a:cubicBezTo>
                      <a:cubicBezTo>
                        <a:pt x="38" y="440"/>
                        <a:pt x="38" y="440"/>
                        <a:pt x="38" y="440"/>
                      </a:cubicBezTo>
                      <a:cubicBezTo>
                        <a:pt x="39" y="438"/>
                        <a:pt x="39" y="438"/>
                        <a:pt x="39" y="438"/>
                      </a:cubicBezTo>
                      <a:cubicBezTo>
                        <a:pt x="36" y="403"/>
                        <a:pt x="37" y="370"/>
                        <a:pt x="43" y="338"/>
                      </a:cubicBezTo>
                      <a:cubicBezTo>
                        <a:pt x="33" y="258"/>
                        <a:pt x="33" y="258"/>
                        <a:pt x="33" y="258"/>
                      </a:cubicBezTo>
                      <a:cubicBezTo>
                        <a:pt x="32" y="257"/>
                        <a:pt x="32" y="257"/>
                        <a:pt x="32" y="257"/>
                      </a:cubicBezTo>
                      <a:cubicBezTo>
                        <a:pt x="30" y="254"/>
                        <a:pt x="30" y="254"/>
                        <a:pt x="30" y="254"/>
                      </a:cubicBezTo>
                      <a:cubicBezTo>
                        <a:pt x="31" y="251"/>
                        <a:pt x="31" y="251"/>
                        <a:pt x="31" y="251"/>
                      </a:cubicBezTo>
                      <a:cubicBezTo>
                        <a:pt x="32" y="247"/>
                        <a:pt x="32" y="247"/>
                        <a:pt x="32" y="247"/>
                      </a:cubicBezTo>
                      <a:cubicBezTo>
                        <a:pt x="27" y="249"/>
                        <a:pt x="23" y="243"/>
                        <a:pt x="20" y="230"/>
                      </a:cubicBezTo>
                      <a:cubicBezTo>
                        <a:pt x="19" y="228"/>
                        <a:pt x="19" y="228"/>
                        <a:pt x="19" y="228"/>
                      </a:cubicBezTo>
                      <a:cubicBezTo>
                        <a:pt x="18" y="228"/>
                        <a:pt x="18" y="228"/>
                        <a:pt x="18" y="228"/>
                      </a:cubicBezTo>
                      <a:cubicBezTo>
                        <a:pt x="16" y="227"/>
                        <a:pt x="16" y="227"/>
                        <a:pt x="16" y="227"/>
                      </a:cubicBezTo>
                      <a:cubicBezTo>
                        <a:pt x="16" y="227"/>
                        <a:pt x="16" y="227"/>
                        <a:pt x="16" y="227"/>
                      </a:cubicBezTo>
                      <a:cubicBezTo>
                        <a:pt x="10" y="206"/>
                        <a:pt x="10" y="206"/>
                        <a:pt x="10" y="206"/>
                      </a:cubicBezTo>
                      <a:cubicBezTo>
                        <a:pt x="7" y="190"/>
                        <a:pt x="6" y="184"/>
                        <a:pt x="4" y="187"/>
                      </a:cubicBezTo>
                      <a:cubicBezTo>
                        <a:pt x="7" y="166"/>
                        <a:pt x="7" y="166"/>
                        <a:pt x="7" y="166"/>
                      </a:cubicBezTo>
                      <a:cubicBezTo>
                        <a:pt x="0" y="146"/>
                        <a:pt x="0" y="146"/>
                        <a:pt x="0" y="146"/>
                      </a:cubicBezTo>
                      <a:cubicBezTo>
                        <a:pt x="3" y="114"/>
                        <a:pt x="3" y="114"/>
                        <a:pt x="3" y="114"/>
                      </a:cubicBezTo>
                      <a:cubicBezTo>
                        <a:pt x="9" y="88"/>
                        <a:pt x="9" y="88"/>
                        <a:pt x="9" y="88"/>
                      </a:cubicBezTo>
                      <a:cubicBezTo>
                        <a:pt x="14" y="82"/>
                        <a:pt x="14" y="82"/>
                        <a:pt x="14" y="82"/>
                      </a:cubicBezTo>
                      <a:cubicBezTo>
                        <a:pt x="28" y="78"/>
                        <a:pt x="28" y="78"/>
                        <a:pt x="28" y="78"/>
                      </a:cubicBezTo>
                      <a:cubicBezTo>
                        <a:pt x="51" y="69"/>
                        <a:pt x="51" y="69"/>
                        <a:pt x="51" y="69"/>
                      </a:cubicBezTo>
                      <a:cubicBezTo>
                        <a:pt x="56" y="68"/>
                        <a:pt x="59" y="66"/>
                        <a:pt x="61" y="63"/>
                      </a:cubicBezTo>
                      <a:cubicBezTo>
                        <a:pt x="63" y="61"/>
                        <a:pt x="64" y="59"/>
                        <a:pt x="64" y="57"/>
                      </a:cubicBezTo>
                      <a:cubicBezTo>
                        <a:pt x="64" y="51"/>
                        <a:pt x="63" y="46"/>
                        <a:pt x="60" y="40"/>
                      </a:cubicBezTo>
                      <a:cubicBezTo>
                        <a:pt x="56" y="31"/>
                        <a:pt x="56" y="31"/>
                        <a:pt x="56" y="31"/>
                      </a:cubicBezTo>
                      <a:cubicBezTo>
                        <a:pt x="56" y="28"/>
                        <a:pt x="56" y="25"/>
                        <a:pt x="57" y="20"/>
                      </a:cubicBezTo>
                      <a:cubicBezTo>
                        <a:pt x="60" y="9"/>
                        <a:pt x="60" y="9"/>
                        <a:pt x="60" y="9"/>
                      </a:cubicBezTo>
                      <a:cubicBezTo>
                        <a:pt x="65" y="7"/>
                        <a:pt x="65" y="7"/>
                        <a:pt x="65" y="7"/>
                      </a:cubicBezTo>
                      <a:cubicBezTo>
                        <a:pt x="66" y="4"/>
                        <a:pt x="68" y="2"/>
                        <a:pt x="73" y="2"/>
                      </a:cubicBezTo>
                      <a:cubicBezTo>
                        <a:pt x="78" y="2"/>
                        <a:pt x="78" y="2"/>
                        <a:pt x="78" y="2"/>
                      </a:cubicBezTo>
                      <a:cubicBezTo>
                        <a:pt x="81" y="1"/>
                        <a:pt x="84" y="0"/>
                        <a:pt x="86" y="0"/>
                      </a:cubicBezTo>
                      <a:cubicBezTo>
                        <a:pt x="87" y="0"/>
                        <a:pt x="88" y="1"/>
                        <a:pt x="90" y="2"/>
                      </a:cubicBezTo>
                      <a:cubicBezTo>
                        <a:pt x="91" y="2"/>
                        <a:pt x="91" y="2"/>
                        <a:pt x="91" y="2"/>
                      </a:cubicBezTo>
                      <a:cubicBezTo>
                        <a:pt x="94" y="2"/>
                        <a:pt x="98" y="4"/>
                        <a:pt x="102" y="10"/>
                      </a:cubicBezTo>
                      <a:cubicBezTo>
                        <a:pt x="107" y="18"/>
                        <a:pt x="107" y="18"/>
                        <a:pt x="107" y="18"/>
                      </a:cubicBezTo>
                      <a:cubicBezTo>
                        <a:pt x="108" y="21"/>
                        <a:pt x="108" y="21"/>
                        <a:pt x="108" y="21"/>
                      </a:cubicBezTo>
                      <a:cubicBezTo>
                        <a:pt x="109" y="23"/>
                        <a:pt x="109" y="23"/>
                        <a:pt x="109" y="23"/>
                      </a:cubicBezTo>
                      <a:cubicBezTo>
                        <a:pt x="106" y="34"/>
                        <a:pt x="106" y="34"/>
                        <a:pt x="106" y="34"/>
                      </a:cubicBezTo>
                      <a:cubicBezTo>
                        <a:pt x="104" y="40"/>
                        <a:pt x="102" y="48"/>
                        <a:pt x="100" y="56"/>
                      </a:cubicBezTo>
                      <a:cubicBezTo>
                        <a:pt x="95" y="61"/>
                        <a:pt x="95" y="61"/>
                        <a:pt x="95" y="61"/>
                      </a:cubicBezTo>
                      <a:cubicBezTo>
                        <a:pt x="93" y="62"/>
                        <a:pt x="92" y="65"/>
                        <a:pt x="91" y="69"/>
                      </a:cubicBezTo>
                      <a:cubicBezTo>
                        <a:pt x="91" y="76"/>
                        <a:pt x="91" y="76"/>
                        <a:pt x="91" y="76"/>
                      </a:cubicBezTo>
                      <a:lnTo>
                        <a:pt x="92" y="77"/>
                      </a:lnTo>
                      <a:close/>
                      <a:moveTo>
                        <a:pt x="91" y="436"/>
                      </a:moveTo>
                      <a:cubicBezTo>
                        <a:pt x="91" y="437"/>
                        <a:pt x="91" y="437"/>
                        <a:pt x="91" y="437"/>
                      </a:cubicBezTo>
                      <a:lnTo>
                        <a:pt x="91" y="436"/>
                      </a:lnTo>
                      <a:close/>
                      <a:moveTo>
                        <a:pt x="122" y="279"/>
                      </a:moveTo>
                      <a:cubicBezTo>
                        <a:pt x="122" y="278"/>
                        <a:pt x="122" y="278"/>
                        <a:pt x="122" y="278"/>
                      </a:cubicBezTo>
                      <a:lnTo>
                        <a:pt x="122" y="279"/>
                      </a:lnTo>
                      <a:close/>
                      <a:moveTo>
                        <a:pt x="89" y="91"/>
                      </a:moveTo>
                      <a:cubicBezTo>
                        <a:pt x="89" y="91"/>
                        <a:pt x="89" y="91"/>
                        <a:pt x="89" y="91"/>
                      </a:cubicBezTo>
                      <a:close/>
                      <a:moveTo>
                        <a:pt x="62" y="64"/>
                      </a:moveTo>
                      <a:cubicBezTo>
                        <a:pt x="64" y="73"/>
                        <a:pt x="68" y="84"/>
                        <a:pt x="75" y="94"/>
                      </a:cubicBezTo>
                      <a:cubicBezTo>
                        <a:pt x="76" y="96"/>
                        <a:pt x="76" y="96"/>
                        <a:pt x="76" y="96"/>
                      </a:cubicBezTo>
                      <a:cubicBezTo>
                        <a:pt x="78" y="100"/>
                        <a:pt x="78" y="100"/>
                        <a:pt x="78" y="100"/>
                      </a:cubicBezTo>
                      <a:cubicBezTo>
                        <a:pt x="87" y="113"/>
                        <a:pt x="87" y="113"/>
                        <a:pt x="87" y="113"/>
                      </a:cubicBezTo>
                      <a:cubicBezTo>
                        <a:pt x="86" y="108"/>
                        <a:pt x="86" y="108"/>
                        <a:pt x="86" y="108"/>
                      </a:cubicBezTo>
                      <a:cubicBezTo>
                        <a:pt x="85" y="93"/>
                        <a:pt x="85" y="93"/>
                        <a:pt x="85" y="93"/>
                      </a:cubicBezTo>
                      <a:cubicBezTo>
                        <a:pt x="83" y="91"/>
                        <a:pt x="83" y="91"/>
                        <a:pt x="83" y="91"/>
                      </a:cubicBezTo>
                      <a:cubicBezTo>
                        <a:pt x="81" y="90"/>
                        <a:pt x="81" y="90"/>
                        <a:pt x="81" y="90"/>
                      </a:cubicBezTo>
                      <a:cubicBezTo>
                        <a:pt x="83" y="85"/>
                        <a:pt x="83" y="85"/>
                        <a:pt x="83" y="85"/>
                      </a:cubicBezTo>
                      <a:cubicBezTo>
                        <a:pt x="84" y="83"/>
                        <a:pt x="84" y="83"/>
                        <a:pt x="84" y="83"/>
                      </a:cubicBezTo>
                      <a:cubicBezTo>
                        <a:pt x="84" y="83"/>
                        <a:pt x="84" y="83"/>
                        <a:pt x="84" y="83"/>
                      </a:cubicBezTo>
                      <a:cubicBezTo>
                        <a:pt x="85" y="81"/>
                        <a:pt x="85" y="81"/>
                        <a:pt x="85" y="81"/>
                      </a:cubicBezTo>
                      <a:cubicBezTo>
                        <a:pt x="72" y="72"/>
                        <a:pt x="72" y="72"/>
                        <a:pt x="72" y="72"/>
                      </a:cubicBezTo>
                      <a:lnTo>
                        <a:pt x="62" y="64"/>
                      </a:lnTo>
                      <a:close/>
                      <a:moveTo>
                        <a:pt x="103" y="153"/>
                      </a:moveTo>
                      <a:cubicBezTo>
                        <a:pt x="101" y="152"/>
                        <a:pt x="101" y="152"/>
                        <a:pt x="101" y="152"/>
                      </a:cubicBezTo>
                      <a:cubicBezTo>
                        <a:pt x="99" y="153"/>
                        <a:pt x="99" y="153"/>
                        <a:pt x="99" y="153"/>
                      </a:cubicBezTo>
                      <a:cubicBezTo>
                        <a:pt x="98" y="155"/>
                        <a:pt x="98" y="155"/>
                        <a:pt x="98" y="155"/>
                      </a:cubicBezTo>
                      <a:cubicBezTo>
                        <a:pt x="99" y="157"/>
                        <a:pt x="99" y="157"/>
                        <a:pt x="99" y="157"/>
                      </a:cubicBezTo>
                      <a:cubicBezTo>
                        <a:pt x="101" y="158"/>
                        <a:pt x="101" y="158"/>
                        <a:pt x="101" y="158"/>
                      </a:cubicBezTo>
                      <a:cubicBezTo>
                        <a:pt x="102" y="158"/>
                        <a:pt x="102" y="158"/>
                        <a:pt x="103" y="157"/>
                      </a:cubicBezTo>
                      <a:cubicBezTo>
                        <a:pt x="104" y="155"/>
                        <a:pt x="104" y="155"/>
                        <a:pt x="104" y="155"/>
                      </a:cubicBezTo>
                      <a:lnTo>
                        <a:pt x="103" y="153"/>
                      </a:lnTo>
                      <a:close/>
                      <a:moveTo>
                        <a:pt x="107" y="180"/>
                      </a:moveTo>
                      <a:cubicBezTo>
                        <a:pt x="106" y="178"/>
                        <a:pt x="106" y="178"/>
                        <a:pt x="106" y="178"/>
                      </a:cubicBezTo>
                      <a:cubicBezTo>
                        <a:pt x="106" y="177"/>
                        <a:pt x="105" y="177"/>
                        <a:pt x="104" y="177"/>
                      </a:cubicBezTo>
                      <a:cubicBezTo>
                        <a:pt x="103" y="177"/>
                        <a:pt x="103" y="177"/>
                        <a:pt x="103" y="178"/>
                      </a:cubicBezTo>
                      <a:cubicBezTo>
                        <a:pt x="102" y="180"/>
                        <a:pt x="102" y="180"/>
                        <a:pt x="102" y="180"/>
                      </a:cubicBezTo>
                      <a:cubicBezTo>
                        <a:pt x="103" y="182"/>
                        <a:pt x="103" y="182"/>
                        <a:pt x="103" y="182"/>
                      </a:cubicBezTo>
                      <a:cubicBezTo>
                        <a:pt x="104" y="183"/>
                        <a:pt x="104" y="183"/>
                        <a:pt x="104" y="183"/>
                      </a:cubicBezTo>
                      <a:cubicBezTo>
                        <a:pt x="106" y="182"/>
                        <a:pt x="106" y="182"/>
                        <a:pt x="106" y="182"/>
                      </a:cubicBezTo>
                      <a:lnTo>
                        <a:pt x="107" y="180"/>
                      </a:lnTo>
                      <a:close/>
                      <a:moveTo>
                        <a:pt x="111" y="205"/>
                      </a:moveTo>
                      <a:cubicBezTo>
                        <a:pt x="109" y="204"/>
                        <a:pt x="109" y="204"/>
                        <a:pt x="109" y="204"/>
                      </a:cubicBezTo>
                      <a:cubicBezTo>
                        <a:pt x="108" y="204"/>
                        <a:pt x="107" y="205"/>
                        <a:pt x="107" y="205"/>
                      </a:cubicBezTo>
                      <a:cubicBezTo>
                        <a:pt x="106" y="208"/>
                        <a:pt x="106" y="208"/>
                        <a:pt x="106" y="208"/>
                      </a:cubicBezTo>
                      <a:cubicBezTo>
                        <a:pt x="107" y="210"/>
                        <a:pt x="107" y="210"/>
                        <a:pt x="107" y="210"/>
                      </a:cubicBezTo>
                      <a:cubicBezTo>
                        <a:pt x="107" y="210"/>
                        <a:pt x="108" y="211"/>
                        <a:pt x="109" y="211"/>
                      </a:cubicBezTo>
                      <a:cubicBezTo>
                        <a:pt x="111" y="210"/>
                        <a:pt x="111" y="210"/>
                        <a:pt x="111" y="210"/>
                      </a:cubicBezTo>
                      <a:cubicBezTo>
                        <a:pt x="111" y="208"/>
                        <a:pt x="111" y="208"/>
                        <a:pt x="111" y="208"/>
                      </a:cubicBezTo>
                      <a:lnTo>
                        <a:pt x="111" y="205"/>
                      </a:lnTo>
                      <a:close/>
                      <a:moveTo>
                        <a:pt x="111" y="232"/>
                      </a:moveTo>
                      <a:cubicBezTo>
                        <a:pt x="111" y="230"/>
                        <a:pt x="111" y="230"/>
                        <a:pt x="111" y="230"/>
                      </a:cubicBezTo>
                      <a:cubicBezTo>
                        <a:pt x="109" y="229"/>
                        <a:pt x="109" y="229"/>
                        <a:pt x="109" y="229"/>
                      </a:cubicBezTo>
                      <a:cubicBezTo>
                        <a:pt x="108" y="229"/>
                        <a:pt x="107" y="229"/>
                        <a:pt x="107" y="230"/>
                      </a:cubicBezTo>
                      <a:cubicBezTo>
                        <a:pt x="106" y="232"/>
                        <a:pt x="106" y="232"/>
                        <a:pt x="106" y="232"/>
                      </a:cubicBezTo>
                      <a:cubicBezTo>
                        <a:pt x="107" y="234"/>
                        <a:pt x="107" y="234"/>
                        <a:pt x="107" y="234"/>
                      </a:cubicBezTo>
                      <a:cubicBezTo>
                        <a:pt x="107" y="235"/>
                        <a:pt x="108" y="235"/>
                        <a:pt x="109" y="235"/>
                      </a:cubicBezTo>
                      <a:cubicBezTo>
                        <a:pt x="111" y="234"/>
                        <a:pt x="111" y="234"/>
                        <a:pt x="111" y="234"/>
                      </a:cubicBezTo>
                      <a:lnTo>
                        <a:pt x="111" y="232"/>
                      </a:lnTo>
                      <a:close/>
                      <a:moveTo>
                        <a:pt x="84" y="353"/>
                      </a:moveTo>
                      <a:cubicBezTo>
                        <a:pt x="90" y="259"/>
                        <a:pt x="90" y="259"/>
                        <a:pt x="90" y="259"/>
                      </a:cubicBezTo>
                      <a:cubicBezTo>
                        <a:pt x="77" y="258"/>
                        <a:pt x="77" y="258"/>
                        <a:pt x="77" y="258"/>
                      </a:cubicBezTo>
                      <a:cubicBezTo>
                        <a:pt x="77" y="349"/>
                        <a:pt x="77" y="349"/>
                        <a:pt x="77" y="349"/>
                      </a:cubicBezTo>
                      <a:cubicBezTo>
                        <a:pt x="82" y="364"/>
                        <a:pt x="82" y="364"/>
                        <a:pt x="82" y="364"/>
                      </a:cubicBezTo>
                      <a:cubicBezTo>
                        <a:pt x="81" y="364"/>
                        <a:pt x="81" y="364"/>
                        <a:pt x="81" y="364"/>
                      </a:cubicBezTo>
                      <a:cubicBezTo>
                        <a:pt x="78" y="385"/>
                        <a:pt x="75" y="395"/>
                        <a:pt x="72" y="396"/>
                      </a:cubicBezTo>
                      <a:cubicBezTo>
                        <a:pt x="74" y="418"/>
                        <a:pt x="74" y="418"/>
                        <a:pt x="74" y="418"/>
                      </a:cubicBezTo>
                      <a:cubicBezTo>
                        <a:pt x="67" y="439"/>
                        <a:pt x="67" y="439"/>
                        <a:pt x="67" y="439"/>
                      </a:cubicBezTo>
                      <a:cubicBezTo>
                        <a:pt x="70" y="462"/>
                        <a:pt x="70" y="462"/>
                        <a:pt x="70" y="462"/>
                      </a:cubicBezTo>
                      <a:cubicBezTo>
                        <a:pt x="77" y="451"/>
                        <a:pt x="77" y="451"/>
                        <a:pt x="77" y="451"/>
                      </a:cubicBezTo>
                      <a:cubicBezTo>
                        <a:pt x="77" y="450"/>
                        <a:pt x="77" y="450"/>
                        <a:pt x="77" y="450"/>
                      </a:cubicBezTo>
                      <a:cubicBezTo>
                        <a:pt x="77" y="443"/>
                        <a:pt x="77" y="443"/>
                        <a:pt x="77" y="443"/>
                      </a:cubicBezTo>
                      <a:cubicBezTo>
                        <a:pt x="77" y="443"/>
                        <a:pt x="77" y="443"/>
                        <a:pt x="77" y="443"/>
                      </a:cubicBezTo>
                      <a:cubicBezTo>
                        <a:pt x="74" y="434"/>
                        <a:pt x="74" y="434"/>
                        <a:pt x="74" y="434"/>
                      </a:cubicBezTo>
                      <a:cubicBezTo>
                        <a:pt x="80" y="418"/>
                        <a:pt x="80" y="418"/>
                        <a:pt x="80" y="418"/>
                      </a:cubicBezTo>
                      <a:cubicBezTo>
                        <a:pt x="77" y="406"/>
                        <a:pt x="77" y="406"/>
                        <a:pt x="77" y="406"/>
                      </a:cubicBezTo>
                      <a:cubicBezTo>
                        <a:pt x="88" y="371"/>
                        <a:pt x="88" y="371"/>
                        <a:pt x="88" y="371"/>
                      </a:cubicBezTo>
                      <a:lnTo>
                        <a:pt x="84" y="353"/>
                      </a:lnTo>
                      <a:close/>
                      <a:moveTo>
                        <a:pt x="77" y="450"/>
                      </a:moveTo>
                      <a:cubicBezTo>
                        <a:pt x="77" y="450"/>
                        <a:pt x="77" y="450"/>
                        <a:pt x="77" y="45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>
                    <a:latin typeface="Calibri" pitchFamily="34" charset="0"/>
                  </a:endParaRPr>
                </a:p>
              </p:txBody>
            </p:sp>
            <p:sp>
              <p:nvSpPr>
                <p:cNvPr id="1046" name="Freeform 22"/>
                <p:cNvSpPr>
                  <a:spLocks noEditPoints="1"/>
                </p:cNvSpPr>
                <p:nvPr/>
              </p:nvSpPr>
              <p:spPr bwMode="auto">
                <a:xfrm>
                  <a:off x="5775325" y="1465263"/>
                  <a:ext cx="268288" cy="1379538"/>
                </a:xfrm>
                <a:custGeom>
                  <a:avLst/>
                  <a:gdLst/>
                  <a:ahLst/>
                  <a:cxnLst>
                    <a:cxn ang="0">
                      <a:pos x="16" y="345"/>
                    </a:cxn>
                    <a:cxn ang="0">
                      <a:pos x="22" y="336"/>
                    </a:cxn>
                    <a:cxn ang="0">
                      <a:pos x="23" y="322"/>
                    </a:cxn>
                    <a:cxn ang="0">
                      <a:pos x="27" y="292"/>
                    </a:cxn>
                    <a:cxn ang="0">
                      <a:pos x="45" y="246"/>
                    </a:cxn>
                    <a:cxn ang="0">
                      <a:pos x="55" y="183"/>
                    </a:cxn>
                    <a:cxn ang="0">
                      <a:pos x="47" y="247"/>
                    </a:cxn>
                    <a:cxn ang="0">
                      <a:pos x="41" y="280"/>
                    </a:cxn>
                    <a:cxn ang="0">
                      <a:pos x="31" y="312"/>
                    </a:cxn>
                    <a:cxn ang="0">
                      <a:pos x="32" y="325"/>
                    </a:cxn>
                    <a:cxn ang="0">
                      <a:pos x="31" y="333"/>
                    </a:cxn>
                    <a:cxn ang="0">
                      <a:pos x="25" y="340"/>
                    </a:cxn>
                    <a:cxn ang="0">
                      <a:pos x="24" y="341"/>
                    </a:cxn>
                    <a:cxn ang="0">
                      <a:pos x="33" y="325"/>
                    </a:cxn>
                    <a:cxn ang="0">
                      <a:pos x="65" y="169"/>
                    </a:cxn>
                    <a:cxn ang="0">
                      <a:pos x="65" y="154"/>
                    </a:cxn>
                    <a:cxn ang="0">
                      <a:pos x="53" y="55"/>
                    </a:cxn>
                    <a:cxn ang="0">
                      <a:pos x="57" y="3"/>
                    </a:cxn>
                    <a:cxn ang="0">
                      <a:pos x="71" y="158"/>
                    </a:cxn>
                    <a:cxn ang="0">
                      <a:pos x="69" y="172"/>
                    </a:cxn>
                    <a:cxn ang="0">
                      <a:pos x="68" y="177"/>
                    </a:cxn>
                    <a:cxn ang="0">
                      <a:pos x="66" y="185"/>
                    </a:cxn>
                    <a:cxn ang="0">
                      <a:pos x="63" y="184"/>
                    </a:cxn>
                    <a:cxn ang="0">
                      <a:pos x="36" y="58"/>
                    </a:cxn>
                    <a:cxn ang="0">
                      <a:pos x="36" y="62"/>
                    </a:cxn>
                    <a:cxn ang="0">
                      <a:pos x="32" y="62"/>
                    </a:cxn>
                    <a:cxn ang="0">
                      <a:pos x="32" y="58"/>
                    </a:cxn>
                    <a:cxn ang="0">
                      <a:pos x="39" y="83"/>
                    </a:cxn>
                    <a:cxn ang="0">
                      <a:pos x="39" y="87"/>
                    </a:cxn>
                    <a:cxn ang="0">
                      <a:pos x="36" y="87"/>
                    </a:cxn>
                    <a:cxn ang="0">
                      <a:pos x="36" y="83"/>
                    </a:cxn>
                    <a:cxn ang="0">
                      <a:pos x="39" y="83"/>
                    </a:cxn>
                    <a:cxn ang="0">
                      <a:pos x="44" y="110"/>
                    </a:cxn>
                    <a:cxn ang="0">
                      <a:pos x="44" y="115"/>
                    </a:cxn>
                    <a:cxn ang="0">
                      <a:pos x="40" y="115"/>
                    </a:cxn>
                    <a:cxn ang="0">
                      <a:pos x="40" y="110"/>
                    </a:cxn>
                    <a:cxn ang="0">
                      <a:pos x="44" y="135"/>
                    </a:cxn>
                    <a:cxn ang="0">
                      <a:pos x="44" y="139"/>
                    </a:cxn>
                    <a:cxn ang="0">
                      <a:pos x="40" y="139"/>
                    </a:cxn>
                    <a:cxn ang="0">
                      <a:pos x="40" y="135"/>
                    </a:cxn>
                    <a:cxn ang="0">
                      <a:pos x="44" y="135"/>
                    </a:cxn>
                    <a:cxn ang="0">
                      <a:pos x="17" y="258"/>
                    </a:cxn>
                    <a:cxn ang="0">
                      <a:pos x="10" y="311"/>
                    </a:cxn>
                    <a:cxn ang="0">
                      <a:pos x="7" y="339"/>
                    </a:cxn>
                    <a:cxn ang="0">
                      <a:pos x="10" y="348"/>
                    </a:cxn>
                    <a:cxn ang="0">
                      <a:pos x="10" y="356"/>
                    </a:cxn>
                    <a:cxn ang="0">
                      <a:pos x="0" y="344"/>
                    </a:cxn>
                    <a:cxn ang="0">
                      <a:pos x="5" y="301"/>
                    </a:cxn>
                    <a:cxn ang="0">
                      <a:pos x="15" y="269"/>
                    </a:cxn>
                    <a:cxn ang="0">
                      <a:pos x="10" y="163"/>
                    </a:cxn>
                    <a:cxn ang="0">
                      <a:pos x="10" y="355"/>
                    </a:cxn>
                  </a:cxnLst>
                  <a:rect l="0" t="0" r="r" b="b"/>
                  <a:pathLst>
                    <a:path w="71" h="367">
                      <a:moveTo>
                        <a:pt x="24" y="341"/>
                      </a:moveTo>
                      <a:cubicBezTo>
                        <a:pt x="16" y="345"/>
                        <a:pt x="16" y="345"/>
                        <a:pt x="16" y="345"/>
                      </a:cubicBezTo>
                      <a:cubicBezTo>
                        <a:pt x="13" y="347"/>
                        <a:pt x="13" y="347"/>
                        <a:pt x="13" y="347"/>
                      </a:cubicBezTo>
                      <a:cubicBezTo>
                        <a:pt x="22" y="336"/>
                        <a:pt x="22" y="336"/>
                        <a:pt x="22" y="336"/>
                      </a:cubicBezTo>
                      <a:cubicBezTo>
                        <a:pt x="16" y="337"/>
                        <a:pt x="16" y="337"/>
                        <a:pt x="16" y="337"/>
                      </a:cubicBezTo>
                      <a:cubicBezTo>
                        <a:pt x="23" y="322"/>
                        <a:pt x="23" y="322"/>
                        <a:pt x="23" y="322"/>
                      </a:cubicBezTo>
                      <a:cubicBezTo>
                        <a:pt x="28" y="301"/>
                        <a:pt x="28" y="301"/>
                        <a:pt x="28" y="301"/>
                      </a:cubicBezTo>
                      <a:cubicBezTo>
                        <a:pt x="27" y="292"/>
                        <a:pt x="27" y="292"/>
                        <a:pt x="27" y="292"/>
                      </a:cubicBezTo>
                      <a:cubicBezTo>
                        <a:pt x="36" y="280"/>
                        <a:pt x="36" y="280"/>
                        <a:pt x="36" y="280"/>
                      </a:cubicBezTo>
                      <a:cubicBezTo>
                        <a:pt x="45" y="246"/>
                        <a:pt x="45" y="246"/>
                        <a:pt x="45" y="246"/>
                      </a:cubicBezTo>
                      <a:cubicBezTo>
                        <a:pt x="45" y="164"/>
                        <a:pt x="45" y="164"/>
                        <a:pt x="45" y="164"/>
                      </a:cubicBezTo>
                      <a:cubicBezTo>
                        <a:pt x="55" y="183"/>
                        <a:pt x="55" y="183"/>
                        <a:pt x="55" y="183"/>
                      </a:cubicBezTo>
                      <a:cubicBezTo>
                        <a:pt x="48" y="244"/>
                        <a:pt x="48" y="244"/>
                        <a:pt x="48" y="244"/>
                      </a:cubicBezTo>
                      <a:cubicBezTo>
                        <a:pt x="47" y="247"/>
                        <a:pt x="47" y="247"/>
                        <a:pt x="47" y="247"/>
                      </a:cubicBezTo>
                      <a:cubicBezTo>
                        <a:pt x="48" y="251"/>
                        <a:pt x="47" y="256"/>
                        <a:pt x="46" y="261"/>
                      </a:cubicBezTo>
                      <a:cubicBezTo>
                        <a:pt x="45" y="266"/>
                        <a:pt x="43" y="272"/>
                        <a:pt x="41" y="280"/>
                      </a:cubicBezTo>
                      <a:cubicBezTo>
                        <a:pt x="36" y="293"/>
                        <a:pt x="36" y="293"/>
                        <a:pt x="36" y="293"/>
                      </a:cubicBezTo>
                      <a:cubicBezTo>
                        <a:pt x="31" y="312"/>
                        <a:pt x="31" y="312"/>
                        <a:pt x="31" y="312"/>
                      </a:cubicBezTo>
                      <a:cubicBezTo>
                        <a:pt x="31" y="319"/>
                        <a:pt x="31" y="319"/>
                        <a:pt x="31" y="319"/>
                      </a:cubicBezTo>
                      <a:cubicBezTo>
                        <a:pt x="32" y="325"/>
                        <a:pt x="32" y="325"/>
                        <a:pt x="32" y="325"/>
                      </a:cubicBezTo>
                      <a:cubicBezTo>
                        <a:pt x="33" y="325"/>
                        <a:pt x="33" y="325"/>
                        <a:pt x="33" y="325"/>
                      </a:cubicBezTo>
                      <a:cubicBezTo>
                        <a:pt x="33" y="329"/>
                        <a:pt x="32" y="331"/>
                        <a:pt x="31" y="333"/>
                      </a:cubicBezTo>
                      <a:cubicBezTo>
                        <a:pt x="30" y="335"/>
                        <a:pt x="30" y="335"/>
                        <a:pt x="30" y="335"/>
                      </a:cubicBezTo>
                      <a:cubicBezTo>
                        <a:pt x="25" y="340"/>
                        <a:pt x="25" y="340"/>
                        <a:pt x="25" y="340"/>
                      </a:cubicBezTo>
                      <a:cubicBezTo>
                        <a:pt x="24" y="342"/>
                        <a:pt x="24" y="342"/>
                        <a:pt x="24" y="342"/>
                      </a:cubicBezTo>
                      <a:lnTo>
                        <a:pt x="24" y="341"/>
                      </a:lnTo>
                      <a:close/>
                      <a:moveTo>
                        <a:pt x="33" y="325"/>
                      </a:moveTo>
                      <a:cubicBezTo>
                        <a:pt x="33" y="325"/>
                        <a:pt x="33" y="325"/>
                        <a:pt x="33" y="325"/>
                      </a:cubicBezTo>
                      <a:close/>
                      <a:moveTo>
                        <a:pt x="63" y="184"/>
                      </a:moveTo>
                      <a:cubicBezTo>
                        <a:pt x="65" y="169"/>
                        <a:pt x="65" y="169"/>
                        <a:pt x="65" y="169"/>
                      </a:cubicBezTo>
                      <a:cubicBezTo>
                        <a:pt x="53" y="90"/>
                        <a:pt x="53" y="90"/>
                        <a:pt x="53" y="90"/>
                      </a:cubicBezTo>
                      <a:cubicBezTo>
                        <a:pt x="65" y="154"/>
                        <a:pt x="65" y="154"/>
                        <a:pt x="65" y="154"/>
                      </a:cubicBezTo>
                      <a:cubicBezTo>
                        <a:pt x="67" y="154"/>
                        <a:pt x="67" y="154"/>
                        <a:pt x="67" y="154"/>
                      </a:cubicBezTo>
                      <a:cubicBezTo>
                        <a:pt x="53" y="55"/>
                        <a:pt x="53" y="55"/>
                        <a:pt x="53" y="55"/>
                      </a:cubicBezTo>
                      <a:cubicBezTo>
                        <a:pt x="53" y="0"/>
                        <a:pt x="53" y="0"/>
                        <a:pt x="53" y="0"/>
                      </a:cubicBezTo>
                      <a:cubicBezTo>
                        <a:pt x="57" y="3"/>
                        <a:pt x="57" y="3"/>
                        <a:pt x="57" y="3"/>
                      </a:cubicBezTo>
                      <a:cubicBezTo>
                        <a:pt x="58" y="53"/>
                        <a:pt x="58" y="53"/>
                        <a:pt x="58" y="53"/>
                      </a:cubicBezTo>
                      <a:cubicBezTo>
                        <a:pt x="71" y="158"/>
                        <a:pt x="71" y="158"/>
                        <a:pt x="71" y="158"/>
                      </a:cubicBezTo>
                      <a:cubicBezTo>
                        <a:pt x="67" y="158"/>
                        <a:pt x="67" y="158"/>
                        <a:pt x="67" y="158"/>
                      </a:cubicBezTo>
                      <a:cubicBezTo>
                        <a:pt x="69" y="172"/>
                        <a:pt x="69" y="172"/>
                        <a:pt x="69" y="172"/>
                      </a:cubicBezTo>
                      <a:cubicBezTo>
                        <a:pt x="69" y="173"/>
                        <a:pt x="69" y="173"/>
                        <a:pt x="69" y="173"/>
                      </a:cubicBezTo>
                      <a:cubicBezTo>
                        <a:pt x="68" y="177"/>
                        <a:pt x="68" y="177"/>
                        <a:pt x="68" y="177"/>
                      </a:cubicBezTo>
                      <a:cubicBezTo>
                        <a:pt x="68" y="178"/>
                        <a:pt x="68" y="178"/>
                        <a:pt x="68" y="178"/>
                      </a:cubicBezTo>
                      <a:cubicBezTo>
                        <a:pt x="66" y="185"/>
                        <a:pt x="66" y="185"/>
                        <a:pt x="66" y="185"/>
                      </a:cubicBezTo>
                      <a:cubicBezTo>
                        <a:pt x="63" y="185"/>
                        <a:pt x="63" y="185"/>
                        <a:pt x="63" y="185"/>
                      </a:cubicBezTo>
                      <a:cubicBezTo>
                        <a:pt x="63" y="184"/>
                        <a:pt x="63" y="184"/>
                        <a:pt x="63" y="184"/>
                      </a:cubicBezTo>
                      <a:close/>
                      <a:moveTo>
                        <a:pt x="34" y="57"/>
                      </a:moveTo>
                      <a:cubicBezTo>
                        <a:pt x="36" y="58"/>
                        <a:pt x="36" y="58"/>
                        <a:pt x="36" y="58"/>
                      </a:cubicBezTo>
                      <a:cubicBezTo>
                        <a:pt x="37" y="60"/>
                        <a:pt x="37" y="60"/>
                        <a:pt x="37" y="60"/>
                      </a:cubicBezTo>
                      <a:cubicBezTo>
                        <a:pt x="36" y="62"/>
                        <a:pt x="36" y="62"/>
                        <a:pt x="36" y="62"/>
                      </a:cubicBezTo>
                      <a:cubicBezTo>
                        <a:pt x="35" y="63"/>
                        <a:pt x="35" y="63"/>
                        <a:pt x="34" y="63"/>
                      </a:cubicBezTo>
                      <a:cubicBezTo>
                        <a:pt x="32" y="62"/>
                        <a:pt x="32" y="62"/>
                        <a:pt x="32" y="62"/>
                      </a:cubicBezTo>
                      <a:cubicBezTo>
                        <a:pt x="31" y="60"/>
                        <a:pt x="31" y="60"/>
                        <a:pt x="31" y="60"/>
                      </a:cubicBezTo>
                      <a:cubicBezTo>
                        <a:pt x="32" y="58"/>
                        <a:pt x="32" y="58"/>
                        <a:pt x="32" y="58"/>
                      </a:cubicBezTo>
                      <a:lnTo>
                        <a:pt x="34" y="57"/>
                      </a:lnTo>
                      <a:close/>
                      <a:moveTo>
                        <a:pt x="39" y="83"/>
                      </a:moveTo>
                      <a:cubicBezTo>
                        <a:pt x="40" y="85"/>
                        <a:pt x="40" y="85"/>
                        <a:pt x="40" y="85"/>
                      </a:cubicBezTo>
                      <a:cubicBezTo>
                        <a:pt x="39" y="87"/>
                        <a:pt x="39" y="87"/>
                        <a:pt x="39" y="87"/>
                      </a:cubicBezTo>
                      <a:cubicBezTo>
                        <a:pt x="37" y="88"/>
                        <a:pt x="37" y="88"/>
                        <a:pt x="37" y="88"/>
                      </a:cubicBezTo>
                      <a:cubicBezTo>
                        <a:pt x="36" y="87"/>
                        <a:pt x="36" y="87"/>
                        <a:pt x="36" y="87"/>
                      </a:cubicBezTo>
                      <a:cubicBezTo>
                        <a:pt x="35" y="85"/>
                        <a:pt x="35" y="85"/>
                        <a:pt x="35" y="85"/>
                      </a:cubicBezTo>
                      <a:cubicBezTo>
                        <a:pt x="36" y="83"/>
                        <a:pt x="36" y="83"/>
                        <a:pt x="36" y="83"/>
                      </a:cubicBezTo>
                      <a:cubicBezTo>
                        <a:pt x="36" y="82"/>
                        <a:pt x="36" y="82"/>
                        <a:pt x="37" y="82"/>
                      </a:cubicBezTo>
                      <a:cubicBezTo>
                        <a:pt x="38" y="82"/>
                        <a:pt x="39" y="82"/>
                        <a:pt x="39" y="83"/>
                      </a:cubicBezTo>
                      <a:close/>
                      <a:moveTo>
                        <a:pt x="42" y="109"/>
                      </a:moveTo>
                      <a:cubicBezTo>
                        <a:pt x="44" y="110"/>
                        <a:pt x="44" y="110"/>
                        <a:pt x="44" y="110"/>
                      </a:cubicBezTo>
                      <a:cubicBezTo>
                        <a:pt x="44" y="113"/>
                        <a:pt x="44" y="113"/>
                        <a:pt x="44" y="113"/>
                      </a:cubicBezTo>
                      <a:cubicBezTo>
                        <a:pt x="44" y="115"/>
                        <a:pt x="44" y="115"/>
                        <a:pt x="44" y="115"/>
                      </a:cubicBezTo>
                      <a:cubicBezTo>
                        <a:pt x="42" y="116"/>
                        <a:pt x="42" y="116"/>
                        <a:pt x="42" y="116"/>
                      </a:cubicBezTo>
                      <a:cubicBezTo>
                        <a:pt x="41" y="116"/>
                        <a:pt x="40" y="115"/>
                        <a:pt x="40" y="115"/>
                      </a:cubicBezTo>
                      <a:cubicBezTo>
                        <a:pt x="39" y="113"/>
                        <a:pt x="39" y="113"/>
                        <a:pt x="39" y="113"/>
                      </a:cubicBezTo>
                      <a:cubicBezTo>
                        <a:pt x="40" y="110"/>
                        <a:pt x="40" y="110"/>
                        <a:pt x="40" y="110"/>
                      </a:cubicBezTo>
                      <a:cubicBezTo>
                        <a:pt x="40" y="110"/>
                        <a:pt x="41" y="109"/>
                        <a:pt x="42" y="109"/>
                      </a:cubicBezTo>
                      <a:close/>
                      <a:moveTo>
                        <a:pt x="44" y="135"/>
                      </a:moveTo>
                      <a:cubicBezTo>
                        <a:pt x="44" y="137"/>
                        <a:pt x="44" y="137"/>
                        <a:pt x="44" y="137"/>
                      </a:cubicBezTo>
                      <a:cubicBezTo>
                        <a:pt x="44" y="139"/>
                        <a:pt x="44" y="139"/>
                        <a:pt x="44" y="139"/>
                      </a:cubicBezTo>
                      <a:cubicBezTo>
                        <a:pt x="42" y="140"/>
                        <a:pt x="42" y="140"/>
                        <a:pt x="42" y="140"/>
                      </a:cubicBezTo>
                      <a:cubicBezTo>
                        <a:pt x="41" y="140"/>
                        <a:pt x="40" y="140"/>
                        <a:pt x="40" y="139"/>
                      </a:cubicBezTo>
                      <a:cubicBezTo>
                        <a:pt x="39" y="137"/>
                        <a:pt x="39" y="137"/>
                        <a:pt x="39" y="137"/>
                      </a:cubicBezTo>
                      <a:cubicBezTo>
                        <a:pt x="40" y="135"/>
                        <a:pt x="40" y="135"/>
                        <a:pt x="40" y="135"/>
                      </a:cubicBezTo>
                      <a:cubicBezTo>
                        <a:pt x="40" y="134"/>
                        <a:pt x="41" y="134"/>
                        <a:pt x="42" y="134"/>
                      </a:cubicBezTo>
                      <a:lnTo>
                        <a:pt x="44" y="135"/>
                      </a:lnTo>
                      <a:close/>
                      <a:moveTo>
                        <a:pt x="23" y="164"/>
                      </a:moveTo>
                      <a:cubicBezTo>
                        <a:pt x="17" y="258"/>
                        <a:pt x="17" y="258"/>
                        <a:pt x="17" y="258"/>
                      </a:cubicBezTo>
                      <a:cubicBezTo>
                        <a:pt x="21" y="276"/>
                        <a:pt x="21" y="276"/>
                        <a:pt x="21" y="276"/>
                      </a:cubicBezTo>
                      <a:cubicBezTo>
                        <a:pt x="10" y="311"/>
                        <a:pt x="10" y="311"/>
                        <a:pt x="10" y="311"/>
                      </a:cubicBezTo>
                      <a:cubicBezTo>
                        <a:pt x="13" y="323"/>
                        <a:pt x="13" y="323"/>
                        <a:pt x="13" y="323"/>
                      </a:cubicBezTo>
                      <a:cubicBezTo>
                        <a:pt x="7" y="339"/>
                        <a:pt x="7" y="339"/>
                        <a:pt x="7" y="339"/>
                      </a:cubicBezTo>
                      <a:cubicBezTo>
                        <a:pt x="10" y="348"/>
                        <a:pt x="10" y="348"/>
                        <a:pt x="10" y="348"/>
                      </a:cubicBezTo>
                      <a:cubicBezTo>
                        <a:pt x="10" y="348"/>
                        <a:pt x="10" y="348"/>
                        <a:pt x="10" y="348"/>
                      </a:cubicBezTo>
                      <a:cubicBezTo>
                        <a:pt x="10" y="355"/>
                        <a:pt x="10" y="355"/>
                        <a:pt x="10" y="355"/>
                      </a:cubicBezTo>
                      <a:cubicBezTo>
                        <a:pt x="10" y="356"/>
                        <a:pt x="10" y="356"/>
                        <a:pt x="10" y="356"/>
                      </a:cubicBezTo>
                      <a:cubicBezTo>
                        <a:pt x="3" y="367"/>
                        <a:pt x="3" y="367"/>
                        <a:pt x="3" y="367"/>
                      </a:cubicBezTo>
                      <a:cubicBezTo>
                        <a:pt x="0" y="344"/>
                        <a:pt x="0" y="344"/>
                        <a:pt x="0" y="344"/>
                      </a:cubicBezTo>
                      <a:cubicBezTo>
                        <a:pt x="7" y="323"/>
                        <a:pt x="7" y="323"/>
                        <a:pt x="7" y="323"/>
                      </a:cubicBezTo>
                      <a:cubicBezTo>
                        <a:pt x="5" y="301"/>
                        <a:pt x="5" y="301"/>
                        <a:pt x="5" y="301"/>
                      </a:cubicBezTo>
                      <a:cubicBezTo>
                        <a:pt x="8" y="300"/>
                        <a:pt x="11" y="290"/>
                        <a:pt x="14" y="269"/>
                      </a:cubicBezTo>
                      <a:cubicBezTo>
                        <a:pt x="15" y="269"/>
                        <a:pt x="15" y="269"/>
                        <a:pt x="15" y="269"/>
                      </a:cubicBezTo>
                      <a:cubicBezTo>
                        <a:pt x="10" y="254"/>
                        <a:pt x="10" y="254"/>
                        <a:pt x="10" y="254"/>
                      </a:cubicBezTo>
                      <a:cubicBezTo>
                        <a:pt x="10" y="163"/>
                        <a:pt x="10" y="163"/>
                        <a:pt x="10" y="163"/>
                      </a:cubicBezTo>
                      <a:lnTo>
                        <a:pt x="23" y="164"/>
                      </a:lnTo>
                      <a:close/>
                      <a:moveTo>
                        <a:pt x="10" y="355"/>
                      </a:moveTo>
                      <a:cubicBezTo>
                        <a:pt x="10" y="355"/>
                        <a:pt x="10" y="355"/>
                        <a:pt x="10" y="355"/>
                      </a:cubicBezTo>
                      <a:close/>
                    </a:path>
                  </a:pathLst>
                </a:custGeom>
                <a:solidFill>
                  <a:srgbClr val="40404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>
                    <a:latin typeface="Calibri" pitchFamily="34" charset="0"/>
                  </a:endParaRPr>
                </a:p>
              </p:txBody>
            </p:sp>
            <p:sp>
              <p:nvSpPr>
                <p:cNvPr id="1047" name="Freeform 23"/>
                <p:cNvSpPr>
                  <a:spLocks noEditPoints="1"/>
                </p:cNvSpPr>
                <p:nvPr/>
              </p:nvSpPr>
              <p:spPr bwMode="auto">
                <a:xfrm>
                  <a:off x="5757863" y="1347788"/>
                  <a:ext cx="153988" cy="266700"/>
                </a:xfrm>
                <a:custGeom>
                  <a:avLst/>
                  <a:gdLst/>
                  <a:ahLst/>
                  <a:cxnLst>
                    <a:cxn ang="0">
                      <a:pos x="30" y="13"/>
                    </a:cxn>
                    <a:cxn ang="0">
                      <a:pos x="30" y="21"/>
                    </a:cxn>
                    <a:cxn ang="0">
                      <a:pos x="34" y="28"/>
                    </a:cxn>
                    <a:cxn ang="0">
                      <a:pos x="28" y="24"/>
                    </a:cxn>
                    <a:cxn ang="0">
                      <a:pos x="28" y="23"/>
                    </a:cxn>
                    <a:cxn ang="0">
                      <a:pos x="24" y="17"/>
                    </a:cxn>
                    <a:cxn ang="0">
                      <a:pos x="30" y="13"/>
                    </a:cxn>
                    <a:cxn ang="0">
                      <a:pos x="28" y="24"/>
                    </a:cxn>
                    <a:cxn ang="0">
                      <a:pos x="28" y="24"/>
                    </a:cxn>
                    <a:cxn ang="0">
                      <a:pos x="28" y="24"/>
                    </a:cxn>
                    <a:cxn ang="0">
                      <a:pos x="35" y="30"/>
                    </a:cxn>
                    <a:cxn ang="0">
                      <a:pos x="38" y="43"/>
                    </a:cxn>
                    <a:cxn ang="0">
                      <a:pos x="41" y="71"/>
                    </a:cxn>
                    <a:cxn ang="0">
                      <a:pos x="35" y="41"/>
                    </a:cxn>
                    <a:cxn ang="0">
                      <a:pos x="27" y="27"/>
                    </a:cxn>
                    <a:cxn ang="0">
                      <a:pos x="35" y="30"/>
                    </a:cxn>
                    <a:cxn ang="0">
                      <a:pos x="13" y="30"/>
                    </a:cxn>
                    <a:cxn ang="0">
                      <a:pos x="0" y="0"/>
                    </a:cxn>
                    <a:cxn ang="0">
                      <a:pos x="10" y="8"/>
                    </a:cxn>
                    <a:cxn ang="0">
                      <a:pos x="23" y="17"/>
                    </a:cxn>
                    <a:cxn ang="0">
                      <a:pos x="22" y="19"/>
                    </a:cxn>
                    <a:cxn ang="0">
                      <a:pos x="22" y="19"/>
                    </a:cxn>
                    <a:cxn ang="0">
                      <a:pos x="21" y="21"/>
                    </a:cxn>
                    <a:cxn ang="0">
                      <a:pos x="13" y="30"/>
                    </a:cxn>
                    <a:cxn ang="0">
                      <a:pos x="21" y="27"/>
                    </a:cxn>
                    <a:cxn ang="0">
                      <a:pos x="23" y="29"/>
                    </a:cxn>
                    <a:cxn ang="0">
                      <a:pos x="24" y="44"/>
                    </a:cxn>
                    <a:cxn ang="0">
                      <a:pos x="25" y="49"/>
                    </a:cxn>
                    <a:cxn ang="0">
                      <a:pos x="16" y="36"/>
                    </a:cxn>
                    <a:cxn ang="0">
                      <a:pos x="14" y="32"/>
                    </a:cxn>
                    <a:cxn ang="0">
                      <a:pos x="21" y="27"/>
                    </a:cxn>
                  </a:cxnLst>
                  <a:rect l="0" t="0" r="r" b="b"/>
                  <a:pathLst>
                    <a:path w="41" h="71">
                      <a:moveTo>
                        <a:pt x="30" y="13"/>
                      </a:moveTo>
                      <a:cubicBezTo>
                        <a:pt x="30" y="21"/>
                        <a:pt x="30" y="21"/>
                        <a:pt x="30" y="21"/>
                      </a:cubicBezTo>
                      <a:cubicBezTo>
                        <a:pt x="34" y="28"/>
                        <a:pt x="34" y="28"/>
                        <a:pt x="34" y="28"/>
                      </a:cubicBezTo>
                      <a:cubicBezTo>
                        <a:pt x="28" y="24"/>
                        <a:pt x="28" y="24"/>
                        <a:pt x="28" y="24"/>
                      </a:cubicBezTo>
                      <a:cubicBezTo>
                        <a:pt x="28" y="23"/>
                        <a:pt x="28" y="23"/>
                        <a:pt x="28" y="23"/>
                      </a:cubicBezTo>
                      <a:cubicBezTo>
                        <a:pt x="24" y="17"/>
                        <a:pt x="24" y="17"/>
                        <a:pt x="24" y="17"/>
                      </a:cubicBezTo>
                      <a:cubicBezTo>
                        <a:pt x="26" y="17"/>
                        <a:pt x="27" y="16"/>
                        <a:pt x="30" y="13"/>
                      </a:cubicBezTo>
                      <a:close/>
                      <a:moveTo>
                        <a:pt x="28" y="24"/>
                      </a:moveTo>
                      <a:cubicBezTo>
                        <a:pt x="28" y="24"/>
                        <a:pt x="28" y="24"/>
                        <a:pt x="28" y="24"/>
                      </a:cubicBezTo>
                      <a:cubicBezTo>
                        <a:pt x="28" y="24"/>
                        <a:pt x="28" y="24"/>
                        <a:pt x="28" y="24"/>
                      </a:cubicBezTo>
                      <a:close/>
                      <a:moveTo>
                        <a:pt x="35" y="30"/>
                      </a:moveTo>
                      <a:cubicBezTo>
                        <a:pt x="38" y="43"/>
                        <a:pt x="38" y="43"/>
                        <a:pt x="38" y="43"/>
                      </a:cubicBezTo>
                      <a:cubicBezTo>
                        <a:pt x="40" y="51"/>
                        <a:pt x="41" y="61"/>
                        <a:pt x="41" y="71"/>
                      </a:cubicBezTo>
                      <a:cubicBezTo>
                        <a:pt x="35" y="41"/>
                        <a:pt x="35" y="41"/>
                        <a:pt x="35" y="41"/>
                      </a:cubicBezTo>
                      <a:cubicBezTo>
                        <a:pt x="33" y="36"/>
                        <a:pt x="30" y="31"/>
                        <a:pt x="27" y="27"/>
                      </a:cubicBezTo>
                      <a:lnTo>
                        <a:pt x="35" y="30"/>
                      </a:lnTo>
                      <a:close/>
                      <a:moveTo>
                        <a:pt x="13" y="30"/>
                      </a:moveTo>
                      <a:cubicBezTo>
                        <a:pt x="6" y="20"/>
                        <a:pt x="2" y="9"/>
                        <a:pt x="0" y="0"/>
                      </a:cubicBezTo>
                      <a:cubicBezTo>
                        <a:pt x="10" y="8"/>
                        <a:pt x="10" y="8"/>
                        <a:pt x="10" y="8"/>
                      </a:cubicBezTo>
                      <a:cubicBezTo>
                        <a:pt x="23" y="17"/>
                        <a:pt x="23" y="17"/>
                        <a:pt x="23" y="17"/>
                      </a:cubicBezTo>
                      <a:cubicBezTo>
                        <a:pt x="22" y="19"/>
                        <a:pt x="22" y="19"/>
                        <a:pt x="22" y="19"/>
                      </a:cubicBezTo>
                      <a:cubicBezTo>
                        <a:pt x="22" y="19"/>
                        <a:pt x="22" y="19"/>
                        <a:pt x="22" y="19"/>
                      </a:cubicBezTo>
                      <a:cubicBezTo>
                        <a:pt x="21" y="21"/>
                        <a:pt x="21" y="21"/>
                        <a:pt x="21" y="21"/>
                      </a:cubicBezTo>
                      <a:lnTo>
                        <a:pt x="13" y="30"/>
                      </a:lnTo>
                      <a:close/>
                      <a:moveTo>
                        <a:pt x="21" y="27"/>
                      </a:moveTo>
                      <a:cubicBezTo>
                        <a:pt x="23" y="29"/>
                        <a:pt x="23" y="29"/>
                        <a:pt x="23" y="29"/>
                      </a:cubicBezTo>
                      <a:cubicBezTo>
                        <a:pt x="24" y="44"/>
                        <a:pt x="24" y="44"/>
                        <a:pt x="24" y="44"/>
                      </a:cubicBezTo>
                      <a:cubicBezTo>
                        <a:pt x="25" y="49"/>
                        <a:pt x="25" y="49"/>
                        <a:pt x="25" y="49"/>
                      </a:cubicBezTo>
                      <a:cubicBezTo>
                        <a:pt x="16" y="36"/>
                        <a:pt x="16" y="36"/>
                        <a:pt x="16" y="36"/>
                      </a:cubicBezTo>
                      <a:cubicBezTo>
                        <a:pt x="14" y="32"/>
                        <a:pt x="14" y="32"/>
                        <a:pt x="14" y="32"/>
                      </a:cubicBezTo>
                      <a:lnTo>
                        <a:pt x="21" y="2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>
                    <a:latin typeface="Calibri" pitchFamily="34" charset="0"/>
                  </a:endParaRPr>
                </a:p>
              </p:txBody>
            </p:sp>
            <p:sp>
              <p:nvSpPr>
                <p:cNvPr id="1048" name="Freeform 24"/>
                <p:cNvSpPr>
                  <a:spLocks noEditPoints="1"/>
                </p:cNvSpPr>
                <p:nvPr/>
              </p:nvSpPr>
              <p:spPr bwMode="auto">
                <a:xfrm>
                  <a:off x="5805488" y="1427163"/>
                  <a:ext cx="82550" cy="41275"/>
                </a:xfrm>
                <a:custGeom>
                  <a:avLst/>
                  <a:gdLst/>
                  <a:ahLst/>
                  <a:cxnLst>
                    <a:cxn ang="0">
                      <a:pos x="50" y="16"/>
                    </a:cxn>
                    <a:cxn ang="0">
                      <a:pos x="52" y="21"/>
                    </a:cxn>
                    <a:cxn ang="0">
                      <a:pos x="34" y="14"/>
                    </a:cxn>
                    <a:cxn ang="0">
                      <a:pos x="36" y="12"/>
                    </a:cxn>
                    <a:cxn ang="0">
                      <a:pos x="36" y="7"/>
                    </a:cxn>
                    <a:cxn ang="0">
                      <a:pos x="36" y="7"/>
                    </a:cxn>
                    <a:cxn ang="0">
                      <a:pos x="50" y="16"/>
                    </a:cxn>
                    <a:cxn ang="0">
                      <a:pos x="34" y="14"/>
                    </a:cxn>
                    <a:cxn ang="0">
                      <a:pos x="34" y="14"/>
                    </a:cxn>
                    <a:cxn ang="0">
                      <a:pos x="34" y="14"/>
                    </a:cxn>
                    <a:cxn ang="0">
                      <a:pos x="19" y="0"/>
                    </a:cxn>
                    <a:cxn ang="0">
                      <a:pos x="15" y="12"/>
                    </a:cxn>
                    <a:cxn ang="0">
                      <a:pos x="19" y="14"/>
                    </a:cxn>
                    <a:cxn ang="0">
                      <a:pos x="3" y="26"/>
                    </a:cxn>
                    <a:cxn ang="0">
                      <a:pos x="0" y="21"/>
                    </a:cxn>
                    <a:cxn ang="0">
                      <a:pos x="19" y="0"/>
                    </a:cxn>
                  </a:cxnLst>
                  <a:rect l="0" t="0" r="r" b="b"/>
                  <a:pathLst>
                    <a:path w="52" h="26">
                      <a:moveTo>
                        <a:pt x="50" y="16"/>
                      </a:moveTo>
                      <a:lnTo>
                        <a:pt x="52" y="21"/>
                      </a:lnTo>
                      <a:lnTo>
                        <a:pt x="34" y="14"/>
                      </a:lnTo>
                      <a:lnTo>
                        <a:pt x="36" y="12"/>
                      </a:lnTo>
                      <a:lnTo>
                        <a:pt x="36" y="7"/>
                      </a:lnTo>
                      <a:lnTo>
                        <a:pt x="36" y="7"/>
                      </a:lnTo>
                      <a:lnTo>
                        <a:pt x="50" y="16"/>
                      </a:lnTo>
                      <a:close/>
                      <a:moveTo>
                        <a:pt x="34" y="14"/>
                      </a:moveTo>
                      <a:lnTo>
                        <a:pt x="34" y="14"/>
                      </a:lnTo>
                      <a:lnTo>
                        <a:pt x="34" y="14"/>
                      </a:lnTo>
                      <a:close/>
                      <a:moveTo>
                        <a:pt x="19" y="0"/>
                      </a:moveTo>
                      <a:lnTo>
                        <a:pt x="15" y="12"/>
                      </a:lnTo>
                      <a:lnTo>
                        <a:pt x="19" y="14"/>
                      </a:lnTo>
                      <a:lnTo>
                        <a:pt x="3" y="26"/>
                      </a:lnTo>
                      <a:lnTo>
                        <a:pt x="0" y="21"/>
                      </a:lnTo>
                      <a:lnTo>
                        <a:pt x="19" y="0"/>
                      </a:lnTo>
                      <a:close/>
                    </a:path>
                  </a:pathLst>
                </a:custGeom>
                <a:solidFill>
                  <a:srgbClr val="CCCCC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>
                    <a:latin typeface="Calibri" pitchFamily="34" charset="0"/>
                  </a:endParaRPr>
                </a:p>
              </p:txBody>
            </p:sp>
          </p:grpSp>
          <p:sp>
            <p:nvSpPr>
              <p:cNvPr id="72" name="Ellipse 53"/>
              <p:cNvSpPr/>
              <p:nvPr/>
            </p:nvSpPr>
            <p:spPr bwMode="auto">
              <a:xfrm>
                <a:off x="914400" y="5836725"/>
                <a:ext cx="1295400" cy="221973"/>
              </a:xfrm>
              <a:prstGeom prst="ellipse">
                <a:avLst/>
              </a:prstGeom>
              <a:gradFill flip="none" rotWithShape="1">
                <a:gsLst>
                  <a:gs pos="24000">
                    <a:sysClr val="windowText" lastClr="000000">
                      <a:alpha val="44000"/>
                    </a:sysClr>
                  </a:gs>
                  <a:gs pos="100000">
                    <a:sysClr val="window" lastClr="FFFFFF">
                      <a:alpha val="0"/>
                    </a:sysClr>
                  </a:gs>
                </a:gsLst>
                <a:path path="shape">
                  <a:fillToRect l="50000" t="50000" r="50000" b="50000"/>
                </a:path>
                <a:tileRect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algn="ctr">
                  <a:defRPr/>
                </a:pPr>
                <a:endParaRPr lang="da-DK">
                  <a:solidFill>
                    <a:srgbClr val="FFFFFF"/>
                  </a:solidFill>
                  <a:latin typeface="Calibri" charset="0"/>
                  <a:ea typeface="ＭＳ Ｐゴシック" charset="-128"/>
                </a:endParaRPr>
              </a:p>
            </p:txBody>
          </p:sp>
        </p:grpSp>
      </p:grpSp>
      <p:grpSp>
        <p:nvGrpSpPr>
          <p:cNvPr id="21" name="Group 20"/>
          <p:cNvGrpSpPr/>
          <p:nvPr/>
        </p:nvGrpSpPr>
        <p:grpSpPr>
          <a:xfrm>
            <a:off x="4191000" y="1645725"/>
            <a:ext cx="3886200" cy="4336773"/>
            <a:chOff x="4191000" y="1645725"/>
            <a:chExt cx="3886200" cy="4336773"/>
          </a:xfrm>
        </p:grpSpPr>
        <p:sp>
          <p:nvSpPr>
            <p:cNvPr id="7" name="Rectangle 6"/>
            <p:cNvSpPr/>
            <p:nvPr/>
          </p:nvSpPr>
          <p:spPr>
            <a:xfrm>
              <a:off x="4191000" y="1645725"/>
              <a:ext cx="3886200" cy="3886200"/>
            </a:xfrm>
            <a:prstGeom prst="rect">
              <a:avLst/>
            </a:prstGeom>
            <a:gradFill>
              <a:gsLst>
                <a:gs pos="0">
                  <a:srgbClr val="CBCBCB"/>
                </a:gs>
                <a:gs pos="13000">
                  <a:srgbClr val="5F5F5F"/>
                </a:gs>
                <a:gs pos="21001">
                  <a:srgbClr val="5F5F5F"/>
                </a:gs>
                <a:gs pos="63000">
                  <a:srgbClr val="FFFFFF"/>
                </a:gs>
                <a:gs pos="67000">
                  <a:srgbClr val="B2B2B2"/>
                </a:gs>
                <a:gs pos="69000">
                  <a:srgbClr val="292929"/>
                </a:gs>
                <a:gs pos="82001">
                  <a:srgbClr val="777777"/>
                </a:gs>
                <a:gs pos="100000">
                  <a:srgbClr val="EAEAEA"/>
                </a:gs>
              </a:gsLst>
              <a:lin ang="5400000" scaled="0"/>
            </a:gradFill>
            <a:ln>
              <a:solidFill>
                <a:schemeClr val="tx1">
                  <a:lumMod val="65000"/>
                  <a:lumOff val="35000"/>
                </a:schemeClr>
              </a:solidFill>
            </a:ln>
            <a:scene3d>
              <a:camera prst="perspectiveContrastingLeftFacing">
                <a:rot lat="577259" lon="2028866" rev="21580939"/>
              </a:camera>
              <a:lightRig rig="threePt" dir="t"/>
            </a:scene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Calibri" pitchFamily="34" charset="0"/>
              </a:endParaRPr>
            </a:p>
          </p:txBody>
        </p:sp>
        <p:sp>
          <p:nvSpPr>
            <p:cNvPr id="8" name="Rectangle 7"/>
            <p:cNvSpPr/>
            <p:nvPr/>
          </p:nvSpPr>
          <p:spPr>
            <a:xfrm>
              <a:off x="4305300" y="1760025"/>
              <a:ext cx="3657600" cy="365760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scene3d>
              <a:camera prst="perspectiveContrastingLeftFacing">
                <a:rot lat="577259" lon="2028866" rev="21580939"/>
              </a:camera>
              <a:lightRig rig="threePt" dir="t"/>
            </a:scene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82880" rtlCol="0" anchor="t"/>
            <a:lstStyle/>
            <a:p>
              <a:pPr algn="ctr"/>
              <a:r>
                <a:rPr lang="en-US" sz="2400" b="1" dirty="0" smtClean="0">
                  <a:solidFill>
                    <a:schemeClr val="accent6">
                      <a:lumMod val="50000"/>
                    </a:schemeClr>
                  </a:solidFill>
                  <a:latin typeface="Calibri" pitchFamily="34" charset="0"/>
                </a:rPr>
                <a:t>AGAINST</a:t>
              </a:r>
            </a:p>
            <a:p>
              <a:pPr algn="ctr"/>
              <a:endParaRPr lang="en-US" sz="2400" dirty="0" smtClean="0">
                <a:solidFill>
                  <a:schemeClr val="tx1"/>
                </a:solidFill>
                <a:latin typeface="Calibri" pitchFamily="34" charset="0"/>
              </a:endParaRPr>
            </a:p>
            <a:p>
              <a:r>
                <a:rPr lang="en-US" sz="2400" dirty="0" smtClean="0">
                  <a:solidFill>
                    <a:schemeClr val="tx1"/>
                  </a:solidFill>
                  <a:latin typeface="Calibri" pitchFamily="34" charset="0"/>
                </a:rPr>
                <a:t>Your detailed text here against the topic</a:t>
              </a:r>
            </a:p>
            <a:p>
              <a:pPr marL="344488" indent="-177800">
                <a:buFont typeface="Arial" pitchFamily="34" charset="0"/>
                <a:buChar char="•"/>
              </a:pPr>
              <a:r>
                <a:rPr lang="en-US" sz="2400" dirty="0" smtClean="0">
                  <a:solidFill>
                    <a:schemeClr val="tx1"/>
                  </a:solidFill>
                  <a:latin typeface="Calibri" pitchFamily="34" charset="0"/>
                </a:rPr>
                <a:t>Your text here</a:t>
              </a:r>
            </a:p>
            <a:p>
              <a:pPr marL="344488" indent="-177800">
                <a:buFont typeface="Arial" pitchFamily="34" charset="0"/>
                <a:buChar char="•"/>
              </a:pPr>
              <a:r>
                <a:rPr lang="en-US" sz="2400" dirty="0" smtClean="0">
                  <a:solidFill>
                    <a:schemeClr val="tx1"/>
                  </a:solidFill>
                  <a:latin typeface="Calibri" pitchFamily="34" charset="0"/>
                </a:rPr>
                <a:t>Your text here</a:t>
              </a:r>
            </a:p>
            <a:p>
              <a:pPr marL="344488" indent="-177800">
                <a:buFont typeface="Arial" pitchFamily="34" charset="0"/>
                <a:buChar char="•"/>
              </a:pPr>
              <a:r>
                <a:rPr lang="en-US" sz="2400" dirty="0" smtClean="0">
                  <a:solidFill>
                    <a:schemeClr val="tx1"/>
                  </a:solidFill>
                  <a:latin typeface="Calibri" pitchFamily="34" charset="0"/>
                </a:rPr>
                <a:t>Your text here</a:t>
              </a:r>
            </a:p>
            <a:p>
              <a:endParaRPr lang="en-US" sz="2400" dirty="0" smtClean="0">
                <a:solidFill>
                  <a:schemeClr val="tx1"/>
                </a:solidFill>
                <a:latin typeface="Calibri" pitchFamily="34" charset="0"/>
              </a:endParaRPr>
            </a:p>
            <a:p>
              <a:pPr algn="ctr"/>
              <a:endParaRPr lang="en-US" sz="2400" dirty="0">
                <a:latin typeface="Calibri" pitchFamily="34" charset="0"/>
              </a:endParaRPr>
            </a:p>
          </p:txBody>
        </p:sp>
        <p:grpSp>
          <p:nvGrpSpPr>
            <p:cNvPr id="6" name="Group 70"/>
            <p:cNvGrpSpPr/>
            <p:nvPr/>
          </p:nvGrpSpPr>
          <p:grpSpPr>
            <a:xfrm>
              <a:off x="7162800" y="4084125"/>
              <a:ext cx="590550" cy="1849438"/>
              <a:chOff x="10323513" y="1905000"/>
              <a:chExt cx="590550" cy="1849438"/>
            </a:xfrm>
          </p:grpSpPr>
          <p:sp>
            <p:nvSpPr>
              <p:cNvPr id="1049" name="Freeform 25"/>
              <p:cNvSpPr>
                <a:spLocks noEditPoints="1"/>
              </p:cNvSpPr>
              <p:nvPr/>
            </p:nvSpPr>
            <p:spPr bwMode="auto">
              <a:xfrm>
                <a:off x="10323513" y="1905000"/>
                <a:ext cx="568325" cy="1849438"/>
              </a:xfrm>
              <a:custGeom>
                <a:avLst/>
                <a:gdLst/>
                <a:ahLst/>
                <a:cxnLst>
                  <a:cxn ang="0">
                    <a:pos x="63" y="66"/>
                  </a:cxn>
                  <a:cxn ang="0">
                    <a:pos x="60" y="62"/>
                  </a:cxn>
                  <a:cxn ang="0">
                    <a:pos x="49" y="42"/>
                  </a:cxn>
                  <a:cxn ang="0">
                    <a:pos x="51" y="34"/>
                  </a:cxn>
                  <a:cxn ang="0">
                    <a:pos x="101" y="14"/>
                  </a:cxn>
                  <a:cxn ang="0">
                    <a:pos x="103" y="27"/>
                  </a:cxn>
                  <a:cxn ang="0">
                    <a:pos x="103" y="36"/>
                  </a:cxn>
                  <a:cxn ang="0">
                    <a:pos x="103" y="45"/>
                  </a:cxn>
                  <a:cxn ang="0">
                    <a:pos x="99" y="55"/>
                  </a:cxn>
                  <a:cxn ang="0">
                    <a:pos x="77" y="86"/>
                  </a:cxn>
                  <a:cxn ang="0">
                    <a:pos x="76" y="95"/>
                  </a:cxn>
                  <a:cxn ang="0">
                    <a:pos x="100" y="72"/>
                  </a:cxn>
                  <a:cxn ang="0">
                    <a:pos x="136" y="109"/>
                  </a:cxn>
                  <a:cxn ang="0">
                    <a:pos x="98" y="222"/>
                  </a:cxn>
                  <a:cxn ang="0">
                    <a:pos x="123" y="250"/>
                  </a:cxn>
                  <a:cxn ang="0">
                    <a:pos x="107" y="290"/>
                  </a:cxn>
                  <a:cxn ang="0">
                    <a:pos x="110" y="400"/>
                  </a:cxn>
                  <a:cxn ang="0">
                    <a:pos x="115" y="408"/>
                  </a:cxn>
                  <a:cxn ang="0">
                    <a:pos x="117" y="409"/>
                  </a:cxn>
                  <a:cxn ang="0">
                    <a:pos x="123" y="412"/>
                  </a:cxn>
                  <a:cxn ang="0">
                    <a:pos x="122" y="433"/>
                  </a:cxn>
                  <a:cxn ang="0">
                    <a:pos x="120" y="435"/>
                  </a:cxn>
                  <a:cxn ang="0">
                    <a:pos x="106" y="485"/>
                  </a:cxn>
                  <a:cxn ang="0">
                    <a:pos x="98" y="489"/>
                  </a:cxn>
                  <a:cxn ang="0">
                    <a:pos x="99" y="461"/>
                  </a:cxn>
                  <a:cxn ang="0">
                    <a:pos x="99" y="457"/>
                  </a:cxn>
                  <a:cxn ang="0">
                    <a:pos x="85" y="442"/>
                  </a:cxn>
                  <a:cxn ang="0">
                    <a:pos x="82" y="463"/>
                  </a:cxn>
                  <a:cxn ang="0">
                    <a:pos x="69" y="489"/>
                  </a:cxn>
                  <a:cxn ang="0">
                    <a:pos x="48" y="479"/>
                  </a:cxn>
                  <a:cxn ang="0">
                    <a:pos x="62" y="432"/>
                  </a:cxn>
                  <a:cxn ang="0">
                    <a:pos x="61" y="417"/>
                  </a:cxn>
                  <a:cxn ang="0">
                    <a:pos x="11" y="278"/>
                  </a:cxn>
                  <a:cxn ang="0">
                    <a:pos x="11" y="275"/>
                  </a:cxn>
                  <a:cxn ang="0">
                    <a:pos x="0" y="249"/>
                  </a:cxn>
                  <a:cxn ang="0">
                    <a:pos x="12" y="202"/>
                  </a:cxn>
                  <a:cxn ang="0">
                    <a:pos x="9" y="170"/>
                  </a:cxn>
                  <a:cxn ang="0">
                    <a:pos x="8" y="166"/>
                  </a:cxn>
                  <a:cxn ang="0">
                    <a:pos x="10" y="154"/>
                  </a:cxn>
                  <a:cxn ang="0">
                    <a:pos x="14" y="145"/>
                  </a:cxn>
                  <a:cxn ang="0">
                    <a:pos x="23" y="90"/>
                  </a:cxn>
                  <a:cxn ang="0">
                    <a:pos x="61" y="102"/>
                  </a:cxn>
                  <a:cxn ang="0">
                    <a:pos x="71" y="95"/>
                  </a:cxn>
                  <a:cxn ang="0">
                    <a:pos x="65" y="78"/>
                  </a:cxn>
                  <a:cxn ang="0">
                    <a:pos x="80" y="91"/>
                  </a:cxn>
                  <a:cxn ang="0">
                    <a:pos x="11" y="278"/>
                  </a:cxn>
                  <a:cxn ang="0">
                    <a:pos x="62" y="312"/>
                  </a:cxn>
                  <a:cxn ang="0">
                    <a:pos x="54" y="345"/>
                  </a:cxn>
                </a:cxnLst>
                <a:rect l="0" t="0" r="r" b="b"/>
                <a:pathLst>
                  <a:path w="151" h="492">
                    <a:moveTo>
                      <a:pt x="63" y="70"/>
                    </a:moveTo>
                    <a:cubicBezTo>
                      <a:pt x="63" y="69"/>
                      <a:pt x="63" y="69"/>
                      <a:pt x="63" y="69"/>
                    </a:cubicBezTo>
                    <a:cubicBezTo>
                      <a:pt x="63" y="66"/>
                      <a:pt x="63" y="66"/>
                      <a:pt x="63" y="66"/>
                    </a:cubicBezTo>
                    <a:cubicBezTo>
                      <a:pt x="62" y="65"/>
                      <a:pt x="62" y="65"/>
                      <a:pt x="62" y="65"/>
                    </a:cubicBezTo>
                    <a:cubicBezTo>
                      <a:pt x="60" y="63"/>
                      <a:pt x="60" y="63"/>
                      <a:pt x="60" y="63"/>
                    </a:cubicBezTo>
                    <a:cubicBezTo>
                      <a:pt x="60" y="62"/>
                      <a:pt x="60" y="62"/>
                      <a:pt x="60" y="62"/>
                    </a:cubicBezTo>
                    <a:cubicBezTo>
                      <a:pt x="55" y="53"/>
                      <a:pt x="55" y="53"/>
                      <a:pt x="55" y="53"/>
                    </a:cubicBezTo>
                    <a:cubicBezTo>
                      <a:pt x="54" y="52"/>
                      <a:pt x="53" y="51"/>
                      <a:pt x="51" y="48"/>
                    </a:cubicBezTo>
                    <a:cubicBezTo>
                      <a:pt x="49" y="45"/>
                      <a:pt x="49" y="43"/>
                      <a:pt x="49" y="42"/>
                    </a:cubicBezTo>
                    <a:cubicBezTo>
                      <a:pt x="49" y="37"/>
                      <a:pt x="49" y="37"/>
                      <a:pt x="49" y="37"/>
                    </a:cubicBezTo>
                    <a:cubicBezTo>
                      <a:pt x="51" y="38"/>
                      <a:pt x="51" y="38"/>
                      <a:pt x="51" y="38"/>
                    </a:cubicBezTo>
                    <a:cubicBezTo>
                      <a:pt x="51" y="34"/>
                      <a:pt x="51" y="34"/>
                      <a:pt x="51" y="34"/>
                    </a:cubicBezTo>
                    <a:cubicBezTo>
                      <a:pt x="49" y="31"/>
                      <a:pt x="49" y="31"/>
                      <a:pt x="49" y="31"/>
                    </a:cubicBezTo>
                    <a:cubicBezTo>
                      <a:pt x="51" y="16"/>
                      <a:pt x="51" y="16"/>
                      <a:pt x="51" y="16"/>
                    </a:cubicBezTo>
                    <a:cubicBezTo>
                      <a:pt x="64" y="0"/>
                      <a:pt x="81" y="0"/>
                      <a:pt x="101" y="14"/>
                    </a:cubicBezTo>
                    <a:cubicBezTo>
                      <a:pt x="100" y="20"/>
                      <a:pt x="100" y="20"/>
                      <a:pt x="100" y="20"/>
                    </a:cubicBezTo>
                    <a:cubicBezTo>
                      <a:pt x="100" y="22"/>
                      <a:pt x="101" y="23"/>
                      <a:pt x="102" y="24"/>
                    </a:cubicBezTo>
                    <a:cubicBezTo>
                      <a:pt x="103" y="27"/>
                      <a:pt x="103" y="27"/>
                      <a:pt x="103" y="27"/>
                    </a:cubicBezTo>
                    <a:cubicBezTo>
                      <a:pt x="103" y="30"/>
                      <a:pt x="103" y="30"/>
                      <a:pt x="103" y="30"/>
                    </a:cubicBezTo>
                    <a:cubicBezTo>
                      <a:pt x="102" y="33"/>
                      <a:pt x="102" y="33"/>
                      <a:pt x="102" y="33"/>
                    </a:cubicBezTo>
                    <a:cubicBezTo>
                      <a:pt x="103" y="36"/>
                      <a:pt x="103" y="36"/>
                      <a:pt x="103" y="36"/>
                    </a:cubicBezTo>
                    <a:cubicBezTo>
                      <a:pt x="104" y="38"/>
                      <a:pt x="104" y="38"/>
                      <a:pt x="104" y="38"/>
                    </a:cubicBezTo>
                    <a:cubicBezTo>
                      <a:pt x="104" y="41"/>
                      <a:pt x="104" y="41"/>
                      <a:pt x="104" y="41"/>
                    </a:cubicBezTo>
                    <a:cubicBezTo>
                      <a:pt x="103" y="45"/>
                      <a:pt x="103" y="45"/>
                      <a:pt x="103" y="45"/>
                    </a:cubicBezTo>
                    <a:cubicBezTo>
                      <a:pt x="99" y="51"/>
                      <a:pt x="99" y="51"/>
                      <a:pt x="99" y="51"/>
                    </a:cubicBezTo>
                    <a:cubicBezTo>
                      <a:pt x="98" y="50"/>
                      <a:pt x="98" y="50"/>
                      <a:pt x="98" y="50"/>
                    </a:cubicBezTo>
                    <a:cubicBezTo>
                      <a:pt x="99" y="55"/>
                      <a:pt x="99" y="55"/>
                      <a:pt x="99" y="55"/>
                    </a:cubicBezTo>
                    <a:cubicBezTo>
                      <a:pt x="96" y="66"/>
                      <a:pt x="96" y="66"/>
                      <a:pt x="96" y="66"/>
                    </a:cubicBezTo>
                    <a:cubicBezTo>
                      <a:pt x="99" y="71"/>
                      <a:pt x="99" y="71"/>
                      <a:pt x="99" y="71"/>
                    </a:cubicBezTo>
                    <a:cubicBezTo>
                      <a:pt x="77" y="86"/>
                      <a:pt x="77" y="86"/>
                      <a:pt x="77" y="86"/>
                    </a:cubicBezTo>
                    <a:cubicBezTo>
                      <a:pt x="79" y="91"/>
                      <a:pt x="79" y="91"/>
                      <a:pt x="79" y="91"/>
                    </a:cubicBezTo>
                    <a:cubicBezTo>
                      <a:pt x="80" y="91"/>
                      <a:pt x="80" y="91"/>
                      <a:pt x="80" y="91"/>
                    </a:cubicBezTo>
                    <a:cubicBezTo>
                      <a:pt x="76" y="95"/>
                      <a:pt x="76" y="95"/>
                      <a:pt x="76" y="95"/>
                    </a:cubicBezTo>
                    <a:cubicBezTo>
                      <a:pt x="76" y="95"/>
                      <a:pt x="76" y="95"/>
                      <a:pt x="76" y="95"/>
                    </a:cubicBezTo>
                    <a:cubicBezTo>
                      <a:pt x="73" y="144"/>
                      <a:pt x="73" y="144"/>
                      <a:pt x="73" y="144"/>
                    </a:cubicBezTo>
                    <a:cubicBezTo>
                      <a:pt x="100" y="72"/>
                      <a:pt x="100" y="72"/>
                      <a:pt x="100" y="72"/>
                    </a:cubicBezTo>
                    <a:cubicBezTo>
                      <a:pt x="103" y="75"/>
                      <a:pt x="103" y="75"/>
                      <a:pt x="103" y="75"/>
                    </a:cubicBezTo>
                    <a:cubicBezTo>
                      <a:pt x="146" y="94"/>
                      <a:pt x="146" y="94"/>
                      <a:pt x="146" y="94"/>
                    </a:cubicBezTo>
                    <a:cubicBezTo>
                      <a:pt x="140" y="99"/>
                      <a:pt x="137" y="104"/>
                      <a:pt x="136" y="109"/>
                    </a:cubicBezTo>
                    <a:cubicBezTo>
                      <a:pt x="144" y="100"/>
                      <a:pt x="144" y="100"/>
                      <a:pt x="144" y="100"/>
                    </a:cubicBezTo>
                    <a:cubicBezTo>
                      <a:pt x="151" y="188"/>
                      <a:pt x="151" y="188"/>
                      <a:pt x="151" y="188"/>
                    </a:cubicBezTo>
                    <a:cubicBezTo>
                      <a:pt x="98" y="222"/>
                      <a:pt x="98" y="222"/>
                      <a:pt x="98" y="222"/>
                    </a:cubicBezTo>
                    <a:cubicBezTo>
                      <a:pt x="119" y="216"/>
                      <a:pt x="119" y="216"/>
                      <a:pt x="119" y="216"/>
                    </a:cubicBezTo>
                    <a:cubicBezTo>
                      <a:pt x="128" y="229"/>
                      <a:pt x="128" y="229"/>
                      <a:pt x="128" y="229"/>
                    </a:cubicBezTo>
                    <a:cubicBezTo>
                      <a:pt x="123" y="250"/>
                      <a:pt x="123" y="250"/>
                      <a:pt x="123" y="250"/>
                    </a:cubicBezTo>
                    <a:cubicBezTo>
                      <a:pt x="111" y="270"/>
                      <a:pt x="111" y="270"/>
                      <a:pt x="111" y="270"/>
                    </a:cubicBezTo>
                    <a:cubicBezTo>
                      <a:pt x="116" y="279"/>
                      <a:pt x="116" y="279"/>
                      <a:pt x="116" y="279"/>
                    </a:cubicBezTo>
                    <a:cubicBezTo>
                      <a:pt x="107" y="290"/>
                      <a:pt x="107" y="290"/>
                      <a:pt x="107" y="290"/>
                    </a:cubicBezTo>
                    <a:cubicBezTo>
                      <a:pt x="106" y="388"/>
                      <a:pt x="106" y="388"/>
                      <a:pt x="106" y="388"/>
                    </a:cubicBezTo>
                    <a:cubicBezTo>
                      <a:pt x="110" y="395"/>
                      <a:pt x="110" y="395"/>
                      <a:pt x="110" y="395"/>
                    </a:cubicBezTo>
                    <a:cubicBezTo>
                      <a:pt x="110" y="400"/>
                      <a:pt x="110" y="400"/>
                      <a:pt x="110" y="400"/>
                    </a:cubicBezTo>
                    <a:cubicBezTo>
                      <a:pt x="110" y="405"/>
                      <a:pt x="110" y="405"/>
                      <a:pt x="110" y="405"/>
                    </a:cubicBezTo>
                    <a:cubicBezTo>
                      <a:pt x="111" y="405"/>
                      <a:pt x="113" y="406"/>
                      <a:pt x="114" y="408"/>
                    </a:cubicBezTo>
                    <a:cubicBezTo>
                      <a:pt x="115" y="408"/>
                      <a:pt x="115" y="408"/>
                      <a:pt x="115" y="408"/>
                    </a:cubicBezTo>
                    <a:cubicBezTo>
                      <a:pt x="116" y="409"/>
                      <a:pt x="116" y="409"/>
                      <a:pt x="116" y="409"/>
                    </a:cubicBezTo>
                    <a:cubicBezTo>
                      <a:pt x="117" y="410"/>
                      <a:pt x="117" y="410"/>
                      <a:pt x="117" y="410"/>
                    </a:cubicBezTo>
                    <a:cubicBezTo>
                      <a:pt x="117" y="409"/>
                      <a:pt x="117" y="409"/>
                      <a:pt x="117" y="409"/>
                    </a:cubicBezTo>
                    <a:cubicBezTo>
                      <a:pt x="121" y="410"/>
                      <a:pt x="121" y="410"/>
                      <a:pt x="121" y="410"/>
                    </a:cubicBezTo>
                    <a:cubicBezTo>
                      <a:pt x="123" y="412"/>
                      <a:pt x="123" y="412"/>
                      <a:pt x="123" y="412"/>
                    </a:cubicBezTo>
                    <a:cubicBezTo>
                      <a:pt x="123" y="412"/>
                      <a:pt x="123" y="412"/>
                      <a:pt x="123" y="412"/>
                    </a:cubicBezTo>
                    <a:cubicBezTo>
                      <a:pt x="124" y="413"/>
                      <a:pt x="124" y="413"/>
                      <a:pt x="124" y="413"/>
                    </a:cubicBezTo>
                    <a:cubicBezTo>
                      <a:pt x="122" y="433"/>
                      <a:pt x="122" y="433"/>
                      <a:pt x="122" y="433"/>
                    </a:cubicBezTo>
                    <a:cubicBezTo>
                      <a:pt x="122" y="433"/>
                      <a:pt x="122" y="433"/>
                      <a:pt x="122" y="433"/>
                    </a:cubicBezTo>
                    <a:cubicBezTo>
                      <a:pt x="121" y="434"/>
                      <a:pt x="121" y="434"/>
                      <a:pt x="121" y="434"/>
                    </a:cubicBezTo>
                    <a:cubicBezTo>
                      <a:pt x="121" y="434"/>
                      <a:pt x="121" y="434"/>
                      <a:pt x="121" y="434"/>
                    </a:cubicBezTo>
                    <a:cubicBezTo>
                      <a:pt x="120" y="435"/>
                      <a:pt x="120" y="435"/>
                      <a:pt x="120" y="435"/>
                    </a:cubicBezTo>
                    <a:cubicBezTo>
                      <a:pt x="121" y="454"/>
                      <a:pt x="121" y="454"/>
                      <a:pt x="121" y="454"/>
                    </a:cubicBezTo>
                    <a:cubicBezTo>
                      <a:pt x="119" y="458"/>
                      <a:pt x="119" y="458"/>
                      <a:pt x="119" y="458"/>
                    </a:cubicBezTo>
                    <a:cubicBezTo>
                      <a:pt x="106" y="485"/>
                      <a:pt x="106" y="485"/>
                      <a:pt x="106" y="485"/>
                    </a:cubicBezTo>
                    <a:cubicBezTo>
                      <a:pt x="105" y="487"/>
                      <a:pt x="105" y="487"/>
                      <a:pt x="105" y="487"/>
                    </a:cubicBezTo>
                    <a:cubicBezTo>
                      <a:pt x="102" y="492"/>
                      <a:pt x="102" y="492"/>
                      <a:pt x="102" y="492"/>
                    </a:cubicBezTo>
                    <a:cubicBezTo>
                      <a:pt x="100" y="492"/>
                      <a:pt x="99" y="491"/>
                      <a:pt x="98" y="489"/>
                    </a:cubicBezTo>
                    <a:cubicBezTo>
                      <a:pt x="97" y="487"/>
                      <a:pt x="96" y="483"/>
                      <a:pt x="96" y="477"/>
                    </a:cubicBezTo>
                    <a:cubicBezTo>
                      <a:pt x="99" y="461"/>
                      <a:pt x="99" y="461"/>
                      <a:pt x="99" y="461"/>
                    </a:cubicBezTo>
                    <a:cubicBezTo>
                      <a:pt x="99" y="461"/>
                      <a:pt x="99" y="461"/>
                      <a:pt x="99" y="461"/>
                    </a:cubicBezTo>
                    <a:cubicBezTo>
                      <a:pt x="98" y="459"/>
                      <a:pt x="98" y="459"/>
                      <a:pt x="98" y="459"/>
                    </a:cubicBezTo>
                    <a:cubicBezTo>
                      <a:pt x="97" y="459"/>
                      <a:pt x="98" y="458"/>
                      <a:pt x="99" y="458"/>
                    </a:cubicBezTo>
                    <a:cubicBezTo>
                      <a:pt x="99" y="457"/>
                      <a:pt x="99" y="457"/>
                      <a:pt x="99" y="457"/>
                    </a:cubicBezTo>
                    <a:cubicBezTo>
                      <a:pt x="94" y="448"/>
                      <a:pt x="94" y="448"/>
                      <a:pt x="94" y="448"/>
                    </a:cubicBezTo>
                    <a:cubicBezTo>
                      <a:pt x="94" y="448"/>
                      <a:pt x="94" y="448"/>
                      <a:pt x="94" y="448"/>
                    </a:cubicBezTo>
                    <a:cubicBezTo>
                      <a:pt x="85" y="442"/>
                      <a:pt x="85" y="442"/>
                      <a:pt x="85" y="442"/>
                    </a:cubicBezTo>
                    <a:cubicBezTo>
                      <a:pt x="85" y="455"/>
                      <a:pt x="85" y="455"/>
                      <a:pt x="85" y="455"/>
                    </a:cubicBezTo>
                    <a:cubicBezTo>
                      <a:pt x="70" y="462"/>
                      <a:pt x="70" y="462"/>
                      <a:pt x="70" y="462"/>
                    </a:cubicBezTo>
                    <a:cubicBezTo>
                      <a:pt x="82" y="463"/>
                      <a:pt x="82" y="463"/>
                      <a:pt x="82" y="463"/>
                    </a:cubicBezTo>
                    <a:cubicBezTo>
                      <a:pt x="83" y="465"/>
                      <a:pt x="83" y="465"/>
                      <a:pt x="83" y="465"/>
                    </a:cubicBezTo>
                    <a:cubicBezTo>
                      <a:pt x="82" y="471"/>
                      <a:pt x="82" y="471"/>
                      <a:pt x="82" y="471"/>
                    </a:cubicBezTo>
                    <a:cubicBezTo>
                      <a:pt x="69" y="489"/>
                      <a:pt x="69" y="489"/>
                      <a:pt x="69" y="489"/>
                    </a:cubicBezTo>
                    <a:cubicBezTo>
                      <a:pt x="67" y="489"/>
                      <a:pt x="67" y="489"/>
                      <a:pt x="67" y="489"/>
                    </a:cubicBezTo>
                    <a:cubicBezTo>
                      <a:pt x="60" y="491"/>
                      <a:pt x="53" y="491"/>
                      <a:pt x="46" y="488"/>
                    </a:cubicBezTo>
                    <a:cubicBezTo>
                      <a:pt x="48" y="479"/>
                      <a:pt x="48" y="479"/>
                      <a:pt x="48" y="479"/>
                    </a:cubicBezTo>
                    <a:cubicBezTo>
                      <a:pt x="59" y="458"/>
                      <a:pt x="59" y="458"/>
                      <a:pt x="59" y="458"/>
                    </a:cubicBezTo>
                    <a:cubicBezTo>
                      <a:pt x="57" y="456"/>
                      <a:pt x="56" y="452"/>
                      <a:pt x="56" y="447"/>
                    </a:cubicBezTo>
                    <a:cubicBezTo>
                      <a:pt x="62" y="432"/>
                      <a:pt x="62" y="432"/>
                      <a:pt x="62" y="432"/>
                    </a:cubicBezTo>
                    <a:cubicBezTo>
                      <a:pt x="62" y="431"/>
                      <a:pt x="62" y="431"/>
                      <a:pt x="62" y="431"/>
                    </a:cubicBezTo>
                    <a:cubicBezTo>
                      <a:pt x="61" y="431"/>
                      <a:pt x="60" y="430"/>
                      <a:pt x="59" y="427"/>
                    </a:cubicBezTo>
                    <a:cubicBezTo>
                      <a:pt x="61" y="417"/>
                      <a:pt x="61" y="417"/>
                      <a:pt x="61" y="417"/>
                    </a:cubicBezTo>
                    <a:cubicBezTo>
                      <a:pt x="9" y="357"/>
                      <a:pt x="9" y="357"/>
                      <a:pt x="9" y="357"/>
                    </a:cubicBezTo>
                    <a:cubicBezTo>
                      <a:pt x="7" y="354"/>
                      <a:pt x="6" y="351"/>
                      <a:pt x="6" y="345"/>
                    </a:cubicBezTo>
                    <a:cubicBezTo>
                      <a:pt x="11" y="278"/>
                      <a:pt x="11" y="278"/>
                      <a:pt x="11" y="278"/>
                    </a:cubicBezTo>
                    <a:cubicBezTo>
                      <a:pt x="11" y="278"/>
                      <a:pt x="11" y="278"/>
                      <a:pt x="11" y="278"/>
                    </a:cubicBezTo>
                    <a:cubicBezTo>
                      <a:pt x="11" y="276"/>
                      <a:pt x="11" y="276"/>
                      <a:pt x="11" y="276"/>
                    </a:cubicBezTo>
                    <a:cubicBezTo>
                      <a:pt x="11" y="275"/>
                      <a:pt x="11" y="275"/>
                      <a:pt x="11" y="275"/>
                    </a:cubicBezTo>
                    <a:cubicBezTo>
                      <a:pt x="10" y="269"/>
                      <a:pt x="11" y="265"/>
                      <a:pt x="13" y="261"/>
                    </a:cubicBezTo>
                    <a:cubicBezTo>
                      <a:pt x="13" y="252"/>
                      <a:pt x="13" y="252"/>
                      <a:pt x="13" y="252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4" y="210"/>
                      <a:pt x="14" y="210"/>
                      <a:pt x="14" y="210"/>
                    </a:cubicBezTo>
                    <a:cubicBezTo>
                      <a:pt x="12" y="203"/>
                      <a:pt x="12" y="203"/>
                      <a:pt x="12" y="203"/>
                    </a:cubicBezTo>
                    <a:cubicBezTo>
                      <a:pt x="12" y="202"/>
                      <a:pt x="12" y="202"/>
                      <a:pt x="12" y="202"/>
                    </a:cubicBezTo>
                    <a:cubicBezTo>
                      <a:pt x="14" y="193"/>
                      <a:pt x="14" y="193"/>
                      <a:pt x="14" y="193"/>
                    </a:cubicBezTo>
                    <a:cubicBezTo>
                      <a:pt x="10" y="179"/>
                      <a:pt x="10" y="179"/>
                      <a:pt x="10" y="179"/>
                    </a:cubicBezTo>
                    <a:cubicBezTo>
                      <a:pt x="9" y="170"/>
                      <a:pt x="9" y="170"/>
                      <a:pt x="9" y="170"/>
                    </a:cubicBezTo>
                    <a:cubicBezTo>
                      <a:pt x="8" y="169"/>
                      <a:pt x="8" y="169"/>
                      <a:pt x="8" y="169"/>
                    </a:cubicBezTo>
                    <a:cubicBezTo>
                      <a:pt x="8" y="167"/>
                      <a:pt x="8" y="167"/>
                      <a:pt x="8" y="167"/>
                    </a:cubicBezTo>
                    <a:cubicBezTo>
                      <a:pt x="8" y="166"/>
                      <a:pt x="8" y="166"/>
                      <a:pt x="8" y="166"/>
                    </a:cubicBezTo>
                    <a:cubicBezTo>
                      <a:pt x="9" y="165"/>
                      <a:pt x="9" y="165"/>
                      <a:pt x="9" y="165"/>
                    </a:cubicBezTo>
                    <a:cubicBezTo>
                      <a:pt x="10" y="161"/>
                      <a:pt x="10" y="161"/>
                      <a:pt x="10" y="161"/>
                    </a:cubicBezTo>
                    <a:cubicBezTo>
                      <a:pt x="10" y="154"/>
                      <a:pt x="10" y="154"/>
                      <a:pt x="10" y="154"/>
                    </a:cubicBezTo>
                    <a:cubicBezTo>
                      <a:pt x="10" y="152"/>
                      <a:pt x="10" y="152"/>
                      <a:pt x="10" y="152"/>
                    </a:cubicBezTo>
                    <a:cubicBezTo>
                      <a:pt x="14" y="146"/>
                      <a:pt x="14" y="146"/>
                      <a:pt x="14" y="146"/>
                    </a:cubicBezTo>
                    <a:cubicBezTo>
                      <a:pt x="14" y="145"/>
                      <a:pt x="14" y="145"/>
                      <a:pt x="14" y="145"/>
                    </a:cubicBezTo>
                    <a:cubicBezTo>
                      <a:pt x="16" y="143"/>
                      <a:pt x="16" y="143"/>
                      <a:pt x="16" y="143"/>
                    </a:cubicBezTo>
                    <a:cubicBezTo>
                      <a:pt x="23" y="91"/>
                      <a:pt x="23" y="91"/>
                      <a:pt x="23" y="91"/>
                    </a:cubicBezTo>
                    <a:cubicBezTo>
                      <a:pt x="23" y="90"/>
                      <a:pt x="23" y="90"/>
                      <a:pt x="23" y="90"/>
                    </a:cubicBezTo>
                    <a:cubicBezTo>
                      <a:pt x="63" y="79"/>
                      <a:pt x="63" y="79"/>
                      <a:pt x="63" y="79"/>
                    </a:cubicBezTo>
                    <a:cubicBezTo>
                      <a:pt x="61" y="101"/>
                      <a:pt x="61" y="101"/>
                      <a:pt x="61" y="101"/>
                    </a:cubicBezTo>
                    <a:cubicBezTo>
                      <a:pt x="61" y="102"/>
                      <a:pt x="61" y="102"/>
                      <a:pt x="61" y="102"/>
                    </a:cubicBezTo>
                    <a:cubicBezTo>
                      <a:pt x="57" y="117"/>
                      <a:pt x="55" y="134"/>
                      <a:pt x="54" y="151"/>
                    </a:cubicBezTo>
                    <a:cubicBezTo>
                      <a:pt x="71" y="96"/>
                      <a:pt x="71" y="96"/>
                      <a:pt x="71" y="96"/>
                    </a:cubicBezTo>
                    <a:cubicBezTo>
                      <a:pt x="71" y="95"/>
                      <a:pt x="71" y="95"/>
                      <a:pt x="71" y="95"/>
                    </a:cubicBezTo>
                    <a:cubicBezTo>
                      <a:pt x="69" y="91"/>
                      <a:pt x="69" y="91"/>
                      <a:pt x="69" y="91"/>
                    </a:cubicBezTo>
                    <a:cubicBezTo>
                      <a:pt x="74" y="85"/>
                      <a:pt x="74" y="85"/>
                      <a:pt x="74" y="85"/>
                    </a:cubicBezTo>
                    <a:cubicBezTo>
                      <a:pt x="65" y="78"/>
                      <a:pt x="65" y="78"/>
                      <a:pt x="65" y="78"/>
                    </a:cubicBezTo>
                    <a:lnTo>
                      <a:pt x="63" y="70"/>
                    </a:lnTo>
                    <a:close/>
                    <a:moveTo>
                      <a:pt x="80" y="91"/>
                    </a:moveTo>
                    <a:cubicBezTo>
                      <a:pt x="80" y="91"/>
                      <a:pt x="80" y="91"/>
                      <a:pt x="80" y="91"/>
                    </a:cubicBezTo>
                    <a:close/>
                    <a:moveTo>
                      <a:pt x="8" y="167"/>
                    </a:moveTo>
                    <a:cubicBezTo>
                      <a:pt x="8" y="167"/>
                      <a:pt x="8" y="167"/>
                      <a:pt x="8" y="167"/>
                    </a:cubicBezTo>
                    <a:close/>
                    <a:moveTo>
                      <a:pt x="11" y="278"/>
                    </a:moveTo>
                    <a:cubicBezTo>
                      <a:pt x="11" y="278"/>
                      <a:pt x="11" y="278"/>
                      <a:pt x="11" y="278"/>
                    </a:cubicBezTo>
                    <a:close/>
                    <a:moveTo>
                      <a:pt x="66" y="361"/>
                    </a:moveTo>
                    <a:cubicBezTo>
                      <a:pt x="62" y="312"/>
                      <a:pt x="62" y="312"/>
                      <a:pt x="62" y="312"/>
                    </a:cubicBezTo>
                    <a:cubicBezTo>
                      <a:pt x="50" y="335"/>
                      <a:pt x="50" y="335"/>
                      <a:pt x="50" y="335"/>
                    </a:cubicBezTo>
                    <a:cubicBezTo>
                      <a:pt x="57" y="339"/>
                      <a:pt x="57" y="339"/>
                      <a:pt x="57" y="339"/>
                    </a:cubicBezTo>
                    <a:cubicBezTo>
                      <a:pt x="54" y="345"/>
                      <a:pt x="54" y="345"/>
                      <a:pt x="54" y="345"/>
                    </a:cubicBezTo>
                    <a:lnTo>
                      <a:pt x="66" y="36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Calibri" pitchFamily="34" charset="0"/>
                </a:endParaRPr>
              </a:p>
            </p:txBody>
          </p:sp>
          <p:sp>
            <p:nvSpPr>
              <p:cNvPr id="1050" name="Freeform 26"/>
              <p:cNvSpPr>
                <a:spLocks noEditPoints="1"/>
              </p:cNvSpPr>
              <p:nvPr/>
            </p:nvSpPr>
            <p:spPr bwMode="auto">
              <a:xfrm>
                <a:off x="10526713" y="2171700"/>
                <a:ext cx="173038" cy="300038"/>
              </a:xfrm>
              <a:custGeom>
                <a:avLst/>
                <a:gdLst/>
                <a:ahLst/>
                <a:cxnLst>
                  <a:cxn ang="0">
                    <a:pos x="45" y="0"/>
                  </a:cxn>
                  <a:cxn ang="0">
                    <a:pos x="46" y="1"/>
                  </a:cxn>
                  <a:cxn ang="0">
                    <a:pos x="19" y="73"/>
                  </a:cxn>
                  <a:cxn ang="0">
                    <a:pos x="22" y="24"/>
                  </a:cxn>
                  <a:cxn ang="0">
                    <a:pos x="22" y="24"/>
                  </a:cxn>
                  <a:cxn ang="0">
                    <a:pos x="33" y="34"/>
                  </a:cxn>
                  <a:cxn ang="0">
                    <a:pos x="26" y="20"/>
                  </a:cxn>
                  <a:cxn ang="0">
                    <a:pos x="25" y="20"/>
                  </a:cxn>
                  <a:cxn ang="0">
                    <a:pos x="23" y="15"/>
                  </a:cxn>
                  <a:cxn ang="0">
                    <a:pos x="45" y="0"/>
                  </a:cxn>
                  <a:cxn ang="0">
                    <a:pos x="26" y="20"/>
                  </a:cxn>
                  <a:cxn ang="0">
                    <a:pos x="26" y="20"/>
                  </a:cxn>
                  <a:cxn ang="0">
                    <a:pos x="9" y="8"/>
                  </a:cxn>
                  <a:cxn ang="0">
                    <a:pos x="10" y="6"/>
                  </a:cxn>
                  <a:cxn ang="0">
                    <a:pos x="11" y="7"/>
                  </a:cxn>
                  <a:cxn ang="0">
                    <a:pos x="20" y="14"/>
                  </a:cxn>
                  <a:cxn ang="0">
                    <a:pos x="15" y="20"/>
                  </a:cxn>
                  <a:cxn ang="0">
                    <a:pos x="7" y="30"/>
                  </a:cxn>
                  <a:cxn ang="0">
                    <a:pos x="9" y="8"/>
                  </a:cxn>
                  <a:cxn ang="0">
                    <a:pos x="17" y="25"/>
                  </a:cxn>
                  <a:cxn ang="0">
                    <a:pos x="0" y="80"/>
                  </a:cxn>
                  <a:cxn ang="0">
                    <a:pos x="7" y="31"/>
                  </a:cxn>
                  <a:cxn ang="0">
                    <a:pos x="17" y="25"/>
                  </a:cxn>
                </a:cxnLst>
                <a:rect l="0" t="0" r="r" b="b"/>
                <a:pathLst>
                  <a:path w="46" h="80">
                    <a:moveTo>
                      <a:pt x="45" y="0"/>
                    </a:moveTo>
                    <a:cubicBezTo>
                      <a:pt x="46" y="1"/>
                      <a:pt x="46" y="1"/>
                      <a:pt x="46" y="1"/>
                    </a:cubicBezTo>
                    <a:cubicBezTo>
                      <a:pt x="19" y="73"/>
                      <a:pt x="19" y="73"/>
                      <a:pt x="19" y="73"/>
                    </a:cubicBezTo>
                    <a:cubicBezTo>
                      <a:pt x="22" y="24"/>
                      <a:pt x="22" y="24"/>
                      <a:pt x="22" y="24"/>
                    </a:cubicBezTo>
                    <a:cubicBezTo>
                      <a:pt x="22" y="24"/>
                      <a:pt x="22" y="24"/>
                      <a:pt x="22" y="24"/>
                    </a:cubicBezTo>
                    <a:cubicBezTo>
                      <a:pt x="33" y="34"/>
                      <a:pt x="33" y="34"/>
                      <a:pt x="33" y="34"/>
                    </a:cubicBezTo>
                    <a:cubicBezTo>
                      <a:pt x="26" y="20"/>
                      <a:pt x="26" y="20"/>
                      <a:pt x="26" y="20"/>
                    </a:cubicBezTo>
                    <a:cubicBezTo>
                      <a:pt x="25" y="20"/>
                      <a:pt x="25" y="20"/>
                      <a:pt x="25" y="20"/>
                    </a:cubicBezTo>
                    <a:cubicBezTo>
                      <a:pt x="23" y="15"/>
                      <a:pt x="23" y="15"/>
                      <a:pt x="23" y="15"/>
                    </a:cubicBezTo>
                    <a:lnTo>
                      <a:pt x="45" y="0"/>
                    </a:lnTo>
                    <a:close/>
                    <a:moveTo>
                      <a:pt x="26" y="20"/>
                    </a:moveTo>
                    <a:cubicBezTo>
                      <a:pt x="26" y="20"/>
                      <a:pt x="26" y="20"/>
                      <a:pt x="26" y="20"/>
                    </a:cubicBezTo>
                    <a:close/>
                    <a:moveTo>
                      <a:pt x="9" y="8"/>
                    </a:moveTo>
                    <a:cubicBezTo>
                      <a:pt x="10" y="6"/>
                      <a:pt x="10" y="6"/>
                      <a:pt x="10" y="6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20" y="14"/>
                      <a:pt x="20" y="14"/>
                      <a:pt x="20" y="14"/>
                    </a:cubicBezTo>
                    <a:cubicBezTo>
                      <a:pt x="15" y="20"/>
                      <a:pt x="15" y="20"/>
                      <a:pt x="15" y="20"/>
                    </a:cubicBezTo>
                    <a:cubicBezTo>
                      <a:pt x="7" y="30"/>
                      <a:pt x="7" y="30"/>
                      <a:pt x="7" y="30"/>
                    </a:cubicBezTo>
                    <a:lnTo>
                      <a:pt x="9" y="8"/>
                    </a:lnTo>
                    <a:close/>
                    <a:moveTo>
                      <a:pt x="17" y="25"/>
                    </a:moveTo>
                    <a:cubicBezTo>
                      <a:pt x="0" y="80"/>
                      <a:pt x="0" y="80"/>
                      <a:pt x="0" y="80"/>
                    </a:cubicBezTo>
                    <a:cubicBezTo>
                      <a:pt x="1" y="63"/>
                      <a:pt x="3" y="46"/>
                      <a:pt x="7" y="31"/>
                    </a:cubicBezTo>
                    <a:lnTo>
                      <a:pt x="17" y="25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Calibri" pitchFamily="34" charset="0"/>
                </a:endParaRPr>
              </a:p>
            </p:txBody>
          </p:sp>
          <p:sp>
            <p:nvSpPr>
              <p:cNvPr id="1051" name="Freeform 27"/>
              <p:cNvSpPr>
                <a:spLocks noEditPoints="1"/>
              </p:cNvSpPr>
              <p:nvPr/>
            </p:nvSpPr>
            <p:spPr bwMode="auto">
              <a:xfrm>
                <a:off x="10587038" y="2257425"/>
                <a:ext cx="327025" cy="1387475"/>
              </a:xfrm>
              <a:custGeom>
                <a:avLst/>
                <a:gdLst/>
                <a:ahLst/>
                <a:cxnLst>
                  <a:cxn ang="0">
                    <a:pos x="76" y="0"/>
                  </a:cxn>
                  <a:cxn ang="0">
                    <a:pos x="78" y="1"/>
                  </a:cxn>
                  <a:cxn ang="0">
                    <a:pos x="87" y="96"/>
                  </a:cxn>
                  <a:cxn ang="0">
                    <a:pos x="86" y="98"/>
                  </a:cxn>
                  <a:cxn ang="0">
                    <a:pos x="77" y="104"/>
                  </a:cxn>
                  <a:cxn ang="0">
                    <a:pos x="75" y="105"/>
                  </a:cxn>
                  <a:cxn ang="0">
                    <a:pos x="68" y="110"/>
                  </a:cxn>
                  <a:cxn ang="0">
                    <a:pos x="60" y="115"/>
                  </a:cxn>
                  <a:cxn ang="0">
                    <a:pos x="62" y="136"/>
                  </a:cxn>
                  <a:cxn ang="0">
                    <a:pos x="57" y="155"/>
                  </a:cxn>
                  <a:cxn ang="0">
                    <a:pos x="56" y="189"/>
                  </a:cxn>
                  <a:cxn ang="0">
                    <a:pos x="47" y="198"/>
                  </a:cxn>
                  <a:cxn ang="0">
                    <a:pos x="43" y="295"/>
                  </a:cxn>
                  <a:cxn ang="0">
                    <a:pos x="43" y="295"/>
                  </a:cxn>
                  <a:cxn ang="0">
                    <a:pos x="49" y="299"/>
                  </a:cxn>
                  <a:cxn ang="0">
                    <a:pos x="46" y="302"/>
                  </a:cxn>
                  <a:cxn ang="0">
                    <a:pos x="45" y="305"/>
                  </a:cxn>
                  <a:cxn ang="0">
                    <a:pos x="45" y="305"/>
                  </a:cxn>
                  <a:cxn ang="0">
                    <a:pos x="47" y="307"/>
                  </a:cxn>
                  <a:cxn ang="0">
                    <a:pos x="47" y="308"/>
                  </a:cxn>
                  <a:cxn ang="0">
                    <a:pos x="44" y="314"/>
                  </a:cxn>
                  <a:cxn ang="0">
                    <a:pos x="40" y="311"/>
                  </a:cxn>
                  <a:cxn ang="0">
                    <a:pos x="40" y="306"/>
                  </a:cxn>
                  <a:cxn ang="0">
                    <a:pos x="40" y="301"/>
                  </a:cxn>
                  <a:cxn ang="0">
                    <a:pos x="36" y="294"/>
                  </a:cxn>
                  <a:cxn ang="0">
                    <a:pos x="37" y="196"/>
                  </a:cxn>
                  <a:cxn ang="0">
                    <a:pos x="46" y="185"/>
                  </a:cxn>
                  <a:cxn ang="0">
                    <a:pos x="41" y="176"/>
                  </a:cxn>
                  <a:cxn ang="0">
                    <a:pos x="53" y="156"/>
                  </a:cxn>
                  <a:cxn ang="0">
                    <a:pos x="58" y="135"/>
                  </a:cxn>
                  <a:cxn ang="0">
                    <a:pos x="49" y="122"/>
                  </a:cxn>
                  <a:cxn ang="0">
                    <a:pos x="28" y="128"/>
                  </a:cxn>
                  <a:cxn ang="0">
                    <a:pos x="81" y="94"/>
                  </a:cxn>
                  <a:cxn ang="0">
                    <a:pos x="74" y="6"/>
                  </a:cxn>
                  <a:cxn ang="0">
                    <a:pos x="66" y="15"/>
                  </a:cxn>
                  <a:cxn ang="0">
                    <a:pos x="76" y="0"/>
                  </a:cxn>
                  <a:cxn ang="0">
                    <a:pos x="45" y="314"/>
                  </a:cxn>
                  <a:cxn ang="0">
                    <a:pos x="47" y="314"/>
                  </a:cxn>
                  <a:cxn ang="0">
                    <a:pos x="47" y="315"/>
                  </a:cxn>
                  <a:cxn ang="0">
                    <a:pos x="47" y="316"/>
                  </a:cxn>
                  <a:cxn ang="0">
                    <a:pos x="46" y="315"/>
                  </a:cxn>
                  <a:cxn ang="0">
                    <a:pos x="45" y="314"/>
                  </a:cxn>
                  <a:cxn ang="0">
                    <a:pos x="24" y="354"/>
                  </a:cxn>
                  <a:cxn ang="0">
                    <a:pos x="22" y="358"/>
                  </a:cxn>
                  <a:cxn ang="0">
                    <a:pos x="21" y="361"/>
                  </a:cxn>
                  <a:cxn ang="0">
                    <a:pos x="17" y="367"/>
                  </a:cxn>
                  <a:cxn ang="0">
                    <a:pos x="12" y="368"/>
                  </a:cxn>
                  <a:cxn ang="0">
                    <a:pos x="12" y="369"/>
                  </a:cxn>
                  <a:cxn ang="0">
                    <a:pos x="12" y="369"/>
                  </a:cxn>
                  <a:cxn ang="0">
                    <a:pos x="0" y="368"/>
                  </a:cxn>
                  <a:cxn ang="0">
                    <a:pos x="15" y="361"/>
                  </a:cxn>
                  <a:cxn ang="0">
                    <a:pos x="15" y="348"/>
                  </a:cxn>
                  <a:cxn ang="0">
                    <a:pos x="24" y="354"/>
                  </a:cxn>
                </a:cxnLst>
                <a:rect l="0" t="0" r="r" b="b"/>
                <a:pathLst>
                  <a:path w="87" h="369">
                    <a:moveTo>
                      <a:pt x="76" y="0"/>
                    </a:moveTo>
                    <a:cubicBezTo>
                      <a:pt x="78" y="1"/>
                      <a:pt x="78" y="1"/>
                      <a:pt x="78" y="1"/>
                    </a:cubicBezTo>
                    <a:cubicBezTo>
                      <a:pt x="87" y="96"/>
                      <a:pt x="87" y="96"/>
                      <a:pt x="87" y="96"/>
                    </a:cubicBezTo>
                    <a:cubicBezTo>
                      <a:pt x="86" y="98"/>
                      <a:pt x="86" y="98"/>
                      <a:pt x="86" y="98"/>
                    </a:cubicBezTo>
                    <a:cubicBezTo>
                      <a:pt x="77" y="104"/>
                      <a:pt x="77" y="104"/>
                      <a:pt x="77" y="104"/>
                    </a:cubicBezTo>
                    <a:cubicBezTo>
                      <a:pt x="75" y="105"/>
                      <a:pt x="75" y="105"/>
                      <a:pt x="75" y="105"/>
                    </a:cubicBezTo>
                    <a:cubicBezTo>
                      <a:pt x="68" y="110"/>
                      <a:pt x="68" y="110"/>
                      <a:pt x="68" y="110"/>
                    </a:cubicBezTo>
                    <a:cubicBezTo>
                      <a:pt x="65" y="111"/>
                      <a:pt x="62" y="113"/>
                      <a:pt x="60" y="115"/>
                    </a:cubicBezTo>
                    <a:cubicBezTo>
                      <a:pt x="62" y="136"/>
                      <a:pt x="62" y="136"/>
                      <a:pt x="62" y="136"/>
                    </a:cubicBezTo>
                    <a:cubicBezTo>
                      <a:pt x="57" y="155"/>
                      <a:pt x="57" y="155"/>
                      <a:pt x="57" y="155"/>
                    </a:cubicBezTo>
                    <a:cubicBezTo>
                      <a:pt x="56" y="189"/>
                      <a:pt x="56" y="189"/>
                      <a:pt x="56" y="189"/>
                    </a:cubicBezTo>
                    <a:cubicBezTo>
                      <a:pt x="47" y="198"/>
                      <a:pt x="47" y="198"/>
                      <a:pt x="47" y="198"/>
                    </a:cubicBezTo>
                    <a:cubicBezTo>
                      <a:pt x="43" y="295"/>
                      <a:pt x="43" y="295"/>
                      <a:pt x="43" y="295"/>
                    </a:cubicBezTo>
                    <a:cubicBezTo>
                      <a:pt x="43" y="295"/>
                      <a:pt x="43" y="295"/>
                      <a:pt x="43" y="295"/>
                    </a:cubicBezTo>
                    <a:cubicBezTo>
                      <a:pt x="49" y="299"/>
                      <a:pt x="49" y="299"/>
                      <a:pt x="49" y="299"/>
                    </a:cubicBezTo>
                    <a:cubicBezTo>
                      <a:pt x="46" y="302"/>
                      <a:pt x="46" y="302"/>
                      <a:pt x="46" y="302"/>
                    </a:cubicBezTo>
                    <a:cubicBezTo>
                      <a:pt x="45" y="305"/>
                      <a:pt x="45" y="305"/>
                      <a:pt x="45" y="305"/>
                    </a:cubicBezTo>
                    <a:cubicBezTo>
                      <a:pt x="45" y="305"/>
                      <a:pt x="45" y="305"/>
                      <a:pt x="45" y="305"/>
                    </a:cubicBezTo>
                    <a:cubicBezTo>
                      <a:pt x="47" y="307"/>
                      <a:pt x="47" y="307"/>
                      <a:pt x="47" y="307"/>
                    </a:cubicBezTo>
                    <a:cubicBezTo>
                      <a:pt x="47" y="308"/>
                      <a:pt x="47" y="308"/>
                      <a:pt x="47" y="308"/>
                    </a:cubicBezTo>
                    <a:cubicBezTo>
                      <a:pt x="44" y="314"/>
                      <a:pt x="44" y="314"/>
                      <a:pt x="44" y="314"/>
                    </a:cubicBezTo>
                    <a:cubicBezTo>
                      <a:pt x="43" y="312"/>
                      <a:pt x="41" y="311"/>
                      <a:pt x="40" y="311"/>
                    </a:cubicBezTo>
                    <a:cubicBezTo>
                      <a:pt x="40" y="306"/>
                      <a:pt x="40" y="306"/>
                      <a:pt x="40" y="306"/>
                    </a:cubicBezTo>
                    <a:cubicBezTo>
                      <a:pt x="40" y="301"/>
                      <a:pt x="40" y="301"/>
                      <a:pt x="40" y="301"/>
                    </a:cubicBezTo>
                    <a:cubicBezTo>
                      <a:pt x="36" y="294"/>
                      <a:pt x="36" y="294"/>
                      <a:pt x="36" y="294"/>
                    </a:cubicBezTo>
                    <a:cubicBezTo>
                      <a:pt x="37" y="196"/>
                      <a:pt x="37" y="196"/>
                      <a:pt x="37" y="196"/>
                    </a:cubicBezTo>
                    <a:cubicBezTo>
                      <a:pt x="46" y="185"/>
                      <a:pt x="46" y="185"/>
                      <a:pt x="46" y="185"/>
                    </a:cubicBezTo>
                    <a:cubicBezTo>
                      <a:pt x="41" y="176"/>
                      <a:pt x="41" y="176"/>
                      <a:pt x="41" y="176"/>
                    </a:cubicBezTo>
                    <a:cubicBezTo>
                      <a:pt x="53" y="156"/>
                      <a:pt x="53" y="156"/>
                      <a:pt x="53" y="156"/>
                    </a:cubicBezTo>
                    <a:cubicBezTo>
                      <a:pt x="58" y="135"/>
                      <a:pt x="58" y="135"/>
                      <a:pt x="58" y="135"/>
                    </a:cubicBezTo>
                    <a:cubicBezTo>
                      <a:pt x="49" y="122"/>
                      <a:pt x="49" y="122"/>
                      <a:pt x="49" y="122"/>
                    </a:cubicBezTo>
                    <a:cubicBezTo>
                      <a:pt x="28" y="128"/>
                      <a:pt x="28" y="128"/>
                      <a:pt x="28" y="128"/>
                    </a:cubicBezTo>
                    <a:cubicBezTo>
                      <a:pt x="81" y="94"/>
                      <a:pt x="81" y="94"/>
                      <a:pt x="81" y="94"/>
                    </a:cubicBezTo>
                    <a:cubicBezTo>
                      <a:pt x="74" y="6"/>
                      <a:pt x="74" y="6"/>
                      <a:pt x="74" y="6"/>
                    </a:cubicBezTo>
                    <a:cubicBezTo>
                      <a:pt x="66" y="15"/>
                      <a:pt x="66" y="15"/>
                      <a:pt x="66" y="15"/>
                    </a:cubicBezTo>
                    <a:cubicBezTo>
                      <a:pt x="67" y="10"/>
                      <a:pt x="70" y="5"/>
                      <a:pt x="76" y="0"/>
                    </a:cubicBezTo>
                    <a:close/>
                    <a:moveTo>
                      <a:pt x="45" y="314"/>
                    </a:moveTo>
                    <a:cubicBezTo>
                      <a:pt x="47" y="314"/>
                      <a:pt x="47" y="314"/>
                      <a:pt x="47" y="314"/>
                    </a:cubicBezTo>
                    <a:cubicBezTo>
                      <a:pt x="47" y="315"/>
                      <a:pt x="47" y="315"/>
                      <a:pt x="47" y="315"/>
                    </a:cubicBezTo>
                    <a:cubicBezTo>
                      <a:pt x="47" y="316"/>
                      <a:pt x="47" y="316"/>
                      <a:pt x="47" y="316"/>
                    </a:cubicBezTo>
                    <a:cubicBezTo>
                      <a:pt x="46" y="315"/>
                      <a:pt x="46" y="315"/>
                      <a:pt x="46" y="315"/>
                    </a:cubicBezTo>
                    <a:lnTo>
                      <a:pt x="45" y="314"/>
                    </a:lnTo>
                    <a:close/>
                    <a:moveTo>
                      <a:pt x="24" y="354"/>
                    </a:moveTo>
                    <a:cubicBezTo>
                      <a:pt x="22" y="358"/>
                      <a:pt x="22" y="358"/>
                      <a:pt x="22" y="358"/>
                    </a:cubicBezTo>
                    <a:cubicBezTo>
                      <a:pt x="21" y="361"/>
                      <a:pt x="21" y="361"/>
                      <a:pt x="21" y="361"/>
                    </a:cubicBezTo>
                    <a:cubicBezTo>
                      <a:pt x="17" y="367"/>
                      <a:pt x="17" y="367"/>
                      <a:pt x="17" y="367"/>
                    </a:cubicBezTo>
                    <a:cubicBezTo>
                      <a:pt x="12" y="368"/>
                      <a:pt x="12" y="368"/>
                      <a:pt x="12" y="368"/>
                    </a:cubicBezTo>
                    <a:cubicBezTo>
                      <a:pt x="12" y="369"/>
                      <a:pt x="12" y="369"/>
                      <a:pt x="12" y="369"/>
                    </a:cubicBezTo>
                    <a:cubicBezTo>
                      <a:pt x="12" y="369"/>
                      <a:pt x="12" y="369"/>
                      <a:pt x="12" y="369"/>
                    </a:cubicBezTo>
                    <a:cubicBezTo>
                      <a:pt x="0" y="368"/>
                      <a:pt x="0" y="368"/>
                      <a:pt x="0" y="368"/>
                    </a:cubicBezTo>
                    <a:cubicBezTo>
                      <a:pt x="15" y="361"/>
                      <a:pt x="15" y="361"/>
                      <a:pt x="15" y="361"/>
                    </a:cubicBezTo>
                    <a:cubicBezTo>
                      <a:pt x="15" y="348"/>
                      <a:pt x="15" y="348"/>
                      <a:pt x="15" y="348"/>
                    </a:cubicBezTo>
                    <a:lnTo>
                      <a:pt x="24" y="354"/>
                    </a:lnTo>
                    <a:close/>
                  </a:path>
                </a:pathLst>
              </a:custGeom>
              <a:solidFill>
                <a:srgbClr val="40404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Calibri" pitchFamily="34" charset="0"/>
                </a:endParaRPr>
              </a:p>
            </p:txBody>
          </p:sp>
          <p:sp>
            <p:nvSpPr>
              <p:cNvPr id="1052" name="Freeform 28"/>
              <p:cNvSpPr>
                <a:spLocks noEditPoints="1"/>
              </p:cNvSpPr>
              <p:nvPr/>
            </p:nvSpPr>
            <p:spPr bwMode="auto">
              <a:xfrm>
                <a:off x="10553700" y="2246313"/>
                <a:ext cx="96838" cy="52388"/>
              </a:xfrm>
              <a:custGeom>
                <a:avLst/>
                <a:gdLst/>
                <a:ahLst/>
                <a:cxnLst>
                  <a:cxn ang="0">
                    <a:pos x="19" y="0"/>
                  </a:cxn>
                  <a:cxn ang="0">
                    <a:pos x="23" y="10"/>
                  </a:cxn>
                  <a:cxn ang="0">
                    <a:pos x="23" y="12"/>
                  </a:cxn>
                  <a:cxn ang="0">
                    <a:pos x="0" y="26"/>
                  </a:cxn>
                  <a:cxn ang="0">
                    <a:pos x="0" y="24"/>
                  </a:cxn>
                  <a:cxn ang="0">
                    <a:pos x="19" y="0"/>
                  </a:cxn>
                  <a:cxn ang="0">
                    <a:pos x="35" y="10"/>
                  </a:cxn>
                  <a:cxn ang="0">
                    <a:pos x="45" y="0"/>
                  </a:cxn>
                  <a:cxn ang="0">
                    <a:pos x="61" y="33"/>
                  </a:cxn>
                  <a:cxn ang="0">
                    <a:pos x="35" y="10"/>
                  </a:cxn>
                </a:cxnLst>
                <a:rect l="0" t="0" r="r" b="b"/>
                <a:pathLst>
                  <a:path w="61" h="33">
                    <a:moveTo>
                      <a:pt x="19" y="0"/>
                    </a:moveTo>
                    <a:lnTo>
                      <a:pt x="23" y="10"/>
                    </a:lnTo>
                    <a:lnTo>
                      <a:pt x="23" y="12"/>
                    </a:lnTo>
                    <a:lnTo>
                      <a:pt x="0" y="26"/>
                    </a:lnTo>
                    <a:lnTo>
                      <a:pt x="0" y="24"/>
                    </a:lnTo>
                    <a:lnTo>
                      <a:pt x="19" y="0"/>
                    </a:lnTo>
                    <a:close/>
                    <a:moveTo>
                      <a:pt x="35" y="10"/>
                    </a:moveTo>
                    <a:lnTo>
                      <a:pt x="45" y="0"/>
                    </a:lnTo>
                    <a:lnTo>
                      <a:pt x="61" y="33"/>
                    </a:lnTo>
                    <a:lnTo>
                      <a:pt x="35" y="10"/>
                    </a:lnTo>
                    <a:close/>
                  </a:path>
                </a:pathLst>
              </a:custGeom>
              <a:solidFill>
                <a:srgbClr val="CCCCC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Calibri" pitchFamily="34" charset="0"/>
                </a:endParaRPr>
              </a:p>
            </p:txBody>
          </p:sp>
        </p:grpSp>
        <p:sp>
          <p:nvSpPr>
            <p:cNvPr id="73" name="Ellipse 53"/>
            <p:cNvSpPr/>
            <p:nvPr/>
          </p:nvSpPr>
          <p:spPr bwMode="auto">
            <a:xfrm>
              <a:off x="6705600" y="5760525"/>
              <a:ext cx="1295400" cy="221973"/>
            </a:xfrm>
            <a:prstGeom prst="ellipse">
              <a:avLst/>
            </a:prstGeom>
            <a:gradFill flip="none" rotWithShape="1">
              <a:gsLst>
                <a:gs pos="24000">
                  <a:sysClr val="windowText" lastClr="000000">
                    <a:alpha val="44000"/>
                  </a:sysClr>
                </a:gs>
                <a:gs pos="100000">
                  <a:sysClr val="window" lastClr="FFFFFF">
                    <a:alpha val="0"/>
                  </a:sysClr>
                </a:gs>
              </a:gsLst>
              <a:path path="shape">
                <a:fillToRect l="50000" t="50000" r="50000" b="50000"/>
              </a:path>
              <a:tileRect/>
            </a:gra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algn="ctr">
                <a:defRPr/>
              </a:pPr>
              <a:endParaRPr lang="da-DK">
                <a:solidFill>
                  <a:srgbClr val="FFFFFF"/>
                </a:solidFill>
                <a:latin typeface="Calibri" charset="0"/>
                <a:ea typeface="ＭＳ Ｐゴシック" charset="-12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798658654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5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1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55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3"/>
          <p:cNvGrpSpPr>
            <a:grpSpLocks/>
          </p:cNvGrpSpPr>
          <p:nvPr/>
        </p:nvGrpSpPr>
        <p:grpSpPr bwMode="auto">
          <a:xfrm>
            <a:off x="0" y="3429000"/>
            <a:ext cx="9144000" cy="1143000"/>
            <a:chOff x="0" y="2086"/>
            <a:chExt cx="5760" cy="1056"/>
          </a:xfrm>
        </p:grpSpPr>
        <p:sp>
          <p:nvSpPr>
            <p:cNvPr id="74" name="Rectangle 3"/>
            <p:cNvSpPr>
              <a:spLocks noChangeArrowheads="1"/>
            </p:cNvSpPr>
            <p:nvPr/>
          </p:nvSpPr>
          <p:spPr bwMode="gray">
            <a:xfrm>
              <a:off x="0" y="2325"/>
              <a:ext cx="5760" cy="817"/>
            </a:xfrm>
            <a:prstGeom prst="rect">
              <a:avLst/>
            </a:prstGeom>
            <a:gradFill rotWithShape="1">
              <a:gsLst>
                <a:gs pos="0">
                  <a:srgbClr val="DDDDDD"/>
                </a:gs>
                <a:gs pos="100000">
                  <a:srgbClr val="FFFFFF"/>
                </a:gs>
              </a:gsLst>
              <a:lin ang="5400000" scaled="1"/>
            </a:gradFill>
            <a:ln w="9525">
              <a:noFill/>
              <a:miter lim="800000"/>
              <a:headEnd/>
              <a:tailEnd/>
            </a:ln>
          </p:spPr>
          <p:txBody>
            <a:bodyPr wrap="none" lIns="90000" tIns="90000" rIns="72000" bIns="90000" anchor="ctr"/>
            <a:lstStyle/>
            <a:p>
              <a:pPr algn="ctr" eaLnBrk="0" hangingPunct="0"/>
              <a:endParaRPr lang="en-US" noProof="1">
                <a:latin typeface="Calibri" pitchFamily="34" charset="0"/>
                <a:cs typeface="Arial" charset="0"/>
              </a:endParaRPr>
            </a:p>
          </p:txBody>
        </p:sp>
        <p:sp>
          <p:nvSpPr>
            <p:cNvPr id="75" name="Rectangle 25"/>
            <p:cNvSpPr>
              <a:spLocks noChangeArrowheads="1"/>
            </p:cNvSpPr>
            <p:nvPr/>
          </p:nvSpPr>
          <p:spPr bwMode="gray">
            <a:xfrm flipV="1">
              <a:off x="0" y="2086"/>
              <a:ext cx="5760" cy="246"/>
            </a:xfrm>
            <a:prstGeom prst="rect">
              <a:avLst/>
            </a:prstGeom>
            <a:gradFill rotWithShape="1">
              <a:gsLst>
                <a:gs pos="0">
                  <a:srgbClr val="DBDBDB"/>
                </a:gs>
                <a:gs pos="100000">
                  <a:srgbClr val="FFFFFF"/>
                </a:gs>
              </a:gsLst>
              <a:lin ang="5400000" scaled="1"/>
            </a:gradFill>
            <a:ln w="9525">
              <a:noFill/>
              <a:miter lim="800000"/>
              <a:headEnd/>
              <a:tailEnd/>
            </a:ln>
          </p:spPr>
          <p:txBody>
            <a:bodyPr rot="10800000" wrap="none" lIns="90000" tIns="90000" rIns="72000" bIns="90000" anchor="ctr"/>
            <a:lstStyle/>
            <a:p>
              <a:pPr algn="ctr" eaLnBrk="0" hangingPunct="0"/>
              <a:endParaRPr lang="en-US" noProof="1">
                <a:latin typeface="Calibri" pitchFamily="34" charset="0"/>
                <a:cs typeface="Arial" charset="0"/>
              </a:endParaRPr>
            </a:p>
          </p:txBody>
        </p:sp>
      </p:grpSp>
      <p:sp>
        <p:nvSpPr>
          <p:cNvPr id="70" name="Oval 69"/>
          <p:cNvSpPr/>
          <p:nvPr/>
        </p:nvSpPr>
        <p:spPr>
          <a:xfrm>
            <a:off x="3886200" y="4572000"/>
            <a:ext cx="1447800" cy="381000"/>
          </a:xfrm>
          <a:prstGeom prst="ellipse">
            <a:avLst/>
          </a:prstGeom>
          <a:solidFill>
            <a:schemeClr val="bg1">
              <a:lumMod val="95000"/>
            </a:schemeClr>
          </a:solidFill>
          <a:ln>
            <a:solidFill>
              <a:schemeClr val="bg1">
                <a:lumMod val="65000"/>
              </a:schemeClr>
            </a:solidFill>
          </a:ln>
          <a:scene3d>
            <a:camera prst="orthographicFront">
              <a:rot lat="18599986" lon="0" rev="21599991"/>
            </a:camera>
            <a:lightRig rig="soft" dir="t"/>
          </a:scene3d>
          <a:sp3d extrusionH="215900" contourW="12700" prstMaterial="powder">
            <a:bevelT/>
            <a:extrusionClr>
              <a:schemeClr val="bg1">
                <a:lumMod val="85000"/>
              </a:schemeClr>
            </a:extrusionClr>
            <a:contourClr>
              <a:schemeClr val="tx1">
                <a:lumMod val="75000"/>
                <a:lumOff val="25000"/>
              </a:schemeClr>
            </a:contour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Title 3"/>
          <p:cNvSpPr>
            <a:spLocks noGrp="1"/>
          </p:cNvSpPr>
          <p:nvPr>
            <p:ph type="title"/>
          </p:nvPr>
        </p:nvSpPr>
        <p:spPr>
          <a:xfrm>
            <a:off x="533400" y="0"/>
            <a:ext cx="8229600" cy="1143000"/>
          </a:xfrm>
        </p:spPr>
        <p:txBody>
          <a:bodyPr/>
          <a:lstStyle/>
          <a:p>
            <a:r>
              <a:rPr lang="en-US" dirty="0" smtClean="0"/>
              <a:t>Responsibilities to both sides</a:t>
            </a:r>
            <a:endParaRPr lang="en-US" dirty="0"/>
          </a:p>
        </p:txBody>
      </p:sp>
      <p:pic>
        <p:nvPicPr>
          <p:cNvPr id="58" name="Picture 5" descr="C:\Documents and Settings\user\Desktop\INTERNAL\Useful stuff by Ram\People silhouettes\Silhouette think on the feet.png"/>
          <p:cNvPicPr>
            <a:picLocks noChangeAspect="1" noChangeArrowheads="1"/>
          </p:cNvPicPr>
          <p:nvPr/>
        </p:nvPicPr>
        <p:blipFill>
          <a:blip r:embed="rId2" cstate="email">
            <a:clrChange>
              <a:clrFrom>
                <a:srgbClr val="000000">
                  <a:alpha val="0"/>
                </a:srgbClr>
              </a:clrFrom>
              <a:clrTo>
                <a:srgbClr val="000000">
                  <a:alpha val="0"/>
                </a:srgbClr>
              </a:clrTo>
            </a:clrChange>
          </a:blip>
          <a:srcRect l="5474" b="9756"/>
          <a:stretch>
            <a:fillRect/>
          </a:stretch>
        </p:blipFill>
        <p:spPr bwMode="auto">
          <a:xfrm>
            <a:off x="3865673" y="2015360"/>
            <a:ext cx="1315927" cy="2819400"/>
          </a:xfrm>
          <a:prstGeom prst="rect">
            <a:avLst/>
          </a:prstGeom>
          <a:noFill/>
        </p:spPr>
      </p:pic>
      <p:grpSp>
        <p:nvGrpSpPr>
          <p:cNvPr id="29" name="Group 28"/>
          <p:cNvGrpSpPr/>
          <p:nvPr/>
        </p:nvGrpSpPr>
        <p:grpSpPr>
          <a:xfrm>
            <a:off x="338960" y="1600200"/>
            <a:ext cx="3444140" cy="4126300"/>
            <a:chOff x="338960" y="1600200"/>
            <a:chExt cx="3444140" cy="4126300"/>
          </a:xfrm>
        </p:grpSpPr>
        <p:sp>
          <p:nvSpPr>
            <p:cNvPr id="63" name="Rectangle 62"/>
            <p:cNvSpPr/>
            <p:nvPr/>
          </p:nvSpPr>
          <p:spPr>
            <a:xfrm>
              <a:off x="381000" y="3429000"/>
              <a:ext cx="2590800" cy="762000"/>
            </a:xfrm>
            <a:prstGeom prst="rect">
              <a:avLst/>
            </a:prstGeom>
            <a:solidFill>
              <a:schemeClr val="bg2">
                <a:lumMod val="75000"/>
              </a:schemeClr>
            </a:solidFill>
            <a:ln>
              <a:solidFill>
                <a:schemeClr val="tx1">
                  <a:lumMod val="65000"/>
                  <a:lumOff val="35000"/>
                </a:schemeClr>
              </a:solidFill>
            </a:ln>
            <a:scene3d>
              <a:camera prst="perspectiveRelaxed"/>
              <a:lightRig rig="threePt" dir="t"/>
            </a:scene3d>
            <a:sp3d extrusionH="63500" prstMaterial="softEdge">
              <a:bevelT w="114300" prst="artDeco"/>
              <a:extrusionClr>
                <a:schemeClr val="tx1">
                  <a:lumMod val="75000"/>
                  <a:lumOff val="25000"/>
                </a:schemeClr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5" name="Group 68"/>
            <p:cNvGrpSpPr/>
            <p:nvPr/>
          </p:nvGrpSpPr>
          <p:grpSpPr>
            <a:xfrm>
              <a:off x="2853559" y="2806259"/>
              <a:ext cx="929541" cy="633251"/>
              <a:chOff x="2853559" y="2806259"/>
              <a:chExt cx="929541" cy="633251"/>
            </a:xfrm>
          </p:grpSpPr>
          <p:sp>
            <p:nvSpPr>
              <p:cNvPr id="47" name="Pentagon 46"/>
              <p:cNvSpPr/>
              <p:nvPr/>
            </p:nvSpPr>
            <p:spPr>
              <a:xfrm flipH="1">
                <a:off x="2853559" y="2806259"/>
                <a:ext cx="929541" cy="623029"/>
              </a:xfrm>
              <a:prstGeom prst="homePlate">
                <a:avLst>
                  <a:gd name="adj" fmla="val 65517"/>
                </a:avLst>
              </a:prstGeom>
              <a:solidFill>
                <a:schemeClr val="accent1">
                  <a:lumMod val="75000"/>
                </a:schemeClr>
              </a:solidFill>
              <a:ln>
                <a:solidFill>
                  <a:schemeClr val="accent1">
                    <a:lumMod val="50000"/>
                  </a:schemeClr>
                </a:solidFill>
              </a:ln>
              <a:scene3d>
                <a:camera prst="orthographicFront"/>
                <a:lightRig rig="threePt" dir="t"/>
              </a:scene3d>
              <a:sp3d>
                <a:bevelT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8" name="Pentagon 47"/>
              <p:cNvSpPr/>
              <p:nvPr/>
            </p:nvSpPr>
            <p:spPr>
              <a:xfrm flipH="1">
                <a:off x="2929760" y="2829910"/>
                <a:ext cx="806670" cy="609600"/>
              </a:xfrm>
              <a:prstGeom prst="homePlate">
                <a:avLst>
                  <a:gd name="adj" fmla="val 65517"/>
                </a:avLst>
              </a:prstGeom>
              <a:gradFill flip="none" rotWithShape="1">
                <a:gsLst>
                  <a:gs pos="0">
                    <a:schemeClr val="bg1">
                      <a:alpha val="43000"/>
                    </a:schemeClr>
                  </a:gs>
                  <a:gs pos="100000">
                    <a:schemeClr val="accent3">
                      <a:lumMod val="75000"/>
                      <a:shade val="67500"/>
                      <a:satMod val="115000"/>
                      <a:alpha val="0"/>
                    </a:schemeClr>
                  </a:gs>
                </a:gsLst>
                <a:lin ang="54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56" name="TextBox 55"/>
            <p:cNvSpPr txBox="1"/>
            <p:nvPr/>
          </p:nvSpPr>
          <p:spPr>
            <a:xfrm>
              <a:off x="381000" y="1600200"/>
              <a:ext cx="2667000" cy="461665"/>
            </a:xfrm>
            <a:prstGeom prst="rect">
              <a:avLst/>
            </a:prstGeom>
            <a:gradFill flip="none" rotWithShape="1">
              <a:gsLst>
                <a:gs pos="0">
                  <a:schemeClr val="accent1">
                    <a:lumMod val="60000"/>
                    <a:lumOff val="40000"/>
                    <a:tint val="66000"/>
                    <a:satMod val="160000"/>
                  </a:schemeClr>
                </a:gs>
                <a:gs pos="50000">
                  <a:schemeClr val="accent1">
                    <a:lumMod val="60000"/>
                    <a:lumOff val="40000"/>
                    <a:tint val="44500"/>
                    <a:satMod val="160000"/>
                  </a:schemeClr>
                </a:gs>
                <a:gs pos="100000">
                  <a:schemeClr val="accent1">
                    <a:lumMod val="60000"/>
                    <a:lumOff val="40000"/>
                    <a:tint val="23500"/>
                    <a:satMod val="160000"/>
                  </a:schemeClr>
                </a:gs>
              </a:gsLst>
              <a:lin ang="5400000" scaled="1"/>
              <a:tileRect/>
            </a:gradFill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2400" dirty="0" smtClean="0"/>
                <a:t>Department</a:t>
              </a:r>
              <a:endParaRPr lang="en-US" sz="2400" dirty="0"/>
            </a:p>
          </p:txBody>
        </p:sp>
        <p:grpSp>
          <p:nvGrpSpPr>
            <p:cNvPr id="6" name="Group 66"/>
            <p:cNvGrpSpPr/>
            <p:nvPr/>
          </p:nvGrpSpPr>
          <p:grpSpPr>
            <a:xfrm>
              <a:off x="838200" y="2057400"/>
              <a:ext cx="1676400" cy="1905000"/>
              <a:chOff x="838200" y="2057400"/>
              <a:chExt cx="1905000" cy="2235280"/>
            </a:xfrm>
          </p:grpSpPr>
          <p:sp>
            <p:nvSpPr>
              <p:cNvPr id="59" name="Freeform 14"/>
              <p:cNvSpPr>
                <a:spLocks/>
              </p:cNvSpPr>
              <p:nvPr/>
            </p:nvSpPr>
            <p:spPr bwMode="auto">
              <a:xfrm>
                <a:off x="2133600" y="2438400"/>
                <a:ext cx="609600" cy="1781175"/>
              </a:xfrm>
              <a:custGeom>
                <a:avLst/>
                <a:gdLst/>
                <a:ahLst/>
                <a:cxnLst>
                  <a:cxn ang="0">
                    <a:pos x="259" y="716"/>
                  </a:cxn>
                  <a:cxn ang="0">
                    <a:pos x="252" y="657"/>
                  </a:cxn>
                  <a:cxn ang="0">
                    <a:pos x="242" y="592"/>
                  </a:cxn>
                  <a:cxn ang="0">
                    <a:pos x="234" y="492"/>
                  </a:cxn>
                  <a:cxn ang="0">
                    <a:pos x="229" y="437"/>
                  </a:cxn>
                  <a:cxn ang="0">
                    <a:pos x="224" y="392"/>
                  </a:cxn>
                  <a:cxn ang="0">
                    <a:pos x="216" y="364"/>
                  </a:cxn>
                  <a:cxn ang="0">
                    <a:pos x="211" y="341"/>
                  </a:cxn>
                  <a:cxn ang="0">
                    <a:pos x="220" y="343"/>
                  </a:cxn>
                  <a:cxn ang="0">
                    <a:pos x="222" y="323"/>
                  </a:cxn>
                  <a:cxn ang="0">
                    <a:pos x="224" y="252"/>
                  </a:cxn>
                  <a:cxn ang="0">
                    <a:pos x="238" y="212"/>
                  </a:cxn>
                  <a:cxn ang="0">
                    <a:pos x="233" y="172"/>
                  </a:cxn>
                  <a:cxn ang="0">
                    <a:pos x="221" y="133"/>
                  </a:cxn>
                  <a:cxn ang="0">
                    <a:pos x="189" y="121"/>
                  </a:cxn>
                  <a:cxn ang="0">
                    <a:pos x="169" y="109"/>
                  </a:cxn>
                  <a:cxn ang="0">
                    <a:pos x="168" y="75"/>
                  </a:cxn>
                  <a:cxn ang="0">
                    <a:pos x="177" y="47"/>
                  </a:cxn>
                  <a:cxn ang="0">
                    <a:pos x="109" y="9"/>
                  </a:cxn>
                  <a:cxn ang="0">
                    <a:pos x="97" y="79"/>
                  </a:cxn>
                  <a:cxn ang="0">
                    <a:pos x="109" y="119"/>
                  </a:cxn>
                  <a:cxn ang="0">
                    <a:pos x="79" y="134"/>
                  </a:cxn>
                  <a:cxn ang="0">
                    <a:pos x="52" y="140"/>
                  </a:cxn>
                  <a:cxn ang="0">
                    <a:pos x="33" y="163"/>
                  </a:cxn>
                  <a:cxn ang="0">
                    <a:pos x="13" y="210"/>
                  </a:cxn>
                  <a:cxn ang="0">
                    <a:pos x="5" y="281"/>
                  </a:cxn>
                  <a:cxn ang="0">
                    <a:pos x="44" y="290"/>
                  </a:cxn>
                  <a:cxn ang="0">
                    <a:pos x="53" y="335"/>
                  </a:cxn>
                  <a:cxn ang="0">
                    <a:pos x="64" y="358"/>
                  </a:cxn>
                  <a:cxn ang="0">
                    <a:pos x="61" y="381"/>
                  </a:cxn>
                  <a:cxn ang="0">
                    <a:pos x="53" y="412"/>
                  </a:cxn>
                  <a:cxn ang="0">
                    <a:pos x="51" y="444"/>
                  </a:cxn>
                  <a:cxn ang="0">
                    <a:pos x="55" y="471"/>
                  </a:cxn>
                  <a:cxn ang="0">
                    <a:pos x="68" y="562"/>
                  </a:cxn>
                  <a:cxn ang="0">
                    <a:pos x="86" y="689"/>
                  </a:cxn>
                  <a:cxn ang="0">
                    <a:pos x="94" y="737"/>
                  </a:cxn>
                  <a:cxn ang="0">
                    <a:pos x="85" y="777"/>
                  </a:cxn>
                  <a:cxn ang="0">
                    <a:pos x="79" y="800"/>
                  </a:cxn>
                  <a:cxn ang="0">
                    <a:pos x="50" y="816"/>
                  </a:cxn>
                  <a:cxn ang="0">
                    <a:pos x="35" y="834"/>
                  </a:cxn>
                  <a:cxn ang="0">
                    <a:pos x="65" y="841"/>
                  </a:cxn>
                  <a:cxn ang="0">
                    <a:pos x="81" y="841"/>
                  </a:cxn>
                  <a:cxn ang="0">
                    <a:pos x="94" y="839"/>
                  </a:cxn>
                  <a:cxn ang="0">
                    <a:pos x="122" y="830"/>
                  </a:cxn>
                  <a:cxn ang="0">
                    <a:pos x="146" y="833"/>
                  </a:cxn>
                  <a:cxn ang="0">
                    <a:pos x="161" y="829"/>
                  </a:cxn>
                  <a:cxn ang="0">
                    <a:pos x="160" y="807"/>
                  </a:cxn>
                  <a:cxn ang="0">
                    <a:pos x="166" y="786"/>
                  </a:cxn>
                  <a:cxn ang="0">
                    <a:pos x="157" y="740"/>
                  </a:cxn>
                  <a:cxn ang="0">
                    <a:pos x="157" y="685"/>
                  </a:cxn>
                  <a:cxn ang="0">
                    <a:pos x="154" y="627"/>
                  </a:cxn>
                  <a:cxn ang="0">
                    <a:pos x="155" y="565"/>
                  </a:cxn>
                  <a:cxn ang="0">
                    <a:pos x="159" y="570"/>
                  </a:cxn>
                  <a:cxn ang="0">
                    <a:pos x="170" y="619"/>
                  </a:cxn>
                  <a:cxn ang="0">
                    <a:pos x="174" y="662"/>
                  </a:cxn>
                  <a:cxn ang="0">
                    <a:pos x="182" y="740"/>
                  </a:cxn>
                  <a:cxn ang="0">
                    <a:pos x="199" y="780"/>
                  </a:cxn>
                  <a:cxn ang="0">
                    <a:pos x="188" y="812"/>
                  </a:cxn>
                  <a:cxn ang="0">
                    <a:pos x="206" y="834"/>
                  </a:cxn>
                  <a:cxn ang="0">
                    <a:pos x="202" y="861"/>
                  </a:cxn>
                  <a:cxn ang="0">
                    <a:pos x="258" y="857"/>
                  </a:cxn>
                  <a:cxn ang="0">
                    <a:pos x="255" y="828"/>
                  </a:cxn>
                  <a:cxn ang="0">
                    <a:pos x="267" y="801"/>
                  </a:cxn>
                </a:cxnLst>
                <a:rect l="0" t="0" r="r" b="b"/>
                <a:pathLst>
                  <a:path w="268" h="865">
                    <a:moveTo>
                      <a:pt x="266" y="795"/>
                    </a:moveTo>
                    <a:cubicBezTo>
                      <a:pt x="266" y="794"/>
                      <a:pt x="265" y="793"/>
                      <a:pt x="265" y="792"/>
                    </a:cubicBezTo>
                    <a:cubicBezTo>
                      <a:pt x="265" y="791"/>
                      <a:pt x="265" y="787"/>
                      <a:pt x="265" y="784"/>
                    </a:cubicBezTo>
                    <a:cubicBezTo>
                      <a:pt x="265" y="782"/>
                      <a:pt x="263" y="768"/>
                      <a:pt x="263" y="766"/>
                    </a:cubicBezTo>
                    <a:cubicBezTo>
                      <a:pt x="263" y="765"/>
                      <a:pt x="263" y="759"/>
                      <a:pt x="262" y="755"/>
                    </a:cubicBezTo>
                    <a:cubicBezTo>
                      <a:pt x="262" y="750"/>
                      <a:pt x="261" y="739"/>
                      <a:pt x="261" y="735"/>
                    </a:cubicBezTo>
                    <a:cubicBezTo>
                      <a:pt x="260" y="730"/>
                      <a:pt x="259" y="718"/>
                      <a:pt x="259" y="716"/>
                    </a:cubicBezTo>
                    <a:cubicBezTo>
                      <a:pt x="258" y="715"/>
                      <a:pt x="258" y="711"/>
                      <a:pt x="257" y="709"/>
                    </a:cubicBezTo>
                    <a:cubicBezTo>
                      <a:pt x="257" y="707"/>
                      <a:pt x="256" y="700"/>
                      <a:pt x="256" y="699"/>
                    </a:cubicBezTo>
                    <a:cubicBezTo>
                      <a:pt x="256" y="698"/>
                      <a:pt x="256" y="695"/>
                      <a:pt x="255" y="694"/>
                    </a:cubicBezTo>
                    <a:cubicBezTo>
                      <a:pt x="255" y="692"/>
                      <a:pt x="255" y="689"/>
                      <a:pt x="255" y="688"/>
                    </a:cubicBezTo>
                    <a:cubicBezTo>
                      <a:pt x="255" y="687"/>
                      <a:pt x="254" y="685"/>
                      <a:pt x="254" y="683"/>
                    </a:cubicBezTo>
                    <a:cubicBezTo>
                      <a:pt x="254" y="682"/>
                      <a:pt x="253" y="672"/>
                      <a:pt x="253" y="669"/>
                    </a:cubicBezTo>
                    <a:cubicBezTo>
                      <a:pt x="253" y="666"/>
                      <a:pt x="252" y="662"/>
                      <a:pt x="252" y="657"/>
                    </a:cubicBezTo>
                    <a:cubicBezTo>
                      <a:pt x="251" y="653"/>
                      <a:pt x="250" y="647"/>
                      <a:pt x="250" y="645"/>
                    </a:cubicBezTo>
                    <a:cubicBezTo>
                      <a:pt x="250" y="643"/>
                      <a:pt x="249" y="638"/>
                      <a:pt x="250" y="635"/>
                    </a:cubicBezTo>
                    <a:cubicBezTo>
                      <a:pt x="250" y="633"/>
                      <a:pt x="250" y="626"/>
                      <a:pt x="250" y="623"/>
                    </a:cubicBezTo>
                    <a:cubicBezTo>
                      <a:pt x="249" y="620"/>
                      <a:pt x="248" y="615"/>
                      <a:pt x="247" y="613"/>
                    </a:cubicBezTo>
                    <a:cubicBezTo>
                      <a:pt x="246" y="611"/>
                      <a:pt x="243" y="605"/>
                      <a:pt x="243" y="604"/>
                    </a:cubicBezTo>
                    <a:cubicBezTo>
                      <a:pt x="242" y="603"/>
                      <a:pt x="242" y="603"/>
                      <a:pt x="242" y="601"/>
                    </a:cubicBezTo>
                    <a:cubicBezTo>
                      <a:pt x="242" y="600"/>
                      <a:pt x="242" y="596"/>
                      <a:pt x="242" y="592"/>
                    </a:cubicBezTo>
                    <a:cubicBezTo>
                      <a:pt x="242" y="587"/>
                      <a:pt x="242" y="579"/>
                      <a:pt x="242" y="575"/>
                    </a:cubicBezTo>
                    <a:cubicBezTo>
                      <a:pt x="243" y="570"/>
                      <a:pt x="243" y="561"/>
                      <a:pt x="243" y="559"/>
                    </a:cubicBezTo>
                    <a:cubicBezTo>
                      <a:pt x="243" y="556"/>
                      <a:pt x="243" y="552"/>
                      <a:pt x="242" y="549"/>
                    </a:cubicBezTo>
                    <a:cubicBezTo>
                      <a:pt x="242" y="546"/>
                      <a:pt x="240" y="537"/>
                      <a:pt x="240" y="532"/>
                    </a:cubicBezTo>
                    <a:cubicBezTo>
                      <a:pt x="239" y="526"/>
                      <a:pt x="237" y="514"/>
                      <a:pt x="236" y="511"/>
                    </a:cubicBezTo>
                    <a:cubicBezTo>
                      <a:pt x="236" y="509"/>
                      <a:pt x="234" y="499"/>
                      <a:pt x="234" y="498"/>
                    </a:cubicBezTo>
                    <a:cubicBezTo>
                      <a:pt x="234" y="497"/>
                      <a:pt x="234" y="493"/>
                      <a:pt x="234" y="492"/>
                    </a:cubicBezTo>
                    <a:cubicBezTo>
                      <a:pt x="234" y="491"/>
                      <a:pt x="233" y="490"/>
                      <a:pt x="233" y="488"/>
                    </a:cubicBezTo>
                    <a:cubicBezTo>
                      <a:pt x="233" y="486"/>
                      <a:pt x="233" y="481"/>
                      <a:pt x="233" y="480"/>
                    </a:cubicBezTo>
                    <a:cubicBezTo>
                      <a:pt x="233" y="479"/>
                      <a:pt x="233" y="471"/>
                      <a:pt x="233" y="467"/>
                    </a:cubicBezTo>
                    <a:cubicBezTo>
                      <a:pt x="233" y="463"/>
                      <a:pt x="232" y="462"/>
                      <a:pt x="232" y="461"/>
                    </a:cubicBezTo>
                    <a:cubicBezTo>
                      <a:pt x="231" y="460"/>
                      <a:pt x="231" y="456"/>
                      <a:pt x="231" y="452"/>
                    </a:cubicBezTo>
                    <a:cubicBezTo>
                      <a:pt x="230" y="448"/>
                      <a:pt x="230" y="443"/>
                      <a:pt x="230" y="442"/>
                    </a:cubicBezTo>
                    <a:cubicBezTo>
                      <a:pt x="230" y="441"/>
                      <a:pt x="229" y="438"/>
                      <a:pt x="229" y="437"/>
                    </a:cubicBezTo>
                    <a:cubicBezTo>
                      <a:pt x="229" y="436"/>
                      <a:pt x="230" y="435"/>
                      <a:pt x="231" y="431"/>
                    </a:cubicBezTo>
                    <a:cubicBezTo>
                      <a:pt x="231" y="427"/>
                      <a:pt x="231" y="424"/>
                      <a:pt x="231" y="421"/>
                    </a:cubicBezTo>
                    <a:cubicBezTo>
                      <a:pt x="231" y="418"/>
                      <a:pt x="230" y="414"/>
                      <a:pt x="229" y="411"/>
                    </a:cubicBezTo>
                    <a:cubicBezTo>
                      <a:pt x="229" y="409"/>
                      <a:pt x="227" y="401"/>
                      <a:pt x="226" y="399"/>
                    </a:cubicBezTo>
                    <a:cubicBezTo>
                      <a:pt x="226" y="397"/>
                      <a:pt x="225" y="395"/>
                      <a:pt x="225" y="394"/>
                    </a:cubicBezTo>
                    <a:cubicBezTo>
                      <a:pt x="224" y="394"/>
                      <a:pt x="224" y="393"/>
                      <a:pt x="224" y="393"/>
                    </a:cubicBezTo>
                    <a:cubicBezTo>
                      <a:pt x="224" y="393"/>
                      <a:pt x="224" y="392"/>
                      <a:pt x="224" y="392"/>
                    </a:cubicBezTo>
                    <a:cubicBezTo>
                      <a:pt x="224" y="391"/>
                      <a:pt x="223" y="389"/>
                      <a:pt x="223" y="388"/>
                    </a:cubicBezTo>
                    <a:cubicBezTo>
                      <a:pt x="223" y="387"/>
                      <a:pt x="223" y="386"/>
                      <a:pt x="222" y="386"/>
                    </a:cubicBezTo>
                    <a:cubicBezTo>
                      <a:pt x="221" y="385"/>
                      <a:pt x="221" y="384"/>
                      <a:pt x="221" y="383"/>
                    </a:cubicBezTo>
                    <a:cubicBezTo>
                      <a:pt x="221" y="381"/>
                      <a:pt x="218" y="375"/>
                      <a:pt x="218" y="374"/>
                    </a:cubicBezTo>
                    <a:cubicBezTo>
                      <a:pt x="217" y="373"/>
                      <a:pt x="217" y="371"/>
                      <a:pt x="217" y="370"/>
                    </a:cubicBezTo>
                    <a:cubicBezTo>
                      <a:pt x="217" y="370"/>
                      <a:pt x="216" y="368"/>
                      <a:pt x="216" y="367"/>
                    </a:cubicBezTo>
                    <a:cubicBezTo>
                      <a:pt x="216" y="366"/>
                      <a:pt x="216" y="365"/>
                      <a:pt x="216" y="364"/>
                    </a:cubicBezTo>
                    <a:cubicBezTo>
                      <a:pt x="215" y="362"/>
                      <a:pt x="215" y="361"/>
                      <a:pt x="215" y="361"/>
                    </a:cubicBezTo>
                    <a:cubicBezTo>
                      <a:pt x="214" y="360"/>
                      <a:pt x="213" y="357"/>
                      <a:pt x="213" y="357"/>
                    </a:cubicBezTo>
                    <a:cubicBezTo>
                      <a:pt x="213" y="357"/>
                      <a:pt x="213" y="356"/>
                      <a:pt x="213" y="355"/>
                    </a:cubicBezTo>
                    <a:cubicBezTo>
                      <a:pt x="212" y="354"/>
                      <a:pt x="212" y="354"/>
                      <a:pt x="212" y="354"/>
                    </a:cubicBezTo>
                    <a:cubicBezTo>
                      <a:pt x="211" y="354"/>
                      <a:pt x="211" y="343"/>
                      <a:pt x="210" y="342"/>
                    </a:cubicBezTo>
                    <a:cubicBezTo>
                      <a:pt x="210" y="341"/>
                      <a:pt x="210" y="342"/>
                      <a:pt x="210" y="341"/>
                    </a:cubicBezTo>
                    <a:cubicBezTo>
                      <a:pt x="211" y="341"/>
                      <a:pt x="211" y="341"/>
                      <a:pt x="211" y="341"/>
                    </a:cubicBezTo>
                    <a:cubicBezTo>
                      <a:pt x="211" y="341"/>
                      <a:pt x="212" y="341"/>
                      <a:pt x="212" y="342"/>
                    </a:cubicBezTo>
                    <a:cubicBezTo>
                      <a:pt x="212" y="343"/>
                      <a:pt x="212" y="349"/>
                      <a:pt x="213" y="349"/>
                    </a:cubicBezTo>
                    <a:cubicBezTo>
                      <a:pt x="213" y="350"/>
                      <a:pt x="213" y="350"/>
                      <a:pt x="213" y="350"/>
                    </a:cubicBezTo>
                    <a:cubicBezTo>
                      <a:pt x="213" y="350"/>
                      <a:pt x="213" y="350"/>
                      <a:pt x="214" y="349"/>
                    </a:cubicBezTo>
                    <a:cubicBezTo>
                      <a:pt x="216" y="348"/>
                      <a:pt x="217" y="347"/>
                      <a:pt x="218" y="347"/>
                    </a:cubicBezTo>
                    <a:cubicBezTo>
                      <a:pt x="219" y="346"/>
                      <a:pt x="219" y="346"/>
                      <a:pt x="219" y="345"/>
                    </a:cubicBezTo>
                    <a:cubicBezTo>
                      <a:pt x="220" y="345"/>
                      <a:pt x="220" y="344"/>
                      <a:pt x="220" y="343"/>
                    </a:cubicBezTo>
                    <a:cubicBezTo>
                      <a:pt x="221" y="343"/>
                      <a:pt x="222" y="341"/>
                      <a:pt x="223" y="340"/>
                    </a:cubicBezTo>
                    <a:cubicBezTo>
                      <a:pt x="225" y="339"/>
                      <a:pt x="226" y="337"/>
                      <a:pt x="227" y="336"/>
                    </a:cubicBezTo>
                    <a:cubicBezTo>
                      <a:pt x="229" y="335"/>
                      <a:pt x="230" y="333"/>
                      <a:pt x="230" y="332"/>
                    </a:cubicBezTo>
                    <a:cubicBezTo>
                      <a:pt x="230" y="332"/>
                      <a:pt x="230" y="332"/>
                      <a:pt x="230" y="332"/>
                    </a:cubicBezTo>
                    <a:cubicBezTo>
                      <a:pt x="229" y="331"/>
                      <a:pt x="229" y="331"/>
                      <a:pt x="228" y="330"/>
                    </a:cubicBezTo>
                    <a:cubicBezTo>
                      <a:pt x="226" y="329"/>
                      <a:pt x="225" y="328"/>
                      <a:pt x="224" y="327"/>
                    </a:cubicBezTo>
                    <a:cubicBezTo>
                      <a:pt x="223" y="327"/>
                      <a:pt x="222" y="324"/>
                      <a:pt x="222" y="323"/>
                    </a:cubicBezTo>
                    <a:cubicBezTo>
                      <a:pt x="222" y="322"/>
                      <a:pt x="218" y="312"/>
                      <a:pt x="217" y="310"/>
                    </a:cubicBezTo>
                    <a:cubicBezTo>
                      <a:pt x="217" y="309"/>
                      <a:pt x="217" y="308"/>
                      <a:pt x="217" y="306"/>
                    </a:cubicBezTo>
                    <a:cubicBezTo>
                      <a:pt x="217" y="305"/>
                      <a:pt x="216" y="298"/>
                      <a:pt x="216" y="296"/>
                    </a:cubicBezTo>
                    <a:cubicBezTo>
                      <a:pt x="217" y="295"/>
                      <a:pt x="216" y="281"/>
                      <a:pt x="216" y="280"/>
                    </a:cubicBezTo>
                    <a:cubicBezTo>
                      <a:pt x="216" y="278"/>
                      <a:pt x="216" y="277"/>
                      <a:pt x="216" y="276"/>
                    </a:cubicBezTo>
                    <a:cubicBezTo>
                      <a:pt x="217" y="275"/>
                      <a:pt x="219" y="267"/>
                      <a:pt x="220" y="264"/>
                    </a:cubicBezTo>
                    <a:cubicBezTo>
                      <a:pt x="221" y="260"/>
                      <a:pt x="223" y="254"/>
                      <a:pt x="224" y="252"/>
                    </a:cubicBezTo>
                    <a:cubicBezTo>
                      <a:pt x="224" y="250"/>
                      <a:pt x="225" y="248"/>
                      <a:pt x="225" y="246"/>
                    </a:cubicBezTo>
                    <a:cubicBezTo>
                      <a:pt x="226" y="245"/>
                      <a:pt x="227" y="242"/>
                      <a:pt x="228" y="240"/>
                    </a:cubicBezTo>
                    <a:cubicBezTo>
                      <a:pt x="229" y="238"/>
                      <a:pt x="231" y="233"/>
                      <a:pt x="232" y="231"/>
                    </a:cubicBezTo>
                    <a:cubicBezTo>
                      <a:pt x="233" y="229"/>
                      <a:pt x="233" y="228"/>
                      <a:pt x="233" y="226"/>
                    </a:cubicBezTo>
                    <a:cubicBezTo>
                      <a:pt x="234" y="225"/>
                      <a:pt x="234" y="221"/>
                      <a:pt x="235" y="220"/>
                    </a:cubicBezTo>
                    <a:cubicBezTo>
                      <a:pt x="235" y="219"/>
                      <a:pt x="235" y="217"/>
                      <a:pt x="236" y="217"/>
                    </a:cubicBezTo>
                    <a:cubicBezTo>
                      <a:pt x="236" y="216"/>
                      <a:pt x="238" y="213"/>
                      <a:pt x="238" y="212"/>
                    </a:cubicBezTo>
                    <a:cubicBezTo>
                      <a:pt x="239" y="212"/>
                      <a:pt x="239" y="211"/>
                      <a:pt x="238" y="210"/>
                    </a:cubicBezTo>
                    <a:cubicBezTo>
                      <a:pt x="238" y="209"/>
                      <a:pt x="238" y="206"/>
                      <a:pt x="238" y="205"/>
                    </a:cubicBezTo>
                    <a:cubicBezTo>
                      <a:pt x="239" y="203"/>
                      <a:pt x="239" y="202"/>
                      <a:pt x="239" y="201"/>
                    </a:cubicBezTo>
                    <a:cubicBezTo>
                      <a:pt x="239" y="200"/>
                      <a:pt x="239" y="199"/>
                      <a:pt x="239" y="198"/>
                    </a:cubicBezTo>
                    <a:cubicBezTo>
                      <a:pt x="239" y="197"/>
                      <a:pt x="238" y="192"/>
                      <a:pt x="237" y="188"/>
                    </a:cubicBezTo>
                    <a:cubicBezTo>
                      <a:pt x="236" y="185"/>
                      <a:pt x="234" y="176"/>
                      <a:pt x="234" y="175"/>
                    </a:cubicBezTo>
                    <a:cubicBezTo>
                      <a:pt x="234" y="174"/>
                      <a:pt x="233" y="173"/>
                      <a:pt x="233" y="172"/>
                    </a:cubicBezTo>
                    <a:cubicBezTo>
                      <a:pt x="233" y="171"/>
                      <a:pt x="234" y="169"/>
                      <a:pt x="234" y="165"/>
                    </a:cubicBezTo>
                    <a:cubicBezTo>
                      <a:pt x="234" y="162"/>
                      <a:pt x="234" y="157"/>
                      <a:pt x="233" y="154"/>
                    </a:cubicBezTo>
                    <a:cubicBezTo>
                      <a:pt x="233" y="151"/>
                      <a:pt x="232" y="149"/>
                      <a:pt x="231" y="148"/>
                    </a:cubicBezTo>
                    <a:cubicBezTo>
                      <a:pt x="231" y="148"/>
                      <a:pt x="230" y="145"/>
                      <a:pt x="229" y="145"/>
                    </a:cubicBezTo>
                    <a:cubicBezTo>
                      <a:pt x="228" y="144"/>
                      <a:pt x="228" y="143"/>
                      <a:pt x="227" y="142"/>
                    </a:cubicBezTo>
                    <a:cubicBezTo>
                      <a:pt x="226" y="141"/>
                      <a:pt x="225" y="139"/>
                      <a:pt x="224" y="138"/>
                    </a:cubicBezTo>
                    <a:cubicBezTo>
                      <a:pt x="223" y="137"/>
                      <a:pt x="223" y="135"/>
                      <a:pt x="221" y="133"/>
                    </a:cubicBezTo>
                    <a:cubicBezTo>
                      <a:pt x="220" y="130"/>
                      <a:pt x="216" y="128"/>
                      <a:pt x="214" y="128"/>
                    </a:cubicBezTo>
                    <a:cubicBezTo>
                      <a:pt x="213" y="127"/>
                      <a:pt x="212" y="127"/>
                      <a:pt x="211" y="126"/>
                    </a:cubicBezTo>
                    <a:cubicBezTo>
                      <a:pt x="209" y="126"/>
                      <a:pt x="207" y="126"/>
                      <a:pt x="206" y="126"/>
                    </a:cubicBezTo>
                    <a:cubicBezTo>
                      <a:pt x="205" y="126"/>
                      <a:pt x="204" y="125"/>
                      <a:pt x="203" y="125"/>
                    </a:cubicBezTo>
                    <a:cubicBezTo>
                      <a:pt x="202" y="125"/>
                      <a:pt x="201" y="124"/>
                      <a:pt x="200" y="123"/>
                    </a:cubicBezTo>
                    <a:cubicBezTo>
                      <a:pt x="198" y="122"/>
                      <a:pt x="195" y="122"/>
                      <a:pt x="195" y="121"/>
                    </a:cubicBezTo>
                    <a:cubicBezTo>
                      <a:pt x="194" y="121"/>
                      <a:pt x="191" y="121"/>
                      <a:pt x="189" y="121"/>
                    </a:cubicBezTo>
                    <a:cubicBezTo>
                      <a:pt x="187" y="120"/>
                      <a:pt x="185" y="120"/>
                      <a:pt x="184" y="119"/>
                    </a:cubicBezTo>
                    <a:cubicBezTo>
                      <a:pt x="182" y="119"/>
                      <a:pt x="179" y="118"/>
                      <a:pt x="178" y="118"/>
                    </a:cubicBezTo>
                    <a:cubicBezTo>
                      <a:pt x="178" y="118"/>
                      <a:pt x="177" y="117"/>
                      <a:pt x="176" y="116"/>
                    </a:cubicBezTo>
                    <a:cubicBezTo>
                      <a:pt x="175" y="115"/>
                      <a:pt x="173" y="115"/>
                      <a:pt x="172" y="116"/>
                    </a:cubicBezTo>
                    <a:cubicBezTo>
                      <a:pt x="171" y="116"/>
                      <a:pt x="171" y="116"/>
                      <a:pt x="171" y="115"/>
                    </a:cubicBezTo>
                    <a:cubicBezTo>
                      <a:pt x="171" y="115"/>
                      <a:pt x="170" y="114"/>
                      <a:pt x="170" y="112"/>
                    </a:cubicBezTo>
                    <a:cubicBezTo>
                      <a:pt x="169" y="110"/>
                      <a:pt x="169" y="110"/>
                      <a:pt x="169" y="109"/>
                    </a:cubicBezTo>
                    <a:cubicBezTo>
                      <a:pt x="168" y="107"/>
                      <a:pt x="168" y="106"/>
                      <a:pt x="167" y="105"/>
                    </a:cubicBezTo>
                    <a:cubicBezTo>
                      <a:pt x="167" y="103"/>
                      <a:pt x="167" y="101"/>
                      <a:pt x="166" y="100"/>
                    </a:cubicBezTo>
                    <a:cubicBezTo>
                      <a:pt x="166" y="99"/>
                      <a:pt x="165" y="99"/>
                      <a:pt x="165" y="99"/>
                    </a:cubicBezTo>
                    <a:cubicBezTo>
                      <a:pt x="164" y="99"/>
                      <a:pt x="164" y="99"/>
                      <a:pt x="164" y="98"/>
                    </a:cubicBezTo>
                    <a:cubicBezTo>
                      <a:pt x="164" y="96"/>
                      <a:pt x="165" y="90"/>
                      <a:pt x="165" y="87"/>
                    </a:cubicBezTo>
                    <a:cubicBezTo>
                      <a:pt x="166" y="84"/>
                      <a:pt x="166" y="78"/>
                      <a:pt x="167" y="77"/>
                    </a:cubicBezTo>
                    <a:cubicBezTo>
                      <a:pt x="167" y="76"/>
                      <a:pt x="167" y="75"/>
                      <a:pt x="168" y="75"/>
                    </a:cubicBezTo>
                    <a:cubicBezTo>
                      <a:pt x="171" y="75"/>
                      <a:pt x="172" y="74"/>
                      <a:pt x="172" y="73"/>
                    </a:cubicBezTo>
                    <a:cubicBezTo>
                      <a:pt x="173" y="73"/>
                      <a:pt x="174" y="72"/>
                      <a:pt x="174" y="71"/>
                    </a:cubicBezTo>
                    <a:cubicBezTo>
                      <a:pt x="174" y="71"/>
                      <a:pt x="174" y="70"/>
                      <a:pt x="175" y="70"/>
                    </a:cubicBezTo>
                    <a:cubicBezTo>
                      <a:pt x="176" y="69"/>
                      <a:pt x="176" y="68"/>
                      <a:pt x="177" y="66"/>
                    </a:cubicBezTo>
                    <a:cubicBezTo>
                      <a:pt x="178" y="64"/>
                      <a:pt x="178" y="61"/>
                      <a:pt x="178" y="60"/>
                    </a:cubicBezTo>
                    <a:cubicBezTo>
                      <a:pt x="179" y="59"/>
                      <a:pt x="179" y="58"/>
                      <a:pt x="179" y="55"/>
                    </a:cubicBezTo>
                    <a:cubicBezTo>
                      <a:pt x="178" y="51"/>
                      <a:pt x="177" y="48"/>
                      <a:pt x="177" y="47"/>
                    </a:cubicBezTo>
                    <a:cubicBezTo>
                      <a:pt x="176" y="45"/>
                      <a:pt x="175" y="45"/>
                      <a:pt x="174" y="45"/>
                    </a:cubicBezTo>
                    <a:cubicBezTo>
                      <a:pt x="174" y="44"/>
                      <a:pt x="174" y="44"/>
                      <a:pt x="174" y="43"/>
                    </a:cubicBezTo>
                    <a:cubicBezTo>
                      <a:pt x="174" y="41"/>
                      <a:pt x="174" y="31"/>
                      <a:pt x="173" y="29"/>
                    </a:cubicBezTo>
                    <a:cubicBezTo>
                      <a:pt x="170" y="15"/>
                      <a:pt x="157" y="6"/>
                      <a:pt x="148" y="3"/>
                    </a:cubicBezTo>
                    <a:cubicBezTo>
                      <a:pt x="139" y="0"/>
                      <a:pt x="133" y="0"/>
                      <a:pt x="126" y="1"/>
                    </a:cubicBezTo>
                    <a:cubicBezTo>
                      <a:pt x="119" y="2"/>
                      <a:pt x="112" y="7"/>
                      <a:pt x="111" y="8"/>
                    </a:cubicBezTo>
                    <a:cubicBezTo>
                      <a:pt x="111" y="8"/>
                      <a:pt x="111" y="8"/>
                      <a:pt x="109" y="9"/>
                    </a:cubicBezTo>
                    <a:cubicBezTo>
                      <a:pt x="106" y="11"/>
                      <a:pt x="104" y="15"/>
                      <a:pt x="102" y="18"/>
                    </a:cubicBezTo>
                    <a:cubicBezTo>
                      <a:pt x="99" y="22"/>
                      <a:pt x="98" y="27"/>
                      <a:pt x="97" y="30"/>
                    </a:cubicBezTo>
                    <a:cubicBezTo>
                      <a:pt x="96" y="33"/>
                      <a:pt x="96" y="39"/>
                      <a:pt x="96" y="41"/>
                    </a:cubicBezTo>
                    <a:cubicBezTo>
                      <a:pt x="96" y="44"/>
                      <a:pt x="96" y="46"/>
                      <a:pt x="96" y="48"/>
                    </a:cubicBezTo>
                    <a:cubicBezTo>
                      <a:pt x="96" y="50"/>
                      <a:pt x="96" y="54"/>
                      <a:pt x="96" y="57"/>
                    </a:cubicBezTo>
                    <a:cubicBezTo>
                      <a:pt x="96" y="59"/>
                      <a:pt x="96" y="62"/>
                      <a:pt x="96" y="65"/>
                    </a:cubicBezTo>
                    <a:cubicBezTo>
                      <a:pt x="96" y="68"/>
                      <a:pt x="97" y="73"/>
                      <a:pt x="97" y="79"/>
                    </a:cubicBezTo>
                    <a:cubicBezTo>
                      <a:pt x="97" y="84"/>
                      <a:pt x="98" y="87"/>
                      <a:pt x="100" y="92"/>
                    </a:cubicBezTo>
                    <a:cubicBezTo>
                      <a:pt x="101" y="96"/>
                      <a:pt x="105" y="101"/>
                      <a:pt x="106" y="102"/>
                    </a:cubicBezTo>
                    <a:cubicBezTo>
                      <a:pt x="108" y="103"/>
                      <a:pt x="109" y="104"/>
                      <a:pt x="110" y="105"/>
                    </a:cubicBezTo>
                    <a:cubicBezTo>
                      <a:pt x="110" y="106"/>
                      <a:pt x="110" y="106"/>
                      <a:pt x="110" y="107"/>
                    </a:cubicBezTo>
                    <a:cubicBezTo>
                      <a:pt x="110" y="108"/>
                      <a:pt x="110" y="108"/>
                      <a:pt x="110" y="109"/>
                    </a:cubicBezTo>
                    <a:cubicBezTo>
                      <a:pt x="109" y="112"/>
                      <a:pt x="109" y="115"/>
                      <a:pt x="109" y="116"/>
                    </a:cubicBezTo>
                    <a:cubicBezTo>
                      <a:pt x="109" y="117"/>
                      <a:pt x="109" y="119"/>
                      <a:pt x="109" y="119"/>
                    </a:cubicBezTo>
                    <a:cubicBezTo>
                      <a:pt x="109" y="120"/>
                      <a:pt x="109" y="120"/>
                      <a:pt x="108" y="121"/>
                    </a:cubicBezTo>
                    <a:cubicBezTo>
                      <a:pt x="108" y="123"/>
                      <a:pt x="108" y="122"/>
                      <a:pt x="107" y="122"/>
                    </a:cubicBezTo>
                    <a:cubicBezTo>
                      <a:pt x="107" y="123"/>
                      <a:pt x="106" y="123"/>
                      <a:pt x="104" y="124"/>
                    </a:cubicBezTo>
                    <a:cubicBezTo>
                      <a:pt x="102" y="125"/>
                      <a:pt x="99" y="128"/>
                      <a:pt x="97" y="129"/>
                    </a:cubicBezTo>
                    <a:cubicBezTo>
                      <a:pt x="95" y="130"/>
                      <a:pt x="94" y="132"/>
                      <a:pt x="92" y="133"/>
                    </a:cubicBezTo>
                    <a:cubicBezTo>
                      <a:pt x="91" y="134"/>
                      <a:pt x="87" y="135"/>
                      <a:pt x="86" y="135"/>
                    </a:cubicBezTo>
                    <a:cubicBezTo>
                      <a:pt x="84" y="135"/>
                      <a:pt x="81" y="134"/>
                      <a:pt x="79" y="134"/>
                    </a:cubicBezTo>
                    <a:cubicBezTo>
                      <a:pt x="76" y="134"/>
                      <a:pt x="73" y="134"/>
                      <a:pt x="72" y="135"/>
                    </a:cubicBezTo>
                    <a:cubicBezTo>
                      <a:pt x="71" y="135"/>
                      <a:pt x="68" y="136"/>
                      <a:pt x="67" y="136"/>
                    </a:cubicBezTo>
                    <a:cubicBezTo>
                      <a:pt x="66" y="137"/>
                      <a:pt x="65" y="138"/>
                      <a:pt x="64" y="138"/>
                    </a:cubicBezTo>
                    <a:cubicBezTo>
                      <a:pt x="63" y="138"/>
                      <a:pt x="62" y="138"/>
                      <a:pt x="61" y="138"/>
                    </a:cubicBezTo>
                    <a:cubicBezTo>
                      <a:pt x="60" y="138"/>
                      <a:pt x="60" y="137"/>
                      <a:pt x="58" y="137"/>
                    </a:cubicBezTo>
                    <a:cubicBezTo>
                      <a:pt x="57" y="137"/>
                      <a:pt x="55" y="138"/>
                      <a:pt x="54" y="139"/>
                    </a:cubicBezTo>
                    <a:cubicBezTo>
                      <a:pt x="53" y="140"/>
                      <a:pt x="53" y="140"/>
                      <a:pt x="52" y="140"/>
                    </a:cubicBezTo>
                    <a:cubicBezTo>
                      <a:pt x="52" y="141"/>
                      <a:pt x="49" y="142"/>
                      <a:pt x="48" y="143"/>
                    </a:cubicBezTo>
                    <a:cubicBezTo>
                      <a:pt x="47" y="143"/>
                      <a:pt x="47" y="143"/>
                      <a:pt x="46" y="143"/>
                    </a:cubicBezTo>
                    <a:cubicBezTo>
                      <a:pt x="44" y="143"/>
                      <a:pt x="43" y="145"/>
                      <a:pt x="43" y="146"/>
                    </a:cubicBezTo>
                    <a:cubicBezTo>
                      <a:pt x="42" y="147"/>
                      <a:pt x="42" y="147"/>
                      <a:pt x="41" y="148"/>
                    </a:cubicBezTo>
                    <a:cubicBezTo>
                      <a:pt x="40" y="149"/>
                      <a:pt x="39" y="152"/>
                      <a:pt x="38" y="153"/>
                    </a:cubicBezTo>
                    <a:cubicBezTo>
                      <a:pt x="38" y="153"/>
                      <a:pt x="37" y="154"/>
                      <a:pt x="36" y="155"/>
                    </a:cubicBezTo>
                    <a:cubicBezTo>
                      <a:pt x="34" y="157"/>
                      <a:pt x="33" y="161"/>
                      <a:pt x="33" y="163"/>
                    </a:cubicBezTo>
                    <a:cubicBezTo>
                      <a:pt x="32" y="166"/>
                      <a:pt x="31" y="171"/>
                      <a:pt x="31" y="172"/>
                    </a:cubicBezTo>
                    <a:cubicBezTo>
                      <a:pt x="30" y="172"/>
                      <a:pt x="30" y="173"/>
                      <a:pt x="28" y="175"/>
                    </a:cubicBezTo>
                    <a:cubicBezTo>
                      <a:pt x="26" y="176"/>
                      <a:pt x="25" y="178"/>
                      <a:pt x="23" y="180"/>
                    </a:cubicBezTo>
                    <a:cubicBezTo>
                      <a:pt x="22" y="182"/>
                      <a:pt x="22" y="187"/>
                      <a:pt x="21" y="190"/>
                    </a:cubicBezTo>
                    <a:cubicBezTo>
                      <a:pt x="21" y="192"/>
                      <a:pt x="20" y="195"/>
                      <a:pt x="19" y="196"/>
                    </a:cubicBezTo>
                    <a:cubicBezTo>
                      <a:pt x="18" y="198"/>
                      <a:pt x="18" y="199"/>
                      <a:pt x="17" y="200"/>
                    </a:cubicBezTo>
                    <a:cubicBezTo>
                      <a:pt x="17" y="202"/>
                      <a:pt x="14" y="209"/>
                      <a:pt x="13" y="210"/>
                    </a:cubicBezTo>
                    <a:cubicBezTo>
                      <a:pt x="13" y="212"/>
                      <a:pt x="11" y="217"/>
                      <a:pt x="10" y="219"/>
                    </a:cubicBezTo>
                    <a:cubicBezTo>
                      <a:pt x="9" y="222"/>
                      <a:pt x="8" y="223"/>
                      <a:pt x="8" y="225"/>
                    </a:cubicBezTo>
                    <a:cubicBezTo>
                      <a:pt x="7" y="226"/>
                      <a:pt x="6" y="227"/>
                      <a:pt x="6" y="229"/>
                    </a:cubicBezTo>
                    <a:cubicBezTo>
                      <a:pt x="5" y="232"/>
                      <a:pt x="3" y="238"/>
                      <a:pt x="2" y="244"/>
                    </a:cubicBezTo>
                    <a:cubicBezTo>
                      <a:pt x="1" y="249"/>
                      <a:pt x="0" y="258"/>
                      <a:pt x="0" y="262"/>
                    </a:cubicBezTo>
                    <a:cubicBezTo>
                      <a:pt x="0" y="266"/>
                      <a:pt x="1" y="272"/>
                      <a:pt x="1" y="275"/>
                    </a:cubicBezTo>
                    <a:cubicBezTo>
                      <a:pt x="2" y="278"/>
                      <a:pt x="4" y="280"/>
                      <a:pt x="5" y="281"/>
                    </a:cubicBezTo>
                    <a:cubicBezTo>
                      <a:pt x="7" y="282"/>
                      <a:pt x="8" y="282"/>
                      <a:pt x="10" y="283"/>
                    </a:cubicBezTo>
                    <a:cubicBezTo>
                      <a:pt x="12" y="284"/>
                      <a:pt x="17" y="284"/>
                      <a:pt x="18" y="284"/>
                    </a:cubicBezTo>
                    <a:cubicBezTo>
                      <a:pt x="20" y="285"/>
                      <a:pt x="20" y="285"/>
                      <a:pt x="20" y="285"/>
                    </a:cubicBezTo>
                    <a:cubicBezTo>
                      <a:pt x="21" y="285"/>
                      <a:pt x="23" y="285"/>
                      <a:pt x="25" y="285"/>
                    </a:cubicBezTo>
                    <a:cubicBezTo>
                      <a:pt x="26" y="285"/>
                      <a:pt x="29" y="286"/>
                      <a:pt x="30" y="286"/>
                    </a:cubicBezTo>
                    <a:cubicBezTo>
                      <a:pt x="31" y="286"/>
                      <a:pt x="35" y="287"/>
                      <a:pt x="37" y="288"/>
                    </a:cubicBezTo>
                    <a:cubicBezTo>
                      <a:pt x="39" y="289"/>
                      <a:pt x="43" y="289"/>
                      <a:pt x="44" y="290"/>
                    </a:cubicBezTo>
                    <a:cubicBezTo>
                      <a:pt x="45" y="290"/>
                      <a:pt x="47" y="290"/>
                      <a:pt x="48" y="290"/>
                    </a:cubicBezTo>
                    <a:cubicBezTo>
                      <a:pt x="49" y="290"/>
                      <a:pt x="51" y="290"/>
                      <a:pt x="52" y="290"/>
                    </a:cubicBezTo>
                    <a:cubicBezTo>
                      <a:pt x="53" y="290"/>
                      <a:pt x="55" y="290"/>
                      <a:pt x="56" y="290"/>
                    </a:cubicBezTo>
                    <a:cubicBezTo>
                      <a:pt x="56" y="290"/>
                      <a:pt x="56" y="290"/>
                      <a:pt x="56" y="291"/>
                    </a:cubicBezTo>
                    <a:cubicBezTo>
                      <a:pt x="56" y="291"/>
                      <a:pt x="56" y="292"/>
                      <a:pt x="56" y="296"/>
                    </a:cubicBezTo>
                    <a:cubicBezTo>
                      <a:pt x="56" y="300"/>
                      <a:pt x="55" y="308"/>
                      <a:pt x="55" y="313"/>
                    </a:cubicBezTo>
                    <a:cubicBezTo>
                      <a:pt x="54" y="318"/>
                      <a:pt x="54" y="330"/>
                      <a:pt x="53" y="335"/>
                    </a:cubicBezTo>
                    <a:cubicBezTo>
                      <a:pt x="53" y="339"/>
                      <a:pt x="54" y="343"/>
                      <a:pt x="54" y="345"/>
                    </a:cubicBezTo>
                    <a:cubicBezTo>
                      <a:pt x="54" y="346"/>
                      <a:pt x="55" y="348"/>
                      <a:pt x="56" y="349"/>
                    </a:cubicBezTo>
                    <a:cubicBezTo>
                      <a:pt x="57" y="350"/>
                      <a:pt x="59" y="351"/>
                      <a:pt x="60" y="352"/>
                    </a:cubicBezTo>
                    <a:cubicBezTo>
                      <a:pt x="61" y="353"/>
                      <a:pt x="63" y="354"/>
                      <a:pt x="63" y="354"/>
                    </a:cubicBezTo>
                    <a:cubicBezTo>
                      <a:pt x="64" y="354"/>
                      <a:pt x="64" y="354"/>
                      <a:pt x="64" y="355"/>
                    </a:cubicBezTo>
                    <a:cubicBezTo>
                      <a:pt x="64" y="355"/>
                      <a:pt x="64" y="356"/>
                      <a:pt x="64" y="357"/>
                    </a:cubicBezTo>
                    <a:cubicBezTo>
                      <a:pt x="65" y="358"/>
                      <a:pt x="65" y="358"/>
                      <a:pt x="64" y="358"/>
                    </a:cubicBezTo>
                    <a:cubicBezTo>
                      <a:pt x="64" y="358"/>
                      <a:pt x="64" y="358"/>
                      <a:pt x="64" y="359"/>
                    </a:cubicBezTo>
                    <a:cubicBezTo>
                      <a:pt x="64" y="359"/>
                      <a:pt x="64" y="360"/>
                      <a:pt x="64" y="360"/>
                    </a:cubicBezTo>
                    <a:cubicBezTo>
                      <a:pt x="64" y="361"/>
                      <a:pt x="64" y="362"/>
                      <a:pt x="64" y="363"/>
                    </a:cubicBezTo>
                    <a:cubicBezTo>
                      <a:pt x="64" y="364"/>
                      <a:pt x="65" y="368"/>
                      <a:pt x="64" y="368"/>
                    </a:cubicBezTo>
                    <a:cubicBezTo>
                      <a:pt x="63" y="368"/>
                      <a:pt x="61" y="369"/>
                      <a:pt x="61" y="370"/>
                    </a:cubicBezTo>
                    <a:cubicBezTo>
                      <a:pt x="60" y="370"/>
                      <a:pt x="60" y="374"/>
                      <a:pt x="61" y="376"/>
                    </a:cubicBezTo>
                    <a:cubicBezTo>
                      <a:pt x="61" y="378"/>
                      <a:pt x="61" y="380"/>
                      <a:pt x="61" y="381"/>
                    </a:cubicBezTo>
                    <a:cubicBezTo>
                      <a:pt x="61" y="382"/>
                      <a:pt x="61" y="382"/>
                      <a:pt x="61" y="383"/>
                    </a:cubicBezTo>
                    <a:cubicBezTo>
                      <a:pt x="59" y="386"/>
                      <a:pt x="59" y="387"/>
                      <a:pt x="59" y="389"/>
                    </a:cubicBezTo>
                    <a:cubicBezTo>
                      <a:pt x="59" y="391"/>
                      <a:pt x="59" y="392"/>
                      <a:pt x="58" y="393"/>
                    </a:cubicBezTo>
                    <a:cubicBezTo>
                      <a:pt x="58" y="397"/>
                      <a:pt x="58" y="398"/>
                      <a:pt x="58" y="400"/>
                    </a:cubicBezTo>
                    <a:cubicBezTo>
                      <a:pt x="57" y="403"/>
                      <a:pt x="57" y="402"/>
                      <a:pt x="57" y="404"/>
                    </a:cubicBezTo>
                    <a:cubicBezTo>
                      <a:pt x="56" y="405"/>
                      <a:pt x="55" y="407"/>
                      <a:pt x="55" y="408"/>
                    </a:cubicBezTo>
                    <a:cubicBezTo>
                      <a:pt x="54" y="409"/>
                      <a:pt x="54" y="410"/>
                      <a:pt x="53" y="412"/>
                    </a:cubicBezTo>
                    <a:cubicBezTo>
                      <a:pt x="52" y="414"/>
                      <a:pt x="52" y="416"/>
                      <a:pt x="51" y="420"/>
                    </a:cubicBezTo>
                    <a:cubicBezTo>
                      <a:pt x="50" y="423"/>
                      <a:pt x="50" y="426"/>
                      <a:pt x="50" y="426"/>
                    </a:cubicBezTo>
                    <a:cubicBezTo>
                      <a:pt x="50" y="427"/>
                      <a:pt x="50" y="429"/>
                      <a:pt x="50" y="430"/>
                    </a:cubicBezTo>
                    <a:cubicBezTo>
                      <a:pt x="50" y="431"/>
                      <a:pt x="50" y="434"/>
                      <a:pt x="50" y="435"/>
                    </a:cubicBezTo>
                    <a:cubicBezTo>
                      <a:pt x="49" y="436"/>
                      <a:pt x="50" y="437"/>
                      <a:pt x="50" y="438"/>
                    </a:cubicBezTo>
                    <a:cubicBezTo>
                      <a:pt x="50" y="440"/>
                      <a:pt x="50" y="441"/>
                      <a:pt x="50" y="442"/>
                    </a:cubicBezTo>
                    <a:cubicBezTo>
                      <a:pt x="50" y="443"/>
                      <a:pt x="50" y="443"/>
                      <a:pt x="51" y="444"/>
                    </a:cubicBezTo>
                    <a:cubicBezTo>
                      <a:pt x="51" y="445"/>
                      <a:pt x="51" y="446"/>
                      <a:pt x="51" y="447"/>
                    </a:cubicBezTo>
                    <a:cubicBezTo>
                      <a:pt x="51" y="448"/>
                      <a:pt x="52" y="449"/>
                      <a:pt x="52" y="450"/>
                    </a:cubicBezTo>
                    <a:cubicBezTo>
                      <a:pt x="53" y="451"/>
                      <a:pt x="53" y="452"/>
                      <a:pt x="53" y="452"/>
                    </a:cubicBezTo>
                    <a:cubicBezTo>
                      <a:pt x="54" y="453"/>
                      <a:pt x="54" y="454"/>
                      <a:pt x="54" y="456"/>
                    </a:cubicBezTo>
                    <a:cubicBezTo>
                      <a:pt x="54" y="458"/>
                      <a:pt x="54" y="460"/>
                      <a:pt x="55" y="461"/>
                    </a:cubicBezTo>
                    <a:cubicBezTo>
                      <a:pt x="55" y="463"/>
                      <a:pt x="55" y="465"/>
                      <a:pt x="55" y="466"/>
                    </a:cubicBezTo>
                    <a:cubicBezTo>
                      <a:pt x="55" y="467"/>
                      <a:pt x="55" y="468"/>
                      <a:pt x="55" y="471"/>
                    </a:cubicBezTo>
                    <a:cubicBezTo>
                      <a:pt x="55" y="475"/>
                      <a:pt x="55" y="478"/>
                      <a:pt x="55" y="481"/>
                    </a:cubicBezTo>
                    <a:cubicBezTo>
                      <a:pt x="54" y="487"/>
                      <a:pt x="55" y="493"/>
                      <a:pt x="56" y="498"/>
                    </a:cubicBezTo>
                    <a:cubicBezTo>
                      <a:pt x="56" y="503"/>
                      <a:pt x="57" y="507"/>
                      <a:pt x="58" y="511"/>
                    </a:cubicBezTo>
                    <a:cubicBezTo>
                      <a:pt x="59" y="514"/>
                      <a:pt x="61" y="524"/>
                      <a:pt x="62" y="527"/>
                    </a:cubicBezTo>
                    <a:cubicBezTo>
                      <a:pt x="63" y="531"/>
                      <a:pt x="65" y="535"/>
                      <a:pt x="65" y="537"/>
                    </a:cubicBezTo>
                    <a:cubicBezTo>
                      <a:pt x="66" y="539"/>
                      <a:pt x="66" y="544"/>
                      <a:pt x="66" y="547"/>
                    </a:cubicBezTo>
                    <a:cubicBezTo>
                      <a:pt x="66" y="550"/>
                      <a:pt x="68" y="560"/>
                      <a:pt x="68" y="562"/>
                    </a:cubicBezTo>
                    <a:cubicBezTo>
                      <a:pt x="68" y="564"/>
                      <a:pt x="69" y="580"/>
                      <a:pt x="69" y="583"/>
                    </a:cubicBezTo>
                    <a:cubicBezTo>
                      <a:pt x="70" y="586"/>
                      <a:pt x="71" y="603"/>
                      <a:pt x="72" y="606"/>
                    </a:cubicBezTo>
                    <a:cubicBezTo>
                      <a:pt x="72" y="610"/>
                      <a:pt x="73" y="624"/>
                      <a:pt x="74" y="629"/>
                    </a:cubicBezTo>
                    <a:cubicBezTo>
                      <a:pt x="74" y="636"/>
                      <a:pt x="77" y="647"/>
                      <a:pt x="77" y="649"/>
                    </a:cubicBezTo>
                    <a:cubicBezTo>
                      <a:pt x="78" y="651"/>
                      <a:pt x="80" y="660"/>
                      <a:pt x="80" y="661"/>
                    </a:cubicBezTo>
                    <a:cubicBezTo>
                      <a:pt x="80" y="663"/>
                      <a:pt x="82" y="672"/>
                      <a:pt x="83" y="676"/>
                    </a:cubicBezTo>
                    <a:cubicBezTo>
                      <a:pt x="84" y="680"/>
                      <a:pt x="85" y="686"/>
                      <a:pt x="86" y="689"/>
                    </a:cubicBezTo>
                    <a:cubicBezTo>
                      <a:pt x="87" y="692"/>
                      <a:pt x="87" y="695"/>
                      <a:pt x="88" y="696"/>
                    </a:cubicBezTo>
                    <a:cubicBezTo>
                      <a:pt x="88" y="698"/>
                      <a:pt x="90" y="702"/>
                      <a:pt x="91" y="703"/>
                    </a:cubicBezTo>
                    <a:cubicBezTo>
                      <a:pt x="91" y="704"/>
                      <a:pt x="94" y="712"/>
                      <a:pt x="94" y="713"/>
                    </a:cubicBezTo>
                    <a:cubicBezTo>
                      <a:pt x="95" y="715"/>
                      <a:pt x="98" y="724"/>
                      <a:pt x="99" y="725"/>
                    </a:cubicBezTo>
                    <a:cubicBezTo>
                      <a:pt x="99" y="726"/>
                      <a:pt x="99" y="726"/>
                      <a:pt x="99" y="726"/>
                    </a:cubicBezTo>
                    <a:cubicBezTo>
                      <a:pt x="98" y="727"/>
                      <a:pt x="99" y="728"/>
                      <a:pt x="99" y="729"/>
                    </a:cubicBezTo>
                    <a:cubicBezTo>
                      <a:pt x="98" y="729"/>
                      <a:pt x="96" y="733"/>
                      <a:pt x="94" y="737"/>
                    </a:cubicBezTo>
                    <a:cubicBezTo>
                      <a:pt x="92" y="741"/>
                      <a:pt x="91" y="744"/>
                      <a:pt x="90" y="745"/>
                    </a:cubicBezTo>
                    <a:cubicBezTo>
                      <a:pt x="90" y="745"/>
                      <a:pt x="87" y="751"/>
                      <a:pt x="87" y="753"/>
                    </a:cubicBezTo>
                    <a:cubicBezTo>
                      <a:pt x="87" y="756"/>
                      <a:pt x="87" y="758"/>
                      <a:pt x="86" y="761"/>
                    </a:cubicBezTo>
                    <a:cubicBezTo>
                      <a:pt x="85" y="764"/>
                      <a:pt x="83" y="767"/>
                      <a:pt x="82" y="768"/>
                    </a:cubicBezTo>
                    <a:cubicBezTo>
                      <a:pt x="82" y="769"/>
                      <a:pt x="81" y="770"/>
                      <a:pt x="81" y="771"/>
                    </a:cubicBezTo>
                    <a:cubicBezTo>
                      <a:pt x="82" y="772"/>
                      <a:pt x="82" y="774"/>
                      <a:pt x="83" y="775"/>
                    </a:cubicBezTo>
                    <a:cubicBezTo>
                      <a:pt x="83" y="776"/>
                      <a:pt x="84" y="777"/>
                      <a:pt x="85" y="777"/>
                    </a:cubicBezTo>
                    <a:cubicBezTo>
                      <a:pt x="86" y="777"/>
                      <a:pt x="90" y="778"/>
                      <a:pt x="91" y="778"/>
                    </a:cubicBezTo>
                    <a:cubicBezTo>
                      <a:pt x="91" y="778"/>
                      <a:pt x="91" y="779"/>
                      <a:pt x="91" y="780"/>
                    </a:cubicBezTo>
                    <a:cubicBezTo>
                      <a:pt x="91" y="781"/>
                      <a:pt x="89" y="783"/>
                      <a:pt x="89" y="784"/>
                    </a:cubicBezTo>
                    <a:cubicBezTo>
                      <a:pt x="88" y="785"/>
                      <a:pt x="87" y="786"/>
                      <a:pt x="87" y="786"/>
                    </a:cubicBezTo>
                    <a:cubicBezTo>
                      <a:pt x="86" y="787"/>
                      <a:pt x="86" y="788"/>
                      <a:pt x="85" y="789"/>
                    </a:cubicBezTo>
                    <a:cubicBezTo>
                      <a:pt x="85" y="790"/>
                      <a:pt x="84" y="791"/>
                      <a:pt x="82" y="794"/>
                    </a:cubicBezTo>
                    <a:cubicBezTo>
                      <a:pt x="81" y="798"/>
                      <a:pt x="80" y="800"/>
                      <a:pt x="79" y="800"/>
                    </a:cubicBezTo>
                    <a:cubicBezTo>
                      <a:pt x="79" y="801"/>
                      <a:pt x="79" y="801"/>
                      <a:pt x="79" y="801"/>
                    </a:cubicBezTo>
                    <a:cubicBezTo>
                      <a:pt x="80" y="801"/>
                      <a:pt x="80" y="801"/>
                      <a:pt x="79" y="802"/>
                    </a:cubicBezTo>
                    <a:cubicBezTo>
                      <a:pt x="79" y="802"/>
                      <a:pt x="78" y="804"/>
                      <a:pt x="77" y="805"/>
                    </a:cubicBezTo>
                    <a:cubicBezTo>
                      <a:pt x="77" y="805"/>
                      <a:pt x="75" y="807"/>
                      <a:pt x="75" y="808"/>
                    </a:cubicBezTo>
                    <a:cubicBezTo>
                      <a:pt x="74" y="809"/>
                      <a:pt x="72" y="810"/>
                      <a:pt x="71" y="811"/>
                    </a:cubicBezTo>
                    <a:cubicBezTo>
                      <a:pt x="69" y="811"/>
                      <a:pt x="64" y="813"/>
                      <a:pt x="62" y="813"/>
                    </a:cubicBezTo>
                    <a:cubicBezTo>
                      <a:pt x="59" y="813"/>
                      <a:pt x="53" y="815"/>
                      <a:pt x="50" y="816"/>
                    </a:cubicBezTo>
                    <a:cubicBezTo>
                      <a:pt x="47" y="817"/>
                      <a:pt x="44" y="818"/>
                      <a:pt x="43" y="819"/>
                    </a:cubicBezTo>
                    <a:cubicBezTo>
                      <a:pt x="42" y="820"/>
                      <a:pt x="40" y="823"/>
                      <a:pt x="40" y="824"/>
                    </a:cubicBezTo>
                    <a:cubicBezTo>
                      <a:pt x="39" y="824"/>
                      <a:pt x="39" y="825"/>
                      <a:pt x="38" y="825"/>
                    </a:cubicBezTo>
                    <a:cubicBezTo>
                      <a:pt x="38" y="826"/>
                      <a:pt x="38" y="826"/>
                      <a:pt x="38" y="827"/>
                    </a:cubicBezTo>
                    <a:cubicBezTo>
                      <a:pt x="38" y="827"/>
                      <a:pt x="37" y="828"/>
                      <a:pt x="37" y="828"/>
                    </a:cubicBezTo>
                    <a:cubicBezTo>
                      <a:pt x="36" y="828"/>
                      <a:pt x="36" y="828"/>
                      <a:pt x="36" y="829"/>
                    </a:cubicBezTo>
                    <a:cubicBezTo>
                      <a:pt x="35" y="830"/>
                      <a:pt x="35" y="833"/>
                      <a:pt x="35" y="834"/>
                    </a:cubicBezTo>
                    <a:cubicBezTo>
                      <a:pt x="35" y="836"/>
                      <a:pt x="36" y="836"/>
                      <a:pt x="37" y="837"/>
                    </a:cubicBezTo>
                    <a:cubicBezTo>
                      <a:pt x="38" y="837"/>
                      <a:pt x="38" y="837"/>
                      <a:pt x="41" y="838"/>
                    </a:cubicBezTo>
                    <a:cubicBezTo>
                      <a:pt x="44" y="839"/>
                      <a:pt x="48" y="840"/>
                      <a:pt x="49" y="840"/>
                    </a:cubicBezTo>
                    <a:cubicBezTo>
                      <a:pt x="50" y="840"/>
                      <a:pt x="50" y="840"/>
                      <a:pt x="51" y="841"/>
                    </a:cubicBezTo>
                    <a:cubicBezTo>
                      <a:pt x="52" y="841"/>
                      <a:pt x="55" y="841"/>
                      <a:pt x="57" y="842"/>
                    </a:cubicBezTo>
                    <a:cubicBezTo>
                      <a:pt x="58" y="842"/>
                      <a:pt x="62" y="842"/>
                      <a:pt x="63" y="842"/>
                    </a:cubicBezTo>
                    <a:cubicBezTo>
                      <a:pt x="65" y="842"/>
                      <a:pt x="65" y="841"/>
                      <a:pt x="65" y="841"/>
                    </a:cubicBezTo>
                    <a:cubicBezTo>
                      <a:pt x="65" y="840"/>
                      <a:pt x="67" y="841"/>
                      <a:pt x="68" y="842"/>
                    </a:cubicBezTo>
                    <a:cubicBezTo>
                      <a:pt x="69" y="842"/>
                      <a:pt x="69" y="842"/>
                      <a:pt x="70" y="842"/>
                    </a:cubicBezTo>
                    <a:cubicBezTo>
                      <a:pt x="72" y="842"/>
                      <a:pt x="72" y="842"/>
                      <a:pt x="72" y="841"/>
                    </a:cubicBezTo>
                    <a:cubicBezTo>
                      <a:pt x="73" y="841"/>
                      <a:pt x="73" y="841"/>
                      <a:pt x="74" y="841"/>
                    </a:cubicBezTo>
                    <a:cubicBezTo>
                      <a:pt x="75" y="842"/>
                      <a:pt x="76" y="841"/>
                      <a:pt x="77" y="841"/>
                    </a:cubicBezTo>
                    <a:cubicBezTo>
                      <a:pt x="79" y="841"/>
                      <a:pt x="78" y="841"/>
                      <a:pt x="79" y="840"/>
                    </a:cubicBezTo>
                    <a:cubicBezTo>
                      <a:pt x="79" y="839"/>
                      <a:pt x="80" y="840"/>
                      <a:pt x="81" y="841"/>
                    </a:cubicBezTo>
                    <a:cubicBezTo>
                      <a:pt x="81" y="841"/>
                      <a:pt x="82" y="841"/>
                      <a:pt x="83" y="841"/>
                    </a:cubicBezTo>
                    <a:cubicBezTo>
                      <a:pt x="85" y="841"/>
                      <a:pt x="84" y="840"/>
                      <a:pt x="85" y="840"/>
                    </a:cubicBezTo>
                    <a:cubicBezTo>
                      <a:pt x="85" y="839"/>
                      <a:pt x="85" y="840"/>
                      <a:pt x="86" y="840"/>
                    </a:cubicBezTo>
                    <a:cubicBezTo>
                      <a:pt x="86" y="840"/>
                      <a:pt x="87" y="840"/>
                      <a:pt x="88" y="840"/>
                    </a:cubicBezTo>
                    <a:cubicBezTo>
                      <a:pt x="90" y="840"/>
                      <a:pt x="90" y="840"/>
                      <a:pt x="90" y="839"/>
                    </a:cubicBezTo>
                    <a:cubicBezTo>
                      <a:pt x="91" y="839"/>
                      <a:pt x="91" y="839"/>
                      <a:pt x="92" y="839"/>
                    </a:cubicBezTo>
                    <a:cubicBezTo>
                      <a:pt x="93" y="839"/>
                      <a:pt x="93" y="839"/>
                      <a:pt x="94" y="839"/>
                    </a:cubicBezTo>
                    <a:cubicBezTo>
                      <a:pt x="95" y="839"/>
                      <a:pt x="96" y="839"/>
                      <a:pt x="96" y="839"/>
                    </a:cubicBezTo>
                    <a:cubicBezTo>
                      <a:pt x="96" y="839"/>
                      <a:pt x="96" y="838"/>
                      <a:pt x="97" y="839"/>
                    </a:cubicBezTo>
                    <a:cubicBezTo>
                      <a:pt x="97" y="839"/>
                      <a:pt x="98" y="838"/>
                      <a:pt x="100" y="838"/>
                    </a:cubicBezTo>
                    <a:cubicBezTo>
                      <a:pt x="102" y="838"/>
                      <a:pt x="102" y="837"/>
                      <a:pt x="102" y="837"/>
                    </a:cubicBezTo>
                    <a:cubicBezTo>
                      <a:pt x="102" y="836"/>
                      <a:pt x="103" y="835"/>
                      <a:pt x="104" y="835"/>
                    </a:cubicBezTo>
                    <a:cubicBezTo>
                      <a:pt x="105" y="834"/>
                      <a:pt x="106" y="834"/>
                      <a:pt x="110" y="833"/>
                    </a:cubicBezTo>
                    <a:cubicBezTo>
                      <a:pt x="113" y="832"/>
                      <a:pt x="121" y="830"/>
                      <a:pt x="122" y="830"/>
                    </a:cubicBezTo>
                    <a:cubicBezTo>
                      <a:pt x="124" y="829"/>
                      <a:pt x="124" y="829"/>
                      <a:pt x="126" y="830"/>
                    </a:cubicBezTo>
                    <a:cubicBezTo>
                      <a:pt x="128" y="831"/>
                      <a:pt x="130" y="832"/>
                      <a:pt x="132" y="833"/>
                    </a:cubicBezTo>
                    <a:cubicBezTo>
                      <a:pt x="133" y="834"/>
                      <a:pt x="134" y="834"/>
                      <a:pt x="135" y="834"/>
                    </a:cubicBezTo>
                    <a:cubicBezTo>
                      <a:pt x="136" y="834"/>
                      <a:pt x="139" y="834"/>
                      <a:pt x="141" y="834"/>
                    </a:cubicBezTo>
                    <a:cubicBezTo>
                      <a:pt x="143" y="833"/>
                      <a:pt x="142" y="833"/>
                      <a:pt x="143" y="832"/>
                    </a:cubicBezTo>
                    <a:cubicBezTo>
                      <a:pt x="143" y="832"/>
                      <a:pt x="144" y="832"/>
                      <a:pt x="144" y="832"/>
                    </a:cubicBezTo>
                    <a:cubicBezTo>
                      <a:pt x="144" y="833"/>
                      <a:pt x="144" y="833"/>
                      <a:pt x="146" y="833"/>
                    </a:cubicBezTo>
                    <a:cubicBezTo>
                      <a:pt x="149" y="833"/>
                      <a:pt x="148" y="833"/>
                      <a:pt x="149" y="832"/>
                    </a:cubicBezTo>
                    <a:cubicBezTo>
                      <a:pt x="149" y="832"/>
                      <a:pt x="149" y="831"/>
                      <a:pt x="150" y="832"/>
                    </a:cubicBezTo>
                    <a:cubicBezTo>
                      <a:pt x="150" y="832"/>
                      <a:pt x="151" y="832"/>
                      <a:pt x="153" y="832"/>
                    </a:cubicBezTo>
                    <a:cubicBezTo>
                      <a:pt x="155" y="832"/>
                      <a:pt x="154" y="832"/>
                      <a:pt x="155" y="831"/>
                    </a:cubicBezTo>
                    <a:cubicBezTo>
                      <a:pt x="155" y="830"/>
                      <a:pt x="154" y="831"/>
                      <a:pt x="156" y="831"/>
                    </a:cubicBezTo>
                    <a:cubicBezTo>
                      <a:pt x="157" y="831"/>
                      <a:pt x="158" y="831"/>
                      <a:pt x="159" y="830"/>
                    </a:cubicBezTo>
                    <a:cubicBezTo>
                      <a:pt x="160" y="830"/>
                      <a:pt x="161" y="829"/>
                      <a:pt x="161" y="829"/>
                    </a:cubicBezTo>
                    <a:cubicBezTo>
                      <a:pt x="161" y="829"/>
                      <a:pt x="162" y="829"/>
                      <a:pt x="162" y="828"/>
                    </a:cubicBezTo>
                    <a:cubicBezTo>
                      <a:pt x="163" y="828"/>
                      <a:pt x="163" y="828"/>
                      <a:pt x="163" y="826"/>
                    </a:cubicBezTo>
                    <a:cubicBezTo>
                      <a:pt x="163" y="825"/>
                      <a:pt x="163" y="820"/>
                      <a:pt x="162" y="817"/>
                    </a:cubicBezTo>
                    <a:cubicBezTo>
                      <a:pt x="162" y="815"/>
                      <a:pt x="162" y="814"/>
                      <a:pt x="161" y="814"/>
                    </a:cubicBezTo>
                    <a:cubicBezTo>
                      <a:pt x="161" y="814"/>
                      <a:pt x="161" y="813"/>
                      <a:pt x="161" y="813"/>
                    </a:cubicBezTo>
                    <a:cubicBezTo>
                      <a:pt x="161" y="812"/>
                      <a:pt x="161" y="812"/>
                      <a:pt x="161" y="810"/>
                    </a:cubicBezTo>
                    <a:cubicBezTo>
                      <a:pt x="161" y="809"/>
                      <a:pt x="161" y="808"/>
                      <a:pt x="160" y="807"/>
                    </a:cubicBezTo>
                    <a:cubicBezTo>
                      <a:pt x="160" y="807"/>
                      <a:pt x="160" y="806"/>
                      <a:pt x="160" y="805"/>
                    </a:cubicBezTo>
                    <a:cubicBezTo>
                      <a:pt x="161" y="804"/>
                      <a:pt x="161" y="802"/>
                      <a:pt x="161" y="801"/>
                    </a:cubicBezTo>
                    <a:cubicBezTo>
                      <a:pt x="161" y="799"/>
                      <a:pt x="160" y="797"/>
                      <a:pt x="160" y="796"/>
                    </a:cubicBezTo>
                    <a:cubicBezTo>
                      <a:pt x="160" y="796"/>
                      <a:pt x="160" y="794"/>
                      <a:pt x="160" y="794"/>
                    </a:cubicBezTo>
                    <a:cubicBezTo>
                      <a:pt x="161" y="794"/>
                      <a:pt x="161" y="794"/>
                      <a:pt x="161" y="793"/>
                    </a:cubicBezTo>
                    <a:cubicBezTo>
                      <a:pt x="161" y="793"/>
                      <a:pt x="161" y="792"/>
                      <a:pt x="162" y="791"/>
                    </a:cubicBezTo>
                    <a:cubicBezTo>
                      <a:pt x="162" y="791"/>
                      <a:pt x="164" y="788"/>
                      <a:pt x="166" y="786"/>
                    </a:cubicBezTo>
                    <a:cubicBezTo>
                      <a:pt x="167" y="784"/>
                      <a:pt x="169" y="783"/>
                      <a:pt x="169" y="782"/>
                    </a:cubicBezTo>
                    <a:cubicBezTo>
                      <a:pt x="170" y="781"/>
                      <a:pt x="171" y="779"/>
                      <a:pt x="171" y="777"/>
                    </a:cubicBezTo>
                    <a:cubicBezTo>
                      <a:pt x="172" y="774"/>
                      <a:pt x="172" y="772"/>
                      <a:pt x="172" y="771"/>
                    </a:cubicBezTo>
                    <a:cubicBezTo>
                      <a:pt x="172" y="770"/>
                      <a:pt x="171" y="769"/>
                      <a:pt x="171" y="767"/>
                    </a:cubicBezTo>
                    <a:cubicBezTo>
                      <a:pt x="170" y="766"/>
                      <a:pt x="167" y="758"/>
                      <a:pt x="165" y="755"/>
                    </a:cubicBezTo>
                    <a:cubicBezTo>
                      <a:pt x="164" y="751"/>
                      <a:pt x="162" y="749"/>
                      <a:pt x="161" y="748"/>
                    </a:cubicBezTo>
                    <a:cubicBezTo>
                      <a:pt x="161" y="746"/>
                      <a:pt x="157" y="740"/>
                      <a:pt x="157" y="740"/>
                    </a:cubicBezTo>
                    <a:cubicBezTo>
                      <a:pt x="156" y="739"/>
                      <a:pt x="155" y="737"/>
                      <a:pt x="155" y="737"/>
                    </a:cubicBezTo>
                    <a:cubicBezTo>
                      <a:pt x="155" y="736"/>
                      <a:pt x="155" y="736"/>
                      <a:pt x="155" y="735"/>
                    </a:cubicBezTo>
                    <a:cubicBezTo>
                      <a:pt x="155" y="735"/>
                      <a:pt x="155" y="734"/>
                      <a:pt x="155" y="731"/>
                    </a:cubicBezTo>
                    <a:cubicBezTo>
                      <a:pt x="156" y="728"/>
                      <a:pt x="156" y="723"/>
                      <a:pt x="156" y="721"/>
                    </a:cubicBezTo>
                    <a:cubicBezTo>
                      <a:pt x="156" y="720"/>
                      <a:pt x="156" y="707"/>
                      <a:pt x="156" y="703"/>
                    </a:cubicBezTo>
                    <a:cubicBezTo>
                      <a:pt x="156" y="699"/>
                      <a:pt x="157" y="694"/>
                      <a:pt x="157" y="692"/>
                    </a:cubicBezTo>
                    <a:cubicBezTo>
                      <a:pt x="157" y="690"/>
                      <a:pt x="157" y="687"/>
                      <a:pt x="157" y="685"/>
                    </a:cubicBezTo>
                    <a:cubicBezTo>
                      <a:pt x="157" y="683"/>
                      <a:pt x="157" y="677"/>
                      <a:pt x="157" y="675"/>
                    </a:cubicBezTo>
                    <a:cubicBezTo>
                      <a:pt x="157" y="674"/>
                      <a:pt x="157" y="672"/>
                      <a:pt x="157" y="671"/>
                    </a:cubicBezTo>
                    <a:cubicBezTo>
                      <a:pt x="157" y="671"/>
                      <a:pt x="157" y="669"/>
                      <a:pt x="157" y="668"/>
                    </a:cubicBezTo>
                    <a:cubicBezTo>
                      <a:pt x="157" y="667"/>
                      <a:pt x="157" y="658"/>
                      <a:pt x="157" y="656"/>
                    </a:cubicBezTo>
                    <a:cubicBezTo>
                      <a:pt x="157" y="655"/>
                      <a:pt x="156" y="642"/>
                      <a:pt x="155" y="639"/>
                    </a:cubicBezTo>
                    <a:cubicBezTo>
                      <a:pt x="155" y="635"/>
                      <a:pt x="154" y="633"/>
                      <a:pt x="154" y="631"/>
                    </a:cubicBezTo>
                    <a:cubicBezTo>
                      <a:pt x="154" y="629"/>
                      <a:pt x="154" y="628"/>
                      <a:pt x="154" y="627"/>
                    </a:cubicBezTo>
                    <a:cubicBezTo>
                      <a:pt x="154" y="625"/>
                      <a:pt x="155" y="622"/>
                      <a:pt x="156" y="620"/>
                    </a:cubicBezTo>
                    <a:cubicBezTo>
                      <a:pt x="156" y="618"/>
                      <a:pt x="157" y="610"/>
                      <a:pt x="158" y="607"/>
                    </a:cubicBezTo>
                    <a:cubicBezTo>
                      <a:pt x="158" y="604"/>
                      <a:pt x="159" y="600"/>
                      <a:pt x="159" y="599"/>
                    </a:cubicBezTo>
                    <a:cubicBezTo>
                      <a:pt x="159" y="598"/>
                      <a:pt x="158" y="591"/>
                      <a:pt x="158" y="590"/>
                    </a:cubicBezTo>
                    <a:cubicBezTo>
                      <a:pt x="158" y="588"/>
                      <a:pt x="158" y="579"/>
                      <a:pt x="158" y="578"/>
                    </a:cubicBezTo>
                    <a:cubicBezTo>
                      <a:pt x="158" y="577"/>
                      <a:pt x="157" y="573"/>
                      <a:pt x="156" y="571"/>
                    </a:cubicBezTo>
                    <a:cubicBezTo>
                      <a:pt x="156" y="569"/>
                      <a:pt x="155" y="566"/>
                      <a:pt x="155" y="565"/>
                    </a:cubicBezTo>
                    <a:cubicBezTo>
                      <a:pt x="155" y="564"/>
                      <a:pt x="154" y="560"/>
                      <a:pt x="154" y="557"/>
                    </a:cubicBezTo>
                    <a:cubicBezTo>
                      <a:pt x="154" y="555"/>
                      <a:pt x="154" y="550"/>
                      <a:pt x="154" y="549"/>
                    </a:cubicBezTo>
                    <a:cubicBezTo>
                      <a:pt x="154" y="549"/>
                      <a:pt x="154" y="549"/>
                      <a:pt x="155" y="550"/>
                    </a:cubicBezTo>
                    <a:cubicBezTo>
                      <a:pt x="155" y="551"/>
                      <a:pt x="155" y="552"/>
                      <a:pt x="155" y="554"/>
                    </a:cubicBezTo>
                    <a:cubicBezTo>
                      <a:pt x="156" y="555"/>
                      <a:pt x="156" y="558"/>
                      <a:pt x="157" y="559"/>
                    </a:cubicBezTo>
                    <a:cubicBezTo>
                      <a:pt x="157" y="560"/>
                      <a:pt x="158" y="566"/>
                      <a:pt x="159" y="567"/>
                    </a:cubicBezTo>
                    <a:cubicBezTo>
                      <a:pt x="159" y="569"/>
                      <a:pt x="159" y="569"/>
                      <a:pt x="159" y="570"/>
                    </a:cubicBezTo>
                    <a:cubicBezTo>
                      <a:pt x="160" y="571"/>
                      <a:pt x="160" y="574"/>
                      <a:pt x="161" y="576"/>
                    </a:cubicBezTo>
                    <a:cubicBezTo>
                      <a:pt x="161" y="578"/>
                      <a:pt x="162" y="582"/>
                      <a:pt x="163" y="585"/>
                    </a:cubicBezTo>
                    <a:cubicBezTo>
                      <a:pt x="164" y="587"/>
                      <a:pt x="164" y="590"/>
                      <a:pt x="165" y="592"/>
                    </a:cubicBezTo>
                    <a:cubicBezTo>
                      <a:pt x="165" y="594"/>
                      <a:pt x="166" y="598"/>
                      <a:pt x="166" y="599"/>
                    </a:cubicBezTo>
                    <a:cubicBezTo>
                      <a:pt x="167" y="601"/>
                      <a:pt x="168" y="605"/>
                      <a:pt x="168" y="607"/>
                    </a:cubicBezTo>
                    <a:cubicBezTo>
                      <a:pt x="168" y="608"/>
                      <a:pt x="169" y="612"/>
                      <a:pt x="169" y="614"/>
                    </a:cubicBezTo>
                    <a:cubicBezTo>
                      <a:pt x="169" y="615"/>
                      <a:pt x="169" y="617"/>
                      <a:pt x="170" y="619"/>
                    </a:cubicBezTo>
                    <a:cubicBezTo>
                      <a:pt x="170" y="620"/>
                      <a:pt x="170" y="622"/>
                      <a:pt x="170" y="624"/>
                    </a:cubicBezTo>
                    <a:cubicBezTo>
                      <a:pt x="170" y="626"/>
                      <a:pt x="171" y="630"/>
                      <a:pt x="171" y="631"/>
                    </a:cubicBezTo>
                    <a:cubicBezTo>
                      <a:pt x="171" y="632"/>
                      <a:pt x="171" y="635"/>
                      <a:pt x="171" y="637"/>
                    </a:cubicBezTo>
                    <a:cubicBezTo>
                      <a:pt x="171" y="639"/>
                      <a:pt x="172" y="643"/>
                      <a:pt x="172" y="645"/>
                    </a:cubicBezTo>
                    <a:cubicBezTo>
                      <a:pt x="173" y="646"/>
                      <a:pt x="173" y="648"/>
                      <a:pt x="173" y="650"/>
                    </a:cubicBezTo>
                    <a:cubicBezTo>
                      <a:pt x="173" y="652"/>
                      <a:pt x="173" y="655"/>
                      <a:pt x="173" y="656"/>
                    </a:cubicBezTo>
                    <a:cubicBezTo>
                      <a:pt x="174" y="656"/>
                      <a:pt x="174" y="660"/>
                      <a:pt x="174" y="662"/>
                    </a:cubicBezTo>
                    <a:cubicBezTo>
                      <a:pt x="174" y="665"/>
                      <a:pt x="175" y="668"/>
                      <a:pt x="175" y="669"/>
                    </a:cubicBezTo>
                    <a:cubicBezTo>
                      <a:pt x="175" y="670"/>
                      <a:pt x="176" y="672"/>
                      <a:pt x="176" y="674"/>
                    </a:cubicBezTo>
                    <a:cubicBezTo>
                      <a:pt x="176" y="675"/>
                      <a:pt x="176" y="677"/>
                      <a:pt x="176" y="678"/>
                    </a:cubicBezTo>
                    <a:cubicBezTo>
                      <a:pt x="176" y="679"/>
                      <a:pt x="176" y="687"/>
                      <a:pt x="177" y="690"/>
                    </a:cubicBezTo>
                    <a:cubicBezTo>
                      <a:pt x="177" y="693"/>
                      <a:pt x="177" y="703"/>
                      <a:pt x="177" y="707"/>
                    </a:cubicBezTo>
                    <a:cubicBezTo>
                      <a:pt x="177" y="710"/>
                      <a:pt x="178" y="718"/>
                      <a:pt x="179" y="721"/>
                    </a:cubicBezTo>
                    <a:cubicBezTo>
                      <a:pt x="179" y="725"/>
                      <a:pt x="182" y="736"/>
                      <a:pt x="182" y="740"/>
                    </a:cubicBezTo>
                    <a:cubicBezTo>
                      <a:pt x="183" y="744"/>
                      <a:pt x="184" y="748"/>
                      <a:pt x="185" y="751"/>
                    </a:cubicBezTo>
                    <a:cubicBezTo>
                      <a:pt x="186" y="754"/>
                      <a:pt x="187" y="757"/>
                      <a:pt x="188" y="760"/>
                    </a:cubicBezTo>
                    <a:cubicBezTo>
                      <a:pt x="190" y="763"/>
                      <a:pt x="191" y="768"/>
                      <a:pt x="192" y="770"/>
                    </a:cubicBezTo>
                    <a:cubicBezTo>
                      <a:pt x="193" y="772"/>
                      <a:pt x="193" y="773"/>
                      <a:pt x="195" y="774"/>
                    </a:cubicBezTo>
                    <a:cubicBezTo>
                      <a:pt x="197" y="775"/>
                      <a:pt x="201" y="777"/>
                      <a:pt x="202" y="777"/>
                    </a:cubicBezTo>
                    <a:cubicBezTo>
                      <a:pt x="203" y="778"/>
                      <a:pt x="203" y="778"/>
                      <a:pt x="202" y="778"/>
                    </a:cubicBezTo>
                    <a:cubicBezTo>
                      <a:pt x="201" y="779"/>
                      <a:pt x="200" y="780"/>
                      <a:pt x="199" y="780"/>
                    </a:cubicBezTo>
                    <a:cubicBezTo>
                      <a:pt x="199" y="780"/>
                      <a:pt x="195" y="783"/>
                      <a:pt x="194" y="783"/>
                    </a:cubicBezTo>
                    <a:cubicBezTo>
                      <a:pt x="194" y="784"/>
                      <a:pt x="193" y="785"/>
                      <a:pt x="192" y="786"/>
                    </a:cubicBezTo>
                    <a:cubicBezTo>
                      <a:pt x="192" y="788"/>
                      <a:pt x="188" y="793"/>
                      <a:pt x="188" y="794"/>
                    </a:cubicBezTo>
                    <a:cubicBezTo>
                      <a:pt x="187" y="795"/>
                      <a:pt x="186" y="797"/>
                      <a:pt x="185" y="798"/>
                    </a:cubicBezTo>
                    <a:cubicBezTo>
                      <a:pt x="184" y="799"/>
                      <a:pt x="184" y="802"/>
                      <a:pt x="185" y="804"/>
                    </a:cubicBezTo>
                    <a:cubicBezTo>
                      <a:pt x="185" y="805"/>
                      <a:pt x="185" y="808"/>
                      <a:pt x="186" y="809"/>
                    </a:cubicBezTo>
                    <a:cubicBezTo>
                      <a:pt x="186" y="810"/>
                      <a:pt x="188" y="811"/>
                      <a:pt x="188" y="812"/>
                    </a:cubicBezTo>
                    <a:cubicBezTo>
                      <a:pt x="189" y="813"/>
                      <a:pt x="190" y="814"/>
                      <a:pt x="191" y="816"/>
                    </a:cubicBezTo>
                    <a:cubicBezTo>
                      <a:pt x="192" y="817"/>
                      <a:pt x="194" y="819"/>
                      <a:pt x="195" y="819"/>
                    </a:cubicBezTo>
                    <a:cubicBezTo>
                      <a:pt x="195" y="820"/>
                      <a:pt x="197" y="823"/>
                      <a:pt x="198" y="824"/>
                    </a:cubicBezTo>
                    <a:cubicBezTo>
                      <a:pt x="199" y="824"/>
                      <a:pt x="200" y="825"/>
                      <a:pt x="200" y="826"/>
                    </a:cubicBezTo>
                    <a:cubicBezTo>
                      <a:pt x="200" y="826"/>
                      <a:pt x="201" y="828"/>
                      <a:pt x="202" y="829"/>
                    </a:cubicBezTo>
                    <a:cubicBezTo>
                      <a:pt x="203" y="830"/>
                      <a:pt x="205" y="831"/>
                      <a:pt x="206" y="832"/>
                    </a:cubicBezTo>
                    <a:cubicBezTo>
                      <a:pt x="206" y="832"/>
                      <a:pt x="206" y="833"/>
                      <a:pt x="206" y="834"/>
                    </a:cubicBezTo>
                    <a:cubicBezTo>
                      <a:pt x="206" y="835"/>
                      <a:pt x="205" y="837"/>
                      <a:pt x="204" y="839"/>
                    </a:cubicBezTo>
                    <a:cubicBezTo>
                      <a:pt x="203" y="842"/>
                      <a:pt x="204" y="846"/>
                      <a:pt x="204" y="847"/>
                    </a:cubicBezTo>
                    <a:cubicBezTo>
                      <a:pt x="205" y="848"/>
                      <a:pt x="205" y="848"/>
                      <a:pt x="205" y="849"/>
                    </a:cubicBezTo>
                    <a:cubicBezTo>
                      <a:pt x="204" y="849"/>
                      <a:pt x="204" y="850"/>
                      <a:pt x="204" y="850"/>
                    </a:cubicBezTo>
                    <a:cubicBezTo>
                      <a:pt x="204" y="851"/>
                      <a:pt x="203" y="851"/>
                      <a:pt x="203" y="852"/>
                    </a:cubicBezTo>
                    <a:cubicBezTo>
                      <a:pt x="202" y="852"/>
                      <a:pt x="202" y="854"/>
                      <a:pt x="202" y="857"/>
                    </a:cubicBezTo>
                    <a:cubicBezTo>
                      <a:pt x="202" y="860"/>
                      <a:pt x="202" y="860"/>
                      <a:pt x="202" y="861"/>
                    </a:cubicBezTo>
                    <a:cubicBezTo>
                      <a:pt x="202" y="862"/>
                      <a:pt x="203" y="863"/>
                      <a:pt x="204" y="864"/>
                    </a:cubicBezTo>
                    <a:cubicBezTo>
                      <a:pt x="205" y="864"/>
                      <a:pt x="207" y="864"/>
                      <a:pt x="209" y="864"/>
                    </a:cubicBezTo>
                    <a:cubicBezTo>
                      <a:pt x="210" y="865"/>
                      <a:pt x="214" y="865"/>
                      <a:pt x="216" y="865"/>
                    </a:cubicBezTo>
                    <a:cubicBezTo>
                      <a:pt x="219" y="865"/>
                      <a:pt x="232" y="864"/>
                      <a:pt x="235" y="864"/>
                    </a:cubicBezTo>
                    <a:cubicBezTo>
                      <a:pt x="238" y="864"/>
                      <a:pt x="246" y="863"/>
                      <a:pt x="249" y="863"/>
                    </a:cubicBezTo>
                    <a:cubicBezTo>
                      <a:pt x="253" y="862"/>
                      <a:pt x="256" y="861"/>
                      <a:pt x="257" y="860"/>
                    </a:cubicBezTo>
                    <a:cubicBezTo>
                      <a:pt x="258" y="859"/>
                      <a:pt x="258" y="858"/>
                      <a:pt x="258" y="857"/>
                    </a:cubicBezTo>
                    <a:cubicBezTo>
                      <a:pt x="258" y="855"/>
                      <a:pt x="258" y="852"/>
                      <a:pt x="258" y="850"/>
                    </a:cubicBezTo>
                    <a:cubicBezTo>
                      <a:pt x="258" y="848"/>
                      <a:pt x="257" y="846"/>
                      <a:pt x="256" y="845"/>
                    </a:cubicBezTo>
                    <a:cubicBezTo>
                      <a:pt x="256" y="845"/>
                      <a:pt x="256" y="844"/>
                      <a:pt x="257" y="842"/>
                    </a:cubicBezTo>
                    <a:cubicBezTo>
                      <a:pt x="257" y="840"/>
                      <a:pt x="256" y="835"/>
                      <a:pt x="256" y="834"/>
                    </a:cubicBezTo>
                    <a:cubicBezTo>
                      <a:pt x="256" y="833"/>
                      <a:pt x="256" y="833"/>
                      <a:pt x="255" y="832"/>
                    </a:cubicBezTo>
                    <a:cubicBezTo>
                      <a:pt x="255" y="831"/>
                      <a:pt x="254" y="830"/>
                      <a:pt x="254" y="829"/>
                    </a:cubicBezTo>
                    <a:cubicBezTo>
                      <a:pt x="254" y="828"/>
                      <a:pt x="254" y="828"/>
                      <a:pt x="255" y="828"/>
                    </a:cubicBezTo>
                    <a:cubicBezTo>
                      <a:pt x="255" y="828"/>
                      <a:pt x="256" y="827"/>
                      <a:pt x="256" y="826"/>
                    </a:cubicBezTo>
                    <a:cubicBezTo>
                      <a:pt x="257" y="825"/>
                      <a:pt x="258" y="821"/>
                      <a:pt x="259" y="819"/>
                    </a:cubicBezTo>
                    <a:cubicBezTo>
                      <a:pt x="260" y="816"/>
                      <a:pt x="260" y="815"/>
                      <a:pt x="260" y="815"/>
                    </a:cubicBezTo>
                    <a:cubicBezTo>
                      <a:pt x="260" y="814"/>
                      <a:pt x="260" y="814"/>
                      <a:pt x="260" y="814"/>
                    </a:cubicBezTo>
                    <a:cubicBezTo>
                      <a:pt x="260" y="813"/>
                      <a:pt x="261" y="813"/>
                      <a:pt x="261" y="811"/>
                    </a:cubicBezTo>
                    <a:cubicBezTo>
                      <a:pt x="262" y="809"/>
                      <a:pt x="265" y="805"/>
                      <a:pt x="266" y="804"/>
                    </a:cubicBezTo>
                    <a:cubicBezTo>
                      <a:pt x="266" y="802"/>
                      <a:pt x="267" y="801"/>
                      <a:pt x="267" y="801"/>
                    </a:cubicBezTo>
                    <a:cubicBezTo>
                      <a:pt x="268" y="801"/>
                      <a:pt x="268" y="800"/>
                      <a:pt x="268" y="799"/>
                    </a:cubicBezTo>
                    <a:cubicBezTo>
                      <a:pt x="268" y="797"/>
                      <a:pt x="267" y="795"/>
                      <a:pt x="266" y="795"/>
                    </a:cubicBez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</a:schemeClr>
              </a:solidFill>
              <a:ln w="9525">
                <a:noFill/>
                <a:round/>
                <a:headEnd/>
                <a:tailEnd/>
              </a:ln>
              <a:effectLst>
                <a:outerShdw blurRad="76200" dir="13500000" sy="23000" kx="1200000" algn="br" rotWithShape="0">
                  <a:prstClr val="black">
                    <a:alpha val="20000"/>
                  </a:prstClr>
                </a:outerShdw>
              </a:effec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Calibri" pitchFamily="34" charset="0"/>
                </a:endParaRPr>
              </a:p>
            </p:txBody>
          </p:sp>
          <p:pic>
            <p:nvPicPr>
              <p:cNvPr id="60" name="Picture 17" descr="C:\Documents and Settings\Ram gopal\Desktop\Some example templates\Useful vectors 1\Man silhouette.gif"/>
              <p:cNvPicPr>
                <a:picLocks noChangeAspect="1" noChangeArrowheads="1"/>
              </p:cNvPicPr>
              <p:nvPr/>
            </p:nvPicPr>
            <p:blipFill>
              <a:blip r:embed="rId3" cstate="print"/>
              <a:srcRect b="21622"/>
              <a:stretch>
                <a:fillRect/>
              </a:stretch>
            </p:blipFill>
            <p:spPr bwMode="auto">
              <a:xfrm>
                <a:off x="1295400" y="2057400"/>
                <a:ext cx="803776" cy="2209800"/>
              </a:xfrm>
              <a:prstGeom prst="rect">
                <a:avLst/>
              </a:prstGeom>
              <a:noFill/>
              <a:effectLst>
                <a:outerShdw blurRad="76200" dir="13500000" sy="23000" kx="1200000" algn="br" rotWithShape="0">
                  <a:prstClr val="black">
                    <a:alpha val="20000"/>
                  </a:prstClr>
                </a:outerShdw>
              </a:effectLst>
            </p:spPr>
          </p:pic>
          <p:sp>
            <p:nvSpPr>
              <p:cNvPr id="62" name="Freeform 15"/>
              <p:cNvSpPr>
                <a:spLocks noEditPoints="1"/>
              </p:cNvSpPr>
              <p:nvPr/>
            </p:nvSpPr>
            <p:spPr bwMode="auto">
              <a:xfrm flipH="1">
                <a:off x="838200" y="2438400"/>
                <a:ext cx="533399" cy="1854280"/>
              </a:xfrm>
              <a:custGeom>
                <a:avLst/>
                <a:gdLst/>
                <a:ahLst/>
                <a:cxnLst>
                  <a:cxn ang="0">
                    <a:pos x="249" y="226"/>
                  </a:cxn>
                  <a:cxn ang="0">
                    <a:pos x="243" y="172"/>
                  </a:cxn>
                  <a:cxn ang="0">
                    <a:pos x="238" y="145"/>
                  </a:cxn>
                  <a:cxn ang="0">
                    <a:pos x="218" y="127"/>
                  </a:cxn>
                  <a:cxn ang="0">
                    <a:pos x="171" y="109"/>
                  </a:cxn>
                  <a:cxn ang="0">
                    <a:pos x="154" y="97"/>
                  </a:cxn>
                  <a:cxn ang="0">
                    <a:pos x="146" y="75"/>
                  </a:cxn>
                  <a:cxn ang="0">
                    <a:pos x="151" y="49"/>
                  </a:cxn>
                  <a:cxn ang="0">
                    <a:pos x="94" y="6"/>
                  </a:cxn>
                  <a:cxn ang="0">
                    <a:pos x="72" y="68"/>
                  </a:cxn>
                  <a:cxn ang="0">
                    <a:pos x="84" y="96"/>
                  </a:cxn>
                  <a:cxn ang="0">
                    <a:pos x="89" y="124"/>
                  </a:cxn>
                  <a:cxn ang="0">
                    <a:pos x="63" y="151"/>
                  </a:cxn>
                  <a:cxn ang="0">
                    <a:pos x="44" y="169"/>
                  </a:cxn>
                  <a:cxn ang="0">
                    <a:pos x="38" y="200"/>
                  </a:cxn>
                  <a:cxn ang="0">
                    <a:pos x="35" y="256"/>
                  </a:cxn>
                  <a:cxn ang="0">
                    <a:pos x="31" y="289"/>
                  </a:cxn>
                  <a:cxn ang="0">
                    <a:pos x="23" y="316"/>
                  </a:cxn>
                  <a:cxn ang="0">
                    <a:pos x="24" y="344"/>
                  </a:cxn>
                  <a:cxn ang="0">
                    <a:pos x="12" y="370"/>
                  </a:cxn>
                  <a:cxn ang="0">
                    <a:pos x="0" y="415"/>
                  </a:cxn>
                  <a:cxn ang="0">
                    <a:pos x="23" y="413"/>
                  </a:cxn>
                  <a:cxn ang="0">
                    <a:pos x="31" y="463"/>
                  </a:cxn>
                  <a:cxn ang="0">
                    <a:pos x="50" y="612"/>
                  </a:cxn>
                  <a:cxn ang="0">
                    <a:pos x="69" y="686"/>
                  </a:cxn>
                  <a:cxn ang="0">
                    <a:pos x="83" y="753"/>
                  </a:cxn>
                  <a:cxn ang="0">
                    <a:pos x="90" y="777"/>
                  </a:cxn>
                  <a:cxn ang="0">
                    <a:pos x="86" y="785"/>
                  </a:cxn>
                  <a:cxn ang="0">
                    <a:pos x="64" y="791"/>
                  </a:cxn>
                  <a:cxn ang="0">
                    <a:pos x="42" y="803"/>
                  </a:cxn>
                  <a:cxn ang="0">
                    <a:pos x="42" y="810"/>
                  </a:cxn>
                  <a:cxn ang="0">
                    <a:pos x="78" y="817"/>
                  </a:cxn>
                  <a:cxn ang="0">
                    <a:pos x="121" y="804"/>
                  </a:cxn>
                  <a:cxn ang="0">
                    <a:pos x="141" y="810"/>
                  </a:cxn>
                  <a:cxn ang="0">
                    <a:pos x="171" y="804"/>
                  </a:cxn>
                  <a:cxn ang="0">
                    <a:pos x="171" y="813"/>
                  </a:cxn>
                  <a:cxn ang="0">
                    <a:pos x="161" y="826"/>
                  </a:cxn>
                  <a:cxn ang="0">
                    <a:pos x="152" y="838"/>
                  </a:cxn>
                  <a:cxn ang="0">
                    <a:pos x="176" y="849"/>
                  </a:cxn>
                  <a:cxn ang="0">
                    <a:pos x="226" y="836"/>
                  </a:cxn>
                  <a:cxn ang="0">
                    <a:pos x="228" y="810"/>
                  </a:cxn>
                  <a:cxn ang="0">
                    <a:pos x="231" y="792"/>
                  </a:cxn>
                  <a:cxn ang="0">
                    <a:pos x="221" y="748"/>
                  </a:cxn>
                  <a:cxn ang="0">
                    <a:pos x="221" y="680"/>
                  </a:cxn>
                  <a:cxn ang="0">
                    <a:pos x="210" y="593"/>
                  </a:cxn>
                  <a:cxn ang="0">
                    <a:pos x="205" y="474"/>
                  </a:cxn>
                  <a:cxn ang="0">
                    <a:pos x="202" y="415"/>
                  </a:cxn>
                  <a:cxn ang="0">
                    <a:pos x="218" y="397"/>
                  </a:cxn>
                  <a:cxn ang="0">
                    <a:pos x="231" y="379"/>
                  </a:cxn>
                  <a:cxn ang="0">
                    <a:pos x="235" y="362"/>
                  </a:cxn>
                  <a:cxn ang="0">
                    <a:pos x="250" y="312"/>
                  </a:cxn>
                  <a:cxn ang="0">
                    <a:pos x="150" y="695"/>
                  </a:cxn>
                  <a:cxn ang="0">
                    <a:pos x="141" y="608"/>
                  </a:cxn>
                  <a:cxn ang="0">
                    <a:pos x="145" y="596"/>
                  </a:cxn>
                  <a:cxn ang="0">
                    <a:pos x="152" y="647"/>
                  </a:cxn>
                  <a:cxn ang="0">
                    <a:pos x="159" y="722"/>
                  </a:cxn>
                  <a:cxn ang="0">
                    <a:pos x="157" y="744"/>
                  </a:cxn>
                  <a:cxn ang="0">
                    <a:pos x="160" y="746"/>
                  </a:cxn>
                  <a:cxn ang="0">
                    <a:pos x="170" y="798"/>
                  </a:cxn>
                  <a:cxn ang="0">
                    <a:pos x="167" y="783"/>
                  </a:cxn>
                </a:cxnLst>
                <a:rect l="0" t="0" r="r" b="b"/>
                <a:pathLst>
                  <a:path w="258" h="850">
                    <a:moveTo>
                      <a:pt x="258" y="276"/>
                    </a:moveTo>
                    <a:cubicBezTo>
                      <a:pt x="258" y="274"/>
                      <a:pt x="257" y="270"/>
                      <a:pt x="257" y="266"/>
                    </a:cubicBezTo>
                    <a:cubicBezTo>
                      <a:pt x="257" y="262"/>
                      <a:pt x="256" y="259"/>
                      <a:pt x="256" y="256"/>
                    </a:cubicBezTo>
                    <a:cubicBezTo>
                      <a:pt x="255" y="254"/>
                      <a:pt x="253" y="246"/>
                      <a:pt x="253" y="244"/>
                    </a:cubicBezTo>
                    <a:cubicBezTo>
                      <a:pt x="252" y="242"/>
                      <a:pt x="252" y="239"/>
                      <a:pt x="251" y="237"/>
                    </a:cubicBezTo>
                    <a:cubicBezTo>
                      <a:pt x="250" y="234"/>
                      <a:pt x="249" y="227"/>
                      <a:pt x="249" y="226"/>
                    </a:cubicBezTo>
                    <a:cubicBezTo>
                      <a:pt x="249" y="225"/>
                      <a:pt x="250" y="222"/>
                      <a:pt x="250" y="221"/>
                    </a:cubicBezTo>
                    <a:cubicBezTo>
                      <a:pt x="250" y="219"/>
                      <a:pt x="250" y="214"/>
                      <a:pt x="250" y="210"/>
                    </a:cubicBezTo>
                    <a:cubicBezTo>
                      <a:pt x="250" y="206"/>
                      <a:pt x="250" y="204"/>
                      <a:pt x="249" y="200"/>
                    </a:cubicBezTo>
                    <a:cubicBezTo>
                      <a:pt x="249" y="196"/>
                      <a:pt x="247" y="188"/>
                      <a:pt x="246" y="186"/>
                    </a:cubicBezTo>
                    <a:cubicBezTo>
                      <a:pt x="246" y="183"/>
                      <a:pt x="245" y="181"/>
                      <a:pt x="244" y="179"/>
                    </a:cubicBezTo>
                    <a:cubicBezTo>
                      <a:pt x="244" y="177"/>
                      <a:pt x="243" y="173"/>
                      <a:pt x="243" y="172"/>
                    </a:cubicBezTo>
                    <a:cubicBezTo>
                      <a:pt x="243" y="171"/>
                      <a:pt x="243" y="168"/>
                      <a:pt x="243" y="167"/>
                    </a:cubicBezTo>
                    <a:cubicBezTo>
                      <a:pt x="242" y="166"/>
                      <a:pt x="242" y="164"/>
                      <a:pt x="242" y="164"/>
                    </a:cubicBezTo>
                    <a:cubicBezTo>
                      <a:pt x="242" y="163"/>
                      <a:pt x="242" y="161"/>
                      <a:pt x="241" y="159"/>
                    </a:cubicBezTo>
                    <a:cubicBezTo>
                      <a:pt x="241" y="158"/>
                      <a:pt x="241" y="158"/>
                      <a:pt x="241" y="157"/>
                    </a:cubicBezTo>
                    <a:cubicBezTo>
                      <a:pt x="241" y="156"/>
                      <a:pt x="240" y="153"/>
                      <a:pt x="240" y="151"/>
                    </a:cubicBezTo>
                    <a:cubicBezTo>
                      <a:pt x="239" y="148"/>
                      <a:pt x="238" y="146"/>
                      <a:pt x="238" y="145"/>
                    </a:cubicBezTo>
                    <a:cubicBezTo>
                      <a:pt x="238" y="144"/>
                      <a:pt x="237" y="142"/>
                      <a:pt x="237" y="140"/>
                    </a:cubicBezTo>
                    <a:cubicBezTo>
                      <a:pt x="236" y="139"/>
                      <a:pt x="235" y="138"/>
                      <a:pt x="234" y="136"/>
                    </a:cubicBezTo>
                    <a:cubicBezTo>
                      <a:pt x="233" y="135"/>
                      <a:pt x="230" y="133"/>
                      <a:pt x="230" y="132"/>
                    </a:cubicBezTo>
                    <a:cubicBezTo>
                      <a:pt x="229" y="132"/>
                      <a:pt x="227" y="130"/>
                      <a:pt x="226" y="130"/>
                    </a:cubicBezTo>
                    <a:cubicBezTo>
                      <a:pt x="225" y="130"/>
                      <a:pt x="225" y="130"/>
                      <a:pt x="224" y="129"/>
                    </a:cubicBezTo>
                    <a:cubicBezTo>
                      <a:pt x="223" y="128"/>
                      <a:pt x="219" y="127"/>
                      <a:pt x="218" y="127"/>
                    </a:cubicBezTo>
                    <a:cubicBezTo>
                      <a:pt x="216" y="127"/>
                      <a:pt x="215" y="126"/>
                      <a:pt x="213" y="125"/>
                    </a:cubicBezTo>
                    <a:cubicBezTo>
                      <a:pt x="212" y="124"/>
                      <a:pt x="203" y="122"/>
                      <a:pt x="199" y="120"/>
                    </a:cubicBezTo>
                    <a:cubicBezTo>
                      <a:pt x="195" y="118"/>
                      <a:pt x="187" y="115"/>
                      <a:pt x="185" y="114"/>
                    </a:cubicBezTo>
                    <a:cubicBezTo>
                      <a:pt x="182" y="112"/>
                      <a:pt x="177" y="111"/>
                      <a:pt x="176" y="111"/>
                    </a:cubicBezTo>
                    <a:cubicBezTo>
                      <a:pt x="174" y="110"/>
                      <a:pt x="172" y="110"/>
                      <a:pt x="172" y="110"/>
                    </a:cubicBezTo>
                    <a:cubicBezTo>
                      <a:pt x="171" y="110"/>
                      <a:pt x="171" y="109"/>
                      <a:pt x="171" y="109"/>
                    </a:cubicBezTo>
                    <a:cubicBezTo>
                      <a:pt x="171" y="108"/>
                      <a:pt x="170" y="108"/>
                      <a:pt x="169" y="108"/>
                    </a:cubicBezTo>
                    <a:cubicBezTo>
                      <a:pt x="169" y="108"/>
                      <a:pt x="168" y="108"/>
                      <a:pt x="167" y="107"/>
                    </a:cubicBezTo>
                    <a:cubicBezTo>
                      <a:pt x="166" y="107"/>
                      <a:pt x="165" y="105"/>
                      <a:pt x="164" y="104"/>
                    </a:cubicBezTo>
                    <a:cubicBezTo>
                      <a:pt x="162" y="102"/>
                      <a:pt x="160" y="100"/>
                      <a:pt x="160" y="99"/>
                    </a:cubicBezTo>
                    <a:cubicBezTo>
                      <a:pt x="159" y="98"/>
                      <a:pt x="159" y="97"/>
                      <a:pt x="158" y="97"/>
                    </a:cubicBezTo>
                    <a:cubicBezTo>
                      <a:pt x="156" y="97"/>
                      <a:pt x="155" y="97"/>
                      <a:pt x="154" y="97"/>
                    </a:cubicBezTo>
                    <a:cubicBezTo>
                      <a:pt x="154" y="97"/>
                      <a:pt x="153" y="97"/>
                      <a:pt x="153" y="96"/>
                    </a:cubicBezTo>
                    <a:cubicBezTo>
                      <a:pt x="152" y="95"/>
                      <a:pt x="151" y="93"/>
                      <a:pt x="150" y="91"/>
                    </a:cubicBezTo>
                    <a:cubicBezTo>
                      <a:pt x="149" y="89"/>
                      <a:pt x="149" y="90"/>
                      <a:pt x="149" y="89"/>
                    </a:cubicBezTo>
                    <a:cubicBezTo>
                      <a:pt x="148" y="88"/>
                      <a:pt x="147" y="87"/>
                      <a:pt x="147" y="87"/>
                    </a:cubicBezTo>
                    <a:cubicBezTo>
                      <a:pt x="146" y="87"/>
                      <a:pt x="146" y="87"/>
                      <a:pt x="146" y="85"/>
                    </a:cubicBezTo>
                    <a:cubicBezTo>
                      <a:pt x="146" y="84"/>
                      <a:pt x="146" y="76"/>
                      <a:pt x="146" y="75"/>
                    </a:cubicBezTo>
                    <a:cubicBezTo>
                      <a:pt x="146" y="74"/>
                      <a:pt x="146" y="74"/>
                      <a:pt x="146" y="73"/>
                    </a:cubicBezTo>
                    <a:cubicBezTo>
                      <a:pt x="147" y="73"/>
                      <a:pt x="147" y="73"/>
                      <a:pt x="148" y="72"/>
                    </a:cubicBezTo>
                    <a:cubicBezTo>
                      <a:pt x="149" y="70"/>
                      <a:pt x="150" y="68"/>
                      <a:pt x="150" y="67"/>
                    </a:cubicBezTo>
                    <a:cubicBezTo>
                      <a:pt x="151" y="66"/>
                      <a:pt x="152" y="64"/>
                      <a:pt x="152" y="62"/>
                    </a:cubicBezTo>
                    <a:cubicBezTo>
                      <a:pt x="152" y="60"/>
                      <a:pt x="153" y="56"/>
                      <a:pt x="153" y="54"/>
                    </a:cubicBezTo>
                    <a:cubicBezTo>
                      <a:pt x="153" y="52"/>
                      <a:pt x="152" y="50"/>
                      <a:pt x="151" y="49"/>
                    </a:cubicBezTo>
                    <a:cubicBezTo>
                      <a:pt x="151" y="48"/>
                      <a:pt x="151" y="47"/>
                      <a:pt x="150" y="46"/>
                    </a:cubicBezTo>
                    <a:cubicBezTo>
                      <a:pt x="150" y="45"/>
                      <a:pt x="148" y="45"/>
                      <a:pt x="147" y="45"/>
                    </a:cubicBezTo>
                    <a:cubicBezTo>
                      <a:pt x="147" y="45"/>
                      <a:pt x="147" y="45"/>
                      <a:pt x="147" y="43"/>
                    </a:cubicBezTo>
                    <a:cubicBezTo>
                      <a:pt x="147" y="41"/>
                      <a:pt x="146" y="33"/>
                      <a:pt x="144" y="30"/>
                    </a:cubicBezTo>
                    <a:cubicBezTo>
                      <a:pt x="139" y="16"/>
                      <a:pt x="130" y="9"/>
                      <a:pt x="121" y="4"/>
                    </a:cubicBezTo>
                    <a:cubicBezTo>
                      <a:pt x="112" y="0"/>
                      <a:pt x="99" y="4"/>
                      <a:pt x="94" y="6"/>
                    </a:cubicBezTo>
                    <a:cubicBezTo>
                      <a:pt x="89" y="9"/>
                      <a:pt x="76" y="15"/>
                      <a:pt x="72" y="24"/>
                    </a:cubicBezTo>
                    <a:cubicBezTo>
                      <a:pt x="68" y="34"/>
                      <a:pt x="72" y="49"/>
                      <a:pt x="73" y="51"/>
                    </a:cubicBezTo>
                    <a:cubicBezTo>
                      <a:pt x="73" y="54"/>
                      <a:pt x="73" y="54"/>
                      <a:pt x="72" y="54"/>
                    </a:cubicBezTo>
                    <a:cubicBezTo>
                      <a:pt x="71" y="54"/>
                      <a:pt x="71" y="55"/>
                      <a:pt x="71" y="56"/>
                    </a:cubicBezTo>
                    <a:cubicBezTo>
                      <a:pt x="71" y="57"/>
                      <a:pt x="71" y="59"/>
                      <a:pt x="71" y="61"/>
                    </a:cubicBezTo>
                    <a:cubicBezTo>
                      <a:pt x="71" y="62"/>
                      <a:pt x="72" y="66"/>
                      <a:pt x="72" y="68"/>
                    </a:cubicBezTo>
                    <a:cubicBezTo>
                      <a:pt x="73" y="69"/>
                      <a:pt x="73" y="73"/>
                      <a:pt x="74" y="74"/>
                    </a:cubicBezTo>
                    <a:cubicBezTo>
                      <a:pt x="75" y="75"/>
                      <a:pt x="75" y="76"/>
                      <a:pt x="76" y="78"/>
                    </a:cubicBezTo>
                    <a:cubicBezTo>
                      <a:pt x="77" y="80"/>
                      <a:pt x="78" y="80"/>
                      <a:pt x="78" y="81"/>
                    </a:cubicBezTo>
                    <a:cubicBezTo>
                      <a:pt x="79" y="81"/>
                      <a:pt x="79" y="82"/>
                      <a:pt x="79" y="82"/>
                    </a:cubicBezTo>
                    <a:cubicBezTo>
                      <a:pt x="80" y="83"/>
                      <a:pt x="80" y="87"/>
                      <a:pt x="81" y="89"/>
                    </a:cubicBezTo>
                    <a:cubicBezTo>
                      <a:pt x="82" y="92"/>
                      <a:pt x="83" y="94"/>
                      <a:pt x="84" y="96"/>
                    </a:cubicBezTo>
                    <a:cubicBezTo>
                      <a:pt x="85" y="98"/>
                      <a:pt x="88" y="100"/>
                      <a:pt x="89" y="102"/>
                    </a:cubicBezTo>
                    <a:cubicBezTo>
                      <a:pt x="90" y="103"/>
                      <a:pt x="90" y="103"/>
                      <a:pt x="91" y="104"/>
                    </a:cubicBezTo>
                    <a:cubicBezTo>
                      <a:pt x="91" y="105"/>
                      <a:pt x="92" y="110"/>
                      <a:pt x="93" y="111"/>
                    </a:cubicBezTo>
                    <a:cubicBezTo>
                      <a:pt x="93" y="112"/>
                      <a:pt x="93" y="112"/>
                      <a:pt x="92" y="113"/>
                    </a:cubicBezTo>
                    <a:cubicBezTo>
                      <a:pt x="92" y="114"/>
                      <a:pt x="91" y="115"/>
                      <a:pt x="91" y="117"/>
                    </a:cubicBezTo>
                    <a:cubicBezTo>
                      <a:pt x="90" y="119"/>
                      <a:pt x="89" y="123"/>
                      <a:pt x="89" y="124"/>
                    </a:cubicBezTo>
                    <a:cubicBezTo>
                      <a:pt x="89" y="125"/>
                      <a:pt x="88" y="127"/>
                      <a:pt x="88" y="127"/>
                    </a:cubicBezTo>
                    <a:cubicBezTo>
                      <a:pt x="87" y="128"/>
                      <a:pt x="87" y="128"/>
                      <a:pt x="87" y="129"/>
                    </a:cubicBezTo>
                    <a:cubicBezTo>
                      <a:pt x="86" y="129"/>
                      <a:pt x="86" y="129"/>
                      <a:pt x="85" y="130"/>
                    </a:cubicBezTo>
                    <a:cubicBezTo>
                      <a:pt x="84" y="131"/>
                      <a:pt x="81" y="134"/>
                      <a:pt x="80" y="135"/>
                    </a:cubicBezTo>
                    <a:cubicBezTo>
                      <a:pt x="79" y="136"/>
                      <a:pt x="72" y="142"/>
                      <a:pt x="71" y="143"/>
                    </a:cubicBezTo>
                    <a:cubicBezTo>
                      <a:pt x="70" y="144"/>
                      <a:pt x="64" y="150"/>
                      <a:pt x="63" y="151"/>
                    </a:cubicBezTo>
                    <a:cubicBezTo>
                      <a:pt x="61" y="153"/>
                      <a:pt x="56" y="157"/>
                      <a:pt x="56" y="158"/>
                    </a:cubicBezTo>
                    <a:cubicBezTo>
                      <a:pt x="55" y="159"/>
                      <a:pt x="53" y="160"/>
                      <a:pt x="52" y="160"/>
                    </a:cubicBezTo>
                    <a:cubicBezTo>
                      <a:pt x="51" y="160"/>
                      <a:pt x="51" y="161"/>
                      <a:pt x="50" y="161"/>
                    </a:cubicBezTo>
                    <a:cubicBezTo>
                      <a:pt x="50" y="162"/>
                      <a:pt x="48" y="163"/>
                      <a:pt x="47" y="164"/>
                    </a:cubicBezTo>
                    <a:cubicBezTo>
                      <a:pt x="46" y="165"/>
                      <a:pt x="46" y="166"/>
                      <a:pt x="45" y="167"/>
                    </a:cubicBezTo>
                    <a:cubicBezTo>
                      <a:pt x="45" y="167"/>
                      <a:pt x="45" y="168"/>
                      <a:pt x="44" y="169"/>
                    </a:cubicBezTo>
                    <a:cubicBezTo>
                      <a:pt x="44" y="170"/>
                      <a:pt x="44" y="170"/>
                      <a:pt x="43" y="171"/>
                    </a:cubicBezTo>
                    <a:cubicBezTo>
                      <a:pt x="42" y="172"/>
                      <a:pt x="42" y="174"/>
                      <a:pt x="41" y="175"/>
                    </a:cubicBezTo>
                    <a:cubicBezTo>
                      <a:pt x="41" y="176"/>
                      <a:pt x="41" y="177"/>
                      <a:pt x="40" y="178"/>
                    </a:cubicBezTo>
                    <a:cubicBezTo>
                      <a:pt x="39" y="180"/>
                      <a:pt x="39" y="183"/>
                      <a:pt x="39" y="185"/>
                    </a:cubicBezTo>
                    <a:cubicBezTo>
                      <a:pt x="39" y="188"/>
                      <a:pt x="38" y="192"/>
                      <a:pt x="38" y="194"/>
                    </a:cubicBezTo>
                    <a:cubicBezTo>
                      <a:pt x="38" y="196"/>
                      <a:pt x="38" y="199"/>
                      <a:pt x="38" y="200"/>
                    </a:cubicBezTo>
                    <a:cubicBezTo>
                      <a:pt x="38" y="202"/>
                      <a:pt x="38" y="204"/>
                      <a:pt x="38" y="206"/>
                    </a:cubicBezTo>
                    <a:cubicBezTo>
                      <a:pt x="38" y="207"/>
                      <a:pt x="37" y="213"/>
                      <a:pt x="37" y="215"/>
                    </a:cubicBezTo>
                    <a:cubicBezTo>
                      <a:pt x="37" y="218"/>
                      <a:pt x="36" y="223"/>
                      <a:pt x="36" y="226"/>
                    </a:cubicBezTo>
                    <a:cubicBezTo>
                      <a:pt x="35" y="228"/>
                      <a:pt x="36" y="231"/>
                      <a:pt x="36" y="234"/>
                    </a:cubicBezTo>
                    <a:cubicBezTo>
                      <a:pt x="36" y="236"/>
                      <a:pt x="36" y="240"/>
                      <a:pt x="35" y="245"/>
                    </a:cubicBezTo>
                    <a:cubicBezTo>
                      <a:pt x="35" y="250"/>
                      <a:pt x="35" y="254"/>
                      <a:pt x="35" y="256"/>
                    </a:cubicBezTo>
                    <a:cubicBezTo>
                      <a:pt x="35" y="258"/>
                      <a:pt x="35" y="262"/>
                      <a:pt x="34" y="264"/>
                    </a:cubicBezTo>
                    <a:cubicBezTo>
                      <a:pt x="34" y="266"/>
                      <a:pt x="33" y="269"/>
                      <a:pt x="33" y="270"/>
                    </a:cubicBezTo>
                    <a:cubicBezTo>
                      <a:pt x="33" y="271"/>
                      <a:pt x="32" y="274"/>
                      <a:pt x="32" y="276"/>
                    </a:cubicBezTo>
                    <a:cubicBezTo>
                      <a:pt x="32" y="278"/>
                      <a:pt x="32" y="281"/>
                      <a:pt x="32" y="282"/>
                    </a:cubicBezTo>
                    <a:cubicBezTo>
                      <a:pt x="32" y="283"/>
                      <a:pt x="32" y="286"/>
                      <a:pt x="32" y="287"/>
                    </a:cubicBezTo>
                    <a:cubicBezTo>
                      <a:pt x="32" y="288"/>
                      <a:pt x="32" y="288"/>
                      <a:pt x="31" y="289"/>
                    </a:cubicBezTo>
                    <a:cubicBezTo>
                      <a:pt x="29" y="291"/>
                      <a:pt x="28" y="293"/>
                      <a:pt x="27" y="294"/>
                    </a:cubicBezTo>
                    <a:cubicBezTo>
                      <a:pt x="27" y="295"/>
                      <a:pt x="26" y="298"/>
                      <a:pt x="26" y="299"/>
                    </a:cubicBezTo>
                    <a:cubicBezTo>
                      <a:pt x="26" y="301"/>
                      <a:pt x="27" y="304"/>
                      <a:pt x="27" y="305"/>
                    </a:cubicBezTo>
                    <a:cubicBezTo>
                      <a:pt x="28" y="306"/>
                      <a:pt x="27" y="307"/>
                      <a:pt x="27" y="308"/>
                    </a:cubicBezTo>
                    <a:cubicBezTo>
                      <a:pt x="26" y="310"/>
                      <a:pt x="25" y="312"/>
                      <a:pt x="24" y="312"/>
                    </a:cubicBezTo>
                    <a:cubicBezTo>
                      <a:pt x="24" y="313"/>
                      <a:pt x="23" y="315"/>
                      <a:pt x="23" y="316"/>
                    </a:cubicBezTo>
                    <a:cubicBezTo>
                      <a:pt x="22" y="317"/>
                      <a:pt x="22" y="320"/>
                      <a:pt x="23" y="321"/>
                    </a:cubicBezTo>
                    <a:cubicBezTo>
                      <a:pt x="23" y="322"/>
                      <a:pt x="24" y="327"/>
                      <a:pt x="24" y="329"/>
                    </a:cubicBezTo>
                    <a:cubicBezTo>
                      <a:pt x="25" y="331"/>
                      <a:pt x="27" y="335"/>
                      <a:pt x="27" y="336"/>
                    </a:cubicBezTo>
                    <a:cubicBezTo>
                      <a:pt x="27" y="336"/>
                      <a:pt x="27" y="336"/>
                      <a:pt x="27" y="337"/>
                    </a:cubicBezTo>
                    <a:cubicBezTo>
                      <a:pt x="27" y="337"/>
                      <a:pt x="27" y="338"/>
                      <a:pt x="26" y="339"/>
                    </a:cubicBezTo>
                    <a:cubicBezTo>
                      <a:pt x="25" y="340"/>
                      <a:pt x="24" y="343"/>
                      <a:pt x="24" y="344"/>
                    </a:cubicBezTo>
                    <a:cubicBezTo>
                      <a:pt x="24" y="345"/>
                      <a:pt x="24" y="348"/>
                      <a:pt x="25" y="348"/>
                    </a:cubicBezTo>
                    <a:cubicBezTo>
                      <a:pt x="25" y="349"/>
                      <a:pt x="25" y="349"/>
                      <a:pt x="25" y="350"/>
                    </a:cubicBezTo>
                    <a:cubicBezTo>
                      <a:pt x="24" y="350"/>
                      <a:pt x="24" y="351"/>
                      <a:pt x="24" y="352"/>
                    </a:cubicBezTo>
                    <a:cubicBezTo>
                      <a:pt x="24" y="352"/>
                      <a:pt x="23" y="353"/>
                      <a:pt x="22" y="354"/>
                    </a:cubicBezTo>
                    <a:cubicBezTo>
                      <a:pt x="21" y="356"/>
                      <a:pt x="18" y="360"/>
                      <a:pt x="18" y="361"/>
                    </a:cubicBezTo>
                    <a:cubicBezTo>
                      <a:pt x="17" y="363"/>
                      <a:pt x="14" y="367"/>
                      <a:pt x="12" y="370"/>
                    </a:cubicBezTo>
                    <a:cubicBezTo>
                      <a:pt x="9" y="374"/>
                      <a:pt x="6" y="380"/>
                      <a:pt x="6" y="382"/>
                    </a:cubicBezTo>
                    <a:cubicBezTo>
                      <a:pt x="5" y="383"/>
                      <a:pt x="2" y="392"/>
                      <a:pt x="1" y="394"/>
                    </a:cubicBezTo>
                    <a:cubicBezTo>
                      <a:pt x="1" y="396"/>
                      <a:pt x="0" y="399"/>
                      <a:pt x="0" y="401"/>
                    </a:cubicBezTo>
                    <a:cubicBezTo>
                      <a:pt x="0" y="403"/>
                      <a:pt x="0" y="409"/>
                      <a:pt x="1" y="410"/>
                    </a:cubicBezTo>
                    <a:cubicBezTo>
                      <a:pt x="1" y="411"/>
                      <a:pt x="0" y="412"/>
                      <a:pt x="0" y="413"/>
                    </a:cubicBezTo>
                    <a:cubicBezTo>
                      <a:pt x="0" y="414"/>
                      <a:pt x="0" y="415"/>
                      <a:pt x="0" y="415"/>
                    </a:cubicBezTo>
                    <a:cubicBezTo>
                      <a:pt x="0" y="416"/>
                      <a:pt x="1" y="417"/>
                      <a:pt x="2" y="418"/>
                    </a:cubicBezTo>
                    <a:cubicBezTo>
                      <a:pt x="3" y="419"/>
                      <a:pt x="5" y="420"/>
                      <a:pt x="5" y="420"/>
                    </a:cubicBezTo>
                    <a:cubicBezTo>
                      <a:pt x="5" y="420"/>
                      <a:pt x="5" y="420"/>
                      <a:pt x="8" y="420"/>
                    </a:cubicBezTo>
                    <a:cubicBezTo>
                      <a:pt x="11" y="420"/>
                      <a:pt x="16" y="419"/>
                      <a:pt x="17" y="418"/>
                    </a:cubicBezTo>
                    <a:cubicBezTo>
                      <a:pt x="19" y="417"/>
                      <a:pt x="22" y="414"/>
                      <a:pt x="22" y="413"/>
                    </a:cubicBezTo>
                    <a:cubicBezTo>
                      <a:pt x="23" y="412"/>
                      <a:pt x="23" y="413"/>
                      <a:pt x="23" y="413"/>
                    </a:cubicBezTo>
                    <a:cubicBezTo>
                      <a:pt x="23" y="414"/>
                      <a:pt x="24" y="416"/>
                      <a:pt x="24" y="418"/>
                    </a:cubicBezTo>
                    <a:cubicBezTo>
                      <a:pt x="24" y="419"/>
                      <a:pt x="24" y="423"/>
                      <a:pt x="24" y="425"/>
                    </a:cubicBezTo>
                    <a:cubicBezTo>
                      <a:pt x="24" y="426"/>
                      <a:pt x="24" y="427"/>
                      <a:pt x="24" y="429"/>
                    </a:cubicBezTo>
                    <a:cubicBezTo>
                      <a:pt x="25" y="430"/>
                      <a:pt x="25" y="431"/>
                      <a:pt x="26" y="433"/>
                    </a:cubicBezTo>
                    <a:cubicBezTo>
                      <a:pt x="26" y="435"/>
                      <a:pt x="27" y="439"/>
                      <a:pt x="28" y="444"/>
                    </a:cubicBezTo>
                    <a:cubicBezTo>
                      <a:pt x="29" y="451"/>
                      <a:pt x="30" y="458"/>
                      <a:pt x="31" y="463"/>
                    </a:cubicBezTo>
                    <a:cubicBezTo>
                      <a:pt x="31" y="468"/>
                      <a:pt x="32" y="479"/>
                      <a:pt x="32" y="483"/>
                    </a:cubicBezTo>
                    <a:cubicBezTo>
                      <a:pt x="33" y="487"/>
                      <a:pt x="36" y="511"/>
                      <a:pt x="36" y="513"/>
                    </a:cubicBezTo>
                    <a:cubicBezTo>
                      <a:pt x="36" y="516"/>
                      <a:pt x="37" y="526"/>
                      <a:pt x="38" y="531"/>
                    </a:cubicBezTo>
                    <a:cubicBezTo>
                      <a:pt x="38" y="535"/>
                      <a:pt x="41" y="557"/>
                      <a:pt x="42" y="562"/>
                    </a:cubicBezTo>
                    <a:cubicBezTo>
                      <a:pt x="43" y="567"/>
                      <a:pt x="46" y="587"/>
                      <a:pt x="46" y="593"/>
                    </a:cubicBezTo>
                    <a:cubicBezTo>
                      <a:pt x="47" y="599"/>
                      <a:pt x="49" y="608"/>
                      <a:pt x="50" y="612"/>
                    </a:cubicBezTo>
                    <a:cubicBezTo>
                      <a:pt x="50" y="616"/>
                      <a:pt x="53" y="628"/>
                      <a:pt x="53" y="631"/>
                    </a:cubicBezTo>
                    <a:cubicBezTo>
                      <a:pt x="54" y="633"/>
                      <a:pt x="56" y="643"/>
                      <a:pt x="57" y="645"/>
                    </a:cubicBezTo>
                    <a:cubicBezTo>
                      <a:pt x="57" y="648"/>
                      <a:pt x="60" y="656"/>
                      <a:pt x="60" y="658"/>
                    </a:cubicBezTo>
                    <a:cubicBezTo>
                      <a:pt x="61" y="661"/>
                      <a:pt x="64" y="668"/>
                      <a:pt x="64" y="671"/>
                    </a:cubicBezTo>
                    <a:cubicBezTo>
                      <a:pt x="65" y="673"/>
                      <a:pt x="68" y="680"/>
                      <a:pt x="68" y="681"/>
                    </a:cubicBezTo>
                    <a:cubicBezTo>
                      <a:pt x="68" y="682"/>
                      <a:pt x="68" y="684"/>
                      <a:pt x="69" y="686"/>
                    </a:cubicBezTo>
                    <a:cubicBezTo>
                      <a:pt x="69" y="688"/>
                      <a:pt x="70" y="698"/>
                      <a:pt x="70" y="700"/>
                    </a:cubicBezTo>
                    <a:cubicBezTo>
                      <a:pt x="70" y="702"/>
                      <a:pt x="71" y="713"/>
                      <a:pt x="71" y="715"/>
                    </a:cubicBezTo>
                    <a:cubicBezTo>
                      <a:pt x="72" y="717"/>
                      <a:pt x="73" y="724"/>
                      <a:pt x="73" y="726"/>
                    </a:cubicBezTo>
                    <a:cubicBezTo>
                      <a:pt x="74" y="728"/>
                      <a:pt x="75" y="735"/>
                      <a:pt x="76" y="737"/>
                    </a:cubicBezTo>
                    <a:cubicBezTo>
                      <a:pt x="76" y="739"/>
                      <a:pt x="79" y="745"/>
                      <a:pt x="80" y="747"/>
                    </a:cubicBezTo>
                    <a:cubicBezTo>
                      <a:pt x="81" y="749"/>
                      <a:pt x="82" y="751"/>
                      <a:pt x="83" y="753"/>
                    </a:cubicBezTo>
                    <a:cubicBezTo>
                      <a:pt x="85" y="754"/>
                      <a:pt x="86" y="756"/>
                      <a:pt x="87" y="758"/>
                    </a:cubicBezTo>
                    <a:cubicBezTo>
                      <a:pt x="88" y="759"/>
                      <a:pt x="88" y="760"/>
                      <a:pt x="88" y="761"/>
                    </a:cubicBezTo>
                    <a:cubicBezTo>
                      <a:pt x="88" y="762"/>
                      <a:pt x="88" y="764"/>
                      <a:pt x="88" y="764"/>
                    </a:cubicBezTo>
                    <a:cubicBezTo>
                      <a:pt x="88" y="765"/>
                      <a:pt x="88" y="765"/>
                      <a:pt x="88" y="765"/>
                    </a:cubicBezTo>
                    <a:cubicBezTo>
                      <a:pt x="88" y="765"/>
                      <a:pt x="88" y="767"/>
                      <a:pt x="89" y="769"/>
                    </a:cubicBezTo>
                    <a:cubicBezTo>
                      <a:pt x="89" y="771"/>
                      <a:pt x="90" y="776"/>
                      <a:pt x="90" y="777"/>
                    </a:cubicBezTo>
                    <a:cubicBezTo>
                      <a:pt x="91" y="778"/>
                      <a:pt x="91" y="779"/>
                      <a:pt x="91" y="779"/>
                    </a:cubicBezTo>
                    <a:cubicBezTo>
                      <a:pt x="91" y="779"/>
                      <a:pt x="92" y="780"/>
                      <a:pt x="91" y="780"/>
                    </a:cubicBezTo>
                    <a:cubicBezTo>
                      <a:pt x="91" y="780"/>
                      <a:pt x="90" y="781"/>
                      <a:pt x="90" y="781"/>
                    </a:cubicBezTo>
                    <a:cubicBezTo>
                      <a:pt x="89" y="781"/>
                      <a:pt x="87" y="783"/>
                      <a:pt x="87" y="783"/>
                    </a:cubicBezTo>
                    <a:cubicBezTo>
                      <a:pt x="86" y="783"/>
                      <a:pt x="86" y="784"/>
                      <a:pt x="86" y="784"/>
                    </a:cubicBezTo>
                    <a:cubicBezTo>
                      <a:pt x="87" y="784"/>
                      <a:pt x="86" y="785"/>
                      <a:pt x="86" y="785"/>
                    </a:cubicBezTo>
                    <a:cubicBezTo>
                      <a:pt x="86" y="786"/>
                      <a:pt x="85" y="786"/>
                      <a:pt x="84" y="787"/>
                    </a:cubicBezTo>
                    <a:cubicBezTo>
                      <a:pt x="83" y="787"/>
                      <a:pt x="82" y="788"/>
                      <a:pt x="81" y="788"/>
                    </a:cubicBezTo>
                    <a:cubicBezTo>
                      <a:pt x="80" y="788"/>
                      <a:pt x="77" y="789"/>
                      <a:pt x="76" y="789"/>
                    </a:cubicBezTo>
                    <a:cubicBezTo>
                      <a:pt x="75" y="789"/>
                      <a:pt x="73" y="789"/>
                      <a:pt x="72" y="789"/>
                    </a:cubicBezTo>
                    <a:cubicBezTo>
                      <a:pt x="71" y="789"/>
                      <a:pt x="69" y="790"/>
                      <a:pt x="68" y="790"/>
                    </a:cubicBezTo>
                    <a:cubicBezTo>
                      <a:pt x="66" y="791"/>
                      <a:pt x="65" y="791"/>
                      <a:pt x="64" y="791"/>
                    </a:cubicBezTo>
                    <a:cubicBezTo>
                      <a:pt x="62" y="791"/>
                      <a:pt x="59" y="791"/>
                      <a:pt x="58" y="791"/>
                    </a:cubicBezTo>
                    <a:cubicBezTo>
                      <a:pt x="56" y="791"/>
                      <a:pt x="54" y="791"/>
                      <a:pt x="52" y="791"/>
                    </a:cubicBezTo>
                    <a:cubicBezTo>
                      <a:pt x="51" y="792"/>
                      <a:pt x="48" y="792"/>
                      <a:pt x="46" y="794"/>
                    </a:cubicBezTo>
                    <a:cubicBezTo>
                      <a:pt x="44" y="795"/>
                      <a:pt x="42" y="797"/>
                      <a:pt x="42" y="798"/>
                    </a:cubicBezTo>
                    <a:cubicBezTo>
                      <a:pt x="41" y="798"/>
                      <a:pt x="41" y="800"/>
                      <a:pt x="41" y="801"/>
                    </a:cubicBezTo>
                    <a:cubicBezTo>
                      <a:pt x="41" y="802"/>
                      <a:pt x="42" y="802"/>
                      <a:pt x="42" y="803"/>
                    </a:cubicBezTo>
                    <a:cubicBezTo>
                      <a:pt x="43" y="804"/>
                      <a:pt x="42" y="804"/>
                      <a:pt x="42" y="804"/>
                    </a:cubicBezTo>
                    <a:cubicBezTo>
                      <a:pt x="41" y="804"/>
                      <a:pt x="41" y="804"/>
                      <a:pt x="41" y="804"/>
                    </a:cubicBezTo>
                    <a:cubicBezTo>
                      <a:pt x="41" y="804"/>
                      <a:pt x="40" y="804"/>
                      <a:pt x="39" y="805"/>
                    </a:cubicBezTo>
                    <a:cubicBezTo>
                      <a:pt x="38" y="805"/>
                      <a:pt x="38" y="805"/>
                      <a:pt x="38" y="806"/>
                    </a:cubicBezTo>
                    <a:cubicBezTo>
                      <a:pt x="38" y="807"/>
                      <a:pt x="38" y="808"/>
                      <a:pt x="38" y="809"/>
                    </a:cubicBezTo>
                    <a:cubicBezTo>
                      <a:pt x="39" y="810"/>
                      <a:pt x="40" y="810"/>
                      <a:pt x="42" y="810"/>
                    </a:cubicBezTo>
                    <a:cubicBezTo>
                      <a:pt x="44" y="810"/>
                      <a:pt x="44" y="810"/>
                      <a:pt x="46" y="811"/>
                    </a:cubicBezTo>
                    <a:cubicBezTo>
                      <a:pt x="47" y="811"/>
                      <a:pt x="48" y="811"/>
                      <a:pt x="50" y="812"/>
                    </a:cubicBezTo>
                    <a:cubicBezTo>
                      <a:pt x="52" y="813"/>
                      <a:pt x="54" y="814"/>
                      <a:pt x="56" y="814"/>
                    </a:cubicBezTo>
                    <a:cubicBezTo>
                      <a:pt x="58" y="814"/>
                      <a:pt x="66" y="816"/>
                      <a:pt x="66" y="816"/>
                    </a:cubicBezTo>
                    <a:cubicBezTo>
                      <a:pt x="66" y="816"/>
                      <a:pt x="66" y="816"/>
                      <a:pt x="68" y="817"/>
                    </a:cubicBezTo>
                    <a:cubicBezTo>
                      <a:pt x="69" y="817"/>
                      <a:pt x="75" y="817"/>
                      <a:pt x="78" y="817"/>
                    </a:cubicBezTo>
                    <a:cubicBezTo>
                      <a:pt x="80" y="817"/>
                      <a:pt x="89" y="816"/>
                      <a:pt x="91" y="816"/>
                    </a:cubicBezTo>
                    <a:cubicBezTo>
                      <a:pt x="94" y="816"/>
                      <a:pt x="98" y="816"/>
                      <a:pt x="100" y="815"/>
                    </a:cubicBezTo>
                    <a:cubicBezTo>
                      <a:pt x="102" y="815"/>
                      <a:pt x="107" y="813"/>
                      <a:pt x="108" y="813"/>
                    </a:cubicBezTo>
                    <a:cubicBezTo>
                      <a:pt x="110" y="812"/>
                      <a:pt x="112" y="810"/>
                      <a:pt x="113" y="809"/>
                    </a:cubicBezTo>
                    <a:cubicBezTo>
                      <a:pt x="114" y="808"/>
                      <a:pt x="118" y="806"/>
                      <a:pt x="118" y="806"/>
                    </a:cubicBezTo>
                    <a:cubicBezTo>
                      <a:pt x="119" y="805"/>
                      <a:pt x="120" y="804"/>
                      <a:pt x="121" y="804"/>
                    </a:cubicBezTo>
                    <a:cubicBezTo>
                      <a:pt x="121" y="804"/>
                      <a:pt x="121" y="804"/>
                      <a:pt x="122" y="804"/>
                    </a:cubicBezTo>
                    <a:cubicBezTo>
                      <a:pt x="122" y="805"/>
                      <a:pt x="122" y="805"/>
                      <a:pt x="124" y="805"/>
                    </a:cubicBezTo>
                    <a:cubicBezTo>
                      <a:pt x="126" y="805"/>
                      <a:pt x="128" y="806"/>
                      <a:pt x="130" y="807"/>
                    </a:cubicBezTo>
                    <a:cubicBezTo>
                      <a:pt x="132" y="808"/>
                      <a:pt x="133" y="809"/>
                      <a:pt x="133" y="810"/>
                    </a:cubicBezTo>
                    <a:cubicBezTo>
                      <a:pt x="133" y="810"/>
                      <a:pt x="133" y="810"/>
                      <a:pt x="135" y="810"/>
                    </a:cubicBezTo>
                    <a:cubicBezTo>
                      <a:pt x="137" y="810"/>
                      <a:pt x="139" y="810"/>
                      <a:pt x="141" y="810"/>
                    </a:cubicBezTo>
                    <a:cubicBezTo>
                      <a:pt x="143" y="810"/>
                      <a:pt x="154" y="809"/>
                      <a:pt x="156" y="809"/>
                    </a:cubicBezTo>
                    <a:cubicBezTo>
                      <a:pt x="157" y="809"/>
                      <a:pt x="161" y="808"/>
                      <a:pt x="162" y="808"/>
                    </a:cubicBezTo>
                    <a:cubicBezTo>
                      <a:pt x="162" y="808"/>
                      <a:pt x="162" y="808"/>
                      <a:pt x="163" y="808"/>
                    </a:cubicBezTo>
                    <a:cubicBezTo>
                      <a:pt x="164" y="807"/>
                      <a:pt x="167" y="806"/>
                      <a:pt x="168" y="806"/>
                    </a:cubicBezTo>
                    <a:cubicBezTo>
                      <a:pt x="169" y="805"/>
                      <a:pt x="170" y="804"/>
                      <a:pt x="170" y="804"/>
                    </a:cubicBezTo>
                    <a:cubicBezTo>
                      <a:pt x="170" y="803"/>
                      <a:pt x="171" y="803"/>
                      <a:pt x="171" y="804"/>
                    </a:cubicBezTo>
                    <a:cubicBezTo>
                      <a:pt x="172" y="804"/>
                      <a:pt x="172" y="805"/>
                      <a:pt x="173" y="805"/>
                    </a:cubicBezTo>
                    <a:cubicBezTo>
                      <a:pt x="174" y="805"/>
                      <a:pt x="173" y="806"/>
                      <a:pt x="173" y="806"/>
                    </a:cubicBezTo>
                    <a:cubicBezTo>
                      <a:pt x="173" y="806"/>
                      <a:pt x="174" y="806"/>
                      <a:pt x="174" y="807"/>
                    </a:cubicBezTo>
                    <a:cubicBezTo>
                      <a:pt x="175" y="807"/>
                      <a:pt x="175" y="807"/>
                      <a:pt x="175" y="807"/>
                    </a:cubicBezTo>
                    <a:cubicBezTo>
                      <a:pt x="174" y="808"/>
                      <a:pt x="173" y="811"/>
                      <a:pt x="172" y="812"/>
                    </a:cubicBezTo>
                    <a:cubicBezTo>
                      <a:pt x="172" y="812"/>
                      <a:pt x="172" y="812"/>
                      <a:pt x="171" y="813"/>
                    </a:cubicBezTo>
                    <a:cubicBezTo>
                      <a:pt x="171" y="813"/>
                      <a:pt x="171" y="813"/>
                      <a:pt x="171" y="813"/>
                    </a:cubicBezTo>
                    <a:cubicBezTo>
                      <a:pt x="170" y="813"/>
                      <a:pt x="170" y="814"/>
                      <a:pt x="170" y="814"/>
                    </a:cubicBezTo>
                    <a:cubicBezTo>
                      <a:pt x="170" y="814"/>
                      <a:pt x="170" y="816"/>
                      <a:pt x="169" y="816"/>
                    </a:cubicBezTo>
                    <a:cubicBezTo>
                      <a:pt x="169" y="817"/>
                      <a:pt x="167" y="819"/>
                      <a:pt x="166" y="821"/>
                    </a:cubicBezTo>
                    <a:cubicBezTo>
                      <a:pt x="164" y="822"/>
                      <a:pt x="163" y="825"/>
                      <a:pt x="163" y="825"/>
                    </a:cubicBezTo>
                    <a:cubicBezTo>
                      <a:pt x="163" y="826"/>
                      <a:pt x="163" y="826"/>
                      <a:pt x="161" y="826"/>
                    </a:cubicBezTo>
                    <a:cubicBezTo>
                      <a:pt x="160" y="827"/>
                      <a:pt x="160" y="827"/>
                      <a:pt x="159" y="828"/>
                    </a:cubicBezTo>
                    <a:cubicBezTo>
                      <a:pt x="158" y="829"/>
                      <a:pt x="157" y="831"/>
                      <a:pt x="156" y="832"/>
                    </a:cubicBezTo>
                    <a:cubicBezTo>
                      <a:pt x="155" y="834"/>
                      <a:pt x="155" y="837"/>
                      <a:pt x="155" y="837"/>
                    </a:cubicBezTo>
                    <a:cubicBezTo>
                      <a:pt x="155" y="838"/>
                      <a:pt x="155" y="838"/>
                      <a:pt x="154" y="838"/>
                    </a:cubicBezTo>
                    <a:cubicBezTo>
                      <a:pt x="154" y="838"/>
                      <a:pt x="154" y="838"/>
                      <a:pt x="153" y="838"/>
                    </a:cubicBezTo>
                    <a:cubicBezTo>
                      <a:pt x="153" y="839"/>
                      <a:pt x="153" y="838"/>
                      <a:pt x="152" y="838"/>
                    </a:cubicBezTo>
                    <a:cubicBezTo>
                      <a:pt x="151" y="838"/>
                      <a:pt x="151" y="839"/>
                      <a:pt x="150" y="840"/>
                    </a:cubicBezTo>
                    <a:cubicBezTo>
                      <a:pt x="150" y="841"/>
                      <a:pt x="150" y="842"/>
                      <a:pt x="150" y="843"/>
                    </a:cubicBezTo>
                    <a:cubicBezTo>
                      <a:pt x="150" y="844"/>
                      <a:pt x="150" y="845"/>
                      <a:pt x="152" y="845"/>
                    </a:cubicBezTo>
                    <a:cubicBezTo>
                      <a:pt x="153" y="845"/>
                      <a:pt x="155" y="845"/>
                      <a:pt x="157" y="846"/>
                    </a:cubicBezTo>
                    <a:cubicBezTo>
                      <a:pt x="158" y="846"/>
                      <a:pt x="159" y="847"/>
                      <a:pt x="162" y="847"/>
                    </a:cubicBezTo>
                    <a:cubicBezTo>
                      <a:pt x="164" y="847"/>
                      <a:pt x="171" y="849"/>
                      <a:pt x="176" y="849"/>
                    </a:cubicBezTo>
                    <a:cubicBezTo>
                      <a:pt x="181" y="850"/>
                      <a:pt x="197" y="850"/>
                      <a:pt x="202" y="850"/>
                    </a:cubicBezTo>
                    <a:cubicBezTo>
                      <a:pt x="207" y="850"/>
                      <a:pt x="214" y="849"/>
                      <a:pt x="217" y="847"/>
                    </a:cubicBezTo>
                    <a:cubicBezTo>
                      <a:pt x="220" y="846"/>
                      <a:pt x="221" y="845"/>
                      <a:pt x="221" y="843"/>
                    </a:cubicBezTo>
                    <a:cubicBezTo>
                      <a:pt x="222" y="841"/>
                      <a:pt x="222" y="839"/>
                      <a:pt x="222" y="839"/>
                    </a:cubicBezTo>
                    <a:cubicBezTo>
                      <a:pt x="222" y="838"/>
                      <a:pt x="222" y="838"/>
                      <a:pt x="223" y="838"/>
                    </a:cubicBezTo>
                    <a:cubicBezTo>
                      <a:pt x="224" y="838"/>
                      <a:pt x="224" y="837"/>
                      <a:pt x="226" y="836"/>
                    </a:cubicBezTo>
                    <a:cubicBezTo>
                      <a:pt x="228" y="834"/>
                      <a:pt x="229" y="833"/>
                      <a:pt x="230" y="831"/>
                    </a:cubicBezTo>
                    <a:cubicBezTo>
                      <a:pt x="230" y="830"/>
                      <a:pt x="230" y="829"/>
                      <a:pt x="230" y="828"/>
                    </a:cubicBezTo>
                    <a:cubicBezTo>
                      <a:pt x="230" y="827"/>
                      <a:pt x="230" y="825"/>
                      <a:pt x="230" y="824"/>
                    </a:cubicBezTo>
                    <a:cubicBezTo>
                      <a:pt x="230" y="823"/>
                      <a:pt x="230" y="816"/>
                      <a:pt x="230" y="814"/>
                    </a:cubicBezTo>
                    <a:cubicBezTo>
                      <a:pt x="230" y="813"/>
                      <a:pt x="229" y="812"/>
                      <a:pt x="228" y="812"/>
                    </a:cubicBezTo>
                    <a:cubicBezTo>
                      <a:pt x="228" y="812"/>
                      <a:pt x="228" y="811"/>
                      <a:pt x="228" y="810"/>
                    </a:cubicBezTo>
                    <a:cubicBezTo>
                      <a:pt x="229" y="809"/>
                      <a:pt x="229" y="810"/>
                      <a:pt x="230" y="810"/>
                    </a:cubicBezTo>
                    <a:cubicBezTo>
                      <a:pt x="231" y="809"/>
                      <a:pt x="232" y="809"/>
                      <a:pt x="232" y="809"/>
                    </a:cubicBezTo>
                    <a:cubicBezTo>
                      <a:pt x="233" y="808"/>
                      <a:pt x="233" y="808"/>
                      <a:pt x="233" y="807"/>
                    </a:cubicBezTo>
                    <a:cubicBezTo>
                      <a:pt x="232" y="806"/>
                      <a:pt x="232" y="805"/>
                      <a:pt x="232" y="803"/>
                    </a:cubicBezTo>
                    <a:cubicBezTo>
                      <a:pt x="232" y="801"/>
                      <a:pt x="232" y="798"/>
                      <a:pt x="232" y="797"/>
                    </a:cubicBezTo>
                    <a:cubicBezTo>
                      <a:pt x="232" y="796"/>
                      <a:pt x="231" y="793"/>
                      <a:pt x="231" y="792"/>
                    </a:cubicBezTo>
                    <a:cubicBezTo>
                      <a:pt x="231" y="791"/>
                      <a:pt x="231" y="791"/>
                      <a:pt x="230" y="790"/>
                    </a:cubicBezTo>
                    <a:cubicBezTo>
                      <a:pt x="230" y="790"/>
                      <a:pt x="230" y="790"/>
                      <a:pt x="230" y="788"/>
                    </a:cubicBezTo>
                    <a:cubicBezTo>
                      <a:pt x="230" y="787"/>
                      <a:pt x="229" y="783"/>
                      <a:pt x="229" y="781"/>
                    </a:cubicBezTo>
                    <a:cubicBezTo>
                      <a:pt x="228" y="778"/>
                      <a:pt x="225" y="769"/>
                      <a:pt x="225" y="767"/>
                    </a:cubicBezTo>
                    <a:cubicBezTo>
                      <a:pt x="224" y="765"/>
                      <a:pt x="223" y="762"/>
                      <a:pt x="223" y="760"/>
                    </a:cubicBezTo>
                    <a:cubicBezTo>
                      <a:pt x="223" y="758"/>
                      <a:pt x="222" y="751"/>
                      <a:pt x="221" y="748"/>
                    </a:cubicBezTo>
                    <a:cubicBezTo>
                      <a:pt x="220" y="746"/>
                      <a:pt x="220" y="744"/>
                      <a:pt x="220" y="741"/>
                    </a:cubicBezTo>
                    <a:cubicBezTo>
                      <a:pt x="220" y="737"/>
                      <a:pt x="220" y="728"/>
                      <a:pt x="220" y="723"/>
                    </a:cubicBezTo>
                    <a:cubicBezTo>
                      <a:pt x="220" y="719"/>
                      <a:pt x="220" y="711"/>
                      <a:pt x="220" y="708"/>
                    </a:cubicBezTo>
                    <a:cubicBezTo>
                      <a:pt x="219" y="706"/>
                      <a:pt x="219" y="702"/>
                      <a:pt x="220" y="700"/>
                    </a:cubicBezTo>
                    <a:cubicBezTo>
                      <a:pt x="220" y="697"/>
                      <a:pt x="220" y="694"/>
                      <a:pt x="221" y="692"/>
                    </a:cubicBezTo>
                    <a:cubicBezTo>
                      <a:pt x="221" y="689"/>
                      <a:pt x="221" y="682"/>
                      <a:pt x="221" y="680"/>
                    </a:cubicBezTo>
                    <a:cubicBezTo>
                      <a:pt x="221" y="679"/>
                      <a:pt x="220" y="676"/>
                      <a:pt x="220" y="675"/>
                    </a:cubicBezTo>
                    <a:cubicBezTo>
                      <a:pt x="219" y="674"/>
                      <a:pt x="219" y="669"/>
                      <a:pt x="219" y="664"/>
                    </a:cubicBezTo>
                    <a:cubicBezTo>
                      <a:pt x="219" y="659"/>
                      <a:pt x="219" y="652"/>
                      <a:pt x="218" y="648"/>
                    </a:cubicBezTo>
                    <a:cubicBezTo>
                      <a:pt x="218" y="645"/>
                      <a:pt x="217" y="635"/>
                      <a:pt x="216" y="633"/>
                    </a:cubicBezTo>
                    <a:cubicBezTo>
                      <a:pt x="215" y="629"/>
                      <a:pt x="214" y="619"/>
                      <a:pt x="213" y="616"/>
                    </a:cubicBezTo>
                    <a:cubicBezTo>
                      <a:pt x="213" y="612"/>
                      <a:pt x="211" y="598"/>
                      <a:pt x="210" y="593"/>
                    </a:cubicBezTo>
                    <a:cubicBezTo>
                      <a:pt x="210" y="589"/>
                      <a:pt x="208" y="573"/>
                      <a:pt x="208" y="570"/>
                    </a:cubicBezTo>
                    <a:cubicBezTo>
                      <a:pt x="208" y="567"/>
                      <a:pt x="207" y="549"/>
                      <a:pt x="207" y="544"/>
                    </a:cubicBezTo>
                    <a:cubicBezTo>
                      <a:pt x="206" y="539"/>
                      <a:pt x="206" y="522"/>
                      <a:pt x="206" y="519"/>
                    </a:cubicBezTo>
                    <a:cubicBezTo>
                      <a:pt x="205" y="516"/>
                      <a:pt x="205" y="504"/>
                      <a:pt x="205" y="500"/>
                    </a:cubicBezTo>
                    <a:cubicBezTo>
                      <a:pt x="205" y="496"/>
                      <a:pt x="205" y="488"/>
                      <a:pt x="205" y="486"/>
                    </a:cubicBezTo>
                    <a:cubicBezTo>
                      <a:pt x="205" y="484"/>
                      <a:pt x="205" y="476"/>
                      <a:pt x="205" y="474"/>
                    </a:cubicBezTo>
                    <a:cubicBezTo>
                      <a:pt x="205" y="472"/>
                      <a:pt x="204" y="462"/>
                      <a:pt x="204" y="460"/>
                    </a:cubicBezTo>
                    <a:cubicBezTo>
                      <a:pt x="204" y="457"/>
                      <a:pt x="203" y="447"/>
                      <a:pt x="203" y="445"/>
                    </a:cubicBezTo>
                    <a:cubicBezTo>
                      <a:pt x="203" y="443"/>
                      <a:pt x="202" y="433"/>
                      <a:pt x="202" y="431"/>
                    </a:cubicBezTo>
                    <a:cubicBezTo>
                      <a:pt x="202" y="430"/>
                      <a:pt x="202" y="426"/>
                      <a:pt x="201" y="425"/>
                    </a:cubicBezTo>
                    <a:cubicBezTo>
                      <a:pt x="201" y="423"/>
                      <a:pt x="200" y="419"/>
                      <a:pt x="200" y="419"/>
                    </a:cubicBezTo>
                    <a:cubicBezTo>
                      <a:pt x="200" y="418"/>
                      <a:pt x="201" y="415"/>
                      <a:pt x="202" y="415"/>
                    </a:cubicBezTo>
                    <a:cubicBezTo>
                      <a:pt x="202" y="414"/>
                      <a:pt x="202" y="414"/>
                      <a:pt x="203" y="414"/>
                    </a:cubicBezTo>
                    <a:cubicBezTo>
                      <a:pt x="204" y="414"/>
                      <a:pt x="204" y="414"/>
                      <a:pt x="205" y="413"/>
                    </a:cubicBezTo>
                    <a:cubicBezTo>
                      <a:pt x="206" y="412"/>
                      <a:pt x="207" y="410"/>
                      <a:pt x="208" y="409"/>
                    </a:cubicBezTo>
                    <a:cubicBezTo>
                      <a:pt x="209" y="407"/>
                      <a:pt x="209" y="407"/>
                      <a:pt x="209" y="407"/>
                    </a:cubicBezTo>
                    <a:cubicBezTo>
                      <a:pt x="210" y="406"/>
                      <a:pt x="212" y="404"/>
                      <a:pt x="214" y="403"/>
                    </a:cubicBezTo>
                    <a:cubicBezTo>
                      <a:pt x="216" y="401"/>
                      <a:pt x="217" y="400"/>
                      <a:pt x="218" y="397"/>
                    </a:cubicBezTo>
                    <a:cubicBezTo>
                      <a:pt x="219" y="395"/>
                      <a:pt x="219" y="395"/>
                      <a:pt x="221" y="394"/>
                    </a:cubicBezTo>
                    <a:cubicBezTo>
                      <a:pt x="222" y="393"/>
                      <a:pt x="224" y="391"/>
                      <a:pt x="225" y="390"/>
                    </a:cubicBezTo>
                    <a:cubicBezTo>
                      <a:pt x="227" y="389"/>
                      <a:pt x="228" y="387"/>
                      <a:pt x="228" y="387"/>
                    </a:cubicBezTo>
                    <a:cubicBezTo>
                      <a:pt x="228" y="387"/>
                      <a:pt x="228" y="387"/>
                      <a:pt x="228" y="387"/>
                    </a:cubicBezTo>
                    <a:cubicBezTo>
                      <a:pt x="229" y="386"/>
                      <a:pt x="230" y="383"/>
                      <a:pt x="230" y="382"/>
                    </a:cubicBezTo>
                    <a:cubicBezTo>
                      <a:pt x="231" y="381"/>
                      <a:pt x="230" y="380"/>
                      <a:pt x="231" y="379"/>
                    </a:cubicBezTo>
                    <a:cubicBezTo>
                      <a:pt x="232" y="378"/>
                      <a:pt x="233" y="376"/>
                      <a:pt x="233" y="375"/>
                    </a:cubicBezTo>
                    <a:cubicBezTo>
                      <a:pt x="234" y="374"/>
                      <a:pt x="233" y="374"/>
                      <a:pt x="232" y="375"/>
                    </a:cubicBezTo>
                    <a:cubicBezTo>
                      <a:pt x="232" y="375"/>
                      <a:pt x="232" y="375"/>
                      <a:pt x="232" y="375"/>
                    </a:cubicBezTo>
                    <a:cubicBezTo>
                      <a:pt x="232" y="374"/>
                      <a:pt x="232" y="374"/>
                      <a:pt x="232" y="373"/>
                    </a:cubicBezTo>
                    <a:cubicBezTo>
                      <a:pt x="233" y="372"/>
                      <a:pt x="233" y="368"/>
                      <a:pt x="233" y="367"/>
                    </a:cubicBezTo>
                    <a:cubicBezTo>
                      <a:pt x="233" y="367"/>
                      <a:pt x="234" y="364"/>
                      <a:pt x="235" y="362"/>
                    </a:cubicBezTo>
                    <a:cubicBezTo>
                      <a:pt x="236" y="361"/>
                      <a:pt x="236" y="359"/>
                      <a:pt x="237" y="357"/>
                    </a:cubicBezTo>
                    <a:cubicBezTo>
                      <a:pt x="239" y="352"/>
                      <a:pt x="239" y="349"/>
                      <a:pt x="240" y="347"/>
                    </a:cubicBezTo>
                    <a:cubicBezTo>
                      <a:pt x="240" y="344"/>
                      <a:pt x="239" y="340"/>
                      <a:pt x="239" y="337"/>
                    </a:cubicBezTo>
                    <a:cubicBezTo>
                      <a:pt x="238" y="333"/>
                      <a:pt x="240" y="330"/>
                      <a:pt x="241" y="328"/>
                    </a:cubicBezTo>
                    <a:cubicBezTo>
                      <a:pt x="244" y="325"/>
                      <a:pt x="245" y="323"/>
                      <a:pt x="246" y="320"/>
                    </a:cubicBezTo>
                    <a:cubicBezTo>
                      <a:pt x="248" y="317"/>
                      <a:pt x="249" y="314"/>
                      <a:pt x="250" y="312"/>
                    </a:cubicBezTo>
                    <a:cubicBezTo>
                      <a:pt x="250" y="310"/>
                      <a:pt x="251" y="307"/>
                      <a:pt x="252" y="303"/>
                    </a:cubicBezTo>
                    <a:cubicBezTo>
                      <a:pt x="254" y="298"/>
                      <a:pt x="256" y="289"/>
                      <a:pt x="257" y="285"/>
                    </a:cubicBezTo>
                    <a:cubicBezTo>
                      <a:pt x="258" y="281"/>
                      <a:pt x="258" y="278"/>
                      <a:pt x="258" y="276"/>
                    </a:cubicBezTo>
                    <a:close/>
                    <a:moveTo>
                      <a:pt x="151" y="706"/>
                    </a:moveTo>
                    <a:cubicBezTo>
                      <a:pt x="150" y="705"/>
                      <a:pt x="150" y="704"/>
                      <a:pt x="150" y="703"/>
                    </a:cubicBezTo>
                    <a:cubicBezTo>
                      <a:pt x="150" y="702"/>
                      <a:pt x="150" y="699"/>
                      <a:pt x="150" y="695"/>
                    </a:cubicBezTo>
                    <a:cubicBezTo>
                      <a:pt x="150" y="692"/>
                      <a:pt x="150" y="682"/>
                      <a:pt x="150" y="679"/>
                    </a:cubicBezTo>
                    <a:cubicBezTo>
                      <a:pt x="150" y="677"/>
                      <a:pt x="150" y="667"/>
                      <a:pt x="150" y="663"/>
                    </a:cubicBezTo>
                    <a:cubicBezTo>
                      <a:pt x="150" y="658"/>
                      <a:pt x="148" y="646"/>
                      <a:pt x="148" y="643"/>
                    </a:cubicBezTo>
                    <a:cubicBezTo>
                      <a:pt x="147" y="641"/>
                      <a:pt x="147" y="632"/>
                      <a:pt x="146" y="630"/>
                    </a:cubicBezTo>
                    <a:cubicBezTo>
                      <a:pt x="146" y="628"/>
                      <a:pt x="145" y="623"/>
                      <a:pt x="144" y="622"/>
                    </a:cubicBezTo>
                    <a:cubicBezTo>
                      <a:pt x="144" y="620"/>
                      <a:pt x="142" y="610"/>
                      <a:pt x="141" y="608"/>
                    </a:cubicBezTo>
                    <a:cubicBezTo>
                      <a:pt x="141" y="607"/>
                      <a:pt x="140" y="606"/>
                      <a:pt x="140" y="605"/>
                    </a:cubicBezTo>
                    <a:cubicBezTo>
                      <a:pt x="141" y="604"/>
                      <a:pt x="141" y="602"/>
                      <a:pt x="141" y="600"/>
                    </a:cubicBezTo>
                    <a:cubicBezTo>
                      <a:pt x="141" y="597"/>
                      <a:pt x="141" y="588"/>
                      <a:pt x="141" y="587"/>
                    </a:cubicBezTo>
                    <a:cubicBezTo>
                      <a:pt x="142" y="586"/>
                      <a:pt x="142" y="587"/>
                      <a:pt x="142" y="587"/>
                    </a:cubicBezTo>
                    <a:cubicBezTo>
                      <a:pt x="143" y="588"/>
                      <a:pt x="143" y="589"/>
                      <a:pt x="144" y="592"/>
                    </a:cubicBezTo>
                    <a:cubicBezTo>
                      <a:pt x="145" y="595"/>
                      <a:pt x="145" y="595"/>
                      <a:pt x="145" y="596"/>
                    </a:cubicBezTo>
                    <a:cubicBezTo>
                      <a:pt x="145" y="596"/>
                      <a:pt x="145" y="597"/>
                      <a:pt x="145" y="598"/>
                    </a:cubicBezTo>
                    <a:cubicBezTo>
                      <a:pt x="145" y="598"/>
                      <a:pt x="146" y="601"/>
                      <a:pt x="146" y="604"/>
                    </a:cubicBezTo>
                    <a:cubicBezTo>
                      <a:pt x="146" y="606"/>
                      <a:pt x="148" y="611"/>
                      <a:pt x="149" y="615"/>
                    </a:cubicBezTo>
                    <a:cubicBezTo>
                      <a:pt x="150" y="618"/>
                      <a:pt x="150" y="619"/>
                      <a:pt x="150" y="621"/>
                    </a:cubicBezTo>
                    <a:cubicBezTo>
                      <a:pt x="150" y="623"/>
                      <a:pt x="150" y="629"/>
                      <a:pt x="150" y="634"/>
                    </a:cubicBezTo>
                    <a:cubicBezTo>
                      <a:pt x="150" y="638"/>
                      <a:pt x="151" y="644"/>
                      <a:pt x="152" y="647"/>
                    </a:cubicBezTo>
                    <a:cubicBezTo>
                      <a:pt x="153" y="650"/>
                      <a:pt x="155" y="659"/>
                      <a:pt x="155" y="661"/>
                    </a:cubicBezTo>
                    <a:cubicBezTo>
                      <a:pt x="156" y="663"/>
                      <a:pt x="156" y="664"/>
                      <a:pt x="156" y="666"/>
                    </a:cubicBezTo>
                    <a:cubicBezTo>
                      <a:pt x="156" y="668"/>
                      <a:pt x="157" y="677"/>
                      <a:pt x="157" y="681"/>
                    </a:cubicBezTo>
                    <a:cubicBezTo>
                      <a:pt x="157" y="685"/>
                      <a:pt x="158" y="699"/>
                      <a:pt x="158" y="701"/>
                    </a:cubicBezTo>
                    <a:cubicBezTo>
                      <a:pt x="158" y="702"/>
                      <a:pt x="159" y="711"/>
                      <a:pt x="159" y="713"/>
                    </a:cubicBezTo>
                    <a:cubicBezTo>
                      <a:pt x="159" y="715"/>
                      <a:pt x="159" y="721"/>
                      <a:pt x="159" y="722"/>
                    </a:cubicBezTo>
                    <a:cubicBezTo>
                      <a:pt x="159" y="723"/>
                      <a:pt x="159" y="723"/>
                      <a:pt x="159" y="722"/>
                    </a:cubicBezTo>
                    <a:cubicBezTo>
                      <a:pt x="159" y="722"/>
                      <a:pt x="158" y="720"/>
                      <a:pt x="157" y="719"/>
                    </a:cubicBezTo>
                    <a:cubicBezTo>
                      <a:pt x="157" y="718"/>
                      <a:pt x="156" y="716"/>
                      <a:pt x="156" y="715"/>
                    </a:cubicBezTo>
                    <a:cubicBezTo>
                      <a:pt x="155" y="715"/>
                      <a:pt x="151" y="707"/>
                      <a:pt x="151" y="706"/>
                    </a:cubicBezTo>
                    <a:close/>
                    <a:moveTo>
                      <a:pt x="159" y="746"/>
                    </a:moveTo>
                    <a:cubicBezTo>
                      <a:pt x="159" y="746"/>
                      <a:pt x="157" y="745"/>
                      <a:pt x="157" y="744"/>
                    </a:cubicBezTo>
                    <a:cubicBezTo>
                      <a:pt x="156" y="744"/>
                      <a:pt x="156" y="743"/>
                      <a:pt x="156" y="742"/>
                    </a:cubicBezTo>
                    <a:cubicBezTo>
                      <a:pt x="156" y="741"/>
                      <a:pt x="157" y="741"/>
                      <a:pt x="157" y="740"/>
                    </a:cubicBezTo>
                    <a:cubicBezTo>
                      <a:pt x="158" y="739"/>
                      <a:pt x="158" y="737"/>
                      <a:pt x="159" y="736"/>
                    </a:cubicBezTo>
                    <a:cubicBezTo>
                      <a:pt x="159" y="734"/>
                      <a:pt x="159" y="734"/>
                      <a:pt x="159" y="735"/>
                    </a:cubicBezTo>
                    <a:cubicBezTo>
                      <a:pt x="159" y="737"/>
                      <a:pt x="160" y="741"/>
                      <a:pt x="160" y="742"/>
                    </a:cubicBezTo>
                    <a:cubicBezTo>
                      <a:pt x="160" y="743"/>
                      <a:pt x="160" y="745"/>
                      <a:pt x="160" y="746"/>
                    </a:cubicBezTo>
                    <a:cubicBezTo>
                      <a:pt x="160" y="747"/>
                      <a:pt x="160" y="747"/>
                      <a:pt x="159" y="746"/>
                    </a:cubicBezTo>
                    <a:close/>
                    <a:moveTo>
                      <a:pt x="172" y="788"/>
                    </a:moveTo>
                    <a:cubicBezTo>
                      <a:pt x="172" y="788"/>
                      <a:pt x="172" y="789"/>
                      <a:pt x="172" y="790"/>
                    </a:cubicBezTo>
                    <a:cubicBezTo>
                      <a:pt x="172" y="791"/>
                      <a:pt x="171" y="796"/>
                      <a:pt x="171" y="798"/>
                    </a:cubicBezTo>
                    <a:cubicBezTo>
                      <a:pt x="170" y="801"/>
                      <a:pt x="170" y="799"/>
                      <a:pt x="170" y="800"/>
                    </a:cubicBezTo>
                    <a:cubicBezTo>
                      <a:pt x="170" y="800"/>
                      <a:pt x="170" y="800"/>
                      <a:pt x="170" y="798"/>
                    </a:cubicBezTo>
                    <a:cubicBezTo>
                      <a:pt x="169" y="795"/>
                      <a:pt x="169" y="791"/>
                      <a:pt x="169" y="790"/>
                    </a:cubicBezTo>
                    <a:cubicBezTo>
                      <a:pt x="169" y="788"/>
                      <a:pt x="168" y="788"/>
                      <a:pt x="168" y="788"/>
                    </a:cubicBezTo>
                    <a:cubicBezTo>
                      <a:pt x="167" y="788"/>
                      <a:pt x="167" y="787"/>
                      <a:pt x="167" y="787"/>
                    </a:cubicBezTo>
                    <a:cubicBezTo>
                      <a:pt x="167" y="787"/>
                      <a:pt x="166" y="787"/>
                      <a:pt x="166" y="787"/>
                    </a:cubicBezTo>
                    <a:cubicBezTo>
                      <a:pt x="166" y="787"/>
                      <a:pt x="166" y="785"/>
                      <a:pt x="167" y="784"/>
                    </a:cubicBezTo>
                    <a:cubicBezTo>
                      <a:pt x="167" y="783"/>
                      <a:pt x="167" y="783"/>
                      <a:pt x="167" y="783"/>
                    </a:cubicBezTo>
                    <a:cubicBezTo>
                      <a:pt x="168" y="783"/>
                      <a:pt x="168" y="783"/>
                      <a:pt x="168" y="783"/>
                    </a:cubicBezTo>
                    <a:cubicBezTo>
                      <a:pt x="169" y="783"/>
                      <a:pt x="168" y="782"/>
                      <a:pt x="169" y="783"/>
                    </a:cubicBezTo>
                    <a:cubicBezTo>
                      <a:pt x="170" y="784"/>
                      <a:pt x="171" y="786"/>
                      <a:pt x="172" y="787"/>
                    </a:cubicBezTo>
                    <a:cubicBezTo>
                      <a:pt x="173" y="787"/>
                      <a:pt x="173" y="788"/>
                      <a:pt x="172" y="788"/>
                    </a:cubicBez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</a:schemeClr>
              </a:solidFill>
              <a:ln w="9525">
                <a:noFill/>
                <a:round/>
                <a:headEnd/>
                <a:tailEnd/>
              </a:ln>
              <a:effectLst>
                <a:outerShdw blurRad="76200" dir="13500000" sy="23000" kx="1200000" algn="br" rotWithShape="0">
                  <a:prstClr val="black">
                    <a:alpha val="20000"/>
                  </a:prstClr>
                </a:outerShdw>
              </a:effec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Calibri" pitchFamily="34" charset="0"/>
                </a:endParaRPr>
              </a:p>
            </p:txBody>
          </p:sp>
        </p:grpSp>
        <p:sp>
          <p:nvSpPr>
            <p:cNvPr id="66" name="TextBox 65"/>
            <p:cNvSpPr txBox="1"/>
            <p:nvPr/>
          </p:nvSpPr>
          <p:spPr>
            <a:xfrm>
              <a:off x="338960" y="4156840"/>
              <a:ext cx="2667000" cy="1569660"/>
            </a:xfrm>
            <a:prstGeom prst="rect">
              <a:avLst/>
            </a:prstGeom>
            <a:gradFill>
              <a:gsLst>
                <a:gs pos="0">
                  <a:schemeClr val="bg2">
                    <a:lumMod val="90000"/>
                  </a:schemeClr>
                </a:gs>
                <a:gs pos="100000">
                  <a:schemeClr val="bg1"/>
                </a:gs>
              </a:gsLst>
              <a:lin ang="5400000" scaled="1"/>
            </a:gradFill>
          </p:spPr>
          <p:txBody>
            <a:bodyPr wrap="square" rtlCol="0">
              <a:spAutoFit/>
            </a:bodyPr>
            <a:lstStyle/>
            <a:p>
              <a:r>
                <a:rPr lang="en-US" sz="2400" dirty="0" smtClean="0"/>
                <a:t>Your text here describing responsibilities . More text  here.</a:t>
              </a:r>
              <a:endParaRPr lang="en-US" sz="2400" dirty="0"/>
            </a:p>
          </p:txBody>
        </p:sp>
      </p:grpSp>
      <p:cxnSp>
        <p:nvCxnSpPr>
          <p:cNvPr id="57" name="Straight Connector 56"/>
          <p:cNvCxnSpPr/>
          <p:nvPr/>
        </p:nvCxnSpPr>
        <p:spPr>
          <a:xfrm flipV="1">
            <a:off x="0" y="6235347"/>
            <a:ext cx="9144000" cy="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0" name="Group 29"/>
          <p:cNvGrpSpPr/>
          <p:nvPr/>
        </p:nvGrpSpPr>
        <p:grpSpPr>
          <a:xfrm>
            <a:off x="5181600" y="1524000"/>
            <a:ext cx="3733800" cy="5202916"/>
            <a:chOff x="5181600" y="1524000"/>
            <a:chExt cx="3733800" cy="5202916"/>
          </a:xfrm>
        </p:grpSpPr>
        <p:sp>
          <p:nvSpPr>
            <p:cNvPr id="45" name="Rectangle 44"/>
            <p:cNvSpPr/>
            <p:nvPr/>
          </p:nvSpPr>
          <p:spPr>
            <a:xfrm>
              <a:off x="6019800" y="3505200"/>
              <a:ext cx="2590800" cy="762000"/>
            </a:xfrm>
            <a:prstGeom prst="rect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tx1">
                  <a:lumMod val="65000"/>
                  <a:lumOff val="35000"/>
                </a:schemeClr>
              </a:solidFill>
            </a:ln>
            <a:scene3d>
              <a:camera prst="perspectiveRelaxed"/>
              <a:lightRig rig="threePt" dir="t"/>
            </a:scene3d>
            <a:sp3d extrusionH="63500" prstMaterial="softEdge">
              <a:bevelT w="114300" prst="artDeco"/>
              <a:extrusionClr>
                <a:schemeClr val="tx1">
                  <a:lumMod val="75000"/>
                  <a:lumOff val="25000"/>
                </a:schemeClr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" name="Group 67"/>
            <p:cNvGrpSpPr/>
            <p:nvPr/>
          </p:nvGrpSpPr>
          <p:grpSpPr>
            <a:xfrm>
              <a:off x="5181600" y="2743200"/>
              <a:ext cx="914400" cy="609600"/>
              <a:chOff x="5181600" y="2743200"/>
              <a:chExt cx="914400" cy="609600"/>
            </a:xfrm>
          </p:grpSpPr>
          <p:sp>
            <p:nvSpPr>
              <p:cNvPr id="38" name="Pentagon 37"/>
              <p:cNvSpPr/>
              <p:nvPr/>
            </p:nvSpPr>
            <p:spPr>
              <a:xfrm>
                <a:off x="5181600" y="2743200"/>
                <a:ext cx="914400" cy="609600"/>
              </a:xfrm>
              <a:prstGeom prst="homePlate">
                <a:avLst>
                  <a:gd name="adj" fmla="val 65517"/>
                </a:avLst>
              </a:prstGeom>
              <a:gradFill flip="none" rotWithShape="1">
                <a:gsLst>
                  <a:gs pos="0">
                    <a:schemeClr val="accent3">
                      <a:lumMod val="75000"/>
                      <a:shade val="30000"/>
                      <a:satMod val="115000"/>
                    </a:schemeClr>
                  </a:gs>
                  <a:gs pos="50000">
                    <a:schemeClr val="accent3">
                      <a:lumMod val="75000"/>
                      <a:shade val="67500"/>
                      <a:satMod val="115000"/>
                    </a:schemeClr>
                  </a:gs>
                  <a:gs pos="100000">
                    <a:schemeClr val="accent3">
                      <a:lumMod val="75000"/>
                      <a:shade val="100000"/>
                      <a:satMod val="115000"/>
                    </a:schemeClr>
                  </a:gs>
                </a:gsLst>
                <a:lin ang="0" scaled="1"/>
                <a:tileRect/>
              </a:gradFill>
              <a:ln>
                <a:solidFill>
                  <a:schemeClr val="accent3">
                    <a:lumMod val="50000"/>
                  </a:schemeClr>
                </a:solidFill>
              </a:ln>
              <a:scene3d>
                <a:camera prst="orthographicFront"/>
                <a:lightRig rig="threePt" dir="t"/>
              </a:scene3d>
              <a:sp3d>
                <a:bevelT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4" name="Pentagon 43"/>
              <p:cNvSpPr/>
              <p:nvPr/>
            </p:nvSpPr>
            <p:spPr>
              <a:xfrm>
                <a:off x="5223640" y="2756340"/>
                <a:ext cx="793530" cy="596460"/>
              </a:xfrm>
              <a:prstGeom prst="homePlate">
                <a:avLst>
                  <a:gd name="adj" fmla="val 65517"/>
                </a:avLst>
              </a:prstGeom>
              <a:gradFill flip="none" rotWithShape="1">
                <a:gsLst>
                  <a:gs pos="0">
                    <a:schemeClr val="bg1">
                      <a:alpha val="43000"/>
                    </a:schemeClr>
                  </a:gs>
                  <a:gs pos="100000">
                    <a:schemeClr val="accent3">
                      <a:lumMod val="75000"/>
                      <a:shade val="67500"/>
                      <a:satMod val="115000"/>
                      <a:alpha val="0"/>
                    </a:schemeClr>
                  </a:gs>
                </a:gsLst>
                <a:lin ang="54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53" name="TextBox 52"/>
            <p:cNvSpPr txBox="1"/>
            <p:nvPr/>
          </p:nvSpPr>
          <p:spPr>
            <a:xfrm>
              <a:off x="5988270" y="4267200"/>
              <a:ext cx="2667000" cy="1569660"/>
            </a:xfrm>
            <a:prstGeom prst="rect">
              <a:avLst/>
            </a:prstGeom>
            <a:gradFill>
              <a:gsLst>
                <a:gs pos="0">
                  <a:schemeClr val="bg1">
                    <a:lumMod val="85000"/>
                  </a:schemeClr>
                </a:gs>
                <a:gs pos="100000">
                  <a:schemeClr val="bg1"/>
                </a:gs>
              </a:gsLst>
              <a:lin ang="5400000" scaled="1"/>
            </a:gradFill>
          </p:spPr>
          <p:txBody>
            <a:bodyPr wrap="square" rtlCol="0">
              <a:spAutoFit/>
            </a:bodyPr>
            <a:lstStyle/>
            <a:p>
              <a:r>
                <a:rPr lang="en-US" sz="2400" dirty="0" smtClean="0"/>
                <a:t>Your text here describing responsibilities . More text  here.</a:t>
              </a:r>
              <a:endParaRPr lang="en-US" sz="2400" dirty="0"/>
            </a:p>
          </p:txBody>
        </p:sp>
        <p:sp>
          <p:nvSpPr>
            <p:cNvPr id="55" name="TextBox 54"/>
            <p:cNvSpPr txBox="1"/>
            <p:nvPr/>
          </p:nvSpPr>
          <p:spPr>
            <a:xfrm>
              <a:off x="5867400" y="1524000"/>
              <a:ext cx="2667000" cy="461665"/>
            </a:xfrm>
            <a:prstGeom prst="rect">
              <a:avLst/>
            </a:prstGeom>
            <a:gradFill flip="none" rotWithShape="1">
              <a:gsLst>
                <a:gs pos="0">
                  <a:srgbClr val="C0D597">
                    <a:tint val="66000"/>
                    <a:satMod val="160000"/>
                  </a:srgbClr>
                </a:gs>
                <a:gs pos="50000">
                  <a:srgbClr val="C0D597">
                    <a:tint val="44500"/>
                    <a:satMod val="160000"/>
                  </a:srgbClr>
                </a:gs>
                <a:gs pos="100000">
                  <a:srgbClr val="C0D597">
                    <a:tint val="23500"/>
                    <a:satMod val="160000"/>
                  </a:srgbClr>
                </a:gs>
              </a:gsLst>
              <a:lin ang="5400000" scaled="1"/>
              <a:tileRect/>
            </a:gradFill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2400" dirty="0" smtClean="0"/>
                <a:t>Customers</a:t>
              </a:r>
              <a:endParaRPr lang="en-US" sz="2400" dirty="0"/>
            </a:p>
          </p:txBody>
        </p:sp>
        <p:sp>
          <p:nvSpPr>
            <p:cNvPr id="61" name="TextBox 60"/>
            <p:cNvSpPr txBox="1"/>
            <p:nvPr/>
          </p:nvSpPr>
          <p:spPr>
            <a:xfrm>
              <a:off x="7902054" y="6357584"/>
              <a:ext cx="1013346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>
                  <a:latin typeface="Calibri" pitchFamily="34" charset="0"/>
                </a:rPr>
                <a:t>LOGO</a:t>
              </a:r>
              <a:endParaRPr lang="en-US" dirty="0">
                <a:latin typeface="Calibri" pitchFamily="34" charset="0"/>
              </a:endParaRPr>
            </a:p>
          </p:txBody>
        </p:sp>
        <p:sp>
          <p:nvSpPr>
            <p:cNvPr id="64" name="Freeform 33"/>
            <p:cNvSpPr>
              <a:spLocks noEditPoints="1"/>
            </p:cNvSpPr>
            <p:nvPr/>
          </p:nvSpPr>
          <p:spPr bwMode="auto">
            <a:xfrm>
              <a:off x="6553200" y="2286000"/>
              <a:ext cx="533400" cy="1694171"/>
            </a:xfrm>
            <a:custGeom>
              <a:avLst/>
              <a:gdLst/>
              <a:ahLst/>
              <a:cxnLst>
                <a:cxn ang="0">
                  <a:pos x="247" y="256"/>
                </a:cxn>
                <a:cxn ang="0">
                  <a:pos x="231" y="232"/>
                </a:cxn>
                <a:cxn ang="0">
                  <a:pos x="224" y="230"/>
                </a:cxn>
                <a:cxn ang="0">
                  <a:pos x="222" y="223"/>
                </a:cxn>
                <a:cxn ang="0">
                  <a:pos x="216" y="211"/>
                </a:cxn>
                <a:cxn ang="0">
                  <a:pos x="207" y="192"/>
                </a:cxn>
                <a:cxn ang="0">
                  <a:pos x="198" y="171"/>
                </a:cxn>
                <a:cxn ang="0">
                  <a:pos x="147" y="149"/>
                </a:cxn>
                <a:cxn ang="0">
                  <a:pos x="149" y="125"/>
                </a:cxn>
                <a:cxn ang="0">
                  <a:pos x="166" y="94"/>
                </a:cxn>
                <a:cxn ang="0">
                  <a:pos x="167" y="85"/>
                </a:cxn>
                <a:cxn ang="0">
                  <a:pos x="169" y="72"/>
                </a:cxn>
                <a:cxn ang="0">
                  <a:pos x="176" y="42"/>
                </a:cxn>
                <a:cxn ang="0">
                  <a:pos x="171" y="18"/>
                </a:cxn>
                <a:cxn ang="0">
                  <a:pos x="151" y="7"/>
                </a:cxn>
                <a:cxn ang="0">
                  <a:pos x="124" y="0"/>
                </a:cxn>
                <a:cxn ang="0">
                  <a:pos x="98" y="12"/>
                </a:cxn>
                <a:cxn ang="0">
                  <a:pos x="78" y="40"/>
                </a:cxn>
                <a:cxn ang="0">
                  <a:pos x="73" y="74"/>
                </a:cxn>
                <a:cxn ang="0">
                  <a:pos x="80" y="96"/>
                </a:cxn>
                <a:cxn ang="0">
                  <a:pos x="86" y="109"/>
                </a:cxn>
                <a:cxn ang="0">
                  <a:pos x="75" y="125"/>
                </a:cxn>
                <a:cxn ang="0">
                  <a:pos x="44" y="141"/>
                </a:cxn>
                <a:cxn ang="0">
                  <a:pos x="4" y="172"/>
                </a:cxn>
                <a:cxn ang="0">
                  <a:pos x="17" y="261"/>
                </a:cxn>
                <a:cxn ang="0">
                  <a:pos x="31" y="336"/>
                </a:cxn>
                <a:cxn ang="0">
                  <a:pos x="9" y="429"/>
                </a:cxn>
                <a:cxn ang="0">
                  <a:pos x="11" y="508"/>
                </a:cxn>
                <a:cxn ang="0">
                  <a:pos x="29" y="519"/>
                </a:cxn>
                <a:cxn ang="0">
                  <a:pos x="37" y="639"/>
                </a:cxn>
                <a:cxn ang="0">
                  <a:pos x="37" y="794"/>
                </a:cxn>
                <a:cxn ang="0">
                  <a:pos x="35" y="846"/>
                </a:cxn>
                <a:cxn ang="0">
                  <a:pos x="44" y="883"/>
                </a:cxn>
                <a:cxn ang="0">
                  <a:pos x="42" y="917"/>
                </a:cxn>
                <a:cxn ang="0">
                  <a:pos x="98" y="934"/>
                </a:cxn>
                <a:cxn ang="0">
                  <a:pos x="95" y="888"/>
                </a:cxn>
                <a:cxn ang="0">
                  <a:pos x="87" y="868"/>
                </a:cxn>
                <a:cxn ang="0">
                  <a:pos x="98" y="852"/>
                </a:cxn>
                <a:cxn ang="0">
                  <a:pos x="176" y="872"/>
                </a:cxn>
                <a:cxn ang="0">
                  <a:pos x="180" y="857"/>
                </a:cxn>
                <a:cxn ang="0">
                  <a:pos x="136" y="834"/>
                </a:cxn>
                <a:cxn ang="0">
                  <a:pos x="122" y="799"/>
                </a:cxn>
                <a:cxn ang="0">
                  <a:pos x="129" y="786"/>
                </a:cxn>
                <a:cxn ang="0">
                  <a:pos x="158" y="668"/>
                </a:cxn>
                <a:cxn ang="0">
                  <a:pos x="189" y="496"/>
                </a:cxn>
                <a:cxn ang="0">
                  <a:pos x="207" y="505"/>
                </a:cxn>
                <a:cxn ang="0">
                  <a:pos x="195" y="367"/>
                </a:cxn>
                <a:cxn ang="0">
                  <a:pos x="195" y="336"/>
                </a:cxn>
                <a:cxn ang="0">
                  <a:pos x="204" y="316"/>
                </a:cxn>
                <a:cxn ang="0">
                  <a:pos x="255" y="316"/>
                </a:cxn>
                <a:cxn ang="0">
                  <a:pos x="267" y="285"/>
                </a:cxn>
                <a:cxn ang="0">
                  <a:pos x="167" y="260"/>
                </a:cxn>
              </a:cxnLst>
              <a:rect l="0" t="0" r="r" b="b"/>
              <a:pathLst>
                <a:path w="269" h="937">
                  <a:moveTo>
                    <a:pt x="267" y="285"/>
                  </a:moveTo>
                  <a:lnTo>
                    <a:pt x="267" y="281"/>
                  </a:lnTo>
                  <a:lnTo>
                    <a:pt x="253" y="261"/>
                  </a:lnTo>
                  <a:lnTo>
                    <a:pt x="247" y="256"/>
                  </a:lnTo>
                  <a:lnTo>
                    <a:pt x="240" y="250"/>
                  </a:lnTo>
                  <a:lnTo>
                    <a:pt x="238" y="245"/>
                  </a:lnTo>
                  <a:lnTo>
                    <a:pt x="233" y="241"/>
                  </a:lnTo>
                  <a:lnTo>
                    <a:pt x="231" y="232"/>
                  </a:lnTo>
                  <a:lnTo>
                    <a:pt x="225" y="232"/>
                  </a:lnTo>
                  <a:lnTo>
                    <a:pt x="225" y="232"/>
                  </a:lnTo>
                  <a:lnTo>
                    <a:pt x="224" y="230"/>
                  </a:lnTo>
                  <a:lnTo>
                    <a:pt x="224" y="230"/>
                  </a:lnTo>
                  <a:lnTo>
                    <a:pt x="225" y="229"/>
                  </a:lnTo>
                  <a:lnTo>
                    <a:pt x="225" y="229"/>
                  </a:lnTo>
                  <a:lnTo>
                    <a:pt x="229" y="225"/>
                  </a:lnTo>
                  <a:lnTo>
                    <a:pt x="222" y="223"/>
                  </a:lnTo>
                  <a:lnTo>
                    <a:pt x="222" y="218"/>
                  </a:lnTo>
                  <a:lnTo>
                    <a:pt x="218" y="216"/>
                  </a:lnTo>
                  <a:lnTo>
                    <a:pt x="216" y="211"/>
                  </a:lnTo>
                  <a:lnTo>
                    <a:pt x="216" y="211"/>
                  </a:lnTo>
                  <a:lnTo>
                    <a:pt x="215" y="203"/>
                  </a:lnTo>
                  <a:lnTo>
                    <a:pt x="215" y="203"/>
                  </a:lnTo>
                  <a:lnTo>
                    <a:pt x="207" y="192"/>
                  </a:lnTo>
                  <a:lnTo>
                    <a:pt x="207" y="192"/>
                  </a:lnTo>
                  <a:lnTo>
                    <a:pt x="204" y="187"/>
                  </a:lnTo>
                  <a:lnTo>
                    <a:pt x="204" y="187"/>
                  </a:lnTo>
                  <a:lnTo>
                    <a:pt x="206" y="178"/>
                  </a:lnTo>
                  <a:lnTo>
                    <a:pt x="198" y="171"/>
                  </a:lnTo>
                  <a:lnTo>
                    <a:pt x="191" y="167"/>
                  </a:lnTo>
                  <a:lnTo>
                    <a:pt x="166" y="156"/>
                  </a:lnTo>
                  <a:lnTo>
                    <a:pt x="153" y="151"/>
                  </a:lnTo>
                  <a:lnTo>
                    <a:pt x="147" y="149"/>
                  </a:lnTo>
                  <a:lnTo>
                    <a:pt x="146" y="141"/>
                  </a:lnTo>
                  <a:lnTo>
                    <a:pt x="144" y="132"/>
                  </a:lnTo>
                  <a:lnTo>
                    <a:pt x="144" y="132"/>
                  </a:lnTo>
                  <a:lnTo>
                    <a:pt x="149" y="125"/>
                  </a:lnTo>
                  <a:lnTo>
                    <a:pt x="160" y="112"/>
                  </a:lnTo>
                  <a:lnTo>
                    <a:pt x="162" y="105"/>
                  </a:lnTo>
                  <a:lnTo>
                    <a:pt x="164" y="98"/>
                  </a:lnTo>
                  <a:lnTo>
                    <a:pt x="166" y="94"/>
                  </a:lnTo>
                  <a:lnTo>
                    <a:pt x="167" y="89"/>
                  </a:lnTo>
                  <a:lnTo>
                    <a:pt x="167" y="85"/>
                  </a:lnTo>
                  <a:lnTo>
                    <a:pt x="167" y="76"/>
                  </a:lnTo>
                  <a:lnTo>
                    <a:pt x="167" y="85"/>
                  </a:lnTo>
                  <a:lnTo>
                    <a:pt x="167" y="89"/>
                  </a:lnTo>
                  <a:lnTo>
                    <a:pt x="169" y="78"/>
                  </a:lnTo>
                  <a:lnTo>
                    <a:pt x="169" y="72"/>
                  </a:lnTo>
                  <a:lnTo>
                    <a:pt x="169" y="72"/>
                  </a:lnTo>
                  <a:lnTo>
                    <a:pt x="173" y="65"/>
                  </a:lnTo>
                  <a:lnTo>
                    <a:pt x="173" y="65"/>
                  </a:lnTo>
                  <a:lnTo>
                    <a:pt x="175" y="54"/>
                  </a:lnTo>
                  <a:lnTo>
                    <a:pt x="176" y="42"/>
                  </a:lnTo>
                  <a:lnTo>
                    <a:pt x="175" y="32"/>
                  </a:lnTo>
                  <a:lnTo>
                    <a:pt x="175" y="22"/>
                  </a:lnTo>
                  <a:lnTo>
                    <a:pt x="175" y="22"/>
                  </a:lnTo>
                  <a:lnTo>
                    <a:pt x="171" y="18"/>
                  </a:lnTo>
                  <a:lnTo>
                    <a:pt x="167" y="14"/>
                  </a:lnTo>
                  <a:lnTo>
                    <a:pt x="167" y="14"/>
                  </a:lnTo>
                  <a:lnTo>
                    <a:pt x="156" y="9"/>
                  </a:lnTo>
                  <a:lnTo>
                    <a:pt x="151" y="7"/>
                  </a:lnTo>
                  <a:lnTo>
                    <a:pt x="144" y="9"/>
                  </a:lnTo>
                  <a:lnTo>
                    <a:pt x="142" y="7"/>
                  </a:lnTo>
                  <a:lnTo>
                    <a:pt x="135" y="2"/>
                  </a:lnTo>
                  <a:lnTo>
                    <a:pt x="124" y="0"/>
                  </a:lnTo>
                  <a:lnTo>
                    <a:pt x="115" y="3"/>
                  </a:lnTo>
                  <a:lnTo>
                    <a:pt x="107" y="9"/>
                  </a:lnTo>
                  <a:lnTo>
                    <a:pt x="98" y="12"/>
                  </a:lnTo>
                  <a:lnTo>
                    <a:pt x="98" y="12"/>
                  </a:lnTo>
                  <a:lnTo>
                    <a:pt x="89" y="18"/>
                  </a:lnTo>
                  <a:lnTo>
                    <a:pt x="89" y="18"/>
                  </a:lnTo>
                  <a:lnTo>
                    <a:pt x="80" y="29"/>
                  </a:lnTo>
                  <a:lnTo>
                    <a:pt x="78" y="40"/>
                  </a:lnTo>
                  <a:lnTo>
                    <a:pt x="75" y="58"/>
                  </a:lnTo>
                  <a:lnTo>
                    <a:pt x="75" y="65"/>
                  </a:lnTo>
                  <a:lnTo>
                    <a:pt x="73" y="69"/>
                  </a:lnTo>
                  <a:lnTo>
                    <a:pt x="73" y="74"/>
                  </a:lnTo>
                  <a:lnTo>
                    <a:pt x="75" y="82"/>
                  </a:lnTo>
                  <a:lnTo>
                    <a:pt x="78" y="89"/>
                  </a:lnTo>
                  <a:lnTo>
                    <a:pt x="80" y="94"/>
                  </a:lnTo>
                  <a:lnTo>
                    <a:pt x="80" y="96"/>
                  </a:lnTo>
                  <a:lnTo>
                    <a:pt x="82" y="98"/>
                  </a:lnTo>
                  <a:lnTo>
                    <a:pt x="84" y="103"/>
                  </a:lnTo>
                  <a:lnTo>
                    <a:pt x="86" y="109"/>
                  </a:lnTo>
                  <a:lnTo>
                    <a:pt x="86" y="109"/>
                  </a:lnTo>
                  <a:lnTo>
                    <a:pt x="80" y="116"/>
                  </a:lnTo>
                  <a:lnTo>
                    <a:pt x="80" y="116"/>
                  </a:lnTo>
                  <a:lnTo>
                    <a:pt x="80" y="118"/>
                  </a:lnTo>
                  <a:lnTo>
                    <a:pt x="75" y="125"/>
                  </a:lnTo>
                  <a:lnTo>
                    <a:pt x="69" y="125"/>
                  </a:lnTo>
                  <a:lnTo>
                    <a:pt x="64" y="134"/>
                  </a:lnTo>
                  <a:lnTo>
                    <a:pt x="53" y="138"/>
                  </a:lnTo>
                  <a:lnTo>
                    <a:pt x="44" y="141"/>
                  </a:lnTo>
                  <a:lnTo>
                    <a:pt x="27" y="147"/>
                  </a:lnTo>
                  <a:lnTo>
                    <a:pt x="17" y="151"/>
                  </a:lnTo>
                  <a:lnTo>
                    <a:pt x="9" y="156"/>
                  </a:lnTo>
                  <a:lnTo>
                    <a:pt x="4" y="172"/>
                  </a:lnTo>
                  <a:lnTo>
                    <a:pt x="4" y="201"/>
                  </a:lnTo>
                  <a:lnTo>
                    <a:pt x="6" y="223"/>
                  </a:lnTo>
                  <a:lnTo>
                    <a:pt x="8" y="240"/>
                  </a:lnTo>
                  <a:lnTo>
                    <a:pt x="17" y="261"/>
                  </a:lnTo>
                  <a:lnTo>
                    <a:pt x="29" y="300"/>
                  </a:lnTo>
                  <a:lnTo>
                    <a:pt x="29" y="309"/>
                  </a:lnTo>
                  <a:lnTo>
                    <a:pt x="29" y="321"/>
                  </a:lnTo>
                  <a:lnTo>
                    <a:pt x="31" y="336"/>
                  </a:lnTo>
                  <a:lnTo>
                    <a:pt x="27" y="349"/>
                  </a:lnTo>
                  <a:lnTo>
                    <a:pt x="24" y="370"/>
                  </a:lnTo>
                  <a:lnTo>
                    <a:pt x="17" y="396"/>
                  </a:lnTo>
                  <a:lnTo>
                    <a:pt x="9" y="429"/>
                  </a:lnTo>
                  <a:lnTo>
                    <a:pt x="6" y="476"/>
                  </a:lnTo>
                  <a:lnTo>
                    <a:pt x="0" y="508"/>
                  </a:lnTo>
                  <a:lnTo>
                    <a:pt x="6" y="508"/>
                  </a:lnTo>
                  <a:lnTo>
                    <a:pt x="11" y="508"/>
                  </a:lnTo>
                  <a:lnTo>
                    <a:pt x="17" y="508"/>
                  </a:lnTo>
                  <a:lnTo>
                    <a:pt x="26" y="508"/>
                  </a:lnTo>
                  <a:lnTo>
                    <a:pt x="26" y="508"/>
                  </a:lnTo>
                  <a:lnTo>
                    <a:pt x="29" y="519"/>
                  </a:lnTo>
                  <a:lnTo>
                    <a:pt x="31" y="548"/>
                  </a:lnTo>
                  <a:lnTo>
                    <a:pt x="37" y="572"/>
                  </a:lnTo>
                  <a:lnTo>
                    <a:pt x="33" y="616"/>
                  </a:lnTo>
                  <a:lnTo>
                    <a:pt x="37" y="639"/>
                  </a:lnTo>
                  <a:lnTo>
                    <a:pt x="31" y="701"/>
                  </a:lnTo>
                  <a:lnTo>
                    <a:pt x="33" y="736"/>
                  </a:lnTo>
                  <a:lnTo>
                    <a:pt x="33" y="781"/>
                  </a:lnTo>
                  <a:lnTo>
                    <a:pt x="37" y="794"/>
                  </a:lnTo>
                  <a:lnTo>
                    <a:pt x="37" y="823"/>
                  </a:lnTo>
                  <a:lnTo>
                    <a:pt x="35" y="826"/>
                  </a:lnTo>
                  <a:lnTo>
                    <a:pt x="33" y="841"/>
                  </a:lnTo>
                  <a:lnTo>
                    <a:pt x="35" y="846"/>
                  </a:lnTo>
                  <a:lnTo>
                    <a:pt x="46" y="865"/>
                  </a:lnTo>
                  <a:lnTo>
                    <a:pt x="46" y="865"/>
                  </a:lnTo>
                  <a:lnTo>
                    <a:pt x="42" y="870"/>
                  </a:lnTo>
                  <a:lnTo>
                    <a:pt x="44" y="883"/>
                  </a:lnTo>
                  <a:lnTo>
                    <a:pt x="46" y="901"/>
                  </a:lnTo>
                  <a:lnTo>
                    <a:pt x="42" y="908"/>
                  </a:lnTo>
                  <a:lnTo>
                    <a:pt x="40" y="912"/>
                  </a:lnTo>
                  <a:lnTo>
                    <a:pt x="42" y="917"/>
                  </a:lnTo>
                  <a:lnTo>
                    <a:pt x="60" y="930"/>
                  </a:lnTo>
                  <a:lnTo>
                    <a:pt x="73" y="937"/>
                  </a:lnTo>
                  <a:lnTo>
                    <a:pt x="84" y="935"/>
                  </a:lnTo>
                  <a:lnTo>
                    <a:pt x="98" y="934"/>
                  </a:lnTo>
                  <a:lnTo>
                    <a:pt x="102" y="923"/>
                  </a:lnTo>
                  <a:lnTo>
                    <a:pt x="102" y="912"/>
                  </a:lnTo>
                  <a:lnTo>
                    <a:pt x="98" y="908"/>
                  </a:lnTo>
                  <a:lnTo>
                    <a:pt x="95" y="888"/>
                  </a:lnTo>
                  <a:lnTo>
                    <a:pt x="91" y="881"/>
                  </a:lnTo>
                  <a:lnTo>
                    <a:pt x="87" y="868"/>
                  </a:lnTo>
                  <a:lnTo>
                    <a:pt x="78" y="866"/>
                  </a:lnTo>
                  <a:lnTo>
                    <a:pt x="87" y="868"/>
                  </a:lnTo>
                  <a:lnTo>
                    <a:pt x="98" y="848"/>
                  </a:lnTo>
                  <a:lnTo>
                    <a:pt x="95" y="857"/>
                  </a:lnTo>
                  <a:lnTo>
                    <a:pt x="97" y="855"/>
                  </a:lnTo>
                  <a:lnTo>
                    <a:pt x="98" y="852"/>
                  </a:lnTo>
                  <a:lnTo>
                    <a:pt x="109" y="857"/>
                  </a:lnTo>
                  <a:lnTo>
                    <a:pt x="118" y="866"/>
                  </a:lnTo>
                  <a:lnTo>
                    <a:pt x="149" y="872"/>
                  </a:lnTo>
                  <a:lnTo>
                    <a:pt x="176" y="872"/>
                  </a:lnTo>
                  <a:lnTo>
                    <a:pt x="186" y="868"/>
                  </a:lnTo>
                  <a:lnTo>
                    <a:pt x="184" y="863"/>
                  </a:lnTo>
                  <a:lnTo>
                    <a:pt x="182" y="861"/>
                  </a:lnTo>
                  <a:lnTo>
                    <a:pt x="180" y="857"/>
                  </a:lnTo>
                  <a:lnTo>
                    <a:pt x="167" y="850"/>
                  </a:lnTo>
                  <a:lnTo>
                    <a:pt x="151" y="843"/>
                  </a:lnTo>
                  <a:lnTo>
                    <a:pt x="149" y="839"/>
                  </a:lnTo>
                  <a:lnTo>
                    <a:pt x="136" y="834"/>
                  </a:lnTo>
                  <a:lnTo>
                    <a:pt x="129" y="823"/>
                  </a:lnTo>
                  <a:lnTo>
                    <a:pt x="129" y="823"/>
                  </a:lnTo>
                  <a:lnTo>
                    <a:pt x="124" y="801"/>
                  </a:lnTo>
                  <a:lnTo>
                    <a:pt x="122" y="799"/>
                  </a:lnTo>
                  <a:lnTo>
                    <a:pt x="122" y="794"/>
                  </a:lnTo>
                  <a:lnTo>
                    <a:pt x="127" y="792"/>
                  </a:lnTo>
                  <a:lnTo>
                    <a:pt x="129" y="786"/>
                  </a:lnTo>
                  <a:lnTo>
                    <a:pt x="129" y="786"/>
                  </a:lnTo>
                  <a:lnTo>
                    <a:pt x="127" y="779"/>
                  </a:lnTo>
                  <a:lnTo>
                    <a:pt x="127" y="779"/>
                  </a:lnTo>
                  <a:lnTo>
                    <a:pt x="136" y="746"/>
                  </a:lnTo>
                  <a:lnTo>
                    <a:pt x="158" y="668"/>
                  </a:lnTo>
                  <a:lnTo>
                    <a:pt x="169" y="610"/>
                  </a:lnTo>
                  <a:lnTo>
                    <a:pt x="187" y="525"/>
                  </a:lnTo>
                  <a:lnTo>
                    <a:pt x="187" y="514"/>
                  </a:lnTo>
                  <a:lnTo>
                    <a:pt x="189" y="496"/>
                  </a:lnTo>
                  <a:lnTo>
                    <a:pt x="189" y="494"/>
                  </a:lnTo>
                  <a:lnTo>
                    <a:pt x="195" y="510"/>
                  </a:lnTo>
                  <a:lnTo>
                    <a:pt x="202" y="510"/>
                  </a:lnTo>
                  <a:lnTo>
                    <a:pt x="207" y="505"/>
                  </a:lnTo>
                  <a:lnTo>
                    <a:pt x="206" y="430"/>
                  </a:lnTo>
                  <a:lnTo>
                    <a:pt x="202" y="399"/>
                  </a:lnTo>
                  <a:lnTo>
                    <a:pt x="202" y="394"/>
                  </a:lnTo>
                  <a:lnTo>
                    <a:pt x="195" y="367"/>
                  </a:lnTo>
                  <a:lnTo>
                    <a:pt x="193" y="358"/>
                  </a:lnTo>
                  <a:lnTo>
                    <a:pt x="195" y="352"/>
                  </a:lnTo>
                  <a:lnTo>
                    <a:pt x="195" y="341"/>
                  </a:lnTo>
                  <a:lnTo>
                    <a:pt x="195" y="336"/>
                  </a:lnTo>
                  <a:lnTo>
                    <a:pt x="202" y="336"/>
                  </a:lnTo>
                  <a:lnTo>
                    <a:pt x="204" y="332"/>
                  </a:lnTo>
                  <a:lnTo>
                    <a:pt x="206" y="332"/>
                  </a:lnTo>
                  <a:lnTo>
                    <a:pt x="204" y="316"/>
                  </a:lnTo>
                  <a:lnTo>
                    <a:pt x="220" y="316"/>
                  </a:lnTo>
                  <a:lnTo>
                    <a:pt x="227" y="320"/>
                  </a:lnTo>
                  <a:lnTo>
                    <a:pt x="244" y="320"/>
                  </a:lnTo>
                  <a:lnTo>
                    <a:pt x="255" y="316"/>
                  </a:lnTo>
                  <a:lnTo>
                    <a:pt x="262" y="314"/>
                  </a:lnTo>
                  <a:lnTo>
                    <a:pt x="267" y="300"/>
                  </a:lnTo>
                  <a:lnTo>
                    <a:pt x="269" y="290"/>
                  </a:lnTo>
                  <a:lnTo>
                    <a:pt x="267" y="285"/>
                  </a:lnTo>
                  <a:close/>
                  <a:moveTo>
                    <a:pt x="167" y="260"/>
                  </a:moveTo>
                  <a:lnTo>
                    <a:pt x="171" y="260"/>
                  </a:lnTo>
                  <a:lnTo>
                    <a:pt x="176" y="260"/>
                  </a:lnTo>
                  <a:lnTo>
                    <a:pt x="167" y="26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Calibri" pitchFamily="34" charset="0"/>
              </a:endParaRPr>
            </a:p>
          </p:txBody>
        </p:sp>
        <p:pic>
          <p:nvPicPr>
            <p:cNvPr id="67" name="Picture 66" descr="lady silhouette.png"/>
            <p:cNvPicPr>
              <a:picLocks noChangeAspect="1"/>
            </p:cNvPicPr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7086600" y="2286000"/>
              <a:ext cx="456197" cy="1727032"/>
            </a:xfrm>
            <a:prstGeom prst="rect">
              <a:avLst/>
            </a:prstGeom>
          </p:spPr>
        </p:pic>
        <p:pic>
          <p:nvPicPr>
            <p:cNvPr id="1026" name="Picture 2"/>
            <p:cNvPicPr>
              <a:picLocks noChangeAspect="1" noChangeArrowheads="1"/>
            </p:cNvPicPr>
            <p:nvPr/>
          </p:nvPicPr>
          <p:blipFill>
            <a:blip r:embed="rId5" cstate="print"/>
            <a:srcRect/>
            <a:stretch>
              <a:fillRect/>
            </a:stretch>
          </p:blipFill>
          <p:spPr bwMode="auto">
            <a:xfrm>
              <a:off x="7467600" y="2209800"/>
              <a:ext cx="646113" cy="18351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</p:pic>
      </p:grpSp>
    </p:spTree>
    <p:extLst>
      <p:ext uri="{BB962C8B-B14F-4D97-AF65-F5344CB8AC3E}">
        <p14:creationId xmlns:p14="http://schemas.microsoft.com/office/powerpoint/2010/main" val="28193962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7" name="Picture 36" descr="World map.jpg"/>
          <p:cNvPicPr>
            <a:picLocks noChangeAspect="1"/>
          </p:cNvPicPr>
          <p:nvPr/>
        </p:nvPicPr>
        <p:blipFill>
          <a:blip r:embed="rId3" cstate="email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duotone>
              <a:prstClr val="black"/>
              <a:schemeClr val="accent3">
                <a:tint val="45000"/>
                <a:satMod val="400000"/>
              </a:schemeClr>
            </a:duotone>
          </a:blip>
          <a:stretch>
            <a:fillRect/>
          </a:stretch>
        </p:blipFill>
        <p:spPr>
          <a:xfrm>
            <a:off x="4495800" y="914400"/>
            <a:ext cx="4648200" cy="2541984"/>
          </a:xfrm>
          <a:prstGeom prst="rect">
            <a:avLst/>
          </a:prstGeom>
        </p:spPr>
      </p:pic>
      <p:grpSp>
        <p:nvGrpSpPr>
          <p:cNvPr id="2" name="Group 23"/>
          <p:cNvGrpSpPr>
            <a:grpSpLocks/>
          </p:cNvGrpSpPr>
          <p:nvPr/>
        </p:nvGrpSpPr>
        <p:grpSpPr bwMode="auto">
          <a:xfrm>
            <a:off x="0" y="3352800"/>
            <a:ext cx="9144000" cy="1676400"/>
            <a:chOff x="0" y="2086"/>
            <a:chExt cx="5760" cy="1056"/>
          </a:xfrm>
        </p:grpSpPr>
        <p:sp>
          <p:nvSpPr>
            <p:cNvPr id="35" name="Rectangle 3"/>
            <p:cNvSpPr>
              <a:spLocks noChangeArrowheads="1"/>
            </p:cNvSpPr>
            <p:nvPr/>
          </p:nvSpPr>
          <p:spPr bwMode="gray">
            <a:xfrm>
              <a:off x="0" y="2325"/>
              <a:ext cx="5760" cy="817"/>
            </a:xfrm>
            <a:prstGeom prst="rect">
              <a:avLst/>
            </a:prstGeom>
            <a:gradFill rotWithShape="1">
              <a:gsLst>
                <a:gs pos="0">
                  <a:srgbClr val="DDDDDD"/>
                </a:gs>
                <a:gs pos="100000">
                  <a:srgbClr val="FFFFFF"/>
                </a:gs>
              </a:gsLst>
              <a:lin ang="5400000" scaled="1"/>
            </a:gradFill>
            <a:ln w="9525">
              <a:noFill/>
              <a:miter lim="800000"/>
              <a:headEnd/>
              <a:tailEnd/>
            </a:ln>
          </p:spPr>
          <p:txBody>
            <a:bodyPr wrap="none" lIns="90000" tIns="90000" rIns="72000" bIns="90000" anchor="ctr"/>
            <a:lstStyle/>
            <a:p>
              <a:pPr algn="ctr" eaLnBrk="0" hangingPunct="0"/>
              <a:endParaRPr lang="en-US" noProof="1">
                <a:latin typeface="Calibri" pitchFamily="34" charset="0"/>
                <a:cs typeface="Arial" charset="0"/>
              </a:endParaRPr>
            </a:p>
          </p:txBody>
        </p:sp>
        <p:sp>
          <p:nvSpPr>
            <p:cNvPr id="36" name="Rectangle 25"/>
            <p:cNvSpPr>
              <a:spLocks noChangeArrowheads="1"/>
            </p:cNvSpPr>
            <p:nvPr/>
          </p:nvSpPr>
          <p:spPr bwMode="gray">
            <a:xfrm flipV="1">
              <a:off x="0" y="2086"/>
              <a:ext cx="5760" cy="246"/>
            </a:xfrm>
            <a:prstGeom prst="rect">
              <a:avLst/>
            </a:prstGeom>
            <a:gradFill rotWithShape="1">
              <a:gsLst>
                <a:gs pos="0">
                  <a:srgbClr val="DBDBDB"/>
                </a:gs>
                <a:gs pos="100000">
                  <a:srgbClr val="FFFFFF"/>
                </a:gs>
              </a:gsLst>
              <a:lin ang="5400000" scaled="1"/>
            </a:gradFill>
            <a:ln w="9525">
              <a:noFill/>
              <a:miter lim="800000"/>
              <a:headEnd/>
              <a:tailEnd/>
            </a:ln>
          </p:spPr>
          <p:txBody>
            <a:bodyPr rot="10800000" wrap="none" lIns="90000" tIns="90000" rIns="72000" bIns="90000" anchor="ctr"/>
            <a:lstStyle/>
            <a:p>
              <a:pPr algn="ctr" eaLnBrk="0" hangingPunct="0"/>
              <a:endParaRPr lang="en-US" noProof="1">
                <a:latin typeface="Calibri" pitchFamily="34" charset="0"/>
                <a:cs typeface="Arial" charset="0"/>
              </a:endParaRPr>
            </a:p>
          </p:txBody>
        </p:sp>
      </p:grpSp>
      <p:grpSp>
        <p:nvGrpSpPr>
          <p:cNvPr id="3" name="Group 28"/>
          <p:cNvGrpSpPr/>
          <p:nvPr/>
        </p:nvGrpSpPr>
        <p:grpSpPr>
          <a:xfrm>
            <a:off x="1219200" y="2300242"/>
            <a:ext cx="4419600" cy="4405358"/>
            <a:chOff x="2362200" y="1752600"/>
            <a:chExt cx="3733800" cy="3721768"/>
          </a:xfrm>
          <a:solidFill>
            <a:schemeClr val="tx1">
              <a:lumMod val="95000"/>
              <a:lumOff val="5000"/>
            </a:schemeClr>
          </a:solidFill>
          <a:scene3d>
            <a:camera prst="perspectiveRelaxed" fov="4500000">
              <a:rot lat="17673603" lon="0" rev="0"/>
            </a:camera>
            <a:lightRig rig="threePt" dir="t"/>
          </a:scene3d>
        </p:grpSpPr>
        <p:sp>
          <p:nvSpPr>
            <p:cNvPr id="4" name="Rectangle 3"/>
            <p:cNvSpPr/>
            <p:nvPr/>
          </p:nvSpPr>
          <p:spPr>
            <a:xfrm>
              <a:off x="2362200" y="1752600"/>
              <a:ext cx="685800" cy="685800"/>
            </a:xfrm>
            <a:prstGeom prst="rect">
              <a:avLst/>
            </a:prstGeom>
            <a:grpFill/>
            <a:ln>
              <a:noFill/>
            </a:ln>
            <a:sp3d extrusionH="146050">
              <a:bevelT w="114300" prst="artDeco"/>
              <a:extrusionClr>
                <a:schemeClr val="tx1">
                  <a:lumMod val="95000"/>
                  <a:lumOff val="5000"/>
                </a:schemeClr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" name="Rectangle 4"/>
            <p:cNvSpPr/>
            <p:nvPr/>
          </p:nvSpPr>
          <p:spPr>
            <a:xfrm>
              <a:off x="3124200" y="1752600"/>
              <a:ext cx="685800" cy="685800"/>
            </a:xfrm>
            <a:prstGeom prst="rect">
              <a:avLst/>
            </a:prstGeom>
            <a:grpFill/>
            <a:ln>
              <a:noFill/>
            </a:ln>
            <a:sp3d extrusionH="146050">
              <a:bevelT w="114300" prst="artDeco"/>
              <a:extrusionClr>
                <a:schemeClr val="tx1">
                  <a:lumMod val="95000"/>
                  <a:lumOff val="5000"/>
                </a:schemeClr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Rectangle 5"/>
            <p:cNvSpPr/>
            <p:nvPr/>
          </p:nvSpPr>
          <p:spPr>
            <a:xfrm>
              <a:off x="3886200" y="1752600"/>
              <a:ext cx="685800" cy="685800"/>
            </a:xfrm>
            <a:prstGeom prst="rect">
              <a:avLst/>
            </a:prstGeom>
            <a:grpFill/>
            <a:ln>
              <a:noFill/>
            </a:ln>
            <a:sp3d extrusionH="146050">
              <a:bevelT w="114300" prst="artDeco"/>
              <a:extrusionClr>
                <a:schemeClr val="tx1">
                  <a:lumMod val="95000"/>
                  <a:lumOff val="5000"/>
                </a:schemeClr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" name="Rectangle 6"/>
            <p:cNvSpPr/>
            <p:nvPr/>
          </p:nvSpPr>
          <p:spPr>
            <a:xfrm>
              <a:off x="4648200" y="1752600"/>
              <a:ext cx="685800" cy="685800"/>
            </a:xfrm>
            <a:prstGeom prst="rect">
              <a:avLst/>
            </a:prstGeom>
            <a:grpFill/>
            <a:ln>
              <a:noFill/>
            </a:ln>
            <a:sp3d extrusionH="146050">
              <a:bevelT w="114300" prst="artDeco"/>
              <a:extrusionClr>
                <a:schemeClr val="tx1">
                  <a:lumMod val="95000"/>
                  <a:lumOff val="5000"/>
                </a:schemeClr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" name="Rectangle 7"/>
            <p:cNvSpPr/>
            <p:nvPr/>
          </p:nvSpPr>
          <p:spPr>
            <a:xfrm>
              <a:off x="5410200" y="1752600"/>
              <a:ext cx="685800" cy="685800"/>
            </a:xfrm>
            <a:prstGeom prst="rect">
              <a:avLst/>
            </a:prstGeom>
            <a:grpFill/>
            <a:ln>
              <a:noFill/>
            </a:ln>
            <a:sp3d extrusionH="146050">
              <a:bevelT w="114300" prst="artDeco"/>
              <a:extrusionClr>
                <a:schemeClr val="tx1">
                  <a:lumMod val="95000"/>
                  <a:lumOff val="5000"/>
                </a:schemeClr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" name="Rectangle 8"/>
            <p:cNvSpPr/>
            <p:nvPr/>
          </p:nvSpPr>
          <p:spPr>
            <a:xfrm>
              <a:off x="2362200" y="2514600"/>
              <a:ext cx="685800" cy="685800"/>
            </a:xfrm>
            <a:prstGeom prst="rect">
              <a:avLst/>
            </a:prstGeom>
            <a:grpFill/>
            <a:ln>
              <a:noFill/>
            </a:ln>
            <a:sp3d extrusionH="146050">
              <a:bevelT w="114300" prst="artDeco"/>
              <a:extrusionClr>
                <a:schemeClr val="tx1">
                  <a:lumMod val="95000"/>
                  <a:lumOff val="5000"/>
                </a:schemeClr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" name="Rectangle 9"/>
            <p:cNvSpPr/>
            <p:nvPr/>
          </p:nvSpPr>
          <p:spPr>
            <a:xfrm>
              <a:off x="3124200" y="2514600"/>
              <a:ext cx="685800" cy="685800"/>
            </a:xfrm>
            <a:prstGeom prst="rect">
              <a:avLst/>
            </a:prstGeom>
            <a:grpFill/>
            <a:ln>
              <a:noFill/>
            </a:ln>
            <a:sp3d extrusionH="146050">
              <a:bevelT w="114300" prst="artDeco"/>
              <a:extrusionClr>
                <a:schemeClr val="tx1">
                  <a:lumMod val="95000"/>
                  <a:lumOff val="5000"/>
                </a:schemeClr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" name="Rectangle 10"/>
            <p:cNvSpPr/>
            <p:nvPr/>
          </p:nvSpPr>
          <p:spPr>
            <a:xfrm>
              <a:off x="3886200" y="2514600"/>
              <a:ext cx="685800" cy="685800"/>
            </a:xfrm>
            <a:prstGeom prst="rect">
              <a:avLst/>
            </a:prstGeom>
            <a:grpFill/>
            <a:ln>
              <a:noFill/>
            </a:ln>
            <a:sp3d extrusionH="146050">
              <a:bevelT w="114300" prst="artDeco"/>
              <a:extrusionClr>
                <a:schemeClr val="tx1">
                  <a:lumMod val="95000"/>
                  <a:lumOff val="5000"/>
                </a:schemeClr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" name="Rectangle 11"/>
            <p:cNvSpPr/>
            <p:nvPr/>
          </p:nvSpPr>
          <p:spPr>
            <a:xfrm>
              <a:off x="4648200" y="2514600"/>
              <a:ext cx="685800" cy="685800"/>
            </a:xfrm>
            <a:prstGeom prst="rect">
              <a:avLst/>
            </a:prstGeom>
            <a:grpFill/>
            <a:ln>
              <a:noFill/>
            </a:ln>
            <a:sp3d extrusionH="146050">
              <a:bevelT w="114300" prst="artDeco"/>
              <a:extrusionClr>
                <a:schemeClr val="tx1">
                  <a:lumMod val="95000"/>
                  <a:lumOff val="5000"/>
                </a:schemeClr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" name="Rectangle 12"/>
            <p:cNvSpPr/>
            <p:nvPr/>
          </p:nvSpPr>
          <p:spPr>
            <a:xfrm>
              <a:off x="5410200" y="2514600"/>
              <a:ext cx="685800" cy="685800"/>
            </a:xfrm>
            <a:prstGeom prst="rect">
              <a:avLst/>
            </a:prstGeom>
            <a:grpFill/>
            <a:ln>
              <a:noFill/>
            </a:ln>
            <a:sp3d extrusionH="146050">
              <a:bevelT w="114300" prst="artDeco"/>
              <a:extrusionClr>
                <a:schemeClr val="tx1">
                  <a:lumMod val="95000"/>
                  <a:lumOff val="5000"/>
                </a:schemeClr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" name="Rectangle 13"/>
            <p:cNvSpPr/>
            <p:nvPr/>
          </p:nvSpPr>
          <p:spPr>
            <a:xfrm>
              <a:off x="2362200" y="3276600"/>
              <a:ext cx="685800" cy="685800"/>
            </a:xfrm>
            <a:prstGeom prst="rect">
              <a:avLst/>
            </a:prstGeom>
            <a:grpFill/>
            <a:ln>
              <a:noFill/>
            </a:ln>
            <a:sp3d extrusionH="146050">
              <a:bevelT w="114300" prst="artDeco"/>
              <a:extrusionClr>
                <a:schemeClr val="tx1">
                  <a:lumMod val="95000"/>
                  <a:lumOff val="5000"/>
                </a:schemeClr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" name="Rectangle 14"/>
            <p:cNvSpPr/>
            <p:nvPr/>
          </p:nvSpPr>
          <p:spPr>
            <a:xfrm>
              <a:off x="3124200" y="3276600"/>
              <a:ext cx="685800" cy="685800"/>
            </a:xfrm>
            <a:prstGeom prst="rect">
              <a:avLst/>
            </a:prstGeom>
            <a:grpFill/>
            <a:ln>
              <a:noFill/>
            </a:ln>
            <a:sp3d extrusionH="146050">
              <a:bevelT w="114300" prst="artDeco"/>
              <a:extrusionClr>
                <a:schemeClr val="tx1">
                  <a:lumMod val="95000"/>
                  <a:lumOff val="5000"/>
                </a:schemeClr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" name="Rectangle 15"/>
            <p:cNvSpPr/>
            <p:nvPr/>
          </p:nvSpPr>
          <p:spPr>
            <a:xfrm>
              <a:off x="3886200" y="3276600"/>
              <a:ext cx="685800" cy="685800"/>
            </a:xfrm>
            <a:prstGeom prst="rect">
              <a:avLst/>
            </a:prstGeom>
            <a:grpFill/>
            <a:ln>
              <a:noFill/>
            </a:ln>
            <a:sp3d extrusionH="146050">
              <a:bevelT w="114300" prst="artDeco"/>
              <a:extrusionClr>
                <a:schemeClr val="tx1">
                  <a:lumMod val="95000"/>
                  <a:lumOff val="5000"/>
                </a:schemeClr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" name="Rectangle 16"/>
            <p:cNvSpPr/>
            <p:nvPr/>
          </p:nvSpPr>
          <p:spPr>
            <a:xfrm>
              <a:off x="4648200" y="3276600"/>
              <a:ext cx="685800" cy="685800"/>
            </a:xfrm>
            <a:prstGeom prst="rect">
              <a:avLst/>
            </a:prstGeom>
            <a:grpFill/>
            <a:ln>
              <a:noFill/>
            </a:ln>
            <a:sp3d extrusionH="146050">
              <a:bevelT w="114300" prst="artDeco"/>
              <a:extrusionClr>
                <a:schemeClr val="tx1">
                  <a:lumMod val="95000"/>
                  <a:lumOff val="5000"/>
                </a:schemeClr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" name="Rectangle 17"/>
            <p:cNvSpPr/>
            <p:nvPr/>
          </p:nvSpPr>
          <p:spPr>
            <a:xfrm>
              <a:off x="5410200" y="3276600"/>
              <a:ext cx="685800" cy="685800"/>
            </a:xfrm>
            <a:prstGeom prst="rect">
              <a:avLst/>
            </a:prstGeom>
            <a:grpFill/>
            <a:ln>
              <a:noFill/>
            </a:ln>
            <a:sp3d extrusionH="146050">
              <a:bevelT w="114300" prst="artDeco"/>
              <a:extrusionClr>
                <a:schemeClr val="tx1">
                  <a:lumMod val="95000"/>
                  <a:lumOff val="5000"/>
                </a:schemeClr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" name="Rectangle 18"/>
            <p:cNvSpPr/>
            <p:nvPr/>
          </p:nvSpPr>
          <p:spPr>
            <a:xfrm>
              <a:off x="2362200" y="4026568"/>
              <a:ext cx="685800" cy="685800"/>
            </a:xfrm>
            <a:prstGeom prst="rect">
              <a:avLst/>
            </a:prstGeom>
            <a:grpFill/>
            <a:ln>
              <a:noFill/>
            </a:ln>
            <a:sp3d extrusionH="146050">
              <a:bevelT w="114300" prst="artDeco"/>
              <a:extrusionClr>
                <a:schemeClr val="tx1">
                  <a:lumMod val="95000"/>
                  <a:lumOff val="5000"/>
                </a:schemeClr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" name="Rectangle 19"/>
            <p:cNvSpPr/>
            <p:nvPr/>
          </p:nvSpPr>
          <p:spPr>
            <a:xfrm>
              <a:off x="3124200" y="4026568"/>
              <a:ext cx="685800" cy="685800"/>
            </a:xfrm>
            <a:prstGeom prst="rect">
              <a:avLst/>
            </a:prstGeom>
            <a:solidFill>
              <a:schemeClr val="accent3">
                <a:lumMod val="75000"/>
              </a:schemeClr>
            </a:solidFill>
            <a:ln>
              <a:noFill/>
            </a:ln>
            <a:sp3d extrusionH="146050">
              <a:bevelT w="114300" prst="artDeco"/>
              <a:extrusionClr>
                <a:schemeClr val="accent3">
                  <a:lumMod val="50000"/>
                </a:schemeClr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" name="Rectangle 20"/>
            <p:cNvSpPr/>
            <p:nvPr/>
          </p:nvSpPr>
          <p:spPr>
            <a:xfrm>
              <a:off x="3886200" y="4026568"/>
              <a:ext cx="685800" cy="685800"/>
            </a:xfrm>
            <a:prstGeom prst="rect">
              <a:avLst/>
            </a:prstGeom>
            <a:grpFill/>
            <a:ln>
              <a:noFill/>
            </a:ln>
            <a:sp3d extrusionH="146050">
              <a:bevelT w="114300" prst="artDeco"/>
              <a:extrusionClr>
                <a:schemeClr val="tx1">
                  <a:lumMod val="95000"/>
                  <a:lumOff val="5000"/>
                </a:schemeClr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" name="Rectangle 21"/>
            <p:cNvSpPr/>
            <p:nvPr/>
          </p:nvSpPr>
          <p:spPr>
            <a:xfrm>
              <a:off x="4648200" y="4026568"/>
              <a:ext cx="685800" cy="685800"/>
            </a:xfrm>
            <a:prstGeom prst="rect">
              <a:avLst/>
            </a:prstGeom>
            <a:grpFill/>
            <a:ln>
              <a:noFill/>
            </a:ln>
            <a:sp3d extrusionH="146050">
              <a:bevelT w="114300" prst="artDeco"/>
              <a:extrusionClr>
                <a:schemeClr val="tx1">
                  <a:lumMod val="95000"/>
                  <a:lumOff val="5000"/>
                </a:schemeClr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" name="Rectangle 22"/>
            <p:cNvSpPr/>
            <p:nvPr/>
          </p:nvSpPr>
          <p:spPr>
            <a:xfrm>
              <a:off x="5410200" y="4026568"/>
              <a:ext cx="685800" cy="685800"/>
            </a:xfrm>
            <a:prstGeom prst="rect">
              <a:avLst/>
            </a:prstGeom>
            <a:grpFill/>
            <a:ln>
              <a:noFill/>
            </a:ln>
            <a:sp3d extrusionH="146050">
              <a:bevelT w="114300" prst="artDeco"/>
              <a:extrusionClr>
                <a:schemeClr val="tx1">
                  <a:lumMod val="95000"/>
                  <a:lumOff val="5000"/>
                </a:schemeClr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" name="Rectangle 23"/>
            <p:cNvSpPr/>
            <p:nvPr/>
          </p:nvSpPr>
          <p:spPr>
            <a:xfrm>
              <a:off x="2362200" y="4788568"/>
              <a:ext cx="685800" cy="685800"/>
            </a:xfrm>
            <a:prstGeom prst="rect">
              <a:avLst/>
            </a:prstGeom>
            <a:grpFill/>
            <a:ln>
              <a:noFill/>
            </a:ln>
            <a:sp3d extrusionH="146050">
              <a:bevelT w="114300" prst="artDeco"/>
              <a:extrusionClr>
                <a:schemeClr val="tx1">
                  <a:lumMod val="95000"/>
                  <a:lumOff val="5000"/>
                </a:schemeClr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" name="Rectangle 24"/>
            <p:cNvSpPr/>
            <p:nvPr/>
          </p:nvSpPr>
          <p:spPr>
            <a:xfrm>
              <a:off x="3124200" y="4788568"/>
              <a:ext cx="685800" cy="685800"/>
            </a:xfrm>
            <a:prstGeom prst="rect">
              <a:avLst/>
            </a:prstGeom>
            <a:grpFill/>
            <a:ln>
              <a:noFill/>
            </a:ln>
            <a:sp3d extrusionH="146050">
              <a:bevelT w="114300" prst="artDeco"/>
              <a:extrusionClr>
                <a:schemeClr val="tx1">
                  <a:lumMod val="95000"/>
                  <a:lumOff val="5000"/>
                </a:schemeClr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" name="Rectangle 25"/>
            <p:cNvSpPr/>
            <p:nvPr/>
          </p:nvSpPr>
          <p:spPr>
            <a:xfrm>
              <a:off x="3886200" y="4788568"/>
              <a:ext cx="685800" cy="685800"/>
            </a:xfrm>
            <a:prstGeom prst="rect">
              <a:avLst/>
            </a:prstGeom>
            <a:grpFill/>
            <a:ln>
              <a:noFill/>
            </a:ln>
            <a:sp3d extrusionH="146050">
              <a:bevelT w="114300" prst="artDeco"/>
              <a:extrusionClr>
                <a:schemeClr val="tx1">
                  <a:lumMod val="95000"/>
                  <a:lumOff val="5000"/>
                </a:schemeClr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" name="Rectangle 26"/>
            <p:cNvSpPr/>
            <p:nvPr/>
          </p:nvSpPr>
          <p:spPr>
            <a:xfrm>
              <a:off x="4648200" y="4788568"/>
              <a:ext cx="685800" cy="685800"/>
            </a:xfrm>
            <a:prstGeom prst="rect">
              <a:avLst/>
            </a:prstGeom>
            <a:grpFill/>
            <a:ln>
              <a:noFill/>
            </a:ln>
            <a:sp3d extrusionH="146050">
              <a:bevelT w="114300" prst="artDeco"/>
              <a:extrusionClr>
                <a:schemeClr val="tx1">
                  <a:lumMod val="95000"/>
                  <a:lumOff val="5000"/>
                </a:schemeClr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" name="Rectangle 27"/>
            <p:cNvSpPr/>
            <p:nvPr/>
          </p:nvSpPr>
          <p:spPr>
            <a:xfrm>
              <a:off x="5410200" y="4788568"/>
              <a:ext cx="685800" cy="685800"/>
            </a:xfrm>
            <a:prstGeom prst="rect">
              <a:avLst/>
            </a:prstGeom>
            <a:grpFill/>
            <a:ln>
              <a:noFill/>
            </a:ln>
            <a:sp3d extrusionH="146050">
              <a:bevelT w="114300" prst="artDeco"/>
              <a:extrusionClr>
                <a:schemeClr val="tx1">
                  <a:lumMod val="95000"/>
                  <a:lumOff val="5000"/>
                </a:schemeClr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pic>
        <p:nvPicPr>
          <p:cNvPr id="30" name="Picture 29" descr="12247849541307080526radacina_cursor_hand.svg.hi.png"/>
          <p:cNvPicPr>
            <a:picLocks noChangeAspect="1"/>
          </p:cNvPicPr>
          <p:nvPr/>
        </p:nvPicPr>
        <p:blipFill>
          <a:blip r:embed="rId4" cstate="email"/>
          <a:stretch>
            <a:fillRect/>
          </a:stretch>
        </p:blipFill>
        <p:spPr>
          <a:xfrm flipV="1">
            <a:off x="1981200" y="3595642"/>
            <a:ext cx="1014201" cy="1347760"/>
          </a:xfrm>
          <a:prstGeom prst="rect">
            <a:avLst/>
          </a:prstGeom>
        </p:spPr>
      </p:pic>
      <p:pic>
        <p:nvPicPr>
          <p:cNvPr id="40" name="Picture 39" descr="blackchess-hi.png"/>
          <p:cNvPicPr>
            <a:picLocks noChangeAspect="1"/>
          </p:cNvPicPr>
          <p:nvPr/>
        </p:nvPicPr>
        <p:blipFill>
          <a:blip r:embed="rId5" cstate="email"/>
          <a:stretch>
            <a:fillRect/>
          </a:stretch>
        </p:blipFill>
        <p:spPr>
          <a:xfrm>
            <a:off x="6477000" y="2209800"/>
            <a:ext cx="1185241" cy="2871559"/>
          </a:xfrm>
          <a:prstGeom prst="rect">
            <a:avLst/>
          </a:prstGeom>
          <a:effectLst/>
        </p:spPr>
      </p:pic>
      <p:sp>
        <p:nvSpPr>
          <p:cNvPr id="41" name="Ellipse 98"/>
          <p:cNvSpPr/>
          <p:nvPr/>
        </p:nvSpPr>
        <p:spPr bwMode="auto">
          <a:xfrm>
            <a:off x="6019800" y="4800600"/>
            <a:ext cx="2105017" cy="685800"/>
          </a:xfrm>
          <a:prstGeom prst="ellipse">
            <a:avLst/>
          </a:prstGeom>
          <a:gradFill flip="none" rotWithShape="1">
            <a:gsLst>
              <a:gs pos="100000">
                <a:srgbClr val="FFFFFF">
                  <a:alpha val="0"/>
                </a:srgbClr>
              </a:gs>
              <a:gs pos="0">
                <a:srgbClr val="E6E6E6">
                  <a:lumMod val="10000"/>
                  <a:alpha val="76000"/>
                </a:srgbClr>
              </a:gs>
            </a:gsLst>
            <a:path path="shape">
              <a:fillToRect l="50000" t="50000" r="50000" b="50000"/>
            </a:path>
            <a:tileRect/>
          </a:gradFill>
          <a:ln w="9525" cap="flat" cmpd="sng" algn="ctr">
            <a:noFill/>
            <a:prstDash val="solid"/>
          </a:ln>
          <a:effectLst/>
        </p:spPr>
        <p:txBody>
          <a:bodyPr anchor="ctr"/>
          <a:lstStyle/>
          <a:p>
            <a:pPr algn="ctr">
              <a:defRPr/>
            </a:pPr>
            <a:endParaRPr lang="en-US">
              <a:solidFill>
                <a:srgbClr val="FFFFFF"/>
              </a:solidFill>
              <a:latin typeface="Calibri" pitchFamily="-111" charset="0"/>
              <a:ea typeface="ＭＳ Ｐゴシック" pitchFamily="-111" charset="-128"/>
            </a:endParaRPr>
          </a:p>
        </p:txBody>
      </p:sp>
      <p:sp>
        <p:nvSpPr>
          <p:cNvPr id="42" name="Title 14"/>
          <p:cNvSpPr txBox="1">
            <a:spLocks/>
          </p:cNvSpPr>
          <p:nvPr/>
        </p:nvSpPr>
        <p:spPr>
          <a:xfrm>
            <a:off x="457200" y="2209800"/>
            <a:ext cx="3276600" cy="944562"/>
          </a:xfrm>
          <a:prstGeom prst="rect">
            <a:avLst/>
          </a:prstGeom>
          <a:solidFill>
            <a:schemeClr val="bg1"/>
          </a:solidFill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4400" b="0" i="0" u="none" strike="noStrike" kern="1200" cap="none" spc="0" normalizeH="0" baseline="0" noProof="0" dirty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Franklin Gothic Medium Cond" pitchFamily="34" charset="0"/>
              <a:ea typeface="+mj-ea"/>
              <a:cs typeface="+mj-cs"/>
            </a:endParaRPr>
          </a:p>
        </p:txBody>
      </p:sp>
      <p:sp>
        <p:nvSpPr>
          <p:cNvPr id="38" name="Title 37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lvl="0" algn="l"/>
            <a:r>
              <a:rPr lang="en-US" dirty="0" smtClean="0"/>
              <a:t>Differentiation</a:t>
            </a:r>
            <a:endParaRPr lang="en-US" dirty="0"/>
          </a:p>
        </p:txBody>
      </p:sp>
      <p:grpSp>
        <p:nvGrpSpPr>
          <p:cNvPr id="47" name="Group 46"/>
          <p:cNvGrpSpPr/>
          <p:nvPr/>
        </p:nvGrpSpPr>
        <p:grpSpPr>
          <a:xfrm>
            <a:off x="228600" y="1191471"/>
            <a:ext cx="3276600" cy="1334282"/>
            <a:chOff x="533400" y="1191471"/>
            <a:chExt cx="3276600" cy="1334282"/>
          </a:xfrm>
        </p:grpSpPr>
        <p:cxnSp>
          <p:nvCxnSpPr>
            <p:cNvPr id="44" name="Straight Connector 43"/>
            <p:cNvCxnSpPr/>
            <p:nvPr/>
          </p:nvCxnSpPr>
          <p:spPr>
            <a:xfrm>
              <a:off x="533400" y="1191471"/>
              <a:ext cx="0" cy="1334282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" name="Straight Connector 44"/>
            <p:cNvCxnSpPr/>
            <p:nvPr/>
          </p:nvCxnSpPr>
          <p:spPr>
            <a:xfrm>
              <a:off x="533400" y="1191471"/>
              <a:ext cx="3276600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46" name="TextBox 45"/>
          <p:cNvSpPr txBox="1"/>
          <p:nvPr/>
        </p:nvSpPr>
        <p:spPr>
          <a:xfrm>
            <a:off x="228600" y="1219200"/>
            <a:ext cx="4114800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166688" indent="-166688">
              <a:buFont typeface="Arial" pitchFamily="34" charset="0"/>
              <a:buChar char="•"/>
            </a:pPr>
            <a:r>
              <a:rPr lang="en-US" sz="2400" dirty="0" smtClean="0"/>
              <a:t>Your text here. Your text here </a:t>
            </a:r>
          </a:p>
          <a:p>
            <a:pPr marL="166688" indent="-166688">
              <a:buFont typeface="Arial" pitchFamily="34" charset="0"/>
              <a:buChar char="•"/>
            </a:pPr>
            <a:r>
              <a:rPr lang="en-US" sz="2400" dirty="0" smtClean="0"/>
              <a:t>Your text here. Your text here</a:t>
            </a:r>
          </a:p>
          <a:p>
            <a:pPr marL="166688" indent="-166688">
              <a:buFont typeface="Arial" pitchFamily="34" charset="0"/>
              <a:buChar char="•"/>
            </a:pPr>
            <a:r>
              <a:rPr lang="en-US" sz="2400" dirty="0" smtClean="0"/>
              <a:t>Your text here. Your text here </a:t>
            </a:r>
          </a:p>
          <a:p>
            <a:pPr marL="166688" indent="-166688">
              <a:buFont typeface="Arial" pitchFamily="34" charset="0"/>
              <a:buChar char="•"/>
            </a:pPr>
            <a:endParaRPr lang="en-US" sz="2400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4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4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6" grpId="0" build="p"/>
    </p:bldLst>
  </p:timing>
</p:sld>
</file>

<file path=ppt/slides/slide2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792162"/>
          </a:xfrm>
        </p:spPr>
        <p:txBody>
          <a:bodyPr>
            <a:normAutofit/>
          </a:bodyPr>
          <a:lstStyle/>
          <a:p>
            <a:r>
              <a:rPr lang="en-US" sz="3200" dirty="0" smtClean="0"/>
              <a:t>Your Title Text Here</a:t>
            </a:r>
            <a:endParaRPr lang="en-US" sz="3200" dirty="0"/>
          </a:p>
        </p:txBody>
      </p:sp>
      <p:pic>
        <p:nvPicPr>
          <p:cNvPr id="3" name="Picture 4"/>
          <p:cNvPicPr>
            <a:picLocks noChangeAspect="1" noChangeArrowheads="1"/>
          </p:cNvPicPr>
          <p:nvPr/>
        </p:nvPicPr>
        <p:blipFill>
          <a:blip r:embed="rId2" cstate="email"/>
          <a:stretch>
            <a:fillRect/>
          </a:stretch>
        </p:blipFill>
        <p:spPr bwMode="auto">
          <a:xfrm>
            <a:off x="7104908" y="856658"/>
            <a:ext cx="1733941" cy="3419380"/>
          </a:xfrm>
          <a:prstGeom prst="rect">
            <a:avLst/>
          </a:prstGeom>
          <a:noFill/>
          <a:ln>
            <a:noFill/>
          </a:ln>
        </p:spPr>
      </p:pic>
      <p:sp>
        <p:nvSpPr>
          <p:cNvPr id="5" name="Rectangle 6"/>
          <p:cNvSpPr>
            <a:spLocks noChangeArrowheads="1"/>
          </p:cNvSpPr>
          <p:nvPr/>
        </p:nvSpPr>
        <p:spPr bwMode="auto">
          <a:xfrm>
            <a:off x="1371600" y="1752600"/>
            <a:ext cx="5448300" cy="83099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r"/>
            <a:r>
              <a:rPr lang="en-US" sz="2400" dirty="0">
                <a:latin typeface="Calibri" pitchFamily="34" charset="0"/>
              </a:rPr>
              <a:t>Treat others the way you want to be treated</a:t>
            </a:r>
          </a:p>
        </p:txBody>
      </p:sp>
      <p:sp>
        <p:nvSpPr>
          <p:cNvPr id="6" name="Rectangle 7"/>
          <p:cNvSpPr>
            <a:spLocks noChangeArrowheads="1"/>
          </p:cNvSpPr>
          <p:nvPr/>
        </p:nvSpPr>
        <p:spPr bwMode="auto">
          <a:xfrm>
            <a:off x="2590800" y="4572000"/>
            <a:ext cx="4773612" cy="830997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US" sz="2400" dirty="0">
                <a:latin typeface="Calibri" pitchFamily="34" charset="0"/>
              </a:rPr>
              <a:t>Treat others the way they want to be treated</a:t>
            </a:r>
          </a:p>
        </p:txBody>
      </p:sp>
      <p:cxnSp>
        <p:nvCxnSpPr>
          <p:cNvPr id="8" name="Straight Connector 7"/>
          <p:cNvCxnSpPr/>
          <p:nvPr/>
        </p:nvCxnSpPr>
        <p:spPr>
          <a:xfrm>
            <a:off x="6553200" y="4267200"/>
            <a:ext cx="2590800" cy="1588"/>
          </a:xfrm>
          <a:prstGeom prst="line">
            <a:avLst/>
          </a:prstGeom>
          <a:ln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9" name="Picture 8" descr="righthand.jpg"/>
          <p:cNvPicPr>
            <a:picLocks noChangeAspect="1"/>
          </p:cNvPicPr>
          <p:nvPr/>
        </p:nvPicPr>
        <p:blipFill>
          <a:blip r:embed="rId3" cstate="email"/>
          <a:stretch>
            <a:fillRect/>
          </a:stretch>
        </p:blipFill>
        <p:spPr>
          <a:xfrm>
            <a:off x="481584" y="2923032"/>
            <a:ext cx="2109216" cy="329793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40578315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10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</p:bldLst>
  </p:timing>
</p:sld>
</file>

<file path=ppt/slides/slide2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" name="Picture 20" descr="concentric circles ripple effect small.jpg"/>
          <p:cNvPicPr>
            <a:picLocks noChangeAspect="1"/>
          </p:cNvPicPr>
          <p:nvPr/>
        </p:nvPicPr>
        <p:blipFill>
          <a:blip r:embed="rId3" cstate="email"/>
          <a:stretch>
            <a:fillRect/>
          </a:stretch>
        </p:blipFill>
        <p:spPr>
          <a:xfrm>
            <a:off x="888492" y="2634308"/>
            <a:ext cx="1930908" cy="413692"/>
          </a:xfrm>
          <a:prstGeom prst="rect">
            <a:avLst/>
          </a:prstGeom>
        </p:spPr>
      </p:pic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85800" y="457200"/>
            <a:ext cx="7696200" cy="1219200"/>
          </a:xfrm>
        </p:spPr>
        <p:txBody>
          <a:bodyPr>
            <a:normAutofit/>
          </a:bodyPr>
          <a:lstStyle/>
          <a:p>
            <a:r>
              <a:rPr lang="en-US" sz="3200" dirty="0" smtClean="0"/>
              <a:t>There is a difference between…</a:t>
            </a:r>
            <a:endParaRPr lang="en-US" sz="3200" dirty="0"/>
          </a:p>
        </p:txBody>
      </p:sp>
      <p:sp>
        <p:nvSpPr>
          <p:cNvPr id="83" name="Title 1"/>
          <p:cNvSpPr txBox="1">
            <a:spLocks/>
          </p:cNvSpPr>
          <p:nvPr/>
        </p:nvSpPr>
        <p:spPr>
          <a:xfrm>
            <a:off x="533400" y="3048000"/>
            <a:ext cx="2895600" cy="6096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2800" dirty="0" smtClean="0">
                <a:latin typeface="Arial Narrow" pitchFamily="34" charset="0"/>
                <a:ea typeface="+mj-ea"/>
                <a:cs typeface="+mj-cs"/>
              </a:rPr>
              <a:t>Small Changes</a:t>
            </a: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 Narrow" pitchFamily="34" charset="0"/>
              <a:ea typeface="+mj-ea"/>
              <a:cs typeface="+mj-cs"/>
            </a:endParaRPr>
          </a:p>
        </p:txBody>
      </p:sp>
      <p:sp>
        <p:nvSpPr>
          <p:cNvPr id="85" name="Title 1"/>
          <p:cNvSpPr txBox="1">
            <a:spLocks/>
          </p:cNvSpPr>
          <p:nvPr/>
        </p:nvSpPr>
        <p:spPr>
          <a:xfrm>
            <a:off x="4724400" y="4800600"/>
            <a:ext cx="3352800" cy="1054122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 Narrow" pitchFamily="34" charset="0"/>
                <a:ea typeface="+mj-ea"/>
                <a:cs typeface="+mj-cs"/>
              </a:rPr>
              <a:t>Strategic</a:t>
            </a:r>
            <a:r>
              <a:rPr kumimoji="0" lang="en-US" sz="2800" b="0" i="0" u="none" strike="noStrike" kern="1200" cap="none" spc="0" normalizeH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 Narrow" pitchFamily="34" charset="0"/>
                <a:ea typeface="+mj-ea"/>
                <a:cs typeface="+mj-cs"/>
              </a:rPr>
              <a:t> Changes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 Narrow" pitchFamily="34" charset="0"/>
              <a:ea typeface="+mj-ea"/>
              <a:cs typeface="+mj-cs"/>
            </a:endParaRPr>
          </a:p>
        </p:txBody>
      </p:sp>
      <p:pic>
        <p:nvPicPr>
          <p:cNvPr id="11" name="Picture 10" descr="tear drop blue PNG.png"/>
          <p:cNvPicPr>
            <a:picLocks noChangeAspect="1"/>
          </p:cNvPicPr>
          <p:nvPr/>
        </p:nvPicPr>
        <p:blipFill>
          <a:blip r:embed="rId4" cstate="email"/>
          <a:stretch>
            <a:fillRect/>
          </a:stretch>
        </p:blipFill>
        <p:spPr>
          <a:xfrm>
            <a:off x="1625045" y="2253308"/>
            <a:ext cx="330247" cy="609599"/>
          </a:xfrm>
          <a:prstGeom prst="rect">
            <a:avLst/>
          </a:prstGeom>
        </p:spPr>
      </p:pic>
      <p:pic>
        <p:nvPicPr>
          <p:cNvPr id="16" name="Picture 15" descr="concentric circles ripple effect large.jpg"/>
          <p:cNvPicPr>
            <a:picLocks noChangeAspect="1"/>
          </p:cNvPicPr>
          <p:nvPr/>
        </p:nvPicPr>
        <p:blipFill>
          <a:blip r:embed="rId5" cstate="email"/>
          <a:stretch>
            <a:fillRect/>
          </a:stretch>
        </p:blipFill>
        <p:spPr>
          <a:xfrm>
            <a:off x="3873969" y="3657600"/>
            <a:ext cx="5270031" cy="1143000"/>
          </a:xfrm>
          <a:prstGeom prst="rect">
            <a:avLst/>
          </a:prstGeom>
        </p:spPr>
      </p:pic>
      <p:pic>
        <p:nvPicPr>
          <p:cNvPr id="12" name="Picture 11" descr="Orange tear drop PNG.png"/>
          <p:cNvPicPr>
            <a:picLocks noChangeAspect="1"/>
          </p:cNvPicPr>
          <p:nvPr/>
        </p:nvPicPr>
        <p:blipFill>
          <a:blip r:embed="rId6" cstate="email"/>
          <a:stretch>
            <a:fillRect/>
          </a:stretch>
        </p:blipFill>
        <p:spPr>
          <a:xfrm>
            <a:off x="6096000" y="3200400"/>
            <a:ext cx="605971" cy="990600"/>
          </a:xfrm>
          <a:prstGeom prst="rect">
            <a:avLst/>
          </a:prstGeom>
        </p:spPr>
      </p:pic>
      <p:sp>
        <p:nvSpPr>
          <p:cNvPr id="9" name="Oval 8"/>
          <p:cNvSpPr/>
          <p:nvPr/>
        </p:nvSpPr>
        <p:spPr>
          <a:xfrm>
            <a:off x="4038600" y="1524000"/>
            <a:ext cx="152400" cy="152400"/>
          </a:xfrm>
          <a:prstGeom prst="ellipse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Calibri" pitchFamily="34" charset="0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3276600" y="3352800"/>
            <a:ext cx="42511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b="1" dirty="0" smtClean="0"/>
              <a:t>&amp;</a:t>
            </a:r>
            <a:endParaRPr lang="en-US" sz="3200" b="1" dirty="0"/>
          </a:p>
        </p:txBody>
      </p:sp>
    </p:spTree>
    <p:extLst>
      <p:ext uri="{BB962C8B-B14F-4D97-AF65-F5344CB8AC3E}">
        <p14:creationId xmlns:p14="http://schemas.microsoft.com/office/powerpoint/2010/main" val="61804370"/>
      </p:ext>
    </p:extLst>
  </p:cSld>
  <p:clrMapOvr>
    <a:masterClrMapping/>
  </p:clrMapOvr>
  <p:transition spd="med" advTm="5000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6" presetClass="entr" presetSubtype="3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13" dur="2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20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4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000"/>
                            </p:stCondLst>
                            <p:childTnLst>
                              <p:par>
                                <p:cTn id="25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2000"/>
                            </p:stCondLst>
                            <p:childTnLst>
                              <p:par>
                                <p:cTn id="31" presetID="6" presetClass="entr" presetSubtype="3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33" dur="2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20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4000"/>
                            </p:stCondLst>
                            <p:childTnLst>
                              <p:par>
                                <p:cTn id="38" presetID="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0" dur="3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1" dur="3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3" grpId="0"/>
      <p:bldP spid="9" grpId="0" animBg="1"/>
      <p:bldP spid="10" grpId="0"/>
    </p:bldLst>
  </p:timing>
</p:sld>
</file>

<file path=ppt/slides/slide2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3"/>
          <p:cNvGrpSpPr>
            <a:grpSpLocks/>
          </p:cNvGrpSpPr>
          <p:nvPr/>
        </p:nvGrpSpPr>
        <p:grpSpPr bwMode="auto">
          <a:xfrm>
            <a:off x="0" y="2515040"/>
            <a:ext cx="9144000" cy="1676400"/>
            <a:chOff x="0" y="2086"/>
            <a:chExt cx="5760" cy="1056"/>
          </a:xfrm>
        </p:grpSpPr>
        <p:sp>
          <p:nvSpPr>
            <p:cNvPr id="30" name="Rectangle 3"/>
            <p:cNvSpPr>
              <a:spLocks noChangeArrowheads="1"/>
            </p:cNvSpPr>
            <p:nvPr/>
          </p:nvSpPr>
          <p:spPr bwMode="gray">
            <a:xfrm>
              <a:off x="0" y="2325"/>
              <a:ext cx="5760" cy="817"/>
            </a:xfrm>
            <a:prstGeom prst="rect">
              <a:avLst/>
            </a:prstGeom>
            <a:gradFill rotWithShape="1">
              <a:gsLst>
                <a:gs pos="0">
                  <a:srgbClr val="DDDDDD"/>
                </a:gs>
                <a:gs pos="100000">
                  <a:srgbClr val="FFFFFF"/>
                </a:gs>
              </a:gsLst>
              <a:lin ang="5400000" scaled="1"/>
            </a:gradFill>
            <a:ln w="9525">
              <a:noFill/>
              <a:miter lim="800000"/>
              <a:headEnd/>
              <a:tailEnd/>
            </a:ln>
          </p:spPr>
          <p:txBody>
            <a:bodyPr wrap="none" lIns="90000" tIns="90000" rIns="72000" bIns="90000" anchor="ctr"/>
            <a:lstStyle/>
            <a:p>
              <a:pPr algn="ctr" eaLnBrk="0" hangingPunct="0"/>
              <a:endParaRPr lang="en-US" noProof="1">
                <a:latin typeface="Calibri" pitchFamily="34" charset="0"/>
                <a:cs typeface="Arial" charset="0"/>
              </a:endParaRPr>
            </a:p>
          </p:txBody>
        </p:sp>
        <p:sp>
          <p:nvSpPr>
            <p:cNvPr id="31" name="Rectangle 25"/>
            <p:cNvSpPr>
              <a:spLocks noChangeArrowheads="1"/>
            </p:cNvSpPr>
            <p:nvPr/>
          </p:nvSpPr>
          <p:spPr bwMode="gray">
            <a:xfrm flipV="1">
              <a:off x="0" y="2086"/>
              <a:ext cx="5760" cy="246"/>
            </a:xfrm>
            <a:prstGeom prst="rect">
              <a:avLst/>
            </a:prstGeom>
            <a:gradFill rotWithShape="1">
              <a:gsLst>
                <a:gs pos="0">
                  <a:srgbClr val="DBDBDB"/>
                </a:gs>
                <a:gs pos="100000">
                  <a:srgbClr val="FFFFFF"/>
                </a:gs>
              </a:gsLst>
              <a:lin ang="5400000" scaled="1"/>
            </a:gradFill>
            <a:ln w="9525">
              <a:noFill/>
              <a:miter lim="800000"/>
              <a:headEnd/>
              <a:tailEnd/>
            </a:ln>
          </p:spPr>
          <p:txBody>
            <a:bodyPr rot="10800000" wrap="none" lIns="90000" tIns="90000" rIns="72000" bIns="90000" anchor="ctr"/>
            <a:lstStyle/>
            <a:p>
              <a:pPr algn="ctr" eaLnBrk="0" hangingPunct="0"/>
              <a:endParaRPr lang="en-US" noProof="1">
                <a:latin typeface="Calibri" pitchFamily="34" charset="0"/>
                <a:cs typeface="Arial" charset="0"/>
              </a:endParaRPr>
            </a:p>
          </p:txBody>
        </p:sp>
      </p:grpSp>
      <p:grpSp>
        <p:nvGrpSpPr>
          <p:cNvPr id="3" name="Group 11"/>
          <p:cNvGrpSpPr/>
          <p:nvPr/>
        </p:nvGrpSpPr>
        <p:grpSpPr>
          <a:xfrm>
            <a:off x="732806" y="1636572"/>
            <a:ext cx="3124200" cy="3124200"/>
            <a:chOff x="2590800" y="2362200"/>
            <a:chExt cx="3124200" cy="3124200"/>
          </a:xfrm>
        </p:grpSpPr>
        <p:grpSp>
          <p:nvGrpSpPr>
            <p:cNvPr id="4" name="Group 12"/>
            <p:cNvGrpSpPr/>
            <p:nvPr/>
          </p:nvGrpSpPr>
          <p:grpSpPr>
            <a:xfrm>
              <a:off x="2590800" y="2362200"/>
              <a:ext cx="3124200" cy="3124200"/>
              <a:chOff x="2590800" y="2362200"/>
              <a:chExt cx="3124200" cy="3124200"/>
            </a:xfrm>
            <a:scene3d>
              <a:camera prst="perspectiveRelaxed">
                <a:rot lat="18273601" lon="0" rev="0"/>
              </a:camera>
              <a:lightRig rig="balanced" dir="t"/>
            </a:scene3d>
          </p:grpSpPr>
          <p:sp>
            <p:nvSpPr>
              <p:cNvPr id="15" name="Oval 14"/>
              <p:cNvSpPr/>
              <p:nvPr/>
            </p:nvSpPr>
            <p:spPr>
              <a:xfrm>
                <a:off x="2590800" y="2362200"/>
                <a:ext cx="3124200" cy="3124200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>
                <a:solidFill>
                  <a:schemeClr val="bg1">
                    <a:lumMod val="65000"/>
                  </a:schemeClr>
                </a:solidFill>
              </a:ln>
              <a:effectLst>
                <a:outerShdw blurRad="215900" dist="38100" dir="5400000" sx="106000" sy="106000" algn="t" rotWithShape="0">
                  <a:prstClr val="black">
                    <a:alpha val="40000"/>
                  </a:prstClr>
                </a:outerShdw>
              </a:effectLst>
              <a:sp3d extrusionH="127000" prstMaterial="flat">
                <a:extrusionClr>
                  <a:schemeClr val="bg1">
                    <a:lumMod val="75000"/>
                  </a:schemeClr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latin typeface="Calibri" pitchFamily="34" charset="0"/>
                </a:endParaRPr>
              </a:p>
            </p:txBody>
          </p:sp>
          <p:sp>
            <p:nvSpPr>
              <p:cNvPr id="16" name="Oval 15"/>
              <p:cNvSpPr>
                <a:spLocks noChangeAspect="1"/>
              </p:cNvSpPr>
              <p:nvPr/>
            </p:nvSpPr>
            <p:spPr>
              <a:xfrm>
                <a:off x="2903220" y="2674620"/>
                <a:ext cx="2499360" cy="2499360"/>
              </a:xfrm>
              <a:prstGeom prst="ellipse">
                <a:avLst/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accent3">
                    <a:lumMod val="50000"/>
                  </a:schemeClr>
                </a:solidFill>
              </a:ln>
              <a:effectLst>
                <a:outerShdw blurRad="50800" dist="38100" dir="5400000" sx="110000" sy="110000" algn="t" rotWithShape="0">
                  <a:prstClr val="black">
                    <a:alpha val="40000"/>
                  </a:prstClr>
                </a:outerShdw>
              </a:effectLst>
              <a:sp3d z="552450" extrusionH="444500" prstMaterial="flat">
                <a:bevelT w="139700" h="139700" prst="divot"/>
                <a:bevelB prst="convex"/>
                <a:extrusionClr>
                  <a:schemeClr val="bg1">
                    <a:lumMod val="75000"/>
                  </a:schemeClr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latin typeface="Calibri" pitchFamily="34" charset="0"/>
                </a:endParaRPr>
              </a:p>
            </p:txBody>
          </p:sp>
        </p:grpSp>
        <p:sp>
          <p:nvSpPr>
            <p:cNvPr id="14" name="TextBox 13"/>
            <p:cNvSpPr txBox="1"/>
            <p:nvPr/>
          </p:nvSpPr>
          <p:spPr>
            <a:xfrm>
              <a:off x="3435999" y="2881683"/>
              <a:ext cx="1429943" cy="1107996"/>
            </a:xfrm>
            <a:prstGeom prst="rect">
              <a:avLst/>
            </a:prstGeom>
            <a:noFill/>
          </p:spPr>
          <p:txBody>
            <a:bodyPr wrap="none" rtlCol="0">
              <a:spAutoFit/>
              <a:scene3d>
                <a:camera prst="perspectiveRelaxed"/>
                <a:lightRig rig="threePt" dir="t"/>
              </a:scene3d>
              <a:sp3d extrusionH="63500">
                <a:extrusionClr>
                  <a:schemeClr val="bg1">
                    <a:lumMod val="65000"/>
                  </a:schemeClr>
                </a:extrusionClr>
              </a:sp3d>
            </a:bodyPr>
            <a:lstStyle/>
            <a:p>
              <a:r>
                <a:rPr lang="en-US" sz="6600" b="1" cap="all" dirty="0" smtClean="0">
                  <a:ln w="9000" cmpd="sng">
                    <a:solidFill>
                      <a:schemeClr val="accent4">
                        <a:shade val="50000"/>
                        <a:satMod val="120000"/>
                      </a:schemeClr>
                    </a:solidFill>
                    <a:prstDash val="solid"/>
                  </a:ln>
                  <a:solidFill>
                    <a:schemeClr val="bg1"/>
                  </a:solidFill>
                  <a:effectLst>
                    <a:reflection blurRad="12700" stA="28000" endPos="45000" dist="1000" dir="5400000" sy="-100000" algn="bl" rotWithShape="0"/>
                  </a:effectLst>
                  <a:latin typeface="Calibri" pitchFamily="34" charset="0"/>
                </a:rPr>
                <a:t>yes</a:t>
              </a:r>
              <a:endParaRPr lang="en-US" sz="6600" b="1" cap="all" dirty="0">
                <a:ln w="9000" cmpd="sng">
                  <a:solidFill>
                    <a:schemeClr val="accent4">
                      <a:shade val="50000"/>
                      <a:satMod val="120000"/>
                    </a:schemeClr>
                  </a:solidFill>
                  <a:prstDash val="solid"/>
                </a:ln>
                <a:solidFill>
                  <a:schemeClr val="bg1"/>
                </a:solidFill>
                <a:effectLst>
                  <a:reflection blurRad="12700" stA="28000" endPos="45000" dist="1000" dir="5400000" sy="-100000" algn="bl" rotWithShape="0"/>
                </a:effectLst>
                <a:latin typeface="Calibri" pitchFamily="34" charset="0"/>
              </a:endParaRPr>
            </a:p>
          </p:txBody>
        </p:sp>
      </p:grpSp>
      <p:grpSp>
        <p:nvGrpSpPr>
          <p:cNvPr id="5" name="Group 16"/>
          <p:cNvGrpSpPr/>
          <p:nvPr/>
        </p:nvGrpSpPr>
        <p:grpSpPr>
          <a:xfrm>
            <a:off x="5067800" y="1598472"/>
            <a:ext cx="3124200" cy="3124200"/>
            <a:chOff x="2590800" y="2362200"/>
            <a:chExt cx="3124200" cy="3124200"/>
          </a:xfrm>
        </p:grpSpPr>
        <p:grpSp>
          <p:nvGrpSpPr>
            <p:cNvPr id="6" name="Group 17"/>
            <p:cNvGrpSpPr/>
            <p:nvPr/>
          </p:nvGrpSpPr>
          <p:grpSpPr>
            <a:xfrm>
              <a:off x="2590800" y="2362200"/>
              <a:ext cx="3124200" cy="3124200"/>
              <a:chOff x="2590800" y="2362200"/>
              <a:chExt cx="3124200" cy="3124200"/>
            </a:xfrm>
            <a:scene3d>
              <a:camera prst="perspectiveRelaxed">
                <a:rot lat="18273601" lon="0" rev="0"/>
              </a:camera>
              <a:lightRig rig="balanced" dir="t"/>
            </a:scene3d>
          </p:grpSpPr>
          <p:sp>
            <p:nvSpPr>
              <p:cNvPr id="20" name="Oval 19"/>
              <p:cNvSpPr/>
              <p:nvPr/>
            </p:nvSpPr>
            <p:spPr>
              <a:xfrm>
                <a:off x="2590800" y="2362200"/>
                <a:ext cx="3124200" cy="3124200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>
                <a:solidFill>
                  <a:schemeClr val="bg1">
                    <a:lumMod val="65000"/>
                  </a:schemeClr>
                </a:solidFill>
              </a:ln>
              <a:effectLst>
                <a:outerShdw blurRad="279400" dist="38100" dir="5400000" sx="106000" sy="106000" algn="t" rotWithShape="0">
                  <a:prstClr val="black">
                    <a:alpha val="40000"/>
                  </a:prstClr>
                </a:outerShdw>
              </a:effectLst>
              <a:sp3d extrusionH="127000" prstMaterial="flat">
                <a:bevelB prst="convex"/>
                <a:extrusionClr>
                  <a:schemeClr val="bg1">
                    <a:lumMod val="75000"/>
                  </a:schemeClr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latin typeface="Calibri" pitchFamily="34" charset="0"/>
                </a:endParaRPr>
              </a:p>
            </p:txBody>
          </p:sp>
          <p:sp>
            <p:nvSpPr>
              <p:cNvPr id="21" name="Oval 20"/>
              <p:cNvSpPr>
                <a:spLocks noChangeAspect="1"/>
              </p:cNvSpPr>
              <p:nvPr/>
            </p:nvSpPr>
            <p:spPr>
              <a:xfrm>
                <a:off x="2903220" y="2674620"/>
                <a:ext cx="2499360" cy="2499360"/>
              </a:xfrm>
              <a:prstGeom prst="ellips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  <a:effectLst>
                <a:outerShdw blurRad="50800" dist="38100" dir="5400000" algn="t" rotWithShape="0">
                  <a:prstClr val="black">
                    <a:alpha val="40000"/>
                  </a:prstClr>
                </a:outerShdw>
              </a:effectLst>
              <a:sp3d z="552450" extrusionH="444500" prstMaterial="flat">
                <a:bevelT w="139700" h="139700" prst="divot"/>
                <a:bevelB prst="convex"/>
                <a:extrusionClr>
                  <a:schemeClr val="bg1">
                    <a:lumMod val="75000"/>
                  </a:schemeClr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latin typeface="Calibri" pitchFamily="34" charset="0"/>
                </a:endParaRPr>
              </a:p>
            </p:txBody>
          </p:sp>
        </p:grpSp>
        <p:sp>
          <p:nvSpPr>
            <p:cNvPr id="19" name="TextBox 18"/>
            <p:cNvSpPr txBox="1"/>
            <p:nvPr/>
          </p:nvSpPr>
          <p:spPr>
            <a:xfrm>
              <a:off x="3505200" y="2851200"/>
              <a:ext cx="1360412" cy="1107996"/>
            </a:xfrm>
            <a:prstGeom prst="rect">
              <a:avLst/>
            </a:prstGeom>
            <a:noFill/>
          </p:spPr>
          <p:txBody>
            <a:bodyPr wrap="square" rtlCol="0">
              <a:spAutoFit/>
              <a:scene3d>
                <a:camera prst="perspectiveRelaxed"/>
                <a:lightRig rig="threePt" dir="t"/>
              </a:scene3d>
              <a:sp3d extrusionH="63500">
                <a:extrusionClr>
                  <a:schemeClr val="bg1">
                    <a:lumMod val="65000"/>
                  </a:schemeClr>
                </a:extrusionClr>
              </a:sp3d>
            </a:bodyPr>
            <a:lstStyle/>
            <a:p>
              <a:r>
                <a:rPr lang="en-US" sz="6600" b="1" cap="all" dirty="0" smtClean="0">
                  <a:ln w="9000" cmpd="sng">
                    <a:solidFill>
                      <a:schemeClr val="accent4">
                        <a:shade val="50000"/>
                        <a:satMod val="120000"/>
                      </a:schemeClr>
                    </a:solidFill>
                    <a:prstDash val="solid"/>
                  </a:ln>
                  <a:solidFill>
                    <a:schemeClr val="bg1"/>
                  </a:solidFill>
                  <a:effectLst>
                    <a:reflection blurRad="12700" stA="28000" endPos="45000" dist="1000" dir="5400000" sy="-100000" algn="bl" rotWithShape="0"/>
                  </a:effectLst>
                  <a:latin typeface="Calibri" pitchFamily="34" charset="0"/>
                </a:rPr>
                <a:t>no</a:t>
              </a:r>
              <a:endParaRPr lang="en-US" sz="6600" b="1" cap="all" dirty="0">
                <a:ln w="9000" cmpd="sng">
                  <a:solidFill>
                    <a:schemeClr val="accent4">
                      <a:shade val="50000"/>
                      <a:satMod val="120000"/>
                    </a:schemeClr>
                  </a:solidFill>
                  <a:prstDash val="solid"/>
                </a:ln>
                <a:solidFill>
                  <a:schemeClr val="bg1"/>
                </a:solidFill>
                <a:effectLst>
                  <a:reflection blurRad="12700" stA="28000" endPos="45000" dist="1000" dir="5400000" sy="-100000" algn="bl" rotWithShape="0"/>
                </a:effectLst>
                <a:latin typeface="Calibri" pitchFamily="34" charset="0"/>
              </a:endParaRPr>
            </a:p>
          </p:txBody>
        </p:sp>
      </p:grpSp>
      <p:sp>
        <p:nvSpPr>
          <p:cNvPr id="22" name="Title 2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2 options available</a:t>
            </a:r>
            <a:endParaRPr lang="en-US" dirty="0"/>
          </a:p>
        </p:txBody>
      </p:sp>
      <p:grpSp>
        <p:nvGrpSpPr>
          <p:cNvPr id="7" name="Group 50"/>
          <p:cNvGrpSpPr/>
          <p:nvPr/>
        </p:nvGrpSpPr>
        <p:grpSpPr>
          <a:xfrm>
            <a:off x="732806" y="4857284"/>
            <a:ext cx="7623766" cy="878393"/>
            <a:chOff x="1623846" y="4953000"/>
            <a:chExt cx="7623766" cy="878393"/>
          </a:xfrm>
        </p:grpSpPr>
        <p:sp>
          <p:nvSpPr>
            <p:cNvPr id="24" name="TextBox 153"/>
            <p:cNvSpPr txBox="1">
              <a:spLocks noChangeArrowheads="1"/>
            </p:cNvSpPr>
            <p:nvPr/>
          </p:nvSpPr>
          <p:spPr bwMode="auto">
            <a:xfrm>
              <a:off x="6248399" y="4982028"/>
              <a:ext cx="2999213" cy="83099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square">
              <a:spAutoFit/>
            </a:bodyPr>
            <a:lstStyle/>
            <a:p>
              <a:pPr algn="ctr"/>
              <a:r>
                <a:rPr lang="en-US" sz="2400" dirty="0">
                  <a:latin typeface="Calibri" pitchFamily="34" charset="0"/>
                </a:rPr>
                <a:t>You may enter </a:t>
              </a:r>
              <a:r>
                <a:rPr lang="en-US" sz="2400" dirty="0" smtClean="0">
                  <a:latin typeface="Calibri" pitchFamily="34" charset="0"/>
                </a:rPr>
                <a:t>details regarding this option</a:t>
              </a:r>
              <a:endParaRPr lang="en-US" sz="2400" dirty="0">
                <a:latin typeface="Calibri" pitchFamily="34" charset="0"/>
              </a:endParaRPr>
            </a:p>
          </p:txBody>
        </p:sp>
        <p:cxnSp>
          <p:nvCxnSpPr>
            <p:cNvPr id="25" name="Straight Connector 24"/>
            <p:cNvCxnSpPr/>
            <p:nvPr/>
          </p:nvCxnSpPr>
          <p:spPr bwMode="auto">
            <a:xfrm>
              <a:off x="6172200" y="4953000"/>
              <a:ext cx="3075412" cy="1588"/>
            </a:xfrm>
            <a:prstGeom prst="line">
              <a:avLst/>
            </a:prstGeom>
            <a:ln w="19050">
              <a:solidFill>
                <a:schemeClr val="accent2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7" name="TextBox 153"/>
            <p:cNvSpPr txBox="1">
              <a:spLocks noChangeArrowheads="1"/>
            </p:cNvSpPr>
            <p:nvPr/>
          </p:nvSpPr>
          <p:spPr bwMode="auto">
            <a:xfrm>
              <a:off x="1700045" y="5000396"/>
              <a:ext cx="2999213" cy="83099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square">
              <a:spAutoFit/>
            </a:bodyPr>
            <a:lstStyle/>
            <a:p>
              <a:pPr algn="ctr"/>
              <a:r>
                <a:rPr lang="en-US" sz="2400" dirty="0">
                  <a:latin typeface="Calibri" pitchFamily="34" charset="0"/>
                </a:rPr>
                <a:t>You may enter </a:t>
              </a:r>
              <a:r>
                <a:rPr lang="en-US" sz="2400" dirty="0" smtClean="0">
                  <a:latin typeface="Calibri" pitchFamily="34" charset="0"/>
                </a:rPr>
                <a:t>details regarding this option</a:t>
              </a:r>
              <a:endParaRPr lang="en-US" sz="2400" dirty="0">
                <a:latin typeface="Calibri" pitchFamily="34" charset="0"/>
              </a:endParaRPr>
            </a:p>
          </p:txBody>
        </p:sp>
        <p:cxnSp>
          <p:nvCxnSpPr>
            <p:cNvPr id="28" name="Straight Connector 27"/>
            <p:cNvCxnSpPr/>
            <p:nvPr/>
          </p:nvCxnSpPr>
          <p:spPr bwMode="auto">
            <a:xfrm>
              <a:off x="1623846" y="4971368"/>
              <a:ext cx="3075412" cy="1588"/>
            </a:xfrm>
            <a:prstGeom prst="line">
              <a:avLst/>
            </a:prstGeom>
            <a:ln w="19050">
              <a:solidFill>
                <a:schemeClr val="accent3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32" name="TextBox 31"/>
          <p:cNvSpPr txBox="1"/>
          <p:nvPr/>
        </p:nvSpPr>
        <p:spPr>
          <a:xfrm>
            <a:off x="1607900" y="1318795"/>
            <a:ext cx="545501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 smtClean="0">
                <a:latin typeface="Calibri" pitchFamily="34" charset="0"/>
              </a:rPr>
              <a:t>You can type in alternate words as options</a:t>
            </a:r>
            <a:endParaRPr lang="en-US" sz="2400" dirty="0">
              <a:latin typeface="Calibri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83453220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Group 48"/>
          <p:cNvGrpSpPr/>
          <p:nvPr/>
        </p:nvGrpSpPr>
        <p:grpSpPr>
          <a:xfrm>
            <a:off x="1990925" y="986792"/>
            <a:ext cx="2123875" cy="2137408"/>
            <a:chOff x="1990925" y="986792"/>
            <a:chExt cx="2123875" cy="2137408"/>
          </a:xfrm>
        </p:grpSpPr>
        <p:sp>
          <p:nvSpPr>
            <p:cNvPr id="23" name="Ellipse 53"/>
            <p:cNvSpPr/>
            <p:nvPr/>
          </p:nvSpPr>
          <p:spPr bwMode="auto">
            <a:xfrm>
              <a:off x="1990925" y="2815592"/>
              <a:ext cx="2123875" cy="308608"/>
            </a:xfrm>
            <a:prstGeom prst="ellipse">
              <a:avLst/>
            </a:prstGeom>
            <a:gradFill flip="none" rotWithShape="1">
              <a:gsLst>
                <a:gs pos="24000">
                  <a:sysClr val="windowText" lastClr="000000">
                    <a:alpha val="44000"/>
                  </a:sysClr>
                </a:gs>
                <a:gs pos="100000">
                  <a:sysClr val="window" lastClr="FFFFFF">
                    <a:alpha val="0"/>
                  </a:sysClr>
                </a:gs>
              </a:gsLst>
              <a:path path="shape">
                <a:fillToRect l="50000" t="50000" r="50000" b="50000"/>
              </a:path>
              <a:tileRect/>
            </a:gra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algn="ctr">
                <a:defRPr/>
              </a:pPr>
              <a:endParaRPr lang="da-DK">
                <a:solidFill>
                  <a:srgbClr val="FFFFFF"/>
                </a:solidFill>
                <a:latin typeface="Calibri" pitchFamily="34" charset="0"/>
                <a:ea typeface="ＭＳ Ｐゴシック" charset="-128"/>
              </a:endParaRPr>
            </a:p>
          </p:txBody>
        </p:sp>
        <p:pic>
          <p:nvPicPr>
            <p:cNvPr id="5" name="Picture 4" descr="Badges.png"/>
            <p:cNvPicPr>
              <a:picLocks noChangeAspect="1"/>
            </p:cNvPicPr>
            <p:nvPr/>
          </p:nvPicPr>
          <p:blipFill>
            <a:blip r:embed="rId3" cstate="email"/>
            <a:srcRect/>
            <a:stretch>
              <a:fillRect/>
            </a:stretch>
          </p:blipFill>
          <p:spPr>
            <a:xfrm>
              <a:off x="2036654" y="986792"/>
              <a:ext cx="2011671" cy="2133599"/>
            </a:xfrm>
            <a:prstGeom prst="rect">
              <a:avLst/>
            </a:prstGeom>
          </p:spPr>
        </p:pic>
        <p:pic>
          <p:nvPicPr>
            <p:cNvPr id="2" name="Picture 1" descr="11949848541326072700padlock_aj_ashton_01.svg.hi.png"/>
            <p:cNvPicPr>
              <a:picLocks noChangeAspect="1"/>
            </p:cNvPicPr>
            <p:nvPr/>
          </p:nvPicPr>
          <p:blipFill>
            <a:blip r:embed="rId4" cstate="email"/>
            <a:stretch>
              <a:fillRect/>
            </a:stretch>
          </p:blipFill>
          <p:spPr>
            <a:xfrm>
              <a:off x="2417654" y="1367791"/>
              <a:ext cx="1151468" cy="1295401"/>
            </a:xfrm>
            <a:prstGeom prst="rect">
              <a:avLst/>
            </a:prstGeom>
          </p:spPr>
        </p:pic>
      </p:grpSp>
      <p:grpSp>
        <p:nvGrpSpPr>
          <p:cNvPr id="7" name="Group 40"/>
          <p:cNvGrpSpPr/>
          <p:nvPr/>
        </p:nvGrpSpPr>
        <p:grpSpPr>
          <a:xfrm>
            <a:off x="5867400" y="1981200"/>
            <a:ext cx="2733475" cy="2819400"/>
            <a:chOff x="6029525" y="2286000"/>
            <a:chExt cx="2733475" cy="2819400"/>
          </a:xfrm>
        </p:grpSpPr>
        <p:sp>
          <p:nvSpPr>
            <p:cNvPr id="40" name="Ellipse 53"/>
            <p:cNvSpPr/>
            <p:nvPr/>
          </p:nvSpPr>
          <p:spPr bwMode="auto">
            <a:xfrm>
              <a:off x="6029525" y="4648200"/>
              <a:ext cx="2733475" cy="457200"/>
            </a:xfrm>
            <a:prstGeom prst="ellipse">
              <a:avLst/>
            </a:prstGeom>
            <a:gradFill flip="none" rotWithShape="1">
              <a:gsLst>
                <a:gs pos="24000">
                  <a:sysClr val="windowText" lastClr="000000">
                    <a:alpha val="44000"/>
                  </a:sysClr>
                </a:gs>
                <a:gs pos="100000">
                  <a:sysClr val="window" lastClr="FFFFFF">
                    <a:alpha val="0"/>
                  </a:sysClr>
                </a:gs>
              </a:gsLst>
              <a:path path="shape">
                <a:fillToRect l="50000" t="50000" r="50000" b="50000"/>
              </a:path>
              <a:tileRect/>
            </a:gra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algn="ctr">
                <a:defRPr/>
              </a:pPr>
              <a:endParaRPr lang="da-DK">
                <a:solidFill>
                  <a:srgbClr val="FFFFFF"/>
                </a:solidFill>
                <a:latin typeface="Calibri" pitchFamily="34" charset="0"/>
                <a:ea typeface="ＭＳ Ｐゴシック" charset="-128"/>
              </a:endParaRPr>
            </a:p>
          </p:txBody>
        </p:sp>
        <p:pic>
          <p:nvPicPr>
            <p:cNvPr id="38" name="Picture 37" descr="Badges.png"/>
            <p:cNvPicPr>
              <a:picLocks noChangeAspect="1"/>
            </p:cNvPicPr>
            <p:nvPr/>
          </p:nvPicPr>
          <p:blipFill>
            <a:blip r:embed="rId5" cstate="email"/>
            <a:srcRect/>
            <a:stretch>
              <a:fillRect/>
            </a:stretch>
          </p:blipFill>
          <p:spPr>
            <a:xfrm>
              <a:off x="6176564" y="2286000"/>
              <a:ext cx="2586435" cy="2743200"/>
            </a:xfrm>
            <a:prstGeom prst="rect">
              <a:avLst/>
            </a:prstGeom>
          </p:spPr>
        </p:pic>
        <p:pic>
          <p:nvPicPr>
            <p:cNvPr id="3" name="Picture 2" descr="1194985088875982453lock_-_open_afief_halumi_01.svg.hi.png"/>
            <p:cNvPicPr>
              <a:picLocks noChangeAspect="1"/>
            </p:cNvPicPr>
            <p:nvPr/>
          </p:nvPicPr>
          <p:blipFill>
            <a:blip r:embed="rId6" cstate="email"/>
            <a:stretch>
              <a:fillRect/>
            </a:stretch>
          </p:blipFill>
          <p:spPr>
            <a:xfrm>
              <a:off x="6697820" y="2889697"/>
              <a:ext cx="1607980" cy="1377503"/>
            </a:xfrm>
            <a:prstGeom prst="rect">
              <a:avLst/>
            </a:prstGeom>
          </p:spPr>
        </p:pic>
      </p:grpSp>
      <p:grpSp>
        <p:nvGrpSpPr>
          <p:cNvPr id="8" name="Group 49"/>
          <p:cNvGrpSpPr/>
          <p:nvPr/>
        </p:nvGrpSpPr>
        <p:grpSpPr>
          <a:xfrm>
            <a:off x="1971622" y="4187192"/>
            <a:ext cx="2123875" cy="2213608"/>
            <a:chOff x="1971622" y="4187192"/>
            <a:chExt cx="2123875" cy="2213608"/>
          </a:xfrm>
        </p:grpSpPr>
        <p:sp>
          <p:nvSpPr>
            <p:cNvPr id="22" name="Ellipse 53"/>
            <p:cNvSpPr/>
            <p:nvPr/>
          </p:nvSpPr>
          <p:spPr bwMode="auto">
            <a:xfrm>
              <a:off x="1971622" y="6092192"/>
              <a:ext cx="2123875" cy="308608"/>
            </a:xfrm>
            <a:prstGeom prst="ellipse">
              <a:avLst/>
            </a:prstGeom>
            <a:gradFill flip="none" rotWithShape="1">
              <a:gsLst>
                <a:gs pos="24000">
                  <a:sysClr val="windowText" lastClr="000000">
                    <a:alpha val="44000"/>
                  </a:sysClr>
                </a:gs>
                <a:gs pos="100000">
                  <a:sysClr val="window" lastClr="FFFFFF">
                    <a:alpha val="0"/>
                  </a:sysClr>
                </a:gs>
              </a:gsLst>
              <a:path path="shape">
                <a:fillToRect l="50000" t="50000" r="50000" b="50000"/>
              </a:path>
              <a:tileRect/>
            </a:gra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algn="ctr">
                <a:defRPr/>
              </a:pPr>
              <a:endParaRPr lang="da-DK">
                <a:solidFill>
                  <a:srgbClr val="FFFFFF"/>
                </a:solidFill>
                <a:latin typeface="Calibri" pitchFamily="34" charset="0"/>
                <a:ea typeface="ＭＳ Ｐゴシック" charset="-128"/>
              </a:endParaRPr>
            </a:p>
          </p:txBody>
        </p:sp>
        <p:pic>
          <p:nvPicPr>
            <p:cNvPr id="20" name="Picture 19" descr="Badges.png"/>
            <p:cNvPicPr>
              <a:picLocks noChangeAspect="1"/>
            </p:cNvPicPr>
            <p:nvPr/>
          </p:nvPicPr>
          <p:blipFill>
            <a:blip r:embed="rId3" cstate="email"/>
            <a:srcRect/>
            <a:stretch>
              <a:fillRect/>
            </a:stretch>
          </p:blipFill>
          <p:spPr>
            <a:xfrm>
              <a:off x="2036654" y="4187192"/>
              <a:ext cx="2011671" cy="2133599"/>
            </a:xfrm>
            <a:prstGeom prst="rect">
              <a:avLst/>
            </a:prstGeom>
          </p:spPr>
        </p:pic>
        <p:pic>
          <p:nvPicPr>
            <p:cNvPr id="4" name="Picture 3" descr="1197086082345724626koliberek_Key.svg.hi.png"/>
            <p:cNvPicPr>
              <a:picLocks noChangeAspect="1"/>
            </p:cNvPicPr>
            <p:nvPr/>
          </p:nvPicPr>
          <p:blipFill>
            <a:blip r:embed="rId7" cstate="email"/>
            <a:stretch>
              <a:fillRect/>
            </a:stretch>
          </p:blipFill>
          <p:spPr>
            <a:xfrm rot="16200000">
              <a:off x="2449020" y="5070226"/>
              <a:ext cx="1195330" cy="496062"/>
            </a:xfrm>
            <a:prstGeom prst="rect">
              <a:avLst/>
            </a:prstGeom>
          </p:spPr>
        </p:pic>
      </p:grpSp>
      <p:sp>
        <p:nvSpPr>
          <p:cNvPr id="24" name="Isosceles Triangle 23"/>
          <p:cNvSpPr/>
          <p:nvPr/>
        </p:nvSpPr>
        <p:spPr>
          <a:xfrm>
            <a:off x="2743200" y="3276600"/>
            <a:ext cx="533400" cy="685800"/>
          </a:xfrm>
          <a:prstGeom prst="triangle">
            <a:avLst/>
          </a:prstGeom>
          <a:solidFill>
            <a:schemeClr val="accent6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Calibri" pitchFamily="34" charset="0"/>
            </a:endParaRPr>
          </a:p>
        </p:txBody>
      </p:sp>
      <p:sp>
        <p:nvSpPr>
          <p:cNvPr id="25" name="Freeform 24"/>
          <p:cNvSpPr/>
          <p:nvPr/>
        </p:nvSpPr>
        <p:spPr>
          <a:xfrm>
            <a:off x="2745073" y="3334073"/>
            <a:ext cx="607727" cy="628327"/>
          </a:xfrm>
          <a:custGeom>
            <a:avLst/>
            <a:gdLst>
              <a:gd name="connsiteX0" fmla="*/ 0 w 856343"/>
              <a:gd name="connsiteY0" fmla="*/ 0 h 885371"/>
              <a:gd name="connsiteX1" fmla="*/ 856343 w 856343"/>
              <a:gd name="connsiteY1" fmla="*/ 14514 h 885371"/>
              <a:gd name="connsiteX2" fmla="*/ 29028 w 856343"/>
              <a:gd name="connsiteY2" fmla="*/ 885371 h 885371"/>
              <a:gd name="connsiteX3" fmla="*/ 0 w 856343"/>
              <a:gd name="connsiteY3" fmla="*/ 0 h 8853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56343" h="885371">
                <a:moveTo>
                  <a:pt x="0" y="0"/>
                </a:moveTo>
                <a:lnTo>
                  <a:pt x="856343" y="14514"/>
                </a:lnTo>
                <a:lnTo>
                  <a:pt x="29028" y="885371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chemeClr val="bg1">
                  <a:alpha val="59000"/>
                </a:schemeClr>
              </a:gs>
              <a:gs pos="50000">
                <a:schemeClr val="bg1">
                  <a:alpha val="29000"/>
                </a:schemeClr>
              </a:gs>
              <a:gs pos="100000">
                <a:schemeClr val="bg1">
                  <a:alpha val="0"/>
                </a:schemeClr>
              </a:gs>
            </a:gsLst>
            <a:path path="circle">
              <a:fillToRect l="50000" t="50000" r="50000" b="50000"/>
            </a:path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Calibri" pitchFamily="34" charset="0"/>
            </a:endParaRPr>
          </a:p>
        </p:txBody>
      </p:sp>
      <p:grpSp>
        <p:nvGrpSpPr>
          <p:cNvPr id="9" name="Group 28"/>
          <p:cNvGrpSpPr/>
          <p:nvPr/>
        </p:nvGrpSpPr>
        <p:grpSpPr>
          <a:xfrm>
            <a:off x="0" y="1215392"/>
            <a:ext cx="1785938" cy="1648278"/>
            <a:chOff x="152400" y="1494972"/>
            <a:chExt cx="1785938" cy="1648278"/>
          </a:xfrm>
        </p:grpSpPr>
        <p:sp>
          <p:nvSpPr>
            <p:cNvPr id="26" name="TextBox 153"/>
            <p:cNvSpPr txBox="1">
              <a:spLocks noChangeArrowheads="1"/>
            </p:cNvSpPr>
            <p:nvPr/>
          </p:nvSpPr>
          <p:spPr bwMode="auto">
            <a:xfrm>
              <a:off x="152400" y="1524000"/>
              <a:ext cx="1785938" cy="120032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square">
              <a:spAutoFit/>
            </a:bodyPr>
            <a:lstStyle/>
            <a:p>
              <a:pPr algn="r"/>
              <a:r>
                <a:rPr lang="en-US" dirty="0">
                  <a:latin typeface="Calibri" pitchFamily="34" charset="0"/>
                </a:rPr>
                <a:t>You may enter </a:t>
              </a:r>
              <a:r>
                <a:rPr lang="en-US" dirty="0" smtClean="0">
                  <a:latin typeface="Calibri" pitchFamily="34" charset="0"/>
                </a:rPr>
                <a:t>details about your current problem</a:t>
              </a:r>
              <a:endParaRPr lang="en-US" dirty="0">
                <a:latin typeface="Calibri" pitchFamily="34" charset="0"/>
              </a:endParaRPr>
            </a:p>
          </p:txBody>
        </p:sp>
        <p:cxnSp>
          <p:nvCxnSpPr>
            <p:cNvPr id="27" name="Straight Connector 26"/>
            <p:cNvCxnSpPr/>
            <p:nvPr/>
          </p:nvCxnSpPr>
          <p:spPr bwMode="auto">
            <a:xfrm rot="5400000">
              <a:off x="1114426" y="2320925"/>
              <a:ext cx="1643062" cy="1587"/>
            </a:xfrm>
            <a:prstGeom prst="line">
              <a:avLst/>
            </a:prstGeom>
            <a:ln w="19050">
              <a:solidFill>
                <a:schemeClr val="accent2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" name="Straight Connector 27"/>
            <p:cNvCxnSpPr/>
            <p:nvPr/>
          </p:nvCxnSpPr>
          <p:spPr bwMode="auto">
            <a:xfrm>
              <a:off x="504372" y="1494972"/>
              <a:ext cx="1428750" cy="1587"/>
            </a:xfrm>
            <a:prstGeom prst="line">
              <a:avLst/>
            </a:prstGeom>
            <a:ln w="19050">
              <a:solidFill>
                <a:schemeClr val="accent2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0" name="Group 29"/>
          <p:cNvGrpSpPr/>
          <p:nvPr/>
        </p:nvGrpSpPr>
        <p:grpSpPr>
          <a:xfrm>
            <a:off x="0" y="4415792"/>
            <a:ext cx="1785938" cy="1648278"/>
            <a:chOff x="152400" y="1494972"/>
            <a:chExt cx="1785938" cy="1648278"/>
          </a:xfrm>
        </p:grpSpPr>
        <p:sp>
          <p:nvSpPr>
            <p:cNvPr id="31" name="TextBox 153"/>
            <p:cNvSpPr txBox="1">
              <a:spLocks noChangeArrowheads="1"/>
            </p:cNvSpPr>
            <p:nvPr/>
          </p:nvSpPr>
          <p:spPr bwMode="auto">
            <a:xfrm>
              <a:off x="152400" y="1524000"/>
              <a:ext cx="1785938" cy="120032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 algn="r"/>
              <a:r>
                <a:rPr lang="en-US" dirty="0">
                  <a:latin typeface="Calibri" pitchFamily="34" charset="0"/>
                </a:rPr>
                <a:t>You may enter </a:t>
              </a:r>
              <a:r>
                <a:rPr lang="en-US" dirty="0" smtClean="0">
                  <a:latin typeface="Calibri" pitchFamily="34" charset="0"/>
                </a:rPr>
                <a:t>details regarding the solution you wish to suggest</a:t>
              </a:r>
              <a:endParaRPr lang="en-US" dirty="0">
                <a:latin typeface="Calibri" pitchFamily="34" charset="0"/>
              </a:endParaRPr>
            </a:p>
          </p:txBody>
        </p:sp>
        <p:cxnSp>
          <p:nvCxnSpPr>
            <p:cNvPr id="32" name="Straight Connector 31"/>
            <p:cNvCxnSpPr/>
            <p:nvPr/>
          </p:nvCxnSpPr>
          <p:spPr bwMode="auto">
            <a:xfrm rot="5400000">
              <a:off x="1114426" y="2320925"/>
              <a:ext cx="1643062" cy="1587"/>
            </a:xfrm>
            <a:prstGeom prst="line">
              <a:avLst/>
            </a:prstGeom>
            <a:ln w="19050">
              <a:solidFill>
                <a:schemeClr val="accent2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3" name="Straight Connector 32"/>
            <p:cNvCxnSpPr/>
            <p:nvPr/>
          </p:nvCxnSpPr>
          <p:spPr bwMode="auto">
            <a:xfrm>
              <a:off x="504372" y="1494972"/>
              <a:ext cx="1428750" cy="1587"/>
            </a:xfrm>
            <a:prstGeom prst="line">
              <a:avLst/>
            </a:prstGeom>
            <a:ln w="19050">
              <a:solidFill>
                <a:schemeClr val="accent2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1" name="Group 38"/>
          <p:cNvGrpSpPr/>
          <p:nvPr/>
        </p:nvGrpSpPr>
        <p:grpSpPr>
          <a:xfrm>
            <a:off x="4343400" y="2362200"/>
            <a:ext cx="1676400" cy="1828800"/>
            <a:chOff x="4343400" y="2362200"/>
            <a:chExt cx="1676400" cy="1828800"/>
          </a:xfrm>
        </p:grpSpPr>
        <p:sp>
          <p:nvSpPr>
            <p:cNvPr id="35" name="Right Arrow 34"/>
            <p:cNvSpPr/>
            <p:nvPr/>
          </p:nvSpPr>
          <p:spPr>
            <a:xfrm>
              <a:off x="4572000" y="3048000"/>
              <a:ext cx="1143000" cy="1143000"/>
            </a:xfrm>
            <a:prstGeom prst="rightArrow">
              <a:avLst>
                <a:gd name="adj1" fmla="val 50000"/>
                <a:gd name="adj2" fmla="val 76667"/>
              </a:avLst>
            </a:prstGeom>
            <a:gradFill flip="none" rotWithShape="1">
              <a:gsLst>
                <a:gs pos="0">
                  <a:schemeClr val="accent6">
                    <a:lumMod val="50000"/>
                  </a:schemeClr>
                </a:gs>
                <a:gs pos="50000">
                  <a:schemeClr val="accent6">
                    <a:lumMod val="25000"/>
                  </a:schemeClr>
                </a:gs>
                <a:gs pos="100000">
                  <a:schemeClr val="accent6">
                    <a:lumMod val="10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atin typeface="Calibri" pitchFamily="34" charset="0"/>
              </a:endParaRPr>
            </a:p>
          </p:txBody>
        </p:sp>
        <p:sp>
          <p:nvSpPr>
            <p:cNvPr id="36" name="Freeform 35"/>
            <p:cNvSpPr/>
            <p:nvPr/>
          </p:nvSpPr>
          <p:spPr>
            <a:xfrm>
              <a:off x="4343400" y="2362200"/>
              <a:ext cx="1676400" cy="1600200"/>
            </a:xfrm>
            <a:custGeom>
              <a:avLst/>
              <a:gdLst>
                <a:gd name="connsiteX0" fmla="*/ 0 w 856343"/>
                <a:gd name="connsiteY0" fmla="*/ 0 h 885371"/>
                <a:gd name="connsiteX1" fmla="*/ 856343 w 856343"/>
                <a:gd name="connsiteY1" fmla="*/ 14514 h 885371"/>
                <a:gd name="connsiteX2" fmla="*/ 29028 w 856343"/>
                <a:gd name="connsiteY2" fmla="*/ 885371 h 885371"/>
                <a:gd name="connsiteX3" fmla="*/ 0 w 856343"/>
                <a:gd name="connsiteY3" fmla="*/ 0 h 8853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6343" h="885371">
                  <a:moveTo>
                    <a:pt x="0" y="0"/>
                  </a:moveTo>
                  <a:lnTo>
                    <a:pt x="856343" y="14514"/>
                  </a:lnTo>
                  <a:lnTo>
                    <a:pt x="29028" y="885371"/>
                  </a:lnTo>
                  <a:lnTo>
                    <a:pt x="0" y="0"/>
                  </a:lnTo>
                  <a:close/>
                </a:path>
              </a:pathLst>
            </a:custGeom>
            <a:gradFill>
              <a:gsLst>
                <a:gs pos="0">
                  <a:schemeClr val="bg1">
                    <a:alpha val="59000"/>
                  </a:schemeClr>
                </a:gs>
                <a:gs pos="50000">
                  <a:schemeClr val="bg1">
                    <a:alpha val="29000"/>
                  </a:schemeClr>
                </a:gs>
                <a:gs pos="100000">
                  <a:schemeClr val="bg1">
                    <a:alpha val="0"/>
                  </a:schemeClr>
                </a:gs>
              </a:gsLst>
              <a:path path="circle">
                <a:fillToRect l="50000" t="50000" r="50000" b="50000"/>
              </a:path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atin typeface="Calibri" pitchFamily="34" charset="0"/>
              </a:endParaRPr>
            </a:p>
          </p:txBody>
        </p:sp>
      </p:grpSp>
      <p:grpSp>
        <p:nvGrpSpPr>
          <p:cNvPr id="12" name="Group 50"/>
          <p:cNvGrpSpPr/>
          <p:nvPr/>
        </p:nvGrpSpPr>
        <p:grpSpPr>
          <a:xfrm>
            <a:off x="6172200" y="4953000"/>
            <a:ext cx="2286000" cy="952358"/>
            <a:chOff x="6172200" y="4953000"/>
            <a:chExt cx="2286000" cy="952358"/>
          </a:xfrm>
        </p:grpSpPr>
        <p:sp>
          <p:nvSpPr>
            <p:cNvPr id="43" name="TextBox 153"/>
            <p:cNvSpPr txBox="1">
              <a:spLocks noChangeArrowheads="1"/>
            </p:cNvSpPr>
            <p:nvPr/>
          </p:nvSpPr>
          <p:spPr bwMode="auto">
            <a:xfrm>
              <a:off x="6248400" y="4982028"/>
              <a:ext cx="2133600" cy="92333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square">
              <a:spAutoFit/>
            </a:bodyPr>
            <a:lstStyle/>
            <a:p>
              <a:pPr algn="ctr"/>
              <a:r>
                <a:rPr lang="en-US" dirty="0">
                  <a:latin typeface="Calibri" pitchFamily="34" charset="0"/>
                </a:rPr>
                <a:t>You may enter </a:t>
              </a:r>
              <a:r>
                <a:rPr lang="en-US" dirty="0" smtClean="0">
                  <a:latin typeface="Calibri" pitchFamily="34" charset="0"/>
                </a:rPr>
                <a:t>details regarding the end result desired</a:t>
              </a:r>
              <a:endParaRPr lang="en-US" dirty="0">
                <a:latin typeface="Calibri" pitchFamily="34" charset="0"/>
              </a:endParaRPr>
            </a:p>
          </p:txBody>
        </p:sp>
        <p:cxnSp>
          <p:nvCxnSpPr>
            <p:cNvPr id="45" name="Straight Connector 44"/>
            <p:cNvCxnSpPr/>
            <p:nvPr/>
          </p:nvCxnSpPr>
          <p:spPr bwMode="auto">
            <a:xfrm>
              <a:off x="6172200" y="4953000"/>
              <a:ext cx="2286000" cy="1588"/>
            </a:xfrm>
            <a:prstGeom prst="line">
              <a:avLst/>
            </a:prstGeom>
            <a:ln w="19050">
              <a:solidFill>
                <a:schemeClr val="accent2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34" name="Rectangle 33"/>
          <p:cNvSpPr/>
          <p:nvPr/>
        </p:nvSpPr>
        <p:spPr>
          <a:xfrm>
            <a:off x="6535695" y="1733796"/>
            <a:ext cx="1278269" cy="294904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Calibri" pitchFamily="34" charset="0"/>
            </a:endParaRPr>
          </a:p>
        </p:txBody>
      </p:sp>
      <p:sp>
        <p:nvSpPr>
          <p:cNvPr id="37" name="Rectangle 36"/>
          <p:cNvSpPr/>
          <p:nvPr/>
        </p:nvSpPr>
        <p:spPr>
          <a:xfrm>
            <a:off x="2417654" y="747071"/>
            <a:ext cx="1278269" cy="294904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Calibri" pitchFamily="34" charset="0"/>
            </a:endParaRPr>
          </a:p>
        </p:txBody>
      </p:sp>
      <p:sp>
        <p:nvSpPr>
          <p:cNvPr id="39" name="Rectangle 38"/>
          <p:cNvSpPr/>
          <p:nvPr/>
        </p:nvSpPr>
        <p:spPr>
          <a:xfrm>
            <a:off x="2417654" y="3962400"/>
            <a:ext cx="1278269" cy="294904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Calibri" pitchFamily="34" charset="0"/>
            </a:endParaRPr>
          </a:p>
        </p:txBody>
      </p:sp>
      <p:sp>
        <p:nvSpPr>
          <p:cNvPr id="41" name="Title 40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algn="r"/>
            <a:r>
              <a:rPr lang="en-US" dirty="0" smtClean="0"/>
              <a:t>Find the right key to your problem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388536149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3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4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7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500"/>
                            </p:stCondLst>
                            <p:childTnLst>
                              <p:par>
                                <p:cTn id="34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1500"/>
                            </p:stCondLst>
                            <p:childTnLst>
                              <p:par>
                                <p:cTn id="40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" grpId="0" animBg="1"/>
    </p:bldLst>
  </p:timing>
</p:sld>
</file>

<file path=ppt/slides/slide2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62763"/>
            <a:ext cx="8229600" cy="1143000"/>
          </a:xfrm>
        </p:spPr>
        <p:txBody>
          <a:bodyPr>
            <a:normAutofit/>
          </a:bodyPr>
          <a:lstStyle/>
          <a:p>
            <a:r>
              <a:rPr lang="en-US" sz="3200" dirty="0" smtClean="0"/>
              <a:t>Your Title Text Here</a:t>
            </a:r>
            <a:endParaRPr lang="en-US" sz="3200" dirty="0"/>
          </a:p>
        </p:txBody>
      </p:sp>
      <p:sp>
        <p:nvSpPr>
          <p:cNvPr id="9" name="Rectangle 8"/>
          <p:cNvSpPr/>
          <p:nvPr/>
        </p:nvSpPr>
        <p:spPr>
          <a:xfrm>
            <a:off x="4267200" y="1371600"/>
            <a:ext cx="4114800" cy="4648200"/>
          </a:xfrm>
          <a:prstGeom prst="rect">
            <a:avLst/>
          </a:prstGeom>
          <a:gradFill>
            <a:gsLst>
              <a:gs pos="0">
                <a:schemeClr val="tx1">
                  <a:lumMod val="65000"/>
                  <a:lumOff val="35000"/>
                </a:schemeClr>
              </a:gs>
              <a:gs pos="50000">
                <a:schemeClr val="tx1">
                  <a:lumMod val="75000"/>
                  <a:lumOff val="25000"/>
                </a:schemeClr>
              </a:gs>
              <a:gs pos="100000">
                <a:schemeClr val="tx1">
                  <a:lumMod val="85000"/>
                  <a:lumOff val="15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Calibri" pitchFamily="34" charset="0"/>
            </a:endParaRPr>
          </a:p>
        </p:txBody>
      </p:sp>
      <p:sp>
        <p:nvSpPr>
          <p:cNvPr id="10" name="Rectangle 9"/>
          <p:cNvSpPr/>
          <p:nvPr/>
        </p:nvSpPr>
        <p:spPr>
          <a:xfrm>
            <a:off x="4267200" y="1371600"/>
            <a:ext cx="4114800" cy="685800"/>
          </a:xfrm>
          <a:prstGeom prst="rect">
            <a:avLst/>
          </a:prstGeom>
          <a:solidFill>
            <a:schemeClr val="bg2">
              <a:lumMod val="25000"/>
            </a:schemeClr>
          </a:solidFill>
          <a:ln>
            <a:noFill/>
          </a:ln>
          <a:effectLst>
            <a:outerShdw blurRad="44450" dist="27940" dir="5400000" algn="ctr">
              <a:srgbClr val="000000">
                <a:alpha val="32000"/>
              </a:srgbClr>
            </a:outerShdw>
          </a:effectLst>
          <a:scene3d>
            <a:camera prst="orthographicFront">
              <a:rot lat="0" lon="0" rev="0"/>
            </a:camera>
            <a:lightRig rig="balanced" dir="t">
              <a:rot lat="0" lon="0" rev="8700000"/>
            </a:lightRig>
          </a:scene3d>
          <a:sp3d>
            <a:bevelT w="190500" h="381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Calibri" pitchFamily="34" charset="0"/>
            </a:endParaRPr>
          </a:p>
        </p:txBody>
      </p:sp>
      <p:sp>
        <p:nvSpPr>
          <p:cNvPr id="12" name="Freeform 11"/>
          <p:cNvSpPr>
            <a:spLocks/>
          </p:cNvSpPr>
          <p:nvPr/>
        </p:nvSpPr>
        <p:spPr bwMode="auto">
          <a:xfrm>
            <a:off x="4343400" y="1447800"/>
            <a:ext cx="3657600" cy="533400"/>
          </a:xfrm>
          <a:custGeom>
            <a:avLst/>
            <a:gdLst/>
            <a:ahLst/>
            <a:cxnLst>
              <a:cxn ang="0">
                <a:pos x="1515" y="0"/>
              </a:cxn>
              <a:cxn ang="0">
                <a:pos x="0" y="0"/>
              </a:cxn>
              <a:cxn ang="0">
                <a:pos x="0" y="197"/>
              </a:cxn>
              <a:cxn ang="0">
                <a:pos x="1328" y="197"/>
              </a:cxn>
              <a:cxn ang="0">
                <a:pos x="1515" y="0"/>
              </a:cxn>
            </a:cxnLst>
            <a:rect l="0" t="0" r="r" b="b"/>
            <a:pathLst>
              <a:path w="1515" h="197">
                <a:moveTo>
                  <a:pt x="1515" y="0"/>
                </a:moveTo>
                <a:cubicBezTo>
                  <a:pt x="0" y="0"/>
                  <a:pt x="0" y="0"/>
                  <a:pt x="0" y="0"/>
                </a:cubicBezTo>
                <a:cubicBezTo>
                  <a:pt x="0" y="197"/>
                  <a:pt x="0" y="197"/>
                  <a:pt x="0" y="197"/>
                </a:cubicBezTo>
                <a:cubicBezTo>
                  <a:pt x="1328" y="197"/>
                  <a:pt x="1328" y="197"/>
                  <a:pt x="1328" y="197"/>
                </a:cubicBezTo>
                <a:cubicBezTo>
                  <a:pt x="1428" y="142"/>
                  <a:pt x="1495" y="74"/>
                  <a:pt x="1515" y="0"/>
                </a:cubicBezTo>
                <a:close/>
              </a:path>
            </a:pathLst>
          </a:custGeom>
          <a:solidFill>
            <a:srgbClr val="FFFFFF"/>
          </a:solidFill>
          <a:ln w="9" cap="flat">
            <a:noFill/>
            <a:prstDash val="solid"/>
            <a:miter lim="800000"/>
            <a:headEnd/>
            <a:tailEnd/>
          </a:ln>
          <a:effectLst>
            <a:outerShdw blurRad="44450" dist="27940" dir="5400000" algn="ctr">
              <a:srgbClr val="000000">
                <a:alpha val="32000"/>
              </a:srgb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Calibri" pitchFamily="34" charset="0"/>
            </a:endParaRPr>
          </a:p>
        </p:txBody>
      </p:sp>
      <p:cxnSp>
        <p:nvCxnSpPr>
          <p:cNvPr id="13" name="Straight Connector 12"/>
          <p:cNvCxnSpPr/>
          <p:nvPr/>
        </p:nvCxnSpPr>
        <p:spPr>
          <a:xfrm>
            <a:off x="4267200" y="2133600"/>
            <a:ext cx="4114800" cy="1588"/>
          </a:xfrm>
          <a:prstGeom prst="line">
            <a:avLst/>
          </a:prstGeom>
          <a:ln w="12700">
            <a:solidFill>
              <a:schemeClr val="bg2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Straight Connector 13"/>
          <p:cNvCxnSpPr/>
          <p:nvPr/>
        </p:nvCxnSpPr>
        <p:spPr>
          <a:xfrm>
            <a:off x="4267200" y="5943600"/>
            <a:ext cx="4114800" cy="1588"/>
          </a:xfrm>
          <a:prstGeom prst="line">
            <a:avLst/>
          </a:prstGeom>
          <a:ln w="57150">
            <a:solidFill>
              <a:schemeClr val="bg2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TextBox 14"/>
          <p:cNvSpPr txBox="1"/>
          <p:nvPr/>
        </p:nvSpPr>
        <p:spPr>
          <a:xfrm>
            <a:off x="4800600" y="1524000"/>
            <a:ext cx="235000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 smtClean="0">
                <a:latin typeface="Calibri" pitchFamily="34" charset="0"/>
              </a:rPr>
              <a:t>YOUR TITLE HERE</a:t>
            </a:r>
            <a:endParaRPr lang="en-US" sz="2400" dirty="0">
              <a:latin typeface="Calibri" pitchFamily="34" charset="0"/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4572000" y="2357735"/>
            <a:ext cx="38100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buFont typeface="Arial" pitchFamily="34" charset="0"/>
              <a:buChar char="•"/>
            </a:pPr>
            <a:r>
              <a:rPr lang="en-US" sz="2400" dirty="0" smtClean="0">
                <a:solidFill>
                  <a:schemeClr val="bg1"/>
                </a:solidFill>
                <a:latin typeface="Calibri" pitchFamily="34" charset="0"/>
              </a:rPr>
              <a:t> Your short text here</a:t>
            </a:r>
            <a:endParaRPr lang="en-US" sz="2400" dirty="0">
              <a:solidFill>
                <a:schemeClr val="bg1"/>
              </a:solidFill>
              <a:latin typeface="Calibri" pitchFamily="34" charset="0"/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4572000" y="2840335"/>
            <a:ext cx="38100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buFont typeface="Arial" pitchFamily="34" charset="0"/>
              <a:buChar char="•"/>
            </a:pPr>
            <a:r>
              <a:rPr lang="en-US" sz="2400" dirty="0" smtClean="0">
                <a:solidFill>
                  <a:schemeClr val="bg1"/>
                </a:solidFill>
                <a:latin typeface="Calibri" pitchFamily="34" charset="0"/>
              </a:rPr>
              <a:t> Your short text here</a:t>
            </a:r>
            <a:endParaRPr lang="en-US" sz="2400" dirty="0">
              <a:solidFill>
                <a:schemeClr val="bg1"/>
              </a:solidFill>
              <a:latin typeface="Calibri" pitchFamily="34" charset="0"/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4572000" y="3322935"/>
            <a:ext cx="38100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buFont typeface="Arial" pitchFamily="34" charset="0"/>
              <a:buChar char="•"/>
            </a:pPr>
            <a:r>
              <a:rPr lang="en-US" sz="2400" dirty="0" smtClean="0">
                <a:solidFill>
                  <a:schemeClr val="bg1"/>
                </a:solidFill>
                <a:latin typeface="Calibri" pitchFamily="34" charset="0"/>
              </a:rPr>
              <a:t> Your short text here</a:t>
            </a:r>
            <a:endParaRPr lang="en-US" sz="2400" dirty="0">
              <a:solidFill>
                <a:schemeClr val="bg1"/>
              </a:solidFill>
              <a:latin typeface="Calibri" pitchFamily="34" charset="0"/>
            </a:endParaRPr>
          </a:p>
        </p:txBody>
      </p:sp>
      <p:sp>
        <p:nvSpPr>
          <p:cNvPr id="19" name="TextBox 18"/>
          <p:cNvSpPr txBox="1"/>
          <p:nvPr/>
        </p:nvSpPr>
        <p:spPr>
          <a:xfrm>
            <a:off x="4572000" y="3805535"/>
            <a:ext cx="38100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buFont typeface="Arial" pitchFamily="34" charset="0"/>
              <a:buChar char="•"/>
            </a:pPr>
            <a:r>
              <a:rPr lang="en-US" sz="2400" dirty="0" smtClean="0">
                <a:solidFill>
                  <a:schemeClr val="bg1"/>
                </a:solidFill>
                <a:latin typeface="Calibri" pitchFamily="34" charset="0"/>
              </a:rPr>
              <a:t> Your short text here</a:t>
            </a:r>
            <a:endParaRPr lang="en-US" sz="2400" dirty="0">
              <a:solidFill>
                <a:schemeClr val="bg1"/>
              </a:solidFill>
              <a:latin typeface="Calibri" pitchFamily="34" charset="0"/>
            </a:endParaRPr>
          </a:p>
        </p:txBody>
      </p:sp>
      <p:sp>
        <p:nvSpPr>
          <p:cNvPr id="20" name="TextBox 19"/>
          <p:cNvSpPr txBox="1"/>
          <p:nvPr/>
        </p:nvSpPr>
        <p:spPr>
          <a:xfrm>
            <a:off x="4572000" y="4288135"/>
            <a:ext cx="38100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buFont typeface="Arial" pitchFamily="34" charset="0"/>
              <a:buChar char="•"/>
            </a:pPr>
            <a:r>
              <a:rPr lang="en-US" sz="2400" dirty="0" smtClean="0">
                <a:solidFill>
                  <a:schemeClr val="bg1"/>
                </a:solidFill>
                <a:latin typeface="Calibri" pitchFamily="34" charset="0"/>
              </a:rPr>
              <a:t> Your short text here</a:t>
            </a:r>
            <a:endParaRPr lang="en-US" sz="2400" dirty="0">
              <a:solidFill>
                <a:schemeClr val="bg1"/>
              </a:solidFill>
              <a:latin typeface="Calibri" pitchFamily="34" charset="0"/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4572000" y="4770735"/>
            <a:ext cx="38100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buFont typeface="Arial" pitchFamily="34" charset="0"/>
              <a:buChar char="•"/>
            </a:pPr>
            <a:r>
              <a:rPr lang="en-US" sz="2400" dirty="0" smtClean="0">
                <a:solidFill>
                  <a:schemeClr val="bg1"/>
                </a:solidFill>
                <a:latin typeface="Calibri" pitchFamily="34" charset="0"/>
              </a:rPr>
              <a:t> Your short text here</a:t>
            </a:r>
            <a:endParaRPr lang="en-US" sz="2400" dirty="0">
              <a:solidFill>
                <a:schemeClr val="bg1"/>
              </a:solidFill>
              <a:latin typeface="Calibri" pitchFamily="34" charset="0"/>
            </a:endParaRPr>
          </a:p>
        </p:txBody>
      </p:sp>
      <p:sp>
        <p:nvSpPr>
          <p:cNvPr id="22" name="TextBox 21"/>
          <p:cNvSpPr txBox="1"/>
          <p:nvPr/>
        </p:nvSpPr>
        <p:spPr>
          <a:xfrm>
            <a:off x="4572000" y="5253335"/>
            <a:ext cx="38100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buFont typeface="Arial" pitchFamily="34" charset="0"/>
              <a:buChar char="•"/>
            </a:pPr>
            <a:r>
              <a:rPr lang="en-US" sz="2400" dirty="0" smtClean="0">
                <a:solidFill>
                  <a:schemeClr val="bg1"/>
                </a:solidFill>
                <a:latin typeface="Calibri" pitchFamily="34" charset="0"/>
              </a:rPr>
              <a:t> Your short text here</a:t>
            </a:r>
            <a:endParaRPr lang="en-US" sz="2400" dirty="0">
              <a:solidFill>
                <a:schemeClr val="bg1"/>
              </a:solidFill>
              <a:latin typeface="Calibri" pitchFamily="34" charset="0"/>
            </a:endParaRPr>
          </a:p>
        </p:txBody>
      </p:sp>
      <p:pic>
        <p:nvPicPr>
          <p:cNvPr id="23" name="Picture 22" descr="CGC2.jpg"/>
          <p:cNvPicPr>
            <a:picLocks noChangeAspect="1"/>
          </p:cNvPicPr>
          <p:nvPr/>
        </p:nvPicPr>
        <p:blipFill>
          <a:blip r:embed="rId2" cstate="email">
            <a:lum contrast="30000"/>
          </a:blip>
          <a:stretch>
            <a:fillRect/>
          </a:stretch>
        </p:blipFill>
        <p:spPr>
          <a:xfrm>
            <a:off x="381000" y="1524000"/>
            <a:ext cx="2977701" cy="4455413"/>
          </a:xfrm>
          <a:prstGeom prst="rect">
            <a:avLst/>
          </a:prstGeom>
          <a:effectLst>
            <a:softEdge rad="317500"/>
          </a:effectLst>
        </p:spPr>
      </p:pic>
    </p:spTree>
    <p:extLst>
      <p:ext uri="{BB962C8B-B14F-4D97-AF65-F5344CB8AC3E}">
        <p14:creationId xmlns:p14="http://schemas.microsoft.com/office/powerpoint/2010/main" val="4168411508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4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4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4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4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4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/>
      <p:bldP spid="17" grpId="0"/>
      <p:bldP spid="18" grpId="0"/>
      <p:bldP spid="19" grpId="0"/>
      <p:bldP spid="20" grpId="0"/>
      <p:bldP spid="21" grpId="0"/>
      <p:bldP spid="22" grpId="0"/>
    </p:bldLst>
  </p:timing>
</p:sld>
</file>

<file path=ppt/slides/slide2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9" descr="BMA-117.JPG"/>
          <p:cNvPicPr>
            <a:picLocks noChangeAspect="1"/>
          </p:cNvPicPr>
          <p:nvPr/>
        </p:nvPicPr>
        <p:blipFill>
          <a:blip r:embed="rId2" cstate="email"/>
          <a:srcRect/>
          <a:stretch>
            <a:fillRect/>
          </a:stretch>
        </p:blipFill>
        <p:spPr>
          <a:xfrm>
            <a:off x="838200" y="1409700"/>
            <a:ext cx="2667000" cy="2705100"/>
          </a:xfrm>
          <a:prstGeom prst="rect">
            <a:avLst/>
          </a:prstGeom>
          <a:ln w="190500" cap="sq">
            <a:noFill/>
            <a:prstDash val="solid"/>
            <a:miter lim="800000"/>
          </a:ln>
          <a:effectLst>
            <a:outerShdw blurRad="254000" algn="bl" rotWithShape="0">
              <a:srgbClr val="000000">
                <a:alpha val="43000"/>
              </a:srgbClr>
            </a:outerShdw>
          </a:effectLst>
          <a:scene3d>
            <a:camera prst="perspectiveFront" fov="5400000"/>
            <a:lightRig rig="threePt" dir="t">
              <a:rot lat="0" lon="0" rev="2100000"/>
            </a:lightRig>
          </a:scene3d>
          <a:sp3d extrusionH="25400">
            <a:bevelT w="304800" h="152400" prst="hardEdge"/>
            <a:extrusionClr>
              <a:srgbClr val="000000"/>
            </a:extrusionClr>
          </a:sp3d>
        </p:spPr>
      </p:pic>
      <p:sp>
        <p:nvSpPr>
          <p:cNvPr id="11" name="Rectangle 10"/>
          <p:cNvSpPr/>
          <p:nvPr/>
        </p:nvSpPr>
        <p:spPr>
          <a:xfrm>
            <a:off x="838200" y="4152900"/>
            <a:ext cx="2667000" cy="1638300"/>
          </a:xfrm>
          <a:prstGeom prst="rect">
            <a:avLst/>
          </a:prstGeom>
          <a:solidFill>
            <a:schemeClr val="tx1">
              <a:lumMod val="85000"/>
              <a:lumOff val="15000"/>
            </a:schemeClr>
          </a:solidFill>
          <a:ln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400" dirty="0" smtClean="0">
                <a:latin typeface="Calibri" pitchFamily="34" charset="0"/>
              </a:rPr>
              <a:t>You can double click on picture and  replace it with your own</a:t>
            </a:r>
            <a:endParaRPr lang="en-US" sz="2400" dirty="0">
              <a:latin typeface="Calibri" pitchFamily="34" charset="0"/>
            </a:endParaRPr>
          </a:p>
        </p:txBody>
      </p:sp>
      <p:sp>
        <p:nvSpPr>
          <p:cNvPr id="7" name="Title 6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Your Title Text Here</a:t>
            </a:r>
            <a:endParaRPr lang="en-US" dirty="0"/>
          </a:p>
        </p:txBody>
      </p:sp>
      <p:pic>
        <p:nvPicPr>
          <p:cNvPr id="14" name="Picture 13" descr="BMA-117.JPG"/>
          <p:cNvPicPr>
            <a:picLocks noChangeAspect="1"/>
          </p:cNvPicPr>
          <p:nvPr/>
        </p:nvPicPr>
        <p:blipFill>
          <a:blip r:embed="rId3" cstate="email"/>
          <a:srcRect/>
          <a:stretch>
            <a:fillRect/>
          </a:stretch>
        </p:blipFill>
        <p:spPr>
          <a:xfrm>
            <a:off x="5410200" y="1981200"/>
            <a:ext cx="2667000" cy="2667000"/>
          </a:xfrm>
          <a:prstGeom prst="rect">
            <a:avLst/>
          </a:prstGeom>
          <a:ln w="190500" cap="sq">
            <a:noFill/>
            <a:prstDash val="solid"/>
            <a:miter lim="800000"/>
          </a:ln>
          <a:effectLst>
            <a:outerShdw blurRad="254000" algn="bl" rotWithShape="0">
              <a:srgbClr val="000000">
                <a:alpha val="43000"/>
              </a:srgbClr>
            </a:outerShdw>
          </a:effectLst>
          <a:scene3d>
            <a:camera prst="perspectiveFront" fov="5400000"/>
            <a:lightRig rig="threePt" dir="t">
              <a:rot lat="0" lon="0" rev="2100000"/>
            </a:lightRig>
          </a:scene3d>
          <a:sp3d extrusionH="25400">
            <a:bevelT w="304800" h="152400" prst="hardEdge"/>
            <a:extrusionClr>
              <a:srgbClr val="000000"/>
            </a:extrusionClr>
          </a:sp3d>
        </p:spPr>
      </p:pic>
      <p:sp>
        <p:nvSpPr>
          <p:cNvPr id="15" name="Rectangle 14"/>
          <p:cNvSpPr/>
          <p:nvPr/>
        </p:nvSpPr>
        <p:spPr>
          <a:xfrm>
            <a:off x="5410200" y="4648200"/>
            <a:ext cx="2667000" cy="1524000"/>
          </a:xfrm>
          <a:prstGeom prst="rect">
            <a:avLst/>
          </a:prstGeom>
          <a:solidFill>
            <a:schemeClr val="tx1">
              <a:lumMod val="85000"/>
              <a:lumOff val="15000"/>
            </a:schemeClr>
          </a:solidFill>
          <a:ln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400" dirty="0" smtClean="0">
                <a:latin typeface="Calibri" pitchFamily="34" charset="0"/>
              </a:rPr>
              <a:t>Use Format&gt; Change Picture option to change the image</a:t>
            </a:r>
            <a:endParaRPr lang="en-US" sz="2400" dirty="0">
              <a:latin typeface="Calibri" pitchFamily="34" charset="0"/>
            </a:endParaRPr>
          </a:p>
        </p:txBody>
      </p:sp>
      <p:cxnSp>
        <p:nvCxnSpPr>
          <p:cNvPr id="16" name="Straight Connector 15"/>
          <p:cNvCxnSpPr/>
          <p:nvPr/>
        </p:nvCxnSpPr>
        <p:spPr>
          <a:xfrm rot="5400000">
            <a:off x="3620294" y="2856706"/>
            <a:ext cx="2057400" cy="1588"/>
          </a:xfrm>
          <a:prstGeom prst="line">
            <a:avLst/>
          </a:prstGeom>
          <a:ln w="19050">
            <a:solidFill>
              <a:schemeClr val="accent3">
                <a:lumMod val="50000"/>
              </a:schemeClr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957446812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 animBg="1"/>
      <p:bldP spid="15" grpId="0" animBg="1"/>
    </p:bldLst>
  </p:timing>
</p:sld>
</file>

<file path=ppt/slides/slide2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Rectangle 11"/>
          <p:cNvSpPr/>
          <p:nvPr/>
        </p:nvSpPr>
        <p:spPr>
          <a:xfrm>
            <a:off x="0" y="4476996"/>
            <a:ext cx="9144000" cy="1847603"/>
          </a:xfrm>
          <a:prstGeom prst="rect">
            <a:avLst/>
          </a:prstGeom>
          <a:solidFill>
            <a:schemeClr val="bg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Calibri" pitchFamily="34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971800" y="685800"/>
            <a:ext cx="4648200" cy="1143000"/>
          </a:xfrm>
        </p:spPr>
        <p:txBody>
          <a:bodyPr>
            <a:normAutofit/>
          </a:bodyPr>
          <a:lstStyle/>
          <a:p>
            <a:pPr algn="l"/>
            <a:r>
              <a:rPr lang="en-US" dirty="0" smtClean="0">
                <a:latin typeface="Franklin Gothic Medium Cond" pitchFamily="34" charset="0"/>
              </a:rPr>
              <a:t>Make your choice</a:t>
            </a:r>
            <a:endParaRPr lang="en-US" dirty="0">
              <a:latin typeface="Franklin Gothic Medium Cond" pitchFamily="34" charset="0"/>
            </a:endParaRPr>
          </a:p>
        </p:txBody>
      </p:sp>
      <p:grpSp>
        <p:nvGrpSpPr>
          <p:cNvPr id="3" name="Group 2"/>
          <p:cNvGrpSpPr/>
          <p:nvPr/>
        </p:nvGrpSpPr>
        <p:grpSpPr>
          <a:xfrm>
            <a:off x="1295400" y="3810000"/>
            <a:ext cx="2057400" cy="2057400"/>
            <a:chOff x="1295400" y="3810000"/>
            <a:chExt cx="2057400" cy="2057400"/>
          </a:xfrm>
          <a:effectLst>
            <a:outerShdw blurRad="177800" dist="38100" dir="5400000" sx="97000" sy="97000" algn="t" rotWithShape="0">
              <a:prstClr val="black">
                <a:alpha val="40000"/>
              </a:prstClr>
            </a:outerShdw>
          </a:effectLst>
          <a:scene3d>
            <a:camera prst="perspectiveRelaxed"/>
            <a:lightRig rig="threePt" dir="t"/>
          </a:scene3d>
        </p:grpSpPr>
        <p:sp>
          <p:nvSpPr>
            <p:cNvPr id="4" name="Rounded Rectangle 3"/>
            <p:cNvSpPr/>
            <p:nvPr/>
          </p:nvSpPr>
          <p:spPr>
            <a:xfrm>
              <a:off x="1295400" y="3810000"/>
              <a:ext cx="2057400" cy="2057400"/>
            </a:xfrm>
            <a:prstGeom prst="roundRect">
              <a:avLst/>
            </a:prstGeom>
            <a:sp3d z="317500" extrusionH="381000" prstMaterial="dkEdge">
              <a:bevelT w="139700" prst="cross"/>
              <a:extrusionClr>
                <a:schemeClr val="bg1">
                  <a:lumMod val="75000"/>
                </a:schemeClr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2000" dirty="0" smtClean="0">
                  <a:latin typeface="Franklin Gothic Medium Cond" pitchFamily="34" charset="0"/>
                </a:rPr>
                <a:t>1</a:t>
              </a:r>
              <a:endParaRPr lang="en-US" sz="12000" dirty="0">
                <a:latin typeface="Franklin Gothic Medium Cond" pitchFamily="34" charset="0"/>
              </a:endParaRPr>
            </a:p>
          </p:txBody>
        </p:sp>
        <p:sp>
          <p:nvSpPr>
            <p:cNvPr id="5" name="Rounded Rectangle 4"/>
            <p:cNvSpPr/>
            <p:nvPr/>
          </p:nvSpPr>
          <p:spPr>
            <a:xfrm>
              <a:off x="1432560" y="3947160"/>
              <a:ext cx="1783080" cy="1783080"/>
            </a:xfrm>
            <a:prstGeom prst="roundRect">
              <a:avLst/>
            </a:prstGeom>
            <a:sp3d extrusionH="381000" prstMaterial="dkEdge">
              <a:bevelT w="139700" prst="cross"/>
              <a:extrusionClr>
                <a:schemeClr val="bg1">
                  <a:lumMod val="75000"/>
                </a:schemeClr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Calibri" pitchFamily="34" charset="0"/>
              </a:endParaRPr>
            </a:p>
          </p:txBody>
        </p:sp>
      </p:grpSp>
      <p:grpSp>
        <p:nvGrpSpPr>
          <p:cNvPr id="6" name="Group 5"/>
          <p:cNvGrpSpPr/>
          <p:nvPr/>
        </p:nvGrpSpPr>
        <p:grpSpPr>
          <a:xfrm>
            <a:off x="3695700" y="3810000"/>
            <a:ext cx="2057400" cy="2057400"/>
            <a:chOff x="1295400" y="3810000"/>
            <a:chExt cx="2057400" cy="2057400"/>
          </a:xfrm>
          <a:solidFill>
            <a:schemeClr val="accent3">
              <a:lumMod val="75000"/>
            </a:schemeClr>
          </a:solidFill>
          <a:effectLst>
            <a:outerShdw blurRad="152400" dist="38100" dir="5400000" sx="99000" sy="99000" algn="t" rotWithShape="0">
              <a:prstClr val="black">
                <a:alpha val="40000"/>
              </a:prstClr>
            </a:outerShdw>
          </a:effectLst>
          <a:scene3d>
            <a:camera prst="perspectiveRelaxed"/>
            <a:lightRig rig="threePt" dir="t"/>
          </a:scene3d>
        </p:grpSpPr>
        <p:sp>
          <p:nvSpPr>
            <p:cNvPr id="7" name="Rounded Rectangle 6"/>
            <p:cNvSpPr/>
            <p:nvPr/>
          </p:nvSpPr>
          <p:spPr>
            <a:xfrm>
              <a:off x="1295400" y="3810000"/>
              <a:ext cx="2057400" cy="2057400"/>
            </a:xfrm>
            <a:prstGeom prst="roundRect">
              <a:avLst/>
            </a:prstGeom>
            <a:grpFill/>
            <a:ln>
              <a:solidFill>
                <a:schemeClr val="accent3">
                  <a:lumMod val="50000"/>
                </a:schemeClr>
              </a:solidFill>
            </a:ln>
            <a:sp3d z="317500" extrusionH="381000" prstMaterial="dkEdge">
              <a:bevelT w="139700" prst="cross"/>
              <a:extrusionClr>
                <a:schemeClr val="bg1">
                  <a:lumMod val="75000"/>
                </a:schemeClr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2000" dirty="0" smtClean="0">
                  <a:latin typeface="Franklin Gothic Medium Cond" pitchFamily="34" charset="0"/>
                </a:rPr>
                <a:t>2</a:t>
              </a:r>
              <a:endParaRPr lang="en-US" sz="12000" dirty="0">
                <a:latin typeface="Franklin Gothic Medium Cond" pitchFamily="34" charset="0"/>
              </a:endParaRPr>
            </a:p>
          </p:txBody>
        </p:sp>
        <p:sp>
          <p:nvSpPr>
            <p:cNvPr id="8" name="Rounded Rectangle 7"/>
            <p:cNvSpPr/>
            <p:nvPr/>
          </p:nvSpPr>
          <p:spPr>
            <a:xfrm>
              <a:off x="1432560" y="3947160"/>
              <a:ext cx="1783080" cy="1783080"/>
            </a:xfrm>
            <a:prstGeom prst="roundRect">
              <a:avLst/>
            </a:prstGeom>
            <a:grpFill/>
            <a:ln>
              <a:solidFill>
                <a:schemeClr val="accent3">
                  <a:lumMod val="50000"/>
                </a:schemeClr>
              </a:solidFill>
            </a:ln>
            <a:sp3d extrusionH="381000" prstMaterial="dkEdge">
              <a:bevelT w="139700" prst="cross"/>
              <a:extrusionClr>
                <a:schemeClr val="bg1">
                  <a:lumMod val="75000"/>
                </a:schemeClr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Calibri" pitchFamily="34" charset="0"/>
              </a:endParaRPr>
            </a:p>
          </p:txBody>
        </p:sp>
      </p:grpSp>
      <p:grpSp>
        <p:nvGrpSpPr>
          <p:cNvPr id="9" name="Group 8"/>
          <p:cNvGrpSpPr/>
          <p:nvPr/>
        </p:nvGrpSpPr>
        <p:grpSpPr>
          <a:xfrm>
            <a:off x="6123296" y="3769056"/>
            <a:ext cx="2057400" cy="2057400"/>
            <a:chOff x="1295400" y="3810000"/>
            <a:chExt cx="2057400" cy="2057400"/>
          </a:xfrm>
          <a:effectLst>
            <a:outerShdw blurRad="190500" dist="38100" dir="5400000" algn="t" rotWithShape="0">
              <a:prstClr val="black">
                <a:alpha val="40000"/>
              </a:prstClr>
            </a:outerShdw>
          </a:effectLst>
          <a:scene3d>
            <a:camera prst="perspectiveRelaxed"/>
            <a:lightRig rig="threePt" dir="t"/>
          </a:scene3d>
        </p:grpSpPr>
        <p:sp>
          <p:nvSpPr>
            <p:cNvPr id="10" name="Rounded Rectangle 9"/>
            <p:cNvSpPr/>
            <p:nvPr/>
          </p:nvSpPr>
          <p:spPr>
            <a:xfrm>
              <a:off x="1295400" y="3810000"/>
              <a:ext cx="2057400" cy="2057400"/>
            </a:xfrm>
            <a:prstGeom prst="roundRect">
              <a:avLst/>
            </a:prstGeom>
            <a:solidFill>
              <a:schemeClr val="bg2">
                <a:lumMod val="10000"/>
              </a:schemeClr>
            </a:solidFill>
            <a:ln>
              <a:solidFill>
                <a:schemeClr val="bg2">
                  <a:lumMod val="10000"/>
                </a:schemeClr>
              </a:solidFill>
            </a:ln>
            <a:sp3d z="317500" extrusionH="381000" prstMaterial="dkEdge">
              <a:bevelT w="139700" prst="cross"/>
              <a:extrusionClr>
                <a:schemeClr val="bg1">
                  <a:lumMod val="75000"/>
                </a:schemeClr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2000" dirty="0" smtClean="0">
                  <a:latin typeface="Franklin Gothic Medium Cond" pitchFamily="34" charset="0"/>
                </a:rPr>
                <a:t>3</a:t>
              </a:r>
              <a:endParaRPr lang="en-US" sz="12000" dirty="0">
                <a:latin typeface="Franklin Gothic Medium Cond" pitchFamily="34" charset="0"/>
              </a:endParaRPr>
            </a:p>
          </p:txBody>
        </p:sp>
        <p:sp>
          <p:nvSpPr>
            <p:cNvPr id="11" name="Rounded Rectangle 10"/>
            <p:cNvSpPr/>
            <p:nvPr/>
          </p:nvSpPr>
          <p:spPr>
            <a:xfrm>
              <a:off x="1432560" y="3947160"/>
              <a:ext cx="1783080" cy="1783080"/>
            </a:xfrm>
            <a:prstGeom prst="roundRect">
              <a:avLst/>
            </a:prstGeom>
            <a:sp3d extrusionH="381000" prstMaterial="dkEdge">
              <a:bevelT w="139700" prst="cross"/>
              <a:extrusionClr>
                <a:schemeClr val="bg1">
                  <a:lumMod val="75000"/>
                </a:schemeClr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Calibri" pitchFamily="34" charset="0"/>
              </a:endParaRPr>
            </a:p>
          </p:txBody>
        </p:sp>
      </p:grpSp>
      <p:pic>
        <p:nvPicPr>
          <p:cNvPr id="16" name="Picture 15" descr="Picture1.jpg"/>
          <p:cNvPicPr>
            <a:picLocks noChangeAspect="1"/>
          </p:cNvPicPr>
          <p:nvPr/>
        </p:nvPicPr>
        <p:blipFill>
          <a:blip r:embed="rId2" cstate="email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rcRect/>
          <a:stretch>
            <a:fillRect/>
          </a:stretch>
        </p:blipFill>
        <p:spPr>
          <a:xfrm>
            <a:off x="0" y="0"/>
            <a:ext cx="2588821" cy="2520138"/>
          </a:xfrm>
          <a:prstGeom prst="rect">
            <a:avLst/>
          </a:prstGeom>
        </p:spPr>
      </p:pic>
      <p:sp>
        <p:nvSpPr>
          <p:cNvPr id="17" name="TextBox 16"/>
          <p:cNvSpPr txBox="1"/>
          <p:nvPr/>
        </p:nvSpPr>
        <p:spPr>
          <a:xfrm>
            <a:off x="457200" y="2580581"/>
            <a:ext cx="251460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400" b="1" u="sng" dirty="0" smtClean="0">
                <a:latin typeface="Calibri" pitchFamily="34" charset="0"/>
              </a:rPr>
              <a:t>Option 1</a:t>
            </a:r>
          </a:p>
          <a:p>
            <a:pPr algn="ctr"/>
            <a:r>
              <a:rPr lang="en-US" sz="2400" dirty="0" smtClean="0">
                <a:latin typeface="Calibri" pitchFamily="34" charset="0"/>
              </a:rPr>
              <a:t>This is the text regarding Option 1</a:t>
            </a:r>
            <a:endParaRPr lang="en-US" sz="2400" dirty="0">
              <a:latin typeface="Calibri" pitchFamily="34" charset="0"/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3429000" y="2576950"/>
            <a:ext cx="251460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400" b="1" u="sng" dirty="0" smtClean="0">
                <a:latin typeface="Calibri" pitchFamily="34" charset="0"/>
              </a:rPr>
              <a:t>Option 2</a:t>
            </a:r>
          </a:p>
          <a:p>
            <a:pPr algn="ctr"/>
            <a:r>
              <a:rPr lang="en-US" sz="2400" dirty="0" smtClean="0">
                <a:latin typeface="Calibri" pitchFamily="34" charset="0"/>
              </a:rPr>
              <a:t>This is the text regarding Option 2</a:t>
            </a:r>
            <a:endParaRPr lang="en-US" sz="2400" dirty="0">
              <a:latin typeface="Calibri" pitchFamily="34" charset="0"/>
            </a:endParaRPr>
          </a:p>
        </p:txBody>
      </p:sp>
      <p:sp>
        <p:nvSpPr>
          <p:cNvPr id="19" name="TextBox 18"/>
          <p:cNvSpPr txBox="1"/>
          <p:nvPr/>
        </p:nvSpPr>
        <p:spPr>
          <a:xfrm>
            <a:off x="6096000" y="2576950"/>
            <a:ext cx="251460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400" b="1" u="sng" dirty="0" smtClean="0">
                <a:latin typeface="Calibri" pitchFamily="34" charset="0"/>
              </a:rPr>
              <a:t>Option 3</a:t>
            </a:r>
          </a:p>
          <a:p>
            <a:pPr algn="ctr"/>
            <a:r>
              <a:rPr lang="en-US" sz="2400" dirty="0" smtClean="0">
                <a:latin typeface="Calibri" pitchFamily="34" charset="0"/>
              </a:rPr>
              <a:t>This is the text regarding Option 3</a:t>
            </a:r>
            <a:endParaRPr lang="en-US" sz="2400" dirty="0">
              <a:latin typeface="Calibri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294426262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" grpId="0"/>
      <p:bldP spid="18" grpId="0"/>
      <p:bldP spid="19" grpId="0"/>
    </p:bldLst>
  </p:timing>
</p:sld>
</file>

<file path=ppt/slides/slide2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" name="Picture 14" descr="chess isolated.JPG"/>
          <p:cNvPicPr>
            <a:picLocks noChangeAspect="1"/>
          </p:cNvPicPr>
          <p:nvPr/>
        </p:nvPicPr>
        <p:blipFill>
          <a:blip r:embed="rId2" cstate="email"/>
          <a:srcRect/>
          <a:stretch>
            <a:fillRect/>
          </a:stretch>
        </p:blipFill>
        <p:spPr>
          <a:xfrm flipH="1">
            <a:off x="4107189" y="2611609"/>
            <a:ext cx="5029200" cy="3520672"/>
          </a:xfrm>
          <a:prstGeom prst="rect">
            <a:avLst/>
          </a:prstGeom>
        </p:spPr>
      </p:pic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sz="4000" dirty="0" smtClean="0">
                <a:latin typeface="Franklin Gothic Medium Cond" pitchFamily="34" charset="0"/>
              </a:rPr>
              <a:t>3 strategic priorities</a:t>
            </a:r>
            <a:endParaRPr lang="en-US" sz="4000" dirty="0">
              <a:latin typeface="Franklin Gothic Medium Cond" pitchFamily="34" charset="0"/>
            </a:endParaRPr>
          </a:p>
        </p:txBody>
      </p:sp>
      <p:sp>
        <p:nvSpPr>
          <p:cNvPr id="6" name="Can 5"/>
          <p:cNvSpPr/>
          <p:nvPr/>
        </p:nvSpPr>
        <p:spPr>
          <a:xfrm>
            <a:off x="3834064" y="1416405"/>
            <a:ext cx="228600" cy="4800600"/>
          </a:xfrm>
          <a:prstGeom prst="can">
            <a:avLst/>
          </a:prstGeom>
          <a:gradFill flip="none" rotWithShape="1">
            <a:gsLst>
              <a:gs pos="0">
                <a:schemeClr val="tx1">
                  <a:lumMod val="65000"/>
                  <a:lumOff val="35000"/>
                </a:schemeClr>
              </a:gs>
              <a:gs pos="50000">
                <a:schemeClr val="bg1"/>
              </a:gs>
              <a:gs pos="100000">
                <a:schemeClr val="tx1">
                  <a:lumMod val="85000"/>
                  <a:lumOff val="15000"/>
                </a:schemeClr>
              </a:gs>
            </a:gsLst>
            <a:lin ang="0" scaled="1"/>
            <a:tileRect/>
          </a:gradFill>
          <a:ln>
            <a:noFill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Calibri" pitchFamily="34" charset="0"/>
            </a:endParaRPr>
          </a:p>
        </p:txBody>
      </p:sp>
      <p:sp>
        <p:nvSpPr>
          <p:cNvPr id="7" name="Freeform 19"/>
          <p:cNvSpPr>
            <a:spLocks/>
          </p:cNvSpPr>
          <p:nvPr/>
        </p:nvSpPr>
        <p:spPr bwMode="auto">
          <a:xfrm flipH="1">
            <a:off x="3753856" y="1773655"/>
            <a:ext cx="397040" cy="377218"/>
          </a:xfrm>
          <a:custGeom>
            <a:avLst/>
            <a:gdLst/>
            <a:ahLst/>
            <a:cxnLst>
              <a:cxn ang="0">
                <a:pos x="906" y="0"/>
              </a:cxn>
              <a:cxn ang="0">
                <a:pos x="1002" y="18"/>
              </a:cxn>
              <a:cxn ang="0">
                <a:pos x="1168" y="40"/>
              </a:cxn>
              <a:cxn ang="0">
                <a:pos x="1320" y="84"/>
              </a:cxn>
              <a:cxn ang="0">
                <a:pos x="1454" y="142"/>
              </a:cxn>
              <a:cxn ang="0">
                <a:pos x="1568" y="216"/>
              </a:cxn>
              <a:cxn ang="0">
                <a:pos x="1660" y="302"/>
              </a:cxn>
              <a:cxn ang="0">
                <a:pos x="1722" y="400"/>
              </a:cxn>
              <a:cxn ang="0">
                <a:pos x="1756" y="504"/>
              </a:cxn>
              <a:cxn ang="0">
                <a:pos x="1760" y="588"/>
              </a:cxn>
              <a:cxn ang="0">
                <a:pos x="1734" y="696"/>
              </a:cxn>
              <a:cxn ang="0">
                <a:pos x="1676" y="796"/>
              </a:cxn>
              <a:cxn ang="0">
                <a:pos x="1588" y="886"/>
              </a:cxn>
              <a:cxn ang="0">
                <a:pos x="1476" y="964"/>
              </a:cxn>
              <a:cxn ang="0">
                <a:pos x="1344" y="1028"/>
              </a:cxn>
              <a:cxn ang="0">
                <a:pos x="1192" y="1074"/>
              </a:cxn>
              <a:cxn ang="0">
                <a:pos x="1026" y="1100"/>
              </a:cxn>
              <a:cxn ang="0">
                <a:pos x="894" y="1106"/>
              </a:cxn>
              <a:cxn ang="0">
                <a:pos x="720" y="1096"/>
              </a:cxn>
              <a:cxn ang="0">
                <a:pos x="556" y="1064"/>
              </a:cxn>
              <a:cxn ang="0">
                <a:pos x="410" y="1012"/>
              </a:cxn>
              <a:cxn ang="0">
                <a:pos x="282" y="946"/>
              </a:cxn>
              <a:cxn ang="0">
                <a:pos x="176" y="866"/>
              </a:cxn>
              <a:cxn ang="0">
                <a:pos x="96" y="772"/>
              </a:cxn>
              <a:cxn ang="0">
                <a:pos x="44" y="670"/>
              </a:cxn>
              <a:cxn ang="0">
                <a:pos x="28" y="560"/>
              </a:cxn>
              <a:cxn ang="0">
                <a:pos x="46" y="448"/>
              </a:cxn>
              <a:cxn ang="0">
                <a:pos x="46" y="406"/>
              </a:cxn>
              <a:cxn ang="0">
                <a:pos x="12" y="494"/>
              </a:cxn>
              <a:cxn ang="0">
                <a:pos x="0" y="586"/>
              </a:cxn>
              <a:cxn ang="0">
                <a:pos x="12" y="676"/>
              </a:cxn>
              <a:cxn ang="0">
                <a:pos x="58" y="788"/>
              </a:cxn>
              <a:cxn ang="0">
                <a:pos x="138" y="890"/>
              </a:cxn>
              <a:cxn ang="0">
                <a:pos x="246" y="980"/>
              </a:cxn>
              <a:cxn ang="0">
                <a:pos x="380" y="1056"/>
              </a:cxn>
              <a:cxn ang="0">
                <a:pos x="536" y="1116"/>
              </a:cxn>
              <a:cxn ang="0">
                <a:pos x="710" y="1154"/>
              </a:cxn>
              <a:cxn ang="0">
                <a:pos x="898" y="1172"/>
              </a:cxn>
              <a:cxn ang="0">
                <a:pos x="1044" y="1170"/>
              </a:cxn>
              <a:cxn ang="0">
                <a:pos x="1228" y="1146"/>
              </a:cxn>
              <a:cxn ang="0">
                <a:pos x="1398" y="1102"/>
              </a:cxn>
              <a:cxn ang="0">
                <a:pos x="1550" y="1038"/>
              </a:cxn>
              <a:cxn ang="0">
                <a:pos x="1678" y="960"/>
              </a:cxn>
              <a:cxn ang="0">
                <a:pos x="1780" y="866"/>
              </a:cxn>
              <a:cxn ang="0">
                <a:pos x="1852" y="760"/>
              </a:cxn>
              <a:cxn ang="0">
                <a:pos x="1890" y="646"/>
              </a:cxn>
              <a:cxn ang="0">
                <a:pos x="1892" y="556"/>
              </a:cxn>
              <a:cxn ang="0">
                <a:pos x="1864" y="440"/>
              </a:cxn>
              <a:cxn ang="0">
                <a:pos x="1800" y="332"/>
              </a:cxn>
              <a:cxn ang="0">
                <a:pos x="1706" y="236"/>
              </a:cxn>
              <a:cxn ang="0">
                <a:pos x="1584" y="152"/>
              </a:cxn>
              <a:cxn ang="0">
                <a:pos x="1438" y="84"/>
              </a:cxn>
              <a:cxn ang="0">
                <a:pos x="1272" y="36"/>
              </a:cxn>
              <a:cxn ang="0">
                <a:pos x="1092" y="6"/>
              </a:cxn>
              <a:cxn ang="0">
                <a:pos x="948" y="0"/>
              </a:cxn>
            </a:cxnLst>
            <a:rect l="0" t="0" r="r" b="b"/>
            <a:pathLst>
              <a:path w="1894" h="1172">
                <a:moveTo>
                  <a:pt x="948" y="0"/>
                </a:moveTo>
                <a:lnTo>
                  <a:pt x="948" y="0"/>
                </a:lnTo>
                <a:lnTo>
                  <a:pt x="906" y="0"/>
                </a:lnTo>
                <a:lnTo>
                  <a:pt x="906" y="0"/>
                </a:lnTo>
                <a:lnTo>
                  <a:pt x="916" y="14"/>
                </a:lnTo>
                <a:lnTo>
                  <a:pt x="916" y="14"/>
                </a:lnTo>
                <a:lnTo>
                  <a:pt x="960" y="14"/>
                </a:lnTo>
                <a:lnTo>
                  <a:pt x="1002" y="18"/>
                </a:lnTo>
                <a:lnTo>
                  <a:pt x="1044" y="22"/>
                </a:lnTo>
                <a:lnTo>
                  <a:pt x="1086" y="26"/>
                </a:lnTo>
                <a:lnTo>
                  <a:pt x="1128" y="32"/>
                </a:lnTo>
                <a:lnTo>
                  <a:pt x="1168" y="40"/>
                </a:lnTo>
                <a:lnTo>
                  <a:pt x="1206" y="50"/>
                </a:lnTo>
                <a:lnTo>
                  <a:pt x="1246" y="60"/>
                </a:lnTo>
                <a:lnTo>
                  <a:pt x="1282" y="70"/>
                </a:lnTo>
                <a:lnTo>
                  <a:pt x="1320" y="84"/>
                </a:lnTo>
                <a:lnTo>
                  <a:pt x="1354" y="96"/>
                </a:lnTo>
                <a:lnTo>
                  <a:pt x="1388" y="110"/>
                </a:lnTo>
                <a:lnTo>
                  <a:pt x="1422" y="126"/>
                </a:lnTo>
                <a:lnTo>
                  <a:pt x="1454" y="142"/>
                </a:lnTo>
                <a:lnTo>
                  <a:pt x="1484" y="160"/>
                </a:lnTo>
                <a:lnTo>
                  <a:pt x="1514" y="178"/>
                </a:lnTo>
                <a:lnTo>
                  <a:pt x="1542" y="196"/>
                </a:lnTo>
                <a:lnTo>
                  <a:pt x="1568" y="216"/>
                </a:lnTo>
                <a:lnTo>
                  <a:pt x="1594" y="236"/>
                </a:lnTo>
                <a:lnTo>
                  <a:pt x="1616" y="258"/>
                </a:lnTo>
                <a:lnTo>
                  <a:pt x="1638" y="280"/>
                </a:lnTo>
                <a:lnTo>
                  <a:pt x="1660" y="302"/>
                </a:lnTo>
                <a:lnTo>
                  <a:pt x="1678" y="326"/>
                </a:lnTo>
                <a:lnTo>
                  <a:pt x="1694" y="350"/>
                </a:lnTo>
                <a:lnTo>
                  <a:pt x="1710" y="374"/>
                </a:lnTo>
                <a:lnTo>
                  <a:pt x="1722" y="400"/>
                </a:lnTo>
                <a:lnTo>
                  <a:pt x="1734" y="424"/>
                </a:lnTo>
                <a:lnTo>
                  <a:pt x="1744" y="452"/>
                </a:lnTo>
                <a:lnTo>
                  <a:pt x="1750" y="478"/>
                </a:lnTo>
                <a:lnTo>
                  <a:pt x="1756" y="504"/>
                </a:lnTo>
                <a:lnTo>
                  <a:pt x="1760" y="532"/>
                </a:lnTo>
                <a:lnTo>
                  <a:pt x="1760" y="560"/>
                </a:lnTo>
                <a:lnTo>
                  <a:pt x="1760" y="560"/>
                </a:lnTo>
                <a:lnTo>
                  <a:pt x="1760" y="588"/>
                </a:lnTo>
                <a:lnTo>
                  <a:pt x="1756" y="616"/>
                </a:lnTo>
                <a:lnTo>
                  <a:pt x="1750" y="642"/>
                </a:lnTo>
                <a:lnTo>
                  <a:pt x="1744" y="670"/>
                </a:lnTo>
                <a:lnTo>
                  <a:pt x="1734" y="696"/>
                </a:lnTo>
                <a:lnTo>
                  <a:pt x="1722" y="722"/>
                </a:lnTo>
                <a:lnTo>
                  <a:pt x="1708" y="748"/>
                </a:lnTo>
                <a:lnTo>
                  <a:pt x="1692" y="772"/>
                </a:lnTo>
                <a:lnTo>
                  <a:pt x="1676" y="796"/>
                </a:lnTo>
                <a:lnTo>
                  <a:pt x="1656" y="820"/>
                </a:lnTo>
                <a:lnTo>
                  <a:pt x="1636" y="844"/>
                </a:lnTo>
                <a:lnTo>
                  <a:pt x="1612" y="866"/>
                </a:lnTo>
                <a:lnTo>
                  <a:pt x="1588" y="886"/>
                </a:lnTo>
                <a:lnTo>
                  <a:pt x="1562" y="908"/>
                </a:lnTo>
                <a:lnTo>
                  <a:pt x="1536" y="928"/>
                </a:lnTo>
                <a:lnTo>
                  <a:pt x="1506" y="946"/>
                </a:lnTo>
                <a:lnTo>
                  <a:pt x="1476" y="964"/>
                </a:lnTo>
                <a:lnTo>
                  <a:pt x="1446" y="982"/>
                </a:lnTo>
                <a:lnTo>
                  <a:pt x="1412" y="998"/>
                </a:lnTo>
                <a:lnTo>
                  <a:pt x="1378" y="1012"/>
                </a:lnTo>
                <a:lnTo>
                  <a:pt x="1344" y="1028"/>
                </a:lnTo>
                <a:lnTo>
                  <a:pt x="1308" y="1040"/>
                </a:lnTo>
                <a:lnTo>
                  <a:pt x="1270" y="1052"/>
                </a:lnTo>
                <a:lnTo>
                  <a:pt x="1232" y="1064"/>
                </a:lnTo>
                <a:lnTo>
                  <a:pt x="1192" y="1074"/>
                </a:lnTo>
                <a:lnTo>
                  <a:pt x="1152" y="1082"/>
                </a:lnTo>
                <a:lnTo>
                  <a:pt x="1110" y="1090"/>
                </a:lnTo>
                <a:lnTo>
                  <a:pt x="1068" y="1096"/>
                </a:lnTo>
                <a:lnTo>
                  <a:pt x="1026" y="1100"/>
                </a:lnTo>
                <a:lnTo>
                  <a:pt x="982" y="1104"/>
                </a:lnTo>
                <a:lnTo>
                  <a:pt x="938" y="1106"/>
                </a:lnTo>
                <a:lnTo>
                  <a:pt x="894" y="1106"/>
                </a:lnTo>
                <a:lnTo>
                  <a:pt x="894" y="1106"/>
                </a:lnTo>
                <a:lnTo>
                  <a:pt x="850" y="1106"/>
                </a:lnTo>
                <a:lnTo>
                  <a:pt x="806" y="1104"/>
                </a:lnTo>
                <a:lnTo>
                  <a:pt x="762" y="1100"/>
                </a:lnTo>
                <a:lnTo>
                  <a:pt x="720" y="1096"/>
                </a:lnTo>
                <a:lnTo>
                  <a:pt x="678" y="1090"/>
                </a:lnTo>
                <a:lnTo>
                  <a:pt x="636" y="1082"/>
                </a:lnTo>
                <a:lnTo>
                  <a:pt x="596" y="1074"/>
                </a:lnTo>
                <a:lnTo>
                  <a:pt x="556" y="1064"/>
                </a:lnTo>
                <a:lnTo>
                  <a:pt x="518" y="1052"/>
                </a:lnTo>
                <a:lnTo>
                  <a:pt x="480" y="1040"/>
                </a:lnTo>
                <a:lnTo>
                  <a:pt x="444" y="1028"/>
                </a:lnTo>
                <a:lnTo>
                  <a:pt x="410" y="1012"/>
                </a:lnTo>
                <a:lnTo>
                  <a:pt x="376" y="998"/>
                </a:lnTo>
                <a:lnTo>
                  <a:pt x="342" y="982"/>
                </a:lnTo>
                <a:lnTo>
                  <a:pt x="312" y="964"/>
                </a:lnTo>
                <a:lnTo>
                  <a:pt x="282" y="946"/>
                </a:lnTo>
                <a:lnTo>
                  <a:pt x="252" y="928"/>
                </a:lnTo>
                <a:lnTo>
                  <a:pt x="226" y="908"/>
                </a:lnTo>
                <a:lnTo>
                  <a:pt x="200" y="886"/>
                </a:lnTo>
                <a:lnTo>
                  <a:pt x="176" y="866"/>
                </a:lnTo>
                <a:lnTo>
                  <a:pt x="152" y="844"/>
                </a:lnTo>
                <a:lnTo>
                  <a:pt x="132" y="820"/>
                </a:lnTo>
                <a:lnTo>
                  <a:pt x="112" y="796"/>
                </a:lnTo>
                <a:lnTo>
                  <a:pt x="96" y="772"/>
                </a:lnTo>
                <a:lnTo>
                  <a:pt x="80" y="748"/>
                </a:lnTo>
                <a:lnTo>
                  <a:pt x="66" y="722"/>
                </a:lnTo>
                <a:lnTo>
                  <a:pt x="54" y="696"/>
                </a:lnTo>
                <a:lnTo>
                  <a:pt x="44" y="670"/>
                </a:lnTo>
                <a:lnTo>
                  <a:pt x="38" y="642"/>
                </a:lnTo>
                <a:lnTo>
                  <a:pt x="32" y="616"/>
                </a:lnTo>
                <a:lnTo>
                  <a:pt x="28" y="588"/>
                </a:lnTo>
                <a:lnTo>
                  <a:pt x="28" y="560"/>
                </a:lnTo>
                <a:lnTo>
                  <a:pt x="28" y="560"/>
                </a:lnTo>
                <a:lnTo>
                  <a:pt x="30" y="522"/>
                </a:lnTo>
                <a:lnTo>
                  <a:pt x="36" y="484"/>
                </a:lnTo>
                <a:lnTo>
                  <a:pt x="46" y="448"/>
                </a:lnTo>
                <a:lnTo>
                  <a:pt x="60" y="412"/>
                </a:lnTo>
                <a:lnTo>
                  <a:pt x="60" y="412"/>
                </a:lnTo>
                <a:lnTo>
                  <a:pt x="46" y="406"/>
                </a:lnTo>
                <a:lnTo>
                  <a:pt x="46" y="406"/>
                </a:lnTo>
                <a:lnTo>
                  <a:pt x="36" y="428"/>
                </a:lnTo>
                <a:lnTo>
                  <a:pt x="26" y="450"/>
                </a:lnTo>
                <a:lnTo>
                  <a:pt x="18" y="472"/>
                </a:lnTo>
                <a:lnTo>
                  <a:pt x="12" y="494"/>
                </a:lnTo>
                <a:lnTo>
                  <a:pt x="8" y="516"/>
                </a:lnTo>
                <a:lnTo>
                  <a:pt x="4" y="540"/>
                </a:lnTo>
                <a:lnTo>
                  <a:pt x="2" y="562"/>
                </a:lnTo>
                <a:lnTo>
                  <a:pt x="0" y="586"/>
                </a:lnTo>
                <a:lnTo>
                  <a:pt x="0" y="586"/>
                </a:lnTo>
                <a:lnTo>
                  <a:pt x="2" y="616"/>
                </a:lnTo>
                <a:lnTo>
                  <a:pt x="6" y="646"/>
                </a:lnTo>
                <a:lnTo>
                  <a:pt x="12" y="676"/>
                </a:lnTo>
                <a:lnTo>
                  <a:pt x="20" y="704"/>
                </a:lnTo>
                <a:lnTo>
                  <a:pt x="30" y="732"/>
                </a:lnTo>
                <a:lnTo>
                  <a:pt x="44" y="760"/>
                </a:lnTo>
                <a:lnTo>
                  <a:pt x="58" y="788"/>
                </a:lnTo>
                <a:lnTo>
                  <a:pt x="76" y="814"/>
                </a:lnTo>
                <a:lnTo>
                  <a:pt x="94" y="840"/>
                </a:lnTo>
                <a:lnTo>
                  <a:pt x="114" y="866"/>
                </a:lnTo>
                <a:lnTo>
                  <a:pt x="138" y="890"/>
                </a:lnTo>
                <a:lnTo>
                  <a:pt x="162" y="914"/>
                </a:lnTo>
                <a:lnTo>
                  <a:pt x="188" y="938"/>
                </a:lnTo>
                <a:lnTo>
                  <a:pt x="216" y="960"/>
                </a:lnTo>
                <a:lnTo>
                  <a:pt x="246" y="980"/>
                </a:lnTo>
                <a:lnTo>
                  <a:pt x="278" y="1002"/>
                </a:lnTo>
                <a:lnTo>
                  <a:pt x="310" y="1020"/>
                </a:lnTo>
                <a:lnTo>
                  <a:pt x="346" y="1038"/>
                </a:lnTo>
                <a:lnTo>
                  <a:pt x="380" y="1056"/>
                </a:lnTo>
                <a:lnTo>
                  <a:pt x="418" y="1072"/>
                </a:lnTo>
                <a:lnTo>
                  <a:pt x="456" y="1088"/>
                </a:lnTo>
                <a:lnTo>
                  <a:pt x="496" y="1102"/>
                </a:lnTo>
                <a:lnTo>
                  <a:pt x="536" y="1116"/>
                </a:lnTo>
                <a:lnTo>
                  <a:pt x="578" y="1126"/>
                </a:lnTo>
                <a:lnTo>
                  <a:pt x="622" y="1138"/>
                </a:lnTo>
                <a:lnTo>
                  <a:pt x="666" y="1146"/>
                </a:lnTo>
                <a:lnTo>
                  <a:pt x="710" y="1154"/>
                </a:lnTo>
                <a:lnTo>
                  <a:pt x="756" y="1160"/>
                </a:lnTo>
                <a:lnTo>
                  <a:pt x="804" y="1166"/>
                </a:lnTo>
                <a:lnTo>
                  <a:pt x="850" y="1170"/>
                </a:lnTo>
                <a:lnTo>
                  <a:pt x="898" y="1172"/>
                </a:lnTo>
                <a:lnTo>
                  <a:pt x="948" y="1172"/>
                </a:lnTo>
                <a:lnTo>
                  <a:pt x="948" y="1172"/>
                </a:lnTo>
                <a:lnTo>
                  <a:pt x="996" y="1172"/>
                </a:lnTo>
                <a:lnTo>
                  <a:pt x="1044" y="1170"/>
                </a:lnTo>
                <a:lnTo>
                  <a:pt x="1092" y="1166"/>
                </a:lnTo>
                <a:lnTo>
                  <a:pt x="1138" y="1160"/>
                </a:lnTo>
                <a:lnTo>
                  <a:pt x="1184" y="1154"/>
                </a:lnTo>
                <a:lnTo>
                  <a:pt x="1228" y="1146"/>
                </a:lnTo>
                <a:lnTo>
                  <a:pt x="1272" y="1138"/>
                </a:lnTo>
                <a:lnTo>
                  <a:pt x="1316" y="1126"/>
                </a:lnTo>
                <a:lnTo>
                  <a:pt x="1358" y="1116"/>
                </a:lnTo>
                <a:lnTo>
                  <a:pt x="1398" y="1102"/>
                </a:lnTo>
                <a:lnTo>
                  <a:pt x="1438" y="1088"/>
                </a:lnTo>
                <a:lnTo>
                  <a:pt x="1476" y="1072"/>
                </a:lnTo>
                <a:lnTo>
                  <a:pt x="1514" y="1056"/>
                </a:lnTo>
                <a:lnTo>
                  <a:pt x="1550" y="1038"/>
                </a:lnTo>
                <a:lnTo>
                  <a:pt x="1584" y="1020"/>
                </a:lnTo>
                <a:lnTo>
                  <a:pt x="1616" y="1002"/>
                </a:lnTo>
                <a:lnTo>
                  <a:pt x="1648" y="980"/>
                </a:lnTo>
                <a:lnTo>
                  <a:pt x="1678" y="960"/>
                </a:lnTo>
                <a:lnTo>
                  <a:pt x="1706" y="938"/>
                </a:lnTo>
                <a:lnTo>
                  <a:pt x="1732" y="914"/>
                </a:lnTo>
                <a:lnTo>
                  <a:pt x="1756" y="890"/>
                </a:lnTo>
                <a:lnTo>
                  <a:pt x="1780" y="866"/>
                </a:lnTo>
                <a:lnTo>
                  <a:pt x="1800" y="840"/>
                </a:lnTo>
                <a:lnTo>
                  <a:pt x="1820" y="814"/>
                </a:lnTo>
                <a:lnTo>
                  <a:pt x="1836" y="788"/>
                </a:lnTo>
                <a:lnTo>
                  <a:pt x="1852" y="760"/>
                </a:lnTo>
                <a:lnTo>
                  <a:pt x="1864" y="732"/>
                </a:lnTo>
                <a:lnTo>
                  <a:pt x="1874" y="704"/>
                </a:lnTo>
                <a:lnTo>
                  <a:pt x="1884" y="676"/>
                </a:lnTo>
                <a:lnTo>
                  <a:pt x="1890" y="646"/>
                </a:lnTo>
                <a:lnTo>
                  <a:pt x="1892" y="616"/>
                </a:lnTo>
                <a:lnTo>
                  <a:pt x="1894" y="586"/>
                </a:lnTo>
                <a:lnTo>
                  <a:pt x="1894" y="586"/>
                </a:lnTo>
                <a:lnTo>
                  <a:pt x="1892" y="556"/>
                </a:lnTo>
                <a:lnTo>
                  <a:pt x="1890" y="526"/>
                </a:lnTo>
                <a:lnTo>
                  <a:pt x="1884" y="496"/>
                </a:lnTo>
                <a:lnTo>
                  <a:pt x="1874" y="468"/>
                </a:lnTo>
                <a:lnTo>
                  <a:pt x="1864" y="440"/>
                </a:lnTo>
                <a:lnTo>
                  <a:pt x="1852" y="412"/>
                </a:lnTo>
                <a:lnTo>
                  <a:pt x="1836" y="384"/>
                </a:lnTo>
                <a:lnTo>
                  <a:pt x="1820" y="358"/>
                </a:lnTo>
                <a:lnTo>
                  <a:pt x="1800" y="332"/>
                </a:lnTo>
                <a:lnTo>
                  <a:pt x="1780" y="306"/>
                </a:lnTo>
                <a:lnTo>
                  <a:pt x="1756" y="282"/>
                </a:lnTo>
                <a:lnTo>
                  <a:pt x="1732" y="258"/>
                </a:lnTo>
                <a:lnTo>
                  <a:pt x="1706" y="236"/>
                </a:lnTo>
                <a:lnTo>
                  <a:pt x="1678" y="214"/>
                </a:lnTo>
                <a:lnTo>
                  <a:pt x="1648" y="192"/>
                </a:lnTo>
                <a:lnTo>
                  <a:pt x="1616" y="172"/>
                </a:lnTo>
                <a:lnTo>
                  <a:pt x="1584" y="152"/>
                </a:lnTo>
                <a:lnTo>
                  <a:pt x="1550" y="134"/>
                </a:lnTo>
                <a:lnTo>
                  <a:pt x="1514" y="116"/>
                </a:lnTo>
                <a:lnTo>
                  <a:pt x="1476" y="100"/>
                </a:lnTo>
                <a:lnTo>
                  <a:pt x="1438" y="84"/>
                </a:lnTo>
                <a:lnTo>
                  <a:pt x="1398" y="70"/>
                </a:lnTo>
                <a:lnTo>
                  <a:pt x="1358" y="58"/>
                </a:lnTo>
                <a:lnTo>
                  <a:pt x="1316" y="46"/>
                </a:lnTo>
                <a:lnTo>
                  <a:pt x="1272" y="36"/>
                </a:lnTo>
                <a:lnTo>
                  <a:pt x="1228" y="26"/>
                </a:lnTo>
                <a:lnTo>
                  <a:pt x="1184" y="18"/>
                </a:lnTo>
                <a:lnTo>
                  <a:pt x="1138" y="12"/>
                </a:lnTo>
                <a:lnTo>
                  <a:pt x="1092" y="6"/>
                </a:lnTo>
                <a:lnTo>
                  <a:pt x="1044" y="2"/>
                </a:lnTo>
                <a:lnTo>
                  <a:pt x="996" y="0"/>
                </a:lnTo>
                <a:lnTo>
                  <a:pt x="948" y="0"/>
                </a:lnTo>
                <a:lnTo>
                  <a:pt x="948" y="0"/>
                </a:lnTo>
                <a:close/>
              </a:path>
            </a:pathLst>
          </a:custGeom>
          <a:solidFill>
            <a:schemeClr val="bg2">
              <a:lumMod val="25000"/>
            </a:schemeClr>
          </a:solidFill>
          <a:ln w="8">
            <a:solidFill>
              <a:srgbClr val="000000"/>
            </a:solidFill>
            <a:prstDash val="solid"/>
            <a:round/>
            <a:headEnd/>
            <a:tailEnd/>
          </a:ln>
          <a:effectLst>
            <a:outerShdw blurRad="165100" dist="63500" dir="5400000" sx="103000" sy="103000" algn="t" rotWithShape="0">
              <a:prstClr val="black">
                <a:alpha val="40000"/>
              </a:prstClr>
            </a:outerShdw>
          </a:effectLst>
          <a:scene3d>
            <a:camera prst="perspectiveRelaxed">
              <a:rot lat="18935215" lon="18111855" rev="3909539"/>
            </a:camera>
            <a:lightRig rig="chilly" dir="t"/>
          </a:scene3d>
          <a:sp3d extrusionH="127000" contourW="12700" prstMaterial="dkEdge">
            <a:bevelT/>
            <a:extrusionClr>
              <a:schemeClr val="bg1">
                <a:lumMod val="75000"/>
              </a:schemeClr>
            </a:extrusionClr>
            <a:contourClr>
              <a:schemeClr val="bg1">
                <a:lumMod val="75000"/>
              </a:schemeClr>
            </a:contourClr>
          </a:sp3d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Calibri" pitchFamily="34" charset="0"/>
            </a:endParaRPr>
          </a:p>
        </p:txBody>
      </p:sp>
      <p:sp>
        <p:nvSpPr>
          <p:cNvPr id="8" name="Freeform 19"/>
          <p:cNvSpPr>
            <a:spLocks/>
          </p:cNvSpPr>
          <p:nvPr/>
        </p:nvSpPr>
        <p:spPr bwMode="auto">
          <a:xfrm flipH="1">
            <a:off x="3765888" y="3417967"/>
            <a:ext cx="397040" cy="377218"/>
          </a:xfrm>
          <a:custGeom>
            <a:avLst/>
            <a:gdLst/>
            <a:ahLst/>
            <a:cxnLst>
              <a:cxn ang="0">
                <a:pos x="906" y="0"/>
              </a:cxn>
              <a:cxn ang="0">
                <a:pos x="1002" y="18"/>
              </a:cxn>
              <a:cxn ang="0">
                <a:pos x="1168" y="40"/>
              </a:cxn>
              <a:cxn ang="0">
                <a:pos x="1320" y="84"/>
              </a:cxn>
              <a:cxn ang="0">
                <a:pos x="1454" y="142"/>
              </a:cxn>
              <a:cxn ang="0">
                <a:pos x="1568" y="216"/>
              </a:cxn>
              <a:cxn ang="0">
                <a:pos x="1660" y="302"/>
              </a:cxn>
              <a:cxn ang="0">
                <a:pos x="1722" y="400"/>
              </a:cxn>
              <a:cxn ang="0">
                <a:pos x="1756" y="504"/>
              </a:cxn>
              <a:cxn ang="0">
                <a:pos x="1760" y="588"/>
              </a:cxn>
              <a:cxn ang="0">
                <a:pos x="1734" y="696"/>
              </a:cxn>
              <a:cxn ang="0">
                <a:pos x="1676" y="796"/>
              </a:cxn>
              <a:cxn ang="0">
                <a:pos x="1588" y="886"/>
              </a:cxn>
              <a:cxn ang="0">
                <a:pos x="1476" y="964"/>
              </a:cxn>
              <a:cxn ang="0">
                <a:pos x="1344" y="1028"/>
              </a:cxn>
              <a:cxn ang="0">
                <a:pos x="1192" y="1074"/>
              </a:cxn>
              <a:cxn ang="0">
                <a:pos x="1026" y="1100"/>
              </a:cxn>
              <a:cxn ang="0">
                <a:pos x="894" y="1106"/>
              </a:cxn>
              <a:cxn ang="0">
                <a:pos x="720" y="1096"/>
              </a:cxn>
              <a:cxn ang="0">
                <a:pos x="556" y="1064"/>
              </a:cxn>
              <a:cxn ang="0">
                <a:pos x="410" y="1012"/>
              </a:cxn>
              <a:cxn ang="0">
                <a:pos x="282" y="946"/>
              </a:cxn>
              <a:cxn ang="0">
                <a:pos x="176" y="866"/>
              </a:cxn>
              <a:cxn ang="0">
                <a:pos x="96" y="772"/>
              </a:cxn>
              <a:cxn ang="0">
                <a:pos x="44" y="670"/>
              </a:cxn>
              <a:cxn ang="0">
                <a:pos x="28" y="560"/>
              </a:cxn>
              <a:cxn ang="0">
                <a:pos x="46" y="448"/>
              </a:cxn>
              <a:cxn ang="0">
                <a:pos x="46" y="406"/>
              </a:cxn>
              <a:cxn ang="0">
                <a:pos x="12" y="494"/>
              </a:cxn>
              <a:cxn ang="0">
                <a:pos x="0" y="586"/>
              </a:cxn>
              <a:cxn ang="0">
                <a:pos x="12" y="676"/>
              </a:cxn>
              <a:cxn ang="0">
                <a:pos x="58" y="788"/>
              </a:cxn>
              <a:cxn ang="0">
                <a:pos x="138" y="890"/>
              </a:cxn>
              <a:cxn ang="0">
                <a:pos x="246" y="980"/>
              </a:cxn>
              <a:cxn ang="0">
                <a:pos x="380" y="1056"/>
              </a:cxn>
              <a:cxn ang="0">
                <a:pos x="536" y="1116"/>
              </a:cxn>
              <a:cxn ang="0">
                <a:pos x="710" y="1154"/>
              </a:cxn>
              <a:cxn ang="0">
                <a:pos x="898" y="1172"/>
              </a:cxn>
              <a:cxn ang="0">
                <a:pos x="1044" y="1170"/>
              </a:cxn>
              <a:cxn ang="0">
                <a:pos x="1228" y="1146"/>
              </a:cxn>
              <a:cxn ang="0">
                <a:pos x="1398" y="1102"/>
              </a:cxn>
              <a:cxn ang="0">
                <a:pos x="1550" y="1038"/>
              </a:cxn>
              <a:cxn ang="0">
                <a:pos x="1678" y="960"/>
              </a:cxn>
              <a:cxn ang="0">
                <a:pos x="1780" y="866"/>
              </a:cxn>
              <a:cxn ang="0">
                <a:pos x="1852" y="760"/>
              </a:cxn>
              <a:cxn ang="0">
                <a:pos x="1890" y="646"/>
              </a:cxn>
              <a:cxn ang="0">
                <a:pos x="1892" y="556"/>
              </a:cxn>
              <a:cxn ang="0">
                <a:pos x="1864" y="440"/>
              </a:cxn>
              <a:cxn ang="0">
                <a:pos x="1800" y="332"/>
              </a:cxn>
              <a:cxn ang="0">
                <a:pos x="1706" y="236"/>
              </a:cxn>
              <a:cxn ang="0">
                <a:pos x="1584" y="152"/>
              </a:cxn>
              <a:cxn ang="0">
                <a:pos x="1438" y="84"/>
              </a:cxn>
              <a:cxn ang="0">
                <a:pos x="1272" y="36"/>
              </a:cxn>
              <a:cxn ang="0">
                <a:pos x="1092" y="6"/>
              </a:cxn>
              <a:cxn ang="0">
                <a:pos x="948" y="0"/>
              </a:cxn>
            </a:cxnLst>
            <a:rect l="0" t="0" r="r" b="b"/>
            <a:pathLst>
              <a:path w="1894" h="1172">
                <a:moveTo>
                  <a:pt x="948" y="0"/>
                </a:moveTo>
                <a:lnTo>
                  <a:pt x="948" y="0"/>
                </a:lnTo>
                <a:lnTo>
                  <a:pt x="906" y="0"/>
                </a:lnTo>
                <a:lnTo>
                  <a:pt x="906" y="0"/>
                </a:lnTo>
                <a:lnTo>
                  <a:pt x="916" y="14"/>
                </a:lnTo>
                <a:lnTo>
                  <a:pt x="916" y="14"/>
                </a:lnTo>
                <a:lnTo>
                  <a:pt x="960" y="14"/>
                </a:lnTo>
                <a:lnTo>
                  <a:pt x="1002" y="18"/>
                </a:lnTo>
                <a:lnTo>
                  <a:pt x="1044" y="22"/>
                </a:lnTo>
                <a:lnTo>
                  <a:pt x="1086" y="26"/>
                </a:lnTo>
                <a:lnTo>
                  <a:pt x="1128" y="32"/>
                </a:lnTo>
                <a:lnTo>
                  <a:pt x="1168" y="40"/>
                </a:lnTo>
                <a:lnTo>
                  <a:pt x="1206" y="50"/>
                </a:lnTo>
                <a:lnTo>
                  <a:pt x="1246" y="60"/>
                </a:lnTo>
                <a:lnTo>
                  <a:pt x="1282" y="70"/>
                </a:lnTo>
                <a:lnTo>
                  <a:pt x="1320" y="84"/>
                </a:lnTo>
                <a:lnTo>
                  <a:pt x="1354" y="96"/>
                </a:lnTo>
                <a:lnTo>
                  <a:pt x="1388" y="110"/>
                </a:lnTo>
                <a:lnTo>
                  <a:pt x="1422" y="126"/>
                </a:lnTo>
                <a:lnTo>
                  <a:pt x="1454" y="142"/>
                </a:lnTo>
                <a:lnTo>
                  <a:pt x="1484" y="160"/>
                </a:lnTo>
                <a:lnTo>
                  <a:pt x="1514" y="178"/>
                </a:lnTo>
                <a:lnTo>
                  <a:pt x="1542" y="196"/>
                </a:lnTo>
                <a:lnTo>
                  <a:pt x="1568" y="216"/>
                </a:lnTo>
                <a:lnTo>
                  <a:pt x="1594" y="236"/>
                </a:lnTo>
                <a:lnTo>
                  <a:pt x="1616" y="258"/>
                </a:lnTo>
                <a:lnTo>
                  <a:pt x="1638" y="280"/>
                </a:lnTo>
                <a:lnTo>
                  <a:pt x="1660" y="302"/>
                </a:lnTo>
                <a:lnTo>
                  <a:pt x="1678" y="326"/>
                </a:lnTo>
                <a:lnTo>
                  <a:pt x="1694" y="350"/>
                </a:lnTo>
                <a:lnTo>
                  <a:pt x="1710" y="374"/>
                </a:lnTo>
                <a:lnTo>
                  <a:pt x="1722" y="400"/>
                </a:lnTo>
                <a:lnTo>
                  <a:pt x="1734" y="424"/>
                </a:lnTo>
                <a:lnTo>
                  <a:pt x="1744" y="452"/>
                </a:lnTo>
                <a:lnTo>
                  <a:pt x="1750" y="478"/>
                </a:lnTo>
                <a:lnTo>
                  <a:pt x="1756" y="504"/>
                </a:lnTo>
                <a:lnTo>
                  <a:pt x="1760" y="532"/>
                </a:lnTo>
                <a:lnTo>
                  <a:pt x="1760" y="560"/>
                </a:lnTo>
                <a:lnTo>
                  <a:pt x="1760" y="560"/>
                </a:lnTo>
                <a:lnTo>
                  <a:pt x="1760" y="588"/>
                </a:lnTo>
                <a:lnTo>
                  <a:pt x="1756" y="616"/>
                </a:lnTo>
                <a:lnTo>
                  <a:pt x="1750" y="642"/>
                </a:lnTo>
                <a:lnTo>
                  <a:pt x="1744" y="670"/>
                </a:lnTo>
                <a:lnTo>
                  <a:pt x="1734" y="696"/>
                </a:lnTo>
                <a:lnTo>
                  <a:pt x="1722" y="722"/>
                </a:lnTo>
                <a:lnTo>
                  <a:pt x="1708" y="748"/>
                </a:lnTo>
                <a:lnTo>
                  <a:pt x="1692" y="772"/>
                </a:lnTo>
                <a:lnTo>
                  <a:pt x="1676" y="796"/>
                </a:lnTo>
                <a:lnTo>
                  <a:pt x="1656" y="820"/>
                </a:lnTo>
                <a:lnTo>
                  <a:pt x="1636" y="844"/>
                </a:lnTo>
                <a:lnTo>
                  <a:pt x="1612" y="866"/>
                </a:lnTo>
                <a:lnTo>
                  <a:pt x="1588" y="886"/>
                </a:lnTo>
                <a:lnTo>
                  <a:pt x="1562" y="908"/>
                </a:lnTo>
                <a:lnTo>
                  <a:pt x="1536" y="928"/>
                </a:lnTo>
                <a:lnTo>
                  <a:pt x="1506" y="946"/>
                </a:lnTo>
                <a:lnTo>
                  <a:pt x="1476" y="964"/>
                </a:lnTo>
                <a:lnTo>
                  <a:pt x="1446" y="982"/>
                </a:lnTo>
                <a:lnTo>
                  <a:pt x="1412" y="998"/>
                </a:lnTo>
                <a:lnTo>
                  <a:pt x="1378" y="1012"/>
                </a:lnTo>
                <a:lnTo>
                  <a:pt x="1344" y="1028"/>
                </a:lnTo>
                <a:lnTo>
                  <a:pt x="1308" y="1040"/>
                </a:lnTo>
                <a:lnTo>
                  <a:pt x="1270" y="1052"/>
                </a:lnTo>
                <a:lnTo>
                  <a:pt x="1232" y="1064"/>
                </a:lnTo>
                <a:lnTo>
                  <a:pt x="1192" y="1074"/>
                </a:lnTo>
                <a:lnTo>
                  <a:pt x="1152" y="1082"/>
                </a:lnTo>
                <a:lnTo>
                  <a:pt x="1110" y="1090"/>
                </a:lnTo>
                <a:lnTo>
                  <a:pt x="1068" y="1096"/>
                </a:lnTo>
                <a:lnTo>
                  <a:pt x="1026" y="1100"/>
                </a:lnTo>
                <a:lnTo>
                  <a:pt x="982" y="1104"/>
                </a:lnTo>
                <a:lnTo>
                  <a:pt x="938" y="1106"/>
                </a:lnTo>
                <a:lnTo>
                  <a:pt x="894" y="1106"/>
                </a:lnTo>
                <a:lnTo>
                  <a:pt x="894" y="1106"/>
                </a:lnTo>
                <a:lnTo>
                  <a:pt x="850" y="1106"/>
                </a:lnTo>
                <a:lnTo>
                  <a:pt x="806" y="1104"/>
                </a:lnTo>
                <a:lnTo>
                  <a:pt x="762" y="1100"/>
                </a:lnTo>
                <a:lnTo>
                  <a:pt x="720" y="1096"/>
                </a:lnTo>
                <a:lnTo>
                  <a:pt x="678" y="1090"/>
                </a:lnTo>
                <a:lnTo>
                  <a:pt x="636" y="1082"/>
                </a:lnTo>
                <a:lnTo>
                  <a:pt x="596" y="1074"/>
                </a:lnTo>
                <a:lnTo>
                  <a:pt x="556" y="1064"/>
                </a:lnTo>
                <a:lnTo>
                  <a:pt x="518" y="1052"/>
                </a:lnTo>
                <a:lnTo>
                  <a:pt x="480" y="1040"/>
                </a:lnTo>
                <a:lnTo>
                  <a:pt x="444" y="1028"/>
                </a:lnTo>
                <a:lnTo>
                  <a:pt x="410" y="1012"/>
                </a:lnTo>
                <a:lnTo>
                  <a:pt x="376" y="998"/>
                </a:lnTo>
                <a:lnTo>
                  <a:pt x="342" y="982"/>
                </a:lnTo>
                <a:lnTo>
                  <a:pt x="312" y="964"/>
                </a:lnTo>
                <a:lnTo>
                  <a:pt x="282" y="946"/>
                </a:lnTo>
                <a:lnTo>
                  <a:pt x="252" y="928"/>
                </a:lnTo>
                <a:lnTo>
                  <a:pt x="226" y="908"/>
                </a:lnTo>
                <a:lnTo>
                  <a:pt x="200" y="886"/>
                </a:lnTo>
                <a:lnTo>
                  <a:pt x="176" y="866"/>
                </a:lnTo>
                <a:lnTo>
                  <a:pt x="152" y="844"/>
                </a:lnTo>
                <a:lnTo>
                  <a:pt x="132" y="820"/>
                </a:lnTo>
                <a:lnTo>
                  <a:pt x="112" y="796"/>
                </a:lnTo>
                <a:lnTo>
                  <a:pt x="96" y="772"/>
                </a:lnTo>
                <a:lnTo>
                  <a:pt x="80" y="748"/>
                </a:lnTo>
                <a:lnTo>
                  <a:pt x="66" y="722"/>
                </a:lnTo>
                <a:lnTo>
                  <a:pt x="54" y="696"/>
                </a:lnTo>
                <a:lnTo>
                  <a:pt x="44" y="670"/>
                </a:lnTo>
                <a:lnTo>
                  <a:pt x="38" y="642"/>
                </a:lnTo>
                <a:lnTo>
                  <a:pt x="32" y="616"/>
                </a:lnTo>
                <a:lnTo>
                  <a:pt x="28" y="588"/>
                </a:lnTo>
                <a:lnTo>
                  <a:pt x="28" y="560"/>
                </a:lnTo>
                <a:lnTo>
                  <a:pt x="28" y="560"/>
                </a:lnTo>
                <a:lnTo>
                  <a:pt x="30" y="522"/>
                </a:lnTo>
                <a:lnTo>
                  <a:pt x="36" y="484"/>
                </a:lnTo>
                <a:lnTo>
                  <a:pt x="46" y="448"/>
                </a:lnTo>
                <a:lnTo>
                  <a:pt x="60" y="412"/>
                </a:lnTo>
                <a:lnTo>
                  <a:pt x="60" y="412"/>
                </a:lnTo>
                <a:lnTo>
                  <a:pt x="46" y="406"/>
                </a:lnTo>
                <a:lnTo>
                  <a:pt x="46" y="406"/>
                </a:lnTo>
                <a:lnTo>
                  <a:pt x="36" y="428"/>
                </a:lnTo>
                <a:lnTo>
                  <a:pt x="26" y="450"/>
                </a:lnTo>
                <a:lnTo>
                  <a:pt x="18" y="472"/>
                </a:lnTo>
                <a:lnTo>
                  <a:pt x="12" y="494"/>
                </a:lnTo>
                <a:lnTo>
                  <a:pt x="8" y="516"/>
                </a:lnTo>
                <a:lnTo>
                  <a:pt x="4" y="540"/>
                </a:lnTo>
                <a:lnTo>
                  <a:pt x="2" y="562"/>
                </a:lnTo>
                <a:lnTo>
                  <a:pt x="0" y="586"/>
                </a:lnTo>
                <a:lnTo>
                  <a:pt x="0" y="586"/>
                </a:lnTo>
                <a:lnTo>
                  <a:pt x="2" y="616"/>
                </a:lnTo>
                <a:lnTo>
                  <a:pt x="6" y="646"/>
                </a:lnTo>
                <a:lnTo>
                  <a:pt x="12" y="676"/>
                </a:lnTo>
                <a:lnTo>
                  <a:pt x="20" y="704"/>
                </a:lnTo>
                <a:lnTo>
                  <a:pt x="30" y="732"/>
                </a:lnTo>
                <a:lnTo>
                  <a:pt x="44" y="760"/>
                </a:lnTo>
                <a:lnTo>
                  <a:pt x="58" y="788"/>
                </a:lnTo>
                <a:lnTo>
                  <a:pt x="76" y="814"/>
                </a:lnTo>
                <a:lnTo>
                  <a:pt x="94" y="840"/>
                </a:lnTo>
                <a:lnTo>
                  <a:pt x="114" y="866"/>
                </a:lnTo>
                <a:lnTo>
                  <a:pt x="138" y="890"/>
                </a:lnTo>
                <a:lnTo>
                  <a:pt x="162" y="914"/>
                </a:lnTo>
                <a:lnTo>
                  <a:pt x="188" y="938"/>
                </a:lnTo>
                <a:lnTo>
                  <a:pt x="216" y="960"/>
                </a:lnTo>
                <a:lnTo>
                  <a:pt x="246" y="980"/>
                </a:lnTo>
                <a:lnTo>
                  <a:pt x="278" y="1002"/>
                </a:lnTo>
                <a:lnTo>
                  <a:pt x="310" y="1020"/>
                </a:lnTo>
                <a:lnTo>
                  <a:pt x="346" y="1038"/>
                </a:lnTo>
                <a:lnTo>
                  <a:pt x="380" y="1056"/>
                </a:lnTo>
                <a:lnTo>
                  <a:pt x="418" y="1072"/>
                </a:lnTo>
                <a:lnTo>
                  <a:pt x="456" y="1088"/>
                </a:lnTo>
                <a:lnTo>
                  <a:pt x="496" y="1102"/>
                </a:lnTo>
                <a:lnTo>
                  <a:pt x="536" y="1116"/>
                </a:lnTo>
                <a:lnTo>
                  <a:pt x="578" y="1126"/>
                </a:lnTo>
                <a:lnTo>
                  <a:pt x="622" y="1138"/>
                </a:lnTo>
                <a:lnTo>
                  <a:pt x="666" y="1146"/>
                </a:lnTo>
                <a:lnTo>
                  <a:pt x="710" y="1154"/>
                </a:lnTo>
                <a:lnTo>
                  <a:pt x="756" y="1160"/>
                </a:lnTo>
                <a:lnTo>
                  <a:pt x="804" y="1166"/>
                </a:lnTo>
                <a:lnTo>
                  <a:pt x="850" y="1170"/>
                </a:lnTo>
                <a:lnTo>
                  <a:pt x="898" y="1172"/>
                </a:lnTo>
                <a:lnTo>
                  <a:pt x="948" y="1172"/>
                </a:lnTo>
                <a:lnTo>
                  <a:pt x="948" y="1172"/>
                </a:lnTo>
                <a:lnTo>
                  <a:pt x="996" y="1172"/>
                </a:lnTo>
                <a:lnTo>
                  <a:pt x="1044" y="1170"/>
                </a:lnTo>
                <a:lnTo>
                  <a:pt x="1092" y="1166"/>
                </a:lnTo>
                <a:lnTo>
                  <a:pt x="1138" y="1160"/>
                </a:lnTo>
                <a:lnTo>
                  <a:pt x="1184" y="1154"/>
                </a:lnTo>
                <a:lnTo>
                  <a:pt x="1228" y="1146"/>
                </a:lnTo>
                <a:lnTo>
                  <a:pt x="1272" y="1138"/>
                </a:lnTo>
                <a:lnTo>
                  <a:pt x="1316" y="1126"/>
                </a:lnTo>
                <a:lnTo>
                  <a:pt x="1358" y="1116"/>
                </a:lnTo>
                <a:lnTo>
                  <a:pt x="1398" y="1102"/>
                </a:lnTo>
                <a:lnTo>
                  <a:pt x="1438" y="1088"/>
                </a:lnTo>
                <a:lnTo>
                  <a:pt x="1476" y="1072"/>
                </a:lnTo>
                <a:lnTo>
                  <a:pt x="1514" y="1056"/>
                </a:lnTo>
                <a:lnTo>
                  <a:pt x="1550" y="1038"/>
                </a:lnTo>
                <a:lnTo>
                  <a:pt x="1584" y="1020"/>
                </a:lnTo>
                <a:lnTo>
                  <a:pt x="1616" y="1002"/>
                </a:lnTo>
                <a:lnTo>
                  <a:pt x="1648" y="980"/>
                </a:lnTo>
                <a:lnTo>
                  <a:pt x="1678" y="960"/>
                </a:lnTo>
                <a:lnTo>
                  <a:pt x="1706" y="938"/>
                </a:lnTo>
                <a:lnTo>
                  <a:pt x="1732" y="914"/>
                </a:lnTo>
                <a:lnTo>
                  <a:pt x="1756" y="890"/>
                </a:lnTo>
                <a:lnTo>
                  <a:pt x="1780" y="866"/>
                </a:lnTo>
                <a:lnTo>
                  <a:pt x="1800" y="840"/>
                </a:lnTo>
                <a:lnTo>
                  <a:pt x="1820" y="814"/>
                </a:lnTo>
                <a:lnTo>
                  <a:pt x="1836" y="788"/>
                </a:lnTo>
                <a:lnTo>
                  <a:pt x="1852" y="760"/>
                </a:lnTo>
                <a:lnTo>
                  <a:pt x="1864" y="732"/>
                </a:lnTo>
                <a:lnTo>
                  <a:pt x="1874" y="704"/>
                </a:lnTo>
                <a:lnTo>
                  <a:pt x="1884" y="676"/>
                </a:lnTo>
                <a:lnTo>
                  <a:pt x="1890" y="646"/>
                </a:lnTo>
                <a:lnTo>
                  <a:pt x="1892" y="616"/>
                </a:lnTo>
                <a:lnTo>
                  <a:pt x="1894" y="586"/>
                </a:lnTo>
                <a:lnTo>
                  <a:pt x="1894" y="586"/>
                </a:lnTo>
                <a:lnTo>
                  <a:pt x="1892" y="556"/>
                </a:lnTo>
                <a:lnTo>
                  <a:pt x="1890" y="526"/>
                </a:lnTo>
                <a:lnTo>
                  <a:pt x="1884" y="496"/>
                </a:lnTo>
                <a:lnTo>
                  <a:pt x="1874" y="468"/>
                </a:lnTo>
                <a:lnTo>
                  <a:pt x="1864" y="440"/>
                </a:lnTo>
                <a:lnTo>
                  <a:pt x="1852" y="412"/>
                </a:lnTo>
                <a:lnTo>
                  <a:pt x="1836" y="384"/>
                </a:lnTo>
                <a:lnTo>
                  <a:pt x="1820" y="358"/>
                </a:lnTo>
                <a:lnTo>
                  <a:pt x="1800" y="332"/>
                </a:lnTo>
                <a:lnTo>
                  <a:pt x="1780" y="306"/>
                </a:lnTo>
                <a:lnTo>
                  <a:pt x="1756" y="282"/>
                </a:lnTo>
                <a:lnTo>
                  <a:pt x="1732" y="258"/>
                </a:lnTo>
                <a:lnTo>
                  <a:pt x="1706" y="236"/>
                </a:lnTo>
                <a:lnTo>
                  <a:pt x="1678" y="214"/>
                </a:lnTo>
                <a:lnTo>
                  <a:pt x="1648" y="192"/>
                </a:lnTo>
                <a:lnTo>
                  <a:pt x="1616" y="172"/>
                </a:lnTo>
                <a:lnTo>
                  <a:pt x="1584" y="152"/>
                </a:lnTo>
                <a:lnTo>
                  <a:pt x="1550" y="134"/>
                </a:lnTo>
                <a:lnTo>
                  <a:pt x="1514" y="116"/>
                </a:lnTo>
                <a:lnTo>
                  <a:pt x="1476" y="100"/>
                </a:lnTo>
                <a:lnTo>
                  <a:pt x="1438" y="84"/>
                </a:lnTo>
                <a:lnTo>
                  <a:pt x="1398" y="70"/>
                </a:lnTo>
                <a:lnTo>
                  <a:pt x="1358" y="58"/>
                </a:lnTo>
                <a:lnTo>
                  <a:pt x="1316" y="46"/>
                </a:lnTo>
                <a:lnTo>
                  <a:pt x="1272" y="36"/>
                </a:lnTo>
                <a:lnTo>
                  <a:pt x="1228" y="26"/>
                </a:lnTo>
                <a:lnTo>
                  <a:pt x="1184" y="18"/>
                </a:lnTo>
                <a:lnTo>
                  <a:pt x="1138" y="12"/>
                </a:lnTo>
                <a:lnTo>
                  <a:pt x="1092" y="6"/>
                </a:lnTo>
                <a:lnTo>
                  <a:pt x="1044" y="2"/>
                </a:lnTo>
                <a:lnTo>
                  <a:pt x="996" y="0"/>
                </a:lnTo>
                <a:lnTo>
                  <a:pt x="948" y="0"/>
                </a:lnTo>
                <a:lnTo>
                  <a:pt x="948" y="0"/>
                </a:lnTo>
                <a:close/>
              </a:path>
            </a:pathLst>
          </a:custGeom>
          <a:solidFill>
            <a:schemeClr val="bg2">
              <a:lumMod val="25000"/>
            </a:schemeClr>
          </a:solidFill>
          <a:ln w="8">
            <a:solidFill>
              <a:srgbClr val="000000"/>
            </a:solidFill>
            <a:prstDash val="solid"/>
            <a:round/>
            <a:headEnd/>
            <a:tailEnd/>
          </a:ln>
          <a:effectLst>
            <a:outerShdw blurRad="165100" dist="63500" dir="5400000" sx="103000" sy="103000" algn="t" rotWithShape="0">
              <a:prstClr val="black">
                <a:alpha val="40000"/>
              </a:prstClr>
            </a:outerShdw>
          </a:effectLst>
          <a:scene3d>
            <a:camera prst="perspectiveRelaxed">
              <a:rot lat="18935215" lon="18111855" rev="3909539"/>
            </a:camera>
            <a:lightRig rig="chilly" dir="t"/>
          </a:scene3d>
          <a:sp3d extrusionH="127000" contourW="12700" prstMaterial="dkEdge">
            <a:bevelT/>
            <a:extrusionClr>
              <a:schemeClr val="bg1">
                <a:lumMod val="75000"/>
              </a:schemeClr>
            </a:extrusionClr>
            <a:contourClr>
              <a:schemeClr val="bg1">
                <a:lumMod val="75000"/>
              </a:schemeClr>
            </a:contourClr>
          </a:sp3d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Calibri" pitchFamily="34" charset="0"/>
            </a:endParaRPr>
          </a:p>
        </p:txBody>
      </p:sp>
      <p:sp>
        <p:nvSpPr>
          <p:cNvPr id="9" name="Freeform 19"/>
          <p:cNvSpPr>
            <a:spLocks/>
          </p:cNvSpPr>
          <p:nvPr/>
        </p:nvSpPr>
        <p:spPr bwMode="auto">
          <a:xfrm flipH="1">
            <a:off x="3745832" y="5146503"/>
            <a:ext cx="397040" cy="377218"/>
          </a:xfrm>
          <a:custGeom>
            <a:avLst/>
            <a:gdLst/>
            <a:ahLst/>
            <a:cxnLst>
              <a:cxn ang="0">
                <a:pos x="906" y="0"/>
              </a:cxn>
              <a:cxn ang="0">
                <a:pos x="1002" y="18"/>
              </a:cxn>
              <a:cxn ang="0">
                <a:pos x="1168" y="40"/>
              </a:cxn>
              <a:cxn ang="0">
                <a:pos x="1320" y="84"/>
              </a:cxn>
              <a:cxn ang="0">
                <a:pos x="1454" y="142"/>
              </a:cxn>
              <a:cxn ang="0">
                <a:pos x="1568" y="216"/>
              </a:cxn>
              <a:cxn ang="0">
                <a:pos x="1660" y="302"/>
              </a:cxn>
              <a:cxn ang="0">
                <a:pos x="1722" y="400"/>
              </a:cxn>
              <a:cxn ang="0">
                <a:pos x="1756" y="504"/>
              </a:cxn>
              <a:cxn ang="0">
                <a:pos x="1760" y="588"/>
              </a:cxn>
              <a:cxn ang="0">
                <a:pos x="1734" y="696"/>
              </a:cxn>
              <a:cxn ang="0">
                <a:pos x="1676" y="796"/>
              </a:cxn>
              <a:cxn ang="0">
                <a:pos x="1588" y="886"/>
              </a:cxn>
              <a:cxn ang="0">
                <a:pos x="1476" y="964"/>
              </a:cxn>
              <a:cxn ang="0">
                <a:pos x="1344" y="1028"/>
              </a:cxn>
              <a:cxn ang="0">
                <a:pos x="1192" y="1074"/>
              </a:cxn>
              <a:cxn ang="0">
                <a:pos x="1026" y="1100"/>
              </a:cxn>
              <a:cxn ang="0">
                <a:pos x="894" y="1106"/>
              </a:cxn>
              <a:cxn ang="0">
                <a:pos x="720" y="1096"/>
              </a:cxn>
              <a:cxn ang="0">
                <a:pos x="556" y="1064"/>
              </a:cxn>
              <a:cxn ang="0">
                <a:pos x="410" y="1012"/>
              </a:cxn>
              <a:cxn ang="0">
                <a:pos x="282" y="946"/>
              </a:cxn>
              <a:cxn ang="0">
                <a:pos x="176" y="866"/>
              </a:cxn>
              <a:cxn ang="0">
                <a:pos x="96" y="772"/>
              </a:cxn>
              <a:cxn ang="0">
                <a:pos x="44" y="670"/>
              </a:cxn>
              <a:cxn ang="0">
                <a:pos x="28" y="560"/>
              </a:cxn>
              <a:cxn ang="0">
                <a:pos x="46" y="448"/>
              </a:cxn>
              <a:cxn ang="0">
                <a:pos x="46" y="406"/>
              </a:cxn>
              <a:cxn ang="0">
                <a:pos x="12" y="494"/>
              </a:cxn>
              <a:cxn ang="0">
                <a:pos x="0" y="586"/>
              </a:cxn>
              <a:cxn ang="0">
                <a:pos x="12" y="676"/>
              </a:cxn>
              <a:cxn ang="0">
                <a:pos x="58" y="788"/>
              </a:cxn>
              <a:cxn ang="0">
                <a:pos x="138" y="890"/>
              </a:cxn>
              <a:cxn ang="0">
                <a:pos x="246" y="980"/>
              </a:cxn>
              <a:cxn ang="0">
                <a:pos x="380" y="1056"/>
              </a:cxn>
              <a:cxn ang="0">
                <a:pos x="536" y="1116"/>
              </a:cxn>
              <a:cxn ang="0">
                <a:pos x="710" y="1154"/>
              </a:cxn>
              <a:cxn ang="0">
                <a:pos x="898" y="1172"/>
              </a:cxn>
              <a:cxn ang="0">
                <a:pos x="1044" y="1170"/>
              </a:cxn>
              <a:cxn ang="0">
                <a:pos x="1228" y="1146"/>
              </a:cxn>
              <a:cxn ang="0">
                <a:pos x="1398" y="1102"/>
              </a:cxn>
              <a:cxn ang="0">
                <a:pos x="1550" y="1038"/>
              </a:cxn>
              <a:cxn ang="0">
                <a:pos x="1678" y="960"/>
              </a:cxn>
              <a:cxn ang="0">
                <a:pos x="1780" y="866"/>
              </a:cxn>
              <a:cxn ang="0">
                <a:pos x="1852" y="760"/>
              </a:cxn>
              <a:cxn ang="0">
                <a:pos x="1890" y="646"/>
              </a:cxn>
              <a:cxn ang="0">
                <a:pos x="1892" y="556"/>
              </a:cxn>
              <a:cxn ang="0">
                <a:pos x="1864" y="440"/>
              </a:cxn>
              <a:cxn ang="0">
                <a:pos x="1800" y="332"/>
              </a:cxn>
              <a:cxn ang="0">
                <a:pos x="1706" y="236"/>
              </a:cxn>
              <a:cxn ang="0">
                <a:pos x="1584" y="152"/>
              </a:cxn>
              <a:cxn ang="0">
                <a:pos x="1438" y="84"/>
              </a:cxn>
              <a:cxn ang="0">
                <a:pos x="1272" y="36"/>
              </a:cxn>
              <a:cxn ang="0">
                <a:pos x="1092" y="6"/>
              </a:cxn>
              <a:cxn ang="0">
                <a:pos x="948" y="0"/>
              </a:cxn>
            </a:cxnLst>
            <a:rect l="0" t="0" r="r" b="b"/>
            <a:pathLst>
              <a:path w="1894" h="1172">
                <a:moveTo>
                  <a:pt x="948" y="0"/>
                </a:moveTo>
                <a:lnTo>
                  <a:pt x="948" y="0"/>
                </a:lnTo>
                <a:lnTo>
                  <a:pt x="906" y="0"/>
                </a:lnTo>
                <a:lnTo>
                  <a:pt x="906" y="0"/>
                </a:lnTo>
                <a:lnTo>
                  <a:pt x="916" y="14"/>
                </a:lnTo>
                <a:lnTo>
                  <a:pt x="916" y="14"/>
                </a:lnTo>
                <a:lnTo>
                  <a:pt x="960" y="14"/>
                </a:lnTo>
                <a:lnTo>
                  <a:pt x="1002" y="18"/>
                </a:lnTo>
                <a:lnTo>
                  <a:pt x="1044" y="22"/>
                </a:lnTo>
                <a:lnTo>
                  <a:pt x="1086" y="26"/>
                </a:lnTo>
                <a:lnTo>
                  <a:pt x="1128" y="32"/>
                </a:lnTo>
                <a:lnTo>
                  <a:pt x="1168" y="40"/>
                </a:lnTo>
                <a:lnTo>
                  <a:pt x="1206" y="50"/>
                </a:lnTo>
                <a:lnTo>
                  <a:pt x="1246" y="60"/>
                </a:lnTo>
                <a:lnTo>
                  <a:pt x="1282" y="70"/>
                </a:lnTo>
                <a:lnTo>
                  <a:pt x="1320" y="84"/>
                </a:lnTo>
                <a:lnTo>
                  <a:pt x="1354" y="96"/>
                </a:lnTo>
                <a:lnTo>
                  <a:pt x="1388" y="110"/>
                </a:lnTo>
                <a:lnTo>
                  <a:pt x="1422" y="126"/>
                </a:lnTo>
                <a:lnTo>
                  <a:pt x="1454" y="142"/>
                </a:lnTo>
                <a:lnTo>
                  <a:pt x="1484" y="160"/>
                </a:lnTo>
                <a:lnTo>
                  <a:pt x="1514" y="178"/>
                </a:lnTo>
                <a:lnTo>
                  <a:pt x="1542" y="196"/>
                </a:lnTo>
                <a:lnTo>
                  <a:pt x="1568" y="216"/>
                </a:lnTo>
                <a:lnTo>
                  <a:pt x="1594" y="236"/>
                </a:lnTo>
                <a:lnTo>
                  <a:pt x="1616" y="258"/>
                </a:lnTo>
                <a:lnTo>
                  <a:pt x="1638" y="280"/>
                </a:lnTo>
                <a:lnTo>
                  <a:pt x="1660" y="302"/>
                </a:lnTo>
                <a:lnTo>
                  <a:pt x="1678" y="326"/>
                </a:lnTo>
                <a:lnTo>
                  <a:pt x="1694" y="350"/>
                </a:lnTo>
                <a:lnTo>
                  <a:pt x="1710" y="374"/>
                </a:lnTo>
                <a:lnTo>
                  <a:pt x="1722" y="400"/>
                </a:lnTo>
                <a:lnTo>
                  <a:pt x="1734" y="424"/>
                </a:lnTo>
                <a:lnTo>
                  <a:pt x="1744" y="452"/>
                </a:lnTo>
                <a:lnTo>
                  <a:pt x="1750" y="478"/>
                </a:lnTo>
                <a:lnTo>
                  <a:pt x="1756" y="504"/>
                </a:lnTo>
                <a:lnTo>
                  <a:pt x="1760" y="532"/>
                </a:lnTo>
                <a:lnTo>
                  <a:pt x="1760" y="560"/>
                </a:lnTo>
                <a:lnTo>
                  <a:pt x="1760" y="560"/>
                </a:lnTo>
                <a:lnTo>
                  <a:pt x="1760" y="588"/>
                </a:lnTo>
                <a:lnTo>
                  <a:pt x="1756" y="616"/>
                </a:lnTo>
                <a:lnTo>
                  <a:pt x="1750" y="642"/>
                </a:lnTo>
                <a:lnTo>
                  <a:pt x="1744" y="670"/>
                </a:lnTo>
                <a:lnTo>
                  <a:pt x="1734" y="696"/>
                </a:lnTo>
                <a:lnTo>
                  <a:pt x="1722" y="722"/>
                </a:lnTo>
                <a:lnTo>
                  <a:pt x="1708" y="748"/>
                </a:lnTo>
                <a:lnTo>
                  <a:pt x="1692" y="772"/>
                </a:lnTo>
                <a:lnTo>
                  <a:pt x="1676" y="796"/>
                </a:lnTo>
                <a:lnTo>
                  <a:pt x="1656" y="820"/>
                </a:lnTo>
                <a:lnTo>
                  <a:pt x="1636" y="844"/>
                </a:lnTo>
                <a:lnTo>
                  <a:pt x="1612" y="866"/>
                </a:lnTo>
                <a:lnTo>
                  <a:pt x="1588" y="886"/>
                </a:lnTo>
                <a:lnTo>
                  <a:pt x="1562" y="908"/>
                </a:lnTo>
                <a:lnTo>
                  <a:pt x="1536" y="928"/>
                </a:lnTo>
                <a:lnTo>
                  <a:pt x="1506" y="946"/>
                </a:lnTo>
                <a:lnTo>
                  <a:pt x="1476" y="964"/>
                </a:lnTo>
                <a:lnTo>
                  <a:pt x="1446" y="982"/>
                </a:lnTo>
                <a:lnTo>
                  <a:pt x="1412" y="998"/>
                </a:lnTo>
                <a:lnTo>
                  <a:pt x="1378" y="1012"/>
                </a:lnTo>
                <a:lnTo>
                  <a:pt x="1344" y="1028"/>
                </a:lnTo>
                <a:lnTo>
                  <a:pt x="1308" y="1040"/>
                </a:lnTo>
                <a:lnTo>
                  <a:pt x="1270" y="1052"/>
                </a:lnTo>
                <a:lnTo>
                  <a:pt x="1232" y="1064"/>
                </a:lnTo>
                <a:lnTo>
                  <a:pt x="1192" y="1074"/>
                </a:lnTo>
                <a:lnTo>
                  <a:pt x="1152" y="1082"/>
                </a:lnTo>
                <a:lnTo>
                  <a:pt x="1110" y="1090"/>
                </a:lnTo>
                <a:lnTo>
                  <a:pt x="1068" y="1096"/>
                </a:lnTo>
                <a:lnTo>
                  <a:pt x="1026" y="1100"/>
                </a:lnTo>
                <a:lnTo>
                  <a:pt x="982" y="1104"/>
                </a:lnTo>
                <a:lnTo>
                  <a:pt x="938" y="1106"/>
                </a:lnTo>
                <a:lnTo>
                  <a:pt x="894" y="1106"/>
                </a:lnTo>
                <a:lnTo>
                  <a:pt x="894" y="1106"/>
                </a:lnTo>
                <a:lnTo>
                  <a:pt x="850" y="1106"/>
                </a:lnTo>
                <a:lnTo>
                  <a:pt x="806" y="1104"/>
                </a:lnTo>
                <a:lnTo>
                  <a:pt x="762" y="1100"/>
                </a:lnTo>
                <a:lnTo>
                  <a:pt x="720" y="1096"/>
                </a:lnTo>
                <a:lnTo>
                  <a:pt x="678" y="1090"/>
                </a:lnTo>
                <a:lnTo>
                  <a:pt x="636" y="1082"/>
                </a:lnTo>
                <a:lnTo>
                  <a:pt x="596" y="1074"/>
                </a:lnTo>
                <a:lnTo>
                  <a:pt x="556" y="1064"/>
                </a:lnTo>
                <a:lnTo>
                  <a:pt x="518" y="1052"/>
                </a:lnTo>
                <a:lnTo>
                  <a:pt x="480" y="1040"/>
                </a:lnTo>
                <a:lnTo>
                  <a:pt x="444" y="1028"/>
                </a:lnTo>
                <a:lnTo>
                  <a:pt x="410" y="1012"/>
                </a:lnTo>
                <a:lnTo>
                  <a:pt x="376" y="998"/>
                </a:lnTo>
                <a:lnTo>
                  <a:pt x="342" y="982"/>
                </a:lnTo>
                <a:lnTo>
                  <a:pt x="312" y="964"/>
                </a:lnTo>
                <a:lnTo>
                  <a:pt x="282" y="946"/>
                </a:lnTo>
                <a:lnTo>
                  <a:pt x="252" y="928"/>
                </a:lnTo>
                <a:lnTo>
                  <a:pt x="226" y="908"/>
                </a:lnTo>
                <a:lnTo>
                  <a:pt x="200" y="886"/>
                </a:lnTo>
                <a:lnTo>
                  <a:pt x="176" y="866"/>
                </a:lnTo>
                <a:lnTo>
                  <a:pt x="152" y="844"/>
                </a:lnTo>
                <a:lnTo>
                  <a:pt x="132" y="820"/>
                </a:lnTo>
                <a:lnTo>
                  <a:pt x="112" y="796"/>
                </a:lnTo>
                <a:lnTo>
                  <a:pt x="96" y="772"/>
                </a:lnTo>
                <a:lnTo>
                  <a:pt x="80" y="748"/>
                </a:lnTo>
                <a:lnTo>
                  <a:pt x="66" y="722"/>
                </a:lnTo>
                <a:lnTo>
                  <a:pt x="54" y="696"/>
                </a:lnTo>
                <a:lnTo>
                  <a:pt x="44" y="670"/>
                </a:lnTo>
                <a:lnTo>
                  <a:pt x="38" y="642"/>
                </a:lnTo>
                <a:lnTo>
                  <a:pt x="32" y="616"/>
                </a:lnTo>
                <a:lnTo>
                  <a:pt x="28" y="588"/>
                </a:lnTo>
                <a:lnTo>
                  <a:pt x="28" y="560"/>
                </a:lnTo>
                <a:lnTo>
                  <a:pt x="28" y="560"/>
                </a:lnTo>
                <a:lnTo>
                  <a:pt x="30" y="522"/>
                </a:lnTo>
                <a:lnTo>
                  <a:pt x="36" y="484"/>
                </a:lnTo>
                <a:lnTo>
                  <a:pt x="46" y="448"/>
                </a:lnTo>
                <a:lnTo>
                  <a:pt x="60" y="412"/>
                </a:lnTo>
                <a:lnTo>
                  <a:pt x="60" y="412"/>
                </a:lnTo>
                <a:lnTo>
                  <a:pt x="46" y="406"/>
                </a:lnTo>
                <a:lnTo>
                  <a:pt x="46" y="406"/>
                </a:lnTo>
                <a:lnTo>
                  <a:pt x="36" y="428"/>
                </a:lnTo>
                <a:lnTo>
                  <a:pt x="26" y="450"/>
                </a:lnTo>
                <a:lnTo>
                  <a:pt x="18" y="472"/>
                </a:lnTo>
                <a:lnTo>
                  <a:pt x="12" y="494"/>
                </a:lnTo>
                <a:lnTo>
                  <a:pt x="8" y="516"/>
                </a:lnTo>
                <a:lnTo>
                  <a:pt x="4" y="540"/>
                </a:lnTo>
                <a:lnTo>
                  <a:pt x="2" y="562"/>
                </a:lnTo>
                <a:lnTo>
                  <a:pt x="0" y="586"/>
                </a:lnTo>
                <a:lnTo>
                  <a:pt x="0" y="586"/>
                </a:lnTo>
                <a:lnTo>
                  <a:pt x="2" y="616"/>
                </a:lnTo>
                <a:lnTo>
                  <a:pt x="6" y="646"/>
                </a:lnTo>
                <a:lnTo>
                  <a:pt x="12" y="676"/>
                </a:lnTo>
                <a:lnTo>
                  <a:pt x="20" y="704"/>
                </a:lnTo>
                <a:lnTo>
                  <a:pt x="30" y="732"/>
                </a:lnTo>
                <a:lnTo>
                  <a:pt x="44" y="760"/>
                </a:lnTo>
                <a:lnTo>
                  <a:pt x="58" y="788"/>
                </a:lnTo>
                <a:lnTo>
                  <a:pt x="76" y="814"/>
                </a:lnTo>
                <a:lnTo>
                  <a:pt x="94" y="840"/>
                </a:lnTo>
                <a:lnTo>
                  <a:pt x="114" y="866"/>
                </a:lnTo>
                <a:lnTo>
                  <a:pt x="138" y="890"/>
                </a:lnTo>
                <a:lnTo>
                  <a:pt x="162" y="914"/>
                </a:lnTo>
                <a:lnTo>
                  <a:pt x="188" y="938"/>
                </a:lnTo>
                <a:lnTo>
                  <a:pt x="216" y="960"/>
                </a:lnTo>
                <a:lnTo>
                  <a:pt x="246" y="980"/>
                </a:lnTo>
                <a:lnTo>
                  <a:pt x="278" y="1002"/>
                </a:lnTo>
                <a:lnTo>
                  <a:pt x="310" y="1020"/>
                </a:lnTo>
                <a:lnTo>
                  <a:pt x="346" y="1038"/>
                </a:lnTo>
                <a:lnTo>
                  <a:pt x="380" y="1056"/>
                </a:lnTo>
                <a:lnTo>
                  <a:pt x="418" y="1072"/>
                </a:lnTo>
                <a:lnTo>
                  <a:pt x="456" y="1088"/>
                </a:lnTo>
                <a:lnTo>
                  <a:pt x="496" y="1102"/>
                </a:lnTo>
                <a:lnTo>
                  <a:pt x="536" y="1116"/>
                </a:lnTo>
                <a:lnTo>
                  <a:pt x="578" y="1126"/>
                </a:lnTo>
                <a:lnTo>
                  <a:pt x="622" y="1138"/>
                </a:lnTo>
                <a:lnTo>
                  <a:pt x="666" y="1146"/>
                </a:lnTo>
                <a:lnTo>
                  <a:pt x="710" y="1154"/>
                </a:lnTo>
                <a:lnTo>
                  <a:pt x="756" y="1160"/>
                </a:lnTo>
                <a:lnTo>
                  <a:pt x="804" y="1166"/>
                </a:lnTo>
                <a:lnTo>
                  <a:pt x="850" y="1170"/>
                </a:lnTo>
                <a:lnTo>
                  <a:pt x="898" y="1172"/>
                </a:lnTo>
                <a:lnTo>
                  <a:pt x="948" y="1172"/>
                </a:lnTo>
                <a:lnTo>
                  <a:pt x="948" y="1172"/>
                </a:lnTo>
                <a:lnTo>
                  <a:pt x="996" y="1172"/>
                </a:lnTo>
                <a:lnTo>
                  <a:pt x="1044" y="1170"/>
                </a:lnTo>
                <a:lnTo>
                  <a:pt x="1092" y="1166"/>
                </a:lnTo>
                <a:lnTo>
                  <a:pt x="1138" y="1160"/>
                </a:lnTo>
                <a:lnTo>
                  <a:pt x="1184" y="1154"/>
                </a:lnTo>
                <a:lnTo>
                  <a:pt x="1228" y="1146"/>
                </a:lnTo>
                <a:lnTo>
                  <a:pt x="1272" y="1138"/>
                </a:lnTo>
                <a:lnTo>
                  <a:pt x="1316" y="1126"/>
                </a:lnTo>
                <a:lnTo>
                  <a:pt x="1358" y="1116"/>
                </a:lnTo>
                <a:lnTo>
                  <a:pt x="1398" y="1102"/>
                </a:lnTo>
                <a:lnTo>
                  <a:pt x="1438" y="1088"/>
                </a:lnTo>
                <a:lnTo>
                  <a:pt x="1476" y="1072"/>
                </a:lnTo>
                <a:lnTo>
                  <a:pt x="1514" y="1056"/>
                </a:lnTo>
                <a:lnTo>
                  <a:pt x="1550" y="1038"/>
                </a:lnTo>
                <a:lnTo>
                  <a:pt x="1584" y="1020"/>
                </a:lnTo>
                <a:lnTo>
                  <a:pt x="1616" y="1002"/>
                </a:lnTo>
                <a:lnTo>
                  <a:pt x="1648" y="980"/>
                </a:lnTo>
                <a:lnTo>
                  <a:pt x="1678" y="960"/>
                </a:lnTo>
                <a:lnTo>
                  <a:pt x="1706" y="938"/>
                </a:lnTo>
                <a:lnTo>
                  <a:pt x="1732" y="914"/>
                </a:lnTo>
                <a:lnTo>
                  <a:pt x="1756" y="890"/>
                </a:lnTo>
                <a:lnTo>
                  <a:pt x="1780" y="866"/>
                </a:lnTo>
                <a:lnTo>
                  <a:pt x="1800" y="840"/>
                </a:lnTo>
                <a:lnTo>
                  <a:pt x="1820" y="814"/>
                </a:lnTo>
                <a:lnTo>
                  <a:pt x="1836" y="788"/>
                </a:lnTo>
                <a:lnTo>
                  <a:pt x="1852" y="760"/>
                </a:lnTo>
                <a:lnTo>
                  <a:pt x="1864" y="732"/>
                </a:lnTo>
                <a:lnTo>
                  <a:pt x="1874" y="704"/>
                </a:lnTo>
                <a:lnTo>
                  <a:pt x="1884" y="676"/>
                </a:lnTo>
                <a:lnTo>
                  <a:pt x="1890" y="646"/>
                </a:lnTo>
                <a:lnTo>
                  <a:pt x="1892" y="616"/>
                </a:lnTo>
                <a:lnTo>
                  <a:pt x="1894" y="586"/>
                </a:lnTo>
                <a:lnTo>
                  <a:pt x="1894" y="586"/>
                </a:lnTo>
                <a:lnTo>
                  <a:pt x="1892" y="556"/>
                </a:lnTo>
                <a:lnTo>
                  <a:pt x="1890" y="526"/>
                </a:lnTo>
                <a:lnTo>
                  <a:pt x="1884" y="496"/>
                </a:lnTo>
                <a:lnTo>
                  <a:pt x="1874" y="468"/>
                </a:lnTo>
                <a:lnTo>
                  <a:pt x="1864" y="440"/>
                </a:lnTo>
                <a:lnTo>
                  <a:pt x="1852" y="412"/>
                </a:lnTo>
                <a:lnTo>
                  <a:pt x="1836" y="384"/>
                </a:lnTo>
                <a:lnTo>
                  <a:pt x="1820" y="358"/>
                </a:lnTo>
                <a:lnTo>
                  <a:pt x="1800" y="332"/>
                </a:lnTo>
                <a:lnTo>
                  <a:pt x="1780" y="306"/>
                </a:lnTo>
                <a:lnTo>
                  <a:pt x="1756" y="282"/>
                </a:lnTo>
                <a:lnTo>
                  <a:pt x="1732" y="258"/>
                </a:lnTo>
                <a:lnTo>
                  <a:pt x="1706" y="236"/>
                </a:lnTo>
                <a:lnTo>
                  <a:pt x="1678" y="214"/>
                </a:lnTo>
                <a:lnTo>
                  <a:pt x="1648" y="192"/>
                </a:lnTo>
                <a:lnTo>
                  <a:pt x="1616" y="172"/>
                </a:lnTo>
                <a:lnTo>
                  <a:pt x="1584" y="152"/>
                </a:lnTo>
                <a:lnTo>
                  <a:pt x="1550" y="134"/>
                </a:lnTo>
                <a:lnTo>
                  <a:pt x="1514" y="116"/>
                </a:lnTo>
                <a:lnTo>
                  <a:pt x="1476" y="100"/>
                </a:lnTo>
                <a:lnTo>
                  <a:pt x="1438" y="84"/>
                </a:lnTo>
                <a:lnTo>
                  <a:pt x="1398" y="70"/>
                </a:lnTo>
                <a:lnTo>
                  <a:pt x="1358" y="58"/>
                </a:lnTo>
                <a:lnTo>
                  <a:pt x="1316" y="46"/>
                </a:lnTo>
                <a:lnTo>
                  <a:pt x="1272" y="36"/>
                </a:lnTo>
                <a:lnTo>
                  <a:pt x="1228" y="26"/>
                </a:lnTo>
                <a:lnTo>
                  <a:pt x="1184" y="18"/>
                </a:lnTo>
                <a:lnTo>
                  <a:pt x="1138" y="12"/>
                </a:lnTo>
                <a:lnTo>
                  <a:pt x="1092" y="6"/>
                </a:lnTo>
                <a:lnTo>
                  <a:pt x="1044" y="2"/>
                </a:lnTo>
                <a:lnTo>
                  <a:pt x="996" y="0"/>
                </a:lnTo>
                <a:lnTo>
                  <a:pt x="948" y="0"/>
                </a:lnTo>
                <a:lnTo>
                  <a:pt x="948" y="0"/>
                </a:lnTo>
                <a:close/>
              </a:path>
            </a:pathLst>
          </a:custGeom>
          <a:solidFill>
            <a:schemeClr val="bg2">
              <a:lumMod val="25000"/>
            </a:schemeClr>
          </a:solidFill>
          <a:ln w="8">
            <a:solidFill>
              <a:srgbClr val="000000"/>
            </a:solidFill>
            <a:prstDash val="solid"/>
            <a:round/>
            <a:headEnd/>
            <a:tailEnd/>
          </a:ln>
          <a:effectLst>
            <a:outerShdw blurRad="165100" dist="63500" dir="5400000" sx="103000" sy="103000" algn="t" rotWithShape="0">
              <a:prstClr val="black">
                <a:alpha val="40000"/>
              </a:prstClr>
            </a:outerShdw>
          </a:effectLst>
          <a:scene3d>
            <a:camera prst="perspectiveRelaxed">
              <a:rot lat="18935215" lon="18111855" rev="3909539"/>
            </a:camera>
            <a:lightRig rig="chilly" dir="t"/>
          </a:scene3d>
          <a:sp3d extrusionH="127000" contourW="12700" prstMaterial="dkEdge">
            <a:bevelT/>
            <a:extrusionClr>
              <a:schemeClr val="bg1">
                <a:lumMod val="75000"/>
              </a:schemeClr>
            </a:extrusionClr>
            <a:contourClr>
              <a:schemeClr val="bg1">
                <a:lumMod val="75000"/>
              </a:schemeClr>
            </a:contourClr>
          </a:sp3d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Calibri" pitchFamily="34" charset="0"/>
            </a:endParaRPr>
          </a:p>
        </p:txBody>
      </p:sp>
      <p:grpSp>
        <p:nvGrpSpPr>
          <p:cNvPr id="19" name="Group 18"/>
          <p:cNvGrpSpPr/>
          <p:nvPr/>
        </p:nvGrpSpPr>
        <p:grpSpPr>
          <a:xfrm>
            <a:off x="557464" y="1240255"/>
            <a:ext cx="3179763" cy="1562100"/>
            <a:chOff x="557464" y="1240255"/>
            <a:chExt cx="3179763" cy="1562100"/>
          </a:xfrm>
        </p:grpSpPr>
        <p:sp>
          <p:nvSpPr>
            <p:cNvPr id="3" name="Freeform 12"/>
            <p:cNvSpPr>
              <a:spLocks/>
            </p:cNvSpPr>
            <p:nvPr/>
          </p:nvSpPr>
          <p:spPr bwMode="auto">
            <a:xfrm>
              <a:off x="557464" y="1240255"/>
              <a:ext cx="3179763" cy="1562100"/>
            </a:xfrm>
            <a:custGeom>
              <a:avLst/>
              <a:gdLst>
                <a:gd name="T0" fmla="*/ 3179763 w 853"/>
                <a:gd name="T1" fmla="*/ 790370 h 419"/>
                <a:gd name="T2" fmla="*/ 2948643 w 853"/>
                <a:gd name="T3" fmla="*/ 536855 h 419"/>
                <a:gd name="T4" fmla="*/ 2948643 w 853"/>
                <a:gd name="T5" fmla="*/ 626331 h 419"/>
                <a:gd name="T6" fmla="*/ 2613147 w 853"/>
                <a:gd name="T7" fmla="*/ 357904 h 419"/>
                <a:gd name="T8" fmla="*/ 2613147 w 853"/>
                <a:gd name="T9" fmla="*/ 238602 h 419"/>
                <a:gd name="T10" fmla="*/ 2374571 w 853"/>
                <a:gd name="T11" fmla="*/ 0 h 419"/>
                <a:gd name="T12" fmla="*/ 238575 w 853"/>
                <a:gd name="T13" fmla="*/ 0 h 419"/>
                <a:gd name="T14" fmla="*/ 0 w 853"/>
                <a:gd name="T15" fmla="*/ 238602 h 419"/>
                <a:gd name="T16" fmla="*/ 0 w 853"/>
                <a:gd name="T17" fmla="*/ 1323498 h 419"/>
                <a:gd name="T18" fmla="*/ 238575 w 853"/>
                <a:gd name="T19" fmla="*/ 1562100 h 419"/>
                <a:gd name="T20" fmla="*/ 2374571 w 853"/>
                <a:gd name="T21" fmla="*/ 1562100 h 419"/>
                <a:gd name="T22" fmla="*/ 2613147 w 853"/>
                <a:gd name="T23" fmla="*/ 1323498 h 419"/>
                <a:gd name="T24" fmla="*/ 2613147 w 853"/>
                <a:gd name="T25" fmla="*/ 1226565 h 419"/>
                <a:gd name="T26" fmla="*/ 2948643 w 853"/>
                <a:gd name="T27" fmla="*/ 958138 h 419"/>
                <a:gd name="T28" fmla="*/ 2948643 w 853"/>
                <a:gd name="T29" fmla="*/ 1047614 h 419"/>
                <a:gd name="T30" fmla="*/ 3179763 w 853"/>
                <a:gd name="T31" fmla="*/ 790370 h 41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853"/>
                <a:gd name="T49" fmla="*/ 0 h 419"/>
                <a:gd name="T50" fmla="*/ 853 w 853"/>
                <a:gd name="T51" fmla="*/ 419 h 419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853" h="419">
                  <a:moveTo>
                    <a:pt x="853" y="212"/>
                  </a:moveTo>
                  <a:cubicBezTo>
                    <a:pt x="791" y="144"/>
                    <a:pt x="791" y="144"/>
                    <a:pt x="791" y="144"/>
                  </a:cubicBezTo>
                  <a:cubicBezTo>
                    <a:pt x="791" y="168"/>
                    <a:pt x="791" y="168"/>
                    <a:pt x="791" y="168"/>
                  </a:cubicBezTo>
                  <a:cubicBezTo>
                    <a:pt x="701" y="96"/>
                    <a:pt x="701" y="96"/>
                    <a:pt x="701" y="96"/>
                  </a:cubicBezTo>
                  <a:cubicBezTo>
                    <a:pt x="701" y="64"/>
                    <a:pt x="701" y="64"/>
                    <a:pt x="701" y="64"/>
                  </a:cubicBezTo>
                  <a:cubicBezTo>
                    <a:pt x="701" y="29"/>
                    <a:pt x="672" y="0"/>
                    <a:pt x="637" y="0"/>
                  </a:cubicBezTo>
                  <a:cubicBezTo>
                    <a:pt x="64" y="0"/>
                    <a:pt x="64" y="0"/>
                    <a:pt x="64" y="0"/>
                  </a:cubicBezTo>
                  <a:cubicBezTo>
                    <a:pt x="28" y="0"/>
                    <a:pt x="0" y="29"/>
                    <a:pt x="0" y="64"/>
                  </a:cubicBezTo>
                  <a:cubicBezTo>
                    <a:pt x="0" y="355"/>
                    <a:pt x="0" y="355"/>
                    <a:pt x="0" y="355"/>
                  </a:cubicBezTo>
                  <a:cubicBezTo>
                    <a:pt x="0" y="390"/>
                    <a:pt x="28" y="419"/>
                    <a:pt x="64" y="419"/>
                  </a:cubicBezTo>
                  <a:cubicBezTo>
                    <a:pt x="637" y="419"/>
                    <a:pt x="637" y="419"/>
                    <a:pt x="637" y="419"/>
                  </a:cubicBezTo>
                  <a:cubicBezTo>
                    <a:pt x="672" y="419"/>
                    <a:pt x="701" y="390"/>
                    <a:pt x="701" y="355"/>
                  </a:cubicBezTo>
                  <a:cubicBezTo>
                    <a:pt x="701" y="329"/>
                    <a:pt x="701" y="329"/>
                    <a:pt x="701" y="329"/>
                  </a:cubicBezTo>
                  <a:cubicBezTo>
                    <a:pt x="791" y="257"/>
                    <a:pt x="791" y="257"/>
                    <a:pt x="791" y="257"/>
                  </a:cubicBezTo>
                  <a:cubicBezTo>
                    <a:pt x="791" y="281"/>
                    <a:pt x="791" y="281"/>
                    <a:pt x="791" y="281"/>
                  </a:cubicBezTo>
                  <a:lnTo>
                    <a:pt x="853" y="212"/>
                  </a:lnTo>
                  <a:close/>
                </a:path>
              </a:pathLst>
            </a:custGeom>
            <a:solidFill>
              <a:schemeClr val="accent5">
                <a:lumMod val="60000"/>
                <a:lumOff val="40000"/>
              </a:schemeClr>
            </a:solidFill>
            <a:ln w="9">
              <a:solidFill>
                <a:srgbClr val="000000"/>
              </a:solidFill>
              <a:miter lim="800000"/>
              <a:headEnd/>
              <a:tailEnd/>
            </a:ln>
            <a:effectLst>
              <a:outerShdw blurRad="101600" dist="38100" dir="5400000" sx="105000" sy="105000" algn="t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>
              <a:bevelT w="139700" h="139700" prst="divot"/>
            </a:sp3d>
          </p:spPr>
          <p:txBody>
            <a:bodyPr/>
            <a:lstStyle/>
            <a:p>
              <a:endParaRPr lang="en-US">
                <a:latin typeface="Calibri" pitchFamily="34" charset="0"/>
              </a:endParaRPr>
            </a:p>
          </p:txBody>
        </p:sp>
        <p:sp>
          <p:nvSpPr>
            <p:cNvPr id="16" name="Rectangle 15"/>
            <p:cNvSpPr/>
            <p:nvPr/>
          </p:nvSpPr>
          <p:spPr>
            <a:xfrm>
              <a:off x="709864" y="1340519"/>
              <a:ext cx="2286000" cy="381000"/>
            </a:xfrm>
            <a:prstGeom prst="rect">
              <a:avLst/>
            </a:prstGeom>
            <a:gradFill>
              <a:gsLst>
                <a:gs pos="0">
                  <a:schemeClr val="bg1">
                    <a:alpha val="81000"/>
                  </a:schemeClr>
                </a:gs>
                <a:gs pos="50000">
                  <a:schemeClr val="bg1">
                    <a:lumMod val="85000"/>
                    <a:alpha val="35000"/>
                  </a:schemeClr>
                </a:gs>
                <a:gs pos="100000">
                  <a:schemeClr val="bg1">
                    <a:lumMod val="95000"/>
                    <a:alpha val="5000"/>
                  </a:schemeClr>
                </a:gs>
              </a:gsLst>
              <a:lin ang="54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Calibri" pitchFamily="34" charset="0"/>
              </a:endParaRPr>
            </a:p>
          </p:txBody>
        </p:sp>
        <p:sp>
          <p:nvSpPr>
            <p:cNvPr id="10" name="TextBox 9"/>
            <p:cNvSpPr txBox="1"/>
            <p:nvPr/>
          </p:nvSpPr>
          <p:spPr>
            <a:xfrm>
              <a:off x="709864" y="1468855"/>
              <a:ext cx="2362200" cy="10156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000" dirty="0" smtClean="0">
                  <a:latin typeface="Calibri" pitchFamily="34" charset="0"/>
                </a:rPr>
                <a:t>Your text here. Your text here. Your text here. </a:t>
              </a:r>
              <a:endParaRPr lang="en-US" sz="2000" dirty="0">
                <a:latin typeface="Calibri" pitchFamily="34" charset="0"/>
              </a:endParaRPr>
            </a:p>
          </p:txBody>
        </p:sp>
      </p:grpSp>
      <p:grpSp>
        <p:nvGrpSpPr>
          <p:cNvPr id="20" name="Group 19"/>
          <p:cNvGrpSpPr/>
          <p:nvPr/>
        </p:nvGrpSpPr>
        <p:grpSpPr>
          <a:xfrm>
            <a:off x="557464" y="2916655"/>
            <a:ext cx="3179763" cy="1562100"/>
            <a:chOff x="557464" y="2916655"/>
            <a:chExt cx="3179763" cy="1562100"/>
          </a:xfrm>
        </p:grpSpPr>
        <p:sp>
          <p:nvSpPr>
            <p:cNvPr id="4" name="Freeform 12"/>
            <p:cNvSpPr>
              <a:spLocks/>
            </p:cNvSpPr>
            <p:nvPr/>
          </p:nvSpPr>
          <p:spPr bwMode="auto">
            <a:xfrm>
              <a:off x="557464" y="2916655"/>
              <a:ext cx="3179763" cy="1562100"/>
            </a:xfrm>
            <a:custGeom>
              <a:avLst/>
              <a:gdLst>
                <a:gd name="T0" fmla="*/ 3179763 w 853"/>
                <a:gd name="T1" fmla="*/ 790370 h 419"/>
                <a:gd name="T2" fmla="*/ 2948643 w 853"/>
                <a:gd name="T3" fmla="*/ 536855 h 419"/>
                <a:gd name="T4" fmla="*/ 2948643 w 853"/>
                <a:gd name="T5" fmla="*/ 626331 h 419"/>
                <a:gd name="T6" fmla="*/ 2613147 w 853"/>
                <a:gd name="T7" fmla="*/ 357904 h 419"/>
                <a:gd name="T8" fmla="*/ 2613147 w 853"/>
                <a:gd name="T9" fmla="*/ 238602 h 419"/>
                <a:gd name="T10" fmla="*/ 2374571 w 853"/>
                <a:gd name="T11" fmla="*/ 0 h 419"/>
                <a:gd name="T12" fmla="*/ 238575 w 853"/>
                <a:gd name="T13" fmla="*/ 0 h 419"/>
                <a:gd name="T14" fmla="*/ 0 w 853"/>
                <a:gd name="T15" fmla="*/ 238602 h 419"/>
                <a:gd name="T16" fmla="*/ 0 w 853"/>
                <a:gd name="T17" fmla="*/ 1323498 h 419"/>
                <a:gd name="T18" fmla="*/ 238575 w 853"/>
                <a:gd name="T19" fmla="*/ 1562100 h 419"/>
                <a:gd name="T20" fmla="*/ 2374571 w 853"/>
                <a:gd name="T21" fmla="*/ 1562100 h 419"/>
                <a:gd name="T22" fmla="*/ 2613147 w 853"/>
                <a:gd name="T23" fmla="*/ 1323498 h 419"/>
                <a:gd name="T24" fmla="*/ 2613147 w 853"/>
                <a:gd name="T25" fmla="*/ 1226565 h 419"/>
                <a:gd name="T26" fmla="*/ 2948643 w 853"/>
                <a:gd name="T27" fmla="*/ 958138 h 419"/>
                <a:gd name="T28" fmla="*/ 2948643 w 853"/>
                <a:gd name="T29" fmla="*/ 1047614 h 419"/>
                <a:gd name="T30" fmla="*/ 3179763 w 853"/>
                <a:gd name="T31" fmla="*/ 790370 h 41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853"/>
                <a:gd name="T49" fmla="*/ 0 h 419"/>
                <a:gd name="T50" fmla="*/ 853 w 853"/>
                <a:gd name="T51" fmla="*/ 419 h 419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853" h="419">
                  <a:moveTo>
                    <a:pt x="853" y="212"/>
                  </a:moveTo>
                  <a:cubicBezTo>
                    <a:pt x="791" y="144"/>
                    <a:pt x="791" y="144"/>
                    <a:pt x="791" y="144"/>
                  </a:cubicBezTo>
                  <a:cubicBezTo>
                    <a:pt x="791" y="168"/>
                    <a:pt x="791" y="168"/>
                    <a:pt x="791" y="168"/>
                  </a:cubicBezTo>
                  <a:cubicBezTo>
                    <a:pt x="701" y="96"/>
                    <a:pt x="701" y="96"/>
                    <a:pt x="701" y="96"/>
                  </a:cubicBezTo>
                  <a:cubicBezTo>
                    <a:pt x="701" y="64"/>
                    <a:pt x="701" y="64"/>
                    <a:pt x="701" y="64"/>
                  </a:cubicBezTo>
                  <a:cubicBezTo>
                    <a:pt x="701" y="29"/>
                    <a:pt x="672" y="0"/>
                    <a:pt x="637" y="0"/>
                  </a:cubicBezTo>
                  <a:cubicBezTo>
                    <a:pt x="64" y="0"/>
                    <a:pt x="64" y="0"/>
                    <a:pt x="64" y="0"/>
                  </a:cubicBezTo>
                  <a:cubicBezTo>
                    <a:pt x="28" y="0"/>
                    <a:pt x="0" y="29"/>
                    <a:pt x="0" y="64"/>
                  </a:cubicBezTo>
                  <a:cubicBezTo>
                    <a:pt x="0" y="355"/>
                    <a:pt x="0" y="355"/>
                    <a:pt x="0" y="355"/>
                  </a:cubicBezTo>
                  <a:cubicBezTo>
                    <a:pt x="0" y="390"/>
                    <a:pt x="28" y="419"/>
                    <a:pt x="64" y="419"/>
                  </a:cubicBezTo>
                  <a:cubicBezTo>
                    <a:pt x="637" y="419"/>
                    <a:pt x="637" y="419"/>
                    <a:pt x="637" y="419"/>
                  </a:cubicBezTo>
                  <a:cubicBezTo>
                    <a:pt x="672" y="419"/>
                    <a:pt x="701" y="390"/>
                    <a:pt x="701" y="355"/>
                  </a:cubicBezTo>
                  <a:cubicBezTo>
                    <a:pt x="701" y="329"/>
                    <a:pt x="701" y="329"/>
                    <a:pt x="701" y="329"/>
                  </a:cubicBezTo>
                  <a:cubicBezTo>
                    <a:pt x="791" y="257"/>
                    <a:pt x="791" y="257"/>
                    <a:pt x="791" y="257"/>
                  </a:cubicBezTo>
                  <a:cubicBezTo>
                    <a:pt x="791" y="281"/>
                    <a:pt x="791" y="281"/>
                    <a:pt x="791" y="281"/>
                  </a:cubicBezTo>
                  <a:lnTo>
                    <a:pt x="853" y="212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9">
              <a:solidFill>
                <a:srgbClr val="000000"/>
              </a:solidFill>
              <a:miter lim="800000"/>
              <a:headEnd/>
              <a:tailEnd/>
            </a:ln>
            <a:effectLst>
              <a:outerShdw blurRad="101600" dist="38100" dir="5400000" sx="105000" sy="105000" algn="t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>
              <a:bevelT w="139700" h="139700" prst="divot"/>
            </a:sp3d>
          </p:spPr>
          <p:txBody>
            <a:bodyPr/>
            <a:lstStyle/>
            <a:p>
              <a:endParaRPr lang="en-US">
                <a:latin typeface="Calibri" pitchFamily="34" charset="0"/>
              </a:endParaRPr>
            </a:p>
          </p:txBody>
        </p:sp>
        <p:sp>
          <p:nvSpPr>
            <p:cNvPr id="17" name="Rectangle 16"/>
            <p:cNvSpPr/>
            <p:nvPr/>
          </p:nvSpPr>
          <p:spPr>
            <a:xfrm>
              <a:off x="709864" y="3016919"/>
              <a:ext cx="2286000" cy="381000"/>
            </a:xfrm>
            <a:prstGeom prst="rect">
              <a:avLst/>
            </a:prstGeom>
            <a:gradFill>
              <a:gsLst>
                <a:gs pos="0">
                  <a:schemeClr val="bg1">
                    <a:alpha val="81000"/>
                  </a:schemeClr>
                </a:gs>
                <a:gs pos="50000">
                  <a:schemeClr val="bg1">
                    <a:lumMod val="85000"/>
                    <a:alpha val="35000"/>
                  </a:schemeClr>
                </a:gs>
                <a:gs pos="100000">
                  <a:schemeClr val="bg1">
                    <a:lumMod val="95000"/>
                    <a:alpha val="5000"/>
                  </a:schemeClr>
                </a:gs>
              </a:gsLst>
              <a:lin ang="54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Calibri" pitchFamily="34" charset="0"/>
              </a:endParaRPr>
            </a:p>
          </p:txBody>
        </p:sp>
        <p:sp>
          <p:nvSpPr>
            <p:cNvPr id="11" name="TextBox 10"/>
            <p:cNvSpPr txBox="1"/>
            <p:nvPr/>
          </p:nvSpPr>
          <p:spPr>
            <a:xfrm>
              <a:off x="709864" y="3145255"/>
              <a:ext cx="2362200" cy="10156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000" dirty="0" smtClean="0">
                  <a:latin typeface="Calibri" pitchFamily="34" charset="0"/>
                </a:rPr>
                <a:t>Your text here. Your text here. Your text here. </a:t>
              </a:r>
              <a:endParaRPr lang="en-US" sz="2000" dirty="0">
                <a:latin typeface="Calibri" pitchFamily="34" charset="0"/>
              </a:endParaRPr>
            </a:p>
          </p:txBody>
        </p:sp>
      </p:grpSp>
      <p:grpSp>
        <p:nvGrpSpPr>
          <p:cNvPr id="21" name="Group 20"/>
          <p:cNvGrpSpPr/>
          <p:nvPr/>
        </p:nvGrpSpPr>
        <p:grpSpPr>
          <a:xfrm>
            <a:off x="557464" y="4635163"/>
            <a:ext cx="3179763" cy="1562100"/>
            <a:chOff x="557464" y="4635163"/>
            <a:chExt cx="3179763" cy="1562100"/>
          </a:xfrm>
        </p:grpSpPr>
        <p:sp>
          <p:nvSpPr>
            <p:cNvPr id="5" name="Freeform 12"/>
            <p:cNvSpPr>
              <a:spLocks/>
            </p:cNvSpPr>
            <p:nvPr/>
          </p:nvSpPr>
          <p:spPr bwMode="auto">
            <a:xfrm>
              <a:off x="557464" y="4635163"/>
              <a:ext cx="3179763" cy="1562100"/>
            </a:xfrm>
            <a:custGeom>
              <a:avLst/>
              <a:gdLst>
                <a:gd name="T0" fmla="*/ 3179763 w 853"/>
                <a:gd name="T1" fmla="*/ 790370 h 419"/>
                <a:gd name="T2" fmla="*/ 2948643 w 853"/>
                <a:gd name="T3" fmla="*/ 536855 h 419"/>
                <a:gd name="T4" fmla="*/ 2948643 w 853"/>
                <a:gd name="T5" fmla="*/ 626331 h 419"/>
                <a:gd name="T6" fmla="*/ 2613147 w 853"/>
                <a:gd name="T7" fmla="*/ 357904 h 419"/>
                <a:gd name="T8" fmla="*/ 2613147 w 853"/>
                <a:gd name="T9" fmla="*/ 238602 h 419"/>
                <a:gd name="T10" fmla="*/ 2374571 w 853"/>
                <a:gd name="T11" fmla="*/ 0 h 419"/>
                <a:gd name="T12" fmla="*/ 238575 w 853"/>
                <a:gd name="T13" fmla="*/ 0 h 419"/>
                <a:gd name="T14" fmla="*/ 0 w 853"/>
                <a:gd name="T15" fmla="*/ 238602 h 419"/>
                <a:gd name="T16" fmla="*/ 0 w 853"/>
                <a:gd name="T17" fmla="*/ 1323498 h 419"/>
                <a:gd name="T18" fmla="*/ 238575 w 853"/>
                <a:gd name="T19" fmla="*/ 1562100 h 419"/>
                <a:gd name="T20" fmla="*/ 2374571 w 853"/>
                <a:gd name="T21" fmla="*/ 1562100 h 419"/>
                <a:gd name="T22" fmla="*/ 2613147 w 853"/>
                <a:gd name="T23" fmla="*/ 1323498 h 419"/>
                <a:gd name="T24" fmla="*/ 2613147 w 853"/>
                <a:gd name="T25" fmla="*/ 1226565 h 419"/>
                <a:gd name="T26" fmla="*/ 2948643 w 853"/>
                <a:gd name="T27" fmla="*/ 958138 h 419"/>
                <a:gd name="T28" fmla="*/ 2948643 w 853"/>
                <a:gd name="T29" fmla="*/ 1047614 h 419"/>
                <a:gd name="T30" fmla="*/ 3179763 w 853"/>
                <a:gd name="T31" fmla="*/ 790370 h 41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853"/>
                <a:gd name="T49" fmla="*/ 0 h 419"/>
                <a:gd name="T50" fmla="*/ 853 w 853"/>
                <a:gd name="T51" fmla="*/ 419 h 419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853" h="419">
                  <a:moveTo>
                    <a:pt x="853" y="212"/>
                  </a:moveTo>
                  <a:cubicBezTo>
                    <a:pt x="791" y="144"/>
                    <a:pt x="791" y="144"/>
                    <a:pt x="791" y="144"/>
                  </a:cubicBezTo>
                  <a:cubicBezTo>
                    <a:pt x="791" y="168"/>
                    <a:pt x="791" y="168"/>
                    <a:pt x="791" y="168"/>
                  </a:cubicBezTo>
                  <a:cubicBezTo>
                    <a:pt x="701" y="96"/>
                    <a:pt x="701" y="96"/>
                    <a:pt x="701" y="96"/>
                  </a:cubicBezTo>
                  <a:cubicBezTo>
                    <a:pt x="701" y="64"/>
                    <a:pt x="701" y="64"/>
                    <a:pt x="701" y="64"/>
                  </a:cubicBezTo>
                  <a:cubicBezTo>
                    <a:pt x="701" y="29"/>
                    <a:pt x="672" y="0"/>
                    <a:pt x="637" y="0"/>
                  </a:cubicBezTo>
                  <a:cubicBezTo>
                    <a:pt x="64" y="0"/>
                    <a:pt x="64" y="0"/>
                    <a:pt x="64" y="0"/>
                  </a:cubicBezTo>
                  <a:cubicBezTo>
                    <a:pt x="28" y="0"/>
                    <a:pt x="0" y="29"/>
                    <a:pt x="0" y="64"/>
                  </a:cubicBezTo>
                  <a:cubicBezTo>
                    <a:pt x="0" y="355"/>
                    <a:pt x="0" y="355"/>
                    <a:pt x="0" y="355"/>
                  </a:cubicBezTo>
                  <a:cubicBezTo>
                    <a:pt x="0" y="390"/>
                    <a:pt x="28" y="419"/>
                    <a:pt x="64" y="419"/>
                  </a:cubicBezTo>
                  <a:cubicBezTo>
                    <a:pt x="637" y="419"/>
                    <a:pt x="637" y="419"/>
                    <a:pt x="637" y="419"/>
                  </a:cubicBezTo>
                  <a:cubicBezTo>
                    <a:pt x="672" y="419"/>
                    <a:pt x="701" y="390"/>
                    <a:pt x="701" y="355"/>
                  </a:cubicBezTo>
                  <a:cubicBezTo>
                    <a:pt x="701" y="329"/>
                    <a:pt x="701" y="329"/>
                    <a:pt x="701" y="329"/>
                  </a:cubicBezTo>
                  <a:cubicBezTo>
                    <a:pt x="791" y="257"/>
                    <a:pt x="791" y="257"/>
                    <a:pt x="791" y="257"/>
                  </a:cubicBezTo>
                  <a:cubicBezTo>
                    <a:pt x="791" y="281"/>
                    <a:pt x="791" y="281"/>
                    <a:pt x="791" y="281"/>
                  </a:cubicBezTo>
                  <a:lnTo>
                    <a:pt x="853" y="212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9">
              <a:solidFill>
                <a:srgbClr val="000000"/>
              </a:solidFill>
              <a:miter lim="800000"/>
              <a:headEnd/>
              <a:tailEnd/>
            </a:ln>
            <a:effectLst>
              <a:outerShdw blurRad="101600" dist="38100" dir="5400000" sx="105000" sy="105000" algn="t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>
              <a:bevelT w="139700" h="139700" prst="divot"/>
            </a:sp3d>
          </p:spPr>
          <p:txBody>
            <a:bodyPr/>
            <a:lstStyle/>
            <a:p>
              <a:endParaRPr lang="en-US">
                <a:latin typeface="Calibri" pitchFamily="34" charset="0"/>
              </a:endParaRPr>
            </a:p>
          </p:txBody>
        </p:sp>
        <p:sp>
          <p:nvSpPr>
            <p:cNvPr id="18" name="Rectangle 17"/>
            <p:cNvSpPr/>
            <p:nvPr/>
          </p:nvSpPr>
          <p:spPr>
            <a:xfrm>
              <a:off x="709864" y="4745455"/>
              <a:ext cx="2286000" cy="381000"/>
            </a:xfrm>
            <a:prstGeom prst="rect">
              <a:avLst/>
            </a:prstGeom>
            <a:gradFill>
              <a:gsLst>
                <a:gs pos="0">
                  <a:schemeClr val="bg1">
                    <a:alpha val="81000"/>
                  </a:schemeClr>
                </a:gs>
                <a:gs pos="50000">
                  <a:schemeClr val="bg1">
                    <a:lumMod val="85000"/>
                    <a:alpha val="35000"/>
                  </a:schemeClr>
                </a:gs>
                <a:gs pos="100000">
                  <a:schemeClr val="bg1">
                    <a:lumMod val="95000"/>
                    <a:alpha val="5000"/>
                  </a:schemeClr>
                </a:gs>
              </a:gsLst>
              <a:lin ang="54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Calibri" pitchFamily="34" charset="0"/>
              </a:endParaRPr>
            </a:p>
          </p:txBody>
        </p:sp>
        <p:sp>
          <p:nvSpPr>
            <p:cNvPr id="12" name="TextBox 11"/>
            <p:cNvSpPr txBox="1"/>
            <p:nvPr/>
          </p:nvSpPr>
          <p:spPr>
            <a:xfrm>
              <a:off x="709864" y="4897855"/>
              <a:ext cx="2362200" cy="10156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000" dirty="0" smtClean="0">
                  <a:latin typeface="Calibri" pitchFamily="34" charset="0"/>
                </a:rPr>
                <a:t>Your text here. Your text here. Your text here. </a:t>
              </a:r>
              <a:endParaRPr lang="en-US" sz="2000" dirty="0">
                <a:latin typeface="Calibri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059345534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4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1000"/>
                            </p:stCondLst>
                            <p:childTnLst>
                              <p:par>
                                <p:cTn id="30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4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1000"/>
                            </p:stCondLst>
                            <p:childTnLst>
                              <p:par>
                                <p:cTn id="4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7" grpId="0" animBg="1"/>
      <p:bldP spid="8" grpId="0" animBg="1"/>
      <p:bldP spid="9" grpId="0" animBg="1"/>
    </p:bldLst>
  </p:timing>
</p:sld>
</file>

<file path=ppt/slides/slide2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7"/>
          <p:cNvSpPr txBox="1">
            <a:spLocks/>
          </p:cNvSpPr>
          <p:nvPr/>
        </p:nvSpPr>
        <p:spPr>
          <a:xfrm>
            <a:off x="457200" y="274638"/>
            <a:ext cx="8229600" cy="639762"/>
          </a:xfrm>
          <a:prstGeom prst="rect">
            <a:avLst/>
          </a:prstGeom>
        </p:spPr>
        <p:txBody>
          <a:bodyPr/>
          <a:lstStyle/>
          <a:p>
            <a:pPr algn="ctr" fontAlgn="auto">
              <a:spcAft>
                <a:spcPts val="0"/>
              </a:spcAft>
              <a:defRPr/>
            </a:pPr>
            <a:endParaRPr lang="en-US" sz="3200" dirty="0">
              <a:latin typeface="Franklin Gothic Medium Cond" pitchFamily="34" charset="0"/>
              <a:ea typeface="+mj-ea"/>
              <a:cs typeface="+mj-cs"/>
            </a:endParaRPr>
          </a:p>
        </p:txBody>
      </p:sp>
      <p:grpSp>
        <p:nvGrpSpPr>
          <p:cNvPr id="2" name="Group 20"/>
          <p:cNvGrpSpPr>
            <a:grpSpLocks/>
          </p:cNvGrpSpPr>
          <p:nvPr/>
        </p:nvGrpSpPr>
        <p:grpSpPr bwMode="auto">
          <a:xfrm>
            <a:off x="762000" y="1371600"/>
            <a:ext cx="4114800" cy="1439863"/>
            <a:chOff x="762000" y="1371600"/>
            <a:chExt cx="4114800" cy="1439863"/>
          </a:xfrm>
        </p:grpSpPr>
        <p:grpSp>
          <p:nvGrpSpPr>
            <p:cNvPr id="4" name="Group 23"/>
            <p:cNvGrpSpPr>
              <a:grpSpLocks/>
            </p:cNvGrpSpPr>
            <p:nvPr/>
          </p:nvGrpSpPr>
          <p:grpSpPr bwMode="auto">
            <a:xfrm>
              <a:off x="762000" y="1371600"/>
              <a:ext cx="4114800" cy="473075"/>
              <a:chOff x="762000" y="1371600"/>
              <a:chExt cx="4114800" cy="473302"/>
            </a:xfrm>
          </p:grpSpPr>
          <p:grpSp>
            <p:nvGrpSpPr>
              <p:cNvPr id="6" name="Group 20"/>
              <p:cNvGrpSpPr>
                <a:grpSpLocks/>
              </p:cNvGrpSpPr>
              <p:nvPr/>
            </p:nvGrpSpPr>
            <p:grpSpPr bwMode="auto">
              <a:xfrm>
                <a:off x="762000" y="1371600"/>
                <a:ext cx="4114800" cy="473302"/>
                <a:chOff x="762000" y="1371600"/>
                <a:chExt cx="4114800" cy="473302"/>
              </a:xfrm>
            </p:grpSpPr>
            <p:sp>
              <p:nvSpPr>
                <p:cNvPr id="5" name="Freeform 7"/>
                <p:cNvSpPr>
                  <a:spLocks/>
                </p:cNvSpPr>
                <p:nvPr/>
              </p:nvSpPr>
              <p:spPr bwMode="auto">
                <a:xfrm flipV="1">
                  <a:off x="762000" y="1371600"/>
                  <a:ext cx="2362200" cy="457200"/>
                </a:xfrm>
                <a:custGeom>
                  <a:avLst/>
                  <a:gdLst/>
                  <a:ahLst/>
                  <a:cxnLst>
                    <a:cxn ang="0">
                      <a:pos x="1515" y="0"/>
                    </a:cxn>
                    <a:cxn ang="0">
                      <a:pos x="0" y="0"/>
                    </a:cxn>
                    <a:cxn ang="0">
                      <a:pos x="0" y="197"/>
                    </a:cxn>
                    <a:cxn ang="0">
                      <a:pos x="1328" y="197"/>
                    </a:cxn>
                    <a:cxn ang="0">
                      <a:pos x="1515" y="0"/>
                    </a:cxn>
                  </a:cxnLst>
                  <a:rect l="0" t="0" r="r" b="b"/>
                  <a:pathLst>
                    <a:path w="1515" h="197">
                      <a:moveTo>
                        <a:pt x="1515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97"/>
                        <a:pt x="0" y="197"/>
                        <a:pt x="0" y="197"/>
                      </a:cubicBezTo>
                      <a:cubicBezTo>
                        <a:pt x="1328" y="197"/>
                        <a:pt x="1328" y="197"/>
                        <a:pt x="1328" y="197"/>
                      </a:cubicBezTo>
                      <a:cubicBezTo>
                        <a:pt x="1428" y="142"/>
                        <a:pt x="1495" y="74"/>
                        <a:pt x="1515" y="0"/>
                      </a:cubicBezTo>
                      <a:close/>
                    </a:path>
                  </a:pathLst>
                </a:custGeom>
                <a:solidFill>
                  <a:schemeClr val="accent1">
                    <a:lumMod val="75000"/>
                  </a:schemeClr>
                </a:solidFill>
                <a:ln w="9" cap="flat">
                  <a:noFill/>
                  <a:prstDash val="solid"/>
                  <a:miter lim="800000"/>
                  <a:headEnd/>
                  <a:tailEnd/>
                </a:ln>
                <a:effectLst>
                  <a:outerShdw blurRad="107950" dist="12700" dir="5400000" algn="ctr">
                    <a:srgbClr val="000000"/>
                  </a:outerShdw>
                </a:effectLst>
                <a:scene3d>
                  <a:camera prst="orthographicFront">
                    <a:rot lat="0" lon="0" rev="0"/>
                  </a:camera>
                  <a:lightRig rig="soft" dir="t">
                    <a:rot lat="0" lon="0" rev="0"/>
                  </a:lightRig>
                </a:scene3d>
                <a:sp3d contourW="44450" prstMaterial="matte">
                  <a:bevelT w="63500" h="63500" prst="artDeco"/>
                  <a:contourClr>
                    <a:srgbClr val="FFFFFF"/>
                  </a:contourClr>
                </a:sp3d>
              </p:spPr>
              <p:txBody>
                <a:bodyPr/>
                <a:lstStyle/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en-US" dirty="0">
                    <a:latin typeface="Calibri" pitchFamily="34" charset="0"/>
                  </a:endParaRPr>
                </a:p>
              </p:txBody>
            </p:sp>
            <p:cxnSp>
              <p:nvCxnSpPr>
                <p:cNvPr id="9" name="Straight Connector 8"/>
                <p:cNvCxnSpPr/>
                <p:nvPr/>
              </p:nvCxnSpPr>
              <p:spPr>
                <a:xfrm>
                  <a:off x="762000" y="1843314"/>
                  <a:ext cx="4114800" cy="1588"/>
                </a:xfrm>
                <a:prstGeom prst="line">
                  <a:avLst/>
                </a:prstGeom>
                <a:ln>
                  <a:solidFill>
                    <a:schemeClr val="accent3">
                      <a:lumMod val="5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0265" name="TextBox 9"/>
              <p:cNvSpPr txBox="1">
                <a:spLocks noChangeArrowheads="1"/>
              </p:cNvSpPr>
              <p:nvPr/>
            </p:nvSpPr>
            <p:spPr bwMode="auto">
              <a:xfrm>
                <a:off x="1404887" y="1371600"/>
                <a:ext cx="957313" cy="461665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>
                <a:spAutoFit/>
              </a:bodyPr>
              <a:lstStyle/>
              <a:p>
                <a:r>
                  <a:rPr lang="en-US" sz="2400" dirty="0">
                    <a:solidFill>
                      <a:schemeClr val="bg1"/>
                    </a:solidFill>
                    <a:latin typeface="Calibri" pitchFamily="34" charset="0"/>
                  </a:rPr>
                  <a:t>Title 1</a:t>
                </a:r>
              </a:p>
            </p:txBody>
          </p:sp>
        </p:grpSp>
        <p:sp>
          <p:nvSpPr>
            <p:cNvPr id="10263" name="TextBox 11"/>
            <p:cNvSpPr txBox="1">
              <a:spLocks noChangeArrowheads="1"/>
            </p:cNvSpPr>
            <p:nvPr/>
          </p:nvSpPr>
          <p:spPr bwMode="auto">
            <a:xfrm>
              <a:off x="762000" y="1981200"/>
              <a:ext cx="4114800" cy="83026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r>
                <a:rPr lang="en-US" sz="2400" dirty="0">
                  <a:latin typeface="Calibri" pitchFamily="34" charset="0"/>
                </a:rPr>
                <a:t>You may enter your text here. You may enter your text here.</a:t>
              </a:r>
            </a:p>
          </p:txBody>
        </p:sp>
      </p:grpSp>
      <p:grpSp>
        <p:nvGrpSpPr>
          <p:cNvPr id="7" name="Group 21"/>
          <p:cNvGrpSpPr>
            <a:grpSpLocks/>
          </p:cNvGrpSpPr>
          <p:nvPr/>
        </p:nvGrpSpPr>
        <p:grpSpPr bwMode="auto">
          <a:xfrm>
            <a:off x="762000" y="2895600"/>
            <a:ext cx="4114800" cy="1439863"/>
            <a:chOff x="762000" y="2895600"/>
            <a:chExt cx="4114800" cy="1439863"/>
          </a:xfrm>
        </p:grpSpPr>
        <p:grpSp>
          <p:nvGrpSpPr>
            <p:cNvPr id="8" name="Group 24"/>
            <p:cNvGrpSpPr>
              <a:grpSpLocks/>
            </p:cNvGrpSpPr>
            <p:nvPr/>
          </p:nvGrpSpPr>
          <p:grpSpPr bwMode="auto">
            <a:xfrm>
              <a:off x="762000" y="2895600"/>
              <a:ext cx="4114800" cy="473075"/>
              <a:chOff x="762000" y="2895600"/>
              <a:chExt cx="4114800" cy="473302"/>
            </a:xfrm>
          </p:grpSpPr>
          <p:sp>
            <p:nvSpPr>
              <p:cNvPr id="13" name="Freeform 7"/>
              <p:cNvSpPr>
                <a:spLocks/>
              </p:cNvSpPr>
              <p:nvPr/>
            </p:nvSpPr>
            <p:spPr bwMode="auto">
              <a:xfrm flipV="1">
                <a:off x="762000" y="2895600"/>
                <a:ext cx="2362200" cy="457200"/>
              </a:xfrm>
              <a:custGeom>
                <a:avLst/>
                <a:gdLst/>
                <a:ahLst/>
                <a:cxnLst>
                  <a:cxn ang="0">
                    <a:pos x="1515" y="0"/>
                  </a:cxn>
                  <a:cxn ang="0">
                    <a:pos x="0" y="0"/>
                  </a:cxn>
                  <a:cxn ang="0">
                    <a:pos x="0" y="197"/>
                  </a:cxn>
                  <a:cxn ang="0">
                    <a:pos x="1328" y="197"/>
                  </a:cxn>
                  <a:cxn ang="0">
                    <a:pos x="1515" y="0"/>
                  </a:cxn>
                </a:cxnLst>
                <a:rect l="0" t="0" r="r" b="b"/>
                <a:pathLst>
                  <a:path w="1515" h="197">
                    <a:moveTo>
                      <a:pt x="1515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97"/>
                      <a:pt x="0" y="197"/>
                      <a:pt x="0" y="197"/>
                    </a:cubicBezTo>
                    <a:cubicBezTo>
                      <a:pt x="1328" y="197"/>
                      <a:pt x="1328" y="197"/>
                      <a:pt x="1328" y="197"/>
                    </a:cubicBezTo>
                    <a:cubicBezTo>
                      <a:pt x="1428" y="142"/>
                      <a:pt x="1495" y="74"/>
                      <a:pt x="1515" y="0"/>
                    </a:cubicBez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 w="9" cap="flat">
                <a:noFill/>
                <a:prstDash val="solid"/>
                <a:miter lim="800000"/>
                <a:headEnd/>
                <a:tailEnd/>
              </a:ln>
              <a:effectLst>
                <a:outerShdw blurRad="107950" dist="12700" dir="5400000" algn="ctr">
                  <a:srgbClr val="000000"/>
                </a:outerShdw>
              </a:effectLst>
              <a:scene3d>
                <a:camera prst="orthographicFront">
                  <a:rot lat="0" lon="0" rev="0"/>
                </a:camera>
                <a:lightRig rig="soft" dir="t">
                  <a:rot lat="0" lon="0" rev="0"/>
                </a:lightRig>
              </a:scene3d>
              <a:sp3d contourW="44450" prstMaterial="matte">
                <a:bevelT w="63500" h="63500" prst="artDeco"/>
                <a:contourClr>
                  <a:srgbClr val="FFFFFF"/>
                </a:contourClr>
              </a:sp3d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dirty="0">
                  <a:latin typeface="Calibri" pitchFamily="34" charset="0"/>
                </a:endParaRPr>
              </a:p>
            </p:txBody>
          </p:sp>
          <p:cxnSp>
            <p:nvCxnSpPr>
              <p:cNvPr id="14" name="Straight Connector 13"/>
              <p:cNvCxnSpPr/>
              <p:nvPr/>
            </p:nvCxnSpPr>
            <p:spPr>
              <a:xfrm>
                <a:off x="762000" y="3367314"/>
                <a:ext cx="4114800" cy="1588"/>
              </a:xfrm>
              <a:prstGeom prst="line">
                <a:avLst/>
              </a:prstGeom>
              <a:ln>
                <a:solidFill>
                  <a:schemeClr val="accent3">
                    <a:lumMod val="5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261" name="TextBox 14"/>
              <p:cNvSpPr txBox="1">
                <a:spLocks noChangeArrowheads="1"/>
              </p:cNvSpPr>
              <p:nvPr/>
            </p:nvSpPr>
            <p:spPr bwMode="auto">
              <a:xfrm>
                <a:off x="1404887" y="2895600"/>
                <a:ext cx="957313" cy="461665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>
                <a:spAutoFit/>
              </a:bodyPr>
              <a:lstStyle/>
              <a:p>
                <a:r>
                  <a:rPr lang="en-US" sz="2400" dirty="0">
                    <a:solidFill>
                      <a:schemeClr val="bg1"/>
                    </a:solidFill>
                    <a:latin typeface="Calibri" pitchFamily="34" charset="0"/>
                  </a:rPr>
                  <a:t>Title 2</a:t>
                </a:r>
              </a:p>
            </p:txBody>
          </p:sp>
        </p:grpSp>
        <p:sp>
          <p:nvSpPr>
            <p:cNvPr id="10256" name="TextBox 15"/>
            <p:cNvSpPr txBox="1">
              <a:spLocks noChangeArrowheads="1"/>
            </p:cNvSpPr>
            <p:nvPr/>
          </p:nvSpPr>
          <p:spPr bwMode="auto">
            <a:xfrm>
              <a:off x="762000" y="3505200"/>
              <a:ext cx="4114800" cy="83026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r>
                <a:rPr lang="en-US" sz="2400" dirty="0">
                  <a:latin typeface="Calibri" pitchFamily="34" charset="0"/>
                </a:rPr>
                <a:t>You may enter your text here. You may enter your text here.</a:t>
              </a:r>
            </a:p>
          </p:txBody>
        </p:sp>
      </p:grpSp>
      <p:grpSp>
        <p:nvGrpSpPr>
          <p:cNvPr id="10" name="Group 22"/>
          <p:cNvGrpSpPr>
            <a:grpSpLocks/>
          </p:cNvGrpSpPr>
          <p:nvPr/>
        </p:nvGrpSpPr>
        <p:grpSpPr bwMode="auto">
          <a:xfrm>
            <a:off x="762000" y="4419600"/>
            <a:ext cx="4114800" cy="1439863"/>
            <a:chOff x="762000" y="4419600"/>
            <a:chExt cx="4114800" cy="1439863"/>
          </a:xfrm>
        </p:grpSpPr>
        <p:grpSp>
          <p:nvGrpSpPr>
            <p:cNvPr id="11" name="Group 25"/>
            <p:cNvGrpSpPr>
              <a:grpSpLocks/>
            </p:cNvGrpSpPr>
            <p:nvPr/>
          </p:nvGrpSpPr>
          <p:grpSpPr bwMode="auto">
            <a:xfrm>
              <a:off x="762000" y="4419600"/>
              <a:ext cx="4114800" cy="473075"/>
              <a:chOff x="762000" y="4419600"/>
              <a:chExt cx="4114800" cy="473302"/>
            </a:xfrm>
          </p:grpSpPr>
          <p:sp>
            <p:nvSpPr>
              <p:cNvPr id="17" name="Freeform 7"/>
              <p:cNvSpPr>
                <a:spLocks/>
              </p:cNvSpPr>
              <p:nvPr/>
            </p:nvSpPr>
            <p:spPr bwMode="auto">
              <a:xfrm flipV="1">
                <a:off x="762000" y="4419600"/>
                <a:ext cx="2362200" cy="457200"/>
              </a:xfrm>
              <a:custGeom>
                <a:avLst/>
                <a:gdLst/>
                <a:ahLst/>
                <a:cxnLst>
                  <a:cxn ang="0">
                    <a:pos x="1515" y="0"/>
                  </a:cxn>
                  <a:cxn ang="0">
                    <a:pos x="0" y="0"/>
                  </a:cxn>
                  <a:cxn ang="0">
                    <a:pos x="0" y="197"/>
                  </a:cxn>
                  <a:cxn ang="0">
                    <a:pos x="1328" y="197"/>
                  </a:cxn>
                  <a:cxn ang="0">
                    <a:pos x="1515" y="0"/>
                  </a:cxn>
                </a:cxnLst>
                <a:rect l="0" t="0" r="r" b="b"/>
                <a:pathLst>
                  <a:path w="1515" h="197">
                    <a:moveTo>
                      <a:pt x="1515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97"/>
                      <a:pt x="0" y="197"/>
                      <a:pt x="0" y="197"/>
                    </a:cubicBezTo>
                    <a:cubicBezTo>
                      <a:pt x="1328" y="197"/>
                      <a:pt x="1328" y="197"/>
                      <a:pt x="1328" y="197"/>
                    </a:cubicBezTo>
                    <a:cubicBezTo>
                      <a:pt x="1428" y="142"/>
                      <a:pt x="1495" y="74"/>
                      <a:pt x="1515" y="0"/>
                    </a:cubicBez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 w="9" cap="flat">
                <a:noFill/>
                <a:prstDash val="solid"/>
                <a:miter lim="800000"/>
                <a:headEnd/>
                <a:tailEnd/>
              </a:ln>
              <a:effectLst>
                <a:outerShdw blurRad="107950" dist="12700" dir="5400000" algn="ctr">
                  <a:srgbClr val="000000"/>
                </a:outerShdw>
              </a:effectLst>
              <a:scene3d>
                <a:camera prst="orthographicFront">
                  <a:rot lat="0" lon="0" rev="0"/>
                </a:camera>
                <a:lightRig rig="soft" dir="t">
                  <a:rot lat="0" lon="0" rev="0"/>
                </a:lightRig>
              </a:scene3d>
              <a:sp3d contourW="44450" prstMaterial="matte">
                <a:bevelT w="63500" h="63500" prst="artDeco"/>
                <a:contourClr>
                  <a:srgbClr val="FFFFFF"/>
                </a:contourClr>
              </a:sp3d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dirty="0">
                  <a:latin typeface="Calibri" pitchFamily="34" charset="0"/>
                </a:endParaRPr>
              </a:p>
            </p:txBody>
          </p:sp>
          <p:cxnSp>
            <p:nvCxnSpPr>
              <p:cNvPr id="18" name="Straight Connector 17"/>
              <p:cNvCxnSpPr/>
              <p:nvPr/>
            </p:nvCxnSpPr>
            <p:spPr>
              <a:xfrm>
                <a:off x="762000" y="4891314"/>
                <a:ext cx="4114800" cy="1588"/>
              </a:xfrm>
              <a:prstGeom prst="line">
                <a:avLst/>
              </a:prstGeom>
              <a:ln>
                <a:solidFill>
                  <a:schemeClr val="accent3">
                    <a:lumMod val="5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254" name="TextBox 18"/>
              <p:cNvSpPr txBox="1">
                <a:spLocks noChangeArrowheads="1"/>
              </p:cNvSpPr>
              <p:nvPr/>
            </p:nvSpPr>
            <p:spPr bwMode="auto">
              <a:xfrm>
                <a:off x="1404887" y="4419600"/>
                <a:ext cx="957313" cy="461665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>
                <a:spAutoFit/>
              </a:bodyPr>
              <a:lstStyle/>
              <a:p>
                <a:r>
                  <a:rPr lang="en-US" sz="2400" dirty="0">
                    <a:solidFill>
                      <a:schemeClr val="bg1"/>
                    </a:solidFill>
                    <a:latin typeface="Calibri" pitchFamily="34" charset="0"/>
                  </a:rPr>
                  <a:t>Title 3</a:t>
                </a:r>
              </a:p>
            </p:txBody>
          </p:sp>
        </p:grpSp>
        <p:sp>
          <p:nvSpPr>
            <p:cNvPr id="10249" name="TextBox 19"/>
            <p:cNvSpPr txBox="1">
              <a:spLocks noChangeArrowheads="1"/>
            </p:cNvSpPr>
            <p:nvPr/>
          </p:nvSpPr>
          <p:spPr bwMode="auto">
            <a:xfrm>
              <a:off x="762000" y="5029200"/>
              <a:ext cx="4114800" cy="83026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r>
                <a:rPr lang="en-US" sz="2400" dirty="0">
                  <a:latin typeface="Calibri" pitchFamily="34" charset="0"/>
                </a:rPr>
                <a:t>You may enter your text here. You may enter your text here.</a:t>
              </a:r>
            </a:p>
          </p:txBody>
        </p:sp>
      </p:grpSp>
      <p:pic>
        <p:nvPicPr>
          <p:cNvPr id="27" name="Picture 26" descr="CG14E.jpg"/>
          <p:cNvPicPr>
            <a:picLocks noChangeAspect="1"/>
          </p:cNvPicPr>
          <p:nvPr/>
        </p:nvPicPr>
        <p:blipFill>
          <a:blip r:embed="rId2" cstate="email">
            <a:lum contrast="20000"/>
          </a:blip>
          <a:stretch>
            <a:fillRect/>
          </a:stretch>
        </p:blipFill>
        <p:spPr>
          <a:xfrm>
            <a:off x="5257800" y="1676400"/>
            <a:ext cx="3228975" cy="4019550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sp>
        <p:nvSpPr>
          <p:cNvPr id="10247" name="Title 21"/>
          <p:cNvSpPr>
            <a:spLocks noGrp="1"/>
          </p:cNvSpPr>
          <p:nvPr>
            <p:ph type="title"/>
          </p:nvPr>
        </p:nvSpPr>
        <p:spPr>
          <a:xfrm>
            <a:off x="381000" y="228600"/>
            <a:ext cx="8229600" cy="1143000"/>
          </a:xfrm>
        </p:spPr>
        <p:txBody>
          <a:bodyPr/>
          <a:lstStyle/>
          <a:p>
            <a:pPr eaLnBrk="1" hangingPunct="1"/>
            <a:r>
              <a:rPr lang="en-US" dirty="0" smtClean="0"/>
              <a:t>Your Title Text Here</a:t>
            </a:r>
          </a:p>
        </p:txBody>
      </p:sp>
    </p:spTree>
    <p:extLst>
      <p:ext uri="{BB962C8B-B14F-4D97-AF65-F5344CB8AC3E}">
        <p14:creationId xmlns:p14="http://schemas.microsoft.com/office/powerpoint/2010/main" val="3284237028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7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47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81000" y="304800"/>
            <a:ext cx="8229600" cy="914400"/>
          </a:xfrm>
        </p:spPr>
        <p:txBody>
          <a:bodyPr>
            <a:normAutofit/>
          </a:bodyPr>
          <a:lstStyle/>
          <a:p>
            <a:r>
              <a:rPr lang="en-US" dirty="0" smtClean="0"/>
              <a:t>Presentation Strategy</a:t>
            </a:r>
            <a:endParaRPr lang="en-US" dirty="0"/>
          </a:p>
        </p:txBody>
      </p:sp>
      <p:sp>
        <p:nvSpPr>
          <p:cNvPr id="8" name="TextBox 7"/>
          <p:cNvSpPr txBox="1"/>
          <p:nvPr/>
        </p:nvSpPr>
        <p:spPr>
          <a:xfrm>
            <a:off x="3090111" y="1752600"/>
            <a:ext cx="45720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>
                <a:latin typeface="Calibri" pitchFamily="34" charset="0"/>
              </a:rPr>
              <a:t>Your text here</a:t>
            </a:r>
            <a:endParaRPr lang="en-US" sz="2400" dirty="0">
              <a:latin typeface="Calibri" pitchFamily="34" charset="0"/>
            </a:endParaRPr>
          </a:p>
        </p:txBody>
      </p:sp>
      <p:sp>
        <p:nvSpPr>
          <p:cNvPr id="31" name="TextBox 30"/>
          <p:cNvSpPr txBox="1"/>
          <p:nvPr/>
        </p:nvSpPr>
        <p:spPr>
          <a:xfrm>
            <a:off x="3090111" y="2514600"/>
            <a:ext cx="47244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>
                <a:latin typeface="Calibri" pitchFamily="34" charset="0"/>
              </a:rPr>
              <a:t>Your text here</a:t>
            </a:r>
            <a:endParaRPr lang="en-US" sz="2400" dirty="0">
              <a:latin typeface="Calibri" pitchFamily="34" charset="0"/>
            </a:endParaRPr>
          </a:p>
        </p:txBody>
      </p:sp>
      <p:sp>
        <p:nvSpPr>
          <p:cNvPr id="36" name="TextBox 35"/>
          <p:cNvSpPr txBox="1"/>
          <p:nvPr/>
        </p:nvSpPr>
        <p:spPr>
          <a:xfrm>
            <a:off x="3090111" y="3352800"/>
            <a:ext cx="478656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>
                <a:latin typeface="Calibri" pitchFamily="34" charset="0"/>
              </a:rPr>
              <a:t>Your text here</a:t>
            </a:r>
            <a:endParaRPr lang="en-US" sz="2400" dirty="0">
              <a:latin typeface="Calibri" pitchFamily="34" charset="0"/>
            </a:endParaRPr>
          </a:p>
        </p:txBody>
      </p:sp>
      <p:sp>
        <p:nvSpPr>
          <p:cNvPr id="41" name="TextBox 40"/>
          <p:cNvSpPr txBox="1"/>
          <p:nvPr/>
        </p:nvSpPr>
        <p:spPr>
          <a:xfrm>
            <a:off x="3090111" y="4191000"/>
            <a:ext cx="4910889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>
                <a:latin typeface="Calibri" pitchFamily="34" charset="0"/>
              </a:rPr>
              <a:t>Your text here</a:t>
            </a:r>
            <a:endParaRPr lang="en-US" sz="2400" dirty="0">
              <a:latin typeface="Calibri" pitchFamily="34" charset="0"/>
            </a:endParaRPr>
          </a:p>
        </p:txBody>
      </p:sp>
      <p:pic>
        <p:nvPicPr>
          <p:cNvPr id="16" name="Picture 15" descr="chess button 2.png"/>
          <p:cNvPicPr>
            <a:picLocks noChangeAspect="1"/>
          </p:cNvPicPr>
          <p:nvPr/>
        </p:nvPicPr>
        <p:blipFill>
          <a:blip r:embed="rId2" cstate="email"/>
          <a:stretch>
            <a:fillRect/>
          </a:stretch>
        </p:blipFill>
        <p:spPr>
          <a:xfrm>
            <a:off x="2251911" y="4953000"/>
            <a:ext cx="664465" cy="588265"/>
          </a:xfrm>
          <a:prstGeom prst="rect">
            <a:avLst/>
          </a:prstGeom>
        </p:spPr>
      </p:pic>
      <p:pic>
        <p:nvPicPr>
          <p:cNvPr id="17" name="Picture 16" descr="chess button 6.png"/>
          <p:cNvPicPr>
            <a:picLocks noChangeAspect="1"/>
          </p:cNvPicPr>
          <p:nvPr/>
        </p:nvPicPr>
        <p:blipFill>
          <a:blip r:embed="rId3" cstate="email"/>
          <a:stretch>
            <a:fillRect/>
          </a:stretch>
        </p:blipFill>
        <p:spPr>
          <a:xfrm>
            <a:off x="2251911" y="4152900"/>
            <a:ext cx="664465" cy="588265"/>
          </a:xfrm>
          <a:prstGeom prst="rect">
            <a:avLst/>
          </a:prstGeom>
        </p:spPr>
      </p:pic>
      <p:pic>
        <p:nvPicPr>
          <p:cNvPr id="18" name="Picture 17" descr="chess button 5.png"/>
          <p:cNvPicPr>
            <a:picLocks noChangeAspect="1"/>
          </p:cNvPicPr>
          <p:nvPr/>
        </p:nvPicPr>
        <p:blipFill>
          <a:blip r:embed="rId4" cstate="email"/>
          <a:stretch>
            <a:fillRect/>
          </a:stretch>
        </p:blipFill>
        <p:spPr>
          <a:xfrm>
            <a:off x="2251911" y="3352800"/>
            <a:ext cx="664465" cy="588265"/>
          </a:xfrm>
          <a:prstGeom prst="rect">
            <a:avLst/>
          </a:prstGeom>
        </p:spPr>
      </p:pic>
      <p:pic>
        <p:nvPicPr>
          <p:cNvPr id="19" name="Picture 18" descr="chess button 4.png"/>
          <p:cNvPicPr>
            <a:picLocks noChangeAspect="1"/>
          </p:cNvPicPr>
          <p:nvPr/>
        </p:nvPicPr>
        <p:blipFill>
          <a:blip r:embed="rId5" cstate="email"/>
          <a:stretch>
            <a:fillRect/>
          </a:stretch>
        </p:blipFill>
        <p:spPr>
          <a:xfrm>
            <a:off x="2251911" y="2552700"/>
            <a:ext cx="664465" cy="588265"/>
          </a:xfrm>
          <a:prstGeom prst="rect">
            <a:avLst/>
          </a:prstGeom>
        </p:spPr>
      </p:pic>
      <p:pic>
        <p:nvPicPr>
          <p:cNvPr id="20" name="Picture 19" descr="chess button 3.png"/>
          <p:cNvPicPr>
            <a:picLocks noChangeAspect="1"/>
          </p:cNvPicPr>
          <p:nvPr/>
        </p:nvPicPr>
        <p:blipFill>
          <a:blip r:embed="rId6" cstate="email"/>
          <a:stretch>
            <a:fillRect/>
          </a:stretch>
        </p:blipFill>
        <p:spPr>
          <a:xfrm>
            <a:off x="2251911" y="1752600"/>
            <a:ext cx="664465" cy="588265"/>
          </a:xfrm>
          <a:prstGeom prst="rect">
            <a:avLst/>
          </a:prstGeom>
        </p:spPr>
      </p:pic>
      <p:sp>
        <p:nvSpPr>
          <p:cNvPr id="21" name="TextBox 20"/>
          <p:cNvSpPr txBox="1"/>
          <p:nvPr/>
        </p:nvSpPr>
        <p:spPr>
          <a:xfrm>
            <a:off x="3090111" y="5029200"/>
            <a:ext cx="4910889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>
                <a:latin typeface="Calibri" pitchFamily="34" charset="0"/>
              </a:rPr>
              <a:t>Your text here</a:t>
            </a:r>
            <a:endParaRPr lang="en-US" sz="2400" dirty="0">
              <a:latin typeface="Calibri" pitchFamily="34" charset="0"/>
            </a:endParaRPr>
          </a:p>
        </p:txBody>
      </p:sp>
      <p:cxnSp>
        <p:nvCxnSpPr>
          <p:cNvPr id="23" name="Straight Connector 22"/>
          <p:cNvCxnSpPr/>
          <p:nvPr/>
        </p:nvCxnSpPr>
        <p:spPr>
          <a:xfrm>
            <a:off x="2697236" y="2233550"/>
            <a:ext cx="3657600" cy="1588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" name="Straight Connector 23"/>
          <p:cNvCxnSpPr/>
          <p:nvPr/>
        </p:nvCxnSpPr>
        <p:spPr>
          <a:xfrm>
            <a:off x="2697236" y="3052700"/>
            <a:ext cx="3657600" cy="1588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Straight Connector 24"/>
          <p:cNvCxnSpPr/>
          <p:nvPr/>
        </p:nvCxnSpPr>
        <p:spPr>
          <a:xfrm>
            <a:off x="2697236" y="3871850"/>
            <a:ext cx="3657600" cy="1588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Straight Connector 25"/>
          <p:cNvCxnSpPr/>
          <p:nvPr/>
        </p:nvCxnSpPr>
        <p:spPr>
          <a:xfrm>
            <a:off x="2697236" y="4691000"/>
            <a:ext cx="3657600" cy="1588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Straight Connector 27"/>
          <p:cNvCxnSpPr/>
          <p:nvPr/>
        </p:nvCxnSpPr>
        <p:spPr>
          <a:xfrm>
            <a:off x="2697236" y="5510150"/>
            <a:ext cx="3657600" cy="1588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635347056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Scale>
                                      <p:cBhvr>
                                        <p:cTn id="7" dur="10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</p:cBhvr>
                                      <p:from x="250000" y="250000"/>
                                      <p:to x="100000" y="100000"/>
                                    </p:animScale>
                                    <p:animMotion origin="layout" path="M -0.46736 0.92887  C -0.37517 0.88508  -0.02552 0.75279  0.0908 0.66613  C  0.20747 0.57948  0.21649 0.50394  0.23177 0.40825  C 0.24705 0.31256  0.22118 0.15964   0.18264 0.09152  C 0.1441 0.02341  0.03802 0.0  0.0 0.0  " pathEditMode="relative" ptsTypes="">
                                      <p:cBhvr>
                                        <p:cTn id="8" dur="10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  <p:animEffect transition="in" filter="fade">
                                      <p:cBhvr>
                                        <p:cTn id="9" dur="1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5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Scale>
                                      <p:cBhvr>
                                        <p:cTn id="23" dur="10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</p:cBhvr>
                                      <p:from x="250000" y="250000"/>
                                      <p:to x="100000" y="100000"/>
                                    </p:animScale>
                                    <p:animMotion origin="layout" path="M -0.46736 0.92887  C -0.37517 0.88508  -0.02552 0.75279  0.0908 0.66613  C  0.20747 0.57948  0.21649 0.50394  0.23177 0.40825  C 0.24705 0.31256  0.22118 0.15964   0.18264 0.09152  C 0.1441 0.02341  0.03802 0.0  0.0 0.0  " pathEditMode="relative" ptsTypes="">
                                      <p:cBhvr>
                                        <p:cTn id="24" dur="10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  <p:animEffect transition="in" filter="fade">
                                      <p:cBhvr>
                                        <p:cTn id="25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000"/>
                            </p:stCondLst>
                            <p:childTnLst>
                              <p:par>
                                <p:cTn id="27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9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5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Scale>
                                      <p:cBhvr>
                                        <p:cTn id="39" dur="10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</p:cBhvr>
                                      <p:from x="250000" y="250000"/>
                                      <p:to x="100000" y="100000"/>
                                    </p:animScale>
                                    <p:animMotion origin="layout" path="M -0.46736 0.92887  C -0.37517 0.88508  -0.02552 0.75279  0.0908 0.66613  C  0.20747 0.57948  0.21649 0.50394  0.23177 0.40825  C 0.24705 0.31256  0.22118 0.15964   0.18264 0.09152  C 0.1441 0.02341  0.03802 0.0  0.0 0.0  " pathEditMode="relative" ptsTypes="">
                                      <p:cBhvr>
                                        <p:cTn id="40" dur="10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  <p:animEffect transition="in" filter="fade">
                                      <p:cBhvr>
                                        <p:cTn id="41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1000"/>
                            </p:stCondLst>
                            <p:childTnLst>
                              <p:par>
                                <p:cTn id="43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5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5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Scale>
                                      <p:cBhvr>
                                        <p:cTn id="55" dur="10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</p:cBhvr>
                                      <p:from x="250000" y="250000"/>
                                      <p:to x="100000" y="100000"/>
                                    </p:animScale>
                                    <p:animMotion origin="layout" path="M -0.46736 0.92887  C -0.37517 0.88508  -0.02552 0.75279  0.0908 0.66613  C  0.20747 0.57948  0.21649 0.50394  0.23177 0.40825  C 0.24705 0.31256  0.22118 0.15964   0.18264 0.09152  C 0.1441 0.02341  0.03802 0.0  0.0 0.0  " pathEditMode="relative" ptsTypes="">
                                      <p:cBhvr>
                                        <p:cTn id="56" dur="10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  <p:animEffect transition="in" filter="fade">
                                      <p:cBhvr>
                                        <p:cTn id="57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1000"/>
                            </p:stCondLst>
                            <p:childTnLst>
                              <p:par>
                                <p:cTn id="59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1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4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5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5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Scale>
                                      <p:cBhvr>
                                        <p:cTn id="71" dur="10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</p:cBhvr>
                                      <p:from x="250000" y="250000"/>
                                      <p:to x="100000" y="100000"/>
                                    </p:animScale>
                                    <p:animMotion origin="layout" path="M -0.46736 0.92887  C -0.37517 0.88508  -0.02552 0.75279  0.0908 0.66613  C  0.20747 0.57948  0.21649 0.50394  0.23177 0.40825  C 0.24705 0.31256  0.22118 0.15964   0.18264 0.09152  C 0.1441 0.02341  0.03802 0.0  0.0 0.0  " pathEditMode="relative" ptsTypes="">
                                      <p:cBhvr>
                                        <p:cTn id="72" dur="10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  <p:animEffect transition="in" filter="fade">
                                      <p:cBhvr>
                                        <p:cTn id="73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4" fill="hold">
                            <p:stCondLst>
                              <p:cond delay="1000"/>
                            </p:stCondLst>
                            <p:childTnLst>
                              <p:par>
                                <p:cTn id="7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7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8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0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1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  <p:bldP spid="31" grpId="0"/>
      <p:bldP spid="36" grpId="0"/>
      <p:bldP spid="41" grpId="0"/>
      <p:bldP spid="21" grpId="0"/>
    </p:bld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Stand out</a:t>
            </a:r>
            <a:endParaRPr lang="en-US" dirty="0"/>
          </a:p>
        </p:txBody>
      </p:sp>
      <p:grpSp>
        <p:nvGrpSpPr>
          <p:cNvPr id="3" name="Group 25"/>
          <p:cNvGrpSpPr/>
          <p:nvPr/>
        </p:nvGrpSpPr>
        <p:grpSpPr>
          <a:xfrm>
            <a:off x="516777" y="1143000"/>
            <a:ext cx="4210834" cy="4778975"/>
            <a:chOff x="1034108" y="1371600"/>
            <a:chExt cx="4844622" cy="5498275"/>
          </a:xfrm>
          <a:solidFill>
            <a:schemeClr val="tx1">
              <a:lumMod val="75000"/>
              <a:lumOff val="25000"/>
            </a:schemeClr>
          </a:solidFill>
          <a:effectLst>
            <a:outerShdw blurRad="203200" dist="38100" dir="5400000" sx="103000" sy="103000" algn="t" rotWithShape="0">
              <a:prstClr val="black">
                <a:alpha val="40000"/>
              </a:prstClr>
            </a:outerShdw>
          </a:effectLst>
          <a:scene3d>
            <a:camera prst="isometricOffAxis1Top">
              <a:rot lat="19635262" lon="20503182" rev="1884763"/>
            </a:camera>
            <a:lightRig rig="threePt" dir="t"/>
          </a:scene3d>
        </p:grpSpPr>
        <p:sp>
          <p:nvSpPr>
            <p:cNvPr id="15" name="Rectangle 14"/>
            <p:cNvSpPr/>
            <p:nvPr/>
          </p:nvSpPr>
          <p:spPr>
            <a:xfrm rot="19986206">
              <a:off x="4435182" y="2425015"/>
              <a:ext cx="1438600" cy="1438600"/>
            </a:xfrm>
            <a:prstGeom prst="rect">
              <a:avLst/>
            </a:prstGeom>
            <a:solidFill>
              <a:schemeClr val="accent3">
                <a:lumMod val="75000"/>
              </a:schemeClr>
            </a:solidFill>
            <a:ln>
              <a:noFill/>
            </a:ln>
            <a:sp3d extrusionH="952500">
              <a:bevelT/>
              <a:extrusionClr>
                <a:schemeClr val="accent3">
                  <a:lumMod val="75000"/>
                </a:schemeClr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" name="Rectangle 15"/>
            <p:cNvSpPr/>
            <p:nvPr/>
          </p:nvSpPr>
          <p:spPr>
            <a:xfrm>
              <a:off x="2748994" y="1371600"/>
              <a:ext cx="1438600" cy="1438600"/>
            </a:xfrm>
            <a:prstGeom prst="rect">
              <a:avLst/>
            </a:prstGeom>
            <a:grpFill/>
            <a:ln>
              <a:noFill/>
            </a:ln>
            <a:sp3d extrusionH="952500">
              <a:bevelT/>
              <a:extrusionClr>
                <a:schemeClr val="tx1">
                  <a:lumMod val="75000"/>
                  <a:lumOff val="25000"/>
                </a:schemeClr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" name="Rectangle 16"/>
            <p:cNvSpPr/>
            <p:nvPr/>
          </p:nvSpPr>
          <p:spPr>
            <a:xfrm rot="1613794" flipH="1">
              <a:off x="1042822" y="2479663"/>
              <a:ext cx="1438600" cy="1438600"/>
            </a:xfrm>
            <a:prstGeom prst="rect">
              <a:avLst/>
            </a:prstGeom>
            <a:grpFill/>
            <a:ln>
              <a:noFill/>
            </a:ln>
            <a:sp3d extrusionH="952500">
              <a:bevelT/>
              <a:extrusionClr>
                <a:schemeClr val="tx1">
                  <a:lumMod val="95000"/>
                  <a:lumOff val="5000"/>
                </a:schemeClr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" name="Rectangle 22"/>
            <p:cNvSpPr/>
            <p:nvPr/>
          </p:nvSpPr>
          <p:spPr>
            <a:xfrm rot="1613794" flipV="1">
              <a:off x="4440130" y="4377860"/>
              <a:ext cx="1438600" cy="1438600"/>
            </a:xfrm>
            <a:prstGeom prst="rect">
              <a:avLst/>
            </a:prstGeom>
            <a:grpFill/>
            <a:ln>
              <a:noFill/>
            </a:ln>
            <a:sp3d extrusionH="952500">
              <a:bevelT/>
              <a:extrusionClr>
                <a:schemeClr val="tx1">
                  <a:lumMod val="95000"/>
                  <a:lumOff val="5000"/>
                </a:schemeClr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" name="Rectangle 23"/>
            <p:cNvSpPr/>
            <p:nvPr/>
          </p:nvSpPr>
          <p:spPr>
            <a:xfrm flipV="1">
              <a:off x="2753942" y="5431275"/>
              <a:ext cx="1438600" cy="1438600"/>
            </a:xfrm>
            <a:prstGeom prst="rect">
              <a:avLst/>
            </a:prstGeom>
            <a:grpFill/>
            <a:ln>
              <a:noFill/>
            </a:ln>
            <a:sp3d extrusionH="952500">
              <a:bevelT/>
              <a:extrusionClr>
                <a:schemeClr val="tx1">
                  <a:lumMod val="75000"/>
                  <a:lumOff val="25000"/>
                </a:schemeClr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" name="Rectangle 24"/>
            <p:cNvSpPr/>
            <p:nvPr/>
          </p:nvSpPr>
          <p:spPr>
            <a:xfrm rot="19986206" flipH="1" flipV="1">
              <a:off x="1034108" y="4377861"/>
              <a:ext cx="1438600" cy="1438600"/>
            </a:xfrm>
            <a:prstGeom prst="rect">
              <a:avLst/>
            </a:prstGeom>
            <a:grpFill/>
            <a:ln>
              <a:noFill/>
            </a:ln>
            <a:sp3d extrusionH="952500">
              <a:bevelT/>
              <a:extrusionClr>
                <a:schemeClr val="tx1">
                  <a:lumMod val="75000"/>
                  <a:lumOff val="25000"/>
                </a:schemeClr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7" name="TextBox 26"/>
          <p:cNvSpPr txBox="1"/>
          <p:nvPr/>
        </p:nvSpPr>
        <p:spPr>
          <a:xfrm>
            <a:off x="2286000" y="1295400"/>
            <a:ext cx="23622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400" dirty="0" smtClean="0"/>
              <a:t>Your text here</a:t>
            </a:r>
            <a:endParaRPr lang="en-US" sz="2400" dirty="0"/>
          </a:p>
        </p:txBody>
      </p:sp>
      <p:cxnSp>
        <p:nvCxnSpPr>
          <p:cNvPr id="14" name="Straight Connector 13"/>
          <p:cNvCxnSpPr/>
          <p:nvPr/>
        </p:nvCxnSpPr>
        <p:spPr>
          <a:xfrm flipV="1">
            <a:off x="0" y="6235347"/>
            <a:ext cx="9144000" cy="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TextBox 17"/>
          <p:cNvSpPr txBox="1"/>
          <p:nvPr/>
        </p:nvSpPr>
        <p:spPr>
          <a:xfrm>
            <a:off x="7902054" y="6357584"/>
            <a:ext cx="101334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>
                <a:latin typeface="Calibri" pitchFamily="34" charset="0"/>
              </a:rPr>
              <a:t>LOGO</a:t>
            </a:r>
            <a:endParaRPr lang="en-US" dirty="0">
              <a:latin typeface="Calibri" pitchFamily="34" charset="0"/>
            </a:endParaRPr>
          </a:p>
        </p:txBody>
      </p:sp>
      <p:grpSp>
        <p:nvGrpSpPr>
          <p:cNvPr id="20" name="Group 41"/>
          <p:cNvGrpSpPr/>
          <p:nvPr/>
        </p:nvGrpSpPr>
        <p:grpSpPr>
          <a:xfrm>
            <a:off x="5867399" y="1295400"/>
            <a:ext cx="2914651" cy="1358109"/>
            <a:chOff x="5867399" y="1295400"/>
            <a:chExt cx="2914651" cy="1358109"/>
          </a:xfrm>
        </p:grpSpPr>
        <p:cxnSp>
          <p:nvCxnSpPr>
            <p:cNvPr id="21" name="Straight Connector 20"/>
            <p:cNvCxnSpPr/>
            <p:nvPr/>
          </p:nvCxnSpPr>
          <p:spPr>
            <a:xfrm rot="5400000">
              <a:off x="5381626" y="2165351"/>
              <a:ext cx="974728" cy="1588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" name="Straight Connector 21"/>
            <p:cNvCxnSpPr/>
            <p:nvPr/>
          </p:nvCxnSpPr>
          <p:spPr>
            <a:xfrm>
              <a:off x="5867400" y="1676400"/>
              <a:ext cx="2914650" cy="2382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6" name="TextBox 14"/>
            <p:cNvSpPr txBox="1">
              <a:spLocks noChangeArrowheads="1"/>
            </p:cNvSpPr>
            <p:nvPr/>
          </p:nvSpPr>
          <p:spPr bwMode="auto">
            <a:xfrm>
              <a:off x="5867399" y="1295400"/>
              <a:ext cx="2743201" cy="40011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square">
              <a:spAutoFit/>
            </a:bodyPr>
            <a:lstStyle/>
            <a:p>
              <a:r>
                <a:rPr lang="en-US" sz="2000" b="1" dirty="0" smtClean="0">
                  <a:latin typeface="Calibri" pitchFamily="34" charset="0"/>
                </a:rPr>
                <a:t>DIFFERENTIATION 1</a:t>
              </a:r>
              <a:endParaRPr lang="en-US" sz="2000" b="1" dirty="0">
                <a:latin typeface="Calibri" pitchFamily="34" charset="0"/>
              </a:endParaRPr>
            </a:p>
          </p:txBody>
        </p:sp>
        <p:sp>
          <p:nvSpPr>
            <p:cNvPr id="28" name="TextBox 15"/>
            <p:cNvSpPr txBox="1">
              <a:spLocks noChangeArrowheads="1"/>
            </p:cNvSpPr>
            <p:nvPr/>
          </p:nvSpPr>
          <p:spPr bwMode="auto">
            <a:xfrm>
              <a:off x="5943600" y="1752600"/>
              <a:ext cx="2743200" cy="83099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square">
              <a:spAutoFit/>
            </a:bodyPr>
            <a:lstStyle/>
            <a:p>
              <a:r>
                <a:rPr lang="en-US" sz="2400" dirty="0">
                  <a:latin typeface="Calibri" pitchFamily="34" charset="0"/>
                </a:rPr>
                <a:t>You may enter your text here for </a:t>
              </a:r>
              <a:r>
                <a:rPr lang="en-US" sz="2400" dirty="0" smtClean="0">
                  <a:latin typeface="Calibri" pitchFamily="34" charset="0"/>
                </a:rPr>
                <a:t>1</a:t>
              </a:r>
              <a:endParaRPr lang="en-US" sz="2400" dirty="0">
                <a:latin typeface="Calibri" pitchFamily="34" charset="0"/>
              </a:endParaRPr>
            </a:p>
          </p:txBody>
        </p:sp>
      </p:grpSp>
      <p:grpSp>
        <p:nvGrpSpPr>
          <p:cNvPr id="31" name="Group 42"/>
          <p:cNvGrpSpPr/>
          <p:nvPr/>
        </p:nvGrpSpPr>
        <p:grpSpPr>
          <a:xfrm>
            <a:off x="5853112" y="2652713"/>
            <a:ext cx="2914651" cy="1390649"/>
            <a:chOff x="5853112" y="2652713"/>
            <a:chExt cx="2914651" cy="1390649"/>
          </a:xfrm>
        </p:grpSpPr>
        <p:cxnSp>
          <p:nvCxnSpPr>
            <p:cNvPr id="32" name="Straight Connector 31"/>
            <p:cNvCxnSpPr/>
            <p:nvPr/>
          </p:nvCxnSpPr>
          <p:spPr>
            <a:xfrm rot="5400000">
              <a:off x="5349874" y="3538536"/>
              <a:ext cx="1008065" cy="1588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3" name="Straight Connector 32"/>
            <p:cNvCxnSpPr/>
            <p:nvPr/>
          </p:nvCxnSpPr>
          <p:spPr>
            <a:xfrm>
              <a:off x="5853113" y="3033713"/>
              <a:ext cx="2914650" cy="2381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4" name="TextBox 19"/>
            <p:cNvSpPr txBox="1">
              <a:spLocks noChangeArrowheads="1"/>
            </p:cNvSpPr>
            <p:nvPr/>
          </p:nvSpPr>
          <p:spPr bwMode="auto">
            <a:xfrm>
              <a:off x="5853112" y="2652713"/>
              <a:ext cx="2833688" cy="40011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square">
              <a:spAutoFit/>
            </a:bodyPr>
            <a:lstStyle/>
            <a:p>
              <a:r>
                <a:rPr lang="en-US" sz="2000" b="1" dirty="0" smtClean="0">
                  <a:latin typeface="Calibri" pitchFamily="34" charset="0"/>
                </a:rPr>
                <a:t>DIFFERENTIATION 2</a:t>
              </a:r>
              <a:endParaRPr lang="en-US" sz="2000" b="1" dirty="0">
                <a:latin typeface="Calibri" pitchFamily="34" charset="0"/>
              </a:endParaRPr>
            </a:p>
          </p:txBody>
        </p:sp>
        <p:sp>
          <p:nvSpPr>
            <p:cNvPr id="35" name="TextBox 20"/>
            <p:cNvSpPr txBox="1">
              <a:spLocks noChangeArrowheads="1"/>
            </p:cNvSpPr>
            <p:nvPr/>
          </p:nvSpPr>
          <p:spPr bwMode="auto">
            <a:xfrm>
              <a:off x="5929313" y="3109913"/>
              <a:ext cx="2743200" cy="83099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square">
              <a:spAutoFit/>
            </a:bodyPr>
            <a:lstStyle/>
            <a:p>
              <a:r>
                <a:rPr lang="en-US" sz="2400" dirty="0">
                  <a:latin typeface="Calibri" pitchFamily="34" charset="0"/>
                </a:rPr>
                <a:t>You may enter your text here for </a:t>
              </a:r>
              <a:r>
                <a:rPr lang="en-US" sz="2400" dirty="0" smtClean="0">
                  <a:latin typeface="Calibri" pitchFamily="34" charset="0"/>
                </a:rPr>
                <a:t>2</a:t>
              </a:r>
              <a:endParaRPr lang="en-US" sz="2400" dirty="0">
                <a:latin typeface="Calibri" pitchFamily="34" charset="0"/>
              </a:endParaRPr>
            </a:p>
          </p:txBody>
        </p:sp>
      </p:grpSp>
      <p:grpSp>
        <p:nvGrpSpPr>
          <p:cNvPr id="36" name="Group 43"/>
          <p:cNvGrpSpPr/>
          <p:nvPr/>
        </p:nvGrpSpPr>
        <p:grpSpPr>
          <a:xfrm>
            <a:off x="5853112" y="4043363"/>
            <a:ext cx="2914651" cy="1288992"/>
            <a:chOff x="5853112" y="4043363"/>
            <a:chExt cx="2914651" cy="1288992"/>
          </a:xfrm>
        </p:grpSpPr>
        <p:cxnSp>
          <p:nvCxnSpPr>
            <p:cNvPr id="37" name="Straight Connector 36"/>
            <p:cNvCxnSpPr/>
            <p:nvPr/>
          </p:nvCxnSpPr>
          <p:spPr>
            <a:xfrm rot="5400000">
              <a:off x="5401898" y="4878755"/>
              <a:ext cx="905613" cy="1588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" name="Straight Connector 37"/>
            <p:cNvCxnSpPr/>
            <p:nvPr/>
          </p:nvCxnSpPr>
          <p:spPr>
            <a:xfrm>
              <a:off x="5853113" y="4424363"/>
              <a:ext cx="2914650" cy="2381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9" name="TextBox 23"/>
            <p:cNvSpPr txBox="1">
              <a:spLocks noChangeArrowheads="1"/>
            </p:cNvSpPr>
            <p:nvPr/>
          </p:nvSpPr>
          <p:spPr bwMode="auto">
            <a:xfrm>
              <a:off x="5853112" y="4043363"/>
              <a:ext cx="2452688" cy="40011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square">
              <a:spAutoFit/>
            </a:bodyPr>
            <a:lstStyle/>
            <a:p>
              <a:r>
                <a:rPr lang="en-US" sz="2000" b="1" dirty="0" smtClean="0">
                  <a:latin typeface="Calibri" pitchFamily="34" charset="0"/>
                </a:rPr>
                <a:t>DIFFERENTIATION 3</a:t>
              </a:r>
              <a:endParaRPr lang="en-US" sz="2000" b="1" dirty="0">
                <a:latin typeface="Calibri" pitchFamily="34" charset="0"/>
              </a:endParaRPr>
            </a:p>
          </p:txBody>
        </p:sp>
        <p:sp>
          <p:nvSpPr>
            <p:cNvPr id="40" name="TextBox 24"/>
            <p:cNvSpPr txBox="1">
              <a:spLocks noChangeArrowheads="1"/>
            </p:cNvSpPr>
            <p:nvPr/>
          </p:nvSpPr>
          <p:spPr bwMode="auto">
            <a:xfrm>
              <a:off x="5929313" y="4500563"/>
              <a:ext cx="2743200" cy="83099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square">
              <a:spAutoFit/>
            </a:bodyPr>
            <a:lstStyle/>
            <a:p>
              <a:r>
                <a:rPr lang="en-US" sz="2400" dirty="0">
                  <a:latin typeface="Calibri" pitchFamily="34" charset="0"/>
                </a:rPr>
                <a:t>You may enter your text here for </a:t>
              </a:r>
              <a:r>
                <a:rPr lang="en-US" sz="2400" dirty="0" smtClean="0">
                  <a:latin typeface="Calibri" pitchFamily="34" charset="0"/>
                </a:rPr>
                <a:t>3</a:t>
              </a:r>
              <a:endParaRPr lang="en-US" sz="2400" dirty="0">
                <a:latin typeface="Calibri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28422616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500"/>
                            </p:stCondLst>
                            <p:childTnLst>
                              <p:par>
                                <p:cTn id="18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2500"/>
                            </p:stCondLst>
                            <p:childTnLst>
                              <p:par>
                                <p:cTn id="24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10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7" grpId="0"/>
    </p:bldLst>
  </p:timing>
</p:sld>
</file>

<file path=ppt/slides/slide2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46"/>
          <p:cNvGrpSpPr/>
          <p:nvPr/>
        </p:nvGrpSpPr>
        <p:grpSpPr>
          <a:xfrm>
            <a:off x="3963634" y="2894456"/>
            <a:ext cx="1022350" cy="1109662"/>
            <a:chOff x="3397250" y="3810000"/>
            <a:chExt cx="1022350" cy="1109662"/>
          </a:xfrm>
        </p:grpSpPr>
        <p:sp>
          <p:nvSpPr>
            <p:cNvPr id="22" name="Ellipse 300"/>
            <p:cNvSpPr/>
            <p:nvPr/>
          </p:nvSpPr>
          <p:spPr bwMode="auto">
            <a:xfrm>
              <a:off x="3444991" y="4721275"/>
              <a:ext cx="907838" cy="198387"/>
            </a:xfrm>
            <a:prstGeom prst="ellipse">
              <a:avLst/>
            </a:prstGeom>
            <a:gradFill flip="none" rotWithShape="1">
              <a:gsLst>
                <a:gs pos="100000">
                  <a:srgbClr val="FFFFFF">
                    <a:alpha val="0"/>
                  </a:srgbClr>
                </a:gs>
                <a:gs pos="0">
                  <a:srgbClr val="E6E6E6">
                    <a:lumMod val="10000"/>
                    <a:alpha val="76000"/>
                  </a:srgbClr>
                </a:gs>
              </a:gsLst>
              <a:path path="shape">
                <a:fillToRect l="50000" t="50000" r="50000" b="50000"/>
              </a:path>
              <a:tileRect/>
            </a:gra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algn="ctr">
                <a:defRPr/>
              </a:pPr>
              <a:endParaRPr lang="en-US" noProof="1">
                <a:solidFill>
                  <a:srgbClr val="FFFFFF"/>
                </a:solidFill>
                <a:latin typeface="Calibri" pitchFamily="-111" charset="0"/>
                <a:ea typeface="ＭＳ Ｐゴシック" pitchFamily="-111" charset="-128"/>
              </a:endParaRPr>
            </a:p>
          </p:txBody>
        </p:sp>
        <p:sp>
          <p:nvSpPr>
            <p:cNvPr id="23" name="Ellipse 301"/>
            <p:cNvSpPr/>
            <p:nvPr/>
          </p:nvSpPr>
          <p:spPr bwMode="auto">
            <a:xfrm>
              <a:off x="3397250" y="3810000"/>
              <a:ext cx="1022350" cy="1021305"/>
            </a:xfrm>
            <a:prstGeom prst="ellipse">
              <a:avLst/>
            </a:prstGeom>
            <a:gradFill flip="none" rotWithShape="1">
              <a:gsLst>
                <a:gs pos="100000">
                  <a:schemeClr val="accent2">
                    <a:lumMod val="50000"/>
                  </a:schemeClr>
                </a:gs>
                <a:gs pos="0">
                  <a:schemeClr val="accent2">
                    <a:lumMod val="60000"/>
                    <a:lumOff val="40000"/>
                  </a:schemeClr>
                </a:gs>
              </a:gsLst>
              <a:path path="shape">
                <a:fillToRect l="50000" t="50000" r="50000" b="50000"/>
              </a:path>
              <a:tileRect/>
            </a:gradFill>
            <a:ln w="9525" cap="flat" cmpd="sng" algn="ctr">
              <a:solidFill>
                <a:schemeClr val="accent1">
                  <a:lumMod val="50000"/>
                </a:schemeClr>
              </a:solidFill>
              <a:prstDash val="solid"/>
            </a:ln>
            <a:effectLst>
              <a:innerShdw blurRad="269875" dist="114300" dir="5640000">
                <a:srgbClr val="000000">
                  <a:alpha val="13000"/>
                </a:srgbClr>
              </a:innerShdw>
            </a:effectLst>
          </p:spPr>
          <p:txBody>
            <a:bodyPr anchor="ctr"/>
            <a:lstStyle/>
            <a:p>
              <a:pPr marL="342900" indent="-342900" algn="ctr">
                <a:buFont typeface="Calibri" pitchFamily="-111" charset="0"/>
                <a:buAutoNum type="arabicPeriod"/>
                <a:defRPr/>
              </a:pPr>
              <a:endParaRPr lang="en-US" noProof="1">
                <a:solidFill>
                  <a:srgbClr val="FFFFFF"/>
                </a:solidFill>
                <a:latin typeface="Calibri" pitchFamily="-111" charset="0"/>
                <a:ea typeface="ＭＳ Ｐゴシック" pitchFamily="-111" charset="-128"/>
              </a:endParaRPr>
            </a:p>
          </p:txBody>
        </p:sp>
        <p:sp>
          <p:nvSpPr>
            <p:cNvPr id="24" name="Ellipse 302"/>
            <p:cNvSpPr>
              <a:spLocks noChangeArrowheads="1"/>
            </p:cNvSpPr>
            <p:nvPr/>
          </p:nvSpPr>
          <p:spPr bwMode="auto">
            <a:xfrm>
              <a:off x="3522662" y="3835400"/>
              <a:ext cx="749300" cy="552450"/>
            </a:xfrm>
            <a:prstGeom prst="ellipse">
              <a:avLst/>
            </a:prstGeom>
            <a:gradFill rotWithShape="1">
              <a:gsLst>
                <a:gs pos="0">
                  <a:srgbClr val="FFFCF9">
                    <a:alpha val="76999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00"/>
            </a:gradFill>
            <a:ln w="9525">
              <a:noFill/>
              <a:round/>
              <a:headEnd/>
              <a:tailEnd/>
            </a:ln>
          </p:spPr>
          <p:txBody>
            <a:bodyPr anchor="ctr"/>
            <a:lstStyle/>
            <a:p>
              <a:pPr marL="342900" indent="-342900" algn="ctr">
                <a:buFont typeface="Calibri" charset="0"/>
                <a:buAutoNum type="arabicPeriod"/>
              </a:pPr>
              <a:endParaRPr lang="en-US" noProof="1">
                <a:solidFill>
                  <a:srgbClr val="FFFFFF"/>
                </a:solidFill>
                <a:latin typeface="Calibri" charset="0"/>
                <a:ea typeface="ＭＳ Ｐゴシック" pitchFamily="34" charset="-128"/>
              </a:endParaRPr>
            </a:p>
          </p:txBody>
        </p:sp>
      </p:grpSp>
      <p:grpSp>
        <p:nvGrpSpPr>
          <p:cNvPr id="3" name="Group 35"/>
          <p:cNvGrpSpPr/>
          <p:nvPr/>
        </p:nvGrpSpPr>
        <p:grpSpPr>
          <a:xfrm>
            <a:off x="566384" y="2023598"/>
            <a:ext cx="3352800" cy="2013858"/>
            <a:chOff x="566384" y="2023598"/>
            <a:chExt cx="3352800" cy="2013858"/>
          </a:xfrm>
        </p:grpSpPr>
        <p:grpSp>
          <p:nvGrpSpPr>
            <p:cNvPr id="4" name="Group 7"/>
            <p:cNvGrpSpPr/>
            <p:nvPr/>
          </p:nvGrpSpPr>
          <p:grpSpPr>
            <a:xfrm>
              <a:off x="566384" y="2591050"/>
              <a:ext cx="3352800" cy="1446406"/>
              <a:chOff x="1295400" y="914400"/>
              <a:chExt cx="4592463" cy="1981200"/>
            </a:xfrm>
            <a:effectLst>
              <a:outerShdw blurRad="152400" dist="317500" dir="5400000" sx="102000" sy="102000" rotWithShape="0">
                <a:prstClr val="black">
                  <a:alpha val="15000"/>
                </a:prstClr>
              </a:outerShdw>
            </a:effectLst>
            <a:scene3d>
              <a:camera prst="perspectiveRelaxed" fov="2700000">
                <a:rot lat="18292515" lon="21073949" rev="432672"/>
              </a:camera>
              <a:lightRig rig="morning" dir="t"/>
            </a:scene3d>
          </p:grpSpPr>
          <p:sp>
            <p:nvSpPr>
              <p:cNvPr id="7" name="Freeform 7"/>
              <p:cNvSpPr>
                <a:spLocks/>
              </p:cNvSpPr>
              <p:nvPr/>
            </p:nvSpPr>
            <p:spPr bwMode="blackWhite">
              <a:xfrm>
                <a:off x="1295400" y="914400"/>
                <a:ext cx="4592463" cy="1981200"/>
              </a:xfrm>
              <a:custGeom>
                <a:avLst/>
                <a:gdLst>
                  <a:gd name="T0" fmla="*/ 0 w 1312"/>
                  <a:gd name="T1" fmla="*/ 0 h 566"/>
                  <a:gd name="T2" fmla="*/ 1587500 w 1312"/>
                  <a:gd name="T3" fmla="*/ 0 h 566"/>
                  <a:gd name="T4" fmla="*/ 2082800 w 1312"/>
                  <a:gd name="T5" fmla="*/ 450850 h 566"/>
                  <a:gd name="T6" fmla="*/ 1606550 w 1312"/>
                  <a:gd name="T7" fmla="*/ 895350 h 566"/>
                  <a:gd name="T8" fmla="*/ 0 w 1312"/>
                  <a:gd name="T9" fmla="*/ 898525 h 56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312"/>
                  <a:gd name="T16" fmla="*/ 0 h 566"/>
                  <a:gd name="T17" fmla="*/ 1312 w 1312"/>
                  <a:gd name="T18" fmla="*/ 566 h 56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312" h="566">
                    <a:moveTo>
                      <a:pt x="0" y="0"/>
                    </a:moveTo>
                    <a:lnTo>
                      <a:pt x="1000" y="0"/>
                    </a:lnTo>
                    <a:lnTo>
                      <a:pt x="1312" y="284"/>
                    </a:lnTo>
                    <a:lnTo>
                      <a:pt x="1012" y="564"/>
                    </a:lnTo>
                    <a:lnTo>
                      <a:pt x="0" y="566"/>
                    </a:lnTo>
                  </a:path>
                </a:pathLst>
              </a:custGeom>
              <a:solidFill>
                <a:schemeClr val="bg2">
                  <a:lumMod val="50000"/>
                </a:schemeClr>
              </a:solidFill>
              <a:ln w="9525">
                <a:miter lim="800000"/>
                <a:headEnd/>
                <a:tailEnd/>
              </a:ln>
              <a:sp3d extrusionH="381000">
                <a:extrusionClr>
                  <a:schemeClr val="bg2">
                    <a:lumMod val="75000"/>
                  </a:schemeClr>
                </a:extrusionClr>
              </a:sp3d>
            </p:spPr>
            <p:txBody>
              <a:bodyPr wrap="none" lIns="0" tIns="0" rIns="0" bIns="0" anchor="ctr">
                <a:flatTx/>
              </a:bodyPr>
              <a:lstStyle/>
              <a:p>
                <a:endParaRPr lang="ko-KR" altLang="en-US" dirty="0">
                  <a:latin typeface="Calibri" pitchFamily="34" charset="0"/>
                </a:endParaRPr>
              </a:p>
            </p:txBody>
          </p:sp>
          <p:sp>
            <p:nvSpPr>
              <p:cNvPr id="6" name="Freeform 7"/>
              <p:cNvSpPr>
                <a:spLocks/>
              </p:cNvSpPr>
              <p:nvPr/>
            </p:nvSpPr>
            <p:spPr bwMode="blackWhite">
              <a:xfrm>
                <a:off x="1295400" y="1181100"/>
                <a:ext cx="3356031" cy="1447800"/>
              </a:xfrm>
              <a:custGeom>
                <a:avLst/>
                <a:gdLst>
                  <a:gd name="T0" fmla="*/ 0 w 1312"/>
                  <a:gd name="T1" fmla="*/ 0 h 566"/>
                  <a:gd name="T2" fmla="*/ 1587500 w 1312"/>
                  <a:gd name="T3" fmla="*/ 0 h 566"/>
                  <a:gd name="T4" fmla="*/ 2082800 w 1312"/>
                  <a:gd name="T5" fmla="*/ 450850 h 566"/>
                  <a:gd name="T6" fmla="*/ 1606550 w 1312"/>
                  <a:gd name="T7" fmla="*/ 895350 h 566"/>
                  <a:gd name="T8" fmla="*/ 0 w 1312"/>
                  <a:gd name="T9" fmla="*/ 898525 h 56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312"/>
                  <a:gd name="T16" fmla="*/ 0 h 566"/>
                  <a:gd name="T17" fmla="*/ 1312 w 1312"/>
                  <a:gd name="T18" fmla="*/ 566 h 56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312" h="566">
                    <a:moveTo>
                      <a:pt x="0" y="0"/>
                    </a:moveTo>
                    <a:lnTo>
                      <a:pt x="1000" y="0"/>
                    </a:lnTo>
                    <a:lnTo>
                      <a:pt x="1312" y="284"/>
                    </a:lnTo>
                    <a:lnTo>
                      <a:pt x="1012" y="564"/>
                    </a:lnTo>
                    <a:lnTo>
                      <a:pt x="0" y="566"/>
                    </a:lnTo>
                  </a:path>
                </a:pathLst>
              </a:custGeom>
              <a:solidFill>
                <a:schemeClr val="accent5">
                  <a:lumMod val="75000"/>
                </a:schemeClr>
              </a:solidFill>
              <a:ln w="9525">
                <a:miter lim="800000"/>
                <a:headEnd/>
                <a:tailEnd/>
              </a:ln>
              <a:sp3d z="330200" extrusionH="381000" prstMaterial="softEdge">
                <a:extrusionClr>
                  <a:schemeClr val="bg2">
                    <a:lumMod val="75000"/>
                  </a:schemeClr>
                </a:extrusionClr>
              </a:sp3d>
            </p:spPr>
            <p:txBody>
              <a:bodyPr wrap="none" lIns="0" tIns="0" rIns="0" bIns="0" anchor="ctr">
                <a:flatTx/>
              </a:bodyPr>
              <a:lstStyle/>
              <a:p>
                <a:endParaRPr lang="ko-KR" altLang="en-US" dirty="0">
                  <a:latin typeface="Calibri" pitchFamily="34" charset="0"/>
                </a:endParaRPr>
              </a:p>
            </p:txBody>
          </p:sp>
          <p:sp>
            <p:nvSpPr>
              <p:cNvPr id="5" name="Freeform 7"/>
              <p:cNvSpPr>
                <a:spLocks/>
              </p:cNvSpPr>
              <p:nvPr/>
            </p:nvSpPr>
            <p:spPr bwMode="blackWhite">
              <a:xfrm>
                <a:off x="1295400" y="1455738"/>
                <a:ext cx="2082800" cy="898525"/>
              </a:xfrm>
              <a:custGeom>
                <a:avLst/>
                <a:gdLst>
                  <a:gd name="T0" fmla="*/ 0 w 1312"/>
                  <a:gd name="T1" fmla="*/ 0 h 566"/>
                  <a:gd name="T2" fmla="*/ 1587500 w 1312"/>
                  <a:gd name="T3" fmla="*/ 0 h 566"/>
                  <a:gd name="T4" fmla="*/ 2082800 w 1312"/>
                  <a:gd name="T5" fmla="*/ 450850 h 566"/>
                  <a:gd name="T6" fmla="*/ 1606550 w 1312"/>
                  <a:gd name="T7" fmla="*/ 895350 h 566"/>
                  <a:gd name="T8" fmla="*/ 0 w 1312"/>
                  <a:gd name="T9" fmla="*/ 898525 h 56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312"/>
                  <a:gd name="T16" fmla="*/ 0 h 566"/>
                  <a:gd name="T17" fmla="*/ 1312 w 1312"/>
                  <a:gd name="T18" fmla="*/ 566 h 56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312" h="566">
                    <a:moveTo>
                      <a:pt x="0" y="0"/>
                    </a:moveTo>
                    <a:lnTo>
                      <a:pt x="1000" y="0"/>
                    </a:lnTo>
                    <a:lnTo>
                      <a:pt x="1312" y="284"/>
                    </a:lnTo>
                    <a:lnTo>
                      <a:pt x="1012" y="564"/>
                    </a:lnTo>
                    <a:lnTo>
                      <a:pt x="0" y="566"/>
                    </a:lnTo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 w="9525">
                <a:miter lim="800000"/>
                <a:headEnd/>
                <a:tailEnd/>
              </a:ln>
              <a:sp3d z="673100" extrusionH="381000">
                <a:extrusionClr>
                  <a:schemeClr val="bg2">
                    <a:lumMod val="75000"/>
                  </a:schemeClr>
                </a:extrusionClr>
              </a:sp3d>
            </p:spPr>
            <p:txBody>
              <a:bodyPr wrap="none" lIns="0" tIns="0" rIns="0" bIns="0" anchor="ctr">
                <a:flatTx/>
              </a:bodyPr>
              <a:lstStyle/>
              <a:p>
                <a:endParaRPr lang="ko-KR" altLang="en-US" dirty="0">
                  <a:latin typeface="Calibri" pitchFamily="34" charset="0"/>
                </a:endParaRPr>
              </a:p>
            </p:txBody>
          </p:sp>
        </p:grpSp>
        <p:sp>
          <p:nvSpPr>
            <p:cNvPr id="27" name="TextBox 26"/>
            <p:cNvSpPr txBox="1"/>
            <p:nvPr/>
          </p:nvSpPr>
          <p:spPr>
            <a:xfrm>
              <a:off x="984276" y="2023598"/>
              <a:ext cx="420308" cy="646331"/>
            </a:xfrm>
            <a:prstGeom prst="rect">
              <a:avLst/>
            </a:prstGeom>
            <a:noFill/>
            <a:scene3d>
              <a:camera prst="orthographicFront"/>
              <a:lightRig rig="threePt" dir="t"/>
            </a:scene3d>
            <a:sp3d extrusionH="76200">
              <a:extrusionClr>
                <a:schemeClr val="bg2">
                  <a:lumMod val="75000"/>
                </a:schemeClr>
              </a:extrusionClr>
            </a:sp3d>
          </p:spPr>
          <p:txBody>
            <a:bodyPr wrap="none" rtlCol="0">
              <a:spAutoFit/>
              <a:sp3d extrusionH="57150">
                <a:bevelT h="25400" prst="softRound"/>
              </a:sp3d>
            </a:bodyPr>
            <a:lstStyle/>
            <a:p>
              <a:r>
                <a:rPr lang="en-US" sz="3600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Franklin Gothic Medium Cond" pitchFamily="34" charset="0"/>
                </a:rPr>
                <a:t>1</a:t>
              </a:r>
              <a:endParaRPr lang="en-US" sz="3600">
                <a:solidFill>
                  <a:schemeClr val="tx1">
                    <a:lumMod val="65000"/>
                    <a:lumOff val="35000"/>
                  </a:schemeClr>
                </a:solidFill>
                <a:latin typeface="Franklin Gothic Medium Cond" pitchFamily="34" charset="0"/>
              </a:endParaRPr>
            </a:p>
          </p:txBody>
        </p:sp>
        <p:sp>
          <p:nvSpPr>
            <p:cNvPr id="28" name="TextBox 27"/>
            <p:cNvSpPr txBox="1"/>
            <p:nvPr/>
          </p:nvSpPr>
          <p:spPr>
            <a:xfrm>
              <a:off x="2090384" y="2175998"/>
              <a:ext cx="420308" cy="646331"/>
            </a:xfrm>
            <a:prstGeom prst="rect">
              <a:avLst/>
            </a:prstGeom>
            <a:noFill/>
            <a:scene3d>
              <a:camera prst="orthographicFront"/>
              <a:lightRig rig="threePt" dir="t"/>
            </a:scene3d>
            <a:sp3d extrusionH="76200">
              <a:extrusionClr>
                <a:schemeClr val="bg2">
                  <a:lumMod val="75000"/>
                </a:schemeClr>
              </a:extrusionClr>
            </a:sp3d>
          </p:spPr>
          <p:txBody>
            <a:bodyPr wrap="none" rtlCol="0">
              <a:spAutoFit/>
              <a:sp3d extrusionH="57150">
                <a:bevelT h="25400" prst="softRound"/>
              </a:sp3d>
            </a:bodyPr>
            <a:lstStyle/>
            <a:p>
              <a:r>
                <a:rPr lang="en-US" sz="3600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Franklin Gothic Medium Cond" pitchFamily="34" charset="0"/>
                </a:rPr>
                <a:t>2</a:t>
              </a:r>
              <a:endParaRPr lang="en-US" sz="3600">
                <a:solidFill>
                  <a:schemeClr val="tx1">
                    <a:lumMod val="65000"/>
                    <a:lumOff val="35000"/>
                  </a:schemeClr>
                </a:solidFill>
                <a:latin typeface="Franklin Gothic Medium Cond" pitchFamily="34" charset="0"/>
              </a:endParaRPr>
            </a:p>
          </p:txBody>
        </p:sp>
        <p:sp>
          <p:nvSpPr>
            <p:cNvPr id="29" name="TextBox 28"/>
            <p:cNvSpPr txBox="1"/>
            <p:nvPr/>
          </p:nvSpPr>
          <p:spPr>
            <a:xfrm>
              <a:off x="3117876" y="2437256"/>
              <a:ext cx="420308" cy="646331"/>
            </a:xfrm>
            <a:prstGeom prst="rect">
              <a:avLst/>
            </a:prstGeom>
            <a:noFill/>
            <a:scene3d>
              <a:camera prst="orthographicFront"/>
              <a:lightRig rig="threePt" dir="t"/>
            </a:scene3d>
            <a:sp3d extrusionH="76200">
              <a:extrusionClr>
                <a:schemeClr val="bg2">
                  <a:lumMod val="75000"/>
                </a:schemeClr>
              </a:extrusionClr>
            </a:sp3d>
          </p:spPr>
          <p:txBody>
            <a:bodyPr wrap="none" rtlCol="0">
              <a:spAutoFit/>
              <a:sp3d extrusionH="57150">
                <a:bevelT h="25400" prst="softRound"/>
              </a:sp3d>
            </a:bodyPr>
            <a:lstStyle/>
            <a:p>
              <a:r>
                <a:rPr lang="en-US" sz="3600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Franklin Gothic Medium Cond" pitchFamily="34" charset="0"/>
                </a:rPr>
                <a:t>3</a:t>
              </a:r>
              <a:endParaRPr lang="en-US" sz="3600">
                <a:solidFill>
                  <a:schemeClr val="tx1">
                    <a:lumMod val="65000"/>
                    <a:lumOff val="35000"/>
                  </a:schemeClr>
                </a:solidFill>
                <a:latin typeface="Franklin Gothic Medium Cond" pitchFamily="34" charset="0"/>
              </a:endParaRPr>
            </a:p>
          </p:txBody>
        </p:sp>
      </p:grpSp>
      <p:grpSp>
        <p:nvGrpSpPr>
          <p:cNvPr id="8" name="Group 40"/>
          <p:cNvGrpSpPr/>
          <p:nvPr/>
        </p:nvGrpSpPr>
        <p:grpSpPr>
          <a:xfrm>
            <a:off x="5138384" y="2019525"/>
            <a:ext cx="3352800" cy="2017931"/>
            <a:chOff x="5138384" y="2019525"/>
            <a:chExt cx="3352800" cy="2017931"/>
          </a:xfrm>
        </p:grpSpPr>
        <p:grpSp>
          <p:nvGrpSpPr>
            <p:cNvPr id="9" name="Group 12"/>
            <p:cNvGrpSpPr/>
            <p:nvPr/>
          </p:nvGrpSpPr>
          <p:grpSpPr>
            <a:xfrm flipH="1">
              <a:off x="5138384" y="2591050"/>
              <a:ext cx="3352800" cy="1446406"/>
              <a:chOff x="1295400" y="914400"/>
              <a:chExt cx="4592463" cy="1981200"/>
            </a:xfrm>
            <a:effectLst>
              <a:outerShdw blurRad="152400" dist="317500" dir="5400000" sx="106000" sy="106000" rotWithShape="0">
                <a:prstClr val="black">
                  <a:alpha val="15000"/>
                </a:prstClr>
              </a:outerShdw>
            </a:effectLst>
            <a:scene3d>
              <a:camera prst="perspectiveRelaxed" fov="2700000">
                <a:rot lat="18292515" lon="21073949" rev="432672"/>
              </a:camera>
              <a:lightRig rig="morning" dir="t"/>
            </a:scene3d>
          </p:grpSpPr>
          <p:sp>
            <p:nvSpPr>
              <p:cNvPr id="14" name="Freeform 7"/>
              <p:cNvSpPr>
                <a:spLocks/>
              </p:cNvSpPr>
              <p:nvPr/>
            </p:nvSpPr>
            <p:spPr bwMode="blackWhite">
              <a:xfrm>
                <a:off x="1295400" y="914400"/>
                <a:ext cx="4592463" cy="1981200"/>
              </a:xfrm>
              <a:custGeom>
                <a:avLst/>
                <a:gdLst>
                  <a:gd name="T0" fmla="*/ 0 w 1312"/>
                  <a:gd name="T1" fmla="*/ 0 h 566"/>
                  <a:gd name="T2" fmla="*/ 1587500 w 1312"/>
                  <a:gd name="T3" fmla="*/ 0 h 566"/>
                  <a:gd name="T4" fmla="*/ 2082800 w 1312"/>
                  <a:gd name="T5" fmla="*/ 450850 h 566"/>
                  <a:gd name="T6" fmla="*/ 1606550 w 1312"/>
                  <a:gd name="T7" fmla="*/ 895350 h 566"/>
                  <a:gd name="T8" fmla="*/ 0 w 1312"/>
                  <a:gd name="T9" fmla="*/ 898525 h 56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312"/>
                  <a:gd name="T16" fmla="*/ 0 h 566"/>
                  <a:gd name="T17" fmla="*/ 1312 w 1312"/>
                  <a:gd name="T18" fmla="*/ 566 h 56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312" h="566">
                    <a:moveTo>
                      <a:pt x="0" y="0"/>
                    </a:moveTo>
                    <a:lnTo>
                      <a:pt x="1000" y="0"/>
                    </a:lnTo>
                    <a:lnTo>
                      <a:pt x="1312" y="284"/>
                    </a:lnTo>
                    <a:lnTo>
                      <a:pt x="1012" y="564"/>
                    </a:lnTo>
                    <a:lnTo>
                      <a:pt x="0" y="566"/>
                    </a:lnTo>
                  </a:path>
                </a:pathLst>
              </a:custGeom>
              <a:solidFill>
                <a:schemeClr val="bg2">
                  <a:lumMod val="50000"/>
                </a:schemeClr>
              </a:solidFill>
              <a:ln w="9525">
                <a:miter lim="800000"/>
                <a:headEnd/>
                <a:tailEnd/>
              </a:ln>
              <a:sp3d extrusionH="381000">
                <a:extrusionClr>
                  <a:schemeClr val="bg2">
                    <a:lumMod val="50000"/>
                  </a:schemeClr>
                </a:extrusionClr>
              </a:sp3d>
            </p:spPr>
            <p:txBody>
              <a:bodyPr wrap="none" lIns="0" tIns="0" rIns="0" bIns="0" anchor="ctr">
                <a:flatTx/>
              </a:bodyPr>
              <a:lstStyle/>
              <a:p>
                <a:endParaRPr lang="ko-KR" altLang="en-US" dirty="0">
                  <a:latin typeface="Calibri" pitchFamily="34" charset="0"/>
                </a:endParaRPr>
              </a:p>
            </p:txBody>
          </p:sp>
          <p:sp>
            <p:nvSpPr>
              <p:cNvPr id="15" name="Freeform 7"/>
              <p:cNvSpPr>
                <a:spLocks/>
              </p:cNvSpPr>
              <p:nvPr/>
            </p:nvSpPr>
            <p:spPr bwMode="blackWhite">
              <a:xfrm>
                <a:off x="1295400" y="1181100"/>
                <a:ext cx="3356031" cy="1447800"/>
              </a:xfrm>
              <a:custGeom>
                <a:avLst/>
                <a:gdLst>
                  <a:gd name="T0" fmla="*/ 0 w 1312"/>
                  <a:gd name="T1" fmla="*/ 0 h 566"/>
                  <a:gd name="T2" fmla="*/ 1587500 w 1312"/>
                  <a:gd name="T3" fmla="*/ 0 h 566"/>
                  <a:gd name="T4" fmla="*/ 2082800 w 1312"/>
                  <a:gd name="T5" fmla="*/ 450850 h 566"/>
                  <a:gd name="T6" fmla="*/ 1606550 w 1312"/>
                  <a:gd name="T7" fmla="*/ 895350 h 566"/>
                  <a:gd name="T8" fmla="*/ 0 w 1312"/>
                  <a:gd name="T9" fmla="*/ 898525 h 56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312"/>
                  <a:gd name="T16" fmla="*/ 0 h 566"/>
                  <a:gd name="T17" fmla="*/ 1312 w 1312"/>
                  <a:gd name="T18" fmla="*/ 566 h 56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312" h="566">
                    <a:moveTo>
                      <a:pt x="0" y="0"/>
                    </a:moveTo>
                    <a:lnTo>
                      <a:pt x="1000" y="0"/>
                    </a:lnTo>
                    <a:lnTo>
                      <a:pt x="1312" y="284"/>
                    </a:lnTo>
                    <a:lnTo>
                      <a:pt x="1012" y="564"/>
                    </a:lnTo>
                    <a:lnTo>
                      <a:pt x="0" y="566"/>
                    </a:lnTo>
                  </a:path>
                </a:pathLst>
              </a:custGeom>
              <a:solidFill>
                <a:schemeClr val="accent5">
                  <a:lumMod val="75000"/>
                </a:schemeClr>
              </a:solidFill>
              <a:ln w="9525">
                <a:miter lim="800000"/>
                <a:headEnd/>
                <a:tailEnd/>
              </a:ln>
              <a:sp3d z="330200" extrusionH="381000" prstMaterial="softEdge">
                <a:extrusionClr>
                  <a:schemeClr val="bg2">
                    <a:lumMod val="50000"/>
                  </a:schemeClr>
                </a:extrusionClr>
              </a:sp3d>
            </p:spPr>
            <p:txBody>
              <a:bodyPr wrap="none" lIns="0" tIns="0" rIns="0" bIns="0" anchor="ctr">
                <a:flatTx/>
              </a:bodyPr>
              <a:lstStyle/>
              <a:p>
                <a:endParaRPr lang="ko-KR" altLang="en-US" dirty="0">
                  <a:latin typeface="Calibri" pitchFamily="34" charset="0"/>
                </a:endParaRPr>
              </a:p>
            </p:txBody>
          </p:sp>
          <p:sp>
            <p:nvSpPr>
              <p:cNvPr id="16" name="Freeform 7"/>
              <p:cNvSpPr>
                <a:spLocks/>
              </p:cNvSpPr>
              <p:nvPr/>
            </p:nvSpPr>
            <p:spPr bwMode="blackWhite">
              <a:xfrm>
                <a:off x="1295400" y="1455738"/>
                <a:ext cx="2082800" cy="898525"/>
              </a:xfrm>
              <a:custGeom>
                <a:avLst/>
                <a:gdLst>
                  <a:gd name="T0" fmla="*/ 0 w 1312"/>
                  <a:gd name="T1" fmla="*/ 0 h 566"/>
                  <a:gd name="T2" fmla="*/ 1587500 w 1312"/>
                  <a:gd name="T3" fmla="*/ 0 h 566"/>
                  <a:gd name="T4" fmla="*/ 2082800 w 1312"/>
                  <a:gd name="T5" fmla="*/ 450850 h 566"/>
                  <a:gd name="T6" fmla="*/ 1606550 w 1312"/>
                  <a:gd name="T7" fmla="*/ 895350 h 566"/>
                  <a:gd name="T8" fmla="*/ 0 w 1312"/>
                  <a:gd name="T9" fmla="*/ 898525 h 56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312"/>
                  <a:gd name="T16" fmla="*/ 0 h 566"/>
                  <a:gd name="T17" fmla="*/ 1312 w 1312"/>
                  <a:gd name="T18" fmla="*/ 566 h 56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312" h="566">
                    <a:moveTo>
                      <a:pt x="0" y="0"/>
                    </a:moveTo>
                    <a:lnTo>
                      <a:pt x="1000" y="0"/>
                    </a:lnTo>
                    <a:lnTo>
                      <a:pt x="1312" y="284"/>
                    </a:lnTo>
                    <a:lnTo>
                      <a:pt x="1012" y="564"/>
                    </a:lnTo>
                    <a:lnTo>
                      <a:pt x="0" y="566"/>
                    </a:lnTo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 w="9525">
                <a:miter lim="800000"/>
                <a:headEnd/>
                <a:tailEnd/>
              </a:ln>
              <a:sp3d z="673100" extrusionH="381000">
                <a:extrusionClr>
                  <a:schemeClr val="bg2">
                    <a:lumMod val="50000"/>
                  </a:schemeClr>
                </a:extrusionClr>
              </a:sp3d>
            </p:spPr>
            <p:txBody>
              <a:bodyPr wrap="none" lIns="0" tIns="0" rIns="0" bIns="0" anchor="ctr">
                <a:flatTx/>
              </a:bodyPr>
              <a:lstStyle/>
              <a:p>
                <a:endParaRPr lang="ko-KR" altLang="en-US" dirty="0">
                  <a:latin typeface="Calibri" pitchFamily="34" charset="0"/>
                </a:endParaRPr>
              </a:p>
            </p:txBody>
          </p:sp>
        </p:grpSp>
        <p:sp>
          <p:nvSpPr>
            <p:cNvPr id="30" name="TextBox 29"/>
            <p:cNvSpPr txBox="1"/>
            <p:nvPr/>
          </p:nvSpPr>
          <p:spPr>
            <a:xfrm>
              <a:off x="7652984" y="2019525"/>
              <a:ext cx="420308" cy="646331"/>
            </a:xfrm>
            <a:prstGeom prst="rect">
              <a:avLst/>
            </a:prstGeom>
            <a:noFill/>
            <a:scene3d>
              <a:camera prst="orthographicFront"/>
              <a:lightRig rig="threePt" dir="t"/>
            </a:scene3d>
            <a:sp3d extrusionH="76200">
              <a:extrusionClr>
                <a:schemeClr val="bg2">
                  <a:lumMod val="50000"/>
                </a:schemeClr>
              </a:extrusionClr>
            </a:sp3d>
          </p:spPr>
          <p:txBody>
            <a:bodyPr wrap="none" rtlCol="0">
              <a:spAutoFit/>
              <a:sp3d extrusionH="57150">
                <a:bevelT w="38100" h="38100"/>
              </a:sp3d>
            </a:bodyPr>
            <a:lstStyle/>
            <a:p>
              <a:r>
                <a:rPr lang="en-US" sz="3600" smtClean="0">
                  <a:solidFill>
                    <a:srgbClr val="C00000"/>
                  </a:solidFill>
                  <a:latin typeface="Franklin Gothic Medium Cond" pitchFamily="34" charset="0"/>
                </a:rPr>
                <a:t>1</a:t>
              </a:r>
              <a:endParaRPr lang="en-US" sz="3600">
                <a:solidFill>
                  <a:srgbClr val="C00000"/>
                </a:solidFill>
                <a:latin typeface="Franklin Gothic Medium Cond" pitchFamily="34" charset="0"/>
              </a:endParaRPr>
            </a:p>
          </p:txBody>
        </p:sp>
        <p:sp>
          <p:nvSpPr>
            <p:cNvPr id="31" name="TextBox 30"/>
            <p:cNvSpPr txBox="1"/>
            <p:nvPr/>
          </p:nvSpPr>
          <p:spPr>
            <a:xfrm>
              <a:off x="6546876" y="2186884"/>
              <a:ext cx="420308" cy="646331"/>
            </a:xfrm>
            <a:prstGeom prst="rect">
              <a:avLst/>
            </a:prstGeom>
            <a:noFill/>
            <a:scene3d>
              <a:camera prst="orthographicFront"/>
              <a:lightRig rig="threePt" dir="t"/>
            </a:scene3d>
            <a:sp3d extrusionH="76200">
              <a:extrusionClr>
                <a:schemeClr val="bg2">
                  <a:lumMod val="50000"/>
                </a:schemeClr>
              </a:extrusionClr>
            </a:sp3d>
          </p:spPr>
          <p:txBody>
            <a:bodyPr wrap="none" rtlCol="0">
              <a:spAutoFit/>
              <a:sp3d extrusionH="57150">
                <a:bevelT w="38100" h="38100"/>
              </a:sp3d>
            </a:bodyPr>
            <a:lstStyle/>
            <a:p>
              <a:r>
                <a:rPr lang="en-US" sz="3600" smtClean="0">
                  <a:solidFill>
                    <a:srgbClr val="C00000"/>
                  </a:solidFill>
                  <a:latin typeface="Franklin Gothic Medium Cond" pitchFamily="34" charset="0"/>
                </a:rPr>
                <a:t>2</a:t>
              </a:r>
              <a:endParaRPr lang="en-US" sz="3600">
                <a:solidFill>
                  <a:srgbClr val="C00000"/>
                </a:solidFill>
                <a:latin typeface="Franklin Gothic Medium Cond" pitchFamily="34" charset="0"/>
              </a:endParaRPr>
            </a:p>
          </p:txBody>
        </p:sp>
        <p:sp>
          <p:nvSpPr>
            <p:cNvPr id="32" name="TextBox 31"/>
            <p:cNvSpPr txBox="1"/>
            <p:nvPr/>
          </p:nvSpPr>
          <p:spPr>
            <a:xfrm>
              <a:off x="5214584" y="2422291"/>
              <a:ext cx="420308" cy="646331"/>
            </a:xfrm>
            <a:prstGeom prst="rect">
              <a:avLst/>
            </a:prstGeom>
            <a:noFill/>
            <a:scene3d>
              <a:camera prst="orthographicFront"/>
              <a:lightRig rig="threePt" dir="t"/>
            </a:scene3d>
            <a:sp3d extrusionH="76200">
              <a:extrusionClr>
                <a:schemeClr val="bg2">
                  <a:lumMod val="50000"/>
                </a:schemeClr>
              </a:extrusionClr>
            </a:sp3d>
          </p:spPr>
          <p:txBody>
            <a:bodyPr wrap="none" rtlCol="0">
              <a:spAutoFit/>
              <a:sp3d extrusionH="57150">
                <a:bevelT w="38100" h="38100"/>
              </a:sp3d>
            </a:bodyPr>
            <a:lstStyle/>
            <a:p>
              <a:r>
                <a:rPr lang="en-US" sz="3600" smtClean="0">
                  <a:solidFill>
                    <a:srgbClr val="C00000"/>
                  </a:solidFill>
                  <a:latin typeface="Franklin Gothic Medium Cond" pitchFamily="34" charset="0"/>
                </a:rPr>
                <a:t>3</a:t>
              </a:r>
              <a:endParaRPr lang="en-US" sz="3600">
                <a:solidFill>
                  <a:srgbClr val="C00000"/>
                </a:solidFill>
                <a:latin typeface="Franklin Gothic Medium Cond" pitchFamily="34" charset="0"/>
              </a:endParaRPr>
            </a:p>
          </p:txBody>
        </p:sp>
      </p:grpSp>
      <p:grpSp>
        <p:nvGrpSpPr>
          <p:cNvPr id="10" name="Group 40"/>
          <p:cNvGrpSpPr/>
          <p:nvPr/>
        </p:nvGrpSpPr>
        <p:grpSpPr>
          <a:xfrm>
            <a:off x="286606" y="4418456"/>
            <a:ext cx="3556380" cy="1645860"/>
            <a:chOff x="481200" y="4800600"/>
            <a:chExt cx="2796194" cy="1645860"/>
          </a:xfrm>
        </p:grpSpPr>
        <p:cxnSp>
          <p:nvCxnSpPr>
            <p:cNvPr id="34" name="Straight Connector 33"/>
            <p:cNvCxnSpPr/>
            <p:nvPr/>
          </p:nvCxnSpPr>
          <p:spPr>
            <a:xfrm rot="5400000">
              <a:off x="2591594" y="5485606"/>
              <a:ext cx="1370806" cy="794"/>
            </a:xfrm>
            <a:prstGeom prst="line">
              <a:avLst/>
            </a:prstGeom>
            <a:ln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" name="Straight Connector 34"/>
            <p:cNvCxnSpPr/>
            <p:nvPr/>
          </p:nvCxnSpPr>
          <p:spPr>
            <a:xfrm>
              <a:off x="685800" y="4800600"/>
              <a:ext cx="2590800" cy="1588"/>
            </a:xfrm>
            <a:prstGeom prst="line">
              <a:avLst/>
            </a:prstGeom>
            <a:ln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7" name="TextBox 36"/>
            <p:cNvSpPr txBox="1"/>
            <p:nvPr/>
          </p:nvSpPr>
          <p:spPr>
            <a:xfrm>
              <a:off x="481200" y="4876800"/>
              <a:ext cx="2719200" cy="15696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342900" indent="-342900" algn="r">
                <a:buFont typeface="+mj-lt"/>
                <a:buAutoNum type="arabicPeriod"/>
              </a:pPr>
              <a:r>
                <a:rPr lang="en-US" sz="2400" dirty="0" smtClean="0">
                  <a:latin typeface="Calibri" pitchFamily="34" charset="0"/>
                </a:rPr>
                <a:t>Your text explaining the pros</a:t>
              </a:r>
            </a:p>
            <a:p>
              <a:pPr marL="342900" indent="-342900" algn="r">
                <a:buFont typeface="+mj-lt"/>
                <a:buAutoNum type="arabicPeriod"/>
              </a:pPr>
              <a:r>
                <a:rPr lang="en-US" sz="2400" dirty="0" smtClean="0">
                  <a:latin typeface="Calibri" pitchFamily="34" charset="0"/>
                </a:rPr>
                <a:t>Your text here</a:t>
              </a:r>
            </a:p>
            <a:p>
              <a:pPr marL="342900" indent="-342900" algn="r">
                <a:buFont typeface="+mj-lt"/>
                <a:buAutoNum type="arabicPeriod"/>
              </a:pPr>
              <a:r>
                <a:rPr lang="en-US" sz="2400" dirty="0" smtClean="0">
                  <a:latin typeface="Calibri" pitchFamily="34" charset="0"/>
                </a:rPr>
                <a:t>Your text here</a:t>
              </a:r>
              <a:endParaRPr lang="en-US" sz="2400" dirty="0">
                <a:latin typeface="Calibri" pitchFamily="34" charset="0"/>
              </a:endParaRPr>
            </a:p>
          </p:txBody>
        </p:sp>
      </p:grpSp>
      <p:grpSp>
        <p:nvGrpSpPr>
          <p:cNvPr id="11" name="Group 41"/>
          <p:cNvGrpSpPr/>
          <p:nvPr/>
        </p:nvGrpSpPr>
        <p:grpSpPr>
          <a:xfrm>
            <a:off x="5443184" y="4418456"/>
            <a:ext cx="3200400" cy="1645860"/>
            <a:chOff x="5257800" y="4800600"/>
            <a:chExt cx="3200400" cy="1645860"/>
          </a:xfrm>
        </p:grpSpPr>
        <p:cxnSp>
          <p:nvCxnSpPr>
            <p:cNvPr id="38" name="Straight Connector 37"/>
            <p:cNvCxnSpPr/>
            <p:nvPr/>
          </p:nvCxnSpPr>
          <p:spPr>
            <a:xfrm rot="5400000">
              <a:off x="4572794" y="5486400"/>
              <a:ext cx="1370806" cy="794"/>
            </a:xfrm>
            <a:prstGeom prst="line">
              <a:avLst/>
            </a:prstGeom>
            <a:ln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" name="Straight Connector 38"/>
            <p:cNvCxnSpPr/>
            <p:nvPr/>
          </p:nvCxnSpPr>
          <p:spPr>
            <a:xfrm>
              <a:off x="5257800" y="4800600"/>
              <a:ext cx="2590800" cy="1588"/>
            </a:xfrm>
            <a:prstGeom prst="line">
              <a:avLst/>
            </a:prstGeom>
            <a:ln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0" name="TextBox 39"/>
            <p:cNvSpPr txBox="1"/>
            <p:nvPr/>
          </p:nvSpPr>
          <p:spPr>
            <a:xfrm>
              <a:off x="5334000" y="4876800"/>
              <a:ext cx="3124200" cy="15696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342900" indent="-342900">
                <a:buFont typeface="+mj-lt"/>
                <a:buAutoNum type="arabicPeriod"/>
              </a:pPr>
              <a:r>
                <a:rPr lang="en-US" sz="2400" dirty="0" smtClean="0">
                  <a:latin typeface="Calibri" pitchFamily="34" charset="0"/>
                </a:rPr>
                <a:t>Your text explaining the cons</a:t>
              </a:r>
            </a:p>
            <a:p>
              <a:pPr marL="342900" indent="-342900">
                <a:buFont typeface="+mj-lt"/>
                <a:buAutoNum type="arabicPeriod"/>
              </a:pPr>
              <a:r>
                <a:rPr lang="en-US" sz="2400" dirty="0" smtClean="0">
                  <a:latin typeface="Calibri" pitchFamily="34" charset="0"/>
                </a:rPr>
                <a:t>Your text here</a:t>
              </a:r>
            </a:p>
            <a:p>
              <a:pPr marL="342900" indent="-342900">
                <a:buFont typeface="+mj-lt"/>
                <a:buAutoNum type="arabicPeriod"/>
              </a:pPr>
              <a:r>
                <a:rPr lang="en-US" sz="2400" dirty="0" smtClean="0">
                  <a:latin typeface="Calibri" pitchFamily="34" charset="0"/>
                </a:rPr>
                <a:t>Your text here</a:t>
              </a:r>
              <a:endParaRPr lang="en-US" sz="2400" dirty="0">
                <a:latin typeface="Calibri" pitchFamily="34" charset="0"/>
              </a:endParaRPr>
            </a:p>
          </p:txBody>
        </p:sp>
      </p:grpSp>
      <p:sp>
        <p:nvSpPr>
          <p:cNvPr id="36" name="Title 35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Your Title Text Here: 2 sides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020343156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500"/>
                            </p:stCondLst>
                            <p:childTnLst>
                              <p:par>
                                <p:cTn id="21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5" descr="Eggs.jpg"/>
          <p:cNvPicPr>
            <a:picLocks noChangeAspect="1"/>
          </p:cNvPicPr>
          <p:nvPr/>
        </p:nvPicPr>
        <p:blipFill>
          <a:blip r:embed="rId2" cstate="email"/>
          <a:stretch>
            <a:fillRect/>
          </a:stretch>
        </p:blipFill>
        <p:spPr>
          <a:xfrm>
            <a:off x="3028207" y="2297875"/>
            <a:ext cx="2768964" cy="1910422"/>
          </a:xfrm>
          <a:prstGeom prst="rect">
            <a:avLst/>
          </a:prstGeom>
          <a:solidFill>
            <a:srgbClr val="FFFFFF">
              <a:shade val="85000"/>
            </a:srgbClr>
          </a:solidFill>
          <a:ln w="28575">
            <a:solidFill>
              <a:schemeClr val="bg1"/>
            </a:solidFill>
          </a:ln>
          <a:effectLst>
            <a:reflection blurRad="12700" stA="38000" endPos="28000" dist="5000" dir="5400000" sy="-100000" algn="bl" rotWithShape="0"/>
          </a:effectLst>
        </p:spPr>
      </p:pic>
      <p:pic>
        <p:nvPicPr>
          <p:cNvPr id="8" name="Picture 7" descr="Office.jpeg"/>
          <p:cNvPicPr>
            <a:picLocks noChangeAspect="1"/>
          </p:cNvPicPr>
          <p:nvPr/>
        </p:nvPicPr>
        <p:blipFill>
          <a:blip r:embed="rId3" cstate="email"/>
          <a:stretch>
            <a:fillRect/>
          </a:stretch>
        </p:blipFill>
        <p:spPr>
          <a:xfrm flipH="1">
            <a:off x="348803" y="2358281"/>
            <a:ext cx="2927364" cy="1985119"/>
          </a:xfrm>
          <a:prstGeom prst="rect">
            <a:avLst/>
          </a:prstGeom>
          <a:ln w="28575">
            <a:solidFill>
              <a:schemeClr val="bg1"/>
            </a:solidFill>
          </a:ln>
          <a:effectLst>
            <a:reflection blurRad="12700" stA="30000" endPos="30000" dist="5000" dir="5400000" sy="-100000" algn="bl" rotWithShape="0"/>
          </a:effectLst>
          <a:scene3d>
            <a:camera prst="perspectiveHeroicExtremeRightFacing"/>
            <a:lightRig rig="threePt" dir="t">
              <a:rot lat="0" lon="0" rev="2700000"/>
            </a:lightRig>
          </a:scene3d>
          <a:sp3d>
            <a:bevelT w="63500" h="50800"/>
          </a:sp3d>
        </p:spPr>
      </p:pic>
      <p:pic>
        <p:nvPicPr>
          <p:cNvPr id="9" name="Picture 8" descr="Office.jpeg"/>
          <p:cNvPicPr>
            <a:picLocks noChangeAspect="1"/>
          </p:cNvPicPr>
          <p:nvPr/>
        </p:nvPicPr>
        <p:blipFill>
          <a:blip r:embed="rId4" cstate="email"/>
          <a:stretch>
            <a:fillRect/>
          </a:stretch>
        </p:blipFill>
        <p:spPr>
          <a:xfrm flipH="1">
            <a:off x="5545777" y="2286000"/>
            <a:ext cx="2900886" cy="2133600"/>
          </a:xfrm>
          <a:prstGeom prst="rect">
            <a:avLst/>
          </a:prstGeom>
          <a:ln w="28575">
            <a:solidFill>
              <a:schemeClr val="bg1"/>
            </a:solidFill>
          </a:ln>
          <a:effectLst>
            <a:reflection blurRad="12700" stA="30000" endPos="30000" dist="5000" dir="5400000" sy="-100000" algn="bl" rotWithShape="0"/>
          </a:effectLst>
          <a:scene3d>
            <a:camera prst="perspectiveHeroicExtremeLeftFacing"/>
            <a:lightRig rig="threePt" dir="t">
              <a:rot lat="0" lon="0" rev="2700000"/>
            </a:lightRig>
          </a:scene3d>
          <a:sp3d>
            <a:bevelT w="63500" h="50800"/>
          </a:sp3d>
        </p:spPr>
      </p:pic>
      <p:sp>
        <p:nvSpPr>
          <p:cNvPr id="10" name="TextBox 9"/>
          <p:cNvSpPr txBox="1"/>
          <p:nvPr/>
        </p:nvSpPr>
        <p:spPr>
          <a:xfrm>
            <a:off x="3276600" y="1219200"/>
            <a:ext cx="2764411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dirty="0" smtClean="0">
                <a:latin typeface="Calibri" pitchFamily="34" charset="0"/>
              </a:rPr>
              <a:t>Your subtitle here</a:t>
            </a:r>
            <a:endParaRPr lang="en-US" sz="2800" dirty="0">
              <a:latin typeface="Calibri" pitchFamily="34" charset="0"/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1069769" y="5118541"/>
            <a:ext cx="6827322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400" dirty="0" smtClean="0">
                <a:latin typeface="Calibri" pitchFamily="34" charset="0"/>
              </a:rPr>
              <a:t>You can replace this text with your own text. You can replace the pictures using ‘change picture’ option </a:t>
            </a:r>
            <a:endParaRPr lang="en-US" sz="2400" dirty="0">
              <a:latin typeface="Calibri" pitchFamily="34" charset="0"/>
            </a:endParaRPr>
          </a:p>
        </p:txBody>
      </p:sp>
      <p:sp>
        <p:nvSpPr>
          <p:cNvPr id="12" name="Title 1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Your Title Text Here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622345242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2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2000"/>
                            </p:stCondLst>
                            <p:childTnLst>
                              <p:par>
                                <p:cTn id="14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3000"/>
                            </p:stCondLst>
                            <p:childTnLst>
                              <p:par>
                                <p:cTn id="19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4000"/>
                            </p:stCondLst>
                            <p:childTnLst>
                              <p:par>
                                <p:cTn id="24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/>
    </p:bldLst>
  </p:timing>
</p:sld>
</file>

<file path=ppt/slides/slide2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9" name="Picture 28" descr="1195421696248988212molumen_world_map.svg.hi.png"/>
          <p:cNvPicPr>
            <a:picLocks noChangeAspect="1"/>
          </p:cNvPicPr>
          <p:nvPr/>
        </p:nvPicPr>
        <p:blipFill>
          <a:blip r:embed="rId2" cstate="print">
            <a:duotone>
              <a:schemeClr val="accent3">
                <a:shade val="45000"/>
                <a:satMod val="135000"/>
              </a:schemeClr>
              <a:prstClr val="white"/>
            </a:duotone>
          </a:blip>
          <a:stretch>
            <a:fillRect/>
          </a:stretch>
        </p:blipFill>
        <p:spPr>
          <a:xfrm>
            <a:off x="1371600" y="1173099"/>
            <a:ext cx="6172200" cy="3322701"/>
          </a:xfrm>
          <a:prstGeom prst="rect">
            <a:avLst/>
          </a:prstGeom>
        </p:spPr>
      </p:pic>
      <p:sp>
        <p:nvSpPr>
          <p:cNvPr id="27" name="Rectangle 26"/>
          <p:cNvSpPr/>
          <p:nvPr/>
        </p:nvSpPr>
        <p:spPr>
          <a:xfrm>
            <a:off x="0" y="4572000"/>
            <a:ext cx="9144000" cy="1676400"/>
          </a:xfrm>
          <a:prstGeom prst="rect">
            <a:avLst/>
          </a:prstGeom>
          <a:solidFill>
            <a:schemeClr val="tx1">
              <a:lumMod val="65000"/>
              <a:lumOff val="3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Calibri" pitchFamily="34" charset="0"/>
            </a:endParaRPr>
          </a:p>
        </p:txBody>
      </p:sp>
      <p:sp>
        <p:nvSpPr>
          <p:cNvPr id="44" name="Freeform 13"/>
          <p:cNvSpPr>
            <a:spLocks noEditPoints="1"/>
          </p:cNvSpPr>
          <p:nvPr/>
        </p:nvSpPr>
        <p:spPr bwMode="auto">
          <a:xfrm>
            <a:off x="6429580" y="3048000"/>
            <a:ext cx="769937" cy="1768475"/>
          </a:xfrm>
          <a:custGeom>
            <a:avLst/>
            <a:gdLst/>
            <a:ahLst/>
            <a:cxnLst>
              <a:cxn ang="0">
                <a:pos x="305" y="215"/>
              </a:cxn>
              <a:cxn ang="0">
                <a:pos x="297" y="145"/>
              </a:cxn>
              <a:cxn ang="0">
                <a:pos x="235" y="120"/>
              </a:cxn>
              <a:cxn ang="0">
                <a:pos x="204" y="98"/>
              </a:cxn>
              <a:cxn ang="0">
                <a:pos x="212" y="47"/>
              </a:cxn>
              <a:cxn ang="0">
                <a:pos x="179" y="3"/>
              </a:cxn>
              <a:cxn ang="0">
                <a:pos x="128" y="38"/>
              </a:cxn>
              <a:cxn ang="0">
                <a:pos x="137" y="76"/>
              </a:cxn>
              <a:cxn ang="0">
                <a:pos x="139" y="120"/>
              </a:cxn>
              <a:cxn ang="0">
                <a:pos x="69" y="147"/>
              </a:cxn>
              <a:cxn ang="0">
                <a:pos x="58" y="218"/>
              </a:cxn>
              <a:cxn ang="0">
                <a:pos x="46" y="317"/>
              </a:cxn>
              <a:cxn ang="0">
                <a:pos x="40" y="410"/>
              </a:cxn>
              <a:cxn ang="0">
                <a:pos x="44" y="441"/>
              </a:cxn>
              <a:cxn ang="0">
                <a:pos x="46" y="472"/>
              </a:cxn>
              <a:cxn ang="0">
                <a:pos x="27" y="508"/>
              </a:cxn>
              <a:cxn ang="0">
                <a:pos x="15" y="530"/>
              </a:cxn>
              <a:cxn ang="0">
                <a:pos x="2" y="578"/>
              </a:cxn>
              <a:cxn ang="0">
                <a:pos x="13" y="641"/>
              </a:cxn>
              <a:cxn ang="0">
                <a:pos x="33" y="645"/>
              </a:cxn>
              <a:cxn ang="0">
                <a:pos x="48" y="663"/>
              </a:cxn>
              <a:cxn ang="0">
                <a:pos x="53" y="709"/>
              </a:cxn>
              <a:cxn ang="0">
                <a:pos x="35" y="747"/>
              </a:cxn>
              <a:cxn ang="0">
                <a:pos x="66" y="747"/>
              </a:cxn>
              <a:cxn ang="0">
                <a:pos x="46" y="776"/>
              </a:cxn>
              <a:cxn ang="0">
                <a:pos x="29" y="793"/>
              </a:cxn>
              <a:cxn ang="0">
                <a:pos x="13" y="809"/>
              </a:cxn>
              <a:cxn ang="0">
                <a:pos x="93" y="804"/>
              </a:cxn>
              <a:cxn ang="0">
                <a:pos x="111" y="776"/>
              </a:cxn>
              <a:cxn ang="0">
                <a:pos x="139" y="689"/>
              </a:cxn>
              <a:cxn ang="0">
                <a:pos x="175" y="554"/>
              </a:cxn>
              <a:cxn ang="0">
                <a:pos x="182" y="636"/>
              </a:cxn>
              <a:cxn ang="0">
                <a:pos x="177" y="731"/>
              </a:cxn>
              <a:cxn ang="0">
                <a:pos x="188" y="791"/>
              </a:cxn>
              <a:cxn ang="0">
                <a:pos x="199" y="807"/>
              </a:cxn>
              <a:cxn ang="0">
                <a:pos x="243" y="802"/>
              </a:cxn>
              <a:cxn ang="0">
                <a:pos x="237" y="774"/>
              </a:cxn>
              <a:cxn ang="0">
                <a:pos x="250" y="689"/>
              </a:cxn>
              <a:cxn ang="0">
                <a:pos x="274" y="468"/>
              </a:cxn>
              <a:cxn ang="0">
                <a:pos x="284" y="417"/>
              </a:cxn>
              <a:cxn ang="0">
                <a:pos x="306" y="392"/>
              </a:cxn>
              <a:cxn ang="0">
                <a:pos x="317" y="324"/>
              </a:cxn>
              <a:cxn ang="0">
                <a:pos x="69" y="401"/>
              </a:cxn>
              <a:cxn ang="0">
                <a:pos x="66" y="452"/>
              </a:cxn>
              <a:cxn ang="0">
                <a:pos x="68" y="446"/>
              </a:cxn>
              <a:cxn ang="0">
                <a:pos x="58" y="495"/>
              </a:cxn>
              <a:cxn ang="0">
                <a:pos x="60" y="474"/>
              </a:cxn>
              <a:cxn ang="0">
                <a:pos x="64" y="738"/>
              </a:cxn>
              <a:cxn ang="0">
                <a:pos x="73" y="490"/>
              </a:cxn>
              <a:cxn ang="0">
                <a:pos x="69" y="470"/>
              </a:cxn>
              <a:cxn ang="0">
                <a:pos x="68" y="459"/>
              </a:cxn>
              <a:cxn ang="0">
                <a:pos x="84" y="404"/>
              </a:cxn>
              <a:cxn ang="0">
                <a:pos x="75" y="433"/>
              </a:cxn>
              <a:cxn ang="0">
                <a:pos x="79" y="408"/>
              </a:cxn>
              <a:cxn ang="0">
                <a:pos x="159" y="160"/>
              </a:cxn>
              <a:cxn ang="0">
                <a:pos x="164" y="136"/>
              </a:cxn>
              <a:cxn ang="0">
                <a:pos x="151" y="113"/>
              </a:cxn>
              <a:cxn ang="0">
                <a:pos x="177" y="136"/>
              </a:cxn>
              <a:cxn ang="0">
                <a:pos x="190" y="147"/>
              </a:cxn>
              <a:cxn ang="0">
                <a:pos x="208" y="105"/>
              </a:cxn>
              <a:cxn ang="0">
                <a:pos x="268" y="397"/>
              </a:cxn>
            </a:cxnLst>
            <a:rect l="0" t="0" r="r" b="b"/>
            <a:pathLst>
              <a:path w="319" h="815">
                <a:moveTo>
                  <a:pt x="319" y="311"/>
                </a:moveTo>
                <a:lnTo>
                  <a:pt x="319" y="311"/>
                </a:lnTo>
                <a:lnTo>
                  <a:pt x="317" y="299"/>
                </a:lnTo>
                <a:lnTo>
                  <a:pt x="317" y="299"/>
                </a:lnTo>
                <a:lnTo>
                  <a:pt x="315" y="288"/>
                </a:lnTo>
                <a:lnTo>
                  <a:pt x="315" y="288"/>
                </a:lnTo>
                <a:lnTo>
                  <a:pt x="315" y="271"/>
                </a:lnTo>
                <a:lnTo>
                  <a:pt x="315" y="271"/>
                </a:lnTo>
                <a:lnTo>
                  <a:pt x="312" y="257"/>
                </a:lnTo>
                <a:lnTo>
                  <a:pt x="312" y="257"/>
                </a:lnTo>
                <a:lnTo>
                  <a:pt x="310" y="242"/>
                </a:lnTo>
                <a:lnTo>
                  <a:pt x="310" y="242"/>
                </a:lnTo>
                <a:lnTo>
                  <a:pt x="310" y="235"/>
                </a:lnTo>
                <a:lnTo>
                  <a:pt x="310" y="235"/>
                </a:lnTo>
                <a:lnTo>
                  <a:pt x="310" y="229"/>
                </a:lnTo>
                <a:lnTo>
                  <a:pt x="310" y="229"/>
                </a:lnTo>
                <a:lnTo>
                  <a:pt x="308" y="224"/>
                </a:lnTo>
                <a:lnTo>
                  <a:pt x="308" y="224"/>
                </a:lnTo>
                <a:lnTo>
                  <a:pt x="305" y="215"/>
                </a:lnTo>
                <a:lnTo>
                  <a:pt x="305" y="215"/>
                </a:lnTo>
                <a:lnTo>
                  <a:pt x="306" y="209"/>
                </a:lnTo>
                <a:lnTo>
                  <a:pt x="306" y="209"/>
                </a:lnTo>
                <a:lnTo>
                  <a:pt x="305" y="200"/>
                </a:lnTo>
                <a:lnTo>
                  <a:pt x="305" y="200"/>
                </a:lnTo>
                <a:lnTo>
                  <a:pt x="305" y="195"/>
                </a:lnTo>
                <a:lnTo>
                  <a:pt x="305" y="195"/>
                </a:lnTo>
                <a:lnTo>
                  <a:pt x="303" y="191"/>
                </a:lnTo>
                <a:lnTo>
                  <a:pt x="303" y="191"/>
                </a:lnTo>
                <a:lnTo>
                  <a:pt x="303" y="184"/>
                </a:lnTo>
                <a:lnTo>
                  <a:pt x="303" y="184"/>
                </a:lnTo>
                <a:lnTo>
                  <a:pt x="299" y="176"/>
                </a:lnTo>
                <a:lnTo>
                  <a:pt x="299" y="176"/>
                </a:lnTo>
                <a:lnTo>
                  <a:pt x="299" y="173"/>
                </a:lnTo>
                <a:lnTo>
                  <a:pt x="299" y="173"/>
                </a:lnTo>
                <a:lnTo>
                  <a:pt x="299" y="165"/>
                </a:lnTo>
                <a:lnTo>
                  <a:pt x="299" y="165"/>
                </a:lnTo>
                <a:lnTo>
                  <a:pt x="299" y="156"/>
                </a:lnTo>
                <a:lnTo>
                  <a:pt x="299" y="156"/>
                </a:lnTo>
                <a:lnTo>
                  <a:pt x="297" y="145"/>
                </a:lnTo>
                <a:lnTo>
                  <a:pt x="297" y="145"/>
                </a:lnTo>
                <a:lnTo>
                  <a:pt x="297" y="144"/>
                </a:lnTo>
                <a:lnTo>
                  <a:pt x="295" y="140"/>
                </a:lnTo>
                <a:lnTo>
                  <a:pt x="295" y="140"/>
                </a:lnTo>
                <a:lnTo>
                  <a:pt x="292" y="140"/>
                </a:lnTo>
                <a:lnTo>
                  <a:pt x="292" y="140"/>
                </a:lnTo>
                <a:lnTo>
                  <a:pt x="292" y="140"/>
                </a:lnTo>
                <a:lnTo>
                  <a:pt x="288" y="138"/>
                </a:lnTo>
                <a:lnTo>
                  <a:pt x="288" y="138"/>
                </a:lnTo>
                <a:lnTo>
                  <a:pt x="279" y="134"/>
                </a:lnTo>
                <a:lnTo>
                  <a:pt x="279" y="134"/>
                </a:lnTo>
                <a:lnTo>
                  <a:pt x="274" y="133"/>
                </a:lnTo>
                <a:lnTo>
                  <a:pt x="274" y="133"/>
                </a:lnTo>
                <a:lnTo>
                  <a:pt x="266" y="131"/>
                </a:lnTo>
                <a:lnTo>
                  <a:pt x="266" y="131"/>
                </a:lnTo>
                <a:lnTo>
                  <a:pt x="259" y="129"/>
                </a:lnTo>
                <a:lnTo>
                  <a:pt x="259" y="129"/>
                </a:lnTo>
                <a:lnTo>
                  <a:pt x="250" y="125"/>
                </a:lnTo>
                <a:lnTo>
                  <a:pt x="250" y="125"/>
                </a:lnTo>
                <a:lnTo>
                  <a:pt x="235" y="120"/>
                </a:lnTo>
                <a:lnTo>
                  <a:pt x="235" y="120"/>
                </a:lnTo>
                <a:lnTo>
                  <a:pt x="226" y="118"/>
                </a:lnTo>
                <a:lnTo>
                  <a:pt x="226" y="118"/>
                </a:lnTo>
                <a:lnTo>
                  <a:pt x="221" y="116"/>
                </a:lnTo>
                <a:lnTo>
                  <a:pt x="221" y="116"/>
                </a:lnTo>
                <a:lnTo>
                  <a:pt x="219" y="114"/>
                </a:lnTo>
                <a:lnTo>
                  <a:pt x="219" y="114"/>
                </a:lnTo>
                <a:lnTo>
                  <a:pt x="213" y="111"/>
                </a:lnTo>
                <a:lnTo>
                  <a:pt x="213" y="111"/>
                </a:lnTo>
                <a:lnTo>
                  <a:pt x="212" y="107"/>
                </a:lnTo>
                <a:lnTo>
                  <a:pt x="212" y="107"/>
                </a:lnTo>
                <a:lnTo>
                  <a:pt x="208" y="103"/>
                </a:lnTo>
                <a:lnTo>
                  <a:pt x="208" y="103"/>
                </a:lnTo>
                <a:lnTo>
                  <a:pt x="208" y="103"/>
                </a:lnTo>
                <a:lnTo>
                  <a:pt x="208" y="103"/>
                </a:lnTo>
                <a:lnTo>
                  <a:pt x="206" y="102"/>
                </a:lnTo>
                <a:lnTo>
                  <a:pt x="206" y="102"/>
                </a:lnTo>
                <a:lnTo>
                  <a:pt x="206" y="98"/>
                </a:lnTo>
                <a:lnTo>
                  <a:pt x="206" y="98"/>
                </a:lnTo>
                <a:lnTo>
                  <a:pt x="204" y="98"/>
                </a:lnTo>
                <a:lnTo>
                  <a:pt x="204" y="98"/>
                </a:lnTo>
                <a:lnTo>
                  <a:pt x="204" y="93"/>
                </a:lnTo>
                <a:lnTo>
                  <a:pt x="204" y="93"/>
                </a:lnTo>
                <a:lnTo>
                  <a:pt x="204" y="85"/>
                </a:lnTo>
                <a:lnTo>
                  <a:pt x="204" y="85"/>
                </a:lnTo>
                <a:lnTo>
                  <a:pt x="204" y="76"/>
                </a:lnTo>
                <a:lnTo>
                  <a:pt x="204" y="76"/>
                </a:lnTo>
                <a:lnTo>
                  <a:pt x="204" y="69"/>
                </a:lnTo>
                <a:lnTo>
                  <a:pt x="204" y="69"/>
                </a:lnTo>
                <a:lnTo>
                  <a:pt x="206" y="67"/>
                </a:lnTo>
                <a:lnTo>
                  <a:pt x="206" y="67"/>
                </a:lnTo>
                <a:lnTo>
                  <a:pt x="208" y="65"/>
                </a:lnTo>
                <a:lnTo>
                  <a:pt x="208" y="65"/>
                </a:lnTo>
                <a:lnTo>
                  <a:pt x="208" y="63"/>
                </a:lnTo>
                <a:lnTo>
                  <a:pt x="208" y="63"/>
                </a:lnTo>
                <a:lnTo>
                  <a:pt x="212" y="60"/>
                </a:lnTo>
                <a:lnTo>
                  <a:pt x="212" y="60"/>
                </a:lnTo>
                <a:lnTo>
                  <a:pt x="212" y="54"/>
                </a:lnTo>
                <a:lnTo>
                  <a:pt x="212" y="54"/>
                </a:lnTo>
                <a:lnTo>
                  <a:pt x="212" y="47"/>
                </a:lnTo>
                <a:lnTo>
                  <a:pt x="212" y="47"/>
                </a:lnTo>
                <a:lnTo>
                  <a:pt x="210" y="43"/>
                </a:lnTo>
                <a:lnTo>
                  <a:pt x="210" y="42"/>
                </a:lnTo>
                <a:lnTo>
                  <a:pt x="210" y="42"/>
                </a:lnTo>
                <a:lnTo>
                  <a:pt x="206" y="42"/>
                </a:lnTo>
                <a:lnTo>
                  <a:pt x="206" y="42"/>
                </a:lnTo>
                <a:lnTo>
                  <a:pt x="206" y="38"/>
                </a:lnTo>
                <a:lnTo>
                  <a:pt x="206" y="38"/>
                </a:lnTo>
                <a:lnTo>
                  <a:pt x="206" y="34"/>
                </a:lnTo>
                <a:lnTo>
                  <a:pt x="206" y="34"/>
                </a:lnTo>
                <a:lnTo>
                  <a:pt x="204" y="29"/>
                </a:lnTo>
                <a:lnTo>
                  <a:pt x="204" y="29"/>
                </a:lnTo>
                <a:lnTo>
                  <a:pt x="202" y="20"/>
                </a:lnTo>
                <a:lnTo>
                  <a:pt x="202" y="20"/>
                </a:lnTo>
                <a:lnTo>
                  <a:pt x="197" y="14"/>
                </a:lnTo>
                <a:lnTo>
                  <a:pt x="197" y="14"/>
                </a:lnTo>
                <a:lnTo>
                  <a:pt x="192" y="9"/>
                </a:lnTo>
                <a:lnTo>
                  <a:pt x="192" y="9"/>
                </a:lnTo>
                <a:lnTo>
                  <a:pt x="184" y="5"/>
                </a:lnTo>
                <a:lnTo>
                  <a:pt x="184" y="5"/>
                </a:lnTo>
                <a:lnTo>
                  <a:pt x="179" y="3"/>
                </a:lnTo>
                <a:lnTo>
                  <a:pt x="179" y="3"/>
                </a:lnTo>
                <a:lnTo>
                  <a:pt x="166" y="0"/>
                </a:lnTo>
                <a:lnTo>
                  <a:pt x="166" y="0"/>
                </a:lnTo>
                <a:lnTo>
                  <a:pt x="161" y="0"/>
                </a:lnTo>
                <a:lnTo>
                  <a:pt x="157" y="0"/>
                </a:lnTo>
                <a:lnTo>
                  <a:pt x="157" y="0"/>
                </a:lnTo>
                <a:lnTo>
                  <a:pt x="151" y="3"/>
                </a:lnTo>
                <a:lnTo>
                  <a:pt x="144" y="7"/>
                </a:lnTo>
                <a:lnTo>
                  <a:pt x="144" y="7"/>
                </a:lnTo>
                <a:lnTo>
                  <a:pt x="137" y="14"/>
                </a:lnTo>
                <a:lnTo>
                  <a:pt x="137" y="14"/>
                </a:lnTo>
                <a:lnTo>
                  <a:pt x="133" y="20"/>
                </a:lnTo>
                <a:lnTo>
                  <a:pt x="133" y="20"/>
                </a:lnTo>
                <a:lnTo>
                  <a:pt x="131" y="21"/>
                </a:lnTo>
                <a:lnTo>
                  <a:pt x="131" y="21"/>
                </a:lnTo>
                <a:lnTo>
                  <a:pt x="130" y="25"/>
                </a:lnTo>
                <a:lnTo>
                  <a:pt x="130" y="25"/>
                </a:lnTo>
                <a:lnTo>
                  <a:pt x="128" y="32"/>
                </a:lnTo>
                <a:lnTo>
                  <a:pt x="128" y="32"/>
                </a:lnTo>
                <a:lnTo>
                  <a:pt x="128" y="38"/>
                </a:lnTo>
                <a:lnTo>
                  <a:pt x="128" y="38"/>
                </a:lnTo>
                <a:lnTo>
                  <a:pt x="130" y="43"/>
                </a:lnTo>
                <a:lnTo>
                  <a:pt x="130" y="43"/>
                </a:lnTo>
                <a:lnTo>
                  <a:pt x="130" y="51"/>
                </a:lnTo>
                <a:lnTo>
                  <a:pt x="130" y="51"/>
                </a:lnTo>
                <a:lnTo>
                  <a:pt x="130" y="52"/>
                </a:lnTo>
                <a:lnTo>
                  <a:pt x="130" y="52"/>
                </a:lnTo>
                <a:lnTo>
                  <a:pt x="130" y="52"/>
                </a:lnTo>
                <a:lnTo>
                  <a:pt x="128" y="54"/>
                </a:lnTo>
                <a:lnTo>
                  <a:pt x="128" y="54"/>
                </a:lnTo>
                <a:lnTo>
                  <a:pt x="128" y="62"/>
                </a:lnTo>
                <a:lnTo>
                  <a:pt x="128" y="62"/>
                </a:lnTo>
                <a:lnTo>
                  <a:pt x="130" y="69"/>
                </a:lnTo>
                <a:lnTo>
                  <a:pt x="130" y="69"/>
                </a:lnTo>
                <a:lnTo>
                  <a:pt x="131" y="71"/>
                </a:lnTo>
                <a:lnTo>
                  <a:pt x="131" y="74"/>
                </a:lnTo>
                <a:lnTo>
                  <a:pt x="131" y="74"/>
                </a:lnTo>
                <a:lnTo>
                  <a:pt x="135" y="76"/>
                </a:lnTo>
                <a:lnTo>
                  <a:pt x="135" y="76"/>
                </a:lnTo>
                <a:lnTo>
                  <a:pt x="137" y="76"/>
                </a:lnTo>
                <a:lnTo>
                  <a:pt x="137" y="76"/>
                </a:lnTo>
                <a:lnTo>
                  <a:pt x="139" y="83"/>
                </a:lnTo>
                <a:lnTo>
                  <a:pt x="139" y="83"/>
                </a:lnTo>
                <a:lnTo>
                  <a:pt x="140" y="87"/>
                </a:lnTo>
                <a:lnTo>
                  <a:pt x="140" y="87"/>
                </a:lnTo>
                <a:lnTo>
                  <a:pt x="142" y="93"/>
                </a:lnTo>
                <a:lnTo>
                  <a:pt x="142" y="93"/>
                </a:lnTo>
                <a:lnTo>
                  <a:pt x="144" y="100"/>
                </a:lnTo>
                <a:lnTo>
                  <a:pt x="144" y="100"/>
                </a:lnTo>
                <a:lnTo>
                  <a:pt x="146" y="105"/>
                </a:lnTo>
                <a:lnTo>
                  <a:pt x="146" y="105"/>
                </a:lnTo>
                <a:lnTo>
                  <a:pt x="146" y="107"/>
                </a:lnTo>
                <a:lnTo>
                  <a:pt x="146" y="111"/>
                </a:lnTo>
                <a:lnTo>
                  <a:pt x="146" y="111"/>
                </a:lnTo>
                <a:lnTo>
                  <a:pt x="144" y="113"/>
                </a:lnTo>
                <a:lnTo>
                  <a:pt x="144" y="113"/>
                </a:lnTo>
                <a:lnTo>
                  <a:pt x="142" y="116"/>
                </a:lnTo>
                <a:lnTo>
                  <a:pt x="142" y="116"/>
                </a:lnTo>
                <a:lnTo>
                  <a:pt x="139" y="120"/>
                </a:lnTo>
                <a:lnTo>
                  <a:pt x="139" y="120"/>
                </a:lnTo>
                <a:lnTo>
                  <a:pt x="135" y="122"/>
                </a:lnTo>
                <a:lnTo>
                  <a:pt x="135" y="122"/>
                </a:lnTo>
                <a:lnTo>
                  <a:pt x="131" y="122"/>
                </a:lnTo>
                <a:lnTo>
                  <a:pt x="131" y="122"/>
                </a:lnTo>
                <a:lnTo>
                  <a:pt x="122" y="125"/>
                </a:lnTo>
                <a:lnTo>
                  <a:pt x="122" y="125"/>
                </a:lnTo>
                <a:lnTo>
                  <a:pt x="111" y="129"/>
                </a:lnTo>
                <a:lnTo>
                  <a:pt x="111" y="129"/>
                </a:lnTo>
                <a:lnTo>
                  <a:pt x="102" y="133"/>
                </a:lnTo>
                <a:lnTo>
                  <a:pt x="102" y="133"/>
                </a:lnTo>
                <a:lnTo>
                  <a:pt x="91" y="136"/>
                </a:lnTo>
                <a:lnTo>
                  <a:pt x="91" y="136"/>
                </a:lnTo>
                <a:lnTo>
                  <a:pt x="84" y="140"/>
                </a:lnTo>
                <a:lnTo>
                  <a:pt x="84" y="140"/>
                </a:lnTo>
                <a:lnTo>
                  <a:pt x="77" y="142"/>
                </a:lnTo>
                <a:lnTo>
                  <a:pt x="77" y="142"/>
                </a:lnTo>
                <a:lnTo>
                  <a:pt x="73" y="144"/>
                </a:lnTo>
                <a:lnTo>
                  <a:pt x="73" y="144"/>
                </a:lnTo>
                <a:lnTo>
                  <a:pt x="71" y="144"/>
                </a:lnTo>
                <a:lnTo>
                  <a:pt x="69" y="147"/>
                </a:lnTo>
                <a:lnTo>
                  <a:pt x="69" y="147"/>
                </a:lnTo>
                <a:lnTo>
                  <a:pt x="68" y="151"/>
                </a:lnTo>
                <a:lnTo>
                  <a:pt x="68" y="156"/>
                </a:lnTo>
                <a:lnTo>
                  <a:pt x="68" y="156"/>
                </a:lnTo>
                <a:lnTo>
                  <a:pt x="68" y="164"/>
                </a:lnTo>
                <a:lnTo>
                  <a:pt x="68" y="164"/>
                </a:lnTo>
                <a:lnTo>
                  <a:pt x="68" y="169"/>
                </a:lnTo>
                <a:lnTo>
                  <a:pt x="68" y="169"/>
                </a:lnTo>
                <a:lnTo>
                  <a:pt x="68" y="175"/>
                </a:lnTo>
                <a:lnTo>
                  <a:pt x="68" y="175"/>
                </a:lnTo>
                <a:lnTo>
                  <a:pt x="64" y="180"/>
                </a:lnTo>
                <a:lnTo>
                  <a:pt x="64" y="180"/>
                </a:lnTo>
                <a:lnTo>
                  <a:pt x="62" y="187"/>
                </a:lnTo>
                <a:lnTo>
                  <a:pt x="62" y="187"/>
                </a:lnTo>
                <a:lnTo>
                  <a:pt x="62" y="195"/>
                </a:lnTo>
                <a:lnTo>
                  <a:pt x="62" y="195"/>
                </a:lnTo>
                <a:lnTo>
                  <a:pt x="60" y="207"/>
                </a:lnTo>
                <a:lnTo>
                  <a:pt x="60" y="207"/>
                </a:lnTo>
                <a:lnTo>
                  <a:pt x="58" y="218"/>
                </a:lnTo>
                <a:lnTo>
                  <a:pt x="58" y="218"/>
                </a:lnTo>
                <a:lnTo>
                  <a:pt x="58" y="227"/>
                </a:lnTo>
                <a:lnTo>
                  <a:pt x="58" y="227"/>
                </a:lnTo>
                <a:lnTo>
                  <a:pt x="55" y="240"/>
                </a:lnTo>
                <a:lnTo>
                  <a:pt x="55" y="240"/>
                </a:lnTo>
                <a:lnTo>
                  <a:pt x="53" y="251"/>
                </a:lnTo>
                <a:lnTo>
                  <a:pt x="53" y="251"/>
                </a:lnTo>
                <a:lnTo>
                  <a:pt x="51" y="258"/>
                </a:lnTo>
                <a:lnTo>
                  <a:pt x="51" y="258"/>
                </a:lnTo>
                <a:lnTo>
                  <a:pt x="51" y="264"/>
                </a:lnTo>
                <a:lnTo>
                  <a:pt x="51" y="264"/>
                </a:lnTo>
                <a:lnTo>
                  <a:pt x="51" y="268"/>
                </a:lnTo>
                <a:lnTo>
                  <a:pt x="51" y="268"/>
                </a:lnTo>
                <a:lnTo>
                  <a:pt x="49" y="279"/>
                </a:lnTo>
                <a:lnTo>
                  <a:pt x="49" y="279"/>
                </a:lnTo>
                <a:lnTo>
                  <a:pt x="49" y="288"/>
                </a:lnTo>
                <a:lnTo>
                  <a:pt x="49" y="288"/>
                </a:lnTo>
                <a:lnTo>
                  <a:pt x="48" y="291"/>
                </a:lnTo>
                <a:lnTo>
                  <a:pt x="48" y="297"/>
                </a:lnTo>
                <a:lnTo>
                  <a:pt x="48" y="297"/>
                </a:lnTo>
                <a:lnTo>
                  <a:pt x="46" y="317"/>
                </a:lnTo>
                <a:lnTo>
                  <a:pt x="46" y="317"/>
                </a:lnTo>
                <a:lnTo>
                  <a:pt x="44" y="337"/>
                </a:lnTo>
                <a:lnTo>
                  <a:pt x="44" y="337"/>
                </a:lnTo>
                <a:lnTo>
                  <a:pt x="44" y="348"/>
                </a:lnTo>
                <a:lnTo>
                  <a:pt x="44" y="348"/>
                </a:lnTo>
                <a:lnTo>
                  <a:pt x="40" y="359"/>
                </a:lnTo>
                <a:lnTo>
                  <a:pt x="40" y="359"/>
                </a:lnTo>
                <a:lnTo>
                  <a:pt x="40" y="368"/>
                </a:lnTo>
                <a:lnTo>
                  <a:pt x="40" y="368"/>
                </a:lnTo>
                <a:lnTo>
                  <a:pt x="40" y="375"/>
                </a:lnTo>
                <a:lnTo>
                  <a:pt x="40" y="375"/>
                </a:lnTo>
                <a:lnTo>
                  <a:pt x="40" y="386"/>
                </a:lnTo>
                <a:lnTo>
                  <a:pt x="40" y="386"/>
                </a:lnTo>
                <a:lnTo>
                  <a:pt x="40" y="397"/>
                </a:lnTo>
                <a:lnTo>
                  <a:pt x="40" y="397"/>
                </a:lnTo>
                <a:lnTo>
                  <a:pt x="40" y="408"/>
                </a:lnTo>
                <a:lnTo>
                  <a:pt x="40" y="408"/>
                </a:lnTo>
                <a:lnTo>
                  <a:pt x="40" y="408"/>
                </a:lnTo>
                <a:lnTo>
                  <a:pt x="40" y="410"/>
                </a:lnTo>
                <a:lnTo>
                  <a:pt x="40" y="410"/>
                </a:lnTo>
                <a:lnTo>
                  <a:pt x="44" y="412"/>
                </a:lnTo>
                <a:lnTo>
                  <a:pt x="44" y="412"/>
                </a:lnTo>
                <a:lnTo>
                  <a:pt x="44" y="412"/>
                </a:lnTo>
                <a:lnTo>
                  <a:pt x="44" y="412"/>
                </a:lnTo>
                <a:lnTo>
                  <a:pt x="46" y="415"/>
                </a:lnTo>
                <a:lnTo>
                  <a:pt x="46" y="415"/>
                </a:lnTo>
                <a:lnTo>
                  <a:pt x="46" y="419"/>
                </a:lnTo>
                <a:lnTo>
                  <a:pt x="46" y="419"/>
                </a:lnTo>
                <a:lnTo>
                  <a:pt x="46" y="419"/>
                </a:lnTo>
                <a:lnTo>
                  <a:pt x="46" y="419"/>
                </a:lnTo>
                <a:lnTo>
                  <a:pt x="46" y="426"/>
                </a:lnTo>
                <a:lnTo>
                  <a:pt x="46" y="426"/>
                </a:lnTo>
                <a:lnTo>
                  <a:pt x="44" y="430"/>
                </a:lnTo>
                <a:lnTo>
                  <a:pt x="44" y="430"/>
                </a:lnTo>
                <a:lnTo>
                  <a:pt x="44" y="435"/>
                </a:lnTo>
                <a:lnTo>
                  <a:pt x="44" y="435"/>
                </a:lnTo>
                <a:lnTo>
                  <a:pt x="44" y="439"/>
                </a:lnTo>
                <a:lnTo>
                  <a:pt x="44" y="439"/>
                </a:lnTo>
                <a:lnTo>
                  <a:pt x="44" y="441"/>
                </a:lnTo>
                <a:lnTo>
                  <a:pt x="44" y="441"/>
                </a:lnTo>
                <a:lnTo>
                  <a:pt x="44" y="444"/>
                </a:lnTo>
                <a:lnTo>
                  <a:pt x="44" y="444"/>
                </a:lnTo>
                <a:lnTo>
                  <a:pt x="44" y="446"/>
                </a:lnTo>
                <a:lnTo>
                  <a:pt x="44" y="446"/>
                </a:lnTo>
                <a:lnTo>
                  <a:pt x="46" y="450"/>
                </a:lnTo>
                <a:lnTo>
                  <a:pt x="46" y="450"/>
                </a:lnTo>
                <a:lnTo>
                  <a:pt x="46" y="457"/>
                </a:lnTo>
                <a:lnTo>
                  <a:pt x="46" y="457"/>
                </a:lnTo>
                <a:lnTo>
                  <a:pt x="46" y="461"/>
                </a:lnTo>
                <a:lnTo>
                  <a:pt x="46" y="461"/>
                </a:lnTo>
                <a:lnTo>
                  <a:pt x="48" y="463"/>
                </a:lnTo>
                <a:lnTo>
                  <a:pt x="48" y="463"/>
                </a:lnTo>
                <a:lnTo>
                  <a:pt x="48" y="464"/>
                </a:lnTo>
                <a:lnTo>
                  <a:pt x="48" y="464"/>
                </a:lnTo>
                <a:lnTo>
                  <a:pt x="48" y="466"/>
                </a:lnTo>
                <a:lnTo>
                  <a:pt x="48" y="466"/>
                </a:lnTo>
                <a:lnTo>
                  <a:pt x="49" y="466"/>
                </a:lnTo>
                <a:lnTo>
                  <a:pt x="49" y="466"/>
                </a:lnTo>
                <a:lnTo>
                  <a:pt x="46" y="472"/>
                </a:lnTo>
                <a:lnTo>
                  <a:pt x="46" y="472"/>
                </a:lnTo>
                <a:lnTo>
                  <a:pt x="44" y="477"/>
                </a:lnTo>
                <a:lnTo>
                  <a:pt x="44" y="477"/>
                </a:lnTo>
                <a:lnTo>
                  <a:pt x="42" y="481"/>
                </a:lnTo>
                <a:lnTo>
                  <a:pt x="42" y="481"/>
                </a:lnTo>
                <a:lnTo>
                  <a:pt x="38" y="490"/>
                </a:lnTo>
                <a:lnTo>
                  <a:pt x="38" y="490"/>
                </a:lnTo>
                <a:lnTo>
                  <a:pt x="35" y="503"/>
                </a:lnTo>
                <a:lnTo>
                  <a:pt x="35" y="503"/>
                </a:lnTo>
                <a:lnTo>
                  <a:pt x="35" y="508"/>
                </a:lnTo>
                <a:lnTo>
                  <a:pt x="35" y="508"/>
                </a:lnTo>
                <a:lnTo>
                  <a:pt x="33" y="510"/>
                </a:lnTo>
                <a:lnTo>
                  <a:pt x="33" y="510"/>
                </a:lnTo>
                <a:lnTo>
                  <a:pt x="29" y="508"/>
                </a:lnTo>
                <a:lnTo>
                  <a:pt x="29" y="508"/>
                </a:lnTo>
                <a:lnTo>
                  <a:pt x="29" y="508"/>
                </a:lnTo>
                <a:lnTo>
                  <a:pt x="29" y="508"/>
                </a:lnTo>
                <a:lnTo>
                  <a:pt x="27" y="508"/>
                </a:lnTo>
                <a:lnTo>
                  <a:pt x="27" y="508"/>
                </a:lnTo>
                <a:lnTo>
                  <a:pt x="27" y="508"/>
                </a:lnTo>
                <a:lnTo>
                  <a:pt x="27" y="508"/>
                </a:lnTo>
                <a:lnTo>
                  <a:pt x="26" y="508"/>
                </a:lnTo>
                <a:lnTo>
                  <a:pt x="26" y="508"/>
                </a:lnTo>
                <a:lnTo>
                  <a:pt x="24" y="510"/>
                </a:lnTo>
                <a:lnTo>
                  <a:pt x="24" y="510"/>
                </a:lnTo>
                <a:lnTo>
                  <a:pt x="24" y="512"/>
                </a:lnTo>
                <a:lnTo>
                  <a:pt x="24" y="512"/>
                </a:lnTo>
                <a:lnTo>
                  <a:pt x="24" y="514"/>
                </a:lnTo>
                <a:lnTo>
                  <a:pt x="24" y="514"/>
                </a:lnTo>
                <a:lnTo>
                  <a:pt x="22" y="516"/>
                </a:lnTo>
                <a:lnTo>
                  <a:pt x="22" y="516"/>
                </a:lnTo>
                <a:lnTo>
                  <a:pt x="22" y="517"/>
                </a:lnTo>
                <a:lnTo>
                  <a:pt x="22" y="517"/>
                </a:lnTo>
                <a:lnTo>
                  <a:pt x="18" y="523"/>
                </a:lnTo>
                <a:lnTo>
                  <a:pt x="18" y="523"/>
                </a:lnTo>
                <a:lnTo>
                  <a:pt x="17" y="525"/>
                </a:lnTo>
                <a:lnTo>
                  <a:pt x="17" y="525"/>
                </a:lnTo>
                <a:lnTo>
                  <a:pt x="17" y="528"/>
                </a:lnTo>
                <a:lnTo>
                  <a:pt x="17" y="528"/>
                </a:lnTo>
                <a:lnTo>
                  <a:pt x="15" y="530"/>
                </a:lnTo>
                <a:lnTo>
                  <a:pt x="15" y="530"/>
                </a:lnTo>
                <a:lnTo>
                  <a:pt x="13" y="532"/>
                </a:lnTo>
                <a:lnTo>
                  <a:pt x="13" y="532"/>
                </a:lnTo>
                <a:lnTo>
                  <a:pt x="11" y="536"/>
                </a:lnTo>
                <a:lnTo>
                  <a:pt x="11" y="536"/>
                </a:lnTo>
                <a:lnTo>
                  <a:pt x="9" y="543"/>
                </a:lnTo>
                <a:lnTo>
                  <a:pt x="9" y="543"/>
                </a:lnTo>
                <a:lnTo>
                  <a:pt x="7" y="548"/>
                </a:lnTo>
                <a:lnTo>
                  <a:pt x="7" y="548"/>
                </a:lnTo>
                <a:lnTo>
                  <a:pt x="7" y="550"/>
                </a:lnTo>
                <a:lnTo>
                  <a:pt x="7" y="550"/>
                </a:lnTo>
                <a:lnTo>
                  <a:pt x="6" y="552"/>
                </a:lnTo>
                <a:lnTo>
                  <a:pt x="6" y="552"/>
                </a:lnTo>
                <a:lnTo>
                  <a:pt x="6" y="554"/>
                </a:lnTo>
                <a:lnTo>
                  <a:pt x="6" y="554"/>
                </a:lnTo>
                <a:lnTo>
                  <a:pt x="7" y="554"/>
                </a:lnTo>
                <a:lnTo>
                  <a:pt x="7" y="554"/>
                </a:lnTo>
                <a:lnTo>
                  <a:pt x="6" y="563"/>
                </a:lnTo>
                <a:lnTo>
                  <a:pt x="6" y="563"/>
                </a:lnTo>
                <a:lnTo>
                  <a:pt x="2" y="578"/>
                </a:lnTo>
                <a:lnTo>
                  <a:pt x="2" y="578"/>
                </a:lnTo>
                <a:lnTo>
                  <a:pt x="0" y="592"/>
                </a:lnTo>
                <a:lnTo>
                  <a:pt x="0" y="592"/>
                </a:lnTo>
                <a:lnTo>
                  <a:pt x="0" y="612"/>
                </a:lnTo>
                <a:lnTo>
                  <a:pt x="0" y="612"/>
                </a:lnTo>
                <a:lnTo>
                  <a:pt x="2" y="619"/>
                </a:lnTo>
                <a:lnTo>
                  <a:pt x="2" y="619"/>
                </a:lnTo>
                <a:lnTo>
                  <a:pt x="4" y="630"/>
                </a:lnTo>
                <a:lnTo>
                  <a:pt x="4" y="630"/>
                </a:lnTo>
                <a:lnTo>
                  <a:pt x="7" y="638"/>
                </a:lnTo>
                <a:lnTo>
                  <a:pt x="7" y="638"/>
                </a:lnTo>
                <a:lnTo>
                  <a:pt x="9" y="640"/>
                </a:lnTo>
                <a:lnTo>
                  <a:pt x="9" y="640"/>
                </a:lnTo>
                <a:lnTo>
                  <a:pt x="9" y="641"/>
                </a:lnTo>
                <a:lnTo>
                  <a:pt x="9" y="641"/>
                </a:lnTo>
                <a:lnTo>
                  <a:pt x="11" y="641"/>
                </a:lnTo>
                <a:lnTo>
                  <a:pt x="11" y="641"/>
                </a:lnTo>
                <a:lnTo>
                  <a:pt x="11" y="641"/>
                </a:lnTo>
                <a:lnTo>
                  <a:pt x="11" y="641"/>
                </a:lnTo>
                <a:lnTo>
                  <a:pt x="13" y="641"/>
                </a:lnTo>
                <a:lnTo>
                  <a:pt x="13" y="641"/>
                </a:lnTo>
                <a:lnTo>
                  <a:pt x="13" y="641"/>
                </a:lnTo>
                <a:lnTo>
                  <a:pt x="13" y="641"/>
                </a:lnTo>
                <a:lnTo>
                  <a:pt x="13" y="643"/>
                </a:lnTo>
                <a:lnTo>
                  <a:pt x="13" y="643"/>
                </a:lnTo>
                <a:lnTo>
                  <a:pt x="15" y="643"/>
                </a:lnTo>
                <a:lnTo>
                  <a:pt x="15" y="643"/>
                </a:lnTo>
                <a:lnTo>
                  <a:pt x="17" y="643"/>
                </a:lnTo>
                <a:lnTo>
                  <a:pt x="17" y="643"/>
                </a:lnTo>
                <a:lnTo>
                  <a:pt x="18" y="643"/>
                </a:lnTo>
                <a:lnTo>
                  <a:pt x="18" y="643"/>
                </a:lnTo>
                <a:lnTo>
                  <a:pt x="22" y="643"/>
                </a:lnTo>
                <a:lnTo>
                  <a:pt x="22" y="643"/>
                </a:lnTo>
                <a:lnTo>
                  <a:pt x="27" y="645"/>
                </a:lnTo>
                <a:lnTo>
                  <a:pt x="27" y="645"/>
                </a:lnTo>
                <a:lnTo>
                  <a:pt x="31" y="645"/>
                </a:lnTo>
                <a:lnTo>
                  <a:pt x="31" y="645"/>
                </a:lnTo>
                <a:lnTo>
                  <a:pt x="31" y="645"/>
                </a:lnTo>
                <a:lnTo>
                  <a:pt x="31" y="647"/>
                </a:lnTo>
                <a:lnTo>
                  <a:pt x="31" y="647"/>
                </a:lnTo>
                <a:lnTo>
                  <a:pt x="33" y="645"/>
                </a:lnTo>
                <a:lnTo>
                  <a:pt x="33" y="645"/>
                </a:lnTo>
                <a:lnTo>
                  <a:pt x="33" y="647"/>
                </a:lnTo>
                <a:lnTo>
                  <a:pt x="37" y="647"/>
                </a:lnTo>
                <a:lnTo>
                  <a:pt x="37" y="647"/>
                </a:lnTo>
                <a:lnTo>
                  <a:pt x="44" y="649"/>
                </a:lnTo>
                <a:lnTo>
                  <a:pt x="44" y="649"/>
                </a:lnTo>
                <a:lnTo>
                  <a:pt x="46" y="650"/>
                </a:lnTo>
                <a:lnTo>
                  <a:pt x="46" y="654"/>
                </a:lnTo>
                <a:lnTo>
                  <a:pt x="46" y="654"/>
                </a:lnTo>
                <a:lnTo>
                  <a:pt x="46" y="654"/>
                </a:lnTo>
                <a:lnTo>
                  <a:pt x="46" y="654"/>
                </a:lnTo>
                <a:lnTo>
                  <a:pt x="46" y="656"/>
                </a:lnTo>
                <a:lnTo>
                  <a:pt x="46" y="656"/>
                </a:lnTo>
                <a:lnTo>
                  <a:pt x="46" y="658"/>
                </a:lnTo>
                <a:lnTo>
                  <a:pt x="46" y="658"/>
                </a:lnTo>
                <a:lnTo>
                  <a:pt x="46" y="660"/>
                </a:lnTo>
                <a:lnTo>
                  <a:pt x="46" y="660"/>
                </a:lnTo>
                <a:lnTo>
                  <a:pt x="46" y="663"/>
                </a:lnTo>
                <a:lnTo>
                  <a:pt x="46" y="663"/>
                </a:lnTo>
                <a:lnTo>
                  <a:pt x="48" y="663"/>
                </a:lnTo>
                <a:lnTo>
                  <a:pt x="48" y="663"/>
                </a:lnTo>
                <a:lnTo>
                  <a:pt x="48" y="667"/>
                </a:lnTo>
                <a:lnTo>
                  <a:pt x="48" y="667"/>
                </a:lnTo>
                <a:lnTo>
                  <a:pt x="48" y="672"/>
                </a:lnTo>
                <a:lnTo>
                  <a:pt x="48" y="672"/>
                </a:lnTo>
                <a:lnTo>
                  <a:pt x="49" y="676"/>
                </a:lnTo>
                <a:lnTo>
                  <a:pt x="49" y="676"/>
                </a:lnTo>
                <a:lnTo>
                  <a:pt x="51" y="685"/>
                </a:lnTo>
                <a:lnTo>
                  <a:pt x="51" y="685"/>
                </a:lnTo>
                <a:lnTo>
                  <a:pt x="53" y="694"/>
                </a:lnTo>
                <a:lnTo>
                  <a:pt x="53" y="694"/>
                </a:lnTo>
                <a:lnTo>
                  <a:pt x="53" y="700"/>
                </a:lnTo>
                <a:lnTo>
                  <a:pt x="53" y="700"/>
                </a:lnTo>
                <a:lnTo>
                  <a:pt x="53" y="701"/>
                </a:lnTo>
                <a:lnTo>
                  <a:pt x="53" y="701"/>
                </a:lnTo>
                <a:lnTo>
                  <a:pt x="53" y="703"/>
                </a:lnTo>
                <a:lnTo>
                  <a:pt x="53" y="703"/>
                </a:lnTo>
                <a:lnTo>
                  <a:pt x="53" y="707"/>
                </a:lnTo>
                <a:lnTo>
                  <a:pt x="53" y="707"/>
                </a:lnTo>
                <a:lnTo>
                  <a:pt x="53" y="709"/>
                </a:lnTo>
                <a:lnTo>
                  <a:pt x="53" y="709"/>
                </a:lnTo>
                <a:lnTo>
                  <a:pt x="55" y="711"/>
                </a:lnTo>
                <a:lnTo>
                  <a:pt x="55" y="711"/>
                </a:lnTo>
                <a:lnTo>
                  <a:pt x="55" y="711"/>
                </a:lnTo>
                <a:lnTo>
                  <a:pt x="55" y="711"/>
                </a:lnTo>
                <a:lnTo>
                  <a:pt x="55" y="712"/>
                </a:lnTo>
                <a:lnTo>
                  <a:pt x="55" y="712"/>
                </a:lnTo>
                <a:lnTo>
                  <a:pt x="53" y="716"/>
                </a:lnTo>
                <a:lnTo>
                  <a:pt x="53" y="716"/>
                </a:lnTo>
                <a:lnTo>
                  <a:pt x="53" y="718"/>
                </a:lnTo>
                <a:lnTo>
                  <a:pt x="53" y="718"/>
                </a:lnTo>
                <a:lnTo>
                  <a:pt x="51" y="722"/>
                </a:lnTo>
                <a:lnTo>
                  <a:pt x="51" y="722"/>
                </a:lnTo>
                <a:lnTo>
                  <a:pt x="51" y="723"/>
                </a:lnTo>
                <a:lnTo>
                  <a:pt x="51" y="723"/>
                </a:lnTo>
                <a:lnTo>
                  <a:pt x="49" y="727"/>
                </a:lnTo>
                <a:lnTo>
                  <a:pt x="49" y="727"/>
                </a:lnTo>
                <a:lnTo>
                  <a:pt x="40" y="736"/>
                </a:lnTo>
                <a:lnTo>
                  <a:pt x="40" y="736"/>
                </a:lnTo>
                <a:lnTo>
                  <a:pt x="35" y="747"/>
                </a:lnTo>
                <a:lnTo>
                  <a:pt x="35" y="747"/>
                </a:lnTo>
                <a:lnTo>
                  <a:pt x="35" y="751"/>
                </a:lnTo>
                <a:lnTo>
                  <a:pt x="37" y="751"/>
                </a:lnTo>
                <a:lnTo>
                  <a:pt x="37" y="751"/>
                </a:lnTo>
                <a:lnTo>
                  <a:pt x="40" y="751"/>
                </a:lnTo>
                <a:lnTo>
                  <a:pt x="44" y="751"/>
                </a:lnTo>
                <a:lnTo>
                  <a:pt x="44" y="751"/>
                </a:lnTo>
                <a:lnTo>
                  <a:pt x="49" y="749"/>
                </a:lnTo>
                <a:lnTo>
                  <a:pt x="49" y="749"/>
                </a:lnTo>
                <a:lnTo>
                  <a:pt x="53" y="747"/>
                </a:lnTo>
                <a:lnTo>
                  <a:pt x="53" y="747"/>
                </a:lnTo>
                <a:lnTo>
                  <a:pt x="57" y="745"/>
                </a:lnTo>
                <a:lnTo>
                  <a:pt x="57" y="745"/>
                </a:lnTo>
                <a:lnTo>
                  <a:pt x="64" y="743"/>
                </a:lnTo>
                <a:lnTo>
                  <a:pt x="64" y="743"/>
                </a:lnTo>
                <a:lnTo>
                  <a:pt x="66" y="742"/>
                </a:lnTo>
                <a:lnTo>
                  <a:pt x="66" y="742"/>
                </a:lnTo>
                <a:lnTo>
                  <a:pt x="66" y="747"/>
                </a:lnTo>
                <a:lnTo>
                  <a:pt x="66" y="747"/>
                </a:lnTo>
                <a:lnTo>
                  <a:pt x="66" y="747"/>
                </a:lnTo>
                <a:lnTo>
                  <a:pt x="66" y="747"/>
                </a:lnTo>
                <a:lnTo>
                  <a:pt x="62" y="749"/>
                </a:lnTo>
                <a:lnTo>
                  <a:pt x="62" y="749"/>
                </a:lnTo>
                <a:lnTo>
                  <a:pt x="58" y="749"/>
                </a:lnTo>
                <a:lnTo>
                  <a:pt x="55" y="753"/>
                </a:lnTo>
                <a:lnTo>
                  <a:pt x="55" y="753"/>
                </a:lnTo>
                <a:lnTo>
                  <a:pt x="51" y="756"/>
                </a:lnTo>
                <a:lnTo>
                  <a:pt x="51" y="756"/>
                </a:lnTo>
                <a:lnTo>
                  <a:pt x="51" y="762"/>
                </a:lnTo>
                <a:lnTo>
                  <a:pt x="51" y="762"/>
                </a:lnTo>
                <a:lnTo>
                  <a:pt x="51" y="763"/>
                </a:lnTo>
                <a:lnTo>
                  <a:pt x="51" y="763"/>
                </a:lnTo>
                <a:lnTo>
                  <a:pt x="49" y="763"/>
                </a:lnTo>
                <a:lnTo>
                  <a:pt x="49" y="763"/>
                </a:lnTo>
                <a:lnTo>
                  <a:pt x="48" y="769"/>
                </a:lnTo>
                <a:lnTo>
                  <a:pt x="48" y="769"/>
                </a:lnTo>
                <a:lnTo>
                  <a:pt x="48" y="773"/>
                </a:lnTo>
                <a:lnTo>
                  <a:pt x="48" y="773"/>
                </a:lnTo>
                <a:lnTo>
                  <a:pt x="46" y="776"/>
                </a:lnTo>
                <a:lnTo>
                  <a:pt x="46" y="776"/>
                </a:lnTo>
                <a:lnTo>
                  <a:pt x="46" y="778"/>
                </a:lnTo>
                <a:lnTo>
                  <a:pt x="46" y="780"/>
                </a:lnTo>
                <a:lnTo>
                  <a:pt x="46" y="780"/>
                </a:lnTo>
                <a:lnTo>
                  <a:pt x="48" y="780"/>
                </a:lnTo>
                <a:lnTo>
                  <a:pt x="48" y="780"/>
                </a:lnTo>
                <a:lnTo>
                  <a:pt x="42" y="782"/>
                </a:lnTo>
                <a:lnTo>
                  <a:pt x="42" y="782"/>
                </a:lnTo>
                <a:lnTo>
                  <a:pt x="40" y="784"/>
                </a:lnTo>
                <a:lnTo>
                  <a:pt x="40" y="784"/>
                </a:lnTo>
                <a:lnTo>
                  <a:pt x="42" y="784"/>
                </a:lnTo>
                <a:lnTo>
                  <a:pt x="42" y="784"/>
                </a:lnTo>
                <a:lnTo>
                  <a:pt x="40" y="785"/>
                </a:lnTo>
                <a:lnTo>
                  <a:pt x="40" y="785"/>
                </a:lnTo>
                <a:lnTo>
                  <a:pt x="37" y="789"/>
                </a:lnTo>
                <a:lnTo>
                  <a:pt x="37" y="789"/>
                </a:lnTo>
                <a:lnTo>
                  <a:pt x="33" y="791"/>
                </a:lnTo>
                <a:lnTo>
                  <a:pt x="33" y="791"/>
                </a:lnTo>
                <a:lnTo>
                  <a:pt x="31" y="793"/>
                </a:lnTo>
                <a:lnTo>
                  <a:pt x="31" y="793"/>
                </a:lnTo>
                <a:lnTo>
                  <a:pt x="29" y="793"/>
                </a:lnTo>
                <a:lnTo>
                  <a:pt x="29" y="793"/>
                </a:lnTo>
                <a:lnTo>
                  <a:pt x="27" y="794"/>
                </a:lnTo>
                <a:lnTo>
                  <a:pt x="27" y="794"/>
                </a:lnTo>
                <a:lnTo>
                  <a:pt x="24" y="794"/>
                </a:lnTo>
                <a:lnTo>
                  <a:pt x="24" y="794"/>
                </a:lnTo>
                <a:lnTo>
                  <a:pt x="20" y="798"/>
                </a:lnTo>
                <a:lnTo>
                  <a:pt x="20" y="798"/>
                </a:lnTo>
                <a:lnTo>
                  <a:pt x="15" y="802"/>
                </a:lnTo>
                <a:lnTo>
                  <a:pt x="15" y="802"/>
                </a:lnTo>
                <a:lnTo>
                  <a:pt x="13" y="805"/>
                </a:lnTo>
                <a:lnTo>
                  <a:pt x="13" y="805"/>
                </a:lnTo>
                <a:lnTo>
                  <a:pt x="13" y="807"/>
                </a:lnTo>
                <a:lnTo>
                  <a:pt x="13" y="807"/>
                </a:lnTo>
                <a:lnTo>
                  <a:pt x="13" y="807"/>
                </a:lnTo>
                <a:lnTo>
                  <a:pt x="13" y="807"/>
                </a:lnTo>
                <a:lnTo>
                  <a:pt x="11" y="807"/>
                </a:lnTo>
                <a:lnTo>
                  <a:pt x="11" y="807"/>
                </a:lnTo>
                <a:lnTo>
                  <a:pt x="11" y="809"/>
                </a:lnTo>
                <a:lnTo>
                  <a:pt x="13" y="809"/>
                </a:lnTo>
                <a:lnTo>
                  <a:pt x="13" y="809"/>
                </a:lnTo>
                <a:lnTo>
                  <a:pt x="18" y="811"/>
                </a:lnTo>
                <a:lnTo>
                  <a:pt x="27" y="813"/>
                </a:lnTo>
                <a:lnTo>
                  <a:pt x="27" y="813"/>
                </a:lnTo>
                <a:lnTo>
                  <a:pt x="38" y="815"/>
                </a:lnTo>
                <a:lnTo>
                  <a:pt x="51" y="813"/>
                </a:lnTo>
                <a:lnTo>
                  <a:pt x="51" y="813"/>
                </a:lnTo>
                <a:lnTo>
                  <a:pt x="60" y="811"/>
                </a:lnTo>
                <a:lnTo>
                  <a:pt x="64" y="809"/>
                </a:lnTo>
                <a:lnTo>
                  <a:pt x="64" y="809"/>
                </a:lnTo>
                <a:lnTo>
                  <a:pt x="68" y="805"/>
                </a:lnTo>
                <a:lnTo>
                  <a:pt x="68" y="805"/>
                </a:lnTo>
                <a:lnTo>
                  <a:pt x="71" y="802"/>
                </a:lnTo>
                <a:lnTo>
                  <a:pt x="71" y="802"/>
                </a:lnTo>
                <a:lnTo>
                  <a:pt x="73" y="802"/>
                </a:lnTo>
                <a:lnTo>
                  <a:pt x="73" y="802"/>
                </a:lnTo>
                <a:lnTo>
                  <a:pt x="82" y="804"/>
                </a:lnTo>
                <a:lnTo>
                  <a:pt x="82" y="804"/>
                </a:lnTo>
                <a:lnTo>
                  <a:pt x="88" y="805"/>
                </a:lnTo>
                <a:lnTo>
                  <a:pt x="93" y="804"/>
                </a:lnTo>
                <a:lnTo>
                  <a:pt x="93" y="804"/>
                </a:lnTo>
                <a:lnTo>
                  <a:pt x="100" y="804"/>
                </a:lnTo>
                <a:lnTo>
                  <a:pt x="106" y="802"/>
                </a:lnTo>
                <a:lnTo>
                  <a:pt x="106" y="802"/>
                </a:lnTo>
                <a:lnTo>
                  <a:pt x="110" y="800"/>
                </a:lnTo>
                <a:lnTo>
                  <a:pt x="110" y="798"/>
                </a:lnTo>
                <a:lnTo>
                  <a:pt x="110" y="798"/>
                </a:lnTo>
                <a:lnTo>
                  <a:pt x="110" y="798"/>
                </a:lnTo>
                <a:lnTo>
                  <a:pt x="110" y="798"/>
                </a:lnTo>
                <a:lnTo>
                  <a:pt x="110" y="796"/>
                </a:lnTo>
                <a:lnTo>
                  <a:pt x="110" y="796"/>
                </a:lnTo>
                <a:lnTo>
                  <a:pt x="110" y="796"/>
                </a:lnTo>
                <a:lnTo>
                  <a:pt x="111" y="789"/>
                </a:lnTo>
                <a:lnTo>
                  <a:pt x="111" y="789"/>
                </a:lnTo>
                <a:lnTo>
                  <a:pt x="111" y="784"/>
                </a:lnTo>
                <a:lnTo>
                  <a:pt x="111" y="784"/>
                </a:lnTo>
                <a:lnTo>
                  <a:pt x="111" y="782"/>
                </a:lnTo>
                <a:lnTo>
                  <a:pt x="111" y="782"/>
                </a:lnTo>
                <a:lnTo>
                  <a:pt x="111" y="782"/>
                </a:lnTo>
                <a:lnTo>
                  <a:pt x="111" y="782"/>
                </a:lnTo>
                <a:lnTo>
                  <a:pt x="111" y="776"/>
                </a:lnTo>
                <a:lnTo>
                  <a:pt x="111" y="776"/>
                </a:lnTo>
                <a:lnTo>
                  <a:pt x="113" y="767"/>
                </a:lnTo>
                <a:lnTo>
                  <a:pt x="113" y="767"/>
                </a:lnTo>
                <a:lnTo>
                  <a:pt x="113" y="762"/>
                </a:lnTo>
                <a:lnTo>
                  <a:pt x="113" y="762"/>
                </a:lnTo>
                <a:lnTo>
                  <a:pt x="113" y="756"/>
                </a:lnTo>
                <a:lnTo>
                  <a:pt x="113" y="756"/>
                </a:lnTo>
                <a:lnTo>
                  <a:pt x="117" y="751"/>
                </a:lnTo>
                <a:lnTo>
                  <a:pt x="117" y="751"/>
                </a:lnTo>
                <a:lnTo>
                  <a:pt x="122" y="743"/>
                </a:lnTo>
                <a:lnTo>
                  <a:pt x="130" y="732"/>
                </a:lnTo>
                <a:lnTo>
                  <a:pt x="130" y="732"/>
                </a:lnTo>
                <a:lnTo>
                  <a:pt x="133" y="725"/>
                </a:lnTo>
                <a:lnTo>
                  <a:pt x="133" y="725"/>
                </a:lnTo>
                <a:lnTo>
                  <a:pt x="133" y="720"/>
                </a:lnTo>
                <a:lnTo>
                  <a:pt x="133" y="720"/>
                </a:lnTo>
                <a:lnTo>
                  <a:pt x="135" y="714"/>
                </a:lnTo>
                <a:lnTo>
                  <a:pt x="135" y="714"/>
                </a:lnTo>
                <a:lnTo>
                  <a:pt x="139" y="689"/>
                </a:lnTo>
                <a:lnTo>
                  <a:pt x="139" y="689"/>
                </a:lnTo>
                <a:lnTo>
                  <a:pt x="142" y="672"/>
                </a:lnTo>
                <a:lnTo>
                  <a:pt x="142" y="672"/>
                </a:lnTo>
                <a:lnTo>
                  <a:pt x="146" y="658"/>
                </a:lnTo>
                <a:lnTo>
                  <a:pt x="146" y="658"/>
                </a:lnTo>
                <a:lnTo>
                  <a:pt x="151" y="629"/>
                </a:lnTo>
                <a:lnTo>
                  <a:pt x="151" y="629"/>
                </a:lnTo>
                <a:lnTo>
                  <a:pt x="157" y="590"/>
                </a:lnTo>
                <a:lnTo>
                  <a:pt x="157" y="590"/>
                </a:lnTo>
                <a:lnTo>
                  <a:pt x="162" y="554"/>
                </a:lnTo>
                <a:lnTo>
                  <a:pt x="162" y="554"/>
                </a:lnTo>
                <a:lnTo>
                  <a:pt x="166" y="536"/>
                </a:lnTo>
                <a:lnTo>
                  <a:pt x="166" y="536"/>
                </a:lnTo>
                <a:lnTo>
                  <a:pt x="168" y="532"/>
                </a:lnTo>
                <a:lnTo>
                  <a:pt x="168" y="532"/>
                </a:lnTo>
                <a:lnTo>
                  <a:pt x="168" y="536"/>
                </a:lnTo>
                <a:lnTo>
                  <a:pt x="168" y="536"/>
                </a:lnTo>
                <a:lnTo>
                  <a:pt x="171" y="545"/>
                </a:lnTo>
                <a:lnTo>
                  <a:pt x="171" y="545"/>
                </a:lnTo>
                <a:lnTo>
                  <a:pt x="175" y="554"/>
                </a:lnTo>
                <a:lnTo>
                  <a:pt x="175" y="554"/>
                </a:lnTo>
                <a:lnTo>
                  <a:pt x="175" y="557"/>
                </a:lnTo>
                <a:lnTo>
                  <a:pt x="175" y="557"/>
                </a:lnTo>
                <a:lnTo>
                  <a:pt x="175" y="563"/>
                </a:lnTo>
                <a:lnTo>
                  <a:pt x="175" y="563"/>
                </a:lnTo>
                <a:lnTo>
                  <a:pt x="179" y="576"/>
                </a:lnTo>
                <a:lnTo>
                  <a:pt x="179" y="576"/>
                </a:lnTo>
                <a:lnTo>
                  <a:pt x="181" y="581"/>
                </a:lnTo>
                <a:lnTo>
                  <a:pt x="181" y="581"/>
                </a:lnTo>
                <a:lnTo>
                  <a:pt x="181" y="588"/>
                </a:lnTo>
                <a:lnTo>
                  <a:pt x="181" y="588"/>
                </a:lnTo>
                <a:lnTo>
                  <a:pt x="182" y="596"/>
                </a:lnTo>
                <a:lnTo>
                  <a:pt x="182" y="596"/>
                </a:lnTo>
                <a:lnTo>
                  <a:pt x="181" y="607"/>
                </a:lnTo>
                <a:lnTo>
                  <a:pt x="181" y="607"/>
                </a:lnTo>
                <a:lnTo>
                  <a:pt x="181" y="616"/>
                </a:lnTo>
                <a:lnTo>
                  <a:pt x="181" y="616"/>
                </a:lnTo>
                <a:lnTo>
                  <a:pt x="182" y="625"/>
                </a:lnTo>
                <a:lnTo>
                  <a:pt x="182" y="625"/>
                </a:lnTo>
                <a:lnTo>
                  <a:pt x="182" y="636"/>
                </a:lnTo>
                <a:lnTo>
                  <a:pt x="182" y="636"/>
                </a:lnTo>
                <a:lnTo>
                  <a:pt x="182" y="649"/>
                </a:lnTo>
                <a:lnTo>
                  <a:pt x="182" y="649"/>
                </a:lnTo>
                <a:lnTo>
                  <a:pt x="182" y="661"/>
                </a:lnTo>
                <a:lnTo>
                  <a:pt x="182" y="661"/>
                </a:lnTo>
                <a:lnTo>
                  <a:pt x="182" y="669"/>
                </a:lnTo>
                <a:lnTo>
                  <a:pt x="182" y="669"/>
                </a:lnTo>
                <a:lnTo>
                  <a:pt x="182" y="678"/>
                </a:lnTo>
                <a:lnTo>
                  <a:pt x="182" y="678"/>
                </a:lnTo>
                <a:lnTo>
                  <a:pt x="182" y="689"/>
                </a:lnTo>
                <a:lnTo>
                  <a:pt x="182" y="689"/>
                </a:lnTo>
                <a:lnTo>
                  <a:pt x="184" y="698"/>
                </a:lnTo>
                <a:lnTo>
                  <a:pt x="184" y="698"/>
                </a:lnTo>
                <a:lnTo>
                  <a:pt x="186" y="701"/>
                </a:lnTo>
                <a:lnTo>
                  <a:pt x="186" y="701"/>
                </a:lnTo>
                <a:lnTo>
                  <a:pt x="182" y="709"/>
                </a:lnTo>
                <a:lnTo>
                  <a:pt x="182" y="709"/>
                </a:lnTo>
                <a:lnTo>
                  <a:pt x="181" y="718"/>
                </a:lnTo>
                <a:lnTo>
                  <a:pt x="181" y="718"/>
                </a:lnTo>
                <a:lnTo>
                  <a:pt x="177" y="731"/>
                </a:lnTo>
                <a:lnTo>
                  <a:pt x="177" y="731"/>
                </a:lnTo>
                <a:lnTo>
                  <a:pt x="175" y="740"/>
                </a:lnTo>
                <a:lnTo>
                  <a:pt x="173" y="751"/>
                </a:lnTo>
                <a:lnTo>
                  <a:pt x="173" y="751"/>
                </a:lnTo>
                <a:lnTo>
                  <a:pt x="173" y="760"/>
                </a:lnTo>
                <a:lnTo>
                  <a:pt x="173" y="765"/>
                </a:lnTo>
                <a:lnTo>
                  <a:pt x="173" y="765"/>
                </a:lnTo>
                <a:lnTo>
                  <a:pt x="177" y="771"/>
                </a:lnTo>
                <a:lnTo>
                  <a:pt x="177" y="771"/>
                </a:lnTo>
                <a:lnTo>
                  <a:pt x="179" y="774"/>
                </a:lnTo>
                <a:lnTo>
                  <a:pt x="179" y="774"/>
                </a:lnTo>
                <a:lnTo>
                  <a:pt x="181" y="776"/>
                </a:lnTo>
                <a:lnTo>
                  <a:pt x="181" y="776"/>
                </a:lnTo>
                <a:lnTo>
                  <a:pt x="179" y="776"/>
                </a:lnTo>
                <a:lnTo>
                  <a:pt x="181" y="778"/>
                </a:lnTo>
                <a:lnTo>
                  <a:pt x="181" y="778"/>
                </a:lnTo>
                <a:lnTo>
                  <a:pt x="182" y="784"/>
                </a:lnTo>
                <a:lnTo>
                  <a:pt x="182" y="784"/>
                </a:lnTo>
                <a:lnTo>
                  <a:pt x="186" y="787"/>
                </a:lnTo>
                <a:lnTo>
                  <a:pt x="186" y="787"/>
                </a:lnTo>
                <a:lnTo>
                  <a:pt x="188" y="791"/>
                </a:lnTo>
                <a:lnTo>
                  <a:pt x="188" y="791"/>
                </a:lnTo>
                <a:lnTo>
                  <a:pt x="188" y="791"/>
                </a:lnTo>
                <a:lnTo>
                  <a:pt x="188" y="791"/>
                </a:lnTo>
                <a:lnTo>
                  <a:pt x="188" y="796"/>
                </a:lnTo>
                <a:lnTo>
                  <a:pt x="188" y="796"/>
                </a:lnTo>
                <a:lnTo>
                  <a:pt x="188" y="798"/>
                </a:lnTo>
                <a:lnTo>
                  <a:pt x="190" y="800"/>
                </a:lnTo>
                <a:lnTo>
                  <a:pt x="190" y="800"/>
                </a:lnTo>
                <a:lnTo>
                  <a:pt x="193" y="804"/>
                </a:lnTo>
                <a:lnTo>
                  <a:pt x="193" y="804"/>
                </a:lnTo>
                <a:lnTo>
                  <a:pt x="197" y="804"/>
                </a:lnTo>
                <a:lnTo>
                  <a:pt x="197" y="804"/>
                </a:lnTo>
                <a:lnTo>
                  <a:pt x="199" y="804"/>
                </a:lnTo>
                <a:lnTo>
                  <a:pt x="199" y="804"/>
                </a:lnTo>
                <a:lnTo>
                  <a:pt x="199" y="805"/>
                </a:lnTo>
                <a:lnTo>
                  <a:pt x="199" y="805"/>
                </a:lnTo>
                <a:lnTo>
                  <a:pt x="199" y="807"/>
                </a:lnTo>
                <a:lnTo>
                  <a:pt x="199" y="807"/>
                </a:lnTo>
                <a:lnTo>
                  <a:pt x="199" y="807"/>
                </a:lnTo>
                <a:lnTo>
                  <a:pt x="199" y="807"/>
                </a:lnTo>
                <a:lnTo>
                  <a:pt x="199" y="811"/>
                </a:lnTo>
                <a:lnTo>
                  <a:pt x="199" y="811"/>
                </a:lnTo>
                <a:lnTo>
                  <a:pt x="201" y="811"/>
                </a:lnTo>
                <a:lnTo>
                  <a:pt x="204" y="813"/>
                </a:lnTo>
                <a:lnTo>
                  <a:pt x="204" y="813"/>
                </a:lnTo>
                <a:lnTo>
                  <a:pt x="210" y="815"/>
                </a:lnTo>
                <a:lnTo>
                  <a:pt x="217" y="815"/>
                </a:lnTo>
                <a:lnTo>
                  <a:pt x="217" y="815"/>
                </a:lnTo>
                <a:lnTo>
                  <a:pt x="235" y="815"/>
                </a:lnTo>
                <a:lnTo>
                  <a:pt x="235" y="815"/>
                </a:lnTo>
                <a:lnTo>
                  <a:pt x="241" y="813"/>
                </a:lnTo>
                <a:lnTo>
                  <a:pt x="243" y="811"/>
                </a:lnTo>
                <a:lnTo>
                  <a:pt x="243" y="811"/>
                </a:lnTo>
                <a:lnTo>
                  <a:pt x="243" y="809"/>
                </a:lnTo>
                <a:lnTo>
                  <a:pt x="243" y="809"/>
                </a:lnTo>
                <a:lnTo>
                  <a:pt x="243" y="807"/>
                </a:lnTo>
                <a:lnTo>
                  <a:pt x="243" y="807"/>
                </a:lnTo>
                <a:lnTo>
                  <a:pt x="243" y="805"/>
                </a:lnTo>
                <a:lnTo>
                  <a:pt x="243" y="805"/>
                </a:lnTo>
                <a:lnTo>
                  <a:pt x="243" y="802"/>
                </a:lnTo>
                <a:lnTo>
                  <a:pt x="243" y="802"/>
                </a:lnTo>
                <a:lnTo>
                  <a:pt x="241" y="798"/>
                </a:lnTo>
                <a:lnTo>
                  <a:pt x="239" y="794"/>
                </a:lnTo>
                <a:lnTo>
                  <a:pt x="239" y="794"/>
                </a:lnTo>
                <a:lnTo>
                  <a:pt x="237" y="791"/>
                </a:lnTo>
                <a:lnTo>
                  <a:pt x="237" y="791"/>
                </a:lnTo>
                <a:lnTo>
                  <a:pt x="235" y="791"/>
                </a:lnTo>
                <a:lnTo>
                  <a:pt x="235" y="791"/>
                </a:lnTo>
                <a:lnTo>
                  <a:pt x="235" y="787"/>
                </a:lnTo>
                <a:lnTo>
                  <a:pt x="235" y="787"/>
                </a:lnTo>
                <a:lnTo>
                  <a:pt x="235" y="785"/>
                </a:lnTo>
                <a:lnTo>
                  <a:pt x="235" y="785"/>
                </a:lnTo>
                <a:lnTo>
                  <a:pt x="235" y="785"/>
                </a:lnTo>
                <a:lnTo>
                  <a:pt x="235" y="784"/>
                </a:lnTo>
                <a:lnTo>
                  <a:pt x="235" y="784"/>
                </a:lnTo>
                <a:lnTo>
                  <a:pt x="235" y="780"/>
                </a:lnTo>
                <a:lnTo>
                  <a:pt x="235" y="780"/>
                </a:lnTo>
                <a:lnTo>
                  <a:pt x="235" y="776"/>
                </a:lnTo>
                <a:lnTo>
                  <a:pt x="235" y="776"/>
                </a:lnTo>
                <a:lnTo>
                  <a:pt x="237" y="774"/>
                </a:lnTo>
                <a:lnTo>
                  <a:pt x="237" y="774"/>
                </a:lnTo>
                <a:lnTo>
                  <a:pt x="237" y="773"/>
                </a:lnTo>
                <a:lnTo>
                  <a:pt x="237" y="773"/>
                </a:lnTo>
                <a:lnTo>
                  <a:pt x="237" y="771"/>
                </a:lnTo>
                <a:lnTo>
                  <a:pt x="237" y="771"/>
                </a:lnTo>
                <a:lnTo>
                  <a:pt x="237" y="769"/>
                </a:lnTo>
                <a:lnTo>
                  <a:pt x="237" y="769"/>
                </a:lnTo>
                <a:lnTo>
                  <a:pt x="239" y="765"/>
                </a:lnTo>
                <a:lnTo>
                  <a:pt x="239" y="765"/>
                </a:lnTo>
                <a:lnTo>
                  <a:pt x="241" y="758"/>
                </a:lnTo>
                <a:lnTo>
                  <a:pt x="241" y="758"/>
                </a:lnTo>
                <a:lnTo>
                  <a:pt x="243" y="747"/>
                </a:lnTo>
                <a:lnTo>
                  <a:pt x="243" y="747"/>
                </a:lnTo>
                <a:lnTo>
                  <a:pt x="244" y="738"/>
                </a:lnTo>
                <a:lnTo>
                  <a:pt x="246" y="727"/>
                </a:lnTo>
                <a:lnTo>
                  <a:pt x="246" y="727"/>
                </a:lnTo>
                <a:lnTo>
                  <a:pt x="246" y="712"/>
                </a:lnTo>
                <a:lnTo>
                  <a:pt x="246" y="712"/>
                </a:lnTo>
                <a:lnTo>
                  <a:pt x="250" y="689"/>
                </a:lnTo>
                <a:lnTo>
                  <a:pt x="250" y="689"/>
                </a:lnTo>
                <a:lnTo>
                  <a:pt x="252" y="652"/>
                </a:lnTo>
                <a:lnTo>
                  <a:pt x="252" y="652"/>
                </a:lnTo>
                <a:lnTo>
                  <a:pt x="254" y="632"/>
                </a:lnTo>
                <a:lnTo>
                  <a:pt x="254" y="632"/>
                </a:lnTo>
                <a:lnTo>
                  <a:pt x="257" y="619"/>
                </a:lnTo>
                <a:lnTo>
                  <a:pt x="257" y="619"/>
                </a:lnTo>
                <a:lnTo>
                  <a:pt x="263" y="598"/>
                </a:lnTo>
                <a:lnTo>
                  <a:pt x="263" y="598"/>
                </a:lnTo>
                <a:lnTo>
                  <a:pt x="266" y="585"/>
                </a:lnTo>
                <a:lnTo>
                  <a:pt x="268" y="570"/>
                </a:lnTo>
                <a:lnTo>
                  <a:pt x="268" y="570"/>
                </a:lnTo>
                <a:lnTo>
                  <a:pt x="268" y="548"/>
                </a:lnTo>
                <a:lnTo>
                  <a:pt x="268" y="548"/>
                </a:lnTo>
                <a:lnTo>
                  <a:pt x="270" y="534"/>
                </a:lnTo>
                <a:lnTo>
                  <a:pt x="270" y="534"/>
                </a:lnTo>
                <a:lnTo>
                  <a:pt x="270" y="521"/>
                </a:lnTo>
                <a:lnTo>
                  <a:pt x="270" y="521"/>
                </a:lnTo>
                <a:lnTo>
                  <a:pt x="272" y="490"/>
                </a:lnTo>
                <a:lnTo>
                  <a:pt x="272" y="490"/>
                </a:lnTo>
                <a:lnTo>
                  <a:pt x="274" y="468"/>
                </a:lnTo>
                <a:lnTo>
                  <a:pt x="274" y="468"/>
                </a:lnTo>
                <a:lnTo>
                  <a:pt x="275" y="448"/>
                </a:lnTo>
                <a:lnTo>
                  <a:pt x="275" y="448"/>
                </a:lnTo>
                <a:lnTo>
                  <a:pt x="277" y="433"/>
                </a:lnTo>
                <a:lnTo>
                  <a:pt x="277" y="433"/>
                </a:lnTo>
                <a:lnTo>
                  <a:pt x="277" y="428"/>
                </a:lnTo>
                <a:lnTo>
                  <a:pt x="277" y="428"/>
                </a:lnTo>
                <a:lnTo>
                  <a:pt x="277" y="424"/>
                </a:lnTo>
                <a:lnTo>
                  <a:pt x="277" y="424"/>
                </a:lnTo>
                <a:lnTo>
                  <a:pt x="279" y="421"/>
                </a:lnTo>
                <a:lnTo>
                  <a:pt x="279" y="421"/>
                </a:lnTo>
                <a:lnTo>
                  <a:pt x="279" y="421"/>
                </a:lnTo>
                <a:lnTo>
                  <a:pt x="281" y="419"/>
                </a:lnTo>
                <a:lnTo>
                  <a:pt x="281" y="419"/>
                </a:lnTo>
                <a:lnTo>
                  <a:pt x="283" y="417"/>
                </a:lnTo>
                <a:lnTo>
                  <a:pt x="283" y="417"/>
                </a:lnTo>
                <a:lnTo>
                  <a:pt x="284" y="415"/>
                </a:lnTo>
                <a:lnTo>
                  <a:pt x="284" y="415"/>
                </a:lnTo>
                <a:lnTo>
                  <a:pt x="284" y="417"/>
                </a:lnTo>
                <a:lnTo>
                  <a:pt x="284" y="417"/>
                </a:lnTo>
                <a:lnTo>
                  <a:pt x="284" y="421"/>
                </a:lnTo>
                <a:lnTo>
                  <a:pt x="284" y="421"/>
                </a:lnTo>
                <a:lnTo>
                  <a:pt x="286" y="423"/>
                </a:lnTo>
                <a:lnTo>
                  <a:pt x="286" y="421"/>
                </a:lnTo>
                <a:lnTo>
                  <a:pt x="286" y="421"/>
                </a:lnTo>
                <a:lnTo>
                  <a:pt x="290" y="415"/>
                </a:lnTo>
                <a:lnTo>
                  <a:pt x="290" y="415"/>
                </a:lnTo>
                <a:lnTo>
                  <a:pt x="295" y="408"/>
                </a:lnTo>
                <a:lnTo>
                  <a:pt x="295" y="408"/>
                </a:lnTo>
                <a:lnTo>
                  <a:pt x="297" y="404"/>
                </a:lnTo>
                <a:lnTo>
                  <a:pt x="297" y="404"/>
                </a:lnTo>
                <a:lnTo>
                  <a:pt x="299" y="402"/>
                </a:lnTo>
                <a:lnTo>
                  <a:pt x="299" y="402"/>
                </a:lnTo>
                <a:lnTo>
                  <a:pt x="301" y="399"/>
                </a:lnTo>
                <a:lnTo>
                  <a:pt x="301" y="399"/>
                </a:lnTo>
                <a:lnTo>
                  <a:pt x="303" y="399"/>
                </a:lnTo>
                <a:lnTo>
                  <a:pt x="303" y="399"/>
                </a:lnTo>
                <a:lnTo>
                  <a:pt x="305" y="395"/>
                </a:lnTo>
                <a:lnTo>
                  <a:pt x="305" y="395"/>
                </a:lnTo>
                <a:lnTo>
                  <a:pt x="306" y="392"/>
                </a:lnTo>
                <a:lnTo>
                  <a:pt x="306" y="392"/>
                </a:lnTo>
                <a:lnTo>
                  <a:pt x="308" y="386"/>
                </a:lnTo>
                <a:lnTo>
                  <a:pt x="308" y="386"/>
                </a:lnTo>
                <a:lnTo>
                  <a:pt x="310" y="375"/>
                </a:lnTo>
                <a:lnTo>
                  <a:pt x="310" y="375"/>
                </a:lnTo>
                <a:lnTo>
                  <a:pt x="312" y="368"/>
                </a:lnTo>
                <a:lnTo>
                  <a:pt x="312" y="368"/>
                </a:lnTo>
                <a:lnTo>
                  <a:pt x="312" y="364"/>
                </a:lnTo>
                <a:lnTo>
                  <a:pt x="312" y="364"/>
                </a:lnTo>
                <a:lnTo>
                  <a:pt x="310" y="357"/>
                </a:lnTo>
                <a:lnTo>
                  <a:pt x="310" y="357"/>
                </a:lnTo>
                <a:lnTo>
                  <a:pt x="312" y="351"/>
                </a:lnTo>
                <a:lnTo>
                  <a:pt x="312" y="351"/>
                </a:lnTo>
                <a:lnTo>
                  <a:pt x="314" y="346"/>
                </a:lnTo>
                <a:lnTo>
                  <a:pt x="314" y="346"/>
                </a:lnTo>
                <a:lnTo>
                  <a:pt x="315" y="339"/>
                </a:lnTo>
                <a:lnTo>
                  <a:pt x="315" y="339"/>
                </a:lnTo>
                <a:lnTo>
                  <a:pt x="317" y="330"/>
                </a:lnTo>
                <a:lnTo>
                  <a:pt x="317" y="330"/>
                </a:lnTo>
                <a:lnTo>
                  <a:pt x="317" y="324"/>
                </a:lnTo>
                <a:lnTo>
                  <a:pt x="317" y="324"/>
                </a:lnTo>
                <a:lnTo>
                  <a:pt x="319" y="317"/>
                </a:lnTo>
                <a:lnTo>
                  <a:pt x="319" y="317"/>
                </a:lnTo>
                <a:lnTo>
                  <a:pt x="319" y="311"/>
                </a:lnTo>
                <a:lnTo>
                  <a:pt x="319" y="311"/>
                </a:lnTo>
                <a:close/>
                <a:moveTo>
                  <a:pt x="48" y="415"/>
                </a:moveTo>
                <a:lnTo>
                  <a:pt x="48" y="415"/>
                </a:lnTo>
                <a:lnTo>
                  <a:pt x="46" y="417"/>
                </a:lnTo>
                <a:lnTo>
                  <a:pt x="46" y="417"/>
                </a:lnTo>
                <a:lnTo>
                  <a:pt x="46" y="412"/>
                </a:lnTo>
                <a:lnTo>
                  <a:pt x="46" y="412"/>
                </a:lnTo>
                <a:lnTo>
                  <a:pt x="46" y="410"/>
                </a:lnTo>
                <a:lnTo>
                  <a:pt x="44" y="406"/>
                </a:lnTo>
                <a:lnTo>
                  <a:pt x="44" y="406"/>
                </a:lnTo>
                <a:lnTo>
                  <a:pt x="46" y="404"/>
                </a:lnTo>
                <a:lnTo>
                  <a:pt x="48" y="402"/>
                </a:lnTo>
                <a:lnTo>
                  <a:pt x="48" y="402"/>
                </a:lnTo>
                <a:lnTo>
                  <a:pt x="60" y="401"/>
                </a:lnTo>
                <a:lnTo>
                  <a:pt x="60" y="401"/>
                </a:lnTo>
                <a:lnTo>
                  <a:pt x="69" y="401"/>
                </a:lnTo>
                <a:lnTo>
                  <a:pt x="69" y="401"/>
                </a:lnTo>
                <a:lnTo>
                  <a:pt x="75" y="404"/>
                </a:lnTo>
                <a:lnTo>
                  <a:pt x="75" y="404"/>
                </a:lnTo>
                <a:lnTo>
                  <a:pt x="75" y="408"/>
                </a:lnTo>
                <a:lnTo>
                  <a:pt x="75" y="408"/>
                </a:lnTo>
                <a:lnTo>
                  <a:pt x="73" y="415"/>
                </a:lnTo>
                <a:lnTo>
                  <a:pt x="73" y="415"/>
                </a:lnTo>
                <a:lnTo>
                  <a:pt x="73" y="417"/>
                </a:lnTo>
                <a:lnTo>
                  <a:pt x="73" y="417"/>
                </a:lnTo>
                <a:lnTo>
                  <a:pt x="71" y="417"/>
                </a:lnTo>
                <a:lnTo>
                  <a:pt x="66" y="415"/>
                </a:lnTo>
                <a:lnTo>
                  <a:pt x="66" y="415"/>
                </a:lnTo>
                <a:lnTo>
                  <a:pt x="53" y="415"/>
                </a:lnTo>
                <a:lnTo>
                  <a:pt x="53" y="415"/>
                </a:lnTo>
                <a:lnTo>
                  <a:pt x="48" y="415"/>
                </a:lnTo>
                <a:lnTo>
                  <a:pt x="48" y="415"/>
                </a:lnTo>
                <a:close/>
                <a:moveTo>
                  <a:pt x="66" y="454"/>
                </a:moveTo>
                <a:lnTo>
                  <a:pt x="66" y="454"/>
                </a:lnTo>
                <a:lnTo>
                  <a:pt x="66" y="452"/>
                </a:lnTo>
                <a:lnTo>
                  <a:pt x="66" y="452"/>
                </a:lnTo>
                <a:lnTo>
                  <a:pt x="64" y="452"/>
                </a:lnTo>
                <a:lnTo>
                  <a:pt x="64" y="452"/>
                </a:lnTo>
                <a:lnTo>
                  <a:pt x="62" y="450"/>
                </a:lnTo>
                <a:lnTo>
                  <a:pt x="62" y="450"/>
                </a:lnTo>
                <a:lnTo>
                  <a:pt x="60" y="448"/>
                </a:lnTo>
                <a:lnTo>
                  <a:pt x="60" y="448"/>
                </a:lnTo>
                <a:lnTo>
                  <a:pt x="60" y="446"/>
                </a:lnTo>
                <a:lnTo>
                  <a:pt x="60" y="446"/>
                </a:lnTo>
                <a:lnTo>
                  <a:pt x="60" y="446"/>
                </a:lnTo>
                <a:lnTo>
                  <a:pt x="60" y="446"/>
                </a:lnTo>
                <a:lnTo>
                  <a:pt x="60" y="444"/>
                </a:lnTo>
                <a:lnTo>
                  <a:pt x="60" y="444"/>
                </a:lnTo>
                <a:lnTo>
                  <a:pt x="62" y="444"/>
                </a:lnTo>
                <a:lnTo>
                  <a:pt x="62" y="444"/>
                </a:lnTo>
                <a:lnTo>
                  <a:pt x="66" y="443"/>
                </a:lnTo>
                <a:lnTo>
                  <a:pt x="66" y="443"/>
                </a:lnTo>
                <a:lnTo>
                  <a:pt x="66" y="444"/>
                </a:lnTo>
                <a:lnTo>
                  <a:pt x="66" y="444"/>
                </a:lnTo>
                <a:lnTo>
                  <a:pt x="68" y="446"/>
                </a:lnTo>
                <a:lnTo>
                  <a:pt x="68" y="446"/>
                </a:lnTo>
                <a:lnTo>
                  <a:pt x="68" y="450"/>
                </a:lnTo>
                <a:lnTo>
                  <a:pt x="68" y="450"/>
                </a:lnTo>
                <a:lnTo>
                  <a:pt x="69" y="454"/>
                </a:lnTo>
                <a:lnTo>
                  <a:pt x="69" y="454"/>
                </a:lnTo>
                <a:lnTo>
                  <a:pt x="68" y="454"/>
                </a:lnTo>
                <a:lnTo>
                  <a:pt x="68" y="454"/>
                </a:lnTo>
                <a:lnTo>
                  <a:pt x="66" y="454"/>
                </a:lnTo>
                <a:lnTo>
                  <a:pt x="66" y="454"/>
                </a:lnTo>
                <a:close/>
                <a:moveTo>
                  <a:pt x="66" y="459"/>
                </a:moveTo>
                <a:lnTo>
                  <a:pt x="66" y="459"/>
                </a:lnTo>
                <a:lnTo>
                  <a:pt x="64" y="461"/>
                </a:lnTo>
                <a:lnTo>
                  <a:pt x="64" y="461"/>
                </a:lnTo>
                <a:lnTo>
                  <a:pt x="64" y="459"/>
                </a:lnTo>
                <a:lnTo>
                  <a:pt x="64" y="459"/>
                </a:lnTo>
                <a:lnTo>
                  <a:pt x="64" y="459"/>
                </a:lnTo>
                <a:lnTo>
                  <a:pt x="66" y="459"/>
                </a:lnTo>
                <a:lnTo>
                  <a:pt x="66" y="459"/>
                </a:lnTo>
                <a:close/>
                <a:moveTo>
                  <a:pt x="58" y="497"/>
                </a:moveTo>
                <a:lnTo>
                  <a:pt x="58" y="497"/>
                </a:lnTo>
                <a:lnTo>
                  <a:pt x="58" y="495"/>
                </a:lnTo>
                <a:lnTo>
                  <a:pt x="58" y="495"/>
                </a:lnTo>
                <a:lnTo>
                  <a:pt x="57" y="494"/>
                </a:lnTo>
                <a:lnTo>
                  <a:pt x="57" y="494"/>
                </a:lnTo>
                <a:lnTo>
                  <a:pt x="57" y="495"/>
                </a:lnTo>
                <a:lnTo>
                  <a:pt x="55" y="495"/>
                </a:lnTo>
                <a:lnTo>
                  <a:pt x="55" y="495"/>
                </a:lnTo>
                <a:lnTo>
                  <a:pt x="55" y="495"/>
                </a:lnTo>
                <a:lnTo>
                  <a:pt x="55" y="495"/>
                </a:lnTo>
                <a:lnTo>
                  <a:pt x="53" y="495"/>
                </a:lnTo>
                <a:lnTo>
                  <a:pt x="53" y="495"/>
                </a:lnTo>
                <a:lnTo>
                  <a:pt x="49" y="497"/>
                </a:lnTo>
                <a:lnTo>
                  <a:pt x="49" y="497"/>
                </a:lnTo>
                <a:lnTo>
                  <a:pt x="51" y="494"/>
                </a:lnTo>
                <a:lnTo>
                  <a:pt x="51" y="494"/>
                </a:lnTo>
                <a:lnTo>
                  <a:pt x="55" y="483"/>
                </a:lnTo>
                <a:lnTo>
                  <a:pt x="55" y="483"/>
                </a:lnTo>
                <a:lnTo>
                  <a:pt x="58" y="474"/>
                </a:lnTo>
                <a:lnTo>
                  <a:pt x="58" y="474"/>
                </a:lnTo>
                <a:lnTo>
                  <a:pt x="60" y="474"/>
                </a:lnTo>
                <a:lnTo>
                  <a:pt x="60" y="474"/>
                </a:lnTo>
                <a:lnTo>
                  <a:pt x="62" y="474"/>
                </a:lnTo>
                <a:lnTo>
                  <a:pt x="62" y="474"/>
                </a:lnTo>
                <a:lnTo>
                  <a:pt x="62" y="475"/>
                </a:lnTo>
                <a:lnTo>
                  <a:pt x="62" y="475"/>
                </a:lnTo>
                <a:lnTo>
                  <a:pt x="62" y="485"/>
                </a:lnTo>
                <a:lnTo>
                  <a:pt x="62" y="485"/>
                </a:lnTo>
                <a:lnTo>
                  <a:pt x="62" y="497"/>
                </a:lnTo>
                <a:lnTo>
                  <a:pt x="62" y="497"/>
                </a:lnTo>
                <a:lnTo>
                  <a:pt x="62" y="497"/>
                </a:lnTo>
                <a:lnTo>
                  <a:pt x="62" y="497"/>
                </a:lnTo>
                <a:lnTo>
                  <a:pt x="60" y="497"/>
                </a:lnTo>
                <a:lnTo>
                  <a:pt x="60" y="497"/>
                </a:lnTo>
                <a:lnTo>
                  <a:pt x="58" y="497"/>
                </a:lnTo>
                <a:lnTo>
                  <a:pt x="58" y="497"/>
                </a:lnTo>
                <a:close/>
                <a:moveTo>
                  <a:pt x="66" y="734"/>
                </a:moveTo>
                <a:lnTo>
                  <a:pt x="66" y="734"/>
                </a:lnTo>
                <a:lnTo>
                  <a:pt x="66" y="738"/>
                </a:lnTo>
                <a:lnTo>
                  <a:pt x="66" y="738"/>
                </a:lnTo>
                <a:lnTo>
                  <a:pt x="64" y="738"/>
                </a:lnTo>
                <a:lnTo>
                  <a:pt x="64" y="738"/>
                </a:lnTo>
                <a:lnTo>
                  <a:pt x="62" y="738"/>
                </a:lnTo>
                <a:lnTo>
                  <a:pt x="62" y="738"/>
                </a:lnTo>
                <a:lnTo>
                  <a:pt x="62" y="734"/>
                </a:lnTo>
                <a:lnTo>
                  <a:pt x="62" y="734"/>
                </a:lnTo>
                <a:lnTo>
                  <a:pt x="64" y="734"/>
                </a:lnTo>
                <a:lnTo>
                  <a:pt x="64" y="734"/>
                </a:lnTo>
                <a:lnTo>
                  <a:pt x="68" y="732"/>
                </a:lnTo>
                <a:lnTo>
                  <a:pt x="68" y="732"/>
                </a:lnTo>
                <a:lnTo>
                  <a:pt x="66" y="734"/>
                </a:lnTo>
                <a:lnTo>
                  <a:pt x="66" y="734"/>
                </a:lnTo>
                <a:close/>
                <a:moveTo>
                  <a:pt x="79" y="461"/>
                </a:moveTo>
                <a:lnTo>
                  <a:pt x="79" y="461"/>
                </a:lnTo>
                <a:lnTo>
                  <a:pt x="77" y="466"/>
                </a:lnTo>
                <a:lnTo>
                  <a:pt x="77" y="466"/>
                </a:lnTo>
                <a:lnTo>
                  <a:pt x="75" y="475"/>
                </a:lnTo>
                <a:lnTo>
                  <a:pt x="75" y="475"/>
                </a:lnTo>
                <a:lnTo>
                  <a:pt x="73" y="483"/>
                </a:lnTo>
                <a:lnTo>
                  <a:pt x="73" y="483"/>
                </a:lnTo>
                <a:lnTo>
                  <a:pt x="73" y="490"/>
                </a:lnTo>
                <a:lnTo>
                  <a:pt x="73" y="490"/>
                </a:lnTo>
                <a:lnTo>
                  <a:pt x="71" y="492"/>
                </a:lnTo>
                <a:lnTo>
                  <a:pt x="71" y="492"/>
                </a:lnTo>
                <a:lnTo>
                  <a:pt x="71" y="492"/>
                </a:lnTo>
                <a:lnTo>
                  <a:pt x="71" y="492"/>
                </a:lnTo>
                <a:lnTo>
                  <a:pt x="71" y="486"/>
                </a:lnTo>
                <a:lnTo>
                  <a:pt x="71" y="486"/>
                </a:lnTo>
                <a:lnTo>
                  <a:pt x="71" y="485"/>
                </a:lnTo>
                <a:lnTo>
                  <a:pt x="71" y="485"/>
                </a:lnTo>
                <a:lnTo>
                  <a:pt x="71" y="479"/>
                </a:lnTo>
                <a:lnTo>
                  <a:pt x="71" y="479"/>
                </a:lnTo>
                <a:lnTo>
                  <a:pt x="71" y="477"/>
                </a:lnTo>
                <a:lnTo>
                  <a:pt x="71" y="477"/>
                </a:lnTo>
                <a:lnTo>
                  <a:pt x="71" y="475"/>
                </a:lnTo>
                <a:lnTo>
                  <a:pt x="71" y="475"/>
                </a:lnTo>
                <a:lnTo>
                  <a:pt x="71" y="474"/>
                </a:lnTo>
                <a:lnTo>
                  <a:pt x="71" y="474"/>
                </a:lnTo>
                <a:lnTo>
                  <a:pt x="71" y="472"/>
                </a:lnTo>
                <a:lnTo>
                  <a:pt x="71" y="472"/>
                </a:lnTo>
                <a:lnTo>
                  <a:pt x="69" y="470"/>
                </a:lnTo>
                <a:lnTo>
                  <a:pt x="69" y="470"/>
                </a:lnTo>
                <a:lnTo>
                  <a:pt x="71" y="470"/>
                </a:lnTo>
                <a:lnTo>
                  <a:pt x="71" y="470"/>
                </a:lnTo>
                <a:lnTo>
                  <a:pt x="73" y="468"/>
                </a:lnTo>
                <a:lnTo>
                  <a:pt x="73" y="468"/>
                </a:lnTo>
                <a:lnTo>
                  <a:pt x="75" y="468"/>
                </a:lnTo>
                <a:lnTo>
                  <a:pt x="75" y="466"/>
                </a:lnTo>
                <a:lnTo>
                  <a:pt x="75" y="466"/>
                </a:lnTo>
                <a:lnTo>
                  <a:pt x="75" y="464"/>
                </a:lnTo>
                <a:lnTo>
                  <a:pt x="73" y="463"/>
                </a:lnTo>
                <a:lnTo>
                  <a:pt x="73" y="463"/>
                </a:lnTo>
                <a:lnTo>
                  <a:pt x="69" y="463"/>
                </a:lnTo>
                <a:lnTo>
                  <a:pt x="69" y="463"/>
                </a:lnTo>
                <a:lnTo>
                  <a:pt x="69" y="463"/>
                </a:lnTo>
                <a:lnTo>
                  <a:pt x="69" y="463"/>
                </a:lnTo>
                <a:lnTo>
                  <a:pt x="69" y="461"/>
                </a:lnTo>
                <a:lnTo>
                  <a:pt x="69" y="461"/>
                </a:lnTo>
                <a:lnTo>
                  <a:pt x="68" y="461"/>
                </a:lnTo>
                <a:lnTo>
                  <a:pt x="68" y="461"/>
                </a:lnTo>
                <a:lnTo>
                  <a:pt x="68" y="459"/>
                </a:lnTo>
                <a:lnTo>
                  <a:pt x="68" y="459"/>
                </a:lnTo>
                <a:lnTo>
                  <a:pt x="68" y="459"/>
                </a:lnTo>
                <a:lnTo>
                  <a:pt x="68" y="459"/>
                </a:lnTo>
                <a:lnTo>
                  <a:pt x="71" y="459"/>
                </a:lnTo>
                <a:lnTo>
                  <a:pt x="71" y="459"/>
                </a:lnTo>
                <a:lnTo>
                  <a:pt x="73" y="459"/>
                </a:lnTo>
                <a:lnTo>
                  <a:pt x="73" y="459"/>
                </a:lnTo>
                <a:lnTo>
                  <a:pt x="75" y="461"/>
                </a:lnTo>
                <a:lnTo>
                  <a:pt x="75" y="461"/>
                </a:lnTo>
                <a:lnTo>
                  <a:pt x="79" y="461"/>
                </a:lnTo>
                <a:lnTo>
                  <a:pt x="79" y="461"/>
                </a:lnTo>
                <a:lnTo>
                  <a:pt x="79" y="461"/>
                </a:lnTo>
                <a:lnTo>
                  <a:pt x="79" y="461"/>
                </a:lnTo>
                <a:lnTo>
                  <a:pt x="79" y="461"/>
                </a:lnTo>
                <a:lnTo>
                  <a:pt x="79" y="461"/>
                </a:lnTo>
                <a:close/>
                <a:moveTo>
                  <a:pt x="89" y="382"/>
                </a:moveTo>
                <a:lnTo>
                  <a:pt x="89" y="382"/>
                </a:lnTo>
                <a:lnTo>
                  <a:pt x="86" y="392"/>
                </a:lnTo>
                <a:lnTo>
                  <a:pt x="86" y="392"/>
                </a:lnTo>
                <a:lnTo>
                  <a:pt x="84" y="399"/>
                </a:lnTo>
                <a:lnTo>
                  <a:pt x="84" y="404"/>
                </a:lnTo>
                <a:lnTo>
                  <a:pt x="84" y="404"/>
                </a:lnTo>
                <a:lnTo>
                  <a:pt x="84" y="412"/>
                </a:lnTo>
                <a:lnTo>
                  <a:pt x="84" y="412"/>
                </a:lnTo>
                <a:lnTo>
                  <a:pt x="84" y="417"/>
                </a:lnTo>
                <a:lnTo>
                  <a:pt x="84" y="417"/>
                </a:lnTo>
                <a:lnTo>
                  <a:pt x="84" y="423"/>
                </a:lnTo>
                <a:lnTo>
                  <a:pt x="84" y="423"/>
                </a:lnTo>
                <a:lnTo>
                  <a:pt x="84" y="428"/>
                </a:lnTo>
                <a:lnTo>
                  <a:pt x="84" y="428"/>
                </a:lnTo>
                <a:lnTo>
                  <a:pt x="80" y="435"/>
                </a:lnTo>
                <a:lnTo>
                  <a:pt x="80" y="435"/>
                </a:lnTo>
                <a:lnTo>
                  <a:pt x="80" y="446"/>
                </a:lnTo>
                <a:lnTo>
                  <a:pt x="80" y="446"/>
                </a:lnTo>
                <a:lnTo>
                  <a:pt x="79" y="448"/>
                </a:lnTo>
                <a:lnTo>
                  <a:pt x="79" y="448"/>
                </a:lnTo>
                <a:lnTo>
                  <a:pt x="79" y="444"/>
                </a:lnTo>
                <a:lnTo>
                  <a:pt x="79" y="444"/>
                </a:lnTo>
                <a:lnTo>
                  <a:pt x="77" y="439"/>
                </a:lnTo>
                <a:lnTo>
                  <a:pt x="77" y="439"/>
                </a:lnTo>
                <a:lnTo>
                  <a:pt x="75" y="433"/>
                </a:lnTo>
                <a:lnTo>
                  <a:pt x="75" y="433"/>
                </a:lnTo>
                <a:lnTo>
                  <a:pt x="75" y="430"/>
                </a:lnTo>
                <a:lnTo>
                  <a:pt x="75" y="430"/>
                </a:lnTo>
                <a:lnTo>
                  <a:pt x="75" y="426"/>
                </a:lnTo>
                <a:lnTo>
                  <a:pt x="75" y="426"/>
                </a:lnTo>
                <a:lnTo>
                  <a:pt x="75" y="423"/>
                </a:lnTo>
                <a:lnTo>
                  <a:pt x="75" y="423"/>
                </a:lnTo>
                <a:lnTo>
                  <a:pt x="73" y="419"/>
                </a:lnTo>
                <a:lnTo>
                  <a:pt x="73" y="419"/>
                </a:lnTo>
                <a:lnTo>
                  <a:pt x="73" y="419"/>
                </a:lnTo>
                <a:lnTo>
                  <a:pt x="73" y="419"/>
                </a:lnTo>
                <a:lnTo>
                  <a:pt x="73" y="417"/>
                </a:lnTo>
                <a:lnTo>
                  <a:pt x="73" y="417"/>
                </a:lnTo>
                <a:lnTo>
                  <a:pt x="75" y="413"/>
                </a:lnTo>
                <a:lnTo>
                  <a:pt x="75" y="413"/>
                </a:lnTo>
                <a:lnTo>
                  <a:pt x="75" y="413"/>
                </a:lnTo>
                <a:lnTo>
                  <a:pt x="75" y="413"/>
                </a:lnTo>
                <a:lnTo>
                  <a:pt x="79" y="413"/>
                </a:lnTo>
                <a:lnTo>
                  <a:pt x="79" y="413"/>
                </a:lnTo>
                <a:lnTo>
                  <a:pt x="79" y="408"/>
                </a:lnTo>
                <a:lnTo>
                  <a:pt x="79" y="408"/>
                </a:lnTo>
                <a:lnTo>
                  <a:pt x="80" y="402"/>
                </a:lnTo>
                <a:lnTo>
                  <a:pt x="80" y="402"/>
                </a:lnTo>
                <a:lnTo>
                  <a:pt x="82" y="393"/>
                </a:lnTo>
                <a:lnTo>
                  <a:pt x="82" y="393"/>
                </a:lnTo>
                <a:lnTo>
                  <a:pt x="86" y="384"/>
                </a:lnTo>
                <a:lnTo>
                  <a:pt x="86" y="384"/>
                </a:lnTo>
                <a:lnTo>
                  <a:pt x="88" y="375"/>
                </a:lnTo>
                <a:lnTo>
                  <a:pt x="88" y="375"/>
                </a:lnTo>
                <a:lnTo>
                  <a:pt x="89" y="379"/>
                </a:lnTo>
                <a:lnTo>
                  <a:pt x="89" y="379"/>
                </a:lnTo>
                <a:lnTo>
                  <a:pt x="89" y="382"/>
                </a:lnTo>
                <a:lnTo>
                  <a:pt x="89" y="382"/>
                </a:lnTo>
                <a:close/>
                <a:moveTo>
                  <a:pt x="166" y="144"/>
                </a:moveTo>
                <a:lnTo>
                  <a:pt x="166" y="144"/>
                </a:lnTo>
                <a:lnTo>
                  <a:pt x="164" y="149"/>
                </a:lnTo>
                <a:lnTo>
                  <a:pt x="164" y="149"/>
                </a:lnTo>
                <a:lnTo>
                  <a:pt x="162" y="153"/>
                </a:lnTo>
                <a:lnTo>
                  <a:pt x="159" y="160"/>
                </a:lnTo>
                <a:lnTo>
                  <a:pt x="159" y="160"/>
                </a:lnTo>
                <a:lnTo>
                  <a:pt x="153" y="173"/>
                </a:lnTo>
                <a:lnTo>
                  <a:pt x="150" y="182"/>
                </a:lnTo>
                <a:lnTo>
                  <a:pt x="150" y="182"/>
                </a:lnTo>
                <a:lnTo>
                  <a:pt x="150" y="175"/>
                </a:lnTo>
                <a:lnTo>
                  <a:pt x="146" y="162"/>
                </a:lnTo>
                <a:lnTo>
                  <a:pt x="146" y="162"/>
                </a:lnTo>
                <a:lnTo>
                  <a:pt x="146" y="144"/>
                </a:lnTo>
                <a:lnTo>
                  <a:pt x="146" y="144"/>
                </a:lnTo>
                <a:lnTo>
                  <a:pt x="144" y="138"/>
                </a:lnTo>
                <a:lnTo>
                  <a:pt x="144" y="131"/>
                </a:lnTo>
                <a:lnTo>
                  <a:pt x="144" y="131"/>
                </a:lnTo>
                <a:lnTo>
                  <a:pt x="146" y="134"/>
                </a:lnTo>
                <a:lnTo>
                  <a:pt x="151" y="144"/>
                </a:lnTo>
                <a:lnTo>
                  <a:pt x="151" y="144"/>
                </a:lnTo>
                <a:lnTo>
                  <a:pt x="157" y="151"/>
                </a:lnTo>
                <a:lnTo>
                  <a:pt x="157" y="151"/>
                </a:lnTo>
                <a:lnTo>
                  <a:pt x="161" y="144"/>
                </a:lnTo>
                <a:lnTo>
                  <a:pt x="161" y="144"/>
                </a:lnTo>
                <a:lnTo>
                  <a:pt x="164" y="136"/>
                </a:lnTo>
                <a:lnTo>
                  <a:pt x="164" y="136"/>
                </a:lnTo>
                <a:lnTo>
                  <a:pt x="166" y="138"/>
                </a:lnTo>
                <a:lnTo>
                  <a:pt x="166" y="138"/>
                </a:lnTo>
                <a:lnTo>
                  <a:pt x="166" y="138"/>
                </a:lnTo>
                <a:lnTo>
                  <a:pt x="166" y="138"/>
                </a:lnTo>
                <a:lnTo>
                  <a:pt x="166" y="140"/>
                </a:lnTo>
                <a:lnTo>
                  <a:pt x="166" y="144"/>
                </a:lnTo>
                <a:lnTo>
                  <a:pt x="166" y="144"/>
                </a:lnTo>
                <a:close/>
                <a:moveTo>
                  <a:pt x="166" y="133"/>
                </a:moveTo>
                <a:lnTo>
                  <a:pt x="166" y="133"/>
                </a:lnTo>
                <a:lnTo>
                  <a:pt x="162" y="142"/>
                </a:lnTo>
                <a:lnTo>
                  <a:pt x="157" y="151"/>
                </a:lnTo>
                <a:lnTo>
                  <a:pt x="157" y="151"/>
                </a:lnTo>
                <a:lnTo>
                  <a:pt x="150" y="142"/>
                </a:lnTo>
                <a:lnTo>
                  <a:pt x="148" y="136"/>
                </a:lnTo>
                <a:lnTo>
                  <a:pt x="146" y="131"/>
                </a:lnTo>
                <a:lnTo>
                  <a:pt x="146" y="131"/>
                </a:lnTo>
                <a:lnTo>
                  <a:pt x="146" y="120"/>
                </a:lnTo>
                <a:lnTo>
                  <a:pt x="148" y="109"/>
                </a:lnTo>
                <a:lnTo>
                  <a:pt x="148" y="109"/>
                </a:lnTo>
                <a:lnTo>
                  <a:pt x="151" y="113"/>
                </a:lnTo>
                <a:lnTo>
                  <a:pt x="159" y="118"/>
                </a:lnTo>
                <a:lnTo>
                  <a:pt x="159" y="118"/>
                </a:lnTo>
                <a:lnTo>
                  <a:pt x="171" y="125"/>
                </a:lnTo>
                <a:lnTo>
                  <a:pt x="171" y="125"/>
                </a:lnTo>
                <a:lnTo>
                  <a:pt x="170" y="127"/>
                </a:lnTo>
                <a:lnTo>
                  <a:pt x="166" y="133"/>
                </a:lnTo>
                <a:lnTo>
                  <a:pt x="166" y="133"/>
                </a:lnTo>
                <a:close/>
                <a:moveTo>
                  <a:pt x="192" y="156"/>
                </a:moveTo>
                <a:lnTo>
                  <a:pt x="192" y="156"/>
                </a:lnTo>
                <a:lnTo>
                  <a:pt x="181" y="182"/>
                </a:lnTo>
                <a:lnTo>
                  <a:pt x="181" y="182"/>
                </a:lnTo>
                <a:lnTo>
                  <a:pt x="181" y="158"/>
                </a:lnTo>
                <a:lnTo>
                  <a:pt x="181" y="158"/>
                </a:lnTo>
                <a:lnTo>
                  <a:pt x="179" y="145"/>
                </a:lnTo>
                <a:lnTo>
                  <a:pt x="175" y="138"/>
                </a:lnTo>
                <a:lnTo>
                  <a:pt x="175" y="138"/>
                </a:lnTo>
                <a:lnTo>
                  <a:pt x="175" y="136"/>
                </a:lnTo>
                <a:lnTo>
                  <a:pt x="175" y="136"/>
                </a:lnTo>
                <a:lnTo>
                  <a:pt x="177" y="136"/>
                </a:lnTo>
                <a:lnTo>
                  <a:pt x="177" y="136"/>
                </a:lnTo>
                <a:lnTo>
                  <a:pt x="182" y="147"/>
                </a:lnTo>
                <a:lnTo>
                  <a:pt x="182" y="147"/>
                </a:lnTo>
                <a:lnTo>
                  <a:pt x="184" y="151"/>
                </a:lnTo>
                <a:lnTo>
                  <a:pt x="186" y="151"/>
                </a:lnTo>
                <a:lnTo>
                  <a:pt x="186" y="151"/>
                </a:lnTo>
                <a:lnTo>
                  <a:pt x="188" y="151"/>
                </a:lnTo>
                <a:lnTo>
                  <a:pt x="190" y="147"/>
                </a:lnTo>
                <a:lnTo>
                  <a:pt x="190" y="147"/>
                </a:lnTo>
                <a:lnTo>
                  <a:pt x="195" y="142"/>
                </a:lnTo>
                <a:lnTo>
                  <a:pt x="195" y="142"/>
                </a:lnTo>
                <a:lnTo>
                  <a:pt x="199" y="138"/>
                </a:lnTo>
                <a:lnTo>
                  <a:pt x="199" y="138"/>
                </a:lnTo>
                <a:lnTo>
                  <a:pt x="192" y="156"/>
                </a:lnTo>
                <a:lnTo>
                  <a:pt x="192" y="156"/>
                </a:lnTo>
                <a:close/>
                <a:moveTo>
                  <a:pt x="208" y="109"/>
                </a:moveTo>
                <a:lnTo>
                  <a:pt x="208" y="109"/>
                </a:lnTo>
                <a:lnTo>
                  <a:pt x="199" y="136"/>
                </a:lnTo>
                <a:lnTo>
                  <a:pt x="199" y="136"/>
                </a:lnTo>
                <a:lnTo>
                  <a:pt x="193" y="142"/>
                </a:lnTo>
                <a:lnTo>
                  <a:pt x="190" y="147"/>
                </a:lnTo>
                <a:lnTo>
                  <a:pt x="190" y="147"/>
                </a:lnTo>
                <a:lnTo>
                  <a:pt x="186" y="151"/>
                </a:lnTo>
                <a:lnTo>
                  <a:pt x="186" y="151"/>
                </a:lnTo>
                <a:lnTo>
                  <a:pt x="184" y="147"/>
                </a:lnTo>
                <a:lnTo>
                  <a:pt x="184" y="147"/>
                </a:lnTo>
                <a:lnTo>
                  <a:pt x="177" y="136"/>
                </a:lnTo>
                <a:lnTo>
                  <a:pt x="177" y="136"/>
                </a:lnTo>
                <a:lnTo>
                  <a:pt x="173" y="125"/>
                </a:lnTo>
                <a:lnTo>
                  <a:pt x="173" y="125"/>
                </a:lnTo>
                <a:lnTo>
                  <a:pt x="186" y="116"/>
                </a:lnTo>
                <a:lnTo>
                  <a:pt x="186" y="116"/>
                </a:lnTo>
                <a:lnTo>
                  <a:pt x="201" y="107"/>
                </a:lnTo>
                <a:lnTo>
                  <a:pt x="201" y="107"/>
                </a:lnTo>
                <a:lnTo>
                  <a:pt x="202" y="105"/>
                </a:lnTo>
                <a:lnTo>
                  <a:pt x="204" y="103"/>
                </a:lnTo>
                <a:lnTo>
                  <a:pt x="204" y="100"/>
                </a:lnTo>
                <a:lnTo>
                  <a:pt x="204" y="100"/>
                </a:lnTo>
                <a:lnTo>
                  <a:pt x="206" y="103"/>
                </a:lnTo>
                <a:lnTo>
                  <a:pt x="206" y="103"/>
                </a:lnTo>
                <a:lnTo>
                  <a:pt x="208" y="105"/>
                </a:lnTo>
                <a:lnTo>
                  <a:pt x="208" y="109"/>
                </a:lnTo>
                <a:lnTo>
                  <a:pt x="208" y="109"/>
                </a:lnTo>
                <a:close/>
                <a:moveTo>
                  <a:pt x="281" y="413"/>
                </a:moveTo>
                <a:lnTo>
                  <a:pt x="281" y="413"/>
                </a:lnTo>
                <a:lnTo>
                  <a:pt x="279" y="415"/>
                </a:lnTo>
                <a:lnTo>
                  <a:pt x="279" y="415"/>
                </a:lnTo>
                <a:lnTo>
                  <a:pt x="279" y="415"/>
                </a:lnTo>
                <a:lnTo>
                  <a:pt x="279" y="413"/>
                </a:lnTo>
                <a:lnTo>
                  <a:pt x="279" y="413"/>
                </a:lnTo>
                <a:lnTo>
                  <a:pt x="281" y="413"/>
                </a:lnTo>
                <a:lnTo>
                  <a:pt x="281" y="412"/>
                </a:lnTo>
                <a:lnTo>
                  <a:pt x="281" y="412"/>
                </a:lnTo>
                <a:lnTo>
                  <a:pt x="279" y="408"/>
                </a:lnTo>
                <a:lnTo>
                  <a:pt x="277" y="404"/>
                </a:lnTo>
                <a:lnTo>
                  <a:pt x="277" y="404"/>
                </a:lnTo>
                <a:lnTo>
                  <a:pt x="274" y="402"/>
                </a:lnTo>
                <a:lnTo>
                  <a:pt x="272" y="401"/>
                </a:lnTo>
                <a:lnTo>
                  <a:pt x="272" y="401"/>
                </a:lnTo>
                <a:lnTo>
                  <a:pt x="268" y="397"/>
                </a:lnTo>
                <a:lnTo>
                  <a:pt x="268" y="397"/>
                </a:lnTo>
                <a:lnTo>
                  <a:pt x="268" y="393"/>
                </a:lnTo>
                <a:lnTo>
                  <a:pt x="268" y="393"/>
                </a:lnTo>
                <a:lnTo>
                  <a:pt x="275" y="401"/>
                </a:lnTo>
                <a:lnTo>
                  <a:pt x="275" y="401"/>
                </a:lnTo>
                <a:lnTo>
                  <a:pt x="281" y="408"/>
                </a:lnTo>
                <a:lnTo>
                  <a:pt x="281" y="408"/>
                </a:lnTo>
                <a:lnTo>
                  <a:pt x="283" y="412"/>
                </a:lnTo>
                <a:lnTo>
                  <a:pt x="283" y="412"/>
                </a:lnTo>
                <a:lnTo>
                  <a:pt x="283" y="412"/>
                </a:lnTo>
                <a:lnTo>
                  <a:pt x="281" y="413"/>
                </a:lnTo>
                <a:lnTo>
                  <a:pt x="281" y="413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Calibri" pitchFamily="34" charset="0"/>
            </a:endParaRPr>
          </a:p>
        </p:txBody>
      </p:sp>
      <p:grpSp>
        <p:nvGrpSpPr>
          <p:cNvPr id="2" name="Group 17"/>
          <p:cNvGrpSpPr/>
          <p:nvPr/>
        </p:nvGrpSpPr>
        <p:grpSpPr>
          <a:xfrm>
            <a:off x="228600" y="4114800"/>
            <a:ext cx="8643937" cy="1115348"/>
            <a:chOff x="685801" y="3886195"/>
            <a:chExt cx="7086604" cy="914400"/>
          </a:xfrm>
          <a:effectLst>
            <a:reflection blurRad="6350" stA="52000" endA="300" endPos="35000" dir="5400000" sy="-100000" algn="bl" rotWithShape="0"/>
          </a:effectLst>
          <a:scene3d>
            <a:camera prst="perspectiveRelaxed"/>
            <a:lightRig rig="threePt" dir="t"/>
          </a:scene3d>
        </p:grpSpPr>
        <p:sp>
          <p:nvSpPr>
            <p:cNvPr id="10" name="Rounded Rectangle 9"/>
            <p:cNvSpPr/>
            <p:nvPr/>
          </p:nvSpPr>
          <p:spPr>
            <a:xfrm>
              <a:off x="685801" y="3886196"/>
              <a:ext cx="1371601" cy="914399"/>
            </a:xfrm>
            <a:prstGeom prst="roundRect">
              <a:avLst>
                <a:gd name="adj" fmla="val 4839"/>
              </a:avLst>
            </a:prstGeom>
            <a:solidFill>
              <a:schemeClr val="tx2">
                <a:lumMod val="60000"/>
                <a:lumOff val="40000"/>
              </a:schemeClr>
            </a:solidFill>
            <a:effectLst>
              <a:innerShdw blurRad="63500" dist="50800" dir="13500000">
                <a:prstClr val="black">
                  <a:alpha val="50000"/>
                </a:prstClr>
              </a:innerShdw>
            </a:effectLst>
            <a:sp3d extrusionH="254000" prstMaterial="matte">
              <a:bevelT w="139700" prst="cross"/>
              <a:extrusionClr>
                <a:schemeClr val="bg1">
                  <a:lumMod val="75000"/>
                </a:schemeClr>
              </a:extrusionClr>
            </a:sp3d>
          </p:spPr>
          <p:style>
            <a:lnRef idx="1">
              <a:schemeClr val="accent6"/>
            </a:lnRef>
            <a:fillRef idx="3">
              <a:schemeClr val="accent6"/>
            </a:fillRef>
            <a:effectRef idx="2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8800" dirty="0" smtClean="0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innerShdw blurRad="63500" dist="50800" dir="13500000">
                      <a:prstClr val="black">
                        <a:alpha val="50000"/>
                      </a:prstClr>
                    </a:innerShdw>
                  </a:effectLst>
                  <a:latin typeface="Calibri" pitchFamily="34" charset="0"/>
                </a:rPr>
                <a:t>1</a:t>
              </a:r>
              <a:endParaRPr lang="en-US" sz="8800" dirty="0">
                <a:ln w="18415" cmpd="sng">
                  <a:solidFill>
                    <a:srgbClr val="FFFFFF"/>
                  </a:solidFill>
                  <a:prstDash val="solid"/>
                </a:ln>
                <a:solidFill>
                  <a:srgbClr val="FFFFFF"/>
                </a:solidFill>
                <a:effectLst>
                  <a:innerShdw blurRad="63500" dist="50800" dir="13500000">
                    <a:prstClr val="black">
                      <a:alpha val="50000"/>
                    </a:prstClr>
                  </a:innerShdw>
                </a:effectLst>
                <a:latin typeface="Calibri" pitchFamily="34" charset="0"/>
              </a:endParaRPr>
            </a:p>
          </p:txBody>
        </p:sp>
        <p:sp>
          <p:nvSpPr>
            <p:cNvPr id="11" name="Rounded Rectangle 10"/>
            <p:cNvSpPr/>
            <p:nvPr/>
          </p:nvSpPr>
          <p:spPr>
            <a:xfrm>
              <a:off x="2590802" y="3886196"/>
              <a:ext cx="1371601" cy="914399"/>
            </a:xfrm>
            <a:prstGeom prst="roundRect">
              <a:avLst>
                <a:gd name="adj" fmla="val 4839"/>
              </a:avLst>
            </a:prstGeom>
            <a:solidFill>
              <a:schemeClr val="accent6">
                <a:lumMod val="50000"/>
              </a:schemeClr>
            </a:solidFill>
            <a:effectLst/>
            <a:sp3d extrusionH="254000" prstMaterial="matte">
              <a:bevelT w="139700" prst="cross"/>
              <a:extrusionClr>
                <a:schemeClr val="bg1">
                  <a:lumMod val="75000"/>
                </a:schemeClr>
              </a:extrusionClr>
            </a:sp3d>
          </p:spPr>
          <p:style>
            <a:lnRef idx="1">
              <a:schemeClr val="accent2"/>
            </a:lnRef>
            <a:fillRef idx="3">
              <a:schemeClr val="accent2"/>
            </a:fillRef>
            <a:effectRef idx="2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8800" dirty="0" smtClean="0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innerShdw blurRad="63500" dist="50800" dir="13500000">
                      <a:prstClr val="black">
                        <a:alpha val="50000"/>
                      </a:prstClr>
                    </a:innerShdw>
                  </a:effectLst>
                  <a:latin typeface="Calibri" pitchFamily="34" charset="0"/>
                </a:rPr>
                <a:t>2</a:t>
              </a:r>
              <a:endParaRPr lang="en-US" sz="8800" dirty="0">
                <a:ln w="18415" cmpd="sng">
                  <a:solidFill>
                    <a:srgbClr val="FFFFFF"/>
                  </a:solidFill>
                  <a:prstDash val="solid"/>
                </a:ln>
                <a:solidFill>
                  <a:srgbClr val="FFFFFF"/>
                </a:solidFill>
                <a:effectLst>
                  <a:innerShdw blurRad="63500" dist="50800" dir="13500000">
                    <a:prstClr val="black">
                      <a:alpha val="50000"/>
                    </a:prstClr>
                  </a:innerShdw>
                </a:effectLst>
                <a:latin typeface="Calibri" pitchFamily="34" charset="0"/>
              </a:endParaRPr>
            </a:p>
          </p:txBody>
        </p:sp>
        <p:sp>
          <p:nvSpPr>
            <p:cNvPr id="12" name="Rounded Rectangle 11"/>
            <p:cNvSpPr/>
            <p:nvPr/>
          </p:nvSpPr>
          <p:spPr>
            <a:xfrm>
              <a:off x="4495803" y="3886195"/>
              <a:ext cx="1371601" cy="914399"/>
            </a:xfrm>
            <a:prstGeom prst="roundRect">
              <a:avLst>
                <a:gd name="adj" fmla="val 4839"/>
              </a:avLst>
            </a:prstGeom>
            <a:effectLst/>
            <a:sp3d extrusionH="254000" prstMaterial="matte">
              <a:bevelT w="139700" prst="cross"/>
              <a:extrusionClr>
                <a:schemeClr val="bg1">
                  <a:lumMod val="75000"/>
                </a:schemeClr>
              </a:extrusionClr>
            </a:sp3d>
          </p:spPr>
          <p:style>
            <a:lnRef idx="1">
              <a:schemeClr val="accent3"/>
            </a:lnRef>
            <a:fillRef idx="3">
              <a:schemeClr val="accent3"/>
            </a:fillRef>
            <a:effectRef idx="2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8800" dirty="0" smtClean="0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innerShdw blurRad="63500" dist="50800" dir="13500000">
                      <a:prstClr val="black">
                        <a:alpha val="50000"/>
                      </a:prstClr>
                    </a:innerShdw>
                  </a:effectLst>
                  <a:latin typeface="Calibri" pitchFamily="34" charset="0"/>
                </a:rPr>
                <a:t>3</a:t>
              </a:r>
              <a:endParaRPr lang="en-US" sz="8800" dirty="0">
                <a:ln w="18415" cmpd="sng">
                  <a:solidFill>
                    <a:srgbClr val="FFFFFF"/>
                  </a:solidFill>
                  <a:prstDash val="solid"/>
                </a:ln>
                <a:solidFill>
                  <a:srgbClr val="FFFFFF"/>
                </a:solidFill>
                <a:effectLst>
                  <a:innerShdw blurRad="63500" dist="50800" dir="13500000">
                    <a:prstClr val="black">
                      <a:alpha val="50000"/>
                    </a:prstClr>
                  </a:innerShdw>
                </a:effectLst>
                <a:latin typeface="Calibri" pitchFamily="34" charset="0"/>
              </a:endParaRPr>
            </a:p>
          </p:txBody>
        </p:sp>
        <p:sp>
          <p:nvSpPr>
            <p:cNvPr id="13" name="Rounded Rectangle 12"/>
            <p:cNvSpPr/>
            <p:nvPr/>
          </p:nvSpPr>
          <p:spPr>
            <a:xfrm>
              <a:off x="6400804" y="3886196"/>
              <a:ext cx="1371601" cy="914399"/>
            </a:xfrm>
            <a:prstGeom prst="roundRect">
              <a:avLst>
                <a:gd name="adj" fmla="val 4839"/>
              </a:avLst>
            </a:prstGeom>
            <a:solidFill>
              <a:schemeClr val="bg2">
                <a:lumMod val="25000"/>
              </a:schemeClr>
            </a:solidFill>
            <a:effectLst/>
            <a:sp3d extrusionH="254000" prstMaterial="matte">
              <a:bevelT w="139700" prst="cross"/>
              <a:extrusionClr>
                <a:schemeClr val="bg1">
                  <a:lumMod val="75000"/>
                </a:schemeClr>
              </a:extrusionClr>
            </a:sp3d>
          </p:spPr>
          <p:style>
            <a:lnRef idx="1">
              <a:schemeClr val="accent4"/>
            </a:lnRef>
            <a:fillRef idx="3">
              <a:schemeClr val="accent4"/>
            </a:fillRef>
            <a:effectRef idx="2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8800" dirty="0" smtClean="0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innerShdw blurRad="63500" dist="50800" dir="18900000">
                      <a:prstClr val="black">
                        <a:alpha val="50000"/>
                      </a:prstClr>
                    </a:innerShdw>
                  </a:effectLst>
                  <a:latin typeface="Calibri" pitchFamily="34" charset="0"/>
                </a:rPr>
                <a:t>4</a:t>
              </a:r>
              <a:endParaRPr lang="en-US" sz="8800" dirty="0">
                <a:ln w="18415" cmpd="sng">
                  <a:solidFill>
                    <a:srgbClr val="FFFFFF"/>
                  </a:solidFill>
                  <a:prstDash val="solid"/>
                </a:ln>
                <a:solidFill>
                  <a:srgbClr val="FFFFFF"/>
                </a:solidFill>
                <a:effectLst>
                  <a:innerShdw blurRad="63500" dist="50800" dir="18900000">
                    <a:prstClr val="black">
                      <a:alpha val="50000"/>
                    </a:prstClr>
                  </a:innerShdw>
                </a:effectLst>
                <a:latin typeface="Calibri" pitchFamily="34" charset="0"/>
              </a:endParaRPr>
            </a:p>
          </p:txBody>
        </p:sp>
      </p:grpSp>
      <p:sp>
        <p:nvSpPr>
          <p:cNvPr id="28" name="Title 27"/>
          <p:cNvSpPr>
            <a:spLocks noGrp="1"/>
          </p:cNvSpPr>
          <p:nvPr>
            <p:ph type="title"/>
          </p:nvPr>
        </p:nvSpPr>
        <p:spPr>
          <a:xfrm>
            <a:off x="304800" y="274638"/>
            <a:ext cx="8229600" cy="792162"/>
          </a:xfrm>
        </p:spPr>
        <p:txBody>
          <a:bodyPr>
            <a:normAutofit/>
          </a:bodyPr>
          <a:lstStyle/>
          <a:p>
            <a:r>
              <a:rPr lang="en-US" sz="4000" dirty="0" smtClean="0">
                <a:latin typeface="Franklin Gothic Medium Cond" pitchFamily="34" charset="0"/>
              </a:rPr>
              <a:t>Four options or points</a:t>
            </a:r>
            <a:endParaRPr lang="en-US" sz="4000" dirty="0">
              <a:latin typeface="Franklin Gothic Medium Cond" pitchFamily="34" charset="0"/>
            </a:endParaRPr>
          </a:p>
        </p:txBody>
      </p:sp>
      <p:sp>
        <p:nvSpPr>
          <p:cNvPr id="30" name="TextBox 29"/>
          <p:cNvSpPr txBox="1"/>
          <p:nvPr/>
        </p:nvSpPr>
        <p:spPr>
          <a:xfrm>
            <a:off x="0" y="5638800"/>
            <a:ext cx="25146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400" dirty="0" smtClean="0">
                <a:solidFill>
                  <a:schemeClr val="bg1"/>
                </a:solidFill>
                <a:latin typeface="Calibri" pitchFamily="34" charset="0"/>
              </a:rPr>
              <a:t>Your text here</a:t>
            </a:r>
            <a:endParaRPr lang="en-US" sz="2400" dirty="0">
              <a:solidFill>
                <a:schemeClr val="bg1"/>
              </a:solidFill>
              <a:latin typeface="Calibri" pitchFamily="34" charset="0"/>
            </a:endParaRPr>
          </a:p>
        </p:txBody>
      </p:sp>
      <p:sp>
        <p:nvSpPr>
          <p:cNvPr id="33" name="TextBox 32"/>
          <p:cNvSpPr txBox="1"/>
          <p:nvPr/>
        </p:nvSpPr>
        <p:spPr>
          <a:xfrm>
            <a:off x="2133600" y="5405735"/>
            <a:ext cx="25146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400" dirty="0" smtClean="0">
                <a:solidFill>
                  <a:schemeClr val="bg1"/>
                </a:solidFill>
                <a:latin typeface="Calibri" pitchFamily="34" charset="0"/>
              </a:rPr>
              <a:t>Your text here</a:t>
            </a:r>
            <a:endParaRPr lang="en-US" sz="2400" dirty="0">
              <a:solidFill>
                <a:schemeClr val="bg1"/>
              </a:solidFill>
              <a:latin typeface="Calibri" pitchFamily="34" charset="0"/>
            </a:endParaRPr>
          </a:p>
        </p:txBody>
      </p:sp>
      <p:sp>
        <p:nvSpPr>
          <p:cNvPr id="36" name="TextBox 35"/>
          <p:cNvSpPr txBox="1"/>
          <p:nvPr/>
        </p:nvSpPr>
        <p:spPr>
          <a:xfrm>
            <a:off x="4572000" y="5638800"/>
            <a:ext cx="25146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400" dirty="0" smtClean="0">
                <a:solidFill>
                  <a:schemeClr val="bg1"/>
                </a:solidFill>
                <a:latin typeface="Calibri" pitchFamily="34" charset="0"/>
              </a:rPr>
              <a:t>Your text here</a:t>
            </a:r>
            <a:endParaRPr lang="en-US" sz="2400" dirty="0">
              <a:solidFill>
                <a:schemeClr val="bg1"/>
              </a:solidFill>
              <a:latin typeface="Calibri" pitchFamily="34" charset="0"/>
            </a:endParaRPr>
          </a:p>
        </p:txBody>
      </p:sp>
      <p:sp>
        <p:nvSpPr>
          <p:cNvPr id="40" name="TextBox 39"/>
          <p:cNvSpPr txBox="1"/>
          <p:nvPr/>
        </p:nvSpPr>
        <p:spPr>
          <a:xfrm>
            <a:off x="6705600" y="5329535"/>
            <a:ext cx="25146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400" dirty="0" smtClean="0">
                <a:solidFill>
                  <a:schemeClr val="bg1"/>
                </a:solidFill>
                <a:latin typeface="Calibri" pitchFamily="34" charset="0"/>
              </a:rPr>
              <a:t>Your text here</a:t>
            </a:r>
            <a:endParaRPr lang="en-US" sz="2400" dirty="0">
              <a:solidFill>
                <a:schemeClr val="bg1"/>
              </a:solidFill>
              <a:latin typeface="Calibri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07579812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4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4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0" grpId="0"/>
      <p:bldP spid="33" grpId="0"/>
      <p:bldP spid="36" grpId="0"/>
      <p:bldP spid="40" grpId="0"/>
    </p:bldLst>
  </p:timing>
</p:sld>
</file>

<file path=ppt/slides/slide2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44"/>
          <p:cNvGrpSpPr/>
          <p:nvPr/>
        </p:nvGrpSpPr>
        <p:grpSpPr>
          <a:xfrm>
            <a:off x="5410200" y="1371600"/>
            <a:ext cx="3276600" cy="1600200"/>
            <a:chOff x="5410200" y="1371600"/>
            <a:chExt cx="3276600" cy="1600200"/>
          </a:xfrm>
        </p:grpSpPr>
        <p:cxnSp>
          <p:nvCxnSpPr>
            <p:cNvPr id="18" name="Straight Connector 17"/>
            <p:cNvCxnSpPr/>
            <p:nvPr/>
          </p:nvCxnSpPr>
          <p:spPr>
            <a:xfrm flipV="1">
              <a:off x="5410200" y="2057400"/>
              <a:ext cx="838200" cy="762000"/>
            </a:xfrm>
            <a:prstGeom prst="line">
              <a:avLst/>
            </a:prstGeom>
            <a:ln w="28575"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" name="Straight Connector 22"/>
            <p:cNvCxnSpPr/>
            <p:nvPr/>
          </p:nvCxnSpPr>
          <p:spPr>
            <a:xfrm rot="5400000">
              <a:off x="5449094" y="2170906"/>
              <a:ext cx="1600200" cy="1588"/>
            </a:xfrm>
            <a:prstGeom prst="line">
              <a:avLst/>
            </a:prstGeom>
            <a:ln w="28575"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7" name="Rectangle 26"/>
            <p:cNvSpPr/>
            <p:nvPr/>
          </p:nvSpPr>
          <p:spPr>
            <a:xfrm>
              <a:off x="6324600" y="1371600"/>
              <a:ext cx="2362200" cy="152400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atin typeface="Calibri" pitchFamily="34" charset="0"/>
              </a:endParaRPr>
            </a:p>
          </p:txBody>
        </p:sp>
        <p:sp>
          <p:nvSpPr>
            <p:cNvPr id="35" name="TextBox 34"/>
            <p:cNvSpPr txBox="1"/>
            <p:nvPr/>
          </p:nvSpPr>
          <p:spPr>
            <a:xfrm>
              <a:off x="6324600" y="1600200"/>
              <a:ext cx="2286000" cy="12003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400" dirty="0" smtClean="0">
                  <a:latin typeface="Calibri" pitchFamily="34" charset="0"/>
                </a:rPr>
                <a:t>You can replace this with your own text. </a:t>
              </a:r>
              <a:endParaRPr lang="en-US" sz="2400" dirty="0">
                <a:latin typeface="Calibri" pitchFamily="34" charset="0"/>
              </a:endParaRPr>
            </a:p>
          </p:txBody>
        </p:sp>
      </p:grpSp>
      <p:grpSp>
        <p:nvGrpSpPr>
          <p:cNvPr id="3" name="Group 45"/>
          <p:cNvGrpSpPr/>
          <p:nvPr/>
        </p:nvGrpSpPr>
        <p:grpSpPr>
          <a:xfrm>
            <a:off x="5410200" y="4191000"/>
            <a:ext cx="3276600" cy="1600200"/>
            <a:chOff x="5410200" y="4191000"/>
            <a:chExt cx="3276600" cy="1600200"/>
          </a:xfrm>
        </p:grpSpPr>
        <p:cxnSp>
          <p:nvCxnSpPr>
            <p:cNvPr id="19" name="Straight Connector 18"/>
            <p:cNvCxnSpPr/>
            <p:nvPr/>
          </p:nvCxnSpPr>
          <p:spPr>
            <a:xfrm>
              <a:off x="5410200" y="4343400"/>
              <a:ext cx="838200" cy="762000"/>
            </a:xfrm>
            <a:prstGeom prst="line">
              <a:avLst/>
            </a:prstGeom>
            <a:ln w="28575"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" name="Straight Connector 23"/>
            <p:cNvCxnSpPr/>
            <p:nvPr/>
          </p:nvCxnSpPr>
          <p:spPr>
            <a:xfrm rot="5400000">
              <a:off x="5449094" y="4990306"/>
              <a:ext cx="1600200" cy="1588"/>
            </a:xfrm>
            <a:prstGeom prst="line">
              <a:avLst/>
            </a:prstGeom>
            <a:ln w="28575"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2" name="Rectangle 31"/>
            <p:cNvSpPr/>
            <p:nvPr/>
          </p:nvSpPr>
          <p:spPr>
            <a:xfrm>
              <a:off x="6324600" y="4191000"/>
              <a:ext cx="2362200" cy="152400"/>
            </a:xfrm>
            <a:prstGeom prst="rect">
              <a:avLst/>
            </a:prstGeom>
            <a:solidFill>
              <a:srgbClr val="00206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atin typeface="Calibri" pitchFamily="34" charset="0"/>
              </a:endParaRPr>
            </a:p>
          </p:txBody>
        </p:sp>
        <p:sp>
          <p:nvSpPr>
            <p:cNvPr id="36" name="TextBox 35"/>
            <p:cNvSpPr txBox="1"/>
            <p:nvPr/>
          </p:nvSpPr>
          <p:spPr>
            <a:xfrm>
              <a:off x="6324600" y="4419600"/>
              <a:ext cx="2286000" cy="12003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400" dirty="0" smtClean="0">
                  <a:latin typeface="Calibri" pitchFamily="34" charset="0"/>
                </a:rPr>
                <a:t>You can replace this with your own text. </a:t>
              </a:r>
              <a:endParaRPr lang="en-US" sz="2400" dirty="0">
                <a:latin typeface="Calibri" pitchFamily="34" charset="0"/>
              </a:endParaRPr>
            </a:p>
          </p:txBody>
        </p:sp>
      </p:grpSp>
      <p:grpSp>
        <p:nvGrpSpPr>
          <p:cNvPr id="4" name="Group 47"/>
          <p:cNvGrpSpPr/>
          <p:nvPr/>
        </p:nvGrpSpPr>
        <p:grpSpPr>
          <a:xfrm>
            <a:off x="304800" y="1371600"/>
            <a:ext cx="3276600" cy="1600200"/>
            <a:chOff x="304800" y="1371600"/>
            <a:chExt cx="3276600" cy="1600200"/>
          </a:xfrm>
        </p:grpSpPr>
        <p:cxnSp>
          <p:nvCxnSpPr>
            <p:cNvPr id="21" name="Straight Connector 20"/>
            <p:cNvCxnSpPr/>
            <p:nvPr/>
          </p:nvCxnSpPr>
          <p:spPr>
            <a:xfrm>
              <a:off x="2743200" y="2057400"/>
              <a:ext cx="838200" cy="762000"/>
            </a:xfrm>
            <a:prstGeom prst="line">
              <a:avLst/>
            </a:prstGeom>
            <a:ln w="28575"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" name="Straight Connector 24"/>
            <p:cNvCxnSpPr/>
            <p:nvPr/>
          </p:nvCxnSpPr>
          <p:spPr>
            <a:xfrm rot="5400000">
              <a:off x="1943894" y="2170906"/>
              <a:ext cx="1600200" cy="1588"/>
            </a:xfrm>
            <a:prstGeom prst="line">
              <a:avLst/>
            </a:prstGeom>
            <a:ln w="28575"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4" name="Rectangle 33"/>
            <p:cNvSpPr/>
            <p:nvPr/>
          </p:nvSpPr>
          <p:spPr>
            <a:xfrm>
              <a:off x="304800" y="1371600"/>
              <a:ext cx="2362200" cy="152400"/>
            </a:xfrm>
            <a:prstGeom prst="rect">
              <a:avLst/>
            </a:prstGeom>
            <a:solidFill>
              <a:schemeClr val="accent6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atin typeface="Calibri" pitchFamily="34" charset="0"/>
              </a:endParaRPr>
            </a:p>
          </p:txBody>
        </p:sp>
        <p:sp>
          <p:nvSpPr>
            <p:cNvPr id="41" name="TextBox 40"/>
            <p:cNvSpPr txBox="1"/>
            <p:nvPr/>
          </p:nvSpPr>
          <p:spPr>
            <a:xfrm>
              <a:off x="304800" y="1600200"/>
              <a:ext cx="2286000" cy="12003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sz="2400" dirty="0" smtClean="0">
                  <a:latin typeface="Calibri" pitchFamily="34" charset="0"/>
                </a:rPr>
                <a:t>You can replace this with your own text. </a:t>
              </a:r>
              <a:endParaRPr lang="en-US" sz="2400" dirty="0">
                <a:latin typeface="Calibri" pitchFamily="34" charset="0"/>
              </a:endParaRPr>
            </a:p>
          </p:txBody>
        </p:sp>
      </p:grpSp>
      <p:grpSp>
        <p:nvGrpSpPr>
          <p:cNvPr id="5" name="Group 46"/>
          <p:cNvGrpSpPr/>
          <p:nvPr/>
        </p:nvGrpSpPr>
        <p:grpSpPr>
          <a:xfrm>
            <a:off x="304800" y="4191000"/>
            <a:ext cx="3276600" cy="1600200"/>
            <a:chOff x="304800" y="4191000"/>
            <a:chExt cx="3276600" cy="1600200"/>
          </a:xfrm>
        </p:grpSpPr>
        <p:cxnSp>
          <p:nvCxnSpPr>
            <p:cNvPr id="20" name="Straight Connector 19"/>
            <p:cNvCxnSpPr/>
            <p:nvPr/>
          </p:nvCxnSpPr>
          <p:spPr>
            <a:xfrm flipH="1">
              <a:off x="2743200" y="4343400"/>
              <a:ext cx="838200" cy="762000"/>
            </a:xfrm>
            <a:prstGeom prst="line">
              <a:avLst/>
            </a:prstGeom>
            <a:ln w="28575"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" name="Straight Connector 25"/>
            <p:cNvCxnSpPr/>
            <p:nvPr/>
          </p:nvCxnSpPr>
          <p:spPr>
            <a:xfrm rot="5400000">
              <a:off x="1943894" y="4990306"/>
              <a:ext cx="1600200" cy="1588"/>
            </a:xfrm>
            <a:prstGeom prst="line">
              <a:avLst/>
            </a:prstGeom>
            <a:ln w="28575"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3" name="Rectangle 32"/>
            <p:cNvSpPr/>
            <p:nvPr/>
          </p:nvSpPr>
          <p:spPr>
            <a:xfrm>
              <a:off x="304800" y="4191000"/>
              <a:ext cx="2362200" cy="152400"/>
            </a:xfrm>
            <a:prstGeom prst="rect">
              <a:avLst/>
            </a:prstGeom>
            <a:solidFill>
              <a:schemeClr val="accent5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atin typeface="Calibri" pitchFamily="34" charset="0"/>
              </a:endParaRPr>
            </a:p>
          </p:txBody>
        </p:sp>
        <p:sp>
          <p:nvSpPr>
            <p:cNvPr id="42" name="TextBox 41"/>
            <p:cNvSpPr txBox="1"/>
            <p:nvPr/>
          </p:nvSpPr>
          <p:spPr>
            <a:xfrm>
              <a:off x="304800" y="4419600"/>
              <a:ext cx="2286000" cy="12003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sz="2400" dirty="0" smtClean="0">
                  <a:latin typeface="Calibri" pitchFamily="34" charset="0"/>
                </a:rPr>
                <a:t>You can replace this with your own text. </a:t>
              </a:r>
              <a:endParaRPr lang="en-US" sz="2400" dirty="0">
                <a:latin typeface="Calibri" pitchFamily="34" charset="0"/>
              </a:endParaRPr>
            </a:p>
          </p:txBody>
        </p:sp>
      </p:grpSp>
      <p:pic>
        <p:nvPicPr>
          <p:cNvPr id="51" name="Picture 50" descr="Picture1.jpg"/>
          <p:cNvPicPr>
            <a:picLocks noChangeAspect="1"/>
          </p:cNvPicPr>
          <p:nvPr/>
        </p:nvPicPr>
        <p:blipFill>
          <a:blip r:embed="rId2" cstate="email"/>
          <a:stretch>
            <a:fillRect/>
          </a:stretch>
        </p:blipFill>
        <p:spPr>
          <a:xfrm>
            <a:off x="3435096" y="2565082"/>
            <a:ext cx="2133600" cy="2102452"/>
          </a:xfrm>
          <a:prstGeom prst="ellipse">
            <a:avLst/>
          </a:prstGeom>
          <a:ln w="190500" cap="rnd">
            <a:noFill/>
            <a:prstDash val="solid"/>
          </a:ln>
          <a:effectLst>
            <a:outerShdw blurRad="127000" algn="bl" rotWithShape="0">
              <a:srgbClr val="000000"/>
            </a:outerShdw>
          </a:effectLst>
          <a:scene3d>
            <a:camera prst="perspectiveFront" fov="5400000"/>
            <a:lightRig rig="threePt" dir="t">
              <a:rot lat="0" lon="0" rev="19200000"/>
            </a:lightRig>
          </a:scene3d>
          <a:sp3d extrusionH="25400">
            <a:bevelT w="304800" h="152400" prst="hardEdge"/>
            <a:extrusionClr>
              <a:srgbClr val="000000"/>
            </a:extrusionClr>
          </a:sp3d>
        </p:spPr>
      </p:pic>
      <p:sp>
        <p:nvSpPr>
          <p:cNvPr id="28" name="Title 27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Your Title Text Here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044618494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Scale>
                                      <p:cBhvr>
                                        <p:cTn id="7" dur="10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</p:cBhvr>
                                      <p:from x="250000" y="250000"/>
                                      <p:to x="100000" y="100000"/>
                                    </p:animScale>
                                    <p:animMotion origin="layout" path="M -0.46736 0.92887  C -0.37517 0.88508  -0.02552 0.75279  0.0908 0.66613  C  0.20747 0.57948  0.21649 0.50394  0.23177 0.40825  C 0.24705 0.31256  0.22118 0.15964   0.18264 0.09152  C 0.1441 0.02341  0.03802 0.0  0.0 0.0  " pathEditMode="relative" ptsTypes="">
                                      <p:cBhvr>
                                        <p:cTn id="8" dur="10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  <p:animEffect transition="in" filter="fade">
                                      <p:cBhvr>
                                        <p:cTn id="9" dur="10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4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4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9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roup 6"/>
          <p:cNvGrpSpPr/>
          <p:nvPr/>
        </p:nvGrpSpPr>
        <p:grpSpPr>
          <a:xfrm>
            <a:off x="1919748" y="470275"/>
            <a:ext cx="5090652" cy="5473325"/>
            <a:chOff x="1676400" y="615087"/>
            <a:chExt cx="5090652" cy="5158906"/>
          </a:xfrm>
          <a:effectLst/>
          <a:scene3d>
            <a:camera prst="perspectiveRelaxed">
              <a:rot lat="18548699" lon="17763984" rev="4121374"/>
            </a:camera>
            <a:lightRig rig="balanced" dir="t"/>
          </a:scene3d>
        </p:grpSpPr>
        <p:sp>
          <p:nvSpPr>
            <p:cNvPr id="2" name="Right Arrow 1"/>
            <p:cNvSpPr/>
            <p:nvPr/>
          </p:nvSpPr>
          <p:spPr>
            <a:xfrm>
              <a:off x="4481052" y="2698956"/>
              <a:ext cx="2286000" cy="914400"/>
            </a:xfrm>
            <a:prstGeom prst="rightArrow">
              <a:avLst/>
            </a:prstGeom>
            <a:ln>
              <a:noFill/>
            </a:ln>
            <a:effectLst/>
            <a:sp3d extrusionH="254000"/>
          </p:spPr>
          <p:style>
            <a:lnRef idx="1">
              <a:schemeClr val="accent3"/>
            </a:lnRef>
            <a:fillRef idx="3">
              <a:schemeClr val="accent3"/>
            </a:fillRef>
            <a:effectRef idx="2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Calibri" pitchFamily="34" charset="0"/>
              </a:endParaRPr>
            </a:p>
          </p:txBody>
        </p:sp>
        <p:sp>
          <p:nvSpPr>
            <p:cNvPr id="3" name="Right Arrow 2"/>
            <p:cNvSpPr/>
            <p:nvPr/>
          </p:nvSpPr>
          <p:spPr>
            <a:xfrm flipH="1">
              <a:off x="1676400" y="2698956"/>
              <a:ext cx="2286000" cy="914400"/>
            </a:xfrm>
            <a:prstGeom prst="rightArrow">
              <a:avLst/>
            </a:prstGeom>
            <a:ln>
              <a:noFill/>
            </a:ln>
            <a:effectLst/>
            <a:sp3d extrusionH="254000"/>
          </p:spPr>
          <p:style>
            <a:lnRef idx="1">
              <a:schemeClr val="accent3"/>
            </a:lnRef>
            <a:fillRef idx="3">
              <a:schemeClr val="accent3"/>
            </a:fillRef>
            <a:effectRef idx="2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Calibri" pitchFamily="34" charset="0"/>
              </a:endParaRPr>
            </a:p>
          </p:txBody>
        </p:sp>
        <p:sp>
          <p:nvSpPr>
            <p:cNvPr id="4" name="Rectangle 3"/>
            <p:cNvSpPr/>
            <p:nvPr/>
          </p:nvSpPr>
          <p:spPr>
            <a:xfrm>
              <a:off x="3999264" y="2954592"/>
              <a:ext cx="457200" cy="484236"/>
            </a:xfrm>
            <a:prstGeom prst="rect">
              <a:avLst/>
            </a:prstGeom>
            <a:solidFill>
              <a:schemeClr val="bg2">
                <a:lumMod val="25000"/>
              </a:schemeClr>
            </a:solidFill>
            <a:ln>
              <a:noFill/>
            </a:ln>
            <a:effectLst>
              <a:outerShdw blurRad="698500" dist="38100" dir="5400000" sx="115000" sy="115000" algn="t" rotWithShape="0">
                <a:prstClr val="black">
                  <a:alpha val="86000"/>
                </a:prstClr>
              </a:outerShdw>
            </a:effectLst>
            <a:sp3d extrusionH="1511300"/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Calibri" pitchFamily="34" charset="0"/>
              </a:endParaRPr>
            </a:p>
          </p:txBody>
        </p:sp>
        <p:sp>
          <p:nvSpPr>
            <p:cNvPr id="5" name="Right Arrow 4"/>
            <p:cNvSpPr/>
            <p:nvPr/>
          </p:nvSpPr>
          <p:spPr>
            <a:xfrm rot="5400000" flipH="1">
              <a:off x="3109452" y="1300887"/>
              <a:ext cx="2286000" cy="914400"/>
            </a:xfrm>
            <a:prstGeom prst="rightArrow">
              <a:avLst/>
            </a:prstGeom>
            <a:ln>
              <a:noFill/>
            </a:ln>
            <a:effectLst/>
            <a:sp3d extrusionH="254000"/>
          </p:spPr>
          <p:style>
            <a:lnRef idx="1">
              <a:schemeClr val="accent3"/>
            </a:lnRef>
            <a:fillRef idx="3">
              <a:schemeClr val="accent3"/>
            </a:fillRef>
            <a:effectRef idx="2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Calibri" pitchFamily="34" charset="0"/>
              </a:endParaRPr>
            </a:p>
          </p:txBody>
        </p:sp>
        <p:sp>
          <p:nvSpPr>
            <p:cNvPr id="6" name="Right Arrow 5"/>
            <p:cNvSpPr/>
            <p:nvPr/>
          </p:nvSpPr>
          <p:spPr>
            <a:xfrm rot="16200000" flipH="1" flipV="1">
              <a:off x="3079956" y="4173793"/>
              <a:ext cx="2286000" cy="914400"/>
            </a:xfrm>
            <a:prstGeom prst="rightArrow">
              <a:avLst/>
            </a:prstGeom>
            <a:ln>
              <a:noFill/>
            </a:ln>
            <a:effectLst/>
            <a:sp3d extrusionH="254000"/>
          </p:spPr>
          <p:style>
            <a:lnRef idx="1">
              <a:schemeClr val="accent3"/>
            </a:lnRef>
            <a:fillRef idx="3">
              <a:schemeClr val="accent3"/>
            </a:fillRef>
            <a:effectRef idx="2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Calibri" pitchFamily="34" charset="0"/>
              </a:endParaRPr>
            </a:p>
          </p:txBody>
        </p:sp>
      </p:grpSp>
      <p:sp>
        <p:nvSpPr>
          <p:cNvPr id="8" name="Title 7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4 different aspects</a:t>
            </a:r>
            <a:endParaRPr lang="en-US" dirty="0"/>
          </a:p>
        </p:txBody>
      </p:sp>
      <p:grpSp>
        <p:nvGrpSpPr>
          <p:cNvPr id="9" name="Group 11"/>
          <p:cNvGrpSpPr/>
          <p:nvPr/>
        </p:nvGrpSpPr>
        <p:grpSpPr>
          <a:xfrm>
            <a:off x="6553199" y="1455003"/>
            <a:ext cx="2169225" cy="1657529"/>
            <a:chOff x="6613551" y="1752600"/>
            <a:chExt cx="2293436" cy="1657529"/>
          </a:xfrm>
        </p:grpSpPr>
        <p:sp>
          <p:nvSpPr>
            <p:cNvPr id="10" name="TextBox 9"/>
            <p:cNvSpPr txBox="1"/>
            <p:nvPr/>
          </p:nvSpPr>
          <p:spPr>
            <a:xfrm>
              <a:off x="6613551" y="2209800"/>
              <a:ext cx="2293436" cy="12003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400" dirty="0" smtClean="0">
                  <a:latin typeface="Calibri" pitchFamily="34" charset="0"/>
                </a:rPr>
                <a:t>Your text here and more text here</a:t>
              </a:r>
              <a:endParaRPr lang="en-US" sz="2400" dirty="0">
                <a:latin typeface="Calibri" pitchFamily="34" charset="0"/>
              </a:endParaRPr>
            </a:p>
          </p:txBody>
        </p:sp>
        <p:sp>
          <p:nvSpPr>
            <p:cNvPr id="11" name="TextBox 10"/>
            <p:cNvSpPr txBox="1"/>
            <p:nvPr/>
          </p:nvSpPr>
          <p:spPr>
            <a:xfrm>
              <a:off x="6629400" y="1752600"/>
              <a:ext cx="1447800" cy="461665"/>
            </a:xfrm>
            <a:prstGeom prst="rect">
              <a:avLst/>
            </a:prstGeom>
            <a:solidFill>
              <a:schemeClr val="tx1">
                <a:lumMod val="85000"/>
                <a:lumOff val="15000"/>
              </a:schemeClr>
            </a:solidFill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wrap="square" rtlCol="0">
              <a:spAutoFit/>
            </a:bodyPr>
            <a:lstStyle/>
            <a:p>
              <a:r>
                <a:rPr lang="en-US" sz="2400" b="1" dirty="0" smtClean="0">
                  <a:latin typeface="Calibri" pitchFamily="34" charset="0"/>
                </a:rPr>
                <a:t>Aspect 1:</a:t>
              </a:r>
              <a:endParaRPr lang="en-US" sz="2400" b="1" dirty="0">
                <a:latin typeface="Calibri" pitchFamily="34" charset="0"/>
              </a:endParaRPr>
            </a:p>
          </p:txBody>
        </p:sp>
      </p:grpSp>
      <p:grpSp>
        <p:nvGrpSpPr>
          <p:cNvPr id="12" name="Group 12"/>
          <p:cNvGrpSpPr/>
          <p:nvPr/>
        </p:nvGrpSpPr>
        <p:grpSpPr>
          <a:xfrm>
            <a:off x="6705600" y="3810000"/>
            <a:ext cx="2160812" cy="1752600"/>
            <a:chOff x="5984175" y="2133600"/>
            <a:chExt cx="2160812" cy="1752600"/>
          </a:xfrm>
        </p:grpSpPr>
        <p:sp>
          <p:nvSpPr>
            <p:cNvPr id="14" name="TextBox 13"/>
            <p:cNvSpPr txBox="1"/>
            <p:nvPr/>
          </p:nvSpPr>
          <p:spPr>
            <a:xfrm>
              <a:off x="5984175" y="2667000"/>
              <a:ext cx="2160812" cy="121920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400" dirty="0" smtClean="0">
                  <a:latin typeface="Calibri" pitchFamily="34" charset="0"/>
                </a:rPr>
                <a:t>Your text here and more text here</a:t>
              </a:r>
              <a:endParaRPr lang="en-US" sz="2400" dirty="0">
                <a:latin typeface="Calibri" pitchFamily="34" charset="0"/>
              </a:endParaRPr>
            </a:p>
          </p:txBody>
        </p:sp>
        <p:sp>
          <p:nvSpPr>
            <p:cNvPr id="15" name="TextBox 14"/>
            <p:cNvSpPr txBox="1"/>
            <p:nvPr/>
          </p:nvSpPr>
          <p:spPr>
            <a:xfrm>
              <a:off x="6019800" y="2133600"/>
              <a:ext cx="1447800" cy="461665"/>
            </a:xfrm>
            <a:prstGeom prst="rect">
              <a:avLst/>
            </a:prstGeom>
            <a:solidFill>
              <a:schemeClr val="tx1">
                <a:lumMod val="85000"/>
                <a:lumOff val="15000"/>
              </a:schemeClr>
            </a:solidFill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wrap="square" rtlCol="0">
              <a:spAutoFit/>
            </a:bodyPr>
            <a:lstStyle/>
            <a:p>
              <a:r>
                <a:rPr lang="en-US" sz="2400" b="1" dirty="0" smtClean="0">
                  <a:latin typeface="Calibri" pitchFamily="34" charset="0"/>
                </a:rPr>
                <a:t>Aspect 2:</a:t>
              </a:r>
              <a:endParaRPr lang="en-US" sz="2400" b="1" dirty="0">
                <a:latin typeface="Calibri" pitchFamily="34" charset="0"/>
              </a:endParaRPr>
            </a:p>
          </p:txBody>
        </p:sp>
      </p:grpSp>
      <p:grpSp>
        <p:nvGrpSpPr>
          <p:cNvPr id="13" name="Group 15"/>
          <p:cNvGrpSpPr/>
          <p:nvPr/>
        </p:nvGrpSpPr>
        <p:grpSpPr>
          <a:xfrm>
            <a:off x="188025" y="3810000"/>
            <a:ext cx="1945575" cy="1733729"/>
            <a:chOff x="4343400" y="2438400"/>
            <a:chExt cx="1945575" cy="1733729"/>
          </a:xfrm>
        </p:grpSpPr>
        <p:sp>
          <p:nvSpPr>
            <p:cNvPr id="17" name="TextBox 16"/>
            <p:cNvSpPr txBox="1"/>
            <p:nvPr/>
          </p:nvSpPr>
          <p:spPr>
            <a:xfrm>
              <a:off x="4343400" y="2971800"/>
              <a:ext cx="1945575" cy="12003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sz="2400" dirty="0" smtClean="0">
                  <a:latin typeface="Calibri" pitchFamily="34" charset="0"/>
                </a:rPr>
                <a:t>Your text here and more text here</a:t>
              </a:r>
              <a:endParaRPr lang="en-US" sz="2400" dirty="0">
                <a:latin typeface="Calibri" pitchFamily="34" charset="0"/>
              </a:endParaRPr>
            </a:p>
          </p:txBody>
        </p:sp>
        <p:sp>
          <p:nvSpPr>
            <p:cNvPr id="18" name="TextBox 17"/>
            <p:cNvSpPr txBox="1"/>
            <p:nvPr/>
          </p:nvSpPr>
          <p:spPr>
            <a:xfrm>
              <a:off x="4800600" y="2438400"/>
              <a:ext cx="1447800" cy="461665"/>
            </a:xfrm>
            <a:prstGeom prst="rect">
              <a:avLst/>
            </a:prstGeom>
            <a:solidFill>
              <a:schemeClr val="tx1">
                <a:lumMod val="85000"/>
                <a:lumOff val="15000"/>
              </a:schemeClr>
            </a:solidFill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wrap="square" rtlCol="0">
              <a:spAutoFit/>
            </a:bodyPr>
            <a:lstStyle/>
            <a:p>
              <a:r>
                <a:rPr lang="en-US" sz="2400" b="1" dirty="0" smtClean="0">
                  <a:latin typeface="Calibri" pitchFamily="34" charset="0"/>
                </a:rPr>
                <a:t>Aspect 3:</a:t>
              </a:r>
              <a:endParaRPr lang="en-US" sz="2400" b="1" dirty="0">
                <a:latin typeface="Calibri" pitchFamily="34" charset="0"/>
              </a:endParaRPr>
            </a:p>
          </p:txBody>
        </p:sp>
      </p:grpSp>
      <p:grpSp>
        <p:nvGrpSpPr>
          <p:cNvPr id="16" name="Group 18"/>
          <p:cNvGrpSpPr/>
          <p:nvPr/>
        </p:nvGrpSpPr>
        <p:grpSpPr>
          <a:xfrm>
            <a:off x="501239" y="1455003"/>
            <a:ext cx="2089562" cy="1745397"/>
            <a:chOff x="4419601" y="2438400"/>
            <a:chExt cx="2089562" cy="1745397"/>
          </a:xfrm>
        </p:grpSpPr>
        <p:sp>
          <p:nvSpPr>
            <p:cNvPr id="20" name="TextBox 19"/>
            <p:cNvSpPr txBox="1"/>
            <p:nvPr/>
          </p:nvSpPr>
          <p:spPr>
            <a:xfrm>
              <a:off x="4419601" y="2971800"/>
              <a:ext cx="2089562" cy="1211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sz="2400" dirty="0" smtClean="0">
                  <a:latin typeface="Calibri" pitchFamily="34" charset="0"/>
                </a:rPr>
                <a:t>Your text here and more text here</a:t>
              </a:r>
              <a:endParaRPr lang="en-US" sz="2400" dirty="0">
                <a:latin typeface="Calibri" pitchFamily="34" charset="0"/>
              </a:endParaRPr>
            </a:p>
          </p:txBody>
        </p:sp>
        <p:sp>
          <p:nvSpPr>
            <p:cNvPr id="21" name="TextBox 20"/>
            <p:cNvSpPr txBox="1"/>
            <p:nvPr/>
          </p:nvSpPr>
          <p:spPr>
            <a:xfrm>
              <a:off x="4800600" y="2438400"/>
              <a:ext cx="1447800" cy="461665"/>
            </a:xfrm>
            <a:prstGeom prst="rect">
              <a:avLst/>
            </a:prstGeom>
            <a:solidFill>
              <a:schemeClr val="tx1">
                <a:lumMod val="85000"/>
                <a:lumOff val="15000"/>
              </a:schemeClr>
            </a:solidFill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wrap="square" rtlCol="0">
              <a:spAutoFit/>
            </a:bodyPr>
            <a:lstStyle/>
            <a:p>
              <a:r>
                <a:rPr lang="en-US" sz="2400" b="1" dirty="0" smtClean="0">
                  <a:latin typeface="Calibri" pitchFamily="34" charset="0"/>
                </a:rPr>
                <a:t>Aspect 4:</a:t>
              </a:r>
              <a:endParaRPr lang="en-US" sz="2400" b="1" dirty="0">
                <a:latin typeface="Calibri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694401342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7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47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47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36"/>
          <p:cNvGrpSpPr/>
          <p:nvPr/>
        </p:nvGrpSpPr>
        <p:grpSpPr>
          <a:xfrm>
            <a:off x="4657145" y="2102615"/>
            <a:ext cx="4154346" cy="2430825"/>
            <a:chOff x="4502770" y="2114490"/>
            <a:chExt cx="4154346" cy="2430825"/>
          </a:xfrm>
        </p:grpSpPr>
        <p:sp>
          <p:nvSpPr>
            <p:cNvPr id="5" name="Freeform 29"/>
            <p:cNvSpPr>
              <a:spLocks noChangeArrowheads="1"/>
            </p:cNvSpPr>
            <p:nvPr/>
          </p:nvSpPr>
          <p:spPr bwMode="auto">
            <a:xfrm rot="10800000">
              <a:off x="4502770" y="2577798"/>
              <a:ext cx="1288430" cy="1967517"/>
            </a:xfrm>
            <a:custGeom>
              <a:avLst/>
              <a:gdLst>
                <a:gd name="T0" fmla="*/ 177 w 354"/>
                <a:gd name="T1" fmla="*/ 101 h 540"/>
                <a:gd name="T2" fmla="*/ 354 w 354"/>
                <a:gd name="T3" fmla="*/ 270 h 540"/>
                <a:gd name="T4" fmla="*/ 177 w 354"/>
                <a:gd name="T5" fmla="*/ 439 h 540"/>
                <a:gd name="T6" fmla="*/ 177 w 354"/>
                <a:gd name="T7" fmla="*/ 371 h 540"/>
                <a:gd name="T8" fmla="*/ 0 w 354"/>
                <a:gd name="T9" fmla="*/ 540 h 540"/>
                <a:gd name="T10" fmla="*/ 0 w 354"/>
                <a:gd name="T11" fmla="*/ 0 h 540"/>
                <a:gd name="T12" fmla="*/ 177 w 354"/>
                <a:gd name="T13" fmla="*/ 168 h 540"/>
                <a:gd name="T14" fmla="*/ 177 w 354"/>
                <a:gd name="T15" fmla="*/ 101 h 54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54"/>
                <a:gd name="T25" fmla="*/ 0 h 540"/>
                <a:gd name="T26" fmla="*/ 354 w 354"/>
                <a:gd name="T27" fmla="*/ 540 h 54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54" h="540">
                  <a:moveTo>
                    <a:pt x="177" y="101"/>
                  </a:moveTo>
                  <a:lnTo>
                    <a:pt x="354" y="270"/>
                  </a:lnTo>
                  <a:lnTo>
                    <a:pt x="177" y="439"/>
                  </a:lnTo>
                  <a:lnTo>
                    <a:pt x="177" y="371"/>
                  </a:lnTo>
                  <a:lnTo>
                    <a:pt x="0" y="540"/>
                  </a:lnTo>
                  <a:lnTo>
                    <a:pt x="0" y="0"/>
                  </a:lnTo>
                  <a:lnTo>
                    <a:pt x="177" y="168"/>
                  </a:lnTo>
                  <a:lnTo>
                    <a:pt x="177" y="101"/>
                  </a:lnTo>
                </a:path>
              </a:pathLst>
            </a:custGeom>
            <a:gradFill rotWithShape="0">
              <a:gsLst>
                <a:gs pos="0">
                  <a:srgbClr val="FFD13F"/>
                </a:gs>
                <a:gs pos="50000">
                  <a:srgbClr val="FFC000"/>
                </a:gs>
                <a:gs pos="100000">
                  <a:srgbClr val="644C00"/>
                </a:gs>
              </a:gsLst>
              <a:lin ang="0" scaled="0"/>
            </a:gradFill>
            <a:ln w="9525">
              <a:noFill/>
              <a:round/>
              <a:headEnd type="none" w="sm" len="sm"/>
              <a:tailEnd type="none" w="sm" len="sm"/>
            </a:ln>
            <a:scene3d>
              <a:camera prst="perspectiveRelaxedModerately" fov="0">
                <a:rot lat="20990608" lon="0" rev="21599986"/>
              </a:camera>
              <a:lightRig rig="twoPt" dir="t"/>
            </a:scene3d>
            <a:sp3d extrusionH="381000">
              <a:extrusionClr>
                <a:schemeClr val="accent5">
                  <a:lumMod val="75000"/>
                </a:schemeClr>
              </a:extrusionClr>
            </a:sp3d>
          </p:spPr>
          <p:txBody>
            <a:bodyPr/>
            <a:lstStyle/>
            <a:p>
              <a:endParaRPr lang="en-US">
                <a:latin typeface="Calibri" pitchFamily="34" charset="0"/>
              </a:endParaRPr>
            </a:p>
          </p:txBody>
        </p:sp>
        <p:cxnSp>
          <p:nvCxnSpPr>
            <p:cNvPr id="9" name="Straight Connector 8"/>
            <p:cNvCxnSpPr/>
            <p:nvPr/>
          </p:nvCxnSpPr>
          <p:spPr>
            <a:xfrm rot="5400000">
              <a:off x="4914900" y="3467100"/>
              <a:ext cx="1905000" cy="1588"/>
            </a:xfrm>
            <a:prstGeom prst="line">
              <a:avLst/>
            </a:prstGeom>
            <a:ln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" name="Straight Connector 9"/>
            <p:cNvCxnSpPr/>
            <p:nvPr/>
          </p:nvCxnSpPr>
          <p:spPr>
            <a:xfrm>
              <a:off x="5867400" y="2514600"/>
              <a:ext cx="1905000" cy="8930"/>
            </a:xfrm>
            <a:prstGeom prst="line">
              <a:avLst/>
            </a:prstGeom>
            <a:ln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" name="TextBox 10"/>
            <p:cNvSpPr txBox="1"/>
            <p:nvPr/>
          </p:nvSpPr>
          <p:spPr>
            <a:xfrm>
              <a:off x="5943599" y="2590800"/>
              <a:ext cx="2713517" cy="175432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>
                  <a:latin typeface="Calibri" pitchFamily="34" charset="0"/>
                </a:rPr>
                <a:t>You may enter your text here.</a:t>
              </a:r>
            </a:p>
            <a:p>
              <a:r>
                <a:rPr lang="en-US" dirty="0" smtClean="0">
                  <a:latin typeface="Calibri" pitchFamily="34" charset="0"/>
                </a:rPr>
                <a:t>You may enter your text here.</a:t>
              </a:r>
            </a:p>
            <a:p>
              <a:endParaRPr lang="en-US" dirty="0" smtClean="0">
                <a:latin typeface="Calibri" pitchFamily="34" charset="0"/>
              </a:endParaRPr>
            </a:p>
            <a:p>
              <a:endParaRPr lang="en-US" dirty="0">
                <a:latin typeface="Calibri" pitchFamily="34" charset="0"/>
              </a:endParaRPr>
            </a:p>
          </p:txBody>
        </p:sp>
        <p:sp>
          <p:nvSpPr>
            <p:cNvPr id="18" name="TextBox 17"/>
            <p:cNvSpPr txBox="1"/>
            <p:nvPr/>
          </p:nvSpPr>
          <p:spPr>
            <a:xfrm>
              <a:off x="5907099" y="2114490"/>
              <a:ext cx="950901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000" b="1" dirty="0" smtClean="0">
                  <a:latin typeface="Calibri" pitchFamily="34" charset="0"/>
                </a:rPr>
                <a:t>VIEW 2</a:t>
              </a:r>
              <a:endParaRPr lang="en-US" sz="2000" b="1" dirty="0">
                <a:latin typeface="Calibri" pitchFamily="34" charset="0"/>
              </a:endParaRPr>
            </a:p>
          </p:txBody>
        </p:sp>
      </p:grpSp>
      <p:grpSp>
        <p:nvGrpSpPr>
          <p:cNvPr id="7" name="Group 37"/>
          <p:cNvGrpSpPr/>
          <p:nvPr/>
        </p:nvGrpSpPr>
        <p:grpSpPr>
          <a:xfrm>
            <a:off x="2973775" y="3673561"/>
            <a:ext cx="3124199" cy="2648094"/>
            <a:chOff x="2819400" y="3685436"/>
            <a:chExt cx="3124199" cy="2648094"/>
          </a:xfrm>
        </p:grpSpPr>
        <p:sp>
          <p:nvSpPr>
            <p:cNvPr id="6" name="Freeform 30"/>
            <p:cNvSpPr>
              <a:spLocks noChangeArrowheads="1"/>
            </p:cNvSpPr>
            <p:nvPr/>
          </p:nvSpPr>
          <p:spPr bwMode="auto">
            <a:xfrm rot="16200000">
              <a:off x="3759624" y="3267537"/>
              <a:ext cx="1227875" cy="2063673"/>
            </a:xfrm>
            <a:custGeom>
              <a:avLst/>
              <a:gdLst>
                <a:gd name="T0" fmla="*/ 168 w 337"/>
                <a:gd name="T1" fmla="*/ 106 h 566"/>
                <a:gd name="T2" fmla="*/ 337 w 337"/>
                <a:gd name="T3" fmla="*/ 283 h 566"/>
                <a:gd name="T4" fmla="*/ 168 w 337"/>
                <a:gd name="T5" fmla="*/ 460 h 566"/>
                <a:gd name="T6" fmla="*/ 168 w 337"/>
                <a:gd name="T7" fmla="*/ 389 h 566"/>
                <a:gd name="T8" fmla="*/ 0 w 337"/>
                <a:gd name="T9" fmla="*/ 566 h 566"/>
                <a:gd name="T10" fmla="*/ 0 w 337"/>
                <a:gd name="T11" fmla="*/ 0 h 566"/>
                <a:gd name="T12" fmla="*/ 168 w 337"/>
                <a:gd name="T13" fmla="*/ 177 h 566"/>
                <a:gd name="T14" fmla="*/ 168 w 337"/>
                <a:gd name="T15" fmla="*/ 106 h 56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37"/>
                <a:gd name="T25" fmla="*/ 0 h 566"/>
                <a:gd name="T26" fmla="*/ 337 w 337"/>
                <a:gd name="T27" fmla="*/ 566 h 56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37" h="566">
                  <a:moveTo>
                    <a:pt x="168" y="106"/>
                  </a:moveTo>
                  <a:lnTo>
                    <a:pt x="337" y="283"/>
                  </a:lnTo>
                  <a:lnTo>
                    <a:pt x="168" y="460"/>
                  </a:lnTo>
                  <a:lnTo>
                    <a:pt x="168" y="389"/>
                  </a:lnTo>
                  <a:lnTo>
                    <a:pt x="0" y="566"/>
                  </a:lnTo>
                  <a:lnTo>
                    <a:pt x="0" y="0"/>
                  </a:lnTo>
                  <a:lnTo>
                    <a:pt x="168" y="177"/>
                  </a:lnTo>
                  <a:lnTo>
                    <a:pt x="168" y="106"/>
                  </a:lnTo>
                </a:path>
              </a:pathLst>
            </a:custGeom>
            <a:gradFill rotWithShape="0">
              <a:gsLst>
                <a:gs pos="0">
                  <a:schemeClr val="accent3">
                    <a:lumMod val="75000"/>
                  </a:schemeClr>
                </a:gs>
                <a:gs pos="50000">
                  <a:schemeClr val="accent3">
                    <a:lumMod val="50000"/>
                  </a:schemeClr>
                </a:gs>
                <a:gs pos="100000">
                  <a:srgbClr val="212911"/>
                </a:gs>
              </a:gsLst>
              <a:lin ang="5400000" scaled="0"/>
            </a:gradFill>
            <a:ln w="9525">
              <a:noFill/>
              <a:round/>
              <a:headEnd type="none" w="sm" len="sm"/>
              <a:tailEnd type="none" w="sm" len="sm"/>
            </a:ln>
            <a:scene3d>
              <a:camera prst="perspectiveRelaxedModerately" fov="0">
                <a:rot lat="20990608" lon="0" rev="21599986"/>
              </a:camera>
              <a:lightRig rig="twoPt" dir="t"/>
            </a:scene3d>
            <a:sp3d extrusionH="381000">
              <a:extrusionClr>
                <a:schemeClr val="accent5">
                  <a:lumMod val="75000"/>
                </a:schemeClr>
              </a:extrusionClr>
            </a:sp3d>
          </p:spPr>
          <p:txBody>
            <a:bodyPr/>
            <a:lstStyle/>
            <a:p>
              <a:endParaRPr lang="en-US">
                <a:latin typeface="Calibri" pitchFamily="34" charset="0"/>
              </a:endParaRPr>
            </a:p>
          </p:txBody>
        </p:sp>
        <p:grpSp>
          <p:nvGrpSpPr>
            <p:cNvPr id="8" name="Group 14"/>
            <p:cNvGrpSpPr/>
            <p:nvPr/>
          </p:nvGrpSpPr>
          <p:grpSpPr>
            <a:xfrm>
              <a:off x="2819400" y="5334000"/>
              <a:ext cx="3124199" cy="999530"/>
              <a:chOff x="4876800" y="4800600"/>
              <a:chExt cx="3124199" cy="999530"/>
            </a:xfrm>
          </p:grpSpPr>
          <p:cxnSp>
            <p:nvCxnSpPr>
              <p:cNvPr id="16" name="Straight Connector 15"/>
              <p:cNvCxnSpPr/>
              <p:nvPr/>
            </p:nvCxnSpPr>
            <p:spPr>
              <a:xfrm>
                <a:off x="5334000" y="4800600"/>
                <a:ext cx="2286000" cy="1588"/>
              </a:xfrm>
              <a:prstGeom prst="line">
                <a:avLst/>
              </a:prstGeom>
              <a:ln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" name="TextBox 16"/>
              <p:cNvSpPr txBox="1"/>
              <p:nvPr/>
            </p:nvSpPr>
            <p:spPr>
              <a:xfrm>
                <a:off x="4876800" y="4876800"/>
                <a:ext cx="3124199" cy="92333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dirty="0" smtClean="0">
                    <a:latin typeface="Calibri" pitchFamily="34" charset="0"/>
                  </a:rPr>
                  <a:t>You may enter your text here. You may enter your text here.</a:t>
                </a:r>
              </a:p>
              <a:p>
                <a:pPr algn="ctr"/>
                <a:endParaRPr lang="en-US" dirty="0">
                  <a:latin typeface="Calibri" pitchFamily="34" charset="0"/>
                </a:endParaRPr>
              </a:p>
            </p:txBody>
          </p:sp>
        </p:grpSp>
        <p:sp>
          <p:nvSpPr>
            <p:cNvPr id="19" name="TextBox 18"/>
            <p:cNvSpPr txBox="1"/>
            <p:nvPr/>
          </p:nvSpPr>
          <p:spPr>
            <a:xfrm>
              <a:off x="3886200" y="4953000"/>
              <a:ext cx="950901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000" b="1" dirty="0" smtClean="0">
                  <a:latin typeface="Calibri" pitchFamily="34" charset="0"/>
                </a:rPr>
                <a:t>VIEW 3</a:t>
              </a:r>
              <a:endParaRPr lang="en-US" sz="2000" b="1" dirty="0">
                <a:latin typeface="Calibri" pitchFamily="34" charset="0"/>
              </a:endParaRPr>
            </a:p>
          </p:txBody>
        </p:sp>
      </p:grpSp>
      <p:grpSp>
        <p:nvGrpSpPr>
          <p:cNvPr id="12" name="Group 35"/>
          <p:cNvGrpSpPr/>
          <p:nvPr/>
        </p:nvGrpSpPr>
        <p:grpSpPr>
          <a:xfrm>
            <a:off x="3202375" y="1092806"/>
            <a:ext cx="2971800" cy="2332994"/>
            <a:chOff x="3048000" y="1104681"/>
            <a:chExt cx="2971800" cy="2332994"/>
          </a:xfrm>
        </p:grpSpPr>
        <p:sp>
          <p:nvSpPr>
            <p:cNvPr id="4" name="Freeform 28"/>
            <p:cNvSpPr>
              <a:spLocks noChangeArrowheads="1"/>
            </p:cNvSpPr>
            <p:nvPr/>
          </p:nvSpPr>
          <p:spPr bwMode="auto">
            <a:xfrm rot="5400000">
              <a:off x="3759624" y="1791901"/>
              <a:ext cx="1227875" cy="2063673"/>
            </a:xfrm>
            <a:custGeom>
              <a:avLst/>
              <a:gdLst>
                <a:gd name="T0" fmla="*/ 168 w 337"/>
                <a:gd name="T1" fmla="*/ 106 h 566"/>
                <a:gd name="T2" fmla="*/ 337 w 337"/>
                <a:gd name="T3" fmla="*/ 283 h 566"/>
                <a:gd name="T4" fmla="*/ 168 w 337"/>
                <a:gd name="T5" fmla="*/ 460 h 566"/>
                <a:gd name="T6" fmla="*/ 168 w 337"/>
                <a:gd name="T7" fmla="*/ 389 h 566"/>
                <a:gd name="T8" fmla="*/ 0 w 337"/>
                <a:gd name="T9" fmla="*/ 566 h 566"/>
                <a:gd name="T10" fmla="*/ 0 w 337"/>
                <a:gd name="T11" fmla="*/ 0 h 566"/>
                <a:gd name="T12" fmla="*/ 168 w 337"/>
                <a:gd name="T13" fmla="*/ 177 h 566"/>
                <a:gd name="T14" fmla="*/ 168 w 337"/>
                <a:gd name="T15" fmla="*/ 106 h 56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37"/>
                <a:gd name="T25" fmla="*/ 0 h 566"/>
                <a:gd name="T26" fmla="*/ 337 w 337"/>
                <a:gd name="T27" fmla="*/ 566 h 56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37" h="566">
                  <a:moveTo>
                    <a:pt x="168" y="106"/>
                  </a:moveTo>
                  <a:lnTo>
                    <a:pt x="337" y="283"/>
                  </a:lnTo>
                  <a:lnTo>
                    <a:pt x="168" y="460"/>
                  </a:lnTo>
                  <a:lnTo>
                    <a:pt x="168" y="389"/>
                  </a:lnTo>
                  <a:lnTo>
                    <a:pt x="0" y="566"/>
                  </a:lnTo>
                  <a:lnTo>
                    <a:pt x="0" y="0"/>
                  </a:lnTo>
                  <a:lnTo>
                    <a:pt x="168" y="177"/>
                  </a:lnTo>
                  <a:lnTo>
                    <a:pt x="168" y="106"/>
                  </a:lnTo>
                </a:path>
              </a:pathLst>
            </a:custGeom>
            <a:gradFill rotWithShape="0">
              <a:gsLst>
                <a:gs pos="0">
                  <a:schemeClr val="tx1">
                    <a:lumMod val="95000"/>
                    <a:lumOff val="5000"/>
                  </a:schemeClr>
                </a:gs>
                <a:gs pos="50000">
                  <a:schemeClr val="tx1">
                    <a:lumMod val="75000"/>
                    <a:lumOff val="25000"/>
                  </a:schemeClr>
                </a:gs>
                <a:gs pos="100000">
                  <a:schemeClr val="tx1">
                    <a:lumMod val="50000"/>
                    <a:lumOff val="50000"/>
                  </a:schemeClr>
                </a:gs>
              </a:gsLst>
              <a:lin ang="5400000" scaled="0"/>
            </a:gradFill>
            <a:ln w="9525">
              <a:noFill/>
              <a:round/>
              <a:headEnd type="none" w="sm" len="sm"/>
              <a:tailEnd type="none" w="sm" len="sm"/>
            </a:ln>
            <a:scene3d>
              <a:camera prst="perspectiveRelaxedModerately" fov="0">
                <a:rot lat="20990608" lon="0" rev="21599986"/>
              </a:camera>
              <a:lightRig rig="twoPt" dir="t"/>
            </a:scene3d>
            <a:sp3d extrusionH="381000">
              <a:extrusionClr>
                <a:schemeClr val="accent5">
                  <a:lumMod val="75000"/>
                </a:schemeClr>
              </a:extrusionClr>
            </a:sp3d>
          </p:spPr>
          <p:txBody>
            <a:bodyPr/>
            <a:lstStyle/>
            <a:p>
              <a:endParaRPr lang="en-US">
                <a:latin typeface="Calibri" pitchFamily="34" charset="0"/>
              </a:endParaRPr>
            </a:p>
          </p:txBody>
        </p:sp>
        <p:grpSp>
          <p:nvGrpSpPr>
            <p:cNvPr id="13" name="Group 29"/>
            <p:cNvGrpSpPr/>
            <p:nvPr/>
          </p:nvGrpSpPr>
          <p:grpSpPr>
            <a:xfrm>
              <a:off x="3048000" y="1104681"/>
              <a:ext cx="2971800" cy="647919"/>
              <a:chOff x="5105400" y="5295681"/>
              <a:chExt cx="2971800" cy="647919"/>
            </a:xfrm>
          </p:grpSpPr>
          <p:cxnSp>
            <p:nvCxnSpPr>
              <p:cNvPr id="31" name="Straight Connector 30"/>
              <p:cNvCxnSpPr/>
              <p:nvPr/>
            </p:nvCxnSpPr>
            <p:spPr>
              <a:xfrm>
                <a:off x="5334000" y="5942012"/>
                <a:ext cx="2286000" cy="1588"/>
              </a:xfrm>
              <a:prstGeom prst="line">
                <a:avLst/>
              </a:prstGeom>
              <a:ln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2" name="TextBox 31"/>
              <p:cNvSpPr txBox="1"/>
              <p:nvPr/>
            </p:nvSpPr>
            <p:spPr>
              <a:xfrm>
                <a:off x="5105400" y="5295681"/>
                <a:ext cx="2971800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dirty="0" smtClean="0">
                    <a:latin typeface="Calibri" pitchFamily="34" charset="0"/>
                  </a:rPr>
                  <a:t>You may enter your text here. You may enter your text here.</a:t>
                </a:r>
                <a:endParaRPr lang="en-US" dirty="0">
                  <a:latin typeface="Calibri" pitchFamily="34" charset="0"/>
                </a:endParaRPr>
              </a:p>
            </p:txBody>
          </p:sp>
        </p:grpSp>
        <p:sp>
          <p:nvSpPr>
            <p:cNvPr id="33" name="TextBox 32"/>
            <p:cNvSpPr txBox="1"/>
            <p:nvPr/>
          </p:nvSpPr>
          <p:spPr>
            <a:xfrm>
              <a:off x="3925899" y="1809690"/>
              <a:ext cx="950901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000" b="1" dirty="0" smtClean="0">
                  <a:latin typeface="Calibri" pitchFamily="34" charset="0"/>
                </a:rPr>
                <a:t>VIEW 1</a:t>
              </a:r>
              <a:endParaRPr lang="en-US" sz="2000" b="1" dirty="0">
                <a:latin typeface="Calibri" pitchFamily="34" charset="0"/>
              </a:endParaRPr>
            </a:p>
          </p:txBody>
        </p:sp>
      </p:grpSp>
      <p:grpSp>
        <p:nvGrpSpPr>
          <p:cNvPr id="14" name="Group 38"/>
          <p:cNvGrpSpPr/>
          <p:nvPr/>
        </p:nvGrpSpPr>
        <p:grpSpPr>
          <a:xfrm>
            <a:off x="0" y="2178815"/>
            <a:ext cx="4398730" cy="2354625"/>
            <a:chOff x="-154375" y="2190690"/>
            <a:chExt cx="4398730" cy="2354625"/>
          </a:xfrm>
        </p:grpSpPr>
        <p:sp>
          <p:nvSpPr>
            <p:cNvPr id="3" name="Freeform 27"/>
            <p:cNvSpPr>
              <a:spLocks noChangeArrowheads="1"/>
            </p:cNvSpPr>
            <p:nvPr/>
          </p:nvSpPr>
          <p:spPr bwMode="auto">
            <a:xfrm>
              <a:off x="2955925" y="2577798"/>
              <a:ext cx="1288430" cy="1967517"/>
            </a:xfrm>
            <a:custGeom>
              <a:avLst/>
              <a:gdLst>
                <a:gd name="T0" fmla="*/ 177 w 354"/>
                <a:gd name="T1" fmla="*/ 101 h 540"/>
                <a:gd name="T2" fmla="*/ 354 w 354"/>
                <a:gd name="T3" fmla="*/ 270 h 540"/>
                <a:gd name="T4" fmla="*/ 177 w 354"/>
                <a:gd name="T5" fmla="*/ 439 h 540"/>
                <a:gd name="T6" fmla="*/ 177 w 354"/>
                <a:gd name="T7" fmla="*/ 371 h 540"/>
                <a:gd name="T8" fmla="*/ 0 w 354"/>
                <a:gd name="T9" fmla="*/ 540 h 540"/>
                <a:gd name="T10" fmla="*/ 0 w 354"/>
                <a:gd name="T11" fmla="*/ 0 h 540"/>
                <a:gd name="T12" fmla="*/ 177 w 354"/>
                <a:gd name="T13" fmla="*/ 168 h 540"/>
                <a:gd name="T14" fmla="*/ 177 w 354"/>
                <a:gd name="T15" fmla="*/ 101 h 54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54"/>
                <a:gd name="T25" fmla="*/ 0 h 540"/>
                <a:gd name="T26" fmla="*/ 354 w 354"/>
                <a:gd name="T27" fmla="*/ 540 h 54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54" h="540">
                  <a:moveTo>
                    <a:pt x="177" y="101"/>
                  </a:moveTo>
                  <a:lnTo>
                    <a:pt x="354" y="270"/>
                  </a:lnTo>
                  <a:lnTo>
                    <a:pt x="177" y="439"/>
                  </a:lnTo>
                  <a:lnTo>
                    <a:pt x="177" y="371"/>
                  </a:lnTo>
                  <a:lnTo>
                    <a:pt x="0" y="540"/>
                  </a:lnTo>
                  <a:lnTo>
                    <a:pt x="0" y="0"/>
                  </a:lnTo>
                  <a:lnTo>
                    <a:pt x="177" y="168"/>
                  </a:lnTo>
                  <a:lnTo>
                    <a:pt x="177" y="101"/>
                  </a:lnTo>
                </a:path>
              </a:pathLst>
            </a:custGeom>
            <a:gradFill rotWithShape="0">
              <a:gsLst>
                <a:gs pos="0">
                  <a:schemeClr val="accent6">
                    <a:lumMod val="10000"/>
                  </a:schemeClr>
                </a:gs>
                <a:gs pos="50000">
                  <a:schemeClr val="accent6">
                    <a:lumMod val="50000"/>
                  </a:schemeClr>
                </a:gs>
                <a:gs pos="100000">
                  <a:schemeClr val="accent6">
                    <a:lumMod val="75000"/>
                  </a:schemeClr>
                </a:gs>
              </a:gsLst>
              <a:lin ang="0" scaled="0"/>
            </a:gradFill>
            <a:ln w="9525">
              <a:noFill/>
              <a:round/>
              <a:headEnd type="none" w="sm" len="sm"/>
              <a:tailEnd type="none" w="sm" len="sm"/>
            </a:ln>
            <a:scene3d>
              <a:camera prst="perspectiveRelaxedModerately" fov="0">
                <a:rot lat="20990608" lon="0" rev="21599986"/>
              </a:camera>
              <a:lightRig rig="twoPt" dir="t"/>
            </a:scene3d>
            <a:sp3d extrusionH="381000">
              <a:extrusionClr>
                <a:schemeClr val="accent5">
                  <a:lumMod val="75000"/>
                </a:schemeClr>
              </a:extrusionClr>
            </a:sp3d>
          </p:spPr>
          <p:txBody>
            <a:bodyPr/>
            <a:lstStyle/>
            <a:p>
              <a:endParaRPr lang="en-US">
                <a:latin typeface="Calibri" pitchFamily="34" charset="0"/>
              </a:endParaRPr>
            </a:p>
          </p:txBody>
        </p:sp>
        <p:cxnSp>
          <p:nvCxnSpPr>
            <p:cNvPr id="27" name="Straight Connector 26"/>
            <p:cNvCxnSpPr/>
            <p:nvPr/>
          </p:nvCxnSpPr>
          <p:spPr>
            <a:xfrm>
              <a:off x="914400" y="2590800"/>
              <a:ext cx="1905000" cy="8930"/>
            </a:xfrm>
            <a:prstGeom prst="line">
              <a:avLst/>
            </a:prstGeom>
            <a:ln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" name="Straight Connector 27"/>
            <p:cNvCxnSpPr/>
            <p:nvPr/>
          </p:nvCxnSpPr>
          <p:spPr>
            <a:xfrm rot="5400000">
              <a:off x="1867694" y="3542506"/>
              <a:ext cx="1905000" cy="1588"/>
            </a:xfrm>
            <a:prstGeom prst="line">
              <a:avLst/>
            </a:prstGeom>
            <a:ln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9" name="TextBox 28"/>
            <p:cNvSpPr txBox="1"/>
            <p:nvPr/>
          </p:nvSpPr>
          <p:spPr>
            <a:xfrm>
              <a:off x="-154375" y="2667000"/>
              <a:ext cx="2897575" cy="175432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dirty="0" smtClean="0">
                  <a:latin typeface="Calibri" pitchFamily="34" charset="0"/>
                </a:rPr>
                <a:t>You may enter your text here.</a:t>
              </a:r>
            </a:p>
            <a:p>
              <a:pPr algn="r"/>
              <a:r>
                <a:rPr lang="en-US" dirty="0" smtClean="0">
                  <a:latin typeface="Calibri" pitchFamily="34" charset="0"/>
                </a:rPr>
                <a:t>You may enter your text here.</a:t>
              </a:r>
            </a:p>
            <a:p>
              <a:pPr algn="r"/>
              <a:endParaRPr lang="en-US" dirty="0" smtClean="0">
                <a:latin typeface="Calibri" pitchFamily="34" charset="0"/>
              </a:endParaRPr>
            </a:p>
            <a:p>
              <a:pPr algn="r"/>
              <a:endParaRPr lang="en-US" dirty="0">
                <a:latin typeface="Calibri" pitchFamily="34" charset="0"/>
              </a:endParaRPr>
            </a:p>
          </p:txBody>
        </p:sp>
        <p:sp>
          <p:nvSpPr>
            <p:cNvPr id="34" name="TextBox 33"/>
            <p:cNvSpPr txBox="1"/>
            <p:nvPr/>
          </p:nvSpPr>
          <p:spPr>
            <a:xfrm>
              <a:off x="1905000" y="2190690"/>
              <a:ext cx="950901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000" b="1" dirty="0" smtClean="0">
                  <a:latin typeface="Calibri" pitchFamily="34" charset="0"/>
                </a:rPr>
                <a:t>VIEW 4</a:t>
              </a:r>
              <a:endParaRPr lang="en-US" sz="2000" b="1" dirty="0">
                <a:latin typeface="Calibri" pitchFamily="34" charset="0"/>
              </a:endParaRPr>
            </a:p>
          </p:txBody>
        </p:sp>
      </p:grpSp>
      <p:sp>
        <p:nvSpPr>
          <p:cNvPr id="30" name="Title 29"/>
          <p:cNvSpPr>
            <a:spLocks noGrp="1"/>
          </p:cNvSpPr>
          <p:nvPr>
            <p:ph type="title"/>
          </p:nvPr>
        </p:nvSpPr>
        <p:spPr>
          <a:xfrm>
            <a:off x="387969" y="332785"/>
            <a:ext cx="8229600" cy="760021"/>
          </a:xfrm>
        </p:spPr>
        <p:txBody>
          <a:bodyPr/>
          <a:lstStyle/>
          <a:p>
            <a:r>
              <a:rPr lang="en-US" dirty="0" smtClean="0"/>
              <a:t>4 different views on the issue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736782822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Right)">
                                      <p:cBhvr>
                                        <p:cTn id="12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Left)">
                                      <p:cBhvr>
                                        <p:cTn id="2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4000" dirty="0" smtClean="0">
                <a:latin typeface="Franklin Gothic Medium Cond" pitchFamily="34" charset="0"/>
              </a:rPr>
              <a:t>4 leading causes</a:t>
            </a:r>
            <a:endParaRPr lang="en-US" sz="4000" dirty="0">
              <a:latin typeface="Franklin Gothic Medium Cond" pitchFamily="34" charset="0"/>
            </a:endParaRPr>
          </a:p>
        </p:txBody>
      </p:sp>
      <p:grpSp>
        <p:nvGrpSpPr>
          <p:cNvPr id="7" name="Group 6"/>
          <p:cNvGrpSpPr/>
          <p:nvPr/>
        </p:nvGrpSpPr>
        <p:grpSpPr>
          <a:xfrm>
            <a:off x="1828800" y="609601"/>
            <a:ext cx="5486402" cy="5714999"/>
            <a:chOff x="2378175" y="1220996"/>
            <a:chExt cx="4159045" cy="4332337"/>
          </a:xfrm>
          <a:solidFill>
            <a:schemeClr val="tx2">
              <a:lumMod val="60000"/>
              <a:lumOff val="40000"/>
            </a:schemeClr>
          </a:solidFill>
          <a:effectLst>
            <a:outerShdw blurRad="190500" dist="38100" dir="5400000" sx="110000" sy="110000" algn="t" rotWithShape="0">
              <a:prstClr val="black">
                <a:alpha val="40000"/>
              </a:prstClr>
            </a:outerShdw>
          </a:effectLst>
          <a:scene3d>
            <a:camera prst="perspectiveRelaxed"/>
            <a:lightRig rig="soft" dir="t"/>
          </a:scene3d>
        </p:grpSpPr>
        <p:sp>
          <p:nvSpPr>
            <p:cNvPr id="3" name="Down Arrow 2"/>
            <p:cNvSpPr/>
            <p:nvPr/>
          </p:nvSpPr>
          <p:spPr>
            <a:xfrm>
              <a:off x="3763105" y="1220996"/>
              <a:ext cx="1371600" cy="1676399"/>
            </a:xfrm>
            <a:prstGeom prst="downArrow">
              <a:avLst/>
            </a:prstGeom>
            <a:grpFill/>
            <a:scene3d>
              <a:camera prst="orthographicFront">
                <a:rot lat="0" lon="0" rev="0"/>
              </a:camera>
              <a:lightRig rig="threePt" dir="t">
                <a:rot lat="0" lon="0" rev="1200000"/>
              </a:lightRig>
            </a:scene3d>
            <a:sp3d extrusionH="317500" prstMaterial="dkEdge">
              <a:bevelT w="63500" h="25400" prst="slope"/>
              <a:extrusionClr>
                <a:schemeClr val="bg1">
                  <a:lumMod val="75000"/>
                </a:schemeClr>
              </a:extrusionClr>
            </a:sp3d>
          </p:spPr>
          <p:style>
            <a:lnRef idx="0">
              <a:schemeClr val="accent1">
                <a:shade val="80000"/>
                <a:hueOff val="0"/>
                <a:satOff val="0"/>
                <a:lumOff val="0"/>
                <a:alphaOff val="0"/>
              </a:schemeClr>
            </a:lnRef>
            <a:fillRef idx="3">
              <a:schemeClr val="lt1">
                <a:hueOff val="0"/>
                <a:satOff val="0"/>
                <a:lumOff val="0"/>
                <a:alphaOff val="0"/>
              </a:schemeClr>
            </a:fillRef>
            <a:effectRef idx="3">
              <a:schemeClr val="lt1">
                <a:hueOff val="0"/>
                <a:satOff val="0"/>
                <a:lumOff val="0"/>
                <a:alphaOff val="0"/>
              </a:schemeClr>
            </a:effectRef>
            <a:fontRef idx="minor">
              <a:schemeClr val="dk1">
                <a:hueOff val="0"/>
                <a:satOff val="0"/>
                <a:lumOff val="0"/>
                <a:alphaOff val="0"/>
              </a:schemeClr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chemeClr val="dk1">
                    <a:hueOff val="0"/>
                    <a:satOff val="0"/>
                    <a:lumOff val="0"/>
                    <a:alphaOff val="0"/>
                  </a:schemeClr>
                </a:solidFill>
                <a:latin typeface="Calibri" pitchFamily="34" charset="0"/>
              </a:endParaRPr>
            </a:p>
          </p:txBody>
        </p:sp>
        <p:sp>
          <p:nvSpPr>
            <p:cNvPr id="4" name="Down Arrow 3"/>
            <p:cNvSpPr/>
            <p:nvPr/>
          </p:nvSpPr>
          <p:spPr>
            <a:xfrm flipV="1">
              <a:off x="3763107" y="3876934"/>
              <a:ext cx="1371600" cy="1676399"/>
            </a:xfrm>
            <a:prstGeom prst="downArrow">
              <a:avLst/>
            </a:prstGeom>
            <a:grpFill/>
            <a:scene3d>
              <a:camera prst="orthographicFront">
                <a:rot lat="0" lon="0" rev="0"/>
              </a:camera>
              <a:lightRig rig="threePt" dir="t">
                <a:rot lat="0" lon="0" rev="1200000"/>
              </a:lightRig>
            </a:scene3d>
            <a:sp3d extrusionH="317500" prstMaterial="dkEdge">
              <a:bevelT w="63500" h="25400" prst="slope"/>
              <a:extrusionClr>
                <a:schemeClr val="bg1">
                  <a:lumMod val="75000"/>
                </a:schemeClr>
              </a:extrusionClr>
            </a:sp3d>
          </p:spPr>
          <p:style>
            <a:lnRef idx="0">
              <a:schemeClr val="accent1">
                <a:shade val="80000"/>
                <a:hueOff val="0"/>
                <a:satOff val="0"/>
                <a:lumOff val="0"/>
                <a:alphaOff val="0"/>
              </a:schemeClr>
            </a:lnRef>
            <a:fillRef idx="3">
              <a:schemeClr val="lt1">
                <a:hueOff val="0"/>
                <a:satOff val="0"/>
                <a:lumOff val="0"/>
                <a:alphaOff val="0"/>
              </a:schemeClr>
            </a:fillRef>
            <a:effectRef idx="3">
              <a:schemeClr val="lt1">
                <a:hueOff val="0"/>
                <a:satOff val="0"/>
                <a:lumOff val="0"/>
                <a:alphaOff val="0"/>
              </a:schemeClr>
            </a:effectRef>
            <a:fontRef idx="minor">
              <a:schemeClr val="dk1">
                <a:hueOff val="0"/>
                <a:satOff val="0"/>
                <a:lumOff val="0"/>
                <a:alphaOff val="0"/>
              </a:schemeClr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chemeClr val="dk1">
                    <a:hueOff val="0"/>
                    <a:satOff val="0"/>
                    <a:lumOff val="0"/>
                    <a:alphaOff val="0"/>
                  </a:schemeClr>
                </a:solidFill>
                <a:latin typeface="Calibri" pitchFamily="34" charset="0"/>
              </a:endParaRPr>
            </a:p>
          </p:txBody>
        </p:sp>
        <p:sp>
          <p:nvSpPr>
            <p:cNvPr id="5" name="Down Arrow 4"/>
            <p:cNvSpPr/>
            <p:nvPr/>
          </p:nvSpPr>
          <p:spPr>
            <a:xfrm rot="16200000" flipV="1">
              <a:off x="5013221" y="2666999"/>
              <a:ext cx="1371600" cy="1676399"/>
            </a:xfrm>
            <a:prstGeom prst="downArrow">
              <a:avLst/>
            </a:prstGeom>
            <a:grpFill/>
            <a:scene3d>
              <a:camera prst="orthographicFront">
                <a:rot lat="0" lon="0" rev="0"/>
              </a:camera>
              <a:lightRig rig="threePt" dir="t">
                <a:rot lat="0" lon="0" rev="1200000"/>
              </a:lightRig>
            </a:scene3d>
            <a:sp3d extrusionH="317500" prstMaterial="dkEdge">
              <a:bevelT w="63500" h="25400" prst="slope"/>
              <a:extrusionClr>
                <a:schemeClr val="bg1">
                  <a:lumMod val="75000"/>
                </a:schemeClr>
              </a:extrusionClr>
            </a:sp3d>
          </p:spPr>
          <p:style>
            <a:lnRef idx="0">
              <a:schemeClr val="accent1">
                <a:shade val="80000"/>
                <a:hueOff val="0"/>
                <a:satOff val="0"/>
                <a:lumOff val="0"/>
                <a:alphaOff val="0"/>
              </a:schemeClr>
            </a:lnRef>
            <a:fillRef idx="3">
              <a:schemeClr val="lt1">
                <a:hueOff val="0"/>
                <a:satOff val="0"/>
                <a:lumOff val="0"/>
                <a:alphaOff val="0"/>
              </a:schemeClr>
            </a:fillRef>
            <a:effectRef idx="3">
              <a:schemeClr val="lt1">
                <a:hueOff val="0"/>
                <a:satOff val="0"/>
                <a:lumOff val="0"/>
                <a:alphaOff val="0"/>
              </a:schemeClr>
            </a:effectRef>
            <a:fontRef idx="minor">
              <a:schemeClr val="dk1">
                <a:hueOff val="0"/>
                <a:satOff val="0"/>
                <a:lumOff val="0"/>
                <a:alphaOff val="0"/>
              </a:schemeClr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Calibri" pitchFamily="34" charset="0"/>
              </a:endParaRPr>
            </a:p>
          </p:txBody>
        </p:sp>
        <p:sp>
          <p:nvSpPr>
            <p:cNvPr id="6" name="Down Arrow 5"/>
            <p:cNvSpPr/>
            <p:nvPr/>
          </p:nvSpPr>
          <p:spPr>
            <a:xfrm rot="5400000" flipH="1" flipV="1">
              <a:off x="2530575" y="2666998"/>
              <a:ext cx="1371600" cy="1676399"/>
            </a:xfrm>
            <a:prstGeom prst="downArrow">
              <a:avLst/>
            </a:prstGeom>
            <a:grpFill/>
            <a:scene3d>
              <a:camera prst="orthographicFront">
                <a:rot lat="0" lon="0" rev="0"/>
              </a:camera>
              <a:lightRig rig="threePt" dir="t">
                <a:rot lat="0" lon="0" rev="1200000"/>
              </a:lightRig>
            </a:scene3d>
            <a:sp3d extrusionH="317500" prstMaterial="dkEdge">
              <a:bevelT w="63500" h="25400" prst="slope"/>
              <a:extrusionClr>
                <a:schemeClr val="bg1">
                  <a:lumMod val="75000"/>
                </a:schemeClr>
              </a:extrusionClr>
            </a:sp3d>
          </p:spPr>
          <p:style>
            <a:lnRef idx="0">
              <a:schemeClr val="accent1">
                <a:shade val="80000"/>
                <a:hueOff val="0"/>
                <a:satOff val="0"/>
                <a:lumOff val="0"/>
                <a:alphaOff val="0"/>
              </a:schemeClr>
            </a:lnRef>
            <a:fillRef idx="3">
              <a:schemeClr val="lt1">
                <a:hueOff val="0"/>
                <a:satOff val="0"/>
                <a:lumOff val="0"/>
                <a:alphaOff val="0"/>
              </a:schemeClr>
            </a:fillRef>
            <a:effectRef idx="3">
              <a:schemeClr val="lt1">
                <a:hueOff val="0"/>
                <a:satOff val="0"/>
                <a:lumOff val="0"/>
                <a:alphaOff val="0"/>
              </a:schemeClr>
            </a:effectRef>
            <a:fontRef idx="minor">
              <a:schemeClr val="dk1">
                <a:hueOff val="0"/>
                <a:satOff val="0"/>
                <a:lumOff val="0"/>
                <a:alphaOff val="0"/>
              </a:schemeClr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chemeClr val="dk1">
                    <a:hueOff val="0"/>
                    <a:satOff val="0"/>
                    <a:lumOff val="0"/>
                    <a:alphaOff val="0"/>
                  </a:schemeClr>
                </a:solidFill>
                <a:latin typeface="Calibri" pitchFamily="34" charset="0"/>
              </a:endParaRPr>
            </a:p>
          </p:txBody>
        </p:sp>
      </p:grpSp>
      <p:sp>
        <p:nvSpPr>
          <p:cNvPr id="8" name="TextBox 7"/>
          <p:cNvSpPr txBox="1"/>
          <p:nvPr/>
        </p:nvSpPr>
        <p:spPr>
          <a:xfrm>
            <a:off x="4038600" y="1143000"/>
            <a:ext cx="116891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b="1" dirty="0" smtClean="0">
                <a:latin typeface="Calibri" pitchFamily="34" charset="0"/>
              </a:rPr>
              <a:t>Cause 1</a:t>
            </a:r>
            <a:endParaRPr lang="en-US" sz="2400" b="1" dirty="0">
              <a:latin typeface="Calibri" pitchFamily="34" charset="0"/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6629400" y="2057400"/>
            <a:ext cx="1334020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b="1" dirty="0" smtClean="0">
                <a:latin typeface="Calibri" pitchFamily="34" charset="0"/>
              </a:rPr>
              <a:t>Cause 2</a:t>
            </a:r>
            <a:endParaRPr lang="en-US" sz="2800" b="1" dirty="0">
              <a:latin typeface="Calibri" pitchFamily="34" charset="0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5486400" y="4876800"/>
            <a:ext cx="1643399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600" b="1" dirty="0" smtClean="0">
                <a:latin typeface="Calibri" pitchFamily="34" charset="0"/>
              </a:rPr>
              <a:t>Cause 3</a:t>
            </a:r>
            <a:endParaRPr lang="en-US" sz="3600" b="1" dirty="0">
              <a:latin typeface="Calibri" pitchFamily="34" charset="0"/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1143000" y="1981200"/>
            <a:ext cx="1334020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b="1" dirty="0" smtClean="0">
                <a:latin typeface="Calibri" pitchFamily="34" charset="0"/>
              </a:rPr>
              <a:t>Cause 4</a:t>
            </a:r>
            <a:endParaRPr lang="en-US" sz="2800" b="1" dirty="0">
              <a:latin typeface="Calibri" pitchFamily="34" charset="0"/>
            </a:endParaRPr>
          </a:p>
        </p:txBody>
      </p:sp>
      <p:sp>
        <p:nvSpPr>
          <p:cNvPr id="12" name="TextBox 11"/>
          <p:cNvSpPr txBox="1"/>
          <p:nvPr/>
        </p:nvSpPr>
        <p:spPr>
          <a:xfrm>
            <a:off x="3657600" y="1524000"/>
            <a:ext cx="193944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 smtClean="0">
                <a:latin typeface="Calibri" pitchFamily="34" charset="0"/>
              </a:rPr>
              <a:t>Your text here</a:t>
            </a:r>
            <a:endParaRPr lang="en-US" sz="2400" dirty="0">
              <a:latin typeface="Calibri" pitchFamily="34" charset="0"/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6324600" y="2514601"/>
            <a:ext cx="193944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 smtClean="0">
                <a:latin typeface="Calibri" pitchFamily="34" charset="0"/>
              </a:rPr>
              <a:t>Your text here</a:t>
            </a:r>
            <a:endParaRPr lang="en-US" sz="2400" dirty="0">
              <a:latin typeface="Calibri" pitchFamily="34" charset="0"/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5410200" y="5486400"/>
            <a:ext cx="193944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 smtClean="0">
                <a:latin typeface="Calibri" pitchFamily="34" charset="0"/>
              </a:rPr>
              <a:t>Your text here</a:t>
            </a:r>
            <a:endParaRPr lang="en-US" sz="2400" dirty="0">
              <a:latin typeface="Calibri" pitchFamily="34" charset="0"/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838200" y="2514600"/>
            <a:ext cx="193944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 smtClean="0">
                <a:latin typeface="Calibri" pitchFamily="34" charset="0"/>
              </a:rPr>
              <a:t>Your text here</a:t>
            </a:r>
            <a:endParaRPr lang="en-US" sz="2400" dirty="0">
              <a:latin typeface="Calibri" pitchFamily="34" charset="0"/>
            </a:endParaRPr>
          </a:p>
        </p:txBody>
      </p:sp>
      <p:grpSp>
        <p:nvGrpSpPr>
          <p:cNvPr id="16" name="Gruppe 72"/>
          <p:cNvGrpSpPr>
            <a:grpSpLocks/>
          </p:cNvGrpSpPr>
          <p:nvPr/>
        </p:nvGrpSpPr>
        <p:grpSpPr bwMode="auto">
          <a:xfrm>
            <a:off x="4263735" y="3199708"/>
            <a:ext cx="609600" cy="645624"/>
            <a:chOff x="6736239" y="307975"/>
            <a:chExt cx="1336199" cy="1454438"/>
          </a:xfrm>
        </p:grpSpPr>
        <p:grpSp>
          <p:nvGrpSpPr>
            <p:cNvPr id="17" name="Gruppe 69"/>
            <p:cNvGrpSpPr>
              <a:grpSpLocks/>
            </p:cNvGrpSpPr>
            <p:nvPr/>
          </p:nvGrpSpPr>
          <p:grpSpPr bwMode="auto">
            <a:xfrm>
              <a:off x="6736239" y="307975"/>
              <a:ext cx="1336199" cy="1335088"/>
              <a:chOff x="6990733" y="4742888"/>
              <a:chExt cx="1335699" cy="1335810"/>
            </a:xfrm>
          </p:grpSpPr>
          <p:sp>
            <p:nvSpPr>
              <p:cNvPr id="19" name="Ellipse 99"/>
              <p:cNvSpPr/>
              <p:nvPr/>
            </p:nvSpPr>
            <p:spPr bwMode="auto">
              <a:xfrm>
                <a:off x="6990733" y="4742888"/>
                <a:ext cx="1335699" cy="1335810"/>
              </a:xfrm>
              <a:prstGeom prst="ellipse">
                <a:avLst/>
              </a:prstGeom>
              <a:gradFill flip="none" rotWithShape="1">
                <a:gsLst>
                  <a:gs pos="0">
                    <a:schemeClr val="accent2">
                      <a:lumMod val="40000"/>
                      <a:lumOff val="60000"/>
                    </a:schemeClr>
                  </a:gs>
                  <a:gs pos="89000">
                    <a:schemeClr val="accent2">
                      <a:lumMod val="50000"/>
                    </a:schemeClr>
                  </a:gs>
                </a:gsLst>
                <a:path path="shape">
                  <a:fillToRect l="50000" t="50000" r="50000" b="50000"/>
                </a:path>
                <a:tileRect/>
              </a:gradFill>
              <a:ln w="9525" cap="flat" cmpd="sng" algn="ctr">
                <a:solidFill>
                  <a:schemeClr val="accent2">
                    <a:lumMod val="50000"/>
                  </a:schemeClr>
                </a:solidFill>
                <a:prstDash val="solid"/>
              </a:ln>
              <a:effectLst>
                <a:innerShdw blurRad="190500" dist="114300" dir="5640000">
                  <a:srgbClr val="000000">
                    <a:alpha val="37000"/>
                  </a:srgbClr>
                </a:inn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solidFill>
                    <a:srgbClr val="FFFFFF"/>
                  </a:solidFill>
                  <a:latin typeface="Calibri" pitchFamily="34" charset="0"/>
                  <a:ea typeface="ＭＳ Ｐゴシック" pitchFamily="-111" charset="-128"/>
                </a:endParaRPr>
              </a:p>
            </p:txBody>
          </p:sp>
          <p:sp>
            <p:nvSpPr>
              <p:cNvPr id="20" name="Ellipse 100"/>
              <p:cNvSpPr>
                <a:spLocks noChangeArrowheads="1"/>
              </p:cNvSpPr>
              <p:nvPr/>
            </p:nvSpPr>
            <p:spPr bwMode="auto">
              <a:xfrm>
                <a:off x="7169968" y="4786328"/>
                <a:ext cx="982937" cy="721325"/>
              </a:xfrm>
              <a:prstGeom prst="ellipse">
                <a:avLst/>
              </a:prstGeom>
              <a:gradFill rotWithShape="1">
                <a:gsLst>
                  <a:gs pos="0">
                    <a:srgbClr val="FFFFFF">
                      <a:alpha val="76999"/>
                    </a:srgbClr>
                  </a:gs>
                  <a:gs pos="100000">
                    <a:srgbClr val="8EB4E3">
                      <a:alpha val="0"/>
                    </a:srgbClr>
                  </a:gs>
                </a:gsLst>
                <a:lin ang="5400000"/>
              </a:gradFill>
              <a:ln w="9525">
                <a:noFill/>
                <a:round/>
                <a:headEnd/>
                <a:tailEnd/>
              </a:ln>
            </p:spPr>
            <p:txBody>
              <a:bodyPr anchor="ctr"/>
              <a:lstStyle/>
              <a:p>
                <a:pPr algn="ctr"/>
                <a:endParaRPr lang="en-US" dirty="0">
                  <a:solidFill>
                    <a:srgbClr val="FFFFFF"/>
                  </a:solidFill>
                  <a:latin typeface="Calibri" pitchFamily="34" charset="0"/>
                  <a:ea typeface="ＭＳ Ｐゴシック" pitchFamily="34" charset="-128"/>
                </a:endParaRPr>
              </a:p>
            </p:txBody>
          </p:sp>
        </p:grpSp>
        <p:sp>
          <p:nvSpPr>
            <p:cNvPr id="18" name="Ellipse 98"/>
            <p:cNvSpPr/>
            <p:nvPr/>
          </p:nvSpPr>
          <p:spPr bwMode="auto">
            <a:xfrm>
              <a:off x="6786578" y="1500174"/>
              <a:ext cx="1198946" cy="262239"/>
            </a:xfrm>
            <a:prstGeom prst="ellipse">
              <a:avLst/>
            </a:prstGeom>
            <a:gradFill flip="none" rotWithShape="1">
              <a:gsLst>
                <a:gs pos="100000">
                  <a:srgbClr val="FFFFFF">
                    <a:alpha val="0"/>
                  </a:srgbClr>
                </a:gs>
                <a:gs pos="0">
                  <a:srgbClr val="E6E6E6">
                    <a:lumMod val="10000"/>
                    <a:alpha val="76000"/>
                  </a:srgbClr>
                </a:gs>
              </a:gsLst>
              <a:path path="shape">
                <a:fillToRect l="50000" t="50000" r="50000" b="50000"/>
              </a:path>
              <a:tileRect/>
            </a:gra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algn="ctr">
                <a:defRPr/>
              </a:pPr>
              <a:endParaRPr lang="en-US" dirty="0">
                <a:solidFill>
                  <a:srgbClr val="FFFFFF"/>
                </a:solidFill>
                <a:latin typeface="Calibri" pitchFamily="34" charset="0"/>
                <a:ea typeface="ＭＳ Ｐゴシック" pitchFamily="-111" charset="-128"/>
              </a:endParaRPr>
            </a:p>
          </p:txBody>
        </p:sp>
      </p:grpSp>
      <p:sp>
        <p:nvSpPr>
          <p:cNvPr id="25" name="Oval 24"/>
          <p:cNvSpPr/>
          <p:nvPr/>
        </p:nvSpPr>
        <p:spPr>
          <a:xfrm>
            <a:off x="4194465" y="3099463"/>
            <a:ext cx="768930" cy="810490"/>
          </a:xfrm>
          <a:prstGeom prst="ellipse">
            <a:avLst/>
          </a:prstGeom>
          <a:noFill/>
          <a:ln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Calibri" pitchFamily="34" charset="0"/>
            </a:endParaRPr>
          </a:p>
        </p:txBody>
      </p:sp>
      <p:sp>
        <p:nvSpPr>
          <p:cNvPr id="27" name="Oval 26"/>
          <p:cNvSpPr/>
          <p:nvPr/>
        </p:nvSpPr>
        <p:spPr>
          <a:xfrm>
            <a:off x="4083630" y="3001843"/>
            <a:ext cx="990600" cy="1005730"/>
          </a:xfrm>
          <a:prstGeom prst="ellipse">
            <a:avLst/>
          </a:prstGeom>
          <a:noFill/>
          <a:ln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Calibri" pitchFamily="34" charset="0"/>
            </a:endParaRPr>
          </a:p>
        </p:txBody>
      </p:sp>
      <p:sp>
        <p:nvSpPr>
          <p:cNvPr id="28" name="Oval 27"/>
          <p:cNvSpPr/>
          <p:nvPr/>
        </p:nvSpPr>
        <p:spPr>
          <a:xfrm>
            <a:off x="4003965" y="2937165"/>
            <a:ext cx="1149930" cy="1135086"/>
          </a:xfrm>
          <a:prstGeom prst="ellipse">
            <a:avLst/>
          </a:prstGeom>
          <a:noFill/>
          <a:ln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Calibri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37461127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4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6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9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  <p:bldP spid="9" grpId="0"/>
      <p:bldP spid="10" grpId="0"/>
      <p:bldP spid="11" grpId="0"/>
      <p:bldP spid="12" grpId="0"/>
      <p:bldP spid="13" grpId="0"/>
      <p:bldP spid="14" grpId="0"/>
      <p:bldP spid="15" grpId="0"/>
    </p:bldLst>
  </p:timing>
</p:sld>
</file>

<file path=ppt/slides/slide2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4 levels to the top</a:t>
            </a:r>
            <a:endParaRPr lang="en-US" dirty="0"/>
          </a:p>
        </p:txBody>
      </p:sp>
      <p:grpSp>
        <p:nvGrpSpPr>
          <p:cNvPr id="7" name="Group 6"/>
          <p:cNvGrpSpPr/>
          <p:nvPr/>
        </p:nvGrpSpPr>
        <p:grpSpPr>
          <a:xfrm>
            <a:off x="533400" y="2075544"/>
            <a:ext cx="4572000" cy="4782456"/>
            <a:chOff x="2133600" y="1542144"/>
            <a:chExt cx="4572000" cy="4782456"/>
          </a:xfrm>
          <a:effectLst>
            <a:outerShdw blurRad="304800" dist="38100" dir="5400000" sx="104000" sy="104000" algn="t" rotWithShape="0">
              <a:prstClr val="black">
                <a:alpha val="40000"/>
              </a:prstClr>
            </a:outerShdw>
          </a:effectLst>
        </p:grpSpPr>
        <p:sp>
          <p:nvSpPr>
            <p:cNvPr id="3" name="Oval 2"/>
            <p:cNvSpPr/>
            <p:nvPr/>
          </p:nvSpPr>
          <p:spPr>
            <a:xfrm>
              <a:off x="2133600" y="1752600"/>
              <a:ext cx="4572000" cy="4572000"/>
            </a:xfrm>
            <a:prstGeom prst="ellipse">
              <a:avLst/>
            </a:prstGeom>
            <a:scene3d>
              <a:camera prst="isometricOffAxis1Top"/>
              <a:lightRig rig="threePt" dir="t">
                <a:rot lat="0" lon="0" rev="3600000"/>
              </a:lightRig>
            </a:scene3d>
            <a:sp3d extrusionH="317500" prstMaterial="powder">
              <a:bevelT w="139700" prst="cross"/>
              <a:extrusionClr>
                <a:schemeClr val="bg1">
                  <a:lumMod val="75000"/>
                </a:schemeClr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Calibri" pitchFamily="34" charset="0"/>
              </a:endParaRPr>
            </a:p>
          </p:txBody>
        </p:sp>
        <p:sp>
          <p:nvSpPr>
            <p:cNvPr id="4" name="Oval 3"/>
            <p:cNvSpPr>
              <a:spLocks noChangeAspect="1"/>
            </p:cNvSpPr>
            <p:nvPr/>
          </p:nvSpPr>
          <p:spPr>
            <a:xfrm>
              <a:off x="2590800" y="1752600"/>
              <a:ext cx="3657600" cy="3657600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solidFill>
                <a:schemeClr val="accent6">
                  <a:lumMod val="50000"/>
                </a:schemeClr>
              </a:solidFill>
            </a:ln>
            <a:scene3d>
              <a:camera prst="isometricOffAxis1Top"/>
              <a:lightRig rig="threePt" dir="t">
                <a:rot lat="0" lon="0" rev="3600000"/>
              </a:lightRig>
            </a:scene3d>
            <a:sp3d extrusionH="317500" prstMaterial="powder">
              <a:bevelT w="139700" prst="cross"/>
              <a:extrusionClr>
                <a:schemeClr val="bg1">
                  <a:lumMod val="75000"/>
                </a:schemeClr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Calibri" pitchFamily="34" charset="0"/>
              </a:endParaRPr>
            </a:p>
          </p:txBody>
        </p:sp>
        <p:sp>
          <p:nvSpPr>
            <p:cNvPr id="5" name="Oval 4"/>
            <p:cNvSpPr>
              <a:spLocks noChangeAspect="1"/>
            </p:cNvSpPr>
            <p:nvPr/>
          </p:nvSpPr>
          <p:spPr>
            <a:xfrm>
              <a:off x="2971800" y="1676400"/>
              <a:ext cx="2926080" cy="2926080"/>
            </a:xfrm>
            <a:prstGeom prst="ellipse">
              <a:avLst/>
            </a:prstGeom>
            <a:solidFill>
              <a:schemeClr val="accent3">
                <a:lumMod val="75000"/>
              </a:schemeClr>
            </a:solidFill>
            <a:ln>
              <a:solidFill>
                <a:schemeClr val="accent3">
                  <a:lumMod val="75000"/>
                </a:schemeClr>
              </a:solidFill>
            </a:ln>
            <a:scene3d>
              <a:camera prst="isometricOffAxis1Top"/>
              <a:lightRig rig="threePt" dir="t">
                <a:rot lat="0" lon="0" rev="3600000"/>
              </a:lightRig>
            </a:scene3d>
            <a:sp3d extrusionH="317500" prstMaterial="powder">
              <a:bevelT w="139700" prst="cross"/>
              <a:extrusionClr>
                <a:schemeClr val="bg1">
                  <a:lumMod val="75000"/>
                </a:schemeClr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Calibri" pitchFamily="34" charset="0"/>
              </a:endParaRPr>
            </a:p>
          </p:txBody>
        </p:sp>
        <p:sp>
          <p:nvSpPr>
            <p:cNvPr id="6" name="Oval 5"/>
            <p:cNvSpPr>
              <a:spLocks noChangeAspect="1"/>
            </p:cNvSpPr>
            <p:nvPr/>
          </p:nvSpPr>
          <p:spPr>
            <a:xfrm>
              <a:off x="3276600" y="1542144"/>
              <a:ext cx="2340864" cy="2340864"/>
            </a:xfrm>
            <a:prstGeom prst="ellipse">
              <a:avLst/>
            </a:prstGeom>
            <a:solidFill>
              <a:schemeClr val="bg2">
                <a:lumMod val="25000"/>
              </a:schemeClr>
            </a:solidFill>
            <a:ln>
              <a:solidFill>
                <a:schemeClr val="bg2">
                  <a:lumMod val="10000"/>
                </a:schemeClr>
              </a:solidFill>
            </a:ln>
            <a:scene3d>
              <a:camera prst="isometricOffAxis1Top"/>
              <a:lightRig rig="threePt" dir="t">
                <a:rot lat="0" lon="0" rev="3600000"/>
              </a:lightRig>
            </a:scene3d>
            <a:sp3d extrusionH="317500" prstMaterial="powder">
              <a:bevelT w="139700" prst="cross"/>
              <a:extrusionClr>
                <a:schemeClr val="bg1">
                  <a:lumMod val="75000"/>
                </a:schemeClr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Calibri" pitchFamily="34" charset="0"/>
              </a:endParaRPr>
            </a:p>
          </p:txBody>
        </p:sp>
      </p:grpSp>
      <p:grpSp>
        <p:nvGrpSpPr>
          <p:cNvPr id="8" name="Group 69"/>
          <p:cNvGrpSpPr/>
          <p:nvPr/>
        </p:nvGrpSpPr>
        <p:grpSpPr>
          <a:xfrm>
            <a:off x="1828800" y="1981200"/>
            <a:ext cx="1981200" cy="1578379"/>
            <a:chOff x="2133600" y="4261832"/>
            <a:chExt cx="2971800" cy="2367568"/>
          </a:xfrm>
        </p:grpSpPr>
        <p:sp>
          <p:nvSpPr>
            <p:cNvPr id="9" name="Ellipse 98"/>
            <p:cNvSpPr/>
            <p:nvPr/>
          </p:nvSpPr>
          <p:spPr bwMode="auto">
            <a:xfrm>
              <a:off x="2133600" y="5843232"/>
              <a:ext cx="2971800" cy="786168"/>
            </a:xfrm>
            <a:prstGeom prst="ellipse">
              <a:avLst/>
            </a:prstGeom>
            <a:gradFill flip="none" rotWithShape="1">
              <a:gsLst>
                <a:gs pos="100000">
                  <a:srgbClr val="FFFFFF">
                    <a:alpha val="0"/>
                  </a:srgbClr>
                </a:gs>
                <a:gs pos="0">
                  <a:srgbClr val="E6E6E6">
                    <a:lumMod val="10000"/>
                    <a:alpha val="76000"/>
                  </a:srgbClr>
                </a:gs>
              </a:gsLst>
              <a:path path="shape">
                <a:fillToRect l="50000" t="50000" r="50000" b="50000"/>
              </a:path>
              <a:tileRect/>
            </a:gra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algn="ctr">
                <a:defRPr/>
              </a:pPr>
              <a:endParaRPr lang="en-US">
                <a:solidFill>
                  <a:srgbClr val="FFFFFF"/>
                </a:solidFill>
                <a:latin typeface="Calibri" pitchFamily="-111" charset="0"/>
                <a:ea typeface="ＭＳ Ｐゴシック" pitchFamily="-111" charset="-128"/>
              </a:endParaRPr>
            </a:p>
          </p:txBody>
        </p:sp>
        <p:sp>
          <p:nvSpPr>
            <p:cNvPr id="10" name="Oval 9"/>
            <p:cNvSpPr/>
            <p:nvPr/>
          </p:nvSpPr>
          <p:spPr>
            <a:xfrm>
              <a:off x="2609600" y="4261832"/>
              <a:ext cx="1981200" cy="1981200"/>
            </a:xfrm>
            <a:prstGeom prst="ellipse">
              <a:avLst/>
            </a:pr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65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Calibri" pitchFamily="34" charset="0"/>
              </a:endParaRPr>
            </a:p>
          </p:txBody>
        </p:sp>
        <p:sp>
          <p:nvSpPr>
            <p:cNvPr id="11" name="Ellipse 100"/>
            <p:cNvSpPr>
              <a:spLocks noChangeArrowheads="1"/>
            </p:cNvSpPr>
            <p:nvPr/>
          </p:nvSpPr>
          <p:spPr bwMode="auto">
            <a:xfrm>
              <a:off x="2914399" y="4302407"/>
              <a:ext cx="1295401" cy="1148713"/>
            </a:xfrm>
            <a:prstGeom prst="ellipse">
              <a:avLst/>
            </a:prstGeom>
            <a:gradFill rotWithShape="1">
              <a:gsLst>
                <a:gs pos="0">
                  <a:srgbClr val="FFFFFF">
                    <a:alpha val="76999"/>
                  </a:srgbClr>
                </a:gs>
                <a:gs pos="100000">
                  <a:srgbClr val="8EB4E3">
                    <a:alpha val="0"/>
                  </a:srgbClr>
                </a:gs>
              </a:gsLst>
              <a:lin ang="5400000"/>
            </a:gradFill>
            <a:ln w="9525">
              <a:noFill/>
              <a:round/>
              <a:headEnd/>
              <a:tailEnd/>
            </a:ln>
          </p:spPr>
          <p:txBody>
            <a:bodyPr anchor="ctr"/>
            <a:lstStyle/>
            <a:p>
              <a:pPr algn="ctr"/>
              <a:endParaRPr lang="en-US">
                <a:solidFill>
                  <a:srgbClr val="FFFFFF"/>
                </a:solidFill>
                <a:latin typeface="Calibri" charset="0"/>
                <a:ea typeface="ＭＳ Ｐゴシック" pitchFamily="34" charset="-128"/>
              </a:endParaRPr>
            </a:p>
          </p:txBody>
        </p:sp>
      </p:grpSp>
      <p:grpSp>
        <p:nvGrpSpPr>
          <p:cNvPr id="12" name="Group 27"/>
          <p:cNvGrpSpPr/>
          <p:nvPr/>
        </p:nvGrpSpPr>
        <p:grpSpPr>
          <a:xfrm>
            <a:off x="5105400" y="4415135"/>
            <a:ext cx="3352800" cy="461665"/>
            <a:chOff x="5105400" y="4415135"/>
            <a:chExt cx="3352800" cy="461665"/>
          </a:xfrm>
        </p:grpSpPr>
        <p:cxnSp>
          <p:nvCxnSpPr>
            <p:cNvPr id="14" name="Straight Connector 13"/>
            <p:cNvCxnSpPr/>
            <p:nvPr/>
          </p:nvCxnSpPr>
          <p:spPr>
            <a:xfrm>
              <a:off x="5105400" y="4800600"/>
              <a:ext cx="3352800" cy="1588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" name="TextBox 14"/>
            <p:cNvSpPr txBox="1"/>
            <p:nvPr/>
          </p:nvSpPr>
          <p:spPr>
            <a:xfrm>
              <a:off x="5562600" y="4415135"/>
              <a:ext cx="1939442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400" dirty="0" smtClean="0">
                  <a:latin typeface="Calibri" pitchFamily="34" charset="0"/>
                </a:rPr>
                <a:t>Your text here</a:t>
              </a:r>
              <a:endParaRPr lang="en-US" sz="2400" dirty="0">
                <a:latin typeface="Calibri" pitchFamily="34" charset="0"/>
              </a:endParaRPr>
            </a:p>
          </p:txBody>
        </p:sp>
      </p:grpSp>
      <p:grpSp>
        <p:nvGrpSpPr>
          <p:cNvPr id="13" name="Group 28"/>
          <p:cNvGrpSpPr/>
          <p:nvPr/>
        </p:nvGrpSpPr>
        <p:grpSpPr>
          <a:xfrm>
            <a:off x="4648200" y="3907135"/>
            <a:ext cx="3810000" cy="461665"/>
            <a:chOff x="4648200" y="3881735"/>
            <a:chExt cx="3810000" cy="461665"/>
          </a:xfrm>
        </p:grpSpPr>
        <p:cxnSp>
          <p:nvCxnSpPr>
            <p:cNvPr id="16" name="Straight Connector 15"/>
            <p:cNvCxnSpPr/>
            <p:nvPr/>
          </p:nvCxnSpPr>
          <p:spPr>
            <a:xfrm>
              <a:off x="4648200" y="4267200"/>
              <a:ext cx="3810000" cy="1588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8" name="TextBox 17"/>
            <p:cNvSpPr txBox="1"/>
            <p:nvPr/>
          </p:nvSpPr>
          <p:spPr>
            <a:xfrm>
              <a:off x="5562600" y="3881735"/>
              <a:ext cx="1939442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400" dirty="0" smtClean="0">
                  <a:latin typeface="Calibri" pitchFamily="34" charset="0"/>
                </a:rPr>
                <a:t>Your text here</a:t>
              </a:r>
              <a:endParaRPr lang="en-US" sz="2400" dirty="0">
                <a:latin typeface="Calibri" pitchFamily="34" charset="0"/>
              </a:endParaRPr>
            </a:p>
          </p:txBody>
        </p:sp>
      </p:grpSp>
      <p:grpSp>
        <p:nvGrpSpPr>
          <p:cNvPr id="17" name="Group 29"/>
          <p:cNvGrpSpPr/>
          <p:nvPr/>
        </p:nvGrpSpPr>
        <p:grpSpPr>
          <a:xfrm>
            <a:off x="4267200" y="3399135"/>
            <a:ext cx="4191000" cy="461665"/>
            <a:chOff x="4267200" y="3348335"/>
            <a:chExt cx="4191000" cy="461665"/>
          </a:xfrm>
        </p:grpSpPr>
        <p:cxnSp>
          <p:nvCxnSpPr>
            <p:cNvPr id="19" name="Straight Connector 18"/>
            <p:cNvCxnSpPr/>
            <p:nvPr/>
          </p:nvCxnSpPr>
          <p:spPr>
            <a:xfrm>
              <a:off x="4267200" y="3732212"/>
              <a:ext cx="4191000" cy="1588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1" name="TextBox 20"/>
            <p:cNvSpPr txBox="1"/>
            <p:nvPr/>
          </p:nvSpPr>
          <p:spPr>
            <a:xfrm>
              <a:off x="5562600" y="3348335"/>
              <a:ext cx="1939442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400" dirty="0" smtClean="0">
                  <a:latin typeface="Calibri" pitchFamily="34" charset="0"/>
                </a:rPr>
                <a:t>Your text here</a:t>
              </a:r>
              <a:endParaRPr lang="en-US" sz="2400" dirty="0">
                <a:latin typeface="Calibri" pitchFamily="34" charset="0"/>
              </a:endParaRPr>
            </a:p>
          </p:txBody>
        </p:sp>
      </p:grpSp>
      <p:grpSp>
        <p:nvGrpSpPr>
          <p:cNvPr id="20" name="Group 30"/>
          <p:cNvGrpSpPr/>
          <p:nvPr/>
        </p:nvGrpSpPr>
        <p:grpSpPr>
          <a:xfrm>
            <a:off x="3886200" y="2891135"/>
            <a:ext cx="4572000" cy="461665"/>
            <a:chOff x="3886200" y="2891135"/>
            <a:chExt cx="4572000" cy="461665"/>
          </a:xfrm>
        </p:grpSpPr>
        <p:cxnSp>
          <p:nvCxnSpPr>
            <p:cNvPr id="22" name="Straight Connector 21"/>
            <p:cNvCxnSpPr/>
            <p:nvPr/>
          </p:nvCxnSpPr>
          <p:spPr>
            <a:xfrm>
              <a:off x="3886200" y="3276600"/>
              <a:ext cx="4572000" cy="1588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4" name="TextBox 23"/>
            <p:cNvSpPr txBox="1"/>
            <p:nvPr/>
          </p:nvSpPr>
          <p:spPr>
            <a:xfrm>
              <a:off x="5562600" y="2891135"/>
              <a:ext cx="1939442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400" dirty="0" smtClean="0">
                  <a:latin typeface="Calibri" pitchFamily="34" charset="0"/>
                </a:rPr>
                <a:t>Your text here</a:t>
              </a:r>
              <a:endParaRPr lang="en-US" sz="2400" dirty="0">
                <a:latin typeface="Calibri" pitchFamily="34" charset="0"/>
              </a:endParaRPr>
            </a:p>
          </p:txBody>
        </p:sp>
      </p:grpSp>
      <p:grpSp>
        <p:nvGrpSpPr>
          <p:cNvPr id="23" name="Group 31"/>
          <p:cNvGrpSpPr/>
          <p:nvPr/>
        </p:nvGrpSpPr>
        <p:grpSpPr>
          <a:xfrm>
            <a:off x="3429000" y="2057400"/>
            <a:ext cx="5029200" cy="461665"/>
            <a:chOff x="3429000" y="2057400"/>
            <a:chExt cx="5029200" cy="461665"/>
          </a:xfrm>
        </p:grpSpPr>
        <p:cxnSp>
          <p:nvCxnSpPr>
            <p:cNvPr id="25" name="Straight Connector 24"/>
            <p:cNvCxnSpPr/>
            <p:nvPr/>
          </p:nvCxnSpPr>
          <p:spPr>
            <a:xfrm>
              <a:off x="3429000" y="2514600"/>
              <a:ext cx="5029200" cy="1588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7" name="TextBox 26"/>
            <p:cNvSpPr txBox="1"/>
            <p:nvPr/>
          </p:nvSpPr>
          <p:spPr>
            <a:xfrm>
              <a:off x="5562600" y="2057400"/>
              <a:ext cx="1939442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400" dirty="0" smtClean="0">
                  <a:latin typeface="Calibri" pitchFamily="34" charset="0"/>
                </a:rPr>
                <a:t>Your text here</a:t>
              </a:r>
              <a:endParaRPr lang="en-US" sz="2400" dirty="0">
                <a:latin typeface="Calibri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21331666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5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55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55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55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1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55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944562"/>
          </a:xfrm>
        </p:spPr>
        <p:txBody>
          <a:bodyPr/>
          <a:lstStyle/>
          <a:p>
            <a:r>
              <a:rPr lang="en-US" dirty="0" smtClean="0"/>
              <a:t>Enter Your Title Text Here</a:t>
            </a:r>
            <a:endParaRPr lang="en-US" dirty="0"/>
          </a:p>
        </p:txBody>
      </p:sp>
      <p:grpSp>
        <p:nvGrpSpPr>
          <p:cNvPr id="3" name="Group 23"/>
          <p:cNvGrpSpPr>
            <a:grpSpLocks/>
          </p:cNvGrpSpPr>
          <p:nvPr/>
        </p:nvGrpSpPr>
        <p:grpSpPr bwMode="auto">
          <a:xfrm>
            <a:off x="0" y="2984287"/>
            <a:ext cx="9144000" cy="1676400"/>
            <a:chOff x="0" y="2086"/>
            <a:chExt cx="5760" cy="1056"/>
          </a:xfrm>
        </p:grpSpPr>
        <p:sp>
          <p:nvSpPr>
            <p:cNvPr id="4" name="Rectangle 3"/>
            <p:cNvSpPr>
              <a:spLocks noChangeArrowheads="1"/>
            </p:cNvSpPr>
            <p:nvPr/>
          </p:nvSpPr>
          <p:spPr bwMode="gray">
            <a:xfrm>
              <a:off x="0" y="2325"/>
              <a:ext cx="5760" cy="817"/>
            </a:xfrm>
            <a:prstGeom prst="rect">
              <a:avLst/>
            </a:prstGeom>
            <a:gradFill rotWithShape="1">
              <a:gsLst>
                <a:gs pos="0">
                  <a:srgbClr val="DDDDDD"/>
                </a:gs>
                <a:gs pos="100000">
                  <a:srgbClr val="FFFFFF"/>
                </a:gs>
              </a:gsLst>
              <a:lin ang="5400000" scaled="1"/>
            </a:gradFill>
            <a:ln w="9525">
              <a:noFill/>
              <a:miter lim="800000"/>
              <a:headEnd/>
              <a:tailEnd/>
            </a:ln>
          </p:spPr>
          <p:txBody>
            <a:bodyPr wrap="none" lIns="90000" tIns="90000" rIns="72000" bIns="90000" anchor="ctr"/>
            <a:lstStyle/>
            <a:p>
              <a:pPr algn="ctr" eaLnBrk="0" hangingPunct="0"/>
              <a:endParaRPr lang="en-US" noProof="1">
                <a:latin typeface="Calibri" pitchFamily="34" charset="0"/>
                <a:cs typeface="Arial" charset="0"/>
              </a:endParaRPr>
            </a:p>
          </p:txBody>
        </p:sp>
        <p:sp>
          <p:nvSpPr>
            <p:cNvPr id="5" name="Rectangle 25"/>
            <p:cNvSpPr>
              <a:spLocks noChangeArrowheads="1"/>
            </p:cNvSpPr>
            <p:nvPr/>
          </p:nvSpPr>
          <p:spPr bwMode="gray">
            <a:xfrm flipV="1">
              <a:off x="0" y="2086"/>
              <a:ext cx="5760" cy="246"/>
            </a:xfrm>
            <a:prstGeom prst="rect">
              <a:avLst/>
            </a:prstGeom>
            <a:gradFill rotWithShape="1">
              <a:gsLst>
                <a:gs pos="0">
                  <a:srgbClr val="DBDBDB"/>
                </a:gs>
                <a:gs pos="100000">
                  <a:srgbClr val="FFFFFF"/>
                </a:gs>
              </a:gsLst>
              <a:lin ang="5400000" scaled="1"/>
            </a:gradFill>
            <a:ln w="9525">
              <a:noFill/>
              <a:miter lim="800000"/>
              <a:headEnd/>
              <a:tailEnd/>
            </a:ln>
          </p:spPr>
          <p:txBody>
            <a:bodyPr rot="10800000" wrap="none" lIns="90000" tIns="90000" rIns="72000" bIns="90000" anchor="ctr"/>
            <a:lstStyle/>
            <a:p>
              <a:pPr algn="ctr" eaLnBrk="0" hangingPunct="0"/>
              <a:endParaRPr lang="en-US" noProof="1">
                <a:latin typeface="Calibri" pitchFamily="34" charset="0"/>
                <a:cs typeface="Arial" charset="0"/>
              </a:endParaRPr>
            </a:p>
          </p:txBody>
        </p:sp>
      </p:grpSp>
      <p:sp>
        <p:nvSpPr>
          <p:cNvPr id="6" name="Ellipse 53"/>
          <p:cNvSpPr/>
          <p:nvPr/>
        </p:nvSpPr>
        <p:spPr bwMode="auto">
          <a:xfrm>
            <a:off x="2560637" y="5403397"/>
            <a:ext cx="4297363" cy="624425"/>
          </a:xfrm>
          <a:prstGeom prst="ellipse">
            <a:avLst/>
          </a:prstGeom>
          <a:gradFill flip="none" rotWithShape="1">
            <a:gsLst>
              <a:gs pos="24000">
                <a:sysClr val="windowText" lastClr="000000">
                  <a:alpha val="44000"/>
                </a:sysClr>
              </a:gs>
              <a:gs pos="100000">
                <a:sysClr val="window" lastClr="FFFFFF">
                  <a:alpha val="0"/>
                </a:sysClr>
              </a:gs>
            </a:gsLst>
            <a:path path="shape">
              <a:fillToRect l="50000" t="50000" r="50000" b="50000"/>
            </a:path>
            <a:tileRect/>
          </a:gradFill>
          <a:ln w="9525" cap="flat" cmpd="sng" algn="ctr">
            <a:noFill/>
            <a:prstDash val="solid"/>
          </a:ln>
          <a:effectLst/>
        </p:spPr>
        <p:txBody>
          <a:bodyPr anchor="ctr"/>
          <a:lstStyle/>
          <a:p>
            <a:pPr algn="ctr">
              <a:defRPr/>
            </a:pPr>
            <a:endParaRPr lang="da-DK">
              <a:solidFill>
                <a:srgbClr val="FFFFFF"/>
              </a:solidFill>
              <a:latin typeface="Calibri" pitchFamily="34" charset="0"/>
              <a:ea typeface="ＭＳ Ｐゴシック" charset="-128"/>
            </a:endParaRPr>
          </a:p>
        </p:txBody>
      </p:sp>
      <p:grpSp>
        <p:nvGrpSpPr>
          <p:cNvPr id="9" name="Group 8"/>
          <p:cNvGrpSpPr/>
          <p:nvPr/>
        </p:nvGrpSpPr>
        <p:grpSpPr>
          <a:xfrm>
            <a:off x="2590800" y="1593397"/>
            <a:ext cx="4114800" cy="4114800"/>
            <a:chOff x="3200400" y="990600"/>
            <a:chExt cx="4114800" cy="4114800"/>
          </a:xfrm>
        </p:grpSpPr>
        <p:sp>
          <p:nvSpPr>
            <p:cNvPr id="7" name="Oval 6"/>
            <p:cNvSpPr/>
            <p:nvPr/>
          </p:nvSpPr>
          <p:spPr>
            <a:xfrm>
              <a:off x="3200400" y="990600"/>
              <a:ext cx="4114800" cy="4114800"/>
            </a:xfrm>
            <a:prstGeom prst="ellipse">
              <a:avLst/>
            </a:prstGeom>
            <a:gradFill>
              <a:gsLst>
                <a:gs pos="0">
                  <a:srgbClr val="FBE4AE"/>
                </a:gs>
                <a:gs pos="13000">
                  <a:srgbClr val="BD922A"/>
                </a:gs>
                <a:gs pos="21001">
                  <a:srgbClr val="BD922A"/>
                </a:gs>
                <a:gs pos="63000">
                  <a:srgbClr val="FBE4AE"/>
                </a:gs>
                <a:gs pos="67000">
                  <a:srgbClr val="BD922A"/>
                </a:gs>
                <a:gs pos="69000">
                  <a:srgbClr val="835E17"/>
                </a:gs>
                <a:gs pos="82001">
                  <a:srgbClr val="A28949"/>
                </a:gs>
                <a:gs pos="100000">
                  <a:srgbClr val="FAE3B7"/>
                </a:gs>
              </a:gsLst>
              <a:lin ang="54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atin typeface="Calibri" pitchFamily="34" charset="0"/>
              </a:endParaRPr>
            </a:p>
          </p:txBody>
        </p:sp>
        <p:sp>
          <p:nvSpPr>
            <p:cNvPr id="8" name="Oval 7"/>
            <p:cNvSpPr>
              <a:spLocks noChangeAspect="1"/>
            </p:cNvSpPr>
            <p:nvPr/>
          </p:nvSpPr>
          <p:spPr>
            <a:xfrm>
              <a:off x="3505200" y="1282446"/>
              <a:ext cx="3518154" cy="3518154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atin typeface="Calibri" pitchFamily="34" charset="0"/>
              </a:endParaRPr>
            </a:p>
          </p:txBody>
        </p:sp>
      </p:grpSp>
      <p:sp>
        <p:nvSpPr>
          <p:cNvPr id="15" name="Oval 14"/>
          <p:cNvSpPr/>
          <p:nvPr/>
        </p:nvSpPr>
        <p:spPr>
          <a:xfrm>
            <a:off x="3185886" y="3447354"/>
            <a:ext cx="2895600" cy="457200"/>
          </a:xfrm>
          <a:prstGeom prst="ellipse">
            <a:avLst/>
          </a:prstGeom>
          <a:noFill/>
          <a:ln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Calibri" pitchFamily="34" charset="0"/>
            </a:endParaRPr>
          </a:p>
        </p:txBody>
      </p:sp>
      <p:sp>
        <p:nvSpPr>
          <p:cNvPr id="16" name="Oval 15"/>
          <p:cNvSpPr/>
          <p:nvPr/>
        </p:nvSpPr>
        <p:spPr>
          <a:xfrm rot="3162228">
            <a:off x="3185886" y="3447354"/>
            <a:ext cx="2895600" cy="457200"/>
          </a:xfrm>
          <a:prstGeom prst="ellipse">
            <a:avLst/>
          </a:prstGeom>
          <a:noFill/>
          <a:ln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Calibri" pitchFamily="34" charset="0"/>
            </a:endParaRPr>
          </a:p>
        </p:txBody>
      </p:sp>
      <p:sp>
        <p:nvSpPr>
          <p:cNvPr id="17" name="Oval 16"/>
          <p:cNvSpPr/>
          <p:nvPr/>
        </p:nvSpPr>
        <p:spPr>
          <a:xfrm rot="7228457">
            <a:off x="3178215" y="3442216"/>
            <a:ext cx="2895600" cy="457200"/>
          </a:xfrm>
          <a:prstGeom prst="ellipse">
            <a:avLst/>
          </a:prstGeom>
          <a:noFill/>
          <a:ln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Calibri" pitchFamily="34" charset="0"/>
            </a:endParaRPr>
          </a:p>
        </p:txBody>
      </p:sp>
      <p:grpSp>
        <p:nvGrpSpPr>
          <p:cNvPr id="10" name="Group 9"/>
          <p:cNvGrpSpPr/>
          <p:nvPr/>
        </p:nvGrpSpPr>
        <p:grpSpPr>
          <a:xfrm>
            <a:off x="3657600" y="2583997"/>
            <a:ext cx="1767254" cy="1837944"/>
            <a:chOff x="0" y="4114800"/>
            <a:chExt cx="1184275" cy="1227226"/>
          </a:xfrm>
        </p:grpSpPr>
        <p:sp>
          <p:nvSpPr>
            <p:cNvPr id="11" name="Oval 68"/>
            <p:cNvSpPr>
              <a:spLocks noChangeArrowheads="1"/>
            </p:cNvSpPr>
            <p:nvPr/>
          </p:nvSpPr>
          <p:spPr bwMode="auto">
            <a:xfrm>
              <a:off x="131924" y="4290263"/>
              <a:ext cx="1051336" cy="1051763"/>
            </a:xfrm>
            <a:prstGeom prst="ellipse">
              <a:avLst/>
            </a:prstGeom>
            <a:gradFill rotWithShape="1">
              <a:gsLst>
                <a:gs pos="0">
                  <a:srgbClr val="FF0000"/>
                </a:gs>
                <a:gs pos="100000">
                  <a:srgbClr val="FF0000">
                    <a:gamma/>
                    <a:shade val="46275"/>
                    <a:invGamma/>
                  </a:srgbClr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n-US">
                <a:latin typeface="Calibri" pitchFamily="34" charset="0"/>
              </a:endParaRPr>
            </a:p>
          </p:txBody>
        </p:sp>
        <p:sp>
          <p:nvSpPr>
            <p:cNvPr id="12" name="Oval 69"/>
            <p:cNvSpPr>
              <a:spLocks noChangeArrowheads="1"/>
            </p:cNvSpPr>
            <p:nvPr/>
          </p:nvSpPr>
          <p:spPr bwMode="auto">
            <a:xfrm>
              <a:off x="136998" y="4275049"/>
              <a:ext cx="1047277" cy="1047706"/>
            </a:xfrm>
            <a:prstGeom prst="ellipse">
              <a:avLst/>
            </a:prstGeom>
            <a:gradFill rotWithShape="1">
              <a:gsLst>
                <a:gs pos="0">
                  <a:srgbClr val="FFFFFF">
                    <a:alpha val="30000"/>
                  </a:srgbClr>
                </a:gs>
                <a:gs pos="100000">
                  <a:srgbClr val="FFFFFF">
                    <a:gamma/>
                    <a:shade val="46275"/>
                    <a:invGamma/>
                    <a:alpha val="0"/>
                  </a:srgb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n-US">
                <a:latin typeface="Calibri" pitchFamily="34" charset="0"/>
              </a:endParaRPr>
            </a:p>
          </p:txBody>
        </p:sp>
        <p:sp>
          <p:nvSpPr>
            <p:cNvPr id="13" name="Oval 70"/>
            <p:cNvSpPr>
              <a:spLocks noChangeArrowheads="1"/>
            </p:cNvSpPr>
            <p:nvPr/>
          </p:nvSpPr>
          <p:spPr bwMode="auto">
            <a:xfrm>
              <a:off x="0" y="4114800"/>
              <a:ext cx="1095987" cy="1095375"/>
            </a:xfrm>
            <a:prstGeom prst="ellipse">
              <a:avLst/>
            </a:prstGeom>
            <a:gradFill rotWithShape="1">
              <a:gsLst>
                <a:gs pos="0">
                  <a:srgbClr val="FFB3B3">
                    <a:alpha val="70000"/>
                  </a:srgbClr>
                </a:gs>
                <a:gs pos="100000">
                  <a:srgbClr val="FFB3B3">
                    <a:gamma/>
                    <a:shade val="46275"/>
                    <a:invGamma/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n-US">
                <a:latin typeface="Calibri" pitchFamily="34" charset="0"/>
              </a:endParaRPr>
            </a:p>
          </p:txBody>
        </p:sp>
        <p:sp>
          <p:nvSpPr>
            <p:cNvPr id="14" name="Oval 71"/>
            <p:cNvSpPr>
              <a:spLocks noChangeArrowheads="1"/>
            </p:cNvSpPr>
            <p:nvPr/>
          </p:nvSpPr>
          <p:spPr bwMode="auto">
            <a:xfrm>
              <a:off x="262834" y="4333875"/>
              <a:ext cx="438395" cy="438150"/>
            </a:xfrm>
            <a:prstGeom prst="ellipse">
              <a:avLst/>
            </a:prstGeom>
            <a:gradFill rotWithShape="1">
              <a:gsLst>
                <a:gs pos="0">
                  <a:srgbClr val="FFFFFF"/>
                </a:gs>
                <a:gs pos="100000">
                  <a:srgbClr val="FFFFFF">
                    <a:gamma/>
                    <a:shade val="46275"/>
                    <a:invGamma/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n-US">
                <a:latin typeface="Calibri" pitchFamily="34" charset="0"/>
              </a:endParaRPr>
            </a:p>
          </p:txBody>
        </p:sp>
      </p:grpSp>
      <p:sp>
        <p:nvSpPr>
          <p:cNvPr id="25" name="Chevron 24"/>
          <p:cNvSpPr/>
          <p:nvPr/>
        </p:nvSpPr>
        <p:spPr>
          <a:xfrm>
            <a:off x="2467428" y="3317280"/>
            <a:ext cx="609600" cy="685800"/>
          </a:xfrm>
          <a:prstGeom prst="chevron">
            <a:avLst/>
          </a:prstGeom>
          <a:solidFill>
            <a:schemeClr val="bg2">
              <a:lumMod val="25000"/>
            </a:schemeClr>
          </a:solidFill>
          <a:ln>
            <a:noFill/>
          </a:ln>
          <a:effectLst>
            <a:outerShdw blurRad="44450" dist="27940" dir="5400000" algn="ctr">
              <a:srgbClr val="000000">
                <a:alpha val="32000"/>
              </a:srgbClr>
            </a:outerShdw>
          </a:effectLst>
          <a:scene3d>
            <a:camera prst="orthographicFront">
              <a:rot lat="0" lon="0" rev="0"/>
            </a:camera>
            <a:lightRig rig="balanced" dir="t">
              <a:rot lat="0" lon="0" rev="8700000"/>
            </a:lightRig>
          </a:scene3d>
          <a:sp3d>
            <a:bevelT w="190500" h="381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  <a:latin typeface="Calibri" pitchFamily="34" charset="0"/>
            </a:endParaRPr>
          </a:p>
        </p:txBody>
      </p:sp>
      <p:sp>
        <p:nvSpPr>
          <p:cNvPr id="26" name="Chevron 25"/>
          <p:cNvSpPr/>
          <p:nvPr/>
        </p:nvSpPr>
        <p:spPr>
          <a:xfrm rot="2473557">
            <a:off x="3180599" y="1833436"/>
            <a:ext cx="609600" cy="685800"/>
          </a:xfrm>
          <a:prstGeom prst="chevron">
            <a:avLst/>
          </a:prstGeom>
          <a:solidFill>
            <a:schemeClr val="bg2">
              <a:lumMod val="25000"/>
            </a:schemeClr>
          </a:solidFill>
          <a:ln>
            <a:noFill/>
          </a:ln>
          <a:effectLst>
            <a:outerShdw blurRad="44450" dist="27940" dir="5400000" algn="ctr">
              <a:srgbClr val="000000">
                <a:alpha val="32000"/>
              </a:srgbClr>
            </a:outerShdw>
          </a:effectLst>
          <a:scene3d>
            <a:camera prst="orthographicFront">
              <a:rot lat="0" lon="0" rev="0"/>
            </a:camera>
            <a:lightRig rig="balanced" dir="t">
              <a:rot lat="0" lon="0" rev="8700000"/>
            </a:lightRig>
          </a:scene3d>
          <a:sp3d>
            <a:bevelT w="190500" h="381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  <a:latin typeface="Calibri" pitchFamily="34" charset="0"/>
            </a:endParaRPr>
          </a:p>
        </p:txBody>
      </p:sp>
      <p:sp>
        <p:nvSpPr>
          <p:cNvPr id="27" name="Chevron 26"/>
          <p:cNvSpPr/>
          <p:nvPr/>
        </p:nvSpPr>
        <p:spPr>
          <a:xfrm rot="7362283">
            <a:off x="5330026" y="1737970"/>
            <a:ext cx="609600" cy="685800"/>
          </a:xfrm>
          <a:prstGeom prst="chevron">
            <a:avLst/>
          </a:prstGeom>
          <a:solidFill>
            <a:schemeClr val="bg2">
              <a:lumMod val="25000"/>
            </a:schemeClr>
          </a:solidFill>
          <a:ln>
            <a:noFill/>
          </a:ln>
          <a:effectLst>
            <a:outerShdw blurRad="44450" dist="27940" dir="5400000" algn="ctr">
              <a:srgbClr val="000000">
                <a:alpha val="32000"/>
              </a:srgbClr>
            </a:outerShdw>
          </a:effectLst>
          <a:scene3d>
            <a:camera prst="orthographicFront">
              <a:rot lat="0" lon="0" rev="0"/>
            </a:camera>
            <a:lightRig rig="balanced" dir="t">
              <a:rot lat="0" lon="0" rev="8700000"/>
            </a:lightRig>
          </a:scene3d>
          <a:sp3d>
            <a:bevelT w="190500" h="381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  <a:latin typeface="Calibri" pitchFamily="34" charset="0"/>
            </a:endParaRPr>
          </a:p>
        </p:txBody>
      </p:sp>
      <p:sp>
        <p:nvSpPr>
          <p:cNvPr id="28" name="Chevron 27"/>
          <p:cNvSpPr/>
          <p:nvPr/>
        </p:nvSpPr>
        <p:spPr>
          <a:xfrm rot="10800000">
            <a:off x="6204858" y="3317280"/>
            <a:ext cx="609600" cy="685800"/>
          </a:xfrm>
          <a:prstGeom prst="chevron">
            <a:avLst/>
          </a:prstGeom>
          <a:solidFill>
            <a:schemeClr val="bg2">
              <a:lumMod val="25000"/>
            </a:schemeClr>
          </a:solidFill>
          <a:ln>
            <a:noFill/>
          </a:ln>
          <a:effectLst>
            <a:outerShdw blurRad="44450" dist="27940" dir="5400000" algn="ctr">
              <a:srgbClr val="000000">
                <a:alpha val="32000"/>
              </a:srgbClr>
            </a:outerShdw>
          </a:effectLst>
          <a:scene3d>
            <a:camera prst="orthographicFront">
              <a:rot lat="0" lon="0" rev="0"/>
            </a:camera>
            <a:lightRig rig="balanced" dir="t">
              <a:rot lat="0" lon="0" rev="8700000"/>
            </a:lightRig>
          </a:scene3d>
          <a:sp3d>
            <a:bevelT w="190500" h="381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  <a:latin typeface="Calibri" pitchFamily="34" charset="0"/>
            </a:endParaRPr>
          </a:p>
        </p:txBody>
      </p:sp>
      <p:sp>
        <p:nvSpPr>
          <p:cNvPr id="29" name="Chevron 28"/>
          <p:cNvSpPr/>
          <p:nvPr/>
        </p:nvSpPr>
        <p:spPr>
          <a:xfrm rot="14415459">
            <a:off x="5434598" y="4871455"/>
            <a:ext cx="609600" cy="685800"/>
          </a:xfrm>
          <a:prstGeom prst="chevron">
            <a:avLst/>
          </a:prstGeom>
          <a:solidFill>
            <a:schemeClr val="bg2">
              <a:lumMod val="25000"/>
            </a:schemeClr>
          </a:solidFill>
          <a:ln>
            <a:noFill/>
          </a:ln>
          <a:effectLst>
            <a:outerShdw blurRad="44450" dist="27940" dir="5400000" algn="ctr">
              <a:srgbClr val="000000">
                <a:alpha val="32000"/>
              </a:srgbClr>
            </a:outerShdw>
          </a:effectLst>
          <a:scene3d>
            <a:camera prst="orthographicFront">
              <a:rot lat="0" lon="0" rev="0"/>
            </a:camera>
            <a:lightRig rig="balanced" dir="t">
              <a:rot lat="0" lon="0" rev="8700000"/>
            </a:lightRig>
          </a:scene3d>
          <a:sp3d>
            <a:bevelT w="190500" h="381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  <a:latin typeface="Calibri" pitchFamily="34" charset="0"/>
            </a:endParaRPr>
          </a:p>
        </p:txBody>
      </p:sp>
      <p:sp>
        <p:nvSpPr>
          <p:cNvPr id="30" name="Chevron 29"/>
          <p:cNvSpPr/>
          <p:nvPr/>
        </p:nvSpPr>
        <p:spPr>
          <a:xfrm rot="17696353">
            <a:off x="3399580" y="4915716"/>
            <a:ext cx="609600" cy="685800"/>
          </a:xfrm>
          <a:prstGeom prst="chevron">
            <a:avLst/>
          </a:prstGeom>
          <a:solidFill>
            <a:schemeClr val="bg2">
              <a:lumMod val="25000"/>
            </a:schemeClr>
          </a:solidFill>
          <a:ln>
            <a:noFill/>
          </a:ln>
          <a:effectLst>
            <a:outerShdw blurRad="44450" dist="27940" dir="5400000" algn="ctr">
              <a:srgbClr val="000000">
                <a:alpha val="32000"/>
              </a:srgbClr>
            </a:outerShdw>
          </a:effectLst>
          <a:scene3d>
            <a:camera prst="orthographicFront">
              <a:rot lat="0" lon="0" rev="0"/>
            </a:camera>
            <a:lightRig rig="balanced" dir="t">
              <a:rot lat="0" lon="0" rev="8700000"/>
            </a:lightRig>
          </a:scene3d>
          <a:sp3d>
            <a:bevelT w="190500" h="381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  <a:latin typeface="Calibri" pitchFamily="34" charset="0"/>
            </a:endParaRPr>
          </a:p>
        </p:txBody>
      </p:sp>
      <p:sp>
        <p:nvSpPr>
          <p:cNvPr id="36" name="TextBox 35"/>
          <p:cNvSpPr txBox="1"/>
          <p:nvPr/>
        </p:nvSpPr>
        <p:spPr>
          <a:xfrm>
            <a:off x="5909158" y="1527557"/>
            <a:ext cx="193944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 smtClean="0">
                <a:latin typeface="Calibri" pitchFamily="34" charset="0"/>
              </a:rPr>
              <a:t>Your text here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4042230" y="3208422"/>
            <a:ext cx="114300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400" b="1" dirty="0" smtClean="0">
                <a:latin typeface="Calibri" pitchFamily="34" charset="0"/>
              </a:rPr>
              <a:t>Your text</a:t>
            </a:r>
          </a:p>
        </p:txBody>
      </p:sp>
      <p:sp>
        <p:nvSpPr>
          <p:cNvPr id="38" name="TextBox 37"/>
          <p:cNvSpPr txBox="1"/>
          <p:nvPr/>
        </p:nvSpPr>
        <p:spPr>
          <a:xfrm>
            <a:off x="6172200" y="5418222"/>
            <a:ext cx="193944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 smtClean="0">
                <a:latin typeface="Calibri" pitchFamily="34" charset="0"/>
              </a:rPr>
              <a:t>Your text here</a:t>
            </a:r>
          </a:p>
        </p:txBody>
      </p:sp>
      <p:sp>
        <p:nvSpPr>
          <p:cNvPr id="39" name="TextBox 38"/>
          <p:cNvSpPr txBox="1"/>
          <p:nvPr/>
        </p:nvSpPr>
        <p:spPr>
          <a:xfrm>
            <a:off x="1413358" y="5418222"/>
            <a:ext cx="193944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 smtClean="0">
                <a:latin typeface="Calibri" pitchFamily="34" charset="0"/>
              </a:rPr>
              <a:t>Your text here</a:t>
            </a:r>
          </a:p>
        </p:txBody>
      </p:sp>
      <p:sp>
        <p:nvSpPr>
          <p:cNvPr id="40" name="TextBox 39"/>
          <p:cNvSpPr txBox="1"/>
          <p:nvPr/>
        </p:nvSpPr>
        <p:spPr>
          <a:xfrm>
            <a:off x="464516" y="3360822"/>
            <a:ext cx="193944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 smtClean="0">
                <a:latin typeface="Calibri" pitchFamily="34" charset="0"/>
              </a:rPr>
              <a:t>Your text here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1398844" y="1574729"/>
            <a:ext cx="193944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 smtClean="0">
                <a:latin typeface="Calibri" pitchFamily="34" charset="0"/>
              </a:rPr>
              <a:t>Your text here</a:t>
            </a:r>
          </a:p>
        </p:txBody>
      </p:sp>
      <p:sp>
        <p:nvSpPr>
          <p:cNvPr id="42" name="TextBox 41"/>
          <p:cNvSpPr txBox="1"/>
          <p:nvPr/>
        </p:nvSpPr>
        <p:spPr>
          <a:xfrm>
            <a:off x="6781800" y="3360822"/>
            <a:ext cx="193944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 smtClean="0">
                <a:latin typeface="Calibri" pitchFamily="34" charset="0"/>
              </a:rPr>
              <a:t>Your text here</a:t>
            </a:r>
          </a:p>
        </p:txBody>
      </p:sp>
    </p:spTree>
    <p:extLst>
      <p:ext uri="{BB962C8B-B14F-4D97-AF65-F5344CB8AC3E}">
        <p14:creationId xmlns:p14="http://schemas.microsoft.com/office/powerpoint/2010/main" val="2859639958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4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4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4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6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9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5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6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7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9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0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5" grpId="0" animBg="1"/>
      <p:bldP spid="26" grpId="0" animBg="1"/>
      <p:bldP spid="27" grpId="0" animBg="1"/>
      <p:bldP spid="28" grpId="0" animBg="1"/>
      <p:bldP spid="29" grpId="0" animBg="1"/>
      <p:bldP spid="30" grpId="0" animBg="1"/>
      <p:bldP spid="36" grpId="0"/>
      <p:bldP spid="38" grpId="0"/>
      <p:bldP spid="39" grpId="0"/>
      <p:bldP spid="40" grpId="0"/>
      <p:bldP spid="41" grpId="0"/>
      <p:bldP spid="42" grpId="0"/>
    </p:bldLst>
  </p:timing>
</p:sld>
</file>

<file path=ppt/slides/slide2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3" descr="C:\Documents and Settings\user\My Documents\My Pictures\Free for commercial use with modification\Business man silhouette.png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838200" y="3830870"/>
            <a:ext cx="914400" cy="25638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7" name="Picture 6" descr="hand pick select.jpg"/>
          <p:cNvPicPr>
            <a:picLocks noChangeAspect="1"/>
          </p:cNvPicPr>
          <p:nvPr/>
        </p:nvPicPr>
        <p:blipFill>
          <a:blip r:embed="rId4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rcRect/>
          <a:stretch>
            <a:fillRect/>
          </a:stretch>
        </p:blipFill>
        <p:spPr bwMode="auto">
          <a:xfrm>
            <a:off x="0" y="706670"/>
            <a:ext cx="2463800" cy="2209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026" name="Picture 2" descr="C:\Documents and Settings\user\Desktop\INTERNAL\Useful stuff by Ram\People silhouettes\Man reaching1.png"/>
          <p:cNvPicPr>
            <a:picLocks noChangeAspect="1" noChangeArrowheads="1"/>
          </p:cNvPicPr>
          <p:nvPr/>
        </p:nvPicPr>
        <p:blipFill>
          <a:blip r:embed="rId5" cstate="email"/>
          <a:srcRect/>
          <a:stretch>
            <a:fillRect/>
          </a:stretch>
        </p:blipFill>
        <p:spPr bwMode="auto">
          <a:xfrm flipH="1">
            <a:off x="2029361" y="3878038"/>
            <a:ext cx="1617392" cy="2413517"/>
          </a:xfrm>
          <a:prstGeom prst="rect">
            <a:avLst/>
          </a:prstGeom>
          <a:noFill/>
        </p:spPr>
      </p:pic>
      <p:pic>
        <p:nvPicPr>
          <p:cNvPr id="1029" name="Picture 5" descr="C:\Documents and Settings\user\Desktop\INTERNAL\Useful stuff by Ram\People silhouettes\Silhouette think on the feet.png"/>
          <p:cNvPicPr>
            <a:picLocks noChangeAspect="1" noChangeArrowheads="1"/>
          </p:cNvPicPr>
          <p:nvPr/>
        </p:nvPicPr>
        <p:blipFill>
          <a:blip r:embed="rId6" cstate="email"/>
          <a:srcRect/>
          <a:stretch>
            <a:fillRect/>
          </a:stretch>
        </p:blipFill>
        <p:spPr bwMode="auto">
          <a:xfrm>
            <a:off x="3538857" y="4031760"/>
            <a:ext cx="1068780" cy="2398548"/>
          </a:xfrm>
          <a:prstGeom prst="rect">
            <a:avLst/>
          </a:prstGeom>
          <a:noFill/>
        </p:spPr>
      </p:pic>
      <p:pic>
        <p:nvPicPr>
          <p:cNvPr id="1032" name="Picture 8" descr="C:\Documents and Settings\user\Desktop\INTERNAL\Useful stuff by Ram\People silhouettes\Woman back.png"/>
          <p:cNvPicPr>
            <a:picLocks noChangeAspect="1" noChangeArrowheads="1"/>
          </p:cNvPicPr>
          <p:nvPr/>
        </p:nvPicPr>
        <p:blipFill>
          <a:blip r:embed="rId7" cstate="email"/>
          <a:srcRect/>
          <a:stretch>
            <a:fillRect/>
          </a:stretch>
        </p:blipFill>
        <p:spPr bwMode="auto">
          <a:xfrm>
            <a:off x="1870707" y="3961163"/>
            <a:ext cx="758686" cy="2420985"/>
          </a:xfrm>
          <a:prstGeom prst="rect">
            <a:avLst/>
          </a:prstGeom>
          <a:noFill/>
        </p:spPr>
      </p:pic>
      <p:pic>
        <p:nvPicPr>
          <p:cNvPr id="15" name="Picture 14" descr="Temp 2.png"/>
          <p:cNvPicPr>
            <a:picLocks noChangeAspect="1"/>
          </p:cNvPicPr>
          <p:nvPr/>
        </p:nvPicPr>
        <p:blipFill>
          <a:blip r:embed="rId8" cstate="email"/>
          <a:stretch>
            <a:fillRect/>
          </a:stretch>
        </p:blipFill>
        <p:spPr>
          <a:xfrm>
            <a:off x="4430517" y="4031760"/>
            <a:ext cx="1350389" cy="2224170"/>
          </a:xfrm>
          <a:prstGeom prst="rect">
            <a:avLst/>
          </a:prstGeom>
        </p:spPr>
      </p:pic>
      <p:pic>
        <p:nvPicPr>
          <p:cNvPr id="16" name="Picture 15" descr="Temp 3.png"/>
          <p:cNvPicPr>
            <a:picLocks noChangeAspect="1"/>
          </p:cNvPicPr>
          <p:nvPr/>
        </p:nvPicPr>
        <p:blipFill>
          <a:blip r:embed="rId9" cstate="email"/>
          <a:srcRect/>
          <a:stretch>
            <a:fillRect/>
          </a:stretch>
        </p:blipFill>
        <p:spPr>
          <a:xfrm>
            <a:off x="0" y="3878038"/>
            <a:ext cx="1021277" cy="2413517"/>
          </a:xfrm>
          <a:prstGeom prst="rect">
            <a:avLst/>
          </a:prstGeom>
        </p:spPr>
      </p:pic>
      <p:sp>
        <p:nvSpPr>
          <p:cNvPr id="17" name="Title 16"/>
          <p:cNvSpPr>
            <a:spLocks noGrp="1"/>
          </p:cNvSpPr>
          <p:nvPr>
            <p:ph type="title"/>
          </p:nvPr>
        </p:nvSpPr>
        <p:spPr>
          <a:xfrm>
            <a:off x="315717" y="271650"/>
            <a:ext cx="8229600" cy="1143000"/>
          </a:xfrm>
        </p:spPr>
        <p:txBody>
          <a:bodyPr/>
          <a:lstStyle/>
          <a:p>
            <a:r>
              <a:rPr lang="en-US" sz="3600" dirty="0" smtClean="0"/>
              <a:t>Our selection criteria</a:t>
            </a:r>
            <a:endParaRPr lang="en-US" sz="3600" dirty="0"/>
          </a:p>
        </p:txBody>
      </p:sp>
      <p:grpSp>
        <p:nvGrpSpPr>
          <p:cNvPr id="2" name="Group 19"/>
          <p:cNvGrpSpPr/>
          <p:nvPr/>
        </p:nvGrpSpPr>
        <p:grpSpPr>
          <a:xfrm>
            <a:off x="5961409" y="2479583"/>
            <a:ext cx="2873827" cy="3538847"/>
            <a:chOff x="6270171" y="2853563"/>
            <a:chExt cx="2565071" cy="3538847"/>
          </a:xfrm>
        </p:grpSpPr>
        <p:sp>
          <p:nvSpPr>
            <p:cNvPr id="18" name="Rounded Rectangle 17"/>
            <p:cNvSpPr/>
            <p:nvPr/>
          </p:nvSpPr>
          <p:spPr>
            <a:xfrm>
              <a:off x="6270171" y="2853563"/>
              <a:ext cx="2565071" cy="3538847"/>
            </a:xfrm>
            <a:prstGeom prst="roundRect">
              <a:avLst/>
            </a:prstGeom>
            <a:noFill/>
            <a:ln>
              <a:solidFill>
                <a:schemeClr val="accent5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2400" dirty="0" smtClean="0">
                  <a:solidFill>
                    <a:schemeClr val="tx1"/>
                  </a:solidFill>
                  <a:latin typeface="Calibri" pitchFamily="34" charset="0"/>
                </a:rPr>
                <a:t>You may include your criteria for selection  of sales people here</a:t>
              </a:r>
            </a:p>
            <a:p>
              <a:pPr algn="ctr"/>
              <a:endParaRPr lang="en-US" sz="2400" dirty="0">
                <a:solidFill>
                  <a:schemeClr val="tx1"/>
                </a:solidFill>
                <a:latin typeface="Calibri" pitchFamily="34" charset="0"/>
              </a:endParaRPr>
            </a:p>
          </p:txBody>
        </p:sp>
        <p:sp>
          <p:nvSpPr>
            <p:cNvPr id="19" name="TextBox 18"/>
            <p:cNvSpPr txBox="1"/>
            <p:nvPr/>
          </p:nvSpPr>
          <p:spPr>
            <a:xfrm>
              <a:off x="6294246" y="2991661"/>
              <a:ext cx="2282225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endParaRPr lang="en-US" sz="2400" dirty="0">
                <a:latin typeface="Calibri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622849922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22222E-6 -2.0629E-6 L -0.00139 0.18317 " pathEditMode="relative" rAng="0" ptsTypes="AA">
                                      <p:cBhvr>
                                        <p:cTn id="6" dur="2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" y="92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2000"/>
                            </p:stCondLst>
                            <p:childTnLst>
                              <p:par>
                                <p:cTn id="8" presetID="64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139 0.18316 L -0.00139 -0.14987 " pathEditMode="relative" rAng="0" ptsTypes="AA">
                                      <p:cBhvr>
                                        <p:cTn id="9" dur="2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167"/>
                                    </p:animMotion>
                                  </p:childTnLst>
                                </p:cTn>
                              </p:par>
                              <p:par>
                                <p:cTn id="10" presetID="64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 L 0 -0.33302  E" pathEditMode="relative" ptsTypes="">
                                      <p:cBhvr>
                                        <p:cTn id="11" dur="2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27"/>
          <p:cNvPicPr>
            <a:picLocks noChangeAspect="1" noChangeArrowheads="1"/>
          </p:cNvPicPr>
          <p:nvPr/>
        </p:nvPicPr>
        <p:blipFill>
          <a:blip r:embed="rId3" cstate="email"/>
          <a:srcRect/>
          <a:stretch>
            <a:fillRect/>
          </a:stretch>
        </p:blipFill>
        <p:spPr bwMode="auto">
          <a:xfrm>
            <a:off x="0" y="3700463"/>
            <a:ext cx="9144000" cy="25479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sp>
        <p:nvSpPr>
          <p:cNvPr id="7" name=" 4"/>
          <p:cNvSpPr/>
          <p:nvPr/>
        </p:nvSpPr>
        <p:spPr>
          <a:xfrm>
            <a:off x="5286049" y="945124"/>
            <a:ext cx="807102" cy="802152"/>
          </a:xfrm>
          <a:prstGeom prst="rect">
            <a:avLst/>
          </a:prstGeom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spcFirstLastPara="0" vert="horz" wrap="square" lIns="31750" tIns="31750" rIns="31750" bIns="31750" numCol="1" spcCol="1270" anchor="ctr" anchorCtr="0">
            <a:noAutofit/>
          </a:bodyPr>
          <a:lstStyle/>
          <a:p>
            <a:pPr lvl="0" algn="ctr" defTabSz="111125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</a:pPr>
            <a:endParaRPr lang="en-US" sz="2500" kern="1200"/>
          </a:p>
        </p:txBody>
      </p:sp>
      <p:sp>
        <p:nvSpPr>
          <p:cNvPr id="11" name=" 4"/>
          <p:cNvSpPr/>
          <p:nvPr/>
        </p:nvSpPr>
        <p:spPr>
          <a:xfrm>
            <a:off x="6810049" y="2469124"/>
            <a:ext cx="807102" cy="802152"/>
          </a:xfrm>
          <a:prstGeom prst="rect">
            <a:avLst/>
          </a:prstGeom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spcFirstLastPara="0" vert="horz" wrap="square" lIns="31750" tIns="31750" rIns="31750" bIns="31750" numCol="1" spcCol="1270" anchor="ctr" anchorCtr="0">
            <a:noAutofit/>
          </a:bodyPr>
          <a:lstStyle/>
          <a:p>
            <a:pPr lvl="0" algn="ctr" defTabSz="111125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</a:pPr>
            <a:endParaRPr lang="en-US" sz="2500" kern="1200" dirty="0"/>
          </a:p>
        </p:txBody>
      </p:sp>
      <p:grpSp>
        <p:nvGrpSpPr>
          <p:cNvPr id="2" name="Group 14"/>
          <p:cNvGrpSpPr/>
          <p:nvPr/>
        </p:nvGrpSpPr>
        <p:grpSpPr>
          <a:xfrm>
            <a:off x="685800" y="3200400"/>
            <a:ext cx="4292600" cy="3225800"/>
            <a:chOff x="1295400" y="2133600"/>
            <a:chExt cx="4292600" cy="3225800"/>
          </a:xfrm>
          <a:effectLst>
            <a:outerShdw blurRad="127000" dist="38100" dir="5400000" sx="105000" sy="105000" algn="t" rotWithShape="0">
              <a:prstClr val="black">
                <a:alpha val="40000"/>
              </a:prstClr>
            </a:outerShdw>
          </a:effectLst>
          <a:scene3d>
            <a:camera prst="perspectiveRelaxed">
              <a:rot lat="17673603" lon="0" rev="0"/>
            </a:camera>
            <a:lightRig rig="threePt" dir="t"/>
          </a:scene3d>
        </p:grpSpPr>
        <p:sp>
          <p:nvSpPr>
            <p:cNvPr id="6" name=" 3"/>
            <p:cNvSpPr/>
            <p:nvPr/>
          </p:nvSpPr>
          <p:spPr>
            <a:xfrm>
              <a:off x="2667000" y="2133600"/>
              <a:ext cx="1625600" cy="1625600"/>
            </a:xfrm>
            <a:prstGeom prst="gear6">
              <a:avLst/>
            </a:prstGeom>
            <a:sp3d extrusionH="317500">
              <a:bevelT w="165100" prst="coolSlant"/>
              <a:extrusionClr>
                <a:schemeClr val="bg1">
                  <a:lumMod val="75000"/>
                </a:schemeClr>
              </a:extrusionClr>
            </a:sp3d>
          </p:spPr>
          <p:style>
            <a:lnRef idx="2">
              <a:schemeClr val="lt1">
                <a:hueOff val="0"/>
                <a:satOff val="0"/>
                <a:lumOff val="0"/>
                <a:alphaOff val="0"/>
              </a:schemeClr>
            </a:lnRef>
            <a:fillRef idx="1">
              <a:schemeClr val="accent1">
                <a:hueOff val="0"/>
                <a:satOff val="0"/>
                <a:lumOff val="0"/>
                <a:alphaOff val="0"/>
              </a:schemeClr>
            </a:fillRef>
            <a:effectRef idx="0">
              <a:schemeClr val="accent1">
                <a:hueOff val="0"/>
                <a:satOff val="0"/>
                <a:lumOff val="0"/>
                <a:alphaOff val="0"/>
              </a:schemeClr>
            </a:effectRef>
            <a:fontRef idx="minor">
              <a:schemeClr val="lt1"/>
            </a:fontRef>
          </p:style>
        </p:sp>
        <p:sp>
          <p:nvSpPr>
            <p:cNvPr id="10" name=" 3"/>
            <p:cNvSpPr/>
            <p:nvPr/>
          </p:nvSpPr>
          <p:spPr>
            <a:xfrm>
              <a:off x="3962400" y="2590800"/>
              <a:ext cx="1625600" cy="1625600"/>
            </a:xfrm>
            <a:prstGeom prst="gear6">
              <a:avLst/>
            </a:prstGeom>
            <a:sp3d extrusionH="317500">
              <a:bevelT w="165100" prst="coolSlant"/>
              <a:extrusionClr>
                <a:schemeClr val="bg1">
                  <a:lumMod val="75000"/>
                </a:schemeClr>
              </a:extrusionClr>
            </a:sp3d>
          </p:spPr>
          <p:style>
            <a:lnRef idx="2">
              <a:schemeClr val="lt1">
                <a:hueOff val="0"/>
                <a:satOff val="0"/>
                <a:lumOff val="0"/>
                <a:alphaOff val="0"/>
              </a:schemeClr>
            </a:lnRef>
            <a:fillRef idx="1">
              <a:schemeClr val="accent1">
                <a:hueOff val="0"/>
                <a:satOff val="0"/>
                <a:lumOff val="0"/>
                <a:alphaOff val="0"/>
              </a:schemeClr>
            </a:fillRef>
            <a:effectRef idx="0">
              <a:schemeClr val="accent1">
                <a:hueOff val="0"/>
                <a:satOff val="0"/>
                <a:lumOff val="0"/>
                <a:alphaOff val="0"/>
              </a:schemeClr>
            </a:effectRef>
            <a:fontRef idx="minor">
              <a:schemeClr val="lt1"/>
            </a:fontRef>
          </p:style>
        </p:sp>
        <p:sp>
          <p:nvSpPr>
            <p:cNvPr id="13" name=" 3"/>
            <p:cNvSpPr/>
            <p:nvPr/>
          </p:nvSpPr>
          <p:spPr>
            <a:xfrm>
              <a:off x="1295400" y="3124200"/>
              <a:ext cx="2235200" cy="2235200"/>
            </a:xfrm>
            <a:prstGeom prst="gear9">
              <a:avLst/>
            </a:prstGeom>
            <a:sp3d extrusionH="317500">
              <a:bevelT w="165100" prst="coolSlant"/>
              <a:extrusionClr>
                <a:schemeClr val="bg1">
                  <a:lumMod val="75000"/>
                </a:schemeClr>
              </a:extrusionClr>
            </a:sp3d>
          </p:spPr>
          <p:style>
            <a:lnRef idx="2">
              <a:schemeClr val="lt1">
                <a:hueOff val="0"/>
                <a:satOff val="0"/>
                <a:lumOff val="0"/>
                <a:alphaOff val="0"/>
              </a:schemeClr>
            </a:lnRef>
            <a:fillRef idx="1">
              <a:schemeClr val="accent1">
                <a:hueOff val="0"/>
                <a:satOff val="0"/>
                <a:lumOff val="0"/>
                <a:alphaOff val="0"/>
              </a:schemeClr>
            </a:fillRef>
            <a:effectRef idx="0">
              <a:schemeClr val="accent1">
                <a:hueOff val="0"/>
                <a:satOff val="0"/>
                <a:lumOff val="0"/>
                <a:alphaOff val="0"/>
              </a:schemeClr>
            </a:effectRef>
            <a:fontRef idx="minor">
              <a:schemeClr val="lt1"/>
            </a:fontRef>
          </p:style>
        </p:sp>
      </p:grpSp>
      <p:pic>
        <p:nvPicPr>
          <p:cNvPr id="9" name="Picture 8" descr="roman-clock-hi.png"/>
          <p:cNvPicPr>
            <a:picLocks noChangeAspect="1"/>
          </p:cNvPicPr>
          <p:nvPr/>
        </p:nvPicPr>
        <p:blipFill>
          <a:blip r:embed="rId4" cstate="email"/>
          <a:stretch>
            <a:fillRect/>
          </a:stretch>
        </p:blipFill>
        <p:spPr>
          <a:xfrm>
            <a:off x="5334000" y="1676400"/>
            <a:ext cx="3073392" cy="3073392"/>
          </a:xfrm>
          <a:prstGeom prst="rect">
            <a:avLst/>
          </a:prstGeom>
          <a:effectLst>
            <a:reflection blurRad="6350" stA="52000" endA="300" endPos="35000" dir="5400000" sy="-100000" algn="bl" rotWithShape="0"/>
          </a:effectLst>
        </p:spPr>
      </p:pic>
      <p:pic>
        <p:nvPicPr>
          <p:cNvPr id="12" name="Picture 11" descr="11949838181623765893mouse_the_structorr_.svg.hi.png"/>
          <p:cNvPicPr>
            <a:picLocks noChangeAspect="1"/>
          </p:cNvPicPr>
          <p:nvPr/>
        </p:nvPicPr>
        <p:blipFill>
          <a:blip r:embed="rId5" cstate="email"/>
          <a:stretch>
            <a:fillRect/>
          </a:stretch>
        </p:blipFill>
        <p:spPr>
          <a:xfrm>
            <a:off x="4876800" y="5105400"/>
            <a:ext cx="838200" cy="645414"/>
          </a:xfrm>
          <a:prstGeom prst="rect">
            <a:avLst/>
          </a:prstGeom>
        </p:spPr>
      </p:pic>
      <p:sp>
        <p:nvSpPr>
          <p:cNvPr id="14" name="Freeform 7"/>
          <p:cNvSpPr>
            <a:spLocks noEditPoints="1"/>
          </p:cNvSpPr>
          <p:nvPr/>
        </p:nvSpPr>
        <p:spPr bwMode="auto">
          <a:xfrm flipH="1">
            <a:off x="1447800" y="2799378"/>
            <a:ext cx="762000" cy="2352563"/>
          </a:xfrm>
          <a:custGeom>
            <a:avLst/>
            <a:gdLst/>
            <a:ahLst/>
            <a:cxnLst>
              <a:cxn ang="0">
                <a:pos x="249" y="226"/>
              </a:cxn>
              <a:cxn ang="0">
                <a:pos x="243" y="172"/>
              </a:cxn>
              <a:cxn ang="0">
                <a:pos x="238" y="145"/>
              </a:cxn>
              <a:cxn ang="0">
                <a:pos x="218" y="127"/>
              </a:cxn>
              <a:cxn ang="0">
                <a:pos x="171" y="109"/>
              </a:cxn>
              <a:cxn ang="0">
                <a:pos x="154" y="97"/>
              </a:cxn>
              <a:cxn ang="0">
                <a:pos x="146" y="75"/>
              </a:cxn>
              <a:cxn ang="0">
                <a:pos x="151" y="49"/>
              </a:cxn>
              <a:cxn ang="0">
                <a:pos x="94" y="6"/>
              </a:cxn>
              <a:cxn ang="0">
                <a:pos x="72" y="68"/>
              </a:cxn>
              <a:cxn ang="0">
                <a:pos x="84" y="96"/>
              </a:cxn>
              <a:cxn ang="0">
                <a:pos x="89" y="124"/>
              </a:cxn>
              <a:cxn ang="0">
                <a:pos x="63" y="151"/>
              </a:cxn>
              <a:cxn ang="0">
                <a:pos x="44" y="169"/>
              </a:cxn>
              <a:cxn ang="0">
                <a:pos x="38" y="200"/>
              </a:cxn>
              <a:cxn ang="0">
                <a:pos x="35" y="256"/>
              </a:cxn>
              <a:cxn ang="0">
                <a:pos x="31" y="289"/>
              </a:cxn>
              <a:cxn ang="0">
                <a:pos x="23" y="316"/>
              </a:cxn>
              <a:cxn ang="0">
                <a:pos x="24" y="344"/>
              </a:cxn>
              <a:cxn ang="0">
                <a:pos x="12" y="370"/>
              </a:cxn>
              <a:cxn ang="0">
                <a:pos x="0" y="415"/>
              </a:cxn>
              <a:cxn ang="0">
                <a:pos x="23" y="413"/>
              </a:cxn>
              <a:cxn ang="0">
                <a:pos x="31" y="463"/>
              </a:cxn>
              <a:cxn ang="0">
                <a:pos x="50" y="612"/>
              </a:cxn>
              <a:cxn ang="0">
                <a:pos x="69" y="686"/>
              </a:cxn>
              <a:cxn ang="0">
                <a:pos x="83" y="753"/>
              </a:cxn>
              <a:cxn ang="0">
                <a:pos x="90" y="777"/>
              </a:cxn>
              <a:cxn ang="0">
                <a:pos x="86" y="785"/>
              </a:cxn>
              <a:cxn ang="0">
                <a:pos x="64" y="791"/>
              </a:cxn>
              <a:cxn ang="0">
                <a:pos x="42" y="803"/>
              </a:cxn>
              <a:cxn ang="0">
                <a:pos x="42" y="810"/>
              </a:cxn>
              <a:cxn ang="0">
                <a:pos x="78" y="817"/>
              </a:cxn>
              <a:cxn ang="0">
                <a:pos x="121" y="804"/>
              </a:cxn>
              <a:cxn ang="0">
                <a:pos x="141" y="810"/>
              </a:cxn>
              <a:cxn ang="0">
                <a:pos x="171" y="804"/>
              </a:cxn>
              <a:cxn ang="0">
                <a:pos x="171" y="813"/>
              </a:cxn>
              <a:cxn ang="0">
                <a:pos x="161" y="826"/>
              </a:cxn>
              <a:cxn ang="0">
                <a:pos x="152" y="838"/>
              </a:cxn>
              <a:cxn ang="0">
                <a:pos x="176" y="849"/>
              </a:cxn>
              <a:cxn ang="0">
                <a:pos x="226" y="836"/>
              </a:cxn>
              <a:cxn ang="0">
                <a:pos x="228" y="810"/>
              </a:cxn>
              <a:cxn ang="0">
                <a:pos x="231" y="792"/>
              </a:cxn>
              <a:cxn ang="0">
                <a:pos x="221" y="748"/>
              </a:cxn>
              <a:cxn ang="0">
                <a:pos x="221" y="680"/>
              </a:cxn>
              <a:cxn ang="0">
                <a:pos x="210" y="593"/>
              </a:cxn>
              <a:cxn ang="0">
                <a:pos x="205" y="474"/>
              </a:cxn>
              <a:cxn ang="0">
                <a:pos x="202" y="415"/>
              </a:cxn>
              <a:cxn ang="0">
                <a:pos x="218" y="397"/>
              </a:cxn>
              <a:cxn ang="0">
                <a:pos x="231" y="379"/>
              </a:cxn>
              <a:cxn ang="0">
                <a:pos x="235" y="362"/>
              </a:cxn>
              <a:cxn ang="0">
                <a:pos x="250" y="312"/>
              </a:cxn>
              <a:cxn ang="0">
                <a:pos x="150" y="695"/>
              </a:cxn>
              <a:cxn ang="0">
                <a:pos x="141" y="608"/>
              </a:cxn>
              <a:cxn ang="0">
                <a:pos x="145" y="596"/>
              </a:cxn>
              <a:cxn ang="0">
                <a:pos x="152" y="647"/>
              </a:cxn>
              <a:cxn ang="0">
                <a:pos x="159" y="722"/>
              </a:cxn>
              <a:cxn ang="0">
                <a:pos x="157" y="744"/>
              </a:cxn>
              <a:cxn ang="0">
                <a:pos x="160" y="746"/>
              </a:cxn>
              <a:cxn ang="0">
                <a:pos x="170" y="798"/>
              </a:cxn>
              <a:cxn ang="0">
                <a:pos x="167" y="783"/>
              </a:cxn>
            </a:cxnLst>
            <a:rect l="0" t="0" r="r" b="b"/>
            <a:pathLst>
              <a:path w="258" h="850">
                <a:moveTo>
                  <a:pt x="258" y="276"/>
                </a:moveTo>
                <a:cubicBezTo>
                  <a:pt x="258" y="274"/>
                  <a:pt x="257" y="270"/>
                  <a:pt x="257" y="266"/>
                </a:cubicBezTo>
                <a:cubicBezTo>
                  <a:pt x="257" y="262"/>
                  <a:pt x="256" y="259"/>
                  <a:pt x="256" y="256"/>
                </a:cubicBezTo>
                <a:cubicBezTo>
                  <a:pt x="255" y="254"/>
                  <a:pt x="253" y="246"/>
                  <a:pt x="253" y="244"/>
                </a:cubicBezTo>
                <a:cubicBezTo>
                  <a:pt x="252" y="242"/>
                  <a:pt x="252" y="239"/>
                  <a:pt x="251" y="237"/>
                </a:cubicBezTo>
                <a:cubicBezTo>
                  <a:pt x="250" y="234"/>
                  <a:pt x="249" y="227"/>
                  <a:pt x="249" y="226"/>
                </a:cubicBezTo>
                <a:cubicBezTo>
                  <a:pt x="249" y="225"/>
                  <a:pt x="250" y="222"/>
                  <a:pt x="250" y="221"/>
                </a:cubicBezTo>
                <a:cubicBezTo>
                  <a:pt x="250" y="219"/>
                  <a:pt x="250" y="214"/>
                  <a:pt x="250" y="210"/>
                </a:cubicBezTo>
                <a:cubicBezTo>
                  <a:pt x="250" y="206"/>
                  <a:pt x="250" y="204"/>
                  <a:pt x="249" y="200"/>
                </a:cubicBezTo>
                <a:cubicBezTo>
                  <a:pt x="249" y="196"/>
                  <a:pt x="247" y="188"/>
                  <a:pt x="246" y="186"/>
                </a:cubicBezTo>
                <a:cubicBezTo>
                  <a:pt x="246" y="183"/>
                  <a:pt x="245" y="181"/>
                  <a:pt x="244" y="179"/>
                </a:cubicBezTo>
                <a:cubicBezTo>
                  <a:pt x="244" y="177"/>
                  <a:pt x="243" y="173"/>
                  <a:pt x="243" y="172"/>
                </a:cubicBezTo>
                <a:cubicBezTo>
                  <a:pt x="243" y="171"/>
                  <a:pt x="243" y="168"/>
                  <a:pt x="243" y="167"/>
                </a:cubicBezTo>
                <a:cubicBezTo>
                  <a:pt x="242" y="166"/>
                  <a:pt x="242" y="164"/>
                  <a:pt x="242" y="164"/>
                </a:cubicBezTo>
                <a:cubicBezTo>
                  <a:pt x="242" y="163"/>
                  <a:pt x="242" y="161"/>
                  <a:pt x="241" y="159"/>
                </a:cubicBezTo>
                <a:cubicBezTo>
                  <a:pt x="241" y="158"/>
                  <a:pt x="241" y="158"/>
                  <a:pt x="241" y="157"/>
                </a:cubicBezTo>
                <a:cubicBezTo>
                  <a:pt x="241" y="156"/>
                  <a:pt x="240" y="153"/>
                  <a:pt x="240" y="151"/>
                </a:cubicBezTo>
                <a:cubicBezTo>
                  <a:pt x="239" y="148"/>
                  <a:pt x="238" y="146"/>
                  <a:pt x="238" y="145"/>
                </a:cubicBezTo>
                <a:cubicBezTo>
                  <a:pt x="238" y="144"/>
                  <a:pt x="237" y="142"/>
                  <a:pt x="237" y="140"/>
                </a:cubicBezTo>
                <a:cubicBezTo>
                  <a:pt x="236" y="139"/>
                  <a:pt x="235" y="138"/>
                  <a:pt x="234" y="136"/>
                </a:cubicBezTo>
                <a:cubicBezTo>
                  <a:pt x="233" y="135"/>
                  <a:pt x="230" y="133"/>
                  <a:pt x="230" y="132"/>
                </a:cubicBezTo>
                <a:cubicBezTo>
                  <a:pt x="229" y="132"/>
                  <a:pt x="227" y="130"/>
                  <a:pt x="226" y="130"/>
                </a:cubicBezTo>
                <a:cubicBezTo>
                  <a:pt x="225" y="130"/>
                  <a:pt x="225" y="130"/>
                  <a:pt x="224" y="129"/>
                </a:cubicBezTo>
                <a:cubicBezTo>
                  <a:pt x="223" y="128"/>
                  <a:pt x="219" y="127"/>
                  <a:pt x="218" y="127"/>
                </a:cubicBezTo>
                <a:cubicBezTo>
                  <a:pt x="216" y="127"/>
                  <a:pt x="215" y="126"/>
                  <a:pt x="213" y="125"/>
                </a:cubicBezTo>
                <a:cubicBezTo>
                  <a:pt x="212" y="124"/>
                  <a:pt x="203" y="122"/>
                  <a:pt x="199" y="120"/>
                </a:cubicBezTo>
                <a:cubicBezTo>
                  <a:pt x="195" y="118"/>
                  <a:pt x="187" y="115"/>
                  <a:pt x="185" y="114"/>
                </a:cubicBezTo>
                <a:cubicBezTo>
                  <a:pt x="182" y="112"/>
                  <a:pt x="177" y="111"/>
                  <a:pt x="176" y="111"/>
                </a:cubicBezTo>
                <a:cubicBezTo>
                  <a:pt x="174" y="110"/>
                  <a:pt x="172" y="110"/>
                  <a:pt x="172" y="110"/>
                </a:cubicBezTo>
                <a:cubicBezTo>
                  <a:pt x="171" y="110"/>
                  <a:pt x="171" y="109"/>
                  <a:pt x="171" y="109"/>
                </a:cubicBezTo>
                <a:cubicBezTo>
                  <a:pt x="171" y="108"/>
                  <a:pt x="170" y="108"/>
                  <a:pt x="169" y="108"/>
                </a:cubicBezTo>
                <a:cubicBezTo>
                  <a:pt x="169" y="108"/>
                  <a:pt x="168" y="108"/>
                  <a:pt x="167" y="107"/>
                </a:cubicBezTo>
                <a:cubicBezTo>
                  <a:pt x="166" y="107"/>
                  <a:pt x="165" y="105"/>
                  <a:pt x="164" y="104"/>
                </a:cubicBezTo>
                <a:cubicBezTo>
                  <a:pt x="162" y="102"/>
                  <a:pt x="160" y="100"/>
                  <a:pt x="160" y="99"/>
                </a:cubicBezTo>
                <a:cubicBezTo>
                  <a:pt x="159" y="98"/>
                  <a:pt x="159" y="97"/>
                  <a:pt x="158" y="97"/>
                </a:cubicBezTo>
                <a:cubicBezTo>
                  <a:pt x="156" y="97"/>
                  <a:pt x="155" y="97"/>
                  <a:pt x="154" y="97"/>
                </a:cubicBezTo>
                <a:cubicBezTo>
                  <a:pt x="154" y="97"/>
                  <a:pt x="153" y="97"/>
                  <a:pt x="153" y="96"/>
                </a:cubicBezTo>
                <a:cubicBezTo>
                  <a:pt x="152" y="95"/>
                  <a:pt x="151" y="93"/>
                  <a:pt x="150" y="91"/>
                </a:cubicBezTo>
                <a:cubicBezTo>
                  <a:pt x="149" y="89"/>
                  <a:pt x="149" y="90"/>
                  <a:pt x="149" y="89"/>
                </a:cubicBezTo>
                <a:cubicBezTo>
                  <a:pt x="148" y="88"/>
                  <a:pt x="147" y="87"/>
                  <a:pt x="147" y="87"/>
                </a:cubicBezTo>
                <a:cubicBezTo>
                  <a:pt x="146" y="87"/>
                  <a:pt x="146" y="87"/>
                  <a:pt x="146" y="85"/>
                </a:cubicBezTo>
                <a:cubicBezTo>
                  <a:pt x="146" y="84"/>
                  <a:pt x="146" y="76"/>
                  <a:pt x="146" y="75"/>
                </a:cubicBezTo>
                <a:cubicBezTo>
                  <a:pt x="146" y="74"/>
                  <a:pt x="146" y="74"/>
                  <a:pt x="146" y="73"/>
                </a:cubicBezTo>
                <a:cubicBezTo>
                  <a:pt x="147" y="73"/>
                  <a:pt x="147" y="73"/>
                  <a:pt x="148" y="72"/>
                </a:cubicBezTo>
                <a:cubicBezTo>
                  <a:pt x="149" y="70"/>
                  <a:pt x="150" y="68"/>
                  <a:pt x="150" y="67"/>
                </a:cubicBezTo>
                <a:cubicBezTo>
                  <a:pt x="151" y="66"/>
                  <a:pt x="152" y="64"/>
                  <a:pt x="152" y="62"/>
                </a:cubicBezTo>
                <a:cubicBezTo>
                  <a:pt x="152" y="60"/>
                  <a:pt x="153" y="56"/>
                  <a:pt x="153" y="54"/>
                </a:cubicBezTo>
                <a:cubicBezTo>
                  <a:pt x="153" y="52"/>
                  <a:pt x="152" y="50"/>
                  <a:pt x="151" y="49"/>
                </a:cubicBezTo>
                <a:cubicBezTo>
                  <a:pt x="151" y="48"/>
                  <a:pt x="151" y="47"/>
                  <a:pt x="150" y="46"/>
                </a:cubicBezTo>
                <a:cubicBezTo>
                  <a:pt x="150" y="45"/>
                  <a:pt x="148" y="45"/>
                  <a:pt x="147" y="45"/>
                </a:cubicBezTo>
                <a:cubicBezTo>
                  <a:pt x="147" y="45"/>
                  <a:pt x="147" y="45"/>
                  <a:pt x="147" y="43"/>
                </a:cubicBezTo>
                <a:cubicBezTo>
                  <a:pt x="147" y="41"/>
                  <a:pt x="146" y="33"/>
                  <a:pt x="144" y="30"/>
                </a:cubicBezTo>
                <a:cubicBezTo>
                  <a:pt x="139" y="16"/>
                  <a:pt x="130" y="9"/>
                  <a:pt x="121" y="4"/>
                </a:cubicBezTo>
                <a:cubicBezTo>
                  <a:pt x="112" y="0"/>
                  <a:pt x="99" y="4"/>
                  <a:pt x="94" y="6"/>
                </a:cubicBezTo>
                <a:cubicBezTo>
                  <a:pt x="89" y="9"/>
                  <a:pt x="76" y="15"/>
                  <a:pt x="72" y="24"/>
                </a:cubicBezTo>
                <a:cubicBezTo>
                  <a:pt x="68" y="34"/>
                  <a:pt x="72" y="49"/>
                  <a:pt x="73" y="51"/>
                </a:cubicBezTo>
                <a:cubicBezTo>
                  <a:pt x="73" y="54"/>
                  <a:pt x="73" y="54"/>
                  <a:pt x="72" y="54"/>
                </a:cubicBezTo>
                <a:cubicBezTo>
                  <a:pt x="71" y="54"/>
                  <a:pt x="71" y="55"/>
                  <a:pt x="71" y="56"/>
                </a:cubicBezTo>
                <a:cubicBezTo>
                  <a:pt x="71" y="57"/>
                  <a:pt x="71" y="59"/>
                  <a:pt x="71" y="61"/>
                </a:cubicBezTo>
                <a:cubicBezTo>
                  <a:pt x="71" y="62"/>
                  <a:pt x="72" y="66"/>
                  <a:pt x="72" y="68"/>
                </a:cubicBezTo>
                <a:cubicBezTo>
                  <a:pt x="73" y="69"/>
                  <a:pt x="73" y="73"/>
                  <a:pt x="74" y="74"/>
                </a:cubicBezTo>
                <a:cubicBezTo>
                  <a:pt x="75" y="75"/>
                  <a:pt x="75" y="76"/>
                  <a:pt x="76" y="78"/>
                </a:cubicBezTo>
                <a:cubicBezTo>
                  <a:pt x="77" y="80"/>
                  <a:pt x="78" y="80"/>
                  <a:pt x="78" y="81"/>
                </a:cubicBezTo>
                <a:cubicBezTo>
                  <a:pt x="79" y="81"/>
                  <a:pt x="79" y="82"/>
                  <a:pt x="79" y="82"/>
                </a:cubicBezTo>
                <a:cubicBezTo>
                  <a:pt x="80" y="83"/>
                  <a:pt x="80" y="87"/>
                  <a:pt x="81" y="89"/>
                </a:cubicBezTo>
                <a:cubicBezTo>
                  <a:pt x="82" y="92"/>
                  <a:pt x="83" y="94"/>
                  <a:pt x="84" y="96"/>
                </a:cubicBezTo>
                <a:cubicBezTo>
                  <a:pt x="85" y="98"/>
                  <a:pt x="88" y="100"/>
                  <a:pt x="89" y="102"/>
                </a:cubicBezTo>
                <a:cubicBezTo>
                  <a:pt x="90" y="103"/>
                  <a:pt x="90" y="103"/>
                  <a:pt x="91" y="104"/>
                </a:cubicBezTo>
                <a:cubicBezTo>
                  <a:pt x="91" y="105"/>
                  <a:pt x="92" y="110"/>
                  <a:pt x="93" y="111"/>
                </a:cubicBezTo>
                <a:cubicBezTo>
                  <a:pt x="93" y="112"/>
                  <a:pt x="93" y="112"/>
                  <a:pt x="92" y="113"/>
                </a:cubicBezTo>
                <a:cubicBezTo>
                  <a:pt x="92" y="114"/>
                  <a:pt x="91" y="115"/>
                  <a:pt x="91" y="117"/>
                </a:cubicBezTo>
                <a:cubicBezTo>
                  <a:pt x="90" y="119"/>
                  <a:pt x="89" y="123"/>
                  <a:pt x="89" y="124"/>
                </a:cubicBezTo>
                <a:cubicBezTo>
                  <a:pt x="89" y="125"/>
                  <a:pt x="88" y="127"/>
                  <a:pt x="88" y="127"/>
                </a:cubicBezTo>
                <a:cubicBezTo>
                  <a:pt x="87" y="128"/>
                  <a:pt x="87" y="128"/>
                  <a:pt x="87" y="129"/>
                </a:cubicBezTo>
                <a:cubicBezTo>
                  <a:pt x="86" y="129"/>
                  <a:pt x="86" y="129"/>
                  <a:pt x="85" y="130"/>
                </a:cubicBezTo>
                <a:cubicBezTo>
                  <a:pt x="84" y="131"/>
                  <a:pt x="81" y="134"/>
                  <a:pt x="80" y="135"/>
                </a:cubicBezTo>
                <a:cubicBezTo>
                  <a:pt x="79" y="136"/>
                  <a:pt x="72" y="142"/>
                  <a:pt x="71" y="143"/>
                </a:cubicBezTo>
                <a:cubicBezTo>
                  <a:pt x="70" y="144"/>
                  <a:pt x="64" y="150"/>
                  <a:pt x="63" y="151"/>
                </a:cubicBezTo>
                <a:cubicBezTo>
                  <a:pt x="61" y="153"/>
                  <a:pt x="56" y="157"/>
                  <a:pt x="56" y="158"/>
                </a:cubicBezTo>
                <a:cubicBezTo>
                  <a:pt x="55" y="159"/>
                  <a:pt x="53" y="160"/>
                  <a:pt x="52" y="160"/>
                </a:cubicBezTo>
                <a:cubicBezTo>
                  <a:pt x="51" y="160"/>
                  <a:pt x="51" y="161"/>
                  <a:pt x="50" y="161"/>
                </a:cubicBezTo>
                <a:cubicBezTo>
                  <a:pt x="50" y="162"/>
                  <a:pt x="48" y="163"/>
                  <a:pt x="47" y="164"/>
                </a:cubicBezTo>
                <a:cubicBezTo>
                  <a:pt x="46" y="165"/>
                  <a:pt x="46" y="166"/>
                  <a:pt x="45" y="167"/>
                </a:cubicBezTo>
                <a:cubicBezTo>
                  <a:pt x="45" y="167"/>
                  <a:pt x="45" y="168"/>
                  <a:pt x="44" y="169"/>
                </a:cubicBezTo>
                <a:cubicBezTo>
                  <a:pt x="44" y="170"/>
                  <a:pt x="44" y="170"/>
                  <a:pt x="43" y="171"/>
                </a:cubicBezTo>
                <a:cubicBezTo>
                  <a:pt x="42" y="172"/>
                  <a:pt x="42" y="174"/>
                  <a:pt x="41" y="175"/>
                </a:cubicBezTo>
                <a:cubicBezTo>
                  <a:pt x="41" y="176"/>
                  <a:pt x="41" y="177"/>
                  <a:pt x="40" y="178"/>
                </a:cubicBezTo>
                <a:cubicBezTo>
                  <a:pt x="39" y="180"/>
                  <a:pt x="39" y="183"/>
                  <a:pt x="39" y="185"/>
                </a:cubicBezTo>
                <a:cubicBezTo>
                  <a:pt x="39" y="188"/>
                  <a:pt x="38" y="192"/>
                  <a:pt x="38" y="194"/>
                </a:cubicBezTo>
                <a:cubicBezTo>
                  <a:pt x="38" y="196"/>
                  <a:pt x="38" y="199"/>
                  <a:pt x="38" y="200"/>
                </a:cubicBezTo>
                <a:cubicBezTo>
                  <a:pt x="38" y="202"/>
                  <a:pt x="38" y="204"/>
                  <a:pt x="38" y="206"/>
                </a:cubicBezTo>
                <a:cubicBezTo>
                  <a:pt x="38" y="207"/>
                  <a:pt x="37" y="213"/>
                  <a:pt x="37" y="215"/>
                </a:cubicBezTo>
                <a:cubicBezTo>
                  <a:pt x="37" y="218"/>
                  <a:pt x="36" y="223"/>
                  <a:pt x="36" y="226"/>
                </a:cubicBezTo>
                <a:cubicBezTo>
                  <a:pt x="35" y="228"/>
                  <a:pt x="36" y="231"/>
                  <a:pt x="36" y="234"/>
                </a:cubicBezTo>
                <a:cubicBezTo>
                  <a:pt x="36" y="236"/>
                  <a:pt x="36" y="240"/>
                  <a:pt x="35" y="245"/>
                </a:cubicBezTo>
                <a:cubicBezTo>
                  <a:pt x="35" y="250"/>
                  <a:pt x="35" y="254"/>
                  <a:pt x="35" y="256"/>
                </a:cubicBezTo>
                <a:cubicBezTo>
                  <a:pt x="35" y="258"/>
                  <a:pt x="35" y="262"/>
                  <a:pt x="34" y="264"/>
                </a:cubicBezTo>
                <a:cubicBezTo>
                  <a:pt x="34" y="266"/>
                  <a:pt x="33" y="269"/>
                  <a:pt x="33" y="270"/>
                </a:cubicBezTo>
                <a:cubicBezTo>
                  <a:pt x="33" y="271"/>
                  <a:pt x="32" y="274"/>
                  <a:pt x="32" y="276"/>
                </a:cubicBezTo>
                <a:cubicBezTo>
                  <a:pt x="32" y="278"/>
                  <a:pt x="32" y="281"/>
                  <a:pt x="32" y="282"/>
                </a:cubicBezTo>
                <a:cubicBezTo>
                  <a:pt x="32" y="283"/>
                  <a:pt x="32" y="286"/>
                  <a:pt x="32" y="287"/>
                </a:cubicBezTo>
                <a:cubicBezTo>
                  <a:pt x="32" y="288"/>
                  <a:pt x="32" y="288"/>
                  <a:pt x="31" y="289"/>
                </a:cubicBezTo>
                <a:cubicBezTo>
                  <a:pt x="29" y="291"/>
                  <a:pt x="28" y="293"/>
                  <a:pt x="27" y="294"/>
                </a:cubicBezTo>
                <a:cubicBezTo>
                  <a:pt x="27" y="295"/>
                  <a:pt x="26" y="298"/>
                  <a:pt x="26" y="299"/>
                </a:cubicBezTo>
                <a:cubicBezTo>
                  <a:pt x="26" y="301"/>
                  <a:pt x="27" y="304"/>
                  <a:pt x="27" y="305"/>
                </a:cubicBezTo>
                <a:cubicBezTo>
                  <a:pt x="28" y="306"/>
                  <a:pt x="27" y="307"/>
                  <a:pt x="27" y="308"/>
                </a:cubicBezTo>
                <a:cubicBezTo>
                  <a:pt x="26" y="310"/>
                  <a:pt x="25" y="312"/>
                  <a:pt x="24" y="312"/>
                </a:cubicBezTo>
                <a:cubicBezTo>
                  <a:pt x="24" y="313"/>
                  <a:pt x="23" y="315"/>
                  <a:pt x="23" y="316"/>
                </a:cubicBezTo>
                <a:cubicBezTo>
                  <a:pt x="22" y="317"/>
                  <a:pt x="22" y="320"/>
                  <a:pt x="23" y="321"/>
                </a:cubicBezTo>
                <a:cubicBezTo>
                  <a:pt x="23" y="322"/>
                  <a:pt x="24" y="327"/>
                  <a:pt x="24" y="329"/>
                </a:cubicBezTo>
                <a:cubicBezTo>
                  <a:pt x="25" y="331"/>
                  <a:pt x="27" y="335"/>
                  <a:pt x="27" y="336"/>
                </a:cubicBezTo>
                <a:cubicBezTo>
                  <a:pt x="27" y="336"/>
                  <a:pt x="27" y="336"/>
                  <a:pt x="27" y="337"/>
                </a:cubicBezTo>
                <a:cubicBezTo>
                  <a:pt x="27" y="337"/>
                  <a:pt x="27" y="338"/>
                  <a:pt x="26" y="339"/>
                </a:cubicBezTo>
                <a:cubicBezTo>
                  <a:pt x="25" y="340"/>
                  <a:pt x="24" y="343"/>
                  <a:pt x="24" y="344"/>
                </a:cubicBezTo>
                <a:cubicBezTo>
                  <a:pt x="24" y="345"/>
                  <a:pt x="24" y="348"/>
                  <a:pt x="25" y="348"/>
                </a:cubicBezTo>
                <a:cubicBezTo>
                  <a:pt x="25" y="349"/>
                  <a:pt x="25" y="349"/>
                  <a:pt x="25" y="350"/>
                </a:cubicBezTo>
                <a:cubicBezTo>
                  <a:pt x="24" y="350"/>
                  <a:pt x="24" y="351"/>
                  <a:pt x="24" y="352"/>
                </a:cubicBezTo>
                <a:cubicBezTo>
                  <a:pt x="24" y="352"/>
                  <a:pt x="23" y="353"/>
                  <a:pt x="22" y="354"/>
                </a:cubicBezTo>
                <a:cubicBezTo>
                  <a:pt x="21" y="356"/>
                  <a:pt x="18" y="360"/>
                  <a:pt x="18" y="361"/>
                </a:cubicBezTo>
                <a:cubicBezTo>
                  <a:pt x="17" y="363"/>
                  <a:pt x="14" y="367"/>
                  <a:pt x="12" y="370"/>
                </a:cubicBezTo>
                <a:cubicBezTo>
                  <a:pt x="9" y="374"/>
                  <a:pt x="6" y="380"/>
                  <a:pt x="6" y="382"/>
                </a:cubicBezTo>
                <a:cubicBezTo>
                  <a:pt x="5" y="383"/>
                  <a:pt x="2" y="392"/>
                  <a:pt x="1" y="394"/>
                </a:cubicBezTo>
                <a:cubicBezTo>
                  <a:pt x="1" y="396"/>
                  <a:pt x="0" y="399"/>
                  <a:pt x="0" y="401"/>
                </a:cubicBezTo>
                <a:cubicBezTo>
                  <a:pt x="0" y="403"/>
                  <a:pt x="0" y="409"/>
                  <a:pt x="1" y="410"/>
                </a:cubicBezTo>
                <a:cubicBezTo>
                  <a:pt x="1" y="411"/>
                  <a:pt x="0" y="412"/>
                  <a:pt x="0" y="413"/>
                </a:cubicBezTo>
                <a:cubicBezTo>
                  <a:pt x="0" y="414"/>
                  <a:pt x="0" y="415"/>
                  <a:pt x="0" y="415"/>
                </a:cubicBezTo>
                <a:cubicBezTo>
                  <a:pt x="0" y="416"/>
                  <a:pt x="1" y="417"/>
                  <a:pt x="2" y="418"/>
                </a:cubicBezTo>
                <a:cubicBezTo>
                  <a:pt x="3" y="419"/>
                  <a:pt x="5" y="420"/>
                  <a:pt x="5" y="420"/>
                </a:cubicBezTo>
                <a:cubicBezTo>
                  <a:pt x="5" y="420"/>
                  <a:pt x="5" y="420"/>
                  <a:pt x="8" y="420"/>
                </a:cubicBezTo>
                <a:cubicBezTo>
                  <a:pt x="11" y="420"/>
                  <a:pt x="16" y="419"/>
                  <a:pt x="17" y="418"/>
                </a:cubicBezTo>
                <a:cubicBezTo>
                  <a:pt x="19" y="417"/>
                  <a:pt x="22" y="414"/>
                  <a:pt x="22" y="413"/>
                </a:cubicBezTo>
                <a:cubicBezTo>
                  <a:pt x="23" y="412"/>
                  <a:pt x="23" y="413"/>
                  <a:pt x="23" y="413"/>
                </a:cubicBezTo>
                <a:cubicBezTo>
                  <a:pt x="23" y="414"/>
                  <a:pt x="24" y="416"/>
                  <a:pt x="24" y="418"/>
                </a:cubicBezTo>
                <a:cubicBezTo>
                  <a:pt x="24" y="419"/>
                  <a:pt x="24" y="423"/>
                  <a:pt x="24" y="425"/>
                </a:cubicBezTo>
                <a:cubicBezTo>
                  <a:pt x="24" y="426"/>
                  <a:pt x="24" y="427"/>
                  <a:pt x="24" y="429"/>
                </a:cubicBezTo>
                <a:cubicBezTo>
                  <a:pt x="25" y="430"/>
                  <a:pt x="25" y="431"/>
                  <a:pt x="26" y="433"/>
                </a:cubicBezTo>
                <a:cubicBezTo>
                  <a:pt x="26" y="435"/>
                  <a:pt x="27" y="439"/>
                  <a:pt x="28" y="444"/>
                </a:cubicBezTo>
                <a:cubicBezTo>
                  <a:pt x="29" y="451"/>
                  <a:pt x="30" y="458"/>
                  <a:pt x="31" y="463"/>
                </a:cubicBezTo>
                <a:cubicBezTo>
                  <a:pt x="31" y="468"/>
                  <a:pt x="32" y="479"/>
                  <a:pt x="32" y="483"/>
                </a:cubicBezTo>
                <a:cubicBezTo>
                  <a:pt x="33" y="487"/>
                  <a:pt x="36" y="511"/>
                  <a:pt x="36" y="513"/>
                </a:cubicBezTo>
                <a:cubicBezTo>
                  <a:pt x="36" y="516"/>
                  <a:pt x="37" y="526"/>
                  <a:pt x="38" y="531"/>
                </a:cubicBezTo>
                <a:cubicBezTo>
                  <a:pt x="38" y="535"/>
                  <a:pt x="41" y="557"/>
                  <a:pt x="42" y="562"/>
                </a:cubicBezTo>
                <a:cubicBezTo>
                  <a:pt x="43" y="567"/>
                  <a:pt x="46" y="587"/>
                  <a:pt x="46" y="593"/>
                </a:cubicBezTo>
                <a:cubicBezTo>
                  <a:pt x="47" y="599"/>
                  <a:pt x="49" y="608"/>
                  <a:pt x="50" y="612"/>
                </a:cubicBezTo>
                <a:cubicBezTo>
                  <a:pt x="50" y="616"/>
                  <a:pt x="53" y="628"/>
                  <a:pt x="53" y="631"/>
                </a:cubicBezTo>
                <a:cubicBezTo>
                  <a:pt x="54" y="633"/>
                  <a:pt x="56" y="643"/>
                  <a:pt x="57" y="645"/>
                </a:cubicBezTo>
                <a:cubicBezTo>
                  <a:pt x="57" y="648"/>
                  <a:pt x="60" y="656"/>
                  <a:pt x="60" y="658"/>
                </a:cubicBezTo>
                <a:cubicBezTo>
                  <a:pt x="61" y="661"/>
                  <a:pt x="64" y="668"/>
                  <a:pt x="64" y="671"/>
                </a:cubicBezTo>
                <a:cubicBezTo>
                  <a:pt x="65" y="673"/>
                  <a:pt x="68" y="680"/>
                  <a:pt x="68" y="681"/>
                </a:cubicBezTo>
                <a:cubicBezTo>
                  <a:pt x="68" y="682"/>
                  <a:pt x="68" y="684"/>
                  <a:pt x="69" y="686"/>
                </a:cubicBezTo>
                <a:cubicBezTo>
                  <a:pt x="69" y="688"/>
                  <a:pt x="70" y="698"/>
                  <a:pt x="70" y="700"/>
                </a:cubicBezTo>
                <a:cubicBezTo>
                  <a:pt x="70" y="702"/>
                  <a:pt x="71" y="713"/>
                  <a:pt x="71" y="715"/>
                </a:cubicBezTo>
                <a:cubicBezTo>
                  <a:pt x="72" y="717"/>
                  <a:pt x="73" y="724"/>
                  <a:pt x="73" y="726"/>
                </a:cubicBezTo>
                <a:cubicBezTo>
                  <a:pt x="74" y="728"/>
                  <a:pt x="75" y="735"/>
                  <a:pt x="76" y="737"/>
                </a:cubicBezTo>
                <a:cubicBezTo>
                  <a:pt x="76" y="739"/>
                  <a:pt x="79" y="745"/>
                  <a:pt x="80" y="747"/>
                </a:cubicBezTo>
                <a:cubicBezTo>
                  <a:pt x="81" y="749"/>
                  <a:pt x="82" y="751"/>
                  <a:pt x="83" y="753"/>
                </a:cubicBezTo>
                <a:cubicBezTo>
                  <a:pt x="85" y="754"/>
                  <a:pt x="86" y="756"/>
                  <a:pt x="87" y="758"/>
                </a:cubicBezTo>
                <a:cubicBezTo>
                  <a:pt x="88" y="759"/>
                  <a:pt x="88" y="760"/>
                  <a:pt x="88" y="761"/>
                </a:cubicBezTo>
                <a:cubicBezTo>
                  <a:pt x="88" y="762"/>
                  <a:pt x="88" y="764"/>
                  <a:pt x="88" y="764"/>
                </a:cubicBezTo>
                <a:cubicBezTo>
                  <a:pt x="88" y="765"/>
                  <a:pt x="88" y="765"/>
                  <a:pt x="88" y="765"/>
                </a:cubicBezTo>
                <a:cubicBezTo>
                  <a:pt x="88" y="765"/>
                  <a:pt x="88" y="767"/>
                  <a:pt x="89" y="769"/>
                </a:cubicBezTo>
                <a:cubicBezTo>
                  <a:pt x="89" y="771"/>
                  <a:pt x="90" y="776"/>
                  <a:pt x="90" y="777"/>
                </a:cubicBezTo>
                <a:cubicBezTo>
                  <a:pt x="91" y="778"/>
                  <a:pt x="91" y="779"/>
                  <a:pt x="91" y="779"/>
                </a:cubicBezTo>
                <a:cubicBezTo>
                  <a:pt x="91" y="779"/>
                  <a:pt x="92" y="780"/>
                  <a:pt x="91" y="780"/>
                </a:cubicBezTo>
                <a:cubicBezTo>
                  <a:pt x="91" y="780"/>
                  <a:pt x="90" y="781"/>
                  <a:pt x="90" y="781"/>
                </a:cubicBezTo>
                <a:cubicBezTo>
                  <a:pt x="89" y="781"/>
                  <a:pt x="87" y="783"/>
                  <a:pt x="87" y="783"/>
                </a:cubicBezTo>
                <a:cubicBezTo>
                  <a:pt x="86" y="783"/>
                  <a:pt x="86" y="784"/>
                  <a:pt x="86" y="784"/>
                </a:cubicBezTo>
                <a:cubicBezTo>
                  <a:pt x="87" y="784"/>
                  <a:pt x="86" y="785"/>
                  <a:pt x="86" y="785"/>
                </a:cubicBezTo>
                <a:cubicBezTo>
                  <a:pt x="86" y="786"/>
                  <a:pt x="85" y="786"/>
                  <a:pt x="84" y="787"/>
                </a:cubicBezTo>
                <a:cubicBezTo>
                  <a:pt x="83" y="787"/>
                  <a:pt x="82" y="788"/>
                  <a:pt x="81" y="788"/>
                </a:cubicBezTo>
                <a:cubicBezTo>
                  <a:pt x="80" y="788"/>
                  <a:pt x="77" y="789"/>
                  <a:pt x="76" y="789"/>
                </a:cubicBezTo>
                <a:cubicBezTo>
                  <a:pt x="75" y="789"/>
                  <a:pt x="73" y="789"/>
                  <a:pt x="72" y="789"/>
                </a:cubicBezTo>
                <a:cubicBezTo>
                  <a:pt x="71" y="789"/>
                  <a:pt x="69" y="790"/>
                  <a:pt x="68" y="790"/>
                </a:cubicBezTo>
                <a:cubicBezTo>
                  <a:pt x="66" y="791"/>
                  <a:pt x="65" y="791"/>
                  <a:pt x="64" y="791"/>
                </a:cubicBezTo>
                <a:cubicBezTo>
                  <a:pt x="62" y="791"/>
                  <a:pt x="59" y="791"/>
                  <a:pt x="58" y="791"/>
                </a:cubicBezTo>
                <a:cubicBezTo>
                  <a:pt x="56" y="791"/>
                  <a:pt x="54" y="791"/>
                  <a:pt x="52" y="791"/>
                </a:cubicBezTo>
                <a:cubicBezTo>
                  <a:pt x="51" y="792"/>
                  <a:pt x="48" y="792"/>
                  <a:pt x="46" y="794"/>
                </a:cubicBezTo>
                <a:cubicBezTo>
                  <a:pt x="44" y="795"/>
                  <a:pt x="42" y="797"/>
                  <a:pt x="42" y="798"/>
                </a:cubicBezTo>
                <a:cubicBezTo>
                  <a:pt x="41" y="798"/>
                  <a:pt x="41" y="800"/>
                  <a:pt x="41" y="801"/>
                </a:cubicBezTo>
                <a:cubicBezTo>
                  <a:pt x="41" y="802"/>
                  <a:pt x="42" y="802"/>
                  <a:pt x="42" y="803"/>
                </a:cubicBezTo>
                <a:cubicBezTo>
                  <a:pt x="43" y="804"/>
                  <a:pt x="42" y="804"/>
                  <a:pt x="42" y="804"/>
                </a:cubicBezTo>
                <a:cubicBezTo>
                  <a:pt x="41" y="804"/>
                  <a:pt x="41" y="804"/>
                  <a:pt x="41" y="804"/>
                </a:cubicBezTo>
                <a:cubicBezTo>
                  <a:pt x="41" y="804"/>
                  <a:pt x="40" y="804"/>
                  <a:pt x="39" y="805"/>
                </a:cubicBezTo>
                <a:cubicBezTo>
                  <a:pt x="38" y="805"/>
                  <a:pt x="38" y="805"/>
                  <a:pt x="38" y="806"/>
                </a:cubicBezTo>
                <a:cubicBezTo>
                  <a:pt x="38" y="807"/>
                  <a:pt x="38" y="808"/>
                  <a:pt x="38" y="809"/>
                </a:cubicBezTo>
                <a:cubicBezTo>
                  <a:pt x="39" y="810"/>
                  <a:pt x="40" y="810"/>
                  <a:pt x="42" y="810"/>
                </a:cubicBezTo>
                <a:cubicBezTo>
                  <a:pt x="44" y="810"/>
                  <a:pt x="44" y="810"/>
                  <a:pt x="46" y="811"/>
                </a:cubicBezTo>
                <a:cubicBezTo>
                  <a:pt x="47" y="811"/>
                  <a:pt x="48" y="811"/>
                  <a:pt x="50" y="812"/>
                </a:cubicBezTo>
                <a:cubicBezTo>
                  <a:pt x="52" y="813"/>
                  <a:pt x="54" y="814"/>
                  <a:pt x="56" y="814"/>
                </a:cubicBezTo>
                <a:cubicBezTo>
                  <a:pt x="58" y="814"/>
                  <a:pt x="66" y="816"/>
                  <a:pt x="66" y="816"/>
                </a:cubicBezTo>
                <a:cubicBezTo>
                  <a:pt x="66" y="816"/>
                  <a:pt x="66" y="816"/>
                  <a:pt x="68" y="817"/>
                </a:cubicBezTo>
                <a:cubicBezTo>
                  <a:pt x="69" y="817"/>
                  <a:pt x="75" y="817"/>
                  <a:pt x="78" y="817"/>
                </a:cubicBezTo>
                <a:cubicBezTo>
                  <a:pt x="80" y="817"/>
                  <a:pt x="89" y="816"/>
                  <a:pt x="91" y="816"/>
                </a:cubicBezTo>
                <a:cubicBezTo>
                  <a:pt x="94" y="816"/>
                  <a:pt x="98" y="816"/>
                  <a:pt x="100" y="815"/>
                </a:cubicBezTo>
                <a:cubicBezTo>
                  <a:pt x="102" y="815"/>
                  <a:pt x="107" y="813"/>
                  <a:pt x="108" y="813"/>
                </a:cubicBezTo>
                <a:cubicBezTo>
                  <a:pt x="110" y="812"/>
                  <a:pt x="112" y="810"/>
                  <a:pt x="113" y="809"/>
                </a:cubicBezTo>
                <a:cubicBezTo>
                  <a:pt x="114" y="808"/>
                  <a:pt x="118" y="806"/>
                  <a:pt x="118" y="806"/>
                </a:cubicBezTo>
                <a:cubicBezTo>
                  <a:pt x="119" y="805"/>
                  <a:pt x="120" y="804"/>
                  <a:pt x="121" y="804"/>
                </a:cubicBezTo>
                <a:cubicBezTo>
                  <a:pt x="121" y="804"/>
                  <a:pt x="121" y="804"/>
                  <a:pt x="122" y="804"/>
                </a:cubicBezTo>
                <a:cubicBezTo>
                  <a:pt x="122" y="805"/>
                  <a:pt x="122" y="805"/>
                  <a:pt x="124" y="805"/>
                </a:cubicBezTo>
                <a:cubicBezTo>
                  <a:pt x="126" y="805"/>
                  <a:pt x="128" y="806"/>
                  <a:pt x="130" y="807"/>
                </a:cubicBezTo>
                <a:cubicBezTo>
                  <a:pt x="132" y="808"/>
                  <a:pt x="133" y="809"/>
                  <a:pt x="133" y="810"/>
                </a:cubicBezTo>
                <a:cubicBezTo>
                  <a:pt x="133" y="810"/>
                  <a:pt x="133" y="810"/>
                  <a:pt x="135" y="810"/>
                </a:cubicBezTo>
                <a:cubicBezTo>
                  <a:pt x="137" y="810"/>
                  <a:pt x="139" y="810"/>
                  <a:pt x="141" y="810"/>
                </a:cubicBezTo>
                <a:cubicBezTo>
                  <a:pt x="143" y="810"/>
                  <a:pt x="154" y="809"/>
                  <a:pt x="156" y="809"/>
                </a:cubicBezTo>
                <a:cubicBezTo>
                  <a:pt x="157" y="809"/>
                  <a:pt x="161" y="808"/>
                  <a:pt x="162" y="808"/>
                </a:cubicBezTo>
                <a:cubicBezTo>
                  <a:pt x="162" y="808"/>
                  <a:pt x="162" y="808"/>
                  <a:pt x="163" y="808"/>
                </a:cubicBezTo>
                <a:cubicBezTo>
                  <a:pt x="164" y="807"/>
                  <a:pt x="167" y="806"/>
                  <a:pt x="168" y="806"/>
                </a:cubicBezTo>
                <a:cubicBezTo>
                  <a:pt x="169" y="805"/>
                  <a:pt x="170" y="804"/>
                  <a:pt x="170" y="804"/>
                </a:cubicBezTo>
                <a:cubicBezTo>
                  <a:pt x="170" y="803"/>
                  <a:pt x="171" y="803"/>
                  <a:pt x="171" y="804"/>
                </a:cubicBezTo>
                <a:cubicBezTo>
                  <a:pt x="172" y="804"/>
                  <a:pt x="172" y="805"/>
                  <a:pt x="173" y="805"/>
                </a:cubicBezTo>
                <a:cubicBezTo>
                  <a:pt x="174" y="805"/>
                  <a:pt x="173" y="806"/>
                  <a:pt x="173" y="806"/>
                </a:cubicBezTo>
                <a:cubicBezTo>
                  <a:pt x="173" y="806"/>
                  <a:pt x="174" y="806"/>
                  <a:pt x="174" y="807"/>
                </a:cubicBezTo>
                <a:cubicBezTo>
                  <a:pt x="175" y="807"/>
                  <a:pt x="175" y="807"/>
                  <a:pt x="175" y="807"/>
                </a:cubicBezTo>
                <a:cubicBezTo>
                  <a:pt x="174" y="808"/>
                  <a:pt x="173" y="811"/>
                  <a:pt x="172" y="812"/>
                </a:cubicBezTo>
                <a:cubicBezTo>
                  <a:pt x="172" y="812"/>
                  <a:pt x="172" y="812"/>
                  <a:pt x="171" y="813"/>
                </a:cubicBezTo>
                <a:cubicBezTo>
                  <a:pt x="171" y="813"/>
                  <a:pt x="171" y="813"/>
                  <a:pt x="171" y="813"/>
                </a:cubicBezTo>
                <a:cubicBezTo>
                  <a:pt x="170" y="813"/>
                  <a:pt x="170" y="814"/>
                  <a:pt x="170" y="814"/>
                </a:cubicBezTo>
                <a:cubicBezTo>
                  <a:pt x="170" y="814"/>
                  <a:pt x="170" y="816"/>
                  <a:pt x="169" y="816"/>
                </a:cubicBezTo>
                <a:cubicBezTo>
                  <a:pt x="169" y="817"/>
                  <a:pt x="167" y="819"/>
                  <a:pt x="166" y="821"/>
                </a:cubicBezTo>
                <a:cubicBezTo>
                  <a:pt x="164" y="822"/>
                  <a:pt x="163" y="825"/>
                  <a:pt x="163" y="825"/>
                </a:cubicBezTo>
                <a:cubicBezTo>
                  <a:pt x="163" y="826"/>
                  <a:pt x="163" y="826"/>
                  <a:pt x="161" y="826"/>
                </a:cubicBezTo>
                <a:cubicBezTo>
                  <a:pt x="160" y="827"/>
                  <a:pt x="160" y="827"/>
                  <a:pt x="159" y="828"/>
                </a:cubicBezTo>
                <a:cubicBezTo>
                  <a:pt x="158" y="829"/>
                  <a:pt x="157" y="831"/>
                  <a:pt x="156" y="832"/>
                </a:cubicBezTo>
                <a:cubicBezTo>
                  <a:pt x="155" y="834"/>
                  <a:pt x="155" y="837"/>
                  <a:pt x="155" y="837"/>
                </a:cubicBezTo>
                <a:cubicBezTo>
                  <a:pt x="155" y="838"/>
                  <a:pt x="155" y="838"/>
                  <a:pt x="154" y="838"/>
                </a:cubicBezTo>
                <a:cubicBezTo>
                  <a:pt x="154" y="838"/>
                  <a:pt x="154" y="838"/>
                  <a:pt x="153" y="838"/>
                </a:cubicBezTo>
                <a:cubicBezTo>
                  <a:pt x="153" y="839"/>
                  <a:pt x="153" y="838"/>
                  <a:pt x="152" y="838"/>
                </a:cubicBezTo>
                <a:cubicBezTo>
                  <a:pt x="151" y="838"/>
                  <a:pt x="151" y="839"/>
                  <a:pt x="150" y="840"/>
                </a:cubicBezTo>
                <a:cubicBezTo>
                  <a:pt x="150" y="841"/>
                  <a:pt x="150" y="842"/>
                  <a:pt x="150" y="843"/>
                </a:cubicBezTo>
                <a:cubicBezTo>
                  <a:pt x="150" y="844"/>
                  <a:pt x="150" y="845"/>
                  <a:pt x="152" y="845"/>
                </a:cubicBezTo>
                <a:cubicBezTo>
                  <a:pt x="153" y="845"/>
                  <a:pt x="155" y="845"/>
                  <a:pt x="157" y="846"/>
                </a:cubicBezTo>
                <a:cubicBezTo>
                  <a:pt x="158" y="846"/>
                  <a:pt x="159" y="847"/>
                  <a:pt x="162" y="847"/>
                </a:cubicBezTo>
                <a:cubicBezTo>
                  <a:pt x="164" y="847"/>
                  <a:pt x="171" y="849"/>
                  <a:pt x="176" y="849"/>
                </a:cubicBezTo>
                <a:cubicBezTo>
                  <a:pt x="181" y="850"/>
                  <a:pt x="197" y="850"/>
                  <a:pt x="202" y="850"/>
                </a:cubicBezTo>
                <a:cubicBezTo>
                  <a:pt x="207" y="850"/>
                  <a:pt x="214" y="849"/>
                  <a:pt x="217" y="847"/>
                </a:cubicBezTo>
                <a:cubicBezTo>
                  <a:pt x="220" y="846"/>
                  <a:pt x="221" y="845"/>
                  <a:pt x="221" y="843"/>
                </a:cubicBezTo>
                <a:cubicBezTo>
                  <a:pt x="222" y="841"/>
                  <a:pt x="222" y="839"/>
                  <a:pt x="222" y="839"/>
                </a:cubicBezTo>
                <a:cubicBezTo>
                  <a:pt x="222" y="838"/>
                  <a:pt x="222" y="838"/>
                  <a:pt x="223" y="838"/>
                </a:cubicBezTo>
                <a:cubicBezTo>
                  <a:pt x="224" y="838"/>
                  <a:pt x="224" y="837"/>
                  <a:pt x="226" y="836"/>
                </a:cubicBezTo>
                <a:cubicBezTo>
                  <a:pt x="228" y="834"/>
                  <a:pt x="229" y="833"/>
                  <a:pt x="230" y="831"/>
                </a:cubicBezTo>
                <a:cubicBezTo>
                  <a:pt x="230" y="830"/>
                  <a:pt x="230" y="829"/>
                  <a:pt x="230" y="828"/>
                </a:cubicBezTo>
                <a:cubicBezTo>
                  <a:pt x="230" y="827"/>
                  <a:pt x="230" y="825"/>
                  <a:pt x="230" y="824"/>
                </a:cubicBezTo>
                <a:cubicBezTo>
                  <a:pt x="230" y="823"/>
                  <a:pt x="230" y="816"/>
                  <a:pt x="230" y="814"/>
                </a:cubicBezTo>
                <a:cubicBezTo>
                  <a:pt x="230" y="813"/>
                  <a:pt x="229" y="812"/>
                  <a:pt x="228" y="812"/>
                </a:cubicBezTo>
                <a:cubicBezTo>
                  <a:pt x="228" y="812"/>
                  <a:pt x="228" y="811"/>
                  <a:pt x="228" y="810"/>
                </a:cubicBezTo>
                <a:cubicBezTo>
                  <a:pt x="229" y="809"/>
                  <a:pt x="229" y="810"/>
                  <a:pt x="230" y="810"/>
                </a:cubicBezTo>
                <a:cubicBezTo>
                  <a:pt x="231" y="809"/>
                  <a:pt x="232" y="809"/>
                  <a:pt x="232" y="809"/>
                </a:cubicBezTo>
                <a:cubicBezTo>
                  <a:pt x="233" y="808"/>
                  <a:pt x="233" y="808"/>
                  <a:pt x="233" y="807"/>
                </a:cubicBezTo>
                <a:cubicBezTo>
                  <a:pt x="232" y="806"/>
                  <a:pt x="232" y="805"/>
                  <a:pt x="232" y="803"/>
                </a:cubicBezTo>
                <a:cubicBezTo>
                  <a:pt x="232" y="801"/>
                  <a:pt x="232" y="798"/>
                  <a:pt x="232" y="797"/>
                </a:cubicBezTo>
                <a:cubicBezTo>
                  <a:pt x="232" y="796"/>
                  <a:pt x="231" y="793"/>
                  <a:pt x="231" y="792"/>
                </a:cubicBezTo>
                <a:cubicBezTo>
                  <a:pt x="231" y="791"/>
                  <a:pt x="231" y="791"/>
                  <a:pt x="230" y="790"/>
                </a:cubicBezTo>
                <a:cubicBezTo>
                  <a:pt x="230" y="790"/>
                  <a:pt x="230" y="790"/>
                  <a:pt x="230" y="788"/>
                </a:cubicBezTo>
                <a:cubicBezTo>
                  <a:pt x="230" y="787"/>
                  <a:pt x="229" y="783"/>
                  <a:pt x="229" y="781"/>
                </a:cubicBezTo>
                <a:cubicBezTo>
                  <a:pt x="228" y="778"/>
                  <a:pt x="225" y="769"/>
                  <a:pt x="225" y="767"/>
                </a:cubicBezTo>
                <a:cubicBezTo>
                  <a:pt x="224" y="765"/>
                  <a:pt x="223" y="762"/>
                  <a:pt x="223" y="760"/>
                </a:cubicBezTo>
                <a:cubicBezTo>
                  <a:pt x="223" y="758"/>
                  <a:pt x="222" y="751"/>
                  <a:pt x="221" y="748"/>
                </a:cubicBezTo>
                <a:cubicBezTo>
                  <a:pt x="220" y="746"/>
                  <a:pt x="220" y="744"/>
                  <a:pt x="220" y="741"/>
                </a:cubicBezTo>
                <a:cubicBezTo>
                  <a:pt x="220" y="737"/>
                  <a:pt x="220" y="728"/>
                  <a:pt x="220" y="723"/>
                </a:cubicBezTo>
                <a:cubicBezTo>
                  <a:pt x="220" y="719"/>
                  <a:pt x="220" y="711"/>
                  <a:pt x="220" y="708"/>
                </a:cubicBezTo>
                <a:cubicBezTo>
                  <a:pt x="219" y="706"/>
                  <a:pt x="219" y="702"/>
                  <a:pt x="220" y="700"/>
                </a:cubicBezTo>
                <a:cubicBezTo>
                  <a:pt x="220" y="697"/>
                  <a:pt x="220" y="694"/>
                  <a:pt x="221" y="692"/>
                </a:cubicBezTo>
                <a:cubicBezTo>
                  <a:pt x="221" y="689"/>
                  <a:pt x="221" y="682"/>
                  <a:pt x="221" y="680"/>
                </a:cubicBezTo>
                <a:cubicBezTo>
                  <a:pt x="221" y="679"/>
                  <a:pt x="220" y="676"/>
                  <a:pt x="220" y="675"/>
                </a:cubicBezTo>
                <a:cubicBezTo>
                  <a:pt x="219" y="674"/>
                  <a:pt x="219" y="669"/>
                  <a:pt x="219" y="664"/>
                </a:cubicBezTo>
                <a:cubicBezTo>
                  <a:pt x="219" y="659"/>
                  <a:pt x="219" y="652"/>
                  <a:pt x="218" y="648"/>
                </a:cubicBezTo>
                <a:cubicBezTo>
                  <a:pt x="218" y="645"/>
                  <a:pt x="217" y="635"/>
                  <a:pt x="216" y="633"/>
                </a:cubicBezTo>
                <a:cubicBezTo>
                  <a:pt x="215" y="629"/>
                  <a:pt x="214" y="619"/>
                  <a:pt x="213" y="616"/>
                </a:cubicBezTo>
                <a:cubicBezTo>
                  <a:pt x="213" y="612"/>
                  <a:pt x="211" y="598"/>
                  <a:pt x="210" y="593"/>
                </a:cubicBezTo>
                <a:cubicBezTo>
                  <a:pt x="210" y="589"/>
                  <a:pt x="208" y="573"/>
                  <a:pt x="208" y="570"/>
                </a:cubicBezTo>
                <a:cubicBezTo>
                  <a:pt x="208" y="567"/>
                  <a:pt x="207" y="549"/>
                  <a:pt x="207" y="544"/>
                </a:cubicBezTo>
                <a:cubicBezTo>
                  <a:pt x="206" y="539"/>
                  <a:pt x="206" y="522"/>
                  <a:pt x="206" y="519"/>
                </a:cubicBezTo>
                <a:cubicBezTo>
                  <a:pt x="205" y="516"/>
                  <a:pt x="205" y="504"/>
                  <a:pt x="205" y="500"/>
                </a:cubicBezTo>
                <a:cubicBezTo>
                  <a:pt x="205" y="496"/>
                  <a:pt x="205" y="488"/>
                  <a:pt x="205" y="486"/>
                </a:cubicBezTo>
                <a:cubicBezTo>
                  <a:pt x="205" y="484"/>
                  <a:pt x="205" y="476"/>
                  <a:pt x="205" y="474"/>
                </a:cubicBezTo>
                <a:cubicBezTo>
                  <a:pt x="205" y="472"/>
                  <a:pt x="204" y="462"/>
                  <a:pt x="204" y="460"/>
                </a:cubicBezTo>
                <a:cubicBezTo>
                  <a:pt x="204" y="457"/>
                  <a:pt x="203" y="447"/>
                  <a:pt x="203" y="445"/>
                </a:cubicBezTo>
                <a:cubicBezTo>
                  <a:pt x="203" y="443"/>
                  <a:pt x="202" y="433"/>
                  <a:pt x="202" y="431"/>
                </a:cubicBezTo>
                <a:cubicBezTo>
                  <a:pt x="202" y="430"/>
                  <a:pt x="202" y="426"/>
                  <a:pt x="201" y="425"/>
                </a:cubicBezTo>
                <a:cubicBezTo>
                  <a:pt x="201" y="423"/>
                  <a:pt x="200" y="419"/>
                  <a:pt x="200" y="419"/>
                </a:cubicBezTo>
                <a:cubicBezTo>
                  <a:pt x="200" y="418"/>
                  <a:pt x="201" y="415"/>
                  <a:pt x="202" y="415"/>
                </a:cubicBezTo>
                <a:cubicBezTo>
                  <a:pt x="202" y="414"/>
                  <a:pt x="202" y="414"/>
                  <a:pt x="203" y="414"/>
                </a:cubicBezTo>
                <a:cubicBezTo>
                  <a:pt x="204" y="414"/>
                  <a:pt x="204" y="414"/>
                  <a:pt x="205" y="413"/>
                </a:cubicBezTo>
                <a:cubicBezTo>
                  <a:pt x="206" y="412"/>
                  <a:pt x="207" y="410"/>
                  <a:pt x="208" y="409"/>
                </a:cubicBezTo>
                <a:cubicBezTo>
                  <a:pt x="209" y="407"/>
                  <a:pt x="209" y="407"/>
                  <a:pt x="209" y="407"/>
                </a:cubicBezTo>
                <a:cubicBezTo>
                  <a:pt x="210" y="406"/>
                  <a:pt x="212" y="404"/>
                  <a:pt x="214" y="403"/>
                </a:cubicBezTo>
                <a:cubicBezTo>
                  <a:pt x="216" y="401"/>
                  <a:pt x="217" y="400"/>
                  <a:pt x="218" y="397"/>
                </a:cubicBezTo>
                <a:cubicBezTo>
                  <a:pt x="219" y="395"/>
                  <a:pt x="219" y="395"/>
                  <a:pt x="221" y="394"/>
                </a:cubicBezTo>
                <a:cubicBezTo>
                  <a:pt x="222" y="393"/>
                  <a:pt x="224" y="391"/>
                  <a:pt x="225" y="390"/>
                </a:cubicBezTo>
                <a:cubicBezTo>
                  <a:pt x="227" y="389"/>
                  <a:pt x="228" y="387"/>
                  <a:pt x="228" y="387"/>
                </a:cubicBezTo>
                <a:cubicBezTo>
                  <a:pt x="228" y="387"/>
                  <a:pt x="228" y="387"/>
                  <a:pt x="228" y="387"/>
                </a:cubicBezTo>
                <a:cubicBezTo>
                  <a:pt x="229" y="386"/>
                  <a:pt x="230" y="383"/>
                  <a:pt x="230" y="382"/>
                </a:cubicBezTo>
                <a:cubicBezTo>
                  <a:pt x="231" y="381"/>
                  <a:pt x="230" y="380"/>
                  <a:pt x="231" y="379"/>
                </a:cubicBezTo>
                <a:cubicBezTo>
                  <a:pt x="232" y="378"/>
                  <a:pt x="233" y="376"/>
                  <a:pt x="233" y="375"/>
                </a:cubicBezTo>
                <a:cubicBezTo>
                  <a:pt x="234" y="374"/>
                  <a:pt x="233" y="374"/>
                  <a:pt x="232" y="375"/>
                </a:cubicBezTo>
                <a:cubicBezTo>
                  <a:pt x="232" y="375"/>
                  <a:pt x="232" y="375"/>
                  <a:pt x="232" y="375"/>
                </a:cubicBezTo>
                <a:cubicBezTo>
                  <a:pt x="232" y="374"/>
                  <a:pt x="232" y="374"/>
                  <a:pt x="232" y="373"/>
                </a:cubicBezTo>
                <a:cubicBezTo>
                  <a:pt x="233" y="372"/>
                  <a:pt x="233" y="368"/>
                  <a:pt x="233" y="367"/>
                </a:cubicBezTo>
                <a:cubicBezTo>
                  <a:pt x="233" y="367"/>
                  <a:pt x="234" y="364"/>
                  <a:pt x="235" y="362"/>
                </a:cubicBezTo>
                <a:cubicBezTo>
                  <a:pt x="236" y="361"/>
                  <a:pt x="236" y="359"/>
                  <a:pt x="237" y="357"/>
                </a:cubicBezTo>
                <a:cubicBezTo>
                  <a:pt x="239" y="352"/>
                  <a:pt x="239" y="349"/>
                  <a:pt x="240" y="347"/>
                </a:cubicBezTo>
                <a:cubicBezTo>
                  <a:pt x="240" y="344"/>
                  <a:pt x="239" y="340"/>
                  <a:pt x="239" y="337"/>
                </a:cubicBezTo>
                <a:cubicBezTo>
                  <a:pt x="238" y="333"/>
                  <a:pt x="240" y="330"/>
                  <a:pt x="241" y="328"/>
                </a:cubicBezTo>
                <a:cubicBezTo>
                  <a:pt x="244" y="325"/>
                  <a:pt x="245" y="323"/>
                  <a:pt x="246" y="320"/>
                </a:cubicBezTo>
                <a:cubicBezTo>
                  <a:pt x="248" y="317"/>
                  <a:pt x="249" y="314"/>
                  <a:pt x="250" y="312"/>
                </a:cubicBezTo>
                <a:cubicBezTo>
                  <a:pt x="250" y="310"/>
                  <a:pt x="251" y="307"/>
                  <a:pt x="252" y="303"/>
                </a:cubicBezTo>
                <a:cubicBezTo>
                  <a:pt x="254" y="298"/>
                  <a:pt x="256" y="289"/>
                  <a:pt x="257" y="285"/>
                </a:cubicBezTo>
                <a:cubicBezTo>
                  <a:pt x="258" y="281"/>
                  <a:pt x="258" y="278"/>
                  <a:pt x="258" y="276"/>
                </a:cubicBezTo>
                <a:close/>
                <a:moveTo>
                  <a:pt x="151" y="706"/>
                </a:moveTo>
                <a:cubicBezTo>
                  <a:pt x="150" y="705"/>
                  <a:pt x="150" y="704"/>
                  <a:pt x="150" y="703"/>
                </a:cubicBezTo>
                <a:cubicBezTo>
                  <a:pt x="150" y="702"/>
                  <a:pt x="150" y="699"/>
                  <a:pt x="150" y="695"/>
                </a:cubicBezTo>
                <a:cubicBezTo>
                  <a:pt x="150" y="692"/>
                  <a:pt x="150" y="682"/>
                  <a:pt x="150" y="679"/>
                </a:cubicBezTo>
                <a:cubicBezTo>
                  <a:pt x="150" y="677"/>
                  <a:pt x="150" y="667"/>
                  <a:pt x="150" y="663"/>
                </a:cubicBezTo>
                <a:cubicBezTo>
                  <a:pt x="150" y="658"/>
                  <a:pt x="148" y="646"/>
                  <a:pt x="148" y="643"/>
                </a:cubicBezTo>
                <a:cubicBezTo>
                  <a:pt x="147" y="641"/>
                  <a:pt x="147" y="632"/>
                  <a:pt x="146" y="630"/>
                </a:cubicBezTo>
                <a:cubicBezTo>
                  <a:pt x="146" y="628"/>
                  <a:pt x="145" y="623"/>
                  <a:pt x="144" y="622"/>
                </a:cubicBezTo>
                <a:cubicBezTo>
                  <a:pt x="144" y="620"/>
                  <a:pt x="142" y="610"/>
                  <a:pt x="141" y="608"/>
                </a:cubicBezTo>
                <a:cubicBezTo>
                  <a:pt x="141" y="607"/>
                  <a:pt x="140" y="606"/>
                  <a:pt x="140" y="605"/>
                </a:cubicBezTo>
                <a:cubicBezTo>
                  <a:pt x="141" y="604"/>
                  <a:pt x="141" y="602"/>
                  <a:pt x="141" y="600"/>
                </a:cubicBezTo>
                <a:cubicBezTo>
                  <a:pt x="141" y="597"/>
                  <a:pt x="141" y="588"/>
                  <a:pt x="141" y="587"/>
                </a:cubicBezTo>
                <a:cubicBezTo>
                  <a:pt x="142" y="586"/>
                  <a:pt x="142" y="587"/>
                  <a:pt x="142" y="587"/>
                </a:cubicBezTo>
                <a:cubicBezTo>
                  <a:pt x="143" y="588"/>
                  <a:pt x="143" y="589"/>
                  <a:pt x="144" y="592"/>
                </a:cubicBezTo>
                <a:cubicBezTo>
                  <a:pt x="145" y="595"/>
                  <a:pt x="145" y="595"/>
                  <a:pt x="145" y="596"/>
                </a:cubicBezTo>
                <a:cubicBezTo>
                  <a:pt x="145" y="596"/>
                  <a:pt x="145" y="597"/>
                  <a:pt x="145" y="598"/>
                </a:cubicBezTo>
                <a:cubicBezTo>
                  <a:pt x="145" y="598"/>
                  <a:pt x="146" y="601"/>
                  <a:pt x="146" y="604"/>
                </a:cubicBezTo>
                <a:cubicBezTo>
                  <a:pt x="146" y="606"/>
                  <a:pt x="148" y="611"/>
                  <a:pt x="149" y="615"/>
                </a:cubicBezTo>
                <a:cubicBezTo>
                  <a:pt x="150" y="618"/>
                  <a:pt x="150" y="619"/>
                  <a:pt x="150" y="621"/>
                </a:cubicBezTo>
                <a:cubicBezTo>
                  <a:pt x="150" y="623"/>
                  <a:pt x="150" y="629"/>
                  <a:pt x="150" y="634"/>
                </a:cubicBezTo>
                <a:cubicBezTo>
                  <a:pt x="150" y="638"/>
                  <a:pt x="151" y="644"/>
                  <a:pt x="152" y="647"/>
                </a:cubicBezTo>
                <a:cubicBezTo>
                  <a:pt x="153" y="650"/>
                  <a:pt x="155" y="659"/>
                  <a:pt x="155" y="661"/>
                </a:cubicBezTo>
                <a:cubicBezTo>
                  <a:pt x="156" y="663"/>
                  <a:pt x="156" y="664"/>
                  <a:pt x="156" y="666"/>
                </a:cubicBezTo>
                <a:cubicBezTo>
                  <a:pt x="156" y="668"/>
                  <a:pt x="157" y="677"/>
                  <a:pt x="157" y="681"/>
                </a:cubicBezTo>
                <a:cubicBezTo>
                  <a:pt x="157" y="685"/>
                  <a:pt x="158" y="699"/>
                  <a:pt x="158" y="701"/>
                </a:cubicBezTo>
                <a:cubicBezTo>
                  <a:pt x="158" y="702"/>
                  <a:pt x="159" y="711"/>
                  <a:pt x="159" y="713"/>
                </a:cubicBezTo>
                <a:cubicBezTo>
                  <a:pt x="159" y="715"/>
                  <a:pt x="159" y="721"/>
                  <a:pt x="159" y="722"/>
                </a:cubicBezTo>
                <a:cubicBezTo>
                  <a:pt x="159" y="723"/>
                  <a:pt x="159" y="723"/>
                  <a:pt x="159" y="722"/>
                </a:cubicBezTo>
                <a:cubicBezTo>
                  <a:pt x="159" y="722"/>
                  <a:pt x="158" y="720"/>
                  <a:pt x="157" y="719"/>
                </a:cubicBezTo>
                <a:cubicBezTo>
                  <a:pt x="157" y="718"/>
                  <a:pt x="156" y="716"/>
                  <a:pt x="156" y="715"/>
                </a:cubicBezTo>
                <a:cubicBezTo>
                  <a:pt x="155" y="715"/>
                  <a:pt x="151" y="707"/>
                  <a:pt x="151" y="706"/>
                </a:cubicBezTo>
                <a:close/>
                <a:moveTo>
                  <a:pt x="159" y="746"/>
                </a:moveTo>
                <a:cubicBezTo>
                  <a:pt x="159" y="746"/>
                  <a:pt x="157" y="745"/>
                  <a:pt x="157" y="744"/>
                </a:cubicBezTo>
                <a:cubicBezTo>
                  <a:pt x="156" y="744"/>
                  <a:pt x="156" y="743"/>
                  <a:pt x="156" y="742"/>
                </a:cubicBezTo>
                <a:cubicBezTo>
                  <a:pt x="156" y="741"/>
                  <a:pt x="157" y="741"/>
                  <a:pt x="157" y="740"/>
                </a:cubicBezTo>
                <a:cubicBezTo>
                  <a:pt x="158" y="739"/>
                  <a:pt x="158" y="737"/>
                  <a:pt x="159" y="736"/>
                </a:cubicBezTo>
                <a:cubicBezTo>
                  <a:pt x="159" y="734"/>
                  <a:pt x="159" y="734"/>
                  <a:pt x="159" y="735"/>
                </a:cubicBezTo>
                <a:cubicBezTo>
                  <a:pt x="159" y="737"/>
                  <a:pt x="160" y="741"/>
                  <a:pt x="160" y="742"/>
                </a:cubicBezTo>
                <a:cubicBezTo>
                  <a:pt x="160" y="743"/>
                  <a:pt x="160" y="745"/>
                  <a:pt x="160" y="746"/>
                </a:cubicBezTo>
                <a:cubicBezTo>
                  <a:pt x="160" y="747"/>
                  <a:pt x="160" y="747"/>
                  <a:pt x="159" y="746"/>
                </a:cubicBezTo>
                <a:close/>
                <a:moveTo>
                  <a:pt x="172" y="788"/>
                </a:moveTo>
                <a:cubicBezTo>
                  <a:pt x="172" y="788"/>
                  <a:pt x="172" y="789"/>
                  <a:pt x="172" y="790"/>
                </a:cubicBezTo>
                <a:cubicBezTo>
                  <a:pt x="172" y="791"/>
                  <a:pt x="171" y="796"/>
                  <a:pt x="171" y="798"/>
                </a:cubicBezTo>
                <a:cubicBezTo>
                  <a:pt x="170" y="801"/>
                  <a:pt x="170" y="799"/>
                  <a:pt x="170" y="800"/>
                </a:cubicBezTo>
                <a:cubicBezTo>
                  <a:pt x="170" y="800"/>
                  <a:pt x="170" y="800"/>
                  <a:pt x="170" y="798"/>
                </a:cubicBezTo>
                <a:cubicBezTo>
                  <a:pt x="169" y="795"/>
                  <a:pt x="169" y="791"/>
                  <a:pt x="169" y="790"/>
                </a:cubicBezTo>
                <a:cubicBezTo>
                  <a:pt x="169" y="788"/>
                  <a:pt x="168" y="788"/>
                  <a:pt x="168" y="788"/>
                </a:cubicBezTo>
                <a:cubicBezTo>
                  <a:pt x="167" y="788"/>
                  <a:pt x="167" y="787"/>
                  <a:pt x="167" y="787"/>
                </a:cubicBezTo>
                <a:cubicBezTo>
                  <a:pt x="167" y="787"/>
                  <a:pt x="166" y="787"/>
                  <a:pt x="166" y="787"/>
                </a:cubicBezTo>
                <a:cubicBezTo>
                  <a:pt x="166" y="787"/>
                  <a:pt x="166" y="785"/>
                  <a:pt x="167" y="784"/>
                </a:cubicBezTo>
                <a:cubicBezTo>
                  <a:pt x="167" y="783"/>
                  <a:pt x="167" y="783"/>
                  <a:pt x="167" y="783"/>
                </a:cubicBezTo>
                <a:cubicBezTo>
                  <a:pt x="168" y="783"/>
                  <a:pt x="168" y="783"/>
                  <a:pt x="168" y="783"/>
                </a:cubicBezTo>
                <a:cubicBezTo>
                  <a:pt x="169" y="783"/>
                  <a:pt x="168" y="782"/>
                  <a:pt x="169" y="783"/>
                </a:cubicBezTo>
                <a:cubicBezTo>
                  <a:pt x="170" y="784"/>
                  <a:pt x="171" y="786"/>
                  <a:pt x="172" y="787"/>
                </a:cubicBezTo>
                <a:cubicBezTo>
                  <a:pt x="173" y="787"/>
                  <a:pt x="173" y="788"/>
                  <a:pt x="172" y="788"/>
                </a:cubicBezTo>
                <a:close/>
              </a:path>
            </a:pathLst>
          </a:custGeom>
          <a:solidFill>
            <a:srgbClr val="231F20"/>
          </a:solidFill>
          <a:ln w="9525">
            <a:noFill/>
            <a:round/>
            <a:headEnd/>
            <a:tailEnd/>
          </a:ln>
          <a:effectLst>
            <a:outerShdw blurRad="76200" dir="18900000" sy="23000" kx="-1200000" algn="bl" rotWithShape="0">
              <a:prstClr val="black">
                <a:alpha val="20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Calibri" pitchFamily="34" charset="0"/>
            </a:endParaRPr>
          </a:p>
        </p:txBody>
      </p:sp>
      <p:sp>
        <p:nvSpPr>
          <p:cNvPr id="15" name="Title 14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715962"/>
          </a:xfrm>
        </p:spPr>
        <p:txBody>
          <a:bodyPr/>
          <a:lstStyle/>
          <a:p>
            <a:pPr algn="l"/>
            <a:r>
              <a:rPr lang="en-US" dirty="0" smtClean="0">
                <a:latin typeface="Franklin Gothic Medium Cond" pitchFamily="34" charset="0"/>
              </a:rPr>
              <a:t>Processes and Deadlines</a:t>
            </a:r>
            <a:endParaRPr lang="en-US" dirty="0">
              <a:latin typeface="Franklin Gothic Medium Cond" pitchFamily="34" charset="0"/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304800" y="1143000"/>
            <a:ext cx="480060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166688" indent="-166688">
              <a:buFont typeface="Arial" pitchFamily="34" charset="0"/>
              <a:buChar char="•"/>
            </a:pPr>
            <a:r>
              <a:rPr lang="en-US" sz="2400" dirty="0" smtClean="0"/>
              <a:t>Your text here. Your text here </a:t>
            </a:r>
          </a:p>
          <a:p>
            <a:pPr marL="166688" indent="-166688">
              <a:buFont typeface="Arial" pitchFamily="34" charset="0"/>
              <a:buChar char="•"/>
            </a:pPr>
            <a:r>
              <a:rPr lang="en-US" sz="2400" dirty="0" smtClean="0"/>
              <a:t>Your text here. Your text here</a:t>
            </a:r>
          </a:p>
          <a:p>
            <a:pPr marL="166688" indent="-166688">
              <a:buFont typeface="Arial" pitchFamily="34" charset="0"/>
              <a:buChar char="•"/>
            </a:pPr>
            <a:r>
              <a:rPr lang="en-US" sz="2400" dirty="0" smtClean="0"/>
              <a:t>Your text here. Your text here </a:t>
            </a:r>
            <a:endParaRPr lang="en-US" sz="2400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1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 build="p"/>
    </p:bldLst>
  </p:timing>
</p:sld>
</file>

<file path=ppt/slides/slide2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Ellipse 53"/>
          <p:cNvSpPr/>
          <p:nvPr/>
        </p:nvSpPr>
        <p:spPr bwMode="auto">
          <a:xfrm>
            <a:off x="1676400" y="5547775"/>
            <a:ext cx="5562600" cy="624425"/>
          </a:xfrm>
          <a:prstGeom prst="ellipse">
            <a:avLst/>
          </a:prstGeom>
          <a:gradFill flip="none" rotWithShape="1">
            <a:gsLst>
              <a:gs pos="24000">
                <a:sysClr val="windowText" lastClr="000000">
                  <a:alpha val="44000"/>
                </a:sysClr>
              </a:gs>
              <a:gs pos="100000">
                <a:sysClr val="window" lastClr="FFFFFF">
                  <a:alpha val="0"/>
                </a:sysClr>
              </a:gs>
            </a:gsLst>
            <a:path path="shape">
              <a:fillToRect l="50000" t="50000" r="50000" b="50000"/>
            </a:path>
            <a:tileRect/>
          </a:gradFill>
          <a:ln w="9525" cap="flat" cmpd="sng" algn="ctr">
            <a:noFill/>
            <a:prstDash val="solid"/>
          </a:ln>
          <a:effectLst/>
        </p:spPr>
        <p:txBody>
          <a:bodyPr anchor="ctr"/>
          <a:lstStyle/>
          <a:p>
            <a:pPr algn="ctr">
              <a:defRPr/>
            </a:pPr>
            <a:endParaRPr lang="da-DK">
              <a:solidFill>
                <a:srgbClr val="FFFFFF"/>
              </a:solidFill>
              <a:latin typeface="Calibri" charset="0"/>
              <a:ea typeface="ＭＳ Ｐゴシック" charset="-128"/>
            </a:endParaRPr>
          </a:p>
        </p:txBody>
      </p:sp>
      <p:pic>
        <p:nvPicPr>
          <p:cNvPr id="4" name="Picture 3"/>
          <p:cNvPicPr>
            <a:picLocks noChangeAspect="1" noChangeArrowheads="1"/>
          </p:cNvPicPr>
          <p:nvPr/>
        </p:nvPicPr>
        <p:blipFill>
          <a:blip r:embed="rId3" cstate="email"/>
          <a:srcRect/>
          <a:stretch>
            <a:fillRect/>
          </a:stretch>
        </p:blipFill>
        <p:spPr bwMode="auto">
          <a:xfrm>
            <a:off x="2895600" y="2895600"/>
            <a:ext cx="10069773" cy="2590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sp>
        <p:nvSpPr>
          <p:cNvPr id="1030" name="Freeform 6"/>
          <p:cNvSpPr>
            <a:spLocks noEditPoints="1"/>
          </p:cNvSpPr>
          <p:nvPr/>
        </p:nvSpPr>
        <p:spPr bwMode="auto">
          <a:xfrm>
            <a:off x="2667000" y="2133600"/>
            <a:ext cx="3657600" cy="3654444"/>
          </a:xfrm>
          <a:custGeom>
            <a:avLst/>
            <a:gdLst/>
            <a:ahLst/>
            <a:cxnLst>
              <a:cxn ang="0">
                <a:pos x="1421" y="0"/>
              </a:cxn>
              <a:cxn ang="0">
                <a:pos x="48" y="0"/>
              </a:cxn>
              <a:cxn ang="0">
                <a:pos x="0" y="48"/>
              </a:cxn>
              <a:cxn ang="0">
                <a:pos x="0" y="1420"/>
              </a:cxn>
              <a:cxn ang="0">
                <a:pos x="48" y="1468"/>
              </a:cxn>
              <a:cxn ang="0">
                <a:pos x="1421" y="1468"/>
              </a:cxn>
              <a:cxn ang="0">
                <a:pos x="1469" y="1420"/>
              </a:cxn>
              <a:cxn ang="0">
                <a:pos x="1469" y="48"/>
              </a:cxn>
              <a:cxn ang="0">
                <a:pos x="1421" y="0"/>
              </a:cxn>
              <a:cxn ang="0">
                <a:pos x="1385" y="1342"/>
              </a:cxn>
              <a:cxn ang="0">
                <a:pos x="1343" y="1385"/>
              </a:cxn>
              <a:cxn ang="0">
                <a:pos x="126" y="1385"/>
              </a:cxn>
              <a:cxn ang="0">
                <a:pos x="84" y="1342"/>
              </a:cxn>
              <a:cxn ang="0">
                <a:pos x="84" y="126"/>
              </a:cxn>
              <a:cxn ang="0">
                <a:pos x="126" y="84"/>
              </a:cxn>
              <a:cxn ang="0">
                <a:pos x="1343" y="84"/>
              </a:cxn>
              <a:cxn ang="0">
                <a:pos x="1385" y="126"/>
              </a:cxn>
              <a:cxn ang="0">
                <a:pos x="1385" y="1342"/>
              </a:cxn>
            </a:cxnLst>
            <a:rect l="0" t="0" r="r" b="b"/>
            <a:pathLst>
              <a:path w="1469" h="1468">
                <a:moveTo>
                  <a:pt x="1421" y="0"/>
                </a:moveTo>
                <a:cubicBezTo>
                  <a:pt x="48" y="0"/>
                  <a:pt x="48" y="0"/>
                  <a:pt x="48" y="0"/>
                </a:cubicBezTo>
                <a:cubicBezTo>
                  <a:pt x="22" y="0"/>
                  <a:pt x="0" y="22"/>
                  <a:pt x="0" y="48"/>
                </a:cubicBezTo>
                <a:cubicBezTo>
                  <a:pt x="0" y="1420"/>
                  <a:pt x="0" y="1420"/>
                  <a:pt x="0" y="1420"/>
                </a:cubicBezTo>
                <a:cubicBezTo>
                  <a:pt x="0" y="1447"/>
                  <a:pt x="22" y="1468"/>
                  <a:pt x="48" y="1468"/>
                </a:cubicBezTo>
                <a:cubicBezTo>
                  <a:pt x="1421" y="1468"/>
                  <a:pt x="1421" y="1468"/>
                  <a:pt x="1421" y="1468"/>
                </a:cubicBezTo>
                <a:cubicBezTo>
                  <a:pt x="1447" y="1468"/>
                  <a:pt x="1469" y="1447"/>
                  <a:pt x="1469" y="1420"/>
                </a:cubicBezTo>
                <a:cubicBezTo>
                  <a:pt x="1469" y="48"/>
                  <a:pt x="1469" y="48"/>
                  <a:pt x="1469" y="48"/>
                </a:cubicBezTo>
                <a:cubicBezTo>
                  <a:pt x="1469" y="22"/>
                  <a:pt x="1447" y="0"/>
                  <a:pt x="1421" y="0"/>
                </a:cubicBezTo>
                <a:close/>
                <a:moveTo>
                  <a:pt x="1385" y="1342"/>
                </a:moveTo>
                <a:cubicBezTo>
                  <a:pt x="1385" y="1366"/>
                  <a:pt x="1366" y="1385"/>
                  <a:pt x="1343" y="1385"/>
                </a:cubicBezTo>
                <a:cubicBezTo>
                  <a:pt x="126" y="1385"/>
                  <a:pt x="126" y="1385"/>
                  <a:pt x="126" y="1385"/>
                </a:cubicBezTo>
                <a:cubicBezTo>
                  <a:pt x="103" y="1385"/>
                  <a:pt x="84" y="1366"/>
                  <a:pt x="84" y="1342"/>
                </a:cubicBezTo>
                <a:cubicBezTo>
                  <a:pt x="84" y="126"/>
                  <a:pt x="84" y="126"/>
                  <a:pt x="84" y="126"/>
                </a:cubicBezTo>
                <a:cubicBezTo>
                  <a:pt x="84" y="103"/>
                  <a:pt x="103" y="84"/>
                  <a:pt x="126" y="84"/>
                </a:cubicBezTo>
                <a:cubicBezTo>
                  <a:pt x="1343" y="84"/>
                  <a:pt x="1343" y="84"/>
                  <a:pt x="1343" y="84"/>
                </a:cubicBezTo>
                <a:cubicBezTo>
                  <a:pt x="1366" y="84"/>
                  <a:pt x="1385" y="103"/>
                  <a:pt x="1385" y="126"/>
                </a:cubicBezTo>
                <a:lnTo>
                  <a:pt x="1385" y="1342"/>
                </a:lnTo>
                <a:close/>
              </a:path>
            </a:pathLst>
          </a:custGeom>
          <a:gradFill>
            <a:gsLst>
              <a:gs pos="0">
                <a:srgbClr val="FBE4AE"/>
              </a:gs>
              <a:gs pos="13000">
                <a:srgbClr val="BD922A"/>
              </a:gs>
              <a:gs pos="21001">
                <a:srgbClr val="BD922A"/>
              </a:gs>
              <a:gs pos="63000">
                <a:srgbClr val="FBE4AE"/>
              </a:gs>
              <a:gs pos="67000">
                <a:srgbClr val="BD922A"/>
              </a:gs>
              <a:gs pos="69000">
                <a:srgbClr val="835E17"/>
              </a:gs>
              <a:gs pos="82001">
                <a:srgbClr val="A28949"/>
              </a:gs>
              <a:gs pos="100000">
                <a:srgbClr val="FAE3B7"/>
              </a:gs>
            </a:gsLst>
            <a:lin ang="5400000" scaled="0"/>
          </a:gradFill>
          <a:ln w="9" cap="flat">
            <a:solidFill>
              <a:schemeClr val="bg1">
                <a:lumMod val="50000"/>
              </a:schemeClr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Calibri" pitchFamily="34" charset="0"/>
            </a:endParaRPr>
          </a:p>
        </p:txBody>
      </p:sp>
      <p:sp>
        <p:nvSpPr>
          <p:cNvPr id="12" name="Rectangle 11"/>
          <p:cNvSpPr/>
          <p:nvPr/>
        </p:nvSpPr>
        <p:spPr>
          <a:xfrm>
            <a:off x="0" y="2057400"/>
            <a:ext cx="2667000" cy="37338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Calibri" pitchFamily="34" charset="0"/>
            </a:endParaRPr>
          </a:p>
        </p:txBody>
      </p:sp>
      <p:sp>
        <p:nvSpPr>
          <p:cNvPr id="13" name="Rectangle 12"/>
          <p:cNvSpPr/>
          <p:nvPr/>
        </p:nvSpPr>
        <p:spPr>
          <a:xfrm>
            <a:off x="6324600" y="2054244"/>
            <a:ext cx="2819400" cy="37338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Calibri" pitchFamily="34" charset="0"/>
            </a:endParaRPr>
          </a:p>
        </p:txBody>
      </p:sp>
      <p:sp>
        <p:nvSpPr>
          <p:cNvPr id="14" name="Isosceles Triangle 13"/>
          <p:cNvSpPr/>
          <p:nvPr/>
        </p:nvSpPr>
        <p:spPr>
          <a:xfrm flipV="1">
            <a:off x="4157472" y="2133600"/>
            <a:ext cx="795528" cy="685800"/>
          </a:xfrm>
          <a:prstGeom prst="triangle">
            <a:avLst/>
          </a:prstGeom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Calibri" pitchFamily="34" charset="0"/>
            </a:endParaRPr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Prospecting: </a:t>
            </a:r>
            <a:br>
              <a:rPr lang="en-US" dirty="0" smtClean="0"/>
            </a:br>
            <a:r>
              <a:rPr lang="en-US" dirty="0" smtClean="0"/>
              <a:t>You need to meet a lot of people to find customers</a:t>
            </a:r>
            <a:endParaRPr lang="en-US" dirty="0"/>
          </a:p>
        </p:txBody>
      </p:sp>
      <p:pic>
        <p:nvPicPr>
          <p:cNvPr id="10" name="Picture 9"/>
          <p:cNvPicPr>
            <a:picLocks noChangeAspect="1" noChangeArrowheads="1"/>
          </p:cNvPicPr>
          <p:nvPr/>
        </p:nvPicPr>
        <p:blipFill>
          <a:blip r:embed="rId4" cstate="email">
            <a:duotone>
              <a:prstClr val="black"/>
              <a:schemeClr val="accent3">
                <a:tint val="45000"/>
                <a:satMod val="400000"/>
              </a:schemeClr>
            </a:duotone>
          </a:blip>
          <a:srcRect/>
          <a:stretch>
            <a:fillRect/>
          </a:stretch>
        </p:blipFill>
        <p:spPr bwMode="auto">
          <a:xfrm>
            <a:off x="4355574" y="2819400"/>
            <a:ext cx="648682" cy="2590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  <p:extLst>
      <p:ext uri="{BB962C8B-B14F-4D97-AF65-F5344CB8AC3E}">
        <p14:creationId xmlns:p14="http://schemas.microsoft.com/office/powerpoint/2010/main" val="3783590075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63" presetClass="pat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313 -4.62428E-6 L -0.87032 -0.01109 " pathEditMode="relative" rAng="0" ptsTypes="AA">
                                      <p:cBhvr>
                                        <p:cTn id="12" dur="8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3400" y="-60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9000"/>
                            </p:stCondLst>
                            <p:childTnLst>
                              <p:par>
                                <p:cTn id="14" presetID="1" presetClass="emph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15" dur="2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669900"/>
                                      </p:to>
                                    </p:animClr>
                                    <p:set>
                                      <p:cBhvr>
                                        <p:cTn id="16" dur="2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7" dur="2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2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 animBg="1"/>
    </p:bldLst>
  </p:timing>
</p:sld>
</file>

<file path=ppt/slides/slide2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" name="Rektangel 59"/>
          <p:cNvSpPr>
            <a:spLocks noChangeArrowheads="1"/>
          </p:cNvSpPr>
          <p:nvPr/>
        </p:nvSpPr>
        <p:spPr bwMode="auto">
          <a:xfrm rot="10800000">
            <a:off x="0" y="4267200"/>
            <a:ext cx="9144000" cy="2014847"/>
          </a:xfrm>
          <a:prstGeom prst="rect">
            <a:avLst/>
          </a:prstGeom>
          <a:gradFill>
            <a:gsLst>
              <a:gs pos="0">
                <a:schemeClr val="tx1">
                  <a:lumMod val="75000"/>
                  <a:lumOff val="25000"/>
                </a:schemeClr>
              </a:gs>
              <a:gs pos="35000">
                <a:schemeClr val="tx1">
                  <a:lumMod val="65000"/>
                  <a:lumOff val="35000"/>
                </a:schemeClr>
              </a:gs>
              <a:gs pos="100000">
                <a:schemeClr val="tx1">
                  <a:lumMod val="50000"/>
                  <a:lumOff val="50000"/>
                </a:schemeClr>
              </a:gs>
            </a:gsLst>
          </a:gradFill>
          <a:ln>
            <a:headEnd/>
            <a:tailEnd/>
          </a:ln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 anchor="ctr"/>
          <a:lstStyle/>
          <a:p>
            <a:pPr algn="ctr">
              <a:defRPr/>
            </a:pPr>
            <a:endParaRPr lang="da-DK" kern="0">
              <a:solidFill>
                <a:srgbClr val="FFFFFF"/>
              </a:solidFill>
              <a:latin typeface="Calibri" charset="0"/>
              <a:ea typeface="ＭＳ Ｐゴシック" charset="-128"/>
            </a:endParaRPr>
          </a:p>
        </p:txBody>
      </p:sp>
      <p:pic>
        <p:nvPicPr>
          <p:cNvPr id="3074" name="Picture 2"/>
          <p:cNvPicPr>
            <a:picLocks noChangeAspect="1" noChangeArrowheads="1"/>
          </p:cNvPicPr>
          <p:nvPr/>
        </p:nvPicPr>
        <p:blipFill>
          <a:blip r:embed="rId3" cstate="email"/>
          <a:srcRect/>
          <a:stretch>
            <a:fillRect/>
          </a:stretch>
        </p:blipFill>
        <p:spPr bwMode="auto">
          <a:xfrm>
            <a:off x="857234" y="4419600"/>
            <a:ext cx="7291387" cy="186244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sp>
        <p:nvSpPr>
          <p:cNvPr id="30" name="Rektangel 59"/>
          <p:cNvSpPr>
            <a:spLocks noChangeArrowheads="1"/>
          </p:cNvSpPr>
          <p:nvPr/>
        </p:nvSpPr>
        <p:spPr bwMode="auto">
          <a:xfrm rot="10800000" flipV="1">
            <a:off x="0" y="0"/>
            <a:ext cx="9144000" cy="4343400"/>
          </a:xfrm>
          <a:prstGeom prst="rect">
            <a:avLst/>
          </a:prstGeom>
          <a:gradFill>
            <a:gsLst>
              <a:gs pos="0">
                <a:schemeClr val="bg1">
                  <a:lumMod val="65000"/>
                </a:schemeClr>
              </a:gs>
              <a:gs pos="35000">
                <a:schemeClr val="bg1">
                  <a:lumMod val="95000"/>
                </a:schemeClr>
              </a:gs>
              <a:gs pos="100000">
                <a:schemeClr val="bg1"/>
              </a:gs>
            </a:gsLst>
          </a:gradFill>
          <a:ln>
            <a:headEnd/>
            <a:tailEnd/>
          </a:ln>
          <a:effectLst/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a-DK" sz="18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charset="0"/>
              <a:ea typeface="ＭＳ Ｐゴシック" charset="-128"/>
              <a:cs typeface="+mn-cs"/>
            </a:endParaRPr>
          </a:p>
        </p:txBody>
      </p:sp>
      <p:grpSp>
        <p:nvGrpSpPr>
          <p:cNvPr id="2" name="Group 31"/>
          <p:cNvGrpSpPr/>
          <p:nvPr/>
        </p:nvGrpSpPr>
        <p:grpSpPr>
          <a:xfrm>
            <a:off x="2482644" y="459660"/>
            <a:ext cx="4103496" cy="4036140"/>
            <a:chOff x="2482644" y="459660"/>
            <a:chExt cx="4103496" cy="4036140"/>
          </a:xfrm>
          <a:scene3d>
            <a:camera prst="orthographicFront"/>
            <a:lightRig rig="soft" dir="t"/>
          </a:scene3d>
        </p:grpSpPr>
        <p:sp>
          <p:nvSpPr>
            <p:cNvPr id="16" name="Up Arrow 15"/>
            <p:cNvSpPr/>
            <p:nvPr/>
          </p:nvSpPr>
          <p:spPr>
            <a:xfrm>
              <a:off x="2482644" y="1890252"/>
              <a:ext cx="1325880" cy="2529348"/>
            </a:xfrm>
            <a:prstGeom prst="upArrow">
              <a:avLst>
                <a:gd name="adj1" fmla="val 50000"/>
                <a:gd name="adj2" fmla="val 50000"/>
              </a:avLst>
            </a:prstGeom>
            <a:ln>
              <a:noFill/>
            </a:ln>
            <a:effectLst>
              <a:outerShdw blurRad="50800" dist="38100" dir="16200000" rotWithShape="0">
                <a:prstClr val="black">
                  <a:alpha val="40000"/>
                </a:prstClr>
              </a:outerShdw>
            </a:effectLst>
            <a:sp3d prstMaterial="dkEdge"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Calibri" pitchFamily="34" charset="0"/>
              </a:endParaRPr>
            </a:p>
          </p:txBody>
        </p:sp>
        <p:sp>
          <p:nvSpPr>
            <p:cNvPr id="21" name="Up Arrow 20"/>
            <p:cNvSpPr/>
            <p:nvPr/>
          </p:nvSpPr>
          <p:spPr>
            <a:xfrm>
              <a:off x="5260260" y="1890252"/>
              <a:ext cx="1325880" cy="2529348"/>
            </a:xfrm>
            <a:prstGeom prst="upArrow">
              <a:avLst>
                <a:gd name="adj1" fmla="val 50000"/>
                <a:gd name="adj2" fmla="val 50000"/>
              </a:avLst>
            </a:prstGeom>
            <a:ln>
              <a:noFill/>
            </a:ln>
            <a:effectLst>
              <a:outerShdw blurRad="50800" dist="38100" dir="16200000" rotWithShape="0">
                <a:prstClr val="black">
                  <a:alpha val="40000"/>
                </a:prstClr>
              </a:outerShdw>
            </a:effectLst>
            <a:sp3d prstMaterial="dkEdge"/>
          </p:spPr>
          <p:style>
            <a:lnRef idx="1">
              <a:schemeClr val="accent6"/>
            </a:lnRef>
            <a:fillRef idx="3">
              <a:schemeClr val="accent6"/>
            </a:fillRef>
            <a:effectRef idx="2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Calibri" pitchFamily="34" charset="0"/>
              </a:endParaRPr>
            </a:p>
          </p:txBody>
        </p:sp>
        <p:sp>
          <p:nvSpPr>
            <p:cNvPr id="18" name="Up Arrow 17"/>
            <p:cNvSpPr/>
            <p:nvPr/>
          </p:nvSpPr>
          <p:spPr>
            <a:xfrm>
              <a:off x="3177048" y="1181100"/>
              <a:ext cx="1325880" cy="3238500"/>
            </a:xfrm>
            <a:prstGeom prst="upArrow">
              <a:avLst>
                <a:gd name="adj1" fmla="val 50000"/>
                <a:gd name="adj2" fmla="val 50000"/>
              </a:avLst>
            </a:prstGeom>
            <a:solidFill>
              <a:schemeClr val="bg2">
                <a:lumMod val="50000"/>
              </a:schemeClr>
            </a:solidFill>
            <a:ln>
              <a:noFill/>
            </a:ln>
            <a:effectLst>
              <a:outerShdw blurRad="50800" dist="38100" dir="16200000" rotWithShape="0">
                <a:prstClr val="black">
                  <a:alpha val="40000"/>
                </a:prstClr>
              </a:outerShdw>
            </a:effectLst>
            <a:sp3d prstMaterial="dkEdge"/>
          </p:spPr>
          <p:style>
            <a:lnRef idx="1">
              <a:schemeClr val="accent4"/>
            </a:lnRef>
            <a:fillRef idx="3">
              <a:schemeClr val="accent4"/>
            </a:fillRef>
            <a:effectRef idx="2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Calibri" pitchFamily="34" charset="0"/>
              </a:endParaRPr>
            </a:p>
          </p:txBody>
        </p:sp>
        <p:sp>
          <p:nvSpPr>
            <p:cNvPr id="20" name="Up Arrow 19"/>
            <p:cNvSpPr/>
            <p:nvPr/>
          </p:nvSpPr>
          <p:spPr>
            <a:xfrm>
              <a:off x="4565856" y="1181100"/>
              <a:ext cx="1325880" cy="3238500"/>
            </a:xfrm>
            <a:prstGeom prst="upArrow">
              <a:avLst>
                <a:gd name="adj1" fmla="val 50000"/>
                <a:gd name="adj2" fmla="val 50000"/>
              </a:avLst>
            </a:prstGeom>
            <a:ln>
              <a:noFill/>
            </a:ln>
            <a:effectLst>
              <a:outerShdw blurRad="50800" dist="38100" dir="16200000" rotWithShape="0">
                <a:prstClr val="black">
                  <a:alpha val="40000"/>
                </a:prstClr>
              </a:outerShdw>
            </a:effectLst>
            <a:sp3d prstMaterial="dkEdge"/>
          </p:spPr>
          <p:style>
            <a:lnRef idx="1">
              <a:schemeClr val="accent5"/>
            </a:lnRef>
            <a:fillRef idx="3">
              <a:schemeClr val="accent5"/>
            </a:fillRef>
            <a:effectRef idx="2">
              <a:schemeClr val="accent5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Calibri" pitchFamily="34" charset="0"/>
              </a:endParaRPr>
            </a:p>
          </p:txBody>
        </p:sp>
        <p:sp>
          <p:nvSpPr>
            <p:cNvPr id="19" name="Up Arrow 18"/>
            <p:cNvSpPr/>
            <p:nvPr/>
          </p:nvSpPr>
          <p:spPr>
            <a:xfrm>
              <a:off x="3871452" y="459660"/>
              <a:ext cx="1325880" cy="4036140"/>
            </a:xfrm>
            <a:prstGeom prst="upArrow">
              <a:avLst>
                <a:gd name="adj1" fmla="val 50000"/>
                <a:gd name="adj2" fmla="val 50000"/>
              </a:avLst>
            </a:prstGeom>
            <a:ln>
              <a:noFill/>
            </a:ln>
            <a:effectLst>
              <a:outerShdw blurRad="50800" dist="38100" dir="16200000" rotWithShape="0">
                <a:prstClr val="black">
                  <a:alpha val="40000"/>
                </a:prstClr>
              </a:outerShdw>
            </a:effectLst>
            <a:sp3d prstMaterial="dkEdge"/>
          </p:spPr>
          <p:style>
            <a:lnRef idx="1">
              <a:schemeClr val="accent3"/>
            </a:lnRef>
            <a:fillRef idx="3">
              <a:schemeClr val="accent3"/>
            </a:fillRef>
            <a:effectRef idx="2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Calibri" pitchFamily="34" charset="0"/>
              </a:endParaRPr>
            </a:p>
          </p:txBody>
        </p:sp>
      </p:grpSp>
      <p:pic>
        <p:nvPicPr>
          <p:cNvPr id="25" name="Picture 24" descr="1229694631796223111radacina_men_in_black.svg.hi.png"/>
          <p:cNvPicPr>
            <a:picLocks noChangeAspect="1"/>
          </p:cNvPicPr>
          <p:nvPr/>
        </p:nvPicPr>
        <p:blipFill>
          <a:blip r:embed="rId4" cstate="email"/>
          <a:stretch>
            <a:fillRect/>
          </a:stretch>
        </p:blipFill>
        <p:spPr>
          <a:xfrm>
            <a:off x="2895600" y="3124201"/>
            <a:ext cx="3090610" cy="2219696"/>
          </a:xfrm>
          <a:prstGeom prst="rect">
            <a:avLst/>
          </a:prstGeom>
          <a:effectLst>
            <a:outerShdw blurRad="76200" dir="13500000" sy="23000" kx="1200000" algn="br" rotWithShape="0">
              <a:prstClr val="black">
                <a:alpha val="20000"/>
              </a:prstClr>
            </a:outerShdw>
          </a:effectLst>
        </p:spPr>
      </p:pic>
      <p:sp>
        <p:nvSpPr>
          <p:cNvPr id="26" name="TextBox 25"/>
          <p:cNvSpPr txBox="1"/>
          <p:nvPr/>
        </p:nvSpPr>
        <p:spPr>
          <a:xfrm>
            <a:off x="6400800" y="2990671"/>
            <a:ext cx="251460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u="sng" dirty="0" smtClean="0">
                <a:latin typeface="Calibri" pitchFamily="34" charset="0"/>
              </a:rPr>
              <a:t>Title</a:t>
            </a:r>
          </a:p>
          <a:p>
            <a:r>
              <a:rPr lang="en-US" sz="2400" dirty="0" smtClean="0">
                <a:latin typeface="Calibri" pitchFamily="34" charset="0"/>
              </a:rPr>
              <a:t>You may enter your text here.</a:t>
            </a:r>
            <a:endParaRPr lang="en-US" sz="2400" dirty="0">
              <a:latin typeface="Calibri" pitchFamily="34" charset="0"/>
            </a:endParaRPr>
          </a:p>
        </p:txBody>
      </p:sp>
      <p:sp>
        <p:nvSpPr>
          <p:cNvPr id="28" name="TextBox 27"/>
          <p:cNvSpPr txBox="1"/>
          <p:nvPr/>
        </p:nvSpPr>
        <p:spPr>
          <a:xfrm>
            <a:off x="152400" y="3066871"/>
            <a:ext cx="251460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2400" b="1" u="sng" dirty="0" smtClean="0">
                <a:latin typeface="Calibri" pitchFamily="34" charset="0"/>
              </a:rPr>
              <a:t>Title</a:t>
            </a:r>
          </a:p>
          <a:p>
            <a:pPr algn="r"/>
            <a:r>
              <a:rPr lang="en-US" sz="2400" dirty="0" smtClean="0">
                <a:latin typeface="Calibri" pitchFamily="34" charset="0"/>
              </a:rPr>
              <a:t>You may enter your text here.</a:t>
            </a:r>
            <a:endParaRPr lang="en-US" sz="2400" dirty="0">
              <a:latin typeface="Calibri" pitchFamily="34" charset="0"/>
            </a:endParaRPr>
          </a:p>
        </p:txBody>
      </p:sp>
      <p:sp>
        <p:nvSpPr>
          <p:cNvPr id="22" name="Title 2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algn="l"/>
            <a:r>
              <a:rPr lang="en-US" dirty="0" smtClean="0"/>
              <a:t>Your Title Text Here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2042231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6" grpId="0"/>
      <p:bldP spid="28" grpId="0"/>
    </p:bldLst>
  </p:timing>
</p:sld>
</file>

<file path=ppt/slides/slide2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3"/>
          <p:cNvGrpSpPr>
            <a:grpSpLocks/>
          </p:cNvGrpSpPr>
          <p:nvPr/>
        </p:nvGrpSpPr>
        <p:grpSpPr bwMode="auto">
          <a:xfrm>
            <a:off x="0" y="4203520"/>
            <a:ext cx="9144000" cy="1676400"/>
            <a:chOff x="0" y="2086"/>
            <a:chExt cx="5760" cy="1056"/>
          </a:xfrm>
        </p:grpSpPr>
        <p:sp>
          <p:nvSpPr>
            <p:cNvPr id="46" name="Rectangle 3"/>
            <p:cNvSpPr>
              <a:spLocks noChangeArrowheads="1"/>
            </p:cNvSpPr>
            <p:nvPr/>
          </p:nvSpPr>
          <p:spPr bwMode="gray">
            <a:xfrm>
              <a:off x="0" y="2325"/>
              <a:ext cx="5760" cy="817"/>
            </a:xfrm>
            <a:prstGeom prst="rect">
              <a:avLst/>
            </a:prstGeom>
            <a:gradFill rotWithShape="1">
              <a:gsLst>
                <a:gs pos="0">
                  <a:srgbClr val="DDDDDD"/>
                </a:gs>
                <a:gs pos="100000">
                  <a:srgbClr val="FFFFFF"/>
                </a:gs>
              </a:gsLst>
              <a:lin ang="5400000" scaled="1"/>
            </a:gradFill>
            <a:ln w="9525">
              <a:noFill/>
              <a:miter lim="800000"/>
              <a:headEnd/>
              <a:tailEnd/>
            </a:ln>
          </p:spPr>
          <p:txBody>
            <a:bodyPr wrap="none" lIns="90000" tIns="90000" rIns="72000" bIns="90000" anchor="ctr"/>
            <a:lstStyle/>
            <a:p>
              <a:pPr algn="ctr" eaLnBrk="0" hangingPunct="0"/>
              <a:endParaRPr lang="en-US" noProof="1">
                <a:latin typeface="Calibri" pitchFamily="34" charset="0"/>
                <a:cs typeface="Arial" charset="0"/>
              </a:endParaRPr>
            </a:p>
          </p:txBody>
        </p:sp>
        <p:sp>
          <p:nvSpPr>
            <p:cNvPr id="47" name="Rectangle 25"/>
            <p:cNvSpPr>
              <a:spLocks noChangeArrowheads="1"/>
            </p:cNvSpPr>
            <p:nvPr/>
          </p:nvSpPr>
          <p:spPr bwMode="gray">
            <a:xfrm flipV="1">
              <a:off x="0" y="2086"/>
              <a:ext cx="5760" cy="246"/>
            </a:xfrm>
            <a:prstGeom prst="rect">
              <a:avLst/>
            </a:prstGeom>
            <a:gradFill rotWithShape="1">
              <a:gsLst>
                <a:gs pos="0">
                  <a:srgbClr val="DBDBDB"/>
                </a:gs>
                <a:gs pos="100000">
                  <a:srgbClr val="FFFFFF"/>
                </a:gs>
              </a:gsLst>
              <a:lin ang="5400000" scaled="1"/>
            </a:gradFill>
            <a:ln w="9525">
              <a:noFill/>
              <a:miter lim="800000"/>
              <a:headEnd/>
              <a:tailEnd/>
            </a:ln>
          </p:spPr>
          <p:txBody>
            <a:bodyPr rot="10800000" wrap="none" lIns="90000" tIns="90000" rIns="72000" bIns="90000" anchor="ctr"/>
            <a:lstStyle/>
            <a:p>
              <a:pPr algn="ctr" eaLnBrk="0" hangingPunct="0"/>
              <a:endParaRPr lang="en-US" noProof="1">
                <a:latin typeface="Calibri" pitchFamily="34" charset="0"/>
                <a:cs typeface="Arial" charset="0"/>
              </a:endParaRPr>
            </a:p>
          </p:txBody>
        </p:sp>
      </p:grpSp>
      <p:sp>
        <p:nvSpPr>
          <p:cNvPr id="219138" name="Rectangle 2"/>
          <p:cNvSpPr>
            <a:spLocks noGrp="1" noChangeArrowheads="1"/>
          </p:cNvSpPr>
          <p:nvPr>
            <p:ph type="title"/>
          </p:nvPr>
        </p:nvSpPr>
        <p:spPr>
          <a:xfrm>
            <a:off x="509650" y="215263"/>
            <a:ext cx="8229600" cy="782264"/>
          </a:xfrm>
        </p:spPr>
        <p:txBody>
          <a:bodyPr>
            <a:normAutofit/>
          </a:bodyPr>
          <a:lstStyle/>
          <a:p>
            <a:r>
              <a:rPr lang="en-US" dirty="0" smtClean="0"/>
              <a:t>Sales Management: Work </a:t>
            </a:r>
            <a:r>
              <a:rPr lang="en-US" dirty="0"/>
              <a:t>can be categorized as…</a:t>
            </a:r>
          </a:p>
        </p:txBody>
      </p:sp>
      <p:grpSp>
        <p:nvGrpSpPr>
          <p:cNvPr id="3" name="Group 61"/>
          <p:cNvGrpSpPr/>
          <p:nvPr/>
        </p:nvGrpSpPr>
        <p:grpSpPr>
          <a:xfrm>
            <a:off x="4700650" y="1628900"/>
            <a:ext cx="4038600" cy="990600"/>
            <a:chOff x="4800600" y="1752600"/>
            <a:chExt cx="4038600" cy="990600"/>
          </a:xfrm>
        </p:grpSpPr>
        <p:sp>
          <p:nvSpPr>
            <p:cNvPr id="23" name="Rectangle 22"/>
            <p:cNvSpPr/>
            <p:nvPr/>
          </p:nvSpPr>
          <p:spPr>
            <a:xfrm>
              <a:off x="4800600" y="1752600"/>
              <a:ext cx="4038600" cy="990600"/>
            </a:xfrm>
            <a:prstGeom prst="rect">
              <a:avLst/>
            </a:prstGeom>
            <a:gradFill>
              <a:gsLst>
                <a:gs pos="0">
                  <a:srgbClr val="FFFFFF"/>
                </a:gs>
                <a:gs pos="7001">
                  <a:srgbClr val="E6E6E6"/>
                </a:gs>
                <a:gs pos="32001">
                  <a:srgbClr val="7D8496"/>
                </a:gs>
                <a:gs pos="47000">
                  <a:srgbClr val="E6E6E6"/>
                </a:gs>
                <a:gs pos="85001">
                  <a:srgbClr val="7D8496"/>
                </a:gs>
                <a:gs pos="100000">
                  <a:srgbClr val="E6E6E6"/>
                </a:gs>
              </a:gsLst>
              <a:lin ang="5400000" scaled="0"/>
            </a:gradFill>
            <a:ln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Calibri" pitchFamily="34" charset="0"/>
              </a:endParaRPr>
            </a:p>
          </p:txBody>
        </p:sp>
        <p:sp>
          <p:nvSpPr>
            <p:cNvPr id="219141" name="Rectangle 5"/>
            <p:cNvSpPr>
              <a:spLocks noChangeArrowheads="1"/>
            </p:cNvSpPr>
            <p:nvPr/>
          </p:nvSpPr>
          <p:spPr bwMode="auto">
            <a:xfrm>
              <a:off x="4876800" y="1828800"/>
              <a:ext cx="3886200" cy="838200"/>
            </a:xfrm>
            <a:prstGeom prst="rect">
              <a:avLst/>
            </a:prstGeom>
            <a:solidFill>
              <a:schemeClr val="bg1"/>
            </a:solidFill>
            <a:ln w="9525" algn="ctr">
              <a:noFill/>
              <a:miter lim="800000"/>
              <a:headEnd/>
              <a:tailEnd/>
            </a:ln>
            <a:effectLst/>
          </p:spPr>
          <p:txBody>
            <a:bodyPr anchor="ctr"/>
            <a:lstStyle/>
            <a:p>
              <a:pPr eaLnBrk="0" hangingPunct="0"/>
              <a:endParaRPr lang="en-US" sz="2000" b="1" dirty="0">
                <a:solidFill>
                  <a:schemeClr val="bg1"/>
                </a:solidFill>
                <a:latin typeface="Arial Narrow" pitchFamily="34" charset="0"/>
              </a:endParaRPr>
            </a:p>
          </p:txBody>
        </p:sp>
      </p:grpSp>
      <p:grpSp>
        <p:nvGrpSpPr>
          <p:cNvPr id="4" name="Group 77"/>
          <p:cNvGrpSpPr/>
          <p:nvPr/>
        </p:nvGrpSpPr>
        <p:grpSpPr>
          <a:xfrm>
            <a:off x="1709006" y="1382827"/>
            <a:ext cx="1353493" cy="1324748"/>
            <a:chOff x="3065790" y="1430460"/>
            <a:chExt cx="1353493" cy="1324748"/>
          </a:xfrm>
        </p:grpSpPr>
        <p:sp>
          <p:nvSpPr>
            <p:cNvPr id="22" name="Oval 21"/>
            <p:cNvSpPr/>
            <p:nvPr/>
          </p:nvSpPr>
          <p:spPr>
            <a:xfrm>
              <a:off x="3212275" y="1552700"/>
              <a:ext cx="1207008" cy="1202508"/>
            </a:xfrm>
            <a:prstGeom prst="ellipse">
              <a:avLst/>
            </a:prstGeom>
            <a:gradFill>
              <a:gsLst>
                <a:gs pos="0">
                  <a:srgbClr val="FFFFFF"/>
                </a:gs>
                <a:gs pos="7001">
                  <a:srgbClr val="E6E6E6"/>
                </a:gs>
                <a:gs pos="32001">
                  <a:srgbClr val="7D8496"/>
                </a:gs>
                <a:gs pos="47000">
                  <a:srgbClr val="E6E6E6"/>
                </a:gs>
                <a:gs pos="85001">
                  <a:srgbClr val="7D8496"/>
                </a:gs>
                <a:gs pos="100000">
                  <a:srgbClr val="E6E6E6"/>
                </a:gs>
              </a:gsLst>
              <a:lin ang="5400000" scaled="0"/>
            </a:gradFill>
            <a:ln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Calibri" pitchFamily="34" charset="0"/>
              </a:endParaRPr>
            </a:p>
          </p:txBody>
        </p:sp>
        <p:grpSp>
          <p:nvGrpSpPr>
            <p:cNvPr id="5" name="Group 60"/>
            <p:cNvGrpSpPr/>
            <p:nvPr/>
          </p:nvGrpSpPr>
          <p:grpSpPr>
            <a:xfrm>
              <a:off x="3065790" y="1430460"/>
              <a:ext cx="1300285" cy="1265373"/>
              <a:chOff x="7369030" y="0"/>
              <a:chExt cx="1300285" cy="1265373"/>
            </a:xfrm>
          </p:grpSpPr>
          <p:grpSp>
            <p:nvGrpSpPr>
              <p:cNvPr id="6" name="Group 52"/>
              <p:cNvGrpSpPr/>
              <p:nvPr/>
            </p:nvGrpSpPr>
            <p:grpSpPr>
              <a:xfrm>
                <a:off x="7369030" y="0"/>
                <a:ext cx="1300285" cy="1265373"/>
                <a:chOff x="7369030" y="0"/>
                <a:chExt cx="1300285" cy="1265373"/>
              </a:xfrm>
            </p:grpSpPr>
            <p:sp>
              <p:nvSpPr>
                <p:cNvPr id="18" name="Oval 69"/>
                <p:cNvSpPr>
                  <a:spLocks noChangeArrowheads="1"/>
                </p:cNvSpPr>
                <p:nvPr/>
              </p:nvSpPr>
              <p:spPr bwMode="auto">
                <a:xfrm>
                  <a:off x="7572035" y="168093"/>
                  <a:ext cx="1097280" cy="1097280"/>
                </a:xfrm>
                <a:prstGeom prst="ellipse">
                  <a:avLst/>
                </a:prstGeom>
                <a:solidFill>
                  <a:srgbClr val="A20000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 dirty="0">
                    <a:latin typeface="Calibri" pitchFamily="34" charset="0"/>
                  </a:endParaRPr>
                </a:p>
              </p:txBody>
            </p:sp>
            <p:sp>
              <p:nvSpPr>
                <p:cNvPr id="17" name="Oval 68"/>
                <p:cNvSpPr>
                  <a:spLocks noChangeArrowheads="1"/>
                </p:cNvSpPr>
                <p:nvPr/>
              </p:nvSpPr>
              <p:spPr bwMode="auto">
                <a:xfrm>
                  <a:off x="7572035" y="168093"/>
                  <a:ext cx="1097280" cy="1097280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0000"/>
                    </a:gs>
                    <a:gs pos="100000">
                      <a:srgbClr val="FF0000">
                        <a:gamma/>
                        <a:shade val="46275"/>
                        <a:invGamma/>
                      </a:srgbClr>
                    </a:gs>
                  </a:gsLst>
                  <a:lin ang="2700000" scaled="1"/>
                </a:gra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 dirty="0">
                    <a:latin typeface="Calibri" pitchFamily="34" charset="0"/>
                  </a:endParaRPr>
                </a:p>
              </p:txBody>
            </p:sp>
            <p:sp>
              <p:nvSpPr>
                <p:cNvPr id="19" name="Oval 70"/>
                <p:cNvSpPr>
                  <a:spLocks noChangeArrowheads="1"/>
                </p:cNvSpPr>
                <p:nvPr/>
              </p:nvSpPr>
              <p:spPr bwMode="auto">
                <a:xfrm>
                  <a:off x="7369030" y="0"/>
                  <a:ext cx="1101045" cy="1049358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B3B3">
                        <a:alpha val="70000"/>
                      </a:srgbClr>
                    </a:gs>
                    <a:gs pos="100000">
                      <a:srgbClr val="FFB3B3">
                        <a:gamma/>
                        <a:shade val="46275"/>
                        <a:invGamma/>
                        <a:alpha val="0"/>
                      </a:srgbClr>
                    </a:gs>
                  </a:gsLst>
                  <a:path path="shape">
                    <a:fillToRect l="50000" t="50000" r="50000" b="50000"/>
                  </a:path>
                </a:gra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 dirty="0">
                    <a:latin typeface="Calibri" pitchFamily="34" charset="0"/>
                  </a:endParaRPr>
                </a:p>
              </p:txBody>
            </p:sp>
            <p:sp>
              <p:nvSpPr>
                <p:cNvPr id="20" name="Oval 71"/>
                <p:cNvSpPr>
                  <a:spLocks noChangeArrowheads="1"/>
                </p:cNvSpPr>
                <p:nvPr/>
              </p:nvSpPr>
              <p:spPr bwMode="auto">
                <a:xfrm>
                  <a:off x="7741682" y="274638"/>
                  <a:ext cx="440418" cy="419743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FFFF"/>
                    </a:gs>
                    <a:gs pos="100000">
                      <a:srgbClr val="FFFFFF">
                        <a:gamma/>
                        <a:shade val="46275"/>
                        <a:invGamma/>
                        <a:alpha val="0"/>
                      </a:srgbClr>
                    </a:gs>
                  </a:gsLst>
                  <a:path path="shape">
                    <a:fillToRect l="50000" t="50000" r="50000" b="50000"/>
                  </a:path>
                </a:gra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 dirty="0">
                    <a:latin typeface="Calibri" pitchFamily="34" charset="0"/>
                  </a:endParaRPr>
                </a:p>
              </p:txBody>
            </p:sp>
          </p:grpSp>
          <p:sp>
            <p:nvSpPr>
              <p:cNvPr id="26" name="TextBox 25"/>
              <p:cNvSpPr txBox="1"/>
              <p:nvPr/>
            </p:nvSpPr>
            <p:spPr>
              <a:xfrm>
                <a:off x="7555015" y="494326"/>
                <a:ext cx="1066800" cy="40011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2000" b="1" dirty="0" smtClean="0">
                    <a:solidFill>
                      <a:schemeClr val="bg1"/>
                    </a:solidFill>
                    <a:latin typeface="Calibri" pitchFamily="34" charset="0"/>
                  </a:rPr>
                  <a:t>RED</a:t>
                </a:r>
                <a:endParaRPr lang="en-US" sz="2000" b="1" dirty="0">
                  <a:solidFill>
                    <a:schemeClr val="bg1"/>
                  </a:solidFill>
                  <a:latin typeface="Calibri" pitchFamily="34" charset="0"/>
                </a:endParaRPr>
              </a:p>
            </p:txBody>
          </p:sp>
        </p:grpSp>
      </p:grpSp>
      <p:sp>
        <p:nvSpPr>
          <p:cNvPr id="27" name="TextBox 26"/>
          <p:cNvSpPr txBox="1"/>
          <p:nvPr/>
        </p:nvSpPr>
        <p:spPr>
          <a:xfrm>
            <a:off x="5486396" y="1712303"/>
            <a:ext cx="3050526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>
                <a:latin typeface="Calibri" pitchFamily="34" charset="0"/>
              </a:rPr>
              <a:t>Administrative activities, reports etc</a:t>
            </a:r>
            <a:endParaRPr lang="en-US" sz="2400" dirty="0">
              <a:latin typeface="Calibri" pitchFamily="34" charset="0"/>
            </a:endParaRPr>
          </a:p>
        </p:txBody>
      </p:sp>
      <p:grpSp>
        <p:nvGrpSpPr>
          <p:cNvPr id="7" name="Group 62"/>
          <p:cNvGrpSpPr/>
          <p:nvPr/>
        </p:nvGrpSpPr>
        <p:grpSpPr>
          <a:xfrm>
            <a:off x="4700650" y="3069709"/>
            <a:ext cx="4038600" cy="990600"/>
            <a:chOff x="4953000" y="3352800"/>
            <a:chExt cx="4038600" cy="990600"/>
          </a:xfrm>
        </p:grpSpPr>
        <p:sp>
          <p:nvSpPr>
            <p:cNvPr id="45" name="Rectangle 44"/>
            <p:cNvSpPr/>
            <p:nvPr/>
          </p:nvSpPr>
          <p:spPr>
            <a:xfrm>
              <a:off x="4953000" y="3352800"/>
              <a:ext cx="4038600" cy="990600"/>
            </a:xfrm>
            <a:prstGeom prst="rect">
              <a:avLst/>
            </a:prstGeom>
            <a:gradFill>
              <a:gsLst>
                <a:gs pos="0">
                  <a:srgbClr val="FFFFFF"/>
                </a:gs>
                <a:gs pos="7001">
                  <a:srgbClr val="E6E6E6"/>
                </a:gs>
                <a:gs pos="32001">
                  <a:srgbClr val="7D8496"/>
                </a:gs>
                <a:gs pos="47000">
                  <a:srgbClr val="E6E6E6"/>
                </a:gs>
                <a:gs pos="85001">
                  <a:srgbClr val="7D8496"/>
                </a:gs>
                <a:gs pos="100000">
                  <a:srgbClr val="E6E6E6"/>
                </a:gs>
              </a:gsLst>
              <a:lin ang="5400000" scaled="0"/>
            </a:gradFill>
            <a:ln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Calibri" pitchFamily="34" charset="0"/>
              </a:endParaRPr>
            </a:p>
          </p:txBody>
        </p:sp>
        <p:sp>
          <p:nvSpPr>
            <p:cNvPr id="50" name="Rectangle 5"/>
            <p:cNvSpPr>
              <a:spLocks noChangeArrowheads="1"/>
            </p:cNvSpPr>
            <p:nvPr/>
          </p:nvSpPr>
          <p:spPr bwMode="auto">
            <a:xfrm>
              <a:off x="5029200" y="3429000"/>
              <a:ext cx="3886200" cy="838200"/>
            </a:xfrm>
            <a:prstGeom prst="rect">
              <a:avLst/>
            </a:prstGeom>
            <a:solidFill>
              <a:schemeClr val="bg1"/>
            </a:solidFill>
            <a:ln w="9525" algn="ctr">
              <a:noFill/>
              <a:miter lim="800000"/>
              <a:headEnd/>
              <a:tailEnd/>
            </a:ln>
            <a:effectLst/>
          </p:spPr>
          <p:txBody>
            <a:bodyPr anchor="ctr"/>
            <a:lstStyle/>
            <a:p>
              <a:pPr eaLnBrk="0" hangingPunct="0"/>
              <a:endParaRPr lang="en-US" sz="2000" b="1" dirty="0">
                <a:latin typeface="Arial Narrow" pitchFamily="34" charset="0"/>
              </a:endParaRPr>
            </a:p>
          </p:txBody>
        </p:sp>
      </p:grpSp>
      <p:sp>
        <p:nvSpPr>
          <p:cNvPr id="51" name="TextBox 50"/>
          <p:cNvSpPr txBox="1"/>
          <p:nvPr/>
        </p:nvSpPr>
        <p:spPr>
          <a:xfrm>
            <a:off x="5360276" y="3117275"/>
            <a:ext cx="3274074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>
                <a:latin typeface="Calibri" pitchFamily="34" charset="0"/>
              </a:rPr>
              <a:t>Planning, scheduling business calls etc.</a:t>
            </a:r>
            <a:endParaRPr lang="en-US" sz="2400" dirty="0">
              <a:latin typeface="Calibri" pitchFamily="34" charset="0"/>
            </a:endParaRPr>
          </a:p>
        </p:txBody>
      </p:sp>
      <p:grpSp>
        <p:nvGrpSpPr>
          <p:cNvPr id="8" name="Group 65"/>
          <p:cNvGrpSpPr/>
          <p:nvPr/>
        </p:nvGrpSpPr>
        <p:grpSpPr>
          <a:xfrm>
            <a:off x="4700650" y="4581767"/>
            <a:ext cx="4038600" cy="990600"/>
            <a:chOff x="4876800" y="5029200"/>
            <a:chExt cx="4038600" cy="990600"/>
          </a:xfrm>
        </p:grpSpPr>
        <p:sp>
          <p:nvSpPr>
            <p:cNvPr id="49" name="Rectangle 48"/>
            <p:cNvSpPr/>
            <p:nvPr/>
          </p:nvSpPr>
          <p:spPr>
            <a:xfrm>
              <a:off x="4876800" y="5029200"/>
              <a:ext cx="4038600" cy="990600"/>
            </a:xfrm>
            <a:prstGeom prst="rect">
              <a:avLst/>
            </a:prstGeom>
            <a:gradFill>
              <a:gsLst>
                <a:gs pos="0">
                  <a:srgbClr val="FFFFFF"/>
                </a:gs>
                <a:gs pos="7001">
                  <a:srgbClr val="E6E6E6"/>
                </a:gs>
                <a:gs pos="32001">
                  <a:srgbClr val="7D8496"/>
                </a:gs>
                <a:gs pos="47000">
                  <a:srgbClr val="E6E6E6"/>
                </a:gs>
                <a:gs pos="85001">
                  <a:srgbClr val="7D8496"/>
                </a:gs>
                <a:gs pos="100000">
                  <a:srgbClr val="E6E6E6"/>
                </a:gs>
              </a:gsLst>
              <a:lin ang="5400000" scaled="0"/>
            </a:gradFill>
            <a:ln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Calibri" pitchFamily="34" charset="0"/>
              </a:endParaRPr>
            </a:p>
          </p:txBody>
        </p:sp>
        <p:sp>
          <p:nvSpPr>
            <p:cNvPr id="58" name="Rectangle 5"/>
            <p:cNvSpPr>
              <a:spLocks noChangeArrowheads="1"/>
            </p:cNvSpPr>
            <p:nvPr/>
          </p:nvSpPr>
          <p:spPr bwMode="auto">
            <a:xfrm>
              <a:off x="4953000" y="5105400"/>
              <a:ext cx="3886200" cy="838200"/>
            </a:xfrm>
            <a:prstGeom prst="rect">
              <a:avLst/>
            </a:prstGeom>
            <a:solidFill>
              <a:schemeClr val="bg1"/>
            </a:solidFill>
            <a:ln w="9525" algn="ctr">
              <a:noFill/>
              <a:miter lim="800000"/>
              <a:headEnd/>
              <a:tailEnd/>
            </a:ln>
            <a:effectLst/>
          </p:spPr>
          <p:txBody>
            <a:bodyPr anchor="ctr"/>
            <a:lstStyle/>
            <a:p>
              <a:pPr eaLnBrk="0" hangingPunct="0"/>
              <a:endParaRPr lang="en-US" sz="2000" b="1" dirty="0">
                <a:latin typeface="Arial Narrow" pitchFamily="34" charset="0"/>
              </a:endParaRPr>
            </a:p>
          </p:txBody>
        </p:sp>
      </p:grpSp>
      <p:sp>
        <p:nvSpPr>
          <p:cNvPr id="59" name="TextBox 58"/>
          <p:cNvSpPr txBox="1"/>
          <p:nvPr/>
        </p:nvSpPr>
        <p:spPr>
          <a:xfrm>
            <a:off x="5486400" y="4657967"/>
            <a:ext cx="325285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>
                <a:latin typeface="Calibri" pitchFamily="34" charset="0"/>
              </a:rPr>
              <a:t>Client calls, business generation activities etc.</a:t>
            </a:r>
            <a:endParaRPr lang="en-US" sz="2400" dirty="0">
              <a:latin typeface="Calibri" pitchFamily="34" charset="0"/>
            </a:endParaRPr>
          </a:p>
        </p:txBody>
      </p:sp>
      <p:grpSp>
        <p:nvGrpSpPr>
          <p:cNvPr id="9" name="Group 79"/>
          <p:cNvGrpSpPr/>
          <p:nvPr/>
        </p:nvGrpSpPr>
        <p:grpSpPr>
          <a:xfrm>
            <a:off x="1767099" y="2833174"/>
            <a:ext cx="1304801" cy="1246001"/>
            <a:chOff x="3064508" y="2880807"/>
            <a:chExt cx="1304801" cy="1246001"/>
          </a:xfrm>
        </p:grpSpPr>
        <p:sp>
          <p:nvSpPr>
            <p:cNvPr id="43" name="Oval 42"/>
            <p:cNvSpPr/>
            <p:nvPr/>
          </p:nvSpPr>
          <p:spPr>
            <a:xfrm>
              <a:off x="3162301" y="2924300"/>
              <a:ext cx="1207008" cy="1202508"/>
            </a:xfrm>
            <a:prstGeom prst="ellipse">
              <a:avLst/>
            </a:prstGeom>
            <a:gradFill>
              <a:gsLst>
                <a:gs pos="0">
                  <a:srgbClr val="FFFFFF"/>
                </a:gs>
                <a:gs pos="7001">
                  <a:srgbClr val="E6E6E6"/>
                </a:gs>
                <a:gs pos="32001">
                  <a:srgbClr val="7D8496"/>
                </a:gs>
                <a:gs pos="47000">
                  <a:srgbClr val="E6E6E6"/>
                </a:gs>
                <a:gs pos="85001">
                  <a:srgbClr val="7D8496"/>
                </a:gs>
                <a:gs pos="100000">
                  <a:srgbClr val="E6E6E6"/>
                </a:gs>
              </a:gsLst>
              <a:lin ang="5400000" scaled="0"/>
            </a:gradFill>
            <a:ln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Calibri" pitchFamily="34" charset="0"/>
              </a:endParaRPr>
            </a:p>
          </p:txBody>
        </p:sp>
        <p:grpSp>
          <p:nvGrpSpPr>
            <p:cNvPr id="10" name="Group 62"/>
            <p:cNvGrpSpPr/>
            <p:nvPr/>
          </p:nvGrpSpPr>
          <p:grpSpPr>
            <a:xfrm>
              <a:off x="3064508" y="2880807"/>
              <a:ext cx="1304801" cy="1205918"/>
              <a:chOff x="7779979" y="23750"/>
              <a:chExt cx="1304801" cy="1205918"/>
            </a:xfrm>
          </p:grpSpPr>
          <p:grpSp>
            <p:nvGrpSpPr>
              <p:cNvPr id="11" name="Group 61"/>
              <p:cNvGrpSpPr/>
              <p:nvPr/>
            </p:nvGrpSpPr>
            <p:grpSpPr>
              <a:xfrm>
                <a:off x="7779979" y="23750"/>
                <a:ext cx="1268289" cy="1205918"/>
                <a:chOff x="7779979" y="23750"/>
                <a:chExt cx="1268289" cy="1205918"/>
              </a:xfrm>
            </p:grpSpPr>
            <p:sp>
              <p:nvSpPr>
                <p:cNvPr id="31" name="Oval 16"/>
                <p:cNvSpPr>
                  <a:spLocks noChangeArrowheads="1"/>
                </p:cNvSpPr>
                <p:nvPr/>
              </p:nvSpPr>
              <p:spPr bwMode="auto">
                <a:xfrm>
                  <a:off x="7915363" y="120513"/>
                  <a:ext cx="1097280" cy="1097280"/>
                </a:xfrm>
                <a:prstGeom prst="ellipse">
                  <a:avLst/>
                </a:prstGeom>
                <a:solidFill>
                  <a:srgbClr val="ED9F13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>
                    <a:latin typeface="Calibri" pitchFamily="34" charset="0"/>
                  </a:endParaRPr>
                </a:p>
              </p:txBody>
            </p:sp>
            <p:sp>
              <p:nvSpPr>
                <p:cNvPr id="30" name="Oval 15"/>
                <p:cNvSpPr>
                  <a:spLocks noChangeArrowheads="1"/>
                </p:cNvSpPr>
                <p:nvPr/>
              </p:nvSpPr>
              <p:spPr bwMode="auto">
                <a:xfrm>
                  <a:off x="7950988" y="132388"/>
                  <a:ext cx="1097280" cy="1097280"/>
                </a:xfrm>
                <a:prstGeom prst="ellipse">
                  <a:avLst/>
                </a:prstGeom>
                <a:gradFill>
                  <a:gsLst>
                    <a:gs pos="0">
                      <a:srgbClr val="CC9900"/>
                    </a:gs>
                    <a:gs pos="50000">
                      <a:srgbClr val="F79747"/>
                    </a:gs>
                    <a:gs pos="100000">
                      <a:srgbClr val="ED9F13"/>
                    </a:gs>
                  </a:gsLst>
                  <a:lin ang="5400000" scaled="0"/>
                </a:gra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>
                    <a:latin typeface="Calibri" pitchFamily="34" charset="0"/>
                  </a:endParaRPr>
                </a:p>
              </p:txBody>
            </p:sp>
            <p:sp>
              <p:nvSpPr>
                <p:cNvPr id="32" name="Oval 18"/>
                <p:cNvSpPr>
                  <a:spLocks noChangeArrowheads="1"/>
                </p:cNvSpPr>
                <p:nvPr/>
              </p:nvSpPr>
              <p:spPr bwMode="auto">
                <a:xfrm>
                  <a:off x="8103191" y="262763"/>
                  <a:ext cx="462617" cy="418785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FFFF"/>
                    </a:gs>
                    <a:gs pos="100000">
                      <a:srgbClr val="FFFFFF">
                        <a:gamma/>
                        <a:shade val="46275"/>
                        <a:invGamma/>
                        <a:alpha val="0"/>
                      </a:srgbClr>
                    </a:gs>
                  </a:gsLst>
                  <a:path path="shape">
                    <a:fillToRect l="50000" t="50000" r="50000" b="50000"/>
                  </a:path>
                </a:gra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>
                    <a:latin typeface="Calibri" pitchFamily="34" charset="0"/>
                  </a:endParaRPr>
                </a:p>
              </p:txBody>
            </p:sp>
            <p:sp>
              <p:nvSpPr>
                <p:cNvPr id="29" name="Oval 17"/>
                <p:cNvSpPr>
                  <a:spLocks noChangeArrowheads="1"/>
                </p:cNvSpPr>
                <p:nvPr/>
              </p:nvSpPr>
              <p:spPr bwMode="auto">
                <a:xfrm>
                  <a:off x="7779979" y="23750"/>
                  <a:ext cx="1156542" cy="1046963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FF99">
                        <a:alpha val="70000"/>
                      </a:srgbClr>
                    </a:gs>
                    <a:gs pos="100000">
                      <a:srgbClr val="FFFF99">
                        <a:gamma/>
                        <a:shade val="46275"/>
                        <a:invGamma/>
                        <a:alpha val="0"/>
                      </a:srgbClr>
                    </a:gs>
                  </a:gsLst>
                  <a:path path="shape">
                    <a:fillToRect l="50000" t="50000" r="50000" b="50000"/>
                  </a:path>
                </a:gra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>
                    <a:latin typeface="Calibri" pitchFamily="34" charset="0"/>
                  </a:endParaRPr>
                </a:p>
              </p:txBody>
            </p:sp>
          </p:grpSp>
          <p:sp>
            <p:nvSpPr>
              <p:cNvPr id="52" name="TextBox 51"/>
              <p:cNvSpPr txBox="1"/>
              <p:nvPr/>
            </p:nvSpPr>
            <p:spPr>
              <a:xfrm>
                <a:off x="7827479" y="469618"/>
                <a:ext cx="1257301" cy="40011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2000" b="1" dirty="0" smtClean="0">
                    <a:latin typeface="Calibri" pitchFamily="34" charset="0"/>
                  </a:rPr>
                  <a:t>YELLOW</a:t>
                </a:r>
                <a:endParaRPr lang="en-US" sz="2000" b="1" dirty="0">
                  <a:latin typeface="Calibri" pitchFamily="34" charset="0"/>
                </a:endParaRPr>
              </a:p>
            </p:txBody>
          </p:sp>
        </p:grpSp>
      </p:grpSp>
      <p:grpSp>
        <p:nvGrpSpPr>
          <p:cNvPr id="12" name="Group 67"/>
          <p:cNvGrpSpPr/>
          <p:nvPr/>
        </p:nvGrpSpPr>
        <p:grpSpPr>
          <a:xfrm>
            <a:off x="1617618" y="4200317"/>
            <a:ext cx="1433006" cy="1419550"/>
            <a:chOff x="2986277" y="4247950"/>
            <a:chExt cx="1433006" cy="1419550"/>
          </a:xfrm>
        </p:grpSpPr>
        <p:sp>
          <p:nvSpPr>
            <p:cNvPr id="48" name="Oval 47"/>
            <p:cNvSpPr/>
            <p:nvPr/>
          </p:nvSpPr>
          <p:spPr>
            <a:xfrm>
              <a:off x="3212275" y="4464992"/>
              <a:ext cx="1207008" cy="1202508"/>
            </a:xfrm>
            <a:prstGeom prst="ellipse">
              <a:avLst/>
            </a:prstGeom>
            <a:gradFill>
              <a:gsLst>
                <a:gs pos="0">
                  <a:srgbClr val="FFFFFF"/>
                </a:gs>
                <a:gs pos="7001">
                  <a:srgbClr val="E6E6E6"/>
                </a:gs>
                <a:gs pos="32001">
                  <a:srgbClr val="7D8496"/>
                </a:gs>
                <a:gs pos="47000">
                  <a:srgbClr val="E6E6E6"/>
                </a:gs>
                <a:gs pos="85001">
                  <a:srgbClr val="7D8496"/>
                </a:gs>
                <a:gs pos="100000">
                  <a:srgbClr val="E6E6E6"/>
                </a:gs>
              </a:gsLst>
              <a:lin ang="5400000" scaled="0"/>
            </a:gradFill>
            <a:ln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Calibri" pitchFamily="34" charset="0"/>
              </a:endParaRPr>
            </a:p>
          </p:txBody>
        </p:sp>
        <p:grpSp>
          <p:nvGrpSpPr>
            <p:cNvPr id="13" name="Group 63"/>
            <p:cNvGrpSpPr/>
            <p:nvPr/>
          </p:nvGrpSpPr>
          <p:grpSpPr>
            <a:xfrm>
              <a:off x="2986277" y="4247950"/>
              <a:ext cx="1379798" cy="1371917"/>
              <a:chOff x="7102023" y="-59375"/>
              <a:chExt cx="1379798" cy="1371917"/>
            </a:xfrm>
          </p:grpSpPr>
          <p:sp>
            <p:nvSpPr>
              <p:cNvPr id="56" name="Oval 81"/>
              <p:cNvSpPr>
                <a:spLocks noChangeArrowheads="1"/>
              </p:cNvSpPr>
              <p:nvPr/>
            </p:nvSpPr>
            <p:spPr bwMode="auto">
              <a:xfrm>
                <a:off x="7384541" y="215262"/>
                <a:ext cx="1097280" cy="1097280"/>
              </a:xfrm>
              <a:prstGeom prst="ellipse">
                <a:avLst/>
              </a:prstGeom>
              <a:solidFill>
                <a:srgbClr val="339933"/>
              </a:solidFill>
              <a:ln w="9525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Calibri" pitchFamily="34" charset="0"/>
                </a:endParaRPr>
              </a:p>
            </p:txBody>
          </p:sp>
          <p:sp>
            <p:nvSpPr>
              <p:cNvPr id="55" name="Oval 80"/>
              <p:cNvSpPr>
                <a:spLocks noChangeArrowheads="1"/>
              </p:cNvSpPr>
              <p:nvPr/>
            </p:nvSpPr>
            <p:spPr bwMode="auto">
              <a:xfrm>
                <a:off x="7384541" y="215262"/>
                <a:ext cx="1097280" cy="1097280"/>
              </a:xfrm>
              <a:prstGeom prst="ellipse">
                <a:avLst/>
              </a:prstGeom>
              <a:gradFill rotWithShape="1">
                <a:gsLst>
                  <a:gs pos="0">
                    <a:srgbClr val="00FF00"/>
                  </a:gs>
                  <a:gs pos="100000">
                    <a:srgbClr val="00FF00">
                      <a:gamma/>
                      <a:shade val="46275"/>
                      <a:invGamma/>
                    </a:srgbClr>
                  </a:gs>
                </a:gsLst>
                <a:lin ang="2700000" scaled="1"/>
              </a:gradFill>
              <a:ln w="9525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Calibri" pitchFamily="34" charset="0"/>
                </a:endParaRPr>
              </a:p>
            </p:txBody>
          </p:sp>
          <p:sp>
            <p:nvSpPr>
              <p:cNvPr id="57" name="Oval 83"/>
              <p:cNvSpPr>
                <a:spLocks noChangeArrowheads="1"/>
              </p:cNvSpPr>
              <p:nvPr/>
            </p:nvSpPr>
            <p:spPr bwMode="auto">
              <a:xfrm>
                <a:off x="7503863" y="375981"/>
                <a:ext cx="479531" cy="435285"/>
              </a:xfrm>
              <a:prstGeom prst="ellipse">
                <a:avLst/>
              </a:prstGeom>
              <a:gradFill rotWithShape="1">
                <a:gsLst>
                  <a:gs pos="0">
                    <a:srgbClr val="FFFFFF"/>
                  </a:gs>
                  <a:gs pos="100000">
                    <a:srgbClr val="FFFFFF">
                      <a:gamma/>
                      <a:shade val="46275"/>
                      <a:invGamma/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 w="9525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Calibri" pitchFamily="34" charset="0"/>
                </a:endParaRPr>
              </a:p>
            </p:txBody>
          </p:sp>
          <p:sp>
            <p:nvSpPr>
              <p:cNvPr id="54" name="Oval 82"/>
              <p:cNvSpPr>
                <a:spLocks noChangeArrowheads="1"/>
              </p:cNvSpPr>
              <p:nvPr/>
            </p:nvSpPr>
            <p:spPr bwMode="auto">
              <a:xfrm>
                <a:off x="7102023" y="-59375"/>
                <a:ext cx="1198827" cy="1088211"/>
              </a:xfrm>
              <a:prstGeom prst="ellipse">
                <a:avLst/>
              </a:prstGeom>
              <a:gradFill rotWithShape="1">
                <a:gsLst>
                  <a:gs pos="0">
                    <a:srgbClr val="CCFFCC">
                      <a:alpha val="70000"/>
                    </a:srgbClr>
                  </a:gs>
                  <a:gs pos="100000">
                    <a:srgbClr val="CCFFCC">
                      <a:gamma/>
                      <a:shade val="46275"/>
                      <a:invGamma/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 w="9525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Calibri" pitchFamily="34" charset="0"/>
                </a:endParaRPr>
              </a:p>
            </p:txBody>
          </p:sp>
        </p:grpSp>
        <p:sp>
          <p:nvSpPr>
            <p:cNvPr id="60" name="TextBox 59"/>
            <p:cNvSpPr txBox="1"/>
            <p:nvPr/>
          </p:nvSpPr>
          <p:spPr>
            <a:xfrm>
              <a:off x="3256920" y="4894786"/>
              <a:ext cx="1143000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2000" b="1" dirty="0" smtClean="0">
                  <a:latin typeface="Calibri" pitchFamily="34" charset="0"/>
                </a:rPr>
                <a:t>GREEN</a:t>
              </a:r>
              <a:endParaRPr lang="en-US" sz="2000" b="1" dirty="0">
                <a:latin typeface="Calibri" pitchFamily="34" charset="0"/>
              </a:endParaRPr>
            </a:p>
          </p:txBody>
        </p:sp>
      </p:grpSp>
      <p:pic>
        <p:nvPicPr>
          <p:cNvPr id="97" name="Picture 96" descr="signal edited.png"/>
          <p:cNvPicPr>
            <a:picLocks noChangeAspect="1"/>
          </p:cNvPicPr>
          <p:nvPr/>
        </p:nvPicPr>
        <p:blipFill>
          <a:blip r:embed="rId3" cstate="email"/>
          <a:stretch>
            <a:fillRect/>
          </a:stretch>
        </p:blipFill>
        <p:spPr>
          <a:xfrm>
            <a:off x="1617618" y="1234053"/>
            <a:ext cx="1652920" cy="4609103"/>
          </a:xfrm>
          <a:prstGeom prst="rect">
            <a:avLst/>
          </a:prstGeom>
          <a:effectLst>
            <a:outerShdw blurRad="76200" dir="13500000" sy="23000" kx="1200000" algn="br" rotWithShape="0">
              <a:prstClr val="black">
                <a:alpha val="20000"/>
              </a:prstClr>
            </a:outerShdw>
          </a:effectLst>
        </p:spPr>
      </p:pic>
    </p:spTree>
    <p:extLst>
      <p:ext uri="{BB962C8B-B14F-4D97-AF65-F5344CB8AC3E}">
        <p14:creationId xmlns:p14="http://schemas.microsoft.com/office/powerpoint/2010/main" val="1756731873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3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 L 0.25 0  E" pathEditMode="relative" ptsTypes="">
                                      <p:cBhvr>
                                        <p:cTn id="6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1000"/>
                            </p:stCondLst>
                            <p:childTnLst>
                              <p:par>
                                <p:cTn id="8" presetID="17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" presetID="4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000"/>
                            </p:stCondLst>
                            <p:childTnLst>
                              <p:par>
                                <p:cTn id="18" presetID="63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 L 0.25 0  E" pathEditMode="relative" ptsTypes="">
                                      <p:cBhvr>
                                        <p:cTn id="19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3000"/>
                            </p:stCondLst>
                            <p:childTnLst>
                              <p:par>
                                <p:cTn id="21" presetID="17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10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4000"/>
                            </p:stCondLst>
                            <p:childTnLst>
                              <p:par>
                                <p:cTn id="31" presetID="63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 L 0.25 0  E" pathEditMode="relative" ptsTypes="">
                                      <p:cBhvr>
                                        <p:cTn id="32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5000"/>
                            </p:stCondLst>
                            <p:childTnLst>
                              <p:par>
                                <p:cTn id="34" presetID="17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8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10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1" dur="10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10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1" grpId="0"/>
      <p:bldP spid="59" grpId="0"/>
    </p:bldLst>
  </p:timing>
</p:sld>
</file>

<file path=ppt/slides/slide2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Time management</a:t>
            </a:r>
            <a:endParaRPr lang="en-US" dirty="0"/>
          </a:p>
        </p:txBody>
      </p:sp>
      <p:sp>
        <p:nvSpPr>
          <p:cNvPr id="5" name="Ellipse 53"/>
          <p:cNvSpPr/>
          <p:nvPr/>
        </p:nvSpPr>
        <p:spPr bwMode="auto">
          <a:xfrm>
            <a:off x="790628" y="4971948"/>
            <a:ext cx="2514600" cy="152400"/>
          </a:xfrm>
          <a:prstGeom prst="ellipse">
            <a:avLst/>
          </a:prstGeom>
          <a:gradFill flip="none" rotWithShape="1">
            <a:gsLst>
              <a:gs pos="24000">
                <a:sysClr val="windowText" lastClr="000000">
                  <a:alpha val="44000"/>
                </a:sysClr>
              </a:gs>
              <a:gs pos="100000">
                <a:sysClr val="window" lastClr="FFFFFF">
                  <a:alpha val="0"/>
                </a:sysClr>
              </a:gs>
            </a:gsLst>
            <a:path path="shape">
              <a:fillToRect l="50000" t="50000" r="50000" b="50000"/>
            </a:path>
            <a:tileRect/>
          </a:gradFill>
          <a:ln w="9525" cap="flat" cmpd="sng" algn="ctr">
            <a:noFill/>
            <a:prstDash val="solid"/>
          </a:ln>
          <a:effectLst/>
        </p:spPr>
        <p:txBody>
          <a:bodyPr anchor="ctr"/>
          <a:lstStyle/>
          <a:p>
            <a:pPr algn="ctr">
              <a:defRPr/>
            </a:pPr>
            <a:endParaRPr lang="da-DK">
              <a:solidFill>
                <a:srgbClr val="FFFFFF"/>
              </a:solidFill>
              <a:latin typeface="Calibri" charset="0"/>
              <a:ea typeface="ＭＳ Ｐゴシック" charset="-128"/>
            </a:endParaRPr>
          </a:p>
        </p:txBody>
      </p:sp>
      <p:sp>
        <p:nvSpPr>
          <p:cNvPr id="9" name="Donut 8"/>
          <p:cNvSpPr/>
          <p:nvPr/>
        </p:nvSpPr>
        <p:spPr>
          <a:xfrm>
            <a:off x="357598" y="1665516"/>
            <a:ext cx="3380660" cy="3380660"/>
          </a:xfrm>
          <a:prstGeom prst="donut">
            <a:avLst>
              <a:gd name="adj" fmla="val 27954"/>
            </a:avLst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>
              <a:latin typeface="Calibri" pitchFamily="34" charset="0"/>
            </a:endParaRPr>
          </a:p>
        </p:txBody>
      </p:sp>
      <p:grpSp>
        <p:nvGrpSpPr>
          <p:cNvPr id="2" name="Group 41"/>
          <p:cNvGrpSpPr/>
          <p:nvPr/>
        </p:nvGrpSpPr>
        <p:grpSpPr>
          <a:xfrm rot="16200000">
            <a:off x="461658" y="1769575"/>
            <a:ext cx="3172541" cy="3172542"/>
            <a:chOff x="457200" y="1846565"/>
            <a:chExt cx="3172541" cy="3172542"/>
          </a:xfrm>
        </p:grpSpPr>
        <p:sp>
          <p:nvSpPr>
            <p:cNvPr id="11" name="Block Arc 10"/>
            <p:cNvSpPr/>
            <p:nvPr/>
          </p:nvSpPr>
          <p:spPr>
            <a:xfrm rot="1800000">
              <a:off x="457200" y="1846566"/>
              <a:ext cx="3172540" cy="3172541"/>
            </a:xfrm>
            <a:prstGeom prst="blockArc">
              <a:avLst>
                <a:gd name="adj1" fmla="val 14336698"/>
                <a:gd name="adj2" fmla="val 16209144"/>
                <a:gd name="adj3" fmla="val 25066"/>
              </a:avLst>
            </a:prstGeom>
            <a:solidFill>
              <a:schemeClr val="accent3"/>
            </a:solidFill>
            <a:ln>
              <a:noFill/>
            </a:ln>
            <a:effectLst/>
          </p:spPr>
          <p:style>
            <a:lnRef idx="1">
              <a:schemeClr val="accent5"/>
            </a:lnRef>
            <a:fillRef idx="3">
              <a:schemeClr val="accent5"/>
            </a:fillRef>
            <a:effectRef idx="2">
              <a:schemeClr val="accent5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chemeClr val="tx1"/>
                </a:solidFill>
                <a:latin typeface="Calibri" pitchFamily="34" charset="0"/>
              </a:endParaRPr>
            </a:p>
          </p:txBody>
        </p:sp>
        <p:sp>
          <p:nvSpPr>
            <p:cNvPr id="12" name="Block Arc 11"/>
            <p:cNvSpPr/>
            <p:nvPr/>
          </p:nvSpPr>
          <p:spPr>
            <a:xfrm rot="5400000">
              <a:off x="457200" y="1846566"/>
              <a:ext cx="3172541" cy="3172540"/>
            </a:xfrm>
            <a:prstGeom prst="blockArc">
              <a:avLst>
                <a:gd name="adj1" fmla="val 14336698"/>
                <a:gd name="adj2" fmla="val 16209144"/>
                <a:gd name="adj3" fmla="val 25066"/>
              </a:avLst>
            </a:prstGeom>
            <a:solidFill>
              <a:schemeClr val="accent3"/>
            </a:solidFill>
            <a:ln>
              <a:noFill/>
            </a:ln>
            <a:effectLst/>
          </p:spPr>
          <p:style>
            <a:lnRef idx="1">
              <a:schemeClr val="accent5"/>
            </a:lnRef>
            <a:fillRef idx="3">
              <a:schemeClr val="accent5"/>
            </a:fillRef>
            <a:effectRef idx="2">
              <a:schemeClr val="accent5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chemeClr val="tx1"/>
                </a:solidFill>
                <a:latin typeface="Calibri" pitchFamily="34" charset="0"/>
              </a:endParaRPr>
            </a:p>
          </p:txBody>
        </p:sp>
        <p:sp>
          <p:nvSpPr>
            <p:cNvPr id="13" name="Block Arc 12"/>
            <p:cNvSpPr/>
            <p:nvPr/>
          </p:nvSpPr>
          <p:spPr>
            <a:xfrm rot="9000000">
              <a:off x="457200" y="1846566"/>
              <a:ext cx="3172540" cy="3172541"/>
            </a:xfrm>
            <a:prstGeom prst="blockArc">
              <a:avLst>
                <a:gd name="adj1" fmla="val 14336698"/>
                <a:gd name="adj2" fmla="val 16209144"/>
                <a:gd name="adj3" fmla="val 25066"/>
              </a:avLst>
            </a:prstGeom>
            <a:solidFill>
              <a:schemeClr val="accent3"/>
            </a:solidFill>
            <a:ln>
              <a:noFill/>
            </a:ln>
            <a:effectLst/>
          </p:spPr>
          <p:style>
            <a:lnRef idx="1">
              <a:schemeClr val="accent5"/>
            </a:lnRef>
            <a:fillRef idx="3">
              <a:schemeClr val="accent5"/>
            </a:fillRef>
            <a:effectRef idx="2">
              <a:schemeClr val="accent5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chemeClr val="tx1"/>
                </a:solidFill>
                <a:latin typeface="Calibri" pitchFamily="34" charset="0"/>
              </a:endParaRPr>
            </a:p>
          </p:txBody>
        </p:sp>
        <p:sp>
          <p:nvSpPr>
            <p:cNvPr id="14" name="Block Arc 13"/>
            <p:cNvSpPr/>
            <p:nvPr/>
          </p:nvSpPr>
          <p:spPr>
            <a:xfrm rot="12600000">
              <a:off x="457200" y="1846566"/>
              <a:ext cx="3172540" cy="3172541"/>
            </a:xfrm>
            <a:prstGeom prst="blockArc">
              <a:avLst>
                <a:gd name="adj1" fmla="val 14336698"/>
                <a:gd name="adj2" fmla="val 16209144"/>
                <a:gd name="adj3" fmla="val 25066"/>
              </a:avLst>
            </a:prstGeom>
            <a:solidFill>
              <a:schemeClr val="accent3"/>
            </a:solidFill>
            <a:ln>
              <a:noFill/>
            </a:ln>
          </p:spPr>
          <p:style>
            <a:lnRef idx="1">
              <a:schemeClr val="accent5"/>
            </a:lnRef>
            <a:fillRef idx="3">
              <a:schemeClr val="accent5"/>
            </a:fillRef>
            <a:effectRef idx="2">
              <a:schemeClr val="accent5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chemeClr val="tx1"/>
                </a:solidFill>
                <a:latin typeface="Calibri" pitchFamily="34" charset="0"/>
              </a:endParaRPr>
            </a:p>
          </p:txBody>
        </p:sp>
        <p:grpSp>
          <p:nvGrpSpPr>
            <p:cNvPr id="3" name="Group 31"/>
            <p:cNvGrpSpPr/>
            <p:nvPr/>
          </p:nvGrpSpPr>
          <p:grpSpPr>
            <a:xfrm>
              <a:off x="457200" y="1846566"/>
              <a:ext cx="3172540" cy="3172541"/>
              <a:chOff x="457201" y="1846565"/>
              <a:chExt cx="3172540" cy="3172541"/>
            </a:xfrm>
          </p:grpSpPr>
          <p:sp>
            <p:nvSpPr>
              <p:cNvPr id="17" name="Block Arc 16"/>
              <p:cNvSpPr/>
              <p:nvPr/>
            </p:nvSpPr>
            <p:spPr>
              <a:xfrm rot="3600000">
                <a:off x="457200" y="1846566"/>
                <a:ext cx="3172541" cy="3172540"/>
              </a:xfrm>
              <a:prstGeom prst="blockArc">
                <a:avLst>
                  <a:gd name="adj1" fmla="val 14336698"/>
                  <a:gd name="adj2" fmla="val 16209144"/>
                  <a:gd name="adj3" fmla="val 25066"/>
                </a:avLst>
              </a:pr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solidFill>
                    <a:schemeClr val="tx1"/>
                  </a:solidFill>
                  <a:latin typeface="Calibri" pitchFamily="34" charset="0"/>
                </a:endParaRPr>
              </a:p>
            </p:txBody>
          </p:sp>
          <p:sp>
            <p:nvSpPr>
              <p:cNvPr id="18" name="Block Arc 17"/>
              <p:cNvSpPr/>
              <p:nvPr/>
            </p:nvSpPr>
            <p:spPr>
              <a:xfrm rot="7200000">
                <a:off x="457200" y="1846566"/>
                <a:ext cx="3172541" cy="3172540"/>
              </a:xfrm>
              <a:prstGeom prst="blockArc">
                <a:avLst>
                  <a:gd name="adj1" fmla="val 14390737"/>
                  <a:gd name="adj2" fmla="val 16209144"/>
                  <a:gd name="adj3" fmla="val 25066"/>
                </a:avLst>
              </a:pr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solidFill>
                    <a:schemeClr val="tx1"/>
                  </a:solidFill>
                  <a:latin typeface="Calibri" pitchFamily="34" charset="0"/>
                </a:endParaRPr>
              </a:p>
            </p:txBody>
          </p:sp>
          <p:sp>
            <p:nvSpPr>
              <p:cNvPr id="19" name="Block Arc 18"/>
              <p:cNvSpPr/>
              <p:nvPr/>
            </p:nvSpPr>
            <p:spPr>
              <a:xfrm rot="10800000">
                <a:off x="457201" y="1846565"/>
                <a:ext cx="3172540" cy="3172541"/>
              </a:xfrm>
              <a:prstGeom prst="blockArc">
                <a:avLst>
                  <a:gd name="adj1" fmla="val 14336698"/>
                  <a:gd name="adj2" fmla="val 16209144"/>
                  <a:gd name="adj3" fmla="val 25066"/>
                </a:avLst>
              </a:pr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solidFill>
                    <a:schemeClr val="tx1"/>
                  </a:solidFill>
                  <a:latin typeface="Calibri" pitchFamily="34" charset="0"/>
                </a:endParaRPr>
              </a:p>
            </p:txBody>
          </p:sp>
          <p:sp>
            <p:nvSpPr>
              <p:cNvPr id="20" name="Block Arc 19"/>
              <p:cNvSpPr/>
              <p:nvPr/>
            </p:nvSpPr>
            <p:spPr>
              <a:xfrm rot="14400000">
                <a:off x="457200" y="1846566"/>
                <a:ext cx="3172541" cy="3172540"/>
              </a:xfrm>
              <a:prstGeom prst="blockArc">
                <a:avLst>
                  <a:gd name="adj1" fmla="val 14336698"/>
                  <a:gd name="adj2" fmla="val 16209144"/>
                  <a:gd name="adj3" fmla="val 25066"/>
                </a:avLst>
              </a:pr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solidFill>
                    <a:schemeClr val="tx1"/>
                  </a:solidFill>
                  <a:latin typeface="Calibri" pitchFamily="34" charset="0"/>
                </a:endParaRPr>
              </a:p>
            </p:txBody>
          </p:sp>
        </p:grpSp>
        <p:sp>
          <p:nvSpPr>
            <p:cNvPr id="16" name="Block Arc 15"/>
            <p:cNvSpPr/>
            <p:nvPr/>
          </p:nvSpPr>
          <p:spPr>
            <a:xfrm rot="16200000">
              <a:off x="457200" y="1846566"/>
              <a:ext cx="3172541" cy="3172540"/>
            </a:xfrm>
            <a:prstGeom prst="blockArc">
              <a:avLst>
                <a:gd name="adj1" fmla="val 14336698"/>
                <a:gd name="adj2" fmla="val 16209144"/>
                <a:gd name="adj3" fmla="val 25066"/>
              </a:avLst>
            </a:prstGeom>
            <a:solidFill>
              <a:schemeClr val="accent3"/>
            </a:solidFill>
            <a:ln>
              <a:noFill/>
            </a:ln>
            <a:effectLst/>
          </p:spPr>
          <p:style>
            <a:lnRef idx="1">
              <a:schemeClr val="accent5"/>
            </a:lnRef>
            <a:fillRef idx="3">
              <a:schemeClr val="accent5"/>
            </a:fillRef>
            <a:effectRef idx="2">
              <a:schemeClr val="accent5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chemeClr val="tx1"/>
                </a:solidFill>
                <a:latin typeface="Calibri" pitchFamily="34" charset="0"/>
              </a:endParaRPr>
            </a:p>
          </p:txBody>
        </p:sp>
      </p:grpSp>
      <p:cxnSp>
        <p:nvCxnSpPr>
          <p:cNvPr id="21" name="Straight Arrow Connector 20"/>
          <p:cNvCxnSpPr/>
          <p:nvPr/>
        </p:nvCxnSpPr>
        <p:spPr>
          <a:xfrm rot="5400000" flipH="1" flipV="1">
            <a:off x="1400228" y="2732416"/>
            <a:ext cx="1295400" cy="1588"/>
          </a:xfrm>
          <a:prstGeom prst="straightConnector1">
            <a:avLst/>
          </a:prstGeom>
          <a:ln w="76200">
            <a:solidFill>
              <a:schemeClr val="tx2">
                <a:lumMod val="60000"/>
                <a:lumOff val="40000"/>
              </a:schemeClr>
            </a:solidFill>
            <a:headEnd type="oval" w="med" len="med"/>
            <a:tailEnd type="triangle" w="med" len="med"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cxnSp>
        <p:nvCxnSpPr>
          <p:cNvPr id="22" name="Straight Arrow Connector 21"/>
          <p:cNvCxnSpPr/>
          <p:nvPr/>
        </p:nvCxnSpPr>
        <p:spPr>
          <a:xfrm rot="10800000">
            <a:off x="1376058" y="3394050"/>
            <a:ext cx="663192" cy="1588"/>
          </a:xfrm>
          <a:prstGeom prst="straightConnector1">
            <a:avLst/>
          </a:prstGeom>
          <a:ln w="76200">
            <a:solidFill>
              <a:schemeClr val="tx2">
                <a:lumMod val="60000"/>
                <a:lumOff val="40000"/>
              </a:schemeClr>
            </a:solidFill>
            <a:headEnd type="oval" w="med" len="med"/>
            <a:tailEnd type="triangle" w="med" len="med"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sp>
        <p:nvSpPr>
          <p:cNvPr id="25" name="TextBox 24"/>
          <p:cNvSpPr txBox="1"/>
          <p:nvPr/>
        </p:nvSpPr>
        <p:spPr>
          <a:xfrm>
            <a:off x="4458" y="5276748"/>
            <a:ext cx="403860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400" dirty="0" smtClean="0">
                <a:latin typeface="Calibri" pitchFamily="34" charset="0"/>
              </a:rPr>
              <a:t>Mismanaged Managed Work Time</a:t>
            </a:r>
            <a:endParaRPr lang="en-US" sz="2400" dirty="0">
              <a:latin typeface="Calibri" pitchFamily="34" charset="0"/>
            </a:endParaRPr>
          </a:p>
        </p:txBody>
      </p:sp>
      <p:grpSp>
        <p:nvGrpSpPr>
          <p:cNvPr id="28" name="Group 27"/>
          <p:cNvGrpSpPr/>
          <p:nvPr/>
        </p:nvGrpSpPr>
        <p:grpSpPr>
          <a:xfrm>
            <a:off x="5033658" y="1662470"/>
            <a:ext cx="4114800" cy="4075943"/>
            <a:chOff x="5033658" y="1662470"/>
            <a:chExt cx="4114800" cy="4075943"/>
          </a:xfrm>
        </p:grpSpPr>
        <p:sp>
          <p:nvSpPr>
            <p:cNvPr id="6" name="Ellipse 53"/>
            <p:cNvSpPr/>
            <p:nvPr/>
          </p:nvSpPr>
          <p:spPr bwMode="auto">
            <a:xfrm>
              <a:off x="6048428" y="4971948"/>
              <a:ext cx="2514600" cy="152400"/>
            </a:xfrm>
            <a:prstGeom prst="ellipse">
              <a:avLst/>
            </a:prstGeom>
            <a:gradFill flip="none" rotWithShape="1">
              <a:gsLst>
                <a:gs pos="24000">
                  <a:sysClr val="windowText" lastClr="000000">
                    <a:alpha val="44000"/>
                  </a:sysClr>
                </a:gs>
                <a:gs pos="100000">
                  <a:sysClr val="window" lastClr="FFFFFF">
                    <a:alpha val="0"/>
                  </a:sysClr>
                </a:gs>
              </a:gsLst>
              <a:path path="shape">
                <a:fillToRect l="50000" t="50000" r="50000" b="50000"/>
              </a:path>
              <a:tileRect/>
            </a:gra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algn="ctr">
                <a:defRPr/>
              </a:pPr>
              <a:endParaRPr lang="da-DK">
                <a:solidFill>
                  <a:srgbClr val="FFFFFF"/>
                </a:solidFill>
                <a:latin typeface="Calibri" charset="0"/>
                <a:ea typeface="ＭＳ Ｐゴシック" charset="-128"/>
              </a:endParaRPr>
            </a:p>
          </p:txBody>
        </p:sp>
        <p:sp>
          <p:nvSpPr>
            <p:cNvPr id="7" name="Donut 6"/>
            <p:cNvSpPr/>
            <p:nvPr/>
          </p:nvSpPr>
          <p:spPr>
            <a:xfrm>
              <a:off x="5615398" y="1662470"/>
              <a:ext cx="3380660" cy="3380660"/>
            </a:xfrm>
            <a:prstGeom prst="donut">
              <a:avLst>
                <a:gd name="adj" fmla="val 27954"/>
              </a:avLst>
            </a:prstGeom>
            <a:solidFill>
              <a:schemeClr val="bg1"/>
            </a:solidFill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Calibri" pitchFamily="34" charset="0"/>
              </a:endParaRPr>
            </a:p>
          </p:txBody>
        </p:sp>
        <p:sp>
          <p:nvSpPr>
            <p:cNvPr id="8" name="Block Arc 7"/>
            <p:cNvSpPr/>
            <p:nvPr/>
          </p:nvSpPr>
          <p:spPr>
            <a:xfrm rot="10800000">
              <a:off x="5719458" y="1755230"/>
              <a:ext cx="3172541" cy="3172540"/>
            </a:xfrm>
            <a:prstGeom prst="blockArc">
              <a:avLst>
                <a:gd name="adj1" fmla="val 21573783"/>
                <a:gd name="adj2" fmla="val 16165739"/>
                <a:gd name="adj3" fmla="val 23408"/>
              </a:avLst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chemeClr val="tx1"/>
                </a:solidFill>
                <a:latin typeface="Calibri" pitchFamily="34" charset="0"/>
              </a:endParaRPr>
            </a:p>
          </p:txBody>
        </p:sp>
        <p:cxnSp>
          <p:nvCxnSpPr>
            <p:cNvPr id="23" name="Straight Arrow Connector 22"/>
            <p:cNvCxnSpPr/>
            <p:nvPr/>
          </p:nvCxnSpPr>
          <p:spPr>
            <a:xfrm rot="5400000" flipH="1" flipV="1">
              <a:off x="6658028" y="2730827"/>
              <a:ext cx="1295400" cy="1588"/>
            </a:xfrm>
            <a:prstGeom prst="straightConnector1">
              <a:avLst/>
            </a:prstGeom>
            <a:ln w="76200">
              <a:solidFill>
                <a:schemeClr val="tx2">
                  <a:lumMod val="60000"/>
                  <a:lumOff val="40000"/>
                </a:schemeClr>
              </a:solidFill>
              <a:headEnd type="oval" w="med" len="med"/>
              <a:tailEnd type="triangle" w="med" len="med"/>
            </a:ln>
          </p:spPr>
          <p:style>
            <a:lnRef idx="3">
              <a:schemeClr val="dk1"/>
            </a:lnRef>
            <a:fillRef idx="0">
              <a:schemeClr val="dk1"/>
            </a:fillRef>
            <a:effectRef idx="2">
              <a:schemeClr val="dk1"/>
            </a:effectRef>
            <a:fontRef idx="minor">
              <a:schemeClr val="tx1"/>
            </a:fontRef>
          </p:style>
        </p:cxnSp>
        <p:cxnSp>
          <p:nvCxnSpPr>
            <p:cNvPr id="24" name="Straight Arrow Connector 23"/>
            <p:cNvCxnSpPr/>
            <p:nvPr/>
          </p:nvCxnSpPr>
          <p:spPr>
            <a:xfrm rot="10800000">
              <a:off x="6646994" y="3392461"/>
              <a:ext cx="663192" cy="1588"/>
            </a:xfrm>
            <a:prstGeom prst="straightConnector1">
              <a:avLst/>
            </a:prstGeom>
            <a:ln w="76200">
              <a:solidFill>
                <a:schemeClr val="tx2">
                  <a:lumMod val="60000"/>
                  <a:lumOff val="40000"/>
                </a:schemeClr>
              </a:solidFill>
              <a:headEnd type="oval" w="med" len="med"/>
              <a:tailEnd type="triangle" w="med" len="med"/>
            </a:ln>
          </p:spPr>
          <p:style>
            <a:lnRef idx="3">
              <a:schemeClr val="dk1"/>
            </a:lnRef>
            <a:fillRef idx="0">
              <a:schemeClr val="dk1"/>
            </a:fillRef>
            <a:effectRef idx="2">
              <a:schemeClr val="dk1"/>
            </a:effectRef>
            <a:fontRef idx="minor">
              <a:schemeClr val="tx1"/>
            </a:fontRef>
          </p:style>
        </p:cxnSp>
        <p:sp>
          <p:nvSpPr>
            <p:cNvPr id="26" name="TextBox 25"/>
            <p:cNvSpPr txBox="1"/>
            <p:nvPr/>
          </p:nvSpPr>
          <p:spPr>
            <a:xfrm>
              <a:off x="5033658" y="5276748"/>
              <a:ext cx="4114800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2400" dirty="0" smtClean="0">
                  <a:latin typeface="Calibri" pitchFamily="34" charset="0"/>
                </a:rPr>
                <a:t>Well Managed Work Time</a:t>
              </a:r>
              <a:endParaRPr lang="en-US" sz="2400" dirty="0">
                <a:latin typeface="Calibri" pitchFamily="34" charset="0"/>
              </a:endParaRPr>
            </a:p>
          </p:txBody>
        </p:sp>
      </p:grpSp>
      <p:sp>
        <p:nvSpPr>
          <p:cNvPr id="27" name="Right Arrow 26"/>
          <p:cNvSpPr/>
          <p:nvPr/>
        </p:nvSpPr>
        <p:spPr>
          <a:xfrm>
            <a:off x="4119258" y="3066948"/>
            <a:ext cx="1219200" cy="457200"/>
          </a:xfrm>
          <a:prstGeom prst="rightArrow">
            <a:avLst/>
          </a:prstGeom>
        </p:spPr>
        <p:style>
          <a:lnRef idx="1">
            <a:schemeClr val="dk1"/>
          </a:lnRef>
          <a:fillRef idx="3">
            <a:schemeClr val="dk1"/>
          </a:fillRef>
          <a:effectRef idx="2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Calibri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43502174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Left)">
                                      <p:cBhvr>
                                        <p:cTn id="7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7" grpId="0" animBg="1"/>
    </p:bldLst>
  </p:timing>
</p:sld>
</file>

<file path=ppt/slides/slide2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23"/>
          <p:cNvGrpSpPr>
            <a:grpSpLocks/>
          </p:cNvGrpSpPr>
          <p:nvPr/>
        </p:nvGrpSpPr>
        <p:grpSpPr bwMode="auto">
          <a:xfrm>
            <a:off x="0" y="2057400"/>
            <a:ext cx="9144000" cy="1676400"/>
            <a:chOff x="0" y="2086"/>
            <a:chExt cx="5760" cy="1056"/>
          </a:xfrm>
        </p:grpSpPr>
        <p:sp>
          <p:nvSpPr>
            <p:cNvPr id="70" name="Rectangle 3"/>
            <p:cNvSpPr>
              <a:spLocks noChangeArrowheads="1"/>
            </p:cNvSpPr>
            <p:nvPr/>
          </p:nvSpPr>
          <p:spPr bwMode="gray">
            <a:xfrm>
              <a:off x="0" y="2325"/>
              <a:ext cx="5760" cy="817"/>
            </a:xfrm>
            <a:prstGeom prst="rect">
              <a:avLst/>
            </a:prstGeom>
            <a:gradFill rotWithShape="1">
              <a:gsLst>
                <a:gs pos="0">
                  <a:srgbClr val="DDDDDD"/>
                </a:gs>
                <a:gs pos="100000">
                  <a:srgbClr val="FFFFFF"/>
                </a:gs>
              </a:gsLst>
              <a:lin ang="5400000" scaled="1"/>
            </a:gradFill>
            <a:ln w="9525">
              <a:noFill/>
              <a:miter lim="800000"/>
              <a:headEnd/>
              <a:tailEnd/>
            </a:ln>
          </p:spPr>
          <p:txBody>
            <a:bodyPr wrap="none" lIns="90000" tIns="90000" rIns="72000" bIns="90000" anchor="ctr"/>
            <a:lstStyle/>
            <a:p>
              <a:pPr algn="ctr" eaLnBrk="0" hangingPunct="0"/>
              <a:endParaRPr lang="en-US" noProof="1">
                <a:latin typeface="Calibri" pitchFamily="34" charset="0"/>
                <a:cs typeface="Arial" charset="0"/>
              </a:endParaRPr>
            </a:p>
          </p:txBody>
        </p:sp>
        <p:sp>
          <p:nvSpPr>
            <p:cNvPr id="71" name="Rectangle 25"/>
            <p:cNvSpPr>
              <a:spLocks noChangeArrowheads="1"/>
            </p:cNvSpPr>
            <p:nvPr/>
          </p:nvSpPr>
          <p:spPr bwMode="gray">
            <a:xfrm flipV="1">
              <a:off x="0" y="2086"/>
              <a:ext cx="5760" cy="246"/>
            </a:xfrm>
            <a:prstGeom prst="rect">
              <a:avLst/>
            </a:prstGeom>
            <a:gradFill rotWithShape="1">
              <a:gsLst>
                <a:gs pos="0">
                  <a:srgbClr val="DBDBDB"/>
                </a:gs>
                <a:gs pos="100000">
                  <a:srgbClr val="FFFFFF"/>
                </a:gs>
              </a:gsLst>
              <a:lin ang="5400000" scaled="1"/>
            </a:gradFill>
            <a:ln w="9525">
              <a:noFill/>
              <a:miter lim="800000"/>
              <a:headEnd/>
              <a:tailEnd/>
            </a:ln>
          </p:spPr>
          <p:txBody>
            <a:bodyPr rot="10800000" wrap="none" lIns="90000" tIns="90000" rIns="72000" bIns="90000" anchor="ctr"/>
            <a:lstStyle/>
            <a:p>
              <a:pPr algn="ctr" eaLnBrk="0" hangingPunct="0"/>
              <a:endParaRPr lang="en-US" noProof="1">
                <a:latin typeface="Calibri" pitchFamily="34" charset="0"/>
                <a:cs typeface="Arial" charset="0"/>
              </a:endParaRPr>
            </a:p>
          </p:txBody>
        </p:sp>
      </p:grp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304800"/>
            <a:ext cx="8229600" cy="1143000"/>
          </a:xfrm>
        </p:spPr>
        <p:txBody>
          <a:bodyPr>
            <a:normAutofit/>
          </a:bodyPr>
          <a:lstStyle/>
          <a:p>
            <a:r>
              <a:rPr lang="en-US" sz="4000" dirty="0" smtClean="0">
                <a:latin typeface="Franklin Gothic Medium Cond" pitchFamily="34" charset="0"/>
              </a:rPr>
              <a:t>Career path</a:t>
            </a:r>
            <a:endParaRPr lang="en-US" sz="4000" dirty="0">
              <a:latin typeface="Franklin Gothic Medium Cond" pitchFamily="34" charset="0"/>
            </a:endParaRPr>
          </a:p>
        </p:txBody>
      </p:sp>
      <p:grpSp>
        <p:nvGrpSpPr>
          <p:cNvPr id="4" name="Group 18"/>
          <p:cNvGrpSpPr/>
          <p:nvPr/>
        </p:nvGrpSpPr>
        <p:grpSpPr>
          <a:xfrm>
            <a:off x="609600" y="1811240"/>
            <a:ext cx="4513360" cy="4513360"/>
            <a:chOff x="2286000" y="1887440"/>
            <a:chExt cx="3962400" cy="3962400"/>
          </a:xfrm>
          <a:effectLst>
            <a:outerShdw blurRad="228600" dist="38100" dir="5400000" sx="105000" sy="105000" algn="t" rotWithShape="0">
              <a:prstClr val="black">
                <a:alpha val="40000"/>
              </a:prstClr>
            </a:outerShdw>
          </a:effectLst>
          <a:scene3d>
            <a:camera prst="perspectiveRelaxed">
              <a:rot lat="18273601" lon="0" rev="0"/>
            </a:camera>
            <a:lightRig rig="threePt" dir="t">
              <a:rot lat="0" lon="0" rev="3000000"/>
            </a:lightRig>
          </a:scene3d>
        </p:grpSpPr>
        <p:sp>
          <p:nvSpPr>
            <p:cNvPr id="8" name="Block Arc 7"/>
            <p:cNvSpPr/>
            <p:nvPr/>
          </p:nvSpPr>
          <p:spPr>
            <a:xfrm flipH="1">
              <a:off x="2286000" y="1887440"/>
              <a:ext cx="3962400" cy="3962400"/>
            </a:xfrm>
            <a:prstGeom prst="blockArc">
              <a:avLst>
                <a:gd name="adj1" fmla="val 18869575"/>
                <a:gd name="adj2" fmla="val 34957"/>
                <a:gd name="adj3" fmla="val 20140"/>
              </a:avLst>
            </a:prstGeom>
            <a:solidFill>
              <a:schemeClr val="bg2">
                <a:lumMod val="25000"/>
              </a:schemeClr>
            </a:solidFill>
            <a:ln w="12700">
              <a:noFill/>
            </a:ln>
            <a:sp3d z="127000" extrusionH="254000" prstMaterial="dkEdge">
              <a:extrusionClr>
                <a:schemeClr val="bg1">
                  <a:lumMod val="75000"/>
                </a:schemeClr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12" name="Block Arc 11"/>
            <p:cNvSpPr/>
            <p:nvPr/>
          </p:nvSpPr>
          <p:spPr>
            <a:xfrm rot="18900000" flipH="1">
              <a:off x="2286000" y="1887440"/>
              <a:ext cx="3962400" cy="3962400"/>
            </a:xfrm>
            <a:prstGeom prst="blockArc">
              <a:avLst>
                <a:gd name="adj1" fmla="val 18869575"/>
                <a:gd name="adj2" fmla="val 34957"/>
                <a:gd name="adj3" fmla="val 20140"/>
              </a:avLst>
            </a:prstGeom>
            <a:solidFill>
              <a:schemeClr val="bg2">
                <a:lumMod val="50000"/>
              </a:schemeClr>
            </a:solidFill>
            <a:ln w="12700">
              <a:noFill/>
            </a:ln>
            <a:sp3d extrusionH="127000" prstMaterial="dkEdge">
              <a:extrusionClr>
                <a:schemeClr val="bg1">
                  <a:lumMod val="75000"/>
                </a:schemeClr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13" name="Block Arc 12"/>
            <p:cNvSpPr/>
            <p:nvPr/>
          </p:nvSpPr>
          <p:spPr>
            <a:xfrm rot="16200000" flipH="1">
              <a:off x="2286000" y="1887440"/>
              <a:ext cx="3962400" cy="3962400"/>
            </a:xfrm>
            <a:prstGeom prst="blockArc">
              <a:avLst>
                <a:gd name="adj1" fmla="val 18869575"/>
                <a:gd name="adj2" fmla="val 34957"/>
                <a:gd name="adj3" fmla="val 20140"/>
              </a:avLst>
            </a:prstGeom>
            <a:solidFill>
              <a:schemeClr val="accent4">
                <a:lumMod val="50000"/>
              </a:schemeClr>
            </a:solidFill>
            <a:ln w="12700">
              <a:noFill/>
            </a:ln>
            <a:sp3d z="889000" extrusionH="1016000" prstMaterial="dkEdge">
              <a:extrusionClr>
                <a:schemeClr val="bg1">
                  <a:lumMod val="75000"/>
                </a:schemeClr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14" name="Block Arc 13"/>
            <p:cNvSpPr/>
            <p:nvPr/>
          </p:nvSpPr>
          <p:spPr>
            <a:xfrm rot="13500000" flipH="1">
              <a:off x="2286000" y="1887440"/>
              <a:ext cx="3962400" cy="3962400"/>
            </a:xfrm>
            <a:prstGeom prst="blockArc">
              <a:avLst>
                <a:gd name="adj1" fmla="val 18869575"/>
                <a:gd name="adj2" fmla="val 34957"/>
                <a:gd name="adj3" fmla="val 20140"/>
              </a:avLst>
            </a:prstGeom>
            <a:solidFill>
              <a:schemeClr val="accent4">
                <a:lumMod val="75000"/>
              </a:schemeClr>
            </a:solidFill>
            <a:ln w="12700">
              <a:noFill/>
            </a:ln>
            <a:sp3d z="762000" extrusionH="889000" prstMaterial="dkEdge">
              <a:extrusionClr>
                <a:schemeClr val="bg1">
                  <a:lumMod val="75000"/>
                </a:schemeClr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15" name="Block Arc 14"/>
            <p:cNvSpPr/>
            <p:nvPr/>
          </p:nvSpPr>
          <p:spPr>
            <a:xfrm rot="10800000" flipH="1">
              <a:off x="2286000" y="1887440"/>
              <a:ext cx="3962400" cy="3962400"/>
            </a:xfrm>
            <a:prstGeom prst="blockArc">
              <a:avLst>
                <a:gd name="adj1" fmla="val 18869575"/>
                <a:gd name="adj2" fmla="val 34957"/>
                <a:gd name="adj3" fmla="val 20140"/>
              </a:avLst>
            </a:prstGeom>
            <a:solidFill>
              <a:schemeClr val="accent2">
                <a:lumMod val="50000"/>
              </a:schemeClr>
            </a:solidFill>
            <a:ln w="12700">
              <a:noFill/>
            </a:ln>
            <a:sp3d z="635000" extrusionH="762000" prstMaterial="dkEdge">
              <a:extrusionClr>
                <a:schemeClr val="bg1">
                  <a:lumMod val="75000"/>
                </a:schemeClr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16" name="Block Arc 15"/>
            <p:cNvSpPr/>
            <p:nvPr/>
          </p:nvSpPr>
          <p:spPr>
            <a:xfrm rot="8100000" flipH="1">
              <a:off x="2286000" y="1887440"/>
              <a:ext cx="3962400" cy="3962400"/>
            </a:xfrm>
            <a:prstGeom prst="blockArc">
              <a:avLst>
                <a:gd name="adj1" fmla="val 18869575"/>
                <a:gd name="adj2" fmla="val 34957"/>
                <a:gd name="adj3" fmla="val 20140"/>
              </a:avLst>
            </a:prstGeom>
            <a:solidFill>
              <a:schemeClr val="accent2">
                <a:lumMod val="75000"/>
              </a:schemeClr>
            </a:solidFill>
            <a:ln w="12700">
              <a:noFill/>
            </a:ln>
            <a:sp3d z="508000" extrusionH="635000" prstMaterial="dkEdge">
              <a:extrusionClr>
                <a:schemeClr val="bg1">
                  <a:lumMod val="75000"/>
                </a:schemeClr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17" name="Block Arc 16"/>
            <p:cNvSpPr/>
            <p:nvPr/>
          </p:nvSpPr>
          <p:spPr>
            <a:xfrm rot="5400000" flipH="1">
              <a:off x="2286000" y="1887440"/>
              <a:ext cx="3962400" cy="3962400"/>
            </a:xfrm>
            <a:prstGeom prst="blockArc">
              <a:avLst>
                <a:gd name="adj1" fmla="val 18869575"/>
                <a:gd name="adj2" fmla="val 34957"/>
                <a:gd name="adj3" fmla="val 20140"/>
              </a:avLst>
            </a:prstGeom>
            <a:solidFill>
              <a:schemeClr val="tx2">
                <a:lumMod val="50000"/>
              </a:schemeClr>
            </a:solidFill>
            <a:ln w="12700">
              <a:noFill/>
            </a:ln>
            <a:sp3d z="381000" extrusionH="508000" prstMaterial="dkEdge">
              <a:extrusionClr>
                <a:schemeClr val="bg1">
                  <a:lumMod val="75000"/>
                </a:schemeClr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18" name="Block Arc 17"/>
            <p:cNvSpPr/>
            <p:nvPr/>
          </p:nvSpPr>
          <p:spPr>
            <a:xfrm rot="2700000" flipH="1">
              <a:off x="2286000" y="1887440"/>
              <a:ext cx="3962400" cy="3962400"/>
            </a:xfrm>
            <a:prstGeom prst="blockArc">
              <a:avLst>
                <a:gd name="adj1" fmla="val 18869575"/>
                <a:gd name="adj2" fmla="val 34957"/>
                <a:gd name="adj3" fmla="val 20140"/>
              </a:avLst>
            </a:prstGeom>
            <a:solidFill>
              <a:schemeClr val="accent1">
                <a:lumMod val="75000"/>
              </a:schemeClr>
            </a:solidFill>
            <a:ln w="12700">
              <a:noFill/>
            </a:ln>
            <a:sp3d z="254000" extrusionH="381000" prstMaterial="dkEdge">
              <a:extrusionClr>
                <a:schemeClr val="bg1">
                  <a:lumMod val="75000"/>
                </a:schemeClr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</p:grpSp>
      <p:sp>
        <p:nvSpPr>
          <p:cNvPr id="68" name="Freeform 43"/>
          <p:cNvSpPr>
            <a:spLocks noEditPoints="1"/>
          </p:cNvSpPr>
          <p:nvPr/>
        </p:nvSpPr>
        <p:spPr bwMode="auto">
          <a:xfrm flipH="1">
            <a:off x="2133600" y="1752600"/>
            <a:ext cx="1236927" cy="1295400"/>
          </a:xfrm>
          <a:custGeom>
            <a:avLst/>
            <a:gdLst/>
            <a:ahLst/>
            <a:cxnLst>
              <a:cxn ang="0">
                <a:pos x="436" y="128"/>
              </a:cxn>
              <a:cxn ang="0">
                <a:pos x="414" y="156"/>
              </a:cxn>
              <a:cxn ang="0">
                <a:pos x="384" y="166"/>
              </a:cxn>
              <a:cxn ang="0">
                <a:pos x="364" y="118"/>
              </a:cxn>
              <a:cxn ang="0">
                <a:pos x="278" y="66"/>
              </a:cxn>
              <a:cxn ang="0">
                <a:pos x="240" y="58"/>
              </a:cxn>
              <a:cxn ang="0">
                <a:pos x="186" y="60"/>
              </a:cxn>
              <a:cxn ang="0">
                <a:pos x="188" y="38"/>
              </a:cxn>
              <a:cxn ang="0">
                <a:pos x="164" y="4"/>
              </a:cxn>
              <a:cxn ang="0">
                <a:pos x="110" y="24"/>
              </a:cxn>
              <a:cxn ang="0">
                <a:pos x="114" y="48"/>
              </a:cxn>
              <a:cxn ang="0">
                <a:pos x="122" y="76"/>
              </a:cxn>
              <a:cxn ang="0">
                <a:pos x="140" y="98"/>
              </a:cxn>
              <a:cxn ang="0">
                <a:pos x="150" y="130"/>
              </a:cxn>
              <a:cxn ang="0">
                <a:pos x="148" y="202"/>
              </a:cxn>
              <a:cxn ang="0">
                <a:pos x="120" y="218"/>
              </a:cxn>
              <a:cxn ang="0">
                <a:pos x="76" y="198"/>
              </a:cxn>
              <a:cxn ang="0">
                <a:pos x="68" y="202"/>
              </a:cxn>
              <a:cxn ang="0">
                <a:pos x="36" y="192"/>
              </a:cxn>
              <a:cxn ang="0">
                <a:pos x="24" y="192"/>
              </a:cxn>
              <a:cxn ang="0">
                <a:pos x="40" y="210"/>
              </a:cxn>
              <a:cxn ang="0">
                <a:pos x="46" y="222"/>
              </a:cxn>
              <a:cxn ang="0">
                <a:pos x="44" y="228"/>
              </a:cxn>
              <a:cxn ang="0">
                <a:pos x="92" y="256"/>
              </a:cxn>
              <a:cxn ang="0">
                <a:pos x="166" y="264"/>
              </a:cxn>
              <a:cxn ang="0">
                <a:pos x="118" y="310"/>
              </a:cxn>
              <a:cxn ang="0">
                <a:pos x="78" y="354"/>
              </a:cxn>
              <a:cxn ang="0">
                <a:pos x="82" y="432"/>
              </a:cxn>
              <a:cxn ang="0">
                <a:pos x="76" y="476"/>
              </a:cxn>
              <a:cxn ang="0">
                <a:pos x="66" y="498"/>
              </a:cxn>
              <a:cxn ang="0">
                <a:pos x="48" y="510"/>
              </a:cxn>
              <a:cxn ang="0">
                <a:pos x="4" y="520"/>
              </a:cxn>
              <a:cxn ang="0">
                <a:pos x="76" y="544"/>
              </a:cxn>
              <a:cxn ang="0">
                <a:pos x="104" y="514"/>
              </a:cxn>
              <a:cxn ang="0">
                <a:pos x="102" y="488"/>
              </a:cxn>
              <a:cxn ang="0">
                <a:pos x="120" y="438"/>
              </a:cxn>
              <a:cxn ang="0">
                <a:pos x="130" y="378"/>
              </a:cxn>
              <a:cxn ang="0">
                <a:pos x="184" y="344"/>
              </a:cxn>
              <a:cxn ang="0">
                <a:pos x="258" y="408"/>
              </a:cxn>
              <a:cxn ang="0">
                <a:pos x="366" y="476"/>
              </a:cxn>
              <a:cxn ang="0">
                <a:pos x="404" y="520"/>
              </a:cxn>
              <a:cxn ang="0">
                <a:pos x="438" y="516"/>
              </a:cxn>
              <a:cxn ang="0">
                <a:pos x="442" y="532"/>
              </a:cxn>
              <a:cxn ang="0">
                <a:pos x="444" y="574"/>
              </a:cxn>
              <a:cxn ang="0">
                <a:pos x="482" y="504"/>
              </a:cxn>
              <a:cxn ang="0">
                <a:pos x="460" y="468"/>
              </a:cxn>
              <a:cxn ang="0">
                <a:pos x="400" y="444"/>
              </a:cxn>
              <a:cxn ang="0">
                <a:pos x="320" y="386"/>
              </a:cxn>
              <a:cxn ang="0">
                <a:pos x="308" y="344"/>
              </a:cxn>
              <a:cxn ang="0">
                <a:pos x="308" y="296"/>
              </a:cxn>
              <a:cxn ang="0">
                <a:pos x="348" y="254"/>
              </a:cxn>
              <a:cxn ang="0">
                <a:pos x="294" y="156"/>
              </a:cxn>
              <a:cxn ang="0">
                <a:pos x="312" y="128"/>
              </a:cxn>
              <a:cxn ang="0">
                <a:pos x="352" y="176"/>
              </a:cxn>
              <a:cxn ang="0">
                <a:pos x="364" y="212"/>
              </a:cxn>
              <a:cxn ang="0">
                <a:pos x="382" y="220"/>
              </a:cxn>
              <a:cxn ang="0">
                <a:pos x="354" y="276"/>
              </a:cxn>
              <a:cxn ang="0">
                <a:pos x="466" y="344"/>
              </a:cxn>
              <a:cxn ang="0">
                <a:pos x="480" y="336"/>
              </a:cxn>
              <a:cxn ang="0">
                <a:pos x="546" y="202"/>
              </a:cxn>
              <a:cxn ang="0">
                <a:pos x="378" y="210"/>
              </a:cxn>
              <a:cxn ang="0">
                <a:pos x="390" y="192"/>
              </a:cxn>
              <a:cxn ang="0">
                <a:pos x="388" y="208"/>
              </a:cxn>
            </a:cxnLst>
            <a:rect l="0" t="0" r="r" b="b"/>
            <a:pathLst>
              <a:path w="550" h="576">
                <a:moveTo>
                  <a:pt x="550" y="194"/>
                </a:moveTo>
                <a:lnTo>
                  <a:pt x="550" y="194"/>
                </a:lnTo>
                <a:lnTo>
                  <a:pt x="550" y="192"/>
                </a:lnTo>
                <a:lnTo>
                  <a:pt x="548" y="192"/>
                </a:lnTo>
                <a:lnTo>
                  <a:pt x="548" y="192"/>
                </a:lnTo>
                <a:lnTo>
                  <a:pt x="546" y="190"/>
                </a:lnTo>
                <a:lnTo>
                  <a:pt x="546" y="190"/>
                </a:lnTo>
                <a:lnTo>
                  <a:pt x="544" y="190"/>
                </a:lnTo>
                <a:lnTo>
                  <a:pt x="544" y="190"/>
                </a:lnTo>
                <a:lnTo>
                  <a:pt x="544" y="190"/>
                </a:lnTo>
                <a:lnTo>
                  <a:pt x="544" y="190"/>
                </a:lnTo>
                <a:lnTo>
                  <a:pt x="504" y="166"/>
                </a:lnTo>
                <a:lnTo>
                  <a:pt x="504" y="166"/>
                </a:lnTo>
                <a:lnTo>
                  <a:pt x="474" y="150"/>
                </a:lnTo>
                <a:lnTo>
                  <a:pt x="474" y="150"/>
                </a:lnTo>
                <a:lnTo>
                  <a:pt x="442" y="130"/>
                </a:lnTo>
                <a:lnTo>
                  <a:pt x="442" y="130"/>
                </a:lnTo>
                <a:lnTo>
                  <a:pt x="442" y="130"/>
                </a:lnTo>
                <a:lnTo>
                  <a:pt x="442" y="130"/>
                </a:lnTo>
                <a:lnTo>
                  <a:pt x="440" y="128"/>
                </a:lnTo>
                <a:lnTo>
                  <a:pt x="440" y="128"/>
                </a:lnTo>
                <a:lnTo>
                  <a:pt x="438" y="126"/>
                </a:lnTo>
                <a:lnTo>
                  <a:pt x="438" y="126"/>
                </a:lnTo>
                <a:lnTo>
                  <a:pt x="436" y="128"/>
                </a:lnTo>
                <a:lnTo>
                  <a:pt x="436" y="128"/>
                </a:lnTo>
                <a:lnTo>
                  <a:pt x="434" y="130"/>
                </a:lnTo>
                <a:lnTo>
                  <a:pt x="434" y="130"/>
                </a:lnTo>
                <a:lnTo>
                  <a:pt x="432" y="132"/>
                </a:lnTo>
                <a:lnTo>
                  <a:pt x="432" y="132"/>
                </a:lnTo>
                <a:lnTo>
                  <a:pt x="430" y="132"/>
                </a:lnTo>
                <a:lnTo>
                  <a:pt x="430" y="132"/>
                </a:lnTo>
                <a:lnTo>
                  <a:pt x="428" y="132"/>
                </a:lnTo>
                <a:lnTo>
                  <a:pt x="428" y="132"/>
                </a:lnTo>
                <a:lnTo>
                  <a:pt x="426" y="134"/>
                </a:lnTo>
                <a:lnTo>
                  <a:pt x="426" y="134"/>
                </a:lnTo>
                <a:lnTo>
                  <a:pt x="424" y="138"/>
                </a:lnTo>
                <a:lnTo>
                  <a:pt x="424" y="138"/>
                </a:lnTo>
                <a:lnTo>
                  <a:pt x="422" y="142"/>
                </a:lnTo>
                <a:lnTo>
                  <a:pt x="422" y="142"/>
                </a:lnTo>
                <a:lnTo>
                  <a:pt x="420" y="148"/>
                </a:lnTo>
                <a:lnTo>
                  <a:pt x="420" y="148"/>
                </a:lnTo>
                <a:lnTo>
                  <a:pt x="418" y="150"/>
                </a:lnTo>
                <a:lnTo>
                  <a:pt x="418" y="150"/>
                </a:lnTo>
                <a:lnTo>
                  <a:pt x="416" y="152"/>
                </a:lnTo>
                <a:lnTo>
                  <a:pt x="416" y="152"/>
                </a:lnTo>
                <a:lnTo>
                  <a:pt x="414" y="154"/>
                </a:lnTo>
                <a:lnTo>
                  <a:pt x="414" y="154"/>
                </a:lnTo>
                <a:lnTo>
                  <a:pt x="414" y="156"/>
                </a:lnTo>
                <a:lnTo>
                  <a:pt x="414" y="156"/>
                </a:lnTo>
                <a:lnTo>
                  <a:pt x="414" y="158"/>
                </a:lnTo>
                <a:lnTo>
                  <a:pt x="414" y="158"/>
                </a:lnTo>
                <a:lnTo>
                  <a:pt x="408" y="168"/>
                </a:lnTo>
                <a:lnTo>
                  <a:pt x="408" y="168"/>
                </a:lnTo>
                <a:lnTo>
                  <a:pt x="402" y="180"/>
                </a:lnTo>
                <a:lnTo>
                  <a:pt x="402" y="180"/>
                </a:lnTo>
                <a:lnTo>
                  <a:pt x="402" y="180"/>
                </a:lnTo>
                <a:lnTo>
                  <a:pt x="402" y="180"/>
                </a:lnTo>
                <a:lnTo>
                  <a:pt x="400" y="180"/>
                </a:lnTo>
                <a:lnTo>
                  <a:pt x="400" y="180"/>
                </a:lnTo>
                <a:lnTo>
                  <a:pt x="398" y="178"/>
                </a:lnTo>
                <a:lnTo>
                  <a:pt x="398" y="178"/>
                </a:lnTo>
                <a:lnTo>
                  <a:pt x="394" y="174"/>
                </a:lnTo>
                <a:lnTo>
                  <a:pt x="394" y="174"/>
                </a:lnTo>
                <a:lnTo>
                  <a:pt x="392" y="174"/>
                </a:lnTo>
                <a:lnTo>
                  <a:pt x="392" y="174"/>
                </a:lnTo>
                <a:lnTo>
                  <a:pt x="390" y="174"/>
                </a:lnTo>
                <a:lnTo>
                  <a:pt x="390" y="174"/>
                </a:lnTo>
                <a:lnTo>
                  <a:pt x="388" y="170"/>
                </a:lnTo>
                <a:lnTo>
                  <a:pt x="388" y="170"/>
                </a:lnTo>
                <a:lnTo>
                  <a:pt x="384" y="168"/>
                </a:lnTo>
                <a:lnTo>
                  <a:pt x="384" y="168"/>
                </a:lnTo>
                <a:lnTo>
                  <a:pt x="384" y="166"/>
                </a:lnTo>
                <a:lnTo>
                  <a:pt x="384" y="166"/>
                </a:lnTo>
                <a:lnTo>
                  <a:pt x="384" y="166"/>
                </a:lnTo>
                <a:lnTo>
                  <a:pt x="384" y="166"/>
                </a:lnTo>
                <a:lnTo>
                  <a:pt x="384" y="164"/>
                </a:lnTo>
                <a:lnTo>
                  <a:pt x="384" y="164"/>
                </a:lnTo>
                <a:lnTo>
                  <a:pt x="384" y="164"/>
                </a:lnTo>
                <a:lnTo>
                  <a:pt x="384" y="164"/>
                </a:lnTo>
                <a:lnTo>
                  <a:pt x="390" y="158"/>
                </a:lnTo>
                <a:lnTo>
                  <a:pt x="390" y="158"/>
                </a:lnTo>
                <a:lnTo>
                  <a:pt x="394" y="154"/>
                </a:lnTo>
                <a:lnTo>
                  <a:pt x="394" y="154"/>
                </a:lnTo>
                <a:lnTo>
                  <a:pt x="394" y="154"/>
                </a:lnTo>
                <a:lnTo>
                  <a:pt x="394" y="154"/>
                </a:lnTo>
                <a:lnTo>
                  <a:pt x="390" y="150"/>
                </a:lnTo>
                <a:lnTo>
                  <a:pt x="390" y="150"/>
                </a:lnTo>
                <a:lnTo>
                  <a:pt x="386" y="146"/>
                </a:lnTo>
                <a:lnTo>
                  <a:pt x="386" y="146"/>
                </a:lnTo>
                <a:lnTo>
                  <a:pt x="384" y="144"/>
                </a:lnTo>
                <a:lnTo>
                  <a:pt x="384" y="144"/>
                </a:lnTo>
                <a:lnTo>
                  <a:pt x="378" y="136"/>
                </a:lnTo>
                <a:lnTo>
                  <a:pt x="378" y="136"/>
                </a:lnTo>
                <a:lnTo>
                  <a:pt x="370" y="126"/>
                </a:lnTo>
                <a:lnTo>
                  <a:pt x="370" y="126"/>
                </a:lnTo>
                <a:lnTo>
                  <a:pt x="364" y="118"/>
                </a:lnTo>
                <a:lnTo>
                  <a:pt x="364" y="118"/>
                </a:lnTo>
                <a:lnTo>
                  <a:pt x="358" y="112"/>
                </a:lnTo>
                <a:lnTo>
                  <a:pt x="358" y="112"/>
                </a:lnTo>
                <a:lnTo>
                  <a:pt x="350" y="102"/>
                </a:lnTo>
                <a:lnTo>
                  <a:pt x="350" y="102"/>
                </a:lnTo>
                <a:lnTo>
                  <a:pt x="334" y="84"/>
                </a:lnTo>
                <a:lnTo>
                  <a:pt x="334" y="84"/>
                </a:lnTo>
                <a:lnTo>
                  <a:pt x="326" y="76"/>
                </a:lnTo>
                <a:lnTo>
                  <a:pt x="320" y="72"/>
                </a:lnTo>
                <a:lnTo>
                  <a:pt x="320" y="72"/>
                </a:lnTo>
                <a:lnTo>
                  <a:pt x="310" y="68"/>
                </a:lnTo>
                <a:lnTo>
                  <a:pt x="310" y="68"/>
                </a:lnTo>
                <a:lnTo>
                  <a:pt x="302" y="68"/>
                </a:lnTo>
                <a:lnTo>
                  <a:pt x="302" y="68"/>
                </a:lnTo>
                <a:lnTo>
                  <a:pt x="298" y="68"/>
                </a:lnTo>
                <a:lnTo>
                  <a:pt x="298" y="68"/>
                </a:lnTo>
                <a:lnTo>
                  <a:pt x="294" y="68"/>
                </a:lnTo>
                <a:lnTo>
                  <a:pt x="294" y="68"/>
                </a:lnTo>
                <a:lnTo>
                  <a:pt x="288" y="68"/>
                </a:lnTo>
                <a:lnTo>
                  <a:pt x="288" y="68"/>
                </a:lnTo>
                <a:lnTo>
                  <a:pt x="284" y="66"/>
                </a:lnTo>
                <a:lnTo>
                  <a:pt x="284" y="66"/>
                </a:lnTo>
                <a:lnTo>
                  <a:pt x="278" y="66"/>
                </a:lnTo>
                <a:lnTo>
                  <a:pt x="278" y="66"/>
                </a:lnTo>
                <a:lnTo>
                  <a:pt x="274" y="68"/>
                </a:lnTo>
                <a:lnTo>
                  <a:pt x="274" y="68"/>
                </a:lnTo>
                <a:lnTo>
                  <a:pt x="272" y="68"/>
                </a:lnTo>
                <a:lnTo>
                  <a:pt x="272" y="68"/>
                </a:lnTo>
                <a:lnTo>
                  <a:pt x="268" y="68"/>
                </a:lnTo>
                <a:lnTo>
                  <a:pt x="268" y="68"/>
                </a:lnTo>
                <a:lnTo>
                  <a:pt x="266" y="68"/>
                </a:lnTo>
                <a:lnTo>
                  <a:pt x="266" y="68"/>
                </a:lnTo>
                <a:lnTo>
                  <a:pt x="260" y="66"/>
                </a:lnTo>
                <a:lnTo>
                  <a:pt x="260" y="66"/>
                </a:lnTo>
                <a:lnTo>
                  <a:pt x="256" y="66"/>
                </a:lnTo>
                <a:lnTo>
                  <a:pt x="256" y="66"/>
                </a:lnTo>
                <a:lnTo>
                  <a:pt x="254" y="66"/>
                </a:lnTo>
                <a:lnTo>
                  <a:pt x="254" y="66"/>
                </a:lnTo>
                <a:lnTo>
                  <a:pt x="250" y="66"/>
                </a:lnTo>
                <a:lnTo>
                  <a:pt x="250" y="66"/>
                </a:lnTo>
                <a:lnTo>
                  <a:pt x="248" y="66"/>
                </a:lnTo>
                <a:lnTo>
                  <a:pt x="248" y="66"/>
                </a:lnTo>
                <a:lnTo>
                  <a:pt x="246" y="64"/>
                </a:lnTo>
                <a:lnTo>
                  <a:pt x="246" y="64"/>
                </a:lnTo>
                <a:lnTo>
                  <a:pt x="244" y="60"/>
                </a:lnTo>
                <a:lnTo>
                  <a:pt x="244" y="60"/>
                </a:lnTo>
                <a:lnTo>
                  <a:pt x="240" y="58"/>
                </a:lnTo>
                <a:lnTo>
                  <a:pt x="240" y="58"/>
                </a:lnTo>
                <a:lnTo>
                  <a:pt x="234" y="56"/>
                </a:lnTo>
                <a:lnTo>
                  <a:pt x="234" y="56"/>
                </a:lnTo>
                <a:lnTo>
                  <a:pt x="228" y="54"/>
                </a:lnTo>
                <a:lnTo>
                  <a:pt x="228" y="54"/>
                </a:lnTo>
                <a:lnTo>
                  <a:pt x="220" y="54"/>
                </a:lnTo>
                <a:lnTo>
                  <a:pt x="220" y="54"/>
                </a:lnTo>
                <a:lnTo>
                  <a:pt x="214" y="54"/>
                </a:lnTo>
                <a:lnTo>
                  <a:pt x="214" y="54"/>
                </a:lnTo>
                <a:lnTo>
                  <a:pt x="210" y="54"/>
                </a:lnTo>
                <a:lnTo>
                  <a:pt x="210" y="54"/>
                </a:lnTo>
                <a:lnTo>
                  <a:pt x="204" y="56"/>
                </a:lnTo>
                <a:lnTo>
                  <a:pt x="204" y="56"/>
                </a:lnTo>
                <a:lnTo>
                  <a:pt x="202" y="58"/>
                </a:lnTo>
                <a:lnTo>
                  <a:pt x="202" y="58"/>
                </a:lnTo>
                <a:lnTo>
                  <a:pt x="196" y="62"/>
                </a:lnTo>
                <a:lnTo>
                  <a:pt x="196" y="62"/>
                </a:lnTo>
                <a:lnTo>
                  <a:pt x="192" y="66"/>
                </a:lnTo>
                <a:lnTo>
                  <a:pt x="192" y="66"/>
                </a:lnTo>
                <a:lnTo>
                  <a:pt x="190" y="64"/>
                </a:lnTo>
                <a:lnTo>
                  <a:pt x="190" y="64"/>
                </a:lnTo>
                <a:lnTo>
                  <a:pt x="188" y="60"/>
                </a:lnTo>
                <a:lnTo>
                  <a:pt x="188" y="60"/>
                </a:lnTo>
                <a:lnTo>
                  <a:pt x="186" y="60"/>
                </a:lnTo>
                <a:lnTo>
                  <a:pt x="186" y="60"/>
                </a:lnTo>
                <a:lnTo>
                  <a:pt x="188" y="60"/>
                </a:lnTo>
                <a:lnTo>
                  <a:pt x="188" y="60"/>
                </a:lnTo>
                <a:lnTo>
                  <a:pt x="190" y="58"/>
                </a:lnTo>
                <a:lnTo>
                  <a:pt x="190" y="58"/>
                </a:lnTo>
                <a:lnTo>
                  <a:pt x="190" y="54"/>
                </a:lnTo>
                <a:lnTo>
                  <a:pt x="190" y="54"/>
                </a:lnTo>
                <a:lnTo>
                  <a:pt x="190" y="54"/>
                </a:lnTo>
                <a:lnTo>
                  <a:pt x="190" y="54"/>
                </a:lnTo>
                <a:lnTo>
                  <a:pt x="190" y="52"/>
                </a:lnTo>
                <a:lnTo>
                  <a:pt x="190" y="52"/>
                </a:lnTo>
                <a:lnTo>
                  <a:pt x="190" y="50"/>
                </a:lnTo>
                <a:lnTo>
                  <a:pt x="190" y="50"/>
                </a:lnTo>
                <a:lnTo>
                  <a:pt x="190" y="48"/>
                </a:lnTo>
                <a:lnTo>
                  <a:pt x="190" y="48"/>
                </a:lnTo>
                <a:lnTo>
                  <a:pt x="190" y="46"/>
                </a:lnTo>
                <a:lnTo>
                  <a:pt x="190" y="46"/>
                </a:lnTo>
                <a:lnTo>
                  <a:pt x="188" y="44"/>
                </a:lnTo>
                <a:lnTo>
                  <a:pt x="188" y="44"/>
                </a:lnTo>
                <a:lnTo>
                  <a:pt x="188" y="42"/>
                </a:lnTo>
                <a:lnTo>
                  <a:pt x="188" y="42"/>
                </a:lnTo>
                <a:lnTo>
                  <a:pt x="188" y="38"/>
                </a:lnTo>
                <a:lnTo>
                  <a:pt x="188" y="38"/>
                </a:lnTo>
                <a:lnTo>
                  <a:pt x="188" y="38"/>
                </a:lnTo>
                <a:lnTo>
                  <a:pt x="188" y="38"/>
                </a:lnTo>
                <a:lnTo>
                  <a:pt x="188" y="36"/>
                </a:lnTo>
                <a:lnTo>
                  <a:pt x="188" y="36"/>
                </a:lnTo>
                <a:lnTo>
                  <a:pt x="186" y="30"/>
                </a:lnTo>
                <a:lnTo>
                  <a:pt x="186" y="30"/>
                </a:lnTo>
                <a:lnTo>
                  <a:pt x="186" y="28"/>
                </a:lnTo>
                <a:lnTo>
                  <a:pt x="186" y="28"/>
                </a:lnTo>
                <a:lnTo>
                  <a:pt x="184" y="26"/>
                </a:lnTo>
                <a:lnTo>
                  <a:pt x="184" y="26"/>
                </a:lnTo>
                <a:lnTo>
                  <a:pt x="182" y="24"/>
                </a:lnTo>
                <a:lnTo>
                  <a:pt x="182" y="24"/>
                </a:lnTo>
                <a:lnTo>
                  <a:pt x="182" y="22"/>
                </a:lnTo>
                <a:lnTo>
                  <a:pt x="182" y="22"/>
                </a:lnTo>
                <a:lnTo>
                  <a:pt x="182" y="20"/>
                </a:lnTo>
                <a:lnTo>
                  <a:pt x="182" y="20"/>
                </a:lnTo>
                <a:lnTo>
                  <a:pt x="178" y="16"/>
                </a:lnTo>
                <a:lnTo>
                  <a:pt x="178" y="16"/>
                </a:lnTo>
                <a:lnTo>
                  <a:pt x="176" y="12"/>
                </a:lnTo>
                <a:lnTo>
                  <a:pt x="176" y="12"/>
                </a:lnTo>
                <a:lnTo>
                  <a:pt x="174" y="10"/>
                </a:lnTo>
                <a:lnTo>
                  <a:pt x="174" y="10"/>
                </a:lnTo>
                <a:lnTo>
                  <a:pt x="170" y="8"/>
                </a:lnTo>
                <a:lnTo>
                  <a:pt x="170" y="8"/>
                </a:lnTo>
                <a:lnTo>
                  <a:pt x="168" y="6"/>
                </a:lnTo>
                <a:lnTo>
                  <a:pt x="164" y="4"/>
                </a:lnTo>
                <a:lnTo>
                  <a:pt x="164" y="4"/>
                </a:lnTo>
                <a:lnTo>
                  <a:pt x="158" y="2"/>
                </a:lnTo>
                <a:lnTo>
                  <a:pt x="158" y="2"/>
                </a:lnTo>
                <a:lnTo>
                  <a:pt x="152" y="0"/>
                </a:lnTo>
                <a:lnTo>
                  <a:pt x="152" y="0"/>
                </a:lnTo>
                <a:lnTo>
                  <a:pt x="148" y="0"/>
                </a:lnTo>
                <a:lnTo>
                  <a:pt x="148" y="0"/>
                </a:lnTo>
                <a:lnTo>
                  <a:pt x="144" y="2"/>
                </a:lnTo>
                <a:lnTo>
                  <a:pt x="144" y="2"/>
                </a:lnTo>
                <a:lnTo>
                  <a:pt x="140" y="2"/>
                </a:lnTo>
                <a:lnTo>
                  <a:pt x="140" y="2"/>
                </a:lnTo>
                <a:lnTo>
                  <a:pt x="136" y="4"/>
                </a:lnTo>
                <a:lnTo>
                  <a:pt x="136" y="4"/>
                </a:lnTo>
                <a:lnTo>
                  <a:pt x="132" y="6"/>
                </a:lnTo>
                <a:lnTo>
                  <a:pt x="132" y="6"/>
                </a:lnTo>
                <a:lnTo>
                  <a:pt x="128" y="8"/>
                </a:lnTo>
                <a:lnTo>
                  <a:pt x="128" y="8"/>
                </a:lnTo>
                <a:lnTo>
                  <a:pt x="124" y="10"/>
                </a:lnTo>
                <a:lnTo>
                  <a:pt x="124" y="10"/>
                </a:lnTo>
                <a:lnTo>
                  <a:pt x="118" y="14"/>
                </a:lnTo>
                <a:lnTo>
                  <a:pt x="118" y="14"/>
                </a:lnTo>
                <a:lnTo>
                  <a:pt x="114" y="18"/>
                </a:lnTo>
                <a:lnTo>
                  <a:pt x="114" y="18"/>
                </a:lnTo>
                <a:lnTo>
                  <a:pt x="110" y="24"/>
                </a:lnTo>
                <a:lnTo>
                  <a:pt x="110" y="24"/>
                </a:lnTo>
                <a:lnTo>
                  <a:pt x="108" y="28"/>
                </a:lnTo>
                <a:lnTo>
                  <a:pt x="110" y="32"/>
                </a:lnTo>
                <a:lnTo>
                  <a:pt x="110" y="32"/>
                </a:lnTo>
                <a:lnTo>
                  <a:pt x="112" y="34"/>
                </a:lnTo>
                <a:lnTo>
                  <a:pt x="112" y="34"/>
                </a:lnTo>
                <a:lnTo>
                  <a:pt x="112" y="34"/>
                </a:lnTo>
                <a:lnTo>
                  <a:pt x="112" y="34"/>
                </a:lnTo>
                <a:lnTo>
                  <a:pt x="112" y="36"/>
                </a:lnTo>
                <a:lnTo>
                  <a:pt x="112" y="36"/>
                </a:lnTo>
                <a:lnTo>
                  <a:pt x="112" y="38"/>
                </a:lnTo>
                <a:lnTo>
                  <a:pt x="112" y="38"/>
                </a:lnTo>
                <a:lnTo>
                  <a:pt x="112" y="40"/>
                </a:lnTo>
                <a:lnTo>
                  <a:pt x="112" y="40"/>
                </a:lnTo>
                <a:lnTo>
                  <a:pt x="112" y="42"/>
                </a:lnTo>
                <a:lnTo>
                  <a:pt x="112" y="42"/>
                </a:lnTo>
                <a:lnTo>
                  <a:pt x="112" y="42"/>
                </a:lnTo>
                <a:lnTo>
                  <a:pt x="112" y="42"/>
                </a:lnTo>
                <a:lnTo>
                  <a:pt x="112" y="44"/>
                </a:lnTo>
                <a:lnTo>
                  <a:pt x="112" y="44"/>
                </a:lnTo>
                <a:lnTo>
                  <a:pt x="112" y="46"/>
                </a:lnTo>
                <a:lnTo>
                  <a:pt x="112" y="46"/>
                </a:lnTo>
                <a:lnTo>
                  <a:pt x="114" y="48"/>
                </a:lnTo>
                <a:lnTo>
                  <a:pt x="114" y="48"/>
                </a:lnTo>
                <a:lnTo>
                  <a:pt x="112" y="50"/>
                </a:lnTo>
                <a:lnTo>
                  <a:pt x="112" y="50"/>
                </a:lnTo>
                <a:lnTo>
                  <a:pt x="114" y="52"/>
                </a:lnTo>
                <a:lnTo>
                  <a:pt x="114" y="52"/>
                </a:lnTo>
                <a:lnTo>
                  <a:pt x="114" y="54"/>
                </a:lnTo>
                <a:lnTo>
                  <a:pt x="114" y="54"/>
                </a:lnTo>
                <a:lnTo>
                  <a:pt x="116" y="56"/>
                </a:lnTo>
                <a:lnTo>
                  <a:pt x="116" y="58"/>
                </a:lnTo>
                <a:lnTo>
                  <a:pt x="116" y="58"/>
                </a:lnTo>
                <a:lnTo>
                  <a:pt x="116" y="60"/>
                </a:lnTo>
                <a:lnTo>
                  <a:pt x="116" y="60"/>
                </a:lnTo>
                <a:lnTo>
                  <a:pt x="114" y="64"/>
                </a:lnTo>
                <a:lnTo>
                  <a:pt x="114" y="64"/>
                </a:lnTo>
                <a:lnTo>
                  <a:pt x="112" y="70"/>
                </a:lnTo>
                <a:lnTo>
                  <a:pt x="112" y="70"/>
                </a:lnTo>
                <a:lnTo>
                  <a:pt x="112" y="74"/>
                </a:lnTo>
                <a:lnTo>
                  <a:pt x="114" y="76"/>
                </a:lnTo>
                <a:lnTo>
                  <a:pt x="114" y="76"/>
                </a:lnTo>
                <a:lnTo>
                  <a:pt x="116" y="76"/>
                </a:lnTo>
                <a:lnTo>
                  <a:pt x="116" y="76"/>
                </a:lnTo>
                <a:lnTo>
                  <a:pt x="118" y="76"/>
                </a:lnTo>
                <a:lnTo>
                  <a:pt x="118" y="76"/>
                </a:lnTo>
                <a:lnTo>
                  <a:pt x="120" y="76"/>
                </a:lnTo>
                <a:lnTo>
                  <a:pt x="122" y="76"/>
                </a:lnTo>
                <a:lnTo>
                  <a:pt x="122" y="76"/>
                </a:lnTo>
                <a:lnTo>
                  <a:pt x="122" y="80"/>
                </a:lnTo>
                <a:lnTo>
                  <a:pt x="122" y="80"/>
                </a:lnTo>
                <a:lnTo>
                  <a:pt x="122" y="82"/>
                </a:lnTo>
                <a:lnTo>
                  <a:pt x="124" y="82"/>
                </a:lnTo>
                <a:lnTo>
                  <a:pt x="124" y="82"/>
                </a:lnTo>
                <a:lnTo>
                  <a:pt x="128" y="82"/>
                </a:lnTo>
                <a:lnTo>
                  <a:pt x="128" y="82"/>
                </a:lnTo>
                <a:lnTo>
                  <a:pt x="130" y="84"/>
                </a:lnTo>
                <a:lnTo>
                  <a:pt x="130" y="84"/>
                </a:lnTo>
                <a:lnTo>
                  <a:pt x="128" y="86"/>
                </a:lnTo>
                <a:lnTo>
                  <a:pt x="128" y="86"/>
                </a:lnTo>
                <a:lnTo>
                  <a:pt x="130" y="88"/>
                </a:lnTo>
                <a:lnTo>
                  <a:pt x="130" y="88"/>
                </a:lnTo>
                <a:lnTo>
                  <a:pt x="132" y="90"/>
                </a:lnTo>
                <a:lnTo>
                  <a:pt x="132" y="90"/>
                </a:lnTo>
                <a:lnTo>
                  <a:pt x="134" y="92"/>
                </a:lnTo>
                <a:lnTo>
                  <a:pt x="134" y="92"/>
                </a:lnTo>
                <a:lnTo>
                  <a:pt x="134" y="94"/>
                </a:lnTo>
                <a:lnTo>
                  <a:pt x="134" y="94"/>
                </a:lnTo>
                <a:lnTo>
                  <a:pt x="136" y="98"/>
                </a:lnTo>
                <a:lnTo>
                  <a:pt x="136" y="98"/>
                </a:lnTo>
                <a:lnTo>
                  <a:pt x="140" y="98"/>
                </a:lnTo>
                <a:lnTo>
                  <a:pt x="140" y="98"/>
                </a:lnTo>
                <a:lnTo>
                  <a:pt x="144" y="98"/>
                </a:lnTo>
                <a:lnTo>
                  <a:pt x="144" y="98"/>
                </a:lnTo>
                <a:lnTo>
                  <a:pt x="146" y="98"/>
                </a:lnTo>
                <a:lnTo>
                  <a:pt x="146" y="98"/>
                </a:lnTo>
                <a:lnTo>
                  <a:pt x="152" y="98"/>
                </a:lnTo>
                <a:lnTo>
                  <a:pt x="152" y="98"/>
                </a:lnTo>
                <a:lnTo>
                  <a:pt x="152" y="98"/>
                </a:lnTo>
                <a:lnTo>
                  <a:pt x="152" y="98"/>
                </a:lnTo>
                <a:lnTo>
                  <a:pt x="154" y="98"/>
                </a:lnTo>
                <a:lnTo>
                  <a:pt x="154" y="98"/>
                </a:lnTo>
                <a:lnTo>
                  <a:pt x="154" y="100"/>
                </a:lnTo>
                <a:lnTo>
                  <a:pt x="156" y="100"/>
                </a:lnTo>
                <a:lnTo>
                  <a:pt x="156" y="100"/>
                </a:lnTo>
                <a:lnTo>
                  <a:pt x="158" y="100"/>
                </a:lnTo>
                <a:lnTo>
                  <a:pt x="158" y="102"/>
                </a:lnTo>
                <a:lnTo>
                  <a:pt x="158" y="102"/>
                </a:lnTo>
                <a:lnTo>
                  <a:pt x="156" y="106"/>
                </a:lnTo>
                <a:lnTo>
                  <a:pt x="156" y="106"/>
                </a:lnTo>
                <a:lnTo>
                  <a:pt x="156" y="110"/>
                </a:lnTo>
                <a:lnTo>
                  <a:pt x="156" y="110"/>
                </a:lnTo>
                <a:lnTo>
                  <a:pt x="154" y="118"/>
                </a:lnTo>
                <a:lnTo>
                  <a:pt x="154" y="118"/>
                </a:lnTo>
                <a:lnTo>
                  <a:pt x="150" y="130"/>
                </a:lnTo>
                <a:lnTo>
                  <a:pt x="150" y="130"/>
                </a:lnTo>
                <a:lnTo>
                  <a:pt x="150" y="136"/>
                </a:lnTo>
                <a:lnTo>
                  <a:pt x="150" y="136"/>
                </a:lnTo>
                <a:lnTo>
                  <a:pt x="148" y="142"/>
                </a:lnTo>
                <a:lnTo>
                  <a:pt x="148" y="142"/>
                </a:lnTo>
                <a:lnTo>
                  <a:pt x="148" y="144"/>
                </a:lnTo>
                <a:lnTo>
                  <a:pt x="148" y="144"/>
                </a:lnTo>
                <a:lnTo>
                  <a:pt x="146" y="150"/>
                </a:lnTo>
                <a:lnTo>
                  <a:pt x="146" y="150"/>
                </a:lnTo>
                <a:lnTo>
                  <a:pt x="146" y="158"/>
                </a:lnTo>
                <a:lnTo>
                  <a:pt x="146" y="158"/>
                </a:lnTo>
                <a:lnTo>
                  <a:pt x="146" y="166"/>
                </a:lnTo>
                <a:lnTo>
                  <a:pt x="146" y="166"/>
                </a:lnTo>
                <a:lnTo>
                  <a:pt x="146" y="176"/>
                </a:lnTo>
                <a:lnTo>
                  <a:pt x="146" y="176"/>
                </a:lnTo>
                <a:lnTo>
                  <a:pt x="146" y="178"/>
                </a:lnTo>
                <a:lnTo>
                  <a:pt x="146" y="178"/>
                </a:lnTo>
                <a:lnTo>
                  <a:pt x="146" y="186"/>
                </a:lnTo>
                <a:lnTo>
                  <a:pt x="146" y="186"/>
                </a:lnTo>
                <a:lnTo>
                  <a:pt x="146" y="190"/>
                </a:lnTo>
                <a:lnTo>
                  <a:pt x="146" y="190"/>
                </a:lnTo>
                <a:lnTo>
                  <a:pt x="146" y="198"/>
                </a:lnTo>
                <a:lnTo>
                  <a:pt x="146" y="198"/>
                </a:lnTo>
                <a:lnTo>
                  <a:pt x="148" y="202"/>
                </a:lnTo>
                <a:lnTo>
                  <a:pt x="148" y="202"/>
                </a:lnTo>
                <a:lnTo>
                  <a:pt x="148" y="208"/>
                </a:lnTo>
                <a:lnTo>
                  <a:pt x="148" y="208"/>
                </a:lnTo>
                <a:lnTo>
                  <a:pt x="150" y="212"/>
                </a:lnTo>
                <a:lnTo>
                  <a:pt x="150" y="212"/>
                </a:lnTo>
                <a:lnTo>
                  <a:pt x="148" y="212"/>
                </a:lnTo>
                <a:lnTo>
                  <a:pt x="148" y="212"/>
                </a:lnTo>
                <a:lnTo>
                  <a:pt x="148" y="214"/>
                </a:lnTo>
                <a:lnTo>
                  <a:pt x="148" y="214"/>
                </a:lnTo>
                <a:lnTo>
                  <a:pt x="146" y="214"/>
                </a:lnTo>
                <a:lnTo>
                  <a:pt x="146" y="214"/>
                </a:lnTo>
                <a:lnTo>
                  <a:pt x="142" y="216"/>
                </a:lnTo>
                <a:lnTo>
                  <a:pt x="142" y="216"/>
                </a:lnTo>
                <a:lnTo>
                  <a:pt x="138" y="218"/>
                </a:lnTo>
                <a:lnTo>
                  <a:pt x="138" y="218"/>
                </a:lnTo>
                <a:lnTo>
                  <a:pt x="136" y="216"/>
                </a:lnTo>
                <a:lnTo>
                  <a:pt x="136" y="216"/>
                </a:lnTo>
                <a:lnTo>
                  <a:pt x="132" y="216"/>
                </a:lnTo>
                <a:lnTo>
                  <a:pt x="132" y="216"/>
                </a:lnTo>
                <a:lnTo>
                  <a:pt x="124" y="216"/>
                </a:lnTo>
                <a:lnTo>
                  <a:pt x="124" y="216"/>
                </a:lnTo>
                <a:lnTo>
                  <a:pt x="122" y="218"/>
                </a:lnTo>
                <a:lnTo>
                  <a:pt x="122" y="218"/>
                </a:lnTo>
                <a:lnTo>
                  <a:pt x="120" y="218"/>
                </a:lnTo>
                <a:lnTo>
                  <a:pt x="120" y="218"/>
                </a:lnTo>
                <a:lnTo>
                  <a:pt x="118" y="218"/>
                </a:lnTo>
                <a:lnTo>
                  <a:pt x="118" y="218"/>
                </a:lnTo>
                <a:lnTo>
                  <a:pt x="110" y="216"/>
                </a:lnTo>
                <a:lnTo>
                  <a:pt x="110" y="216"/>
                </a:lnTo>
                <a:lnTo>
                  <a:pt x="102" y="218"/>
                </a:lnTo>
                <a:lnTo>
                  <a:pt x="102" y="218"/>
                </a:lnTo>
                <a:lnTo>
                  <a:pt x="94" y="218"/>
                </a:lnTo>
                <a:lnTo>
                  <a:pt x="94" y="218"/>
                </a:lnTo>
                <a:lnTo>
                  <a:pt x="90" y="216"/>
                </a:lnTo>
                <a:lnTo>
                  <a:pt x="90" y="216"/>
                </a:lnTo>
                <a:lnTo>
                  <a:pt x="88" y="216"/>
                </a:lnTo>
                <a:lnTo>
                  <a:pt x="88" y="216"/>
                </a:lnTo>
                <a:lnTo>
                  <a:pt x="88" y="218"/>
                </a:lnTo>
                <a:lnTo>
                  <a:pt x="88" y="218"/>
                </a:lnTo>
                <a:lnTo>
                  <a:pt x="84" y="216"/>
                </a:lnTo>
                <a:lnTo>
                  <a:pt x="84" y="216"/>
                </a:lnTo>
                <a:lnTo>
                  <a:pt x="82" y="212"/>
                </a:lnTo>
                <a:lnTo>
                  <a:pt x="82" y="212"/>
                </a:lnTo>
                <a:lnTo>
                  <a:pt x="80" y="208"/>
                </a:lnTo>
                <a:lnTo>
                  <a:pt x="80" y="208"/>
                </a:lnTo>
                <a:lnTo>
                  <a:pt x="78" y="202"/>
                </a:lnTo>
                <a:lnTo>
                  <a:pt x="78" y="202"/>
                </a:lnTo>
                <a:lnTo>
                  <a:pt x="76" y="198"/>
                </a:lnTo>
                <a:lnTo>
                  <a:pt x="76" y="198"/>
                </a:lnTo>
                <a:lnTo>
                  <a:pt x="74" y="194"/>
                </a:lnTo>
                <a:lnTo>
                  <a:pt x="74" y="194"/>
                </a:lnTo>
                <a:lnTo>
                  <a:pt x="72" y="188"/>
                </a:lnTo>
                <a:lnTo>
                  <a:pt x="72" y="188"/>
                </a:lnTo>
                <a:lnTo>
                  <a:pt x="70" y="184"/>
                </a:lnTo>
                <a:lnTo>
                  <a:pt x="70" y="184"/>
                </a:lnTo>
                <a:lnTo>
                  <a:pt x="70" y="184"/>
                </a:lnTo>
                <a:lnTo>
                  <a:pt x="70" y="182"/>
                </a:lnTo>
                <a:lnTo>
                  <a:pt x="70" y="182"/>
                </a:lnTo>
                <a:lnTo>
                  <a:pt x="68" y="184"/>
                </a:lnTo>
                <a:lnTo>
                  <a:pt x="68" y="184"/>
                </a:lnTo>
                <a:lnTo>
                  <a:pt x="66" y="186"/>
                </a:lnTo>
                <a:lnTo>
                  <a:pt x="66" y="188"/>
                </a:lnTo>
                <a:lnTo>
                  <a:pt x="66" y="188"/>
                </a:lnTo>
                <a:lnTo>
                  <a:pt x="66" y="194"/>
                </a:lnTo>
                <a:lnTo>
                  <a:pt x="66" y="194"/>
                </a:lnTo>
                <a:lnTo>
                  <a:pt x="66" y="196"/>
                </a:lnTo>
                <a:lnTo>
                  <a:pt x="66" y="196"/>
                </a:lnTo>
                <a:lnTo>
                  <a:pt x="68" y="200"/>
                </a:lnTo>
                <a:lnTo>
                  <a:pt x="68" y="200"/>
                </a:lnTo>
                <a:lnTo>
                  <a:pt x="68" y="202"/>
                </a:lnTo>
                <a:lnTo>
                  <a:pt x="68" y="202"/>
                </a:lnTo>
                <a:lnTo>
                  <a:pt x="68" y="202"/>
                </a:lnTo>
                <a:lnTo>
                  <a:pt x="68" y="202"/>
                </a:lnTo>
                <a:lnTo>
                  <a:pt x="62" y="202"/>
                </a:lnTo>
                <a:lnTo>
                  <a:pt x="62" y="202"/>
                </a:lnTo>
                <a:lnTo>
                  <a:pt x="58" y="202"/>
                </a:lnTo>
                <a:lnTo>
                  <a:pt x="58" y="202"/>
                </a:lnTo>
                <a:lnTo>
                  <a:pt x="56" y="200"/>
                </a:lnTo>
                <a:lnTo>
                  <a:pt x="56" y="200"/>
                </a:lnTo>
                <a:lnTo>
                  <a:pt x="52" y="198"/>
                </a:lnTo>
                <a:lnTo>
                  <a:pt x="52" y="198"/>
                </a:lnTo>
                <a:lnTo>
                  <a:pt x="48" y="194"/>
                </a:lnTo>
                <a:lnTo>
                  <a:pt x="48" y="194"/>
                </a:lnTo>
                <a:lnTo>
                  <a:pt x="44" y="190"/>
                </a:lnTo>
                <a:lnTo>
                  <a:pt x="44" y="190"/>
                </a:lnTo>
                <a:lnTo>
                  <a:pt x="42" y="188"/>
                </a:lnTo>
                <a:lnTo>
                  <a:pt x="42" y="188"/>
                </a:lnTo>
                <a:lnTo>
                  <a:pt x="38" y="186"/>
                </a:lnTo>
                <a:lnTo>
                  <a:pt x="38" y="186"/>
                </a:lnTo>
                <a:lnTo>
                  <a:pt x="36" y="184"/>
                </a:lnTo>
                <a:lnTo>
                  <a:pt x="32" y="184"/>
                </a:lnTo>
                <a:lnTo>
                  <a:pt x="32" y="184"/>
                </a:lnTo>
                <a:lnTo>
                  <a:pt x="30" y="186"/>
                </a:lnTo>
                <a:lnTo>
                  <a:pt x="30" y="188"/>
                </a:lnTo>
                <a:lnTo>
                  <a:pt x="30" y="188"/>
                </a:lnTo>
                <a:lnTo>
                  <a:pt x="36" y="192"/>
                </a:lnTo>
                <a:lnTo>
                  <a:pt x="36" y="192"/>
                </a:lnTo>
                <a:lnTo>
                  <a:pt x="40" y="196"/>
                </a:lnTo>
                <a:lnTo>
                  <a:pt x="40" y="196"/>
                </a:lnTo>
                <a:lnTo>
                  <a:pt x="44" y="198"/>
                </a:lnTo>
                <a:lnTo>
                  <a:pt x="44" y="198"/>
                </a:lnTo>
                <a:lnTo>
                  <a:pt x="46" y="202"/>
                </a:lnTo>
                <a:lnTo>
                  <a:pt x="46" y="202"/>
                </a:lnTo>
                <a:lnTo>
                  <a:pt x="48" y="204"/>
                </a:lnTo>
                <a:lnTo>
                  <a:pt x="48" y="204"/>
                </a:lnTo>
                <a:lnTo>
                  <a:pt x="48" y="206"/>
                </a:lnTo>
                <a:lnTo>
                  <a:pt x="48" y="206"/>
                </a:lnTo>
                <a:lnTo>
                  <a:pt x="44" y="204"/>
                </a:lnTo>
                <a:lnTo>
                  <a:pt x="44" y="204"/>
                </a:lnTo>
                <a:lnTo>
                  <a:pt x="42" y="202"/>
                </a:lnTo>
                <a:lnTo>
                  <a:pt x="42" y="202"/>
                </a:lnTo>
                <a:lnTo>
                  <a:pt x="40" y="200"/>
                </a:lnTo>
                <a:lnTo>
                  <a:pt x="40" y="200"/>
                </a:lnTo>
                <a:lnTo>
                  <a:pt x="38" y="200"/>
                </a:lnTo>
                <a:lnTo>
                  <a:pt x="38" y="200"/>
                </a:lnTo>
                <a:lnTo>
                  <a:pt x="34" y="198"/>
                </a:lnTo>
                <a:lnTo>
                  <a:pt x="34" y="198"/>
                </a:lnTo>
                <a:lnTo>
                  <a:pt x="28" y="194"/>
                </a:lnTo>
                <a:lnTo>
                  <a:pt x="28" y="194"/>
                </a:lnTo>
                <a:lnTo>
                  <a:pt x="26" y="192"/>
                </a:lnTo>
                <a:lnTo>
                  <a:pt x="24" y="192"/>
                </a:lnTo>
                <a:lnTo>
                  <a:pt x="24" y="192"/>
                </a:lnTo>
                <a:lnTo>
                  <a:pt x="22" y="194"/>
                </a:lnTo>
                <a:lnTo>
                  <a:pt x="22" y="196"/>
                </a:lnTo>
                <a:lnTo>
                  <a:pt x="22" y="196"/>
                </a:lnTo>
                <a:lnTo>
                  <a:pt x="24" y="198"/>
                </a:lnTo>
                <a:lnTo>
                  <a:pt x="24" y="198"/>
                </a:lnTo>
                <a:lnTo>
                  <a:pt x="28" y="200"/>
                </a:lnTo>
                <a:lnTo>
                  <a:pt x="28" y="200"/>
                </a:lnTo>
                <a:lnTo>
                  <a:pt x="32" y="204"/>
                </a:lnTo>
                <a:lnTo>
                  <a:pt x="32" y="204"/>
                </a:lnTo>
                <a:lnTo>
                  <a:pt x="36" y="206"/>
                </a:lnTo>
                <a:lnTo>
                  <a:pt x="36" y="206"/>
                </a:lnTo>
                <a:lnTo>
                  <a:pt x="40" y="208"/>
                </a:lnTo>
                <a:lnTo>
                  <a:pt x="40" y="208"/>
                </a:lnTo>
                <a:lnTo>
                  <a:pt x="44" y="210"/>
                </a:lnTo>
                <a:lnTo>
                  <a:pt x="44" y="210"/>
                </a:lnTo>
                <a:lnTo>
                  <a:pt x="46" y="212"/>
                </a:lnTo>
                <a:lnTo>
                  <a:pt x="46" y="212"/>
                </a:lnTo>
                <a:lnTo>
                  <a:pt x="44" y="212"/>
                </a:lnTo>
                <a:lnTo>
                  <a:pt x="44" y="212"/>
                </a:lnTo>
                <a:lnTo>
                  <a:pt x="42" y="212"/>
                </a:lnTo>
                <a:lnTo>
                  <a:pt x="42" y="212"/>
                </a:lnTo>
                <a:lnTo>
                  <a:pt x="40" y="210"/>
                </a:lnTo>
                <a:lnTo>
                  <a:pt x="40" y="210"/>
                </a:lnTo>
                <a:lnTo>
                  <a:pt x="36" y="210"/>
                </a:lnTo>
                <a:lnTo>
                  <a:pt x="36" y="210"/>
                </a:lnTo>
                <a:lnTo>
                  <a:pt x="32" y="208"/>
                </a:lnTo>
                <a:lnTo>
                  <a:pt x="32" y="208"/>
                </a:lnTo>
                <a:lnTo>
                  <a:pt x="26" y="204"/>
                </a:lnTo>
                <a:lnTo>
                  <a:pt x="26" y="204"/>
                </a:lnTo>
                <a:lnTo>
                  <a:pt x="22" y="204"/>
                </a:lnTo>
                <a:lnTo>
                  <a:pt x="22" y="204"/>
                </a:lnTo>
                <a:lnTo>
                  <a:pt x="22" y="204"/>
                </a:lnTo>
                <a:lnTo>
                  <a:pt x="20" y="208"/>
                </a:lnTo>
                <a:lnTo>
                  <a:pt x="20" y="208"/>
                </a:lnTo>
                <a:lnTo>
                  <a:pt x="24" y="210"/>
                </a:lnTo>
                <a:lnTo>
                  <a:pt x="24" y="210"/>
                </a:lnTo>
                <a:lnTo>
                  <a:pt x="28" y="212"/>
                </a:lnTo>
                <a:lnTo>
                  <a:pt x="28" y="212"/>
                </a:lnTo>
                <a:lnTo>
                  <a:pt x="34" y="214"/>
                </a:lnTo>
                <a:lnTo>
                  <a:pt x="34" y="214"/>
                </a:lnTo>
                <a:lnTo>
                  <a:pt x="38" y="216"/>
                </a:lnTo>
                <a:lnTo>
                  <a:pt x="38" y="216"/>
                </a:lnTo>
                <a:lnTo>
                  <a:pt x="42" y="218"/>
                </a:lnTo>
                <a:lnTo>
                  <a:pt x="42" y="218"/>
                </a:lnTo>
                <a:lnTo>
                  <a:pt x="46" y="220"/>
                </a:lnTo>
                <a:lnTo>
                  <a:pt x="46" y="220"/>
                </a:lnTo>
                <a:lnTo>
                  <a:pt x="46" y="222"/>
                </a:lnTo>
                <a:lnTo>
                  <a:pt x="46" y="222"/>
                </a:lnTo>
                <a:lnTo>
                  <a:pt x="42" y="222"/>
                </a:lnTo>
                <a:lnTo>
                  <a:pt x="42" y="222"/>
                </a:lnTo>
                <a:lnTo>
                  <a:pt x="38" y="220"/>
                </a:lnTo>
                <a:lnTo>
                  <a:pt x="38" y="220"/>
                </a:lnTo>
                <a:lnTo>
                  <a:pt x="36" y="220"/>
                </a:lnTo>
                <a:lnTo>
                  <a:pt x="36" y="220"/>
                </a:lnTo>
                <a:lnTo>
                  <a:pt x="30" y="218"/>
                </a:lnTo>
                <a:lnTo>
                  <a:pt x="30" y="218"/>
                </a:lnTo>
                <a:lnTo>
                  <a:pt x="26" y="218"/>
                </a:lnTo>
                <a:lnTo>
                  <a:pt x="26" y="218"/>
                </a:lnTo>
                <a:lnTo>
                  <a:pt x="26" y="220"/>
                </a:lnTo>
                <a:lnTo>
                  <a:pt x="26" y="222"/>
                </a:lnTo>
                <a:lnTo>
                  <a:pt x="26" y="222"/>
                </a:lnTo>
                <a:lnTo>
                  <a:pt x="32" y="224"/>
                </a:lnTo>
                <a:lnTo>
                  <a:pt x="32" y="224"/>
                </a:lnTo>
                <a:lnTo>
                  <a:pt x="34" y="224"/>
                </a:lnTo>
                <a:lnTo>
                  <a:pt x="34" y="224"/>
                </a:lnTo>
                <a:lnTo>
                  <a:pt x="36" y="226"/>
                </a:lnTo>
                <a:lnTo>
                  <a:pt x="36" y="226"/>
                </a:lnTo>
                <a:lnTo>
                  <a:pt x="40" y="226"/>
                </a:lnTo>
                <a:lnTo>
                  <a:pt x="40" y="226"/>
                </a:lnTo>
                <a:lnTo>
                  <a:pt x="44" y="228"/>
                </a:lnTo>
                <a:lnTo>
                  <a:pt x="44" y="228"/>
                </a:lnTo>
                <a:lnTo>
                  <a:pt x="48" y="230"/>
                </a:lnTo>
                <a:lnTo>
                  <a:pt x="48" y="230"/>
                </a:lnTo>
                <a:lnTo>
                  <a:pt x="54" y="232"/>
                </a:lnTo>
                <a:lnTo>
                  <a:pt x="54" y="232"/>
                </a:lnTo>
                <a:lnTo>
                  <a:pt x="64" y="236"/>
                </a:lnTo>
                <a:lnTo>
                  <a:pt x="64" y="236"/>
                </a:lnTo>
                <a:lnTo>
                  <a:pt x="72" y="236"/>
                </a:lnTo>
                <a:lnTo>
                  <a:pt x="72" y="236"/>
                </a:lnTo>
                <a:lnTo>
                  <a:pt x="82" y="236"/>
                </a:lnTo>
                <a:lnTo>
                  <a:pt x="82" y="236"/>
                </a:lnTo>
                <a:lnTo>
                  <a:pt x="82" y="240"/>
                </a:lnTo>
                <a:lnTo>
                  <a:pt x="82" y="240"/>
                </a:lnTo>
                <a:lnTo>
                  <a:pt x="84" y="242"/>
                </a:lnTo>
                <a:lnTo>
                  <a:pt x="84" y="242"/>
                </a:lnTo>
                <a:lnTo>
                  <a:pt x="86" y="244"/>
                </a:lnTo>
                <a:lnTo>
                  <a:pt x="86" y="244"/>
                </a:lnTo>
                <a:lnTo>
                  <a:pt x="88" y="244"/>
                </a:lnTo>
                <a:lnTo>
                  <a:pt x="88" y="244"/>
                </a:lnTo>
                <a:lnTo>
                  <a:pt x="88" y="244"/>
                </a:lnTo>
                <a:lnTo>
                  <a:pt x="88" y="244"/>
                </a:lnTo>
                <a:lnTo>
                  <a:pt x="90" y="250"/>
                </a:lnTo>
                <a:lnTo>
                  <a:pt x="90" y="250"/>
                </a:lnTo>
                <a:lnTo>
                  <a:pt x="92" y="256"/>
                </a:lnTo>
                <a:lnTo>
                  <a:pt x="92" y="256"/>
                </a:lnTo>
                <a:lnTo>
                  <a:pt x="92" y="258"/>
                </a:lnTo>
                <a:lnTo>
                  <a:pt x="92" y="258"/>
                </a:lnTo>
                <a:lnTo>
                  <a:pt x="94" y="258"/>
                </a:lnTo>
                <a:lnTo>
                  <a:pt x="94" y="258"/>
                </a:lnTo>
                <a:lnTo>
                  <a:pt x="102" y="256"/>
                </a:lnTo>
                <a:lnTo>
                  <a:pt x="102" y="256"/>
                </a:lnTo>
                <a:lnTo>
                  <a:pt x="112" y="254"/>
                </a:lnTo>
                <a:lnTo>
                  <a:pt x="112" y="254"/>
                </a:lnTo>
                <a:lnTo>
                  <a:pt x="122" y="254"/>
                </a:lnTo>
                <a:lnTo>
                  <a:pt x="122" y="254"/>
                </a:lnTo>
                <a:lnTo>
                  <a:pt x="132" y="252"/>
                </a:lnTo>
                <a:lnTo>
                  <a:pt x="132" y="252"/>
                </a:lnTo>
                <a:lnTo>
                  <a:pt x="140" y="250"/>
                </a:lnTo>
                <a:lnTo>
                  <a:pt x="140" y="250"/>
                </a:lnTo>
                <a:lnTo>
                  <a:pt x="152" y="250"/>
                </a:lnTo>
                <a:lnTo>
                  <a:pt x="152" y="250"/>
                </a:lnTo>
                <a:lnTo>
                  <a:pt x="160" y="250"/>
                </a:lnTo>
                <a:lnTo>
                  <a:pt x="160" y="250"/>
                </a:lnTo>
                <a:lnTo>
                  <a:pt x="162" y="250"/>
                </a:lnTo>
                <a:lnTo>
                  <a:pt x="162" y="250"/>
                </a:lnTo>
                <a:lnTo>
                  <a:pt x="164" y="258"/>
                </a:lnTo>
                <a:lnTo>
                  <a:pt x="164" y="258"/>
                </a:lnTo>
                <a:lnTo>
                  <a:pt x="164" y="262"/>
                </a:lnTo>
                <a:lnTo>
                  <a:pt x="166" y="264"/>
                </a:lnTo>
                <a:lnTo>
                  <a:pt x="166" y="264"/>
                </a:lnTo>
                <a:lnTo>
                  <a:pt x="170" y="270"/>
                </a:lnTo>
                <a:lnTo>
                  <a:pt x="170" y="270"/>
                </a:lnTo>
                <a:lnTo>
                  <a:pt x="170" y="270"/>
                </a:lnTo>
                <a:lnTo>
                  <a:pt x="170" y="270"/>
                </a:lnTo>
                <a:lnTo>
                  <a:pt x="168" y="274"/>
                </a:lnTo>
                <a:lnTo>
                  <a:pt x="168" y="274"/>
                </a:lnTo>
                <a:lnTo>
                  <a:pt x="166" y="276"/>
                </a:lnTo>
                <a:lnTo>
                  <a:pt x="166" y="276"/>
                </a:lnTo>
                <a:lnTo>
                  <a:pt x="160" y="280"/>
                </a:lnTo>
                <a:lnTo>
                  <a:pt x="160" y="280"/>
                </a:lnTo>
                <a:lnTo>
                  <a:pt x="150" y="290"/>
                </a:lnTo>
                <a:lnTo>
                  <a:pt x="150" y="290"/>
                </a:lnTo>
                <a:lnTo>
                  <a:pt x="142" y="294"/>
                </a:lnTo>
                <a:lnTo>
                  <a:pt x="142" y="294"/>
                </a:lnTo>
                <a:lnTo>
                  <a:pt x="140" y="296"/>
                </a:lnTo>
                <a:lnTo>
                  <a:pt x="140" y="296"/>
                </a:lnTo>
                <a:lnTo>
                  <a:pt x="140" y="298"/>
                </a:lnTo>
                <a:lnTo>
                  <a:pt x="140" y="298"/>
                </a:lnTo>
                <a:lnTo>
                  <a:pt x="130" y="304"/>
                </a:lnTo>
                <a:lnTo>
                  <a:pt x="130" y="304"/>
                </a:lnTo>
                <a:lnTo>
                  <a:pt x="122" y="308"/>
                </a:lnTo>
                <a:lnTo>
                  <a:pt x="122" y="308"/>
                </a:lnTo>
                <a:lnTo>
                  <a:pt x="118" y="310"/>
                </a:lnTo>
                <a:lnTo>
                  <a:pt x="118" y="310"/>
                </a:lnTo>
                <a:lnTo>
                  <a:pt x="112" y="312"/>
                </a:lnTo>
                <a:lnTo>
                  <a:pt x="112" y="312"/>
                </a:lnTo>
                <a:lnTo>
                  <a:pt x="108" y="316"/>
                </a:lnTo>
                <a:lnTo>
                  <a:pt x="108" y="316"/>
                </a:lnTo>
                <a:lnTo>
                  <a:pt x="100" y="322"/>
                </a:lnTo>
                <a:lnTo>
                  <a:pt x="100" y="322"/>
                </a:lnTo>
                <a:lnTo>
                  <a:pt x="96" y="324"/>
                </a:lnTo>
                <a:lnTo>
                  <a:pt x="96" y="324"/>
                </a:lnTo>
                <a:lnTo>
                  <a:pt x="92" y="328"/>
                </a:lnTo>
                <a:lnTo>
                  <a:pt x="92" y="328"/>
                </a:lnTo>
                <a:lnTo>
                  <a:pt x="90" y="332"/>
                </a:lnTo>
                <a:lnTo>
                  <a:pt x="90" y="332"/>
                </a:lnTo>
                <a:lnTo>
                  <a:pt x="84" y="336"/>
                </a:lnTo>
                <a:lnTo>
                  <a:pt x="84" y="336"/>
                </a:lnTo>
                <a:lnTo>
                  <a:pt x="82" y="338"/>
                </a:lnTo>
                <a:lnTo>
                  <a:pt x="82" y="338"/>
                </a:lnTo>
                <a:lnTo>
                  <a:pt x="82" y="340"/>
                </a:lnTo>
                <a:lnTo>
                  <a:pt x="82" y="340"/>
                </a:lnTo>
                <a:lnTo>
                  <a:pt x="80" y="344"/>
                </a:lnTo>
                <a:lnTo>
                  <a:pt x="80" y="344"/>
                </a:lnTo>
                <a:lnTo>
                  <a:pt x="80" y="348"/>
                </a:lnTo>
                <a:lnTo>
                  <a:pt x="80" y="348"/>
                </a:lnTo>
                <a:lnTo>
                  <a:pt x="78" y="354"/>
                </a:lnTo>
                <a:lnTo>
                  <a:pt x="78" y="354"/>
                </a:lnTo>
                <a:lnTo>
                  <a:pt x="78" y="362"/>
                </a:lnTo>
                <a:lnTo>
                  <a:pt x="78" y="362"/>
                </a:lnTo>
                <a:lnTo>
                  <a:pt x="80" y="366"/>
                </a:lnTo>
                <a:lnTo>
                  <a:pt x="80" y="366"/>
                </a:lnTo>
                <a:lnTo>
                  <a:pt x="80" y="370"/>
                </a:lnTo>
                <a:lnTo>
                  <a:pt x="80" y="370"/>
                </a:lnTo>
                <a:lnTo>
                  <a:pt x="82" y="378"/>
                </a:lnTo>
                <a:lnTo>
                  <a:pt x="82" y="378"/>
                </a:lnTo>
                <a:lnTo>
                  <a:pt x="82" y="386"/>
                </a:lnTo>
                <a:lnTo>
                  <a:pt x="82" y="386"/>
                </a:lnTo>
                <a:lnTo>
                  <a:pt x="82" y="390"/>
                </a:lnTo>
                <a:lnTo>
                  <a:pt x="82" y="390"/>
                </a:lnTo>
                <a:lnTo>
                  <a:pt x="82" y="394"/>
                </a:lnTo>
                <a:lnTo>
                  <a:pt x="82" y="394"/>
                </a:lnTo>
                <a:lnTo>
                  <a:pt x="82" y="404"/>
                </a:lnTo>
                <a:lnTo>
                  <a:pt x="82" y="404"/>
                </a:lnTo>
                <a:lnTo>
                  <a:pt x="82" y="408"/>
                </a:lnTo>
                <a:lnTo>
                  <a:pt x="82" y="408"/>
                </a:lnTo>
                <a:lnTo>
                  <a:pt x="82" y="414"/>
                </a:lnTo>
                <a:lnTo>
                  <a:pt x="82" y="414"/>
                </a:lnTo>
                <a:lnTo>
                  <a:pt x="82" y="424"/>
                </a:lnTo>
                <a:lnTo>
                  <a:pt x="82" y="424"/>
                </a:lnTo>
                <a:lnTo>
                  <a:pt x="82" y="432"/>
                </a:lnTo>
                <a:lnTo>
                  <a:pt x="82" y="432"/>
                </a:lnTo>
                <a:lnTo>
                  <a:pt x="82" y="436"/>
                </a:lnTo>
                <a:lnTo>
                  <a:pt x="82" y="436"/>
                </a:lnTo>
                <a:lnTo>
                  <a:pt x="82" y="442"/>
                </a:lnTo>
                <a:lnTo>
                  <a:pt x="82" y="442"/>
                </a:lnTo>
                <a:lnTo>
                  <a:pt x="82" y="446"/>
                </a:lnTo>
                <a:lnTo>
                  <a:pt x="82" y="446"/>
                </a:lnTo>
                <a:lnTo>
                  <a:pt x="80" y="452"/>
                </a:lnTo>
                <a:lnTo>
                  <a:pt x="80" y="452"/>
                </a:lnTo>
                <a:lnTo>
                  <a:pt x="80" y="452"/>
                </a:lnTo>
                <a:lnTo>
                  <a:pt x="80" y="452"/>
                </a:lnTo>
                <a:lnTo>
                  <a:pt x="80" y="456"/>
                </a:lnTo>
                <a:lnTo>
                  <a:pt x="80" y="456"/>
                </a:lnTo>
                <a:lnTo>
                  <a:pt x="80" y="460"/>
                </a:lnTo>
                <a:lnTo>
                  <a:pt x="80" y="460"/>
                </a:lnTo>
                <a:lnTo>
                  <a:pt x="78" y="466"/>
                </a:lnTo>
                <a:lnTo>
                  <a:pt x="78" y="466"/>
                </a:lnTo>
                <a:lnTo>
                  <a:pt x="78" y="468"/>
                </a:lnTo>
                <a:lnTo>
                  <a:pt x="78" y="468"/>
                </a:lnTo>
                <a:lnTo>
                  <a:pt x="78" y="470"/>
                </a:lnTo>
                <a:lnTo>
                  <a:pt x="78" y="470"/>
                </a:lnTo>
                <a:lnTo>
                  <a:pt x="76" y="474"/>
                </a:lnTo>
                <a:lnTo>
                  <a:pt x="76" y="474"/>
                </a:lnTo>
                <a:lnTo>
                  <a:pt x="76" y="476"/>
                </a:lnTo>
                <a:lnTo>
                  <a:pt x="76" y="476"/>
                </a:lnTo>
                <a:lnTo>
                  <a:pt x="76" y="476"/>
                </a:lnTo>
                <a:lnTo>
                  <a:pt x="76" y="476"/>
                </a:lnTo>
                <a:lnTo>
                  <a:pt x="76" y="478"/>
                </a:lnTo>
                <a:lnTo>
                  <a:pt x="76" y="478"/>
                </a:lnTo>
                <a:lnTo>
                  <a:pt x="74" y="482"/>
                </a:lnTo>
                <a:lnTo>
                  <a:pt x="74" y="482"/>
                </a:lnTo>
                <a:lnTo>
                  <a:pt x="74" y="482"/>
                </a:lnTo>
                <a:lnTo>
                  <a:pt x="74" y="482"/>
                </a:lnTo>
                <a:lnTo>
                  <a:pt x="74" y="484"/>
                </a:lnTo>
                <a:lnTo>
                  <a:pt x="74" y="484"/>
                </a:lnTo>
                <a:lnTo>
                  <a:pt x="72" y="486"/>
                </a:lnTo>
                <a:lnTo>
                  <a:pt x="72" y="486"/>
                </a:lnTo>
                <a:lnTo>
                  <a:pt x="72" y="488"/>
                </a:lnTo>
                <a:lnTo>
                  <a:pt x="72" y="488"/>
                </a:lnTo>
                <a:lnTo>
                  <a:pt x="70" y="490"/>
                </a:lnTo>
                <a:lnTo>
                  <a:pt x="70" y="490"/>
                </a:lnTo>
                <a:lnTo>
                  <a:pt x="70" y="492"/>
                </a:lnTo>
                <a:lnTo>
                  <a:pt x="70" y="492"/>
                </a:lnTo>
                <a:lnTo>
                  <a:pt x="68" y="494"/>
                </a:lnTo>
                <a:lnTo>
                  <a:pt x="68" y="494"/>
                </a:lnTo>
                <a:lnTo>
                  <a:pt x="68" y="496"/>
                </a:lnTo>
                <a:lnTo>
                  <a:pt x="68" y="496"/>
                </a:lnTo>
                <a:lnTo>
                  <a:pt x="66" y="498"/>
                </a:lnTo>
                <a:lnTo>
                  <a:pt x="66" y="498"/>
                </a:lnTo>
                <a:lnTo>
                  <a:pt x="66" y="498"/>
                </a:lnTo>
                <a:lnTo>
                  <a:pt x="66" y="498"/>
                </a:lnTo>
                <a:lnTo>
                  <a:pt x="64" y="498"/>
                </a:lnTo>
                <a:lnTo>
                  <a:pt x="64" y="498"/>
                </a:lnTo>
                <a:lnTo>
                  <a:pt x="64" y="500"/>
                </a:lnTo>
                <a:lnTo>
                  <a:pt x="64" y="500"/>
                </a:lnTo>
                <a:lnTo>
                  <a:pt x="62" y="500"/>
                </a:lnTo>
                <a:lnTo>
                  <a:pt x="62" y="500"/>
                </a:lnTo>
                <a:lnTo>
                  <a:pt x="62" y="500"/>
                </a:lnTo>
                <a:lnTo>
                  <a:pt x="62" y="500"/>
                </a:lnTo>
                <a:lnTo>
                  <a:pt x="60" y="500"/>
                </a:lnTo>
                <a:lnTo>
                  <a:pt x="60" y="500"/>
                </a:lnTo>
                <a:lnTo>
                  <a:pt x="60" y="500"/>
                </a:lnTo>
                <a:lnTo>
                  <a:pt x="60" y="500"/>
                </a:lnTo>
                <a:lnTo>
                  <a:pt x="58" y="502"/>
                </a:lnTo>
                <a:lnTo>
                  <a:pt x="58" y="502"/>
                </a:lnTo>
                <a:lnTo>
                  <a:pt x="54" y="504"/>
                </a:lnTo>
                <a:lnTo>
                  <a:pt x="54" y="504"/>
                </a:lnTo>
                <a:lnTo>
                  <a:pt x="50" y="506"/>
                </a:lnTo>
                <a:lnTo>
                  <a:pt x="50" y="506"/>
                </a:lnTo>
                <a:lnTo>
                  <a:pt x="48" y="508"/>
                </a:lnTo>
                <a:lnTo>
                  <a:pt x="48" y="508"/>
                </a:lnTo>
                <a:lnTo>
                  <a:pt x="48" y="510"/>
                </a:lnTo>
                <a:lnTo>
                  <a:pt x="48" y="510"/>
                </a:lnTo>
                <a:lnTo>
                  <a:pt x="46" y="510"/>
                </a:lnTo>
                <a:lnTo>
                  <a:pt x="46" y="510"/>
                </a:lnTo>
                <a:lnTo>
                  <a:pt x="44" y="512"/>
                </a:lnTo>
                <a:lnTo>
                  <a:pt x="44" y="512"/>
                </a:lnTo>
                <a:lnTo>
                  <a:pt x="42" y="514"/>
                </a:lnTo>
                <a:lnTo>
                  <a:pt x="42" y="514"/>
                </a:lnTo>
                <a:lnTo>
                  <a:pt x="38" y="514"/>
                </a:lnTo>
                <a:lnTo>
                  <a:pt x="38" y="514"/>
                </a:lnTo>
                <a:lnTo>
                  <a:pt x="36" y="516"/>
                </a:lnTo>
                <a:lnTo>
                  <a:pt x="36" y="516"/>
                </a:lnTo>
                <a:lnTo>
                  <a:pt x="30" y="518"/>
                </a:lnTo>
                <a:lnTo>
                  <a:pt x="30" y="518"/>
                </a:lnTo>
                <a:lnTo>
                  <a:pt x="26" y="518"/>
                </a:lnTo>
                <a:lnTo>
                  <a:pt x="26" y="518"/>
                </a:lnTo>
                <a:lnTo>
                  <a:pt x="24" y="518"/>
                </a:lnTo>
                <a:lnTo>
                  <a:pt x="24" y="518"/>
                </a:lnTo>
                <a:lnTo>
                  <a:pt x="18" y="518"/>
                </a:lnTo>
                <a:lnTo>
                  <a:pt x="18" y="518"/>
                </a:lnTo>
                <a:lnTo>
                  <a:pt x="12" y="518"/>
                </a:lnTo>
                <a:lnTo>
                  <a:pt x="12" y="518"/>
                </a:lnTo>
                <a:lnTo>
                  <a:pt x="8" y="518"/>
                </a:lnTo>
                <a:lnTo>
                  <a:pt x="4" y="520"/>
                </a:lnTo>
                <a:lnTo>
                  <a:pt x="4" y="520"/>
                </a:lnTo>
                <a:lnTo>
                  <a:pt x="2" y="522"/>
                </a:lnTo>
                <a:lnTo>
                  <a:pt x="2" y="522"/>
                </a:lnTo>
                <a:lnTo>
                  <a:pt x="2" y="524"/>
                </a:lnTo>
                <a:lnTo>
                  <a:pt x="2" y="524"/>
                </a:lnTo>
                <a:lnTo>
                  <a:pt x="0" y="524"/>
                </a:lnTo>
                <a:lnTo>
                  <a:pt x="0" y="524"/>
                </a:lnTo>
                <a:lnTo>
                  <a:pt x="0" y="526"/>
                </a:lnTo>
                <a:lnTo>
                  <a:pt x="0" y="528"/>
                </a:lnTo>
                <a:lnTo>
                  <a:pt x="0" y="528"/>
                </a:lnTo>
                <a:lnTo>
                  <a:pt x="4" y="530"/>
                </a:lnTo>
                <a:lnTo>
                  <a:pt x="16" y="534"/>
                </a:lnTo>
                <a:lnTo>
                  <a:pt x="16" y="534"/>
                </a:lnTo>
                <a:lnTo>
                  <a:pt x="26" y="540"/>
                </a:lnTo>
                <a:lnTo>
                  <a:pt x="38" y="542"/>
                </a:lnTo>
                <a:lnTo>
                  <a:pt x="38" y="542"/>
                </a:lnTo>
                <a:lnTo>
                  <a:pt x="56" y="544"/>
                </a:lnTo>
                <a:lnTo>
                  <a:pt x="56" y="544"/>
                </a:lnTo>
                <a:lnTo>
                  <a:pt x="62" y="542"/>
                </a:lnTo>
                <a:lnTo>
                  <a:pt x="62" y="542"/>
                </a:lnTo>
                <a:lnTo>
                  <a:pt x="68" y="542"/>
                </a:lnTo>
                <a:lnTo>
                  <a:pt x="68" y="542"/>
                </a:lnTo>
                <a:lnTo>
                  <a:pt x="74" y="542"/>
                </a:lnTo>
                <a:lnTo>
                  <a:pt x="74" y="542"/>
                </a:lnTo>
                <a:lnTo>
                  <a:pt x="76" y="544"/>
                </a:lnTo>
                <a:lnTo>
                  <a:pt x="76" y="544"/>
                </a:lnTo>
                <a:lnTo>
                  <a:pt x="78" y="546"/>
                </a:lnTo>
                <a:lnTo>
                  <a:pt x="78" y="546"/>
                </a:lnTo>
                <a:lnTo>
                  <a:pt x="94" y="546"/>
                </a:lnTo>
                <a:lnTo>
                  <a:pt x="94" y="546"/>
                </a:lnTo>
                <a:lnTo>
                  <a:pt x="98" y="546"/>
                </a:lnTo>
                <a:lnTo>
                  <a:pt x="98" y="546"/>
                </a:lnTo>
                <a:lnTo>
                  <a:pt x="102" y="546"/>
                </a:lnTo>
                <a:lnTo>
                  <a:pt x="102" y="546"/>
                </a:lnTo>
                <a:lnTo>
                  <a:pt x="104" y="544"/>
                </a:lnTo>
                <a:lnTo>
                  <a:pt x="104" y="542"/>
                </a:lnTo>
                <a:lnTo>
                  <a:pt x="104" y="542"/>
                </a:lnTo>
                <a:lnTo>
                  <a:pt x="106" y="538"/>
                </a:lnTo>
                <a:lnTo>
                  <a:pt x="106" y="538"/>
                </a:lnTo>
                <a:lnTo>
                  <a:pt x="104" y="536"/>
                </a:lnTo>
                <a:lnTo>
                  <a:pt x="104" y="536"/>
                </a:lnTo>
                <a:lnTo>
                  <a:pt x="104" y="536"/>
                </a:lnTo>
                <a:lnTo>
                  <a:pt x="104" y="536"/>
                </a:lnTo>
                <a:lnTo>
                  <a:pt x="106" y="530"/>
                </a:lnTo>
                <a:lnTo>
                  <a:pt x="106" y="530"/>
                </a:lnTo>
                <a:lnTo>
                  <a:pt x="106" y="518"/>
                </a:lnTo>
                <a:lnTo>
                  <a:pt x="106" y="518"/>
                </a:lnTo>
                <a:lnTo>
                  <a:pt x="104" y="514"/>
                </a:lnTo>
                <a:lnTo>
                  <a:pt x="104" y="514"/>
                </a:lnTo>
                <a:lnTo>
                  <a:pt x="104" y="514"/>
                </a:lnTo>
                <a:lnTo>
                  <a:pt x="104" y="514"/>
                </a:lnTo>
                <a:lnTo>
                  <a:pt x="104" y="512"/>
                </a:lnTo>
                <a:lnTo>
                  <a:pt x="104" y="512"/>
                </a:lnTo>
                <a:lnTo>
                  <a:pt x="104" y="512"/>
                </a:lnTo>
                <a:lnTo>
                  <a:pt x="104" y="512"/>
                </a:lnTo>
                <a:lnTo>
                  <a:pt x="102" y="508"/>
                </a:lnTo>
                <a:lnTo>
                  <a:pt x="102" y="508"/>
                </a:lnTo>
                <a:lnTo>
                  <a:pt x="102" y="504"/>
                </a:lnTo>
                <a:lnTo>
                  <a:pt x="102" y="504"/>
                </a:lnTo>
                <a:lnTo>
                  <a:pt x="102" y="502"/>
                </a:lnTo>
                <a:lnTo>
                  <a:pt x="102" y="502"/>
                </a:lnTo>
                <a:lnTo>
                  <a:pt x="102" y="500"/>
                </a:lnTo>
                <a:lnTo>
                  <a:pt x="102" y="500"/>
                </a:lnTo>
                <a:lnTo>
                  <a:pt x="102" y="498"/>
                </a:lnTo>
                <a:lnTo>
                  <a:pt x="102" y="498"/>
                </a:lnTo>
                <a:lnTo>
                  <a:pt x="102" y="496"/>
                </a:lnTo>
                <a:lnTo>
                  <a:pt x="102" y="496"/>
                </a:lnTo>
                <a:lnTo>
                  <a:pt x="102" y="494"/>
                </a:lnTo>
                <a:lnTo>
                  <a:pt x="102" y="494"/>
                </a:lnTo>
                <a:lnTo>
                  <a:pt x="102" y="492"/>
                </a:lnTo>
                <a:lnTo>
                  <a:pt x="102" y="492"/>
                </a:lnTo>
                <a:lnTo>
                  <a:pt x="102" y="488"/>
                </a:lnTo>
                <a:lnTo>
                  <a:pt x="102" y="488"/>
                </a:lnTo>
                <a:lnTo>
                  <a:pt x="102" y="486"/>
                </a:lnTo>
                <a:lnTo>
                  <a:pt x="102" y="486"/>
                </a:lnTo>
                <a:lnTo>
                  <a:pt x="102" y="480"/>
                </a:lnTo>
                <a:lnTo>
                  <a:pt x="102" y="480"/>
                </a:lnTo>
                <a:lnTo>
                  <a:pt x="104" y="474"/>
                </a:lnTo>
                <a:lnTo>
                  <a:pt x="104" y="474"/>
                </a:lnTo>
                <a:lnTo>
                  <a:pt x="106" y="472"/>
                </a:lnTo>
                <a:lnTo>
                  <a:pt x="106" y="472"/>
                </a:lnTo>
                <a:lnTo>
                  <a:pt x="108" y="470"/>
                </a:lnTo>
                <a:lnTo>
                  <a:pt x="108" y="470"/>
                </a:lnTo>
                <a:lnTo>
                  <a:pt x="110" y="468"/>
                </a:lnTo>
                <a:lnTo>
                  <a:pt x="110" y="468"/>
                </a:lnTo>
                <a:lnTo>
                  <a:pt x="114" y="460"/>
                </a:lnTo>
                <a:lnTo>
                  <a:pt x="114" y="460"/>
                </a:lnTo>
                <a:lnTo>
                  <a:pt x="114" y="458"/>
                </a:lnTo>
                <a:lnTo>
                  <a:pt x="114" y="458"/>
                </a:lnTo>
                <a:lnTo>
                  <a:pt x="114" y="454"/>
                </a:lnTo>
                <a:lnTo>
                  <a:pt x="114" y="454"/>
                </a:lnTo>
                <a:lnTo>
                  <a:pt x="112" y="452"/>
                </a:lnTo>
                <a:lnTo>
                  <a:pt x="112" y="452"/>
                </a:lnTo>
                <a:lnTo>
                  <a:pt x="116" y="448"/>
                </a:lnTo>
                <a:lnTo>
                  <a:pt x="116" y="448"/>
                </a:lnTo>
                <a:lnTo>
                  <a:pt x="120" y="438"/>
                </a:lnTo>
                <a:lnTo>
                  <a:pt x="120" y="438"/>
                </a:lnTo>
                <a:lnTo>
                  <a:pt x="120" y="434"/>
                </a:lnTo>
                <a:lnTo>
                  <a:pt x="120" y="434"/>
                </a:lnTo>
                <a:lnTo>
                  <a:pt x="122" y="428"/>
                </a:lnTo>
                <a:lnTo>
                  <a:pt x="122" y="428"/>
                </a:lnTo>
                <a:lnTo>
                  <a:pt x="124" y="422"/>
                </a:lnTo>
                <a:lnTo>
                  <a:pt x="124" y="422"/>
                </a:lnTo>
                <a:lnTo>
                  <a:pt x="126" y="418"/>
                </a:lnTo>
                <a:lnTo>
                  <a:pt x="126" y="418"/>
                </a:lnTo>
                <a:lnTo>
                  <a:pt x="126" y="414"/>
                </a:lnTo>
                <a:lnTo>
                  <a:pt x="126" y="414"/>
                </a:lnTo>
                <a:lnTo>
                  <a:pt x="126" y="414"/>
                </a:lnTo>
                <a:lnTo>
                  <a:pt x="126" y="414"/>
                </a:lnTo>
                <a:lnTo>
                  <a:pt x="124" y="410"/>
                </a:lnTo>
                <a:lnTo>
                  <a:pt x="124" y="410"/>
                </a:lnTo>
                <a:lnTo>
                  <a:pt x="122" y="406"/>
                </a:lnTo>
                <a:lnTo>
                  <a:pt x="122" y="406"/>
                </a:lnTo>
                <a:lnTo>
                  <a:pt x="122" y="402"/>
                </a:lnTo>
                <a:lnTo>
                  <a:pt x="122" y="402"/>
                </a:lnTo>
                <a:lnTo>
                  <a:pt x="124" y="396"/>
                </a:lnTo>
                <a:lnTo>
                  <a:pt x="124" y="396"/>
                </a:lnTo>
                <a:lnTo>
                  <a:pt x="128" y="382"/>
                </a:lnTo>
                <a:lnTo>
                  <a:pt x="128" y="382"/>
                </a:lnTo>
                <a:lnTo>
                  <a:pt x="130" y="378"/>
                </a:lnTo>
                <a:lnTo>
                  <a:pt x="130" y="378"/>
                </a:lnTo>
                <a:lnTo>
                  <a:pt x="132" y="374"/>
                </a:lnTo>
                <a:lnTo>
                  <a:pt x="132" y="374"/>
                </a:lnTo>
                <a:lnTo>
                  <a:pt x="134" y="372"/>
                </a:lnTo>
                <a:lnTo>
                  <a:pt x="136" y="370"/>
                </a:lnTo>
                <a:lnTo>
                  <a:pt x="136" y="370"/>
                </a:lnTo>
                <a:lnTo>
                  <a:pt x="134" y="366"/>
                </a:lnTo>
                <a:lnTo>
                  <a:pt x="134" y="366"/>
                </a:lnTo>
                <a:lnTo>
                  <a:pt x="134" y="364"/>
                </a:lnTo>
                <a:lnTo>
                  <a:pt x="134" y="364"/>
                </a:lnTo>
                <a:lnTo>
                  <a:pt x="138" y="362"/>
                </a:lnTo>
                <a:lnTo>
                  <a:pt x="138" y="362"/>
                </a:lnTo>
                <a:lnTo>
                  <a:pt x="142" y="358"/>
                </a:lnTo>
                <a:lnTo>
                  <a:pt x="142" y="358"/>
                </a:lnTo>
                <a:lnTo>
                  <a:pt x="146" y="354"/>
                </a:lnTo>
                <a:lnTo>
                  <a:pt x="146" y="354"/>
                </a:lnTo>
                <a:lnTo>
                  <a:pt x="148" y="354"/>
                </a:lnTo>
                <a:lnTo>
                  <a:pt x="148" y="354"/>
                </a:lnTo>
                <a:lnTo>
                  <a:pt x="158" y="350"/>
                </a:lnTo>
                <a:lnTo>
                  <a:pt x="158" y="350"/>
                </a:lnTo>
                <a:lnTo>
                  <a:pt x="168" y="348"/>
                </a:lnTo>
                <a:lnTo>
                  <a:pt x="168" y="348"/>
                </a:lnTo>
                <a:lnTo>
                  <a:pt x="178" y="346"/>
                </a:lnTo>
                <a:lnTo>
                  <a:pt x="178" y="346"/>
                </a:lnTo>
                <a:lnTo>
                  <a:pt x="184" y="344"/>
                </a:lnTo>
                <a:lnTo>
                  <a:pt x="184" y="344"/>
                </a:lnTo>
                <a:lnTo>
                  <a:pt x="192" y="342"/>
                </a:lnTo>
                <a:lnTo>
                  <a:pt x="192" y="342"/>
                </a:lnTo>
                <a:lnTo>
                  <a:pt x="204" y="338"/>
                </a:lnTo>
                <a:lnTo>
                  <a:pt x="204" y="338"/>
                </a:lnTo>
                <a:lnTo>
                  <a:pt x="208" y="336"/>
                </a:lnTo>
                <a:lnTo>
                  <a:pt x="208" y="336"/>
                </a:lnTo>
                <a:lnTo>
                  <a:pt x="214" y="334"/>
                </a:lnTo>
                <a:lnTo>
                  <a:pt x="214" y="334"/>
                </a:lnTo>
                <a:lnTo>
                  <a:pt x="218" y="338"/>
                </a:lnTo>
                <a:lnTo>
                  <a:pt x="218" y="338"/>
                </a:lnTo>
                <a:lnTo>
                  <a:pt x="226" y="348"/>
                </a:lnTo>
                <a:lnTo>
                  <a:pt x="226" y="348"/>
                </a:lnTo>
                <a:lnTo>
                  <a:pt x="228" y="352"/>
                </a:lnTo>
                <a:lnTo>
                  <a:pt x="228" y="352"/>
                </a:lnTo>
                <a:lnTo>
                  <a:pt x="232" y="360"/>
                </a:lnTo>
                <a:lnTo>
                  <a:pt x="232" y="360"/>
                </a:lnTo>
                <a:lnTo>
                  <a:pt x="238" y="372"/>
                </a:lnTo>
                <a:lnTo>
                  <a:pt x="238" y="372"/>
                </a:lnTo>
                <a:lnTo>
                  <a:pt x="244" y="384"/>
                </a:lnTo>
                <a:lnTo>
                  <a:pt x="244" y="384"/>
                </a:lnTo>
                <a:lnTo>
                  <a:pt x="252" y="396"/>
                </a:lnTo>
                <a:lnTo>
                  <a:pt x="252" y="396"/>
                </a:lnTo>
                <a:lnTo>
                  <a:pt x="258" y="408"/>
                </a:lnTo>
                <a:lnTo>
                  <a:pt x="258" y="408"/>
                </a:lnTo>
                <a:lnTo>
                  <a:pt x="268" y="426"/>
                </a:lnTo>
                <a:lnTo>
                  <a:pt x="268" y="426"/>
                </a:lnTo>
                <a:lnTo>
                  <a:pt x="274" y="434"/>
                </a:lnTo>
                <a:lnTo>
                  <a:pt x="274" y="434"/>
                </a:lnTo>
                <a:lnTo>
                  <a:pt x="276" y="438"/>
                </a:lnTo>
                <a:lnTo>
                  <a:pt x="276" y="438"/>
                </a:lnTo>
                <a:lnTo>
                  <a:pt x="282" y="444"/>
                </a:lnTo>
                <a:lnTo>
                  <a:pt x="282" y="444"/>
                </a:lnTo>
                <a:lnTo>
                  <a:pt x="286" y="446"/>
                </a:lnTo>
                <a:lnTo>
                  <a:pt x="286" y="446"/>
                </a:lnTo>
                <a:lnTo>
                  <a:pt x="290" y="450"/>
                </a:lnTo>
                <a:lnTo>
                  <a:pt x="290" y="450"/>
                </a:lnTo>
                <a:lnTo>
                  <a:pt x="296" y="452"/>
                </a:lnTo>
                <a:lnTo>
                  <a:pt x="296" y="452"/>
                </a:lnTo>
                <a:lnTo>
                  <a:pt x="306" y="456"/>
                </a:lnTo>
                <a:lnTo>
                  <a:pt x="306" y="456"/>
                </a:lnTo>
                <a:lnTo>
                  <a:pt x="326" y="462"/>
                </a:lnTo>
                <a:lnTo>
                  <a:pt x="326" y="462"/>
                </a:lnTo>
                <a:lnTo>
                  <a:pt x="346" y="468"/>
                </a:lnTo>
                <a:lnTo>
                  <a:pt x="346" y="468"/>
                </a:lnTo>
                <a:lnTo>
                  <a:pt x="360" y="474"/>
                </a:lnTo>
                <a:lnTo>
                  <a:pt x="360" y="474"/>
                </a:lnTo>
                <a:lnTo>
                  <a:pt x="366" y="476"/>
                </a:lnTo>
                <a:lnTo>
                  <a:pt x="366" y="476"/>
                </a:lnTo>
                <a:lnTo>
                  <a:pt x="370" y="478"/>
                </a:lnTo>
                <a:lnTo>
                  <a:pt x="370" y="478"/>
                </a:lnTo>
                <a:lnTo>
                  <a:pt x="378" y="484"/>
                </a:lnTo>
                <a:lnTo>
                  <a:pt x="378" y="484"/>
                </a:lnTo>
                <a:lnTo>
                  <a:pt x="384" y="488"/>
                </a:lnTo>
                <a:lnTo>
                  <a:pt x="384" y="488"/>
                </a:lnTo>
                <a:lnTo>
                  <a:pt x="386" y="490"/>
                </a:lnTo>
                <a:lnTo>
                  <a:pt x="386" y="490"/>
                </a:lnTo>
                <a:lnTo>
                  <a:pt x="390" y="500"/>
                </a:lnTo>
                <a:lnTo>
                  <a:pt x="390" y="500"/>
                </a:lnTo>
                <a:lnTo>
                  <a:pt x="394" y="508"/>
                </a:lnTo>
                <a:lnTo>
                  <a:pt x="394" y="508"/>
                </a:lnTo>
                <a:lnTo>
                  <a:pt x="396" y="512"/>
                </a:lnTo>
                <a:lnTo>
                  <a:pt x="396" y="512"/>
                </a:lnTo>
                <a:lnTo>
                  <a:pt x="396" y="512"/>
                </a:lnTo>
                <a:lnTo>
                  <a:pt x="396" y="512"/>
                </a:lnTo>
                <a:lnTo>
                  <a:pt x="398" y="516"/>
                </a:lnTo>
                <a:lnTo>
                  <a:pt x="398" y="516"/>
                </a:lnTo>
                <a:lnTo>
                  <a:pt x="400" y="520"/>
                </a:lnTo>
                <a:lnTo>
                  <a:pt x="400" y="520"/>
                </a:lnTo>
                <a:lnTo>
                  <a:pt x="402" y="522"/>
                </a:lnTo>
                <a:lnTo>
                  <a:pt x="404" y="520"/>
                </a:lnTo>
                <a:lnTo>
                  <a:pt x="404" y="520"/>
                </a:lnTo>
                <a:lnTo>
                  <a:pt x="412" y="516"/>
                </a:lnTo>
                <a:lnTo>
                  <a:pt x="412" y="516"/>
                </a:lnTo>
                <a:lnTo>
                  <a:pt x="422" y="512"/>
                </a:lnTo>
                <a:lnTo>
                  <a:pt x="422" y="512"/>
                </a:lnTo>
                <a:lnTo>
                  <a:pt x="424" y="510"/>
                </a:lnTo>
                <a:lnTo>
                  <a:pt x="424" y="510"/>
                </a:lnTo>
                <a:lnTo>
                  <a:pt x="428" y="506"/>
                </a:lnTo>
                <a:lnTo>
                  <a:pt x="428" y="506"/>
                </a:lnTo>
                <a:lnTo>
                  <a:pt x="432" y="502"/>
                </a:lnTo>
                <a:lnTo>
                  <a:pt x="434" y="506"/>
                </a:lnTo>
                <a:lnTo>
                  <a:pt x="434" y="506"/>
                </a:lnTo>
                <a:lnTo>
                  <a:pt x="434" y="508"/>
                </a:lnTo>
                <a:lnTo>
                  <a:pt x="434" y="508"/>
                </a:lnTo>
                <a:lnTo>
                  <a:pt x="434" y="510"/>
                </a:lnTo>
                <a:lnTo>
                  <a:pt x="434" y="510"/>
                </a:lnTo>
                <a:lnTo>
                  <a:pt x="434" y="512"/>
                </a:lnTo>
                <a:lnTo>
                  <a:pt x="434" y="512"/>
                </a:lnTo>
                <a:lnTo>
                  <a:pt x="436" y="512"/>
                </a:lnTo>
                <a:lnTo>
                  <a:pt x="436" y="512"/>
                </a:lnTo>
                <a:lnTo>
                  <a:pt x="436" y="512"/>
                </a:lnTo>
                <a:lnTo>
                  <a:pt x="438" y="514"/>
                </a:lnTo>
                <a:lnTo>
                  <a:pt x="438" y="514"/>
                </a:lnTo>
                <a:lnTo>
                  <a:pt x="438" y="516"/>
                </a:lnTo>
                <a:lnTo>
                  <a:pt x="438" y="516"/>
                </a:lnTo>
                <a:lnTo>
                  <a:pt x="438" y="518"/>
                </a:lnTo>
                <a:lnTo>
                  <a:pt x="438" y="518"/>
                </a:lnTo>
                <a:lnTo>
                  <a:pt x="438" y="518"/>
                </a:lnTo>
                <a:lnTo>
                  <a:pt x="438" y="518"/>
                </a:lnTo>
                <a:lnTo>
                  <a:pt x="440" y="520"/>
                </a:lnTo>
                <a:lnTo>
                  <a:pt x="440" y="520"/>
                </a:lnTo>
                <a:lnTo>
                  <a:pt x="440" y="522"/>
                </a:lnTo>
                <a:lnTo>
                  <a:pt x="440" y="522"/>
                </a:lnTo>
                <a:lnTo>
                  <a:pt x="440" y="522"/>
                </a:lnTo>
                <a:lnTo>
                  <a:pt x="440" y="522"/>
                </a:lnTo>
                <a:lnTo>
                  <a:pt x="440" y="526"/>
                </a:lnTo>
                <a:lnTo>
                  <a:pt x="440" y="526"/>
                </a:lnTo>
                <a:lnTo>
                  <a:pt x="440" y="526"/>
                </a:lnTo>
                <a:lnTo>
                  <a:pt x="440" y="526"/>
                </a:lnTo>
                <a:lnTo>
                  <a:pt x="440" y="528"/>
                </a:lnTo>
                <a:lnTo>
                  <a:pt x="440" y="528"/>
                </a:lnTo>
                <a:lnTo>
                  <a:pt x="442" y="530"/>
                </a:lnTo>
                <a:lnTo>
                  <a:pt x="442" y="530"/>
                </a:lnTo>
                <a:lnTo>
                  <a:pt x="442" y="530"/>
                </a:lnTo>
                <a:lnTo>
                  <a:pt x="442" y="530"/>
                </a:lnTo>
                <a:lnTo>
                  <a:pt x="442" y="532"/>
                </a:lnTo>
                <a:lnTo>
                  <a:pt x="442" y="532"/>
                </a:lnTo>
                <a:lnTo>
                  <a:pt x="442" y="532"/>
                </a:lnTo>
                <a:lnTo>
                  <a:pt x="442" y="532"/>
                </a:lnTo>
                <a:lnTo>
                  <a:pt x="442" y="534"/>
                </a:lnTo>
                <a:lnTo>
                  <a:pt x="442" y="534"/>
                </a:lnTo>
                <a:lnTo>
                  <a:pt x="444" y="536"/>
                </a:lnTo>
                <a:lnTo>
                  <a:pt x="444" y="536"/>
                </a:lnTo>
                <a:lnTo>
                  <a:pt x="444" y="538"/>
                </a:lnTo>
                <a:lnTo>
                  <a:pt x="444" y="538"/>
                </a:lnTo>
                <a:lnTo>
                  <a:pt x="444" y="542"/>
                </a:lnTo>
                <a:lnTo>
                  <a:pt x="444" y="542"/>
                </a:lnTo>
                <a:lnTo>
                  <a:pt x="442" y="544"/>
                </a:lnTo>
                <a:lnTo>
                  <a:pt x="442" y="544"/>
                </a:lnTo>
                <a:lnTo>
                  <a:pt x="442" y="546"/>
                </a:lnTo>
                <a:lnTo>
                  <a:pt x="442" y="546"/>
                </a:lnTo>
                <a:lnTo>
                  <a:pt x="442" y="548"/>
                </a:lnTo>
                <a:lnTo>
                  <a:pt x="442" y="548"/>
                </a:lnTo>
                <a:lnTo>
                  <a:pt x="442" y="554"/>
                </a:lnTo>
                <a:lnTo>
                  <a:pt x="442" y="554"/>
                </a:lnTo>
                <a:lnTo>
                  <a:pt x="440" y="562"/>
                </a:lnTo>
                <a:lnTo>
                  <a:pt x="440" y="562"/>
                </a:lnTo>
                <a:lnTo>
                  <a:pt x="442" y="568"/>
                </a:lnTo>
                <a:lnTo>
                  <a:pt x="442" y="568"/>
                </a:lnTo>
                <a:lnTo>
                  <a:pt x="444" y="572"/>
                </a:lnTo>
                <a:lnTo>
                  <a:pt x="444" y="572"/>
                </a:lnTo>
                <a:lnTo>
                  <a:pt x="444" y="574"/>
                </a:lnTo>
                <a:lnTo>
                  <a:pt x="444" y="574"/>
                </a:lnTo>
                <a:lnTo>
                  <a:pt x="448" y="576"/>
                </a:lnTo>
                <a:lnTo>
                  <a:pt x="448" y="576"/>
                </a:lnTo>
                <a:lnTo>
                  <a:pt x="452" y="576"/>
                </a:lnTo>
                <a:lnTo>
                  <a:pt x="454" y="576"/>
                </a:lnTo>
                <a:lnTo>
                  <a:pt x="454" y="576"/>
                </a:lnTo>
                <a:lnTo>
                  <a:pt x="460" y="570"/>
                </a:lnTo>
                <a:lnTo>
                  <a:pt x="460" y="570"/>
                </a:lnTo>
                <a:lnTo>
                  <a:pt x="464" y="564"/>
                </a:lnTo>
                <a:lnTo>
                  <a:pt x="470" y="556"/>
                </a:lnTo>
                <a:lnTo>
                  <a:pt x="470" y="556"/>
                </a:lnTo>
                <a:lnTo>
                  <a:pt x="476" y="546"/>
                </a:lnTo>
                <a:lnTo>
                  <a:pt x="480" y="536"/>
                </a:lnTo>
                <a:lnTo>
                  <a:pt x="480" y="536"/>
                </a:lnTo>
                <a:lnTo>
                  <a:pt x="480" y="528"/>
                </a:lnTo>
                <a:lnTo>
                  <a:pt x="480" y="528"/>
                </a:lnTo>
                <a:lnTo>
                  <a:pt x="480" y="522"/>
                </a:lnTo>
                <a:lnTo>
                  <a:pt x="480" y="522"/>
                </a:lnTo>
                <a:lnTo>
                  <a:pt x="480" y="518"/>
                </a:lnTo>
                <a:lnTo>
                  <a:pt x="480" y="518"/>
                </a:lnTo>
                <a:lnTo>
                  <a:pt x="480" y="508"/>
                </a:lnTo>
                <a:lnTo>
                  <a:pt x="480" y="508"/>
                </a:lnTo>
                <a:lnTo>
                  <a:pt x="480" y="504"/>
                </a:lnTo>
                <a:lnTo>
                  <a:pt x="480" y="504"/>
                </a:lnTo>
                <a:lnTo>
                  <a:pt x="482" y="504"/>
                </a:lnTo>
                <a:lnTo>
                  <a:pt x="482" y="504"/>
                </a:lnTo>
                <a:lnTo>
                  <a:pt x="484" y="506"/>
                </a:lnTo>
                <a:lnTo>
                  <a:pt x="484" y="506"/>
                </a:lnTo>
                <a:lnTo>
                  <a:pt x="484" y="502"/>
                </a:lnTo>
                <a:lnTo>
                  <a:pt x="484" y="502"/>
                </a:lnTo>
                <a:lnTo>
                  <a:pt x="486" y="490"/>
                </a:lnTo>
                <a:lnTo>
                  <a:pt x="486" y="490"/>
                </a:lnTo>
                <a:lnTo>
                  <a:pt x="488" y="484"/>
                </a:lnTo>
                <a:lnTo>
                  <a:pt x="488" y="478"/>
                </a:lnTo>
                <a:lnTo>
                  <a:pt x="488" y="478"/>
                </a:lnTo>
                <a:lnTo>
                  <a:pt x="486" y="474"/>
                </a:lnTo>
                <a:lnTo>
                  <a:pt x="484" y="470"/>
                </a:lnTo>
                <a:lnTo>
                  <a:pt x="484" y="470"/>
                </a:lnTo>
                <a:lnTo>
                  <a:pt x="478" y="470"/>
                </a:lnTo>
                <a:lnTo>
                  <a:pt x="478" y="470"/>
                </a:lnTo>
                <a:lnTo>
                  <a:pt x="476" y="470"/>
                </a:lnTo>
                <a:lnTo>
                  <a:pt x="476" y="470"/>
                </a:lnTo>
                <a:lnTo>
                  <a:pt x="474" y="470"/>
                </a:lnTo>
                <a:lnTo>
                  <a:pt x="474" y="470"/>
                </a:lnTo>
                <a:lnTo>
                  <a:pt x="468" y="468"/>
                </a:lnTo>
                <a:lnTo>
                  <a:pt x="468" y="468"/>
                </a:lnTo>
                <a:lnTo>
                  <a:pt x="462" y="468"/>
                </a:lnTo>
                <a:lnTo>
                  <a:pt x="462" y="468"/>
                </a:lnTo>
                <a:lnTo>
                  <a:pt x="460" y="468"/>
                </a:lnTo>
                <a:lnTo>
                  <a:pt x="460" y="468"/>
                </a:lnTo>
                <a:lnTo>
                  <a:pt x="456" y="468"/>
                </a:lnTo>
                <a:lnTo>
                  <a:pt x="456" y="468"/>
                </a:lnTo>
                <a:lnTo>
                  <a:pt x="452" y="468"/>
                </a:lnTo>
                <a:lnTo>
                  <a:pt x="452" y="468"/>
                </a:lnTo>
                <a:lnTo>
                  <a:pt x="452" y="470"/>
                </a:lnTo>
                <a:lnTo>
                  <a:pt x="452" y="470"/>
                </a:lnTo>
                <a:lnTo>
                  <a:pt x="450" y="468"/>
                </a:lnTo>
                <a:lnTo>
                  <a:pt x="450" y="468"/>
                </a:lnTo>
                <a:lnTo>
                  <a:pt x="446" y="464"/>
                </a:lnTo>
                <a:lnTo>
                  <a:pt x="446" y="464"/>
                </a:lnTo>
                <a:lnTo>
                  <a:pt x="442" y="462"/>
                </a:lnTo>
                <a:lnTo>
                  <a:pt x="442" y="462"/>
                </a:lnTo>
                <a:lnTo>
                  <a:pt x="442" y="464"/>
                </a:lnTo>
                <a:lnTo>
                  <a:pt x="442" y="464"/>
                </a:lnTo>
                <a:lnTo>
                  <a:pt x="438" y="462"/>
                </a:lnTo>
                <a:lnTo>
                  <a:pt x="438" y="462"/>
                </a:lnTo>
                <a:lnTo>
                  <a:pt x="430" y="456"/>
                </a:lnTo>
                <a:lnTo>
                  <a:pt x="430" y="456"/>
                </a:lnTo>
                <a:lnTo>
                  <a:pt x="422" y="452"/>
                </a:lnTo>
                <a:lnTo>
                  <a:pt x="422" y="452"/>
                </a:lnTo>
                <a:lnTo>
                  <a:pt x="412" y="448"/>
                </a:lnTo>
                <a:lnTo>
                  <a:pt x="412" y="448"/>
                </a:lnTo>
                <a:lnTo>
                  <a:pt x="400" y="444"/>
                </a:lnTo>
                <a:lnTo>
                  <a:pt x="400" y="444"/>
                </a:lnTo>
                <a:lnTo>
                  <a:pt x="394" y="440"/>
                </a:lnTo>
                <a:lnTo>
                  <a:pt x="394" y="440"/>
                </a:lnTo>
                <a:lnTo>
                  <a:pt x="386" y="434"/>
                </a:lnTo>
                <a:lnTo>
                  <a:pt x="386" y="434"/>
                </a:lnTo>
                <a:lnTo>
                  <a:pt x="372" y="422"/>
                </a:lnTo>
                <a:lnTo>
                  <a:pt x="372" y="422"/>
                </a:lnTo>
                <a:lnTo>
                  <a:pt x="360" y="412"/>
                </a:lnTo>
                <a:lnTo>
                  <a:pt x="360" y="412"/>
                </a:lnTo>
                <a:lnTo>
                  <a:pt x="354" y="410"/>
                </a:lnTo>
                <a:lnTo>
                  <a:pt x="354" y="410"/>
                </a:lnTo>
                <a:lnTo>
                  <a:pt x="350" y="410"/>
                </a:lnTo>
                <a:lnTo>
                  <a:pt x="350" y="410"/>
                </a:lnTo>
                <a:lnTo>
                  <a:pt x="342" y="402"/>
                </a:lnTo>
                <a:lnTo>
                  <a:pt x="342" y="402"/>
                </a:lnTo>
                <a:lnTo>
                  <a:pt x="330" y="396"/>
                </a:lnTo>
                <a:lnTo>
                  <a:pt x="330" y="396"/>
                </a:lnTo>
                <a:lnTo>
                  <a:pt x="326" y="394"/>
                </a:lnTo>
                <a:lnTo>
                  <a:pt x="326" y="394"/>
                </a:lnTo>
                <a:lnTo>
                  <a:pt x="326" y="392"/>
                </a:lnTo>
                <a:lnTo>
                  <a:pt x="326" y="392"/>
                </a:lnTo>
                <a:lnTo>
                  <a:pt x="324" y="388"/>
                </a:lnTo>
                <a:lnTo>
                  <a:pt x="320" y="386"/>
                </a:lnTo>
                <a:lnTo>
                  <a:pt x="320" y="386"/>
                </a:lnTo>
                <a:lnTo>
                  <a:pt x="316" y="386"/>
                </a:lnTo>
                <a:lnTo>
                  <a:pt x="316" y="386"/>
                </a:lnTo>
                <a:lnTo>
                  <a:pt x="314" y="386"/>
                </a:lnTo>
                <a:lnTo>
                  <a:pt x="314" y="386"/>
                </a:lnTo>
                <a:lnTo>
                  <a:pt x="314" y="384"/>
                </a:lnTo>
                <a:lnTo>
                  <a:pt x="314" y="384"/>
                </a:lnTo>
                <a:lnTo>
                  <a:pt x="314" y="380"/>
                </a:lnTo>
                <a:lnTo>
                  <a:pt x="314" y="380"/>
                </a:lnTo>
                <a:lnTo>
                  <a:pt x="314" y="378"/>
                </a:lnTo>
                <a:lnTo>
                  <a:pt x="314" y="378"/>
                </a:lnTo>
                <a:lnTo>
                  <a:pt x="312" y="376"/>
                </a:lnTo>
                <a:lnTo>
                  <a:pt x="312" y="376"/>
                </a:lnTo>
                <a:lnTo>
                  <a:pt x="310" y="374"/>
                </a:lnTo>
                <a:lnTo>
                  <a:pt x="310" y="374"/>
                </a:lnTo>
                <a:lnTo>
                  <a:pt x="312" y="370"/>
                </a:lnTo>
                <a:lnTo>
                  <a:pt x="312" y="370"/>
                </a:lnTo>
                <a:lnTo>
                  <a:pt x="310" y="364"/>
                </a:lnTo>
                <a:lnTo>
                  <a:pt x="310" y="364"/>
                </a:lnTo>
                <a:lnTo>
                  <a:pt x="310" y="360"/>
                </a:lnTo>
                <a:lnTo>
                  <a:pt x="310" y="360"/>
                </a:lnTo>
                <a:lnTo>
                  <a:pt x="310" y="356"/>
                </a:lnTo>
                <a:lnTo>
                  <a:pt x="310" y="356"/>
                </a:lnTo>
                <a:lnTo>
                  <a:pt x="308" y="344"/>
                </a:lnTo>
                <a:lnTo>
                  <a:pt x="308" y="344"/>
                </a:lnTo>
                <a:lnTo>
                  <a:pt x="308" y="334"/>
                </a:lnTo>
                <a:lnTo>
                  <a:pt x="308" y="334"/>
                </a:lnTo>
                <a:lnTo>
                  <a:pt x="306" y="324"/>
                </a:lnTo>
                <a:lnTo>
                  <a:pt x="306" y="324"/>
                </a:lnTo>
                <a:lnTo>
                  <a:pt x="306" y="324"/>
                </a:lnTo>
                <a:lnTo>
                  <a:pt x="306" y="324"/>
                </a:lnTo>
                <a:lnTo>
                  <a:pt x="306" y="320"/>
                </a:lnTo>
                <a:lnTo>
                  <a:pt x="306" y="320"/>
                </a:lnTo>
                <a:lnTo>
                  <a:pt x="306" y="318"/>
                </a:lnTo>
                <a:lnTo>
                  <a:pt x="306" y="314"/>
                </a:lnTo>
                <a:lnTo>
                  <a:pt x="306" y="314"/>
                </a:lnTo>
                <a:lnTo>
                  <a:pt x="302" y="312"/>
                </a:lnTo>
                <a:lnTo>
                  <a:pt x="302" y="312"/>
                </a:lnTo>
                <a:lnTo>
                  <a:pt x="304" y="308"/>
                </a:lnTo>
                <a:lnTo>
                  <a:pt x="304" y="308"/>
                </a:lnTo>
                <a:lnTo>
                  <a:pt x="304" y="308"/>
                </a:lnTo>
                <a:lnTo>
                  <a:pt x="306" y="306"/>
                </a:lnTo>
                <a:lnTo>
                  <a:pt x="306" y="306"/>
                </a:lnTo>
                <a:lnTo>
                  <a:pt x="306" y="302"/>
                </a:lnTo>
                <a:lnTo>
                  <a:pt x="306" y="302"/>
                </a:lnTo>
                <a:lnTo>
                  <a:pt x="306" y="300"/>
                </a:lnTo>
                <a:lnTo>
                  <a:pt x="306" y="300"/>
                </a:lnTo>
                <a:lnTo>
                  <a:pt x="308" y="296"/>
                </a:lnTo>
                <a:lnTo>
                  <a:pt x="308" y="296"/>
                </a:lnTo>
                <a:lnTo>
                  <a:pt x="308" y="294"/>
                </a:lnTo>
                <a:lnTo>
                  <a:pt x="308" y="294"/>
                </a:lnTo>
                <a:lnTo>
                  <a:pt x="310" y="294"/>
                </a:lnTo>
                <a:lnTo>
                  <a:pt x="310" y="294"/>
                </a:lnTo>
                <a:lnTo>
                  <a:pt x="314" y="294"/>
                </a:lnTo>
                <a:lnTo>
                  <a:pt x="314" y="294"/>
                </a:lnTo>
                <a:lnTo>
                  <a:pt x="322" y="292"/>
                </a:lnTo>
                <a:lnTo>
                  <a:pt x="322" y="292"/>
                </a:lnTo>
                <a:lnTo>
                  <a:pt x="328" y="288"/>
                </a:lnTo>
                <a:lnTo>
                  <a:pt x="328" y="288"/>
                </a:lnTo>
                <a:lnTo>
                  <a:pt x="334" y="280"/>
                </a:lnTo>
                <a:lnTo>
                  <a:pt x="334" y="280"/>
                </a:lnTo>
                <a:lnTo>
                  <a:pt x="338" y="274"/>
                </a:lnTo>
                <a:lnTo>
                  <a:pt x="338" y="274"/>
                </a:lnTo>
                <a:lnTo>
                  <a:pt x="340" y="270"/>
                </a:lnTo>
                <a:lnTo>
                  <a:pt x="342" y="268"/>
                </a:lnTo>
                <a:lnTo>
                  <a:pt x="342" y="268"/>
                </a:lnTo>
                <a:lnTo>
                  <a:pt x="342" y="264"/>
                </a:lnTo>
                <a:lnTo>
                  <a:pt x="342" y="264"/>
                </a:lnTo>
                <a:lnTo>
                  <a:pt x="344" y="260"/>
                </a:lnTo>
                <a:lnTo>
                  <a:pt x="344" y="260"/>
                </a:lnTo>
                <a:lnTo>
                  <a:pt x="348" y="256"/>
                </a:lnTo>
                <a:lnTo>
                  <a:pt x="348" y="254"/>
                </a:lnTo>
                <a:lnTo>
                  <a:pt x="348" y="254"/>
                </a:lnTo>
                <a:lnTo>
                  <a:pt x="346" y="252"/>
                </a:lnTo>
                <a:lnTo>
                  <a:pt x="346" y="252"/>
                </a:lnTo>
                <a:lnTo>
                  <a:pt x="348" y="250"/>
                </a:lnTo>
                <a:lnTo>
                  <a:pt x="348" y="250"/>
                </a:lnTo>
                <a:lnTo>
                  <a:pt x="352" y="246"/>
                </a:lnTo>
                <a:lnTo>
                  <a:pt x="352" y="246"/>
                </a:lnTo>
                <a:lnTo>
                  <a:pt x="354" y="244"/>
                </a:lnTo>
                <a:lnTo>
                  <a:pt x="354" y="242"/>
                </a:lnTo>
                <a:lnTo>
                  <a:pt x="354" y="242"/>
                </a:lnTo>
                <a:lnTo>
                  <a:pt x="350" y="236"/>
                </a:lnTo>
                <a:lnTo>
                  <a:pt x="350" y="236"/>
                </a:lnTo>
                <a:lnTo>
                  <a:pt x="342" y="222"/>
                </a:lnTo>
                <a:lnTo>
                  <a:pt x="342" y="222"/>
                </a:lnTo>
                <a:lnTo>
                  <a:pt x="332" y="208"/>
                </a:lnTo>
                <a:lnTo>
                  <a:pt x="332" y="208"/>
                </a:lnTo>
                <a:lnTo>
                  <a:pt x="322" y="190"/>
                </a:lnTo>
                <a:lnTo>
                  <a:pt x="322" y="190"/>
                </a:lnTo>
                <a:lnTo>
                  <a:pt x="308" y="168"/>
                </a:lnTo>
                <a:lnTo>
                  <a:pt x="308" y="168"/>
                </a:lnTo>
                <a:lnTo>
                  <a:pt x="302" y="160"/>
                </a:lnTo>
                <a:lnTo>
                  <a:pt x="302" y="160"/>
                </a:lnTo>
                <a:lnTo>
                  <a:pt x="296" y="158"/>
                </a:lnTo>
                <a:lnTo>
                  <a:pt x="296" y="158"/>
                </a:lnTo>
                <a:lnTo>
                  <a:pt x="294" y="156"/>
                </a:lnTo>
                <a:lnTo>
                  <a:pt x="294" y="156"/>
                </a:lnTo>
                <a:lnTo>
                  <a:pt x="286" y="148"/>
                </a:lnTo>
                <a:lnTo>
                  <a:pt x="286" y="148"/>
                </a:lnTo>
                <a:lnTo>
                  <a:pt x="278" y="138"/>
                </a:lnTo>
                <a:lnTo>
                  <a:pt x="278" y="138"/>
                </a:lnTo>
                <a:lnTo>
                  <a:pt x="274" y="130"/>
                </a:lnTo>
                <a:lnTo>
                  <a:pt x="274" y="130"/>
                </a:lnTo>
                <a:lnTo>
                  <a:pt x="272" y="124"/>
                </a:lnTo>
                <a:lnTo>
                  <a:pt x="272" y="124"/>
                </a:lnTo>
                <a:lnTo>
                  <a:pt x="272" y="120"/>
                </a:lnTo>
                <a:lnTo>
                  <a:pt x="272" y="120"/>
                </a:lnTo>
                <a:lnTo>
                  <a:pt x="270" y="120"/>
                </a:lnTo>
                <a:lnTo>
                  <a:pt x="270" y="120"/>
                </a:lnTo>
                <a:lnTo>
                  <a:pt x="274" y="120"/>
                </a:lnTo>
                <a:lnTo>
                  <a:pt x="274" y="120"/>
                </a:lnTo>
                <a:lnTo>
                  <a:pt x="286" y="122"/>
                </a:lnTo>
                <a:lnTo>
                  <a:pt x="286" y="122"/>
                </a:lnTo>
                <a:lnTo>
                  <a:pt x="296" y="124"/>
                </a:lnTo>
                <a:lnTo>
                  <a:pt x="296" y="124"/>
                </a:lnTo>
                <a:lnTo>
                  <a:pt x="300" y="124"/>
                </a:lnTo>
                <a:lnTo>
                  <a:pt x="300" y="124"/>
                </a:lnTo>
                <a:lnTo>
                  <a:pt x="304" y="126"/>
                </a:lnTo>
                <a:lnTo>
                  <a:pt x="304" y="126"/>
                </a:lnTo>
                <a:lnTo>
                  <a:pt x="312" y="128"/>
                </a:lnTo>
                <a:lnTo>
                  <a:pt x="312" y="128"/>
                </a:lnTo>
                <a:lnTo>
                  <a:pt x="314" y="128"/>
                </a:lnTo>
                <a:lnTo>
                  <a:pt x="314" y="128"/>
                </a:lnTo>
                <a:lnTo>
                  <a:pt x="316" y="132"/>
                </a:lnTo>
                <a:lnTo>
                  <a:pt x="316" y="132"/>
                </a:lnTo>
                <a:lnTo>
                  <a:pt x="318" y="136"/>
                </a:lnTo>
                <a:lnTo>
                  <a:pt x="318" y="136"/>
                </a:lnTo>
                <a:lnTo>
                  <a:pt x="322" y="138"/>
                </a:lnTo>
                <a:lnTo>
                  <a:pt x="322" y="138"/>
                </a:lnTo>
                <a:lnTo>
                  <a:pt x="326" y="142"/>
                </a:lnTo>
                <a:lnTo>
                  <a:pt x="326" y="142"/>
                </a:lnTo>
                <a:lnTo>
                  <a:pt x="328" y="144"/>
                </a:lnTo>
                <a:lnTo>
                  <a:pt x="328" y="144"/>
                </a:lnTo>
                <a:lnTo>
                  <a:pt x="330" y="148"/>
                </a:lnTo>
                <a:lnTo>
                  <a:pt x="330" y="148"/>
                </a:lnTo>
                <a:lnTo>
                  <a:pt x="332" y="152"/>
                </a:lnTo>
                <a:lnTo>
                  <a:pt x="332" y="152"/>
                </a:lnTo>
                <a:lnTo>
                  <a:pt x="336" y="154"/>
                </a:lnTo>
                <a:lnTo>
                  <a:pt x="336" y="154"/>
                </a:lnTo>
                <a:lnTo>
                  <a:pt x="342" y="162"/>
                </a:lnTo>
                <a:lnTo>
                  <a:pt x="342" y="162"/>
                </a:lnTo>
                <a:lnTo>
                  <a:pt x="346" y="168"/>
                </a:lnTo>
                <a:lnTo>
                  <a:pt x="346" y="168"/>
                </a:lnTo>
                <a:lnTo>
                  <a:pt x="352" y="176"/>
                </a:lnTo>
                <a:lnTo>
                  <a:pt x="352" y="176"/>
                </a:lnTo>
                <a:lnTo>
                  <a:pt x="356" y="180"/>
                </a:lnTo>
                <a:lnTo>
                  <a:pt x="356" y="180"/>
                </a:lnTo>
                <a:lnTo>
                  <a:pt x="358" y="182"/>
                </a:lnTo>
                <a:lnTo>
                  <a:pt x="358" y="182"/>
                </a:lnTo>
                <a:lnTo>
                  <a:pt x="358" y="182"/>
                </a:lnTo>
                <a:lnTo>
                  <a:pt x="358" y="182"/>
                </a:lnTo>
                <a:lnTo>
                  <a:pt x="358" y="184"/>
                </a:lnTo>
                <a:lnTo>
                  <a:pt x="358" y="184"/>
                </a:lnTo>
                <a:lnTo>
                  <a:pt x="358" y="186"/>
                </a:lnTo>
                <a:lnTo>
                  <a:pt x="358" y="186"/>
                </a:lnTo>
                <a:lnTo>
                  <a:pt x="358" y="188"/>
                </a:lnTo>
                <a:lnTo>
                  <a:pt x="358" y="188"/>
                </a:lnTo>
                <a:lnTo>
                  <a:pt x="356" y="192"/>
                </a:lnTo>
                <a:lnTo>
                  <a:pt x="356" y="192"/>
                </a:lnTo>
                <a:lnTo>
                  <a:pt x="358" y="198"/>
                </a:lnTo>
                <a:lnTo>
                  <a:pt x="358" y="198"/>
                </a:lnTo>
                <a:lnTo>
                  <a:pt x="360" y="200"/>
                </a:lnTo>
                <a:lnTo>
                  <a:pt x="360" y="200"/>
                </a:lnTo>
                <a:lnTo>
                  <a:pt x="360" y="204"/>
                </a:lnTo>
                <a:lnTo>
                  <a:pt x="360" y="204"/>
                </a:lnTo>
                <a:lnTo>
                  <a:pt x="362" y="208"/>
                </a:lnTo>
                <a:lnTo>
                  <a:pt x="362" y="208"/>
                </a:lnTo>
                <a:lnTo>
                  <a:pt x="364" y="212"/>
                </a:lnTo>
                <a:lnTo>
                  <a:pt x="364" y="212"/>
                </a:lnTo>
                <a:lnTo>
                  <a:pt x="364" y="212"/>
                </a:lnTo>
                <a:lnTo>
                  <a:pt x="364" y="212"/>
                </a:lnTo>
                <a:lnTo>
                  <a:pt x="366" y="216"/>
                </a:lnTo>
                <a:lnTo>
                  <a:pt x="366" y="216"/>
                </a:lnTo>
                <a:lnTo>
                  <a:pt x="366" y="218"/>
                </a:lnTo>
                <a:lnTo>
                  <a:pt x="366" y="218"/>
                </a:lnTo>
                <a:lnTo>
                  <a:pt x="368" y="216"/>
                </a:lnTo>
                <a:lnTo>
                  <a:pt x="368" y="216"/>
                </a:lnTo>
                <a:lnTo>
                  <a:pt x="370" y="214"/>
                </a:lnTo>
                <a:lnTo>
                  <a:pt x="370" y="214"/>
                </a:lnTo>
                <a:lnTo>
                  <a:pt x="370" y="214"/>
                </a:lnTo>
                <a:lnTo>
                  <a:pt x="370" y="214"/>
                </a:lnTo>
                <a:lnTo>
                  <a:pt x="374" y="218"/>
                </a:lnTo>
                <a:lnTo>
                  <a:pt x="374" y="218"/>
                </a:lnTo>
                <a:lnTo>
                  <a:pt x="378" y="218"/>
                </a:lnTo>
                <a:lnTo>
                  <a:pt x="378" y="218"/>
                </a:lnTo>
                <a:lnTo>
                  <a:pt x="380" y="218"/>
                </a:lnTo>
                <a:lnTo>
                  <a:pt x="380" y="218"/>
                </a:lnTo>
                <a:lnTo>
                  <a:pt x="380" y="218"/>
                </a:lnTo>
                <a:lnTo>
                  <a:pt x="380" y="218"/>
                </a:lnTo>
                <a:lnTo>
                  <a:pt x="380" y="220"/>
                </a:lnTo>
                <a:lnTo>
                  <a:pt x="380" y="220"/>
                </a:lnTo>
                <a:lnTo>
                  <a:pt x="382" y="220"/>
                </a:lnTo>
                <a:lnTo>
                  <a:pt x="382" y="220"/>
                </a:lnTo>
                <a:lnTo>
                  <a:pt x="380" y="226"/>
                </a:lnTo>
                <a:lnTo>
                  <a:pt x="380" y="226"/>
                </a:lnTo>
                <a:lnTo>
                  <a:pt x="368" y="248"/>
                </a:lnTo>
                <a:lnTo>
                  <a:pt x="368" y="248"/>
                </a:lnTo>
                <a:lnTo>
                  <a:pt x="366" y="250"/>
                </a:lnTo>
                <a:lnTo>
                  <a:pt x="366" y="250"/>
                </a:lnTo>
                <a:lnTo>
                  <a:pt x="364" y="250"/>
                </a:lnTo>
                <a:lnTo>
                  <a:pt x="364" y="250"/>
                </a:lnTo>
                <a:lnTo>
                  <a:pt x="362" y="254"/>
                </a:lnTo>
                <a:lnTo>
                  <a:pt x="362" y="254"/>
                </a:lnTo>
                <a:lnTo>
                  <a:pt x="362" y="256"/>
                </a:lnTo>
                <a:lnTo>
                  <a:pt x="362" y="256"/>
                </a:lnTo>
                <a:lnTo>
                  <a:pt x="362" y="256"/>
                </a:lnTo>
                <a:lnTo>
                  <a:pt x="362" y="256"/>
                </a:lnTo>
                <a:lnTo>
                  <a:pt x="364" y="258"/>
                </a:lnTo>
                <a:lnTo>
                  <a:pt x="364" y="258"/>
                </a:lnTo>
                <a:lnTo>
                  <a:pt x="360" y="264"/>
                </a:lnTo>
                <a:lnTo>
                  <a:pt x="360" y="264"/>
                </a:lnTo>
                <a:lnTo>
                  <a:pt x="356" y="272"/>
                </a:lnTo>
                <a:lnTo>
                  <a:pt x="356" y="272"/>
                </a:lnTo>
                <a:lnTo>
                  <a:pt x="354" y="274"/>
                </a:lnTo>
                <a:lnTo>
                  <a:pt x="354" y="274"/>
                </a:lnTo>
                <a:lnTo>
                  <a:pt x="354" y="276"/>
                </a:lnTo>
                <a:lnTo>
                  <a:pt x="354" y="276"/>
                </a:lnTo>
                <a:lnTo>
                  <a:pt x="352" y="280"/>
                </a:lnTo>
                <a:lnTo>
                  <a:pt x="352" y="280"/>
                </a:lnTo>
                <a:lnTo>
                  <a:pt x="354" y="282"/>
                </a:lnTo>
                <a:lnTo>
                  <a:pt x="354" y="282"/>
                </a:lnTo>
                <a:lnTo>
                  <a:pt x="356" y="282"/>
                </a:lnTo>
                <a:lnTo>
                  <a:pt x="356" y="282"/>
                </a:lnTo>
                <a:lnTo>
                  <a:pt x="358" y="282"/>
                </a:lnTo>
                <a:lnTo>
                  <a:pt x="358" y="282"/>
                </a:lnTo>
                <a:lnTo>
                  <a:pt x="360" y="284"/>
                </a:lnTo>
                <a:lnTo>
                  <a:pt x="360" y="284"/>
                </a:lnTo>
                <a:lnTo>
                  <a:pt x="382" y="296"/>
                </a:lnTo>
                <a:lnTo>
                  <a:pt x="382" y="296"/>
                </a:lnTo>
                <a:lnTo>
                  <a:pt x="410" y="312"/>
                </a:lnTo>
                <a:lnTo>
                  <a:pt x="410" y="312"/>
                </a:lnTo>
                <a:lnTo>
                  <a:pt x="442" y="330"/>
                </a:lnTo>
                <a:lnTo>
                  <a:pt x="442" y="330"/>
                </a:lnTo>
                <a:lnTo>
                  <a:pt x="460" y="340"/>
                </a:lnTo>
                <a:lnTo>
                  <a:pt x="460" y="340"/>
                </a:lnTo>
                <a:lnTo>
                  <a:pt x="462" y="342"/>
                </a:lnTo>
                <a:lnTo>
                  <a:pt x="462" y="342"/>
                </a:lnTo>
                <a:lnTo>
                  <a:pt x="464" y="344"/>
                </a:lnTo>
                <a:lnTo>
                  <a:pt x="464" y="344"/>
                </a:lnTo>
                <a:lnTo>
                  <a:pt x="466" y="344"/>
                </a:lnTo>
                <a:lnTo>
                  <a:pt x="466" y="344"/>
                </a:lnTo>
                <a:lnTo>
                  <a:pt x="468" y="344"/>
                </a:lnTo>
                <a:lnTo>
                  <a:pt x="468" y="344"/>
                </a:lnTo>
                <a:lnTo>
                  <a:pt x="470" y="344"/>
                </a:lnTo>
                <a:lnTo>
                  <a:pt x="470" y="344"/>
                </a:lnTo>
                <a:lnTo>
                  <a:pt x="470" y="342"/>
                </a:lnTo>
                <a:lnTo>
                  <a:pt x="470" y="342"/>
                </a:lnTo>
                <a:lnTo>
                  <a:pt x="472" y="342"/>
                </a:lnTo>
                <a:lnTo>
                  <a:pt x="472" y="342"/>
                </a:lnTo>
                <a:lnTo>
                  <a:pt x="472" y="342"/>
                </a:lnTo>
                <a:lnTo>
                  <a:pt x="472" y="342"/>
                </a:lnTo>
                <a:lnTo>
                  <a:pt x="474" y="342"/>
                </a:lnTo>
                <a:lnTo>
                  <a:pt x="474" y="342"/>
                </a:lnTo>
                <a:lnTo>
                  <a:pt x="476" y="342"/>
                </a:lnTo>
                <a:lnTo>
                  <a:pt x="476" y="342"/>
                </a:lnTo>
                <a:lnTo>
                  <a:pt x="476" y="342"/>
                </a:lnTo>
                <a:lnTo>
                  <a:pt x="476" y="342"/>
                </a:lnTo>
                <a:lnTo>
                  <a:pt x="478" y="340"/>
                </a:lnTo>
                <a:lnTo>
                  <a:pt x="478" y="340"/>
                </a:lnTo>
                <a:lnTo>
                  <a:pt x="478" y="338"/>
                </a:lnTo>
                <a:lnTo>
                  <a:pt x="478" y="338"/>
                </a:lnTo>
                <a:lnTo>
                  <a:pt x="480" y="336"/>
                </a:lnTo>
                <a:lnTo>
                  <a:pt x="480" y="336"/>
                </a:lnTo>
                <a:lnTo>
                  <a:pt x="480" y="336"/>
                </a:lnTo>
                <a:lnTo>
                  <a:pt x="480" y="336"/>
                </a:lnTo>
                <a:lnTo>
                  <a:pt x="482" y="334"/>
                </a:lnTo>
                <a:lnTo>
                  <a:pt x="482" y="334"/>
                </a:lnTo>
                <a:lnTo>
                  <a:pt x="484" y="332"/>
                </a:lnTo>
                <a:lnTo>
                  <a:pt x="484" y="332"/>
                </a:lnTo>
                <a:lnTo>
                  <a:pt x="482" y="330"/>
                </a:lnTo>
                <a:lnTo>
                  <a:pt x="482" y="330"/>
                </a:lnTo>
                <a:lnTo>
                  <a:pt x="482" y="330"/>
                </a:lnTo>
                <a:lnTo>
                  <a:pt x="482" y="330"/>
                </a:lnTo>
                <a:lnTo>
                  <a:pt x="486" y="324"/>
                </a:lnTo>
                <a:lnTo>
                  <a:pt x="486" y="324"/>
                </a:lnTo>
                <a:lnTo>
                  <a:pt x="492" y="308"/>
                </a:lnTo>
                <a:lnTo>
                  <a:pt x="492" y="308"/>
                </a:lnTo>
                <a:lnTo>
                  <a:pt x="506" y="282"/>
                </a:lnTo>
                <a:lnTo>
                  <a:pt x="506" y="282"/>
                </a:lnTo>
                <a:lnTo>
                  <a:pt x="522" y="248"/>
                </a:lnTo>
                <a:lnTo>
                  <a:pt x="522" y="248"/>
                </a:lnTo>
                <a:lnTo>
                  <a:pt x="544" y="208"/>
                </a:lnTo>
                <a:lnTo>
                  <a:pt x="544" y="208"/>
                </a:lnTo>
                <a:lnTo>
                  <a:pt x="546" y="206"/>
                </a:lnTo>
                <a:lnTo>
                  <a:pt x="546" y="206"/>
                </a:lnTo>
                <a:lnTo>
                  <a:pt x="546" y="204"/>
                </a:lnTo>
                <a:lnTo>
                  <a:pt x="546" y="202"/>
                </a:lnTo>
                <a:lnTo>
                  <a:pt x="546" y="202"/>
                </a:lnTo>
                <a:lnTo>
                  <a:pt x="546" y="202"/>
                </a:lnTo>
                <a:lnTo>
                  <a:pt x="546" y="202"/>
                </a:lnTo>
                <a:lnTo>
                  <a:pt x="546" y="200"/>
                </a:lnTo>
                <a:lnTo>
                  <a:pt x="546" y="200"/>
                </a:lnTo>
                <a:lnTo>
                  <a:pt x="548" y="196"/>
                </a:lnTo>
                <a:lnTo>
                  <a:pt x="548" y="196"/>
                </a:lnTo>
                <a:lnTo>
                  <a:pt x="550" y="196"/>
                </a:lnTo>
                <a:lnTo>
                  <a:pt x="550" y="194"/>
                </a:lnTo>
                <a:lnTo>
                  <a:pt x="550" y="194"/>
                </a:lnTo>
                <a:close/>
                <a:moveTo>
                  <a:pt x="388" y="208"/>
                </a:moveTo>
                <a:lnTo>
                  <a:pt x="388" y="208"/>
                </a:lnTo>
                <a:lnTo>
                  <a:pt x="386" y="214"/>
                </a:lnTo>
                <a:lnTo>
                  <a:pt x="386" y="214"/>
                </a:lnTo>
                <a:lnTo>
                  <a:pt x="384" y="214"/>
                </a:lnTo>
                <a:lnTo>
                  <a:pt x="384" y="214"/>
                </a:lnTo>
                <a:lnTo>
                  <a:pt x="382" y="214"/>
                </a:lnTo>
                <a:lnTo>
                  <a:pt x="382" y="214"/>
                </a:lnTo>
                <a:lnTo>
                  <a:pt x="382" y="214"/>
                </a:lnTo>
                <a:lnTo>
                  <a:pt x="382" y="214"/>
                </a:lnTo>
                <a:lnTo>
                  <a:pt x="378" y="212"/>
                </a:lnTo>
                <a:lnTo>
                  <a:pt x="378" y="212"/>
                </a:lnTo>
                <a:lnTo>
                  <a:pt x="376" y="210"/>
                </a:lnTo>
                <a:lnTo>
                  <a:pt x="376" y="210"/>
                </a:lnTo>
                <a:lnTo>
                  <a:pt x="378" y="210"/>
                </a:lnTo>
                <a:lnTo>
                  <a:pt x="378" y="210"/>
                </a:lnTo>
                <a:lnTo>
                  <a:pt x="380" y="210"/>
                </a:lnTo>
                <a:lnTo>
                  <a:pt x="380" y="210"/>
                </a:lnTo>
                <a:lnTo>
                  <a:pt x="382" y="208"/>
                </a:lnTo>
                <a:lnTo>
                  <a:pt x="382" y="208"/>
                </a:lnTo>
                <a:lnTo>
                  <a:pt x="384" y="206"/>
                </a:lnTo>
                <a:lnTo>
                  <a:pt x="384" y="206"/>
                </a:lnTo>
                <a:lnTo>
                  <a:pt x="382" y="204"/>
                </a:lnTo>
                <a:lnTo>
                  <a:pt x="382" y="204"/>
                </a:lnTo>
                <a:lnTo>
                  <a:pt x="384" y="204"/>
                </a:lnTo>
                <a:lnTo>
                  <a:pt x="384" y="204"/>
                </a:lnTo>
                <a:lnTo>
                  <a:pt x="384" y="202"/>
                </a:lnTo>
                <a:lnTo>
                  <a:pt x="384" y="202"/>
                </a:lnTo>
                <a:lnTo>
                  <a:pt x="386" y="200"/>
                </a:lnTo>
                <a:lnTo>
                  <a:pt x="386" y="200"/>
                </a:lnTo>
                <a:lnTo>
                  <a:pt x="386" y="196"/>
                </a:lnTo>
                <a:lnTo>
                  <a:pt x="386" y="196"/>
                </a:lnTo>
                <a:lnTo>
                  <a:pt x="386" y="196"/>
                </a:lnTo>
                <a:lnTo>
                  <a:pt x="386" y="196"/>
                </a:lnTo>
                <a:lnTo>
                  <a:pt x="388" y="196"/>
                </a:lnTo>
                <a:lnTo>
                  <a:pt x="388" y="196"/>
                </a:lnTo>
                <a:lnTo>
                  <a:pt x="390" y="194"/>
                </a:lnTo>
                <a:lnTo>
                  <a:pt x="390" y="194"/>
                </a:lnTo>
                <a:lnTo>
                  <a:pt x="390" y="192"/>
                </a:lnTo>
                <a:lnTo>
                  <a:pt x="390" y="190"/>
                </a:lnTo>
                <a:lnTo>
                  <a:pt x="390" y="190"/>
                </a:lnTo>
                <a:lnTo>
                  <a:pt x="390" y="190"/>
                </a:lnTo>
                <a:lnTo>
                  <a:pt x="390" y="190"/>
                </a:lnTo>
                <a:lnTo>
                  <a:pt x="392" y="190"/>
                </a:lnTo>
                <a:lnTo>
                  <a:pt x="392" y="190"/>
                </a:lnTo>
                <a:lnTo>
                  <a:pt x="392" y="188"/>
                </a:lnTo>
                <a:lnTo>
                  <a:pt x="392" y="188"/>
                </a:lnTo>
                <a:lnTo>
                  <a:pt x="392" y="186"/>
                </a:lnTo>
                <a:lnTo>
                  <a:pt x="392" y="186"/>
                </a:lnTo>
                <a:lnTo>
                  <a:pt x="392" y="184"/>
                </a:lnTo>
                <a:lnTo>
                  <a:pt x="392" y="184"/>
                </a:lnTo>
                <a:lnTo>
                  <a:pt x="392" y="182"/>
                </a:lnTo>
                <a:lnTo>
                  <a:pt x="392" y="182"/>
                </a:lnTo>
                <a:lnTo>
                  <a:pt x="394" y="182"/>
                </a:lnTo>
                <a:lnTo>
                  <a:pt x="394" y="182"/>
                </a:lnTo>
                <a:lnTo>
                  <a:pt x="396" y="184"/>
                </a:lnTo>
                <a:lnTo>
                  <a:pt x="396" y="184"/>
                </a:lnTo>
                <a:lnTo>
                  <a:pt x="398" y="186"/>
                </a:lnTo>
                <a:lnTo>
                  <a:pt x="398" y="186"/>
                </a:lnTo>
                <a:lnTo>
                  <a:pt x="400" y="186"/>
                </a:lnTo>
                <a:lnTo>
                  <a:pt x="400" y="186"/>
                </a:lnTo>
                <a:lnTo>
                  <a:pt x="388" y="208"/>
                </a:lnTo>
                <a:lnTo>
                  <a:pt x="388" y="208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  <a:effectLst>
            <a:outerShdw blurRad="76200" dir="13500000" sy="23000" kx="1200000" algn="br" rotWithShape="0">
              <a:prstClr val="black">
                <a:alpha val="20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42" name="Group 41"/>
          <p:cNvGrpSpPr/>
          <p:nvPr/>
        </p:nvGrpSpPr>
        <p:grpSpPr>
          <a:xfrm>
            <a:off x="5791200" y="1752600"/>
            <a:ext cx="2895600" cy="461665"/>
            <a:chOff x="5791200" y="1752600"/>
            <a:chExt cx="2895600" cy="461665"/>
          </a:xfrm>
        </p:grpSpPr>
        <p:sp>
          <p:nvSpPr>
            <p:cNvPr id="72" name="Rectangle 71"/>
            <p:cNvSpPr/>
            <p:nvPr/>
          </p:nvSpPr>
          <p:spPr>
            <a:xfrm>
              <a:off x="5791200" y="1820776"/>
              <a:ext cx="381000" cy="381000"/>
            </a:xfrm>
            <a:prstGeom prst="rect">
              <a:avLst/>
            </a:prstGeom>
            <a:solidFill>
              <a:schemeClr val="bg2">
                <a:lumMod val="50000"/>
              </a:schemeClr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74" name="Straight Connector 73"/>
            <p:cNvCxnSpPr/>
            <p:nvPr/>
          </p:nvCxnSpPr>
          <p:spPr>
            <a:xfrm>
              <a:off x="6324600" y="2173704"/>
              <a:ext cx="2362200" cy="1588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0" name="TextBox 89"/>
            <p:cNvSpPr txBox="1"/>
            <p:nvPr/>
          </p:nvSpPr>
          <p:spPr>
            <a:xfrm>
              <a:off x="6324600" y="1752600"/>
              <a:ext cx="1052211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400" dirty="0" smtClean="0"/>
                <a:t>Level 1</a:t>
              </a:r>
              <a:endParaRPr lang="en-US" sz="2400" dirty="0"/>
            </a:p>
          </p:txBody>
        </p:sp>
      </p:grpSp>
      <p:grpSp>
        <p:nvGrpSpPr>
          <p:cNvPr id="43" name="Group 42"/>
          <p:cNvGrpSpPr/>
          <p:nvPr/>
        </p:nvGrpSpPr>
        <p:grpSpPr>
          <a:xfrm>
            <a:off x="5791200" y="2299177"/>
            <a:ext cx="2895600" cy="461665"/>
            <a:chOff x="5791200" y="2514600"/>
            <a:chExt cx="2895600" cy="461665"/>
          </a:xfrm>
        </p:grpSpPr>
        <p:sp>
          <p:nvSpPr>
            <p:cNvPr id="75" name="Rectangle 74"/>
            <p:cNvSpPr/>
            <p:nvPr/>
          </p:nvSpPr>
          <p:spPr>
            <a:xfrm>
              <a:off x="5791200" y="2581630"/>
              <a:ext cx="381000" cy="381000"/>
            </a:xfrm>
            <a:prstGeom prst="rect">
              <a:avLst/>
            </a:prstGeom>
            <a:solidFill>
              <a:schemeClr val="bg2">
                <a:lumMod val="25000"/>
              </a:schemeClr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76" name="Straight Connector 75"/>
            <p:cNvCxnSpPr/>
            <p:nvPr/>
          </p:nvCxnSpPr>
          <p:spPr>
            <a:xfrm>
              <a:off x="6324600" y="2932840"/>
              <a:ext cx="2362200" cy="1588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1" name="TextBox 90"/>
            <p:cNvSpPr txBox="1"/>
            <p:nvPr/>
          </p:nvSpPr>
          <p:spPr>
            <a:xfrm>
              <a:off x="6324600" y="2514600"/>
              <a:ext cx="1052211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400" dirty="0" smtClean="0"/>
                <a:t>Level 2</a:t>
              </a:r>
              <a:endParaRPr lang="en-US" sz="2400" dirty="0"/>
            </a:p>
          </p:txBody>
        </p:sp>
      </p:grpSp>
      <p:grpSp>
        <p:nvGrpSpPr>
          <p:cNvPr id="44" name="Group 43"/>
          <p:cNvGrpSpPr/>
          <p:nvPr/>
        </p:nvGrpSpPr>
        <p:grpSpPr>
          <a:xfrm>
            <a:off x="5791200" y="2845754"/>
            <a:ext cx="2895600" cy="461665"/>
            <a:chOff x="5791200" y="3178058"/>
            <a:chExt cx="2895600" cy="461665"/>
          </a:xfrm>
        </p:grpSpPr>
        <p:sp>
          <p:nvSpPr>
            <p:cNvPr id="77" name="Rectangle 76"/>
            <p:cNvSpPr/>
            <p:nvPr/>
          </p:nvSpPr>
          <p:spPr>
            <a:xfrm>
              <a:off x="5791200" y="3243942"/>
              <a:ext cx="381000" cy="381000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78" name="Straight Connector 77"/>
            <p:cNvCxnSpPr/>
            <p:nvPr/>
          </p:nvCxnSpPr>
          <p:spPr>
            <a:xfrm>
              <a:off x="6324600" y="3593434"/>
              <a:ext cx="2362200" cy="1588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2" name="TextBox 91"/>
            <p:cNvSpPr txBox="1"/>
            <p:nvPr/>
          </p:nvSpPr>
          <p:spPr>
            <a:xfrm>
              <a:off x="6324600" y="3178058"/>
              <a:ext cx="1052211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400" dirty="0" smtClean="0"/>
                <a:t>Level 3</a:t>
              </a:r>
              <a:endParaRPr lang="en-US" sz="2400" dirty="0"/>
            </a:p>
          </p:txBody>
        </p:sp>
      </p:grpSp>
      <p:grpSp>
        <p:nvGrpSpPr>
          <p:cNvPr id="45" name="Group 44"/>
          <p:cNvGrpSpPr/>
          <p:nvPr/>
        </p:nvGrpSpPr>
        <p:grpSpPr>
          <a:xfrm>
            <a:off x="5791200" y="3392331"/>
            <a:ext cx="2895600" cy="461665"/>
            <a:chOff x="5791200" y="3658175"/>
            <a:chExt cx="2895600" cy="461665"/>
          </a:xfrm>
        </p:grpSpPr>
        <p:sp>
          <p:nvSpPr>
            <p:cNvPr id="79" name="Rectangle 78"/>
            <p:cNvSpPr/>
            <p:nvPr/>
          </p:nvSpPr>
          <p:spPr>
            <a:xfrm>
              <a:off x="5791200" y="3722913"/>
              <a:ext cx="381000" cy="381000"/>
            </a:xfrm>
            <a:prstGeom prst="rect">
              <a:avLst/>
            </a:prstGeom>
            <a:solidFill>
              <a:schemeClr val="tx2">
                <a:lumMod val="75000"/>
              </a:schemeClr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80" name="Straight Connector 79"/>
            <p:cNvCxnSpPr/>
            <p:nvPr/>
          </p:nvCxnSpPr>
          <p:spPr>
            <a:xfrm>
              <a:off x="6324600" y="4070687"/>
              <a:ext cx="2362200" cy="1588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3" name="TextBox 92"/>
            <p:cNvSpPr txBox="1"/>
            <p:nvPr/>
          </p:nvSpPr>
          <p:spPr>
            <a:xfrm>
              <a:off x="6324600" y="3658175"/>
              <a:ext cx="1052211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400" dirty="0" smtClean="0"/>
                <a:t>Level 4</a:t>
              </a:r>
              <a:endParaRPr lang="en-US" sz="2400" dirty="0"/>
            </a:p>
          </p:txBody>
        </p:sp>
      </p:grpSp>
      <p:grpSp>
        <p:nvGrpSpPr>
          <p:cNvPr id="46" name="Group 45"/>
          <p:cNvGrpSpPr/>
          <p:nvPr/>
        </p:nvGrpSpPr>
        <p:grpSpPr>
          <a:xfrm>
            <a:off x="5791200" y="3938908"/>
            <a:ext cx="2895600" cy="461665"/>
            <a:chOff x="5791200" y="4138292"/>
            <a:chExt cx="2895600" cy="461665"/>
          </a:xfrm>
        </p:grpSpPr>
        <p:sp>
          <p:nvSpPr>
            <p:cNvPr id="81" name="Rectangle 80"/>
            <p:cNvSpPr/>
            <p:nvPr/>
          </p:nvSpPr>
          <p:spPr>
            <a:xfrm>
              <a:off x="5791200" y="4201884"/>
              <a:ext cx="381000" cy="381000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82" name="Straight Connector 81"/>
            <p:cNvCxnSpPr/>
            <p:nvPr/>
          </p:nvCxnSpPr>
          <p:spPr>
            <a:xfrm>
              <a:off x="6324600" y="4547940"/>
              <a:ext cx="2362200" cy="1588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4" name="TextBox 93"/>
            <p:cNvSpPr txBox="1"/>
            <p:nvPr/>
          </p:nvSpPr>
          <p:spPr>
            <a:xfrm>
              <a:off x="6324600" y="4138292"/>
              <a:ext cx="1052211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400" dirty="0" smtClean="0"/>
                <a:t>Level 5</a:t>
              </a:r>
              <a:endParaRPr lang="en-US" sz="2400" dirty="0"/>
            </a:p>
          </p:txBody>
        </p:sp>
      </p:grpSp>
      <p:grpSp>
        <p:nvGrpSpPr>
          <p:cNvPr id="47" name="Group 46"/>
          <p:cNvGrpSpPr/>
          <p:nvPr/>
        </p:nvGrpSpPr>
        <p:grpSpPr>
          <a:xfrm>
            <a:off x="5791200" y="4485485"/>
            <a:ext cx="2895600" cy="461665"/>
            <a:chOff x="5791200" y="4618409"/>
            <a:chExt cx="2895600" cy="461665"/>
          </a:xfrm>
        </p:grpSpPr>
        <p:sp>
          <p:nvSpPr>
            <p:cNvPr id="83" name="Rectangle 82"/>
            <p:cNvSpPr/>
            <p:nvPr/>
          </p:nvSpPr>
          <p:spPr>
            <a:xfrm>
              <a:off x="5791200" y="4680855"/>
              <a:ext cx="381000" cy="381000"/>
            </a:xfrm>
            <a:prstGeom prst="rect">
              <a:avLst/>
            </a:prstGeom>
            <a:solidFill>
              <a:schemeClr val="accent2">
                <a:lumMod val="50000"/>
              </a:schemeClr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84" name="Straight Connector 83"/>
            <p:cNvCxnSpPr/>
            <p:nvPr/>
          </p:nvCxnSpPr>
          <p:spPr>
            <a:xfrm>
              <a:off x="6324600" y="5025193"/>
              <a:ext cx="2362200" cy="1588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5" name="TextBox 94"/>
            <p:cNvSpPr txBox="1"/>
            <p:nvPr/>
          </p:nvSpPr>
          <p:spPr>
            <a:xfrm>
              <a:off x="6324600" y="4618409"/>
              <a:ext cx="1052211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400" dirty="0" smtClean="0"/>
                <a:t>Level 6</a:t>
              </a:r>
              <a:endParaRPr lang="en-US" sz="2400" dirty="0"/>
            </a:p>
          </p:txBody>
        </p:sp>
      </p:grpSp>
      <p:grpSp>
        <p:nvGrpSpPr>
          <p:cNvPr id="48" name="Group 47"/>
          <p:cNvGrpSpPr/>
          <p:nvPr/>
        </p:nvGrpSpPr>
        <p:grpSpPr>
          <a:xfrm>
            <a:off x="5791200" y="5032062"/>
            <a:ext cx="2895600" cy="461665"/>
            <a:chOff x="5791200" y="5098526"/>
            <a:chExt cx="2895600" cy="461665"/>
          </a:xfrm>
        </p:grpSpPr>
        <p:sp>
          <p:nvSpPr>
            <p:cNvPr id="85" name="Rectangle 84"/>
            <p:cNvSpPr/>
            <p:nvPr/>
          </p:nvSpPr>
          <p:spPr>
            <a:xfrm>
              <a:off x="5791200" y="5159826"/>
              <a:ext cx="381000" cy="381000"/>
            </a:xfrm>
            <a:prstGeom prst="rect">
              <a:avLst/>
            </a:prstGeom>
            <a:solidFill>
              <a:schemeClr val="accent4">
                <a:lumMod val="75000"/>
              </a:schemeClr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86" name="Straight Connector 85"/>
            <p:cNvCxnSpPr/>
            <p:nvPr/>
          </p:nvCxnSpPr>
          <p:spPr>
            <a:xfrm>
              <a:off x="6324600" y="5502446"/>
              <a:ext cx="2362200" cy="1588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6" name="TextBox 95"/>
            <p:cNvSpPr txBox="1"/>
            <p:nvPr/>
          </p:nvSpPr>
          <p:spPr>
            <a:xfrm>
              <a:off x="6324600" y="5098526"/>
              <a:ext cx="1052211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400" dirty="0" smtClean="0"/>
                <a:t>Level 7</a:t>
              </a:r>
              <a:endParaRPr lang="en-US" sz="2400" dirty="0"/>
            </a:p>
          </p:txBody>
        </p:sp>
      </p:grpSp>
      <p:grpSp>
        <p:nvGrpSpPr>
          <p:cNvPr id="49" name="Group 48"/>
          <p:cNvGrpSpPr/>
          <p:nvPr/>
        </p:nvGrpSpPr>
        <p:grpSpPr>
          <a:xfrm>
            <a:off x="5791200" y="5578640"/>
            <a:ext cx="2895600" cy="461665"/>
            <a:chOff x="5791200" y="5578640"/>
            <a:chExt cx="2895600" cy="461665"/>
          </a:xfrm>
        </p:grpSpPr>
        <p:sp>
          <p:nvSpPr>
            <p:cNvPr id="87" name="Rectangle 86"/>
            <p:cNvSpPr/>
            <p:nvPr/>
          </p:nvSpPr>
          <p:spPr>
            <a:xfrm>
              <a:off x="5791200" y="5638800"/>
              <a:ext cx="381000" cy="381000"/>
            </a:xfrm>
            <a:prstGeom prst="rect">
              <a:avLst/>
            </a:prstGeom>
            <a:solidFill>
              <a:schemeClr val="accent4">
                <a:lumMod val="50000"/>
              </a:schemeClr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88" name="Straight Connector 87"/>
            <p:cNvCxnSpPr/>
            <p:nvPr/>
          </p:nvCxnSpPr>
          <p:spPr>
            <a:xfrm>
              <a:off x="6324600" y="5979696"/>
              <a:ext cx="2362200" cy="1588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7" name="TextBox 96"/>
            <p:cNvSpPr txBox="1"/>
            <p:nvPr/>
          </p:nvSpPr>
          <p:spPr>
            <a:xfrm>
              <a:off x="6324600" y="5578640"/>
              <a:ext cx="1052211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400" dirty="0" smtClean="0"/>
                <a:t>Level 8</a:t>
              </a:r>
              <a:endParaRPr lang="en-US" sz="2400" dirty="0"/>
            </a:p>
          </p:txBody>
        </p:sp>
      </p:grpSp>
      <p:cxnSp>
        <p:nvCxnSpPr>
          <p:cNvPr id="40" name="Straight Connector 39"/>
          <p:cNvCxnSpPr/>
          <p:nvPr/>
        </p:nvCxnSpPr>
        <p:spPr>
          <a:xfrm flipV="1">
            <a:off x="0" y="6235347"/>
            <a:ext cx="9144000" cy="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TextBox 40"/>
          <p:cNvSpPr txBox="1"/>
          <p:nvPr/>
        </p:nvSpPr>
        <p:spPr>
          <a:xfrm>
            <a:off x="7902054" y="6357584"/>
            <a:ext cx="101334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>
                <a:latin typeface="Calibri" pitchFamily="34" charset="0"/>
              </a:rPr>
              <a:t>LOGO</a:t>
            </a:r>
            <a:endParaRPr lang="en-US" dirty="0">
              <a:latin typeface="Calibri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96638934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5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55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55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55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55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55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55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55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Graph Backgr.jpg"/>
          <p:cNvPicPr>
            <a:picLocks noChangeAspect="1"/>
          </p:cNvPicPr>
          <p:nvPr/>
        </p:nvPicPr>
        <p:blipFill>
          <a:blip r:embed="rId2" cstate="print">
            <a:grayscl/>
            <a:lum bright="10000"/>
          </a:blip>
          <a:srcRect b="45170"/>
          <a:stretch>
            <a:fillRect/>
          </a:stretch>
        </p:blipFill>
        <p:spPr>
          <a:xfrm>
            <a:off x="0" y="31532"/>
            <a:ext cx="9144000" cy="6172200"/>
          </a:xfrm>
          <a:prstGeom prst="rect">
            <a:avLst/>
          </a:prstGeom>
        </p:spPr>
      </p:pic>
      <p:sp>
        <p:nvSpPr>
          <p:cNvPr id="3" name="Rektangel 59"/>
          <p:cNvSpPr>
            <a:spLocks noChangeArrowheads="1"/>
          </p:cNvSpPr>
          <p:nvPr/>
        </p:nvSpPr>
        <p:spPr bwMode="auto">
          <a:xfrm rot="10800000">
            <a:off x="0" y="4267200"/>
            <a:ext cx="9144000" cy="1936532"/>
          </a:xfrm>
          <a:prstGeom prst="rect">
            <a:avLst/>
          </a:prstGeom>
          <a:gradFill>
            <a:gsLst>
              <a:gs pos="0">
                <a:schemeClr val="tx1">
                  <a:lumMod val="75000"/>
                  <a:lumOff val="25000"/>
                </a:schemeClr>
              </a:gs>
              <a:gs pos="35000">
                <a:schemeClr val="tx1">
                  <a:lumMod val="65000"/>
                  <a:lumOff val="35000"/>
                </a:schemeClr>
              </a:gs>
              <a:gs pos="100000">
                <a:schemeClr val="tx1">
                  <a:lumMod val="50000"/>
                  <a:lumOff val="50000"/>
                </a:schemeClr>
              </a:gs>
            </a:gsLst>
          </a:gradFill>
          <a:ln>
            <a:headEnd/>
            <a:tailEnd/>
          </a:ln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 anchor="ctr"/>
          <a:lstStyle/>
          <a:p>
            <a:pPr algn="ctr">
              <a:defRPr/>
            </a:pPr>
            <a:endParaRPr lang="da-DK" kern="0">
              <a:solidFill>
                <a:srgbClr val="FFFFFF"/>
              </a:solidFill>
              <a:latin typeface="Calibri" charset="0"/>
              <a:ea typeface="ＭＳ Ｐゴシック" charset="-128"/>
            </a:endParaRPr>
          </a:p>
        </p:txBody>
      </p:sp>
      <p:grpSp>
        <p:nvGrpSpPr>
          <p:cNvPr id="4" name="Group 5"/>
          <p:cNvGrpSpPr/>
          <p:nvPr/>
        </p:nvGrpSpPr>
        <p:grpSpPr>
          <a:xfrm flipH="1">
            <a:off x="2362200" y="2658468"/>
            <a:ext cx="7280237" cy="3276600"/>
            <a:chOff x="1606676" y="1592263"/>
            <a:chExt cx="7054724" cy="1270000"/>
          </a:xfrm>
          <a:effectLst>
            <a:outerShdw blurRad="342900" dist="12700" dir="8100000" sx="97000" sy="97000" kx="800400" algn="br" rotWithShape="0">
              <a:prstClr val="black">
                <a:alpha val="20000"/>
              </a:prstClr>
            </a:outerShdw>
          </a:effectLst>
          <a:scene3d>
            <a:camera prst="perspectiveRelaxed" fov="2100000">
              <a:rot lat="18589874" lon="20179311" rev="1710898"/>
            </a:camera>
            <a:lightRig rig="soft" dir="t"/>
          </a:scene3d>
        </p:grpSpPr>
        <p:sp>
          <p:nvSpPr>
            <p:cNvPr id="17" name="Freeform 18"/>
            <p:cNvSpPr>
              <a:spLocks/>
            </p:cNvSpPr>
            <p:nvPr/>
          </p:nvSpPr>
          <p:spPr bwMode="auto">
            <a:xfrm>
              <a:off x="2901909" y="1592263"/>
              <a:ext cx="1822450" cy="1270000"/>
            </a:xfrm>
            <a:prstGeom prst="rect">
              <a:avLst/>
            </a:prstGeom>
            <a:solidFill>
              <a:schemeClr val="accent3">
                <a:lumMod val="75000"/>
              </a:schemeClr>
            </a:solidFill>
            <a:ln w="1270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  <a:sp3d z="1143000" extrusionH="381000" prstMaterial="dkEdge">
              <a:bevelT w="139700" prst="cross"/>
              <a:extrusionClr>
                <a:schemeClr val="bg2">
                  <a:lumMod val="90000"/>
                </a:schemeClr>
              </a:extrusionClr>
            </a:sp3d>
          </p:spPr>
          <p:txBody>
            <a:bodyPr/>
            <a:lstStyle/>
            <a:p>
              <a:endParaRPr lang="en-US" dirty="0">
                <a:latin typeface="Calibri" pitchFamily="34" charset="0"/>
              </a:endParaRPr>
            </a:p>
          </p:txBody>
        </p:sp>
        <p:sp>
          <p:nvSpPr>
            <p:cNvPr id="18" name="Freeform 19"/>
            <p:cNvSpPr>
              <a:spLocks/>
            </p:cNvSpPr>
            <p:nvPr/>
          </p:nvSpPr>
          <p:spPr bwMode="auto">
            <a:xfrm>
              <a:off x="1606676" y="1592263"/>
              <a:ext cx="1885950" cy="1270000"/>
            </a:xfrm>
            <a:prstGeom prst="rect">
              <a:avLst/>
            </a:prstGeom>
            <a:solidFill>
              <a:schemeClr val="accent2">
                <a:lumMod val="50000"/>
              </a:schemeClr>
            </a:solidFill>
            <a:ln w="1270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  <a:sp3d z="1524000" extrusionH="381000" prstMaterial="dkEdge">
              <a:bevelT w="139700" prst="cross"/>
              <a:extrusionClr>
                <a:schemeClr val="bg2">
                  <a:lumMod val="90000"/>
                </a:schemeClr>
              </a:extrusionClr>
            </a:sp3d>
          </p:spPr>
          <p:txBody>
            <a:bodyPr/>
            <a:lstStyle/>
            <a:p>
              <a:endParaRPr lang="en-US" dirty="0">
                <a:latin typeface="Calibri" pitchFamily="34" charset="0"/>
              </a:endParaRPr>
            </a:p>
          </p:txBody>
        </p:sp>
        <p:sp>
          <p:nvSpPr>
            <p:cNvPr id="19" name="Freeform 20"/>
            <p:cNvSpPr>
              <a:spLocks/>
            </p:cNvSpPr>
            <p:nvPr/>
          </p:nvSpPr>
          <p:spPr bwMode="auto">
            <a:xfrm>
              <a:off x="4157183" y="1592263"/>
              <a:ext cx="1822450" cy="1270000"/>
            </a:xfrm>
            <a:prstGeom prst="rect">
              <a:avLst/>
            </a:prstGeom>
            <a:solidFill>
              <a:schemeClr val="accent4">
                <a:lumMod val="75000"/>
              </a:schemeClr>
            </a:solidFill>
            <a:ln w="1270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  <a:sp3d z="762000" extrusionH="381000" prstMaterial="dkEdge">
              <a:bevelT w="139700" prst="cross"/>
              <a:extrusionClr>
                <a:schemeClr val="bg2">
                  <a:lumMod val="90000"/>
                </a:schemeClr>
              </a:extrusionClr>
            </a:sp3d>
          </p:spPr>
          <p:txBody>
            <a:bodyPr/>
            <a:lstStyle/>
            <a:p>
              <a:endParaRPr lang="en-US" dirty="0">
                <a:latin typeface="Calibri" pitchFamily="34" charset="0"/>
              </a:endParaRPr>
            </a:p>
          </p:txBody>
        </p:sp>
        <p:sp>
          <p:nvSpPr>
            <p:cNvPr id="20" name="Freeform 21"/>
            <p:cNvSpPr>
              <a:spLocks/>
            </p:cNvSpPr>
            <p:nvPr/>
          </p:nvSpPr>
          <p:spPr bwMode="auto">
            <a:xfrm>
              <a:off x="5580502" y="1592263"/>
              <a:ext cx="1825625" cy="1270000"/>
            </a:xfrm>
            <a:prstGeom prst="rect">
              <a:avLst/>
            </a:prstGeom>
            <a:solidFill>
              <a:schemeClr val="accent5">
                <a:lumMod val="75000"/>
              </a:schemeClr>
            </a:solidFill>
            <a:ln w="1270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  <a:sp3d z="381000" extrusionH="381000" prstMaterial="dkEdge">
              <a:bevelT w="139700" prst="cross"/>
              <a:extrusionClr>
                <a:schemeClr val="bg2">
                  <a:lumMod val="90000"/>
                </a:schemeClr>
              </a:extrusionClr>
            </a:sp3d>
          </p:spPr>
          <p:txBody>
            <a:bodyPr/>
            <a:lstStyle/>
            <a:p>
              <a:endParaRPr lang="en-US" dirty="0">
                <a:latin typeface="Calibri" pitchFamily="34" charset="0"/>
              </a:endParaRPr>
            </a:p>
          </p:txBody>
        </p:sp>
        <p:sp>
          <p:nvSpPr>
            <p:cNvPr id="21" name="Freeform 22"/>
            <p:cNvSpPr>
              <a:spLocks/>
            </p:cNvSpPr>
            <p:nvPr/>
          </p:nvSpPr>
          <p:spPr bwMode="auto">
            <a:xfrm>
              <a:off x="6835775" y="1592263"/>
              <a:ext cx="1825625" cy="1270000"/>
            </a:xfrm>
            <a:prstGeom prst="rect">
              <a:avLst/>
            </a:prstGeom>
            <a:solidFill>
              <a:schemeClr val="tx2">
                <a:lumMod val="75000"/>
              </a:schemeClr>
            </a:solidFill>
            <a:ln w="1270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  <a:sp3d extrusionH="381000" prstMaterial="dkEdge">
              <a:bevelT w="139700" prst="cross"/>
              <a:extrusionClr>
                <a:schemeClr val="bg2">
                  <a:lumMod val="90000"/>
                </a:schemeClr>
              </a:extrusionClr>
            </a:sp3d>
          </p:spPr>
          <p:txBody>
            <a:bodyPr/>
            <a:lstStyle/>
            <a:p>
              <a:endParaRPr lang="en-US" dirty="0">
                <a:latin typeface="Calibri" pitchFamily="34" charset="0"/>
              </a:endParaRPr>
            </a:p>
          </p:txBody>
        </p:sp>
      </p:grpSp>
      <p:grpSp>
        <p:nvGrpSpPr>
          <p:cNvPr id="16" name="Group 15"/>
          <p:cNvGrpSpPr/>
          <p:nvPr/>
        </p:nvGrpSpPr>
        <p:grpSpPr>
          <a:xfrm>
            <a:off x="228600" y="1676400"/>
            <a:ext cx="4953000" cy="3314700"/>
            <a:chOff x="228600" y="1676400"/>
            <a:chExt cx="4953000" cy="3314700"/>
          </a:xfrm>
        </p:grpSpPr>
        <p:pic>
          <p:nvPicPr>
            <p:cNvPr id="13" name="Picture 10" descr="Executive standing"/>
            <p:cNvPicPr>
              <a:picLocks noChangeAspect="1" noChangeArrowheads="1"/>
            </p:cNvPicPr>
            <p:nvPr/>
          </p:nvPicPr>
          <p:blipFill>
            <a:blip r:embed="rId3" cstate="email"/>
            <a:srcRect/>
            <a:stretch>
              <a:fillRect/>
            </a:stretch>
          </p:blipFill>
          <p:spPr bwMode="auto">
            <a:xfrm>
              <a:off x="3276600" y="2057400"/>
              <a:ext cx="1905000" cy="2933700"/>
            </a:xfrm>
            <a:prstGeom prst="rect">
              <a:avLst/>
            </a:prstGeom>
            <a:noFill/>
            <a:effectLst>
              <a:outerShdw blurRad="76200" dist="139700" dir="18900000" sx="77000" sy="77000" kx="-1200000" algn="bl" rotWithShape="0">
                <a:prstClr val="black">
                  <a:alpha val="20000"/>
                </a:prstClr>
              </a:outerShdw>
            </a:effectLst>
          </p:spPr>
        </p:pic>
        <p:sp>
          <p:nvSpPr>
            <p:cNvPr id="14" name="TextBox 13"/>
            <p:cNvSpPr txBox="1"/>
            <p:nvPr/>
          </p:nvSpPr>
          <p:spPr>
            <a:xfrm>
              <a:off x="228600" y="1676400"/>
              <a:ext cx="3505200" cy="15696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sz="2400" b="1" u="sng" dirty="0" smtClean="0">
                  <a:latin typeface="Calibri" pitchFamily="34" charset="0"/>
                </a:rPr>
                <a:t>Title of your point</a:t>
              </a:r>
            </a:p>
            <a:p>
              <a:pPr algn="r"/>
              <a:r>
                <a:rPr lang="en-US" sz="2400" dirty="0" smtClean="0">
                  <a:latin typeface="Calibri" pitchFamily="34" charset="0"/>
                </a:rPr>
                <a:t>You may enter your text here. You may enter your text here</a:t>
              </a:r>
              <a:endParaRPr lang="en-US" sz="2400" dirty="0">
                <a:latin typeface="Calibri" pitchFamily="34" charset="0"/>
              </a:endParaRPr>
            </a:p>
          </p:txBody>
        </p:sp>
      </p:grpSp>
      <p:sp>
        <p:nvSpPr>
          <p:cNvPr id="15" name="Title 14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sz="4000" dirty="0" smtClean="0">
                <a:latin typeface="Franklin Gothic Medium Cond" pitchFamily="34" charset="0"/>
              </a:rPr>
              <a:t>Going up the corporate ladder</a:t>
            </a:r>
            <a:endParaRPr lang="en-US" sz="4000" dirty="0"/>
          </a:p>
        </p:txBody>
      </p:sp>
    </p:spTree>
    <p:extLst>
      <p:ext uri="{BB962C8B-B14F-4D97-AF65-F5344CB8AC3E}">
        <p14:creationId xmlns:p14="http://schemas.microsoft.com/office/powerpoint/2010/main" val="142363200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Group 23"/>
          <p:cNvGrpSpPr/>
          <p:nvPr/>
        </p:nvGrpSpPr>
        <p:grpSpPr>
          <a:xfrm>
            <a:off x="762000" y="1447800"/>
            <a:ext cx="1905000" cy="3810000"/>
            <a:chOff x="762000" y="1447800"/>
            <a:chExt cx="1905000" cy="3810000"/>
          </a:xfrm>
        </p:grpSpPr>
        <p:sp>
          <p:nvSpPr>
            <p:cNvPr id="14" name="Rectangle 13"/>
            <p:cNvSpPr/>
            <p:nvPr/>
          </p:nvSpPr>
          <p:spPr>
            <a:xfrm>
              <a:off x="762000" y="1447800"/>
              <a:ext cx="1905000" cy="3810000"/>
            </a:xfrm>
            <a:prstGeom prst="rect">
              <a:avLst/>
            </a:prstGeom>
            <a:solidFill>
              <a:srgbClr val="90909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Calibri" pitchFamily="34" charset="0"/>
              </a:endParaRPr>
            </a:p>
          </p:txBody>
        </p:sp>
        <p:sp>
          <p:nvSpPr>
            <p:cNvPr id="28" name="TextBox 27"/>
            <p:cNvSpPr txBox="1"/>
            <p:nvPr/>
          </p:nvSpPr>
          <p:spPr>
            <a:xfrm>
              <a:off x="838200" y="2895600"/>
              <a:ext cx="1279453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000" dirty="0" smtClean="0">
                  <a:solidFill>
                    <a:schemeClr val="bg1"/>
                  </a:solidFill>
                  <a:latin typeface="Calibri" pitchFamily="34" charset="0"/>
                </a:rPr>
                <a:t>Entry level</a:t>
              </a:r>
              <a:endParaRPr lang="en-US" sz="2000" dirty="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15" name="Group 25"/>
          <p:cNvGrpSpPr/>
          <p:nvPr/>
        </p:nvGrpSpPr>
        <p:grpSpPr>
          <a:xfrm>
            <a:off x="2190082" y="1447800"/>
            <a:ext cx="1924718" cy="3352800"/>
            <a:chOff x="2190082" y="1447800"/>
            <a:chExt cx="1924718" cy="3352800"/>
          </a:xfrm>
        </p:grpSpPr>
        <p:sp>
          <p:nvSpPr>
            <p:cNvPr id="13" name="Rectangle 12"/>
            <p:cNvSpPr/>
            <p:nvPr/>
          </p:nvSpPr>
          <p:spPr>
            <a:xfrm>
              <a:off x="2209800" y="1447800"/>
              <a:ext cx="1905000" cy="3352800"/>
            </a:xfrm>
            <a:prstGeom prst="rect">
              <a:avLst/>
            </a:prstGeom>
            <a:solidFill>
              <a:schemeClr val="bg1">
                <a:lumMod val="6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atin typeface="Calibri" pitchFamily="34" charset="0"/>
              </a:endParaRPr>
            </a:p>
          </p:txBody>
        </p:sp>
        <p:sp>
          <p:nvSpPr>
            <p:cNvPr id="29" name="TextBox 28"/>
            <p:cNvSpPr txBox="1"/>
            <p:nvPr/>
          </p:nvSpPr>
          <p:spPr>
            <a:xfrm>
              <a:off x="2190082" y="2286000"/>
              <a:ext cx="1467518" cy="70788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2000" dirty="0" smtClean="0">
                  <a:solidFill>
                    <a:schemeClr val="bg1"/>
                  </a:solidFill>
                  <a:latin typeface="Calibri" pitchFamily="34" charset="0"/>
                </a:rPr>
                <a:t>Supervisory </a:t>
              </a:r>
            </a:p>
            <a:p>
              <a:pPr algn="ctr"/>
              <a:r>
                <a:rPr lang="en-US" sz="2000" dirty="0" smtClean="0">
                  <a:solidFill>
                    <a:schemeClr val="bg1"/>
                  </a:solidFill>
                  <a:latin typeface="Calibri" pitchFamily="34" charset="0"/>
                </a:rPr>
                <a:t>level</a:t>
              </a:r>
              <a:endParaRPr lang="en-US" sz="2000" dirty="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16" name="Group 26"/>
          <p:cNvGrpSpPr/>
          <p:nvPr/>
        </p:nvGrpSpPr>
        <p:grpSpPr>
          <a:xfrm>
            <a:off x="3581400" y="1447800"/>
            <a:ext cx="1905000" cy="2971800"/>
            <a:chOff x="3581400" y="1447800"/>
            <a:chExt cx="1905000" cy="2971800"/>
          </a:xfrm>
        </p:grpSpPr>
        <p:sp>
          <p:nvSpPr>
            <p:cNvPr id="12" name="Rectangle 11"/>
            <p:cNvSpPr/>
            <p:nvPr/>
          </p:nvSpPr>
          <p:spPr>
            <a:xfrm>
              <a:off x="3581400" y="1447800"/>
              <a:ext cx="1905000" cy="2971800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atin typeface="Calibri" pitchFamily="34" charset="0"/>
              </a:endParaRPr>
            </a:p>
          </p:txBody>
        </p:sp>
        <p:sp>
          <p:nvSpPr>
            <p:cNvPr id="30" name="TextBox 29"/>
            <p:cNvSpPr txBox="1"/>
            <p:nvPr/>
          </p:nvSpPr>
          <p:spPr>
            <a:xfrm>
              <a:off x="3581400" y="1959114"/>
              <a:ext cx="1421672" cy="70788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2000" dirty="0" smtClean="0">
                  <a:latin typeface="Calibri" pitchFamily="34" charset="0"/>
                </a:rPr>
                <a:t>Managerial </a:t>
              </a:r>
            </a:p>
            <a:p>
              <a:pPr algn="ctr"/>
              <a:r>
                <a:rPr lang="en-US" sz="2000" dirty="0" smtClean="0">
                  <a:latin typeface="Calibri" pitchFamily="34" charset="0"/>
                </a:rPr>
                <a:t>level</a:t>
              </a:r>
              <a:endParaRPr lang="en-US" sz="2000" dirty="0">
                <a:latin typeface="Calibri" pitchFamily="34" charset="0"/>
              </a:endParaRPr>
            </a:p>
          </p:txBody>
        </p:sp>
      </p:grpSp>
      <p:grpSp>
        <p:nvGrpSpPr>
          <p:cNvPr id="17" name="Group 32"/>
          <p:cNvGrpSpPr/>
          <p:nvPr/>
        </p:nvGrpSpPr>
        <p:grpSpPr>
          <a:xfrm>
            <a:off x="4800600" y="1447800"/>
            <a:ext cx="2057400" cy="2514600"/>
            <a:chOff x="4800600" y="1447800"/>
            <a:chExt cx="2057400" cy="2514600"/>
          </a:xfrm>
        </p:grpSpPr>
        <p:sp>
          <p:nvSpPr>
            <p:cNvPr id="11" name="Rectangle 10"/>
            <p:cNvSpPr/>
            <p:nvPr/>
          </p:nvSpPr>
          <p:spPr>
            <a:xfrm>
              <a:off x="4953000" y="1447800"/>
              <a:ext cx="1905000" cy="251460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atin typeface="Calibri" pitchFamily="34" charset="0"/>
              </a:endParaRPr>
            </a:p>
          </p:txBody>
        </p:sp>
        <p:sp>
          <p:nvSpPr>
            <p:cNvPr id="31" name="TextBox 30"/>
            <p:cNvSpPr txBox="1"/>
            <p:nvPr/>
          </p:nvSpPr>
          <p:spPr>
            <a:xfrm>
              <a:off x="4800600" y="1524000"/>
              <a:ext cx="1676399" cy="67710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1900" dirty="0" smtClean="0">
                  <a:latin typeface="Calibri" pitchFamily="34" charset="0"/>
                </a:rPr>
                <a:t>Senior Management </a:t>
              </a:r>
              <a:endParaRPr lang="en-US" sz="1900" dirty="0">
                <a:latin typeface="Calibri" pitchFamily="34" charset="0"/>
              </a:endParaRPr>
            </a:p>
          </p:txBody>
        </p:sp>
      </p:grpSp>
      <p:grpSp>
        <p:nvGrpSpPr>
          <p:cNvPr id="18" name="Group 24"/>
          <p:cNvGrpSpPr/>
          <p:nvPr/>
        </p:nvGrpSpPr>
        <p:grpSpPr>
          <a:xfrm>
            <a:off x="6324600" y="1447800"/>
            <a:ext cx="1905000" cy="2286000"/>
            <a:chOff x="6324600" y="1447800"/>
            <a:chExt cx="1905000" cy="2286000"/>
          </a:xfrm>
        </p:grpSpPr>
        <p:sp>
          <p:nvSpPr>
            <p:cNvPr id="10" name="Rectangle 9"/>
            <p:cNvSpPr/>
            <p:nvPr/>
          </p:nvSpPr>
          <p:spPr>
            <a:xfrm>
              <a:off x="6324600" y="1447800"/>
              <a:ext cx="1905000" cy="2286000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atin typeface="Calibri" pitchFamily="34" charset="0"/>
              </a:endParaRPr>
            </a:p>
          </p:txBody>
        </p:sp>
        <p:sp>
          <p:nvSpPr>
            <p:cNvPr id="32" name="TextBox 31"/>
            <p:cNvSpPr txBox="1"/>
            <p:nvPr/>
          </p:nvSpPr>
          <p:spPr>
            <a:xfrm>
              <a:off x="6324600" y="2416314"/>
              <a:ext cx="1219200" cy="7078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2000" dirty="0" smtClean="0">
                  <a:latin typeface="Calibri" pitchFamily="34" charset="0"/>
                </a:rPr>
                <a:t>Business</a:t>
              </a:r>
            </a:p>
            <a:p>
              <a:pPr algn="ctr"/>
              <a:r>
                <a:rPr lang="en-US" sz="2000" dirty="0" smtClean="0">
                  <a:latin typeface="Calibri" pitchFamily="34" charset="0"/>
                </a:rPr>
                <a:t>Head</a:t>
              </a:r>
              <a:endParaRPr lang="en-US" sz="2000" dirty="0">
                <a:latin typeface="Calibri" pitchFamily="34" charset="0"/>
              </a:endParaRPr>
            </a:p>
          </p:txBody>
        </p:sp>
      </p:grp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756720"/>
          </a:xfrm>
        </p:spPr>
        <p:txBody>
          <a:bodyPr>
            <a:normAutofit/>
          </a:bodyPr>
          <a:lstStyle/>
          <a:p>
            <a:r>
              <a:rPr lang="en-US" dirty="0" smtClean="0">
                <a:solidFill>
                  <a:srgbClr val="C00000"/>
                </a:solidFill>
              </a:rPr>
              <a:t>5 levels </a:t>
            </a:r>
            <a:r>
              <a:rPr lang="en-US" dirty="0" smtClean="0"/>
              <a:t>of hierarchy</a:t>
            </a:r>
            <a:endParaRPr lang="en-US" dirty="0"/>
          </a:p>
        </p:txBody>
      </p:sp>
      <p:sp>
        <p:nvSpPr>
          <p:cNvPr id="3" name="Rectangle 2"/>
          <p:cNvSpPr/>
          <p:nvPr/>
        </p:nvSpPr>
        <p:spPr>
          <a:xfrm>
            <a:off x="844497" y="4312356"/>
            <a:ext cx="1974903" cy="2012244"/>
          </a:xfrm>
          <a:prstGeom prst="rect">
            <a:avLst/>
          </a:prstGeom>
          <a:blipFill>
            <a:blip r:embed="rId3" cstate="email"/>
            <a:stretch>
              <a:fillRect/>
            </a:stretch>
          </a:blipFill>
          <a:ln>
            <a:noFill/>
          </a:ln>
          <a:scene3d>
            <a:camera prst="isometricOffAxis2Top">
              <a:rot lat="16896083" lon="20123606" rev="1554827"/>
            </a:camera>
            <a:lightRig rig="balanced" dir="t"/>
          </a:scene3d>
          <a:sp3d extrusionH="254000" prstMaterial="softEdge">
            <a:bevelT/>
            <a:extrusionClr>
              <a:schemeClr val="bg1"/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Calibri" pitchFamily="34" charset="0"/>
            </a:endParaRPr>
          </a:p>
        </p:txBody>
      </p:sp>
      <p:sp>
        <p:nvSpPr>
          <p:cNvPr id="4" name="Rectangle 3"/>
          <p:cNvSpPr/>
          <p:nvPr/>
        </p:nvSpPr>
        <p:spPr>
          <a:xfrm>
            <a:off x="2272145" y="3857979"/>
            <a:ext cx="1974903" cy="2012244"/>
          </a:xfrm>
          <a:prstGeom prst="rect">
            <a:avLst/>
          </a:prstGeom>
          <a:blipFill>
            <a:blip r:embed="rId3" cstate="email"/>
            <a:stretch>
              <a:fillRect/>
            </a:stretch>
          </a:blipFill>
          <a:ln>
            <a:noFill/>
          </a:ln>
          <a:scene3d>
            <a:camera prst="isometricOffAxis2Top">
              <a:rot lat="16896083" lon="20123606" rev="1554827"/>
            </a:camera>
            <a:lightRig rig="balanced" dir="t"/>
          </a:scene3d>
          <a:sp3d extrusionH="254000" prstMaterial="softEdge">
            <a:bevelT/>
            <a:extrusionClr>
              <a:schemeClr val="bg1"/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Calibri" pitchFamily="34" charset="0"/>
            </a:endParaRPr>
          </a:p>
        </p:txBody>
      </p:sp>
      <p:sp>
        <p:nvSpPr>
          <p:cNvPr id="9" name="Rectangle 8"/>
          <p:cNvSpPr/>
          <p:nvPr/>
        </p:nvSpPr>
        <p:spPr>
          <a:xfrm>
            <a:off x="533400" y="5181600"/>
            <a:ext cx="8001000" cy="1676400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  <a:effectLst>
            <a:softEdge rad="317500"/>
          </a:effectLst>
          <a:scene3d>
            <a:camera prst="isometricOffAxis1Top">
              <a:rot lat="17160599" lon="19256567" rev="2398911"/>
            </a:camera>
            <a:lightRig rig="threePt" dir="t"/>
          </a:scene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Calibri" pitchFamily="34" charset="0"/>
            </a:endParaRPr>
          </a:p>
        </p:txBody>
      </p:sp>
      <p:sp>
        <p:nvSpPr>
          <p:cNvPr id="2062" name="Freeform 14"/>
          <p:cNvSpPr>
            <a:spLocks/>
          </p:cNvSpPr>
          <p:nvPr/>
        </p:nvSpPr>
        <p:spPr bwMode="auto">
          <a:xfrm>
            <a:off x="838200" y="3581400"/>
            <a:ext cx="609600" cy="1781175"/>
          </a:xfrm>
          <a:custGeom>
            <a:avLst/>
            <a:gdLst/>
            <a:ahLst/>
            <a:cxnLst>
              <a:cxn ang="0">
                <a:pos x="259" y="716"/>
              </a:cxn>
              <a:cxn ang="0">
                <a:pos x="252" y="657"/>
              </a:cxn>
              <a:cxn ang="0">
                <a:pos x="242" y="592"/>
              </a:cxn>
              <a:cxn ang="0">
                <a:pos x="234" y="492"/>
              </a:cxn>
              <a:cxn ang="0">
                <a:pos x="229" y="437"/>
              </a:cxn>
              <a:cxn ang="0">
                <a:pos x="224" y="392"/>
              </a:cxn>
              <a:cxn ang="0">
                <a:pos x="216" y="364"/>
              </a:cxn>
              <a:cxn ang="0">
                <a:pos x="211" y="341"/>
              </a:cxn>
              <a:cxn ang="0">
                <a:pos x="220" y="343"/>
              </a:cxn>
              <a:cxn ang="0">
                <a:pos x="222" y="323"/>
              </a:cxn>
              <a:cxn ang="0">
                <a:pos x="224" y="252"/>
              </a:cxn>
              <a:cxn ang="0">
                <a:pos x="238" y="212"/>
              </a:cxn>
              <a:cxn ang="0">
                <a:pos x="233" y="172"/>
              </a:cxn>
              <a:cxn ang="0">
                <a:pos x="221" y="133"/>
              </a:cxn>
              <a:cxn ang="0">
                <a:pos x="189" y="121"/>
              </a:cxn>
              <a:cxn ang="0">
                <a:pos x="169" y="109"/>
              </a:cxn>
              <a:cxn ang="0">
                <a:pos x="168" y="75"/>
              </a:cxn>
              <a:cxn ang="0">
                <a:pos x="177" y="47"/>
              </a:cxn>
              <a:cxn ang="0">
                <a:pos x="109" y="9"/>
              </a:cxn>
              <a:cxn ang="0">
                <a:pos x="97" y="79"/>
              </a:cxn>
              <a:cxn ang="0">
                <a:pos x="109" y="119"/>
              </a:cxn>
              <a:cxn ang="0">
                <a:pos x="79" y="134"/>
              </a:cxn>
              <a:cxn ang="0">
                <a:pos x="52" y="140"/>
              </a:cxn>
              <a:cxn ang="0">
                <a:pos x="33" y="163"/>
              </a:cxn>
              <a:cxn ang="0">
                <a:pos x="13" y="210"/>
              </a:cxn>
              <a:cxn ang="0">
                <a:pos x="5" y="281"/>
              </a:cxn>
              <a:cxn ang="0">
                <a:pos x="44" y="290"/>
              </a:cxn>
              <a:cxn ang="0">
                <a:pos x="53" y="335"/>
              </a:cxn>
              <a:cxn ang="0">
                <a:pos x="64" y="358"/>
              </a:cxn>
              <a:cxn ang="0">
                <a:pos x="61" y="381"/>
              </a:cxn>
              <a:cxn ang="0">
                <a:pos x="53" y="412"/>
              </a:cxn>
              <a:cxn ang="0">
                <a:pos x="51" y="444"/>
              </a:cxn>
              <a:cxn ang="0">
                <a:pos x="55" y="471"/>
              </a:cxn>
              <a:cxn ang="0">
                <a:pos x="68" y="562"/>
              </a:cxn>
              <a:cxn ang="0">
                <a:pos x="86" y="689"/>
              </a:cxn>
              <a:cxn ang="0">
                <a:pos x="94" y="737"/>
              </a:cxn>
              <a:cxn ang="0">
                <a:pos x="85" y="777"/>
              </a:cxn>
              <a:cxn ang="0">
                <a:pos x="79" y="800"/>
              </a:cxn>
              <a:cxn ang="0">
                <a:pos x="50" y="816"/>
              </a:cxn>
              <a:cxn ang="0">
                <a:pos x="35" y="834"/>
              </a:cxn>
              <a:cxn ang="0">
                <a:pos x="65" y="841"/>
              </a:cxn>
              <a:cxn ang="0">
                <a:pos x="81" y="841"/>
              </a:cxn>
              <a:cxn ang="0">
                <a:pos x="94" y="839"/>
              </a:cxn>
              <a:cxn ang="0">
                <a:pos x="122" y="830"/>
              </a:cxn>
              <a:cxn ang="0">
                <a:pos x="146" y="833"/>
              </a:cxn>
              <a:cxn ang="0">
                <a:pos x="161" y="829"/>
              </a:cxn>
              <a:cxn ang="0">
                <a:pos x="160" y="807"/>
              </a:cxn>
              <a:cxn ang="0">
                <a:pos x="166" y="786"/>
              </a:cxn>
              <a:cxn ang="0">
                <a:pos x="157" y="740"/>
              </a:cxn>
              <a:cxn ang="0">
                <a:pos x="157" y="685"/>
              </a:cxn>
              <a:cxn ang="0">
                <a:pos x="154" y="627"/>
              </a:cxn>
              <a:cxn ang="0">
                <a:pos x="155" y="565"/>
              </a:cxn>
              <a:cxn ang="0">
                <a:pos x="159" y="570"/>
              </a:cxn>
              <a:cxn ang="0">
                <a:pos x="170" y="619"/>
              </a:cxn>
              <a:cxn ang="0">
                <a:pos x="174" y="662"/>
              </a:cxn>
              <a:cxn ang="0">
                <a:pos x="182" y="740"/>
              </a:cxn>
              <a:cxn ang="0">
                <a:pos x="199" y="780"/>
              </a:cxn>
              <a:cxn ang="0">
                <a:pos x="188" y="812"/>
              </a:cxn>
              <a:cxn ang="0">
                <a:pos x="206" y="834"/>
              </a:cxn>
              <a:cxn ang="0">
                <a:pos x="202" y="861"/>
              </a:cxn>
              <a:cxn ang="0">
                <a:pos x="258" y="857"/>
              </a:cxn>
              <a:cxn ang="0">
                <a:pos x="255" y="828"/>
              </a:cxn>
              <a:cxn ang="0">
                <a:pos x="267" y="801"/>
              </a:cxn>
            </a:cxnLst>
            <a:rect l="0" t="0" r="r" b="b"/>
            <a:pathLst>
              <a:path w="268" h="865">
                <a:moveTo>
                  <a:pt x="266" y="795"/>
                </a:moveTo>
                <a:cubicBezTo>
                  <a:pt x="266" y="794"/>
                  <a:pt x="265" y="793"/>
                  <a:pt x="265" y="792"/>
                </a:cubicBezTo>
                <a:cubicBezTo>
                  <a:pt x="265" y="791"/>
                  <a:pt x="265" y="787"/>
                  <a:pt x="265" y="784"/>
                </a:cubicBezTo>
                <a:cubicBezTo>
                  <a:pt x="265" y="782"/>
                  <a:pt x="263" y="768"/>
                  <a:pt x="263" y="766"/>
                </a:cubicBezTo>
                <a:cubicBezTo>
                  <a:pt x="263" y="765"/>
                  <a:pt x="263" y="759"/>
                  <a:pt x="262" y="755"/>
                </a:cubicBezTo>
                <a:cubicBezTo>
                  <a:pt x="262" y="750"/>
                  <a:pt x="261" y="739"/>
                  <a:pt x="261" y="735"/>
                </a:cubicBezTo>
                <a:cubicBezTo>
                  <a:pt x="260" y="730"/>
                  <a:pt x="259" y="718"/>
                  <a:pt x="259" y="716"/>
                </a:cubicBezTo>
                <a:cubicBezTo>
                  <a:pt x="258" y="715"/>
                  <a:pt x="258" y="711"/>
                  <a:pt x="257" y="709"/>
                </a:cubicBezTo>
                <a:cubicBezTo>
                  <a:pt x="257" y="707"/>
                  <a:pt x="256" y="700"/>
                  <a:pt x="256" y="699"/>
                </a:cubicBezTo>
                <a:cubicBezTo>
                  <a:pt x="256" y="698"/>
                  <a:pt x="256" y="695"/>
                  <a:pt x="255" y="694"/>
                </a:cubicBezTo>
                <a:cubicBezTo>
                  <a:pt x="255" y="692"/>
                  <a:pt x="255" y="689"/>
                  <a:pt x="255" y="688"/>
                </a:cubicBezTo>
                <a:cubicBezTo>
                  <a:pt x="255" y="687"/>
                  <a:pt x="254" y="685"/>
                  <a:pt x="254" y="683"/>
                </a:cubicBezTo>
                <a:cubicBezTo>
                  <a:pt x="254" y="682"/>
                  <a:pt x="253" y="672"/>
                  <a:pt x="253" y="669"/>
                </a:cubicBezTo>
                <a:cubicBezTo>
                  <a:pt x="253" y="666"/>
                  <a:pt x="252" y="662"/>
                  <a:pt x="252" y="657"/>
                </a:cubicBezTo>
                <a:cubicBezTo>
                  <a:pt x="251" y="653"/>
                  <a:pt x="250" y="647"/>
                  <a:pt x="250" y="645"/>
                </a:cubicBezTo>
                <a:cubicBezTo>
                  <a:pt x="250" y="643"/>
                  <a:pt x="249" y="638"/>
                  <a:pt x="250" y="635"/>
                </a:cubicBezTo>
                <a:cubicBezTo>
                  <a:pt x="250" y="633"/>
                  <a:pt x="250" y="626"/>
                  <a:pt x="250" y="623"/>
                </a:cubicBezTo>
                <a:cubicBezTo>
                  <a:pt x="249" y="620"/>
                  <a:pt x="248" y="615"/>
                  <a:pt x="247" y="613"/>
                </a:cubicBezTo>
                <a:cubicBezTo>
                  <a:pt x="246" y="611"/>
                  <a:pt x="243" y="605"/>
                  <a:pt x="243" y="604"/>
                </a:cubicBezTo>
                <a:cubicBezTo>
                  <a:pt x="242" y="603"/>
                  <a:pt x="242" y="603"/>
                  <a:pt x="242" y="601"/>
                </a:cubicBezTo>
                <a:cubicBezTo>
                  <a:pt x="242" y="600"/>
                  <a:pt x="242" y="596"/>
                  <a:pt x="242" y="592"/>
                </a:cubicBezTo>
                <a:cubicBezTo>
                  <a:pt x="242" y="587"/>
                  <a:pt x="242" y="579"/>
                  <a:pt x="242" y="575"/>
                </a:cubicBezTo>
                <a:cubicBezTo>
                  <a:pt x="243" y="570"/>
                  <a:pt x="243" y="561"/>
                  <a:pt x="243" y="559"/>
                </a:cubicBezTo>
                <a:cubicBezTo>
                  <a:pt x="243" y="556"/>
                  <a:pt x="243" y="552"/>
                  <a:pt x="242" y="549"/>
                </a:cubicBezTo>
                <a:cubicBezTo>
                  <a:pt x="242" y="546"/>
                  <a:pt x="240" y="537"/>
                  <a:pt x="240" y="532"/>
                </a:cubicBezTo>
                <a:cubicBezTo>
                  <a:pt x="239" y="526"/>
                  <a:pt x="237" y="514"/>
                  <a:pt x="236" y="511"/>
                </a:cubicBezTo>
                <a:cubicBezTo>
                  <a:pt x="236" y="509"/>
                  <a:pt x="234" y="499"/>
                  <a:pt x="234" y="498"/>
                </a:cubicBezTo>
                <a:cubicBezTo>
                  <a:pt x="234" y="497"/>
                  <a:pt x="234" y="493"/>
                  <a:pt x="234" y="492"/>
                </a:cubicBezTo>
                <a:cubicBezTo>
                  <a:pt x="234" y="491"/>
                  <a:pt x="233" y="490"/>
                  <a:pt x="233" y="488"/>
                </a:cubicBezTo>
                <a:cubicBezTo>
                  <a:pt x="233" y="486"/>
                  <a:pt x="233" y="481"/>
                  <a:pt x="233" y="480"/>
                </a:cubicBezTo>
                <a:cubicBezTo>
                  <a:pt x="233" y="479"/>
                  <a:pt x="233" y="471"/>
                  <a:pt x="233" y="467"/>
                </a:cubicBezTo>
                <a:cubicBezTo>
                  <a:pt x="233" y="463"/>
                  <a:pt x="232" y="462"/>
                  <a:pt x="232" y="461"/>
                </a:cubicBezTo>
                <a:cubicBezTo>
                  <a:pt x="231" y="460"/>
                  <a:pt x="231" y="456"/>
                  <a:pt x="231" y="452"/>
                </a:cubicBezTo>
                <a:cubicBezTo>
                  <a:pt x="230" y="448"/>
                  <a:pt x="230" y="443"/>
                  <a:pt x="230" y="442"/>
                </a:cubicBezTo>
                <a:cubicBezTo>
                  <a:pt x="230" y="441"/>
                  <a:pt x="229" y="438"/>
                  <a:pt x="229" y="437"/>
                </a:cubicBezTo>
                <a:cubicBezTo>
                  <a:pt x="229" y="436"/>
                  <a:pt x="230" y="435"/>
                  <a:pt x="231" y="431"/>
                </a:cubicBezTo>
                <a:cubicBezTo>
                  <a:pt x="231" y="427"/>
                  <a:pt x="231" y="424"/>
                  <a:pt x="231" y="421"/>
                </a:cubicBezTo>
                <a:cubicBezTo>
                  <a:pt x="231" y="418"/>
                  <a:pt x="230" y="414"/>
                  <a:pt x="229" y="411"/>
                </a:cubicBezTo>
                <a:cubicBezTo>
                  <a:pt x="229" y="409"/>
                  <a:pt x="227" y="401"/>
                  <a:pt x="226" y="399"/>
                </a:cubicBezTo>
                <a:cubicBezTo>
                  <a:pt x="226" y="397"/>
                  <a:pt x="225" y="395"/>
                  <a:pt x="225" y="394"/>
                </a:cubicBezTo>
                <a:cubicBezTo>
                  <a:pt x="224" y="394"/>
                  <a:pt x="224" y="393"/>
                  <a:pt x="224" y="393"/>
                </a:cubicBezTo>
                <a:cubicBezTo>
                  <a:pt x="224" y="393"/>
                  <a:pt x="224" y="392"/>
                  <a:pt x="224" y="392"/>
                </a:cubicBezTo>
                <a:cubicBezTo>
                  <a:pt x="224" y="391"/>
                  <a:pt x="223" y="389"/>
                  <a:pt x="223" y="388"/>
                </a:cubicBezTo>
                <a:cubicBezTo>
                  <a:pt x="223" y="387"/>
                  <a:pt x="223" y="386"/>
                  <a:pt x="222" y="386"/>
                </a:cubicBezTo>
                <a:cubicBezTo>
                  <a:pt x="221" y="385"/>
                  <a:pt x="221" y="384"/>
                  <a:pt x="221" y="383"/>
                </a:cubicBezTo>
                <a:cubicBezTo>
                  <a:pt x="221" y="381"/>
                  <a:pt x="218" y="375"/>
                  <a:pt x="218" y="374"/>
                </a:cubicBezTo>
                <a:cubicBezTo>
                  <a:pt x="217" y="373"/>
                  <a:pt x="217" y="371"/>
                  <a:pt x="217" y="370"/>
                </a:cubicBezTo>
                <a:cubicBezTo>
                  <a:pt x="217" y="370"/>
                  <a:pt x="216" y="368"/>
                  <a:pt x="216" y="367"/>
                </a:cubicBezTo>
                <a:cubicBezTo>
                  <a:pt x="216" y="366"/>
                  <a:pt x="216" y="365"/>
                  <a:pt x="216" y="364"/>
                </a:cubicBezTo>
                <a:cubicBezTo>
                  <a:pt x="215" y="362"/>
                  <a:pt x="215" y="361"/>
                  <a:pt x="215" y="361"/>
                </a:cubicBezTo>
                <a:cubicBezTo>
                  <a:pt x="214" y="360"/>
                  <a:pt x="213" y="357"/>
                  <a:pt x="213" y="357"/>
                </a:cubicBezTo>
                <a:cubicBezTo>
                  <a:pt x="213" y="357"/>
                  <a:pt x="213" y="356"/>
                  <a:pt x="213" y="355"/>
                </a:cubicBezTo>
                <a:cubicBezTo>
                  <a:pt x="212" y="354"/>
                  <a:pt x="212" y="354"/>
                  <a:pt x="212" y="354"/>
                </a:cubicBezTo>
                <a:cubicBezTo>
                  <a:pt x="211" y="354"/>
                  <a:pt x="211" y="343"/>
                  <a:pt x="210" y="342"/>
                </a:cubicBezTo>
                <a:cubicBezTo>
                  <a:pt x="210" y="341"/>
                  <a:pt x="210" y="342"/>
                  <a:pt x="210" y="341"/>
                </a:cubicBezTo>
                <a:cubicBezTo>
                  <a:pt x="211" y="341"/>
                  <a:pt x="211" y="341"/>
                  <a:pt x="211" y="341"/>
                </a:cubicBezTo>
                <a:cubicBezTo>
                  <a:pt x="211" y="341"/>
                  <a:pt x="212" y="341"/>
                  <a:pt x="212" y="342"/>
                </a:cubicBezTo>
                <a:cubicBezTo>
                  <a:pt x="212" y="343"/>
                  <a:pt x="212" y="349"/>
                  <a:pt x="213" y="349"/>
                </a:cubicBezTo>
                <a:cubicBezTo>
                  <a:pt x="213" y="350"/>
                  <a:pt x="213" y="350"/>
                  <a:pt x="213" y="350"/>
                </a:cubicBezTo>
                <a:cubicBezTo>
                  <a:pt x="213" y="350"/>
                  <a:pt x="213" y="350"/>
                  <a:pt x="214" y="349"/>
                </a:cubicBezTo>
                <a:cubicBezTo>
                  <a:pt x="216" y="348"/>
                  <a:pt x="217" y="347"/>
                  <a:pt x="218" y="347"/>
                </a:cubicBezTo>
                <a:cubicBezTo>
                  <a:pt x="219" y="346"/>
                  <a:pt x="219" y="346"/>
                  <a:pt x="219" y="345"/>
                </a:cubicBezTo>
                <a:cubicBezTo>
                  <a:pt x="220" y="345"/>
                  <a:pt x="220" y="344"/>
                  <a:pt x="220" y="343"/>
                </a:cubicBezTo>
                <a:cubicBezTo>
                  <a:pt x="221" y="343"/>
                  <a:pt x="222" y="341"/>
                  <a:pt x="223" y="340"/>
                </a:cubicBezTo>
                <a:cubicBezTo>
                  <a:pt x="225" y="339"/>
                  <a:pt x="226" y="337"/>
                  <a:pt x="227" y="336"/>
                </a:cubicBezTo>
                <a:cubicBezTo>
                  <a:pt x="229" y="335"/>
                  <a:pt x="230" y="333"/>
                  <a:pt x="230" y="332"/>
                </a:cubicBezTo>
                <a:cubicBezTo>
                  <a:pt x="230" y="332"/>
                  <a:pt x="230" y="332"/>
                  <a:pt x="230" y="332"/>
                </a:cubicBezTo>
                <a:cubicBezTo>
                  <a:pt x="229" y="331"/>
                  <a:pt x="229" y="331"/>
                  <a:pt x="228" y="330"/>
                </a:cubicBezTo>
                <a:cubicBezTo>
                  <a:pt x="226" y="329"/>
                  <a:pt x="225" y="328"/>
                  <a:pt x="224" y="327"/>
                </a:cubicBezTo>
                <a:cubicBezTo>
                  <a:pt x="223" y="327"/>
                  <a:pt x="222" y="324"/>
                  <a:pt x="222" y="323"/>
                </a:cubicBezTo>
                <a:cubicBezTo>
                  <a:pt x="222" y="322"/>
                  <a:pt x="218" y="312"/>
                  <a:pt x="217" y="310"/>
                </a:cubicBezTo>
                <a:cubicBezTo>
                  <a:pt x="217" y="309"/>
                  <a:pt x="217" y="308"/>
                  <a:pt x="217" y="306"/>
                </a:cubicBezTo>
                <a:cubicBezTo>
                  <a:pt x="217" y="305"/>
                  <a:pt x="216" y="298"/>
                  <a:pt x="216" y="296"/>
                </a:cubicBezTo>
                <a:cubicBezTo>
                  <a:pt x="217" y="295"/>
                  <a:pt x="216" y="281"/>
                  <a:pt x="216" y="280"/>
                </a:cubicBezTo>
                <a:cubicBezTo>
                  <a:pt x="216" y="278"/>
                  <a:pt x="216" y="277"/>
                  <a:pt x="216" y="276"/>
                </a:cubicBezTo>
                <a:cubicBezTo>
                  <a:pt x="217" y="275"/>
                  <a:pt x="219" y="267"/>
                  <a:pt x="220" y="264"/>
                </a:cubicBezTo>
                <a:cubicBezTo>
                  <a:pt x="221" y="260"/>
                  <a:pt x="223" y="254"/>
                  <a:pt x="224" y="252"/>
                </a:cubicBezTo>
                <a:cubicBezTo>
                  <a:pt x="224" y="250"/>
                  <a:pt x="225" y="248"/>
                  <a:pt x="225" y="246"/>
                </a:cubicBezTo>
                <a:cubicBezTo>
                  <a:pt x="226" y="245"/>
                  <a:pt x="227" y="242"/>
                  <a:pt x="228" y="240"/>
                </a:cubicBezTo>
                <a:cubicBezTo>
                  <a:pt x="229" y="238"/>
                  <a:pt x="231" y="233"/>
                  <a:pt x="232" y="231"/>
                </a:cubicBezTo>
                <a:cubicBezTo>
                  <a:pt x="233" y="229"/>
                  <a:pt x="233" y="228"/>
                  <a:pt x="233" y="226"/>
                </a:cubicBezTo>
                <a:cubicBezTo>
                  <a:pt x="234" y="225"/>
                  <a:pt x="234" y="221"/>
                  <a:pt x="235" y="220"/>
                </a:cubicBezTo>
                <a:cubicBezTo>
                  <a:pt x="235" y="219"/>
                  <a:pt x="235" y="217"/>
                  <a:pt x="236" y="217"/>
                </a:cubicBezTo>
                <a:cubicBezTo>
                  <a:pt x="236" y="216"/>
                  <a:pt x="238" y="213"/>
                  <a:pt x="238" y="212"/>
                </a:cubicBezTo>
                <a:cubicBezTo>
                  <a:pt x="239" y="212"/>
                  <a:pt x="239" y="211"/>
                  <a:pt x="238" y="210"/>
                </a:cubicBezTo>
                <a:cubicBezTo>
                  <a:pt x="238" y="209"/>
                  <a:pt x="238" y="206"/>
                  <a:pt x="238" y="205"/>
                </a:cubicBezTo>
                <a:cubicBezTo>
                  <a:pt x="239" y="203"/>
                  <a:pt x="239" y="202"/>
                  <a:pt x="239" y="201"/>
                </a:cubicBezTo>
                <a:cubicBezTo>
                  <a:pt x="239" y="200"/>
                  <a:pt x="239" y="199"/>
                  <a:pt x="239" y="198"/>
                </a:cubicBezTo>
                <a:cubicBezTo>
                  <a:pt x="239" y="197"/>
                  <a:pt x="238" y="192"/>
                  <a:pt x="237" y="188"/>
                </a:cubicBezTo>
                <a:cubicBezTo>
                  <a:pt x="236" y="185"/>
                  <a:pt x="234" y="176"/>
                  <a:pt x="234" y="175"/>
                </a:cubicBezTo>
                <a:cubicBezTo>
                  <a:pt x="234" y="174"/>
                  <a:pt x="233" y="173"/>
                  <a:pt x="233" y="172"/>
                </a:cubicBezTo>
                <a:cubicBezTo>
                  <a:pt x="233" y="171"/>
                  <a:pt x="234" y="169"/>
                  <a:pt x="234" y="165"/>
                </a:cubicBezTo>
                <a:cubicBezTo>
                  <a:pt x="234" y="162"/>
                  <a:pt x="234" y="157"/>
                  <a:pt x="233" y="154"/>
                </a:cubicBezTo>
                <a:cubicBezTo>
                  <a:pt x="233" y="151"/>
                  <a:pt x="232" y="149"/>
                  <a:pt x="231" y="148"/>
                </a:cubicBezTo>
                <a:cubicBezTo>
                  <a:pt x="231" y="148"/>
                  <a:pt x="230" y="145"/>
                  <a:pt x="229" y="145"/>
                </a:cubicBezTo>
                <a:cubicBezTo>
                  <a:pt x="228" y="144"/>
                  <a:pt x="228" y="143"/>
                  <a:pt x="227" y="142"/>
                </a:cubicBezTo>
                <a:cubicBezTo>
                  <a:pt x="226" y="141"/>
                  <a:pt x="225" y="139"/>
                  <a:pt x="224" y="138"/>
                </a:cubicBezTo>
                <a:cubicBezTo>
                  <a:pt x="223" y="137"/>
                  <a:pt x="223" y="135"/>
                  <a:pt x="221" y="133"/>
                </a:cubicBezTo>
                <a:cubicBezTo>
                  <a:pt x="220" y="130"/>
                  <a:pt x="216" y="128"/>
                  <a:pt x="214" y="128"/>
                </a:cubicBezTo>
                <a:cubicBezTo>
                  <a:pt x="213" y="127"/>
                  <a:pt x="212" y="127"/>
                  <a:pt x="211" y="126"/>
                </a:cubicBezTo>
                <a:cubicBezTo>
                  <a:pt x="209" y="126"/>
                  <a:pt x="207" y="126"/>
                  <a:pt x="206" y="126"/>
                </a:cubicBezTo>
                <a:cubicBezTo>
                  <a:pt x="205" y="126"/>
                  <a:pt x="204" y="125"/>
                  <a:pt x="203" y="125"/>
                </a:cubicBezTo>
                <a:cubicBezTo>
                  <a:pt x="202" y="125"/>
                  <a:pt x="201" y="124"/>
                  <a:pt x="200" y="123"/>
                </a:cubicBezTo>
                <a:cubicBezTo>
                  <a:pt x="198" y="122"/>
                  <a:pt x="195" y="122"/>
                  <a:pt x="195" y="121"/>
                </a:cubicBezTo>
                <a:cubicBezTo>
                  <a:pt x="194" y="121"/>
                  <a:pt x="191" y="121"/>
                  <a:pt x="189" y="121"/>
                </a:cubicBezTo>
                <a:cubicBezTo>
                  <a:pt x="187" y="120"/>
                  <a:pt x="185" y="120"/>
                  <a:pt x="184" y="119"/>
                </a:cubicBezTo>
                <a:cubicBezTo>
                  <a:pt x="182" y="119"/>
                  <a:pt x="179" y="118"/>
                  <a:pt x="178" y="118"/>
                </a:cubicBezTo>
                <a:cubicBezTo>
                  <a:pt x="178" y="118"/>
                  <a:pt x="177" y="117"/>
                  <a:pt x="176" y="116"/>
                </a:cubicBezTo>
                <a:cubicBezTo>
                  <a:pt x="175" y="115"/>
                  <a:pt x="173" y="115"/>
                  <a:pt x="172" y="116"/>
                </a:cubicBezTo>
                <a:cubicBezTo>
                  <a:pt x="171" y="116"/>
                  <a:pt x="171" y="116"/>
                  <a:pt x="171" y="115"/>
                </a:cubicBezTo>
                <a:cubicBezTo>
                  <a:pt x="171" y="115"/>
                  <a:pt x="170" y="114"/>
                  <a:pt x="170" y="112"/>
                </a:cubicBezTo>
                <a:cubicBezTo>
                  <a:pt x="169" y="110"/>
                  <a:pt x="169" y="110"/>
                  <a:pt x="169" y="109"/>
                </a:cubicBezTo>
                <a:cubicBezTo>
                  <a:pt x="168" y="107"/>
                  <a:pt x="168" y="106"/>
                  <a:pt x="167" y="105"/>
                </a:cubicBezTo>
                <a:cubicBezTo>
                  <a:pt x="167" y="103"/>
                  <a:pt x="167" y="101"/>
                  <a:pt x="166" y="100"/>
                </a:cubicBezTo>
                <a:cubicBezTo>
                  <a:pt x="166" y="99"/>
                  <a:pt x="165" y="99"/>
                  <a:pt x="165" y="99"/>
                </a:cubicBezTo>
                <a:cubicBezTo>
                  <a:pt x="164" y="99"/>
                  <a:pt x="164" y="99"/>
                  <a:pt x="164" y="98"/>
                </a:cubicBezTo>
                <a:cubicBezTo>
                  <a:pt x="164" y="96"/>
                  <a:pt x="165" y="90"/>
                  <a:pt x="165" y="87"/>
                </a:cubicBezTo>
                <a:cubicBezTo>
                  <a:pt x="166" y="84"/>
                  <a:pt x="166" y="78"/>
                  <a:pt x="167" y="77"/>
                </a:cubicBezTo>
                <a:cubicBezTo>
                  <a:pt x="167" y="76"/>
                  <a:pt x="167" y="75"/>
                  <a:pt x="168" y="75"/>
                </a:cubicBezTo>
                <a:cubicBezTo>
                  <a:pt x="171" y="75"/>
                  <a:pt x="172" y="74"/>
                  <a:pt x="172" y="73"/>
                </a:cubicBezTo>
                <a:cubicBezTo>
                  <a:pt x="173" y="73"/>
                  <a:pt x="174" y="72"/>
                  <a:pt x="174" y="71"/>
                </a:cubicBezTo>
                <a:cubicBezTo>
                  <a:pt x="174" y="71"/>
                  <a:pt x="174" y="70"/>
                  <a:pt x="175" y="70"/>
                </a:cubicBezTo>
                <a:cubicBezTo>
                  <a:pt x="176" y="69"/>
                  <a:pt x="176" y="68"/>
                  <a:pt x="177" y="66"/>
                </a:cubicBezTo>
                <a:cubicBezTo>
                  <a:pt x="178" y="64"/>
                  <a:pt x="178" y="61"/>
                  <a:pt x="178" y="60"/>
                </a:cubicBezTo>
                <a:cubicBezTo>
                  <a:pt x="179" y="59"/>
                  <a:pt x="179" y="58"/>
                  <a:pt x="179" y="55"/>
                </a:cubicBezTo>
                <a:cubicBezTo>
                  <a:pt x="178" y="51"/>
                  <a:pt x="177" y="48"/>
                  <a:pt x="177" y="47"/>
                </a:cubicBezTo>
                <a:cubicBezTo>
                  <a:pt x="176" y="45"/>
                  <a:pt x="175" y="45"/>
                  <a:pt x="174" y="45"/>
                </a:cubicBezTo>
                <a:cubicBezTo>
                  <a:pt x="174" y="44"/>
                  <a:pt x="174" y="44"/>
                  <a:pt x="174" y="43"/>
                </a:cubicBezTo>
                <a:cubicBezTo>
                  <a:pt x="174" y="41"/>
                  <a:pt x="174" y="31"/>
                  <a:pt x="173" y="29"/>
                </a:cubicBezTo>
                <a:cubicBezTo>
                  <a:pt x="170" y="15"/>
                  <a:pt x="157" y="6"/>
                  <a:pt x="148" y="3"/>
                </a:cubicBezTo>
                <a:cubicBezTo>
                  <a:pt x="139" y="0"/>
                  <a:pt x="133" y="0"/>
                  <a:pt x="126" y="1"/>
                </a:cubicBezTo>
                <a:cubicBezTo>
                  <a:pt x="119" y="2"/>
                  <a:pt x="112" y="7"/>
                  <a:pt x="111" y="8"/>
                </a:cubicBezTo>
                <a:cubicBezTo>
                  <a:pt x="111" y="8"/>
                  <a:pt x="111" y="8"/>
                  <a:pt x="109" y="9"/>
                </a:cubicBezTo>
                <a:cubicBezTo>
                  <a:pt x="106" y="11"/>
                  <a:pt x="104" y="15"/>
                  <a:pt x="102" y="18"/>
                </a:cubicBezTo>
                <a:cubicBezTo>
                  <a:pt x="99" y="22"/>
                  <a:pt x="98" y="27"/>
                  <a:pt x="97" y="30"/>
                </a:cubicBezTo>
                <a:cubicBezTo>
                  <a:pt x="96" y="33"/>
                  <a:pt x="96" y="39"/>
                  <a:pt x="96" y="41"/>
                </a:cubicBezTo>
                <a:cubicBezTo>
                  <a:pt x="96" y="44"/>
                  <a:pt x="96" y="46"/>
                  <a:pt x="96" y="48"/>
                </a:cubicBezTo>
                <a:cubicBezTo>
                  <a:pt x="96" y="50"/>
                  <a:pt x="96" y="54"/>
                  <a:pt x="96" y="57"/>
                </a:cubicBezTo>
                <a:cubicBezTo>
                  <a:pt x="96" y="59"/>
                  <a:pt x="96" y="62"/>
                  <a:pt x="96" y="65"/>
                </a:cubicBezTo>
                <a:cubicBezTo>
                  <a:pt x="96" y="68"/>
                  <a:pt x="97" y="73"/>
                  <a:pt x="97" y="79"/>
                </a:cubicBezTo>
                <a:cubicBezTo>
                  <a:pt x="97" y="84"/>
                  <a:pt x="98" y="87"/>
                  <a:pt x="100" y="92"/>
                </a:cubicBezTo>
                <a:cubicBezTo>
                  <a:pt x="101" y="96"/>
                  <a:pt x="105" y="101"/>
                  <a:pt x="106" y="102"/>
                </a:cubicBezTo>
                <a:cubicBezTo>
                  <a:pt x="108" y="103"/>
                  <a:pt x="109" y="104"/>
                  <a:pt x="110" y="105"/>
                </a:cubicBezTo>
                <a:cubicBezTo>
                  <a:pt x="110" y="106"/>
                  <a:pt x="110" y="106"/>
                  <a:pt x="110" y="107"/>
                </a:cubicBezTo>
                <a:cubicBezTo>
                  <a:pt x="110" y="108"/>
                  <a:pt x="110" y="108"/>
                  <a:pt x="110" y="109"/>
                </a:cubicBezTo>
                <a:cubicBezTo>
                  <a:pt x="109" y="112"/>
                  <a:pt x="109" y="115"/>
                  <a:pt x="109" y="116"/>
                </a:cubicBezTo>
                <a:cubicBezTo>
                  <a:pt x="109" y="117"/>
                  <a:pt x="109" y="119"/>
                  <a:pt x="109" y="119"/>
                </a:cubicBezTo>
                <a:cubicBezTo>
                  <a:pt x="109" y="120"/>
                  <a:pt x="109" y="120"/>
                  <a:pt x="108" y="121"/>
                </a:cubicBezTo>
                <a:cubicBezTo>
                  <a:pt x="108" y="123"/>
                  <a:pt x="108" y="122"/>
                  <a:pt x="107" y="122"/>
                </a:cubicBezTo>
                <a:cubicBezTo>
                  <a:pt x="107" y="123"/>
                  <a:pt x="106" y="123"/>
                  <a:pt x="104" y="124"/>
                </a:cubicBezTo>
                <a:cubicBezTo>
                  <a:pt x="102" y="125"/>
                  <a:pt x="99" y="128"/>
                  <a:pt x="97" y="129"/>
                </a:cubicBezTo>
                <a:cubicBezTo>
                  <a:pt x="95" y="130"/>
                  <a:pt x="94" y="132"/>
                  <a:pt x="92" y="133"/>
                </a:cubicBezTo>
                <a:cubicBezTo>
                  <a:pt x="91" y="134"/>
                  <a:pt x="87" y="135"/>
                  <a:pt x="86" y="135"/>
                </a:cubicBezTo>
                <a:cubicBezTo>
                  <a:pt x="84" y="135"/>
                  <a:pt x="81" y="134"/>
                  <a:pt x="79" y="134"/>
                </a:cubicBezTo>
                <a:cubicBezTo>
                  <a:pt x="76" y="134"/>
                  <a:pt x="73" y="134"/>
                  <a:pt x="72" y="135"/>
                </a:cubicBezTo>
                <a:cubicBezTo>
                  <a:pt x="71" y="135"/>
                  <a:pt x="68" y="136"/>
                  <a:pt x="67" y="136"/>
                </a:cubicBezTo>
                <a:cubicBezTo>
                  <a:pt x="66" y="137"/>
                  <a:pt x="65" y="138"/>
                  <a:pt x="64" y="138"/>
                </a:cubicBezTo>
                <a:cubicBezTo>
                  <a:pt x="63" y="138"/>
                  <a:pt x="62" y="138"/>
                  <a:pt x="61" y="138"/>
                </a:cubicBezTo>
                <a:cubicBezTo>
                  <a:pt x="60" y="138"/>
                  <a:pt x="60" y="137"/>
                  <a:pt x="58" y="137"/>
                </a:cubicBezTo>
                <a:cubicBezTo>
                  <a:pt x="57" y="137"/>
                  <a:pt x="55" y="138"/>
                  <a:pt x="54" y="139"/>
                </a:cubicBezTo>
                <a:cubicBezTo>
                  <a:pt x="53" y="140"/>
                  <a:pt x="53" y="140"/>
                  <a:pt x="52" y="140"/>
                </a:cubicBezTo>
                <a:cubicBezTo>
                  <a:pt x="52" y="141"/>
                  <a:pt x="49" y="142"/>
                  <a:pt x="48" y="143"/>
                </a:cubicBezTo>
                <a:cubicBezTo>
                  <a:pt x="47" y="143"/>
                  <a:pt x="47" y="143"/>
                  <a:pt x="46" y="143"/>
                </a:cubicBezTo>
                <a:cubicBezTo>
                  <a:pt x="44" y="143"/>
                  <a:pt x="43" y="145"/>
                  <a:pt x="43" y="146"/>
                </a:cubicBezTo>
                <a:cubicBezTo>
                  <a:pt x="42" y="147"/>
                  <a:pt x="42" y="147"/>
                  <a:pt x="41" y="148"/>
                </a:cubicBezTo>
                <a:cubicBezTo>
                  <a:pt x="40" y="149"/>
                  <a:pt x="39" y="152"/>
                  <a:pt x="38" y="153"/>
                </a:cubicBezTo>
                <a:cubicBezTo>
                  <a:pt x="38" y="153"/>
                  <a:pt x="37" y="154"/>
                  <a:pt x="36" y="155"/>
                </a:cubicBezTo>
                <a:cubicBezTo>
                  <a:pt x="34" y="157"/>
                  <a:pt x="33" y="161"/>
                  <a:pt x="33" y="163"/>
                </a:cubicBezTo>
                <a:cubicBezTo>
                  <a:pt x="32" y="166"/>
                  <a:pt x="31" y="171"/>
                  <a:pt x="31" y="172"/>
                </a:cubicBezTo>
                <a:cubicBezTo>
                  <a:pt x="30" y="172"/>
                  <a:pt x="30" y="173"/>
                  <a:pt x="28" y="175"/>
                </a:cubicBezTo>
                <a:cubicBezTo>
                  <a:pt x="26" y="176"/>
                  <a:pt x="25" y="178"/>
                  <a:pt x="23" y="180"/>
                </a:cubicBezTo>
                <a:cubicBezTo>
                  <a:pt x="22" y="182"/>
                  <a:pt x="22" y="187"/>
                  <a:pt x="21" y="190"/>
                </a:cubicBezTo>
                <a:cubicBezTo>
                  <a:pt x="21" y="192"/>
                  <a:pt x="20" y="195"/>
                  <a:pt x="19" y="196"/>
                </a:cubicBezTo>
                <a:cubicBezTo>
                  <a:pt x="18" y="198"/>
                  <a:pt x="18" y="199"/>
                  <a:pt x="17" y="200"/>
                </a:cubicBezTo>
                <a:cubicBezTo>
                  <a:pt x="17" y="202"/>
                  <a:pt x="14" y="209"/>
                  <a:pt x="13" y="210"/>
                </a:cubicBezTo>
                <a:cubicBezTo>
                  <a:pt x="13" y="212"/>
                  <a:pt x="11" y="217"/>
                  <a:pt x="10" y="219"/>
                </a:cubicBezTo>
                <a:cubicBezTo>
                  <a:pt x="9" y="222"/>
                  <a:pt x="8" y="223"/>
                  <a:pt x="8" y="225"/>
                </a:cubicBezTo>
                <a:cubicBezTo>
                  <a:pt x="7" y="226"/>
                  <a:pt x="6" y="227"/>
                  <a:pt x="6" y="229"/>
                </a:cubicBezTo>
                <a:cubicBezTo>
                  <a:pt x="5" y="232"/>
                  <a:pt x="3" y="238"/>
                  <a:pt x="2" y="244"/>
                </a:cubicBezTo>
                <a:cubicBezTo>
                  <a:pt x="1" y="249"/>
                  <a:pt x="0" y="258"/>
                  <a:pt x="0" y="262"/>
                </a:cubicBezTo>
                <a:cubicBezTo>
                  <a:pt x="0" y="266"/>
                  <a:pt x="1" y="272"/>
                  <a:pt x="1" y="275"/>
                </a:cubicBezTo>
                <a:cubicBezTo>
                  <a:pt x="2" y="278"/>
                  <a:pt x="4" y="280"/>
                  <a:pt x="5" y="281"/>
                </a:cubicBezTo>
                <a:cubicBezTo>
                  <a:pt x="7" y="282"/>
                  <a:pt x="8" y="282"/>
                  <a:pt x="10" y="283"/>
                </a:cubicBezTo>
                <a:cubicBezTo>
                  <a:pt x="12" y="284"/>
                  <a:pt x="17" y="284"/>
                  <a:pt x="18" y="284"/>
                </a:cubicBezTo>
                <a:cubicBezTo>
                  <a:pt x="20" y="285"/>
                  <a:pt x="20" y="285"/>
                  <a:pt x="20" y="285"/>
                </a:cubicBezTo>
                <a:cubicBezTo>
                  <a:pt x="21" y="285"/>
                  <a:pt x="23" y="285"/>
                  <a:pt x="25" y="285"/>
                </a:cubicBezTo>
                <a:cubicBezTo>
                  <a:pt x="26" y="285"/>
                  <a:pt x="29" y="286"/>
                  <a:pt x="30" y="286"/>
                </a:cubicBezTo>
                <a:cubicBezTo>
                  <a:pt x="31" y="286"/>
                  <a:pt x="35" y="287"/>
                  <a:pt x="37" y="288"/>
                </a:cubicBezTo>
                <a:cubicBezTo>
                  <a:pt x="39" y="289"/>
                  <a:pt x="43" y="289"/>
                  <a:pt x="44" y="290"/>
                </a:cubicBezTo>
                <a:cubicBezTo>
                  <a:pt x="45" y="290"/>
                  <a:pt x="47" y="290"/>
                  <a:pt x="48" y="290"/>
                </a:cubicBezTo>
                <a:cubicBezTo>
                  <a:pt x="49" y="290"/>
                  <a:pt x="51" y="290"/>
                  <a:pt x="52" y="290"/>
                </a:cubicBezTo>
                <a:cubicBezTo>
                  <a:pt x="53" y="290"/>
                  <a:pt x="55" y="290"/>
                  <a:pt x="56" y="290"/>
                </a:cubicBezTo>
                <a:cubicBezTo>
                  <a:pt x="56" y="290"/>
                  <a:pt x="56" y="290"/>
                  <a:pt x="56" y="291"/>
                </a:cubicBezTo>
                <a:cubicBezTo>
                  <a:pt x="56" y="291"/>
                  <a:pt x="56" y="292"/>
                  <a:pt x="56" y="296"/>
                </a:cubicBezTo>
                <a:cubicBezTo>
                  <a:pt x="56" y="300"/>
                  <a:pt x="55" y="308"/>
                  <a:pt x="55" y="313"/>
                </a:cubicBezTo>
                <a:cubicBezTo>
                  <a:pt x="54" y="318"/>
                  <a:pt x="54" y="330"/>
                  <a:pt x="53" y="335"/>
                </a:cubicBezTo>
                <a:cubicBezTo>
                  <a:pt x="53" y="339"/>
                  <a:pt x="54" y="343"/>
                  <a:pt x="54" y="345"/>
                </a:cubicBezTo>
                <a:cubicBezTo>
                  <a:pt x="54" y="346"/>
                  <a:pt x="55" y="348"/>
                  <a:pt x="56" y="349"/>
                </a:cubicBezTo>
                <a:cubicBezTo>
                  <a:pt x="57" y="350"/>
                  <a:pt x="59" y="351"/>
                  <a:pt x="60" y="352"/>
                </a:cubicBezTo>
                <a:cubicBezTo>
                  <a:pt x="61" y="353"/>
                  <a:pt x="63" y="354"/>
                  <a:pt x="63" y="354"/>
                </a:cubicBezTo>
                <a:cubicBezTo>
                  <a:pt x="64" y="354"/>
                  <a:pt x="64" y="354"/>
                  <a:pt x="64" y="355"/>
                </a:cubicBezTo>
                <a:cubicBezTo>
                  <a:pt x="64" y="355"/>
                  <a:pt x="64" y="356"/>
                  <a:pt x="64" y="357"/>
                </a:cubicBezTo>
                <a:cubicBezTo>
                  <a:pt x="65" y="358"/>
                  <a:pt x="65" y="358"/>
                  <a:pt x="64" y="358"/>
                </a:cubicBezTo>
                <a:cubicBezTo>
                  <a:pt x="64" y="358"/>
                  <a:pt x="64" y="358"/>
                  <a:pt x="64" y="359"/>
                </a:cubicBezTo>
                <a:cubicBezTo>
                  <a:pt x="64" y="359"/>
                  <a:pt x="64" y="360"/>
                  <a:pt x="64" y="360"/>
                </a:cubicBezTo>
                <a:cubicBezTo>
                  <a:pt x="64" y="361"/>
                  <a:pt x="64" y="362"/>
                  <a:pt x="64" y="363"/>
                </a:cubicBezTo>
                <a:cubicBezTo>
                  <a:pt x="64" y="364"/>
                  <a:pt x="65" y="368"/>
                  <a:pt x="64" y="368"/>
                </a:cubicBezTo>
                <a:cubicBezTo>
                  <a:pt x="63" y="368"/>
                  <a:pt x="61" y="369"/>
                  <a:pt x="61" y="370"/>
                </a:cubicBezTo>
                <a:cubicBezTo>
                  <a:pt x="60" y="370"/>
                  <a:pt x="60" y="374"/>
                  <a:pt x="61" y="376"/>
                </a:cubicBezTo>
                <a:cubicBezTo>
                  <a:pt x="61" y="378"/>
                  <a:pt x="61" y="380"/>
                  <a:pt x="61" y="381"/>
                </a:cubicBezTo>
                <a:cubicBezTo>
                  <a:pt x="61" y="382"/>
                  <a:pt x="61" y="382"/>
                  <a:pt x="61" y="383"/>
                </a:cubicBezTo>
                <a:cubicBezTo>
                  <a:pt x="59" y="386"/>
                  <a:pt x="59" y="387"/>
                  <a:pt x="59" y="389"/>
                </a:cubicBezTo>
                <a:cubicBezTo>
                  <a:pt x="59" y="391"/>
                  <a:pt x="59" y="392"/>
                  <a:pt x="58" y="393"/>
                </a:cubicBezTo>
                <a:cubicBezTo>
                  <a:pt x="58" y="397"/>
                  <a:pt x="58" y="398"/>
                  <a:pt x="58" y="400"/>
                </a:cubicBezTo>
                <a:cubicBezTo>
                  <a:pt x="57" y="403"/>
                  <a:pt x="57" y="402"/>
                  <a:pt x="57" y="404"/>
                </a:cubicBezTo>
                <a:cubicBezTo>
                  <a:pt x="56" y="405"/>
                  <a:pt x="55" y="407"/>
                  <a:pt x="55" y="408"/>
                </a:cubicBezTo>
                <a:cubicBezTo>
                  <a:pt x="54" y="409"/>
                  <a:pt x="54" y="410"/>
                  <a:pt x="53" y="412"/>
                </a:cubicBezTo>
                <a:cubicBezTo>
                  <a:pt x="52" y="414"/>
                  <a:pt x="52" y="416"/>
                  <a:pt x="51" y="420"/>
                </a:cubicBezTo>
                <a:cubicBezTo>
                  <a:pt x="50" y="423"/>
                  <a:pt x="50" y="426"/>
                  <a:pt x="50" y="426"/>
                </a:cubicBezTo>
                <a:cubicBezTo>
                  <a:pt x="50" y="427"/>
                  <a:pt x="50" y="429"/>
                  <a:pt x="50" y="430"/>
                </a:cubicBezTo>
                <a:cubicBezTo>
                  <a:pt x="50" y="431"/>
                  <a:pt x="50" y="434"/>
                  <a:pt x="50" y="435"/>
                </a:cubicBezTo>
                <a:cubicBezTo>
                  <a:pt x="49" y="436"/>
                  <a:pt x="50" y="437"/>
                  <a:pt x="50" y="438"/>
                </a:cubicBezTo>
                <a:cubicBezTo>
                  <a:pt x="50" y="440"/>
                  <a:pt x="50" y="441"/>
                  <a:pt x="50" y="442"/>
                </a:cubicBezTo>
                <a:cubicBezTo>
                  <a:pt x="50" y="443"/>
                  <a:pt x="50" y="443"/>
                  <a:pt x="51" y="444"/>
                </a:cubicBezTo>
                <a:cubicBezTo>
                  <a:pt x="51" y="445"/>
                  <a:pt x="51" y="446"/>
                  <a:pt x="51" y="447"/>
                </a:cubicBezTo>
                <a:cubicBezTo>
                  <a:pt x="51" y="448"/>
                  <a:pt x="52" y="449"/>
                  <a:pt x="52" y="450"/>
                </a:cubicBezTo>
                <a:cubicBezTo>
                  <a:pt x="53" y="451"/>
                  <a:pt x="53" y="452"/>
                  <a:pt x="53" y="452"/>
                </a:cubicBezTo>
                <a:cubicBezTo>
                  <a:pt x="54" y="453"/>
                  <a:pt x="54" y="454"/>
                  <a:pt x="54" y="456"/>
                </a:cubicBezTo>
                <a:cubicBezTo>
                  <a:pt x="54" y="458"/>
                  <a:pt x="54" y="460"/>
                  <a:pt x="55" y="461"/>
                </a:cubicBezTo>
                <a:cubicBezTo>
                  <a:pt x="55" y="463"/>
                  <a:pt x="55" y="465"/>
                  <a:pt x="55" y="466"/>
                </a:cubicBezTo>
                <a:cubicBezTo>
                  <a:pt x="55" y="467"/>
                  <a:pt x="55" y="468"/>
                  <a:pt x="55" y="471"/>
                </a:cubicBezTo>
                <a:cubicBezTo>
                  <a:pt x="55" y="475"/>
                  <a:pt x="55" y="478"/>
                  <a:pt x="55" y="481"/>
                </a:cubicBezTo>
                <a:cubicBezTo>
                  <a:pt x="54" y="487"/>
                  <a:pt x="55" y="493"/>
                  <a:pt x="56" y="498"/>
                </a:cubicBezTo>
                <a:cubicBezTo>
                  <a:pt x="56" y="503"/>
                  <a:pt x="57" y="507"/>
                  <a:pt x="58" y="511"/>
                </a:cubicBezTo>
                <a:cubicBezTo>
                  <a:pt x="59" y="514"/>
                  <a:pt x="61" y="524"/>
                  <a:pt x="62" y="527"/>
                </a:cubicBezTo>
                <a:cubicBezTo>
                  <a:pt x="63" y="531"/>
                  <a:pt x="65" y="535"/>
                  <a:pt x="65" y="537"/>
                </a:cubicBezTo>
                <a:cubicBezTo>
                  <a:pt x="66" y="539"/>
                  <a:pt x="66" y="544"/>
                  <a:pt x="66" y="547"/>
                </a:cubicBezTo>
                <a:cubicBezTo>
                  <a:pt x="66" y="550"/>
                  <a:pt x="68" y="560"/>
                  <a:pt x="68" y="562"/>
                </a:cubicBezTo>
                <a:cubicBezTo>
                  <a:pt x="68" y="564"/>
                  <a:pt x="69" y="580"/>
                  <a:pt x="69" y="583"/>
                </a:cubicBezTo>
                <a:cubicBezTo>
                  <a:pt x="70" y="586"/>
                  <a:pt x="71" y="603"/>
                  <a:pt x="72" y="606"/>
                </a:cubicBezTo>
                <a:cubicBezTo>
                  <a:pt x="72" y="610"/>
                  <a:pt x="73" y="624"/>
                  <a:pt x="74" y="629"/>
                </a:cubicBezTo>
                <a:cubicBezTo>
                  <a:pt x="74" y="636"/>
                  <a:pt x="77" y="647"/>
                  <a:pt x="77" y="649"/>
                </a:cubicBezTo>
                <a:cubicBezTo>
                  <a:pt x="78" y="651"/>
                  <a:pt x="80" y="660"/>
                  <a:pt x="80" y="661"/>
                </a:cubicBezTo>
                <a:cubicBezTo>
                  <a:pt x="80" y="663"/>
                  <a:pt x="82" y="672"/>
                  <a:pt x="83" y="676"/>
                </a:cubicBezTo>
                <a:cubicBezTo>
                  <a:pt x="84" y="680"/>
                  <a:pt x="85" y="686"/>
                  <a:pt x="86" y="689"/>
                </a:cubicBezTo>
                <a:cubicBezTo>
                  <a:pt x="87" y="692"/>
                  <a:pt x="87" y="695"/>
                  <a:pt x="88" y="696"/>
                </a:cubicBezTo>
                <a:cubicBezTo>
                  <a:pt x="88" y="698"/>
                  <a:pt x="90" y="702"/>
                  <a:pt x="91" y="703"/>
                </a:cubicBezTo>
                <a:cubicBezTo>
                  <a:pt x="91" y="704"/>
                  <a:pt x="94" y="712"/>
                  <a:pt x="94" y="713"/>
                </a:cubicBezTo>
                <a:cubicBezTo>
                  <a:pt x="95" y="715"/>
                  <a:pt x="98" y="724"/>
                  <a:pt x="99" y="725"/>
                </a:cubicBezTo>
                <a:cubicBezTo>
                  <a:pt x="99" y="726"/>
                  <a:pt x="99" y="726"/>
                  <a:pt x="99" y="726"/>
                </a:cubicBezTo>
                <a:cubicBezTo>
                  <a:pt x="98" y="727"/>
                  <a:pt x="99" y="728"/>
                  <a:pt x="99" y="729"/>
                </a:cubicBezTo>
                <a:cubicBezTo>
                  <a:pt x="98" y="729"/>
                  <a:pt x="96" y="733"/>
                  <a:pt x="94" y="737"/>
                </a:cubicBezTo>
                <a:cubicBezTo>
                  <a:pt x="92" y="741"/>
                  <a:pt x="91" y="744"/>
                  <a:pt x="90" y="745"/>
                </a:cubicBezTo>
                <a:cubicBezTo>
                  <a:pt x="90" y="745"/>
                  <a:pt x="87" y="751"/>
                  <a:pt x="87" y="753"/>
                </a:cubicBezTo>
                <a:cubicBezTo>
                  <a:pt x="87" y="756"/>
                  <a:pt x="87" y="758"/>
                  <a:pt x="86" y="761"/>
                </a:cubicBezTo>
                <a:cubicBezTo>
                  <a:pt x="85" y="764"/>
                  <a:pt x="83" y="767"/>
                  <a:pt x="82" y="768"/>
                </a:cubicBezTo>
                <a:cubicBezTo>
                  <a:pt x="82" y="769"/>
                  <a:pt x="81" y="770"/>
                  <a:pt x="81" y="771"/>
                </a:cubicBezTo>
                <a:cubicBezTo>
                  <a:pt x="82" y="772"/>
                  <a:pt x="82" y="774"/>
                  <a:pt x="83" y="775"/>
                </a:cubicBezTo>
                <a:cubicBezTo>
                  <a:pt x="83" y="776"/>
                  <a:pt x="84" y="777"/>
                  <a:pt x="85" y="777"/>
                </a:cubicBezTo>
                <a:cubicBezTo>
                  <a:pt x="86" y="777"/>
                  <a:pt x="90" y="778"/>
                  <a:pt x="91" y="778"/>
                </a:cubicBezTo>
                <a:cubicBezTo>
                  <a:pt x="91" y="778"/>
                  <a:pt x="91" y="779"/>
                  <a:pt x="91" y="780"/>
                </a:cubicBezTo>
                <a:cubicBezTo>
                  <a:pt x="91" y="781"/>
                  <a:pt x="89" y="783"/>
                  <a:pt x="89" y="784"/>
                </a:cubicBezTo>
                <a:cubicBezTo>
                  <a:pt x="88" y="785"/>
                  <a:pt x="87" y="786"/>
                  <a:pt x="87" y="786"/>
                </a:cubicBezTo>
                <a:cubicBezTo>
                  <a:pt x="86" y="787"/>
                  <a:pt x="86" y="788"/>
                  <a:pt x="85" y="789"/>
                </a:cubicBezTo>
                <a:cubicBezTo>
                  <a:pt x="85" y="790"/>
                  <a:pt x="84" y="791"/>
                  <a:pt x="82" y="794"/>
                </a:cubicBezTo>
                <a:cubicBezTo>
                  <a:pt x="81" y="798"/>
                  <a:pt x="80" y="800"/>
                  <a:pt x="79" y="800"/>
                </a:cubicBezTo>
                <a:cubicBezTo>
                  <a:pt x="79" y="801"/>
                  <a:pt x="79" y="801"/>
                  <a:pt x="79" y="801"/>
                </a:cubicBezTo>
                <a:cubicBezTo>
                  <a:pt x="80" y="801"/>
                  <a:pt x="80" y="801"/>
                  <a:pt x="79" y="802"/>
                </a:cubicBezTo>
                <a:cubicBezTo>
                  <a:pt x="79" y="802"/>
                  <a:pt x="78" y="804"/>
                  <a:pt x="77" y="805"/>
                </a:cubicBezTo>
                <a:cubicBezTo>
                  <a:pt x="77" y="805"/>
                  <a:pt x="75" y="807"/>
                  <a:pt x="75" y="808"/>
                </a:cubicBezTo>
                <a:cubicBezTo>
                  <a:pt x="74" y="809"/>
                  <a:pt x="72" y="810"/>
                  <a:pt x="71" y="811"/>
                </a:cubicBezTo>
                <a:cubicBezTo>
                  <a:pt x="69" y="811"/>
                  <a:pt x="64" y="813"/>
                  <a:pt x="62" y="813"/>
                </a:cubicBezTo>
                <a:cubicBezTo>
                  <a:pt x="59" y="813"/>
                  <a:pt x="53" y="815"/>
                  <a:pt x="50" y="816"/>
                </a:cubicBezTo>
                <a:cubicBezTo>
                  <a:pt x="47" y="817"/>
                  <a:pt x="44" y="818"/>
                  <a:pt x="43" y="819"/>
                </a:cubicBezTo>
                <a:cubicBezTo>
                  <a:pt x="42" y="820"/>
                  <a:pt x="40" y="823"/>
                  <a:pt x="40" y="824"/>
                </a:cubicBezTo>
                <a:cubicBezTo>
                  <a:pt x="39" y="824"/>
                  <a:pt x="39" y="825"/>
                  <a:pt x="38" y="825"/>
                </a:cubicBezTo>
                <a:cubicBezTo>
                  <a:pt x="38" y="826"/>
                  <a:pt x="38" y="826"/>
                  <a:pt x="38" y="827"/>
                </a:cubicBezTo>
                <a:cubicBezTo>
                  <a:pt x="38" y="827"/>
                  <a:pt x="37" y="828"/>
                  <a:pt x="37" y="828"/>
                </a:cubicBezTo>
                <a:cubicBezTo>
                  <a:pt x="36" y="828"/>
                  <a:pt x="36" y="828"/>
                  <a:pt x="36" y="829"/>
                </a:cubicBezTo>
                <a:cubicBezTo>
                  <a:pt x="35" y="830"/>
                  <a:pt x="35" y="833"/>
                  <a:pt x="35" y="834"/>
                </a:cubicBezTo>
                <a:cubicBezTo>
                  <a:pt x="35" y="836"/>
                  <a:pt x="36" y="836"/>
                  <a:pt x="37" y="837"/>
                </a:cubicBezTo>
                <a:cubicBezTo>
                  <a:pt x="38" y="837"/>
                  <a:pt x="38" y="837"/>
                  <a:pt x="41" y="838"/>
                </a:cubicBezTo>
                <a:cubicBezTo>
                  <a:pt x="44" y="839"/>
                  <a:pt x="48" y="840"/>
                  <a:pt x="49" y="840"/>
                </a:cubicBezTo>
                <a:cubicBezTo>
                  <a:pt x="50" y="840"/>
                  <a:pt x="50" y="840"/>
                  <a:pt x="51" y="841"/>
                </a:cubicBezTo>
                <a:cubicBezTo>
                  <a:pt x="52" y="841"/>
                  <a:pt x="55" y="841"/>
                  <a:pt x="57" y="842"/>
                </a:cubicBezTo>
                <a:cubicBezTo>
                  <a:pt x="58" y="842"/>
                  <a:pt x="62" y="842"/>
                  <a:pt x="63" y="842"/>
                </a:cubicBezTo>
                <a:cubicBezTo>
                  <a:pt x="65" y="842"/>
                  <a:pt x="65" y="841"/>
                  <a:pt x="65" y="841"/>
                </a:cubicBezTo>
                <a:cubicBezTo>
                  <a:pt x="65" y="840"/>
                  <a:pt x="67" y="841"/>
                  <a:pt x="68" y="842"/>
                </a:cubicBezTo>
                <a:cubicBezTo>
                  <a:pt x="69" y="842"/>
                  <a:pt x="69" y="842"/>
                  <a:pt x="70" y="842"/>
                </a:cubicBezTo>
                <a:cubicBezTo>
                  <a:pt x="72" y="842"/>
                  <a:pt x="72" y="842"/>
                  <a:pt x="72" y="841"/>
                </a:cubicBezTo>
                <a:cubicBezTo>
                  <a:pt x="73" y="841"/>
                  <a:pt x="73" y="841"/>
                  <a:pt x="74" y="841"/>
                </a:cubicBezTo>
                <a:cubicBezTo>
                  <a:pt x="75" y="842"/>
                  <a:pt x="76" y="841"/>
                  <a:pt x="77" y="841"/>
                </a:cubicBezTo>
                <a:cubicBezTo>
                  <a:pt x="79" y="841"/>
                  <a:pt x="78" y="841"/>
                  <a:pt x="79" y="840"/>
                </a:cubicBezTo>
                <a:cubicBezTo>
                  <a:pt x="79" y="839"/>
                  <a:pt x="80" y="840"/>
                  <a:pt x="81" y="841"/>
                </a:cubicBezTo>
                <a:cubicBezTo>
                  <a:pt x="81" y="841"/>
                  <a:pt x="82" y="841"/>
                  <a:pt x="83" y="841"/>
                </a:cubicBezTo>
                <a:cubicBezTo>
                  <a:pt x="85" y="841"/>
                  <a:pt x="84" y="840"/>
                  <a:pt x="85" y="840"/>
                </a:cubicBezTo>
                <a:cubicBezTo>
                  <a:pt x="85" y="839"/>
                  <a:pt x="85" y="840"/>
                  <a:pt x="86" y="840"/>
                </a:cubicBezTo>
                <a:cubicBezTo>
                  <a:pt x="86" y="840"/>
                  <a:pt x="87" y="840"/>
                  <a:pt x="88" y="840"/>
                </a:cubicBezTo>
                <a:cubicBezTo>
                  <a:pt x="90" y="840"/>
                  <a:pt x="90" y="840"/>
                  <a:pt x="90" y="839"/>
                </a:cubicBezTo>
                <a:cubicBezTo>
                  <a:pt x="91" y="839"/>
                  <a:pt x="91" y="839"/>
                  <a:pt x="92" y="839"/>
                </a:cubicBezTo>
                <a:cubicBezTo>
                  <a:pt x="93" y="839"/>
                  <a:pt x="93" y="839"/>
                  <a:pt x="94" y="839"/>
                </a:cubicBezTo>
                <a:cubicBezTo>
                  <a:pt x="95" y="839"/>
                  <a:pt x="96" y="839"/>
                  <a:pt x="96" y="839"/>
                </a:cubicBezTo>
                <a:cubicBezTo>
                  <a:pt x="96" y="839"/>
                  <a:pt x="96" y="838"/>
                  <a:pt x="97" y="839"/>
                </a:cubicBezTo>
                <a:cubicBezTo>
                  <a:pt x="97" y="839"/>
                  <a:pt x="98" y="838"/>
                  <a:pt x="100" y="838"/>
                </a:cubicBezTo>
                <a:cubicBezTo>
                  <a:pt x="102" y="838"/>
                  <a:pt x="102" y="837"/>
                  <a:pt x="102" y="837"/>
                </a:cubicBezTo>
                <a:cubicBezTo>
                  <a:pt x="102" y="836"/>
                  <a:pt x="103" y="835"/>
                  <a:pt x="104" y="835"/>
                </a:cubicBezTo>
                <a:cubicBezTo>
                  <a:pt x="105" y="834"/>
                  <a:pt x="106" y="834"/>
                  <a:pt x="110" y="833"/>
                </a:cubicBezTo>
                <a:cubicBezTo>
                  <a:pt x="113" y="832"/>
                  <a:pt x="121" y="830"/>
                  <a:pt x="122" y="830"/>
                </a:cubicBezTo>
                <a:cubicBezTo>
                  <a:pt x="124" y="829"/>
                  <a:pt x="124" y="829"/>
                  <a:pt x="126" y="830"/>
                </a:cubicBezTo>
                <a:cubicBezTo>
                  <a:pt x="128" y="831"/>
                  <a:pt x="130" y="832"/>
                  <a:pt x="132" y="833"/>
                </a:cubicBezTo>
                <a:cubicBezTo>
                  <a:pt x="133" y="834"/>
                  <a:pt x="134" y="834"/>
                  <a:pt x="135" y="834"/>
                </a:cubicBezTo>
                <a:cubicBezTo>
                  <a:pt x="136" y="834"/>
                  <a:pt x="139" y="834"/>
                  <a:pt x="141" y="834"/>
                </a:cubicBezTo>
                <a:cubicBezTo>
                  <a:pt x="143" y="833"/>
                  <a:pt x="142" y="833"/>
                  <a:pt x="143" y="832"/>
                </a:cubicBezTo>
                <a:cubicBezTo>
                  <a:pt x="143" y="832"/>
                  <a:pt x="144" y="832"/>
                  <a:pt x="144" y="832"/>
                </a:cubicBezTo>
                <a:cubicBezTo>
                  <a:pt x="144" y="833"/>
                  <a:pt x="144" y="833"/>
                  <a:pt x="146" y="833"/>
                </a:cubicBezTo>
                <a:cubicBezTo>
                  <a:pt x="149" y="833"/>
                  <a:pt x="148" y="833"/>
                  <a:pt x="149" y="832"/>
                </a:cubicBezTo>
                <a:cubicBezTo>
                  <a:pt x="149" y="832"/>
                  <a:pt x="149" y="831"/>
                  <a:pt x="150" y="832"/>
                </a:cubicBezTo>
                <a:cubicBezTo>
                  <a:pt x="150" y="832"/>
                  <a:pt x="151" y="832"/>
                  <a:pt x="153" y="832"/>
                </a:cubicBezTo>
                <a:cubicBezTo>
                  <a:pt x="155" y="832"/>
                  <a:pt x="154" y="832"/>
                  <a:pt x="155" y="831"/>
                </a:cubicBezTo>
                <a:cubicBezTo>
                  <a:pt x="155" y="830"/>
                  <a:pt x="154" y="831"/>
                  <a:pt x="156" y="831"/>
                </a:cubicBezTo>
                <a:cubicBezTo>
                  <a:pt x="157" y="831"/>
                  <a:pt x="158" y="831"/>
                  <a:pt x="159" y="830"/>
                </a:cubicBezTo>
                <a:cubicBezTo>
                  <a:pt x="160" y="830"/>
                  <a:pt x="161" y="829"/>
                  <a:pt x="161" y="829"/>
                </a:cubicBezTo>
                <a:cubicBezTo>
                  <a:pt x="161" y="829"/>
                  <a:pt x="162" y="829"/>
                  <a:pt x="162" y="828"/>
                </a:cubicBezTo>
                <a:cubicBezTo>
                  <a:pt x="163" y="828"/>
                  <a:pt x="163" y="828"/>
                  <a:pt x="163" y="826"/>
                </a:cubicBezTo>
                <a:cubicBezTo>
                  <a:pt x="163" y="825"/>
                  <a:pt x="163" y="820"/>
                  <a:pt x="162" y="817"/>
                </a:cubicBezTo>
                <a:cubicBezTo>
                  <a:pt x="162" y="815"/>
                  <a:pt x="162" y="814"/>
                  <a:pt x="161" y="814"/>
                </a:cubicBezTo>
                <a:cubicBezTo>
                  <a:pt x="161" y="814"/>
                  <a:pt x="161" y="813"/>
                  <a:pt x="161" y="813"/>
                </a:cubicBezTo>
                <a:cubicBezTo>
                  <a:pt x="161" y="812"/>
                  <a:pt x="161" y="812"/>
                  <a:pt x="161" y="810"/>
                </a:cubicBezTo>
                <a:cubicBezTo>
                  <a:pt x="161" y="809"/>
                  <a:pt x="161" y="808"/>
                  <a:pt x="160" y="807"/>
                </a:cubicBezTo>
                <a:cubicBezTo>
                  <a:pt x="160" y="807"/>
                  <a:pt x="160" y="806"/>
                  <a:pt x="160" y="805"/>
                </a:cubicBezTo>
                <a:cubicBezTo>
                  <a:pt x="161" y="804"/>
                  <a:pt x="161" y="802"/>
                  <a:pt x="161" y="801"/>
                </a:cubicBezTo>
                <a:cubicBezTo>
                  <a:pt x="161" y="799"/>
                  <a:pt x="160" y="797"/>
                  <a:pt x="160" y="796"/>
                </a:cubicBezTo>
                <a:cubicBezTo>
                  <a:pt x="160" y="796"/>
                  <a:pt x="160" y="794"/>
                  <a:pt x="160" y="794"/>
                </a:cubicBezTo>
                <a:cubicBezTo>
                  <a:pt x="161" y="794"/>
                  <a:pt x="161" y="794"/>
                  <a:pt x="161" y="793"/>
                </a:cubicBezTo>
                <a:cubicBezTo>
                  <a:pt x="161" y="793"/>
                  <a:pt x="161" y="792"/>
                  <a:pt x="162" y="791"/>
                </a:cubicBezTo>
                <a:cubicBezTo>
                  <a:pt x="162" y="791"/>
                  <a:pt x="164" y="788"/>
                  <a:pt x="166" y="786"/>
                </a:cubicBezTo>
                <a:cubicBezTo>
                  <a:pt x="167" y="784"/>
                  <a:pt x="169" y="783"/>
                  <a:pt x="169" y="782"/>
                </a:cubicBezTo>
                <a:cubicBezTo>
                  <a:pt x="170" y="781"/>
                  <a:pt x="171" y="779"/>
                  <a:pt x="171" y="777"/>
                </a:cubicBezTo>
                <a:cubicBezTo>
                  <a:pt x="172" y="774"/>
                  <a:pt x="172" y="772"/>
                  <a:pt x="172" y="771"/>
                </a:cubicBezTo>
                <a:cubicBezTo>
                  <a:pt x="172" y="770"/>
                  <a:pt x="171" y="769"/>
                  <a:pt x="171" y="767"/>
                </a:cubicBezTo>
                <a:cubicBezTo>
                  <a:pt x="170" y="766"/>
                  <a:pt x="167" y="758"/>
                  <a:pt x="165" y="755"/>
                </a:cubicBezTo>
                <a:cubicBezTo>
                  <a:pt x="164" y="751"/>
                  <a:pt x="162" y="749"/>
                  <a:pt x="161" y="748"/>
                </a:cubicBezTo>
                <a:cubicBezTo>
                  <a:pt x="161" y="746"/>
                  <a:pt x="157" y="740"/>
                  <a:pt x="157" y="740"/>
                </a:cubicBezTo>
                <a:cubicBezTo>
                  <a:pt x="156" y="739"/>
                  <a:pt x="155" y="737"/>
                  <a:pt x="155" y="737"/>
                </a:cubicBezTo>
                <a:cubicBezTo>
                  <a:pt x="155" y="736"/>
                  <a:pt x="155" y="736"/>
                  <a:pt x="155" y="735"/>
                </a:cubicBezTo>
                <a:cubicBezTo>
                  <a:pt x="155" y="735"/>
                  <a:pt x="155" y="734"/>
                  <a:pt x="155" y="731"/>
                </a:cubicBezTo>
                <a:cubicBezTo>
                  <a:pt x="156" y="728"/>
                  <a:pt x="156" y="723"/>
                  <a:pt x="156" y="721"/>
                </a:cubicBezTo>
                <a:cubicBezTo>
                  <a:pt x="156" y="720"/>
                  <a:pt x="156" y="707"/>
                  <a:pt x="156" y="703"/>
                </a:cubicBezTo>
                <a:cubicBezTo>
                  <a:pt x="156" y="699"/>
                  <a:pt x="157" y="694"/>
                  <a:pt x="157" y="692"/>
                </a:cubicBezTo>
                <a:cubicBezTo>
                  <a:pt x="157" y="690"/>
                  <a:pt x="157" y="687"/>
                  <a:pt x="157" y="685"/>
                </a:cubicBezTo>
                <a:cubicBezTo>
                  <a:pt x="157" y="683"/>
                  <a:pt x="157" y="677"/>
                  <a:pt x="157" y="675"/>
                </a:cubicBezTo>
                <a:cubicBezTo>
                  <a:pt x="157" y="674"/>
                  <a:pt x="157" y="672"/>
                  <a:pt x="157" y="671"/>
                </a:cubicBezTo>
                <a:cubicBezTo>
                  <a:pt x="157" y="671"/>
                  <a:pt x="157" y="669"/>
                  <a:pt x="157" y="668"/>
                </a:cubicBezTo>
                <a:cubicBezTo>
                  <a:pt x="157" y="667"/>
                  <a:pt x="157" y="658"/>
                  <a:pt x="157" y="656"/>
                </a:cubicBezTo>
                <a:cubicBezTo>
                  <a:pt x="157" y="655"/>
                  <a:pt x="156" y="642"/>
                  <a:pt x="155" y="639"/>
                </a:cubicBezTo>
                <a:cubicBezTo>
                  <a:pt x="155" y="635"/>
                  <a:pt x="154" y="633"/>
                  <a:pt x="154" y="631"/>
                </a:cubicBezTo>
                <a:cubicBezTo>
                  <a:pt x="154" y="629"/>
                  <a:pt x="154" y="628"/>
                  <a:pt x="154" y="627"/>
                </a:cubicBezTo>
                <a:cubicBezTo>
                  <a:pt x="154" y="625"/>
                  <a:pt x="155" y="622"/>
                  <a:pt x="156" y="620"/>
                </a:cubicBezTo>
                <a:cubicBezTo>
                  <a:pt x="156" y="618"/>
                  <a:pt x="157" y="610"/>
                  <a:pt x="158" y="607"/>
                </a:cubicBezTo>
                <a:cubicBezTo>
                  <a:pt x="158" y="604"/>
                  <a:pt x="159" y="600"/>
                  <a:pt x="159" y="599"/>
                </a:cubicBezTo>
                <a:cubicBezTo>
                  <a:pt x="159" y="598"/>
                  <a:pt x="158" y="591"/>
                  <a:pt x="158" y="590"/>
                </a:cubicBezTo>
                <a:cubicBezTo>
                  <a:pt x="158" y="588"/>
                  <a:pt x="158" y="579"/>
                  <a:pt x="158" y="578"/>
                </a:cubicBezTo>
                <a:cubicBezTo>
                  <a:pt x="158" y="577"/>
                  <a:pt x="157" y="573"/>
                  <a:pt x="156" y="571"/>
                </a:cubicBezTo>
                <a:cubicBezTo>
                  <a:pt x="156" y="569"/>
                  <a:pt x="155" y="566"/>
                  <a:pt x="155" y="565"/>
                </a:cubicBezTo>
                <a:cubicBezTo>
                  <a:pt x="155" y="564"/>
                  <a:pt x="154" y="560"/>
                  <a:pt x="154" y="557"/>
                </a:cubicBezTo>
                <a:cubicBezTo>
                  <a:pt x="154" y="555"/>
                  <a:pt x="154" y="550"/>
                  <a:pt x="154" y="549"/>
                </a:cubicBezTo>
                <a:cubicBezTo>
                  <a:pt x="154" y="549"/>
                  <a:pt x="154" y="549"/>
                  <a:pt x="155" y="550"/>
                </a:cubicBezTo>
                <a:cubicBezTo>
                  <a:pt x="155" y="551"/>
                  <a:pt x="155" y="552"/>
                  <a:pt x="155" y="554"/>
                </a:cubicBezTo>
                <a:cubicBezTo>
                  <a:pt x="156" y="555"/>
                  <a:pt x="156" y="558"/>
                  <a:pt x="157" y="559"/>
                </a:cubicBezTo>
                <a:cubicBezTo>
                  <a:pt x="157" y="560"/>
                  <a:pt x="158" y="566"/>
                  <a:pt x="159" y="567"/>
                </a:cubicBezTo>
                <a:cubicBezTo>
                  <a:pt x="159" y="569"/>
                  <a:pt x="159" y="569"/>
                  <a:pt x="159" y="570"/>
                </a:cubicBezTo>
                <a:cubicBezTo>
                  <a:pt x="160" y="571"/>
                  <a:pt x="160" y="574"/>
                  <a:pt x="161" y="576"/>
                </a:cubicBezTo>
                <a:cubicBezTo>
                  <a:pt x="161" y="578"/>
                  <a:pt x="162" y="582"/>
                  <a:pt x="163" y="585"/>
                </a:cubicBezTo>
                <a:cubicBezTo>
                  <a:pt x="164" y="587"/>
                  <a:pt x="164" y="590"/>
                  <a:pt x="165" y="592"/>
                </a:cubicBezTo>
                <a:cubicBezTo>
                  <a:pt x="165" y="594"/>
                  <a:pt x="166" y="598"/>
                  <a:pt x="166" y="599"/>
                </a:cubicBezTo>
                <a:cubicBezTo>
                  <a:pt x="167" y="601"/>
                  <a:pt x="168" y="605"/>
                  <a:pt x="168" y="607"/>
                </a:cubicBezTo>
                <a:cubicBezTo>
                  <a:pt x="168" y="608"/>
                  <a:pt x="169" y="612"/>
                  <a:pt x="169" y="614"/>
                </a:cubicBezTo>
                <a:cubicBezTo>
                  <a:pt x="169" y="615"/>
                  <a:pt x="169" y="617"/>
                  <a:pt x="170" y="619"/>
                </a:cubicBezTo>
                <a:cubicBezTo>
                  <a:pt x="170" y="620"/>
                  <a:pt x="170" y="622"/>
                  <a:pt x="170" y="624"/>
                </a:cubicBezTo>
                <a:cubicBezTo>
                  <a:pt x="170" y="626"/>
                  <a:pt x="171" y="630"/>
                  <a:pt x="171" y="631"/>
                </a:cubicBezTo>
                <a:cubicBezTo>
                  <a:pt x="171" y="632"/>
                  <a:pt x="171" y="635"/>
                  <a:pt x="171" y="637"/>
                </a:cubicBezTo>
                <a:cubicBezTo>
                  <a:pt x="171" y="639"/>
                  <a:pt x="172" y="643"/>
                  <a:pt x="172" y="645"/>
                </a:cubicBezTo>
                <a:cubicBezTo>
                  <a:pt x="173" y="646"/>
                  <a:pt x="173" y="648"/>
                  <a:pt x="173" y="650"/>
                </a:cubicBezTo>
                <a:cubicBezTo>
                  <a:pt x="173" y="652"/>
                  <a:pt x="173" y="655"/>
                  <a:pt x="173" y="656"/>
                </a:cubicBezTo>
                <a:cubicBezTo>
                  <a:pt x="174" y="656"/>
                  <a:pt x="174" y="660"/>
                  <a:pt x="174" y="662"/>
                </a:cubicBezTo>
                <a:cubicBezTo>
                  <a:pt x="174" y="665"/>
                  <a:pt x="175" y="668"/>
                  <a:pt x="175" y="669"/>
                </a:cubicBezTo>
                <a:cubicBezTo>
                  <a:pt x="175" y="670"/>
                  <a:pt x="176" y="672"/>
                  <a:pt x="176" y="674"/>
                </a:cubicBezTo>
                <a:cubicBezTo>
                  <a:pt x="176" y="675"/>
                  <a:pt x="176" y="677"/>
                  <a:pt x="176" y="678"/>
                </a:cubicBezTo>
                <a:cubicBezTo>
                  <a:pt x="176" y="679"/>
                  <a:pt x="176" y="687"/>
                  <a:pt x="177" y="690"/>
                </a:cubicBezTo>
                <a:cubicBezTo>
                  <a:pt x="177" y="693"/>
                  <a:pt x="177" y="703"/>
                  <a:pt x="177" y="707"/>
                </a:cubicBezTo>
                <a:cubicBezTo>
                  <a:pt x="177" y="710"/>
                  <a:pt x="178" y="718"/>
                  <a:pt x="179" y="721"/>
                </a:cubicBezTo>
                <a:cubicBezTo>
                  <a:pt x="179" y="725"/>
                  <a:pt x="182" y="736"/>
                  <a:pt x="182" y="740"/>
                </a:cubicBezTo>
                <a:cubicBezTo>
                  <a:pt x="183" y="744"/>
                  <a:pt x="184" y="748"/>
                  <a:pt x="185" y="751"/>
                </a:cubicBezTo>
                <a:cubicBezTo>
                  <a:pt x="186" y="754"/>
                  <a:pt x="187" y="757"/>
                  <a:pt x="188" y="760"/>
                </a:cubicBezTo>
                <a:cubicBezTo>
                  <a:pt x="190" y="763"/>
                  <a:pt x="191" y="768"/>
                  <a:pt x="192" y="770"/>
                </a:cubicBezTo>
                <a:cubicBezTo>
                  <a:pt x="193" y="772"/>
                  <a:pt x="193" y="773"/>
                  <a:pt x="195" y="774"/>
                </a:cubicBezTo>
                <a:cubicBezTo>
                  <a:pt x="197" y="775"/>
                  <a:pt x="201" y="777"/>
                  <a:pt x="202" y="777"/>
                </a:cubicBezTo>
                <a:cubicBezTo>
                  <a:pt x="203" y="778"/>
                  <a:pt x="203" y="778"/>
                  <a:pt x="202" y="778"/>
                </a:cubicBezTo>
                <a:cubicBezTo>
                  <a:pt x="201" y="779"/>
                  <a:pt x="200" y="780"/>
                  <a:pt x="199" y="780"/>
                </a:cubicBezTo>
                <a:cubicBezTo>
                  <a:pt x="199" y="780"/>
                  <a:pt x="195" y="783"/>
                  <a:pt x="194" y="783"/>
                </a:cubicBezTo>
                <a:cubicBezTo>
                  <a:pt x="194" y="784"/>
                  <a:pt x="193" y="785"/>
                  <a:pt x="192" y="786"/>
                </a:cubicBezTo>
                <a:cubicBezTo>
                  <a:pt x="192" y="788"/>
                  <a:pt x="188" y="793"/>
                  <a:pt x="188" y="794"/>
                </a:cubicBezTo>
                <a:cubicBezTo>
                  <a:pt x="187" y="795"/>
                  <a:pt x="186" y="797"/>
                  <a:pt x="185" y="798"/>
                </a:cubicBezTo>
                <a:cubicBezTo>
                  <a:pt x="184" y="799"/>
                  <a:pt x="184" y="802"/>
                  <a:pt x="185" y="804"/>
                </a:cubicBezTo>
                <a:cubicBezTo>
                  <a:pt x="185" y="805"/>
                  <a:pt x="185" y="808"/>
                  <a:pt x="186" y="809"/>
                </a:cubicBezTo>
                <a:cubicBezTo>
                  <a:pt x="186" y="810"/>
                  <a:pt x="188" y="811"/>
                  <a:pt x="188" y="812"/>
                </a:cubicBezTo>
                <a:cubicBezTo>
                  <a:pt x="189" y="813"/>
                  <a:pt x="190" y="814"/>
                  <a:pt x="191" y="816"/>
                </a:cubicBezTo>
                <a:cubicBezTo>
                  <a:pt x="192" y="817"/>
                  <a:pt x="194" y="819"/>
                  <a:pt x="195" y="819"/>
                </a:cubicBezTo>
                <a:cubicBezTo>
                  <a:pt x="195" y="820"/>
                  <a:pt x="197" y="823"/>
                  <a:pt x="198" y="824"/>
                </a:cubicBezTo>
                <a:cubicBezTo>
                  <a:pt x="199" y="824"/>
                  <a:pt x="200" y="825"/>
                  <a:pt x="200" y="826"/>
                </a:cubicBezTo>
                <a:cubicBezTo>
                  <a:pt x="200" y="826"/>
                  <a:pt x="201" y="828"/>
                  <a:pt x="202" y="829"/>
                </a:cubicBezTo>
                <a:cubicBezTo>
                  <a:pt x="203" y="830"/>
                  <a:pt x="205" y="831"/>
                  <a:pt x="206" y="832"/>
                </a:cubicBezTo>
                <a:cubicBezTo>
                  <a:pt x="206" y="832"/>
                  <a:pt x="206" y="833"/>
                  <a:pt x="206" y="834"/>
                </a:cubicBezTo>
                <a:cubicBezTo>
                  <a:pt x="206" y="835"/>
                  <a:pt x="205" y="837"/>
                  <a:pt x="204" y="839"/>
                </a:cubicBezTo>
                <a:cubicBezTo>
                  <a:pt x="203" y="842"/>
                  <a:pt x="204" y="846"/>
                  <a:pt x="204" y="847"/>
                </a:cubicBezTo>
                <a:cubicBezTo>
                  <a:pt x="205" y="848"/>
                  <a:pt x="205" y="848"/>
                  <a:pt x="205" y="849"/>
                </a:cubicBezTo>
                <a:cubicBezTo>
                  <a:pt x="204" y="849"/>
                  <a:pt x="204" y="850"/>
                  <a:pt x="204" y="850"/>
                </a:cubicBezTo>
                <a:cubicBezTo>
                  <a:pt x="204" y="851"/>
                  <a:pt x="203" y="851"/>
                  <a:pt x="203" y="852"/>
                </a:cubicBezTo>
                <a:cubicBezTo>
                  <a:pt x="202" y="852"/>
                  <a:pt x="202" y="854"/>
                  <a:pt x="202" y="857"/>
                </a:cubicBezTo>
                <a:cubicBezTo>
                  <a:pt x="202" y="860"/>
                  <a:pt x="202" y="860"/>
                  <a:pt x="202" y="861"/>
                </a:cubicBezTo>
                <a:cubicBezTo>
                  <a:pt x="202" y="862"/>
                  <a:pt x="203" y="863"/>
                  <a:pt x="204" y="864"/>
                </a:cubicBezTo>
                <a:cubicBezTo>
                  <a:pt x="205" y="864"/>
                  <a:pt x="207" y="864"/>
                  <a:pt x="209" y="864"/>
                </a:cubicBezTo>
                <a:cubicBezTo>
                  <a:pt x="210" y="865"/>
                  <a:pt x="214" y="865"/>
                  <a:pt x="216" y="865"/>
                </a:cubicBezTo>
                <a:cubicBezTo>
                  <a:pt x="219" y="865"/>
                  <a:pt x="232" y="864"/>
                  <a:pt x="235" y="864"/>
                </a:cubicBezTo>
                <a:cubicBezTo>
                  <a:pt x="238" y="864"/>
                  <a:pt x="246" y="863"/>
                  <a:pt x="249" y="863"/>
                </a:cubicBezTo>
                <a:cubicBezTo>
                  <a:pt x="253" y="862"/>
                  <a:pt x="256" y="861"/>
                  <a:pt x="257" y="860"/>
                </a:cubicBezTo>
                <a:cubicBezTo>
                  <a:pt x="258" y="859"/>
                  <a:pt x="258" y="858"/>
                  <a:pt x="258" y="857"/>
                </a:cubicBezTo>
                <a:cubicBezTo>
                  <a:pt x="258" y="855"/>
                  <a:pt x="258" y="852"/>
                  <a:pt x="258" y="850"/>
                </a:cubicBezTo>
                <a:cubicBezTo>
                  <a:pt x="258" y="848"/>
                  <a:pt x="257" y="846"/>
                  <a:pt x="256" y="845"/>
                </a:cubicBezTo>
                <a:cubicBezTo>
                  <a:pt x="256" y="845"/>
                  <a:pt x="256" y="844"/>
                  <a:pt x="257" y="842"/>
                </a:cubicBezTo>
                <a:cubicBezTo>
                  <a:pt x="257" y="840"/>
                  <a:pt x="256" y="835"/>
                  <a:pt x="256" y="834"/>
                </a:cubicBezTo>
                <a:cubicBezTo>
                  <a:pt x="256" y="833"/>
                  <a:pt x="256" y="833"/>
                  <a:pt x="255" y="832"/>
                </a:cubicBezTo>
                <a:cubicBezTo>
                  <a:pt x="255" y="831"/>
                  <a:pt x="254" y="830"/>
                  <a:pt x="254" y="829"/>
                </a:cubicBezTo>
                <a:cubicBezTo>
                  <a:pt x="254" y="828"/>
                  <a:pt x="254" y="828"/>
                  <a:pt x="255" y="828"/>
                </a:cubicBezTo>
                <a:cubicBezTo>
                  <a:pt x="255" y="828"/>
                  <a:pt x="256" y="827"/>
                  <a:pt x="256" y="826"/>
                </a:cubicBezTo>
                <a:cubicBezTo>
                  <a:pt x="257" y="825"/>
                  <a:pt x="258" y="821"/>
                  <a:pt x="259" y="819"/>
                </a:cubicBezTo>
                <a:cubicBezTo>
                  <a:pt x="260" y="816"/>
                  <a:pt x="260" y="815"/>
                  <a:pt x="260" y="815"/>
                </a:cubicBezTo>
                <a:cubicBezTo>
                  <a:pt x="260" y="814"/>
                  <a:pt x="260" y="814"/>
                  <a:pt x="260" y="814"/>
                </a:cubicBezTo>
                <a:cubicBezTo>
                  <a:pt x="260" y="813"/>
                  <a:pt x="261" y="813"/>
                  <a:pt x="261" y="811"/>
                </a:cubicBezTo>
                <a:cubicBezTo>
                  <a:pt x="262" y="809"/>
                  <a:pt x="265" y="805"/>
                  <a:pt x="266" y="804"/>
                </a:cubicBezTo>
                <a:cubicBezTo>
                  <a:pt x="266" y="802"/>
                  <a:pt x="267" y="801"/>
                  <a:pt x="267" y="801"/>
                </a:cubicBezTo>
                <a:cubicBezTo>
                  <a:pt x="268" y="801"/>
                  <a:pt x="268" y="800"/>
                  <a:pt x="268" y="799"/>
                </a:cubicBezTo>
                <a:cubicBezTo>
                  <a:pt x="268" y="797"/>
                  <a:pt x="267" y="795"/>
                  <a:pt x="266" y="795"/>
                </a:cubicBezTo>
                <a:close/>
              </a:path>
            </a:pathLst>
          </a:custGeom>
          <a:solidFill>
            <a:schemeClr val="tx1">
              <a:lumMod val="95000"/>
              <a:lumOff val="5000"/>
            </a:schemeClr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Calibri" pitchFamily="34" charset="0"/>
            </a:endParaRPr>
          </a:p>
        </p:txBody>
      </p:sp>
      <p:pic>
        <p:nvPicPr>
          <p:cNvPr id="2065" name="Picture 17" descr="C:\Documents and Settings\Ram gopal\Desktop\Some example templates\Useful vectors 1\Man silhouette.gif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2133600" y="2667000"/>
            <a:ext cx="803776" cy="2819400"/>
          </a:xfrm>
          <a:prstGeom prst="rect">
            <a:avLst/>
          </a:prstGeom>
          <a:noFill/>
        </p:spPr>
      </p:pic>
      <p:sp>
        <p:nvSpPr>
          <p:cNvPr id="5" name="Rectangle 4"/>
          <p:cNvSpPr/>
          <p:nvPr/>
        </p:nvSpPr>
        <p:spPr>
          <a:xfrm>
            <a:off x="3691607" y="3420531"/>
            <a:ext cx="1974903" cy="2012244"/>
          </a:xfrm>
          <a:prstGeom prst="rect">
            <a:avLst/>
          </a:prstGeom>
          <a:blipFill>
            <a:blip r:embed="rId3" cstate="email"/>
            <a:stretch>
              <a:fillRect/>
            </a:stretch>
          </a:blipFill>
          <a:ln>
            <a:noFill/>
          </a:ln>
          <a:scene3d>
            <a:camera prst="isometricOffAxis2Top">
              <a:rot lat="16896083" lon="20123606" rev="1554827"/>
            </a:camera>
            <a:lightRig rig="balanced" dir="t"/>
          </a:scene3d>
          <a:sp3d extrusionH="254000" prstMaterial="softEdge">
            <a:bevelT/>
            <a:extrusionClr>
              <a:schemeClr val="bg1"/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Calibri" pitchFamily="34" charset="0"/>
            </a:endParaRPr>
          </a:p>
        </p:txBody>
      </p:sp>
      <p:sp>
        <p:nvSpPr>
          <p:cNvPr id="2055" name="Freeform 7"/>
          <p:cNvSpPr>
            <a:spLocks noEditPoints="1"/>
          </p:cNvSpPr>
          <p:nvPr/>
        </p:nvSpPr>
        <p:spPr bwMode="auto">
          <a:xfrm>
            <a:off x="3733800" y="2667000"/>
            <a:ext cx="686502" cy="1752600"/>
          </a:xfrm>
          <a:custGeom>
            <a:avLst/>
            <a:gdLst/>
            <a:ahLst/>
            <a:cxnLst>
              <a:cxn ang="0">
                <a:pos x="309" y="219"/>
              </a:cxn>
              <a:cxn ang="0">
                <a:pos x="302" y="149"/>
              </a:cxn>
              <a:cxn ang="0">
                <a:pos x="229" y="120"/>
              </a:cxn>
              <a:cxn ang="0">
                <a:pos x="207" y="94"/>
              </a:cxn>
              <a:cxn ang="0">
                <a:pos x="212" y="43"/>
              </a:cxn>
              <a:cxn ang="0">
                <a:pos x="169" y="1"/>
              </a:cxn>
              <a:cxn ang="0">
                <a:pos x="132" y="53"/>
              </a:cxn>
              <a:cxn ang="0">
                <a:pos x="145" y="94"/>
              </a:cxn>
              <a:cxn ang="0">
                <a:pos x="124" y="128"/>
              </a:cxn>
              <a:cxn ang="0">
                <a:pos x="69" y="173"/>
              </a:cxn>
              <a:cxn ang="0">
                <a:pos x="53" y="263"/>
              </a:cxn>
              <a:cxn ang="0">
                <a:pos x="41" y="373"/>
              </a:cxn>
              <a:cxn ang="0">
                <a:pos x="47" y="426"/>
              </a:cxn>
              <a:cxn ang="0">
                <a:pos x="47" y="467"/>
              </a:cxn>
              <a:cxn ang="0">
                <a:pos x="35" y="517"/>
              </a:cxn>
              <a:cxn ang="0">
                <a:pos x="22" y="522"/>
              </a:cxn>
              <a:cxn ang="0">
                <a:pos x="8" y="558"/>
              </a:cxn>
              <a:cxn ang="0">
                <a:pos x="8" y="647"/>
              </a:cxn>
              <a:cxn ang="0">
                <a:pos x="18" y="653"/>
              </a:cxn>
              <a:cxn ang="0">
                <a:pos x="47" y="664"/>
              </a:cxn>
              <a:cxn ang="0">
                <a:pos x="54" y="704"/>
              </a:cxn>
              <a:cxn ang="0">
                <a:pos x="55" y="729"/>
              </a:cxn>
              <a:cxn ang="0">
                <a:pos x="58" y="756"/>
              </a:cxn>
              <a:cxn ang="0">
                <a:pos x="51" y="775"/>
              </a:cxn>
              <a:cxn ang="0">
                <a:pos x="38" y="799"/>
              </a:cxn>
              <a:cxn ang="0">
                <a:pos x="13" y="819"/>
              </a:cxn>
              <a:cxn ang="0">
                <a:pos x="94" y="816"/>
              </a:cxn>
              <a:cxn ang="0">
                <a:pos x="115" y="778"/>
              </a:cxn>
              <a:cxn ang="0">
                <a:pos x="148" y="667"/>
              </a:cxn>
              <a:cxn ang="0">
                <a:pos x="179" y="571"/>
              </a:cxn>
              <a:cxn ang="0">
                <a:pos x="186" y="671"/>
              </a:cxn>
              <a:cxn ang="0">
                <a:pos x="176" y="776"/>
              </a:cxn>
              <a:cxn ang="0">
                <a:pos x="192" y="812"/>
              </a:cxn>
              <a:cxn ang="0">
                <a:pos x="238" y="825"/>
              </a:cxn>
              <a:cxn ang="0">
                <a:pos x="238" y="797"/>
              </a:cxn>
              <a:cxn ang="0">
                <a:pos x="245" y="758"/>
              </a:cxn>
              <a:cxn ang="0">
                <a:pos x="273" y="542"/>
              </a:cxn>
              <a:cxn ang="0">
                <a:pos x="285" y="426"/>
              </a:cxn>
              <a:cxn ang="0">
                <a:pos x="305" y="406"/>
              </a:cxn>
              <a:cxn ang="0">
                <a:pos x="318" y="351"/>
              </a:cxn>
              <a:cxn ang="0">
                <a:pos x="45" y="412"/>
              </a:cxn>
              <a:cxn ang="0">
                <a:pos x="48" y="422"/>
              </a:cxn>
              <a:cxn ang="0">
                <a:pos x="67" y="449"/>
              </a:cxn>
              <a:cxn ang="0">
                <a:pos x="67" y="466"/>
              </a:cxn>
              <a:cxn ang="0">
                <a:pos x="56" y="490"/>
              </a:cxn>
              <a:cxn ang="0">
                <a:pos x="67" y="745"/>
              </a:cxn>
              <a:cxn ang="0">
                <a:pos x="76" y="483"/>
              </a:cxn>
              <a:cxn ang="0">
                <a:pos x="72" y="480"/>
              </a:cxn>
              <a:cxn ang="0">
                <a:pos x="69" y="467"/>
              </a:cxn>
              <a:cxn ang="0">
                <a:pos x="87" y="398"/>
              </a:cxn>
              <a:cxn ang="0">
                <a:pos x="77" y="447"/>
              </a:cxn>
              <a:cxn ang="0">
                <a:pos x="79" y="419"/>
              </a:cxn>
              <a:cxn ang="0">
                <a:pos x="160" y="163"/>
              </a:cxn>
              <a:cxn ang="0">
                <a:pos x="169" y="142"/>
              </a:cxn>
              <a:cxn ang="0">
                <a:pos x="184" y="186"/>
              </a:cxn>
              <a:cxn ang="0">
                <a:pos x="194" y="159"/>
              </a:cxn>
              <a:cxn ang="0">
                <a:pos x="209" y="105"/>
              </a:cxn>
              <a:cxn ang="0">
                <a:pos x="279" y="406"/>
              </a:cxn>
            </a:cxnLst>
            <a:rect l="0" t="0" r="r" b="b"/>
            <a:pathLst>
              <a:path w="324" h="827">
                <a:moveTo>
                  <a:pt x="323" y="316"/>
                </a:moveTo>
                <a:cubicBezTo>
                  <a:pt x="323" y="313"/>
                  <a:pt x="322" y="310"/>
                  <a:pt x="322" y="304"/>
                </a:cubicBezTo>
                <a:cubicBezTo>
                  <a:pt x="321" y="299"/>
                  <a:pt x="321" y="297"/>
                  <a:pt x="321" y="293"/>
                </a:cubicBezTo>
                <a:cubicBezTo>
                  <a:pt x="321" y="289"/>
                  <a:pt x="320" y="283"/>
                  <a:pt x="320" y="276"/>
                </a:cubicBezTo>
                <a:cubicBezTo>
                  <a:pt x="319" y="269"/>
                  <a:pt x="318" y="266"/>
                  <a:pt x="317" y="260"/>
                </a:cubicBezTo>
                <a:cubicBezTo>
                  <a:pt x="316" y="254"/>
                  <a:pt x="316" y="253"/>
                  <a:pt x="315" y="247"/>
                </a:cubicBezTo>
                <a:cubicBezTo>
                  <a:pt x="315" y="245"/>
                  <a:pt x="315" y="242"/>
                  <a:pt x="314" y="239"/>
                </a:cubicBezTo>
                <a:cubicBezTo>
                  <a:pt x="314" y="237"/>
                  <a:pt x="314" y="235"/>
                  <a:pt x="313" y="232"/>
                </a:cubicBezTo>
                <a:cubicBezTo>
                  <a:pt x="313" y="231"/>
                  <a:pt x="313" y="229"/>
                  <a:pt x="312" y="227"/>
                </a:cubicBezTo>
                <a:cubicBezTo>
                  <a:pt x="310" y="220"/>
                  <a:pt x="309" y="219"/>
                  <a:pt x="309" y="219"/>
                </a:cubicBezTo>
                <a:cubicBezTo>
                  <a:pt x="309" y="219"/>
                  <a:pt x="310" y="217"/>
                  <a:pt x="310" y="213"/>
                </a:cubicBezTo>
                <a:cubicBezTo>
                  <a:pt x="310" y="208"/>
                  <a:pt x="310" y="207"/>
                  <a:pt x="309" y="204"/>
                </a:cubicBezTo>
                <a:cubicBezTo>
                  <a:pt x="309" y="202"/>
                  <a:pt x="308" y="200"/>
                  <a:pt x="308" y="198"/>
                </a:cubicBezTo>
                <a:cubicBezTo>
                  <a:pt x="308" y="197"/>
                  <a:pt x="308" y="196"/>
                  <a:pt x="308" y="195"/>
                </a:cubicBezTo>
                <a:cubicBezTo>
                  <a:pt x="308" y="193"/>
                  <a:pt x="307" y="190"/>
                  <a:pt x="307" y="187"/>
                </a:cubicBezTo>
                <a:cubicBezTo>
                  <a:pt x="305" y="182"/>
                  <a:pt x="305" y="182"/>
                  <a:pt x="304" y="179"/>
                </a:cubicBezTo>
                <a:cubicBezTo>
                  <a:pt x="303" y="176"/>
                  <a:pt x="303" y="175"/>
                  <a:pt x="303" y="175"/>
                </a:cubicBezTo>
                <a:cubicBezTo>
                  <a:pt x="303" y="175"/>
                  <a:pt x="303" y="173"/>
                  <a:pt x="303" y="168"/>
                </a:cubicBezTo>
                <a:cubicBezTo>
                  <a:pt x="303" y="163"/>
                  <a:pt x="303" y="162"/>
                  <a:pt x="303" y="159"/>
                </a:cubicBezTo>
                <a:cubicBezTo>
                  <a:pt x="303" y="155"/>
                  <a:pt x="303" y="152"/>
                  <a:pt x="302" y="149"/>
                </a:cubicBezTo>
                <a:cubicBezTo>
                  <a:pt x="302" y="146"/>
                  <a:pt x="301" y="144"/>
                  <a:pt x="299" y="143"/>
                </a:cubicBezTo>
                <a:cubicBezTo>
                  <a:pt x="297" y="143"/>
                  <a:pt x="296" y="143"/>
                  <a:pt x="296" y="143"/>
                </a:cubicBezTo>
                <a:cubicBezTo>
                  <a:pt x="296" y="143"/>
                  <a:pt x="296" y="142"/>
                  <a:pt x="293" y="141"/>
                </a:cubicBezTo>
                <a:cubicBezTo>
                  <a:pt x="290" y="140"/>
                  <a:pt x="287" y="139"/>
                  <a:pt x="283" y="138"/>
                </a:cubicBezTo>
                <a:cubicBezTo>
                  <a:pt x="279" y="137"/>
                  <a:pt x="279" y="137"/>
                  <a:pt x="277" y="136"/>
                </a:cubicBezTo>
                <a:cubicBezTo>
                  <a:pt x="275" y="135"/>
                  <a:pt x="273" y="134"/>
                  <a:pt x="270" y="134"/>
                </a:cubicBezTo>
                <a:cubicBezTo>
                  <a:pt x="267" y="133"/>
                  <a:pt x="265" y="133"/>
                  <a:pt x="263" y="132"/>
                </a:cubicBezTo>
                <a:cubicBezTo>
                  <a:pt x="261" y="131"/>
                  <a:pt x="256" y="130"/>
                  <a:pt x="253" y="129"/>
                </a:cubicBezTo>
                <a:cubicBezTo>
                  <a:pt x="249" y="128"/>
                  <a:pt x="243" y="125"/>
                  <a:pt x="239" y="123"/>
                </a:cubicBezTo>
                <a:cubicBezTo>
                  <a:pt x="235" y="122"/>
                  <a:pt x="233" y="121"/>
                  <a:pt x="229" y="120"/>
                </a:cubicBezTo>
                <a:cubicBezTo>
                  <a:pt x="225" y="120"/>
                  <a:pt x="224" y="119"/>
                  <a:pt x="224" y="119"/>
                </a:cubicBezTo>
                <a:cubicBezTo>
                  <a:pt x="224" y="119"/>
                  <a:pt x="223" y="118"/>
                  <a:pt x="221" y="117"/>
                </a:cubicBezTo>
                <a:cubicBezTo>
                  <a:pt x="219" y="116"/>
                  <a:pt x="218" y="115"/>
                  <a:pt x="217" y="113"/>
                </a:cubicBezTo>
                <a:cubicBezTo>
                  <a:pt x="215" y="112"/>
                  <a:pt x="215" y="110"/>
                  <a:pt x="214" y="109"/>
                </a:cubicBezTo>
                <a:cubicBezTo>
                  <a:pt x="213" y="108"/>
                  <a:pt x="212" y="107"/>
                  <a:pt x="211" y="106"/>
                </a:cubicBezTo>
                <a:cubicBezTo>
                  <a:pt x="211" y="106"/>
                  <a:pt x="210" y="106"/>
                  <a:pt x="210" y="106"/>
                </a:cubicBezTo>
                <a:cubicBezTo>
                  <a:pt x="210" y="106"/>
                  <a:pt x="210" y="105"/>
                  <a:pt x="209" y="104"/>
                </a:cubicBezTo>
                <a:cubicBezTo>
                  <a:pt x="209" y="102"/>
                  <a:pt x="209" y="101"/>
                  <a:pt x="209" y="101"/>
                </a:cubicBezTo>
                <a:cubicBezTo>
                  <a:pt x="208" y="100"/>
                  <a:pt x="208" y="100"/>
                  <a:pt x="208" y="100"/>
                </a:cubicBezTo>
                <a:cubicBezTo>
                  <a:pt x="208" y="100"/>
                  <a:pt x="208" y="97"/>
                  <a:pt x="207" y="94"/>
                </a:cubicBezTo>
                <a:cubicBezTo>
                  <a:pt x="207" y="91"/>
                  <a:pt x="207" y="90"/>
                  <a:pt x="207" y="88"/>
                </a:cubicBezTo>
                <a:cubicBezTo>
                  <a:pt x="207" y="86"/>
                  <a:pt x="208" y="82"/>
                  <a:pt x="208" y="78"/>
                </a:cubicBezTo>
                <a:cubicBezTo>
                  <a:pt x="208" y="74"/>
                  <a:pt x="208" y="71"/>
                  <a:pt x="208" y="71"/>
                </a:cubicBezTo>
                <a:cubicBezTo>
                  <a:pt x="208" y="71"/>
                  <a:pt x="208" y="70"/>
                  <a:pt x="209" y="69"/>
                </a:cubicBezTo>
                <a:cubicBezTo>
                  <a:pt x="210" y="69"/>
                  <a:pt x="211" y="68"/>
                  <a:pt x="211" y="67"/>
                </a:cubicBezTo>
                <a:cubicBezTo>
                  <a:pt x="211" y="67"/>
                  <a:pt x="212" y="67"/>
                  <a:pt x="212" y="66"/>
                </a:cubicBezTo>
                <a:cubicBezTo>
                  <a:pt x="213" y="65"/>
                  <a:pt x="214" y="64"/>
                  <a:pt x="214" y="62"/>
                </a:cubicBezTo>
                <a:cubicBezTo>
                  <a:pt x="214" y="59"/>
                  <a:pt x="214" y="59"/>
                  <a:pt x="214" y="56"/>
                </a:cubicBezTo>
                <a:cubicBezTo>
                  <a:pt x="214" y="54"/>
                  <a:pt x="215" y="53"/>
                  <a:pt x="214" y="49"/>
                </a:cubicBezTo>
                <a:cubicBezTo>
                  <a:pt x="214" y="46"/>
                  <a:pt x="213" y="44"/>
                  <a:pt x="212" y="43"/>
                </a:cubicBezTo>
                <a:cubicBezTo>
                  <a:pt x="211" y="43"/>
                  <a:pt x="209" y="43"/>
                  <a:pt x="209" y="43"/>
                </a:cubicBezTo>
                <a:cubicBezTo>
                  <a:pt x="209" y="43"/>
                  <a:pt x="209" y="42"/>
                  <a:pt x="209" y="40"/>
                </a:cubicBezTo>
                <a:cubicBezTo>
                  <a:pt x="209" y="38"/>
                  <a:pt x="209" y="38"/>
                  <a:pt x="209" y="36"/>
                </a:cubicBezTo>
                <a:cubicBezTo>
                  <a:pt x="208" y="35"/>
                  <a:pt x="208" y="32"/>
                  <a:pt x="207" y="30"/>
                </a:cubicBezTo>
                <a:cubicBezTo>
                  <a:pt x="207" y="27"/>
                  <a:pt x="206" y="24"/>
                  <a:pt x="205" y="22"/>
                </a:cubicBezTo>
                <a:cubicBezTo>
                  <a:pt x="203" y="19"/>
                  <a:pt x="202" y="17"/>
                  <a:pt x="200" y="15"/>
                </a:cubicBezTo>
                <a:cubicBezTo>
                  <a:pt x="199" y="13"/>
                  <a:pt x="197" y="11"/>
                  <a:pt x="195" y="9"/>
                </a:cubicBezTo>
                <a:cubicBezTo>
                  <a:pt x="193" y="8"/>
                  <a:pt x="190" y="7"/>
                  <a:pt x="188" y="6"/>
                </a:cubicBezTo>
                <a:cubicBezTo>
                  <a:pt x="185" y="5"/>
                  <a:pt x="184" y="5"/>
                  <a:pt x="181" y="4"/>
                </a:cubicBezTo>
                <a:cubicBezTo>
                  <a:pt x="179" y="3"/>
                  <a:pt x="172" y="1"/>
                  <a:pt x="169" y="1"/>
                </a:cubicBezTo>
                <a:cubicBezTo>
                  <a:pt x="165" y="0"/>
                  <a:pt x="162" y="0"/>
                  <a:pt x="159" y="1"/>
                </a:cubicBezTo>
                <a:cubicBezTo>
                  <a:pt x="156" y="3"/>
                  <a:pt x="151" y="5"/>
                  <a:pt x="147" y="8"/>
                </a:cubicBezTo>
                <a:cubicBezTo>
                  <a:pt x="143" y="11"/>
                  <a:pt x="141" y="14"/>
                  <a:pt x="139" y="16"/>
                </a:cubicBezTo>
                <a:cubicBezTo>
                  <a:pt x="137" y="18"/>
                  <a:pt x="136" y="21"/>
                  <a:pt x="135" y="21"/>
                </a:cubicBezTo>
                <a:cubicBezTo>
                  <a:pt x="134" y="22"/>
                  <a:pt x="134" y="23"/>
                  <a:pt x="134" y="24"/>
                </a:cubicBezTo>
                <a:cubicBezTo>
                  <a:pt x="133" y="24"/>
                  <a:pt x="133" y="25"/>
                  <a:pt x="132" y="27"/>
                </a:cubicBezTo>
                <a:cubicBezTo>
                  <a:pt x="131" y="28"/>
                  <a:pt x="130" y="32"/>
                  <a:pt x="130" y="34"/>
                </a:cubicBezTo>
                <a:cubicBezTo>
                  <a:pt x="130" y="37"/>
                  <a:pt x="130" y="38"/>
                  <a:pt x="131" y="40"/>
                </a:cubicBezTo>
                <a:cubicBezTo>
                  <a:pt x="131" y="41"/>
                  <a:pt x="131" y="42"/>
                  <a:pt x="131" y="45"/>
                </a:cubicBezTo>
                <a:cubicBezTo>
                  <a:pt x="131" y="48"/>
                  <a:pt x="132" y="51"/>
                  <a:pt x="132" y="53"/>
                </a:cubicBezTo>
                <a:cubicBezTo>
                  <a:pt x="132" y="54"/>
                  <a:pt x="133" y="55"/>
                  <a:pt x="132" y="55"/>
                </a:cubicBezTo>
                <a:cubicBezTo>
                  <a:pt x="132" y="55"/>
                  <a:pt x="130" y="55"/>
                  <a:pt x="130" y="56"/>
                </a:cubicBezTo>
                <a:cubicBezTo>
                  <a:pt x="129" y="58"/>
                  <a:pt x="130" y="61"/>
                  <a:pt x="130" y="64"/>
                </a:cubicBezTo>
                <a:cubicBezTo>
                  <a:pt x="131" y="67"/>
                  <a:pt x="132" y="68"/>
                  <a:pt x="132" y="71"/>
                </a:cubicBezTo>
                <a:cubicBezTo>
                  <a:pt x="132" y="73"/>
                  <a:pt x="133" y="75"/>
                  <a:pt x="134" y="76"/>
                </a:cubicBezTo>
                <a:cubicBezTo>
                  <a:pt x="136" y="77"/>
                  <a:pt x="136" y="78"/>
                  <a:pt x="137" y="78"/>
                </a:cubicBezTo>
                <a:cubicBezTo>
                  <a:pt x="137" y="79"/>
                  <a:pt x="138" y="79"/>
                  <a:pt x="138" y="79"/>
                </a:cubicBezTo>
                <a:cubicBezTo>
                  <a:pt x="138" y="79"/>
                  <a:pt x="138" y="80"/>
                  <a:pt x="140" y="85"/>
                </a:cubicBezTo>
                <a:cubicBezTo>
                  <a:pt x="141" y="87"/>
                  <a:pt x="142" y="88"/>
                  <a:pt x="143" y="90"/>
                </a:cubicBezTo>
                <a:cubicBezTo>
                  <a:pt x="143" y="91"/>
                  <a:pt x="144" y="92"/>
                  <a:pt x="145" y="94"/>
                </a:cubicBezTo>
                <a:cubicBezTo>
                  <a:pt x="146" y="98"/>
                  <a:pt x="147" y="101"/>
                  <a:pt x="147" y="103"/>
                </a:cubicBezTo>
                <a:cubicBezTo>
                  <a:pt x="147" y="105"/>
                  <a:pt x="147" y="106"/>
                  <a:pt x="148" y="108"/>
                </a:cubicBezTo>
                <a:cubicBezTo>
                  <a:pt x="148" y="110"/>
                  <a:pt x="149" y="110"/>
                  <a:pt x="149" y="110"/>
                </a:cubicBezTo>
                <a:cubicBezTo>
                  <a:pt x="149" y="113"/>
                  <a:pt x="149" y="113"/>
                  <a:pt x="149" y="113"/>
                </a:cubicBezTo>
                <a:cubicBezTo>
                  <a:pt x="149" y="113"/>
                  <a:pt x="148" y="113"/>
                  <a:pt x="147" y="116"/>
                </a:cubicBezTo>
                <a:cubicBezTo>
                  <a:pt x="146" y="118"/>
                  <a:pt x="145" y="119"/>
                  <a:pt x="145" y="119"/>
                </a:cubicBezTo>
                <a:cubicBezTo>
                  <a:pt x="145" y="119"/>
                  <a:pt x="143" y="120"/>
                  <a:pt x="140" y="122"/>
                </a:cubicBezTo>
                <a:cubicBezTo>
                  <a:pt x="138" y="124"/>
                  <a:pt x="137" y="124"/>
                  <a:pt x="136" y="124"/>
                </a:cubicBezTo>
                <a:cubicBezTo>
                  <a:pt x="136" y="125"/>
                  <a:pt x="135" y="125"/>
                  <a:pt x="134" y="125"/>
                </a:cubicBezTo>
                <a:cubicBezTo>
                  <a:pt x="132" y="126"/>
                  <a:pt x="129" y="126"/>
                  <a:pt x="124" y="128"/>
                </a:cubicBezTo>
                <a:cubicBezTo>
                  <a:pt x="119" y="130"/>
                  <a:pt x="118" y="131"/>
                  <a:pt x="113" y="133"/>
                </a:cubicBezTo>
                <a:cubicBezTo>
                  <a:pt x="109" y="134"/>
                  <a:pt x="107" y="135"/>
                  <a:pt x="104" y="136"/>
                </a:cubicBezTo>
                <a:cubicBezTo>
                  <a:pt x="101" y="137"/>
                  <a:pt x="97" y="138"/>
                  <a:pt x="94" y="139"/>
                </a:cubicBezTo>
                <a:cubicBezTo>
                  <a:pt x="91" y="140"/>
                  <a:pt x="87" y="142"/>
                  <a:pt x="85" y="142"/>
                </a:cubicBezTo>
                <a:cubicBezTo>
                  <a:pt x="83" y="143"/>
                  <a:pt x="80" y="143"/>
                  <a:pt x="78" y="144"/>
                </a:cubicBezTo>
                <a:cubicBezTo>
                  <a:pt x="75" y="146"/>
                  <a:pt x="75" y="146"/>
                  <a:pt x="74" y="147"/>
                </a:cubicBezTo>
                <a:cubicBezTo>
                  <a:pt x="74" y="147"/>
                  <a:pt x="73" y="147"/>
                  <a:pt x="71" y="149"/>
                </a:cubicBezTo>
                <a:cubicBezTo>
                  <a:pt x="70" y="152"/>
                  <a:pt x="69" y="154"/>
                  <a:pt x="69" y="159"/>
                </a:cubicBezTo>
                <a:cubicBezTo>
                  <a:pt x="69" y="164"/>
                  <a:pt x="69" y="166"/>
                  <a:pt x="69" y="168"/>
                </a:cubicBezTo>
                <a:cubicBezTo>
                  <a:pt x="69" y="169"/>
                  <a:pt x="69" y="170"/>
                  <a:pt x="69" y="173"/>
                </a:cubicBezTo>
                <a:cubicBezTo>
                  <a:pt x="69" y="175"/>
                  <a:pt x="69" y="178"/>
                  <a:pt x="69" y="179"/>
                </a:cubicBezTo>
                <a:cubicBezTo>
                  <a:pt x="68" y="179"/>
                  <a:pt x="67" y="181"/>
                  <a:pt x="66" y="184"/>
                </a:cubicBezTo>
                <a:cubicBezTo>
                  <a:pt x="65" y="186"/>
                  <a:pt x="65" y="188"/>
                  <a:pt x="64" y="191"/>
                </a:cubicBezTo>
                <a:cubicBezTo>
                  <a:pt x="63" y="194"/>
                  <a:pt x="63" y="196"/>
                  <a:pt x="63" y="199"/>
                </a:cubicBezTo>
                <a:cubicBezTo>
                  <a:pt x="62" y="202"/>
                  <a:pt x="62" y="208"/>
                  <a:pt x="61" y="212"/>
                </a:cubicBezTo>
                <a:cubicBezTo>
                  <a:pt x="61" y="216"/>
                  <a:pt x="61" y="220"/>
                  <a:pt x="60" y="223"/>
                </a:cubicBezTo>
                <a:cubicBezTo>
                  <a:pt x="60" y="226"/>
                  <a:pt x="60" y="229"/>
                  <a:pt x="59" y="231"/>
                </a:cubicBezTo>
                <a:cubicBezTo>
                  <a:pt x="59" y="233"/>
                  <a:pt x="57" y="240"/>
                  <a:pt x="56" y="244"/>
                </a:cubicBezTo>
                <a:cubicBezTo>
                  <a:pt x="55" y="248"/>
                  <a:pt x="55" y="251"/>
                  <a:pt x="54" y="255"/>
                </a:cubicBezTo>
                <a:cubicBezTo>
                  <a:pt x="54" y="258"/>
                  <a:pt x="53" y="261"/>
                  <a:pt x="53" y="263"/>
                </a:cubicBezTo>
                <a:cubicBezTo>
                  <a:pt x="53" y="265"/>
                  <a:pt x="52" y="266"/>
                  <a:pt x="53" y="268"/>
                </a:cubicBezTo>
                <a:cubicBezTo>
                  <a:pt x="53" y="270"/>
                  <a:pt x="53" y="270"/>
                  <a:pt x="52" y="272"/>
                </a:cubicBezTo>
                <a:cubicBezTo>
                  <a:pt x="52" y="274"/>
                  <a:pt x="51" y="278"/>
                  <a:pt x="50" y="284"/>
                </a:cubicBezTo>
                <a:cubicBezTo>
                  <a:pt x="50" y="290"/>
                  <a:pt x="50" y="293"/>
                  <a:pt x="50" y="293"/>
                </a:cubicBezTo>
                <a:cubicBezTo>
                  <a:pt x="50" y="293"/>
                  <a:pt x="48" y="297"/>
                  <a:pt x="48" y="302"/>
                </a:cubicBezTo>
                <a:cubicBezTo>
                  <a:pt x="47" y="307"/>
                  <a:pt x="47" y="315"/>
                  <a:pt x="47" y="322"/>
                </a:cubicBezTo>
                <a:cubicBezTo>
                  <a:pt x="46" y="328"/>
                  <a:pt x="46" y="337"/>
                  <a:pt x="46" y="342"/>
                </a:cubicBezTo>
                <a:cubicBezTo>
                  <a:pt x="45" y="347"/>
                  <a:pt x="45" y="352"/>
                  <a:pt x="44" y="354"/>
                </a:cubicBezTo>
                <a:cubicBezTo>
                  <a:pt x="44" y="356"/>
                  <a:pt x="42" y="360"/>
                  <a:pt x="42" y="364"/>
                </a:cubicBezTo>
                <a:cubicBezTo>
                  <a:pt x="42" y="366"/>
                  <a:pt x="42" y="369"/>
                  <a:pt x="41" y="373"/>
                </a:cubicBezTo>
                <a:cubicBezTo>
                  <a:pt x="41" y="375"/>
                  <a:pt x="41" y="378"/>
                  <a:pt x="41" y="381"/>
                </a:cubicBezTo>
                <a:cubicBezTo>
                  <a:pt x="42" y="385"/>
                  <a:pt x="42" y="389"/>
                  <a:pt x="41" y="393"/>
                </a:cubicBezTo>
                <a:cubicBezTo>
                  <a:pt x="41" y="397"/>
                  <a:pt x="41" y="401"/>
                  <a:pt x="41" y="404"/>
                </a:cubicBezTo>
                <a:cubicBezTo>
                  <a:pt x="42" y="409"/>
                  <a:pt x="41" y="412"/>
                  <a:pt x="41" y="414"/>
                </a:cubicBezTo>
                <a:cubicBezTo>
                  <a:pt x="41" y="415"/>
                  <a:pt x="40" y="416"/>
                  <a:pt x="42" y="416"/>
                </a:cubicBezTo>
                <a:cubicBezTo>
                  <a:pt x="43" y="417"/>
                  <a:pt x="44" y="417"/>
                  <a:pt x="45" y="417"/>
                </a:cubicBezTo>
                <a:cubicBezTo>
                  <a:pt x="45" y="417"/>
                  <a:pt x="46" y="417"/>
                  <a:pt x="46" y="417"/>
                </a:cubicBezTo>
                <a:cubicBezTo>
                  <a:pt x="46" y="417"/>
                  <a:pt x="46" y="420"/>
                  <a:pt x="46" y="422"/>
                </a:cubicBezTo>
                <a:cubicBezTo>
                  <a:pt x="46" y="424"/>
                  <a:pt x="46" y="424"/>
                  <a:pt x="46" y="425"/>
                </a:cubicBezTo>
                <a:cubicBezTo>
                  <a:pt x="46" y="425"/>
                  <a:pt x="47" y="426"/>
                  <a:pt x="47" y="426"/>
                </a:cubicBezTo>
                <a:cubicBezTo>
                  <a:pt x="47" y="426"/>
                  <a:pt x="47" y="430"/>
                  <a:pt x="46" y="433"/>
                </a:cubicBezTo>
                <a:cubicBezTo>
                  <a:pt x="46" y="436"/>
                  <a:pt x="46" y="436"/>
                  <a:pt x="46" y="437"/>
                </a:cubicBezTo>
                <a:cubicBezTo>
                  <a:pt x="45" y="438"/>
                  <a:pt x="45" y="439"/>
                  <a:pt x="45" y="441"/>
                </a:cubicBezTo>
                <a:cubicBezTo>
                  <a:pt x="45" y="443"/>
                  <a:pt x="45" y="444"/>
                  <a:pt x="44" y="445"/>
                </a:cubicBezTo>
                <a:cubicBezTo>
                  <a:pt x="44" y="446"/>
                  <a:pt x="44" y="448"/>
                  <a:pt x="45" y="448"/>
                </a:cubicBezTo>
                <a:cubicBezTo>
                  <a:pt x="45" y="449"/>
                  <a:pt x="45" y="450"/>
                  <a:pt x="45" y="451"/>
                </a:cubicBezTo>
                <a:cubicBezTo>
                  <a:pt x="45" y="452"/>
                  <a:pt x="46" y="453"/>
                  <a:pt x="46" y="454"/>
                </a:cubicBezTo>
                <a:cubicBezTo>
                  <a:pt x="46" y="455"/>
                  <a:pt x="46" y="456"/>
                  <a:pt x="46" y="457"/>
                </a:cubicBezTo>
                <a:cubicBezTo>
                  <a:pt x="46" y="459"/>
                  <a:pt x="46" y="462"/>
                  <a:pt x="46" y="464"/>
                </a:cubicBezTo>
                <a:cubicBezTo>
                  <a:pt x="47" y="466"/>
                  <a:pt x="47" y="466"/>
                  <a:pt x="47" y="467"/>
                </a:cubicBezTo>
                <a:cubicBezTo>
                  <a:pt x="47" y="468"/>
                  <a:pt x="47" y="469"/>
                  <a:pt x="48" y="469"/>
                </a:cubicBezTo>
                <a:cubicBezTo>
                  <a:pt x="48" y="470"/>
                  <a:pt x="48" y="470"/>
                  <a:pt x="48" y="471"/>
                </a:cubicBezTo>
                <a:cubicBezTo>
                  <a:pt x="48" y="472"/>
                  <a:pt x="48" y="473"/>
                  <a:pt x="49" y="473"/>
                </a:cubicBezTo>
                <a:cubicBezTo>
                  <a:pt x="49" y="474"/>
                  <a:pt x="50" y="474"/>
                  <a:pt x="50" y="474"/>
                </a:cubicBezTo>
                <a:cubicBezTo>
                  <a:pt x="50" y="474"/>
                  <a:pt x="49" y="476"/>
                  <a:pt x="47" y="479"/>
                </a:cubicBezTo>
                <a:cubicBezTo>
                  <a:pt x="46" y="481"/>
                  <a:pt x="46" y="483"/>
                  <a:pt x="46" y="484"/>
                </a:cubicBezTo>
                <a:cubicBezTo>
                  <a:pt x="45" y="485"/>
                  <a:pt x="45" y="485"/>
                  <a:pt x="43" y="489"/>
                </a:cubicBezTo>
                <a:cubicBezTo>
                  <a:pt x="42" y="493"/>
                  <a:pt x="41" y="495"/>
                  <a:pt x="39" y="498"/>
                </a:cubicBezTo>
                <a:cubicBezTo>
                  <a:pt x="38" y="501"/>
                  <a:pt x="36" y="506"/>
                  <a:pt x="35" y="510"/>
                </a:cubicBezTo>
                <a:cubicBezTo>
                  <a:pt x="35" y="514"/>
                  <a:pt x="35" y="516"/>
                  <a:pt x="35" y="517"/>
                </a:cubicBezTo>
                <a:cubicBezTo>
                  <a:pt x="35" y="517"/>
                  <a:pt x="34" y="517"/>
                  <a:pt x="34" y="517"/>
                </a:cubicBezTo>
                <a:cubicBezTo>
                  <a:pt x="34" y="517"/>
                  <a:pt x="31" y="516"/>
                  <a:pt x="31" y="516"/>
                </a:cubicBezTo>
                <a:cubicBezTo>
                  <a:pt x="30" y="515"/>
                  <a:pt x="30" y="515"/>
                  <a:pt x="29" y="516"/>
                </a:cubicBezTo>
                <a:cubicBezTo>
                  <a:pt x="29" y="516"/>
                  <a:pt x="29" y="517"/>
                  <a:pt x="28" y="517"/>
                </a:cubicBezTo>
                <a:cubicBezTo>
                  <a:pt x="27" y="517"/>
                  <a:pt x="27" y="516"/>
                  <a:pt x="27" y="516"/>
                </a:cubicBezTo>
                <a:cubicBezTo>
                  <a:pt x="27" y="516"/>
                  <a:pt x="27" y="516"/>
                  <a:pt x="27" y="516"/>
                </a:cubicBezTo>
                <a:cubicBezTo>
                  <a:pt x="26" y="517"/>
                  <a:pt x="26" y="516"/>
                  <a:pt x="25" y="517"/>
                </a:cubicBezTo>
                <a:cubicBezTo>
                  <a:pt x="25" y="518"/>
                  <a:pt x="25" y="518"/>
                  <a:pt x="25" y="519"/>
                </a:cubicBezTo>
                <a:cubicBezTo>
                  <a:pt x="25" y="519"/>
                  <a:pt x="24" y="522"/>
                  <a:pt x="24" y="522"/>
                </a:cubicBezTo>
                <a:cubicBezTo>
                  <a:pt x="24" y="522"/>
                  <a:pt x="22" y="522"/>
                  <a:pt x="22" y="522"/>
                </a:cubicBezTo>
                <a:cubicBezTo>
                  <a:pt x="22" y="523"/>
                  <a:pt x="22" y="524"/>
                  <a:pt x="22" y="524"/>
                </a:cubicBezTo>
                <a:cubicBezTo>
                  <a:pt x="22" y="524"/>
                  <a:pt x="20" y="528"/>
                  <a:pt x="19" y="530"/>
                </a:cubicBezTo>
                <a:cubicBezTo>
                  <a:pt x="18" y="532"/>
                  <a:pt x="18" y="531"/>
                  <a:pt x="17" y="532"/>
                </a:cubicBezTo>
                <a:cubicBezTo>
                  <a:pt x="16" y="534"/>
                  <a:pt x="17" y="535"/>
                  <a:pt x="16" y="536"/>
                </a:cubicBezTo>
                <a:cubicBezTo>
                  <a:pt x="16" y="537"/>
                  <a:pt x="16" y="538"/>
                  <a:pt x="15" y="538"/>
                </a:cubicBezTo>
                <a:cubicBezTo>
                  <a:pt x="15" y="538"/>
                  <a:pt x="14" y="539"/>
                  <a:pt x="13" y="541"/>
                </a:cubicBezTo>
                <a:cubicBezTo>
                  <a:pt x="13" y="542"/>
                  <a:pt x="12" y="542"/>
                  <a:pt x="12" y="544"/>
                </a:cubicBezTo>
                <a:cubicBezTo>
                  <a:pt x="11" y="546"/>
                  <a:pt x="11" y="548"/>
                  <a:pt x="10" y="551"/>
                </a:cubicBezTo>
                <a:cubicBezTo>
                  <a:pt x="9" y="554"/>
                  <a:pt x="9" y="555"/>
                  <a:pt x="9" y="556"/>
                </a:cubicBezTo>
                <a:cubicBezTo>
                  <a:pt x="8" y="557"/>
                  <a:pt x="8" y="558"/>
                  <a:pt x="8" y="558"/>
                </a:cubicBezTo>
                <a:cubicBezTo>
                  <a:pt x="8" y="558"/>
                  <a:pt x="7" y="559"/>
                  <a:pt x="7" y="560"/>
                </a:cubicBezTo>
                <a:cubicBezTo>
                  <a:pt x="6" y="561"/>
                  <a:pt x="6" y="561"/>
                  <a:pt x="7" y="562"/>
                </a:cubicBezTo>
                <a:cubicBezTo>
                  <a:pt x="7" y="562"/>
                  <a:pt x="7" y="562"/>
                  <a:pt x="7" y="562"/>
                </a:cubicBezTo>
                <a:cubicBezTo>
                  <a:pt x="7" y="562"/>
                  <a:pt x="6" y="566"/>
                  <a:pt x="5" y="570"/>
                </a:cubicBezTo>
                <a:cubicBezTo>
                  <a:pt x="4" y="575"/>
                  <a:pt x="3" y="582"/>
                  <a:pt x="2" y="586"/>
                </a:cubicBezTo>
                <a:cubicBezTo>
                  <a:pt x="1" y="590"/>
                  <a:pt x="1" y="593"/>
                  <a:pt x="0" y="601"/>
                </a:cubicBezTo>
                <a:cubicBezTo>
                  <a:pt x="0" y="608"/>
                  <a:pt x="0" y="618"/>
                  <a:pt x="1" y="621"/>
                </a:cubicBezTo>
                <a:cubicBezTo>
                  <a:pt x="1" y="625"/>
                  <a:pt x="1" y="626"/>
                  <a:pt x="2" y="629"/>
                </a:cubicBezTo>
                <a:cubicBezTo>
                  <a:pt x="2" y="633"/>
                  <a:pt x="3" y="637"/>
                  <a:pt x="4" y="640"/>
                </a:cubicBezTo>
                <a:cubicBezTo>
                  <a:pt x="6" y="644"/>
                  <a:pt x="6" y="646"/>
                  <a:pt x="8" y="647"/>
                </a:cubicBezTo>
                <a:cubicBezTo>
                  <a:pt x="9" y="649"/>
                  <a:pt x="9" y="648"/>
                  <a:pt x="9" y="648"/>
                </a:cubicBezTo>
                <a:cubicBezTo>
                  <a:pt x="9" y="648"/>
                  <a:pt x="9" y="650"/>
                  <a:pt x="10" y="650"/>
                </a:cubicBezTo>
                <a:cubicBezTo>
                  <a:pt x="11" y="651"/>
                  <a:pt x="11" y="650"/>
                  <a:pt x="11" y="650"/>
                </a:cubicBezTo>
                <a:cubicBezTo>
                  <a:pt x="11" y="650"/>
                  <a:pt x="11" y="651"/>
                  <a:pt x="12" y="651"/>
                </a:cubicBezTo>
                <a:cubicBezTo>
                  <a:pt x="13" y="651"/>
                  <a:pt x="13" y="651"/>
                  <a:pt x="13" y="651"/>
                </a:cubicBezTo>
                <a:cubicBezTo>
                  <a:pt x="13" y="651"/>
                  <a:pt x="14" y="651"/>
                  <a:pt x="14" y="651"/>
                </a:cubicBezTo>
                <a:cubicBezTo>
                  <a:pt x="14" y="651"/>
                  <a:pt x="13" y="652"/>
                  <a:pt x="14" y="652"/>
                </a:cubicBezTo>
                <a:cubicBezTo>
                  <a:pt x="15" y="652"/>
                  <a:pt x="16" y="652"/>
                  <a:pt x="16" y="652"/>
                </a:cubicBezTo>
                <a:cubicBezTo>
                  <a:pt x="16" y="651"/>
                  <a:pt x="16" y="651"/>
                  <a:pt x="17" y="652"/>
                </a:cubicBezTo>
                <a:cubicBezTo>
                  <a:pt x="18" y="652"/>
                  <a:pt x="17" y="653"/>
                  <a:pt x="18" y="653"/>
                </a:cubicBezTo>
                <a:cubicBezTo>
                  <a:pt x="19" y="653"/>
                  <a:pt x="21" y="653"/>
                  <a:pt x="23" y="653"/>
                </a:cubicBezTo>
                <a:cubicBezTo>
                  <a:pt x="25" y="654"/>
                  <a:pt x="26" y="654"/>
                  <a:pt x="28" y="654"/>
                </a:cubicBezTo>
                <a:cubicBezTo>
                  <a:pt x="30" y="654"/>
                  <a:pt x="31" y="654"/>
                  <a:pt x="31" y="654"/>
                </a:cubicBezTo>
                <a:cubicBezTo>
                  <a:pt x="31" y="654"/>
                  <a:pt x="31" y="656"/>
                  <a:pt x="32" y="655"/>
                </a:cubicBezTo>
                <a:cubicBezTo>
                  <a:pt x="33" y="655"/>
                  <a:pt x="34" y="655"/>
                  <a:pt x="34" y="655"/>
                </a:cubicBezTo>
                <a:cubicBezTo>
                  <a:pt x="34" y="655"/>
                  <a:pt x="33" y="656"/>
                  <a:pt x="37" y="657"/>
                </a:cubicBezTo>
                <a:cubicBezTo>
                  <a:pt x="40" y="658"/>
                  <a:pt x="42" y="658"/>
                  <a:pt x="45" y="659"/>
                </a:cubicBezTo>
                <a:cubicBezTo>
                  <a:pt x="47" y="659"/>
                  <a:pt x="48" y="659"/>
                  <a:pt x="48" y="659"/>
                </a:cubicBezTo>
                <a:cubicBezTo>
                  <a:pt x="47" y="663"/>
                  <a:pt x="47" y="663"/>
                  <a:pt x="47" y="663"/>
                </a:cubicBezTo>
                <a:cubicBezTo>
                  <a:pt x="47" y="663"/>
                  <a:pt x="47" y="663"/>
                  <a:pt x="47" y="664"/>
                </a:cubicBezTo>
                <a:cubicBezTo>
                  <a:pt x="47" y="665"/>
                  <a:pt x="47" y="665"/>
                  <a:pt x="46" y="666"/>
                </a:cubicBezTo>
                <a:cubicBezTo>
                  <a:pt x="46" y="666"/>
                  <a:pt x="46" y="667"/>
                  <a:pt x="46" y="667"/>
                </a:cubicBezTo>
                <a:cubicBezTo>
                  <a:pt x="46" y="667"/>
                  <a:pt x="47" y="667"/>
                  <a:pt x="46" y="669"/>
                </a:cubicBezTo>
                <a:cubicBezTo>
                  <a:pt x="46" y="670"/>
                  <a:pt x="46" y="671"/>
                  <a:pt x="47" y="672"/>
                </a:cubicBezTo>
                <a:cubicBezTo>
                  <a:pt x="48" y="673"/>
                  <a:pt x="48" y="673"/>
                  <a:pt x="48" y="673"/>
                </a:cubicBezTo>
                <a:cubicBezTo>
                  <a:pt x="48" y="673"/>
                  <a:pt x="48" y="674"/>
                  <a:pt x="48" y="677"/>
                </a:cubicBezTo>
                <a:cubicBezTo>
                  <a:pt x="48" y="679"/>
                  <a:pt x="48" y="681"/>
                  <a:pt x="49" y="682"/>
                </a:cubicBezTo>
                <a:cubicBezTo>
                  <a:pt x="49" y="684"/>
                  <a:pt x="50" y="685"/>
                  <a:pt x="50" y="686"/>
                </a:cubicBezTo>
                <a:cubicBezTo>
                  <a:pt x="51" y="688"/>
                  <a:pt x="52" y="692"/>
                  <a:pt x="53" y="696"/>
                </a:cubicBezTo>
                <a:cubicBezTo>
                  <a:pt x="53" y="700"/>
                  <a:pt x="54" y="702"/>
                  <a:pt x="54" y="704"/>
                </a:cubicBezTo>
                <a:cubicBezTo>
                  <a:pt x="53" y="706"/>
                  <a:pt x="53" y="707"/>
                  <a:pt x="54" y="709"/>
                </a:cubicBezTo>
                <a:cubicBezTo>
                  <a:pt x="54" y="710"/>
                  <a:pt x="54" y="711"/>
                  <a:pt x="53" y="711"/>
                </a:cubicBezTo>
                <a:cubicBezTo>
                  <a:pt x="53" y="712"/>
                  <a:pt x="53" y="712"/>
                  <a:pt x="53" y="713"/>
                </a:cubicBezTo>
                <a:cubicBezTo>
                  <a:pt x="54" y="714"/>
                  <a:pt x="54" y="715"/>
                  <a:pt x="54" y="716"/>
                </a:cubicBezTo>
                <a:cubicBezTo>
                  <a:pt x="54" y="717"/>
                  <a:pt x="54" y="718"/>
                  <a:pt x="54" y="719"/>
                </a:cubicBezTo>
                <a:cubicBezTo>
                  <a:pt x="55" y="720"/>
                  <a:pt x="55" y="720"/>
                  <a:pt x="55" y="720"/>
                </a:cubicBezTo>
                <a:cubicBezTo>
                  <a:pt x="56" y="720"/>
                  <a:pt x="56" y="720"/>
                  <a:pt x="56" y="720"/>
                </a:cubicBezTo>
                <a:cubicBezTo>
                  <a:pt x="56" y="720"/>
                  <a:pt x="55" y="722"/>
                  <a:pt x="55" y="724"/>
                </a:cubicBezTo>
                <a:cubicBezTo>
                  <a:pt x="55" y="725"/>
                  <a:pt x="55" y="725"/>
                  <a:pt x="55" y="726"/>
                </a:cubicBezTo>
                <a:cubicBezTo>
                  <a:pt x="54" y="726"/>
                  <a:pt x="55" y="728"/>
                  <a:pt x="55" y="729"/>
                </a:cubicBezTo>
                <a:cubicBezTo>
                  <a:pt x="54" y="730"/>
                  <a:pt x="53" y="732"/>
                  <a:pt x="52" y="733"/>
                </a:cubicBezTo>
                <a:cubicBezTo>
                  <a:pt x="51" y="734"/>
                  <a:pt x="51" y="734"/>
                  <a:pt x="51" y="734"/>
                </a:cubicBezTo>
                <a:cubicBezTo>
                  <a:pt x="52" y="735"/>
                  <a:pt x="51" y="735"/>
                  <a:pt x="50" y="737"/>
                </a:cubicBezTo>
                <a:cubicBezTo>
                  <a:pt x="49" y="738"/>
                  <a:pt x="45" y="744"/>
                  <a:pt x="42" y="748"/>
                </a:cubicBezTo>
                <a:cubicBezTo>
                  <a:pt x="39" y="752"/>
                  <a:pt x="36" y="755"/>
                  <a:pt x="36" y="758"/>
                </a:cubicBezTo>
                <a:cubicBezTo>
                  <a:pt x="35" y="760"/>
                  <a:pt x="35" y="762"/>
                  <a:pt x="38" y="762"/>
                </a:cubicBezTo>
                <a:cubicBezTo>
                  <a:pt x="40" y="763"/>
                  <a:pt x="43" y="762"/>
                  <a:pt x="45" y="761"/>
                </a:cubicBezTo>
                <a:cubicBezTo>
                  <a:pt x="47" y="760"/>
                  <a:pt x="49" y="759"/>
                  <a:pt x="50" y="759"/>
                </a:cubicBezTo>
                <a:cubicBezTo>
                  <a:pt x="52" y="758"/>
                  <a:pt x="52" y="759"/>
                  <a:pt x="53" y="758"/>
                </a:cubicBezTo>
                <a:cubicBezTo>
                  <a:pt x="55" y="757"/>
                  <a:pt x="55" y="757"/>
                  <a:pt x="58" y="756"/>
                </a:cubicBezTo>
                <a:cubicBezTo>
                  <a:pt x="61" y="755"/>
                  <a:pt x="63" y="755"/>
                  <a:pt x="64" y="754"/>
                </a:cubicBezTo>
                <a:cubicBezTo>
                  <a:pt x="66" y="753"/>
                  <a:pt x="68" y="753"/>
                  <a:pt x="68" y="753"/>
                </a:cubicBezTo>
                <a:cubicBezTo>
                  <a:pt x="68" y="753"/>
                  <a:pt x="68" y="756"/>
                  <a:pt x="68" y="757"/>
                </a:cubicBezTo>
                <a:cubicBezTo>
                  <a:pt x="68" y="758"/>
                  <a:pt x="68" y="758"/>
                  <a:pt x="67" y="759"/>
                </a:cubicBezTo>
                <a:cubicBezTo>
                  <a:pt x="67" y="759"/>
                  <a:pt x="65" y="759"/>
                  <a:pt x="63" y="759"/>
                </a:cubicBezTo>
                <a:cubicBezTo>
                  <a:pt x="61" y="760"/>
                  <a:pt x="58" y="761"/>
                  <a:pt x="56" y="762"/>
                </a:cubicBezTo>
                <a:cubicBezTo>
                  <a:pt x="55" y="764"/>
                  <a:pt x="53" y="767"/>
                  <a:pt x="53" y="768"/>
                </a:cubicBezTo>
                <a:cubicBezTo>
                  <a:pt x="53" y="769"/>
                  <a:pt x="52" y="770"/>
                  <a:pt x="52" y="772"/>
                </a:cubicBezTo>
                <a:cubicBezTo>
                  <a:pt x="52" y="773"/>
                  <a:pt x="52" y="774"/>
                  <a:pt x="52" y="774"/>
                </a:cubicBezTo>
                <a:cubicBezTo>
                  <a:pt x="52" y="774"/>
                  <a:pt x="51" y="774"/>
                  <a:pt x="51" y="775"/>
                </a:cubicBezTo>
                <a:cubicBezTo>
                  <a:pt x="51" y="776"/>
                  <a:pt x="50" y="778"/>
                  <a:pt x="49" y="779"/>
                </a:cubicBezTo>
                <a:cubicBezTo>
                  <a:pt x="49" y="781"/>
                  <a:pt x="48" y="783"/>
                  <a:pt x="48" y="784"/>
                </a:cubicBezTo>
                <a:cubicBezTo>
                  <a:pt x="48" y="785"/>
                  <a:pt x="47" y="786"/>
                  <a:pt x="47" y="788"/>
                </a:cubicBezTo>
                <a:cubicBezTo>
                  <a:pt x="46" y="789"/>
                  <a:pt x="46" y="790"/>
                  <a:pt x="47" y="790"/>
                </a:cubicBezTo>
                <a:cubicBezTo>
                  <a:pt x="47" y="791"/>
                  <a:pt x="48" y="791"/>
                  <a:pt x="48" y="791"/>
                </a:cubicBezTo>
                <a:cubicBezTo>
                  <a:pt x="48" y="791"/>
                  <a:pt x="45" y="793"/>
                  <a:pt x="43" y="793"/>
                </a:cubicBezTo>
                <a:cubicBezTo>
                  <a:pt x="41" y="794"/>
                  <a:pt x="40" y="795"/>
                  <a:pt x="41" y="795"/>
                </a:cubicBezTo>
                <a:cubicBezTo>
                  <a:pt x="41" y="795"/>
                  <a:pt x="43" y="794"/>
                  <a:pt x="43" y="794"/>
                </a:cubicBezTo>
                <a:cubicBezTo>
                  <a:pt x="43" y="794"/>
                  <a:pt x="42" y="796"/>
                  <a:pt x="41" y="796"/>
                </a:cubicBezTo>
                <a:cubicBezTo>
                  <a:pt x="40" y="797"/>
                  <a:pt x="39" y="798"/>
                  <a:pt x="38" y="799"/>
                </a:cubicBezTo>
                <a:cubicBezTo>
                  <a:pt x="37" y="800"/>
                  <a:pt x="37" y="801"/>
                  <a:pt x="35" y="802"/>
                </a:cubicBezTo>
                <a:cubicBezTo>
                  <a:pt x="32" y="803"/>
                  <a:pt x="32" y="803"/>
                  <a:pt x="31" y="803"/>
                </a:cubicBezTo>
                <a:cubicBezTo>
                  <a:pt x="31" y="803"/>
                  <a:pt x="30" y="804"/>
                  <a:pt x="29" y="804"/>
                </a:cubicBezTo>
                <a:cubicBezTo>
                  <a:pt x="29" y="805"/>
                  <a:pt x="29" y="805"/>
                  <a:pt x="28" y="805"/>
                </a:cubicBezTo>
                <a:cubicBezTo>
                  <a:pt x="27" y="805"/>
                  <a:pt x="26" y="806"/>
                  <a:pt x="25" y="807"/>
                </a:cubicBezTo>
                <a:cubicBezTo>
                  <a:pt x="24" y="807"/>
                  <a:pt x="23" y="808"/>
                  <a:pt x="21" y="809"/>
                </a:cubicBezTo>
                <a:cubicBezTo>
                  <a:pt x="19" y="810"/>
                  <a:pt x="16" y="811"/>
                  <a:pt x="15" y="813"/>
                </a:cubicBezTo>
                <a:cubicBezTo>
                  <a:pt x="14" y="814"/>
                  <a:pt x="13" y="815"/>
                  <a:pt x="13" y="816"/>
                </a:cubicBezTo>
                <a:cubicBezTo>
                  <a:pt x="13" y="818"/>
                  <a:pt x="14" y="818"/>
                  <a:pt x="14" y="818"/>
                </a:cubicBezTo>
                <a:cubicBezTo>
                  <a:pt x="14" y="818"/>
                  <a:pt x="13" y="819"/>
                  <a:pt x="13" y="819"/>
                </a:cubicBezTo>
                <a:cubicBezTo>
                  <a:pt x="12" y="819"/>
                  <a:pt x="12" y="819"/>
                  <a:pt x="12" y="820"/>
                </a:cubicBezTo>
                <a:cubicBezTo>
                  <a:pt x="11" y="820"/>
                  <a:pt x="12" y="821"/>
                  <a:pt x="14" y="821"/>
                </a:cubicBezTo>
                <a:cubicBezTo>
                  <a:pt x="16" y="822"/>
                  <a:pt x="20" y="824"/>
                  <a:pt x="27" y="825"/>
                </a:cubicBezTo>
                <a:cubicBezTo>
                  <a:pt x="35" y="825"/>
                  <a:pt x="44" y="826"/>
                  <a:pt x="52" y="825"/>
                </a:cubicBezTo>
                <a:cubicBezTo>
                  <a:pt x="60" y="824"/>
                  <a:pt x="64" y="823"/>
                  <a:pt x="65" y="821"/>
                </a:cubicBezTo>
                <a:cubicBezTo>
                  <a:pt x="67" y="819"/>
                  <a:pt x="67" y="818"/>
                  <a:pt x="69" y="817"/>
                </a:cubicBezTo>
                <a:cubicBezTo>
                  <a:pt x="71" y="815"/>
                  <a:pt x="72" y="814"/>
                  <a:pt x="73" y="814"/>
                </a:cubicBezTo>
                <a:cubicBezTo>
                  <a:pt x="74" y="814"/>
                  <a:pt x="74" y="813"/>
                  <a:pt x="74" y="813"/>
                </a:cubicBezTo>
                <a:cubicBezTo>
                  <a:pt x="74" y="813"/>
                  <a:pt x="81" y="815"/>
                  <a:pt x="84" y="815"/>
                </a:cubicBezTo>
                <a:cubicBezTo>
                  <a:pt x="88" y="816"/>
                  <a:pt x="89" y="817"/>
                  <a:pt x="94" y="816"/>
                </a:cubicBezTo>
                <a:cubicBezTo>
                  <a:pt x="99" y="815"/>
                  <a:pt x="105" y="814"/>
                  <a:pt x="108" y="813"/>
                </a:cubicBezTo>
                <a:cubicBezTo>
                  <a:pt x="111" y="811"/>
                  <a:pt x="111" y="811"/>
                  <a:pt x="111" y="810"/>
                </a:cubicBezTo>
                <a:cubicBezTo>
                  <a:pt x="111" y="809"/>
                  <a:pt x="111" y="809"/>
                  <a:pt x="111" y="809"/>
                </a:cubicBezTo>
                <a:cubicBezTo>
                  <a:pt x="111" y="809"/>
                  <a:pt x="112" y="808"/>
                  <a:pt x="112" y="807"/>
                </a:cubicBezTo>
                <a:cubicBezTo>
                  <a:pt x="112" y="806"/>
                  <a:pt x="112" y="802"/>
                  <a:pt x="113" y="800"/>
                </a:cubicBezTo>
                <a:cubicBezTo>
                  <a:pt x="113" y="798"/>
                  <a:pt x="113" y="795"/>
                  <a:pt x="113" y="794"/>
                </a:cubicBezTo>
                <a:cubicBezTo>
                  <a:pt x="113" y="793"/>
                  <a:pt x="114" y="793"/>
                  <a:pt x="113" y="793"/>
                </a:cubicBezTo>
                <a:cubicBezTo>
                  <a:pt x="113" y="792"/>
                  <a:pt x="113" y="792"/>
                  <a:pt x="113" y="792"/>
                </a:cubicBezTo>
                <a:cubicBezTo>
                  <a:pt x="113" y="792"/>
                  <a:pt x="113" y="791"/>
                  <a:pt x="114" y="788"/>
                </a:cubicBezTo>
                <a:cubicBezTo>
                  <a:pt x="115" y="784"/>
                  <a:pt x="115" y="782"/>
                  <a:pt x="115" y="778"/>
                </a:cubicBezTo>
                <a:cubicBezTo>
                  <a:pt x="114" y="774"/>
                  <a:pt x="114" y="773"/>
                  <a:pt x="114" y="772"/>
                </a:cubicBezTo>
                <a:cubicBezTo>
                  <a:pt x="114" y="770"/>
                  <a:pt x="115" y="768"/>
                  <a:pt x="115" y="768"/>
                </a:cubicBezTo>
                <a:cubicBezTo>
                  <a:pt x="115" y="768"/>
                  <a:pt x="117" y="764"/>
                  <a:pt x="119" y="762"/>
                </a:cubicBezTo>
                <a:cubicBezTo>
                  <a:pt x="121" y="760"/>
                  <a:pt x="128" y="749"/>
                  <a:pt x="131" y="742"/>
                </a:cubicBezTo>
                <a:cubicBezTo>
                  <a:pt x="133" y="739"/>
                  <a:pt x="134" y="737"/>
                  <a:pt x="135" y="735"/>
                </a:cubicBezTo>
                <a:cubicBezTo>
                  <a:pt x="135" y="733"/>
                  <a:pt x="136" y="732"/>
                  <a:pt x="136" y="730"/>
                </a:cubicBezTo>
                <a:cubicBezTo>
                  <a:pt x="136" y="728"/>
                  <a:pt x="137" y="726"/>
                  <a:pt x="137" y="724"/>
                </a:cubicBezTo>
                <a:cubicBezTo>
                  <a:pt x="138" y="716"/>
                  <a:pt x="140" y="708"/>
                  <a:pt x="141" y="699"/>
                </a:cubicBezTo>
                <a:cubicBezTo>
                  <a:pt x="142" y="694"/>
                  <a:pt x="144" y="689"/>
                  <a:pt x="145" y="683"/>
                </a:cubicBezTo>
                <a:cubicBezTo>
                  <a:pt x="146" y="678"/>
                  <a:pt x="147" y="672"/>
                  <a:pt x="148" y="667"/>
                </a:cubicBezTo>
                <a:cubicBezTo>
                  <a:pt x="150" y="657"/>
                  <a:pt x="151" y="648"/>
                  <a:pt x="153" y="638"/>
                </a:cubicBezTo>
                <a:cubicBezTo>
                  <a:pt x="154" y="629"/>
                  <a:pt x="158" y="607"/>
                  <a:pt x="159" y="598"/>
                </a:cubicBezTo>
                <a:cubicBezTo>
                  <a:pt x="160" y="590"/>
                  <a:pt x="164" y="569"/>
                  <a:pt x="165" y="561"/>
                </a:cubicBezTo>
                <a:cubicBezTo>
                  <a:pt x="167" y="553"/>
                  <a:pt x="168" y="547"/>
                  <a:pt x="169" y="544"/>
                </a:cubicBezTo>
                <a:cubicBezTo>
                  <a:pt x="169" y="541"/>
                  <a:pt x="170" y="540"/>
                  <a:pt x="170" y="540"/>
                </a:cubicBezTo>
                <a:cubicBezTo>
                  <a:pt x="170" y="540"/>
                  <a:pt x="170" y="541"/>
                  <a:pt x="171" y="543"/>
                </a:cubicBezTo>
                <a:cubicBezTo>
                  <a:pt x="171" y="545"/>
                  <a:pt x="171" y="546"/>
                  <a:pt x="174" y="553"/>
                </a:cubicBezTo>
                <a:cubicBezTo>
                  <a:pt x="176" y="560"/>
                  <a:pt x="177" y="561"/>
                  <a:pt x="177" y="563"/>
                </a:cubicBezTo>
                <a:cubicBezTo>
                  <a:pt x="178" y="564"/>
                  <a:pt x="178" y="564"/>
                  <a:pt x="178" y="565"/>
                </a:cubicBezTo>
                <a:cubicBezTo>
                  <a:pt x="178" y="567"/>
                  <a:pt x="178" y="568"/>
                  <a:pt x="179" y="571"/>
                </a:cubicBezTo>
                <a:cubicBezTo>
                  <a:pt x="179" y="575"/>
                  <a:pt x="180" y="579"/>
                  <a:pt x="181" y="583"/>
                </a:cubicBezTo>
                <a:cubicBezTo>
                  <a:pt x="182" y="588"/>
                  <a:pt x="183" y="590"/>
                  <a:pt x="183" y="591"/>
                </a:cubicBezTo>
                <a:cubicBezTo>
                  <a:pt x="184" y="592"/>
                  <a:pt x="184" y="594"/>
                  <a:pt x="184" y="597"/>
                </a:cubicBezTo>
                <a:cubicBezTo>
                  <a:pt x="184" y="601"/>
                  <a:pt x="185" y="603"/>
                  <a:pt x="185" y="605"/>
                </a:cubicBezTo>
                <a:cubicBezTo>
                  <a:pt x="185" y="606"/>
                  <a:pt x="184" y="611"/>
                  <a:pt x="184" y="615"/>
                </a:cubicBezTo>
                <a:cubicBezTo>
                  <a:pt x="184" y="619"/>
                  <a:pt x="183" y="622"/>
                  <a:pt x="184" y="625"/>
                </a:cubicBezTo>
                <a:cubicBezTo>
                  <a:pt x="184" y="629"/>
                  <a:pt x="184" y="630"/>
                  <a:pt x="184" y="634"/>
                </a:cubicBezTo>
                <a:cubicBezTo>
                  <a:pt x="184" y="638"/>
                  <a:pt x="184" y="641"/>
                  <a:pt x="185" y="645"/>
                </a:cubicBezTo>
                <a:cubicBezTo>
                  <a:pt x="185" y="649"/>
                  <a:pt x="185" y="653"/>
                  <a:pt x="185" y="659"/>
                </a:cubicBezTo>
                <a:cubicBezTo>
                  <a:pt x="185" y="665"/>
                  <a:pt x="186" y="669"/>
                  <a:pt x="186" y="671"/>
                </a:cubicBezTo>
                <a:cubicBezTo>
                  <a:pt x="186" y="672"/>
                  <a:pt x="185" y="675"/>
                  <a:pt x="185" y="678"/>
                </a:cubicBezTo>
                <a:cubicBezTo>
                  <a:pt x="185" y="680"/>
                  <a:pt x="184" y="684"/>
                  <a:pt x="184" y="688"/>
                </a:cubicBezTo>
                <a:cubicBezTo>
                  <a:pt x="185" y="693"/>
                  <a:pt x="185" y="695"/>
                  <a:pt x="185" y="699"/>
                </a:cubicBezTo>
                <a:cubicBezTo>
                  <a:pt x="186" y="703"/>
                  <a:pt x="187" y="706"/>
                  <a:pt x="187" y="708"/>
                </a:cubicBezTo>
                <a:cubicBezTo>
                  <a:pt x="188" y="710"/>
                  <a:pt x="188" y="711"/>
                  <a:pt x="188" y="711"/>
                </a:cubicBezTo>
                <a:cubicBezTo>
                  <a:pt x="188" y="711"/>
                  <a:pt x="188" y="714"/>
                  <a:pt x="186" y="720"/>
                </a:cubicBezTo>
                <a:cubicBezTo>
                  <a:pt x="185" y="722"/>
                  <a:pt x="184" y="725"/>
                  <a:pt x="184" y="728"/>
                </a:cubicBezTo>
                <a:cubicBezTo>
                  <a:pt x="182" y="733"/>
                  <a:pt x="181" y="738"/>
                  <a:pt x="180" y="742"/>
                </a:cubicBezTo>
                <a:cubicBezTo>
                  <a:pt x="178" y="749"/>
                  <a:pt x="176" y="752"/>
                  <a:pt x="176" y="761"/>
                </a:cubicBezTo>
                <a:cubicBezTo>
                  <a:pt x="175" y="770"/>
                  <a:pt x="175" y="772"/>
                  <a:pt x="176" y="776"/>
                </a:cubicBezTo>
                <a:cubicBezTo>
                  <a:pt x="178" y="779"/>
                  <a:pt x="178" y="780"/>
                  <a:pt x="179" y="782"/>
                </a:cubicBezTo>
                <a:cubicBezTo>
                  <a:pt x="180" y="784"/>
                  <a:pt x="180" y="785"/>
                  <a:pt x="181" y="786"/>
                </a:cubicBezTo>
                <a:cubicBezTo>
                  <a:pt x="183" y="788"/>
                  <a:pt x="183" y="788"/>
                  <a:pt x="183" y="788"/>
                </a:cubicBezTo>
                <a:cubicBezTo>
                  <a:pt x="183" y="788"/>
                  <a:pt x="181" y="788"/>
                  <a:pt x="182" y="789"/>
                </a:cubicBezTo>
                <a:cubicBezTo>
                  <a:pt x="184" y="790"/>
                  <a:pt x="184" y="792"/>
                  <a:pt x="186" y="795"/>
                </a:cubicBezTo>
                <a:cubicBezTo>
                  <a:pt x="188" y="797"/>
                  <a:pt x="188" y="798"/>
                  <a:pt x="189" y="799"/>
                </a:cubicBezTo>
                <a:cubicBezTo>
                  <a:pt x="190" y="801"/>
                  <a:pt x="190" y="802"/>
                  <a:pt x="191" y="802"/>
                </a:cubicBezTo>
                <a:cubicBezTo>
                  <a:pt x="191" y="802"/>
                  <a:pt x="191" y="802"/>
                  <a:pt x="191" y="802"/>
                </a:cubicBezTo>
                <a:cubicBezTo>
                  <a:pt x="191" y="802"/>
                  <a:pt x="191" y="806"/>
                  <a:pt x="191" y="808"/>
                </a:cubicBezTo>
                <a:cubicBezTo>
                  <a:pt x="191" y="810"/>
                  <a:pt x="191" y="811"/>
                  <a:pt x="192" y="812"/>
                </a:cubicBezTo>
                <a:cubicBezTo>
                  <a:pt x="193" y="813"/>
                  <a:pt x="194" y="814"/>
                  <a:pt x="196" y="815"/>
                </a:cubicBezTo>
                <a:cubicBezTo>
                  <a:pt x="199" y="815"/>
                  <a:pt x="199" y="815"/>
                  <a:pt x="200" y="815"/>
                </a:cubicBezTo>
                <a:cubicBezTo>
                  <a:pt x="201" y="815"/>
                  <a:pt x="201" y="815"/>
                  <a:pt x="201" y="815"/>
                </a:cubicBezTo>
                <a:cubicBezTo>
                  <a:pt x="201" y="815"/>
                  <a:pt x="201" y="816"/>
                  <a:pt x="202" y="817"/>
                </a:cubicBezTo>
                <a:cubicBezTo>
                  <a:pt x="202" y="818"/>
                  <a:pt x="203" y="818"/>
                  <a:pt x="203" y="818"/>
                </a:cubicBezTo>
                <a:cubicBezTo>
                  <a:pt x="203" y="818"/>
                  <a:pt x="202" y="819"/>
                  <a:pt x="202" y="820"/>
                </a:cubicBezTo>
                <a:cubicBezTo>
                  <a:pt x="202" y="820"/>
                  <a:pt x="201" y="821"/>
                  <a:pt x="202" y="822"/>
                </a:cubicBezTo>
                <a:cubicBezTo>
                  <a:pt x="202" y="823"/>
                  <a:pt x="203" y="824"/>
                  <a:pt x="207" y="825"/>
                </a:cubicBezTo>
                <a:cubicBezTo>
                  <a:pt x="210" y="826"/>
                  <a:pt x="214" y="827"/>
                  <a:pt x="221" y="826"/>
                </a:cubicBezTo>
                <a:cubicBezTo>
                  <a:pt x="228" y="826"/>
                  <a:pt x="233" y="826"/>
                  <a:pt x="238" y="825"/>
                </a:cubicBezTo>
                <a:cubicBezTo>
                  <a:pt x="243" y="825"/>
                  <a:pt x="245" y="825"/>
                  <a:pt x="246" y="823"/>
                </a:cubicBezTo>
                <a:cubicBezTo>
                  <a:pt x="246" y="821"/>
                  <a:pt x="246" y="821"/>
                  <a:pt x="246" y="820"/>
                </a:cubicBezTo>
                <a:cubicBezTo>
                  <a:pt x="246" y="819"/>
                  <a:pt x="246" y="819"/>
                  <a:pt x="246" y="818"/>
                </a:cubicBezTo>
                <a:cubicBezTo>
                  <a:pt x="246" y="818"/>
                  <a:pt x="245" y="818"/>
                  <a:pt x="245" y="818"/>
                </a:cubicBezTo>
                <a:cubicBezTo>
                  <a:pt x="245" y="818"/>
                  <a:pt x="246" y="816"/>
                  <a:pt x="245" y="812"/>
                </a:cubicBezTo>
                <a:cubicBezTo>
                  <a:pt x="245" y="809"/>
                  <a:pt x="244" y="808"/>
                  <a:pt x="243" y="806"/>
                </a:cubicBezTo>
                <a:cubicBezTo>
                  <a:pt x="242" y="804"/>
                  <a:pt x="241" y="803"/>
                  <a:pt x="241" y="802"/>
                </a:cubicBezTo>
                <a:cubicBezTo>
                  <a:pt x="240" y="801"/>
                  <a:pt x="240" y="802"/>
                  <a:pt x="240" y="802"/>
                </a:cubicBezTo>
                <a:cubicBezTo>
                  <a:pt x="240" y="802"/>
                  <a:pt x="239" y="800"/>
                  <a:pt x="239" y="799"/>
                </a:cubicBezTo>
                <a:cubicBezTo>
                  <a:pt x="238" y="798"/>
                  <a:pt x="238" y="797"/>
                  <a:pt x="238" y="797"/>
                </a:cubicBezTo>
                <a:cubicBezTo>
                  <a:pt x="238" y="797"/>
                  <a:pt x="239" y="796"/>
                  <a:pt x="239" y="794"/>
                </a:cubicBezTo>
                <a:cubicBezTo>
                  <a:pt x="239" y="792"/>
                  <a:pt x="239" y="791"/>
                  <a:pt x="239" y="791"/>
                </a:cubicBezTo>
                <a:cubicBezTo>
                  <a:pt x="239" y="790"/>
                  <a:pt x="239" y="789"/>
                  <a:pt x="240" y="788"/>
                </a:cubicBezTo>
                <a:cubicBezTo>
                  <a:pt x="240" y="787"/>
                  <a:pt x="240" y="786"/>
                  <a:pt x="240" y="786"/>
                </a:cubicBezTo>
                <a:cubicBezTo>
                  <a:pt x="240" y="785"/>
                  <a:pt x="240" y="785"/>
                  <a:pt x="240" y="784"/>
                </a:cubicBezTo>
                <a:cubicBezTo>
                  <a:pt x="240" y="784"/>
                  <a:pt x="241" y="783"/>
                  <a:pt x="241" y="782"/>
                </a:cubicBezTo>
                <a:cubicBezTo>
                  <a:pt x="241" y="782"/>
                  <a:pt x="241" y="781"/>
                  <a:pt x="241" y="780"/>
                </a:cubicBezTo>
                <a:cubicBezTo>
                  <a:pt x="242" y="779"/>
                  <a:pt x="242" y="779"/>
                  <a:pt x="242" y="776"/>
                </a:cubicBezTo>
                <a:cubicBezTo>
                  <a:pt x="243" y="772"/>
                  <a:pt x="243" y="771"/>
                  <a:pt x="243" y="769"/>
                </a:cubicBezTo>
                <a:cubicBezTo>
                  <a:pt x="244" y="767"/>
                  <a:pt x="245" y="762"/>
                  <a:pt x="245" y="758"/>
                </a:cubicBezTo>
                <a:cubicBezTo>
                  <a:pt x="246" y="754"/>
                  <a:pt x="249" y="745"/>
                  <a:pt x="250" y="738"/>
                </a:cubicBezTo>
                <a:cubicBezTo>
                  <a:pt x="250" y="731"/>
                  <a:pt x="250" y="728"/>
                  <a:pt x="251" y="722"/>
                </a:cubicBezTo>
                <a:cubicBezTo>
                  <a:pt x="251" y="716"/>
                  <a:pt x="252" y="708"/>
                  <a:pt x="253" y="698"/>
                </a:cubicBezTo>
                <a:cubicBezTo>
                  <a:pt x="254" y="688"/>
                  <a:pt x="255" y="676"/>
                  <a:pt x="255" y="662"/>
                </a:cubicBezTo>
                <a:cubicBezTo>
                  <a:pt x="256" y="648"/>
                  <a:pt x="257" y="641"/>
                  <a:pt x="257" y="641"/>
                </a:cubicBezTo>
                <a:cubicBezTo>
                  <a:pt x="257" y="641"/>
                  <a:pt x="259" y="635"/>
                  <a:pt x="260" y="629"/>
                </a:cubicBezTo>
                <a:cubicBezTo>
                  <a:pt x="262" y="624"/>
                  <a:pt x="264" y="616"/>
                  <a:pt x="266" y="607"/>
                </a:cubicBezTo>
                <a:cubicBezTo>
                  <a:pt x="268" y="598"/>
                  <a:pt x="271" y="589"/>
                  <a:pt x="271" y="579"/>
                </a:cubicBezTo>
                <a:cubicBezTo>
                  <a:pt x="272" y="569"/>
                  <a:pt x="272" y="563"/>
                  <a:pt x="272" y="557"/>
                </a:cubicBezTo>
                <a:cubicBezTo>
                  <a:pt x="273" y="554"/>
                  <a:pt x="273" y="548"/>
                  <a:pt x="273" y="542"/>
                </a:cubicBezTo>
                <a:cubicBezTo>
                  <a:pt x="273" y="538"/>
                  <a:pt x="274" y="533"/>
                  <a:pt x="274" y="529"/>
                </a:cubicBezTo>
                <a:cubicBezTo>
                  <a:pt x="275" y="521"/>
                  <a:pt x="276" y="506"/>
                  <a:pt x="276" y="498"/>
                </a:cubicBezTo>
                <a:cubicBezTo>
                  <a:pt x="277" y="490"/>
                  <a:pt x="278" y="484"/>
                  <a:pt x="278" y="476"/>
                </a:cubicBezTo>
                <a:cubicBezTo>
                  <a:pt x="279" y="467"/>
                  <a:pt x="279" y="461"/>
                  <a:pt x="280" y="454"/>
                </a:cubicBezTo>
                <a:cubicBezTo>
                  <a:pt x="280" y="447"/>
                  <a:pt x="281" y="442"/>
                  <a:pt x="281" y="439"/>
                </a:cubicBezTo>
                <a:cubicBezTo>
                  <a:pt x="281" y="437"/>
                  <a:pt x="281" y="435"/>
                  <a:pt x="281" y="435"/>
                </a:cubicBezTo>
                <a:cubicBezTo>
                  <a:pt x="281" y="435"/>
                  <a:pt x="282" y="434"/>
                  <a:pt x="282" y="432"/>
                </a:cubicBezTo>
                <a:cubicBezTo>
                  <a:pt x="282" y="430"/>
                  <a:pt x="282" y="427"/>
                  <a:pt x="282" y="427"/>
                </a:cubicBezTo>
                <a:cubicBezTo>
                  <a:pt x="283" y="427"/>
                  <a:pt x="283" y="427"/>
                  <a:pt x="283" y="427"/>
                </a:cubicBezTo>
                <a:cubicBezTo>
                  <a:pt x="283" y="427"/>
                  <a:pt x="284" y="427"/>
                  <a:pt x="285" y="426"/>
                </a:cubicBezTo>
                <a:cubicBezTo>
                  <a:pt x="285" y="426"/>
                  <a:pt x="287" y="424"/>
                  <a:pt x="287" y="423"/>
                </a:cubicBezTo>
                <a:cubicBezTo>
                  <a:pt x="288" y="423"/>
                  <a:pt x="288" y="422"/>
                  <a:pt x="288" y="422"/>
                </a:cubicBezTo>
                <a:cubicBezTo>
                  <a:pt x="288" y="422"/>
                  <a:pt x="289" y="422"/>
                  <a:pt x="289" y="424"/>
                </a:cubicBezTo>
                <a:cubicBezTo>
                  <a:pt x="289" y="426"/>
                  <a:pt x="289" y="427"/>
                  <a:pt x="289" y="428"/>
                </a:cubicBezTo>
                <a:cubicBezTo>
                  <a:pt x="290" y="428"/>
                  <a:pt x="290" y="429"/>
                  <a:pt x="290" y="428"/>
                </a:cubicBezTo>
                <a:cubicBezTo>
                  <a:pt x="291" y="426"/>
                  <a:pt x="293" y="424"/>
                  <a:pt x="294" y="421"/>
                </a:cubicBezTo>
                <a:cubicBezTo>
                  <a:pt x="296" y="419"/>
                  <a:pt x="298" y="415"/>
                  <a:pt x="299" y="414"/>
                </a:cubicBezTo>
                <a:cubicBezTo>
                  <a:pt x="300" y="413"/>
                  <a:pt x="301" y="412"/>
                  <a:pt x="301" y="411"/>
                </a:cubicBezTo>
                <a:cubicBezTo>
                  <a:pt x="302" y="410"/>
                  <a:pt x="302" y="410"/>
                  <a:pt x="303" y="409"/>
                </a:cubicBezTo>
                <a:cubicBezTo>
                  <a:pt x="304" y="408"/>
                  <a:pt x="305" y="407"/>
                  <a:pt x="305" y="406"/>
                </a:cubicBezTo>
                <a:cubicBezTo>
                  <a:pt x="306" y="405"/>
                  <a:pt x="306" y="404"/>
                  <a:pt x="306" y="404"/>
                </a:cubicBezTo>
                <a:cubicBezTo>
                  <a:pt x="307" y="404"/>
                  <a:pt x="308" y="403"/>
                  <a:pt x="309" y="401"/>
                </a:cubicBezTo>
                <a:cubicBezTo>
                  <a:pt x="310" y="399"/>
                  <a:pt x="310" y="399"/>
                  <a:pt x="310" y="398"/>
                </a:cubicBezTo>
                <a:cubicBezTo>
                  <a:pt x="311" y="397"/>
                  <a:pt x="313" y="395"/>
                  <a:pt x="313" y="392"/>
                </a:cubicBezTo>
                <a:cubicBezTo>
                  <a:pt x="314" y="388"/>
                  <a:pt x="314" y="387"/>
                  <a:pt x="315" y="381"/>
                </a:cubicBezTo>
                <a:cubicBezTo>
                  <a:pt x="316" y="376"/>
                  <a:pt x="316" y="375"/>
                  <a:pt x="316" y="374"/>
                </a:cubicBezTo>
                <a:cubicBezTo>
                  <a:pt x="317" y="373"/>
                  <a:pt x="317" y="371"/>
                  <a:pt x="316" y="369"/>
                </a:cubicBezTo>
                <a:cubicBezTo>
                  <a:pt x="316" y="367"/>
                  <a:pt x="315" y="365"/>
                  <a:pt x="315" y="363"/>
                </a:cubicBezTo>
                <a:cubicBezTo>
                  <a:pt x="315" y="360"/>
                  <a:pt x="316" y="358"/>
                  <a:pt x="316" y="357"/>
                </a:cubicBezTo>
                <a:cubicBezTo>
                  <a:pt x="317" y="355"/>
                  <a:pt x="318" y="353"/>
                  <a:pt x="318" y="351"/>
                </a:cubicBezTo>
                <a:cubicBezTo>
                  <a:pt x="318" y="349"/>
                  <a:pt x="319" y="347"/>
                  <a:pt x="320" y="344"/>
                </a:cubicBezTo>
                <a:cubicBezTo>
                  <a:pt x="320" y="341"/>
                  <a:pt x="321" y="337"/>
                  <a:pt x="321" y="335"/>
                </a:cubicBezTo>
                <a:cubicBezTo>
                  <a:pt x="322" y="333"/>
                  <a:pt x="322" y="332"/>
                  <a:pt x="322" y="329"/>
                </a:cubicBezTo>
                <a:cubicBezTo>
                  <a:pt x="322" y="326"/>
                  <a:pt x="323" y="324"/>
                  <a:pt x="323" y="322"/>
                </a:cubicBezTo>
                <a:cubicBezTo>
                  <a:pt x="323" y="320"/>
                  <a:pt x="324" y="319"/>
                  <a:pt x="323" y="316"/>
                </a:cubicBezTo>
                <a:close/>
                <a:moveTo>
                  <a:pt x="48" y="422"/>
                </a:moveTo>
                <a:cubicBezTo>
                  <a:pt x="47" y="423"/>
                  <a:pt x="46" y="423"/>
                  <a:pt x="46" y="423"/>
                </a:cubicBezTo>
                <a:cubicBezTo>
                  <a:pt x="46" y="423"/>
                  <a:pt x="47" y="421"/>
                  <a:pt x="46" y="419"/>
                </a:cubicBezTo>
                <a:cubicBezTo>
                  <a:pt x="46" y="416"/>
                  <a:pt x="46" y="416"/>
                  <a:pt x="46" y="416"/>
                </a:cubicBezTo>
                <a:cubicBezTo>
                  <a:pt x="45" y="412"/>
                  <a:pt x="45" y="412"/>
                  <a:pt x="45" y="412"/>
                </a:cubicBezTo>
                <a:cubicBezTo>
                  <a:pt x="45" y="412"/>
                  <a:pt x="46" y="410"/>
                  <a:pt x="48" y="409"/>
                </a:cubicBezTo>
                <a:cubicBezTo>
                  <a:pt x="51" y="408"/>
                  <a:pt x="57" y="406"/>
                  <a:pt x="61" y="406"/>
                </a:cubicBezTo>
                <a:cubicBezTo>
                  <a:pt x="64" y="406"/>
                  <a:pt x="69" y="407"/>
                  <a:pt x="71" y="407"/>
                </a:cubicBezTo>
                <a:cubicBezTo>
                  <a:pt x="73" y="408"/>
                  <a:pt x="76" y="410"/>
                  <a:pt x="76" y="410"/>
                </a:cubicBezTo>
                <a:cubicBezTo>
                  <a:pt x="76" y="410"/>
                  <a:pt x="76" y="412"/>
                  <a:pt x="76" y="415"/>
                </a:cubicBezTo>
                <a:cubicBezTo>
                  <a:pt x="75" y="419"/>
                  <a:pt x="75" y="419"/>
                  <a:pt x="75" y="421"/>
                </a:cubicBezTo>
                <a:cubicBezTo>
                  <a:pt x="75" y="422"/>
                  <a:pt x="75" y="424"/>
                  <a:pt x="75" y="424"/>
                </a:cubicBezTo>
                <a:cubicBezTo>
                  <a:pt x="75" y="424"/>
                  <a:pt x="72" y="422"/>
                  <a:pt x="67" y="422"/>
                </a:cubicBezTo>
                <a:cubicBezTo>
                  <a:pt x="63" y="421"/>
                  <a:pt x="57" y="421"/>
                  <a:pt x="54" y="421"/>
                </a:cubicBezTo>
                <a:cubicBezTo>
                  <a:pt x="51" y="422"/>
                  <a:pt x="50" y="422"/>
                  <a:pt x="48" y="422"/>
                </a:cubicBezTo>
                <a:close/>
                <a:moveTo>
                  <a:pt x="67" y="460"/>
                </a:moveTo>
                <a:cubicBezTo>
                  <a:pt x="67" y="460"/>
                  <a:pt x="67" y="460"/>
                  <a:pt x="66" y="460"/>
                </a:cubicBezTo>
                <a:cubicBezTo>
                  <a:pt x="66" y="459"/>
                  <a:pt x="66" y="459"/>
                  <a:pt x="65" y="458"/>
                </a:cubicBezTo>
                <a:cubicBezTo>
                  <a:pt x="64" y="457"/>
                  <a:pt x="62" y="458"/>
                  <a:pt x="62" y="458"/>
                </a:cubicBezTo>
                <a:cubicBezTo>
                  <a:pt x="62" y="458"/>
                  <a:pt x="62" y="457"/>
                  <a:pt x="62" y="455"/>
                </a:cubicBezTo>
                <a:cubicBezTo>
                  <a:pt x="62" y="454"/>
                  <a:pt x="61" y="453"/>
                  <a:pt x="61" y="453"/>
                </a:cubicBezTo>
                <a:cubicBezTo>
                  <a:pt x="61" y="453"/>
                  <a:pt x="61" y="453"/>
                  <a:pt x="61" y="452"/>
                </a:cubicBezTo>
                <a:cubicBezTo>
                  <a:pt x="61" y="452"/>
                  <a:pt x="61" y="452"/>
                  <a:pt x="61" y="452"/>
                </a:cubicBezTo>
                <a:cubicBezTo>
                  <a:pt x="62" y="452"/>
                  <a:pt x="62" y="451"/>
                  <a:pt x="63" y="451"/>
                </a:cubicBezTo>
                <a:cubicBezTo>
                  <a:pt x="65" y="450"/>
                  <a:pt x="67" y="449"/>
                  <a:pt x="67" y="449"/>
                </a:cubicBezTo>
                <a:cubicBezTo>
                  <a:pt x="67" y="449"/>
                  <a:pt x="67" y="450"/>
                  <a:pt x="68" y="451"/>
                </a:cubicBezTo>
                <a:cubicBezTo>
                  <a:pt x="68" y="452"/>
                  <a:pt x="68" y="453"/>
                  <a:pt x="68" y="454"/>
                </a:cubicBezTo>
                <a:cubicBezTo>
                  <a:pt x="68" y="455"/>
                  <a:pt x="69" y="456"/>
                  <a:pt x="69" y="458"/>
                </a:cubicBezTo>
                <a:cubicBezTo>
                  <a:pt x="70" y="459"/>
                  <a:pt x="70" y="460"/>
                  <a:pt x="70" y="460"/>
                </a:cubicBezTo>
                <a:cubicBezTo>
                  <a:pt x="70" y="460"/>
                  <a:pt x="70" y="460"/>
                  <a:pt x="69" y="460"/>
                </a:cubicBezTo>
                <a:cubicBezTo>
                  <a:pt x="68" y="460"/>
                  <a:pt x="67" y="460"/>
                  <a:pt x="67" y="460"/>
                </a:cubicBezTo>
                <a:close/>
                <a:moveTo>
                  <a:pt x="67" y="466"/>
                </a:moveTo>
                <a:cubicBezTo>
                  <a:pt x="67" y="466"/>
                  <a:pt x="66" y="467"/>
                  <a:pt x="65" y="467"/>
                </a:cubicBezTo>
                <a:cubicBezTo>
                  <a:pt x="64" y="468"/>
                  <a:pt x="64" y="466"/>
                  <a:pt x="65" y="466"/>
                </a:cubicBezTo>
                <a:cubicBezTo>
                  <a:pt x="65" y="465"/>
                  <a:pt x="67" y="466"/>
                  <a:pt x="67" y="466"/>
                </a:cubicBezTo>
                <a:close/>
                <a:moveTo>
                  <a:pt x="60" y="505"/>
                </a:moveTo>
                <a:cubicBezTo>
                  <a:pt x="60" y="505"/>
                  <a:pt x="60" y="503"/>
                  <a:pt x="59" y="502"/>
                </a:cubicBezTo>
                <a:cubicBezTo>
                  <a:pt x="59" y="502"/>
                  <a:pt x="59" y="502"/>
                  <a:pt x="58" y="502"/>
                </a:cubicBezTo>
                <a:cubicBezTo>
                  <a:pt x="58" y="502"/>
                  <a:pt x="58" y="503"/>
                  <a:pt x="58" y="503"/>
                </a:cubicBezTo>
                <a:cubicBezTo>
                  <a:pt x="56" y="503"/>
                  <a:pt x="56" y="503"/>
                  <a:pt x="56" y="503"/>
                </a:cubicBezTo>
                <a:cubicBezTo>
                  <a:pt x="56" y="503"/>
                  <a:pt x="56" y="504"/>
                  <a:pt x="56" y="503"/>
                </a:cubicBezTo>
                <a:cubicBezTo>
                  <a:pt x="56" y="503"/>
                  <a:pt x="55" y="503"/>
                  <a:pt x="54" y="504"/>
                </a:cubicBezTo>
                <a:cubicBezTo>
                  <a:pt x="52" y="504"/>
                  <a:pt x="51" y="504"/>
                  <a:pt x="51" y="504"/>
                </a:cubicBezTo>
                <a:cubicBezTo>
                  <a:pt x="51" y="504"/>
                  <a:pt x="51" y="504"/>
                  <a:pt x="52" y="501"/>
                </a:cubicBezTo>
                <a:cubicBezTo>
                  <a:pt x="53" y="499"/>
                  <a:pt x="54" y="494"/>
                  <a:pt x="56" y="490"/>
                </a:cubicBezTo>
                <a:cubicBezTo>
                  <a:pt x="58" y="485"/>
                  <a:pt x="60" y="481"/>
                  <a:pt x="60" y="481"/>
                </a:cubicBezTo>
                <a:cubicBezTo>
                  <a:pt x="60" y="481"/>
                  <a:pt x="61" y="481"/>
                  <a:pt x="61" y="481"/>
                </a:cubicBezTo>
                <a:cubicBezTo>
                  <a:pt x="62" y="481"/>
                  <a:pt x="63" y="481"/>
                  <a:pt x="63" y="481"/>
                </a:cubicBezTo>
                <a:cubicBezTo>
                  <a:pt x="63" y="481"/>
                  <a:pt x="63" y="482"/>
                  <a:pt x="63" y="484"/>
                </a:cubicBezTo>
                <a:cubicBezTo>
                  <a:pt x="63" y="485"/>
                  <a:pt x="63" y="488"/>
                  <a:pt x="63" y="491"/>
                </a:cubicBezTo>
                <a:cubicBezTo>
                  <a:pt x="63" y="498"/>
                  <a:pt x="64" y="504"/>
                  <a:pt x="64" y="505"/>
                </a:cubicBezTo>
                <a:cubicBezTo>
                  <a:pt x="64" y="505"/>
                  <a:pt x="64" y="505"/>
                  <a:pt x="64" y="505"/>
                </a:cubicBezTo>
                <a:cubicBezTo>
                  <a:pt x="63" y="505"/>
                  <a:pt x="63" y="505"/>
                  <a:pt x="62" y="505"/>
                </a:cubicBezTo>
                <a:cubicBezTo>
                  <a:pt x="61" y="504"/>
                  <a:pt x="60" y="505"/>
                  <a:pt x="60" y="505"/>
                </a:cubicBezTo>
                <a:close/>
                <a:moveTo>
                  <a:pt x="67" y="745"/>
                </a:moveTo>
                <a:cubicBezTo>
                  <a:pt x="67" y="747"/>
                  <a:pt x="67" y="749"/>
                  <a:pt x="67" y="749"/>
                </a:cubicBezTo>
                <a:cubicBezTo>
                  <a:pt x="67" y="749"/>
                  <a:pt x="67" y="749"/>
                  <a:pt x="66" y="749"/>
                </a:cubicBezTo>
                <a:cubicBezTo>
                  <a:pt x="65" y="749"/>
                  <a:pt x="65" y="749"/>
                  <a:pt x="64" y="748"/>
                </a:cubicBezTo>
                <a:cubicBezTo>
                  <a:pt x="63" y="747"/>
                  <a:pt x="62" y="745"/>
                  <a:pt x="62" y="745"/>
                </a:cubicBezTo>
                <a:cubicBezTo>
                  <a:pt x="62" y="745"/>
                  <a:pt x="63" y="745"/>
                  <a:pt x="65" y="744"/>
                </a:cubicBezTo>
                <a:cubicBezTo>
                  <a:pt x="66" y="744"/>
                  <a:pt x="68" y="743"/>
                  <a:pt x="68" y="743"/>
                </a:cubicBezTo>
                <a:cubicBezTo>
                  <a:pt x="68" y="743"/>
                  <a:pt x="68" y="744"/>
                  <a:pt x="67" y="745"/>
                </a:cubicBezTo>
                <a:close/>
                <a:moveTo>
                  <a:pt x="80" y="468"/>
                </a:moveTo>
                <a:cubicBezTo>
                  <a:pt x="80" y="470"/>
                  <a:pt x="79" y="471"/>
                  <a:pt x="78" y="474"/>
                </a:cubicBezTo>
                <a:cubicBezTo>
                  <a:pt x="77" y="477"/>
                  <a:pt x="77" y="480"/>
                  <a:pt x="76" y="483"/>
                </a:cubicBezTo>
                <a:cubicBezTo>
                  <a:pt x="76" y="485"/>
                  <a:pt x="76" y="487"/>
                  <a:pt x="75" y="490"/>
                </a:cubicBezTo>
                <a:cubicBezTo>
                  <a:pt x="75" y="492"/>
                  <a:pt x="75" y="494"/>
                  <a:pt x="74" y="497"/>
                </a:cubicBezTo>
                <a:cubicBezTo>
                  <a:pt x="74" y="500"/>
                  <a:pt x="74" y="500"/>
                  <a:pt x="73" y="500"/>
                </a:cubicBezTo>
                <a:cubicBezTo>
                  <a:pt x="73" y="500"/>
                  <a:pt x="73" y="500"/>
                  <a:pt x="73" y="499"/>
                </a:cubicBezTo>
                <a:cubicBezTo>
                  <a:pt x="73" y="498"/>
                  <a:pt x="73" y="495"/>
                  <a:pt x="73" y="494"/>
                </a:cubicBezTo>
                <a:cubicBezTo>
                  <a:pt x="73" y="493"/>
                  <a:pt x="73" y="493"/>
                  <a:pt x="73" y="491"/>
                </a:cubicBezTo>
                <a:cubicBezTo>
                  <a:pt x="73" y="490"/>
                  <a:pt x="73" y="488"/>
                  <a:pt x="72" y="486"/>
                </a:cubicBezTo>
                <a:cubicBezTo>
                  <a:pt x="72" y="485"/>
                  <a:pt x="72" y="484"/>
                  <a:pt x="72" y="484"/>
                </a:cubicBezTo>
                <a:cubicBezTo>
                  <a:pt x="73" y="483"/>
                  <a:pt x="73" y="483"/>
                  <a:pt x="72" y="482"/>
                </a:cubicBezTo>
                <a:cubicBezTo>
                  <a:pt x="72" y="482"/>
                  <a:pt x="72" y="481"/>
                  <a:pt x="72" y="480"/>
                </a:cubicBezTo>
                <a:cubicBezTo>
                  <a:pt x="72" y="479"/>
                  <a:pt x="72" y="479"/>
                  <a:pt x="72" y="478"/>
                </a:cubicBezTo>
                <a:cubicBezTo>
                  <a:pt x="72" y="478"/>
                  <a:pt x="72" y="477"/>
                  <a:pt x="72" y="477"/>
                </a:cubicBezTo>
                <a:cubicBezTo>
                  <a:pt x="72" y="477"/>
                  <a:pt x="72" y="476"/>
                  <a:pt x="72" y="476"/>
                </a:cubicBezTo>
                <a:cubicBezTo>
                  <a:pt x="73" y="476"/>
                  <a:pt x="74" y="475"/>
                  <a:pt x="74" y="475"/>
                </a:cubicBezTo>
                <a:cubicBezTo>
                  <a:pt x="75" y="475"/>
                  <a:pt x="76" y="475"/>
                  <a:pt x="77" y="473"/>
                </a:cubicBezTo>
                <a:cubicBezTo>
                  <a:pt x="78" y="472"/>
                  <a:pt x="76" y="470"/>
                  <a:pt x="75" y="470"/>
                </a:cubicBezTo>
                <a:cubicBezTo>
                  <a:pt x="73" y="469"/>
                  <a:pt x="72" y="469"/>
                  <a:pt x="72" y="469"/>
                </a:cubicBezTo>
                <a:cubicBezTo>
                  <a:pt x="71" y="469"/>
                  <a:pt x="71" y="469"/>
                  <a:pt x="71" y="469"/>
                </a:cubicBezTo>
                <a:cubicBezTo>
                  <a:pt x="71" y="469"/>
                  <a:pt x="71" y="469"/>
                  <a:pt x="70" y="468"/>
                </a:cubicBezTo>
                <a:cubicBezTo>
                  <a:pt x="70" y="468"/>
                  <a:pt x="70" y="468"/>
                  <a:pt x="69" y="467"/>
                </a:cubicBezTo>
                <a:cubicBezTo>
                  <a:pt x="68" y="467"/>
                  <a:pt x="68" y="466"/>
                  <a:pt x="68" y="466"/>
                </a:cubicBezTo>
                <a:cubicBezTo>
                  <a:pt x="68" y="466"/>
                  <a:pt x="69" y="466"/>
                  <a:pt x="69" y="466"/>
                </a:cubicBezTo>
                <a:cubicBezTo>
                  <a:pt x="70" y="466"/>
                  <a:pt x="71" y="466"/>
                  <a:pt x="72" y="466"/>
                </a:cubicBezTo>
                <a:cubicBezTo>
                  <a:pt x="74" y="466"/>
                  <a:pt x="74" y="466"/>
                  <a:pt x="75" y="466"/>
                </a:cubicBezTo>
                <a:cubicBezTo>
                  <a:pt x="75" y="467"/>
                  <a:pt x="76" y="467"/>
                  <a:pt x="77" y="468"/>
                </a:cubicBezTo>
                <a:cubicBezTo>
                  <a:pt x="78" y="468"/>
                  <a:pt x="79" y="468"/>
                  <a:pt x="80" y="467"/>
                </a:cubicBezTo>
                <a:cubicBezTo>
                  <a:pt x="80" y="467"/>
                  <a:pt x="80" y="467"/>
                  <a:pt x="80" y="467"/>
                </a:cubicBezTo>
                <a:cubicBezTo>
                  <a:pt x="80" y="467"/>
                  <a:pt x="80" y="467"/>
                  <a:pt x="80" y="468"/>
                </a:cubicBezTo>
                <a:close/>
                <a:moveTo>
                  <a:pt x="91" y="389"/>
                </a:moveTo>
                <a:cubicBezTo>
                  <a:pt x="90" y="391"/>
                  <a:pt x="89" y="394"/>
                  <a:pt x="87" y="398"/>
                </a:cubicBezTo>
                <a:cubicBezTo>
                  <a:pt x="86" y="403"/>
                  <a:pt x="86" y="407"/>
                  <a:pt x="86" y="410"/>
                </a:cubicBezTo>
                <a:cubicBezTo>
                  <a:pt x="86" y="413"/>
                  <a:pt x="85" y="416"/>
                  <a:pt x="85" y="417"/>
                </a:cubicBezTo>
                <a:cubicBezTo>
                  <a:pt x="85" y="419"/>
                  <a:pt x="85" y="420"/>
                  <a:pt x="85" y="423"/>
                </a:cubicBezTo>
                <a:cubicBezTo>
                  <a:pt x="85" y="426"/>
                  <a:pt x="85" y="426"/>
                  <a:pt x="85" y="429"/>
                </a:cubicBezTo>
                <a:cubicBezTo>
                  <a:pt x="86" y="431"/>
                  <a:pt x="86" y="432"/>
                  <a:pt x="85" y="434"/>
                </a:cubicBezTo>
                <a:cubicBezTo>
                  <a:pt x="84" y="437"/>
                  <a:pt x="83" y="439"/>
                  <a:pt x="82" y="442"/>
                </a:cubicBezTo>
                <a:cubicBezTo>
                  <a:pt x="81" y="446"/>
                  <a:pt x="81" y="450"/>
                  <a:pt x="81" y="453"/>
                </a:cubicBezTo>
                <a:cubicBezTo>
                  <a:pt x="81" y="455"/>
                  <a:pt x="81" y="455"/>
                  <a:pt x="80" y="455"/>
                </a:cubicBezTo>
                <a:cubicBezTo>
                  <a:pt x="80" y="455"/>
                  <a:pt x="80" y="454"/>
                  <a:pt x="79" y="452"/>
                </a:cubicBezTo>
                <a:cubicBezTo>
                  <a:pt x="79" y="450"/>
                  <a:pt x="78" y="449"/>
                  <a:pt x="77" y="447"/>
                </a:cubicBezTo>
                <a:cubicBezTo>
                  <a:pt x="77" y="444"/>
                  <a:pt x="76" y="442"/>
                  <a:pt x="76" y="440"/>
                </a:cubicBezTo>
                <a:cubicBezTo>
                  <a:pt x="76" y="438"/>
                  <a:pt x="77" y="437"/>
                  <a:pt x="77" y="436"/>
                </a:cubicBezTo>
                <a:cubicBezTo>
                  <a:pt x="77" y="436"/>
                  <a:pt x="76" y="434"/>
                  <a:pt x="76" y="432"/>
                </a:cubicBezTo>
                <a:cubicBezTo>
                  <a:pt x="76" y="431"/>
                  <a:pt x="76" y="430"/>
                  <a:pt x="76" y="429"/>
                </a:cubicBezTo>
                <a:cubicBezTo>
                  <a:pt x="75" y="427"/>
                  <a:pt x="74" y="425"/>
                  <a:pt x="74" y="425"/>
                </a:cubicBezTo>
                <a:cubicBezTo>
                  <a:pt x="74" y="425"/>
                  <a:pt x="75" y="425"/>
                  <a:pt x="75" y="425"/>
                </a:cubicBezTo>
                <a:cubicBezTo>
                  <a:pt x="75" y="425"/>
                  <a:pt x="75" y="425"/>
                  <a:pt x="75" y="424"/>
                </a:cubicBezTo>
                <a:cubicBezTo>
                  <a:pt x="75" y="422"/>
                  <a:pt x="75" y="420"/>
                  <a:pt x="75" y="420"/>
                </a:cubicBezTo>
                <a:cubicBezTo>
                  <a:pt x="75" y="420"/>
                  <a:pt x="76" y="420"/>
                  <a:pt x="77" y="420"/>
                </a:cubicBezTo>
                <a:cubicBezTo>
                  <a:pt x="78" y="420"/>
                  <a:pt x="79" y="420"/>
                  <a:pt x="79" y="419"/>
                </a:cubicBezTo>
                <a:cubicBezTo>
                  <a:pt x="80" y="418"/>
                  <a:pt x="80" y="415"/>
                  <a:pt x="81" y="414"/>
                </a:cubicBezTo>
                <a:cubicBezTo>
                  <a:pt x="81" y="412"/>
                  <a:pt x="81" y="411"/>
                  <a:pt x="82" y="409"/>
                </a:cubicBezTo>
                <a:cubicBezTo>
                  <a:pt x="82" y="407"/>
                  <a:pt x="83" y="403"/>
                  <a:pt x="84" y="400"/>
                </a:cubicBezTo>
                <a:cubicBezTo>
                  <a:pt x="85" y="397"/>
                  <a:pt x="85" y="395"/>
                  <a:pt x="86" y="391"/>
                </a:cubicBezTo>
                <a:cubicBezTo>
                  <a:pt x="88" y="386"/>
                  <a:pt x="90" y="381"/>
                  <a:pt x="90" y="381"/>
                </a:cubicBezTo>
                <a:cubicBezTo>
                  <a:pt x="90" y="381"/>
                  <a:pt x="90" y="382"/>
                  <a:pt x="91" y="384"/>
                </a:cubicBezTo>
                <a:cubicBezTo>
                  <a:pt x="91" y="386"/>
                  <a:pt x="91" y="387"/>
                  <a:pt x="91" y="389"/>
                </a:cubicBezTo>
                <a:close/>
                <a:moveTo>
                  <a:pt x="168" y="147"/>
                </a:moveTo>
                <a:cubicBezTo>
                  <a:pt x="168" y="150"/>
                  <a:pt x="168" y="151"/>
                  <a:pt x="168" y="151"/>
                </a:cubicBezTo>
                <a:cubicBezTo>
                  <a:pt x="167" y="153"/>
                  <a:pt x="164" y="156"/>
                  <a:pt x="160" y="163"/>
                </a:cubicBezTo>
                <a:cubicBezTo>
                  <a:pt x="157" y="170"/>
                  <a:pt x="153" y="185"/>
                  <a:pt x="153" y="185"/>
                </a:cubicBezTo>
                <a:cubicBezTo>
                  <a:pt x="153" y="185"/>
                  <a:pt x="150" y="175"/>
                  <a:pt x="149" y="166"/>
                </a:cubicBezTo>
                <a:cubicBezTo>
                  <a:pt x="148" y="157"/>
                  <a:pt x="148" y="151"/>
                  <a:pt x="148" y="147"/>
                </a:cubicBezTo>
                <a:cubicBezTo>
                  <a:pt x="148" y="143"/>
                  <a:pt x="146" y="138"/>
                  <a:pt x="147" y="134"/>
                </a:cubicBezTo>
                <a:cubicBezTo>
                  <a:pt x="147" y="134"/>
                  <a:pt x="148" y="141"/>
                  <a:pt x="153" y="147"/>
                </a:cubicBezTo>
                <a:cubicBezTo>
                  <a:pt x="158" y="152"/>
                  <a:pt x="160" y="154"/>
                  <a:pt x="160" y="154"/>
                </a:cubicBezTo>
                <a:cubicBezTo>
                  <a:pt x="160" y="154"/>
                  <a:pt x="162" y="151"/>
                  <a:pt x="164" y="147"/>
                </a:cubicBezTo>
                <a:cubicBezTo>
                  <a:pt x="166" y="144"/>
                  <a:pt x="167" y="138"/>
                  <a:pt x="167" y="139"/>
                </a:cubicBezTo>
                <a:cubicBezTo>
                  <a:pt x="167" y="139"/>
                  <a:pt x="167" y="140"/>
                  <a:pt x="168" y="141"/>
                </a:cubicBezTo>
                <a:cubicBezTo>
                  <a:pt x="169" y="141"/>
                  <a:pt x="169" y="142"/>
                  <a:pt x="169" y="142"/>
                </a:cubicBezTo>
                <a:cubicBezTo>
                  <a:pt x="169" y="142"/>
                  <a:pt x="168" y="144"/>
                  <a:pt x="168" y="147"/>
                </a:cubicBezTo>
                <a:close/>
                <a:moveTo>
                  <a:pt x="168" y="135"/>
                </a:moveTo>
                <a:cubicBezTo>
                  <a:pt x="166" y="141"/>
                  <a:pt x="163" y="151"/>
                  <a:pt x="160" y="153"/>
                </a:cubicBezTo>
                <a:cubicBezTo>
                  <a:pt x="157" y="151"/>
                  <a:pt x="148" y="140"/>
                  <a:pt x="148" y="134"/>
                </a:cubicBezTo>
                <a:cubicBezTo>
                  <a:pt x="147" y="128"/>
                  <a:pt x="148" y="116"/>
                  <a:pt x="150" y="112"/>
                </a:cubicBezTo>
                <a:cubicBezTo>
                  <a:pt x="150" y="112"/>
                  <a:pt x="156" y="118"/>
                  <a:pt x="160" y="121"/>
                </a:cubicBezTo>
                <a:cubicBezTo>
                  <a:pt x="165" y="123"/>
                  <a:pt x="174" y="129"/>
                  <a:pt x="174" y="129"/>
                </a:cubicBezTo>
                <a:cubicBezTo>
                  <a:pt x="174" y="129"/>
                  <a:pt x="170" y="130"/>
                  <a:pt x="168" y="135"/>
                </a:cubicBezTo>
                <a:close/>
                <a:moveTo>
                  <a:pt x="194" y="159"/>
                </a:moveTo>
                <a:cubicBezTo>
                  <a:pt x="192" y="166"/>
                  <a:pt x="186" y="180"/>
                  <a:pt x="184" y="186"/>
                </a:cubicBezTo>
                <a:cubicBezTo>
                  <a:pt x="183" y="174"/>
                  <a:pt x="183" y="172"/>
                  <a:pt x="183" y="162"/>
                </a:cubicBezTo>
                <a:cubicBezTo>
                  <a:pt x="182" y="152"/>
                  <a:pt x="180" y="144"/>
                  <a:pt x="178" y="142"/>
                </a:cubicBezTo>
                <a:cubicBezTo>
                  <a:pt x="178" y="142"/>
                  <a:pt x="177" y="140"/>
                  <a:pt x="178" y="140"/>
                </a:cubicBezTo>
                <a:cubicBezTo>
                  <a:pt x="179" y="139"/>
                  <a:pt x="180" y="139"/>
                  <a:pt x="180" y="139"/>
                </a:cubicBezTo>
                <a:cubicBezTo>
                  <a:pt x="180" y="139"/>
                  <a:pt x="182" y="144"/>
                  <a:pt x="185" y="149"/>
                </a:cubicBezTo>
                <a:cubicBezTo>
                  <a:pt x="187" y="153"/>
                  <a:pt x="188" y="155"/>
                  <a:pt x="189" y="155"/>
                </a:cubicBezTo>
                <a:cubicBezTo>
                  <a:pt x="190" y="155"/>
                  <a:pt x="191" y="154"/>
                  <a:pt x="192" y="151"/>
                </a:cubicBezTo>
                <a:cubicBezTo>
                  <a:pt x="194" y="149"/>
                  <a:pt x="196" y="147"/>
                  <a:pt x="198" y="145"/>
                </a:cubicBezTo>
                <a:cubicBezTo>
                  <a:pt x="199" y="143"/>
                  <a:pt x="201" y="140"/>
                  <a:pt x="201" y="140"/>
                </a:cubicBezTo>
                <a:cubicBezTo>
                  <a:pt x="201" y="140"/>
                  <a:pt x="197" y="152"/>
                  <a:pt x="194" y="159"/>
                </a:cubicBezTo>
                <a:close/>
                <a:moveTo>
                  <a:pt x="211" y="111"/>
                </a:moveTo>
                <a:cubicBezTo>
                  <a:pt x="210" y="114"/>
                  <a:pt x="204" y="135"/>
                  <a:pt x="202" y="138"/>
                </a:cubicBezTo>
                <a:cubicBezTo>
                  <a:pt x="200" y="142"/>
                  <a:pt x="194" y="147"/>
                  <a:pt x="192" y="150"/>
                </a:cubicBezTo>
                <a:cubicBezTo>
                  <a:pt x="190" y="154"/>
                  <a:pt x="189" y="156"/>
                  <a:pt x="187" y="151"/>
                </a:cubicBezTo>
                <a:cubicBezTo>
                  <a:pt x="185" y="148"/>
                  <a:pt x="182" y="143"/>
                  <a:pt x="180" y="138"/>
                </a:cubicBezTo>
                <a:cubicBezTo>
                  <a:pt x="179" y="136"/>
                  <a:pt x="177" y="132"/>
                  <a:pt x="175" y="129"/>
                </a:cubicBezTo>
                <a:cubicBezTo>
                  <a:pt x="175" y="129"/>
                  <a:pt x="183" y="124"/>
                  <a:pt x="189" y="119"/>
                </a:cubicBezTo>
                <a:cubicBezTo>
                  <a:pt x="195" y="115"/>
                  <a:pt x="199" y="113"/>
                  <a:pt x="203" y="110"/>
                </a:cubicBezTo>
                <a:cubicBezTo>
                  <a:pt x="207" y="107"/>
                  <a:pt x="208" y="102"/>
                  <a:pt x="208" y="102"/>
                </a:cubicBezTo>
                <a:cubicBezTo>
                  <a:pt x="208" y="102"/>
                  <a:pt x="208" y="104"/>
                  <a:pt x="209" y="105"/>
                </a:cubicBezTo>
                <a:cubicBezTo>
                  <a:pt x="210" y="106"/>
                  <a:pt x="212" y="108"/>
                  <a:pt x="211" y="111"/>
                </a:cubicBezTo>
                <a:close/>
                <a:moveTo>
                  <a:pt x="286" y="420"/>
                </a:moveTo>
                <a:cubicBezTo>
                  <a:pt x="284" y="421"/>
                  <a:pt x="283" y="422"/>
                  <a:pt x="283" y="422"/>
                </a:cubicBezTo>
                <a:cubicBezTo>
                  <a:pt x="283" y="422"/>
                  <a:pt x="282" y="421"/>
                  <a:pt x="283" y="421"/>
                </a:cubicBezTo>
                <a:cubicBezTo>
                  <a:pt x="284" y="421"/>
                  <a:pt x="286" y="419"/>
                  <a:pt x="285" y="417"/>
                </a:cubicBezTo>
                <a:cubicBezTo>
                  <a:pt x="284" y="416"/>
                  <a:pt x="284" y="413"/>
                  <a:pt x="281" y="411"/>
                </a:cubicBezTo>
                <a:cubicBezTo>
                  <a:pt x="278" y="410"/>
                  <a:pt x="275" y="408"/>
                  <a:pt x="275" y="407"/>
                </a:cubicBezTo>
                <a:cubicBezTo>
                  <a:pt x="275" y="406"/>
                  <a:pt x="272" y="404"/>
                  <a:pt x="272" y="403"/>
                </a:cubicBezTo>
                <a:cubicBezTo>
                  <a:pt x="271" y="402"/>
                  <a:pt x="272" y="400"/>
                  <a:pt x="272" y="400"/>
                </a:cubicBezTo>
                <a:cubicBezTo>
                  <a:pt x="272" y="400"/>
                  <a:pt x="276" y="403"/>
                  <a:pt x="279" y="406"/>
                </a:cubicBezTo>
                <a:cubicBezTo>
                  <a:pt x="282" y="410"/>
                  <a:pt x="285" y="413"/>
                  <a:pt x="286" y="415"/>
                </a:cubicBezTo>
                <a:cubicBezTo>
                  <a:pt x="286" y="416"/>
                  <a:pt x="287" y="418"/>
                  <a:pt x="287" y="418"/>
                </a:cubicBezTo>
                <a:cubicBezTo>
                  <a:pt x="287" y="418"/>
                  <a:pt x="287" y="420"/>
                  <a:pt x="286" y="420"/>
                </a:cubicBezTo>
                <a:close/>
              </a:path>
            </a:pathLst>
          </a:custGeom>
          <a:solidFill>
            <a:schemeClr val="tx1">
              <a:lumMod val="95000"/>
              <a:lumOff val="5000"/>
            </a:schemeClr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Calibri" pitchFamily="34" charset="0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5049353" y="3056466"/>
            <a:ext cx="1974903" cy="2012244"/>
          </a:xfrm>
          <a:prstGeom prst="rect">
            <a:avLst/>
          </a:prstGeom>
          <a:blipFill>
            <a:blip r:embed="rId3" cstate="email"/>
            <a:stretch>
              <a:fillRect/>
            </a:stretch>
          </a:blipFill>
          <a:ln>
            <a:noFill/>
          </a:ln>
          <a:scene3d>
            <a:camera prst="isometricOffAxis2Top">
              <a:rot lat="16896083" lon="20123606" rev="1554827"/>
            </a:camera>
            <a:lightRig rig="balanced" dir="t"/>
          </a:scene3d>
          <a:sp3d extrusionH="254000" prstMaterial="softEdge">
            <a:bevelT/>
            <a:extrusionClr>
              <a:schemeClr val="bg1"/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Calibri" pitchFamily="34" charset="0"/>
            </a:endParaRPr>
          </a:p>
        </p:txBody>
      </p:sp>
      <p:sp>
        <p:nvSpPr>
          <p:cNvPr id="2054" name="Freeform 6"/>
          <p:cNvSpPr>
            <a:spLocks noEditPoints="1"/>
          </p:cNvSpPr>
          <p:nvPr/>
        </p:nvSpPr>
        <p:spPr bwMode="auto">
          <a:xfrm>
            <a:off x="5181600" y="2362200"/>
            <a:ext cx="618507" cy="1689099"/>
          </a:xfrm>
          <a:custGeom>
            <a:avLst/>
            <a:gdLst/>
            <a:ahLst/>
            <a:cxnLst>
              <a:cxn ang="0">
                <a:pos x="292" y="340"/>
              </a:cxn>
              <a:cxn ang="0">
                <a:pos x="280" y="276"/>
              </a:cxn>
              <a:cxn ang="0">
                <a:pos x="262" y="207"/>
              </a:cxn>
              <a:cxn ang="0">
                <a:pos x="231" y="155"/>
              </a:cxn>
              <a:cxn ang="0">
                <a:pos x="182" y="121"/>
              </a:cxn>
              <a:cxn ang="0">
                <a:pos x="195" y="87"/>
              </a:cxn>
              <a:cxn ang="0">
                <a:pos x="119" y="109"/>
              </a:cxn>
              <a:cxn ang="0">
                <a:pos x="104" y="137"/>
              </a:cxn>
              <a:cxn ang="0">
                <a:pos x="47" y="156"/>
              </a:cxn>
              <a:cxn ang="0">
                <a:pos x="28" y="206"/>
              </a:cxn>
              <a:cxn ang="0">
                <a:pos x="18" y="282"/>
              </a:cxn>
              <a:cxn ang="0">
                <a:pos x="23" y="344"/>
              </a:cxn>
              <a:cxn ang="0">
                <a:pos x="17" y="390"/>
              </a:cxn>
              <a:cxn ang="0">
                <a:pos x="26" y="424"/>
              </a:cxn>
              <a:cxn ang="0">
                <a:pos x="32" y="439"/>
              </a:cxn>
              <a:cxn ang="0">
                <a:pos x="44" y="483"/>
              </a:cxn>
              <a:cxn ang="0">
                <a:pos x="47" y="530"/>
              </a:cxn>
              <a:cxn ang="0">
                <a:pos x="41" y="607"/>
              </a:cxn>
              <a:cxn ang="0">
                <a:pos x="29" y="653"/>
              </a:cxn>
              <a:cxn ang="0">
                <a:pos x="18" y="734"/>
              </a:cxn>
              <a:cxn ang="0">
                <a:pos x="12" y="792"/>
              </a:cxn>
              <a:cxn ang="0">
                <a:pos x="1" y="818"/>
              </a:cxn>
              <a:cxn ang="0">
                <a:pos x="52" y="826"/>
              </a:cxn>
              <a:cxn ang="0">
                <a:pos x="66" y="796"/>
              </a:cxn>
              <a:cxn ang="0">
                <a:pos x="88" y="731"/>
              </a:cxn>
              <a:cxn ang="0">
                <a:pos x="99" y="654"/>
              </a:cxn>
              <a:cxn ang="0">
                <a:pos x="111" y="585"/>
              </a:cxn>
              <a:cxn ang="0">
                <a:pos x="140" y="493"/>
              </a:cxn>
              <a:cxn ang="0">
                <a:pos x="151" y="487"/>
              </a:cxn>
              <a:cxn ang="0">
                <a:pos x="178" y="563"/>
              </a:cxn>
              <a:cxn ang="0">
                <a:pos x="197" y="622"/>
              </a:cxn>
              <a:cxn ang="0">
                <a:pos x="199" y="676"/>
              </a:cxn>
              <a:cxn ang="0">
                <a:pos x="228" y="797"/>
              </a:cxn>
              <a:cxn ang="0">
                <a:pos x="231" y="828"/>
              </a:cxn>
              <a:cxn ang="0">
                <a:pos x="284" y="818"/>
              </a:cxn>
              <a:cxn ang="0">
                <a:pos x="277" y="789"/>
              </a:cxn>
              <a:cxn ang="0">
                <a:pos x="277" y="713"/>
              </a:cxn>
              <a:cxn ang="0">
                <a:pos x="261" y="633"/>
              </a:cxn>
              <a:cxn ang="0">
                <a:pos x="249" y="577"/>
              </a:cxn>
              <a:cxn ang="0">
                <a:pos x="247" y="522"/>
              </a:cxn>
              <a:cxn ang="0">
                <a:pos x="250" y="479"/>
              </a:cxn>
              <a:cxn ang="0">
                <a:pos x="289" y="487"/>
              </a:cxn>
              <a:cxn ang="0">
                <a:pos x="300" y="444"/>
              </a:cxn>
              <a:cxn ang="0">
                <a:pos x="41" y="415"/>
              </a:cxn>
              <a:cxn ang="0">
                <a:pos x="32" y="437"/>
              </a:cxn>
              <a:cxn ang="0">
                <a:pos x="39" y="413"/>
              </a:cxn>
              <a:cxn ang="0">
                <a:pos x="72" y="314"/>
              </a:cxn>
              <a:cxn ang="0">
                <a:pos x="121" y="121"/>
              </a:cxn>
              <a:cxn ang="0">
                <a:pos x="121" y="158"/>
              </a:cxn>
              <a:cxn ang="0">
                <a:pos x="139" y="185"/>
              </a:cxn>
              <a:cxn ang="0">
                <a:pos x="136" y="375"/>
              </a:cxn>
              <a:cxn ang="0">
                <a:pos x="173" y="152"/>
              </a:cxn>
              <a:cxn ang="0">
                <a:pos x="181" y="122"/>
              </a:cxn>
              <a:cxn ang="0">
                <a:pos x="232" y="357"/>
              </a:cxn>
              <a:cxn ang="0">
                <a:pos x="229" y="353"/>
              </a:cxn>
              <a:cxn ang="0">
                <a:pos x="226" y="329"/>
              </a:cxn>
              <a:cxn ang="0">
                <a:pos x="244" y="351"/>
              </a:cxn>
              <a:cxn ang="0">
                <a:pos x="301" y="434"/>
              </a:cxn>
              <a:cxn ang="0">
                <a:pos x="301" y="432"/>
              </a:cxn>
            </a:cxnLst>
            <a:rect l="0" t="0" r="r" b="b"/>
            <a:pathLst>
              <a:path w="305" h="834">
                <a:moveTo>
                  <a:pt x="305" y="432"/>
                </a:moveTo>
                <a:cubicBezTo>
                  <a:pt x="305" y="430"/>
                  <a:pt x="304" y="425"/>
                  <a:pt x="304" y="423"/>
                </a:cubicBezTo>
                <a:cubicBezTo>
                  <a:pt x="303" y="422"/>
                  <a:pt x="303" y="408"/>
                  <a:pt x="304" y="400"/>
                </a:cubicBezTo>
                <a:cubicBezTo>
                  <a:pt x="304" y="393"/>
                  <a:pt x="302" y="390"/>
                  <a:pt x="301" y="387"/>
                </a:cubicBezTo>
                <a:cubicBezTo>
                  <a:pt x="300" y="384"/>
                  <a:pt x="300" y="376"/>
                  <a:pt x="300" y="373"/>
                </a:cubicBezTo>
                <a:cubicBezTo>
                  <a:pt x="300" y="366"/>
                  <a:pt x="298" y="360"/>
                  <a:pt x="297" y="357"/>
                </a:cubicBezTo>
                <a:cubicBezTo>
                  <a:pt x="296" y="355"/>
                  <a:pt x="294" y="351"/>
                  <a:pt x="294" y="350"/>
                </a:cubicBezTo>
                <a:cubicBezTo>
                  <a:pt x="294" y="349"/>
                  <a:pt x="292" y="342"/>
                  <a:pt x="292" y="340"/>
                </a:cubicBezTo>
                <a:cubicBezTo>
                  <a:pt x="291" y="338"/>
                  <a:pt x="291" y="336"/>
                  <a:pt x="291" y="336"/>
                </a:cubicBezTo>
                <a:cubicBezTo>
                  <a:pt x="290" y="335"/>
                  <a:pt x="289" y="329"/>
                  <a:pt x="289" y="328"/>
                </a:cubicBezTo>
                <a:cubicBezTo>
                  <a:pt x="288" y="326"/>
                  <a:pt x="287" y="321"/>
                  <a:pt x="287" y="319"/>
                </a:cubicBezTo>
                <a:cubicBezTo>
                  <a:pt x="286" y="317"/>
                  <a:pt x="285" y="311"/>
                  <a:pt x="285" y="310"/>
                </a:cubicBezTo>
                <a:cubicBezTo>
                  <a:pt x="284" y="309"/>
                  <a:pt x="284" y="306"/>
                  <a:pt x="283" y="306"/>
                </a:cubicBezTo>
                <a:cubicBezTo>
                  <a:pt x="283" y="305"/>
                  <a:pt x="283" y="302"/>
                  <a:pt x="283" y="298"/>
                </a:cubicBezTo>
                <a:cubicBezTo>
                  <a:pt x="283" y="294"/>
                  <a:pt x="282" y="290"/>
                  <a:pt x="282" y="289"/>
                </a:cubicBezTo>
                <a:cubicBezTo>
                  <a:pt x="282" y="287"/>
                  <a:pt x="281" y="284"/>
                  <a:pt x="280" y="276"/>
                </a:cubicBezTo>
                <a:cubicBezTo>
                  <a:pt x="278" y="268"/>
                  <a:pt x="276" y="264"/>
                  <a:pt x="276" y="263"/>
                </a:cubicBezTo>
                <a:cubicBezTo>
                  <a:pt x="276" y="262"/>
                  <a:pt x="274" y="256"/>
                  <a:pt x="272" y="250"/>
                </a:cubicBezTo>
                <a:cubicBezTo>
                  <a:pt x="270" y="243"/>
                  <a:pt x="268" y="239"/>
                  <a:pt x="267" y="238"/>
                </a:cubicBezTo>
                <a:cubicBezTo>
                  <a:pt x="267" y="237"/>
                  <a:pt x="266" y="236"/>
                  <a:pt x="266" y="235"/>
                </a:cubicBezTo>
                <a:cubicBezTo>
                  <a:pt x="266" y="234"/>
                  <a:pt x="266" y="232"/>
                  <a:pt x="266" y="229"/>
                </a:cubicBezTo>
                <a:cubicBezTo>
                  <a:pt x="265" y="227"/>
                  <a:pt x="262" y="217"/>
                  <a:pt x="262" y="215"/>
                </a:cubicBezTo>
                <a:cubicBezTo>
                  <a:pt x="261" y="214"/>
                  <a:pt x="261" y="213"/>
                  <a:pt x="261" y="212"/>
                </a:cubicBezTo>
                <a:cubicBezTo>
                  <a:pt x="261" y="211"/>
                  <a:pt x="262" y="209"/>
                  <a:pt x="262" y="207"/>
                </a:cubicBezTo>
                <a:cubicBezTo>
                  <a:pt x="262" y="205"/>
                  <a:pt x="261" y="202"/>
                  <a:pt x="260" y="200"/>
                </a:cubicBezTo>
                <a:cubicBezTo>
                  <a:pt x="260" y="198"/>
                  <a:pt x="260" y="193"/>
                  <a:pt x="260" y="191"/>
                </a:cubicBezTo>
                <a:cubicBezTo>
                  <a:pt x="260" y="189"/>
                  <a:pt x="262" y="181"/>
                  <a:pt x="262" y="178"/>
                </a:cubicBezTo>
                <a:cubicBezTo>
                  <a:pt x="262" y="174"/>
                  <a:pt x="261" y="171"/>
                  <a:pt x="260" y="169"/>
                </a:cubicBezTo>
                <a:cubicBezTo>
                  <a:pt x="259" y="167"/>
                  <a:pt x="257" y="166"/>
                  <a:pt x="257" y="166"/>
                </a:cubicBezTo>
                <a:cubicBezTo>
                  <a:pt x="256" y="165"/>
                  <a:pt x="255" y="166"/>
                  <a:pt x="255" y="166"/>
                </a:cubicBezTo>
                <a:cubicBezTo>
                  <a:pt x="255" y="166"/>
                  <a:pt x="252" y="165"/>
                  <a:pt x="250" y="164"/>
                </a:cubicBezTo>
                <a:cubicBezTo>
                  <a:pt x="247" y="163"/>
                  <a:pt x="235" y="157"/>
                  <a:pt x="231" y="155"/>
                </a:cubicBezTo>
                <a:cubicBezTo>
                  <a:pt x="228" y="153"/>
                  <a:pt x="218" y="148"/>
                  <a:pt x="216" y="147"/>
                </a:cubicBezTo>
                <a:cubicBezTo>
                  <a:pt x="214" y="146"/>
                  <a:pt x="204" y="141"/>
                  <a:pt x="204" y="141"/>
                </a:cubicBezTo>
                <a:cubicBezTo>
                  <a:pt x="203" y="140"/>
                  <a:pt x="201" y="139"/>
                  <a:pt x="200" y="138"/>
                </a:cubicBezTo>
                <a:cubicBezTo>
                  <a:pt x="199" y="137"/>
                  <a:pt x="197" y="136"/>
                  <a:pt x="196" y="136"/>
                </a:cubicBezTo>
                <a:cubicBezTo>
                  <a:pt x="195" y="136"/>
                  <a:pt x="194" y="135"/>
                  <a:pt x="193" y="134"/>
                </a:cubicBezTo>
                <a:cubicBezTo>
                  <a:pt x="192" y="132"/>
                  <a:pt x="189" y="129"/>
                  <a:pt x="188" y="128"/>
                </a:cubicBezTo>
                <a:cubicBezTo>
                  <a:pt x="187" y="126"/>
                  <a:pt x="184" y="125"/>
                  <a:pt x="183" y="124"/>
                </a:cubicBezTo>
                <a:cubicBezTo>
                  <a:pt x="182" y="124"/>
                  <a:pt x="182" y="123"/>
                  <a:pt x="182" y="121"/>
                </a:cubicBezTo>
                <a:cubicBezTo>
                  <a:pt x="181" y="119"/>
                  <a:pt x="179" y="118"/>
                  <a:pt x="179" y="117"/>
                </a:cubicBezTo>
                <a:cubicBezTo>
                  <a:pt x="178" y="117"/>
                  <a:pt x="178" y="116"/>
                  <a:pt x="178" y="115"/>
                </a:cubicBezTo>
                <a:cubicBezTo>
                  <a:pt x="178" y="114"/>
                  <a:pt x="179" y="103"/>
                  <a:pt x="179" y="102"/>
                </a:cubicBezTo>
                <a:cubicBezTo>
                  <a:pt x="179" y="101"/>
                  <a:pt x="180" y="99"/>
                  <a:pt x="180" y="98"/>
                </a:cubicBezTo>
                <a:cubicBezTo>
                  <a:pt x="181" y="97"/>
                  <a:pt x="181" y="94"/>
                  <a:pt x="182" y="92"/>
                </a:cubicBezTo>
                <a:cubicBezTo>
                  <a:pt x="183" y="90"/>
                  <a:pt x="183" y="90"/>
                  <a:pt x="185" y="90"/>
                </a:cubicBezTo>
                <a:cubicBezTo>
                  <a:pt x="187" y="90"/>
                  <a:pt x="187" y="91"/>
                  <a:pt x="189" y="96"/>
                </a:cubicBezTo>
                <a:cubicBezTo>
                  <a:pt x="191" y="101"/>
                  <a:pt x="194" y="93"/>
                  <a:pt x="195" y="87"/>
                </a:cubicBezTo>
                <a:cubicBezTo>
                  <a:pt x="197" y="80"/>
                  <a:pt x="202" y="44"/>
                  <a:pt x="190" y="29"/>
                </a:cubicBezTo>
                <a:cubicBezTo>
                  <a:pt x="179" y="13"/>
                  <a:pt x="170" y="6"/>
                  <a:pt x="152" y="3"/>
                </a:cubicBezTo>
                <a:cubicBezTo>
                  <a:pt x="134" y="0"/>
                  <a:pt x="116" y="15"/>
                  <a:pt x="111" y="21"/>
                </a:cubicBezTo>
                <a:cubicBezTo>
                  <a:pt x="105" y="28"/>
                  <a:pt x="100" y="39"/>
                  <a:pt x="100" y="49"/>
                </a:cubicBezTo>
                <a:cubicBezTo>
                  <a:pt x="99" y="58"/>
                  <a:pt x="102" y="75"/>
                  <a:pt x="103" y="80"/>
                </a:cubicBezTo>
                <a:cubicBezTo>
                  <a:pt x="104" y="85"/>
                  <a:pt x="107" y="92"/>
                  <a:pt x="110" y="96"/>
                </a:cubicBezTo>
                <a:cubicBezTo>
                  <a:pt x="113" y="100"/>
                  <a:pt x="118" y="103"/>
                  <a:pt x="118" y="104"/>
                </a:cubicBezTo>
                <a:cubicBezTo>
                  <a:pt x="118" y="104"/>
                  <a:pt x="119" y="105"/>
                  <a:pt x="119" y="109"/>
                </a:cubicBezTo>
                <a:cubicBezTo>
                  <a:pt x="120" y="114"/>
                  <a:pt x="120" y="117"/>
                  <a:pt x="120" y="119"/>
                </a:cubicBezTo>
                <a:cubicBezTo>
                  <a:pt x="120" y="120"/>
                  <a:pt x="120" y="120"/>
                  <a:pt x="120" y="120"/>
                </a:cubicBezTo>
                <a:cubicBezTo>
                  <a:pt x="119" y="121"/>
                  <a:pt x="119" y="122"/>
                  <a:pt x="119" y="123"/>
                </a:cubicBezTo>
                <a:cubicBezTo>
                  <a:pt x="118" y="124"/>
                  <a:pt x="118" y="124"/>
                  <a:pt x="118" y="124"/>
                </a:cubicBezTo>
                <a:cubicBezTo>
                  <a:pt x="117" y="124"/>
                  <a:pt x="115" y="126"/>
                  <a:pt x="114" y="127"/>
                </a:cubicBezTo>
                <a:cubicBezTo>
                  <a:pt x="113" y="128"/>
                  <a:pt x="112" y="130"/>
                  <a:pt x="111" y="131"/>
                </a:cubicBezTo>
                <a:cubicBezTo>
                  <a:pt x="109" y="132"/>
                  <a:pt x="106" y="135"/>
                  <a:pt x="106" y="135"/>
                </a:cubicBezTo>
                <a:cubicBezTo>
                  <a:pt x="106" y="136"/>
                  <a:pt x="105" y="136"/>
                  <a:pt x="104" y="137"/>
                </a:cubicBezTo>
                <a:cubicBezTo>
                  <a:pt x="103" y="138"/>
                  <a:pt x="102" y="138"/>
                  <a:pt x="101" y="138"/>
                </a:cubicBezTo>
                <a:cubicBezTo>
                  <a:pt x="100" y="139"/>
                  <a:pt x="100" y="139"/>
                  <a:pt x="99" y="140"/>
                </a:cubicBezTo>
                <a:cubicBezTo>
                  <a:pt x="98" y="140"/>
                  <a:pt x="95" y="141"/>
                  <a:pt x="93" y="142"/>
                </a:cubicBezTo>
                <a:cubicBezTo>
                  <a:pt x="90" y="143"/>
                  <a:pt x="83" y="145"/>
                  <a:pt x="80" y="146"/>
                </a:cubicBezTo>
                <a:cubicBezTo>
                  <a:pt x="76" y="147"/>
                  <a:pt x="68" y="149"/>
                  <a:pt x="65" y="150"/>
                </a:cubicBezTo>
                <a:cubicBezTo>
                  <a:pt x="62" y="151"/>
                  <a:pt x="59" y="152"/>
                  <a:pt x="58" y="152"/>
                </a:cubicBezTo>
                <a:cubicBezTo>
                  <a:pt x="56" y="153"/>
                  <a:pt x="51" y="155"/>
                  <a:pt x="51" y="155"/>
                </a:cubicBezTo>
                <a:cubicBezTo>
                  <a:pt x="50" y="156"/>
                  <a:pt x="48" y="156"/>
                  <a:pt x="47" y="156"/>
                </a:cubicBezTo>
                <a:cubicBezTo>
                  <a:pt x="46" y="156"/>
                  <a:pt x="45" y="157"/>
                  <a:pt x="44" y="156"/>
                </a:cubicBezTo>
                <a:cubicBezTo>
                  <a:pt x="43" y="156"/>
                  <a:pt x="42" y="155"/>
                  <a:pt x="41" y="157"/>
                </a:cubicBezTo>
                <a:cubicBezTo>
                  <a:pt x="38" y="158"/>
                  <a:pt x="37" y="160"/>
                  <a:pt x="36" y="163"/>
                </a:cubicBezTo>
                <a:cubicBezTo>
                  <a:pt x="34" y="166"/>
                  <a:pt x="34" y="171"/>
                  <a:pt x="34" y="174"/>
                </a:cubicBezTo>
                <a:cubicBezTo>
                  <a:pt x="34" y="177"/>
                  <a:pt x="34" y="183"/>
                  <a:pt x="33" y="184"/>
                </a:cubicBezTo>
                <a:cubicBezTo>
                  <a:pt x="33" y="185"/>
                  <a:pt x="32" y="191"/>
                  <a:pt x="31" y="192"/>
                </a:cubicBezTo>
                <a:cubicBezTo>
                  <a:pt x="31" y="193"/>
                  <a:pt x="29" y="200"/>
                  <a:pt x="29" y="202"/>
                </a:cubicBezTo>
                <a:cubicBezTo>
                  <a:pt x="29" y="203"/>
                  <a:pt x="29" y="205"/>
                  <a:pt x="28" y="206"/>
                </a:cubicBezTo>
                <a:cubicBezTo>
                  <a:pt x="28" y="208"/>
                  <a:pt x="27" y="216"/>
                  <a:pt x="26" y="218"/>
                </a:cubicBezTo>
                <a:cubicBezTo>
                  <a:pt x="26" y="219"/>
                  <a:pt x="23" y="230"/>
                  <a:pt x="23" y="232"/>
                </a:cubicBezTo>
                <a:cubicBezTo>
                  <a:pt x="23" y="234"/>
                  <a:pt x="22" y="237"/>
                  <a:pt x="21" y="240"/>
                </a:cubicBezTo>
                <a:cubicBezTo>
                  <a:pt x="21" y="243"/>
                  <a:pt x="20" y="250"/>
                  <a:pt x="20" y="252"/>
                </a:cubicBezTo>
                <a:cubicBezTo>
                  <a:pt x="19" y="254"/>
                  <a:pt x="19" y="256"/>
                  <a:pt x="18" y="258"/>
                </a:cubicBezTo>
                <a:cubicBezTo>
                  <a:pt x="18" y="260"/>
                  <a:pt x="18" y="261"/>
                  <a:pt x="18" y="263"/>
                </a:cubicBezTo>
                <a:cubicBezTo>
                  <a:pt x="18" y="265"/>
                  <a:pt x="18" y="269"/>
                  <a:pt x="18" y="272"/>
                </a:cubicBezTo>
                <a:cubicBezTo>
                  <a:pt x="18" y="275"/>
                  <a:pt x="18" y="280"/>
                  <a:pt x="18" y="282"/>
                </a:cubicBezTo>
                <a:cubicBezTo>
                  <a:pt x="18" y="285"/>
                  <a:pt x="18" y="286"/>
                  <a:pt x="18" y="286"/>
                </a:cubicBezTo>
                <a:cubicBezTo>
                  <a:pt x="17" y="287"/>
                  <a:pt x="17" y="291"/>
                  <a:pt x="16" y="293"/>
                </a:cubicBezTo>
                <a:cubicBezTo>
                  <a:pt x="16" y="294"/>
                  <a:pt x="16" y="296"/>
                  <a:pt x="16" y="298"/>
                </a:cubicBezTo>
                <a:cubicBezTo>
                  <a:pt x="15" y="300"/>
                  <a:pt x="16" y="304"/>
                  <a:pt x="17" y="308"/>
                </a:cubicBezTo>
                <a:cubicBezTo>
                  <a:pt x="18" y="312"/>
                  <a:pt x="20" y="318"/>
                  <a:pt x="21" y="320"/>
                </a:cubicBezTo>
                <a:cubicBezTo>
                  <a:pt x="22" y="324"/>
                  <a:pt x="21" y="325"/>
                  <a:pt x="21" y="327"/>
                </a:cubicBezTo>
                <a:cubicBezTo>
                  <a:pt x="21" y="330"/>
                  <a:pt x="21" y="336"/>
                  <a:pt x="21" y="337"/>
                </a:cubicBezTo>
                <a:cubicBezTo>
                  <a:pt x="21" y="339"/>
                  <a:pt x="22" y="343"/>
                  <a:pt x="23" y="344"/>
                </a:cubicBezTo>
                <a:cubicBezTo>
                  <a:pt x="23" y="345"/>
                  <a:pt x="23" y="346"/>
                  <a:pt x="22" y="350"/>
                </a:cubicBezTo>
                <a:cubicBezTo>
                  <a:pt x="21" y="354"/>
                  <a:pt x="20" y="361"/>
                  <a:pt x="20" y="363"/>
                </a:cubicBezTo>
                <a:cubicBezTo>
                  <a:pt x="20" y="366"/>
                  <a:pt x="20" y="370"/>
                  <a:pt x="20" y="371"/>
                </a:cubicBezTo>
                <a:cubicBezTo>
                  <a:pt x="20" y="373"/>
                  <a:pt x="20" y="372"/>
                  <a:pt x="19" y="374"/>
                </a:cubicBezTo>
                <a:cubicBezTo>
                  <a:pt x="19" y="375"/>
                  <a:pt x="18" y="375"/>
                  <a:pt x="17" y="376"/>
                </a:cubicBezTo>
                <a:cubicBezTo>
                  <a:pt x="15" y="377"/>
                  <a:pt x="15" y="380"/>
                  <a:pt x="15" y="382"/>
                </a:cubicBezTo>
                <a:cubicBezTo>
                  <a:pt x="15" y="384"/>
                  <a:pt x="16" y="386"/>
                  <a:pt x="16" y="387"/>
                </a:cubicBezTo>
                <a:cubicBezTo>
                  <a:pt x="16" y="387"/>
                  <a:pt x="17" y="389"/>
                  <a:pt x="17" y="390"/>
                </a:cubicBezTo>
                <a:cubicBezTo>
                  <a:pt x="17" y="391"/>
                  <a:pt x="18" y="392"/>
                  <a:pt x="18" y="394"/>
                </a:cubicBezTo>
                <a:cubicBezTo>
                  <a:pt x="18" y="396"/>
                  <a:pt x="19" y="398"/>
                  <a:pt x="19" y="399"/>
                </a:cubicBezTo>
                <a:cubicBezTo>
                  <a:pt x="20" y="400"/>
                  <a:pt x="20" y="400"/>
                  <a:pt x="20" y="401"/>
                </a:cubicBezTo>
                <a:cubicBezTo>
                  <a:pt x="20" y="402"/>
                  <a:pt x="20" y="404"/>
                  <a:pt x="20" y="405"/>
                </a:cubicBezTo>
                <a:cubicBezTo>
                  <a:pt x="20" y="406"/>
                  <a:pt x="21" y="408"/>
                  <a:pt x="21" y="409"/>
                </a:cubicBezTo>
                <a:cubicBezTo>
                  <a:pt x="22" y="410"/>
                  <a:pt x="22" y="416"/>
                  <a:pt x="23" y="419"/>
                </a:cubicBezTo>
                <a:cubicBezTo>
                  <a:pt x="23" y="422"/>
                  <a:pt x="24" y="423"/>
                  <a:pt x="25" y="424"/>
                </a:cubicBezTo>
                <a:cubicBezTo>
                  <a:pt x="25" y="424"/>
                  <a:pt x="26" y="425"/>
                  <a:pt x="26" y="424"/>
                </a:cubicBezTo>
                <a:cubicBezTo>
                  <a:pt x="26" y="424"/>
                  <a:pt x="26" y="422"/>
                  <a:pt x="27" y="422"/>
                </a:cubicBezTo>
                <a:cubicBezTo>
                  <a:pt x="27" y="422"/>
                  <a:pt x="27" y="422"/>
                  <a:pt x="28" y="422"/>
                </a:cubicBezTo>
                <a:cubicBezTo>
                  <a:pt x="29" y="423"/>
                  <a:pt x="29" y="423"/>
                  <a:pt x="29" y="424"/>
                </a:cubicBezTo>
                <a:cubicBezTo>
                  <a:pt x="30" y="426"/>
                  <a:pt x="30" y="427"/>
                  <a:pt x="30" y="428"/>
                </a:cubicBezTo>
                <a:cubicBezTo>
                  <a:pt x="29" y="429"/>
                  <a:pt x="28" y="431"/>
                  <a:pt x="28" y="433"/>
                </a:cubicBezTo>
                <a:cubicBezTo>
                  <a:pt x="28" y="436"/>
                  <a:pt x="29" y="437"/>
                  <a:pt x="29" y="438"/>
                </a:cubicBezTo>
                <a:cubicBezTo>
                  <a:pt x="30" y="438"/>
                  <a:pt x="31" y="439"/>
                  <a:pt x="31" y="438"/>
                </a:cubicBezTo>
                <a:cubicBezTo>
                  <a:pt x="32" y="437"/>
                  <a:pt x="32" y="438"/>
                  <a:pt x="32" y="439"/>
                </a:cubicBezTo>
                <a:cubicBezTo>
                  <a:pt x="33" y="440"/>
                  <a:pt x="35" y="438"/>
                  <a:pt x="36" y="438"/>
                </a:cubicBezTo>
                <a:cubicBezTo>
                  <a:pt x="37" y="437"/>
                  <a:pt x="37" y="437"/>
                  <a:pt x="37" y="438"/>
                </a:cubicBezTo>
                <a:cubicBezTo>
                  <a:pt x="37" y="439"/>
                  <a:pt x="37" y="441"/>
                  <a:pt x="38" y="442"/>
                </a:cubicBezTo>
                <a:cubicBezTo>
                  <a:pt x="38" y="444"/>
                  <a:pt x="38" y="446"/>
                  <a:pt x="38" y="448"/>
                </a:cubicBezTo>
                <a:cubicBezTo>
                  <a:pt x="38" y="451"/>
                  <a:pt x="39" y="461"/>
                  <a:pt x="39" y="462"/>
                </a:cubicBezTo>
                <a:cubicBezTo>
                  <a:pt x="40" y="463"/>
                  <a:pt x="40" y="465"/>
                  <a:pt x="41" y="468"/>
                </a:cubicBezTo>
                <a:cubicBezTo>
                  <a:pt x="42" y="471"/>
                  <a:pt x="43" y="477"/>
                  <a:pt x="43" y="478"/>
                </a:cubicBezTo>
                <a:cubicBezTo>
                  <a:pt x="43" y="480"/>
                  <a:pt x="43" y="482"/>
                  <a:pt x="44" y="483"/>
                </a:cubicBezTo>
                <a:cubicBezTo>
                  <a:pt x="44" y="485"/>
                  <a:pt x="44" y="485"/>
                  <a:pt x="44" y="486"/>
                </a:cubicBezTo>
                <a:cubicBezTo>
                  <a:pt x="45" y="487"/>
                  <a:pt x="45" y="491"/>
                  <a:pt x="46" y="495"/>
                </a:cubicBezTo>
                <a:cubicBezTo>
                  <a:pt x="46" y="499"/>
                  <a:pt x="47" y="505"/>
                  <a:pt x="46" y="506"/>
                </a:cubicBezTo>
                <a:cubicBezTo>
                  <a:pt x="46" y="508"/>
                  <a:pt x="46" y="511"/>
                  <a:pt x="46" y="512"/>
                </a:cubicBezTo>
                <a:cubicBezTo>
                  <a:pt x="46" y="514"/>
                  <a:pt x="46" y="515"/>
                  <a:pt x="46" y="516"/>
                </a:cubicBezTo>
                <a:cubicBezTo>
                  <a:pt x="46" y="517"/>
                  <a:pt x="47" y="521"/>
                  <a:pt x="47" y="522"/>
                </a:cubicBezTo>
                <a:cubicBezTo>
                  <a:pt x="47" y="523"/>
                  <a:pt x="46" y="525"/>
                  <a:pt x="47" y="526"/>
                </a:cubicBezTo>
                <a:cubicBezTo>
                  <a:pt x="47" y="526"/>
                  <a:pt x="47" y="528"/>
                  <a:pt x="47" y="530"/>
                </a:cubicBezTo>
                <a:cubicBezTo>
                  <a:pt x="47" y="531"/>
                  <a:pt x="46" y="535"/>
                  <a:pt x="46" y="540"/>
                </a:cubicBezTo>
                <a:cubicBezTo>
                  <a:pt x="47" y="546"/>
                  <a:pt x="47" y="550"/>
                  <a:pt x="48" y="551"/>
                </a:cubicBezTo>
                <a:cubicBezTo>
                  <a:pt x="48" y="552"/>
                  <a:pt x="48" y="553"/>
                  <a:pt x="48" y="554"/>
                </a:cubicBezTo>
                <a:cubicBezTo>
                  <a:pt x="48" y="555"/>
                  <a:pt x="48" y="557"/>
                  <a:pt x="48" y="559"/>
                </a:cubicBezTo>
                <a:cubicBezTo>
                  <a:pt x="47" y="562"/>
                  <a:pt x="45" y="571"/>
                  <a:pt x="45" y="573"/>
                </a:cubicBezTo>
                <a:cubicBezTo>
                  <a:pt x="44" y="576"/>
                  <a:pt x="44" y="580"/>
                  <a:pt x="43" y="582"/>
                </a:cubicBezTo>
                <a:cubicBezTo>
                  <a:pt x="43" y="584"/>
                  <a:pt x="41" y="593"/>
                  <a:pt x="41" y="596"/>
                </a:cubicBezTo>
                <a:cubicBezTo>
                  <a:pt x="40" y="599"/>
                  <a:pt x="41" y="606"/>
                  <a:pt x="41" y="607"/>
                </a:cubicBezTo>
                <a:cubicBezTo>
                  <a:pt x="41" y="608"/>
                  <a:pt x="40" y="608"/>
                  <a:pt x="40" y="610"/>
                </a:cubicBezTo>
                <a:cubicBezTo>
                  <a:pt x="39" y="611"/>
                  <a:pt x="38" y="615"/>
                  <a:pt x="37" y="617"/>
                </a:cubicBezTo>
                <a:cubicBezTo>
                  <a:pt x="37" y="618"/>
                  <a:pt x="36" y="621"/>
                  <a:pt x="36" y="624"/>
                </a:cubicBezTo>
                <a:cubicBezTo>
                  <a:pt x="36" y="626"/>
                  <a:pt x="35" y="627"/>
                  <a:pt x="35" y="628"/>
                </a:cubicBezTo>
                <a:cubicBezTo>
                  <a:pt x="34" y="630"/>
                  <a:pt x="33" y="634"/>
                  <a:pt x="33" y="635"/>
                </a:cubicBezTo>
                <a:cubicBezTo>
                  <a:pt x="32" y="637"/>
                  <a:pt x="32" y="640"/>
                  <a:pt x="32" y="642"/>
                </a:cubicBezTo>
                <a:cubicBezTo>
                  <a:pt x="31" y="644"/>
                  <a:pt x="31" y="645"/>
                  <a:pt x="30" y="646"/>
                </a:cubicBezTo>
                <a:cubicBezTo>
                  <a:pt x="30" y="648"/>
                  <a:pt x="29" y="650"/>
                  <a:pt x="29" y="653"/>
                </a:cubicBezTo>
                <a:cubicBezTo>
                  <a:pt x="29" y="655"/>
                  <a:pt x="28" y="658"/>
                  <a:pt x="28" y="660"/>
                </a:cubicBezTo>
                <a:cubicBezTo>
                  <a:pt x="28" y="661"/>
                  <a:pt x="28" y="666"/>
                  <a:pt x="27" y="668"/>
                </a:cubicBezTo>
                <a:cubicBezTo>
                  <a:pt x="27" y="670"/>
                  <a:pt x="27" y="679"/>
                  <a:pt x="27" y="680"/>
                </a:cubicBezTo>
                <a:cubicBezTo>
                  <a:pt x="27" y="682"/>
                  <a:pt x="26" y="692"/>
                  <a:pt x="26" y="693"/>
                </a:cubicBezTo>
                <a:cubicBezTo>
                  <a:pt x="26" y="695"/>
                  <a:pt x="27" y="705"/>
                  <a:pt x="27" y="705"/>
                </a:cubicBezTo>
                <a:cubicBezTo>
                  <a:pt x="27" y="706"/>
                  <a:pt x="26" y="709"/>
                  <a:pt x="25" y="712"/>
                </a:cubicBezTo>
                <a:cubicBezTo>
                  <a:pt x="24" y="714"/>
                  <a:pt x="22" y="721"/>
                  <a:pt x="21" y="725"/>
                </a:cubicBezTo>
                <a:cubicBezTo>
                  <a:pt x="20" y="728"/>
                  <a:pt x="19" y="732"/>
                  <a:pt x="18" y="734"/>
                </a:cubicBezTo>
                <a:cubicBezTo>
                  <a:pt x="18" y="737"/>
                  <a:pt x="15" y="743"/>
                  <a:pt x="15" y="745"/>
                </a:cubicBezTo>
                <a:cubicBezTo>
                  <a:pt x="14" y="748"/>
                  <a:pt x="13" y="752"/>
                  <a:pt x="13" y="754"/>
                </a:cubicBezTo>
                <a:cubicBezTo>
                  <a:pt x="13" y="756"/>
                  <a:pt x="13" y="766"/>
                  <a:pt x="13" y="769"/>
                </a:cubicBezTo>
                <a:cubicBezTo>
                  <a:pt x="13" y="772"/>
                  <a:pt x="13" y="772"/>
                  <a:pt x="13" y="774"/>
                </a:cubicBezTo>
                <a:cubicBezTo>
                  <a:pt x="13" y="776"/>
                  <a:pt x="13" y="781"/>
                  <a:pt x="13" y="783"/>
                </a:cubicBezTo>
                <a:cubicBezTo>
                  <a:pt x="13" y="784"/>
                  <a:pt x="13" y="784"/>
                  <a:pt x="14" y="785"/>
                </a:cubicBezTo>
                <a:cubicBezTo>
                  <a:pt x="15" y="786"/>
                  <a:pt x="15" y="786"/>
                  <a:pt x="14" y="787"/>
                </a:cubicBezTo>
                <a:cubicBezTo>
                  <a:pt x="13" y="788"/>
                  <a:pt x="12" y="792"/>
                  <a:pt x="12" y="792"/>
                </a:cubicBezTo>
                <a:cubicBezTo>
                  <a:pt x="11" y="793"/>
                  <a:pt x="10" y="796"/>
                  <a:pt x="10" y="797"/>
                </a:cubicBezTo>
                <a:cubicBezTo>
                  <a:pt x="9" y="798"/>
                  <a:pt x="9" y="798"/>
                  <a:pt x="9" y="798"/>
                </a:cubicBezTo>
                <a:cubicBezTo>
                  <a:pt x="8" y="799"/>
                  <a:pt x="8" y="799"/>
                  <a:pt x="8" y="800"/>
                </a:cubicBezTo>
                <a:cubicBezTo>
                  <a:pt x="8" y="800"/>
                  <a:pt x="8" y="800"/>
                  <a:pt x="8" y="801"/>
                </a:cubicBezTo>
                <a:cubicBezTo>
                  <a:pt x="7" y="803"/>
                  <a:pt x="5" y="805"/>
                  <a:pt x="4" y="807"/>
                </a:cubicBezTo>
                <a:cubicBezTo>
                  <a:pt x="3" y="809"/>
                  <a:pt x="3" y="814"/>
                  <a:pt x="4" y="815"/>
                </a:cubicBezTo>
                <a:cubicBezTo>
                  <a:pt x="4" y="816"/>
                  <a:pt x="4" y="816"/>
                  <a:pt x="3" y="816"/>
                </a:cubicBezTo>
                <a:cubicBezTo>
                  <a:pt x="3" y="817"/>
                  <a:pt x="2" y="817"/>
                  <a:pt x="1" y="818"/>
                </a:cubicBezTo>
                <a:cubicBezTo>
                  <a:pt x="1" y="818"/>
                  <a:pt x="0" y="818"/>
                  <a:pt x="0" y="820"/>
                </a:cubicBezTo>
                <a:cubicBezTo>
                  <a:pt x="0" y="821"/>
                  <a:pt x="0" y="824"/>
                  <a:pt x="0" y="825"/>
                </a:cubicBezTo>
                <a:cubicBezTo>
                  <a:pt x="1" y="826"/>
                  <a:pt x="3" y="826"/>
                  <a:pt x="4" y="826"/>
                </a:cubicBezTo>
                <a:cubicBezTo>
                  <a:pt x="5" y="826"/>
                  <a:pt x="5" y="826"/>
                  <a:pt x="5" y="827"/>
                </a:cubicBezTo>
                <a:cubicBezTo>
                  <a:pt x="6" y="827"/>
                  <a:pt x="7" y="827"/>
                  <a:pt x="10" y="828"/>
                </a:cubicBezTo>
                <a:cubicBezTo>
                  <a:pt x="13" y="828"/>
                  <a:pt x="23" y="828"/>
                  <a:pt x="28" y="828"/>
                </a:cubicBezTo>
                <a:cubicBezTo>
                  <a:pt x="33" y="828"/>
                  <a:pt x="37" y="828"/>
                  <a:pt x="41" y="828"/>
                </a:cubicBezTo>
                <a:cubicBezTo>
                  <a:pt x="45" y="828"/>
                  <a:pt x="51" y="827"/>
                  <a:pt x="52" y="826"/>
                </a:cubicBezTo>
                <a:cubicBezTo>
                  <a:pt x="54" y="826"/>
                  <a:pt x="55" y="825"/>
                  <a:pt x="56" y="824"/>
                </a:cubicBezTo>
                <a:cubicBezTo>
                  <a:pt x="56" y="822"/>
                  <a:pt x="56" y="820"/>
                  <a:pt x="56" y="819"/>
                </a:cubicBezTo>
                <a:cubicBezTo>
                  <a:pt x="56" y="819"/>
                  <a:pt x="56" y="818"/>
                  <a:pt x="57" y="818"/>
                </a:cubicBezTo>
                <a:cubicBezTo>
                  <a:pt x="57" y="819"/>
                  <a:pt x="58" y="818"/>
                  <a:pt x="58" y="818"/>
                </a:cubicBezTo>
                <a:cubicBezTo>
                  <a:pt x="59" y="817"/>
                  <a:pt x="62" y="816"/>
                  <a:pt x="63" y="814"/>
                </a:cubicBezTo>
                <a:cubicBezTo>
                  <a:pt x="65" y="813"/>
                  <a:pt x="66" y="812"/>
                  <a:pt x="67" y="811"/>
                </a:cubicBezTo>
                <a:cubicBezTo>
                  <a:pt x="67" y="811"/>
                  <a:pt x="67" y="809"/>
                  <a:pt x="67" y="807"/>
                </a:cubicBezTo>
                <a:cubicBezTo>
                  <a:pt x="67" y="804"/>
                  <a:pt x="66" y="797"/>
                  <a:pt x="66" y="796"/>
                </a:cubicBezTo>
                <a:cubicBezTo>
                  <a:pt x="66" y="795"/>
                  <a:pt x="65" y="794"/>
                  <a:pt x="65" y="794"/>
                </a:cubicBezTo>
                <a:cubicBezTo>
                  <a:pt x="64" y="793"/>
                  <a:pt x="64" y="793"/>
                  <a:pt x="64" y="793"/>
                </a:cubicBezTo>
                <a:cubicBezTo>
                  <a:pt x="65" y="792"/>
                  <a:pt x="65" y="792"/>
                  <a:pt x="65" y="791"/>
                </a:cubicBezTo>
                <a:cubicBezTo>
                  <a:pt x="65" y="790"/>
                  <a:pt x="66" y="789"/>
                  <a:pt x="66" y="788"/>
                </a:cubicBezTo>
                <a:cubicBezTo>
                  <a:pt x="67" y="786"/>
                  <a:pt x="69" y="780"/>
                  <a:pt x="70" y="778"/>
                </a:cubicBezTo>
                <a:cubicBezTo>
                  <a:pt x="71" y="776"/>
                  <a:pt x="75" y="766"/>
                  <a:pt x="76" y="763"/>
                </a:cubicBezTo>
                <a:cubicBezTo>
                  <a:pt x="77" y="759"/>
                  <a:pt x="82" y="747"/>
                  <a:pt x="82" y="745"/>
                </a:cubicBezTo>
                <a:cubicBezTo>
                  <a:pt x="83" y="743"/>
                  <a:pt x="86" y="735"/>
                  <a:pt x="88" y="731"/>
                </a:cubicBezTo>
                <a:cubicBezTo>
                  <a:pt x="89" y="728"/>
                  <a:pt x="90" y="725"/>
                  <a:pt x="91" y="721"/>
                </a:cubicBezTo>
                <a:cubicBezTo>
                  <a:pt x="93" y="717"/>
                  <a:pt x="93" y="713"/>
                  <a:pt x="94" y="711"/>
                </a:cubicBezTo>
                <a:cubicBezTo>
                  <a:pt x="94" y="709"/>
                  <a:pt x="95" y="700"/>
                  <a:pt x="96" y="697"/>
                </a:cubicBezTo>
                <a:cubicBezTo>
                  <a:pt x="96" y="695"/>
                  <a:pt x="97" y="688"/>
                  <a:pt x="97" y="685"/>
                </a:cubicBezTo>
                <a:cubicBezTo>
                  <a:pt x="98" y="682"/>
                  <a:pt x="98" y="674"/>
                  <a:pt x="98" y="672"/>
                </a:cubicBezTo>
                <a:cubicBezTo>
                  <a:pt x="98" y="670"/>
                  <a:pt x="99" y="663"/>
                  <a:pt x="99" y="662"/>
                </a:cubicBezTo>
                <a:cubicBezTo>
                  <a:pt x="99" y="660"/>
                  <a:pt x="99" y="657"/>
                  <a:pt x="99" y="657"/>
                </a:cubicBezTo>
                <a:cubicBezTo>
                  <a:pt x="99" y="656"/>
                  <a:pt x="99" y="655"/>
                  <a:pt x="99" y="654"/>
                </a:cubicBezTo>
                <a:cubicBezTo>
                  <a:pt x="100" y="652"/>
                  <a:pt x="100" y="651"/>
                  <a:pt x="100" y="649"/>
                </a:cubicBezTo>
                <a:cubicBezTo>
                  <a:pt x="100" y="648"/>
                  <a:pt x="101" y="641"/>
                  <a:pt x="101" y="638"/>
                </a:cubicBezTo>
                <a:cubicBezTo>
                  <a:pt x="101" y="635"/>
                  <a:pt x="102" y="631"/>
                  <a:pt x="102" y="629"/>
                </a:cubicBezTo>
                <a:cubicBezTo>
                  <a:pt x="102" y="627"/>
                  <a:pt x="103" y="619"/>
                  <a:pt x="103" y="618"/>
                </a:cubicBezTo>
                <a:cubicBezTo>
                  <a:pt x="102" y="616"/>
                  <a:pt x="102" y="616"/>
                  <a:pt x="103" y="614"/>
                </a:cubicBezTo>
                <a:cubicBezTo>
                  <a:pt x="105" y="611"/>
                  <a:pt x="105" y="608"/>
                  <a:pt x="106" y="606"/>
                </a:cubicBezTo>
                <a:cubicBezTo>
                  <a:pt x="106" y="604"/>
                  <a:pt x="108" y="596"/>
                  <a:pt x="109" y="593"/>
                </a:cubicBezTo>
                <a:cubicBezTo>
                  <a:pt x="110" y="591"/>
                  <a:pt x="111" y="587"/>
                  <a:pt x="111" y="585"/>
                </a:cubicBezTo>
                <a:cubicBezTo>
                  <a:pt x="112" y="583"/>
                  <a:pt x="112" y="582"/>
                  <a:pt x="113" y="581"/>
                </a:cubicBezTo>
                <a:cubicBezTo>
                  <a:pt x="114" y="580"/>
                  <a:pt x="114" y="579"/>
                  <a:pt x="115" y="575"/>
                </a:cubicBezTo>
                <a:cubicBezTo>
                  <a:pt x="116" y="571"/>
                  <a:pt x="118" y="562"/>
                  <a:pt x="119" y="561"/>
                </a:cubicBezTo>
                <a:cubicBezTo>
                  <a:pt x="119" y="559"/>
                  <a:pt x="121" y="552"/>
                  <a:pt x="121" y="551"/>
                </a:cubicBezTo>
                <a:cubicBezTo>
                  <a:pt x="122" y="549"/>
                  <a:pt x="123" y="544"/>
                  <a:pt x="124" y="542"/>
                </a:cubicBezTo>
                <a:cubicBezTo>
                  <a:pt x="125" y="539"/>
                  <a:pt x="126" y="534"/>
                  <a:pt x="128" y="530"/>
                </a:cubicBezTo>
                <a:cubicBezTo>
                  <a:pt x="129" y="526"/>
                  <a:pt x="133" y="515"/>
                  <a:pt x="134" y="511"/>
                </a:cubicBezTo>
                <a:cubicBezTo>
                  <a:pt x="135" y="508"/>
                  <a:pt x="139" y="495"/>
                  <a:pt x="140" y="493"/>
                </a:cubicBezTo>
                <a:cubicBezTo>
                  <a:pt x="141" y="490"/>
                  <a:pt x="143" y="485"/>
                  <a:pt x="143" y="484"/>
                </a:cubicBezTo>
                <a:cubicBezTo>
                  <a:pt x="144" y="482"/>
                  <a:pt x="144" y="481"/>
                  <a:pt x="144" y="480"/>
                </a:cubicBezTo>
                <a:cubicBezTo>
                  <a:pt x="144" y="479"/>
                  <a:pt x="145" y="479"/>
                  <a:pt x="145" y="478"/>
                </a:cubicBezTo>
                <a:cubicBezTo>
                  <a:pt x="145" y="477"/>
                  <a:pt x="145" y="475"/>
                  <a:pt x="145" y="474"/>
                </a:cubicBezTo>
                <a:cubicBezTo>
                  <a:pt x="145" y="472"/>
                  <a:pt x="146" y="473"/>
                  <a:pt x="146" y="475"/>
                </a:cubicBezTo>
                <a:cubicBezTo>
                  <a:pt x="147" y="476"/>
                  <a:pt x="148" y="478"/>
                  <a:pt x="149" y="480"/>
                </a:cubicBezTo>
                <a:cubicBezTo>
                  <a:pt x="149" y="481"/>
                  <a:pt x="149" y="481"/>
                  <a:pt x="149" y="482"/>
                </a:cubicBezTo>
                <a:cubicBezTo>
                  <a:pt x="149" y="483"/>
                  <a:pt x="150" y="485"/>
                  <a:pt x="151" y="487"/>
                </a:cubicBezTo>
                <a:cubicBezTo>
                  <a:pt x="152" y="488"/>
                  <a:pt x="156" y="500"/>
                  <a:pt x="157" y="504"/>
                </a:cubicBezTo>
                <a:cubicBezTo>
                  <a:pt x="158" y="507"/>
                  <a:pt x="159" y="513"/>
                  <a:pt x="160" y="515"/>
                </a:cubicBezTo>
                <a:cubicBezTo>
                  <a:pt x="160" y="516"/>
                  <a:pt x="163" y="523"/>
                  <a:pt x="164" y="524"/>
                </a:cubicBezTo>
                <a:cubicBezTo>
                  <a:pt x="165" y="525"/>
                  <a:pt x="166" y="528"/>
                  <a:pt x="166" y="528"/>
                </a:cubicBezTo>
                <a:cubicBezTo>
                  <a:pt x="166" y="529"/>
                  <a:pt x="167" y="533"/>
                  <a:pt x="168" y="537"/>
                </a:cubicBezTo>
                <a:cubicBezTo>
                  <a:pt x="169" y="543"/>
                  <a:pt x="171" y="547"/>
                  <a:pt x="172" y="550"/>
                </a:cubicBezTo>
                <a:cubicBezTo>
                  <a:pt x="173" y="552"/>
                  <a:pt x="175" y="557"/>
                  <a:pt x="176" y="559"/>
                </a:cubicBezTo>
                <a:cubicBezTo>
                  <a:pt x="177" y="560"/>
                  <a:pt x="178" y="562"/>
                  <a:pt x="178" y="563"/>
                </a:cubicBezTo>
                <a:cubicBezTo>
                  <a:pt x="178" y="564"/>
                  <a:pt x="178" y="565"/>
                  <a:pt x="179" y="569"/>
                </a:cubicBezTo>
                <a:cubicBezTo>
                  <a:pt x="180" y="572"/>
                  <a:pt x="182" y="575"/>
                  <a:pt x="183" y="576"/>
                </a:cubicBezTo>
                <a:cubicBezTo>
                  <a:pt x="183" y="577"/>
                  <a:pt x="183" y="577"/>
                  <a:pt x="183" y="579"/>
                </a:cubicBezTo>
                <a:cubicBezTo>
                  <a:pt x="184" y="584"/>
                  <a:pt x="185" y="586"/>
                  <a:pt x="186" y="590"/>
                </a:cubicBezTo>
                <a:cubicBezTo>
                  <a:pt x="188" y="595"/>
                  <a:pt x="192" y="601"/>
                  <a:pt x="193" y="603"/>
                </a:cubicBezTo>
                <a:cubicBezTo>
                  <a:pt x="193" y="604"/>
                  <a:pt x="193" y="604"/>
                  <a:pt x="194" y="605"/>
                </a:cubicBezTo>
                <a:cubicBezTo>
                  <a:pt x="194" y="606"/>
                  <a:pt x="195" y="611"/>
                  <a:pt x="195" y="614"/>
                </a:cubicBezTo>
                <a:cubicBezTo>
                  <a:pt x="195" y="617"/>
                  <a:pt x="196" y="620"/>
                  <a:pt x="197" y="622"/>
                </a:cubicBezTo>
                <a:cubicBezTo>
                  <a:pt x="197" y="624"/>
                  <a:pt x="198" y="624"/>
                  <a:pt x="198" y="626"/>
                </a:cubicBezTo>
                <a:cubicBezTo>
                  <a:pt x="198" y="628"/>
                  <a:pt x="198" y="635"/>
                  <a:pt x="198" y="636"/>
                </a:cubicBezTo>
                <a:cubicBezTo>
                  <a:pt x="198" y="638"/>
                  <a:pt x="199" y="640"/>
                  <a:pt x="200" y="643"/>
                </a:cubicBezTo>
                <a:cubicBezTo>
                  <a:pt x="200" y="646"/>
                  <a:pt x="200" y="647"/>
                  <a:pt x="201" y="648"/>
                </a:cubicBezTo>
                <a:cubicBezTo>
                  <a:pt x="201" y="649"/>
                  <a:pt x="201" y="650"/>
                  <a:pt x="201" y="651"/>
                </a:cubicBezTo>
                <a:cubicBezTo>
                  <a:pt x="201" y="652"/>
                  <a:pt x="201" y="653"/>
                  <a:pt x="201" y="655"/>
                </a:cubicBezTo>
                <a:cubicBezTo>
                  <a:pt x="201" y="656"/>
                  <a:pt x="200" y="657"/>
                  <a:pt x="200" y="661"/>
                </a:cubicBezTo>
                <a:cubicBezTo>
                  <a:pt x="199" y="665"/>
                  <a:pt x="199" y="673"/>
                  <a:pt x="199" y="676"/>
                </a:cubicBezTo>
                <a:cubicBezTo>
                  <a:pt x="199" y="678"/>
                  <a:pt x="201" y="690"/>
                  <a:pt x="201" y="693"/>
                </a:cubicBezTo>
                <a:cubicBezTo>
                  <a:pt x="201" y="697"/>
                  <a:pt x="203" y="709"/>
                  <a:pt x="203" y="714"/>
                </a:cubicBezTo>
                <a:cubicBezTo>
                  <a:pt x="205" y="724"/>
                  <a:pt x="207" y="730"/>
                  <a:pt x="208" y="734"/>
                </a:cubicBezTo>
                <a:cubicBezTo>
                  <a:pt x="209" y="738"/>
                  <a:pt x="211" y="743"/>
                  <a:pt x="212" y="746"/>
                </a:cubicBezTo>
                <a:cubicBezTo>
                  <a:pt x="214" y="757"/>
                  <a:pt x="216" y="763"/>
                  <a:pt x="218" y="768"/>
                </a:cubicBezTo>
                <a:cubicBezTo>
                  <a:pt x="219" y="774"/>
                  <a:pt x="222" y="783"/>
                  <a:pt x="223" y="785"/>
                </a:cubicBezTo>
                <a:cubicBezTo>
                  <a:pt x="225" y="788"/>
                  <a:pt x="227" y="795"/>
                  <a:pt x="227" y="796"/>
                </a:cubicBezTo>
                <a:cubicBezTo>
                  <a:pt x="227" y="797"/>
                  <a:pt x="227" y="797"/>
                  <a:pt x="228" y="797"/>
                </a:cubicBezTo>
                <a:cubicBezTo>
                  <a:pt x="228" y="797"/>
                  <a:pt x="228" y="797"/>
                  <a:pt x="228" y="798"/>
                </a:cubicBezTo>
                <a:cubicBezTo>
                  <a:pt x="228" y="799"/>
                  <a:pt x="228" y="801"/>
                  <a:pt x="227" y="803"/>
                </a:cubicBezTo>
                <a:cubicBezTo>
                  <a:pt x="227" y="805"/>
                  <a:pt x="227" y="808"/>
                  <a:pt x="227" y="810"/>
                </a:cubicBezTo>
                <a:cubicBezTo>
                  <a:pt x="227" y="813"/>
                  <a:pt x="227" y="813"/>
                  <a:pt x="228" y="815"/>
                </a:cubicBezTo>
                <a:cubicBezTo>
                  <a:pt x="229" y="816"/>
                  <a:pt x="233" y="819"/>
                  <a:pt x="233" y="820"/>
                </a:cubicBezTo>
                <a:cubicBezTo>
                  <a:pt x="233" y="820"/>
                  <a:pt x="233" y="820"/>
                  <a:pt x="232" y="821"/>
                </a:cubicBezTo>
                <a:cubicBezTo>
                  <a:pt x="231" y="822"/>
                  <a:pt x="231" y="823"/>
                  <a:pt x="231" y="825"/>
                </a:cubicBezTo>
                <a:cubicBezTo>
                  <a:pt x="230" y="826"/>
                  <a:pt x="230" y="827"/>
                  <a:pt x="231" y="828"/>
                </a:cubicBezTo>
                <a:cubicBezTo>
                  <a:pt x="232" y="829"/>
                  <a:pt x="234" y="831"/>
                  <a:pt x="236" y="831"/>
                </a:cubicBezTo>
                <a:cubicBezTo>
                  <a:pt x="238" y="831"/>
                  <a:pt x="240" y="832"/>
                  <a:pt x="241" y="832"/>
                </a:cubicBezTo>
                <a:cubicBezTo>
                  <a:pt x="243" y="833"/>
                  <a:pt x="259" y="834"/>
                  <a:pt x="265" y="834"/>
                </a:cubicBezTo>
                <a:cubicBezTo>
                  <a:pt x="272" y="834"/>
                  <a:pt x="283" y="834"/>
                  <a:pt x="285" y="832"/>
                </a:cubicBezTo>
                <a:cubicBezTo>
                  <a:pt x="286" y="831"/>
                  <a:pt x="287" y="829"/>
                  <a:pt x="287" y="829"/>
                </a:cubicBezTo>
                <a:cubicBezTo>
                  <a:pt x="287" y="828"/>
                  <a:pt x="287" y="825"/>
                  <a:pt x="287" y="824"/>
                </a:cubicBezTo>
                <a:cubicBezTo>
                  <a:pt x="287" y="823"/>
                  <a:pt x="285" y="821"/>
                  <a:pt x="284" y="821"/>
                </a:cubicBezTo>
                <a:cubicBezTo>
                  <a:pt x="284" y="820"/>
                  <a:pt x="284" y="821"/>
                  <a:pt x="284" y="818"/>
                </a:cubicBezTo>
                <a:cubicBezTo>
                  <a:pt x="285" y="816"/>
                  <a:pt x="284" y="812"/>
                  <a:pt x="283" y="810"/>
                </a:cubicBezTo>
                <a:cubicBezTo>
                  <a:pt x="282" y="807"/>
                  <a:pt x="280" y="804"/>
                  <a:pt x="280" y="803"/>
                </a:cubicBezTo>
                <a:cubicBezTo>
                  <a:pt x="279" y="803"/>
                  <a:pt x="280" y="802"/>
                  <a:pt x="280" y="802"/>
                </a:cubicBezTo>
                <a:cubicBezTo>
                  <a:pt x="280" y="801"/>
                  <a:pt x="279" y="800"/>
                  <a:pt x="278" y="799"/>
                </a:cubicBezTo>
                <a:cubicBezTo>
                  <a:pt x="278" y="798"/>
                  <a:pt x="277" y="796"/>
                  <a:pt x="277" y="795"/>
                </a:cubicBezTo>
                <a:cubicBezTo>
                  <a:pt x="276" y="794"/>
                  <a:pt x="276" y="792"/>
                  <a:pt x="275" y="792"/>
                </a:cubicBezTo>
                <a:cubicBezTo>
                  <a:pt x="275" y="791"/>
                  <a:pt x="276" y="792"/>
                  <a:pt x="276" y="791"/>
                </a:cubicBezTo>
                <a:cubicBezTo>
                  <a:pt x="277" y="791"/>
                  <a:pt x="277" y="790"/>
                  <a:pt x="277" y="789"/>
                </a:cubicBezTo>
                <a:cubicBezTo>
                  <a:pt x="277" y="789"/>
                  <a:pt x="276" y="787"/>
                  <a:pt x="276" y="785"/>
                </a:cubicBezTo>
                <a:cubicBezTo>
                  <a:pt x="276" y="784"/>
                  <a:pt x="276" y="782"/>
                  <a:pt x="276" y="781"/>
                </a:cubicBezTo>
                <a:cubicBezTo>
                  <a:pt x="276" y="779"/>
                  <a:pt x="275" y="773"/>
                  <a:pt x="275" y="770"/>
                </a:cubicBezTo>
                <a:cubicBezTo>
                  <a:pt x="275" y="768"/>
                  <a:pt x="273" y="758"/>
                  <a:pt x="273" y="756"/>
                </a:cubicBezTo>
                <a:cubicBezTo>
                  <a:pt x="272" y="754"/>
                  <a:pt x="270" y="741"/>
                  <a:pt x="270" y="740"/>
                </a:cubicBezTo>
                <a:cubicBezTo>
                  <a:pt x="270" y="739"/>
                  <a:pt x="270" y="738"/>
                  <a:pt x="270" y="737"/>
                </a:cubicBezTo>
                <a:cubicBezTo>
                  <a:pt x="272" y="733"/>
                  <a:pt x="274" y="725"/>
                  <a:pt x="275" y="722"/>
                </a:cubicBezTo>
                <a:cubicBezTo>
                  <a:pt x="276" y="719"/>
                  <a:pt x="276" y="716"/>
                  <a:pt x="277" y="713"/>
                </a:cubicBezTo>
                <a:cubicBezTo>
                  <a:pt x="277" y="711"/>
                  <a:pt x="276" y="705"/>
                  <a:pt x="276" y="702"/>
                </a:cubicBezTo>
                <a:cubicBezTo>
                  <a:pt x="276" y="699"/>
                  <a:pt x="275" y="695"/>
                  <a:pt x="274" y="692"/>
                </a:cubicBezTo>
                <a:cubicBezTo>
                  <a:pt x="273" y="688"/>
                  <a:pt x="271" y="677"/>
                  <a:pt x="270" y="674"/>
                </a:cubicBezTo>
                <a:cubicBezTo>
                  <a:pt x="270" y="671"/>
                  <a:pt x="269" y="667"/>
                  <a:pt x="268" y="665"/>
                </a:cubicBezTo>
                <a:cubicBezTo>
                  <a:pt x="267" y="662"/>
                  <a:pt x="266" y="656"/>
                  <a:pt x="266" y="652"/>
                </a:cubicBezTo>
                <a:cubicBezTo>
                  <a:pt x="266" y="648"/>
                  <a:pt x="265" y="646"/>
                  <a:pt x="264" y="645"/>
                </a:cubicBezTo>
                <a:cubicBezTo>
                  <a:pt x="264" y="645"/>
                  <a:pt x="264" y="644"/>
                  <a:pt x="264" y="642"/>
                </a:cubicBezTo>
                <a:cubicBezTo>
                  <a:pt x="263" y="640"/>
                  <a:pt x="262" y="634"/>
                  <a:pt x="261" y="633"/>
                </a:cubicBezTo>
                <a:cubicBezTo>
                  <a:pt x="261" y="631"/>
                  <a:pt x="260" y="627"/>
                  <a:pt x="260" y="626"/>
                </a:cubicBezTo>
                <a:cubicBezTo>
                  <a:pt x="260" y="625"/>
                  <a:pt x="259" y="623"/>
                  <a:pt x="259" y="622"/>
                </a:cubicBezTo>
                <a:cubicBezTo>
                  <a:pt x="259" y="622"/>
                  <a:pt x="258" y="619"/>
                  <a:pt x="257" y="618"/>
                </a:cubicBezTo>
                <a:cubicBezTo>
                  <a:pt x="257" y="617"/>
                  <a:pt x="256" y="615"/>
                  <a:pt x="256" y="615"/>
                </a:cubicBezTo>
                <a:cubicBezTo>
                  <a:pt x="256" y="614"/>
                  <a:pt x="256" y="614"/>
                  <a:pt x="256" y="613"/>
                </a:cubicBezTo>
                <a:cubicBezTo>
                  <a:pt x="256" y="611"/>
                  <a:pt x="255" y="605"/>
                  <a:pt x="255" y="602"/>
                </a:cubicBezTo>
                <a:cubicBezTo>
                  <a:pt x="254" y="599"/>
                  <a:pt x="253" y="594"/>
                  <a:pt x="252" y="591"/>
                </a:cubicBezTo>
                <a:cubicBezTo>
                  <a:pt x="252" y="588"/>
                  <a:pt x="249" y="580"/>
                  <a:pt x="249" y="577"/>
                </a:cubicBezTo>
                <a:cubicBezTo>
                  <a:pt x="248" y="575"/>
                  <a:pt x="246" y="571"/>
                  <a:pt x="246" y="569"/>
                </a:cubicBezTo>
                <a:cubicBezTo>
                  <a:pt x="245" y="568"/>
                  <a:pt x="246" y="567"/>
                  <a:pt x="246" y="566"/>
                </a:cubicBezTo>
                <a:cubicBezTo>
                  <a:pt x="249" y="560"/>
                  <a:pt x="249" y="554"/>
                  <a:pt x="249" y="551"/>
                </a:cubicBezTo>
                <a:cubicBezTo>
                  <a:pt x="249" y="549"/>
                  <a:pt x="249" y="541"/>
                  <a:pt x="248" y="539"/>
                </a:cubicBezTo>
                <a:cubicBezTo>
                  <a:pt x="248" y="537"/>
                  <a:pt x="247" y="533"/>
                  <a:pt x="247" y="532"/>
                </a:cubicBezTo>
                <a:cubicBezTo>
                  <a:pt x="247" y="531"/>
                  <a:pt x="246" y="528"/>
                  <a:pt x="246" y="528"/>
                </a:cubicBezTo>
                <a:cubicBezTo>
                  <a:pt x="246" y="527"/>
                  <a:pt x="246" y="527"/>
                  <a:pt x="246" y="526"/>
                </a:cubicBezTo>
                <a:cubicBezTo>
                  <a:pt x="246" y="525"/>
                  <a:pt x="247" y="524"/>
                  <a:pt x="247" y="522"/>
                </a:cubicBezTo>
                <a:cubicBezTo>
                  <a:pt x="247" y="521"/>
                  <a:pt x="247" y="513"/>
                  <a:pt x="247" y="511"/>
                </a:cubicBezTo>
                <a:cubicBezTo>
                  <a:pt x="247" y="509"/>
                  <a:pt x="247" y="502"/>
                  <a:pt x="247" y="500"/>
                </a:cubicBezTo>
                <a:cubicBezTo>
                  <a:pt x="247" y="498"/>
                  <a:pt x="247" y="493"/>
                  <a:pt x="247" y="492"/>
                </a:cubicBezTo>
                <a:cubicBezTo>
                  <a:pt x="247" y="491"/>
                  <a:pt x="247" y="488"/>
                  <a:pt x="248" y="487"/>
                </a:cubicBezTo>
                <a:cubicBezTo>
                  <a:pt x="248" y="486"/>
                  <a:pt x="248" y="485"/>
                  <a:pt x="248" y="484"/>
                </a:cubicBezTo>
                <a:cubicBezTo>
                  <a:pt x="248" y="484"/>
                  <a:pt x="248" y="483"/>
                  <a:pt x="248" y="483"/>
                </a:cubicBezTo>
                <a:cubicBezTo>
                  <a:pt x="249" y="482"/>
                  <a:pt x="249" y="481"/>
                  <a:pt x="250" y="480"/>
                </a:cubicBezTo>
                <a:cubicBezTo>
                  <a:pt x="250" y="480"/>
                  <a:pt x="250" y="479"/>
                  <a:pt x="250" y="479"/>
                </a:cubicBezTo>
                <a:cubicBezTo>
                  <a:pt x="251" y="480"/>
                  <a:pt x="252" y="481"/>
                  <a:pt x="254" y="483"/>
                </a:cubicBezTo>
                <a:cubicBezTo>
                  <a:pt x="255" y="485"/>
                  <a:pt x="258" y="489"/>
                  <a:pt x="259" y="490"/>
                </a:cubicBezTo>
                <a:cubicBezTo>
                  <a:pt x="261" y="492"/>
                  <a:pt x="262" y="492"/>
                  <a:pt x="262" y="493"/>
                </a:cubicBezTo>
                <a:cubicBezTo>
                  <a:pt x="262" y="494"/>
                  <a:pt x="262" y="494"/>
                  <a:pt x="263" y="494"/>
                </a:cubicBezTo>
                <a:cubicBezTo>
                  <a:pt x="264" y="494"/>
                  <a:pt x="263" y="494"/>
                  <a:pt x="265" y="495"/>
                </a:cubicBezTo>
                <a:cubicBezTo>
                  <a:pt x="268" y="496"/>
                  <a:pt x="272" y="496"/>
                  <a:pt x="276" y="496"/>
                </a:cubicBezTo>
                <a:cubicBezTo>
                  <a:pt x="284" y="494"/>
                  <a:pt x="287" y="489"/>
                  <a:pt x="287" y="489"/>
                </a:cubicBezTo>
                <a:cubicBezTo>
                  <a:pt x="288" y="488"/>
                  <a:pt x="289" y="487"/>
                  <a:pt x="289" y="487"/>
                </a:cubicBezTo>
                <a:cubicBezTo>
                  <a:pt x="292" y="485"/>
                  <a:pt x="291" y="484"/>
                  <a:pt x="293" y="479"/>
                </a:cubicBezTo>
                <a:cubicBezTo>
                  <a:pt x="296" y="472"/>
                  <a:pt x="297" y="471"/>
                  <a:pt x="298" y="469"/>
                </a:cubicBezTo>
                <a:cubicBezTo>
                  <a:pt x="300" y="467"/>
                  <a:pt x="300" y="464"/>
                  <a:pt x="300" y="463"/>
                </a:cubicBezTo>
                <a:cubicBezTo>
                  <a:pt x="300" y="463"/>
                  <a:pt x="300" y="461"/>
                  <a:pt x="300" y="460"/>
                </a:cubicBezTo>
                <a:cubicBezTo>
                  <a:pt x="300" y="459"/>
                  <a:pt x="300" y="459"/>
                  <a:pt x="300" y="458"/>
                </a:cubicBezTo>
                <a:cubicBezTo>
                  <a:pt x="300" y="457"/>
                  <a:pt x="299" y="454"/>
                  <a:pt x="299" y="453"/>
                </a:cubicBezTo>
                <a:cubicBezTo>
                  <a:pt x="299" y="451"/>
                  <a:pt x="299" y="450"/>
                  <a:pt x="299" y="449"/>
                </a:cubicBezTo>
                <a:cubicBezTo>
                  <a:pt x="299" y="448"/>
                  <a:pt x="300" y="445"/>
                  <a:pt x="300" y="444"/>
                </a:cubicBezTo>
                <a:cubicBezTo>
                  <a:pt x="300" y="444"/>
                  <a:pt x="300" y="444"/>
                  <a:pt x="300" y="444"/>
                </a:cubicBezTo>
                <a:cubicBezTo>
                  <a:pt x="301" y="443"/>
                  <a:pt x="301" y="443"/>
                  <a:pt x="301" y="442"/>
                </a:cubicBezTo>
                <a:cubicBezTo>
                  <a:pt x="301" y="442"/>
                  <a:pt x="301" y="436"/>
                  <a:pt x="301" y="436"/>
                </a:cubicBezTo>
                <a:cubicBezTo>
                  <a:pt x="301" y="435"/>
                  <a:pt x="301" y="434"/>
                  <a:pt x="301" y="434"/>
                </a:cubicBezTo>
                <a:cubicBezTo>
                  <a:pt x="302" y="434"/>
                  <a:pt x="303" y="434"/>
                  <a:pt x="304" y="433"/>
                </a:cubicBezTo>
                <a:cubicBezTo>
                  <a:pt x="305" y="433"/>
                  <a:pt x="305" y="433"/>
                  <a:pt x="305" y="432"/>
                </a:cubicBezTo>
                <a:close/>
                <a:moveTo>
                  <a:pt x="39" y="413"/>
                </a:moveTo>
                <a:cubicBezTo>
                  <a:pt x="41" y="415"/>
                  <a:pt x="41" y="415"/>
                  <a:pt x="41" y="415"/>
                </a:cubicBezTo>
                <a:cubicBezTo>
                  <a:pt x="41" y="415"/>
                  <a:pt x="38" y="416"/>
                  <a:pt x="36" y="418"/>
                </a:cubicBezTo>
                <a:cubicBezTo>
                  <a:pt x="33" y="420"/>
                  <a:pt x="32" y="423"/>
                  <a:pt x="32" y="423"/>
                </a:cubicBezTo>
                <a:cubicBezTo>
                  <a:pt x="32" y="423"/>
                  <a:pt x="32" y="423"/>
                  <a:pt x="35" y="427"/>
                </a:cubicBezTo>
                <a:cubicBezTo>
                  <a:pt x="35" y="429"/>
                  <a:pt x="37" y="432"/>
                  <a:pt x="37" y="434"/>
                </a:cubicBezTo>
                <a:cubicBezTo>
                  <a:pt x="37" y="436"/>
                  <a:pt x="37" y="436"/>
                  <a:pt x="37" y="436"/>
                </a:cubicBezTo>
                <a:cubicBezTo>
                  <a:pt x="37" y="436"/>
                  <a:pt x="36" y="437"/>
                  <a:pt x="34" y="437"/>
                </a:cubicBezTo>
                <a:cubicBezTo>
                  <a:pt x="33" y="438"/>
                  <a:pt x="33" y="438"/>
                  <a:pt x="33" y="438"/>
                </a:cubicBezTo>
                <a:cubicBezTo>
                  <a:pt x="32" y="437"/>
                  <a:pt x="32" y="437"/>
                  <a:pt x="32" y="437"/>
                </a:cubicBezTo>
                <a:cubicBezTo>
                  <a:pt x="32" y="437"/>
                  <a:pt x="31" y="437"/>
                  <a:pt x="31" y="437"/>
                </a:cubicBezTo>
                <a:cubicBezTo>
                  <a:pt x="30" y="437"/>
                  <a:pt x="28" y="436"/>
                  <a:pt x="29" y="434"/>
                </a:cubicBezTo>
                <a:cubicBezTo>
                  <a:pt x="29" y="432"/>
                  <a:pt x="31" y="430"/>
                  <a:pt x="30" y="427"/>
                </a:cubicBezTo>
                <a:cubicBezTo>
                  <a:pt x="30" y="423"/>
                  <a:pt x="29" y="422"/>
                  <a:pt x="29" y="422"/>
                </a:cubicBezTo>
                <a:cubicBezTo>
                  <a:pt x="27" y="417"/>
                  <a:pt x="27" y="417"/>
                  <a:pt x="27" y="417"/>
                </a:cubicBezTo>
                <a:cubicBezTo>
                  <a:pt x="27" y="417"/>
                  <a:pt x="28" y="411"/>
                  <a:pt x="34" y="409"/>
                </a:cubicBezTo>
                <a:cubicBezTo>
                  <a:pt x="39" y="407"/>
                  <a:pt x="42" y="406"/>
                  <a:pt x="42" y="406"/>
                </a:cubicBezTo>
                <a:lnTo>
                  <a:pt x="39" y="413"/>
                </a:lnTo>
                <a:close/>
                <a:moveTo>
                  <a:pt x="69" y="335"/>
                </a:moveTo>
                <a:cubicBezTo>
                  <a:pt x="68" y="336"/>
                  <a:pt x="68" y="337"/>
                  <a:pt x="67" y="335"/>
                </a:cubicBezTo>
                <a:cubicBezTo>
                  <a:pt x="67" y="333"/>
                  <a:pt x="66" y="332"/>
                  <a:pt x="67" y="330"/>
                </a:cubicBezTo>
                <a:cubicBezTo>
                  <a:pt x="67" y="328"/>
                  <a:pt x="68" y="325"/>
                  <a:pt x="69" y="324"/>
                </a:cubicBezTo>
                <a:cubicBezTo>
                  <a:pt x="70" y="322"/>
                  <a:pt x="70" y="322"/>
                  <a:pt x="70" y="323"/>
                </a:cubicBezTo>
                <a:cubicBezTo>
                  <a:pt x="70" y="324"/>
                  <a:pt x="69" y="333"/>
                  <a:pt x="69" y="335"/>
                </a:cubicBezTo>
                <a:close/>
                <a:moveTo>
                  <a:pt x="73" y="310"/>
                </a:moveTo>
                <a:cubicBezTo>
                  <a:pt x="72" y="312"/>
                  <a:pt x="72" y="313"/>
                  <a:pt x="72" y="314"/>
                </a:cubicBezTo>
                <a:cubicBezTo>
                  <a:pt x="72" y="315"/>
                  <a:pt x="72" y="312"/>
                  <a:pt x="72" y="310"/>
                </a:cubicBezTo>
                <a:cubicBezTo>
                  <a:pt x="72" y="308"/>
                  <a:pt x="72" y="304"/>
                  <a:pt x="72" y="306"/>
                </a:cubicBezTo>
                <a:cubicBezTo>
                  <a:pt x="73" y="308"/>
                  <a:pt x="73" y="308"/>
                  <a:pt x="73" y="310"/>
                </a:cubicBezTo>
                <a:close/>
                <a:moveTo>
                  <a:pt x="121" y="158"/>
                </a:moveTo>
                <a:cubicBezTo>
                  <a:pt x="121" y="158"/>
                  <a:pt x="121" y="158"/>
                  <a:pt x="121" y="158"/>
                </a:cubicBezTo>
                <a:cubicBezTo>
                  <a:pt x="121" y="158"/>
                  <a:pt x="120" y="156"/>
                  <a:pt x="119" y="150"/>
                </a:cubicBezTo>
                <a:cubicBezTo>
                  <a:pt x="116" y="141"/>
                  <a:pt x="117" y="132"/>
                  <a:pt x="118" y="128"/>
                </a:cubicBezTo>
                <a:cubicBezTo>
                  <a:pt x="120" y="124"/>
                  <a:pt x="121" y="121"/>
                  <a:pt x="121" y="121"/>
                </a:cubicBezTo>
                <a:cubicBezTo>
                  <a:pt x="121" y="121"/>
                  <a:pt x="121" y="126"/>
                  <a:pt x="123" y="129"/>
                </a:cubicBezTo>
                <a:cubicBezTo>
                  <a:pt x="126" y="133"/>
                  <a:pt x="130" y="136"/>
                  <a:pt x="133" y="139"/>
                </a:cubicBezTo>
                <a:cubicBezTo>
                  <a:pt x="136" y="142"/>
                  <a:pt x="138" y="144"/>
                  <a:pt x="141" y="145"/>
                </a:cubicBezTo>
                <a:cubicBezTo>
                  <a:pt x="145" y="147"/>
                  <a:pt x="147" y="147"/>
                  <a:pt x="147" y="147"/>
                </a:cubicBezTo>
                <a:cubicBezTo>
                  <a:pt x="140" y="148"/>
                  <a:pt x="140" y="148"/>
                  <a:pt x="140" y="148"/>
                </a:cubicBezTo>
                <a:cubicBezTo>
                  <a:pt x="138" y="145"/>
                  <a:pt x="138" y="145"/>
                  <a:pt x="138" y="145"/>
                </a:cubicBezTo>
                <a:cubicBezTo>
                  <a:pt x="138" y="145"/>
                  <a:pt x="137" y="144"/>
                  <a:pt x="133" y="146"/>
                </a:cubicBezTo>
                <a:cubicBezTo>
                  <a:pt x="129" y="148"/>
                  <a:pt x="121" y="157"/>
                  <a:pt x="121" y="158"/>
                </a:cubicBezTo>
                <a:cubicBezTo>
                  <a:pt x="121" y="158"/>
                  <a:pt x="121" y="158"/>
                  <a:pt x="121" y="158"/>
                </a:cubicBezTo>
                <a:close/>
                <a:moveTo>
                  <a:pt x="127" y="178"/>
                </a:moveTo>
                <a:cubicBezTo>
                  <a:pt x="123" y="168"/>
                  <a:pt x="121" y="159"/>
                  <a:pt x="121" y="159"/>
                </a:cubicBezTo>
                <a:cubicBezTo>
                  <a:pt x="121" y="159"/>
                  <a:pt x="126" y="155"/>
                  <a:pt x="128" y="152"/>
                </a:cubicBezTo>
                <a:cubicBezTo>
                  <a:pt x="134" y="155"/>
                  <a:pt x="134" y="155"/>
                  <a:pt x="134" y="155"/>
                </a:cubicBezTo>
                <a:cubicBezTo>
                  <a:pt x="134" y="155"/>
                  <a:pt x="135" y="159"/>
                  <a:pt x="137" y="160"/>
                </a:cubicBezTo>
                <a:cubicBezTo>
                  <a:pt x="138" y="162"/>
                  <a:pt x="144" y="165"/>
                  <a:pt x="145" y="168"/>
                </a:cubicBezTo>
                <a:cubicBezTo>
                  <a:pt x="146" y="172"/>
                  <a:pt x="142" y="177"/>
                  <a:pt x="139" y="185"/>
                </a:cubicBezTo>
                <a:cubicBezTo>
                  <a:pt x="137" y="193"/>
                  <a:pt x="135" y="201"/>
                  <a:pt x="136" y="206"/>
                </a:cubicBezTo>
                <a:cubicBezTo>
                  <a:pt x="129" y="187"/>
                  <a:pt x="130" y="187"/>
                  <a:pt x="127" y="178"/>
                </a:cubicBezTo>
                <a:close/>
                <a:moveTo>
                  <a:pt x="136" y="375"/>
                </a:moveTo>
                <a:cubicBezTo>
                  <a:pt x="136" y="375"/>
                  <a:pt x="142" y="364"/>
                  <a:pt x="145" y="358"/>
                </a:cubicBezTo>
                <a:cubicBezTo>
                  <a:pt x="147" y="352"/>
                  <a:pt x="149" y="347"/>
                  <a:pt x="149" y="347"/>
                </a:cubicBezTo>
                <a:cubicBezTo>
                  <a:pt x="149" y="347"/>
                  <a:pt x="151" y="359"/>
                  <a:pt x="152" y="368"/>
                </a:cubicBezTo>
                <a:cubicBezTo>
                  <a:pt x="153" y="375"/>
                  <a:pt x="154" y="376"/>
                  <a:pt x="154" y="376"/>
                </a:cubicBezTo>
                <a:lnTo>
                  <a:pt x="136" y="375"/>
                </a:lnTo>
                <a:close/>
                <a:moveTo>
                  <a:pt x="176" y="182"/>
                </a:moveTo>
                <a:cubicBezTo>
                  <a:pt x="171" y="194"/>
                  <a:pt x="170" y="196"/>
                  <a:pt x="170" y="196"/>
                </a:cubicBezTo>
                <a:cubicBezTo>
                  <a:pt x="170" y="196"/>
                  <a:pt x="170" y="191"/>
                  <a:pt x="167" y="187"/>
                </a:cubicBezTo>
                <a:cubicBezTo>
                  <a:pt x="165" y="183"/>
                  <a:pt x="158" y="176"/>
                  <a:pt x="158" y="173"/>
                </a:cubicBezTo>
                <a:cubicBezTo>
                  <a:pt x="158" y="170"/>
                  <a:pt x="159" y="169"/>
                  <a:pt x="159" y="169"/>
                </a:cubicBezTo>
                <a:cubicBezTo>
                  <a:pt x="159" y="169"/>
                  <a:pt x="160" y="166"/>
                  <a:pt x="161" y="165"/>
                </a:cubicBezTo>
                <a:cubicBezTo>
                  <a:pt x="162" y="164"/>
                  <a:pt x="166" y="162"/>
                  <a:pt x="169" y="160"/>
                </a:cubicBezTo>
                <a:cubicBezTo>
                  <a:pt x="172" y="157"/>
                  <a:pt x="173" y="152"/>
                  <a:pt x="173" y="152"/>
                </a:cubicBezTo>
                <a:cubicBezTo>
                  <a:pt x="173" y="152"/>
                  <a:pt x="179" y="156"/>
                  <a:pt x="182" y="159"/>
                </a:cubicBezTo>
                <a:cubicBezTo>
                  <a:pt x="181" y="163"/>
                  <a:pt x="181" y="169"/>
                  <a:pt x="176" y="182"/>
                </a:cubicBezTo>
                <a:close/>
                <a:moveTo>
                  <a:pt x="182" y="158"/>
                </a:moveTo>
                <a:cubicBezTo>
                  <a:pt x="182" y="158"/>
                  <a:pt x="179" y="154"/>
                  <a:pt x="173" y="150"/>
                </a:cubicBezTo>
                <a:cubicBezTo>
                  <a:pt x="168" y="146"/>
                  <a:pt x="162" y="144"/>
                  <a:pt x="162" y="144"/>
                </a:cubicBezTo>
                <a:cubicBezTo>
                  <a:pt x="162" y="144"/>
                  <a:pt x="168" y="141"/>
                  <a:pt x="171" y="137"/>
                </a:cubicBezTo>
                <a:cubicBezTo>
                  <a:pt x="175" y="132"/>
                  <a:pt x="177" y="130"/>
                  <a:pt x="178" y="128"/>
                </a:cubicBezTo>
                <a:cubicBezTo>
                  <a:pt x="179" y="127"/>
                  <a:pt x="181" y="124"/>
                  <a:pt x="181" y="122"/>
                </a:cubicBezTo>
                <a:cubicBezTo>
                  <a:pt x="183" y="126"/>
                  <a:pt x="187" y="134"/>
                  <a:pt x="186" y="139"/>
                </a:cubicBezTo>
                <a:cubicBezTo>
                  <a:pt x="186" y="144"/>
                  <a:pt x="182" y="158"/>
                  <a:pt x="182" y="158"/>
                </a:cubicBezTo>
                <a:close/>
                <a:moveTo>
                  <a:pt x="233" y="358"/>
                </a:moveTo>
                <a:cubicBezTo>
                  <a:pt x="233" y="358"/>
                  <a:pt x="233" y="358"/>
                  <a:pt x="233" y="359"/>
                </a:cubicBezTo>
                <a:cubicBezTo>
                  <a:pt x="232" y="359"/>
                  <a:pt x="232" y="359"/>
                  <a:pt x="232" y="359"/>
                </a:cubicBezTo>
                <a:cubicBezTo>
                  <a:pt x="231" y="359"/>
                  <a:pt x="231" y="358"/>
                  <a:pt x="231" y="358"/>
                </a:cubicBezTo>
                <a:cubicBezTo>
                  <a:pt x="230" y="358"/>
                  <a:pt x="230" y="358"/>
                  <a:pt x="230" y="358"/>
                </a:cubicBezTo>
                <a:cubicBezTo>
                  <a:pt x="231" y="357"/>
                  <a:pt x="231" y="358"/>
                  <a:pt x="232" y="357"/>
                </a:cubicBezTo>
                <a:cubicBezTo>
                  <a:pt x="233" y="357"/>
                  <a:pt x="233" y="357"/>
                  <a:pt x="233" y="357"/>
                </a:cubicBezTo>
                <a:cubicBezTo>
                  <a:pt x="233" y="357"/>
                  <a:pt x="233" y="357"/>
                  <a:pt x="233" y="358"/>
                </a:cubicBezTo>
                <a:close/>
                <a:moveTo>
                  <a:pt x="243" y="351"/>
                </a:moveTo>
                <a:cubicBezTo>
                  <a:pt x="242" y="352"/>
                  <a:pt x="242" y="351"/>
                  <a:pt x="241" y="351"/>
                </a:cubicBezTo>
                <a:cubicBezTo>
                  <a:pt x="241" y="351"/>
                  <a:pt x="240" y="351"/>
                  <a:pt x="240" y="351"/>
                </a:cubicBezTo>
                <a:cubicBezTo>
                  <a:pt x="239" y="352"/>
                  <a:pt x="239" y="352"/>
                  <a:pt x="238" y="352"/>
                </a:cubicBezTo>
                <a:cubicBezTo>
                  <a:pt x="237" y="352"/>
                  <a:pt x="235" y="351"/>
                  <a:pt x="234" y="352"/>
                </a:cubicBezTo>
                <a:cubicBezTo>
                  <a:pt x="233" y="352"/>
                  <a:pt x="230" y="353"/>
                  <a:pt x="229" y="353"/>
                </a:cubicBezTo>
                <a:cubicBezTo>
                  <a:pt x="228" y="354"/>
                  <a:pt x="227" y="354"/>
                  <a:pt x="227" y="354"/>
                </a:cubicBezTo>
                <a:cubicBezTo>
                  <a:pt x="227" y="354"/>
                  <a:pt x="227" y="354"/>
                  <a:pt x="226" y="353"/>
                </a:cubicBezTo>
                <a:cubicBezTo>
                  <a:pt x="226" y="352"/>
                  <a:pt x="226" y="351"/>
                  <a:pt x="226" y="350"/>
                </a:cubicBezTo>
                <a:cubicBezTo>
                  <a:pt x="226" y="348"/>
                  <a:pt x="225" y="347"/>
                  <a:pt x="225" y="346"/>
                </a:cubicBezTo>
                <a:cubicBezTo>
                  <a:pt x="225" y="346"/>
                  <a:pt x="225" y="346"/>
                  <a:pt x="225" y="344"/>
                </a:cubicBezTo>
                <a:cubicBezTo>
                  <a:pt x="225" y="342"/>
                  <a:pt x="225" y="341"/>
                  <a:pt x="225" y="339"/>
                </a:cubicBezTo>
                <a:cubicBezTo>
                  <a:pt x="226" y="337"/>
                  <a:pt x="226" y="334"/>
                  <a:pt x="226" y="333"/>
                </a:cubicBezTo>
                <a:cubicBezTo>
                  <a:pt x="225" y="331"/>
                  <a:pt x="225" y="330"/>
                  <a:pt x="226" y="329"/>
                </a:cubicBezTo>
                <a:cubicBezTo>
                  <a:pt x="226" y="328"/>
                  <a:pt x="227" y="325"/>
                  <a:pt x="227" y="324"/>
                </a:cubicBezTo>
                <a:cubicBezTo>
                  <a:pt x="227" y="322"/>
                  <a:pt x="228" y="319"/>
                  <a:pt x="228" y="318"/>
                </a:cubicBezTo>
                <a:cubicBezTo>
                  <a:pt x="228" y="317"/>
                  <a:pt x="229" y="315"/>
                  <a:pt x="229" y="312"/>
                </a:cubicBezTo>
                <a:cubicBezTo>
                  <a:pt x="229" y="309"/>
                  <a:pt x="229" y="306"/>
                  <a:pt x="229" y="307"/>
                </a:cubicBezTo>
                <a:cubicBezTo>
                  <a:pt x="229" y="308"/>
                  <a:pt x="231" y="317"/>
                  <a:pt x="231" y="318"/>
                </a:cubicBezTo>
                <a:cubicBezTo>
                  <a:pt x="232" y="320"/>
                  <a:pt x="233" y="326"/>
                  <a:pt x="235" y="330"/>
                </a:cubicBezTo>
                <a:cubicBezTo>
                  <a:pt x="236" y="335"/>
                  <a:pt x="241" y="344"/>
                  <a:pt x="241" y="345"/>
                </a:cubicBezTo>
                <a:cubicBezTo>
                  <a:pt x="242" y="347"/>
                  <a:pt x="244" y="350"/>
                  <a:pt x="244" y="351"/>
                </a:cubicBezTo>
                <a:cubicBezTo>
                  <a:pt x="244" y="351"/>
                  <a:pt x="245" y="351"/>
                  <a:pt x="243" y="351"/>
                </a:cubicBezTo>
                <a:close/>
                <a:moveTo>
                  <a:pt x="249" y="473"/>
                </a:moveTo>
                <a:cubicBezTo>
                  <a:pt x="246" y="470"/>
                  <a:pt x="246" y="470"/>
                  <a:pt x="246" y="470"/>
                </a:cubicBezTo>
                <a:cubicBezTo>
                  <a:pt x="246" y="469"/>
                  <a:pt x="246" y="469"/>
                  <a:pt x="246" y="469"/>
                </a:cubicBezTo>
                <a:cubicBezTo>
                  <a:pt x="246" y="469"/>
                  <a:pt x="246" y="468"/>
                  <a:pt x="247" y="468"/>
                </a:cubicBezTo>
                <a:cubicBezTo>
                  <a:pt x="247" y="467"/>
                  <a:pt x="249" y="470"/>
                  <a:pt x="249" y="471"/>
                </a:cubicBezTo>
                <a:cubicBezTo>
                  <a:pt x="248" y="472"/>
                  <a:pt x="249" y="473"/>
                  <a:pt x="249" y="473"/>
                </a:cubicBezTo>
                <a:close/>
                <a:moveTo>
                  <a:pt x="301" y="434"/>
                </a:moveTo>
                <a:cubicBezTo>
                  <a:pt x="300" y="439"/>
                  <a:pt x="300" y="439"/>
                  <a:pt x="300" y="439"/>
                </a:cubicBezTo>
                <a:cubicBezTo>
                  <a:pt x="300" y="439"/>
                  <a:pt x="301" y="442"/>
                  <a:pt x="300" y="442"/>
                </a:cubicBezTo>
                <a:cubicBezTo>
                  <a:pt x="300" y="442"/>
                  <a:pt x="300" y="443"/>
                  <a:pt x="300" y="443"/>
                </a:cubicBezTo>
                <a:cubicBezTo>
                  <a:pt x="298" y="440"/>
                  <a:pt x="294" y="438"/>
                  <a:pt x="287" y="437"/>
                </a:cubicBezTo>
                <a:cubicBezTo>
                  <a:pt x="280" y="437"/>
                  <a:pt x="279" y="438"/>
                  <a:pt x="279" y="438"/>
                </a:cubicBezTo>
                <a:cubicBezTo>
                  <a:pt x="277" y="433"/>
                  <a:pt x="277" y="433"/>
                  <a:pt x="277" y="433"/>
                </a:cubicBezTo>
                <a:cubicBezTo>
                  <a:pt x="277" y="433"/>
                  <a:pt x="284" y="432"/>
                  <a:pt x="290" y="432"/>
                </a:cubicBezTo>
                <a:cubicBezTo>
                  <a:pt x="295" y="432"/>
                  <a:pt x="301" y="432"/>
                  <a:pt x="301" y="432"/>
                </a:cubicBezTo>
                <a:lnTo>
                  <a:pt x="301" y="434"/>
                </a:lnTo>
                <a:close/>
              </a:path>
            </a:pathLst>
          </a:custGeom>
          <a:solidFill>
            <a:schemeClr val="tx1">
              <a:lumMod val="95000"/>
              <a:lumOff val="5000"/>
            </a:schemeClr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Calibri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6400800" y="2667000"/>
            <a:ext cx="1974903" cy="2012244"/>
          </a:xfrm>
          <a:prstGeom prst="rect">
            <a:avLst/>
          </a:prstGeom>
          <a:blipFill>
            <a:blip r:embed="rId3" cstate="email"/>
            <a:stretch>
              <a:fillRect/>
            </a:stretch>
          </a:blipFill>
          <a:ln>
            <a:noFill/>
          </a:ln>
          <a:scene3d>
            <a:camera prst="isometricOffAxis2Top">
              <a:rot lat="16896083" lon="20123606" rev="1554827"/>
            </a:camera>
            <a:lightRig rig="balanced" dir="t"/>
          </a:scene3d>
          <a:sp3d extrusionH="254000" prstMaterial="softEdge">
            <a:bevelT/>
            <a:extrusionClr>
              <a:schemeClr val="bg1"/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Calibri" pitchFamily="34" charset="0"/>
            </a:endParaRPr>
          </a:p>
        </p:txBody>
      </p:sp>
      <p:sp>
        <p:nvSpPr>
          <p:cNvPr id="2063" name="Freeform 15"/>
          <p:cNvSpPr>
            <a:spLocks noEditPoints="1"/>
          </p:cNvSpPr>
          <p:nvPr/>
        </p:nvSpPr>
        <p:spPr bwMode="auto">
          <a:xfrm>
            <a:off x="7543801" y="1752600"/>
            <a:ext cx="533399" cy="1854280"/>
          </a:xfrm>
          <a:custGeom>
            <a:avLst/>
            <a:gdLst/>
            <a:ahLst/>
            <a:cxnLst>
              <a:cxn ang="0">
                <a:pos x="249" y="226"/>
              </a:cxn>
              <a:cxn ang="0">
                <a:pos x="243" y="172"/>
              </a:cxn>
              <a:cxn ang="0">
                <a:pos x="238" y="145"/>
              </a:cxn>
              <a:cxn ang="0">
                <a:pos x="218" y="127"/>
              </a:cxn>
              <a:cxn ang="0">
                <a:pos x="171" y="109"/>
              </a:cxn>
              <a:cxn ang="0">
                <a:pos x="154" y="97"/>
              </a:cxn>
              <a:cxn ang="0">
                <a:pos x="146" y="75"/>
              </a:cxn>
              <a:cxn ang="0">
                <a:pos x="151" y="49"/>
              </a:cxn>
              <a:cxn ang="0">
                <a:pos x="94" y="6"/>
              </a:cxn>
              <a:cxn ang="0">
                <a:pos x="72" y="68"/>
              </a:cxn>
              <a:cxn ang="0">
                <a:pos x="84" y="96"/>
              </a:cxn>
              <a:cxn ang="0">
                <a:pos x="89" y="124"/>
              </a:cxn>
              <a:cxn ang="0">
                <a:pos x="63" y="151"/>
              </a:cxn>
              <a:cxn ang="0">
                <a:pos x="44" y="169"/>
              </a:cxn>
              <a:cxn ang="0">
                <a:pos x="38" y="200"/>
              </a:cxn>
              <a:cxn ang="0">
                <a:pos x="35" y="256"/>
              </a:cxn>
              <a:cxn ang="0">
                <a:pos x="31" y="289"/>
              </a:cxn>
              <a:cxn ang="0">
                <a:pos x="23" y="316"/>
              </a:cxn>
              <a:cxn ang="0">
                <a:pos x="24" y="344"/>
              </a:cxn>
              <a:cxn ang="0">
                <a:pos x="12" y="370"/>
              </a:cxn>
              <a:cxn ang="0">
                <a:pos x="0" y="415"/>
              </a:cxn>
              <a:cxn ang="0">
                <a:pos x="23" y="413"/>
              </a:cxn>
              <a:cxn ang="0">
                <a:pos x="31" y="463"/>
              </a:cxn>
              <a:cxn ang="0">
                <a:pos x="50" y="612"/>
              </a:cxn>
              <a:cxn ang="0">
                <a:pos x="69" y="686"/>
              </a:cxn>
              <a:cxn ang="0">
                <a:pos x="83" y="753"/>
              </a:cxn>
              <a:cxn ang="0">
                <a:pos x="90" y="777"/>
              </a:cxn>
              <a:cxn ang="0">
                <a:pos x="86" y="785"/>
              </a:cxn>
              <a:cxn ang="0">
                <a:pos x="64" y="791"/>
              </a:cxn>
              <a:cxn ang="0">
                <a:pos x="42" y="803"/>
              </a:cxn>
              <a:cxn ang="0">
                <a:pos x="42" y="810"/>
              </a:cxn>
              <a:cxn ang="0">
                <a:pos x="78" y="817"/>
              </a:cxn>
              <a:cxn ang="0">
                <a:pos x="121" y="804"/>
              </a:cxn>
              <a:cxn ang="0">
                <a:pos x="141" y="810"/>
              </a:cxn>
              <a:cxn ang="0">
                <a:pos x="171" y="804"/>
              </a:cxn>
              <a:cxn ang="0">
                <a:pos x="171" y="813"/>
              </a:cxn>
              <a:cxn ang="0">
                <a:pos x="161" y="826"/>
              </a:cxn>
              <a:cxn ang="0">
                <a:pos x="152" y="838"/>
              </a:cxn>
              <a:cxn ang="0">
                <a:pos x="176" y="849"/>
              </a:cxn>
              <a:cxn ang="0">
                <a:pos x="226" y="836"/>
              </a:cxn>
              <a:cxn ang="0">
                <a:pos x="228" y="810"/>
              </a:cxn>
              <a:cxn ang="0">
                <a:pos x="231" y="792"/>
              </a:cxn>
              <a:cxn ang="0">
                <a:pos x="221" y="748"/>
              </a:cxn>
              <a:cxn ang="0">
                <a:pos x="221" y="680"/>
              </a:cxn>
              <a:cxn ang="0">
                <a:pos x="210" y="593"/>
              </a:cxn>
              <a:cxn ang="0">
                <a:pos x="205" y="474"/>
              </a:cxn>
              <a:cxn ang="0">
                <a:pos x="202" y="415"/>
              </a:cxn>
              <a:cxn ang="0">
                <a:pos x="218" y="397"/>
              </a:cxn>
              <a:cxn ang="0">
                <a:pos x="231" y="379"/>
              </a:cxn>
              <a:cxn ang="0">
                <a:pos x="235" y="362"/>
              </a:cxn>
              <a:cxn ang="0">
                <a:pos x="250" y="312"/>
              </a:cxn>
              <a:cxn ang="0">
                <a:pos x="150" y="695"/>
              </a:cxn>
              <a:cxn ang="0">
                <a:pos x="141" y="608"/>
              </a:cxn>
              <a:cxn ang="0">
                <a:pos x="145" y="596"/>
              </a:cxn>
              <a:cxn ang="0">
                <a:pos x="152" y="647"/>
              </a:cxn>
              <a:cxn ang="0">
                <a:pos x="159" y="722"/>
              </a:cxn>
              <a:cxn ang="0">
                <a:pos x="157" y="744"/>
              </a:cxn>
              <a:cxn ang="0">
                <a:pos x="160" y="746"/>
              </a:cxn>
              <a:cxn ang="0">
                <a:pos x="170" y="798"/>
              </a:cxn>
              <a:cxn ang="0">
                <a:pos x="167" y="783"/>
              </a:cxn>
            </a:cxnLst>
            <a:rect l="0" t="0" r="r" b="b"/>
            <a:pathLst>
              <a:path w="258" h="850">
                <a:moveTo>
                  <a:pt x="258" y="276"/>
                </a:moveTo>
                <a:cubicBezTo>
                  <a:pt x="258" y="274"/>
                  <a:pt x="257" y="270"/>
                  <a:pt x="257" y="266"/>
                </a:cubicBezTo>
                <a:cubicBezTo>
                  <a:pt x="257" y="262"/>
                  <a:pt x="256" y="259"/>
                  <a:pt x="256" y="256"/>
                </a:cubicBezTo>
                <a:cubicBezTo>
                  <a:pt x="255" y="254"/>
                  <a:pt x="253" y="246"/>
                  <a:pt x="253" y="244"/>
                </a:cubicBezTo>
                <a:cubicBezTo>
                  <a:pt x="252" y="242"/>
                  <a:pt x="252" y="239"/>
                  <a:pt x="251" y="237"/>
                </a:cubicBezTo>
                <a:cubicBezTo>
                  <a:pt x="250" y="234"/>
                  <a:pt x="249" y="227"/>
                  <a:pt x="249" y="226"/>
                </a:cubicBezTo>
                <a:cubicBezTo>
                  <a:pt x="249" y="225"/>
                  <a:pt x="250" y="222"/>
                  <a:pt x="250" y="221"/>
                </a:cubicBezTo>
                <a:cubicBezTo>
                  <a:pt x="250" y="219"/>
                  <a:pt x="250" y="214"/>
                  <a:pt x="250" y="210"/>
                </a:cubicBezTo>
                <a:cubicBezTo>
                  <a:pt x="250" y="206"/>
                  <a:pt x="250" y="204"/>
                  <a:pt x="249" y="200"/>
                </a:cubicBezTo>
                <a:cubicBezTo>
                  <a:pt x="249" y="196"/>
                  <a:pt x="247" y="188"/>
                  <a:pt x="246" y="186"/>
                </a:cubicBezTo>
                <a:cubicBezTo>
                  <a:pt x="246" y="183"/>
                  <a:pt x="245" y="181"/>
                  <a:pt x="244" y="179"/>
                </a:cubicBezTo>
                <a:cubicBezTo>
                  <a:pt x="244" y="177"/>
                  <a:pt x="243" y="173"/>
                  <a:pt x="243" y="172"/>
                </a:cubicBezTo>
                <a:cubicBezTo>
                  <a:pt x="243" y="171"/>
                  <a:pt x="243" y="168"/>
                  <a:pt x="243" y="167"/>
                </a:cubicBezTo>
                <a:cubicBezTo>
                  <a:pt x="242" y="166"/>
                  <a:pt x="242" y="164"/>
                  <a:pt x="242" y="164"/>
                </a:cubicBezTo>
                <a:cubicBezTo>
                  <a:pt x="242" y="163"/>
                  <a:pt x="242" y="161"/>
                  <a:pt x="241" y="159"/>
                </a:cubicBezTo>
                <a:cubicBezTo>
                  <a:pt x="241" y="158"/>
                  <a:pt x="241" y="158"/>
                  <a:pt x="241" y="157"/>
                </a:cubicBezTo>
                <a:cubicBezTo>
                  <a:pt x="241" y="156"/>
                  <a:pt x="240" y="153"/>
                  <a:pt x="240" y="151"/>
                </a:cubicBezTo>
                <a:cubicBezTo>
                  <a:pt x="239" y="148"/>
                  <a:pt x="238" y="146"/>
                  <a:pt x="238" y="145"/>
                </a:cubicBezTo>
                <a:cubicBezTo>
                  <a:pt x="238" y="144"/>
                  <a:pt x="237" y="142"/>
                  <a:pt x="237" y="140"/>
                </a:cubicBezTo>
                <a:cubicBezTo>
                  <a:pt x="236" y="139"/>
                  <a:pt x="235" y="138"/>
                  <a:pt x="234" y="136"/>
                </a:cubicBezTo>
                <a:cubicBezTo>
                  <a:pt x="233" y="135"/>
                  <a:pt x="230" y="133"/>
                  <a:pt x="230" y="132"/>
                </a:cubicBezTo>
                <a:cubicBezTo>
                  <a:pt x="229" y="132"/>
                  <a:pt x="227" y="130"/>
                  <a:pt x="226" y="130"/>
                </a:cubicBezTo>
                <a:cubicBezTo>
                  <a:pt x="225" y="130"/>
                  <a:pt x="225" y="130"/>
                  <a:pt x="224" y="129"/>
                </a:cubicBezTo>
                <a:cubicBezTo>
                  <a:pt x="223" y="128"/>
                  <a:pt x="219" y="127"/>
                  <a:pt x="218" y="127"/>
                </a:cubicBezTo>
                <a:cubicBezTo>
                  <a:pt x="216" y="127"/>
                  <a:pt x="215" y="126"/>
                  <a:pt x="213" y="125"/>
                </a:cubicBezTo>
                <a:cubicBezTo>
                  <a:pt x="212" y="124"/>
                  <a:pt x="203" y="122"/>
                  <a:pt x="199" y="120"/>
                </a:cubicBezTo>
                <a:cubicBezTo>
                  <a:pt x="195" y="118"/>
                  <a:pt x="187" y="115"/>
                  <a:pt x="185" y="114"/>
                </a:cubicBezTo>
                <a:cubicBezTo>
                  <a:pt x="182" y="112"/>
                  <a:pt x="177" y="111"/>
                  <a:pt x="176" y="111"/>
                </a:cubicBezTo>
                <a:cubicBezTo>
                  <a:pt x="174" y="110"/>
                  <a:pt x="172" y="110"/>
                  <a:pt x="172" y="110"/>
                </a:cubicBezTo>
                <a:cubicBezTo>
                  <a:pt x="171" y="110"/>
                  <a:pt x="171" y="109"/>
                  <a:pt x="171" y="109"/>
                </a:cubicBezTo>
                <a:cubicBezTo>
                  <a:pt x="171" y="108"/>
                  <a:pt x="170" y="108"/>
                  <a:pt x="169" y="108"/>
                </a:cubicBezTo>
                <a:cubicBezTo>
                  <a:pt x="169" y="108"/>
                  <a:pt x="168" y="108"/>
                  <a:pt x="167" y="107"/>
                </a:cubicBezTo>
                <a:cubicBezTo>
                  <a:pt x="166" y="107"/>
                  <a:pt x="165" y="105"/>
                  <a:pt x="164" y="104"/>
                </a:cubicBezTo>
                <a:cubicBezTo>
                  <a:pt x="162" y="102"/>
                  <a:pt x="160" y="100"/>
                  <a:pt x="160" y="99"/>
                </a:cubicBezTo>
                <a:cubicBezTo>
                  <a:pt x="159" y="98"/>
                  <a:pt x="159" y="97"/>
                  <a:pt x="158" y="97"/>
                </a:cubicBezTo>
                <a:cubicBezTo>
                  <a:pt x="156" y="97"/>
                  <a:pt x="155" y="97"/>
                  <a:pt x="154" y="97"/>
                </a:cubicBezTo>
                <a:cubicBezTo>
                  <a:pt x="154" y="97"/>
                  <a:pt x="153" y="97"/>
                  <a:pt x="153" y="96"/>
                </a:cubicBezTo>
                <a:cubicBezTo>
                  <a:pt x="152" y="95"/>
                  <a:pt x="151" y="93"/>
                  <a:pt x="150" y="91"/>
                </a:cubicBezTo>
                <a:cubicBezTo>
                  <a:pt x="149" y="89"/>
                  <a:pt x="149" y="90"/>
                  <a:pt x="149" y="89"/>
                </a:cubicBezTo>
                <a:cubicBezTo>
                  <a:pt x="148" y="88"/>
                  <a:pt x="147" y="87"/>
                  <a:pt x="147" y="87"/>
                </a:cubicBezTo>
                <a:cubicBezTo>
                  <a:pt x="146" y="87"/>
                  <a:pt x="146" y="87"/>
                  <a:pt x="146" y="85"/>
                </a:cubicBezTo>
                <a:cubicBezTo>
                  <a:pt x="146" y="84"/>
                  <a:pt x="146" y="76"/>
                  <a:pt x="146" y="75"/>
                </a:cubicBezTo>
                <a:cubicBezTo>
                  <a:pt x="146" y="74"/>
                  <a:pt x="146" y="74"/>
                  <a:pt x="146" y="73"/>
                </a:cubicBezTo>
                <a:cubicBezTo>
                  <a:pt x="147" y="73"/>
                  <a:pt x="147" y="73"/>
                  <a:pt x="148" y="72"/>
                </a:cubicBezTo>
                <a:cubicBezTo>
                  <a:pt x="149" y="70"/>
                  <a:pt x="150" y="68"/>
                  <a:pt x="150" y="67"/>
                </a:cubicBezTo>
                <a:cubicBezTo>
                  <a:pt x="151" y="66"/>
                  <a:pt x="152" y="64"/>
                  <a:pt x="152" y="62"/>
                </a:cubicBezTo>
                <a:cubicBezTo>
                  <a:pt x="152" y="60"/>
                  <a:pt x="153" y="56"/>
                  <a:pt x="153" y="54"/>
                </a:cubicBezTo>
                <a:cubicBezTo>
                  <a:pt x="153" y="52"/>
                  <a:pt x="152" y="50"/>
                  <a:pt x="151" y="49"/>
                </a:cubicBezTo>
                <a:cubicBezTo>
                  <a:pt x="151" y="48"/>
                  <a:pt x="151" y="47"/>
                  <a:pt x="150" y="46"/>
                </a:cubicBezTo>
                <a:cubicBezTo>
                  <a:pt x="150" y="45"/>
                  <a:pt x="148" y="45"/>
                  <a:pt x="147" y="45"/>
                </a:cubicBezTo>
                <a:cubicBezTo>
                  <a:pt x="147" y="45"/>
                  <a:pt x="147" y="45"/>
                  <a:pt x="147" y="43"/>
                </a:cubicBezTo>
                <a:cubicBezTo>
                  <a:pt x="147" y="41"/>
                  <a:pt x="146" y="33"/>
                  <a:pt x="144" y="30"/>
                </a:cubicBezTo>
                <a:cubicBezTo>
                  <a:pt x="139" y="16"/>
                  <a:pt x="130" y="9"/>
                  <a:pt x="121" y="4"/>
                </a:cubicBezTo>
                <a:cubicBezTo>
                  <a:pt x="112" y="0"/>
                  <a:pt x="99" y="4"/>
                  <a:pt x="94" y="6"/>
                </a:cubicBezTo>
                <a:cubicBezTo>
                  <a:pt x="89" y="9"/>
                  <a:pt x="76" y="15"/>
                  <a:pt x="72" y="24"/>
                </a:cubicBezTo>
                <a:cubicBezTo>
                  <a:pt x="68" y="34"/>
                  <a:pt x="72" y="49"/>
                  <a:pt x="73" y="51"/>
                </a:cubicBezTo>
                <a:cubicBezTo>
                  <a:pt x="73" y="54"/>
                  <a:pt x="73" y="54"/>
                  <a:pt x="72" y="54"/>
                </a:cubicBezTo>
                <a:cubicBezTo>
                  <a:pt x="71" y="54"/>
                  <a:pt x="71" y="55"/>
                  <a:pt x="71" y="56"/>
                </a:cubicBezTo>
                <a:cubicBezTo>
                  <a:pt x="71" y="57"/>
                  <a:pt x="71" y="59"/>
                  <a:pt x="71" y="61"/>
                </a:cubicBezTo>
                <a:cubicBezTo>
                  <a:pt x="71" y="62"/>
                  <a:pt x="72" y="66"/>
                  <a:pt x="72" y="68"/>
                </a:cubicBezTo>
                <a:cubicBezTo>
                  <a:pt x="73" y="69"/>
                  <a:pt x="73" y="73"/>
                  <a:pt x="74" y="74"/>
                </a:cubicBezTo>
                <a:cubicBezTo>
                  <a:pt x="75" y="75"/>
                  <a:pt x="75" y="76"/>
                  <a:pt x="76" y="78"/>
                </a:cubicBezTo>
                <a:cubicBezTo>
                  <a:pt x="77" y="80"/>
                  <a:pt x="78" y="80"/>
                  <a:pt x="78" y="81"/>
                </a:cubicBezTo>
                <a:cubicBezTo>
                  <a:pt x="79" y="81"/>
                  <a:pt x="79" y="82"/>
                  <a:pt x="79" y="82"/>
                </a:cubicBezTo>
                <a:cubicBezTo>
                  <a:pt x="80" y="83"/>
                  <a:pt x="80" y="87"/>
                  <a:pt x="81" y="89"/>
                </a:cubicBezTo>
                <a:cubicBezTo>
                  <a:pt x="82" y="92"/>
                  <a:pt x="83" y="94"/>
                  <a:pt x="84" y="96"/>
                </a:cubicBezTo>
                <a:cubicBezTo>
                  <a:pt x="85" y="98"/>
                  <a:pt x="88" y="100"/>
                  <a:pt x="89" y="102"/>
                </a:cubicBezTo>
                <a:cubicBezTo>
                  <a:pt x="90" y="103"/>
                  <a:pt x="90" y="103"/>
                  <a:pt x="91" y="104"/>
                </a:cubicBezTo>
                <a:cubicBezTo>
                  <a:pt x="91" y="105"/>
                  <a:pt x="92" y="110"/>
                  <a:pt x="93" y="111"/>
                </a:cubicBezTo>
                <a:cubicBezTo>
                  <a:pt x="93" y="112"/>
                  <a:pt x="93" y="112"/>
                  <a:pt x="92" y="113"/>
                </a:cubicBezTo>
                <a:cubicBezTo>
                  <a:pt x="92" y="114"/>
                  <a:pt x="91" y="115"/>
                  <a:pt x="91" y="117"/>
                </a:cubicBezTo>
                <a:cubicBezTo>
                  <a:pt x="90" y="119"/>
                  <a:pt x="89" y="123"/>
                  <a:pt x="89" y="124"/>
                </a:cubicBezTo>
                <a:cubicBezTo>
                  <a:pt x="89" y="125"/>
                  <a:pt x="88" y="127"/>
                  <a:pt x="88" y="127"/>
                </a:cubicBezTo>
                <a:cubicBezTo>
                  <a:pt x="87" y="128"/>
                  <a:pt x="87" y="128"/>
                  <a:pt x="87" y="129"/>
                </a:cubicBezTo>
                <a:cubicBezTo>
                  <a:pt x="86" y="129"/>
                  <a:pt x="86" y="129"/>
                  <a:pt x="85" y="130"/>
                </a:cubicBezTo>
                <a:cubicBezTo>
                  <a:pt x="84" y="131"/>
                  <a:pt x="81" y="134"/>
                  <a:pt x="80" y="135"/>
                </a:cubicBezTo>
                <a:cubicBezTo>
                  <a:pt x="79" y="136"/>
                  <a:pt x="72" y="142"/>
                  <a:pt x="71" y="143"/>
                </a:cubicBezTo>
                <a:cubicBezTo>
                  <a:pt x="70" y="144"/>
                  <a:pt x="64" y="150"/>
                  <a:pt x="63" y="151"/>
                </a:cubicBezTo>
                <a:cubicBezTo>
                  <a:pt x="61" y="153"/>
                  <a:pt x="56" y="157"/>
                  <a:pt x="56" y="158"/>
                </a:cubicBezTo>
                <a:cubicBezTo>
                  <a:pt x="55" y="159"/>
                  <a:pt x="53" y="160"/>
                  <a:pt x="52" y="160"/>
                </a:cubicBezTo>
                <a:cubicBezTo>
                  <a:pt x="51" y="160"/>
                  <a:pt x="51" y="161"/>
                  <a:pt x="50" y="161"/>
                </a:cubicBezTo>
                <a:cubicBezTo>
                  <a:pt x="50" y="162"/>
                  <a:pt x="48" y="163"/>
                  <a:pt x="47" y="164"/>
                </a:cubicBezTo>
                <a:cubicBezTo>
                  <a:pt x="46" y="165"/>
                  <a:pt x="46" y="166"/>
                  <a:pt x="45" y="167"/>
                </a:cubicBezTo>
                <a:cubicBezTo>
                  <a:pt x="45" y="167"/>
                  <a:pt x="45" y="168"/>
                  <a:pt x="44" y="169"/>
                </a:cubicBezTo>
                <a:cubicBezTo>
                  <a:pt x="44" y="170"/>
                  <a:pt x="44" y="170"/>
                  <a:pt x="43" y="171"/>
                </a:cubicBezTo>
                <a:cubicBezTo>
                  <a:pt x="42" y="172"/>
                  <a:pt x="42" y="174"/>
                  <a:pt x="41" y="175"/>
                </a:cubicBezTo>
                <a:cubicBezTo>
                  <a:pt x="41" y="176"/>
                  <a:pt x="41" y="177"/>
                  <a:pt x="40" y="178"/>
                </a:cubicBezTo>
                <a:cubicBezTo>
                  <a:pt x="39" y="180"/>
                  <a:pt x="39" y="183"/>
                  <a:pt x="39" y="185"/>
                </a:cubicBezTo>
                <a:cubicBezTo>
                  <a:pt x="39" y="188"/>
                  <a:pt x="38" y="192"/>
                  <a:pt x="38" y="194"/>
                </a:cubicBezTo>
                <a:cubicBezTo>
                  <a:pt x="38" y="196"/>
                  <a:pt x="38" y="199"/>
                  <a:pt x="38" y="200"/>
                </a:cubicBezTo>
                <a:cubicBezTo>
                  <a:pt x="38" y="202"/>
                  <a:pt x="38" y="204"/>
                  <a:pt x="38" y="206"/>
                </a:cubicBezTo>
                <a:cubicBezTo>
                  <a:pt x="38" y="207"/>
                  <a:pt x="37" y="213"/>
                  <a:pt x="37" y="215"/>
                </a:cubicBezTo>
                <a:cubicBezTo>
                  <a:pt x="37" y="218"/>
                  <a:pt x="36" y="223"/>
                  <a:pt x="36" y="226"/>
                </a:cubicBezTo>
                <a:cubicBezTo>
                  <a:pt x="35" y="228"/>
                  <a:pt x="36" y="231"/>
                  <a:pt x="36" y="234"/>
                </a:cubicBezTo>
                <a:cubicBezTo>
                  <a:pt x="36" y="236"/>
                  <a:pt x="36" y="240"/>
                  <a:pt x="35" y="245"/>
                </a:cubicBezTo>
                <a:cubicBezTo>
                  <a:pt x="35" y="250"/>
                  <a:pt x="35" y="254"/>
                  <a:pt x="35" y="256"/>
                </a:cubicBezTo>
                <a:cubicBezTo>
                  <a:pt x="35" y="258"/>
                  <a:pt x="35" y="262"/>
                  <a:pt x="34" y="264"/>
                </a:cubicBezTo>
                <a:cubicBezTo>
                  <a:pt x="34" y="266"/>
                  <a:pt x="33" y="269"/>
                  <a:pt x="33" y="270"/>
                </a:cubicBezTo>
                <a:cubicBezTo>
                  <a:pt x="33" y="271"/>
                  <a:pt x="32" y="274"/>
                  <a:pt x="32" y="276"/>
                </a:cubicBezTo>
                <a:cubicBezTo>
                  <a:pt x="32" y="278"/>
                  <a:pt x="32" y="281"/>
                  <a:pt x="32" y="282"/>
                </a:cubicBezTo>
                <a:cubicBezTo>
                  <a:pt x="32" y="283"/>
                  <a:pt x="32" y="286"/>
                  <a:pt x="32" y="287"/>
                </a:cubicBezTo>
                <a:cubicBezTo>
                  <a:pt x="32" y="288"/>
                  <a:pt x="32" y="288"/>
                  <a:pt x="31" y="289"/>
                </a:cubicBezTo>
                <a:cubicBezTo>
                  <a:pt x="29" y="291"/>
                  <a:pt x="28" y="293"/>
                  <a:pt x="27" y="294"/>
                </a:cubicBezTo>
                <a:cubicBezTo>
                  <a:pt x="27" y="295"/>
                  <a:pt x="26" y="298"/>
                  <a:pt x="26" y="299"/>
                </a:cubicBezTo>
                <a:cubicBezTo>
                  <a:pt x="26" y="301"/>
                  <a:pt x="27" y="304"/>
                  <a:pt x="27" y="305"/>
                </a:cubicBezTo>
                <a:cubicBezTo>
                  <a:pt x="28" y="306"/>
                  <a:pt x="27" y="307"/>
                  <a:pt x="27" y="308"/>
                </a:cubicBezTo>
                <a:cubicBezTo>
                  <a:pt x="26" y="310"/>
                  <a:pt x="25" y="312"/>
                  <a:pt x="24" y="312"/>
                </a:cubicBezTo>
                <a:cubicBezTo>
                  <a:pt x="24" y="313"/>
                  <a:pt x="23" y="315"/>
                  <a:pt x="23" y="316"/>
                </a:cubicBezTo>
                <a:cubicBezTo>
                  <a:pt x="22" y="317"/>
                  <a:pt x="22" y="320"/>
                  <a:pt x="23" y="321"/>
                </a:cubicBezTo>
                <a:cubicBezTo>
                  <a:pt x="23" y="322"/>
                  <a:pt x="24" y="327"/>
                  <a:pt x="24" y="329"/>
                </a:cubicBezTo>
                <a:cubicBezTo>
                  <a:pt x="25" y="331"/>
                  <a:pt x="27" y="335"/>
                  <a:pt x="27" y="336"/>
                </a:cubicBezTo>
                <a:cubicBezTo>
                  <a:pt x="27" y="336"/>
                  <a:pt x="27" y="336"/>
                  <a:pt x="27" y="337"/>
                </a:cubicBezTo>
                <a:cubicBezTo>
                  <a:pt x="27" y="337"/>
                  <a:pt x="27" y="338"/>
                  <a:pt x="26" y="339"/>
                </a:cubicBezTo>
                <a:cubicBezTo>
                  <a:pt x="25" y="340"/>
                  <a:pt x="24" y="343"/>
                  <a:pt x="24" y="344"/>
                </a:cubicBezTo>
                <a:cubicBezTo>
                  <a:pt x="24" y="345"/>
                  <a:pt x="24" y="348"/>
                  <a:pt x="25" y="348"/>
                </a:cubicBezTo>
                <a:cubicBezTo>
                  <a:pt x="25" y="349"/>
                  <a:pt x="25" y="349"/>
                  <a:pt x="25" y="350"/>
                </a:cubicBezTo>
                <a:cubicBezTo>
                  <a:pt x="24" y="350"/>
                  <a:pt x="24" y="351"/>
                  <a:pt x="24" y="352"/>
                </a:cubicBezTo>
                <a:cubicBezTo>
                  <a:pt x="24" y="352"/>
                  <a:pt x="23" y="353"/>
                  <a:pt x="22" y="354"/>
                </a:cubicBezTo>
                <a:cubicBezTo>
                  <a:pt x="21" y="356"/>
                  <a:pt x="18" y="360"/>
                  <a:pt x="18" y="361"/>
                </a:cubicBezTo>
                <a:cubicBezTo>
                  <a:pt x="17" y="363"/>
                  <a:pt x="14" y="367"/>
                  <a:pt x="12" y="370"/>
                </a:cubicBezTo>
                <a:cubicBezTo>
                  <a:pt x="9" y="374"/>
                  <a:pt x="6" y="380"/>
                  <a:pt x="6" y="382"/>
                </a:cubicBezTo>
                <a:cubicBezTo>
                  <a:pt x="5" y="383"/>
                  <a:pt x="2" y="392"/>
                  <a:pt x="1" y="394"/>
                </a:cubicBezTo>
                <a:cubicBezTo>
                  <a:pt x="1" y="396"/>
                  <a:pt x="0" y="399"/>
                  <a:pt x="0" y="401"/>
                </a:cubicBezTo>
                <a:cubicBezTo>
                  <a:pt x="0" y="403"/>
                  <a:pt x="0" y="409"/>
                  <a:pt x="1" y="410"/>
                </a:cubicBezTo>
                <a:cubicBezTo>
                  <a:pt x="1" y="411"/>
                  <a:pt x="0" y="412"/>
                  <a:pt x="0" y="413"/>
                </a:cubicBezTo>
                <a:cubicBezTo>
                  <a:pt x="0" y="414"/>
                  <a:pt x="0" y="415"/>
                  <a:pt x="0" y="415"/>
                </a:cubicBezTo>
                <a:cubicBezTo>
                  <a:pt x="0" y="416"/>
                  <a:pt x="1" y="417"/>
                  <a:pt x="2" y="418"/>
                </a:cubicBezTo>
                <a:cubicBezTo>
                  <a:pt x="3" y="419"/>
                  <a:pt x="5" y="420"/>
                  <a:pt x="5" y="420"/>
                </a:cubicBezTo>
                <a:cubicBezTo>
                  <a:pt x="5" y="420"/>
                  <a:pt x="5" y="420"/>
                  <a:pt x="8" y="420"/>
                </a:cubicBezTo>
                <a:cubicBezTo>
                  <a:pt x="11" y="420"/>
                  <a:pt x="16" y="419"/>
                  <a:pt x="17" y="418"/>
                </a:cubicBezTo>
                <a:cubicBezTo>
                  <a:pt x="19" y="417"/>
                  <a:pt x="22" y="414"/>
                  <a:pt x="22" y="413"/>
                </a:cubicBezTo>
                <a:cubicBezTo>
                  <a:pt x="23" y="412"/>
                  <a:pt x="23" y="413"/>
                  <a:pt x="23" y="413"/>
                </a:cubicBezTo>
                <a:cubicBezTo>
                  <a:pt x="23" y="414"/>
                  <a:pt x="24" y="416"/>
                  <a:pt x="24" y="418"/>
                </a:cubicBezTo>
                <a:cubicBezTo>
                  <a:pt x="24" y="419"/>
                  <a:pt x="24" y="423"/>
                  <a:pt x="24" y="425"/>
                </a:cubicBezTo>
                <a:cubicBezTo>
                  <a:pt x="24" y="426"/>
                  <a:pt x="24" y="427"/>
                  <a:pt x="24" y="429"/>
                </a:cubicBezTo>
                <a:cubicBezTo>
                  <a:pt x="25" y="430"/>
                  <a:pt x="25" y="431"/>
                  <a:pt x="26" y="433"/>
                </a:cubicBezTo>
                <a:cubicBezTo>
                  <a:pt x="26" y="435"/>
                  <a:pt x="27" y="439"/>
                  <a:pt x="28" y="444"/>
                </a:cubicBezTo>
                <a:cubicBezTo>
                  <a:pt x="29" y="451"/>
                  <a:pt x="30" y="458"/>
                  <a:pt x="31" y="463"/>
                </a:cubicBezTo>
                <a:cubicBezTo>
                  <a:pt x="31" y="468"/>
                  <a:pt x="32" y="479"/>
                  <a:pt x="32" y="483"/>
                </a:cubicBezTo>
                <a:cubicBezTo>
                  <a:pt x="33" y="487"/>
                  <a:pt x="36" y="511"/>
                  <a:pt x="36" y="513"/>
                </a:cubicBezTo>
                <a:cubicBezTo>
                  <a:pt x="36" y="516"/>
                  <a:pt x="37" y="526"/>
                  <a:pt x="38" y="531"/>
                </a:cubicBezTo>
                <a:cubicBezTo>
                  <a:pt x="38" y="535"/>
                  <a:pt x="41" y="557"/>
                  <a:pt x="42" y="562"/>
                </a:cubicBezTo>
                <a:cubicBezTo>
                  <a:pt x="43" y="567"/>
                  <a:pt x="46" y="587"/>
                  <a:pt x="46" y="593"/>
                </a:cubicBezTo>
                <a:cubicBezTo>
                  <a:pt x="47" y="599"/>
                  <a:pt x="49" y="608"/>
                  <a:pt x="50" y="612"/>
                </a:cubicBezTo>
                <a:cubicBezTo>
                  <a:pt x="50" y="616"/>
                  <a:pt x="53" y="628"/>
                  <a:pt x="53" y="631"/>
                </a:cubicBezTo>
                <a:cubicBezTo>
                  <a:pt x="54" y="633"/>
                  <a:pt x="56" y="643"/>
                  <a:pt x="57" y="645"/>
                </a:cubicBezTo>
                <a:cubicBezTo>
                  <a:pt x="57" y="648"/>
                  <a:pt x="60" y="656"/>
                  <a:pt x="60" y="658"/>
                </a:cubicBezTo>
                <a:cubicBezTo>
                  <a:pt x="61" y="661"/>
                  <a:pt x="64" y="668"/>
                  <a:pt x="64" y="671"/>
                </a:cubicBezTo>
                <a:cubicBezTo>
                  <a:pt x="65" y="673"/>
                  <a:pt x="68" y="680"/>
                  <a:pt x="68" y="681"/>
                </a:cubicBezTo>
                <a:cubicBezTo>
                  <a:pt x="68" y="682"/>
                  <a:pt x="68" y="684"/>
                  <a:pt x="69" y="686"/>
                </a:cubicBezTo>
                <a:cubicBezTo>
                  <a:pt x="69" y="688"/>
                  <a:pt x="70" y="698"/>
                  <a:pt x="70" y="700"/>
                </a:cubicBezTo>
                <a:cubicBezTo>
                  <a:pt x="70" y="702"/>
                  <a:pt x="71" y="713"/>
                  <a:pt x="71" y="715"/>
                </a:cubicBezTo>
                <a:cubicBezTo>
                  <a:pt x="72" y="717"/>
                  <a:pt x="73" y="724"/>
                  <a:pt x="73" y="726"/>
                </a:cubicBezTo>
                <a:cubicBezTo>
                  <a:pt x="74" y="728"/>
                  <a:pt x="75" y="735"/>
                  <a:pt x="76" y="737"/>
                </a:cubicBezTo>
                <a:cubicBezTo>
                  <a:pt x="76" y="739"/>
                  <a:pt x="79" y="745"/>
                  <a:pt x="80" y="747"/>
                </a:cubicBezTo>
                <a:cubicBezTo>
                  <a:pt x="81" y="749"/>
                  <a:pt x="82" y="751"/>
                  <a:pt x="83" y="753"/>
                </a:cubicBezTo>
                <a:cubicBezTo>
                  <a:pt x="85" y="754"/>
                  <a:pt x="86" y="756"/>
                  <a:pt x="87" y="758"/>
                </a:cubicBezTo>
                <a:cubicBezTo>
                  <a:pt x="88" y="759"/>
                  <a:pt x="88" y="760"/>
                  <a:pt x="88" y="761"/>
                </a:cubicBezTo>
                <a:cubicBezTo>
                  <a:pt x="88" y="762"/>
                  <a:pt x="88" y="764"/>
                  <a:pt x="88" y="764"/>
                </a:cubicBezTo>
                <a:cubicBezTo>
                  <a:pt x="88" y="765"/>
                  <a:pt x="88" y="765"/>
                  <a:pt x="88" y="765"/>
                </a:cubicBezTo>
                <a:cubicBezTo>
                  <a:pt x="88" y="765"/>
                  <a:pt x="88" y="767"/>
                  <a:pt x="89" y="769"/>
                </a:cubicBezTo>
                <a:cubicBezTo>
                  <a:pt x="89" y="771"/>
                  <a:pt x="90" y="776"/>
                  <a:pt x="90" y="777"/>
                </a:cubicBezTo>
                <a:cubicBezTo>
                  <a:pt x="91" y="778"/>
                  <a:pt x="91" y="779"/>
                  <a:pt x="91" y="779"/>
                </a:cubicBezTo>
                <a:cubicBezTo>
                  <a:pt x="91" y="779"/>
                  <a:pt x="92" y="780"/>
                  <a:pt x="91" y="780"/>
                </a:cubicBezTo>
                <a:cubicBezTo>
                  <a:pt x="91" y="780"/>
                  <a:pt x="90" y="781"/>
                  <a:pt x="90" y="781"/>
                </a:cubicBezTo>
                <a:cubicBezTo>
                  <a:pt x="89" y="781"/>
                  <a:pt x="87" y="783"/>
                  <a:pt x="87" y="783"/>
                </a:cubicBezTo>
                <a:cubicBezTo>
                  <a:pt x="86" y="783"/>
                  <a:pt x="86" y="784"/>
                  <a:pt x="86" y="784"/>
                </a:cubicBezTo>
                <a:cubicBezTo>
                  <a:pt x="87" y="784"/>
                  <a:pt x="86" y="785"/>
                  <a:pt x="86" y="785"/>
                </a:cubicBezTo>
                <a:cubicBezTo>
                  <a:pt x="86" y="786"/>
                  <a:pt x="85" y="786"/>
                  <a:pt x="84" y="787"/>
                </a:cubicBezTo>
                <a:cubicBezTo>
                  <a:pt x="83" y="787"/>
                  <a:pt x="82" y="788"/>
                  <a:pt x="81" y="788"/>
                </a:cubicBezTo>
                <a:cubicBezTo>
                  <a:pt x="80" y="788"/>
                  <a:pt x="77" y="789"/>
                  <a:pt x="76" y="789"/>
                </a:cubicBezTo>
                <a:cubicBezTo>
                  <a:pt x="75" y="789"/>
                  <a:pt x="73" y="789"/>
                  <a:pt x="72" y="789"/>
                </a:cubicBezTo>
                <a:cubicBezTo>
                  <a:pt x="71" y="789"/>
                  <a:pt x="69" y="790"/>
                  <a:pt x="68" y="790"/>
                </a:cubicBezTo>
                <a:cubicBezTo>
                  <a:pt x="66" y="791"/>
                  <a:pt x="65" y="791"/>
                  <a:pt x="64" y="791"/>
                </a:cubicBezTo>
                <a:cubicBezTo>
                  <a:pt x="62" y="791"/>
                  <a:pt x="59" y="791"/>
                  <a:pt x="58" y="791"/>
                </a:cubicBezTo>
                <a:cubicBezTo>
                  <a:pt x="56" y="791"/>
                  <a:pt x="54" y="791"/>
                  <a:pt x="52" y="791"/>
                </a:cubicBezTo>
                <a:cubicBezTo>
                  <a:pt x="51" y="792"/>
                  <a:pt x="48" y="792"/>
                  <a:pt x="46" y="794"/>
                </a:cubicBezTo>
                <a:cubicBezTo>
                  <a:pt x="44" y="795"/>
                  <a:pt x="42" y="797"/>
                  <a:pt x="42" y="798"/>
                </a:cubicBezTo>
                <a:cubicBezTo>
                  <a:pt x="41" y="798"/>
                  <a:pt x="41" y="800"/>
                  <a:pt x="41" y="801"/>
                </a:cubicBezTo>
                <a:cubicBezTo>
                  <a:pt x="41" y="802"/>
                  <a:pt x="42" y="802"/>
                  <a:pt x="42" y="803"/>
                </a:cubicBezTo>
                <a:cubicBezTo>
                  <a:pt x="43" y="804"/>
                  <a:pt x="42" y="804"/>
                  <a:pt x="42" y="804"/>
                </a:cubicBezTo>
                <a:cubicBezTo>
                  <a:pt x="41" y="804"/>
                  <a:pt x="41" y="804"/>
                  <a:pt x="41" y="804"/>
                </a:cubicBezTo>
                <a:cubicBezTo>
                  <a:pt x="41" y="804"/>
                  <a:pt x="40" y="804"/>
                  <a:pt x="39" y="805"/>
                </a:cubicBezTo>
                <a:cubicBezTo>
                  <a:pt x="38" y="805"/>
                  <a:pt x="38" y="805"/>
                  <a:pt x="38" y="806"/>
                </a:cubicBezTo>
                <a:cubicBezTo>
                  <a:pt x="38" y="807"/>
                  <a:pt x="38" y="808"/>
                  <a:pt x="38" y="809"/>
                </a:cubicBezTo>
                <a:cubicBezTo>
                  <a:pt x="39" y="810"/>
                  <a:pt x="40" y="810"/>
                  <a:pt x="42" y="810"/>
                </a:cubicBezTo>
                <a:cubicBezTo>
                  <a:pt x="44" y="810"/>
                  <a:pt x="44" y="810"/>
                  <a:pt x="46" y="811"/>
                </a:cubicBezTo>
                <a:cubicBezTo>
                  <a:pt x="47" y="811"/>
                  <a:pt x="48" y="811"/>
                  <a:pt x="50" y="812"/>
                </a:cubicBezTo>
                <a:cubicBezTo>
                  <a:pt x="52" y="813"/>
                  <a:pt x="54" y="814"/>
                  <a:pt x="56" y="814"/>
                </a:cubicBezTo>
                <a:cubicBezTo>
                  <a:pt x="58" y="814"/>
                  <a:pt x="66" y="816"/>
                  <a:pt x="66" y="816"/>
                </a:cubicBezTo>
                <a:cubicBezTo>
                  <a:pt x="66" y="816"/>
                  <a:pt x="66" y="816"/>
                  <a:pt x="68" y="817"/>
                </a:cubicBezTo>
                <a:cubicBezTo>
                  <a:pt x="69" y="817"/>
                  <a:pt x="75" y="817"/>
                  <a:pt x="78" y="817"/>
                </a:cubicBezTo>
                <a:cubicBezTo>
                  <a:pt x="80" y="817"/>
                  <a:pt x="89" y="816"/>
                  <a:pt x="91" y="816"/>
                </a:cubicBezTo>
                <a:cubicBezTo>
                  <a:pt x="94" y="816"/>
                  <a:pt x="98" y="816"/>
                  <a:pt x="100" y="815"/>
                </a:cubicBezTo>
                <a:cubicBezTo>
                  <a:pt x="102" y="815"/>
                  <a:pt x="107" y="813"/>
                  <a:pt x="108" y="813"/>
                </a:cubicBezTo>
                <a:cubicBezTo>
                  <a:pt x="110" y="812"/>
                  <a:pt x="112" y="810"/>
                  <a:pt x="113" y="809"/>
                </a:cubicBezTo>
                <a:cubicBezTo>
                  <a:pt x="114" y="808"/>
                  <a:pt x="118" y="806"/>
                  <a:pt x="118" y="806"/>
                </a:cubicBezTo>
                <a:cubicBezTo>
                  <a:pt x="119" y="805"/>
                  <a:pt x="120" y="804"/>
                  <a:pt x="121" y="804"/>
                </a:cubicBezTo>
                <a:cubicBezTo>
                  <a:pt x="121" y="804"/>
                  <a:pt x="121" y="804"/>
                  <a:pt x="122" y="804"/>
                </a:cubicBezTo>
                <a:cubicBezTo>
                  <a:pt x="122" y="805"/>
                  <a:pt x="122" y="805"/>
                  <a:pt x="124" y="805"/>
                </a:cubicBezTo>
                <a:cubicBezTo>
                  <a:pt x="126" y="805"/>
                  <a:pt x="128" y="806"/>
                  <a:pt x="130" y="807"/>
                </a:cubicBezTo>
                <a:cubicBezTo>
                  <a:pt x="132" y="808"/>
                  <a:pt x="133" y="809"/>
                  <a:pt x="133" y="810"/>
                </a:cubicBezTo>
                <a:cubicBezTo>
                  <a:pt x="133" y="810"/>
                  <a:pt x="133" y="810"/>
                  <a:pt x="135" y="810"/>
                </a:cubicBezTo>
                <a:cubicBezTo>
                  <a:pt x="137" y="810"/>
                  <a:pt x="139" y="810"/>
                  <a:pt x="141" y="810"/>
                </a:cubicBezTo>
                <a:cubicBezTo>
                  <a:pt x="143" y="810"/>
                  <a:pt x="154" y="809"/>
                  <a:pt x="156" y="809"/>
                </a:cubicBezTo>
                <a:cubicBezTo>
                  <a:pt x="157" y="809"/>
                  <a:pt x="161" y="808"/>
                  <a:pt x="162" y="808"/>
                </a:cubicBezTo>
                <a:cubicBezTo>
                  <a:pt x="162" y="808"/>
                  <a:pt x="162" y="808"/>
                  <a:pt x="163" y="808"/>
                </a:cubicBezTo>
                <a:cubicBezTo>
                  <a:pt x="164" y="807"/>
                  <a:pt x="167" y="806"/>
                  <a:pt x="168" y="806"/>
                </a:cubicBezTo>
                <a:cubicBezTo>
                  <a:pt x="169" y="805"/>
                  <a:pt x="170" y="804"/>
                  <a:pt x="170" y="804"/>
                </a:cubicBezTo>
                <a:cubicBezTo>
                  <a:pt x="170" y="803"/>
                  <a:pt x="171" y="803"/>
                  <a:pt x="171" y="804"/>
                </a:cubicBezTo>
                <a:cubicBezTo>
                  <a:pt x="172" y="804"/>
                  <a:pt x="172" y="805"/>
                  <a:pt x="173" y="805"/>
                </a:cubicBezTo>
                <a:cubicBezTo>
                  <a:pt x="174" y="805"/>
                  <a:pt x="173" y="806"/>
                  <a:pt x="173" y="806"/>
                </a:cubicBezTo>
                <a:cubicBezTo>
                  <a:pt x="173" y="806"/>
                  <a:pt x="174" y="806"/>
                  <a:pt x="174" y="807"/>
                </a:cubicBezTo>
                <a:cubicBezTo>
                  <a:pt x="175" y="807"/>
                  <a:pt x="175" y="807"/>
                  <a:pt x="175" y="807"/>
                </a:cubicBezTo>
                <a:cubicBezTo>
                  <a:pt x="174" y="808"/>
                  <a:pt x="173" y="811"/>
                  <a:pt x="172" y="812"/>
                </a:cubicBezTo>
                <a:cubicBezTo>
                  <a:pt x="172" y="812"/>
                  <a:pt x="172" y="812"/>
                  <a:pt x="171" y="813"/>
                </a:cubicBezTo>
                <a:cubicBezTo>
                  <a:pt x="171" y="813"/>
                  <a:pt x="171" y="813"/>
                  <a:pt x="171" y="813"/>
                </a:cubicBezTo>
                <a:cubicBezTo>
                  <a:pt x="170" y="813"/>
                  <a:pt x="170" y="814"/>
                  <a:pt x="170" y="814"/>
                </a:cubicBezTo>
                <a:cubicBezTo>
                  <a:pt x="170" y="814"/>
                  <a:pt x="170" y="816"/>
                  <a:pt x="169" y="816"/>
                </a:cubicBezTo>
                <a:cubicBezTo>
                  <a:pt x="169" y="817"/>
                  <a:pt x="167" y="819"/>
                  <a:pt x="166" y="821"/>
                </a:cubicBezTo>
                <a:cubicBezTo>
                  <a:pt x="164" y="822"/>
                  <a:pt x="163" y="825"/>
                  <a:pt x="163" y="825"/>
                </a:cubicBezTo>
                <a:cubicBezTo>
                  <a:pt x="163" y="826"/>
                  <a:pt x="163" y="826"/>
                  <a:pt x="161" y="826"/>
                </a:cubicBezTo>
                <a:cubicBezTo>
                  <a:pt x="160" y="827"/>
                  <a:pt x="160" y="827"/>
                  <a:pt x="159" y="828"/>
                </a:cubicBezTo>
                <a:cubicBezTo>
                  <a:pt x="158" y="829"/>
                  <a:pt x="157" y="831"/>
                  <a:pt x="156" y="832"/>
                </a:cubicBezTo>
                <a:cubicBezTo>
                  <a:pt x="155" y="834"/>
                  <a:pt x="155" y="837"/>
                  <a:pt x="155" y="837"/>
                </a:cubicBezTo>
                <a:cubicBezTo>
                  <a:pt x="155" y="838"/>
                  <a:pt x="155" y="838"/>
                  <a:pt x="154" y="838"/>
                </a:cubicBezTo>
                <a:cubicBezTo>
                  <a:pt x="154" y="838"/>
                  <a:pt x="154" y="838"/>
                  <a:pt x="153" y="838"/>
                </a:cubicBezTo>
                <a:cubicBezTo>
                  <a:pt x="153" y="839"/>
                  <a:pt x="153" y="838"/>
                  <a:pt x="152" y="838"/>
                </a:cubicBezTo>
                <a:cubicBezTo>
                  <a:pt x="151" y="838"/>
                  <a:pt x="151" y="839"/>
                  <a:pt x="150" y="840"/>
                </a:cubicBezTo>
                <a:cubicBezTo>
                  <a:pt x="150" y="841"/>
                  <a:pt x="150" y="842"/>
                  <a:pt x="150" y="843"/>
                </a:cubicBezTo>
                <a:cubicBezTo>
                  <a:pt x="150" y="844"/>
                  <a:pt x="150" y="845"/>
                  <a:pt x="152" y="845"/>
                </a:cubicBezTo>
                <a:cubicBezTo>
                  <a:pt x="153" y="845"/>
                  <a:pt x="155" y="845"/>
                  <a:pt x="157" y="846"/>
                </a:cubicBezTo>
                <a:cubicBezTo>
                  <a:pt x="158" y="846"/>
                  <a:pt x="159" y="847"/>
                  <a:pt x="162" y="847"/>
                </a:cubicBezTo>
                <a:cubicBezTo>
                  <a:pt x="164" y="847"/>
                  <a:pt x="171" y="849"/>
                  <a:pt x="176" y="849"/>
                </a:cubicBezTo>
                <a:cubicBezTo>
                  <a:pt x="181" y="850"/>
                  <a:pt x="197" y="850"/>
                  <a:pt x="202" y="850"/>
                </a:cubicBezTo>
                <a:cubicBezTo>
                  <a:pt x="207" y="850"/>
                  <a:pt x="214" y="849"/>
                  <a:pt x="217" y="847"/>
                </a:cubicBezTo>
                <a:cubicBezTo>
                  <a:pt x="220" y="846"/>
                  <a:pt x="221" y="845"/>
                  <a:pt x="221" y="843"/>
                </a:cubicBezTo>
                <a:cubicBezTo>
                  <a:pt x="222" y="841"/>
                  <a:pt x="222" y="839"/>
                  <a:pt x="222" y="839"/>
                </a:cubicBezTo>
                <a:cubicBezTo>
                  <a:pt x="222" y="838"/>
                  <a:pt x="222" y="838"/>
                  <a:pt x="223" y="838"/>
                </a:cubicBezTo>
                <a:cubicBezTo>
                  <a:pt x="224" y="838"/>
                  <a:pt x="224" y="837"/>
                  <a:pt x="226" y="836"/>
                </a:cubicBezTo>
                <a:cubicBezTo>
                  <a:pt x="228" y="834"/>
                  <a:pt x="229" y="833"/>
                  <a:pt x="230" y="831"/>
                </a:cubicBezTo>
                <a:cubicBezTo>
                  <a:pt x="230" y="830"/>
                  <a:pt x="230" y="829"/>
                  <a:pt x="230" y="828"/>
                </a:cubicBezTo>
                <a:cubicBezTo>
                  <a:pt x="230" y="827"/>
                  <a:pt x="230" y="825"/>
                  <a:pt x="230" y="824"/>
                </a:cubicBezTo>
                <a:cubicBezTo>
                  <a:pt x="230" y="823"/>
                  <a:pt x="230" y="816"/>
                  <a:pt x="230" y="814"/>
                </a:cubicBezTo>
                <a:cubicBezTo>
                  <a:pt x="230" y="813"/>
                  <a:pt x="229" y="812"/>
                  <a:pt x="228" y="812"/>
                </a:cubicBezTo>
                <a:cubicBezTo>
                  <a:pt x="228" y="812"/>
                  <a:pt x="228" y="811"/>
                  <a:pt x="228" y="810"/>
                </a:cubicBezTo>
                <a:cubicBezTo>
                  <a:pt x="229" y="809"/>
                  <a:pt x="229" y="810"/>
                  <a:pt x="230" y="810"/>
                </a:cubicBezTo>
                <a:cubicBezTo>
                  <a:pt x="231" y="809"/>
                  <a:pt x="232" y="809"/>
                  <a:pt x="232" y="809"/>
                </a:cubicBezTo>
                <a:cubicBezTo>
                  <a:pt x="233" y="808"/>
                  <a:pt x="233" y="808"/>
                  <a:pt x="233" y="807"/>
                </a:cubicBezTo>
                <a:cubicBezTo>
                  <a:pt x="232" y="806"/>
                  <a:pt x="232" y="805"/>
                  <a:pt x="232" y="803"/>
                </a:cubicBezTo>
                <a:cubicBezTo>
                  <a:pt x="232" y="801"/>
                  <a:pt x="232" y="798"/>
                  <a:pt x="232" y="797"/>
                </a:cubicBezTo>
                <a:cubicBezTo>
                  <a:pt x="232" y="796"/>
                  <a:pt x="231" y="793"/>
                  <a:pt x="231" y="792"/>
                </a:cubicBezTo>
                <a:cubicBezTo>
                  <a:pt x="231" y="791"/>
                  <a:pt x="231" y="791"/>
                  <a:pt x="230" y="790"/>
                </a:cubicBezTo>
                <a:cubicBezTo>
                  <a:pt x="230" y="790"/>
                  <a:pt x="230" y="790"/>
                  <a:pt x="230" y="788"/>
                </a:cubicBezTo>
                <a:cubicBezTo>
                  <a:pt x="230" y="787"/>
                  <a:pt x="229" y="783"/>
                  <a:pt x="229" y="781"/>
                </a:cubicBezTo>
                <a:cubicBezTo>
                  <a:pt x="228" y="778"/>
                  <a:pt x="225" y="769"/>
                  <a:pt x="225" y="767"/>
                </a:cubicBezTo>
                <a:cubicBezTo>
                  <a:pt x="224" y="765"/>
                  <a:pt x="223" y="762"/>
                  <a:pt x="223" y="760"/>
                </a:cubicBezTo>
                <a:cubicBezTo>
                  <a:pt x="223" y="758"/>
                  <a:pt x="222" y="751"/>
                  <a:pt x="221" y="748"/>
                </a:cubicBezTo>
                <a:cubicBezTo>
                  <a:pt x="220" y="746"/>
                  <a:pt x="220" y="744"/>
                  <a:pt x="220" y="741"/>
                </a:cubicBezTo>
                <a:cubicBezTo>
                  <a:pt x="220" y="737"/>
                  <a:pt x="220" y="728"/>
                  <a:pt x="220" y="723"/>
                </a:cubicBezTo>
                <a:cubicBezTo>
                  <a:pt x="220" y="719"/>
                  <a:pt x="220" y="711"/>
                  <a:pt x="220" y="708"/>
                </a:cubicBezTo>
                <a:cubicBezTo>
                  <a:pt x="219" y="706"/>
                  <a:pt x="219" y="702"/>
                  <a:pt x="220" y="700"/>
                </a:cubicBezTo>
                <a:cubicBezTo>
                  <a:pt x="220" y="697"/>
                  <a:pt x="220" y="694"/>
                  <a:pt x="221" y="692"/>
                </a:cubicBezTo>
                <a:cubicBezTo>
                  <a:pt x="221" y="689"/>
                  <a:pt x="221" y="682"/>
                  <a:pt x="221" y="680"/>
                </a:cubicBezTo>
                <a:cubicBezTo>
                  <a:pt x="221" y="679"/>
                  <a:pt x="220" y="676"/>
                  <a:pt x="220" y="675"/>
                </a:cubicBezTo>
                <a:cubicBezTo>
                  <a:pt x="219" y="674"/>
                  <a:pt x="219" y="669"/>
                  <a:pt x="219" y="664"/>
                </a:cubicBezTo>
                <a:cubicBezTo>
                  <a:pt x="219" y="659"/>
                  <a:pt x="219" y="652"/>
                  <a:pt x="218" y="648"/>
                </a:cubicBezTo>
                <a:cubicBezTo>
                  <a:pt x="218" y="645"/>
                  <a:pt x="217" y="635"/>
                  <a:pt x="216" y="633"/>
                </a:cubicBezTo>
                <a:cubicBezTo>
                  <a:pt x="215" y="629"/>
                  <a:pt x="214" y="619"/>
                  <a:pt x="213" y="616"/>
                </a:cubicBezTo>
                <a:cubicBezTo>
                  <a:pt x="213" y="612"/>
                  <a:pt x="211" y="598"/>
                  <a:pt x="210" y="593"/>
                </a:cubicBezTo>
                <a:cubicBezTo>
                  <a:pt x="210" y="589"/>
                  <a:pt x="208" y="573"/>
                  <a:pt x="208" y="570"/>
                </a:cubicBezTo>
                <a:cubicBezTo>
                  <a:pt x="208" y="567"/>
                  <a:pt x="207" y="549"/>
                  <a:pt x="207" y="544"/>
                </a:cubicBezTo>
                <a:cubicBezTo>
                  <a:pt x="206" y="539"/>
                  <a:pt x="206" y="522"/>
                  <a:pt x="206" y="519"/>
                </a:cubicBezTo>
                <a:cubicBezTo>
                  <a:pt x="205" y="516"/>
                  <a:pt x="205" y="504"/>
                  <a:pt x="205" y="500"/>
                </a:cubicBezTo>
                <a:cubicBezTo>
                  <a:pt x="205" y="496"/>
                  <a:pt x="205" y="488"/>
                  <a:pt x="205" y="486"/>
                </a:cubicBezTo>
                <a:cubicBezTo>
                  <a:pt x="205" y="484"/>
                  <a:pt x="205" y="476"/>
                  <a:pt x="205" y="474"/>
                </a:cubicBezTo>
                <a:cubicBezTo>
                  <a:pt x="205" y="472"/>
                  <a:pt x="204" y="462"/>
                  <a:pt x="204" y="460"/>
                </a:cubicBezTo>
                <a:cubicBezTo>
                  <a:pt x="204" y="457"/>
                  <a:pt x="203" y="447"/>
                  <a:pt x="203" y="445"/>
                </a:cubicBezTo>
                <a:cubicBezTo>
                  <a:pt x="203" y="443"/>
                  <a:pt x="202" y="433"/>
                  <a:pt x="202" y="431"/>
                </a:cubicBezTo>
                <a:cubicBezTo>
                  <a:pt x="202" y="430"/>
                  <a:pt x="202" y="426"/>
                  <a:pt x="201" y="425"/>
                </a:cubicBezTo>
                <a:cubicBezTo>
                  <a:pt x="201" y="423"/>
                  <a:pt x="200" y="419"/>
                  <a:pt x="200" y="419"/>
                </a:cubicBezTo>
                <a:cubicBezTo>
                  <a:pt x="200" y="418"/>
                  <a:pt x="201" y="415"/>
                  <a:pt x="202" y="415"/>
                </a:cubicBezTo>
                <a:cubicBezTo>
                  <a:pt x="202" y="414"/>
                  <a:pt x="202" y="414"/>
                  <a:pt x="203" y="414"/>
                </a:cubicBezTo>
                <a:cubicBezTo>
                  <a:pt x="204" y="414"/>
                  <a:pt x="204" y="414"/>
                  <a:pt x="205" y="413"/>
                </a:cubicBezTo>
                <a:cubicBezTo>
                  <a:pt x="206" y="412"/>
                  <a:pt x="207" y="410"/>
                  <a:pt x="208" y="409"/>
                </a:cubicBezTo>
                <a:cubicBezTo>
                  <a:pt x="209" y="407"/>
                  <a:pt x="209" y="407"/>
                  <a:pt x="209" y="407"/>
                </a:cubicBezTo>
                <a:cubicBezTo>
                  <a:pt x="210" y="406"/>
                  <a:pt x="212" y="404"/>
                  <a:pt x="214" y="403"/>
                </a:cubicBezTo>
                <a:cubicBezTo>
                  <a:pt x="216" y="401"/>
                  <a:pt x="217" y="400"/>
                  <a:pt x="218" y="397"/>
                </a:cubicBezTo>
                <a:cubicBezTo>
                  <a:pt x="219" y="395"/>
                  <a:pt x="219" y="395"/>
                  <a:pt x="221" y="394"/>
                </a:cubicBezTo>
                <a:cubicBezTo>
                  <a:pt x="222" y="393"/>
                  <a:pt x="224" y="391"/>
                  <a:pt x="225" y="390"/>
                </a:cubicBezTo>
                <a:cubicBezTo>
                  <a:pt x="227" y="389"/>
                  <a:pt x="228" y="387"/>
                  <a:pt x="228" y="387"/>
                </a:cubicBezTo>
                <a:cubicBezTo>
                  <a:pt x="228" y="387"/>
                  <a:pt x="228" y="387"/>
                  <a:pt x="228" y="387"/>
                </a:cubicBezTo>
                <a:cubicBezTo>
                  <a:pt x="229" y="386"/>
                  <a:pt x="230" y="383"/>
                  <a:pt x="230" y="382"/>
                </a:cubicBezTo>
                <a:cubicBezTo>
                  <a:pt x="231" y="381"/>
                  <a:pt x="230" y="380"/>
                  <a:pt x="231" y="379"/>
                </a:cubicBezTo>
                <a:cubicBezTo>
                  <a:pt x="232" y="378"/>
                  <a:pt x="233" y="376"/>
                  <a:pt x="233" y="375"/>
                </a:cubicBezTo>
                <a:cubicBezTo>
                  <a:pt x="234" y="374"/>
                  <a:pt x="233" y="374"/>
                  <a:pt x="232" y="375"/>
                </a:cubicBezTo>
                <a:cubicBezTo>
                  <a:pt x="232" y="375"/>
                  <a:pt x="232" y="375"/>
                  <a:pt x="232" y="375"/>
                </a:cubicBezTo>
                <a:cubicBezTo>
                  <a:pt x="232" y="374"/>
                  <a:pt x="232" y="374"/>
                  <a:pt x="232" y="373"/>
                </a:cubicBezTo>
                <a:cubicBezTo>
                  <a:pt x="233" y="372"/>
                  <a:pt x="233" y="368"/>
                  <a:pt x="233" y="367"/>
                </a:cubicBezTo>
                <a:cubicBezTo>
                  <a:pt x="233" y="367"/>
                  <a:pt x="234" y="364"/>
                  <a:pt x="235" y="362"/>
                </a:cubicBezTo>
                <a:cubicBezTo>
                  <a:pt x="236" y="361"/>
                  <a:pt x="236" y="359"/>
                  <a:pt x="237" y="357"/>
                </a:cubicBezTo>
                <a:cubicBezTo>
                  <a:pt x="239" y="352"/>
                  <a:pt x="239" y="349"/>
                  <a:pt x="240" y="347"/>
                </a:cubicBezTo>
                <a:cubicBezTo>
                  <a:pt x="240" y="344"/>
                  <a:pt x="239" y="340"/>
                  <a:pt x="239" y="337"/>
                </a:cubicBezTo>
                <a:cubicBezTo>
                  <a:pt x="238" y="333"/>
                  <a:pt x="240" y="330"/>
                  <a:pt x="241" y="328"/>
                </a:cubicBezTo>
                <a:cubicBezTo>
                  <a:pt x="244" y="325"/>
                  <a:pt x="245" y="323"/>
                  <a:pt x="246" y="320"/>
                </a:cubicBezTo>
                <a:cubicBezTo>
                  <a:pt x="248" y="317"/>
                  <a:pt x="249" y="314"/>
                  <a:pt x="250" y="312"/>
                </a:cubicBezTo>
                <a:cubicBezTo>
                  <a:pt x="250" y="310"/>
                  <a:pt x="251" y="307"/>
                  <a:pt x="252" y="303"/>
                </a:cubicBezTo>
                <a:cubicBezTo>
                  <a:pt x="254" y="298"/>
                  <a:pt x="256" y="289"/>
                  <a:pt x="257" y="285"/>
                </a:cubicBezTo>
                <a:cubicBezTo>
                  <a:pt x="258" y="281"/>
                  <a:pt x="258" y="278"/>
                  <a:pt x="258" y="276"/>
                </a:cubicBezTo>
                <a:close/>
                <a:moveTo>
                  <a:pt x="151" y="706"/>
                </a:moveTo>
                <a:cubicBezTo>
                  <a:pt x="150" y="705"/>
                  <a:pt x="150" y="704"/>
                  <a:pt x="150" y="703"/>
                </a:cubicBezTo>
                <a:cubicBezTo>
                  <a:pt x="150" y="702"/>
                  <a:pt x="150" y="699"/>
                  <a:pt x="150" y="695"/>
                </a:cubicBezTo>
                <a:cubicBezTo>
                  <a:pt x="150" y="692"/>
                  <a:pt x="150" y="682"/>
                  <a:pt x="150" y="679"/>
                </a:cubicBezTo>
                <a:cubicBezTo>
                  <a:pt x="150" y="677"/>
                  <a:pt x="150" y="667"/>
                  <a:pt x="150" y="663"/>
                </a:cubicBezTo>
                <a:cubicBezTo>
                  <a:pt x="150" y="658"/>
                  <a:pt x="148" y="646"/>
                  <a:pt x="148" y="643"/>
                </a:cubicBezTo>
                <a:cubicBezTo>
                  <a:pt x="147" y="641"/>
                  <a:pt x="147" y="632"/>
                  <a:pt x="146" y="630"/>
                </a:cubicBezTo>
                <a:cubicBezTo>
                  <a:pt x="146" y="628"/>
                  <a:pt x="145" y="623"/>
                  <a:pt x="144" y="622"/>
                </a:cubicBezTo>
                <a:cubicBezTo>
                  <a:pt x="144" y="620"/>
                  <a:pt x="142" y="610"/>
                  <a:pt x="141" y="608"/>
                </a:cubicBezTo>
                <a:cubicBezTo>
                  <a:pt x="141" y="607"/>
                  <a:pt x="140" y="606"/>
                  <a:pt x="140" y="605"/>
                </a:cubicBezTo>
                <a:cubicBezTo>
                  <a:pt x="141" y="604"/>
                  <a:pt x="141" y="602"/>
                  <a:pt x="141" y="600"/>
                </a:cubicBezTo>
                <a:cubicBezTo>
                  <a:pt x="141" y="597"/>
                  <a:pt x="141" y="588"/>
                  <a:pt x="141" y="587"/>
                </a:cubicBezTo>
                <a:cubicBezTo>
                  <a:pt x="142" y="586"/>
                  <a:pt x="142" y="587"/>
                  <a:pt x="142" y="587"/>
                </a:cubicBezTo>
                <a:cubicBezTo>
                  <a:pt x="143" y="588"/>
                  <a:pt x="143" y="589"/>
                  <a:pt x="144" y="592"/>
                </a:cubicBezTo>
                <a:cubicBezTo>
                  <a:pt x="145" y="595"/>
                  <a:pt x="145" y="595"/>
                  <a:pt x="145" y="596"/>
                </a:cubicBezTo>
                <a:cubicBezTo>
                  <a:pt x="145" y="596"/>
                  <a:pt x="145" y="597"/>
                  <a:pt x="145" y="598"/>
                </a:cubicBezTo>
                <a:cubicBezTo>
                  <a:pt x="145" y="598"/>
                  <a:pt x="146" y="601"/>
                  <a:pt x="146" y="604"/>
                </a:cubicBezTo>
                <a:cubicBezTo>
                  <a:pt x="146" y="606"/>
                  <a:pt x="148" y="611"/>
                  <a:pt x="149" y="615"/>
                </a:cubicBezTo>
                <a:cubicBezTo>
                  <a:pt x="150" y="618"/>
                  <a:pt x="150" y="619"/>
                  <a:pt x="150" y="621"/>
                </a:cubicBezTo>
                <a:cubicBezTo>
                  <a:pt x="150" y="623"/>
                  <a:pt x="150" y="629"/>
                  <a:pt x="150" y="634"/>
                </a:cubicBezTo>
                <a:cubicBezTo>
                  <a:pt x="150" y="638"/>
                  <a:pt x="151" y="644"/>
                  <a:pt x="152" y="647"/>
                </a:cubicBezTo>
                <a:cubicBezTo>
                  <a:pt x="153" y="650"/>
                  <a:pt x="155" y="659"/>
                  <a:pt x="155" y="661"/>
                </a:cubicBezTo>
                <a:cubicBezTo>
                  <a:pt x="156" y="663"/>
                  <a:pt x="156" y="664"/>
                  <a:pt x="156" y="666"/>
                </a:cubicBezTo>
                <a:cubicBezTo>
                  <a:pt x="156" y="668"/>
                  <a:pt x="157" y="677"/>
                  <a:pt x="157" y="681"/>
                </a:cubicBezTo>
                <a:cubicBezTo>
                  <a:pt x="157" y="685"/>
                  <a:pt x="158" y="699"/>
                  <a:pt x="158" y="701"/>
                </a:cubicBezTo>
                <a:cubicBezTo>
                  <a:pt x="158" y="702"/>
                  <a:pt x="159" y="711"/>
                  <a:pt x="159" y="713"/>
                </a:cubicBezTo>
                <a:cubicBezTo>
                  <a:pt x="159" y="715"/>
                  <a:pt x="159" y="721"/>
                  <a:pt x="159" y="722"/>
                </a:cubicBezTo>
                <a:cubicBezTo>
                  <a:pt x="159" y="723"/>
                  <a:pt x="159" y="723"/>
                  <a:pt x="159" y="722"/>
                </a:cubicBezTo>
                <a:cubicBezTo>
                  <a:pt x="159" y="722"/>
                  <a:pt x="158" y="720"/>
                  <a:pt x="157" y="719"/>
                </a:cubicBezTo>
                <a:cubicBezTo>
                  <a:pt x="157" y="718"/>
                  <a:pt x="156" y="716"/>
                  <a:pt x="156" y="715"/>
                </a:cubicBezTo>
                <a:cubicBezTo>
                  <a:pt x="155" y="715"/>
                  <a:pt x="151" y="707"/>
                  <a:pt x="151" y="706"/>
                </a:cubicBezTo>
                <a:close/>
                <a:moveTo>
                  <a:pt x="159" y="746"/>
                </a:moveTo>
                <a:cubicBezTo>
                  <a:pt x="159" y="746"/>
                  <a:pt x="157" y="745"/>
                  <a:pt x="157" y="744"/>
                </a:cubicBezTo>
                <a:cubicBezTo>
                  <a:pt x="156" y="744"/>
                  <a:pt x="156" y="743"/>
                  <a:pt x="156" y="742"/>
                </a:cubicBezTo>
                <a:cubicBezTo>
                  <a:pt x="156" y="741"/>
                  <a:pt x="157" y="741"/>
                  <a:pt x="157" y="740"/>
                </a:cubicBezTo>
                <a:cubicBezTo>
                  <a:pt x="158" y="739"/>
                  <a:pt x="158" y="737"/>
                  <a:pt x="159" y="736"/>
                </a:cubicBezTo>
                <a:cubicBezTo>
                  <a:pt x="159" y="734"/>
                  <a:pt x="159" y="734"/>
                  <a:pt x="159" y="735"/>
                </a:cubicBezTo>
                <a:cubicBezTo>
                  <a:pt x="159" y="737"/>
                  <a:pt x="160" y="741"/>
                  <a:pt x="160" y="742"/>
                </a:cubicBezTo>
                <a:cubicBezTo>
                  <a:pt x="160" y="743"/>
                  <a:pt x="160" y="745"/>
                  <a:pt x="160" y="746"/>
                </a:cubicBezTo>
                <a:cubicBezTo>
                  <a:pt x="160" y="747"/>
                  <a:pt x="160" y="747"/>
                  <a:pt x="159" y="746"/>
                </a:cubicBezTo>
                <a:close/>
                <a:moveTo>
                  <a:pt x="172" y="788"/>
                </a:moveTo>
                <a:cubicBezTo>
                  <a:pt x="172" y="788"/>
                  <a:pt x="172" y="789"/>
                  <a:pt x="172" y="790"/>
                </a:cubicBezTo>
                <a:cubicBezTo>
                  <a:pt x="172" y="791"/>
                  <a:pt x="171" y="796"/>
                  <a:pt x="171" y="798"/>
                </a:cubicBezTo>
                <a:cubicBezTo>
                  <a:pt x="170" y="801"/>
                  <a:pt x="170" y="799"/>
                  <a:pt x="170" y="800"/>
                </a:cubicBezTo>
                <a:cubicBezTo>
                  <a:pt x="170" y="800"/>
                  <a:pt x="170" y="800"/>
                  <a:pt x="170" y="798"/>
                </a:cubicBezTo>
                <a:cubicBezTo>
                  <a:pt x="169" y="795"/>
                  <a:pt x="169" y="791"/>
                  <a:pt x="169" y="790"/>
                </a:cubicBezTo>
                <a:cubicBezTo>
                  <a:pt x="169" y="788"/>
                  <a:pt x="168" y="788"/>
                  <a:pt x="168" y="788"/>
                </a:cubicBezTo>
                <a:cubicBezTo>
                  <a:pt x="167" y="788"/>
                  <a:pt x="167" y="787"/>
                  <a:pt x="167" y="787"/>
                </a:cubicBezTo>
                <a:cubicBezTo>
                  <a:pt x="167" y="787"/>
                  <a:pt x="166" y="787"/>
                  <a:pt x="166" y="787"/>
                </a:cubicBezTo>
                <a:cubicBezTo>
                  <a:pt x="166" y="787"/>
                  <a:pt x="166" y="785"/>
                  <a:pt x="167" y="784"/>
                </a:cubicBezTo>
                <a:cubicBezTo>
                  <a:pt x="167" y="783"/>
                  <a:pt x="167" y="783"/>
                  <a:pt x="167" y="783"/>
                </a:cubicBezTo>
                <a:cubicBezTo>
                  <a:pt x="168" y="783"/>
                  <a:pt x="168" y="783"/>
                  <a:pt x="168" y="783"/>
                </a:cubicBezTo>
                <a:cubicBezTo>
                  <a:pt x="169" y="783"/>
                  <a:pt x="168" y="782"/>
                  <a:pt x="169" y="783"/>
                </a:cubicBezTo>
                <a:cubicBezTo>
                  <a:pt x="170" y="784"/>
                  <a:pt x="171" y="786"/>
                  <a:pt x="172" y="787"/>
                </a:cubicBezTo>
                <a:cubicBezTo>
                  <a:pt x="173" y="787"/>
                  <a:pt x="173" y="788"/>
                  <a:pt x="172" y="788"/>
                </a:cubicBezTo>
                <a:close/>
              </a:path>
            </a:pathLst>
          </a:custGeom>
          <a:solidFill>
            <a:schemeClr val="tx1">
              <a:lumMod val="95000"/>
              <a:lumOff val="5000"/>
            </a:schemeClr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Calibri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123684757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206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20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20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2000"/>
                            </p:stCondLst>
                            <p:childTnLst>
                              <p:par>
                                <p:cTn id="17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000"/>
                            </p:stCondLst>
                            <p:childTnLst>
                              <p:par>
                                <p:cTn id="28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1000"/>
                                        <p:tgtEl>
                                          <p:spTgt spid="206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0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0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2000"/>
                            </p:stCondLst>
                            <p:childTnLst>
                              <p:par>
                                <p:cTn id="34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6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2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1000"/>
                            </p:stCondLst>
                            <p:childTnLst>
                              <p:par>
                                <p:cTn id="45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1000"/>
                                        <p:tgtEl>
                                          <p:spTgt spid="205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8" dur="1000" fill="hold"/>
                                        <p:tgtEl>
                                          <p:spTgt spid="20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1000" fill="hold"/>
                                        <p:tgtEl>
                                          <p:spTgt spid="20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2000"/>
                            </p:stCondLst>
                            <p:childTnLst>
                              <p:par>
                                <p:cTn id="51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3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" fill="hold">
                      <p:stCondLst>
                        <p:cond delay="indefinite"/>
                      </p:stCondLst>
                      <p:childTnLst>
                        <p:par>
                          <p:cTn id="55" fill="hold">
                            <p:stCondLst>
                              <p:cond delay="0"/>
                            </p:stCondLst>
                            <p:childTnLst>
                              <p:par>
                                <p:cTn id="5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8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9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1000"/>
                            </p:stCondLst>
                            <p:childTnLst>
                              <p:par>
                                <p:cTn id="62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4" dur="1000"/>
                                        <p:tgtEl>
                                          <p:spTgt spid="205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5" dur="1000" fill="hold"/>
                                        <p:tgtEl>
                                          <p:spTgt spid="20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1000" fill="hold"/>
                                        <p:tgtEl>
                                          <p:spTgt spid="20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2000"/>
                            </p:stCondLst>
                            <p:childTnLst>
                              <p:par>
                                <p:cTn id="68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0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>
                      <p:stCondLst>
                        <p:cond delay="indefinite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5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6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8" fill="hold">
                            <p:stCondLst>
                              <p:cond delay="1000"/>
                            </p:stCondLst>
                            <p:childTnLst>
                              <p:par>
                                <p:cTn id="79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1" dur="1000"/>
                                        <p:tgtEl>
                                          <p:spTgt spid="206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2" dur="1000" fill="hold"/>
                                        <p:tgtEl>
                                          <p:spTgt spid="20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" dur="1000" fill="hold"/>
                                        <p:tgtEl>
                                          <p:spTgt spid="20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2000"/>
                            </p:stCondLst>
                            <p:childTnLst>
                              <p:par>
                                <p:cTn id="85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2500"/>
                            </p:stCondLst>
                            <p:childTnLst>
                              <p:par>
                                <p:cTn id="8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1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4" grpId="0" animBg="1"/>
      <p:bldP spid="9" grpId="0" animBg="1"/>
      <p:bldP spid="2062" grpId="0" animBg="1"/>
      <p:bldP spid="5" grpId="0" animBg="1"/>
      <p:bldP spid="2055" grpId="0" animBg="1"/>
      <p:bldP spid="6" grpId="0" animBg="1"/>
      <p:bldP spid="2054" grpId="0" animBg="1"/>
      <p:bldP spid="7" grpId="0" animBg="1"/>
      <p:bldP spid="2063" grpId="0" animBg="1"/>
    </p:bldLst>
  </p:timing>
</p:sld>
</file>

<file path=ppt/slides/slide2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7"/>
          <p:cNvSpPr txBox="1">
            <a:spLocks/>
          </p:cNvSpPr>
          <p:nvPr/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Franklin Gothic Medium Cond" pitchFamily="34" charset="0"/>
                <a:ea typeface="+mj-ea"/>
                <a:cs typeface="+mj-cs"/>
              </a:rPr>
              <a:t>Your Title Text Here</a:t>
            </a:r>
            <a:endParaRPr kumimoji="0" lang="en-US" sz="3200" b="0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Franklin Gothic Medium Cond" pitchFamily="34" charset="0"/>
              <a:ea typeface="+mj-ea"/>
              <a:cs typeface="+mj-cs"/>
            </a:endParaRPr>
          </a:p>
        </p:txBody>
      </p:sp>
      <p:sp>
        <p:nvSpPr>
          <p:cNvPr id="1030" name="Freeform 6"/>
          <p:cNvSpPr>
            <a:spLocks/>
          </p:cNvSpPr>
          <p:nvPr/>
        </p:nvSpPr>
        <p:spPr bwMode="auto">
          <a:xfrm>
            <a:off x="838200" y="1524000"/>
            <a:ext cx="2079625" cy="4184650"/>
          </a:xfrm>
          <a:custGeom>
            <a:avLst/>
            <a:gdLst/>
            <a:ahLst/>
            <a:cxnLst>
              <a:cxn ang="0">
                <a:pos x="1310" y="2333"/>
              </a:cxn>
              <a:cxn ang="0">
                <a:pos x="1211" y="2124"/>
              </a:cxn>
              <a:cxn ang="0">
                <a:pos x="1130" y="2124"/>
              </a:cxn>
              <a:cxn ang="0">
                <a:pos x="1130" y="0"/>
              </a:cxn>
              <a:cxn ang="0">
                <a:pos x="0" y="0"/>
              </a:cxn>
              <a:cxn ang="0">
                <a:pos x="0" y="2636"/>
              </a:cxn>
              <a:cxn ang="0">
                <a:pos x="1130" y="2636"/>
              </a:cxn>
              <a:cxn ang="0">
                <a:pos x="1130" y="2546"/>
              </a:cxn>
              <a:cxn ang="0">
                <a:pos x="1211" y="2546"/>
              </a:cxn>
              <a:cxn ang="0">
                <a:pos x="1310" y="2333"/>
              </a:cxn>
            </a:cxnLst>
            <a:rect l="0" t="0" r="r" b="b"/>
            <a:pathLst>
              <a:path w="1310" h="2636">
                <a:moveTo>
                  <a:pt x="1310" y="2333"/>
                </a:moveTo>
                <a:lnTo>
                  <a:pt x="1211" y="2124"/>
                </a:lnTo>
                <a:lnTo>
                  <a:pt x="1130" y="2124"/>
                </a:lnTo>
                <a:lnTo>
                  <a:pt x="1130" y="0"/>
                </a:lnTo>
                <a:lnTo>
                  <a:pt x="0" y="0"/>
                </a:lnTo>
                <a:lnTo>
                  <a:pt x="0" y="2636"/>
                </a:lnTo>
                <a:lnTo>
                  <a:pt x="1130" y="2636"/>
                </a:lnTo>
                <a:lnTo>
                  <a:pt x="1130" y="2546"/>
                </a:lnTo>
                <a:lnTo>
                  <a:pt x="1211" y="2546"/>
                </a:lnTo>
                <a:lnTo>
                  <a:pt x="1310" y="2333"/>
                </a:lnTo>
                <a:close/>
              </a:path>
            </a:pathLst>
          </a:custGeom>
          <a:solidFill>
            <a:schemeClr val="bg2">
              <a:lumMod val="90000"/>
            </a:schemeClr>
          </a:solidFill>
          <a:ln w="4" cap="flat">
            <a:solidFill>
              <a:srgbClr val="231F20"/>
            </a:solidFill>
            <a:prstDash val="solid"/>
            <a:miter lim="800000"/>
            <a:headEnd/>
            <a:tailEnd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Calibri" pitchFamily="34" charset="0"/>
            </a:endParaRPr>
          </a:p>
        </p:txBody>
      </p:sp>
      <p:pic>
        <p:nvPicPr>
          <p:cNvPr id="18" name="Picture 17" descr="Office buildings.jpeg"/>
          <p:cNvPicPr>
            <a:picLocks noChangeAspect="1"/>
          </p:cNvPicPr>
          <p:nvPr/>
        </p:nvPicPr>
        <p:blipFill>
          <a:blip r:embed="rId2" cstate="print"/>
          <a:stretch>
            <a:fillRect/>
          </a:stretch>
        </p:blipFill>
        <p:spPr>
          <a:xfrm>
            <a:off x="914400" y="1648940"/>
            <a:ext cx="1600199" cy="1512188"/>
          </a:xfrm>
          <a:prstGeom prst="rect">
            <a:avLst/>
          </a:prstGeom>
        </p:spPr>
      </p:pic>
      <p:sp>
        <p:nvSpPr>
          <p:cNvPr id="22" name="TextBox 21"/>
          <p:cNvSpPr txBox="1"/>
          <p:nvPr/>
        </p:nvSpPr>
        <p:spPr>
          <a:xfrm>
            <a:off x="914400" y="3276600"/>
            <a:ext cx="1600200" cy="23083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>
                <a:latin typeface="Calibri" pitchFamily="34" charset="0"/>
              </a:rPr>
              <a:t>You may enter your text here. You may enter your text here.</a:t>
            </a:r>
            <a:endParaRPr lang="en-US" sz="2400" dirty="0">
              <a:latin typeface="Calibri" pitchFamily="34" charset="0"/>
            </a:endParaRPr>
          </a:p>
        </p:txBody>
      </p:sp>
      <p:sp>
        <p:nvSpPr>
          <p:cNvPr id="1037" name="Freeform 13"/>
          <p:cNvSpPr>
            <a:spLocks/>
          </p:cNvSpPr>
          <p:nvPr/>
        </p:nvSpPr>
        <p:spPr bwMode="auto">
          <a:xfrm>
            <a:off x="2743200" y="1524000"/>
            <a:ext cx="2090738" cy="4191000"/>
          </a:xfrm>
          <a:custGeom>
            <a:avLst/>
            <a:gdLst/>
            <a:ahLst/>
            <a:cxnLst>
              <a:cxn ang="0">
                <a:pos x="1217" y="2126"/>
              </a:cxn>
              <a:cxn ang="0">
                <a:pos x="1134" y="2126"/>
              </a:cxn>
              <a:cxn ang="0">
                <a:pos x="1134" y="0"/>
              </a:cxn>
              <a:cxn ang="0">
                <a:pos x="0" y="0"/>
              </a:cxn>
              <a:cxn ang="0">
                <a:pos x="0" y="2130"/>
              </a:cxn>
              <a:cxn ang="0">
                <a:pos x="7" y="2130"/>
              </a:cxn>
              <a:cxn ang="0">
                <a:pos x="105" y="2339"/>
              </a:cxn>
              <a:cxn ang="0">
                <a:pos x="7" y="2552"/>
              </a:cxn>
              <a:cxn ang="0">
                <a:pos x="0" y="2552"/>
              </a:cxn>
              <a:cxn ang="0">
                <a:pos x="0" y="2640"/>
              </a:cxn>
              <a:cxn ang="0">
                <a:pos x="1134" y="2640"/>
              </a:cxn>
              <a:cxn ang="0">
                <a:pos x="1134" y="2547"/>
              </a:cxn>
              <a:cxn ang="0">
                <a:pos x="1217" y="2547"/>
              </a:cxn>
              <a:cxn ang="0">
                <a:pos x="1317" y="2334"/>
              </a:cxn>
              <a:cxn ang="0">
                <a:pos x="1217" y="2126"/>
              </a:cxn>
            </a:cxnLst>
            <a:rect l="0" t="0" r="r" b="b"/>
            <a:pathLst>
              <a:path w="1317" h="2640">
                <a:moveTo>
                  <a:pt x="1217" y="2126"/>
                </a:moveTo>
                <a:lnTo>
                  <a:pt x="1134" y="2126"/>
                </a:lnTo>
                <a:lnTo>
                  <a:pt x="1134" y="0"/>
                </a:lnTo>
                <a:lnTo>
                  <a:pt x="0" y="0"/>
                </a:lnTo>
                <a:lnTo>
                  <a:pt x="0" y="2130"/>
                </a:lnTo>
                <a:lnTo>
                  <a:pt x="7" y="2130"/>
                </a:lnTo>
                <a:lnTo>
                  <a:pt x="105" y="2339"/>
                </a:lnTo>
                <a:lnTo>
                  <a:pt x="7" y="2552"/>
                </a:lnTo>
                <a:lnTo>
                  <a:pt x="0" y="2552"/>
                </a:lnTo>
                <a:lnTo>
                  <a:pt x="0" y="2640"/>
                </a:lnTo>
                <a:lnTo>
                  <a:pt x="1134" y="2640"/>
                </a:lnTo>
                <a:lnTo>
                  <a:pt x="1134" y="2547"/>
                </a:lnTo>
                <a:lnTo>
                  <a:pt x="1217" y="2547"/>
                </a:lnTo>
                <a:lnTo>
                  <a:pt x="1317" y="2334"/>
                </a:lnTo>
                <a:lnTo>
                  <a:pt x="1217" y="2126"/>
                </a:lnTo>
                <a:close/>
              </a:path>
            </a:pathLst>
          </a:custGeom>
          <a:solidFill>
            <a:schemeClr val="accent5">
              <a:lumMod val="60000"/>
              <a:lumOff val="40000"/>
            </a:schemeClr>
          </a:solidFill>
          <a:ln w="10" cap="flat">
            <a:solidFill>
              <a:srgbClr val="000000"/>
            </a:solidFill>
            <a:prstDash val="solid"/>
            <a:miter lim="800000"/>
            <a:headEnd/>
            <a:tailEnd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Calibri" pitchFamily="34" charset="0"/>
            </a:endParaRPr>
          </a:p>
        </p:txBody>
      </p:sp>
      <p:pic>
        <p:nvPicPr>
          <p:cNvPr id="19" name="Picture 18" descr="Office buildings.jpeg"/>
          <p:cNvPicPr>
            <a:picLocks noChangeAspect="1"/>
          </p:cNvPicPr>
          <p:nvPr/>
        </p:nvPicPr>
        <p:blipFill>
          <a:blip r:embed="rId2" cstate="print"/>
          <a:stretch>
            <a:fillRect/>
          </a:stretch>
        </p:blipFill>
        <p:spPr>
          <a:xfrm>
            <a:off x="2833914" y="1644205"/>
            <a:ext cx="1600200" cy="1512189"/>
          </a:xfrm>
          <a:prstGeom prst="rect">
            <a:avLst/>
          </a:prstGeom>
        </p:spPr>
      </p:pic>
      <p:sp>
        <p:nvSpPr>
          <p:cNvPr id="23" name="TextBox 22"/>
          <p:cNvSpPr txBox="1"/>
          <p:nvPr/>
        </p:nvSpPr>
        <p:spPr>
          <a:xfrm>
            <a:off x="2819400" y="3276600"/>
            <a:ext cx="1600200" cy="23083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>
                <a:latin typeface="Calibri" pitchFamily="34" charset="0"/>
              </a:rPr>
              <a:t>You may enter your text here. You may enter your text here.</a:t>
            </a:r>
            <a:endParaRPr lang="en-US" sz="2400" dirty="0">
              <a:latin typeface="Calibri" pitchFamily="34" charset="0"/>
            </a:endParaRPr>
          </a:p>
        </p:txBody>
      </p:sp>
      <p:sp>
        <p:nvSpPr>
          <p:cNvPr id="17" name="Freeform 13"/>
          <p:cNvSpPr>
            <a:spLocks/>
          </p:cNvSpPr>
          <p:nvPr/>
        </p:nvSpPr>
        <p:spPr bwMode="auto">
          <a:xfrm>
            <a:off x="4662714" y="1524000"/>
            <a:ext cx="2090738" cy="4191000"/>
          </a:xfrm>
          <a:custGeom>
            <a:avLst/>
            <a:gdLst/>
            <a:ahLst/>
            <a:cxnLst>
              <a:cxn ang="0">
                <a:pos x="1217" y="2126"/>
              </a:cxn>
              <a:cxn ang="0">
                <a:pos x="1134" y="2126"/>
              </a:cxn>
              <a:cxn ang="0">
                <a:pos x="1134" y="0"/>
              </a:cxn>
              <a:cxn ang="0">
                <a:pos x="0" y="0"/>
              </a:cxn>
              <a:cxn ang="0">
                <a:pos x="0" y="2130"/>
              </a:cxn>
              <a:cxn ang="0">
                <a:pos x="7" y="2130"/>
              </a:cxn>
              <a:cxn ang="0">
                <a:pos x="105" y="2339"/>
              </a:cxn>
              <a:cxn ang="0">
                <a:pos x="7" y="2552"/>
              </a:cxn>
              <a:cxn ang="0">
                <a:pos x="0" y="2552"/>
              </a:cxn>
              <a:cxn ang="0">
                <a:pos x="0" y="2640"/>
              </a:cxn>
              <a:cxn ang="0">
                <a:pos x="1134" y="2640"/>
              </a:cxn>
              <a:cxn ang="0">
                <a:pos x="1134" y="2547"/>
              </a:cxn>
              <a:cxn ang="0">
                <a:pos x="1217" y="2547"/>
              </a:cxn>
              <a:cxn ang="0">
                <a:pos x="1317" y="2334"/>
              </a:cxn>
              <a:cxn ang="0">
                <a:pos x="1217" y="2126"/>
              </a:cxn>
            </a:cxnLst>
            <a:rect l="0" t="0" r="r" b="b"/>
            <a:pathLst>
              <a:path w="1317" h="2640">
                <a:moveTo>
                  <a:pt x="1217" y="2126"/>
                </a:moveTo>
                <a:lnTo>
                  <a:pt x="1134" y="2126"/>
                </a:lnTo>
                <a:lnTo>
                  <a:pt x="1134" y="0"/>
                </a:lnTo>
                <a:lnTo>
                  <a:pt x="0" y="0"/>
                </a:lnTo>
                <a:lnTo>
                  <a:pt x="0" y="2130"/>
                </a:lnTo>
                <a:lnTo>
                  <a:pt x="7" y="2130"/>
                </a:lnTo>
                <a:lnTo>
                  <a:pt x="105" y="2339"/>
                </a:lnTo>
                <a:lnTo>
                  <a:pt x="7" y="2552"/>
                </a:lnTo>
                <a:lnTo>
                  <a:pt x="0" y="2552"/>
                </a:lnTo>
                <a:lnTo>
                  <a:pt x="0" y="2640"/>
                </a:lnTo>
                <a:lnTo>
                  <a:pt x="1134" y="2640"/>
                </a:lnTo>
                <a:lnTo>
                  <a:pt x="1134" y="2547"/>
                </a:lnTo>
                <a:lnTo>
                  <a:pt x="1217" y="2547"/>
                </a:lnTo>
                <a:lnTo>
                  <a:pt x="1317" y="2334"/>
                </a:lnTo>
                <a:lnTo>
                  <a:pt x="1217" y="2126"/>
                </a:lnTo>
                <a:close/>
              </a:path>
            </a:pathLst>
          </a:custGeom>
          <a:solidFill>
            <a:schemeClr val="bg2">
              <a:lumMod val="50000"/>
            </a:schemeClr>
          </a:solidFill>
          <a:ln w="10" cap="flat">
            <a:solidFill>
              <a:srgbClr val="000000"/>
            </a:solidFill>
            <a:prstDash val="solid"/>
            <a:miter lim="800000"/>
            <a:headEnd/>
            <a:tailEnd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Calibri" pitchFamily="34" charset="0"/>
            </a:endParaRPr>
          </a:p>
        </p:txBody>
      </p:sp>
      <p:pic>
        <p:nvPicPr>
          <p:cNvPr id="20" name="Picture 19" descr="Office buildings.jpeg"/>
          <p:cNvPicPr>
            <a:picLocks noChangeAspect="1"/>
          </p:cNvPicPr>
          <p:nvPr/>
        </p:nvPicPr>
        <p:blipFill>
          <a:blip r:embed="rId2" cstate="print"/>
          <a:stretch>
            <a:fillRect/>
          </a:stretch>
        </p:blipFill>
        <p:spPr>
          <a:xfrm>
            <a:off x="4742544" y="1644205"/>
            <a:ext cx="1600200" cy="1512189"/>
          </a:xfrm>
          <a:prstGeom prst="rect">
            <a:avLst/>
          </a:prstGeom>
        </p:spPr>
      </p:pic>
      <p:sp>
        <p:nvSpPr>
          <p:cNvPr id="24" name="TextBox 23"/>
          <p:cNvSpPr txBox="1"/>
          <p:nvPr/>
        </p:nvSpPr>
        <p:spPr>
          <a:xfrm>
            <a:off x="4724400" y="3276600"/>
            <a:ext cx="1600200" cy="23083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>
                <a:solidFill>
                  <a:schemeClr val="bg1"/>
                </a:solidFill>
                <a:latin typeface="Calibri" pitchFamily="34" charset="0"/>
              </a:rPr>
              <a:t>You may enter your text here. You may enter your text here.</a:t>
            </a:r>
            <a:endParaRPr lang="en-US" sz="2400" dirty="0">
              <a:solidFill>
                <a:schemeClr val="bg1"/>
              </a:solidFill>
              <a:latin typeface="Calibri" pitchFamily="34" charset="0"/>
            </a:endParaRPr>
          </a:p>
        </p:txBody>
      </p:sp>
      <p:sp>
        <p:nvSpPr>
          <p:cNvPr id="1032" name="Freeform 8"/>
          <p:cNvSpPr>
            <a:spLocks/>
          </p:cNvSpPr>
          <p:nvPr/>
        </p:nvSpPr>
        <p:spPr bwMode="auto">
          <a:xfrm>
            <a:off x="6588125" y="1527175"/>
            <a:ext cx="1793875" cy="4187825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2124"/>
              </a:cxn>
              <a:cxn ang="0">
                <a:pos x="2" y="2124"/>
              </a:cxn>
              <a:cxn ang="0">
                <a:pos x="99" y="2333"/>
              </a:cxn>
              <a:cxn ang="0">
                <a:pos x="2" y="2546"/>
              </a:cxn>
              <a:cxn ang="0">
                <a:pos x="0" y="2546"/>
              </a:cxn>
              <a:cxn ang="0">
                <a:pos x="0" y="2638"/>
              </a:cxn>
              <a:cxn ang="0">
                <a:pos x="1130" y="2638"/>
              </a:cxn>
              <a:cxn ang="0">
                <a:pos x="1130" y="0"/>
              </a:cxn>
              <a:cxn ang="0">
                <a:pos x="0" y="0"/>
              </a:cxn>
            </a:cxnLst>
            <a:rect l="0" t="0" r="r" b="b"/>
            <a:pathLst>
              <a:path w="1130" h="2638">
                <a:moveTo>
                  <a:pt x="0" y="0"/>
                </a:moveTo>
                <a:lnTo>
                  <a:pt x="0" y="2124"/>
                </a:lnTo>
                <a:lnTo>
                  <a:pt x="2" y="2124"/>
                </a:lnTo>
                <a:lnTo>
                  <a:pt x="99" y="2333"/>
                </a:lnTo>
                <a:lnTo>
                  <a:pt x="2" y="2546"/>
                </a:lnTo>
                <a:lnTo>
                  <a:pt x="0" y="2546"/>
                </a:lnTo>
                <a:lnTo>
                  <a:pt x="0" y="2638"/>
                </a:lnTo>
                <a:lnTo>
                  <a:pt x="1130" y="2638"/>
                </a:lnTo>
                <a:lnTo>
                  <a:pt x="1130" y="0"/>
                </a:lnTo>
                <a:lnTo>
                  <a:pt x="0" y="0"/>
                </a:lnTo>
                <a:close/>
              </a:path>
            </a:pathLst>
          </a:custGeom>
          <a:solidFill>
            <a:schemeClr val="accent5">
              <a:lumMod val="75000"/>
            </a:schemeClr>
          </a:solidFill>
          <a:ln w="9" cap="flat">
            <a:solidFill>
              <a:srgbClr val="000000"/>
            </a:solidFill>
            <a:prstDash val="solid"/>
            <a:miter lim="800000"/>
            <a:headEnd/>
            <a:tailEnd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Calibri" pitchFamily="34" charset="0"/>
            </a:endParaRPr>
          </a:p>
        </p:txBody>
      </p:sp>
      <p:pic>
        <p:nvPicPr>
          <p:cNvPr id="21" name="Picture 20" descr="Office buildings.jpeg"/>
          <p:cNvPicPr>
            <a:picLocks noChangeAspect="1"/>
          </p:cNvPicPr>
          <p:nvPr/>
        </p:nvPicPr>
        <p:blipFill>
          <a:blip r:embed="rId2" cstate="print"/>
          <a:stretch>
            <a:fillRect/>
          </a:stretch>
        </p:blipFill>
        <p:spPr>
          <a:xfrm>
            <a:off x="6687456" y="1644205"/>
            <a:ext cx="1600200" cy="1512189"/>
          </a:xfrm>
          <a:prstGeom prst="rect">
            <a:avLst/>
          </a:prstGeom>
        </p:spPr>
      </p:pic>
      <p:sp>
        <p:nvSpPr>
          <p:cNvPr id="25" name="TextBox 24"/>
          <p:cNvSpPr txBox="1"/>
          <p:nvPr/>
        </p:nvSpPr>
        <p:spPr>
          <a:xfrm>
            <a:off x="6705600" y="3276600"/>
            <a:ext cx="1600200" cy="23083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>
                <a:solidFill>
                  <a:schemeClr val="bg1"/>
                </a:solidFill>
                <a:latin typeface="Calibri" pitchFamily="34" charset="0"/>
              </a:rPr>
              <a:t>You may enter your text here. You may enter your text here.</a:t>
            </a:r>
            <a:endParaRPr lang="en-US" sz="2400" dirty="0">
              <a:solidFill>
                <a:schemeClr val="bg1"/>
              </a:solidFill>
              <a:latin typeface="Calibri" pitchFamily="34" charset="0"/>
            </a:endParaRPr>
          </a:p>
        </p:txBody>
      </p:sp>
      <p:cxnSp>
        <p:nvCxnSpPr>
          <p:cNvPr id="27" name="Straight Connector 26"/>
          <p:cNvCxnSpPr/>
          <p:nvPr/>
        </p:nvCxnSpPr>
        <p:spPr>
          <a:xfrm>
            <a:off x="838200" y="1371600"/>
            <a:ext cx="7543800" cy="158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950153835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4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103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10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10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4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1000"/>
                                        <p:tgtEl>
                                          <p:spTgt spid="103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0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0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2" presetID="4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1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0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4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7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4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1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2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4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1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7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4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1000"/>
                                        <p:tgtEl>
                                          <p:spTgt spid="103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4" dur="1000" fill="hold"/>
                                        <p:tgtEl>
                                          <p:spTgt spid="10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1000" fill="hold"/>
                                        <p:tgtEl>
                                          <p:spTgt spid="10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6" presetID="4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8" dur="1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9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1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3" dur="1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4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30" grpId="0" animBg="1"/>
      <p:bldP spid="22" grpId="0"/>
      <p:bldP spid="1037" grpId="0" animBg="1"/>
      <p:bldP spid="23" grpId="0"/>
      <p:bldP spid="17" grpId="0" animBg="1"/>
      <p:bldP spid="24" grpId="0"/>
      <p:bldP spid="1032" grpId="0" animBg="1"/>
      <p:bldP spid="25" grpId="0"/>
    </p:bldLst>
  </p:timing>
</p:sld>
</file>

<file path=ppt/slides/slide2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23"/>
          <p:cNvGrpSpPr>
            <a:grpSpLocks/>
          </p:cNvGrpSpPr>
          <p:nvPr/>
        </p:nvGrpSpPr>
        <p:grpSpPr bwMode="auto">
          <a:xfrm>
            <a:off x="0" y="4465260"/>
            <a:ext cx="9144000" cy="1676400"/>
            <a:chOff x="0" y="2086"/>
            <a:chExt cx="5760" cy="1056"/>
          </a:xfrm>
        </p:grpSpPr>
        <p:sp>
          <p:nvSpPr>
            <p:cNvPr id="11" name="Rectangle 3"/>
            <p:cNvSpPr>
              <a:spLocks noChangeArrowheads="1"/>
            </p:cNvSpPr>
            <p:nvPr/>
          </p:nvSpPr>
          <p:spPr bwMode="gray">
            <a:xfrm>
              <a:off x="0" y="2325"/>
              <a:ext cx="5760" cy="817"/>
            </a:xfrm>
            <a:prstGeom prst="rect">
              <a:avLst/>
            </a:prstGeom>
            <a:gradFill rotWithShape="1">
              <a:gsLst>
                <a:gs pos="0">
                  <a:srgbClr val="DDDDDD"/>
                </a:gs>
                <a:gs pos="100000">
                  <a:srgbClr val="FFFFFF"/>
                </a:gs>
              </a:gsLst>
              <a:lin ang="5400000" scaled="1"/>
            </a:gradFill>
            <a:ln w="9525">
              <a:noFill/>
              <a:miter lim="800000"/>
              <a:headEnd/>
              <a:tailEnd/>
            </a:ln>
          </p:spPr>
          <p:txBody>
            <a:bodyPr wrap="none" lIns="90000" tIns="90000" rIns="72000" bIns="90000" anchor="ctr"/>
            <a:lstStyle/>
            <a:p>
              <a:pPr algn="ctr" eaLnBrk="0" hangingPunct="0"/>
              <a:endParaRPr lang="en-US" noProof="1">
                <a:latin typeface="Calibri" pitchFamily="34" charset="0"/>
                <a:cs typeface="Arial" charset="0"/>
              </a:endParaRPr>
            </a:p>
          </p:txBody>
        </p:sp>
        <p:sp>
          <p:nvSpPr>
            <p:cNvPr id="12" name="Rectangle 25"/>
            <p:cNvSpPr>
              <a:spLocks noChangeArrowheads="1"/>
            </p:cNvSpPr>
            <p:nvPr/>
          </p:nvSpPr>
          <p:spPr bwMode="gray">
            <a:xfrm flipV="1">
              <a:off x="0" y="2086"/>
              <a:ext cx="5760" cy="246"/>
            </a:xfrm>
            <a:prstGeom prst="rect">
              <a:avLst/>
            </a:prstGeom>
            <a:gradFill rotWithShape="1">
              <a:gsLst>
                <a:gs pos="0">
                  <a:srgbClr val="DBDBDB"/>
                </a:gs>
                <a:gs pos="100000">
                  <a:srgbClr val="FFFFFF"/>
                </a:gs>
              </a:gsLst>
              <a:lin ang="5400000" scaled="1"/>
            </a:gradFill>
            <a:ln w="9525">
              <a:noFill/>
              <a:miter lim="800000"/>
              <a:headEnd/>
              <a:tailEnd/>
            </a:ln>
          </p:spPr>
          <p:txBody>
            <a:bodyPr rot="10800000" wrap="none" lIns="90000" tIns="90000" rIns="72000" bIns="90000" anchor="ctr"/>
            <a:lstStyle/>
            <a:p>
              <a:pPr algn="ctr" eaLnBrk="0" hangingPunct="0"/>
              <a:endParaRPr lang="en-US" noProof="1">
                <a:latin typeface="Calibri" pitchFamily="34" charset="0"/>
                <a:cs typeface="Arial" charset="0"/>
              </a:endParaRPr>
            </a:p>
          </p:txBody>
        </p:sp>
      </p:grpSp>
      <p:grpSp>
        <p:nvGrpSpPr>
          <p:cNvPr id="14" name="Group 13"/>
          <p:cNvGrpSpPr/>
          <p:nvPr/>
        </p:nvGrpSpPr>
        <p:grpSpPr>
          <a:xfrm>
            <a:off x="1219200" y="2590800"/>
            <a:ext cx="6705600" cy="1981200"/>
            <a:chOff x="1219200" y="2590800"/>
            <a:chExt cx="6705600" cy="1981200"/>
          </a:xfrm>
        </p:grpSpPr>
        <p:grpSp>
          <p:nvGrpSpPr>
            <p:cNvPr id="10" name="Group 2"/>
            <p:cNvGrpSpPr/>
            <p:nvPr/>
          </p:nvGrpSpPr>
          <p:grpSpPr>
            <a:xfrm>
              <a:off x="1219200" y="2590800"/>
              <a:ext cx="6705600" cy="1981200"/>
              <a:chOff x="1066800" y="2667000"/>
              <a:chExt cx="6705600" cy="1981200"/>
            </a:xfrm>
          </p:grpSpPr>
          <p:sp>
            <p:nvSpPr>
              <p:cNvPr id="4" name="Rounded Rectangle 3"/>
              <p:cNvSpPr/>
              <p:nvPr/>
            </p:nvSpPr>
            <p:spPr>
              <a:xfrm>
                <a:off x="1066800" y="2667000"/>
                <a:ext cx="6705600" cy="1981200"/>
              </a:xfrm>
              <a:prstGeom prst="roundRect">
                <a:avLst/>
              </a:prstGeom>
              <a:gradFill>
                <a:gsLst>
                  <a:gs pos="0">
                    <a:srgbClr val="FBE4AE"/>
                  </a:gs>
                  <a:gs pos="13000">
                    <a:srgbClr val="BD922A"/>
                  </a:gs>
                  <a:gs pos="21001">
                    <a:srgbClr val="BD922A"/>
                  </a:gs>
                  <a:gs pos="63000">
                    <a:srgbClr val="FBE4AE"/>
                  </a:gs>
                  <a:gs pos="67000">
                    <a:srgbClr val="BD922A"/>
                  </a:gs>
                  <a:gs pos="69000">
                    <a:srgbClr val="835E17"/>
                  </a:gs>
                  <a:gs pos="82001">
                    <a:srgbClr val="A28949"/>
                  </a:gs>
                  <a:gs pos="100000">
                    <a:srgbClr val="FAE3B7"/>
                  </a:gs>
                </a:gsLst>
                <a:lin ang="5400000" scaled="0"/>
              </a:gradFill>
              <a:ln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latin typeface="Calibri" pitchFamily="34" charset="0"/>
                </a:endParaRPr>
              </a:p>
            </p:txBody>
          </p:sp>
          <p:sp>
            <p:nvSpPr>
              <p:cNvPr id="5" name="Rounded Rectangle 4"/>
              <p:cNvSpPr/>
              <p:nvPr/>
            </p:nvSpPr>
            <p:spPr>
              <a:xfrm>
                <a:off x="1219200" y="2819400"/>
                <a:ext cx="6400800" cy="1676400"/>
              </a:xfrm>
              <a:prstGeom prst="roundRect">
                <a:avLst/>
              </a:prstGeom>
              <a:solidFill>
                <a:schemeClr val="bg1"/>
              </a:solidFill>
              <a:ln>
                <a:noFill/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latin typeface="Calibri" pitchFamily="34" charset="0"/>
                </a:endParaRPr>
              </a:p>
            </p:txBody>
          </p:sp>
        </p:grpSp>
        <p:sp>
          <p:nvSpPr>
            <p:cNvPr id="8" name="TextBox 7"/>
            <p:cNvSpPr txBox="1"/>
            <p:nvPr/>
          </p:nvSpPr>
          <p:spPr>
            <a:xfrm>
              <a:off x="1752600" y="3048000"/>
              <a:ext cx="5867400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2400" dirty="0" smtClean="0">
                  <a:latin typeface="Calibri" pitchFamily="34" charset="0"/>
                </a:rPr>
                <a:t>Quote text here. Your quote text here</a:t>
              </a:r>
              <a:endParaRPr lang="en-US" sz="2400" b="1" dirty="0">
                <a:solidFill>
                  <a:srgbClr val="FF0000"/>
                </a:solidFill>
                <a:latin typeface="Calibri" pitchFamily="34" charset="0"/>
              </a:endParaRPr>
            </a:p>
          </p:txBody>
        </p:sp>
        <p:sp>
          <p:nvSpPr>
            <p:cNvPr id="9" name="TextBox 8"/>
            <p:cNvSpPr txBox="1"/>
            <p:nvPr/>
          </p:nvSpPr>
          <p:spPr>
            <a:xfrm>
              <a:off x="2743200" y="3962400"/>
              <a:ext cx="3657600" cy="38100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i="1" dirty="0" smtClean="0">
                  <a:latin typeface="Calibri" pitchFamily="34" charset="0"/>
                </a:rPr>
                <a:t>Quote by: Author</a:t>
              </a:r>
              <a:endParaRPr lang="en-US" b="1" i="1" dirty="0">
                <a:solidFill>
                  <a:srgbClr val="FF0000"/>
                </a:solidFill>
                <a:latin typeface="Calibri" pitchFamily="34" charset="0"/>
              </a:endParaRPr>
            </a:p>
          </p:txBody>
        </p:sp>
      </p:grp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Quote</a:t>
            </a:r>
            <a:endParaRPr lang="en-US" dirty="0"/>
          </a:p>
        </p:txBody>
      </p:sp>
      <p:grpSp>
        <p:nvGrpSpPr>
          <p:cNvPr id="13" name="Group 12"/>
          <p:cNvGrpSpPr/>
          <p:nvPr/>
        </p:nvGrpSpPr>
        <p:grpSpPr>
          <a:xfrm>
            <a:off x="1328057" y="2209800"/>
            <a:ext cx="6487886" cy="2667000"/>
            <a:chOff x="1328057" y="2209800"/>
            <a:chExt cx="6487886" cy="2667000"/>
          </a:xfrm>
        </p:grpSpPr>
        <p:pic>
          <p:nvPicPr>
            <p:cNvPr id="6" name="Picture 5" descr="quotation mark.png"/>
            <p:cNvPicPr>
              <a:picLocks noChangeAspect="1"/>
            </p:cNvPicPr>
            <p:nvPr/>
          </p:nvPicPr>
          <p:blipFill>
            <a:blip r:embed="rId2" cstate="print"/>
            <a:srcRect/>
            <a:stretch>
              <a:fillRect/>
            </a:stretch>
          </p:blipFill>
          <p:spPr>
            <a:xfrm>
              <a:off x="1328057" y="2209800"/>
              <a:ext cx="1110343" cy="914400"/>
            </a:xfrm>
            <a:prstGeom prst="rect">
              <a:avLst/>
            </a:prstGeom>
          </p:spPr>
        </p:pic>
        <p:pic>
          <p:nvPicPr>
            <p:cNvPr id="7" name="Picture 6" descr="quotation mark.png"/>
            <p:cNvPicPr>
              <a:picLocks noChangeAspect="1"/>
            </p:cNvPicPr>
            <p:nvPr/>
          </p:nvPicPr>
          <p:blipFill>
            <a:blip r:embed="rId2" cstate="print"/>
            <a:srcRect/>
            <a:stretch>
              <a:fillRect/>
            </a:stretch>
          </p:blipFill>
          <p:spPr>
            <a:xfrm flipH="1" flipV="1">
              <a:off x="6705600" y="3962400"/>
              <a:ext cx="1110343" cy="91440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462391986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Picture 5"/>
          <p:cNvPicPr>
            <a:picLocks noChangeAspect="1" noChangeArrowheads="1"/>
          </p:cNvPicPr>
          <p:nvPr/>
        </p:nvPicPr>
        <p:blipFill>
          <a:blip r:embed="rId2" cstate="email">
            <a:duotone>
              <a:prstClr val="black"/>
              <a:schemeClr val="accent3">
                <a:tint val="45000"/>
                <a:satMod val="400000"/>
              </a:schemeClr>
            </a:duotone>
          </a:blip>
          <a:srcRect/>
          <a:stretch>
            <a:fillRect/>
          </a:stretch>
        </p:blipFill>
        <p:spPr bwMode="auto">
          <a:xfrm>
            <a:off x="0" y="2133600"/>
            <a:ext cx="6096000" cy="2286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2" name="Picture 1" descr="CGC2.jpg"/>
          <p:cNvPicPr>
            <a:picLocks noChangeAspect="1"/>
          </p:cNvPicPr>
          <p:nvPr/>
        </p:nvPicPr>
        <p:blipFill>
          <a:blip r:embed="rId3" cstate="email"/>
          <a:stretch>
            <a:fillRect/>
          </a:stretch>
        </p:blipFill>
        <p:spPr>
          <a:xfrm>
            <a:off x="5486400" y="647979"/>
            <a:ext cx="3163814" cy="5219420"/>
          </a:xfrm>
          <a:prstGeom prst="rect">
            <a:avLst/>
          </a:prstGeom>
          <a:solidFill>
            <a:srgbClr val="FFFFFF">
              <a:shade val="85000"/>
            </a:srgbClr>
          </a:solidFill>
          <a:ln w="190500" cap="rnd">
            <a:solidFill>
              <a:srgbClr val="FFFFFF"/>
            </a:solidFill>
          </a:ln>
          <a:effectLst>
            <a:outerShdw blurRad="36195" dist="12700" dir="11400000" algn="tl" rotWithShape="0">
              <a:srgbClr val="000000">
                <a:alpha val="33000"/>
              </a:srgbClr>
            </a:outerShdw>
          </a:effectLst>
          <a:scene3d>
            <a:camera prst="perspectiveContrastingLeftFacing">
              <a:rot lat="540000" lon="2100000" rev="0"/>
            </a:camera>
            <a:lightRig rig="soft" dir="t"/>
          </a:scene3d>
          <a:sp3d contourW="12700" prstMaterial="matte">
            <a:bevelT w="63500" h="50800"/>
            <a:contourClr>
              <a:srgbClr val="C0C0C0"/>
            </a:contourClr>
          </a:sp3d>
        </p:spPr>
      </p:pic>
      <p:sp>
        <p:nvSpPr>
          <p:cNvPr id="7" name="Rectangle 6"/>
          <p:cNvSpPr/>
          <p:nvPr/>
        </p:nvSpPr>
        <p:spPr>
          <a:xfrm>
            <a:off x="152400" y="2533471"/>
            <a:ext cx="5486400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3600" dirty="0" smtClean="0">
                <a:solidFill>
                  <a:schemeClr val="bg1"/>
                </a:solidFill>
                <a:latin typeface="Calibri" pitchFamily="34" charset="0"/>
              </a:rPr>
              <a:t>“</a:t>
            </a:r>
            <a:r>
              <a:rPr lang="en-US" sz="2400" dirty="0" smtClean="0">
                <a:solidFill>
                  <a:schemeClr val="bg1"/>
                </a:solidFill>
                <a:latin typeface="Calibri" pitchFamily="34" charset="0"/>
              </a:rPr>
              <a:t>The picture here can be replaced by using the ‘change picture’ option</a:t>
            </a:r>
            <a:r>
              <a:rPr lang="en-US" sz="3600" dirty="0" smtClean="0">
                <a:solidFill>
                  <a:schemeClr val="bg1"/>
                </a:solidFill>
                <a:latin typeface="Calibri" pitchFamily="34" charset="0"/>
              </a:rPr>
              <a:t>”</a:t>
            </a:r>
            <a:endParaRPr lang="en-US" sz="2400" dirty="0">
              <a:solidFill>
                <a:schemeClr val="bg1"/>
              </a:solidFill>
              <a:latin typeface="Calibri" pitchFamily="34" charset="0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1066800" y="1447800"/>
            <a:ext cx="4191000" cy="707886"/>
          </a:xfrm>
          <a:prstGeom prst="rect">
            <a:avLst/>
          </a:prstGeom>
          <a:noFill/>
        </p:spPr>
        <p:txBody>
          <a:bodyPr wrap="square" lIns="91440" rIns="91440" rtlCol="0">
            <a:spAutoFit/>
          </a:bodyPr>
          <a:lstStyle/>
          <a:p>
            <a:pPr algn="ctr"/>
            <a:r>
              <a:rPr lang="en-US" sz="4000" b="1" smtClean="0">
                <a:latin typeface="Calibri" pitchFamily="34" charset="0"/>
              </a:rPr>
              <a:t>QUOTE</a:t>
            </a:r>
            <a:endParaRPr lang="en-US" sz="4000" b="1" dirty="0">
              <a:latin typeface="Calibri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963837542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roup 23"/>
          <p:cNvGrpSpPr>
            <a:grpSpLocks/>
          </p:cNvGrpSpPr>
          <p:nvPr/>
        </p:nvGrpSpPr>
        <p:grpSpPr bwMode="auto">
          <a:xfrm>
            <a:off x="0" y="2117028"/>
            <a:ext cx="9144000" cy="1676400"/>
            <a:chOff x="0" y="2086"/>
            <a:chExt cx="5760" cy="1056"/>
          </a:xfrm>
        </p:grpSpPr>
        <p:sp>
          <p:nvSpPr>
            <p:cNvPr id="29" name="Rectangle 3"/>
            <p:cNvSpPr>
              <a:spLocks noChangeArrowheads="1"/>
            </p:cNvSpPr>
            <p:nvPr/>
          </p:nvSpPr>
          <p:spPr bwMode="gray">
            <a:xfrm>
              <a:off x="0" y="2325"/>
              <a:ext cx="5760" cy="817"/>
            </a:xfrm>
            <a:prstGeom prst="rect">
              <a:avLst/>
            </a:prstGeom>
            <a:gradFill rotWithShape="1">
              <a:gsLst>
                <a:gs pos="0">
                  <a:srgbClr val="DDDDDD"/>
                </a:gs>
                <a:gs pos="100000">
                  <a:srgbClr val="FFFFFF"/>
                </a:gs>
              </a:gsLst>
              <a:lin ang="5400000" scaled="1"/>
            </a:gradFill>
            <a:ln w="9525">
              <a:noFill/>
              <a:miter lim="800000"/>
              <a:headEnd/>
              <a:tailEnd/>
            </a:ln>
          </p:spPr>
          <p:txBody>
            <a:bodyPr wrap="none" lIns="90000" tIns="90000" rIns="72000" bIns="90000" anchor="ctr"/>
            <a:lstStyle/>
            <a:p>
              <a:pPr algn="ctr" eaLnBrk="0" hangingPunct="0"/>
              <a:endParaRPr lang="en-US" noProof="1">
                <a:latin typeface="Calibri" pitchFamily="34" charset="0"/>
                <a:cs typeface="Arial" charset="0"/>
              </a:endParaRPr>
            </a:p>
          </p:txBody>
        </p:sp>
        <p:sp>
          <p:nvSpPr>
            <p:cNvPr id="30" name="Rectangle 25"/>
            <p:cNvSpPr>
              <a:spLocks noChangeArrowheads="1"/>
            </p:cNvSpPr>
            <p:nvPr/>
          </p:nvSpPr>
          <p:spPr bwMode="gray">
            <a:xfrm flipV="1">
              <a:off x="0" y="2086"/>
              <a:ext cx="5760" cy="246"/>
            </a:xfrm>
            <a:prstGeom prst="rect">
              <a:avLst/>
            </a:prstGeom>
            <a:gradFill rotWithShape="1">
              <a:gsLst>
                <a:gs pos="0">
                  <a:srgbClr val="DBDBDB"/>
                </a:gs>
                <a:gs pos="100000">
                  <a:srgbClr val="FFFFFF"/>
                </a:gs>
              </a:gsLst>
              <a:lin ang="5400000" scaled="1"/>
            </a:gradFill>
            <a:ln w="9525">
              <a:noFill/>
              <a:miter lim="800000"/>
              <a:headEnd/>
              <a:tailEnd/>
            </a:ln>
          </p:spPr>
          <p:txBody>
            <a:bodyPr rot="10800000" wrap="none" lIns="90000" tIns="90000" rIns="72000" bIns="90000" anchor="ctr"/>
            <a:lstStyle/>
            <a:p>
              <a:pPr algn="ctr" eaLnBrk="0" hangingPunct="0"/>
              <a:endParaRPr lang="en-US" noProof="1">
                <a:latin typeface="Calibri" pitchFamily="34" charset="0"/>
                <a:cs typeface="Arial" charset="0"/>
              </a:endParaRPr>
            </a:p>
          </p:txBody>
        </p:sp>
      </p:grpSp>
      <p:pic>
        <p:nvPicPr>
          <p:cNvPr id="31" name="Picture 27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0" y="2514600"/>
            <a:ext cx="9144000" cy="3733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sp>
        <p:nvSpPr>
          <p:cNvPr id="32" name="Right Arrow 31"/>
          <p:cNvSpPr/>
          <p:nvPr/>
        </p:nvSpPr>
        <p:spPr>
          <a:xfrm>
            <a:off x="152400" y="3061933"/>
            <a:ext cx="9448800" cy="4680247"/>
          </a:xfrm>
          <a:prstGeom prst="rightArrow">
            <a:avLst/>
          </a:prstGeom>
          <a:solidFill>
            <a:schemeClr val="accent3">
              <a:lumMod val="75000"/>
            </a:schemeClr>
          </a:solidFill>
          <a:ln>
            <a:solidFill>
              <a:schemeClr val="accent3">
                <a:lumMod val="75000"/>
              </a:schemeClr>
            </a:solidFill>
          </a:ln>
          <a:scene3d>
            <a:camera prst="isometricOffAxis1Top"/>
            <a:lightRig rig="threePt" dir="t"/>
          </a:scene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944562"/>
          </a:xfrm>
        </p:spPr>
        <p:txBody>
          <a:bodyPr>
            <a:normAutofit/>
          </a:bodyPr>
          <a:lstStyle/>
          <a:p>
            <a:r>
              <a:rPr lang="en-US" dirty="0" smtClean="0">
                <a:latin typeface="Franklin Gothic Medium Cond" pitchFamily="34" charset="0"/>
              </a:rPr>
              <a:t>Growing performance</a:t>
            </a:r>
            <a:endParaRPr lang="en-US" dirty="0">
              <a:latin typeface="Franklin Gothic Medium Cond" pitchFamily="34" charset="0"/>
            </a:endParaRPr>
          </a:p>
        </p:txBody>
      </p:sp>
      <p:sp>
        <p:nvSpPr>
          <p:cNvPr id="3" name="Oval 2"/>
          <p:cNvSpPr/>
          <p:nvPr/>
        </p:nvSpPr>
        <p:spPr>
          <a:xfrm>
            <a:off x="954303" y="4800600"/>
            <a:ext cx="1490942" cy="1490942"/>
          </a:xfrm>
          <a:prstGeom prst="ellipse">
            <a:avLst/>
          </a:prstGeom>
          <a:solidFill>
            <a:schemeClr val="bg2">
              <a:lumMod val="50000"/>
            </a:schemeClr>
          </a:solidFill>
          <a:ln>
            <a:solidFill>
              <a:schemeClr val="bg2">
                <a:lumMod val="50000"/>
              </a:schemeClr>
            </a:solidFill>
          </a:ln>
          <a:effectLst>
            <a:outerShdw blurRad="127000" dist="38100" dir="5400000" sx="110000" sy="110000" algn="t" rotWithShape="0">
              <a:prstClr val="black">
                <a:alpha val="40000"/>
              </a:prstClr>
            </a:outerShdw>
          </a:effectLst>
          <a:scene3d>
            <a:camera prst="isometricOffAxis1Top"/>
            <a:lightRig rig="threePt" dir="t"/>
          </a:scene3d>
          <a:sp3d extrusionH="254000" prstMaterial="dkEdge">
            <a:bevelT w="114300" prst="artDeco"/>
            <a:extrusionClr>
              <a:schemeClr val="bg2">
                <a:lumMod val="50000"/>
              </a:schemeClr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Oval 3"/>
          <p:cNvSpPr/>
          <p:nvPr/>
        </p:nvSpPr>
        <p:spPr>
          <a:xfrm>
            <a:off x="2674057" y="4642316"/>
            <a:ext cx="1490942" cy="1490942"/>
          </a:xfrm>
          <a:prstGeom prst="ellipse">
            <a:avLst/>
          </a:prstGeom>
          <a:solidFill>
            <a:schemeClr val="bg2">
              <a:lumMod val="50000"/>
            </a:schemeClr>
          </a:solidFill>
          <a:ln>
            <a:solidFill>
              <a:schemeClr val="bg2">
                <a:lumMod val="50000"/>
              </a:schemeClr>
            </a:solidFill>
          </a:ln>
          <a:effectLst>
            <a:outerShdw blurRad="139700" dist="38100" dir="5400000" sx="110000" sy="110000" algn="t" rotWithShape="0">
              <a:prstClr val="black">
                <a:alpha val="40000"/>
              </a:prstClr>
            </a:outerShdw>
          </a:effectLst>
          <a:scene3d>
            <a:camera prst="isometricOffAxis1Top"/>
            <a:lightRig rig="threePt" dir="t"/>
          </a:scene3d>
          <a:sp3d extrusionH="254000" prstMaterial="dkEdge">
            <a:bevelT w="114300" prst="artDeco"/>
            <a:extrusionClr>
              <a:schemeClr val="bg2">
                <a:lumMod val="50000"/>
              </a:schemeClr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Oval 4"/>
          <p:cNvSpPr/>
          <p:nvPr/>
        </p:nvSpPr>
        <p:spPr>
          <a:xfrm>
            <a:off x="4346954" y="4354623"/>
            <a:ext cx="1490942" cy="1490942"/>
          </a:xfrm>
          <a:prstGeom prst="ellipse">
            <a:avLst/>
          </a:prstGeom>
          <a:solidFill>
            <a:schemeClr val="bg2">
              <a:lumMod val="50000"/>
            </a:schemeClr>
          </a:solidFill>
          <a:ln>
            <a:solidFill>
              <a:schemeClr val="bg2">
                <a:lumMod val="50000"/>
              </a:schemeClr>
            </a:solidFill>
          </a:ln>
          <a:effectLst>
            <a:outerShdw blurRad="152400" dist="38100" dir="5400000" sx="110000" sy="110000" algn="t" rotWithShape="0">
              <a:prstClr val="black">
                <a:alpha val="40000"/>
              </a:prstClr>
            </a:outerShdw>
          </a:effectLst>
          <a:scene3d>
            <a:camera prst="isometricOffAxis1Top"/>
            <a:lightRig rig="threePt" dir="t"/>
          </a:scene3d>
          <a:sp3d extrusionH="254000" prstMaterial="dkEdge">
            <a:bevelT w="114300" prst="artDeco"/>
            <a:extrusionClr>
              <a:schemeClr val="bg2">
                <a:lumMod val="50000"/>
              </a:schemeClr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Oval 5"/>
          <p:cNvSpPr/>
          <p:nvPr/>
        </p:nvSpPr>
        <p:spPr>
          <a:xfrm>
            <a:off x="6005651" y="4066929"/>
            <a:ext cx="1490942" cy="1490942"/>
          </a:xfrm>
          <a:prstGeom prst="ellipse">
            <a:avLst/>
          </a:prstGeom>
          <a:solidFill>
            <a:schemeClr val="bg2">
              <a:lumMod val="50000"/>
            </a:schemeClr>
          </a:solidFill>
          <a:ln>
            <a:solidFill>
              <a:schemeClr val="bg2">
                <a:lumMod val="50000"/>
              </a:schemeClr>
            </a:solidFill>
          </a:ln>
          <a:effectLst>
            <a:outerShdw blurRad="139700" dist="38100" dir="5400000" sx="110000" sy="110000" algn="t" rotWithShape="0">
              <a:prstClr val="black">
                <a:alpha val="40000"/>
              </a:prstClr>
            </a:outerShdw>
          </a:effectLst>
          <a:scene3d>
            <a:camera prst="isometricOffAxis1Top"/>
            <a:lightRig rig="threePt" dir="t"/>
          </a:scene3d>
          <a:sp3d extrusionH="254000" prstMaterial="dkEdge">
            <a:bevelT w="114300" prst="artDeco"/>
            <a:extrusionClr>
              <a:schemeClr val="bg2">
                <a:lumMod val="50000"/>
              </a:schemeClr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Oval 8"/>
          <p:cNvSpPr/>
          <p:nvPr/>
        </p:nvSpPr>
        <p:spPr>
          <a:xfrm>
            <a:off x="2674057" y="4318198"/>
            <a:ext cx="1490942" cy="1490942"/>
          </a:xfrm>
          <a:prstGeom prst="ellipse">
            <a:avLst/>
          </a:prstGeom>
          <a:solidFill>
            <a:schemeClr val="bg2">
              <a:lumMod val="50000"/>
            </a:schemeClr>
          </a:solidFill>
          <a:ln>
            <a:solidFill>
              <a:schemeClr val="bg2">
                <a:lumMod val="50000"/>
              </a:schemeClr>
            </a:solidFill>
          </a:ln>
          <a:scene3d>
            <a:camera prst="isometricOffAxis1Top"/>
            <a:lightRig rig="threePt" dir="t"/>
          </a:scene3d>
          <a:sp3d extrusionH="254000" prstMaterial="dkEdge">
            <a:bevelT w="114300" prst="artDeco"/>
            <a:extrusionClr>
              <a:schemeClr val="bg2">
                <a:lumMod val="50000"/>
              </a:schemeClr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Oval 9"/>
          <p:cNvSpPr/>
          <p:nvPr/>
        </p:nvSpPr>
        <p:spPr>
          <a:xfrm>
            <a:off x="2620844" y="3994081"/>
            <a:ext cx="1490942" cy="1490942"/>
          </a:xfrm>
          <a:prstGeom prst="ellipse">
            <a:avLst/>
          </a:prstGeom>
          <a:solidFill>
            <a:schemeClr val="bg2">
              <a:lumMod val="50000"/>
            </a:schemeClr>
          </a:solidFill>
          <a:ln>
            <a:solidFill>
              <a:schemeClr val="bg2">
                <a:lumMod val="50000"/>
              </a:schemeClr>
            </a:solidFill>
          </a:ln>
          <a:scene3d>
            <a:camera prst="isometricOffAxis1Top"/>
            <a:lightRig rig="threePt" dir="t"/>
          </a:scene3d>
          <a:sp3d extrusionH="254000" prstMaterial="dkEdge">
            <a:bevelT w="114300" prst="artDeco"/>
            <a:extrusionClr>
              <a:schemeClr val="bg2">
                <a:lumMod val="50000"/>
              </a:schemeClr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Oval 10"/>
          <p:cNvSpPr/>
          <p:nvPr/>
        </p:nvSpPr>
        <p:spPr>
          <a:xfrm>
            <a:off x="4346954" y="4095328"/>
            <a:ext cx="1490942" cy="1490942"/>
          </a:xfrm>
          <a:prstGeom prst="ellipse">
            <a:avLst/>
          </a:prstGeom>
          <a:solidFill>
            <a:schemeClr val="bg2">
              <a:lumMod val="50000"/>
            </a:schemeClr>
          </a:solidFill>
          <a:ln>
            <a:solidFill>
              <a:schemeClr val="bg2">
                <a:lumMod val="50000"/>
              </a:schemeClr>
            </a:solidFill>
          </a:ln>
          <a:scene3d>
            <a:camera prst="isometricOffAxis1Top"/>
            <a:lightRig rig="threePt" dir="t"/>
          </a:scene3d>
          <a:sp3d extrusionH="254000" prstMaterial="dkEdge">
            <a:bevelT w="114300" prst="artDeco"/>
            <a:extrusionClr>
              <a:schemeClr val="bg2">
                <a:lumMod val="50000"/>
              </a:schemeClr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Oval 11"/>
          <p:cNvSpPr/>
          <p:nvPr/>
        </p:nvSpPr>
        <p:spPr>
          <a:xfrm>
            <a:off x="4346954" y="3771211"/>
            <a:ext cx="1490942" cy="1490942"/>
          </a:xfrm>
          <a:prstGeom prst="ellipse">
            <a:avLst/>
          </a:prstGeom>
          <a:solidFill>
            <a:schemeClr val="bg2">
              <a:lumMod val="50000"/>
            </a:schemeClr>
          </a:solidFill>
          <a:ln>
            <a:solidFill>
              <a:schemeClr val="bg2">
                <a:lumMod val="50000"/>
              </a:schemeClr>
            </a:solidFill>
          </a:ln>
          <a:scene3d>
            <a:camera prst="isometricOffAxis1Top"/>
            <a:lightRig rig="threePt" dir="t"/>
          </a:scene3d>
          <a:sp3d extrusionH="254000" prstMaterial="dkEdge">
            <a:bevelT w="114300" prst="artDeco"/>
            <a:extrusionClr>
              <a:schemeClr val="bg2">
                <a:lumMod val="50000"/>
              </a:schemeClr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Oval 12"/>
          <p:cNvSpPr/>
          <p:nvPr/>
        </p:nvSpPr>
        <p:spPr>
          <a:xfrm>
            <a:off x="4411777" y="3511916"/>
            <a:ext cx="1490942" cy="1490942"/>
          </a:xfrm>
          <a:prstGeom prst="ellipse">
            <a:avLst/>
          </a:prstGeom>
          <a:solidFill>
            <a:schemeClr val="bg2">
              <a:lumMod val="50000"/>
            </a:schemeClr>
          </a:solidFill>
          <a:ln>
            <a:solidFill>
              <a:schemeClr val="bg2">
                <a:lumMod val="50000"/>
              </a:schemeClr>
            </a:solidFill>
          </a:ln>
          <a:scene3d>
            <a:camera prst="isometricOffAxis1Top"/>
            <a:lightRig rig="threePt" dir="t"/>
          </a:scene3d>
          <a:sp3d extrusionH="254000" prstMaterial="dkEdge">
            <a:bevelT w="114300" prst="artDeco"/>
            <a:extrusionClr>
              <a:schemeClr val="bg2">
                <a:lumMod val="50000"/>
              </a:schemeClr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Oval 13"/>
          <p:cNvSpPr/>
          <p:nvPr/>
        </p:nvSpPr>
        <p:spPr>
          <a:xfrm>
            <a:off x="4346954" y="3122975"/>
            <a:ext cx="1490942" cy="1490942"/>
          </a:xfrm>
          <a:prstGeom prst="ellipse">
            <a:avLst/>
          </a:prstGeom>
          <a:solidFill>
            <a:schemeClr val="bg2">
              <a:lumMod val="50000"/>
            </a:schemeClr>
          </a:solidFill>
          <a:ln>
            <a:solidFill>
              <a:schemeClr val="bg2">
                <a:lumMod val="50000"/>
              </a:schemeClr>
            </a:solidFill>
          </a:ln>
          <a:scene3d>
            <a:camera prst="isometricOffAxis1Top"/>
            <a:lightRig rig="threePt" dir="t"/>
          </a:scene3d>
          <a:sp3d extrusionH="254000" prstMaterial="dkEdge">
            <a:bevelT w="114300" prst="artDeco"/>
            <a:extrusionClr>
              <a:schemeClr val="bg2">
                <a:lumMod val="50000"/>
              </a:schemeClr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Oval 14"/>
          <p:cNvSpPr/>
          <p:nvPr/>
        </p:nvSpPr>
        <p:spPr>
          <a:xfrm>
            <a:off x="5964048" y="3807635"/>
            <a:ext cx="1490942" cy="1490942"/>
          </a:xfrm>
          <a:prstGeom prst="ellipse">
            <a:avLst/>
          </a:prstGeom>
          <a:solidFill>
            <a:schemeClr val="bg2">
              <a:lumMod val="50000"/>
            </a:schemeClr>
          </a:solidFill>
          <a:ln>
            <a:solidFill>
              <a:schemeClr val="bg2">
                <a:lumMod val="50000"/>
              </a:schemeClr>
            </a:solidFill>
          </a:ln>
          <a:scene3d>
            <a:camera prst="isometricOffAxis1Top"/>
            <a:lightRig rig="threePt" dir="t"/>
          </a:scene3d>
          <a:sp3d extrusionH="254000" prstMaterial="dkEdge">
            <a:bevelT w="114300" prst="artDeco"/>
            <a:extrusionClr>
              <a:schemeClr val="bg2">
                <a:lumMod val="50000"/>
              </a:schemeClr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Oval 15"/>
          <p:cNvSpPr/>
          <p:nvPr/>
        </p:nvSpPr>
        <p:spPr>
          <a:xfrm>
            <a:off x="6070474" y="3548342"/>
            <a:ext cx="1490942" cy="1490942"/>
          </a:xfrm>
          <a:prstGeom prst="ellipse">
            <a:avLst/>
          </a:prstGeom>
          <a:solidFill>
            <a:schemeClr val="bg2">
              <a:lumMod val="50000"/>
            </a:schemeClr>
          </a:solidFill>
          <a:ln>
            <a:solidFill>
              <a:schemeClr val="bg2">
                <a:lumMod val="50000"/>
              </a:schemeClr>
            </a:solidFill>
          </a:ln>
          <a:scene3d>
            <a:camera prst="isometricOffAxis1Top"/>
            <a:lightRig rig="threePt" dir="t"/>
          </a:scene3d>
          <a:sp3d extrusionH="254000" prstMaterial="dkEdge">
            <a:bevelT w="114300" prst="artDeco"/>
            <a:extrusionClr>
              <a:schemeClr val="bg2">
                <a:lumMod val="50000"/>
              </a:schemeClr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Oval 16"/>
          <p:cNvSpPr/>
          <p:nvPr/>
        </p:nvSpPr>
        <p:spPr>
          <a:xfrm>
            <a:off x="5987269" y="3289047"/>
            <a:ext cx="1490942" cy="1490942"/>
          </a:xfrm>
          <a:prstGeom prst="ellipse">
            <a:avLst/>
          </a:prstGeom>
          <a:solidFill>
            <a:schemeClr val="bg2">
              <a:lumMod val="50000"/>
            </a:schemeClr>
          </a:solidFill>
          <a:ln>
            <a:solidFill>
              <a:schemeClr val="bg2">
                <a:lumMod val="50000"/>
              </a:schemeClr>
            </a:solidFill>
          </a:ln>
          <a:scene3d>
            <a:camera prst="isometricOffAxis1Top"/>
            <a:lightRig rig="threePt" dir="t"/>
          </a:scene3d>
          <a:sp3d extrusionH="254000" prstMaterial="dkEdge">
            <a:bevelT w="114300" prst="artDeco"/>
            <a:extrusionClr>
              <a:schemeClr val="bg2">
                <a:lumMod val="50000"/>
              </a:schemeClr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Oval 17"/>
          <p:cNvSpPr/>
          <p:nvPr/>
        </p:nvSpPr>
        <p:spPr>
          <a:xfrm>
            <a:off x="6070474" y="3094576"/>
            <a:ext cx="1490942" cy="1490942"/>
          </a:xfrm>
          <a:prstGeom prst="ellipse">
            <a:avLst/>
          </a:prstGeom>
          <a:solidFill>
            <a:schemeClr val="bg2">
              <a:lumMod val="50000"/>
            </a:schemeClr>
          </a:solidFill>
          <a:ln>
            <a:solidFill>
              <a:schemeClr val="bg2">
                <a:lumMod val="50000"/>
              </a:schemeClr>
            </a:solidFill>
          </a:ln>
          <a:scene3d>
            <a:camera prst="isometricOffAxis1Top"/>
            <a:lightRig rig="threePt" dir="t"/>
          </a:scene3d>
          <a:sp3d extrusionH="254000" prstMaterial="dkEdge">
            <a:bevelT w="114300" prst="artDeco"/>
            <a:extrusionClr>
              <a:schemeClr val="bg2">
                <a:lumMod val="50000"/>
              </a:schemeClr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" name="Oval 18"/>
          <p:cNvSpPr/>
          <p:nvPr/>
        </p:nvSpPr>
        <p:spPr>
          <a:xfrm>
            <a:off x="6070474" y="2770459"/>
            <a:ext cx="1490942" cy="1490942"/>
          </a:xfrm>
          <a:prstGeom prst="ellipse">
            <a:avLst/>
          </a:prstGeom>
          <a:solidFill>
            <a:schemeClr val="bg2">
              <a:lumMod val="50000"/>
            </a:schemeClr>
          </a:solidFill>
          <a:ln>
            <a:solidFill>
              <a:schemeClr val="bg2">
                <a:lumMod val="50000"/>
              </a:schemeClr>
            </a:solidFill>
          </a:ln>
          <a:scene3d>
            <a:camera prst="isometricOffAxis1Top"/>
            <a:lightRig rig="threePt" dir="t"/>
          </a:scene3d>
          <a:sp3d extrusionH="254000" prstMaterial="dkEdge">
            <a:bevelT w="114300" prst="artDeco"/>
            <a:extrusionClr>
              <a:schemeClr val="bg2">
                <a:lumMod val="50000"/>
              </a:schemeClr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" name="Oval 19"/>
          <p:cNvSpPr/>
          <p:nvPr/>
        </p:nvSpPr>
        <p:spPr>
          <a:xfrm>
            <a:off x="6200121" y="2446341"/>
            <a:ext cx="1490942" cy="1490942"/>
          </a:xfrm>
          <a:prstGeom prst="ellipse">
            <a:avLst/>
          </a:prstGeom>
          <a:solidFill>
            <a:schemeClr val="bg2">
              <a:lumMod val="50000"/>
            </a:schemeClr>
          </a:solidFill>
          <a:ln>
            <a:solidFill>
              <a:schemeClr val="bg2">
                <a:lumMod val="50000"/>
              </a:schemeClr>
            </a:solidFill>
          </a:ln>
          <a:scene3d>
            <a:camera prst="isometricOffAxis1Top"/>
            <a:lightRig rig="threePt" dir="t"/>
          </a:scene3d>
          <a:sp3d extrusionH="254000" prstMaterial="dkEdge">
            <a:bevelT w="114300" prst="artDeco"/>
            <a:extrusionClr>
              <a:schemeClr val="bg2">
                <a:lumMod val="50000"/>
              </a:schemeClr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Oval 20"/>
          <p:cNvSpPr/>
          <p:nvPr/>
        </p:nvSpPr>
        <p:spPr>
          <a:xfrm>
            <a:off x="6135298" y="2057400"/>
            <a:ext cx="1490942" cy="1490942"/>
          </a:xfrm>
          <a:prstGeom prst="ellipse">
            <a:avLst/>
          </a:prstGeom>
          <a:solidFill>
            <a:schemeClr val="bg2">
              <a:lumMod val="50000"/>
            </a:schemeClr>
          </a:solidFill>
          <a:ln>
            <a:solidFill>
              <a:schemeClr val="bg2">
                <a:lumMod val="50000"/>
              </a:schemeClr>
            </a:solidFill>
          </a:ln>
          <a:scene3d>
            <a:camera prst="isometricOffAxis1Top"/>
            <a:lightRig rig="threePt" dir="t"/>
          </a:scene3d>
          <a:sp3d extrusionH="254000" prstMaterial="dkEdge">
            <a:bevelT w="114300" prst="artDeco"/>
            <a:extrusionClr>
              <a:schemeClr val="bg2">
                <a:lumMod val="50000"/>
              </a:schemeClr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" name="Oval 21"/>
          <p:cNvSpPr/>
          <p:nvPr/>
        </p:nvSpPr>
        <p:spPr>
          <a:xfrm>
            <a:off x="6237305" y="1131624"/>
            <a:ext cx="1490942" cy="1490942"/>
          </a:xfrm>
          <a:prstGeom prst="ellipse">
            <a:avLst/>
          </a:prstGeom>
          <a:solidFill>
            <a:schemeClr val="bg2">
              <a:lumMod val="50000"/>
            </a:schemeClr>
          </a:solidFill>
          <a:ln>
            <a:solidFill>
              <a:schemeClr val="bg2">
                <a:lumMod val="50000"/>
              </a:schemeClr>
            </a:solidFill>
          </a:ln>
          <a:scene3d>
            <a:camera prst="isometricOffAxis1Top"/>
            <a:lightRig rig="threePt" dir="t"/>
          </a:scene3d>
          <a:sp3d extrusionH="254000" prstMaterial="dkEdge">
            <a:bevelT w="114300" prst="artDeco"/>
            <a:extrusionClr>
              <a:schemeClr val="bg2">
                <a:lumMod val="50000"/>
              </a:schemeClr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26" name="Picture 18"/>
          <p:cNvPicPr>
            <a:picLocks noChangeAspect="1" noChangeArrowheads="1"/>
          </p:cNvPicPr>
          <p:nvPr/>
        </p:nvPicPr>
        <p:blipFill>
          <a:blip r:embed="rId4" cstate="email"/>
          <a:srcRect/>
          <a:stretch>
            <a:fillRect/>
          </a:stretch>
        </p:blipFill>
        <p:spPr bwMode="auto">
          <a:xfrm>
            <a:off x="6612644" y="1"/>
            <a:ext cx="2558651" cy="19049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sp>
        <p:nvSpPr>
          <p:cNvPr id="34" name="Rectangle 33"/>
          <p:cNvSpPr/>
          <p:nvPr/>
        </p:nvSpPr>
        <p:spPr>
          <a:xfrm>
            <a:off x="152400" y="1371600"/>
            <a:ext cx="4343400" cy="2286000"/>
          </a:xfrm>
          <a:prstGeom prst="rect">
            <a:avLst/>
          </a:prstGeom>
          <a:solidFill>
            <a:schemeClr val="bg1">
              <a:alpha val="86000"/>
            </a:schemeClr>
          </a:solidFill>
          <a:ln>
            <a:noFill/>
          </a:ln>
          <a:effectLst>
            <a:softEdge rad="635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" name="TextBox 32"/>
          <p:cNvSpPr txBox="1"/>
          <p:nvPr/>
        </p:nvSpPr>
        <p:spPr>
          <a:xfrm>
            <a:off x="381000" y="1676400"/>
            <a:ext cx="388620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/>
              <a:t>Your text here. Your text here. Your text here. Your text here</a:t>
            </a:r>
            <a:endParaRPr lang="en-US" sz="2400" dirty="0"/>
          </a:p>
        </p:txBody>
      </p:sp>
      <p:grpSp>
        <p:nvGrpSpPr>
          <p:cNvPr id="36" name="Group 35"/>
          <p:cNvGrpSpPr/>
          <p:nvPr/>
        </p:nvGrpSpPr>
        <p:grpSpPr>
          <a:xfrm>
            <a:off x="304800" y="1600200"/>
            <a:ext cx="3899848" cy="914400"/>
            <a:chOff x="304800" y="1600200"/>
            <a:chExt cx="3899848" cy="914400"/>
          </a:xfrm>
        </p:grpSpPr>
        <p:cxnSp>
          <p:nvCxnSpPr>
            <p:cNvPr id="35" name="Straight Connector 34"/>
            <p:cNvCxnSpPr/>
            <p:nvPr/>
          </p:nvCxnSpPr>
          <p:spPr>
            <a:xfrm rot="5400000">
              <a:off x="-131134" y="2063430"/>
              <a:ext cx="887104" cy="15236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" name="Straight Connector 46"/>
            <p:cNvCxnSpPr/>
            <p:nvPr/>
          </p:nvCxnSpPr>
          <p:spPr>
            <a:xfrm>
              <a:off x="318448" y="1600200"/>
              <a:ext cx="3886200" cy="1588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3" grpId="0"/>
    </p:bld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Rectangle 21"/>
          <p:cNvSpPr/>
          <p:nvPr/>
        </p:nvSpPr>
        <p:spPr>
          <a:xfrm>
            <a:off x="0" y="4876800"/>
            <a:ext cx="9144000" cy="1371600"/>
          </a:xfrm>
          <a:prstGeom prst="rect">
            <a:avLst/>
          </a:pr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001000" cy="792162"/>
          </a:xfrm>
        </p:spPr>
        <p:txBody>
          <a:bodyPr/>
          <a:lstStyle/>
          <a:p>
            <a:r>
              <a:rPr lang="en-US" dirty="0" smtClean="0">
                <a:latin typeface="Franklin Gothic Medium Cond" pitchFamily="34" charset="0"/>
              </a:rPr>
              <a:t>Fitting the missing piece</a:t>
            </a:r>
            <a:endParaRPr lang="en-US" dirty="0">
              <a:latin typeface="Franklin Gothic Medium Cond" pitchFamily="34" charset="0"/>
            </a:endParaRPr>
          </a:p>
        </p:txBody>
      </p:sp>
      <p:grpSp>
        <p:nvGrpSpPr>
          <p:cNvPr id="3" name="Group 17"/>
          <p:cNvGrpSpPr/>
          <p:nvPr/>
        </p:nvGrpSpPr>
        <p:grpSpPr>
          <a:xfrm>
            <a:off x="282362" y="2362200"/>
            <a:ext cx="3324438" cy="3333750"/>
            <a:chOff x="685800" y="1682750"/>
            <a:chExt cx="4533900" cy="4546600"/>
          </a:xfrm>
          <a:solidFill>
            <a:schemeClr val="accent1"/>
          </a:solidFill>
          <a:effectLst>
            <a:reflection blurRad="6350" stA="52000" endA="300" endPos="35000" dir="5400000" sy="-100000" algn="bl" rotWithShape="0"/>
          </a:effectLst>
        </p:grpSpPr>
        <p:sp>
          <p:nvSpPr>
            <p:cNvPr id="1029" name="Freeform 5"/>
            <p:cNvSpPr>
              <a:spLocks/>
            </p:cNvSpPr>
            <p:nvPr/>
          </p:nvSpPr>
          <p:spPr bwMode="auto">
            <a:xfrm>
              <a:off x="1866900" y="2876550"/>
              <a:ext cx="2162175" cy="2168525"/>
            </a:xfrm>
            <a:custGeom>
              <a:avLst/>
              <a:gdLst/>
              <a:ahLst/>
              <a:cxnLst>
                <a:cxn ang="0">
                  <a:pos x="1362" y="684"/>
                </a:cxn>
                <a:cxn ang="0">
                  <a:pos x="1206" y="594"/>
                </a:cxn>
                <a:cxn ang="0">
                  <a:pos x="1206" y="644"/>
                </a:cxn>
                <a:cxn ang="0">
                  <a:pos x="1158" y="644"/>
                </a:cxn>
                <a:cxn ang="0">
                  <a:pos x="1158" y="208"/>
                </a:cxn>
                <a:cxn ang="0">
                  <a:pos x="722" y="208"/>
                </a:cxn>
                <a:cxn ang="0">
                  <a:pos x="722" y="156"/>
                </a:cxn>
                <a:cxn ang="0">
                  <a:pos x="772" y="156"/>
                </a:cxn>
                <a:cxn ang="0">
                  <a:pos x="682" y="0"/>
                </a:cxn>
                <a:cxn ang="0">
                  <a:pos x="592" y="156"/>
                </a:cxn>
                <a:cxn ang="0">
                  <a:pos x="640" y="156"/>
                </a:cxn>
                <a:cxn ang="0">
                  <a:pos x="640" y="208"/>
                </a:cxn>
                <a:cxn ang="0">
                  <a:pos x="206" y="208"/>
                </a:cxn>
                <a:cxn ang="0">
                  <a:pos x="206" y="644"/>
                </a:cxn>
                <a:cxn ang="0">
                  <a:pos x="156" y="644"/>
                </a:cxn>
                <a:cxn ang="0">
                  <a:pos x="156" y="594"/>
                </a:cxn>
                <a:cxn ang="0">
                  <a:pos x="0" y="684"/>
                </a:cxn>
                <a:cxn ang="0">
                  <a:pos x="156" y="774"/>
                </a:cxn>
                <a:cxn ang="0">
                  <a:pos x="156" y="726"/>
                </a:cxn>
                <a:cxn ang="0">
                  <a:pos x="206" y="726"/>
                </a:cxn>
                <a:cxn ang="0">
                  <a:pos x="206" y="1160"/>
                </a:cxn>
                <a:cxn ang="0">
                  <a:pos x="640" y="1160"/>
                </a:cxn>
                <a:cxn ang="0">
                  <a:pos x="640" y="1210"/>
                </a:cxn>
                <a:cxn ang="0">
                  <a:pos x="592" y="1210"/>
                </a:cxn>
                <a:cxn ang="0">
                  <a:pos x="682" y="1366"/>
                </a:cxn>
                <a:cxn ang="0">
                  <a:pos x="772" y="1210"/>
                </a:cxn>
                <a:cxn ang="0">
                  <a:pos x="722" y="1210"/>
                </a:cxn>
                <a:cxn ang="0">
                  <a:pos x="722" y="1160"/>
                </a:cxn>
                <a:cxn ang="0">
                  <a:pos x="1158" y="1160"/>
                </a:cxn>
                <a:cxn ang="0">
                  <a:pos x="1158" y="726"/>
                </a:cxn>
                <a:cxn ang="0">
                  <a:pos x="1206" y="726"/>
                </a:cxn>
                <a:cxn ang="0">
                  <a:pos x="1206" y="774"/>
                </a:cxn>
                <a:cxn ang="0">
                  <a:pos x="1362" y="684"/>
                </a:cxn>
              </a:cxnLst>
              <a:rect l="0" t="0" r="r" b="b"/>
              <a:pathLst>
                <a:path w="1362" h="1366">
                  <a:moveTo>
                    <a:pt x="1362" y="684"/>
                  </a:moveTo>
                  <a:lnTo>
                    <a:pt x="1206" y="594"/>
                  </a:lnTo>
                  <a:lnTo>
                    <a:pt x="1206" y="644"/>
                  </a:lnTo>
                  <a:lnTo>
                    <a:pt x="1158" y="644"/>
                  </a:lnTo>
                  <a:lnTo>
                    <a:pt x="1158" y="208"/>
                  </a:lnTo>
                  <a:lnTo>
                    <a:pt x="722" y="208"/>
                  </a:lnTo>
                  <a:lnTo>
                    <a:pt x="722" y="156"/>
                  </a:lnTo>
                  <a:lnTo>
                    <a:pt x="772" y="156"/>
                  </a:lnTo>
                  <a:lnTo>
                    <a:pt x="682" y="0"/>
                  </a:lnTo>
                  <a:lnTo>
                    <a:pt x="592" y="156"/>
                  </a:lnTo>
                  <a:lnTo>
                    <a:pt x="640" y="156"/>
                  </a:lnTo>
                  <a:lnTo>
                    <a:pt x="640" y="208"/>
                  </a:lnTo>
                  <a:lnTo>
                    <a:pt x="206" y="208"/>
                  </a:lnTo>
                  <a:lnTo>
                    <a:pt x="206" y="644"/>
                  </a:lnTo>
                  <a:lnTo>
                    <a:pt x="156" y="644"/>
                  </a:lnTo>
                  <a:lnTo>
                    <a:pt x="156" y="594"/>
                  </a:lnTo>
                  <a:lnTo>
                    <a:pt x="0" y="684"/>
                  </a:lnTo>
                  <a:lnTo>
                    <a:pt x="156" y="774"/>
                  </a:lnTo>
                  <a:lnTo>
                    <a:pt x="156" y="726"/>
                  </a:lnTo>
                  <a:lnTo>
                    <a:pt x="206" y="726"/>
                  </a:lnTo>
                  <a:lnTo>
                    <a:pt x="206" y="1160"/>
                  </a:lnTo>
                  <a:lnTo>
                    <a:pt x="640" y="1160"/>
                  </a:lnTo>
                  <a:lnTo>
                    <a:pt x="640" y="1210"/>
                  </a:lnTo>
                  <a:lnTo>
                    <a:pt x="592" y="1210"/>
                  </a:lnTo>
                  <a:lnTo>
                    <a:pt x="682" y="1366"/>
                  </a:lnTo>
                  <a:lnTo>
                    <a:pt x="772" y="1210"/>
                  </a:lnTo>
                  <a:lnTo>
                    <a:pt x="722" y="1210"/>
                  </a:lnTo>
                  <a:lnTo>
                    <a:pt x="722" y="1160"/>
                  </a:lnTo>
                  <a:lnTo>
                    <a:pt x="1158" y="1160"/>
                  </a:lnTo>
                  <a:lnTo>
                    <a:pt x="1158" y="726"/>
                  </a:lnTo>
                  <a:lnTo>
                    <a:pt x="1206" y="726"/>
                  </a:lnTo>
                  <a:lnTo>
                    <a:pt x="1206" y="774"/>
                  </a:lnTo>
                  <a:lnTo>
                    <a:pt x="1362" y="684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50000"/>
                    <a:shade val="30000"/>
                    <a:satMod val="115000"/>
                  </a:schemeClr>
                </a:gs>
                <a:gs pos="50000">
                  <a:schemeClr val="accent3">
                    <a:lumMod val="50000"/>
                    <a:shade val="67500"/>
                    <a:satMod val="115000"/>
                  </a:schemeClr>
                </a:gs>
                <a:gs pos="100000">
                  <a:schemeClr val="accent3">
                    <a:lumMod val="50000"/>
                    <a:shade val="100000"/>
                    <a:satMod val="115000"/>
                  </a:schemeClr>
                </a:gs>
              </a:gsLst>
              <a:lin ang="0" scaled="1"/>
              <a:tileRect/>
            </a:gradFill>
            <a:ln w="8">
              <a:solidFill>
                <a:srgbClr val="000000"/>
              </a:solidFill>
              <a:prstDash val="solid"/>
              <a:round/>
              <a:headEnd/>
              <a:tailEnd/>
            </a:ln>
            <a:scene3d>
              <a:camera prst="orthographicFront"/>
              <a:lightRig rig="threePt" dir="t"/>
            </a:scene3d>
            <a:sp3d>
              <a:bevelT prst="convex"/>
            </a:sp3d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0" name="Freeform 6"/>
            <p:cNvSpPr>
              <a:spLocks/>
            </p:cNvSpPr>
            <p:nvPr/>
          </p:nvSpPr>
          <p:spPr bwMode="auto">
            <a:xfrm>
              <a:off x="685800" y="2870200"/>
              <a:ext cx="1511300" cy="2168525"/>
            </a:xfrm>
            <a:custGeom>
              <a:avLst/>
              <a:gdLst/>
              <a:ahLst/>
              <a:cxnLst>
                <a:cxn ang="0">
                  <a:pos x="902" y="724"/>
                </a:cxn>
                <a:cxn ang="0">
                  <a:pos x="902" y="774"/>
                </a:cxn>
                <a:cxn ang="0">
                  <a:pos x="894" y="770"/>
                </a:cxn>
                <a:cxn ang="0">
                  <a:pos x="894" y="774"/>
                </a:cxn>
                <a:cxn ang="0">
                  <a:pos x="738" y="684"/>
                </a:cxn>
                <a:cxn ang="0">
                  <a:pos x="894" y="594"/>
                </a:cxn>
                <a:cxn ang="0">
                  <a:pos x="894" y="598"/>
                </a:cxn>
                <a:cxn ang="0">
                  <a:pos x="902" y="594"/>
                </a:cxn>
                <a:cxn ang="0">
                  <a:pos x="902" y="642"/>
                </a:cxn>
                <a:cxn ang="0">
                  <a:pos x="948" y="642"/>
                </a:cxn>
                <a:cxn ang="0">
                  <a:pos x="952" y="642"/>
                </a:cxn>
                <a:cxn ang="0">
                  <a:pos x="952" y="210"/>
                </a:cxn>
                <a:cxn ang="0">
                  <a:pos x="516" y="210"/>
                </a:cxn>
                <a:cxn ang="0">
                  <a:pos x="516" y="156"/>
                </a:cxn>
                <a:cxn ang="0">
                  <a:pos x="566" y="156"/>
                </a:cxn>
                <a:cxn ang="0">
                  <a:pos x="476" y="0"/>
                </a:cxn>
                <a:cxn ang="0">
                  <a:pos x="384" y="156"/>
                </a:cxn>
                <a:cxn ang="0">
                  <a:pos x="434" y="156"/>
                </a:cxn>
                <a:cxn ang="0">
                  <a:pos x="434" y="210"/>
                </a:cxn>
                <a:cxn ang="0">
                  <a:pos x="0" y="210"/>
                </a:cxn>
                <a:cxn ang="0">
                  <a:pos x="0" y="1162"/>
                </a:cxn>
                <a:cxn ang="0">
                  <a:pos x="434" y="1162"/>
                </a:cxn>
                <a:cxn ang="0">
                  <a:pos x="434" y="1210"/>
                </a:cxn>
                <a:cxn ang="0">
                  <a:pos x="384" y="1210"/>
                </a:cxn>
                <a:cxn ang="0">
                  <a:pos x="476" y="1366"/>
                </a:cxn>
                <a:cxn ang="0">
                  <a:pos x="566" y="1210"/>
                </a:cxn>
                <a:cxn ang="0">
                  <a:pos x="516" y="1210"/>
                </a:cxn>
                <a:cxn ang="0">
                  <a:pos x="516" y="1162"/>
                </a:cxn>
                <a:cxn ang="0">
                  <a:pos x="952" y="1162"/>
                </a:cxn>
                <a:cxn ang="0">
                  <a:pos x="952" y="724"/>
                </a:cxn>
                <a:cxn ang="0">
                  <a:pos x="948" y="724"/>
                </a:cxn>
                <a:cxn ang="0">
                  <a:pos x="902" y="724"/>
                </a:cxn>
              </a:cxnLst>
              <a:rect l="0" t="0" r="r" b="b"/>
              <a:pathLst>
                <a:path w="952" h="1366">
                  <a:moveTo>
                    <a:pt x="902" y="724"/>
                  </a:moveTo>
                  <a:lnTo>
                    <a:pt x="902" y="774"/>
                  </a:lnTo>
                  <a:lnTo>
                    <a:pt x="894" y="770"/>
                  </a:lnTo>
                  <a:lnTo>
                    <a:pt x="894" y="774"/>
                  </a:lnTo>
                  <a:lnTo>
                    <a:pt x="738" y="684"/>
                  </a:lnTo>
                  <a:lnTo>
                    <a:pt x="894" y="594"/>
                  </a:lnTo>
                  <a:lnTo>
                    <a:pt x="894" y="598"/>
                  </a:lnTo>
                  <a:lnTo>
                    <a:pt x="902" y="594"/>
                  </a:lnTo>
                  <a:lnTo>
                    <a:pt x="902" y="642"/>
                  </a:lnTo>
                  <a:lnTo>
                    <a:pt x="948" y="642"/>
                  </a:lnTo>
                  <a:lnTo>
                    <a:pt x="952" y="642"/>
                  </a:lnTo>
                  <a:lnTo>
                    <a:pt x="952" y="210"/>
                  </a:lnTo>
                  <a:lnTo>
                    <a:pt x="516" y="210"/>
                  </a:lnTo>
                  <a:lnTo>
                    <a:pt x="516" y="156"/>
                  </a:lnTo>
                  <a:lnTo>
                    <a:pt x="566" y="156"/>
                  </a:lnTo>
                  <a:lnTo>
                    <a:pt x="476" y="0"/>
                  </a:lnTo>
                  <a:lnTo>
                    <a:pt x="384" y="156"/>
                  </a:lnTo>
                  <a:lnTo>
                    <a:pt x="434" y="156"/>
                  </a:lnTo>
                  <a:lnTo>
                    <a:pt x="434" y="210"/>
                  </a:lnTo>
                  <a:lnTo>
                    <a:pt x="0" y="210"/>
                  </a:lnTo>
                  <a:lnTo>
                    <a:pt x="0" y="1162"/>
                  </a:lnTo>
                  <a:lnTo>
                    <a:pt x="434" y="1162"/>
                  </a:lnTo>
                  <a:lnTo>
                    <a:pt x="434" y="1210"/>
                  </a:lnTo>
                  <a:lnTo>
                    <a:pt x="384" y="1210"/>
                  </a:lnTo>
                  <a:lnTo>
                    <a:pt x="476" y="1366"/>
                  </a:lnTo>
                  <a:lnTo>
                    <a:pt x="566" y="1210"/>
                  </a:lnTo>
                  <a:lnTo>
                    <a:pt x="516" y="1210"/>
                  </a:lnTo>
                  <a:lnTo>
                    <a:pt x="516" y="1162"/>
                  </a:lnTo>
                  <a:lnTo>
                    <a:pt x="952" y="1162"/>
                  </a:lnTo>
                  <a:lnTo>
                    <a:pt x="952" y="724"/>
                  </a:lnTo>
                  <a:lnTo>
                    <a:pt x="948" y="724"/>
                  </a:lnTo>
                  <a:lnTo>
                    <a:pt x="902" y="724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50000"/>
                    <a:shade val="30000"/>
                    <a:satMod val="115000"/>
                  </a:schemeClr>
                </a:gs>
                <a:gs pos="50000">
                  <a:schemeClr val="accent2">
                    <a:lumMod val="50000"/>
                    <a:shade val="67500"/>
                    <a:satMod val="115000"/>
                  </a:schemeClr>
                </a:gs>
                <a:gs pos="100000">
                  <a:schemeClr val="accent2">
                    <a:lumMod val="50000"/>
                    <a:shade val="100000"/>
                    <a:satMod val="115000"/>
                  </a:schemeClr>
                </a:gs>
              </a:gsLst>
              <a:lin ang="0" scaled="1"/>
              <a:tileRect/>
            </a:gradFill>
            <a:ln w="8">
              <a:solidFill>
                <a:srgbClr val="000000"/>
              </a:solidFill>
              <a:prstDash val="solid"/>
              <a:round/>
              <a:headEnd/>
              <a:tailEnd/>
            </a:ln>
            <a:scene3d>
              <a:camera prst="orthographicFront"/>
              <a:lightRig rig="threePt" dir="t"/>
            </a:scene3d>
            <a:sp3d>
              <a:bevelT prst="convex"/>
            </a:sp3d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1" name="Freeform 7"/>
            <p:cNvSpPr>
              <a:spLocks/>
            </p:cNvSpPr>
            <p:nvPr/>
          </p:nvSpPr>
          <p:spPr bwMode="auto">
            <a:xfrm>
              <a:off x="3708400" y="2882900"/>
              <a:ext cx="1511300" cy="2168525"/>
            </a:xfrm>
            <a:custGeom>
              <a:avLst/>
              <a:gdLst/>
              <a:ahLst/>
              <a:cxnLst>
                <a:cxn ang="0">
                  <a:pos x="48" y="642"/>
                </a:cxn>
                <a:cxn ang="0">
                  <a:pos x="48" y="594"/>
                </a:cxn>
                <a:cxn ang="0">
                  <a:pos x="56" y="598"/>
                </a:cxn>
                <a:cxn ang="0">
                  <a:pos x="56" y="594"/>
                </a:cxn>
                <a:cxn ang="0">
                  <a:pos x="212" y="684"/>
                </a:cxn>
                <a:cxn ang="0">
                  <a:pos x="56" y="774"/>
                </a:cxn>
                <a:cxn ang="0">
                  <a:pos x="56" y="770"/>
                </a:cxn>
                <a:cxn ang="0">
                  <a:pos x="48" y="774"/>
                </a:cxn>
                <a:cxn ang="0">
                  <a:pos x="48" y="724"/>
                </a:cxn>
                <a:cxn ang="0">
                  <a:pos x="2" y="724"/>
                </a:cxn>
                <a:cxn ang="0">
                  <a:pos x="0" y="724"/>
                </a:cxn>
                <a:cxn ang="0">
                  <a:pos x="0" y="1158"/>
                </a:cxn>
                <a:cxn ang="0">
                  <a:pos x="434" y="1158"/>
                </a:cxn>
                <a:cxn ang="0">
                  <a:pos x="434" y="1210"/>
                </a:cxn>
                <a:cxn ang="0">
                  <a:pos x="384" y="1210"/>
                </a:cxn>
                <a:cxn ang="0">
                  <a:pos x="476" y="1366"/>
                </a:cxn>
                <a:cxn ang="0">
                  <a:pos x="566" y="1210"/>
                </a:cxn>
                <a:cxn ang="0">
                  <a:pos x="516" y="1210"/>
                </a:cxn>
                <a:cxn ang="0">
                  <a:pos x="516" y="1158"/>
                </a:cxn>
                <a:cxn ang="0">
                  <a:pos x="952" y="1158"/>
                </a:cxn>
                <a:cxn ang="0">
                  <a:pos x="952" y="206"/>
                </a:cxn>
                <a:cxn ang="0">
                  <a:pos x="516" y="206"/>
                </a:cxn>
                <a:cxn ang="0">
                  <a:pos x="516" y="156"/>
                </a:cxn>
                <a:cxn ang="0">
                  <a:pos x="566" y="156"/>
                </a:cxn>
                <a:cxn ang="0">
                  <a:pos x="476" y="0"/>
                </a:cxn>
                <a:cxn ang="0">
                  <a:pos x="384" y="156"/>
                </a:cxn>
                <a:cxn ang="0">
                  <a:pos x="434" y="156"/>
                </a:cxn>
                <a:cxn ang="0">
                  <a:pos x="434" y="206"/>
                </a:cxn>
                <a:cxn ang="0">
                  <a:pos x="0" y="206"/>
                </a:cxn>
                <a:cxn ang="0">
                  <a:pos x="0" y="642"/>
                </a:cxn>
                <a:cxn ang="0">
                  <a:pos x="2" y="642"/>
                </a:cxn>
                <a:cxn ang="0">
                  <a:pos x="48" y="642"/>
                </a:cxn>
              </a:cxnLst>
              <a:rect l="0" t="0" r="r" b="b"/>
              <a:pathLst>
                <a:path w="952" h="1366">
                  <a:moveTo>
                    <a:pt x="48" y="642"/>
                  </a:moveTo>
                  <a:lnTo>
                    <a:pt x="48" y="594"/>
                  </a:lnTo>
                  <a:lnTo>
                    <a:pt x="56" y="598"/>
                  </a:lnTo>
                  <a:lnTo>
                    <a:pt x="56" y="594"/>
                  </a:lnTo>
                  <a:lnTo>
                    <a:pt x="212" y="684"/>
                  </a:lnTo>
                  <a:lnTo>
                    <a:pt x="56" y="774"/>
                  </a:lnTo>
                  <a:lnTo>
                    <a:pt x="56" y="770"/>
                  </a:lnTo>
                  <a:lnTo>
                    <a:pt x="48" y="774"/>
                  </a:lnTo>
                  <a:lnTo>
                    <a:pt x="48" y="724"/>
                  </a:lnTo>
                  <a:lnTo>
                    <a:pt x="2" y="724"/>
                  </a:lnTo>
                  <a:lnTo>
                    <a:pt x="0" y="724"/>
                  </a:lnTo>
                  <a:lnTo>
                    <a:pt x="0" y="1158"/>
                  </a:lnTo>
                  <a:lnTo>
                    <a:pt x="434" y="1158"/>
                  </a:lnTo>
                  <a:lnTo>
                    <a:pt x="434" y="1210"/>
                  </a:lnTo>
                  <a:lnTo>
                    <a:pt x="384" y="1210"/>
                  </a:lnTo>
                  <a:lnTo>
                    <a:pt x="476" y="1366"/>
                  </a:lnTo>
                  <a:lnTo>
                    <a:pt x="566" y="1210"/>
                  </a:lnTo>
                  <a:lnTo>
                    <a:pt x="516" y="1210"/>
                  </a:lnTo>
                  <a:lnTo>
                    <a:pt x="516" y="1158"/>
                  </a:lnTo>
                  <a:lnTo>
                    <a:pt x="952" y="1158"/>
                  </a:lnTo>
                  <a:lnTo>
                    <a:pt x="952" y="206"/>
                  </a:lnTo>
                  <a:lnTo>
                    <a:pt x="516" y="206"/>
                  </a:lnTo>
                  <a:lnTo>
                    <a:pt x="516" y="156"/>
                  </a:lnTo>
                  <a:lnTo>
                    <a:pt x="566" y="156"/>
                  </a:lnTo>
                  <a:lnTo>
                    <a:pt x="476" y="0"/>
                  </a:lnTo>
                  <a:lnTo>
                    <a:pt x="384" y="156"/>
                  </a:lnTo>
                  <a:lnTo>
                    <a:pt x="434" y="156"/>
                  </a:lnTo>
                  <a:lnTo>
                    <a:pt x="434" y="206"/>
                  </a:lnTo>
                  <a:lnTo>
                    <a:pt x="0" y="206"/>
                  </a:lnTo>
                  <a:lnTo>
                    <a:pt x="0" y="642"/>
                  </a:lnTo>
                  <a:lnTo>
                    <a:pt x="2" y="642"/>
                  </a:lnTo>
                  <a:lnTo>
                    <a:pt x="48" y="642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6">
                    <a:lumMod val="50000"/>
                    <a:shade val="30000"/>
                    <a:satMod val="115000"/>
                  </a:schemeClr>
                </a:gs>
                <a:gs pos="50000">
                  <a:schemeClr val="accent6">
                    <a:lumMod val="50000"/>
                    <a:shade val="67500"/>
                    <a:satMod val="115000"/>
                  </a:schemeClr>
                </a:gs>
                <a:gs pos="100000">
                  <a:schemeClr val="accent6">
                    <a:lumMod val="50000"/>
                    <a:shade val="100000"/>
                    <a:satMod val="115000"/>
                  </a:schemeClr>
                </a:gs>
              </a:gsLst>
              <a:lin ang="13500000" scaled="1"/>
              <a:tileRect/>
            </a:gradFill>
            <a:ln w="8">
              <a:solidFill>
                <a:srgbClr val="000000"/>
              </a:solidFill>
              <a:prstDash val="solid"/>
              <a:round/>
              <a:headEnd/>
              <a:tailEnd/>
            </a:ln>
            <a:scene3d>
              <a:camera prst="orthographicFront"/>
              <a:lightRig rig="threePt" dir="t"/>
            </a:scene3d>
            <a:sp3d>
              <a:bevelT prst="convex"/>
            </a:sp3d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2" name="Freeform 8"/>
            <p:cNvSpPr>
              <a:spLocks/>
            </p:cNvSpPr>
            <p:nvPr/>
          </p:nvSpPr>
          <p:spPr bwMode="auto">
            <a:xfrm>
              <a:off x="685800" y="1682750"/>
              <a:ext cx="1511300" cy="1511300"/>
            </a:xfrm>
            <a:custGeom>
              <a:avLst/>
              <a:gdLst/>
              <a:ahLst/>
              <a:cxnLst>
                <a:cxn ang="0">
                  <a:pos x="902" y="566"/>
                </a:cxn>
                <a:cxn ang="0">
                  <a:pos x="746" y="476"/>
                </a:cxn>
                <a:cxn ang="0">
                  <a:pos x="902" y="386"/>
                </a:cxn>
                <a:cxn ang="0">
                  <a:pos x="902" y="436"/>
                </a:cxn>
                <a:cxn ang="0">
                  <a:pos x="952" y="436"/>
                </a:cxn>
                <a:cxn ang="0">
                  <a:pos x="952" y="0"/>
                </a:cxn>
                <a:cxn ang="0">
                  <a:pos x="0" y="0"/>
                </a:cxn>
                <a:cxn ang="0">
                  <a:pos x="0" y="952"/>
                </a:cxn>
                <a:cxn ang="0">
                  <a:pos x="434" y="952"/>
                </a:cxn>
                <a:cxn ang="0">
                  <a:pos x="434" y="908"/>
                </a:cxn>
                <a:cxn ang="0">
                  <a:pos x="384" y="908"/>
                </a:cxn>
                <a:cxn ang="0">
                  <a:pos x="476" y="752"/>
                </a:cxn>
                <a:cxn ang="0">
                  <a:pos x="566" y="908"/>
                </a:cxn>
                <a:cxn ang="0">
                  <a:pos x="516" y="908"/>
                </a:cxn>
                <a:cxn ang="0">
                  <a:pos x="516" y="952"/>
                </a:cxn>
                <a:cxn ang="0">
                  <a:pos x="952" y="952"/>
                </a:cxn>
                <a:cxn ang="0">
                  <a:pos x="952" y="518"/>
                </a:cxn>
                <a:cxn ang="0">
                  <a:pos x="902" y="518"/>
                </a:cxn>
                <a:cxn ang="0">
                  <a:pos x="902" y="566"/>
                </a:cxn>
              </a:cxnLst>
              <a:rect l="0" t="0" r="r" b="b"/>
              <a:pathLst>
                <a:path w="952" h="952">
                  <a:moveTo>
                    <a:pt x="902" y="566"/>
                  </a:moveTo>
                  <a:lnTo>
                    <a:pt x="746" y="476"/>
                  </a:lnTo>
                  <a:lnTo>
                    <a:pt x="902" y="386"/>
                  </a:lnTo>
                  <a:lnTo>
                    <a:pt x="902" y="436"/>
                  </a:lnTo>
                  <a:lnTo>
                    <a:pt x="952" y="436"/>
                  </a:lnTo>
                  <a:lnTo>
                    <a:pt x="952" y="0"/>
                  </a:lnTo>
                  <a:lnTo>
                    <a:pt x="0" y="0"/>
                  </a:lnTo>
                  <a:lnTo>
                    <a:pt x="0" y="952"/>
                  </a:lnTo>
                  <a:lnTo>
                    <a:pt x="434" y="952"/>
                  </a:lnTo>
                  <a:lnTo>
                    <a:pt x="434" y="908"/>
                  </a:lnTo>
                  <a:lnTo>
                    <a:pt x="384" y="908"/>
                  </a:lnTo>
                  <a:lnTo>
                    <a:pt x="476" y="752"/>
                  </a:lnTo>
                  <a:lnTo>
                    <a:pt x="566" y="908"/>
                  </a:lnTo>
                  <a:lnTo>
                    <a:pt x="516" y="908"/>
                  </a:lnTo>
                  <a:lnTo>
                    <a:pt x="516" y="952"/>
                  </a:lnTo>
                  <a:lnTo>
                    <a:pt x="952" y="952"/>
                  </a:lnTo>
                  <a:lnTo>
                    <a:pt x="952" y="518"/>
                  </a:lnTo>
                  <a:lnTo>
                    <a:pt x="902" y="518"/>
                  </a:lnTo>
                  <a:lnTo>
                    <a:pt x="902" y="566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lumMod val="75000"/>
                    <a:shade val="30000"/>
                    <a:satMod val="115000"/>
                  </a:schemeClr>
                </a:gs>
                <a:gs pos="50000">
                  <a:schemeClr val="tx2">
                    <a:lumMod val="75000"/>
                    <a:shade val="67500"/>
                    <a:satMod val="115000"/>
                  </a:schemeClr>
                </a:gs>
                <a:gs pos="100000">
                  <a:schemeClr val="tx2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8">
              <a:solidFill>
                <a:srgbClr val="000000"/>
              </a:solidFill>
              <a:prstDash val="solid"/>
              <a:round/>
              <a:headEnd/>
              <a:tailEnd/>
            </a:ln>
            <a:scene3d>
              <a:camera prst="orthographicFront"/>
              <a:lightRig rig="threePt" dir="t"/>
            </a:scene3d>
            <a:sp3d>
              <a:bevelT prst="convex"/>
            </a:sp3d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3" name="Freeform 9"/>
            <p:cNvSpPr>
              <a:spLocks/>
            </p:cNvSpPr>
            <p:nvPr/>
          </p:nvSpPr>
          <p:spPr bwMode="auto">
            <a:xfrm>
              <a:off x="685800" y="4718050"/>
              <a:ext cx="1511300" cy="1511300"/>
            </a:xfrm>
            <a:custGeom>
              <a:avLst/>
              <a:gdLst/>
              <a:ahLst/>
              <a:cxnLst>
                <a:cxn ang="0">
                  <a:pos x="902" y="386"/>
                </a:cxn>
                <a:cxn ang="0">
                  <a:pos x="746" y="476"/>
                </a:cxn>
                <a:cxn ang="0">
                  <a:pos x="902" y="566"/>
                </a:cxn>
                <a:cxn ang="0">
                  <a:pos x="902" y="518"/>
                </a:cxn>
                <a:cxn ang="0">
                  <a:pos x="952" y="518"/>
                </a:cxn>
                <a:cxn ang="0">
                  <a:pos x="952" y="952"/>
                </a:cxn>
                <a:cxn ang="0">
                  <a:pos x="0" y="952"/>
                </a:cxn>
                <a:cxn ang="0">
                  <a:pos x="0" y="0"/>
                </a:cxn>
                <a:cxn ang="0">
                  <a:pos x="434" y="0"/>
                </a:cxn>
                <a:cxn ang="0">
                  <a:pos x="434" y="46"/>
                </a:cxn>
                <a:cxn ang="0">
                  <a:pos x="384" y="46"/>
                </a:cxn>
                <a:cxn ang="0">
                  <a:pos x="476" y="202"/>
                </a:cxn>
                <a:cxn ang="0">
                  <a:pos x="566" y="46"/>
                </a:cxn>
                <a:cxn ang="0">
                  <a:pos x="516" y="46"/>
                </a:cxn>
                <a:cxn ang="0">
                  <a:pos x="516" y="0"/>
                </a:cxn>
                <a:cxn ang="0">
                  <a:pos x="952" y="0"/>
                </a:cxn>
                <a:cxn ang="0">
                  <a:pos x="952" y="436"/>
                </a:cxn>
                <a:cxn ang="0">
                  <a:pos x="902" y="436"/>
                </a:cxn>
                <a:cxn ang="0">
                  <a:pos x="902" y="386"/>
                </a:cxn>
              </a:cxnLst>
              <a:rect l="0" t="0" r="r" b="b"/>
              <a:pathLst>
                <a:path w="952" h="952">
                  <a:moveTo>
                    <a:pt x="902" y="386"/>
                  </a:moveTo>
                  <a:lnTo>
                    <a:pt x="746" y="476"/>
                  </a:lnTo>
                  <a:lnTo>
                    <a:pt x="902" y="566"/>
                  </a:lnTo>
                  <a:lnTo>
                    <a:pt x="902" y="518"/>
                  </a:lnTo>
                  <a:lnTo>
                    <a:pt x="952" y="518"/>
                  </a:lnTo>
                  <a:lnTo>
                    <a:pt x="952" y="952"/>
                  </a:lnTo>
                  <a:lnTo>
                    <a:pt x="0" y="952"/>
                  </a:lnTo>
                  <a:lnTo>
                    <a:pt x="0" y="0"/>
                  </a:lnTo>
                  <a:lnTo>
                    <a:pt x="434" y="0"/>
                  </a:lnTo>
                  <a:lnTo>
                    <a:pt x="434" y="46"/>
                  </a:lnTo>
                  <a:lnTo>
                    <a:pt x="384" y="46"/>
                  </a:lnTo>
                  <a:lnTo>
                    <a:pt x="476" y="202"/>
                  </a:lnTo>
                  <a:lnTo>
                    <a:pt x="566" y="46"/>
                  </a:lnTo>
                  <a:lnTo>
                    <a:pt x="516" y="46"/>
                  </a:lnTo>
                  <a:lnTo>
                    <a:pt x="516" y="0"/>
                  </a:lnTo>
                  <a:lnTo>
                    <a:pt x="952" y="0"/>
                  </a:lnTo>
                  <a:lnTo>
                    <a:pt x="952" y="436"/>
                  </a:lnTo>
                  <a:lnTo>
                    <a:pt x="902" y="436"/>
                  </a:lnTo>
                  <a:lnTo>
                    <a:pt x="902" y="386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5">
                    <a:lumMod val="75000"/>
                    <a:shade val="30000"/>
                    <a:satMod val="115000"/>
                  </a:schemeClr>
                </a:gs>
                <a:gs pos="50000">
                  <a:schemeClr val="accent5">
                    <a:lumMod val="75000"/>
                    <a:shade val="67500"/>
                    <a:satMod val="115000"/>
                  </a:schemeClr>
                </a:gs>
                <a:gs pos="100000">
                  <a:schemeClr val="accent5">
                    <a:lumMod val="75000"/>
                    <a:shade val="100000"/>
                    <a:satMod val="115000"/>
                  </a:schemeClr>
                </a:gs>
              </a:gsLst>
              <a:lin ang="0" scaled="1"/>
              <a:tileRect/>
            </a:gradFill>
            <a:ln w="8">
              <a:solidFill>
                <a:srgbClr val="000000"/>
              </a:solidFill>
              <a:prstDash val="solid"/>
              <a:round/>
              <a:headEnd/>
              <a:tailEnd/>
            </a:ln>
            <a:scene3d>
              <a:camera prst="orthographicFront"/>
              <a:lightRig rig="threePt" dir="t"/>
            </a:scene3d>
            <a:sp3d>
              <a:bevelT prst="convex"/>
            </a:sp3d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4" name="Freeform 10"/>
            <p:cNvSpPr>
              <a:spLocks/>
            </p:cNvSpPr>
            <p:nvPr/>
          </p:nvSpPr>
          <p:spPr bwMode="auto">
            <a:xfrm>
              <a:off x="3708400" y="4718050"/>
              <a:ext cx="1511300" cy="1511300"/>
            </a:xfrm>
            <a:custGeom>
              <a:avLst/>
              <a:gdLst/>
              <a:ahLst/>
              <a:cxnLst>
                <a:cxn ang="0">
                  <a:pos x="48" y="386"/>
                </a:cxn>
                <a:cxn ang="0">
                  <a:pos x="204" y="476"/>
                </a:cxn>
                <a:cxn ang="0">
                  <a:pos x="48" y="566"/>
                </a:cxn>
                <a:cxn ang="0">
                  <a:pos x="48" y="518"/>
                </a:cxn>
                <a:cxn ang="0">
                  <a:pos x="0" y="518"/>
                </a:cxn>
                <a:cxn ang="0">
                  <a:pos x="0" y="952"/>
                </a:cxn>
                <a:cxn ang="0">
                  <a:pos x="952" y="952"/>
                </a:cxn>
                <a:cxn ang="0">
                  <a:pos x="952" y="0"/>
                </a:cxn>
                <a:cxn ang="0">
                  <a:pos x="516" y="0"/>
                </a:cxn>
                <a:cxn ang="0">
                  <a:pos x="516" y="46"/>
                </a:cxn>
                <a:cxn ang="0">
                  <a:pos x="566" y="46"/>
                </a:cxn>
                <a:cxn ang="0">
                  <a:pos x="476" y="202"/>
                </a:cxn>
                <a:cxn ang="0">
                  <a:pos x="384" y="46"/>
                </a:cxn>
                <a:cxn ang="0">
                  <a:pos x="434" y="46"/>
                </a:cxn>
                <a:cxn ang="0">
                  <a:pos x="434" y="0"/>
                </a:cxn>
                <a:cxn ang="0">
                  <a:pos x="0" y="0"/>
                </a:cxn>
                <a:cxn ang="0">
                  <a:pos x="0" y="436"/>
                </a:cxn>
                <a:cxn ang="0">
                  <a:pos x="48" y="436"/>
                </a:cxn>
                <a:cxn ang="0">
                  <a:pos x="48" y="386"/>
                </a:cxn>
              </a:cxnLst>
              <a:rect l="0" t="0" r="r" b="b"/>
              <a:pathLst>
                <a:path w="952" h="952">
                  <a:moveTo>
                    <a:pt x="48" y="386"/>
                  </a:moveTo>
                  <a:lnTo>
                    <a:pt x="204" y="476"/>
                  </a:lnTo>
                  <a:lnTo>
                    <a:pt x="48" y="566"/>
                  </a:lnTo>
                  <a:lnTo>
                    <a:pt x="48" y="518"/>
                  </a:lnTo>
                  <a:lnTo>
                    <a:pt x="0" y="518"/>
                  </a:lnTo>
                  <a:lnTo>
                    <a:pt x="0" y="952"/>
                  </a:lnTo>
                  <a:lnTo>
                    <a:pt x="952" y="952"/>
                  </a:lnTo>
                  <a:lnTo>
                    <a:pt x="952" y="0"/>
                  </a:lnTo>
                  <a:lnTo>
                    <a:pt x="516" y="0"/>
                  </a:lnTo>
                  <a:lnTo>
                    <a:pt x="516" y="46"/>
                  </a:lnTo>
                  <a:lnTo>
                    <a:pt x="566" y="46"/>
                  </a:lnTo>
                  <a:lnTo>
                    <a:pt x="476" y="202"/>
                  </a:lnTo>
                  <a:lnTo>
                    <a:pt x="384" y="46"/>
                  </a:lnTo>
                  <a:lnTo>
                    <a:pt x="434" y="46"/>
                  </a:lnTo>
                  <a:lnTo>
                    <a:pt x="434" y="0"/>
                  </a:lnTo>
                  <a:lnTo>
                    <a:pt x="0" y="0"/>
                  </a:lnTo>
                  <a:lnTo>
                    <a:pt x="0" y="436"/>
                  </a:lnTo>
                  <a:lnTo>
                    <a:pt x="48" y="436"/>
                  </a:lnTo>
                  <a:lnTo>
                    <a:pt x="48" y="386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1">
                    <a:lumMod val="75000"/>
                    <a:lumOff val="25000"/>
                    <a:shade val="30000"/>
                    <a:satMod val="115000"/>
                  </a:schemeClr>
                </a:gs>
                <a:gs pos="50000">
                  <a:schemeClr val="tx1">
                    <a:lumMod val="75000"/>
                    <a:lumOff val="25000"/>
                    <a:shade val="67500"/>
                    <a:satMod val="115000"/>
                  </a:schemeClr>
                </a:gs>
                <a:gs pos="100000">
                  <a:schemeClr val="tx1">
                    <a:lumMod val="75000"/>
                    <a:lumOff val="25000"/>
                    <a:shade val="100000"/>
                    <a:satMod val="115000"/>
                  </a:schemeClr>
                </a:gs>
              </a:gsLst>
              <a:path path="circle">
                <a:fillToRect l="100000" b="100000"/>
              </a:path>
              <a:tileRect t="-100000" r="-100000"/>
            </a:gradFill>
            <a:ln w="8">
              <a:solidFill>
                <a:srgbClr val="000000"/>
              </a:solidFill>
              <a:prstDash val="solid"/>
              <a:round/>
              <a:headEnd/>
              <a:tailEnd/>
            </a:ln>
            <a:scene3d>
              <a:camera prst="orthographicFront"/>
              <a:lightRig rig="threePt" dir="t"/>
            </a:scene3d>
            <a:sp3d>
              <a:bevelT prst="convex"/>
            </a:sp3d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6" name="Freeform 12"/>
            <p:cNvSpPr>
              <a:spLocks/>
            </p:cNvSpPr>
            <p:nvPr/>
          </p:nvSpPr>
          <p:spPr bwMode="auto">
            <a:xfrm>
              <a:off x="1863725" y="1682750"/>
              <a:ext cx="2162175" cy="1511300"/>
            </a:xfrm>
            <a:custGeom>
              <a:avLst/>
              <a:gdLst/>
              <a:ahLst/>
              <a:cxnLst>
                <a:cxn ang="0">
                  <a:pos x="1362" y="476"/>
                </a:cxn>
                <a:cxn ang="0">
                  <a:pos x="1206" y="386"/>
                </a:cxn>
                <a:cxn ang="0">
                  <a:pos x="1206" y="436"/>
                </a:cxn>
                <a:cxn ang="0">
                  <a:pos x="1158" y="436"/>
                </a:cxn>
                <a:cxn ang="0">
                  <a:pos x="1158" y="0"/>
                </a:cxn>
                <a:cxn ang="0">
                  <a:pos x="206" y="0"/>
                </a:cxn>
                <a:cxn ang="0">
                  <a:pos x="206" y="436"/>
                </a:cxn>
                <a:cxn ang="0">
                  <a:pos x="156" y="436"/>
                </a:cxn>
                <a:cxn ang="0">
                  <a:pos x="156" y="386"/>
                </a:cxn>
                <a:cxn ang="0">
                  <a:pos x="0" y="476"/>
                </a:cxn>
                <a:cxn ang="0">
                  <a:pos x="156" y="566"/>
                </a:cxn>
                <a:cxn ang="0">
                  <a:pos x="156" y="518"/>
                </a:cxn>
                <a:cxn ang="0">
                  <a:pos x="206" y="518"/>
                </a:cxn>
                <a:cxn ang="0">
                  <a:pos x="206" y="952"/>
                </a:cxn>
                <a:cxn ang="0">
                  <a:pos x="640" y="952"/>
                </a:cxn>
                <a:cxn ang="0">
                  <a:pos x="640" y="900"/>
                </a:cxn>
                <a:cxn ang="0">
                  <a:pos x="590" y="900"/>
                </a:cxn>
                <a:cxn ang="0">
                  <a:pos x="682" y="744"/>
                </a:cxn>
                <a:cxn ang="0">
                  <a:pos x="772" y="900"/>
                </a:cxn>
                <a:cxn ang="0">
                  <a:pos x="722" y="900"/>
                </a:cxn>
                <a:cxn ang="0">
                  <a:pos x="722" y="952"/>
                </a:cxn>
                <a:cxn ang="0">
                  <a:pos x="1158" y="952"/>
                </a:cxn>
                <a:cxn ang="0">
                  <a:pos x="1158" y="518"/>
                </a:cxn>
                <a:cxn ang="0">
                  <a:pos x="1206" y="518"/>
                </a:cxn>
                <a:cxn ang="0">
                  <a:pos x="1206" y="566"/>
                </a:cxn>
                <a:cxn ang="0">
                  <a:pos x="1362" y="476"/>
                </a:cxn>
              </a:cxnLst>
              <a:rect l="0" t="0" r="r" b="b"/>
              <a:pathLst>
                <a:path w="1362" h="952">
                  <a:moveTo>
                    <a:pt x="1362" y="476"/>
                  </a:moveTo>
                  <a:lnTo>
                    <a:pt x="1206" y="386"/>
                  </a:lnTo>
                  <a:lnTo>
                    <a:pt x="1206" y="436"/>
                  </a:lnTo>
                  <a:lnTo>
                    <a:pt x="1158" y="436"/>
                  </a:lnTo>
                  <a:lnTo>
                    <a:pt x="1158" y="0"/>
                  </a:lnTo>
                  <a:lnTo>
                    <a:pt x="206" y="0"/>
                  </a:lnTo>
                  <a:lnTo>
                    <a:pt x="206" y="436"/>
                  </a:lnTo>
                  <a:lnTo>
                    <a:pt x="156" y="436"/>
                  </a:lnTo>
                  <a:lnTo>
                    <a:pt x="156" y="386"/>
                  </a:lnTo>
                  <a:lnTo>
                    <a:pt x="0" y="476"/>
                  </a:lnTo>
                  <a:lnTo>
                    <a:pt x="156" y="566"/>
                  </a:lnTo>
                  <a:lnTo>
                    <a:pt x="156" y="518"/>
                  </a:lnTo>
                  <a:lnTo>
                    <a:pt x="206" y="518"/>
                  </a:lnTo>
                  <a:lnTo>
                    <a:pt x="206" y="952"/>
                  </a:lnTo>
                  <a:lnTo>
                    <a:pt x="640" y="952"/>
                  </a:lnTo>
                  <a:lnTo>
                    <a:pt x="640" y="900"/>
                  </a:lnTo>
                  <a:lnTo>
                    <a:pt x="590" y="900"/>
                  </a:lnTo>
                  <a:lnTo>
                    <a:pt x="682" y="744"/>
                  </a:lnTo>
                  <a:lnTo>
                    <a:pt x="772" y="900"/>
                  </a:lnTo>
                  <a:lnTo>
                    <a:pt x="722" y="900"/>
                  </a:lnTo>
                  <a:lnTo>
                    <a:pt x="722" y="952"/>
                  </a:lnTo>
                  <a:lnTo>
                    <a:pt x="1158" y="952"/>
                  </a:lnTo>
                  <a:lnTo>
                    <a:pt x="1158" y="518"/>
                  </a:lnTo>
                  <a:lnTo>
                    <a:pt x="1206" y="518"/>
                  </a:lnTo>
                  <a:lnTo>
                    <a:pt x="1206" y="566"/>
                  </a:lnTo>
                  <a:lnTo>
                    <a:pt x="1362" y="476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bg2">
                    <a:lumMod val="50000"/>
                    <a:shade val="30000"/>
                    <a:satMod val="115000"/>
                  </a:schemeClr>
                </a:gs>
                <a:gs pos="50000">
                  <a:schemeClr val="bg2">
                    <a:lumMod val="50000"/>
                    <a:shade val="67500"/>
                    <a:satMod val="115000"/>
                  </a:schemeClr>
                </a:gs>
                <a:gs pos="100000">
                  <a:schemeClr val="bg2">
                    <a:lumMod val="50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8">
              <a:solidFill>
                <a:srgbClr val="000000"/>
              </a:solidFill>
              <a:prstDash val="solid"/>
              <a:round/>
              <a:headEnd/>
              <a:tailEnd/>
            </a:ln>
            <a:scene3d>
              <a:camera prst="orthographicFront"/>
              <a:lightRig rig="threePt" dir="t"/>
            </a:scene3d>
            <a:sp3d>
              <a:bevelT prst="convex"/>
            </a:sp3d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7" name="Freeform 13"/>
            <p:cNvSpPr>
              <a:spLocks/>
            </p:cNvSpPr>
            <p:nvPr/>
          </p:nvSpPr>
          <p:spPr bwMode="auto">
            <a:xfrm>
              <a:off x="1863725" y="4718050"/>
              <a:ext cx="2162175" cy="1511300"/>
            </a:xfrm>
            <a:custGeom>
              <a:avLst/>
              <a:gdLst/>
              <a:ahLst/>
              <a:cxnLst>
                <a:cxn ang="0">
                  <a:pos x="1362" y="476"/>
                </a:cxn>
                <a:cxn ang="0">
                  <a:pos x="1206" y="566"/>
                </a:cxn>
                <a:cxn ang="0">
                  <a:pos x="1206" y="518"/>
                </a:cxn>
                <a:cxn ang="0">
                  <a:pos x="1158" y="518"/>
                </a:cxn>
                <a:cxn ang="0">
                  <a:pos x="1158" y="952"/>
                </a:cxn>
                <a:cxn ang="0">
                  <a:pos x="206" y="952"/>
                </a:cxn>
                <a:cxn ang="0">
                  <a:pos x="206" y="518"/>
                </a:cxn>
                <a:cxn ang="0">
                  <a:pos x="156" y="518"/>
                </a:cxn>
                <a:cxn ang="0">
                  <a:pos x="156" y="566"/>
                </a:cxn>
                <a:cxn ang="0">
                  <a:pos x="0" y="476"/>
                </a:cxn>
                <a:cxn ang="0">
                  <a:pos x="156" y="386"/>
                </a:cxn>
                <a:cxn ang="0">
                  <a:pos x="156" y="436"/>
                </a:cxn>
                <a:cxn ang="0">
                  <a:pos x="206" y="436"/>
                </a:cxn>
                <a:cxn ang="0">
                  <a:pos x="206" y="0"/>
                </a:cxn>
                <a:cxn ang="0">
                  <a:pos x="640" y="0"/>
                </a:cxn>
                <a:cxn ang="0">
                  <a:pos x="640" y="54"/>
                </a:cxn>
                <a:cxn ang="0">
                  <a:pos x="590" y="54"/>
                </a:cxn>
                <a:cxn ang="0">
                  <a:pos x="682" y="210"/>
                </a:cxn>
                <a:cxn ang="0">
                  <a:pos x="772" y="54"/>
                </a:cxn>
                <a:cxn ang="0">
                  <a:pos x="722" y="54"/>
                </a:cxn>
                <a:cxn ang="0">
                  <a:pos x="722" y="0"/>
                </a:cxn>
                <a:cxn ang="0">
                  <a:pos x="1158" y="0"/>
                </a:cxn>
                <a:cxn ang="0">
                  <a:pos x="1158" y="436"/>
                </a:cxn>
                <a:cxn ang="0">
                  <a:pos x="1206" y="436"/>
                </a:cxn>
                <a:cxn ang="0">
                  <a:pos x="1206" y="386"/>
                </a:cxn>
                <a:cxn ang="0">
                  <a:pos x="1362" y="476"/>
                </a:cxn>
              </a:cxnLst>
              <a:rect l="0" t="0" r="r" b="b"/>
              <a:pathLst>
                <a:path w="1362" h="952">
                  <a:moveTo>
                    <a:pt x="1362" y="476"/>
                  </a:moveTo>
                  <a:lnTo>
                    <a:pt x="1206" y="566"/>
                  </a:lnTo>
                  <a:lnTo>
                    <a:pt x="1206" y="518"/>
                  </a:lnTo>
                  <a:lnTo>
                    <a:pt x="1158" y="518"/>
                  </a:lnTo>
                  <a:lnTo>
                    <a:pt x="1158" y="952"/>
                  </a:lnTo>
                  <a:lnTo>
                    <a:pt x="206" y="952"/>
                  </a:lnTo>
                  <a:lnTo>
                    <a:pt x="206" y="518"/>
                  </a:lnTo>
                  <a:lnTo>
                    <a:pt x="156" y="518"/>
                  </a:lnTo>
                  <a:lnTo>
                    <a:pt x="156" y="566"/>
                  </a:lnTo>
                  <a:lnTo>
                    <a:pt x="0" y="476"/>
                  </a:lnTo>
                  <a:lnTo>
                    <a:pt x="156" y="386"/>
                  </a:lnTo>
                  <a:lnTo>
                    <a:pt x="156" y="436"/>
                  </a:lnTo>
                  <a:lnTo>
                    <a:pt x="206" y="436"/>
                  </a:lnTo>
                  <a:lnTo>
                    <a:pt x="206" y="0"/>
                  </a:lnTo>
                  <a:lnTo>
                    <a:pt x="640" y="0"/>
                  </a:lnTo>
                  <a:lnTo>
                    <a:pt x="640" y="54"/>
                  </a:lnTo>
                  <a:lnTo>
                    <a:pt x="590" y="54"/>
                  </a:lnTo>
                  <a:lnTo>
                    <a:pt x="682" y="210"/>
                  </a:lnTo>
                  <a:lnTo>
                    <a:pt x="772" y="54"/>
                  </a:lnTo>
                  <a:lnTo>
                    <a:pt x="722" y="54"/>
                  </a:lnTo>
                  <a:lnTo>
                    <a:pt x="722" y="0"/>
                  </a:lnTo>
                  <a:lnTo>
                    <a:pt x="1158" y="0"/>
                  </a:lnTo>
                  <a:lnTo>
                    <a:pt x="1158" y="436"/>
                  </a:lnTo>
                  <a:lnTo>
                    <a:pt x="1206" y="436"/>
                  </a:lnTo>
                  <a:lnTo>
                    <a:pt x="1206" y="386"/>
                  </a:lnTo>
                  <a:lnTo>
                    <a:pt x="1362" y="476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4">
                    <a:lumMod val="75000"/>
                    <a:shade val="30000"/>
                    <a:satMod val="115000"/>
                  </a:schemeClr>
                </a:gs>
                <a:gs pos="50000">
                  <a:schemeClr val="accent4">
                    <a:lumMod val="75000"/>
                    <a:shade val="67500"/>
                    <a:satMod val="115000"/>
                  </a:schemeClr>
                </a:gs>
                <a:gs pos="100000">
                  <a:schemeClr val="accent4">
                    <a:lumMod val="75000"/>
                    <a:shade val="100000"/>
                    <a:satMod val="115000"/>
                  </a:schemeClr>
                </a:gs>
              </a:gsLst>
              <a:lin ang="16200000" scaled="1"/>
              <a:tileRect/>
            </a:gradFill>
            <a:ln w="8">
              <a:solidFill>
                <a:srgbClr val="000000"/>
              </a:solidFill>
              <a:prstDash val="solid"/>
              <a:round/>
              <a:headEnd/>
              <a:tailEnd/>
            </a:ln>
            <a:scene3d>
              <a:camera prst="orthographicFront"/>
              <a:lightRig rig="threePt" dir="t"/>
            </a:scene3d>
            <a:sp3d>
              <a:bevelT prst="convex"/>
            </a:sp3d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" name="Group 27"/>
          <p:cNvGrpSpPr/>
          <p:nvPr/>
        </p:nvGrpSpPr>
        <p:grpSpPr>
          <a:xfrm>
            <a:off x="2819400" y="1981200"/>
            <a:ext cx="2514600" cy="3733800"/>
            <a:chOff x="2971800" y="2362200"/>
            <a:chExt cx="2735791" cy="3962400"/>
          </a:xfrm>
        </p:grpSpPr>
        <p:sp>
          <p:nvSpPr>
            <p:cNvPr id="1035" name="Freeform 11"/>
            <p:cNvSpPr>
              <a:spLocks/>
            </p:cNvSpPr>
            <p:nvPr/>
          </p:nvSpPr>
          <p:spPr bwMode="auto">
            <a:xfrm>
              <a:off x="2971800" y="2362200"/>
              <a:ext cx="1079500" cy="1079500"/>
            </a:xfrm>
            <a:custGeom>
              <a:avLst/>
              <a:gdLst/>
              <a:ahLst/>
              <a:cxnLst>
                <a:cxn ang="0">
                  <a:pos x="48" y="566"/>
                </a:cxn>
                <a:cxn ang="0">
                  <a:pos x="204" y="476"/>
                </a:cxn>
                <a:cxn ang="0">
                  <a:pos x="48" y="386"/>
                </a:cxn>
                <a:cxn ang="0">
                  <a:pos x="48" y="436"/>
                </a:cxn>
                <a:cxn ang="0">
                  <a:pos x="0" y="436"/>
                </a:cxn>
                <a:cxn ang="0">
                  <a:pos x="0" y="0"/>
                </a:cxn>
                <a:cxn ang="0">
                  <a:pos x="952" y="0"/>
                </a:cxn>
                <a:cxn ang="0">
                  <a:pos x="952" y="952"/>
                </a:cxn>
                <a:cxn ang="0">
                  <a:pos x="516" y="952"/>
                </a:cxn>
                <a:cxn ang="0">
                  <a:pos x="516" y="908"/>
                </a:cxn>
                <a:cxn ang="0">
                  <a:pos x="566" y="908"/>
                </a:cxn>
                <a:cxn ang="0">
                  <a:pos x="476" y="752"/>
                </a:cxn>
                <a:cxn ang="0">
                  <a:pos x="384" y="908"/>
                </a:cxn>
                <a:cxn ang="0">
                  <a:pos x="434" y="908"/>
                </a:cxn>
                <a:cxn ang="0">
                  <a:pos x="434" y="952"/>
                </a:cxn>
                <a:cxn ang="0">
                  <a:pos x="0" y="952"/>
                </a:cxn>
                <a:cxn ang="0">
                  <a:pos x="0" y="518"/>
                </a:cxn>
                <a:cxn ang="0">
                  <a:pos x="48" y="518"/>
                </a:cxn>
                <a:cxn ang="0">
                  <a:pos x="48" y="566"/>
                </a:cxn>
              </a:cxnLst>
              <a:rect l="0" t="0" r="r" b="b"/>
              <a:pathLst>
                <a:path w="952" h="952">
                  <a:moveTo>
                    <a:pt x="48" y="566"/>
                  </a:moveTo>
                  <a:lnTo>
                    <a:pt x="204" y="476"/>
                  </a:lnTo>
                  <a:lnTo>
                    <a:pt x="48" y="386"/>
                  </a:lnTo>
                  <a:lnTo>
                    <a:pt x="48" y="436"/>
                  </a:lnTo>
                  <a:lnTo>
                    <a:pt x="0" y="436"/>
                  </a:lnTo>
                  <a:lnTo>
                    <a:pt x="0" y="0"/>
                  </a:lnTo>
                  <a:lnTo>
                    <a:pt x="952" y="0"/>
                  </a:lnTo>
                  <a:lnTo>
                    <a:pt x="952" y="952"/>
                  </a:lnTo>
                  <a:lnTo>
                    <a:pt x="516" y="952"/>
                  </a:lnTo>
                  <a:lnTo>
                    <a:pt x="516" y="908"/>
                  </a:lnTo>
                  <a:lnTo>
                    <a:pt x="566" y="908"/>
                  </a:lnTo>
                  <a:lnTo>
                    <a:pt x="476" y="752"/>
                  </a:lnTo>
                  <a:lnTo>
                    <a:pt x="384" y="908"/>
                  </a:lnTo>
                  <a:lnTo>
                    <a:pt x="434" y="908"/>
                  </a:lnTo>
                  <a:lnTo>
                    <a:pt x="434" y="952"/>
                  </a:lnTo>
                  <a:lnTo>
                    <a:pt x="0" y="952"/>
                  </a:lnTo>
                  <a:lnTo>
                    <a:pt x="0" y="518"/>
                  </a:lnTo>
                  <a:lnTo>
                    <a:pt x="48" y="518"/>
                  </a:lnTo>
                  <a:lnTo>
                    <a:pt x="48" y="566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5">
                    <a:lumMod val="50000"/>
                    <a:shade val="30000"/>
                    <a:satMod val="115000"/>
                  </a:schemeClr>
                </a:gs>
                <a:gs pos="50000">
                  <a:schemeClr val="accent5">
                    <a:lumMod val="50000"/>
                    <a:shade val="67500"/>
                    <a:satMod val="115000"/>
                  </a:schemeClr>
                </a:gs>
                <a:gs pos="100000">
                  <a:schemeClr val="accent5">
                    <a:lumMod val="50000"/>
                    <a:shade val="100000"/>
                    <a:satMod val="115000"/>
                  </a:schemeClr>
                </a:gs>
              </a:gsLst>
              <a:lin ang="10800000" scaled="1"/>
              <a:tileRect/>
            </a:gradFill>
            <a:ln w="8">
              <a:solidFill>
                <a:srgbClr val="000000"/>
              </a:solidFill>
              <a:prstDash val="solid"/>
              <a:round/>
              <a:headEnd/>
              <a:tailEnd/>
            </a:ln>
            <a:scene3d>
              <a:camera prst="perspectiveLeft">
                <a:rot lat="0" lon="1500000" rev="0"/>
              </a:camera>
              <a:lightRig rig="threePt" dir="t"/>
            </a:scene3d>
            <a:sp3d extrusionH="127000" prstMaterial="dkEdge">
              <a:bevelT w="139700" prst="cross"/>
              <a:extrusionClr>
                <a:schemeClr val="bg2">
                  <a:lumMod val="50000"/>
                </a:schemeClr>
              </a:extrusionClr>
            </a:sp3d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pic>
          <p:nvPicPr>
            <p:cNvPr id="1043" name="Picture 19" descr="F:\Ramgopal\Some example templates\Silhouettes by ram\Man reaching1.png"/>
            <p:cNvPicPr>
              <a:picLocks noChangeAspect="1" noChangeArrowheads="1"/>
            </p:cNvPicPr>
            <p:nvPr/>
          </p:nvPicPr>
          <p:blipFill>
            <a:blip r:embed="rId3" cstate="email">
              <a:clrChange>
                <a:clrFrom>
                  <a:srgbClr val="000000">
                    <a:alpha val="0"/>
                  </a:srgbClr>
                </a:clrFrom>
                <a:clrTo>
                  <a:srgbClr val="000000">
                    <a:alpha val="0"/>
                  </a:srgbClr>
                </a:clrTo>
              </a:clrChange>
            </a:blip>
            <a:srcRect/>
            <a:stretch>
              <a:fillRect/>
            </a:stretch>
          </p:blipFill>
          <p:spPr bwMode="auto">
            <a:xfrm flipH="1">
              <a:off x="3505200" y="2819400"/>
              <a:ext cx="2202391" cy="3505200"/>
            </a:xfrm>
            <a:prstGeom prst="rect">
              <a:avLst/>
            </a:prstGeom>
            <a:noFill/>
            <a:effectLst>
              <a:outerShdw blurRad="76200" dir="18900000" sy="23000" kx="-1200000" algn="bl" rotWithShape="0">
                <a:prstClr val="black">
                  <a:alpha val="20000"/>
                </a:prstClr>
              </a:outerShdw>
            </a:effectLst>
          </p:spPr>
        </p:pic>
      </p:grpSp>
      <p:cxnSp>
        <p:nvCxnSpPr>
          <p:cNvPr id="25" name="Straight Connector 24"/>
          <p:cNvCxnSpPr/>
          <p:nvPr/>
        </p:nvCxnSpPr>
        <p:spPr>
          <a:xfrm>
            <a:off x="5105400" y="1371600"/>
            <a:ext cx="2971800" cy="158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Straight Connector 25"/>
          <p:cNvCxnSpPr/>
          <p:nvPr/>
        </p:nvCxnSpPr>
        <p:spPr>
          <a:xfrm rot="5400000">
            <a:off x="4420394" y="2056606"/>
            <a:ext cx="1371600" cy="158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5105400" y="1447800"/>
            <a:ext cx="3810000" cy="267765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166688" indent="-166688">
              <a:buFont typeface="Arial" pitchFamily="34" charset="0"/>
              <a:buChar char="•"/>
            </a:pPr>
            <a:r>
              <a:rPr lang="en-US" sz="2400" dirty="0" smtClean="0"/>
              <a:t>Your text here. Your text here </a:t>
            </a:r>
          </a:p>
          <a:p>
            <a:pPr marL="166688" indent="-166688">
              <a:buFont typeface="Arial" pitchFamily="34" charset="0"/>
              <a:buChar char="•"/>
            </a:pPr>
            <a:r>
              <a:rPr lang="en-US" sz="2400" dirty="0" smtClean="0"/>
              <a:t>Your text here. Your text here</a:t>
            </a:r>
          </a:p>
          <a:p>
            <a:pPr marL="166688" indent="-166688">
              <a:buFont typeface="Arial" pitchFamily="34" charset="0"/>
              <a:buChar char="•"/>
            </a:pPr>
            <a:r>
              <a:rPr lang="en-US" sz="2400" dirty="0" smtClean="0"/>
              <a:t>Your text here. Your text here </a:t>
            </a:r>
          </a:p>
          <a:p>
            <a:pPr marL="166688" indent="-166688">
              <a:buFont typeface="Arial" pitchFamily="34" charset="0"/>
              <a:buChar char="•"/>
            </a:pPr>
            <a:endParaRPr lang="en-US" sz="2400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1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1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" grpId="0" build="p"/>
    </p:bldLst>
  </p:timing>
</p:sld>
</file>

<file path=ppt/slides/slide3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803535"/>
          </a:xfrm>
        </p:spPr>
        <p:txBody>
          <a:bodyPr/>
          <a:lstStyle/>
          <a:p>
            <a:pPr eaLnBrk="1" hangingPunct="1"/>
            <a:r>
              <a:rPr lang="en-US" sz="3600" dirty="0" smtClean="0">
                <a:latin typeface="Franklin Gothic Medium Cond" pitchFamily="34" charset="0"/>
              </a:rPr>
              <a:t>Using templates</a:t>
            </a:r>
          </a:p>
        </p:txBody>
      </p:sp>
      <p:sp>
        <p:nvSpPr>
          <p:cNvPr id="7" name="Content Placeholder 6"/>
          <p:cNvSpPr>
            <a:spLocks noGrp="1"/>
          </p:cNvSpPr>
          <p:nvPr>
            <p:ph idx="1"/>
          </p:nvPr>
        </p:nvSpPr>
        <p:spPr>
          <a:xfrm>
            <a:off x="457200" y="1330656"/>
            <a:ext cx="8229600" cy="4865428"/>
          </a:xfrm>
        </p:spPr>
        <p:txBody>
          <a:bodyPr/>
          <a:lstStyle/>
          <a:p>
            <a:pPr eaLnBrk="1" hangingPunct="1">
              <a:buFont typeface="Arial" charset="0"/>
              <a:buNone/>
              <a:defRPr/>
            </a:pPr>
            <a:r>
              <a:rPr lang="en-US" dirty="0" smtClean="0"/>
              <a:t>To use the diagram templates as part of an existing presentation, we suggest the following method:</a:t>
            </a:r>
          </a:p>
          <a:p>
            <a:pPr eaLnBrk="1" hangingPunct="1">
              <a:defRPr/>
            </a:pPr>
            <a:r>
              <a:rPr lang="en-US" dirty="0" smtClean="0"/>
              <a:t>Go to </a:t>
            </a:r>
            <a:r>
              <a:rPr lang="en-US" dirty="0" smtClean="0">
                <a:solidFill>
                  <a:schemeClr val="accent6">
                    <a:lumMod val="50000"/>
                  </a:schemeClr>
                </a:solidFill>
              </a:rPr>
              <a:t>Home&gt; New Slide&gt; Reuse slides&gt; Browse file</a:t>
            </a:r>
            <a:r>
              <a:rPr lang="en-US" dirty="0" smtClean="0"/>
              <a:t> option</a:t>
            </a:r>
          </a:p>
          <a:p>
            <a:pPr eaLnBrk="1" hangingPunct="1">
              <a:defRPr/>
            </a:pPr>
            <a:r>
              <a:rPr lang="en-US" dirty="0" smtClean="0"/>
              <a:t>Click on the diagram template you want to insert</a:t>
            </a:r>
          </a:p>
          <a:p>
            <a:pPr eaLnBrk="1" hangingPunct="1">
              <a:defRPr/>
            </a:pPr>
            <a:r>
              <a:rPr lang="en-US" dirty="0" smtClean="0"/>
              <a:t>Ensure you tick the </a:t>
            </a:r>
            <a:r>
              <a:rPr lang="en-US" dirty="0" smtClean="0">
                <a:solidFill>
                  <a:schemeClr val="accent6">
                    <a:lumMod val="50000"/>
                  </a:schemeClr>
                </a:solidFill>
              </a:rPr>
              <a:t>Keep source formatting</a:t>
            </a:r>
            <a:r>
              <a:rPr lang="en-US" dirty="0" smtClean="0"/>
              <a:t> box at the bottom of the menu bar</a:t>
            </a:r>
          </a:p>
          <a:p>
            <a:pPr eaLnBrk="1" hangingPunct="1">
              <a:defRPr/>
            </a:pPr>
            <a:r>
              <a:rPr lang="en-US" dirty="0" smtClean="0"/>
              <a:t>Change the text to suit your presentation and insert your company logo</a:t>
            </a:r>
          </a:p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048895782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3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Title 1"/>
          <p:cNvSpPr>
            <a:spLocks noGrp="1"/>
          </p:cNvSpPr>
          <p:nvPr>
            <p:ph type="title"/>
          </p:nvPr>
        </p:nvSpPr>
        <p:spPr>
          <a:xfrm>
            <a:off x="1066800" y="152400"/>
            <a:ext cx="7543800" cy="639763"/>
          </a:xfrm>
        </p:spPr>
        <p:txBody>
          <a:bodyPr>
            <a:normAutofit fontScale="90000"/>
          </a:bodyPr>
          <a:lstStyle/>
          <a:p>
            <a:r>
              <a:rPr lang="en-US" sz="2400" dirty="0" smtClean="0">
                <a:latin typeface="Franklin Gothic Book" pitchFamily="34" charset="0"/>
              </a:rPr>
              <a:t>Presentation Process Diagram Templates  </a:t>
            </a:r>
            <a:br>
              <a:rPr lang="en-US" sz="2400" dirty="0" smtClean="0">
                <a:latin typeface="Franklin Gothic Book" pitchFamily="34" charset="0"/>
              </a:rPr>
            </a:br>
            <a:r>
              <a:rPr lang="en-US" sz="2400" dirty="0" smtClean="0">
                <a:latin typeface="Franklin Gothic Book" pitchFamily="34" charset="0"/>
              </a:rPr>
              <a:t>License Terms and Use</a:t>
            </a:r>
          </a:p>
        </p:txBody>
      </p:sp>
      <p:sp>
        <p:nvSpPr>
          <p:cNvPr id="4099" name="Content Placeholder 2"/>
          <p:cNvSpPr>
            <a:spLocks noGrp="1"/>
          </p:cNvSpPr>
          <p:nvPr>
            <p:ph idx="1"/>
          </p:nvPr>
        </p:nvSpPr>
        <p:spPr>
          <a:xfrm>
            <a:off x="228600" y="838200"/>
            <a:ext cx="8686800" cy="5867400"/>
          </a:xfrm>
        </p:spPr>
        <p:txBody>
          <a:bodyPr/>
          <a:lstStyle/>
          <a:p>
            <a:pPr>
              <a:buFont typeface="Arial" charset="0"/>
              <a:buNone/>
              <a:defRPr/>
            </a:pPr>
            <a:r>
              <a:rPr lang="en-US" sz="1200" dirty="0" smtClean="0"/>
              <a:t>With your purchase, you have procured a single user license for use of the product. If you need a multi-user license, please </a:t>
            </a:r>
            <a:r>
              <a:rPr lang="en-US" sz="1200" dirty="0" smtClean="0">
                <a:hlinkClick r:id="rId2"/>
              </a:rPr>
              <a:t>contact us </a:t>
            </a:r>
            <a:r>
              <a:rPr lang="en-US" sz="1200" dirty="0" smtClean="0"/>
              <a:t>for pricing info and other details. Presentation-Process.com is a website owned and operated by Metamorph Training </a:t>
            </a:r>
            <a:r>
              <a:rPr lang="en-US" sz="1200" dirty="0" err="1" smtClean="0"/>
              <a:t>Pvt</a:t>
            </a:r>
            <a:r>
              <a:rPr lang="en-US" sz="1200" dirty="0" smtClean="0"/>
              <a:t> Ltd.</a:t>
            </a:r>
          </a:p>
          <a:p>
            <a:pPr>
              <a:buFont typeface="Arial" charset="0"/>
              <a:buNone/>
              <a:defRPr/>
            </a:pPr>
            <a:r>
              <a:rPr lang="en-US" sz="1200" b="1" dirty="0" smtClean="0"/>
              <a:t>Terms and Conditions</a:t>
            </a:r>
            <a:endParaRPr lang="en-US" sz="1200" dirty="0" smtClean="0"/>
          </a:p>
          <a:p>
            <a:pPr>
              <a:defRPr/>
            </a:pPr>
            <a:r>
              <a:rPr lang="en-US" sz="1200" b="1" dirty="0" smtClean="0"/>
              <a:t>Presentation Process content </a:t>
            </a:r>
            <a:r>
              <a:rPr lang="en-US" sz="1200" dirty="0" smtClean="0"/>
              <a:t>in the following text means any backgrounds, images, tiles, designs, templates, presentations, or any other products you download from </a:t>
            </a:r>
            <a:r>
              <a:rPr lang="en-US" sz="1200" b="1" dirty="0" smtClean="0"/>
              <a:t>Presentation-Process </a:t>
            </a:r>
            <a:r>
              <a:rPr lang="en-US" sz="1200" dirty="0" smtClean="0"/>
              <a:t>.com.</a:t>
            </a:r>
          </a:p>
          <a:p>
            <a:pPr>
              <a:buFont typeface="Arial" charset="0"/>
              <a:buNone/>
              <a:defRPr/>
            </a:pPr>
            <a:r>
              <a:rPr lang="en-US" sz="1200" dirty="0" smtClean="0"/>
              <a:t>Under this License, you </a:t>
            </a:r>
            <a:r>
              <a:rPr lang="en-US" sz="1200" b="1" dirty="0" smtClean="0"/>
              <a:t>MAY</a:t>
            </a:r>
            <a:r>
              <a:rPr lang="en-US" sz="1200" dirty="0" smtClean="0"/>
              <a:t> use </a:t>
            </a:r>
            <a:r>
              <a:rPr lang="en-US" sz="1200" b="1" dirty="0" smtClean="0"/>
              <a:t>Presentation Process </a:t>
            </a:r>
            <a:r>
              <a:rPr lang="en-US" sz="1200" dirty="0" smtClean="0"/>
              <a:t>content royalty-free:</a:t>
            </a:r>
          </a:p>
          <a:p>
            <a:pPr>
              <a:defRPr/>
            </a:pPr>
            <a:r>
              <a:rPr lang="en-US" sz="1200" dirty="0" smtClean="0"/>
              <a:t>In your own personal, non-profit projects for creation of presentations/brochures/training material</a:t>
            </a:r>
          </a:p>
          <a:p>
            <a:pPr>
              <a:defRPr/>
            </a:pPr>
            <a:r>
              <a:rPr lang="en-US" sz="1200" dirty="0" smtClean="0"/>
              <a:t>In your own presentations or broadcasts intended for personal, or non-profit use. </a:t>
            </a:r>
          </a:p>
          <a:p>
            <a:pPr>
              <a:defRPr/>
            </a:pPr>
            <a:r>
              <a:rPr lang="en-US" sz="1200" dirty="0" smtClean="0"/>
              <a:t>In your own print, broadcast or video use for any in-house publication or transmission but not broadcast or distributed to the general public </a:t>
            </a:r>
          </a:p>
          <a:p>
            <a:pPr>
              <a:defRPr/>
            </a:pPr>
            <a:r>
              <a:rPr lang="en-US" sz="1200" dirty="0" smtClean="0"/>
              <a:t>Uses accepted include business presentations / training material created by one or more persons and delivered by one or more persons within same organization.</a:t>
            </a:r>
          </a:p>
          <a:p>
            <a:pPr>
              <a:buFont typeface="Arial" charset="0"/>
              <a:buNone/>
              <a:defRPr/>
            </a:pPr>
            <a:r>
              <a:rPr lang="en-US" sz="1200" dirty="0" smtClean="0"/>
              <a:t>Under this License you </a:t>
            </a:r>
            <a:r>
              <a:rPr lang="en-US" sz="1200" b="1" dirty="0" smtClean="0"/>
              <a:t>MAY NOT</a:t>
            </a:r>
            <a:r>
              <a:rPr lang="en-US" sz="1200" dirty="0" smtClean="0"/>
              <a:t>:</a:t>
            </a:r>
          </a:p>
          <a:p>
            <a:pPr>
              <a:defRPr/>
            </a:pPr>
            <a:r>
              <a:rPr lang="en-US" sz="1200" dirty="0" smtClean="0"/>
              <a:t>Distribute or sell copies of the backgrounds or templates of Presentation Process content singularly or as a group or any part thereof. </a:t>
            </a:r>
          </a:p>
          <a:p>
            <a:pPr>
              <a:defRPr/>
            </a:pPr>
            <a:r>
              <a:rPr lang="en-US" sz="1200" dirty="0" smtClean="0"/>
              <a:t>Provide download or save access for any Presentation Process content from your private or public project. </a:t>
            </a:r>
          </a:p>
          <a:p>
            <a:pPr>
              <a:defRPr/>
            </a:pPr>
            <a:r>
              <a:rPr lang="en-US" sz="1200" dirty="0" smtClean="0"/>
              <a:t>Incorporate the Presentation Process content within a library, portfolio, build an image or design collection, archive, sharing-site, group-site, gallery, electronic greeting, postcard site, clipart site, or any other type of project that would encourage visitors to download or save images. </a:t>
            </a:r>
          </a:p>
          <a:p>
            <a:pPr>
              <a:buFont typeface="Arial" charset="0"/>
              <a:buNone/>
              <a:defRPr/>
            </a:pPr>
            <a:r>
              <a:rPr lang="en-US" sz="1200" b="1" dirty="0" smtClean="0"/>
              <a:t>Copyright Information</a:t>
            </a:r>
          </a:p>
          <a:p>
            <a:pPr>
              <a:buFont typeface="Arial" charset="0"/>
              <a:buNone/>
              <a:defRPr/>
            </a:pPr>
            <a:r>
              <a:rPr lang="en-US" sz="1200" dirty="0" smtClean="0"/>
              <a:t>	The content of Presentation Process backgrounds/templates/ready to use presentations and/or any other product is the sole property of Presentation Process. The photos included are for illustration purposes only. In case of any issues related to their copyright, contact us.  </a:t>
            </a:r>
          </a:p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200" kern="0" dirty="0" smtClean="0"/>
              <a:t>Email </a:t>
            </a:r>
            <a:r>
              <a:rPr lang="en-US" sz="1200" kern="0" dirty="0" smtClean="0">
                <a:hlinkClick r:id="rId3"/>
              </a:rPr>
              <a:t>info@presentation-process.com</a:t>
            </a:r>
            <a:r>
              <a:rPr lang="en-US" sz="1200" kern="0" dirty="0" smtClean="0"/>
              <a:t> for any queries related to licenses or copyrights. </a:t>
            </a:r>
            <a:endParaRPr lang="en-US" sz="1200" dirty="0" smtClean="0"/>
          </a:p>
          <a:p>
            <a:pPr>
              <a:buFont typeface="Arial" charset="0"/>
              <a:buNone/>
              <a:defRPr/>
            </a:pPr>
            <a:r>
              <a:rPr lang="en-US" sz="1200" dirty="0" smtClean="0"/>
              <a:t>Copyright © 2010-2011 Presentation Process. All Rights Reserved </a:t>
            </a:r>
          </a:p>
        </p:txBody>
      </p:sp>
      <p:pic>
        <p:nvPicPr>
          <p:cNvPr id="3076" name="Picture 6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228600" y="304800"/>
            <a:ext cx="914400" cy="3222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  <p:extLst>
      <p:ext uri="{BB962C8B-B14F-4D97-AF65-F5344CB8AC3E}">
        <p14:creationId xmlns:p14="http://schemas.microsoft.com/office/powerpoint/2010/main" val="1782479539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3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09600" y="838200"/>
            <a:ext cx="7772400" cy="1066800"/>
          </a:xfrm>
        </p:spPr>
        <p:txBody>
          <a:bodyPr>
            <a:normAutofit/>
            <a:scene3d>
              <a:camera prst="orthographicFront"/>
              <a:lightRig rig="threePt" dir="t"/>
            </a:scene3d>
            <a:sp3d extrusionH="57150">
              <a:bevelT h="25400" prst="softRound"/>
            </a:sp3d>
          </a:bodyPr>
          <a:lstStyle/>
          <a:p>
            <a:r>
              <a:rPr lang="en-US" sz="4000" b="1" dirty="0" smtClean="0">
                <a:ln w="1905"/>
                <a:gradFill>
                  <a:gsLst>
                    <a:gs pos="0">
                      <a:schemeClr val="accent6">
                        <a:shade val="20000"/>
                        <a:satMod val="200000"/>
                      </a:schemeClr>
                    </a:gs>
                    <a:gs pos="78000">
                      <a:schemeClr val="accent6">
                        <a:tint val="90000"/>
                        <a:shade val="89000"/>
                        <a:satMod val="220000"/>
                      </a:schemeClr>
                    </a:gs>
                    <a:gs pos="100000">
                      <a:schemeClr val="accent6">
                        <a:tint val="12000"/>
                        <a:satMod val="255000"/>
                      </a:schemeClr>
                    </a:gs>
                  </a:gsLst>
                  <a:lin ang="5400000"/>
                </a:gradFill>
                <a:effectLst>
                  <a:innerShdw blurRad="69850" dist="43180" dir="5400000">
                    <a:srgbClr val="000000">
                      <a:alpha val="65000"/>
                    </a:srgbClr>
                  </a:innerShdw>
                </a:effectLst>
              </a:rPr>
              <a:t>70 Business Diagrams : </a:t>
            </a:r>
            <a:r>
              <a:rPr lang="en-US" sz="4000" b="1" dirty="0" err="1" smtClean="0">
                <a:ln w="1905"/>
                <a:gradFill>
                  <a:gsLst>
                    <a:gs pos="0">
                      <a:schemeClr val="accent6">
                        <a:shade val="20000"/>
                        <a:satMod val="200000"/>
                      </a:schemeClr>
                    </a:gs>
                    <a:gs pos="78000">
                      <a:schemeClr val="accent6">
                        <a:tint val="90000"/>
                        <a:shade val="89000"/>
                        <a:satMod val="220000"/>
                      </a:schemeClr>
                    </a:gs>
                    <a:gs pos="100000">
                      <a:schemeClr val="accent6">
                        <a:tint val="12000"/>
                        <a:satMod val="255000"/>
                      </a:schemeClr>
                    </a:gs>
                  </a:gsLst>
                  <a:lin ang="5400000"/>
                </a:gradFill>
                <a:effectLst>
                  <a:innerShdw blurRad="69850" dist="43180" dir="5400000">
                    <a:srgbClr val="000000">
                      <a:alpha val="65000"/>
                    </a:srgbClr>
                  </a:innerShdw>
                </a:effectLst>
              </a:rPr>
              <a:t>Vol</a:t>
            </a:r>
            <a:r>
              <a:rPr lang="en-US" sz="4000" b="1" dirty="0" smtClean="0">
                <a:ln w="1905"/>
                <a:gradFill>
                  <a:gsLst>
                    <a:gs pos="0">
                      <a:schemeClr val="accent6">
                        <a:shade val="20000"/>
                        <a:satMod val="200000"/>
                      </a:schemeClr>
                    </a:gs>
                    <a:gs pos="78000">
                      <a:schemeClr val="accent6">
                        <a:tint val="90000"/>
                        <a:shade val="89000"/>
                        <a:satMod val="220000"/>
                      </a:schemeClr>
                    </a:gs>
                    <a:gs pos="100000">
                      <a:schemeClr val="accent6">
                        <a:tint val="12000"/>
                        <a:satMod val="255000"/>
                      </a:schemeClr>
                    </a:gs>
                  </a:gsLst>
                  <a:lin ang="5400000"/>
                </a:gradFill>
                <a:effectLst>
                  <a:innerShdw blurRad="69850" dist="43180" dir="5400000">
                    <a:srgbClr val="000000">
                      <a:alpha val="65000"/>
                    </a:srgbClr>
                  </a:innerShdw>
                </a:effectLst>
              </a:rPr>
              <a:t> 5</a:t>
            </a:r>
            <a:endParaRPr lang="en-US" sz="4000" b="1" dirty="0">
              <a:ln w="1905"/>
              <a:gradFill>
                <a:gsLst>
                  <a:gs pos="0">
                    <a:schemeClr val="accent6">
                      <a:shade val="20000"/>
                      <a:satMod val="200000"/>
                    </a:schemeClr>
                  </a:gs>
                  <a:gs pos="78000">
                    <a:schemeClr val="accent6">
                      <a:tint val="90000"/>
                      <a:shade val="89000"/>
                      <a:satMod val="220000"/>
                    </a:schemeClr>
                  </a:gs>
                  <a:gs pos="100000">
                    <a:schemeClr val="accent6">
                      <a:tint val="12000"/>
                      <a:satMod val="255000"/>
                    </a:schemeClr>
                  </a:gs>
                </a:gsLst>
                <a:lin ang="5400000"/>
              </a:gradFill>
              <a:effectLst>
                <a:innerShdw blurRad="69850" dist="43180" dir="5400000">
                  <a:srgbClr val="000000">
                    <a:alpha val="65000"/>
                  </a:srgbClr>
                </a:innerShdw>
              </a:effectLst>
            </a:endParaRPr>
          </a:p>
        </p:txBody>
      </p:sp>
      <p:sp>
        <p:nvSpPr>
          <p:cNvPr id="5" name="Rectangle 4"/>
          <p:cNvSpPr/>
          <p:nvPr/>
        </p:nvSpPr>
        <p:spPr>
          <a:xfrm>
            <a:off x="0" y="6248400"/>
            <a:ext cx="5257800" cy="609600"/>
          </a:xfrm>
          <a:prstGeom prst="rect">
            <a:avLst/>
          </a:prstGeom>
          <a:solidFill>
            <a:schemeClr val="accent6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Rectangle 5"/>
          <p:cNvSpPr/>
          <p:nvPr/>
        </p:nvSpPr>
        <p:spPr>
          <a:xfrm>
            <a:off x="5181600" y="6248400"/>
            <a:ext cx="3962400" cy="609600"/>
          </a:xfrm>
          <a:prstGeom prst="rect">
            <a:avLst/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Subtitle 7"/>
          <p:cNvSpPr>
            <a:spLocks noGrp="1"/>
          </p:cNvSpPr>
          <p:nvPr>
            <p:ph type="subTitle" idx="1"/>
          </p:nvPr>
        </p:nvSpPr>
        <p:spPr>
          <a:xfrm>
            <a:off x="1219200" y="1752600"/>
            <a:ext cx="6553200" cy="4343400"/>
          </a:xfrm>
        </p:spPr>
        <p:txBody>
          <a:bodyPr>
            <a:normAutofit/>
          </a:bodyPr>
          <a:lstStyle/>
          <a:p>
            <a:r>
              <a:rPr lang="en-US" dirty="0" smtClean="0"/>
              <a:t>Venn Diagrams</a:t>
            </a:r>
          </a:p>
          <a:p>
            <a:r>
              <a:rPr lang="en-US" dirty="0" err="1" smtClean="0"/>
              <a:t>BCG</a:t>
            </a:r>
            <a:r>
              <a:rPr lang="en-US" dirty="0" smtClean="0"/>
              <a:t> Matrix, </a:t>
            </a:r>
            <a:r>
              <a:rPr lang="en-US" dirty="0" err="1" smtClean="0"/>
              <a:t>Ansoff’s</a:t>
            </a:r>
            <a:r>
              <a:rPr lang="en-US" dirty="0" smtClean="0"/>
              <a:t> Matrix, Porters 5 Forces</a:t>
            </a:r>
          </a:p>
          <a:p>
            <a:r>
              <a:rPr lang="en-US" dirty="0" smtClean="0"/>
              <a:t>Value Chain, Product Lifecycle</a:t>
            </a:r>
          </a:p>
          <a:p>
            <a:r>
              <a:rPr lang="en-US" dirty="0" err="1" smtClean="0"/>
              <a:t>SWOT</a:t>
            </a:r>
            <a:r>
              <a:rPr lang="en-US" dirty="0" smtClean="0"/>
              <a:t> Analysis</a:t>
            </a:r>
          </a:p>
          <a:p>
            <a:r>
              <a:rPr lang="en-US" dirty="0" smtClean="0"/>
              <a:t>Buying Process</a:t>
            </a:r>
          </a:p>
          <a:p>
            <a:r>
              <a:rPr lang="en-US" dirty="0" smtClean="0"/>
              <a:t>Fishbone Diagram, Y Chart, </a:t>
            </a:r>
            <a:r>
              <a:rPr lang="en-US" dirty="0" err="1" smtClean="0"/>
              <a:t>Gannt</a:t>
            </a:r>
            <a:r>
              <a:rPr lang="en-US" dirty="0" smtClean="0"/>
              <a:t> Chart </a:t>
            </a:r>
          </a:p>
          <a:p>
            <a:r>
              <a:rPr lang="en-US" dirty="0" smtClean="0"/>
              <a:t>Issue Analysis Spider</a:t>
            </a:r>
          </a:p>
          <a:p>
            <a:r>
              <a:rPr lang="en-US" dirty="0" smtClean="0"/>
              <a:t>Performance Updates, Milestones</a:t>
            </a:r>
          </a:p>
          <a:p>
            <a:r>
              <a:rPr lang="en-US" dirty="0" smtClean="0"/>
              <a:t>Sales Pipeline, Leads, Referrals</a:t>
            </a:r>
          </a:p>
        </p:txBody>
      </p:sp>
      <p:cxnSp>
        <p:nvCxnSpPr>
          <p:cNvPr id="9" name="Straight Connector 8"/>
          <p:cNvCxnSpPr/>
          <p:nvPr/>
        </p:nvCxnSpPr>
        <p:spPr>
          <a:xfrm>
            <a:off x="1371600" y="1600200"/>
            <a:ext cx="6096000" cy="1588"/>
          </a:xfrm>
          <a:prstGeom prst="line">
            <a:avLst/>
          </a:prstGeom>
          <a:ln>
            <a:solidFill>
              <a:schemeClr val="accent6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31686814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 14"/>
          <p:cNvSpPr>
            <a:spLocks/>
          </p:cNvSpPr>
          <p:nvPr/>
        </p:nvSpPr>
        <p:spPr bwMode="auto">
          <a:xfrm>
            <a:off x="1115164" y="1552294"/>
            <a:ext cx="3304245" cy="4419600"/>
          </a:xfrm>
          <a:custGeom>
            <a:avLst/>
            <a:gdLst>
              <a:gd name="T0" fmla="*/ 1881187 w 1185"/>
              <a:gd name="T1" fmla="*/ 623887 h 1585"/>
              <a:gd name="T2" fmla="*/ 1257300 w 1185"/>
              <a:gd name="T3" fmla="*/ 0 h 1585"/>
              <a:gd name="T4" fmla="*/ 0 w 1185"/>
              <a:gd name="T5" fmla="*/ 1258887 h 1585"/>
              <a:gd name="T6" fmla="*/ 1257300 w 1185"/>
              <a:gd name="T7" fmla="*/ 2516187 h 1585"/>
              <a:gd name="T8" fmla="*/ 1881187 w 1185"/>
              <a:gd name="T9" fmla="*/ 1893887 h 1585"/>
              <a:gd name="T10" fmla="*/ 1246187 w 1185"/>
              <a:gd name="T11" fmla="*/ 1258887 h 1585"/>
              <a:gd name="T12" fmla="*/ 1881187 w 1185"/>
              <a:gd name="T13" fmla="*/ 623887 h 158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185"/>
              <a:gd name="T22" fmla="*/ 0 h 1585"/>
              <a:gd name="T23" fmla="*/ 1185 w 1185"/>
              <a:gd name="T24" fmla="*/ 1585 h 1585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185" h="1585">
                <a:moveTo>
                  <a:pt x="1185" y="393"/>
                </a:moveTo>
                <a:lnTo>
                  <a:pt x="792" y="0"/>
                </a:lnTo>
                <a:lnTo>
                  <a:pt x="0" y="793"/>
                </a:lnTo>
                <a:lnTo>
                  <a:pt x="792" y="1585"/>
                </a:lnTo>
                <a:lnTo>
                  <a:pt x="1185" y="1193"/>
                </a:lnTo>
                <a:lnTo>
                  <a:pt x="785" y="793"/>
                </a:lnTo>
                <a:lnTo>
                  <a:pt x="1185" y="393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 w="10">
            <a:solidFill>
              <a:srgbClr val="000000"/>
            </a:solidFill>
            <a:miter lim="800000"/>
            <a:headEnd/>
            <a:tailEnd/>
          </a:ln>
          <a:effectLst>
            <a:outerShdw blurRad="317500" dist="38100" dir="5400000" sx="107000" sy="107000" algn="t" rotWithShape="0">
              <a:prstClr val="black">
                <a:alpha val="40000"/>
              </a:prstClr>
            </a:outerShdw>
          </a:effectLst>
          <a:scene3d>
            <a:camera prst="perspectiveRelaxedModerately"/>
            <a:lightRig rig="threePt" dir="t"/>
          </a:scene3d>
          <a:sp3d extrusionH="317500">
            <a:bevelT w="114300" prst="artDeco"/>
            <a:extrusionClr>
              <a:schemeClr val="bg1">
                <a:lumMod val="75000"/>
              </a:schemeClr>
            </a:extrusionClr>
          </a:sp3d>
        </p:spPr>
        <p:txBody>
          <a:bodyPr/>
          <a:lstStyle/>
          <a:p>
            <a:endParaRPr lang="en-US">
              <a:latin typeface="Calibri" pitchFamily="34" charset="0"/>
            </a:endParaRPr>
          </a:p>
        </p:txBody>
      </p:sp>
      <p:sp>
        <p:nvSpPr>
          <p:cNvPr id="3" name="Freeform 15"/>
          <p:cNvSpPr>
            <a:spLocks/>
          </p:cNvSpPr>
          <p:nvPr/>
        </p:nvSpPr>
        <p:spPr bwMode="auto">
          <a:xfrm>
            <a:off x="4709399" y="1552294"/>
            <a:ext cx="3304245" cy="4419600"/>
          </a:xfrm>
          <a:custGeom>
            <a:avLst/>
            <a:gdLst>
              <a:gd name="T0" fmla="*/ 1881188 w 1185"/>
              <a:gd name="T1" fmla="*/ 1258887 h 1585"/>
              <a:gd name="T2" fmla="*/ 623888 w 1185"/>
              <a:gd name="T3" fmla="*/ 0 h 1585"/>
              <a:gd name="T4" fmla="*/ 0 w 1185"/>
              <a:gd name="T5" fmla="*/ 623887 h 1585"/>
              <a:gd name="T6" fmla="*/ 635000 w 1185"/>
              <a:gd name="T7" fmla="*/ 1258887 h 1585"/>
              <a:gd name="T8" fmla="*/ 0 w 1185"/>
              <a:gd name="T9" fmla="*/ 1893887 h 1585"/>
              <a:gd name="T10" fmla="*/ 623888 w 1185"/>
              <a:gd name="T11" fmla="*/ 2516187 h 1585"/>
              <a:gd name="T12" fmla="*/ 1881188 w 1185"/>
              <a:gd name="T13" fmla="*/ 1258887 h 158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185"/>
              <a:gd name="T22" fmla="*/ 0 h 1585"/>
              <a:gd name="T23" fmla="*/ 1185 w 1185"/>
              <a:gd name="T24" fmla="*/ 1585 h 1585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185" h="1585">
                <a:moveTo>
                  <a:pt x="1185" y="793"/>
                </a:moveTo>
                <a:lnTo>
                  <a:pt x="393" y="0"/>
                </a:lnTo>
                <a:lnTo>
                  <a:pt x="0" y="393"/>
                </a:lnTo>
                <a:lnTo>
                  <a:pt x="400" y="793"/>
                </a:lnTo>
                <a:lnTo>
                  <a:pt x="0" y="1193"/>
                </a:lnTo>
                <a:lnTo>
                  <a:pt x="393" y="1585"/>
                </a:lnTo>
                <a:lnTo>
                  <a:pt x="1185" y="793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 w="10">
            <a:solidFill>
              <a:srgbClr val="000000"/>
            </a:solidFill>
            <a:miter lim="800000"/>
            <a:headEnd/>
            <a:tailEnd/>
          </a:ln>
          <a:effectLst>
            <a:outerShdw blurRad="228600" dist="38100" dir="5400000" sx="107000" sy="107000" algn="t" rotWithShape="0">
              <a:prstClr val="black">
                <a:alpha val="40000"/>
              </a:prstClr>
            </a:outerShdw>
          </a:effectLst>
          <a:scene3d>
            <a:camera prst="perspectiveRelaxedModerately"/>
            <a:lightRig rig="threePt" dir="t"/>
          </a:scene3d>
          <a:sp3d extrusionH="317500">
            <a:bevelT w="114300" prst="artDeco"/>
            <a:extrusionClr>
              <a:schemeClr val="bg1">
                <a:lumMod val="75000"/>
              </a:schemeClr>
            </a:extrusionClr>
          </a:sp3d>
        </p:spPr>
        <p:txBody>
          <a:bodyPr/>
          <a:lstStyle/>
          <a:p>
            <a:endParaRPr lang="en-US">
              <a:latin typeface="Calibri" pitchFamily="34" charset="0"/>
            </a:endParaRPr>
          </a:p>
        </p:txBody>
      </p:sp>
      <p:sp>
        <p:nvSpPr>
          <p:cNvPr id="4" name="Freeform 16"/>
          <p:cNvSpPr>
            <a:spLocks/>
          </p:cNvSpPr>
          <p:nvPr/>
        </p:nvSpPr>
        <p:spPr bwMode="auto">
          <a:xfrm>
            <a:off x="3462988" y="2648129"/>
            <a:ext cx="2230713" cy="2230712"/>
          </a:xfrm>
          <a:custGeom>
            <a:avLst/>
            <a:gdLst>
              <a:gd name="T0" fmla="*/ 635000 w 800"/>
              <a:gd name="T1" fmla="*/ 0 h 800"/>
              <a:gd name="T2" fmla="*/ 0 w 800"/>
              <a:gd name="T3" fmla="*/ 635000 h 800"/>
              <a:gd name="T4" fmla="*/ 635000 w 800"/>
              <a:gd name="T5" fmla="*/ 1270000 h 800"/>
              <a:gd name="T6" fmla="*/ 1270000 w 800"/>
              <a:gd name="T7" fmla="*/ 635000 h 800"/>
              <a:gd name="T8" fmla="*/ 635000 w 800"/>
              <a:gd name="T9" fmla="*/ 0 h 80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800"/>
              <a:gd name="T16" fmla="*/ 0 h 800"/>
              <a:gd name="T17" fmla="*/ 800 w 800"/>
              <a:gd name="T18" fmla="*/ 800 h 80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800" h="800">
                <a:moveTo>
                  <a:pt x="400" y="0"/>
                </a:moveTo>
                <a:lnTo>
                  <a:pt x="0" y="400"/>
                </a:lnTo>
                <a:lnTo>
                  <a:pt x="400" y="800"/>
                </a:lnTo>
                <a:lnTo>
                  <a:pt x="800" y="400"/>
                </a:lnTo>
                <a:lnTo>
                  <a:pt x="400" y="0"/>
                </a:lnTo>
                <a:close/>
              </a:path>
            </a:pathLst>
          </a:custGeom>
          <a:solidFill>
            <a:schemeClr val="tx2">
              <a:lumMod val="50000"/>
            </a:schemeClr>
          </a:solidFill>
          <a:ln w="10">
            <a:solidFill>
              <a:srgbClr val="000000"/>
            </a:solidFill>
            <a:miter lim="800000"/>
            <a:headEnd/>
            <a:tailEnd/>
          </a:ln>
          <a:scene3d>
            <a:camera prst="perspectiveRelaxedModerately"/>
            <a:lightRig rig="threePt" dir="t"/>
          </a:scene3d>
          <a:sp3d extrusionH="317500" prstMaterial="softEdge">
            <a:extrusionClr>
              <a:schemeClr val="bg1">
                <a:lumMod val="75000"/>
              </a:schemeClr>
            </a:extrusionClr>
          </a:sp3d>
        </p:spPr>
        <p:txBody>
          <a:bodyPr/>
          <a:lstStyle/>
          <a:p>
            <a:endParaRPr lang="en-US">
              <a:latin typeface="Calibri" pitchFamily="34" charset="0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0" y="1447800"/>
            <a:ext cx="251460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2400" b="1" u="sng" dirty="0" smtClean="0">
                <a:latin typeface="Calibri" pitchFamily="34" charset="0"/>
              </a:rPr>
              <a:t>View 1</a:t>
            </a:r>
          </a:p>
          <a:p>
            <a:pPr algn="r"/>
            <a:r>
              <a:rPr lang="en-US" sz="2400" dirty="0" smtClean="0">
                <a:latin typeface="Calibri" pitchFamily="34" charset="0"/>
              </a:rPr>
              <a:t>This is the text regarding View 1</a:t>
            </a:r>
            <a:endParaRPr lang="en-US" sz="2400" dirty="0">
              <a:latin typeface="Calibri" pitchFamily="34" charset="0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6629400" y="1447800"/>
            <a:ext cx="251460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u="sng" dirty="0" smtClean="0">
                <a:latin typeface="Calibri" pitchFamily="34" charset="0"/>
              </a:rPr>
              <a:t>View 2</a:t>
            </a:r>
          </a:p>
          <a:p>
            <a:r>
              <a:rPr lang="en-US" sz="2400" dirty="0" smtClean="0">
                <a:latin typeface="Calibri" pitchFamily="34" charset="0"/>
              </a:rPr>
              <a:t>This is the text regarding View 2</a:t>
            </a:r>
            <a:endParaRPr lang="en-US" sz="2400" dirty="0">
              <a:latin typeface="Calibri" pitchFamily="34" charset="0"/>
            </a:endParaRPr>
          </a:p>
        </p:txBody>
      </p:sp>
      <p:sp>
        <p:nvSpPr>
          <p:cNvPr id="8" name="Title 7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dirty="0" smtClean="0">
                <a:latin typeface="Franklin Gothic Medium Cond" pitchFamily="34" charset="0"/>
              </a:rPr>
              <a:t>Venn Diagram Two perspectives</a:t>
            </a:r>
            <a:endParaRPr lang="en-US" dirty="0">
              <a:latin typeface="Franklin Gothic Medium Cond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631901857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7" grpId="0"/>
    </p:bldLst>
  </p:timing>
</p:sld>
</file>

<file path=ppt/slides/slide3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Group 23"/>
          <p:cNvGrpSpPr>
            <a:grpSpLocks/>
          </p:cNvGrpSpPr>
          <p:nvPr/>
        </p:nvGrpSpPr>
        <p:grpSpPr bwMode="auto">
          <a:xfrm>
            <a:off x="0" y="2743200"/>
            <a:ext cx="9144000" cy="1676400"/>
            <a:chOff x="0" y="2086"/>
            <a:chExt cx="5760" cy="1056"/>
          </a:xfrm>
        </p:grpSpPr>
        <p:sp>
          <p:nvSpPr>
            <p:cNvPr id="12" name="Rectangle 3"/>
            <p:cNvSpPr>
              <a:spLocks noChangeArrowheads="1"/>
            </p:cNvSpPr>
            <p:nvPr/>
          </p:nvSpPr>
          <p:spPr bwMode="gray">
            <a:xfrm>
              <a:off x="0" y="2325"/>
              <a:ext cx="5760" cy="817"/>
            </a:xfrm>
            <a:prstGeom prst="rect">
              <a:avLst/>
            </a:prstGeom>
            <a:gradFill rotWithShape="1">
              <a:gsLst>
                <a:gs pos="0">
                  <a:srgbClr val="DDDDDD"/>
                </a:gs>
                <a:gs pos="100000">
                  <a:srgbClr val="FFFFFF"/>
                </a:gs>
              </a:gsLst>
              <a:lin ang="5400000" scaled="1"/>
            </a:gradFill>
            <a:ln w="9525">
              <a:noFill/>
              <a:miter lim="800000"/>
              <a:headEnd/>
              <a:tailEnd/>
            </a:ln>
          </p:spPr>
          <p:txBody>
            <a:bodyPr wrap="none" lIns="90000" tIns="90000" rIns="72000" bIns="90000" anchor="ctr"/>
            <a:lstStyle/>
            <a:p>
              <a:pPr algn="ctr" eaLnBrk="0" hangingPunct="0"/>
              <a:endParaRPr lang="en-US" noProof="1">
                <a:latin typeface="Calibri" pitchFamily="34" charset="0"/>
                <a:cs typeface="Arial" charset="0"/>
              </a:endParaRPr>
            </a:p>
          </p:txBody>
        </p:sp>
        <p:sp>
          <p:nvSpPr>
            <p:cNvPr id="13" name="Rectangle 25"/>
            <p:cNvSpPr>
              <a:spLocks noChangeArrowheads="1"/>
            </p:cNvSpPr>
            <p:nvPr/>
          </p:nvSpPr>
          <p:spPr bwMode="gray">
            <a:xfrm flipV="1">
              <a:off x="0" y="2086"/>
              <a:ext cx="5760" cy="246"/>
            </a:xfrm>
            <a:prstGeom prst="rect">
              <a:avLst/>
            </a:prstGeom>
            <a:gradFill rotWithShape="1">
              <a:gsLst>
                <a:gs pos="0">
                  <a:srgbClr val="DBDBDB"/>
                </a:gs>
                <a:gs pos="100000">
                  <a:srgbClr val="FFFFFF"/>
                </a:gs>
              </a:gsLst>
              <a:lin ang="5400000" scaled="1"/>
            </a:gradFill>
            <a:ln w="9525">
              <a:noFill/>
              <a:miter lim="800000"/>
              <a:headEnd/>
              <a:tailEnd/>
            </a:ln>
          </p:spPr>
          <p:txBody>
            <a:bodyPr rot="10800000" wrap="none" lIns="90000" tIns="90000" rIns="72000" bIns="90000" anchor="ctr"/>
            <a:lstStyle/>
            <a:p>
              <a:pPr algn="ctr" eaLnBrk="0" hangingPunct="0"/>
              <a:endParaRPr lang="en-US" noProof="1">
                <a:latin typeface="Calibri" pitchFamily="34" charset="0"/>
                <a:cs typeface="Arial" charset="0"/>
              </a:endParaRPr>
            </a:p>
          </p:txBody>
        </p:sp>
      </p:grp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sz="3600" dirty="0" smtClean="0">
                <a:latin typeface="Franklin Gothic Medium Cond" pitchFamily="34" charset="0"/>
              </a:rPr>
              <a:t>Two perspectives</a:t>
            </a:r>
            <a:endParaRPr lang="en-US" sz="3600" dirty="0"/>
          </a:p>
        </p:txBody>
      </p:sp>
      <p:grpSp>
        <p:nvGrpSpPr>
          <p:cNvPr id="11" name="Group 5"/>
          <p:cNvGrpSpPr/>
          <p:nvPr/>
        </p:nvGrpSpPr>
        <p:grpSpPr>
          <a:xfrm>
            <a:off x="1676400" y="2819400"/>
            <a:ext cx="5586413" cy="2670175"/>
            <a:chOff x="1652587" y="1825625"/>
            <a:chExt cx="4833938" cy="1866900"/>
          </a:xfrm>
          <a:effectLst>
            <a:outerShdw blurRad="241300" dist="38100" dir="5400000" sx="104000" sy="104000" algn="t" rotWithShape="0">
              <a:prstClr val="black">
                <a:alpha val="40000"/>
              </a:prstClr>
            </a:outerShdw>
          </a:effectLst>
          <a:scene3d>
            <a:camera prst="perspectiveRelaxed"/>
            <a:lightRig rig="harsh" dir="t"/>
          </a:scene3d>
        </p:grpSpPr>
        <p:sp>
          <p:nvSpPr>
            <p:cNvPr id="3" name="Freeform 5"/>
            <p:cNvSpPr>
              <a:spLocks/>
            </p:cNvSpPr>
            <p:nvPr/>
          </p:nvSpPr>
          <p:spPr bwMode="auto">
            <a:xfrm>
              <a:off x="1652587" y="1825625"/>
              <a:ext cx="2193925" cy="1847850"/>
            </a:xfrm>
            <a:custGeom>
              <a:avLst/>
              <a:gdLst>
                <a:gd name="T0" fmla="*/ 1953495 w 584"/>
                <a:gd name="T1" fmla="*/ 1607479 h 492"/>
                <a:gd name="T2" fmla="*/ 1953495 w 584"/>
                <a:gd name="T3" fmla="*/ 240371 h 492"/>
                <a:gd name="T4" fmla="*/ 2193925 w 584"/>
                <a:gd name="T5" fmla="*/ 0 h 492"/>
                <a:gd name="T6" fmla="*/ 240430 w 584"/>
                <a:gd name="T7" fmla="*/ 0 h 492"/>
                <a:gd name="T8" fmla="*/ 0 w 584"/>
                <a:gd name="T9" fmla="*/ 240371 h 492"/>
                <a:gd name="T10" fmla="*/ 0 w 584"/>
                <a:gd name="T11" fmla="*/ 1607479 h 492"/>
                <a:gd name="T12" fmla="*/ 240430 w 584"/>
                <a:gd name="T13" fmla="*/ 1847850 h 492"/>
                <a:gd name="T14" fmla="*/ 2193925 w 584"/>
                <a:gd name="T15" fmla="*/ 1847850 h 492"/>
                <a:gd name="T16" fmla="*/ 1953495 w 584"/>
                <a:gd name="T17" fmla="*/ 1607479 h 49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584"/>
                <a:gd name="T28" fmla="*/ 0 h 492"/>
                <a:gd name="T29" fmla="*/ 584 w 584"/>
                <a:gd name="T30" fmla="*/ 492 h 49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584" h="492">
                  <a:moveTo>
                    <a:pt x="520" y="428"/>
                  </a:moveTo>
                  <a:cubicBezTo>
                    <a:pt x="520" y="64"/>
                    <a:pt x="520" y="64"/>
                    <a:pt x="520" y="64"/>
                  </a:cubicBezTo>
                  <a:cubicBezTo>
                    <a:pt x="520" y="28"/>
                    <a:pt x="549" y="0"/>
                    <a:pt x="584" y="0"/>
                  </a:cubicBezTo>
                  <a:cubicBezTo>
                    <a:pt x="64" y="0"/>
                    <a:pt x="64" y="0"/>
                    <a:pt x="64" y="0"/>
                  </a:cubicBezTo>
                  <a:cubicBezTo>
                    <a:pt x="29" y="0"/>
                    <a:pt x="0" y="28"/>
                    <a:pt x="0" y="64"/>
                  </a:cubicBezTo>
                  <a:cubicBezTo>
                    <a:pt x="0" y="428"/>
                    <a:pt x="0" y="428"/>
                    <a:pt x="0" y="428"/>
                  </a:cubicBezTo>
                  <a:cubicBezTo>
                    <a:pt x="0" y="463"/>
                    <a:pt x="29" y="492"/>
                    <a:pt x="64" y="492"/>
                  </a:cubicBezTo>
                  <a:cubicBezTo>
                    <a:pt x="584" y="492"/>
                    <a:pt x="584" y="492"/>
                    <a:pt x="584" y="492"/>
                  </a:cubicBezTo>
                  <a:cubicBezTo>
                    <a:pt x="549" y="492"/>
                    <a:pt x="520" y="463"/>
                    <a:pt x="520" y="428"/>
                  </a:cubicBezTo>
                  <a:close/>
                </a:path>
              </a:pathLst>
            </a:custGeom>
            <a:solidFill>
              <a:schemeClr val="bg2">
                <a:lumMod val="50000"/>
              </a:schemeClr>
            </a:solidFill>
            <a:ln w="10">
              <a:solidFill>
                <a:srgbClr val="000000"/>
              </a:solidFill>
              <a:miter lim="800000"/>
              <a:headEnd/>
              <a:tailEnd/>
            </a:ln>
            <a:sp3d extrusionH="381000" prstMaterial="softEdge">
              <a:bevelT w="139700" h="139700" prst="divot"/>
              <a:extrusionClr>
                <a:schemeClr val="bg1">
                  <a:lumMod val="75000"/>
                </a:schemeClr>
              </a:extrusionClr>
            </a:sp3d>
          </p:spPr>
          <p:txBody>
            <a:bodyPr/>
            <a:lstStyle/>
            <a:p>
              <a:endParaRPr lang="en-US">
                <a:latin typeface="Calibri" pitchFamily="34" charset="0"/>
              </a:endParaRPr>
            </a:p>
          </p:txBody>
        </p:sp>
        <p:sp>
          <p:nvSpPr>
            <p:cNvPr id="4" name="Freeform 6"/>
            <p:cNvSpPr>
              <a:spLocks/>
            </p:cNvSpPr>
            <p:nvPr/>
          </p:nvSpPr>
          <p:spPr bwMode="auto">
            <a:xfrm>
              <a:off x="4267200" y="1828800"/>
              <a:ext cx="2219325" cy="1847850"/>
            </a:xfrm>
            <a:custGeom>
              <a:avLst/>
              <a:gdLst>
                <a:gd name="T0" fmla="*/ 1978992 w 591"/>
                <a:gd name="T1" fmla="*/ 0 h 492"/>
                <a:gd name="T2" fmla="*/ 26286 w 591"/>
                <a:gd name="T3" fmla="*/ 0 h 492"/>
                <a:gd name="T4" fmla="*/ 266619 w 591"/>
                <a:gd name="T5" fmla="*/ 240371 h 492"/>
                <a:gd name="T6" fmla="*/ 266619 w 591"/>
                <a:gd name="T7" fmla="*/ 1607479 h 492"/>
                <a:gd name="T8" fmla="*/ 26286 w 591"/>
                <a:gd name="T9" fmla="*/ 1847850 h 492"/>
                <a:gd name="T10" fmla="*/ 0 w 591"/>
                <a:gd name="T11" fmla="*/ 1847850 h 492"/>
                <a:gd name="T12" fmla="*/ 0 w 591"/>
                <a:gd name="T13" fmla="*/ 1847850 h 492"/>
                <a:gd name="T14" fmla="*/ 1978992 w 591"/>
                <a:gd name="T15" fmla="*/ 1847850 h 492"/>
                <a:gd name="T16" fmla="*/ 2219325 w 591"/>
                <a:gd name="T17" fmla="*/ 1607479 h 492"/>
                <a:gd name="T18" fmla="*/ 2219325 w 591"/>
                <a:gd name="T19" fmla="*/ 240371 h 492"/>
                <a:gd name="T20" fmla="*/ 1978992 w 591"/>
                <a:gd name="T21" fmla="*/ 0 h 4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591"/>
                <a:gd name="T34" fmla="*/ 0 h 492"/>
                <a:gd name="T35" fmla="*/ 591 w 591"/>
                <a:gd name="T36" fmla="*/ 492 h 4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591" h="492">
                  <a:moveTo>
                    <a:pt x="52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43" y="0"/>
                    <a:pt x="71" y="29"/>
                    <a:pt x="71" y="64"/>
                  </a:cubicBezTo>
                  <a:cubicBezTo>
                    <a:pt x="71" y="428"/>
                    <a:pt x="71" y="428"/>
                    <a:pt x="71" y="428"/>
                  </a:cubicBezTo>
                  <a:cubicBezTo>
                    <a:pt x="71" y="464"/>
                    <a:pt x="43" y="492"/>
                    <a:pt x="7" y="492"/>
                  </a:cubicBezTo>
                  <a:cubicBezTo>
                    <a:pt x="0" y="492"/>
                    <a:pt x="0" y="492"/>
                    <a:pt x="0" y="492"/>
                  </a:cubicBezTo>
                  <a:cubicBezTo>
                    <a:pt x="0" y="492"/>
                    <a:pt x="0" y="492"/>
                    <a:pt x="0" y="492"/>
                  </a:cubicBezTo>
                  <a:cubicBezTo>
                    <a:pt x="527" y="492"/>
                    <a:pt x="527" y="492"/>
                    <a:pt x="527" y="492"/>
                  </a:cubicBezTo>
                  <a:cubicBezTo>
                    <a:pt x="563" y="492"/>
                    <a:pt x="591" y="464"/>
                    <a:pt x="591" y="428"/>
                  </a:cubicBezTo>
                  <a:cubicBezTo>
                    <a:pt x="591" y="64"/>
                    <a:pt x="591" y="64"/>
                    <a:pt x="591" y="64"/>
                  </a:cubicBezTo>
                  <a:cubicBezTo>
                    <a:pt x="591" y="29"/>
                    <a:pt x="563" y="0"/>
                    <a:pt x="527" y="0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0">
              <a:solidFill>
                <a:srgbClr val="000000"/>
              </a:solidFill>
              <a:miter lim="800000"/>
              <a:headEnd/>
              <a:tailEnd/>
            </a:ln>
            <a:sp3d extrusionH="381000" prstMaterial="softEdge">
              <a:bevelT w="139700" h="139700" prst="divot"/>
              <a:extrusionClr>
                <a:schemeClr val="bg1">
                  <a:lumMod val="75000"/>
                </a:schemeClr>
              </a:extrusionClr>
            </a:sp3d>
          </p:spPr>
          <p:txBody>
            <a:bodyPr/>
            <a:lstStyle/>
            <a:p>
              <a:endParaRPr lang="en-US">
                <a:latin typeface="Calibri" pitchFamily="34" charset="0"/>
              </a:endParaRPr>
            </a:p>
          </p:txBody>
        </p:sp>
        <p:sp>
          <p:nvSpPr>
            <p:cNvPr id="5" name="Freeform 7"/>
            <p:cNvSpPr>
              <a:spLocks/>
            </p:cNvSpPr>
            <p:nvPr/>
          </p:nvSpPr>
          <p:spPr bwMode="auto">
            <a:xfrm>
              <a:off x="3802062" y="1844675"/>
              <a:ext cx="509588" cy="1847850"/>
            </a:xfrm>
            <a:custGeom>
              <a:avLst/>
              <a:gdLst>
                <a:gd name="T0" fmla="*/ 509588 w 136"/>
                <a:gd name="T1" fmla="*/ 1607479 h 492"/>
                <a:gd name="T2" fmla="*/ 509588 w 136"/>
                <a:gd name="T3" fmla="*/ 240371 h 492"/>
                <a:gd name="T4" fmla="*/ 269782 w 136"/>
                <a:gd name="T5" fmla="*/ 0 h 492"/>
                <a:gd name="T6" fmla="*/ 239806 w 136"/>
                <a:gd name="T7" fmla="*/ 0 h 492"/>
                <a:gd name="T8" fmla="*/ 0 w 136"/>
                <a:gd name="T9" fmla="*/ 240371 h 492"/>
                <a:gd name="T10" fmla="*/ 0 w 136"/>
                <a:gd name="T11" fmla="*/ 1607479 h 492"/>
                <a:gd name="T12" fmla="*/ 239806 w 136"/>
                <a:gd name="T13" fmla="*/ 1847850 h 492"/>
                <a:gd name="T14" fmla="*/ 269782 w 136"/>
                <a:gd name="T15" fmla="*/ 1847850 h 492"/>
                <a:gd name="T16" fmla="*/ 509588 w 136"/>
                <a:gd name="T17" fmla="*/ 1607479 h 49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6"/>
                <a:gd name="T28" fmla="*/ 0 h 492"/>
                <a:gd name="T29" fmla="*/ 136 w 136"/>
                <a:gd name="T30" fmla="*/ 492 h 49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6" h="492">
                  <a:moveTo>
                    <a:pt x="136" y="428"/>
                  </a:moveTo>
                  <a:cubicBezTo>
                    <a:pt x="136" y="64"/>
                    <a:pt x="136" y="64"/>
                    <a:pt x="136" y="64"/>
                  </a:cubicBezTo>
                  <a:cubicBezTo>
                    <a:pt x="136" y="29"/>
                    <a:pt x="107" y="0"/>
                    <a:pt x="72" y="0"/>
                  </a:cubicBezTo>
                  <a:cubicBezTo>
                    <a:pt x="64" y="0"/>
                    <a:pt x="64" y="0"/>
                    <a:pt x="64" y="0"/>
                  </a:cubicBezTo>
                  <a:cubicBezTo>
                    <a:pt x="29" y="0"/>
                    <a:pt x="0" y="29"/>
                    <a:pt x="0" y="64"/>
                  </a:cubicBezTo>
                  <a:cubicBezTo>
                    <a:pt x="0" y="428"/>
                    <a:pt x="0" y="428"/>
                    <a:pt x="0" y="428"/>
                  </a:cubicBezTo>
                  <a:cubicBezTo>
                    <a:pt x="0" y="464"/>
                    <a:pt x="29" y="492"/>
                    <a:pt x="64" y="492"/>
                  </a:cubicBezTo>
                  <a:cubicBezTo>
                    <a:pt x="72" y="492"/>
                    <a:pt x="72" y="492"/>
                    <a:pt x="72" y="492"/>
                  </a:cubicBezTo>
                  <a:cubicBezTo>
                    <a:pt x="107" y="492"/>
                    <a:pt x="136" y="464"/>
                    <a:pt x="136" y="428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0">
              <a:solidFill>
                <a:srgbClr val="000000"/>
              </a:solidFill>
              <a:miter lim="800000"/>
              <a:headEnd/>
              <a:tailEnd/>
            </a:ln>
            <a:sp3d extrusionH="381000" prstMaterial="softEdge">
              <a:bevelT w="139700" h="139700" prst="divot"/>
              <a:extrusionClr>
                <a:schemeClr val="bg1">
                  <a:lumMod val="75000"/>
                </a:schemeClr>
              </a:extrusionClr>
            </a:sp3d>
          </p:spPr>
          <p:txBody>
            <a:bodyPr/>
            <a:lstStyle/>
            <a:p>
              <a:endParaRPr lang="en-US">
                <a:latin typeface="Calibri" pitchFamily="34" charset="0"/>
              </a:endParaRPr>
            </a:p>
          </p:txBody>
        </p:sp>
      </p:grpSp>
      <p:sp>
        <p:nvSpPr>
          <p:cNvPr id="7" name="TextBox 6"/>
          <p:cNvSpPr txBox="1"/>
          <p:nvPr/>
        </p:nvSpPr>
        <p:spPr>
          <a:xfrm>
            <a:off x="2105240" y="3505200"/>
            <a:ext cx="1323760" cy="584775"/>
          </a:xfrm>
          <a:prstGeom prst="rect">
            <a:avLst/>
          </a:prstGeom>
          <a:noFill/>
        </p:spPr>
        <p:txBody>
          <a:bodyPr wrap="none" rtlCol="0">
            <a:spAutoFit/>
            <a:scene3d>
              <a:camera prst="perspectiveRelaxed"/>
              <a:lightRig rig="threePt" dir="t"/>
            </a:scene3d>
          </a:bodyPr>
          <a:lstStyle/>
          <a:p>
            <a:r>
              <a:rPr lang="en-US" sz="3200" dirty="0" smtClean="0">
                <a:solidFill>
                  <a:schemeClr val="bg1"/>
                </a:solidFill>
                <a:latin typeface="Calibri" pitchFamily="34" charset="0"/>
              </a:rPr>
              <a:t>PART 1</a:t>
            </a:r>
            <a:endParaRPr lang="en-US" sz="3200" dirty="0">
              <a:solidFill>
                <a:schemeClr val="bg1"/>
              </a:solidFill>
              <a:latin typeface="Calibri" pitchFamily="34" charset="0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5486400" y="3505200"/>
            <a:ext cx="1323760" cy="584775"/>
          </a:xfrm>
          <a:prstGeom prst="rect">
            <a:avLst/>
          </a:prstGeom>
          <a:noFill/>
        </p:spPr>
        <p:txBody>
          <a:bodyPr wrap="none" rtlCol="0">
            <a:spAutoFit/>
            <a:scene3d>
              <a:camera prst="perspectiveRelaxed"/>
              <a:lightRig rig="threePt" dir="t"/>
            </a:scene3d>
          </a:bodyPr>
          <a:lstStyle/>
          <a:p>
            <a:r>
              <a:rPr lang="en-US" sz="3200" dirty="0" smtClean="0">
                <a:solidFill>
                  <a:schemeClr val="bg1"/>
                </a:solidFill>
                <a:latin typeface="Calibri" pitchFamily="34" charset="0"/>
              </a:rPr>
              <a:t>PART 2</a:t>
            </a:r>
            <a:endParaRPr lang="en-US" sz="3200" dirty="0">
              <a:solidFill>
                <a:schemeClr val="bg1"/>
              </a:solidFill>
              <a:latin typeface="Calibri" pitchFamily="34" charset="0"/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533400" y="1981200"/>
            <a:ext cx="251460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2400" b="1" u="sng" dirty="0" smtClean="0">
                <a:latin typeface="Calibri" pitchFamily="34" charset="0"/>
              </a:rPr>
              <a:t>View 1</a:t>
            </a:r>
          </a:p>
          <a:p>
            <a:pPr algn="r"/>
            <a:r>
              <a:rPr lang="en-US" sz="2400" dirty="0" smtClean="0">
                <a:latin typeface="Calibri" pitchFamily="34" charset="0"/>
              </a:rPr>
              <a:t>This is the text regarding View 1</a:t>
            </a:r>
            <a:endParaRPr lang="en-US" sz="2400" dirty="0">
              <a:latin typeface="Calibri" pitchFamily="34" charset="0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5791200" y="1981200"/>
            <a:ext cx="251460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u="sng" dirty="0" smtClean="0">
                <a:latin typeface="Calibri" pitchFamily="34" charset="0"/>
              </a:rPr>
              <a:t>View 2</a:t>
            </a:r>
          </a:p>
          <a:p>
            <a:r>
              <a:rPr lang="en-US" sz="2400" dirty="0" smtClean="0">
                <a:latin typeface="Calibri" pitchFamily="34" charset="0"/>
              </a:rPr>
              <a:t>This is the text regarding View 2</a:t>
            </a:r>
            <a:endParaRPr lang="en-US" sz="2400" dirty="0">
              <a:latin typeface="Calibri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163626770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  <p:bldP spid="10" grpId="0"/>
    </p:bldLst>
  </p:timing>
</p:sld>
</file>

<file path=ppt/slides/slide3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"/>
          <p:cNvGrpSpPr/>
          <p:nvPr/>
        </p:nvGrpSpPr>
        <p:grpSpPr>
          <a:xfrm>
            <a:off x="1219200" y="1295400"/>
            <a:ext cx="6615947" cy="3810000"/>
            <a:chOff x="2036763" y="2057400"/>
            <a:chExt cx="4278312" cy="2463800"/>
          </a:xfrm>
          <a:solidFill>
            <a:schemeClr val="accent3">
              <a:lumMod val="75000"/>
            </a:schemeClr>
          </a:solidFill>
          <a:effectLst>
            <a:outerShdw blurRad="266700" dist="152400" dir="5400000" sx="107000" sy="107000" algn="t" rotWithShape="0">
              <a:prstClr val="black">
                <a:alpha val="28000"/>
              </a:prstClr>
            </a:outerShdw>
          </a:effectLst>
          <a:scene3d>
            <a:camera prst="perspectiveRelaxed" fov="2700000"/>
            <a:lightRig rig="threePt" dir="t"/>
          </a:scene3d>
        </p:grpSpPr>
        <p:sp>
          <p:nvSpPr>
            <p:cNvPr id="2" name="Freeform 11"/>
            <p:cNvSpPr>
              <a:spLocks/>
            </p:cNvSpPr>
            <p:nvPr/>
          </p:nvSpPr>
          <p:spPr bwMode="auto">
            <a:xfrm>
              <a:off x="2036763" y="2057400"/>
              <a:ext cx="1968500" cy="2463800"/>
            </a:xfrm>
            <a:custGeom>
              <a:avLst/>
              <a:gdLst>
                <a:gd name="T0" fmla="*/ 418 w 524"/>
                <a:gd name="T1" fmla="*/ 283 h 656"/>
                <a:gd name="T2" fmla="*/ 524 w 524"/>
                <a:gd name="T3" fmla="*/ 177 h 656"/>
                <a:gd name="T4" fmla="*/ 373 w 524"/>
                <a:gd name="T5" fmla="*/ 25 h 656"/>
                <a:gd name="T6" fmla="*/ 282 w 524"/>
                <a:gd name="T7" fmla="*/ 25 h 656"/>
                <a:gd name="T8" fmla="*/ 25 w 524"/>
                <a:gd name="T9" fmla="*/ 283 h 656"/>
                <a:gd name="T10" fmla="*/ 25 w 524"/>
                <a:gd name="T11" fmla="*/ 373 h 656"/>
                <a:gd name="T12" fmla="*/ 282 w 524"/>
                <a:gd name="T13" fmla="*/ 631 h 656"/>
                <a:gd name="T14" fmla="*/ 373 w 524"/>
                <a:gd name="T15" fmla="*/ 631 h 656"/>
                <a:gd name="T16" fmla="*/ 524 w 524"/>
                <a:gd name="T17" fmla="*/ 479 h 656"/>
                <a:gd name="T18" fmla="*/ 418 w 524"/>
                <a:gd name="T19" fmla="*/ 373 h 656"/>
                <a:gd name="T20" fmla="*/ 418 w 524"/>
                <a:gd name="T21" fmla="*/ 283 h 65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524"/>
                <a:gd name="T34" fmla="*/ 0 h 656"/>
                <a:gd name="T35" fmla="*/ 524 w 524"/>
                <a:gd name="T36" fmla="*/ 656 h 65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524" h="656">
                  <a:moveTo>
                    <a:pt x="418" y="283"/>
                  </a:moveTo>
                  <a:cubicBezTo>
                    <a:pt x="524" y="177"/>
                    <a:pt x="524" y="177"/>
                    <a:pt x="524" y="177"/>
                  </a:cubicBezTo>
                  <a:cubicBezTo>
                    <a:pt x="373" y="25"/>
                    <a:pt x="373" y="25"/>
                    <a:pt x="373" y="25"/>
                  </a:cubicBezTo>
                  <a:cubicBezTo>
                    <a:pt x="348" y="0"/>
                    <a:pt x="307" y="0"/>
                    <a:pt x="282" y="25"/>
                  </a:cubicBezTo>
                  <a:cubicBezTo>
                    <a:pt x="25" y="283"/>
                    <a:pt x="25" y="283"/>
                    <a:pt x="25" y="283"/>
                  </a:cubicBezTo>
                  <a:cubicBezTo>
                    <a:pt x="0" y="308"/>
                    <a:pt x="0" y="348"/>
                    <a:pt x="25" y="373"/>
                  </a:cubicBezTo>
                  <a:cubicBezTo>
                    <a:pt x="282" y="631"/>
                    <a:pt x="282" y="631"/>
                    <a:pt x="282" y="631"/>
                  </a:cubicBezTo>
                  <a:cubicBezTo>
                    <a:pt x="307" y="656"/>
                    <a:pt x="348" y="656"/>
                    <a:pt x="373" y="631"/>
                  </a:cubicBezTo>
                  <a:cubicBezTo>
                    <a:pt x="524" y="479"/>
                    <a:pt x="524" y="479"/>
                    <a:pt x="524" y="479"/>
                  </a:cubicBezTo>
                  <a:cubicBezTo>
                    <a:pt x="418" y="373"/>
                    <a:pt x="418" y="373"/>
                    <a:pt x="418" y="373"/>
                  </a:cubicBezTo>
                  <a:cubicBezTo>
                    <a:pt x="393" y="348"/>
                    <a:pt x="393" y="308"/>
                    <a:pt x="418" y="283"/>
                  </a:cubicBezTo>
                  <a:close/>
                </a:path>
              </a:pathLst>
            </a:custGeom>
            <a:grpFill/>
            <a:ln w="0">
              <a:solidFill>
                <a:schemeClr val="tx1">
                  <a:lumMod val="95000"/>
                  <a:lumOff val="5000"/>
                </a:schemeClr>
              </a:solidFill>
              <a:miter lim="800000"/>
              <a:headEnd/>
              <a:tailEnd/>
            </a:ln>
            <a:sp3d extrusionH="381000">
              <a:bevelT w="139700" prst="cross"/>
              <a:extrusionClr>
                <a:schemeClr val="bg1">
                  <a:lumMod val="75000"/>
                </a:schemeClr>
              </a:extrusionClr>
            </a:sp3d>
          </p:spPr>
          <p:txBody>
            <a:bodyPr/>
            <a:lstStyle/>
            <a:p>
              <a:endParaRPr lang="en-US">
                <a:latin typeface="Calibri" pitchFamily="34" charset="0"/>
              </a:endParaRPr>
            </a:p>
          </p:txBody>
        </p:sp>
        <p:sp>
          <p:nvSpPr>
            <p:cNvPr id="3" name="Freeform 12"/>
            <p:cNvSpPr>
              <a:spLocks/>
            </p:cNvSpPr>
            <p:nvPr/>
          </p:nvSpPr>
          <p:spPr bwMode="auto">
            <a:xfrm>
              <a:off x="4343400" y="2057400"/>
              <a:ext cx="1971675" cy="2463800"/>
            </a:xfrm>
            <a:custGeom>
              <a:avLst/>
              <a:gdLst>
                <a:gd name="T0" fmla="*/ 500 w 525"/>
                <a:gd name="T1" fmla="*/ 283 h 656"/>
                <a:gd name="T2" fmla="*/ 243 w 525"/>
                <a:gd name="T3" fmla="*/ 25 h 656"/>
                <a:gd name="T4" fmla="*/ 152 w 525"/>
                <a:gd name="T5" fmla="*/ 25 h 656"/>
                <a:gd name="T6" fmla="*/ 0 w 525"/>
                <a:gd name="T7" fmla="*/ 177 h 656"/>
                <a:gd name="T8" fmla="*/ 106 w 525"/>
                <a:gd name="T9" fmla="*/ 283 h 656"/>
                <a:gd name="T10" fmla="*/ 106 w 525"/>
                <a:gd name="T11" fmla="*/ 373 h 656"/>
                <a:gd name="T12" fmla="*/ 0 w 525"/>
                <a:gd name="T13" fmla="*/ 479 h 656"/>
                <a:gd name="T14" fmla="*/ 152 w 525"/>
                <a:gd name="T15" fmla="*/ 631 h 656"/>
                <a:gd name="T16" fmla="*/ 243 w 525"/>
                <a:gd name="T17" fmla="*/ 631 h 656"/>
                <a:gd name="T18" fmla="*/ 500 w 525"/>
                <a:gd name="T19" fmla="*/ 373 h 656"/>
                <a:gd name="T20" fmla="*/ 500 w 525"/>
                <a:gd name="T21" fmla="*/ 283 h 65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525"/>
                <a:gd name="T34" fmla="*/ 0 h 656"/>
                <a:gd name="T35" fmla="*/ 525 w 525"/>
                <a:gd name="T36" fmla="*/ 656 h 65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525" h="656">
                  <a:moveTo>
                    <a:pt x="500" y="283"/>
                  </a:moveTo>
                  <a:cubicBezTo>
                    <a:pt x="243" y="25"/>
                    <a:pt x="243" y="25"/>
                    <a:pt x="243" y="25"/>
                  </a:cubicBezTo>
                  <a:cubicBezTo>
                    <a:pt x="218" y="0"/>
                    <a:pt x="177" y="0"/>
                    <a:pt x="152" y="25"/>
                  </a:cubicBezTo>
                  <a:cubicBezTo>
                    <a:pt x="0" y="177"/>
                    <a:pt x="0" y="177"/>
                    <a:pt x="0" y="177"/>
                  </a:cubicBezTo>
                  <a:cubicBezTo>
                    <a:pt x="106" y="283"/>
                    <a:pt x="106" y="283"/>
                    <a:pt x="106" y="283"/>
                  </a:cubicBezTo>
                  <a:cubicBezTo>
                    <a:pt x="131" y="308"/>
                    <a:pt x="131" y="348"/>
                    <a:pt x="106" y="373"/>
                  </a:cubicBezTo>
                  <a:cubicBezTo>
                    <a:pt x="0" y="479"/>
                    <a:pt x="0" y="479"/>
                    <a:pt x="0" y="479"/>
                  </a:cubicBezTo>
                  <a:cubicBezTo>
                    <a:pt x="152" y="631"/>
                    <a:pt x="152" y="631"/>
                    <a:pt x="152" y="631"/>
                  </a:cubicBezTo>
                  <a:cubicBezTo>
                    <a:pt x="177" y="656"/>
                    <a:pt x="218" y="656"/>
                    <a:pt x="243" y="631"/>
                  </a:cubicBezTo>
                  <a:cubicBezTo>
                    <a:pt x="500" y="373"/>
                    <a:pt x="500" y="373"/>
                    <a:pt x="500" y="373"/>
                  </a:cubicBezTo>
                  <a:cubicBezTo>
                    <a:pt x="525" y="348"/>
                    <a:pt x="525" y="308"/>
                    <a:pt x="500" y="283"/>
                  </a:cubicBezTo>
                  <a:close/>
                </a:path>
              </a:pathLst>
            </a:custGeom>
            <a:grpFill/>
            <a:ln w="0">
              <a:solidFill>
                <a:schemeClr val="tx1">
                  <a:lumMod val="95000"/>
                  <a:lumOff val="5000"/>
                </a:schemeClr>
              </a:solidFill>
              <a:miter lim="800000"/>
              <a:headEnd/>
              <a:tailEnd/>
            </a:ln>
            <a:sp3d extrusionH="381000">
              <a:bevelT w="139700" prst="cross"/>
              <a:extrusionClr>
                <a:schemeClr val="bg1">
                  <a:lumMod val="75000"/>
                </a:schemeClr>
              </a:extrusionClr>
            </a:sp3d>
          </p:spPr>
          <p:txBody>
            <a:bodyPr/>
            <a:lstStyle/>
            <a:p>
              <a:endParaRPr lang="en-US">
                <a:latin typeface="Calibri" pitchFamily="34" charset="0"/>
              </a:endParaRPr>
            </a:p>
          </p:txBody>
        </p:sp>
        <p:sp>
          <p:nvSpPr>
            <p:cNvPr id="4" name="Freeform 13"/>
            <p:cNvSpPr>
              <a:spLocks/>
            </p:cNvSpPr>
            <p:nvPr/>
          </p:nvSpPr>
          <p:spPr bwMode="auto">
            <a:xfrm>
              <a:off x="3678238" y="2722562"/>
              <a:ext cx="984250" cy="1135063"/>
            </a:xfrm>
            <a:custGeom>
              <a:avLst/>
              <a:gdLst>
                <a:gd name="T0" fmla="*/ 237 w 262"/>
                <a:gd name="T1" fmla="*/ 106 h 302"/>
                <a:gd name="T2" fmla="*/ 131 w 262"/>
                <a:gd name="T3" fmla="*/ 0 h 302"/>
                <a:gd name="T4" fmla="*/ 25 w 262"/>
                <a:gd name="T5" fmla="*/ 106 h 302"/>
                <a:gd name="T6" fmla="*/ 25 w 262"/>
                <a:gd name="T7" fmla="*/ 196 h 302"/>
                <a:gd name="T8" fmla="*/ 131 w 262"/>
                <a:gd name="T9" fmla="*/ 302 h 302"/>
                <a:gd name="T10" fmla="*/ 237 w 262"/>
                <a:gd name="T11" fmla="*/ 196 h 302"/>
                <a:gd name="T12" fmla="*/ 237 w 262"/>
                <a:gd name="T13" fmla="*/ 106 h 30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62"/>
                <a:gd name="T22" fmla="*/ 0 h 302"/>
                <a:gd name="T23" fmla="*/ 262 w 262"/>
                <a:gd name="T24" fmla="*/ 302 h 302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62" h="302">
                  <a:moveTo>
                    <a:pt x="237" y="106"/>
                  </a:moveTo>
                  <a:cubicBezTo>
                    <a:pt x="131" y="0"/>
                    <a:pt x="131" y="0"/>
                    <a:pt x="131" y="0"/>
                  </a:cubicBezTo>
                  <a:cubicBezTo>
                    <a:pt x="25" y="106"/>
                    <a:pt x="25" y="106"/>
                    <a:pt x="25" y="106"/>
                  </a:cubicBezTo>
                  <a:cubicBezTo>
                    <a:pt x="0" y="131"/>
                    <a:pt x="0" y="171"/>
                    <a:pt x="25" y="196"/>
                  </a:cubicBezTo>
                  <a:cubicBezTo>
                    <a:pt x="131" y="302"/>
                    <a:pt x="131" y="302"/>
                    <a:pt x="131" y="302"/>
                  </a:cubicBezTo>
                  <a:cubicBezTo>
                    <a:pt x="237" y="196"/>
                    <a:pt x="237" y="196"/>
                    <a:pt x="237" y="196"/>
                  </a:cubicBezTo>
                  <a:cubicBezTo>
                    <a:pt x="262" y="171"/>
                    <a:pt x="262" y="131"/>
                    <a:pt x="237" y="106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0">
              <a:solidFill>
                <a:schemeClr val="tx1">
                  <a:lumMod val="95000"/>
                  <a:lumOff val="5000"/>
                </a:schemeClr>
              </a:solidFill>
              <a:miter lim="800000"/>
              <a:headEnd/>
              <a:tailEnd/>
            </a:ln>
            <a:effectLst/>
            <a:sp3d extrusionH="381000">
              <a:bevelT w="139700" prst="cross"/>
              <a:extrusionClr>
                <a:schemeClr val="bg1">
                  <a:lumMod val="75000"/>
                </a:schemeClr>
              </a:extrusionClr>
            </a:sp3d>
          </p:spPr>
          <p:txBody>
            <a:bodyPr/>
            <a:lstStyle/>
            <a:p>
              <a:endParaRPr lang="en-US">
                <a:latin typeface="Calibri" pitchFamily="34" charset="0"/>
              </a:endParaRPr>
            </a:p>
          </p:txBody>
        </p:sp>
      </p:grpSp>
      <p:sp>
        <p:nvSpPr>
          <p:cNvPr id="6" name="TextBox 5"/>
          <p:cNvSpPr txBox="1"/>
          <p:nvPr/>
        </p:nvSpPr>
        <p:spPr>
          <a:xfrm>
            <a:off x="1905000" y="2920663"/>
            <a:ext cx="152958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b="1" cap="all" dirty="0" smtClean="0">
                <a:ln w="9000" cmpd="sng">
                  <a:solidFill>
                    <a:schemeClr val="accent4">
                      <a:shade val="50000"/>
                      <a:satMod val="120000"/>
                    </a:schemeClr>
                  </a:solidFill>
                  <a:prstDash val="solid"/>
                </a:ln>
                <a:effectLst>
                  <a:reflection blurRad="12700" stA="28000" endPos="45000" dist="1000" dir="5400000" sy="-100000" algn="bl" rotWithShape="0"/>
                </a:effectLst>
                <a:latin typeface="Calibri" pitchFamily="34" charset="0"/>
              </a:rPr>
              <a:t>Our view</a:t>
            </a:r>
            <a:endParaRPr lang="en-US" sz="2400" b="1" cap="all" dirty="0">
              <a:ln w="9000" cmpd="sng">
                <a:solidFill>
                  <a:schemeClr val="accent4">
                    <a:shade val="50000"/>
                    <a:satMod val="120000"/>
                  </a:schemeClr>
                </a:solidFill>
                <a:prstDash val="solid"/>
              </a:ln>
              <a:effectLst>
                <a:reflection blurRad="12700" stA="28000" endPos="45000" dist="1000" dir="5400000" sy="-100000" algn="bl" rotWithShape="0"/>
              </a:effectLst>
              <a:latin typeface="Calibri" pitchFamily="34" charset="0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5638800" y="2920663"/>
            <a:ext cx="169950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b="1" cap="all" dirty="0" smtClean="0">
                <a:ln w="9000" cmpd="sng">
                  <a:solidFill>
                    <a:schemeClr val="accent4">
                      <a:shade val="50000"/>
                      <a:satMod val="120000"/>
                    </a:schemeClr>
                  </a:solidFill>
                  <a:prstDash val="solid"/>
                </a:ln>
                <a:effectLst>
                  <a:reflection blurRad="12700" stA="28000" endPos="45000" dist="1000" dir="5400000" sy="-100000" algn="bl" rotWithShape="0"/>
                </a:effectLst>
                <a:latin typeface="Calibri" pitchFamily="34" charset="0"/>
              </a:rPr>
              <a:t>Their view</a:t>
            </a:r>
            <a:endParaRPr lang="en-US" sz="2400" b="1" cap="all" dirty="0">
              <a:ln w="9000" cmpd="sng">
                <a:solidFill>
                  <a:schemeClr val="accent4">
                    <a:shade val="50000"/>
                    <a:satMod val="120000"/>
                  </a:schemeClr>
                </a:solidFill>
                <a:prstDash val="solid"/>
              </a:ln>
              <a:effectLst>
                <a:reflection blurRad="12700" stA="28000" endPos="45000" dist="1000" dir="5400000" sy="-100000" algn="bl" rotWithShape="0"/>
              </a:effectLst>
              <a:latin typeface="Calibri" pitchFamily="34" charset="0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3657600" y="4572000"/>
            <a:ext cx="1811137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2400" b="1" dirty="0" smtClean="0">
                <a:latin typeface="Calibri" pitchFamily="34" charset="0"/>
              </a:rPr>
              <a:t>AGREEMENT</a:t>
            </a:r>
            <a:endParaRPr lang="en-US" sz="2400" b="1" dirty="0">
              <a:latin typeface="Calibri" pitchFamily="34" charset="0"/>
            </a:endParaRPr>
          </a:p>
        </p:txBody>
      </p:sp>
      <p:cxnSp>
        <p:nvCxnSpPr>
          <p:cNvPr id="12" name="Straight Arrow Connector 11"/>
          <p:cNvCxnSpPr/>
          <p:nvPr/>
        </p:nvCxnSpPr>
        <p:spPr>
          <a:xfrm rot="16200000" flipV="1">
            <a:off x="4267994" y="4342606"/>
            <a:ext cx="457200" cy="1588"/>
          </a:xfrm>
          <a:prstGeom prst="straightConnector1">
            <a:avLst/>
          </a:prstGeom>
          <a:ln w="38100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" name="TextBox 10"/>
          <p:cNvSpPr txBox="1"/>
          <p:nvPr/>
        </p:nvSpPr>
        <p:spPr>
          <a:xfrm>
            <a:off x="0" y="1472863"/>
            <a:ext cx="251460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2400" b="1" u="sng" dirty="0" smtClean="0">
                <a:latin typeface="Calibri" pitchFamily="34" charset="0"/>
              </a:rPr>
              <a:t>Our view:</a:t>
            </a:r>
          </a:p>
          <a:p>
            <a:pPr algn="r"/>
            <a:r>
              <a:rPr lang="en-US" sz="2400" dirty="0" smtClean="0">
                <a:latin typeface="Calibri" pitchFamily="34" charset="0"/>
              </a:rPr>
              <a:t>This is the text regarding our view</a:t>
            </a:r>
            <a:endParaRPr lang="en-US" sz="2400" dirty="0">
              <a:latin typeface="Calibri" pitchFamily="34" charset="0"/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6629400" y="1472863"/>
            <a:ext cx="2514600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u="sng" dirty="0" smtClean="0">
                <a:latin typeface="Calibri" pitchFamily="34" charset="0"/>
              </a:rPr>
              <a:t>Their view:</a:t>
            </a:r>
          </a:p>
          <a:p>
            <a:r>
              <a:rPr lang="en-US" sz="2400" dirty="0" smtClean="0">
                <a:latin typeface="Calibri" pitchFamily="34" charset="0"/>
              </a:rPr>
              <a:t>This is the text regarding their view</a:t>
            </a:r>
            <a:endParaRPr lang="en-US" sz="2400" dirty="0">
              <a:latin typeface="Calibri" pitchFamily="34" charset="0"/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2624233" y="5033665"/>
            <a:ext cx="3746310" cy="122716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400" b="1" u="sng" dirty="0" smtClean="0">
                <a:latin typeface="Calibri" pitchFamily="34" charset="0"/>
              </a:rPr>
              <a:t>Agreement:</a:t>
            </a:r>
          </a:p>
          <a:p>
            <a:pPr algn="ctr"/>
            <a:r>
              <a:rPr lang="en-US" sz="2400" dirty="0" smtClean="0">
                <a:latin typeface="Calibri" pitchFamily="34" charset="0"/>
              </a:rPr>
              <a:t>This is the text regarding agreed view</a:t>
            </a:r>
            <a:endParaRPr lang="en-US" sz="2400" dirty="0">
              <a:latin typeface="Calibri" pitchFamily="34" charset="0"/>
            </a:endParaRPr>
          </a:p>
        </p:txBody>
      </p:sp>
      <p:sp>
        <p:nvSpPr>
          <p:cNvPr id="15" name="Title 14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dirty="0" smtClean="0">
                <a:latin typeface="Franklin Gothic Medium Cond" pitchFamily="34" charset="0"/>
              </a:rPr>
              <a:t>Views from both sides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839013218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/>
      <p:bldP spid="13" grpId="0"/>
      <p:bldP spid="14" grpId="0"/>
    </p:bldLst>
  </p:timing>
</p:sld>
</file>

<file path=ppt/slides/slide3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dirty="0" smtClean="0">
                <a:latin typeface="Franklin Gothic Medium Cond" pitchFamily="34" charset="0"/>
              </a:rPr>
              <a:t>Venn diagram</a:t>
            </a:r>
            <a:endParaRPr lang="en-US" dirty="0">
              <a:latin typeface="Franklin Gothic Medium Cond" pitchFamily="34" charset="0"/>
            </a:endParaRPr>
          </a:p>
        </p:txBody>
      </p:sp>
      <p:grpSp>
        <p:nvGrpSpPr>
          <p:cNvPr id="6" name="Group 5"/>
          <p:cNvGrpSpPr/>
          <p:nvPr/>
        </p:nvGrpSpPr>
        <p:grpSpPr>
          <a:xfrm>
            <a:off x="2050248" y="1874838"/>
            <a:ext cx="4787901" cy="2770850"/>
            <a:chOff x="2374900" y="2743200"/>
            <a:chExt cx="3297239" cy="1908175"/>
          </a:xfrm>
          <a:solidFill>
            <a:srgbClr val="4C0000"/>
          </a:solidFill>
          <a:effectLst>
            <a:outerShdw blurRad="241300" dist="38100" dir="5400000" sx="105000" sy="105000" algn="t" rotWithShape="0">
              <a:prstClr val="black">
                <a:alpha val="40000"/>
              </a:prstClr>
            </a:outerShdw>
          </a:effectLst>
          <a:scene3d>
            <a:camera prst="perspectiveRelaxed" fov="600000"/>
            <a:lightRig rig="threePt" dir="t">
              <a:rot lat="0" lon="0" rev="0"/>
            </a:lightRig>
          </a:scene3d>
        </p:grpSpPr>
        <p:sp>
          <p:nvSpPr>
            <p:cNvPr id="3" name="Freeform 8"/>
            <p:cNvSpPr>
              <a:spLocks/>
            </p:cNvSpPr>
            <p:nvPr/>
          </p:nvSpPr>
          <p:spPr bwMode="auto">
            <a:xfrm>
              <a:off x="2374900" y="2746375"/>
              <a:ext cx="1562100" cy="1905000"/>
            </a:xfrm>
            <a:custGeom>
              <a:avLst/>
              <a:gdLst>
                <a:gd name="T0" fmla="*/ 323 w 416"/>
                <a:gd name="T1" fmla="*/ 253 h 507"/>
                <a:gd name="T2" fmla="*/ 415 w 416"/>
                <a:gd name="T3" fmla="*/ 57 h 507"/>
                <a:gd name="T4" fmla="*/ 254 w 416"/>
                <a:gd name="T5" fmla="*/ 0 h 507"/>
                <a:gd name="T6" fmla="*/ 0 w 416"/>
                <a:gd name="T7" fmla="*/ 254 h 507"/>
                <a:gd name="T8" fmla="*/ 254 w 416"/>
                <a:gd name="T9" fmla="*/ 507 h 507"/>
                <a:gd name="T10" fmla="*/ 416 w 416"/>
                <a:gd name="T11" fmla="*/ 449 h 507"/>
                <a:gd name="T12" fmla="*/ 323 w 416"/>
                <a:gd name="T13" fmla="*/ 253 h 50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16"/>
                <a:gd name="T22" fmla="*/ 0 h 507"/>
                <a:gd name="T23" fmla="*/ 416 w 416"/>
                <a:gd name="T24" fmla="*/ 507 h 50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16" h="507">
                  <a:moveTo>
                    <a:pt x="323" y="253"/>
                  </a:moveTo>
                  <a:cubicBezTo>
                    <a:pt x="323" y="174"/>
                    <a:pt x="358" y="104"/>
                    <a:pt x="415" y="57"/>
                  </a:cubicBezTo>
                  <a:cubicBezTo>
                    <a:pt x="371" y="21"/>
                    <a:pt x="315" y="0"/>
                    <a:pt x="254" y="0"/>
                  </a:cubicBezTo>
                  <a:cubicBezTo>
                    <a:pt x="113" y="0"/>
                    <a:pt x="0" y="113"/>
                    <a:pt x="0" y="254"/>
                  </a:cubicBezTo>
                  <a:cubicBezTo>
                    <a:pt x="0" y="394"/>
                    <a:pt x="113" y="507"/>
                    <a:pt x="254" y="507"/>
                  </a:cubicBezTo>
                  <a:cubicBezTo>
                    <a:pt x="315" y="507"/>
                    <a:pt x="372" y="485"/>
                    <a:pt x="416" y="449"/>
                  </a:cubicBezTo>
                  <a:cubicBezTo>
                    <a:pt x="359" y="402"/>
                    <a:pt x="323" y="332"/>
                    <a:pt x="323" y="253"/>
                  </a:cubicBezTo>
                  <a:close/>
                </a:path>
              </a:pathLst>
            </a:custGeom>
            <a:grpFill/>
            <a:ln w="10">
              <a:solidFill>
                <a:srgbClr val="000000"/>
              </a:solidFill>
              <a:miter lim="800000"/>
              <a:headEnd/>
              <a:tailEnd/>
            </a:ln>
            <a:sp3d extrusionH="508000" prstMaterial="dkEdge">
              <a:bevelT w="114300" prst="hardEdge"/>
              <a:extrusionClr>
                <a:schemeClr val="bg1">
                  <a:lumMod val="65000"/>
                </a:schemeClr>
              </a:extrusionClr>
            </a:sp3d>
          </p:spPr>
          <p:txBody>
            <a:bodyPr/>
            <a:lstStyle/>
            <a:p>
              <a:endParaRPr lang="en-US" dirty="0">
                <a:latin typeface="Calibri" pitchFamily="34" charset="0"/>
              </a:endParaRPr>
            </a:p>
          </p:txBody>
        </p:sp>
        <p:sp>
          <p:nvSpPr>
            <p:cNvPr id="4" name="Freeform 9"/>
            <p:cNvSpPr>
              <a:spLocks/>
            </p:cNvSpPr>
            <p:nvPr/>
          </p:nvSpPr>
          <p:spPr bwMode="auto">
            <a:xfrm>
              <a:off x="4114801" y="2743200"/>
              <a:ext cx="1557338" cy="1905001"/>
            </a:xfrm>
            <a:custGeom>
              <a:avLst/>
              <a:gdLst>
                <a:gd name="T0" fmla="*/ 162 w 415"/>
                <a:gd name="T1" fmla="*/ 0 h 507"/>
                <a:gd name="T2" fmla="*/ 0 w 415"/>
                <a:gd name="T3" fmla="*/ 58 h 507"/>
                <a:gd name="T4" fmla="*/ 92 w 415"/>
                <a:gd name="T5" fmla="*/ 255 h 507"/>
                <a:gd name="T6" fmla="*/ 1 w 415"/>
                <a:gd name="T7" fmla="*/ 450 h 507"/>
                <a:gd name="T8" fmla="*/ 162 w 415"/>
                <a:gd name="T9" fmla="*/ 507 h 507"/>
                <a:gd name="T10" fmla="*/ 415 w 415"/>
                <a:gd name="T11" fmla="*/ 254 h 507"/>
                <a:gd name="T12" fmla="*/ 162 w 415"/>
                <a:gd name="T13" fmla="*/ 0 h 50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15"/>
                <a:gd name="T22" fmla="*/ 0 h 507"/>
                <a:gd name="T23" fmla="*/ 415 w 415"/>
                <a:gd name="T24" fmla="*/ 507 h 50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15" h="507">
                  <a:moveTo>
                    <a:pt x="162" y="0"/>
                  </a:moveTo>
                  <a:cubicBezTo>
                    <a:pt x="100" y="0"/>
                    <a:pt x="43" y="22"/>
                    <a:pt x="0" y="58"/>
                  </a:cubicBezTo>
                  <a:cubicBezTo>
                    <a:pt x="56" y="105"/>
                    <a:pt x="92" y="175"/>
                    <a:pt x="92" y="255"/>
                  </a:cubicBezTo>
                  <a:cubicBezTo>
                    <a:pt x="92" y="333"/>
                    <a:pt x="57" y="403"/>
                    <a:pt x="1" y="450"/>
                  </a:cubicBezTo>
                  <a:cubicBezTo>
                    <a:pt x="44" y="486"/>
                    <a:pt x="101" y="507"/>
                    <a:pt x="162" y="507"/>
                  </a:cubicBezTo>
                  <a:cubicBezTo>
                    <a:pt x="302" y="507"/>
                    <a:pt x="415" y="394"/>
                    <a:pt x="415" y="254"/>
                  </a:cubicBezTo>
                  <a:cubicBezTo>
                    <a:pt x="415" y="113"/>
                    <a:pt x="302" y="0"/>
                    <a:pt x="162" y="0"/>
                  </a:cubicBezTo>
                  <a:close/>
                </a:path>
              </a:pathLst>
            </a:custGeom>
            <a:grpFill/>
            <a:ln w="10">
              <a:solidFill>
                <a:srgbClr val="000000"/>
              </a:solidFill>
              <a:miter lim="800000"/>
              <a:headEnd/>
              <a:tailEnd/>
            </a:ln>
            <a:sp3d extrusionH="508000" prstMaterial="dkEdge">
              <a:bevelT w="114300" prst="hardEdge"/>
              <a:extrusionClr>
                <a:schemeClr val="bg1">
                  <a:lumMod val="65000"/>
                </a:schemeClr>
              </a:extrusionClr>
            </a:sp3d>
          </p:spPr>
          <p:txBody>
            <a:bodyPr/>
            <a:lstStyle/>
            <a:p>
              <a:endParaRPr lang="en-US" dirty="0">
                <a:latin typeface="Calibri" pitchFamily="34" charset="0"/>
              </a:endParaRPr>
            </a:p>
          </p:txBody>
        </p:sp>
        <p:sp>
          <p:nvSpPr>
            <p:cNvPr id="5" name="Freeform 10"/>
            <p:cNvSpPr>
              <a:spLocks/>
            </p:cNvSpPr>
            <p:nvPr/>
          </p:nvSpPr>
          <p:spPr bwMode="auto">
            <a:xfrm>
              <a:off x="3678238" y="2960687"/>
              <a:ext cx="690562" cy="1473200"/>
            </a:xfrm>
            <a:custGeom>
              <a:avLst/>
              <a:gdLst>
                <a:gd name="T0" fmla="*/ 184 w 184"/>
                <a:gd name="T1" fmla="*/ 197 h 392"/>
                <a:gd name="T2" fmla="*/ 92 w 184"/>
                <a:gd name="T3" fmla="*/ 0 h 392"/>
                <a:gd name="T4" fmla="*/ 0 w 184"/>
                <a:gd name="T5" fmla="*/ 196 h 392"/>
                <a:gd name="T6" fmla="*/ 93 w 184"/>
                <a:gd name="T7" fmla="*/ 392 h 392"/>
                <a:gd name="T8" fmla="*/ 184 w 184"/>
                <a:gd name="T9" fmla="*/ 197 h 3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84"/>
                <a:gd name="T16" fmla="*/ 0 h 392"/>
                <a:gd name="T17" fmla="*/ 184 w 184"/>
                <a:gd name="T18" fmla="*/ 392 h 3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84" h="392">
                  <a:moveTo>
                    <a:pt x="184" y="197"/>
                  </a:moveTo>
                  <a:cubicBezTo>
                    <a:pt x="184" y="117"/>
                    <a:pt x="148" y="47"/>
                    <a:pt x="92" y="0"/>
                  </a:cubicBezTo>
                  <a:cubicBezTo>
                    <a:pt x="35" y="47"/>
                    <a:pt x="0" y="117"/>
                    <a:pt x="0" y="196"/>
                  </a:cubicBezTo>
                  <a:cubicBezTo>
                    <a:pt x="0" y="275"/>
                    <a:pt x="36" y="345"/>
                    <a:pt x="93" y="392"/>
                  </a:cubicBezTo>
                  <a:cubicBezTo>
                    <a:pt x="149" y="345"/>
                    <a:pt x="184" y="275"/>
                    <a:pt x="184" y="197"/>
                  </a:cubicBez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 w="10">
              <a:solidFill>
                <a:srgbClr val="000000"/>
              </a:solidFill>
              <a:miter lim="800000"/>
              <a:headEnd/>
              <a:tailEnd/>
            </a:ln>
            <a:sp3d extrusionH="508000" prstMaterial="dkEdge">
              <a:bevelT w="114300" prst="hardEdge"/>
              <a:extrusionClr>
                <a:schemeClr val="bg1">
                  <a:lumMod val="65000"/>
                </a:schemeClr>
              </a:extrusionClr>
            </a:sp3d>
          </p:spPr>
          <p:txBody>
            <a:bodyPr/>
            <a:lstStyle/>
            <a:p>
              <a:endParaRPr lang="en-US">
                <a:latin typeface="Calibri" pitchFamily="34" charset="0"/>
              </a:endParaRPr>
            </a:p>
          </p:txBody>
        </p:sp>
      </p:grpSp>
      <p:sp>
        <p:nvSpPr>
          <p:cNvPr id="7" name="TextBox 6"/>
          <p:cNvSpPr txBox="1"/>
          <p:nvPr/>
        </p:nvSpPr>
        <p:spPr>
          <a:xfrm>
            <a:off x="2342349" y="2865438"/>
            <a:ext cx="1209947" cy="523220"/>
          </a:xfrm>
          <a:prstGeom prst="rect">
            <a:avLst/>
          </a:prstGeom>
          <a:noFill/>
        </p:spPr>
        <p:txBody>
          <a:bodyPr wrap="none" rtlCol="0">
            <a:spAutoFit/>
            <a:scene3d>
              <a:camera prst="orthographicFront"/>
              <a:lightRig rig="brightRoom" dir="t"/>
            </a:scene3d>
            <a:sp3d contourW="6350" prstMaterial="plastic">
              <a:bevelT w="20320" h="20320" prst="angle"/>
              <a:contourClr>
                <a:schemeClr val="accent1">
                  <a:tint val="100000"/>
                  <a:shade val="100000"/>
                  <a:hueMod val="100000"/>
                  <a:satMod val="100000"/>
                </a:schemeClr>
              </a:contourClr>
            </a:sp3d>
          </a:bodyPr>
          <a:lstStyle/>
          <a:p>
            <a:r>
              <a:rPr lang="en-US" sz="2800" b="1" cap="all" dirty="0" smtClean="0">
                <a:ln/>
                <a:solidFill>
                  <a:schemeClr val="bg1"/>
                </a:solidFill>
                <a:effectLst>
                  <a:outerShdw blurRad="19685" dist="12700" dir="5400000" algn="tl" rotWithShape="0">
                    <a:schemeClr val="accent1">
                      <a:satMod val="130000"/>
                      <a:alpha val="60000"/>
                    </a:schemeClr>
                  </a:outerShdw>
                  <a:reflection blurRad="10000" stA="55000" endPos="48000" dist="500" dir="5400000" sy="-100000" algn="bl" rotWithShape="0"/>
                </a:effectLst>
                <a:latin typeface="Calibri" pitchFamily="34" charset="0"/>
              </a:rPr>
              <a:t>PART 1</a:t>
            </a:r>
            <a:endParaRPr lang="en-US" sz="2800" b="1" cap="all" dirty="0">
              <a:ln/>
              <a:solidFill>
                <a:schemeClr val="bg1"/>
              </a:solidFill>
              <a:effectLst>
                <a:outerShdw blurRad="19685" dist="12700" dir="5400000" algn="tl" rotWithShape="0">
                  <a:schemeClr val="accent1">
                    <a:satMod val="130000"/>
                    <a:alpha val="60000"/>
                  </a:schemeClr>
                </a:outerShdw>
                <a:reflection blurRad="10000" stA="55000" endPos="48000" dist="500" dir="5400000" sy="-100000" algn="bl" rotWithShape="0"/>
              </a:effectLst>
              <a:latin typeface="Calibri" pitchFamily="34" charset="0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5314149" y="2865438"/>
            <a:ext cx="1209947" cy="523220"/>
          </a:xfrm>
          <a:prstGeom prst="rect">
            <a:avLst/>
          </a:prstGeom>
          <a:noFill/>
        </p:spPr>
        <p:txBody>
          <a:bodyPr wrap="none" rtlCol="0">
            <a:spAutoFit/>
            <a:scene3d>
              <a:camera prst="orthographicFront"/>
              <a:lightRig rig="brightRoom" dir="t"/>
            </a:scene3d>
            <a:sp3d contourW="6350" prstMaterial="plastic">
              <a:bevelT w="20320" h="20320" prst="angle"/>
              <a:contourClr>
                <a:schemeClr val="accent1">
                  <a:tint val="100000"/>
                  <a:shade val="100000"/>
                  <a:hueMod val="100000"/>
                  <a:satMod val="100000"/>
                </a:schemeClr>
              </a:contourClr>
            </a:sp3d>
          </a:bodyPr>
          <a:lstStyle/>
          <a:p>
            <a:r>
              <a:rPr lang="en-US" sz="2800" b="1" cap="all" dirty="0" smtClean="0">
                <a:ln/>
                <a:solidFill>
                  <a:schemeClr val="bg1"/>
                </a:solidFill>
                <a:effectLst>
                  <a:outerShdw blurRad="19685" dist="12700" dir="5400000" algn="tl" rotWithShape="0">
                    <a:schemeClr val="accent1">
                      <a:satMod val="130000"/>
                      <a:alpha val="60000"/>
                    </a:schemeClr>
                  </a:outerShdw>
                  <a:reflection blurRad="10000" stA="55000" endPos="48000" dist="500" dir="5400000" sy="-100000" algn="bl" rotWithShape="0"/>
                </a:effectLst>
                <a:latin typeface="Calibri" pitchFamily="34" charset="0"/>
              </a:rPr>
              <a:t>PART 2</a:t>
            </a:r>
            <a:endParaRPr lang="en-US" sz="2800" b="1" cap="all" dirty="0">
              <a:ln/>
              <a:solidFill>
                <a:schemeClr val="bg1"/>
              </a:solidFill>
              <a:effectLst>
                <a:outerShdw blurRad="19685" dist="12700" dir="5400000" algn="tl" rotWithShape="0">
                  <a:schemeClr val="accent1">
                    <a:satMod val="130000"/>
                    <a:alpha val="60000"/>
                  </a:schemeClr>
                </a:outerShdw>
                <a:reflection blurRad="10000" stA="55000" endPos="48000" dist="500" dir="5400000" sy="-100000" algn="bl" rotWithShape="0"/>
              </a:effectLst>
              <a:latin typeface="Calibri" pitchFamily="34" charset="0"/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284949" y="1417638"/>
            <a:ext cx="251460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2400" b="1" u="sng" dirty="0" smtClean="0">
                <a:latin typeface="Calibri" pitchFamily="34" charset="0"/>
              </a:rPr>
              <a:t>Part 1:</a:t>
            </a:r>
          </a:p>
          <a:p>
            <a:pPr algn="r"/>
            <a:r>
              <a:rPr lang="en-US" sz="2400" dirty="0" smtClean="0">
                <a:latin typeface="Calibri" pitchFamily="34" charset="0"/>
              </a:rPr>
              <a:t>This is the text regarding part 1</a:t>
            </a:r>
            <a:endParaRPr lang="en-US" sz="2400" dirty="0">
              <a:latin typeface="Calibri" pitchFamily="34" charset="0"/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6380949" y="1493838"/>
            <a:ext cx="251460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u="sng" dirty="0" smtClean="0">
                <a:latin typeface="Calibri" pitchFamily="34" charset="0"/>
              </a:rPr>
              <a:t>Part 2:</a:t>
            </a:r>
          </a:p>
          <a:p>
            <a:r>
              <a:rPr lang="en-US" sz="2400" dirty="0" smtClean="0">
                <a:latin typeface="Calibri" pitchFamily="34" charset="0"/>
              </a:rPr>
              <a:t>This is the text regarding part 2</a:t>
            </a:r>
            <a:endParaRPr lang="en-US" sz="2400" dirty="0">
              <a:latin typeface="Calibri" pitchFamily="34" charset="0"/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2799549" y="4694238"/>
            <a:ext cx="3495947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400" b="1" u="sng" dirty="0" smtClean="0">
                <a:latin typeface="Calibri" pitchFamily="34" charset="0"/>
              </a:rPr>
              <a:t>Overlap:</a:t>
            </a:r>
          </a:p>
          <a:p>
            <a:pPr algn="ctr"/>
            <a:r>
              <a:rPr lang="en-US" sz="2400" dirty="0" smtClean="0">
                <a:latin typeface="Calibri" pitchFamily="34" charset="0"/>
              </a:rPr>
              <a:t>This is the text regarding overlap</a:t>
            </a:r>
            <a:endParaRPr lang="en-US" sz="2400" dirty="0">
              <a:latin typeface="Calibri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512699296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/>
      <p:bldP spid="17" grpId="0"/>
      <p:bldP spid="18" grpId="0"/>
    </p:bldLst>
  </p:timing>
</p:sld>
</file>

<file path=ppt/slides/slide3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23"/>
          <p:cNvGrpSpPr>
            <a:grpSpLocks/>
          </p:cNvGrpSpPr>
          <p:nvPr/>
        </p:nvGrpSpPr>
        <p:grpSpPr bwMode="auto">
          <a:xfrm>
            <a:off x="0" y="1676400"/>
            <a:ext cx="9144000" cy="1676400"/>
            <a:chOff x="0" y="2086"/>
            <a:chExt cx="5760" cy="1056"/>
          </a:xfrm>
        </p:grpSpPr>
        <p:sp>
          <p:nvSpPr>
            <p:cNvPr id="88" name="Rectangle 3"/>
            <p:cNvSpPr>
              <a:spLocks noChangeArrowheads="1"/>
            </p:cNvSpPr>
            <p:nvPr/>
          </p:nvSpPr>
          <p:spPr bwMode="gray">
            <a:xfrm>
              <a:off x="0" y="2325"/>
              <a:ext cx="5760" cy="817"/>
            </a:xfrm>
            <a:prstGeom prst="rect">
              <a:avLst/>
            </a:prstGeom>
            <a:gradFill rotWithShape="1">
              <a:gsLst>
                <a:gs pos="0">
                  <a:srgbClr val="DDDDDD"/>
                </a:gs>
                <a:gs pos="100000">
                  <a:srgbClr val="FFFFFF"/>
                </a:gs>
              </a:gsLst>
              <a:lin ang="5400000" scaled="1"/>
            </a:gradFill>
            <a:ln w="9525">
              <a:noFill/>
              <a:miter lim="800000"/>
              <a:headEnd/>
              <a:tailEnd/>
            </a:ln>
          </p:spPr>
          <p:txBody>
            <a:bodyPr wrap="none" lIns="90000" tIns="90000" rIns="72000" bIns="90000" anchor="ctr"/>
            <a:lstStyle/>
            <a:p>
              <a:pPr algn="ctr" eaLnBrk="0" hangingPunct="0"/>
              <a:endParaRPr lang="en-US" noProof="1">
                <a:latin typeface="Calibri" pitchFamily="34" charset="0"/>
                <a:cs typeface="Arial" charset="0"/>
              </a:endParaRPr>
            </a:p>
          </p:txBody>
        </p:sp>
        <p:sp>
          <p:nvSpPr>
            <p:cNvPr id="89" name="Rectangle 25"/>
            <p:cNvSpPr>
              <a:spLocks noChangeArrowheads="1"/>
            </p:cNvSpPr>
            <p:nvPr/>
          </p:nvSpPr>
          <p:spPr bwMode="gray">
            <a:xfrm flipV="1">
              <a:off x="0" y="2086"/>
              <a:ext cx="5760" cy="246"/>
            </a:xfrm>
            <a:prstGeom prst="rect">
              <a:avLst/>
            </a:prstGeom>
            <a:gradFill rotWithShape="1">
              <a:gsLst>
                <a:gs pos="0">
                  <a:srgbClr val="DBDBDB"/>
                </a:gs>
                <a:gs pos="100000">
                  <a:srgbClr val="FFFFFF"/>
                </a:gs>
              </a:gsLst>
              <a:lin ang="5400000" scaled="1"/>
            </a:gradFill>
            <a:ln w="9525">
              <a:noFill/>
              <a:miter lim="800000"/>
              <a:headEnd/>
              <a:tailEnd/>
            </a:ln>
          </p:spPr>
          <p:txBody>
            <a:bodyPr rot="10800000" wrap="none" lIns="90000" tIns="90000" rIns="72000" bIns="90000" anchor="ctr"/>
            <a:lstStyle/>
            <a:p>
              <a:pPr algn="ctr" eaLnBrk="0" hangingPunct="0"/>
              <a:endParaRPr lang="en-US" noProof="1">
                <a:latin typeface="Calibri" pitchFamily="34" charset="0"/>
                <a:cs typeface="Arial" charset="0"/>
              </a:endParaRPr>
            </a:p>
          </p:txBody>
        </p:sp>
      </p:grp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dirty="0" smtClean="0"/>
              <a:t>Venn diagram – three circles</a:t>
            </a:r>
            <a:endParaRPr lang="en-US" dirty="0"/>
          </a:p>
        </p:txBody>
      </p:sp>
      <p:grpSp>
        <p:nvGrpSpPr>
          <p:cNvPr id="4" name="Group 22"/>
          <p:cNvGrpSpPr/>
          <p:nvPr/>
        </p:nvGrpSpPr>
        <p:grpSpPr>
          <a:xfrm>
            <a:off x="2216150" y="1301750"/>
            <a:ext cx="4533900" cy="4235451"/>
            <a:chOff x="2216150" y="1530350"/>
            <a:chExt cx="4533900" cy="4235451"/>
          </a:xfrm>
          <a:effectLst>
            <a:outerShdw blurRad="139700" dist="38100" dir="5400000" sx="103000" sy="103000" algn="t" rotWithShape="0">
              <a:prstClr val="black">
                <a:alpha val="40000"/>
              </a:prstClr>
            </a:outerShdw>
          </a:effectLst>
          <a:scene3d>
            <a:camera prst="perspectiveRelaxed"/>
            <a:lightRig rig="threePt" dir="t">
              <a:rot lat="0" lon="0" rev="4200000"/>
            </a:lightRig>
          </a:scene3d>
        </p:grpSpPr>
        <p:sp>
          <p:nvSpPr>
            <p:cNvPr id="7183" name="Freeform 15"/>
            <p:cNvSpPr>
              <a:spLocks/>
            </p:cNvSpPr>
            <p:nvPr/>
          </p:nvSpPr>
          <p:spPr bwMode="auto">
            <a:xfrm>
              <a:off x="3133725" y="1530350"/>
              <a:ext cx="2698750" cy="1893888"/>
            </a:xfrm>
            <a:custGeom>
              <a:avLst/>
              <a:gdLst/>
              <a:ahLst/>
              <a:cxnLst>
                <a:cxn ang="0">
                  <a:pos x="850" y="1193"/>
                </a:cxn>
                <a:cxn ang="0">
                  <a:pos x="908" y="1144"/>
                </a:cxn>
                <a:cxn ang="0">
                  <a:pos x="973" y="1099"/>
                </a:cxn>
                <a:cxn ang="0">
                  <a:pos x="1040" y="1061"/>
                </a:cxn>
                <a:cxn ang="0">
                  <a:pos x="1112" y="1027"/>
                </a:cxn>
                <a:cxn ang="0">
                  <a:pos x="1186" y="1001"/>
                </a:cxn>
                <a:cxn ang="0">
                  <a:pos x="1264" y="983"/>
                </a:cxn>
                <a:cxn ang="0">
                  <a:pos x="1344" y="972"/>
                </a:cxn>
                <a:cxn ang="0">
                  <a:pos x="1427" y="967"/>
                </a:cxn>
                <a:cxn ang="0">
                  <a:pos x="1494" y="969"/>
                </a:cxn>
                <a:cxn ang="0">
                  <a:pos x="1624" y="989"/>
                </a:cxn>
                <a:cxn ang="0">
                  <a:pos x="1687" y="1007"/>
                </a:cxn>
                <a:cxn ang="0">
                  <a:pos x="1696" y="929"/>
                </a:cxn>
                <a:cxn ang="0">
                  <a:pos x="1700" y="851"/>
                </a:cxn>
                <a:cxn ang="0">
                  <a:pos x="1700" y="806"/>
                </a:cxn>
                <a:cxn ang="0">
                  <a:pos x="1691" y="721"/>
                </a:cxn>
                <a:cxn ang="0">
                  <a:pos x="1673" y="638"/>
                </a:cxn>
                <a:cxn ang="0">
                  <a:pos x="1649" y="558"/>
                </a:cxn>
                <a:cxn ang="0">
                  <a:pos x="1617" y="482"/>
                </a:cxn>
                <a:cxn ang="0">
                  <a:pos x="1577" y="410"/>
                </a:cxn>
                <a:cxn ang="0">
                  <a:pos x="1532" y="343"/>
                </a:cxn>
                <a:cxn ang="0">
                  <a:pos x="1479" y="278"/>
                </a:cxn>
                <a:cxn ang="0">
                  <a:pos x="1423" y="222"/>
                </a:cxn>
                <a:cxn ang="0">
                  <a:pos x="1358" y="168"/>
                </a:cxn>
                <a:cxn ang="0">
                  <a:pos x="1291" y="124"/>
                </a:cxn>
                <a:cxn ang="0">
                  <a:pos x="1219" y="83"/>
                </a:cxn>
                <a:cxn ang="0">
                  <a:pos x="1143" y="52"/>
                </a:cxn>
                <a:cxn ang="0">
                  <a:pos x="1063" y="27"/>
                </a:cxn>
                <a:cxn ang="0">
                  <a:pos x="980" y="9"/>
                </a:cxn>
                <a:cxn ang="0">
                  <a:pos x="895" y="0"/>
                </a:cxn>
                <a:cxn ang="0">
                  <a:pos x="850" y="0"/>
                </a:cxn>
                <a:cxn ang="0">
                  <a:pos x="763" y="5"/>
                </a:cxn>
                <a:cxn ang="0">
                  <a:pos x="678" y="18"/>
                </a:cxn>
                <a:cxn ang="0">
                  <a:pos x="597" y="39"/>
                </a:cxn>
                <a:cxn ang="0">
                  <a:pos x="519" y="68"/>
                </a:cxn>
                <a:cxn ang="0">
                  <a:pos x="445" y="103"/>
                </a:cxn>
                <a:cxn ang="0">
                  <a:pos x="376" y="146"/>
                </a:cxn>
                <a:cxn ang="0">
                  <a:pos x="309" y="195"/>
                </a:cxn>
                <a:cxn ang="0">
                  <a:pos x="248" y="249"/>
                </a:cxn>
                <a:cxn ang="0">
                  <a:pos x="194" y="309"/>
                </a:cxn>
                <a:cxn ang="0">
                  <a:pos x="145" y="376"/>
                </a:cxn>
                <a:cxn ang="0">
                  <a:pos x="103" y="446"/>
                </a:cxn>
                <a:cxn ang="0">
                  <a:pos x="67" y="520"/>
                </a:cxn>
                <a:cxn ang="0">
                  <a:pos x="38" y="598"/>
                </a:cxn>
                <a:cxn ang="0">
                  <a:pos x="18" y="678"/>
                </a:cxn>
                <a:cxn ang="0">
                  <a:pos x="4" y="763"/>
                </a:cxn>
                <a:cxn ang="0">
                  <a:pos x="0" y="851"/>
                </a:cxn>
                <a:cxn ang="0">
                  <a:pos x="0" y="891"/>
                </a:cxn>
                <a:cxn ang="0">
                  <a:pos x="9" y="969"/>
                </a:cxn>
                <a:cxn ang="0">
                  <a:pos x="13" y="1007"/>
                </a:cxn>
                <a:cxn ang="0">
                  <a:pos x="141" y="978"/>
                </a:cxn>
                <a:cxn ang="0">
                  <a:pos x="273" y="967"/>
                </a:cxn>
                <a:cxn ang="0">
                  <a:pos x="315" y="967"/>
                </a:cxn>
                <a:cxn ang="0">
                  <a:pos x="396" y="976"/>
                </a:cxn>
                <a:cxn ang="0">
                  <a:pos x="474" y="992"/>
                </a:cxn>
                <a:cxn ang="0">
                  <a:pos x="550" y="1014"/>
                </a:cxn>
                <a:cxn ang="0">
                  <a:pos x="624" y="1043"/>
                </a:cxn>
                <a:cxn ang="0">
                  <a:pos x="693" y="1079"/>
                </a:cxn>
                <a:cxn ang="0">
                  <a:pos x="761" y="1119"/>
                </a:cxn>
                <a:cxn ang="0">
                  <a:pos x="821" y="1168"/>
                </a:cxn>
                <a:cxn ang="0">
                  <a:pos x="850" y="1193"/>
                </a:cxn>
              </a:cxnLst>
              <a:rect l="0" t="0" r="r" b="b"/>
              <a:pathLst>
                <a:path w="1700" h="1193">
                  <a:moveTo>
                    <a:pt x="850" y="1193"/>
                  </a:moveTo>
                  <a:lnTo>
                    <a:pt x="850" y="1193"/>
                  </a:lnTo>
                  <a:lnTo>
                    <a:pt x="879" y="1168"/>
                  </a:lnTo>
                  <a:lnTo>
                    <a:pt x="908" y="1144"/>
                  </a:lnTo>
                  <a:lnTo>
                    <a:pt x="940" y="1119"/>
                  </a:lnTo>
                  <a:lnTo>
                    <a:pt x="973" y="1099"/>
                  </a:lnTo>
                  <a:lnTo>
                    <a:pt x="1007" y="1079"/>
                  </a:lnTo>
                  <a:lnTo>
                    <a:pt x="1040" y="1061"/>
                  </a:lnTo>
                  <a:lnTo>
                    <a:pt x="1076" y="1043"/>
                  </a:lnTo>
                  <a:lnTo>
                    <a:pt x="1112" y="1027"/>
                  </a:lnTo>
                  <a:lnTo>
                    <a:pt x="1150" y="1014"/>
                  </a:lnTo>
                  <a:lnTo>
                    <a:pt x="1186" y="1001"/>
                  </a:lnTo>
                  <a:lnTo>
                    <a:pt x="1226" y="992"/>
                  </a:lnTo>
                  <a:lnTo>
                    <a:pt x="1264" y="983"/>
                  </a:lnTo>
                  <a:lnTo>
                    <a:pt x="1304" y="976"/>
                  </a:lnTo>
                  <a:lnTo>
                    <a:pt x="1344" y="972"/>
                  </a:lnTo>
                  <a:lnTo>
                    <a:pt x="1385" y="967"/>
                  </a:lnTo>
                  <a:lnTo>
                    <a:pt x="1427" y="967"/>
                  </a:lnTo>
                  <a:lnTo>
                    <a:pt x="1427" y="967"/>
                  </a:lnTo>
                  <a:lnTo>
                    <a:pt x="1494" y="969"/>
                  </a:lnTo>
                  <a:lnTo>
                    <a:pt x="1559" y="978"/>
                  </a:lnTo>
                  <a:lnTo>
                    <a:pt x="1624" y="989"/>
                  </a:lnTo>
                  <a:lnTo>
                    <a:pt x="1687" y="1007"/>
                  </a:lnTo>
                  <a:lnTo>
                    <a:pt x="1687" y="1007"/>
                  </a:lnTo>
                  <a:lnTo>
                    <a:pt x="1691" y="969"/>
                  </a:lnTo>
                  <a:lnTo>
                    <a:pt x="1696" y="929"/>
                  </a:lnTo>
                  <a:lnTo>
                    <a:pt x="1700" y="891"/>
                  </a:lnTo>
                  <a:lnTo>
                    <a:pt x="1700" y="851"/>
                  </a:lnTo>
                  <a:lnTo>
                    <a:pt x="1700" y="851"/>
                  </a:lnTo>
                  <a:lnTo>
                    <a:pt x="1700" y="806"/>
                  </a:lnTo>
                  <a:lnTo>
                    <a:pt x="1696" y="763"/>
                  </a:lnTo>
                  <a:lnTo>
                    <a:pt x="1691" y="721"/>
                  </a:lnTo>
                  <a:lnTo>
                    <a:pt x="1682" y="678"/>
                  </a:lnTo>
                  <a:lnTo>
                    <a:pt x="1673" y="638"/>
                  </a:lnTo>
                  <a:lnTo>
                    <a:pt x="1662" y="598"/>
                  </a:lnTo>
                  <a:lnTo>
                    <a:pt x="1649" y="558"/>
                  </a:lnTo>
                  <a:lnTo>
                    <a:pt x="1633" y="520"/>
                  </a:lnTo>
                  <a:lnTo>
                    <a:pt x="1617" y="482"/>
                  </a:lnTo>
                  <a:lnTo>
                    <a:pt x="1597" y="446"/>
                  </a:lnTo>
                  <a:lnTo>
                    <a:pt x="1577" y="410"/>
                  </a:lnTo>
                  <a:lnTo>
                    <a:pt x="1555" y="376"/>
                  </a:lnTo>
                  <a:lnTo>
                    <a:pt x="1532" y="343"/>
                  </a:lnTo>
                  <a:lnTo>
                    <a:pt x="1506" y="309"/>
                  </a:lnTo>
                  <a:lnTo>
                    <a:pt x="1479" y="278"/>
                  </a:lnTo>
                  <a:lnTo>
                    <a:pt x="1452" y="249"/>
                  </a:lnTo>
                  <a:lnTo>
                    <a:pt x="1423" y="222"/>
                  </a:lnTo>
                  <a:lnTo>
                    <a:pt x="1391" y="195"/>
                  </a:lnTo>
                  <a:lnTo>
                    <a:pt x="1358" y="168"/>
                  </a:lnTo>
                  <a:lnTo>
                    <a:pt x="1324" y="146"/>
                  </a:lnTo>
                  <a:lnTo>
                    <a:pt x="1291" y="124"/>
                  </a:lnTo>
                  <a:lnTo>
                    <a:pt x="1255" y="103"/>
                  </a:lnTo>
                  <a:lnTo>
                    <a:pt x="1219" y="83"/>
                  </a:lnTo>
                  <a:lnTo>
                    <a:pt x="1181" y="68"/>
                  </a:lnTo>
                  <a:lnTo>
                    <a:pt x="1143" y="52"/>
                  </a:lnTo>
                  <a:lnTo>
                    <a:pt x="1103" y="39"/>
                  </a:lnTo>
                  <a:lnTo>
                    <a:pt x="1063" y="27"/>
                  </a:lnTo>
                  <a:lnTo>
                    <a:pt x="1022" y="18"/>
                  </a:lnTo>
                  <a:lnTo>
                    <a:pt x="980" y="9"/>
                  </a:lnTo>
                  <a:lnTo>
                    <a:pt x="937" y="5"/>
                  </a:lnTo>
                  <a:lnTo>
                    <a:pt x="895" y="0"/>
                  </a:lnTo>
                  <a:lnTo>
                    <a:pt x="850" y="0"/>
                  </a:lnTo>
                  <a:lnTo>
                    <a:pt x="850" y="0"/>
                  </a:lnTo>
                  <a:lnTo>
                    <a:pt x="805" y="0"/>
                  </a:lnTo>
                  <a:lnTo>
                    <a:pt x="763" y="5"/>
                  </a:lnTo>
                  <a:lnTo>
                    <a:pt x="720" y="9"/>
                  </a:lnTo>
                  <a:lnTo>
                    <a:pt x="678" y="18"/>
                  </a:lnTo>
                  <a:lnTo>
                    <a:pt x="637" y="27"/>
                  </a:lnTo>
                  <a:lnTo>
                    <a:pt x="597" y="39"/>
                  </a:lnTo>
                  <a:lnTo>
                    <a:pt x="557" y="52"/>
                  </a:lnTo>
                  <a:lnTo>
                    <a:pt x="519" y="68"/>
                  </a:lnTo>
                  <a:lnTo>
                    <a:pt x="481" y="83"/>
                  </a:lnTo>
                  <a:lnTo>
                    <a:pt x="445" y="103"/>
                  </a:lnTo>
                  <a:lnTo>
                    <a:pt x="409" y="124"/>
                  </a:lnTo>
                  <a:lnTo>
                    <a:pt x="376" y="146"/>
                  </a:lnTo>
                  <a:lnTo>
                    <a:pt x="342" y="168"/>
                  </a:lnTo>
                  <a:lnTo>
                    <a:pt x="309" y="195"/>
                  </a:lnTo>
                  <a:lnTo>
                    <a:pt x="277" y="222"/>
                  </a:lnTo>
                  <a:lnTo>
                    <a:pt x="248" y="249"/>
                  </a:lnTo>
                  <a:lnTo>
                    <a:pt x="221" y="278"/>
                  </a:lnTo>
                  <a:lnTo>
                    <a:pt x="194" y="309"/>
                  </a:lnTo>
                  <a:lnTo>
                    <a:pt x="168" y="343"/>
                  </a:lnTo>
                  <a:lnTo>
                    <a:pt x="145" y="376"/>
                  </a:lnTo>
                  <a:lnTo>
                    <a:pt x="123" y="410"/>
                  </a:lnTo>
                  <a:lnTo>
                    <a:pt x="103" y="446"/>
                  </a:lnTo>
                  <a:lnTo>
                    <a:pt x="83" y="482"/>
                  </a:lnTo>
                  <a:lnTo>
                    <a:pt x="67" y="520"/>
                  </a:lnTo>
                  <a:lnTo>
                    <a:pt x="51" y="558"/>
                  </a:lnTo>
                  <a:lnTo>
                    <a:pt x="38" y="598"/>
                  </a:lnTo>
                  <a:lnTo>
                    <a:pt x="27" y="638"/>
                  </a:lnTo>
                  <a:lnTo>
                    <a:pt x="18" y="678"/>
                  </a:lnTo>
                  <a:lnTo>
                    <a:pt x="9" y="721"/>
                  </a:lnTo>
                  <a:lnTo>
                    <a:pt x="4" y="763"/>
                  </a:lnTo>
                  <a:lnTo>
                    <a:pt x="0" y="806"/>
                  </a:lnTo>
                  <a:lnTo>
                    <a:pt x="0" y="851"/>
                  </a:lnTo>
                  <a:lnTo>
                    <a:pt x="0" y="851"/>
                  </a:lnTo>
                  <a:lnTo>
                    <a:pt x="0" y="891"/>
                  </a:lnTo>
                  <a:lnTo>
                    <a:pt x="4" y="929"/>
                  </a:lnTo>
                  <a:lnTo>
                    <a:pt x="9" y="969"/>
                  </a:lnTo>
                  <a:lnTo>
                    <a:pt x="13" y="1007"/>
                  </a:lnTo>
                  <a:lnTo>
                    <a:pt x="13" y="1007"/>
                  </a:lnTo>
                  <a:lnTo>
                    <a:pt x="76" y="989"/>
                  </a:lnTo>
                  <a:lnTo>
                    <a:pt x="141" y="978"/>
                  </a:lnTo>
                  <a:lnTo>
                    <a:pt x="206" y="969"/>
                  </a:lnTo>
                  <a:lnTo>
                    <a:pt x="273" y="967"/>
                  </a:lnTo>
                  <a:lnTo>
                    <a:pt x="273" y="967"/>
                  </a:lnTo>
                  <a:lnTo>
                    <a:pt x="315" y="967"/>
                  </a:lnTo>
                  <a:lnTo>
                    <a:pt x="356" y="972"/>
                  </a:lnTo>
                  <a:lnTo>
                    <a:pt x="396" y="976"/>
                  </a:lnTo>
                  <a:lnTo>
                    <a:pt x="436" y="983"/>
                  </a:lnTo>
                  <a:lnTo>
                    <a:pt x="474" y="992"/>
                  </a:lnTo>
                  <a:lnTo>
                    <a:pt x="514" y="1001"/>
                  </a:lnTo>
                  <a:lnTo>
                    <a:pt x="550" y="1014"/>
                  </a:lnTo>
                  <a:lnTo>
                    <a:pt x="588" y="1027"/>
                  </a:lnTo>
                  <a:lnTo>
                    <a:pt x="624" y="1043"/>
                  </a:lnTo>
                  <a:lnTo>
                    <a:pt x="660" y="1061"/>
                  </a:lnTo>
                  <a:lnTo>
                    <a:pt x="693" y="1079"/>
                  </a:lnTo>
                  <a:lnTo>
                    <a:pt x="727" y="1099"/>
                  </a:lnTo>
                  <a:lnTo>
                    <a:pt x="761" y="1119"/>
                  </a:lnTo>
                  <a:lnTo>
                    <a:pt x="792" y="1144"/>
                  </a:lnTo>
                  <a:lnTo>
                    <a:pt x="821" y="1168"/>
                  </a:lnTo>
                  <a:lnTo>
                    <a:pt x="850" y="1193"/>
                  </a:lnTo>
                  <a:lnTo>
                    <a:pt x="850" y="1193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  <a:shade val="30000"/>
                    <a:satMod val="115000"/>
                  </a:schemeClr>
                </a:gs>
                <a:gs pos="50000">
                  <a:schemeClr val="accent3">
                    <a:lumMod val="75000"/>
                    <a:shade val="67500"/>
                    <a:satMod val="115000"/>
                  </a:schemeClr>
                </a:gs>
                <a:gs pos="100000">
                  <a:schemeClr val="accent3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6">
              <a:noFill/>
              <a:prstDash val="solid"/>
              <a:round/>
              <a:headEnd/>
              <a:tailEnd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p3d extrusionH="254000" prstMaterial="dkEdge">
              <a:bevelT w="190500" h="38100"/>
              <a:extrusionClr>
                <a:schemeClr val="bg2">
                  <a:lumMod val="50000"/>
                </a:schemeClr>
              </a:extrusionClr>
            </a:sp3d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84" name="Freeform 16"/>
            <p:cNvSpPr>
              <a:spLocks/>
            </p:cNvSpPr>
            <p:nvPr/>
          </p:nvSpPr>
          <p:spPr bwMode="auto">
            <a:xfrm>
              <a:off x="2216150" y="3128963"/>
              <a:ext cx="2266950" cy="2636838"/>
            </a:xfrm>
            <a:custGeom>
              <a:avLst/>
              <a:gdLst/>
              <a:ahLst/>
              <a:cxnLst>
                <a:cxn ang="0">
                  <a:pos x="1155" y="810"/>
                </a:cxn>
                <a:cxn ang="0">
                  <a:pos x="1160" y="732"/>
                </a:cxn>
                <a:cxn ang="0">
                  <a:pos x="1168" y="654"/>
                </a:cxn>
                <a:cxn ang="0">
                  <a:pos x="1115" y="634"/>
                </a:cxn>
                <a:cxn ang="0">
                  <a:pos x="1012" y="584"/>
                </a:cxn>
                <a:cxn ang="0">
                  <a:pos x="916" y="524"/>
                </a:cxn>
                <a:cxn ang="0">
                  <a:pos x="831" y="448"/>
                </a:cxn>
                <a:cxn ang="0">
                  <a:pos x="757" y="365"/>
                </a:cxn>
                <a:cxn ang="0">
                  <a:pos x="692" y="269"/>
                </a:cxn>
                <a:cxn ang="0">
                  <a:pos x="643" y="168"/>
                </a:cxn>
                <a:cxn ang="0">
                  <a:pos x="605" y="59"/>
                </a:cxn>
                <a:cxn ang="0">
                  <a:pos x="591" y="0"/>
                </a:cxn>
                <a:cxn ang="0">
                  <a:pos x="529" y="23"/>
                </a:cxn>
                <a:cxn ang="0">
                  <a:pos x="410" y="83"/>
                </a:cxn>
                <a:cxn ang="0">
                  <a:pos x="303" y="159"/>
                </a:cxn>
                <a:cxn ang="0">
                  <a:pos x="209" y="253"/>
                </a:cxn>
                <a:cxn ang="0">
                  <a:pos x="130" y="358"/>
                </a:cxn>
                <a:cxn ang="0">
                  <a:pos x="68" y="477"/>
                </a:cxn>
                <a:cxn ang="0">
                  <a:pos x="34" y="571"/>
                </a:cxn>
                <a:cxn ang="0">
                  <a:pos x="18" y="638"/>
                </a:cxn>
                <a:cxn ang="0">
                  <a:pos x="7" y="705"/>
                </a:cxn>
                <a:cxn ang="0">
                  <a:pos x="0" y="774"/>
                </a:cxn>
                <a:cxn ang="0">
                  <a:pos x="0" y="810"/>
                </a:cxn>
                <a:cxn ang="0">
                  <a:pos x="5" y="898"/>
                </a:cxn>
                <a:cxn ang="0">
                  <a:pos x="18" y="983"/>
                </a:cxn>
                <a:cxn ang="0">
                  <a:pos x="39" y="1063"/>
                </a:cxn>
                <a:cxn ang="0">
                  <a:pos x="68" y="1141"/>
                </a:cxn>
                <a:cxn ang="0">
                  <a:pos x="103" y="1215"/>
                </a:cxn>
                <a:cxn ang="0">
                  <a:pos x="146" y="1285"/>
                </a:cxn>
                <a:cxn ang="0">
                  <a:pos x="195" y="1352"/>
                </a:cxn>
                <a:cxn ang="0">
                  <a:pos x="249" y="1412"/>
                </a:cxn>
                <a:cxn ang="0">
                  <a:pos x="309" y="1466"/>
                </a:cxn>
                <a:cxn ang="0">
                  <a:pos x="376" y="1515"/>
                </a:cxn>
                <a:cxn ang="0">
                  <a:pos x="446" y="1558"/>
                </a:cxn>
                <a:cxn ang="0">
                  <a:pos x="520" y="1593"/>
                </a:cxn>
                <a:cxn ang="0">
                  <a:pos x="598" y="1622"/>
                </a:cxn>
                <a:cxn ang="0">
                  <a:pos x="678" y="1643"/>
                </a:cxn>
                <a:cxn ang="0">
                  <a:pos x="763" y="1656"/>
                </a:cxn>
                <a:cxn ang="0">
                  <a:pos x="851" y="1661"/>
                </a:cxn>
                <a:cxn ang="0">
                  <a:pos x="893" y="1661"/>
                </a:cxn>
                <a:cxn ang="0">
                  <a:pos x="974" y="1652"/>
                </a:cxn>
                <a:cxn ang="0">
                  <a:pos x="1052" y="1636"/>
                </a:cxn>
                <a:cxn ang="0">
                  <a:pos x="1128" y="1614"/>
                </a:cxn>
                <a:cxn ang="0">
                  <a:pos x="1202" y="1584"/>
                </a:cxn>
                <a:cxn ang="0">
                  <a:pos x="1271" y="1549"/>
                </a:cxn>
                <a:cxn ang="0">
                  <a:pos x="1339" y="1508"/>
                </a:cxn>
                <a:cxn ang="0">
                  <a:pos x="1399" y="1459"/>
                </a:cxn>
                <a:cxn ang="0">
                  <a:pos x="1428" y="1435"/>
                </a:cxn>
                <a:cxn ang="0">
                  <a:pos x="1368" y="1374"/>
                </a:cxn>
                <a:cxn ang="0">
                  <a:pos x="1314" y="1307"/>
                </a:cxn>
                <a:cxn ang="0">
                  <a:pos x="1267" y="1233"/>
                </a:cxn>
                <a:cxn ang="0">
                  <a:pos x="1229" y="1157"/>
                </a:cxn>
                <a:cxn ang="0">
                  <a:pos x="1198" y="1074"/>
                </a:cxn>
                <a:cxn ang="0">
                  <a:pos x="1175" y="989"/>
                </a:cxn>
                <a:cxn ang="0">
                  <a:pos x="1160" y="902"/>
                </a:cxn>
                <a:cxn ang="0">
                  <a:pos x="1155" y="810"/>
                </a:cxn>
              </a:cxnLst>
              <a:rect l="0" t="0" r="r" b="b"/>
              <a:pathLst>
                <a:path w="1428" h="1661">
                  <a:moveTo>
                    <a:pt x="1155" y="810"/>
                  </a:moveTo>
                  <a:lnTo>
                    <a:pt x="1155" y="810"/>
                  </a:lnTo>
                  <a:lnTo>
                    <a:pt x="1155" y="770"/>
                  </a:lnTo>
                  <a:lnTo>
                    <a:pt x="1160" y="732"/>
                  </a:lnTo>
                  <a:lnTo>
                    <a:pt x="1164" y="692"/>
                  </a:lnTo>
                  <a:lnTo>
                    <a:pt x="1168" y="654"/>
                  </a:lnTo>
                  <a:lnTo>
                    <a:pt x="1168" y="654"/>
                  </a:lnTo>
                  <a:lnTo>
                    <a:pt x="1115" y="634"/>
                  </a:lnTo>
                  <a:lnTo>
                    <a:pt x="1063" y="611"/>
                  </a:lnTo>
                  <a:lnTo>
                    <a:pt x="1012" y="584"/>
                  </a:lnTo>
                  <a:lnTo>
                    <a:pt x="963" y="555"/>
                  </a:lnTo>
                  <a:lnTo>
                    <a:pt x="916" y="524"/>
                  </a:lnTo>
                  <a:lnTo>
                    <a:pt x="873" y="488"/>
                  </a:lnTo>
                  <a:lnTo>
                    <a:pt x="831" y="448"/>
                  </a:lnTo>
                  <a:lnTo>
                    <a:pt x="793" y="408"/>
                  </a:lnTo>
                  <a:lnTo>
                    <a:pt x="757" y="365"/>
                  </a:lnTo>
                  <a:lnTo>
                    <a:pt x="723" y="318"/>
                  </a:lnTo>
                  <a:lnTo>
                    <a:pt x="692" y="269"/>
                  </a:lnTo>
                  <a:lnTo>
                    <a:pt x="665" y="220"/>
                  </a:lnTo>
                  <a:lnTo>
                    <a:pt x="643" y="168"/>
                  </a:lnTo>
                  <a:lnTo>
                    <a:pt x="623" y="112"/>
                  </a:lnTo>
                  <a:lnTo>
                    <a:pt x="605" y="59"/>
                  </a:lnTo>
                  <a:lnTo>
                    <a:pt x="591" y="0"/>
                  </a:lnTo>
                  <a:lnTo>
                    <a:pt x="591" y="0"/>
                  </a:lnTo>
                  <a:lnTo>
                    <a:pt x="560" y="12"/>
                  </a:lnTo>
                  <a:lnTo>
                    <a:pt x="529" y="23"/>
                  </a:lnTo>
                  <a:lnTo>
                    <a:pt x="468" y="52"/>
                  </a:lnTo>
                  <a:lnTo>
                    <a:pt x="410" y="83"/>
                  </a:lnTo>
                  <a:lnTo>
                    <a:pt x="354" y="119"/>
                  </a:lnTo>
                  <a:lnTo>
                    <a:pt x="303" y="159"/>
                  </a:lnTo>
                  <a:lnTo>
                    <a:pt x="253" y="204"/>
                  </a:lnTo>
                  <a:lnTo>
                    <a:pt x="209" y="253"/>
                  </a:lnTo>
                  <a:lnTo>
                    <a:pt x="168" y="305"/>
                  </a:lnTo>
                  <a:lnTo>
                    <a:pt x="130" y="358"/>
                  </a:lnTo>
                  <a:lnTo>
                    <a:pt x="97" y="416"/>
                  </a:lnTo>
                  <a:lnTo>
                    <a:pt x="68" y="477"/>
                  </a:lnTo>
                  <a:lnTo>
                    <a:pt x="45" y="540"/>
                  </a:lnTo>
                  <a:lnTo>
                    <a:pt x="34" y="571"/>
                  </a:lnTo>
                  <a:lnTo>
                    <a:pt x="25" y="604"/>
                  </a:lnTo>
                  <a:lnTo>
                    <a:pt x="18" y="638"/>
                  </a:lnTo>
                  <a:lnTo>
                    <a:pt x="12" y="672"/>
                  </a:lnTo>
                  <a:lnTo>
                    <a:pt x="7" y="705"/>
                  </a:lnTo>
                  <a:lnTo>
                    <a:pt x="3" y="741"/>
                  </a:lnTo>
                  <a:lnTo>
                    <a:pt x="0" y="774"/>
                  </a:lnTo>
                  <a:lnTo>
                    <a:pt x="0" y="810"/>
                  </a:lnTo>
                  <a:lnTo>
                    <a:pt x="0" y="810"/>
                  </a:lnTo>
                  <a:lnTo>
                    <a:pt x="0" y="855"/>
                  </a:lnTo>
                  <a:lnTo>
                    <a:pt x="5" y="898"/>
                  </a:lnTo>
                  <a:lnTo>
                    <a:pt x="9" y="940"/>
                  </a:lnTo>
                  <a:lnTo>
                    <a:pt x="18" y="983"/>
                  </a:lnTo>
                  <a:lnTo>
                    <a:pt x="27" y="1023"/>
                  </a:lnTo>
                  <a:lnTo>
                    <a:pt x="39" y="1063"/>
                  </a:lnTo>
                  <a:lnTo>
                    <a:pt x="52" y="1103"/>
                  </a:lnTo>
                  <a:lnTo>
                    <a:pt x="68" y="1141"/>
                  </a:lnTo>
                  <a:lnTo>
                    <a:pt x="83" y="1179"/>
                  </a:lnTo>
                  <a:lnTo>
                    <a:pt x="103" y="1215"/>
                  </a:lnTo>
                  <a:lnTo>
                    <a:pt x="124" y="1251"/>
                  </a:lnTo>
                  <a:lnTo>
                    <a:pt x="146" y="1285"/>
                  </a:lnTo>
                  <a:lnTo>
                    <a:pt x="168" y="1318"/>
                  </a:lnTo>
                  <a:lnTo>
                    <a:pt x="195" y="1352"/>
                  </a:lnTo>
                  <a:lnTo>
                    <a:pt x="222" y="1383"/>
                  </a:lnTo>
                  <a:lnTo>
                    <a:pt x="249" y="1412"/>
                  </a:lnTo>
                  <a:lnTo>
                    <a:pt x="278" y="1439"/>
                  </a:lnTo>
                  <a:lnTo>
                    <a:pt x="309" y="1466"/>
                  </a:lnTo>
                  <a:lnTo>
                    <a:pt x="343" y="1493"/>
                  </a:lnTo>
                  <a:lnTo>
                    <a:pt x="376" y="1515"/>
                  </a:lnTo>
                  <a:lnTo>
                    <a:pt x="410" y="1537"/>
                  </a:lnTo>
                  <a:lnTo>
                    <a:pt x="446" y="1558"/>
                  </a:lnTo>
                  <a:lnTo>
                    <a:pt x="482" y="1578"/>
                  </a:lnTo>
                  <a:lnTo>
                    <a:pt x="520" y="1593"/>
                  </a:lnTo>
                  <a:lnTo>
                    <a:pt x="558" y="1609"/>
                  </a:lnTo>
                  <a:lnTo>
                    <a:pt x="598" y="1622"/>
                  </a:lnTo>
                  <a:lnTo>
                    <a:pt x="638" y="1634"/>
                  </a:lnTo>
                  <a:lnTo>
                    <a:pt x="678" y="1643"/>
                  </a:lnTo>
                  <a:lnTo>
                    <a:pt x="721" y="1652"/>
                  </a:lnTo>
                  <a:lnTo>
                    <a:pt x="763" y="1656"/>
                  </a:lnTo>
                  <a:lnTo>
                    <a:pt x="806" y="1661"/>
                  </a:lnTo>
                  <a:lnTo>
                    <a:pt x="851" y="1661"/>
                  </a:lnTo>
                  <a:lnTo>
                    <a:pt x="851" y="1661"/>
                  </a:lnTo>
                  <a:lnTo>
                    <a:pt x="893" y="1661"/>
                  </a:lnTo>
                  <a:lnTo>
                    <a:pt x="934" y="1656"/>
                  </a:lnTo>
                  <a:lnTo>
                    <a:pt x="974" y="1652"/>
                  </a:lnTo>
                  <a:lnTo>
                    <a:pt x="1014" y="1645"/>
                  </a:lnTo>
                  <a:lnTo>
                    <a:pt x="1052" y="1636"/>
                  </a:lnTo>
                  <a:lnTo>
                    <a:pt x="1092" y="1627"/>
                  </a:lnTo>
                  <a:lnTo>
                    <a:pt x="1128" y="1614"/>
                  </a:lnTo>
                  <a:lnTo>
                    <a:pt x="1166" y="1600"/>
                  </a:lnTo>
                  <a:lnTo>
                    <a:pt x="1202" y="1584"/>
                  </a:lnTo>
                  <a:lnTo>
                    <a:pt x="1238" y="1567"/>
                  </a:lnTo>
                  <a:lnTo>
                    <a:pt x="1271" y="1549"/>
                  </a:lnTo>
                  <a:lnTo>
                    <a:pt x="1305" y="1529"/>
                  </a:lnTo>
                  <a:lnTo>
                    <a:pt x="1339" y="1508"/>
                  </a:lnTo>
                  <a:lnTo>
                    <a:pt x="1370" y="1484"/>
                  </a:lnTo>
                  <a:lnTo>
                    <a:pt x="1399" y="1459"/>
                  </a:lnTo>
                  <a:lnTo>
                    <a:pt x="1428" y="1435"/>
                  </a:lnTo>
                  <a:lnTo>
                    <a:pt x="1428" y="1435"/>
                  </a:lnTo>
                  <a:lnTo>
                    <a:pt x="1397" y="1405"/>
                  </a:lnTo>
                  <a:lnTo>
                    <a:pt x="1368" y="1374"/>
                  </a:lnTo>
                  <a:lnTo>
                    <a:pt x="1341" y="1341"/>
                  </a:lnTo>
                  <a:lnTo>
                    <a:pt x="1314" y="1307"/>
                  </a:lnTo>
                  <a:lnTo>
                    <a:pt x="1289" y="1271"/>
                  </a:lnTo>
                  <a:lnTo>
                    <a:pt x="1267" y="1233"/>
                  </a:lnTo>
                  <a:lnTo>
                    <a:pt x="1247" y="1195"/>
                  </a:lnTo>
                  <a:lnTo>
                    <a:pt x="1229" y="1157"/>
                  </a:lnTo>
                  <a:lnTo>
                    <a:pt x="1211" y="1117"/>
                  </a:lnTo>
                  <a:lnTo>
                    <a:pt x="1198" y="1074"/>
                  </a:lnTo>
                  <a:lnTo>
                    <a:pt x="1184" y="1034"/>
                  </a:lnTo>
                  <a:lnTo>
                    <a:pt x="1175" y="989"/>
                  </a:lnTo>
                  <a:lnTo>
                    <a:pt x="1166" y="947"/>
                  </a:lnTo>
                  <a:lnTo>
                    <a:pt x="1160" y="902"/>
                  </a:lnTo>
                  <a:lnTo>
                    <a:pt x="1157" y="857"/>
                  </a:lnTo>
                  <a:lnTo>
                    <a:pt x="1155" y="810"/>
                  </a:lnTo>
                  <a:lnTo>
                    <a:pt x="1155" y="81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lumMod val="60000"/>
                    <a:lumOff val="40000"/>
                    <a:shade val="30000"/>
                    <a:satMod val="115000"/>
                  </a:schemeClr>
                </a:gs>
                <a:gs pos="50000">
                  <a:schemeClr val="tx2">
                    <a:lumMod val="60000"/>
                    <a:lumOff val="40000"/>
                    <a:shade val="67500"/>
                    <a:satMod val="115000"/>
                  </a:schemeClr>
                </a:gs>
                <a:gs pos="100000">
                  <a:schemeClr val="tx2">
                    <a:lumMod val="60000"/>
                    <a:lumOff val="40000"/>
                    <a:shade val="100000"/>
                    <a:satMod val="115000"/>
                  </a:schemeClr>
                </a:gs>
              </a:gsLst>
              <a:lin ang="2700000" scaled="1"/>
              <a:tileRect/>
            </a:gradFill>
            <a:ln w="6">
              <a:noFill/>
              <a:prstDash val="solid"/>
              <a:round/>
              <a:headEnd/>
              <a:tailEnd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p3d extrusionH="254000" prstMaterial="dkEdge">
              <a:bevelT w="190500" h="38100"/>
              <a:extrusionClr>
                <a:schemeClr val="bg2">
                  <a:lumMod val="50000"/>
                </a:schemeClr>
              </a:extrusionClr>
            </a:sp3d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85" name="Freeform 17"/>
            <p:cNvSpPr>
              <a:spLocks/>
            </p:cNvSpPr>
            <p:nvPr/>
          </p:nvSpPr>
          <p:spPr bwMode="auto">
            <a:xfrm>
              <a:off x="3154363" y="3065463"/>
              <a:ext cx="1328738" cy="1101725"/>
            </a:xfrm>
            <a:custGeom>
              <a:avLst/>
              <a:gdLst/>
              <a:ahLst/>
              <a:cxnLst>
                <a:cxn ang="0">
                  <a:pos x="577" y="694"/>
                </a:cxn>
                <a:cxn ang="0">
                  <a:pos x="577" y="694"/>
                </a:cxn>
                <a:cxn ang="0">
                  <a:pos x="586" y="660"/>
                </a:cxn>
                <a:cxn ang="0">
                  <a:pos x="593" y="627"/>
                </a:cxn>
                <a:cxn ang="0">
                  <a:pos x="604" y="593"/>
                </a:cxn>
                <a:cxn ang="0">
                  <a:pos x="615" y="559"/>
                </a:cxn>
                <a:cxn ang="0">
                  <a:pos x="627" y="528"/>
                </a:cxn>
                <a:cxn ang="0">
                  <a:pos x="640" y="497"/>
                </a:cxn>
                <a:cxn ang="0">
                  <a:pos x="656" y="468"/>
                </a:cxn>
                <a:cxn ang="0">
                  <a:pos x="671" y="436"/>
                </a:cxn>
                <a:cxn ang="0">
                  <a:pos x="689" y="407"/>
                </a:cxn>
                <a:cxn ang="0">
                  <a:pos x="707" y="378"/>
                </a:cxn>
                <a:cxn ang="0">
                  <a:pos x="745" y="324"/>
                </a:cxn>
                <a:cxn ang="0">
                  <a:pos x="790" y="273"/>
                </a:cxn>
                <a:cxn ang="0">
                  <a:pos x="837" y="226"/>
                </a:cxn>
                <a:cxn ang="0">
                  <a:pos x="837" y="226"/>
                </a:cxn>
                <a:cxn ang="0">
                  <a:pos x="808" y="201"/>
                </a:cxn>
                <a:cxn ang="0">
                  <a:pos x="779" y="177"/>
                </a:cxn>
                <a:cxn ang="0">
                  <a:pos x="748" y="152"/>
                </a:cxn>
                <a:cxn ang="0">
                  <a:pos x="714" y="132"/>
                </a:cxn>
                <a:cxn ang="0">
                  <a:pos x="680" y="112"/>
                </a:cxn>
                <a:cxn ang="0">
                  <a:pos x="647" y="94"/>
                </a:cxn>
                <a:cxn ang="0">
                  <a:pos x="611" y="76"/>
                </a:cxn>
                <a:cxn ang="0">
                  <a:pos x="575" y="60"/>
                </a:cxn>
                <a:cxn ang="0">
                  <a:pos x="537" y="47"/>
                </a:cxn>
                <a:cxn ang="0">
                  <a:pos x="501" y="34"/>
                </a:cxn>
                <a:cxn ang="0">
                  <a:pos x="461" y="25"/>
                </a:cxn>
                <a:cxn ang="0">
                  <a:pos x="423" y="16"/>
                </a:cxn>
                <a:cxn ang="0">
                  <a:pos x="383" y="9"/>
                </a:cxn>
                <a:cxn ang="0">
                  <a:pos x="343" y="5"/>
                </a:cxn>
                <a:cxn ang="0">
                  <a:pos x="302" y="0"/>
                </a:cxn>
                <a:cxn ang="0">
                  <a:pos x="260" y="0"/>
                </a:cxn>
                <a:cxn ang="0">
                  <a:pos x="260" y="0"/>
                </a:cxn>
                <a:cxn ang="0">
                  <a:pos x="193" y="2"/>
                </a:cxn>
                <a:cxn ang="0">
                  <a:pos x="128" y="11"/>
                </a:cxn>
                <a:cxn ang="0">
                  <a:pos x="63" y="22"/>
                </a:cxn>
                <a:cxn ang="0">
                  <a:pos x="0" y="40"/>
                </a:cxn>
                <a:cxn ang="0">
                  <a:pos x="0" y="40"/>
                </a:cxn>
                <a:cxn ang="0">
                  <a:pos x="14" y="99"/>
                </a:cxn>
                <a:cxn ang="0">
                  <a:pos x="32" y="152"/>
                </a:cxn>
                <a:cxn ang="0">
                  <a:pos x="52" y="208"/>
                </a:cxn>
                <a:cxn ang="0">
                  <a:pos x="74" y="260"/>
                </a:cxn>
                <a:cxn ang="0">
                  <a:pos x="101" y="309"/>
                </a:cxn>
                <a:cxn ang="0">
                  <a:pos x="132" y="358"/>
                </a:cxn>
                <a:cxn ang="0">
                  <a:pos x="166" y="405"/>
                </a:cxn>
                <a:cxn ang="0">
                  <a:pos x="202" y="448"/>
                </a:cxn>
                <a:cxn ang="0">
                  <a:pos x="240" y="488"/>
                </a:cxn>
                <a:cxn ang="0">
                  <a:pos x="282" y="528"/>
                </a:cxn>
                <a:cxn ang="0">
                  <a:pos x="325" y="564"/>
                </a:cxn>
                <a:cxn ang="0">
                  <a:pos x="372" y="595"/>
                </a:cxn>
                <a:cxn ang="0">
                  <a:pos x="421" y="624"/>
                </a:cxn>
                <a:cxn ang="0">
                  <a:pos x="472" y="651"/>
                </a:cxn>
                <a:cxn ang="0">
                  <a:pos x="524" y="674"/>
                </a:cxn>
                <a:cxn ang="0">
                  <a:pos x="577" y="694"/>
                </a:cxn>
                <a:cxn ang="0">
                  <a:pos x="577" y="694"/>
                </a:cxn>
              </a:cxnLst>
              <a:rect l="0" t="0" r="r" b="b"/>
              <a:pathLst>
                <a:path w="837" h="694">
                  <a:moveTo>
                    <a:pt x="577" y="694"/>
                  </a:moveTo>
                  <a:lnTo>
                    <a:pt x="577" y="694"/>
                  </a:lnTo>
                  <a:lnTo>
                    <a:pt x="586" y="660"/>
                  </a:lnTo>
                  <a:lnTo>
                    <a:pt x="593" y="627"/>
                  </a:lnTo>
                  <a:lnTo>
                    <a:pt x="604" y="593"/>
                  </a:lnTo>
                  <a:lnTo>
                    <a:pt x="615" y="559"/>
                  </a:lnTo>
                  <a:lnTo>
                    <a:pt x="627" y="528"/>
                  </a:lnTo>
                  <a:lnTo>
                    <a:pt x="640" y="497"/>
                  </a:lnTo>
                  <a:lnTo>
                    <a:pt x="656" y="468"/>
                  </a:lnTo>
                  <a:lnTo>
                    <a:pt x="671" y="436"/>
                  </a:lnTo>
                  <a:lnTo>
                    <a:pt x="689" y="407"/>
                  </a:lnTo>
                  <a:lnTo>
                    <a:pt x="707" y="378"/>
                  </a:lnTo>
                  <a:lnTo>
                    <a:pt x="745" y="324"/>
                  </a:lnTo>
                  <a:lnTo>
                    <a:pt x="790" y="273"/>
                  </a:lnTo>
                  <a:lnTo>
                    <a:pt x="837" y="226"/>
                  </a:lnTo>
                  <a:lnTo>
                    <a:pt x="837" y="226"/>
                  </a:lnTo>
                  <a:lnTo>
                    <a:pt x="808" y="201"/>
                  </a:lnTo>
                  <a:lnTo>
                    <a:pt x="779" y="177"/>
                  </a:lnTo>
                  <a:lnTo>
                    <a:pt x="748" y="152"/>
                  </a:lnTo>
                  <a:lnTo>
                    <a:pt x="714" y="132"/>
                  </a:lnTo>
                  <a:lnTo>
                    <a:pt x="680" y="112"/>
                  </a:lnTo>
                  <a:lnTo>
                    <a:pt x="647" y="94"/>
                  </a:lnTo>
                  <a:lnTo>
                    <a:pt x="611" y="76"/>
                  </a:lnTo>
                  <a:lnTo>
                    <a:pt x="575" y="60"/>
                  </a:lnTo>
                  <a:lnTo>
                    <a:pt x="537" y="47"/>
                  </a:lnTo>
                  <a:lnTo>
                    <a:pt x="501" y="34"/>
                  </a:lnTo>
                  <a:lnTo>
                    <a:pt x="461" y="25"/>
                  </a:lnTo>
                  <a:lnTo>
                    <a:pt x="423" y="16"/>
                  </a:lnTo>
                  <a:lnTo>
                    <a:pt x="383" y="9"/>
                  </a:lnTo>
                  <a:lnTo>
                    <a:pt x="343" y="5"/>
                  </a:lnTo>
                  <a:lnTo>
                    <a:pt x="302" y="0"/>
                  </a:lnTo>
                  <a:lnTo>
                    <a:pt x="260" y="0"/>
                  </a:lnTo>
                  <a:lnTo>
                    <a:pt x="260" y="0"/>
                  </a:lnTo>
                  <a:lnTo>
                    <a:pt x="193" y="2"/>
                  </a:lnTo>
                  <a:lnTo>
                    <a:pt x="128" y="11"/>
                  </a:lnTo>
                  <a:lnTo>
                    <a:pt x="63" y="22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14" y="99"/>
                  </a:lnTo>
                  <a:lnTo>
                    <a:pt x="32" y="152"/>
                  </a:lnTo>
                  <a:lnTo>
                    <a:pt x="52" y="208"/>
                  </a:lnTo>
                  <a:lnTo>
                    <a:pt x="74" y="260"/>
                  </a:lnTo>
                  <a:lnTo>
                    <a:pt x="101" y="309"/>
                  </a:lnTo>
                  <a:lnTo>
                    <a:pt x="132" y="358"/>
                  </a:lnTo>
                  <a:lnTo>
                    <a:pt x="166" y="405"/>
                  </a:lnTo>
                  <a:lnTo>
                    <a:pt x="202" y="448"/>
                  </a:lnTo>
                  <a:lnTo>
                    <a:pt x="240" y="488"/>
                  </a:lnTo>
                  <a:lnTo>
                    <a:pt x="282" y="528"/>
                  </a:lnTo>
                  <a:lnTo>
                    <a:pt x="325" y="564"/>
                  </a:lnTo>
                  <a:lnTo>
                    <a:pt x="372" y="595"/>
                  </a:lnTo>
                  <a:lnTo>
                    <a:pt x="421" y="624"/>
                  </a:lnTo>
                  <a:lnTo>
                    <a:pt x="472" y="651"/>
                  </a:lnTo>
                  <a:lnTo>
                    <a:pt x="524" y="674"/>
                  </a:lnTo>
                  <a:lnTo>
                    <a:pt x="577" y="694"/>
                  </a:lnTo>
                  <a:lnTo>
                    <a:pt x="577" y="694"/>
                  </a:lnTo>
                  <a:close/>
                </a:path>
              </a:pathLst>
            </a:custGeom>
            <a:solidFill>
              <a:srgbClr val="5B5A1C"/>
            </a:solidFill>
            <a:ln w="6">
              <a:noFill/>
              <a:prstDash val="solid"/>
              <a:round/>
              <a:headEnd/>
              <a:tailEnd/>
            </a:ln>
            <a:sp3d extrusionH="254000" prstMaterial="dkEdge">
              <a:extrusionClr>
                <a:schemeClr val="bg2">
                  <a:lumMod val="50000"/>
                </a:schemeClr>
              </a:extrusionClr>
            </a:sp3d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86" name="Freeform 18"/>
            <p:cNvSpPr>
              <a:spLocks/>
            </p:cNvSpPr>
            <p:nvPr/>
          </p:nvSpPr>
          <p:spPr bwMode="auto">
            <a:xfrm>
              <a:off x="4483100" y="3128963"/>
              <a:ext cx="2266950" cy="2636838"/>
            </a:xfrm>
            <a:custGeom>
              <a:avLst/>
              <a:gdLst/>
              <a:ahLst/>
              <a:cxnLst>
                <a:cxn ang="0">
                  <a:pos x="837" y="0"/>
                </a:cxn>
                <a:cxn ang="0">
                  <a:pos x="806" y="112"/>
                </a:cxn>
                <a:cxn ang="0">
                  <a:pos x="763" y="220"/>
                </a:cxn>
                <a:cxn ang="0">
                  <a:pos x="705" y="318"/>
                </a:cxn>
                <a:cxn ang="0">
                  <a:pos x="635" y="408"/>
                </a:cxn>
                <a:cxn ang="0">
                  <a:pos x="555" y="488"/>
                </a:cxn>
                <a:cxn ang="0">
                  <a:pos x="465" y="555"/>
                </a:cxn>
                <a:cxn ang="0">
                  <a:pos x="365" y="611"/>
                </a:cxn>
                <a:cxn ang="0">
                  <a:pos x="260" y="654"/>
                </a:cxn>
                <a:cxn ang="0">
                  <a:pos x="264" y="692"/>
                </a:cxn>
                <a:cxn ang="0">
                  <a:pos x="273" y="770"/>
                </a:cxn>
                <a:cxn ang="0">
                  <a:pos x="273" y="810"/>
                </a:cxn>
                <a:cxn ang="0">
                  <a:pos x="269" y="902"/>
                </a:cxn>
                <a:cxn ang="0">
                  <a:pos x="253" y="989"/>
                </a:cxn>
                <a:cxn ang="0">
                  <a:pos x="230" y="1074"/>
                </a:cxn>
                <a:cxn ang="0">
                  <a:pos x="199" y="1157"/>
                </a:cxn>
                <a:cxn ang="0">
                  <a:pos x="161" y="1233"/>
                </a:cxn>
                <a:cxn ang="0">
                  <a:pos x="114" y="1307"/>
                </a:cxn>
                <a:cxn ang="0">
                  <a:pos x="60" y="1374"/>
                </a:cxn>
                <a:cxn ang="0">
                  <a:pos x="0" y="1435"/>
                </a:cxn>
                <a:cxn ang="0">
                  <a:pos x="29" y="1459"/>
                </a:cxn>
                <a:cxn ang="0">
                  <a:pos x="90" y="1508"/>
                </a:cxn>
                <a:cxn ang="0">
                  <a:pos x="157" y="1549"/>
                </a:cxn>
                <a:cxn ang="0">
                  <a:pos x="226" y="1584"/>
                </a:cxn>
                <a:cxn ang="0">
                  <a:pos x="300" y="1614"/>
                </a:cxn>
                <a:cxn ang="0">
                  <a:pos x="376" y="1636"/>
                </a:cxn>
                <a:cxn ang="0">
                  <a:pos x="454" y="1652"/>
                </a:cxn>
                <a:cxn ang="0">
                  <a:pos x="535" y="1661"/>
                </a:cxn>
                <a:cxn ang="0">
                  <a:pos x="577" y="1661"/>
                </a:cxn>
                <a:cxn ang="0">
                  <a:pos x="665" y="1656"/>
                </a:cxn>
                <a:cxn ang="0">
                  <a:pos x="750" y="1643"/>
                </a:cxn>
                <a:cxn ang="0">
                  <a:pos x="830" y="1622"/>
                </a:cxn>
                <a:cxn ang="0">
                  <a:pos x="908" y="1593"/>
                </a:cxn>
                <a:cxn ang="0">
                  <a:pos x="982" y="1558"/>
                </a:cxn>
                <a:cxn ang="0">
                  <a:pos x="1052" y="1515"/>
                </a:cxn>
                <a:cxn ang="0">
                  <a:pos x="1119" y="1466"/>
                </a:cxn>
                <a:cxn ang="0">
                  <a:pos x="1179" y="1412"/>
                </a:cxn>
                <a:cxn ang="0">
                  <a:pos x="1233" y="1352"/>
                </a:cxn>
                <a:cxn ang="0">
                  <a:pos x="1282" y="1285"/>
                </a:cxn>
                <a:cxn ang="0">
                  <a:pos x="1325" y="1215"/>
                </a:cxn>
                <a:cxn ang="0">
                  <a:pos x="1360" y="1141"/>
                </a:cxn>
                <a:cxn ang="0">
                  <a:pos x="1389" y="1063"/>
                </a:cxn>
                <a:cxn ang="0">
                  <a:pos x="1410" y="983"/>
                </a:cxn>
                <a:cxn ang="0">
                  <a:pos x="1423" y="898"/>
                </a:cxn>
                <a:cxn ang="0">
                  <a:pos x="1428" y="810"/>
                </a:cxn>
                <a:cxn ang="0">
                  <a:pos x="1428" y="774"/>
                </a:cxn>
                <a:cxn ang="0">
                  <a:pos x="1421" y="705"/>
                </a:cxn>
                <a:cxn ang="0">
                  <a:pos x="1410" y="638"/>
                </a:cxn>
                <a:cxn ang="0">
                  <a:pos x="1394" y="571"/>
                </a:cxn>
                <a:cxn ang="0">
                  <a:pos x="1360" y="477"/>
                </a:cxn>
                <a:cxn ang="0">
                  <a:pos x="1298" y="358"/>
                </a:cxn>
                <a:cxn ang="0">
                  <a:pos x="1219" y="253"/>
                </a:cxn>
                <a:cxn ang="0">
                  <a:pos x="1125" y="159"/>
                </a:cxn>
                <a:cxn ang="0">
                  <a:pos x="1018" y="83"/>
                </a:cxn>
                <a:cxn ang="0">
                  <a:pos x="899" y="23"/>
                </a:cxn>
                <a:cxn ang="0">
                  <a:pos x="837" y="0"/>
                </a:cxn>
              </a:cxnLst>
              <a:rect l="0" t="0" r="r" b="b"/>
              <a:pathLst>
                <a:path w="1428" h="1661">
                  <a:moveTo>
                    <a:pt x="837" y="0"/>
                  </a:moveTo>
                  <a:lnTo>
                    <a:pt x="837" y="0"/>
                  </a:lnTo>
                  <a:lnTo>
                    <a:pt x="823" y="59"/>
                  </a:lnTo>
                  <a:lnTo>
                    <a:pt x="806" y="112"/>
                  </a:lnTo>
                  <a:lnTo>
                    <a:pt x="785" y="168"/>
                  </a:lnTo>
                  <a:lnTo>
                    <a:pt x="763" y="220"/>
                  </a:lnTo>
                  <a:lnTo>
                    <a:pt x="736" y="269"/>
                  </a:lnTo>
                  <a:lnTo>
                    <a:pt x="705" y="318"/>
                  </a:lnTo>
                  <a:lnTo>
                    <a:pt x="671" y="365"/>
                  </a:lnTo>
                  <a:lnTo>
                    <a:pt x="635" y="408"/>
                  </a:lnTo>
                  <a:lnTo>
                    <a:pt x="597" y="448"/>
                  </a:lnTo>
                  <a:lnTo>
                    <a:pt x="555" y="488"/>
                  </a:lnTo>
                  <a:lnTo>
                    <a:pt x="512" y="524"/>
                  </a:lnTo>
                  <a:lnTo>
                    <a:pt x="465" y="555"/>
                  </a:lnTo>
                  <a:lnTo>
                    <a:pt x="416" y="584"/>
                  </a:lnTo>
                  <a:lnTo>
                    <a:pt x="365" y="611"/>
                  </a:lnTo>
                  <a:lnTo>
                    <a:pt x="313" y="634"/>
                  </a:lnTo>
                  <a:lnTo>
                    <a:pt x="260" y="654"/>
                  </a:lnTo>
                  <a:lnTo>
                    <a:pt x="260" y="654"/>
                  </a:lnTo>
                  <a:lnTo>
                    <a:pt x="264" y="692"/>
                  </a:lnTo>
                  <a:lnTo>
                    <a:pt x="269" y="732"/>
                  </a:lnTo>
                  <a:lnTo>
                    <a:pt x="273" y="770"/>
                  </a:lnTo>
                  <a:lnTo>
                    <a:pt x="273" y="810"/>
                  </a:lnTo>
                  <a:lnTo>
                    <a:pt x="273" y="810"/>
                  </a:lnTo>
                  <a:lnTo>
                    <a:pt x="271" y="857"/>
                  </a:lnTo>
                  <a:lnTo>
                    <a:pt x="269" y="902"/>
                  </a:lnTo>
                  <a:lnTo>
                    <a:pt x="262" y="947"/>
                  </a:lnTo>
                  <a:lnTo>
                    <a:pt x="253" y="989"/>
                  </a:lnTo>
                  <a:lnTo>
                    <a:pt x="244" y="1034"/>
                  </a:lnTo>
                  <a:lnTo>
                    <a:pt x="230" y="1074"/>
                  </a:lnTo>
                  <a:lnTo>
                    <a:pt x="217" y="1117"/>
                  </a:lnTo>
                  <a:lnTo>
                    <a:pt x="199" y="1157"/>
                  </a:lnTo>
                  <a:lnTo>
                    <a:pt x="181" y="1195"/>
                  </a:lnTo>
                  <a:lnTo>
                    <a:pt x="161" y="1233"/>
                  </a:lnTo>
                  <a:lnTo>
                    <a:pt x="139" y="1271"/>
                  </a:lnTo>
                  <a:lnTo>
                    <a:pt x="114" y="1307"/>
                  </a:lnTo>
                  <a:lnTo>
                    <a:pt x="87" y="1341"/>
                  </a:lnTo>
                  <a:lnTo>
                    <a:pt x="60" y="1374"/>
                  </a:lnTo>
                  <a:lnTo>
                    <a:pt x="31" y="1405"/>
                  </a:lnTo>
                  <a:lnTo>
                    <a:pt x="0" y="1435"/>
                  </a:lnTo>
                  <a:lnTo>
                    <a:pt x="0" y="1435"/>
                  </a:lnTo>
                  <a:lnTo>
                    <a:pt x="29" y="1459"/>
                  </a:lnTo>
                  <a:lnTo>
                    <a:pt x="58" y="1484"/>
                  </a:lnTo>
                  <a:lnTo>
                    <a:pt x="90" y="1508"/>
                  </a:lnTo>
                  <a:lnTo>
                    <a:pt x="123" y="1529"/>
                  </a:lnTo>
                  <a:lnTo>
                    <a:pt x="157" y="1549"/>
                  </a:lnTo>
                  <a:lnTo>
                    <a:pt x="190" y="1567"/>
                  </a:lnTo>
                  <a:lnTo>
                    <a:pt x="226" y="1584"/>
                  </a:lnTo>
                  <a:lnTo>
                    <a:pt x="262" y="1600"/>
                  </a:lnTo>
                  <a:lnTo>
                    <a:pt x="300" y="1614"/>
                  </a:lnTo>
                  <a:lnTo>
                    <a:pt x="336" y="1627"/>
                  </a:lnTo>
                  <a:lnTo>
                    <a:pt x="376" y="1636"/>
                  </a:lnTo>
                  <a:lnTo>
                    <a:pt x="414" y="1645"/>
                  </a:lnTo>
                  <a:lnTo>
                    <a:pt x="454" y="1652"/>
                  </a:lnTo>
                  <a:lnTo>
                    <a:pt x="494" y="1656"/>
                  </a:lnTo>
                  <a:lnTo>
                    <a:pt x="535" y="1661"/>
                  </a:lnTo>
                  <a:lnTo>
                    <a:pt x="577" y="1661"/>
                  </a:lnTo>
                  <a:lnTo>
                    <a:pt x="577" y="1661"/>
                  </a:lnTo>
                  <a:lnTo>
                    <a:pt x="622" y="1661"/>
                  </a:lnTo>
                  <a:lnTo>
                    <a:pt x="665" y="1656"/>
                  </a:lnTo>
                  <a:lnTo>
                    <a:pt x="707" y="1652"/>
                  </a:lnTo>
                  <a:lnTo>
                    <a:pt x="750" y="1643"/>
                  </a:lnTo>
                  <a:lnTo>
                    <a:pt x="790" y="1634"/>
                  </a:lnTo>
                  <a:lnTo>
                    <a:pt x="830" y="1622"/>
                  </a:lnTo>
                  <a:lnTo>
                    <a:pt x="870" y="1609"/>
                  </a:lnTo>
                  <a:lnTo>
                    <a:pt x="908" y="1593"/>
                  </a:lnTo>
                  <a:lnTo>
                    <a:pt x="946" y="1578"/>
                  </a:lnTo>
                  <a:lnTo>
                    <a:pt x="982" y="1558"/>
                  </a:lnTo>
                  <a:lnTo>
                    <a:pt x="1018" y="1537"/>
                  </a:lnTo>
                  <a:lnTo>
                    <a:pt x="1052" y="1515"/>
                  </a:lnTo>
                  <a:lnTo>
                    <a:pt x="1085" y="1493"/>
                  </a:lnTo>
                  <a:lnTo>
                    <a:pt x="1119" y="1466"/>
                  </a:lnTo>
                  <a:lnTo>
                    <a:pt x="1150" y="1439"/>
                  </a:lnTo>
                  <a:lnTo>
                    <a:pt x="1179" y="1412"/>
                  </a:lnTo>
                  <a:lnTo>
                    <a:pt x="1206" y="1383"/>
                  </a:lnTo>
                  <a:lnTo>
                    <a:pt x="1233" y="1352"/>
                  </a:lnTo>
                  <a:lnTo>
                    <a:pt x="1260" y="1318"/>
                  </a:lnTo>
                  <a:lnTo>
                    <a:pt x="1282" y="1285"/>
                  </a:lnTo>
                  <a:lnTo>
                    <a:pt x="1304" y="1251"/>
                  </a:lnTo>
                  <a:lnTo>
                    <a:pt x="1325" y="1215"/>
                  </a:lnTo>
                  <a:lnTo>
                    <a:pt x="1345" y="1179"/>
                  </a:lnTo>
                  <a:lnTo>
                    <a:pt x="1360" y="1141"/>
                  </a:lnTo>
                  <a:lnTo>
                    <a:pt x="1376" y="1103"/>
                  </a:lnTo>
                  <a:lnTo>
                    <a:pt x="1389" y="1063"/>
                  </a:lnTo>
                  <a:lnTo>
                    <a:pt x="1401" y="1023"/>
                  </a:lnTo>
                  <a:lnTo>
                    <a:pt x="1410" y="983"/>
                  </a:lnTo>
                  <a:lnTo>
                    <a:pt x="1419" y="940"/>
                  </a:lnTo>
                  <a:lnTo>
                    <a:pt x="1423" y="898"/>
                  </a:lnTo>
                  <a:lnTo>
                    <a:pt x="1428" y="855"/>
                  </a:lnTo>
                  <a:lnTo>
                    <a:pt x="1428" y="810"/>
                  </a:lnTo>
                  <a:lnTo>
                    <a:pt x="1428" y="810"/>
                  </a:lnTo>
                  <a:lnTo>
                    <a:pt x="1428" y="774"/>
                  </a:lnTo>
                  <a:lnTo>
                    <a:pt x="1425" y="741"/>
                  </a:lnTo>
                  <a:lnTo>
                    <a:pt x="1421" y="705"/>
                  </a:lnTo>
                  <a:lnTo>
                    <a:pt x="1416" y="672"/>
                  </a:lnTo>
                  <a:lnTo>
                    <a:pt x="1410" y="638"/>
                  </a:lnTo>
                  <a:lnTo>
                    <a:pt x="1403" y="604"/>
                  </a:lnTo>
                  <a:lnTo>
                    <a:pt x="1394" y="571"/>
                  </a:lnTo>
                  <a:lnTo>
                    <a:pt x="1383" y="540"/>
                  </a:lnTo>
                  <a:lnTo>
                    <a:pt x="1360" y="477"/>
                  </a:lnTo>
                  <a:lnTo>
                    <a:pt x="1331" y="416"/>
                  </a:lnTo>
                  <a:lnTo>
                    <a:pt x="1298" y="358"/>
                  </a:lnTo>
                  <a:lnTo>
                    <a:pt x="1260" y="305"/>
                  </a:lnTo>
                  <a:lnTo>
                    <a:pt x="1219" y="253"/>
                  </a:lnTo>
                  <a:lnTo>
                    <a:pt x="1175" y="204"/>
                  </a:lnTo>
                  <a:lnTo>
                    <a:pt x="1125" y="159"/>
                  </a:lnTo>
                  <a:lnTo>
                    <a:pt x="1074" y="119"/>
                  </a:lnTo>
                  <a:lnTo>
                    <a:pt x="1018" y="83"/>
                  </a:lnTo>
                  <a:lnTo>
                    <a:pt x="960" y="52"/>
                  </a:lnTo>
                  <a:lnTo>
                    <a:pt x="899" y="23"/>
                  </a:lnTo>
                  <a:lnTo>
                    <a:pt x="868" y="12"/>
                  </a:lnTo>
                  <a:lnTo>
                    <a:pt x="837" y="0"/>
                  </a:lnTo>
                  <a:lnTo>
                    <a:pt x="837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75000"/>
                    <a:shade val="30000"/>
                    <a:satMod val="115000"/>
                  </a:schemeClr>
                </a:gs>
                <a:gs pos="50000">
                  <a:schemeClr val="accent2">
                    <a:lumMod val="75000"/>
                    <a:shade val="67500"/>
                    <a:satMod val="115000"/>
                  </a:schemeClr>
                </a:gs>
                <a:gs pos="100000">
                  <a:schemeClr val="accent2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6">
              <a:noFill/>
              <a:prstDash val="solid"/>
              <a:round/>
              <a:headEnd/>
              <a:tailEnd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p3d extrusionH="254000" prstMaterial="dkEdge">
              <a:bevelT w="190500" h="38100"/>
              <a:extrusionClr>
                <a:schemeClr val="bg2">
                  <a:lumMod val="50000"/>
                </a:schemeClr>
              </a:extrusionClr>
            </a:sp3d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87" name="Freeform 19"/>
            <p:cNvSpPr>
              <a:spLocks/>
            </p:cNvSpPr>
            <p:nvPr/>
          </p:nvSpPr>
          <p:spPr bwMode="auto">
            <a:xfrm>
              <a:off x="4483100" y="3065463"/>
              <a:ext cx="1328738" cy="1101725"/>
            </a:xfrm>
            <a:custGeom>
              <a:avLst/>
              <a:gdLst/>
              <a:ahLst/>
              <a:cxnLst>
                <a:cxn ang="0">
                  <a:pos x="0" y="226"/>
                </a:cxn>
                <a:cxn ang="0">
                  <a:pos x="0" y="226"/>
                </a:cxn>
                <a:cxn ang="0">
                  <a:pos x="47" y="273"/>
                </a:cxn>
                <a:cxn ang="0">
                  <a:pos x="92" y="324"/>
                </a:cxn>
                <a:cxn ang="0">
                  <a:pos x="130" y="378"/>
                </a:cxn>
                <a:cxn ang="0">
                  <a:pos x="148" y="407"/>
                </a:cxn>
                <a:cxn ang="0">
                  <a:pos x="166" y="436"/>
                </a:cxn>
                <a:cxn ang="0">
                  <a:pos x="181" y="468"/>
                </a:cxn>
                <a:cxn ang="0">
                  <a:pos x="197" y="497"/>
                </a:cxn>
                <a:cxn ang="0">
                  <a:pos x="210" y="528"/>
                </a:cxn>
                <a:cxn ang="0">
                  <a:pos x="222" y="559"/>
                </a:cxn>
                <a:cxn ang="0">
                  <a:pos x="233" y="593"/>
                </a:cxn>
                <a:cxn ang="0">
                  <a:pos x="244" y="627"/>
                </a:cxn>
                <a:cxn ang="0">
                  <a:pos x="251" y="660"/>
                </a:cxn>
                <a:cxn ang="0">
                  <a:pos x="260" y="694"/>
                </a:cxn>
                <a:cxn ang="0">
                  <a:pos x="260" y="694"/>
                </a:cxn>
                <a:cxn ang="0">
                  <a:pos x="313" y="674"/>
                </a:cxn>
                <a:cxn ang="0">
                  <a:pos x="365" y="651"/>
                </a:cxn>
                <a:cxn ang="0">
                  <a:pos x="416" y="624"/>
                </a:cxn>
                <a:cxn ang="0">
                  <a:pos x="465" y="595"/>
                </a:cxn>
                <a:cxn ang="0">
                  <a:pos x="512" y="564"/>
                </a:cxn>
                <a:cxn ang="0">
                  <a:pos x="555" y="528"/>
                </a:cxn>
                <a:cxn ang="0">
                  <a:pos x="597" y="488"/>
                </a:cxn>
                <a:cxn ang="0">
                  <a:pos x="635" y="448"/>
                </a:cxn>
                <a:cxn ang="0">
                  <a:pos x="671" y="405"/>
                </a:cxn>
                <a:cxn ang="0">
                  <a:pos x="705" y="358"/>
                </a:cxn>
                <a:cxn ang="0">
                  <a:pos x="736" y="309"/>
                </a:cxn>
                <a:cxn ang="0">
                  <a:pos x="763" y="260"/>
                </a:cxn>
                <a:cxn ang="0">
                  <a:pos x="785" y="208"/>
                </a:cxn>
                <a:cxn ang="0">
                  <a:pos x="806" y="152"/>
                </a:cxn>
                <a:cxn ang="0">
                  <a:pos x="823" y="99"/>
                </a:cxn>
                <a:cxn ang="0">
                  <a:pos x="837" y="40"/>
                </a:cxn>
                <a:cxn ang="0">
                  <a:pos x="837" y="40"/>
                </a:cxn>
                <a:cxn ang="0">
                  <a:pos x="774" y="22"/>
                </a:cxn>
                <a:cxn ang="0">
                  <a:pos x="709" y="11"/>
                </a:cxn>
                <a:cxn ang="0">
                  <a:pos x="644" y="2"/>
                </a:cxn>
                <a:cxn ang="0">
                  <a:pos x="577" y="0"/>
                </a:cxn>
                <a:cxn ang="0">
                  <a:pos x="577" y="0"/>
                </a:cxn>
                <a:cxn ang="0">
                  <a:pos x="535" y="0"/>
                </a:cxn>
                <a:cxn ang="0">
                  <a:pos x="494" y="5"/>
                </a:cxn>
                <a:cxn ang="0">
                  <a:pos x="454" y="9"/>
                </a:cxn>
                <a:cxn ang="0">
                  <a:pos x="414" y="16"/>
                </a:cxn>
                <a:cxn ang="0">
                  <a:pos x="376" y="25"/>
                </a:cxn>
                <a:cxn ang="0">
                  <a:pos x="336" y="34"/>
                </a:cxn>
                <a:cxn ang="0">
                  <a:pos x="300" y="47"/>
                </a:cxn>
                <a:cxn ang="0">
                  <a:pos x="262" y="60"/>
                </a:cxn>
                <a:cxn ang="0">
                  <a:pos x="226" y="76"/>
                </a:cxn>
                <a:cxn ang="0">
                  <a:pos x="190" y="94"/>
                </a:cxn>
                <a:cxn ang="0">
                  <a:pos x="157" y="112"/>
                </a:cxn>
                <a:cxn ang="0">
                  <a:pos x="123" y="132"/>
                </a:cxn>
                <a:cxn ang="0">
                  <a:pos x="90" y="152"/>
                </a:cxn>
                <a:cxn ang="0">
                  <a:pos x="58" y="177"/>
                </a:cxn>
                <a:cxn ang="0">
                  <a:pos x="29" y="201"/>
                </a:cxn>
                <a:cxn ang="0">
                  <a:pos x="0" y="226"/>
                </a:cxn>
                <a:cxn ang="0">
                  <a:pos x="0" y="226"/>
                </a:cxn>
              </a:cxnLst>
              <a:rect l="0" t="0" r="r" b="b"/>
              <a:pathLst>
                <a:path w="837" h="694">
                  <a:moveTo>
                    <a:pt x="0" y="226"/>
                  </a:moveTo>
                  <a:lnTo>
                    <a:pt x="0" y="226"/>
                  </a:lnTo>
                  <a:lnTo>
                    <a:pt x="47" y="273"/>
                  </a:lnTo>
                  <a:lnTo>
                    <a:pt x="92" y="324"/>
                  </a:lnTo>
                  <a:lnTo>
                    <a:pt x="130" y="378"/>
                  </a:lnTo>
                  <a:lnTo>
                    <a:pt x="148" y="407"/>
                  </a:lnTo>
                  <a:lnTo>
                    <a:pt x="166" y="436"/>
                  </a:lnTo>
                  <a:lnTo>
                    <a:pt x="181" y="468"/>
                  </a:lnTo>
                  <a:lnTo>
                    <a:pt x="197" y="497"/>
                  </a:lnTo>
                  <a:lnTo>
                    <a:pt x="210" y="528"/>
                  </a:lnTo>
                  <a:lnTo>
                    <a:pt x="222" y="559"/>
                  </a:lnTo>
                  <a:lnTo>
                    <a:pt x="233" y="593"/>
                  </a:lnTo>
                  <a:lnTo>
                    <a:pt x="244" y="627"/>
                  </a:lnTo>
                  <a:lnTo>
                    <a:pt x="251" y="660"/>
                  </a:lnTo>
                  <a:lnTo>
                    <a:pt x="260" y="694"/>
                  </a:lnTo>
                  <a:lnTo>
                    <a:pt x="260" y="694"/>
                  </a:lnTo>
                  <a:lnTo>
                    <a:pt x="313" y="674"/>
                  </a:lnTo>
                  <a:lnTo>
                    <a:pt x="365" y="651"/>
                  </a:lnTo>
                  <a:lnTo>
                    <a:pt x="416" y="624"/>
                  </a:lnTo>
                  <a:lnTo>
                    <a:pt x="465" y="595"/>
                  </a:lnTo>
                  <a:lnTo>
                    <a:pt x="512" y="564"/>
                  </a:lnTo>
                  <a:lnTo>
                    <a:pt x="555" y="528"/>
                  </a:lnTo>
                  <a:lnTo>
                    <a:pt x="597" y="488"/>
                  </a:lnTo>
                  <a:lnTo>
                    <a:pt x="635" y="448"/>
                  </a:lnTo>
                  <a:lnTo>
                    <a:pt x="671" y="405"/>
                  </a:lnTo>
                  <a:lnTo>
                    <a:pt x="705" y="358"/>
                  </a:lnTo>
                  <a:lnTo>
                    <a:pt x="736" y="309"/>
                  </a:lnTo>
                  <a:lnTo>
                    <a:pt x="763" y="260"/>
                  </a:lnTo>
                  <a:lnTo>
                    <a:pt x="785" y="208"/>
                  </a:lnTo>
                  <a:lnTo>
                    <a:pt x="806" y="152"/>
                  </a:lnTo>
                  <a:lnTo>
                    <a:pt x="823" y="99"/>
                  </a:lnTo>
                  <a:lnTo>
                    <a:pt x="837" y="40"/>
                  </a:lnTo>
                  <a:lnTo>
                    <a:pt x="837" y="40"/>
                  </a:lnTo>
                  <a:lnTo>
                    <a:pt x="774" y="22"/>
                  </a:lnTo>
                  <a:lnTo>
                    <a:pt x="709" y="11"/>
                  </a:lnTo>
                  <a:lnTo>
                    <a:pt x="644" y="2"/>
                  </a:lnTo>
                  <a:lnTo>
                    <a:pt x="577" y="0"/>
                  </a:lnTo>
                  <a:lnTo>
                    <a:pt x="577" y="0"/>
                  </a:lnTo>
                  <a:lnTo>
                    <a:pt x="535" y="0"/>
                  </a:lnTo>
                  <a:lnTo>
                    <a:pt x="494" y="5"/>
                  </a:lnTo>
                  <a:lnTo>
                    <a:pt x="454" y="9"/>
                  </a:lnTo>
                  <a:lnTo>
                    <a:pt x="414" y="16"/>
                  </a:lnTo>
                  <a:lnTo>
                    <a:pt x="376" y="25"/>
                  </a:lnTo>
                  <a:lnTo>
                    <a:pt x="336" y="34"/>
                  </a:lnTo>
                  <a:lnTo>
                    <a:pt x="300" y="47"/>
                  </a:lnTo>
                  <a:lnTo>
                    <a:pt x="262" y="60"/>
                  </a:lnTo>
                  <a:lnTo>
                    <a:pt x="226" y="76"/>
                  </a:lnTo>
                  <a:lnTo>
                    <a:pt x="190" y="94"/>
                  </a:lnTo>
                  <a:lnTo>
                    <a:pt x="157" y="112"/>
                  </a:lnTo>
                  <a:lnTo>
                    <a:pt x="123" y="132"/>
                  </a:lnTo>
                  <a:lnTo>
                    <a:pt x="90" y="152"/>
                  </a:lnTo>
                  <a:lnTo>
                    <a:pt x="58" y="177"/>
                  </a:lnTo>
                  <a:lnTo>
                    <a:pt x="29" y="201"/>
                  </a:lnTo>
                  <a:lnTo>
                    <a:pt x="0" y="226"/>
                  </a:lnTo>
                  <a:lnTo>
                    <a:pt x="0" y="226"/>
                  </a:lnTo>
                  <a:close/>
                </a:path>
              </a:pathLst>
            </a:custGeom>
            <a:solidFill>
              <a:srgbClr val="471A19"/>
            </a:solidFill>
            <a:ln w="6">
              <a:noFill/>
              <a:prstDash val="solid"/>
              <a:round/>
              <a:headEnd/>
              <a:tailEnd/>
            </a:ln>
            <a:sp3d extrusionH="254000" prstMaterial="dkEdge">
              <a:extrusionClr>
                <a:schemeClr val="bg2">
                  <a:lumMod val="50000"/>
                </a:schemeClr>
              </a:extrusionClr>
            </a:sp3d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88" name="Freeform 20"/>
            <p:cNvSpPr>
              <a:spLocks/>
            </p:cNvSpPr>
            <p:nvPr/>
          </p:nvSpPr>
          <p:spPr bwMode="auto">
            <a:xfrm>
              <a:off x="4049713" y="4167188"/>
              <a:ext cx="866775" cy="1239838"/>
            </a:xfrm>
            <a:custGeom>
              <a:avLst/>
              <a:gdLst/>
              <a:ahLst/>
              <a:cxnLst>
                <a:cxn ang="0">
                  <a:pos x="546" y="156"/>
                </a:cxn>
                <a:cxn ang="0">
                  <a:pos x="546" y="156"/>
                </a:cxn>
                <a:cxn ang="0">
                  <a:pos x="546" y="116"/>
                </a:cxn>
                <a:cxn ang="0">
                  <a:pos x="542" y="78"/>
                </a:cxn>
                <a:cxn ang="0">
                  <a:pos x="537" y="38"/>
                </a:cxn>
                <a:cxn ang="0">
                  <a:pos x="533" y="0"/>
                </a:cxn>
                <a:cxn ang="0">
                  <a:pos x="533" y="0"/>
                </a:cxn>
                <a:cxn ang="0">
                  <a:pos x="470" y="18"/>
                </a:cxn>
                <a:cxn ang="0">
                  <a:pos x="405" y="29"/>
                </a:cxn>
                <a:cxn ang="0">
                  <a:pos x="340" y="38"/>
                </a:cxn>
                <a:cxn ang="0">
                  <a:pos x="273" y="40"/>
                </a:cxn>
                <a:cxn ang="0">
                  <a:pos x="273" y="40"/>
                </a:cxn>
                <a:cxn ang="0">
                  <a:pos x="206" y="38"/>
                </a:cxn>
                <a:cxn ang="0">
                  <a:pos x="141" y="29"/>
                </a:cxn>
                <a:cxn ang="0">
                  <a:pos x="76" y="18"/>
                </a:cxn>
                <a:cxn ang="0">
                  <a:pos x="13" y="0"/>
                </a:cxn>
                <a:cxn ang="0">
                  <a:pos x="13" y="0"/>
                </a:cxn>
                <a:cxn ang="0">
                  <a:pos x="9" y="38"/>
                </a:cxn>
                <a:cxn ang="0">
                  <a:pos x="5" y="78"/>
                </a:cxn>
                <a:cxn ang="0">
                  <a:pos x="0" y="116"/>
                </a:cxn>
                <a:cxn ang="0">
                  <a:pos x="0" y="156"/>
                </a:cxn>
                <a:cxn ang="0">
                  <a:pos x="0" y="156"/>
                </a:cxn>
                <a:cxn ang="0">
                  <a:pos x="2" y="203"/>
                </a:cxn>
                <a:cxn ang="0">
                  <a:pos x="5" y="248"/>
                </a:cxn>
                <a:cxn ang="0">
                  <a:pos x="11" y="293"/>
                </a:cxn>
                <a:cxn ang="0">
                  <a:pos x="20" y="335"/>
                </a:cxn>
                <a:cxn ang="0">
                  <a:pos x="29" y="380"/>
                </a:cxn>
                <a:cxn ang="0">
                  <a:pos x="43" y="420"/>
                </a:cxn>
                <a:cxn ang="0">
                  <a:pos x="56" y="463"/>
                </a:cxn>
                <a:cxn ang="0">
                  <a:pos x="74" y="503"/>
                </a:cxn>
                <a:cxn ang="0">
                  <a:pos x="92" y="541"/>
                </a:cxn>
                <a:cxn ang="0">
                  <a:pos x="112" y="579"/>
                </a:cxn>
                <a:cxn ang="0">
                  <a:pos x="134" y="617"/>
                </a:cxn>
                <a:cxn ang="0">
                  <a:pos x="159" y="653"/>
                </a:cxn>
                <a:cxn ang="0">
                  <a:pos x="186" y="687"/>
                </a:cxn>
                <a:cxn ang="0">
                  <a:pos x="213" y="720"/>
                </a:cxn>
                <a:cxn ang="0">
                  <a:pos x="242" y="751"/>
                </a:cxn>
                <a:cxn ang="0">
                  <a:pos x="273" y="781"/>
                </a:cxn>
                <a:cxn ang="0">
                  <a:pos x="273" y="781"/>
                </a:cxn>
                <a:cxn ang="0">
                  <a:pos x="304" y="751"/>
                </a:cxn>
                <a:cxn ang="0">
                  <a:pos x="333" y="720"/>
                </a:cxn>
                <a:cxn ang="0">
                  <a:pos x="360" y="687"/>
                </a:cxn>
                <a:cxn ang="0">
                  <a:pos x="387" y="653"/>
                </a:cxn>
                <a:cxn ang="0">
                  <a:pos x="412" y="617"/>
                </a:cxn>
                <a:cxn ang="0">
                  <a:pos x="434" y="579"/>
                </a:cxn>
                <a:cxn ang="0">
                  <a:pos x="454" y="541"/>
                </a:cxn>
                <a:cxn ang="0">
                  <a:pos x="472" y="503"/>
                </a:cxn>
                <a:cxn ang="0">
                  <a:pos x="490" y="463"/>
                </a:cxn>
                <a:cxn ang="0">
                  <a:pos x="503" y="420"/>
                </a:cxn>
                <a:cxn ang="0">
                  <a:pos x="517" y="380"/>
                </a:cxn>
                <a:cxn ang="0">
                  <a:pos x="526" y="335"/>
                </a:cxn>
                <a:cxn ang="0">
                  <a:pos x="535" y="293"/>
                </a:cxn>
                <a:cxn ang="0">
                  <a:pos x="542" y="248"/>
                </a:cxn>
                <a:cxn ang="0">
                  <a:pos x="544" y="203"/>
                </a:cxn>
                <a:cxn ang="0">
                  <a:pos x="546" y="156"/>
                </a:cxn>
                <a:cxn ang="0">
                  <a:pos x="546" y="156"/>
                </a:cxn>
              </a:cxnLst>
              <a:rect l="0" t="0" r="r" b="b"/>
              <a:pathLst>
                <a:path w="546" h="781">
                  <a:moveTo>
                    <a:pt x="546" y="156"/>
                  </a:moveTo>
                  <a:lnTo>
                    <a:pt x="546" y="156"/>
                  </a:lnTo>
                  <a:lnTo>
                    <a:pt x="546" y="116"/>
                  </a:lnTo>
                  <a:lnTo>
                    <a:pt x="542" y="78"/>
                  </a:lnTo>
                  <a:lnTo>
                    <a:pt x="537" y="38"/>
                  </a:lnTo>
                  <a:lnTo>
                    <a:pt x="533" y="0"/>
                  </a:lnTo>
                  <a:lnTo>
                    <a:pt x="533" y="0"/>
                  </a:lnTo>
                  <a:lnTo>
                    <a:pt x="470" y="18"/>
                  </a:lnTo>
                  <a:lnTo>
                    <a:pt x="405" y="29"/>
                  </a:lnTo>
                  <a:lnTo>
                    <a:pt x="340" y="38"/>
                  </a:lnTo>
                  <a:lnTo>
                    <a:pt x="273" y="40"/>
                  </a:lnTo>
                  <a:lnTo>
                    <a:pt x="273" y="40"/>
                  </a:lnTo>
                  <a:lnTo>
                    <a:pt x="206" y="38"/>
                  </a:lnTo>
                  <a:lnTo>
                    <a:pt x="141" y="29"/>
                  </a:lnTo>
                  <a:lnTo>
                    <a:pt x="76" y="18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9" y="38"/>
                  </a:lnTo>
                  <a:lnTo>
                    <a:pt x="5" y="78"/>
                  </a:lnTo>
                  <a:lnTo>
                    <a:pt x="0" y="116"/>
                  </a:lnTo>
                  <a:lnTo>
                    <a:pt x="0" y="156"/>
                  </a:lnTo>
                  <a:lnTo>
                    <a:pt x="0" y="156"/>
                  </a:lnTo>
                  <a:lnTo>
                    <a:pt x="2" y="203"/>
                  </a:lnTo>
                  <a:lnTo>
                    <a:pt x="5" y="248"/>
                  </a:lnTo>
                  <a:lnTo>
                    <a:pt x="11" y="293"/>
                  </a:lnTo>
                  <a:lnTo>
                    <a:pt x="20" y="335"/>
                  </a:lnTo>
                  <a:lnTo>
                    <a:pt x="29" y="380"/>
                  </a:lnTo>
                  <a:lnTo>
                    <a:pt x="43" y="420"/>
                  </a:lnTo>
                  <a:lnTo>
                    <a:pt x="56" y="463"/>
                  </a:lnTo>
                  <a:lnTo>
                    <a:pt x="74" y="503"/>
                  </a:lnTo>
                  <a:lnTo>
                    <a:pt x="92" y="541"/>
                  </a:lnTo>
                  <a:lnTo>
                    <a:pt x="112" y="579"/>
                  </a:lnTo>
                  <a:lnTo>
                    <a:pt x="134" y="617"/>
                  </a:lnTo>
                  <a:lnTo>
                    <a:pt x="159" y="653"/>
                  </a:lnTo>
                  <a:lnTo>
                    <a:pt x="186" y="687"/>
                  </a:lnTo>
                  <a:lnTo>
                    <a:pt x="213" y="720"/>
                  </a:lnTo>
                  <a:lnTo>
                    <a:pt x="242" y="751"/>
                  </a:lnTo>
                  <a:lnTo>
                    <a:pt x="273" y="781"/>
                  </a:lnTo>
                  <a:lnTo>
                    <a:pt x="273" y="781"/>
                  </a:lnTo>
                  <a:lnTo>
                    <a:pt x="304" y="751"/>
                  </a:lnTo>
                  <a:lnTo>
                    <a:pt x="333" y="720"/>
                  </a:lnTo>
                  <a:lnTo>
                    <a:pt x="360" y="687"/>
                  </a:lnTo>
                  <a:lnTo>
                    <a:pt x="387" y="653"/>
                  </a:lnTo>
                  <a:lnTo>
                    <a:pt x="412" y="617"/>
                  </a:lnTo>
                  <a:lnTo>
                    <a:pt x="434" y="579"/>
                  </a:lnTo>
                  <a:lnTo>
                    <a:pt x="454" y="541"/>
                  </a:lnTo>
                  <a:lnTo>
                    <a:pt x="472" y="503"/>
                  </a:lnTo>
                  <a:lnTo>
                    <a:pt x="490" y="463"/>
                  </a:lnTo>
                  <a:lnTo>
                    <a:pt x="503" y="420"/>
                  </a:lnTo>
                  <a:lnTo>
                    <a:pt x="517" y="380"/>
                  </a:lnTo>
                  <a:lnTo>
                    <a:pt x="526" y="335"/>
                  </a:lnTo>
                  <a:lnTo>
                    <a:pt x="535" y="293"/>
                  </a:lnTo>
                  <a:lnTo>
                    <a:pt x="542" y="248"/>
                  </a:lnTo>
                  <a:lnTo>
                    <a:pt x="544" y="203"/>
                  </a:lnTo>
                  <a:lnTo>
                    <a:pt x="546" y="156"/>
                  </a:lnTo>
                  <a:lnTo>
                    <a:pt x="546" y="156"/>
                  </a:ln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 w="6">
              <a:noFill/>
              <a:prstDash val="solid"/>
              <a:round/>
              <a:headEnd/>
              <a:tailEnd/>
            </a:ln>
            <a:sp3d extrusionH="254000" prstMaterial="dkEdge">
              <a:extrusionClr>
                <a:schemeClr val="bg2">
                  <a:lumMod val="50000"/>
                </a:schemeClr>
              </a:extrusionClr>
            </a:sp3d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89" name="Freeform 21"/>
            <p:cNvSpPr>
              <a:spLocks/>
            </p:cNvSpPr>
            <p:nvPr/>
          </p:nvSpPr>
          <p:spPr bwMode="auto">
            <a:xfrm>
              <a:off x="4070350" y="3424238"/>
              <a:ext cx="825500" cy="806450"/>
            </a:xfrm>
            <a:custGeom>
              <a:avLst/>
              <a:gdLst/>
              <a:ahLst/>
              <a:cxnLst>
                <a:cxn ang="0">
                  <a:pos x="260" y="0"/>
                </a:cxn>
                <a:cxn ang="0">
                  <a:pos x="260" y="0"/>
                </a:cxn>
                <a:cxn ang="0">
                  <a:pos x="213" y="47"/>
                </a:cxn>
                <a:cxn ang="0">
                  <a:pos x="168" y="98"/>
                </a:cxn>
                <a:cxn ang="0">
                  <a:pos x="130" y="152"/>
                </a:cxn>
                <a:cxn ang="0">
                  <a:pos x="112" y="181"/>
                </a:cxn>
                <a:cxn ang="0">
                  <a:pos x="94" y="210"/>
                </a:cxn>
                <a:cxn ang="0">
                  <a:pos x="79" y="242"/>
                </a:cxn>
                <a:cxn ang="0">
                  <a:pos x="63" y="271"/>
                </a:cxn>
                <a:cxn ang="0">
                  <a:pos x="50" y="302"/>
                </a:cxn>
                <a:cxn ang="0">
                  <a:pos x="38" y="333"/>
                </a:cxn>
                <a:cxn ang="0">
                  <a:pos x="27" y="367"/>
                </a:cxn>
                <a:cxn ang="0">
                  <a:pos x="16" y="401"/>
                </a:cxn>
                <a:cxn ang="0">
                  <a:pos x="9" y="434"/>
                </a:cxn>
                <a:cxn ang="0">
                  <a:pos x="0" y="468"/>
                </a:cxn>
                <a:cxn ang="0">
                  <a:pos x="0" y="468"/>
                </a:cxn>
                <a:cxn ang="0">
                  <a:pos x="63" y="486"/>
                </a:cxn>
                <a:cxn ang="0">
                  <a:pos x="128" y="497"/>
                </a:cxn>
                <a:cxn ang="0">
                  <a:pos x="193" y="506"/>
                </a:cxn>
                <a:cxn ang="0">
                  <a:pos x="260" y="508"/>
                </a:cxn>
                <a:cxn ang="0">
                  <a:pos x="260" y="508"/>
                </a:cxn>
                <a:cxn ang="0">
                  <a:pos x="327" y="506"/>
                </a:cxn>
                <a:cxn ang="0">
                  <a:pos x="392" y="497"/>
                </a:cxn>
                <a:cxn ang="0">
                  <a:pos x="457" y="486"/>
                </a:cxn>
                <a:cxn ang="0">
                  <a:pos x="520" y="468"/>
                </a:cxn>
                <a:cxn ang="0">
                  <a:pos x="520" y="468"/>
                </a:cxn>
                <a:cxn ang="0">
                  <a:pos x="511" y="434"/>
                </a:cxn>
                <a:cxn ang="0">
                  <a:pos x="504" y="401"/>
                </a:cxn>
                <a:cxn ang="0">
                  <a:pos x="493" y="367"/>
                </a:cxn>
                <a:cxn ang="0">
                  <a:pos x="482" y="333"/>
                </a:cxn>
                <a:cxn ang="0">
                  <a:pos x="470" y="302"/>
                </a:cxn>
                <a:cxn ang="0">
                  <a:pos x="457" y="271"/>
                </a:cxn>
                <a:cxn ang="0">
                  <a:pos x="441" y="242"/>
                </a:cxn>
                <a:cxn ang="0">
                  <a:pos x="426" y="210"/>
                </a:cxn>
                <a:cxn ang="0">
                  <a:pos x="408" y="181"/>
                </a:cxn>
                <a:cxn ang="0">
                  <a:pos x="390" y="152"/>
                </a:cxn>
                <a:cxn ang="0">
                  <a:pos x="352" y="98"/>
                </a:cxn>
                <a:cxn ang="0">
                  <a:pos x="307" y="47"/>
                </a:cxn>
                <a:cxn ang="0">
                  <a:pos x="260" y="0"/>
                </a:cxn>
                <a:cxn ang="0">
                  <a:pos x="260" y="0"/>
                </a:cxn>
              </a:cxnLst>
              <a:rect l="0" t="0" r="r" b="b"/>
              <a:pathLst>
                <a:path w="520" h="508">
                  <a:moveTo>
                    <a:pt x="260" y="0"/>
                  </a:moveTo>
                  <a:lnTo>
                    <a:pt x="260" y="0"/>
                  </a:lnTo>
                  <a:lnTo>
                    <a:pt x="213" y="47"/>
                  </a:lnTo>
                  <a:lnTo>
                    <a:pt x="168" y="98"/>
                  </a:lnTo>
                  <a:lnTo>
                    <a:pt x="130" y="152"/>
                  </a:lnTo>
                  <a:lnTo>
                    <a:pt x="112" y="181"/>
                  </a:lnTo>
                  <a:lnTo>
                    <a:pt x="94" y="210"/>
                  </a:lnTo>
                  <a:lnTo>
                    <a:pt x="79" y="242"/>
                  </a:lnTo>
                  <a:lnTo>
                    <a:pt x="63" y="271"/>
                  </a:lnTo>
                  <a:lnTo>
                    <a:pt x="50" y="302"/>
                  </a:lnTo>
                  <a:lnTo>
                    <a:pt x="38" y="333"/>
                  </a:lnTo>
                  <a:lnTo>
                    <a:pt x="27" y="367"/>
                  </a:lnTo>
                  <a:lnTo>
                    <a:pt x="16" y="401"/>
                  </a:lnTo>
                  <a:lnTo>
                    <a:pt x="9" y="434"/>
                  </a:lnTo>
                  <a:lnTo>
                    <a:pt x="0" y="468"/>
                  </a:lnTo>
                  <a:lnTo>
                    <a:pt x="0" y="468"/>
                  </a:lnTo>
                  <a:lnTo>
                    <a:pt x="63" y="486"/>
                  </a:lnTo>
                  <a:lnTo>
                    <a:pt x="128" y="497"/>
                  </a:lnTo>
                  <a:lnTo>
                    <a:pt x="193" y="506"/>
                  </a:lnTo>
                  <a:lnTo>
                    <a:pt x="260" y="508"/>
                  </a:lnTo>
                  <a:lnTo>
                    <a:pt x="260" y="508"/>
                  </a:lnTo>
                  <a:lnTo>
                    <a:pt x="327" y="506"/>
                  </a:lnTo>
                  <a:lnTo>
                    <a:pt x="392" y="497"/>
                  </a:lnTo>
                  <a:lnTo>
                    <a:pt x="457" y="486"/>
                  </a:lnTo>
                  <a:lnTo>
                    <a:pt x="520" y="468"/>
                  </a:lnTo>
                  <a:lnTo>
                    <a:pt x="520" y="468"/>
                  </a:lnTo>
                  <a:lnTo>
                    <a:pt x="511" y="434"/>
                  </a:lnTo>
                  <a:lnTo>
                    <a:pt x="504" y="401"/>
                  </a:lnTo>
                  <a:lnTo>
                    <a:pt x="493" y="367"/>
                  </a:lnTo>
                  <a:lnTo>
                    <a:pt x="482" y="333"/>
                  </a:lnTo>
                  <a:lnTo>
                    <a:pt x="470" y="302"/>
                  </a:lnTo>
                  <a:lnTo>
                    <a:pt x="457" y="271"/>
                  </a:lnTo>
                  <a:lnTo>
                    <a:pt x="441" y="242"/>
                  </a:lnTo>
                  <a:lnTo>
                    <a:pt x="426" y="210"/>
                  </a:lnTo>
                  <a:lnTo>
                    <a:pt x="408" y="181"/>
                  </a:lnTo>
                  <a:lnTo>
                    <a:pt x="390" y="152"/>
                  </a:lnTo>
                  <a:lnTo>
                    <a:pt x="352" y="98"/>
                  </a:lnTo>
                  <a:lnTo>
                    <a:pt x="307" y="47"/>
                  </a:lnTo>
                  <a:lnTo>
                    <a:pt x="260" y="0"/>
                  </a:lnTo>
                  <a:lnTo>
                    <a:pt x="260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9">
              <a:noFill/>
              <a:prstDash val="solid"/>
              <a:round/>
              <a:headEnd/>
              <a:tailEnd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p3d extrusionH="254000" prstMaterial="dkEdge">
              <a:bevelT w="190500" h="38100"/>
              <a:extrusionClr>
                <a:schemeClr val="bg2">
                  <a:lumMod val="50000"/>
                </a:schemeClr>
              </a:extrusionClr>
            </a:sp3d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" name="Group 27"/>
          <p:cNvGrpSpPr/>
          <p:nvPr/>
        </p:nvGrpSpPr>
        <p:grpSpPr>
          <a:xfrm>
            <a:off x="5486400" y="2738735"/>
            <a:ext cx="3657600" cy="1452264"/>
            <a:chOff x="5496300" y="3424535"/>
            <a:chExt cx="3657600" cy="1452264"/>
          </a:xfrm>
        </p:grpSpPr>
        <p:grpSp>
          <p:nvGrpSpPr>
            <p:cNvPr id="6" name="Group 32"/>
            <p:cNvGrpSpPr/>
            <p:nvPr/>
          </p:nvGrpSpPr>
          <p:grpSpPr>
            <a:xfrm>
              <a:off x="5496300" y="3809999"/>
              <a:ext cx="3657600" cy="1066800"/>
              <a:chOff x="5191500" y="3809999"/>
              <a:chExt cx="3657600" cy="1066800"/>
            </a:xfrm>
          </p:grpSpPr>
          <p:cxnSp>
            <p:nvCxnSpPr>
              <p:cNvPr id="31" name="Straight Connector 30"/>
              <p:cNvCxnSpPr/>
              <p:nvPr/>
            </p:nvCxnSpPr>
            <p:spPr>
              <a:xfrm rot="10800000" flipH="1">
                <a:off x="5334000" y="3810000"/>
                <a:ext cx="1066800" cy="988125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" name="Straight Connector 31"/>
              <p:cNvCxnSpPr/>
              <p:nvPr/>
            </p:nvCxnSpPr>
            <p:spPr>
              <a:xfrm>
                <a:off x="6410700" y="3809999"/>
                <a:ext cx="2438400" cy="1588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3" name="Oval 32"/>
              <p:cNvSpPr/>
              <p:nvPr/>
            </p:nvSpPr>
            <p:spPr>
              <a:xfrm>
                <a:off x="5191500" y="4648199"/>
                <a:ext cx="228600" cy="228600"/>
              </a:xfrm>
              <a:prstGeom prst="ellipse">
                <a:avLst/>
              </a:prstGeom>
              <a:solidFill>
                <a:schemeClr val="bg1">
                  <a:lumMod val="85000"/>
                </a:schemeClr>
              </a:solidFill>
              <a:ln>
                <a:noFill/>
              </a:ln>
              <a:effectLst>
                <a:outerShdw blurRad="44450" dist="27940" dir="5400000" algn="ctr">
                  <a:srgbClr val="000000">
                    <a:alpha val="32000"/>
                  </a:srgbClr>
                </a:outerShdw>
              </a:effectLst>
              <a:scene3d>
                <a:camera prst="orthographicFront">
                  <a:rot lat="0" lon="0" rev="0"/>
                </a:camera>
                <a:lightRig rig="balanced" dir="t">
                  <a:rot lat="0" lon="0" rev="8700000"/>
                </a:lightRig>
              </a:scene3d>
              <a:sp3d>
                <a:bevelT w="190500" h="381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30" name="TextBox 29"/>
            <p:cNvSpPr txBox="1"/>
            <p:nvPr/>
          </p:nvSpPr>
          <p:spPr>
            <a:xfrm>
              <a:off x="6961815" y="3424535"/>
              <a:ext cx="1648785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400" dirty="0" smtClean="0"/>
                <a:t>Your text here</a:t>
              </a:r>
              <a:endParaRPr lang="en-US" sz="2400" dirty="0"/>
            </a:p>
          </p:txBody>
        </p:sp>
      </p:grpSp>
      <p:grpSp>
        <p:nvGrpSpPr>
          <p:cNvPr id="7" name="Group 75"/>
          <p:cNvGrpSpPr/>
          <p:nvPr/>
        </p:nvGrpSpPr>
        <p:grpSpPr>
          <a:xfrm>
            <a:off x="5105400" y="1981200"/>
            <a:ext cx="4038600" cy="1452264"/>
            <a:chOff x="5105400" y="2209800"/>
            <a:chExt cx="4038600" cy="1452264"/>
          </a:xfrm>
        </p:grpSpPr>
        <p:grpSp>
          <p:nvGrpSpPr>
            <p:cNvPr id="8" name="Group 32"/>
            <p:cNvGrpSpPr/>
            <p:nvPr/>
          </p:nvGrpSpPr>
          <p:grpSpPr>
            <a:xfrm>
              <a:off x="5105400" y="2590800"/>
              <a:ext cx="4038600" cy="1071264"/>
              <a:chOff x="5191500" y="3805535"/>
              <a:chExt cx="4038600" cy="1071264"/>
            </a:xfrm>
          </p:grpSpPr>
          <p:cxnSp>
            <p:nvCxnSpPr>
              <p:cNvPr id="45" name="Straight Connector 44"/>
              <p:cNvCxnSpPr/>
              <p:nvPr/>
            </p:nvCxnSpPr>
            <p:spPr>
              <a:xfrm rot="10800000" flipH="1">
                <a:off x="5334000" y="3810000"/>
                <a:ext cx="1066800" cy="988125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6" name="Straight Connector 45"/>
              <p:cNvCxnSpPr/>
              <p:nvPr/>
            </p:nvCxnSpPr>
            <p:spPr>
              <a:xfrm flipV="1">
                <a:off x="6410700" y="3805535"/>
                <a:ext cx="2819400" cy="4464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7" name="Oval 46"/>
              <p:cNvSpPr/>
              <p:nvPr/>
            </p:nvSpPr>
            <p:spPr>
              <a:xfrm>
                <a:off x="5191500" y="4648199"/>
                <a:ext cx="228600" cy="228600"/>
              </a:xfrm>
              <a:prstGeom prst="ellipse">
                <a:avLst/>
              </a:prstGeom>
              <a:solidFill>
                <a:schemeClr val="bg1">
                  <a:lumMod val="85000"/>
                </a:schemeClr>
              </a:solidFill>
              <a:ln>
                <a:noFill/>
              </a:ln>
              <a:effectLst>
                <a:outerShdw blurRad="44450" dist="27940" dir="5400000" algn="ctr">
                  <a:srgbClr val="000000">
                    <a:alpha val="32000"/>
                  </a:srgbClr>
                </a:outerShdw>
              </a:effectLst>
              <a:scene3d>
                <a:camera prst="orthographicFront">
                  <a:rot lat="0" lon="0" rev="0"/>
                </a:camera>
                <a:lightRig rig="balanced" dir="t">
                  <a:rot lat="0" lon="0" rev="8700000"/>
                </a:lightRig>
              </a:scene3d>
              <a:sp3d>
                <a:bevelT w="190500" h="381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44" name="TextBox 43"/>
            <p:cNvSpPr txBox="1"/>
            <p:nvPr/>
          </p:nvSpPr>
          <p:spPr>
            <a:xfrm>
              <a:off x="6570915" y="2209800"/>
              <a:ext cx="1648785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400" dirty="0" smtClean="0"/>
                <a:t>Your text here</a:t>
              </a:r>
              <a:endParaRPr lang="en-US" sz="2400" dirty="0"/>
            </a:p>
          </p:txBody>
        </p:sp>
      </p:grpSp>
      <p:grpSp>
        <p:nvGrpSpPr>
          <p:cNvPr id="9" name="Group 76"/>
          <p:cNvGrpSpPr/>
          <p:nvPr/>
        </p:nvGrpSpPr>
        <p:grpSpPr>
          <a:xfrm>
            <a:off x="4343400" y="1295400"/>
            <a:ext cx="4800600" cy="1524000"/>
            <a:chOff x="4343400" y="1524000"/>
            <a:chExt cx="4800600" cy="1524000"/>
          </a:xfrm>
        </p:grpSpPr>
        <p:cxnSp>
          <p:nvCxnSpPr>
            <p:cNvPr id="24" name="Straight Connector 23"/>
            <p:cNvCxnSpPr/>
            <p:nvPr/>
          </p:nvCxnSpPr>
          <p:spPr>
            <a:xfrm flipV="1">
              <a:off x="4450275" y="1905000"/>
              <a:ext cx="1112325" cy="1028702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6" name="Oval 25"/>
            <p:cNvSpPr/>
            <p:nvPr/>
          </p:nvSpPr>
          <p:spPr>
            <a:xfrm>
              <a:off x="4343400" y="2819400"/>
              <a:ext cx="228600" cy="228600"/>
            </a:xfrm>
            <a:prstGeom prst="ellipse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" name="TextBox 26"/>
            <p:cNvSpPr txBox="1"/>
            <p:nvPr/>
          </p:nvSpPr>
          <p:spPr>
            <a:xfrm>
              <a:off x="7038015" y="1524000"/>
              <a:ext cx="1648785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en-US" sz="2400" dirty="0" smtClean="0"/>
                <a:t>Your text here</a:t>
              </a:r>
              <a:endParaRPr lang="en-US" sz="2400" dirty="0"/>
            </a:p>
          </p:txBody>
        </p:sp>
        <p:cxnSp>
          <p:nvCxnSpPr>
            <p:cNvPr id="58" name="Straight Connector 57"/>
            <p:cNvCxnSpPr/>
            <p:nvPr/>
          </p:nvCxnSpPr>
          <p:spPr>
            <a:xfrm>
              <a:off x="5562600" y="1905000"/>
              <a:ext cx="3581400" cy="1588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0" name="Group 77"/>
          <p:cNvGrpSpPr/>
          <p:nvPr/>
        </p:nvGrpSpPr>
        <p:grpSpPr>
          <a:xfrm>
            <a:off x="0" y="2052935"/>
            <a:ext cx="3886200" cy="1376065"/>
            <a:chOff x="0" y="2281535"/>
            <a:chExt cx="3886200" cy="1376065"/>
          </a:xfrm>
        </p:grpSpPr>
        <p:grpSp>
          <p:nvGrpSpPr>
            <p:cNvPr id="11" name="Group 32"/>
            <p:cNvGrpSpPr/>
            <p:nvPr/>
          </p:nvGrpSpPr>
          <p:grpSpPr>
            <a:xfrm flipH="1">
              <a:off x="0" y="2667000"/>
              <a:ext cx="3886200" cy="990600"/>
              <a:chOff x="5343900" y="3805535"/>
              <a:chExt cx="3886200" cy="990600"/>
            </a:xfrm>
          </p:grpSpPr>
          <p:cxnSp>
            <p:nvCxnSpPr>
              <p:cNvPr id="60" name="Straight Connector 59"/>
              <p:cNvCxnSpPr/>
              <p:nvPr/>
            </p:nvCxnSpPr>
            <p:spPr>
              <a:xfrm rot="10800000" flipH="1">
                <a:off x="5572500" y="3810001"/>
                <a:ext cx="828300" cy="757534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1" name="Straight Connector 60"/>
              <p:cNvCxnSpPr/>
              <p:nvPr/>
            </p:nvCxnSpPr>
            <p:spPr>
              <a:xfrm flipV="1">
                <a:off x="6410700" y="3805535"/>
                <a:ext cx="2819400" cy="4464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62" name="Oval 61"/>
              <p:cNvSpPr/>
              <p:nvPr/>
            </p:nvSpPr>
            <p:spPr>
              <a:xfrm>
                <a:off x="5343900" y="4567535"/>
                <a:ext cx="228600" cy="228600"/>
              </a:xfrm>
              <a:prstGeom prst="ellipse">
                <a:avLst/>
              </a:prstGeom>
              <a:solidFill>
                <a:schemeClr val="bg1">
                  <a:lumMod val="85000"/>
                </a:schemeClr>
              </a:solidFill>
              <a:ln>
                <a:noFill/>
              </a:ln>
              <a:effectLst>
                <a:outerShdw blurRad="44450" dist="27940" dir="5400000" algn="ctr">
                  <a:srgbClr val="000000">
                    <a:alpha val="32000"/>
                  </a:srgbClr>
                </a:outerShdw>
              </a:effectLst>
              <a:scene3d>
                <a:camera prst="orthographicFront">
                  <a:rot lat="0" lon="0" rev="0"/>
                </a:camera>
                <a:lightRig rig="balanced" dir="t">
                  <a:rot lat="0" lon="0" rev="8700000"/>
                </a:lightRig>
              </a:scene3d>
              <a:sp3d>
                <a:bevelT w="190500" h="381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63" name="TextBox 62"/>
            <p:cNvSpPr txBox="1"/>
            <p:nvPr/>
          </p:nvSpPr>
          <p:spPr>
            <a:xfrm>
              <a:off x="533400" y="2281535"/>
              <a:ext cx="1648785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en-US" sz="2400" dirty="0" smtClean="0"/>
                <a:t>Your text here</a:t>
              </a:r>
              <a:endParaRPr lang="en-US" sz="2400" dirty="0"/>
            </a:p>
          </p:txBody>
        </p:sp>
      </p:grpSp>
      <p:grpSp>
        <p:nvGrpSpPr>
          <p:cNvPr id="12" name="Group 63"/>
          <p:cNvGrpSpPr/>
          <p:nvPr/>
        </p:nvGrpSpPr>
        <p:grpSpPr>
          <a:xfrm flipH="1">
            <a:off x="0" y="2895600"/>
            <a:ext cx="3352800" cy="1219200"/>
            <a:chOff x="5801100" y="3424535"/>
            <a:chExt cx="3352800" cy="1219200"/>
          </a:xfrm>
        </p:grpSpPr>
        <p:grpSp>
          <p:nvGrpSpPr>
            <p:cNvPr id="13" name="Group 32"/>
            <p:cNvGrpSpPr/>
            <p:nvPr/>
          </p:nvGrpSpPr>
          <p:grpSpPr>
            <a:xfrm>
              <a:off x="5801100" y="3809999"/>
              <a:ext cx="3352800" cy="833736"/>
              <a:chOff x="5496300" y="3809999"/>
              <a:chExt cx="3352800" cy="833736"/>
            </a:xfrm>
          </p:grpSpPr>
          <p:cxnSp>
            <p:nvCxnSpPr>
              <p:cNvPr id="67" name="Straight Connector 66"/>
              <p:cNvCxnSpPr/>
              <p:nvPr/>
            </p:nvCxnSpPr>
            <p:spPr>
              <a:xfrm rot="10800000" flipH="1">
                <a:off x="5648700" y="3810001"/>
                <a:ext cx="752100" cy="681334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8" name="Straight Connector 67"/>
              <p:cNvCxnSpPr/>
              <p:nvPr/>
            </p:nvCxnSpPr>
            <p:spPr>
              <a:xfrm>
                <a:off x="6410700" y="3809999"/>
                <a:ext cx="2438400" cy="1588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69" name="Oval 68"/>
              <p:cNvSpPr/>
              <p:nvPr/>
            </p:nvSpPr>
            <p:spPr>
              <a:xfrm>
                <a:off x="5496300" y="4415135"/>
                <a:ext cx="228600" cy="228600"/>
              </a:xfrm>
              <a:prstGeom prst="ellipse">
                <a:avLst/>
              </a:prstGeom>
              <a:solidFill>
                <a:schemeClr val="bg1">
                  <a:lumMod val="85000"/>
                </a:schemeClr>
              </a:solidFill>
              <a:ln>
                <a:noFill/>
              </a:ln>
              <a:effectLst>
                <a:outerShdw blurRad="44450" dist="27940" dir="5400000" algn="ctr">
                  <a:srgbClr val="000000">
                    <a:alpha val="32000"/>
                  </a:srgbClr>
                </a:outerShdw>
              </a:effectLst>
              <a:scene3d>
                <a:camera prst="orthographicFront">
                  <a:rot lat="0" lon="0" rev="0"/>
                </a:camera>
                <a:lightRig rig="balanced" dir="t">
                  <a:rot lat="0" lon="0" rev="8700000"/>
                </a:lightRig>
              </a:scene3d>
              <a:sp3d>
                <a:bevelT w="190500" h="381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66" name="TextBox 65"/>
            <p:cNvSpPr txBox="1"/>
            <p:nvPr/>
          </p:nvSpPr>
          <p:spPr>
            <a:xfrm>
              <a:off x="6961815" y="3424535"/>
              <a:ext cx="1648785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400" dirty="0" smtClean="0"/>
                <a:t>Your text here</a:t>
              </a:r>
              <a:endParaRPr lang="en-US" sz="2400" dirty="0"/>
            </a:p>
          </p:txBody>
        </p:sp>
      </p:grpSp>
      <p:grpSp>
        <p:nvGrpSpPr>
          <p:cNvPr id="14" name="Group 71"/>
          <p:cNvGrpSpPr/>
          <p:nvPr/>
        </p:nvGrpSpPr>
        <p:grpSpPr>
          <a:xfrm>
            <a:off x="3810000" y="4114800"/>
            <a:ext cx="1648785" cy="2061865"/>
            <a:chOff x="3810000" y="4343400"/>
            <a:chExt cx="1648785" cy="2061865"/>
          </a:xfrm>
        </p:grpSpPr>
        <p:cxnSp>
          <p:nvCxnSpPr>
            <p:cNvPr id="73" name="Straight Connector 72"/>
            <p:cNvCxnSpPr/>
            <p:nvPr/>
          </p:nvCxnSpPr>
          <p:spPr>
            <a:xfrm rot="5400000">
              <a:off x="3813269" y="5195156"/>
              <a:ext cx="1447800" cy="1588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4" name="Oval 73"/>
            <p:cNvSpPr/>
            <p:nvPr/>
          </p:nvSpPr>
          <p:spPr>
            <a:xfrm>
              <a:off x="4419600" y="4343400"/>
              <a:ext cx="228600" cy="228600"/>
            </a:xfrm>
            <a:prstGeom prst="ellipse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5" name="TextBox 74"/>
            <p:cNvSpPr txBox="1"/>
            <p:nvPr/>
          </p:nvSpPr>
          <p:spPr>
            <a:xfrm>
              <a:off x="3810000" y="5943600"/>
              <a:ext cx="1648785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400" dirty="0" smtClean="0"/>
                <a:t>Your text here</a:t>
              </a:r>
              <a:endParaRPr lang="en-US" sz="2400" dirty="0"/>
            </a:p>
          </p:txBody>
        </p:sp>
      </p:grpSp>
      <p:cxnSp>
        <p:nvCxnSpPr>
          <p:cNvPr id="48" name="Straight Connector 47"/>
          <p:cNvCxnSpPr/>
          <p:nvPr/>
        </p:nvCxnSpPr>
        <p:spPr>
          <a:xfrm flipV="1">
            <a:off x="0" y="6235347"/>
            <a:ext cx="9144000" cy="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" name="TextBox 48"/>
          <p:cNvSpPr txBox="1"/>
          <p:nvPr/>
        </p:nvSpPr>
        <p:spPr>
          <a:xfrm>
            <a:off x="7902054" y="6357584"/>
            <a:ext cx="101334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>
                <a:latin typeface="Calibri" pitchFamily="34" charset="0"/>
              </a:rPr>
              <a:t>LOGO</a:t>
            </a:r>
            <a:endParaRPr lang="en-US" dirty="0">
              <a:latin typeface="Calibri" pitchFamily="34" charset="0"/>
            </a:endParaRPr>
          </a:p>
        </p:txBody>
      </p:sp>
      <p:grpSp>
        <p:nvGrpSpPr>
          <p:cNvPr id="50" name="Group 77"/>
          <p:cNvGrpSpPr/>
          <p:nvPr/>
        </p:nvGrpSpPr>
        <p:grpSpPr>
          <a:xfrm>
            <a:off x="0" y="1371600"/>
            <a:ext cx="4648200" cy="2290465"/>
            <a:chOff x="-762000" y="1367135"/>
            <a:chExt cx="4648200" cy="2290465"/>
          </a:xfrm>
        </p:grpSpPr>
        <p:grpSp>
          <p:nvGrpSpPr>
            <p:cNvPr id="51" name="Group 32"/>
            <p:cNvGrpSpPr/>
            <p:nvPr/>
          </p:nvGrpSpPr>
          <p:grpSpPr>
            <a:xfrm flipH="1">
              <a:off x="-762000" y="1900535"/>
              <a:ext cx="4648200" cy="1757065"/>
              <a:chOff x="5343900" y="3039070"/>
              <a:chExt cx="4648200" cy="1757065"/>
            </a:xfrm>
          </p:grpSpPr>
          <p:cxnSp>
            <p:nvCxnSpPr>
              <p:cNvPr id="53" name="Straight Connector 52"/>
              <p:cNvCxnSpPr/>
              <p:nvPr/>
            </p:nvCxnSpPr>
            <p:spPr>
              <a:xfrm rot="10800000" flipH="1">
                <a:off x="5572498" y="3039070"/>
                <a:ext cx="1600202" cy="1528466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4" name="Straight Connector 53"/>
              <p:cNvCxnSpPr/>
              <p:nvPr/>
            </p:nvCxnSpPr>
            <p:spPr>
              <a:xfrm flipV="1">
                <a:off x="7172700" y="3039070"/>
                <a:ext cx="2819400" cy="4464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5" name="Oval 54"/>
              <p:cNvSpPr/>
              <p:nvPr/>
            </p:nvSpPr>
            <p:spPr>
              <a:xfrm>
                <a:off x="5343900" y="4567535"/>
                <a:ext cx="228600" cy="228600"/>
              </a:xfrm>
              <a:prstGeom prst="ellipse">
                <a:avLst/>
              </a:prstGeom>
              <a:solidFill>
                <a:schemeClr val="accent2">
                  <a:lumMod val="75000"/>
                </a:schemeClr>
              </a:solidFill>
              <a:ln>
                <a:noFill/>
              </a:ln>
              <a:effectLst>
                <a:outerShdw blurRad="44450" dist="27940" dir="5400000" algn="ctr">
                  <a:srgbClr val="000000">
                    <a:alpha val="32000"/>
                  </a:srgbClr>
                </a:outerShdw>
              </a:effectLst>
              <a:scene3d>
                <a:camera prst="orthographicFront">
                  <a:rot lat="0" lon="0" rev="0"/>
                </a:camera>
                <a:lightRig rig="balanced" dir="t">
                  <a:rot lat="0" lon="0" rev="8700000"/>
                </a:lightRig>
              </a:scene3d>
              <a:sp3d>
                <a:bevelT w="190500" h="381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52" name="TextBox 51"/>
            <p:cNvSpPr txBox="1"/>
            <p:nvPr/>
          </p:nvSpPr>
          <p:spPr>
            <a:xfrm>
              <a:off x="-671656" y="1367135"/>
              <a:ext cx="1939442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en-US" sz="2400" dirty="0" smtClean="0">
                  <a:solidFill>
                    <a:srgbClr val="C00000"/>
                  </a:solidFill>
                </a:rPr>
                <a:t>Your text here</a:t>
              </a:r>
              <a:endParaRPr lang="en-US" sz="2400" dirty="0">
                <a:solidFill>
                  <a:srgbClr val="C00000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30078666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7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Venn diagram – Four circles</a:t>
            </a:r>
            <a:endParaRPr lang="en-US" dirty="0"/>
          </a:p>
        </p:txBody>
      </p:sp>
      <p:grpSp>
        <p:nvGrpSpPr>
          <p:cNvPr id="3" name="Group 24"/>
          <p:cNvGrpSpPr/>
          <p:nvPr/>
        </p:nvGrpSpPr>
        <p:grpSpPr>
          <a:xfrm>
            <a:off x="2362200" y="1676400"/>
            <a:ext cx="4293170" cy="3962400"/>
            <a:chOff x="2544763" y="1905000"/>
            <a:chExt cx="4293170" cy="3962400"/>
          </a:xfrm>
          <a:effectLst>
            <a:outerShdw blurRad="139700" dist="38100" dir="5400000" sx="103000" sy="103000" algn="t" rotWithShape="0">
              <a:prstClr val="black">
                <a:alpha val="40000"/>
              </a:prstClr>
            </a:outerShdw>
          </a:effectLst>
          <a:scene3d>
            <a:camera prst="perspectiveRelaxed"/>
            <a:lightRig rig="threePt" dir="t">
              <a:rot lat="0" lon="0" rev="4200000"/>
            </a:lightRig>
          </a:scene3d>
        </p:grpSpPr>
        <p:sp>
          <p:nvSpPr>
            <p:cNvPr id="5125" name="Freeform 5"/>
            <p:cNvSpPr>
              <a:spLocks/>
            </p:cNvSpPr>
            <p:nvPr/>
          </p:nvSpPr>
          <p:spPr bwMode="auto">
            <a:xfrm>
              <a:off x="2544763" y="1905000"/>
              <a:ext cx="2146586" cy="1980059"/>
            </a:xfrm>
            <a:custGeom>
              <a:avLst/>
              <a:gdLst/>
              <a:ahLst/>
              <a:cxnLst>
                <a:cxn ang="0">
                  <a:pos x="550" y="637"/>
                </a:cxn>
                <a:cxn ang="0">
                  <a:pos x="617" y="641"/>
                </a:cxn>
                <a:cxn ang="0">
                  <a:pos x="682" y="653"/>
                </a:cxn>
                <a:cxn ang="0">
                  <a:pos x="744" y="672"/>
                </a:cxn>
                <a:cxn ang="0">
                  <a:pos x="802" y="698"/>
                </a:cxn>
                <a:cxn ang="0">
                  <a:pos x="793" y="661"/>
                </a:cxn>
                <a:cxn ang="0">
                  <a:pos x="783" y="588"/>
                </a:cxn>
                <a:cxn ang="0">
                  <a:pos x="782" y="550"/>
                </a:cxn>
                <a:cxn ang="0">
                  <a:pos x="784" y="494"/>
                </a:cxn>
                <a:cxn ang="0">
                  <a:pos x="793" y="440"/>
                </a:cxn>
                <a:cxn ang="0">
                  <a:pos x="806" y="388"/>
                </a:cxn>
                <a:cxn ang="0">
                  <a:pos x="825" y="337"/>
                </a:cxn>
                <a:cxn ang="0">
                  <a:pos x="847" y="289"/>
                </a:cxn>
                <a:cxn ang="0">
                  <a:pos x="874" y="245"/>
                </a:cxn>
                <a:cxn ang="0">
                  <a:pos x="906" y="203"/>
                </a:cxn>
                <a:cxn ang="0">
                  <a:pos x="941" y="163"/>
                </a:cxn>
                <a:cxn ang="0">
                  <a:pos x="922" y="145"/>
                </a:cxn>
                <a:cxn ang="0">
                  <a:pos x="881" y="110"/>
                </a:cxn>
                <a:cxn ang="0">
                  <a:pos x="837" y="81"/>
                </a:cxn>
                <a:cxn ang="0">
                  <a:pos x="790" y="55"/>
                </a:cxn>
                <a:cxn ang="0">
                  <a:pos x="740" y="33"/>
                </a:cxn>
                <a:cxn ang="0">
                  <a:pos x="689" y="17"/>
                </a:cxn>
                <a:cxn ang="0">
                  <a:pos x="634" y="6"/>
                </a:cxn>
                <a:cxn ang="0">
                  <a:pos x="579" y="1"/>
                </a:cxn>
                <a:cxn ang="0">
                  <a:pos x="550" y="0"/>
                </a:cxn>
                <a:cxn ang="0">
                  <a:pos x="493" y="3"/>
                </a:cxn>
                <a:cxn ang="0">
                  <a:pos x="438" y="11"/>
                </a:cxn>
                <a:cxn ang="0">
                  <a:pos x="386" y="24"/>
                </a:cxn>
                <a:cxn ang="0">
                  <a:pos x="336" y="43"/>
                </a:cxn>
                <a:cxn ang="0">
                  <a:pos x="288" y="66"/>
                </a:cxn>
                <a:cxn ang="0">
                  <a:pos x="243" y="94"/>
                </a:cxn>
                <a:cxn ang="0">
                  <a:pos x="200" y="126"/>
                </a:cxn>
                <a:cxn ang="0">
                  <a:pos x="161" y="161"/>
                </a:cxn>
                <a:cxn ang="0">
                  <a:pos x="126" y="200"/>
                </a:cxn>
                <a:cxn ang="0">
                  <a:pos x="94" y="243"/>
                </a:cxn>
                <a:cxn ang="0">
                  <a:pos x="66" y="288"/>
                </a:cxn>
                <a:cxn ang="0">
                  <a:pos x="43" y="336"/>
                </a:cxn>
                <a:cxn ang="0">
                  <a:pos x="25" y="386"/>
                </a:cxn>
                <a:cxn ang="0">
                  <a:pos x="11" y="438"/>
                </a:cxn>
                <a:cxn ang="0">
                  <a:pos x="3" y="494"/>
                </a:cxn>
                <a:cxn ang="0">
                  <a:pos x="0" y="550"/>
                </a:cxn>
                <a:cxn ang="0">
                  <a:pos x="0" y="572"/>
                </a:cxn>
                <a:cxn ang="0">
                  <a:pos x="7" y="637"/>
                </a:cxn>
                <a:cxn ang="0">
                  <a:pos x="27" y="719"/>
                </a:cxn>
                <a:cxn ang="0">
                  <a:pos x="59" y="798"/>
                </a:cxn>
                <a:cxn ang="0">
                  <a:pos x="101" y="868"/>
                </a:cxn>
                <a:cxn ang="0">
                  <a:pos x="121" y="842"/>
                </a:cxn>
                <a:cxn ang="0">
                  <a:pos x="163" y="795"/>
                </a:cxn>
                <a:cxn ang="0">
                  <a:pos x="213" y="753"/>
                </a:cxn>
                <a:cxn ang="0">
                  <a:pos x="265" y="716"/>
                </a:cxn>
                <a:cxn ang="0">
                  <a:pos x="323" y="686"/>
                </a:cxn>
                <a:cxn ang="0">
                  <a:pos x="383" y="663"/>
                </a:cxn>
                <a:cxn ang="0">
                  <a:pos x="449" y="646"/>
                </a:cxn>
                <a:cxn ang="0">
                  <a:pos x="515" y="638"/>
                </a:cxn>
                <a:cxn ang="0">
                  <a:pos x="550" y="637"/>
                </a:cxn>
              </a:cxnLst>
              <a:rect l="0" t="0" r="r" b="b"/>
              <a:pathLst>
                <a:path w="941" h="868">
                  <a:moveTo>
                    <a:pt x="550" y="637"/>
                  </a:moveTo>
                  <a:lnTo>
                    <a:pt x="550" y="637"/>
                  </a:lnTo>
                  <a:lnTo>
                    <a:pt x="583" y="638"/>
                  </a:lnTo>
                  <a:lnTo>
                    <a:pt x="617" y="641"/>
                  </a:lnTo>
                  <a:lnTo>
                    <a:pt x="650" y="646"/>
                  </a:lnTo>
                  <a:lnTo>
                    <a:pt x="682" y="653"/>
                  </a:lnTo>
                  <a:lnTo>
                    <a:pt x="712" y="661"/>
                  </a:lnTo>
                  <a:lnTo>
                    <a:pt x="744" y="672"/>
                  </a:lnTo>
                  <a:lnTo>
                    <a:pt x="773" y="685"/>
                  </a:lnTo>
                  <a:lnTo>
                    <a:pt x="802" y="698"/>
                  </a:lnTo>
                  <a:lnTo>
                    <a:pt x="802" y="698"/>
                  </a:lnTo>
                  <a:lnTo>
                    <a:pt x="793" y="661"/>
                  </a:lnTo>
                  <a:lnTo>
                    <a:pt x="787" y="625"/>
                  </a:lnTo>
                  <a:lnTo>
                    <a:pt x="783" y="588"/>
                  </a:lnTo>
                  <a:lnTo>
                    <a:pt x="782" y="550"/>
                  </a:lnTo>
                  <a:lnTo>
                    <a:pt x="782" y="550"/>
                  </a:lnTo>
                  <a:lnTo>
                    <a:pt x="782" y="522"/>
                  </a:lnTo>
                  <a:lnTo>
                    <a:pt x="784" y="494"/>
                  </a:lnTo>
                  <a:lnTo>
                    <a:pt x="787" y="466"/>
                  </a:lnTo>
                  <a:lnTo>
                    <a:pt x="793" y="440"/>
                  </a:lnTo>
                  <a:lnTo>
                    <a:pt x="799" y="414"/>
                  </a:lnTo>
                  <a:lnTo>
                    <a:pt x="806" y="388"/>
                  </a:lnTo>
                  <a:lnTo>
                    <a:pt x="815" y="362"/>
                  </a:lnTo>
                  <a:lnTo>
                    <a:pt x="825" y="337"/>
                  </a:lnTo>
                  <a:lnTo>
                    <a:pt x="835" y="313"/>
                  </a:lnTo>
                  <a:lnTo>
                    <a:pt x="847" y="289"/>
                  </a:lnTo>
                  <a:lnTo>
                    <a:pt x="860" y="266"/>
                  </a:lnTo>
                  <a:lnTo>
                    <a:pt x="874" y="245"/>
                  </a:lnTo>
                  <a:lnTo>
                    <a:pt x="890" y="223"/>
                  </a:lnTo>
                  <a:lnTo>
                    <a:pt x="906" y="203"/>
                  </a:lnTo>
                  <a:lnTo>
                    <a:pt x="923" y="182"/>
                  </a:lnTo>
                  <a:lnTo>
                    <a:pt x="941" y="163"/>
                  </a:lnTo>
                  <a:lnTo>
                    <a:pt x="941" y="163"/>
                  </a:lnTo>
                  <a:lnTo>
                    <a:pt x="922" y="145"/>
                  </a:lnTo>
                  <a:lnTo>
                    <a:pt x="902" y="127"/>
                  </a:lnTo>
                  <a:lnTo>
                    <a:pt x="881" y="110"/>
                  </a:lnTo>
                  <a:lnTo>
                    <a:pt x="860" y="95"/>
                  </a:lnTo>
                  <a:lnTo>
                    <a:pt x="837" y="81"/>
                  </a:lnTo>
                  <a:lnTo>
                    <a:pt x="813" y="66"/>
                  </a:lnTo>
                  <a:lnTo>
                    <a:pt x="790" y="55"/>
                  </a:lnTo>
                  <a:lnTo>
                    <a:pt x="766" y="43"/>
                  </a:lnTo>
                  <a:lnTo>
                    <a:pt x="740" y="33"/>
                  </a:lnTo>
                  <a:lnTo>
                    <a:pt x="715" y="24"/>
                  </a:lnTo>
                  <a:lnTo>
                    <a:pt x="689" y="17"/>
                  </a:lnTo>
                  <a:lnTo>
                    <a:pt x="661" y="11"/>
                  </a:lnTo>
                  <a:lnTo>
                    <a:pt x="634" y="6"/>
                  </a:lnTo>
                  <a:lnTo>
                    <a:pt x="606" y="3"/>
                  </a:lnTo>
                  <a:lnTo>
                    <a:pt x="579" y="1"/>
                  </a:lnTo>
                  <a:lnTo>
                    <a:pt x="550" y="0"/>
                  </a:lnTo>
                  <a:lnTo>
                    <a:pt x="550" y="0"/>
                  </a:lnTo>
                  <a:lnTo>
                    <a:pt x="521" y="0"/>
                  </a:lnTo>
                  <a:lnTo>
                    <a:pt x="493" y="3"/>
                  </a:lnTo>
                  <a:lnTo>
                    <a:pt x="466" y="6"/>
                  </a:lnTo>
                  <a:lnTo>
                    <a:pt x="438" y="11"/>
                  </a:lnTo>
                  <a:lnTo>
                    <a:pt x="412" y="17"/>
                  </a:lnTo>
                  <a:lnTo>
                    <a:pt x="386" y="24"/>
                  </a:lnTo>
                  <a:lnTo>
                    <a:pt x="360" y="33"/>
                  </a:lnTo>
                  <a:lnTo>
                    <a:pt x="336" y="43"/>
                  </a:lnTo>
                  <a:lnTo>
                    <a:pt x="311" y="53"/>
                  </a:lnTo>
                  <a:lnTo>
                    <a:pt x="288" y="66"/>
                  </a:lnTo>
                  <a:lnTo>
                    <a:pt x="265" y="79"/>
                  </a:lnTo>
                  <a:lnTo>
                    <a:pt x="243" y="94"/>
                  </a:lnTo>
                  <a:lnTo>
                    <a:pt x="221" y="108"/>
                  </a:lnTo>
                  <a:lnTo>
                    <a:pt x="200" y="126"/>
                  </a:lnTo>
                  <a:lnTo>
                    <a:pt x="179" y="143"/>
                  </a:lnTo>
                  <a:lnTo>
                    <a:pt x="161" y="161"/>
                  </a:lnTo>
                  <a:lnTo>
                    <a:pt x="143" y="179"/>
                  </a:lnTo>
                  <a:lnTo>
                    <a:pt x="126" y="200"/>
                  </a:lnTo>
                  <a:lnTo>
                    <a:pt x="108" y="221"/>
                  </a:lnTo>
                  <a:lnTo>
                    <a:pt x="94" y="243"/>
                  </a:lnTo>
                  <a:lnTo>
                    <a:pt x="80" y="265"/>
                  </a:lnTo>
                  <a:lnTo>
                    <a:pt x="66" y="288"/>
                  </a:lnTo>
                  <a:lnTo>
                    <a:pt x="53" y="311"/>
                  </a:lnTo>
                  <a:lnTo>
                    <a:pt x="43" y="336"/>
                  </a:lnTo>
                  <a:lnTo>
                    <a:pt x="33" y="360"/>
                  </a:lnTo>
                  <a:lnTo>
                    <a:pt x="25" y="386"/>
                  </a:lnTo>
                  <a:lnTo>
                    <a:pt x="17" y="412"/>
                  </a:lnTo>
                  <a:lnTo>
                    <a:pt x="11" y="438"/>
                  </a:lnTo>
                  <a:lnTo>
                    <a:pt x="6" y="466"/>
                  </a:lnTo>
                  <a:lnTo>
                    <a:pt x="3" y="494"/>
                  </a:lnTo>
                  <a:lnTo>
                    <a:pt x="0" y="521"/>
                  </a:lnTo>
                  <a:lnTo>
                    <a:pt x="0" y="550"/>
                  </a:lnTo>
                  <a:lnTo>
                    <a:pt x="0" y="550"/>
                  </a:lnTo>
                  <a:lnTo>
                    <a:pt x="0" y="572"/>
                  </a:lnTo>
                  <a:lnTo>
                    <a:pt x="1" y="593"/>
                  </a:lnTo>
                  <a:lnTo>
                    <a:pt x="7" y="637"/>
                  </a:lnTo>
                  <a:lnTo>
                    <a:pt x="16" y="679"/>
                  </a:lnTo>
                  <a:lnTo>
                    <a:pt x="27" y="719"/>
                  </a:lnTo>
                  <a:lnTo>
                    <a:pt x="42" y="760"/>
                  </a:lnTo>
                  <a:lnTo>
                    <a:pt x="59" y="798"/>
                  </a:lnTo>
                  <a:lnTo>
                    <a:pt x="78" y="834"/>
                  </a:lnTo>
                  <a:lnTo>
                    <a:pt x="101" y="868"/>
                  </a:lnTo>
                  <a:lnTo>
                    <a:pt x="101" y="868"/>
                  </a:lnTo>
                  <a:lnTo>
                    <a:pt x="121" y="842"/>
                  </a:lnTo>
                  <a:lnTo>
                    <a:pt x="142" y="818"/>
                  </a:lnTo>
                  <a:lnTo>
                    <a:pt x="163" y="795"/>
                  </a:lnTo>
                  <a:lnTo>
                    <a:pt x="188" y="773"/>
                  </a:lnTo>
                  <a:lnTo>
                    <a:pt x="213" y="753"/>
                  </a:lnTo>
                  <a:lnTo>
                    <a:pt x="239" y="734"/>
                  </a:lnTo>
                  <a:lnTo>
                    <a:pt x="265" y="716"/>
                  </a:lnTo>
                  <a:lnTo>
                    <a:pt x="294" y="701"/>
                  </a:lnTo>
                  <a:lnTo>
                    <a:pt x="323" y="686"/>
                  </a:lnTo>
                  <a:lnTo>
                    <a:pt x="353" y="673"/>
                  </a:lnTo>
                  <a:lnTo>
                    <a:pt x="383" y="663"/>
                  </a:lnTo>
                  <a:lnTo>
                    <a:pt x="415" y="653"/>
                  </a:lnTo>
                  <a:lnTo>
                    <a:pt x="449" y="646"/>
                  </a:lnTo>
                  <a:lnTo>
                    <a:pt x="482" y="641"/>
                  </a:lnTo>
                  <a:lnTo>
                    <a:pt x="515" y="638"/>
                  </a:lnTo>
                  <a:lnTo>
                    <a:pt x="550" y="637"/>
                  </a:lnTo>
                  <a:lnTo>
                    <a:pt x="550" y="637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  <a:shade val="30000"/>
                    <a:satMod val="115000"/>
                  </a:schemeClr>
                </a:gs>
                <a:gs pos="50000">
                  <a:schemeClr val="accent3">
                    <a:lumMod val="75000"/>
                    <a:shade val="67500"/>
                    <a:satMod val="115000"/>
                  </a:schemeClr>
                </a:gs>
                <a:gs pos="100000">
                  <a:schemeClr val="accent3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6">
              <a:noFill/>
              <a:prstDash val="solid"/>
              <a:round/>
              <a:headEnd/>
              <a:tailEnd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p3d extrusionH="254000" prstMaterial="dkEdge">
              <a:bevelT w="190500" h="38100"/>
              <a:extrusionClr>
                <a:schemeClr val="bg2">
                  <a:lumMod val="50000"/>
                </a:schemeClr>
              </a:extrusionClr>
            </a:sp3d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26" name="Freeform 6"/>
            <p:cNvSpPr>
              <a:spLocks/>
            </p:cNvSpPr>
            <p:nvPr/>
          </p:nvSpPr>
          <p:spPr bwMode="auto">
            <a:xfrm>
              <a:off x="4691347" y="1905000"/>
              <a:ext cx="2146586" cy="1980059"/>
            </a:xfrm>
            <a:custGeom>
              <a:avLst/>
              <a:gdLst/>
              <a:ahLst/>
              <a:cxnLst>
                <a:cxn ang="0">
                  <a:pos x="139" y="698"/>
                </a:cxn>
                <a:cxn ang="0">
                  <a:pos x="197" y="672"/>
                </a:cxn>
                <a:cxn ang="0">
                  <a:pos x="259" y="653"/>
                </a:cxn>
                <a:cxn ang="0">
                  <a:pos x="324" y="641"/>
                </a:cxn>
                <a:cxn ang="0">
                  <a:pos x="391" y="637"/>
                </a:cxn>
                <a:cxn ang="0">
                  <a:pos x="425" y="638"/>
                </a:cxn>
                <a:cxn ang="0">
                  <a:pos x="492" y="646"/>
                </a:cxn>
                <a:cxn ang="0">
                  <a:pos x="557" y="663"/>
                </a:cxn>
                <a:cxn ang="0">
                  <a:pos x="618" y="686"/>
                </a:cxn>
                <a:cxn ang="0">
                  <a:pos x="676" y="716"/>
                </a:cxn>
                <a:cxn ang="0">
                  <a:pos x="728" y="753"/>
                </a:cxn>
                <a:cxn ang="0">
                  <a:pos x="777" y="795"/>
                </a:cxn>
                <a:cxn ang="0">
                  <a:pos x="819" y="842"/>
                </a:cxn>
                <a:cxn ang="0">
                  <a:pos x="839" y="868"/>
                </a:cxn>
                <a:cxn ang="0">
                  <a:pos x="881" y="798"/>
                </a:cxn>
                <a:cxn ang="0">
                  <a:pos x="913" y="719"/>
                </a:cxn>
                <a:cxn ang="0">
                  <a:pos x="933" y="637"/>
                </a:cxn>
                <a:cxn ang="0">
                  <a:pos x="941" y="572"/>
                </a:cxn>
                <a:cxn ang="0">
                  <a:pos x="941" y="550"/>
                </a:cxn>
                <a:cxn ang="0">
                  <a:pos x="938" y="494"/>
                </a:cxn>
                <a:cxn ang="0">
                  <a:pos x="929" y="438"/>
                </a:cxn>
                <a:cxn ang="0">
                  <a:pos x="916" y="386"/>
                </a:cxn>
                <a:cxn ang="0">
                  <a:pos x="897" y="336"/>
                </a:cxn>
                <a:cxn ang="0">
                  <a:pos x="874" y="288"/>
                </a:cxn>
                <a:cxn ang="0">
                  <a:pos x="846" y="243"/>
                </a:cxn>
                <a:cxn ang="0">
                  <a:pos x="815" y="200"/>
                </a:cxn>
                <a:cxn ang="0">
                  <a:pos x="780" y="161"/>
                </a:cxn>
                <a:cxn ang="0">
                  <a:pos x="741" y="126"/>
                </a:cxn>
                <a:cxn ang="0">
                  <a:pos x="697" y="94"/>
                </a:cxn>
                <a:cxn ang="0">
                  <a:pos x="653" y="66"/>
                </a:cxn>
                <a:cxn ang="0">
                  <a:pos x="605" y="43"/>
                </a:cxn>
                <a:cxn ang="0">
                  <a:pos x="554" y="24"/>
                </a:cxn>
                <a:cxn ang="0">
                  <a:pos x="502" y="11"/>
                </a:cxn>
                <a:cxn ang="0">
                  <a:pos x="447" y="3"/>
                </a:cxn>
                <a:cxn ang="0">
                  <a:pos x="391" y="0"/>
                </a:cxn>
                <a:cxn ang="0">
                  <a:pos x="362" y="1"/>
                </a:cxn>
                <a:cxn ang="0">
                  <a:pos x="307" y="6"/>
                </a:cxn>
                <a:cxn ang="0">
                  <a:pos x="252" y="17"/>
                </a:cxn>
                <a:cxn ang="0">
                  <a:pos x="201" y="33"/>
                </a:cxn>
                <a:cxn ang="0">
                  <a:pos x="150" y="55"/>
                </a:cxn>
                <a:cxn ang="0">
                  <a:pos x="104" y="81"/>
                </a:cxn>
                <a:cxn ang="0">
                  <a:pos x="59" y="110"/>
                </a:cxn>
                <a:cxn ang="0">
                  <a:pos x="19" y="145"/>
                </a:cxn>
                <a:cxn ang="0">
                  <a:pos x="0" y="163"/>
                </a:cxn>
                <a:cxn ang="0">
                  <a:pos x="34" y="203"/>
                </a:cxn>
                <a:cxn ang="0">
                  <a:pos x="66" y="245"/>
                </a:cxn>
                <a:cxn ang="0">
                  <a:pos x="94" y="289"/>
                </a:cxn>
                <a:cxn ang="0">
                  <a:pos x="116" y="337"/>
                </a:cxn>
                <a:cxn ang="0">
                  <a:pos x="134" y="388"/>
                </a:cxn>
                <a:cxn ang="0">
                  <a:pos x="147" y="440"/>
                </a:cxn>
                <a:cxn ang="0">
                  <a:pos x="156" y="494"/>
                </a:cxn>
                <a:cxn ang="0">
                  <a:pos x="159" y="550"/>
                </a:cxn>
                <a:cxn ang="0">
                  <a:pos x="157" y="588"/>
                </a:cxn>
                <a:cxn ang="0">
                  <a:pos x="147" y="661"/>
                </a:cxn>
                <a:cxn ang="0">
                  <a:pos x="139" y="698"/>
                </a:cxn>
              </a:cxnLst>
              <a:rect l="0" t="0" r="r" b="b"/>
              <a:pathLst>
                <a:path w="941" h="868">
                  <a:moveTo>
                    <a:pt x="139" y="698"/>
                  </a:moveTo>
                  <a:lnTo>
                    <a:pt x="139" y="698"/>
                  </a:lnTo>
                  <a:lnTo>
                    <a:pt x="168" y="685"/>
                  </a:lnTo>
                  <a:lnTo>
                    <a:pt x="197" y="672"/>
                  </a:lnTo>
                  <a:lnTo>
                    <a:pt x="228" y="661"/>
                  </a:lnTo>
                  <a:lnTo>
                    <a:pt x="259" y="653"/>
                  </a:lnTo>
                  <a:lnTo>
                    <a:pt x="291" y="646"/>
                  </a:lnTo>
                  <a:lnTo>
                    <a:pt x="324" y="641"/>
                  </a:lnTo>
                  <a:lnTo>
                    <a:pt x="357" y="638"/>
                  </a:lnTo>
                  <a:lnTo>
                    <a:pt x="391" y="637"/>
                  </a:lnTo>
                  <a:lnTo>
                    <a:pt x="391" y="637"/>
                  </a:lnTo>
                  <a:lnTo>
                    <a:pt x="425" y="638"/>
                  </a:lnTo>
                  <a:lnTo>
                    <a:pt x="459" y="641"/>
                  </a:lnTo>
                  <a:lnTo>
                    <a:pt x="492" y="646"/>
                  </a:lnTo>
                  <a:lnTo>
                    <a:pt x="525" y="653"/>
                  </a:lnTo>
                  <a:lnTo>
                    <a:pt x="557" y="663"/>
                  </a:lnTo>
                  <a:lnTo>
                    <a:pt x="587" y="673"/>
                  </a:lnTo>
                  <a:lnTo>
                    <a:pt x="618" y="686"/>
                  </a:lnTo>
                  <a:lnTo>
                    <a:pt x="647" y="701"/>
                  </a:lnTo>
                  <a:lnTo>
                    <a:pt x="676" y="716"/>
                  </a:lnTo>
                  <a:lnTo>
                    <a:pt x="702" y="734"/>
                  </a:lnTo>
                  <a:lnTo>
                    <a:pt x="728" y="753"/>
                  </a:lnTo>
                  <a:lnTo>
                    <a:pt x="752" y="773"/>
                  </a:lnTo>
                  <a:lnTo>
                    <a:pt x="777" y="795"/>
                  </a:lnTo>
                  <a:lnTo>
                    <a:pt x="799" y="818"/>
                  </a:lnTo>
                  <a:lnTo>
                    <a:pt x="819" y="842"/>
                  </a:lnTo>
                  <a:lnTo>
                    <a:pt x="839" y="868"/>
                  </a:lnTo>
                  <a:lnTo>
                    <a:pt x="839" y="868"/>
                  </a:lnTo>
                  <a:lnTo>
                    <a:pt x="862" y="834"/>
                  </a:lnTo>
                  <a:lnTo>
                    <a:pt x="881" y="798"/>
                  </a:lnTo>
                  <a:lnTo>
                    <a:pt x="899" y="760"/>
                  </a:lnTo>
                  <a:lnTo>
                    <a:pt x="913" y="719"/>
                  </a:lnTo>
                  <a:lnTo>
                    <a:pt x="925" y="679"/>
                  </a:lnTo>
                  <a:lnTo>
                    <a:pt x="933" y="637"/>
                  </a:lnTo>
                  <a:lnTo>
                    <a:pt x="939" y="593"/>
                  </a:lnTo>
                  <a:lnTo>
                    <a:pt x="941" y="572"/>
                  </a:lnTo>
                  <a:lnTo>
                    <a:pt x="941" y="550"/>
                  </a:lnTo>
                  <a:lnTo>
                    <a:pt x="941" y="550"/>
                  </a:lnTo>
                  <a:lnTo>
                    <a:pt x="941" y="521"/>
                  </a:lnTo>
                  <a:lnTo>
                    <a:pt x="938" y="494"/>
                  </a:lnTo>
                  <a:lnTo>
                    <a:pt x="935" y="466"/>
                  </a:lnTo>
                  <a:lnTo>
                    <a:pt x="929" y="438"/>
                  </a:lnTo>
                  <a:lnTo>
                    <a:pt x="923" y="412"/>
                  </a:lnTo>
                  <a:lnTo>
                    <a:pt x="916" y="386"/>
                  </a:lnTo>
                  <a:lnTo>
                    <a:pt x="907" y="360"/>
                  </a:lnTo>
                  <a:lnTo>
                    <a:pt x="897" y="336"/>
                  </a:lnTo>
                  <a:lnTo>
                    <a:pt x="887" y="311"/>
                  </a:lnTo>
                  <a:lnTo>
                    <a:pt x="874" y="288"/>
                  </a:lnTo>
                  <a:lnTo>
                    <a:pt x="861" y="265"/>
                  </a:lnTo>
                  <a:lnTo>
                    <a:pt x="846" y="243"/>
                  </a:lnTo>
                  <a:lnTo>
                    <a:pt x="832" y="221"/>
                  </a:lnTo>
                  <a:lnTo>
                    <a:pt x="815" y="200"/>
                  </a:lnTo>
                  <a:lnTo>
                    <a:pt x="797" y="179"/>
                  </a:lnTo>
                  <a:lnTo>
                    <a:pt x="780" y="161"/>
                  </a:lnTo>
                  <a:lnTo>
                    <a:pt x="761" y="143"/>
                  </a:lnTo>
                  <a:lnTo>
                    <a:pt x="741" y="126"/>
                  </a:lnTo>
                  <a:lnTo>
                    <a:pt x="719" y="108"/>
                  </a:lnTo>
                  <a:lnTo>
                    <a:pt x="697" y="94"/>
                  </a:lnTo>
                  <a:lnTo>
                    <a:pt x="676" y="79"/>
                  </a:lnTo>
                  <a:lnTo>
                    <a:pt x="653" y="66"/>
                  </a:lnTo>
                  <a:lnTo>
                    <a:pt x="629" y="53"/>
                  </a:lnTo>
                  <a:lnTo>
                    <a:pt x="605" y="43"/>
                  </a:lnTo>
                  <a:lnTo>
                    <a:pt x="580" y="33"/>
                  </a:lnTo>
                  <a:lnTo>
                    <a:pt x="554" y="24"/>
                  </a:lnTo>
                  <a:lnTo>
                    <a:pt x="528" y="17"/>
                  </a:lnTo>
                  <a:lnTo>
                    <a:pt x="502" y="11"/>
                  </a:lnTo>
                  <a:lnTo>
                    <a:pt x="474" y="6"/>
                  </a:lnTo>
                  <a:lnTo>
                    <a:pt x="447" y="3"/>
                  </a:lnTo>
                  <a:lnTo>
                    <a:pt x="419" y="0"/>
                  </a:lnTo>
                  <a:lnTo>
                    <a:pt x="391" y="0"/>
                  </a:lnTo>
                  <a:lnTo>
                    <a:pt x="391" y="0"/>
                  </a:lnTo>
                  <a:lnTo>
                    <a:pt x="362" y="1"/>
                  </a:lnTo>
                  <a:lnTo>
                    <a:pt x="334" y="3"/>
                  </a:lnTo>
                  <a:lnTo>
                    <a:pt x="307" y="6"/>
                  </a:lnTo>
                  <a:lnTo>
                    <a:pt x="279" y="11"/>
                  </a:lnTo>
                  <a:lnTo>
                    <a:pt x="252" y="17"/>
                  </a:lnTo>
                  <a:lnTo>
                    <a:pt x="226" y="24"/>
                  </a:lnTo>
                  <a:lnTo>
                    <a:pt x="201" y="33"/>
                  </a:lnTo>
                  <a:lnTo>
                    <a:pt x="175" y="43"/>
                  </a:lnTo>
                  <a:lnTo>
                    <a:pt x="150" y="55"/>
                  </a:lnTo>
                  <a:lnTo>
                    <a:pt x="127" y="66"/>
                  </a:lnTo>
                  <a:lnTo>
                    <a:pt x="104" y="81"/>
                  </a:lnTo>
                  <a:lnTo>
                    <a:pt x="81" y="95"/>
                  </a:lnTo>
                  <a:lnTo>
                    <a:pt x="59" y="110"/>
                  </a:lnTo>
                  <a:lnTo>
                    <a:pt x="39" y="127"/>
                  </a:lnTo>
                  <a:lnTo>
                    <a:pt x="19" y="145"/>
                  </a:lnTo>
                  <a:lnTo>
                    <a:pt x="0" y="163"/>
                  </a:lnTo>
                  <a:lnTo>
                    <a:pt x="0" y="163"/>
                  </a:lnTo>
                  <a:lnTo>
                    <a:pt x="17" y="182"/>
                  </a:lnTo>
                  <a:lnTo>
                    <a:pt x="34" y="203"/>
                  </a:lnTo>
                  <a:lnTo>
                    <a:pt x="50" y="223"/>
                  </a:lnTo>
                  <a:lnTo>
                    <a:pt x="66" y="245"/>
                  </a:lnTo>
                  <a:lnTo>
                    <a:pt x="81" y="266"/>
                  </a:lnTo>
                  <a:lnTo>
                    <a:pt x="94" y="289"/>
                  </a:lnTo>
                  <a:lnTo>
                    <a:pt x="105" y="313"/>
                  </a:lnTo>
                  <a:lnTo>
                    <a:pt x="116" y="337"/>
                  </a:lnTo>
                  <a:lnTo>
                    <a:pt x="126" y="362"/>
                  </a:lnTo>
                  <a:lnTo>
                    <a:pt x="134" y="388"/>
                  </a:lnTo>
                  <a:lnTo>
                    <a:pt x="142" y="414"/>
                  </a:lnTo>
                  <a:lnTo>
                    <a:pt x="147" y="440"/>
                  </a:lnTo>
                  <a:lnTo>
                    <a:pt x="153" y="466"/>
                  </a:lnTo>
                  <a:lnTo>
                    <a:pt x="156" y="494"/>
                  </a:lnTo>
                  <a:lnTo>
                    <a:pt x="159" y="522"/>
                  </a:lnTo>
                  <a:lnTo>
                    <a:pt x="159" y="550"/>
                  </a:lnTo>
                  <a:lnTo>
                    <a:pt x="159" y="550"/>
                  </a:lnTo>
                  <a:lnTo>
                    <a:pt x="157" y="588"/>
                  </a:lnTo>
                  <a:lnTo>
                    <a:pt x="153" y="625"/>
                  </a:lnTo>
                  <a:lnTo>
                    <a:pt x="147" y="661"/>
                  </a:lnTo>
                  <a:lnTo>
                    <a:pt x="139" y="698"/>
                  </a:lnTo>
                  <a:lnTo>
                    <a:pt x="139" y="698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75000"/>
                    <a:shade val="30000"/>
                    <a:satMod val="115000"/>
                  </a:schemeClr>
                </a:gs>
                <a:gs pos="50000">
                  <a:schemeClr val="accent2">
                    <a:lumMod val="75000"/>
                    <a:shade val="67500"/>
                    <a:satMod val="115000"/>
                  </a:schemeClr>
                </a:gs>
                <a:gs pos="100000">
                  <a:schemeClr val="accent2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6">
              <a:noFill/>
              <a:prstDash val="solid"/>
              <a:round/>
              <a:headEnd/>
              <a:tailEnd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p3d extrusionH="254000" prstMaterial="dkEdge">
              <a:bevelT w="190500" h="38100"/>
              <a:extrusionClr>
                <a:schemeClr val="bg2">
                  <a:lumMod val="50000"/>
                </a:schemeClr>
              </a:extrusionClr>
            </a:sp3d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27" name="Freeform 7"/>
            <p:cNvSpPr>
              <a:spLocks/>
            </p:cNvSpPr>
            <p:nvPr/>
          </p:nvSpPr>
          <p:spPr bwMode="auto">
            <a:xfrm>
              <a:off x="4328641" y="2276832"/>
              <a:ext cx="725413" cy="1453109"/>
            </a:xfrm>
            <a:custGeom>
              <a:avLst/>
              <a:gdLst/>
              <a:ahLst/>
              <a:cxnLst>
                <a:cxn ang="0">
                  <a:pos x="20" y="535"/>
                </a:cxn>
                <a:cxn ang="0">
                  <a:pos x="20" y="535"/>
                </a:cxn>
                <a:cxn ang="0">
                  <a:pos x="57" y="556"/>
                </a:cxn>
                <a:cxn ang="0">
                  <a:pos x="94" y="581"/>
                </a:cxn>
                <a:cxn ang="0">
                  <a:pos x="127" y="607"/>
                </a:cxn>
                <a:cxn ang="0">
                  <a:pos x="159" y="637"/>
                </a:cxn>
                <a:cxn ang="0">
                  <a:pos x="159" y="637"/>
                </a:cxn>
                <a:cxn ang="0">
                  <a:pos x="191" y="607"/>
                </a:cxn>
                <a:cxn ang="0">
                  <a:pos x="224" y="581"/>
                </a:cxn>
                <a:cxn ang="0">
                  <a:pos x="260" y="556"/>
                </a:cxn>
                <a:cxn ang="0">
                  <a:pos x="298" y="535"/>
                </a:cxn>
                <a:cxn ang="0">
                  <a:pos x="298" y="535"/>
                </a:cxn>
                <a:cxn ang="0">
                  <a:pos x="306" y="498"/>
                </a:cxn>
                <a:cxn ang="0">
                  <a:pos x="312" y="462"/>
                </a:cxn>
                <a:cxn ang="0">
                  <a:pos x="316" y="425"/>
                </a:cxn>
                <a:cxn ang="0">
                  <a:pos x="318" y="387"/>
                </a:cxn>
                <a:cxn ang="0">
                  <a:pos x="318" y="387"/>
                </a:cxn>
                <a:cxn ang="0">
                  <a:pos x="318" y="359"/>
                </a:cxn>
                <a:cxn ang="0">
                  <a:pos x="315" y="331"/>
                </a:cxn>
                <a:cxn ang="0">
                  <a:pos x="312" y="303"/>
                </a:cxn>
                <a:cxn ang="0">
                  <a:pos x="306" y="277"/>
                </a:cxn>
                <a:cxn ang="0">
                  <a:pos x="301" y="251"/>
                </a:cxn>
                <a:cxn ang="0">
                  <a:pos x="293" y="225"/>
                </a:cxn>
                <a:cxn ang="0">
                  <a:pos x="285" y="199"/>
                </a:cxn>
                <a:cxn ang="0">
                  <a:pos x="275" y="174"/>
                </a:cxn>
                <a:cxn ang="0">
                  <a:pos x="264" y="150"/>
                </a:cxn>
                <a:cxn ang="0">
                  <a:pos x="253" y="126"/>
                </a:cxn>
                <a:cxn ang="0">
                  <a:pos x="240" y="103"/>
                </a:cxn>
                <a:cxn ang="0">
                  <a:pos x="225" y="82"/>
                </a:cxn>
                <a:cxn ang="0">
                  <a:pos x="209" y="60"/>
                </a:cxn>
                <a:cxn ang="0">
                  <a:pos x="193" y="40"/>
                </a:cxn>
                <a:cxn ang="0">
                  <a:pos x="176" y="19"/>
                </a:cxn>
                <a:cxn ang="0">
                  <a:pos x="159" y="0"/>
                </a:cxn>
                <a:cxn ang="0">
                  <a:pos x="159" y="0"/>
                </a:cxn>
                <a:cxn ang="0">
                  <a:pos x="141" y="19"/>
                </a:cxn>
                <a:cxn ang="0">
                  <a:pos x="124" y="40"/>
                </a:cxn>
                <a:cxn ang="0">
                  <a:pos x="108" y="60"/>
                </a:cxn>
                <a:cxn ang="0">
                  <a:pos x="92" y="82"/>
                </a:cxn>
                <a:cxn ang="0">
                  <a:pos x="78" y="103"/>
                </a:cxn>
                <a:cxn ang="0">
                  <a:pos x="65" y="126"/>
                </a:cxn>
                <a:cxn ang="0">
                  <a:pos x="53" y="150"/>
                </a:cxn>
                <a:cxn ang="0">
                  <a:pos x="43" y="174"/>
                </a:cxn>
                <a:cxn ang="0">
                  <a:pos x="33" y="199"/>
                </a:cxn>
                <a:cxn ang="0">
                  <a:pos x="24" y="225"/>
                </a:cxn>
                <a:cxn ang="0">
                  <a:pos x="17" y="251"/>
                </a:cxn>
                <a:cxn ang="0">
                  <a:pos x="11" y="277"/>
                </a:cxn>
                <a:cxn ang="0">
                  <a:pos x="5" y="303"/>
                </a:cxn>
                <a:cxn ang="0">
                  <a:pos x="2" y="331"/>
                </a:cxn>
                <a:cxn ang="0">
                  <a:pos x="0" y="359"/>
                </a:cxn>
                <a:cxn ang="0">
                  <a:pos x="0" y="387"/>
                </a:cxn>
                <a:cxn ang="0">
                  <a:pos x="0" y="387"/>
                </a:cxn>
                <a:cxn ang="0">
                  <a:pos x="1" y="425"/>
                </a:cxn>
                <a:cxn ang="0">
                  <a:pos x="5" y="462"/>
                </a:cxn>
                <a:cxn ang="0">
                  <a:pos x="11" y="498"/>
                </a:cxn>
                <a:cxn ang="0">
                  <a:pos x="20" y="535"/>
                </a:cxn>
                <a:cxn ang="0">
                  <a:pos x="20" y="535"/>
                </a:cxn>
              </a:cxnLst>
              <a:rect l="0" t="0" r="r" b="b"/>
              <a:pathLst>
                <a:path w="318" h="637">
                  <a:moveTo>
                    <a:pt x="20" y="535"/>
                  </a:moveTo>
                  <a:lnTo>
                    <a:pt x="20" y="535"/>
                  </a:lnTo>
                  <a:lnTo>
                    <a:pt x="57" y="556"/>
                  </a:lnTo>
                  <a:lnTo>
                    <a:pt x="94" y="581"/>
                  </a:lnTo>
                  <a:lnTo>
                    <a:pt x="127" y="607"/>
                  </a:lnTo>
                  <a:lnTo>
                    <a:pt x="159" y="637"/>
                  </a:lnTo>
                  <a:lnTo>
                    <a:pt x="159" y="637"/>
                  </a:lnTo>
                  <a:lnTo>
                    <a:pt x="191" y="607"/>
                  </a:lnTo>
                  <a:lnTo>
                    <a:pt x="224" y="581"/>
                  </a:lnTo>
                  <a:lnTo>
                    <a:pt x="260" y="556"/>
                  </a:lnTo>
                  <a:lnTo>
                    <a:pt x="298" y="535"/>
                  </a:lnTo>
                  <a:lnTo>
                    <a:pt x="298" y="535"/>
                  </a:lnTo>
                  <a:lnTo>
                    <a:pt x="306" y="498"/>
                  </a:lnTo>
                  <a:lnTo>
                    <a:pt x="312" y="462"/>
                  </a:lnTo>
                  <a:lnTo>
                    <a:pt x="316" y="425"/>
                  </a:lnTo>
                  <a:lnTo>
                    <a:pt x="318" y="387"/>
                  </a:lnTo>
                  <a:lnTo>
                    <a:pt x="318" y="387"/>
                  </a:lnTo>
                  <a:lnTo>
                    <a:pt x="318" y="359"/>
                  </a:lnTo>
                  <a:lnTo>
                    <a:pt x="315" y="331"/>
                  </a:lnTo>
                  <a:lnTo>
                    <a:pt x="312" y="303"/>
                  </a:lnTo>
                  <a:lnTo>
                    <a:pt x="306" y="277"/>
                  </a:lnTo>
                  <a:lnTo>
                    <a:pt x="301" y="251"/>
                  </a:lnTo>
                  <a:lnTo>
                    <a:pt x="293" y="225"/>
                  </a:lnTo>
                  <a:lnTo>
                    <a:pt x="285" y="199"/>
                  </a:lnTo>
                  <a:lnTo>
                    <a:pt x="275" y="174"/>
                  </a:lnTo>
                  <a:lnTo>
                    <a:pt x="264" y="150"/>
                  </a:lnTo>
                  <a:lnTo>
                    <a:pt x="253" y="126"/>
                  </a:lnTo>
                  <a:lnTo>
                    <a:pt x="240" y="103"/>
                  </a:lnTo>
                  <a:lnTo>
                    <a:pt x="225" y="82"/>
                  </a:lnTo>
                  <a:lnTo>
                    <a:pt x="209" y="60"/>
                  </a:lnTo>
                  <a:lnTo>
                    <a:pt x="193" y="40"/>
                  </a:lnTo>
                  <a:lnTo>
                    <a:pt x="176" y="19"/>
                  </a:lnTo>
                  <a:lnTo>
                    <a:pt x="159" y="0"/>
                  </a:lnTo>
                  <a:lnTo>
                    <a:pt x="159" y="0"/>
                  </a:lnTo>
                  <a:lnTo>
                    <a:pt x="141" y="19"/>
                  </a:lnTo>
                  <a:lnTo>
                    <a:pt x="124" y="40"/>
                  </a:lnTo>
                  <a:lnTo>
                    <a:pt x="108" y="60"/>
                  </a:lnTo>
                  <a:lnTo>
                    <a:pt x="92" y="82"/>
                  </a:lnTo>
                  <a:lnTo>
                    <a:pt x="78" y="103"/>
                  </a:lnTo>
                  <a:lnTo>
                    <a:pt x="65" y="126"/>
                  </a:lnTo>
                  <a:lnTo>
                    <a:pt x="53" y="150"/>
                  </a:lnTo>
                  <a:lnTo>
                    <a:pt x="43" y="174"/>
                  </a:lnTo>
                  <a:lnTo>
                    <a:pt x="33" y="199"/>
                  </a:lnTo>
                  <a:lnTo>
                    <a:pt x="24" y="225"/>
                  </a:lnTo>
                  <a:lnTo>
                    <a:pt x="17" y="251"/>
                  </a:lnTo>
                  <a:lnTo>
                    <a:pt x="11" y="277"/>
                  </a:lnTo>
                  <a:lnTo>
                    <a:pt x="5" y="303"/>
                  </a:lnTo>
                  <a:lnTo>
                    <a:pt x="2" y="331"/>
                  </a:lnTo>
                  <a:lnTo>
                    <a:pt x="0" y="359"/>
                  </a:lnTo>
                  <a:lnTo>
                    <a:pt x="0" y="387"/>
                  </a:lnTo>
                  <a:lnTo>
                    <a:pt x="0" y="387"/>
                  </a:lnTo>
                  <a:lnTo>
                    <a:pt x="1" y="425"/>
                  </a:lnTo>
                  <a:lnTo>
                    <a:pt x="5" y="462"/>
                  </a:lnTo>
                  <a:lnTo>
                    <a:pt x="11" y="498"/>
                  </a:lnTo>
                  <a:lnTo>
                    <a:pt x="20" y="535"/>
                  </a:lnTo>
                  <a:lnTo>
                    <a:pt x="20" y="535"/>
                  </a:lnTo>
                  <a:close/>
                </a:path>
              </a:pathLst>
            </a:custGeom>
            <a:solidFill>
              <a:srgbClr val="9E9E0A"/>
            </a:solidFill>
            <a:ln w="6">
              <a:noFill/>
              <a:prstDash val="solid"/>
              <a:round/>
              <a:headEnd/>
              <a:tailEnd/>
            </a:ln>
            <a:sp3d extrusionH="254000" prstMaterial="dkEdge">
              <a:extrusionClr>
                <a:schemeClr val="bg2">
                  <a:lumMod val="50000"/>
                </a:schemeClr>
              </a:extrusionClr>
            </a:sp3d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28" name="Freeform 8"/>
            <p:cNvSpPr>
              <a:spLocks/>
            </p:cNvSpPr>
            <p:nvPr/>
          </p:nvSpPr>
          <p:spPr bwMode="auto">
            <a:xfrm>
              <a:off x="4691347" y="3885059"/>
              <a:ext cx="2146586" cy="1982341"/>
            </a:xfrm>
            <a:custGeom>
              <a:avLst/>
              <a:gdLst/>
              <a:ahLst/>
              <a:cxnLst>
                <a:cxn ang="0">
                  <a:pos x="391" y="232"/>
                </a:cxn>
                <a:cxn ang="0">
                  <a:pos x="324" y="228"/>
                </a:cxn>
                <a:cxn ang="0">
                  <a:pos x="259" y="216"/>
                </a:cxn>
                <a:cxn ang="0">
                  <a:pos x="197" y="197"/>
                </a:cxn>
                <a:cxn ang="0">
                  <a:pos x="139" y="171"/>
                </a:cxn>
                <a:cxn ang="0">
                  <a:pos x="147" y="207"/>
                </a:cxn>
                <a:cxn ang="0">
                  <a:pos x="157" y="281"/>
                </a:cxn>
                <a:cxn ang="0">
                  <a:pos x="159" y="319"/>
                </a:cxn>
                <a:cxn ang="0">
                  <a:pos x="156" y="375"/>
                </a:cxn>
                <a:cxn ang="0">
                  <a:pos x="147" y="429"/>
                </a:cxn>
                <a:cxn ang="0">
                  <a:pos x="134" y="481"/>
                </a:cxn>
                <a:cxn ang="0">
                  <a:pos x="116" y="532"/>
                </a:cxn>
                <a:cxn ang="0">
                  <a:pos x="94" y="580"/>
                </a:cxn>
                <a:cxn ang="0">
                  <a:pos x="66" y="624"/>
                </a:cxn>
                <a:cxn ang="0">
                  <a:pos x="34" y="666"/>
                </a:cxn>
                <a:cxn ang="0">
                  <a:pos x="0" y="706"/>
                </a:cxn>
                <a:cxn ang="0">
                  <a:pos x="19" y="724"/>
                </a:cxn>
                <a:cxn ang="0">
                  <a:pos x="59" y="759"/>
                </a:cxn>
                <a:cxn ang="0">
                  <a:pos x="104" y="788"/>
                </a:cxn>
                <a:cxn ang="0">
                  <a:pos x="150" y="814"/>
                </a:cxn>
                <a:cxn ang="0">
                  <a:pos x="201" y="836"/>
                </a:cxn>
                <a:cxn ang="0">
                  <a:pos x="252" y="852"/>
                </a:cxn>
                <a:cxn ang="0">
                  <a:pos x="307" y="863"/>
                </a:cxn>
                <a:cxn ang="0">
                  <a:pos x="362" y="868"/>
                </a:cxn>
                <a:cxn ang="0">
                  <a:pos x="391" y="869"/>
                </a:cxn>
                <a:cxn ang="0">
                  <a:pos x="447" y="866"/>
                </a:cxn>
                <a:cxn ang="0">
                  <a:pos x="502" y="858"/>
                </a:cxn>
                <a:cxn ang="0">
                  <a:pos x="554" y="844"/>
                </a:cxn>
                <a:cxn ang="0">
                  <a:pos x="605" y="826"/>
                </a:cxn>
                <a:cxn ang="0">
                  <a:pos x="653" y="803"/>
                </a:cxn>
                <a:cxn ang="0">
                  <a:pos x="697" y="775"/>
                </a:cxn>
                <a:cxn ang="0">
                  <a:pos x="741" y="743"/>
                </a:cxn>
                <a:cxn ang="0">
                  <a:pos x="780" y="708"/>
                </a:cxn>
                <a:cxn ang="0">
                  <a:pos x="815" y="669"/>
                </a:cxn>
                <a:cxn ang="0">
                  <a:pos x="846" y="626"/>
                </a:cxn>
                <a:cxn ang="0">
                  <a:pos x="874" y="581"/>
                </a:cxn>
                <a:cxn ang="0">
                  <a:pos x="897" y="533"/>
                </a:cxn>
                <a:cxn ang="0">
                  <a:pos x="916" y="483"/>
                </a:cxn>
                <a:cxn ang="0">
                  <a:pos x="929" y="430"/>
                </a:cxn>
                <a:cxn ang="0">
                  <a:pos x="938" y="375"/>
                </a:cxn>
                <a:cxn ang="0">
                  <a:pos x="941" y="319"/>
                </a:cxn>
                <a:cxn ang="0">
                  <a:pos x="941" y="297"/>
                </a:cxn>
                <a:cxn ang="0">
                  <a:pos x="933" y="232"/>
                </a:cxn>
                <a:cxn ang="0">
                  <a:pos x="913" y="150"/>
                </a:cxn>
                <a:cxn ang="0">
                  <a:pos x="881" y="71"/>
                </a:cxn>
                <a:cxn ang="0">
                  <a:pos x="839" y="0"/>
                </a:cxn>
                <a:cxn ang="0">
                  <a:pos x="819" y="27"/>
                </a:cxn>
                <a:cxn ang="0">
                  <a:pos x="777" y="74"/>
                </a:cxn>
                <a:cxn ang="0">
                  <a:pos x="728" y="116"/>
                </a:cxn>
                <a:cxn ang="0">
                  <a:pos x="676" y="152"/>
                </a:cxn>
                <a:cxn ang="0">
                  <a:pos x="618" y="183"/>
                </a:cxn>
                <a:cxn ang="0">
                  <a:pos x="557" y="206"/>
                </a:cxn>
                <a:cxn ang="0">
                  <a:pos x="492" y="223"/>
                </a:cxn>
                <a:cxn ang="0">
                  <a:pos x="425" y="231"/>
                </a:cxn>
                <a:cxn ang="0">
                  <a:pos x="391" y="232"/>
                </a:cxn>
              </a:cxnLst>
              <a:rect l="0" t="0" r="r" b="b"/>
              <a:pathLst>
                <a:path w="941" h="869">
                  <a:moveTo>
                    <a:pt x="391" y="232"/>
                  </a:moveTo>
                  <a:lnTo>
                    <a:pt x="391" y="232"/>
                  </a:lnTo>
                  <a:lnTo>
                    <a:pt x="357" y="231"/>
                  </a:lnTo>
                  <a:lnTo>
                    <a:pt x="324" y="228"/>
                  </a:lnTo>
                  <a:lnTo>
                    <a:pt x="291" y="223"/>
                  </a:lnTo>
                  <a:lnTo>
                    <a:pt x="259" y="216"/>
                  </a:lnTo>
                  <a:lnTo>
                    <a:pt x="228" y="207"/>
                  </a:lnTo>
                  <a:lnTo>
                    <a:pt x="197" y="197"/>
                  </a:lnTo>
                  <a:lnTo>
                    <a:pt x="168" y="184"/>
                  </a:lnTo>
                  <a:lnTo>
                    <a:pt x="139" y="171"/>
                  </a:lnTo>
                  <a:lnTo>
                    <a:pt x="139" y="171"/>
                  </a:lnTo>
                  <a:lnTo>
                    <a:pt x="147" y="207"/>
                  </a:lnTo>
                  <a:lnTo>
                    <a:pt x="153" y="244"/>
                  </a:lnTo>
                  <a:lnTo>
                    <a:pt x="157" y="281"/>
                  </a:lnTo>
                  <a:lnTo>
                    <a:pt x="159" y="319"/>
                  </a:lnTo>
                  <a:lnTo>
                    <a:pt x="159" y="319"/>
                  </a:lnTo>
                  <a:lnTo>
                    <a:pt x="159" y="346"/>
                  </a:lnTo>
                  <a:lnTo>
                    <a:pt x="156" y="375"/>
                  </a:lnTo>
                  <a:lnTo>
                    <a:pt x="153" y="403"/>
                  </a:lnTo>
                  <a:lnTo>
                    <a:pt x="147" y="429"/>
                  </a:lnTo>
                  <a:lnTo>
                    <a:pt x="142" y="455"/>
                  </a:lnTo>
                  <a:lnTo>
                    <a:pt x="134" y="481"/>
                  </a:lnTo>
                  <a:lnTo>
                    <a:pt x="126" y="507"/>
                  </a:lnTo>
                  <a:lnTo>
                    <a:pt x="116" y="532"/>
                  </a:lnTo>
                  <a:lnTo>
                    <a:pt x="105" y="556"/>
                  </a:lnTo>
                  <a:lnTo>
                    <a:pt x="94" y="580"/>
                  </a:lnTo>
                  <a:lnTo>
                    <a:pt x="81" y="603"/>
                  </a:lnTo>
                  <a:lnTo>
                    <a:pt x="66" y="624"/>
                  </a:lnTo>
                  <a:lnTo>
                    <a:pt x="50" y="646"/>
                  </a:lnTo>
                  <a:lnTo>
                    <a:pt x="34" y="666"/>
                  </a:lnTo>
                  <a:lnTo>
                    <a:pt x="17" y="687"/>
                  </a:lnTo>
                  <a:lnTo>
                    <a:pt x="0" y="706"/>
                  </a:lnTo>
                  <a:lnTo>
                    <a:pt x="0" y="706"/>
                  </a:lnTo>
                  <a:lnTo>
                    <a:pt x="19" y="724"/>
                  </a:lnTo>
                  <a:lnTo>
                    <a:pt x="39" y="742"/>
                  </a:lnTo>
                  <a:lnTo>
                    <a:pt x="59" y="759"/>
                  </a:lnTo>
                  <a:lnTo>
                    <a:pt x="81" y="774"/>
                  </a:lnTo>
                  <a:lnTo>
                    <a:pt x="104" y="788"/>
                  </a:lnTo>
                  <a:lnTo>
                    <a:pt x="127" y="803"/>
                  </a:lnTo>
                  <a:lnTo>
                    <a:pt x="150" y="814"/>
                  </a:lnTo>
                  <a:lnTo>
                    <a:pt x="175" y="826"/>
                  </a:lnTo>
                  <a:lnTo>
                    <a:pt x="201" y="836"/>
                  </a:lnTo>
                  <a:lnTo>
                    <a:pt x="226" y="844"/>
                  </a:lnTo>
                  <a:lnTo>
                    <a:pt x="252" y="852"/>
                  </a:lnTo>
                  <a:lnTo>
                    <a:pt x="279" y="858"/>
                  </a:lnTo>
                  <a:lnTo>
                    <a:pt x="307" y="863"/>
                  </a:lnTo>
                  <a:lnTo>
                    <a:pt x="334" y="866"/>
                  </a:lnTo>
                  <a:lnTo>
                    <a:pt x="362" y="868"/>
                  </a:lnTo>
                  <a:lnTo>
                    <a:pt x="391" y="869"/>
                  </a:lnTo>
                  <a:lnTo>
                    <a:pt x="391" y="869"/>
                  </a:lnTo>
                  <a:lnTo>
                    <a:pt x="419" y="869"/>
                  </a:lnTo>
                  <a:lnTo>
                    <a:pt x="447" y="866"/>
                  </a:lnTo>
                  <a:lnTo>
                    <a:pt x="474" y="863"/>
                  </a:lnTo>
                  <a:lnTo>
                    <a:pt x="502" y="858"/>
                  </a:lnTo>
                  <a:lnTo>
                    <a:pt x="528" y="852"/>
                  </a:lnTo>
                  <a:lnTo>
                    <a:pt x="554" y="844"/>
                  </a:lnTo>
                  <a:lnTo>
                    <a:pt x="580" y="836"/>
                  </a:lnTo>
                  <a:lnTo>
                    <a:pt x="605" y="826"/>
                  </a:lnTo>
                  <a:lnTo>
                    <a:pt x="629" y="816"/>
                  </a:lnTo>
                  <a:lnTo>
                    <a:pt x="653" y="803"/>
                  </a:lnTo>
                  <a:lnTo>
                    <a:pt x="676" y="789"/>
                  </a:lnTo>
                  <a:lnTo>
                    <a:pt x="697" y="775"/>
                  </a:lnTo>
                  <a:lnTo>
                    <a:pt x="719" y="761"/>
                  </a:lnTo>
                  <a:lnTo>
                    <a:pt x="741" y="743"/>
                  </a:lnTo>
                  <a:lnTo>
                    <a:pt x="761" y="726"/>
                  </a:lnTo>
                  <a:lnTo>
                    <a:pt x="780" y="708"/>
                  </a:lnTo>
                  <a:lnTo>
                    <a:pt x="797" y="690"/>
                  </a:lnTo>
                  <a:lnTo>
                    <a:pt x="815" y="669"/>
                  </a:lnTo>
                  <a:lnTo>
                    <a:pt x="832" y="648"/>
                  </a:lnTo>
                  <a:lnTo>
                    <a:pt x="846" y="626"/>
                  </a:lnTo>
                  <a:lnTo>
                    <a:pt x="861" y="604"/>
                  </a:lnTo>
                  <a:lnTo>
                    <a:pt x="874" y="581"/>
                  </a:lnTo>
                  <a:lnTo>
                    <a:pt x="887" y="558"/>
                  </a:lnTo>
                  <a:lnTo>
                    <a:pt x="897" y="533"/>
                  </a:lnTo>
                  <a:lnTo>
                    <a:pt x="907" y="509"/>
                  </a:lnTo>
                  <a:lnTo>
                    <a:pt x="916" y="483"/>
                  </a:lnTo>
                  <a:lnTo>
                    <a:pt x="923" y="457"/>
                  </a:lnTo>
                  <a:lnTo>
                    <a:pt x="929" y="430"/>
                  </a:lnTo>
                  <a:lnTo>
                    <a:pt x="935" y="403"/>
                  </a:lnTo>
                  <a:lnTo>
                    <a:pt x="938" y="375"/>
                  </a:lnTo>
                  <a:lnTo>
                    <a:pt x="941" y="348"/>
                  </a:lnTo>
                  <a:lnTo>
                    <a:pt x="941" y="319"/>
                  </a:lnTo>
                  <a:lnTo>
                    <a:pt x="941" y="319"/>
                  </a:lnTo>
                  <a:lnTo>
                    <a:pt x="941" y="297"/>
                  </a:lnTo>
                  <a:lnTo>
                    <a:pt x="939" y="276"/>
                  </a:lnTo>
                  <a:lnTo>
                    <a:pt x="933" y="232"/>
                  </a:lnTo>
                  <a:lnTo>
                    <a:pt x="925" y="190"/>
                  </a:lnTo>
                  <a:lnTo>
                    <a:pt x="913" y="150"/>
                  </a:lnTo>
                  <a:lnTo>
                    <a:pt x="899" y="109"/>
                  </a:lnTo>
                  <a:lnTo>
                    <a:pt x="881" y="71"/>
                  </a:lnTo>
                  <a:lnTo>
                    <a:pt x="862" y="35"/>
                  </a:lnTo>
                  <a:lnTo>
                    <a:pt x="839" y="0"/>
                  </a:lnTo>
                  <a:lnTo>
                    <a:pt x="839" y="0"/>
                  </a:lnTo>
                  <a:lnTo>
                    <a:pt x="819" y="27"/>
                  </a:lnTo>
                  <a:lnTo>
                    <a:pt x="799" y="51"/>
                  </a:lnTo>
                  <a:lnTo>
                    <a:pt x="777" y="74"/>
                  </a:lnTo>
                  <a:lnTo>
                    <a:pt x="752" y="96"/>
                  </a:lnTo>
                  <a:lnTo>
                    <a:pt x="728" y="116"/>
                  </a:lnTo>
                  <a:lnTo>
                    <a:pt x="702" y="135"/>
                  </a:lnTo>
                  <a:lnTo>
                    <a:pt x="676" y="152"/>
                  </a:lnTo>
                  <a:lnTo>
                    <a:pt x="647" y="168"/>
                  </a:lnTo>
                  <a:lnTo>
                    <a:pt x="618" y="183"/>
                  </a:lnTo>
                  <a:lnTo>
                    <a:pt x="587" y="196"/>
                  </a:lnTo>
                  <a:lnTo>
                    <a:pt x="557" y="206"/>
                  </a:lnTo>
                  <a:lnTo>
                    <a:pt x="525" y="216"/>
                  </a:lnTo>
                  <a:lnTo>
                    <a:pt x="492" y="223"/>
                  </a:lnTo>
                  <a:lnTo>
                    <a:pt x="459" y="228"/>
                  </a:lnTo>
                  <a:lnTo>
                    <a:pt x="425" y="231"/>
                  </a:lnTo>
                  <a:lnTo>
                    <a:pt x="391" y="232"/>
                  </a:lnTo>
                  <a:lnTo>
                    <a:pt x="391" y="232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bg2">
                    <a:lumMod val="50000"/>
                    <a:shade val="30000"/>
                    <a:satMod val="115000"/>
                  </a:schemeClr>
                </a:gs>
                <a:gs pos="50000">
                  <a:schemeClr val="bg2">
                    <a:lumMod val="50000"/>
                    <a:shade val="67500"/>
                    <a:satMod val="115000"/>
                  </a:schemeClr>
                </a:gs>
                <a:gs pos="100000">
                  <a:schemeClr val="bg2">
                    <a:lumMod val="50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6">
              <a:noFill/>
              <a:prstDash val="solid"/>
              <a:round/>
              <a:headEnd/>
              <a:tailEnd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p3d extrusionH="254000" prstMaterial="dkEdge">
              <a:bevelT w="190500" h="38100"/>
              <a:extrusionClr>
                <a:schemeClr val="bg2">
                  <a:lumMod val="50000"/>
                </a:schemeClr>
              </a:extrusionClr>
            </a:sp3d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29" name="Freeform 9"/>
            <p:cNvSpPr>
              <a:spLocks/>
            </p:cNvSpPr>
            <p:nvPr/>
          </p:nvSpPr>
          <p:spPr bwMode="auto">
            <a:xfrm>
              <a:off x="4823655" y="3358109"/>
              <a:ext cx="1781598" cy="1056184"/>
            </a:xfrm>
            <a:custGeom>
              <a:avLst/>
              <a:gdLst/>
              <a:ahLst/>
              <a:cxnLst>
                <a:cxn ang="0">
                  <a:pos x="333" y="0"/>
                </a:cxn>
                <a:cxn ang="0">
                  <a:pos x="266" y="4"/>
                </a:cxn>
                <a:cxn ang="0">
                  <a:pos x="201" y="16"/>
                </a:cxn>
                <a:cxn ang="0">
                  <a:pos x="139" y="35"/>
                </a:cxn>
                <a:cxn ang="0">
                  <a:pos x="81" y="61"/>
                </a:cxn>
                <a:cxn ang="0">
                  <a:pos x="73" y="84"/>
                </a:cxn>
                <a:cxn ang="0">
                  <a:pos x="58" y="129"/>
                </a:cxn>
                <a:cxn ang="0">
                  <a:pos x="37" y="171"/>
                </a:cxn>
                <a:cxn ang="0">
                  <a:pos x="13" y="213"/>
                </a:cxn>
                <a:cxn ang="0">
                  <a:pos x="0" y="231"/>
                </a:cxn>
                <a:cxn ang="0">
                  <a:pos x="26" y="271"/>
                </a:cxn>
                <a:cxn ang="0">
                  <a:pos x="47" y="313"/>
                </a:cxn>
                <a:cxn ang="0">
                  <a:pos x="66" y="356"/>
                </a:cxn>
                <a:cxn ang="0">
                  <a:pos x="81" y="402"/>
                </a:cxn>
                <a:cxn ang="0">
                  <a:pos x="110" y="415"/>
                </a:cxn>
                <a:cxn ang="0">
                  <a:pos x="170" y="438"/>
                </a:cxn>
                <a:cxn ang="0">
                  <a:pos x="233" y="454"/>
                </a:cxn>
                <a:cxn ang="0">
                  <a:pos x="299" y="462"/>
                </a:cxn>
                <a:cxn ang="0">
                  <a:pos x="333" y="463"/>
                </a:cxn>
                <a:cxn ang="0">
                  <a:pos x="401" y="459"/>
                </a:cxn>
                <a:cxn ang="0">
                  <a:pos x="467" y="447"/>
                </a:cxn>
                <a:cxn ang="0">
                  <a:pos x="529" y="427"/>
                </a:cxn>
                <a:cxn ang="0">
                  <a:pos x="589" y="399"/>
                </a:cxn>
                <a:cxn ang="0">
                  <a:pos x="644" y="366"/>
                </a:cxn>
                <a:cxn ang="0">
                  <a:pos x="694" y="327"/>
                </a:cxn>
                <a:cxn ang="0">
                  <a:pos x="741" y="282"/>
                </a:cxn>
                <a:cxn ang="0">
                  <a:pos x="781" y="231"/>
                </a:cxn>
                <a:cxn ang="0">
                  <a:pos x="761" y="205"/>
                </a:cxn>
                <a:cxn ang="0">
                  <a:pos x="719" y="158"/>
                </a:cxn>
                <a:cxn ang="0">
                  <a:pos x="670" y="116"/>
                </a:cxn>
                <a:cxn ang="0">
                  <a:pos x="618" y="79"/>
                </a:cxn>
                <a:cxn ang="0">
                  <a:pos x="560" y="49"/>
                </a:cxn>
                <a:cxn ang="0">
                  <a:pos x="499" y="26"/>
                </a:cxn>
                <a:cxn ang="0">
                  <a:pos x="434" y="9"/>
                </a:cxn>
                <a:cxn ang="0">
                  <a:pos x="367" y="1"/>
                </a:cxn>
                <a:cxn ang="0">
                  <a:pos x="333" y="0"/>
                </a:cxn>
              </a:cxnLst>
              <a:rect l="0" t="0" r="r" b="b"/>
              <a:pathLst>
                <a:path w="781" h="463">
                  <a:moveTo>
                    <a:pt x="333" y="0"/>
                  </a:moveTo>
                  <a:lnTo>
                    <a:pt x="333" y="0"/>
                  </a:lnTo>
                  <a:lnTo>
                    <a:pt x="299" y="1"/>
                  </a:lnTo>
                  <a:lnTo>
                    <a:pt x="266" y="4"/>
                  </a:lnTo>
                  <a:lnTo>
                    <a:pt x="233" y="9"/>
                  </a:lnTo>
                  <a:lnTo>
                    <a:pt x="201" y="16"/>
                  </a:lnTo>
                  <a:lnTo>
                    <a:pt x="170" y="24"/>
                  </a:lnTo>
                  <a:lnTo>
                    <a:pt x="139" y="35"/>
                  </a:lnTo>
                  <a:lnTo>
                    <a:pt x="110" y="48"/>
                  </a:lnTo>
                  <a:lnTo>
                    <a:pt x="81" y="61"/>
                  </a:lnTo>
                  <a:lnTo>
                    <a:pt x="81" y="61"/>
                  </a:lnTo>
                  <a:lnTo>
                    <a:pt x="73" y="84"/>
                  </a:lnTo>
                  <a:lnTo>
                    <a:pt x="66" y="107"/>
                  </a:lnTo>
                  <a:lnTo>
                    <a:pt x="58" y="129"/>
                  </a:lnTo>
                  <a:lnTo>
                    <a:pt x="47" y="150"/>
                  </a:lnTo>
                  <a:lnTo>
                    <a:pt x="37" y="171"/>
                  </a:lnTo>
                  <a:lnTo>
                    <a:pt x="26" y="192"/>
                  </a:lnTo>
                  <a:lnTo>
                    <a:pt x="13" y="213"/>
                  </a:lnTo>
                  <a:lnTo>
                    <a:pt x="0" y="231"/>
                  </a:lnTo>
                  <a:lnTo>
                    <a:pt x="0" y="231"/>
                  </a:lnTo>
                  <a:lnTo>
                    <a:pt x="13" y="250"/>
                  </a:lnTo>
                  <a:lnTo>
                    <a:pt x="26" y="271"/>
                  </a:lnTo>
                  <a:lnTo>
                    <a:pt x="37" y="292"/>
                  </a:lnTo>
                  <a:lnTo>
                    <a:pt x="47" y="313"/>
                  </a:lnTo>
                  <a:lnTo>
                    <a:pt x="58" y="334"/>
                  </a:lnTo>
                  <a:lnTo>
                    <a:pt x="66" y="356"/>
                  </a:lnTo>
                  <a:lnTo>
                    <a:pt x="73" y="379"/>
                  </a:lnTo>
                  <a:lnTo>
                    <a:pt x="81" y="402"/>
                  </a:lnTo>
                  <a:lnTo>
                    <a:pt x="81" y="402"/>
                  </a:lnTo>
                  <a:lnTo>
                    <a:pt x="110" y="415"/>
                  </a:lnTo>
                  <a:lnTo>
                    <a:pt x="139" y="428"/>
                  </a:lnTo>
                  <a:lnTo>
                    <a:pt x="170" y="438"/>
                  </a:lnTo>
                  <a:lnTo>
                    <a:pt x="201" y="447"/>
                  </a:lnTo>
                  <a:lnTo>
                    <a:pt x="233" y="454"/>
                  </a:lnTo>
                  <a:lnTo>
                    <a:pt x="266" y="459"/>
                  </a:lnTo>
                  <a:lnTo>
                    <a:pt x="299" y="462"/>
                  </a:lnTo>
                  <a:lnTo>
                    <a:pt x="333" y="463"/>
                  </a:lnTo>
                  <a:lnTo>
                    <a:pt x="333" y="463"/>
                  </a:lnTo>
                  <a:lnTo>
                    <a:pt x="367" y="462"/>
                  </a:lnTo>
                  <a:lnTo>
                    <a:pt x="401" y="459"/>
                  </a:lnTo>
                  <a:lnTo>
                    <a:pt x="434" y="454"/>
                  </a:lnTo>
                  <a:lnTo>
                    <a:pt x="467" y="447"/>
                  </a:lnTo>
                  <a:lnTo>
                    <a:pt x="499" y="437"/>
                  </a:lnTo>
                  <a:lnTo>
                    <a:pt x="529" y="427"/>
                  </a:lnTo>
                  <a:lnTo>
                    <a:pt x="560" y="414"/>
                  </a:lnTo>
                  <a:lnTo>
                    <a:pt x="589" y="399"/>
                  </a:lnTo>
                  <a:lnTo>
                    <a:pt x="618" y="383"/>
                  </a:lnTo>
                  <a:lnTo>
                    <a:pt x="644" y="366"/>
                  </a:lnTo>
                  <a:lnTo>
                    <a:pt x="670" y="347"/>
                  </a:lnTo>
                  <a:lnTo>
                    <a:pt x="694" y="327"/>
                  </a:lnTo>
                  <a:lnTo>
                    <a:pt x="719" y="305"/>
                  </a:lnTo>
                  <a:lnTo>
                    <a:pt x="741" y="282"/>
                  </a:lnTo>
                  <a:lnTo>
                    <a:pt x="761" y="258"/>
                  </a:lnTo>
                  <a:lnTo>
                    <a:pt x="781" y="231"/>
                  </a:lnTo>
                  <a:lnTo>
                    <a:pt x="781" y="231"/>
                  </a:lnTo>
                  <a:lnTo>
                    <a:pt x="761" y="205"/>
                  </a:lnTo>
                  <a:lnTo>
                    <a:pt x="741" y="181"/>
                  </a:lnTo>
                  <a:lnTo>
                    <a:pt x="719" y="158"/>
                  </a:lnTo>
                  <a:lnTo>
                    <a:pt x="694" y="136"/>
                  </a:lnTo>
                  <a:lnTo>
                    <a:pt x="670" y="116"/>
                  </a:lnTo>
                  <a:lnTo>
                    <a:pt x="644" y="97"/>
                  </a:lnTo>
                  <a:lnTo>
                    <a:pt x="618" y="79"/>
                  </a:lnTo>
                  <a:lnTo>
                    <a:pt x="589" y="64"/>
                  </a:lnTo>
                  <a:lnTo>
                    <a:pt x="560" y="49"/>
                  </a:lnTo>
                  <a:lnTo>
                    <a:pt x="529" y="36"/>
                  </a:lnTo>
                  <a:lnTo>
                    <a:pt x="499" y="26"/>
                  </a:lnTo>
                  <a:lnTo>
                    <a:pt x="467" y="16"/>
                  </a:lnTo>
                  <a:lnTo>
                    <a:pt x="434" y="9"/>
                  </a:lnTo>
                  <a:lnTo>
                    <a:pt x="401" y="4"/>
                  </a:lnTo>
                  <a:lnTo>
                    <a:pt x="367" y="1"/>
                  </a:lnTo>
                  <a:lnTo>
                    <a:pt x="333" y="0"/>
                  </a:lnTo>
                  <a:lnTo>
                    <a:pt x="333" y="0"/>
                  </a:lnTo>
                  <a:close/>
                </a:path>
              </a:pathLst>
            </a:custGeom>
            <a:solidFill>
              <a:srgbClr val="471A19"/>
            </a:solidFill>
            <a:ln w="6">
              <a:noFill/>
              <a:prstDash val="solid"/>
              <a:round/>
              <a:headEnd/>
              <a:tailEnd/>
            </a:ln>
            <a:sp3d extrusionH="254000" prstMaterial="dkEdge">
              <a:extrusionClr>
                <a:schemeClr val="bg2">
                  <a:lumMod val="50000"/>
                </a:schemeClr>
              </a:extrusionClr>
            </a:sp3d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30" name="Freeform 10"/>
            <p:cNvSpPr>
              <a:spLocks/>
            </p:cNvSpPr>
            <p:nvPr/>
          </p:nvSpPr>
          <p:spPr bwMode="auto">
            <a:xfrm>
              <a:off x="4691347" y="3497259"/>
              <a:ext cx="317084" cy="387800"/>
            </a:xfrm>
            <a:custGeom>
              <a:avLst/>
              <a:gdLst/>
              <a:ahLst/>
              <a:cxnLst>
                <a:cxn ang="0">
                  <a:pos x="139" y="0"/>
                </a:cxn>
                <a:cxn ang="0">
                  <a:pos x="139" y="0"/>
                </a:cxn>
                <a:cxn ang="0">
                  <a:pos x="101" y="21"/>
                </a:cxn>
                <a:cxn ang="0">
                  <a:pos x="65" y="46"/>
                </a:cxn>
                <a:cxn ang="0">
                  <a:pos x="32" y="72"/>
                </a:cxn>
                <a:cxn ang="0">
                  <a:pos x="0" y="102"/>
                </a:cxn>
                <a:cxn ang="0">
                  <a:pos x="0" y="102"/>
                </a:cxn>
                <a:cxn ang="0">
                  <a:pos x="16" y="118"/>
                </a:cxn>
                <a:cxn ang="0">
                  <a:pos x="30" y="134"/>
                </a:cxn>
                <a:cxn ang="0">
                  <a:pos x="45" y="153"/>
                </a:cxn>
                <a:cxn ang="0">
                  <a:pos x="58" y="170"/>
                </a:cxn>
                <a:cxn ang="0">
                  <a:pos x="58" y="170"/>
                </a:cxn>
                <a:cxn ang="0">
                  <a:pos x="71" y="152"/>
                </a:cxn>
                <a:cxn ang="0">
                  <a:pos x="84" y="131"/>
                </a:cxn>
                <a:cxn ang="0">
                  <a:pos x="95" y="110"/>
                </a:cxn>
                <a:cxn ang="0">
                  <a:pos x="105" y="89"/>
                </a:cxn>
                <a:cxn ang="0">
                  <a:pos x="116" y="68"/>
                </a:cxn>
                <a:cxn ang="0">
                  <a:pos x="124" y="46"/>
                </a:cxn>
                <a:cxn ang="0">
                  <a:pos x="131" y="23"/>
                </a:cxn>
                <a:cxn ang="0">
                  <a:pos x="139" y="0"/>
                </a:cxn>
                <a:cxn ang="0">
                  <a:pos x="139" y="0"/>
                </a:cxn>
              </a:cxnLst>
              <a:rect l="0" t="0" r="r" b="b"/>
              <a:pathLst>
                <a:path w="139" h="170">
                  <a:moveTo>
                    <a:pt x="139" y="0"/>
                  </a:moveTo>
                  <a:lnTo>
                    <a:pt x="139" y="0"/>
                  </a:lnTo>
                  <a:lnTo>
                    <a:pt x="101" y="21"/>
                  </a:lnTo>
                  <a:lnTo>
                    <a:pt x="65" y="46"/>
                  </a:lnTo>
                  <a:lnTo>
                    <a:pt x="32" y="72"/>
                  </a:lnTo>
                  <a:lnTo>
                    <a:pt x="0" y="102"/>
                  </a:lnTo>
                  <a:lnTo>
                    <a:pt x="0" y="102"/>
                  </a:lnTo>
                  <a:lnTo>
                    <a:pt x="16" y="118"/>
                  </a:lnTo>
                  <a:lnTo>
                    <a:pt x="30" y="134"/>
                  </a:lnTo>
                  <a:lnTo>
                    <a:pt x="45" y="153"/>
                  </a:lnTo>
                  <a:lnTo>
                    <a:pt x="58" y="170"/>
                  </a:lnTo>
                  <a:lnTo>
                    <a:pt x="58" y="170"/>
                  </a:lnTo>
                  <a:lnTo>
                    <a:pt x="71" y="152"/>
                  </a:lnTo>
                  <a:lnTo>
                    <a:pt x="84" y="131"/>
                  </a:lnTo>
                  <a:lnTo>
                    <a:pt x="95" y="110"/>
                  </a:lnTo>
                  <a:lnTo>
                    <a:pt x="105" y="89"/>
                  </a:lnTo>
                  <a:lnTo>
                    <a:pt x="116" y="68"/>
                  </a:lnTo>
                  <a:lnTo>
                    <a:pt x="124" y="46"/>
                  </a:lnTo>
                  <a:lnTo>
                    <a:pt x="131" y="23"/>
                  </a:lnTo>
                  <a:lnTo>
                    <a:pt x="139" y="0"/>
                  </a:lnTo>
                  <a:lnTo>
                    <a:pt x="139" y="0"/>
                  </a:lnTo>
                  <a:close/>
                </a:path>
              </a:pathLst>
            </a:custGeom>
            <a:solidFill>
              <a:schemeClr val="tx1"/>
            </a:solidFill>
            <a:ln w="6">
              <a:noFill/>
              <a:prstDash val="solid"/>
              <a:round/>
              <a:headEnd/>
              <a:tailEnd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p3d extrusionH="254000" prstMaterial="dkEdge">
              <a:bevelT w="190500" h="38100"/>
              <a:extrusionClr>
                <a:schemeClr val="bg2">
                  <a:lumMod val="50000"/>
                </a:schemeClr>
              </a:extrusionClr>
            </a:sp3d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31" name="Freeform 11"/>
            <p:cNvSpPr>
              <a:spLocks/>
            </p:cNvSpPr>
            <p:nvPr/>
          </p:nvSpPr>
          <p:spPr bwMode="auto">
            <a:xfrm>
              <a:off x="2544763" y="3885059"/>
              <a:ext cx="2146586" cy="1982341"/>
            </a:xfrm>
            <a:custGeom>
              <a:avLst/>
              <a:gdLst/>
              <a:ahLst/>
              <a:cxnLst>
                <a:cxn ang="0">
                  <a:pos x="802" y="171"/>
                </a:cxn>
                <a:cxn ang="0">
                  <a:pos x="744" y="197"/>
                </a:cxn>
                <a:cxn ang="0">
                  <a:pos x="682" y="216"/>
                </a:cxn>
                <a:cxn ang="0">
                  <a:pos x="617" y="228"/>
                </a:cxn>
                <a:cxn ang="0">
                  <a:pos x="550" y="232"/>
                </a:cxn>
                <a:cxn ang="0">
                  <a:pos x="515" y="231"/>
                </a:cxn>
                <a:cxn ang="0">
                  <a:pos x="449" y="223"/>
                </a:cxn>
                <a:cxn ang="0">
                  <a:pos x="383" y="206"/>
                </a:cxn>
                <a:cxn ang="0">
                  <a:pos x="323" y="183"/>
                </a:cxn>
                <a:cxn ang="0">
                  <a:pos x="265" y="152"/>
                </a:cxn>
                <a:cxn ang="0">
                  <a:pos x="213" y="116"/>
                </a:cxn>
                <a:cxn ang="0">
                  <a:pos x="163" y="74"/>
                </a:cxn>
                <a:cxn ang="0">
                  <a:pos x="121" y="27"/>
                </a:cxn>
                <a:cxn ang="0">
                  <a:pos x="101" y="0"/>
                </a:cxn>
                <a:cxn ang="0">
                  <a:pos x="59" y="71"/>
                </a:cxn>
                <a:cxn ang="0">
                  <a:pos x="27" y="150"/>
                </a:cxn>
                <a:cxn ang="0">
                  <a:pos x="7" y="232"/>
                </a:cxn>
                <a:cxn ang="0">
                  <a:pos x="0" y="297"/>
                </a:cxn>
                <a:cxn ang="0">
                  <a:pos x="0" y="319"/>
                </a:cxn>
                <a:cxn ang="0">
                  <a:pos x="3" y="375"/>
                </a:cxn>
                <a:cxn ang="0">
                  <a:pos x="11" y="430"/>
                </a:cxn>
                <a:cxn ang="0">
                  <a:pos x="25" y="483"/>
                </a:cxn>
                <a:cxn ang="0">
                  <a:pos x="43" y="533"/>
                </a:cxn>
                <a:cxn ang="0">
                  <a:pos x="66" y="581"/>
                </a:cxn>
                <a:cxn ang="0">
                  <a:pos x="94" y="626"/>
                </a:cxn>
                <a:cxn ang="0">
                  <a:pos x="126" y="669"/>
                </a:cxn>
                <a:cxn ang="0">
                  <a:pos x="161" y="708"/>
                </a:cxn>
                <a:cxn ang="0">
                  <a:pos x="200" y="743"/>
                </a:cxn>
                <a:cxn ang="0">
                  <a:pos x="243" y="775"/>
                </a:cxn>
                <a:cxn ang="0">
                  <a:pos x="288" y="803"/>
                </a:cxn>
                <a:cxn ang="0">
                  <a:pos x="336" y="826"/>
                </a:cxn>
                <a:cxn ang="0">
                  <a:pos x="386" y="844"/>
                </a:cxn>
                <a:cxn ang="0">
                  <a:pos x="438" y="858"/>
                </a:cxn>
                <a:cxn ang="0">
                  <a:pos x="493" y="866"/>
                </a:cxn>
                <a:cxn ang="0">
                  <a:pos x="550" y="869"/>
                </a:cxn>
                <a:cxn ang="0">
                  <a:pos x="579" y="868"/>
                </a:cxn>
                <a:cxn ang="0">
                  <a:pos x="634" y="863"/>
                </a:cxn>
                <a:cxn ang="0">
                  <a:pos x="689" y="852"/>
                </a:cxn>
                <a:cxn ang="0">
                  <a:pos x="740" y="836"/>
                </a:cxn>
                <a:cxn ang="0">
                  <a:pos x="790" y="814"/>
                </a:cxn>
                <a:cxn ang="0">
                  <a:pos x="837" y="788"/>
                </a:cxn>
                <a:cxn ang="0">
                  <a:pos x="881" y="759"/>
                </a:cxn>
                <a:cxn ang="0">
                  <a:pos x="922" y="724"/>
                </a:cxn>
                <a:cxn ang="0">
                  <a:pos x="941" y="706"/>
                </a:cxn>
                <a:cxn ang="0">
                  <a:pos x="906" y="666"/>
                </a:cxn>
                <a:cxn ang="0">
                  <a:pos x="874" y="624"/>
                </a:cxn>
                <a:cxn ang="0">
                  <a:pos x="847" y="580"/>
                </a:cxn>
                <a:cxn ang="0">
                  <a:pos x="825" y="532"/>
                </a:cxn>
                <a:cxn ang="0">
                  <a:pos x="806" y="481"/>
                </a:cxn>
                <a:cxn ang="0">
                  <a:pos x="793" y="429"/>
                </a:cxn>
                <a:cxn ang="0">
                  <a:pos x="784" y="375"/>
                </a:cxn>
                <a:cxn ang="0">
                  <a:pos x="782" y="319"/>
                </a:cxn>
                <a:cxn ang="0">
                  <a:pos x="783" y="281"/>
                </a:cxn>
                <a:cxn ang="0">
                  <a:pos x="793" y="207"/>
                </a:cxn>
                <a:cxn ang="0">
                  <a:pos x="802" y="171"/>
                </a:cxn>
              </a:cxnLst>
              <a:rect l="0" t="0" r="r" b="b"/>
              <a:pathLst>
                <a:path w="941" h="869">
                  <a:moveTo>
                    <a:pt x="802" y="171"/>
                  </a:moveTo>
                  <a:lnTo>
                    <a:pt x="802" y="171"/>
                  </a:lnTo>
                  <a:lnTo>
                    <a:pt x="773" y="184"/>
                  </a:lnTo>
                  <a:lnTo>
                    <a:pt x="744" y="197"/>
                  </a:lnTo>
                  <a:lnTo>
                    <a:pt x="712" y="207"/>
                  </a:lnTo>
                  <a:lnTo>
                    <a:pt x="682" y="216"/>
                  </a:lnTo>
                  <a:lnTo>
                    <a:pt x="650" y="223"/>
                  </a:lnTo>
                  <a:lnTo>
                    <a:pt x="617" y="228"/>
                  </a:lnTo>
                  <a:lnTo>
                    <a:pt x="583" y="231"/>
                  </a:lnTo>
                  <a:lnTo>
                    <a:pt x="550" y="232"/>
                  </a:lnTo>
                  <a:lnTo>
                    <a:pt x="550" y="232"/>
                  </a:lnTo>
                  <a:lnTo>
                    <a:pt x="515" y="231"/>
                  </a:lnTo>
                  <a:lnTo>
                    <a:pt x="482" y="228"/>
                  </a:lnTo>
                  <a:lnTo>
                    <a:pt x="449" y="223"/>
                  </a:lnTo>
                  <a:lnTo>
                    <a:pt x="415" y="216"/>
                  </a:lnTo>
                  <a:lnTo>
                    <a:pt x="383" y="206"/>
                  </a:lnTo>
                  <a:lnTo>
                    <a:pt x="353" y="196"/>
                  </a:lnTo>
                  <a:lnTo>
                    <a:pt x="323" y="183"/>
                  </a:lnTo>
                  <a:lnTo>
                    <a:pt x="294" y="168"/>
                  </a:lnTo>
                  <a:lnTo>
                    <a:pt x="265" y="152"/>
                  </a:lnTo>
                  <a:lnTo>
                    <a:pt x="239" y="135"/>
                  </a:lnTo>
                  <a:lnTo>
                    <a:pt x="213" y="116"/>
                  </a:lnTo>
                  <a:lnTo>
                    <a:pt x="188" y="96"/>
                  </a:lnTo>
                  <a:lnTo>
                    <a:pt x="163" y="74"/>
                  </a:lnTo>
                  <a:lnTo>
                    <a:pt x="142" y="51"/>
                  </a:lnTo>
                  <a:lnTo>
                    <a:pt x="121" y="27"/>
                  </a:lnTo>
                  <a:lnTo>
                    <a:pt x="101" y="0"/>
                  </a:lnTo>
                  <a:lnTo>
                    <a:pt x="101" y="0"/>
                  </a:lnTo>
                  <a:lnTo>
                    <a:pt x="78" y="35"/>
                  </a:lnTo>
                  <a:lnTo>
                    <a:pt x="59" y="71"/>
                  </a:lnTo>
                  <a:lnTo>
                    <a:pt x="42" y="109"/>
                  </a:lnTo>
                  <a:lnTo>
                    <a:pt x="27" y="150"/>
                  </a:lnTo>
                  <a:lnTo>
                    <a:pt x="16" y="190"/>
                  </a:lnTo>
                  <a:lnTo>
                    <a:pt x="7" y="232"/>
                  </a:lnTo>
                  <a:lnTo>
                    <a:pt x="1" y="276"/>
                  </a:lnTo>
                  <a:lnTo>
                    <a:pt x="0" y="297"/>
                  </a:lnTo>
                  <a:lnTo>
                    <a:pt x="0" y="319"/>
                  </a:lnTo>
                  <a:lnTo>
                    <a:pt x="0" y="319"/>
                  </a:lnTo>
                  <a:lnTo>
                    <a:pt x="0" y="348"/>
                  </a:lnTo>
                  <a:lnTo>
                    <a:pt x="3" y="375"/>
                  </a:lnTo>
                  <a:lnTo>
                    <a:pt x="6" y="403"/>
                  </a:lnTo>
                  <a:lnTo>
                    <a:pt x="11" y="430"/>
                  </a:lnTo>
                  <a:lnTo>
                    <a:pt x="17" y="457"/>
                  </a:lnTo>
                  <a:lnTo>
                    <a:pt x="25" y="483"/>
                  </a:lnTo>
                  <a:lnTo>
                    <a:pt x="33" y="509"/>
                  </a:lnTo>
                  <a:lnTo>
                    <a:pt x="43" y="533"/>
                  </a:lnTo>
                  <a:lnTo>
                    <a:pt x="53" y="558"/>
                  </a:lnTo>
                  <a:lnTo>
                    <a:pt x="66" y="581"/>
                  </a:lnTo>
                  <a:lnTo>
                    <a:pt x="80" y="604"/>
                  </a:lnTo>
                  <a:lnTo>
                    <a:pt x="94" y="626"/>
                  </a:lnTo>
                  <a:lnTo>
                    <a:pt x="108" y="648"/>
                  </a:lnTo>
                  <a:lnTo>
                    <a:pt x="126" y="669"/>
                  </a:lnTo>
                  <a:lnTo>
                    <a:pt x="143" y="690"/>
                  </a:lnTo>
                  <a:lnTo>
                    <a:pt x="161" y="708"/>
                  </a:lnTo>
                  <a:lnTo>
                    <a:pt x="179" y="726"/>
                  </a:lnTo>
                  <a:lnTo>
                    <a:pt x="200" y="743"/>
                  </a:lnTo>
                  <a:lnTo>
                    <a:pt x="221" y="761"/>
                  </a:lnTo>
                  <a:lnTo>
                    <a:pt x="243" y="775"/>
                  </a:lnTo>
                  <a:lnTo>
                    <a:pt x="265" y="789"/>
                  </a:lnTo>
                  <a:lnTo>
                    <a:pt x="288" y="803"/>
                  </a:lnTo>
                  <a:lnTo>
                    <a:pt x="311" y="816"/>
                  </a:lnTo>
                  <a:lnTo>
                    <a:pt x="336" y="826"/>
                  </a:lnTo>
                  <a:lnTo>
                    <a:pt x="360" y="836"/>
                  </a:lnTo>
                  <a:lnTo>
                    <a:pt x="386" y="844"/>
                  </a:lnTo>
                  <a:lnTo>
                    <a:pt x="412" y="852"/>
                  </a:lnTo>
                  <a:lnTo>
                    <a:pt x="438" y="858"/>
                  </a:lnTo>
                  <a:lnTo>
                    <a:pt x="466" y="863"/>
                  </a:lnTo>
                  <a:lnTo>
                    <a:pt x="493" y="866"/>
                  </a:lnTo>
                  <a:lnTo>
                    <a:pt x="521" y="869"/>
                  </a:lnTo>
                  <a:lnTo>
                    <a:pt x="550" y="869"/>
                  </a:lnTo>
                  <a:lnTo>
                    <a:pt x="550" y="869"/>
                  </a:lnTo>
                  <a:lnTo>
                    <a:pt x="579" y="868"/>
                  </a:lnTo>
                  <a:lnTo>
                    <a:pt x="606" y="866"/>
                  </a:lnTo>
                  <a:lnTo>
                    <a:pt x="634" y="863"/>
                  </a:lnTo>
                  <a:lnTo>
                    <a:pt x="661" y="858"/>
                  </a:lnTo>
                  <a:lnTo>
                    <a:pt x="689" y="852"/>
                  </a:lnTo>
                  <a:lnTo>
                    <a:pt x="715" y="844"/>
                  </a:lnTo>
                  <a:lnTo>
                    <a:pt x="740" y="836"/>
                  </a:lnTo>
                  <a:lnTo>
                    <a:pt x="766" y="826"/>
                  </a:lnTo>
                  <a:lnTo>
                    <a:pt x="790" y="814"/>
                  </a:lnTo>
                  <a:lnTo>
                    <a:pt x="813" y="803"/>
                  </a:lnTo>
                  <a:lnTo>
                    <a:pt x="837" y="788"/>
                  </a:lnTo>
                  <a:lnTo>
                    <a:pt x="860" y="774"/>
                  </a:lnTo>
                  <a:lnTo>
                    <a:pt x="881" y="759"/>
                  </a:lnTo>
                  <a:lnTo>
                    <a:pt x="902" y="742"/>
                  </a:lnTo>
                  <a:lnTo>
                    <a:pt x="922" y="724"/>
                  </a:lnTo>
                  <a:lnTo>
                    <a:pt x="941" y="706"/>
                  </a:lnTo>
                  <a:lnTo>
                    <a:pt x="941" y="706"/>
                  </a:lnTo>
                  <a:lnTo>
                    <a:pt x="923" y="687"/>
                  </a:lnTo>
                  <a:lnTo>
                    <a:pt x="906" y="666"/>
                  </a:lnTo>
                  <a:lnTo>
                    <a:pt x="890" y="646"/>
                  </a:lnTo>
                  <a:lnTo>
                    <a:pt x="874" y="624"/>
                  </a:lnTo>
                  <a:lnTo>
                    <a:pt x="860" y="603"/>
                  </a:lnTo>
                  <a:lnTo>
                    <a:pt x="847" y="580"/>
                  </a:lnTo>
                  <a:lnTo>
                    <a:pt x="835" y="556"/>
                  </a:lnTo>
                  <a:lnTo>
                    <a:pt x="825" y="532"/>
                  </a:lnTo>
                  <a:lnTo>
                    <a:pt x="815" y="507"/>
                  </a:lnTo>
                  <a:lnTo>
                    <a:pt x="806" y="481"/>
                  </a:lnTo>
                  <a:lnTo>
                    <a:pt x="799" y="455"/>
                  </a:lnTo>
                  <a:lnTo>
                    <a:pt x="793" y="429"/>
                  </a:lnTo>
                  <a:lnTo>
                    <a:pt x="787" y="403"/>
                  </a:lnTo>
                  <a:lnTo>
                    <a:pt x="784" y="375"/>
                  </a:lnTo>
                  <a:lnTo>
                    <a:pt x="782" y="346"/>
                  </a:lnTo>
                  <a:lnTo>
                    <a:pt x="782" y="319"/>
                  </a:lnTo>
                  <a:lnTo>
                    <a:pt x="782" y="319"/>
                  </a:lnTo>
                  <a:lnTo>
                    <a:pt x="783" y="281"/>
                  </a:lnTo>
                  <a:lnTo>
                    <a:pt x="787" y="244"/>
                  </a:lnTo>
                  <a:lnTo>
                    <a:pt x="793" y="207"/>
                  </a:lnTo>
                  <a:lnTo>
                    <a:pt x="802" y="171"/>
                  </a:lnTo>
                  <a:lnTo>
                    <a:pt x="802" y="171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lumMod val="60000"/>
                    <a:lumOff val="40000"/>
                    <a:shade val="30000"/>
                    <a:satMod val="115000"/>
                  </a:schemeClr>
                </a:gs>
                <a:gs pos="50000">
                  <a:schemeClr val="tx2">
                    <a:lumMod val="60000"/>
                    <a:lumOff val="40000"/>
                    <a:shade val="67500"/>
                    <a:satMod val="115000"/>
                  </a:schemeClr>
                </a:gs>
                <a:gs pos="100000">
                  <a:schemeClr val="tx2">
                    <a:lumMod val="60000"/>
                    <a:lumOff val="40000"/>
                    <a:shade val="100000"/>
                    <a:satMod val="115000"/>
                  </a:schemeClr>
                </a:gs>
              </a:gsLst>
              <a:lin ang="2700000" scaled="1"/>
              <a:tileRect/>
            </a:gradFill>
            <a:ln w="6">
              <a:noFill/>
              <a:prstDash val="solid"/>
              <a:round/>
              <a:headEnd/>
              <a:tailEnd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p3d extrusionH="254000" prstMaterial="dkEdge">
              <a:bevelT w="190500" h="38100"/>
              <a:extrusionClr>
                <a:schemeClr val="bg2">
                  <a:lumMod val="50000"/>
                </a:schemeClr>
              </a:extrusionClr>
            </a:sp3d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32" name="Freeform 12"/>
            <p:cNvSpPr>
              <a:spLocks/>
            </p:cNvSpPr>
            <p:nvPr/>
          </p:nvSpPr>
          <p:spPr bwMode="auto">
            <a:xfrm>
              <a:off x="2775161" y="3358109"/>
              <a:ext cx="1783878" cy="1056184"/>
            </a:xfrm>
            <a:custGeom>
              <a:avLst/>
              <a:gdLst/>
              <a:ahLst/>
              <a:cxnLst>
                <a:cxn ang="0">
                  <a:pos x="449" y="463"/>
                </a:cxn>
                <a:cxn ang="0">
                  <a:pos x="516" y="459"/>
                </a:cxn>
                <a:cxn ang="0">
                  <a:pos x="581" y="447"/>
                </a:cxn>
                <a:cxn ang="0">
                  <a:pos x="643" y="428"/>
                </a:cxn>
                <a:cxn ang="0">
                  <a:pos x="701" y="402"/>
                </a:cxn>
                <a:cxn ang="0">
                  <a:pos x="708" y="379"/>
                </a:cxn>
                <a:cxn ang="0">
                  <a:pos x="724" y="334"/>
                </a:cxn>
                <a:cxn ang="0">
                  <a:pos x="744" y="292"/>
                </a:cxn>
                <a:cxn ang="0">
                  <a:pos x="769" y="250"/>
                </a:cxn>
                <a:cxn ang="0">
                  <a:pos x="782" y="231"/>
                </a:cxn>
                <a:cxn ang="0">
                  <a:pos x="756" y="192"/>
                </a:cxn>
                <a:cxn ang="0">
                  <a:pos x="734" y="150"/>
                </a:cxn>
                <a:cxn ang="0">
                  <a:pos x="715" y="107"/>
                </a:cxn>
                <a:cxn ang="0">
                  <a:pos x="701" y="61"/>
                </a:cxn>
                <a:cxn ang="0">
                  <a:pos x="672" y="48"/>
                </a:cxn>
                <a:cxn ang="0">
                  <a:pos x="611" y="24"/>
                </a:cxn>
                <a:cxn ang="0">
                  <a:pos x="549" y="9"/>
                </a:cxn>
                <a:cxn ang="0">
                  <a:pos x="482" y="1"/>
                </a:cxn>
                <a:cxn ang="0">
                  <a:pos x="449" y="0"/>
                </a:cxn>
                <a:cxn ang="0">
                  <a:pos x="381" y="4"/>
                </a:cxn>
                <a:cxn ang="0">
                  <a:pos x="314" y="16"/>
                </a:cxn>
                <a:cxn ang="0">
                  <a:pos x="252" y="36"/>
                </a:cxn>
                <a:cxn ang="0">
                  <a:pos x="193" y="64"/>
                </a:cxn>
                <a:cxn ang="0">
                  <a:pos x="138" y="97"/>
                </a:cxn>
                <a:cxn ang="0">
                  <a:pos x="87" y="136"/>
                </a:cxn>
                <a:cxn ang="0">
                  <a:pos x="41" y="181"/>
                </a:cxn>
                <a:cxn ang="0">
                  <a:pos x="0" y="231"/>
                </a:cxn>
                <a:cxn ang="0">
                  <a:pos x="20" y="258"/>
                </a:cxn>
                <a:cxn ang="0">
                  <a:pos x="62" y="305"/>
                </a:cxn>
                <a:cxn ang="0">
                  <a:pos x="112" y="347"/>
                </a:cxn>
                <a:cxn ang="0">
                  <a:pos x="164" y="383"/>
                </a:cxn>
                <a:cxn ang="0">
                  <a:pos x="222" y="414"/>
                </a:cxn>
                <a:cxn ang="0">
                  <a:pos x="282" y="437"/>
                </a:cxn>
                <a:cxn ang="0">
                  <a:pos x="348" y="454"/>
                </a:cxn>
                <a:cxn ang="0">
                  <a:pos x="414" y="462"/>
                </a:cxn>
                <a:cxn ang="0">
                  <a:pos x="449" y="463"/>
                </a:cxn>
              </a:cxnLst>
              <a:rect l="0" t="0" r="r" b="b"/>
              <a:pathLst>
                <a:path w="782" h="463">
                  <a:moveTo>
                    <a:pt x="449" y="463"/>
                  </a:moveTo>
                  <a:lnTo>
                    <a:pt x="449" y="463"/>
                  </a:lnTo>
                  <a:lnTo>
                    <a:pt x="482" y="462"/>
                  </a:lnTo>
                  <a:lnTo>
                    <a:pt x="516" y="459"/>
                  </a:lnTo>
                  <a:lnTo>
                    <a:pt x="549" y="454"/>
                  </a:lnTo>
                  <a:lnTo>
                    <a:pt x="581" y="447"/>
                  </a:lnTo>
                  <a:lnTo>
                    <a:pt x="611" y="438"/>
                  </a:lnTo>
                  <a:lnTo>
                    <a:pt x="643" y="428"/>
                  </a:lnTo>
                  <a:lnTo>
                    <a:pt x="672" y="415"/>
                  </a:lnTo>
                  <a:lnTo>
                    <a:pt x="701" y="402"/>
                  </a:lnTo>
                  <a:lnTo>
                    <a:pt x="701" y="402"/>
                  </a:lnTo>
                  <a:lnTo>
                    <a:pt x="708" y="379"/>
                  </a:lnTo>
                  <a:lnTo>
                    <a:pt x="715" y="356"/>
                  </a:lnTo>
                  <a:lnTo>
                    <a:pt x="724" y="334"/>
                  </a:lnTo>
                  <a:lnTo>
                    <a:pt x="734" y="313"/>
                  </a:lnTo>
                  <a:lnTo>
                    <a:pt x="744" y="292"/>
                  </a:lnTo>
                  <a:lnTo>
                    <a:pt x="756" y="271"/>
                  </a:lnTo>
                  <a:lnTo>
                    <a:pt x="769" y="250"/>
                  </a:lnTo>
                  <a:lnTo>
                    <a:pt x="782" y="231"/>
                  </a:lnTo>
                  <a:lnTo>
                    <a:pt x="782" y="231"/>
                  </a:lnTo>
                  <a:lnTo>
                    <a:pt x="769" y="213"/>
                  </a:lnTo>
                  <a:lnTo>
                    <a:pt x="756" y="192"/>
                  </a:lnTo>
                  <a:lnTo>
                    <a:pt x="744" y="171"/>
                  </a:lnTo>
                  <a:lnTo>
                    <a:pt x="734" y="150"/>
                  </a:lnTo>
                  <a:lnTo>
                    <a:pt x="724" y="129"/>
                  </a:lnTo>
                  <a:lnTo>
                    <a:pt x="715" y="107"/>
                  </a:lnTo>
                  <a:lnTo>
                    <a:pt x="708" y="84"/>
                  </a:lnTo>
                  <a:lnTo>
                    <a:pt x="701" y="61"/>
                  </a:lnTo>
                  <a:lnTo>
                    <a:pt x="701" y="61"/>
                  </a:lnTo>
                  <a:lnTo>
                    <a:pt x="672" y="48"/>
                  </a:lnTo>
                  <a:lnTo>
                    <a:pt x="643" y="35"/>
                  </a:lnTo>
                  <a:lnTo>
                    <a:pt x="611" y="24"/>
                  </a:lnTo>
                  <a:lnTo>
                    <a:pt x="581" y="16"/>
                  </a:lnTo>
                  <a:lnTo>
                    <a:pt x="549" y="9"/>
                  </a:lnTo>
                  <a:lnTo>
                    <a:pt x="516" y="4"/>
                  </a:lnTo>
                  <a:lnTo>
                    <a:pt x="482" y="1"/>
                  </a:lnTo>
                  <a:lnTo>
                    <a:pt x="449" y="0"/>
                  </a:lnTo>
                  <a:lnTo>
                    <a:pt x="449" y="0"/>
                  </a:lnTo>
                  <a:lnTo>
                    <a:pt x="414" y="1"/>
                  </a:lnTo>
                  <a:lnTo>
                    <a:pt x="381" y="4"/>
                  </a:lnTo>
                  <a:lnTo>
                    <a:pt x="348" y="9"/>
                  </a:lnTo>
                  <a:lnTo>
                    <a:pt x="314" y="16"/>
                  </a:lnTo>
                  <a:lnTo>
                    <a:pt x="282" y="26"/>
                  </a:lnTo>
                  <a:lnTo>
                    <a:pt x="252" y="36"/>
                  </a:lnTo>
                  <a:lnTo>
                    <a:pt x="222" y="49"/>
                  </a:lnTo>
                  <a:lnTo>
                    <a:pt x="193" y="64"/>
                  </a:lnTo>
                  <a:lnTo>
                    <a:pt x="164" y="79"/>
                  </a:lnTo>
                  <a:lnTo>
                    <a:pt x="138" y="97"/>
                  </a:lnTo>
                  <a:lnTo>
                    <a:pt x="112" y="116"/>
                  </a:lnTo>
                  <a:lnTo>
                    <a:pt x="87" y="136"/>
                  </a:lnTo>
                  <a:lnTo>
                    <a:pt x="62" y="158"/>
                  </a:lnTo>
                  <a:lnTo>
                    <a:pt x="41" y="181"/>
                  </a:lnTo>
                  <a:lnTo>
                    <a:pt x="20" y="205"/>
                  </a:lnTo>
                  <a:lnTo>
                    <a:pt x="0" y="231"/>
                  </a:lnTo>
                  <a:lnTo>
                    <a:pt x="0" y="231"/>
                  </a:lnTo>
                  <a:lnTo>
                    <a:pt x="20" y="258"/>
                  </a:lnTo>
                  <a:lnTo>
                    <a:pt x="41" y="282"/>
                  </a:lnTo>
                  <a:lnTo>
                    <a:pt x="62" y="305"/>
                  </a:lnTo>
                  <a:lnTo>
                    <a:pt x="87" y="327"/>
                  </a:lnTo>
                  <a:lnTo>
                    <a:pt x="112" y="347"/>
                  </a:lnTo>
                  <a:lnTo>
                    <a:pt x="138" y="366"/>
                  </a:lnTo>
                  <a:lnTo>
                    <a:pt x="164" y="383"/>
                  </a:lnTo>
                  <a:lnTo>
                    <a:pt x="193" y="399"/>
                  </a:lnTo>
                  <a:lnTo>
                    <a:pt x="222" y="414"/>
                  </a:lnTo>
                  <a:lnTo>
                    <a:pt x="252" y="427"/>
                  </a:lnTo>
                  <a:lnTo>
                    <a:pt x="282" y="437"/>
                  </a:lnTo>
                  <a:lnTo>
                    <a:pt x="314" y="447"/>
                  </a:lnTo>
                  <a:lnTo>
                    <a:pt x="348" y="454"/>
                  </a:lnTo>
                  <a:lnTo>
                    <a:pt x="381" y="459"/>
                  </a:lnTo>
                  <a:lnTo>
                    <a:pt x="414" y="462"/>
                  </a:lnTo>
                  <a:lnTo>
                    <a:pt x="449" y="463"/>
                  </a:lnTo>
                  <a:lnTo>
                    <a:pt x="449" y="463"/>
                  </a:lnTo>
                  <a:close/>
                </a:path>
              </a:pathLst>
            </a:custGeom>
            <a:solidFill>
              <a:srgbClr val="5B5A1C"/>
            </a:solidFill>
            <a:ln w="6">
              <a:noFill/>
              <a:prstDash val="solid"/>
              <a:round/>
              <a:headEnd/>
              <a:tailEnd/>
            </a:ln>
            <a:sp3d extrusionH="254000" prstMaterial="dkEdge">
              <a:extrusionClr>
                <a:schemeClr val="bg2">
                  <a:lumMod val="50000"/>
                </a:schemeClr>
              </a:extrusionClr>
            </a:sp3d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33" name="Freeform 13"/>
            <p:cNvSpPr>
              <a:spLocks/>
            </p:cNvSpPr>
            <p:nvPr/>
          </p:nvSpPr>
          <p:spPr bwMode="auto">
            <a:xfrm>
              <a:off x="4374265" y="3497259"/>
              <a:ext cx="317084" cy="38780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7" y="23"/>
                </a:cxn>
                <a:cxn ang="0">
                  <a:pos x="14" y="46"/>
                </a:cxn>
                <a:cxn ang="0">
                  <a:pos x="23" y="68"/>
                </a:cxn>
                <a:cxn ang="0">
                  <a:pos x="33" y="89"/>
                </a:cxn>
                <a:cxn ang="0">
                  <a:pos x="43" y="110"/>
                </a:cxn>
                <a:cxn ang="0">
                  <a:pos x="55" y="131"/>
                </a:cxn>
                <a:cxn ang="0">
                  <a:pos x="68" y="152"/>
                </a:cxn>
                <a:cxn ang="0">
                  <a:pos x="81" y="170"/>
                </a:cxn>
                <a:cxn ang="0">
                  <a:pos x="81" y="170"/>
                </a:cxn>
                <a:cxn ang="0">
                  <a:pos x="94" y="153"/>
                </a:cxn>
                <a:cxn ang="0">
                  <a:pos x="108" y="134"/>
                </a:cxn>
                <a:cxn ang="0">
                  <a:pos x="123" y="118"/>
                </a:cxn>
                <a:cxn ang="0">
                  <a:pos x="139" y="102"/>
                </a:cxn>
                <a:cxn ang="0">
                  <a:pos x="139" y="102"/>
                </a:cxn>
                <a:cxn ang="0">
                  <a:pos x="107" y="72"/>
                </a:cxn>
                <a:cxn ang="0">
                  <a:pos x="74" y="46"/>
                </a:cxn>
                <a:cxn ang="0">
                  <a:pos x="37" y="21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139" h="170">
                  <a:moveTo>
                    <a:pt x="0" y="0"/>
                  </a:moveTo>
                  <a:lnTo>
                    <a:pt x="0" y="0"/>
                  </a:lnTo>
                  <a:lnTo>
                    <a:pt x="7" y="23"/>
                  </a:lnTo>
                  <a:lnTo>
                    <a:pt x="14" y="46"/>
                  </a:lnTo>
                  <a:lnTo>
                    <a:pt x="23" y="68"/>
                  </a:lnTo>
                  <a:lnTo>
                    <a:pt x="33" y="89"/>
                  </a:lnTo>
                  <a:lnTo>
                    <a:pt x="43" y="110"/>
                  </a:lnTo>
                  <a:lnTo>
                    <a:pt x="55" y="131"/>
                  </a:lnTo>
                  <a:lnTo>
                    <a:pt x="68" y="152"/>
                  </a:lnTo>
                  <a:lnTo>
                    <a:pt x="81" y="170"/>
                  </a:lnTo>
                  <a:lnTo>
                    <a:pt x="81" y="170"/>
                  </a:lnTo>
                  <a:lnTo>
                    <a:pt x="94" y="153"/>
                  </a:lnTo>
                  <a:lnTo>
                    <a:pt x="108" y="134"/>
                  </a:lnTo>
                  <a:lnTo>
                    <a:pt x="123" y="118"/>
                  </a:lnTo>
                  <a:lnTo>
                    <a:pt x="139" y="102"/>
                  </a:lnTo>
                  <a:lnTo>
                    <a:pt x="139" y="102"/>
                  </a:lnTo>
                  <a:lnTo>
                    <a:pt x="107" y="72"/>
                  </a:lnTo>
                  <a:lnTo>
                    <a:pt x="74" y="46"/>
                  </a:lnTo>
                  <a:lnTo>
                    <a:pt x="37" y="21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/>
            </a:solidFill>
            <a:ln w="6">
              <a:noFill/>
              <a:prstDash val="solid"/>
              <a:round/>
              <a:headEnd/>
              <a:tailEnd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p3d extrusionH="254000" prstMaterial="dkEdge">
              <a:bevelT w="190500" h="38100"/>
              <a:extrusionClr>
                <a:schemeClr val="bg2">
                  <a:lumMod val="50000"/>
                </a:schemeClr>
              </a:extrusionClr>
            </a:sp3d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34" name="Freeform 14"/>
            <p:cNvSpPr>
              <a:spLocks/>
            </p:cNvSpPr>
            <p:nvPr/>
          </p:nvSpPr>
          <p:spPr bwMode="auto">
            <a:xfrm>
              <a:off x="4328641" y="4042461"/>
              <a:ext cx="725413" cy="1453109"/>
            </a:xfrm>
            <a:custGeom>
              <a:avLst/>
              <a:gdLst/>
              <a:ahLst/>
              <a:cxnLst>
                <a:cxn ang="0">
                  <a:pos x="298" y="102"/>
                </a:cxn>
                <a:cxn ang="0">
                  <a:pos x="298" y="102"/>
                </a:cxn>
                <a:cxn ang="0">
                  <a:pos x="260" y="81"/>
                </a:cxn>
                <a:cxn ang="0">
                  <a:pos x="224" y="56"/>
                </a:cxn>
                <a:cxn ang="0">
                  <a:pos x="191" y="30"/>
                </a:cxn>
                <a:cxn ang="0">
                  <a:pos x="159" y="0"/>
                </a:cxn>
                <a:cxn ang="0">
                  <a:pos x="159" y="0"/>
                </a:cxn>
                <a:cxn ang="0">
                  <a:pos x="127" y="30"/>
                </a:cxn>
                <a:cxn ang="0">
                  <a:pos x="94" y="56"/>
                </a:cxn>
                <a:cxn ang="0">
                  <a:pos x="57" y="81"/>
                </a:cxn>
                <a:cxn ang="0">
                  <a:pos x="20" y="102"/>
                </a:cxn>
                <a:cxn ang="0">
                  <a:pos x="20" y="102"/>
                </a:cxn>
                <a:cxn ang="0">
                  <a:pos x="11" y="138"/>
                </a:cxn>
                <a:cxn ang="0">
                  <a:pos x="5" y="175"/>
                </a:cxn>
                <a:cxn ang="0">
                  <a:pos x="1" y="212"/>
                </a:cxn>
                <a:cxn ang="0">
                  <a:pos x="0" y="250"/>
                </a:cxn>
                <a:cxn ang="0">
                  <a:pos x="0" y="250"/>
                </a:cxn>
                <a:cxn ang="0">
                  <a:pos x="0" y="277"/>
                </a:cxn>
                <a:cxn ang="0">
                  <a:pos x="2" y="306"/>
                </a:cxn>
                <a:cxn ang="0">
                  <a:pos x="5" y="334"/>
                </a:cxn>
                <a:cxn ang="0">
                  <a:pos x="11" y="360"/>
                </a:cxn>
                <a:cxn ang="0">
                  <a:pos x="17" y="386"/>
                </a:cxn>
                <a:cxn ang="0">
                  <a:pos x="24" y="412"/>
                </a:cxn>
                <a:cxn ang="0">
                  <a:pos x="33" y="438"/>
                </a:cxn>
                <a:cxn ang="0">
                  <a:pos x="43" y="463"/>
                </a:cxn>
                <a:cxn ang="0">
                  <a:pos x="53" y="487"/>
                </a:cxn>
                <a:cxn ang="0">
                  <a:pos x="65" y="511"/>
                </a:cxn>
                <a:cxn ang="0">
                  <a:pos x="78" y="534"/>
                </a:cxn>
                <a:cxn ang="0">
                  <a:pos x="92" y="555"/>
                </a:cxn>
                <a:cxn ang="0">
                  <a:pos x="108" y="577"/>
                </a:cxn>
                <a:cxn ang="0">
                  <a:pos x="124" y="597"/>
                </a:cxn>
                <a:cxn ang="0">
                  <a:pos x="141" y="618"/>
                </a:cxn>
                <a:cxn ang="0">
                  <a:pos x="159" y="637"/>
                </a:cxn>
                <a:cxn ang="0">
                  <a:pos x="159" y="637"/>
                </a:cxn>
                <a:cxn ang="0">
                  <a:pos x="176" y="618"/>
                </a:cxn>
                <a:cxn ang="0">
                  <a:pos x="193" y="597"/>
                </a:cxn>
                <a:cxn ang="0">
                  <a:pos x="209" y="577"/>
                </a:cxn>
                <a:cxn ang="0">
                  <a:pos x="225" y="555"/>
                </a:cxn>
                <a:cxn ang="0">
                  <a:pos x="240" y="534"/>
                </a:cxn>
                <a:cxn ang="0">
                  <a:pos x="253" y="511"/>
                </a:cxn>
                <a:cxn ang="0">
                  <a:pos x="264" y="487"/>
                </a:cxn>
                <a:cxn ang="0">
                  <a:pos x="275" y="463"/>
                </a:cxn>
                <a:cxn ang="0">
                  <a:pos x="285" y="438"/>
                </a:cxn>
                <a:cxn ang="0">
                  <a:pos x="293" y="412"/>
                </a:cxn>
                <a:cxn ang="0">
                  <a:pos x="301" y="386"/>
                </a:cxn>
                <a:cxn ang="0">
                  <a:pos x="306" y="360"/>
                </a:cxn>
                <a:cxn ang="0">
                  <a:pos x="312" y="334"/>
                </a:cxn>
                <a:cxn ang="0">
                  <a:pos x="315" y="306"/>
                </a:cxn>
                <a:cxn ang="0">
                  <a:pos x="318" y="277"/>
                </a:cxn>
                <a:cxn ang="0">
                  <a:pos x="318" y="250"/>
                </a:cxn>
                <a:cxn ang="0">
                  <a:pos x="318" y="250"/>
                </a:cxn>
                <a:cxn ang="0">
                  <a:pos x="316" y="212"/>
                </a:cxn>
                <a:cxn ang="0">
                  <a:pos x="312" y="175"/>
                </a:cxn>
                <a:cxn ang="0">
                  <a:pos x="306" y="138"/>
                </a:cxn>
                <a:cxn ang="0">
                  <a:pos x="298" y="102"/>
                </a:cxn>
                <a:cxn ang="0">
                  <a:pos x="298" y="102"/>
                </a:cxn>
              </a:cxnLst>
              <a:rect l="0" t="0" r="r" b="b"/>
              <a:pathLst>
                <a:path w="318" h="637">
                  <a:moveTo>
                    <a:pt x="298" y="102"/>
                  </a:moveTo>
                  <a:lnTo>
                    <a:pt x="298" y="102"/>
                  </a:lnTo>
                  <a:lnTo>
                    <a:pt x="260" y="81"/>
                  </a:lnTo>
                  <a:lnTo>
                    <a:pt x="224" y="56"/>
                  </a:lnTo>
                  <a:lnTo>
                    <a:pt x="191" y="30"/>
                  </a:lnTo>
                  <a:lnTo>
                    <a:pt x="159" y="0"/>
                  </a:lnTo>
                  <a:lnTo>
                    <a:pt x="159" y="0"/>
                  </a:lnTo>
                  <a:lnTo>
                    <a:pt x="127" y="30"/>
                  </a:lnTo>
                  <a:lnTo>
                    <a:pt x="94" y="56"/>
                  </a:lnTo>
                  <a:lnTo>
                    <a:pt x="57" y="81"/>
                  </a:lnTo>
                  <a:lnTo>
                    <a:pt x="20" y="102"/>
                  </a:lnTo>
                  <a:lnTo>
                    <a:pt x="20" y="102"/>
                  </a:lnTo>
                  <a:lnTo>
                    <a:pt x="11" y="138"/>
                  </a:lnTo>
                  <a:lnTo>
                    <a:pt x="5" y="175"/>
                  </a:lnTo>
                  <a:lnTo>
                    <a:pt x="1" y="212"/>
                  </a:lnTo>
                  <a:lnTo>
                    <a:pt x="0" y="250"/>
                  </a:lnTo>
                  <a:lnTo>
                    <a:pt x="0" y="250"/>
                  </a:lnTo>
                  <a:lnTo>
                    <a:pt x="0" y="277"/>
                  </a:lnTo>
                  <a:lnTo>
                    <a:pt x="2" y="306"/>
                  </a:lnTo>
                  <a:lnTo>
                    <a:pt x="5" y="334"/>
                  </a:lnTo>
                  <a:lnTo>
                    <a:pt x="11" y="360"/>
                  </a:lnTo>
                  <a:lnTo>
                    <a:pt x="17" y="386"/>
                  </a:lnTo>
                  <a:lnTo>
                    <a:pt x="24" y="412"/>
                  </a:lnTo>
                  <a:lnTo>
                    <a:pt x="33" y="438"/>
                  </a:lnTo>
                  <a:lnTo>
                    <a:pt x="43" y="463"/>
                  </a:lnTo>
                  <a:lnTo>
                    <a:pt x="53" y="487"/>
                  </a:lnTo>
                  <a:lnTo>
                    <a:pt x="65" y="511"/>
                  </a:lnTo>
                  <a:lnTo>
                    <a:pt x="78" y="534"/>
                  </a:lnTo>
                  <a:lnTo>
                    <a:pt x="92" y="555"/>
                  </a:lnTo>
                  <a:lnTo>
                    <a:pt x="108" y="577"/>
                  </a:lnTo>
                  <a:lnTo>
                    <a:pt x="124" y="597"/>
                  </a:lnTo>
                  <a:lnTo>
                    <a:pt x="141" y="618"/>
                  </a:lnTo>
                  <a:lnTo>
                    <a:pt x="159" y="637"/>
                  </a:lnTo>
                  <a:lnTo>
                    <a:pt x="159" y="637"/>
                  </a:lnTo>
                  <a:lnTo>
                    <a:pt x="176" y="618"/>
                  </a:lnTo>
                  <a:lnTo>
                    <a:pt x="193" y="597"/>
                  </a:lnTo>
                  <a:lnTo>
                    <a:pt x="209" y="577"/>
                  </a:lnTo>
                  <a:lnTo>
                    <a:pt x="225" y="555"/>
                  </a:lnTo>
                  <a:lnTo>
                    <a:pt x="240" y="534"/>
                  </a:lnTo>
                  <a:lnTo>
                    <a:pt x="253" y="511"/>
                  </a:lnTo>
                  <a:lnTo>
                    <a:pt x="264" y="487"/>
                  </a:lnTo>
                  <a:lnTo>
                    <a:pt x="275" y="463"/>
                  </a:lnTo>
                  <a:lnTo>
                    <a:pt x="285" y="438"/>
                  </a:lnTo>
                  <a:lnTo>
                    <a:pt x="293" y="412"/>
                  </a:lnTo>
                  <a:lnTo>
                    <a:pt x="301" y="386"/>
                  </a:lnTo>
                  <a:lnTo>
                    <a:pt x="306" y="360"/>
                  </a:lnTo>
                  <a:lnTo>
                    <a:pt x="312" y="334"/>
                  </a:lnTo>
                  <a:lnTo>
                    <a:pt x="315" y="306"/>
                  </a:lnTo>
                  <a:lnTo>
                    <a:pt x="318" y="277"/>
                  </a:lnTo>
                  <a:lnTo>
                    <a:pt x="318" y="250"/>
                  </a:lnTo>
                  <a:lnTo>
                    <a:pt x="318" y="250"/>
                  </a:lnTo>
                  <a:lnTo>
                    <a:pt x="316" y="212"/>
                  </a:lnTo>
                  <a:lnTo>
                    <a:pt x="312" y="175"/>
                  </a:lnTo>
                  <a:lnTo>
                    <a:pt x="306" y="138"/>
                  </a:lnTo>
                  <a:lnTo>
                    <a:pt x="298" y="102"/>
                  </a:lnTo>
                  <a:lnTo>
                    <a:pt x="298" y="102"/>
                  </a:ln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 w="6">
              <a:noFill/>
              <a:prstDash val="solid"/>
              <a:round/>
              <a:headEnd/>
              <a:tailEnd/>
            </a:ln>
            <a:sp3d extrusionH="254000" prstMaterial="dkEdge">
              <a:extrusionClr>
                <a:schemeClr val="bg2">
                  <a:lumMod val="50000"/>
                </a:schemeClr>
              </a:extrusionClr>
            </a:sp3d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35" name="Freeform 15"/>
            <p:cNvSpPr>
              <a:spLocks/>
            </p:cNvSpPr>
            <p:nvPr/>
          </p:nvSpPr>
          <p:spPr bwMode="auto">
            <a:xfrm>
              <a:off x="4374265" y="3885059"/>
              <a:ext cx="317084" cy="390081"/>
            </a:xfrm>
            <a:custGeom>
              <a:avLst/>
              <a:gdLst/>
              <a:ahLst/>
              <a:cxnLst>
                <a:cxn ang="0">
                  <a:pos x="0" y="171"/>
                </a:cxn>
                <a:cxn ang="0">
                  <a:pos x="0" y="171"/>
                </a:cxn>
                <a:cxn ang="0">
                  <a:pos x="37" y="150"/>
                </a:cxn>
                <a:cxn ang="0">
                  <a:pos x="74" y="125"/>
                </a:cxn>
                <a:cxn ang="0">
                  <a:pos x="107" y="99"/>
                </a:cxn>
                <a:cxn ang="0">
                  <a:pos x="139" y="69"/>
                </a:cxn>
                <a:cxn ang="0">
                  <a:pos x="139" y="69"/>
                </a:cxn>
                <a:cxn ang="0">
                  <a:pos x="123" y="53"/>
                </a:cxn>
                <a:cxn ang="0">
                  <a:pos x="108" y="37"/>
                </a:cxn>
                <a:cxn ang="0">
                  <a:pos x="94" y="18"/>
                </a:cxn>
                <a:cxn ang="0">
                  <a:pos x="81" y="0"/>
                </a:cxn>
                <a:cxn ang="0">
                  <a:pos x="81" y="0"/>
                </a:cxn>
                <a:cxn ang="0">
                  <a:pos x="68" y="19"/>
                </a:cxn>
                <a:cxn ang="0">
                  <a:pos x="55" y="40"/>
                </a:cxn>
                <a:cxn ang="0">
                  <a:pos x="43" y="61"/>
                </a:cxn>
                <a:cxn ang="0">
                  <a:pos x="33" y="82"/>
                </a:cxn>
                <a:cxn ang="0">
                  <a:pos x="23" y="103"/>
                </a:cxn>
                <a:cxn ang="0">
                  <a:pos x="14" y="125"/>
                </a:cxn>
                <a:cxn ang="0">
                  <a:pos x="7" y="148"/>
                </a:cxn>
                <a:cxn ang="0">
                  <a:pos x="0" y="171"/>
                </a:cxn>
                <a:cxn ang="0">
                  <a:pos x="0" y="171"/>
                </a:cxn>
              </a:cxnLst>
              <a:rect l="0" t="0" r="r" b="b"/>
              <a:pathLst>
                <a:path w="139" h="171">
                  <a:moveTo>
                    <a:pt x="0" y="171"/>
                  </a:moveTo>
                  <a:lnTo>
                    <a:pt x="0" y="171"/>
                  </a:lnTo>
                  <a:lnTo>
                    <a:pt x="37" y="150"/>
                  </a:lnTo>
                  <a:lnTo>
                    <a:pt x="74" y="125"/>
                  </a:lnTo>
                  <a:lnTo>
                    <a:pt x="107" y="99"/>
                  </a:lnTo>
                  <a:lnTo>
                    <a:pt x="139" y="69"/>
                  </a:lnTo>
                  <a:lnTo>
                    <a:pt x="139" y="69"/>
                  </a:lnTo>
                  <a:lnTo>
                    <a:pt x="123" y="53"/>
                  </a:lnTo>
                  <a:lnTo>
                    <a:pt x="108" y="37"/>
                  </a:lnTo>
                  <a:lnTo>
                    <a:pt x="94" y="18"/>
                  </a:lnTo>
                  <a:lnTo>
                    <a:pt x="81" y="0"/>
                  </a:lnTo>
                  <a:lnTo>
                    <a:pt x="81" y="0"/>
                  </a:lnTo>
                  <a:lnTo>
                    <a:pt x="68" y="19"/>
                  </a:lnTo>
                  <a:lnTo>
                    <a:pt x="55" y="40"/>
                  </a:lnTo>
                  <a:lnTo>
                    <a:pt x="43" y="61"/>
                  </a:lnTo>
                  <a:lnTo>
                    <a:pt x="33" y="82"/>
                  </a:lnTo>
                  <a:lnTo>
                    <a:pt x="23" y="103"/>
                  </a:lnTo>
                  <a:lnTo>
                    <a:pt x="14" y="125"/>
                  </a:lnTo>
                  <a:lnTo>
                    <a:pt x="7" y="148"/>
                  </a:lnTo>
                  <a:lnTo>
                    <a:pt x="0" y="171"/>
                  </a:lnTo>
                  <a:lnTo>
                    <a:pt x="0" y="171"/>
                  </a:lnTo>
                  <a:close/>
                </a:path>
              </a:pathLst>
            </a:custGeom>
            <a:solidFill>
              <a:schemeClr val="tx1"/>
            </a:solidFill>
            <a:ln w="6">
              <a:noFill/>
              <a:prstDash val="solid"/>
              <a:round/>
              <a:headEnd/>
              <a:tailEnd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p3d extrusionH="254000" prstMaterial="dkEdge">
              <a:bevelT w="190500" h="38100"/>
              <a:extrusionClr>
                <a:schemeClr val="bg2">
                  <a:lumMod val="50000"/>
                </a:schemeClr>
              </a:extrusionClr>
            </a:sp3d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36" name="Freeform 16"/>
            <p:cNvSpPr>
              <a:spLocks/>
            </p:cNvSpPr>
            <p:nvPr/>
          </p:nvSpPr>
          <p:spPr bwMode="auto">
            <a:xfrm>
              <a:off x="4691347" y="3885059"/>
              <a:ext cx="317084" cy="390081"/>
            </a:xfrm>
            <a:custGeom>
              <a:avLst/>
              <a:gdLst/>
              <a:ahLst/>
              <a:cxnLst>
                <a:cxn ang="0">
                  <a:pos x="0" y="69"/>
                </a:cxn>
                <a:cxn ang="0">
                  <a:pos x="0" y="69"/>
                </a:cxn>
                <a:cxn ang="0">
                  <a:pos x="32" y="99"/>
                </a:cxn>
                <a:cxn ang="0">
                  <a:pos x="65" y="125"/>
                </a:cxn>
                <a:cxn ang="0">
                  <a:pos x="101" y="150"/>
                </a:cxn>
                <a:cxn ang="0">
                  <a:pos x="139" y="171"/>
                </a:cxn>
                <a:cxn ang="0">
                  <a:pos x="139" y="171"/>
                </a:cxn>
                <a:cxn ang="0">
                  <a:pos x="131" y="148"/>
                </a:cxn>
                <a:cxn ang="0">
                  <a:pos x="124" y="125"/>
                </a:cxn>
                <a:cxn ang="0">
                  <a:pos x="116" y="103"/>
                </a:cxn>
                <a:cxn ang="0">
                  <a:pos x="105" y="82"/>
                </a:cxn>
                <a:cxn ang="0">
                  <a:pos x="95" y="61"/>
                </a:cxn>
                <a:cxn ang="0">
                  <a:pos x="84" y="40"/>
                </a:cxn>
                <a:cxn ang="0">
                  <a:pos x="71" y="19"/>
                </a:cxn>
                <a:cxn ang="0">
                  <a:pos x="58" y="0"/>
                </a:cxn>
                <a:cxn ang="0">
                  <a:pos x="58" y="0"/>
                </a:cxn>
                <a:cxn ang="0">
                  <a:pos x="45" y="18"/>
                </a:cxn>
                <a:cxn ang="0">
                  <a:pos x="30" y="37"/>
                </a:cxn>
                <a:cxn ang="0">
                  <a:pos x="16" y="53"/>
                </a:cxn>
                <a:cxn ang="0">
                  <a:pos x="0" y="69"/>
                </a:cxn>
                <a:cxn ang="0">
                  <a:pos x="0" y="69"/>
                </a:cxn>
              </a:cxnLst>
              <a:rect l="0" t="0" r="r" b="b"/>
              <a:pathLst>
                <a:path w="139" h="171">
                  <a:moveTo>
                    <a:pt x="0" y="69"/>
                  </a:moveTo>
                  <a:lnTo>
                    <a:pt x="0" y="69"/>
                  </a:lnTo>
                  <a:lnTo>
                    <a:pt x="32" y="99"/>
                  </a:lnTo>
                  <a:lnTo>
                    <a:pt x="65" y="125"/>
                  </a:lnTo>
                  <a:lnTo>
                    <a:pt x="101" y="150"/>
                  </a:lnTo>
                  <a:lnTo>
                    <a:pt x="139" y="171"/>
                  </a:lnTo>
                  <a:lnTo>
                    <a:pt x="139" y="171"/>
                  </a:lnTo>
                  <a:lnTo>
                    <a:pt x="131" y="148"/>
                  </a:lnTo>
                  <a:lnTo>
                    <a:pt x="124" y="125"/>
                  </a:lnTo>
                  <a:lnTo>
                    <a:pt x="116" y="103"/>
                  </a:lnTo>
                  <a:lnTo>
                    <a:pt x="105" y="82"/>
                  </a:lnTo>
                  <a:lnTo>
                    <a:pt x="95" y="61"/>
                  </a:lnTo>
                  <a:lnTo>
                    <a:pt x="84" y="40"/>
                  </a:lnTo>
                  <a:lnTo>
                    <a:pt x="71" y="19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45" y="18"/>
                  </a:lnTo>
                  <a:lnTo>
                    <a:pt x="30" y="37"/>
                  </a:lnTo>
                  <a:lnTo>
                    <a:pt x="16" y="53"/>
                  </a:lnTo>
                  <a:lnTo>
                    <a:pt x="0" y="69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chemeClr val="tx1"/>
            </a:solidFill>
            <a:ln w="6">
              <a:noFill/>
              <a:prstDash val="solid"/>
              <a:round/>
              <a:headEnd/>
              <a:tailEnd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p3d extrusionH="254000" prstMaterial="dkEdge">
              <a:bevelT w="190500" h="38100"/>
              <a:extrusionClr>
                <a:schemeClr val="bg2">
                  <a:lumMod val="50000"/>
                </a:schemeClr>
              </a:extrusionClr>
            </a:sp3d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37" name="Freeform 17"/>
            <p:cNvSpPr>
              <a:spLocks/>
            </p:cNvSpPr>
            <p:nvPr/>
          </p:nvSpPr>
          <p:spPr bwMode="auto">
            <a:xfrm>
              <a:off x="4559039" y="3729939"/>
              <a:ext cx="264616" cy="312522"/>
            </a:xfrm>
            <a:custGeom>
              <a:avLst/>
              <a:gdLst/>
              <a:ahLst/>
              <a:cxnLst>
                <a:cxn ang="0">
                  <a:pos x="58" y="0"/>
                </a:cxn>
                <a:cxn ang="0">
                  <a:pos x="58" y="0"/>
                </a:cxn>
                <a:cxn ang="0">
                  <a:pos x="42" y="16"/>
                </a:cxn>
                <a:cxn ang="0">
                  <a:pos x="27" y="32"/>
                </a:cxn>
                <a:cxn ang="0">
                  <a:pos x="13" y="51"/>
                </a:cxn>
                <a:cxn ang="0">
                  <a:pos x="0" y="68"/>
                </a:cxn>
                <a:cxn ang="0">
                  <a:pos x="0" y="68"/>
                </a:cxn>
                <a:cxn ang="0">
                  <a:pos x="13" y="86"/>
                </a:cxn>
                <a:cxn ang="0">
                  <a:pos x="27" y="105"/>
                </a:cxn>
                <a:cxn ang="0">
                  <a:pos x="42" y="121"/>
                </a:cxn>
                <a:cxn ang="0">
                  <a:pos x="58" y="137"/>
                </a:cxn>
                <a:cxn ang="0">
                  <a:pos x="58" y="137"/>
                </a:cxn>
                <a:cxn ang="0">
                  <a:pos x="74" y="121"/>
                </a:cxn>
                <a:cxn ang="0">
                  <a:pos x="88" y="105"/>
                </a:cxn>
                <a:cxn ang="0">
                  <a:pos x="103" y="86"/>
                </a:cxn>
                <a:cxn ang="0">
                  <a:pos x="116" y="68"/>
                </a:cxn>
                <a:cxn ang="0">
                  <a:pos x="116" y="68"/>
                </a:cxn>
                <a:cxn ang="0">
                  <a:pos x="103" y="51"/>
                </a:cxn>
                <a:cxn ang="0">
                  <a:pos x="88" y="32"/>
                </a:cxn>
                <a:cxn ang="0">
                  <a:pos x="74" y="16"/>
                </a:cxn>
                <a:cxn ang="0">
                  <a:pos x="58" y="0"/>
                </a:cxn>
                <a:cxn ang="0">
                  <a:pos x="58" y="0"/>
                </a:cxn>
              </a:cxnLst>
              <a:rect l="0" t="0" r="r" b="b"/>
              <a:pathLst>
                <a:path w="116" h="137">
                  <a:moveTo>
                    <a:pt x="58" y="0"/>
                  </a:moveTo>
                  <a:lnTo>
                    <a:pt x="58" y="0"/>
                  </a:lnTo>
                  <a:lnTo>
                    <a:pt x="42" y="16"/>
                  </a:lnTo>
                  <a:lnTo>
                    <a:pt x="27" y="32"/>
                  </a:lnTo>
                  <a:lnTo>
                    <a:pt x="13" y="51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13" y="86"/>
                  </a:lnTo>
                  <a:lnTo>
                    <a:pt x="27" y="105"/>
                  </a:lnTo>
                  <a:lnTo>
                    <a:pt x="42" y="121"/>
                  </a:lnTo>
                  <a:lnTo>
                    <a:pt x="58" y="137"/>
                  </a:lnTo>
                  <a:lnTo>
                    <a:pt x="58" y="137"/>
                  </a:lnTo>
                  <a:lnTo>
                    <a:pt x="74" y="121"/>
                  </a:lnTo>
                  <a:lnTo>
                    <a:pt x="88" y="105"/>
                  </a:lnTo>
                  <a:lnTo>
                    <a:pt x="103" y="86"/>
                  </a:lnTo>
                  <a:lnTo>
                    <a:pt x="116" y="68"/>
                  </a:lnTo>
                  <a:lnTo>
                    <a:pt x="116" y="68"/>
                  </a:lnTo>
                  <a:lnTo>
                    <a:pt x="103" y="51"/>
                  </a:lnTo>
                  <a:lnTo>
                    <a:pt x="88" y="32"/>
                  </a:lnTo>
                  <a:lnTo>
                    <a:pt x="74" y="16"/>
                  </a:lnTo>
                  <a:lnTo>
                    <a:pt x="58" y="0"/>
                  </a:lnTo>
                  <a:lnTo>
                    <a:pt x="58" y="0"/>
                  </a:ln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 w="6">
              <a:noFill/>
              <a:prstDash val="solid"/>
              <a:round/>
              <a:headEnd/>
              <a:tailEnd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p3d extrusionH="254000" prstMaterial="dkEdge">
              <a:bevelT w="190500" h="38100"/>
              <a:extrusionClr>
                <a:schemeClr val="bg2">
                  <a:lumMod val="50000"/>
                </a:schemeClr>
              </a:extrusionClr>
            </a:sp3d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" name="Group 66"/>
          <p:cNvGrpSpPr/>
          <p:nvPr/>
        </p:nvGrpSpPr>
        <p:grpSpPr>
          <a:xfrm>
            <a:off x="5410200" y="1524485"/>
            <a:ext cx="3610100" cy="1559140"/>
            <a:chOff x="5410200" y="1753085"/>
            <a:chExt cx="3610100" cy="1559140"/>
          </a:xfrm>
        </p:grpSpPr>
        <p:grpSp>
          <p:nvGrpSpPr>
            <p:cNvPr id="5" name="Group 30"/>
            <p:cNvGrpSpPr/>
            <p:nvPr/>
          </p:nvGrpSpPr>
          <p:grpSpPr>
            <a:xfrm>
              <a:off x="5410200" y="2209800"/>
              <a:ext cx="3610100" cy="1102425"/>
              <a:chOff x="5105400" y="2209800"/>
              <a:chExt cx="3610100" cy="1102425"/>
            </a:xfrm>
          </p:grpSpPr>
          <p:cxnSp>
            <p:nvCxnSpPr>
              <p:cNvPr id="19" name="Straight Connector 18"/>
              <p:cNvCxnSpPr/>
              <p:nvPr/>
            </p:nvCxnSpPr>
            <p:spPr>
              <a:xfrm rot="10800000" flipH="1">
                <a:off x="5212275" y="2209801"/>
                <a:ext cx="1066800" cy="988125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4" name="Straight Connector 23"/>
              <p:cNvCxnSpPr/>
              <p:nvPr/>
            </p:nvCxnSpPr>
            <p:spPr>
              <a:xfrm>
                <a:off x="6277100" y="2209800"/>
                <a:ext cx="2438400" cy="1588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" name="Oval 16"/>
              <p:cNvSpPr/>
              <p:nvPr/>
            </p:nvSpPr>
            <p:spPr>
              <a:xfrm>
                <a:off x="5105400" y="3083625"/>
                <a:ext cx="228600" cy="228600"/>
              </a:xfrm>
              <a:prstGeom prst="ellipse">
                <a:avLst/>
              </a:prstGeom>
              <a:solidFill>
                <a:schemeClr val="bg1">
                  <a:lumMod val="85000"/>
                </a:schemeClr>
              </a:solidFill>
              <a:ln>
                <a:noFill/>
              </a:ln>
              <a:effectLst>
                <a:outerShdw blurRad="44450" dist="27940" dir="5400000" algn="ctr">
                  <a:srgbClr val="000000">
                    <a:alpha val="32000"/>
                  </a:srgbClr>
                </a:outerShdw>
              </a:effectLst>
              <a:scene3d>
                <a:camera prst="orthographicFront">
                  <a:rot lat="0" lon="0" rev="0"/>
                </a:camera>
                <a:lightRig rig="balanced" dir="t">
                  <a:rot lat="0" lon="0" rev="8700000"/>
                </a:lightRig>
              </a:scene3d>
              <a:sp3d>
                <a:bevelT w="190500" h="381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57" name="TextBox 56"/>
            <p:cNvSpPr txBox="1"/>
            <p:nvPr/>
          </p:nvSpPr>
          <p:spPr>
            <a:xfrm>
              <a:off x="6961815" y="1753085"/>
              <a:ext cx="1648785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400" dirty="0" smtClean="0"/>
                <a:t>Your text here</a:t>
              </a:r>
              <a:endParaRPr lang="en-US" sz="2400" dirty="0"/>
            </a:p>
          </p:txBody>
        </p:sp>
      </p:grpSp>
      <p:grpSp>
        <p:nvGrpSpPr>
          <p:cNvPr id="6" name="Group 67"/>
          <p:cNvGrpSpPr/>
          <p:nvPr/>
        </p:nvGrpSpPr>
        <p:grpSpPr>
          <a:xfrm>
            <a:off x="5410200" y="2286000"/>
            <a:ext cx="3657600" cy="1524000"/>
            <a:chOff x="5410200" y="2514600"/>
            <a:chExt cx="3657600" cy="1524000"/>
          </a:xfrm>
        </p:grpSpPr>
        <p:grpSp>
          <p:nvGrpSpPr>
            <p:cNvPr id="7" name="Group 31"/>
            <p:cNvGrpSpPr/>
            <p:nvPr/>
          </p:nvGrpSpPr>
          <p:grpSpPr>
            <a:xfrm>
              <a:off x="5410200" y="2971800"/>
              <a:ext cx="3657600" cy="1066800"/>
              <a:chOff x="5105400" y="2971800"/>
              <a:chExt cx="3657600" cy="1066800"/>
            </a:xfrm>
          </p:grpSpPr>
          <p:cxnSp>
            <p:nvCxnSpPr>
              <p:cNvPr id="26" name="Straight Connector 25"/>
              <p:cNvCxnSpPr/>
              <p:nvPr/>
            </p:nvCxnSpPr>
            <p:spPr>
              <a:xfrm rot="10800000" flipH="1">
                <a:off x="5247900" y="2971801"/>
                <a:ext cx="1066800" cy="988125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7" name="Straight Connector 26"/>
              <p:cNvCxnSpPr/>
              <p:nvPr/>
            </p:nvCxnSpPr>
            <p:spPr>
              <a:xfrm>
                <a:off x="6324600" y="2971800"/>
                <a:ext cx="2438400" cy="1588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5" name="Oval 24"/>
              <p:cNvSpPr/>
              <p:nvPr/>
            </p:nvSpPr>
            <p:spPr>
              <a:xfrm>
                <a:off x="5105400" y="3810000"/>
                <a:ext cx="228600" cy="228600"/>
              </a:xfrm>
              <a:prstGeom prst="ellipse">
                <a:avLst/>
              </a:prstGeom>
              <a:solidFill>
                <a:schemeClr val="bg1">
                  <a:lumMod val="85000"/>
                </a:schemeClr>
              </a:solidFill>
              <a:ln>
                <a:noFill/>
              </a:ln>
              <a:effectLst>
                <a:outerShdw blurRad="44450" dist="27940" dir="5400000" algn="ctr">
                  <a:srgbClr val="000000">
                    <a:alpha val="32000"/>
                  </a:srgbClr>
                </a:outerShdw>
              </a:effectLst>
              <a:scene3d>
                <a:camera prst="orthographicFront">
                  <a:rot lat="0" lon="0" rev="0"/>
                </a:camera>
                <a:lightRig rig="balanced" dir="t">
                  <a:rot lat="0" lon="0" rev="8700000"/>
                </a:lightRig>
              </a:scene3d>
              <a:sp3d>
                <a:bevelT w="190500" h="381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58" name="TextBox 57"/>
            <p:cNvSpPr txBox="1"/>
            <p:nvPr/>
          </p:nvSpPr>
          <p:spPr>
            <a:xfrm>
              <a:off x="6961815" y="2514600"/>
              <a:ext cx="1648785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400" dirty="0" smtClean="0"/>
                <a:t>Your text here</a:t>
              </a:r>
              <a:endParaRPr lang="en-US" sz="2400" dirty="0"/>
            </a:p>
          </p:txBody>
        </p:sp>
      </p:grpSp>
      <p:grpSp>
        <p:nvGrpSpPr>
          <p:cNvPr id="8" name="Group 68"/>
          <p:cNvGrpSpPr/>
          <p:nvPr/>
        </p:nvGrpSpPr>
        <p:grpSpPr>
          <a:xfrm>
            <a:off x="5496300" y="3124200"/>
            <a:ext cx="3657600" cy="1523999"/>
            <a:chOff x="5496300" y="3352800"/>
            <a:chExt cx="3657600" cy="1523999"/>
          </a:xfrm>
        </p:grpSpPr>
        <p:grpSp>
          <p:nvGrpSpPr>
            <p:cNvPr id="9" name="Group 32"/>
            <p:cNvGrpSpPr/>
            <p:nvPr/>
          </p:nvGrpSpPr>
          <p:grpSpPr>
            <a:xfrm>
              <a:off x="5496300" y="3809999"/>
              <a:ext cx="3657600" cy="1066800"/>
              <a:chOff x="5191500" y="3809999"/>
              <a:chExt cx="3657600" cy="1066800"/>
            </a:xfrm>
          </p:grpSpPr>
          <p:cxnSp>
            <p:nvCxnSpPr>
              <p:cNvPr id="28" name="Straight Connector 27"/>
              <p:cNvCxnSpPr/>
              <p:nvPr/>
            </p:nvCxnSpPr>
            <p:spPr>
              <a:xfrm rot="10800000" flipH="1">
                <a:off x="5334000" y="3810000"/>
                <a:ext cx="1066800" cy="988125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" name="Straight Connector 28"/>
              <p:cNvCxnSpPr/>
              <p:nvPr/>
            </p:nvCxnSpPr>
            <p:spPr>
              <a:xfrm>
                <a:off x="6410700" y="3809999"/>
                <a:ext cx="2438400" cy="1588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0" name="Oval 29"/>
              <p:cNvSpPr/>
              <p:nvPr/>
            </p:nvSpPr>
            <p:spPr>
              <a:xfrm>
                <a:off x="5191500" y="4648199"/>
                <a:ext cx="228600" cy="228600"/>
              </a:xfrm>
              <a:prstGeom prst="ellipse">
                <a:avLst/>
              </a:prstGeom>
              <a:solidFill>
                <a:schemeClr val="bg1">
                  <a:lumMod val="85000"/>
                </a:schemeClr>
              </a:solidFill>
              <a:ln>
                <a:noFill/>
              </a:ln>
              <a:effectLst>
                <a:outerShdw blurRad="44450" dist="27940" dir="5400000" algn="ctr">
                  <a:srgbClr val="000000">
                    <a:alpha val="32000"/>
                  </a:srgbClr>
                </a:outerShdw>
              </a:effectLst>
              <a:scene3d>
                <a:camera prst="orthographicFront">
                  <a:rot lat="0" lon="0" rev="0"/>
                </a:camera>
                <a:lightRig rig="balanced" dir="t">
                  <a:rot lat="0" lon="0" rev="8700000"/>
                </a:lightRig>
              </a:scene3d>
              <a:sp3d>
                <a:bevelT w="190500" h="381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59" name="TextBox 58"/>
            <p:cNvSpPr txBox="1"/>
            <p:nvPr/>
          </p:nvSpPr>
          <p:spPr>
            <a:xfrm>
              <a:off x="6961815" y="3352800"/>
              <a:ext cx="1648785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400" dirty="0" smtClean="0"/>
                <a:t>Your text here</a:t>
              </a:r>
              <a:endParaRPr lang="en-US" sz="2400" dirty="0"/>
            </a:p>
          </p:txBody>
        </p:sp>
      </p:grpSp>
      <p:grpSp>
        <p:nvGrpSpPr>
          <p:cNvPr id="10" name="Group 69"/>
          <p:cNvGrpSpPr/>
          <p:nvPr/>
        </p:nvGrpSpPr>
        <p:grpSpPr>
          <a:xfrm>
            <a:off x="0" y="3124200"/>
            <a:ext cx="3657600" cy="1523999"/>
            <a:chOff x="0" y="3352800"/>
            <a:chExt cx="3657600" cy="1523999"/>
          </a:xfrm>
        </p:grpSpPr>
        <p:grpSp>
          <p:nvGrpSpPr>
            <p:cNvPr id="11" name="Group 41"/>
            <p:cNvGrpSpPr/>
            <p:nvPr/>
          </p:nvGrpSpPr>
          <p:grpSpPr>
            <a:xfrm flipH="1">
              <a:off x="0" y="3809999"/>
              <a:ext cx="3657600" cy="1066800"/>
              <a:chOff x="5191500" y="3809999"/>
              <a:chExt cx="3657600" cy="1066800"/>
            </a:xfrm>
          </p:grpSpPr>
          <p:cxnSp>
            <p:nvCxnSpPr>
              <p:cNvPr id="43" name="Straight Connector 42"/>
              <p:cNvCxnSpPr/>
              <p:nvPr/>
            </p:nvCxnSpPr>
            <p:spPr>
              <a:xfrm rot="10800000" flipH="1">
                <a:off x="5334000" y="3810000"/>
                <a:ext cx="1066800" cy="988125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4" name="Straight Connector 43"/>
              <p:cNvCxnSpPr/>
              <p:nvPr/>
            </p:nvCxnSpPr>
            <p:spPr>
              <a:xfrm>
                <a:off x="6410700" y="3809999"/>
                <a:ext cx="2438400" cy="1588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5" name="Oval 44"/>
              <p:cNvSpPr/>
              <p:nvPr/>
            </p:nvSpPr>
            <p:spPr>
              <a:xfrm>
                <a:off x="5191500" y="4648199"/>
                <a:ext cx="228600" cy="228600"/>
              </a:xfrm>
              <a:prstGeom prst="ellipse">
                <a:avLst/>
              </a:prstGeom>
              <a:solidFill>
                <a:schemeClr val="bg1">
                  <a:lumMod val="85000"/>
                </a:schemeClr>
              </a:solidFill>
              <a:ln>
                <a:noFill/>
              </a:ln>
              <a:effectLst>
                <a:outerShdw blurRad="44450" dist="27940" dir="5400000" algn="ctr">
                  <a:srgbClr val="000000">
                    <a:alpha val="32000"/>
                  </a:srgbClr>
                </a:outerShdw>
              </a:effectLst>
              <a:scene3d>
                <a:camera prst="orthographicFront">
                  <a:rot lat="0" lon="0" rev="0"/>
                </a:camera>
                <a:lightRig rig="balanced" dir="t">
                  <a:rot lat="0" lon="0" rev="8700000"/>
                </a:lightRig>
              </a:scene3d>
              <a:sp3d>
                <a:bevelT w="190500" h="381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60" name="TextBox 59"/>
            <p:cNvSpPr txBox="1"/>
            <p:nvPr/>
          </p:nvSpPr>
          <p:spPr>
            <a:xfrm>
              <a:off x="533400" y="3352800"/>
              <a:ext cx="1648785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400" dirty="0" smtClean="0"/>
                <a:t>Your text here</a:t>
              </a:r>
              <a:endParaRPr lang="en-US" sz="2400" dirty="0"/>
            </a:p>
          </p:txBody>
        </p:sp>
      </p:grpSp>
      <p:grpSp>
        <p:nvGrpSpPr>
          <p:cNvPr id="12" name="Group 70"/>
          <p:cNvGrpSpPr/>
          <p:nvPr/>
        </p:nvGrpSpPr>
        <p:grpSpPr>
          <a:xfrm>
            <a:off x="0" y="2286000"/>
            <a:ext cx="3657600" cy="1524000"/>
            <a:chOff x="0" y="2514600"/>
            <a:chExt cx="3657600" cy="1524000"/>
          </a:xfrm>
        </p:grpSpPr>
        <p:grpSp>
          <p:nvGrpSpPr>
            <p:cNvPr id="13" name="Group 37"/>
            <p:cNvGrpSpPr/>
            <p:nvPr/>
          </p:nvGrpSpPr>
          <p:grpSpPr>
            <a:xfrm flipH="1">
              <a:off x="0" y="2971800"/>
              <a:ext cx="3657600" cy="1066800"/>
              <a:chOff x="5105400" y="2971800"/>
              <a:chExt cx="3657600" cy="1066800"/>
            </a:xfrm>
          </p:grpSpPr>
          <p:cxnSp>
            <p:nvCxnSpPr>
              <p:cNvPr id="39" name="Straight Connector 38"/>
              <p:cNvCxnSpPr/>
              <p:nvPr/>
            </p:nvCxnSpPr>
            <p:spPr>
              <a:xfrm rot="10800000" flipH="1">
                <a:off x="5247900" y="2971801"/>
                <a:ext cx="1066800" cy="988125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0" name="Straight Connector 39"/>
              <p:cNvCxnSpPr/>
              <p:nvPr/>
            </p:nvCxnSpPr>
            <p:spPr>
              <a:xfrm>
                <a:off x="6324600" y="2971800"/>
                <a:ext cx="2438400" cy="1588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1" name="Oval 40"/>
              <p:cNvSpPr/>
              <p:nvPr/>
            </p:nvSpPr>
            <p:spPr>
              <a:xfrm>
                <a:off x="5105400" y="3810000"/>
                <a:ext cx="228600" cy="228600"/>
              </a:xfrm>
              <a:prstGeom prst="ellipse">
                <a:avLst/>
              </a:prstGeom>
              <a:solidFill>
                <a:schemeClr val="bg1">
                  <a:lumMod val="85000"/>
                </a:schemeClr>
              </a:solidFill>
              <a:ln>
                <a:noFill/>
              </a:ln>
              <a:effectLst>
                <a:outerShdw blurRad="44450" dist="27940" dir="5400000" algn="ctr">
                  <a:srgbClr val="000000">
                    <a:alpha val="32000"/>
                  </a:srgbClr>
                </a:outerShdw>
              </a:effectLst>
              <a:scene3d>
                <a:camera prst="orthographicFront">
                  <a:rot lat="0" lon="0" rev="0"/>
                </a:camera>
                <a:lightRig rig="balanced" dir="t">
                  <a:rot lat="0" lon="0" rev="8700000"/>
                </a:lightRig>
              </a:scene3d>
              <a:sp3d>
                <a:bevelT w="190500" h="381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61" name="TextBox 60"/>
            <p:cNvSpPr txBox="1"/>
            <p:nvPr/>
          </p:nvSpPr>
          <p:spPr>
            <a:xfrm>
              <a:off x="533400" y="2514600"/>
              <a:ext cx="1648785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400" dirty="0" smtClean="0"/>
                <a:t>Your text here</a:t>
              </a:r>
              <a:endParaRPr lang="en-US" sz="2400" dirty="0"/>
            </a:p>
          </p:txBody>
        </p:sp>
      </p:grpSp>
      <p:grpSp>
        <p:nvGrpSpPr>
          <p:cNvPr id="14" name="Group 71"/>
          <p:cNvGrpSpPr/>
          <p:nvPr/>
        </p:nvGrpSpPr>
        <p:grpSpPr>
          <a:xfrm>
            <a:off x="0" y="1524000"/>
            <a:ext cx="3610100" cy="1559625"/>
            <a:chOff x="0" y="1752600"/>
            <a:chExt cx="3610100" cy="1559625"/>
          </a:xfrm>
        </p:grpSpPr>
        <p:grpSp>
          <p:nvGrpSpPr>
            <p:cNvPr id="15" name="Group 33"/>
            <p:cNvGrpSpPr/>
            <p:nvPr/>
          </p:nvGrpSpPr>
          <p:grpSpPr>
            <a:xfrm flipH="1">
              <a:off x="0" y="2209800"/>
              <a:ext cx="3610100" cy="1102425"/>
              <a:chOff x="5105400" y="2209800"/>
              <a:chExt cx="3610100" cy="1102425"/>
            </a:xfrm>
          </p:grpSpPr>
          <p:cxnSp>
            <p:nvCxnSpPr>
              <p:cNvPr id="35" name="Straight Connector 34"/>
              <p:cNvCxnSpPr/>
              <p:nvPr/>
            </p:nvCxnSpPr>
            <p:spPr>
              <a:xfrm rot="10800000" flipH="1">
                <a:off x="5212275" y="2209801"/>
                <a:ext cx="1066800" cy="988125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6" name="Straight Connector 35"/>
              <p:cNvCxnSpPr/>
              <p:nvPr/>
            </p:nvCxnSpPr>
            <p:spPr>
              <a:xfrm>
                <a:off x="6277100" y="2209800"/>
                <a:ext cx="2438400" cy="1588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7" name="Oval 36"/>
              <p:cNvSpPr/>
              <p:nvPr/>
            </p:nvSpPr>
            <p:spPr>
              <a:xfrm>
                <a:off x="5105400" y="3083625"/>
                <a:ext cx="228600" cy="228600"/>
              </a:xfrm>
              <a:prstGeom prst="ellipse">
                <a:avLst/>
              </a:prstGeom>
              <a:solidFill>
                <a:schemeClr val="bg1">
                  <a:lumMod val="85000"/>
                </a:schemeClr>
              </a:solidFill>
              <a:ln>
                <a:noFill/>
              </a:ln>
              <a:effectLst>
                <a:outerShdw blurRad="44450" dist="27940" dir="5400000" algn="ctr">
                  <a:srgbClr val="000000">
                    <a:alpha val="32000"/>
                  </a:srgbClr>
                </a:outerShdw>
              </a:effectLst>
              <a:scene3d>
                <a:camera prst="orthographicFront">
                  <a:rot lat="0" lon="0" rev="0"/>
                </a:camera>
                <a:lightRig rig="balanced" dir="t">
                  <a:rot lat="0" lon="0" rev="8700000"/>
                </a:lightRig>
              </a:scene3d>
              <a:sp3d>
                <a:bevelT w="190500" h="381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62" name="TextBox 61"/>
            <p:cNvSpPr txBox="1"/>
            <p:nvPr/>
          </p:nvSpPr>
          <p:spPr>
            <a:xfrm>
              <a:off x="533400" y="1752600"/>
              <a:ext cx="1648785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400" dirty="0" smtClean="0"/>
                <a:t>Your text here</a:t>
              </a:r>
              <a:endParaRPr lang="en-US" sz="2400" dirty="0"/>
            </a:p>
          </p:txBody>
        </p:sp>
      </p:grpSp>
      <p:grpSp>
        <p:nvGrpSpPr>
          <p:cNvPr id="16" name="Group 64"/>
          <p:cNvGrpSpPr/>
          <p:nvPr/>
        </p:nvGrpSpPr>
        <p:grpSpPr>
          <a:xfrm>
            <a:off x="3657600" y="1600200"/>
            <a:ext cx="1648785" cy="1600200"/>
            <a:chOff x="3657600" y="1828800"/>
            <a:chExt cx="1648785" cy="1600200"/>
          </a:xfrm>
        </p:grpSpPr>
        <p:cxnSp>
          <p:nvCxnSpPr>
            <p:cNvPr id="49" name="Straight Connector 48"/>
            <p:cNvCxnSpPr/>
            <p:nvPr/>
          </p:nvCxnSpPr>
          <p:spPr>
            <a:xfrm rot="5400000">
              <a:off x="4003769" y="2818606"/>
              <a:ext cx="914400" cy="1588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6" name="Oval 45"/>
            <p:cNvSpPr/>
            <p:nvPr/>
          </p:nvSpPr>
          <p:spPr>
            <a:xfrm>
              <a:off x="4343400" y="3200400"/>
              <a:ext cx="228600" cy="228600"/>
            </a:xfrm>
            <a:prstGeom prst="ellipse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3" name="TextBox 62"/>
            <p:cNvSpPr txBox="1"/>
            <p:nvPr/>
          </p:nvSpPr>
          <p:spPr>
            <a:xfrm>
              <a:off x="3657600" y="1828800"/>
              <a:ext cx="1648785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400" dirty="0" smtClean="0"/>
                <a:t>Your text here</a:t>
              </a:r>
              <a:endParaRPr lang="en-US" sz="2400" dirty="0"/>
            </a:p>
          </p:txBody>
        </p:sp>
      </p:grpSp>
      <p:grpSp>
        <p:nvGrpSpPr>
          <p:cNvPr id="18" name="Group 65"/>
          <p:cNvGrpSpPr/>
          <p:nvPr/>
        </p:nvGrpSpPr>
        <p:grpSpPr>
          <a:xfrm>
            <a:off x="3810000" y="4114800"/>
            <a:ext cx="1648785" cy="2061865"/>
            <a:chOff x="3810000" y="4343400"/>
            <a:chExt cx="1648785" cy="2061865"/>
          </a:xfrm>
        </p:grpSpPr>
        <p:cxnSp>
          <p:nvCxnSpPr>
            <p:cNvPr id="55" name="Straight Connector 54"/>
            <p:cNvCxnSpPr/>
            <p:nvPr/>
          </p:nvCxnSpPr>
          <p:spPr>
            <a:xfrm rot="5400000">
              <a:off x="3813269" y="5195156"/>
              <a:ext cx="1447800" cy="1588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7" name="Oval 46"/>
            <p:cNvSpPr/>
            <p:nvPr/>
          </p:nvSpPr>
          <p:spPr>
            <a:xfrm>
              <a:off x="4419600" y="4343400"/>
              <a:ext cx="228600" cy="228600"/>
            </a:xfrm>
            <a:prstGeom prst="ellipse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4" name="TextBox 63"/>
            <p:cNvSpPr txBox="1"/>
            <p:nvPr/>
          </p:nvSpPr>
          <p:spPr>
            <a:xfrm>
              <a:off x="3810000" y="5943600"/>
              <a:ext cx="1648785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400" dirty="0" smtClean="0"/>
                <a:t>Your text here</a:t>
              </a:r>
              <a:endParaRPr lang="en-US" sz="2400" dirty="0"/>
            </a:p>
          </p:txBody>
        </p:sp>
      </p:grpSp>
      <p:cxnSp>
        <p:nvCxnSpPr>
          <p:cNvPr id="73" name="Straight Connector 72"/>
          <p:cNvCxnSpPr/>
          <p:nvPr/>
        </p:nvCxnSpPr>
        <p:spPr>
          <a:xfrm flipV="1">
            <a:off x="0" y="6235347"/>
            <a:ext cx="9144000" cy="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4" name="TextBox 73"/>
          <p:cNvSpPr txBox="1"/>
          <p:nvPr/>
        </p:nvSpPr>
        <p:spPr>
          <a:xfrm>
            <a:off x="7902054" y="6357584"/>
            <a:ext cx="101334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>
                <a:latin typeface="Calibri" pitchFamily="34" charset="0"/>
              </a:rPr>
              <a:t>LOGO</a:t>
            </a:r>
            <a:endParaRPr lang="en-US" dirty="0">
              <a:latin typeface="Calibri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87395459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Four interrelated issues</a:t>
            </a:r>
            <a:endParaRPr lang="en-US" dirty="0"/>
          </a:p>
        </p:txBody>
      </p:sp>
      <p:grpSp>
        <p:nvGrpSpPr>
          <p:cNvPr id="3" name="Group 18"/>
          <p:cNvGrpSpPr/>
          <p:nvPr/>
        </p:nvGrpSpPr>
        <p:grpSpPr>
          <a:xfrm>
            <a:off x="1905000" y="1143000"/>
            <a:ext cx="4975225" cy="5219700"/>
            <a:chOff x="2214563" y="1376363"/>
            <a:chExt cx="4975225" cy="5219700"/>
          </a:xfrm>
          <a:effectLst>
            <a:outerShdw blurRad="165100" dist="38100" dir="5400000" sx="103000" sy="103000" algn="t" rotWithShape="0">
              <a:prstClr val="black">
                <a:alpha val="40000"/>
              </a:prstClr>
            </a:outerShdw>
          </a:effectLst>
          <a:scene3d>
            <a:camera prst="perspectiveRelaxed"/>
            <a:lightRig rig="threePt" dir="t">
              <a:rot lat="0" lon="0" rev="4200000"/>
            </a:lightRig>
          </a:scene3d>
        </p:grpSpPr>
        <p:sp>
          <p:nvSpPr>
            <p:cNvPr id="6149" name="Freeform 5"/>
            <p:cNvSpPr>
              <a:spLocks/>
            </p:cNvSpPr>
            <p:nvPr/>
          </p:nvSpPr>
          <p:spPr bwMode="auto">
            <a:xfrm>
              <a:off x="3663950" y="4764088"/>
              <a:ext cx="2109788" cy="1831975"/>
            </a:xfrm>
            <a:custGeom>
              <a:avLst/>
              <a:gdLst/>
              <a:ahLst/>
              <a:cxnLst>
                <a:cxn ang="0">
                  <a:pos x="631" y="174"/>
                </a:cxn>
                <a:cxn ang="0">
                  <a:pos x="537" y="162"/>
                </a:cxn>
                <a:cxn ang="0">
                  <a:pos x="448" y="138"/>
                </a:cxn>
                <a:cxn ang="0">
                  <a:pos x="364" y="103"/>
                </a:cxn>
                <a:cxn ang="0">
                  <a:pos x="285" y="56"/>
                </a:cxn>
                <a:cxn ang="0">
                  <a:pos x="215" y="0"/>
                </a:cxn>
                <a:cxn ang="0">
                  <a:pos x="168" y="47"/>
                </a:cxn>
                <a:cxn ang="0">
                  <a:pos x="107" y="127"/>
                </a:cxn>
                <a:cxn ang="0">
                  <a:pos x="58" y="216"/>
                </a:cxn>
                <a:cxn ang="0">
                  <a:pos x="23" y="314"/>
                </a:cxn>
                <a:cxn ang="0">
                  <a:pos x="4" y="417"/>
                </a:cxn>
                <a:cxn ang="0">
                  <a:pos x="0" y="489"/>
                </a:cxn>
                <a:cxn ang="0">
                  <a:pos x="7" y="591"/>
                </a:cxn>
                <a:cxn ang="0">
                  <a:pos x="30" y="687"/>
                </a:cxn>
                <a:cxn ang="0">
                  <a:pos x="65" y="778"/>
                </a:cxn>
                <a:cxn ang="0">
                  <a:pos x="114" y="860"/>
                </a:cxn>
                <a:cxn ang="0">
                  <a:pos x="171" y="937"/>
                </a:cxn>
                <a:cxn ang="0">
                  <a:pos x="241" y="1001"/>
                </a:cxn>
                <a:cxn ang="0">
                  <a:pos x="320" y="1057"/>
                </a:cxn>
                <a:cxn ang="0">
                  <a:pos x="406" y="1101"/>
                </a:cxn>
                <a:cxn ang="0">
                  <a:pos x="498" y="1133"/>
                </a:cxn>
                <a:cxn ang="0">
                  <a:pos x="596" y="1150"/>
                </a:cxn>
                <a:cxn ang="0">
                  <a:pos x="664" y="1154"/>
                </a:cxn>
                <a:cxn ang="0">
                  <a:pos x="766" y="1147"/>
                </a:cxn>
                <a:cxn ang="0">
                  <a:pos x="862" y="1124"/>
                </a:cxn>
                <a:cxn ang="0">
                  <a:pos x="953" y="1089"/>
                </a:cxn>
                <a:cxn ang="0">
                  <a:pos x="1035" y="1040"/>
                </a:cxn>
                <a:cxn ang="0">
                  <a:pos x="1110" y="980"/>
                </a:cxn>
                <a:cxn ang="0">
                  <a:pos x="1177" y="912"/>
                </a:cxn>
                <a:cxn ang="0">
                  <a:pos x="1233" y="834"/>
                </a:cxn>
                <a:cxn ang="0">
                  <a:pos x="1276" y="748"/>
                </a:cxn>
                <a:cxn ang="0">
                  <a:pos x="1308" y="655"/>
                </a:cxn>
                <a:cxn ang="0">
                  <a:pos x="1325" y="557"/>
                </a:cxn>
                <a:cxn ang="0">
                  <a:pos x="1329" y="489"/>
                </a:cxn>
                <a:cxn ang="0">
                  <a:pos x="1322" y="393"/>
                </a:cxn>
                <a:cxn ang="0">
                  <a:pos x="1301" y="300"/>
                </a:cxn>
                <a:cxn ang="0">
                  <a:pos x="1268" y="213"/>
                </a:cxn>
                <a:cxn ang="0">
                  <a:pos x="1224" y="131"/>
                </a:cxn>
                <a:cxn ang="0">
                  <a:pos x="1170" y="57"/>
                </a:cxn>
                <a:cxn ang="0">
                  <a:pos x="1110" y="3"/>
                </a:cxn>
                <a:cxn ang="0">
                  <a:pos x="1065" y="40"/>
                </a:cxn>
                <a:cxn ang="0">
                  <a:pos x="990" y="90"/>
                </a:cxn>
                <a:cxn ang="0">
                  <a:pos x="908" y="129"/>
                </a:cxn>
                <a:cxn ang="0">
                  <a:pos x="820" y="155"/>
                </a:cxn>
                <a:cxn ang="0">
                  <a:pos x="727" y="171"/>
                </a:cxn>
                <a:cxn ang="0">
                  <a:pos x="664" y="174"/>
                </a:cxn>
              </a:cxnLst>
              <a:rect l="0" t="0" r="r" b="b"/>
              <a:pathLst>
                <a:path w="1329" h="1154">
                  <a:moveTo>
                    <a:pt x="664" y="174"/>
                  </a:moveTo>
                  <a:lnTo>
                    <a:pt x="664" y="174"/>
                  </a:lnTo>
                  <a:lnTo>
                    <a:pt x="631" y="174"/>
                  </a:lnTo>
                  <a:lnTo>
                    <a:pt x="600" y="171"/>
                  </a:lnTo>
                  <a:lnTo>
                    <a:pt x="568" y="167"/>
                  </a:lnTo>
                  <a:lnTo>
                    <a:pt x="537" y="162"/>
                  </a:lnTo>
                  <a:lnTo>
                    <a:pt x="507" y="155"/>
                  </a:lnTo>
                  <a:lnTo>
                    <a:pt x="477" y="148"/>
                  </a:lnTo>
                  <a:lnTo>
                    <a:pt x="448" y="138"/>
                  </a:lnTo>
                  <a:lnTo>
                    <a:pt x="420" y="127"/>
                  </a:lnTo>
                  <a:lnTo>
                    <a:pt x="390" y="115"/>
                  </a:lnTo>
                  <a:lnTo>
                    <a:pt x="364" y="103"/>
                  </a:lnTo>
                  <a:lnTo>
                    <a:pt x="336" y="89"/>
                  </a:lnTo>
                  <a:lnTo>
                    <a:pt x="311" y="73"/>
                  </a:lnTo>
                  <a:lnTo>
                    <a:pt x="285" y="56"/>
                  </a:lnTo>
                  <a:lnTo>
                    <a:pt x="261" y="38"/>
                  </a:lnTo>
                  <a:lnTo>
                    <a:pt x="238" y="19"/>
                  </a:lnTo>
                  <a:lnTo>
                    <a:pt x="215" y="0"/>
                  </a:lnTo>
                  <a:lnTo>
                    <a:pt x="215" y="0"/>
                  </a:lnTo>
                  <a:lnTo>
                    <a:pt x="191" y="22"/>
                  </a:lnTo>
                  <a:lnTo>
                    <a:pt x="168" y="47"/>
                  </a:lnTo>
                  <a:lnTo>
                    <a:pt x="145" y="73"/>
                  </a:lnTo>
                  <a:lnTo>
                    <a:pt x="126" y="99"/>
                  </a:lnTo>
                  <a:lnTo>
                    <a:pt x="107" y="127"/>
                  </a:lnTo>
                  <a:lnTo>
                    <a:pt x="89" y="157"/>
                  </a:lnTo>
                  <a:lnTo>
                    <a:pt x="72" y="187"/>
                  </a:lnTo>
                  <a:lnTo>
                    <a:pt x="58" y="216"/>
                  </a:lnTo>
                  <a:lnTo>
                    <a:pt x="44" y="250"/>
                  </a:lnTo>
                  <a:lnTo>
                    <a:pt x="33" y="281"/>
                  </a:lnTo>
                  <a:lnTo>
                    <a:pt x="23" y="314"/>
                  </a:lnTo>
                  <a:lnTo>
                    <a:pt x="14" y="347"/>
                  </a:lnTo>
                  <a:lnTo>
                    <a:pt x="9" y="382"/>
                  </a:lnTo>
                  <a:lnTo>
                    <a:pt x="4" y="417"/>
                  </a:lnTo>
                  <a:lnTo>
                    <a:pt x="0" y="452"/>
                  </a:lnTo>
                  <a:lnTo>
                    <a:pt x="0" y="489"/>
                  </a:lnTo>
                  <a:lnTo>
                    <a:pt x="0" y="489"/>
                  </a:lnTo>
                  <a:lnTo>
                    <a:pt x="0" y="524"/>
                  </a:lnTo>
                  <a:lnTo>
                    <a:pt x="4" y="557"/>
                  </a:lnTo>
                  <a:lnTo>
                    <a:pt x="7" y="591"/>
                  </a:lnTo>
                  <a:lnTo>
                    <a:pt x="12" y="624"/>
                  </a:lnTo>
                  <a:lnTo>
                    <a:pt x="21" y="655"/>
                  </a:lnTo>
                  <a:lnTo>
                    <a:pt x="30" y="687"/>
                  </a:lnTo>
                  <a:lnTo>
                    <a:pt x="40" y="718"/>
                  </a:lnTo>
                  <a:lnTo>
                    <a:pt x="53" y="748"/>
                  </a:lnTo>
                  <a:lnTo>
                    <a:pt x="65" y="778"/>
                  </a:lnTo>
                  <a:lnTo>
                    <a:pt x="81" y="806"/>
                  </a:lnTo>
                  <a:lnTo>
                    <a:pt x="96" y="834"/>
                  </a:lnTo>
                  <a:lnTo>
                    <a:pt x="114" y="860"/>
                  </a:lnTo>
                  <a:lnTo>
                    <a:pt x="131" y="886"/>
                  </a:lnTo>
                  <a:lnTo>
                    <a:pt x="152" y="912"/>
                  </a:lnTo>
                  <a:lnTo>
                    <a:pt x="171" y="937"/>
                  </a:lnTo>
                  <a:lnTo>
                    <a:pt x="194" y="959"/>
                  </a:lnTo>
                  <a:lnTo>
                    <a:pt x="217" y="980"/>
                  </a:lnTo>
                  <a:lnTo>
                    <a:pt x="241" y="1001"/>
                  </a:lnTo>
                  <a:lnTo>
                    <a:pt x="266" y="1022"/>
                  </a:lnTo>
                  <a:lnTo>
                    <a:pt x="292" y="1040"/>
                  </a:lnTo>
                  <a:lnTo>
                    <a:pt x="320" y="1057"/>
                  </a:lnTo>
                  <a:lnTo>
                    <a:pt x="348" y="1073"/>
                  </a:lnTo>
                  <a:lnTo>
                    <a:pt x="376" y="1089"/>
                  </a:lnTo>
                  <a:lnTo>
                    <a:pt x="406" y="1101"/>
                  </a:lnTo>
                  <a:lnTo>
                    <a:pt x="435" y="1113"/>
                  </a:lnTo>
                  <a:lnTo>
                    <a:pt x="467" y="1124"/>
                  </a:lnTo>
                  <a:lnTo>
                    <a:pt x="498" y="1133"/>
                  </a:lnTo>
                  <a:lnTo>
                    <a:pt x="530" y="1140"/>
                  </a:lnTo>
                  <a:lnTo>
                    <a:pt x="563" y="1147"/>
                  </a:lnTo>
                  <a:lnTo>
                    <a:pt x="596" y="1150"/>
                  </a:lnTo>
                  <a:lnTo>
                    <a:pt x="630" y="1154"/>
                  </a:lnTo>
                  <a:lnTo>
                    <a:pt x="664" y="1154"/>
                  </a:lnTo>
                  <a:lnTo>
                    <a:pt x="664" y="1154"/>
                  </a:lnTo>
                  <a:lnTo>
                    <a:pt x="698" y="1154"/>
                  </a:lnTo>
                  <a:lnTo>
                    <a:pt x="733" y="1150"/>
                  </a:lnTo>
                  <a:lnTo>
                    <a:pt x="766" y="1147"/>
                  </a:lnTo>
                  <a:lnTo>
                    <a:pt x="797" y="1140"/>
                  </a:lnTo>
                  <a:lnTo>
                    <a:pt x="831" y="1133"/>
                  </a:lnTo>
                  <a:lnTo>
                    <a:pt x="862" y="1124"/>
                  </a:lnTo>
                  <a:lnTo>
                    <a:pt x="892" y="1113"/>
                  </a:lnTo>
                  <a:lnTo>
                    <a:pt x="923" y="1101"/>
                  </a:lnTo>
                  <a:lnTo>
                    <a:pt x="953" y="1089"/>
                  </a:lnTo>
                  <a:lnTo>
                    <a:pt x="981" y="1073"/>
                  </a:lnTo>
                  <a:lnTo>
                    <a:pt x="1009" y="1057"/>
                  </a:lnTo>
                  <a:lnTo>
                    <a:pt x="1035" y="1040"/>
                  </a:lnTo>
                  <a:lnTo>
                    <a:pt x="1061" y="1022"/>
                  </a:lnTo>
                  <a:lnTo>
                    <a:pt x="1086" y="1001"/>
                  </a:lnTo>
                  <a:lnTo>
                    <a:pt x="1110" y="980"/>
                  </a:lnTo>
                  <a:lnTo>
                    <a:pt x="1133" y="959"/>
                  </a:lnTo>
                  <a:lnTo>
                    <a:pt x="1156" y="937"/>
                  </a:lnTo>
                  <a:lnTo>
                    <a:pt x="1177" y="912"/>
                  </a:lnTo>
                  <a:lnTo>
                    <a:pt x="1196" y="886"/>
                  </a:lnTo>
                  <a:lnTo>
                    <a:pt x="1215" y="860"/>
                  </a:lnTo>
                  <a:lnTo>
                    <a:pt x="1233" y="834"/>
                  </a:lnTo>
                  <a:lnTo>
                    <a:pt x="1248" y="806"/>
                  </a:lnTo>
                  <a:lnTo>
                    <a:pt x="1262" y="778"/>
                  </a:lnTo>
                  <a:lnTo>
                    <a:pt x="1276" y="748"/>
                  </a:lnTo>
                  <a:lnTo>
                    <a:pt x="1289" y="718"/>
                  </a:lnTo>
                  <a:lnTo>
                    <a:pt x="1299" y="687"/>
                  </a:lnTo>
                  <a:lnTo>
                    <a:pt x="1308" y="655"/>
                  </a:lnTo>
                  <a:lnTo>
                    <a:pt x="1315" y="624"/>
                  </a:lnTo>
                  <a:lnTo>
                    <a:pt x="1320" y="591"/>
                  </a:lnTo>
                  <a:lnTo>
                    <a:pt x="1325" y="557"/>
                  </a:lnTo>
                  <a:lnTo>
                    <a:pt x="1327" y="524"/>
                  </a:lnTo>
                  <a:lnTo>
                    <a:pt x="1329" y="489"/>
                  </a:lnTo>
                  <a:lnTo>
                    <a:pt x="1329" y="489"/>
                  </a:lnTo>
                  <a:lnTo>
                    <a:pt x="1327" y="456"/>
                  </a:lnTo>
                  <a:lnTo>
                    <a:pt x="1325" y="424"/>
                  </a:lnTo>
                  <a:lnTo>
                    <a:pt x="1322" y="393"/>
                  </a:lnTo>
                  <a:lnTo>
                    <a:pt x="1317" y="361"/>
                  </a:lnTo>
                  <a:lnTo>
                    <a:pt x="1310" y="330"/>
                  </a:lnTo>
                  <a:lnTo>
                    <a:pt x="1301" y="300"/>
                  </a:lnTo>
                  <a:lnTo>
                    <a:pt x="1292" y="271"/>
                  </a:lnTo>
                  <a:lnTo>
                    <a:pt x="1280" y="241"/>
                  </a:lnTo>
                  <a:lnTo>
                    <a:pt x="1268" y="213"/>
                  </a:lnTo>
                  <a:lnTo>
                    <a:pt x="1255" y="185"/>
                  </a:lnTo>
                  <a:lnTo>
                    <a:pt x="1240" y="157"/>
                  </a:lnTo>
                  <a:lnTo>
                    <a:pt x="1224" y="131"/>
                  </a:lnTo>
                  <a:lnTo>
                    <a:pt x="1206" y="106"/>
                  </a:lnTo>
                  <a:lnTo>
                    <a:pt x="1189" y="82"/>
                  </a:lnTo>
                  <a:lnTo>
                    <a:pt x="1170" y="57"/>
                  </a:lnTo>
                  <a:lnTo>
                    <a:pt x="1149" y="35"/>
                  </a:lnTo>
                  <a:lnTo>
                    <a:pt x="1149" y="35"/>
                  </a:lnTo>
                  <a:lnTo>
                    <a:pt x="1110" y="3"/>
                  </a:lnTo>
                  <a:lnTo>
                    <a:pt x="1110" y="3"/>
                  </a:lnTo>
                  <a:lnTo>
                    <a:pt x="1088" y="22"/>
                  </a:lnTo>
                  <a:lnTo>
                    <a:pt x="1065" y="40"/>
                  </a:lnTo>
                  <a:lnTo>
                    <a:pt x="1040" y="57"/>
                  </a:lnTo>
                  <a:lnTo>
                    <a:pt x="1014" y="75"/>
                  </a:lnTo>
                  <a:lnTo>
                    <a:pt x="990" y="90"/>
                  </a:lnTo>
                  <a:lnTo>
                    <a:pt x="962" y="104"/>
                  </a:lnTo>
                  <a:lnTo>
                    <a:pt x="935" y="117"/>
                  </a:lnTo>
                  <a:lnTo>
                    <a:pt x="908" y="129"/>
                  </a:lnTo>
                  <a:lnTo>
                    <a:pt x="880" y="139"/>
                  </a:lnTo>
                  <a:lnTo>
                    <a:pt x="850" y="148"/>
                  </a:lnTo>
                  <a:lnTo>
                    <a:pt x="820" y="155"/>
                  </a:lnTo>
                  <a:lnTo>
                    <a:pt x="790" y="162"/>
                  </a:lnTo>
                  <a:lnTo>
                    <a:pt x="759" y="167"/>
                  </a:lnTo>
                  <a:lnTo>
                    <a:pt x="727" y="171"/>
                  </a:lnTo>
                  <a:lnTo>
                    <a:pt x="696" y="174"/>
                  </a:lnTo>
                  <a:lnTo>
                    <a:pt x="664" y="174"/>
                  </a:lnTo>
                  <a:lnTo>
                    <a:pt x="664" y="174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bg2">
                    <a:lumMod val="50000"/>
                    <a:shade val="30000"/>
                    <a:satMod val="115000"/>
                  </a:schemeClr>
                </a:gs>
                <a:gs pos="50000">
                  <a:schemeClr val="bg2">
                    <a:lumMod val="50000"/>
                    <a:shade val="67500"/>
                    <a:satMod val="115000"/>
                  </a:schemeClr>
                </a:gs>
                <a:gs pos="100000">
                  <a:schemeClr val="bg2">
                    <a:lumMod val="50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6">
              <a:noFill/>
              <a:prstDash val="solid"/>
              <a:round/>
              <a:headEnd/>
              <a:tailEnd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p3d extrusionH="254000" prstMaterial="dkEdge">
              <a:bevelT w="190500" h="38100"/>
              <a:extrusionClr>
                <a:schemeClr val="bg2">
                  <a:lumMod val="50000"/>
                </a:schemeClr>
              </a:extrusionClr>
            </a:sp3d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50" name="Freeform 6"/>
            <p:cNvSpPr>
              <a:spLocks/>
            </p:cNvSpPr>
            <p:nvPr/>
          </p:nvSpPr>
          <p:spPr bwMode="auto">
            <a:xfrm>
              <a:off x="3663950" y="1376363"/>
              <a:ext cx="2109788" cy="1831975"/>
            </a:xfrm>
            <a:custGeom>
              <a:avLst/>
              <a:gdLst/>
              <a:ahLst/>
              <a:cxnLst>
                <a:cxn ang="0">
                  <a:pos x="1149" y="1119"/>
                </a:cxn>
                <a:cxn ang="0">
                  <a:pos x="1189" y="1072"/>
                </a:cxn>
                <a:cxn ang="0">
                  <a:pos x="1240" y="997"/>
                </a:cxn>
                <a:cxn ang="0">
                  <a:pos x="1280" y="913"/>
                </a:cxn>
                <a:cxn ang="0">
                  <a:pos x="1310" y="824"/>
                </a:cxn>
                <a:cxn ang="0">
                  <a:pos x="1325" y="730"/>
                </a:cxn>
                <a:cxn ang="0">
                  <a:pos x="1329" y="665"/>
                </a:cxn>
                <a:cxn ang="0">
                  <a:pos x="1320" y="563"/>
                </a:cxn>
                <a:cxn ang="0">
                  <a:pos x="1299" y="467"/>
                </a:cxn>
                <a:cxn ang="0">
                  <a:pos x="1262" y="376"/>
                </a:cxn>
                <a:cxn ang="0">
                  <a:pos x="1215" y="294"/>
                </a:cxn>
                <a:cxn ang="0">
                  <a:pos x="1156" y="217"/>
                </a:cxn>
                <a:cxn ang="0">
                  <a:pos x="1086" y="153"/>
                </a:cxn>
                <a:cxn ang="0">
                  <a:pos x="1009" y="97"/>
                </a:cxn>
                <a:cxn ang="0">
                  <a:pos x="923" y="53"/>
                </a:cxn>
                <a:cxn ang="0">
                  <a:pos x="831" y="21"/>
                </a:cxn>
                <a:cxn ang="0">
                  <a:pos x="733" y="4"/>
                </a:cxn>
                <a:cxn ang="0">
                  <a:pos x="664" y="0"/>
                </a:cxn>
                <a:cxn ang="0">
                  <a:pos x="563" y="7"/>
                </a:cxn>
                <a:cxn ang="0">
                  <a:pos x="467" y="30"/>
                </a:cxn>
                <a:cxn ang="0">
                  <a:pos x="376" y="65"/>
                </a:cxn>
                <a:cxn ang="0">
                  <a:pos x="292" y="114"/>
                </a:cxn>
                <a:cxn ang="0">
                  <a:pos x="217" y="174"/>
                </a:cxn>
                <a:cxn ang="0">
                  <a:pos x="152" y="242"/>
                </a:cxn>
                <a:cxn ang="0">
                  <a:pos x="96" y="320"/>
                </a:cxn>
                <a:cxn ang="0">
                  <a:pos x="53" y="406"/>
                </a:cxn>
                <a:cxn ang="0">
                  <a:pos x="21" y="499"/>
                </a:cxn>
                <a:cxn ang="0">
                  <a:pos x="4" y="597"/>
                </a:cxn>
                <a:cxn ang="0">
                  <a:pos x="0" y="665"/>
                </a:cxn>
                <a:cxn ang="0">
                  <a:pos x="9" y="772"/>
                </a:cxn>
                <a:cxn ang="0">
                  <a:pos x="33" y="873"/>
                </a:cxn>
                <a:cxn ang="0">
                  <a:pos x="72" y="967"/>
                </a:cxn>
                <a:cxn ang="0">
                  <a:pos x="126" y="1055"/>
                </a:cxn>
                <a:cxn ang="0">
                  <a:pos x="191" y="1132"/>
                </a:cxn>
                <a:cxn ang="0">
                  <a:pos x="238" y="1135"/>
                </a:cxn>
                <a:cxn ang="0">
                  <a:pos x="311" y="1081"/>
                </a:cxn>
                <a:cxn ang="0">
                  <a:pos x="390" y="1039"/>
                </a:cxn>
                <a:cxn ang="0">
                  <a:pos x="477" y="1006"/>
                </a:cxn>
                <a:cxn ang="0">
                  <a:pos x="568" y="987"/>
                </a:cxn>
                <a:cxn ang="0">
                  <a:pos x="664" y="980"/>
                </a:cxn>
                <a:cxn ang="0">
                  <a:pos x="727" y="983"/>
                </a:cxn>
                <a:cxn ang="0">
                  <a:pos x="820" y="999"/>
                </a:cxn>
                <a:cxn ang="0">
                  <a:pos x="908" y="1025"/>
                </a:cxn>
                <a:cxn ang="0">
                  <a:pos x="990" y="1064"/>
                </a:cxn>
                <a:cxn ang="0">
                  <a:pos x="1065" y="1114"/>
                </a:cxn>
                <a:cxn ang="0">
                  <a:pos x="1110" y="1151"/>
                </a:cxn>
              </a:cxnLst>
              <a:rect l="0" t="0" r="r" b="b"/>
              <a:pathLst>
                <a:path w="1329" h="1154">
                  <a:moveTo>
                    <a:pt x="1110" y="1151"/>
                  </a:moveTo>
                  <a:lnTo>
                    <a:pt x="1110" y="1151"/>
                  </a:lnTo>
                  <a:lnTo>
                    <a:pt x="1149" y="1119"/>
                  </a:lnTo>
                  <a:lnTo>
                    <a:pt x="1149" y="1119"/>
                  </a:lnTo>
                  <a:lnTo>
                    <a:pt x="1170" y="1097"/>
                  </a:lnTo>
                  <a:lnTo>
                    <a:pt x="1189" y="1072"/>
                  </a:lnTo>
                  <a:lnTo>
                    <a:pt x="1206" y="1048"/>
                  </a:lnTo>
                  <a:lnTo>
                    <a:pt x="1224" y="1023"/>
                  </a:lnTo>
                  <a:lnTo>
                    <a:pt x="1240" y="997"/>
                  </a:lnTo>
                  <a:lnTo>
                    <a:pt x="1255" y="969"/>
                  </a:lnTo>
                  <a:lnTo>
                    <a:pt x="1268" y="941"/>
                  </a:lnTo>
                  <a:lnTo>
                    <a:pt x="1280" y="913"/>
                  </a:lnTo>
                  <a:lnTo>
                    <a:pt x="1292" y="883"/>
                  </a:lnTo>
                  <a:lnTo>
                    <a:pt x="1301" y="854"/>
                  </a:lnTo>
                  <a:lnTo>
                    <a:pt x="1310" y="824"/>
                  </a:lnTo>
                  <a:lnTo>
                    <a:pt x="1317" y="793"/>
                  </a:lnTo>
                  <a:lnTo>
                    <a:pt x="1322" y="761"/>
                  </a:lnTo>
                  <a:lnTo>
                    <a:pt x="1325" y="730"/>
                  </a:lnTo>
                  <a:lnTo>
                    <a:pt x="1327" y="698"/>
                  </a:lnTo>
                  <a:lnTo>
                    <a:pt x="1329" y="665"/>
                  </a:lnTo>
                  <a:lnTo>
                    <a:pt x="1329" y="665"/>
                  </a:lnTo>
                  <a:lnTo>
                    <a:pt x="1327" y="630"/>
                  </a:lnTo>
                  <a:lnTo>
                    <a:pt x="1325" y="597"/>
                  </a:lnTo>
                  <a:lnTo>
                    <a:pt x="1320" y="563"/>
                  </a:lnTo>
                  <a:lnTo>
                    <a:pt x="1315" y="530"/>
                  </a:lnTo>
                  <a:lnTo>
                    <a:pt x="1308" y="499"/>
                  </a:lnTo>
                  <a:lnTo>
                    <a:pt x="1299" y="467"/>
                  </a:lnTo>
                  <a:lnTo>
                    <a:pt x="1289" y="436"/>
                  </a:lnTo>
                  <a:lnTo>
                    <a:pt x="1276" y="406"/>
                  </a:lnTo>
                  <a:lnTo>
                    <a:pt x="1262" y="376"/>
                  </a:lnTo>
                  <a:lnTo>
                    <a:pt x="1248" y="348"/>
                  </a:lnTo>
                  <a:lnTo>
                    <a:pt x="1233" y="320"/>
                  </a:lnTo>
                  <a:lnTo>
                    <a:pt x="1215" y="294"/>
                  </a:lnTo>
                  <a:lnTo>
                    <a:pt x="1196" y="268"/>
                  </a:lnTo>
                  <a:lnTo>
                    <a:pt x="1177" y="242"/>
                  </a:lnTo>
                  <a:lnTo>
                    <a:pt x="1156" y="217"/>
                  </a:lnTo>
                  <a:lnTo>
                    <a:pt x="1133" y="195"/>
                  </a:lnTo>
                  <a:lnTo>
                    <a:pt x="1110" y="174"/>
                  </a:lnTo>
                  <a:lnTo>
                    <a:pt x="1086" y="153"/>
                  </a:lnTo>
                  <a:lnTo>
                    <a:pt x="1061" y="132"/>
                  </a:lnTo>
                  <a:lnTo>
                    <a:pt x="1035" y="114"/>
                  </a:lnTo>
                  <a:lnTo>
                    <a:pt x="1009" y="97"/>
                  </a:lnTo>
                  <a:lnTo>
                    <a:pt x="981" y="81"/>
                  </a:lnTo>
                  <a:lnTo>
                    <a:pt x="953" y="65"/>
                  </a:lnTo>
                  <a:lnTo>
                    <a:pt x="923" y="53"/>
                  </a:lnTo>
                  <a:lnTo>
                    <a:pt x="892" y="41"/>
                  </a:lnTo>
                  <a:lnTo>
                    <a:pt x="862" y="30"/>
                  </a:lnTo>
                  <a:lnTo>
                    <a:pt x="831" y="21"/>
                  </a:lnTo>
                  <a:lnTo>
                    <a:pt x="797" y="14"/>
                  </a:lnTo>
                  <a:lnTo>
                    <a:pt x="766" y="7"/>
                  </a:lnTo>
                  <a:lnTo>
                    <a:pt x="733" y="4"/>
                  </a:lnTo>
                  <a:lnTo>
                    <a:pt x="698" y="0"/>
                  </a:lnTo>
                  <a:lnTo>
                    <a:pt x="664" y="0"/>
                  </a:lnTo>
                  <a:lnTo>
                    <a:pt x="664" y="0"/>
                  </a:lnTo>
                  <a:lnTo>
                    <a:pt x="630" y="0"/>
                  </a:lnTo>
                  <a:lnTo>
                    <a:pt x="596" y="4"/>
                  </a:lnTo>
                  <a:lnTo>
                    <a:pt x="563" y="7"/>
                  </a:lnTo>
                  <a:lnTo>
                    <a:pt x="530" y="14"/>
                  </a:lnTo>
                  <a:lnTo>
                    <a:pt x="498" y="21"/>
                  </a:lnTo>
                  <a:lnTo>
                    <a:pt x="467" y="30"/>
                  </a:lnTo>
                  <a:lnTo>
                    <a:pt x="435" y="41"/>
                  </a:lnTo>
                  <a:lnTo>
                    <a:pt x="406" y="53"/>
                  </a:lnTo>
                  <a:lnTo>
                    <a:pt x="376" y="65"/>
                  </a:lnTo>
                  <a:lnTo>
                    <a:pt x="348" y="81"/>
                  </a:lnTo>
                  <a:lnTo>
                    <a:pt x="320" y="97"/>
                  </a:lnTo>
                  <a:lnTo>
                    <a:pt x="292" y="114"/>
                  </a:lnTo>
                  <a:lnTo>
                    <a:pt x="266" y="132"/>
                  </a:lnTo>
                  <a:lnTo>
                    <a:pt x="241" y="153"/>
                  </a:lnTo>
                  <a:lnTo>
                    <a:pt x="217" y="174"/>
                  </a:lnTo>
                  <a:lnTo>
                    <a:pt x="194" y="195"/>
                  </a:lnTo>
                  <a:lnTo>
                    <a:pt x="171" y="217"/>
                  </a:lnTo>
                  <a:lnTo>
                    <a:pt x="152" y="242"/>
                  </a:lnTo>
                  <a:lnTo>
                    <a:pt x="131" y="268"/>
                  </a:lnTo>
                  <a:lnTo>
                    <a:pt x="114" y="294"/>
                  </a:lnTo>
                  <a:lnTo>
                    <a:pt x="96" y="320"/>
                  </a:lnTo>
                  <a:lnTo>
                    <a:pt x="81" y="348"/>
                  </a:lnTo>
                  <a:lnTo>
                    <a:pt x="65" y="376"/>
                  </a:lnTo>
                  <a:lnTo>
                    <a:pt x="53" y="406"/>
                  </a:lnTo>
                  <a:lnTo>
                    <a:pt x="40" y="436"/>
                  </a:lnTo>
                  <a:lnTo>
                    <a:pt x="30" y="467"/>
                  </a:lnTo>
                  <a:lnTo>
                    <a:pt x="21" y="499"/>
                  </a:lnTo>
                  <a:lnTo>
                    <a:pt x="12" y="530"/>
                  </a:lnTo>
                  <a:lnTo>
                    <a:pt x="7" y="563"/>
                  </a:lnTo>
                  <a:lnTo>
                    <a:pt x="4" y="597"/>
                  </a:lnTo>
                  <a:lnTo>
                    <a:pt x="0" y="630"/>
                  </a:lnTo>
                  <a:lnTo>
                    <a:pt x="0" y="665"/>
                  </a:lnTo>
                  <a:lnTo>
                    <a:pt x="0" y="665"/>
                  </a:lnTo>
                  <a:lnTo>
                    <a:pt x="0" y="702"/>
                  </a:lnTo>
                  <a:lnTo>
                    <a:pt x="4" y="737"/>
                  </a:lnTo>
                  <a:lnTo>
                    <a:pt x="9" y="772"/>
                  </a:lnTo>
                  <a:lnTo>
                    <a:pt x="14" y="807"/>
                  </a:lnTo>
                  <a:lnTo>
                    <a:pt x="23" y="840"/>
                  </a:lnTo>
                  <a:lnTo>
                    <a:pt x="33" y="873"/>
                  </a:lnTo>
                  <a:lnTo>
                    <a:pt x="44" y="904"/>
                  </a:lnTo>
                  <a:lnTo>
                    <a:pt x="58" y="938"/>
                  </a:lnTo>
                  <a:lnTo>
                    <a:pt x="72" y="967"/>
                  </a:lnTo>
                  <a:lnTo>
                    <a:pt x="89" y="997"/>
                  </a:lnTo>
                  <a:lnTo>
                    <a:pt x="107" y="1027"/>
                  </a:lnTo>
                  <a:lnTo>
                    <a:pt x="126" y="1055"/>
                  </a:lnTo>
                  <a:lnTo>
                    <a:pt x="145" y="1081"/>
                  </a:lnTo>
                  <a:lnTo>
                    <a:pt x="168" y="1107"/>
                  </a:lnTo>
                  <a:lnTo>
                    <a:pt x="191" y="1132"/>
                  </a:lnTo>
                  <a:lnTo>
                    <a:pt x="215" y="1154"/>
                  </a:lnTo>
                  <a:lnTo>
                    <a:pt x="215" y="1154"/>
                  </a:lnTo>
                  <a:lnTo>
                    <a:pt x="238" y="1135"/>
                  </a:lnTo>
                  <a:lnTo>
                    <a:pt x="261" y="1116"/>
                  </a:lnTo>
                  <a:lnTo>
                    <a:pt x="285" y="1098"/>
                  </a:lnTo>
                  <a:lnTo>
                    <a:pt x="311" y="1081"/>
                  </a:lnTo>
                  <a:lnTo>
                    <a:pt x="336" y="1065"/>
                  </a:lnTo>
                  <a:lnTo>
                    <a:pt x="364" y="1051"/>
                  </a:lnTo>
                  <a:lnTo>
                    <a:pt x="390" y="1039"/>
                  </a:lnTo>
                  <a:lnTo>
                    <a:pt x="420" y="1027"/>
                  </a:lnTo>
                  <a:lnTo>
                    <a:pt x="448" y="1016"/>
                  </a:lnTo>
                  <a:lnTo>
                    <a:pt x="477" y="1006"/>
                  </a:lnTo>
                  <a:lnTo>
                    <a:pt x="507" y="999"/>
                  </a:lnTo>
                  <a:lnTo>
                    <a:pt x="537" y="992"/>
                  </a:lnTo>
                  <a:lnTo>
                    <a:pt x="568" y="987"/>
                  </a:lnTo>
                  <a:lnTo>
                    <a:pt x="600" y="983"/>
                  </a:lnTo>
                  <a:lnTo>
                    <a:pt x="631" y="980"/>
                  </a:lnTo>
                  <a:lnTo>
                    <a:pt x="664" y="980"/>
                  </a:lnTo>
                  <a:lnTo>
                    <a:pt x="664" y="980"/>
                  </a:lnTo>
                  <a:lnTo>
                    <a:pt x="696" y="980"/>
                  </a:lnTo>
                  <a:lnTo>
                    <a:pt x="727" y="983"/>
                  </a:lnTo>
                  <a:lnTo>
                    <a:pt x="759" y="987"/>
                  </a:lnTo>
                  <a:lnTo>
                    <a:pt x="790" y="992"/>
                  </a:lnTo>
                  <a:lnTo>
                    <a:pt x="820" y="999"/>
                  </a:lnTo>
                  <a:lnTo>
                    <a:pt x="850" y="1006"/>
                  </a:lnTo>
                  <a:lnTo>
                    <a:pt x="880" y="1015"/>
                  </a:lnTo>
                  <a:lnTo>
                    <a:pt x="908" y="1025"/>
                  </a:lnTo>
                  <a:lnTo>
                    <a:pt x="935" y="1037"/>
                  </a:lnTo>
                  <a:lnTo>
                    <a:pt x="962" y="1050"/>
                  </a:lnTo>
                  <a:lnTo>
                    <a:pt x="990" y="1064"/>
                  </a:lnTo>
                  <a:lnTo>
                    <a:pt x="1014" y="1079"/>
                  </a:lnTo>
                  <a:lnTo>
                    <a:pt x="1040" y="1097"/>
                  </a:lnTo>
                  <a:lnTo>
                    <a:pt x="1065" y="1114"/>
                  </a:lnTo>
                  <a:lnTo>
                    <a:pt x="1088" y="1132"/>
                  </a:lnTo>
                  <a:lnTo>
                    <a:pt x="1110" y="1151"/>
                  </a:lnTo>
                  <a:lnTo>
                    <a:pt x="1110" y="1151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  <a:shade val="30000"/>
                    <a:satMod val="115000"/>
                  </a:schemeClr>
                </a:gs>
                <a:gs pos="50000">
                  <a:schemeClr val="accent3">
                    <a:lumMod val="75000"/>
                    <a:shade val="67500"/>
                    <a:satMod val="115000"/>
                  </a:schemeClr>
                </a:gs>
                <a:gs pos="100000">
                  <a:schemeClr val="accent3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6">
              <a:noFill/>
              <a:prstDash val="solid"/>
              <a:round/>
              <a:headEnd/>
              <a:tailEnd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p3d extrusionH="254000" prstMaterial="dkEdge">
              <a:bevelT w="190500" h="38100"/>
              <a:extrusionClr>
                <a:schemeClr val="bg2">
                  <a:lumMod val="50000"/>
                </a:schemeClr>
              </a:extrusionClr>
            </a:sp3d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51" name="Freeform 7"/>
            <p:cNvSpPr>
              <a:spLocks/>
            </p:cNvSpPr>
            <p:nvPr/>
          </p:nvSpPr>
          <p:spPr bwMode="auto">
            <a:xfrm>
              <a:off x="3994150" y="3208338"/>
              <a:ext cx="1371600" cy="1555750"/>
            </a:xfrm>
            <a:custGeom>
              <a:avLst/>
              <a:gdLst/>
              <a:ahLst/>
              <a:cxnLst>
                <a:cxn ang="0">
                  <a:pos x="843" y="922"/>
                </a:cxn>
                <a:cxn ang="0">
                  <a:pos x="789" y="848"/>
                </a:cxn>
                <a:cxn ang="0">
                  <a:pos x="743" y="766"/>
                </a:cxn>
                <a:cxn ang="0">
                  <a:pos x="712" y="679"/>
                </a:cxn>
                <a:cxn ang="0">
                  <a:pos x="691" y="586"/>
                </a:cxn>
                <a:cxn ang="0">
                  <a:pos x="684" y="490"/>
                </a:cxn>
                <a:cxn ang="0">
                  <a:pos x="687" y="425"/>
                </a:cxn>
                <a:cxn ang="0">
                  <a:pos x="703" y="331"/>
                </a:cxn>
                <a:cxn ang="0">
                  <a:pos x="731" y="242"/>
                </a:cxn>
                <a:cxn ang="0">
                  <a:pos x="773" y="158"/>
                </a:cxn>
                <a:cxn ang="0">
                  <a:pos x="824" y="83"/>
                </a:cxn>
                <a:cxn ang="0">
                  <a:pos x="864" y="35"/>
                </a:cxn>
                <a:cxn ang="0">
                  <a:pos x="797" y="81"/>
                </a:cxn>
                <a:cxn ang="0">
                  <a:pos x="726" y="118"/>
                </a:cxn>
                <a:cxn ang="0">
                  <a:pos x="649" y="147"/>
                </a:cxn>
                <a:cxn ang="0">
                  <a:pos x="568" y="167"/>
                </a:cxn>
                <a:cxn ang="0">
                  <a:pos x="484" y="175"/>
                </a:cxn>
                <a:cxn ang="0">
                  <a:pos x="423" y="175"/>
                </a:cxn>
                <a:cxn ang="0">
                  <a:pos x="329" y="163"/>
                </a:cxn>
                <a:cxn ang="0">
                  <a:pos x="240" y="139"/>
                </a:cxn>
                <a:cxn ang="0">
                  <a:pos x="156" y="104"/>
                </a:cxn>
                <a:cxn ang="0">
                  <a:pos x="77" y="56"/>
                </a:cxn>
                <a:cxn ang="0">
                  <a:pos x="7" y="0"/>
                </a:cxn>
                <a:cxn ang="0">
                  <a:pos x="0" y="7"/>
                </a:cxn>
                <a:cxn ang="0">
                  <a:pos x="67" y="81"/>
                </a:cxn>
                <a:cxn ang="0">
                  <a:pos x="123" y="163"/>
                </a:cxn>
                <a:cxn ang="0">
                  <a:pos x="165" y="254"/>
                </a:cxn>
                <a:cxn ang="0">
                  <a:pos x="194" y="352"/>
                </a:cxn>
                <a:cxn ang="0">
                  <a:pos x="206" y="455"/>
                </a:cxn>
                <a:cxn ang="0">
                  <a:pos x="206" y="525"/>
                </a:cxn>
                <a:cxn ang="0">
                  <a:pos x="194" y="628"/>
                </a:cxn>
                <a:cxn ang="0">
                  <a:pos x="165" y="726"/>
                </a:cxn>
                <a:cxn ang="0">
                  <a:pos x="123" y="817"/>
                </a:cxn>
                <a:cxn ang="0">
                  <a:pos x="67" y="899"/>
                </a:cxn>
                <a:cxn ang="0">
                  <a:pos x="0" y="973"/>
                </a:cxn>
                <a:cxn ang="0">
                  <a:pos x="7" y="980"/>
                </a:cxn>
                <a:cxn ang="0">
                  <a:pos x="77" y="924"/>
                </a:cxn>
                <a:cxn ang="0">
                  <a:pos x="156" y="876"/>
                </a:cxn>
                <a:cxn ang="0">
                  <a:pos x="240" y="841"/>
                </a:cxn>
                <a:cxn ang="0">
                  <a:pos x="329" y="817"/>
                </a:cxn>
                <a:cxn ang="0">
                  <a:pos x="423" y="805"/>
                </a:cxn>
                <a:cxn ang="0">
                  <a:pos x="484" y="805"/>
                </a:cxn>
                <a:cxn ang="0">
                  <a:pos x="568" y="813"/>
                </a:cxn>
                <a:cxn ang="0">
                  <a:pos x="649" y="833"/>
                </a:cxn>
                <a:cxn ang="0">
                  <a:pos x="726" y="862"/>
                </a:cxn>
                <a:cxn ang="0">
                  <a:pos x="797" y="899"/>
                </a:cxn>
                <a:cxn ang="0">
                  <a:pos x="864" y="945"/>
                </a:cxn>
              </a:cxnLst>
              <a:rect l="0" t="0" r="r" b="b"/>
              <a:pathLst>
                <a:path w="864" h="980">
                  <a:moveTo>
                    <a:pt x="864" y="945"/>
                  </a:moveTo>
                  <a:lnTo>
                    <a:pt x="864" y="945"/>
                  </a:lnTo>
                  <a:lnTo>
                    <a:pt x="843" y="922"/>
                  </a:lnTo>
                  <a:lnTo>
                    <a:pt x="824" y="897"/>
                  </a:lnTo>
                  <a:lnTo>
                    <a:pt x="806" y="873"/>
                  </a:lnTo>
                  <a:lnTo>
                    <a:pt x="789" y="848"/>
                  </a:lnTo>
                  <a:lnTo>
                    <a:pt x="773" y="822"/>
                  </a:lnTo>
                  <a:lnTo>
                    <a:pt x="757" y="794"/>
                  </a:lnTo>
                  <a:lnTo>
                    <a:pt x="743" y="766"/>
                  </a:lnTo>
                  <a:lnTo>
                    <a:pt x="731" y="738"/>
                  </a:lnTo>
                  <a:lnTo>
                    <a:pt x="720" y="709"/>
                  </a:lnTo>
                  <a:lnTo>
                    <a:pt x="712" y="679"/>
                  </a:lnTo>
                  <a:lnTo>
                    <a:pt x="703" y="649"/>
                  </a:lnTo>
                  <a:lnTo>
                    <a:pt x="696" y="618"/>
                  </a:lnTo>
                  <a:lnTo>
                    <a:pt x="691" y="586"/>
                  </a:lnTo>
                  <a:lnTo>
                    <a:pt x="687" y="555"/>
                  </a:lnTo>
                  <a:lnTo>
                    <a:pt x="684" y="523"/>
                  </a:lnTo>
                  <a:lnTo>
                    <a:pt x="684" y="490"/>
                  </a:lnTo>
                  <a:lnTo>
                    <a:pt x="684" y="490"/>
                  </a:lnTo>
                  <a:lnTo>
                    <a:pt x="684" y="457"/>
                  </a:lnTo>
                  <a:lnTo>
                    <a:pt x="687" y="425"/>
                  </a:lnTo>
                  <a:lnTo>
                    <a:pt x="691" y="394"/>
                  </a:lnTo>
                  <a:lnTo>
                    <a:pt x="696" y="362"/>
                  </a:lnTo>
                  <a:lnTo>
                    <a:pt x="703" y="331"/>
                  </a:lnTo>
                  <a:lnTo>
                    <a:pt x="712" y="301"/>
                  </a:lnTo>
                  <a:lnTo>
                    <a:pt x="720" y="271"/>
                  </a:lnTo>
                  <a:lnTo>
                    <a:pt x="731" y="242"/>
                  </a:lnTo>
                  <a:lnTo>
                    <a:pt x="743" y="214"/>
                  </a:lnTo>
                  <a:lnTo>
                    <a:pt x="757" y="186"/>
                  </a:lnTo>
                  <a:lnTo>
                    <a:pt x="773" y="158"/>
                  </a:lnTo>
                  <a:lnTo>
                    <a:pt x="789" y="132"/>
                  </a:lnTo>
                  <a:lnTo>
                    <a:pt x="806" y="107"/>
                  </a:lnTo>
                  <a:lnTo>
                    <a:pt x="824" y="83"/>
                  </a:lnTo>
                  <a:lnTo>
                    <a:pt x="843" y="58"/>
                  </a:lnTo>
                  <a:lnTo>
                    <a:pt x="864" y="35"/>
                  </a:lnTo>
                  <a:lnTo>
                    <a:pt x="864" y="35"/>
                  </a:lnTo>
                  <a:lnTo>
                    <a:pt x="841" y="51"/>
                  </a:lnTo>
                  <a:lnTo>
                    <a:pt x="820" y="67"/>
                  </a:lnTo>
                  <a:lnTo>
                    <a:pt x="797" y="81"/>
                  </a:lnTo>
                  <a:lnTo>
                    <a:pt x="773" y="95"/>
                  </a:lnTo>
                  <a:lnTo>
                    <a:pt x="750" y="107"/>
                  </a:lnTo>
                  <a:lnTo>
                    <a:pt x="726" y="118"/>
                  </a:lnTo>
                  <a:lnTo>
                    <a:pt x="701" y="128"/>
                  </a:lnTo>
                  <a:lnTo>
                    <a:pt x="675" y="139"/>
                  </a:lnTo>
                  <a:lnTo>
                    <a:pt x="649" y="147"/>
                  </a:lnTo>
                  <a:lnTo>
                    <a:pt x="623" y="154"/>
                  </a:lnTo>
                  <a:lnTo>
                    <a:pt x="596" y="161"/>
                  </a:lnTo>
                  <a:lnTo>
                    <a:pt x="568" y="167"/>
                  </a:lnTo>
                  <a:lnTo>
                    <a:pt x="540" y="170"/>
                  </a:lnTo>
                  <a:lnTo>
                    <a:pt x="512" y="174"/>
                  </a:lnTo>
                  <a:lnTo>
                    <a:pt x="484" y="175"/>
                  </a:lnTo>
                  <a:lnTo>
                    <a:pt x="456" y="175"/>
                  </a:lnTo>
                  <a:lnTo>
                    <a:pt x="456" y="175"/>
                  </a:lnTo>
                  <a:lnTo>
                    <a:pt x="423" y="175"/>
                  </a:lnTo>
                  <a:lnTo>
                    <a:pt x="392" y="172"/>
                  </a:lnTo>
                  <a:lnTo>
                    <a:pt x="360" y="168"/>
                  </a:lnTo>
                  <a:lnTo>
                    <a:pt x="329" y="163"/>
                  </a:lnTo>
                  <a:lnTo>
                    <a:pt x="299" y="156"/>
                  </a:lnTo>
                  <a:lnTo>
                    <a:pt x="269" y="149"/>
                  </a:lnTo>
                  <a:lnTo>
                    <a:pt x="240" y="139"/>
                  </a:lnTo>
                  <a:lnTo>
                    <a:pt x="212" y="128"/>
                  </a:lnTo>
                  <a:lnTo>
                    <a:pt x="182" y="116"/>
                  </a:lnTo>
                  <a:lnTo>
                    <a:pt x="156" y="104"/>
                  </a:lnTo>
                  <a:lnTo>
                    <a:pt x="128" y="90"/>
                  </a:lnTo>
                  <a:lnTo>
                    <a:pt x="103" y="74"/>
                  </a:lnTo>
                  <a:lnTo>
                    <a:pt x="77" y="56"/>
                  </a:lnTo>
                  <a:lnTo>
                    <a:pt x="53" y="39"/>
                  </a:lnTo>
                  <a:lnTo>
                    <a:pt x="30" y="20"/>
                  </a:lnTo>
                  <a:lnTo>
                    <a:pt x="7" y="0"/>
                  </a:lnTo>
                  <a:lnTo>
                    <a:pt x="7" y="0"/>
                  </a:lnTo>
                  <a:lnTo>
                    <a:pt x="0" y="7"/>
                  </a:lnTo>
                  <a:lnTo>
                    <a:pt x="0" y="7"/>
                  </a:lnTo>
                  <a:lnTo>
                    <a:pt x="23" y="30"/>
                  </a:lnTo>
                  <a:lnTo>
                    <a:pt x="46" y="55"/>
                  </a:lnTo>
                  <a:lnTo>
                    <a:pt x="67" y="81"/>
                  </a:lnTo>
                  <a:lnTo>
                    <a:pt x="86" y="107"/>
                  </a:lnTo>
                  <a:lnTo>
                    <a:pt x="105" y="135"/>
                  </a:lnTo>
                  <a:lnTo>
                    <a:pt x="123" y="163"/>
                  </a:lnTo>
                  <a:lnTo>
                    <a:pt x="138" y="193"/>
                  </a:lnTo>
                  <a:lnTo>
                    <a:pt x="152" y="222"/>
                  </a:lnTo>
                  <a:lnTo>
                    <a:pt x="165" y="254"/>
                  </a:lnTo>
                  <a:lnTo>
                    <a:pt x="177" y="285"/>
                  </a:lnTo>
                  <a:lnTo>
                    <a:pt x="185" y="319"/>
                  </a:lnTo>
                  <a:lnTo>
                    <a:pt x="194" y="352"/>
                  </a:lnTo>
                  <a:lnTo>
                    <a:pt x="199" y="385"/>
                  </a:lnTo>
                  <a:lnTo>
                    <a:pt x="205" y="420"/>
                  </a:lnTo>
                  <a:lnTo>
                    <a:pt x="206" y="455"/>
                  </a:lnTo>
                  <a:lnTo>
                    <a:pt x="208" y="490"/>
                  </a:lnTo>
                  <a:lnTo>
                    <a:pt x="208" y="490"/>
                  </a:lnTo>
                  <a:lnTo>
                    <a:pt x="206" y="525"/>
                  </a:lnTo>
                  <a:lnTo>
                    <a:pt x="205" y="560"/>
                  </a:lnTo>
                  <a:lnTo>
                    <a:pt x="199" y="595"/>
                  </a:lnTo>
                  <a:lnTo>
                    <a:pt x="194" y="628"/>
                  </a:lnTo>
                  <a:lnTo>
                    <a:pt x="185" y="661"/>
                  </a:lnTo>
                  <a:lnTo>
                    <a:pt x="177" y="695"/>
                  </a:lnTo>
                  <a:lnTo>
                    <a:pt x="165" y="726"/>
                  </a:lnTo>
                  <a:lnTo>
                    <a:pt x="152" y="758"/>
                  </a:lnTo>
                  <a:lnTo>
                    <a:pt x="138" y="787"/>
                  </a:lnTo>
                  <a:lnTo>
                    <a:pt x="123" y="817"/>
                  </a:lnTo>
                  <a:lnTo>
                    <a:pt x="105" y="845"/>
                  </a:lnTo>
                  <a:lnTo>
                    <a:pt x="86" y="873"/>
                  </a:lnTo>
                  <a:lnTo>
                    <a:pt x="67" y="899"/>
                  </a:lnTo>
                  <a:lnTo>
                    <a:pt x="46" y="925"/>
                  </a:lnTo>
                  <a:lnTo>
                    <a:pt x="23" y="950"/>
                  </a:lnTo>
                  <a:lnTo>
                    <a:pt x="0" y="973"/>
                  </a:lnTo>
                  <a:lnTo>
                    <a:pt x="0" y="973"/>
                  </a:lnTo>
                  <a:lnTo>
                    <a:pt x="7" y="980"/>
                  </a:lnTo>
                  <a:lnTo>
                    <a:pt x="7" y="980"/>
                  </a:lnTo>
                  <a:lnTo>
                    <a:pt x="30" y="960"/>
                  </a:lnTo>
                  <a:lnTo>
                    <a:pt x="53" y="941"/>
                  </a:lnTo>
                  <a:lnTo>
                    <a:pt x="77" y="924"/>
                  </a:lnTo>
                  <a:lnTo>
                    <a:pt x="103" y="906"/>
                  </a:lnTo>
                  <a:lnTo>
                    <a:pt x="128" y="890"/>
                  </a:lnTo>
                  <a:lnTo>
                    <a:pt x="156" y="876"/>
                  </a:lnTo>
                  <a:lnTo>
                    <a:pt x="182" y="864"/>
                  </a:lnTo>
                  <a:lnTo>
                    <a:pt x="212" y="852"/>
                  </a:lnTo>
                  <a:lnTo>
                    <a:pt x="240" y="841"/>
                  </a:lnTo>
                  <a:lnTo>
                    <a:pt x="269" y="831"/>
                  </a:lnTo>
                  <a:lnTo>
                    <a:pt x="299" y="824"/>
                  </a:lnTo>
                  <a:lnTo>
                    <a:pt x="329" y="817"/>
                  </a:lnTo>
                  <a:lnTo>
                    <a:pt x="360" y="812"/>
                  </a:lnTo>
                  <a:lnTo>
                    <a:pt x="392" y="808"/>
                  </a:lnTo>
                  <a:lnTo>
                    <a:pt x="423" y="805"/>
                  </a:lnTo>
                  <a:lnTo>
                    <a:pt x="456" y="805"/>
                  </a:lnTo>
                  <a:lnTo>
                    <a:pt x="456" y="805"/>
                  </a:lnTo>
                  <a:lnTo>
                    <a:pt x="484" y="805"/>
                  </a:lnTo>
                  <a:lnTo>
                    <a:pt x="512" y="806"/>
                  </a:lnTo>
                  <a:lnTo>
                    <a:pt x="540" y="810"/>
                  </a:lnTo>
                  <a:lnTo>
                    <a:pt x="568" y="813"/>
                  </a:lnTo>
                  <a:lnTo>
                    <a:pt x="596" y="819"/>
                  </a:lnTo>
                  <a:lnTo>
                    <a:pt x="623" y="826"/>
                  </a:lnTo>
                  <a:lnTo>
                    <a:pt x="649" y="833"/>
                  </a:lnTo>
                  <a:lnTo>
                    <a:pt x="675" y="841"/>
                  </a:lnTo>
                  <a:lnTo>
                    <a:pt x="701" y="852"/>
                  </a:lnTo>
                  <a:lnTo>
                    <a:pt x="726" y="862"/>
                  </a:lnTo>
                  <a:lnTo>
                    <a:pt x="750" y="873"/>
                  </a:lnTo>
                  <a:lnTo>
                    <a:pt x="773" y="885"/>
                  </a:lnTo>
                  <a:lnTo>
                    <a:pt x="797" y="899"/>
                  </a:lnTo>
                  <a:lnTo>
                    <a:pt x="820" y="913"/>
                  </a:lnTo>
                  <a:lnTo>
                    <a:pt x="841" y="929"/>
                  </a:lnTo>
                  <a:lnTo>
                    <a:pt x="864" y="945"/>
                  </a:lnTo>
                  <a:lnTo>
                    <a:pt x="864" y="945"/>
                  </a:lnTo>
                  <a:close/>
                </a:path>
              </a:pathLst>
            </a:custGeom>
            <a:solidFill>
              <a:schemeClr val="tx1"/>
            </a:solidFill>
            <a:ln w="7">
              <a:solidFill>
                <a:srgbClr val="000000"/>
              </a:solidFill>
              <a:prstDash val="solid"/>
              <a:round/>
              <a:headEnd/>
              <a:tailEnd/>
            </a:ln>
            <a:sp3d extrusionH="254000" prstMaterial="dkEdge">
              <a:bevelT/>
              <a:extrusionClr>
                <a:schemeClr val="bg2">
                  <a:lumMod val="50000"/>
                </a:schemeClr>
              </a:extrusionClr>
            </a:sp3d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52" name="Freeform 8"/>
            <p:cNvSpPr>
              <a:spLocks/>
            </p:cNvSpPr>
            <p:nvPr/>
          </p:nvSpPr>
          <p:spPr bwMode="auto">
            <a:xfrm>
              <a:off x="4005263" y="4486275"/>
              <a:ext cx="1420813" cy="554038"/>
            </a:xfrm>
            <a:custGeom>
              <a:avLst/>
              <a:gdLst/>
              <a:ahLst/>
              <a:cxnLst>
                <a:cxn ang="0">
                  <a:pos x="895" y="178"/>
                </a:cxn>
                <a:cxn ang="0">
                  <a:pos x="857" y="140"/>
                </a:cxn>
                <a:cxn ang="0">
                  <a:pos x="834" y="124"/>
                </a:cxn>
                <a:cxn ang="0">
                  <a:pos x="790" y="94"/>
                </a:cxn>
                <a:cxn ang="0">
                  <a:pos x="743" y="68"/>
                </a:cxn>
                <a:cxn ang="0">
                  <a:pos x="694" y="47"/>
                </a:cxn>
                <a:cxn ang="0">
                  <a:pos x="642" y="28"/>
                </a:cxn>
                <a:cxn ang="0">
                  <a:pos x="589" y="14"/>
                </a:cxn>
                <a:cxn ang="0">
                  <a:pos x="533" y="5"/>
                </a:cxn>
                <a:cxn ang="0">
                  <a:pos x="477" y="0"/>
                </a:cxn>
                <a:cxn ang="0">
                  <a:pos x="449" y="0"/>
                </a:cxn>
                <a:cxn ang="0">
                  <a:pos x="385" y="3"/>
                </a:cxn>
                <a:cxn ang="0">
                  <a:pos x="322" y="12"/>
                </a:cxn>
                <a:cxn ang="0">
                  <a:pos x="262" y="26"/>
                </a:cxn>
                <a:cxn ang="0">
                  <a:pos x="205" y="47"/>
                </a:cxn>
                <a:cxn ang="0">
                  <a:pos x="149" y="71"/>
                </a:cxn>
                <a:cxn ang="0">
                  <a:pos x="96" y="101"/>
                </a:cxn>
                <a:cxn ang="0">
                  <a:pos x="46" y="136"/>
                </a:cxn>
                <a:cxn ang="0">
                  <a:pos x="0" y="175"/>
                </a:cxn>
                <a:cxn ang="0">
                  <a:pos x="23" y="194"/>
                </a:cxn>
                <a:cxn ang="0">
                  <a:pos x="70" y="231"/>
                </a:cxn>
                <a:cxn ang="0">
                  <a:pos x="121" y="264"/>
                </a:cxn>
                <a:cxn ang="0">
                  <a:pos x="175" y="290"/>
                </a:cxn>
                <a:cxn ang="0">
                  <a:pos x="233" y="313"/>
                </a:cxn>
                <a:cxn ang="0">
                  <a:pos x="292" y="330"/>
                </a:cxn>
                <a:cxn ang="0">
                  <a:pos x="353" y="342"/>
                </a:cxn>
                <a:cxn ang="0">
                  <a:pos x="416" y="349"/>
                </a:cxn>
                <a:cxn ang="0">
                  <a:pos x="449" y="349"/>
                </a:cxn>
                <a:cxn ang="0">
                  <a:pos x="512" y="346"/>
                </a:cxn>
                <a:cxn ang="0">
                  <a:pos x="575" y="337"/>
                </a:cxn>
                <a:cxn ang="0">
                  <a:pos x="635" y="323"/>
                </a:cxn>
                <a:cxn ang="0">
                  <a:pos x="693" y="304"/>
                </a:cxn>
                <a:cxn ang="0">
                  <a:pos x="747" y="279"/>
                </a:cxn>
                <a:cxn ang="0">
                  <a:pos x="799" y="250"/>
                </a:cxn>
                <a:cxn ang="0">
                  <a:pos x="850" y="215"/>
                </a:cxn>
                <a:cxn ang="0">
                  <a:pos x="895" y="178"/>
                </a:cxn>
              </a:cxnLst>
              <a:rect l="0" t="0" r="r" b="b"/>
              <a:pathLst>
                <a:path w="895" h="349">
                  <a:moveTo>
                    <a:pt x="895" y="178"/>
                  </a:moveTo>
                  <a:lnTo>
                    <a:pt x="895" y="178"/>
                  </a:lnTo>
                  <a:lnTo>
                    <a:pt x="876" y="159"/>
                  </a:lnTo>
                  <a:lnTo>
                    <a:pt x="857" y="140"/>
                  </a:lnTo>
                  <a:lnTo>
                    <a:pt x="857" y="140"/>
                  </a:lnTo>
                  <a:lnTo>
                    <a:pt x="834" y="124"/>
                  </a:lnTo>
                  <a:lnTo>
                    <a:pt x="813" y="108"/>
                  </a:lnTo>
                  <a:lnTo>
                    <a:pt x="790" y="94"/>
                  </a:lnTo>
                  <a:lnTo>
                    <a:pt x="766" y="80"/>
                  </a:lnTo>
                  <a:lnTo>
                    <a:pt x="743" y="68"/>
                  </a:lnTo>
                  <a:lnTo>
                    <a:pt x="719" y="57"/>
                  </a:lnTo>
                  <a:lnTo>
                    <a:pt x="694" y="47"/>
                  </a:lnTo>
                  <a:lnTo>
                    <a:pt x="668" y="36"/>
                  </a:lnTo>
                  <a:lnTo>
                    <a:pt x="642" y="28"/>
                  </a:lnTo>
                  <a:lnTo>
                    <a:pt x="616" y="21"/>
                  </a:lnTo>
                  <a:lnTo>
                    <a:pt x="589" y="14"/>
                  </a:lnTo>
                  <a:lnTo>
                    <a:pt x="561" y="8"/>
                  </a:lnTo>
                  <a:lnTo>
                    <a:pt x="533" y="5"/>
                  </a:lnTo>
                  <a:lnTo>
                    <a:pt x="505" y="1"/>
                  </a:lnTo>
                  <a:lnTo>
                    <a:pt x="477" y="0"/>
                  </a:lnTo>
                  <a:lnTo>
                    <a:pt x="449" y="0"/>
                  </a:lnTo>
                  <a:lnTo>
                    <a:pt x="449" y="0"/>
                  </a:lnTo>
                  <a:lnTo>
                    <a:pt x="416" y="0"/>
                  </a:lnTo>
                  <a:lnTo>
                    <a:pt x="385" y="3"/>
                  </a:lnTo>
                  <a:lnTo>
                    <a:pt x="353" y="7"/>
                  </a:lnTo>
                  <a:lnTo>
                    <a:pt x="322" y="12"/>
                  </a:lnTo>
                  <a:lnTo>
                    <a:pt x="292" y="19"/>
                  </a:lnTo>
                  <a:lnTo>
                    <a:pt x="262" y="26"/>
                  </a:lnTo>
                  <a:lnTo>
                    <a:pt x="233" y="36"/>
                  </a:lnTo>
                  <a:lnTo>
                    <a:pt x="205" y="47"/>
                  </a:lnTo>
                  <a:lnTo>
                    <a:pt x="175" y="59"/>
                  </a:lnTo>
                  <a:lnTo>
                    <a:pt x="149" y="71"/>
                  </a:lnTo>
                  <a:lnTo>
                    <a:pt x="121" y="85"/>
                  </a:lnTo>
                  <a:lnTo>
                    <a:pt x="96" y="101"/>
                  </a:lnTo>
                  <a:lnTo>
                    <a:pt x="70" y="119"/>
                  </a:lnTo>
                  <a:lnTo>
                    <a:pt x="46" y="136"/>
                  </a:lnTo>
                  <a:lnTo>
                    <a:pt x="23" y="155"/>
                  </a:lnTo>
                  <a:lnTo>
                    <a:pt x="0" y="175"/>
                  </a:lnTo>
                  <a:lnTo>
                    <a:pt x="0" y="175"/>
                  </a:lnTo>
                  <a:lnTo>
                    <a:pt x="23" y="194"/>
                  </a:lnTo>
                  <a:lnTo>
                    <a:pt x="46" y="213"/>
                  </a:lnTo>
                  <a:lnTo>
                    <a:pt x="70" y="231"/>
                  </a:lnTo>
                  <a:lnTo>
                    <a:pt x="96" y="248"/>
                  </a:lnTo>
                  <a:lnTo>
                    <a:pt x="121" y="264"/>
                  </a:lnTo>
                  <a:lnTo>
                    <a:pt x="149" y="278"/>
                  </a:lnTo>
                  <a:lnTo>
                    <a:pt x="175" y="290"/>
                  </a:lnTo>
                  <a:lnTo>
                    <a:pt x="205" y="302"/>
                  </a:lnTo>
                  <a:lnTo>
                    <a:pt x="233" y="313"/>
                  </a:lnTo>
                  <a:lnTo>
                    <a:pt x="262" y="323"/>
                  </a:lnTo>
                  <a:lnTo>
                    <a:pt x="292" y="330"/>
                  </a:lnTo>
                  <a:lnTo>
                    <a:pt x="322" y="337"/>
                  </a:lnTo>
                  <a:lnTo>
                    <a:pt x="353" y="342"/>
                  </a:lnTo>
                  <a:lnTo>
                    <a:pt x="385" y="346"/>
                  </a:lnTo>
                  <a:lnTo>
                    <a:pt x="416" y="349"/>
                  </a:lnTo>
                  <a:lnTo>
                    <a:pt x="449" y="349"/>
                  </a:lnTo>
                  <a:lnTo>
                    <a:pt x="449" y="349"/>
                  </a:lnTo>
                  <a:lnTo>
                    <a:pt x="481" y="349"/>
                  </a:lnTo>
                  <a:lnTo>
                    <a:pt x="512" y="346"/>
                  </a:lnTo>
                  <a:lnTo>
                    <a:pt x="544" y="342"/>
                  </a:lnTo>
                  <a:lnTo>
                    <a:pt x="575" y="337"/>
                  </a:lnTo>
                  <a:lnTo>
                    <a:pt x="605" y="330"/>
                  </a:lnTo>
                  <a:lnTo>
                    <a:pt x="635" y="323"/>
                  </a:lnTo>
                  <a:lnTo>
                    <a:pt x="665" y="314"/>
                  </a:lnTo>
                  <a:lnTo>
                    <a:pt x="693" y="304"/>
                  </a:lnTo>
                  <a:lnTo>
                    <a:pt x="720" y="292"/>
                  </a:lnTo>
                  <a:lnTo>
                    <a:pt x="747" y="279"/>
                  </a:lnTo>
                  <a:lnTo>
                    <a:pt x="775" y="265"/>
                  </a:lnTo>
                  <a:lnTo>
                    <a:pt x="799" y="250"/>
                  </a:lnTo>
                  <a:lnTo>
                    <a:pt x="825" y="232"/>
                  </a:lnTo>
                  <a:lnTo>
                    <a:pt x="850" y="215"/>
                  </a:lnTo>
                  <a:lnTo>
                    <a:pt x="873" y="197"/>
                  </a:lnTo>
                  <a:lnTo>
                    <a:pt x="895" y="178"/>
                  </a:lnTo>
                  <a:lnTo>
                    <a:pt x="895" y="178"/>
                  </a:ln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 w="7">
              <a:solidFill>
                <a:srgbClr val="000000"/>
              </a:solidFill>
              <a:prstDash val="solid"/>
              <a:round/>
              <a:headEnd/>
              <a:tailEnd/>
            </a:ln>
            <a:sp3d extrusionH="254000" prstMaterial="dkEdge">
              <a:bevelT/>
              <a:extrusionClr>
                <a:schemeClr val="bg2">
                  <a:lumMod val="50000"/>
                </a:schemeClr>
              </a:extrusionClr>
            </a:sp3d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53" name="Freeform 9"/>
            <p:cNvSpPr>
              <a:spLocks/>
            </p:cNvSpPr>
            <p:nvPr/>
          </p:nvSpPr>
          <p:spPr bwMode="auto">
            <a:xfrm>
              <a:off x="4005263" y="2932113"/>
              <a:ext cx="1420813" cy="554038"/>
            </a:xfrm>
            <a:custGeom>
              <a:avLst/>
              <a:gdLst/>
              <a:ahLst/>
              <a:cxnLst>
                <a:cxn ang="0">
                  <a:pos x="857" y="209"/>
                </a:cxn>
                <a:cxn ang="0">
                  <a:pos x="895" y="171"/>
                </a:cxn>
                <a:cxn ang="0">
                  <a:pos x="873" y="152"/>
                </a:cxn>
                <a:cxn ang="0">
                  <a:pos x="825" y="117"/>
                </a:cxn>
                <a:cxn ang="0">
                  <a:pos x="775" y="84"/>
                </a:cxn>
                <a:cxn ang="0">
                  <a:pos x="720" y="57"/>
                </a:cxn>
                <a:cxn ang="0">
                  <a:pos x="665" y="35"/>
                </a:cxn>
                <a:cxn ang="0">
                  <a:pos x="605" y="19"/>
                </a:cxn>
                <a:cxn ang="0">
                  <a:pos x="544" y="7"/>
                </a:cxn>
                <a:cxn ang="0">
                  <a:pos x="481" y="0"/>
                </a:cxn>
                <a:cxn ang="0">
                  <a:pos x="449" y="0"/>
                </a:cxn>
                <a:cxn ang="0">
                  <a:pos x="385" y="3"/>
                </a:cxn>
                <a:cxn ang="0">
                  <a:pos x="322" y="12"/>
                </a:cxn>
                <a:cxn ang="0">
                  <a:pos x="262" y="26"/>
                </a:cxn>
                <a:cxn ang="0">
                  <a:pos x="205" y="47"/>
                </a:cxn>
                <a:cxn ang="0">
                  <a:pos x="149" y="71"/>
                </a:cxn>
                <a:cxn ang="0">
                  <a:pos x="96" y="101"/>
                </a:cxn>
                <a:cxn ang="0">
                  <a:pos x="46" y="136"/>
                </a:cxn>
                <a:cxn ang="0">
                  <a:pos x="0" y="174"/>
                </a:cxn>
                <a:cxn ang="0">
                  <a:pos x="23" y="194"/>
                </a:cxn>
                <a:cxn ang="0">
                  <a:pos x="70" y="230"/>
                </a:cxn>
                <a:cxn ang="0">
                  <a:pos x="121" y="264"/>
                </a:cxn>
                <a:cxn ang="0">
                  <a:pos x="175" y="290"/>
                </a:cxn>
                <a:cxn ang="0">
                  <a:pos x="233" y="313"/>
                </a:cxn>
                <a:cxn ang="0">
                  <a:pos x="292" y="330"/>
                </a:cxn>
                <a:cxn ang="0">
                  <a:pos x="353" y="342"/>
                </a:cxn>
                <a:cxn ang="0">
                  <a:pos x="416" y="349"/>
                </a:cxn>
                <a:cxn ang="0">
                  <a:pos x="449" y="349"/>
                </a:cxn>
                <a:cxn ang="0">
                  <a:pos x="505" y="348"/>
                </a:cxn>
                <a:cxn ang="0">
                  <a:pos x="561" y="341"/>
                </a:cxn>
                <a:cxn ang="0">
                  <a:pos x="616" y="328"/>
                </a:cxn>
                <a:cxn ang="0">
                  <a:pos x="668" y="313"/>
                </a:cxn>
                <a:cxn ang="0">
                  <a:pos x="719" y="292"/>
                </a:cxn>
                <a:cxn ang="0">
                  <a:pos x="766" y="269"/>
                </a:cxn>
                <a:cxn ang="0">
                  <a:pos x="813" y="241"/>
                </a:cxn>
                <a:cxn ang="0">
                  <a:pos x="857" y="209"/>
                </a:cxn>
              </a:cxnLst>
              <a:rect l="0" t="0" r="r" b="b"/>
              <a:pathLst>
                <a:path w="895" h="349">
                  <a:moveTo>
                    <a:pt x="857" y="209"/>
                  </a:moveTo>
                  <a:lnTo>
                    <a:pt x="857" y="209"/>
                  </a:lnTo>
                  <a:lnTo>
                    <a:pt x="876" y="190"/>
                  </a:lnTo>
                  <a:lnTo>
                    <a:pt x="895" y="171"/>
                  </a:lnTo>
                  <a:lnTo>
                    <a:pt x="895" y="171"/>
                  </a:lnTo>
                  <a:lnTo>
                    <a:pt x="873" y="152"/>
                  </a:lnTo>
                  <a:lnTo>
                    <a:pt x="850" y="134"/>
                  </a:lnTo>
                  <a:lnTo>
                    <a:pt x="825" y="117"/>
                  </a:lnTo>
                  <a:lnTo>
                    <a:pt x="799" y="99"/>
                  </a:lnTo>
                  <a:lnTo>
                    <a:pt x="775" y="84"/>
                  </a:lnTo>
                  <a:lnTo>
                    <a:pt x="747" y="70"/>
                  </a:lnTo>
                  <a:lnTo>
                    <a:pt x="720" y="57"/>
                  </a:lnTo>
                  <a:lnTo>
                    <a:pt x="693" y="45"/>
                  </a:lnTo>
                  <a:lnTo>
                    <a:pt x="665" y="35"/>
                  </a:lnTo>
                  <a:lnTo>
                    <a:pt x="635" y="26"/>
                  </a:lnTo>
                  <a:lnTo>
                    <a:pt x="605" y="19"/>
                  </a:lnTo>
                  <a:lnTo>
                    <a:pt x="575" y="12"/>
                  </a:lnTo>
                  <a:lnTo>
                    <a:pt x="544" y="7"/>
                  </a:lnTo>
                  <a:lnTo>
                    <a:pt x="512" y="3"/>
                  </a:lnTo>
                  <a:lnTo>
                    <a:pt x="481" y="0"/>
                  </a:lnTo>
                  <a:lnTo>
                    <a:pt x="449" y="0"/>
                  </a:lnTo>
                  <a:lnTo>
                    <a:pt x="449" y="0"/>
                  </a:lnTo>
                  <a:lnTo>
                    <a:pt x="416" y="0"/>
                  </a:lnTo>
                  <a:lnTo>
                    <a:pt x="385" y="3"/>
                  </a:lnTo>
                  <a:lnTo>
                    <a:pt x="353" y="7"/>
                  </a:lnTo>
                  <a:lnTo>
                    <a:pt x="322" y="12"/>
                  </a:lnTo>
                  <a:lnTo>
                    <a:pt x="292" y="19"/>
                  </a:lnTo>
                  <a:lnTo>
                    <a:pt x="262" y="26"/>
                  </a:lnTo>
                  <a:lnTo>
                    <a:pt x="233" y="36"/>
                  </a:lnTo>
                  <a:lnTo>
                    <a:pt x="205" y="47"/>
                  </a:lnTo>
                  <a:lnTo>
                    <a:pt x="175" y="59"/>
                  </a:lnTo>
                  <a:lnTo>
                    <a:pt x="149" y="71"/>
                  </a:lnTo>
                  <a:lnTo>
                    <a:pt x="121" y="85"/>
                  </a:lnTo>
                  <a:lnTo>
                    <a:pt x="96" y="101"/>
                  </a:lnTo>
                  <a:lnTo>
                    <a:pt x="70" y="118"/>
                  </a:lnTo>
                  <a:lnTo>
                    <a:pt x="46" y="136"/>
                  </a:lnTo>
                  <a:lnTo>
                    <a:pt x="23" y="155"/>
                  </a:lnTo>
                  <a:lnTo>
                    <a:pt x="0" y="174"/>
                  </a:lnTo>
                  <a:lnTo>
                    <a:pt x="0" y="174"/>
                  </a:lnTo>
                  <a:lnTo>
                    <a:pt x="23" y="194"/>
                  </a:lnTo>
                  <a:lnTo>
                    <a:pt x="46" y="213"/>
                  </a:lnTo>
                  <a:lnTo>
                    <a:pt x="70" y="230"/>
                  </a:lnTo>
                  <a:lnTo>
                    <a:pt x="96" y="248"/>
                  </a:lnTo>
                  <a:lnTo>
                    <a:pt x="121" y="264"/>
                  </a:lnTo>
                  <a:lnTo>
                    <a:pt x="149" y="278"/>
                  </a:lnTo>
                  <a:lnTo>
                    <a:pt x="175" y="290"/>
                  </a:lnTo>
                  <a:lnTo>
                    <a:pt x="205" y="302"/>
                  </a:lnTo>
                  <a:lnTo>
                    <a:pt x="233" y="313"/>
                  </a:lnTo>
                  <a:lnTo>
                    <a:pt x="262" y="323"/>
                  </a:lnTo>
                  <a:lnTo>
                    <a:pt x="292" y="330"/>
                  </a:lnTo>
                  <a:lnTo>
                    <a:pt x="322" y="337"/>
                  </a:lnTo>
                  <a:lnTo>
                    <a:pt x="353" y="342"/>
                  </a:lnTo>
                  <a:lnTo>
                    <a:pt x="385" y="346"/>
                  </a:lnTo>
                  <a:lnTo>
                    <a:pt x="416" y="349"/>
                  </a:lnTo>
                  <a:lnTo>
                    <a:pt x="449" y="349"/>
                  </a:lnTo>
                  <a:lnTo>
                    <a:pt x="449" y="349"/>
                  </a:lnTo>
                  <a:lnTo>
                    <a:pt x="477" y="349"/>
                  </a:lnTo>
                  <a:lnTo>
                    <a:pt x="505" y="348"/>
                  </a:lnTo>
                  <a:lnTo>
                    <a:pt x="533" y="344"/>
                  </a:lnTo>
                  <a:lnTo>
                    <a:pt x="561" y="341"/>
                  </a:lnTo>
                  <a:lnTo>
                    <a:pt x="589" y="335"/>
                  </a:lnTo>
                  <a:lnTo>
                    <a:pt x="616" y="328"/>
                  </a:lnTo>
                  <a:lnTo>
                    <a:pt x="642" y="321"/>
                  </a:lnTo>
                  <a:lnTo>
                    <a:pt x="668" y="313"/>
                  </a:lnTo>
                  <a:lnTo>
                    <a:pt x="694" y="302"/>
                  </a:lnTo>
                  <a:lnTo>
                    <a:pt x="719" y="292"/>
                  </a:lnTo>
                  <a:lnTo>
                    <a:pt x="743" y="281"/>
                  </a:lnTo>
                  <a:lnTo>
                    <a:pt x="766" y="269"/>
                  </a:lnTo>
                  <a:lnTo>
                    <a:pt x="790" y="255"/>
                  </a:lnTo>
                  <a:lnTo>
                    <a:pt x="813" y="241"/>
                  </a:lnTo>
                  <a:lnTo>
                    <a:pt x="834" y="225"/>
                  </a:lnTo>
                  <a:lnTo>
                    <a:pt x="857" y="209"/>
                  </a:lnTo>
                  <a:lnTo>
                    <a:pt x="857" y="209"/>
                  </a:lnTo>
                  <a:close/>
                </a:path>
              </a:pathLst>
            </a:custGeom>
            <a:solidFill>
              <a:srgbClr val="5B5A1C"/>
            </a:solidFill>
            <a:ln w="6">
              <a:noFill/>
              <a:prstDash val="solid"/>
              <a:round/>
              <a:headEnd/>
              <a:tailEnd/>
            </a:ln>
            <a:sp3d extrusionH="254000" prstMaterial="dkEdge">
              <a:bevelT/>
              <a:extrusionClr>
                <a:schemeClr val="bg2">
                  <a:lumMod val="50000"/>
                </a:schemeClr>
              </a:extrusionClr>
            </a:sp3d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54" name="Freeform 10"/>
            <p:cNvSpPr>
              <a:spLocks/>
            </p:cNvSpPr>
            <p:nvPr/>
          </p:nvSpPr>
          <p:spPr bwMode="auto">
            <a:xfrm>
              <a:off x="2214563" y="2932113"/>
              <a:ext cx="1779588" cy="2108200"/>
            </a:xfrm>
            <a:custGeom>
              <a:avLst/>
              <a:gdLst/>
              <a:ahLst/>
              <a:cxnLst>
                <a:cxn ang="0">
                  <a:pos x="913" y="629"/>
                </a:cxn>
                <a:cxn ang="0">
                  <a:pos x="927" y="526"/>
                </a:cxn>
                <a:cxn ang="0">
                  <a:pos x="957" y="428"/>
                </a:cxn>
                <a:cxn ang="0">
                  <a:pos x="999" y="337"/>
                </a:cxn>
                <a:cxn ang="0">
                  <a:pos x="1055" y="255"/>
                </a:cxn>
                <a:cxn ang="0">
                  <a:pos x="1121" y="181"/>
                </a:cxn>
                <a:cxn ang="0">
                  <a:pos x="1074" y="141"/>
                </a:cxn>
                <a:cxn ang="0">
                  <a:pos x="999" y="89"/>
                </a:cxn>
                <a:cxn ang="0">
                  <a:pos x="915" y="49"/>
                </a:cxn>
                <a:cxn ang="0">
                  <a:pos x="826" y="19"/>
                </a:cxn>
                <a:cxn ang="0">
                  <a:pos x="730" y="3"/>
                </a:cxn>
                <a:cxn ang="0">
                  <a:pos x="665" y="0"/>
                </a:cxn>
                <a:cxn ang="0">
                  <a:pos x="563" y="7"/>
                </a:cxn>
                <a:cxn ang="0">
                  <a:pos x="467" y="29"/>
                </a:cxn>
                <a:cxn ang="0">
                  <a:pos x="376" y="64"/>
                </a:cxn>
                <a:cxn ang="0">
                  <a:pos x="294" y="113"/>
                </a:cxn>
                <a:cxn ang="0">
                  <a:pos x="217" y="173"/>
                </a:cxn>
                <a:cxn ang="0">
                  <a:pos x="153" y="241"/>
                </a:cxn>
                <a:cxn ang="0">
                  <a:pos x="97" y="320"/>
                </a:cxn>
                <a:cxn ang="0">
                  <a:pos x="53" y="405"/>
                </a:cxn>
                <a:cxn ang="0">
                  <a:pos x="21" y="498"/>
                </a:cxn>
                <a:cxn ang="0">
                  <a:pos x="4" y="596"/>
                </a:cxn>
                <a:cxn ang="0">
                  <a:pos x="0" y="664"/>
                </a:cxn>
                <a:cxn ang="0">
                  <a:pos x="7" y="765"/>
                </a:cxn>
                <a:cxn ang="0">
                  <a:pos x="30" y="862"/>
                </a:cxn>
                <a:cxn ang="0">
                  <a:pos x="65" y="952"/>
                </a:cxn>
                <a:cxn ang="0">
                  <a:pos x="114" y="1035"/>
                </a:cxn>
                <a:cxn ang="0">
                  <a:pos x="174" y="1112"/>
                </a:cxn>
                <a:cxn ang="0">
                  <a:pos x="242" y="1176"/>
                </a:cxn>
                <a:cxn ang="0">
                  <a:pos x="320" y="1232"/>
                </a:cxn>
                <a:cxn ang="0">
                  <a:pos x="406" y="1276"/>
                </a:cxn>
                <a:cxn ang="0">
                  <a:pos x="499" y="1307"/>
                </a:cxn>
                <a:cxn ang="0">
                  <a:pos x="597" y="1325"/>
                </a:cxn>
                <a:cxn ang="0">
                  <a:pos x="665" y="1328"/>
                </a:cxn>
                <a:cxn ang="0">
                  <a:pos x="763" y="1321"/>
                </a:cxn>
                <a:cxn ang="0">
                  <a:pos x="855" y="1300"/>
                </a:cxn>
                <a:cxn ang="0">
                  <a:pos x="943" y="1267"/>
                </a:cxn>
                <a:cxn ang="0">
                  <a:pos x="1025" y="1223"/>
                </a:cxn>
                <a:cxn ang="0">
                  <a:pos x="1098" y="1168"/>
                </a:cxn>
                <a:cxn ang="0">
                  <a:pos x="1097" y="1124"/>
                </a:cxn>
                <a:cxn ang="0">
                  <a:pos x="1034" y="1047"/>
                </a:cxn>
                <a:cxn ang="0">
                  <a:pos x="983" y="961"/>
                </a:cxn>
                <a:cxn ang="0">
                  <a:pos x="945" y="869"/>
                </a:cxn>
                <a:cxn ang="0">
                  <a:pos x="920" y="769"/>
                </a:cxn>
                <a:cxn ang="0">
                  <a:pos x="913" y="664"/>
                </a:cxn>
              </a:cxnLst>
              <a:rect l="0" t="0" r="r" b="b"/>
              <a:pathLst>
                <a:path w="1121" h="1328">
                  <a:moveTo>
                    <a:pt x="913" y="664"/>
                  </a:moveTo>
                  <a:lnTo>
                    <a:pt x="913" y="664"/>
                  </a:lnTo>
                  <a:lnTo>
                    <a:pt x="913" y="629"/>
                  </a:lnTo>
                  <a:lnTo>
                    <a:pt x="917" y="594"/>
                  </a:lnTo>
                  <a:lnTo>
                    <a:pt x="920" y="559"/>
                  </a:lnTo>
                  <a:lnTo>
                    <a:pt x="927" y="526"/>
                  </a:lnTo>
                  <a:lnTo>
                    <a:pt x="936" y="493"/>
                  </a:lnTo>
                  <a:lnTo>
                    <a:pt x="945" y="459"/>
                  </a:lnTo>
                  <a:lnTo>
                    <a:pt x="957" y="428"/>
                  </a:lnTo>
                  <a:lnTo>
                    <a:pt x="969" y="396"/>
                  </a:lnTo>
                  <a:lnTo>
                    <a:pt x="983" y="367"/>
                  </a:lnTo>
                  <a:lnTo>
                    <a:pt x="999" y="337"/>
                  </a:lnTo>
                  <a:lnTo>
                    <a:pt x="1016" y="309"/>
                  </a:lnTo>
                  <a:lnTo>
                    <a:pt x="1034" y="281"/>
                  </a:lnTo>
                  <a:lnTo>
                    <a:pt x="1055" y="255"/>
                  </a:lnTo>
                  <a:lnTo>
                    <a:pt x="1076" y="229"/>
                  </a:lnTo>
                  <a:lnTo>
                    <a:pt x="1097" y="204"/>
                  </a:lnTo>
                  <a:lnTo>
                    <a:pt x="1121" y="181"/>
                  </a:lnTo>
                  <a:lnTo>
                    <a:pt x="1121" y="181"/>
                  </a:lnTo>
                  <a:lnTo>
                    <a:pt x="1098" y="160"/>
                  </a:lnTo>
                  <a:lnTo>
                    <a:pt x="1074" y="141"/>
                  </a:lnTo>
                  <a:lnTo>
                    <a:pt x="1049" y="122"/>
                  </a:lnTo>
                  <a:lnTo>
                    <a:pt x="1025" y="105"/>
                  </a:lnTo>
                  <a:lnTo>
                    <a:pt x="999" y="89"/>
                  </a:lnTo>
                  <a:lnTo>
                    <a:pt x="971" y="75"/>
                  </a:lnTo>
                  <a:lnTo>
                    <a:pt x="943" y="61"/>
                  </a:lnTo>
                  <a:lnTo>
                    <a:pt x="915" y="49"/>
                  </a:lnTo>
                  <a:lnTo>
                    <a:pt x="885" y="36"/>
                  </a:lnTo>
                  <a:lnTo>
                    <a:pt x="855" y="28"/>
                  </a:lnTo>
                  <a:lnTo>
                    <a:pt x="826" y="19"/>
                  </a:lnTo>
                  <a:lnTo>
                    <a:pt x="794" y="12"/>
                  </a:lnTo>
                  <a:lnTo>
                    <a:pt x="763" y="7"/>
                  </a:lnTo>
                  <a:lnTo>
                    <a:pt x="730" y="3"/>
                  </a:lnTo>
                  <a:lnTo>
                    <a:pt x="698" y="0"/>
                  </a:lnTo>
                  <a:lnTo>
                    <a:pt x="665" y="0"/>
                  </a:lnTo>
                  <a:lnTo>
                    <a:pt x="665" y="0"/>
                  </a:lnTo>
                  <a:lnTo>
                    <a:pt x="630" y="0"/>
                  </a:lnTo>
                  <a:lnTo>
                    <a:pt x="597" y="3"/>
                  </a:lnTo>
                  <a:lnTo>
                    <a:pt x="563" y="7"/>
                  </a:lnTo>
                  <a:lnTo>
                    <a:pt x="530" y="14"/>
                  </a:lnTo>
                  <a:lnTo>
                    <a:pt x="499" y="21"/>
                  </a:lnTo>
                  <a:lnTo>
                    <a:pt x="467" y="29"/>
                  </a:lnTo>
                  <a:lnTo>
                    <a:pt x="436" y="40"/>
                  </a:lnTo>
                  <a:lnTo>
                    <a:pt x="406" y="52"/>
                  </a:lnTo>
                  <a:lnTo>
                    <a:pt x="376" y="64"/>
                  </a:lnTo>
                  <a:lnTo>
                    <a:pt x="348" y="80"/>
                  </a:lnTo>
                  <a:lnTo>
                    <a:pt x="320" y="96"/>
                  </a:lnTo>
                  <a:lnTo>
                    <a:pt x="294" y="113"/>
                  </a:lnTo>
                  <a:lnTo>
                    <a:pt x="268" y="131"/>
                  </a:lnTo>
                  <a:lnTo>
                    <a:pt x="242" y="152"/>
                  </a:lnTo>
                  <a:lnTo>
                    <a:pt x="217" y="173"/>
                  </a:lnTo>
                  <a:lnTo>
                    <a:pt x="195" y="194"/>
                  </a:lnTo>
                  <a:lnTo>
                    <a:pt x="174" y="216"/>
                  </a:lnTo>
                  <a:lnTo>
                    <a:pt x="153" y="241"/>
                  </a:lnTo>
                  <a:lnTo>
                    <a:pt x="132" y="267"/>
                  </a:lnTo>
                  <a:lnTo>
                    <a:pt x="114" y="293"/>
                  </a:lnTo>
                  <a:lnTo>
                    <a:pt x="97" y="320"/>
                  </a:lnTo>
                  <a:lnTo>
                    <a:pt x="81" y="348"/>
                  </a:lnTo>
                  <a:lnTo>
                    <a:pt x="65" y="376"/>
                  </a:lnTo>
                  <a:lnTo>
                    <a:pt x="53" y="405"/>
                  </a:lnTo>
                  <a:lnTo>
                    <a:pt x="41" y="435"/>
                  </a:lnTo>
                  <a:lnTo>
                    <a:pt x="30" y="466"/>
                  </a:lnTo>
                  <a:lnTo>
                    <a:pt x="21" y="498"/>
                  </a:lnTo>
                  <a:lnTo>
                    <a:pt x="14" y="529"/>
                  </a:lnTo>
                  <a:lnTo>
                    <a:pt x="7" y="563"/>
                  </a:lnTo>
                  <a:lnTo>
                    <a:pt x="4" y="596"/>
                  </a:lnTo>
                  <a:lnTo>
                    <a:pt x="0" y="629"/>
                  </a:lnTo>
                  <a:lnTo>
                    <a:pt x="0" y="664"/>
                  </a:lnTo>
                  <a:lnTo>
                    <a:pt x="0" y="664"/>
                  </a:lnTo>
                  <a:lnTo>
                    <a:pt x="0" y="699"/>
                  </a:lnTo>
                  <a:lnTo>
                    <a:pt x="4" y="732"/>
                  </a:lnTo>
                  <a:lnTo>
                    <a:pt x="7" y="765"/>
                  </a:lnTo>
                  <a:lnTo>
                    <a:pt x="14" y="799"/>
                  </a:lnTo>
                  <a:lnTo>
                    <a:pt x="21" y="830"/>
                  </a:lnTo>
                  <a:lnTo>
                    <a:pt x="30" y="862"/>
                  </a:lnTo>
                  <a:lnTo>
                    <a:pt x="41" y="893"/>
                  </a:lnTo>
                  <a:lnTo>
                    <a:pt x="53" y="923"/>
                  </a:lnTo>
                  <a:lnTo>
                    <a:pt x="65" y="952"/>
                  </a:lnTo>
                  <a:lnTo>
                    <a:pt x="81" y="980"/>
                  </a:lnTo>
                  <a:lnTo>
                    <a:pt x="97" y="1008"/>
                  </a:lnTo>
                  <a:lnTo>
                    <a:pt x="114" y="1035"/>
                  </a:lnTo>
                  <a:lnTo>
                    <a:pt x="132" y="1061"/>
                  </a:lnTo>
                  <a:lnTo>
                    <a:pt x="153" y="1087"/>
                  </a:lnTo>
                  <a:lnTo>
                    <a:pt x="174" y="1112"/>
                  </a:lnTo>
                  <a:lnTo>
                    <a:pt x="195" y="1134"/>
                  </a:lnTo>
                  <a:lnTo>
                    <a:pt x="217" y="1155"/>
                  </a:lnTo>
                  <a:lnTo>
                    <a:pt x="242" y="1176"/>
                  </a:lnTo>
                  <a:lnTo>
                    <a:pt x="268" y="1197"/>
                  </a:lnTo>
                  <a:lnTo>
                    <a:pt x="294" y="1215"/>
                  </a:lnTo>
                  <a:lnTo>
                    <a:pt x="320" y="1232"/>
                  </a:lnTo>
                  <a:lnTo>
                    <a:pt x="348" y="1248"/>
                  </a:lnTo>
                  <a:lnTo>
                    <a:pt x="376" y="1264"/>
                  </a:lnTo>
                  <a:lnTo>
                    <a:pt x="406" y="1276"/>
                  </a:lnTo>
                  <a:lnTo>
                    <a:pt x="436" y="1288"/>
                  </a:lnTo>
                  <a:lnTo>
                    <a:pt x="467" y="1299"/>
                  </a:lnTo>
                  <a:lnTo>
                    <a:pt x="499" y="1307"/>
                  </a:lnTo>
                  <a:lnTo>
                    <a:pt x="530" y="1314"/>
                  </a:lnTo>
                  <a:lnTo>
                    <a:pt x="563" y="1321"/>
                  </a:lnTo>
                  <a:lnTo>
                    <a:pt x="597" y="1325"/>
                  </a:lnTo>
                  <a:lnTo>
                    <a:pt x="630" y="1328"/>
                  </a:lnTo>
                  <a:lnTo>
                    <a:pt x="665" y="1328"/>
                  </a:lnTo>
                  <a:lnTo>
                    <a:pt x="665" y="1328"/>
                  </a:lnTo>
                  <a:lnTo>
                    <a:pt x="698" y="1328"/>
                  </a:lnTo>
                  <a:lnTo>
                    <a:pt x="730" y="1325"/>
                  </a:lnTo>
                  <a:lnTo>
                    <a:pt x="763" y="1321"/>
                  </a:lnTo>
                  <a:lnTo>
                    <a:pt x="794" y="1316"/>
                  </a:lnTo>
                  <a:lnTo>
                    <a:pt x="826" y="1309"/>
                  </a:lnTo>
                  <a:lnTo>
                    <a:pt x="855" y="1300"/>
                  </a:lnTo>
                  <a:lnTo>
                    <a:pt x="885" y="1292"/>
                  </a:lnTo>
                  <a:lnTo>
                    <a:pt x="915" y="1279"/>
                  </a:lnTo>
                  <a:lnTo>
                    <a:pt x="943" y="1267"/>
                  </a:lnTo>
                  <a:lnTo>
                    <a:pt x="971" y="1253"/>
                  </a:lnTo>
                  <a:lnTo>
                    <a:pt x="999" y="1239"/>
                  </a:lnTo>
                  <a:lnTo>
                    <a:pt x="1025" y="1223"/>
                  </a:lnTo>
                  <a:lnTo>
                    <a:pt x="1049" y="1206"/>
                  </a:lnTo>
                  <a:lnTo>
                    <a:pt x="1074" y="1187"/>
                  </a:lnTo>
                  <a:lnTo>
                    <a:pt x="1098" y="1168"/>
                  </a:lnTo>
                  <a:lnTo>
                    <a:pt x="1121" y="1147"/>
                  </a:lnTo>
                  <a:lnTo>
                    <a:pt x="1121" y="1147"/>
                  </a:lnTo>
                  <a:lnTo>
                    <a:pt x="1097" y="1124"/>
                  </a:lnTo>
                  <a:lnTo>
                    <a:pt x="1076" y="1099"/>
                  </a:lnTo>
                  <a:lnTo>
                    <a:pt x="1055" y="1073"/>
                  </a:lnTo>
                  <a:lnTo>
                    <a:pt x="1034" y="1047"/>
                  </a:lnTo>
                  <a:lnTo>
                    <a:pt x="1016" y="1019"/>
                  </a:lnTo>
                  <a:lnTo>
                    <a:pt x="999" y="991"/>
                  </a:lnTo>
                  <a:lnTo>
                    <a:pt x="983" y="961"/>
                  </a:lnTo>
                  <a:lnTo>
                    <a:pt x="969" y="932"/>
                  </a:lnTo>
                  <a:lnTo>
                    <a:pt x="957" y="900"/>
                  </a:lnTo>
                  <a:lnTo>
                    <a:pt x="945" y="869"/>
                  </a:lnTo>
                  <a:lnTo>
                    <a:pt x="936" y="835"/>
                  </a:lnTo>
                  <a:lnTo>
                    <a:pt x="927" y="802"/>
                  </a:lnTo>
                  <a:lnTo>
                    <a:pt x="920" y="769"/>
                  </a:lnTo>
                  <a:lnTo>
                    <a:pt x="917" y="734"/>
                  </a:lnTo>
                  <a:lnTo>
                    <a:pt x="913" y="699"/>
                  </a:lnTo>
                  <a:lnTo>
                    <a:pt x="913" y="664"/>
                  </a:lnTo>
                  <a:lnTo>
                    <a:pt x="913" y="664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lumMod val="60000"/>
                    <a:lumOff val="40000"/>
                    <a:shade val="30000"/>
                    <a:satMod val="115000"/>
                  </a:schemeClr>
                </a:gs>
                <a:gs pos="50000">
                  <a:schemeClr val="tx2">
                    <a:lumMod val="60000"/>
                    <a:lumOff val="40000"/>
                    <a:shade val="67500"/>
                    <a:satMod val="115000"/>
                  </a:schemeClr>
                </a:gs>
                <a:gs pos="100000">
                  <a:schemeClr val="tx2">
                    <a:lumMod val="60000"/>
                    <a:lumOff val="40000"/>
                    <a:shade val="100000"/>
                    <a:satMod val="115000"/>
                  </a:schemeClr>
                </a:gs>
              </a:gsLst>
              <a:lin ang="2700000" scaled="1"/>
              <a:tileRect/>
            </a:gradFill>
            <a:ln w="6">
              <a:noFill/>
              <a:prstDash val="solid"/>
              <a:round/>
              <a:headEnd/>
              <a:tailEnd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p3d extrusionH="254000" prstMaterial="dkEdge">
              <a:bevelT w="190500" h="38100"/>
              <a:extrusionClr>
                <a:schemeClr val="bg2">
                  <a:lumMod val="50000"/>
                </a:schemeClr>
              </a:extrusionClr>
            </a:sp3d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55" name="Freeform 11"/>
            <p:cNvSpPr>
              <a:spLocks/>
            </p:cNvSpPr>
            <p:nvPr/>
          </p:nvSpPr>
          <p:spPr bwMode="auto">
            <a:xfrm>
              <a:off x="3663950" y="3219450"/>
              <a:ext cx="660400" cy="1533525"/>
            </a:xfrm>
            <a:custGeom>
              <a:avLst/>
              <a:gdLst/>
              <a:ahLst/>
              <a:cxnLst>
                <a:cxn ang="0">
                  <a:pos x="416" y="483"/>
                </a:cxn>
                <a:cxn ang="0">
                  <a:pos x="413" y="413"/>
                </a:cxn>
                <a:cxn ang="0">
                  <a:pos x="402" y="345"/>
                </a:cxn>
                <a:cxn ang="0">
                  <a:pos x="385" y="278"/>
                </a:cxn>
                <a:cxn ang="0">
                  <a:pos x="360" y="215"/>
                </a:cxn>
                <a:cxn ang="0">
                  <a:pos x="331" y="156"/>
                </a:cxn>
                <a:cxn ang="0">
                  <a:pos x="294" y="100"/>
                </a:cxn>
                <a:cxn ang="0">
                  <a:pos x="254" y="48"/>
                </a:cxn>
                <a:cxn ang="0">
                  <a:pos x="208" y="0"/>
                </a:cxn>
                <a:cxn ang="0">
                  <a:pos x="184" y="23"/>
                </a:cxn>
                <a:cxn ang="0">
                  <a:pos x="142" y="74"/>
                </a:cxn>
                <a:cxn ang="0">
                  <a:pos x="103" y="128"/>
                </a:cxn>
                <a:cxn ang="0">
                  <a:pos x="70" y="186"/>
                </a:cxn>
                <a:cxn ang="0">
                  <a:pos x="44" y="247"/>
                </a:cxn>
                <a:cxn ang="0">
                  <a:pos x="23" y="312"/>
                </a:cxn>
                <a:cxn ang="0">
                  <a:pos x="7" y="378"/>
                </a:cxn>
                <a:cxn ang="0">
                  <a:pos x="0" y="448"/>
                </a:cxn>
                <a:cxn ang="0">
                  <a:pos x="0" y="483"/>
                </a:cxn>
                <a:cxn ang="0">
                  <a:pos x="4" y="553"/>
                </a:cxn>
                <a:cxn ang="0">
                  <a:pos x="14" y="621"/>
                </a:cxn>
                <a:cxn ang="0">
                  <a:pos x="32" y="688"/>
                </a:cxn>
                <a:cxn ang="0">
                  <a:pos x="56" y="751"/>
                </a:cxn>
                <a:cxn ang="0">
                  <a:pos x="86" y="810"/>
                </a:cxn>
                <a:cxn ang="0">
                  <a:pos x="121" y="866"/>
                </a:cxn>
                <a:cxn ang="0">
                  <a:pos x="163" y="918"/>
                </a:cxn>
                <a:cxn ang="0">
                  <a:pos x="208" y="966"/>
                </a:cxn>
                <a:cxn ang="0">
                  <a:pos x="231" y="943"/>
                </a:cxn>
                <a:cxn ang="0">
                  <a:pos x="275" y="892"/>
                </a:cxn>
                <a:cxn ang="0">
                  <a:pos x="313" y="838"/>
                </a:cxn>
                <a:cxn ang="0">
                  <a:pos x="346" y="780"/>
                </a:cxn>
                <a:cxn ang="0">
                  <a:pos x="373" y="719"/>
                </a:cxn>
                <a:cxn ang="0">
                  <a:pos x="393" y="654"/>
                </a:cxn>
                <a:cxn ang="0">
                  <a:pos x="407" y="588"/>
                </a:cxn>
                <a:cxn ang="0">
                  <a:pos x="414" y="518"/>
                </a:cxn>
                <a:cxn ang="0">
                  <a:pos x="416" y="483"/>
                </a:cxn>
              </a:cxnLst>
              <a:rect l="0" t="0" r="r" b="b"/>
              <a:pathLst>
                <a:path w="416" h="966">
                  <a:moveTo>
                    <a:pt x="416" y="483"/>
                  </a:moveTo>
                  <a:lnTo>
                    <a:pt x="416" y="483"/>
                  </a:lnTo>
                  <a:lnTo>
                    <a:pt x="414" y="448"/>
                  </a:lnTo>
                  <a:lnTo>
                    <a:pt x="413" y="413"/>
                  </a:lnTo>
                  <a:lnTo>
                    <a:pt x="407" y="378"/>
                  </a:lnTo>
                  <a:lnTo>
                    <a:pt x="402" y="345"/>
                  </a:lnTo>
                  <a:lnTo>
                    <a:pt x="393" y="312"/>
                  </a:lnTo>
                  <a:lnTo>
                    <a:pt x="385" y="278"/>
                  </a:lnTo>
                  <a:lnTo>
                    <a:pt x="373" y="247"/>
                  </a:lnTo>
                  <a:lnTo>
                    <a:pt x="360" y="215"/>
                  </a:lnTo>
                  <a:lnTo>
                    <a:pt x="346" y="186"/>
                  </a:lnTo>
                  <a:lnTo>
                    <a:pt x="331" y="156"/>
                  </a:lnTo>
                  <a:lnTo>
                    <a:pt x="313" y="128"/>
                  </a:lnTo>
                  <a:lnTo>
                    <a:pt x="294" y="100"/>
                  </a:lnTo>
                  <a:lnTo>
                    <a:pt x="275" y="74"/>
                  </a:lnTo>
                  <a:lnTo>
                    <a:pt x="254" y="48"/>
                  </a:lnTo>
                  <a:lnTo>
                    <a:pt x="231" y="23"/>
                  </a:lnTo>
                  <a:lnTo>
                    <a:pt x="208" y="0"/>
                  </a:lnTo>
                  <a:lnTo>
                    <a:pt x="208" y="0"/>
                  </a:lnTo>
                  <a:lnTo>
                    <a:pt x="184" y="23"/>
                  </a:lnTo>
                  <a:lnTo>
                    <a:pt x="163" y="48"/>
                  </a:lnTo>
                  <a:lnTo>
                    <a:pt x="142" y="74"/>
                  </a:lnTo>
                  <a:lnTo>
                    <a:pt x="121" y="100"/>
                  </a:lnTo>
                  <a:lnTo>
                    <a:pt x="103" y="128"/>
                  </a:lnTo>
                  <a:lnTo>
                    <a:pt x="86" y="156"/>
                  </a:lnTo>
                  <a:lnTo>
                    <a:pt x="70" y="186"/>
                  </a:lnTo>
                  <a:lnTo>
                    <a:pt x="56" y="215"/>
                  </a:lnTo>
                  <a:lnTo>
                    <a:pt x="44" y="247"/>
                  </a:lnTo>
                  <a:lnTo>
                    <a:pt x="32" y="278"/>
                  </a:lnTo>
                  <a:lnTo>
                    <a:pt x="23" y="312"/>
                  </a:lnTo>
                  <a:lnTo>
                    <a:pt x="14" y="345"/>
                  </a:lnTo>
                  <a:lnTo>
                    <a:pt x="7" y="378"/>
                  </a:lnTo>
                  <a:lnTo>
                    <a:pt x="4" y="413"/>
                  </a:lnTo>
                  <a:lnTo>
                    <a:pt x="0" y="448"/>
                  </a:lnTo>
                  <a:lnTo>
                    <a:pt x="0" y="483"/>
                  </a:lnTo>
                  <a:lnTo>
                    <a:pt x="0" y="483"/>
                  </a:lnTo>
                  <a:lnTo>
                    <a:pt x="0" y="518"/>
                  </a:lnTo>
                  <a:lnTo>
                    <a:pt x="4" y="553"/>
                  </a:lnTo>
                  <a:lnTo>
                    <a:pt x="7" y="588"/>
                  </a:lnTo>
                  <a:lnTo>
                    <a:pt x="14" y="621"/>
                  </a:lnTo>
                  <a:lnTo>
                    <a:pt x="23" y="654"/>
                  </a:lnTo>
                  <a:lnTo>
                    <a:pt x="32" y="688"/>
                  </a:lnTo>
                  <a:lnTo>
                    <a:pt x="44" y="719"/>
                  </a:lnTo>
                  <a:lnTo>
                    <a:pt x="56" y="751"/>
                  </a:lnTo>
                  <a:lnTo>
                    <a:pt x="70" y="780"/>
                  </a:lnTo>
                  <a:lnTo>
                    <a:pt x="86" y="810"/>
                  </a:lnTo>
                  <a:lnTo>
                    <a:pt x="103" y="838"/>
                  </a:lnTo>
                  <a:lnTo>
                    <a:pt x="121" y="866"/>
                  </a:lnTo>
                  <a:lnTo>
                    <a:pt x="142" y="892"/>
                  </a:lnTo>
                  <a:lnTo>
                    <a:pt x="163" y="918"/>
                  </a:lnTo>
                  <a:lnTo>
                    <a:pt x="184" y="943"/>
                  </a:lnTo>
                  <a:lnTo>
                    <a:pt x="208" y="966"/>
                  </a:lnTo>
                  <a:lnTo>
                    <a:pt x="208" y="966"/>
                  </a:lnTo>
                  <a:lnTo>
                    <a:pt x="231" y="943"/>
                  </a:lnTo>
                  <a:lnTo>
                    <a:pt x="254" y="918"/>
                  </a:lnTo>
                  <a:lnTo>
                    <a:pt x="275" y="892"/>
                  </a:lnTo>
                  <a:lnTo>
                    <a:pt x="294" y="866"/>
                  </a:lnTo>
                  <a:lnTo>
                    <a:pt x="313" y="838"/>
                  </a:lnTo>
                  <a:lnTo>
                    <a:pt x="331" y="810"/>
                  </a:lnTo>
                  <a:lnTo>
                    <a:pt x="346" y="780"/>
                  </a:lnTo>
                  <a:lnTo>
                    <a:pt x="360" y="751"/>
                  </a:lnTo>
                  <a:lnTo>
                    <a:pt x="373" y="719"/>
                  </a:lnTo>
                  <a:lnTo>
                    <a:pt x="385" y="688"/>
                  </a:lnTo>
                  <a:lnTo>
                    <a:pt x="393" y="654"/>
                  </a:lnTo>
                  <a:lnTo>
                    <a:pt x="402" y="621"/>
                  </a:lnTo>
                  <a:lnTo>
                    <a:pt x="407" y="588"/>
                  </a:lnTo>
                  <a:lnTo>
                    <a:pt x="413" y="553"/>
                  </a:lnTo>
                  <a:lnTo>
                    <a:pt x="414" y="518"/>
                  </a:lnTo>
                  <a:lnTo>
                    <a:pt x="416" y="483"/>
                  </a:lnTo>
                  <a:lnTo>
                    <a:pt x="416" y="483"/>
                  </a:ln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 w="7">
              <a:solidFill>
                <a:srgbClr val="000000"/>
              </a:solidFill>
              <a:prstDash val="solid"/>
              <a:round/>
              <a:headEnd/>
              <a:tailEnd/>
            </a:ln>
            <a:sp3d extrusionH="254000" prstMaterial="dkEdge">
              <a:bevelT/>
              <a:extrusionClr>
                <a:schemeClr val="bg2">
                  <a:lumMod val="50000"/>
                </a:schemeClr>
              </a:extrusionClr>
            </a:sp3d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56" name="Freeform 12"/>
            <p:cNvSpPr>
              <a:spLocks/>
            </p:cNvSpPr>
            <p:nvPr/>
          </p:nvSpPr>
          <p:spPr bwMode="auto">
            <a:xfrm>
              <a:off x="5432425" y="2932113"/>
              <a:ext cx="1757363" cy="2108200"/>
            </a:xfrm>
            <a:custGeom>
              <a:avLst/>
              <a:gdLst/>
              <a:ahLst/>
              <a:cxnLst>
                <a:cxn ang="0">
                  <a:pos x="414" y="0"/>
                </a:cxn>
                <a:cxn ang="0">
                  <a:pos x="330" y="8"/>
                </a:cxn>
                <a:cxn ang="0">
                  <a:pos x="250" y="28"/>
                </a:cxn>
                <a:cxn ang="0">
                  <a:pos x="173" y="57"/>
                </a:cxn>
                <a:cxn ang="0">
                  <a:pos x="101" y="94"/>
                </a:cxn>
                <a:cxn ang="0">
                  <a:pos x="35" y="139"/>
                </a:cxn>
                <a:cxn ang="0">
                  <a:pos x="0" y="174"/>
                </a:cxn>
                <a:cxn ang="0">
                  <a:pos x="68" y="248"/>
                </a:cxn>
                <a:cxn ang="0">
                  <a:pos x="126" y="332"/>
                </a:cxn>
                <a:cxn ang="0">
                  <a:pos x="169" y="424"/>
                </a:cxn>
                <a:cxn ang="0">
                  <a:pos x="199" y="522"/>
                </a:cxn>
                <a:cxn ang="0">
                  <a:pos x="213" y="627"/>
                </a:cxn>
                <a:cxn ang="0">
                  <a:pos x="213" y="701"/>
                </a:cxn>
                <a:cxn ang="0">
                  <a:pos x="199" y="806"/>
                </a:cxn>
                <a:cxn ang="0">
                  <a:pos x="169" y="904"/>
                </a:cxn>
                <a:cxn ang="0">
                  <a:pos x="126" y="996"/>
                </a:cxn>
                <a:cxn ang="0">
                  <a:pos x="68" y="1080"/>
                </a:cxn>
                <a:cxn ang="0">
                  <a:pos x="0" y="1154"/>
                </a:cxn>
                <a:cxn ang="0">
                  <a:pos x="35" y="1189"/>
                </a:cxn>
                <a:cxn ang="0">
                  <a:pos x="101" y="1234"/>
                </a:cxn>
                <a:cxn ang="0">
                  <a:pos x="173" y="1271"/>
                </a:cxn>
                <a:cxn ang="0">
                  <a:pos x="250" y="1300"/>
                </a:cxn>
                <a:cxn ang="0">
                  <a:pos x="330" y="1320"/>
                </a:cxn>
                <a:cxn ang="0">
                  <a:pos x="414" y="1328"/>
                </a:cxn>
                <a:cxn ang="0">
                  <a:pos x="477" y="1328"/>
                </a:cxn>
                <a:cxn ang="0">
                  <a:pos x="577" y="1314"/>
                </a:cxn>
                <a:cxn ang="0">
                  <a:pos x="671" y="1288"/>
                </a:cxn>
                <a:cxn ang="0">
                  <a:pos x="759" y="1248"/>
                </a:cxn>
                <a:cxn ang="0">
                  <a:pos x="839" y="1197"/>
                </a:cxn>
                <a:cxn ang="0">
                  <a:pos x="912" y="1134"/>
                </a:cxn>
                <a:cxn ang="0">
                  <a:pos x="975" y="1061"/>
                </a:cxn>
                <a:cxn ang="0">
                  <a:pos x="1026" y="980"/>
                </a:cxn>
                <a:cxn ang="0">
                  <a:pos x="1066" y="893"/>
                </a:cxn>
                <a:cxn ang="0">
                  <a:pos x="1093" y="799"/>
                </a:cxn>
                <a:cxn ang="0">
                  <a:pos x="1107" y="699"/>
                </a:cxn>
                <a:cxn ang="0">
                  <a:pos x="1107" y="629"/>
                </a:cxn>
                <a:cxn ang="0">
                  <a:pos x="1093" y="529"/>
                </a:cxn>
                <a:cxn ang="0">
                  <a:pos x="1066" y="435"/>
                </a:cxn>
                <a:cxn ang="0">
                  <a:pos x="1026" y="348"/>
                </a:cxn>
                <a:cxn ang="0">
                  <a:pos x="975" y="267"/>
                </a:cxn>
                <a:cxn ang="0">
                  <a:pos x="912" y="194"/>
                </a:cxn>
                <a:cxn ang="0">
                  <a:pos x="839" y="131"/>
                </a:cxn>
                <a:cxn ang="0">
                  <a:pos x="759" y="80"/>
                </a:cxn>
                <a:cxn ang="0">
                  <a:pos x="671" y="40"/>
                </a:cxn>
                <a:cxn ang="0">
                  <a:pos x="577" y="14"/>
                </a:cxn>
                <a:cxn ang="0">
                  <a:pos x="477" y="0"/>
                </a:cxn>
              </a:cxnLst>
              <a:rect l="0" t="0" r="r" b="b"/>
              <a:pathLst>
                <a:path w="1107" h="1328">
                  <a:moveTo>
                    <a:pt x="442" y="0"/>
                  </a:moveTo>
                  <a:lnTo>
                    <a:pt x="442" y="0"/>
                  </a:lnTo>
                  <a:lnTo>
                    <a:pt x="414" y="0"/>
                  </a:lnTo>
                  <a:lnTo>
                    <a:pt x="384" y="1"/>
                  </a:lnTo>
                  <a:lnTo>
                    <a:pt x="356" y="5"/>
                  </a:lnTo>
                  <a:lnTo>
                    <a:pt x="330" y="8"/>
                  </a:lnTo>
                  <a:lnTo>
                    <a:pt x="302" y="14"/>
                  </a:lnTo>
                  <a:lnTo>
                    <a:pt x="276" y="21"/>
                  </a:lnTo>
                  <a:lnTo>
                    <a:pt x="250" y="28"/>
                  </a:lnTo>
                  <a:lnTo>
                    <a:pt x="224" y="36"/>
                  </a:lnTo>
                  <a:lnTo>
                    <a:pt x="197" y="47"/>
                  </a:lnTo>
                  <a:lnTo>
                    <a:pt x="173" y="57"/>
                  </a:lnTo>
                  <a:lnTo>
                    <a:pt x="148" y="68"/>
                  </a:lnTo>
                  <a:lnTo>
                    <a:pt x="124" y="80"/>
                  </a:lnTo>
                  <a:lnTo>
                    <a:pt x="101" y="94"/>
                  </a:lnTo>
                  <a:lnTo>
                    <a:pt x="78" y="108"/>
                  </a:lnTo>
                  <a:lnTo>
                    <a:pt x="56" y="124"/>
                  </a:lnTo>
                  <a:lnTo>
                    <a:pt x="35" y="139"/>
                  </a:lnTo>
                  <a:lnTo>
                    <a:pt x="35" y="139"/>
                  </a:lnTo>
                  <a:lnTo>
                    <a:pt x="0" y="174"/>
                  </a:lnTo>
                  <a:lnTo>
                    <a:pt x="0" y="174"/>
                  </a:lnTo>
                  <a:lnTo>
                    <a:pt x="24" y="197"/>
                  </a:lnTo>
                  <a:lnTo>
                    <a:pt x="47" y="222"/>
                  </a:lnTo>
                  <a:lnTo>
                    <a:pt x="68" y="248"/>
                  </a:lnTo>
                  <a:lnTo>
                    <a:pt x="89" y="274"/>
                  </a:lnTo>
                  <a:lnTo>
                    <a:pt x="108" y="302"/>
                  </a:lnTo>
                  <a:lnTo>
                    <a:pt x="126" y="332"/>
                  </a:lnTo>
                  <a:lnTo>
                    <a:pt x="141" y="362"/>
                  </a:lnTo>
                  <a:lnTo>
                    <a:pt x="157" y="391"/>
                  </a:lnTo>
                  <a:lnTo>
                    <a:pt x="169" y="424"/>
                  </a:lnTo>
                  <a:lnTo>
                    <a:pt x="182" y="456"/>
                  </a:lnTo>
                  <a:lnTo>
                    <a:pt x="190" y="489"/>
                  </a:lnTo>
                  <a:lnTo>
                    <a:pt x="199" y="522"/>
                  </a:lnTo>
                  <a:lnTo>
                    <a:pt x="206" y="557"/>
                  </a:lnTo>
                  <a:lnTo>
                    <a:pt x="211" y="592"/>
                  </a:lnTo>
                  <a:lnTo>
                    <a:pt x="213" y="627"/>
                  </a:lnTo>
                  <a:lnTo>
                    <a:pt x="215" y="664"/>
                  </a:lnTo>
                  <a:lnTo>
                    <a:pt x="215" y="664"/>
                  </a:lnTo>
                  <a:lnTo>
                    <a:pt x="213" y="701"/>
                  </a:lnTo>
                  <a:lnTo>
                    <a:pt x="211" y="736"/>
                  </a:lnTo>
                  <a:lnTo>
                    <a:pt x="206" y="771"/>
                  </a:lnTo>
                  <a:lnTo>
                    <a:pt x="199" y="806"/>
                  </a:lnTo>
                  <a:lnTo>
                    <a:pt x="190" y="839"/>
                  </a:lnTo>
                  <a:lnTo>
                    <a:pt x="182" y="872"/>
                  </a:lnTo>
                  <a:lnTo>
                    <a:pt x="169" y="904"/>
                  </a:lnTo>
                  <a:lnTo>
                    <a:pt x="157" y="937"/>
                  </a:lnTo>
                  <a:lnTo>
                    <a:pt x="141" y="966"/>
                  </a:lnTo>
                  <a:lnTo>
                    <a:pt x="126" y="996"/>
                  </a:lnTo>
                  <a:lnTo>
                    <a:pt x="108" y="1026"/>
                  </a:lnTo>
                  <a:lnTo>
                    <a:pt x="89" y="1054"/>
                  </a:lnTo>
                  <a:lnTo>
                    <a:pt x="68" y="1080"/>
                  </a:lnTo>
                  <a:lnTo>
                    <a:pt x="47" y="1106"/>
                  </a:lnTo>
                  <a:lnTo>
                    <a:pt x="24" y="1131"/>
                  </a:lnTo>
                  <a:lnTo>
                    <a:pt x="0" y="1154"/>
                  </a:lnTo>
                  <a:lnTo>
                    <a:pt x="0" y="1154"/>
                  </a:lnTo>
                  <a:lnTo>
                    <a:pt x="35" y="1189"/>
                  </a:lnTo>
                  <a:lnTo>
                    <a:pt x="35" y="1189"/>
                  </a:lnTo>
                  <a:lnTo>
                    <a:pt x="56" y="1204"/>
                  </a:lnTo>
                  <a:lnTo>
                    <a:pt x="78" y="1220"/>
                  </a:lnTo>
                  <a:lnTo>
                    <a:pt x="101" y="1234"/>
                  </a:lnTo>
                  <a:lnTo>
                    <a:pt x="124" y="1248"/>
                  </a:lnTo>
                  <a:lnTo>
                    <a:pt x="148" y="1260"/>
                  </a:lnTo>
                  <a:lnTo>
                    <a:pt x="173" y="1271"/>
                  </a:lnTo>
                  <a:lnTo>
                    <a:pt x="197" y="1281"/>
                  </a:lnTo>
                  <a:lnTo>
                    <a:pt x="224" y="1292"/>
                  </a:lnTo>
                  <a:lnTo>
                    <a:pt x="250" y="1300"/>
                  </a:lnTo>
                  <a:lnTo>
                    <a:pt x="276" y="1307"/>
                  </a:lnTo>
                  <a:lnTo>
                    <a:pt x="302" y="1314"/>
                  </a:lnTo>
                  <a:lnTo>
                    <a:pt x="330" y="1320"/>
                  </a:lnTo>
                  <a:lnTo>
                    <a:pt x="356" y="1323"/>
                  </a:lnTo>
                  <a:lnTo>
                    <a:pt x="384" y="1327"/>
                  </a:lnTo>
                  <a:lnTo>
                    <a:pt x="414" y="1328"/>
                  </a:lnTo>
                  <a:lnTo>
                    <a:pt x="442" y="1328"/>
                  </a:lnTo>
                  <a:lnTo>
                    <a:pt x="442" y="1328"/>
                  </a:lnTo>
                  <a:lnTo>
                    <a:pt x="477" y="1328"/>
                  </a:lnTo>
                  <a:lnTo>
                    <a:pt x="510" y="1325"/>
                  </a:lnTo>
                  <a:lnTo>
                    <a:pt x="544" y="1321"/>
                  </a:lnTo>
                  <a:lnTo>
                    <a:pt x="577" y="1314"/>
                  </a:lnTo>
                  <a:lnTo>
                    <a:pt x="608" y="1307"/>
                  </a:lnTo>
                  <a:lnTo>
                    <a:pt x="640" y="1299"/>
                  </a:lnTo>
                  <a:lnTo>
                    <a:pt x="671" y="1288"/>
                  </a:lnTo>
                  <a:lnTo>
                    <a:pt x="701" y="1276"/>
                  </a:lnTo>
                  <a:lnTo>
                    <a:pt x="731" y="1264"/>
                  </a:lnTo>
                  <a:lnTo>
                    <a:pt x="759" y="1248"/>
                  </a:lnTo>
                  <a:lnTo>
                    <a:pt x="787" y="1232"/>
                  </a:lnTo>
                  <a:lnTo>
                    <a:pt x="813" y="1215"/>
                  </a:lnTo>
                  <a:lnTo>
                    <a:pt x="839" y="1197"/>
                  </a:lnTo>
                  <a:lnTo>
                    <a:pt x="865" y="1176"/>
                  </a:lnTo>
                  <a:lnTo>
                    <a:pt x="890" y="1155"/>
                  </a:lnTo>
                  <a:lnTo>
                    <a:pt x="912" y="1134"/>
                  </a:lnTo>
                  <a:lnTo>
                    <a:pt x="933" y="1112"/>
                  </a:lnTo>
                  <a:lnTo>
                    <a:pt x="954" y="1087"/>
                  </a:lnTo>
                  <a:lnTo>
                    <a:pt x="975" y="1061"/>
                  </a:lnTo>
                  <a:lnTo>
                    <a:pt x="993" y="1035"/>
                  </a:lnTo>
                  <a:lnTo>
                    <a:pt x="1010" y="1008"/>
                  </a:lnTo>
                  <a:lnTo>
                    <a:pt x="1026" y="980"/>
                  </a:lnTo>
                  <a:lnTo>
                    <a:pt x="1042" y="952"/>
                  </a:lnTo>
                  <a:lnTo>
                    <a:pt x="1054" y="923"/>
                  </a:lnTo>
                  <a:lnTo>
                    <a:pt x="1066" y="893"/>
                  </a:lnTo>
                  <a:lnTo>
                    <a:pt x="1077" y="862"/>
                  </a:lnTo>
                  <a:lnTo>
                    <a:pt x="1086" y="830"/>
                  </a:lnTo>
                  <a:lnTo>
                    <a:pt x="1093" y="799"/>
                  </a:lnTo>
                  <a:lnTo>
                    <a:pt x="1100" y="765"/>
                  </a:lnTo>
                  <a:lnTo>
                    <a:pt x="1103" y="732"/>
                  </a:lnTo>
                  <a:lnTo>
                    <a:pt x="1107" y="699"/>
                  </a:lnTo>
                  <a:lnTo>
                    <a:pt x="1107" y="664"/>
                  </a:lnTo>
                  <a:lnTo>
                    <a:pt x="1107" y="664"/>
                  </a:lnTo>
                  <a:lnTo>
                    <a:pt x="1107" y="629"/>
                  </a:lnTo>
                  <a:lnTo>
                    <a:pt x="1103" y="596"/>
                  </a:lnTo>
                  <a:lnTo>
                    <a:pt x="1100" y="563"/>
                  </a:lnTo>
                  <a:lnTo>
                    <a:pt x="1093" y="529"/>
                  </a:lnTo>
                  <a:lnTo>
                    <a:pt x="1086" y="498"/>
                  </a:lnTo>
                  <a:lnTo>
                    <a:pt x="1077" y="466"/>
                  </a:lnTo>
                  <a:lnTo>
                    <a:pt x="1066" y="435"/>
                  </a:lnTo>
                  <a:lnTo>
                    <a:pt x="1054" y="405"/>
                  </a:lnTo>
                  <a:lnTo>
                    <a:pt x="1042" y="376"/>
                  </a:lnTo>
                  <a:lnTo>
                    <a:pt x="1026" y="348"/>
                  </a:lnTo>
                  <a:lnTo>
                    <a:pt x="1010" y="320"/>
                  </a:lnTo>
                  <a:lnTo>
                    <a:pt x="993" y="293"/>
                  </a:lnTo>
                  <a:lnTo>
                    <a:pt x="975" y="267"/>
                  </a:lnTo>
                  <a:lnTo>
                    <a:pt x="954" y="241"/>
                  </a:lnTo>
                  <a:lnTo>
                    <a:pt x="933" y="216"/>
                  </a:lnTo>
                  <a:lnTo>
                    <a:pt x="912" y="194"/>
                  </a:lnTo>
                  <a:lnTo>
                    <a:pt x="890" y="173"/>
                  </a:lnTo>
                  <a:lnTo>
                    <a:pt x="865" y="152"/>
                  </a:lnTo>
                  <a:lnTo>
                    <a:pt x="839" y="131"/>
                  </a:lnTo>
                  <a:lnTo>
                    <a:pt x="813" y="113"/>
                  </a:lnTo>
                  <a:lnTo>
                    <a:pt x="787" y="96"/>
                  </a:lnTo>
                  <a:lnTo>
                    <a:pt x="759" y="80"/>
                  </a:lnTo>
                  <a:lnTo>
                    <a:pt x="731" y="64"/>
                  </a:lnTo>
                  <a:lnTo>
                    <a:pt x="701" y="52"/>
                  </a:lnTo>
                  <a:lnTo>
                    <a:pt x="671" y="40"/>
                  </a:lnTo>
                  <a:lnTo>
                    <a:pt x="640" y="29"/>
                  </a:lnTo>
                  <a:lnTo>
                    <a:pt x="608" y="21"/>
                  </a:lnTo>
                  <a:lnTo>
                    <a:pt x="577" y="14"/>
                  </a:lnTo>
                  <a:lnTo>
                    <a:pt x="544" y="7"/>
                  </a:lnTo>
                  <a:lnTo>
                    <a:pt x="510" y="3"/>
                  </a:lnTo>
                  <a:lnTo>
                    <a:pt x="477" y="0"/>
                  </a:lnTo>
                  <a:lnTo>
                    <a:pt x="442" y="0"/>
                  </a:lnTo>
                  <a:lnTo>
                    <a:pt x="442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75000"/>
                    <a:shade val="30000"/>
                    <a:satMod val="115000"/>
                  </a:schemeClr>
                </a:gs>
                <a:gs pos="50000">
                  <a:schemeClr val="accent2">
                    <a:lumMod val="75000"/>
                    <a:shade val="67500"/>
                    <a:satMod val="115000"/>
                  </a:schemeClr>
                </a:gs>
                <a:gs pos="100000">
                  <a:schemeClr val="accent2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6">
              <a:noFill/>
              <a:prstDash val="solid"/>
              <a:round/>
              <a:headEnd/>
              <a:tailEnd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p3d extrusionH="254000" prstMaterial="dkEdge">
              <a:bevelT w="190500" h="38100"/>
              <a:extrusionClr>
                <a:schemeClr val="bg2">
                  <a:lumMod val="50000"/>
                </a:schemeClr>
              </a:extrusionClr>
            </a:sp3d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57" name="Freeform 13"/>
            <p:cNvSpPr>
              <a:spLocks/>
            </p:cNvSpPr>
            <p:nvPr/>
          </p:nvSpPr>
          <p:spPr bwMode="auto">
            <a:xfrm>
              <a:off x="5426075" y="4764088"/>
              <a:ext cx="61913" cy="55563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4" y="0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39" y="35"/>
                </a:cxn>
                <a:cxn ang="0">
                  <a:pos x="39" y="35"/>
                </a:cxn>
                <a:cxn ang="0">
                  <a:pos x="4" y="0"/>
                </a:cxn>
                <a:cxn ang="0">
                  <a:pos x="4" y="0"/>
                </a:cxn>
              </a:cxnLst>
              <a:rect l="0" t="0" r="r" b="b"/>
              <a:pathLst>
                <a:path w="39" h="35">
                  <a:moveTo>
                    <a:pt x="4" y="0"/>
                  </a:moveTo>
                  <a:lnTo>
                    <a:pt x="4" y="0"/>
                  </a:lnTo>
                  <a:lnTo>
                    <a:pt x="0" y="3"/>
                  </a:lnTo>
                  <a:lnTo>
                    <a:pt x="0" y="3"/>
                  </a:lnTo>
                  <a:lnTo>
                    <a:pt x="39" y="35"/>
                  </a:lnTo>
                  <a:lnTo>
                    <a:pt x="39" y="35"/>
                  </a:lnTo>
                  <a:lnTo>
                    <a:pt x="4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chemeClr val="bg2">
                <a:lumMod val="50000"/>
              </a:schemeClr>
            </a:solidFill>
            <a:ln w="7">
              <a:solidFill>
                <a:srgbClr val="000000"/>
              </a:solidFill>
              <a:prstDash val="solid"/>
              <a:round/>
              <a:headEnd/>
              <a:tailEnd/>
            </a:ln>
            <a:sp3d extrusionH="254000" prstMaterial="dkEdge">
              <a:extrusionClr>
                <a:schemeClr val="bg2">
                  <a:lumMod val="50000"/>
                </a:schemeClr>
              </a:extrusionClr>
            </a:sp3d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58" name="Freeform 14"/>
            <p:cNvSpPr>
              <a:spLocks/>
            </p:cNvSpPr>
            <p:nvPr/>
          </p:nvSpPr>
          <p:spPr bwMode="auto">
            <a:xfrm>
              <a:off x="5426075" y="3152775"/>
              <a:ext cx="61913" cy="55563"/>
            </a:xfrm>
            <a:custGeom>
              <a:avLst/>
              <a:gdLst/>
              <a:ahLst/>
              <a:cxnLst>
                <a:cxn ang="0">
                  <a:pos x="4" y="35"/>
                </a:cxn>
                <a:cxn ang="0">
                  <a:pos x="4" y="35"/>
                </a:cxn>
                <a:cxn ang="0">
                  <a:pos x="39" y="0"/>
                </a:cxn>
                <a:cxn ang="0">
                  <a:pos x="39" y="0"/>
                </a:cxn>
                <a:cxn ang="0">
                  <a:pos x="0" y="32"/>
                </a:cxn>
                <a:cxn ang="0">
                  <a:pos x="0" y="32"/>
                </a:cxn>
                <a:cxn ang="0">
                  <a:pos x="4" y="35"/>
                </a:cxn>
                <a:cxn ang="0">
                  <a:pos x="4" y="35"/>
                </a:cxn>
              </a:cxnLst>
              <a:rect l="0" t="0" r="r" b="b"/>
              <a:pathLst>
                <a:path w="39" h="35">
                  <a:moveTo>
                    <a:pt x="4" y="35"/>
                  </a:moveTo>
                  <a:lnTo>
                    <a:pt x="4" y="35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4" y="35"/>
                  </a:lnTo>
                  <a:lnTo>
                    <a:pt x="4" y="35"/>
                  </a:lnTo>
                  <a:close/>
                </a:path>
              </a:pathLst>
            </a:custGeom>
            <a:solidFill>
              <a:schemeClr val="bg2">
                <a:lumMod val="50000"/>
              </a:schemeClr>
            </a:solidFill>
            <a:ln w="7">
              <a:solidFill>
                <a:srgbClr val="000000"/>
              </a:solidFill>
              <a:prstDash val="solid"/>
              <a:round/>
              <a:headEnd/>
              <a:tailEnd/>
            </a:ln>
            <a:sp3d extrusionH="254000" prstMaterial="dkEdge">
              <a:extrusionClr>
                <a:schemeClr val="bg2">
                  <a:lumMod val="50000"/>
                </a:schemeClr>
              </a:extrusionClr>
            </a:sp3d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59" name="Freeform 15"/>
            <p:cNvSpPr>
              <a:spLocks/>
            </p:cNvSpPr>
            <p:nvPr/>
          </p:nvSpPr>
          <p:spPr bwMode="auto">
            <a:xfrm>
              <a:off x="5080000" y="3208338"/>
              <a:ext cx="693738" cy="1555750"/>
            </a:xfrm>
            <a:custGeom>
              <a:avLst/>
              <a:gdLst/>
              <a:ahLst/>
              <a:cxnLst>
                <a:cxn ang="0">
                  <a:pos x="0" y="490"/>
                </a:cxn>
                <a:cxn ang="0">
                  <a:pos x="3" y="555"/>
                </a:cxn>
                <a:cxn ang="0">
                  <a:pos x="12" y="618"/>
                </a:cxn>
                <a:cxn ang="0">
                  <a:pos x="28" y="679"/>
                </a:cxn>
                <a:cxn ang="0">
                  <a:pos x="47" y="738"/>
                </a:cxn>
                <a:cxn ang="0">
                  <a:pos x="73" y="794"/>
                </a:cxn>
                <a:cxn ang="0">
                  <a:pos x="105" y="848"/>
                </a:cxn>
                <a:cxn ang="0">
                  <a:pos x="140" y="897"/>
                </a:cxn>
                <a:cxn ang="0">
                  <a:pos x="180" y="945"/>
                </a:cxn>
                <a:cxn ang="0">
                  <a:pos x="201" y="962"/>
                </a:cxn>
                <a:cxn ang="0">
                  <a:pos x="222" y="980"/>
                </a:cxn>
                <a:cxn ang="0">
                  <a:pos x="269" y="932"/>
                </a:cxn>
                <a:cxn ang="0">
                  <a:pos x="311" y="880"/>
                </a:cxn>
                <a:cxn ang="0">
                  <a:pos x="348" y="822"/>
                </a:cxn>
                <a:cxn ang="0">
                  <a:pos x="379" y="763"/>
                </a:cxn>
                <a:cxn ang="0">
                  <a:pos x="404" y="698"/>
                </a:cxn>
                <a:cxn ang="0">
                  <a:pos x="421" y="632"/>
                </a:cxn>
                <a:cxn ang="0">
                  <a:pos x="433" y="562"/>
                </a:cxn>
                <a:cxn ang="0">
                  <a:pos x="437" y="490"/>
                </a:cxn>
                <a:cxn ang="0">
                  <a:pos x="435" y="453"/>
                </a:cxn>
                <a:cxn ang="0">
                  <a:pos x="428" y="383"/>
                </a:cxn>
                <a:cxn ang="0">
                  <a:pos x="412" y="315"/>
                </a:cxn>
                <a:cxn ang="0">
                  <a:pos x="391" y="250"/>
                </a:cxn>
                <a:cxn ang="0">
                  <a:pos x="363" y="188"/>
                </a:cxn>
                <a:cxn ang="0">
                  <a:pos x="330" y="128"/>
                </a:cxn>
                <a:cxn ang="0">
                  <a:pos x="290" y="74"/>
                </a:cxn>
                <a:cxn ang="0">
                  <a:pos x="246" y="23"/>
                </a:cxn>
                <a:cxn ang="0">
                  <a:pos x="222" y="0"/>
                </a:cxn>
                <a:cxn ang="0">
                  <a:pos x="180" y="35"/>
                </a:cxn>
                <a:cxn ang="0">
                  <a:pos x="159" y="58"/>
                </a:cxn>
                <a:cxn ang="0">
                  <a:pos x="122" y="107"/>
                </a:cxn>
                <a:cxn ang="0">
                  <a:pos x="89" y="158"/>
                </a:cxn>
                <a:cxn ang="0">
                  <a:pos x="59" y="214"/>
                </a:cxn>
                <a:cxn ang="0">
                  <a:pos x="36" y="271"/>
                </a:cxn>
                <a:cxn ang="0">
                  <a:pos x="19" y="331"/>
                </a:cxn>
                <a:cxn ang="0">
                  <a:pos x="7" y="394"/>
                </a:cxn>
                <a:cxn ang="0">
                  <a:pos x="0" y="457"/>
                </a:cxn>
                <a:cxn ang="0">
                  <a:pos x="0" y="490"/>
                </a:cxn>
              </a:cxnLst>
              <a:rect l="0" t="0" r="r" b="b"/>
              <a:pathLst>
                <a:path w="437" h="980">
                  <a:moveTo>
                    <a:pt x="0" y="490"/>
                  </a:moveTo>
                  <a:lnTo>
                    <a:pt x="0" y="490"/>
                  </a:lnTo>
                  <a:lnTo>
                    <a:pt x="0" y="523"/>
                  </a:lnTo>
                  <a:lnTo>
                    <a:pt x="3" y="555"/>
                  </a:lnTo>
                  <a:lnTo>
                    <a:pt x="7" y="586"/>
                  </a:lnTo>
                  <a:lnTo>
                    <a:pt x="12" y="618"/>
                  </a:lnTo>
                  <a:lnTo>
                    <a:pt x="19" y="649"/>
                  </a:lnTo>
                  <a:lnTo>
                    <a:pt x="28" y="679"/>
                  </a:lnTo>
                  <a:lnTo>
                    <a:pt x="36" y="709"/>
                  </a:lnTo>
                  <a:lnTo>
                    <a:pt x="47" y="738"/>
                  </a:lnTo>
                  <a:lnTo>
                    <a:pt x="59" y="766"/>
                  </a:lnTo>
                  <a:lnTo>
                    <a:pt x="73" y="794"/>
                  </a:lnTo>
                  <a:lnTo>
                    <a:pt x="89" y="822"/>
                  </a:lnTo>
                  <a:lnTo>
                    <a:pt x="105" y="848"/>
                  </a:lnTo>
                  <a:lnTo>
                    <a:pt x="122" y="873"/>
                  </a:lnTo>
                  <a:lnTo>
                    <a:pt x="140" y="897"/>
                  </a:lnTo>
                  <a:lnTo>
                    <a:pt x="159" y="922"/>
                  </a:lnTo>
                  <a:lnTo>
                    <a:pt x="180" y="945"/>
                  </a:lnTo>
                  <a:lnTo>
                    <a:pt x="180" y="945"/>
                  </a:lnTo>
                  <a:lnTo>
                    <a:pt x="201" y="962"/>
                  </a:lnTo>
                  <a:lnTo>
                    <a:pt x="222" y="980"/>
                  </a:lnTo>
                  <a:lnTo>
                    <a:pt x="222" y="980"/>
                  </a:lnTo>
                  <a:lnTo>
                    <a:pt x="246" y="957"/>
                  </a:lnTo>
                  <a:lnTo>
                    <a:pt x="269" y="932"/>
                  </a:lnTo>
                  <a:lnTo>
                    <a:pt x="290" y="906"/>
                  </a:lnTo>
                  <a:lnTo>
                    <a:pt x="311" y="880"/>
                  </a:lnTo>
                  <a:lnTo>
                    <a:pt x="330" y="852"/>
                  </a:lnTo>
                  <a:lnTo>
                    <a:pt x="348" y="822"/>
                  </a:lnTo>
                  <a:lnTo>
                    <a:pt x="363" y="792"/>
                  </a:lnTo>
                  <a:lnTo>
                    <a:pt x="379" y="763"/>
                  </a:lnTo>
                  <a:lnTo>
                    <a:pt x="391" y="730"/>
                  </a:lnTo>
                  <a:lnTo>
                    <a:pt x="404" y="698"/>
                  </a:lnTo>
                  <a:lnTo>
                    <a:pt x="412" y="665"/>
                  </a:lnTo>
                  <a:lnTo>
                    <a:pt x="421" y="632"/>
                  </a:lnTo>
                  <a:lnTo>
                    <a:pt x="428" y="597"/>
                  </a:lnTo>
                  <a:lnTo>
                    <a:pt x="433" y="562"/>
                  </a:lnTo>
                  <a:lnTo>
                    <a:pt x="435" y="527"/>
                  </a:lnTo>
                  <a:lnTo>
                    <a:pt x="437" y="490"/>
                  </a:lnTo>
                  <a:lnTo>
                    <a:pt x="437" y="490"/>
                  </a:lnTo>
                  <a:lnTo>
                    <a:pt x="435" y="453"/>
                  </a:lnTo>
                  <a:lnTo>
                    <a:pt x="433" y="418"/>
                  </a:lnTo>
                  <a:lnTo>
                    <a:pt x="428" y="383"/>
                  </a:lnTo>
                  <a:lnTo>
                    <a:pt x="421" y="348"/>
                  </a:lnTo>
                  <a:lnTo>
                    <a:pt x="412" y="315"/>
                  </a:lnTo>
                  <a:lnTo>
                    <a:pt x="404" y="282"/>
                  </a:lnTo>
                  <a:lnTo>
                    <a:pt x="391" y="250"/>
                  </a:lnTo>
                  <a:lnTo>
                    <a:pt x="379" y="217"/>
                  </a:lnTo>
                  <a:lnTo>
                    <a:pt x="363" y="188"/>
                  </a:lnTo>
                  <a:lnTo>
                    <a:pt x="348" y="158"/>
                  </a:lnTo>
                  <a:lnTo>
                    <a:pt x="330" y="128"/>
                  </a:lnTo>
                  <a:lnTo>
                    <a:pt x="311" y="100"/>
                  </a:lnTo>
                  <a:lnTo>
                    <a:pt x="290" y="74"/>
                  </a:lnTo>
                  <a:lnTo>
                    <a:pt x="269" y="48"/>
                  </a:lnTo>
                  <a:lnTo>
                    <a:pt x="246" y="23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01" y="18"/>
                  </a:lnTo>
                  <a:lnTo>
                    <a:pt x="180" y="35"/>
                  </a:lnTo>
                  <a:lnTo>
                    <a:pt x="180" y="35"/>
                  </a:lnTo>
                  <a:lnTo>
                    <a:pt x="159" y="58"/>
                  </a:lnTo>
                  <a:lnTo>
                    <a:pt x="140" y="83"/>
                  </a:lnTo>
                  <a:lnTo>
                    <a:pt x="122" y="107"/>
                  </a:lnTo>
                  <a:lnTo>
                    <a:pt x="105" y="132"/>
                  </a:lnTo>
                  <a:lnTo>
                    <a:pt x="89" y="158"/>
                  </a:lnTo>
                  <a:lnTo>
                    <a:pt x="73" y="186"/>
                  </a:lnTo>
                  <a:lnTo>
                    <a:pt x="59" y="214"/>
                  </a:lnTo>
                  <a:lnTo>
                    <a:pt x="47" y="242"/>
                  </a:lnTo>
                  <a:lnTo>
                    <a:pt x="36" y="271"/>
                  </a:lnTo>
                  <a:lnTo>
                    <a:pt x="28" y="301"/>
                  </a:lnTo>
                  <a:lnTo>
                    <a:pt x="19" y="331"/>
                  </a:lnTo>
                  <a:lnTo>
                    <a:pt x="12" y="362"/>
                  </a:lnTo>
                  <a:lnTo>
                    <a:pt x="7" y="394"/>
                  </a:lnTo>
                  <a:lnTo>
                    <a:pt x="3" y="425"/>
                  </a:lnTo>
                  <a:lnTo>
                    <a:pt x="0" y="457"/>
                  </a:lnTo>
                  <a:lnTo>
                    <a:pt x="0" y="490"/>
                  </a:lnTo>
                  <a:lnTo>
                    <a:pt x="0" y="490"/>
                  </a:lnTo>
                  <a:close/>
                </a:path>
              </a:pathLst>
            </a:custGeom>
            <a:solidFill>
              <a:srgbClr val="471A19"/>
            </a:solidFill>
            <a:ln w="6">
              <a:noFill/>
              <a:prstDash val="solid"/>
              <a:round/>
              <a:headEnd/>
              <a:tailEnd/>
            </a:ln>
            <a:sp3d extrusionH="254000" prstMaterial="dkEdge">
              <a:bevelT/>
              <a:extrusionClr>
                <a:schemeClr val="bg2">
                  <a:lumMod val="50000"/>
                </a:schemeClr>
              </a:extrusionClr>
            </a:sp3d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60" name="Freeform 16"/>
            <p:cNvSpPr>
              <a:spLocks/>
            </p:cNvSpPr>
            <p:nvPr/>
          </p:nvSpPr>
          <p:spPr bwMode="auto">
            <a:xfrm>
              <a:off x="5365750" y="4708525"/>
              <a:ext cx="66675" cy="60325"/>
            </a:xfrm>
            <a:custGeom>
              <a:avLst/>
              <a:gdLst/>
              <a:ahLst/>
              <a:cxnLst>
                <a:cxn ang="0">
                  <a:pos x="38" y="38"/>
                </a:cxn>
                <a:cxn ang="0">
                  <a:pos x="38" y="38"/>
                </a:cxn>
                <a:cxn ang="0">
                  <a:pos x="42" y="35"/>
                </a:cxn>
                <a:cxn ang="0">
                  <a:pos x="42" y="35"/>
                </a:cxn>
                <a:cxn ang="0">
                  <a:pos x="21" y="17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19" y="19"/>
                </a:cxn>
                <a:cxn ang="0">
                  <a:pos x="38" y="38"/>
                </a:cxn>
                <a:cxn ang="0">
                  <a:pos x="38" y="38"/>
                </a:cxn>
              </a:cxnLst>
              <a:rect l="0" t="0" r="r" b="b"/>
              <a:pathLst>
                <a:path w="42" h="38">
                  <a:moveTo>
                    <a:pt x="38" y="38"/>
                  </a:moveTo>
                  <a:lnTo>
                    <a:pt x="38" y="38"/>
                  </a:lnTo>
                  <a:lnTo>
                    <a:pt x="42" y="35"/>
                  </a:lnTo>
                  <a:lnTo>
                    <a:pt x="42" y="35"/>
                  </a:lnTo>
                  <a:lnTo>
                    <a:pt x="21" y="17"/>
                  </a:lnTo>
                  <a:lnTo>
                    <a:pt x="0" y="0"/>
                  </a:lnTo>
                  <a:lnTo>
                    <a:pt x="0" y="0"/>
                  </a:lnTo>
                  <a:lnTo>
                    <a:pt x="19" y="19"/>
                  </a:lnTo>
                  <a:lnTo>
                    <a:pt x="38" y="38"/>
                  </a:lnTo>
                  <a:lnTo>
                    <a:pt x="38" y="38"/>
                  </a:lnTo>
                  <a:close/>
                </a:path>
              </a:pathLst>
            </a:custGeom>
            <a:solidFill>
              <a:schemeClr val="bg2">
                <a:lumMod val="50000"/>
              </a:schemeClr>
            </a:solidFill>
            <a:ln w="7">
              <a:solidFill>
                <a:srgbClr val="000000"/>
              </a:solidFill>
              <a:prstDash val="solid"/>
              <a:round/>
              <a:headEnd/>
              <a:tailEnd/>
            </a:ln>
            <a:sp3d extrusionH="254000" prstMaterial="dkEdge">
              <a:extrusionClr>
                <a:schemeClr val="bg2">
                  <a:lumMod val="50000"/>
                </a:schemeClr>
              </a:extrusionClr>
            </a:sp3d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61" name="Freeform 17"/>
            <p:cNvSpPr>
              <a:spLocks/>
            </p:cNvSpPr>
            <p:nvPr/>
          </p:nvSpPr>
          <p:spPr bwMode="auto">
            <a:xfrm>
              <a:off x="5365750" y="3203575"/>
              <a:ext cx="66675" cy="60325"/>
            </a:xfrm>
            <a:custGeom>
              <a:avLst/>
              <a:gdLst/>
              <a:ahLst/>
              <a:cxnLst>
                <a:cxn ang="0">
                  <a:pos x="0" y="38"/>
                </a:cxn>
                <a:cxn ang="0">
                  <a:pos x="0" y="38"/>
                </a:cxn>
                <a:cxn ang="0">
                  <a:pos x="21" y="21"/>
                </a:cxn>
                <a:cxn ang="0">
                  <a:pos x="42" y="3"/>
                </a:cxn>
                <a:cxn ang="0">
                  <a:pos x="42" y="3"/>
                </a:cxn>
                <a:cxn ang="0">
                  <a:pos x="38" y="0"/>
                </a:cxn>
                <a:cxn ang="0">
                  <a:pos x="38" y="0"/>
                </a:cxn>
                <a:cxn ang="0">
                  <a:pos x="19" y="19"/>
                </a:cxn>
                <a:cxn ang="0">
                  <a:pos x="0" y="38"/>
                </a:cxn>
                <a:cxn ang="0">
                  <a:pos x="0" y="38"/>
                </a:cxn>
              </a:cxnLst>
              <a:rect l="0" t="0" r="r" b="b"/>
              <a:pathLst>
                <a:path w="42" h="38">
                  <a:moveTo>
                    <a:pt x="0" y="38"/>
                  </a:moveTo>
                  <a:lnTo>
                    <a:pt x="0" y="38"/>
                  </a:lnTo>
                  <a:lnTo>
                    <a:pt x="21" y="21"/>
                  </a:lnTo>
                  <a:lnTo>
                    <a:pt x="42" y="3"/>
                  </a:lnTo>
                  <a:lnTo>
                    <a:pt x="42" y="3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19" y="19"/>
                  </a:lnTo>
                  <a:lnTo>
                    <a:pt x="0" y="38"/>
                  </a:lnTo>
                  <a:lnTo>
                    <a:pt x="0" y="38"/>
                  </a:lnTo>
                  <a:close/>
                </a:path>
              </a:pathLst>
            </a:custGeom>
            <a:solidFill>
              <a:schemeClr val="bg2">
                <a:lumMod val="50000"/>
              </a:schemeClr>
            </a:solidFill>
            <a:ln w="7">
              <a:solidFill>
                <a:srgbClr val="000000"/>
              </a:solidFill>
              <a:prstDash val="solid"/>
              <a:round/>
              <a:headEnd/>
              <a:tailEnd/>
            </a:ln>
            <a:sp3d extrusionH="254000" prstMaterial="dkEdge">
              <a:extrusionClr>
                <a:schemeClr val="bg2">
                  <a:lumMod val="50000"/>
                </a:schemeClr>
              </a:extrusionClr>
            </a:sp3d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5" name="Group 34"/>
          <p:cNvGrpSpPr/>
          <p:nvPr/>
        </p:nvGrpSpPr>
        <p:grpSpPr>
          <a:xfrm>
            <a:off x="4267200" y="1600200"/>
            <a:ext cx="4495800" cy="1254340"/>
            <a:chOff x="4267200" y="1600200"/>
            <a:chExt cx="4495800" cy="1254340"/>
          </a:xfrm>
        </p:grpSpPr>
        <p:cxnSp>
          <p:nvCxnSpPr>
            <p:cNvPr id="23" name="Straight Connector 22"/>
            <p:cNvCxnSpPr/>
            <p:nvPr/>
          </p:nvCxnSpPr>
          <p:spPr>
            <a:xfrm flipV="1">
              <a:off x="4374075" y="2057400"/>
              <a:ext cx="1798125" cy="682842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" name="Straight Connector 23"/>
            <p:cNvCxnSpPr/>
            <p:nvPr/>
          </p:nvCxnSpPr>
          <p:spPr>
            <a:xfrm>
              <a:off x="6165275" y="2057400"/>
              <a:ext cx="2597725" cy="1588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5" name="Oval 24"/>
            <p:cNvSpPr/>
            <p:nvPr/>
          </p:nvSpPr>
          <p:spPr>
            <a:xfrm>
              <a:off x="4267200" y="2625940"/>
              <a:ext cx="228600" cy="228600"/>
            </a:xfrm>
            <a:prstGeom prst="ellipse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" name="TextBox 21"/>
            <p:cNvSpPr txBox="1"/>
            <p:nvPr/>
          </p:nvSpPr>
          <p:spPr>
            <a:xfrm>
              <a:off x="6961815" y="1600200"/>
              <a:ext cx="1648785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en-US" sz="2400" dirty="0" smtClean="0"/>
                <a:t>Your text here</a:t>
              </a:r>
              <a:endParaRPr lang="en-US" sz="2400" dirty="0"/>
            </a:p>
          </p:txBody>
        </p:sp>
      </p:grpSp>
      <p:grpSp>
        <p:nvGrpSpPr>
          <p:cNvPr id="4" name="Group 51"/>
          <p:cNvGrpSpPr/>
          <p:nvPr/>
        </p:nvGrpSpPr>
        <p:grpSpPr>
          <a:xfrm>
            <a:off x="5943600" y="3352800"/>
            <a:ext cx="2795650" cy="533400"/>
            <a:chOff x="5943600" y="3352800"/>
            <a:chExt cx="2795650" cy="533400"/>
          </a:xfrm>
        </p:grpSpPr>
        <p:cxnSp>
          <p:nvCxnSpPr>
            <p:cNvPr id="37" name="Straight Connector 36"/>
            <p:cNvCxnSpPr/>
            <p:nvPr/>
          </p:nvCxnSpPr>
          <p:spPr>
            <a:xfrm>
              <a:off x="6148450" y="3786250"/>
              <a:ext cx="2590800" cy="1588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8" name="Oval 37"/>
            <p:cNvSpPr/>
            <p:nvPr/>
          </p:nvSpPr>
          <p:spPr>
            <a:xfrm>
              <a:off x="5943600" y="3657600"/>
              <a:ext cx="228600" cy="228600"/>
            </a:xfrm>
            <a:prstGeom prst="ellipse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" name="TextBox 38"/>
            <p:cNvSpPr txBox="1"/>
            <p:nvPr/>
          </p:nvSpPr>
          <p:spPr>
            <a:xfrm>
              <a:off x="6961815" y="3352800"/>
              <a:ext cx="1648785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en-US" sz="2400" dirty="0" smtClean="0"/>
                <a:t>Your text here</a:t>
              </a:r>
              <a:endParaRPr lang="en-US" sz="2400" dirty="0"/>
            </a:p>
          </p:txBody>
        </p:sp>
      </p:grpSp>
      <p:grpSp>
        <p:nvGrpSpPr>
          <p:cNvPr id="40" name="Group 39"/>
          <p:cNvGrpSpPr/>
          <p:nvPr/>
        </p:nvGrpSpPr>
        <p:grpSpPr>
          <a:xfrm>
            <a:off x="0" y="3352800"/>
            <a:ext cx="2819400" cy="533400"/>
            <a:chOff x="0" y="3352800"/>
            <a:chExt cx="2819400" cy="533400"/>
          </a:xfrm>
        </p:grpSpPr>
        <p:cxnSp>
          <p:nvCxnSpPr>
            <p:cNvPr id="54" name="Straight Connector 53"/>
            <p:cNvCxnSpPr/>
            <p:nvPr/>
          </p:nvCxnSpPr>
          <p:spPr>
            <a:xfrm flipH="1">
              <a:off x="0" y="3810000"/>
              <a:ext cx="2590800" cy="1588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5" name="Oval 54"/>
            <p:cNvSpPr/>
            <p:nvPr/>
          </p:nvSpPr>
          <p:spPr>
            <a:xfrm flipH="1">
              <a:off x="2590800" y="3657600"/>
              <a:ext cx="228600" cy="228600"/>
            </a:xfrm>
            <a:prstGeom prst="ellipse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6" name="TextBox 55"/>
            <p:cNvSpPr txBox="1"/>
            <p:nvPr/>
          </p:nvSpPr>
          <p:spPr>
            <a:xfrm flipH="1">
              <a:off x="152400" y="3352800"/>
              <a:ext cx="1648785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400" dirty="0" smtClean="0"/>
                <a:t>Your text here</a:t>
              </a:r>
              <a:endParaRPr lang="en-US" sz="2400" dirty="0"/>
            </a:p>
          </p:txBody>
        </p:sp>
      </p:grpSp>
      <p:grpSp>
        <p:nvGrpSpPr>
          <p:cNvPr id="36" name="Group 35"/>
          <p:cNvGrpSpPr/>
          <p:nvPr/>
        </p:nvGrpSpPr>
        <p:grpSpPr>
          <a:xfrm>
            <a:off x="0" y="4876800"/>
            <a:ext cx="4495800" cy="766465"/>
            <a:chOff x="0" y="4876800"/>
            <a:chExt cx="4495800" cy="766465"/>
          </a:xfrm>
        </p:grpSpPr>
        <p:cxnSp>
          <p:nvCxnSpPr>
            <p:cNvPr id="46" name="Straight Connector 45"/>
            <p:cNvCxnSpPr/>
            <p:nvPr/>
          </p:nvCxnSpPr>
          <p:spPr>
            <a:xfrm rot="10800000" flipV="1">
              <a:off x="2819400" y="5026242"/>
              <a:ext cx="1561600" cy="612558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" name="Straight Connector 46"/>
            <p:cNvCxnSpPr/>
            <p:nvPr/>
          </p:nvCxnSpPr>
          <p:spPr>
            <a:xfrm>
              <a:off x="0" y="5638800"/>
              <a:ext cx="2826325" cy="1588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1" name="TextBox 50"/>
            <p:cNvSpPr txBox="1"/>
            <p:nvPr/>
          </p:nvSpPr>
          <p:spPr>
            <a:xfrm>
              <a:off x="152400" y="5181600"/>
              <a:ext cx="1648785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400" dirty="0" smtClean="0"/>
                <a:t>Your text here</a:t>
              </a:r>
              <a:endParaRPr lang="en-US" sz="2400" dirty="0"/>
            </a:p>
          </p:txBody>
        </p:sp>
        <p:sp>
          <p:nvSpPr>
            <p:cNvPr id="33" name="Oval 32"/>
            <p:cNvSpPr/>
            <p:nvPr/>
          </p:nvSpPr>
          <p:spPr>
            <a:xfrm>
              <a:off x="4267200" y="4876800"/>
              <a:ext cx="228600" cy="228600"/>
            </a:xfrm>
            <a:prstGeom prst="ellipse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cxnSp>
        <p:nvCxnSpPr>
          <p:cNvPr id="32" name="Straight Connector 31"/>
          <p:cNvCxnSpPr/>
          <p:nvPr/>
        </p:nvCxnSpPr>
        <p:spPr>
          <a:xfrm flipV="1">
            <a:off x="0" y="6235347"/>
            <a:ext cx="9144000" cy="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4" name="TextBox 33"/>
          <p:cNvSpPr txBox="1"/>
          <p:nvPr/>
        </p:nvSpPr>
        <p:spPr>
          <a:xfrm>
            <a:off x="7902054" y="6357584"/>
            <a:ext cx="101334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>
                <a:latin typeface="Calibri" pitchFamily="34" charset="0"/>
              </a:rPr>
              <a:t>LOGO</a:t>
            </a:r>
            <a:endParaRPr lang="en-US" dirty="0">
              <a:latin typeface="Calibri" pitchFamily="34" charset="0"/>
            </a:endParaRPr>
          </a:p>
        </p:txBody>
      </p:sp>
      <p:grpSp>
        <p:nvGrpSpPr>
          <p:cNvPr id="48" name="Group 47"/>
          <p:cNvGrpSpPr/>
          <p:nvPr/>
        </p:nvGrpSpPr>
        <p:grpSpPr>
          <a:xfrm>
            <a:off x="381000" y="1828800"/>
            <a:ext cx="4038600" cy="1981200"/>
            <a:chOff x="0" y="3352800"/>
            <a:chExt cx="4038600" cy="1981200"/>
          </a:xfrm>
        </p:grpSpPr>
        <p:cxnSp>
          <p:nvCxnSpPr>
            <p:cNvPr id="49" name="Straight Connector 48"/>
            <p:cNvCxnSpPr/>
            <p:nvPr/>
          </p:nvCxnSpPr>
          <p:spPr>
            <a:xfrm flipH="1">
              <a:off x="0" y="3810000"/>
              <a:ext cx="2590800" cy="1588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0" name="Oval 49"/>
            <p:cNvSpPr/>
            <p:nvPr/>
          </p:nvSpPr>
          <p:spPr>
            <a:xfrm flipH="1">
              <a:off x="3810000" y="5105400"/>
              <a:ext cx="228600" cy="228600"/>
            </a:xfrm>
            <a:prstGeom prst="ellipse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2" name="TextBox 51"/>
            <p:cNvSpPr txBox="1"/>
            <p:nvPr/>
          </p:nvSpPr>
          <p:spPr>
            <a:xfrm flipH="1">
              <a:off x="152400" y="3352800"/>
              <a:ext cx="1648785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400" dirty="0" smtClean="0"/>
                <a:t>Your text here</a:t>
              </a:r>
              <a:endParaRPr lang="en-US" sz="2400" dirty="0"/>
            </a:p>
          </p:txBody>
        </p:sp>
        <p:cxnSp>
          <p:nvCxnSpPr>
            <p:cNvPr id="53" name="Straight Connector 52"/>
            <p:cNvCxnSpPr/>
            <p:nvPr/>
          </p:nvCxnSpPr>
          <p:spPr>
            <a:xfrm rot="16200000" flipV="1">
              <a:off x="2514600" y="3886200"/>
              <a:ext cx="1371600" cy="121920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205830386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7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2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7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The missing piece of the puzzle</a:t>
            </a:r>
            <a:endParaRPr lang="en-US" dirty="0"/>
          </a:p>
        </p:txBody>
      </p:sp>
      <p:grpSp>
        <p:nvGrpSpPr>
          <p:cNvPr id="3" name="Group 42"/>
          <p:cNvGrpSpPr/>
          <p:nvPr/>
        </p:nvGrpSpPr>
        <p:grpSpPr>
          <a:xfrm>
            <a:off x="533400" y="1371600"/>
            <a:ext cx="4356756" cy="4344570"/>
            <a:chOff x="2201890" y="1891955"/>
            <a:chExt cx="4356756" cy="4344570"/>
          </a:xfrm>
          <a:scene3d>
            <a:camera prst="perspectiveRelaxed"/>
            <a:lightRig rig="soft" dir="t"/>
          </a:scene3d>
        </p:grpSpPr>
        <p:sp>
          <p:nvSpPr>
            <p:cNvPr id="5" name="Rectangle 4"/>
            <p:cNvSpPr/>
            <p:nvPr/>
          </p:nvSpPr>
          <p:spPr>
            <a:xfrm>
              <a:off x="5105400" y="1891955"/>
              <a:ext cx="1447800" cy="1447800"/>
            </a:xfrm>
            <a:custGeom>
              <a:avLst/>
              <a:gdLst/>
              <a:ahLst/>
              <a:cxnLst/>
              <a:rect l="l" t="t" r="r" b="b"/>
              <a:pathLst>
                <a:path w="1447800" h="1447800">
                  <a:moveTo>
                    <a:pt x="0" y="0"/>
                  </a:moveTo>
                  <a:lnTo>
                    <a:pt x="1447800" y="0"/>
                  </a:lnTo>
                  <a:lnTo>
                    <a:pt x="1447800" y="1447800"/>
                  </a:lnTo>
                  <a:lnTo>
                    <a:pt x="946785" y="1447800"/>
                  </a:lnTo>
                  <a:lnTo>
                    <a:pt x="723900" y="1063516"/>
                  </a:lnTo>
                  <a:lnTo>
                    <a:pt x="501015" y="1447800"/>
                  </a:lnTo>
                  <a:lnTo>
                    <a:pt x="1" y="1447800"/>
                  </a:lnTo>
                  <a:lnTo>
                    <a:pt x="1" y="939899"/>
                  </a:lnTo>
                  <a:lnTo>
                    <a:pt x="372410" y="723901"/>
                  </a:lnTo>
                  <a:lnTo>
                    <a:pt x="1" y="507904"/>
                  </a:lnTo>
                  <a:lnTo>
                    <a:pt x="1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solidFill>
                <a:schemeClr val="tx1"/>
              </a:solidFill>
            </a:ln>
            <a:sp3d extrusionH="317500" prstMaterial="dkEdge">
              <a:bevelT w="114300" prst="artDeco"/>
              <a:extrusionClr>
                <a:schemeClr val="bg1">
                  <a:lumMod val="75000"/>
                </a:schemeClr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" name="Rectangle 8"/>
            <p:cNvSpPr/>
            <p:nvPr/>
          </p:nvSpPr>
          <p:spPr>
            <a:xfrm>
              <a:off x="2201891" y="4788725"/>
              <a:ext cx="1447800" cy="1447800"/>
            </a:xfrm>
            <a:custGeom>
              <a:avLst/>
              <a:gdLst/>
              <a:ahLst/>
              <a:cxnLst/>
              <a:rect l="l" t="t" r="r" b="b"/>
              <a:pathLst>
                <a:path w="1447800" h="1447800">
                  <a:moveTo>
                    <a:pt x="1431949" y="0"/>
                  </a:moveTo>
                  <a:lnTo>
                    <a:pt x="1447800" y="0"/>
                  </a:lnTo>
                  <a:lnTo>
                    <a:pt x="1447800" y="503497"/>
                  </a:lnTo>
                  <a:lnTo>
                    <a:pt x="1067792" y="723901"/>
                  </a:lnTo>
                  <a:lnTo>
                    <a:pt x="1447800" y="944307"/>
                  </a:lnTo>
                  <a:lnTo>
                    <a:pt x="1447800" y="1447800"/>
                  </a:lnTo>
                  <a:lnTo>
                    <a:pt x="0" y="1447800"/>
                  </a:lnTo>
                  <a:lnTo>
                    <a:pt x="0" y="1"/>
                  </a:lnTo>
                  <a:lnTo>
                    <a:pt x="485165" y="1"/>
                  </a:lnTo>
                  <a:lnTo>
                    <a:pt x="708050" y="384285"/>
                  </a:lnTo>
                  <a:lnTo>
                    <a:pt x="930935" y="1"/>
                  </a:lnTo>
                  <a:lnTo>
                    <a:pt x="1431949" y="1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solidFill>
                <a:schemeClr val="tx1"/>
              </a:solidFill>
            </a:ln>
            <a:sp3d extrusionH="317500" prstMaterial="dkEdge">
              <a:bevelT w="114300" prst="artDeco"/>
              <a:extrusionClr>
                <a:schemeClr val="bg1">
                  <a:lumMod val="75000"/>
                </a:schemeClr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" name="Rectangle 10"/>
            <p:cNvSpPr/>
            <p:nvPr/>
          </p:nvSpPr>
          <p:spPr>
            <a:xfrm>
              <a:off x="4729690" y="4788725"/>
              <a:ext cx="1828956" cy="1447800"/>
            </a:xfrm>
            <a:custGeom>
              <a:avLst/>
              <a:gdLst/>
              <a:ahLst/>
              <a:cxnLst/>
              <a:rect l="l" t="t" r="r" b="b"/>
              <a:pathLst>
                <a:path w="1828956" h="1447800">
                  <a:moveTo>
                    <a:pt x="381156" y="0"/>
                  </a:moveTo>
                  <a:lnTo>
                    <a:pt x="399460" y="0"/>
                  </a:lnTo>
                  <a:lnTo>
                    <a:pt x="399460" y="3959"/>
                  </a:lnTo>
                  <a:lnTo>
                    <a:pt x="900476" y="3959"/>
                  </a:lnTo>
                  <a:lnTo>
                    <a:pt x="1123361" y="388243"/>
                  </a:lnTo>
                  <a:lnTo>
                    <a:pt x="1346246" y="3959"/>
                  </a:lnTo>
                  <a:lnTo>
                    <a:pt x="1828956" y="3959"/>
                  </a:lnTo>
                  <a:lnTo>
                    <a:pt x="1828956" y="1447800"/>
                  </a:lnTo>
                  <a:lnTo>
                    <a:pt x="381156" y="1447800"/>
                  </a:lnTo>
                  <a:lnTo>
                    <a:pt x="381156" y="944972"/>
                  </a:lnTo>
                  <a:lnTo>
                    <a:pt x="0" y="723901"/>
                  </a:lnTo>
                  <a:lnTo>
                    <a:pt x="381156" y="502831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solidFill>
                <a:schemeClr val="tx1"/>
              </a:solidFill>
            </a:ln>
            <a:sp3d extrusionH="317500" prstMaterial="dkEdge">
              <a:bevelT w="114300" prst="artDeco"/>
              <a:extrusionClr>
                <a:schemeClr val="bg1">
                  <a:lumMod val="75000"/>
                </a:schemeClr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Rectangle 5"/>
            <p:cNvSpPr/>
            <p:nvPr/>
          </p:nvSpPr>
          <p:spPr>
            <a:xfrm>
              <a:off x="2201891" y="3339756"/>
              <a:ext cx="1447800" cy="1832084"/>
            </a:xfrm>
            <a:custGeom>
              <a:avLst/>
              <a:gdLst/>
              <a:ahLst/>
              <a:cxnLst/>
              <a:rect l="l" t="t" r="r" b="b"/>
              <a:pathLst>
                <a:path w="1447800" h="1832084">
                  <a:moveTo>
                    <a:pt x="1440876" y="0"/>
                  </a:moveTo>
                  <a:lnTo>
                    <a:pt x="1447800" y="0"/>
                  </a:lnTo>
                  <a:lnTo>
                    <a:pt x="1447800" y="504069"/>
                  </a:lnTo>
                  <a:lnTo>
                    <a:pt x="1068780" y="723900"/>
                  </a:lnTo>
                  <a:lnTo>
                    <a:pt x="1447800" y="943733"/>
                  </a:lnTo>
                  <a:lnTo>
                    <a:pt x="1447800" y="1447800"/>
                  </a:lnTo>
                  <a:lnTo>
                    <a:pt x="946786" y="1447800"/>
                  </a:lnTo>
                  <a:lnTo>
                    <a:pt x="723901" y="1832084"/>
                  </a:lnTo>
                  <a:lnTo>
                    <a:pt x="501016" y="1447800"/>
                  </a:lnTo>
                  <a:lnTo>
                    <a:pt x="0" y="1447800"/>
                  </a:lnTo>
                  <a:lnTo>
                    <a:pt x="0" y="3306"/>
                  </a:lnTo>
                  <a:lnTo>
                    <a:pt x="494092" y="3306"/>
                  </a:lnTo>
                  <a:lnTo>
                    <a:pt x="716977" y="387590"/>
                  </a:lnTo>
                  <a:lnTo>
                    <a:pt x="939862" y="3306"/>
                  </a:lnTo>
                  <a:lnTo>
                    <a:pt x="1440876" y="3306"/>
                  </a:lnTo>
                  <a:close/>
                </a:path>
              </a:pathLst>
            </a:custGeom>
            <a:solidFill>
              <a:schemeClr val="bg2">
                <a:lumMod val="50000"/>
              </a:schemeClr>
            </a:solidFill>
            <a:ln>
              <a:solidFill>
                <a:schemeClr val="tx1"/>
              </a:solidFill>
            </a:ln>
            <a:sp3d extrusionH="317500" prstMaterial="dkEdge">
              <a:bevelT w="114300" prst="artDeco"/>
              <a:extrusionClr>
                <a:schemeClr val="bg1">
                  <a:lumMod val="75000"/>
                </a:schemeClr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" name="Isosceles Triangle 18"/>
            <p:cNvSpPr/>
            <p:nvPr/>
          </p:nvSpPr>
          <p:spPr>
            <a:xfrm rot="5400000">
              <a:off x="2198091" y="1896925"/>
              <a:ext cx="1832084" cy="1824485"/>
            </a:xfrm>
            <a:custGeom>
              <a:avLst/>
              <a:gdLst/>
              <a:ahLst/>
              <a:cxnLst/>
              <a:rect l="l" t="t" r="r" b="b"/>
              <a:pathLst>
                <a:path w="1832084" h="1824485">
                  <a:moveTo>
                    <a:pt x="0" y="1824485"/>
                  </a:moveTo>
                  <a:lnTo>
                    <a:pt x="0" y="376685"/>
                  </a:lnTo>
                  <a:lnTo>
                    <a:pt x="505423" y="376685"/>
                  </a:lnTo>
                  <a:lnTo>
                    <a:pt x="723900" y="0"/>
                  </a:lnTo>
                  <a:lnTo>
                    <a:pt x="942378" y="376685"/>
                  </a:lnTo>
                  <a:lnTo>
                    <a:pt x="1447800" y="376685"/>
                  </a:lnTo>
                  <a:lnTo>
                    <a:pt x="1447800" y="877699"/>
                  </a:lnTo>
                  <a:lnTo>
                    <a:pt x="1832084" y="1100584"/>
                  </a:lnTo>
                  <a:lnTo>
                    <a:pt x="1447800" y="1323469"/>
                  </a:lnTo>
                  <a:lnTo>
                    <a:pt x="1447800" y="1824485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solidFill>
                <a:schemeClr val="tx1"/>
              </a:solidFill>
            </a:ln>
            <a:sp3d extrusionH="317500" prstMaterial="dkEdge">
              <a:bevelT w="114300" prst="artDeco"/>
              <a:extrusionClr>
                <a:schemeClr val="bg1">
                  <a:lumMod val="75000"/>
                </a:schemeClr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" name="Isosceles Triangle 21"/>
            <p:cNvSpPr/>
            <p:nvPr/>
          </p:nvSpPr>
          <p:spPr>
            <a:xfrm rot="5400000">
              <a:off x="3843808" y="1705751"/>
              <a:ext cx="1447800" cy="1820209"/>
            </a:xfrm>
            <a:custGeom>
              <a:avLst/>
              <a:gdLst/>
              <a:ahLst/>
              <a:cxnLst/>
              <a:rect l="l" t="t" r="r" b="b"/>
              <a:pathLst>
                <a:path w="1447800" h="1820209">
                  <a:moveTo>
                    <a:pt x="0" y="1820209"/>
                  </a:moveTo>
                  <a:lnTo>
                    <a:pt x="0" y="372409"/>
                  </a:lnTo>
                  <a:lnTo>
                    <a:pt x="507903" y="372409"/>
                  </a:lnTo>
                  <a:lnTo>
                    <a:pt x="723900" y="0"/>
                  </a:lnTo>
                  <a:lnTo>
                    <a:pt x="939898" y="372409"/>
                  </a:lnTo>
                  <a:lnTo>
                    <a:pt x="1447800" y="372409"/>
                  </a:lnTo>
                  <a:lnTo>
                    <a:pt x="1447800" y="894272"/>
                  </a:lnTo>
                  <a:lnTo>
                    <a:pt x="1080698" y="1107193"/>
                  </a:lnTo>
                  <a:lnTo>
                    <a:pt x="1447800" y="1320112"/>
                  </a:lnTo>
                  <a:lnTo>
                    <a:pt x="1447800" y="1820209"/>
                  </a:lnTo>
                  <a:lnTo>
                    <a:pt x="938361" y="1820209"/>
                  </a:lnTo>
                  <a:lnTo>
                    <a:pt x="723900" y="1450450"/>
                  </a:lnTo>
                  <a:lnTo>
                    <a:pt x="509440" y="1820209"/>
                  </a:lnTo>
                  <a:close/>
                </a:path>
              </a:pathLst>
            </a:custGeom>
            <a:solidFill>
              <a:schemeClr val="bg2">
                <a:lumMod val="50000"/>
              </a:schemeClr>
            </a:solidFill>
            <a:ln>
              <a:solidFill>
                <a:schemeClr val="tx1"/>
              </a:solidFill>
            </a:ln>
            <a:sp3d extrusionH="317500" prstMaterial="dkEdge">
              <a:bevelT w="114300" prst="artDeco"/>
              <a:extrusionClr>
                <a:schemeClr val="bg1">
                  <a:lumMod val="75000"/>
                </a:schemeClr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" name="Rectangle 9"/>
            <p:cNvSpPr/>
            <p:nvPr/>
          </p:nvSpPr>
          <p:spPr>
            <a:xfrm>
              <a:off x="3277591" y="4788725"/>
              <a:ext cx="1827809" cy="1447800"/>
            </a:xfrm>
            <a:custGeom>
              <a:avLst/>
              <a:gdLst/>
              <a:ahLst/>
              <a:cxnLst/>
              <a:rect l="l" t="t" r="r" b="b"/>
              <a:pathLst>
                <a:path w="1827809" h="1447800">
                  <a:moveTo>
                    <a:pt x="380009" y="0"/>
                  </a:moveTo>
                  <a:lnTo>
                    <a:pt x="889118" y="0"/>
                  </a:lnTo>
                  <a:lnTo>
                    <a:pt x="1102922" y="368628"/>
                  </a:lnTo>
                  <a:lnTo>
                    <a:pt x="1316727" y="0"/>
                  </a:lnTo>
                  <a:lnTo>
                    <a:pt x="1827809" y="0"/>
                  </a:lnTo>
                  <a:lnTo>
                    <a:pt x="1827809" y="502831"/>
                  </a:lnTo>
                  <a:lnTo>
                    <a:pt x="1446653" y="723901"/>
                  </a:lnTo>
                  <a:lnTo>
                    <a:pt x="1827809" y="944972"/>
                  </a:lnTo>
                  <a:lnTo>
                    <a:pt x="1827809" y="1447800"/>
                  </a:lnTo>
                  <a:lnTo>
                    <a:pt x="380009" y="1447800"/>
                  </a:lnTo>
                  <a:lnTo>
                    <a:pt x="380009" y="944307"/>
                  </a:lnTo>
                  <a:lnTo>
                    <a:pt x="0" y="723901"/>
                  </a:lnTo>
                  <a:lnTo>
                    <a:pt x="380009" y="503496"/>
                  </a:lnTo>
                  <a:close/>
                </a:path>
              </a:pathLst>
            </a:custGeom>
            <a:solidFill>
              <a:schemeClr val="bg2">
                <a:lumMod val="50000"/>
              </a:schemeClr>
            </a:solidFill>
            <a:ln>
              <a:solidFill>
                <a:schemeClr val="tx1"/>
              </a:solidFill>
            </a:ln>
            <a:sp3d extrusionH="317500" prstMaterial="dkEdge">
              <a:bevelT w="114300" prst="artDeco"/>
              <a:extrusionClr>
                <a:schemeClr val="bg1">
                  <a:lumMod val="75000"/>
                </a:schemeClr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" name="Rectangle 7"/>
            <p:cNvSpPr/>
            <p:nvPr/>
          </p:nvSpPr>
          <p:spPr>
            <a:xfrm>
              <a:off x="5105400" y="2955471"/>
              <a:ext cx="1447800" cy="2216368"/>
            </a:xfrm>
            <a:custGeom>
              <a:avLst/>
              <a:gdLst/>
              <a:ahLst/>
              <a:cxnLst/>
              <a:rect l="l" t="t" r="r" b="b"/>
              <a:pathLst>
                <a:path w="1447800" h="2216368">
                  <a:moveTo>
                    <a:pt x="723900" y="0"/>
                  </a:moveTo>
                  <a:lnTo>
                    <a:pt x="946785" y="384284"/>
                  </a:lnTo>
                  <a:lnTo>
                    <a:pt x="1447800" y="384284"/>
                  </a:lnTo>
                  <a:lnTo>
                    <a:pt x="1447800" y="1832084"/>
                  </a:lnTo>
                  <a:lnTo>
                    <a:pt x="946786" y="1832084"/>
                  </a:lnTo>
                  <a:lnTo>
                    <a:pt x="723901" y="2216368"/>
                  </a:lnTo>
                  <a:lnTo>
                    <a:pt x="501016" y="1832084"/>
                  </a:lnTo>
                  <a:lnTo>
                    <a:pt x="0" y="1832084"/>
                  </a:lnTo>
                  <a:lnTo>
                    <a:pt x="0" y="1319016"/>
                  </a:lnTo>
                  <a:lnTo>
                    <a:pt x="363504" y="1108183"/>
                  </a:lnTo>
                  <a:lnTo>
                    <a:pt x="0" y="897351"/>
                  </a:lnTo>
                  <a:lnTo>
                    <a:pt x="0" y="384284"/>
                  </a:lnTo>
                  <a:lnTo>
                    <a:pt x="501015" y="384284"/>
                  </a:lnTo>
                  <a:close/>
                </a:path>
              </a:pathLst>
            </a:custGeom>
            <a:solidFill>
              <a:schemeClr val="bg2">
                <a:lumMod val="50000"/>
              </a:schemeClr>
            </a:solidFill>
            <a:ln>
              <a:solidFill>
                <a:schemeClr val="tx1"/>
              </a:solidFill>
            </a:ln>
            <a:sp3d extrusionH="317500" prstMaterial="dkEdge">
              <a:bevelT w="114300" prst="artDeco"/>
              <a:extrusionClr>
                <a:schemeClr val="bg1">
                  <a:lumMod val="75000"/>
                </a:schemeClr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65" name="Rectangle 6"/>
          <p:cNvSpPr/>
          <p:nvPr/>
        </p:nvSpPr>
        <p:spPr>
          <a:xfrm>
            <a:off x="6436883" y="2371663"/>
            <a:ext cx="1945117" cy="1666937"/>
          </a:xfrm>
          <a:custGeom>
            <a:avLst/>
            <a:gdLst/>
            <a:ahLst/>
            <a:cxnLst/>
            <a:rect l="l" t="t" r="r" b="b"/>
            <a:pathLst>
              <a:path w="2199230" h="2192619">
                <a:moveTo>
                  <a:pt x="1102922" y="0"/>
                </a:moveTo>
                <a:lnTo>
                  <a:pt x="1318920" y="372409"/>
                </a:lnTo>
                <a:lnTo>
                  <a:pt x="1826821" y="372409"/>
                </a:lnTo>
                <a:lnTo>
                  <a:pt x="1826821" y="880312"/>
                </a:lnTo>
                <a:lnTo>
                  <a:pt x="2199230" y="1096309"/>
                </a:lnTo>
                <a:lnTo>
                  <a:pt x="1826821" y="1312307"/>
                </a:lnTo>
                <a:lnTo>
                  <a:pt x="1826821" y="1820209"/>
                </a:lnTo>
                <a:lnTo>
                  <a:pt x="1318920" y="1820209"/>
                </a:lnTo>
                <a:lnTo>
                  <a:pt x="1102922" y="2192619"/>
                </a:lnTo>
                <a:lnTo>
                  <a:pt x="886924" y="1820209"/>
                </a:lnTo>
                <a:lnTo>
                  <a:pt x="379021" y="1820209"/>
                </a:lnTo>
                <a:lnTo>
                  <a:pt x="379021" y="1316142"/>
                </a:lnTo>
                <a:lnTo>
                  <a:pt x="0" y="1096309"/>
                </a:lnTo>
                <a:lnTo>
                  <a:pt x="379021" y="876477"/>
                </a:lnTo>
                <a:lnTo>
                  <a:pt x="379021" y="372409"/>
                </a:lnTo>
                <a:lnTo>
                  <a:pt x="886925" y="372409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solidFill>
              <a:schemeClr val="tx1"/>
            </a:solidFill>
          </a:ln>
          <a:scene3d>
            <a:camera prst="perspectiveRelaxed"/>
            <a:lightRig rig="soft" dir="t"/>
          </a:scene3d>
          <a:sp3d extrusionH="317500" prstMaterial="dkEdge">
            <a:bevelT w="114300" prst="artDeco"/>
            <a:extrusionClr>
              <a:schemeClr val="bg1">
                <a:lumMod val="75000"/>
              </a:schemeClr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66" name="Picture 65"/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705600" y="1143000"/>
            <a:ext cx="1142433" cy="2308181"/>
          </a:xfrm>
          <a:prstGeom prst="rect">
            <a:avLst/>
          </a:prstGeom>
          <a:effectLst>
            <a:outerShdw blurRad="76200" dir="18900000" sy="23000" kx="-1200000" algn="bl" rotWithShape="0">
              <a:prstClr val="black">
                <a:alpha val="20000"/>
              </a:prstClr>
            </a:outerShdw>
          </a:effectLst>
        </p:spPr>
      </p:pic>
      <p:grpSp>
        <p:nvGrpSpPr>
          <p:cNvPr id="18" name="Group 17"/>
          <p:cNvGrpSpPr/>
          <p:nvPr/>
        </p:nvGrpSpPr>
        <p:grpSpPr>
          <a:xfrm>
            <a:off x="5486400" y="4114800"/>
            <a:ext cx="3276600" cy="1334282"/>
            <a:chOff x="5486400" y="4623088"/>
            <a:chExt cx="3276600" cy="1334282"/>
          </a:xfrm>
        </p:grpSpPr>
        <p:cxnSp>
          <p:nvCxnSpPr>
            <p:cNvPr id="68" name="Straight Connector 67"/>
            <p:cNvCxnSpPr/>
            <p:nvPr/>
          </p:nvCxnSpPr>
          <p:spPr>
            <a:xfrm>
              <a:off x="5486400" y="4623088"/>
              <a:ext cx="0" cy="1334282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" name="Straight Connector 68"/>
            <p:cNvCxnSpPr/>
            <p:nvPr/>
          </p:nvCxnSpPr>
          <p:spPr>
            <a:xfrm>
              <a:off x="5486400" y="4623088"/>
              <a:ext cx="3276600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7" name="TextBox 16"/>
          <p:cNvSpPr txBox="1"/>
          <p:nvPr/>
        </p:nvSpPr>
        <p:spPr>
          <a:xfrm>
            <a:off x="5486400" y="4191000"/>
            <a:ext cx="3657600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166688" indent="-166688">
              <a:buFont typeface="Arial" pitchFamily="34" charset="0"/>
              <a:buChar char="•"/>
            </a:pPr>
            <a:r>
              <a:rPr lang="en-US" sz="2400" dirty="0" smtClean="0"/>
              <a:t>Your text here. Your text here </a:t>
            </a:r>
          </a:p>
          <a:p>
            <a:pPr marL="166688" indent="-166688">
              <a:buFont typeface="Arial" pitchFamily="34" charset="0"/>
              <a:buChar char="•"/>
            </a:pPr>
            <a:r>
              <a:rPr lang="en-US" sz="2400" dirty="0" smtClean="0"/>
              <a:t>Your text here. Your text here</a:t>
            </a:r>
            <a:endParaRPr lang="en-US" sz="2400" dirty="0"/>
          </a:p>
        </p:txBody>
      </p:sp>
    </p:spTree>
    <p:extLst>
      <p:ext uri="{BB962C8B-B14F-4D97-AF65-F5344CB8AC3E}">
        <p14:creationId xmlns:p14="http://schemas.microsoft.com/office/powerpoint/2010/main" val="65632623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Scale>
                                      <p:cBhvr>
                                        <p:cTn id="7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</p:cBhvr>
                                      <p:from x="250000" y="250000"/>
                                      <p:to x="100000" y="100000"/>
                                    </p:animScale>
                                    <p:animMotion origin="layout" path="M -0.46736 0.92887  C -0.37517 0.88508  -0.02552 0.75279  0.0908 0.66613  C  0.20747 0.57948  0.21649 0.50394  0.23177 0.40825  C 0.24705 0.31256  0.22118 0.15964   0.18264 0.09152  C 0.1441 0.02341  0.03802 0.0  0.0 0.0  " pathEditMode="relative" ptsTypes="">
                                      <p:cBhvr>
                                        <p:cTn id="8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Scale>
                                      <p:cBhvr>
                                        <p:cTn id="12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</p:cBhvr>
                                      <p:from x="250000" y="250000"/>
                                      <p:to x="100000" y="100000"/>
                                    </p:animScale>
                                    <p:animMotion origin="layout" path="M -0.46736 0.92887  C -0.37517 0.88508  -0.02552 0.75279  0.0908 0.66613  C  0.20747 0.57948  0.21649 0.50394  0.23177 0.40825  C 0.24705 0.31256  0.22118 0.15964   0.18264 0.09152  C 0.1441 0.02341  0.03802 0.0  0.0 0.0  " pathEditMode="relative" ptsTypes="">
                                      <p:cBhvr>
                                        <p:cTn id="13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500"/>
                                        <p:tgtEl>
                                          <p:spTgt spid="1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5" grpId="0" animBg="1"/>
      <p:bldP spid="17" grpId="0" uiExpand="1" build="p"/>
    </p:bldLst>
  </p:timing>
</p:sld>
</file>

<file path=ppt/slides/slide3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TextBox 14"/>
          <p:cNvSpPr txBox="1"/>
          <p:nvPr/>
        </p:nvSpPr>
        <p:spPr>
          <a:xfrm rot="5400000" flipH="1">
            <a:off x="7359406" y="4639881"/>
            <a:ext cx="2203603" cy="461665"/>
          </a:xfrm>
          <a:prstGeom prst="rect">
            <a:avLst/>
          </a:prstGeom>
          <a:solidFill>
            <a:schemeClr val="tx1">
              <a:lumMod val="75000"/>
              <a:lumOff val="25000"/>
            </a:schemeClr>
          </a:solidFill>
        </p:spPr>
        <p:txBody>
          <a:bodyPr vert="horz" wrap="square" rtlCol="0">
            <a:spAutoFit/>
          </a:bodyPr>
          <a:lstStyle/>
          <a:p>
            <a:pPr algn="ctr"/>
            <a:r>
              <a:rPr lang="en-US" sz="2400" dirty="0" smtClean="0">
                <a:solidFill>
                  <a:schemeClr val="bg1"/>
                </a:solidFill>
                <a:latin typeface="Calibri" pitchFamily="34" charset="0"/>
              </a:rPr>
              <a:t>New Market</a:t>
            </a:r>
            <a:endParaRPr lang="en-US" sz="2400" dirty="0">
              <a:solidFill>
                <a:schemeClr val="bg1"/>
              </a:solidFill>
              <a:latin typeface="Calibri" pitchFamily="34" charset="0"/>
            </a:endParaRPr>
          </a:p>
        </p:txBody>
      </p:sp>
      <p:sp>
        <p:nvSpPr>
          <p:cNvPr id="16" name="TextBox 15"/>
          <p:cNvSpPr txBox="1"/>
          <p:nvPr/>
        </p:nvSpPr>
        <p:spPr>
          <a:xfrm rot="16200000">
            <a:off x="-467187" y="2798750"/>
            <a:ext cx="2214390" cy="461665"/>
          </a:xfrm>
          <a:prstGeom prst="rect">
            <a:avLst/>
          </a:prstGeom>
          <a:solidFill>
            <a:schemeClr val="tx1">
              <a:lumMod val="75000"/>
              <a:lumOff val="25000"/>
            </a:schemeClr>
          </a:solidFill>
        </p:spPr>
        <p:txBody>
          <a:bodyPr vert="horz" wrap="square" rtlCol="0">
            <a:spAutoFit/>
          </a:bodyPr>
          <a:lstStyle/>
          <a:p>
            <a:pPr algn="ctr"/>
            <a:r>
              <a:rPr lang="en-US" sz="2400" dirty="0" smtClean="0">
                <a:solidFill>
                  <a:schemeClr val="bg1"/>
                </a:solidFill>
                <a:latin typeface="Calibri" pitchFamily="34" charset="0"/>
              </a:rPr>
              <a:t>Existing Market</a:t>
            </a:r>
            <a:endParaRPr lang="en-US" sz="2400" dirty="0">
              <a:solidFill>
                <a:schemeClr val="bg1"/>
              </a:solidFill>
              <a:latin typeface="Calibri" pitchFamily="34" charset="0"/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1304407" y="1431395"/>
            <a:ext cx="2818996" cy="523220"/>
          </a:xfrm>
          <a:prstGeom prst="rect">
            <a:avLst/>
          </a:prstGeom>
          <a:solidFill>
            <a:schemeClr val="tx1">
              <a:lumMod val="75000"/>
              <a:lumOff val="25000"/>
            </a:schemeClr>
          </a:solidFill>
        </p:spPr>
        <p:txBody>
          <a:bodyPr vert="horz" wrap="square" rtlCol="0">
            <a:spAutoFit/>
          </a:bodyPr>
          <a:lstStyle/>
          <a:p>
            <a:pPr algn="ctr"/>
            <a:r>
              <a:rPr lang="en-US" sz="2800" dirty="0" smtClean="0">
                <a:solidFill>
                  <a:schemeClr val="bg1"/>
                </a:solidFill>
                <a:latin typeface="Calibri" pitchFamily="34" charset="0"/>
              </a:rPr>
              <a:t>Existing Product</a:t>
            </a:r>
            <a:endParaRPr lang="en-US" sz="2800" dirty="0">
              <a:solidFill>
                <a:schemeClr val="bg1"/>
              </a:solidFill>
              <a:latin typeface="Calibri" pitchFamily="34" charset="0"/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4958401" y="1431395"/>
            <a:ext cx="2499832" cy="523220"/>
          </a:xfrm>
          <a:prstGeom prst="rect">
            <a:avLst/>
          </a:prstGeom>
          <a:solidFill>
            <a:schemeClr val="tx1">
              <a:lumMod val="75000"/>
              <a:lumOff val="25000"/>
            </a:schemeClr>
          </a:solidFill>
        </p:spPr>
        <p:txBody>
          <a:bodyPr vert="horz" wrap="square" rtlCol="0">
            <a:spAutoFit/>
          </a:bodyPr>
          <a:lstStyle/>
          <a:p>
            <a:pPr algn="ctr"/>
            <a:r>
              <a:rPr lang="en-US" sz="2800" dirty="0" smtClean="0">
                <a:solidFill>
                  <a:schemeClr val="bg1"/>
                </a:solidFill>
                <a:latin typeface="Calibri" pitchFamily="34" charset="0"/>
              </a:rPr>
              <a:t>New Market</a:t>
            </a:r>
            <a:endParaRPr lang="en-US" sz="2800" dirty="0">
              <a:solidFill>
                <a:schemeClr val="bg1"/>
              </a:solidFill>
              <a:latin typeface="Calibri" pitchFamily="34" charset="0"/>
            </a:endParaRPr>
          </a:p>
        </p:txBody>
      </p:sp>
      <p:sp>
        <p:nvSpPr>
          <p:cNvPr id="19" name="Ellipse 53"/>
          <p:cNvSpPr/>
          <p:nvPr/>
        </p:nvSpPr>
        <p:spPr bwMode="auto">
          <a:xfrm>
            <a:off x="844199" y="5911917"/>
            <a:ext cx="7455366" cy="184083"/>
          </a:xfrm>
          <a:prstGeom prst="ellipse">
            <a:avLst/>
          </a:prstGeom>
          <a:gradFill flip="none" rotWithShape="1">
            <a:gsLst>
              <a:gs pos="24000">
                <a:sysClr val="windowText" lastClr="000000">
                  <a:alpha val="44000"/>
                </a:sysClr>
              </a:gs>
              <a:gs pos="100000">
                <a:sysClr val="window" lastClr="FFFFFF">
                  <a:alpha val="0"/>
                </a:sysClr>
              </a:gs>
            </a:gsLst>
            <a:path path="shape">
              <a:fillToRect l="50000" t="50000" r="50000" b="50000"/>
            </a:path>
            <a:tileRect/>
          </a:gradFill>
          <a:ln w="9525" cap="flat" cmpd="sng" algn="ctr">
            <a:noFill/>
            <a:prstDash val="solid"/>
          </a:ln>
          <a:effectLst/>
        </p:spPr>
        <p:txBody>
          <a:bodyPr anchor="ctr"/>
          <a:lstStyle/>
          <a:p>
            <a:pPr algn="ctr">
              <a:defRPr/>
            </a:pPr>
            <a:endParaRPr lang="da-DK">
              <a:solidFill>
                <a:srgbClr val="FFFFFF"/>
              </a:solidFill>
              <a:latin typeface="Calibri" charset="0"/>
              <a:ea typeface="ＭＳ Ｐゴシック" charset="-128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831504" y="1922386"/>
            <a:ext cx="7455366" cy="4049829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Calibri" pitchFamily="34" charset="0"/>
            </a:endParaRPr>
          </a:p>
        </p:txBody>
      </p:sp>
      <p:grpSp>
        <p:nvGrpSpPr>
          <p:cNvPr id="2" name="Group 20"/>
          <p:cNvGrpSpPr/>
          <p:nvPr/>
        </p:nvGrpSpPr>
        <p:grpSpPr>
          <a:xfrm>
            <a:off x="1015587" y="2106469"/>
            <a:ext cx="3313496" cy="1656748"/>
            <a:chOff x="1015587" y="2106469"/>
            <a:chExt cx="3313496" cy="1656748"/>
          </a:xfrm>
        </p:grpSpPr>
        <p:sp>
          <p:nvSpPr>
            <p:cNvPr id="10" name="Rectangle 9"/>
            <p:cNvSpPr/>
            <p:nvPr/>
          </p:nvSpPr>
          <p:spPr>
            <a:xfrm>
              <a:off x="1015587" y="2106469"/>
              <a:ext cx="3313496" cy="1656748"/>
            </a:xfrm>
            <a:prstGeom prst="rect">
              <a:avLst/>
            </a:prstGeom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Calibri" pitchFamily="34" charset="0"/>
              </a:endParaRPr>
            </a:p>
          </p:txBody>
        </p:sp>
        <p:sp>
          <p:nvSpPr>
            <p:cNvPr id="23" name="Rectangle 22"/>
            <p:cNvSpPr/>
            <p:nvPr/>
          </p:nvSpPr>
          <p:spPr>
            <a:xfrm>
              <a:off x="1072135" y="2157603"/>
              <a:ext cx="3200400" cy="155448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3200" dirty="0" smtClean="0">
                  <a:solidFill>
                    <a:schemeClr val="tx1"/>
                  </a:solidFill>
                  <a:latin typeface="Calibri" pitchFamily="34" charset="0"/>
                </a:rPr>
                <a:t>Market Penetration</a:t>
              </a:r>
              <a:endParaRPr lang="en-US" sz="3200" dirty="0">
                <a:solidFill>
                  <a:schemeClr val="tx1"/>
                </a:solidFill>
                <a:latin typeface="Calibri" pitchFamily="34" charset="0"/>
              </a:endParaRPr>
            </a:p>
          </p:txBody>
        </p:sp>
      </p:grpSp>
      <p:grpSp>
        <p:nvGrpSpPr>
          <p:cNvPr id="3" name="Group 21"/>
          <p:cNvGrpSpPr/>
          <p:nvPr/>
        </p:nvGrpSpPr>
        <p:grpSpPr>
          <a:xfrm>
            <a:off x="4605208" y="2106469"/>
            <a:ext cx="3313496" cy="1656748"/>
            <a:chOff x="4605208" y="2106469"/>
            <a:chExt cx="3313496" cy="1656748"/>
          </a:xfrm>
        </p:grpSpPr>
        <p:sp>
          <p:nvSpPr>
            <p:cNvPr id="12" name="Rectangle 11"/>
            <p:cNvSpPr/>
            <p:nvPr/>
          </p:nvSpPr>
          <p:spPr>
            <a:xfrm>
              <a:off x="4605208" y="2106469"/>
              <a:ext cx="3313496" cy="1656748"/>
            </a:xfrm>
            <a:prstGeom prst="rect">
              <a:avLst/>
            </a:prstGeom>
            <a:ln>
              <a:noFill/>
            </a:ln>
          </p:spPr>
          <p:style>
            <a:lnRef idx="1">
              <a:schemeClr val="accent3"/>
            </a:lnRef>
            <a:fillRef idx="3">
              <a:schemeClr val="accent3"/>
            </a:fillRef>
            <a:effectRef idx="2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Calibri" pitchFamily="34" charset="0"/>
              </a:endParaRPr>
            </a:p>
          </p:txBody>
        </p:sp>
        <p:sp>
          <p:nvSpPr>
            <p:cNvPr id="27" name="Rectangle 26"/>
            <p:cNvSpPr/>
            <p:nvPr/>
          </p:nvSpPr>
          <p:spPr>
            <a:xfrm>
              <a:off x="4661756" y="2157603"/>
              <a:ext cx="3200400" cy="155448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3200" dirty="0" smtClean="0">
                  <a:solidFill>
                    <a:schemeClr val="tx1"/>
                  </a:solidFill>
                  <a:latin typeface="Calibri" pitchFamily="34" charset="0"/>
                </a:rPr>
                <a:t>Product Development</a:t>
              </a:r>
              <a:endParaRPr lang="en-US" sz="3200" dirty="0">
                <a:solidFill>
                  <a:schemeClr val="tx1"/>
                </a:solidFill>
                <a:latin typeface="Calibri" pitchFamily="34" charset="0"/>
              </a:endParaRPr>
            </a:p>
          </p:txBody>
        </p:sp>
      </p:grpSp>
      <p:grpSp>
        <p:nvGrpSpPr>
          <p:cNvPr id="4" name="Group 24"/>
          <p:cNvGrpSpPr/>
          <p:nvPr/>
        </p:nvGrpSpPr>
        <p:grpSpPr>
          <a:xfrm>
            <a:off x="4605208" y="3947300"/>
            <a:ext cx="3313496" cy="1656748"/>
            <a:chOff x="4605208" y="3947300"/>
            <a:chExt cx="3313496" cy="1656748"/>
          </a:xfrm>
        </p:grpSpPr>
        <p:sp>
          <p:nvSpPr>
            <p:cNvPr id="13" name="Rectangle 12"/>
            <p:cNvSpPr/>
            <p:nvPr/>
          </p:nvSpPr>
          <p:spPr>
            <a:xfrm>
              <a:off x="4605208" y="3947300"/>
              <a:ext cx="3313496" cy="1656748"/>
            </a:xfrm>
            <a:prstGeom prst="rect">
              <a:avLst/>
            </a:prstGeom>
            <a:ln>
              <a:noFill/>
            </a:ln>
          </p:spPr>
          <p:style>
            <a:lnRef idx="1">
              <a:schemeClr val="accent5"/>
            </a:lnRef>
            <a:fillRef idx="3">
              <a:schemeClr val="accent5"/>
            </a:fillRef>
            <a:effectRef idx="2">
              <a:schemeClr val="accent5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Calibri" pitchFamily="34" charset="0"/>
              </a:endParaRPr>
            </a:p>
          </p:txBody>
        </p:sp>
        <p:sp>
          <p:nvSpPr>
            <p:cNvPr id="28" name="Rectangle 27"/>
            <p:cNvSpPr/>
            <p:nvPr/>
          </p:nvSpPr>
          <p:spPr>
            <a:xfrm>
              <a:off x="4661756" y="3998434"/>
              <a:ext cx="3200400" cy="155448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3200" dirty="0" smtClean="0">
                  <a:solidFill>
                    <a:schemeClr val="tx1"/>
                  </a:solidFill>
                  <a:latin typeface="Calibri" pitchFamily="34" charset="0"/>
                </a:rPr>
                <a:t>Diversification</a:t>
              </a:r>
              <a:endParaRPr lang="en-US" sz="3200" dirty="0">
                <a:solidFill>
                  <a:schemeClr val="tx1"/>
                </a:solidFill>
                <a:latin typeface="Calibri" pitchFamily="34" charset="0"/>
              </a:endParaRPr>
            </a:p>
          </p:txBody>
        </p:sp>
      </p:grpSp>
      <p:grpSp>
        <p:nvGrpSpPr>
          <p:cNvPr id="5" name="Group 23"/>
          <p:cNvGrpSpPr/>
          <p:nvPr/>
        </p:nvGrpSpPr>
        <p:grpSpPr>
          <a:xfrm>
            <a:off x="1015587" y="3947300"/>
            <a:ext cx="3313496" cy="1656748"/>
            <a:chOff x="1015587" y="3947300"/>
            <a:chExt cx="3313496" cy="1656748"/>
          </a:xfrm>
        </p:grpSpPr>
        <p:sp>
          <p:nvSpPr>
            <p:cNvPr id="11" name="Rectangle 10"/>
            <p:cNvSpPr/>
            <p:nvPr/>
          </p:nvSpPr>
          <p:spPr>
            <a:xfrm>
              <a:off x="1015587" y="3947300"/>
              <a:ext cx="3313496" cy="1656748"/>
            </a:xfrm>
            <a:prstGeom prst="rect">
              <a:avLst/>
            </a:prstGeom>
            <a:ln/>
          </p:spPr>
          <p:style>
            <a:lnRef idx="1">
              <a:schemeClr val="accent4"/>
            </a:lnRef>
            <a:fillRef idx="3">
              <a:schemeClr val="accent4"/>
            </a:fillRef>
            <a:effectRef idx="2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Calibri" pitchFamily="34" charset="0"/>
              </a:endParaRPr>
            </a:p>
          </p:txBody>
        </p:sp>
        <p:sp>
          <p:nvSpPr>
            <p:cNvPr id="29" name="Rectangle 28"/>
            <p:cNvSpPr/>
            <p:nvPr/>
          </p:nvSpPr>
          <p:spPr>
            <a:xfrm>
              <a:off x="1072135" y="3993930"/>
              <a:ext cx="3200400" cy="155448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3200" dirty="0" smtClean="0">
                  <a:solidFill>
                    <a:schemeClr val="tx1"/>
                  </a:solidFill>
                  <a:latin typeface="Calibri" pitchFamily="34" charset="0"/>
                </a:rPr>
                <a:t>Market Development</a:t>
              </a:r>
              <a:endParaRPr lang="en-US" sz="3200" dirty="0">
                <a:solidFill>
                  <a:schemeClr val="tx1"/>
                </a:solidFill>
                <a:latin typeface="Calibri" pitchFamily="34" charset="0"/>
              </a:endParaRPr>
            </a:p>
          </p:txBody>
        </p:sp>
      </p:grpSp>
      <p:sp>
        <p:nvSpPr>
          <p:cNvPr id="20" name="Title 19"/>
          <p:cNvSpPr>
            <a:spLocks noGrp="1"/>
          </p:cNvSpPr>
          <p:nvPr>
            <p:ph type="title"/>
          </p:nvPr>
        </p:nvSpPr>
        <p:spPr>
          <a:xfrm>
            <a:off x="457200" y="0"/>
            <a:ext cx="8229600" cy="1143000"/>
          </a:xfrm>
        </p:spPr>
        <p:txBody>
          <a:bodyPr/>
          <a:lstStyle/>
          <a:p>
            <a:r>
              <a:rPr lang="en-US" dirty="0" smtClean="0"/>
              <a:t>Evaluating Market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683130641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Right)">
                                      <p:cBhvr>
                                        <p:cTn id="7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500"/>
                            </p:stCondLst>
                            <p:childTnLst>
                              <p:par>
                                <p:cTn id="1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42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1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1000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1000"/>
                            </p:stCondLst>
                            <p:childTnLst>
                              <p:par>
                                <p:cTn id="3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12" presetClass="exit" presetSubtype="2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slide(fromRight)">
                                      <p:cBhvr>
                                        <p:cTn id="37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Left)">
                                      <p:cBhvr>
                                        <p:cTn id="41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500"/>
                            </p:stCondLst>
                            <p:childTnLst>
                              <p:par>
                                <p:cTn id="4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>
                      <p:stCondLst>
                        <p:cond delay="indefinite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42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9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0" dur="1000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1000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" presetID="42" presetClass="entr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6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1000"/>
                            </p:stCondLst>
                            <p:childTnLst>
                              <p:par>
                                <p:cTn id="5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2000"/>
                            </p:stCondLst>
                            <p:childTnLst>
                              <p:par>
                                <p:cTn id="63" presetID="42" presetClass="entr" presetSubtype="0" fill="hold" grpId="2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5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6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3000"/>
                            </p:stCondLst>
                            <p:childTnLst>
                              <p:par>
                                <p:cTn id="69" presetID="12" presetClass="entr" presetSubtype="2" fill="hold" grpId="2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Right)">
                                      <p:cBhvr>
                                        <p:cTn id="71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" grpId="0" animBg="1"/>
      <p:bldP spid="16" grpId="0" animBg="1"/>
      <p:bldP spid="16" grpId="1" animBg="1"/>
      <p:bldP spid="16" grpId="2" animBg="1"/>
      <p:bldP spid="17" grpId="0" animBg="1"/>
      <p:bldP spid="17" grpId="1" animBg="1"/>
      <p:bldP spid="17" grpId="2" animBg="1"/>
      <p:bldP spid="18" grpId="0" animBg="1"/>
      <p:bldP spid="18" grpId="1" animBg="1"/>
      <p:bldP spid="18" grpId="2" animBg="1"/>
    </p:bldLst>
  </p:timing>
</p:sld>
</file>

<file path=ppt/slides/slide3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Analysis of Products/ Services</a:t>
            </a:r>
            <a:endParaRPr lang="en-US" dirty="0"/>
          </a:p>
        </p:txBody>
      </p:sp>
      <p:grpSp>
        <p:nvGrpSpPr>
          <p:cNvPr id="2" name="Group 16"/>
          <p:cNvGrpSpPr/>
          <p:nvPr/>
        </p:nvGrpSpPr>
        <p:grpSpPr>
          <a:xfrm>
            <a:off x="643760" y="1447800"/>
            <a:ext cx="3928240" cy="1926020"/>
            <a:chOff x="643760" y="1447800"/>
            <a:chExt cx="3928240" cy="1926020"/>
          </a:xfrm>
        </p:grpSpPr>
        <p:sp>
          <p:nvSpPr>
            <p:cNvPr id="43" name="Rectangle 42"/>
            <p:cNvSpPr/>
            <p:nvPr/>
          </p:nvSpPr>
          <p:spPr>
            <a:xfrm>
              <a:off x="1295400" y="1447800"/>
              <a:ext cx="3276600" cy="1828800"/>
            </a:xfrm>
            <a:prstGeom prst="rect">
              <a:avLst/>
            </a:prstGeom>
            <a:ln/>
          </p:spPr>
          <p:style>
            <a:lnRef idx="2">
              <a:schemeClr val="accent2"/>
            </a:lnRef>
            <a:fillRef idx="1">
              <a:schemeClr val="lt1"/>
            </a:fillRef>
            <a:effectRef idx="0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Calibri" pitchFamily="34" charset="0"/>
              </a:endParaRPr>
            </a:p>
          </p:txBody>
        </p:sp>
        <p:sp>
          <p:nvSpPr>
            <p:cNvPr id="21" name="5-Point Star 20"/>
            <p:cNvSpPr/>
            <p:nvPr/>
          </p:nvSpPr>
          <p:spPr>
            <a:xfrm>
              <a:off x="643760" y="2185100"/>
              <a:ext cx="1295400" cy="1188720"/>
            </a:xfrm>
            <a:prstGeom prst="star5">
              <a:avLst>
                <a:gd name="adj" fmla="val 25546"/>
                <a:gd name="hf" fmla="val 105146"/>
                <a:gd name="vf" fmla="val 110557"/>
              </a:avLst>
            </a:prstGeom>
            <a:solidFill>
              <a:schemeClr val="tx1">
                <a:lumMod val="75000"/>
                <a:lumOff val="25000"/>
              </a:schemeClr>
            </a:solidFill>
            <a:ln w="38100">
              <a:noFill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  <a:reflection blurRad="6350" stA="52000" endA="300" endPos="35000" dir="5400000" sy="-100000" algn="bl" rotWithShape="0"/>
            </a:effectLst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Calibri" pitchFamily="34" charset="0"/>
              </a:endParaRPr>
            </a:p>
          </p:txBody>
        </p:sp>
        <p:sp>
          <p:nvSpPr>
            <p:cNvPr id="34" name="Rectangle 33"/>
            <p:cNvSpPr/>
            <p:nvPr/>
          </p:nvSpPr>
          <p:spPr>
            <a:xfrm>
              <a:off x="2046890" y="1524000"/>
              <a:ext cx="2514600" cy="1707930"/>
            </a:xfrm>
            <a:prstGeom prst="rect">
              <a:avLst/>
            </a:prstGeom>
            <a:solidFill>
              <a:schemeClr val="bg1"/>
            </a:solidFill>
            <a:ln w="3175"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tIns="91440" rtlCol="0" anchor="t" anchorCtr="0"/>
            <a:lstStyle/>
            <a:p>
              <a:r>
                <a:rPr lang="en-US" sz="2400" dirty="0" smtClean="0">
                  <a:solidFill>
                    <a:schemeClr val="tx1"/>
                  </a:solidFill>
                  <a:latin typeface="Calibri" pitchFamily="34" charset="0"/>
                </a:rPr>
                <a:t>Your text here</a:t>
              </a:r>
            </a:p>
            <a:p>
              <a:r>
                <a:rPr lang="en-US" sz="2400" dirty="0" smtClean="0">
                  <a:solidFill>
                    <a:schemeClr val="tx1"/>
                  </a:solidFill>
                  <a:latin typeface="Calibri" pitchFamily="34" charset="0"/>
                </a:rPr>
                <a:t>List products falling into this category</a:t>
              </a:r>
            </a:p>
          </p:txBody>
        </p:sp>
      </p:grpSp>
      <p:grpSp>
        <p:nvGrpSpPr>
          <p:cNvPr id="3" name="Group 18"/>
          <p:cNvGrpSpPr/>
          <p:nvPr/>
        </p:nvGrpSpPr>
        <p:grpSpPr>
          <a:xfrm>
            <a:off x="4495800" y="3505200"/>
            <a:ext cx="4264152" cy="1905000"/>
            <a:chOff x="4495800" y="3505200"/>
            <a:chExt cx="4264152" cy="1905000"/>
          </a:xfrm>
        </p:grpSpPr>
        <p:sp>
          <p:nvSpPr>
            <p:cNvPr id="42" name="Rectangle 41"/>
            <p:cNvSpPr/>
            <p:nvPr/>
          </p:nvSpPr>
          <p:spPr>
            <a:xfrm>
              <a:off x="5486400" y="3505200"/>
              <a:ext cx="3273552" cy="1831848"/>
            </a:xfrm>
            <a:prstGeom prst="rect">
              <a:avLst/>
            </a:prstGeom>
            <a:solidFill>
              <a:schemeClr val="bg1"/>
            </a:solidFill>
            <a:ln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Calibri" pitchFamily="34" charset="0"/>
              </a:endParaRPr>
            </a:p>
          </p:txBody>
        </p:sp>
        <p:pic>
          <p:nvPicPr>
            <p:cNvPr id="1032" name="Picture 8" descr="C:\Documents and Settings\USER\Desktop\dogvector.png"/>
            <p:cNvPicPr preferRelativeResize="0">
              <a:picLocks noChangeArrowheads="1"/>
            </p:cNvPicPr>
            <p:nvPr/>
          </p:nvPicPr>
          <p:blipFill>
            <a:blip r:embed="rId3" cstate="print">
              <a:duotone>
                <a:prstClr val="black"/>
                <a:schemeClr val="tx1">
                  <a:tint val="45000"/>
                  <a:satMod val="400000"/>
                </a:schemeClr>
              </a:duotone>
              <a:lum bright="-40000" contrast="-40000"/>
            </a:blip>
            <a:srcRect b="7375"/>
            <a:stretch>
              <a:fillRect/>
            </a:stretch>
          </p:blipFill>
          <p:spPr bwMode="auto">
            <a:xfrm flipH="1">
              <a:off x="4495800" y="4309148"/>
              <a:ext cx="1447800" cy="1101052"/>
            </a:xfrm>
            <a:prstGeom prst="rect">
              <a:avLst/>
            </a:prstGeom>
            <a:noFill/>
            <a:effectLst>
              <a:outerShdw blurRad="63500" sx="102000" sy="102000" algn="ctr" rotWithShape="0">
                <a:prstClr val="black">
                  <a:alpha val="40000"/>
                </a:prstClr>
              </a:outerShdw>
              <a:reflection blurRad="6350" stA="52000" endA="300" endPos="35000" dir="5400000" sy="-100000" algn="bl" rotWithShape="0"/>
            </a:effectLst>
          </p:spPr>
        </p:pic>
        <p:sp>
          <p:nvSpPr>
            <p:cNvPr id="47" name="Rectangle 46"/>
            <p:cNvSpPr/>
            <p:nvPr/>
          </p:nvSpPr>
          <p:spPr>
            <a:xfrm>
              <a:off x="6096000" y="3560380"/>
              <a:ext cx="2514600" cy="1752600"/>
            </a:xfrm>
            <a:prstGeom prst="rect">
              <a:avLst/>
            </a:prstGeom>
            <a:solidFill>
              <a:schemeClr val="bg1"/>
            </a:solidFill>
            <a:ln w="3175"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tIns="91440" rtlCol="0" anchor="t" anchorCtr="0"/>
            <a:lstStyle/>
            <a:p>
              <a:r>
                <a:rPr lang="en-US" sz="2400" dirty="0" smtClean="0">
                  <a:solidFill>
                    <a:schemeClr val="tx1"/>
                  </a:solidFill>
                  <a:latin typeface="Calibri" pitchFamily="34" charset="0"/>
                </a:rPr>
                <a:t>Your text here</a:t>
              </a:r>
            </a:p>
            <a:p>
              <a:r>
                <a:rPr lang="en-US" sz="2400" dirty="0" smtClean="0">
                  <a:solidFill>
                    <a:schemeClr val="tx1"/>
                  </a:solidFill>
                  <a:latin typeface="Calibri" pitchFamily="34" charset="0"/>
                </a:rPr>
                <a:t>List products falling into this category</a:t>
              </a:r>
            </a:p>
          </p:txBody>
        </p:sp>
      </p:grpSp>
      <p:grpSp>
        <p:nvGrpSpPr>
          <p:cNvPr id="5" name="Group 19"/>
          <p:cNvGrpSpPr/>
          <p:nvPr/>
        </p:nvGrpSpPr>
        <p:grpSpPr>
          <a:xfrm>
            <a:off x="457200" y="3505200"/>
            <a:ext cx="4111752" cy="1950720"/>
            <a:chOff x="457200" y="3505200"/>
            <a:chExt cx="4111752" cy="1950720"/>
          </a:xfrm>
        </p:grpSpPr>
        <p:sp>
          <p:nvSpPr>
            <p:cNvPr id="38" name="Rectangle 37"/>
            <p:cNvSpPr/>
            <p:nvPr/>
          </p:nvSpPr>
          <p:spPr>
            <a:xfrm>
              <a:off x="1295400" y="3505200"/>
              <a:ext cx="3273552" cy="1831848"/>
            </a:xfrm>
            <a:prstGeom prst="rect">
              <a:avLst/>
            </a:pr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Calibri" pitchFamily="34" charset="0"/>
              </a:endParaRPr>
            </a:p>
          </p:txBody>
        </p:sp>
        <p:sp>
          <p:nvSpPr>
            <p:cNvPr id="48" name="Rectangle 47"/>
            <p:cNvSpPr/>
            <p:nvPr/>
          </p:nvSpPr>
          <p:spPr>
            <a:xfrm>
              <a:off x="2057400" y="3581400"/>
              <a:ext cx="2438400" cy="1524000"/>
            </a:xfrm>
            <a:prstGeom prst="rect">
              <a:avLst/>
            </a:prstGeom>
            <a:solidFill>
              <a:schemeClr val="bg1"/>
            </a:solidFill>
            <a:ln w="3175"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tIns="91440" rtlCol="0" anchor="t" anchorCtr="0"/>
            <a:lstStyle/>
            <a:p>
              <a:r>
                <a:rPr lang="en-US" sz="2400" dirty="0" smtClean="0">
                  <a:solidFill>
                    <a:schemeClr val="tx1"/>
                  </a:solidFill>
                  <a:latin typeface="Calibri" pitchFamily="34" charset="0"/>
                </a:rPr>
                <a:t>Your text here</a:t>
              </a:r>
            </a:p>
            <a:p>
              <a:r>
                <a:rPr lang="en-US" sz="2400" dirty="0" smtClean="0">
                  <a:solidFill>
                    <a:schemeClr val="tx1"/>
                  </a:solidFill>
                  <a:latin typeface="Calibri" pitchFamily="34" charset="0"/>
                </a:rPr>
                <a:t>List products falling into this category</a:t>
              </a:r>
            </a:p>
          </p:txBody>
        </p:sp>
        <p:pic>
          <p:nvPicPr>
            <p:cNvPr id="1031" name="Picture 7" descr="C:\Documents and Settings\USER\Desktop\normal_iil-symbol-bos-primigenius-cow3 copy.png"/>
            <p:cNvPicPr preferRelativeResize="0">
              <a:picLocks noChangeArrowheads="1"/>
            </p:cNvPicPr>
            <p:nvPr/>
          </p:nvPicPr>
          <p:blipFill>
            <a:blip r:embed="rId4" cstate="email">
              <a:duotone>
                <a:prstClr val="black"/>
                <a:schemeClr val="tx1">
                  <a:tint val="45000"/>
                  <a:satMod val="400000"/>
                </a:schemeClr>
              </a:duotone>
              <a:lum bright="-40000" contrast="-40000"/>
            </a:blip>
            <a:srcRect/>
            <a:stretch>
              <a:fillRect/>
            </a:stretch>
          </p:blipFill>
          <p:spPr bwMode="auto">
            <a:xfrm>
              <a:off x="457200" y="4267200"/>
              <a:ext cx="1617857" cy="1188720"/>
            </a:xfrm>
            <a:prstGeom prst="rect">
              <a:avLst/>
            </a:prstGeom>
            <a:noFill/>
            <a:effectLst>
              <a:outerShdw blurRad="63500" sx="102000" sy="102000" algn="ctr" rotWithShape="0">
                <a:prstClr val="black">
                  <a:alpha val="40000"/>
                </a:prstClr>
              </a:outerShdw>
              <a:reflection blurRad="6350" stA="52000" endA="300" endPos="35000" dir="5400000" sy="-100000" algn="bl" rotWithShape="0"/>
            </a:effectLst>
          </p:spPr>
        </p:pic>
      </p:grpSp>
      <p:grpSp>
        <p:nvGrpSpPr>
          <p:cNvPr id="6" name="Group 17"/>
          <p:cNvGrpSpPr/>
          <p:nvPr/>
        </p:nvGrpSpPr>
        <p:grpSpPr>
          <a:xfrm>
            <a:off x="5052850" y="1447800"/>
            <a:ext cx="3707102" cy="1950720"/>
            <a:chOff x="5052850" y="1447800"/>
            <a:chExt cx="3707102" cy="1950720"/>
          </a:xfrm>
        </p:grpSpPr>
        <p:sp>
          <p:nvSpPr>
            <p:cNvPr id="44" name="Rectangle 43"/>
            <p:cNvSpPr/>
            <p:nvPr/>
          </p:nvSpPr>
          <p:spPr>
            <a:xfrm>
              <a:off x="5486400" y="1447800"/>
              <a:ext cx="3273552" cy="1828800"/>
            </a:xfrm>
            <a:prstGeom prst="rect">
              <a:avLst/>
            </a:prstGeom>
            <a:ln/>
          </p:spPr>
          <p:style>
            <a:lnRef idx="2">
              <a:schemeClr val="accent4"/>
            </a:lnRef>
            <a:fillRef idx="1">
              <a:schemeClr val="lt1"/>
            </a:fillRef>
            <a:effectRef idx="0">
              <a:schemeClr val="accent4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Calibri" pitchFamily="34" charset="0"/>
              </a:endParaRPr>
            </a:p>
          </p:txBody>
        </p:sp>
        <p:sp>
          <p:nvSpPr>
            <p:cNvPr id="46" name="Rectangle 45"/>
            <p:cNvSpPr/>
            <p:nvPr/>
          </p:nvSpPr>
          <p:spPr>
            <a:xfrm>
              <a:off x="6096000" y="1524000"/>
              <a:ext cx="2514600" cy="1371600"/>
            </a:xfrm>
            <a:prstGeom prst="rect">
              <a:avLst/>
            </a:prstGeom>
            <a:solidFill>
              <a:schemeClr val="bg1"/>
            </a:solidFill>
            <a:ln w="3175"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tIns="91440" rtlCol="0" anchor="t" anchorCtr="0"/>
            <a:lstStyle/>
            <a:p>
              <a:r>
                <a:rPr lang="en-US" sz="2400" dirty="0" smtClean="0">
                  <a:solidFill>
                    <a:schemeClr val="tx1"/>
                  </a:solidFill>
                  <a:latin typeface="Calibri" pitchFamily="34" charset="0"/>
                </a:rPr>
                <a:t>Your text here</a:t>
              </a:r>
            </a:p>
            <a:p>
              <a:r>
                <a:rPr lang="en-US" sz="2400" dirty="0" smtClean="0">
                  <a:solidFill>
                    <a:schemeClr val="tx1"/>
                  </a:solidFill>
                  <a:latin typeface="Calibri" pitchFamily="34" charset="0"/>
                </a:rPr>
                <a:t>List products falling into this category</a:t>
              </a:r>
            </a:p>
          </p:txBody>
        </p:sp>
        <p:pic>
          <p:nvPicPr>
            <p:cNvPr id="1030" name="Picture 6" descr="C:\Documents and Settings\USER\Desktop\question copy.png"/>
            <p:cNvPicPr preferRelativeResize="0">
              <a:picLocks noChangeArrowheads="1"/>
            </p:cNvPicPr>
            <p:nvPr/>
          </p:nvPicPr>
          <p:blipFill>
            <a:blip r:embed="rId5" cstate="email">
              <a:duotone>
                <a:prstClr val="black"/>
                <a:schemeClr val="tx1">
                  <a:tint val="45000"/>
                  <a:satMod val="400000"/>
                </a:schemeClr>
              </a:duotone>
              <a:lum bright="-40000" contrast="-40000"/>
            </a:blip>
            <a:srcRect/>
            <a:stretch>
              <a:fillRect/>
            </a:stretch>
          </p:blipFill>
          <p:spPr bwMode="auto">
            <a:xfrm>
              <a:off x="5052850" y="2209800"/>
              <a:ext cx="814550" cy="1188720"/>
            </a:xfrm>
            <a:prstGeom prst="rect">
              <a:avLst/>
            </a:prstGeom>
            <a:noFill/>
            <a:effectLst>
              <a:outerShdw blurRad="63500" sx="102000" sy="102000" algn="ctr" rotWithShape="0">
                <a:prstClr val="black">
                  <a:alpha val="40000"/>
                </a:prstClr>
              </a:outerShdw>
              <a:reflection blurRad="6350" stA="52000" endA="300" endPos="35000" dir="5400000" sy="-100000" algn="bl" rotWithShape="0"/>
            </a:effectLst>
          </p:spPr>
        </p:pic>
      </p:grpSp>
    </p:spTree>
    <p:extLst>
      <p:ext uri="{BB962C8B-B14F-4D97-AF65-F5344CB8AC3E}">
        <p14:creationId xmlns:p14="http://schemas.microsoft.com/office/powerpoint/2010/main" val="3607544001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7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-30548" y="3276600"/>
            <a:ext cx="9132887" cy="23050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sp>
        <p:nvSpPr>
          <p:cNvPr id="11" name="TextBox 10"/>
          <p:cNvSpPr txBox="1"/>
          <p:nvPr/>
        </p:nvSpPr>
        <p:spPr>
          <a:xfrm>
            <a:off x="598687" y="5638800"/>
            <a:ext cx="1583767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dirty="0" smtClean="0">
                <a:latin typeface="Calibri" pitchFamily="34" charset="0"/>
              </a:rPr>
              <a:t>Revenues</a:t>
            </a:r>
            <a:endParaRPr lang="en-US" sz="2800" dirty="0">
              <a:latin typeface="Calibri" pitchFamily="34" charset="0"/>
            </a:endParaRPr>
          </a:p>
        </p:txBody>
      </p:sp>
      <p:sp>
        <p:nvSpPr>
          <p:cNvPr id="12" name="TextBox 11"/>
          <p:cNvSpPr txBox="1"/>
          <p:nvPr/>
        </p:nvSpPr>
        <p:spPr>
          <a:xfrm>
            <a:off x="3677969" y="5638800"/>
            <a:ext cx="187371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dirty="0" smtClean="0">
                <a:latin typeface="Calibri" pitchFamily="34" charset="0"/>
              </a:rPr>
              <a:t>Profitability</a:t>
            </a:r>
            <a:endParaRPr lang="en-US" sz="2800" dirty="0">
              <a:latin typeface="Calibri" pitchFamily="34" charset="0"/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6316640" y="5638800"/>
            <a:ext cx="278569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dirty="0" smtClean="0">
                <a:latin typeface="Calibri" pitchFamily="34" charset="0"/>
              </a:rPr>
              <a:t>Brand recognition</a:t>
            </a:r>
            <a:endParaRPr lang="en-US" sz="2800" dirty="0">
              <a:latin typeface="Calibri" pitchFamily="34" charset="0"/>
            </a:endParaRPr>
          </a:p>
        </p:txBody>
      </p:sp>
      <p:sp>
        <p:nvSpPr>
          <p:cNvPr id="16" name="Title 15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Marketing Comparison </a:t>
            </a:r>
            <a:r>
              <a:rPr lang="en-US" dirty="0" smtClean="0"/>
              <a:t>Graph</a:t>
            </a:r>
            <a:endParaRPr lang="en-US" dirty="0"/>
          </a:p>
        </p:txBody>
      </p:sp>
      <p:grpSp>
        <p:nvGrpSpPr>
          <p:cNvPr id="19" name="Group 18"/>
          <p:cNvGrpSpPr/>
          <p:nvPr/>
        </p:nvGrpSpPr>
        <p:grpSpPr>
          <a:xfrm>
            <a:off x="2323697" y="2907268"/>
            <a:ext cx="6888543" cy="1935373"/>
            <a:chOff x="2323697" y="2907268"/>
            <a:chExt cx="6888543" cy="1935373"/>
          </a:xfrm>
        </p:grpSpPr>
        <p:sp>
          <p:nvSpPr>
            <p:cNvPr id="10" name="Oval 9"/>
            <p:cNvSpPr/>
            <p:nvPr/>
          </p:nvSpPr>
          <p:spPr>
            <a:xfrm>
              <a:off x="5949766" y="3344917"/>
              <a:ext cx="1497724" cy="1497724"/>
            </a:xfrm>
            <a:prstGeom prst="ellipse">
              <a:avLst/>
            </a:prstGeom>
            <a:scene3d>
              <a:camera prst="isometricOffAxis1Top"/>
              <a:lightRig rig="threePt" dir="t"/>
            </a:scene3d>
            <a:sp3d extrusionH="381000" prstMaterial="softEdge">
              <a:bevelT w="114300" prst="artDeco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 smtClean="0">
                  <a:latin typeface="Calibri" pitchFamily="34" charset="0"/>
                </a:rPr>
                <a:t>x</a:t>
              </a:r>
              <a:endParaRPr lang="en-US" dirty="0">
                <a:latin typeface="Calibri" pitchFamily="34" charset="0"/>
              </a:endParaRPr>
            </a:p>
          </p:txBody>
        </p:sp>
        <p:pic>
          <p:nvPicPr>
            <p:cNvPr id="1026" name="Picture 2"/>
            <p:cNvPicPr>
              <a:picLocks noChangeAspect="1" noChangeArrowheads="1"/>
            </p:cNvPicPr>
            <p:nvPr/>
          </p:nvPicPr>
          <p:blipFill>
            <a:blip r:embed="rId3" cstate="email">
              <a:duotone>
                <a:prstClr val="black"/>
                <a:schemeClr val="accent6">
                  <a:tint val="45000"/>
                  <a:satMod val="400000"/>
                </a:schemeClr>
              </a:duotone>
            </a:blip>
            <a:srcRect/>
            <a:stretch>
              <a:fillRect/>
            </a:stretch>
          </p:blipFill>
          <p:spPr bwMode="auto">
            <a:xfrm>
              <a:off x="2323697" y="3525094"/>
              <a:ext cx="1418897" cy="76575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</p:pic>
        <p:pic>
          <p:nvPicPr>
            <p:cNvPr id="8" name="Picture 2"/>
            <p:cNvPicPr>
              <a:picLocks noChangeAspect="1" noChangeArrowheads="1"/>
            </p:cNvPicPr>
            <p:nvPr/>
          </p:nvPicPr>
          <p:blipFill>
            <a:blip r:embed="rId4" cstate="email">
              <a:grayscl/>
            </a:blip>
            <a:srcRect/>
            <a:stretch>
              <a:fillRect/>
            </a:stretch>
          </p:blipFill>
          <p:spPr bwMode="auto">
            <a:xfrm>
              <a:off x="4136731" y="3149725"/>
              <a:ext cx="945931" cy="51050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</p:pic>
        <p:sp>
          <p:nvSpPr>
            <p:cNvPr id="14" name="TextBox 13"/>
            <p:cNvSpPr txBox="1"/>
            <p:nvPr/>
          </p:nvSpPr>
          <p:spPr>
            <a:xfrm>
              <a:off x="5704087" y="2907268"/>
              <a:ext cx="57695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 smtClean="0">
                  <a:latin typeface="Calibri" pitchFamily="34" charset="0"/>
                </a:rPr>
                <a:t>Low</a:t>
              </a:r>
              <a:endParaRPr lang="en-US" b="1" dirty="0">
                <a:latin typeface="Calibri" pitchFamily="34" charset="0"/>
              </a:endParaRPr>
            </a:p>
          </p:txBody>
        </p:sp>
        <p:sp>
          <p:nvSpPr>
            <p:cNvPr id="15" name="TextBox 14"/>
            <p:cNvSpPr txBox="1"/>
            <p:nvPr/>
          </p:nvSpPr>
          <p:spPr>
            <a:xfrm>
              <a:off x="8447287" y="4343400"/>
              <a:ext cx="764953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400" b="1" dirty="0" smtClean="0">
                  <a:latin typeface="Calibri" pitchFamily="34" charset="0"/>
                </a:rPr>
                <a:t>High</a:t>
              </a:r>
              <a:endParaRPr lang="en-US" sz="2400" b="1" dirty="0">
                <a:latin typeface="Calibri" pitchFamily="34" charset="0"/>
              </a:endParaRPr>
            </a:p>
          </p:txBody>
        </p:sp>
        <p:cxnSp>
          <p:nvCxnSpPr>
            <p:cNvPr id="18" name="Straight Arrow Connector 17"/>
            <p:cNvCxnSpPr/>
            <p:nvPr/>
          </p:nvCxnSpPr>
          <p:spPr>
            <a:xfrm rot="10800000">
              <a:off x="6125848" y="3344917"/>
              <a:ext cx="2024556" cy="1066800"/>
            </a:xfrm>
            <a:prstGeom prst="straightConnector1">
              <a:avLst/>
            </a:prstGeom>
            <a:ln>
              <a:solidFill>
                <a:schemeClr val="tx1">
                  <a:lumMod val="85000"/>
                  <a:lumOff val="15000"/>
                </a:schemeClr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7" name="TextBox 16"/>
          <p:cNvSpPr txBox="1"/>
          <p:nvPr/>
        </p:nvSpPr>
        <p:spPr>
          <a:xfrm>
            <a:off x="914400" y="1417638"/>
            <a:ext cx="739140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400" dirty="0" smtClean="0">
                <a:latin typeface="Calibri" pitchFamily="34" charset="0"/>
              </a:rPr>
              <a:t>Your text here and more text here explaining the difference in profits, revenues and brand recognition </a:t>
            </a:r>
            <a:endParaRPr lang="en-US" sz="2400" dirty="0">
              <a:latin typeface="Calibri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51322805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4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" grpId="0"/>
    </p:bldLst>
  </p:timing>
</p:sld>
</file>

<file path=ppt/slides/slide3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3"/>
          <p:cNvGrpSpPr>
            <a:grpSpLocks/>
          </p:cNvGrpSpPr>
          <p:nvPr/>
        </p:nvGrpSpPr>
        <p:grpSpPr bwMode="auto">
          <a:xfrm>
            <a:off x="0" y="3435409"/>
            <a:ext cx="9144000" cy="1676400"/>
            <a:chOff x="0" y="2086"/>
            <a:chExt cx="5760" cy="1056"/>
          </a:xfrm>
        </p:grpSpPr>
        <p:sp>
          <p:nvSpPr>
            <p:cNvPr id="14" name="Rectangle 3"/>
            <p:cNvSpPr>
              <a:spLocks noChangeArrowheads="1"/>
            </p:cNvSpPr>
            <p:nvPr/>
          </p:nvSpPr>
          <p:spPr bwMode="gray">
            <a:xfrm>
              <a:off x="0" y="2325"/>
              <a:ext cx="5760" cy="817"/>
            </a:xfrm>
            <a:prstGeom prst="rect">
              <a:avLst/>
            </a:prstGeom>
            <a:gradFill rotWithShape="1">
              <a:gsLst>
                <a:gs pos="0">
                  <a:srgbClr val="DDDDDD"/>
                </a:gs>
                <a:gs pos="100000">
                  <a:srgbClr val="FFFFFF"/>
                </a:gs>
              </a:gsLst>
              <a:lin ang="5400000" scaled="1"/>
            </a:gradFill>
            <a:ln w="9525">
              <a:noFill/>
              <a:miter lim="800000"/>
              <a:headEnd/>
              <a:tailEnd/>
            </a:ln>
          </p:spPr>
          <p:txBody>
            <a:bodyPr wrap="none" lIns="90000" tIns="90000" rIns="72000" bIns="90000" anchor="ctr"/>
            <a:lstStyle/>
            <a:p>
              <a:pPr algn="ctr" eaLnBrk="0" hangingPunct="0"/>
              <a:endParaRPr lang="en-US" noProof="1">
                <a:latin typeface="Calibri" pitchFamily="34" charset="0"/>
                <a:cs typeface="Arial" charset="0"/>
              </a:endParaRPr>
            </a:p>
          </p:txBody>
        </p:sp>
        <p:sp>
          <p:nvSpPr>
            <p:cNvPr id="15" name="Rectangle 25"/>
            <p:cNvSpPr>
              <a:spLocks noChangeArrowheads="1"/>
            </p:cNvSpPr>
            <p:nvPr/>
          </p:nvSpPr>
          <p:spPr bwMode="gray">
            <a:xfrm flipV="1">
              <a:off x="0" y="2086"/>
              <a:ext cx="5760" cy="246"/>
            </a:xfrm>
            <a:prstGeom prst="rect">
              <a:avLst/>
            </a:prstGeom>
            <a:gradFill rotWithShape="1">
              <a:gsLst>
                <a:gs pos="0">
                  <a:srgbClr val="DBDBDB"/>
                </a:gs>
                <a:gs pos="100000">
                  <a:srgbClr val="FFFFFF"/>
                </a:gs>
              </a:gsLst>
              <a:lin ang="5400000" scaled="1"/>
            </a:gradFill>
            <a:ln w="9525">
              <a:noFill/>
              <a:miter lim="800000"/>
              <a:headEnd/>
              <a:tailEnd/>
            </a:ln>
          </p:spPr>
          <p:txBody>
            <a:bodyPr rot="10800000" wrap="none" lIns="90000" tIns="90000" rIns="72000" bIns="90000" anchor="ctr"/>
            <a:lstStyle/>
            <a:p>
              <a:pPr algn="ctr" eaLnBrk="0" hangingPunct="0"/>
              <a:endParaRPr lang="en-US" noProof="1">
                <a:latin typeface="Calibri" pitchFamily="34" charset="0"/>
                <a:cs typeface="Arial" charset="0"/>
              </a:endParaRPr>
            </a:p>
          </p:txBody>
        </p:sp>
      </p:grpSp>
      <p:sp>
        <p:nvSpPr>
          <p:cNvPr id="12" name="Freeform 33"/>
          <p:cNvSpPr>
            <a:spLocks noEditPoints="1"/>
          </p:cNvSpPr>
          <p:nvPr/>
        </p:nvSpPr>
        <p:spPr bwMode="auto">
          <a:xfrm>
            <a:off x="457200" y="2597209"/>
            <a:ext cx="609600" cy="2203391"/>
          </a:xfrm>
          <a:custGeom>
            <a:avLst/>
            <a:gdLst/>
            <a:ahLst/>
            <a:cxnLst>
              <a:cxn ang="0">
                <a:pos x="247" y="256"/>
              </a:cxn>
              <a:cxn ang="0">
                <a:pos x="231" y="232"/>
              </a:cxn>
              <a:cxn ang="0">
                <a:pos x="224" y="230"/>
              </a:cxn>
              <a:cxn ang="0">
                <a:pos x="222" y="223"/>
              </a:cxn>
              <a:cxn ang="0">
                <a:pos x="216" y="211"/>
              </a:cxn>
              <a:cxn ang="0">
                <a:pos x="207" y="192"/>
              </a:cxn>
              <a:cxn ang="0">
                <a:pos x="198" y="171"/>
              </a:cxn>
              <a:cxn ang="0">
                <a:pos x="147" y="149"/>
              </a:cxn>
              <a:cxn ang="0">
                <a:pos x="149" y="125"/>
              </a:cxn>
              <a:cxn ang="0">
                <a:pos x="166" y="94"/>
              </a:cxn>
              <a:cxn ang="0">
                <a:pos x="167" y="85"/>
              </a:cxn>
              <a:cxn ang="0">
                <a:pos x="169" y="72"/>
              </a:cxn>
              <a:cxn ang="0">
                <a:pos x="176" y="42"/>
              </a:cxn>
              <a:cxn ang="0">
                <a:pos x="171" y="18"/>
              </a:cxn>
              <a:cxn ang="0">
                <a:pos x="151" y="7"/>
              </a:cxn>
              <a:cxn ang="0">
                <a:pos x="124" y="0"/>
              </a:cxn>
              <a:cxn ang="0">
                <a:pos x="98" y="12"/>
              </a:cxn>
              <a:cxn ang="0">
                <a:pos x="78" y="40"/>
              </a:cxn>
              <a:cxn ang="0">
                <a:pos x="73" y="74"/>
              </a:cxn>
              <a:cxn ang="0">
                <a:pos x="80" y="96"/>
              </a:cxn>
              <a:cxn ang="0">
                <a:pos x="86" y="109"/>
              </a:cxn>
              <a:cxn ang="0">
                <a:pos x="75" y="125"/>
              </a:cxn>
              <a:cxn ang="0">
                <a:pos x="44" y="141"/>
              </a:cxn>
              <a:cxn ang="0">
                <a:pos x="4" y="172"/>
              </a:cxn>
              <a:cxn ang="0">
                <a:pos x="17" y="261"/>
              </a:cxn>
              <a:cxn ang="0">
                <a:pos x="31" y="336"/>
              </a:cxn>
              <a:cxn ang="0">
                <a:pos x="9" y="429"/>
              </a:cxn>
              <a:cxn ang="0">
                <a:pos x="11" y="508"/>
              </a:cxn>
              <a:cxn ang="0">
                <a:pos x="29" y="519"/>
              </a:cxn>
              <a:cxn ang="0">
                <a:pos x="37" y="639"/>
              </a:cxn>
              <a:cxn ang="0">
                <a:pos x="37" y="794"/>
              </a:cxn>
              <a:cxn ang="0">
                <a:pos x="35" y="846"/>
              </a:cxn>
              <a:cxn ang="0">
                <a:pos x="44" y="883"/>
              </a:cxn>
              <a:cxn ang="0">
                <a:pos x="42" y="917"/>
              </a:cxn>
              <a:cxn ang="0">
                <a:pos x="98" y="934"/>
              </a:cxn>
              <a:cxn ang="0">
                <a:pos x="95" y="888"/>
              </a:cxn>
              <a:cxn ang="0">
                <a:pos x="87" y="868"/>
              </a:cxn>
              <a:cxn ang="0">
                <a:pos x="98" y="852"/>
              </a:cxn>
              <a:cxn ang="0">
                <a:pos x="176" y="872"/>
              </a:cxn>
              <a:cxn ang="0">
                <a:pos x="180" y="857"/>
              </a:cxn>
              <a:cxn ang="0">
                <a:pos x="136" y="834"/>
              </a:cxn>
              <a:cxn ang="0">
                <a:pos x="122" y="799"/>
              </a:cxn>
              <a:cxn ang="0">
                <a:pos x="129" y="786"/>
              </a:cxn>
              <a:cxn ang="0">
                <a:pos x="158" y="668"/>
              </a:cxn>
              <a:cxn ang="0">
                <a:pos x="189" y="496"/>
              </a:cxn>
              <a:cxn ang="0">
                <a:pos x="207" y="505"/>
              </a:cxn>
              <a:cxn ang="0">
                <a:pos x="195" y="367"/>
              </a:cxn>
              <a:cxn ang="0">
                <a:pos x="195" y="336"/>
              </a:cxn>
              <a:cxn ang="0">
                <a:pos x="204" y="316"/>
              </a:cxn>
              <a:cxn ang="0">
                <a:pos x="255" y="316"/>
              </a:cxn>
              <a:cxn ang="0">
                <a:pos x="267" y="285"/>
              </a:cxn>
              <a:cxn ang="0">
                <a:pos x="167" y="260"/>
              </a:cxn>
            </a:cxnLst>
            <a:rect l="0" t="0" r="r" b="b"/>
            <a:pathLst>
              <a:path w="269" h="937">
                <a:moveTo>
                  <a:pt x="267" y="285"/>
                </a:moveTo>
                <a:lnTo>
                  <a:pt x="267" y="281"/>
                </a:lnTo>
                <a:lnTo>
                  <a:pt x="253" y="261"/>
                </a:lnTo>
                <a:lnTo>
                  <a:pt x="247" y="256"/>
                </a:lnTo>
                <a:lnTo>
                  <a:pt x="240" y="250"/>
                </a:lnTo>
                <a:lnTo>
                  <a:pt x="238" y="245"/>
                </a:lnTo>
                <a:lnTo>
                  <a:pt x="233" y="241"/>
                </a:lnTo>
                <a:lnTo>
                  <a:pt x="231" y="232"/>
                </a:lnTo>
                <a:lnTo>
                  <a:pt x="225" y="232"/>
                </a:lnTo>
                <a:lnTo>
                  <a:pt x="225" y="232"/>
                </a:lnTo>
                <a:lnTo>
                  <a:pt x="224" y="230"/>
                </a:lnTo>
                <a:lnTo>
                  <a:pt x="224" y="230"/>
                </a:lnTo>
                <a:lnTo>
                  <a:pt x="225" y="229"/>
                </a:lnTo>
                <a:lnTo>
                  <a:pt x="225" y="229"/>
                </a:lnTo>
                <a:lnTo>
                  <a:pt x="229" y="225"/>
                </a:lnTo>
                <a:lnTo>
                  <a:pt x="222" y="223"/>
                </a:lnTo>
                <a:lnTo>
                  <a:pt x="222" y="218"/>
                </a:lnTo>
                <a:lnTo>
                  <a:pt x="218" y="216"/>
                </a:lnTo>
                <a:lnTo>
                  <a:pt x="216" y="211"/>
                </a:lnTo>
                <a:lnTo>
                  <a:pt x="216" y="211"/>
                </a:lnTo>
                <a:lnTo>
                  <a:pt x="215" y="203"/>
                </a:lnTo>
                <a:lnTo>
                  <a:pt x="215" y="203"/>
                </a:lnTo>
                <a:lnTo>
                  <a:pt x="207" y="192"/>
                </a:lnTo>
                <a:lnTo>
                  <a:pt x="207" y="192"/>
                </a:lnTo>
                <a:lnTo>
                  <a:pt x="204" y="187"/>
                </a:lnTo>
                <a:lnTo>
                  <a:pt x="204" y="187"/>
                </a:lnTo>
                <a:lnTo>
                  <a:pt x="206" y="178"/>
                </a:lnTo>
                <a:lnTo>
                  <a:pt x="198" y="171"/>
                </a:lnTo>
                <a:lnTo>
                  <a:pt x="191" y="167"/>
                </a:lnTo>
                <a:lnTo>
                  <a:pt x="166" y="156"/>
                </a:lnTo>
                <a:lnTo>
                  <a:pt x="153" y="151"/>
                </a:lnTo>
                <a:lnTo>
                  <a:pt x="147" y="149"/>
                </a:lnTo>
                <a:lnTo>
                  <a:pt x="146" y="141"/>
                </a:lnTo>
                <a:lnTo>
                  <a:pt x="144" y="132"/>
                </a:lnTo>
                <a:lnTo>
                  <a:pt x="144" y="132"/>
                </a:lnTo>
                <a:lnTo>
                  <a:pt x="149" y="125"/>
                </a:lnTo>
                <a:lnTo>
                  <a:pt x="160" y="112"/>
                </a:lnTo>
                <a:lnTo>
                  <a:pt x="162" y="105"/>
                </a:lnTo>
                <a:lnTo>
                  <a:pt x="164" y="98"/>
                </a:lnTo>
                <a:lnTo>
                  <a:pt x="166" y="94"/>
                </a:lnTo>
                <a:lnTo>
                  <a:pt x="167" y="89"/>
                </a:lnTo>
                <a:lnTo>
                  <a:pt x="167" y="85"/>
                </a:lnTo>
                <a:lnTo>
                  <a:pt x="167" y="76"/>
                </a:lnTo>
                <a:lnTo>
                  <a:pt x="167" y="85"/>
                </a:lnTo>
                <a:lnTo>
                  <a:pt x="167" y="89"/>
                </a:lnTo>
                <a:lnTo>
                  <a:pt x="169" y="78"/>
                </a:lnTo>
                <a:lnTo>
                  <a:pt x="169" y="72"/>
                </a:lnTo>
                <a:lnTo>
                  <a:pt x="169" y="72"/>
                </a:lnTo>
                <a:lnTo>
                  <a:pt x="173" y="65"/>
                </a:lnTo>
                <a:lnTo>
                  <a:pt x="173" y="65"/>
                </a:lnTo>
                <a:lnTo>
                  <a:pt x="175" y="54"/>
                </a:lnTo>
                <a:lnTo>
                  <a:pt x="176" y="42"/>
                </a:lnTo>
                <a:lnTo>
                  <a:pt x="175" y="32"/>
                </a:lnTo>
                <a:lnTo>
                  <a:pt x="175" y="22"/>
                </a:lnTo>
                <a:lnTo>
                  <a:pt x="175" y="22"/>
                </a:lnTo>
                <a:lnTo>
                  <a:pt x="171" y="18"/>
                </a:lnTo>
                <a:lnTo>
                  <a:pt x="167" y="14"/>
                </a:lnTo>
                <a:lnTo>
                  <a:pt x="167" y="14"/>
                </a:lnTo>
                <a:lnTo>
                  <a:pt x="156" y="9"/>
                </a:lnTo>
                <a:lnTo>
                  <a:pt x="151" y="7"/>
                </a:lnTo>
                <a:lnTo>
                  <a:pt x="144" y="9"/>
                </a:lnTo>
                <a:lnTo>
                  <a:pt x="142" y="7"/>
                </a:lnTo>
                <a:lnTo>
                  <a:pt x="135" y="2"/>
                </a:lnTo>
                <a:lnTo>
                  <a:pt x="124" y="0"/>
                </a:lnTo>
                <a:lnTo>
                  <a:pt x="115" y="3"/>
                </a:lnTo>
                <a:lnTo>
                  <a:pt x="107" y="9"/>
                </a:lnTo>
                <a:lnTo>
                  <a:pt x="98" y="12"/>
                </a:lnTo>
                <a:lnTo>
                  <a:pt x="98" y="12"/>
                </a:lnTo>
                <a:lnTo>
                  <a:pt x="89" y="18"/>
                </a:lnTo>
                <a:lnTo>
                  <a:pt x="89" y="18"/>
                </a:lnTo>
                <a:lnTo>
                  <a:pt x="80" y="29"/>
                </a:lnTo>
                <a:lnTo>
                  <a:pt x="78" y="40"/>
                </a:lnTo>
                <a:lnTo>
                  <a:pt x="75" y="58"/>
                </a:lnTo>
                <a:lnTo>
                  <a:pt x="75" y="65"/>
                </a:lnTo>
                <a:lnTo>
                  <a:pt x="73" y="69"/>
                </a:lnTo>
                <a:lnTo>
                  <a:pt x="73" y="74"/>
                </a:lnTo>
                <a:lnTo>
                  <a:pt x="75" y="82"/>
                </a:lnTo>
                <a:lnTo>
                  <a:pt x="78" y="89"/>
                </a:lnTo>
                <a:lnTo>
                  <a:pt x="80" y="94"/>
                </a:lnTo>
                <a:lnTo>
                  <a:pt x="80" y="96"/>
                </a:lnTo>
                <a:lnTo>
                  <a:pt x="82" y="98"/>
                </a:lnTo>
                <a:lnTo>
                  <a:pt x="84" y="103"/>
                </a:lnTo>
                <a:lnTo>
                  <a:pt x="86" y="109"/>
                </a:lnTo>
                <a:lnTo>
                  <a:pt x="86" y="109"/>
                </a:lnTo>
                <a:lnTo>
                  <a:pt x="80" y="116"/>
                </a:lnTo>
                <a:lnTo>
                  <a:pt x="80" y="116"/>
                </a:lnTo>
                <a:lnTo>
                  <a:pt x="80" y="118"/>
                </a:lnTo>
                <a:lnTo>
                  <a:pt x="75" y="125"/>
                </a:lnTo>
                <a:lnTo>
                  <a:pt x="69" y="125"/>
                </a:lnTo>
                <a:lnTo>
                  <a:pt x="64" y="134"/>
                </a:lnTo>
                <a:lnTo>
                  <a:pt x="53" y="138"/>
                </a:lnTo>
                <a:lnTo>
                  <a:pt x="44" y="141"/>
                </a:lnTo>
                <a:lnTo>
                  <a:pt x="27" y="147"/>
                </a:lnTo>
                <a:lnTo>
                  <a:pt x="17" y="151"/>
                </a:lnTo>
                <a:lnTo>
                  <a:pt x="9" y="156"/>
                </a:lnTo>
                <a:lnTo>
                  <a:pt x="4" y="172"/>
                </a:lnTo>
                <a:lnTo>
                  <a:pt x="4" y="201"/>
                </a:lnTo>
                <a:lnTo>
                  <a:pt x="6" y="223"/>
                </a:lnTo>
                <a:lnTo>
                  <a:pt x="8" y="240"/>
                </a:lnTo>
                <a:lnTo>
                  <a:pt x="17" y="261"/>
                </a:lnTo>
                <a:lnTo>
                  <a:pt x="29" y="300"/>
                </a:lnTo>
                <a:lnTo>
                  <a:pt x="29" y="309"/>
                </a:lnTo>
                <a:lnTo>
                  <a:pt x="29" y="321"/>
                </a:lnTo>
                <a:lnTo>
                  <a:pt x="31" y="336"/>
                </a:lnTo>
                <a:lnTo>
                  <a:pt x="27" y="349"/>
                </a:lnTo>
                <a:lnTo>
                  <a:pt x="24" y="370"/>
                </a:lnTo>
                <a:lnTo>
                  <a:pt x="17" y="396"/>
                </a:lnTo>
                <a:lnTo>
                  <a:pt x="9" y="429"/>
                </a:lnTo>
                <a:lnTo>
                  <a:pt x="6" y="476"/>
                </a:lnTo>
                <a:lnTo>
                  <a:pt x="0" y="508"/>
                </a:lnTo>
                <a:lnTo>
                  <a:pt x="6" y="508"/>
                </a:lnTo>
                <a:lnTo>
                  <a:pt x="11" y="508"/>
                </a:lnTo>
                <a:lnTo>
                  <a:pt x="17" y="508"/>
                </a:lnTo>
                <a:lnTo>
                  <a:pt x="26" y="508"/>
                </a:lnTo>
                <a:lnTo>
                  <a:pt x="26" y="508"/>
                </a:lnTo>
                <a:lnTo>
                  <a:pt x="29" y="519"/>
                </a:lnTo>
                <a:lnTo>
                  <a:pt x="31" y="548"/>
                </a:lnTo>
                <a:lnTo>
                  <a:pt x="37" y="572"/>
                </a:lnTo>
                <a:lnTo>
                  <a:pt x="33" y="616"/>
                </a:lnTo>
                <a:lnTo>
                  <a:pt x="37" y="639"/>
                </a:lnTo>
                <a:lnTo>
                  <a:pt x="31" y="701"/>
                </a:lnTo>
                <a:lnTo>
                  <a:pt x="33" y="736"/>
                </a:lnTo>
                <a:lnTo>
                  <a:pt x="33" y="781"/>
                </a:lnTo>
                <a:lnTo>
                  <a:pt x="37" y="794"/>
                </a:lnTo>
                <a:lnTo>
                  <a:pt x="37" y="823"/>
                </a:lnTo>
                <a:lnTo>
                  <a:pt x="35" y="826"/>
                </a:lnTo>
                <a:lnTo>
                  <a:pt x="33" y="841"/>
                </a:lnTo>
                <a:lnTo>
                  <a:pt x="35" y="846"/>
                </a:lnTo>
                <a:lnTo>
                  <a:pt x="46" y="865"/>
                </a:lnTo>
                <a:lnTo>
                  <a:pt x="46" y="865"/>
                </a:lnTo>
                <a:lnTo>
                  <a:pt x="42" y="870"/>
                </a:lnTo>
                <a:lnTo>
                  <a:pt x="44" y="883"/>
                </a:lnTo>
                <a:lnTo>
                  <a:pt x="46" y="901"/>
                </a:lnTo>
                <a:lnTo>
                  <a:pt x="42" y="908"/>
                </a:lnTo>
                <a:lnTo>
                  <a:pt x="40" y="912"/>
                </a:lnTo>
                <a:lnTo>
                  <a:pt x="42" y="917"/>
                </a:lnTo>
                <a:lnTo>
                  <a:pt x="60" y="930"/>
                </a:lnTo>
                <a:lnTo>
                  <a:pt x="73" y="937"/>
                </a:lnTo>
                <a:lnTo>
                  <a:pt x="84" y="935"/>
                </a:lnTo>
                <a:lnTo>
                  <a:pt x="98" y="934"/>
                </a:lnTo>
                <a:lnTo>
                  <a:pt x="102" y="923"/>
                </a:lnTo>
                <a:lnTo>
                  <a:pt x="102" y="912"/>
                </a:lnTo>
                <a:lnTo>
                  <a:pt x="98" y="908"/>
                </a:lnTo>
                <a:lnTo>
                  <a:pt x="95" y="888"/>
                </a:lnTo>
                <a:lnTo>
                  <a:pt x="91" y="881"/>
                </a:lnTo>
                <a:lnTo>
                  <a:pt x="87" y="868"/>
                </a:lnTo>
                <a:lnTo>
                  <a:pt x="78" y="866"/>
                </a:lnTo>
                <a:lnTo>
                  <a:pt x="87" y="868"/>
                </a:lnTo>
                <a:lnTo>
                  <a:pt x="98" y="848"/>
                </a:lnTo>
                <a:lnTo>
                  <a:pt x="95" y="857"/>
                </a:lnTo>
                <a:lnTo>
                  <a:pt x="97" y="855"/>
                </a:lnTo>
                <a:lnTo>
                  <a:pt x="98" y="852"/>
                </a:lnTo>
                <a:lnTo>
                  <a:pt x="109" y="857"/>
                </a:lnTo>
                <a:lnTo>
                  <a:pt x="118" y="866"/>
                </a:lnTo>
                <a:lnTo>
                  <a:pt x="149" y="872"/>
                </a:lnTo>
                <a:lnTo>
                  <a:pt x="176" y="872"/>
                </a:lnTo>
                <a:lnTo>
                  <a:pt x="186" y="868"/>
                </a:lnTo>
                <a:lnTo>
                  <a:pt x="184" y="863"/>
                </a:lnTo>
                <a:lnTo>
                  <a:pt x="182" y="861"/>
                </a:lnTo>
                <a:lnTo>
                  <a:pt x="180" y="857"/>
                </a:lnTo>
                <a:lnTo>
                  <a:pt x="167" y="850"/>
                </a:lnTo>
                <a:lnTo>
                  <a:pt x="151" y="843"/>
                </a:lnTo>
                <a:lnTo>
                  <a:pt x="149" y="839"/>
                </a:lnTo>
                <a:lnTo>
                  <a:pt x="136" y="834"/>
                </a:lnTo>
                <a:lnTo>
                  <a:pt x="129" y="823"/>
                </a:lnTo>
                <a:lnTo>
                  <a:pt x="129" y="823"/>
                </a:lnTo>
                <a:lnTo>
                  <a:pt x="124" y="801"/>
                </a:lnTo>
                <a:lnTo>
                  <a:pt x="122" y="799"/>
                </a:lnTo>
                <a:lnTo>
                  <a:pt x="122" y="794"/>
                </a:lnTo>
                <a:lnTo>
                  <a:pt x="127" y="792"/>
                </a:lnTo>
                <a:lnTo>
                  <a:pt x="129" y="786"/>
                </a:lnTo>
                <a:lnTo>
                  <a:pt x="129" y="786"/>
                </a:lnTo>
                <a:lnTo>
                  <a:pt x="127" y="779"/>
                </a:lnTo>
                <a:lnTo>
                  <a:pt x="127" y="779"/>
                </a:lnTo>
                <a:lnTo>
                  <a:pt x="136" y="746"/>
                </a:lnTo>
                <a:lnTo>
                  <a:pt x="158" y="668"/>
                </a:lnTo>
                <a:lnTo>
                  <a:pt x="169" y="610"/>
                </a:lnTo>
                <a:lnTo>
                  <a:pt x="187" y="525"/>
                </a:lnTo>
                <a:lnTo>
                  <a:pt x="187" y="514"/>
                </a:lnTo>
                <a:lnTo>
                  <a:pt x="189" y="496"/>
                </a:lnTo>
                <a:lnTo>
                  <a:pt x="189" y="494"/>
                </a:lnTo>
                <a:lnTo>
                  <a:pt x="195" y="510"/>
                </a:lnTo>
                <a:lnTo>
                  <a:pt x="202" y="510"/>
                </a:lnTo>
                <a:lnTo>
                  <a:pt x="207" y="505"/>
                </a:lnTo>
                <a:lnTo>
                  <a:pt x="206" y="430"/>
                </a:lnTo>
                <a:lnTo>
                  <a:pt x="202" y="399"/>
                </a:lnTo>
                <a:lnTo>
                  <a:pt x="202" y="394"/>
                </a:lnTo>
                <a:lnTo>
                  <a:pt x="195" y="367"/>
                </a:lnTo>
                <a:lnTo>
                  <a:pt x="193" y="358"/>
                </a:lnTo>
                <a:lnTo>
                  <a:pt x="195" y="352"/>
                </a:lnTo>
                <a:lnTo>
                  <a:pt x="195" y="341"/>
                </a:lnTo>
                <a:lnTo>
                  <a:pt x="195" y="336"/>
                </a:lnTo>
                <a:lnTo>
                  <a:pt x="202" y="336"/>
                </a:lnTo>
                <a:lnTo>
                  <a:pt x="204" y="332"/>
                </a:lnTo>
                <a:lnTo>
                  <a:pt x="206" y="332"/>
                </a:lnTo>
                <a:lnTo>
                  <a:pt x="204" y="316"/>
                </a:lnTo>
                <a:lnTo>
                  <a:pt x="220" y="316"/>
                </a:lnTo>
                <a:lnTo>
                  <a:pt x="227" y="320"/>
                </a:lnTo>
                <a:lnTo>
                  <a:pt x="244" y="320"/>
                </a:lnTo>
                <a:lnTo>
                  <a:pt x="255" y="316"/>
                </a:lnTo>
                <a:lnTo>
                  <a:pt x="262" y="314"/>
                </a:lnTo>
                <a:lnTo>
                  <a:pt x="267" y="300"/>
                </a:lnTo>
                <a:lnTo>
                  <a:pt x="269" y="290"/>
                </a:lnTo>
                <a:lnTo>
                  <a:pt x="267" y="285"/>
                </a:lnTo>
                <a:close/>
                <a:moveTo>
                  <a:pt x="167" y="260"/>
                </a:moveTo>
                <a:lnTo>
                  <a:pt x="171" y="260"/>
                </a:lnTo>
                <a:lnTo>
                  <a:pt x="176" y="260"/>
                </a:lnTo>
                <a:lnTo>
                  <a:pt x="167" y="260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  <a:effectLst>
            <a:outerShdw blurRad="76200" dir="18900000" sy="23000" kx="-1200000" algn="bl" rotWithShape="0">
              <a:prstClr val="black">
                <a:alpha val="20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Calibri" pitchFamily="34" charset="0"/>
            </a:endParaRPr>
          </a:p>
        </p:txBody>
      </p:sp>
      <p:grpSp>
        <p:nvGrpSpPr>
          <p:cNvPr id="3" name="Group 9"/>
          <p:cNvGrpSpPr/>
          <p:nvPr/>
        </p:nvGrpSpPr>
        <p:grpSpPr>
          <a:xfrm>
            <a:off x="2362200" y="920809"/>
            <a:ext cx="5029200" cy="4724400"/>
            <a:chOff x="1143000" y="1524000"/>
            <a:chExt cx="4343400" cy="3429000"/>
          </a:xfrm>
          <a:scene3d>
            <a:camera prst="isometricOffAxis2Top">
              <a:rot lat="18075700" lon="3207259" rev="18141424"/>
            </a:camera>
            <a:lightRig rig="soft" dir="t"/>
          </a:scene3d>
        </p:grpSpPr>
        <p:sp>
          <p:nvSpPr>
            <p:cNvPr id="9" name="Flowchart: Data 8"/>
            <p:cNvSpPr/>
            <p:nvPr/>
          </p:nvSpPr>
          <p:spPr>
            <a:xfrm>
              <a:off x="1143000" y="1524000"/>
              <a:ext cx="4343400" cy="3429000"/>
            </a:xfrm>
            <a:prstGeom prst="flowChartInputOutput">
              <a:avLst/>
            </a:prstGeom>
            <a:ln>
              <a:noFill/>
            </a:ln>
            <a:sp3d extrusionH="762000" prstMaterial="dkEdge">
              <a:bevelT prst="relaxedInset"/>
              <a:extrusionClr>
                <a:schemeClr val="bg1">
                  <a:lumMod val="85000"/>
                </a:schemeClr>
              </a:extrusionClr>
            </a:sp3d>
          </p:spPr>
          <p:style>
            <a:lnRef idx="1">
              <a:schemeClr val="dk1"/>
            </a:lnRef>
            <a:fillRef idx="2">
              <a:schemeClr val="dk1"/>
            </a:fillRef>
            <a:effectRef idx="1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" name="Flowchart: Data 4"/>
            <p:cNvSpPr/>
            <p:nvPr/>
          </p:nvSpPr>
          <p:spPr>
            <a:xfrm>
              <a:off x="1752600" y="1828800"/>
              <a:ext cx="1905000" cy="1371600"/>
            </a:xfrm>
            <a:prstGeom prst="flowChartInputOutput">
              <a:avLst/>
            </a:prstGeom>
            <a:effectLst>
              <a:innerShdw blurRad="63500" dist="50800" dir="16200000">
                <a:prstClr val="black">
                  <a:alpha val="50000"/>
                </a:prstClr>
              </a:innerShdw>
            </a:effectLst>
            <a:sp3d z="139700" extrusionH="76200">
              <a:bevelT prst="relaxedInset"/>
              <a:extrusionClr>
                <a:schemeClr val="bg1">
                  <a:lumMod val="65000"/>
                </a:schemeClr>
              </a:extrusionClr>
            </a:sp3d>
          </p:spPr>
          <p:style>
            <a:lnRef idx="1">
              <a:schemeClr val="accent3"/>
            </a:lnRef>
            <a:fillRef idx="3">
              <a:schemeClr val="accent3"/>
            </a:fillRef>
            <a:effectRef idx="2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Flowchart: Data 5"/>
            <p:cNvSpPr/>
            <p:nvPr/>
          </p:nvSpPr>
          <p:spPr>
            <a:xfrm>
              <a:off x="3352800" y="1828800"/>
              <a:ext cx="1905000" cy="1371600"/>
            </a:xfrm>
            <a:prstGeom prst="flowChartInputOutput">
              <a:avLst/>
            </a:prstGeom>
            <a:effectLst>
              <a:innerShdw blurRad="63500" dist="50800" dir="16200000">
                <a:prstClr val="black">
                  <a:alpha val="50000"/>
                </a:prstClr>
              </a:innerShdw>
            </a:effectLst>
            <a:sp3d z="139700" extrusionH="76200">
              <a:bevelT prst="relaxedInset"/>
              <a:extrusionClr>
                <a:schemeClr val="bg1">
                  <a:lumMod val="65000"/>
                </a:schemeClr>
              </a:extrusionClr>
            </a:sp3d>
          </p:spPr>
          <p:style>
            <a:lnRef idx="1">
              <a:schemeClr val="accent5"/>
            </a:lnRef>
            <a:fillRef idx="3">
              <a:schemeClr val="accent5"/>
            </a:fillRef>
            <a:effectRef idx="2">
              <a:schemeClr val="accent5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" name="Flowchart: Data 6"/>
            <p:cNvSpPr/>
            <p:nvPr/>
          </p:nvSpPr>
          <p:spPr>
            <a:xfrm>
              <a:off x="2971800" y="3276600"/>
              <a:ext cx="1905000" cy="1371600"/>
            </a:xfrm>
            <a:prstGeom prst="flowChartInputOutput">
              <a:avLst/>
            </a:prstGeom>
            <a:gradFill flip="none" rotWithShape="1">
              <a:gsLst>
                <a:gs pos="0">
                  <a:schemeClr val="bg2">
                    <a:lumMod val="50000"/>
                    <a:shade val="30000"/>
                    <a:satMod val="115000"/>
                  </a:schemeClr>
                </a:gs>
                <a:gs pos="50000">
                  <a:schemeClr val="bg2">
                    <a:lumMod val="50000"/>
                    <a:shade val="67500"/>
                    <a:satMod val="115000"/>
                  </a:schemeClr>
                </a:gs>
                <a:gs pos="100000">
                  <a:schemeClr val="bg2">
                    <a:lumMod val="50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effectLst>
              <a:innerShdw blurRad="63500" dist="50800" dir="16200000">
                <a:prstClr val="black">
                  <a:alpha val="50000"/>
                </a:prstClr>
              </a:innerShdw>
            </a:effectLst>
            <a:sp3d z="139700" extrusionH="76200">
              <a:bevelT prst="relaxedInset"/>
              <a:extrusionClr>
                <a:schemeClr val="bg1">
                  <a:lumMod val="65000"/>
                </a:schemeClr>
              </a:extrusionClr>
            </a:sp3d>
          </p:spPr>
          <p:style>
            <a:lnRef idx="1">
              <a:schemeClr val="accent4"/>
            </a:lnRef>
            <a:fillRef idx="3">
              <a:schemeClr val="accent4"/>
            </a:fillRef>
            <a:effectRef idx="2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" name="Flowchart: Data 7"/>
            <p:cNvSpPr/>
            <p:nvPr/>
          </p:nvSpPr>
          <p:spPr>
            <a:xfrm>
              <a:off x="1371600" y="3276600"/>
              <a:ext cx="1905000" cy="1371600"/>
            </a:xfrm>
            <a:prstGeom prst="flowChartInputOutput">
              <a:avLst/>
            </a:prstGeom>
            <a:effectLst>
              <a:innerShdw blurRad="63500" dist="50800" dir="16200000">
                <a:prstClr val="black">
                  <a:alpha val="50000"/>
                </a:prstClr>
              </a:innerShdw>
            </a:effectLst>
            <a:sp3d z="139700" extrusionH="76200">
              <a:bevelT prst="relaxedInset"/>
              <a:extrusionClr>
                <a:schemeClr val="bg1">
                  <a:lumMod val="65000"/>
                </a:schemeClr>
              </a:extrusionClr>
            </a:sp3d>
          </p:spPr>
          <p:style>
            <a:lnRef idx="1">
              <a:schemeClr val="accent2"/>
            </a:lnRef>
            <a:fillRef idx="3">
              <a:schemeClr val="accent2"/>
            </a:fillRef>
            <a:effectRef idx="2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" name="Group 41"/>
          <p:cNvGrpSpPr/>
          <p:nvPr/>
        </p:nvGrpSpPr>
        <p:grpSpPr>
          <a:xfrm>
            <a:off x="1574800" y="920809"/>
            <a:ext cx="3067050" cy="1677194"/>
            <a:chOff x="6400799" y="1600200"/>
            <a:chExt cx="3067050" cy="1677194"/>
          </a:xfrm>
        </p:grpSpPr>
        <p:cxnSp>
          <p:nvCxnSpPr>
            <p:cNvPr id="17" name="Straight Connector 16"/>
            <p:cNvCxnSpPr/>
            <p:nvPr/>
          </p:nvCxnSpPr>
          <p:spPr>
            <a:xfrm rot="5400000">
              <a:off x="8839199" y="2667000"/>
              <a:ext cx="1219200" cy="1588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" name="Straight Connector 17"/>
            <p:cNvCxnSpPr/>
            <p:nvPr/>
          </p:nvCxnSpPr>
          <p:spPr>
            <a:xfrm>
              <a:off x="6553199" y="2057400"/>
              <a:ext cx="2914650" cy="2382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9" name="TextBox 14"/>
            <p:cNvSpPr txBox="1">
              <a:spLocks noChangeArrowheads="1"/>
            </p:cNvSpPr>
            <p:nvPr/>
          </p:nvSpPr>
          <p:spPr bwMode="auto">
            <a:xfrm>
              <a:off x="6553199" y="1600200"/>
              <a:ext cx="1558985" cy="40011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square">
              <a:spAutoFit/>
            </a:bodyPr>
            <a:lstStyle/>
            <a:p>
              <a:r>
                <a:rPr lang="en-US" sz="2000" b="1" dirty="0">
                  <a:latin typeface="Calibri" pitchFamily="34" charset="0"/>
                </a:rPr>
                <a:t>FACTOR 1</a:t>
              </a:r>
            </a:p>
          </p:txBody>
        </p:sp>
        <p:sp>
          <p:nvSpPr>
            <p:cNvPr id="20" name="TextBox 15"/>
            <p:cNvSpPr txBox="1">
              <a:spLocks noChangeArrowheads="1"/>
            </p:cNvSpPr>
            <p:nvPr/>
          </p:nvSpPr>
          <p:spPr bwMode="auto">
            <a:xfrm>
              <a:off x="6400799" y="1981200"/>
              <a:ext cx="2743200" cy="83099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square">
              <a:spAutoFit/>
            </a:bodyPr>
            <a:lstStyle/>
            <a:p>
              <a:r>
                <a:rPr lang="en-US" sz="2400" dirty="0">
                  <a:latin typeface="Calibri" pitchFamily="34" charset="0"/>
                </a:rPr>
                <a:t>You may enter your text here for factor 1</a:t>
              </a:r>
            </a:p>
          </p:txBody>
        </p:sp>
      </p:grpSp>
      <p:grpSp>
        <p:nvGrpSpPr>
          <p:cNvPr id="10" name="Group 42"/>
          <p:cNvGrpSpPr/>
          <p:nvPr/>
        </p:nvGrpSpPr>
        <p:grpSpPr>
          <a:xfrm>
            <a:off x="6229349" y="997009"/>
            <a:ext cx="2914651" cy="1981202"/>
            <a:chOff x="5853112" y="2652713"/>
            <a:chExt cx="2914651" cy="1981202"/>
          </a:xfrm>
        </p:grpSpPr>
        <p:cxnSp>
          <p:nvCxnSpPr>
            <p:cNvPr id="22" name="Straight Connector 21"/>
            <p:cNvCxnSpPr/>
            <p:nvPr/>
          </p:nvCxnSpPr>
          <p:spPr>
            <a:xfrm rot="16200000" flipH="1">
              <a:off x="5064123" y="3825875"/>
              <a:ext cx="1598618" cy="17462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" name="Straight Connector 22"/>
            <p:cNvCxnSpPr/>
            <p:nvPr/>
          </p:nvCxnSpPr>
          <p:spPr>
            <a:xfrm>
              <a:off x="5853113" y="3033713"/>
              <a:ext cx="2914650" cy="2381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4" name="TextBox 19"/>
            <p:cNvSpPr txBox="1">
              <a:spLocks noChangeArrowheads="1"/>
            </p:cNvSpPr>
            <p:nvPr/>
          </p:nvSpPr>
          <p:spPr bwMode="auto">
            <a:xfrm>
              <a:off x="5853112" y="2652713"/>
              <a:ext cx="1558985" cy="40011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square">
              <a:spAutoFit/>
            </a:bodyPr>
            <a:lstStyle/>
            <a:p>
              <a:r>
                <a:rPr lang="en-US" sz="2000" b="1">
                  <a:latin typeface="Calibri" pitchFamily="34" charset="0"/>
                </a:rPr>
                <a:t>FACTOR 2</a:t>
              </a:r>
            </a:p>
          </p:txBody>
        </p:sp>
        <p:sp>
          <p:nvSpPr>
            <p:cNvPr id="25" name="TextBox 20"/>
            <p:cNvSpPr txBox="1">
              <a:spLocks noChangeArrowheads="1"/>
            </p:cNvSpPr>
            <p:nvPr/>
          </p:nvSpPr>
          <p:spPr bwMode="auto">
            <a:xfrm>
              <a:off x="5929313" y="3109913"/>
              <a:ext cx="2743200" cy="83099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square">
              <a:spAutoFit/>
            </a:bodyPr>
            <a:lstStyle/>
            <a:p>
              <a:r>
                <a:rPr lang="en-US" sz="2400">
                  <a:latin typeface="Calibri" pitchFamily="34" charset="0"/>
                </a:rPr>
                <a:t>You may enter your text here for factor 2</a:t>
              </a:r>
            </a:p>
          </p:txBody>
        </p:sp>
      </p:grpSp>
      <p:grpSp>
        <p:nvGrpSpPr>
          <p:cNvPr id="11" name="Group 43"/>
          <p:cNvGrpSpPr/>
          <p:nvPr/>
        </p:nvGrpSpPr>
        <p:grpSpPr>
          <a:xfrm>
            <a:off x="5041900" y="3587810"/>
            <a:ext cx="2914650" cy="2660590"/>
            <a:chOff x="5395912" y="2747964"/>
            <a:chExt cx="2914650" cy="2660590"/>
          </a:xfrm>
        </p:grpSpPr>
        <p:cxnSp>
          <p:nvCxnSpPr>
            <p:cNvPr id="27" name="Straight Connector 26"/>
            <p:cNvCxnSpPr/>
            <p:nvPr/>
          </p:nvCxnSpPr>
          <p:spPr>
            <a:xfrm rot="16200000" flipH="1">
              <a:off x="4066017" y="4077859"/>
              <a:ext cx="2660590" cy="799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" name="Straight Connector 27"/>
            <p:cNvCxnSpPr/>
            <p:nvPr/>
          </p:nvCxnSpPr>
          <p:spPr>
            <a:xfrm>
              <a:off x="5395912" y="4500563"/>
              <a:ext cx="2914650" cy="2381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9" name="TextBox 23"/>
            <p:cNvSpPr txBox="1">
              <a:spLocks noChangeArrowheads="1"/>
            </p:cNvSpPr>
            <p:nvPr/>
          </p:nvSpPr>
          <p:spPr bwMode="auto">
            <a:xfrm>
              <a:off x="5548312" y="4119563"/>
              <a:ext cx="1863785" cy="40011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square">
              <a:spAutoFit/>
            </a:bodyPr>
            <a:lstStyle/>
            <a:p>
              <a:r>
                <a:rPr lang="en-US" sz="2000" b="1" dirty="0">
                  <a:latin typeface="Calibri" pitchFamily="34" charset="0"/>
                </a:rPr>
                <a:t>FACTOR 3</a:t>
              </a:r>
            </a:p>
          </p:txBody>
        </p:sp>
        <p:sp>
          <p:nvSpPr>
            <p:cNvPr id="30" name="TextBox 24"/>
            <p:cNvSpPr txBox="1">
              <a:spLocks noChangeArrowheads="1"/>
            </p:cNvSpPr>
            <p:nvPr/>
          </p:nvSpPr>
          <p:spPr bwMode="auto">
            <a:xfrm>
              <a:off x="5472112" y="4576763"/>
              <a:ext cx="2743200" cy="83099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square">
              <a:spAutoFit/>
            </a:bodyPr>
            <a:lstStyle/>
            <a:p>
              <a:r>
                <a:rPr lang="en-US" sz="2400" dirty="0">
                  <a:latin typeface="Calibri" pitchFamily="34" charset="0"/>
                </a:rPr>
                <a:t>You may enter your text here for factor 3</a:t>
              </a:r>
            </a:p>
          </p:txBody>
        </p:sp>
      </p:grpSp>
      <p:grpSp>
        <p:nvGrpSpPr>
          <p:cNvPr id="13" name="Group 41"/>
          <p:cNvGrpSpPr/>
          <p:nvPr/>
        </p:nvGrpSpPr>
        <p:grpSpPr>
          <a:xfrm>
            <a:off x="1371600" y="3359209"/>
            <a:ext cx="2914651" cy="2735997"/>
            <a:chOff x="5867399" y="-152400"/>
            <a:chExt cx="2914651" cy="2735997"/>
          </a:xfrm>
        </p:grpSpPr>
        <p:cxnSp>
          <p:nvCxnSpPr>
            <p:cNvPr id="35" name="Straight Connector 34"/>
            <p:cNvCxnSpPr/>
            <p:nvPr/>
          </p:nvCxnSpPr>
          <p:spPr>
            <a:xfrm rot="5400000">
              <a:off x="6922293" y="761206"/>
              <a:ext cx="1828800" cy="1588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" name="Straight Connector 35"/>
            <p:cNvCxnSpPr/>
            <p:nvPr/>
          </p:nvCxnSpPr>
          <p:spPr>
            <a:xfrm>
              <a:off x="5867400" y="1676400"/>
              <a:ext cx="2914650" cy="2382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7" name="TextBox 14"/>
            <p:cNvSpPr txBox="1">
              <a:spLocks noChangeArrowheads="1"/>
            </p:cNvSpPr>
            <p:nvPr/>
          </p:nvSpPr>
          <p:spPr bwMode="auto">
            <a:xfrm>
              <a:off x="5867399" y="1295400"/>
              <a:ext cx="1558985" cy="40011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square">
              <a:spAutoFit/>
            </a:bodyPr>
            <a:lstStyle/>
            <a:p>
              <a:r>
                <a:rPr lang="en-US" sz="2000" b="1" dirty="0">
                  <a:latin typeface="Calibri" pitchFamily="34" charset="0"/>
                </a:rPr>
                <a:t>FACTOR </a:t>
              </a:r>
              <a:r>
                <a:rPr lang="en-US" sz="2000" b="1" dirty="0" smtClean="0">
                  <a:latin typeface="Calibri" pitchFamily="34" charset="0"/>
                </a:rPr>
                <a:t>4</a:t>
              </a:r>
              <a:endParaRPr lang="en-US" sz="2000" b="1" dirty="0">
                <a:latin typeface="Calibri" pitchFamily="34" charset="0"/>
              </a:endParaRPr>
            </a:p>
          </p:txBody>
        </p:sp>
        <p:sp>
          <p:nvSpPr>
            <p:cNvPr id="38" name="TextBox 15"/>
            <p:cNvSpPr txBox="1">
              <a:spLocks noChangeArrowheads="1"/>
            </p:cNvSpPr>
            <p:nvPr/>
          </p:nvSpPr>
          <p:spPr bwMode="auto">
            <a:xfrm>
              <a:off x="5943600" y="1752600"/>
              <a:ext cx="2743200" cy="83099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square">
              <a:spAutoFit/>
            </a:bodyPr>
            <a:lstStyle/>
            <a:p>
              <a:r>
                <a:rPr lang="en-US" sz="2400" dirty="0">
                  <a:latin typeface="Calibri" pitchFamily="34" charset="0"/>
                </a:rPr>
                <a:t>You may enter your text here for factor </a:t>
              </a:r>
              <a:r>
                <a:rPr lang="en-US" sz="2400" dirty="0" smtClean="0">
                  <a:latin typeface="Calibri" pitchFamily="34" charset="0"/>
                </a:rPr>
                <a:t>4</a:t>
              </a:r>
              <a:endParaRPr lang="en-US" sz="2400" dirty="0">
                <a:latin typeface="Calibri" pitchFamily="34" charset="0"/>
              </a:endParaRPr>
            </a:p>
          </p:txBody>
        </p:sp>
      </p:grpSp>
      <p:grpSp>
        <p:nvGrpSpPr>
          <p:cNvPr id="16" name="Group 123"/>
          <p:cNvGrpSpPr>
            <a:grpSpLocks/>
          </p:cNvGrpSpPr>
          <p:nvPr/>
        </p:nvGrpSpPr>
        <p:grpSpPr bwMode="auto">
          <a:xfrm>
            <a:off x="4471524" y="2521009"/>
            <a:ext cx="329076" cy="329076"/>
            <a:chOff x="1857356" y="2714620"/>
            <a:chExt cx="1000132" cy="999493"/>
          </a:xfrm>
        </p:grpSpPr>
        <p:sp>
          <p:nvSpPr>
            <p:cNvPr id="40" name="Oval 47"/>
            <p:cNvSpPr>
              <a:spLocks noChangeArrowheads="1"/>
            </p:cNvSpPr>
            <p:nvPr/>
          </p:nvSpPr>
          <p:spPr bwMode="auto">
            <a:xfrm rot="8982877">
              <a:off x="1857356" y="2714620"/>
              <a:ext cx="1000132" cy="997906"/>
            </a:xfrm>
            <a:prstGeom prst="ellipse">
              <a:avLst/>
            </a:prstGeom>
            <a:gradFill rotWithShape="1">
              <a:gsLst>
                <a:gs pos="0">
                  <a:schemeClr val="accent2"/>
                </a:gs>
                <a:gs pos="100000">
                  <a:schemeClr val="accent2">
                    <a:gamma/>
                    <a:shade val="46275"/>
                    <a:invGamma/>
                    <a:alpha val="0"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latin typeface="Calibri" pitchFamily="34" charset="0"/>
              </a:endParaRPr>
            </a:p>
          </p:txBody>
        </p:sp>
        <p:grpSp>
          <p:nvGrpSpPr>
            <p:cNvPr id="21" name="Group 121"/>
            <p:cNvGrpSpPr>
              <a:grpSpLocks/>
            </p:cNvGrpSpPr>
            <p:nvPr/>
          </p:nvGrpSpPr>
          <p:grpSpPr bwMode="auto">
            <a:xfrm>
              <a:off x="1857356" y="2714620"/>
              <a:ext cx="1000132" cy="999493"/>
              <a:chOff x="1857356" y="2715259"/>
              <a:chExt cx="1000132" cy="999493"/>
            </a:xfrm>
          </p:grpSpPr>
          <p:sp>
            <p:nvSpPr>
              <p:cNvPr id="42" name="Oval 46"/>
              <p:cNvSpPr>
                <a:spLocks noChangeArrowheads="1"/>
              </p:cNvSpPr>
              <p:nvPr/>
            </p:nvSpPr>
            <p:spPr bwMode="auto">
              <a:xfrm>
                <a:off x="1857356" y="2715259"/>
                <a:ext cx="1000132" cy="997906"/>
              </a:xfrm>
              <a:prstGeom prst="ellipse">
                <a:avLst/>
              </a:prstGeom>
              <a:gradFill rotWithShape="1">
                <a:gsLst>
                  <a:gs pos="0">
                    <a:schemeClr val="bg1">
                      <a:lumMod val="85000"/>
                    </a:schemeClr>
                  </a:gs>
                  <a:gs pos="50000">
                    <a:schemeClr val="bg1">
                      <a:lumMod val="7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latin typeface="Calibri" pitchFamily="34" charset="0"/>
                </a:endParaRPr>
              </a:p>
            </p:txBody>
          </p:sp>
          <p:sp>
            <p:nvSpPr>
              <p:cNvPr id="43" name="Oval 48"/>
              <p:cNvSpPr>
                <a:spLocks noChangeArrowheads="1"/>
              </p:cNvSpPr>
              <p:nvPr/>
            </p:nvSpPr>
            <p:spPr bwMode="auto">
              <a:xfrm>
                <a:off x="2020870" y="2745402"/>
                <a:ext cx="711205" cy="571139"/>
              </a:xfrm>
              <a:prstGeom prst="ellipse">
                <a:avLst/>
              </a:prstGeom>
              <a:gradFill rotWithShape="1">
                <a:gsLst>
                  <a:gs pos="0">
                    <a:schemeClr val="bg1">
                      <a:alpha val="58000"/>
                    </a:schemeClr>
                  </a:gs>
                  <a:gs pos="100000">
                    <a:schemeClr val="bg1">
                      <a:gamma/>
                      <a:shade val="46275"/>
                      <a:invGamma/>
                      <a:alpha val="0"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latin typeface="Calibri" pitchFamily="34" charset="0"/>
                </a:endParaRPr>
              </a:p>
            </p:txBody>
          </p:sp>
          <p:sp>
            <p:nvSpPr>
              <p:cNvPr id="44" name="Oval 49"/>
              <p:cNvSpPr>
                <a:spLocks noChangeArrowheads="1"/>
              </p:cNvSpPr>
              <p:nvPr/>
            </p:nvSpPr>
            <p:spPr bwMode="auto">
              <a:xfrm>
                <a:off x="2073258" y="3222938"/>
                <a:ext cx="608017" cy="491814"/>
              </a:xfrm>
              <a:prstGeom prst="ellipse">
                <a:avLst/>
              </a:prstGeom>
              <a:gradFill rotWithShape="1">
                <a:gsLst>
                  <a:gs pos="0">
                    <a:schemeClr val="bg1">
                      <a:alpha val="60001"/>
                    </a:schemeClr>
                  </a:gs>
                  <a:gs pos="100000">
                    <a:schemeClr val="bg1">
                      <a:gamma/>
                      <a:shade val="46275"/>
                      <a:invGamma/>
                      <a:alpha val="0"/>
                    </a:schemeClr>
                  </a:gs>
                </a:gsLst>
                <a:path path="shape">
                  <a:fillToRect l="50000" t="50000" r="50000" b="50000"/>
                </a:path>
              </a:gradFill>
              <a:ln w="9525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latin typeface="Calibri" pitchFamily="34" charset="0"/>
                </a:endParaRPr>
              </a:p>
            </p:txBody>
          </p:sp>
          <p:sp>
            <p:nvSpPr>
              <p:cNvPr id="45" name="Line 50"/>
              <p:cNvSpPr>
                <a:spLocks noChangeShapeType="1"/>
              </p:cNvSpPr>
              <p:nvPr/>
            </p:nvSpPr>
            <p:spPr bwMode="auto">
              <a:xfrm>
                <a:off x="2566486" y="3080906"/>
                <a:ext cx="433" cy="431"/>
              </a:xfrm>
              <a:prstGeom prst="line">
                <a:avLst/>
              </a:prstGeom>
              <a:noFill/>
              <a:ln w="12700">
                <a:solidFill>
                  <a:srgbClr val="00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>
                  <a:latin typeface="Calibri" pitchFamily="34" charset="0"/>
                </a:endParaRPr>
              </a:p>
            </p:txBody>
          </p:sp>
          <p:sp>
            <p:nvSpPr>
              <p:cNvPr id="46" name="Line 51"/>
              <p:cNvSpPr>
                <a:spLocks noChangeShapeType="1"/>
              </p:cNvSpPr>
              <p:nvPr/>
            </p:nvSpPr>
            <p:spPr bwMode="auto">
              <a:xfrm>
                <a:off x="2569945" y="3086943"/>
                <a:ext cx="433" cy="431"/>
              </a:xfrm>
              <a:prstGeom prst="line">
                <a:avLst/>
              </a:prstGeom>
              <a:noFill/>
              <a:ln w="12700">
                <a:solidFill>
                  <a:srgbClr val="00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>
                  <a:latin typeface="Calibri" pitchFamily="34" charset="0"/>
                </a:endParaRPr>
              </a:p>
            </p:txBody>
          </p:sp>
          <p:sp>
            <p:nvSpPr>
              <p:cNvPr id="47" name="Line 52"/>
              <p:cNvSpPr>
                <a:spLocks noChangeShapeType="1"/>
              </p:cNvSpPr>
              <p:nvPr/>
            </p:nvSpPr>
            <p:spPr bwMode="auto">
              <a:xfrm>
                <a:off x="2537947" y="2898083"/>
                <a:ext cx="433" cy="43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>
                  <a:latin typeface="Calibri" pitchFamily="34" charset="0"/>
                </a:endParaRPr>
              </a:p>
            </p:txBody>
          </p:sp>
        </p:grpSp>
      </p:grpSp>
      <p:grpSp>
        <p:nvGrpSpPr>
          <p:cNvPr id="26" name="Group 123"/>
          <p:cNvGrpSpPr>
            <a:grpSpLocks/>
          </p:cNvGrpSpPr>
          <p:nvPr/>
        </p:nvGrpSpPr>
        <p:grpSpPr bwMode="auto">
          <a:xfrm>
            <a:off x="3200400" y="3054409"/>
            <a:ext cx="329076" cy="329076"/>
            <a:chOff x="1857356" y="2714620"/>
            <a:chExt cx="1000132" cy="999493"/>
          </a:xfrm>
        </p:grpSpPr>
        <p:sp>
          <p:nvSpPr>
            <p:cNvPr id="49" name="Oval 47"/>
            <p:cNvSpPr>
              <a:spLocks noChangeArrowheads="1"/>
            </p:cNvSpPr>
            <p:nvPr/>
          </p:nvSpPr>
          <p:spPr bwMode="auto">
            <a:xfrm rot="8982877">
              <a:off x="1857356" y="2714620"/>
              <a:ext cx="1000132" cy="997906"/>
            </a:xfrm>
            <a:prstGeom prst="ellipse">
              <a:avLst/>
            </a:prstGeom>
            <a:gradFill rotWithShape="1">
              <a:gsLst>
                <a:gs pos="0">
                  <a:schemeClr val="accent2"/>
                </a:gs>
                <a:gs pos="100000">
                  <a:schemeClr val="accent2">
                    <a:gamma/>
                    <a:shade val="46275"/>
                    <a:invGamma/>
                    <a:alpha val="0"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latin typeface="Calibri" pitchFamily="34" charset="0"/>
              </a:endParaRPr>
            </a:p>
          </p:txBody>
        </p:sp>
        <p:grpSp>
          <p:nvGrpSpPr>
            <p:cNvPr id="31" name="Group 121"/>
            <p:cNvGrpSpPr>
              <a:grpSpLocks/>
            </p:cNvGrpSpPr>
            <p:nvPr/>
          </p:nvGrpSpPr>
          <p:grpSpPr bwMode="auto">
            <a:xfrm>
              <a:off x="1857356" y="2714620"/>
              <a:ext cx="1000132" cy="999493"/>
              <a:chOff x="1857356" y="2715259"/>
              <a:chExt cx="1000132" cy="999493"/>
            </a:xfrm>
          </p:grpSpPr>
          <p:sp>
            <p:nvSpPr>
              <p:cNvPr id="51" name="Oval 46"/>
              <p:cNvSpPr>
                <a:spLocks noChangeArrowheads="1"/>
              </p:cNvSpPr>
              <p:nvPr/>
            </p:nvSpPr>
            <p:spPr bwMode="auto">
              <a:xfrm>
                <a:off x="1857356" y="2715259"/>
                <a:ext cx="1000132" cy="997906"/>
              </a:xfrm>
              <a:prstGeom prst="ellipse">
                <a:avLst/>
              </a:prstGeom>
              <a:gradFill rotWithShape="1">
                <a:gsLst>
                  <a:gs pos="0">
                    <a:schemeClr val="bg1">
                      <a:lumMod val="85000"/>
                    </a:schemeClr>
                  </a:gs>
                  <a:gs pos="50000">
                    <a:schemeClr val="bg1">
                      <a:lumMod val="7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latin typeface="Calibri" pitchFamily="34" charset="0"/>
                </a:endParaRPr>
              </a:p>
            </p:txBody>
          </p:sp>
          <p:sp>
            <p:nvSpPr>
              <p:cNvPr id="52" name="Oval 48"/>
              <p:cNvSpPr>
                <a:spLocks noChangeArrowheads="1"/>
              </p:cNvSpPr>
              <p:nvPr/>
            </p:nvSpPr>
            <p:spPr bwMode="auto">
              <a:xfrm>
                <a:off x="2020870" y="2745402"/>
                <a:ext cx="711205" cy="571139"/>
              </a:xfrm>
              <a:prstGeom prst="ellipse">
                <a:avLst/>
              </a:prstGeom>
              <a:gradFill rotWithShape="1">
                <a:gsLst>
                  <a:gs pos="0">
                    <a:schemeClr val="bg1">
                      <a:alpha val="58000"/>
                    </a:schemeClr>
                  </a:gs>
                  <a:gs pos="100000">
                    <a:schemeClr val="bg1">
                      <a:gamma/>
                      <a:shade val="46275"/>
                      <a:invGamma/>
                      <a:alpha val="0"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latin typeface="Calibri" pitchFamily="34" charset="0"/>
                </a:endParaRPr>
              </a:p>
            </p:txBody>
          </p:sp>
          <p:sp>
            <p:nvSpPr>
              <p:cNvPr id="53" name="Oval 49"/>
              <p:cNvSpPr>
                <a:spLocks noChangeArrowheads="1"/>
              </p:cNvSpPr>
              <p:nvPr/>
            </p:nvSpPr>
            <p:spPr bwMode="auto">
              <a:xfrm>
                <a:off x="2073258" y="3222938"/>
                <a:ext cx="608017" cy="491814"/>
              </a:xfrm>
              <a:prstGeom prst="ellipse">
                <a:avLst/>
              </a:prstGeom>
              <a:gradFill rotWithShape="1">
                <a:gsLst>
                  <a:gs pos="0">
                    <a:schemeClr val="bg1">
                      <a:alpha val="60001"/>
                    </a:schemeClr>
                  </a:gs>
                  <a:gs pos="100000">
                    <a:schemeClr val="bg1">
                      <a:gamma/>
                      <a:shade val="46275"/>
                      <a:invGamma/>
                      <a:alpha val="0"/>
                    </a:schemeClr>
                  </a:gs>
                </a:gsLst>
                <a:path path="shape">
                  <a:fillToRect l="50000" t="50000" r="50000" b="50000"/>
                </a:path>
              </a:gradFill>
              <a:ln w="9525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latin typeface="Calibri" pitchFamily="34" charset="0"/>
                </a:endParaRPr>
              </a:p>
            </p:txBody>
          </p:sp>
          <p:sp>
            <p:nvSpPr>
              <p:cNvPr id="54" name="Line 50"/>
              <p:cNvSpPr>
                <a:spLocks noChangeShapeType="1"/>
              </p:cNvSpPr>
              <p:nvPr/>
            </p:nvSpPr>
            <p:spPr bwMode="auto">
              <a:xfrm>
                <a:off x="2566486" y="3080906"/>
                <a:ext cx="433" cy="431"/>
              </a:xfrm>
              <a:prstGeom prst="line">
                <a:avLst/>
              </a:prstGeom>
              <a:noFill/>
              <a:ln w="12700">
                <a:solidFill>
                  <a:srgbClr val="00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>
                  <a:latin typeface="Calibri" pitchFamily="34" charset="0"/>
                </a:endParaRPr>
              </a:p>
            </p:txBody>
          </p:sp>
          <p:sp>
            <p:nvSpPr>
              <p:cNvPr id="55" name="Line 51"/>
              <p:cNvSpPr>
                <a:spLocks noChangeShapeType="1"/>
              </p:cNvSpPr>
              <p:nvPr/>
            </p:nvSpPr>
            <p:spPr bwMode="auto">
              <a:xfrm>
                <a:off x="2569945" y="3086943"/>
                <a:ext cx="433" cy="431"/>
              </a:xfrm>
              <a:prstGeom prst="line">
                <a:avLst/>
              </a:prstGeom>
              <a:noFill/>
              <a:ln w="12700">
                <a:solidFill>
                  <a:srgbClr val="00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>
                  <a:latin typeface="Calibri" pitchFamily="34" charset="0"/>
                </a:endParaRPr>
              </a:p>
            </p:txBody>
          </p:sp>
          <p:sp>
            <p:nvSpPr>
              <p:cNvPr id="56" name="Line 52"/>
              <p:cNvSpPr>
                <a:spLocks noChangeShapeType="1"/>
              </p:cNvSpPr>
              <p:nvPr/>
            </p:nvSpPr>
            <p:spPr bwMode="auto">
              <a:xfrm>
                <a:off x="2537947" y="2898083"/>
                <a:ext cx="433" cy="43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>
                  <a:latin typeface="Calibri" pitchFamily="34" charset="0"/>
                </a:endParaRPr>
              </a:p>
            </p:txBody>
          </p:sp>
        </p:grpSp>
      </p:grpSp>
      <p:grpSp>
        <p:nvGrpSpPr>
          <p:cNvPr id="32" name="Group 123"/>
          <p:cNvGrpSpPr>
            <a:grpSpLocks/>
          </p:cNvGrpSpPr>
          <p:nvPr/>
        </p:nvGrpSpPr>
        <p:grpSpPr bwMode="auto">
          <a:xfrm>
            <a:off x="4889500" y="3371909"/>
            <a:ext cx="329076" cy="329076"/>
            <a:chOff x="1857356" y="2714620"/>
            <a:chExt cx="1000132" cy="999493"/>
          </a:xfrm>
        </p:grpSpPr>
        <p:sp>
          <p:nvSpPr>
            <p:cNvPr id="58" name="Oval 47"/>
            <p:cNvSpPr>
              <a:spLocks noChangeArrowheads="1"/>
            </p:cNvSpPr>
            <p:nvPr/>
          </p:nvSpPr>
          <p:spPr bwMode="auto">
            <a:xfrm rot="8982877">
              <a:off x="1857356" y="2714620"/>
              <a:ext cx="1000132" cy="997906"/>
            </a:xfrm>
            <a:prstGeom prst="ellipse">
              <a:avLst/>
            </a:prstGeom>
            <a:gradFill rotWithShape="1">
              <a:gsLst>
                <a:gs pos="0">
                  <a:schemeClr val="accent2"/>
                </a:gs>
                <a:gs pos="100000">
                  <a:schemeClr val="accent2">
                    <a:gamma/>
                    <a:shade val="46275"/>
                    <a:invGamma/>
                    <a:alpha val="0"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latin typeface="Calibri" pitchFamily="34" charset="0"/>
              </a:endParaRPr>
            </a:p>
          </p:txBody>
        </p:sp>
        <p:grpSp>
          <p:nvGrpSpPr>
            <p:cNvPr id="33" name="Group 121"/>
            <p:cNvGrpSpPr>
              <a:grpSpLocks/>
            </p:cNvGrpSpPr>
            <p:nvPr/>
          </p:nvGrpSpPr>
          <p:grpSpPr bwMode="auto">
            <a:xfrm>
              <a:off x="1857356" y="2714620"/>
              <a:ext cx="1000132" cy="999493"/>
              <a:chOff x="1857356" y="2715259"/>
              <a:chExt cx="1000132" cy="999493"/>
            </a:xfrm>
          </p:grpSpPr>
          <p:sp>
            <p:nvSpPr>
              <p:cNvPr id="60" name="Oval 46"/>
              <p:cNvSpPr>
                <a:spLocks noChangeArrowheads="1"/>
              </p:cNvSpPr>
              <p:nvPr/>
            </p:nvSpPr>
            <p:spPr bwMode="auto">
              <a:xfrm>
                <a:off x="1857356" y="2715259"/>
                <a:ext cx="1000132" cy="997906"/>
              </a:xfrm>
              <a:prstGeom prst="ellipse">
                <a:avLst/>
              </a:prstGeom>
              <a:gradFill rotWithShape="1">
                <a:gsLst>
                  <a:gs pos="0">
                    <a:schemeClr val="bg1">
                      <a:lumMod val="85000"/>
                    </a:schemeClr>
                  </a:gs>
                  <a:gs pos="50000">
                    <a:schemeClr val="bg1">
                      <a:lumMod val="7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latin typeface="Calibri" pitchFamily="34" charset="0"/>
                </a:endParaRPr>
              </a:p>
            </p:txBody>
          </p:sp>
          <p:sp>
            <p:nvSpPr>
              <p:cNvPr id="61" name="Oval 48"/>
              <p:cNvSpPr>
                <a:spLocks noChangeArrowheads="1"/>
              </p:cNvSpPr>
              <p:nvPr/>
            </p:nvSpPr>
            <p:spPr bwMode="auto">
              <a:xfrm>
                <a:off x="2020870" y="2745402"/>
                <a:ext cx="711205" cy="571139"/>
              </a:xfrm>
              <a:prstGeom prst="ellipse">
                <a:avLst/>
              </a:prstGeom>
              <a:gradFill rotWithShape="1">
                <a:gsLst>
                  <a:gs pos="0">
                    <a:schemeClr val="bg1">
                      <a:alpha val="58000"/>
                    </a:schemeClr>
                  </a:gs>
                  <a:gs pos="100000">
                    <a:schemeClr val="bg1">
                      <a:gamma/>
                      <a:shade val="46275"/>
                      <a:invGamma/>
                      <a:alpha val="0"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latin typeface="Calibri" pitchFamily="34" charset="0"/>
                </a:endParaRPr>
              </a:p>
            </p:txBody>
          </p:sp>
          <p:sp>
            <p:nvSpPr>
              <p:cNvPr id="62" name="Oval 49"/>
              <p:cNvSpPr>
                <a:spLocks noChangeArrowheads="1"/>
              </p:cNvSpPr>
              <p:nvPr/>
            </p:nvSpPr>
            <p:spPr bwMode="auto">
              <a:xfrm>
                <a:off x="2073258" y="3222938"/>
                <a:ext cx="608017" cy="491814"/>
              </a:xfrm>
              <a:prstGeom prst="ellipse">
                <a:avLst/>
              </a:prstGeom>
              <a:gradFill rotWithShape="1">
                <a:gsLst>
                  <a:gs pos="0">
                    <a:schemeClr val="bg1">
                      <a:alpha val="60001"/>
                    </a:schemeClr>
                  </a:gs>
                  <a:gs pos="100000">
                    <a:schemeClr val="bg1">
                      <a:gamma/>
                      <a:shade val="46275"/>
                      <a:invGamma/>
                      <a:alpha val="0"/>
                    </a:schemeClr>
                  </a:gs>
                </a:gsLst>
                <a:path path="shape">
                  <a:fillToRect l="50000" t="50000" r="50000" b="50000"/>
                </a:path>
              </a:gradFill>
              <a:ln w="9525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latin typeface="Calibri" pitchFamily="34" charset="0"/>
                </a:endParaRPr>
              </a:p>
            </p:txBody>
          </p:sp>
          <p:sp>
            <p:nvSpPr>
              <p:cNvPr id="63" name="Line 50"/>
              <p:cNvSpPr>
                <a:spLocks noChangeShapeType="1"/>
              </p:cNvSpPr>
              <p:nvPr/>
            </p:nvSpPr>
            <p:spPr bwMode="auto">
              <a:xfrm>
                <a:off x="2566486" y="3080906"/>
                <a:ext cx="433" cy="431"/>
              </a:xfrm>
              <a:prstGeom prst="line">
                <a:avLst/>
              </a:prstGeom>
              <a:noFill/>
              <a:ln w="12700">
                <a:solidFill>
                  <a:srgbClr val="00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>
                  <a:latin typeface="Calibri" pitchFamily="34" charset="0"/>
                </a:endParaRPr>
              </a:p>
            </p:txBody>
          </p:sp>
          <p:sp>
            <p:nvSpPr>
              <p:cNvPr id="64" name="Line 51"/>
              <p:cNvSpPr>
                <a:spLocks noChangeShapeType="1"/>
              </p:cNvSpPr>
              <p:nvPr/>
            </p:nvSpPr>
            <p:spPr bwMode="auto">
              <a:xfrm>
                <a:off x="2569945" y="3086943"/>
                <a:ext cx="433" cy="431"/>
              </a:xfrm>
              <a:prstGeom prst="line">
                <a:avLst/>
              </a:prstGeom>
              <a:noFill/>
              <a:ln w="12700">
                <a:solidFill>
                  <a:srgbClr val="00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>
                  <a:latin typeface="Calibri" pitchFamily="34" charset="0"/>
                </a:endParaRPr>
              </a:p>
            </p:txBody>
          </p:sp>
          <p:sp>
            <p:nvSpPr>
              <p:cNvPr id="65" name="Line 52"/>
              <p:cNvSpPr>
                <a:spLocks noChangeShapeType="1"/>
              </p:cNvSpPr>
              <p:nvPr/>
            </p:nvSpPr>
            <p:spPr bwMode="auto">
              <a:xfrm>
                <a:off x="2537947" y="2898083"/>
                <a:ext cx="433" cy="43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>
                  <a:latin typeface="Calibri" pitchFamily="34" charset="0"/>
                </a:endParaRPr>
              </a:p>
            </p:txBody>
          </p:sp>
        </p:grpSp>
      </p:grpSp>
      <p:grpSp>
        <p:nvGrpSpPr>
          <p:cNvPr id="34" name="Group 123"/>
          <p:cNvGrpSpPr>
            <a:grpSpLocks/>
          </p:cNvGrpSpPr>
          <p:nvPr/>
        </p:nvGrpSpPr>
        <p:grpSpPr bwMode="auto">
          <a:xfrm>
            <a:off x="6147924" y="2749609"/>
            <a:ext cx="329076" cy="329076"/>
            <a:chOff x="1857356" y="2714620"/>
            <a:chExt cx="1000132" cy="999493"/>
          </a:xfrm>
        </p:grpSpPr>
        <p:sp>
          <p:nvSpPr>
            <p:cNvPr id="67" name="Oval 47"/>
            <p:cNvSpPr>
              <a:spLocks noChangeArrowheads="1"/>
            </p:cNvSpPr>
            <p:nvPr/>
          </p:nvSpPr>
          <p:spPr bwMode="auto">
            <a:xfrm rot="8982877">
              <a:off x="1857356" y="2714620"/>
              <a:ext cx="1000132" cy="997906"/>
            </a:xfrm>
            <a:prstGeom prst="ellipse">
              <a:avLst/>
            </a:prstGeom>
            <a:gradFill rotWithShape="1">
              <a:gsLst>
                <a:gs pos="0">
                  <a:schemeClr val="accent2"/>
                </a:gs>
                <a:gs pos="100000">
                  <a:schemeClr val="accent2">
                    <a:gamma/>
                    <a:shade val="46275"/>
                    <a:invGamma/>
                    <a:alpha val="0"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latin typeface="Calibri" pitchFamily="34" charset="0"/>
              </a:endParaRPr>
            </a:p>
          </p:txBody>
        </p:sp>
        <p:grpSp>
          <p:nvGrpSpPr>
            <p:cNvPr id="39" name="Group 121"/>
            <p:cNvGrpSpPr>
              <a:grpSpLocks/>
            </p:cNvGrpSpPr>
            <p:nvPr/>
          </p:nvGrpSpPr>
          <p:grpSpPr bwMode="auto">
            <a:xfrm>
              <a:off x="1857356" y="2714620"/>
              <a:ext cx="1000132" cy="999493"/>
              <a:chOff x="1857356" y="2715259"/>
              <a:chExt cx="1000132" cy="999493"/>
            </a:xfrm>
          </p:grpSpPr>
          <p:sp>
            <p:nvSpPr>
              <p:cNvPr id="69" name="Oval 46"/>
              <p:cNvSpPr>
                <a:spLocks noChangeArrowheads="1"/>
              </p:cNvSpPr>
              <p:nvPr/>
            </p:nvSpPr>
            <p:spPr bwMode="auto">
              <a:xfrm>
                <a:off x="1857356" y="2715259"/>
                <a:ext cx="1000132" cy="997906"/>
              </a:xfrm>
              <a:prstGeom prst="ellipse">
                <a:avLst/>
              </a:prstGeom>
              <a:gradFill rotWithShape="1">
                <a:gsLst>
                  <a:gs pos="0">
                    <a:schemeClr val="bg1">
                      <a:lumMod val="85000"/>
                    </a:schemeClr>
                  </a:gs>
                  <a:gs pos="50000">
                    <a:schemeClr val="bg1">
                      <a:lumMod val="7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latin typeface="Calibri" pitchFamily="34" charset="0"/>
                </a:endParaRPr>
              </a:p>
            </p:txBody>
          </p:sp>
          <p:sp>
            <p:nvSpPr>
              <p:cNvPr id="70" name="Oval 48"/>
              <p:cNvSpPr>
                <a:spLocks noChangeArrowheads="1"/>
              </p:cNvSpPr>
              <p:nvPr/>
            </p:nvSpPr>
            <p:spPr bwMode="auto">
              <a:xfrm>
                <a:off x="2020870" y="2745402"/>
                <a:ext cx="711205" cy="571139"/>
              </a:xfrm>
              <a:prstGeom prst="ellipse">
                <a:avLst/>
              </a:prstGeom>
              <a:gradFill rotWithShape="1">
                <a:gsLst>
                  <a:gs pos="0">
                    <a:schemeClr val="bg1">
                      <a:alpha val="58000"/>
                    </a:schemeClr>
                  </a:gs>
                  <a:gs pos="100000">
                    <a:schemeClr val="bg1">
                      <a:gamma/>
                      <a:shade val="46275"/>
                      <a:invGamma/>
                      <a:alpha val="0"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latin typeface="Calibri" pitchFamily="34" charset="0"/>
                </a:endParaRPr>
              </a:p>
            </p:txBody>
          </p:sp>
          <p:sp>
            <p:nvSpPr>
              <p:cNvPr id="71" name="Oval 49"/>
              <p:cNvSpPr>
                <a:spLocks noChangeArrowheads="1"/>
              </p:cNvSpPr>
              <p:nvPr/>
            </p:nvSpPr>
            <p:spPr bwMode="auto">
              <a:xfrm>
                <a:off x="2073258" y="3222938"/>
                <a:ext cx="608017" cy="491814"/>
              </a:xfrm>
              <a:prstGeom prst="ellipse">
                <a:avLst/>
              </a:prstGeom>
              <a:gradFill rotWithShape="1">
                <a:gsLst>
                  <a:gs pos="0">
                    <a:schemeClr val="bg1">
                      <a:alpha val="60001"/>
                    </a:schemeClr>
                  </a:gs>
                  <a:gs pos="100000">
                    <a:schemeClr val="bg1">
                      <a:gamma/>
                      <a:shade val="46275"/>
                      <a:invGamma/>
                      <a:alpha val="0"/>
                    </a:schemeClr>
                  </a:gs>
                </a:gsLst>
                <a:path path="shape">
                  <a:fillToRect l="50000" t="50000" r="50000" b="50000"/>
                </a:path>
              </a:gradFill>
              <a:ln w="9525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latin typeface="Calibri" pitchFamily="34" charset="0"/>
                </a:endParaRPr>
              </a:p>
            </p:txBody>
          </p:sp>
          <p:sp>
            <p:nvSpPr>
              <p:cNvPr id="72" name="Line 50"/>
              <p:cNvSpPr>
                <a:spLocks noChangeShapeType="1"/>
              </p:cNvSpPr>
              <p:nvPr/>
            </p:nvSpPr>
            <p:spPr bwMode="auto">
              <a:xfrm>
                <a:off x="2566486" y="3080906"/>
                <a:ext cx="433" cy="431"/>
              </a:xfrm>
              <a:prstGeom prst="line">
                <a:avLst/>
              </a:prstGeom>
              <a:noFill/>
              <a:ln w="12700">
                <a:solidFill>
                  <a:srgbClr val="00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>
                  <a:latin typeface="Calibri" pitchFamily="34" charset="0"/>
                </a:endParaRPr>
              </a:p>
            </p:txBody>
          </p:sp>
          <p:sp>
            <p:nvSpPr>
              <p:cNvPr id="73" name="Line 51"/>
              <p:cNvSpPr>
                <a:spLocks noChangeShapeType="1"/>
              </p:cNvSpPr>
              <p:nvPr/>
            </p:nvSpPr>
            <p:spPr bwMode="auto">
              <a:xfrm>
                <a:off x="2569945" y="3086943"/>
                <a:ext cx="433" cy="431"/>
              </a:xfrm>
              <a:prstGeom prst="line">
                <a:avLst/>
              </a:prstGeom>
              <a:noFill/>
              <a:ln w="12700">
                <a:solidFill>
                  <a:srgbClr val="00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>
                  <a:latin typeface="Calibri" pitchFamily="34" charset="0"/>
                </a:endParaRPr>
              </a:p>
            </p:txBody>
          </p:sp>
          <p:sp>
            <p:nvSpPr>
              <p:cNvPr id="74" name="Line 52"/>
              <p:cNvSpPr>
                <a:spLocks noChangeShapeType="1"/>
              </p:cNvSpPr>
              <p:nvPr/>
            </p:nvSpPr>
            <p:spPr bwMode="auto">
              <a:xfrm>
                <a:off x="2537947" y="2898083"/>
                <a:ext cx="433" cy="43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>
                  <a:latin typeface="Calibri" pitchFamily="34" charset="0"/>
                </a:endParaRPr>
              </a:p>
            </p:txBody>
          </p:sp>
        </p:grpSp>
      </p:grpSp>
      <p:sp>
        <p:nvSpPr>
          <p:cNvPr id="75" name="Title 74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715962"/>
          </a:xfrm>
        </p:spPr>
        <p:txBody>
          <a:bodyPr>
            <a:normAutofit/>
          </a:bodyPr>
          <a:lstStyle/>
          <a:p>
            <a:r>
              <a:rPr lang="en-US" dirty="0" smtClean="0">
                <a:latin typeface="Franklin Gothic Medium Cond" pitchFamily="34" charset="0"/>
              </a:rPr>
              <a:t>4 equal factors / forces</a:t>
            </a:r>
            <a:endParaRPr lang="en-US" dirty="0">
              <a:latin typeface="Franklin Gothic Medium Cond" pitchFamily="34" charset="0"/>
            </a:endParaRPr>
          </a:p>
        </p:txBody>
      </p:sp>
      <p:cxnSp>
        <p:nvCxnSpPr>
          <p:cNvPr id="76" name="Straight Connector 75"/>
          <p:cNvCxnSpPr/>
          <p:nvPr/>
        </p:nvCxnSpPr>
        <p:spPr>
          <a:xfrm flipV="1">
            <a:off x="0" y="6235347"/>
            <a:ext cx="9144000" cy="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7" name="TextBox 76"/>
          <p:cNvSpPr txBox="1"/>
          <p:nvPr/>
        </p:nvSpPr>
        <p:spPr>
          <a:xfrm>
            <a:off x="7902054" y="6357584"/>
            <a:ext cx="101334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>
                <a:latin typeface="Calibri" pitchFamily="34" charset="0"/>
              </a:rPr>
              <a:t>LOGO</a:t>
            </a:r>
            <a:endParaRPr lang="en-US" dirty="0">
              <a:latin typeface="Calibri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50902541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7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47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47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19"/>
          <p:cNvGrpSpPr/>
          <p:nvPr/>
        </p:nvGrpSpPr>
        <p:grpSpPr>
          <a:xfrm>
            <a:off x="695325" y="290205"/>
            <a:ext cx="7991475" cy="6115792"/>
            <a:chOff x="1402080" y="1676400"/>
            <a:chExt cx="6705600" cy="4876800"/>
          </a:xfrm>
          <a:scene3d>
            <a:camera prst="perspectiveRelaxed"/>
            <a:lightRig rig="balanced" dir="t"/>
          </a:scene3d>
        </p:grpSpPr>
        <p:sp>
          <p:nvSpPr>
            <p:cNvPr id="2" name="Oval 1"/>
            <p:cNvSpPr/>
            <p:nvPr/>
          </p:nvSpPr>
          <p:spPr>
            <a:xfrm>
              <a:off x="3779520" y="3331794"/>
              <a:ext cx="1584960" cy="1584960"/>
            </a:xfrm>
            <a:prstGeom prst="ellipse">
              <a:avLst/>
            </a:prstGeom>
            <a:ln>
              <a:noFill/>
            </a:ln>
            <a:sp3d extrusionH="190500"/>
          </p:spPr>
          <p:style>
            <a:lnRef idx="1">
              <a:schemeClr val="accent2"/>
            </a:lnRef>
            <a:fillRef idx="3">
              <a:schemeClr val="accent2"/>
            </a:fillRef>
            <a:effectRef idx="2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400" dirty="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5" name="Circular Arrow 4"/>
            <p:cNvSpPr/>
            <p:nvPr/>
          </p:nvSpPr>
          <p:spPr>
            <a:xfrm rot="3000000">
              <a:off x="3161512" y="2718742"/>
              <a:ext cx="2820976" cy="2820976"/>
            </a:xfrm>
            <a:prstGeom prst="circularArrow">
              <a:avLst>
                <a:gd name="adj1" fmla="val 12500"/>
                <a:gd name="adj2" fmla="val 1142319"/>
                <a:gd name="adj3" fmla="val 20457681"/>
                <a:gd name="adj4" fmla="val 15990513"/>
                <a:gd name="adj5" fmla="val 12500"/>
              </a:avLst>
            </a:prstGeom>
            <a:solidFill>
              <a:schemeClr val="accent3">
                <a:lumMod val="50000"/>
              </a:schemeClr>
            </a:solidFill>
            <a:ln>
              <a:noFill/>
            </a:ln>
            <a:effectLst>
              <a:outerShdw blurRad="190500" sx="102000" sy="102000" algn="ctr" rotWithShape="0">
                <a:prstClr val="black">
                  <a:alpha val="23000"/>
                </a:prstClr>
              </a:outerShdw>
            </a:effectLst>
            <a:sp3d extrusionH="190500"/>
          </p:spPr>
          <p:style>
            <a:lnRef idx="1">
              <a:schemeClr val="accent3"/>
            </a:lnRef>
            <a:fillRef idx="3">
              <a:schemeClr val="accent3"/>
            </a:fillRef>
            <a:effectRef idx="2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400" dirty="0">
                <a:solidFill>
                  <a:schemeClr val="tx1"/>
                </a:solidFill>
                <a:latin typeface="Calibri" pitchFamily="34" charset="0"/>
              </a:endParaRPr>
            </a:p>
          </p:txBody>
        </p:sp>
        <p:sp>
          <p:nvSpPr>
            <p:cNvPr id="7" name="Circular Arrow 6"/>
            <p:cNvSpPr/>
            <p:nvPr/>
          </p:nvSpPr>
          <p:spPr>
            <a:xfrm rot="13800000">
              <a:off x="3161512" y="2709529"/>
              <a:ext cx="2820976" cy="2820976"/>
            </a:xfrm>
            <a:prstGeom prst="circularArrow">
              <a:avLst>
                <a:gd name="adj1" fmla="val 12500"/>
                <a:gd name="adj2" fmla="val 1142319"/>
                <a:gd name="adj3" fmla="val 20457681"/>
                <a:gd name="adj4" fmla="val 16172733"/>
                <a:gd name="adj5" fmla="val 12500"/>
              </a:avLst>
            </a:prstGeom>
            <a:ln>
              <a:noFill/>
            </a:ln>
            <a:effectLst>
              <a:outerShdw blurRad="190500" sx="102000" sy="102000" algn="ctr" rotWithShape="0">
                <a:prstClr val="black">
                  <a:alpha val="23000"/>
                </a:prstClr>
              </a:outerShdw>
            </a:effectLst>
            <a:sp3d extrusionH="190500"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400" dirty="0">
                <a:solidFill>
                  <a:schemeClr val="tx1"/>
                </a:solidFill>
                <a:latin typeface="Calibri" pitchFamily="34" charset="0"/>
              </a:endParaRPr>
            </a:p>
          </p:txBody>
        </p:sp>
        <p:sp>
          <p:nvSpPr>
            <p:cNvPr id="18" name="Rectangle 17"/>
            <p:cNvSpPr/>
            <p:nvPr/>
          </p:nvSpPr>
          <p:spPr>
            <a:xfrm>
              <a:off x="3042030" y="3992880"/>
              <a:ext cx="424282" cy="182880"/>
            </a:xfrm>
            <a:prstGeom prst="rect">
              <a:avLst/>
            </a:prstGeom>
            <a:gradFill flip="none" rotWithShape="1">
              <a:lin ang="0" scaled="1"/>
              <a:tileRect/>
            </a:gradFill>
            <a:ln>
              <a:noFill/>
            </a:ln>
            <a:effectLst/>
            <a:sp3d extrusionH="190500"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400" dirty="0">
                <a:latin typeface="Calibri" pitchFamily="34" charset="0"/>
              </a:endParaRPr>
            </a:p>
          </p:txBody>
        </p:sp>
        <p:sp>
          <p:nvSpPr>
            <p:cNvPr id="17" name="Rectangle 16"/>
            <p:cNvSpPr/>
            <p:nvPr/>
          </p:nvSpPr>
          <p:spPr>
            <a:xfrm>
              <a:off x="5730240" y="3992880"/>
              <a:ext cx="424282" cy="182880"/>
            </a:xfrm>
            <a:prstGeom prst="rect">
              <a:avLst/>
            </a:prstGeom>
            <a:solidFill>
              <a:schemeClr val="accent3">
                <a:lumMod val="50000"/>
              </a:schemeClr>
            </a:solidFill>
            <a:ln>
              <a:noFill/>
            </a:ln>
            <a:effectLst/>
            <a:sp3d extrusionH="190500"/>
          </p:spPr>
          <p:style>
            <a:lnRef idx="1">
              <a:schemeClr val="accent3"/>
            </a:lnRef>
            <a:fillRef idx="3">
              <a:schemeClr val="accent3"/>
            </a:fillRef>
            <a:effectRef idx="2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400" dirty="0">
                <a:latin typeface="Calibri" pitchFamily="34" charset="0"/>
              </a:endParaRPr>
            </a:p>
          </p:txBody>
        </p:sp>
        <p:sp>
          <p:nvSpPr>
            <p:cNvPr id="16" name="Rectangle 15"/>
            <p:cNvSpPr/>
            <p:nvPr/>
          </p:nvSpPr>
          <p:spPr>
            <a:xfrm flipV="1">
              <a:off x="4511040" y="2468880"/>
              <a:ext cx="182880" cy="426720"/>
            </a:xfrm>
            <a:prstGeom prst="rect">
              <a:avLst/>
            </a:prstGeom>
            <a:solidFill>
              <a:schemeClr val="bg2">
                <a:lumMod val="50000"/>
              </a:schemeClr>
            </a:solidFill>
            <a:ln>
              <a:noFill/>
            </a:ln>
            <a:effectLst/>
            <a:sp3d extrusionH="190500"/>
          </p:spPr>
          <p:style>
            <a:lnRef idx="1">
              <a:schemeClr val="accent6"/>
            </a:lnRef>
            <a:fillRef idx="3">
              <a:schemeClr val="accent6"/>
            </a:fillRef>
            <a:effectRef idx="2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400" dirty="0">
                <a:latin typeface="Calibri" pitchFamily="34" charset="0"/>
              </a:endParaRPr>
            </a:p>
          </p:txBody>
        </p:sp>
        <p:sp>
          <p:nvSpPr>
            <p:cNvPr id="8" name="Circular Arrow 7"/>
            <p:cNvSpPr/>
            <p:nvPr/>
          </p:nvSpPr>
          <p:spPr>
            <a:xfrm rot="19200000">
              <a:off x="3161512" y="2698720"/>
              <a:ext cx="2820976" cy="2820976"/>
            </a:xfrm>
            <a:prstGeom prst="circularArrow">
              <a:avLst>
                <a:gd name="adj1" fmla="val 12500"/>
                <a:gd name="adj2" fmla="val 1142319"/>
                <a:gd name="adj3" fmla="val 20457681"/>
                <a:gd name="adj4" fmla="val 16172733"/>
                <a:gd name="adj5" fmla="val 12500"/>
              </a:avLst>
            </a:prstGeom>
            <a:solidFill>
              <a:schemeClr val="bg2">
                <a:lumMod val="50000"/>
              </a:schemeClr>
            </a:solidFill>
            <a:ln>
              <a:noFill/>
            </a:ln>
            <a:effectLst>
              <a:outerShdw blurRad="190500" sx="102000" sy="102000" algn="ctr" rotWithShape="0">
                <a:prstClr val="black">
                  <a:alpha val="23000"/>
                </a:prstClr>
              </a:outerShdw>
            </a:effectLst>
            <a:sp3d extrusionH="190500"/>
          </p:spPr>
          <p:style>
            <a:lnRef idx="1">
              <a:schemeClr val="accent6"/>
            </a:lnRef>
            <a:fillRef idx="3">
              <a:schemeClr val="accent6"/>
            </a:fillRef>
            <a:effectRef idx="2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400" dirty="0">
                <a:solidFill>
                  <a:schemeClr val="tx1"/>
                </a:solidFill>
                <a:latin typeface="Calibri" pitchFamily="34" charset="0"/>
              </a:endParaRPr>
            </a:p>
          </p:txBody>
        </p:sp>
        <p:sp>
          <p:nvSpPr>
            <p:cNvPr id="10" name="Rounded Rectangle 9"/>
            <p:cNvSpPr/>
            <p:nvPr/>
          </p:nvSpPr>
          <p:spPr>
            <a:xfrm>
              <a:off x="3535680" y="1676400"/>
              <a:ext cx="2072640" cy="853440"/>
            </a:xfrm>
            <a:prstGeom prst="roundRect">
              <a:avLst/>
            </a:prstGeom>
            <a:solidFill>
              <a:schemeClr val="bg2">
                <a:lumMod val="50000"/>
              </a:schemeClr>
            </a:solidFill>
            <a:ln w="57150">
              <a:solidFill>
                <a:schemeClr val="bg2">
                  <a:lumMod val="25000"/>
                </a:schemeClr>
              </a:solidFill>
            </a:ln>
            <a:effectLst>
              <a:outerShdw blurRad="127000" sx="105000" sy="105000" algn="ctr" rotWithShape="0">
                <a:prstClr val="black">
                  <a:alpha val="40000"/>
                </a:prstClr>
              </a:outerShdw>
            </a:effectLst>
            <a:sp3d extrusionH="361950">
              <a:extrusionClr>
                <a:schemeClr val="bg2">
                  <a:lumMod val="25000"/>
                </a:schemeClr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3200" dirty="0">
                  <a:solidFill>
                    <a:schemeClr val="bg1"/>
                  </a:solidFill>
                  <a:latin typeface="Calibri" pitchFamily="34" charset="0"/>
                </a:rPr>
                <a:t>Potential Entrant</a:t>
              </a:r>
            </a:p>
          </p:txBody>
        </p:sp>
        <p:sp>
          <p:nvSpPr>
            <p:cNvPr id="11" name="Rounded Rectangle 10"/>
            <p:cNvSpPr/>
            <p:nvPr/>
          </p:nvSpPr>
          <p:spPr>
            <a:xfrm>
              <a:off x="6035040" y="3627120"/>
              <a:ext cx="2072640" cy="853440"/>
            </a:xfrm>
            <a:prstGeom prst="roundRect">
              <a:avLst/>
            </a:prstGeom>
            <a:solidFill>
              <a:schemeClr val="accent3">
                <a:lumMod val="50000"/>
              </a:schemeClr>
            </a:solidFill>
            <a:ln w="57150">
              <a:solidFill>
                <a:schemeClr val="accent3">
                  <a:lumMod val="75000"/>
                </a:schemeClr>
              </a:solidFill>
            </a:ln>
            <a:effectLst>
              <a:outerShdw blurRad="127000" sx="105000" sy="105000" algn="ctr" rotWithShape="0">
                <a:prstClr val="black">
                  <a:alpha val="40000"/>
                </a:prstClr>
              </a:outerShdw>
            </a:effectLst>
            <a:sp3d extrusionH="3619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3200" dirty="0">
                  <a:solidFill>
                    <a:schemeClr val="bg1"/>
                  </a:solidFill>
                  <a:latin typeface="Calibri" pitchFamily="34" charset="0"/>
                </a:rPr>
                <a:t>Buyers</a:t>
              </a:r>
            </a:p>
          </p:txBody>
        </p:sp>
        <p:sp>
          <p:nvSpPr>
            <p:cNvPr id="12" name="Rounded Rectangle 11"/>
            <p:cNvSpPr/>
            <p:nvPr/>
          </p:nvSpPr>
          <p:spPr>
            <a:xfrm>
              <a:off x="1402080" y="3627120"/>
              <a:ext cx="1645920" cy="822960"/>
            </a:xfrm>
            <a:prstGeom prst="roundRect">
              <a:avLst/>
            </a:prstGeom>
            <a:solidFill>
              <a:schemeClr val="accent1"/>
            </a:solidFill>
            <a:ln w="57150">
              <a:solidFill>
                <a:schemeClr val="accent1">
                  <a:lumMod val="75000"/>
                </a:schemeClr>
              </a:solidFill>
            </a:ln>
            <a:effectLst>
              <a:outerShdw blurRad="127000" sx="105000" sy="105000" algn="ctr" rotWithShape="0">
                <a:prstClr val="black">
                  <a:alpha val="40000"/>
                </a:prstClr>
              </a:outerShdw>
            </a:effectLst>
            <a:sp3d extrusionH="3619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3200" dirty="0" smtClean="0">
                  <a:solidFill>
                    <a:schemeClr val="bg1"/>
                  </a:solidFill>
                  <a:latin typeface="Calibri" pitchFamily="34" charset="0"/>
                </a:rPr>
                <a:t>Suppliers</a:t>
              </a:r>
              <a:endParaRPr lang="en-US" sz="3200" dirty="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" name="Rectangle 13"/>
            <p:cNvSpPr/>
            <p:nvPr/>
          </p:nvSpPr>
          <p:spPr>
            <a:xfrm>
              <a:off x="4511040" y="5334000"/>
              <a:ext cx="182880" cy="426720"/>
            </a:xfrm>
            <a:prstGeom prst="rect">
              <a:avLst/>
            </a:prstGeom>
            <a:ln>
              <a:noFill/>
            </a:ln>
            <a:effectLst/>
            <a:sp3d extrusionH="190500"/>
          </p:spPr>
          <p:style>
            <a:lnRef idx="1">
              <a:schemeClr val="accent5"/>
            </a:lnRef>
            <a:fillRef idx="3">
              <a:schemeClr val="accent5"/>
            </a:fillRef>
            <a:effectRef idx="2">
              <a:schemeClr val="accent5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400" dirty="0">
                <a:latin typeface="Calibri" pitchFamily="34" charset="0"/>
              </a:endParaRPr>
            </a:p>
          </p:txBody>
        </p:sp>
        <p:sp>
          <p:nvSpPr>
            <p:cNvPr id="13" name="Rounded Rectangle 12"/>
            <p:cNvSpPr/>
            <p:nvPr/>
          </p:nvSpPr>
          <p:spPr>
            <a:xfrm>
              <a:off x="3535680" y="5699760"/>
              <a:ext cx="2072640" cy="853440"/>
            </a:xfrm>
            <a:prstGeom prst="roundRect">
              <a:avLst/>
            </a:prstGeom>
            <a:solidFill>
              <a:schemeClr val="accent5"/>
            </a:solidFill>
            <a:ln w="57150">
              <a:solidFill>
                <a:schemeClr val="accent5">
                  <a:lumMod val="75000"/>
                </a:schemeClr>
              </a:solidFill>
            </a:ln>
            <a:effectLst>
              <a:outerShdw blurRad="127000" sx="105000" sy="105000" algn="ctr" rotWithShape="0">
                <a:prstClr val="black">
                  <a:alpha val="40000"/>
                </a:prstClr>
              </a:outerShdw>
            </a:effectLst>
            <a:sp3d extrusionH="3619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3200" dirty="0">
                  <a:solidFill>
                    <a:schemeClr val="tx1"/>
                  </a:solidFill>
                  <a:latin typeface="Calibri" pitchFamily="34" charset="0"/>
                </a:rPr>
                <a:t>Substitutes</a:t>
              </a:r>
            </a:p>
          </p:txBody>
        </p:sp>
        <p:sp>
          <p:nvSpPr>
            <p:cNvPr id="19" name="Rectangle 18"/>
            <p:cNvSpPr/>
            <p:nvPr/>
          </p:nvSpPr>
          <p:spPr>
            <a:xfrm>
              <a:off x="3623968" y="3723816"/>
              <a:ext cx="1940434" cy="825174"/>
            </a:xfrm>
            <a:prstGeom prst="rect">
              <a:avLst/>
            </a:prstGeom>
            <a:effectLst>
              <a:outerShdw blurRad="190500" sx="102000" sy="102000" algn="ctr" rotWithShape="0">
                <a:prstClr val="black">
                  <a:alpha val="23000"/>
                </a:prstClr>
              </a:outerShdw>
            </a:effectLst>
            <a:sp3d extrusionH="190500"/>
          </p:spPr>
          <p:txBody>
            <a:bodyPr wrap="square">
              <a:spAutoFit/>
            </a:bodyPr>
            <a:lstStyle/>
            <a:p>
              <a:pPr algn="ctr"/>
              <a:r>
                <a:rPr lang="en-US" sz="2800" dirty="0" smtClean="0">
                  <a:solidFill>
                    <a:schemeClr val="bg1"/>
                  </a:solidFill>
                  <a:latin typeface="Calibri" pitchFamily="34" charset="0"/>
                </a:rPr>
                <a:t>Existing Competitors</a:t>
              </a:r>
              <a:endParaRPr lang="en-US" sz="2800" dirty="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6" name="Circular Arrow 5"/>
            <p:cNvSpPr/>
            <p:nvPr/>
          </p:nvSpPr>
          <p:spPr>
            <a:xfrm rot="8400000">
              <a:off x="3161512" y="2728851"/>
              <a:ext cx="2820976" cy="2820976"/>
            </a:xfrm>
            <a:prstGeom prst="circularArrow">
              <a:avLst>
                <a:gd name="adj1" fmla="val 12500"/>
                <a:gd name="adj2" fmla="val 1142319"/>
                <a:gd name="adj3" fmla="val 20457681"/>
                <a:gd name="adj4" fmla="val 16172733"/>
                <a:gd name="adj5" fmla="val 12500"/>
              </a:avLst>
            </a:prstGeom>
            <a:ln>
              <a:noFill/>
            </a:ln>
            <a:effectLst>
              <a:outerShdw blurRad="190500" sx="102000" sy="102000" algn="ctr" rotWithShape="0">
                <a:prstClr val="black">
                  <a:alpha val="23000"/>
                </a:prstClr>
              </a:outerShdw>
            </a:effectLst>
            <a:sp3d extrusionH="190500"/>
          </p:spPr>
          <p:style>
            <a:lnRef idx="1">
              <a:schemeClr val="accent5"/>
            </a:lnRef>
            <a:fillRef idx="3">
              <a:schemeClr val="accent5"/>
            </a:fillRef>
            <a:effectRef idx="2">
              <a:schemeClr val="accent5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400" dirty="0">
                <a:solidFill>
                  <a:schemeClr val="tx1"/>
                </a:solidFill>
                <a:latin typeface="Calibri" pitchFamily="34" charset="0"/>
              </a:endParaRPr>
            </a:p>
          </p:txBody>
        </p:sp>
      </p:grpSp>
      <p:sp>
        <p:nvSpPr>
          <p:cNvPr id="23" name="Title 22"/>
          <p:cNvSpPr>
            <a:spLocks noGrp="1"/>
          </p:cNvSpPr>
          <p:nvPr>
            <p:ph type="title"/>
          </p:nvPr>
        </p:nvSpPr>
        <p:spPr>
          <a:xfrm>
            <a:off x="457200" y="0"/>
            <a:ext cx="8229600" cy="1143000"/>
          </a:xfrm>
        </p:spPr>
        <p:txBody>
          <a:bodyPr/>
          <a:lstStyle/>
          <a:p>
            <a:r>
              <a:rPr lang="en-US" dirty="0" smtClean="0"/>
              <a:t>Evaluating the Environment</a:t>
            </a:r>
            <a:endParaRPr lang="en-US" dirty="0"/>
          </a:p>
        </p:txBody>
      </p:sp>
      <p:sp>
        <p:nvSpPr>
          <p:cNvPr id="20" name="TextBox 19"/>
          <p:cNvSpPr txBox="1"/>
          <p:nvPr/>
        </p:nvSpPr>
        <p:spPr>
          <a:xfrm>
            <a:off x="838200" y="990600"/>
            <a:ext cx="7028847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 smtClean="0">
                <a:latin typeface="Calibri" pitchFamily="34" charset="0"/>
              </a:rPr>
              <a:t>You can type in and change the text in any of the boxes</a:t>
            </a:r>
          </a:p>
        </p:txBody>
      </p:sp>
    </p:spTree>
    <p:extLst>
      <p:ext uri="{BB962C8B-B14F-4D97-AF65-F5344CB8AC3E}">
        <p14:creationId xmlns:p14="http://schemas.microsoft.com/office/powerpoint/2010/main" val="3675492374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1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" grpId="0"/>
    </p:bldLst>
  </p:timing>
</p:sld>
</file>

<file path=ppt/slides/slide3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" name="Rectangle 107"/>
          <p:cNvSpPr/>
          <p:nvPr/>
        </p:nvSpPr>
        <p:spPr>
          <a:xfrm>
            <a:off x="0" y="0"/>
            <a:ext cx="9144000" cy="4343400"/>
          </a:xfrm>
          <a:prstGeom prst="rect">
            <a:avLst/>
          </a:prstGeom>
          <a:effectLst>
            <a:outerShdw blurRad="40000" dist="20000" dir="5400000" rotWithShape="0">
              <a:srgbClr val="000000">
                <a:alpha val="38000"/>
              </a:srgbClr>
            </a:outerShdw>
            <a:reflection blurRad="6350" stA="52000" endA="300" endPos="35000" dir="5400000" sy="-100000" algn="bl" rotWithShape="0"/>
          </a:effectLst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>
              <a:latin typeface="Calibri" pitchFamily="34" charset="0"/>
            </a:endParaRPr>
          </a:p>
        </p:txBody>
      </p:sp>
      <p:grpSp>
        <p:nvGrpSpPr>
          <p:cNvPr id="38" name="Group 37"/>
          <p:cNvGrpSpPr/>
          <p:nvPr/>
        </p:nvGrpSpPr>
        <p:grpSpPr>
          <a:xfrm>
            <a:off x="1438388" y="1546042"/>
            <a:ext cx="8315212" cy="4473758"/>
            <a:chOff x="1438388" y="1546042"/>
            <a:chExt cx="8315212" cy="4473758"/>
          </a:xfrm>
        </p:grpSpPr>
        <p:grpSp>
          <p:nvGrpSpPr>
            <p:cNvPr id="2" name="Group 94"/>
            <p:cNvGrpSpPr/>
            <p:nvPr/>
          </p:nvGrpSpPr>
          <p:grpSpPr>
            <a:xfrm>
              <a:off x="1438388" y="1546042"/>
              <a:ext cx="8315212" cy="4473758"/>
              <a:chOff x="838200" y="1357413"/>
              <a:chExt cx="8315212" cy="4473758"/>
            </a:xfrm>
            <a:scene3d>
              <a:camera prst="perspectiveContrastingRightFacing" fov="2100000">
                <a:rot lat="0" lon="19860000" rev="0"/>
              </a:camera>
              <a:lightRig rig="threePt" dir="t"/>
            </a:scene3d>
          </p:grpSpPr>
          <p:sp>
            <p:nvSpPr>
              <p:cNvPr id="4" name="Rectangle 3"/>
              <p:cNvSpPr/>
              <p:nvPr/>
            </p:nvSpPr>
            <p:spPr>
              <a:xfrm>
                <a:off x="838200" y="1600200"/>
                <a:ext cx="6746799" cy="4091464"/>
              </a:xfrm>
              <a:prstGeom prst="rect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>
                <a:noFill/>
              </a:ln>
              <a:effectLst/>
              <a:sp3d extrusionH="254000">
                <a:extrusionClr>
                  <a:schemeClr val="bg1"/>
                </a:extrusionClr>
              </a:sp3d>
            </p:spPr>
            <p:style>
              <a:lnRef idx="1">
                <a:schemeClr val="dk1"/>
              </a:lnRef>
              <a:fillRef idx="2">
                <a:schemeClr val="dk1"/>
              </a:fillRef>
              <a:effectRef idx="1">
                <a:schemeClr val="dk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sz="1600" dirty="0">
                  <a:latin typeface="Calibri" pitchFamily="34" charset="0"/>
                </a:endParaRPr>
              </a:p>
            </p:txBody>
          </p:sp>
          <p:sp>
            <p:nvSpPr>
              <p:cNvPr id="87" name="Rectangle 86"/>
              <p:cNvSpPr/>
              <p:nvPr/>
            </p:nvSpPr>
            <p:spPr>
              <a:xfrm>
                <a:off x="1141427" y="1768719"/>
                <a:ext cx="5692290" cy="3747286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1">
                <a:schemeClr val="dk1"/>
              </a:lnRef>
              <a:fillRef idx="2">
                <a:schemeClr val="dk1"/>
              </a:fillRef>
              <a:effectRef idx="1">
                <a:schemeClr val="dk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sz="1600" dirty="0">
                  <a:latin typeface="Calibri" pitchFamily="34" charset="0"/>
                </a:endParaRPr>
              </a:p>
            </p:txBody>
          </p:sp>
          <p:sp>
            <p:nvSpPr>
              <p:cNvPr id="10" name="Rectangle 9"/>
              <p:cNvSpPr/>
              <p:nvPr/>
            </p:nvSpPr>
            <p:spPr>
              <a:xfrm>
                <a:off x="1368847" y="1908390"/>
                <a:ext cx="6216152" cy="435637"/>
              </a:xfrm>
              <a:prstGeom prst="rect">
                <a:avLst/>
              </a:prstGeom>
              <a:solidFill>
                <a:schemeClr val="accent3">
                  <a:lumMod val="40000"/>
                  <a:lumOff val="60000"/>
                </a:schemeClr>
              </a:solidFill>
              <a:ln w="28575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600" dirty="0">
                  <a:latin typeface="Calibri" pitchFamily="34" charset="0"/>
                </a:endParaRPr>
              </a:p>
            </p:txBody>
          </p:sp>
          <p:sp>
            <p:nvSpPr>
              <p:cNvPr id="7" name="Rectangle 6"/>
              <p:cNvSpPr/>
              <p:nvPr/>
            </p:nvSpPr>
            <p:spPr>
              <a:xfrm>
                <a:off x="1368847" y="3206661"/>
                <a:ext cx="7353253" cy="435637"/>
              </a:xfrm>
              <a:prstGeom prst="rect">
                <a:avLst/>
              </a:prstGeom>
              <a:solidFill>
                <a:schemeClr val="accent3">
                  <a:lumMod val="75000"/>
                </a:schemeClr>
              </a:solidFill>
              <a:ln w="28575">
                <a:noFill/>
              </a:ln>
              <a:effectLst/>
            </p:spPr>
            <p:style>
              <a:lnRef idx="1">
                <a:schemeClr val="accent4"/>
              </a:lnRef>
              <a:fillRef idx="3">
                <a:schemeClr val="accent4"/>
              </a:fillRef>
              <a:effectRef idx="2">
                <a:schemeClr val="accent4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600" dirty="0">
                  <a:latin typeface="Calibri" pitchFamily="34" charset="0"/>
                </a:endParaRPr>
              </a:p>
            </p:txBody>
          </p:sp>
          <p:sp>
            <p:nvSpPr>
              <p:cNvPr id="8" name="Rectangle 7"/>
              <p:cNvSpPr/>
              <p:nvPr/>
            </p:nvSpPr>
            <p:spPr>
              <a:xfrm>
                <a:off x="1368847" y="2770538"/>
                <a:ext cx="7125833" cy="435637"/>
              </a:xfrm>
              <a:prstGeom prst="rect">
                <a:avLst/>
              </a:prstGeom>
              <a:solidFill>
                <a:schemeClr val="accent3"/>
              </a:solidFill>
              <a:ln w="28575">
                <a:noFill/>
              </a:ln>
              <a:effectLst/>
            </p:spPr>
            <p:style>
              <a:lnRef idx="1">
                <a:schemeClr val="accent6"/>
              </a:lnRef>
              <a:fillRef idx="3">
                <a:schemeClr val="accent6"/>
              </a:fillRef>
              <a:effectRef idx="2">
                <a:schemeClr val="accent6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600" dirty="0">
                  <a:latin typeface="Calibri" pitchFamily="34" charset="0"/>
                </a:endParaRPr>
              </a:p>
            </p:txBody>
          </p:sp>
          <p:sp>
            <p:nvSpPr>
              <p:cNvPr id="9" name="Rectangle 8"/>
              <p:cNvSpPr/>
              <p:nvPr/>
            </p:nvSpPr>
            <p:spPr>
              <a:xfrm>
                <a:off x="1368847" y="2342006"/>
                <a:ext cx="6443572" cy="435637"/>
              </a:xfrm>
              <a:prstGeom prst="rect">
                <a:avLst/>
              </a:prstGeom>
              <a:solidFill>
                <a:schemeClr val="accent3">
                  <a:lumMod val="60000"/>
                  <a:lumOff val="40000"/>
                </a:schemeClr>
              </a:solidFill>
              <a:ln w="28575">
                <a:noFill/>
              </a:ln>
              <a:effectLst/>
            </p:spPr>
            <p:style>
              <a:lnRef idx="1">
                <a:schemeClr val="accent3"/>
              </a:lnRef>
              <a:fillRef idx="3">
                <a:schemeClr val="accent3"/>
              </a:fillRef>
              <a:effectRef idx="2">
                <a:schemeClr val="accent3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600" dirty="0">
                  <a:latin typeface="Calibri" pitchFamily="34" charset="0"/>
                </a:endParaRPr>
              </a:p>
            </p:txBody>
          </p:sp>
          <p:sp>
            <p:nvSpPr>
              <p:cNvPr id="6" name="Rectangle 5"/>
              <p:cNvSpPr/>
              <p:nvPr/>
            </p:nvSpPr>
            <p:spPr>
              <a:xfrm>
                <a:off x="1368847" y="3642297"/>
                <a:ext cx="7201639" cy="1756600"/>
              </a:xfrm>
              <a:prstGeom prst="rect">
                <a:avLst/>
              </a:prstGeom>
              <a:solidFill>
                <a:schemeClr val="accent3">
                  <a:lumMod val="50000"/>
                </a:schemeClr>
              </a:solidFill>
              <a:ln w="28575">
                <a:noFill/>
              </a:ln>
              <a:effectLst/>
            </p:spPr>
            <p:style>
              <a:lnRef idx="1">
                <a:schemeClr val="accent5"/>
              </a:lnRef>
              <a:fillRef idx="3">
                <a:schemeClr val="accent5"/>
              </a:fillRef>
              <a:effectRef idx="2">
                <a:schemeClr val="accent5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600" dirty="0">
                  <a:latin typeface="Calibri" pitchFamily="34" charset="0"/>
                </a:endParaRPr>
              </a:p>
            </p:txBody>
          </p:sp>
          <p:cxnSp>
            <p:nvCxnSpPr>
              <p:cNvPr id="16" name="Straight Connector 15"/>
              <p:cNvCxnSpPr/>
              <p:nvPr/>
            </p:nvCxnSpPr>
            <p:spPr>
              <a:xfrm rot="5400000" flipH="1" flipV="1">
                <a:off x="5568913" y="4519913"/>
                <a:ext cx="1756600" cy="1370"/>
              </a:xfrm>
              <a:prstGeom prst="line">
                <a:avLst/>
              </a:prstGeom>
              <a:ln w="12700">
                <a:solidFill>
                  <a:schemeClr val="bg1">
                    <a:lumMod val="85000"/>
                  </a:schemeClr>
                </a:solidFill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8" name="Straight Connector 17"/>
              <p:cNvCxnSpPr/>
              <p:nvPr/>
            </p:nvCxnSpPr>
            <p:spPr>
              <a:xfrm rot="5400000" flipH="1" flipV="1">
                <a:off x="4305925" y="4519913"/>
                <a:ext cx="1756600" cy="1370"/>
              </a:xfrm>
              <a:prstGeom prst="line">
                <a:avLst/>
              </a:prstGeom>
              <a:ln w="12700">
                <a:solidFill>
                  <a:schemeClr val="bg1">
                    <a:lumMod val="85000"/>
                  </a:schemeClr>
                </a:solidFill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9" name="Straight Connector 18"/>
              <p:cNvCxnSpPr/>
              <p:nvPr/>
            </p:nvCxnSpPr>
            <p:spPr>
              <a:xfrm rot="5400000" flipH="1" flipV="1">
                <a:off x="3042936" y="4519913"/>
                <a:ext cx="1756600" cy="1370"/>
              </a:xfrm>
              <a:prstGeom prst="line">
                <a:avLst/>
              </a:prstGeom>
              <a:ln w="12700">
                <a:solidFill>
                  <a:schemeClr val="bg1">
                    <a:lumMod val="85000"/>
                  </a:schemeClr>
                </a:solidFill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20" name="Straight Connector 19"/>
              <p:cNvCxnSpPr/>
              <p:nvPr/>
            </p:nvCxnSpPr>
            <p:spPr>
              <a:xfrm rot="5400000" flipH="1" flipV="1">
                <a:off x="1779947" y="4519913"/>
                <a:ext cx="1756600" cy="1370"/>
              </a:xfrm>
              <a:prstGeom prst="line">
                <a:avLst/>
              </a:prstGeom>
              <a:ln w="12700">
                <a:solidFill>
                  <a:schemeClr val="bg1">
                    <a:lumMod val="85000"/>
                  </a:schemeClr>
                </a:solidFill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sp>
            <p:nvSpPr>
              <p:cNvPr id="52" name="TextBox 51"/>
              <p:cNvSpPr txBox="1"/>
              <p:nvPr/>
            </p:nvSpPr>
            <p:spPr>
              <a:xfrm>
                <a:off x="3302530" y="1960975"/>
                <a:ext cx="2729042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dirty="0" smtClean="0">
                    <a:latin typeface="Calibri" pitchFamily="34" charset="0"/>
                  </a:rPr>
                  <a:t>Your text here</a:t>
                </a:r>
                <a:endParaRPr lang="en-US" dirty="0">
                  <a:latin typeface="Calibri" pitchFamily="34" charset="0"/>
                </a:endParaRPr>
              </a:p>
            </p:txBody>
          </p:sp>
          <p:sp>
            <p:nvSpPr>
              <p:cNvPr id="56" name="TextBox 55"/>
              <p:cNvSpPr txBox="1"/>
              <p:nvPr/>
            </p:nvSpPr>
            <p:spPr>
              <a:xfrm>
                <a:off x="1371464" y="3951216"/>
                <a:ext cx="1288714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dirty="0" smtClean="0">
                    <a:solidFill>
                      <a:schemeClr val="bg1"/>
                    </a:solidFill>
                    <a:latin typeface="Calibri" pitchFamily="34" charset="0"/>
                  </a:rPr>
                  <a:t>Your text here</a:t>
                </a:r>
                <a:endParaRPr lang="en-US" dirty="0">
                  <a:solidFill>
                    <a:schemeClr val="bg1"/>
                  </a:solidFill>
                  <a:latin typeface="Calibri" pitchFamily="34" charset="0"/>
                </a:endParaRPr>
              </a:p>
            </p:txBody>
          </p:sp>
          <p:sp>
            <p:nvSpPr>
              <p:cNvPr id="57" name="TextBox 56"/>
              <p:cNvSpPr txBox="1"/>
              <p:nvPr/>
            </p:nvSpPr>
            <p:spPr>
              <a:xfrm>
                <a:off x="2625454" y="3951216"/>
                <a:ext cx="1288714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dirty="0" smtClean="0">
                    <a:solidFill>
                      <a:schemeClr val="bg1"/>
                    </a:solidFill>
                    <a:latin typeface="Calibri" pitchFamily="34" charset="0"/>
                  </a:rPr>
                  <a:t>Your text here</a:t>
                </a:r>
              </a:p>
            </p:txBody>
          </p:sp>
          <p:sp>
            <p:nvSpPr>
              <p:cNvPr id="58" name="TextBox 57"/>
              <p:cNvSpPr txBox="1"/>
              <p:nvPr/>
            </p:nvSpPr>
            <p:spPr>
              <a:xfrm>
                <a:off x="3905194" y="3951216"/>
                <a:ext cx="1288714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dirty="0" smtClean="0">
                    <a:solidFill>
                      <a:schemeClr val="bg1"/>
                    </a:solidFill>
                    <a:latin typeface="Calibri" pitchFamily="34" charset="0"/>
                  </a:rPr>
                  <a:t>Your text here</a:t>
                </a:r>
              </a:p>
            </p:txBody>
          </p:sp>
          <p:sp>
            <p:nvSpPr>
              <p:cNvPr id="59" name="TextBox 58"/>
              <p:cNvSpPr txBox="1"/>
              <p:nvPr/>
            </p:nvSpPr>
            <p:spPr>
              <a:xfrm>
                <a:off x="5159184" y="3951216"/>
                <a:ext cx="1288714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dirty="0" smtClean="0">
                    <a:solidFill>
                      <a:schemeClr val="bg1"/>
                    </a:solidFill>
                    <a:latin typeface="Calibri" pitchFamily="34" charset="0"/>
                  </a:rPr>
                  <a:t>Your text here</a:t>
                </a:r>
              </a:p>
            </p:txBody>
          </p:sp>
          <p:sp>
            <p:nvSpPr>
              <p:cNvPr id="60" name="TextBox 59"/>
              <p:cNvSpPr txBox="1"/>
              <p:nvPr/>
            </p:nvSpPr>
            <p:spPr>
              <a:xfrm>
                <a:off x="6447898" y="3936681"/>
                <a:ext cx="1288714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dirty="0" smtClean="0">
                    <a:solidFill>
                      <a:schemeClr val="bg1"/>
                    </a:solidFill>
                    <a:latin typeface="Calibri" pitchFamily="34" charset="0"/>
                  </a:rPr>
                  <a:t>Your text here</a:t>
                </a:r>
              </a:p>
            </p:txBody>
          </p:sp>
          <p:cxnSp>
            <p:nvCxnSpPr>
              <p:cNvPr id="39" name="Straight Connector 38"/>
              <p:cNvCxnSpPr/>
              <p:nvPr/>
            </p:nvCxnSpPr>
            <p:spPr>
              <a:xfrm rot="5400000">
                <a:off x="2013475" y="2977227"/>
                <a:ext cx="1288173" cy="1580"/>
              </a:xfrm>
              <a:prstGeom prst="line">
                <a:avLst/>
              </a:prstGeom>
              <a:ln>
                <a:solidFill>
                  <a:schemeClr val="tx1"/>
                </a:solidFill>
                <a:prstDash val="dash"/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0" name="Straight Connector 39"/>
              <p:cNvCxnSpPr/>
              <p:nvPr/>
            </p:nvCxnSpPr>
            <p:spPr>
              <a:xfrm rot="5400000">
                <a:off x="3269291" y="2977227"/>
                <a:ext cx="1288173" cy="1580"/>
              </a:xfrm>
              <a:prstGeom prst="line">
                <a:avLst/>
              </a:prstGeom>
              <a:ln>
                <a:solidFill>
                  <a:schemeClr val="tx1"/>
                </a:solidFill>
                <a:prstDash val="dash"/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1" name="Straight Connector 40"/>
              <p:cNvCxnSpPr/>
              <p:nvPr/>
            </p:nvCxnSpPr>
            <p:spPr>
              <a:xfrm rot="5400000">
                <a:off x="4536601" y="2977227"/>
                <a:ext cx="1288173" cy="1580"/>
              </a:xfrm>
              <a:prstGeom prst="line">
                <a:avLst/>
              </a:prstGeom>
              <a:ln>
                <a:solidFill>
                  <a:schemeClr val="tx1"/>
                </a:solidFill>
                <a:prstDash val="dash"/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2" name="Straight Connector 41"/>
              <p:cNvCxnSpPr/>
              <p:nvPr/>
            </p:nvCxnSpPr>
            <p:spPr>
              <a:xfrm rot="5400000">
                <a:off x="5803022" y="2977227"/>
                <a:ext cx="1288173" cy="1580"/>
              </a:xfrm>
              <a:prstGeom prst="line">
                <a:avLst/>
              </a:prstGeom>
              <a:ln>
                <a:solidFill>
                  <a:schemeClr val="tx1"/>
                </a:solidFill>
                <a:prstDash val="dash"/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3" name="TextBox 52"/>
              <p:cNvSpPr txBox="1"/>
              <p:nvPr/>
            </p:nvSpPr>
            <p:spPr>
              <a:xfrm>
                <a:off x="2847689" y="2399721"/>
                <a:ext cx="3638723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dirty="0" smtClean="0">
                    <a:latin typeface="Calibri" pitchFamily="34" charset="0"/>
                  </a:rPr>
                  <a:t>Your text here</a:t>
                </a:r>
                <a:endParaRPr lang="en-US" dirty="0">
                  <a:latin typeface="Calibri" pitchFamily="34" charset="0"/>
                </a:endParaRPr>
              </a:p>
            </p:txBody>
          </p:sp>
          <p:sp>
            <p:nvSpPr>
              <p:cNvPr id="54" name="TextBox 53"/>
              <p:cNvSpPr txBox="1"/>
              <p:nvPr/>
            </p:nvSpPr>
            <p:spPr>
              <a:xfrm>
                <a:off x="3150916" y="2835844"/>
                <a:ext cx="3032269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dirty="0" smtClean="0">
                    <a:latin typeface="Calibri" pitchFamily="34" charset="0"/>
                  </a:rPr>
                  <a:t>Your text here</a:t>
                </a:r>
                <a:endParaRPr lang="en-US" dirty="0">
                  <a:latin typeface="Calibri" pitchFamily="34" charset="0"/>
                </a:endParaRPr>
              </a:p>
            </p:txBody>
          </p:sp>
          <p:sp>
            <p:nvSpPr>
              <p:cNvPr id="55" name="TextBox 54"/>
              <p:cNvSpPr txBox="1"/>
              <p:nvPr/>
            </p:nvSpPr>
            <p:spPr>
              <a:xfrm>
                <a:off x="3529950" y="3271966"/>
                <a:ext cx="2274201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dirty="0" smtClean="0">
                    <a:latin typeface="Calibri" pitchFamily="34" charset="0"/>
                  </a:rPr>
                  <a:t>Your text here</a:t>
                </a:r>
                <a:endParaRPr lang="en-US" dirty="0">
                  <a:latin typeface="Calibri" pitchFamily="34" charset="0"/>
                </a:endParaRPr>
              </a:p>
            </p:txBody>
          </p:sp>
          <p:sp>
            <p:nvSpPr>
              <p:cNvPr id="81" name="Chevron 80"/>
              <p:cNvSpPr/>
              <p:nvPr/>
            </p:nvSpPr>
            <p:spPr>
              <a:xfrm>
                <a:off x="6913194" y="1602299"/>
                <a:ext cx="2240218" cy="4089365"/>
              </a:xfrm>
              <a:prstGeom prst="chevron">
                <a:avLst>
                  <a:gd name="adj" fmla="val 67102"/>
                </a:avLst>
              </a:prstGeom>
              <a:solidFill>
                <a:schemeClr val="tx1">
                  <a:lumMod val="75000"/>
                  <a:lumOff val="25000"/>
                </a:schemeClr>
              </a:solidFill>
              <a:ln>
                <a:noFill/>
              </a:ln>
              <a:effectLst/>
            </p:spPr>
            <p:style>
              <a:lnRef idx="1">
                <a:schemeClr val="dk1"/>
              </a:lnRef>
              <a:fillRef idx="3">
                <a:schemeClr val="dk1"/>
              </a:fillRef>
              <a:effectRef idx="2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600" dirty="0">
                  <a:solidFill>
                    <a:schemeClr val="tx1"/>
                  </a:solidFill>
                  <a:latin typeface="Calibri" pitchFamily="34" charset="0"/>
                </a:endParaRPr>
              </a:p>
            </p:txBody>
          </p:sp>
          <p:sp>
            <p:nvSpPr>
              <p:cNvPr id="88" name="Chevron 87"/>
              <p:cNvSpPr/>
              <p:nvPr/>
            </p:nvSpPr>
            <p:spPr>
              <a:xfrm>
                <a:off x="6675318" y="1768591"/>
                <a:ext cx="1819362" cy="3747413"/>
              </a:xfrm>
              <a:prstGeom prst="chevron">
                <a:avLst>
                  <a:gd name="adj" fmla="val 75953"/>
                </a:avLst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1">
                <a:schemeClr val="dk1"/>
              </a:lnRef>
              <a:fillRef idx="3">
                <a:schemeClr val="dk1"/>
              </a:fillRef>
              <a:effectRef idx="2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600" dirty="0">
                  <a:solidFill>
                    <a:schemeClr val="tx1"/>
                  </a:solidFill>
                  <a:latin typeface="Calibri" pitchFamily="34" charset="0"/>
                </a:endParaRPr>
              </a:p>
            </p:txBody>
          </p:sp>
          <p:sp>
            <p:nvSpPr>
              <p:cNvPr id="90" name="Freeform 89"/>
              <p:cNvSpPr/>
              <p:nvPr/>
            </p:nvSpPr>
            <p:spPr>
              <a:xfrm>
                <a:off x="7879239" y="4449929"/>
                <a:ext cx="700559" cy="953007"/>
              </a:xfrm>
              <a:custGeom>
                <a:avLst/>
                <a:gdLst>
                  <a:gd name="connsiteX0" fmla="*/ 704193 w 704193"/>
                  <a:gd name="connsiteY0" fmla="*/ 0 h 1240221"/>
                  <a:gd name="connsiteX1" fmla="*/ 704193 w 704193"/>
                  <a:gd name="connsiteY1" fmla="*/ 1240221 h 1240221"/>
                  <a:gd name="connsiteX2" fmla="*/ 0 w 704193"/>
                  <a:gd name="connsiteY2" fmla="*/ 1240221 h 1240221"/>
                  <a:gd name="connsiteX3" fmla="*/ 704193 w 704193"/>
                  <a:gd name="connsiteY3" fmla="*/ 0 h 12402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04193" h="1240221">
                    <a:moveTo>
                      <a:pt x="704193" y="0"/>
                    </a:moveTo>
                    <a:lnTo>
                      <a:pt x="704193" y="1240221"/>
                    </a:lnTo>
                    <a:lnTo>
                      <a:pt x="0" y="1240221"/>
                    </a:lnTo>
                    <a:lnTo>
                      <a:pt x="704193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600" dirty="0">
                  <a:latin typeface="Calibri" pitchFamily="34" charset="0"/>
                </a:endParaRPr>
              </a:p>
            </p:txBody>
          </p:sp>
          <p:sp>
            <p:nvSpPr>
              <p:cNvPr id="92" name="TextBox 91"/>
              <p:cNvSpPr txBox="1"/>
              <p:nvPr/>
            </p:nvSpPr>
            <p:spPr>
              <a:xfrm rot="3183667">
                <a:off x="6763630" y="2353103"/>
                <a:ext cx="2514600" cy="52322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2800" dirty="0" smtClean="0">
                    <a:solidFill>
                      <a:schemeClr val="bg1"/>
                    </a:solidFill>
                    <a:latin typeface="Calibri" pitchFamily="34" charset="0"/>
                  </a:rPr>
                  <a:t>Margin</a:t>
                </a:r>
                <a:endParaRPr lang="en-US" sz="2800" dirty="0">
                  <a:solidFill>
                    <a:schemeClr val="bg1"/>
                  </a:solidFill>
                  <a:latin typeface="Calibri" pitchFamily="34" charset="0"/>
                </a:endParaRPr>
              </a:p>
            </p:txBody>
          </p:sp>
          <p:sp>
            <p:nvSpPr>
              <p:cNvPr id="93" name="TextBox 92"/>
              <p:cNvSpPr txBox="1"/>
              <p:nvPr/>
            </p:nvSpPr>
            <p:spPr>
              <a:xfrm rot="18416333" flipH="1">
                <a:off x="6810930" y="4312261"/>
                <a:ext cx="2514600" cy="52322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2800" dirty="0" smtClean="0">
                    <a:solidFill>
                      <a:schemeClr val="bg1"/>
                    </a:solidFill>
                    <a:latin typeface="Calibri" pitchFamily="34" charset="0"/>
                  </a:rPr>
                  <a:t>Margin</a:t>
                </a:r>
                <a:endParaRPr lang="en-US" sz="2800" dirty="0">
                  <a:solidFill>
                    <a:schemeClr val="bg1"/>
                  </a:solidFill>
                  <a:latin typeface="Calibri" pitchFamily="34" charset="0"/>
                </a:endParaRPr>
              </a:p>
            </p:txBody>
          </p:sp>
        </p:grpSp>
        <p:sp>
          <p:nvSpPr>
            <p:cNvPr id="97" name="TextBox 96"/>
            <p:cNvSpPr txBox="1"/>
            <p:nvPr/>
          </p:nvSpPr>
          <p:spPr>
            <a:xfrm>
              <a:off x="1685075" y="1747350"/>
              <a:ext cx="492443" cy="2220310"/>
            </a:xfrm>
            <a:prstGeom prst="rect">
              <a:avLst/>
            </a:prstGeom>
            <a:noFill/>
          </p:spPr>
          <p:txBody>
            <a:bodyPr vert="vert270" wrap="square" rtlCol="0">
              <a:spAutoFit/>
            </a:bodyPr>
            <a:lstStyle/>
            <a:p>
              <a:pPr algn="ctr"/>
              <a:r>
                <a:rPr lang="en-US" sz="2000" dirty="0" smtClean="0">
                  <a:latin typeface="Calibri" pitchFamily="34" charset="0"/>
                </a:rPr>
                <a:t>Support Activities</a:t>
              </a:r>
              <a:endParaRPr lang="en-US" sz="2000" dirty="0">
                <a:latin typeface="Calibri" pitchFamily="34" charset="0"/>
              </a:endParaRPr>
            </a:p>
          </p:txBody>
        </p:sp>
        <p:sp>
          <p:nvSpPr>
            <p:cNvPr id="98" name="TextBox 97"/>
            <p:cNvSpPr txBox="1"/>
            <p:nvPr/>
          </p:nvSpPr>
          <p:spPr>
            <a:xfrm>
              <a:off x="3751104" y="5179580"/>
              <a:ext cx="2594339" cy="400110"/>
            </a:xfrm>
            <a:prstGeom prst="rect">
              <a:avLst/>
            </a:prstGeom>
            <a:noFill/>
            <a:scene3d>
              <a:camera prst="perspectiveContrastingRightFacing" fov="2100000">
                <a:rot lat="21276061" lon="20133960" rev="273969"/>
              </a:camera>
              <a:lightRig rig="threePt" dir="t"/>
            </a:scene3d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2000" dirty="0" smtClean="0">
                  <a:latin typeface="Calibri" pitchFamily="34" charset="0"/>
                </a:rPr>
                <a:t>Primary Activities</a:t>
              </a:r>
              <a:endParaRPr lang="en-US" sz="2000" dirty="0">
                <a:latin typeface="Calibri" pitchFamily="34" charset="0"/>
              </a:endParaRPr>
            </a:p>
          </p:txBody>
        </p:sp>
        <p:cxnSp>
          <p:nvCxnSpPr>
            <p:cNvPr id="104" name="Straight Arrow Connector 103"/>
            <p:cNvCxnSpPr/>
            <p:nvPr/>
          </p:nvCxnSpPr>
          <p:spPr>
            <a:xfrm rot="5400000">
              <a:off x="1218406" y="2895600"/>
              <a:ext cx="1981200" cy="1588"/>
            </a:xfrm>
            <a:prstGeom prst="straightConnector1">
              <a:avLst/>
            </a:prstGeom>
            <a:ln w="38100">
              <a:solidFill>
                <a:schemeClr val="bg1"/>
              </a:solidFill>
              <a:tailEnd type="arrow"/>
            </a:ln>
          </p:spPr>
          <p:style>
            <a:lnRef idx="1">
              <a:schemeClr val="accent6"/>
            </a:lnRef>
            <a:fillRef idx="0">
              <a:schemeClr val="accent6"/>
            </a:fillRef>
            <a:effectRef idx="0">
              <a:schemeClr val="accent6"/>
            </a:effectRef>
            <a:fontRef idx="minor">
              <a:schemeClr val="tx1"/>
            </a:fontRef>
          </p:style>
        </p:cxnSp>
        <p:cxnSp>
          <p:nvCxnSpPr>
            <p:cNvPr id="106" name="Straight Arrow Connector 105"/>
            <p:cNvCxnSpPr/>
            <p:nvPr/>
          </p:nvCxnSpPr>
          <p:spPr>
            <a:xfrm flipV="1">
              <a:off x="2057400" y="5191455"/>
              <a:ext cx="4346939" cy="142545"/>
            </a:xfrm>
            <a:prstGeom prst="straightConnector1">
              <a:avLst/>
            </a:prstGeom>
            <a:ln w="38100">
              <a:solidFill>
                <a:schemeClr val="bg1"/>
              </a:solidFill>
              <a:tailEnd type="arrow"/>
            </a:ln>
          </p:spPr>
          <p:style>
            <a:lnRef idx="1">
              <a:schemeClr val="accent6"/>
            </a:lnRef>
            <a:fillRef idx="0">
              <a:schemeClr val="accent6"/>
            </a:fillRef>
            <a:effectRef idx="0">
              <a:schemeClr val="accent6"/>
            </a:effectRef>
            <a:fontRef idx="minor">
              <a:schemeClr val="tx1"/>
            </a:fontRef>
          </p:style>
        </p:cxnSp>
      </p:grpSp>
      <p:sp>
        <p:nvSpPr>
          <p:cNvPr id="107" name="Title 106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dirty="0" smtClean="0"/>
              <a:t>Value Chain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82175518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" name="Rectangle 105"/>
          <p:cNvSpPr/>
          <p:nvPr/>
        </p:nvSpPr>
        <p:spPr>
          <a:xfrm>
            <a:off x="43544" y="2388107"/>
            <a:ext cx="2963726" cy="1740571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Calibri" pitchFamily="34" charset="0"/>
            </a:endParaRPr>
          </a:p>
        </p:txBody>
      </p:sp>
      <p:sp>
        <p:nvSpPr>
          <p:cNvPr id="105" name="Rectangle 104"/>
          <p:cNvSpPr/>
          <p:nvPr/>
        </p:nvSpPr>
        <p:spPr>
          <a:xfrm>
            <a:off x="5203587" y="4297489"/>
            <a:ext cx="3875768" cy="1591986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Calibri" pitchFamily="34" charset="0"/>
            </a:endParaRPr>
          </a:p>
        </p:txBody>
      </p:sp>
      <p:sp>
        <p:nvSpPr>
          <p:cNvPr id="104" name="Rectangle 103"/>
          <p:cNvSpPr/>
          <p:nvPr/>
        </p:nvSpPr>
        <p:spPr>
          <a:xfrm>
            <a:off x="6419849" y="1964796"/>
            <a:ext cx="2659506" cy="1740571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Calibri" pitchFamily="34" charset="0"/>
            </a:endParaRPr>
          </a:p>
        </p:txBody>
      </p:sp>
      <p:sp>
        <p:nvSpPr>
          <p:cNvPr id="112" name="Ellipse 53"/>
          <p:cNvSpPr/>
          <p:nvPr/>
        </p:nvSpPr>
        <p:spPr bwMode="auto">
          <a:xfrm>
            <a:off x="3276600" y="5889172"/>
            <a:ext cx="2514600" cy="152400"/>
          </a:xfrm>
          <a:prstGeom prst="ellipse">
            <a:avLst/>
          </a:prstGeom>
          <a:gradFill flip="none" rotWithShape="1">
            <a:gsLst>
              <a:gs pos="24000">
                <a:sysClr val="windowText" lastClr="000000">
                  <a:alpha val="44000"/>
                </a:sysClr>
              </a:gs>
              <a:gs pos="100000">
                <a:sysClr val="window" lastClr="FFFFFF">
                  <a:alpha val="0"/>
                </a:sysClr>
              </a:gs>
            </a:gsLst>
            <a:path path="shape">
              <a:fillToRect l="50000" t="50000" r="50000" b="50000"/>
            </a:path>
            <a:tileRect/>
          </a:gradFill>
          <a:ln w="9525" cap="flat" cmpd="sng" algn="ctr">
            <a:noFill/>
            <a:prstDash val="solid"/>
          </a:ln>
          <a:effectLst/>
        </p:spPr>
        <p:txBody>
          <a:bodyPr anchor="ctr"/>
          <a:lstStyle/>
          <a:p>
            <a:pPr algn="ctr">
              <a:defRPr/>
            </a:pPr>
            <a:endParaRPr lang="da-DK">
              <a:solidFill>
                <a:srgbClr val="FFFFFF"/>
              </a:solidFill>
              <a:latin typeface="Calibri" charset="0"/>
              <a:ea typeface="ＭＳ Ｐゴシック" charset="-128"/>
            </a:endParaRPr>
          </a:p>
        </p:txBody>
      </p:sp>
      <p:sp>
        <p:nvSpPr>
          <p:cNvPr id="6" name="Oval 5"/>
          <p:cNvSpPr/>
          <p:nvPr/>
        </p:nvSpPr>
        <p:spPr>
          <a:xfrm>
            <a:off x="1993585" y="896049"/>
            <a:ext cx="5065974" cy="5065974"/>
          </a:xfrm>
          <a:prstGeom prst="ellipse">
            <a:avLst/>
          </a:prstGeom>
          <a:solidFill>
            <a:schemeClr val="bg2">
              <a:lumMod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Calibri" pitchFamily="34" charset="0"/>
            </a:endParaRPr>
          </a:p>
        </p:txBody>
      </p:sp>
      <p:sp>
        <p:nvSpPr>
          <p:cNvPr id="8" name="Oval 7"/>
          <p:cNvSpPr/>
          <p:nvPr/>
        </p:nvSpPr>
        <p:spPr>
          <a:xfrm>
            <a:off x="2355441" y="1257905"/>
            <a:ext cx="4342263" cy="4342263"/>
          </a:xfrm>
          <a:prstGeom prst="ellipse">
            <a:avLst/>
          </a:prstGeom>
          <a:solidFill>
            <a:schemeClr val="bg2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Calibri" pitchFamily="34" charset="0"/>
            </a:endParaRPr>
          </a:p>
        </p:txBody>
      </p:sp>
      <p:sp>
        <p:nvSpPr>
          <p:cNvPr id="9" name="Oval 8"/>
          <p:cNvSpPr/>
          <p:nvPr/>
        </p:nvSpPr>
        <p:spPr>
          <a:xfrm>
            <a:off x="2717296" y="1619760"/>
            <a:ext cx="3618553" cy="3618553"/>
          </a:xfrm>
          <a:prstGeom prst="ellipse">
            <a:avLst/>
          </a:prstGeom>
          <a:solidFill>
            <a:schemeClr val="bg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Calibri" pitchFamily="34" charset="0"/>
            </a:endParaRPr>
          </a:p>
        </p:txBody>
      </p:sp>
      <p:sp>
        <p:nvSpPr>
          <p:cNvPr id="5" name="Oval 4"/>
          <p:cNvSpPr/>
          <p:nvPr/>
        </p:nvSpPr>
        <p:spPr>
          <a:xfrm>
            <a:off x="3079151" y="1981615"/>
            <a:ext cx="2894842" cy="2894842"/>
          </a:xfrm>
          <a:prstGeom prst="ellipse">
            <a:avLst/>
          </a:prstGeom>
          <a:solidFill>
            <a:schemeClr val="bg2">
              <a:lumMod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Calibri" pitchFamily="34" charset="0"/>
            </a:endParaRPr>
          </a:p>
        </p:txBody>
      </p:sp>
      <p:sp>
        <p:nvSpPr>
          <p:cNvPr id="4" name="Oval 3"/>
          <p:cNvSpPr/>
          <p:nvPr/>
        </p:nvSpPr>
        <p:spPr>
          <a:xfrm>
            <a:off x="3658119" y="2560584"/>
            <a:ext cx="1736905" cy="1736905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Calibri" pitchFamily="34" charset="0"/>
            </a:endParaRPr>
          </a:p>
        </p:txBody>
      </p:sp>
      <p:cxnSp>
        <p:nvCxnSpPr>
          <p:cNvPr id="14" name="Straight Connector 13"/>
          <p:cNvCxnSpPr>
            <a:stCxn id="6" idx="4"/>
          </p:cNvCxnSpPr>
          <p:nvPr/>
        </p:nvCxnSpPr>
        <p:spPr>
          <a:xfrm rot="5400000" flipH="1">
            <a:off x="3260079" y="4695531"/>
            <a:ext cx="2532265" cy="721"/>
          </a:xfrm>
          <a:prstGeom prst="line">
            <a:avLst/>
          </a:prstGeom>
          <a:ln w="19050" cap="rnd"/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cxnSp>
        <p:nvCxnSpPr>
          <p:cNvPr id="18" name="Straight Connector 17"/>
          <p:cNvCxnSpPr/>
          <p:nvPr/>
        </p:nvCxnSpPr>
        <p:spPr>
          <a:xfrm rot="10800000" flipV="1">
            <a:off x="4526576" y="2209800"/>
            <a:ext cx="2179025" cy="1219234"/>
          </a:xfrm>
          <a:prstGeom prst="line">
            <a:avLst/>
          </a:prstGeom>
          <a:ln w="19050" cap="rnd"/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cxnSp>
        <p:nvCxnSpPr>
          <p:cNvPr id="20" name="Straight Connector 19"/>
          <p:cNvCxnSpPr/>
          <p:nvPr/>
        </p:nvCxnSpPr>
        <p:spPr>
          <a:xfrm>
            <a:off x="2438400" y="2092142"/>
            <a:ext cx="2094412" cy="1336893"/>
          </a:xfrm>
          <a:prstGeom prst="line">
            <a:avLst/>
          </a:prstGeom>
          <a:ln w="19050" cap="rnd"/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grpSp>
        <p:nvGrpSpPr>
          <p:cNvPr id="2" name="Group 128"/>
          <p:cNvGrpSpPr/>
          <p:nvPr/>
        </p:nvGrpSpPr>
        <p:grpSpPr>
          <a:xfrm>
            <a:off x="1719944" y="2570279"/>
            <a:ext cx="1657002" cy="913349"/>
            <a:chOff x="1719944" y="2570279"/>
            <a:chExt cx="1657002" cy="913349"/>
          </a:xfrm>
        </p:grpSpPr>
        <p:grpSp>
          <p:nvGrpSpPr>
            <p:cNvPr id="3" name="Group 39"/>
            <p:cNvGrpSpPr/>
            <p:nvPr/>
          </p:nvGrpSpPr>
          <p:grpSpPr>
            <a:xfrm>
              <a:off x="3210735" y="2570279"/>
              <a:ext cx="166211" cy="166211"/>
              <a:chOff x="7867650" y="914400"/>
              <a:chExt cx="2286000" cy="2286000"/>
            </a:xfrm>
          </p:grpSpPr>
          <p:sp>
            <p:nvSpPr>
              <p:cNvPr id="41" name="Oval 40"/>
              <p:cNvSpPr/>
              <p:nvPr/>
            </p:nvSpPr>
            <p:spPr>
              <a:xfrm>
                <a:off x="7867650" y="914400"/>
                <a:ext cx="2286000" cy="2286000"/>
              </a:xfrm>
              <a:prstGeom prst="ellipse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latin typeface="Calibri" pitchFamily="34" charset="0"/>
                </a:endParaRPr>
              </a:p>
            </p:txBody>
          </p:sp>
          <p:sp>
            <p:nvSpPr>
              <p:cNvPr id="42" name="Oval 41"/>
              <p:cNvSpPr/>
              <p:nvPr/>
            </p:nvSpPr>
            <p:spPr>
              <a:xfrm>
                <a:off x="8096250" y="1143000"/>
                <a:ext cx="1828800" cy="1828800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latin typeface="Calibri" pitchFamily="34" charset="0"/>
                </a:endParaRPr>
              </a:p>
            </p:txBody>
          </p:sp>
        </p:grpSp>
        <p:cxnSp>
          <p:nvCxnSpPr>
            <p:cNvPr id="87" name="Shape 86"/>
            <p:cNvCxnSpPr/>
            <p:nvPr/>
          </p:nvCxnSpPr>
          <p:spPr>
            <a:xfrm rot="10800000" flipV="1">
              <a:off x="1719944" y="2662555"/>
              <a:ext cx="1573900" cy="821073"/>
            </a:xfrm>
            <a:prstGeom prst="bentConnector3">
              <a:avLst>
                <a:gd name="adj1" fmla="val 202"/>
              </a:avLst>
            </a:prstGeom>
            <a:ln w="9525">
              <a:solidFill>
                <a:schemeClr val="tx1">
                  <a:lumMod val="85000"/>
                  <a:lumOff val="15000"/>
                </a:schemeClr>
              </a:solidFill>
              <a:headEnd type="oval" w="med" len="med"/>
              <a:tailEnd type="triangle" w="med" len="med"/>
            </a:ln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7" name="Group 127"/>
          <p:cNvGrpSpPr/>
          <p:nvPr/>
        </p:nvGrpSpPr>
        <p:grpSpPr>
          <a:xfrm>
            <a:off x="1719945" y="2372067"/>
            <a:ext cx="1370430" cy="641442"/>
            <a:chOff x="1719945" y="2372067"/>
            <a:chExt cx="1370430" cy="641442"/>
          </a:xfrm>
        </p:grpSpPr>
        <p:grpSp>
          <p:nvGrpSpPr>
            <p:cNvPr id="10" name="Group 42"/>
            <p:cNvGrpSpPr/>
            <p:nvPr/>
          </p:nvGrpSpPr>
          <p:grpSpPr>
            <a:xfrm>
              <a:off x="2924164" y="2372067"/>
              <a:ext cx="166211" cy="166211"/>
              <a:chOff x="7867650" y="914400"/>
              <a:chExt cx="2286000" cy="2286000"/>
            </a:xfrm>
          </p:grpSpPr>
          <p:sp>
            <p:nvSpPr>
              <p:cNvPr id="44" name="Oval 43"/>
              <p:cNvSpPr/>
              <p:nvPr/>
            </p:nvSpPr>
            <p:spPr>
              <a:xfrm>
                <a:off x="7867650" y="914400"/>
                <a:ext cx="2286000" cy="2286000"/>
              </a:xfrm>
              <a:prstGeom prst="ellipse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latin typeface="Calibri" pitchFamily="34" charset="0"/>
                </a:endParaRPr>
              </a:p>
            </p:txBody>
          </p:sp>
          <p:sp>
            <p:nvSpPr>
              <p:cNvPr id="45" name="Oval 44"/>
              <p:cNvSpPr/>
              <p:nvPr/>
            </p:nvSpPr>
            <p:spPr>
              <a:xfrm>
                <a:off x="8096250" y="1143000"/>
                <a:ext cx="1828800" cy="1828800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latin typeface="Calibri" pitchFamily="34" charset="0"/>
                </a:endParaRPr>
              </a:p>
            </p:txBody>
          </p:sp>
        </p:grpSp>
        <p:cxnSp>
          <p:nvCxnSpPr>
            <p:cNvPr id="89" name="Shape 88"/>
            <p:cNvCxnSpPr/>
            <p:nvPr/>
          </p:nvCxnSpPr>
          <p:spPr>
            <a:xfrm rot="10800000" flipV="1">
              <a:off x="1719945" y="2464344"/>
              <a:ext cx="1287327" cy="549165"/>
            </a:xfrm>
            <a:prstGeom prst="bentConnector3">
              <a:avLst>
                <a:gd name="adj1" fmla="val 2031"/>
              </a:avLst>
            </a:prstGeom>
            <a:ln w="9525">
              <a:solidFill>
                <a:schemeClr val="tx1">
                  <a:lumMod val="85000"/>
                  <a:lumOff val="15000"/>
                </a:schemeClr>
              </a:solidFill>
              <a:headEnd type="oval" w="med" len="med"/>
              <a:tailEnd type="triangle" w="med" len="med"/>
            </a:ln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11" name="Group 126"/>
          <p:cNvGrpSpPr/>
          <p:nvPr/>
        </p:nvGrpSpPr>
        <p:grpSpPr>
          <a:xfrm>
            <a:off x="1719944" y="2173856"/>
            <a:ext cx="1043262" cy="386727"/>
            <a:chOff x="1719944" y="2173856"/>
            <a:chExt cx="1043262" cy="386727"/>
          </a:xfrm>
        </p:grpSpPr>
        <p:grpSp>
          <p:nvGrpSpPr>
            <p:cNvPr id="12" name="Group 45"/>
            <p:cNvGrpSpPr/>
            <p:nvPr/>
          </p:nvGrpSpPr>
          <p:grpSpPr>
            <a:xfrm>
              <a:off x="2596995" y="2173856"/>
              <a:ext cx="166211" cy="166211"/>
              <a:chOff x="7867650" y="914400"/>
              <a:chExt cx="2286000" cy="2286000"/>
            </a:xfrm>
          </p:grpSpPr>
          <p:sp>
            <p:nvSpPr>
              <p:cNvPr id="47" name="Oval 46"/>
              <p:cNvSpPr/>
              <p:nvPr/>
            </p:nvSpPr>
            <p:spPr>
              <a:xfrm>
                <a:off x="7867650" y="914400"/>
                <a:ext cx="2286000" cy="2286000"/>
              </a:xfrm>
              <a:prstGeom prst="ellipse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latin typeface="Calibri" pitchFamily="34" charset="0"/>
                </a:endParaRPr>
              </a:p>
            </p:txBody>
          </p:sp>
          <p:sp>
            <p:nvSpPr>
              <p:cNvPr id="48" name="Oval 47"/>
              <p:cNvSpPr/>
              <p:nvPr/>
            </p:nvSpPr>
            <p:spPr>
              <a:xfrm>
                <a:off x="8096250" y="1143000"/>
                <a:ext cx="1828800" cy="1828800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latin typeface="Calibri" pitchFamily="34" charset="0"/>
                </a:endParaRPr>
              </a:p>
            </p:txBody>
          </p:sp>
        </p:grpSp>
        <p:cxnSp>
          <p:nvCxnSpPr>
            <p:cNvPr id="92" name="Shape 91"/>
            <p:cNvCxnSpPr/>
            <p:nvPr/>
          </p:nvCxnSpPr>
          <p:spPr>
            <a:xfrm rot="10800000" flipV="1">
              <a:off x="1719944" y="2254096"/>
              <a:ext cx="960162" cy="306487"/>
            </a:xfrm>
            <a:prstGeom prst="bentConnector3">
              <a:avLst>
                <a:gd name="adj1" fmla="val -1946"/>
              </a:avLst>
            </a:prstGeom>
            <a:ln w="9525">
              <a:solidFill>
                <a:schemeClr val="tx1">
                  <a:lumMod val="85000"/>
                  <a:lumOff val="15000"/>
                </a:schemeClr>
              </a:solidFill>
              <a:headEnd type="oval" w="med" len="med"/>
              <a:tailEnd type="triangle" w="med" len="med"/>
            </a:ln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13" name="Group 131"/>
          <p:cNvGrpSpPr/>
          <p:nvPr/>
        </p:nvGrpSpPr>
        <p:grpSpPr>
          <a:xfrm>
            <a:off x="4453878" y="4745566"/>
            <a:ext cx="2871833" cy="166211"/>
            <a:chOff x="4453878" y="4745566"/>
            <a:chExt cx="2871833" cy="166211"/>
          </a:xfrm>
        </p:grpSpPr>
        <p:grpSp>
          <p:nvGrpSpPr>
            <p:cNvPr id="15" name="Group 54"/>
            <p:cNvGrpSpPr/>
            <p:nvPr/>
          </p:nvGrpSpPr>
          <p:grpSpPr>
            <a:xfrm>
              <a:off x="4453878" y="4745566"/>
              <a:ext cx="166211" cy="166211"/>
              <a:chOff x="7867650" y="914400"/>
              <a:chExt cx="2286000" cy="2286000"/>
            </a:xfrm>
          </p:grpSpPr>
          <p:sp>
            <p:nvSpPr>
              <p:cNvPr id="56" name="Oval 55"/>
              <p:cNvSpPr/>
              <p:nvPr/>
            </p:nvSpPr>
            <p:spPr>
              <a:xfrm>
                <a:off x="7867650" y="914400"/>
                <a:ext cx="2286000" cy="2286000"/>
              </a:xfrm>
              <a:prstGeom prst="ellipse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latin typeface="Calibri" pitchFamily="34" charset="0"/>
                </a:endParaRPr>
              </a:p>
            </p:txBody>
          </p:sp>
          <p:sp>
            <p:nvSpPr>
              <p:cNvPr id="57" name="Oval 56"/>
              <p:cNvSpPr/>
              <p:nvPr/>
            </p:nvSpPr>
            <p:spPr>
              <a:xfrm>
                <a:off x="8096250" y="1143000"/>
                <a:ext cx="1828800" cy="1828800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latin typeface="Calibri" pitchFamily="34" charset="0"/>
                </a:endParaRPr>
              </a:p>
            </p:txBody>
          </p:sp>
        </p:grpSp>
        <p:cxnSp>
          <p:nvCxnSpPr>
            <p:cNvPr id="93" name="Straight Arrow Connector 92"/>
            <p:cNvCxnSpPr/>
            <p:nvPr/>
          </p:nvCxnSpPr>
          <p:spPr>
            <a:xfrm>
              <a:off x="4536604" y="4828672"/>
              <a:ext cx="2789107" cy="1588"/>
            </a:xfrm>
            <a:prstGeom prst="straightConnector1">
              <a:avLst/>
            </a:prstGeom>
            <a:ln w="9525">
              <a:solidFill>
                <a:schemeClr val="accent3">
                  <a:lumMod val="75000"/>
                </a:schemeClr>
              </a:solidFill>
              <a:headEnd type="oval" w="med" len="med"/>
              <a:tailEnd type="triangle" w="med" len="med"/>
            </a:ln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16" name="Group 132"/>
          <p:cNvGrpSpPr/>
          <p:nvPr/>
        </p:nvGrpSpPr>
        <p:grpSpPr>
          <a:xfrm>
            <a:off x="4454691" y="5128511"/>
            <a:ext cx="2871020" cy="166211"/>
            <a:chOff x="4454691" y="5128511"/>
            <a:chExt cx="2871020" cy="166211"/>
          </a:xfrm>
        </p:grpSpPr>
        <p:grpSp>
          <p:nvGrpSpPr>
            <p:cNvPr id="17" name="Group 57"/>
            <p:cNvGrpSpPr/>
            <p:nvPr/>
          </p:nvGrpSpPr>
          <p:grpSpPr>
            <a:xfrm>
              <a:off x="4454691" y="5128511"/>
              <a:ext cx="166211" cy="166211"/>
              <a:chOff x="7867650" y="914400"/>
              <a:chExt cx="2286000" cy="2286000"/>
            </a:xfrm>
          </p:grpSpPr>
          <p:sp>
            <p:nvSpPr>
              <p:cNvPr id="59" name="Oval 58"/>
              <p:cNvSpPr/>
              <p:nvPr/>
            </p:nvSpPr>
            <p:spPr>
              <a:xfrm>
                <a:off x="7867650" y="914400"/>
                <a:ext cx="2286000" cy="2286000"/>
              </a:xfrm>
              <a:prstGeom prst="ellipse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latin typeface="Calibri" pitchFamily="34" charset="0"/>
                </a:endParaRPr>
              </a:p>
            </p:txBody>
          </p:sp>
          <p:sp>
            <p:nvSpPr>
              <p:cNvPr id="60" name="Oval 59"/>
              <p:cNvSpPr/>
              <p:nvPr/>
            </p:nvSpPr>
            <p:spPr>
              <a:xfrm>
                <a:off x="8096250" y="1143000"/>
                <a:ext cx="1828800" cy="1828800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latin typeface="Calibri" pitchFamily="34" charset="0"/>
                </a:endParaRPr>
              </a:p>
            </p:txBody>
          </p:sp>
        </p:grpSp>
        <p:cxnSp>
          <p:nvCxnSpPr>
            <p:cNvPr id="96" name="Straight Arrow Connector 95"/>
            <p:cNvCxnSpPr/>
            <p:nvPr/>
          </p:nvCxnSpPr>
          <p:spPr>
            <a:xfrm>
              <a:off x="4537416" y="5211618"/>
              <a:ext cx="2788295" cy="26695"/>
            </a:xfrm>
            <a:prstGeom prst="straightConnector1">
              <a:avLst/>
            </a:prstGeom>
            <a:ln w="9525">
              <a:solidFill>
                <a:schemeClr val="accent3">
                  <a:lumMod val="75000"/>
                </a:schemeClr>
              </a:solidFill>
              <a:headEnd type="oval" w="med" len="med"/>
              <a:tailEnd type="triangle" w="med" len="med"/>
            </a:ln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19" name="Group 133"/>
          <p:cNvGrpSpPr/>
          <p:nvPr/>
        </p:nvGrpSpPr>
        <p:grpSpPr>
          <a:xfrm>
            <a:off x="4455503" y="5511457"/>
            <a:ext cx="2870208" cy="166211"/>
            <a:chOff x="4455503" y="5511457"/>
            <a:chExt cx="2870208" cy="166211"/>
          </a:xfrm>
        </p:grpSpPr>
        <p:grpSp>
          <p:nvGrpSpPr>
            <p:cNvPr id="21" name="Group 60"/>
            <p:cNvGrpSpPr/>
            <p:nvPr/>
          </p:nvGrpSpPr>
          <p:grpSpPr>
            <a:xfrm>
              <a:off x="4455503" y="5511457"/>
              <a:ext cx="166211" cy="166211"/>
              <a:chOff x="7867650" y="914400"/>
              <a:chExt cx="2286000" cy="2286000"/>
            </a:xfrm>
          </p:grpSpPr>
          <p:sp>
            <p:nvSpPr>
              <p:cNvPr id="62" name="Oval 61"/>
              <p:cNvSpPr/>
              <p:nvPr/>
            </p:nvSpPr>
            <p:spPr>
              <a:xfrm>
                <a:off x="7867650" y="914400"/>
                <a:ext cx="2286000" cy="2286000"/>
              </a:xfrm>
              <a:prstGeom prst="ellipse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latin typeface="Calibri" pitchFamily="34" charset="0"/>
                </a:endParaRPr>
              </a:p>
            </p:txBody>
          </p:sp>
          <p:sp>
            <p:nvSpPr>
              <p:cNvPr id="63" name="Oval 62"/>
              <p:cNvSpPr/>
              <p:nvPr/>
            </p:nvSpPr>
            <p:spPr>
              <a:xfrm>
                <a:off x="8096250" y="1143000"/>
                <a:ext cx="1828800" cy="1828800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latin typeface="Calibri" pitchFamily="34" charset="0"/>
                </a:endParaRPr>
              </a:p>
            </p:txBody>
          </p:sp>
        </p:grpSp>
        <p:cxnSp>
          <p:nvCxnSpPr>
            <p:cNvPr id="98" name="Straight Arrow Connector 97"/>
            <p:cNvCxnSpPr/>
            <p:nvPr/>
          </p:nvCxnSpPr>
          <p:spPr>
            <a:xfrm>
              <a:off x="4538229" y="5594562"/>
              <a:ext cx="2787482" cy="1588"/>
            </a:xfrm>
            <a:prstGeom prst="straightConnector1">
              <a:avLst/>
            </a:prstGeom>
            <a:ln w="9525">
              <a:solidFill>
                <a:schemeClr val="accent3">
                  <a:lumMod val="75000"/>
                </a:schemeClr>
              </a:solidFill>
              <a:headEnd type="oval" w="med" len="med"/>
              <a:tailEnd type="triangle" w="med" len="med"/>
            </a:ln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sp>
        <p:nvSpPr>
          <p:cNvPr id="68" name="TextBox 67"/>
          <p:cNvSpPr txBox="1"/>
          <p:nvPr/>
        </p:nvSpPr>
        <p:spPr>
          <a:xfrm>
            <a:off x="43544" y="2388107"/>
            <a:ext cx="16764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>
                <a:latin typeface="Calibri" pitchFamily="34" charset="0"/>
              </a:rPr>
              <a:t>Your text here</a:t>
            </a:r>
            <a:endParaRPr lang="en-US" dirty="0">
              <a:latin typeface="Calibri" pitchFamily="34" charset="0"/>
            </a:endParaRPr>
          </a:p>
        </p:txBody>
      </p:sp>
      <p:sp>
        <p:nvSpPr>
          <p:cNvPr id="69" name="TextBox 68"/>
          <p:cNvSpPr txBox="1"/>
          <p:nvPr/>
        </p:nvSpPr>
        <p:spPr>
          <a:xfrm>
            <a:off x="43544" y="2862071"/>
            <a:ext cx="16764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>
                <a:latin typeface="Calibri" pitchFamily="34" charset="0"/>
              </a:rPr>
              <a:t>Your text here</a:t>
            </a:r>
            <a:endParaRPr lang="en-US" dirty="0">
              <a:latin typeface="Calibri" pitchFamily="34" charset="0"/>
            </a:endParaRPr>
          </a:p>
        </p:txBody>
      </p:sp>
      <p:sp>
        <p:nvSpPr>
          <p:cNvPr id="70" name="TextBox 69"/>
          <p:cNvSpPr txBox="1"/>
          <p:nvPr/>
        </p:nvSpPr>
        <p:spPr>
          <a:xfrm>
            <a:off x="43544" y="3336035"/>
            <a:ext cx="16764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>
                <a:latin typeface="Calibri" pitchFamily="34" charset="0"/>
              </a:rPr>
              <a:t>Your text here</a:t>
            </a:r>
            <a:endParaRPr lang="en-US" dirty="0">
              <a:latin typeface="Calibri" pitchFamily="34" charset="0"/>
            </a:endParaRPr>
          </a:p>
        </p:txBody>
      </p:sp>
      <p:sp>
        <p:nvSpPr>
          <p:cNvPr id="72" name="TextBox 71"/>
          <p:cNvSpPr txBox="1"/>
          <p:nvPr/>
        </p:nvSpPr>
        <p:spPr>
          <a:xfrm>
            <a:off x="7467600" y="3173513"/>
            <a:ext cx="16764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>
                <a:latin typeface="Calibri" pitchFamily="34" charset="0"/>
              </a:rPr>
              <a:t>Your text here</a:t>
            </a:r>
            <a:endParaRPr lang="en-US" dirty="0">
              <a:latin typeface="Calibri" pitchFamily="34" charset="0"/>
            </a:endParaRPr>
          </a:p>
        </p:txBody>
      </p:sp>
      <p:sp>
        <p:nvSpPr>
          <p:cNvPr id="73" name="TextBox 72"/>
          <p:cNvSpPr txBox="1"/>
          <p:nvPr/>
        </p:nvSpPr>
        <p:spPr>
          <a:xfrm>
            <a:off x="7467600" y="2269867"/>
            <a:ext cx="16764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>
                <a:latin typeface="Calibri" pitchFamily="34" charset="0"/>
              </a:rPr>
              <a:t>Your text here</a:t>
            </a:r>
            <a:endParaRPr lang="en-US" dirty="0">
              <a:latin typeface="Calibri" pitchFamily="34" charset="0"/>
            </a:endParaRPr>
          </a:p>
        </p:txBody>
      </p:sp>
      <p:sp>
        <p:nvSpPr>
          <p:cNvPr id="75" name="TextBox 74"/>
          <p:cNvSpPr txBox="1"/>
          <p:nvPr/>
        </p:nvSpPr>
        <p:spPr>
          <a:xfrm>
            <a:off x="7467600" y="2721690"/>
            <a:ext cx="16764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>
                <a:latin typeface="Calibri" pitchFamily="34" charset="0"/>
              </a:rPr>
              <a:t>Your text here</a:t>
            </a:r>
            <a:endParaRPr lang="en-US" dirty="0">
              <a:latin typeface="Calibri" pitchFamily="34" charset="0"/>
            </a:endParaRPr>
          </a:p>
        </p:txBody>
      </p:sp>
      <p:sp>
        <p:nvSpPr>
          <p:cNvPr id="78" name="TextBox 77"/>
          <p:cNvSpPr txBox="1"/>
          <p:nvPr/>
        </p:nvSpPr>
        <p:spPr>
          <a:xfrm>
            <a:off x="7402954" y="4575563"/>
            <a:ext cx="16764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>
                <a:latin typeface="Calibri" pitchFamily="34" charset="0"/>
              </a:rPr>
              <a:t>Your text here</a:t>
            </a:r>
            <a:endParaRPr lang="en-US" dirty="0">
              <a:latin typeface="Calibri" pitchFamily="34" charset="0"/>
            </a:endParaRPr>
          </a:p>
        </p:txBody>
      </p:sp>
      <p:sp>
        <p:nvSpPr>
          <p:cNvPr id="79" name="TextBox 78"/>
          <p:cNvSpPr txBox="1"/>
          <p:nvPr/>
        </p:nvSpPr>
        <p:spPr>
          <a:xfrm>
            <a:off x="7402954" y="5002222"/>
            <a:ext cx="16764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>
                <a:latin typeface="Calibri" pitchFamily="34" charset="0"/>
              </a:rPr>
              <a:t>Your text here</a:t>
            </a:r>
            <a:endParaRPr lang="en-US" dirty="0">
              <a:latin typeface="Calibri" pitchFamily="34" charset="0"/>
            </a:endParaRPr>
          </a:p>
        </p:txBody>
      </p:sp>
      <p:sp>
        <p:nvSpPr>
          <p:cNvPr id="80" name="TextBox 79"/>
          <p:cNvSpPr txBox="1"/>
          <p:nvPr/>
        </p:nvSpPr>
        <p:spPr>
          <a:xfrm>
            <a:off x="7402954" y="5428881"/>
            <a:ext cx="16764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>
                <a:latin typeface="Calibri" pitchFamily="34" charset="0"/>
              </a:rPr>
              <a:t>Your text here</a:t>
            </a:r>
            <a:endParaRPr lang="en-US" dirty="0">
              <a:latin typeface="Calibri" pitchFamily="34" charset="0"/>
            </a:endParaRPr>
          </a:p>
        </p:txBody>
      </p:sp>
      <p:grpSp>
        <p:nvGrpSpPr>
          <p:cNvPr id="22" name="Group 136"/>
          <p:cNvGrpSpPr/>
          <p:nvPr/>
        </p:nvGrpSpPr>
        <p:grpSpPr>
          <a:xfrm>
            <a:off x="5695302" y="2639534"/>
            <a:ext cx="1624471" cy="715895"/>
            <a:chOff x="5695302" y="2639534"/>
            <a:chExt cx="1624471" cy="715895"/>
          </a:xfrm>
        </p:grpSpPr>
        <p:grpSp>
          <p:nvGrpSpPr>
            <p:cNvPr id="23" name="Group 24"/>
            <p:cNvGrpSpPr/>
            <p:nvPr/>
          </p:nvGrpSpPr>
          <p:grpSpPr>
            <a:xfrm>
              <a:off x="5695302" y="2639534"/>
              <a:ext cx="166211" cy="166211"/>
              <a:chOff x="7867650" y="914400"/>
              <a:chExt cx="2286000" cy="2286000"/>
            </a:xfrm>
          </p:grpSpPr>
          <p:sp>
            <p:nvSpPr>
              <p:cNvPr id="26" name="Oval 25"/>
              <p:cNvSpPr/>
              <p:nvPr/>
            </p:nvSpPr>
            <p:spPr>
              <a:xfrm>
                <a:off x="7867650" y="914400"/>
                <a:ext cx="2286000" cy="2286000"/>
              </a:xfrm>
              <a:prstGeom prst="ellipse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latin typeface="Calibri" pitchFamily="34" charset="0"/>
                </a:endParaRPr>
              </a:p>
            </p:txBody>
          </p:sp>
          <p:sp>
            <p:nvSpPr>
              <p:cNvPr id="27" name="Oval 26"/>
              <p:cNvSpPr/>
              <p:nvPr/>
            </p:nvSpPr>
            <p:spPr>
              <a:xfrm>
                <a:off x="8177918" y="1142999"/>
                <a:ext cx="1828803" cy="1828803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latin typeface="Calibri" pitchFamily="34" charset="0"/>
                </a:endParaRPr>
              </a:p>
            </p:txBody>
          </p:sp>
        </p:grpSp>
        <p:cxnSp>
          <p:nvCxnSpPr>
            <p:cNvPr id="116" name="Shape 115"/>
            <p:cNvCxnSpPr/>
            <p:nvPr/>
          </p:nvCxnSpPr>
          <p:spPr>
            <a:xfrm rot="16200000" flipH="1">
              <a:off x="6239749" y="2275406"/>
              <a:ext cx="623255" cy="1536792"/>
            </a:xfrm>
            <a:prstGeom prst="bentConnector2">
              <a:avLst/>
            </a:prstGeom>
            <a:ln w="9525">
              <a:solidFill>
                <a:srgbClr val="FFC000"/>
              </a:solidFill>
              <a:headEnd type="oval" w="med" len="med"/>
              <a:tailEnd type="triangle" w="med" len="med"/>
            </a:ln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24" name="Group 137"/>
          <p:cNvGrpSpPr/>
          <p:nvPr/>
        </p:nvGrpSpPr>
        <p:grpSpPr>
          <a:xfrm>
            <a:off x="6022471" y="2459472"/>
            <a:ext cx="1449701" cy="426881"/>
            <a:chOff x="6022471" y="2459472"/>
            <a:chExt cx="1449701" cy="426881"/>
          </a:xfrm>
        </p:grpSpPr>
        <p:grpSp>
          <p:nvGrpSpPr>
            <p:cNvPr id="25" name="Group 27"/>
            <p:cNvGrpSpPr/>
            <p:nvPr/>
          </p:nvGrpSpPr>
          <p:grpSpPr>
            <a:xfrm>
              <a:off x="6022471" y="2459472"/>
              <a:ext cx="166211" cy="166211"/>
              <a:chOff x="7867650" y="914400"/>
              <a:chExt cx="2286000" cy="2286000"/>
            </a:xfrm>
          </p:grpSpPr>
          <p:sp>
            <p:nvSpPr>
              <p:cNvPr id="29" name="Oval 28"/>
              <p:cNvSpPr/>
              <p:nvPr/>
            </p:nvSpPr>
            <p:spPr>
              <a:xfrm>
                <a:off x="7867650" y="914400"/>
                <a:ext cx="2286000" cy="2286000"/>
              </a:xfrm>
              <a:prstGeom prst="ellipse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latin typeface="Calibri" pitchFamily="34" charset="0"/>
                </a:endParaRPr>
              </a:p>
            </p:txBody>
          </p:sp>
          <p:sp>
            <p:nvSpPr>
              <p:cNvPr id="30" name="Oval 29"/>
              <p:cNvSpPr/>
              <p:nvPr/>
            </p:nvSpPr>
            <p:spPr>
              <a:xfrm>
                <a:off x="8096249" y="1224668"/>
                <a:ext cx="1828803" cy="1828803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latin typeface="Calibri" pitchFamily="34" charset="0"/>
                </a:endParaRPr>
              </a:p>
            </p:txBody>
          </p:sp>
        </p:grpSp>
        <p:cxnSp>
          <p:nvCxnSpPr>
            <p:cNvPr id="120" name="Shape 119"/>
            <p:cNvCxnSpPr/>
            <p:nvPr/>
          </p:nvCxnSpPr>
          <p:spPr>
            <a:xfrm rot="16200000" flipH="1">
              <a:off x="6618102" y="2032283"/>
              <a:ext cx="346117" cy="1362023"/>
            </a:xfrm>
            <a:prstGeom prst="bentConnector2">
              <a:avLst/>
            </a:prstGeom>
            <a:ln w="9525">
              <a:solidFill>
                <a:srgbClr val="FFC000"/>
              </a:solidFill>
              <a:headEnd type="oval" w="med" len="med"/>
              <a:tailEnd type="triangle" w="med" len="med"/>
            </a:ln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28" name="Group 138"/>
          <p:cNvGrpSpPr/>
          <p:nvPr/>
        </p:nvGrpSpPr>
        <p:grpSpPr>
          <a:xfrm>
            <a:off x="6336743" y="2293261"/>
            <a:ext cx="1130856" cy="166211"/>
            <a:chOff x="6336743" y="2293261"/>
            <a:chExt cx="1130856" cy="166211"/>
          </a:xfrm>
        </p:grpSpPr>
        <p:grpSp>
          <p:nvGrpSpPr>
            <p:cNvPr id="31" name="Group 30"/>
            <p:cNvGrpSpPr/>
            <p:nvPr/>
          </p:nvGrpSpPr>
          <p:grpSpPr>
            <a:xfrm>
              <a:off x="6336743" y="2293261"/>
              <a:ext cx="166211" cy="166211"/>
              <a:chOff x="7867650" y="914400"/>
              <a:chExt cx="2286000" cy="2286000"/>
            </a:xfrm>
          </p:grpSpPr>
          <p:sp>
            <p:nvSpPr>
              <p:cNvPr id="32" name="Oval 31"/>
              <p:cNvSpPr/>
              <p:nvPr/>
            </p:nvSpPr>
            <p:spPr>
              <a:xfrm>
                <a:off x="7867650" y="914400"/>
                <a:ext cx="2286000" cy="2286000"/>
              </a:xfrm>
              <a:prstGeom prst="ellipse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latin typeface="Calibri" pitchFamily="34" charset="0"/>
                </a:endParaRPr>
              </a:p>
            </p:txBody>
          </p:sp>
          <p:sp>
            <p:nvSpPr>
              <p:cNvPr id="33" name="Oval 32"/>
              <p:cNvSpPr/>
              <p:nvPr/>
            </p:nvSpPr>
            <p:spPr>
              <a:xfrm>
                <a:off x="8096250" y="1143000"/>
                <a:ext cx="1828800" cy="1828800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latin typeface="Calibri" pitchFamily="34" charset="0"/>
                </a:endParaRPr>
              </a:p>
            </p:txBody>
          </p:sp>
        </p:grpSp>
        <p:cxnSp>
          <p:nvCxnSpPr>
            <p:cNvPr id="122" name="Shape 121"/>
            <p:cNvCxnSpPr/>
            <p:nvPr/>
          </p:nvCxnSpPr>
          <p:spPr>
            <a:xfrm rot="16200000" flipH="1">
              <a:off x="6937883" y="1861756"/>
              <a:ext cx="11682" cy="1047751"/>
            </a:xfrm>
            <a:prstGeom prst="bentConnector2">
              <a:avLst/>
            </a:prstGeom>
            <a:ln w="9525">
              <a:solidFill>
                <a:srgbClr val="FFC000"/>
              </a:solidFill>
              <a:headEnd type="oval" w="med" len="med"/>
              <a:tailEnd type="triangle" w="med" len="med"/>
            </a:ln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sp>
        <p:nvSpPr>
          <p:cNvPr id="142" name="Title 141"/>
          <p:cNvSpPr>
            <a:spLocks noGrp="1"/>
          </p:cNvSpPr>
          <p:nvPr>
            <p:ph type="title"/>
          </p:nvPr>
        </p:nvSpPr>
        <p:spPr>
          <a:xfrm>
            <a:off x="609600" y="0"/>
            <a:ext cx="7924800" cy="838200"/>
          </a:xfrm>
        </p:spPr>
        <p:txBody>
          <a:bodyPr/>
          <a:lstStyle/>
          <a:p>
            <a:r>
              <a:rPr lang="en-US" dirty="0" smtClean="0"/>
              <a:t>Y Chart</a:t>
            </a:r>
            <a:endParaRPr lang="en-US" dirty="0"/>
          </a:p>
        </p:txBody>
      </p:sp>
      <p:sp>
        <p:nvSpPr>
          <p:cNvPr id="88" name="Rectangle 87"/>
          <p:cNvSpPr/>
          <p:nvPr/>
        </p:nvSpPr>
        <p:spPr>
          <a:xfrm>
            <a:off x="43544" y="1723802"/>
            <a:ext cx="2019795" cy="616265"/>
          </a:xfrm>
          <a:prstGeom prst="rect">
            <a:avLst/>
          </a:prstGeom>
          <a:gradFill>
            <a:gsLst>
              <a:gs pos="0">
                <a:schemeClr val="bg2">
                  <a:lumMod val="75000"/>
                </a:schemeClr>
              </a:gs>
              <a:gs pos="50000">
                <a:schemeClr val="bg2">
                  <a:lumMod val="90000"/>
                </a:schemeClr>
              </a:gs>
              <a:gs pos="100000">
                <a:schemeClr val="bg2">
                  <a:lumMod val="50000"/>
                </a:schemeClr>
              </a:gs>
            </a:gsLst>
            <a:lin ang="5400000" scaled="0"/>
          </a:gradFill>
          <a:ln>
            <a:solidFill>
              <a:schemeClr val="bg1">
                <a:lumMod val="50000"/>
              </a:schemeClr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400" dirty="0" smtClean="0">
                <a:solidFill>
                  <a:schemeClr val="tx1"/>
                </a:solidFill>
                <a:latin typeface="Calibri" pitchFamily="34" charset="0"/>
              </a:rPr>
              <a:t>Your Text Here</a:t>
            </a:r>
            <a:endParaRPr lang="en-US" sz="2400" dirty="0">
              <a:solidFill>
                <a:schemeClr val="tx1"/>
              </a:solidFill>
              <a:latin typeface="Calibri" pitchFamily="34" charset="0"/>
            </a:endParaRPr>
          </a:p>
        </p:txBody>
      </p:sp>
      <p:sp>
        <p:nvSpPr>
          <p:cNvPr id="94" name="Rectangle 93"/>
          <p:cNvSpPr/>
          <p:nvPr/>
        </p:nvSpPr>
        <p:spPr>
          <a:xfrm>
            <a:off x="7059559" y="1557591"/>
            <a:ext cx="2019795" cy="616265"/>
          </a:xfrm>
          <a:prstGeom prst="rect">
            <a:avLst/>
          </a:prstGeom>
          <a:gradFill>
            <a:gsLst>
              <a:gs pos="0">
                <a:schemeClr val="bg2">
                  <a:lumMod val="75000"/>
                </a:schemeClr>
              </a:gs>
              <a:gs pos="50000">
                <a:schemeClr val="bg2">
                  <a:lumMod val="90000"/>
                </a:schemeClr>
              </a:gs>
              <a:gs pos="100000">
                <a:schemeClr val="bg2">
                  <a:lumMod val="50000"/>
                </a:schemeClr>
              </a:gs>
            </a:gsLst>
            <a:lin ang="5400000" scaled="0"/>
          </a:gradFill>
          <a:ln>
            <a:solidFill>
              <a:schemeClr val="bg1">
                <a:lumMod val="50000"/>
              </a:schemeClr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400" dirty="0" smtClean="0">
                <a:solidFill>
                  <a:schemeClr val="tx1"/>
                </a:solidFill>
                <a:latin typeface="Calibri" pitchFamily="34" charset="0"/>
              </a:rPr>
              <a:t>Your Text Here</a:t>
            </a:r>
            <a:endParaRPr lang="en-US" sz="2400" dirty="0">
              <a:solidFill>
                <a:schemeClr val="tx1"/>
              </a:solidFill>
              <a:latin typeface="Calibri" pitchFamily="34" charset="0"/>
            </a:endParaRPr>
          </a:p>
        </p:txBody>
      </p:sp>
      <p:sp>
        <p:nvSpPr>
          <p:cNvPr id="95" name="Rectangle 94"/>
          <p:cNvSpPr/>
          <p:nvPr/>
        </p:nvSpPr>
        <p:spPr>
          <a:xfrm>
            <a:off x="7059560" y="3820545"/>
            <a:ext cx="2019795" cy="616265"/>
          </a:xfrm>
          <a:prstGeom prst="rect">
            <a:avLst/>
          </a:prstGeom>
          <a:gradFill>
            <a:gsLst>
              <a:gs pos="0">
                <a:schemeClr val="bg2">
                  <a:lumMod val="75000"/>
                </a:schemeClr>
              </a:gs>
              <a:gs pos="50000">
                <a:schemeClr val="bg2">
                  <a:lumMod val="90000"/>
                </a:schemeClr>
              </a:gs>
              <a:gs pos="100000">
                <a:schemeClr val="bg2">
                  <a:lumMod val="50000"/>
                </a:schemeClr>
              </a:gs>
            </a:gsLst>
            <a:lin ang="5400000" scaled="0"/>
          </a:gradFill>
          <a:ln>
            <a:solidFill>
              <a:schemeClr val="bg1">
                <a:lumMod val="50000"/>
              </a:schemeClr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400" dirty="0" smtClean="0">
                <a:solidFill>
                  <a:schemeClr val="tx1"/>
                </a:solidFill>
                <a:latin typeface="Calibri" pitchFamily="34" charset="0"/>
              </a:rPr>
              <a:t>Your Text Here</a:t>
            </a:r>
            <a:endParaRPr lang="en-US" sz="2400" dirty="0">
              <a:solidFill>
                <a:schemeClr val="tx1"/>
              </a:solidFill>
              <a:latin typeface="Calibri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377991348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4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8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800"/>
                            </p:stCondLst>
                            <p:childTnLst>
                              <p:par>
                                <p:cTn id="2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8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2600"/>
                            </p:stCondLst>
                            <p:childTnLst>
                              <p:par>
                                <p:cTn id="24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8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3400"/>
                            </p:stCondLst>
                            <p:childTnLst>
                              <p:par>
                                <p:cTn id="2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8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42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8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5000"/>
                            </p:stCondLst>
                            <p:childTnLst>
                              <p:par>
                                <p:cTn id="3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8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5800"/>
                            </p:stCondLst>
                            <p:childTnLst>
                              <p:par>
                                <p:cTn id="40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8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6600"/>
                            </p:stCondLst>
                            <p:childTnLst>
                              <p:par>
                                <p:cTn id="4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8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7400"/>
                            </p:stCondLst>
                            <p:childTnLst>
                              <p:par>
                                <p:cTn id="48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8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8200"/>
                            </p:stCondLst>
                            <p:childTnLst>
                              <p:par>
                                <p:cTn id="5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8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9000"/>
                            </p:stCondLst>
                            <p:childTnLst>
                              <p:par>
                                <p:cTn id="56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8" dur="8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9800"/>
                            </p:stCondLst>
                            <p:childTnLst>
                              <p:par>
                                <p:cTn id="6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2" dur="8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10600"/>
                            </p:stCondLst>
                            <p:childTnLst>
                              <p:par>
                                <p:cTn id="64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" dur="8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11400"/>
                            </p:stCondLst>
                            <p:childTnLst>
                              <p:par>
                                <p:cTn id="6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0" dur="8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200"/>
                            </p:stCondLst>
                            <p:childTnLst>
                              <p:par>
                                <p:cTn id="7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4" dur="8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3000"/>
                            </p:stCondLst>
                            <p:childTnLst>
                              <p:par>
                                <p:cTn id="7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8" dur="8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3800"/>
                            </p:stCondLst>
                            <p:childTnLst>
                              <p:par>
                                <p:cTn id="80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2" dur="8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14600"/>
                            </p:stCondLst>
                            <p:childTnLst>
                              <p:par>
                                <p:cTn id="8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6" dur="8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8" grpId="0"/>
      <p:bldP spid="69" grpId="0"/>
      <p:bldP spid="70" grpId="0"/>
      <p:bldP spid="72" grpId="0"/>
      <p:bldP spid="73" grpId="0"/>
      <p:bldP spid="75" grpId="0"/>
      <p:bldP spid="78" grpId="0"/>
      <p:bldP spid="79" grpId="0"/>
      <p:bldP spid="80" grpId="0"/>
    </p:bldLst>
  </p:timing>
</p:sld>
</file>

<file path=ppt/slides/slide3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dirty="0" smtClean="0">
                <a:latin typeface="Franklin Gothic Medium Cond" pitchFamily="34" charset="0"/>
              </a:rPr>
              <a:t>SWOT analysis</a:t>
            </a:r>
            <a:endParaRPr lang="en-US" dirty="0">
              <a:latin typeface="Franklin Gothic Medium Cond" pitchFamily="34" charset="0"/>
            </a:endParaRPr>
          </a:p>
        </p:txBody>
      </p:sp>
      <p:grpSp>
        <p:nvGrpSpPr>
          <p:cNvPr id="3" name="Group 2"/>
          <p:cNvGrpSpPr/>
          <p:nvPr/>
        </p:nvGrpSpPr>
        <p:grpSpPr>
          <a:xfrm>
            <a:off x="2667000" y="1905000"/>
            <a:ext cx="3810000" cy="3819634"/>
            <a:chOff x="2133600" y="1981200"/>
            <a:chExt cx="3810000" cy="3819634"/>
          </a:xfrm>
          <a:solidFill>
            <a:schemeClr val="accent3">
              <a:lumMod val="75000"/>
            </a:schemeClr>
          </a:solidFill>
          <a:effectLst>
            <a:outerShdw blurRad="304800" dist="38100" dir="5400000" sx="107000" sy="107000" algn="t" rotWithShape="0">
              <a:prstClr val="black">
                <a:alpha val="40000"/>
              </a:prstClr>
            </a:outerShdw>
          </a:effectLst>
          <a:scene3d>
            <a:camera prst="perspectiveRelaxed">
              <a:rot lat="18573601" lon="0" rev="0"/>
            </a:camera>
            <a:lightRig rig="threePt" dir="t"/>
          </a:scene3d>
        </p:grpSpPr>
        <p:sp>
          <p:nvSpPr>
            <p:cNvPr id="4" name="Freeform 5"/>
            <p:cNvSpPr>
              <a:spLocks/>
            </p:cNvSpPr>
            <p:nvPr/>
          </p:nvSpPr>
          <p:spPr bwMode="auto">
            <a:xfrm>
              <a:off x="2133600" y="1981200"/>
              <a:ext cx="2247900" cy="1905000"/>
            </a:xfrm>
            <a:custGeom>
              <a:avLst/>
              <a:gdLst/>
              <a:ahLst/>
              <a:cxnLst>
                <a:cxn ang="0">
                  <a:pos x="1328" y="536"/>
                </a:cxn>
                <a:cxn ang="0">
                  <a:pos x="1240" y="478"/>
                </a:cxn>
                <a:cxn ang="0">
                  <a:pos x="1240" y="518"/>
                </a:cxn>
                <a:cxn ang="0">
                  <a:pos x="1200" y="518"/>
                </a:cxn>
                <a:cxn ang="0">
                  <a:pos x="1200" y="0"/>
                </a:cxn>
                <a:cxn ang="0">
                  <a:pos x="1200" y="0"/>
                </a:cxn>
                <a:cxn ang="0">
                  <a:pos x="1138" y="2"/>
                </a:cxn>
                <a:cxn ang="0">
                  <a:pos x="1078" y="6"/>
                </a:cxn>
                <a:cxn ang="0">
                  <a:pos x="1018" y="14"/>
                </a:cxn>
                <a:cxn ang="0">
                  <a:pos x="958" y="24"/>
                </a:cxn>
                <a:cxn ang="0">
                  <a:pos x="900" y="38"/>
                </a:cxn>
                <a:cxn ang="0">
                  <a:pos x="844" y="54"/>
                </a:cxn>
                <a:cxn ang="0">
                  <a:pos x="788" y="72"/>
                </a:cxn>
                <a:cxn ang="0">
                  <a:pos x="732" y="94"/>
                </a:cxn>
                <a:cxn ang="0">
                  <a:pos x="680" y="118"/>
                </a:cxn>
                <a:cxn ang="0">
                  <a:pos x="628" y="144"/>
                </a:cxn>
                <a:cxn ang="0">
                  <a:pos x="578" y="174"/>
                </a:cxn>
                <a:cxn ang="0">
                  <a:pos x="530" y="204"/>
                </a:cxn>
                <a:cxn ang="0">
                  <a:pos x="482" y="238"/>
                </a:cxn>
                <a:cxn ang="0">
                  <a:pos x="436" y="274"/>
                </a:cxn>
                <a:cxn ang="0">
                  <a:pos x="394" y="312"/>
                </a:cxn>
                <a:cxn ang="0">
                  <a:pos x="352" y="352"/>
                </a:cxn>
                <a:cxn ang="0">
                  <a:pos x="312" y="394"/>
                </a:cxn>
                <a:cxn ang="0">
                  <a:pos x="274" y="436"/>
                </a:cxn>
                <a:cxn ang="0">
                  <a:pos x="238" y="482"/>
                </a:cxn>
                <a:cxn ang="0">
                  <a:pos x="204" y="530"/>
                </a:cxn>
                <a:cxn ang="0">
                  <a:pos x="174" y="578"/>
                </a:cxn>
                <a:cxn ang="0">
                  <a:pos x="144" y="628"/>
                </a:cxn>
                <a:cxn ang="0">
                  <a:pos x="118" y="680"/>
                </a:cxn>
                <a:cxn ang="0">
                  <a:pos x="94" y="732"/>
                </a:cxn>
                <a:cxn ang="0">
                  <a:pos x="72" y="788"/>
                </a:cxn>
                <a:cxn ang="0">
                  <a:pos x="54" y="844"/>
                </a:cxn>
                <a:cxn ang="0">
                  <a:pos x="38" y="900"/>
                </a:cxn>
                <a:cxn ang="0">
                  <a:pos x="24" y="958"/>
                </a:cxn>
                <a:cxn ang="0">
                  <a:pos x="14" y="1018"/>
                </a:cxn>
                <a:cxn ang="0">
                  <a:pos x="6" y="1078"/>
                </a:cxn>
                <a:cxn ang="0">
                  <a:pos x="2" y="1138"/>
                </a:cxn>
                <a:cxn ang="0">
                  <a:pos x="0" y="1200"/>
                </a:cxn>
                <a:cxn ang="0">
                  <a:pos x="528" y="1200"/>
                </a:cxn>
                <a:cxn ang="0">
                  <a:pos x="528" y="1170"/>
                </a:cxn>
                <a:cxn ang="0">
                  <a:pos x="488" y="1170"/>
                </a:cxn>
                <a:cxn ang="0">
                  <a:pos x="602" y="992"/>
                </a:cxn>
                <a:cxn ang="0">
                  <a:pos x="714" y="1170"/>
                </a:cxn>
                <a:cxn ang="0">
                  <a:pos x="670" y="1170"/>
                </a:cxn>
                <a:cxn ang="0">
                  <a:pos x="670" y="1200"/>
                </a:cxn>
                <a:cxn ang="0">
                  <a:pos x="1200" y="1200"/>
                </a:cxn>
                <a:cxn ang="0">
                  <a:pos x="1200" y="660"/>
                </a:cxn>
                <a:cxn ang="0">
                  <a:pos x="1240" y="660"/>
                </a:cxn>
                <a:cxn ang="0">
                  <a:pos x="1240" y="704"/>
                </a:cxn>
                <a:cxn ang="0">
                  <a:pos x="1416" y="592"/>
                </a:cxn>
                <a:cxn ang="0">
                  <a:pos x="1328" y="536"/>
                </a:cxn>
              </a:cxnLst>
              <a:rect l="0" t="0" r="r" b="b"/>
              <a:pathLst>
                <a:path w="1416" h="1200">
                  <a:moveTo>
                    <a:pt x="1328" y="536"/>
                  </a:moveTo>
                  <a:lnTo>
                    <a:pt x="1240" y="478"/>
                  </a:lnTo>
                  <a:lnTo>
                    <a:pt x="1240" y="518"/>
                  </a:lnTo>
                  <a:lnTo>
                    <a:pt x="1200" y="518"/>
                  </a:lnTo>
                  <a:lnTo>
                    <a:pt x="1200" y="0"/>
                  </a:lnTo>
                  <a:lnTo>
                    <a:pt x="1200" y="0"/>
                  </a:lnTo>
                  <a:lnTo>
                    <a:pt x="1138" y="2"/>
                  </a:lnTo>
                  <a:lnTo>
                    <a:pt x="1078" y="6"/>
                  </a:lnTo>
                  <a:lnTo>
                    <a:pt x="1018" y="14"/>
                  </a:lnTo>
                  <a:lnTo>
                    <a:pt x="958" y="24"/>
                  </a:lnTo>
                  <a:lnTo>
                    <a:pt x="900" y="38"/>
                  </a:lnTo>
                  <a:lnTo>
                    <a:pt x="844" y="54"/>
                  </a:lnTo>
                  <a:lnTo>
                    <a:pt x="788" y="72"/>
                  </a:lnTo>
                  <a:lnTo>
                    <a:pt x="732" y="94"/>
                  </a:lnTo>
                  <a:lnTo>
                    <a:pt x="680" y="118"/>
                  </a:lnTo>
                  <a:lnTo>
                    <a:pt x="628" y="144"/>
                  </a:lnTo>
                  <a:lnTo>
                    <a:pt x="578" y="174"/>
                  </a:lnTo>
                  <a:lnTo>
                    <a:pt x="530" y="204"/>
                  </a:lnTo>
                  <a:lnTo>
                    <a:pt x="482" y="238"/>
                  </a:lnTo>
                  <a:lnTo>
                    <a:pt x="436" y="274"/>
                  </a:lnTo>
                  <a:lnTo>
                    <a:pt x="394" y="312"/>
                  </a:lnTo>
                  <a:lnTo>
                    <a:pt x="352" y="352"/>
                  </a:lnTo>
                  <a:lnTo>
                    <a:pt x="312" y="394"/>
                  </a:lnTo>
                  <a:lnTo>
                    <a:pt x="274" y="436"/>
                  </a:lnTo>
                  <a:lnTo>
                    <a:pt x="238" y="482"/>
                  </a:lnTo>
                  <a:lnTo>
                    <a:pt x="204" y="530"/>
                  </a:lnTo>
                  <a:lnTo>
                    <a:pt x="174" y="578"/>
                  </a:lnTo>
                  <a:lnTo>
                    <a:pt x="144" y="628"/>
                  </a:lnTo>
                  <a:lnTo>
                    <a:pt x="118" y="680"/>
                  </a:lnTo>
                  <a:lnTo>
                    <a:pt x="94" y="732"/>
                  </a:lnTo>
                  <a:lnTo>
                    <a:pt x="72" y="788"/>
                  </a:lnTo>
                  <a:lnTo>
                    <a:pt x="54" y="844"/>
                  </a:lnTo>
                  <a:lnTo>
                    <a:pt x="38" y="900"/>
                  </a:lnTo>
                  <a:lnTo>
                    <a:pt x="24" y="958"/>
                  </a:lnTo>
                  <a:lnTo>
                    <a:pt x="14" y="1018"/>
                  </a:lnTo>
                  <a:lnTo>
                    <a:pt x="6" y="1078"/>
                  </a:lnTo>
                  <a:lnTo>
                    <a:pt x="2" y="1138"/>
                  </a:lnTo>
                  <a:lnTo>
                    <a:pt x="0" y="1200"/>
                  </a:lnTo>
                  <a:lnTo>
                    <a:pt x="528" y="1200"/>
                  </a:lnTo>
                  <a:lnTo>
                    <a:pt x="528" y="1170"/>
                  </a:lnTo>
                  <a:lnTo>
                    <a:pt x="488" y="1170"/>
                  </a:lnTo>
                  <a:lnTo>
                    <a:pt x="602" y="992"/>
                  </a:lnTo>
                  <a:lnTo>
                    <a:pt x="714" y="1170"/>
                  </a:lnTo>
                  <a:lnTo>
                    <a:pt x="670" y="1170"/>
                  </a:lnTo>
                  <a:lnTo>
                    <a:pt x="670" y="1200"/>
                  </a:lnTo>
                  <a:lnTo>
                    <a:pt x="1200" y="1200"/>
                  </a:lnTo>
                  <a:lnTo>
                    <a:pt x="1200" y="660"/>
                  </a:lnTo>
                  <a:lnTo>
                    <a:pt x="1240" y="660"/>
                  </a:lnTo>
                  <a:lnTo>
                    <a:pt x="1240" y="704"/>
                  </a:lnTo>
                  <a:lnTo>
                    <a:pt x="1416" y="592"/>
                  </a:lnTo>
                  <a:lnTo>
                    <a:pt x="1328" y="536"/>
                  </a:lnTo>
                  <a:close/>
                </a:path>
              </a:pathLst>
            </a:custGeom>
            <a:grpFill/>
            <a:ln w="8">
              <a:solidFill>
                <a:schemeClr val="accent3">
                  <a:lumMod val="50000"/>
                </a:schemeClr>
              </a:solidFill>
              <a:prstDash val="solid"/>
              <a:round/>
              <a:headEnd/>
              <a:tailEnd/>
            </a:ln>
            <a:sp3d extrusionH="381000">
              <a:bevelT w="114300" prst="hardEdge"/>
              <a:extrusionClr>
                <a:schemeClr val="bg1">
                  <a:lumMod val="75000"/>
                </a:schemeClr>
              </a:extrusionClr>
            </a:sp3d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Calibri" pitchFamily="34" charset="0"/>
              </a:endParaRPr>
            </a:p>
          </p:txBody>
        </p:sp>
        <p:sp>
          <p:nvSpPr>
            <p:cNvPr id="5" name="Freeform 6"/>
            <p:cNvSpPr>
              <a:spLocks/>
            </p:cNvSpPr>
            <p:nvPr/>
          </p:nvSpPr>
          <p:spPr bwMode="auto">
            <a:xfrm>
              <a:off x="4038600" y="1981200"/>
              <a:ext cx="1905000" cy="2232025"/>
            </a:xfrm>
            <a:custGeom>
              <a:avLst/>
              <a:gdLst/>
              <a:ahLst/>
              <a:cxnLst>
                <a:cxn ang="0">
                  <a:pos x="668" y="1200"/>
                </a:cxn>
                <a:cxn ang="0">
                  <a:pos x="1200" y="1200"/>
                </a:cxn>
                <a:cxn ang="0">
                  <a:pos x="1200" y="1200"/>
                </a:cxn>
                <a:cxn ang="0">
                  <a:pos x="1198" y="1138"/>
                </a:cxn>
                <a:cxn ang="0">
                  <a:pos x="1194" y="1078"/>
                </a:cxn>
                <a:cxn ang="0">
                  <a:pos x="1186" y="1018"/>
                </a:cxn>
                <a:cxn ang="0">
                  <a:pos x="1176" y="958"/>
                </a:cxn>
                <a:cxn ang="0">
                  <a:pos x="1162" y="900"/>
                </a:cxn>
                <a:cxn ang="0">
                  <a:pos x="1146" y="844"/>
                </a:cxn>
                <a:cxn ang="0">
                  <a:pos x="1128" y="788"/>
                </a:cxn>
                <a:cxn ang="0">
                  <a:pos x="1106" y="732"/>
                </a:cxn>
                <a:cxn ang="0">
                  <a:pos x="1082" y="680"/>
                </a:cxn>
                <a:cxn ang="0">
                  <a:pos x="1056" y="628"/>
                </a:cxn>
                <a:cxn ang="0">
                  <a:pos x="1026" y="578"/>
                </a:cxn>
                <a:cxn ang="0">
                  <a:pos x="996" y="530"/>
                </a:cxn>
                <a:cxn ang="0">
                  <a:pos x="962" y="482"/>
                </a:cxn>
                <a:cxn ang="0">
                  <a:pos x="926" y="436"/>
                </a:cxn>
                <a:cxn ang="0">
                  <a:pos x="888" y="394"/>
                </a:cxn>
                <a:cxn ang="0">
                  <a:pos x="848" y="352"/>
                </a:cxn>
                <a:cxn ang="0">
                  <a:pos x="806" y="312"/>
                </a:cxn>
                <a:cxn ang="0">
                  <a:pos x="764" y="274"/>
                </a:cxn>
                <a:cxn ang="0">
                  <a:pos x="718" y="238"/>
                </a:cxn>
                <a:cxn ang="0">
                  <a:pos x="670" y="204"/>
                </a:cxn>
                <a:cxn ang="0">
                  <a:pos x="622" y="174"/>
                </a:cxn>
                <a:cxn ang="0">
                  <a:pos x="572" y="144"/>
                </a:cxn>
                <a:cxn ang="0">
                  <a:pos x="520" y="118"/>
                </a:cxn>
                <a:cxn ang="0">
                  <a:pos x="468" y="94"/>
                </a:cxn>
                <a:cxn ang="0">
                  <a:pos x="412" y="72"/>
                </a:cxn>
                <a:cxn ang="0">
                  <a:pos x="356" y="54"/>
                </a:cxn>
                <a:cxn ang="0">
                  <a:pos x="300" y="38"/>
                </a:cxn>
                <a:cxn ang="0">
                  <a:pos x="242" y="24"/>
                </a:cxn>
                <a:cxn ang="0">
                  <a:pos x="182" y="14"/>
                </a:cxn>
                <a:cxn ang="0">
                  <a:pos x="122" y="6"/>
                </a:cxn>
                <a:cxn ang="0">
                  <a:pos x="62" y="2"/>
                </a:cxn>
                <a:cxn ang="0">
                  <a:pos x="0" y="0"/>
                </a:cxn>
                <a:cxn ang="0">
                  <a:pos x="0" y="518"/>
                </a:cxn>
                <a:cxn ang="0">
                  <a:pos x="40" y="518"/>
                </a:cxn>
                <a:cxn ang="0">
                  <a:pos x="40" y="478"/>
                </a:cxn>
                <a:cxn ang="0">
                  <a:pos x="128" y="536"/>
                </a:cxn>
                <a:cxn ang="0">
                  <a:pos x="216" y="592"/>
                </a:cxn>
                <a:cxn ang="0">
                  <a:pos x="40" y="704"/>
                </a:cxn>
                <a:cxn ang="0">
                  <a:pos x="40" y="660"/>
                </a:cxn>
                <a:cxn ang="0">
                  <a:pos x="0" y="660"/>
                </a:cxn>
                <a:cxn ang="0">
                  <a:pos x="0" y="1200"/>
                </a:cxn>
                <a:cxn ang="0">
                  <a:pos x="526" y="1200"/>
                </a:cxn>
                <a:cxn ang="0">
                  <a:pos x="526" y="1228"/>
                </a:cxn>
                <a:cxn ang="0">
                  <a:pos x="486" y="1228"/>
                </a:cxn>
                <a:cxn ang="0">
                  <a:pos x="600" y="1406"/>
                </a:cxn>
                <a:cxn ang="0">
                  <a:pos x="712" y="1228"/>
                </a:cxn>
                <a:cxn ang="0">
                  <a:pos x="668" y="1228"/>
                </a:cxn>
                <a:cxn ang="0">
                  <a:pos x="668" y="1200"/>
                </a:cxn>
              </a:cxnLst>
              <a:rect l="0" t="0" r="r" b="b"/>
              <a:pathLst>
                <a:path w="1200" h="1406">
                  <a:moveTo>
                    <a:pt x="668" y="1200"/>
                  </a:moveTo>
                  <a:lnTo>
                    <a:pt x="1200" y="1200"/>
                  </a:lnTo>
                  <a:lnTo>
                    <a:pt x="1200" y="1200"/>
                  </a:lnTo>
                  <a:lnTo>
                    <a:pt x="1198" y="1138"/>
                  </a:lnTo>
                  <a:lnTo>
                    <a:pt x="1194" y="1078"/>
                  </a:lnTo>
                  <a:lnTo>
                    <a:pt x="1186" y="1018"/>
                  </a:lnTo>
                  <a:lnTo>
                    <a:pt x="1176" y="958"/>
                  </a:lnTo>
                  <a:lnTo>
                    <a:pt x="1162" y="900"/>
                  </a:lnTo>
                  <a:lnTo>
                    <a:pt x="1146" y="844"/>
                  </a:lnTo>
                  <a:lnTo>
                    <a:pt x="1128" y="788"/>
                  </a:lnTo>
                  <a:lnTo>
                    <a:pt x="1106" y="732"/>
                  </a:lnTo>
                  <a:lnTo>
                    <a:pt x="1082" y="680"/>
                  </a:lnTo>
                  <a:lnTo>
                    <a:pt x="1056" y="628"/>
                  </a:lnTo>
                  <a:lnTo>
                    <a:pt x="1026" y="578"/>
                  </a:lnTo>
                  <a:lnTo>
                    <a:pt x="996" y="530"/>
                  </a:lnTo>
                  <a:lnTo>
                    <a:pt x="962" y="482"/>
                  </a:lnTo>
                  <a:lnTo>
                    <a:pt x="926" y="436"/>
                  </a:lnTo>
                  <a:lnTo>
                    <a:pt x="888" y="394"/>
                  </a:lnTo>
                  <a:lnTo>
                    <a:pt x="848" y="352"/>
                  </a:lnTo>
                  <a:lnTo>
                    <a:pt x="806" y="312"/>
                  </a:lnTo>
                  <a:lnTo>
                    <a:pt x="764" y="274"/>
                  </a:lnTo>
                  <a:lnTo>
                    <a:pt x="718" y="238"/>
                  </a:lnTo>
                  <a:lnTo>
                    <a:pt x="670" y="204"/>
                  </a:lnTo>
                  <a:lnTo>
                    <a:pt x="622" y="174"/>
                  </a:lnTo>
                  <a:lnTo>
                    <a:pt x="572" y="144"/>
                  </a:lnTo>
                  <a:lnTo>
                    <a:pt x="520" y="118"/>
                  </a:lnTo>
                  <a:lnTo>
                    <a:pt x="468" y="94"/>
                  </a:lnTo>
                  <a:lnTo>
                    <a:pt x="412" y="72"/>
                  </a:lnTo>
                  <a:lnTo>
                    <a:pt x="356" y="54"/>
                  </a:lnTo>
                  <a:lnTo>
                    <a:pt x="300" y="38"/>
                  </a:lnTo>
                  <a:lnTo>
                    <a:pt x="242" y="24"/>
                  </a:lnTo>
                  <a:lnTo>
                    <a:pt x="182" y="14"/>
                  </a:lnTo>
                  <a:lnTo>
                    <a:pt x="122" y="6"/>
                  </a:lnTo>
                  <a:lnTo>
                    <a:pt x="62" y="2"/>
                  </a:lnTo>
                  <a:lnTo>
                    <a:pt x="0" y="0"/>
                  </a:lnTo>
                  <a:lnTo>
                    <a:pt x="0" y="518"/>
                  </a:lnTo>
                  <a:lnTo>
                    <a:pt x="40" y="518"/>
                  </a:lnTo>
                  <a:lnTo>
                    <a:pt x="40" y="478"/>
                  </a:lnTo>
                  <a:lnTo>
                    <a:pt x="128" y="536"/>
                  </a:lnTo>
                  <a:lnTo>
                    <a:pt x="216" y="592"/>
                  </a:lnTo>
                  <a:lnTo>
                    <a:pt x="40" y="704"/>
                  </a:lnTo>
                  <a:lnTo>
                    <a:pt x="40" y="660"/>
                  </a:lnTo>
                  <a:lnTo>
                    <a:pt x="0" y="660"/>
                  </a:lnTo>
                  <a:lnTo>
                    <a:pt x="0" y="1200"/>
                  </a:lnTo>
                  <a:lnTo>
                    <a:pt x="526" y="1200"/>
                  </a:lnTo>
                  <a:lnTo>
                    <a:pt x="526" y="1228"/>
                  </a:lnTo>
                  <a:lnTo>
                    <a:pt x="486" y="1228"/>
                  </a:lnTo>
                  <a:lnTo>
                    <a:pt x="600" y="1406"/>
                  </a:lnTo>
                  <a:lnTo>
                    <a:pt x="712" y="1228"/>
                  </a:lnTo>
                  <a:lnTo>
                    <a:pt x="668" y="1228"/>
                  </a:lnTo>
                  <a:lnTo>
                    <a:pt x="668" y="120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8">
              <a:solidFill>
                <a:schemeClr val="accent1">
                  <a:lumMod val="50000"/>
                </a:schemeClr>
              </a:solidFill>
              <a:prstDash val="solid"/>
              <a:round/>
              <a:headEnd/>
              <a:tailEnd/>
            </a:ln>
            <a:sp3d extrusionH="381000">
              <a:bevelT w="114300" prst="hardEdge"/>
              <a:extrusionClr>
                <a:schemeClr val="bg1">
                  <a:lumMod val="75000"/>
                </a:schemeClr>
              </a:extrusionClr>
            </a:sp3d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Calibri" pitchFamily="34" charset="0"/>
              </a:endParaRPr>
            </a:p>
          </p:txBody>
        </p:sp>
        <p:sp>
          <p:nvSpPr>
            <p:cNvPr id="6" name="Freeform 7"/>
            <p:cNvSpPr>
              <a:spLocks/>
            </p:cNvSpPr>
            <p:nvPr/>
          </p:nvSpPr>
          <p:spPr bwMode="auto">
            <a:xfrm>
              <a:off x="3704898" y="3886200"/>
              <a:ext cx="2238375" cy="1905000"/>
            </a:xfrm>
            <a:custGeom>
              <a:avLst/>
              <a:gdLst/>
              <a:ahLst/>
              <a:cxnLst>
                <a:cxn ang="0">
                  <a:pos x="878" y="0"/>
                </a:cxn>
                <a:cxn ang="0">
                  <a:pos x="878" y="28"/>
                </a:cxn>
                <a:cxn ang="0">
                  <a:pos x="922" y="28"/>
                </a:cxn>
                <a:cxn ang="0">
                  <a:pos x="810" y="206"/>
                </a:cxn>
                <a:cxn ang="0">
                  <a:pos x="696" y="28"/>
                </a:cxn>
                <a:cxn ang="0">
                  <a:pos x="736" y="28"/>
                </a:cxn>
                <a:cxn ang="0">
                  <a:pos x="736" y="0"/>
                </a:cxn>
                <a:cxn ang="0">
                  <a:pos x="210" y="0"/>
                </a:cxn>
                <a:cxn ang="0">
                  <a:pos x="210" y="528"/>
                </a:cxn>
                <a:cxn ang="0">
                  <a:pos x="178" y="528"/>
                </a:cxn>
                <a:cxn ang="0">
                  <a:pos x="178" y="488"/>
                </a:cxn>
                <a:cxn ang="0">
                  <a:pos x="0" y="600"/>
                </a:cxn>
                <a:cxn ang="0">
                  <a:pos x="178" y="714"/>
                </a:cxn>
                <a:cxn ang="0">
                  <a:pos x="178" y="670"/>
                </a:cxn>
                <a:cxn ang="0">
                  <a:pos x="210" y="670"/>
                </a:cxn>
                <a:cxn ang="0">
                  <a:pos x="210" y="1200"/>
                </a:cxn>
                <a:cxn ang="0">
                  <a:pos x="210" y="1200"/>
                </a:cxn>
                <a:cxn ang="0">
                  <a:pos x="272" y="1198"/>
                </a:cxn>
                <a:cxn ang="0">
                  <a:pos x="332" y="1194"/>
                </a:cxn>
                <a:cxn ang="0">
                  <a:pos x="392" y="1186"/>
                </a:cxn>
                <a:cxn ang="0">
                  <a:pos x="452" y="1176"/>
                </a:cxn>
                <a:cxn ang="0">
                  <a:pos x="510" y="1162"/>
                </a:cxn>
                <a:cxn ang="0">
                  <a:pos x="566" y="1146"/>
                </a:cxn>
                <a:cxn ang="0">
                  <a:pos x="622" y="1128"/>
                </a:cxn>
                <a:cxn ang="0">
                  <a:pos x="678" y="1106"/>
                </a:cxn>
                <a:cxn ang="0">
                  <a:pos x="730" y="1082"/>
                </a:cxn>
                <a:cxn ang="0">
                  <a:pos x="782" y="1056"/>
                </a:cxn>
                <a:cxn ang="0">
                  <a:pos x="832" y="1026"/>
                </a:cxn>
                <a:cxn ang="0">
                  <a:pos x="880" y="996"/>
                </a:cxn>
                <a:cxn ang="0">
                  <a:pos x="928" y="962"/>
                </a:cxn>
                <a:cxn ang="0">
                  <a:pos x="974" y="926"/>
                </a:cxn>
                <a:cxn ang="0">
                  <a:pos x="1016" y="888"/>
                </a:cxn>
                <a:cxn ang="0">
                  <a:pos x="1058" y="848"/>
                </a:cxn>
                <a:cxn ang="0">
                  <a:pos x="1098" y="806"/>
                </a:cxn>
                <a:cxn ang="0">
                  <a:pos x="1136" y="764"/>
                </a:cxn>
                <a:cxn ang="0">
                  <a:pos x="1172" y="718"/>
                </a:cxn>
                <a:cxn ang="0">
                  <a:pos x="1206" y="670"/>
                </a:cxn>
                <a:cxn ang="0">
                  <a:pos x="1236" y="622"/>
                </a:cxn>
                <a:cxn ang="0">
                  <a:pos x="1266" y="572"/>
                </a:cxn>
                <a:cxn ang="0">
                  <a:pos x="1292" y="520"/>
                </a:cxn>
                <a:cxn ang="0">
                  <a:pos x="1316" y="468"/>
                </a:cxn>
                <a:cxn ang="0">
                  <a:pos x="1338" y="412"/>
                </a:cxn>
                <a:cxn ang="0">
                  <a:pos x="1356" y="356"/>
                </a:cxn>
                <a:cxn ang="0">
                  <a:pos x="1372" y="300"/>
                </a:cxn>
                <a:cxn ang="0">
                  <a:pos x="1386" y="242"/>
                </a:cxn>
                <a:cxn ang="0">
                  <a:pos x="1396" y="182"/>
                </a:cxn>
                <a:cxn ang="0">
                  <a:pos x="1404" y="122"/>
                </a:cxn>
                <a:cxn ang="0">
                  <a:pos x="1408" y="62"/>
                </a:cxn>
                <a:cxn ang="0">
                  <a:pos x="1410" y="0"/>
                </a:cxn>
                <a:cxn ang="0">
                  <a:pos x="878" y="0"/>
                </a:cxn>
              </a:cxnLst>
              <a:rect l="0" t="0" r="r" b="b"/>
              <a:pathLst>
                <a:path w="1410" h="1200">
                  <a:moveTo>
                    <a:pt x="878" y="0"/>
                  </a:moveTo>
                  <a:lnTo>
                    <a:pt x="878" y="28"/>
                  </a:lnTo>
                  <a:lnTo>
                    <a:pt x="922" y="28"/>
                  </a:lnTo>
                  <a:lnTo>
                    <a:pt x="810" y="206"/>
                  </a:lnTo>
                  <a:lnTo>
                    <a:pt x="696" y="28"/>
                  </a:lnTo>
                  <a:lnTo>
                    <a:pt x="736" y="28"/>
                  </a:lnTo>
                  <a:lnTo>
                    <a:pt x="736" y="0"/>
                  </a:lnTo>
                  <a:lnTo>
                    <a:pt x="210" y="0"/>
                  </a:lnTo>
                  <a:lnTo>
                    <a:pt x="210" y="528"/>
                  </a:lnTo>
                  <a:lnTo>
                    <a:pt x="178" y="528"/>
                  </a:lnTo>
                  <a:lnTo>
                    <a:pt x="178" y="488"/>
                  </a:lnTo>
                  <a:lnTo>
                    <a:pt x="0" y="600"/>
                  </a:lnTo>
                  <a:lnTo>
                    <a:pt x="178" y="714"/>
                  </a:lnTo>
                  <a:lnTo>
                    <a:pt x="178" y="670"/>
                  </a:lnTo>
                  <a:lnTo>
                    <a:pt x="210" y="670"/>
                  </a:lnTo>
                  <a:lnTo>
                    <a:pt x="210" y="1200"/>
                  </a:lnTo>
                  <a:lnTo>
                    <a:pt x="210" y="1200"/>
                  </a:lnTo>
                  <a:lnTo>
                    <a:pt x="272" y="1198"/>
                  </a:lnTo>
                  <a:lnTo>
                    <a:pt x="332" y="1194"/>
                  </a:lnTo>
                  <a:lnTo>
                    <a:pt x="392" y="1186"/>
                  </a:lnTo>
                  <a:lnTo>
                    <a:pt x="452" y="1176"/>
                  </a:lnTo>
                  <a:lnTo>
                    <a:pt x="510" y="1162"/>
                  </a:lnTo>
                  <a:lnTo>
                    <a:pt x="566" y="1146"/>
                  </a:lnTo>
                  <a:lnTo>
                    <a:pt x="622" y="1128"/>
                  </a:lnTo>
                  <a:lnTo>
                    <a:pt x="678" y="1106"/>
                  </a:lnTo>
                  <a:lnTo>
                    <a:pt x="730" y="1082"/>
                  </a:lnTo>
                  <a:lnTo>
                    <a:pt x="782" y="1056"/>
                  </a:lnTo>
                  <a:lnTo>
                    <a:pt x="832" y="1026"/>
                  </a:lnTo>
                  <a:lnTo>
                    <a:pt x="880" y="996"/>
                  </a:lnTo>
                  <a:lnTo>
                    <a:pt x="928" y="962"/>
                  </a:lnTo>
                  <a:lnTo>
                    <a:pt x="974" y="926"/>
                  </a:lnTo>
                  <a:lnTo>
                    <a:pt x="1016" y="888"/>
                  </a:lnTo>
                  <a:lnTo>
                    <a:pt x="1058" y="848"/>
                  </a:lnTo>
                  <a:lnTo>
                    <a:pt x="1098" y="806"/>
                  </a:lnTo>
                  <a:lnTo>
                    <a:pt x="1136" y="764"/>
                  </a:lnTo>
                  <a:lnTo>
                    <a:pt x="1172" y="718"/>
                  </a:lnTo>
                  <a:lnTo>
                    <a:pt x="1206" y="670"/>
                  </a:lnTo>
                  <a:lnTo>
                    <a:pt x="1236" y="622"/>
                  </a:lnTo>
                  <a:lnTo>
                    <a:pt x="1266" y="572"/>
                  </a:lnTo>
                  <a:lnTo>
                    <a:pt x="1292" y="520"/>
                  </a:lnTo>
                  <a:lnTo>
                    <a:pt x="1316" y="468"/>
                  </a:lnTo>
                  <a:lnTo>
                    <a:pt x="1338" y="412"/>
                  </a:lnTo>
                  <a:lnTo>
                    <a:pt x="1356" y="356"/>
                  </a:lnTo>
                  <a:lnTo>
                    <a:pt x="1372" y="300"/>
                  </a:lnTo>
                  <a:lnTo>
                    <a:pt x="1386" y="242"/>
                  </a:lnTo>
                  <a:lnTo>
                    <a:pt x="1396" y="182"/>
                  </a:lnTo>
                  <a:lnTo>
                    <a:pt x="1404" y="122"/>
                  </a:lnTo>
                  <a:lnTo>
                    <a:pt x="1408" y="62"/>
                  </a:lnTo>
                  <a:lnTo>
                    <a:pt x="1410" y="0"/>
                  </a:lnTo>
                  <a:lnTo>
                    <a:pt x="878" y="0"/>
                  </a:lnTo>
                  <a:close/>
                </a:path>
              </a:pathLst>
            </a:custGeom>
            <a:solidFill>
              <a:schemeClr val="bg2">
                <a:lumMod val="50000"/>
              </a:schemeClr>
            </a:solidFill>
            <a:ln w="8">
              <a:solidFill>
                <a:schemeClr val="bg2">
                  <a:lumMod val="10000"/>
                </a:schemeClr>
              </a:solidFill>
              <a:prstDash val="solid"/>
              <a:round/>
              <a:headEnd/>
              <a:tailEnd/>
            </a:ln>
            <a:sp3d extrusionH="381000">
              <a:bevelT w="114300" prst="hardEdge"/>
              <a:extrusionClr>
                <a:schemeClr val="bg1">
                  <a:lumMod val="75000"/>
                </a:schemeClr>
              </a:extrusionClr>
            </a:sp3d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Calibri" pitchFamily="34" charset="0"/>
              </a:endParaRPr>
            </a:p>
          </p:txBody>
        </p:sp>
        <p:sp>
          <p:nvSpPr>
            <p:cNvPr id="7" name="Freeform 8"/>
            <p:cNvSpPr>
              <a:spLocks/>
            </p:cNvSpPr>
            <p:nvPr/>
          </p:nvSpPr>
          <p:spPr bwMode="auto">
            <a:xfrm>
              <a:off x="2133600" y="3565634"/>
              <a:ext cx="1905000" cy="2235200"/>
            </a:xfrm>
            <a:custGeom>
              <a:avLst/>
              <a:gdLst/>
              <a:ahLst/>
              <a:cxnLst>
                <a:cxn ang="0">
                  <a:pos x="1200" y="736"/>
                </a:cxn>
                <a:cxn ang="0">
                  <a:pos x="1200" y="208"/>
                </a:cxn>
                <a:cxn ang="0">
                  <a:pos x="670" y="208"/>
                </a:cxn>
                <a:cxn ang="0">
                  <a:pos x="670" y="178"/>
                </a:cxn>
                <a:cxn ang="0">
                  <a:pos x="714" y="178"/>
                </a:cxn>
                <a:cxn ang="0">
                  <a:pos x="602" y="0"/>
                </a:cxn>
                <a:cxn ang="0">
                  <a:pos x="488" y="178"/>
                </a:cxn>
                <a:cxn ang="0">
                  <a:pos x="528" y="178"/>
                </a:cxn>
                <a:cxn ang="0">
                  <a:pos x="528" y="208"/>
                </a:cxn>
                <a:cxn ang="0">
                  <a:pos x="0" y="208"/>
                </a:cxn>
                <a:cxn ang="0">
                  <a:pos x="0" y="208"/>
                </a:cxn>
                <a:cxn ang="0">
                  <a:pos x="2" y="270"/>
                </a:cxn>
                <a:cxn ang="0">
                  <a:pos x="6" y="330"/>
                </a:cxn>
                <a:cxn ang="0">
                  <a:pos x="14" y="390"/>
                </a:cxn>
                <a:cxn ang="0">
                  <a:pos x="24" y="450"/>
                </a:cxn>
                <a:cxn ang="0">
                  <a:pos x="38" y="508"/>
                </a:cxn>
                <a:cxn ang="0">
                  <a:pos x="54" y="564"/>
                </a:cxn>
                <a:cxn ang="0">
                  <a:pos x="72" y="620"/>
                </a:cxn>
                <a:cxn ang="0">
                  <a:pos x="94" y="676"/>
                </a:cxn>
                <a:cxn ang="0">
                  <a:pos x="118" y="728"/>
                </a:cxn>
                <a:cxn ang="0">
                  <a:pos x="144" y="780"/>
                </a:cxn>
                <a:cxn ang="0">
                  <a:pos x="174" y="830"/>
                </a:cxn>
                <a:cxn ang="0">
                  <a:pos x="204" y="878"/>
                </a:cxn>
                <a:cxn ang="0">
                  <a:pos x="238" y="926"/>
                </a:cxn>
                <a:cxn ang="0">
                  <a:pos x="274" y="972"/>
                </a:cxn>
                <a:cxn ang="0">
                  <a:pos x="312" y="1014"/>
                </a:cxn>
                <a:cxn ang="0">
                  <a:pos x="352" y="1056"/>
                </a:cxn>
                <a:cxn ang="0">
                  <a:pos x="394" y="1096"/>
                </a:cxn>
                <a:cxn ang="0">
                  <a:pos x="436" y="1134"/>
                </a:cxn>
                <a:cxn ang="0">
                  <a:pos x="482" y="1170"/>
                </a:cxn>
                <a:cxn ang="0">
                  <a:pos x="530" y="1204"/>
                </a:cxn>
                <a:cxn ang="0">
                  <a:pos x="578" y="1234"/>
                </a:cxn>
                <a:cxn ang="0">
                  <a:pos x="628" y="1264"/>
                </a:cxn>
                <a:cxn ang="0">
                  <a:pos x="680" y="1290"/>
                </a:cxn>
                <a:cxn ang="0">
                  <a:pos x="732" y="1314"/>
                </a:cxn>
                <a:cxn ang="0">
                  <a:pos x="788" y="1336"/>
                </a:cxn>
                <a:cxn ang="0">
                  <a:pos x="844" y="1354"/>
                </a:cxn>
                <a:cxn ang="0">
                  <a:pos x="900" y="1370"/>
                </a:cxn>
                <a:cxn ang="0">
                  <a:pos x="958" y="1384"/>
                </a:cxn>
                <a:cxn ang="0">
                  <a:pos x="1018" y="1394"/>
                </a:cxn>
                <a:cxn ang="0">
                  <a:pos x="1078" y="1402"/>
                </a:cxn>
                <a:cxn ang="0">
                  <a:pos x="1138" y="1406"/>
                </a:cxn>
                <a:cxn ang="0">
                  <a:pos x="1200" y="1408"/>
                </a:cxn>
                <a:cxn ang="0">
                  <a:pos x="1200" y="878"/>
                </a:cxn>
                <a:cxn ang="0">
                  <a:pos x="1168" y="878"/>
                </a:cxn>
                <a:cxn ang="0">
                  <a:pos x="1168" y="922"/>
                </a:cxn>
                <a:cxn ang="0">
                  <a:pos x="990" y="808"/>
                </a:cxn>
                <a:cxn ang="0">
                  <a:pos x="1168" y="696"/>
                </a:cxn>
                <a:cxn ang="0">
                  <a:pos x="1168" y="736"/>
                </a:cxn>
                <a:cxn ang="0">
                  <a:pos x="1200" y="736"/>
                </a:cxn>
              </a:cxnLst>
              <a:rect l="0" t="0" r="r" b="b"/>
              <a:pathLst>
                <a:path w="1200" h="1408">
                  <a:moveTo>
                    <a:pt x="1200" y="736"/>
                  </a:moveTo>
                  <a:lnTo>
                    <a:pt x="1200" y="208"/>
                  </a:lnTo>
                  <a:lnTo>
                    <a:pt x="670" y="208"/>
                  </a:lnTo>
                  <a:lnTo>
                    <a:pt x="670" y="178"/>
                  </a:lnTo>
                  <a:lnTo>
                    <a:pt x="714" y="178"/>
                  </a:lnTo>
                  <a:lnTo>
                    <a:pt x="602" y="0"/>
                  </a:lnTo>
                  <a:lnTo>
                    <a:pt x="488" y="178"/>
                  </a:lnTo>
                  <a:lnTo>
                    <a:pt x="528" y="178"/>
                  </a:lnTo>
                  <a:lnTo>
                    <a:pt x="528" y="208"/>
                  </a:lnTo>
                  <a:lnTo>
                    <a:pt x="0" y="208"/>
                  </a:lnTo>
                  <a:lnTo>
                    <a:pt x="0" y="208"/>
                  </a:lnTo>
                  <a:lnTo>
                    <a:pt x="2" y="270"/>
                  </a:lnTo>
                  <a:lnTo>
                    <a:pt x="6" y="330"/>
                  </a:lnTo>
                  <a:lnTo>
                    <a:pt x="14" y="390"/>
                  </a:lnTo>
                  <a:lnTo>
                    <a:pt x="24" y="450"/>
                  </a:lnTo>
                  <a:lnTo>
                    <a:pt x="38" y="508"/>
                  </a:lnTo>
                  <a:lnTo>
                    <a:pt x="54" y="564"/>
                  </a:lnTo>
                  <a:lnTo>
                    <a:pt x="72" y="620"/>
                  </a:lnTo>
                  <a:lnTo>
                    <a:pt x="94" y="676"/>
                  </a:lnTo>
                  <a:lnTo>
                    <a:pt x="118" y="728"/>
                  </a:lnTo>
                  <a:lnTo>
                    <a:pt x="144" y="780"/>
                  </a:lnTo>
                  <a:lnTo>
                    <a:pt x="174" y="830"/>
                  </a:lnTo>
                  <a:lnTo>
                    <a:pt x="204" y="878"/>
                  </a:lnTo>
                  <a:lnTo>
                    <a:pt x="238" y="926"/>
                  </a:lnTo>
                  <a:lnTo>
                    <a:pt x="274" y="972"/>
                  </a:lnTo>
                  <a:lnTo>
                    <a:pt x="312" y="1014"/>
                  </a:lnTo>
                  <a:lnTo>
                    <a:pt x="352" y="1056"/>
                  </a:lnTo>
                  <a:lnTo>
                    <a:pt x="394" y="1096"/>
                  </a:lnTo>
                  <a:lnTo>
                    <a:pt x="436" y="1134"/>
                  </a:lnTo>
                  <a:lnTo>
                    <a:pt x="482" y="1170"/>
                  </a:lnTo>
                  <a:lnTo>
                    <a:pt x="530" y="1204"/>
                  </a:lnTo>
                  <a:lnTo>
                    <a:pt x="578" y="1234"/>
                  </a:lnTo>
                  <a:lnTo>
                    <a:pt x="628" y="1264"/>
                  </a:lnTo>
                  <a:lnTo>
                    <a:pt x="680" y="1290"/>
                  </a:lnTo>
                  <a:lnTo>
                    <a:pt x="732" y="1314"/>
                  </a:lnTo>
                  <a:lnTo>
                    <a:pt x="788" y="1336"/>
                  </a:lnTo>
                  <a:lnTo>
                    <a:pt x="844" y="1354"/>
                  </a:lnTo>
                  <a:lnTo>
                    <a:pt x="900" y="1370"/>
                  </a:lnTo>
                  <a:lnTo>
                    <a:pt x="958" y="1384"/>
                  </a:lnTo>
                  <a:lnTo>
                    <a:pt x="1018" y="1394"/>
                  </a:lnTo>
                  <a:lnTo>
                    <a:pt x="1078" y="1402"/>
                  </a:lnTo>
                  <a:lnTo>
                    <a:pt x="1138" y="1406"/>
                  </a:lnTo>
                  <a:lnTo>
                    <a:pt x="1200" y="1408"/>
                  </a:lnTo>
                  <a:lnTo>
                    <a:pt x="1200" y="878"/>
                  </a:lnTo>
                  <a:lnTo>
                    <a:pt x="1168" y="878"/>
                  </a:lnTo>
                  <a:lnTo>
                    <a:pt x="1168" y="922"/>
                  </a:lnTo>
                  <a:lnTo>
                    <a:pt x="990" y="808"/>
                  </a:lnTo>
                  <a:lnTo>
                    <a:pt x="1168" y="696"/>
                  </a:lnTo>
                  <a:lnTo>
                    <a:pt x="1168" y="736"/>
                  </a:lnTo>
                  <a:lnTo>
                    <a:pt x="1200" y="73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8">
              <a:solidFill>
                <a:schemeClr val="accent2">
                  <a:lumMod val="50000"/>
                </a:schemeClr>
              </a:solidFill>
              <a:prstDash val="solid"/>
              <a:round/>
              <a:headEnd/>
              <a:tailEnd/>
            </a:ln>
            <a:sp3d extrusionH="381000">
              <a:bevelT w="114300" prst="hardEdge"/>
              <a:extrusionClr>
                <a:schemeClr val="bg1">
                  <a:lumMod val="75000"/>
                </a:schemeClr>
              </a:extrusionClr>
            </a:sp3d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Calibri" pitchFamily="34" charset="0"/>
              </a:endParaRPr>
            </a:p>
          </p:txBody>
        </p:sp>
      </p:grpSp>
      <p:sp>
        <p:nvSpPr>
          <p:cNvPr id="8" name="TextBox 7"/>
          <p:cNvSpPr txBox="1"/>
          <p:nvPr/>
        </p:nvSpPr>
        <p:spPr>
          <a:xfrm>
            <a:off x="3429000" y="2514600"/>
            <a:ext cx="585417" cy="110799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6600" b="1" cap="all" dirty="0" smtClean="0">
                <a:ln w="9000" cmpd="sng">
                  <a:solidFill>
                    <a:schemeClr val="accent4">
                      <a:shade val="50000"/>
                      <a:satMod val="120000"/>
                    </a:schemeClr>
                  </a:solidFill>
                  <a:prstDash val="solid"/>
                </a:ln>
                <a:effectLst>
                  <a:reflection blurRad="12700" stA="28000" endPos="45000" dist="1000" dir="5400000" sy="-100000" algn="bl" rotWithShape="0"/>
                </a:effectLst>
                <a:latin typeface="Calibri" pitchFamily="34" charset="0"/>
              </a:rPr>
              <a:t>S</a:t>
            </a:r>
            <a:endParaRPr lang="en-US" sz="6600" b="1" cap="all" dirty="0">
              <a:ln w="9000" cmpd="sng">
                <a:solidFill>
                  <a:schemeClr val="accent4">
                    <a:shade val="50000"/>
                    <a:satMod val="120000"/>
                  </a:schemeClr>
                </a:solidFill>
                <a:prstDash val="solid"/>
              </a:ln>
              <a:effectLst>
                <a:reflection blurRad="12700" stA="28000" endPos="45000" dist="1000" dir="5400000" sy="-100000" algn="bl" rotWithShape="0"/>
              </a:effectLst>
              <a:latin typeface="Calibri" pitchFamily="34" charset="0"/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4953000" y="2514600"/>
            <a:ext cx="952505" cy="110799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6600" b="1" cap="all" dirty="0" smtClean="0">
                <a:ln w="9000" cmpd="sng">
                  <a:solidFill>
                    <a:schemeClr val="accent4">
                      <a:shade val="50000"/>
                      <a:satMod val="120000"/>
                    </a:schemeClr>
                  </a:solidFill>
                  <a:prstDash val="solid"/>
                </a:ln>
                <a:effectLst>
                  <a:reflection blurRad="12700" stA="28000" endPos="45000" dist="1000" dir="5400000" sy="-100000" algn="bl" rotWithShape="0"/>
                </a:effectLst>
                <a:latin typeface="Calibri" pitchFamily="34" charset="0"/>
              </a:rPr>
              <a:t>W</a:t>
            </a:r>
            <a:endParaRPr lang="en-US" sz="6600" b="1" cap="all" dirty="0">
              <a:ln w="9000" cmpd="sng">
                <a:solidFill>
                  <a:schemeClr val="accent4">
                    <a:shade val="50000"/>
                    <a:satMod val="120000"/>
                  </a:schemeClr>
                </a:solidFill>
                <a:prstDash val="solid"/>
              </a:ln>
              <a:effectLst>
                <a:reflection blurRad="12700" stA="28000" endPos="45000" dist="1000" dir="5400000" sy="-100000" algn="bl" rotWithShape="0"/>
              </a:effectLst>
              <a:latin typeface="Calibri" pitchFamily="34" charset="0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4881862" y="3810000"/>
            <a:ext cx="756938" cy="110799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6600" b="1" cap="all" dirty="0" smtClean="0">
                <a:ln w="9000" cmpd="sng">
                  <a:solidFill>
                    <a:schemeClr val="accent4">
                      <a:shade val="50000"/>
                      <a:satMod val="120000"/>
                    </a:schemeClr>
                  </a:solidFill>
                  <a:prstDash val="solid"/>
                </a:ln>
                <a:effectLst>
                  <a:reflection blurRad="12700" stA="28000" endPos="45000" dist="1000" dir="5400000" sy="-100000" algn="bl" rotWithShape="0"/>
                </a:effectLst>
                <a:latin typeface="Calibri" pitchFamily="34" charset="0"/>
              </a:rPr>
              <a:t>O</a:t>
            </a:r>
            <a:endParaRPr lang="en-US" sz="6600" b="1" cap="all" dirty="0">
              <a:ln w="9000" cmpd="sng">
                <a:solidFill>
                  <a:schemeClr val="accent4">
                    <a:shade val="50000"/>
                    <a:satMod val="120000"/>
                  </a:schemeClr>
                </a:solidFill>
                <a:prstDash val="solid"/>
              </a:ln>
              <a:effectLst>
                <a:reflection blurRad="12700" stA="28000" endPos="45000" dist="1000" dir="5400000" sy="-100000" algn="bl" rotWithShape="0"/>
              </a:effectLst>
              <a:latin typeface="Calibri" pitchFamily="34" charset="0"/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3429000" y="3657600"/>
            <a:ext cx="603050" cy="110799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6600" b="1" cap="all" dirty="0" smtClean="0">
                <a:ln w="9000" cmpd="sng">
                  <a:solidFill>
                    <a:schemeClr val="accent4">
                      <a:shade val="50000"/>
                      <a:satMod val="120000"/>
                    </a:schemeClr>
                  </a:solidFill>
                  <a:prstDash val="solid"/>
                </a:ln>
                <a:effectLst>
                  <a:reflection blurRad="12700" stA="28000" endPos="45000" dist="1000" dir="5400000" sy="-100000" algn="bl" rotWithShape="0"/>
                </a:effectLst>
                <a:latin typeface="Calibri" pitchFamily="34" charset="0"/>
              </a:rPr>
              <a:t>T</a:t>
            </a:r>
            <a:endParaRPr lang="en-US" sz="6600" b="1" cap="all" dirty="0">
              <a:ln w="9000" cmpd="sng">
                <a:solidFill>
                  <a:schemeClr val="accent4">
                    <a:shade val="50000"/>
                    <a:satMod val="120000"/>
                  </a:schemeClr>
                </a:solidFill>
                <a:prstDash val="solid"/>
              </a:ln>
              <a:effectLst>
                <a:reflection blurRad="12700" stA="28000" endPos="45000" dist="1000" dir="5400000" sy="-100000" algn="bl" rotWithShape="0"/>
              </a:effectLst>
              <a:latin typeface="Calibri" pitchFamily="34" charset="0"/>
            </a:endParaRPr>
          </a:p>
        </p:txBody>
      </p:sp>
      <p:sp>
        <p:nvSpPr>
          <p:cNvPr id="12" name="TextBox 11"/>
          <p:cNvSpPr txBox="1"/>
          <p:nvPr/>
        </p:nvSpPr>
        <p:spPr>
          <a:xfrm>
            <a:off x="6455392" y="2667000"/>
            <a:ext cx="193944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 smtClean="0">
                <a:latin typeface="Calibri" pitchFamily="34" charset="0"/>
              </a:rPr>
              <a:t>Your text here</a:t>
            </a:r>
            <a:endParaRPr lang="en-US" sz="2400" dirty="0">
              <a:latin typeface="Calibri" pitchFamily="34" charset="0"/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6455392" y="4267200"/>
            <a:ext cx="193944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 smtClean="0">
                <a:latin typeface="Calibri" pitchFamily="34" charset="0"/>
              </a:rPr>
              <a:t>Your text here</a:t>
            </a:r>
            <a:endParaRPr lang="en-US" sz="2400" dirty="0">
              <a:latin typeface="Calibri" pitchFamily="34" charset="0"/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879958" y="4267200"/>
            <a:ext cx="193944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 smtClean="0">
                <a:latin typeface="Calibri" pitchFamily="34" charset="0"/>
              </a:rPr>
              <a:t>Your text here</a:t>
            </a:r>
            <a:endParaRPr lang="en-US" sz="2400" dirty="0">
              <a:latin typeface="Calibri" pitchFamily="34" charset="0"/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956158" y="2667000"/>
            <a:ext cx="193944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 smtClean="0">
                <a:latin typeface="Calibri" pitchFamily="34" charset="0"/>
              </a:rPr>
              <a:t>Your text here</a:t>
            </a:r>
            <a:endParaRPr lang="en-US" sz="2400" dirty="0">
              <a:latin typeface="Calibri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63187231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/>
      <p:bldP spid="13" grpId="0"/>
      <p:bldP spid="14" grpId="0"/>
      <p:bldP spid="15" grpId="0"/>
    </p:bldLst>
  </p:timing>
</p:sld>
</file>

<file path=ppt/slides/slide3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reeform 15"/>
          <p:cNvSpPr>
            <a:spLocks/>
          </p:cNvSpPr>
          <p:nvPr/>
        </p:nvSpPr>
        <p:spPr bwMode="auto">
          <a:xfrm>
            <a:off x="2721952" y="1452018"/>
            <a:ext cx="2916848" cy="2916848"/>
          </a:xfrm>
          <a:custGeom>
            <a:avLst/>
            <a:gdLst>
              <a:gd name="T0" fmla="*/ 1014 w 1014"/>
              <a:gd name="T1" fmla="*/ 447 h 1014"/>
              <a:gd name="T2" fmla="*/ 1014 w 1014"/>
              <a:gd name="T3" fmla="*/ 0 h 1014"/>
              <a:gd name="T4" fmla="*/ 575 w 1014"/>
              <a:gd name="T5" fmla="*/ 0 h 1014"/>
              <a:gd name="T6" fmla="*/ 575 w 1014"/>
              <a:gd name="T7" fmla="*/ 99 h 1014"/>
              <a:gd name="T8" fmla="*/ 640 w 1014"/>
              <a:gd name="T9" fmla="*/ 99 h 1014"/>
              <a:gd name="T10" fmla="*/ 512 w 1014"/>
              <a:gd name="T11" fmla="*/ 319 h 1014"/>
              <a:gd name="T12" fmla="*/ 384 w 1014"/>
              <a:gd name="T13" fmla="*/ 99 h 1014"/>
              <a:gd name="T14" fmla="*/ 456 w 1014"/>
              <a:gd name="T15" fmla="*/ 99 h 1014"/>
              <a:gd name="T16" fmla="*/ 456 w 1014"/>
              <a:gd name="T17" fmla="*/ 0 h 1014"/>
              <a:gd name="T18" fmla="*/ 0 w 1014"/>
              <a:gd name="T19" fmla="*/ 0 h 1014"/>
              <a:gd name="T20" fmla="*/ 0 w 1014"/>
              <a:gd name="T21" fmla="*/ 444 h 1014"/>
              <a:gd name="T22" fmla="*/ 104 w 1014"/>
              <a:gd name="T23" fmla="*/ 444 h 1014"/>
              <a:gd name="T24" fmla="*/ 104 w 1014"/>
              <a:gd name="T25" fmla="*/ 379 h 1014"/>
              <a:gd name="T26" fmla="*/ 323 w 1014"/>
              <a:gd name="T27" fmla="*/ 507 h 1014"/>
              <a:gd name="T28" fmla="*/ 104 w 1014"/>
              <a:gd name="T29" fmla="*/ 635 h 1014"/>
              <a:gd name="T30" fmla="*/ 104 w 1014"/>
              <a:gd name="T31" fmla="*/ 563 h 1014"/>
              <a:gd name="T32" fmla="*/ 0 w 1014"/>
              <a:gd name="T33" fmla="*/ 563 h 1014"/>
              <a:gd name="T34" fmla="*/ 0 w 1014"/>
              <a:gd name="T35" fmla="*/ 1014 h 1014"/>
              <a:gd name="T36" fmla="*/ 451 w 1014"/>
              <a:gd name="T37" fmla="*/ 1014 h 1014"/>
              <a:gd name="T38" fmla="*/ 451 w 1014"/>
              <a:gd name="T39" fmla="*/ 915 h 1014"/>
              <a:gd name="T40" fmla="*/ 386 w 1014"/>
              <a:gd name="T41" fmla="*/ 915 h 1014"/>
              <a:gd name="T42" fmla="*/ 514 w 1014"/>
              <a:gd name="T43" fmla="*/ 693 h 1014"/>
              <a:gd name="T44" fmla="*/ 642 w 1014"/>
              <a:gd name="T45" fmla="*/ 915 h 1014"/>
              <a:gd name="T46" fmla="*/ 570 w 1014"/>
              <a:gd name="T47" fmla="*/ 915 h 1014"/>
              <a:gd name="T48" fmla="*/ 570 w 1014"/>
              <a:gd name="T49" fmla="*/ 1014 h 1014"/>
              <a:gd name="T50" fmla="*/ 1014 w 1014"/>
              <a:gd name="T51" fmla="*/ 1014 h 1014"/>
              <a:gd name="T52" fmla="*/ 1014 w 1014"/>
              <a:gd name="T53" fmla="*/ 565 h 1014"/>
              <a:gd name="T54" fmla="*/ 922 w 1014"/>
              <a:gd name="T55" fmla="*/ 565 h 1014"/>
              <a:gd name="T56" fmla="*/ 922 w 1014"/>
              <a:gd name="T57" fmla="*/ 631 h 1014"/>
              <a:gd name="T58" fmla="*/ 700 w 1014"/>
              <a:gd name="T59" fmla="*/ 503 h 1014"/>
              <a:gd name="T60" fmla="*/ 922 w 1014"/>
              <a:gd name="T61" fmla="*/ 375 h 1014"/>
              <a:gd name="T62" fmla="*/ 922 w 1014"/>
              <a:gd name="T63" fmla="*/ 447 h 1014"/>
              <a:gd name="T64" fmla="*/ 1014 w 1014"/>
              <a:gd name="T65" fmla="*/ 447 h 1014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1014"/>
              <a:gd name="T100" fmla="*/ 0 h 1014"/>
              <a:gd name="T101" fmla="*/ 1014 w 1014"/>
              <a:gd name="T102" fmla="*/ 1014 h 1014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1014" h="1014">
                <a:moveTo>
                  <a:pt x="1014" y="447"/>
                </a:moveTo>
                <a:lnTo>
                  <a:pt x="1014" y="0"/>
                </a:lnTo>
                <a:lnTo>
                  <a:pt x="575" y="0"/>
                </a:lnTo>
                <a:lnTo>
                  <a:pt x="575" y="99"/>
                </a:lnTo>
                <a:lnTo>
                  <a:pt x="640" y="99"/>
                </a:lnTo>
                <a:lnTo>
                  <a:pt x="512" y="319"/>
                </a:lnTo>
                <a:lnTo>
                  <a:pt x="384" y="99"/>
                </a:lnTo>
                <a:lnTo>
                  <a:pt x="456" y="99"/>
                </a:lnTo>
                <a:lnTo>
                  <a:pt x="456" y="0"/>
                </a:lnTo>
                <a:lnTo>
                  <a:pt x="0" y="0"/>
                </a:lnTo>
                <a:lnTo>
                  <a:pt x="0" y="444"/>
                </a:lnTo>
                <a:lnTo>
                  <a:pt x="104" y="444"/>
                </a:lnTo>
                <a:lnTo>
                  <a:pt x="104" y="379"/>
                </a:lnTo>
                <a:lnTo>
                  <a:pt x="323" y="507"/>
                </a:lnTo>
                <a:lnTo>
                  <a:pt x="104" y="635"/>
                </a:lnTo>
                <a:lnTo>
                  <a:pt x="104" y="563"/>
                </a:lnTo>
                <a:lnTo>
                  <a:pt x="0" y="563"/>
                </a:lnTo>
                <a:lnTo>
                  <a:pt x="0" y="1014"/>
                </a:lnTo>
                <a:lnTo>
                  <a:pt x="451" y="1014"/>
                </a:lnTo>
                <a:lnTo>
                  <a:pt x="451" y="915"/>
                </a:lnTo>
                <a:lnTo>
                  <a:pt x="386" y="915"/>
                </a:lnTo>
                <a:lnTo>
                  <a:pt x="514" y="693"/>
                </a:lnTo>
                <a:lnTo>
                  <a:pt x="642" y="915"/>
                </a:lnTo>
                <a:lnTo>
                  <a:pt x="570" y="915"/>
                </a:lnTo>
                <a:lnTo>
                  <a:pt x="570" y="1014"/>
                </a:lnTo>
                <a:lnTo>
                  <a:pt x="1014" y="1014"/>
                </a:lnTo>
                <a:lnTo>
                  <a:pt x="1014" y="565"/>
                </a:lnTo>
                <a:lnTo>
                  <a:pt x="922" y="565"/>
                </a:lnTo>
                <a:lnTo>
                  <a:pt x="922" y="631"/>
                </a:lnTo>
                <a:lnTo>
                  <a:pt x="700" y="503"/>
                </a:lnTo>
                <a:lnTo>
                  <a:pt x="922" y="375"/>
                </a:lnTo>
                <a:lnTo>
                  <a:pt x="922" y="447"/>
                </a:lnTo>
                <a:lnTo>
                  <a:pt x="1014" y="447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 w="9">
            <a:solidFill>
              <a:srgbClr val="000000"/>
            </a:solidFill>
            <a:miter lim="800000"/>
            <a:headEnd/>
            <a:tailEnd/>
          </a:ln>
          <a:effectLst>
            <a:outerShdw blurRad="292100" dist="38100" dir="5400000" sx="104000" sy="104000" algn="t" rotWithShape="0">
              <a:prstClr val="black">
                <a:alpha val="40000"/>
              </a:prstClr>
            </a:outerShdw>
          </a:effectLst>
          <a:scene3d>
            <a:camera prst="perspectiveRelaxed" fov="4200000"/>
            <a:lightRig rig="threePt" dir="t">
              <a:rot lat="0" lon="0" rev="3000000"/>
            </a:lightRig>
          </a:scene3d>
          <a:sp3d extrusionH="381000" prstMaterial="softEdge">
            <a:bevelT w="114300" prst="artDeco"/>
            <a:extrusionClr>
              <a:schemeClr val="bg1">
                <a:lumMod val="75000"/>
              </a:schemeClr>
            </a:extrusionClr>
          </a:sp3d>
        </p:spPr>
        <p:txBody>
          <a:bodyPr/>
          <a:lstStyle/>
          <a:p>
            <a:endParaRPr lang="en-US">
              <a:latin typeface="Calibri" pitchFamily="34" charset="0"/>
            </a:endParaRPr>
          </a:p>
        </p:txBody>
      </p:sp>
      <p:pic>
        <p:nvPicPr>
          <p:cNvPr id="4" name="Picture 3"/>
          <p:cNvPicPr>
            <a:picLocks noChangeAspect="1" noChangeArrowheads="1"/>
          </p:cNvPicPr>
          <p:nvPr/>
        </p:nvPicPr>
        <p:blipFill>
          <a:blip r:embed="rId2" cstate="email"/>
          <a:srcRect/>
          <a:stretch>
            <a:fillRect/>
          </a:stretch>
        </p:blipFill>
        <p:spPr bwMode="auto">
          <a:xfrm>
            <a:off x="5830566" y="3951280"/>
            <a:ext cx="2414954" cy="139522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5" name="Picture 4"/>
          <p:cNvPicPr>
            <a:picLocks noChangeAspect="1" noChangeArrowheads="1"/>
          </p:cNvPicPr>
          <p:nvPr/>
        </p:nvPicPr>
        <p:blipFill>
          <a:blip r:embed="rId3" cstate="email"/>
          <a:srcRect/>
          <a:stretch>
            <a:fillRect/>
          </a:stretch>
        </p:blipFill>
        <p:spPr bwMode="auto">
          <a:xfrm>
            <a:off x="1337456" y="1602953"/>
            <a:ext cx="1761833" cy="10178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8" name="Picture 7"/>
          <p:cNvPicPr>
            <a:picLocks noChangeAspect="1" noChangeArrowheads="1"/>
          </p:cNvPicPr>
          <p:nvPr/>
        </p:nvPicPr>
        <p:blipFill>
          <a:blip r:embed="rId2" cstate="email"/>
          <a:srcRect/>
          <a:stretch>
            <a:fillRect/>
          </a:stretch>
        </p:blipFill>
        <p:spPr bwMode="auto">
          <a:xfrm>
            <a:off x="533400" y="4087760"/>
            <a:ext cx="2414954" cy="139522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9" name="Picture 8"/>
          <p:cNvPicPr>
            <a:picLocks noChangeAspect="1" noChangeArrowheads="1"/>
          </p:cNvPicPr>
          <p:nvPr/>
        </p:nvPicPr>
        <p:blipFill>
          <a:blip r:embed="rId3" cstate="email"/>
          <a:srcRect/>
          <a:stretch>
            <a:fillRect/>
          </a:stretch>
        </p:blipFill>
        <p:spPr bwMode="auto">
          <a:xfrm>
            <a:off x="5589710" y="1678420"/>
            <a:ext cx="1761833" cy="10178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sp>
        <p:nvSpPr>
          <p:cNvPr id="10" name="TextBox 9"/>
          <p:cNvSpPr txBox="1"/>
          <p:nvPr/>
        </p:nvSpPr>
        <p:spPr>
          <a:xfrm>
            <a:off x="1816344" y="1308217"/>
            <a:ext cx="696024" cy="76944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400" b="1" dirty="0" smtClean="0">
                <a:solidFill>
                  <a:srgbClr val="600000"/>
                </a:solidFill>
                <a:effectLst>
                  <a:reflection blurRad="6350" stA="55000" endA="300" endPos="45500" dir="5400000" sy="-100000" algn="bl" rotWithShape="0"/>
                </a:effectLst>
                <a:latin typeface="Calibri" pitchFamily="34" charset="0"/>
              </a:rPr>
              <a:t>W</a:t>
            </a:r>
            <a:endParaRPr lang="en-US" sz="4400" b="1" dirty="0">
              <a:solidFill>
                <a:srgbClr val="600000"/>
              </a:solidFill>
              <a:effectLst>
                <a:reflection blurRad="6350" stA="55000" endA="300" endPos="45500" dir="5400000" sy="-100000" algn="bl" rotWithShape="0"/>
              </a:effectLst>
              <a:latin typeface="Calibri" pitchFamily="34" charset="0"/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6172200" y="1371600"/>
            <a:ext cx="463588" cy="76944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400" b="1" dirty="0" smtClean="0">
                <a:solidFill>
                  <a:srgbClr val="600000"/>
                </a:solidFill>
                <a:effectLst>
                  <a:reflection blurRad="6350" stA="55000" endA="300" endPos="45500" dir="5400000" sy="-100000" algn="bl" rotWithShape="0"/>
                </a:effectLst>
                <a:latin typeface="Calibri" pitchFamily="34" charset="0"/>
              </a:rPr>
              <a:t>T</a:t>
            </a:r>
            <a:endParaRPr lang="en-US" sz="4400" b="1" dirty="0">
              <a:solidFill>
                <a:srgbClr val="600000"/>
              </a:solidFill>
              <a:effectLst>
                <a:reflection blurRad="6350" stA="55000" endA="300" endPos="45500" dir="5400000" sy="-100000" algn="bl" rotWithShape="0"/>
              </a:effectLst>
              <a:latin typeface="Calibri" pitchFamily="34" charset="0"/>
            </a:endParaRPr>
          </a:p>
        </p:txBody>
      </p:sp>
      <p:sp>
        <p:nvSpPr>
          <p:cNvPr id="12" name="TextBox 11"/>
          <p:cNvSpPr txBox="1"/>
          <p:nvPr/>
        </p:nvSpPr>
        <p:spPr>
          <a:xfrm>
            <a:off x="6660707" y="3690355"/>
            <a:ext cx="698857" cy="10058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6000" b="1" dirty="0" smtClean="0">
                <a:solidFill>
                  <a:srgbClr val="600000"/>
                </a:solidFill>
                <a:effectLst>
                  <a:reflection blurRad="6350" stA="55000" endA="300" endPos="45500" dir="5400000" sy="-100000" algn="bl" rotWithShape="0"/>
                </a:effectLst>
                <a:latin typeface="Calibri" pitchFamily="34" charset="0"/>
              </a:rPr>
              <a:t>O</a:t>
            </a:r>
            <a:endParaRPr lang="en-US" sz="6000" b="1" dirty="0">
              <a:solidFill>
                <a:srgbClr val="600000"/>
              </a:solidFill>
              <a:effectLst>
                <a:reflection blurRad="6350" stA="55000" endA="300" endPos="45500" dir="5400000" sy="-100000" algn="bl" rotWithShape="0"/>
              </a:effectLst>
              <a:latin typeface="Calibri" pitchFamily="34" charset="0"/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1419980" y="3710423"/>
            <a:ext cx="543274" cy="10058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6000" b="1" dirty="0" smtClean="0">
                <a:solidFill>
                  <a:srgbClr val="600000"/>
                </a:solidFill>
                <a:effectLst>
                  <a:reflection blurRad="6350" stA="55000" endA="300" endPos="45500" dir="5400000" sy="-100000" algn="bl" rotWithShape="0"/>
                </a:effectLst>
                <a:latin typeface="Calibri" pitchFamily="34" charset="0"/>
              </a:rPr>
              <a:t>S</a:t>
            </a:r>
            <a:endParaRPr lang="en-US" sz="6000" b="1" dirty="0">
              <a:solidFill>
                <a:srgbClr val="600000"/>
              </a:solidFill>
              <a:effectLst>
                <a:reflection blurRad="6350" stA="55000" endA="300" endPos="45500" dir="5400000" sy="-100000" algn="bl" rotWithShape="0"/>
              </a:effectLst>
              <a:latin typeface="Calibri" pitchFamily="34" charset="0"/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-381000" y="251689"/>
            <a:ext cx="342900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2400" b="1" u="sng" dirty="0" smtClean="0">
                <a:latin typeface="Calibri" pitchFamily="34" charset="0"/>
              </a:rPr>
              <a:t>Weaknesses</a:t>
            </a:r>
          </a:p>
          <a:p>
            <a:pPr algn="r"/>
            <a:r>
              <a:rPr lang="en-US" sz="2400" dirty="0" smtClean="0">
                <a:latin typeface="Calibri" pitchFamily="34" charset="0"/>
              </a:rPr>
              <a:t>This is the text regarding weaknesses</a:t>
            </a:r>
            <a:endParaRPr lang="en-US" sz="2400" dirty="0">
              <a:latin typeface="Calibri" pitchFamily="34" charset="0"/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5791200" y="251689"/>
            <a:ext cx="251460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u="sng" dirty="0" smtClean="0">
                <a:latin typeface="Calibri" pitchFamily="34" charset="0"/>
              </a:rPr>
              <a:t>Threats</a:t>
            </a:r>
          </a:p>
          <a:p>
            <a:r>
              <a:rPr lang="en-US" sz="2400" dirty="0" smtClean="0">
                <a:latin typeface="Calibri" pitchFamily="34" charset="0"/>
              </a:rPr>
              <a:t>This is the text regarding threats</a:t>
            </a:r>
            <a:endParaRPr lang="en-US" sz="2400" dirty="0">
              <a:latin typeface="Calibri" pitchFamily="34" charset="0"/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2624962" y="4724400"/>
            <a:ext cx="2632838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u="sng" dirty="0" smtClean="0">
                <a:latin typeface="Calibri" pitchFamily="34" charset="0"/>
              </a:rPr>
              <a:t>Strengths</a:t>
            </a:r>
          </a:p>
          <a:p>
            <a:r>
              <a:rPr lang="en-US" sz="2400" dirty="0" smtClean="0">
                <a:latin typeface="Calibri" pitchFamily="34" charset="0"/>
              </a:rPr>
              <a:t>This is the text regarding Strengths</a:t>
            </a:r>
            <a:endParaRPr lang="en-US" sz="2400" dirty="0">
              <a:latin typeface="Calibri" pitchFamily="34" charset="0"/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6172200" y="5124271"/>
            <a:ext cx="350520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u="sng" dirty="0" smtClean="0">
                <a:latin typeface="Calibri" pitchFamily="34" charset="0"/>
              </a:rPr>
              <a:t>Opportunities</a:t>
            </a:r>
          </a:p>
          <a:p>
            <a:r>
              <a:rPr lang="en-US" sz="2400" dirty="0" smtClean="0">
                <a:latin typeface="Calibri" pitchFamily="34" charset="0"/>
              </a:rPr>
              <a:t>This is the text regarding Opportunities</a:t>
            </a:r>
            <a:endParaRPr lang="en-US" sz="2400" dirty="0">
              <a:latin typeface="Calibri" pitchFamily="34" charset="0"/>
            </a:endParaRPr>
          </a:p>
        </p:txBody>
      </p:sp>
      <p:sp>
        <p:nvSpPr>
          <p:cNvPr id="19" name="Title 18"/>
          <p:cNvSpPr>
            <a:spLocks noGrp="1"/>
          </p:cNvSpPr>
          <p:nvPr>
            <p:ph type="title"/>
          </p:nvPr>
        </p:nvSpPr>
        <p:spPr>
          <a:xfrm>
            <a:off x="3505200" y="609600"/>
            <a:ext cx="1981200" cy="1143000"/>
          </a:xfrm>
        </p:spPr>
        <p:txBody>
          <a:bodyPr>
            <a:normAutofit/>
          </a:bodyPr>
          <a:lstStyle/>
          <a:p>
            <a:r>
              <a:rPr lang="en-US" sz="3600" dirty="0" smtClean="0">
                <a:latin typeface="Franklin Gothic Medium Cond" pitchFamily="34" charset="0"/>
              </a:rPr>
              <a:t>SWOT</a:t>
            </a:r>
            <a:endParaRPr lang="en-US" sz="3600" dirty="0">
              <a:latin typeface="Franklin Gothic Medium Cond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159630648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/>
      <p:bldP spid="15" grpId="0"/>
      <p:bldP spid="16" grpId="0"/>
      <p:bldP spid="17" grpId="0"/>
    </p:bldLst>
  </p:timing>
</p:sld>
</file>

<file path=ppt/slides/slide3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25"/>
          <p:cNvGrpSpPr>
            <a:grpSpLocks/>
          </p:cNvGrpSpPr>
          <p:nvPr/>
        </p:nvGrpSpPr>
        <p:grpSpPr bwMode="auto">
          <a:xfrm>
            <a:off x="-6925" y="2590800"/>
            <a:ext cx="9144000" cy="1676400"/>
            <a:chOff x="0" y="2086"/>
            <a:chExt cx="5760" cy="1056"/>
          </a:xfrm>
        </p:grpSpPr>
        <p:sp>
          <p:nvSpPr>
            <p:cNvPr id="27" name="Rectangle 3"/>
            <p:cNvSpPr>
              <a:spLocks noChangeArrowheads="1"/>
            </p:cNvSpPr>
            <p:nvPr/>
          </p:nvSpPr>
          <p:spPr bwMode="gray">
            <a:xfrm>
              <a:off x="0" y="2325"/>
              <a:ext cx="5760" cy="817"/>
            </a:xfrm>
            <a:prstGeom prst="rect">
              <a:avLst/>
            </a:prstGeom>
            <a:gradFill rotWithShape="1">
              <a:gsLst>
                <a:gs pos="0">
                  <a:srgbClr val="DDDDDD"/>
                </a:gs>
                <a:gs pos="100000">
                  <a:srgbClr val="FFFFFF"/>
                </a:gs>
              </a:gsLst>
              <a:lin ang="5400000" scaled="1"/>
            </a:gradFill>
            <a:ln w="9525">
              <a:noFill/>
              <a:miter lim="800000"/>
              <a:headEnd/>
              <a:tailEnd/>
            </a:ln>
          </p:spPr>
          <p:txBody>
            <a:bodyPr wrap="none" lIns="90000" tIns="90000" rIns="72000" bIns="90000" anchor="ctr"/>
            <a:lstStyle/>
            <a:p>
              <a:pPr algn="ctr" eaLnBrk="0" hangingPunct="0"/>
              <a:endParaRPr lang="en-US" noProof="1">
                <a:latin typeface="Calibri" pitchFamily="34" charset="0"/>
                <a:cs typeface="Arial" charset="0"/>
              </a:endParaRPr>
            </a:p>
          </p:txBody>
        </p:sp>
        <p:sp>
          <p:nvSpPr>
            <p:cNvPr id="28" name="Rectangle 27"/>
            <p:cNvSpPr>
              <a:spLocks noChangeArrowheads="1"/>
            </p:cNvSpPr>
            <p:nvPr/>
          </p:nvSpPr>
          <p:spPr bwMode="gray">
            <a:xfrm flipV="1">
              <a:off x="0" y="2086"/>
              <a:ext cx="5760" cy="246"/>
            </a:xfrm>
            <a:prstGeom prst="rect">
              <a:avLst/>
            </a:prstGeom>
            <a:gradFill rotWithShape="1">
              <a:gsLst>
                <a:gs pos="0">
                  <a:srgbClr val="DBDBDB"/>
                </a:gs>
                <a:gs pos="100000">
                  <a:srgbClr val="FFFFFF"/>
                </a:gs>
              </a:gsLst>
              <a:lin ang="5400000" scaled="1"/>
            </a:gradFill>
            <a:ln w="9525">
              <a:noFill/>
              <a:miter lim="800000"/>
              <a:headEnd/>
              <a:tailEnd/>
            </a:ln>
          </p:spPr>
          <p:txBody>
            <a:bodyPr rot="10800000" wrap="none" lIns="90000" tIns="90000" rIns="72000" bIns="90000" anchor="ctr"/>
            <a:lstStyle/>
            <a:p>
              <a:pPr algn="ctr" eaLnBrk="0" hangingPunct="0"/>
              <a:endParaRPr lang="en-US" noProof="1">
                <a:latin typeface="Calibri" pitchFamily="34" charset="0"/>
                <a:cs typeface="Arial" charset="0"/>
              </a:endParaRPr>
            </a:p>
          </p:txBody>
        </p:sp>
      </p:grp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SWOT analysis</a:t>
            </a:r>
            <a:endParaRPr lang="en-US" dirty="0"/>
          </a:p>
        </p:txBody>
      </p:sp>
      <p:grpSp>
        <p:nvGrpSpPr>
          <p:cNvPr id="4" name="Group 16"/>
          <p:cNvGrpSpPr/>
          <p:nvPr/>
        </p:nvGrpSpPr>
        <p:grpSpPr>
          <a:xfrm>
            <a:off x="1944611" y="1295400"/>
            <a:ext cx="5228423" cy="5255583"/>
            <a:chOff x="1600583" y="1450017"/>
            <a:chExt cx="4567591" cy="4591318"/>
          </a:xfrm>
          <a:solidFill>
            <a:schemeClr val="accent3">
              <a:lumMod val="75000"/>
            </a:schemeClr>
          </a:solidFill>
          <a:effectLst>
            <a:outerShdw blurRad="139700" dist="38100" dir="5400000" sx="104000" sy="104000" algn="t" rotWithShape="0">
              <a:prstClr val="black">
                <a:alpha val="40000"/>
              </a:prstClr>
            </a:outerShdw>
          </a:effectLst>
          <a:scene3d>
            <a:camera prst="perspectiveRelaxed">
              <a:rot lat="18273603" lon="0" rev="0"/>
            </a:camera>
            <a:lightRig rig="threePt" dir="t"/>
          </a:scene3d>
        </p:grpSpPr>
        <p:sp>
          <p:nvSpPr>
            <p:cNvPr id="12" name="Rectangle 11"/>
            <p:cNvSpPr/>
            <p:nvPr/>
          </p:nvSpPr>
          <p:spPr>
            <a:xfrm rot="18900000" flipH="1">
              <a:off x="3396622" y="1450017"/>
              <a:ext cx="1421280" cy="2072994"/>
            </a:xfrm>
            <a:custGeom>
              <a:avLst/>
              <a:gdLst/>
              <a:ahLst/>
              <a:cxnLst/>
              <a:rect l="l" t="t" r="r" b="b"/>
              <a:pathLst>
                <a:path w="1790958" h="2612185">
                  <a:moveTo>
                    <a:pt x="153504" y="144993"/>
                  </a:moveTo>
                  <a:cubicBezTo>
                    <a:pt x="48874" y="249624"/>
                    <a:pt x="841" y="389420"/>
                    <a:pt x="11404" y="526212"/>
                  </a:cubicBezTo>
                  <a:lnTo>
                    <a:pt x="11404" y="1770937"/>
                  </a:lnTo>
                  <a:lnTo>
                    <a:pt x="0" y="1770937"/>
                  </a:lnTo>
                  <a:lnTo>
                    <a:pt x="480061" y="2612185"/>
                  </a:lnTo>
                  <a:lnTo>
                    <a:pt x="958344" y="1774050"/>
                  </a:lnTo>
                  <a:lnTo>
                    <a:pt x="968981" y="1774050"/>
                  </a:lnTo>
                  <a:lnTo>
                    <a:pt x="968981" y="993326"/>
                  </a:lnTo>
                  <a:lnTo>
                    <a:pt x="1702297" y="993326"/>
                  </a:lnTo>
                  <a:lnTo>
                    <a:pt x="1696523" y="987552"/>
                  </a:lnTo>
                  <a:lnTo>
                    <a:pt x="1790958" y="987552"/>
                  </a:lnTo>
                  <a:lnTo>
                    <a:pt x="1790958" y="0"/>
                  </a:lnTo>
                  <a:lnTo>
                    <a:pt x="504539" y="0"/>
                  </a:lnTo>
                  <a:cubicBezTo>
                    <a:pt x="504003" y="-77"/>
                    <a:pt x="503466" y="-77"/>
                    <a:pt x="502929" y="0"/>
                  </a:cubicBezTo>
                  <a:lnTo>
                    <a:pt x="449739" y="0"/>
                  </a:lnTo>
                  <a:lnTo>
                    <a:pt x="449739" y="5098"/>
                  </a:lnTo>
                  <a:cubicBezTo>
                    <a:pt x="341372" y="14726"/>
                    <a:pt x="236401" y="62096"/>
                    <a:pt x="153504" y="144993"/>
                  </a:cubicBezTo>
                  <a:close/>
                </a:path>
              </a:pathLst>
            </a:custGeom>
            <a:grpFill/>
            <a:ln>
              <a:noFill/>
            </a:ln>
            <a:sp3d extrusionH="317500">
              <a:bevelT w="139700" prst="cross"/>
              <a:extrusionClr>
                <a:schemeClr val="bg1">
                  <a:lumMod val="65000"/>
                </a:schemeClr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" name="Rectangle 11"/>
            <p:cNvSpPr/>
            <p:nvPr/>
          </p:nvSpPr>
          <p:spPr>
            <a:xfrm rot="18900000" flipV="1">
              <a:off x="2963172" y="3968341"/>
              <a:ext cx="1421280" cy="2072994"/>
            </a:xfrm>
            <a:custGeom>
              <a:avLst/>
              <a:gdLst/>
              <a:ahLst/>
              <a:cxnLst/>
              <a:rect l="l" t="t" r="r" b="b"/>
              <a:pathLst>
                <a:path w="1790958" h="2612185">
                  <a:moveTo>
                    <a:pt x="153504" y="144993"/>
                  </a:moveTo>
                  <a:cubicBezTo>
                    <a:pt x="48874" y="249624"/>
                    <a:pt x="841" y="389420"/>
                    <a:pt x="11404" y="526212"/>
                  </a:cubicBezTo>
                  <a:lnTo>
                    <a:pt x="11404" y="1770937"/>
                  </a:lnTo>
                  <a:lnTo>
                    <a:pt x="0" y="1770937"/>
                  </a:lnTo>
                  <a:lnTo>
                    <a:pt x="480061" y="2612185"/>
                  </a:lnTo>
                  <a:lnTo>
                    <a:pt x="958344" y="1774050"/>
                  </a:lnTo>
                  <a:lnTo>
                    <a:pt x="968981" y="1774050"/>
                  </a:lnTo>
                  <a:lnTo>
                    <a:pt x="968981" y="993326"/>
                  </a:lnTo>
                  <a:lnTo>
                    <a:pt x="1702297" y="993326"/>
                  </a:lnTo>
                  <a:lnTo>
                    <a:pt x="1696523" y="987552"/>
                  </a:lnTo>
                  <a:lnTo>
                    <a:pt x="1790958" y="987552"/>
                  </a:lnTo>
                  <a:lnTo>
                    <a:pt x="1790958" y="0"/>
                  </a:lnTo>
                  <a:lnTo>
                    <a:pt x="504539" y="0"/>
                  </a:lnTo>
                  <a:cubicBezTo>
                    <a:pt x="504003" y="-77"/>
                    <a:pt x="503466" y="-77"/>
                    <a:pt x="502929" y="0"/>
                  </a:cubicBezTo>
                  <a:lnTo>
                    <a:pt x="449739" y="0"/>
                  </a:lnTo>
                  <a:lnTo>
                    <a:pt x="449739" y="5098"/>
                  </a:lnTo>
                  <a:cubicBezTo>
                    <a:pt x="341372" y="14726"/>
                    <a:pt x="236401" y="62096"/>
                    <a:pt x="153504" y="144993"/>
                  </a:cubicBezTo>
                  <a:close/>
                </a:path>
              </a:pathLst>
            </a:custGeom>
            <a:solidFill>
              <a:schemeClr val="bg2">
                <a:lumMod val="50000"/>
              </a:schemeClr>
            </a:solidFill>
            <a:ln>
              <a:noFill/>
            </a:ln>
            <a:sp3d extrusionH="317500">
              <a:bevelT w="139700" prst="cross"/>
              <a:extrusionClr>
                <a:schemeClr val="bg1">
                  <a:lumMod val="65000"/>
                </a:schemeClr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" name="Rectangle 11"/>
            <p:cNvSpPr/>
            <p:nvPr/>
          </p:nvSpPr>
          <p:spPr>
            <a:xfrm rot="13500160" flipH="1">
              <a:off x="1926440" y="2484905"/>
              <a:ext cx="1421280" cy="2072994"/>
            </a:xfrm>
            <a:custGeom>
              <a:avLst/>
              <a:gdLst/>
              <a:ahLst/>
              <a:cxnLst/>
              <a:rect l="l" t="t" r="r" b="b"/>
              <a:pathLst>
                <a:path w="1790958" h="2612185">
                  <a:moveTo>
                    <a:pt x="153504" y="144993"/>
                  </a:moveTo>
                  <a:cubicBezTo>
                    <a:pt x="48874" y="249624"/>
                    <a:pt x="841" y="389420"/>
                    <a:pt x="11404" y="526212"/>
                  </a:cubicBezTo>
                  <a:lnTo>
                    <a:pt x="11404" y="1770937"/>
                  </a:lnTo>
                  <a:lnTo>
                    <a:pt x="0" y="1770937"/>
                  </a:lnTo>
                  <a:lnTo>
                    <a:pt x="480061" y="2612185"/>
                  </a:lnTo>
                  <a:lnTo>
                    <a:pt x="958344" y="1774050"/>
                  </a:lnTo>
                  <a:lnTo>
                    <a:pt x="968981" y="1774050"/>
                  </a:lnTo>
                  <a:lnTo>
                    <a:pt x="968981" y="993326"/>
                  </a:lnTo>
                  <a:lnTo>
                    <a:pt x="1702297" y="993326"/>
                  </a:lnTo>
                  <a:lnTo>
                    <a:pt x="1696523" y="987552"/>
                  </a:lnTo>
                  <a:lnTo>
                    <a:pt x="1790958" y="987552"/>
                  </a:lnTo>
                  <a:lnTo>
                    <a:pt x="1790958" y="0"/>
                  </a:lnTo>
                  <a:lnTo>
                    <a:pt x="504539" y="0"/>
                  </a:lnTo>
                  <a:cubicBezTo>
                    <a:pt x="504003" y="-77"/>
                    <a:pt x="503466" y="-77"/>
                    <a:pt x="502929" y="0"/>
                  </a:cubicBezTo>
                  <a:lnTo>
                    <a:pt x="449739" y="0"/>
                  </a:lnTo>
                  <a:lnTo>
                    <a:pt x="449739" y="5098"/>
                  </a:lnTo>
                  <a:cubicBezTo>
                    <a:pt x="341372" y="14726"/>
                    <a:pt x="236401" y="62096"/>
                    <a:pt x="153504" y="144993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  <a:sp3d extrusionH="317500">
              <a:bevelT w="139700" prst="cross"/>
              <a:extrusionClr>
                <a:schemeClr val="bg1">
                  <a:lumMod val="65000"/>
                </a:schemeClr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" name="Rectangle 11"/>
            <p:cNvSpPr/>
            <p:nvPr/>
          </p:nvSpPr>
          <p:spPr>
            <a:xfrm rot="13500160" flipV="1">
              <a:off x="4421037" y="2925280"/>
              <a:ext cx="1421280" cy="2072994"/>
            </a:xfrm>
            <a:custGeom>
              <a:avLst/>
              <a:gdLst/>
              <a:ahLst/>
              <a:cxnLst/>
              <a:rect l="l" t="t" r="r" b="b"/>
              <a:pathLst>
                <a:path w="1790958" h="2612185">
                  <a:moveTo>
                    <a:pt x="153504" y="144993"/>
                  </a:moveTo>
                  <a:cubicBezTo>
                    <a:pt x="48874" y="249624"/>
                    <a:pt x="841" y="389420"/>
                    <a:pt x="11404" y="526212"/>
                  </a:cubicBezTo>
                  <a:lnTo>
                    <a:pt x="11404" y="1770937"/>
                  </a:lnTo>
                  <a:lnTo>
                    <a:pt x="0" y="1770937"/>
                  </a:lnTo>
                  <a:lnTo>
                    <a:pt x="480061" y="2612185"/>
                  </a:lnTo>
                  <a:lnTo>
                    <a:pt x="958344" y="1774050"/>
                  </a:lnTo>
                  <a:lnTo>
                    <a:pt x="968981" y="1774050"/>
                  </a:lnTo>
                  <a:lnTo>
                    <a:pt x="968981" y="993326"/>
                  </a:lnTo>
                  <a:lnTo>
                    <a:pt x="1702297" y="993326"/>
                  </a:lnTo>
                  <a:lnTo>
                    <a:pt x="1696523" y="987552"/>
                  </a:lnTo>
                  <a:lnTo>
                    <a:pt x="1790958" y="987552"/>
                  </a:lnTo>
                  <a:lnTo>
                    <a:pt x="1790958" y="0"/>
                  </a:lnTo>
                  <a:lnTo>
                    <a:pt x="504539" y="0"/>
                  </a:lnTo>
                  <a:cubicBezTo>
                    <a:pt x="504003" y="-77"/>
                    <a:pt x="503466" y="-77"/>
                    <a:pt x="502929" y="0"/>
                  </a:cubicBezTo>
                  <a:lnTo>
                    <a:pt x="449739" y="0"/>
                  </a:lnTo>
                  <a:lnTo>
                    <a:pt x="449739" y="5098"/>
                  </a:lnTo>
                  <a:cubicBezTo>
                    <a:pt x="341372" y="14726"/>
                    <a:pt x="236401" y="62096"/>
                    <a:pt x="153504" y="144993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sp3d extrusionH="317500">
              <a:bevelT w="139700" prst="cross"/>
              <a:extrusionClr>
                <a:schemeClr val="bg1">
                  <a:lumMod val="65000"/>
                </a:schemeClr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6" name="Group 25"/>
          <p:cNvGrpSpPr/>
          <p:nvPr/>
        </p:nvGrpSpPr>
        <p:grpSpPr>
          <a:xfrm>
            <a:off x="3399802" y="1900535"/>
            <a:ext cx="2405317" cy="1223665"/>
            <a:chOff x="3399802" y="1900535"/>
            <a:chExt cx="2405317" cy="1223665"/>
          </a:xfrm>
        </p:grpSpPr>
        <p:sp>
          <p:nvSpPr>
            <p:cNvPr id="18" name="TextBox 17"/>
            <p:cNvSpPr txBox="1"/>
            <p:nvPr/>
          </p:nvSpPr>
          <p:spPr>
            <a:xfrm>
              <a:off x="4299978" y="2200870"/>
              <a:ext cx="457176" cy="92333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5400" b="1" dirty="0" smtClean="0"/>
                <a:t>S</a:t>
              </a:r>
              <a:endParaRPr lang="en-US" sz="5400" b="1" dirty="0"/>
            </a:p>
          </p:txBody>
        </p:sp>
        <p:sp>
          <p:nvSpPr>
            <p:cNvPr id="22" name="TextBox 21"/>
            <p:cNvSpPr txBox="1"/>
            <p:nvPr/>
          </p:nvSpPr>
          <p:spPr>
            <a:xfrm>
              <a:off x="3399802" y="1900535"/>
              <a:ext cx="2405317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2400" dirty="0" smtClean="0"/>
                <a:t>Your text here</a:t>
              </a:r>
              <a:endParaRPr lang="en-US" sz="2400" dirty="0"/>
            </a:p>
          </p:txBody>
        </p:sp>
      </p:grpSp>
      <p:grpSp>
        <p:nvGrpSpPr>
          <p:cNvPr id="31" name="Group 30"/>
          <p:cNvGrpSpPr/>
          <p:nvPr/>
        </p:nvGrpSpPr>
        <p:grpSpPr>
          <a:xfrm>
            <a:off x="6209300" y="2893367"/>
            <a:ext cx="2559845" cy="1277191"/>
            <a:chOff x="6209300" y="2893367"/>
            <a:chExt cx="2559845" cy="1277191"/>
          </a:xfrm>
        </p:grpSpPr>
        <p:sp>
          <p:nvSpPr>
            <p:cNvPr id="19" name="TextBox 18"/>
            <p:cNvSpPr txBox="1"/>
            <p:nvPr/>
          </p:nvSpPr>
          <p:spPr>
            <a:xfrm>
              <a:off x="6209300" y="3247228"/>
              <a:ext cx="707245" cy="92333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5400" b="1" dirty="0" smtClean="0"/>
                <a:t>W</a:t>
              </a:r>
              <a:endParaRPr lang="en-US" sz="5400" b="1" dirty="0"/>
            </a:p>
          </p:txBody>
        </p:sp>
        <p:sp>
          <p:nvSpPr>
            <p:cNvPr id="23" name="TextBox 22"/>
            <p:cNvSpPr txBox="1"/>
            <p:nvPr/>
          </p:nvSpPr>
          <p:spPr>
            <a:xfrm>
              <a:off x="6363828" y="2893367"/>
              <a:ext cx="2405317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400" dirty="0" smtClean="0"/>
                <a:t>Your text here</a:t>
              </a:r>
              <a:endParaRPr lang="en-US" sz="2400" dirty="0"/>
            </a:p>
          </p:txBody>
        </p:sp>
      </p:grpSp>
      <p:grpSp>
        <p:nvGrpSpPr>
          <p:cNvPr id="32" name="Group 31"/>
          <p:cNvGrpSpPr/>
          <p:nvPr/>
        </p:nvGrpSpPr>
        <p:grpSpPr>
          <a:xfrm>
            <a:off x="4230228" y="4639270"/>
            <a:ext cx="3776917" cy="1423336"/>
            <a:chOff x="4230228" y="4639270"/>
            <a:chExt cx="3776917" cy="1423336"/>
          </a:xfrm>
        </p:grpSpPr>
        <p:sp>
          <p:nvSpPr>
            <p:cNvPr id="20" name="TextBox 19"/>
            <p:cNvSpPr txBox="1"/>
            <p:nvPr/>
          </p:nvSpPr>
          <p:spPr>
            <a:xfrm>
              <a:off x="4230228" y="4639270"/>
              <a:ext cx="574196" cy="92333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5400" b="1" dirty="0"/>
                <a:t>O</a:t>
              </a:r>
            </a:p>
          </p:txBody>
        </p:sp>
        <p:sp>
          <p:nvSpPr>
            <p:cNvPr id="24" name="TextBox 23"/>
            <p:cNvSpPr txBox="1"/>
            <p:nvPr/>
          </p:nvSpPr>
          <p:spPr>
            <a:xfrm>
              <a:off x="5601828" y="5600941"/>
              <a:ext cx="2405317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400" dirty="0" smtClean="0"/>
                <a:t>Your text here</a:t>
              </a:r>
              <a:endParaRPr lang="en-US" sz="2400" dirty="0"/>
            </a:p>
          </p:txBody>
        </p:sp>
      </p:grpSp>
      <p:grpSp>
        <p:nvGrpSpPr>
          <p:cNvPr id="33" name="Group 32"/>
          <p:cNvGrpSpPr/>
          <p:nvPr/>
        </p:nvGrpSpPr>
        <p:grpSpPr>
          <a:xfrm>
            <a:off x="381000" y="2893367"/>
            <a:ext cx="2405317" cy="1266376"/>
            <a:chOff x="381000" y="2893367"/>
            <a:chExt cx="2405317" cy="1266376"/>
          </a:xfrm>
        </p:grpSpPr>
        <p:sp>
          <p:nvSpPr>
            <p:cNvPr id="21" name="TextBox 20"/>
            <p:cNvSpPr txBox="1"/>
            <p:nvPr/>
          </p:nvSpPr>
          <p:spPr>
            <a:xfrm>
              <a:off x="2316317" y="3236413"/>
              <a:ext cx="470000" cy="92333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5400" b="1" dirty="0" smtClean="0"/>
                <a:t>T</a:t>
              </a:r>
              <a:endParaRPr lang="en-US" sz="5400" b="1" dirty="0"/>
            </a:p>
          </p:txBody>
        </p:sp>
        <p:sp>
          <p:nvSpPr>
            <p:cNvPr id="25" name="TextBox 24"/>
            <p:cNvSpPr txBox="1"/>
            <p:nvPr/>
          </p:nvSpPr>
          <p:spPr>
            <a:xfrm>
              <a:off x="381000" y="2893367"/>
              <a:ext cx="2405317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sz="2400" dirty="0" smtClean="0"/>
                <a:t>Your text here</a:t>
              </a:r>
              <a:endParaRPr lang="en-US" sz="2400" dirty="0"/>
            </a:p>
          </p:txBody>
        </p:sp>
      </p:grpSp>
      <p:cxnSp>
        <p:nvCxnSpPr>
          <p:cNvPr id="29" name="Straight Connector 28"/>
          <p:cNvCxnSpPr/>
          <p:nvPr/>
        </p:nvCxnSpPr>
        <p:spPr>
          <a:xfrm flipV="1">
            <a:off x="0" y="6235347"/>
            <a:ext cx="9144000" cy="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0" name="TextBox 29"/>
          <p:cNvSpPr txBox="1"/>
          <p:nvPr/>
        </p:nvSpPr>
        <p:spPr>
          <a:xfrm>
            <a:off x="7902054" y="6357584"/>
            <a:ext cx="101334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>
                <a:latin typeface="Calibri" pitchFamily="34" charset="0"/>
              </a:rPr>
              <a:t>LOGO</a:t>
            </a:r>
            <a:endParaRPr lang="en-US" dirty="0">
              <a:latin typeface="Calibri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8923268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7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47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47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10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23"/>
          <p:cNvGrpSpPr>
            <a:grpSpLocks/>
          </p:cNvGrpSpPr>
          <p:nvPr/>
        </p:nvGrpSpPr>
        <p:grpSpPr bwMode="auto">
          <a:xfrm>
            <a:off x="0" y="2209800"/>
            <a:ext cx="9144000" cy="1676400"/>
            <a:chOff x="0" y="2086"/>
            <a:chExt cx="5760" cy="1056"/>
          </a:xfrm>
        </p:grpSpPr>
        <p:sp>
          <p:nvSpPr>
            <p:cNvPr id="26" name="Rectangle 3"/>
            <p:cNvSpPr>
              <a:spLocks noChangeArrowheads="1"/>
            </p:cNvSpPr>
            <p:nvPr/>
          </p:nvSpPr>
          <p:spPr bwMode="gray">
            <a:xfrm>
              <a:off x="0" y="2325"/>
              <a:ext cx="5760" cy="817"/>
            </a:xfrm>
            <a:prstGeom prst="rect">
              <a:avLst/>
            </a:prstGeom>
            <a:gradFill rotWithShape="1">
              <a:gsLst>
                <a:gs pos="0">
                  <a:srgbClr val="DDDDDD"/>
                </a:gs>
                <a:gs pos="100000">
                  <a:srgbClr val="FFFFFF"/>
                </a:gs>
              </a:gsLst>
              <a:lin ang="5400000" scaled="1"/>
            </a:gradFill>
            <a:ln w="9525">
              <a:noFill/>
              <a:miter lim="800000"/>
              <a:headEnd/>
              <a:tailEnd/>
            </a:ln>
          </p:spPr>
          <p:txBody>
            <a:bodyPr wrap="none" lIns="90000" tIns="90000" rIns="72000" bIns="90000" anchor="ctr"/>
            <a:lstStyle/>
            <a:p>
              <a:pPr algn="ctr" eaLnBrk="0" hangingPunct="0"/>
              <a:endParaRPr lang="en-US" noProof="1">
                <a:latin typeface="Calibri" pitchFamily="34" charset="0"/>
                <a:cs typeface="Arial" charset="0"/>
              </a:endParaRPr>
            </a:p>
          </p:txBody>
        </p:sp>
        <p:sp>
          <p:nvSpPr>
            <p:cNvPr id="27" name="Rectangle 25"/>
            <p:cNvSpPr>
              <a:spLocks noChangeArrowheads="1"/>
            </p:cNvSpPr>
            <p:nvPr/>
          </p:nvSpPr>
          <p:spPr bwMode="gray">
            <a:xfrm flipV="1">
              <a:off x="0" y="2086"/>
              <a:ext cx="5760" cy="246"/>
            </a:xfrm>
            <a:prstGeom prst="rect">
              <a:avLst/>
            </a:prstGeom>
            <a:gradFill rotWithShape="1">
              <a:gsLst>
                <a:gs pos="0">
                  <a:srgbClr val="DBDBDB"/>
                </a:gs>
                <a:gs pos="100000">
                  <a:srgbClr val="FFFFFF"/>
                </a:gs>
              </a:gsLst>
              <a:lin ang="5400000" scaled="1"/>
            </a:gradFill>
            <a:ln w="9525">
              <a:noFill/>
              <a:miter lim="800000"/>
              <a:headEnd/>
              <a:tailEnd/>
            </a:ln>
          </p:spPr>
          <p:txBody>
            <a:bodyPr rot="10800000" wrap="none" lIns="90000" tIns="90000" rIns="72000" bIns="90000" anchor="ctr"/>
            <a:lstStyle/>
            <a:p>
              <a:pPr algn="ctr" eaLnBrk="0" hangingPunct="0"/>
              <a:endParaRPr lang="en-US" noProof="1">
                <a:latin typeface="Calibri" pitchFamily="34" charset="0"/>
                <a:cs typeface="Arial" charset="0"/>
              </a:endParaRPr>
            </a:p>
          </p:txBody>
        </p:sp>
      </p:grp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Crossing the obstacles</a:t>
            </a:r>
            <a:endParaRPr lang="en-US" dirty="0"/>
          </a:p>
        </p:txBody>
      </p:sp>
      <p:grpSp>
        <p:nvGrpSpPr>
          <p:cNvPr id="4" name="Group 38"/>
          <p:cNvGrpSpPr/>
          <p:nvPr/>
        </p:nvGrpSpPr>
        <p:grpSpPr>
          <a:xfrm>
            <a:off x="4724400" y="1295400"/>
            <a:ext cx="4115531" cy="4191000"/>
            <a:chOff x="4799869" y="1143000"/>
            <a:chExt cx="4115531" cy="4191000"/>
          </a:xfrm>
        </p:grpSpPr>
        <p:grpSp>
          <p:nvGrpSpPr>
            <p:cNvPr id="5" name="Group 9"/>
            <p:cNvGrpSpPr/>
            <p:nvPr/>
          </p:nvGrpSpPr>
          <p:grpSpPr>
            <a:xfrm>
              <a:off x="7086599" y="3505200"/>
              <a:ext cx="1359408" cy="685800"/>
              <a:chOff x="914400" y="3810000"/>
              <a:chExt cx="1359408" cy="685800"/>
            </a:xfrm>
            <a:effectLst>
              <a:outerShdw blurRad="76200" dir="18900000" sy="23000" kx="-1200000" algn="bl" rotWithShape="0">
                <a:prstClr val="black">
                  <a:alpha val="20000"/>
                </a:prstClr>
              </a:outerShdw>
            </a:effectLst>
          </p:grpSpPr>
          <p:sp>
            <p:nvSpPr>
              <p:cNvPr id="7" name="Rectangle 6"/>
              <p:cNvSpPr/>
              <p:nvPr/>
            </p:nvSpPr>
            <p:spPr>
              <a:xfrm>
                <a:off x="962025" y="3810000"/>
                <a:ext cx="1280160" cy="45719"/>
              </a:xfrm>
              <a:prstGeom prst="rect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" name="Rectangle 7"/>
              <p:cNvSpPr/>
              <p:nvPr/>
            </p:nvSpPr>
            <p:spPr>
              <a:xfrm>
                <a:off x="914400" y="3810000"/>
                <a:ext cx="64008" cy="685800"/>
              </a:xfrm>
              <a:prstGeom prst="rect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" name="Rectangle 8"/>
              <p:cNvSpPr/>
              <p:nvPr/>
            </p:nvSpPr>
            <p:spPr>
              <a:xfrm>
                <a:off x="2209800" y="3810000"/>
                <a:ext cx="64008" cy="685800"/>
              </a:xfrm>
              <a:prstGeom prst="rect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0" name="Group 10"/>
            <p:cNvGrpSpPr/>
            <p:nvPr/>
          </p:nvGrpSpPr>
          <p:grpSpPr>
            <a:xfrm>
              <a:off x="6263301" y="4495800"/>
              <a:ext cx="1661499" cy="838200"/>
              <a:chOff x="914400" y="3810000"/>
              <a:chExt cx="1359408" cy="685800"/>
            </a:xfrm>
            <a:effectLst>
              <a:outerShdw blurRad="76200" dir="18900000" sy="23000" kx="-1200000" algn="bl" rotWithShape="0">
                <a:prstClr val="black">
                  <a:alpha val="20000"/>
                </a:prstClr>
              </a:outerShdw>
            </a:effectLst>
          </p:grpSpPr>
          <p:sp>
            <p:nvSpPr>
              <p:cNvPr id="12" name="Rectangle 11"/>
              <p:cNvSpPr/>
              <p:nvPr/>
            </p:nvSpPr>
            <p:spPr>
              <a:xfrm>
                <a:off x="962025" y="3810000"/>
                <a:ext cx="1280160" cy="45719"/>
              </a:xfrm>
              <a:prstGeom prst="rect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" name="Rectangle 12"/>
              <p:cNvSpPr/>
              <p:nvPr/>
            </p:nvSpPr>
            <p:spPr>
              <a:xfrm>
                <a:off x="914400" y="3810000"/>
                <a:ext cx="64008" cy="685800"/>
              </a:xfrm>
              <a:prstGeom prst="rect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" name="Rectangle 13"/>
              <p:cNvSpPr/>
              <p:nvPr/>
            </p:nvSpPr>
            <p:spPr>
              <a:xfrm>
                <a:off x="2209800" y="3810000"/>
                <a:ext cx="64008" cy="685800"/>
              </a:xfrm>
              <a:prstGeom prst="rect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1" name="Group 37"/>
            <p:cNvGrpSpPr/>
            <p:nvPr/>
          </p:nvGrpSpPr>
          <p:grpSpPr>
            <a:xfrm>
              <a:off x="7683744" y="1905000"/>
              <a:ext cx="1231656" cy="1366837"/>
              <a:chOff x="7683744" y="1905000"/>
              <a:chExt cx="1231656" cy="1366837"/>
            </a:xfrm>
          </p:grpSpPr>
          <p:sp>
            <p:nvSpPr>
              <p:cNvPr id="6" name="Freeform 70"/>
              <p:cNvSpPr>
                <a:spLocks/>
              </p:cNvSpPr>
              <p:nvPr/>
            </p:nvSpPr>
            <p:spPr bwMode="auto">
              <a:xfrm>
                <a:off x="7696200" y="1905000"/>
                <a:ext cx="1219200" cy="1366837"/>
              </a:xfrm>
              <a:custGeom>
                <a:avLst/>
                <a:gdLst/>
                <a:ahLst/>
                <a:cxnLst>
                  <a:cxn ang="0">
                    <a:pos x="164" y="32"/>
                  </a:cxn>
                  <a:cxn ang="0">
                    <a:pos x="160" y="38"/>
                  </a:cxn>
                  <a:cxn ang="0">
                    <a:pos x="166" y="44"/>
                  </a:cxn>
                  <a:cxn ang="0">
                    <a:pos x="218" y="62"/>
                  </a:cxn>
                  <a:cxn ang="0">
                    <a:pos x="228" y="70"/>
                  </a:cxn>
                  <a:cxn ang="0">
                    <a:pos x="218" y="86"/>
                  </a:cxn>
                  <a:cxn ang="0">
                    <a:pos x="208" y="88"/>
                  </a:cxn>
                  <a:cxn ang="0">
                    <a:pos x="202" y="76"/>
                  </a:cxn>
                  <a:cxn ang="0">
                    <a:pos x="192" y="74"/>
                  </a:cxn>
                  <a:cxn ang="0">
                    <a:pos x="174" y="104"/>
                  </a:cxn>
                  <a:cxn ang="0">
                    <a:pos x="166" y="124"/>
                  </a:cxn>
                  <a:cxn ang="0">
                    <a:pos x="172" y="144"/>
                  </a:cxn>
                  <a:cxn ang="0">
                    <a:pos x="178" y="158"/>
                  </a:cxn>
                  <a:cxn ang="0">
                    <a:pos x="200" y="178"/>
                  </a:cxn>
                  <a:cxn ang="0">
                    <a:pos x="246" y="212"/>
                  </a:cxn>
                  <a:cxn ang="0">
                    <a:pos x="250" y="230"/>
                  </a:cxn>
                  <a:cxn ang="0">
                    <a:pos x="222" y="236"/>
                  </a:cxn>
                  <a:cxn ang="0">
                    <a:pos x="174" y="212"/>
                  </a:cxn>
                  <a:cxn ang="0">
                    <a:pos x="158" y="208"/>
                  </a:cxn>
                  <a:cxn ang="0">
                    <a:pos x="144" y="226"/>
                  </a:cxn>
                  <a:cxn ang="0">
                    <a:pos x="138" y="230"/>
                  </a:cxn>
                  <a:cxn ang="0">
                    <a:pos x="132" y="216"/>
                  </a:cxn>
                  <a:cxn ang="0">
                    <a:pos x="136" y="192"/>
                  </a:cxn>
                  <a:cxn ang="0">
                    <a:pos x="118" y="206"/>
                  </a:cxn>
                  <a:cxn ang="0">
                    <a:pos x="108" y="232"/>
                  </a:cxn>
                  <a:cxn ang="0">
                    <a:pos x="274" y="244"/>
                  </a:cxn>
                  <a:cxn ang="0">
                    <a:pos x="262" y="268"/>
                  </a:cxn>
                  <a:cxn ang="0">
                    <a:pos x="94" y="276"/>
                  </a:cxn>
                  <a:cxn ang="0">
                    <a:pos x="82" y="272"/>
                  </a:cxn>
                  <a:cxn ang="0">
                    <a:pos x="12" y="268"/>
                  </a:cxn>
                  <a:cxn ang="0">
                    <a:pos x="80" y="244"/>
                  </a:cxn>
                  <a:cxn ang="0">
                    <a:pos x="88" y="224"/>
                  </a:cxn>
                  <a:cxn ang="0">
                    <a:pos x="100" y="192"/>
                  </a:cxn>
                  <a:cxn ang="0">
                    <a:pos x="90" y="164"/>
                  </a:cxn>
                  <a:cxn ang="0">
                    <a:pos x="92" y="148"/>
                  </a:cxn>
                  <a:cxn ang="0">
                    <a:pos x="98" y="136"/>
                  </a:cxn>
                  <a:cxn ang="0">
                    <a:pos x="106" y="126"/>
                  </a:cxn>
                  <a:cxn ang="0">
                    <a:pos x="106" y="104"/>
                  </a:cxn>
                  <a:cxn ang="0">
                    <a:pos x="106" y="82"/>
                  </a:cxn>
                  <a:cxn ang="0">
                    <a:pos x="100" y="60"/>
                  </a:cxn>
                  <a:cxn ang="0">
                    <a:pos x="78" y="66"/>
                  </a:cxn>
                  <a:cxn ang="0">
                    <a:pos x="52" y="80"/>
                  </a:cxn>
                  <a:cxn ang="0">
                    <a:pos x="42" y="98"/>
                  </a:cxn>
                  <a:cxn ang="0">
                    <a:pos x="44" y="104"/>
                  </a:cxn>
                  <a:cxn ang="0">
                    <a:pos x="40" y="106"/>
                  </a:cxn>
                  <a:cxn ang="0">
                    <a:pos x="38" y="114"/>
                  </a:cxn>
                  <a:cxn ang="0">
                    <a:pos x="30" y="104"/>
                  </a:cxn>
                  <a:cxn ang="0">
                    <a:pos x="40" y="76"/>
                  </a:cxn>
                  <a:cxn ang="0">
                    <a:pos x="76" y="48"/>
                  </a:cxn>
                  <a:cxn ang="0">
                    <a:pos x="104" y="32"/>
                  </a:cxn>
                  <a:cxn ang="0">
                    <a:pos x="122" y="36"/>
                  </a:cxn>
                  <a:cxn ang="0">
                    <a:pos x="130" y="20"/>
                  </a:cxn>
                  <a:cxn ang="0">
                    <a:pos x="140" y="2"/>
                  </a:cxn>
                  <a:cxn ang="0">
                    <a:pos x="154" y="0"/>
                  </a:cxn>
                </a:cxnLst>
                <a:rect l="0" t="0" r="r" b="b"/>
                <a:pathLst>
                  <a:path w="274" h="424">
                    <a:moveTo>
                      <a:pt x="162" y="8"/>
                    </a:moveTo>
                    <a:lnTo>
                      <a:pt x="162" y="8"/>
                    </a:lnTo>
                    <a:lnTo>
                      <a:pt x="164" y="20"/>
                    </a:lnTo>
                    <a:lnTo>
                      <a:pt x="164" y="32"/>
                    </a:lnTo>
                    <a:lnTo>
                      <a:pt x="164" y="32"/>
                    </a:lnTo>
                    <a:lnTo>
                      <a:pt x="162" y="36"/>
                    </a:lnTo>
                    <a:lnTo>
                      <a:pt x="160" y="38"/>
                    </a:lnTo>
                    <a:lnTo>
                      <a:pt x="160" y="38"/>
                    </a:lnTo>
                    <a:lnTo>
                      <a:pt x="160" y="40"/>
                    </a:lnTo>
                    <a:lnTo>
                      <a:pt x="162" y="42"/>
                    </a:lnTo>
                    <a:lnTo>
                      <a:pt x="166" y="44"/>
                    </a:lnTo>
                    <a:lnTo>
                      <a:pt x="166" y="44"/>
                    </a:lnTo>
                    <a:lnTo>
                      <a:pt x="182" y="46"/>
                    </a:lnTo>
                    <a:lnTo>
                      <a:pt x="190" y="50"/>
                    </a:lnTo>
                    <a:lnTo>
                      <a:pt x="196" y="56"/>
                    </a:lnTo>
                    <a:lnTo>
                      <a:pt x="218" y="62"/>
                    </a:lnTo>
                    <a:lnTo>
                      <a:pt x="218" y="62"/>
                    </a:lnTo>
                    <a:lnTo>
                      <a:pt x="224" y="64"/>
                    </a:lnTo>
                    <a:lnTo>
                      <a:pt x="226" y="66"/>
                    </a:lnTo>
                    <a:lnTo>
                      <a:pt x="228" y="70"/>
                    </a:lnTo>
                    <a:lnTo>
                      <a:pt x="228" y="70"/>
                    </a:lnTo>
                    <a:lnTo>
                      <a:pt x="228" y="74"/>
                    </a:lnTo>
                    <a:lnTo>
                      <a:pt x="226" y="80"/>
                    </a:lnTo>
                    <a:lnTo>
                      <a:pt x="218" y="86"/>
                    </a:lnTo>
                    <a:lnTo>
                      <a:pt x="218" y="86"/>
                    </a:lnTo>
                    <a:lnTo>
                      <a:pt x="214" y="88"/>
                    </a:lnTo>
                    <a:lnTo>
                      <a:pt x="212" y="88"/>
                    </a:lnTo>
                    <a:lnTo>
                      <a:pt x="208" y="88"/>
                    </a:lnTo>
                    <a:lnTo>
                      <a:pt x="208" y="88"/>
                    </a:lnTo>
                    <a:lnTo>
                      <a:pt x="206" y="82"/>
                    </a:lnTo>
                    <a:lnTo>
                      <a:pt x="204" y="78"/>
                    </a:lnTo>
                    <a:lnTo>
                      <a:pt x="202" y="76"/>
                    </a:lnTo>
                    <a:lnTo>
                      <a:pt x="202" y="76"/>
                    </a:lnTo>
                    <a:lnTo>
                      <a:pt x="196" y="76"/>
                    </a:lnTo>
                    <a:lnTo>
                      <a:pt x="192" y="74"/>
                    </a:lnTo>
                    <a:lnTo>
                      <a:pt x="192" y="74"/>
                    </a:lnTo>
                    <a:lnTo>
                      <a:pt x="186" y="82"/>
                    </a:lnTo>
                    <a:lnTo>
                      <a:pt x="182" y="88"/>
                    </a:lnTo>
                    <a:lnTo>
                      <a:pt x="176" y="96"/>
                    </a:lnTo>
                    <a:lnTo>
                      <a:pt x="174" y="104"/>
                    </a:lnTo>
                    <a:lnTo>
                      <a:pt x="174" y="104"/>
                    </a:lnTo>
                    <a:lnTo>
                      <a:pt x="174" y="110"/>
                    </a:lnTo>
                    <a:lnTo>
                      <a:pt x="172" y="114"/>
                    </a:lnTo>
                    <a:lnTo>
                      <a:pt x="166" y="124"/>
                    </a:lnTo>
                    <a:lnTo>
                      <a:pt x="166" y="130"/>
                    </a:lnTo>
                    <a:lnTo>
                      <a:pt x="166" y="134"/>
                    </a:lnTo>
                    <a:lnTo>
                      <a:pt x="168" y="140"/>
                    </a:lnTo>
                    <a:lnTo>
                      <a:pt x="172" y="144"/>
                    </a:lnTo>
                    <a:lnTo>
                      <a:pt x="172" y="144"/>
                    </a:lnTo>
                    <a:lnTo>
                      <a:pt x="174" y="148"/>
                    </a:lnTo>
                    <a:lnTo>
                      <a:pt x="176" y="154"/>
                    </a:lnTo>
                    <a:lnTo>
                      <a:pt x="178" y="158"/>
                    </a:lnTo>
                    <a:lnTo>
                      <a:pt x="182" y="162"/>
                    </a:lnTo>
                    <a:lnTo>
                      <a:pt x="182" y="164"/>
                    </a:lnTo>
                    <a:lnTo>
                      <a:pt x="182" y="164"/>
                    </a:lnTo>
                    <a:lnTo>
                      <a:pt x="200" y="178"/>
                    </a:lnTo>
                    <a:lnTo>
                      <a:pt x="220" y="190"/>
                    </a:lnTo>
                    <a:lnTo>
                      <a:pt x="230" y="196"/>
                    </a:lnTo>
                    <a:lnTo>
                      <a:pt x="238" y="204"/>
                    </a:lnTo>
                    <a:lnTo>
                      <a:pt x="246" y="212"/>
                    </a:lnTo>
                    <a:lnTo>
                      <a:pt x="252" y="222"/>
                    </a:lnTo>
                    <a:lnTo>
                      <a:pt x="252" y="222"/>
                    </a:lnTo>
                    <a:lnTo>
                      <a:pt x="252" y="228"/>
                    </a:lnTo>
                    <a:lnTo>
                      <a:pt x="250" y="230"/>
                    </a:lnTo>
                    <a:lnTo>
                      <a:pt x="242" y="236"/>
                    </a:lnTo>
                    <a:lnTo>
                      <a:pt x="242" y="236"/>
                    </a:lnTo>
                    <a:lnTo>
                      <a:pt x="232" y="236"/>
                    </a:lnTo>
                    <a:lnTo>
                      <a:pt x="222" y="236"/>
                    </a:lnTo>
                    <a:lnTo>
                      <a:pt x="214" y="234"/>
                    </a:lnTo>
                    <a:lnTo>
                      <a:pt x="206" y="230"/>
                    </a:lnTo>
                    <a:lnTo>
                      <a:pt x="190" y="220"/>
                    </a:lnTo>
                    <a:lnTo>
                      <a:pt x="174" y="212"/>
                    </a:lnTo>
                    <a:lnTo>
                      <a:pt x="174" y="212"/>
                    </a:lnTo>
                    <a:lnTo>
                      <a:pt x="166" y="208"/>
                    </a:lnTo>
                    <a:lnTo>
                      <a:pt x="162" y="208"/>
                    </a:lnTo>
                    <a:lnTo>
                      <a:pt x="158" y="208"/>
                    </a:lnTo>
                    <a:lnTo>
                      <a:pt x="158" y="208"/>
                    </a:lnTo>
                    <a:lnTo>
                      <a:pt x="150" y="216"/>
                    </a:lnTo>
                    <a:lnTo>
                      <a:pt x="146" y="220"/>
                    </a:lnTo>
                    <a:lnTo>
                      <a:pt x="144" y="226"/>
                    </a:lnTo>
                    <a:lnTo>
                      <a:pt x="144" y="226"/>
                    </a:lnTo>
                    <a:lnTo>
                      <a:pt x="142" y="232"/>
                    </a:lnTo>
                    <a:lnTo>
                      <a:pt x="142" y="232"/>
                    </a:lnTo>
                    <a:lnTo>
                      <a:pt x="138" y="230"/>
                    </a:lnTo>
                    <a:lnTo>
                      <a:pt x="134" y="226"/>
                    </a:lnTo>
                    <a:lnTo>
                      <a:pt x="134" y="226"/>
                    </a:lnTo>
                    <a:lnTo>
                      <a:pt x="134" y="222"/>
                    </a:lnTo>
                    <a:lnTo>
                      <a:pt x="132" y="216"/>
                    </a:lnTo>
                    <a:lnTo>
                      <a:pt x="134" y="208"/>
                    </a:lnTo>
                    <a:lnTo>
                      <a:pt x="144" y="192"/>
                    </a:lnTo>
                    <a:lnTo>
                      <a:pt x="144" y="192"/>
                    </a:lnTo>
                    <a:lnTo>
                      <a:pt x="136" y="192"/>
                    </a:lnTo>
                    <a:lnTo>
                      <a:pt x="132" y="192"/>
                    </a:lnTo>
                    <a:lnTo>
                      <a:pt x="130" y="194"/>
                    </a:lnTo>
                    <a:lnTo>
                      <a:pt x="130" y="194"/>
                    </a:lnTo>
                    <a:lnTo>
                      <a:pt x="118" y="206"/>
                    </a:lnTo>
                    <a:lnTo>
                      <a:pt x="114" y="212"/>
                    </a:lnTo>
                    <a:lnTo>
                      <a:pt x="112" y="220"/>
                    </a:lnTo>
                    <a:lnTo>
                      <a:pt x="112" y="220"/>
                    </a:lnTo>
                    <a:lnTo>
                      <a:pt x="108" y="232"/>
                    </a:lnTo>
                    <a:lnTo>
                      <a:pt x="102" y="242"/>
                    </a:lnTo>
                    <a:lnTo>
                      <a:pt x="106" y="244"/>
                    </a:lnTo>
                    <a:lnTo>
                      <a:pt x="274" y="244"/>
                    </a:lnTo>
                    <a:lnTo>
                      <a:pt x="274" y="244"/>
                    </a:lnTo>
                    <a:lnTo>
                      <a:pt x="274" y="356"/>
                    </a:lnTo>
                    <a:lnTo>
                      <a:pt x="274" y="424"/>
                    </a:lnTo>
                    <a:lnTo>
                      <a:pt x="262" y="424"/>
                    </a:lnTo>
                    <a:lnTo>
                      <a:pt x="262" y="268"/>
                    </a:lnTo>
                    <a:lnTo>
                      <a:pt x="98" y="268"/>
                    </a:lnTo>
                    <a:lnTo>
                      <a:pt x="98" y="268"/>
                    </a:lnTo>
                    <a:lnTo>
                      <a:pt x="96" y="274"/>
                    </a:lnTo>
                    <a:lnTo>
                      <a:pt x="94" y="276"/>
                    </a:lnTo>
                    <a:lnTo>
                      <a:pt x="90" y="276"/>
                    </a:lnTo>
                    <a:lnTo>
                      <a:pt x="90" y="276"/>
                    </a:lnTo>
                    <a:lnTo>
                      <a:pt x="84" y="276"/>
                    </a:lnTo>
                    <a:lnTo>
                      <a:pt x="82" y="272"/>
                    </a:lnTo>
                    <a:lnTo>
                      <a:pt x="82" y="272"/>
                    </a:lnTo>
                    <a:lnTo>
                      <a:pt x="80" y="266"/>
                    </a:lnTo>
                    <a:lnTo>
                      <a:pt x="12" y="266"/>
                    </a:lnTo>
                    <a:lnTo>
                      <a:pt x="12" y="268"/>
                    </a:lnTo>
                    <a:lnTo>
                      <a:pt x="12" y="422"/>
                    </a:lnTo>
                    <a:lnTo>
                      <a:pt x="0" y="422"/>
                    </a:lnTo>
                    <a:lnTo>
                      <a:pt x="0" y="244"/>
                    </a:lnTo>
                    <a:lnTo>
                      <a:pt x="80" y="244"/>
                    </a:lnTo>
                    <a:lnTo>
                      <a:pt x="80" y="244"/>
                    </a:lnTo>
                    <a:lnTo>
                      <a:pt x="82" y="232"/>
                    </a:lnTo>
                    <a:lnTo>
                      <a:pt x="88" y="224"/>
                    </a:lnTo>
                    <a:lnTo>
                      <a:pt x="88" y="224"/>
                    </a:lnTo>
                    <a:lnTo>
                      <a:pt x="88" y="214"/>
                    </a:lnTo>
                    <a:lnTo>
                      <a:pt x="90" y="206"/>
                    </a:lnTo>
                    <a:lnTo>
                      <a:pt x="94" y="198"/>
                    </a:lnTo>
                    <a:lnTo>
                      <a:pt x="100" y="192"/>
                    </a:lnTo>
                    <a:lnTo>
                      <a:pt x="100" y="192"/>
                    </a:lnTo>
                    <a:lnTo>
                      <a:pt x="98" y="184"/>
                    </a:lnTo>
                    <a:lnTo>
                      <a:pt x="96" y="178"/>
                    </a:lnTo>
                    <a:lnTo>
                      <a:pt x="90" y="164"/>
                    </a:lnTo>
                    <a:lnTo>
                      <a:pt x="90" y="164"/>
                    </a:lnTo>
                    <a:lnTo>
                      <a:pt x="92" y="160"/>
                    </a:lnTo>
                    <a:lnTo>
                      <a:pt x="92" y="154"/>
                    </a:lnTo>
                    <a:lnTo>
                      <a:pt x="92" y="148"/>
                    </a:lnTo>
                    <a:lnTo>
                      <a:pt x="92" y="146"/>
                    </a:lnTo>
                    <a:lnTo>
                      <a:pt x="94" y="142"/>
                    </a:lnTo>
                    <a:lnTo>
                      <a:pt x="94" y="142"/>
                    </a:lnTo>
                    <a:lnTo>
                      <a:pt x="98" y="136"/>
                    </a:lnTo>
                    <a:lnTo>
                      <a:pt x="102" y="134"/>
                    </a:lnTo>
                    <a:lnTo>
                      <a:pt x="104" y="132"/>
                    </a:lnTo>
                    <a:lnTo>
                      <a:pt x="104" y="132"/>
                    </a:lnTo>
                    <a:lnTo>
                      <a:pt x="106" y="126"/>
                    </a:lnTo>
                    <a:lnTo>
                      <a:pt x="106" y="118"/>
                    </a:lnTo>
                    <a:lnTo>
                      <a:pt x="106" y="112"/>
                    </a:lnTo>
                    <a:lnTo>
                      <a:pt x="106" y="104"/>
                    </a:lnTo>
                    <a:lnTo>
                      <a:pt x="106" y="104"/>
                    </a:lnTo>
                    <a:lnTo>
                      <a:pt x="106" y="96"/>
                    </a:lnTo>
                    <a:lnTo>
                      <a:pt x="104" y="88"/>
                    </a:lnTo>
                    <a:lnTo>
                      <a:pt x="104" y="88"/>
                    </a:lnTo>
                    <a:lnTo>
                      <a:pt x="106" y="82"/>
                    </a:lnTo>
                    <a:lnTo>
                      <a:pt x="106" y="78"/>
                    </a:lnTo>
                    <a:lnTo>
                      <a:pt x="106" y="76"/>
                    </a:lnTo>
                    <a:lnTo>
                      <a:pt x="106" y="76"/>
                    </a:lnTo>
                    <a:lnTo>
                      <a:pt x="100" y="60"/>
                    </a:lnTo>
                    <a:lnTo>
                      <a:pt x="100" y="60"/>
                    </a:lnTo>
                    <a:lnTo>
                      <a:pt x="92" y="60"/>
                    </a:lnTo>
                    <a:lnTo>
                      <a:pt x="84" y="62"/>
                    </a:lnTo>
                    <a:lnTo>
                      <a:pt x="78" y="66"/>
                    </a:lnTo>
                    <a:lnTo>
                      <a:pt x="72" y="72"/>
                    </a:lnTo>
                    <a:lnTo>
                      <a:pt x="72" y="72"/>
                    </a:lnTo>
                    <a:lnTo>
                      <a:pt x="62" y="76"/>
                    </a:lnTo>
                    <a:lnTo>
                      <a:pt x="52" y="80"/>
                    </a:lnTo>
                    <a:lnTo>
                      <a:pt x="48" y="84"/>
                    </a:lnTo>
                    <a:lnTo>
                      <a:pt x="44" y="88"/>
                    </a:lnTo>
                    <a:lnTo>
                      <a:pt x="42" y="92"/>
                    </a:lnTo>
                    <a:lnTo>
                      <a:pt x="42" y="98"/>
                    </a:lnTo>
                    <a:lnTo>
                      <a:pt x="42" y="98"/>
                    </a:lnTo>
                    <a:lnTo>
                      <a:pt x="42" y="100"/>
                    </a:lnTo>
                    <a:lnTo>
                      <a:pt x="42" y="102"/>
                    </a:lnTo>
                    <a:lnTo>
                      <a:pt x="44" y="104"/>
                    </a:lnTo>
                    <a:lnTo>
                      <a:pt x="44" y="106"/>
                    </a:lnTo>
                    <a:lnTo>
                      <a:pt x="44" y="106"/>
                    </a:lnTo>
                    <a:lnTo>
                      <a:pt x="42" y="106"/>
                    </a:lnTo>
                    <a:lnTo>
                      <a:pt x="40" y="106"/>
                    </a:lnTo>
                    <a:lnTo>
                      <a:pt x="40" y="106"/>
                    </a:lnTo>
                    <a:lnTo>
                      <a:pt x="40" y="110"/>
                    </a:lnTo>
                    <a:lnTo>
                      <a:pt x="40" y="112"/>
                    </a:lnTo>
                    <a:lnTo>
                      <a:pt x="38" y="114"/>
                    </a:lnTo>
                    <a:lnTo>
                      <a:pt x="38" y="114"/>
                    </a:lnTo>
                    <a:lnTo>
                      <a:pt x="36" y="112"/>
                    </a:lnTo>
                    <a:lnTo>
                      <a:pt x="32" y="110"/>
                    </a:lnTo>
                    <a:lnTo>
                      <a:pt x="30" y="104"/>
                    </a:lnTo>
                    <a:lnTo>
                      <a:pt x="30" y="104"/>
                    </a:lnTo>
                    <a:lnTo>
                      <a:pt x="28" y="96"/>
                    </a:lnTo>
                    <a:lnTo>
                      <a:pt x="32" y="88"/>
                    </a:lnTo>
                    <a:lnTo>
                      <a:pt x="40" y="76"/>
                    </a:lnTo>
                    <a:lnTo>
                      <a:pt x="40" y="76"/>
                    </a:lnTo>
                    <a:lnTo>
                      <a:pt x="56" y="60"/>
                    </a:lnTo>
                    <a:lnTo>
                      <a:pt x="66" y="52"/>
                    </a:lnTo>
                    <a:lnTo>
                      <a:pt x="76" y="48"/>
                    </a:lnTo>
                    <a:lnTo>
                      <a:pt x="76" y="48"/>
                    </a:lnTo>
                    <a:lnTo>
                      <a:pt x="88" y="38"/>
                    </a:lnTo>
                    <a:lnTo>
                      <a:pt x="96" y="34"/>
                    </a:lnTo>
                    <a:lnTo>
                      <a:pt x="104" y="32"/>
                    </a:lnTo>
                    <a:lnTo>
                      <a:pt x="104" y="32"/>
                    </a:lnTo>
                    <a:lnTo>
                      <a:pt x="110" y="34"/>
                    </a:lnTo>
                    <a:lnTo>
                      <a:pt x="116" y="36"/>
                    </a:lnTo>
                    <a:lnTo>
                      <a:pt x="122" y="36"/>
                    </a:lnTo>
                    <a:lnTo>
                      <a:pt x="128" y="36"/>
                    </a:lnTo>
                    <a:lnTo>
                      <a:pt x="128" y="36"/>
                    </a:lnTo>
                    <a:lnTo>
                      <a:pt x="130" y="28"/>
                    </a:lnTo>
                    <a:lnTo>
                      <a:pt x="130" y="20"/>
                    </a:lnTo>
                    <a:lnTo>
                      <a:pt x="132" y="12"/>
                    </a:lnTo>
                    <a:lnTo>
                      <a:pt x="136" y="6"/>
                    </a:lnTo>
                    <a:lnTo>
                      <a:pt x="136" y="6"/>
                    </a:lnTo>
                    <a:lnTo>
                      <a:pt x="140" y="2"/>
                    </a:lnTo>
                    <a:lnTo>
                      <a:pt x="144" y="0"/>
                    </a:lnTo>
                    <a:lnTo>
                      <a:pt x="144" y="0"/>
                    </a:lnTo>
                    <a:lnTo>
                      <a:pt x="150" y="0"/>
                    </a:lnTo>
                    <a:lnTo>
                      <a:pt x="154" y="0"/>
                    </a:lnTo>
                    <a:lnTo>
                      <a:pt x="160" y="2"/>
                    </a:lnTo>
                    <a:lnTo>
                      <a:pt x="162" y="8"/>
                    </a:lnTo>
                    <a:lnTo>
                      <a:pt x="162" y="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  <a:effectLst>
                <a:outerShdw blurRad="76200" dir="18900000" sy="23000" kx="-1200000" algn="bl" rotWithShape="0">
                  <a:prstClr val="black">
                    <a:alpha val="20000"/>
                  </a:prstClr>
                </a:outerShdw>
              </a:effec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" name="Freeform 2363"/>
              <p:cNvSpPr>
                <a:spLocks/>
              </p:cNvSpPr>
              <p:nvPr/>
            </p:nvSpPr>
            <p:spPr bwMode="auto">
              <a:xfrm>
                <a:off x="8124825" y="2124075"/>
                <a:ext cx="228600" cy="368909"/>
              </a:xfrm>
              <a:custGeom>
                <a:avLst/>
                <a:gdLst/>
                <a:ahLst/>
                <a:cxnLst>
                  <a:cxn ang="0">
                    <a:pos x="295" y="0"/>
                  </a:cxn>
                  <a:cxn ang="0">
                    <a:pos x="334" y="25"/>
                  </a:cxn>
                  <a:cxn ang="0">
                    <a:pos x="312" y="40"/>
                  </a:cxn>
                  <a:cxn ang="0">
                    <a:pos x="316" y="54"/>
                  </a:cxn>
                  <a:cxn ang="0">
                    <a:pos x="316" y="54"/>
                  </a:cxn>
                  <a:cxn ang="0">
                    <a:pos x="323" y="61"/>
                  </a:cxn>
                  <a:cxn ang="0">
                    <a:pos x="330" y="75"/>
                  </a:cxn>
                  <a:cxn ang="0">
                    <a:pos x="334" y="86"/>
                  </a:cxn>
                  <a:cxn ang="0">
                    <a:pos x="334" y="97"/>
                  </a:cxn>
                  <a:cxn ang="0">
                    <a:pos x="327" y="111"/>
                  </a:cxn>
                  <a:cxn ang="0">
                    <a:pos x="316" y="129"/>
                  </a:cxn>
                  <a:cxn ang="0">
                    <a:pos x="309" y="215"/>
                  </a:cxn>
                  <a:cxn ang="0">
                    <a:pos x="305" y="514"/>
                  </a:cxn>
                  <a:cxn ang="0">
                    <a:pos x="287" y="539"/>
                  </a:cxn>
                  <a:cxn ang="0">
                    <a:pos x="269" y="521"/>
                  </a:cxn>
                  <a:cxn ang="0">
                    <a:pos x="280" y="409"/>
                  </a:cxn>
                  <a:cxn ang="0">
                    <a:pos x="284" y="302"/>
                  </a:cxn>
                  <a:cxn ang="0">
                    <a:pos x="273" y="230"/>
                  </a:cxn>
                  <a:cxn ang="0">
                    <a:pos x="241" y="312"/>
                  </a:cxn>
                  <a:cxn ang="0">
                    <a:pos x="241" y="312"/>
                  </a:cxn>
                  <a:cxn ang="0">
                    <a:pos x="237" y="320"/>
                  </a:cxn>
                  <a:cxn ang="0">
                    <a:pos x="230" y="330"/>
                  </a:cxn>
                  <a:cxn ang="0">
                    <a:pos x="219" y="341"/>
                  </a:cxn>
                  <a:cxn ang="0">
                    <a:pos x="101" y="442"/>
                  </a:cxn>
                  <a:cxn ang="0">
                    <a:pos x="0" y="424"/>
                  </a:cxn>
                  <a:cxn ang="0">
                    <a:pos x="18" y="345"/>
                  </a:cxn>
                  <a:cxn ang="0">
                    <a:pos x="183" y="230"/>
                  </a:cxn>
                  <a:cxn ang="0">
                    <a:pos x="230" y="198"/>
                  </a:cxn>
                  <a:cxn ang="0">
                    <a:pos x="230" y="165"/>
                  </a:cxn>
                  <a:cxn ang="0">
                    <a:pos x="241" y="147"/>
                  </a:cxn>
                  <a:cxn ang="0">
                    <a:pos x="241" y="108"/>
                  </a:cxn>
                  <a:cxn ang="0">
                    <a:pos x="241" y="108"/>
                  </a:cxn>
                  <a:cxn ang="0">
                    <a:pos x="251" y="86"/>
                  </a:cxn>
                  <a:cxn ang="0">
                    <a:pos x="262" y="68"/>
                  </a:cxn>
                  <a:cxn ang="0">
                    <a:pos x="269" y="61"/>
                  </a:cxn>
                  <a:cxn ang="0">
                    <a:pos x="277" y="57"/>
                  </a:cxn>
                  <a:cxn ang="0">
                    <a:pos x="280" y="47"/>
                  </a:cxn>
                  <a:cxn ang="0">
                    <a:pos x="262" y="36"/>
                  </a:cxn>
                  <a:cxn ang="0">
                    <a:pos x="287" y="7"/>
                  </a:cxn>
                  <a:cxn ang="0">
                    <a:pos x="295" y="0"/>
                  </a:cxn>
                </a:cxnLst>
                <a:rect l="0" t="0" r="r" b="b"/>
                <a:pathLst>
                  <a:path w="334" h="539">
                    <a:moveTo>
                      <a:pt x="295" y="0"/>
                    </a:moveTo>
                    <a:lnTo>
                      <a:pt x="334" y="25"/>
                    </a:lnTo>
                    <a:lnTo>
                      <a:pt x="312" y="40"/>
                    </a:lnTo>
                    <a:lnTo>
                      <a:pt x="316" y="54"/>
                    </a:lnTo>
                    <a:lnTo>
                      <a:pt x="316" y="54"/>
                    </a:lnTo>
                    <a:lnTo>
                      <a:pt x="323" y="61"/>
                    </a:lnTo>
                    <a:lnTo>
                      <a:pt x="330" y="75"/>
                    </a:lnTo>
                    <a:lnTo>
                      <a:pt x="334" y="86"/>
                    </a:lnTo>
                    <a:lnTo>
                      <a:pt x="334" y="97"/>
                    </a:lnTo>
                    <a:lnTo>
                      <a:pt x="327" y="111"/>
                    </a:lnTo>
                    <a:lnTo>
                      <a:pt x="316" y="129"/>
                    </a:lnTo>
                    <a:lnTo>
                      <a:pt x="309" y="215"/>
                    </a:lnTo>
                    <a:lnTo>
                      <a:pt x="305" y="514"/>
                    </a:lnTo>
                    <a:lnTo>
                      <a:pt x="287" y="539"/>
                    </a:lnTo>
                    <a:lnTo>
                      <a:pt x="269" y="521"/>
                    </a:lnTo>
                    <a:lnTo>
                      <a:pt x="280" y="409"/>
                    </a:lnTo>
                    <a:lnTo>
                      <a:pt x="284" y="302"/>
                    </a:lnTo>
                    <a:lnTo>
                      <a:pt x="273" y="230"/>
                    </a:lnTo>
                    <a:lnTo>
                      <a:pt x="241" y="312"/>
                    </a:lnTo>
                    <a:lnTo>
                      <a:pt x="241" y="312"/>
                    </a:lnTo>
                    <a:lnTo>
                      <a:pt x="237" y="320"/>
                    </a:lnTo>
                    <a:lnTo>
                      <a:pt x="230" y="330"/>
                    </a:lnTo>
                    <a:lnTo>
                      <a:pt x="219" y="341"/>
                    </a:lnTo>
                    <a:lnTo>
                      <a:pt x="101" y="442"/>
                    </a:lnTo>
                    <a:lnTo>
                      <a:pt x="0" y="424"/>
                    </a:lnTo>
                    <a:lnTo>
                      <a:pt x="18" y="345"/>
                    </a:lnTo>
                    <a:lnTo>
                      <a:pt x="183" y="230"/>
                    </a:lnTo>
                    <a:lnTo>
                      <a:pt x="230" y="198"/>
                    </a:lnTo>
                    <a:lnTo>
                      <a:pt x="230" y="165"/>
                    </a:lnTo>
                    <a:lnTo>
                      <a:pt x="241" y="147"/>
                    </a:lnTo>
                    <a:lnTo>
                      <a:pt x="241" y="108"/>
                    </a:lnTo>
                    <a:lnTo>
                      <a:pt x="241" y="108"/>
                    </a:lnTo>
                    <a:lnTo>
                      <a:pt x="251" y="86"/>
                    </a:lnTo>
                    <a:lnTo>
                      <a:pt x="262" y="68"/>
                    </a:lnTo>
                    <a:lnTo>
                      <a:pt x="269" y="61"/>
                    </a:lnTo>
                    <a:lnTo>
                      <a:pt x="277" y="57"/>
                    </a:lnTo>
                    <a:lnTo>
                      <a:pt x="280" y="47"/>
                    </a:lnTo>
                    <a:lnTo>
                      <a:pt x="262" y="36"/>
                    </a:lnTo>
                    <a:lnTo>
                      <a:pt x="287" y="7"/>
                    </a:lnTo>
                    <a:lnTo>
                      <a:pt x="295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grpSp>
            <p:nvGrpSpPr>
              <p:cNvPr id="16" name="Group 19"/>
              <p:cNvGrpSpPr/>
              <p:nvPr/>
            </p:nvGrpSpPr>
            <p:grpSpPr>
              <a:xfrm>
                <a:off x="7683744" y="2219325"/>
                <a:ext cx="422031" cy="342900"/>
                <a:chOff x="4724400" y="3314700"/>
                <a:chExt cx="609600" cy="495300"/>
              </a:xfrm>
              <a:scene3d>
                <a:camera prst="perspectiveContrastingRightFacing"/>
                <a:lightRig rig="threePt" dir="t"/>
              </a:scene3d>
            </p:grpSpPr>
            <p:sp>
              <p:nvSpPr>
                <p:cNvPr id="18" name="Rectangle 17"/>
                <p:cNvSpPr/>
                <p:nvPr/>
              </p:nvSpPr>
              <p:spPr>
                <a:xfrm>
                  <a:off x="4724400" y="3429000"/>
                  <a:ext cx="609600" cy="381000"/>
                </a:xfrm>
                <a:prstGeom prst="rect">
                  <a:avLst/>
                </a:prstGeom>
                <a:solidFill>
                  <a:schemeClr val="tx1"/>
                </a:solidFill>
                <a:ln>
                  <a:noFill/>
                </a:ln>
                <a:sp3d extrusionH="76200">
                  <a:extrusionClr>
                    <a:schemeClr val="tx1"/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" name="Right Bracket 18"/>
                <p:cNvSpPr/>
                <p:nvPr/>
              </p:nvSpPr>
              <p:spPr>
                <a:xfrm rot="16200000" flipV="1">
                  <a:off x="4972050" y="3257550"/>
                  <a:ext cx="114300" cy="228600"/>
                </a:xfrm>
                <a:prstGeom prst="rightBracket">
                  <a:avLst/>
                </a:prstGeom>
                <a:ln w="12700">
                  <a:solidFill>
                    <a:schemeClr val="tx1"/>
                  </a:solidFill>
                </a:ln>
                <a:sp3d extrusionH="38100">
                  <a:extrusionClr>
                    <a:schemeClr val="tx1"/>
                  </a:extrusionClr>
                </a:sp3d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sp>
          <p:nvSpPr>
            <p:cNvPr id="21" name="TextBox 20"/>
            <p:cNvSpPr txBox="1"/>
            <p:nvPr/>
          </p:nvSpPr>
          <p:spPr>
            <a:xfrm>
              <a:off x="6248400" y="2743200"/>
              <a:ext cx="1277081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400" dirty="0" smtClean="0"/>
                <a:t>Obstacle 1</a:t>
              </a:r>
              <a:endParaRPr lang="en-US" sz="2400" dirty="0"/>
            </a:p>
          </p:txBody>
        </p:sp>
        <p:sp>
          <p:nvSpPr>
            <p:cNvPr id="22" name="TextBox 21"/>
            <p:cNvSpPr txBox="1"/>
            <p:nvPr/>
          </p:nvSpPr>
          <p:spPr>
            <a:xfrm>
              <a:off x="5638800" y="3657600"/>
              <a:ext cx="1277081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400" dirty="0" smtClean="0"/>
                <a:t>Obstacle 2</a:t>
              </a:r>
              <a:endParaRPr lang="en-US" sz="2400" dirty="0"/>
            </a:p>
          </p:txBody>
        </p:sp>
        <p:sp>
          <p:nvSpPr>
            <p:cNvPr id="23" name="TextBox 22"/>
            <p:cNvSpPr txBox="1"/>
            <p:nvPr/>
          </p:nvSpPr>
          <p:spPr>
            <a:xfrm>
              <a:off x="4799869" y="4672310"/>
              <a:ext cx="1277081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400" dirty="0" smtClean="0"/>
                <a:t>Obstacle 3</a:t>
              </a:r>
              <a:endParaRPr lang="en-US" sz="2400" dirty="0"/>
            </a:p>
          </p:txBody>
        </p:sp>
        <p:pic>
          <p:nvPicPr>
            <p:cNvPr id="37" name="Picture 2" descr="C:\Documents and Settings\Admin\My Documents\My Pictures\Public domain images\Silhouettes\11971481161027304197kotik_clock.svg.hi.png"/>
            <p:cNvPicPr>
              <a:picLocks noChangeAspect="1" noChangeArrowheads="1"/>
            </p:cNvPicPr>
            <p:nvPr/>
          </p:nvPicPr>
          <p:blipFill>
            <a:blip r:embed="rId3" cstate="email">
              <a:duotone>
                <a:schemeClr val="accent2">
                  <a:shade val="45000"/>
                  <a:satMod val="135000"/>
                </a:schemeClr>
                <a:prstClr val="white"/>
              </a:duotone>
            </a:blip>
            <a:srcRect/>
            <a:stretch>
              <a:fillRect/>
            </a:stretch>
          </p:blipFill>
          <p:spPr bwMode="auto">
            <a:xfrm>
              <a:off x="6934200" y="1143000"/>
              <a:ext cx="955675" cy="955675"/>
            </a:xfrm>
            <a:prstGeom prst="rect">
              <a:avLst/>
            </a:prstGeom>
            <a:noFill/>
          </p:spPr>
        </p:pic>
      </p:grpSp>
      <p:sp>
        <p:nvSpPr>
          <p:cNvPr id="29" name="Rectangle 28"/>
          <p:cNvSpPr/>
          <p:nvPr/>
        </p:nvSpPr>
        <p:spPr>
          <a:xfrm>
            <a:off x="914400" y="1905000"/>
            <a:ext cx="4218335" cy="830997"/>
          </a:xfrm>
          <a:prstGeom prst="rect">
            <a:avLst/>
          </a:prstGeom>
          <a:ln>
            <a:noFill/>
          </a:ln>
        </p:spPr>
        <p:txBody>
          <a:bodyPr wrap="square">
            <a:spAutoFit/>
          </a:bodyPr>
          <a:lstStyle/>
          <a:p>
            <a:r>
              <a:rPr lang="en-US" sz="2400" dirty="0" smtClean="0">
                <a:latin typeface="Calibri" pitchFamily="34" charset="0"/>
              </a:rPr>
              <a:t>Your text here and more text here</a:t>
            </a:r>
            <a:endParaRPr lang="en-US" sz="2400" dirty="0">
              <a:latin typeface="Calibri" pitchFamily="34" charset="0"/>
            </a:endParaRPr>
          </a:p>
        </p:txBody>
      </p:sp>
      <p:sp>
        <p:nvSpPr>
          <p:cNvPr id="31" name="Pentagon 30"/>
          <p:cNvSpPr/>
          <p:nvPr/>
        </p:nvSpPr>
        <p:spPr>
          <a:xfrm>
            <a:off x="1" y="1998454"/>
            <a:ext cx="964238" cy="585216"/>
          </a:xfrm>
          <a:prstGeom prst="homePlate">
            <a:avLst/>
          </a:prstGeom>
          <a:gradFill flip="none" rotWithShape="1">
            <a:gsLst>
              <a:gs pos="0">
                <a:schemeClr val="accent3">
                  <a:lumMod val="75000"/>
                  <a:shade val="30000"/>
                  <a:satMod val="115000"/>
                </a:schemeClr>
              </a:gs>
              <a:gs pos="50000">
                <a:schemeClr val="accent3">
                  <a:lumMod val="75000"/>
                  <a:shade val="67500"/>
                  <a:satMod val="115000"/>
                </a:schemeClr>
              </a:gs>
              <a:gs pos="100000">
                <a:schemeClr val="accent3">
                  <a:lumMod val="75000"/>
                  <a:shade val="100000"/>
                  <a:satMod val="115000"/>
                </a:schemeClr>
              </a:gs>
            </a:gsLst>
            <a:lin ang="0" scaled="1"/>
            <a:tileRect/>
          </a:gradFill>
          <a:ln>
            <a:noFill/>
          </a:ln>
          <a:effectLst>
            <a:outerShdw blurRad="44450" dist="27940" dir="5400000" algn="ctr">
              <a:srgbClr val="000000">
                <a:alpha val="32000"/>
              </a:srgbClr>
            </a:outerShdw>
          </a:effectLst>
          <a:scene3d>
            <a:camera prst="orthographicFront">
              <a:rot lat="0" lon="0" rev="0"/>
            </a:camera>
            <a:lightRig rig="balanced" dir="t">
              <a:rot lat="0" lon="0" rev="8700000"/>
            </a:lightRig>
          </a:scene3d>
          <a:sp3d>
            <a:bevelT w="190500" h="381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b="1" dirty="0" smtClean="0">
                <a:latin typeface="Franklin Gothic Book" pitchFamily="34" charset="0"/>
              </a:rPr>
              <a:t>1</a:t>
            </a:r>
            <a:endParaRPr lang="en-US" sz="2800" b="1" dirty="0">
              <a:latin typeface="Franklin Gothic Book" pitchFamily="34" charset="0"/>
            </a:endParaRPr>
          </a:p>
        </p:txBody>
      </p:sp>
      <p:sp>
        <p:nvSpPr>
          <p:cNvPr id="32" name="Pentagon 31"/>
          <p:cNvSpPr/>
          <p:nvPr/>
        </p:nvSpPr>
        <p:spPr>
          <a:xfrm>
            <a:off x="1" y="3083083"/>
            <a:ext cx="964238" cy="585216"/>
          </a:xfrm>
          <a:prstGeom prst="homePlate">
            <a:avLst/>
          </a:prstGeom>
          <a:gradFill flip="none" rotWithShape="1">
            <a:gsLst>
              <a:gs pos="0">
                <a:schemeClr val="accent1">
                  <a:lumMod val="75000"/>
                  <a:shade val="30000"/>
                  <a:satMod val="115000"/>
                </a:schemeClr>
              </a:gs>
              <a:gs pos="50000">
                <a:schemeClr val="accent1">
                  <a:lumMod val="75000"/>
                  <a:shade val="67500"/>
                  <a:satMod val="115000"/>
                </a:schemeClr>
              </a:gs>
              <a:gs pos="100000">
                <a:schemeClr val="accent1">
                  <a:lumMod val="75000"/>
                  <a:shade val="100000"/>
                  <a:satMod val="115000"/>
                </a:schemeClr>
              </a:gs>
            </a:gsLst>
            <a:lin ang="0" scaled="1"/>
            <a:tileRect/>
          </a:gradFill>
          <a:ln>
            <a:noFill/>
          </a:ln>
          <a:effectLst>
            <a:outerShdw blurRad="44450" dist="27940" dir="5400000" algn="ctr">
              <a:srgbClr val="000000">
                <a:alpha val="32000"/>
              </a:srgbClr>
            </a:outerShdw>
          </a:effectLst>
          <a:scene3d>
            <a:camera prst="orthographicFront">
              <a:rot lat="0" lon="0" rev="0"/>
            </a:camera>
            <a:lightRig rig="balanced" dir="t">
              <a:rot lat="0" lon="0" rev="8700000"/>
            </a:lightRig>
          </a:scene3d>
          <a:sp3d>
            <a:bevelT w="190500" h="381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b="1" dirty="0" smtClean="0">
                <a:latin typeface="Franklin Gothic Book" pitchFamily="34" charset="0"/>
              </a:rPr>
              <a:t>2</a:t>
            </a:r>
            <a:endParaRPr lang="en-US" sz="2800" b="1" dirty="0">
              <a:latin typeface="Franklin Gothic Book" pitchFamily="34" charset="0"/>
            </a:endParaRPr>
          </a:p>
        </p:txBody>
      </p:sp>
      <p:sp>
        <p:nvSpPr>
          <p:cNvPr id="33" name="Rectangle 32"/>
          <p:cNvSpPr/>
          <p:nvPr/>
        </p:nvSpPr>
        <p:spPr>
          <a:xfrm>
            <a:off x="964238" y="3048000"/>
            <a:ext cx="4218335" cy="830997"/>
          </a:xfrm>
          <a:prstGeom prst="rect">
            <a:avLst/>
          </a:prstGeom>
          <a:ln>
            <a:noFill/>
          </a:ln>
        </p:spPr>
        <p:txBody>
          <a:bodyPr wrap="square">
            <a:spAutoFit/>
          </a:bodyPr>
          <a:lstStyle/>
          <a:p>
            <a:r>
              <a:rPr lang="en-US" sz="2400" dirty="0" smtClean="0">
                <a:latin typeface="Calibri" pitchFamily="34" charset="0"/>
              </a:rPr>
              <a:t>Your text here and more text here</a:t>
            </a:r>
            <a:endParaRPr lang="en-US" sz="2400" dirty="0">
              <a:latin typeface="Calibri" pitchFamily="34" charset="0"/>
            </a:endParaRPr>
          </a:p>
        </p:txBody>
      </p:sp>
      <p:sp>
        <p:nvSpPr>
          <p:cNvPr id="34" name="Pentagon 33"/>
          <p:cNvSpPr/>
          <p:nvPr/>
        </p:nvSpPr>
        <p:spPr>
          <a:xfrm>
            <a:off x="1" y="4253880"/>
            <a:ext cx="964238" cy="585216"/>
          </a:xfrm>
          <a:prstGeom prst="homePlate">
            <a:avLst/>
          </a:prstGeom>
          <a:gradFill flip="none" rotWithShape="1">
            <a:gsLst>
              <a:gs pos="0">
                <a:schemeClr val="bg2">
                  <a:lumMod val="50000"/>
                  <a:shade val="30000"/>
                  <a:satMod val="115000"/>
                </a:schemeClr>
              </a:gs>
              <a:gs pos="50000">
                <a:schemeClr val="bg2">
                  <a:lumMod val="50000"/>
                  <a:shade val="67500"/>
                  <a:satMod val="115000"/>
                </a:schemeClr>
              </a:gs>
              <a:gs pos="100000">
                <a:schemeClr val="bg2">
                  <a:lumMod val="50000"/>
                  <a:shade val="100000"/>
                  <a:satMod val="115000"/>
                </a:schemeClr>
              </a:gs>
            </a:gsLst>
            <a:lin ang="18900000" scaled="1"/>
            <a:tileRect/>
          </a:gradFill>
          <a:ln>
            <a:noFill/>
          </a:ln>
          <a:effectLst>
            <a:outerShdw blurRad="44450" dist="27940" dir="5400000" algn="ctr">
              <a:srgbClr val="000000">
                <a:alpha val="32000"/>
              </a:srgbClr>
            </a:outerShdw>
          </a:effectLst>
          <a:scene3d>
            <a:camera prst="orthographicFront">
              <a:rot lat="0" lon="0" rev="0"/>
            </a:camera>
            <a:lightRig rig="balanced" dir="t">
              <a:rot lat="0" lon="0" rev="8700000"/>
            </a:lightRig>
          </a:scene3d>
          <a:sp3d>
            <a:bevelT w="190500" h="381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b="1" dirty="0" smtClean="0">
                <a:latin typeface="Franklin Gothic Book" pitchFamily="34" charset="0"/>
              </a:rPr>
              <a:t>3</a:t>
            </a:r>
            <a:endParaRPr lang="en-US" sz="2800" b="1" dirty="0">
              <a:latin typeface="Franklin Gothic Book" pitchFamily="34" charset="0"/>
            </a:endParaRPr>
          </a:p>
        </p:txBody>
      </p:sp>
      <p:sp>
        <p:nvSpPr>
          <p:cNvPr id="35" name="Rectangle 34"/>
          <p:cNvSpPr/>
          <p:nvPr/>
        </p:nvSpPr>
        <p:spPr>
          <a:xfrm>
            <a:off x="964238" y="4191000"/>
            <a:ext cx="4218335" cy="830997"/>
          </a:xfrm>
          <a:prstGeom prst="rect">
            <a:avLst/>
          </a:prstGeom>
          <a:ln>
            <a:noFill/>
          </a:ln>
        </p:spPr>
        <p:txBody>
          <a:bodyPr wrap="square">
            <a:spAutoFit/>
          </a:bodyPr>
          <a:lstStyle/>
          <a:p>
            <a:r>
              <a:rPr lang="en-US" sz="2400" dirty="0" smtClean="0">
                <a:latin typeface="Calibri" pitchFamily="34" charset="0"/>
              </a:rPr>
              <a:t>Your text here and more text here</a:t>
            </a:r>
            <a:endParaRPr lang="en-US" sz="2400" dirty="0">
              <a:latin typeface="Calibri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4" presetClass="entr" presetSubtype="0" accel="10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10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54" presetClass="entr" presetSubtype="0" accel="10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500"/>
                            </p:stCondLst>
                            <p:childTnLst>
                              <p:par>
                                <p:cTn id="26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8" dur="10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54" presetClass="entr" presetSubtype="0" accel="10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500"/>
                            </p:stCondLst>
                            <p:childTnLst>
                              <p:par>
                                <p:cTn id="3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1" dur="10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9" grpId="0"/>
      <p:bldP spid="31" grpId="0" animBg="1"/>
      <p:bldP spid="32" grpId="0" animBg="1"/>
      <p:bldP spid="33" grpId="0"/>
      <p:bldP spid="34" grpId="0" animBg="1"/>
      <p:bldP spid="35" grpId="0"/>
    </p:bldLst>
  </p:timing>
</p:sld>
</file>

<file path=ppt/slides/slide3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34"/>
          <p:cNvGrpSpPr/>
          <p:nvPr/>
        </p:nvGrpSpPr>
        <p:grpSpPr>
          <a:xfrm>
            <a:off x="4627552" y="3540825"/>
            <a:ext cx="4302771" cy="2432462"/>
            <a:chOff x="4627552" y="3505200"/>
            <a:chExt cx="4302771" cy="2432462"/>
          </a:xfrm>
        </p:grpSpPr>
        <p:sp>
          <p:nvSpPr>
            <p:cNvPr id="24" name="Rounded Rectangle 23"/>
            <p:cNvSpPr/>
            <p:nvPr/>
          </p:nvSpPr>
          <p:spPr>
            <a:xfrm>
              <a:off x="6412675" y="4947062"/>
              <a:ext cx="2517648" cy="990600"/>
            </a:xfrm>
            <a:prstGeom prst="roundRect">
              <a:avLst/>
            </a:prstGeom>
            <a:gradFill flip="none" rotWithShape="1">
              <a:gsLst>
                <a:gs pos="0">
                  <a:schemeClr val="accent3">
                    <a:lumMod val="75000"/>
                    <a:shade val="30000"/>
                    <a:satMod val="115000"/>
                  </a:schemeClr>
                </a:gs>
                <a:gs pos="50000">
                  <a:schemeClr val="accent3">
                    <a:lumMod val="75000"/>
                    <a:shade val="67500"/>
                    <a:satMod val="115000"/>
                  </a:schemeClr>
                </a:gs>
                <a:gs pos="100000">
                  <a:schemeClr val="accent3">
                    <a:lumMod val="75000"/>
                    <a:shade val="100000"/>
                    <a:satMod val="115000"/>
                  </a:schemeClr>
                </a:gs>
              </a:gsLst>
              <a:lin ang="16200000" scaled="1"/>
              <a:tileRect/>
            </a:gradFill>
            <a:ln>
              <a:solidFill>
                <a:schemeClr val="accent3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tIns="91440" rtlCol="0" anchor="b" anchorCtr="0"/>
            <a:lstStyle/>
            <a:p>
              <a:pPr algn="ctr"/>
              <a:r>
                <a:rPr lang="en-US" sz="3200" dirty="0" smtClean="0">
                  <a:latin typeface="Calibri" pitchFamily="34" charset="0"/>
                </a:rPr>
                <a:t>Opportunity</a:t>
              </a:r>
              <a:endParaRPr lang="en-US" sz="3200" dirty="0">
                <a:latin typeface="Calibri" pitchFamily="34" charset="0"/>
              </a:endParaRPr>
            </a:p>
          </p:txBody>
        </p:sp>
        <p:sp>
          <p:nvSpPr>
            <p:cNvPr id="19" name="Rounded Rectangle 18"/>
            <p:cNvSpPr/>
            <p:nvPr/>
          </p:nvSpPr>
          <p:spPr>
            <a:xfrm>
              <a:off x="4627552" y="3505200"/>
              <a:ext cx="4297680" cy="1828800"/>
            </a:xfrm>
            <a:prstGeom prst="roundRect">
              <a:avLst>
                <a:gd name="adj" fmla="val 4624"/>
              </a:avLst>
            </a:prstGeom>
            <a:solidFill>
              <a:schemeClr val="accent3">
                <a:lumMod val="75000"/>
              </a:schemeClr>
            </a:solidFill>
            <a:ln>
              <a:noFill/>
            </a:ln>
            <a:effectLst>
              <a:outerShdw blurRad="114300" sx="101000" sy="101000" algn="ctr" rotWithShape="0">
                <a:prstClr val="black">
                  <a:alpha val="26000"/>
                </a:prstClr>
              </a:outerShdw>
            </a:effectLst>
          </p:spPr>
          <p:style>
            <a:lnRef idx="1">
              <a:schemeClr val="accent6"/>
            </a:lnRef>
            <a:fillRef idx="3">
              <a:schemeClr val="accent6"/>
            </a:fillRef>
            <a:effectRef idx="2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Calibri" pitchFamily="34" charset="0"/>
              </a:endParaRPr>
            </a:p>
          </p:txBody>
        </p:sp>
        <p:sp>
          <p:nvSpPr>
            <p:cNvPr id="34" name="TextBox 33"/>
            <p:cNvSpPr txBox="1"/>
            <p:nvPr/>
          </p:nvSpPr>
          <p:spPr>
            <a:xfrm>
              <a:off x="4800600" y="3731795"/>
              <a:ext cx="3200400" cy="12003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231775" indent="-231775">
                <a:buFont typeface="Arial" pitchFamily="34" charset="0"/>
                <a:buChar char="•"/>
              </a:pPr>
              <a:r>
                <a:rPr lang="en-US" sz="2400" dirty="0" smtClean="0">
                  <a:solidFill>
                    <a:schemeClr val="bg1"/>
                  </a:solidFill>
                  <a:latin typeface="Calibri" pitchFamily="34" charset="0"/>
                </a:rPr>
                <a:t>Your text here</a:t>
              </a:r>
            </a:p>
            <a:p>
              <a:pPr marL="231775" indent="-231775">
                <a:buFont typeface="Arial" pitchFamily="34" charset="0"/>
                <a:buChar char="•"/>
              </a:pPr>
              <a:r>
                <a:rPr lang="en-US" sz="2400" dirty="0" smtClean="0">
                  <a:solidFill>
                    <a:schemeClr val="bg1"/>
                  </a:solidFill>
                  <a:latin typeface="Calibri" pitchFamily="34" charset="0"/>
                </a:rPr>
                <a:t>Your text here</a:t>
              </a:r>
            </a:p>
            <a:p>
              <a:pPr marL="231775" indent="-231775">
                <a:buFont typeface="Arial" pitchFamily="34" charset="0"/>
                <a:buChar char="•"/>
              </a:pPr>
              <a:r>
                <a:rPr lang="en-US" sz="2400" dirty="0" smtClean="0">
                  <a:solidFill>
                    <a:schemeClr val="bg1"/>
                  </a:solidFill>
                  <a:latin typeface="Calibri" pitchFamily="34" charset="0"/>
                </a:rPr>
                <a:t>Your text here</a:t>
              </a:r>
            </a:p>
          </p:txBody>
        </p:sp>
      </p:grpSp>
      <p:grpSp>
        <p:nvGrpSpPr>
          <p:cNvPr id="3" name="Group 36"/>
          <p:cNvGrpSpPr/>
          <p:nvPr/>
        </p:nvGrpSpPr>
        <p:grpSpPr>
          <a:xfrm>
            <a:off x="208936" y="3553113"/>
            <a:ext cx="4297680" cy="2405236"/>
            <a:chOff x="208936" y="3517488"/>
            <a:chExt cx="4297680" cy="2405236"/>
          </a:xfrm>
        </p:grpSpPr>
        <p:sp>
          <p:nvSpPr>
            <p:cNvPr id="23" name="Rounded Rectangle 22"/>
            <p:cNvSpPr/>
            <p:nvPr/>
          </p:nvSpPr>
          <p:spPr>
            <a:xfrm>
              <a:off x="228600" y="4932124"/>
              <a:ext cx="1755648" cy="990600"/>
            </a:xfrm>
            <a:prstGeom prst="roundRect">
              <a:avLst/>
            </a:prstGeom>
            <a:gradFill flip="none" rotWithShape="1">
              <a:gsLst>
                <a:gs pos="0">
                  <a:schemeClr val="bg2">
                    <a:lumMod val="50000"/>
                    <a:shade val="30000"/>
                    <a:satMod val="115000"/>
                  </a:schemeClr>
                </a:gs>
                <a:gs pos="50000">
                  <a:schemeClr val="bg2">
                    <a:lumMod val="50000"/>
                    <a:shade val="67500"/>
                    <a:satMod val="115000"/>
                  </a:schemeClr>
                </a:gs>
                <a:gs pos="100000">
                  <a:schemeClr val="bg2">
                    <a:lumMod val="50000"/>
                    <a:shade val="100000"/>
                    <a:satMod val="115000"/>
                  </a:schemeClr>
                </a:gs>
              </a:gsLst>
              <a:lin ang="16200000" scaled="1"/>
              <a:tileRect/>
            </a:gra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tIns="91440" rtlCol="0" anchor="b" anchorCtr="0"/>
            <a:lstStyle/>
            <a:p>
              <a:pPr algn="ctr"/>
              <a:r>
                <a:rPr lang="en-US" sz="3200" dirty="0" smtClean="0">
                  <a:latin typeface="Calibri" pitchFamily="34" charset="0"/>
                </a:rPr>
                <a:t>Threats</a:t>
              </a:r>
              <a:endParaRPr lang="en-US" sz="3200" dirty="0">
                <a:latin typeface="Calibri" pitchFamily="34" charset="0"/>
              </a:endParaRPr>
            </a:p>
          </p:txBody>
        </p:sp>
        <p:sp>
          <p:nvSpPr>
            <p:cNvPr id="20" name="Rounded Rectangle 19"/>
            <p:cNvSpPr/>
            <p:nvPr/>
          </p:nvSpPr>
          <p:spPr>
            <a:xfrm>
              <a:off x="208936" y="3517488"/>
              <a:ext cx="4297680" cy="1828800"/>
            </a:xfrm>
            <a:prstGeom prst="roundRect">
              <a:avLst>
                <a:gd name="adj" fmla="val 4624"/>
              </a:avLst>
            </a:prstGeom>
            <a:solidFill>
              <a:schemeClr val="bg2">
                <a:lumMod val="50000"/>
              </a:schemeClr>
            </a:solidFill>
            <a:ln>
              <a:noFill/>
            </a:ln>
            <a:effectLst>
              <a:outerShdw blurRad="114300" sx="101000" sy="101000" algn="ctr" rotWithShape="0">
                <a:prstClr val="black">
                  <a:alpha val="26000"/>
                </a:prstClr>
              </a:outerShdw>
            </a:effectLst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Calibri" pitchFamily="34" charset="0"/>
              </a:endParaRPr>
            </a:p>
          </p:txBody>
        </p:sp>
        <p:sp>
          <p:nvSpPr>
            <p:cNvPr id="27" name="TextBox 26"/>
            <p:cNvSpPr txBox="1"/>
            <p:nvPr/>
          </p:nvSpPr>
          <p:spPr>
            <a:xfrm>
              <a:off x="228600" y="3648670"/>
              <a:ext cx="3200400" cy="12003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231775" indent="-231775">
                <a:buFont typeface="Arial" pitchFamily="34" charset="0"/>
                <a:buChar char="•"/>
              </a:pPr>
              <a:r>
                <a:rPr lang="en-US" sz="2400" dirty="0" smtClean="0">
                  <a:solidFill>
                    <a:schemeClr val="bg1"/>
                  </a:solidFill>
                  <a:latin typeface="Calibri" pitchFamily="34" charset="0"/>
                </a:rPr>
                <a:t>Your text here</a:t>
              </a:r>
            </a:p>
            <a:p>
              <a:pPr marL="231775" indent="-231775">
                <a:buFont typeface="Arial" pitchFamily="34" charset="0"/>
                <a:buChar char="•"/>
              </a:pPr>
              <a:r>
                <a:rPr lang="en-US" sz="2400" dirty="0" smtClean="0">
                  <a:solidFill>
                    <a:schemeClr val="bg1"/>
                  </a:solidFill>
                  <a:latin typeface="Calibri" pitchFamily="34" charset="0"/>
                </a:rPr>
                <a:t>Your text here</a:t>
              </a:r>
            </a:p>
            <a:p>
              <a:pPr marL="231775" indent="-231775">
                <a:buFont typeface="Arial" pitchFamily="34" charset="0"/>
                <a:buChar char="•"/>
              </a:pPr>
              <a:r>
                <a:rPr lang="en-US" sz="2400" dirty="0" smtClean="0">
                  <a:solidFill>
                    <a:schemeClr val="bg1"/>
                  </a:solidFill>
                  <a:latin typeface="Calibri" pitchFamily="34" charset="0"/>
                </a:rPr>
                <a:t>Your text here</a:t>
              </a:r>
            </a:p>
          </p:txBody>
        </p:sp>
      </p:grpSp>
      <p:grpSp>
        <p:nvGrpSpPr>
          <p:cNvPr id="4" name="Group 33"/>
          <p:cNvGrpSpPr/>
          <p:nvPr/>
        </p:nvGrpSpPr>
        <p:grpSpPr>
          <a:xfrm>
            <a:off x="208936" y="818332"/>
            <a:ext cx="4297680" cy="2517056"/>
            <a:chOff x="208936" y="390832"/>
            <a:chExt cx="4297680" cy="2517056"/>
          </a:xfrm>
        </p:grpSpPr>
        <p:sp>
          <p:nvSpPr>
            <p:cNvPr id="22" name="Rounded Rectangle 21"/>
            <p:cNvSpPr/>
            <p:nvPr/>
          </p:nvSpPr>
          <p:spPr>
            <a:xfrm>
              <a:off x="208936" y="390832"/>
              <a:ext cx="1755648" cy="990600"/>
            </a:xfrm>
            <a:prstGeom prst="roundRect">
              <a:avLst/>
            </a:prstGeom>
            <a:gradFill flip="none" rotWithShape="1">
              <a:gsLst>
                <a:gs pos="0">
                  <a:schemeClr val="accent5">
                    <a:lumMod val="75000"/>
                    <a:shade val="30000"/>
                    <a:satMod val="115000"/>
                  </a:schemeClr>
                </a:gs>
                <a:gs pos="50000">
                  <a:schemeClr val="accent5">
                    <a:lumMod val="75000"/>
                    <a:shade val="67500"/>
                    <a:satMod val="115000"/>
                  </a:schemeClr>
                </a:gs>
                <a:gs pos="100000">
                  <a:schemeClr val="accent5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>
              <a:solidFill>
                <a:schemeClr val="accent1">
                  <a:lumMod val="50000"/>
                </a:schemeClr>
              </a:solidFill>
            </a:ln>
            <a:effectLst/>
          </p:spPr>
          <p:style>
            <a:lnRef idx="1">
              <a:schemeClr val="accent5"/>
            </a:lnRef>
            <a:fillRef idx="3">
              <a:schemeClr val="accent5"/>
            </a:fillRef>
            <a:effectRef idx="2">
              <a:schemeClr val="accent5"/>
            </a:effectRef>
            <a:fontRef idx="minor">
              <a:schemeClr val="lt1"/>
            </a:fontRef>
          </p:style>
          <p:txBody>
            <a:bodyPr tIns="91440" rtlCol="0" anchor="t" anchorCtr="0"/>
            <a:lstStyle/>
            <a:p>
              <a:pPr algn="ctr"/>
              <a:r>
                <a:rPr lang="en-US" sz="3200" dirty="0" smtClean="0">
                  <a:latin typeface="Calibri" pitchFamily="34" charset="0"/>
                </a:rPr>
                <a:t>Strength</a:t>
              </a:r>
              <a:endParaRPr lang="en-US" sz="3200" dirty="0">
                <a:latin typeface="Calibri" pitchFamily="34" charset="0"/>
              </a:endParaRPr>
            </a:p>
          </p:txBody>
        </p:sp>
        <p:sp>
          <p:nvSpPr>
            <p:cNvPr id="17" name="Rounded Rectangle 16"/>
            <p:cNvSpPr/>
            <p:nvPr/>
          </p:nvSpPr>
          <p:spPr>
            <a:xfrm>
              <a:off x="208936" y="1079088"/>
              <a:ext cx="4297680" cy="1828800"/>
            </a:xfrm>
            <a:prstGeom prst="roundRect">
              <a:avLst>
                <a:gd name="adj" fmla="val 4624"/>
              </a:avLst>
            </a:prstGeom>
            <a:solidFill>
              <a:schemeClr val="accent5">
                <a:lumMod val="75000"/>
              </a:schemeClr>
            </a:solidFill>
            <a:ln>
              <a:noFill/>
            </a:ln>
            <a:effectLst>
              <a:outerShdw blurRad="114300" sx="101000" sy="101000" algn="ctr" rotWithShape="0">
                <a:prstClr val="black">
                  <a:alpha val="26000"/>
                </a:prstClr>
              </a:outerShdw>
            </a:effectLst>
          </p:spPr>
          <p:style>
            <a:lnRef idx="1">
              <a:schemeClr val="accent5"/>
            </a:lnRef>
            <a:fillRef idx="3">
              <a:schemeClr val="accent5"/>
            </a:fillRef>
            <a:effectRef idx="2">
              <a:schemeClr val="accent5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Calibri" pitchFamily="34" charset="0"/>
              </a:endParaRPr>
            </a:p>
          </p:txBody>
        </p:sp>
        <p:sp>
          <p:nvSpPr>
            <p:cNvPr id="26" name="TextBox 25"/>
            <p:cNvSpPr txBox="1"/>
            <p:nvPr/>
          </p:nvSpPr>
          <p:spPr>
            <a:xfrm>
              <a:off x="228600" y="1210270"/>
              <a:ext cx="3200400" cy="12003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231775" indent="-231775">
                <a:buFont typeface="Arial" pitchFamily="34" charset="0"/>
                <a:buChar char="•"/>
              </a:pPr>
              <a:r>
                <a:rPr lang="en-US" sz="2400" dirty="0" smtClean="0">
                  <a:solidFill>
                    <a:schemeClr val="bg1"/>
                  </a:solidFill>
                  <a:latin typeface="Calibri" pitchFamily="34" charset="0"/>
                </a:rPr>
                <a:t>Your text here</a:t>
              </a:r>
            </a:p>
            <a:p>
              <a:pPr marL="231775" indent="-231775">
                <a:buFont typeface="Arial" pitchFamily="34" charset="0"/>
                <a:buChar char="•"/>
              </a:pPr>
              <a:r>
                <a:rPr lang="en-US" sz="2400" dirty="0" smtClean="0">
                  <a:solidFill>
                    <a:schemeClr val="bg1"/>
                  </a:solidFill>
                  <a:latin typeface="Calibri" pitchFamily="34" charset="0"/>
                </a:rPr>
                <a:t>Your text here</a:t>
              </a:r>
            </a:p>
            <a:p>
              <a:pPr marL="231775" indent="-231775">
                <a:buFont typeface="Arial" pitchFamily="34" charset="0"/>
                <a:buChar char="•"/>
              </a:pPr>
              <a:r>
                <a:rPr lang="en-US" sz="2400" dirty="0" smtClean="0">
                  <a:solidFill>
                    <a:schemeClr val="bg1"/>
                  </a:solidFill>
                  <a:latin typeface="Calibri" pitchFamily="34" charset="0"/>
                </a:rPr>
                <a:t>Your text here</a:t>
              </a:r>
            </a:p>
          </p:txBody>
        </p:sp>
      </p:grpSp>
      <p:grpSp>
        <p:nvGrpSpPr>
          <p:cNvPr id="5" name="Group 34"/>
          <p:cNvGrpSpPr/>
          <p:nvPr/>
        </p:nvGrpSpPr>
        <p:grpSpPr>
          <a:xfrm>
            <a:off x="4627552" y="818332"/>
            <a:ext cx="4297680" cy="2504768"/>
            <a:chOff x="4627552" y="390832"/>
            <a:chExt cx="4297680" cy="2504768"/>
          </a:xfrm>
        </p:grpSpPr>
        <p:sp>
          <p:nvSpPr>
            <p:cNvPr id="25" name="Rounded Rectangle 24"/>
            <p:cNvSpPr/>
            <p:nvPr/>
          </p:nvSpPr>
          <p:spPr>
            <a:xfrm>
              <a:off x="6858000" y="390832"/>
              <a:ext cx="1984248" cy="990600"/>
            </a:xfrm>
            <a:prstGeom prst="roundRect">
              <a:avLst/>
            </a:prstGeom>
            <a:gradFill flip="none" rotWithShape="1">
              <a:gsLst>
                <a:gs pos="0">
                  <a:schemeClr val="accent2">
                    <a:lumMod val="75000"/>
                    <a:shade val="30000"/>
                    <a:satMod val="115000"/>
                  </a:schemeClr>
                </a:gs>
                <a:gs pos="50000">
                  <a:schemeClr val="accent2">
                    <a:lumMod val="75000"/>
                    <a:shade val="67500"/>
                    <a:satMod val="115000"/>
                  </a:schemeClr>
                </a:gs>
                <a:gs pos="100000">
                  <a:schemeClr val="accent2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>
              <a:solidFill>
                <a:schemeClr val="accent2">
                  <a:lumMod val="50000"/>
                </a:schemeClr>
              </a:solidFill>
            </a:ln>
            <a:effectLst/>
          </p:spPr>
          <p:style>
            <a:lnRef idx="1">
              <a:schemeClr val="accent5"/>
            </a:lnRef>
            <a:fillRef idx="3">
              <a:schemeClr val="accent5"/>
            </a:fillRef>
            <a:effectRef idx="2">
              <a:schemeClr val="accent5"/>
            </a:effectRef>
            <a:fontRef idx="minor">
              <a:schemeClr val="lt1"/>
            </a:fontRef>
          </p:style>
          <p:txBody>
            <a:bodyPr tIns="91440" rtlCol="0" anchor="t" anchorCtr="0"/>
            <a:lstStyle/>
            <a:p>
              <a:pPr algn="ctr"/>
              <a:r>
                <a:rPr lang="en-US" sz="3200" dirty="0" smtClean="0">
                  <a:latin typeface="Calibri" pitchFamily="34" charset="0"/>
                </a:rPr>
                <a:t>Weakness</a:t>
              </a:r>
            </a:p>
          </p:txBody>
        </p:sp>
        <p:sp>
          <p:nvSpPr>
            <p:cNvPr id="18" name="Rounded Rectangle 17"/>
            <p:cNvSpPr/>
            <p:nvPr/>
          </p:nvSpPr>
          <p:spPr>
            <a:xfrm>
              <a:off x="4627552" y="1066800"/>
              <a:ext cx="4297680" cy="1828800"/>
            </a:xfrm>
            <a:prstGeom prst="roundRect">
              <a:avLst>
                <a:gd name="adj" fmla="val 4624"/>
              </a:avLst>
            </a:prstGeom>
            <a:solidFill>
              <a:schemeClr val="accent2">
                <a:lumMod val="75000"/>
              </a:schemeClr>
            </a:solidFill>
            <a:ln>
              <a:noFill/>
            </a:ln>
            <a:effectLst>
              <a:outerShdw blurRad="114300" sx="101000" sy="101000" algn="ctr" rotWithShape="0">
                <a:prstClr val="black">
                  <a:alpha val="26000"/>
                </a:prstClr>
              </a:outerShdw>
            </a:effectLst>
          </p:spPr>
          <p:style>
            <a:lnRef idx="1">
              <a:schemeClr val="accent2"/>
            </a:lnRef>
            <a:fillRef idx="3">
              <a:schemeClr val="accent2"/>
            </a:fillRef>
            <a:effectRef idx="2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Calibri" pitchFamily="34" charset="0"/>
              </a:endParaRPr>
            </a:p>
          </p:txBody>
        </p:sp>
        <p:sp>
          <p:nvSpPr>
            <p:cNvPr id="32" name="TextBox 31"/>
            <p:cNvSpPr txBox="1"/>
            <p:nvPr/>
          </p:nvSpPr>
          <p:spPr>
            <a:xfrm>
              <a:off x="4800600" y="1219200"/>
              <a:ext cx="3200400" cy="12003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231775" indent="-231775">
                <a:buFont typeface="Arial" pitchFamily="34" charset="0"/>
                <a:buChar char="•"/>
              </a:pPr>
              <a:r>
                <a:rPr lang="en-US" sz="2400" dirty="0" smtClean="0">
                  <a:solidFill>
                    <a:schemeClr val="bg1"/>
                  </a:solidFill>
                  <a:latin typeface="Calibri" pitchFamily="34" charset="0"/>
                </a:rPr>
                <a:t>Your text here</a:t>
              </a:r>
            </a:p>
            <a:p>
              <a:pPr marL="231775" indent="-231775">
                <a:buFont typeface="Arial" pitchFamily="34" charset="0"/>
                <a:buChar char="•"/>
              </a:pPr>
              <a:r>
                <a:rPr lang="en-US" sz="2400" dirty="0" smtClean="0">
                  <a:solidFill>
                    <a:schemeClr val="bg1"/>
                  </a:solidFill>
                  <a:latin typeface="Calibri" pitchFamily="34" charset="0"/>
                </a:rPr>
                <a:t>Your text here</a:t>
              </a:r>
            </a:p>
            <a:p>
              <a:pPr marL="231775" indent="-231775">
                <a:buFont typeface="Arial" pitchFamily="34" charset="0"/>
                <a:buChar char="•"/>
              </a:pPr>
              <a:r>
                <a:rPr lang="en-US" sz="2400" dirty="0" smtClean="0">
                  <a:solidFill>
                    <a:schemeClr val="bg1"/>
                  </a:solidFill>
                  <a:latin typeface="Calibri" pitchFamily="34" charset="0"/>
                </a:rPr>
                <a:t>Your text here</a:t>
              </a:r>
            </a:p>
          </p:txBody>
        </p:sp>
      </p:grpSp>
      <p:sp>
        <p:nvSpPr>
          <p:cNvPr id="28" name="Freeform 5"/>
          <p:cNvSpPr>
            <a:spLocks/>
          </p:cNvSpPr>
          <p:nvPr/>
        </p:nvSpPr>
        <p:spPr bwMode="auto">
          <a:xfrm>
            <a:off x="263569" y="1565963"/>
            <a:ext cx="4136648" cy="1010982"/>
          </a:xfrm>
          <a:prstGeom prst="roundRect">
            <a:avLst/>
          </a:prstGeom>
          <a:gradFill flip="none" rotWithShape="1">
            <a:gsLst>
              <a:gs pos="0">
                <a:schemeClr val="bg1">
                  <a:alpha val="37000"/>
                </a:schemeClr>
              </a:gs>
              <a:gs pos="50000">
                <a:schemeClr val="bg1">
                  <a:alpha val="0"/>
                </a:schemeClr>
              </a:gs>
            </a:gsLst>
            <a:lin ang="5400000" scaled="1"/>
            <a:tileRect/>
          </a:gradFill>
          <a:ln w="9" cap="flat">
            <a:noFill/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Calibri" pitchFamily="34" charset="0"/>
            </a:endParaRPr>
          </a:p>
        </p:txBody>
      </p:sp>
      <p:sp>
        <p:nvSpPr>
          <p:cNvPr id="29" name="Title 28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 smtClean="0"/>
              <a:t>SWOT</a:t>
            </a:r>
            <a:r>
              <a:rPr lang="en-US" dirty="0" smtClean="0"/>
              <a:t> Analysis</a:t>
            </a:r>
            <a:endParaRPr lang="en-US" dirty="0"/>
          </a:p>
        </p:txBody>
      </p:sp>
      <p:sp>
        <p:nvSpPr>
          <p:cNvPr id="30" name="Freeform 5"/>
          <p:cNvSpPr>
            <a:spLocks/>
          </p:cNvSpPr>
          <p:nvPr/>
        </p:nvSpPr>
        <p:spPr bwMode="auto">
          <a:xfrm>
            <a:off x="4705600" y="1542213"/>
            <a:ext cx="4136648" cy="1010982"/>
          </a:xfrm>
          <a:prstGeom prst="roundRect">
            <a:avLst/>
          </a:prstGeom>
          <a:gradFill flip="none" rotWithShape="1">
            <a:gsLst>
              <a:gs pos="0">
                <a:schemeClr val="bg1">
                  <a:alpha val="37000"/>
                </a:schemeClr>
              </a:gs>
              <a:gs pos="50000">
                <a:schemeClr val="bg1">
                  <a:alpha val="0"/>
                </a:schemeClr>
              </a:gs>
            </a:gsLst>
            <a:lin ang="5400000" scaled="1"/>
            <a:tileRect/>
          </a:gradFill>
          <a:ln w="9" cap="flat">
            <a:noFill/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Calibri" pitchFamily="34" charset="0"/>
            </a:endParaRPr>
          </a:p>
        </p:txBody>
      </p:sp>
      <p:sp>
        <p:nvSpPr>
          <p:cNvPr id="31" name="Freeform 5"/>
          <p:cNvSpPr>
            <a:spLocks/>
          </p:cNvSpPr>
          <p:nvPr/>
        </p:nvSpPr>
        <p:spPr bwMode="auto">
          <a:xfrm>
            <a:off x="4705600" y="3576450"/>
            <a:ext cx="4136648" cy="1010982"/>
          </a:xfrm>
          <a:prstGeom prst="roundRect">
            <a:avLst/>
          </a:prstGeom>
          <a:gradFill flip="none" rotWithShape="1">
            <a:gsLst>
              <a:gs pos="0">
                <a:schemeClr val="bg1">
                  <a:alpha val="37000"/>
                </a:schemeClr>
              </a:gs>
              <a:gs pos="50000">
                <a:schemeClr val="bg1">
                  <a:alpha val="0"/>
                </a:schemeClr>
              </a:gs>
            </a:gsLst>
            <a:lin ang="5400000" scaled="1"/>
            <a:tileRect/>
          </a:gradFill>
          <a:ln w="9" cap="flat">
            <a:noFill/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Calibri" pitchFamily="34" charset="0"/>
            </a:endParaRPr>
          </a:p>
        </p:txBody>
      </p:sp>
      <p:sp>
        <p:nvSpPr>
          <p:cNvPr id="33" name="Freeform 5"/>
          <p:cNvSpPr>
            <a:spLocks/>
          </p:cNvSpPr>
          <p:nvPr/>
        </p:nvSpPr>
        <p:spPr bwMode="auto">
          <a:xfrm>
            <a:off x="263569" y="3624920"/>
            <a:ext cx="4136648" cy="1010982"/>
          </a:xfrm>
          <a:prstGeom prst="roundRect">
            <a:avLst/>
          </a:prstGeom>
          <a:gradFill flip="none" rotWithShape="1">
            <a:gsLst>
              <a:gs pos="0">
                <a:schemeClr val="bg1">
                  <a:alpha val="37000"/>
                </a:schemeClr>
              </a:gs>
              <a:gs pos="50000">
                <a:schemeClr val="bg1">
                  <a:alpha val="0"/>
                </a:schemeClr>
              </a:gs>
            </a:gsLst>
            <a:lin ang="5400000" scaled="1"/>
            <a:tileRect/>
          </a:gradFill>
          <a:ln w="9" cap="flat">
            <a:noFill/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Calibri" pitchFamily="34" charset="0"/>
            </a:endParaRPr>
          </a:p>
        </p:txBody>
      </p:sp>
      <p:grpSp>
        <p:nvGrpSpPr>
          <p:cNvPr id="6" name="Group 33"/>
          <p:cNvGrpSpPr/>
          <p:nvPr/>
        </p:nvGrpSpPr>
        <p:grpSpPr>
          <a:xfrm>
            <a:off x="4036427" y="3000786"/>
            <a:ext cx="957517" cy="971020"/>
            <a:chOff x="3429000" y="3200400"/>
            <a:chExt cx="533400" cy="679714"/>
          </a:xfrm>
        </p:grpSpPr>
        <p:sp>
          <p:nvSpPr>
            <p:cNvPr id="36" name="Ellipse 99"/>
            <p:cNvSpPr/>
            <p:nvPr/>
          </p:nvSpPr>
          <p:spPr bwMode="auto">
            <a:xfrm>
              <a:off x="3429000" y="3200400"/>
              <a:ext cx="533400" cy="623937"/>
            </a:xfrm>
            <a:prstGeom prst="ellipse">
              <a:avLst/>
            </a:prstGeom>
            <a:gradFill flip="none" rotWithShape="1">
              <a:gsLst>
                <a:gs pos="0">
                  <a:schemeClr val="bg2">
                    <a:lumMod val="25000"/>
                  </a:schemeClr>
                </a:gs>
                <a:gs pos="100000">
                  <a:schemeClr val="bg2">
                    <a:lumMod val="10000"/>
                  </a:schemeClr>
                </a:gs>
              </a:gsLst>
              <a:path path="shape">
                <a:fillToRect l="50000" t="50000" r="50000" b="50000"/>
              </a:path>
              <a:tileRect/>
            </a:gradFill>
            <a:ln w="9525" cap="flat" cmpd="sng" algn="ctr">
              <a:solidFill>
                <a:schemeClr val="bg2">
                  <a:lumMod val="10000"/>
                </a:schemeClr>
              </a:solidFill>
              <a:prstDash val="solid"/>
            </a:ln>
            <a:effectLst>
              <a:innerShdw blurRad="190500" dist="114300" dir="5640000">
                <a:srgbClr val="000000">
                  <a:alpha val="37000"/>
                </a:srgbClr>
              </a:inn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>
                <a:solidFill>
                  <a:srgbClr val="FFFFFF"/>
                </a:solidFill>
                <a:latin typeface="Calibri" pitchFamily="-111" charset="0"/>
                <a:ea typeface="ＭＳ Ｐゴシック" pitchFamily="-111" charset="-128"/>
              </a:endParaRPr>
            </a:p>
          </p:txBody>
        </p:sp>
        <p:sp>
          <p:nvSpPr>
            <p:cNvPr id="37" name="Ellipse 100"/>
            <p:cNvSpPr>
              <a:spLocks noChangeArrowheads="1"/>
            </p:cNvSpPr>
            <p:nvPr/>
          </p:nvSpPr>
          <p:spPr bwMode="auto">
            <a:xfrm>
              <a:off x="3500576" y="3220690"/>
              <a:ext cx="392528" cy="336920"/>
            </a:xfrm>
            <a:prstGeom prst="ellipse">
              <a:avLst/>
            </a:prstGeom>
            <a:gradFill rotWithShape="1">
              <a:gsLst>
                <a:gs pos="0">
                  <a:srgbClr val="FFFFFF">
                    <a:alpha val="76999"/>
                  </a:srgbClr>
                </a:gs>
                <a:gs pos="100000">
                  <a:srgbClr val="8EB4E3">
                    <a:alpha val="0"/>
                  </a:srgbClr>
                </a:gs>
              </a:gsLst>
              <a:lin ang="5400000"/>
            </a:gradFill>
            <a:ln w="9525">
              <a:noFill/>
              <a:round/>
              <a:headEnd/>
              <a:tailEnd/>
            </a:ln>
          </p:spPr>
          <p:txBody>
            <a:bodyPr anchor="ctr"/>
            <a:lstStyle/>
            <a:p>
              <a:pPr algn="ctr"/>
              <a:endParaRPr lang="en-US">
                <a:solidFill>
                  <a:srgbClr val="FFFFFF"/>
                </a:solidFill>
                <a:latin typeface="Calibri" charset="0"/>
                <a:ea typeface="ＭＳ Ｐゴシック" pitchFamily="34" charset="-128"/>
              </a:endParaRPr>
            </a:p>
          </p:txBody>
        </p:sp>
        <p:sp>
          <p:nvSpPr>
            <p:cNvPr id="38" name="Ellipse 98"/>
            <p:cNvSpPr/>
            <p:nvPr/>
          </p:nvSpPr>
          <p:spPr bwMode="auto">
            <a:xfrm>
              <a:off x="3449095" y="3757560"/>
              <a:ext cx="478610" cy="122554"/>
            </a:xfrm>
            <a:prstGeom prst="ellipse">
              <a:avLst/>
            </a:prstGeom>
            <a:gradFill flip="none" rotWithShape="1">
              <a:gsLst>
                <a:gs pos="100000">
                  <a:srgbClr val="FFFFFF">
                    <a:alpha val="0"/>
                  </a:srgbClr>
                </a:gs>
                <a:gs pos="0">
                  <a:srgbClr val="E6E6E6">
                    <a:lumMod val="10000"/>
                    <a:alpha val="76000"/>
                  </a:srgbClr>
                </a:gs>
              </a:gsLst>
              <a:path path="shape">
                <a:fillToRect l="50000" t="50000" r="50000" b="50000"/>
              </a:path>
              <a:tileRect/>
            </a:gra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algn="ctr">
                <a:defRPr/>
              </a:pPr>
              <a:endParaRPr lang="en-US">
                <a:solidFill>
                  <a:srgbClr val="FFFFFF"/>
                </a:solidFill>
                <a:latin typeface="Calibri" pitchFamily="-111" charset="0"/>
                <a:ea typeface="ＭＳ Ｐゴシック" pitchFamily="-111" charset="-12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355099330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2000"/>
                            </p:stCondLst>
                            <p:childTnLst>
                              <p:par>
                                <p:cTn id="17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3000"/>
                            </p:stCondLst>
                            <p:childTnLst>
                              <p:par>
                                <p:cTn id="23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 descr="1335-1243964937HltU.jpg"/>
          <p:cNvPicPr>
            <a:picLocks noChangeAspect="1"/>
          </p:cNvPicPr>
          <p:nvPr/>
        </p:nvPicPr>
        <p:blipFill>
          <a:blip r:embed="rId2" cstate="email"/>
          <a:srcRect/>
          <a:stretch>
            <a:fillRect/>
          </a:stretch>
        </p:blipFill>
        <p:spPr>
          <a:xfrm>
            <a:off x="3276600" y="685800"/>
            <a:ext cx="5867400" cy="3962400"/>
          </a:xfrm>
          <a:prstGeom prst="rect">
            <a:avLst/>
          </a:prstGeom>
        </p:spPr>
      </p:pic>
      <p:sp>
        <p:nvSpPr>
          <p:cNvPr id="18" name="Title 17"/>
          <p:cNvSpPr>
            <a:spLocks noGrp="1"/>
          </p:cNvSpPr>
          <p:nvPr>
            <p:ph type="title"/>
          </p:nvPr>
        </p:nvSpPr>
        <p:spPr>
          <a:xfrm>
            <a:off x="457200" y="457200"/>
            <a:ext cx="4038600" cy="1143000"/>
          </a:xfrm>
        </p:spPr>
        <p:txBody>
          <a:bodyPr>
            <a:normAutofit/>
          </a:bodyPr>
          <a:lstStyle/>
          <a:p>
            <a:pPr algn="l"/>
            <a:r>
              <a:rPr lang="en-US" dirty="0" smtClean="0">
                <a:latin typeface="Franklin Gothic Medium Cond" pitchFamily="34" charset="0"/>
              </a:rPr>
              <a:t>Strategic options</a:t>
            </a:r>
            <a:endParaRPr lang="en-US" dirty="0">
              <a:latin typeface="Franklin Gothic Medium Cond" pitchFamily="34" charset="0"/>
            </a:endParaRPr>
          </a:p>
        </p:txBody>
      </p:sp>
      <p:grpSp>
        <p:nvGrpSpPr>
          <p:cNvPr id="3" name="Group 19"/>
          <p:cNvGrpSpPr/>
          <p:nvPr/>
        </p:nvGrpSpPr>
        <p:grpSpPr>
          <a:xfrm>
            <a:off x="1524000" y="3124200"/>
            <a:ext cx="2667000" cy="2673744"/>
            <a:chOff x="685800" y="1752600"/>
            <a:chExt cx="3810000" cy="3819634"/>
          </a:xfrm>
          <a:effectLst>
            <a:outerShdw blurRad="774700" dir="13500000" sy="23000" kx="1200000" algn="br" rotWithShape="0">
              <a:prstClr val="black">
                <a:alpha val="20000"/>
              </a:prstClr>
            </a:outerShdw>
            <a:reflection blurRad="6350" stA="52000" endA="300" endPos="35000" dir="5400000" sy="-100000" algn="bl" rotWithShape="0"/>
          </a:effectLst>
        </p:grpSpPr>
        <p:grpSp>
          <p:nvGrpSpPr>
            <p:cNvPr id="4" name="Group 10"/>
            <p:cNvGrpSpPr/>
            <p:nvPr/>
          </p:nvGrpSpPr>
          <p:grpSpPr>
            <a:xfrm>
              <a:off x="685800" y="1752600"/>
              <a:ext cx="3810000" cy="3819634"/>
              <a:chOff x="2133600" y="1981200"/>
              <a:chExt cx="3810000" cy="3819634"/>
            </a:xfrm>
            <a:solidFill>
              <a:schemeClr val="accent3">
                <a:lumMod val="75000"/>
              </a:schemeClr>
            </a:solidFill>
            <a:effectLst>
              <a:outerShdw blurRad="419100" dir="13500000" sy="23000" kx="1200000" algn="br" rotWithShape="0">
                <a:prstClr val="black">
                  <a:alpha val="20000"/>
                </a:prstClr>
              </a:outerShdw>
            </a:effectLst>
            <a:scene3d>
              <a:camera prst="perspectiveContrastingRightFacing"/>
              <a:lightRig rig="threePt" dir="t">
                <a:rot lat="0" lon="0" rev="3600000"/>
              </a:lightRig>
            </a:scene3d>
          </p:grpSpPr>
          <p:sp>
            <p:nvSpPr>
              <p:cNvPr id="27" name="Freeform 5"/>
              <p:cNvSpPr>
                <a:spLocks/>
              </p:cNvSpPr>
              <p:nvPr/>
            </p:nvSpPr>
            <p:spPr bwMode="auto">
              <a:xfrm>
                <a:off x="2133600" y="1981200"/>
                <a:ext cx="2247900" cy="1905000"/>
              </a:xfrm>
              <a:custGeom>
                <a:avLst/>
                <a:gdLst/>
                <a:ahLst/>
                <a:cxnLst>
                  <a:cxn ang="0">
                    <a:pos x="1328" y="536"/>
                  </a:cxn>
                  <a:cxn ang="0">
                    <a:pos x="1240" y="478"/>
                  </a:cxn>
                  <a:cxn ang="0">
                    <a:pos x="1240" y="518"/>
                  </a:cxn>
                  <a:cxn ang="0">
                    <a:pos x="1200" y="518"/>
                  </a:cxn>
                  <a:cxn ang="0">
                    <a:pos x="1200" y="0"/>
                  </a:cxn>
                  <a:cxn ang="0">
                    <a:pos x="1200" y="0"/>
                  </a:cxn>
                  <a:cxn ang="0">
                    <a:pos x="1138" y="2"/>
                  </a:cxn>
                  <a:cxn ang="0">
                    <a:pos x="1078" y="6"/>
                  </a:cxn>
                  <a:cxn ang="0">
                    <a:pos x="1018" y="14"/>
                  </a:cxn>
                  <a:cxn ang="0">
                    <a:pos x="958" y="24"/>
                  </a:cxn>
                  <a:cxn ang="0">
                    <a:pos x="900" y="38"/>
                  </a:cxn>
                  <a:cxn ang="0">
                    <a:pos x="844" y="54"/>
                  </a:cxn>
                  <a:cxn ang="0">
                    <a:pos x="788" y="72"/>
                  </a:cxn>
                  <a:cxn ang="0">
                    <a:pos x="732" y="94"/>
                  </a:cxn>
                  <a:cxn ang="0">
                    <a:pos x="680" y="118"/>
                  </a:cxn>
                  <a:cxn ang="0">
                    <a:pos x="628" y="144"/>
                  </a:cxn>
                  <a:cxn ang="0">
                    <a:pos x="578" y="174"/>
                  </a:cxn>
                  <a:cxn ang="0">
                    <a:pos x="530" y="204"/>
                  </a:cxn>
                  <a:cxn ang="0">
                    <a:pos x="482" y="238"/>
                  </a:cxn>
                  <a:cxn ang="0">
                    <a:pos x="436" y="274"/>
                  </a:cxn>
                  <a:cxn ang="0">
                    <a:pos x="394" y="312"/>
                  </a:cxn>
                  <a:cxn ang="0">
                    <a:pos x="352" y="352"/>
                  </a:cxn>
                  <a:cxn ang="0">
                    <a:pos x="312" y="394"/>
                  </a:cxn>
                  <a:cxn ang="0">
                    <a:pos x="274" y="436"/>
                  </a:cxn>
                  <a:cxn ang="0">
                    <a:pos x="238" y="482"/>
                  </a:cxn>
                  <a:cxn ang="0">
                    <a:pos x="204" y="530"/>
                  </a:cxn>
                  <a:cxn ang="0">
                    <a:pos x="174" y="578"/>
                  </a:cxn>
                  <a:cxn ang="0">
                    <a:pos x="144" y="628"/>
                  </a:cxn>
                  <a:cxn ang="0">
                    <a:pos x="118" y="680"/>
                  </a:cxn>
                  <a:cxn ang="0">
                    <a:pos x="94" y="732"/>
                  </a:cxn>
                  <a:cxn ang="0">
                    <a:pos x="72" y="788"/>
                  </a:cxn>
                  <a:cxn ang="0">
                    <a:pos x="54" y="844"/>
                  </a:cxn>
                  <a:cxn ang="0">
                    <a:pos x="38" y="900"/>
                  </a:cxn>
                  <a:cxn ang="0">
                    <a:pos x="24" y="958"/>
                  </a:cxn>
                  <a:cxn ang="0">
                    <a:pos x="14" y="1018"/>
                  </a:cxn>
                  <a:cxn ang="0">
                    <a:pos x="6" y="1078"/>
                  </a:cxn>
                  <a:cxn ang="0">
                    <a:pos x="2" y="1138"/>
                  </a:cxn>
                  <a:cxn ang="0">
                    <a:pos x="0" y="1200"/>
                  </a:cxn>
                  <a:cxn ang="0">
                    <a:pos x="528" y="1200"/>
                  </a:cxn>
                  <a:cxn ang="0">
                    <a:pos x="528" y="1170"/>
                  </a:cxn>
                  <a:cxn ang="0">
                    <a:pos x="488" y="1170"/>
                  </a:cxn>
                  <a:cxn ang="0">
                    <a:pos x="602" y="992"/>
                  </a:cxn>
                  <a:cxn ang="0">
                    <a:pos x="714" y="1170"/>
                  </a:cxn>
                  <a:cxn ang="0">
                    <a:pos x="670" y="1170"/>
                  </a:cxn>
                  <a:cxn ang="0">
                    <a:pos x="670" y="1200"/>
                  </a:cxn>
                  <a:cxn ang="0">
                    <a:pos x="1200" y="1200"/>
                  </a:cxn>
                  <a:cxn ang="0">
                    <a:pos x="1200" y="660"/>
                  </a:cxn>
                  <a:cxn ang="0">
                    <a:pos x="1240" y="660"/>
                  </a:cxn>
                  <a:cxn ang="0">
                    <a:pos x="1240" y="704"/>
                  </a:cxn>
                  <a:cxn ang="0">
                    <a:pos x="1416" y="592"/>
                  </a:cxn>
                  <a:cxn ang="0">
                    <a:pos x="1328" y="536"/>
                  </a:cxn>
                </a:cxnLst>
                <a:rect l="0" t="0" r="r" b="b"/>
                <a:pathLst>
                  <a:path w="1416" h="1200">
                    <a:moveTo>
                      <a:pt x="1328" y="536"/>
                    </a:moveTo>
                    <a:lnTo>
                      <a:pt x="1240" y="478"/>
                    </a:lnTo>
                    <a:lnTo>
                      <a:pt x="1240" y="518"/>
                    </a:lnTo>
                    <a:lnTo>
                      <a:pt x="1200" y="518"/>
                    </a:lnTo>
                    <a:lnTo>
                      <a:pt x="1200" y="0"/>
                    </a:lnTo>
                    <a:lnTo>
                      <a:pt x="1200" y="0"/>
                    </a:lnTo>
                    <a:lnTo>
                      <a:pt x="1138" y="2"/>
                    </a:lnTo>
                    <a:lnTo>
                      <a:pt x="1078" y="6"/>
                    </a:lnTo>
                    <a:lnTo>
                      <a:pt x="1018" y="14"/>
                    </a:lnTo>
                    <a:lnTo>
                      <a:pt x="958" y="24"/>
                    </a:lnTo>
                    <a:lnTo>
                      <a:pt x="900" y="38"/>
                    </a:lnTo>
                    <a:lnTo>
                      <a:pt x="844" y="54"/>
                    </a:lnTo>
                    <a:lnTo>
                      <a:pt x="788" y="72"/>
                    </a:lnTo>
                    <a:lnTo>
                      <a:pt x="732" y="94"/>
                    </a:lnTo>
                    <a:lnTo>
                      <a:pt x="680" y="118"/>
                    </a:lnTo>
                    <a:lnTo>
                      <a:pt x="628" y="144"/>
                    </a:lnTo>
                    <a:lnTo>
                      <a:pt x="578" y="174"/>
                    </a:lnTo>
                    <a:lnTo>
                      <a:pt x="530" y="204"/>
                    </a:lnTo>
                    <a:lnTo>
                      <a:pt x="482" y="238"/>
                    </a:lnTo>
                    <a:lnTo>
                      <a:pt x="436" y="274"/>
                    </a:lnTo>
                    <a:lnTo>
                      <a:pt x="394" y="312"/>
                    </a:lnTo>
                    <a:lnTo>
                      <a:pt x="352" y="352"/>
                    </a:lnTo>
                    <a:lnTo>
                      <a:pt x="312" y="394"/>
                    </a:lnTo>
                    <a:lnTo>
                      <a:pt x="274" y="436"/>
                    </a:lnTo>
                    <a:lnTo>
                      <a:pt x="238" y="482"/>
                    </a:lnTo>
                    <a:lnTo>
                      <a:pt x="204" y="530"/>
                    </a:lnTo>
                    <a:lnTo>
                      <a:pt x="174" y="578"/>
                    </a:lnTo>
                    <a:lnTo>
                      <a:pt x="144" y="628"/>
                    </a:lnTo>
                    <a:lnTo>
                      <a:pt x="118" y="680"/>
                    </a:lnTo>
                    <a:lnTo>
                      <a:pt x="94" y="732"/>
                    </a:lnTo>
                    <a:lnTo>
                      <a:pt x="72" y="788"/>
                    </a:lnTo>
                    <a:lnTo>
                      <a:pt x="54" y="844"/>
                    </a:lnTo>
                    <a:lnTo>
                      <a:pt x="38" y="900"/>
                    </a:lnTo>
                    <a:lnTo>
                      <a:pt x="24" y="958"/>
                    </a:lnTo>
                    <a:lnTo>
                      <a:pt x="14" y="1018"/>
                    </a:lnTo>
                    <a:lnTo>
                      <a:pt x="6" y="1078"/>
                    </a:lnTo>
                    <a:lnTo>
                      <a:pt x="2" y="1138"/>
                    </a:lnTo>
                    <a:lnTo>
                      <a:pt x="0" y="1200"/>
                    </a:lnTo>
                    <a:lnTo>
                      <a:pt x="528" y="1200"/>
                    </a:lnTo>
                    <a:lnTo>
                      <a:pt x="528" y="1170"/>
                    </a:lnTo>
                    <a:lnTo>
                      <a:pt x="488" y="1170"/>
                    </a:lnTo>
                    <a:lnTo>
                      <a:pt x="602" y="992"/>
                    </a:lnTo>
                    <a:lnTo>
                      <a:pt x="714" y="1170"/>
                    </a:lnTo>
                    <a:lnTo>
                      <a:pt x="670" y="1170"/>
                    </a:lnTo>
                    <a:lnTo>
                      <a:pt x="670" y="1200"/>
                    </a:lnTo>
                    <a:lnTo>
                      <a:pt x="1200" y="1200"/>
                    </a:lnTo>
                    <a:lnTo>
                      <a:pt x="1200" y="660"/>
                    </a:lnTo>
                    <a:lnTo>
                      <a:pt x="1240" y="660"/>
                    </a:lnTo>
                    <a:lnTo>
                      <a:pt x="1240" y="704"/>
                    </a:lnTo>
                    <a:lnTo>
                      <a:pt x="1416" y="592"/>
                    </a:lnTo>
                    <a:lnTo>
                      <a:pt x="1328" y="536"/>
                    </a:lnTo>
                    <a:close/>
                  </a:path>
                </a:pathLst>
              </a:custGeom>
              <a:grpFill/>
              <a:ln w="8">
                <a:solidFill>
                  <a:schemeClr val="accent3">
                    <a:lumMod val="50000"/>
                  </a:schemeClr>
                </a:solidFill>
                <a:prstDash val="solid"/>
                <a:round/>
                <a:headEnd/>
                <a:tailEnd/>
              </a:ln>
              <a:sp3d extrusionH="317500" prstMaterial="dkEdge">
                <a:bevelT w="139700" prst="cross"/>
                <a:extrusionClr>
                  <a:schemeClr val="bg1">
                    <a:lumMod val="75000"/>
                  </a:schemeClr>
                </a:extrusionClr>
              </a:sp3d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Calibri" pitchFamily="34" charset="0"/>
                </a:endParaRPr>
              </a:p>
            </p:txBody>
          </p:sp>
          <p:sp>
            <p:nvSpPr>
              <p:cNvPr id="28" name="Freeform 6"/>
              <p:cNvSpPr>
                <a:spLocks/>
              </p:cNvSpPr>
              <p:nvPr/>
            </p:nvSpPr>
            <p:spPr bwMode="auto">
              <a:xfrm>
                <a:off x="4038600" y="1981200"/>
                <a:ext cx="1905000" cy="2232025"/>
              </a:xfrm>
              <a:custGeom>
                <a:avLst/>
                <a:gdLst/>
                <a:ahLst/>
                <a:cxnLst>
                  <a:cxn ang="0">
                    <a:pos x="668" y="1200"/>
                  </a:cxn>
                  <a:cxn ang="0">
                    <a:pos x="1200" y="1200"/>
                  </a:cxn>
                  <a:cxn ang="0">
                    <a:pos x="1200" y="1200"/>
                  </a:cxn>
                  <a:cxn ang="0">
                    <a:pos x="1198" y="1138"/>
                  </a:cxn>
                  <a:cxn ang="0">
                    <a:pos x="1194" y="1078"/>
                  </a:cxn>
                  <a:cxn ang="0">
                    <a:pos x="1186" y="1018"/>
                  </a:cxn>
                  <a:cxn ang="0">
                    <a:pos x="1176" y="958"/>
                  </a:cxn>
                  <a:cxn ang="0">
                    <a:pos x="1162" y="900"/>
                  </a:cxn>
                  <a:cxn ang="0">
                    <a:pos x="1146" y="844"/>
                  </a:cxn>
                  <a:cxn ang="0">
                    <a:pos x="1128" y="788"/>
                  </a:cxn>
                  <a:cxn ang="0">
                    <a:pos x="1106" y="732"/>
                  </a:cxn>
                  <a:cxn ang="0">
                    <a:pos x="1082" y="680"/>
                  </a:cxn>
                  <a:cxn ang="0">
                    <a:pos x="1056" y="628"/>
                  </a:cxn>
                  <a:cxn ang="0">
                    <a:pos x="1026" y="578"/>
                  </a:cxn>
                  <a:cxn ang="0">
                    <a:pos x="996" y="530"/>
                  </a:cxn>
                  <a:cxn ang="0">
                    <a:pos x="962" y="482"/>
                  </a:cxn>
                  <a:cxn ang="0">
                    <a:pos x="926" y="436"/>
                  </a:cxn>
                  <a:cxn ang="0">
                    <a:pos x="888" y="394"/>
                  </a:cxn>
                  <a:cxn ang="0">
                    <a:pos x="848" y="352"/>
                  </a:cxn>
                  <a:cxn ang="0">
                    <a:pos x="806" y="312"/>
                  </a:cxn>
                  <a:cxn ang="0">
                    <a:pos x="764" y="274"/>
                  </a:cxn>
                  <a:cxn ang="0">
                    <a:pos x="718" y="238"/>
                  </a:cxn>
                  <a:cxn ang="0">
                    <a:pos x="670" y="204"/>
                  </a:cxn>
                  <a:cxn ang="0">
                    <a:pos x="622" y="174"/>
                  </a:cxn>
                  <a:cxn ang="0">
                    <a:pos x="572" y="144"/>
                  </a:cxn>
                  <a:cxn ang="0">
                    <a:pos x="520" y="118"/>
                  </a:cxn>
                  <a:cxn ang="0">
                    <a:pos x="468" y="94"/>
                  </a:cxn>
                  <a:cxn ang="0">
                    <a:pos x="412" y="72"/>
                  </a:cxn>
                  <a:cxn ang="0">
                    <a:pos x="356" y="54"/>
                  </a:cxn>
                  <a:cxn ang="0">
                    <a:pos x="300" y="38"/>
                  </a:cxn>
                  <a:cxn ang="0">
                    <a:pos x="242" y="24"/>
                  </a:cxn>
                  <a:cxn ang="0">
                    <a:pos x="182" y="14"/>
                  </a:cxn>
                  <a:cxn ang="0">
                    <a:pos x="122" y="6"/>
                  </a:cxn>
                  <a:cxn ang="0">
                    <a:pos x="62" y="2"/>
                  </a:cxn>
                  <a:cxn ang="0">
                    <a:pos x="0" y="0"/>
                  </a:cxn>
                  <a:cxn ang="0">
                    <a:pos x="0" y="518"/>
                  </a:cxn>
                  <a:cxn ang="0">
                    <a:pos x="40" y="518"/>
                  </a:cxn>
                  <a:cxn ang="0">
                    <a:pos x="40" y="478"/>
                  </a:cxn>
                  <a:cxn ang="0">
                    <a:pos x="128" y="536"/>
                  </a:cxn>
                  <a:cxn ang="0">
                    <a:pos x="216" y="592"/>
                  </a:cxn>
                  <a:cxn ang="0">
                    <a:pos x="40" y="704"/>
                  </a:cxn>
                  <a:cxn ang="0">
                    <a:pos x="40" y="660"/>
                  </a:cxn>
                  <a:cxn ang="0">
                    <a:pos x="0" y="660"/>
                  </a:cxn>
                  <a:cxn ang="0">
                    <a:pos x="0" y="1200"/>
                  </a:cxn>
                  <a:cxn ang="0">
                    <a:pos x="526" y="1200"/>
                  </a:cxn>
                  <a:cxn ang="0">
                    <a:pos x="526" y="1228"/>
                  </a:cxn>
                  <a:cxn ang="0">
                    <a:pos x="486" y="1228"/>
                  </a:cxn>
                  <a:cxn ang="0">
                    <a:pos x="600" y="1406"/>
                  </a:cxn>
                  <a:cxn ang="0">
                    <a:pos x="712" y="1228"/>
                  </a:cxn>
                  <a:cxn ang="0">
                    <a:pos x="668" y="1228"/>
                  </a:cxn>
                  <a:cxn ang="0">
                    <a:pos x="668" y="1200"/>
                  </a:cxn>
                </a:cxnLst>
                <a:rect l="0" t="0" r="r" b="b"/>
                <a:pathLst>
                  <a:path w="1200" h="1406">
                    <a:moveTo>
                      <a:pt x="668" y="1200"/>
                    </a:moveTo>
                    <a:lnTo>
                      <a:pt x="1200" y="1200"/>
                    </a:lnTo>
                    <a:lnTo>
                      <a:pt x="1200" y="1200"/>
                    </a:lnTo>
                    <a:lnTo>
                      <a:pt x="1198" y="1138"/>
                    </a:lnTo>
                    <a:lnTo>
                      <a:pt x="1194" y="1078"/>
                    </a:lnTo>
                    <a:lnTo>
                      <a:pt x="1186" y="1018"/>
                    </a:lnTo>
                    <a:lnTo>
                      <a:pt x="1176" y="958"/>
                    </a:lnTo>
                    <a:lnTo>
                      <a:pt x="1162" y="900"/>
                    </a:lnTo>
                    <a:lnTo>
                      <a:pt x="1146" y="844"/>
                    </a:lnTo>
                    <a:lnTo>
                      <a:pt x="1128" y="788"/>
                    </a:lnTo>
                    <a:lnTo>
                      <a:pt x="1106" y="732"/>
                    </a:lnTo>
                    <a:lnTo>
                      <a:pt x="1082" y="680"/>
                    </a:lnTo>
                    <a:lnTo>
                      <a:pt x="1056" y="628"/>
                    </a:lnTo>
                    <a:lnTo>
                      <a:pt x="1026" y="578"/>
                    </a:lnTo>
                    <a:lnTo>
                      <a:pt x="996" y="530"/>
                    </a:lnTo>
                    <a:lnTo>
                      <a:pt x="962" y="482"/>
                    </a:lnTo>
                    <a:lnTo>
                      <a:pt x="926" y="436"/>
                    </a:lnTo>
                    <a:lnTo>
                      <a:pt x="888" y="394"/>
                    </a:lnTo>
                    <a:lnTo>
                      <a:pt x="848" y="352"/>
                    </a:lnTo>
                    <a:lnTo>
                      <a:pt x="806" y="312"/>
                    </a:lnTo>
                    <a:lnTo>
                      <a:pt x="764" y="274"/>
                    </a:lnTo>
                    <a:lnTo>
                      <a:pt x="718" y="238"/>
                    </a:lnTo>
                    <a:lnTo>
                      <a:pt x="670" y="204"/>
                    </a:lnTo>
                    <a:lnTo>
                      <a:pt x="622" y="174"/>
                    </a:lnTo>
                    <a:lnTo>
                      <a:pt x="572" y="144"/>
                    </a:lnTo>
                    <a:lnTo>
                      <a:pt x="520" y="118"/>
                    </a:lnTo>
                    <a:lnTo>
                      <a:pt x="468" y="94"/>
                    </a:lnTo>
                    <a:lnTo>
                      <a:pt x="412" y="72"/>
                    </a:lnTo>
                    <a:lnTo>
                      <a:pt x="356" y="54"/>
                    </a:lnTo>
                    <a:lnTo>
                      <a:pt x="300" y="38"/>
                    </a:lnTo>
                    <a:lnTo>
                      <a:pt x="242" y="24"/>
                    </a:lnTo>
                    <a:lnTo>
                      <a:pt x="182" y="14"/>
                    </a:lnTo>
                    <a:lnTo>
                      <a:pt x="122" y="6"/>
                    </a:lnTo>
                    <a:lnTo>
                      <a:pt x="62" y="2"/>
                    </a:lnTo>
                    <a:lnTo>
                      <a:pt x="0" y="0"/>
                    </a:lnTo>
                    <a:lnTo>
                      <a:pt x="0" y="518"/>
                    </a:lnTo>
                    <a:lnTo>
                      <a:pt x="40" y="518"/>
                    </a:lnTo>
                    <a:lnTo>
                      <a:pt x="40" y="478"/>
                    </a:lnTo>
                    <a:lnTo>
                      <a:pt x="128" y="536"/>
                    </a:lnTo>
                    <a:lnTo>
                      <a:pt x="216" y="592"/>
                    </a:lnTo>
                    <a:lnTo>
                      <a:pt x="40" y="704"/>
                    </a:lnTo>
                    <a:lnTo>
                      <a:pt x="40" y="660"/>
                    </a:lnTo>
                    <a:lnTo>
                      <a:pt x="0" y="660"/>
                    </a:lnTo>
                    <a:lnTo>
                      <a:pt x="0" y="1200"/>
                    </a:lnTo>
                    <a:lnTo>
                      <a:pt x="526" y="1200"/>
                    </a:lnTo>
                    <a:lnTo>
                      <a:pt x="526" y="1228"/>
                    </a:lnTo>
                    <a:lnTo>
                      <a:pt x="486" y="1228"/>
                    </a:lnTo>
                    <a:lnTo>
                      <a:pt x="600" y="1406"/>
                    </a:lnTo>
                    <a:lnTo>
                      <a:pt x="712" y="1228"/>
                    </a:lnTo>
                    <a:lnTo>
                      <a:pt x="668" y="1228"/>
                    </a:lnTo>
                    <a:lnTo>
                      <a:pt x="668" y="1200"/>
                    </a:ln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 w="8">
                <a:solidFill>
                  <a:schemeClr val="accent1">
                    <a:lumMod val="50000"/>
                  </a:schemeClr>
                </a:solidFill>
                <a:prstDash val="solid"/>
                <a:round/>
                <a:headEnd/>
                <a:tailEnd/>
              </a:ln>
              <a:sp3d extrusionH="317500" prstMaterial="dkEdge">
                <a:bevelT w="139700" prst="cross"/>
                <a:extrusionClr>
                  <a:schemeClr val="bg1">
                    <a:lumMod val="75000"/>
                  </a:schemeClr>
                </a:extrusionClr>
              </a:sp3d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Calibri" pitchFamily="34" charset="0"/>
                </a:endParaRPr>
              </a:p>
            </p:txBody>
          </p:sp>
          <p:sp>
            <p:nvSpPr>
              <p:cNvPr id="29" name="Freeform 7"/>
              <p:cNvSpPr>
                <a:spLocks/>
              </p:cNvSpPr>
              <p:nvPr/>
            </p:nvSpPr>
            <p:spPr bwMode="auto">
              <a:xfrm>
                <a:off x="3704898" y="3886200"/>
                <a:ext cx="2238375" cy="1905000"/>
              </a:xfrm>
              <a:custGeom>
                <a:avLst/>
                <a:gdLst/>
                <a:ahLst/>
                <a:cxnLst>
                  <a:cxn ang="0">
                    <a:pos x="878" y="0"/>
                  </a:cxn>
                  <a:cxn ang="0">
                    <a:pos x="878" y="28"/>
                  </a:cxn>
                  <a:cxn ang="0">
                    <a:pos x="922" y="28"/>
                  </a:cxn>
                  <a:cxn ang="0">
                    <a:pos x="810" y="206"/>
                  </a:cxn>
                  <a:cxn ang="0">
                    <a:pos x="696" y="28"/>
                  </a:cxn>
                  <a:cxn ang="0">
                    <a:pos x="736" y="28"/>
                  </a:cxn>
                  <a:cxn ang="0">
                    <a:pos x="736" y="0"/>
                  </a:cxn>
                  <a:cxn ang="0">
                    <a:pos x="210" y="0"/>
                  </a:cxn>
                  <a:cxn ang="0">
                    <a:pos x="210" y="528"/>
                  </a:cxn>
                  <a:cxn ang="0">
                    <a:pos x="178" y="528"/>
                  </a:cxn>
                  <a:cxn ang="0">
                    <a:pos x="178" y="488"/>
                  </a:cxn>
                  <a:cxn ang="0">
                    <a:pos x="0" y="600"/>
                  </a:cxn>
                  <a:cxn ang="0">
                    <a:pos x="178" y="714"/>
                  </a:cxn>
                  <a:cxn ang="0">
                    <a:pos x="178" y="670"/>
                  </a:cxn>
                  <a:cxn ang="0">
                    <a:pos x="210" y="670"/>
                  </a:cxn>
                  <a:cxn ang="0">
                    <a:pos x="210" y="1200"/>
                  </a:cxn>
                  <a:cxn ang="0">
                    <a:pos x="210" y="1200"/>
                  </a:cxn>
                  <a:cxn ang="0">
                    <a:pos x="272" y="1198"/>
                  </a:cxn>
                  <a:cxn ang="0">
                    <a:pos x="332" y="1194"/>
                  </a:cxn>
                  <a:cxn ang="0">
                    <a:pos x="392" y="1186"/>
                  </a:cxn>
                  <a:cxn ang="0">
                    <a:pos x="452" y="1176"/>
                  </a:cxn>
                  <a:cxn ang="0">
                    <a:pos x="510" y="1162"/>
                  </a:cxn>
                  <a:cxn ang="0">
                    <a:pos x="566" y="1146"/>
                  </a:cxn>
                  <a:cxn ang="0">
                    <a:pos x="622" y="1128"/>
                  </a:cxn>
                  <a:cxn ang="0">
                    <a:pos x="678" y="1106"/>
                  </a:cxn>
                  <a:cxn ang="0">
                    <a:pos x="730" y="1082"/>
                  </a:cxn>
                  <a:cxn ang="0">
                    <a:pos x="782" y="1056"/>
                  </a:cxn>
                  <a:cxn ang="0">
                    <a:pos x="832" y="1026"/>
                  </a:cxn>
                  <a:cxn ang="0">
                    <a:pos x="880" y="996"/>
                  </a:cxn>
                  <a:cxn ang="0">
                    <a:pos x="928" y="962"/>
                  </a:cxn>
                  <a:cxn ang="0">
                    <a:pos x="974" y="926"/>
                  </a:cxn>
                  <a:cxn ang="0">
                    <a:pos x="1016" y="888"/>
                  </a:cxn>
                  <a:cxn ang="0">
                    <a:pos x="1058" y="848"/>
                  </a:cxn>
                  <a:cxn ang="0">
                    <a:pos x="1098" y="806"/>
                  </a:cxn>
                  <a:cxn ang="0">
                    <a:pos x="1136" y="764"/>
                  </a:cxn>
                  <a:cxn ang="0">
                    <a:pos x="1172" y="718"/>
                  </a:cxn>
                  <a:cxn ang="0">
                    <a:pos x="1206" y="670"/>
                  </a:cxn>
                  <a:cxn ang="0">
                    <a:pos x="1236" y="622"/>
                  </a:cxn>
                  <a:cxn ang="0">
                    <a:pos x="1266" y="572"/>
                  </a:cxn>
                  <a:cxn ang="0">
                    <a:pos x="1292" y="520"/>
                  </a:cxn>
                  <a:cxn ang="0">
                    <a:pos x="1316" y="468"/>
                  </a:cxn>
                  <a:cxn ang="0">
                    <a:pos x="1338" y="412"/>
                  </a:cxn>
                  <a:cxn ang="0">
                    <a:pos x="1356" y="356"/>
                  </a:cxn>
                  <a:cxn ang="0">
                    <a:pos x="1372" y="300"/>
                  </a:cxn>
                  <a:cxn ang="0">
                    <a:pos x="1386" y="242"/>
                  </a:cxn>
                  <a:cxn ang="0">
                    <a:pos x="1396" y="182"/>
                  </a:cxn>
                  <a:cxn ang="0">
                    <a:pos x="1404" y="122"/>
                  </a:cxn>
                  <a:cxn ang="0">
                    <a:pos x="1408" y="62"/>
                  </a:cxn>
                  <a:cxn ang="0">
                    <a:pos x="1410" y="0"/>
                  </a:cxn>
                  <a:cxn ang="0">
                    <a:pos x="878" y="0"/>
                  </a:cxn>
                </a:cxnLst>
                <a:rect l="0" t="0" r="r" b="b"/>
                <a:pathLst>
                  <a:path w="1410" h="1200">
                    <a:moveTo>
                      <a:pt x="878" y="0"/>
                    </a:moveTo>
                    <a:lnTo>
                      <a:pt x="878" y="28"/>
                    </a:lnTo>
                    <a:lnTo>
                      <a:pt x="922" y="28"/>
                    </a:lnTo>
                    <a:lnTo>
                      <a:pt x="810" y="206"/>
                    </a:lnTo>
                    <a:lnTo>
                      <a:pt x="696" y="28"/>
                    </a:lnTo>
                    <a:lnTo>
                      <a:pt x="736" y="28"/>
                    </a:lnTo>
                    <a:lnTo>
                      <a:pt x="736" y="0"/>
                    </a:lnTo>
                    <a:lnTo>
                      <a:pt x="210" y="0"/>
                    </a:lnTo>
                    <a:lnTo>
                      <a:pt x="210" y="528"/>
                    </a:lnTo>
                    <a:lnTo>
                      <a:pt x="178" y="528"/>
                    </a:lnTo>
                    <a:lnTo>
                      <a:pt x="178" y="488"/>
                    </a:lnTo>
                    <a:lnTo>
                      <a:pt x="0" y="600"/>
                    </a:lnTo>
                    <a:lnTo>
                      <a:pt x="178" y="714"/>
                    </a:lnTo>
                    <a:lnTo>
                      <a:pt x="178" y="670"/>
                    </a:lnTo>
                    <a:lnTo>
                      <a:pt x="210" y="670"/>
                    </a:lnTo>
                    <a:lnTo>
                      <a:pt x="210" y="1200"/>
                    </a:lnTo>
                    <a:lnTo>
                      <a:pt x="210" y="1200"/>
                    </a:lnTo>
                    <a:lnTo>
                      <a:pt x="272" y="1198"/>
                    </a:lnTo>
                    <a:lnTo>
                      <a:pt x="332" y="1194"/>
                    </a:lnTo>
                    <a:lnTo>
                      <a:pt x="392" y="1186"/>
                    </a:lnTo>
                    <a:lnTo>
                      <a:pt x="452" y="1176"/>
                    </a:lnTo>
                    <a:lnTo>
                      <a:pt x="510" y="1162"/>
                    </a:lnTo>
                    <a:lnTo>
                      <a:pt x="566" y="1146"/>
                    </a:lnTo>
                    <a:lnTo>
                      <a:pt x="622" y="1128"/>
                    </a:lnTo>
                    <a:lnTo>
                      <a:pt x="678" y="1106"/>
                    </a:lnTo>
                    <a:lnTo>
                      <a:pt x="730" y="1082"/>
                    </a:lnTo>
                    <a:lnTo>
                      <a:pt x="782" y="1056"/>
                    </a:lnTo>
                    <a:lnTo>
                      <a:pt x="832" y="1026"/>
                    </a:lnTo>
                    <a:lnTo>
                      <a:pt x="880" y="996"/>
                    </a:lnTo>
                    <a:lnTo>
                      <a:pt x="928" y="962"/>
                    </a:lnTo>
                    <a:lnTo>
                      <a:pt x="974" y="926"/>
                    </a:lnTo>
                    <a:lnTo>
                      <a:pt x="1016" y="888"/>
                    </a:lnTo>
                    <a:lnTo>
                      <a:pt x="1058" y="848"/>
                    </a:lnTo>
                    <a:lnTo>
                      <a:pt x="1098" y="806"/>
                    </a:lnTo>
                    <a:lnTo>
                      <a:pt x="1136" y="764"/>
                    </a:lnTo>
                    <a:lnTo>
                      <a:pt x="1172" y="718"/>
                    </a:lnTo>
                    <a:lnTo>
                      <a:pt x="1206" y="670"/>
                    </a:lnTo>
                    <a:lnTo>
                      <a:pt x="1236" y="622"/>
                    </a:lnTo>
                    <a:lnTo>
                      <a:pt x="1266" y="572"/>
                    </a:lnTo>
                    <a:lnTo>
                      <a:pt x="1292" y="520"/>
                    </a:lnTo>
                    <a:lnTo>
                      <a:pt x="1316" y="468"/>
                    </a:lnTo>
                    <a:lnTo>
                      <a:pt x="1338" y="412"/>
                    </a:lnTo>
                    <a:lnTo>
                      <a:pt x="1356" y="356"/>
                    </a:lnTo>
                    <a:lnTo>
                      <a:pt x="1372" y="300"/>
                    </a:lnTo>
                    <a:lnTo>
                      <a:pt x="1386" y="242"/>
                    </a:lnTo>
                    <a:lnTo>
                      <a:pt x="1396" y="182"/>
                    </a:lnTo>
                    <a:lnTo>
                      <a:pt x="1404" y="122"/>
                    </a:lnTo>
                    <a:lnTo>
                      <a:pt x="1408" y="62"/>
                    </a:lnTo>
                    <a:lnTo>
                      <a:pt x="1410" y="0"/>
                    </a:lnTo>
                    <a:lnTo>
                      <a:pt x="878" y="0"/>
                    </a:lnTo>
                    <a:close/>
                  </a:path>
                </a:pathLst>
              </a:custGeom>
              <a:solidFill>
                <a:schemeClr val="bg2">
                  <a:lumMod val="50000"/>
                </a:schemeClr>
              </a:solidFill>
              <a:ln w="8">
                <a:solidFill>
                  <a:schemeClr val="bg2">
                    <a:lumMod val="10000"/>
                  </a:schemeClr>
                </a:solidFill>
                <a:prstDash val="solid"/>
                <a:round/>
                <a:headEnd/>
                <a:tailEnd/>
              </a:ln>
              <a:sp3d extrusionH="317500" prstMaterial="dkEdge">
                <a:bevelT w="139700" prst="cross"/>
                <a:extrusionClr>
                  <a:schemeClr val="bg1">
                    <a:lumMod val="75000"/>
                  </a:schemeClr>
                </a:extrusionClr>
              </a:sp3d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Calibri" pitchFamily="34" charset="0"/>
                </a:endParaRPr>
              </a:p>
            </p:txBody>
          </p:sp>
          <p:sp>
            <p:nvSpPr>
              <p:cNvPr id="30" name="Freeform 8"/>
              <p:cNvSpPr>
                <a:spLocks/>
              </p:cNvSpPr>
              <p:nvPr/>
            </p:nvSpPr>
            <p:spPr bwMode="auto">
              <a:xfrm>
                <a:off x="2133600" y="3565634"/>
                <a:ext cx="1905000" cy="2235200"/>
              </a:xfrm>
              <a:custGeom>
                <a:avLst/>
                <a:gdLst/>
                <a:ahLst/>
                <a:cxnLst>
                  <a:cxn ang="0">
                    <a:pos x="1200" y="736"/>
                  </a:cxn>
                  <a:cxn ang="0">
                    <a:pos x="1200" y="208"/>
                  </a:cxn>
                  <a:cxn ang="0">
                    <a:pos x="670" y="208"/>
                  </a:cxn>
                  <a:cxn ang="0">
                    <a:pos x="670" y="178"/>
                  </a:cxn>
                  <a:cxn ang="0">
                    <a:pos x="714" y="178"/>
                  </a:cxn>
                  <a:cxn ang="0">
                    <a:pos x="602" y="0"/>
                  </a:cxn>
                  <a:cxn ang="0">
                    <a:pos x="488" y="178"/>
                  </a:cxn>
                  <a:cxn ang="0">
                    <a:pos x="528" y="178"/>
                  </a:cxn>
                  <a:cxn ang="0">
                    <a:pos x="528" y="208"/>
                  </a:cxn>
                  <a:cxn ang="0">
                    <a:pos x="0" y="208"/>
                  </a:cxn>
                  <a:cxn ang="0">
                    <a:pos x="0" y="208"/>
                  </a:cxn>
                  <a:cxn ang="0">
                    <a:pos x="2" y="270"/>
                  </a:cxn>
                  <a:cxn ang="0">
                    <a:pos x="6" y="330"/>
                  </a:cxn>
                  <a:cxn ang="0">
                    <a:pos x="14" y="390"/>
                  </a:cxn>
                  <a:cxn ang="0">
                    <a:pos x="24" y="450"/>
                  </a:cxn>
                  <a:cxn ang="0">
                    <a:pos x="38" y="508"/>
                  </a:cxn>
                  <a:cxn ang="0">
                    <a:pos x="54" y="564"/>
                  </a:cxn>
                  <a:cxn ang="0">
                    <a:pos x="72" y="620"/>
                  </a:cxn>
                  <a:cxn ang="0">
                    <a:pos x="94" y="676"/>
                  </a:cxn>
                  <a:cxn ang="0">
                    <a:pos x="118" y="728"/>
                  </a:cxn>
                  <a:cxn ang="0">
                    <a:pos x="144" y="780"/>
                  </a:cxn>
                  <a:cxn ang="0">
                    <a:pos x="174" y="830"/>
                  </a:cxn>
                  <a:cxn ang="0">
                    <a:pos x="204" y="878"/>
                  </a:cxn>
                  <a:cxn ang="0">
                    <a:pos x="238" y="926"/>
                  </a:cxn>
                  <a:cxn ang="0">
                    <a:pos x="274" y="972"/>
                  </a:cxn>
                  <a:cxn ang="0">
                    <a:pos x="312" y="1014"/>
                  </a:cxn>
                  <a:cxn ang="0">
                    <a:pos x="352" y="1056"/>
                  </a:cxn>
                  <a:cxn ang="0">
                    <a:pos x="394" y="1096"/>
                  </a:cxn>
                  <a:cxn ang="0">
                    <a:pos x="436" y="1134"/>
                  </a:cxn>
                  <a:cxn ang="0">
                    <a:pos x="482" y="1170"/>
                  </a:cxn>
                  <a:cxn ang="0">
                    <a:pos x="530" y="1204"/>
                  </a:cxn>
                  <a:cxn ang="0">
                    <a:pos x="578" y="1234"/>
                  </a:cxn>
                  <a:cxn ang="0">
                    <a:pos x="628" y="1264"/>
                  </a:cxn>
                  <a:cxn ang="0">
                    <a:pos x="680" y="1290"/>
                  </a:cxn>
                  <a:cxn ang="0">
                    <a:pos x="732" y="1314"/>
                  </a:cxn>
                  <a:cxn ang="0">
                    <a:pos x="788" y="1336"/>
                  </a:cxn>
                  <a:cxn ang="0">
                    <a:pos x="844" y="1354"/>
                  </a:cxn>
                  <a:cxn ang="0">
                    <a:pos x="900" y="1370"/>
                  </a:cxn>
                  <a:cxn ang="0">
                    <a:pos x="958" y="1384"/>
                  </a:cxn>
                  <a:cxn ang="0">
                    <a:pos x="1018" y="1394"/>
                  </a:cxn>
                  <a:cxn ang="0">
                    <a:pos x="1078" y="1402"/>
                  </a:cxn>
                  <a:cxn ang="0">
                    <a:pos x="1138" y="1406"/>
                  </a:cxn>
                  <a:cxn ang="0">
                    <a:pos x="1200" y="1408"/>
                  </a:cxn>
                  <a:cxn ang="0">
                    <a:pos x="1200" y="878"/>
                  </a:cxn>
                  <a:cxn ang="0">
                    <a:pos x="1168" y="878"/>
                  </a:cxn>
                  <a:cxn ang="0">
                    <a:pos x="1168" y="922"/>
                  </a:cxn>
                  <a:cxn ang="0">
                    <a:pos x="990" y="808"/>
                  </a:cxn>
                  <a:cxn ang="0">
                    <a:pos x="1168" y="696"/>
                  </a:cxn>
                  <a:cxn ang="0">
                    <a:pos x="1168" y="736"/>
                  </a:cxn>
                  <a:cxn ang="0">
                    <a:pos x="1200" y="736"/>
                  </a:cxn>
                </a:cxnLst>
                <a:rect l="0" t="0" r="r" b="b"/>
                <a:pathLst>
                  <a:path w="1200" h="1408">
                    <a:moveTo>
                      <a:pt x="1200" y="736"/>
                    </a:moveTo>
                    <a:lnTo>
                      <a:pt x="1200" y="208"/>
                    </a:lnTo>
                    <a:lnTo>
                      <a:pt x="670" y="208"/>
                    </a:lnTo>
                    <a:lnTo>
                      <a:pt x="670" y="178"/>
                    </a:lnTo>
                    <a:lnTo>
                      <a:pt x="714" y="178"/>
                    </a:lnTo>
                    <a:lnTo>
                      <a:pt x="602" y="0"/>
                    </a:lnTo>
                    <a:lnTo>
                      <a:pt x="488" y="178"/>
                    </a:lnTo>
                    <a:lnTo>
                      <a:pt x="528" y="178"/>
                    </a:lnTo>
                    <a:lnTo>
                      <a:pt x="528" y="208"/>
                    </a:lnTo>
                    <a:lnTo>
                      <a:pt x="0" y="208"/>
                    </a:lnTo>
                    <a:lnTo>
                      <a:pt x="0" y="208"/>
                    </a:lnTo>
                    <a:lnTo>
                      <a:pt x="2" y="270"/>
                    </a:lnTo>
                    <a:lnTo>
                      <a:pt x="6" y="330"/>
                    </a:lnTo>
                    <a:lnTo>
                      <a:pt x="14" y="390"/>
                    </a:lnTo>
                    <a:lnTo>
                      <a:pt x="24" y="450"/>
                    </a:lnTo>
                    <a:lnTo>
                      <a:pt x="38" y="508"/>
                    </a:lnTo>
                    <a:lnTo>
                      <a:pt x="54" y="564"/>
                    </a:lnTo>
                    <a:lnTo>
                      <a:pt x="72" y="620"/>
                    </a:lnTo>
                    <a:lnTo>
                      <a:pt x="94" y="676"/>
                    </a:lnTo>
                    <a:lnTo>
                      <a:pt x="118" y="728"/>
                    </a:lnTo>
                    <a:lnTo>
                      <a:pt x="144" y="780"/>
                    </a:lnTo>
                    <a:lnTo>
                      <a:pt x="174" y="830"/>
                    </a:lnTo>
                    <a:lnTo>
                      <a:pt x="204" y="878"/>
                    </a:lnTo>
                    <a:lnTo>
                      <a:pt x="238" y="926"/>
                    </a:lnTo>
                    <a:lnTo>
                      <a:pt x="274" y="972"/>
                    </a:lnTo>
                    <a:lnTo>
                      <a:pt x="312" y="1014"/>
                    </a:lnTo>
                    <a:lnTo>
                      <a:pt x="352" y="1056"/>
                    </a:lnTo>
                    <a:lnTo>
                      <a:pt x="394" y="1096"/>
                    </a:lnTo>
                    <a:lnTo>
                      <a:pt x="436" y="1134"/>
                    </a:lnTo>
                    <a:lnTo>
                      <a:pt x="482" y="1170"/>
                    </a:lnTo>
                    <a:lnTo>
                      <a:pt x="530" y="1204"/>
                    </a:lnTo>
                    <a:lnTo>
                      <a:pt x="578" y="1234"/>
                    </a:lnTo>
                    <a:lnTo>
                      <a:pt x="628" y="1264"/>
                    </a:lnTo>
                    <a:lnTo>
                      <a:pt x="680" y="1290"/>
                    </a:lnTo>
                    <a:lnTo>
                      <a:pt x="732" y="1314"/>
                    </a:lnTo>
                    <a:lnTo>
                      <a:pt x="788" y="1336"/>
                    </a:lnTo>
                    <a:lnTo>
                      <a:pt x="844" y="1354"/>
                    </a:lnTo>
                    <a:lnTo>
                      <a:pt x="900" y="1370"/>
                    </a:lnTo>
                    <a:lnTo>
                      <a:pt x="958" y="1384"/>
                    </a:lnTo>
                    <a:lnTo>
                      <a:pt x="1018" y="1394"/>
                    </a:lnTo>
                    <a:lnTo>
                      <a:pt x="1078" y="1402"/>
                    </a:lnTo>
                    <a:lnTo>
                      <a:pt x="1138" y="1406"/>
                    </a:lnTo>
                    <a:lnTo>
                      <a:pt x="1200" y="1408"/>
                    </a:lnTo>
                    <a:lnTo>
                      <a:pt x="1200" y="878"/>
                    </a:lnTo>
                    <a:lnTo>
                      <a:pt x="1168" y="878"/>
                    </a:lnTo>
                    <a:lnTo>
                      <a:pt x="1168" y="922"/>
                    </a:lnTo>
                    <a:lnTo>
                      <a:pt x="990" y="808"/>
                    </a:lnTo>
                    <a:lnTo>
                      <a:pt x="1168" y="696"/>
                    </a:lnTo>
                    <a:lnTo>
                      <a:pt x="1168" y="736"/>
                    </a:lnTo>
                    <a:lnTo>
                      <a:pt x="1200" y="736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8">
                <a:solidFill>
                  <a:schemeClr val="accent2">
                    <a:lumMod val="50000"/>
                  </a:schemeClr>
                </a:solidFill>
                <a:prstDash val="solid"/>
                <a:round/>
                <a:headEnd/>
                <a:tailEnd/>
              </a:ln>
              <a:effectLst/>
              <a:sp3d extrusionH="317500" prstMaterial="dkEdge">
                <a:bevelT w="139700" prst="cross"/>
                <a:extrusionClr>
                  <a:schemeClr val="bg1">
                    <a:lumMod val="75000"/>
                  </a:schemeClr>
                </a:extrusionClr>
              </a:sp3d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Calibri" pitchFamily="34" charset="0"/>
                </a:endParaRPr>
              </a:p>
            </p:txBody>
          </p:sp>
        </p:grpSp>
        <p:sp>
          <p:nvSpPr>
            <p:cNvPr id="23" name="TextBox 22"/>
            <p:cNvSpPr txBox="1"/>
            <p:nvPr/>
          </p:nvSpPr>
          <p:spPr>
            <a:xfrm>
              <a:off x="1510109" y="2362883"/>
              <a:ext cx="680589" cy="1187138"/>
            </a:xfrm>
            <a:prstGeom prst="rect">
              <a:avLst/>
            </a:prstGeom>
            <a:noFill/>
          </p:spPr>
          <p:txBody>
            <a:bodyPr wrap="none" rtlCol="0">
              <a:spAutoFit/>
              <a:scene3d>
                <a:camera prst="perspectiveContrastingRightFacing"/>
                <a:lightRig rig="threePt" dir="t"/>
              </a:scene3d>
            </a:bodyPr>
            <a:lstStyle/>
            <a:p>
              <a:r>
                <a:rPr lang="en-US" sz="4800" b="1" dirty="0" smtClean="0">
                  <a:solidFill>
                    <a:schemeClr val="bg1"/>
                  </a:solidFill>
                  <a:latin typeface="Calibri" pitchFamily="34" charset="0"/>
                </a:rPr>
                <a:t>S</a:t>
              </a:r>
              <a:endParaRPr lang="en-US" sz="4800" b="1" dirty="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" name="TextBox 23"/>
            <p:cNvSpPr txBox="1"/>
            <p:nvPr/>
          </p:nvSpPr>
          <p:spPr>
            <a:xfrm>
              <a:off x="2531863" y="2133600"/>
              <a:ext cx="1092790" cy="1187138"/>
            </a:xfrm>
            <a:prstGeom prst="rect">
              <a:avLst/>
            </a:prstGeom>
            <a:noFill/>
          </p:spPr>
          <p:txBody>
            <a:bodyPr wrap="none" rtlCol="0">
              <a:spAutoFit/>
              <a:scene3d>
                <a:camera prst="perspectiveContrastingRightFacing"/>
                <a:lightRig rig="threePt" dir="t"/>
              </a:scene3d>
            </a:bodyPr>
            <a:lstStyle/>
            <a:p>
              <a:r>
                <a:rPr lang="en-US" sz="4800" b="1" dirty="0" smtClean="0">
                  <a:solidFill>
                    <a:schemeClr val="bg1"/>
                  </a:solidFill>
                  <a:latin typeface="Calibri" pitchFamily="34" charset="0"/>
                </a:rPr>
                <a:t>W</a:t>
              </a:r>
              <a:endParaRPr lang="en-US" sz="4800" b="1" dirty="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" name="TextBox 24"/>
            <p:cNvSpPr txBox="1"/>
            <p:nvPr/>
          </p:nvSpPr>
          <p:spPr>
            <a:xfrm>
              <a:off x="2723849" y="3740898"/>
              <a:ext cx="859210" cy="1187138"/>
            </a:xfrm>
            <a:prstGeom prst="rect">
              <a:avLst/>
            </a:prstGeom>
            <a:noFill/>
          </p:spPr>
          <p:txBody>
            <a:bodyPr wrap="none" rtlCol="0">
              <a:spAutoFit/>
              <a:scene3d>
                <a:camera prst="perspectiveContrastingRightFacing"/>
                <a:lightRig rig="threePt" dir="t"/>
              </a:scene3d>
            </a:bodyPr>
            <a:lstStyle/>
            <a:p>
              <a:r>
                <a:rPr lang="en-US" sz="4800" b="1" dirty="0" smtClean="0">
                  <a:solidFill>
                    <a:schemeClr val="bg1"/>
                  </a:solidFill>
                  <a:latin typeface="Calibri" pitchFamily="34" charset="0"/>
                </a:rPr>
                <a:t>O</a:t>
              </a:r>
              <a:endParaRPr lang="en-US" sz="4800" b="1" dirty="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" name="TextBox 25"/>
            <p:cNvSpPr txBox="1"/>
            <p:nvPr/>
          </p:nvSpPr>
          <p:spPr>
            <a:xfrm>
              <a:off x="1676400" y="3937588"/>
              <a:ext cx="698909" cy="1187138"/>
            </a:xfrm>
            <a:prstGeom prst="rect">
              <a:avLst/>
            </a:prstGeom>
            <a:noFill/>
          </p:spPr>
          <p:txBody>
            <a:bodyPr wrap="none" rtlCol="0">
              <a:spAutoFit/>
              <a:scene3d>
                <a:camera prst="perspectiveContrastingRightFacing"/>
                <a:lightRig rig="threePt" dir="t"/>
              </a:scene3d>
            </a:bodyPr>
            <a:lstStyle/>
            <a:p>
              <a:r>
                <a:rPr lang="en-US" sz="4800" b="1" dirty="0" smtClean="0">
                  <a:solidFill>
                    <a:schemeClr val="bg1"/>
                  </a:solidFill>
                  <a:latin typeface="Calibri" pitchFamily="34" charset="0"/>
                </a:rPr>
                <a:t>T</a:t>
              </a:r>
              <a:endParaRPr lang="en-US" sz="4800" b="1" dirty="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sp>
        <p:nvSpPr>
          <p:cNvPr id="31" name="TextBox 30"/>
          <p:cNvSpPr txBox="1"/>
          <p:nvPr/>
        </p:nvSpPr>
        <p:spPr>
          <a:xfrm>
            <a:off x="3657600" y="3581400"/>
            <a:ext cx="193944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 smtClean="0">
                <a:latin typeface="Calibri" pitchFamily="34" charset="0"/>
              </a:rPr>
              <a:t>Your text here</a:t>
            </a:r>
            <a:endParaRPr lang="en-US" sz="2400" dirty="0">
              <a:latin typeface="Calibri" pitchFamily="34" charset="0"/>
            </a:endParaRPr>
          </a:p>
        </p:txBody>
      </p:sp>
      <p:sp>
        <p:nvSpPr>
          <p:cNvPr id="32" name="TextBox 31"/>
          <p:cNvSpPr txBox="1"/>
          <p:nvPr/>
        </p:nvSpPr>
        <p:spPr>
          <a:xfrm>
            <a:off x="3581400" y="4876800"/>
            <a:ext cx="193944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 smtClean="0">
                <a:latin typeface="Calibri" pitchFamily="34" charset="0"/>
              </a:rPr>
              <a:t>Your text here</a:t>
            </a:r>
            <a:endParaRPr lang="en-US" sz="2400" dirty="0">
              <a:latin typeface="Calibri" pitchFamily="34" charset="0"/>
            </a:endParaRPr>
          </a:p>
        </p:txBody>
      </p:sp>
      <p:sp>
        <p:nvSpPr>
          <p:cNvPr id="33" name="TextBox 32"/>
          <p:cNvSpPr txBox="1"/>
          <p:nvPr/>
        </p:nvSpPr>
        <p:spPr>
          <a:xfrm>
            <a:off x="76200" y="5486400"/>
            <a:ext cx="193944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 smtClean="0">
                <a:latin typeface="Calibri" pitchFamily="34" charset="0"/>
              </a:rPr>
              <a:t>Your text here</a:t>
            </a:r>
            <a:endParaRPr lang="en-US" sz="2400" dirty="0">
              <a:latin typeface="Calibri" pitchFamily="34" charset="0"/>
            </a:endParaRPr>
          </a:p>
        </p:txBody>
      </p:sp>
      <p:sp>
        <p:nvSpPr>
          <p:cNvPr id="34" name="TextBox 33"/>
          <p:cNvSpPr txBox="1"/>
          <p:nvPr/>
        </p:nvSpPr>
        <p:spPr>
          <a:xfrm>
            <a:off x="76200" y="2971800"/>
            <a:ext cx="193944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 smtClean="0">
                <a:latin typeface="Calibri" pitchFamily="34" charset="0"/>
              </a:rPr>
              <a:t>Your text here</a:t>
            </a:r>
            <a:endParaRPr lang="en-US" sz="2400" dirty="0">
              <a:latin typeface="Calibri" pitchFamily="34" charset="0"/>
            </a:endParaRPr>
          </a:p>
        </p:txBody>
      </p:sp>
      <p:pic>
        <p:nvPicPr>
          <p:cNvPr id="37" name="Picture 10" descr="Executive standing"/>
          <p:cNvPicPr>
            <a:picLocks noChangeAspect="1" noChangeArrowheads="1"/>
          </p:cNvPicPr>
          <p:nvPr/>
        </p:nvPicPr>
        <p:blipFill>
          <a:blip r:embed="rId3" cstate="email"/>
          <a:srcRect l="28000" r="20000" b="9091"/>
          <a:stretch>
            <a:fillRect/>
          </a:stretch>
        </p:blipFill>
        <p:spPr bwMode="auto">
          <a:xfrm>
            <a:off x="8153400" y="1371600"/>
            <a:ext cx="812074" cy="1981200"/>
          </a:xfrm>
          <a:prstGeom prst="rect">
            <a:avLst/>
          </a:prstGeom>
          <a:noFill/>
          <a:effectLst>
            <a:reflection blurRad="6350" stA="52000" endA="300" endPos="35000" dir="5400000" sy="-100000" algn="bl" rotWithShape="0"/>
          </a:effectLst>
        </p:spPr>
      </p:pic>
    </p:spTree>
    <p:extLst>
      <p:ext uri="{BB962C8B-B14F-4D97-AF65-F5344CB8AC3E}">
        <p14:creationId xmlns:p14="http://schemas.microsoft.com/office/powerpoint/2010/main" val="220134734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9" dur="10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2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16" dur="10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23" dur="10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2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30" dur="10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1" grpId="0"/>
      <p:bldP spid="32" grpId="0"/>
      <p:bldP spid="33" grpId="0"/>
      <p:bldP spid="34" grpId="0"/>
    </p:bldLst>
  </p:timing>
</p:sld>
</file>

<file path=ppt/slides/slide3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Rounded Rectangle 20"/>
          <p:cNvSpPr/>
          <p:nvPr/>
        </p:nvSpPr>
        <p:spPr>
          <a:xfrm>
            <a:off x="1143000" y="2079724"/>
            <a:ext cx="7010400" cy="3886200"/>
          </a:xfrm>
          <a:prstGeom prst="roundRect">
            <a:avLst/>
          </a:prstGeom>
          <a:solidFill>
            <a:schemeClr val="accent3">
              <a:lumMod val="50000"/>
            </a:schemeClr>
          </a:solidFill>
          <a:ln w="76200">
            <a:solidFill>
              <a:schemeClr val="bg1"/>
            </a:solidFill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Calibri" pitchFamily="34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sz="3600" dirty="0" smtClean="0">
                <a:latin typeface="Franklin Gothic Medium Cond" pitchFamily="34" charset="0"/>
              </a:rPr>
              <a:t>Strengths</a:t>
            </a:r>
            <a:endParaRPr lang="en-US" sz="3600" dirty="0">
              <a:latin typeface="Franklin Gothic Medium Cond" pitchFamily="34" charset="0"/>
            </a:endParaRPr>
          </a:p>
        </p:txBody>
      </p:sp>
      <p:sp>
        <p:nvSpPr>
          <p:cNvPr id="34" name="TextBox 33"/>
          <p:cNvSpPr txBox="1"/>
          <p:nvPr/>
        </p:nvSpPr>
        <p:spPr>
          <a:xfrm>
            <a:off x="3048000" y="3070324"/>
            <a:ext cx="4648200" cy="23083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395288" indent="-395288">
              <a:buFont typeface="Arial" pitchFamily="34" charset="0"/>
              <a:buChar char="•"/>
            </a:pPr>
            <a:r>
              <a:rPr lang="en-US" sz="2400" dirty="0" smtClean="0">
                <a:solidFill>
                  <a:schemeClr val="bg1"/>
                </a:solidFill>
                <a:latin typeface="Calibri" pitchFamily="34" charset="0"/>
              </a:rPr>
              <a:t>Your text here. Your text here.</a:t>
            </a:r>
          </a:p>
          <a:p>
            <a:pPr marL="395288" indent="-395288">
              <a:buFont typeface="Arial" pitchFamily="34" charset="0"/>
              <a:buChar char="•"/>
            </a:pPr>
            <a:r>
              <a:rPr lang="en-US" sz="2400" dirty="0" smtClean="0">
                <a:solidFill>
                  <a:schemeClr val="bg1"/>
                </a:solidFill>
                <a:latin typeface="Calibri" pitchFamily="34" charset="0"/>
              </a:rPr>
              <a:t>Your text here. Your text here. </a:t>
            </a:r>
          </a:p>
          <a:p>
            <a:pPr marL="395288" indent="-395288">
              <a:buFont typeface="Arial" pitchFamily="34" charset="0"/>
              <a:buChar char="•"/>
            </a:pPr>
            <a:r>
              <a:rPr lang="en-US" sz="2400" dirty="0" smtClean="0">
                <a:solidFill>
                  <a:schemeClr val="bg1"/>
                </a:solidFill>
                <a:latin typeface="Calibri" pitchFamily="34" charset="0"/>
              </a:rPr>
              <a:t>Your text here. Your text here. </a:t>
            </a:r>
          </a:p>
          <a:p>
            <a:pPr marL="395288" indent="-395288">
              <a:buFont typeface="Arial" pitchFamily="34" charset="0"/>
              <a:buChar char="•"/>
            </a:pPr>
            <a:r>
              <a:rPr lang="en-US" sz="2400" dirty="0" smtClean="0">
                <a:solidFill>
                  <a:schemeClr val="bg1"/>
                </a:solidFill>
                <a:latin typeface="Calibri" pitchFamily="34" charset="0"/>
              </a:rPr>
              <a:t>Your text here. Your text here.</a:t>
            </a:r>
          </a:p>
          <a:p>
            <a:pPr marL="395288" indent="-395288">
              <a:buFont typeface="Arial" pitchFamily="34" charset="0"/>
              <a:buChar char="•"/>
            </a:pPr>
            <a:r>
              <a:rPr lang="en-US" sz="2400" dirty="0" smtClean="0">
                <a:solidFill>
                  <a:schemeClr val="bg1"/>
                </a:solidFill>
                <a:latin typeface="Calibri" pitchFamily="34" charset="0"/>
              </a:rPr>
              <a:t>Your text here. Your text here. </a:t>
            </a:r>
          </a:p>
          <a:p>
            <a:pPr marL="395288" indent="-395288">
              <a:buFont typeface="Arial" pitchFamily="34" charset="0"/>
              <a:buChar char="•"/>
            </a:pPr>
            <a:r>
              <a:rPr lang="en-US" sz="2400" dirty="0" smtClean="0">
                <a:solidFill>
                  <a:schemeClr val="bg1"/>
                </a:solidFill>
                <a:latin typeface="Calibri" pitchFamily="34" charset="0"/>
              </a:rPr>
              <a:t>Your text here. Your text here.</a:t>
            </a:r>
          </a:p>
        </p:txBody>
      </p:sp>
      <p:grpSp>
        <p:nvGrpSpPr>
          <p:cNvPr id="3" name="Group 21"/>
          <p:cNvGrpSpPr/>
          <p:nvPr/>
        </p:nvGrpSpPr>
        <p:grpSpPr>
          <a:xfrm>
            <a:off x="576746" y="987946"/>
            <a:ext cx="2667000" cy="2667000"/>
            <a:chOff x="576746" y="1575222"/>
            <a:chExt cx="2667000" cy="2667000"/>
          </a:xfrm>
        </p:grpSpPr>
        <p:grpSp>
          <p:nvGrpSpPr>
            <p:cNvPr id="4" name="Group 32"/>
            <p:cNvGrpSpPr/>
            <p:nvPr/>
          </p:nvGrpSpPr>
          <p:grpSpPr>
            <a:xfrm>
              <a:off x="576746" y="1575222"/>
              <a:ext cx="2667000" cy="2667000"/>
              <a:chOff x="576746" y="1575222"/>
              <a:chExt cx="2667000" cy="2667000"/>
            </a:xfrm>
          </p:grpSpPr>
          <p:sp>
            <p:nvSpPr>
              <p:cNvPr id="32" name="Oval 31"/>
              <p:cNvSpPr/>
              <p:nvPr/>
            </p:nvSpPr>
            <p:spPr>
              <a:xfrm>
                <a:off x="576746" y="1575222"/>
                <a:ext cx="2667000" cy="2667000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latin typeface="Calibri" pitchFamily="34" charset="0"/>
                </a:endParaRPr>
              </a:p>
            </p:txBody>
          </p:sp>
          <p:grpSp>
            <p:nvGrpSpPr>
              <p:cNvPr id="5" name="Group 19"/>
              <p:cNvGrpSpPr/>
              <p:nvPr/>
            </p:nvGrpSpPr>
            <p:grpSpPr>
              <a:xfrm>
                <a:off x="691046" y="1686439"/>
                <a:ext cx="2438400" cy="2444566"/>
                <a:chOff x="685800" y="1752600"/>
                <a:chExt cx="3810000" cy="3819634"/>
              </a:xfrm>
            </p:grpSpPr>
            <p:grpSp>
              <p:nvGrpSpPr>
                <p:cNvPr id="6" name="Group 10"/>
                <p:cNvGrpSpPr/>
                <p:nvPr/>
              </p:nvGrpSpPr>
              <p:grpSpPr>
                <a:xfrm>
                  <a:off x="685800" y="1752600"/>
                  <a:ext cx="3810000" cy="3819634"/>
                  <a:chOff x="2133600" y="1981200"/>
                  <a:chExt cx="3810000" cy="3819634"/>
                </a:xfrm>
                <a:solidFill>
                  <a:schemeClr val="accent3">
                    <a:lumMod val="75000"/>
                  </a:schemeClr>
                </a:solidFill>
                <a:effectLst/>
              </p:grpSpPr>
              <p:sp>
                <p:nvSpPr>
                  <p:cNvPr id="12" name="Freeform 5"/>
                  <p:cNvSpPr>
                    <a:spLocks/>
                  </p:cNvSpPr>
                  <p:nvPr/>
                </p:nvSpPr>
                <p:spPr bwMode="auto">
                  <a:xfrm>
                    <a:off x="2133600" y="1981200"/>
                    <a:ext cx="2247900" cy="1905000"/>
                  </a:xfrm>
                  <a:custGeom>
                    <a:avLst/>
                    <a:gdLst/>
                    <a:ahLst/>
                    <a:cxnLst>
                      <a:cxn ang="0">
                        <a:pos x="1328" y="536"/>
                      </a:cxn>
                      <a:cxn ang="0">
                        <a:pos x="1240" y="478"/>
                      </a:cxn>
                      <a:cxn ang="0">
                        <a:pos x="1240" y="518"/>
                      </a:cxn>
                      <a:cxn ang="0">
                        <a:pos x="1200" y="518"/>
                      </a:cxn>
                      <a:cxn ang="0">
                        <a:pos x="1200" y="0"/>
                      </a:cxn>
                      <a:cxn ang="0">
                        <a:pos x="1200" y="0"/>
                      </a:cxn>
                      <a:cxn ang="0">
                        <a:pos x="1138" y="2"/>
                      </a:cxn>
                      <a:cxn ang="0">
                        <a:pos x="1078" y="6"/>
                      </a:cxn>
                      <a:cxn ang="0">
                        <a:pos x="1018" y="14"/>
                      </a:cxn>
                      <a:cxn ang="0">
                        <a:pos x="958" y="24"/>
                      </a:cxn>
                      <a:cxn ang="0">
                        <a:pos x="900" y="38"/>
                      </a:cxn>
                      <a:cxn ang="0">
                        <a:pos x="844" y="54"/>
                      </a:cxn>
                      <a:cxn ang="0">
                        <a:pos x="788" y="72"/>
                      </a:cxn>
                      <a:cxn ang="0">
                        <a:pos x="732" y="94"/>
                      </a:cxn>
                      <a:cxn ang="0">
                        <a:pos x="680" y="118"/>
                      </a:cxn>
                      <a:cxn ang="0">
                        <a:pos x="628" y="144"/>
                      </a:cxn>
                      <a:cxn ang="0">
                        <a:pos x="578" y="174"/>
                      </a:cxn>
                      <a:cxn ang="0">
                        <a:pos x="530" y="204"/>
                      </a:cxn>
                      <a:cxn ang="0">
                        <a:pos x="482" y="238"/>
                      </a:cxn>
                      <a:cxn ang="0">
                        <a:pos x="436" y="274"/>
                      </a:cxn>
                      <a:cxn ang="0">
                        <a:pos x="394" y="312"/>
                      </a:cxn>
                      <a:cxn ang="0">
                        <a:pos x="352" y="352"/>
                      </a:cxn>
                      <a:cxn ang="0">
                        <a:pos x="312" y="394"/>
                      </a:cxn>
                      <a:cxn ang="0">
                        <a:pos x="274" y="436"/>
                      </a:cxn>
                      <a:cxn ang="0">
                        <a:pos x="238" y="482"/>
                      </a:cxn>
                      <a:cxn ang="0">
                        <a:pos x="204" y="530"/>
                      </a:cxn>
                      <a:cxn ang="0">
                        <a:pos x="174" y="578"/>
                      </a:cxn>
                      <a:cxn ang="0">
                        <a:pos x="144" y="628"/>
                      </a:cxn>
                      <a:cxn ang="0">
                        <a:pos x="118" y="680"/>
                      </a:cxn>
                      <a:cxn ang="0">
                        <a:pos x="94" y="732"/>
                      </a:cxn>
                      <a:cxn ang="0">
                        <a:pos x="72" y="788"/>
                      </a:cxn>
                      <a:cxn ang="0">
                        <a:pos x="54" y="844"/>
                      </a:cxn>
                      <a:cxn ang="0">
                        <a:pos x="38" y="900"/>
                      </a:cxn>
                      <a:cxn ang="0">
                        <a:pos x="24" y="958"/>
                      </a:cxn>
                      <a:cxn ang="0">
                        <a:pos x="14" y="1018"/>
                      </a:cxn>
                      <a:cxn ang="0">
                        <a:pos x="6" y="1078"/>
                      </a:cxn>
                      <a:cxn ang="0">
                        <a:pos x="2" y="1138"/>
                      </a:cxn>
                      <a:cxn ang="0">
                        <a:pos x="0" y="1200"/>
                      </a:cxn>
                      <a:cxn ang="0">
                        <a:pos x="528" y="1200"/>
                      </a:cxn>
                      <a:cxn ang="0">
                        <a:pos x="528" y="1170"/>
                      </a:cxn>
                      <a:cxn ang="0">
                        <a:pos x="488" y="1170"/>
                      </a:cxn>
                      <a:cxn ang="0">
                        <a:pos x="602" y="992"/>
                      </a:cxn>
                      <a:cxn ang="0">
                        <a:pos x="714" y="1170"/>
                      </a:cxn>
                      <a:cxn ang="0">
                        <a:pos x="670" y="1170"/>
                      </a:cxn>
                      <a:cxn ang="0">
                        <a:pos x="670" y="1200"/>
                      </a:cxn>
                      <a:cxn ang="0">
                        <a:pos x="1200" y="1200"/>
                      </a:cxn>
                      <a:cxn ang="0">
                        <a:pos x="1200" y="660"/>
                      </a:cxn>
                      <a:cxn ang="0">
                        <a:pos x="1240" y="660"/>
                      </a:cxn>
                      <a:cxn ang="0">
                        <a:pos x="1240" y="704"/>
                      </a:cxn>
                      <a:cxn ang="0">
                        <a:pos x="1416" y="592"/>
                      </a:cxn>
                      <a:cxn ang="0">
                        <a:pos x="1328" y="536"/>
                      </a:cxn>
                    </a:cxnLst>
                    <a:rect l="0" t="0" r="r" b="b"/>
                    <a:pathLst>
                      <a:path w="1416" h="1200">
                        <a:moveTo>
                          <a:pt x="1328" y="536"/>
                        </a:moveTo>
                        <a:lnTo>
                          <a:pt x="1240" y="478"/>
                        </a:lnTo>
                        <a:lnTo>
                          <a:pt x="1240" y="518"/>
                        </a:lnTo>
                        <a:lnTo>
                          <a:pt x="1200" y="518"/>
                        </a:lnTo>
                        <a:lnTo>
                          <a:pt x="1200" y="0"/>
                        </a:lnTo>
                        <a:lnTo>
                          <a:pt x="1200" y="0"/>
                        </a:lnTo>
                        <a:lnTo>
                          <a:pt x="1138" y="2"/>
                        </a:lnTo>
                        <a:lnTo>
                          <a:pt x="1078" y="6"/>
                        </a:lnTo>
                        <a:lnTo>
                          <a:pt x="1018" y="14"/>
                        </a:lnTo>
                        <a:lnTo>
                          <a:pt x="958" y="24"/>
                        </a:lnTo>
                        <a:lnTo>
                          <a:pt x="900" y="38"/>
                        </a:lnTo>
                        <a:lnTo>
                          <a:pt x="844" y="54"/>
                        </a:lnTo>
                        <a:lnTo>
                          <a:pt x="788" y="72"/>
                        </a:lnTo>
                        <a:lnTo>
                          <a:pt x="732" y="94"/>
                        </a:lnTo>
                        <a:lnTo>
                          <a:pt x="680" y="118"/>
                        </a:lnTo>
                        <a:lnTo>
                          <a:pt x="628" y="144"/>
                        </a:lnTo>
                        <a:lnTo>
                          <a:pt x="578" y="174"/>
                        </a:lnTo>
                        <a:lnTo>
                          <a:pt x="530" y="204"/>
                        </a:lnTo>
                        <a:lnTo>
                          <a:pt x="482" y="238"/>
                        </a:lnTo>
                        <a:lnTo>
                          <a:pt x="436" y="274"/>
                        </a:lnTo>
                        <a:lnTo>
                          <a:pt x="394" y="312"/>
                        </a:lnTo>
                        <a:lnTo>
                          <a:pt x="352" y="352"/>
                        </a:lnTo>
                        <a:lnTo>
                          <a:pt x="312" y="394"/>
                        </a:lnTo>
                        <a:lnTo>
                          <a:pt x="274" y="436"/>
                        </a:lnTo>
                        <a:lnTo>
                          <a:pt x="238" y="482"/>
                        </a:lnTo>
                        <a:lnTo>
                          <a:pt x="204" y="530"/>
                        </a:lnTo>
                        <a:lnTo>
                          <a:pt x="174" y="578"/>
                        </a:lnTo>
                        <a:lnTo>
                          <a:pt x="144" y="628"/>
                        </a:lnTo>
                        <a:lnTo>
                          <a:pt x="118" y="680"/>
                        </a:lnTo>
                        <a:lnTo>
                          <a:pt x="94" y="732"/>
                        </a:lnTo>
                        <a:lnTo>
                          <a:pt x="72" y="788"/>
                        </a:lnTo>
                        <a:lnTo>
                          <a:pt x="54" y="844"/>
                        </a:lnTo>
                        <a:lnTo>
                          <a:pt x="38" y="900"/>
                        </a:lnTo>
                        <a:lnTo>
                          <a:pt x="24" y="958"/>
                        </a:lnTo>
                        <a:lnTo>
                          <a:pt x="14" y="1018"/>
                        </a:lnTo>
                        <a:lnTo>
                          <a:pt x="6" y="1078"/>
                        </a:lnTo>
                        <a:lnTo>
                          <a:pt x="2" y="1138"/>
                        </a:lnTo>
                        <a:lnTo>
                          <a:pt x="0" y="1200"/>
                        </a:lnTo>
                        <a:lnTo>
                          <a:pt x="528" y="1200"/>
                        </a:lnTo>
                        <a:lnTo>
                          <a:pt x="528" y="1170"/>
                        </a:lnTo>
                        <a:lnTo>
                          <a:pt x="488" y="1170"/>
                        </a:lnTo>
                        <a:lnTo>
                          <a:pt x="602" y="992"/>
                        </a:lnTo>
                        <a:lnTo>
                          <a:pt x="714" y="1170"/>
                        </a:lnTo>
                        <a:lnTo>
                          <a:pt x="670" y="1170"/>
                        </a:lnTo>
                        <a:lnTo>
                          <a:pt x="670" y="1200"/>
                        </a:lnTo>
                        <a:lnTo>
                          <a:pt x="1200" y="1200"/>
                        </a:lnTo>
                        <a:lnTo>
                          <a:pt x="1200" y="660"/>
                        </a:lnTo>
                        <a:lnTo>
                          <a:pt x="1240" y="660"/>
                        </a:lnTo>
                        <a:lnTo>
                          <a:pt x="1240" y="704"/>
                        </a:lnTo>
                        <a:lnTo>
                          <a:pt x="1416" y="592"/>
                        </a:lnTo>
                        <a:lnTo>
                          <a:pt x="1328" y="536"/>
                        </a:lnTo>
                        <a:close/>
                      </a:path>
                    </a:pathLst>
                  </a:custGeom>
                  <a:solidFill>
                    <a:schemeClr val="accent3">
                      <a:lumMod val="50000"/>
                    </a:schemeClr>
                  </a:solidFill>
                  <a:ln w="8">
                    <a:solidFill>
                      <a:schemeClr val="accent3">
                        <a:lumMod val="50000"/>
                      </a:scheme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>
                      <a:latin typeface="Calibri" pitchFamily="34" charset="0"/>
                    </a:endParaRPr>
                  </a:p>
                </p:txBody>
              </p:sp>
              <p:sp>
                <p:nvSpPr>
                  <p:cNvPr id="13" name="Freeform 6"/>
                  <p:cNvSpPr>
                    <a:spLocks/>
                  </p:cNvSpPr>
                  <p:nvPr/>
                </p:nvSpPr>
                <p:spPr bwMode="auto">
                  <a:xfrm>
                    <a:off x="4038600" y="1981200"/>
                    <a:ext cx="1905000" cy="2232025"/>
                  </a:xfrm>
                  <a:custGeom>
                    <a:avLst/>
                    <a:gdLst/>
                    <a:ahLst/>
                    <a:cxnLst>
                      <a:cxn ang="0">
                        <a:pos x="668" y="1200"/>
                      </a:cxn>
                      <a:cxn ang="0">
                        <a:pos x="1200" y="1200"/>
                      </a:cxn>
                      <a:cxn ang="0">
                        <a:pos x="1200" y="1200"/>
                      </a:cxn>
                      <a:cxn ang="0">
                        <a:pos x="1198" y="1138"/>
                      </a:cxn>
                      <a:cxn ang="0">
                        <a:pos x="1194" y="1078"/>
                      </a:cxn>
                      <a:cxn ang="0">
                        <a:pos x="1186" y="1018"/>
                      </a:cxn>
                      <a:cxn ang="0">
                        <a:pos x="1176" y="958"/>
                      </a:cxn>
                      <a:cxn ang="0">
                        <a:pos x="1162" y="900"/>
                      </a:cxn>
                      <a:cxn ang="0">
                        <a:pos x="1146" y="844"/>
                      </a:cxn>
                      <a:cxn ang="0">
                        <a:pos x="1128" y="788"/>
                      </a:cxn>
                      <a:cxn ang="0">
                        <a:pos x="1106" y="732"/>
                      </a:cxn>
                      <a:cxn ang="0">
                        <a:pos x="1082" y="680"/>
                      </a:cxn>
                      <a:cxn ang="0">
                        <a:pos x="1056" y="628"/>
                      </a:cxn>
                      <a:cxn ang="0">
                        <a:pos x="1026" y="578"/>
                      </a:cxn>
                      <a:cxn ang="0">
                        <a:pos x="996" y="530"/>
                      </a:cxn>
                      <a:cxn ang="0">
                        <a:pos x="962" y="482"/>
                      </a:cxn>
                      <a:cxn ang="0">
                        <a:pos x="926" y="436"/>
                      </a:cxn>
                      <a:cxn ang="0">
                        <a:pos x="888" y="394"/>
                      </a:cxn>
                      <a:cxn ang="0">
                        <a:pos x="848" y="352"/>
                      </a:cxn>
                      <a:cxn ang="0">
                        <a:pos x="806" y="312"/>
                      </a:cxn>
                      <a:cxn ang="0">
                        <a:pos x="764" y="274"/>
                      </a:cxn>
                      <a:cxn ang="0">
                        <a:pos x="718" y="238"/>
                      </a:cxn>
                      <a:cxn ang="0">
                        <a:pos x="670" y="204"/>
                      </a:cxn>
                      <a:cxn ang="0">
                        <a:pos x="622" y="174"/>
                      </a:cxn>
                      <a:cxn ang="0">
                        <a:pos x="572" y="144"/>
                      </a:cxn>
                      <a:cxn ang="0">
                        <a:pos x="520" y="118"/>
                      </a:cxn>
                      <a:cxn ang="0">
                        <a:pos x="468" y="94"/>
                      </a:cxn>
                      <a:cxn ang="0">
                        <a:pos x="412" y="72"/>
                      </a:cxn>
                      <a:cxn ang="0">
                        <a:pos x="356" y="54"/>
                      </a:cxn>
                      <a:cxn ang="0">
                        <a:pos x="300" y="38"/>
                      </a:cxn>
                      <a:cxn ang="0">
                        <a:pos x="242" y="24"/>
                      </a:cxn>
                      <a:cxn ang="0">
                        <a:pos x="182" y="14"/>
                      </a:cxn>
                      <a:cxn ang="0">
                        <a:pos x="122" y="6"/>
                      </a:cxn>
                      <a:cxn ang="0">
                        <a:pos x="62" y="2"/>
                      </a:cxn>
                      <a:cxn ang="0">
                        <a:pos x="0" y="0"/>
                      </a:cxn>
                      <a:cxn ang="0">
                        <a:pos x="0" y="518"/>
                      </a:cxn>
                      <a:cxn ang="0">
                        <a:pos x="40" y="518"/>
                      </a:cxn>
                      <a:cxn ang="0">
                        <a:pos x="40" y="478"/>
                      </a:cxn>
                      <a:cxn ang="0">
                        <a:pos x="128" y="536"/>
                      </a:cxn>
                      <a:cxn ang="0">
                        <a:pos x="216" y="592"/>
                      </a:cxn>
                      <a:cxn ang="0">
                        <a:pos x="40" y="704"/>
                      </a:cxn>
                      <a:cxn ang="0">
                        <a:pos x="40" y="660"/>
                      </a:cxn>
                      <a:cxn ang="0">
                        <a:pos x="0" y="660"/>
                      </a:cxn>
                      <a:cxn ang="0">
                        <a:pos x="0" y="1200"/>
                      </a:cxn>
                      <a:cxn ang="0">
                        <a:pos x="526" y="1200"/>
                      </a:cxn>
                      <a:cxn ang="0">
                        <a:pos x="526" y="1228"/>
                      </a:cxn>
                      <a:cxn ang="0">
                        <a:pos x="486" y="1228"/>
                      </a:cxn>
                      <a:cxn ang="0">
                        <a:pos x="600" y="1406"/>
                      </a:cxn>
                      <a:cxn ang="0">
                        <a:pos x="712" y="1228"/>
                      </a:cxn>
                      <a:cxn ang="0">
                        <a:pos x="668" y="1228"/>
                      </a:cxn>
                      <a:cxn ang="0">
                        <a:pos x="668" y="1200"/>
                      </a:cxn>
                    </a:cxnLst>
                    <a:rect l="0" t="0" r="r" b="b"/>
                    <a:pathLst>
                      <a:path w="1200" h="1406">
                        <a:moveTo>
                          <a:pt x="668" y="1200"/>
                        </a:moveTo>
                        <a:lnTo>
                          <a:pt x="1200" y="1200"/>
                        </a:lnTo>
                        <a:lnTo>
                          <a:pt x="1200" y="1200"/>
                        </a:lnTo>
                        <a:lnTo>
                          <a:pt x="1198" y="1138"/>
                        </a:lnTo>
                        <a:lnTo>
                          <a:pt x="1194" y="1078"/>
                        </a:lnTo>
                        <a:lnTo>
                          <a:pt x="1186" y="1018"/>
                        </a:lnTo>
                        <a:lnTo>
                          <a:pt x="1176" y="958"/>
                        </a:lnTo>
                        <a:lnTo>
                          <a:pt x="1162" y="900"/>
                        </a:lnTo>
                        <a:lnTo>
                          <a:pt x="1146" y="844"/>
                        </a:lnTo>
                        <a:lnTo>
                          <a:pt x="1128" y="788"/>
                        </a:lnTo>
                        <a:lnTo>
                          <a:pt x="1106" y="732"/>
                        </a:lnTo>
                        <a:lnTo>
                          <a:pt x="1082" y="680"/>
                        </a:lnTo>
                        <a:lnTo>
                          <a:pt x="1056" y="628"/>
                        </a:lnTo>
                        <a:lnTo>
                          <a:pt x="1026" y="578"/>
                        </a:lnTo>
                        <a:lnTo>
                          <a:pt x="996" y="530"/>
                        </a:lnTo>
                        <a:lnTo>
                          <a:pt x="962" y="482"/>
                        </a:lnTo>
                        <a:lnTo>
                          <a:pt x="926" y="436"/>
                        </a:lnTo>
                        <a:lnTo>
                          <a:pt x="888" y="394"/>
                        </a:lnTo>
                        <a:lnTo>
                          <a:pt x="848" y="352"/>
                        </a:lnTo>
                        <a:lnTo>
                          <a:pt x="806" y="312"/>
                        </a:lnTo>
                        <a:lnTo>
                          <a:pt x="764" y="274"/>
                        </a:lnTo>
                        <a:lnTo>
                          <a:pt x="718" y="238"/>
                        </a:lnTo>
                        <a:lnTo>
                          <a:pt x="670" y="204"/>
                        </a:lnTo>
                        <a:lnTo>
                          <a:pt x="622" y="174"/>
                        </a:lnTo>
                        <a:lnTo>
                          <a:pt x="572" y="144"/>
                        </a:lnTo>
                        <a:lnTo>
                          <a:pt x="520" y="118"/>
                        </a:lnTo>
                        <a:lnTo>
                          <a:pt x="468" y="94"/>
                        </a:lnTo>
                        <a:lnTo>
                          <a:pt x="412" y="72"/>
                        </a:lnTo>
                        <a:lnTo>
                          <a:pt x="356" y="54"/>
                        </a:lnTo>
                        <a:lnTo>
                          <a:pt x="300" y="38"/>
                        </a:lnTo>
                        <a:lnTo>
                          <a:pt x="242" y="24"/>
                        </a:lnTo>
                        <a:lnTo>
                          <a:pt x="182" y="14"/>
                        </a:lnTo>
                        <a:lnTo>
                          <a:pt x="122" y="6"/>
                        </a:lnTo>
                        <a:lnTo>
                          <a:pt x="62" y="2"/>
                        </a:lnTo>
                        <a:lnTo>
                          <a:pt x="0" y="0"/>
                        </a:lnTo>
                        <a:lnTo>
                          <a:pt x="0" y="518"/>
                        </a:lnTo>
                        <a:lnTo>
                          <a:pt x="40" y="518"/>
                        </a:lnTo>
                        <a:lnTo>
                          <a:pt x="40" y="478"/>
                        </a:lnTo>
                        <a:lnTo>
                          <a:pt x="128" y="536"/>
                        </a:lnTo>
                        <a:lnTo>
                          <a:pt x="216" y="592"/>
                        </a:lnTo>
                        <a:lnTo>
                          <a:pt x="40" y="704"/>
                        </a:lnTo>
                        <a:lnTo>
                          <a:pt x="40" y="660"/>
                        </a:lnTo>
                        <a:lnTo>
                          <a:pt x="0" y="660"/>
                        </a:lnTo>
                        <a:lnTo>
                          <a:pt x="0" y="1200"/>
                        </a:lnTo>
                        <a:lnTo>
                          <a:pt x="526" y="1200"/>
                        </a:lnTo>
                        <a:lnTo>
                          <a:pt x="526" y="1228"/>
                        </a:lnTo>
                        <a:lnTo>
                          <a:pt x="486" y="1228"/>
                        </a:lnTo>
                        <a:lnTo>
                          <a:pt x="600" y="1406"/>
                        </a:lnTo>
                        <a:lnTo>
                          <a:pt x="712" y="1228"/>
                        </a:lnTo>
                        <a:lnTo>
                          <a:pt x="668" y="1228"/>
                        </a:lnTo>
                        <a:lnTo>
                          <a:pt x="668" y="1200"/>
                        </a:ln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8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>
                      <a:latin typeface="Calibri" pitchFamily="34" charset="0"/>
                    </a:endParaRPr>
                  </a:p>
                </p:txBody>
              </p:sp>
              <p:sp>
                <p:nvSpPr>
                  <p:cNvPr id="14" name="Freeform 7"/>
                  <p:cNvSpPr>
                    <a:spLocks/>
                  </p:cNvSpPr>
                  <p:nvPr/>
                </p:nvSpPr>
                <p:spPr bwMode="auto">
                  <a:xfrm>
                    <a:off x="3704898" y="3886200"/>
                    <a:ext cx="2238375" cy="1905000"/>
                  </a:xfrm>
                  <a:custGeom>
                    <a:avLst/>
                    <a:gdLst/>
                    <a:ahLst/>
                    <a:cxnLst>
                      <a:cxn ang="0">
                        <a:pos x="878" y="0"/>
                      </a:cxn>
                      <a:cxn ang="0">
                        <a:pos x="878" y="28"/>
                      </a:cxn>
                      <a:cxn ang="0">
                        <a:pos x="922" y="28"/>
                      </a:cxn>
                      <a:cxn ang="0">
                        <a:pos x="810" y="206"/>
                      </a:cxn>
                      <a:cxn ang="0">
                        <a:pos x="696" y="28"/>
                      </a:cxn>
                      <a:cxn ang="0">
                        <a:pos x="736" y="28"/>
                      </a:cxn>
                      <a:cxn ang="0">
                        <a:pos x="736" y="0"/>
                      </a:cxn>
                      <a:cxn ang="0">
                        <a:pos x="210" y="0"/>
                      </a:cxn>
                      <a:cxn ang="0">
                        <a:pos x="210" y="528"/>
                      </a:cxn>
                      <a:cxn ang="0">
                        <a:pos x="178" y="528"/>
                      </a:cxn>
                      <a:cxn ang="0">
                        <a:pos x="178" y="488"/>
                      </a:cxn>
                      <a:cxn ang="0">
                        <a:pos x="0" y="600"/>
                      </a:cxn>
                      <a:cxn ang="0">
                        <a:pos x="178" y="714"/>
                      </a:cxn>
                      <a:cxn ang="0">
                        <a:pos x="178" y="670"/>
                      </a:cxn>
                      <a:cxn ang="0">
                        <a:pos x="210" y="670"/>
                      </a:cxn>
                      <a:cxn ang="0">
                        <a:pos x="210" y="1200"/>
                      </a:cxn>
                      <a:cxn ang="0">
                        <a:pos x="210" y="1200"/>
                      </a:cxn>
                      <a:cxn ang="0">
                        <a:pos x="272" y="1198"/>
                      </a:cxn>
                      <a:cxn ang="0">
                        <a:pos x="332" y="1194"/>
                      </a:cxn>
                      <a:cxn ang="0">
                        <a:pos x="392" y="1186"/>
                      </a:cxn>
                      <a:cxn ang="0">
                        <a:pos x="452" y="1176"/>
                      </a:cxn>
                      <a:cxn ang="0">
                        <a:pos x="510" y="1162"/>
                      </a:cxn>
                      <a:cxn ang="0">
                        <a:pos x="566" y="1146"/>
                      </a:cxn>
                      <a:cxn ang="0">
                        <a:pos x="622" y="1128"/>
                      </a:cxn>
                      <a:cxn ang="0">
                        <a:pos x="678" y="1106"/>
                      </a:cxn>
                      <a:cxn ang="0">
                        <a:pos x="730" y="1082"/>
                      </a:cxn>
                      <a:cxn ang="0">
                        <a:pos x="782" y="1056"/>
                      </a:cxn>
                      <a:cxn ang="0">
                        <a:pos x="832" y="1026"/>
                      </a:cxn>
                      <a:cxn ang="0">
                        <a:pos x="880" y="996"/>
                      </a:cxn>
                      <a:cxn ang="0">
                        <a:pos x="928" y="962"/>
                      </a:cxn>
                      <a:cxn ang="0">
                        <a:pos x="974" y="926"/>
                      </a:cxn>
                      <a:cxn ang="0">
                        <a:pos x="1016" y="888"/>
                      </a:cxn>
                      <a:cxn ang="0">
                        <a:pos x="1058" y="848"/>
                      </a:cxn>
                      <a:cxn ang="0">
                        <a:pos x="1098" y="806"/>
                      </a:cxn>
                      <a:cxn ang="0">
                        <a:pos x="1136" y="764"/>
                      </a:cxn>
                      <a:cxn ang="0">
                        <a:pos x="1172" y="718"/>
                      </a:cxn>
                      <a:cxn ang="0">
                        <a:pos x="1206" y="670"/>
                      </a:cxn>
                      <a:cxn ang="0">
                        <a:pos x="1236" y="622"/>
                      </a:cxn>
                      <a:cxn ang="0">
                        <a:pos x="1266" y="572"/>
                      </a:cxn>
                      <a:cxn ang="0">
                        <a:pos x="1292" y="520"/>
                      </a:cxn>
                      <a:cxn ang="0">
                        <a:pos x="1316" y="468"/>
                      </a:cxn>
                      <a:cxn ang="0">
                        <a:pos x="1338" y="412"/>
                      </a:cxn>
                      <a:cxn ang="0">
                        <a:pos x="1356" y="356"/>
                      </a:cxn>
                      <a:cxn ang="0">
                        <a:pos x="1372" y="300"/>
                      </a:cxn>
                      <a:cxn ang="0">
                        <a:pos x="1386" y="242"/>
                      </a:cxn>
                      <a:cxn ang="0">
                        <a:pos x="1396" y="182"/>
                      </a:cxn>
                      <a:cxn ang="0">
                        <a:pos x="1404" y="122"/>
                      </a:cxn>
                      <a:cxn ang="0">
                        <a:pos x="1408" y="62"/>
                      </a:cxn>
                      <a:cxn ang="0">
                        <a:pos x="1410" y="0"/>
                      </a:cxn>
                      <a:cxn ang="0">
                        <a:pos x="878" y="0"/>
                      </a:cxn>
                    </a:cxnLst>
                    <a:rect l="0" t="0" r="r" b="b"/>
                    <a:pathLst>
                      <a:path w="1410" h="1200">
                        <a:moveTo>
                          <a:pt x="878" y="0"/>
                        </a:moveTo>
                        <a:lnTo>
                          <a:pt x="878" y="28"/>
                        </a:lnTo>
                        <a:lnTo>
                          <a:pt x="922" y="28"/>
                        </a:lnTo>
                        <a:lnTo>
                          <a:pt x="810" y="206"/>
                        </a:lnTo>
                        <a:lnTo>
                          <a:pt x="696" y="28"/>
                        </a:lnTo>
                        <a:lnTo>
                          <a:pt x="736" y="28"/>
                        </a:lnTo>
                        <a:lnTo>
                          <a:pt x="736" y="0"/>
                        </a:lnTo>
                        <a:lnTo>
                          <a:pt x="210" y="0"/>
                        </a:lnTo>
                        <a:lnTo>
                          <a:pt x="210" y="528"/>
                        </a:lnTo>
                        <a:lnTo>
                          <a:pt x="178" y="528"/>
                        </a:lnTo>
                        <a:lnTo>
                          <a:pt x="178" y="488"/>
                        </a:lnTo>
                        <a:lnTo>
                          <a:pt x="0" y="600"/>
                        </a:lnTo>
                        <a:lnTo>
                          <a:pt x="178" y="714"/>
                        </a:lnTo>
                        <a:lnTo>
                          <a:pt x="178" y="670"/>
                        </a:lnTo>
                        <a:lnTo>
                          <a:pt x="210" y="670"/>
                        </a:lnTo>
                        <a:lnTo>
                          <a:pt x="210" y="1200"/>
                        </a:lnTo>
                        <a:lnTo>
                          <a:pt x="210" y="1200"/>
                        </a:lnTo>
                        <a:lnTo>
                          <a:pt x="272" y="1198"/>
                        </a:lnTo>
                        <a:lnTo>
                          <a:pt x="332" y="1194"/>
                        </a:lnTo>
                        <a:lnTo>
                          <a:pt x="392" y="1186"/>
                        </a:lnTo>
                        <a:lnTo>
                          <a:pt x="452" y="1176"/>
                        </a:lnTo>
                        <a:lnTo>
                          <a:pt x="510" y="1162"/>
                        </a:lnTo>
                        <a:lnTo>
                          <a:pt x="566" y="1146"/>
                        </a:lnTo>
                        <a:lnTo>
                          <a:pt x="622" y="1128"/>
                        </a:lnTo>
                        <a:lnTo>
                          <a:pt x="678" y="1106"/>
                        </a:lnTo>
                        <a:lnTo>
                          <a:pt x="730" y="1082"/>
                        </a:lnTo>
                        <a:lnTo>
                          <a:pt x="782" y="1056"/>
                        </a:lnTo>
                        <a:lnTo>
                          <a:pt x="832" y="1026"/>
                        </a:lnTo>
                        <a:lnTo>
                          <a:pt x="880" y="996"/>
                        </a:lnTo>
                        <a:lnTo>
                          <a:pt x="928" y="962"/>
                        </a:lnTo>
                        <a:lnTo>
                          <a:pt x="974" y="926"/>
                        </a:lnTo>
                        <a:lnTo>
                          <a:pt x="1016" y="888"/>
                        </a:lnTo>
                        <a:lnTo>
                          <a:pt x="1058" y="848"/>
                        </a:lnTo>
                        <a:lnTo>
                          <a:pt x="1098" y="806"/>
                        </a:lnTo>
                        <a:lnTo>
                          <a:pt x="1136" y="764"/>
                        </a:lnTo>
                        <a:lnTo>
                          <a:pt x="1172" y="718"/>
                        </a:lnTo>
                        <a:lnTo>
                          <a:pt x="1206" y="670"/>
                        </a:lnTo>
                        <a:lnTo>
                          <a:pt x="1236" y="622"/>
                        </a:lnTo>
                        <a:lnTo>
                          <a:pt x="1266" y="572"/>
                        </a:lnTo>
                        <a:lnTo>
                          <a:pt x="1292" y="520"/>
                        </a:lnTo>
                        <a:lnTo>
                          <a:pt x="1316" y="468"/>
                        </a:lnTo>
                        <a:lnTo>
                          <a:pt x="1338" y="412"/>
                        </a:lnTo>
                        <a:lnTo>
                          <a:pt x="1356" y="356"/>
                        </a:lnTo>
                        <a:lnTo>
                          <a:pt x="1372" y="300"/>
                        </a:lnTo>
                        <a:lnTo>
                          <a:pt x="1386" y="242"/>
                        </a:lnTo>
                        <a:lnTo>
                          <a:pt x="1396" y="182"/>
                        </a:lnTo>
                        <a:lnTo>
                          <a:pt x="1404" y="122"/>
                        </a:lnTo>
                        <a:lnTo>
                          <a:pt x="1408" y="62"/>
                        </a:lnTo>
                        <a:lnTo>
                          <a:pt x="1410" y="0"/>
                        </a:lnTo>
                        <a:lnTo>
                          <a:pt x="878" y="0"/>
                        </a:ln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8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>
                      <a:latin typeface="Calibri" pitchFamily="34" charset="0"/>
                    </a:endParaRPr>
                  </a:p>
                </p:txBody>
              </p:sp>
              <p:sp>
                <p:nvSpPr>
                  <p:cNvPr id="15" name="Freeform 8"/>
                  <p:cNvSpPr>
                    <a:spLocks/>
                  </p:cNvSpPr>
                  <p:nvPr/>
                </p:nvSpPr>
                <p:spPr bwMode="auto">
                  <a:xfrm>
                    <a:off x="2133600" y="3565634"/>
                    <a:ext cx="1905000" cy="2235200"/>
                  </a:xfrm>
                  <a:custGeom>
                    <a:avLst/>
                    <a:gdLst/>
                    <a:ahLst/>
                    <a:cxnLst>
                      <a:cxn ang="0">
                        <a:pos x="1200" y="736"/>
                      </a:cxn>
                      <a:cxn ang="0">
                        <a:pos x="1200" y="208"/>
                      </a:cxn>
                      <a:cxn ang="0">
                        <a:pos x="670" y="208"/>
                      </a:cxn>
                      <a:cxn ang="0">
                        <a:pos x="670" y="178"/>
                      </a:cxn>
                      <a:cxn ang="0">
                        <a:pos x="714" y="178"/>
                      </a:cxn>
                      <a:cxn ang="0">
                        <a:pos x="602" y="0"/>
                      </a:cxn>
                      <a:cxn ang="0">
                        <a:pos x="488" y="178"/>
                      </a:cxn>
                      <a:cxn ang="0">
                        <a:pos x="528" y="178"/>
                      </a:cxn>
                      <a:cxn ang="0">
                        <a:pos x="528" y="208"/>
                      </a:cxn>
                      <a:cxn ang="0">
                        <a:pos x="0" y="208"/>
                      </a:cxn>
                      <a:cxn ang="0">
                        <a:pos x="0" y="208"/>
                      </a:cxn>
                      <a:cxn ang="0">
                        <a:pos x="2" y="270"/>
                      </a:cxn>
                      <a:cxn ang="0">
                        <a:pos x="6" y="330"/>
                      </a:cxn>
                      <a:cxn ang="0">
                        <a:pos x="14" y="390"/>
                      </a:cxn>
                      <a:cxn ang="0">
                        <a:pos x="24" y="450"/>
                      </a:cxn>
                      <a:cxn ang="0">
                        <a:pos x="38" y="508"/>
                      </a:cxn>
                      <a:cxn ang="0">
                        <a:pos x="54" y="564"/>
                      </a:cxn>
                      <a:cxn ang="0">
                        <a:pos x="72" y="620"/>
                      </a:cxn>
                      <a:cxn ang="0">
                        <a:pos x="94" y="676"/>
                      </a:cxn>
                      <a:cxn ang="0">
                        <a:pos x="118" y="728"/>
                      </a:cxn>
                      <a:cxn ang="0">
                        <a:pos x="144" y="780"/>
                      </a:cxn>
                      <a:cxn ang="0">
                        <a:pos x="174" y="830"/>
                      </a:cxn>
                      <a:cxn ang="0">
                        <a:pos x="204" y="878"/>
                      </a:cxn>
                      <a:cxn ang="0">
                        <a:pos x="238" y="926"/>
                      </a:cxn>
                      <a:cxn ang="0">
                        <a:pos x="274" y="972"/>
                      </a:cxn>
                      <a:cxn ang="0">
                        <a:pos x="312" y="1014"/>
                      </a:cxn>
                      <a:cxn ang="0">
                        <a:pos x="352" y="1056"/>
                      </a:cxn>
                      <a:cxn ang="0">
                        <a:pos x="394" y="1096"/>
                      </a:cxn>
                      <a:cxn ang="0">
                        <a:pos x="436" y="1134"/>
                      </a:cxn>
                      <a:cxn ang="0">
                        <a:pos x="482" y="1170"/>
                      </a:cxn>
                      <a:cxn ang="0">
                        <a:pos x="530" y="1204"/>
                      </a:cxn>
                      <a:cxn ang="0">
                        <a:pos x="578" y="1234"/>
                      </a:cxn>
                      <a:cxn ang="0">
                        <a:pos x="628" y="1264"/>
                      </a:cxn>
                      <a:cxn ang="0">
                        <a:pos x="680" y="1290"/>
                      </a:cxn>
                      <a:cxn ang="0">
                        <a:pos x="732" y="1314"/>
                      </a:cxn>
                      <a:cxn ang="0">
                        <a:pos x="788" y="1336"/>
                      </a:cxn>
                      <a:cxn ang="0">
                        <a:pos x="844" y="1354"/>
                      </a:cxn>
                      <a:cxn ang="0">
                        <a:pos x="900" y="1370"/>
                      </a:cxn>
                      <a:cxn ang="0">
                        <a:pos x="958" y="1384"/>
                      </a:cxn>
                      <a:cxn ang="0">
                        <a:pos x="1018" y="1394"/>
                      </a:cxn>
                      <a:cxn ang="0">
                        <a:pos x="1078" y="1402"/>
                      </a:cxn>
                      <a:cxn ang="0">
                        <a:pos x="1138" y="1406"/>
                      </a:cxn>
                      <a:cxn ang="0">
                        <a:pos x="1200" y="1408"/>
                      </a:cxn>
                      <a:cxn ang="0">
                        <a:pos x="1200" y="878"/>
                      </a:cxn>
                      <a:cxn ang="0">
                        <a:pos x="1168" y="878"/>
                      </a:cxn>
                      <a:cxn ang="0">
                        <a:pos x="1168" y="922"/>
                      </a:cxn>
                      <a:cxn ang="0">
                        <a:pos x="990" y="808"/>
                      </a:cxn>
                      <a:cxn ang="0">
                        <a:pos x="1168" y="696"/>
                      </a:cxn>
                      <a:cxn ang="0">
                        <a:pos x="1168" y="736"/>
                      </a:cxn>
                      <a:cxn ang="0">
                        <a:pos x="1200" y="736"/>
                      </a:cxn>
                    </a:cxnLst>
                    <a:rect l="0" t="0" r="r" b="b"/>
                    <a:pathLst>
                      <a:path w="1200" h="1408">
                        <a:moveTo>
                          <a:pt x="1200" y="736"/>
                        </a:moveTo>
                        <a:lnTo>
                          <a:pt x="1200" y="208"/>
                        </a:lnTo>
                        <a:lnTo>
                          <a:pt x="670" y="208"/>
                        </a:lnTo>
                        <a:lnTo>
                          <a:pt x="670" y="178"/>
                        </a:lnTo>
                        <a:lnTo>
                          <a:pt x="714" y="178"/>
                        </a:lnTo>
                        <a:lnTo>
                          <a:pt x="602" y="0"/>
                        </a:lnTo>
                        <a:lnTo>
                          <a:pt x="488" y="178"/>
                        </a:lnTo>
                        <a:lnTo>
                          <a:pt x="528" y="178"/>
                        </a:lnTo>
                        <a:lnTo>
                          <a:pt x="528" y="208"/>
                        </a:lnTo>
                        <a:lnTo>
                          <a:pt x="0" y="208"/>
                        </a:lnTo>
                        <a:lnTo>
                          <a:pt x="0" y="208"/>
                        </a:lnTo>
                        <a:lnTo>
                          <a:pt x="2" y="270"/>
                        </a:lnTo>
                        <a:lnTo>
                          <a:pt x="6" y="330"/>
                        </a:lnTo>
                        <a:lnTo>
                          <a:pt x="14" y="390"/>
                        </a:lnTo>
                        <a:lnTo>
                          <a:pt x="24" y="450"/>
                        </a:lnTo>
                        <a:lnTo>
                          <a:pt x="38" y="508"/>
                        </a:lnTo>
                        <a:lnTo>
                          <a:pt x="54" y="564"/>
                        </a:lnTo>
                        <a:lnTo>
                          <a:pt x="72" y="620"/>
                        </a:lnTo>
                        <a:lnTo>
                          <a:pt x="94" y="676"/>
                        </a:lnTo>
                        <a:lnTo>
                          <a:pt x="118" y="728"/>
                        </a:lnTo>
                        <a:lnTo>
                          <a:pt x="144" y="780"/>
                        </a:lnTo>
                        <a:lnTo>
                          <a:pt x="174" y="830"/>
                        </a:lnTo>
                        <a:lnTo>
                          <a:pt x="204" y="878"/>
                        </a:lnTo>
                        <a:lnTo>
                          <a:pt x="238" y="926"/>
                        </a:lnTo>
                        <a:lnTo>
                          <a:pt x="274" y="972"/>
                        </a:lnTo>
                        <a:lnTo>
                          <a:pt x="312" y="1014"/>
                        </a:lnTo>
                        <a:lnTo>
                          <a:pt x="352" y="1056"/>
                        </a:lnTo>
                        <a:lnTo>
                          <a:pt x="394" y="1096"/>
                        </a:lnTo>
                        <a:lnTo>
                          <a:pt x="436" y="1134"/>
                        </a:lnTo>
                        <a:lnTo>
                          <a:pt x="482" y="1170"/>
                        </a:lnTo>
                        <a:lnTo>
                          <a:pt x="530" y="1204"/>
                        </a:lnTo>
                        <a:lnTo>
                          <a:pt x="578" y="1234"/>
                        </a:lnTo>
                        <a:lnTo>
                          <a:pt x="628" y="1264"/>
                        </a:lnTo>
                        <a:lnTo>
                          <a:pt x="680" y="1290"/>
                        </a:lnTo>
                        <a:lnTo>
                          <a:pt x="732" y="1314"/>
                        </a:lnTo>
                        <a:lnTo>
                          <a:pt x="788" y="1336"/>
                        </a:lnTo>
                        <a:lnTo>
                          <a:pt x="844" y="1354"/>
                        </a:lnTo>
                        <a:lnTo>
                          <a:pt x="900" y="1370"/>
                        </a:lnTo>
                        <a:lnTo>
                          <a:pt x="958" y="1384"/>
                        </a:lnTo>
                        <a:lnTo>
                          <a:pt x="1018" y="1394"/>
                        </a:lnTo>
                        <a:lnTo>
                          <a:pt x="1078" y="1402"/>
                        </a:lnTo>
                        <a:lnTo>
                          <a:pt x="1138" y="1406"/>
                        </a:lnTo>
                        <a:lnTo>
                          <a:pt x="1200" y="1408"/>
                        </a:lnTo>
                        <a:lnTo>
                          <a:pt x="1200" y="878"/>
                        </a:lnTo>
                        <a:lnTo>
                          <a:pt x="1168" y="878"/>
                        </a:lnTo>
                        <a:lnTo>
                          <a:pt x="1168" y="922"/>
                        </a:lnTo>
                        <a:lnTo>
                          <a:pt x="990" y="808"/>
                        </a:lnTo>
                        <a:lnTo>
                          <a:pt x="1168" y="696"/>
                        </a:lnTo>
                        <a:lnTo>
                          <a:pt x="1168" y="736"/>
                        </a:lnTo>
                        <a:lnTo>
                          <a:pt x="1200" y="736"/>
                        </a:ln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8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>
                      <a:latin typeface="Calibri" pitchFamily="34" charset="0"/>
                    </a:endParaRPr>
                  </a:p>
                </p:txBody>
              </p:sp>
            </p:grpSp>
            <p:sp>
              <p:nvSpPr>
                <p:cNvPr id="16" name="TextBox 15"/>
                <p:cNvSpPr txBox="1"/>
                <p:nvPr/>
              </p:nvSpPr>
              <p:spPr>
                <a:xfrm>
                  <a:off x="1400175" y="2174739"/>
                  <a:ext cx="585417" cy="1298433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4800" b="1" dirty="0" smtClean="0">
                      <a:solidFill>
                        <a:schemeClr val="bg1"/>
                      </a:solidFill>
                      <a:latin typeface="Calibri" pitchFamily="34" charset="0"/>
                    </a:rPr>
                    <a:t>S</a:t>
                  </a:r>
                  <a:endParaRPr lang="en-US" sz="4800" b="1" dirty="0">
                    <a:solidFill>
                      <a:schemeClr val="bg1"/>
                    </a:solidFill>
                    <a:latin typeface="Calibri" pitchFamily="34" charset="0"/>
                  </a:endParaRPr>
                </a:p>
              </p:txBody>
            </p:sp>
            <p:sp>
              <p:nvSpPr>
                <p:cNvPr id="17" name="TextBox 16"/>
                <p:cNvSpPr txBox="1"/>
                <p:nvPr/>
              </p:nvSpPr>
              <p:spPr>
                <a:xfrm>
                  <a:off x="2828925" y="2272155"/>
                  <a:ext cx="1195239" cy="1298433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US" sz="4800" b="1" dirty="0" smtClean="0">
                      <a:solidFill>
                        <a:schemeClr val="bg1"/>
                      </a:solidFill>
                      <a:latin typeface="Calibri" pitchFamily="34" charset="0"/>
                    </a:rPr>
                    <a:t>W</a:t>
                  </a:r>
                  <a:endParaRPr lang="en-US" sz="4800" b="1" dirty="0">
                    <a:solidFill>
                      <a:schemeClr val="bg1"/>
                    </a:solidFill>
                    <a:latin typeface="Calibri" pitchFamily="34" charset="0"/>
                  </a:endParaRPr>
                </a:p>
              </p:txBody>
            </p:sp>
            <p:sp>
              <p:nvSpPr>
                <p:cNvPr id="18" name="TextBox 17"/>
                <p:cNvSpPr txBox="1"/>
                <p:nvPr/>
              </p:nvSpPr>
              <p:spPr>
                <a:xfrm>
                  <a:off x="2971800" y="3798311"/>
                  <a:ext cx="939761" cy="1298433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US" sz="4800" b="1" dirty="0" smtClean="0">
                      <a:solidFill>
                        <a:schemeClr val="bg1"/>
                      </a:solidFill>
                      <a:latin typeface="Calibri" pitchFamily="34" charset="0"/>
                    </a:rPr>
                    <a:t>O</a:t>
                  </a:r>
                  <a:endParaRPr lang="en-US" sz="4800" b="1" dirty="0">
                    <a:solidFill>
                      <a:schemeClr val="bg1"/>
                    </a:solidFill>
                    <a:latin typeface="Calibri" pitchFamily="34" charset="0"/>
                  </a:endParaRPr>
                </a:p>
              </p:txBody>
            </p:sp>
            <p:sp>
              <p:nvSpPr>
                <p:cNvPr id="19" name="TextBox 18"/>
                <p:cNvSpPr txBox="1"/>
                <p:nvPr/>
              </p:nvSpPr>
              <p:spPr>
                <a:xfrm>
                  <a:off x="1400175" y="3776662"/>
                  <a:ext cx="764431" cy="1298433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US" sz="4800" b="1" dirty="0" smtClean="0">
                      <a:solidFill>
                        <a:schemeClr val="bg1"/>
                      </a:solidFill>
                      <a:latin typeface="Calibri" pitchFamily="34" charset="0"/>
                    </a:rPr>
                    <a:t>T</a:t>
                  </a:r>
                  <a:endParaRPr lang="en-US" sz="4800" b="1" dirty="0">
                    <a:solidFill>
                      <a:schemeClr val="bg1"/>
                    </a:solidFill>
                    <a:latin typeface="Calibri" pitchFamily="34" charset="0"/>
                  </a:endParaRPr>
                </a:p>
              </p:txBody>
            </p:sp>
          </p:grpSp>
        </p:grpSp>
        <p:sp>
          <p:nvSpPr>
            <p:cNvPr id="20" name="Ellipse 100"/>
            <p:cNvSpPr>
              <a:spLocks noChangeArrowheads="1"/>
            </p:cNvSpPr>
            <p:nvPr/>
          </p:nvSpPr>
          <p:spPr bwMode="auto">
            <a:xfrm>
              <a:off x="1198420" y="1752600"/>
              <a:ext cx="1466968" cy="1066800"/>
            </a:xfrm>
            <a:prstGeom prst="ellipse">
              <a:avLst/>
            </a:prstGeom>
            <a:gradFill rotWithShape="1">
              <a:gsLst>
                <a:gs pos="0">
                  <a:srgbClr val="FFFFFF">
                    <a:alpha val="76999"/>
                  </a:srgbClr>
                </a:gs>
                <a:gs pos="100000">
                  <a:srgbClr val="8EB4E3">
                    <a:alpha val="0"/>
                  </a:srgbClr>
                </a:gs>
              </a:gsLst>
              <a:lin ang="5400000"/>
            </a:gradFill>
            <a:ln w="9525">
              <a:noFill/>
              <a:round/>
              <a:headEnd/>
              <a:tailEnd/>
            </a:ln>
          </p:spPr>
          <p:txBody>
            <a:bodyPr anchor="ctr"/>
            <a:lstStyle/>
            <a:p>
              <a:pPr algn="ctr"/>
              <a:endParaRPr lang="en-US">
                <a:solidFill>
                  <a:srgbClr val="FFFFFF"/>
                </a:solidFill>
                <a:latin typeface="Calibri" charset="0"/>
                <a:ea typeface="ＭＳ Ｐゴシック" pitchFamily="34" charset="-12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90270482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Rounded Rectangle 20"/>
          <p:cNvSpPr/>
          <p:nvPr/>
        </p:nvSpPr>
        <p:spPr>
          <a:xfrm>
            <a:off x="1143000" y="2012514"/>
            <a:ext cx="7010400" cy="3886200"/>
          </a:xfrm>
          <a:prstGeom prst="roundRect">
            <a:avLst/>
          </a:prstGeom>
          <a:solidFill>
            <a:schemeClr val="accent1">
              <a:lumMod val="50000"/>
            </a:schemeClr>
          </a:solidFill>
          <a:ln w="76200">
            <a:solidFill>
              <a:schemeClr val="bg1"/>
            </a:solidFill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Calibri" pitchFamily="34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sz="3600" dirty="0" smtClean="0">
                <a:latin typeface="Franklin Gothic Medium Cond" pitchFamily="34" charset="0"/>
              </a:rPr>
              <a:t>Weaknesses</a:t>
            </a:r>
            <a:endParaRPr lang="en-US" sz="3600" dirty="0"/>
          </a:p>
        </p:txBody>
      </p:sp>
      <p:grpSp>
        <p:nvGrpSpPr>
          <p:cNvPr id="3" name="Group 21"/>
          <p:cNvGrpSpPr/>
          <p:nvPr/>
        </p:nvGrpSpPr>
        <p:grpSpPr>
          <a:xfrm>
            <a:off x="576746" y="920736"/>
            <a:ext cx="2667000" cy="2667000"/>
            <a:chOff x="576746" y="1575222"/>
            <a:chExt cx="2667000" cy="2667000"/>
          </a:xfrm>
        </p:grpSpPr>
        <p:grpSp>
          <p:nvGrpSpPr>
            <p:cNvPr id="4" name="Group 32"/>
            <p:cNvGrpSpPr/>
            <p:nvPr/>
          </p:nvGrpSpPr>
          <p:grpSpPr>
            <a:xfrm>
              <a:off x="576746" y="1575222"/>
              <a:ext cx="2667000" cy="2667000"/>
              <a:chOff x="576746" y="1575222"/>
              <a:chExt cx="2667000" cy="2667000"/>
            </a:xfrm>
          </p:grpSpPr>
          <p:sp>
            <p:nvSpPr>
              <p:cNvPr id="25" name="Oval 24"/>
              <p:cNvSpPr/>
              <p:nvPr/>
            </p:nvSpPr>
            <p:spPr>
              <a:xfrm>
                <a:off x="576746" y="1575222"/>
                <a:ext cx="2667000" cy="2667000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latin typeface="Calibri" pitchFamily="34" charset="0"/>
                </a:endParaRPr>
              </a:p>
            </p:txBody>
          </p:sp>
          <p:grpSp>
            <p:nvGrpSpPr>
              <p:cNvPr id="5" name="Group 19"/>
              <p:cNvGrpSpPr/>
              <p:nvPr/>
            </p:nvGrpSpPr>
            <p:grpSpPr>
              <a:xfrm>
                <a:off x="691046" y="1686439"/>
                <a:ext cx="2438400" cy="2444566"/>
                <a:chOff x="685800" y="1752600"/>
                <a:chExt cx="3810000" cy="3819634"/>
              </a:xfrm>
            </p:grpSpPr>
            <p:grpSp>
              <p:nvGrpSpPr>
                <p:cNvPr id="6" name="Group 10"/>
                <p:cNvGrpSpPr/>
                <p:nvPr/>
              </p:nvGrpSpPr>
              <p:grpSpPr>
                <a:xfrm>
                  <a:off x="685800" y="1752600"/>
                  <a:ext cx="3810000" cy="3819634"/>
                  <a:chOff x="2133600" y="1981200"/>
                  <a:chExt cx="3810000" cy="3819634"/>
                </a:xfrm>
                <a:solidFill>
                  <a:schemeClr val="accent3">
                    <a:lumMod val="75000"/>
                  </a:schemeClr>
                </a:solidFill>
                <a:effectLst/>
              </p:grpSpPr>
              <p:sp>
                <p:nvSpPr>
                  <p:cNvPr id="33" name="Freeform 5"/>
                  <p:cNvSpPr>
                    <a:spLocks/>
                  </p:cNvSpPr>
                  <p:nvPr/>
                </p:nvSpPr>
                <p:spPr bwMode="auto">
                  <a:xfrm>
                    <a:off x="2133600" y="1981200"/>
                    <a:ext cx="2247900" cy="1905000"/>
                  </a:xfrm>
                  <a:custGeom>
                    <a:avLst/>
                    <a:gdLst/>
                    <a:ahLst/>
                    <a:cxnLst>
                      <a:cxn ang="0">
                        <a:pos x="1328" y="536"/>
                      </a:cxn>
                      <a:cxn ang="0">
                        <a:pos x="1240" y="478"/>
                      </a:cxn>
                      <a:cxn ang="0">
                        <a:pos x="1240" y="518"/>
                      </a:cxn>
                      <a:cxn ang="0">
                        <a:pos x="1200" y="518"/>
                      </a:cxn>
                      <a:cxn ang="0">
                        <a:pos x="1200" y="0"/>
                      </a:cxn>
                      <a:cxn ang="0">
                        <a:pos x="1200" y="0"/>
                      </a:cxn>
                      <a:cxn ang="0">
                        <a:pos x="1138" y="2"/>
                      </a:cxn>
                      <a:cxn ang="0">
                        <a:pos x="1078" y="6"/>
                      </a:cxn>
                      <a:cxn ang="0">
                        <a:pos x="1018" y="14"/>
                      </a:cxn>
                      <a:cxn ang="0">
                        <a:pos x="958" y="24"/>
                      </a:cxn>
                      <a:cxn ang="0">
                        <a:pos x="900" y="38"/>
                      </a:cxn>
                      <a:cxn ang="0">
                        <a:pos x="844" y="54"/>
                      </a:cxn>
                      <a:cxn ang="0">
                        <a:pos x="788" y="72"/>
                      </a:cxn>
                      <a:cxn ang="0">
                        <a:pos x="732" y="94"/>
                      </a:cxn>
                      <a:cxn ang="0">
                        <a:pos x="680" y="118"/>
                      </a:cxn>
                      <a:cxn ang="0">
                        <a:pos x="628" y="144"/>
                      </a:cxn>
                      <a:cxn ang="0">
                        <a:pos x="578" y="174"/>
                      </a:cxn>
                      <a:cxn ang="0">
                        <a:pos x="530" y="204"/>
                      </a:cxn>
                      <a:cxn ang="0">
                        <a:pos x="482" y="238"/>
                      </a:cxn>
                      <a:cxn ang="0">
                        <a:pos x="436" y="274"/>
                      </a:cxn>
                      <a:cxn ang="0">
                        <a:pos x="394" y="312"/>
                      </a:cxn>
                      <a:cxn ang="0">
                        <a:pos x="352" y="352"/>
                      </a:cxn>
                      <a:cxn ang="0">
                        <a:pos x="312" y="394"/>
                      </a:cxn>
                      <a:cxn ang="0">
                        <a:pos x="274" y="436"/>
                      </a:cxn>
                      <a:cxn ang="0">
                        <a:pos x="238" y="482"/>
                      </a:cxn>
                      <a:cxn ang="0">
                        <a:pos x="204" y="530"/>
                      </a:cxn>
                      <a:cxn ang="0">
                        <a:pos x="174" y="578"/>
                      </a:cxn>
                      <a:cxn ang="0">
                        <a:pos x="144" y="628"/>
                      </a:cxn>
                      <a:cxn ang="0">
                        <a:pos x="118" y="680"/>
                      </a:cxn>
                      <a:cxn ang="0">
                        <a:pos x="94" y="732"/>
                      </a:cxn>
                      <a:cxn ang="0">
                        <a:pos x="72" y="788"/>
                      </a:cxn>
                      <a:cxn ang="0">
                        <a:pos x="54" y="844"/>
                      </a:cxn>
                      <a:cxn ang="0">
                        <a:pos x="38" y="900"/>
                      </a:cxn>
                      <a:cxn ang="0">
                        <a:pos x="24" y="958"/>
                      </a:cxn>
                      <a:cxn ang="0">
                        <a:pos x="14" y="1018"/>
                      </a:cxn>
                      <a:cxn ang="0">
                        <a:pos x="6" y="1078"/>
                      </a:cxn>
                      <a:cxn ang="0">
                        <a:pos x="2" y="1138"/>
                      </a:cxn>
                      <a:cxn ang="0">
                        <a:pos x="0" y="1200"/>
                      </a:cxn>
                      <a:cxn ang="0">
                        <a:pos x="528" y="1200"/>
                      </a:cxn>
                      <a:cxn ang="0">
                        <a:pos x="528" y="1170"/>
                      </a:cxn>
                      <a:cxn ang="0">
                        <a:pos x="488" y="1170"/>
                      </a:cxn>
                      <a:cxn ang="0">
                        <a:pos x="602" y="992"/>
                      </a:cxn>
                      <a:cxn ang="0">
                        <a:pos x="714" y="1170"/>
                      </a:cxn>
                      <a:cxn ang="0">
                        <a:pos x="670" y="1170"/>
                      </a:cxn>
                      <a:cxn ang="0">
                        <a:pos x="670" y="1200"/>
                      </a:cxn>
                      <a:cxn ang="0">
                        <a:pos x="1200" y="1200"/>
                      </a:cxn>
                      <a:cxn ang="0">
                        <a:pos x="1200" y="660"/>
                      </a:cxn>
                      <a:cxn ang="0">
                        <a:pos x="1240" y="660"/>
                      </a:cxn>
                      <a:cxn ang="0">
                        <a:pos x="1240" y="704"/>
                      </a:cxn>
                      <a:cxn ang="0">
                        <a:pos x="1416" y="592"/>
                      </a:cxn>
                      <a:cxn ang="0">
                        <a:pos x="1328" y="536"/>
                      </a:cxn>
                    </a:cxnLst>
                    <a:rect l="0" t="0" r="r" b="b"/>
                    <a:pathLst>
                      <a:path w="1416" h="1200">
                        <a:moveTo>
                          <a:pt x="1328" y="536"/>
                        </a:moveTo>
                        <a:lnTo>
                          <a:pt x="1240" y="478"/>
                        </a:lnTo>
                        <a:lnTo>
                          <a:pt x="1240" y="518"/>
                        </a:lnTo>
                        <a:lnTo>
                          <a:pt x="1200" y="518"/>
                        </a:lnTo>
                        <a:lnTo>
                          <a:pt x="1200" y="0"/>
                        </a:lnTo>
                        <a:lnTo>
                          <a:pt x="1200" y="0"/>
                        </a:lnTo>
                        <a:lnTo>
                          <a:pt x="1138" y="2"/>
                        </a:lnTo>
                        <a:lnTo>
                          <a:pt x="1078" y="6"/>
                        </a:lnTo>
                        <a:lnTo>
                          <a:pt x="1018" y="14"/>
                        </a:lnTo>
                        <a:lnTo>
                          <a:pt x="958" y="24"/>
                        </a:lnTo>
                        <a:lnTo>
                          <a:pt x="900" y="38"/>
                        </a:lnTo>
                        <a:lnTo>
                          <a:pt x="844" y="54"/>
                        </a:lnTo>
                        <a:lnTo>
                          <a:pt x="788" y="72"/>
                        </a:lnTo>
                        <a:lnTo>
                          <a:pt x="732" y="94"/>
                        </a:lnTo>
                        <a:lnTo>
                          <a:pt x="680" y="118"/>
                        </a:lnTo>
                        <a:lnTo>
                          <a:pt x="628" y="144"/>
                        </a:lnTo>
                        <a:lnTo>
                          <a:pt x="578" y="174"/>
                        </a:lnTo>
                        <a:lnTo>
                          <a:pt x="530" y="204"/>
                        </a:lnTo>
                        <a:lnTo>
                          <a:pt x="482" y="238"/>
                        </a:lnTo>
                        <a:lnTo>
                          <a:pt x="436" y="274"/>
                        </a:lnTo>
                        <a:lnTo>
                          <a:pt x="394" y="312"/>
                        </a:lnTo>
                        <a:lnTo>
                          <a:pt x="352" y="352"/>
                        </a:lnTo>
                        <a:lnTo>
                          <a:pt x="312" y="394"/>
                        </a:lnTo>
                        <a:lnTo>
                          <a:pt x="274" y="436"/>
                        </a:lnTo>
                        <a:lnTo>
                          <a:pt x="238" y="482"/>
                        </a:lnTo>
                        <a:lnTo>
                          <a:pt x="204" y="530"/>
                        </a:lnTo>
                        <a:lnTo>
                          <a:pt x="174" y="578"/>
                        </a:lnTo>
                        <a:lnTo>
                          <a:pt x="144" y="628"/>
                        </a:lnTo>
                        <a:lnTo>
                          <a:pt x="118" y="680"/>
                        </a:lnTo>
                        <a:lnTo>
                          <a:pt x="94" y="732"/>
                        </a:lnTo>
                        <a:lnTo>
                          <a:pt x="72" y="788"/>
                        </a:lnTo>
                        <a:lnTo>
                          <a:pt x="54" y="844"/>
                        </a:lnTo>
                        <a:lnTo>
                          <a:pt x="38" y="900"/>
                        </a:lnTo>
                        <a:lnTo>
                          <a:pt x="24" y="958"/>
                        </a:lnTo>
                        <a:lnTo>
                          <a:pt x="14" y="1018"/>
                        </a:lnTo>
                        <a:lnTo>
                          <a:pt x="6" y="1078"/>
                        </a:lnTo>
                        <a:lnTo>
                          <a:pt x="2" y="1138"/>
                        </a:lnTo>
                        <a:lnTo>
                          <a:pt x="0" y="1200"/>
                        </a:lnTo>
                        <a:lnTo>
                          <a:pt x="528" y="1200"/>
                        </a:lnTo>
                        <a:lnTo>
                          <a:pt x="528" y="1170"/>
                        </a:lnTo>
                        <a:lnTo>
                          <a:pt x="488" y="1170"/>
                        </a:lnTo>
                        <a:lnTo>
                          <a:pt x="602" y="992"/>
                        </a:lnTo>
                        <a:lnTo>
                          <a:pt x="714" y="1170"/>
                        </a:lnTo>
                        <a:lnTo>
                          <a:pt x="670" y="1170"/>
                        </a:lnTo>
                        <a:lnTo>
                          <a:pt x="670" y="1200"/>
                        </a:lnTo>
                        <a:lnTo>
                          <a:pt x="1200" y="1200"/>
                        </a:lnTo>
                        <a:lnTo>
                          <a:pt x="1200" y="660"/>
                        </a:lnTo>
                        <a:lnTo>
                          <a:pt x="1240" y="660"/>
                        </a:lnTo>
                        <a:lnTo>
                          <a:pt x="1240" y="704"/>
                        </a:lnTo>
                        <a:lnTo>
                          <a:pt x="1416" y="592"/>
                        </a:lnTo>
                        <a:lnTo>
                          <a:pt x="1328" y="536"/>
                        </a:lnTo>
                        <a:close/>
                      </a:path>
                    </a:pathLst>
                  </a:custGeom>
                  <a:solidFill>
                    <a:schemeClr val="bg1">
                      <a:lumMod val="50000"/>
                    </a:schemeClr>
                  </a:solidFill>
                  <a:ln w="8">
                    <a:solidFill>
                      <a:schemeClr val="accent3">
                        <a:lumMod val="50000"/>
                      </a:scheme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>
                      <a:latin typeface="Calibri" pitchFamily="34" charset="0"/>
                    </a:endParaRPr>
                  </a:p>
                </p:txBody>
              </p:sp>
              <p:sp>
                <p:nvSpPr>
                  <p:cNvPr id="34" name="Freeform 6"/>
                  <p:cNvSpPr>
                    <a:spLocks/>
                  </p:cNvSpPr>
                  <p:nvPr/>
                </p:nvSpPr>
                <p:spPr bwMode="auto">
                  <a:xfrm>
                    <a:off x="4038600" y="1981200"/>
                    <a:ext cx="1905000" cy="2232025"/>
                  </a:xfrm>
                  <a:custGeom>
                    <a:avLst/>
                    <a:gdLst/>
                    <a:ahLst/>
                    <a:cxnLst>
                      <a:cxn ang="0">
                        <a:pos x="668" y="1200"/>
                      </a:cxn>
                      <a:cxn ang="0">
                        <a:pos x="1200" y="1200"/>
                      </a:cxn>
                      <a:cxn ang="0">
                        <a:pos x="1200" y="1200"/>
                      </a:cxn>
                      <a:cxn ang="0">
                        <a:pos x="1198" y="1138"/>
                      </a:cxn>
                      <a:cxn ang="0">
                        <a:pos x="1194" y="1078"/>
                      </a:cxn>
                      <a:cxn ang="0">
                        <a:pos x="1186" y="1018"/>
                      </a:cxn>
                      <a:cxn ang="0">
                        <a:pos x="1176" y="958"/>
                      </a:cxn>
                      <a:cxn ang="0">
                        <a:pos x="1162" y="900"/>
                      </a:cxn>
                      <a:cxn ang="0">
                        <a:pos x="1146" y="844"/>
                      </a:cxn>
                      <a:cxn ang="0">
                        <a:pos x="1128" y="788"/>
                      </a:cxn>
                      <a:cxn ang="0">
                        <a:pos x="1106" y="732"/>
                      </a:cxn>
                      <a:cxn ang="0">
                        <a:pos x="1082" y="680"/>
                      </a:cxn>
                      <a:cxn ang="0">
                        <a:pos x="1056" y="628"/>
                      </a:cxn>
                      <a:cxn ang="0">
                        <a:pos x="1026" y="578"/>
                      </a:cxn>
                      <a:cxn ang="0">
                        <a:pos x="996" y="530"/>
                      </a:cxn>
                      <a:cxn ang="0">
                        <a:pos x="962" y="482"/>
                      </a:cxn>
                      <a:cxn ang="0">
                        <a:pos x="926" y="436"/>
                      </a:cxn>
                      <a:cxn ang="0">
                        <a:pos x="888" y="394"/>
                      </a:cxn>
                      <a:cxn ang="0">
                        <a:pos x="848" y="352"/>
                      </a:cxn>
                      <a:cxn ang="0">
                        <a:pos x="806" y="312"/>
                      </a:cxn>
                      <a:cxn ang="0">
                        <a:pos x="764" y="274"/>
                      </a:cxn>
                      <a:cxn ang="0">
                        <a:pos x="718" y="238"/>
                      </a:cxn>
                      <a:cxn ang="0">
                        <a:pos x="670" y="204"/>
                      </a:cxn>
                      <a:cxn ang="0">
                        <a:pos x="622" y="174"/>
                      </a:cxn>
                      <a:cxn ang="0">
                        <a:pos x="572" y="144"/>
                      </a:cxn>
                      <a:cxn ang="0">
                        <a:pos x="520" y="118"/>
                      </a:cxn>
                      <a:cxn ang="0">
                        <a:pos x="468" y="94"/>
                      </a:cxn>
                      <a:cxn ang="0">
                        <a:pos x="412" y="72"/>
                      </a:cxn>
                      <a:cxn ang="0">
                        <a:pos x="356" y="54"/>
                      </a:cxn>
                      <a:cxn ang="0">
                        <a:pos x="300" y="38"/>
                      </a:cxn>
                      <a:cxn ang="0">
                        <a:pos x="242" y="24"/>
                      </a:cxn>
                      <a:cxn ang="0">
                        <a:pos x="182" y="14"/>
                      </a:cxn>
                      <a:cxn ang="0">
                        <a:pos x="122" y="6"/>
                      </a:cxn>
                      <a:cxn ang="0">
                        <a:pos x="62" y="2"/>
                      </a:cxn>
                      <a:cxn ang="0">
                        <a:pos x="0" y="0"/>
                      </a:cxn>
                      <a:cxn ang="0">
                        <a:pos x="0" y="518"/>
                      </a:cxn>
                      <a:cxn ang="0">
                        <a:pos x="40" y="518"/>
                      </a:cxn>
                      <a:cxn ang="0">
                        <a:pos x="40" y="478"/>
                      </a:cxn>
                      <a:cxn ang="0">
                        <a:pos x="128" y="536"/>
                      </a:cxn>
                      <a:cxn ang="0">
                        <a:pos x="216" y="592"/>
                      </a:cxn>
                      <a:cxn ang="0">
                        <a:pos x="40" y="704"/>
                      </a:cxn>
                      <a:cxn ang="0">
                        <a:pos x="40" y="660"/>
                      </a:cxn>
                      <a:cxn ang="0">
                        <a:pos x="0" y="660"/>
                      </a:cxn>
                      <a:cxn ang="0">
                        <a:pos x="0" y="1200"/>
                      </a:cxn>
                      <a:cxn ang="0">
                        <a:pos x="526" y="1200"/>
                      </a:cxn>
                      <a:cxn ang="0">
                        <a:pos x="526" y="1228"/>
                      </a:cxn>
                      <a:cxn ang="0">
                        <a:pos x="486" y="1228"/>
                      </a:cxn>
                      <a:cxn ang="0">
                        <a:pos x="600" y="1406"/>
                      </a:cxn>
                      <a:cxn ang="0">
                        <a:pos x="712" y="1228"/>
                      </a:cxn>
                      <a:cxn ang="0">
                        <a:pos x="668" y="1228"/>
                      </a:cxn>
                      <a:cxn ang="0">
                        <a:pos x="668" y="1200"/>
                      </a:cxn>
                    </a:cxnLst>
                    <a:rect l="0" t="0" r="r" b="b"/>
                    <a:pathLst>
                      <a:path w="1200" h="1406">
                        <a:moveTo>
                          <a:pt x="668" y="1200"/>
                        </a:moveTo>
                        <a:lnTo>
                          <a:pt x="1200" y="1200"/>
                        </a:lnTo>
                        <a:lnTo>
                          <a:pt x="1200" y="1200"/>
                        </a:lnTo>
                        <a:lnTo>
                          <a:pt x="1198" y="1138"/>
                        </a:lnTo>
                        <a:lnTo>
                          <a:pt x="1194" y="1078"/>
                        </a:lnTo>
                        <a:lnTo>
                          <a:pt x="1186" y="1018"/>
                        </a:lnTo>
                        <a:lnTo>
                          <a:pt x="1176" y="958"/>
                        </a:lnTo>
                        <a:lnTo>
                          <a:pt x="1162" y="900"/>
                        </a:lnTo>
                        <a:lnTo>
                          <a:pt x="1146" y="844"/>
                        </a:lnTo>
                        <a:lnTo>
                          <a:pt x="1128" y="788"/>
                        </a:lnTo>
                        <a:lnTo>
                          <a:pt x="1106" y="732"/>
                        </a:lnTo>
                        <a:lnTo>
                          <a:pt x="1082" y="680"/>
                        </a:lnTo>
                        <a:lnTo>
                          <a:pt x="1056" y="628"/>
                        </a:lnTo>
                        <a:lnTo>
                          <a:pt x="1026" y="578"/>
                        </a:lnTo>
                        <a:lnTo>
                          <a:pt x="996" y="530"/>
                        </a:lnTo>
                        <a:lnTo>
                          <a:pt x="962" y="482"/>
                        </a:lnTo>
                        <a:lnTo>
                          <a:pt x="926" y="436"/>
                        </a:lnTo>
                        <a:lnTo>
                          <a:pt x="888" y="394"/>
                        </a:lnTo>
                        <a:lnTo>
                          <a:pt x="848" y="352"/>
                        </a:lnTo>
                        <a:lnTo>
                          <a:pt x="806" y="312"/>
                        </a:lnTo>
                        <a:lnTo>
                          <a:pt x="764" y="274"/>
                        </a:lnTo>
                        <a:lnTo>
                          <a:pt x="718" y="238"/>
                        </a:lnTo>
                        <a:lnTo>
                          <a:pt x="670" y="204"/>
                        </a:lnTo>
                        <a:lnTo>
                          <a:pt x="622" y="174"/>
                        </a:lnTo>
                        <a:lnTo>
                          <a:pt x="572" y="144"/>
                        </a:lnTo>
                        <a:lnTo>
                          <a:pt x="520" y="118"/>
                        </a:lnTo>
                        <a:lnTo>
                          <a:pt x="468" y="94"/>
                        </a:lnTo>
                        <a:lnTo>
                          <a:pt x="412" y="72"/>
                        </a:lnTo>
                        <a:lnTo>
                          <a:pt x="356" y="54"/>
                        </a:lnTo>
                        <a:lnTo>
                          <a:pt x="300" y="38"/>
                        </a:lnTo>
                        <a:lnTo>
                          <a:pt x="242" y="24"/>
                        </a:lnTo>
                        <a:lnTo>
                          <a:pt x="182" y="14"/>
                        </a:lnTo>
                        <a:lnTo>
                          <a:pt x="122" y="6"/>
                        </a:lnTo>
                        <a:lnTo>
                          <a:pt x="62" y="2"/>
                        </a:lnTo>
                        <a:lnTo>
                          <a:pt x="0" y="0"/>
                        </a:lnTo>
                        <a:lnTo>
                          <a:pt x="0" y="518"/>
                        </a:lnTo>
                        <a:lnTo>
                          <a:pt x="40" y="518"/>
                        </a:lnTo>
                        <a:lnTo>
                          <a:pt x="40" y="478"/>
                        </a:lnTo>
                        <a:lnTo>
                          <a:pt x="128" y="536"/>
                        </a:lnTo>
                        <a:lnTo>
                          <a:pt x="216" y="592"/>
                        </a:lnTo>
                        <a:lnTo>
                          <a:pt x="40" y="704"/>
                        </a:lnTo>
                        <a:lnTo>
                          <a:pt x="40" y="660"/>
                        </a:lnTo>
                        <a:lnTo>
                          <a:pt x="0" y="660"/>
                        </a:lnTo>
                        <a:lnTo>
                          <a:pt x="0" y="1200"/>
                        </a:lnTo>
                        <a:lnTo>
                          <a:pt x="526" y="1200"/>
                        </a:lnTo>
                        <a:lnTo>
                          <a:pt x="526" y="1228"/>
                        </a:lnTo>
                        <a:lnTo>
                          <a:pt x="486" y="1228"/>
                        </a:lnTo>
                        <a:lnTo>
                          <a:pt x="600" y="1406"/>
                        </a:lnTo>
                        <a:lnTo>
                          <a:pt x="712" y="1228"/>
                        </a:lnTo>
                        <a:lnTo>
                          <a:pt x="668" y="1228"/>
                        </a:lnTo>
                        <a:lnTo>
                          <a:pt x="668" y="1200"/>
                        </a:lnTo>
                        <a:close/>
                      </a:path>
                    </a:pathLst>
                  </a:custGeom>
                  <a:solidFill>
                    <a:schemeClr val="tx2">
                      <a:lumMod val="50000"/>
                    </a:schemeClr>
                  </a:solidFill>
                  <a:ln w="8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>
                      <a:latin typeface="Calibri" pitchFamily="34" charset="0"/>
                    </a:endParaRPr>
                  </a:p>
                </p:txBody>
              </p:sp>
              <p:sp>
                <p:nvSpPr>
                  <p:cNvPr id="35" name="Freeform 7"/>
                  <p:cNvSpPr>
                    <a:spLocks/>
                  </p:cNvSpPr>
                  <p:nvPr/>
                </p:nvSpPr>
                <p:spPr bwMode="auto">
                  <a:xfrm>
                    <a:off x="3704898" y="3886200"/>
                    <a:ext cx="2238375" cy="1905000"/>
                  </a:xfrm>
                  <a:custGeom>
                    <a:avLst/>
                    <a:gdLst/>
                    <a:ahLst/>
                    <a:cxnLst>
                      <a:cxn ang="0">
                        <a:pos x="878" y="0"/>
                      </a:cxn>
                      <a:cxn ang="0">
                        <a:pos x="878" y="28"/>
                      </a:cxn>
                      <a:cxn ang="0">
                        <a:pos x="922" y="28"/>
                      </a:cxn>
                      <a:cxn ang="0">
                        <a:pos x="810" y="206"/>
                      </a:cxn>
                      <a:cxn ang="0">
                        <a:pos x="696" y="28"/>
                      </a:cxn>
                      <a:cxn ang="0">
                        <a:pos x="736" y="28"/>
                      </a:cxn>
                      <a:cxn ang="0">
                        <a:pos x="736" y="0"/>
                      </a:cxn>
                      <a:cxn ang="0">
                        <a:pos x="210" y="0"/>
                      </a:cxn>
                      <a:cxn ang="0">
                        <a:pos x="210" y="528"/>
                      </a:cxn>
                      <a:cxn ang="0">
                        <a:pos x="178" y="528"/>
                      </a:cxn>
                      <a:cxn ang="0">
                        <a:pos x="178" y="488"/>
                      </a:cxn>
                      <a:cxn ang="0">
                        <a:pos x="0" y="600"/>
                      </a:cxn>
                      <a:cxn ang="0">
                        <a:pos x="178" y="714"/>
                      </a:cxn>
                      <a:cxn ang="0">
                        <a:pos x="178" y="670"/>
                      </a:cxn>
                      <a:cxn ang="0">
                        <a:pos x="210" y="670"/>
                      </a:cxn>
                      <a:cxn ang="0">
                        <a:pos x="210" y="1200"/>
                      </a:cxn>
                      <a:cxn ang="0">
                        <a:pos x="210" y="1200"/>
                      </a:cxn>
                      <a:cxn ang="0">
                        <a:pos x="272" y="1198"/>
                      </a:cxn>
                      <a:cxn ang="0">
                        <a:pos x="332" y="1194"/>
                      </a:cxn>
                      <a:cxn ang="0">
                        <a:pos x="392" y="1186"/>
                      </a:cxn>
                      <a:cxn ang="0">
                        <a:pos x="452" y="1176"/>
                      </a:cxn>
                      <a:cxn ang="0">
                        <a:pos x="510" y="1162"/>
                      </a:cxn>
                      <a:cxn ang="0">
                        <a:pos x="566" y="1146"/>
                      </a:cxn>
                      <a:cxn ang="0">
                        <a:pos x="622" y="1128"/>
                      </a:cxn>
                      <a:cxn ang="0">
                        <a:pos x="678" y="1106"/>
                      </a:cxn>
                      <a:cxn ang="0">
                        <a:pos x="730" y="1082"/>
                      </a:cxn>
                      <a:cxn ang="0">
                        <a:pos x="782" y="1056"/>
                      </a:cxn>
                      <a:cxn ang="0">
                        <a:pos x="832" y="1026"/>
                      </a:cxn>
                      <a:cxn ang="0">
                        <a:pos x="880" y="996"/>
                      </a:cxn>
                      <a:cxn ang="0">
                        <a:pos x="928" y="962"/>
                      </a:cxn>
                      <a:cxn ang="0">
                        <a:pos x="974" y="926"/>
                      </a:cxn>
                      <a:cxn ang="0">
                        <a:pos x="1016" y="888"/>
                      </a:cxn>
                      <a:cxn ang="0">
                        <a:pos x="1058" y="848"/>
                      </a:cxn>
                      <a:cxn ang="0">
                        <a:pos x="1098" y="806"/>
                      </a:cxn>
                      <a:cxn ang="0">
                        <a:pos x="1136" y="764"/>
                      </a:cxn>
                      <a:cxn ang="0">
                        <a:pos x="1172" y="718"/>
                      </a:cxn>
                      <a:cxn ang="0">
                        <a:pos x="1206" y="670"/>
                      </a:cxn>
                      <a:cxn ang="0">
                        <a:pos x="1236" y="622"/>
                      </a:cxn>
                      <a:cxn ang="0">
                        <a:pos x="1266" y="572"/>
                      </a:cxn>
                      <a:cxn ang="0">
                        <a:pos x="1292" y="520"/>
                      </a:cxn>
                      <a:cxn ang="0">
                        <a:pos x="1316" y="468"/>
                      </a:cxn>
                      <a:cxn ang="0">
                        <a:pos x="1338" y="412"/>
                      </a:cxn>
                      <a:cxn ang="0">
                        <a:pos x="1356" y="356"/>
                      </a:cxn>
                      <a:cxn ang="0">
                        <a:pos x="1372" y="300"/>
                      </a:cxn>
                      <a:cxn ang="0">
                        <a:pos x="1386" y="242"/>
                      </a:cxn>
                      <a:cxn ang="0">
                        <a:pos x="1396" y="182"/>
                      </a:cxn>
                      <a:cxn ang="0">
                        <a:pos x="1404" y="122"/>
                      </a:cxn>
                      <a:cxn ang="0">
                        <a:pos x="1408" y="62"/>
                      </a:cxn>
                      <a:cxn ang="0">
                        <a:pos x="1410" y="0"/>
                      </a:cxn>
                      <a:cxn ang="0">
                        <a:pos x="878" y="0"/>
                      </a:cxn>
                    </a:cxnLst>
                    <a:rect l="0" t="0" r="r" b="b"/>
                    <a:pathLst>
                      <a:path w="1410" h="1200">
                        <a:moveTo>
                          <a:pt x="878" y="0"/>
                        </a:moveTo>
                        <a:lnTo>
                          <a:pt x="878" y="28"/>
                        </a:lnTo>
                        <a:lnTo>
                          <a:pt x="922" y="28"/>
                        </a:lnTo>
                        <a:lnTo>
                          <a:pt x="810" y="206"/>
                        </a:lnTo>
                        <a:lnTo>
                          <a:pt x="696" y="28"/>
                        </a:lnTo>
                        <a:lnTo>
                          <a:pt x="736" y="28"/>
                        </a:lnTo>
                        <a:lnTo>
                          <a:pt x="736" y="0"/>
                        </a:lnTo>
                        <a:lnTo>
                          <a:pt x="210" y="0"/>
                        </a:lnTo>
                        <a:lnTo>
                          <a:pt x="210" y="528"/>
                        </a:lnTo>
                        <a:lnTo>
                          <a:pt x="178" y="528"/>
                        </a:lnTo>
                        <a:lnTo>
                          <a:pt x="178" y="488"/>
                        </a:lnTo>
                        <a:lnTo>
                          <a:pt x="0" y="600"/>
                        </a:lnTo>
                        <a:lnTo>
                          <a:pt x="178" y="714"/>
                        </a:lnTo>
                        <a:lnTo>
                          <a:pt x="178" y="670"/>
                        </a:lnTo>
                        <a:lnTo>
                          <a:pt x="210" y="670"/>
                        </a:lnTo>
                        <a:lnTo>
                          <a:pt x="210" y="1200"/>
                        </a:lnTo>
                        <a:lnTo>
                          <a:pt x="210" y="1200"/>
                        </a:lnTo>
                        <a:lnTo>
                          <a:pt x="272" y="1198"/>
                        </a:lnTo>
                        <a:lnTo>
                          <a:pt x="332" y="1194"/>
                        </a:lnTo>
                        <a:lnTo>
                          <a:pt x="392" y="1186"/>
                        </a:lnTo>
                        <a:lnTo>
                          <a:pt x="452" y="1176"/>
                        </a:lnTo>
                        <a:lnTo>
                          <a:pt x="510" y="1162"/>
                        </a:lnTo>
                        <a:lnTo>
                          <a:pt x="566" y="1146"/>
                        </a:lnTo>
                        <a:lnTo>
                          <a:pt x="622" y="1128"/>
                        </a:lnTo>
                        <a:lnTo>
                          <a:pt x="678" y="1106"/>
                        </a:lnTo>
                        <a:lnTo>
                          <a:pt x="730" y="1082"/>
                        </a:lnTo>
                        <a:lnTo>
                          <a:pt x="782" y="1056"/>
                        </a:lnTo>
                        <a:lnTo>
                          <a:pt x="832" y="1026"/>
                        </a:lnTo>
                        <a:lnTo>
                          <a:pt x="880" y="996"/>
                        </a:lnTo>
                        <a:lnTo>
                          <a:pt x="928" y="962"/>
                        </a:lnTo>
                        <a:lnTo>
                          <a:pt x="974" y="926"/>
                        </a:lnTo>
                        <a:lnTo>
                          <a:pt x="1016" y="888"/>
                        </a:lnTo>
                        <a:lnTo>
                          <a:pt x="1058" y="848"/>
                        </a:lnTo>
                        <a:lnTo>
                          <a:pt x="1098" y="806"/>
                        </a:lnTo>
                        <a:lnTo>
                          <a:pt x="1136" y="764"/>
                        </a:lnTo>
                        <a:lnTo>
                          <a:pt x="1172" y="718"/>
                        </a:lnTo>
                        <a:lnTo>
                          <a:pt x="1206" y="670"/>
                        </a:lnTo>
                        <a:lnTo>
                          <a:pt x="1236" y="622"/>
                        </a:lnTo>
                        <a:lnTo>
                          <a:pt x="1266" y="572"/>
                        </a:lnTo>
                        <a:lnTo>
                          <a:pt x="1292" y="520"/>
                        </a:lnTo>
                        <a:lnTo>
                          <a:pt x="1316" y="468"/>
                        </a:lnTo>
                        <a:lnTo>
                          <a:pt x="1338" y="412"/>
                        </a:lnTo>
                        <a:lnTo>
                          <a:pt x="1356" y="356"/>
                        </a:lnTo>
                        <a:lnTo>
                          <a:pt x="1372" y="300"/>
                        </a:lnTo>
                        <a:lnTo>
                          <a:pt x="1386" y="242"/>
                        </a:lnTo>
                        <a:lnTo>
                          <a:pt x="1396" y="182"/>
                        </a:lnTo>
                        <a:lnTo>
                          <a:pt x="1404" y="122"/>
                        </a:lnTo>
                        <a:lnTo>
                          <a:pt x="1408" y="62"/>
                        </a:lnTo>
                        <a:lnTo>
                          <a:pt x="1410" y="0"/>
                        </a:lnTo>
                        <a:lnTo>
                          <a:pt x="878" y="0"/>
                        </a:ln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8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>
                      <a:latin typeface="Calibri" pitchFamily="34" charset="0"/>
                    </a:endParaRPr>
                  </a:p>
                </p:txBody>
              </p:sp>
              <p:sp>
                <p:nvSpPr>
                  <p:cNvPr id="36" name="Freeform 8"/>
                  <p:cNvSpPr>
                    <a:spLocks/>
                  </p:cNvSpPr>
                  <p:nvPr/>
                </p:nvSpPr>
                <p:spPr bwMode="auto">
                  <a:xfrm>
                    <a:off x="2133600" y="3565634"/>
                    <a:ext cx="1905000" cy="2235200"/>
                  </a:xfrm>
                  <a:custGeom>
                    <a:avLst/>
                    <a:gdLst/>
                    <a:ahLst/>
                    <a:cxnLst>
                      <a:cxn ang="0">
                        <a:pos x="1200" y="736"/>
                      </a:cxn>
                      <a:cxn ang="0">
                        <a:pos x="1200" y="208"/>
                      </a:cxn>
                      <a:cxn ang="0">
                        <a:pos x="670" y="208"/>
                      </a:cxn>
                      <a:cxn ang="0">
                        <a:pos x="670" y="178"/>
                      </a:cxn>
                      <a:cxn ang="0">
                        <a:pos x="714" y="178"/>
                      </a:cxn>
                      <a:cxn ang="0">
                        <a:pos x="602" y="0"/>
                      </a:cxn>
                      <a:cxn ang="0">
                        <a:pos x="488" y="178"/>
                      </a:cxn>
                      <a:cxn ang="0">
                        <a:pos x="528" y="178"/>
                      </a:cxn>
                      <a:cxn ang="0">
                        <a:pos x="528" y="208"/>
                      </a:cxn>
                      <a:cxn ang="0">
                        <a:pos x="0" y="208"/>
                      </a:cxn>
                      <a:cxn ang="0">
                        <a:pos x="0" y="208"/>
                      </a:cxn>
                      <a:cxn ang="0">
                        <a:pos x="2" y="270"/>
                      </a:cxn>
                      <a:cxn ang="0">
                        <a:pos x="6" y="330"/>
                      </a:cxn>
                      <a:cxn ang="0">
                        <a:pos x="14" y="390"/>
                      </a:cxn>
                      <a:cxn ang="0">
                        <a:pos x="24" y="450"/>
                      </a:cxn>
                      <a:cxn ang="0">
                        <a:pos x="38" y="508"/>
                      </a:cxn>
                      <a:cxn ang="0">
                        <a:pos x="54" y="564"/>
                      </a:cxn>
                      <a:cxn ang="0">
                        <a:pos x="72" y="620"/>
                      </a:cxn>
                      <a:cxn ang="0">
                        <a:pos x="94" y="676"/>
                      </a:cxn>
                      <a:cxn ang="0">
                        <a:pos x="118" y="728"/>
                      </a:cxn>
                      <a:cxn ang="0">
                        <a:pos x="144" y="780"/>
                      </a:cxn>
                      <a:cxn ang="0">
                        <a:pos x="174" y="830"/>
                      </a:cxn>
                      <a:cxn ang="0">
                        <a:pos x="204" y="878"/>
                      </a:cxn>
                      <a:cxn ang="0">
                        <a:pos x="238" y="926"/>
                      </a:cxn>
                      <a:cxn ang="0">
                        <a:pos x="274" y="972"/>
                      </a:cxn>
                      <a:cxn ang="0">
                        <a:pos x="312" y="1014"/>
                      </a:cxn>
                      <a:cxn ang="0">
                        <a:pos x="352" y="1056"/>
                      </a:cxn>
                      <a:cxn ang="0">
                        <a:pos x="394" y="1096"/>
                      </a:cxn>
                      <a:cxn ang="0">
                        <a:pos x="436" y="1134"/>
                      </a:cxn>
                      <a:cxn ang="0">
                        <a:pos x="482" y="1170"/>
                      </a:cxn>
                      <a:cxn ang="0">
                        <a:pos x="530" y="1204"/>
                      </a:cxn>
                      <a:cxn ang="0">
                        <a:pos x="578" y="1234"/>
                      </a:cxn>
                      <a:cxn ang="0">
                        <a:pos x="628" y="1264"/>
                      </a:cxn>
                      <a:cxn ang="0">
                        <a:pos x="680" y="1290"/>
                      </a:cxn>
                      <a:cxn ang="0">
                        <a:pos x="732" y="1314"/>
                      </a:cxn>
                      <a:cxn ang="0">
                        <a:pos x="788" y="1336"/>
                      </a:cxn>
                      <a:cxn ang="0">
                        <a:pos x="844" y="1354"/>
                      </a:cxn>
                      <a:cxn ang="0">
                        <a:pos x="900" y="1370"/>
                      </a:cxn>
                      <a:cxn ang="0">
                        <a:pos x="958" y="1384"/>
                      </a:cxn>
                      <a:cxn ang="0">
                        <a:pos x="1018" y="1394"/>
                      </a:cxn>
                      <a:cxn ang="0">
                        <a:pos x="1078" y="1402"/>
                      </a:cxn>
                      <a:cxn ang="0">
                        <a:pos x="1138" y="1406"/>
                      </a:cxn>
                      <a:cxn ang="0">
                        <a:pos x="1200" y="1408"/>
                      </a:cxn>
                      <a:cxn ang="0">
                        <a:pos x="1200" y="878"/>
                      </a:cxn>
                      <a:cxn ang="0">
                        <a:pos x="1168" y="878"/>
                      </a:cxn>
                      <a:cxn ang="0">
                        <a:pos x="1168" y="922"/>
                      </a:cxn>
                      <a:cxn ang="0">
                        <a:pos x="990" y="808"/>
                      </a:cxn>
                      <a:cxn ang="0">
                        <a:pos x="1168" y="696"/>
                      </a:cxn>
                      <a:cxn ang="0">
                        <a:pos x="1168" y="736"/>
                      </a:cxn>
                      <a:cxn ang="0">
                        <a:pos x="1200" y="736"/>
                      </a:cxn>
                    </a:cxnLst>
                    <a:rect l="0" t="0" r="r" b="b"/>
                    <a:pathLst>
                      <a:path w="1200" h="1408">
                        <a:moveTo>
                          <a:pt x="1200" y="736"/>
                        </a:moveTo>
                        <a:lnTo>
                          <a:pt x="1200" y="208"/>
                        </a:lnTo>
                        <a:lnTo>
                          <a:pt x="670" y="208"/>
                        </a:lnTo>
                        <a:lnTo>
                          <a:pt x="670" y="178"/>
                        </a:lnTo>
                        <a:lnTo>
                          <a:pt x="714" y="178"/>
                        </a:lnTo>
                        <a:lnTo>
                          <a:pt x="602" y="0"/>
                        </a:lnTo>
                        <a:lnTo>
                          <a:pt x="488" y="178"/>
                        </a:lnTo>
                        <a:lnTo>
                          <a:pt x="528" y="178"/>
                        </a:lnTo>
                        <a:lnTo>
                          <a:pt x="528" y="208"/>
                        </a:lnTo>
                        <a:lnTo>
                          <a:pt x="0" y="208"/>
                        </a:lnTo>
                        <a:lnTo>
                          <a:pt x="0" y="208"/>
                        </a:lnTo>
                        <a:lnTo>
                          <a:pt x="2" y="270"/>
                        </a:lnTo>
                        <a:lnTo>
                          <a:pt x="6" y="330"/>
                        </a:lnTo>
                        <a:lnTo>
                          <a:pt x="14" y="390"/>
                        </a:lnTo>
                        <a:lnTo>
                          <a:pt x="24" y="450"/>
                        </a:lnTo>
                        <a:lnTo>
                          <a:pt x="38" y="508"/>
                        </a:lnTo>
                        <a:lnTo>
                          <a:pt x="54" y="564"/>
                        </a:lnTo>
                        <a:lnTo>
                          <a:pt x="72" y="620"/>
                        </a:lnTo>
                        <a:lnTo>
                          <a:pt x="94" y="676"/>
                        </a:lnTo>
                        <a:lnTo>
                          <a:pt x="118" y="728"/>
                        </a:lnTo>
                        <a:lnTo>
                          <a:pt x="144" y="780"/>
                        </a:lnTo>
                        <a:lnTo>
                          <a:pt x="174" y="830"/>
                        </a:lnTo>
                        <a:lnTo>
                          <a:pt x="204" y="878"/>
                        </a:lnTo>
                        <a:lnTo>
                          <a:pt x="238" y="926"/>
                        </a:lnTo>
                        <a:lnTo>
                          <a:pt x="274" y="972"/>
                        </a:lnTo>
                        <a:lnTo>
                          <a:pt x="312" y="1014"/>
                        </a:lnTo>
                        <a:lnTo>
                          <a:pt x="352" y="1056"/>
                        </a:lnTo>
                        <a:lnTo>
                          <a:pt x="394" y="1096"/>
                        </a:lnTo>
                        <a:lnTo>
                          <a:pt x="436" y="1134"/>
                        </a:lnTo>
                        <a:lnTo>
                          <a:pt x="482" y="1170"/>
                        </a:lnTo>
                        <a:lnTo>
                          <a:pt x="530" y="1204"/>
                        </a:lnTo>
                        <a:lnTo>
                          <a:pt x="578" y="1234"/>
                        </a:lnTo>
                        <a:lnTo>
                          <a:pt x="628" y="1264"/>
                        </a:lnTo>
                        <a:lnTo>
                          <a:pt x="680" y="1290"/>
                        </a:lnTo>
                        <a:lnTo>
                          <a:pt x="732" y="1314"/>
                        </a:lnTo>
                        <a:lnTo>
                          <a:pt x="788" y="1336"/>
                        </a:lnTo>
                        <a:lnTo>
                          <a:pt x="844" y="1354"/>
                        </a:lnTo>
                        <a:lnTo>
                          <a:pt x="900" y="1370"/>
                        </a:lnTo>
                        <a:lnTo>
                          <a:pt x="958" y="1384"/>
                        </a:lnTo>
                        <a:lnTo>
                          <a:pt x="1018" y="1394"/>
                        </a:lnTo>
                        <a:lnTo>
                          <a:pt x="1078" y="1402"/>
                        </a:lnTo>
                        <a:lnTo>
                          <a:pt x="1138" y="1406"/>
                        </a:lnTo>
                        <a:lnTo>
                          <a:pt x="1200" y="1408"/>
                        </a:lnTo>
                        <a:lnTo>
                          <a:pt x="1200" y="878"/>
                        </a:lnTo>
                        <a:lnTo>
                          <a:pt x="1168" y="878"/>
                        </a:lnTo>
                        <a:lnTo>
                          <a:pt x="1168" y="922"/>
                        </a:lnTo>
                        <a:lnTo>
                          <a:pt x="990" y="808"/>
                        </a:lnTo>
                        <a:lnTo>
                          <a:pt x="1168" y="696"/>
                        </a:lnTo>
                        <a:lnTo>
                          <a:pt x="1168" y="736"/>
                        </a:lnTo>
                        <a:lnTo>
                          <a:pt x="1200" y="736"/>
                        </a:ln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8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>
                      <a:latin typeface="Calibri" pitchFamily="34" charset="0"/>
                    </a:endParaRPr>
                  </a:p>
                </p:txBody>
              </p:sp>
            </p:grpSp>
            <p:sp>
              <p:nvSpPr>
                <p:cNvPr id="28" name="TextBox 27"/>
                <p:cNvSpPr txBox="1"/>
                <p:nvPr/>
              </p:nvSpPr>
              <p:spPr>
                <a:xfrm>
                  <a:off x="1400175" y="2174739"/>
                  <a:ext cx="585417" cy="1298433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4800" b="1" dirty="0" smtClean="0">
                      <a:solidFill>
                        <a:schemeClr val="bg1"/>
                      </a:solidFill>
                      <a:latin typeface="Calibri" pitchFamily="34" charset="0"/>
                    </a:rPr>
                    <a:t>S</a:t>
                  </a:r>
                  <a:endParaRPr lang="en-US" sz="4800" b="1" dirty="0">
                    <a:solidFill>
                      <a:schemeClr val="bg1"/>
                    </a:solidFill>
                    <a:latin typeface="Calibri" pitchFamily="34" charset="0"/>
                  </a:endParaRPr>
                </a:p>
              </p:txBody>
            </p:sp>
            <p:sp>
              <p:nvSpPr>
                <p:cNvPr id="29" name="TextBox 28"/>
                <p:cNvSpPr txBox="1"/>
                <p:nvPr/>
              </p:nvSpPr>
              <p:spPr>
                <a:xfrm>
                  <a:off x="2828925" y="2272155"/>
                  <a:ext cx="1195239" cy="1298433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US" sz="4800" b="1" dirty="0" smtClean="0">
                      <a:solidFill>
                        <a:schemeClr val="bg1"/>
                      </a:solidFill>
                      <a:latin typeface="Calibri" pitchFamily="34" charset="0"/>
                    </a:rPr>
                    <a:t>W</a:t>
                  </a:r>
                  <a:endParaRPr lang="en-US" sz="4800" b="1" dirty="0">
                    <a:solidFill>
                      <a:schemeClr val="bg1"/>
                    </a:solidFill>
                    <a:latin typeface="Calibri" pitchFamily="34" charset="0"/>
                  </a:endParaRPr>
                </a:p>
              </p:txBody>
            </p:sp>
            <p:sp>
              <p:nvSpPr>
                <p:cNvPr id="30" name="TextBox 29"/>
                <p:cNvSpPr txBox="1"/>
                <p:nvPr/>
              </p:nvSpPr>
              <p:spPr>
                <a:xfrm>
                  <a:off x="2971800" y="3798311"/>
                  <a:ext cx="939761" cy="1298433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US" sz="4800" b="1" dirty="0" smtClean="0">
                      <a:solidFill>
                        <a:schemeClr val="bg1"/>
                      </a:solidFill>
                      <a:latin typeface="Calibri" pitchFamily="34" charset="0"/>
                    </a:rPr>
                    <a:t>O</a:t>
                  </a:r>
                  <a:endParaRPr lang="en-US" sz="4800" b="1" dirty="0">
                    <a:solidFill>
                      <a:schemeClr val="bg1"/>
                    </a:solidFill>
                    <a:latin typeface="Calibri" pitchFamily="34" charset="0"/>
                  </a:endParaRPr>
                </a:p>
              </p:txBody>
            </p:sp>
            <p:sp>
              <p:nvSpPr>
                <p:cNvPr id="31" name="TextBox 30"/>
                <p:cNvSpPr txBox="1"/>
                <p:nvPr/>
              </p:nvSpPr>
              <p:spPr>
                <a:xfrm>
                  <a:off x="1400175" y="3776662"/>
                  <a:ext cx="764431" cy="1298433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US" sz="4800" b="1" dirty="0" smtClean="0">
                      <a:solidFill>
                        <a:schemeClr val="bg1"/>
                      </a:solidFill>
                      <a:latin typeface="Calibri" pitchFamily="34" charset="0"/>
                    </a:rPr>
                    <a:t>T</a:t>
                  </a:r>
                  <a:endParaRPr lang="en-US" sz="4800" b="1" dirty="0">
                    <a:solidFill>
                      <a:schemeClr val="bg1"/>
                    </a:solidFill>
                    <a:latin typeface="Calibri" pitchFamily="34" charset="0"/>
                  </a:endParaRPr>
                </a:p>
              </p:txBody>
            </p:sp>
          </p:grpSp>
        </p:grpSp>
        <p:sp>
          <p:nvSpPr>
            <p:cNvPr id="24" name="Ellipse 100"/>
            <p:cNvSpPr>
              <a:spLocks noChangeArrowheads="1"/>
            </p:cNvSpPr>
            <p:nvPr/>
          </p:nvSpPr>
          <p:spPr bwMode="auto">
            <a:xfrm>
              <a:off x="1198420" y="1752600"/>
              <a:ext cx="1466968" cy="1066800"/>
            </a:xfrm>
            <a:prstGeom prst="ellipse">
              <a:avLst/>
            </a:prstGeom>
            <a:gradFill rotWithShape="1">
              <a:gsLst>
                <a:gs pos="0">
                  <a:srgbClr val="FFFFFF">
                    <a:alpha val="76999"/>
                  </a:srgbClr>
                </a:gs>
                <a:gs pos="100000">
                  <a:srgbClr val="8EB4E3">
                    <a:alpha val="0"/>
                  </a:srgbClr>
                </a:gs>
              </a:gsLst>
              <a:lin ang="5400000"/>
            </a:gradFill>
            <a:ln w="9525">
              <a:noFill/>
              <a:round/>
              <a:headEnd/>
              <a:tailEnd/>
            </a:ln>
          </p:spPr>
          <p:txBody>
            <a:bodyPr anchor="ctr"/>
            <a:lstStyle/>
            <a:p>
              <a:pPr algn="ctr"/>
              <a:endParaRPr lang="en-US">
                <a:solidFill>
                  <a:srgbClr val="FFFFFF"/>
                </a:solidFill>
                <a:latin typeface="Calibri" charset="0"/>
                <a:ea typeface="ＭＳ Ｐゴシック" pitchFamily="34" charset="-128"/>
              </a:endParaRPr>
            </a:p>
          </p:txBody>
        </p:sp>
      </p:grpSp>
      <p:sp>
        <p:nvSpPr>
          <p:cNvPr id="22" name="TextBox 21"/>
          <p:cNvSpPr txBox="1"/>
          <p:nvPr/>
        </p:nvSpPr>
        <p:spPr>
          <a:xfrm>
            <a:off x="3048000" y="2893518"/>
            <a:ext cx="4648200" cy="23083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395288" indent="-395288">
              <a:buFont typeface="Arial" pitchFamily="34" charset="0"/>
              <a:buChar char="•"/>
            </a:pPr>
            <a:r>
              <a:rPr lang="en-US" sz="2400" dirty="0" smtClean="0">
                <a:solidFill>
                  <a:schemeClr val="bg1"/>
                </a:solidFill>
                <a:latin typeface="Calibri" pitchFamily="34" charset="0"/>
              </a:rPr>
              <a:t>Your text here. Your text here.</a:t>
            </a:r>
          </a:p>
          <a:p>
            <a:pPr marL="395288" indent="-395288">
              <a:buFont typeface="Arial" pitchFamily="34" charset="0"/>
              <a:buChar char="•"/>
            </a:pPr>
            <a:r>
              <a:rPr lang="en-US" sz="2400" dirty="0" smtClean="0">
                <a:solidFill>
                  <a:schemeClr val="bg1"/>
                </a:solidFill>
                <a:latin typeface="Calibri" pitchFamily="34" charset="0"/>
              </a:rPr>
              <a:t>Your text here. Your text here. </a:t>
            </a:r>
          </a:p>
          <a:p>
            <a:pPr marL="395288" indent="-395288">
              <a:buFont typeface="Arial" pitchFamily="34" charset="0"/>
              <a:buChar char="•"/>
            </a:pPr>
            <a:r>
              <a:rPr lang="en-US" sz="2400" dirty="0" smtClean="0">
                <a:solidFill>
                  <a:schemeClr val="bg1"/>
                </a:solidFill>
                <a:latin typeface="Calibri" pitchFamily="34" charset="0"/>
              </a:rPr>
              <a:t>Your text here. Your text here. </a:t>
            </a:r>
          </a:p>
          <a:p>
            <a:pPr marL="395288" indent="-395288">
              <a:buFont typeface="Arial" pitchFamily="34" charset="0"/>
              <a:buChar char="•"/>
            </a:pPr>
            <a:r>
              <a:rPr lang="en-US" sz="2400" dirty="0" smtClean="0">
                <a:solidFill>
                  <a:schemeClr val="bg1"/>
                </a:solidFill>
                <a:latin typeface="Calibri" pitchFamily="34" charset="0"/>
              </a:rPr>
              <a:t>Your text here. Your text here.</a:t>
            </a:r>
          </a:p>
          <a:p>
            <a:pPr marL="395288" indent="-395288">
              <a:buFont typeface="Arial" pitchFamily="34" charset="0"/>
              <a:buChar char="•"/>
            </a:pPr>
            <a:r>
              <a:rPr lang="en-US" sz="2400" dirty="0" smtClean="0">
                <a:solidFill>
                  <a:schemeClr val="bg1"/>
                </a:solidFill>
                <a:latin typeface="Calibri" pitchFamily="34" charset="0"/>
              </a:rPr>
              <a:t>Your text here. Your text here. </a:t>
            </a:r>
          </a:p>
          <a:p>
            <a:pPr marL="395288" indent="-395288">
              <a:buFont typeface="Arial" pitchFamily="34" charset="0"/>
              <a:buChar char="•"/>
            </a:pPr>
            <a:r>
              <a:rPr lang="en-US" sz="2400" dirty="0" smtClean="0">
                <a:solidFill>
                  <a:schemeClr val="bg1"/>
                </a:solidFill>
                <a:latin typeface="Calibri" pitchFamily="34" charset="0"/>
              </a:rPr>
              <a:t>Your text here. Your text here.</a:t>
            </a:r>
          </a:p>
        </p:txBody>
      </p:sp>
    </p:spTree>
    <p:extLst>
      <p:ext uri="{BB962C8B-B14F-4D97-AF65-F5344CB8AC3E}">
        <p14:creationId xmlns:p14="http://schemas.microsoft.com/office/powerpoint/2010/main" val="371472796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Rounded Rectangle 20"/>
          <p:cNvSpPr/>
          <p:nvPr/>
        </p:nvSpPr>
        <p:spPr>
          <a:xfrm>
            <a:off x="1143000" y="2079724"/>
            <a:ext cx="7010400" cy="3886200"/>
          </a:xfrm>
          <a:prstGeom prst="roundRect">
            <a:avLst/>
          </a:prstGeom>
          <a:solidFill>
            <a:schemeClr val="bg2">
              <a:lumMod val="25000"/>
            </a:schemeClr>
          </a:solidFill>
          <a:ln w="76200">
            <a:solidFill>
              <a:schemeClr val="bg1"/>
            </a:solidFill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Calibri" pitchFamily="34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sz="3600" dirty="0" smtClean="0">
                <a:latin typeface="Franklin Gothic Medium Cond" pitchFamily="34" charset="0"/>
              </a:rPr>
              <a:t>Opportunities</a:t>
            </a:r>
            <a:endParaRPr lang="en-US" sz="3600" dirty="0"/>
          </a:p>
        </p:txBody>
      </p:sp>
      <p:grpSp>
        <p:nvGrpSpPr>
          <p:cNvPr id="3" name="Group 36"/>
          <p:cNvGrpSpPr/>
          <p:nvPr/>
        </p:nvGrpSpPr>
        <p:grpSpPr>
          <a:xfrm>
            <a:off x="576746" y="987946"/>
            <a:ext cx="2667000" cy="2667000"/>
            <a:chOff x="576746" y="1575222"/>
            <a:chExt cx="2667000" cy="2667000"/>
          </a:xfrm>
        </p:grpSpPr>
        <p:grpSp>
          <p:nvGrpSpPr>
            <p:cNvPr id="4" name="Group 32"/>
            <p:cNvGrpSpPr/>
            <p:nvPr/>
          </p:nvGrpSpPr>
          <p:grpSpPr>
            <a:xfrm>
              <a:off x="576746" y="1575222"/>
              <a:ext cx="2667000" cy="2667000"/>
              <a:chOff x="576746" y="1575222"/>
              <a:chExt cx="2667000" cy="2667000"/>
            </a:xfrm>
          </p:grpSpPr>
          <p:sp>
            <p:nvSpPr>
              <p:cNvPr id="40" name="Oval 39"/>
              <p:cNvSpPr/>
              <p:nvPr/>
            </p:nvSpPr>
            <p:spPr>
              <a:xfrm>
                <a:off x="576746" y="1575222"/>
                <a:ext cx="2667000" cy="2667000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latin typeface="Calibri" pitchFamily="34" charset="0"/>
                </a:endParaRPr>
              </a:p>
            </p:txBody>
          </p:sp>
          <p:grpSp>
            <p:nvGrpSpPr>
              <p:cNvPr id="5" name="Group 19"/>
              <p:cNvGrpSpPr/>
              <p:nvPr/>
            </p:nvGrpSpPr>
            <p:grpSpPr>
              <a:xfrm>
                <a:off x="691046" y="1686439"/>
                <a:ext cx="2438400" cy="2444566"/>
                <a:chOff x="685800" y="1752600"/>
                <a:chExt cx="3810000" cy="3819634"/>
              </a:xfrm>
            </p:grpSpPr>
            <p:grpSp>
              <p:nvGrpSpPr>
                <p:cNvPr id="6" name="Group 10"/>
                <p:cNvGrpSpPr/>
                <p:nvPr/>
              </p:nvGrpSpPr>
              <p:grpSpPr>
                <a:xfrm>
                  <a:off x="685800" y="1752600"/>
                  <a:ext cx="3810000" cy="3819634"/>
                  <a:chOff x="2133600" y="1981200"/>
                  <a:chExt cx="3810000" cy="3819634"/>
                </a:xfrm>
                <a:solidFill>
                  <a:schemeClr val="accent3">
                    <a:lumMod val="75000"/>
                  </a:schemeClr>
                </a:solidFill>
                <a:effectLst/>
              </p:grpSpPr>
              <p:sp>
                <p:nvSpPr>
                  <p:cNvPr id="47" name="Freeform 5"/>
                  <p:cNvSpPr>
                    <a:spLocks/>
                  </p:cNvSpPr>
                  <p:nvPr/>
                </p:nvSpPr>
                <p:spPr bwMode="auto">
                  <a:xfrm>
                    <a:off x="2133600" y="1981200"/>
                    <a:ext cx="2247900" cy="1905000"/>
                  </a:xfrm>
                  <a:custGeom>
                    <a:avLst/>
                    <a:gdLst/>
                    <a:ahLst/>
                    <a:cxnLst>
                      <a:cxn ang="0">
                        <a:pos x="1328" y="536"/>
                      </a:cxn>
                      <a:cxn ang="0">
                        <a:pos x="1240" y="478"/>
                      </a:cxn>
                      <a:cxn ang="0">
                        <a:pos x="1240" y="518"/>
                      </a:cxn>
                      <a:cxn ang="0">
                        <a:pos x="1200" y="518"/>
                      </a:cxn>
                      <a:cxn ang="0">
                        <a:pos x="1200" y="0"/>
                      </a:cxn>
                      <a:cxn ang="0">
                        <a:pos x="1200" y="0"/>
                      </a:cxn>
                      <a:cxn ang="0">
                        <a:pos x="1138" y="2"/>
                      </a:cxn>
                      <a:cxn ang="0">
                        <a:pos x="1078" y="6"/>
                      </a:cxn>
                      <a:cxn ang="0">
                        <a:pos x="1018" y="14"/>
                      </a:cxn>
                      <a:cxn ang="0">
                        <a:pos x="958" y="24"/>
                      </a:cxn>
                      <a:cxn ang="0">
                        <a:pos x="900" y="38"/>
                      </a:cxn>
                      <a:cxn ang="0">
                        <a:pos x="844" y="54"/>
                      </a:cxn>
                      <a:cxn ang="0">
                        <a:pos x="788" y="72"/>
                      </a:cxn>
                      <a:cxn ang="0">
                        <a:pos x="732" y="94"/>
                      </a:cxn>
                      <a:cxn ang="0">
                        <a:pos x="680" y="118"/>
                      </a:cxn>
                      <a:cxn ang="0">
                        <a:pos x="628" y="144"/>
                      </a:cxn>
                      <a:cxn ang="0">
                        <a:pos x="578" y="174"/>
                      </a:cxn>
                      <a:cxn ang="0">
                        <a:pos x="530" y="204"/>
                      </a:cxn>
                      <a:cxn ang="0">
                        <a:pos x="482" y="238"/>
                      </a:cxn>
                      <a:cxn ang="0">
                        <a:pos x="436" y="274"/>
                      </a:cxn>
                      <a:cxn ang="0">
                        <a:pos x="394" y="312"/>
                      </a:cxn>
                      <a:cxn ang="0">
                        <a:pos x="352" y="352"/>
                      </a:cxn>
                      <a:cxn ang="0">
                        <a:pos x="312" y="394"/>
                      </a:cxn>
                      <a:cxn ang="0">
                        <a:pos x="274" y="436"/>
                      </a:cxn>
                      <a:cxn ang="0">
                        <a:pos x="238" y="482"/>
                      </a:cxn>
                      <a:cxn ang="0">
                        <a:pos x="204" y="530"/>
                      </a:cxn>
                      <a:cxn ang="0">
                        <a:pos x="174" y="578"/>
                      </a:cxn>
                      <a:cxn ang="0">
                        <a:pos x="144" y="628"/>
                      </a:cxn>
                      <a:cxn ang="0">
                        <a:pos x="118" y="680"/>
                      </a:cxn>
                      <a:cxn ang="0">
                        <a:pos x="94" y="732"/>
                      </a:cxn>
                      <a:cxn ang="0">
                        <a:pos x="72" y="788"/>
                      </a:cxn>
                      <a:cxn ang="0">
                        <a:pos x="54" y="844"/>
                      </a:cxn>
                      <a:cxn ang="0">
                        <a:pos x="38" y="900"/>
                      </a:cxn>
                      <a:cxn ang="0">
                        <a:pos x="24" y="958"/>
                      </a:cxn>
                      <a:cxn ang="0">
                        <a:pos x="14" y="1018"/>
                      </a:cxn>
                      <a:cxn ang="0">
                        <a:pos x="6" y="1078"/>
                      </a:cxn>
                      <a:cxn ang="0">
                        <a:pos x="2" y="1138"/>
                      </a:cxn>
                      <a:cxn ang="0">
                        <a:pos x="0" y="1200"/>
                      </a:cxn>
                      <a:cxn ang="0">
                        <a:pos x="528" y="1200"/>
                      </a:cxn>
                      <a:cxn ang="0">
                        <a:pos x="528" y="1170"/>
                      </a:cxn>
                      <a:cxn ang="0">
                        <a:pos x="488" y="1170"/>
                      </a:cxn>
                      <a:cxn ang="0">
                        <a:pos x="602" y="992"/>
                      </a:cxn>
                      <a:cxn ang="0">
                        <a:pos x="714" y="1170"/>
                      </a:cxn>
                      <a:cxn ang="0">
                        <a:pos x="670" y="1170"/>
                      </a:cxn>
                      <a:cxn ang="0">
                        <a:pos x="670" y="1200"/>
                      </a:cxn>
                      <a:cxn ang="0">
                        <a:pos x="1200" y="1200"/>
                      </a:cxn>
                      <a:cxn ang="0">
                        <a:pos x="1200" y="660"/>
                      </a:cxn>
                      <a:cxn ang="0">
                        <a:pos x="1240" y="660"/>
                      </a:cxn>
                      <a:cxn ang="0">
                        <a:pos x="1240" y="704"/>
                      </a:cxn>
                      <a:cxn ang="0">
                        <a:pos x="1416" y="592"/>
                      </a:cxn>
                      <a:cxn ang="0">
                        <a:pos x="1328" y="536"/>
                      </a:cxn>
                    </a:cxnLst>
                    <a:rect l="0" t="0" r="r" b="b"/>
                    <a:pathLst>
                      <a:path w="1416" h="1200">
                        <a:moveTo>
                          <a:pt x="1328" y="536"/>
                        </a:moveTo>
                        <a:lnTo>
                          <a:pt x="1240" y="478"/>
                        </a:lnTo>
                        <a:lnTo>
                          <a:pt x="1240" y="518"/>
                        </a:lnTo>
                        <a:lnTo>
                          <a:pt x="1200" y="518"/>
                        </a:lnTo>
                        <a:lnTo>
                          <a:pt x="1200" y="0"/>
                        </a:lnTo>
                        <a:lnTo>
                          <a:pt x="1200" y="0"/>
                        </a:lnTo>
                        <a:lnTo>
                          <a:pt x="1138" y="2"/>
                        </a:lnTo>
                        <a:lnTo>
                          <a:pt x="1078" y="6"/>
                        </a:lnTo>
                        <a:lnTo>
                          <a:pt x="1018" y="14"/>
                        </a:lnTo>
                        <a:lnTo>
                          <a:pt x="958" y="24"/>
                        </a:lnTo>
                        <a:lnTo>
                          <a:pt x="900" y="38"/>
                        </a:lnTo>
                        <a:lnTo>
                          <a:pt x="844" y="54"/>
                        </a:lnTo>
                        <a:lnTo>
                          <a:pt x="788" y="72"/>
                        </a:lnTo>
                        <a:lnTo>
                          <a:pt x="732" y="94"/>
                        </a:lnTo>
                        <a:lnTo>
                          <a:pt x="680" y="118"/>
                        </a:lnTo>
                        <a:lnTo>
                          <a:pt x="628" y="144"/>
                        </a:lnTo>
                        <a:lnTo>
                          <a:pt x="578" y="174"/>
                        </a:lnTo>
                        <a:lnTo>
                          <a:pt x="530" y="204"/>
                        </a:lnTo>
                        <a:lnTo>
                          <a:pt x="482" y="238"/>
                        </a:lnTo>
                        <a:lnTo>
                          <a:pt x="436" y="274"/>
                        </a:lnTo>
                        <a:lnTo>
                          <a:pt x="394" y="312"/>
                        </a:lnTo>
                        <a:lnTo>
                          <a:pt x="352" y="352"/>
                        </a:lnTo>
                        <a:lnTo>
                          <a:pt x="312" y="394"/>
                        </a:lnTo>
                        <a:lnTo>
                          <a:pt x="274" y="436"/>
                        </a:lnTo>
                        <a:lnTo>
                          <a:pt x="238" y="482"/>
                        </a:lnTo>
                        <a:lnTo>
                          <a:pt x="204" y="530"/>
                        </a:lnTo>
                        <a:lnTo>
                          <a:pt x="174" y="578"/>
                        </a:lnTo>
                        <a:lnTo>
                          <a:pt x="144" y="628"/>
                        </a:lnTo>
                        <a:lnTo>
                          <a:pt x="118" y="680"/>
                        </a:lnTo>
                        <a:lnTo>
                          <a:pt x="94" y="732"/>
                        </a:lnTo>
                        <a:lnTo>
                          <a:pt x="72" y="788"/>
                        </a:lnTo>
                        <a:lnTo>
                          <a:pt x="54" y="844"/>
                        </a:lnTo>
                        <a:lnTo>
                          <a:pt x="38" y="900"/>
                        </a:lnTo>
                        <a:lnTo>
                          <a:pt x="24" y="958"/>
                        </a:lnTo>
                        <a:lnTo>
                          <a:pt x="14" y="1018"/>
                        </a:lnTo>
                        <a:lnTo>
                          <a:pt x="6" y="1078"/>
                        </a:lnTo>
                        <a:lnTo>
                          <a:pt x="2" y="1138"/>
                        </a:lnTo>
                        <a:lnTo>
                          <a:pt x="0" y="1200"/>
                        </a:lnTo>
                        <a:lnTo>
                          <a:pt x="528" y="1200"/>
                        </a:lnTo>
                        <a:lnTo>
                          <a:pt x="528" y="1170"/>
                        </a:lnTo>
                        <a:lnTo>
                          <a:pt x="488" y="1170"/>
                        </a:lnTo>
                        <a:lnTo>
                          <a:pt x="602" y="992"/>
                        </a:lnTo>
                        <a:lnTo>
                          <a:pt x="714" y="1170"/>
                        </a:lnTo>
                        <a:lnTo>
                          <a:pt x="670" y="1170"/>
                        </a:lnTo>
                        <a:lnTo>
                          <a:pt x="670" y="1200"/>
                        </a:lnTo>
                        <a:lnTo>
                          <a:pt x="1200" y="1200"/>
                        </a:lnTo>
                        <a:lnTo>
                          <a:pt x="1200" y="660"/>
                        </a:lnTo>
                        <a:lnTo>
                          <a:pt x="1240" y="660"/>
                        </a:lnTo>
                        <a:lnTo>
                          <a:pt x="1240" y="704"/>
                        </a:lnTo>
                        <a:lnTo>
                          <a:pt x="1416" y="592"/>
                        </a:lnTo>
                        <a:lnTo>
                          <a:pt x="1328" y="536"/>
                        </a:lnTo>
                        <a:close/>
                      </a:path>
                    </a:pathLst>
                  </a:custGeom>
                  <a:solidFill>
                    <a:schemeClr val="bg1">
                      <a:lumMod val="50000"/>
                    </a:schemeClr>
                  </a:solidFill>
                  <a:ln w="8">
                    <a:solidFill>
                      <a:schemeClr val="accent3">
                        <a:lumMod val="50000"/>
                      </a:scheme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>
                      <a:latin typeface="Calibri" pitchFamily="34" charset="0"/>
                    </a:endParaRPr>
                  </a:p>
                </p:txBody>
              </p:sp>
              <p:sp>
                <p:nvSpPr>
                  <p:cNvPr id="48" name="Freeform 6"/>
                  <p:cNvSpPr>
                    <a:spLocks/>
                  </p:cNvSpPr>
                  <p:nvPr/>
                </p:nvSpPr>
                <p:spPr bwMode="auto">
                  <a:xfrm>
                    <a:off x="4038600" y="1981200"/>
                    <a:ext cx="1905000" cy="2232025"/>
                  </a:xfrm>
                  <a:custGeom>
                    <a:avLst/>
                    <a:gdLst/>
                    <a:ahLst/>
                    <a:cxnLst>
                      <a:cxn ang="0">
                        <a:pos x="668" y="1200"/>
                      </a:cxn>
                      <a:cxn ang="0">
                        <a:pos x="1200" y="1200"/>
                      </a:cxn>
                      <a:cxn ang="0">
                        <a:pos x="1200" y="1200"/>
                      </a:cxn>
                      <a:cxn ang="0">
                        <a:pos x="1198" y="1138"/>
                      </a:cxn>
                      <a:cxn ang="0">
                        <a:pos x="1194" y="1078"/>
                      </a:cxn>
                      <a:cxn ang="0">
                        <a:pos x="1186" y="1018"/>
                      </a:cxn>
                      <a:cxn ang="0">
                        <a:pos x="1176" y="958"/>
                      </a:cxn>
                      <a:cxn ang="0">
                        <a:pos x="1162" y="900"/>
                      </a:cxn>
                      <a:cxn ang="0">
                        <a:pos x="1146" y="844"/>
                      </a:cxn>
                      <a:cxn ang="0">
                        <a:pos x="1128" y="788"/>
                      </a:cxn>
                      <a:cxn ang="0">
                        <a:pos x="1106" y="732"/>
                      </a:cxn>
                      <a:cxn ang="0">
                        <a:pos x="1082" y="680"/>
                      </a:cxn>
                      <a:cxn ang="0">
                        <a:pos x="1056" y="628"/>
                      </a:cxn>
                      <a:cxn ang="0">
                        <a:pos x="1026" y="578"/>
                      </a:cxn>
                      <a:cxn ang="0">
                        <a:pos x="996" y="530"/>
                      </a:cxn>
                      <a:cxn ang="0">
                        <a:pos x="962" y="482"/>
                      </a:cxn>
                      <a:cxn ang="0">
                        <a:pos x="926" y="436"/>
                      </a:cxn>
                      <a:cxn ang="0">
                        <a:pos x="888" y="394"/>
                      </a:cxn>
                      <a:cxn ang="0">
                        <a:pos x="848" y="352"/>
                      </a:cxn>
                      <a:cxn ang="0">
                        <a:pos x="806" y="312"/>
                      </a:cxn>
                      <a:cxn ang="0">
                        <a:pos x="764" y="274"/>
                      </a:cxn>
                      <a:cxn ang="0">
                        <a:pos x="718" y="238"/>
                      </a:cxn>
                      <a:cxn ang="0">
                        <a:pos x="670" y="204"/>
                      </a:cxn>
                      <a:cxn ang="0">
                        <a:pos x="622" y="174"/>
                      </a:cxn>
                      <a:cxn ang="0">
                        <a:pos x="572" y="144"/>
                      </a:cxn>
                      <a:cxn ang="0">
                        <a:pos x="520" y="118"/>
                      </a:cxn>
                      <a:cxn ang="0">
                        <a:pos x="468" y="94"/>
                      </a:cxn>
                      <a:cxn ang="0">
                        <a:pos x="412" y="72"/>
                      </a:cxn>
                      <a:cxn ang="0">
                        <a:pos x="356" y="54"/>
                      </a:cxn>
                      <a:cxn ang="0">
                        <a:pos x="300" y="38"/>
                      </a:cxn>
                      <a:cxn ang="0">
                        <a:pos x="242" y="24"/>
                      </a:cxn>
                      <a:cxn ang="0">
                        <a:pos x="182" y="14"/>
                      </a:cxn>
                      <a:cxn ang="0">
                        <a:pos x="122" y="6"/>
                      </a:cxn>
                      <a:cxn ang="0">
                        <a:pos x="62" y="2"/>
                      </a:cxn>
                      <a:cxn ang="0">
                        <a:pos x="0" y="0"/>
                      </a:cxn>
                      <a:cxn ang="0">
                        <a:pos x="0" y="518"/>
                      </a:cxn>
                      <a:cxn ang="0">
                        <a:pos x="40" y="518"/>
                      </a:cxn>
                      <a:cxn ang="0">
                        <a:pos x="40" y="478"/>
                      </a:cxn>
                      <a:cxn ang="0">
                        <a:pos x="128" y="536"/>
                      </a:cxn>
                      <a:cxn ang="0">
                        <a:pos x="216" y="592"/>
                      </a:cxn>
                      <a:cxn ang="0">
                        <a:pos x="40" y="704"/>
                      </a:cxn>
                      <a:cxn ang="0">
                        <a:pos x="40" y="660"/>
                      </a:cxn>
                      <a:cxn ang="0">
                        <a:pos x="0" y="660"/>
                      </a:cxn>
                      <a:cxn ang="0">
                        <a:pos x="0" y="1200"/>
                      </a:cxn>
                      <a:cxn ang="0">
                        <a:pos x="526" y="1200"/>
                      </a:cxn>
                      <a:cxn ang="0">
                        <a:pos x="526" y="1228"/>
                      </a:cxn>
                      <a:cxn ang="0">
                        <a:pos x="486" y="1228"/>
                      </a:cxn>
                      <a:cxn ang="0">
                        <a:pos x="600" y="1406"/>
                      </a:cxn>
                      <a:cxn ang="0">
                        <a:pos x="712" y="1228"/>
                      </a:cxn>
                      <a:cxn ang="0">
                        <a:pos x="668" y="1228"/>
                      </a:cxn>
                      <a:cxn ang="0">
                        <a:pos x="668" y="1200"/>
                      </a:cxn>
                    </a:cxnLst>
                    <a:rect l="0" t="0" r="r" b="b"/>
                    <a:pathLst>
                      <a:path w="1200" h="1406">
                        <a:moveTo>
                          <a:pt x="668" y="1200"/>
                        </a:moveTo>
                        <a:lnTo>
                          <a:pt x="1200" y="1200"/>
                        </a:lnTo>
                        <a:lnTo>
                          <a:pt x="1200" y="1200"/>
                        </a:lnTo>
                        <a:lnTo>
                          <a:pt x="1198" y="1138"/>
                        </a:lnTo>
                        <a:lnTo>
                          <a:pt x="1194" y="1078"/>
                        </a:lnTo>
                        <a:lnTo>
                          <a:pt x="1186" y="1018"/>
                        </a:lnTo>
                        <a:lnTo>
                          <a:pt x="1176" y="958"/>
                        </a:lnTo>
                        <a:lnTo>
                          <a:pt x="1162" y="900"/>
                        </a:lnTo>
                        <a:lnTo>
                          <a:pt x="1146" y="844"/>
                        </a:lnTo>
                        <a:lnTo>
                          <a:pt x="1128" y="788"/>
                        </a:lnTo>
                        <a:lnTo>
                          <a:pt x="1106" y="732"/>
                        </a:lnTo>
                        <a:lnTo>
                          <a:pt x="1082" y="680"/>
                        </a:lnTo>
                        <a:lnTo>
                          <a:pt x="1056" y="628"/>
                        </a:lnTo>
                        <a:lnTo>
                          <a:pt x="1026" y="578"/>
                        </a:lnTo>
                        <a:lnTo>
                          <a:pt x="996" y="530"/>
                        </a:lnTo>
                        <a:lnTo>
                          <a:pt x="962" y="482"/>
                        </a:lnTo>
                        <a:lnTo>
                          <a:pt x="926" y="436"/>
                        </a:lnTo>
                        <a:lnTo>
                          <a:pt x="888" y="394"/>
                        </a:lnTo>
                        <a:lnTo>
                          <a:pt x="848" y="352"/>
                        </a:lnTo>
                        <a:lnTo>
                          <a:pt x="806" y="312"/>
                        </a:lnTo>
                        <a:lnTo>
                          <a:pt x="764" y="274"/>
                        </a:lnTo>
                        <a:lnTo>
                          <a:pt x="718" y="238"/>
                        </a:lnTo>
                        <a:lnTo>
                          <a:pt x="670" y="204"/>
                        </a:lnTo>
                        <a:lnTo>
                          <a:pt x="622" y="174"/>
                        </a:lnTo>
                        <a:lnTo>
                          <a:pt x="572" y="144"/>
                        </a:lnTo>
                        <a:lnTo>
                          <a:pt x="520" y="118"/>
                        </a:lnTo>
                        <a:lnTo>
                          <a:pt x="468" y="94"/>
                        </a:lnTo>
                        <a:lnTo>
                          <a:pt x="412" y="72"/>
                        </a:lnTo>
                        <a:lnTo>
                          <a:pt x="356" y="54"/>
                        </a:lnTo>
                        <a:lnTo>
                          <a:pt x="300" y="38"/>
                        </a:lnTo>
                        <a:lnTo>
                          <a:pt x="242" y="24"/>
                        </a:lnTo>
                        <a:lnTo>
                          <a:pt x="182" y="14"/>
                        </a:lnTo>
                        <a:lnTo>
                          <a:pt x="122" y="6"/>
                        </a:lnTo>
                        <a:lnTo>
                          <a:pt x="62" y="2"/>
                        </a:lnTo>
                        <a:lnTo>
                          <a:pt x="0" y="0"/>
                        </a:lnTo>
                        <a:lnTo>
                          <a:pt x="0" y="518"/>
                        </a:lnTo>
                        <a:lnTo>
                          <a:pt x="40" y="518"/>
                        </a:lnTo>
                        <a:lnTo>
                          <a:pt x="40" y="478"/>
                        </a:lnTo>
                        <a:lnTo>
                          <a:pt x="128" y="536"/>
                        </a:lnTo>
                        <a:lnTo>
                          <a:pt x="216" y="592"/>
                        </a:lnTo>
                        <a:lnTo>
                          <a:pt x="40" y="704"/>
                        </a:lnTo>
                        <a:lnTo>
                          <a:pt x="40" y="660"/>
                        </a:lnTo>
                        <a:lnTo>
                          <a:pt x="0" y="660"/>
                        </a:lnTo>
                        <a:lnTo>
                          <a:pt x="0" y="1200"/>
                        </a:lnTo>
                        <a:lnTo>
                          <a:pt x="526" y="1200"/>
                        </a:lnTo>
                        <a:lnTo>
                          <a:pt x="526" y="1228"/>
                        </a:lnTo>
                        <a:lnTo>
                          <a:pt x="486" y="1228"/>
                        </a:lnTo>
                        <a:lnTo>
                          <a:pt x="600" y="1406"/>
                        </a:lnTo>
                        <a:lnTo>
                          <a:pt x="712" y="1228"/>
                        </a:lnTo>
                        <a:lnTo>
                          <a:pt x="668" y="1228"/>
                        </a:lnTo>
                        <a:lnTo>
                          <a:pt x="668" y="1200"/>
                        </a:ln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8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>
                      <a:latin typeface="Calibri" pitchFamily="34" charset="0"/>
                    </a:endParaRPr>
                  </a:p>
                </p:txBody>
              </p:sp>
              <p:sp>
                <p:nvSpPr>
                  <p:cNvPr id="49" name="Freeform 7"/>
                  <p:cNvSpPr>
                    <a:spLocks/>
                  </p:cNvSpPr>
                  <p:nvPr/>
                </p:nvSpPr>
                <p:spPr bwMode="auto">
                  <a:xfrm>
                    <a:off x="3704898" y="3886200"/>
                    <a:ext cx="2238375" cy="1905000"/>
                  </a:xfrm>
                  <a:custGeom>
                    <a:avLst/>
                    <a:gdLst/>
                    <a:ahLst/>
                    <a:cxnLst>
                      <a:cxn ang="0">
                        <a:pos x="878" y="0"/>
                      </a:cxn>
                      <a:cxn ang="0">
                        <a:pos x="878" y="28"/>
                      </a:cxn>
                      <a:cxn ang="0">
                        <a:pos x="922" y="28"/>
                      </a:cxn>
                      <a:cxn ang="0">
                        <a:pos x="810" y="206"/>
                      </a:cxn>
                      <a:cxn ang="0">
                        <a:pos x="696" y="28"/>
                      </a:cxn>
                      <a:cxn ang="0">
                        <a:pos x="736" y="28"/>
                      </a:cxn>
                      <a:cxn ang="0">
                        <a:pos x="736" y="0"/>
                      </a:cxn>
                      <a:cxn ang="0">
                        <a:pos x="210" y="0"/>
                      </a:cxn>
                      <a:cxn ang="0">
                        <a:pos x="210" y="528"/>
                      </a:cxn>
                      <a:cxn ang="0">
                        <a:pos x="178" y="528"/>
                      </a:cxn>
                      <a:cxn ang="0">
                        <a:pos x="178" y="488"/>
                      </a:cxn>
                      <a:cxn ang="0">
                        <a:pos x="0" y="600"/>
                      </a:cxn>
                      <a:cxn ang="0">
                        <a:pos x="178" y="714"/>
                      </a:cxn>
                      <a:cxn ang="0">
                        <a:pos x="178" y="670"/>
                      </a:cxn>
                      <a:cxn ang="0">
                        <a:pos x="210" y="670"/>
                      </a:cxn>
                      <a:cxn ang="0">
                        <a:pos x="210" y="1200"/>
                      </a:cxn>
                      <a:cxn ang="0">
                        <a:pos x="210" y="1200"/>
                      </a:cxn>
                      <a:cxn ang="0">
                        <a:pos x="272" y="1198"/>
                      </a:cxn>
                      <a:cxn ang="0">
                        <a:pos x="332" y="1194"/>
                      </a:cxn>
                      <a:cxn ang="0">
                        <a:pos x="392" y="1186"/>
                      </a:cxn>
                      <a:cxn ang="0">
                        <a:pos x="452" y="1176"/>
                      </a:cxn>
                      <a:cxn ang="0">
                        <a:pos x="510" y="1162"/>
                      </a:cxn>
                      <a:cxn ang="0">
                        <a:pos x="566" y="1146"/>
                      </a:cxn>
                      <a:cxn ang="0">
                        <a:pos x="622" y="1128"/>
                      </a:cxn>
                      <a:cxn ang="0">
                        <a:pos x="678" y="1106"/>
                      </a:cxn>
                      <a:cxn ang="0">
                        <a:pos x="730" y="1082"/>
                      </a:cxn>
                      <a:cxn ang="0">
                        <a:pos x="782" y="1056"/>
                      </a:cxn>
                      <a:cxn ang="0">
                        <a:pos x="832" y="1026"/>
                      </a:cxn>
                      <a:cxn ang="0">
                        <a:pos x="880" y="996"/>
                      </a:cxn>
                      <a:cxn ang="0">
                        <a:pos x="928" y="962"/>
                      </a:cxn>
                      <a:cxn ang="0">
                        <a:pos x="974" y="926"/>
                      </a:cxn>
                      <a:cxn ang="0">
                        <a:pos x="1016" y="888"/>
                      </a:cxn>
                      <a:cxn ang="0">
                        <a:pos x="1058" y="848"/>
                      </a:cxn>
                      <a:cxn ang="0">
                        <a:pos x="1098" y="806"/>
                      </a:cxn>
                      <a:cxn ang="0">
                        <a:pos x="1136" y="764"/>
                      </a:cxn>
                      <a:cxn ang="0">
                        <a:pos x="1172" y="718"/>
                      </a:cxn>
                      <a:cxn ang="0">
                        <a:pos x="1206" y="670"/>
                      </a:cxn>
                      <a:cxn ang="0">
                        <a:pos x="1236" y="622"/>
                      </a:cxn>
                      <a:cxn ang="0">
                        <a:pos x="1266" y="572"/>
                      </a:cxn>
                      <a:cxn ang="0">
                        <a:pos x="1292" y="520"/>
                      </a:cxn>
                      <a:cxn ang="0">
                        <a:pos x="1316" y="468"/>
                      </a:cxn>
                      <a:cxn ang="0">
                        <a:pos x="1338" y="412"/>
                      </a:cxn>
                      <a:cxn ang="0">
                        <a:pos x="1356" y="356"/>
                      </a:cxn>
                      <a:cxn ang="0">
                        <a:pos x="1372" y="300"/>
                      </a:cxn>
                      <a:cxn ang="0">
                        <a:pos x="1386" y="242"/>
                      </a:cxn>
                      <a:cxn ang="0">
                        <a:pos x="1396" y="182"/>
                      </a:cxn>
                      <a:cxn ang="0">
                        <a:pos x="1404" y="122"/>
                      </a:cxn>
                      <a:cxn ang="0">
                        <a:pos x="1408" y="62"/>
                      </a:cxn>
                      <a:cxn ang="0">
                        <a:pos x="1410" y="0"/>
                      </a:cxn>
                      <a:cxn ang="0">
                        <a:pos x="878" y="0"/>
                      </a:cxn>
                    </a:cxnLst>
                    <a:rect l="0" t="0" r="r" b="b"/>
                    <a:pathLst>
                      <a:path w="1410" h="1200">
                        <a:moveTo>
                          <a:pt x="878" y="0"/>
                        </a:moveTo>
                        <a:lnTo>
                          <a:pt x="878" y="28"/>
                        </a:lnTo>
                        <a:lnTo>
                          <a:pt x="922" y="28"/>
                        </a:lnTo>
                        <a:lnTo>
                          <a:pt x="810" y="206"/>
                        </a:lnTo>
                        <a:lnTo>
                          <a:pt x="696" y="28"/>
                        </a:lnTo>
                        <a:lnTo>
                          <a:pt x="736" y="28"/>
                        </a:lnTo>
                        <a:lnTo>
                          <a:pt x="736" y="0"/>
                        </a:lnTo>
                        <a:lnTo>
                          <a:pt x="210" y="0"/>
                        </a:lnTo>
                        <a:lnTo>
                          <a:pt x="210" y="528"/>
                        </a:lnTo>
                        <a:lnTo>
                          <a:pt x="178" y="528"/>
                        </a:lnTo>
                        <a:lnTo>
                          <a:pt x="178" y="488"/>
                        </a:lnTo>
                        <a:lnTo>
                          <a:pt x="0" y="600"/>
                        </a:lnTo>
                        <a:lnTo>
                          <a:pt x="178" y="714"/>
                        </a:lnTo>
                        <a:lnTo>
                          <a:pt x="178" y="670"/>
                        </a:lnTo>
                        <a:lnTo>
                          <a:pt x="210" y="670"/>
                        </a:lnTo>
                        <a:lnTo>
                          <a:pt x="210" y="1200"/>
                        </a:lnTo>
                        <a:lnTo>
                          <a:pt x="210" y="1200"/>
                        </a:lnTo>
                        <a:lnTo>
                          <a:pt x="272" y="1198"/>
                        </a:lnTo>
                        <a:lnTo>
                          <a:pt x="332" y="1194"/>
                        </a:lnTo>
                        <a:lnTo>
                          <a:pt x="392" y="1186"/>
                        </a:lnTo>
                        <a:lnTo>
                          <a:pt x="452" y="1176"/>
                        </a:lnTo>
                        <a:lnTo>
                          <a:pt x="510" y="1162"/>
                        </a:lnTo>
                        <a:lnTo>
                          <a:pt x="566" y="1146"/>
                        </a:lnTo>
                        <a:lnTo>
                          <a:pt x="622" y="1128"/>
                        </a:lnTo>
                        <a:lnTo>
                          <a:pt x="678" y="1106"/>
                        </a:lnTo>
                        <a:lnTo>
                          <a:pt x="730" y="1082"/>
                        </a:lnTo>
                        <a:lnTo>
                          <a:pt x="782" y="1056"/>
                        </a:lnTo>
                        <a:lnTo>
                          <a:pt x="832" y="1026"/>
                        </a:lnTo>
                        <a:lnTo>
                          <a:pt x="880" y="996"/>
                        </a:lnTo>
                        <a:lnTo>
                          <a:pt x="928" y="962"/>
                        </a:lnTo>
                        <a:lnTo>
                          <a:pt x="974" y="926"/>
                        </a:lnTo>
                        <a:lnTo>
                          <a:pt x="1016" y="888"/>
                        </a:lnTo>
                        <a:lnTo>
                          <a:pt x="1058" y="848"/>
                        </a:lnTo>
                        <a:lnTo>
                          <a:pt x="1098" y="806"/>
                        </a:lnTo>
                        <a:lnTo>
                          <a:pt x="1136" y="764"/>
                        </a:lnTo>
                        <a:lnTo>
                          <a:pt x="1172" y="718"/>
                        </a:lnTo>
                        <a:lnTo>
                          <a:pt x="1206" y="670"/>
                        </a:lnTo>
                        <a:lnTo>
                          <a:pt x="1236" y="622"/>
                        </a:lnTo>
                        <a:lnTo>
                          <a:pt x="1266" y="572"/>
                        </a:lnTo>
                        <a:lnTo>
                          <a:pt x="1292" y="520"/>
                        </a:lnTo>
                        <a:lnTo>
                          <a:pt x="1316" y="468"/>
                        </a:lnTo>
                        <a:lnTo>
                          <a:pt x="1338" y="412"/>
                        </a:lnTo>
                        <a:lnTo>
                          <a:pt x="1356" y="356"/>
                        </a:lnTo>
                        <a:lnTo>
                          <a:pt x="1372" y="300"/>
                        </a:lnTo>
                        <a:lnTo>
                          <a:pt x="1386" y="242"/>
                        </a:lnTo>
                        <a:lnTo>
                          <a:pt x="1396" y="182"/>
                        </a:lnTo>
                        <a:lnTo>
                          <a:pt x="1404" y="122"/>
                        </a:lnTo>
                        <a:lnTo>
                          <a:pt x="1408" y="62"/>
                        </a:lnTo>
                        <a:lnTo>
                          <a:pt x="1410" y="0"/>
                        </a:lnTo>
                        <a:lnTo>
                          <a:pt x="878" y="0"/>
                        </a:lnTo>
                        <a:close/>
                      </a:path>
                    </a:pathLst>
                  </a:custGeom>
                  <a:solidFill>
                    <a:schemeClr val="bg2">
                      <a:lumMod val="25000"/>
                    </a:schemeClr>
                  </a:solidFill>
                  <a:ln w="8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>
                      <a:latin typeface="Calibri" pitchFamily="34" charset="0"/>
                    </a:endParaRPr>
                  </a:p>
                </p:txBody>
              </p:sp>
              <p:sp>
                <p:nvSpPr>
                  <p:cNvPr id="50" name="Freeform 8"/>
                  <p:cNvSpPr>
                    <a:spLocks/>
                  </p:cNvSpPr>
                  <p:nvPr/>
                </p:nvSpPr>
                <p:spPr bwMode="auto">
                  <a:xfrm>
                    <a:off x="2133600" y="3565634"/>
                    <a:ext cx="1905000" cy="2235200"/>
                  </a:xfrm>
                  <a:custGeom>
                    <a:avLst/>
                    <a:gdLst/>
                    <a:ahLst/>
                    <a:cxnLst>
                      <a:cxn ang="0">
                        <a:pos x="1200" y="736"/>
                      </a:cxn>
                      <a:cxn ang="0">
                        <a:pos x="1200" y="208"/>
                      </a:cxn>
                      <a:cxn ang="0">
                        <a:pos x="670" y="208"/>
                      </a:cxn>
                      <a:cxn ang="0">
                        <a:pos x="670" y="178"/>
                      </a:cxn>
                      <a:cxn ang="0">
                        <a:pos x="714" y="178"/>
                      </a:cxn>
                      <a:cxn ang="0">
                        <a:pos x="602" y="0"/>
                      </a:cxn>
                      <a:cxn ang="0">
                        <a:pos x="488" y="178"/>
                      </a:cxn>
                      <a:cxn ang="0">
                        <a:pos x="528" y="178"/>
                      </a:cxn>
                      <a:cxn ang="0">
                        <a:pos x="528" y="208"/>
                      </a:cxn>
                      <a:cxn ang="0">
                        <a:pos x="0" y="208"/>
                      </a:cxn>
                      <a:cxn ang="0">
                        <a:pos x="0" y="208"/>
                      </a:cxn>
                      <a:cxn ang="0">
                        <a:pos x="2" y="270"/>
                      </a:cxn>
                      <a:cxn ang="0">
                        <a:pos x="6" y="330"/>
                      </a:cxn>
                      <a:cxn ang="0">
                        <a:pos x="14" y="390"/>
                      </a:cxn>
                      <a:cxn ang="0">
                        <a:pos x="24" y="450"/>
                      </a:cxn>
                      <a:cxn ang="0">
                        <a:pos x="38" y="508"/>
                      </a:cxn>
                      <a:cxn ang="0">
                        <a:pos x="54" y="564"/>
                      </a:cxn>
                      <a:cxn ang="0">
                        <a:pos x="72" y="620"/>
                      </a:cxn>
                      <a:cxn ang="0">
                        <a:pos x="94" y="676"/>
                      </a:cxn>
                      <a:cxn ang="0">
                        <a:pos x="118" y="728"/>
                      </a:cxn>
                      <a:cxn ang="0">
                        <a:pos x="144" y="780"/>
                      </a:cxn>
                      <a:cxn ang="0">
                        <a:pos x="174" y="830"/>
                      </a:cxn>
                      <a:cxn ang="0">
                        <a:pos x="204" y="878"/>
                      </a:cxn>
                      <a:cxn ang="0">
                        <a:pos x="238" y="926"/>
                      </a:cxn>
                      <a:cxn ang="0">
                        <a:pos x="274" y="972"/>
                      </a:cxn>
                      <a:cxn ang="0">
                        <a:pos x="312" y="1014"/>
                      </a:cxn>
                      <a:cxn ang="0">
                        <a:pos x="352" y="1056"/>
                      </a:cxn>
                      <a:cxn ang="0">
                        <a:pos x="394" y="1096"/>
                      </a:cxn>
                      <a:cxn ang="0">
                        <a:pos x="436" y="1134"/>
                      </a:cxn>
                      <a:cxn ang="0">
                        <a:pos x="482" y="1170"/>
                      </a:cxn>
                      <a:cxn ang="0">
                        <a:pos x="530" y="1204"/>
                      </a:cxn>
                      <a:cxn ang="0">
                        <a:pos x="578" y="1234"/>
                      </a:cxn>
                      <a:cxn ang="0">
                        <a:pos x="628" y="1264"/>
                      </a:cxn>
                      <a:cxn ang="0">
                        <a:pos x="680" y="1290"/>
                      </a:cxn>
                      <a:cxn ang="0">
                        <a:pos x="732" y="1314"/>
                      </a:cxn>
                      <a:cxn ang="0">
                        <a:pos x="788" y="1336"/>
                      </a:cxn>
                      <a:cxn ang="0">
                        <a:pos x="844" y="1354"/>
                      </a:cxn>
                      <a:cxn ang="0">
                        <a:pos x="900" y="1370"/>
                      </a:cxn>
                      <a:cxn ang="0">
                        <a:pos x="958" y="1384"/>
                      </a:cxn>
                      <a:cxn ang="0">
                        <a:pos x="1018" y="1394"/>
                      </a:cxn>
                      <a:cxn ang="0">
                        <a:pos x="1078" y="1402"/>
                      </a:cxn>
                      <a:cxn ang="0">
                        <a:pos x="1138" y="1406"/>
                      </a:cxn>
                      <a:cxn ang="0">
                        <a:pos x="1200" y="1408"/>
                      </a:cxn>
                      <a:cxn ang="0">
                        <a:pos x="1200" y="878"/>
                      </a:cxn>
                      <a:cxn ang="0">
                        <a:pos x="1168" y="878"/>
                      </a:cxn>
                      <a:cxn ang="0">
                        <a:pos x="1168" y="922"/>
                      </a:cxn>
                      <a:cxn ang="0">
                        <a:pos x="990" y="808"/>
                      </a:cxn>
                      <a:cxn ang="0">
                        <a:pos x="1168" y="696"/>
                      </a:cxn>
                      <a:cxn ang="0">
                        <a:pos x="1168" y="736"/>
                      </a:cxn>
                      <a:cxn ang="0">
                        <a:pos x="1200" y="736"/>
                      </a:cxn>
                    </a:cxnLst>
                    <a:rect l="0" t="0" r="r" b="b"/>
                    <a:pathLst>
                      <a:path w="1200" h="1408">
                        <a:moveTo>
                          <a:pt x="1200" y="736"/>
                        </a:moveTo>
                        <a:lnTo>
                          <a:pt x="1200" y="208"/>
                        </a:lnTo>
                        <a:lnTo>
                          <a:pt x="670" y="208"/>
                        </a:lnTo>
                        <a:lnTo>
                          <a:pt x="670" y="178"/>
                        </a:lnTo>
                        <a:lnTo>
                          <a:pt x="714" y="178"/>
                        </a:lnTo>
                        <a:lnTo>
                          <a:pt x="602" y="0"/>
                        </a:lnTo>
                        <a:lnTo>
                          <a:pt x="488" y="178"/>
                        </a:lnTo>
                        <a:lnTo>
                          <a:pt x="528" y="178"/>
                        </a:lnTo>
                        <a:lnTo>
                          <a:pt x="528" y="208"/>
                        </a:lnTo>
                        <a:lnTo>
                          <a:pt x="0" y="208"/>
                        </a:lnTo>
                        <a:lnTo>
                          <a:pt x="0" y="208"/>
                        </a:lnTo>
                        <a:lnTo>
                          <a:pt x="2" y="270"/>
                        </a:lnTo>
                        <a:lnTo>
                          <a:pt x="6" y="330"/>
                        </a:lnTo>
                        <a:lnTo>
                          <a:pt x="14" y="390"/>
                        </a:lnTo>
                        <a:lnTo>
                          <a:pt x="24" y="450"/>
                        </a:lnTo>
                        <a:lnTo>
                          <a:pt x="38" y="508"/>
                        </a:lnTo>
                        <a:lnTo>
                          <a:pt x="54" y="564"/>
                        </a:lnTo>
                        <a:lnTo>
                          <a:pt x="72" y="620"/>
                        </a:lnTo>
                        <a:lnTo>
                          <a:pt x="94" y="676"/>
                        </a:lnTo>
                        <a:lnTo>
                          <a:pt x="118" y="728"/>
                        </a:lnTo>
                        <a:lnTo>
                          <a:pt x="144" y="780"/>
                        </a:lnTo>
                        <a:lnTo>
                          <a:pt x="174" y="830"/>
                        </a:lnTo>
                        <a:lnTo>
                          <a:pt x="204" y="878"/>
                        </a:lnTo>
                        <a:lnTo>
                          <a:pt x="238" y="926"/>
                        </a:lnTo>
                        <a:lnTo>
                          <a:pt x="274" y="972"/>
                        </a:lnTo>
                        <a:lnTo>
                          <a:pt x="312" y="1014"/>
                        </a:lnTo>
                        <a:lnTo>
                          <a:pt x="352" y="1056"/>
                        </a:lnTo>
                        <a:lnTo>
                          <a:pt x="394" y="1096"/>
                        </a:lnTo>
                        <a:lnTo>
                          <a:pt x="436" y="1134"/>
                        </a:lnTo>
                        <a:lnTo>
                          <a:pt x="482" y="1170"/>
                        </a:lnTo>
                        <a:lnTo>
                          <a:pt x="530" y="1204"/>
                        </a:lnTo>
                        <a:lnTo>
                          <a:pt x="578" y="1234"/>
                        </a:lnTo>
                        <a:lnTo>
                          <a:pt x="628" y="1264"/>
                        </a:lnTo>
                        <a:lnTo>
                          <a:pt x="680" y="1290"/>
                        </a:lnTo>
                        <a:lnTo>
                          <a:pt x="732" y="1314"/>
                        </a:lnTo>
                        <a:lnTo>
                          <a:pt x="788" y="1336"/>
                        </a:lnTo>
                        <a:lnTo>
                          <a:pt x="844" y="1354"/>
                        </a:lnTo>
                        <a:lnTo>
                          <a:pt x="900" y="1370"/>
                        </a:lnTo>
                        <a:lnTo>
                          <a:pt x="958" y="1384"/>
                        </a:lnTo>
                        <a:lnTo>
                          <a:pt x="1018" y="1394"/>
                        </a:lnTo>
                        <a:lnTo>
                          <a:pt x="1078" y="1402"/>
                        </a:lnTo>
                        <a:lnTo>
                          <a:pt x="1138" y="1406"/>
                        </a:lnTo>
                        <a:lnTo>
                          <a:pt x="1200" y="1408"/>
                        </a:lnTo>
                        <a:lnTo>
                          <a:pt x="1200" y="878"/>
                        </a:lnTo>
                        <a:lnTo>
                          <a:pt x="1168" y="878"/>
                        </a:lnTo>
                        <a:lnTo>
                          <a:pt x="1168" y="922"/>
                        </a:lnTo>
                        <a:lnTo>
                          <a:pt x="990" y="808"/>
                        </a:lnTo>
                        <a:lnTo>
                          <a:pt x="1168" y="696"/>
                        </a:lnTo>
                        <a:lnTo>
                          <a:pt x="1168" y="736"/>
                        </a:lnTo>
                        <a:lnTo>
                          <a:pt x="1200" y="736"/>
                        </a:ln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8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>
                      <a:latin typeface="Calibri" pitchFamily="34" charset="0"/>
                    </a:endParaRPr>
                  </a:p>
                </p:txBody>
              </p:sp>
            </p:grpSp>
            <p:sp>
              <p:nvSpPr>
                <p:cNvPr id="43" name="TextBox 42"/>
                <p:cNvSpPr txBox="1"/>
                <p:nvPr/>
              </p:nvSpPr>
              <p:spPr>
                <a:xfrm>
                  <a:off x="1400175" y="2174739"/>
                  <a:ext cx="585417" cy="1298433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4800" b="1" dirty="0" smtClean="0">
                      <a:solidFill>
                        <a:schemeClr val="bg1"/>
                      </a:solidFill>
                      <a:latin typeface="Calibri" pitchFamily="34" charset="0"/>
                    </a:rPr>
                    <a:t>S</a:t>
                  </a:r>
                  <a:endParaRPr lang="en-US" sz="4800" b="1" dirty="0">
                    <a:solidFill>
                      <a:schemeClr val="bg1"/>
                    </a:solidFill>
                    <a:latin typeface="Calibri" pitchFamily="34" charset="0"/>
                  </a:endParaRPr>
                </a:p>
              </p:txBody>
            </p:sp>
            <p:sp>
              <p:nvSpPr>
                <p:cNvPr id="44" name="TextBox 43"/>
                <p:cNvSpPr txBox="1"/>
                <p:nvPr/>
              </p:nvSpPr>
              <p:spPr>
                <a:xfrm>
                  <a:off x="2828925" y="2272155"/>
                  <a:ext cx="1195239" cy="1298433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US" sz="4800" b="1" dirty="0" smtClean="0">
                      <a:solidFill>
                        <a:schemeClr val="bg1"/>
                      </a:solidFill>
                      <a:latin typeface="Calibri" pitchFamily="34" charset="0"/>
                    </a:rPr>
                    <a:t>W</a:t>
                  </a:r>
                  <a:endParaRPr lang="en-US" sz="4800" b="1" dirty="0">
                    <a:solidFill>
                      <a:schemeClr val="bg1"/>
                    </a:solidFill>
                    <a:latin typeface="Calibri" pitchFamily="34" charset="0"/>
                  </a:endParaRPr>
                </a:p>
              </p:txBody>
            </p:sp>
            <p:sp>
              <p:nvSpPr>
                <p:cNvPr id="45" name="TextBox 44"/>
                <p:cNvSpPr txBox="1"/>
                <p:nvPr/>
              </p:nvSpPr>
              <p:spPr>
                <a:xfrm>
                  <a:off x="2971800" y="3798311"/>
                  <a:ext cx="939761" cy="1298433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US" sz="4800" b="1" dirty="0" smtClean="0">
                      <a:solidFill>
                        <a:schemeClr val="bg1"/>
                      </a:solidFill>
                      <a:latin typeface="Calibri" pitchFamily="34" charset="0"/>
                    </a:rPr>
                    <a:t>O</a:t>
                  </a:r>
                  <a:endParaRPr lang="en-US" sz="4800" b="1" dirty="0">
                    <a:solidFill>
                      <a:schemeClr val="bg1"/>
                    </a:solidFill>
                    <a:latin typeface="Calibri" pitchFamily="34" charset="0"/>
                  </a:endParaRPr>
                </a:p>
              </p:txBody>
            </p:sp>
            <p:sp>
              <p:nvSpPr>
                <p:cNvPr id="46" name="TextBox 45"/>
                <p:cNvSpPr txBox="1"/>
                <p:nvPr/>
              </p:nvSpPr>
              <p:spPr>
                <a:xfrm>
                  <a:off x="1400175" y="3776662"/>
                  <a:ext cx="764431" cy="1298433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US" sz="4800" b="1" dirty="0" smtClean="0">
                      <a:solidFill>
                        <a:schemeClr val="bg1"/>
                      </a:solidFill>
                      <a:latin typeface="Calibri" pitchFamily="34" charset="0"/>
                    </a:rPr>
                    <a:t>T</a:t>
                  </a:r>
                  <a:endParaRPr lang="en-US" sz="4800" b="1" dirty="0">
                    <a:solidFill>
                      <a:schemeClr val="bg1"/>
                    </a:solidFill>
                    <a:latin typeface="Calibri" pitchFamily="34" charset="0"/>
                  </a:endParaRPr>
                </a:p>
              </p:txBody>
            </p:sp>
          </p:grpSp>
        </p:grpSp>
        <p:sp>
          <p:nvSpPr>
            <p:cNvPr id="39" name="Ellipse 100"/>
            <p:cNvSpPr>
              <a:spLocks noChangeArrowheads="1"/>
            </p:cNvSpPr>
            <p:nvPr/>
          </p:nvSpPr>
          <p:spPr bwMode="auto">
            <a:xfrm>
              <a:off x="1198420" y="1752600"/>
              <a:ext cx="1466968" cy="1066800"/>
            </a:xfrm>
            <a:prstGeom prst="ellipse">
              <a:avLst/>
            </a:prstGeom>
            <a:gradFill rotWithShape="1">
              <a:gsLst>
                <a:gs pos="0">
                  <a:srgbClr val="FFFFFF">
                    <a:alpha val="76999"/>
                  </a:srgbClr>
                </a:gs>
                <a:gs pos="100000">
                  <a:srgbClr val="8EB4E3">
                    <a:alpha val="0"/>
                  </a:srgbClr>
                </a:gs>
              </a:gsLst>
              <a:lin ang="5400000"/>
            </a:gradFill>
            <a:ln w="9525">
              <a:noFill/>
              <a:round/>
              <a:headEnd/>
              <a:tailEnd/>
            </a:ln>
          </p:spPr>
          <p:txBody>
            <a:bodyPr anchor="ctr"/>
            <a:lstStyle/>
            <a:p>
              <a:pPr algn="ctr"/>
              <a:endParaRPr lang="en-US">
                <a:solidFill>
                  <a:srgbClr val="FFFFFF"/>
                </a:solidFill>
                <a:latin typeface="Calibri" charset="0"/>
                <a:ea typeface="ＭＳ Ｐゴシック" pitchFamily="34" charset="-128"/>
              </a:endParaRPr>
            </a:p>
          </p:txBody>
        </p:sp>
      </p:grpSp>
      <p:sp>
        <p:nvSpPr>
          <p:cNvPr id="19" name="TextBox 18"/>
          <p:cNvSpPr txBox="1"/>
          <p:nvPr/>
        </p:nvSpPr>
        <p:spPr>
          <a:xfrm>
            <a:off x="3048000" y="3070324"/>
            <a:ext cx="4648200" cy="23083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395288" indent="-395288">
              <a:buFont typeface="Arial" pitchFamily="34" charset="0"/>
              <a:buChar char="•"/>
            </a:pPr>
            <a:r>
              <a:rPr lang="en-US" sz="2400" dirty="0" smtClean="0">
                <a:solidFill>
                  <a:schemeClr val="bg1"/>
                </a:solidFill>
                <a:latin typeface="Calibri" pitchFamily="34" charset="0"/>
              </a:rPr>
              <a:t>Your text here. Your text here.</a:t>
            </a:r>
          </a:p>
          <a:p>
            <a:pPr marL="395288" indent="-395288">
              <a:buFont typeface="Arial" pitchFamily="34" charset="0"/>
              <a:buChar char="•"/>
            </a:pPr>
            <a:r>
              <a:rPr lang="en-US" sz="2400" dirty="0" smtClean="0">
                <a:solidFill>
                  <a:schemeClr val="bg1"/>
                </a:solidFill>
                <a:latin typeface="Calibri" pitchFamily="34" charset="0"/>
              </a:rPr>
              <a:t>Your text here. Your text here. </a:t>
            </a:r>
          </a:p>
          <a:p>
            <a:pPr marL="395288" indent="-395288">
              <a:buFont typeface="Arial" pitchFamily="34" charset="0"/>
              <a:buChar char="•"/>
            </a:pPr>
            <a:r>
              <a:rPr lang="en-US" sz="2400" dirty="0" smtClean="0">
                <a:solidFill>
                  <a:schemeClr val="bg1"/>
                </a:solidFill>
                <a:latin typeface="Calibri" pitchFamily="34" charset="0"/>
              </a:rPr>
              <a:t>Your text here. Your text here. </a:t>
            </a:r>
          </a:p>
          <a:p>
            <a:pPr marL="395288" indent="-395288">
              <a:buFont typeface="Arial" pitchFamily="34" charset="0"/>
              <a:buChar char="•"/>
            </a:pPr>
            <a:r>
              <a:rPr lang="en-US" sz="2400" dirty="0" smtClean="0">
                <a:solidFill>
                  <a:schemeClr val="bg1"/>
                </a:solidFill>
                <a:latin typeface="Calibri" pitchFamily="34" charset="0"/>
              </a:rPr>
              <a:t>Your text here. Your text here.</a:t>
            </a:r>
          </a:p>
          <a:p>
            <a:pPr marL="395288" indent="-395288">
              <a:buFont typeface="Arial" pitchFamily="34" charset="0"/>
              <a:buChar char="•"/>
            </a:pPr>
            <a:r>
              <a:rPr lang="en-US" sz="2400" dirty="0" smtClean="0">
                <a:solidFill>
                  <a:schemeClr val="bg1"/>
                </a:solidFill>
                <a:latin typeface="Calibri" pitchFamily="34" charset="0"/>
              </a:rPr>
              <a:t>Your text here. Your text here. </a:t>
            </a:r>
          </a:p>
          <a:p>
            <a:pPr marL="395288" indent="-395288">
              <a:buFont typeface="Arial" pitchFamily="34" charset="0"/>
              <a:buChar char="•"/>
            </a:pPr>
            <a:r>
              <a:rPr lang="en-US" sz="2400" dirty="0" smtClean="0">
                <a:solidFill>
                  <a:schemeClr val="bg1"/>
                </a:solidFill>
                <a:latin typeface="Calibri" pitchFamily="34" charset="0"/>
              </a:rPr>
              <a:t>Your text here. Your text here.</a:t>
            </a:r>
          </a:p>
        </p:txBody>
      </p:sp>
    </p:spTree>
    <p:extLst>
      <p:ext uri="{BB962C8B-B14F-4D97-AF65-F5344CB8AC3E}">
        <p14:creationId xmlns:p14="http://schemas.microsoft.com/office/powerpoint/2010/main" val="216491240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Rounded Rectangle 20"/>
          <p:cNvSpPr/>
          <p:nvPr/>
        </p:nvSpPr>
        <p:spPr>
          <a:xfrm>
            <a:off x="1143000" y="2181739"/>
            <a:ext cx="7010400" cy="3886200"/>
          </a:xfrm>
          <a:prstGeom prst="roundRect">
            <a:avLst/>
          </a:prstGeom>
          <a:solidFill>
            <a:schemeClr val="accent2">
              <a:lumMod val="50000"/>
            </a:schemeClr>
          </a:solidFill>
          <a:ln w="76200">
            <a:solidFill>
              <a:schemeClr val="bg1"/>
            </a:solidFill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Calibri" pitchFamily="34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sz="3600" dirty="0" smtClean="0">
                <a:latin typeface="Franklin Gothic Medium Cond" pitchFamily="34" charset="0"/>
              </a:rPr>
              <a:t>Threats</a:t>
            </a:r>
            <a:endParaRPr lang="en-US" sz="3600" dirty="0"/>
          </a:p>
        </p:txBody>
      </p:sp>
      <p:grpSp>
        <p:nvGrpSpPr>
          <p:cNvPr id="3" name="Group 21"/>
          <p:cNvGrpSpPr/>
          <p:nvPr/>
        </p:nvGrpSpPr>
        <p:grpSpPr>
          <a:xfrm>
            <a:off x="576746" y="1089961"/>
            <a:ext cx="2667000" cy="2667000"/>
            <a:chOff x="576746" y="1575222"/>
            <a:chExt cx="2667000" cy="2667000"/>
          </a:xfrm>
        </p:grpSpPr>
        <p:grpSp>
          <p:nvGrpSpPr>
            <p:cNvPr id="4" name="Group 32"/>
            <p:cNvGrpSpPr/>
            <p:nvPr/>
          </p:nvGrpSpPr>
          <p:grpSpPr>
            <a:xfrm>
              <a:off x="576746" y="1575222"/>
              <a:ext cx="2667000" cy="2667000"/>
              <a:chOff x="576746" y="1575222"/>
              <a:chExt cx="2667000" cy="2667000"/>
            </a:xfrm>
          </p:grpSpPr>
          <p:sp>
            <p:nvSpPr>
              <p:cNvPr id="25" name="Oval 24"/>
              <p:cNvSpPr/>
              <p:nvPr/>
            </p:nvSpPr>
            <p:spPr>
              <a:xfrm>
                <a:off x="576746" y="1575222"/>
                <a:ext cx="2667000" cy="2667000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latin typeface="Calibri" pitchFamily="34" charset="0"/>
                </a:endParaRPr>
              </a:p>
            </p:txBody>
          </p:sp>
          <p:grpSp>
            <p:nvGrpSpPr>
              <p:cNvPr id="5" name="Group 19"/>
              <p:cNvGrpSpPr/>
              <p:nvPr/>
            </p:nvGrpSpPr>
            <p:grpSpPr>
              <a:xfrm>
                <a:off x="691046" y="1686439"/>
                <a:ext cx="2438400" cy="2444566"/>
                <a:chOff x="685800" y="1752600"/>
                <a:chExt cx="3810000" cy="3819634"/>
              </a:xfrm>
            </p:grpSpPr>
            <p:grpSp>
              <p:nvGrpSpPr>
                <p:cNvPr id="6" name="Group 10"/>
                <p:cNvGrpSpPr/>
                <p:nvPr/>
              </p:nvGrpSpPr>
              <p:grpSpPr>
                <a:xfrm>
                  <a:off x="685800" y="1752600"/>
                  <a:ext cx="3810000" cy="3819634"/>
                  <a:chOff x="2133600" y="1981200"/>
                  <a:chExt cx="3810000" cy="3819634"/>
                </a:xfrm>
                <a:solidFill>
                  <a:schemeClr val="accent3">
                    <a:lumMod val="75000"/>
                  </a:schemeClr>
                </a:solidFill>
                <a:effectLst/>
              </p:grpSpPr>
              <p:sp>
                <p:nvSpPr>
                  <p:cNvPr id="33" name="Freeform 5"/>
                  <p:cNvSpPr>
                    <a:spLocks/>
                  </p:cNvSpPr>
                  <p:nvPr/>
                </p:nvSpPr>
                <p:spPr bwMode="auto">
                  <a:xfrm>
                    <a:off x="2133600" y="1981200"/>
                    <a:ext cx="2247900" cy="1905000"/>
                  </a:xfrm>
                  <a:custGeom>
                    <a:avLst/>
                    <a:gdLst/>
                    <a:ahLst/>
                    <a:cxnLst>
                      <a:cxn ang="0">
                        <a:pos x="1328" y="536"/>
                      </a:cxn>
                      <a:cxn ang="0">
                        <a:pos x="1240" y="478"/>
                      </a:cxn>
                      <a:cxn ang="0">
                        <a:pos x="1240" y="518"/>
                      </a:cxn>
                      <a:cxn ang="0">
                        <a:pos x="1200" y="518"/>
                      </a:cxn>
                      <a:cxn ang="0">
                        <a:pos x="1200" y="0"/>
                      </a:cxn>
                      <a:cxn ang="0">
                        <a:pos x="1200" y="0"/>
                      </a:cxn>
                      <a:cxn ang="0">
                        <a:pos x="1138" y="2"/>
                      </a:cxn>
                      <a:cxn ang="0">
                        <a:pos x="1078" y="6"/>
                      </a:cxn>
                      <a:cxn ang="0">
                        <a:pos x="1018" y="14"/>
                      </a:cxn>
                      <a:cxn ang="0">
                        <a:pos x="958" y="24"/>
                      </a:cxn>
                      <a:cxn ang="0">
                        <a:pos x="900" y="38"/>
                      </a:cxn>
                      <a:cxn ang="0">
                        <a:pos x="844" y="54"/>
                      </a:cxn>
                      <a:cxn ang="0">
                        <a:pos x="788" y="72"/>
                      </a:cxn>
                      <a:cxn ang="0">
                        <a:pos x="732" y="94"/>
                      </a:cxn>
                      <a:cxn ang="0">
                        <a:pos x="680" y="118"/>
                      </a:cxn>
                      <a:cxn ang="0">
                        <a:pos x="628" y="144"/>
                      </a:cxn>
                      <a:cxn ang="0">
                        <a:pos x="578" y="174"/>
                      </a:cxn>
                      <a:cxn ang="0">
                        <a:pos x="530" y="204"/>
                      </a:cxn>
                      <a:cxn ang="0">
                        <a:pos x="482" y="238"/>
                      </a:cxn>
                      <a:cxn ang="0">
                        <a:pos x="436" y="274"/>
                      </a:cxn>
                      <a:cxn ang="0">
                        <a:pos x="394" y="312"/>
                      </a:cxn>
                      <a:cxn ang="0">
                        <a:pos x="352" y="352"/>
                      </a:cxn>
                      <a:cxn ang="0">
                        <a:pos x="312" y="394"/>
                      </a:cxn>
                      <a:cxn ang="0">
                        <a:pos x="274" y="436"/>
                      </a:cxn>
                      <a:cxn ang="0">
                        <a:pos x="238" y="482"/>
                      </a:cxn>
                      <a:cxn ang="0">
                        <a:pos x="204" y="530"/>
                      </a:cxn>
                      <a:cxn ang="0">
                        <a:pos x="174" y="578"/>
                      </a:cxn>
                      <a:cxn ang="0">
                        <a:pos x="144" y="628"/>
                      </a:cxn>
                      <a:cxn ang="0">
                        <a:pos x="118" y="680"/>
                      </a:cxn>
                      <a:cxn ang="0">
                        <a:pos x="94" y="732"/>
                      </a:cxn>
                      <a:cxn ang="0">
                        <a:pos x="72" y="788"/>
                      </a:cxn>
                      <a:cxn ang="0">
                        <a:pos x="54" y="844"/>
                      </a:cxn>
                      <a:cxn ang="0">
                        <a:pos x="38" y="900"/>
                      </a:cxn>
                      <a:cxn ang="0">
                        <a:pos x="24" y="958"/>
                      </a:cxn>
                      <a:cxn ang="0">
                        <a:pos x="14" y="1018"/>
                      </a:cxn>
                      <a:cxn ang="0">
                        <a:pos x="6" y="1078"/>
                      </a:cxn>
                      <a:cxn ang="0">
                        <a:pos x="2" y="1138"/>
                      </a:cxn>
                      <a:cxn ang="0">
                        <a:pos x="0" y="1200"/>
                      </a:cxn>
                      <a:cxn ang="0">
                        <a:pos x="528" y="1200"/>
                      </a:cxn>
                      <a:cxn ang="0">
                        <a:pos x="528" y="1170"/>
                      </a:cxn>
                      <a:cxn ang="0">
                        <a:pos x="488" y="1170"/>
                      </a:cxn>
                      <a:cxn ang="0">
                        <a:pos x="602" y="992"/>
                      </a:cxn>
                      <a:cxn ang="0">
                        <a:pos x="714" y="1170"/>
                      </a:cxn>
                      <a:cxn ang="0">
                        <a:pos x="670" y="1170"/>
                      </a:cxn>
                      <a:cxn ang="0">
                        <a:pos x="670" y="1200"/>
                      </a:cxn>
                      <a:cxn ang="0">
                        <a:pos x="1200" y="1200"/>
                      </a:cxn>
                      <a:cxn ang="0">
                        <a:pos x="1200" y="660"/>
                      </a:cxn>
                      <a:cxn ang="0">
                        <a:pos x="1240" y="660"/>
                      </a:cxn>
                      <a:cxn ang="0">
                        <a:pos x="1240" y="704"/>
                      </a:cxn>
                      <a:cxn ang="0">
                        <a:pos x="1416" y="592"/>
                      </a:cxn>
                      <a:cxn ang="0">
                        <a:pos x="1328" y="536"/>
                      </a:cxn>
                    </a:cxnLst>
                    <a:rect l="0" t="0" r="r" b="b"/>
                    <a:pathLst>
                      <a:path w="1416" h="1200">
                        <a:moveTo>
                          <a:pt x="1328" y="536"/>
                        </a:moveTo>
                        <a:lnTo>
                          <a:pt x="1240" y="478"/>
                        </a:lnTo>
                        <a:lnTo>
                          <a:pt x="1240" y="518"/>
                        </a:lnTo>
                        <a:lnTo>
                          <a:pt x="1200" y="518"/>
                        </a:lnTo>
                        <a:lnTo>
                          <a:pt x="1200" y="0"/>
                        </a:lnTo>
                        <a:lnTo>
                          <a:pt x="1200" y="0"/>
                        </a:lnTo>
                        <a:lnTo>
                          <a:pt x="1138" y="2"/>
                        </a:lnTo>
                        <a:lnTo>
                          <a:pt x="1078" y="6"/>
                        </a:lnTo>
                        <a:lnTo>
                          <a:pt x="1018" y="14"/>
                        </a:lnTo>
                        <a:lnTo>
                          <a:pt x="958" y="24"/>
                        </a:lnTo>
                        <a:lnTo>
                          <a:pt x="900" y="38"/>
                        </a:lnTo>
                        <a:lnTo>
                          <a:pt x="844" y="54"/>
                        </a:lnTo>
                        <a:lnTo>
                          <a:pt x="788" y="72"/>
                        </a:lnTo>
                        <a:lnTo>
                          <a:pt x="732" y="94"/>
                        </a:lnTo>
                        <a:lnTo>
                          <a:pt x="680" y="118"/>
                        </a:lnTo>
                        <a:lnTo>
                          <a:pt x="628" y="144"/>
                        </a:lnTo>
                        <a:lnTo>
                          <a:pt x="578" y="174"/>
                        </a:lnTo>
                        <a:lnTo>
                          <a:pt x="530" y="204"/>
                        </a:lnTo>
                        <a:lnTo>
                          <a:pt x="482" y="238"/>
                        </a:lnTo>
                        <a:lnTo>
                          <a:pt x="436" y="274"/>
                        </a:lnTo>
                        <a:lnTo>
                          <a:pt x="394" y="312"/>
                        </a:lnTo>
                        <a:lnTo>
                          <a:pt x="352" y="352"/>
                        </a:lnTo>
                        <a:lnTo>
                          <a:pt x="312" y="394"/>
                        </a:lnTo>
                        <a:lnTo>
                          <a:pt x="274" y="436"/>
                        </a:lnTo>
                        <a:lnTo>
                          <a:pt x="238" y="482"/>
                        </a:lnTo>
                        <a:lnTo>
                          <a:pt x="204" y="530"/>
                        </a:lnTo>
                        <a:lnTo>
                          <a:pt x="174" y="578"/>
                        </a:lnTo>
                        <a:lnTo>
                          <a:pt x="144" y="628"/>
                        </a:lnTo>
                        <a:lnTo>
                          <a:pt x="118" y="680"/>
                        </a:lnTo>
                        <a:lnTo>
                          <a:pt x="94" y="732"/>
                        </a:lnTo>
                        <a:lnTo>
                          <a:pt x="72" y="788"/>
                        </a:lnTo>
                        <a:lnTo>
                          <a:pt x="54" y="844"/>
                        </a:lnTo>
                        <a:lnTo>
                          <a:pt x="38" y="900"/>
                        </a:lnTo>
                        <a:lnTo>
                          <a:pt x="24" y="958"/>
                        </a:lnTo>
                        <a:lnTo>
                          <a:pt x="14" y="1018"/>
                        </a:lnTo>
                        <a:lnTo>
                          <a:pt x="6" y="1078"/>
                        </a:lnTo>
                        <a:lnTo>
                          <a:pt x="2" y="1138"/>
                        </a:lnTo>
                        <a:lnTo>
                          <a:pt x="0" y="1200"/>
                        </a:lnTo>
                        <a:lnTo>
                          <a:pt x="528" y="1200"/>
                        </a:lnTo>
                        <a:lnTo>
                          <a:pt x="528" y="1170"/>
                        </a:lnTo>
                        <a:lnTo>
                          <a:pt x="488" y="1170"/>
                        </a:lnTo>
                        <a:lnTo>
                          <a:pt x="602" y="992"/>
                        </a:lnTo>
                        <a:lnTo>
                          <a:pt x="714" y="1170"/>
                        </a:lnTo>
                        <a:lnTo>
                          <a:pt x="670" y="1170"/>
                        </a:lnTo>
                        <a:lnTo>
                          <a:pt x="670" y="1200"/>
                        </a:lnTo>
                        <a:lnTo>
                          <a:pt x="1200" y="1200"/>
                        </a:lnTo>
                        <a:lnTo>
                          <a:pt x="1200" y="660"/>
                        </a:lnTo>
                        <a:lnTo>
                          <a:pt x="1240" y="660"/>
                        </a:lnTo>
                        <a:lnTo>
                          <a:pt x="1240" y="704"/>
                        </a:lnTo>
                        <a:lnTo>
                          <a:pt x="1416" y="592"/>
                        </a:lnTo>
                        <a:lnTo>
                          <a:pt x="1328" y="536"/>
                        </a:lnTo>
                        <a:close/>
                      </a:path>
                    </a:pathLst>
                  </a:custGeom>
                  <a:solidFill>
                    <a:schemeClr val="bg1">
                      <a:lumMod val="50000"/>
                    </a:schemeClr>
                  </a:solidFill>
                  <a:ln w="8">
                    <a:solidFill>
                      <a:schemeClr val="accent3">
                        <a:lumMod val="50000"/>
                      </a:scheme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>
                      <a:latin typeface="Calibri" pitchFamily="34" charset="0"/>
                    </a:endParaRPr>
                  </a:p>
                </p:txBody>
              </p:sp>
              <p:sp>
                <p:nvSpPr>
                  <p:cNvPr id="34" name="Freeform 6"/>
                  <p:cNvSpPr>
                    <a:spLocks/>
                  </p:cNvSpPr>
                  <p:nvPr/>
                </p:nvSpPr>
                <p:spPr bwMode="auto">
                  <a:xfrm>
                    <a:off x="4038600" y="1981200"/>
                    <a:ext cx="1905000" cy="2232025"/>
                  </a:xfrm>
                  <a:custGeom>
                    <a:avLst/>
                    <a:gdLst/>
                    <a:ahLst/>
                    <a:cxnLst>
                      <a:cxn ang="0">
                        <a:pos x="668" y="1200"/>
                      </a:cxn>
                      <a:cxn ang="0">
                        <a:pos x="1200" y="1200"/>
                      </a:cxn>
                      <a:cxn ang="0">
                        <a:pos x="1200" y="1200"/>
                      </a:cxn>
                      <a:cxn ang="0">
                        <a:pos x="1198" y="1138"/>
                      </a:cxn>
                      <a:cxn ang="0">
                        <a:pos x="1194" y="1078"/>
                      </a:cxn>
                      <a:cxn ang="0">
                        <a:pos x="1186" y="1018"/>
                      </a:cxn>
                      <a:cxn ang="0">
                        <a:pos x="1176" y="958"/>
                      </a:cxn>
                      <a:cxn ang="0">
                        <a:pos x="1162" y="900"/>
                      </a:cxn>
                      <a:cxn ang="0">
                        <a:pos x="1146" y="844"/>
                      </a:cxn>
                      <a:cxn ang="0">
                        <a:pos x="1128" y="788"/>
                      </a:cxn>
                      <a:cxn ang="0">
                        <a:pos x="1106" y="732"/>
                      </a:cxn>
                      <a:cxn ang="0">
                        <a:pos x="1082" y="680"/>
                      </a:cxn>
                      <a:cxn ang="0">
                        <a:pos x="1056" y="628"/>
                      </a:cxn>
                      <a:cxn ang="0">
                        <a:pos x="1026" y="578"/>
                      </a:cxn>
                      <a:cxn ang="0">
                        <a:pos x="996" y="530"/>
                      </a:cxn>
                      <a:cxn ang="0">
                        <a:pos x="962" y="482"/>
                      </a:cxn>
                      <a:cxn ang="0">
                        <a:pos x="926" y="436"/>
                      </a:cxn>
                      <a:cxn ang="0">
                        <a:pos x="888" y="394"/>
                      </a:cxn>
                      <a:cxn ang="0">
                        <a:pos x="848" y="352"/>
                      </a:cxn>
                      <a:cxn ang="0">
                        <a:pos x="806" y="312"/>
                      </a:cxn>
                      <a:cxn ang="0">
                        <a:pos x="764" y="274"/>
                      </a:cxn>
                      <a:cxn ang="0">
                        <a:pos x="718" y="238"/>
                      </a:cxn>
                      <a:cxn ang="0">
                        <a:pos x="670" y="204"/>
                      </a:cxn>
                      <a:cxn ang="0">
                        <a:pos x="622" y="174"/>
                      </a:cxn>
                      <a:cxn ang="0">
                        <a:pos x="572" y="144"/>
                      </a:cxn>
                      <a:cxn ang="0">
                        <a:pos x="520" y="118"/>
                      </a:cxn>
                      <a:cxn ang="0">
                        <a:pos x="468" y="94"/>
                      </a:cxn>
                      <a:cxn ang="0">
                        <a:pos x="412" y="72"/>
                      </a:cxn>
                      <a:cxn ang="0">
                        <a:pos x="356" y="54"/>
                      </a:cxn>
                      <a:cxn ang="0">
                        <a:pos x="300" y="38"/>
                      </a:cxn>
                      <a:cxn ang="0">
                        <a:pos x="242" y="24"/>
                      </a:cxn>
                      <a:cxn ang="0">
                        <a:pos x="182" y="14"/>
                      </a:cxn>
                      <a:cxn ang="0">
                        <a:pos x="122" y="6"/>
                      </a:cxn>
                      <a:cxn ang="0">
                        <a:pos x="62" y="2"/>
                      </a:cxn>
                      <a:cxn ang="0">
                        <a:pos x="0" y="0"/>
                      </a:cxn>
                      <a:cxn ang="0">
                        <a:pos x="0" y="518"/>
                      </a:cxn>
                      <a:cxn ang="0">
                        <a:pos x="40" y="518"/>
                      </a:cxn>
                      <a:cxn ang="0">
                        <a:pos x="40" y="478"/>
                      </a:cxn>
                      <a:cxn ang="0">
                        <a:pos x="128" y="536"/>
                      </a:cxn>
                      <a:cxn ang="0">
                        <a:pos x="216" y="592"/>
                      </a:cxn>
                      <a:cxn ang="0">
                        <a:pos x="40" y="704"/>
                      </a:cxn>
                      <a:cxn ang="0">
                        <a:pos x="40" y="660"/>
                      </a:cxn>
                      <a:cxn ang="0">
                        <a:pos x="0" y="660"/>
                      </a:cxn>
                      <a:cxn ang="0">
                        <a:pos x="0" y="1200"/>
                      </a:cxn>
                      <a:cxn ang="0">
                        <a:pos x="526" y="1200"/>
                      </a:cxn>
                      <a:cxn ang="0">
                        <a:pos x="526" y="1228"/>
                      </a:cxn>
                      <a:cxn ang="0">
                        <a:pos x="486" y="1228"/>
                      </a:cxn>
                      <a:cxn ang="0">
                        <a:pos x="600" y="1406"/>
                      </a:cxn>
                      <a:cxn ang="0">
                        <a:pos x="712" y="1228"/>
                      </a:cxn>
                      <a:cxn ang="0">
                        <a:pos x="668" y="1228"/>
                      </a:cxn>
                      <a:cxn ang="0">
                        <a:pos x="668" y="1200"/>
                      </a:cxn>
                    </a:cxnLst>
                    <a:rect l="0" t="0" r="r" b="b"/>
                    <a:pathLst>
                      <a:path w="1200" h="1406">
                        <a:moveTo>
                          <a:pt x="668" y="1200"/>
                        </a:moveTo>
                        <a:lnTo>
                          <a:pt x="1200" y="1200"/>
                        </a:lnTo>
                        <a:lnTo>
                          <a:pt x="1200" y="1200"/>
                        </a:lnTo>
                        <a:lnTo>
                          <a:pt x="1198" y="1138"/>
                        </a:lnTo>
                        <a:lnTo>
                          <a:pt x="1194" y="1078"/>
                        </a:lnTo>
                        <a:lnTo>
                          <a:pt x="1186" y="1018"/>
                        </a:lnTo>
                        <a:lnTo>
                          <a:pt x="1176" y="958"/>
                        </a:lnTo>
                        <a:lnTo>
                          <a:pt x="1162" y="900"/>
                        </a:lnTo>
                        <a:lnTo>
                          <a:pt x="1146" y="844"/>
                        </a:lnTo>
                        <a:lnTo>
                          <a:pt x="1128" y="788"/>
                        </a:lnTo>
                        <a:lnTo>
                          <a:pt x="1106" y="732"/>
                        </a:lnTo>
                        <a:lnTo>
                          <a:pt x="1082" y="680"/>
                        </a:lnTo>
                        <a:lnTo>
                          <a:pt x="1056" y="628"/>
                        </a:lnTo>
                        <a:lnTo>
                          <a:pt x="1026" y="578"/>
                        </a:lnTo>
                        <a:lnTo>
                          <a:pt x="996" y="530"/>
                        </a:lnTo>
                        <a:lnTo>
                          <a:pt x="962" y="482"/>
                        </a:lnTo>
                        <a:lnTo>
                          <a:pt x="926" y="436"/>
                        </a:lnTo>
                        <a:lnTo>
                          <a:pt x="888" y="394"/>
                        </a:lnTo>
                        <a:lnTo>
                          <a:pt x="848" y="352"/>
                        </a:lnTo>
                        <a:lnTo>
                          <a:pt x="806" y="312"/>
                        </a:lnTo>
                        <a:lnTo>
                          <a:pt x="764" y="274"/>
                        </a:lnTo>
                        <a:lnTo>
                          <a:pt x="718" y="238"/>
                        </a:lnTo>
                        <a:lnTo>
                          <a:pt x="670" y="204"/>
                        </a:lnTo>
                        <a:lnTo>
                          <a:pt x="622" y="174"/>
                        </a:lnTo>
                        <a:lnTo>
                          <a:pt x="572" y="144"/>
                        </a:lnTo>
                        <a:lnTo>
                          <a:pt x="520" y="118"/>
                        </a:lnTo>
                        <a:lnTo>
                          <a:pt x="468" y="94"/>
                        </a:lnTo>
                        <a:lnTo>
                          <a:pt x="412" y="72"/>
                        </a:lnTo>
                        <a:lnTo>
                          <a:pt x="356" y="54"/>
                        </a:lnTo>
                        <a:lnTo>
                          <a:pt x="300" y="38"/>
                        </a:lnTo>
                        <a:lnTo>
                          <a:pt x="242" y="24"/>
                        </a:lnTo>
                        <a:lnTo>
                          <a:pt x="182" y="14"/>
                        </a:lnTo>
                        <a:lnTo>
                          <a:pt x="122" y="6"/>
                        </a:lnTo>
                        <a:lnTo>
                          <a:pt x="62" y="2"/>
                        </a:lnTo>
                        <a:lnTo>
                          <a:pt x="0" y="0"/>
                        </a:lnTo>
                        <a:lnTo>
                          <a:pt x="0" y="518"/>
                        </a:lnTo>
                        <a:lnTo>
                          <a:pt x="40" y="518"/>
                        </a:lnTo>
                        <a:lnTo>
                          <a:pt x="40" y="478"/>
                        </a:lnTo>
                        <a:lnTo>
                          <a:pt x="128" y="536"/>
                        </a:lnTo>
                        <a:lnTo>
                          <a:pt x="216" y="592"/>
                        </a:lnTo>
                        <a:lnTo>
                          <a:pt x="40" y="704"/>
                        </a:lnTo>
                        <a:lnTo>
                          <a:pt x="40" y="660"/>
                        </a:lnTo>
                        <a:lnTo>
                          <a:pt x="0" y="660"/>
                        </a:lnTo>
                        <a:lnTo>
                          <a:pt x="0" y="1200"/>
                        </a:lnTo>
                        <a:lnTo>
                          <a:pt x="526" y="1200"/>
                        </a:lnTo>
                        <a:lnTo>
                          <a:pt x="526" y="1228"/>
                        </a:lnTo>
                        <a:lnTo>
                          <a:pt x="486" y="1228"/>
                        </a:lnTo>
                        <a:lnTo>
                          <a:pt x="600" y="1406"/>
                        </a:lnTo>
                        <a:lnTo>
                          <a:pt x="712" y="1228"/>
                        </a:lnTo>
                        <a:lnTo>
                          <a:pt x="668" y="1228"/>
                        </a:lnTo>
                        <a:lnTo>
                          <a:pt x="668" y="1200"/>
                        </a:ln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8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>
                      <a:latin typeface="Calibri" pitchFamily="34" charset="0"/>
                    </a:endParaRPr>
                  </a:p>
                </p:txBody>
              </p:sp>
              <p:sp>
                <p:nvSpPr>
                  <p:cNvPr id="35" name="Freeform 7"/>
                  <p:cNvSpPr>
                    <a:spLocks/>
                  </p:cNvSpPr>
                  <p:nvPr/>
                </p:nvSpPr>
                <p:spPr bwMode="auto">
                  <a:xfrm>
                    <a:off x="3704898" y="3886200"/>
                    <a:ext cx="2238375" cy="1905000"/>
                  </a:xfrm>
                  <a:custGeom>
                    <a:avLst/>
                    <a:gdLst/>
                    <a:ahLst/>
                    <a:cxnLst>
                      <a:cxn ang="0">
                        <a:pos x="878" y="0"/>
                      </a:cxn>
                      <a:cxn ang="0">
                        <a:pos x="878" y="28"/>
                      </a:cxn>
                      <a:cxn ang="0">
                        <a:pos x="922" y="28"/>
                      </a:cxn>
                      <a:cxn ang="0">
                        <a:pos x="810" y="206"/>
                      </a:cxn>
                      <a:cxn ang="0">
                        <a:pos x="696" y="28"/>
                      </a:cxn>
                      <a:cxn ang="0">
                        <a:pos x="736" y="28"/>
                      </a:cxn>
                      <a:cxn ang="0">
                        <a:pos x="736" y="0"/>
                      </a:cxn>
                      <a:cxn ang="0">
                        <a:pos x="210" y="0"/>
                      </a:cxn>
                      <a:cxn ang="0">
                        <a:pos x="210" y="528"/>
                      </a:cxn>
                      <a:cxn ang="0">
                        <a:pos x="178" y="528"/>
                      </a:cxn>
                      <a:cxn ang="0">
                        <a:pos x="178" y="488"/>
                      </a:cxn>
                      <a:cxn ang="0">
                        <a:pos x="0" y="600"/>
                      </a:cxn>
                      <a:cxn ang="0">
                        <a:pos x="178" y="714"/>
                      </a:cxn>
                      <a:cxn ang="0">
                        <a:pos x="178" y="670"/>
                      </a:cxn>
                      <a:cxn ang="0">
                        <a:pos x="210" y="670"/>
                      </a:cxn>
                      <a:cxn ang="0">
                        <a:pos x="210" y="1200"/>
                      </a:cxn>
                      <a:cxn ang="0">
                        <a:pos x="210" y="1200"/>
                      </a:cxn>
                      <a:cxn ang="0">
                        <a:pos x="272" y="1198"/>
                      </a:cxn>
                      <a:cxn ang="0">
                        <a:pos x="332" y="1194"/>
                      </a:cxn>
                      <a:cxn ang="0">
                        <a:pos x="392" y="1186"/>
                      </a:cxn>
                      <a:cxn ang="0">
                        <a:pos x="452" y="1176"/>
                      </a:cxn>
                      <a:cxn ang="0">
                        <a:pos x="510" y="1162"/>
                      </a:cxn>
                      <a:cxn ang="0">
                        <a:pos x="566" y="1146"/>
                      </a:cxn>
                      <a:cxn ang="0">
                        <a:pos x="622" y="1128"/>
                      </a:cxn>
                      <a:cxn ang="0">
                        <a:pos x="678" y="1106"/>
                      </a:cxn>
                      <a:cxn ang="0">
                        <a:pos x="730" y="1082"/>
                      </a:cxn>
                      <a:cxn ang="0">
                        <a:pos x="782" y="1056"/>
                      </a:cxn>
                      <a:cxn ang="0">
                        <a:pos x="832" y="1026"/>
                      </a:cxn>
                      <a:cxn ang="0">
                        <a:pos x="880" y="996"/>
                      </a:cxn>
                      <a:cxn ang="0">
                        <a:pos x="928" y="962"/>
                      </a:cxn>
                      <a:cxn ang="0">
                        <a:pos x="974" y="926"/>
                      </a:cxn>
                      <a:cxn ang="0">
                        <a:pos x="1016" y="888"/>
                      </a:cxn>
                      <a:cxn ang="0">
                        <a:pos x="1058" y="848"/>
                      </a:cxn>
                      <a:cxn ang="0">
                        <a:pos x="1098" y="806"/>
                      </a:cxn>
                      <a:cxn ang="0">
                        <a:pos x="1136" y="764"/>
                      </a:cxn>
                      <a:cxn ang="0">
                        <a:pos x="1172" y="718"/>
                      </a:cxn>
                      <a:cxn ang="0">
                        <a:pos x="1206" y="670"/>
                      </a:cxn>
                      <a:cxn ang="0">
                        <a:pos x="1236" y="622"/>
                      </a:cxn>
                      <a:cxn ang="0">
                        <a:pos x="1266" y="572"/>
                      </a:cxn>
                      <a:cxn ang="0">
                        <a:pos x="1292" y="520"/>
                      </a:cxn>
                      <a:cxn ang="0">
                        <a:pos x="1316" y="468"/>
                      </a:cxn>
                      <a:cxn ang="0">
                        <a:pos x="1338" y="412"/>
                      </a:cxn>
                      <a:cxn ang="0">
                        <a:pos x="1356" y="356"/>
                      </a:cxn>
                      <a:cxn ang="0">
                        <a:pos x="1372" y="300"/>
                      </a:cxn>
                      <a:cxn ang="0">
                        <a:pos x="1386" y="242"/>
                      </a:cxn>
                      <a:cxn ang="0">
                        <a:pos x="1396" y="182"/>
                      </a:cxn>
                      <a:cxn ang="0">
                        <a:pos x="1404" y="122"/>
                      </a:cxn>
                      <a:cxn ang="0">
                        <a:pos x="1408" y="62"/>
                      </a:cxn>
                      <a:cxn ang="0">
                        <a:pos x="1410" y="0"/>
                      </a:cxn>
                      <a:cxn ang="0">
                        <a:pos x="878" y="0"/>
                      </a:cxn>
                    </a:cxnLst>
                    <a:rect l="0" t="0" r="r" b="b"/>
                    <a:pathLst>
                      <a:path w="1410" h="1200">
                        <a:moveTo>
                          <a:pt x="878" y="0"/>
                        </a:moveTo>
                        <a:lnTo>
                          <a:pt x="878" y="28"/>
                        </a:lnTo>
                        <a:lnTo>
                          <a:pt x="922" y="28"/>
                        </a:lnTo>
                        <a:lnTo>
                          <a:pt x="810" y="206"/>
                        </a:lnTo>
                        <a:lnTo>
                          <a:pt x="696" y="28"/>
                        </a:lnTo>
                        <a:lnTo>
                          <a:pt x="736" y="28"/>
                        </a:lnTo>
                        <a:lnTo>
                          <a:pt x="736" y="0"/>
                        </a:lnTo>
                        <a:lnTo>
                          <a:pt x="210" y="0"/>
                        </a:lnTo>
                        <a:lnTo>
                          <a:pt x="210" y="528"/>
                        </a:lnTo>
                        <a:lnTo>
                          <a:pt x="178" y="528"/>
                        </a:lnTo>
                        <a:lnTo>
                          <a:pt x="178" y="488"/>
                        </a:lnTo>
                        <a:lnTo>
                          <a:pt x="0" y="600"/>
                        </a:lnTo>
                        <a:lnTo>
                          <a:pt x="178" y="714"/>
                        </a:lnTo>
                        <a:lnTo>
                          <a:pt x="178" y="670"/>
                        </a:lnTo>
                        <a:lnTo>
                          <a:pt x="210" y="670"/>
                        </a:lnTo>
                        <a:lnTo>
                          <a:pt x="210" y="1200"/>
                        </a:lnTo>
                        <a:lnTo>
                          <a:pt x="210" y="1200"/>
                        </a:lnTo>
                        <a:lnTo>
                          <a:pt x="272" y="1198"/>
                        </a:lnTo>
                        <a:lnTo>
                          <a:pt x="332" y="1194"/>
                        </a:lnTo>
                        <a:lnTo>
                          <a:pt x="392" y="1186"/>
                        </a:lnTo>
                        <a:lnTo>
                          <a:pt x="452" y="1176"/>
                        </a:lnTo>
                        <a:lnTo>
                          <a:pt x="510" y="1162"/>
                        </a:lnTo>
                        <a:lnTo>
                          <a:pt x="566" y="1146"/>
                        </a:lnTo>
                        <a:lnTo>
                          <a:pt x="622" y="1128"/>
                        </a:lnTo>
                        <a:lnTo>
                          <a:pt x="678" y="1106"/>
                        </a:lnTo>
                        <a:lnTo>
                          <a:pt x="730" y="1082"/>
                        </a:lnTo>
                        <a:lnTo>
                          <a:pt x="782" y="1056"/>
                        </a:lnTo>
                        <a:lnTo>
                          <a:pt x="832" y="1026"/>
                        </a:lnTo>
                        <a:lnTo>
                          <a:pt x="880" y="996"/>
                        </a:lnTo>
                        <a:lnTo>
                          <a:pt x="928" y="962"/>
                        </a:lnTo>
                        <a:lnTo>
                          <a:pt x="974" y="926"/>
                        </a:lnTo>
                        <a:lnTo>
                          <a:pt x="1016" y="888"/>
                        </a:lnTo>
                        <a:lnTo>
                          <a:pt x="1058" y="848"/>
                        </a:lnTo>
                        <a:lnTo>
                          <a:pt x="1098" y="806"/>
                        </a:lnTo>
                        <a:lnTo>
                          <a:pt x="1136" y="764"/>
                        </a:lnTo>
                        <a:lnTo>
                          <a:pt x="1172" y="718"/>
                        </a:lnTo>
                        <a:lnTo>
                          <a:pt x="1206" y="670"/>
                        </a:lnTo>
                        <a:lnTo>
                          <a:pt x="1236" y="622"/>
                        </a:lnTo>
                        <a:lnTo>
                          <a:pt x="1266" y="572"/>
                        </a:lnTo>
                        <a:lnTo>
                          <a:pt x="1292" y="520"/>
                        </a:lnTo>
                        <a:lnTo>
                          <a:pt x="1316" y="468"/>
                        </a:lnTo>
                        <a:lnTo>
                          <a:pt x="1338" y="412"/>
                        </a:lnTo>
                        <a:lnTo>
                          <a:pt x="1356" y="356"/>
                        </a:lnTo>
                        <a:lnTo>
                          <a:pt x="1372" y="300"/>
                        </a:lnTo>
                        <a:lnTo>
                          <a:pt x="1386" y="242"/>
                        </a:lnTo>
                        <a:lnTo>
                          <a:pt x="1396" y="182"/>
                        </a:lnTo>
                        <a:lnTo>
                          <a:pt x="1404" y="122"/>
                        </a:lnTo>
                        <a:lnTo>
                          <a:pt x="1408" y="62"/>
                        </a:lnTo>
                        <a:lnTo>
                          <a:pt x="1410" y="0"/>
                        </a:lnTo>
                        <a:lnTo>
                          <a:pt x="878" y="0"/>
                        </a:lnTo>
                        <a:close/>
                      </a:path>
                    </a:pathLst>
                  </a:custGeom>
                  <a:solidFill>
                    <a:schemeClr val="tx1">
                      <a:lumMod val="50000"/>
                      <a:lumOff val="50000"/>
                    </a:schemeClr>
                  </a:solidFill>
                  <a:ln w="8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>
                      <a:latin typeface="Calibri" pitchFamily="34" charset="0"/>
                    </a:endParaRPr>
                  </a:p>
                </p:txBody>
              </p:sp>
              <p:sp>
                <p:nvSpPr>
                  <p:cNvPr id="36" name="Freeform 8"/>
                  <p:cNvSpPr>
                    <a:spLocks/>
                  </p:cNvSpPr>
                  <p:nvPr/>
                </p:nvSpPr>
                <p:spPr bwMode="auto">
                  <a:xfrm>
                    <a:off x="2133600" y="3565634"/>
                    <a:ext cx="1905000" cy="2235200"/>
                  </a:xfrm>
                  <a:custGeom>
                    <a:avLst/>
                    <a:gdLst/>
                    <a:ahLst/>
                    <a:cxnLst>
                      <a:cxn ang="0">
                        <a:pos x="1200" y="736"/>
                      </a:cxn>
                      <a:cxn ang="0">
                        <a:pos x="1200" y="208"/>
                      </a:cxn>
                      <a:cxn ang="0">
                        <a:pos x="670" y="208"/>
                      </a:cxn>
                      <a:cxn ang="0">
                        <a:pos x="670" y="178"/>
                      </a:cxn>
                      <a:cxn ang="0">
                        <a:pos x="714" y="178"/>
                      </a:cxn>
                      <a:cxn ang="0">
                        <a:pos x="602" y="0"/>
                      </a:cxn>
                      <a:cxn ang="0">
                        <a:pos x="488" y="178"/>
                      </a:cxn>
                      <a:cxn ang="0">
                        <a:pos x="528" y="178"/>
                      </a:cxn>
                      <a:cxn ang="0">
                        <a:pos x="528" y="208"/>
                      </a:cxn>
                      <a:cxn ang="0">
                        <a:pos x="0" y="208"/>
                      </a:cxn>
                      <a:cxn ang="0">
                        <a:pos x="0" y="208"/>
                      </a:cxn>
                      <a:cxn ang="0">
                        <a:pos x="2" y="270"/>
                      </a:cxn>
                      <a:cxn ang="0">
                        <a:pos x="6" y="330"/>
                      </a:cxn>
                      <a:cxn ang="0">
                        <a:pos x="14" y="390"/>
                      </a:cxn>
                      <a:cxn ang="0">
                        <a:pos x="24" y="450"/>
                      </a:cxn>
                      <a:cxn ang="0">
                        <a:pos x="38" y="508"/>
                      </a:cxn>
                      <a:cxn ang="0">
                        <a:pos x="54" y="564"/>
                      </a:cxn>
                      <a:cxn ang="0">
                        <a:pos x="72" y="620"/>
                      </a:cxn>
                      <a:cxn ang="0">
                        <a:pos x="94" y="676"/>
                      </a:cxn>
                      <a:cxn ang="0">
                        <a:pos x="118" y="728"/>
                      </a:cxn>
                      <a:cxn ang="0">
                        <a:pos x="144" y="780"/>
                      </a:cxn>
                      <a:cxn ang="0">
                        <a:pos x="174" y="830"/>
                      </a:cxn>
                      <a:cxn ang="0">
                        <a:pos x="204" y="878"/>
                      </a:cxn>
                      <a:cxn ang="0">
                        <a:pos x="238" y="926"/>
                      </a:cxn>
                      <a:cxn ang="0">
                        <a:pos x="274" y="972"/>
                      </a:cxn>
                      <a:cxn ang="0">
                        <a:pos x="312" y="1014"/>
                      </a:cxn>
                      <a:cxn ang="0">
                        <a:pos x="352" y="1056"/>
                      </a:cxn>
                      <a:cxn ang="0">
                        <a:pos x="394" y="1096"/>
                      </a:cxn>
                      <a:cxn ang="0">
                        <a:pos x="436" y="1134"/>
                      </a:cxn>
                      <a:cxn ang="0">
                        <a:pos x="482" y="1170"/>
                      </a:cxn>
                      <a:cxn ang="0">
                        <a:pos x="530" y="1204"/>
                      </a:cxn>
                      <a:cxn ang="0">
                        <a:pos x="578" y="1234"/>
                      </a:cxn>
                      <a:cxn ang="0">
                        <a:pos x="628" y="1264"/>
                      </a:cxn>
                      <a:cxn ang="0">
                        <a:pos x="680" y="1290"/>
                      </a:cxn>
                      <a:cxn ang="0">
                        <a:pos x="732" y="1314"/>
                      </a:cxn>
                      <a:cxn ang="0">
                        <a:pos x="788" y="1336"/>
                      </a:cxn>
                      <a:cxn ang="0">
                        <a:pos x="844" y="1354"/>
                      </a:cxn>
                      <a:cxn ang="0">
                        <a:pos x="900" y="1370"/>
                      </a:cxn>
                      <a:cxn ang="0">
                        <a:pos x="958" y="1384"/>
                      </a:cxn>
                      <a:cxn ang="0">
                        <a:pos x="1018" y="1394"/>
                      </a:cxn>
                      <a:cxn ang="0">
                        <a:pos x="1078" y="1402"/>
                      </a:cxn>
                      <a:cxn ang="0">
                        <a:pos x="1138" y="1406"/>
                      </a:cxn>
                      <a:cxn ang="0">
                        <a:pos x="1200" y="1408"/>
                      </a:cxn>
                      <a:cxn ang="0">
                        <a:pos x="1200" y="878"/>
                      </a:cxn>
                      <a:cxn ang="0">
                        <a:pos x="1168" y="878"/>
                      </a:cxn>
                      <a:cxn ang="0">
                        <a:pos x="1168" y="922"/>
                      </a:cxn>
                      <a:cxn ang="0">
                        <a:pos x="990" y="808"/>
                      </a:cxn>
                      <a:cxn ang="0">
                        <a:pos x="1168" y="696"/>
                      </a:cxn>
                      <a:cxn ang="0">
                        <a:pos x="1168" y="736"/>
                      </a:cxn>
                      <a:cxn ang="0">
                        <a:pos x="1200" y="736"/>
                      </a:cxn>
                    </a:cxnLst>
                    <a:rect l="0" t="0" r="r" b="b"/>
                    <a:pathLst>
                      <a:path w="1200" h="1408">
                        <a:moveTo>
                          <a:pt x="1200" y="736"/>
                        </a:moveTo>
                        <a:lnTo>
                          <a:pt x="1200" y="208"/>
                        </a:lnTo>
                        <a:lnTo>
                          <a:pt x="670" y="208"/>
                        </a:lnTo>
                        <a:lnTo>
                          <a:pt x="670" y="178"/>
                        </a:lnTo>
                        <a:lnTo>
                          <a:pt x="714" y="178"/>
                        </a:lnTo>
                        <a:lnTo>
                          <a:pt x="602" y="0"/>
                        </a:lnTo>
                        <a:lnTo>
                          <a:pt x="488" y="178"/>
                        </a:lnTo>
                        <a:lnTo>
                          <a:pt x="528" y="178"/>
                        </a:lnTo>
                        <a:lnTo>
                          <a:pt x="528" y="208"/>
                        </a:lnTo>
                        <a:lnTo>
                          <a:pt x="0" y="208"/>
                        </a:lnTo>
                        <a:lnTo>
                          <a:pt x="0" y="208"/>
                        </a:lnTo>
                        <a:lnTo>
                          <a:pt x="2" y="270"/>
                        </a:lnTo>
                        <a:lnTo>
                          <a:pt x="6" y="330"/>
                        </a:lnTo>
                        <a:lnTo>
                          <a:pt x="14" y="390"/>
                        </a:lnTo>
                        <a:lnTo>
                          <a:pt x="24" y="450"/>
                        </a:lnTo>
                        <a:lnTo>
                          <a:pt x="38" y="508"/>
                        </a:lnTo>
                        <a:lnTo>
                          <a:pt x="54" y="564"/>
                        </a:lnTo>
                        <a:lnTo>
                          <a:pt x="72" y="620"/>
                        </a:lnTo>
                        <a:lnTo>
                          <a:pt x="94" y="676"/>
                        </a:lnTo>
                        <a:lnTo>
                          <a:pt x="118" y="728"/>
                        </a:lnTo>
                        <a:lnTo>
                          <a:pt x="144" y="780"/>
                        </a:lnTo>
                        <a:lnTo>
                          <a:pt x="174" y="830"/>
                        </a:lnTo>
                        <a:lnTo>
                          <a:pt x="204" y="878"/>
                        </a:lnTo>
                        <a:lnTo>
                          <a:pt x="238" y="926"/>
                        </a:lnTo>
                        <a:lnTo>
                          <a:pt x="274" y="972"/>
                        </a:lnTo>
                        <a:lnTo>
                          <a:pt x="312" y="1014"/>
                        </a:lnTo>
                        <a:lnTo>
                          <a:pt x="352" y="1056"/>
                        </a:lnTo>
                        <a:lnTo>
                          <a:pt x="394" y="1096"/>
                        </a:lnTo>
                        <a:lnTo>
                          <a:pt x="436" y="1134"/>
                        </a:lnTo>
                        <a:lnTo>
                          <a:pt x="482" y="1170"/>
                        </a:lnTo>
                        <a:lnTo>
                          <a:pt x="530" y="1204"/>
                        </a:lnTo>
                        <a:lnTo>
                          <a:pt x="578" y="1234"/>
                        </a:lnTo>
                        <a:lnTo>
                          <a:pt x="628" y="1264"/>
                        </a:lnTo>
                        <a:lnTo>
                          <a:pt x="680" y="1290"/>
                        </a:lnTo>
                        <a:lnTo>
                          <a:pt x="732" y="1314"/>
                        </a:lnTo>
                        <a:lnTo>
                          <a:pt x="788" y="1336"/>
                        </a:lnTo>
                        <a:lnTo>
                          <a:pt x="844" y="1354"/>
                        </a:lnTo>
                        <a:lnTo>
                          <a:pt x="900" y="1370"/>
                        </a:lnTo>
                        <a:lnTo>
                          <a:pt x="958" y="1384"/>
                        </a:lnTo>
                        <a:lnTo>
                          <a:pt x="1018" y="1394"/>
                        </a:lnTo>
                        <a:lnTo>
                          <a:pt x="1078" y="1402"/>
                        </a:lnTo>
                        <a:lnTo>
                          <a:pt x="1138" y="1406"/>
                        </a:lnTo>
                        <a:lnTo>
                          <a:pt x="1200" y="1408"/>
                        </a:lnTo>
                        <a:lnTo>
                          <a:pt x="1200" y="878"/>
                        </a:lnTo>
                        <a:lnTo>
                          <a:pt x="1168" y="878"/>
                        </a:lnTo>
                        <a:lnTo>
                          <a:pt x="1168" y="922"/>
                        </a:lnTo>
                        <a:lnTo>
                          <a:pt x="990" y="808"/>
                        </a:lnTo>
                        <a:lnTo>
                          <a:pt x="1168" y="696"/>
                        </a:lnTo>
                        <a:lnTo>
                          <a:pt x="1168" y="736"/>
                        </a:lnTo>
                        <a:lnTo>
                          <a:pt x="1200" y="736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50000"/>
                    </a:schemeClr>
                  </a:solidFill>
                  <a:ln w="8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>
                      <a:latin typeface="Calibri" pitchFamily="34" charset="0"/>
                    </a:endParaRPr>
                  </a:p>
                </p:txBody>
              </p:sp>
            </p:grpSp>
            <p:sp>
              <p:nvSpPr>
                <p:cNvPr id="28" name="TextBox 27"/>
                <p:cNvSpPr txBox="1"/>
                <p:nvPr/>
              </p:nvSpPr>
              <p:spPr>
                <a:xfrm>
                  <a:off x="1400175" y="2174739"/>
                  <a:ext cx="585417" cy="1298433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4800" b="1" dirty="0" smtClean="0">
                      <a:solidFill>
                        <a:schemeClr val="bg1"/>
                      </a:solidFill>
                      <a:latin typeface="Calibri" pitchFamily="34" charset="0"/>
                    </a:rPr>
                    <a:t>S</a:t>
                  </a:r>
                  <a:endParaRPr lang="en-US" sz="4800" b="1" dirty="0">
                    <a:solidFill>
                      <a:schemeClr val="bg1"/>
                    </a:solidFill>
                    <a:latin typeface="Calibri" pitchFamily="34" charset="0"/>
                  </a:endParaRPr>
                </a:p>
              </p:txBody>
            </p:sp>
            <p:sp>
              <p:nvSpPr>
                <p:cNvPr id="29" name="TextBox 28"/>
                <p:cNvSpPr txBox="1"/>
                <p:nvPr/>
              </p:nvSpPr>
              <p:spPr>
                <a:xfrm>
                  <a:off x="2828925" y="2272155"/>
                  <a:ext cx="1195239" cy="1298433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US" sz="4800" b="1" dirty="0" smtClean="0">
                      <a:solidFill>
                        <a:schemeClr val="bg1"/>
                      </a:solidFill>
                      <a:latin typeface="Calibri" pitchFamily="34" charset="0"/>
                    </a:rPr>
                    <a:t>W</a:t>
                  </a:r>
                  <a:endParaRPr lang="en-US" sz="4800" b="1" dirty="0">
                    <a:solidFill>
                      <a:schemeClr val="bg1"/>
                    </a:solidFill>
                    <a:latin typeface="Calibri" pitchFamily="34" charset="0"/>
                  </a:endParaRPr>
                </a:p>
              </p:txBody>
            </p:sp>
            <p:sp>
              <p:nvSpPr>
                <p:cNvPr id="30" name="TextBox 29"/>
                <p:cNvSpPr txBox="1"/>
                <p:nvPr/>
              </p:nvSpPr>
              <p:spPr>
                <a:xfrm>
                  <a:off x="2971800" y="3798311"/>
                  <a:ext cx="939761" cy="1298433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US" sz="4800" b="1" dirty="0" smtClean="0">
                      <a:solidFill>
                        <a:schemeClr val="bg1"/>
                      </a:solidFill>
                      <a:latin typeface="Calibri" pitchFamily="34" charset="0"/>
                    </a:rPr>
                    <a:t>O</a:t>
                  </a:r>
                  <a:endParaRPr lang="en-US" sz="4800" b="1" dirty="0">
                    <a:solidFill>
                      <a:schemeClr val="bg1"/>
                    </a:solidFill>
                    <a:latin typeface="Calibri" pitchFamily="34" charset="0"/>
                  </a:endParaRPr>
                </a:p>
              </p:txBody>
            </p:sp>
            <p:sp>
              <p:nvSpPr>
                <p:cNvPr id="31" name="TextBox 30"/>
                <p:cNvSpPr txBox="1"/>
                <p:nvPr/>
              </p:nvSpPr>
              <p:spPr>
                <a:xfrm>
                  <a:off x="1400175" y="3776662"/>
                  <a:ext cx="764431" cy="1298433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US" sz="4800" b="1" dirty="0" smtClean="0">
                      <a:solidFill>
                        <a:schemeClr val="bg1"/>
                      </a:solidFill>
                      <a:latin typeface="Calibri" pitchFamily="34" charset="0"/>
                    </a:rPr>
                    <a:t>T</a:t>
                  </a:r>
                  <a:endParaRPr lang="en-US" sz="4800" b="1" dirty="0">
                    <a:solidFill>
                      <a:schemeClr val="bg1"/>
                    </a:solidFill>
                    <a:latin typeface="Calibri" pitchFamily="34" charset="0"/>
                  </a:endParaRPr>
                </a:p>
              </p:txBody>
            </p:sp>
          </p:grpSp>
        </p:grpSp>
        <p:sp>
          <p:nvSpPr>
            <p:cNvPr id="24" name="Ellipse 100"/>
            <p:cNvSpPr>
              <a:spLocks noChangeArrowheads="1"/>
            </p:cNvSpPr>
            <p:nvPr/>
          </p:nvSpPr>
          <p:spPr bwMode="auto">
            <a:xfrm>
              <a:off x="1198420" y="1752600"/>
              <a:ext cx="1466968" cy="1066800"/>
            </a:xfrm>
            <a:prstGeom prst="ellipse">
              <a:avLst/>
            </a:prstGeom>
            <a:gradFill rotWithShape="1">
              <a:gsLst>
                <a:gs pos="0">
                  <a:srgbClr val="FFFFFF">
                    <a:alpha val="76999"/>
                  </a:srgbClr>
                </a:gs>
                <a:gs pos="100000">
                  <a:srgbClr val="8EB4E3">
                    <a:alpha val="0"/>
                  </a:srgbClr>
                </a:gs>
              </a:gsLst>
              <a:lin ang="5400000"/>
            </a:gradFill>
            <a:ln w="9525">
              <a:noFill/>
              <a:round/>
              <a:headEnd/>
              <a:tailEnd/>
            </a:ln>
          </p:spPr>
          <p:txBody>
            <a:bodyPr anchor="ctr"/>
            <a:lstStyle/>
            <a:p>
              <a:pPr algn="ctr"/>
              <a:endParaRPr lang="en-US">
                <a:solidFill>
                  <a:srgbClr val="FFFFFF"/>
                </a:solidFill>
                <a:latin typeface="Calibri" charset="0"/>
                <a:ea typeface="ＭＳ Ｐゴシック" pitchFamily="34" charset="-128"/>
              </a:endParaRPr>
            </a:p>
          </p:txBody>
        </p:sp>
      </p:grpSp>
      <p:sp>
        <p:nvSpPr>
          <p:cNvPr id="19" name="TextBox 18"/>
          <p:cNvSpPr txBox="1"/>
          <p:nvPr/>
        </p:nvSpPr>
        <p:spPr>
          <a:xfrm>
            <a:off x="3048000" y="3070324"/>
            <a:ext cx="4648200" cy="23083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395288" indent="-395288">
              <a:buFont typeface="Arial" pitchFamily="34" charset="0"/>
              <a:buChar char="•"/>
            </a:pPr>
            <a:r>
              <a:rPr lang="en-US" sz="2400" dirty="0" smtClean="0">
                <a:solidFill>
                  <a:schemeClr val="bg1"/>
                </a:solidFill>
                <a:latin typeface="Calibri" pitchFamily="34" charset="0"/>
              </a:rPr>
              <a:t>Your text here. Your text here.</a:t>
            </a:r>
          </a:p>
          <a:p>
            <a:pPr marL="395288" indent="-395288">
              <a:buFont typeface="Arial" pitchFamily="34" charset="0"/>
              <a:buChar char="•"/>
            </a:pPr>
            <a:r>
              <a:rPr lang="en-US" sz="2400" dirty="0" smtClean="0">
                <a:solidFill>
                  <a:schemeClr val="bg1"/>
                </a:solidFill>
                <a:latin typeface="Calibri" pitchFamily="34" charset="0"/>
              </a:rPr>
              <a:t>Your text here. Your text here. </a:t>
            </a:r>
          </a:p>
          <a:p>
            <a:pPr marL="395288" indent="-395288">
              <a:buFont typeface="Arial" pitchFamily="34" charset="0"/>
              <a:buChar char="•"/>
            </a:pPr>
            <a:r>
              <a:rPr lang="en-US" sz="2400" dirty="0" smtClean="0">
                <a:solidFill>
                  <a:schemeClr val="bg1"/>
                </a:solidFill>
                <a:latin typeface="Calibri" pitchFamily="34" charset="0"/>
              </a:rPr>
              <a:t>Your text here. Your text here. </a:t>
            </a:r>
          </a:p>
          <a:p>
            <a:pPr marL="395288" indent="-395288">
              <a:buFont typeface="Arial" pitchFamily="34" charset="0"/>
              <a:buChar char="•"/>
            </a:pPr>
            <a:r>
              <a:rPr lang="en-US" sz="2400" dirty="0" smtClean="0">
                <a:solidFill>
                  <a:schemeClr val="bg1"/>
                </a:solidFill>
                <a:latin typeface="Calibri" pitchFamily="34" charset="0"/>
              </a:rPr>
              <a:t>Your text here. Your text here.</a:t>
            </a:r>
          </a:p>
          <a:p>
            <a:pPr marL="395288" indent="-395288">
              <a:buFont typeface="Arial" pitchFamily="34" charset="0"/>
              <a:buChar char="•"/>
            </a:pPr>
            <a:r>
              <a:rPr lang="en-US" sz="2400" dirty="0" smtClean="0">
                <a:solidFill>
                  <a:schemeClr val="bg1"/>
                </a:solidFill>
                <a:latin typeface="Calibri" pitchFamily="34" charset="0"/>
              </a:rPr>
              <a:t>Your text here. Your text here. </a:t>
            </a:r>
          </a:p>
          <a:p>
            <a:pPr marL="395288" indent="-395288">
              <a:buFont typeface="Arial" pitchFamily="34" charset="0"/>
              <a:buChar char="•"/>
            </a:pPr>
            <a:r>
              <a:rPr lang="en-US" sz="2400" dirty="0" smtClean="0">
                <a:solidFill>
                  <a:schemeClr val="bg1"/>
                </a:solidFill>
                <a:latin typeface="Calibri" pitchFamily="34" charset="0"/>
              </a:rPr>
              <a:t>Your text here. Your text here.</a:t>
            </a:r>
          </a:p>
        </p:txBody>
      </p:sp>
    </p:spTree>
    <p:extLst>
      <p:ext uri="{BB962C8B-B14F-4D97-AF65-F5344CB8AC3E}">
        <p14:creationId xmlns:p14="http://schemas.microsoft.com/office/powerpoint/2010/main" val="415815656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0" name="Rectangle 6"/>
          <p:cNvSpPr>
            <a:spLocks noChangeArrowheads="1"/>
          </p:cNvSpPr>
          <p:nvPr/>
        </p:nvSpPr>
        <p:spPr bwMode="auto">
          <a:xfrm>
            <a:off x="7372" y="2667000"/>
            <a:ext cx="1910529" cy="3455988"/>
          </a:xfrm>
          <a:prstGeom prst="rect">
            <a:avLst/>
          </a:prstGeom>
          <a:solidFill>
            <a:schemeClr val="accent1">
              <a:lumMod val="10000"/>
            </a:schemeClr>
          </a:solidFill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Calibri" pitchFamily="34" charset="0"/>
            </a:endParaRPr>
          </a:p>
        </p:txBody>
      </p:sp>
      <p:sp>
        <p:nvSpPr>
          <p:cNvPr id="1031" name="Freeform 7"/>
          <p:cNvSpPr>
            <a:spLocks/>
          </p:cNvSpPr>
          <p:nvPr/>
        </p:nvSpPr>
        <p:spPr bwMode="auto">
          <a:xfrm>
            <a:off x="1917395" y="2667000"/>
            <a:ext cx="1809442" cy="3455988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1253" y="393"/>
              </a:cxn>
              <a:cxn ang="0">
                <a:pos x="1253" y="3075"/>
              </a:cxn>
              <a:cxn ang="0">
                <a:pos x="0" y="3486"/>
              </a:cxn>
              <a:cxn ang="0">
                <a:pos x="0" y="0"/>
              </a:cxn>
            </a:cxnLst>
            <a:rect l="0" t="0" r="r" b="b"/>
            <a:pathLst>
              <a:path w="1253" h="3486">
                <a:moveTo>
                  <a:pt x="0" y="0"/>
                </a:moveTo>
                <a:lnTo>
                  <a:pt x="1253" y="393"/>
                </a:lnTo>
                <a:lnTo>
                  <a:pt x="1253" y="3075"/>
                </a:lnTo>
                <a:lnTo>
                  <a:pt x="0" y="3486"/>
                </a:lnTo>
                <a:lnTo>
                  <a:pt x="0" y="0"/>
                </a:lnTo>
                <a:close/>
              </a:path>
            </a:pathLst>
          </a:custGeom>
          <a:solidFill>
            <a:schemeClr val="accent1">
              <a:lumMod val="25000"/>
            </a:schemeClr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Calibri" pitchFamily="34" charset="0"/>
            </a:endParaRPr>
          </a:p>
        </p:txBody>
      </p:sp>
      <p:sp>
        <p:nvSpPr>
          <p:cNvPr id="1032" name="Freeform 8"/>
          <p:cNvSpPr>
            <a:spLocks/>
          </p:cNvSpPr>
          <p:nvPr/>
        </p:nvSpPr>
        <p:spPr bwMode="auto">
          <a:xfrm>
            <a:off x="3726837" y="3056617"/>
            <a:ext cx="1810886" cy="265891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2682"/>
              </a:cxn>
              <a:cxn ang="0">
                <a:pos x="1254" y="2290"/>
              </a:cxn>
              <a:cxn ang="0">
                <a:pos x="1254" y="460"/>
              </a:cxn>
              <a:cxn ang="0">
                <a:pos x="0" y="0"/>
              </a:cxn>
            </a:cxnLst>
            <a:rect l="0" t="0" r="r" b="b"/>
            <a:pathLst>
              <a:path w="1254" h="2682">
                <a:moveTo>
                  <a:pt x="0" y="0"/>
                </a:moveTo>
                <a:lnTo>
                  <a:pt x="0" y="2682"/>
                </a:lnTo>
                <a:lnTo>
                  <a:pt x="1254" y="2290"/>
                </a:lnTo>
                <a:lnTo>
                  <a:pt x="1254" y="460"/>
                </a:lnTo>
                <a:lnTo>
                  <a:pt x="0" y="0"/>
                </a:lnTo>
                <a:close/>
              </a:path>
            </a:pathLst>
          </a:custGeom>
          <a:solidFill>
            <a:schemeClr val="accent1">
              <a:lumMod val="50000"/>
            </a:schemeClr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Calibri" pitchFamily="34" charset="0"/>
            </a:endParaRPr>
          </a:p>
        </p:txBody>
      </p:sp>
      <p:sp>
        <p:nvSpPr>
          <p:cNvPr id="1033" name="Freeform 9"/>
          <p:cNvSpPr>
            <a:spLocks/>
          </p:cNvSpPr>
          <p:nvPr/>
        </p:nvSpPr>
        <p:spPr bwMode="auto">
          <a:xfrm>
            <a:off x="5537722" y="3512656"/>
            <a:ext cx="1812331" cy="1814245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1255" y="281"/>
              </a:cxn>
              <a:cxn ang="0">
                <a:pos x="1255" y="1433"/>
              </a:cxn>
              <a:cxn ang="0">
                <a:pos x="0" y="1830"/>
              </a:cxn>
              <a:cxn ang="0">
                <a:pos x="0" y="0"/>
              </a:cxn>
            </a:cxnLst>
            <a:rect l="0" t="0" r="r" b="b"/>
            <a:pathLst>
              <a:path w="1255" h="1830">
                <a:moveTo>
                  <a:pt x="0" y="0"/>
                </a:moveTo>
                <a:lnTo>
                  <a:pt x="1255" y="281"/>
                </a:lnTo>
                <a:lnTo>
                  <a:pt x="1255" y="1433"/>
                </a:lnTo>
                <a:lnTo>
                  <a:pt x="0" y="1830"/>
                </a:lnTo>
                <a:lnTo>
                  <a:pt x="0" y="0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Calibri" pitchFamily="34" charset="0"/>
            </a:endParaRPr>
          </a:p>
        </p:txBody>
      </p:sp>
      <p:sp>
        <p:nvSpPr>
          <p:cNvPr id="1034" name="Rectangle 10"/>
          <p:cNvSpPr>
            <a:spLocks noChangeArrowheads="1"/>
          </p:cNvSpPr>
          <p:nvPr/>
        </p:nvSpPr>
        <p:spPr bwMode="auto">
          <a:xfrm>
            <a:off x="7350053" y="3791237"/>
            <a:ext cx="1783449" cy="1148030"/>
          </a:xfrm>
          <a:prstGeom prst="rect">
            <a:avLst/>
          </a:prstGeom>
          <a:solidFill>
            <a:schemeClr val="accent1">
              <a:lumMod val="90000"/>
            </a:schemeClr>
          </a:solidFill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Calibri" pitchFamily="34" charset="0"/>
            </a:endParaRPr>
          </a:p>
        </p:txBody>
      </p:sp>
      <p:sp>
        <p:nvSpPr>
          <p:cNvPr id="28" name="Rectangle 12"/>
          <p:cNvSpPr>
            <a:spLocks noChangeArrowheads="1"/>
          </p:cNvSpPr>
          <p:nvPr/>
        </p:nvSpPr>
        <p:spPr bwMode="auto">
          <a:xfrm>
            <a:off x="0" y="4131414"/>
            <a:ext cx="1917901" cy="582368"/>
          </a:xfrm>
          <a:prstGeom prst="rect">
            <a:avLst/>
          </a:prstGeom>
          <a:solidFill>
            <a:schemeClr val="tx1">
              <a:lumMod val="85000"/>
              <a:lumOff val="15000"/>
            </a:schemeClr>
          </a:solidFill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Calibri" pitchFamily="34" charset="0"/>
            </a:endParaRPr>
          </a:p>
        </p:txBody>
      </p:sp>
      <p:sp>
        <p:nvSpPr>
          <p:cNvPr id="29" name="Freeform 13"/>
          <p:cNvSpPr>
            <a:spLocks/>
          </p:cNvSpPr>
          <p:nvPr/>
        </p:nvSpPr>
        <p:spPr bwMode="auto">
          <a:xfrm>
            <a:off x="1913177" y="4131414"/>
            <a:ext cx="1817440" cy="582368"/>
          </a:xfrm>
          <a:custGeom>
            <a:avLst/>
            <a:gdLst/>
            <a:ahLst/>
            <a:cxnLst>
              <a:cxn ang="0">
                <a:pos x="1255" y="131"/>
              </a:cxn>
              <a:cxn ang="0">
                <a:pos x="1255" y="560"/>
              </a:cxn>
              <a:cxn ang="0">
                <a:pos x="0" y="560"/>
              </a:cxn>
              <a:cxn ang="0">
                <a:pos x="0" y="0"/>
              </a:cxn>
              <a:cxn ang="0">
                <a:pos x="1255" y="131"/>
              </a:cxn>
            </a:cxnLst>
            <a:rect l="0" t="0" r="r" b="b"/>
            <a:pathLst>
              <a:path w="1255" h="560">
                <a:moveTo>
                  <a:pt x="1255" y="131"/>
                </a:moveTo>
                <a:lnTo>
                  <a:pt x="1255" y="560"/>
                </a:lnTo>
                <a:lnTo>
                  <a:pt x="0" y="560"/>
                </a:lnTo>
                <a:lnTo>
                  <a:pt x="0" y="0"/>
                </a:lnTo>
                <a:lnTo>
                  <a:pt x="1255" y="131"/>
                </a:ln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Calibri" pitchFamily="34" charset="0"/>
            </a:endParaRPr>
          </a:p>
        </p:txBody>
      </p:sp>
      <p:sp>
        <p:nvSpPr>
          <p:cNvPr id="30" name="Freeform 14"/>
          <p:cNvSpPr>
            <a:spLocks/>
          </p:cNvSpPr>
          <p:nvPr/>
        </p:nvSpPr>
        <p:spPr bwMode="auto">
          <a:xfrm>
            <a:off x="3729892" y="4263360"/>
            <a:ext cx="1806176" cy="447176"/>
          </a:xfrm>
          <a:custGeom>
            <a:avLst/>
            <a:gdLst/>
            <a:ahLst/>
            <a:cxnLst>
              <a:cxn ang="0">
                <a:pos x="1254" y="133"/>
              </a:cxn>
              <a:cxn ang="0">
                <a:pos x="1254" y="430"/>
              </a:cxn>
              <a:cxn ang="0">
                <a:pos x="0" y="430"/>
              </a:cxn>
              <a:cxn ang="0">
                <a:pos x="0" y="0"/>
              </a:cxn>
              <a:cxn ang="0">
                <a:pos x="1254" y="133"/>
              </a:cxn>
            </a:cxnLst>
            <a:rect l="0" t="0" r="r" b="b"/>
            <a:pathLst>
              <a:path w="1254" h="430">
                <a:moveTo>
                  <a:pt x="1254" y="133"/>
                </a:moveTo>
                <a:lnTo>
                  <a:pt x="1254" y="430"/>
                </a:lnTo>
                <a:lnTo>
                  <a:pt x="0" y="430"/>
                </a:lnTo>
                <a:lnTo>
                  <a:pt x="0" y="0"/>
                </a:lnTo>
                <a:lnTo>
                  <a:pt x="1254" y="133"/>
                </a:lnTo>
                <a:close/>
              </a:path>
            </a:pathLst>
          </a:custGeom>
          <a:solidFill>
            <a:schemeClr val="tx1">
              <a:lumMod val="50000"/>
              <a:lumOff val="50000"/>
            </a:schemeClr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Calibri" pitchFamily="34" charset="0"/>
            </a:endParaRPr>
          </a:p>
        </p:txBody>
      </p:sp>
      <p:sp>
        <p:nvSpPr>
          <p:cNvPr id="31" name="Freeform 15"/>
          <p:cNvSpPr>
            <a:spLocks/>
          </p:cNvSpPr>
          <p:nvPr/>
        </p:nvSpPr>
        <p:spPr bwMode="auto">
          <a:xfrm>
            <a:off x="5532843" y="4397994"/>
            <a:ext cx="1826572" cy="310943"/>
          </a:xfrm>
          <a:custGeom>
            <a:avLst/>
            <a:gdLst/>
            <a:ahLst/>
            <a:cxnLst>
              <a:cxn ang="0">
                <a:pos x="1255" y="124"/>
              </a:cxn>
              <a:cxn ang="0">
                <a:pos x="1255" y="299"/>
              </a:cxn>
              <a:cxn ang="0">
                <a:pos x="0" y="299"/>
              </a:cxn>
              <a:cxn ang="0">
                <a:pos x="0" y="0"/>
              </a:cxn>
              <a:cxn ang="0">
                <a:pos x="1255" y="124"/>
              </a:cxn>
            </a:cxnLst>
            <a:rect l="0" t="0" r="r" b="b"/>
            <a:pathLst>
              <a:path w="1255" h="299">
                <a:moveTo>
                  <a:pt x="1255" y="124"/>
                </a:moveTo>
                <a:lnTo>
                  <a:pt x="1255" y="299"/>
                </a:lnTo>
                <a:lnTo>
                  <a:pt x="0" y="299"/>
                </a:lnTo>
                <a:lnTo>
                  <a:pt x="0" y="0"/>
                </a:lnTo>
                <a:lnTo>
                  <a:pt x="1255" y="124"/>
                </a:lnTo>
                <a:close/>
              </a:path>
            </a:pathLst>
          </a:custGeom>
          <a:solidFill>
            <a:schemeClr val="bg1">
              <a:lumMod val="75000"/>
            </a:schemeClr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Calibri" pitchFamily="34" charset="0"/>
            </a:endParaRPr>
          </a:p>
        </p:txBody>
      </p:sp>
      <p:sp>
        <p:nvSpPr>
          <p:cNvPr id="32" name="Rectangle 16"/>
          <p:cNvSpPr>
            <a:spLocks noChangeArrowheads="1"/>
          </p:cNvSpPr>
          <p:nvPr/>
        </p:nvSpPr>
        <p:spPr bwMode="auto">
          <a:xfrm>
            <a:off x="7344194" y="4526687"/>
            <a:ext cx="1799174" cy="185540"/>
          </a:xfrm>
          <a:prstGeom prst="rect">
            <a:avLst/>
          </a:prstGeom>
          <a:solidFill>
            <a:schemeClr val="bg1">
              <a:lumMod val="85000"/>
            </a:schemeClr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Calibri" pitchFamily="34" charset="0"/>
            </a:endParaRPr>
          </a:p>
        </p:txBody>
      </p:sp>
      <p:sp>
        <p:nvSpPr>
          <p:cNvPr id="1035" name="Freeform 11"/>
          <p:cNvSpPr>
            <a:spLocks/>
          </p:cNvSpPr>
          <p:nvPr/>
        </p:nvSpPr>
        <p:spPr bwMode="auto">
          <a:xfrm>
            <a:off x="7347866" y="2866613"/>
            <a:ext cx="1785624" cy="1640783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1235" y="0"/>
              </a:cxn>
              <a:cxn ang="0">
                <a:pos x="1235" y="1158"/>
              </a:cxn>
              <a:cxn ang="0">
                <a:pos x="0" y="1158"/>
              </a:cxn>
            </a:cxnLst>
            <a:rect l="0" t="0" r="r" b="b"/>
            <a:pathLst>
              <a:path w="1235" h="1158">
                <a:moveTo>
                  <a:pt x="0" y="0"/>
                </a:moveTo>
                <a:lnTo>
                  <a:pt x="1235" y="0"/>
                </a:lnTo>
                <a:lnTo>
                  <a:pt x="1235" y="1158"/>
                </a:lnTo>
                <a:lnTo>
                  <a:pt x="0" y="1158"/>
                </a:lnTo>
              </a:path>
            </a:pathLst>
          </a:custGeom>
          <a:noFill/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Calibri" pitchFamily="34" charset="0"/>
            </a:endParaRPr>
          </a:p>
        </p:txBody>
      </p:sp>
      <p:sp>
        <p:nvSpPr>
          <p:cNvPr id="23" name="TextBox 22"/>
          <p:cNvSpPr txBox="1"/>
          <p:nvPr/>
        </p:nvSpPr>
        <p:spPr>
          <a:xfrm>
            <a:off x="0" y="3200400"/>
            <a:ext cx="182880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400" dirty="0" smtClean="0">
                <a:solidFill>
                  <a:schemeClr val="bg1"/>
                </a:solidFill>
                <a:latin typeface="Calibri" pitchFamily="34" charset="0"/>
              </a:rPr>
              <a:t>Need Recognition</a:t>
            </a:r>
            <a:endParaRPr lang="en-US" sz="2400" dirty="0">
              <a:solidFill>
                <a:schemeClr val="bg1"/>
              </a:solidFill>
              <a:latin typeface="Calibri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860340" y="3276600"/>
            <a:ext cx="182880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400" dirty="0" smtClean="0">
                <a:solidFill>
                  <a:schemeClr val="bg1"/>
                </a:solidFill>
                <a:latin typeface="Calibri" pitchFamily="34" charset="0"/>
              </a:rPr>
              <a:t>Information Search</a:t>
            </a:r>
            <a:endParaRPr lang="en-US" sz="2400" dirty="0">
              <a:solidFill>
                <a:schemeClr val="bg1"/>
              </a:solidFill>
              <a:latin typeface="Calibri" pitchFamily="34" charset="0"/>
            </a:endParaRPr>
          </a:p>
        </p:txBody>
      </p:sp>
      <p:sp>
        <p:nvSpPr>
          <p:cNvPr id="25" name="TextBox 24"/>
          <p:cNvSpPr txBox="1"/>
          <p:nvPr/>
        </p:nvSpPr>
        <p:spPr>
          <a:xfrm>
            <a:off x="3678630" y="3463827"/>
            <a:ext cx="182880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400" dirty="0" smtClean="0">
                <a:solidFill>
                  <a:schemeClr val="bg1"/>
                </a:solidFill>
                <a:latin typeface="Calibri" pitchFamily="34" charset="0"/>
              </a:rPr>
              <a:t>Evaluation </a:t>
            </a:r>
            <a:r>
              <a:rPr lang="en-US" sz="2000" dirty="0" smtClean="0">
                <a:solidFill>
                  <a:schemeClr val="bg1"/>
                </a:solidFill>
                <a:latin typeface="Calibri" pitchFamily="34" charset="0"/>
              </a:rPr>
              <a:t>Of </a:t>
            </a:r>
            <a:r>
              <a:rPr lang="en-US" sz="2400" dirty="0" smtClean="0">
                <a:solidFill>
                  <a:schemeClr val="bg1"/>
                </a:solidFill>
                <a:latin typeface="Calibri" pitchFamily="34" charset="0"/>
              </a:rPr>
              <a:t>Alternatives</a:t>
            </a:r>
            <a:endParaRPr lang="en-US" sz="2400" dirty="0">
              <a:solidFill>
                <a:schemeClr val="bg1"/>
              </a:solidFill>
              <a:latin typeface="Calibri" pitchFamily="34" charset="0"/>
            </a:endParaRPr>
          </a:p>
        </p:txBody>
      </p:sp>
      <p:sp>
        <p:nvSpPr>
          <p:cNvPr id="26" name="TextBox 25"/>
          <p:cNvSpPr txBox="1"/>
          <p:nvPr/>
        </p:nvSpPr>
        <p:spPr>
          <a:xfrm>
            <a:off x="5475193" y="3657600"/>
            <a:ext cx="182880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400" dirty="0" smtClean="0">
                <a:solidFill>
                  <a:schemeClr val="bg1"/>
                </a:solidFill>
                <a:latin typeface="Calibri" pitchFamily="34" charset="0"/>
              </a:rPr>
              <a:t>Purchase Decision</a:t>
            </a:r>
            <a:endParaRPr lang="en-US" sz="2400" dirty="0">
              <a:solidFill>
                <a:schemeClr val="bg1"/>
              </a:solidFill>
              <a:latin typeface="Calibri" pitchFamily="34" charset="0"/>
            </a:endParaRPr>
          </a:p>
        </p:txBody>
      </p:sp>
      <p:sp>
        <p:nvSpPr>
          <p:cNvPr id="27" name="TextBox 26"/>
          <p:cNvSpPr txBox="1"/>
          <p:nvPr/>
        </p:nvSpPr>
        <p:spPr>
          <a:xfrm>
            <a:off x="7315200" y="3810000"/>
            <a:ext cx="182880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400" dirty="0" smtClean="0">
                <a:solidFill>
                  <a:schemeClr val="bg1"/>
                </a:solidFill>
                <a:latin typeface="Calibri" pitchFamily="34" charset="0"/>
              </a:rPr>
              <a:t>Purchase Evaluation</a:t>
            </a:r>
            <a:endParaRPr lang="en-US" sz="2400" dirty="0">
              <a:solidFill>
                <a:schemeClr val="bg1"/>
              </a:solidFill>
              <a:latin typeface="Calibri" pitchFamily="34" charset="0"/>
            </a:endParaRPr>
          </a:p>
        </p:txBody>
      </p:sp>
      <p:sp>
        <p:nvSpPr>
          <p:cNvPr id="33" name="Title 1"/>
          <p:cNvSpPr>
            <a:spLocks noGrp="1"/>
          </p:cNvSpPr>
          <p:nvPr>
            <p:ph type="title"/>
          </p:nvPr>
        </p:nvSpPr>
        <p:spPr>
          <a:xfrm>
            <a:off x="457200" y="0"/>
            <a:ext cx="8229600" cy="1143000"/>
          </a:xfrm>
          <a:ln>
            <a:noFill/>
          </a:ln>
        </p:spPr>
        <p:txBody>
          <a:bodyPr/>
          <a:lstStyle/>
          <a:p>
            <a:r>
              <a:rPr lang="en-US" dirty="0" smtClean="0"/>
              <a:t>Marketing Activity based on Buying Process</a:t>
            </a:r>
            <a:endParaRPr lang="en-US" dirty="0"/>
          </a:p>
        </p:txBody>
      </p:sp>
      <p:sp>
        <p:nvSpPr>
          <p:cNvPr id="20" name="Pentagon 19"/>
          <p:cNvSpPr/>
          <p:nvPr/>
        </p:nvSpPr>
        <p:spPr>
          <a:xfrm rot="5400000">
            <a:off x="4000500" y="1790700"/>
            <a:ext cx="1524000" cy="1447800"/>
          </a:xfrm>
          <a:prstGeom prst="homePlate">
            <a:avLst>
              <a:gd name="adj" fmla="val 12976"/>
            </a:avLst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Calibri" pitchFamily="34" charset="0"/>
            </a:endParaRPr>
          </a:p>
        </p:txBody>
      </p:sp>
      <p:sp>
        <p:nvSpPr>
          <p:cNvPr id="21" name="Pentagon 20"/>
          <p:cNvSpPr/>
          <p:nvPr/>
        </p:nvSpPr>
        <p:spPr>
          <a:xfrm rot="5400000">
            <a:off x="2095500" y="1333500"/>
            <a:ext cx="1524000" cy="1447800"/>
          </a:xfrm>
          <a:prstGeom prst="homePlate">
            <a:avLst>
              <a:gd name="adj" fmla="val 12976"/>
            </a:avLst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Calibri" pitchFamily="34" charset="0"/>
            </a:endParaRPr>
          </a:p>
        </p:txBody>
      </p:sp>
      <p:sp>
        <p:nvSpPr>
          <p:cNvPr id="22" name="Pentagon 21"/>
          <p:cNvSpPr/>
          <p:nvPr/>
        </p:nvSpPr>
        <p:spPr>
          <a:xfrm rot="5400000">
            <a:off x="266700" y="1181100"/>
            <a:ext cx="1524000" cy="1447800"/>
          </a:xfrm>
          <a:prstGeom prst="homePlate">
            <a:avLst>
              <a:gd name="adj" fmla="val 12976"/>
            </a:avLst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Calibri" pitchFamily="34" charset="0"/>
            </a:endParaRPr>
          </a:p>
        </p:txBody>
      </p:sp>
      <p:sp>
        <p:nvSpPr>
          <p:cNvPr id="34" name="Pentagon 33"/>
          <p:cNvSpPr/>
          <p:nvPr/>
        </p:nvSpPr>
        <p:spPr>
          <a:xfrm rot="5400000">
            <a:off x="5753100" y="2171700"/>
            <a:ext cx="1524000" cy="1447800"/>
          </a:xfrm>
          <a:prstGeom prst="homePlate">
            <a:avLst>
              <a:gd name="adj" fmla="val 12976"/>
            </a:avLst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Calibri" pitchFamily="34" charset="0"/>
            </a:endParaRPr>
          </a:p>
        </p:txBody>
      </p:sp>
      <p:sp>
        <p:nvSpPr>
          <p:cNvPr id="35" name="Pentagon 34"/>
          <p:cNvSpPr/>
          <p:nvPr/>
        </p:nvSpPr>
        <p:spPr>
          <a:xfrm rot="5400000">
            <a:off x="7505700" y="2324100"/>
            <a:ext cx="1524000" cy="1447800"/>
          </a:xfrm>
          <a:prstGeom prst="homePlate">
            <a:avLst>
              <a:gd name="adj" fmla="val 12976"/>
            </a:avLst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Calibri" pitchFamily="34" charset="0"/>
            </a:endParaRPr>
          </a:p>
        </p:txBody>
      </p:sp>
      <p:sp>
        <p:nvSpPr>
          <p:cNvPr id="36" name="TextBox 35"/>
          <p:cNvSpPr txBox="1"/>
          <p:nvPr/>
        </p:nvSpPr>
        <p:spPr>
          <a:xfrm>
            <a:off x="381000" y="1066800"/>
            <a:ext cx="1371600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dirty="0" smtClean="0">
                <a:latin typeface="Calibri" pitchFamily="34" charset="0"/>
              </a:rPr>
              <a:t>Details of marketing activity here</a:t>
            </a:r>
            <a:endParaRPr lang="en-US" sz="2000" dirty="0">
              <a:latin typeface="Calibri" pitchFamily="34" charset="0"/>
            </a:endParaRPr>
          </a:p>
        </p:txBody>
      </p:sp>
      <p:sp>
        <p:nvSpPr>
          <p:cNvPr id="37" name="TextBox 36"/>
          <p:cNvSpPr txBox="1"/>
          <p:nvPr/>
        </p:nvSpPr>
        <p:spPr>
          <a:xfrm>
            <a:off x="2133600" y="1295400"/>
            <a:ext cx="1371600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dirty="0" smtClean="0">
                <a:latin typeface="Calibri" pitchFamily="34" charset="0"/>
              </a:rPr>
              <a:t>Details of marketing activity here</a:t>
            </a:r>
            <a:endParaRPr lang="en-US" sz="2000" dirty="0">
              <a:latin typeface="Calibri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4114800" y="1752600"/>
            <a:ext cx="1371600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dirty="0" smtClean="0">
                <a:latin typeface="Calibri" pitchFamily="34" charset="0"/>
              </a:rPr>
              <a:t>Details of marketing activity here</a:t>
            </a:r>
            <a:endParaRPr lang="en-US" sz="2000" dirty="0">
              <a:latin typeface="Calibri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5791200" y="2133600"/>
            <a:ext cx="1371600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dirty="0" smtClean="0">
                <a:latin typeface="Calibri" pitchFamily="34" charset="0"/>
              </a:rPr>
              <a:t>Details of marketing activity here</a:t>
            </a:r>
            <a:endParaRPr lang="en-US" sz="2000" dirty="0">
              <a:latin typeface="Calibri" pitchFamily="34" charset="0"/>
            </a:endParaRPr>
          </a:p>
        </p:txBody>
      </p:sp>
      <p:sp>
        <p:nvSpPr>
          <p:cNvPr id="40" name="TextBox 39"/>
          <p:cNvSpPr txBox="1"/>
          <p:nvPr/>
        </p:nvSpPr>
        <p:spPr>
          <a:xfrm>
            <a:off x="7543800" y="2286000"/>
            <a:ext cx="1371600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dirty="0" smtClean="0">
                <a:latin typeface="Calibri" pitchFamily="34" charset="0"/>
              </a:rPr>
              <a:t>Details of marketing activity here</a:t>
            </a:r>
            <a:endParaRPr lang="en-US" sz="2000" dirty="0">
              <a:latin typeface="Calibri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042738669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" grpId="0"/>
      <p:bldP spid="24" grpId="0"/>
      <p:bldP spid="25" grpId="0"/>
      <p:bldP spid="26" grpId="0"/>
      <p:bldP spid="27" grpId="0"/>
    </p:bldLst>
  </p:timing>
</p:sld>
</file>

<file path=ppt/slides/slide3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0"/>
            <a:ext cx="8229600" cy="1143000"/>
          </a:xfrm>
        </p:spPr>
        <p:txBody>
          <a:bodyPr/>
          <a:lstStyle/>
          <a:p>
            <a:r>
              <a:rPr lang="en-US" dirty="0" smtClean="0"/>
              <a:t>Fishbone Diagram</a:t>
            </a:r>
            <a:endParaRPr lang="en-US" dirty="0"/>
          </a:p>
        </p:txBody>
      </p:sp>
      <p:grpSp>
        <p:nvGrpSpPr>
          <p:cNvPr id="3" name="Group 71"/>
          <p:cNvGrpSpPr/>
          <p:nvPr/>
        </p:nvGrpSpPr>
        <p:grpSpPr>
          <a:xfrm>
            <a:off x="4971860" y="3663865"/>
            <a:ext cx="2716327" cy="2279586"/>
            <a:chOff x="4971860" y="3533240"/>
            <a:chExt cx="2716327" cy="2279586"/>
          </a:xfrm>
        </p:grpSpPr>
        <p:sp>
          <p:nvSpPr>
            <p:cNvPr id="1036" name="Freeform 12"/>
            <p:cNvSpPr>
              <a:spLocks/>
            </p:cNvSpPr>
            <p:nvPr/>
          </p:nvSpPr>
          <p:spPr bwMode="auto">
            <a:xfrm>
              <a:off x="4971860" y="3533240"/>
              <a:ext cx="2716327" cy="1625167"/>
            </a:xfrm>
            <a:custGeom>
              <a:avLst/>
              <a:gdLst/>
              <a:ahLst/>
              <a:cxnLst>
                <a:cxn ang="0">
                  <a:pos x="1760" y="0"/>
                </a:cxn>
                <a:cxn ang="0">
                  <a:pos x="699" y="1053"/>
                </a:cxn>
                <a:cxn ang="0">
                  <a:pos x="0" y="1053"/>
                </a:cxn>
              </a:cxnLst>
              <a:rect l="0" t="0" r="r" b="b"/>
              <a:pathLst>
                <a:path w="1760" h="1053">
                  <a:moveTo>
                    <a:pt x="1760" y="0"/>
                  </a:moveTo>
                  <a:lnTo>
                    <a:pt x="699" y="1053"/>
                  </a:lnTo>
                  <a:lnTo>
                    <a:pt x="0" y="1053"/>
                  </a:lnTo>
                </a:path>
              </a:pathLst>
            </a:custGeom>
            <a:noFill/>
            <a:ln w="7" cap="sq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Calibri" pitchFamily="34" charset="0"/>
              </a:endParaRPr>
            </a:p>
          </p:txBody>
        </p:sp>
        <p:sp>
          <p:nvSpPr>
            <p:cNvPr id="1042" name="Rectangle 18"/>
            <p:cNvSpPr>
              <a:spLocks noChangeArrowheads="1"/>
            </p:cNvSpPr>
            <p:nvPr/>
          </p:nvSpPr>
          <p:spPr bwMode="auto">
            <a:xfrm>
              <a:off x="5004870" y="5209338"/>
              <a:ext cx="1086531" cy="526289"/>
            </a:xfrm>
            <a:prstGeom prst="rect">
              <a:avLst/>
            </a:prstGeom>
            <a:solidFill>
              <a:schemeClr val="accent2"/>
            </a:solidFill>
            <a:ln w="7" cap="sq">
              <a:solidFill>
                <a:srgbClr val="CCCCCC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Calibri" pitchFamily="34" charset="0"/>
              </a:endParaRPr>
            </a:p>
          </p:txBody>
        </p:sp>
        <p:sp>
          <p:nvSpPr>
            <p:cNvPr id="1055" name="Line 31"/>
            <p:cNvSpPr>
              <a:spLocks noChangeShapeType="1"/>
            </p:cNvSpPr>
            <p:nvPr/>
          </p:nvSpPr>
          <p:spPr bwMode="auto">
            <a:xfrm flipH="1">
              <a:off x="5786758" y="4034834"/>
              <a:ext cx="1395204" cy="1544"/>
            </a:xfrm>
            <a:prstGeom prst="line">
              <a:avLst/>
            </a:prstGeom>
            <a:noFill/>
            <a:ln w="7" cap="sq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Calibri" pitchFamily="34" charset="0"/>
              </a:endParaRPr>
            </a:p>
          </p:txBody>
        </p:sp>
        <p:sp>
          <p:nvSpPr>
            <p:cNvPr id="1056" name="Line 32"/>
            <p:cNvSpPr>
              <a:spLocks noChangeShapeType="1"/>
            </p:cNvSpPr>
            <p:nvPr/>
          </p:nvSpPr>
          <p:spPr bwMode="auto">
            <a:xfrm flipH="1">
              <a:off x="5306771" y="4507105"/>
              <a:ext cx="1396748" cy="1544"/>
            </a:xfrm>
            <a:prstGeom prst="line">
              <a:avLst/>
            </a:prstGeom>
            <a:noFill/>
            <a:ln w="7" cap="sq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Calibri" pitchFamily="34" charset="0"/>
              </a:endParaRPr>
            </a:p>
          </p:txBody>
        </p:sp>
        <p:sp>
          <p:nvSpPr>
            <p:cNvPr id="48" name="Rectangle 47"/>
            <p:cNvSpPr/>
            <p:nvPr/>
          </p:nvSpPr>
          <p:spPr>
            <a:xfrm>
              <a:off x="5034467" y="5166495"/>
              <a:ext cx="1054791" cy="646331"/>
            </a:xfrm>
            <a:prstGeom prst="rect">
              <a:avLst/>
            </a:prstGeom>
            <a:gradFill flip="none" rotWithShape="1">
              <a:gsLst>
                <a:gs pos="0">
                  <a:schemeClr val="bg2">
                    <a:lumMod val="90000"/>
                  </a:schemeClr>
                </a:gs>
                <a:gs pos="50000">
                  <a:schemeClr val="bg2">
                    <a:lumMod val="75000"/>
                  </a:schemeClr>
                </a:gs>
              </a:gsLst>
              <a:lin ang="16200000" scaled="1"/>
              <a:tileRect/>
            </a:gradFill>
          </p:spPr>
          <p:txBody>
            <a:bodyPr wrap="square">
              <a:spAutoFit/>
            </a:bodyPr>
            <a:lstStyle/>
            <a:p>
              <a:pPr algn="ctr"/>
              <a:r>
                <a:rPr lang="en-US" dirty="0" smtClean="0">
                  <a:latin typeface="Calibri" pitchFamily="34" charset="0"/>
                </a:rPr>
                <a:t>Your Text Here</a:t>
              </a:r>
              <a:endParaRPr lang="en-US" dirty="0">
                <a:latin typeface="Calibri" pitchFamily="34" charset="0"/>
              </a:endParaRPr>
            </a:p>
          </p:txBody>
        </p:sp>
        <p:sp>
          <p:nvSpPr>
            <p:cNvPr id="49" name="Rectangle 48"/>
            <p:cNvSpPr/>
            <p:nvPr/>
          </p:nvSpPr>
          <p:spPr>
            <a:xfrm>
              <a:off x="5052115" y="4170617"/>
              <a:ext cx="1647445" cy="338554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r"/>
              <a:r>
                <a:rPr lang="en-US" sz="1600" dirty="0" smtClean="0">
                  <a:latin typeface="Calibri" pitchFamily="34" charset="0"/>
                </a:rPr>
                <a:t>Your Text Here</a:t>
              </a:r>
              <a:endParaRPr lang="en-US" sz="1600" dirty="0">
                <a:latin typeface="Calibri" pitchFamily="34" charset="0"/>
              </a:endParaRPr>
            </a:p>
          </p:txBody>
        </p:sp>
        <p:sp>
          <p:nvSpPr>
            <p:cNvPr id="50" name="Rectangle 49"/>
            <p:cNvSpPr/>
            <p:nvPr/>
          </p:nvSpPr>
          <p:spPr>
            <a:xfrm>
              <a:off x="5535150" y="3705692"/>
              <a:ext cx="1647445" cy="338554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r"/>
              <a:r>
                <a:rPr lang="en-US" sz="1600" dirty="0" smtClean="0">
                  <a:latin typeface="Calibri" pitchFamily="34" charset="0"/>
                </a:rPr>
                <a:t>Your Text Here</a:t>
              </a:r>
              <a:endParaRPr lang="en-US" sz="1600" dirty="0">
                <a:latin typeface="Calibri" pitchFamily="34" charset="0"/>
              </a:endParaRPr>
            </a:p>
          </p:txBody>
        </p:sp>
      </p:grpSp>
      <p:grpSp>
        <p:nvGrpSpPr>
          <p:cNvPr id="4" name="Group 70"/>
          <p:cNvGrpSpPr/>
          <p:nvPr/>
        </p:nvGrpSpPr>
        <p:grpSpPr>
          <a:xfrm>
            <a:off x="3079691" y="3663865"/>
            <a:ext cx="2716327" cy="2287304"/>
            <a:chOff x="3079691" y="3533240"/>
            <a:chExt cx="2716327" cy="2287304"/>
          </a:xfrm>
        </p:grpSpPr>
        <p:sp>
          <p:nvSpPr>
            <p:cNvPr id="1035" name="Freeform 11"/>
            <p:cNvSpPr>
              <a:spLocks/>
            </p:cNvSpPr>
            <p:nvPr/>
          </p:nvSpPr>
          <p:spPr bwMode="auto">
            <a:xfrm>
              <a:off x="3079691" y="3533240"/>
              <a:ext cx="2716327" cy="1625167"/>
            </a:xfrm>
            <a:custGeom>
              <a:avLst/>
              <a:gdLst/>
              <a:ahLst/>
              <a:cxnLst>
                <a:cxn ang="0">
                  <a:pos x="1760" y="0"/>
                </a:cxn>
                <a:cxn ang="0">
                  <a:pos x="699" y="1053"/>
                </a:cxn>
                <a:cxn ang="0">
                  <a:pos x="0" y="1053"/>
                </a:cxn>
              </a:cxnLst>
              <a:rect l="0" t="0" r="r" b="b"/>
              <a:pathLst>
                <a:path w="1760" h="1053">
                  <a:moveTo>
                    <a:pt x="1760" y="0"/>
                  </a:moveTo>
                  <a:lnTo>
                    <a:pt x="699" y="1053"/>
                  </a:lnTo>
                  <a:lnTo>
                    <a:pt x="0" y="1053"/>
                  </a:lnTo>
                </a:path>
              </a:pathLst>
            </a:custGeom>
            <a:noFill/>
            <a:ln w="7" cap="sq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Calibri" pitchFamily="34" charset="0"/>
              </a:endParaRPr>
            </a:p>
          </p:txBody>
        </p:sp>
        <p:sp>
          <p:nvSpPr>
            <p:cNvPr id="1043" name="Rectangle 19"/>
            <p:cNvSpPr>
              <a:spLocks noChangeArrowheads="1"/>
            </p:cNvSpPr>
            <p:nvPr/>
          </p:nvSpPr>
          <p:spPr bwMode="auto">
            <a:xfrm>
              <a:off x="3079691" y="5209337"/>
              <a:ext cx="1086531" cy="526289"/>
            </a:xfrm>
            <a:prstGeom prst="rect">
              <a:avLst/>
            </a:prstGeom>
            <a:solidFill>
              <a:schemeClr val="accent2"/>
            </a:solidFill>
            <a:ln w="7" cap="sq">
              <a:solidFill>
                <a:srgbClr val="CCCCCC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Calibri" pitchFamily="34" charset="0"/>
              </a:endParaRPr>
            </a:p>
          </p:txBody>
        </p:sp>
        <p:sp>
          <p:nvSpPr>
            <p:cNvPr id="1053" name="Line 29"/>
            <p:cNvSpPr>
              <a:spLocks noChangeShapeType="1"/>
            </p:cNvSpPr>
            <p:nvPr/>
          </p:nvSpPr>
          <p:spPr bwMode="auto">
            <a:xfrm flipH="1">
              <a:off x="3888416" y="4034834"/>
              <a:ext cx="1395204" cy="1544"/>
            </a:xfrm>
            <a:prstGeom prst="line">
              <a:avLst/>
            </a:prstGeom>
            <a:noFill/>
            <a:ln w="7" cap="sq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Calibri" pitchFamily="34" charset="0"/>
              </a:endParaRPr>
            </a:p>
          </p:txBody>
        </p:sp>
        <p:sp>
          <p:nvSpPr>
            <p:cNvPr id="1054" name="Line 30"/>
            <p:cNvSpPr>
              <a:spLocks noChangeShapeType="1"/>
            </p:cNvSpPr>
            <p:nvPr/>
          </p:nvSpPr>
          <p:spPr bwMode="auto">
            <a:xfrm flipH="1">
              <a:off x="3411516" y="4507105"/>
              <a:ext cx="1393661" cy="1544"/>
            </a:xfrm>
            <a:prstGeom prst="line">
              <a:avLst/>
            </a:prstGeom>
            <a:noFill/>
            <a:ln w="7" cap="sq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Calibri" pitchFamily="34" charset="0"/>
              </a:endParaRPr>
            </a:p>
          </p:txBody>
        </p:sp>
        <p:sp>
          <p:nvSpPr>
            <p:cNvPr id="47" name="Rectangle 46"/>
            <p:cNvSpPr/>
            <p:nvPr/>
          </p:nvSpPr>
          <p:spPr>
            <a:xfrm>
              <a:off x="3108344" y="5174213"/>
              <a:ext cx="1054791" cy="646331"/>
            </a:xfrm>
            <a:prstGeom prst="rect">
              <a:avLst/>
            </a:prstGeom>
            <a:gradFill flip="none" rotWithShape="1">
              <a:gsLst>
                <a:gs pos="0">
                  <a:schemeClr val="bg2">
                    <a:lumMod val="90000"/>
                  </a:schemeClr>
                </a:gs>
                <a:gs pos="50000">
                  <a:schemeClr val="bg2">
                    <a:lumMod val="75000"/>
                  </a:schemeClr>
                </a:gs>
              </a:gsLst>
              <a:lin ang="16200000" scaled="1"/>
              <a:tileRect/>
            </a:gradFill>
          </p:spPr>
          <p:txBody>
            <a:bodyPr wrap="square">
              <a:spAutoFit/>
            </a:bodyPr>
            <a:lstStyle/>
            <a:p>
              <a:pPr algn="ctr"/>
              <a:r>
                <a:rPr lang="en-US" dirty="0" smtClean="0">
                  <a:latin typeface="Calibri" pitchFamily="34" charset="0"/>
                </a:rPr>
                <a:t>Your Text Here</a:t>
              </a:r>
              <a:endParaRPr lang="en-US" dirty="0">
                <a:latin typeface="Calibri" pitchFamily="34" charset="0"/>
              </a:endParaRPr>
            </a:p>
          </p:txBody>
        </p:sp>
        <p:sp>
          <p:nvSpPr>
            <p:cNvPr id="51" name="Rectangle 50"/>
            <p:cNvSpPr/>
            <p:nvPr/>
          </p:nvSpPr>
          <p:spPr>
            <a:xfrm>
              <a:off x="3200074" y="4170223"/>
              <a:ext cx="1647445" cy="338554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r"/>
              <a:r>
                <a:rPr lang="en-US" sz="1600" dirty="0" smtClean="0">
                  <a:latin typeface="Calibri" pitchFamily="34" charset="0"/>
                </a:rPr>
                <a:t>Your Text Here</a:t>
              </a:r>
              <a:endParaRPr lang="en-US" sz="1600" dirty="0">
                <a:latin typeface="Calibri" pitchFamily="34" charset="0"/>
              </a:endParaRPr>
            </a:p>
          </p:txBody>
        </p:sp>
        <p:sp>
          <p:nvSpPr>
            <p:cNvPr id="52" name="Rectangle 51"/>
            <p:cNvSpPr/>
            <p:nvPr/>
          </p:nvSpPr>
          <p:spPr>
            <a:xfrm>
              <a:off x="3626915" y="3705297"/>
              <a:ext cx="1647445" cy="338554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r"/>
              <a:r>
                <a:rPr lang="en-US" sz="1600" dirty="0" smtClean="0">
                  <a:latin typeface="Calibri" pitchFamily="34" charset="0"/>
                </a:rPr>
                <a:t>Your Text Here</a:t>
              </a:r>
              <a:endParaRPr lang="en-US" sz="1600" dirty="0">
                <a:latin typeface="Calibri" pitchFamily="34" charset="0"/>
              </a:endParaRPr>
            </a:p>
          </p:txBody>
        </p:sp>
      </p:grpSp>
      <p:grpSp>
        <p:nvGrpSpPr>
          <p:cNvPr id="5" name="Group 69"/>
          <p:cNvGrpSpPr/>
          <p:nvPr/>
        </p:nvGrpSpPr>
        <p:grpSpPr>
          <a:xfrm>
            <a:off x="1187522" y="3663865"/>
            <a:ext cx="2716327" cy="2289804"/>
            <a:chOff x="1187522" y="3533240"/>
            <a:chExt cx="2716327" cy="2289804"/>
          </a:xfrm>
        </p:grpSpPr>
        <p:sp>
          <p:nvSpPr>
            <p:cNvPr id="1034" name="Freeform 10"/>
            <p:cNvSpPr>
              <a:spLocks/>
            </p:cNvSpPr>
            <p:nvPr/>
          </p:nvSpPr>
          <p:spPr bwMode="auto">
            <a:xfrm>
              <a:off x="1187522" y="3533240"/>
              <a:ext cx="2716327" cy="1625167"/>
            </a:xfrm>
            <a:custGeom>
              <a:avLst/>
              <a:gdLst/>
              <a:ahLst/>
              <a:cxnLst>
                <a:cxn ang="0">
                  <a:pos x="1760" y="0"/>
                </a:cxn>
                <a:cxn ang="0">
                  <a:pos x="700" y="1053"/>
                </a:cxn>
                <a:cxn ang="0">
                  <a:pos x="0" y="1053"/>
                </a:cxn>
              </a:cxnLst>
              <a:rect l="0" t="0" r="r" b="b"/>
              <a:pathLst>
                <a:path w="1760" h="1053">
                  <a:moveTo>
                    <a:pt x="1760" y="0"/>
                  </a:moveTo>
                  <a:lnTo>
                    <a:pt x="700" y="1053"/>
                  </a:lnTo>
                  <a:lnTo>
                    <a:pt x="0" y="1053"/>
                  </a:lnTo>
                </a:path>
              </a:pathLst>
            </a:custGeom>
            <a:noFill/>
            <a:ln w="7" cap="sq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Calibri" pitchFamily="34" charset="0"/>
              </a:endParaRPr>
            </a:p>
          </p:txBody>
        </p:sp>
        <p:sp>
          <p:nvSpPr>
            <p:cNvPr id="1044" name="Rectangle 20"/>
            <p:cNvSpPr>
              <a:spLocks noChangeArrowheads="1"/>
            </p:cNvSpPr>
            <p:nvPr/>
          </p:nvSpPr>
          <p:spPr bwMode="auto">
            <a:xfrm>
              <a:off x="1187522" y="5209338"/>
              <a:ext cx="1086531" cy="526289"/>
            </a:xfrm>
            <a:prstGeom prst="rect">
              <a:avLst/>
            </a:prstGeom>
            <a:solidFill>
              <a:schemeClr val="accent2"/>
            </a:solidFill>
            <a:ln w="7" cap="sq">
              <a:solidFill>
                <a:srgbClr val="CCCCCC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Calibri" pitchFamily="34" charset="0"/>
              </a:endParaRPr>
            </a:p>
          </p:txBody>
        </p:sp>
        <p:sp>
          <p:nvSpPr>
            <p:cNvPr id="1051" name="Line 27"/>
            <p:cNvSpPr>
              <a:spLocks noChangeShapeType="1"/>
            </p:cNvSpPr>
            <p:nvPr/>
          </p:nvSpPr>
          <p:spPr bwMode="auto">
            <a:xfrm flipH="1">
              <a:off x="1990073" y="4034834"/>
              <a:ext cx="1395204" cy="1544"/>
            </a:xfrm>
            <a:prstGeom prst="line">
              <a:avLst/>
            </a:prstGeom>
            <a:noFill/>
            <a:ln w="7" cap="sq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Calibri" pitchFamily="34" charset="0"/>
              </a:endParaRPr>
            </a:p>
          </p:txBody>
        </p:sp>
        <p:sp>
          <p:nvSpPr>
            <p:cNvPr id="1052" name="Line 28"/>
            <p:cNvSpPr>
              <a:spLocks noChangeShapeType="1"/>
            </p:cNvSpPr>
            <p:nvPr/>
          </p:nvSpPr>
          <p:spPr bwMode="auto">
            <a:xfrm flipH="1">
              <a:off x="1523976" y="4507105"/>
              <a:ext cx="1395204" cy="1544"/>
            </a:xfrm>
            <a:prstGeom prst="line">
              <a:avLst/>
            </a:prstGeom>
            <a:noFill/>
            <a:ln w="7" cap="sq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Calibri" pitchFamily="34" charset="0"/>
              </a:endParaRPr>
            </a:p>
          </p:txBody>
        </p:sp>
        <p:sp>
          <p:nvSpPr>
            <p:cNvPr id="46" name="Rectangle 45"/>
            <p:cNvSpPr/>
            <p:nvPr/>
          </p:nvSpPr>
          <p:spPr>
            <a:xfrm>
              <a:off x="1199869" y="5176713"/>
              <a:ext cx="1054791" cy="646331"/>
            </a:xfrm>
            <a:prstGeom prst="rect">
              <a:avLst/>
            </a:prstGeom>
            <a:gradFill flip="none" rotWithShape="1">
              <a:gsLst>
                <a:gs pos="0">
                  <a:schemeClr val="bg2">
                    <a:lumMod val="90000"/>
                  </a:schemeClr>
                </a:gs>
                <a:gs pos="50000">
                  <a:schemeClr val="bg2">
                    <a:lumMod val="75000"/>
                  </a:schemeClr>
                </a:gs>
              </a:gsLst>
              <a:lin ang="16200000" scaled="1"/>
              <a:tileRect/>
            </a:gradFill>
          </p:spPr>
          <p:txBody>
            <a:bodyPr wrap="square">
              <a:spAutoFit/>
            </a:bodyPr>
            <a:lstStyle/>
            <a:p>
              <a:pPr algn="ctr"/>
              <a:r>
                <a:rPr lang="en-US" dirty="0" smtClean="0">
                  <a:latin typeface="Calibri" pitchFamily="34" charset="0"/>
                </a:rPr>
                <a:t>Your Text Here</a:t>
              </a:r>
              <a:endParaRPr lang="en-US" dirty="0">
                <a:latin typeface="Calibri" pitchFamily="34" charset="0"/>
              </a:endParaRPr>
            </a:p>
          </p:txBody>
        </p:sp>
        <p:sp>
          <p:nvSpPr>
            <p:cNvPr id="53" name="Rectangle 52"/>
            <p:cNvSpPr/>
            <p:nvPr/>
          </p:nvSpPr>
          <p:spPr>
            <a:xfrm>
              <a:off x="1273951" y="4170618"/>
              <a:ext cx="1647445" cy="338554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r"/>
              <a:r>
                <a:rPr lang="en-US" sz="1600" dirty="0" smtClean="0">
                  <a:latin typeface="Calibri" pitchFamily="34" charset="0"/>
                </a:rPr>
                <a:t>Your Text Here</a:t>
              </a:r>
              <a:endParaRPr lang="en-US" sz="1600" dirty="0">
                <a:latin typeface="Calibri" pitchFamily="34" charset="0"/>
              </a:endParaRPr>
            </a:p>
          </p:txBody>
        </p:sp>
        <p:sp>
          <p:nvSpPr>
            <p:cNvPr id="54" name="Rectangle 53"/>
            <p:cNvSpPr/>
            <p:nvPr/>
          </p:nvSpPr>
          <p:spPr>
            <a:xfrm>
              <a:off x="1700792" y="3705692"/>
              <a:ext cx="1647445" cy="338554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r"/>
              <a:r>
                <a:rPr lang="en-US" sz="1600" dirty="0" smtClean="0">
                  <a:latin typeface="Calibri" pitchFamily="34" charset="0"/>
                </a:rPr>
                <a:t>Your Text Here</a:t>
              </a:r>
              <a:endParaRPr lang="en-US" sz="1600" dirty="0">
                <a:latin typeface="Calibri" pitchFamily="34" charset="0"/>
              </a:endParaRPr>
            </a:p>
          </p:txBody>
        </p:sp>
      </p:grpSp>
      <p:grpSp>
        <p:nvGrpSpPr>
          <p:cNvPr id="6" name="Group 65"/>
          <p:cNvGrpSpPr/>
          <p:nvPr/>
        </p:nvGrpSpPr>
        <p:grpSpPr>
          <a:xfrm>
            <a:off x="162726" y="1161321"/>
            <a:ext cx="2795039" cy="2295733"/>
            <a:chOff x="162726" y="1030696"/>
            <a:chExt cx="2795039" cy="2295733"/>
          </a:xfrm>
        </p:grpSpPr>
        <p:sp>
          <p:nvSpPr>
            <p:cNvPr id="1032" name="Freeform 8"/>
            <p:cNvSpPr>
              <a:spLocks/>
            </p:cNvSpPr>
            <p:nvPr/>
          </p:nvSpPr>
          <p:spPr bwMode="auto">
            <a:xfrm>
              <a:off x="242981" y="1704348"/>
              <a:ext cx="2714784" cy="1622081"/>
            </a:xfrm>
            <a:custGeom>
              <a:avLst/>
              <a:gdLst/>
              <a:ahLst/>
              <a:cxnLst>
                <a:cxn ang="0">
                  <a:pos x="1759" y="1051"/>
                </a:cxn>
                <a:cxn ang="0">
                  <a:pos x="698" y="0"/>
                </a:cxn>
                <a:cxn ang="0">
                  <a:pos x="0" y="0"/>
                </a:cxn>
              </a:cxnLst>
              <a:rect l="0" t="0" r="r" b="b"/>
              <a:pathLst>
                <a:path w="1759" h="1051">
                  <a:moveTo>
                    <a:pt x="1759" y="1051"/>
                  </a:moveTo>
                  <a:lnTo>
                    <a:pt x="698" y="0"/>
                  </a:lnTo>
                  <a:lnTo>
                    <a:pt x="0" y="0"/>
                  </a:lnTo>
                </a:path>
              </a:pathLst>
            </a:custGeom>
            <a:noFill/>
            <a:ln w="7" cap="sq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Calibri" pitchFamily="34" charset="0"/>
              </a:endParaRPr>
            </a:p>
          </p:txBody>
        </p:sp>
        <p:sp>
          <p:nvSpPr>
            <p:cNvPr id="1038" name="Rectangle 14"/>
            <p:cNvSpPr>
              <a:spLocks noChangeArrowheads="1"/>
            </p:cNvSpPr>
            <p:nvPr/>
          </p:nvSpPr>
          <p:spPr bwMode="auto">
            <a:xfrm>
              <a:off x="162726" y="1071567"/>
              <a:ext cx="1086531" cy="527832"/>
            </a:xfrm>
            <a:prstGeom prst="rect">
              <a:avLst/>
            </a:prstGeom>
            <a:solidFill>
              <a:schemeClr val="accent2"/>
            </a:solidFill>
            <a:ln w="7" cap="sq">
              <a:solidFill>
                <a:srgbClr val="CCCCCC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 sz="1400" dirty="0">
                <a:latin typeface="Calibri" pitchFamily="34" charset="0"/>
              </a:endParaRPr>
            </a:p>
          </p:txBody>
        </p:sp>
        <p:sp>
          <p:nvSpPr>
            <p:cNvPr id="1047" name="Line 23"/>
            <p:cNvSpPr>
              <a:spLocks noChangeShapeType="1"/>
            </p:cNvSpPr>
            <p:nvPr/>
          </p:nvSpPr>
          <p:spPr bwMode="auto">
            <a:xfrm flipH="1">
              <a:off x="485290" y="2258418"/>
              <a:ext cx="1398291" cy="1544"/>
            </a:xfrm>
            <a:prstGeom prst="line">
              <a:avLst/>
            </a:prstGeom>
            <a:noFill/>
            <a:ln w="7" cap="sq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Calibri" pitchFamily="34" charset="0"/>
              </a:endParaRPr>
            </a:p>
          </p:txBody>
        </p:sp>
        <p:sp>
          <p:nvSpPr>
            <p:cNvPr id="1048" name="Line 24"/>
            <p:cNvSpPr>
              <a:spLocks noChangeShapeType="1"/>
            </p:cNvSpPr>
            <p:nvPr/>
          </p:nvSpPr>
          <p:spPr bwMode="auto">
            <a:xfrm flipH="1">
              <a:off x="957561" y="2732232"/>
              <a:ext cx="1398291" cy="1544"/>
            </a:xfrm>
            <a:prstGeom prst="line">
              <a:avLst/>
            </a:prstGeom>
            <a:noFill/>
            <a:ln w="7" cap="sq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Calibri" pitchFamily="34" charset="0"/>
              </a:endParaRPr>
            </a:p>
          </p:txBody>
        </p:sp>
        <p:sp>
          <p:nvSpPr>
            <p:cNvPr id="42" name="Rectangle 41"/>
            <p:cNvSpPr/>
            <p:nvPr/>
          </p:nvSpPr>
          <p:spPr>
            <a:xfrm>
              <a:off x="175731" y="1030696"/>
              <a:ext cx="1054791" cy="646331"/>
            </a:xfrm>
            <a:prstGeom prst="rect">
              <a:avLst/>
            </a:prstGeom>
            <a:gradFill flip="none" rotWithShape="1">
              <a:gsLst>
                <a:gs pos="0">
                  <a:schemeClr val="bg2">
                    <a:lumMod val="90000"/>
                  </a:schemeClr>
                </a:gs>
                <a:gs pos="50000">
                  <a:schemeClr val="bg2">
                    <a:lumMod val="75000"/>
                  </a:schemeClr>
                </a:gs>
              </a:gsLst>
              <a:lin ang="16200000" scaled="1"/>
              <a:tileRect/>
            </a:gradFill>
          </p:spPr>
          <p:txBody>
            <a:bodyPr wrap="square">
              <a:spAutoFit/>
            </a:bodyPr>
            <a:lstStyle/>
            <a:p>
              <a:pPr algn="ctr"/>
              <a:r>
                <a:rPr lang="en-US" dirty="0" smtClean="0">
                  <a:latin typeface="Calibri" pitchFamily="34" charset="0"/>
                </a:rPr>
                <a:t>Your Text Here</a:t>
              </a:r>
              <a:endParaRPr lang="en-US" dirty="0">
                <a:latin typeface="Calibri" pitchFamily="34" charset="0"/>
              </a:endParaRPr>
            </a:p>
          </p:txBody>
        </p:sp>
        <p:sp>
          <p:nvSpPr>
            <p:cNvPr id="55" name="Rectangle 54"/>
            <p:cNvSpPr/>
            <p:nvPr/>
          </p:nvSpPr>
          <p:spPr>
            <a:xfrm>
              <a:off x="310889" y="2392658"/>
              <a:ext cx="1647444" cy="338554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US" sz="1600" dirty="0" smtClean="0">
                  <a:latin typeface="Calibri" pitchFamily="34" charset="0"/>
                </a:rPr>
                <a:t>Your Text Here</a:t>
              </a:r>
              <a:endParaRPr lang="en-US" sz="1600" dirty="0">
                <a:latin typeface="Calibri" pitchFamily="34" charset="0"/>
              </a:endParaRPr>
            </a:p>
          </p:txBody>
        </p:sp>
        <p:sp>
          <p:nvSpPr>
            <p:cNvPr id="56" name="Rectangle 55"/>
            <p:cNvSpPr/>
            <p:nvPr/>
          </p:nvSpPr>
          <p:spPr>
            <a:xfrm>
              <a:off x="236808" y="1927732"/>
              <a:ext cx="1647444" cy="338554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US" sz="1600" dirty="0" smtClean="0">
                  <a:latin typeface="Calibri" pitchFamily="34" charset="0"/>
                </a:rPr>
                <a:t>Your Text Here</a:t>
              </a:r>
              <a:endParaRPr lang="en-US" sz="1600" dirty="0">
                <a:latin typeface="Calibri" pitchFamily="34" charset="0"/>
              </a:endParaRPr>
            </a:p>
          </p:txBody>
        </p:sp>
      </p:grpSp>
      <p:grpSp>
        <p:nvGrpSpPr>
          <p:cNvPr id="7" name="Group 66"/>
          <p:cNvGrpSpPr/>
          <p:nvPr/>
        </p:nvGrpSpPr>
        <p:grpSpPr>
          <a:xfrm>
            <a:off x="2135150" y="1212410"/>
            <a:ext cx="2716327" cy="2244644"/>
            <a:chOff x="2135150" y="1081785"/>
            <a:chExt cx="2716327" cy="2244644"/>
          </a:xfrm>
        </p:grpSpPr>
        <p:sp>
          <p:nvSpPr>
            <p:cNvPr id="1033" name="Freeform 9"/>
            <p:cNvSpPr>
              <a:spLocks/>
            </p:cNvSpPr>
            <p:nvPr/>
          </p:nvSpPr>
          <p:spPr bwMode="auto">
            <a:xfrm>
              <a:off x="2135150" y="1704348"/>
              <a:ext cx="2716327" cy="1622081"/>
            </a:xfrm>
            <a:custGeom>
              <a:avLst/>
              <a:gdLst/>
              <a:ahLst/>
              <a:cxnLst>
                <a:cxn ang="0">
                  <a:pos x="1760" y="1051"/>
                </a:cxn>
                <a:cxn ang="0">
                  <a:pos x="698" y="0"/>
                </a:cxn>
                <a:cxn ang="0">
                  <a:pos x="0" y="0"/>
                </a:cxn>
              </a:cxnLst>
              <a:rect l="0" t="0" r="r" b="b"/>
              <a:pathLst>
                <a:path w="1760" h="1051">
                  <a:moveTo>
                    <a:pt x="1760" y="1051"/>
                  </a:moveTo>
                  <a:lnTo>
                    <a:pt x="698" y="0"/>
                  </a:lnTo>
                  <a:lnTo>
                    <a:pt x="0" y="0"/>
                  </a:lnTo>
                </a:path>
              </a:pathLst>
            </a:custGeom>
            <a:noFill/>
            <a:ln w="7" cap="sq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Calibri" pitchFamily="34" charset="0"/>
              </a:endParaRPr>
            </a:p>
          </p:txBody>
        </p:sp>
        <p:sp>
          <p:nvSpPr>
            <p:cNvPr id="1039" name="Rectangle 15"/>
            <p:cNvSpPr>
              <a:spLocks noChangeArrowheads="1"/>
            </p:cNvSpPr>
            <p:nvPr/>
          </p:nvSpPr>
          <p:spPr bwMode="auto">
            <a:xfrm>
              <a:off x="2135150" y="1125586"/>
              <a:ext cx="1086531" cy="527832"/>
            </a:xfrm>
            <a:prstGeom prst="rect">
              <a:avLst/>
            </a:prstGeom>
            <a:solidFill>
              <a:schemeClr val="accent2"/>
            </a:solidFill>
            <a:ln w="7" cap="sq">
              <a:solidFill>
                <a:srgbClr val="CCCCCC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Calibri" pitchFamily="34" charset="0"/>
              </a:endParaRPr>
            </a:p>
          </p:txBody>
        </p:sp>
        <p:sp>
          <p:nvSpPr>
            <p:cNvPr id="1049" name="Line 25"/>
            <p:cNvSpPr>
              <a:spLocks noChangeShapeType="1"/>
            </p:cNvSpPr>
            <p:nvPr/>
          </p:nvSpPr>
          <p:spPr bwMode="auto">
            <a:xfrm flipH="1">
              <a:off x="2380546" y="2258418"/>
              <a:ext cx="1395204" cy="1544"/>
            </a:xfrm>
            <a:prstGeom prst="line">
              <a:avLst/>
            </a:prstGeom>
            <a:noFill/>
            <a:ln w="7" cap="sq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Calibri" pitchFamily="34" charset="0"/>
              </a:endParaRPr>
            </a:p>
          </p:txBody>
        </p:sp>
        <p:sp>
          <p:nvSpPr>
            <p:cNvPr id="1050" name="Line 26"/>
            <p:cNvSpPr>
              <a:spLocks noChangeShapeType="1"/>
            </p:cNvSpPr>
            <p:nvPr/>
          </p:nvSpPr>
          <p:spPr bwMode="auto">
            <a:xfrm flipH="1">
              <a:off x="2854359" y="2732232"/>
              <a:ext cx="1393661" cy="1544"/>
            </a:xfrm>
            <a:prstGeom prst="line">
              <a:avLst/>
            </a:prstGeom>
            <a:noFill/>
            <a:ln w="7" cap="sq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Calibri" pitchFamily="34" charset="0"/>
              </a:endParaRPr>
            </a:p>
          </p:txBody>
        </p:sp>
        <p:sp>
          <p:nvSpPr>
            <p:cNvPr id="43" name="Rectangle 42"/>
            <p:cNvSpPr/>
            <p:nvPr/>
          </p:nvSpPr>
          <p:spPr>
            <a:xfrm>
              <a:off x="2142725" y="1081785"/>
              <a:ext cx="1054791" cy="646331"/>
            </a:xfrm>
            <a:prstGeom prst="rect">
              <a:avLst/>
            </a:prstGeom>
            <a:gradFill flip="none" rotWithShape="1">
              <a:gsLst>
                <a:gs pos="0">
                  <a:schemeClr val="bg2">
                    <a:lumMod val="90000"/>
                  </a:schemeClr>
                </a:gs>
                <a:gs pos="50000">
                  <a:schemeClr val="bg2">
                    <a:lumMod val="75000"/>
                  </a:schemeClr>
                </a:gs>
              </a:gsLst>
              <a:lin ang="16200000" scaled="1"/>
              <a:tileRect/>
            </a:gradFill>
          </p:spPr>
          <p:txBody>
            <a:bodyPr wrap="square">
              <a:spAutoFit/>
            </a:bodyPr>
            <a:lstStyle/>
            <a:p>
              <a:pPr algn="ctr"/>
              <a:r>
                <a:rPr lang="en-US" dirty="0" smtClean="0">
                  <a:latin typeface="Calibri" pitchFamily="34" charset="0"/>
                </a:rPr>
                <a:t>Your Text Here</a:t>
              </a:r>
              <a:endParaRPr lang="en-US" dirty="0">
                <a:latin typeface="Calibri" pitchFamily="34" charset="0"/>
              </a:endParaRPr>
            </a:p>
          </p:txBody>
        </p:sp>
        <p:sp>
          <p:nvSpPr>
            <p:cNvPr id="57" name="Rectangle 56"/>
            <p:cNvSpPr/>
            <p:nvPr/>
          </p:nvSpPr>
          <p:spPr>
            <a:xfrm>
              <a:off x="2311094" y="2392263"/>
              <a:ext cx="1647445" cy="338554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US" sz="1600" dirty="0" smtClean="0">
                  <a:latin typeface="Calibri" pitchFamily="34" charset="0"/>
                </a:rPr>
                <a:t>Your Text Here</a:t>
              </a:r>
              <a:endParaRPr lang="en-US" sz="1600" dirty="0">
                <a:latin typeface="Calibri" pitchFamily="34" charset="0"/>
              </a:endParaRPr>
            </a:p>
          </p:txBody>
        </p:sp>
        <p:sp>
          <p:nvSpPr>
            <p:cNvPr id="58" name="Rectangle 57"/>
            <p:cNvSpPr/>
            <p:nvPr/>
          </p:nvSpPr>
          <p:spPr>
            <a:xfrm>
              <a:off x="2237012" y="1927337"/>
              <a:ext cx="1647445" cy="338554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US" sz="1600" dirty="0" smtClean="0">
                  <a:latin typeface="Calibri" pitchFamily="34" charset="0"/>
                </a:rPr>
                <a:t>Your Text Here</a:t>
              </a:r>
              <a:endParaRPr lang="en-US" sz="1600" dirty="0">
                <a:latin typeface="Calibri" pitchFamily="34" charset="0"/>
              </a:endParaRPr>
            </a:p>
          </p:txBody>
        </p:sp>
      </p:grpSp>
      <p:grpSp>
        <p:nvGrpSpPr>
          <p:cNvPr id="8" name="Group 72"/>
          <p:cNvGrpSpPr/>
          <p:nvPr/>
        </p:nvGrpSpPr>
        <p:grpSpPr>
          <a:xfrm>
            <a:off x="4024232" y="1212410"/>
            <a:ext cx="2716327" cy="2244644"/>
            <a:chOff x="4024232" y="1212410"/>
            <a:chExt cx="2716327" cy="2244644"/>
          </a:xfrm>
        </p:grpSpPr>
        <p:sp>
          <p:nvSpPr>
            <p:cNvPr id="1040" name="Rectangle 16"/>
            <p:cNvSpPr>
              <a:spLocks noChangeArrowheads="1"/>
            </p:cNvSpPr>
            <p:nvPr/>
          </p:nvSpPr>
          <p:spPr bwMode="auto">
            <a:xfrm>
              <a:off x="4024232" y="1256211"/>
              <a:ext cx="1086531" cy="527832"/>
            </a:xfrm>
            <a:prstGeom prst="rect">
              <a:avLst/>
            </a:prstGeom>
            <a:solidFill>
              <a:schemeClr val="accent2"/>
            </a:solidFill>
            <a:ln w="7" cap="sq">
              <a:solidFill>
                <a:srgbClr val="CCCCCC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Calibri" pitchFamily="34" charset="0"/>
              </a:endParaRPr>
            </a:p>
          </p:txBody>
        </p:sp>
        <p:grpSp>
          <p:nvGrpSpPr>
            <p:cNvPr id="9" name="Group 67"/>
            <p:cNvGrpSpPr/>
            <p:nvPr/>
          </p:nvGrpSpPr>
          <p:grpSpPr>
            <a:xfrm>
              <a:off x="4024232" y="1212410"/>
              <a:ext cx="2716327" cy="2244644"/>
              <a:chOff x="4024232" y="1081785"/>
              <a:chExt cx="2716327" cy="2244644"/>
            </a:xfrm>
          </p:grpSpPr>
          <p:sp>
            <p:nvSpPr>
              <p:cNvPr id="1037" name="Freeform 13"/>
              <p:cNvSpPr>
                <a:spLocks/>
              </p:cNvSpPr>
              <p:nvPr/>
            </p:nvSpPr>
            <p:spPr bwMode="auto">
              <a:xfrm>
                <a:off x="4024232" y="1704348"/>
                <a:ext cx="2716327" cy="1622081"/>
              </a:xfrm>
              <a:custGeom>
                <a:avLst/>
                <a:gdLst/>
                <a:ahLst/>
                <a:cxnLst>
                  <a:cxn ang="0">
                    <a:pos x="1760" y="1051"/>
                  </a:cxn>
                  <a:cxn ang="0">
                    <a:pos x="701" y="0"/>
                  </a:cxn>
                  <a:cxn ang="0">
                    <a:pos x="0" y="0"/>
                  </a:cxn>
                </a:cxnLst>
                <a:rect l="0" t="0" r="r" b="b"/>
                <a:pathLst>
                  <a:path w="1760" h="1051">
                    <a:moveTo>
                      <a:pt x="1760" y="1051"/>
                    </a:moveTo>
                    <a:lnTo>
                      <a:pt x="701" y="0"/>
                    </a:lnTo>
                    <a:lnTo>
                      <a:pt x="0" y="0"/>
                    </a:lnTo>
                  </a:path>
                </a:pathLst>
              </a:custGeom>
              <a:noFill/>
              <a:ln w="7" cap="sq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Calibri" pitchFamily="34" charset="0"/>
                </a:endParaRPr>
              </a:p>
            </p:txBody>
          </p:sp>
          <p:sp>
            <p:nvSpPr>
              <p:cNvPr id="1057" name="Line 33"/>
              <p:cNvSpPr>
                <a:spLocks noChangeShapeType="1"/>
              </p:cNvSpPr>
              <p:nvPr/>
            </p:nvSpPr>
            <p:spPr bwMode="auto">
              <a:xfrm flipH="1">
                <a:off x="4285062" y="2258418"/>
                <a:ext cx="1395204" cy="1544"/>
              </a:xfrm>
              <a:prstGeom prst="line">
                <a:avLst/>
              </a:prstGeom>
              <a:noFill/>
              <a:ln w="7" cap="sq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Calibri" pitchFamily="34" charset="0"/>
                </a:endParaRPr>
              </a:p>
            </p:txBody>
          </p:sp>
          <p:sp>
            <p:nvSpPr>
              <p:cNvPr id="1058" name="Line 34"/>
              <p:cNvSpPr>
                <a:spLocks noChangeShapeType="1"/>
              </p:cNvSpPr>
              <p:nvPr/>
            </p:nvSpPr>
            <p:spPr bwMode="auto">
              <a:xfrm flipH="1">
                <a:off x="4757332" y="2732232"/>
                <a:ext cx="1395204" cy="1544"/>
              </a:xfrm>
              <a:prstGeom prst="line">
                <a:avLst/>
              </a:prstGeom>
              <a:noFill/>
              <a:ln w="7" cap="sq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Calibri" pitchFamily="34" charset="0"/>
                </a:endParaRPr>
              </a:p>
            </p:txBody>
          </p:sp>
          <p:sp>
            <p:nvSpPr>
              <p:cNvPr id="44" name="Rectangle 43"/>
              <p:cNvSpPr/>
              <p:nvPr/>
            </p:nvSpPr>
            <p:spPr>
              <a:xfrm>
                <a:off x="4037964" y="1081785"/>
                <a:ext cx="1054791" cy="646331"/>
              </a:xfrm>
              <a:prstGeom prst="rect">
                <a:avLst/>
              </a:prstGeom>
              <a:gradFill flip="none" rotWithShape="1">
                <a:gsLst>
                  <a:gs pos="0">
                    <a:schemeClr val="bg2">
                      <a:lumMod val="90000"/>
                    </a:schemeClr>
                  </a:gs>
                  <a:gs pos="50000">
                    <a:schemeClr val="bg2">
                      <a:lumMod val="75000"/>
                    </a:schemeClr>
                  </a:gs>
                </a:gsLst>
                <a:lin ang="16200000" scaled="1"/>
                <a:tileRect/>
              </a:gradFill>
            </p:spPr>
            <p:txBody>
              <a:bodyPr wrap="square">
                <a:spAutoFit/>
              </a:bodyPr>
              <a:lstStyle/>
              <a:p>
                <a:pPr algn="ctr"/>
                <a:r>
                  <a:rPr lang="en-US" dirty="0" smtClean="0">
                    <a:latin typeface="Calibri" pitchFamily="34" charset="0"/>
                  </a:rPr>
                  <a:t>Your Text Here</a:t>
                </a:r>
                <a:endParaRPr lang="en-US" dirty="0">
                  <a:latin typeface="Calibri" pitchFamily="34" charset="0"/>
                </a:endParaRPr>
              </a:p>
            </p:txBody>
          </p:sp>
          <p:sp>
            <p:nvSpPr>
              <p:cNvPr id="59" name="Rectangle 58"/>
              <p:cNvSpPr/>
              <p:nvPr/>
            </p:nvSpPr>
            <p:spPr>
              <a:xfrm>
                <a:off x="4237217" y="2391868"/>
                <a:ext cx="1647445" cy="338554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r>
                  <a:rPr lang="en-US" sz="1600" dirty="0" smtClean="0">
                    <a:latin typeface="Calibri" pitchFamily="34" charset="0"/>
                  </a:rPr>
                  <a:t>Your Text Here</a:t>
                </a:r>
                <a:endParaRPr lang="en-US" sz="1600" dirty="0">
                  <a:latin typeface="Calibri" pitchFamily="34" charset="0"/>
                </a:endParaRPr>
              </a:p>
            </p:txBody>
          </p:sp>
          <p:sp>
            <p:nvSpPr>
              <p:cNvPr id="60" name="Rectangle 59"/>
              <p:cNvSpPr/>
              <p:nvPr/>
            </p:nvSpPr>
            <p:spPr>
              <a:xfrm>
                <a:off x="4163135" y="1926942"/>
                <a:ext cx="1647445" cy="338554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r>
                  <a:rPr lang="en-US" sz="1600" dirty="0" smtClean="0">
                    <a:latin typeface="Calibri" pitchFamily="34" charset="0"/>
                  </a:rPr>
                  <a:t>Your Text Here</a:t>
                </a:r>
                <a:endParaRPr lang="en-US" sz="1600" dirty="0">
                  <a:latin typeface="Calibri" pitchFamily="34" charset="0"/>
                </a:endParaRPr>
              </a:p>
            </p:txBody>
          </p:sp>
        </p:grpSp>
      </p:grpSp>
      <p:grpSp>
        <p:nvGrpSpPr>
          <p:cNvPr id="10" name="Group 68"/>
          <p:cNvGrpSpPr/>
          <p:nvPr/>
        </p:nvGrpSpPr>
        <p:grpSpPr>
          <a:xfrm>
            <a:off x="5917945" y="1212410"/>
            <a:ext cx="2714784" cy="2244644"/>
            <a:chOff x="5917945" y="1081785"/>
            <a:chExt cx="2714784" cy="2244644"/>
          </a:xfrm>
        </p:grpSpPr>
        <p:sp>
          <p:nvSpPr>
            <p:cNvPr id="1031" name="Freeform 7"/>
            <p:cNvSpPr>
              <a:spLocks/>
            </p:cNvSpPr>
            <p:nvPr/>
          </p:nvSpPr>
          <p:spPr bwMode="auto">
            <a:xfrm>
              <a:off x="5917945" y="1704348"/>
              <a:ext cx="2714784" cy="1622081"/>
            </a:xfrm>
            <a:custGeom>
              <a:avLst/>
              <a:gdLst/>
              <a:ahLst/>
              <a:cxnLst>
                <a:cxn ang="0">
                  <a:pos x="1759" y="1051"/>
                </a:cxn>
                <a:cxn ang="0">
                  <a:pos x="698" y="0"/>
                </a:cxn>
                <a:cxn ang="0">
                  <a:pos x="0" y="0"/>
                </a:cxn>
              </a:cxnLst>
              <a:rect l="0" t="0" r="r" b="b"/>
              <a:pathLst>
                <a:path w="1759" h="1051">
                  <a:moveTo>
                    <a:pt x="1759" y="1051"/>
                  </a:moveTo>
                  <a:lnTo>
                    <a:pt x="698" y="0"/>
                  </a:lnTo>
                  <a:lnTo>
                    <a:pt x="0" y="0"/>
                  </a:lnTo>
                </a:path>
              </a:pathLst>
            </a:custGeom>
            <a:noFill/>
            <a:ln w="7" cap="sq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Calibri" pitchFamily="34" charset="0"/>
              </a:endParaRPr>
            </a:p>
          </p:txBody>
        </p:sp>
        <p:sp>
          <p:nvSpPr>
            <p:cNvPr id="1041" name="Rectangle 17"/>
            <p:cNvSpPr>
              <a:spLocks noChangeArrowheads="1"/>
            </p:cNvSpPr>
            <p:nvPr/>
          </p:nvSpPr>
          <p:spPr bwMode="auto">
            <a:xfrm>
              <a:off x="5917945" y="1125586"/>
              <a:ext cx="1086531" cy="527832"/>
            </a:xfrm>
            <a:prstGeom prst="rect">
              <a:avLst/>
            </a:prstGeom>
            <a:solidFill>
              <a:schemeClr val="accent2"/>
            </a:solidFill>
            <a:ln w="7" cap="sq">
              <a:solidFill>
                <a:srgbClr val="CCCCCC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Calibri" pitchFamily="34" charset="0"/>
              </a:endParaRPr>
            </a:p>
          </p:txBody>
        </p:sp>
        <p:sp>
          <p:nvSpPr>
            <p:cNvPr id="1059" name="Line 35"/>
            <p:cNvSpPr>
              <a:spLocks noChangeShapeType="1"/>
            </p:cNvSpPr>
            <p:nvPr/>
          </p:nvSpPr>
          <p:spPr bwMode="auto">
            <a:xfrm flipH="1">
              <a:off x="6152537" y="2258418"/>
              <a:ext cx="1396748" cy="1544"/>
            </a:xfrm>
            <a:prstGeom prst="line">
              <a:avLst/>
            </a:prstGeom>
            <a:noFill/>
            <a:ln w="7" cap="sq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Calibri" pitchFamily="34" charset="0"/>
              </a:endParaRPr>
            </a:p>
          </p:txBody>
        </p:sp>
        <p:sp>
          <p:nvSpPr>
            <p:cNvPr id="1060" name="Line 36"/>
            <p:cNvSpPr>
              <a:spLocks noChangeShapeType="1"/>
            </p:cNvSpPr>
            <p:nvPr/>
          </p:nvSpPr>
          <p:spPr bwMode="auto">
            <a:xfrm flipH="1">
              <a:off x="6624807" y="2732232"/>
              <a:ext cx="1396748" cy="1544"/>
            </a:xfrm>
            <a:prstGeom prst="line">
              <a:avLst/>
            </a:prstGeom>
            <a:noFill/>
            <a:ln w="7" cap="sq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Calibri" pitchFamily="34" charset="0"/>
              </a:endParaRPr>
            </a:p>
          </p:txBody>
        </p:sp>
        <p:sp>
          <p:nvSpPr>
            <p:cNvPr id="45" name="Rectangle 44"/>
            <p:cNvSpPr/>
            <p:nvPr/>
          </p:nvSpPr>
          <p:spPr>
            <a:xfrm>
              <a:off x="5930877" y="1081785"/>
              <a:ext cx="1054791" cy="646331"/>
            </a:xfrm>
            <a:prstGeom prst="rect">
              <a:avLst/>
            </a:prstGeom>
            <a:gradFill flip="none" rotWithShape="1">
              <a:gsLst>
                <a:gs pos="0">
                  <a:schemeClr val="bg2">
                    <a:lumMod val="90000"/>
                  </a:schemeClr>
                </a:gs>
                <a:gs pos="50000">
                  <a:schemeClr val="bg2">
                    <a:lumMod val="75000"/>
                  </a:schemeClr>
                </a:gs>
              </a:gsLst>
              <a:lin ang="16200000" scaled="1"/>
              <a:tileRect/>
            </a:gradFill>
          </p:spPr>
          <p:txBody>
            <a:bodyPr wrap="square">
              <a:spAutoFit/>
            </a:bodyPr>
            <a:lstStyle/>
            <a:p>
              <a:pPr algn="ctr"/>
              <a:r>
                <a:rPr lang="en-US" dirty="0" smtClean="0">
                  <a:latin typeface="Calibri" pitchFamily="34" charset="0"/>
                </a:rPr>
                <a:t>Your Text Here</a:t>
              </a:r>
              <a:endParaRPr lang="en-US" dirty="0">
                <a:latin typeface="Calibri" pitchFamily="34" charset="0"/>
              </a:endParaRPr>
            </a:p>
          </p:txBody>
        </p:sp>
        <p:sp>
          <p:nvSpPr>
            <p:cNvPr id="61" name="Rectangle 60"/>
            <p:cNvSpPr/>
            <p:nvPr/>
          </p:nvSpPr>
          <p:spPr>
            <a:xfrm>
              <a:off x="6163340" y="2391473"/>
              <a:ext cx="1647444" cy="338554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US" sz="1600" dirty="0" smtClean="0">
                  <a:latin typeface="Calibri" pitchFamily="34" charset="0"/>
                </a:rPr>
                <a:t>Your Text Here</a:t>
              </a:r>
              <a:endParaRPr lang="en-US" sz="1600" dirty="0">
                <a:latin typeface="Calibri" pitchFamily="34" charset="0"/>
              </a:endParaRPr>
            </a:p>
          </p:txBody>
        </p:sp>
        <p:sp>
          <p:nvSpPr>
            <p:cNvPr id="62" name="Rectangle 61"/>
            <p:cNvSpPr/>
            <p:nvPr/>
          </p:nvSpPr>
          <p:spPr>
            <a:xfrm>
              <a:off x="6089258" y="1926548"/>
              <a:ext cx="1647444" cy="338554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US" sz="1600" dirty="0" smtClean="0">
                  <a:latin typeface="Calibri" pitchFamily="34" charset="0"/>
                </a:rPr>
                <a:t>Your Text Here</a:t>
              </a:r>
              <a:endParaRPr lang="en-US" sz="1600" dirty="0">
                <a:latin typeface="Calibri" pitchFamily="34" charset="0"/>
              </a:endParaRPr>
            </a:p>
          </p:txBody>
        </p:sp>
      </p:grpSp>
      <p:sp>
        <p:nvSpPr>
          <p:cNvPr id="41" name="Right Arrow 40"/>
          <p:cNvSpPr/>
          <p:nvPr/>
        </p:nvSpPr>
        <p:spPr>
          <a:xfrm>
            <a:off x="459053" y="3263704"/>
            <a:ext cx="8593471" cy="592653"/>
          </a:xfrm>
          <a:prstGeom prst="rightArrow">
            <a:avLst>
              <a:gd name="adj1" fmla="val 63793"/>
              <a:gd name="adj2" fmla="val 50000"/>
            </a:avLst>
          </a:prstGeom>
          <a:solidFill>
            <a:schemeClr val="tx1">
              <a:lumMod val="75000"/>
              <a:lumOff val="2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Calibri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67382912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7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47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47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" name="Oval 57"/>
          <p:cNvSpPr/>
          <p:nvPr/>
        </p:nvSpPr>
        <p:spPr>
          <a:xfrm>
            <a:off x="2219325" y="1219200"/>
            <a:ext cx="4572000" cy="4572000"/>
          </a:xfrm>
          <a:prstGeom prst="ellipse">
            <a:avLst/>
          </a:prstGeom>
          <a:gradFill flip="none" rotWithShape="1">
            <a:gsLst>
              <a:gs pos="0">
                <a:schemeClr val="bg1">
                  <a:lumMod val="85000"/>
                </a:schemeClr>
              </a:gs>
              <a:gs pos="50000">
                <a:schemeClr val="bg1">
                  <a:lumMod val="65000"/>
                </a:schemeClr>
              </a:gs>
              <a:gs pos="100000">
                <a:schemeClr val="tx1">
                  <a:lumMod val="65000"/>
                  <a:lumOff val="35000"/>
                </a:scheme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softEdge rad="635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Issue spider</a:t>
            </a:r>
            <a:endParaRPr lang="en-US" dirty="0"/>
          </a:p>
        </p:txBody>
      </p:sp>
      <p:grpSp>
        <p:nvGrpSpPr>
          <p:cNvPr id="4" name="Group 19"/>
          <p:cNvGrpSpPr/>
          <p:nvPr/>
        </p:nvGrpSpPr>
        <p:grpSpPr>
          <a:xfrm>
            <a:off x="4850865" y="2419350"/>
            <a:ext cx="1921410" cy="2235123"/>
            <a:chOff x="4189373" y="2608423"/>
            <a:chExt cx="1921410" cy="2235123"/>
          </a:xfrm>
        </p:grpSpPr>
        <p:sp>
          <p:nvSpPr>
            <p:cNvPr id="3" name="Down Arrow 2"/>
            <p:cNvSpPr/>
            <p:nvPr/>
          </p:nvSpPr>
          <p:spPr>
            <a:xfrm rot="13592273">
              <a:off x="4849553" y="1999210"/>
              <a:ext cx="304800" cy="1523225"/>
            </a:xfrm>
            <a:prstGeom prst="downArrow">
              <a:avLst/>
            </a:prstGeom>
            <a:gradFill>
              <a:gsLst>
                <a:gs pos="5000">
                  <a:schemeClr val="tx1"/>
                </a:gs>
                <a:gs pos="48000">
                  <a:schemeClr val="bg1"/>
                </a:gs>
                <a:gs pos="100000">
                  <a:schemeClr val="tx1"/>
                </a:gs>
              </a:gsLst>
              <a:path path="circle">
                <a:fillToRect l="100000" t="100000"/>
              </a:path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" name="Down Arrow 6"/>
            <p:cNvSpPr/>
            <p:nvPr/>
          </p:nvSpPr>
          <p:spPr>
            <a:xfrm rot="15025638">
              <a:off x="5135147" y="2456070"/>
              <a:ext cx="304800" cy="1523225"/>
            </a:xfrm>
            <a:prstGeom prst="downArrow">
              <a:avLst/>
            </a:prstGeom>
            <a:gradFill>
              <a:gsLst>
                <a:gs pos="5000">
                  <a:schemeClr val="tx1"/>
                </a:gs>
                <a:gs pos="48000">
                  <a:schemeClr val="bg1"/>
                </a:gs>
                <a:gs pos="100000">
                  <a:schemeClr val="tx1"/>
                </a:gs>
              </a:gsLst>
              <a:path path="circle">
                <a:fillToRect l="100000" t="100000"/>
              </a:path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" name="Down Arrow 7"/>
            <p:cNvSpPr/>
            <p:nvPr/>
          </p:nvSpPr>
          <p:spPr>
            <a:xfrm rot="16373607">
              <a:off x="5196771" y="2988144"/>
              <a:ext cx="304800" cy="1523225"/>
            </a:xfrm>
            <a:prstGeom prst="downArrow">
              <a:avLst/>
            </a:prstGeom>
            <a:gradFill>
              <a:gsLst>
                <a:gs pos="5000">
                  <a:schemeClr val="tx1"/>
                </a:gs>
                <a:gs pos="48000">
                  <a:schemeClr val="bg1"/>
                </a:gs>
                <a:gs pos="100000">
                  <a:schemeClr val="tx1"/>
                </a:gs>
              </a:gsLst>
              <a:path path="circle">
                <a:fillToRect l="100000" t="100000"/>
              </a:path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" name="Down Arrow 8"/>
            <p:cNvSpPr/>
            <p:nvPr/>
          </p:nvSpPr>
          <p:spPr>
            <a:xfrm rot="17487858">
              <a:off x="5092928" y="3459384"/>
              <a:ext cx="304800" cy="1523225"/>
            </a:xfrm>
            <a:prstGeom prst="downArrow">
              <a:avLst/>
            </a:prstGeom>
            <a:gradFill>
              <a:gsLst>
                <a:gs pos="5000">
                  <a:schemeClr val="tx1"/>
                </a:gs>
                <a:gs pos="48000">
                  <a:schemeClr val="bg1"/>
                </a:gs>
                <a:gs pos="100000">
                  <a:schemeClr val="tx1"/>
                </a:gs>
              </a:gsLst>
              <a:path path="circle">
                <a:fillToRect l="100000" t="100000"/>
              </a:path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" name="Down Arrow 9"/>
            <p:cNvSpPr/>
            <p:nvPr/>
          </p:nvSpPr>
          <p:spPr>
            <a:xfrm rot="18872629">
              <a:off x="4798586" y="3929533"/>
              <a:ext cx="304800" cy="1523225"/>
            </a:xfrm>
            <a:prstGeom prst="downArrow">
              <a:avLst/>
            </a:prstGeom>
            <a:gradFill>
              <a:gsLst>
                <a:gs pos="5000">
                  <a:schemeClr val="tx1"/>
                </a:gs>
                <a:gs pos="48000">
                  <a:schemeClr val="bg1"/>
                </a:gs>
                <a:gs pos="100000">
                  <a:schemeClr val="tx1"/>
                </a:gs>
              </a:gsLst>
              <a:path path="circle">
                <a:fillToRect l="100000" t="100000"/>
              </a:path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" name="Group 20"/>
          <p:cNvGrpSpPr/>
          <p:nvPr/>
        </p:nvGrpSpPr>
        <p:grpSpPr>
          <a:xfrm flipH="1">
            <a:off x="2261692" y="2419350"/>
            <a:ext cx="1921410" cy="2235123"/>
            <a:chOff x="4189373" y="2608423"/>
            <a:chExt cx="1921410" cy="2235123"/>
          </a:xfrm>
        </p:grpSpPr>
        <p:sp>
          <p:nvSpPr>
            <p:cNvPr id="22" name="Down Arrow 21"/>
            <p:cNvSpPr/>
            <p:nvPr/>
          </p:nvSpPr>
          <p:spPr>
            <a:xfrm rot="13592273">
              <a:off x="4849553" y="1999210"/>
              <a:ext cx="304800" cy="1523225"/>
            </a:xfrm>
            <a:prstGeom prst="downArrow">
              <a:avLst/>
            </a:prstGeom>
            <a:gradFill>
              <a:gsLst>
                <a:gs pos="5000">
                  <a:schemeClr val="tx1"/>
                </a:gs>
                <a:gs pos="48000">
                  <a:schemeClr val="bg1"/>
                </a:gs>
                <a:gs pos="100000">
                  <a:schemeClr val="tx1"/>
                </a:gs>
              </a:gsLst>
              <a:path path="circle">
                <a:fillToRect l="100000" t="100000"/>
              </a:path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" name="Down Arrow 22"/>
            <p:cNvSpPr/>
            <p:nvPr/>
          </p:nvSpPr>
          <p:spPr>
            <a:xfrm rot="15025638">
              <a:off x="5135147" y="2456070"/>
              <a:ext cx="304800" cy="1523225"/>
            </a:xfrm>
            <a:prstGeom prst="downArrow">
              <a:avLst/>
            </a:prstGeom>
            <a:gradFill>
              <a:gsLst>
                <a:gs pos="5000">
                  <a:schemeClr val="tx1"/>
                </a:gs>
                <a:gs pos="48000">
                  <a:schemeClr val="bg1"/>
                </a:gs>
                <a:gs pos="100000">
                  <a:schemeClr val="tx1"/>
                </a:gs>
              </a:gsLst>
              <a:path path="circle">
                <a:fillToRect l="100000" t="100000"/>
              </a:path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" name="Down Arrow 23"/>
            <p:cNvSpPr/>
            <p:nvPr/>
          </p:nvSpPr>
          <p:spPr>
            <a:xfrm rot="16373607">
              <a:off x="5196771" y="2988144"/>
              <a:ext cx="304800" cy="1523225"/>
            </a:xfrm>
            <a:prstGeom prst="downArrow">
              <a:avLst/>
            </a:prstGeom>
            <a:gradFill>
              <a:gsLst>
                <a:gs pos="5000">
                  <a:schemeClr val="tx1"/>
                </a:gs>
                <a:gs pos="48000">
                  <a:schemeClr val="bg1"/>
                </a:gs>
                <a:gs pos="100000">
                  <a:schemeClr val="tx1"/>
                </a:gs>
              </a:gsLst>
              <a:path path="circle">
                <a:fillToRect l="100000" t="100000"/>
              </a:path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" name="Down Arrow 24"/>
            <p:cNvSpPr/>
            <p:nvPr/>
          </p:nvSpPr>
          <p:spPr>
            <a:xfrm rot="17487858">
              <a:off x="5092928" y="3459384"/>
              <a:ext cx="304800" cy="1523225"/>
            </a:xfrm>
            <a:prstGeom prst="downArrow">
              <a:avLst/>
            </a:prstGeom>
            <a:gradFill>
              <a:gsLst>
                <a:gs pos="5000">
                  <a:schemeClr val="tx1"/>
                </a:gs>
                <a:gs pos="48000">
                  <a:schemeClr val="bg1"/>
                </a:gs>
                <a:gs pos="100000">
                  <a:schemeClr val="tx1"/>
                </a:gs>
              </a:gsLst>
              <a:path path="circle">
                <a:fillToRect l="100000" t="100000"/>
              </a:path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" name="Down Arrow 25"/>
            <p:cNvSpPr/>
            <p:nvPr/>
          </p:nvSpPr>
          <p:spPr>
            <a:xfrm rot="18872629">
              <a:off x="4798586" y="3929533"/>
              <a:ext cx="304800" cy="1523225"/>
            </a:xfrm>
            <a:prstGeom prst="downArrow">
              <a:avLst/>
            </a:prstGeom>
            <a:gradFill>
              <a:gsLst>
                <a:gs pos="5000">
                  <a:schemeClr val="tx1"/>
                </a:gs>
                <a:gs pos="48000">
                  <a:schemeClr val="bg1"/>
                </a:gs>
                <a:gs pos="100000">
                  <a:schemeClr val="tx1"/>
                </a:gs>
              </a:gsLst>
              <a:path path="circle">
                <a:fillToRect l="100000" t="100000"/>
              </a:path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41" name="Oval 40"/>
          <p:cNvSpPr/>
          <p:nvPr/>
        </p:nvSpPr>
        <p:spPr>
          <a:xfrm>
            <a:off x="3657600" y="2647950"/>
            <a:ext cx="1752600" cy="1752600"/>
          </a:xfrm>
          <a:prstGeom prst="ellipse">
            <a:avLst/>
          </a:prstGeom>
          <a:gradFill>
            <a:gsLst>
              <a:gs pos="0">
                <a:srgbClr val="CBCBCB"/>
              </a:gs>
              <a:gs pos="13000">
                <a:srgbClr val="5F5F5F"/>
              </a:gs>
              <a:gs pos="21001">
                <a:srgbClr val="5F5F5F"/>
              </a:gs>
              <a:gs pos="63000">
                <a:srgbClr val="FFFFFF"/>
              </a:gs>
              <a:gs pos="67000">
                <a:srgbClr val="B2B2B2"/>
              </a:gs>
              <a:gs pos="69000">
                <a:srgbClr val="292929"/>
              </a:gs>
              <a:gs pos="82001">
                <a:srgbClr val="777777"/>
              </a:gs>
              <a:gs pos="100000">
                <a:srgbClr val="EAEAEA"/>
              </a:gs>
            </a:gsLst>
            <a:lin ang="5400000" scaled="0"/>
          </a:gradFill>
          <a:ln>
            <a:noFill/>
          </a:ln>
          <a:effectLst>
            <a:outerShdw blurRad="44450" dist="27940" dir="5400000" algn="ctr">
              <a:srgbClr val="000000">
                <a:alpha val="32000"/>
              </a:srgbClr>
            </a:outerShdw>
          </a:effectLst>
          <a:scene3d>
            <a:camera prst="orthographicFront">
              <a:rot lat="0" lon="0" rev="0"/>
            </a:camera>
            <a:lightRig rig="balanced" dir="t">
              <a:rot lat="0" lon="0" rev="8700000"/>
            </a:lightRig>
          </a:scene3d>
          <a:sp3d>
            <a:bevelT w="190500" h="381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2" name="Oval 41"/>
          <p:cNvSpPr>
            <a:spLocks noChangeAspect="1"/>
          </p:cNvSpPr>
          <p:nvPr/>
        </p:nvSpPr>
        <p:spPr>
          <a:xfrm>
            <a:off x="3745230" y="2735580"/>
            <a:ext cx="1577340" cy="1577340"/>
          </a:xfrm>
          <a:prstGeom prst="ellipse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  <a:scene3d>
            <a:camera prst="orthographicFront"/>
            <a:lightRig rig="sof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6" name="Group 59"/>
          <p:cNvGrpSpPr/>
          <p:nvPr/>
        </p:nvGrpSpPr>
        <p:grpSpPr>
          <a:xfrm>
            <a:off x="6238875" y="1571625"/>
            <a:ext cx="2514600" cy="3886200"/>
            <a:chOff x="6238875" y="2057400"/>
            <a:chExt cx="2514600" cy="3886200"/>
          </a:xfrm>
        </p:grpSpPr>
        <p:sp>
          <p:nvSpPr>
            <p:cNvPr id="27" name="Rectangle 26"/>
            <p:cNvSpPr/>
            <p:nvPr/>
          </p:nvSpPr>
          <p:spPr>
            <a:xfrm>
              <a:off x="6238875" y="2057400"/>
              <a:ext cx="2514600" cy="609600"/>
            </a:xfrm>
            <a:prstGeom prst="rect">
              <a:avLst/>
            </a:prstGeom>
            <a:gradFill flip="none" rotWithShape="1">
              <a:gsLst>
                <a:gs pos="0">
                  <a:schemeClr val="accent3">
                    <a:lumMod val="40000"/>
                    <a:lumOff val="60000"/>
                  </a:schemeClr>
                </a:gs>
                <a:gs pos="50000">
                  <a:schemeClr val="accent3">
                    <a:lumMod val="40000"/>
                    <a:lumOff val="60000"/>
                  </a:schemeClr>
                </a:gs>
                <a:gs pos="100000">
                  <a:schemeClr val="accent3">
                    <a:lumMod val="60000"/>
                    <a:lumOff val="40000"/>
                  </a:schemeClr>
                </a:gs>
              </a:gsLst>
              <a:lin ang="5400000" scaled="0"/>
              <a:tileRect/>
            </a:gradFill>
            <a:ln w="12700">
              <a:solidFill>
                <a:schemeClr val="accent3">
                  <a:lumMod val="50000"/>
                </a:schemeClr>
              </a:solidFill>
            </a:ln>
            <a:effectLst>
              <a:outerShdw blurRad="114300" dist="38100" dir="5400000" sx="104000" sy="104000" algn="t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" name="Rectangle 27"/>
            <p:cNvSpPr/>
            <p:nvPr/>
          </p:nvSpPr>
          <p:spPr>
            <a:xfrm>
              <a:off x="6238875" y="5334000"/>
              <a:ext cx="2514600" cy="609600"/>
            </a:xfrm>
            <a:prstGeom prst="rect">
              <a:avLst/>
            </a:prstGeom>
            <a:gradFill flip="none" rotWithShape="1">
              <a:gsLst>
                <a:gs pos="0">
                  <a:schemeClr val="accent3">
                    <a:lumMod val="40000"/>
                    <a:lumOff val="60000"/>
                  </a:schemeClr>
                </a:gs>
                <a:gs pos="50000">
                  <a:schemeClr val="accent3">
                    <a:lumMod val="40000"/>
                    <a:lumOff val="60000"/>
                  </a:schemeClr>
                </a:gs>
                <a:gs pos="100000">
                  <a:schemeClr val="accent3">
                    <a:lumMod val="60000"/>
                    <a:lumOff val="40000"/>
                  </a:schemeClr>
                </a:gs>
              </a:gsLst>
              <a:lin ang="5400000" scaled="0"/>
              <a:tileRect/>
            </a:gradFill>
            <a:ln w="12700">
              <a:solidFill>
                <a:schemeClr val="accent3">
                  <a:lumMod val="50000"/>
                </a:schemeClr>
              </a:solidFill>
            </a:ln>
            <a:effectLst>
              <a:outerShdw blurRad="114300" dist="38100" dir="5400000" sx="104000" sy="104000" algn="t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" name="Rectangle 28"/>
            <p:cNvSpPr/>
            <p:nvPr/>
          </p:nvSpPr>
          <p:spPr>
            <a:xfrm>
              <a:off x="6696075" y="4514850"/>
              <a:ext cx="2057400" cy="609600"/>
            </a:xfrm>
            <a:prstGeom prst="rect">
              <a:avLst/>
            </a:prstGeom>
            <a:gradFill flip="none" rotWithShape="1">
              <a:gsLst>
                <a:gs pos="0">
                  <a:schemeClr val="accent3">
                    <a:lumMod val="40000"/>
                    <a:lumOff val="60000"/>
                  </a:schemeClr>
                </a:gs>
                <a:gs pos="50000">
                  <a:schemeClr val="accent3">
                    <a:lumMod val="40000"/>
                    <a:lumOff val="60000"/>
                  </a:schemeClr>
                </a:gs>
                <a:gs pos="100000">
                  <a:schemeClr val="accent3">
                    <a:lumMod val="60000"/>
                    <a:lumOff val="40000"/>
                  </a:schemeClr>
                </a:gs>
              </a:gsLst>
              <a:lin ang="5400000" scaled="0"/>
              <a:tileRect/>
            </a:gradFill>
            <a:ln w="12700">
              <a:solidFill>
                <a:schemeClr val="accent3">
                  <a:lumMod val="50000"/>
                </a:schemeClr>
              </a:solidFill>
            </a:ln>
            <a:effectLst>
              <a:outerShdw blurRad="114300" dist="38100" dir="5400000" sx="104000" sy="104000" algn="t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" name="Rectangle 29"/>
            <p:cNvSpPr/>
            <p:nvPr/>
          </p:nvSpPr>
          <p:spPr>
            <a:xfrm>
              <a:off x="6772275" y="3695700"/>
              <a:ext cx="1981200" cy="609600"/>
            </a:xfrm>
            <a:prstGeom prst="rect">
              <a:avLst/>
            </a:prstGeom>
            <a:gradFill flip="none" rotWithShape="1">
              <a:gsLst>
                <a:gs pos="0">
                  <a:schemeClr val="accent3">
                    <a:lumMod val="40000"/>
                    <a:lumOff val="60000"/>
                  </a:schemeClr>
                </a:gs>
                <a:gs pos="50000">
                  <a:schemeClr val="accent3">
                    <a:lumMod val="40000"/>
                    <a:lumOff val="60000"/>
                  </a:schemeClr>
                </a:gs>
                <a:gs pos="100000">
                  <a:schemeClr val="accent3">
                    <a:lumMod val="60000"/>
                    <a:lumOff val="40000"/>
                  </a:schemeClr>
                </a:gs>
              </a:gsLst>
              <a:lin ang="5400000" scaled="0"/>
              <a:tileRect/>
            </a:gradFill>
            <a:ln w="12700">
              <a:solidFill>
                <a:schemeClr val="accent3">
                  <a:lumMod val="50000"/>
                </a:schemeClr>
              </a:solidFill>
            </a:ln>
            <a:effectLst>
              <a:outerShdw blurRad="114300" dist="38100" dir="5400000" sx="104000" sy="104000" algn="t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" name="Rectangle 30"/>
            <p:cNvSpPr/>
            <p:nvPr/>
          </p:nvSpPr>
          <p:spPr>
            <a:xfrm>
              <a:off x="6696075" y="2876550"/>
              <a:ext cx="2057400" cy="609600"/>
            </a:xfrm>
            <a:prstGeom prst="rect">
              <a:avLst/>
            </a:prstGeom>
            <a:gradFill flip="none" rotWithShape="1">
              <a:gsLst>
                <a:gs pos="0">
                  <a:schemeClr val="accent3">
                    <a:lumMod val="40000"/>
                    <a:lumOff val="60000"/>
                  </a:schemeClr>
                </a:gs>
                <a:gs pos="50000">
                  <a:schemeClr val="accent3">
                    <a:lumMod val="40000"/>
                    <a:lumOff val="60000"/>
                  </a:schemeClr>
                </a:gs>
                <a:gs pos="100000">
                  <a:schemeClr val="accent3">
                    <a:lumMod val="60000"/>
                    <a:lumOff val="40000"/>
                  </a:schemeClr>
                </a:gs>
              </a:gsLst>
              <a:lin ang="5400000" scaled="0"/>
              <a:tileRect/>
            </a:gradFill>
            <a:ln w="12700">
              <a:solidFill>
                <a:schemeClr val="accent3">
                  <a:lumMod val="50000"/>
                </a:schemeClr>
              </a:solidFill>
            </a:ln>
            <a:effectLst>
              <a:outerShdw blurRad="114300" dist="38100" dir="5400000" sx="104000" sy="104000" algn="t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" name="TextBox 42"/>
            <p:cNvSpPr txBox="1"/>
            <p:nvPr/>
          </p:nvSpPr>
          <p:spPr>
            <a:xfrm>
              <a:off x="6858000" y="2133600"/>
              <a:ext cx="1648785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400" dirty="0" smtClean="0"/>
                <a:t>Your text here</a:t>
              </a:r>
              <a:endParaRPr lang="en-US" sz="2400" dirty="0"/>
            </a:p>
          </p:txBody>
        </p:sp>
        <p:sp>
          <p:nvSpPr>
            <p:cNvPr id="44" name="TextBox 43"/>
            <p:cNvSpPr txBox="1"/>
            <p:nvPr/>
          </p:nvSpPr>
          <p:spPr>
            <a:xfrm>
              <a:off x="6858000" y="2952750"/>
              <a:ext cx="1648785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400" dirty="0" smtClean="0"/>
                <a:t>Your text here</a:t>
              </a:r>
              <a:endParaRPr lang="en-US" sz="2400" dirty="0"/>
            </a:p>
          </p:txBody>
        </p:sp>
        <p:sp>
          <p:nvSpPr>
            <p:cNvPr id="45" name="TextBox 44"/>
            <p:cNvSpPr txBox="1"/>
            <p:nvPr/>
          </p:nvSpPr>
          <p:spPr>
            <a:xfrm>
              <a:off x="6858000" y="3781425"/>
              <a:ext cx="1648785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400" dirty="0" smtClean="0"/>
                <a:t>Your text here</a:t>
              </a:r>
              <a:endParaRPr lang="en-US" sz="2400" dirty="0"/>
            </a:p>
          </p:txBody>
        </p:sp>
        <p:sp>
          <p:nvSpPr>
            <p:cNvPr id="46" name="TextBox 45"/>
            <p:cNvSpPr txBox="1"/>
            <p:nvPr/>
          </p:nvSpPr>
          <p:spPr>
            <a:xfrm>
              <a:off x="6858000" y="4572000"/>
              <a:ext cx="1648785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400" dirty="0" smtClean="0"/>
                <a:t>Your text here</a:t>
              </a:r>
              <a:endParaRPr lang="en-US" sz="2400" dirty="0"/>
            </a:p>
          </p:txBody>
        </p:sp>
        <p:sp>
          <p:nvSpPr>
            <p:cNvPr id="47" name="TextBox 46"/>
            <p:cNvSpPr txBox="1"/>
            <p:nvPr/>
          </p:nvSpPr>
          <p:spPr>
            <a:xfrm>
              <a:off x="6877050" y="5410200"/>
              <a:ext cx="1648785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400" dirty="0" smtClean="0"/>
                <a:t>Your text here</a:t>
              </a:r>
              <a:endParaRPr lang="en-US" sz="2400" dirty="0"/>
            </a:p>
          </p:txBody>
        </p:sp>
      </p:grpSp>
      <p:grpSp>
        <p:nvGrpSpPr>
          <p:cNvPr id="11" name="Group 58"/>
          <p:cNvGrpSpPr/>
          <p:nvPr/>
        </p:nvGrpSpPr>
        <p:grpSpPr>
          <a:xfrm>
            <a:off x="219075" y="1571625"/>
            <a:ext cx="2514600" cy="3886200"/>
            <a:chOff x="219075" y="2057400"/>
            <a:chExt cx="2514600" cy="3886200"/>
          </a:xfrm>
        </p:grpSpPr>
        <p:sp>
          <p:nvSpPr>
            <p:cNvPr id="36" name="Rectangle 35"/>
            <p:cNvSpPr/>
            <p:nvPr/>
          </p:nvSpPr>
          <p:spPr>
            <a:xfrm flipH="1">
              <a:off x="219075" y="2057400"/>
              <a:ext cx="2514600" cy="609600"/>
            </a:xfrm>
            <a:prstGeom prst="rect">
              <a:avLst/>
            </a:prstGeom>
            <a:gradFill flip="none" rotWithShape="1">
              <a:gsLst>
                <a:gs pos="0">
                  <a:schemeClr val="accent2">
                    <a:lumMod val="20000"/>
                    <a:lumOff val="80000"/>
                  </a:schemeClr>
                </a:gs>
                <a:gs pos="50000">
                  <a:schemeClr val="accent2">
                    <a:lumMod val="40000"/>
                    <a:lumOff val="60000"/>
                  </a:schemeClr>
                </a:gs>
                <a:gs pos="100000">
                  <a:schemeClr val="accent2">
                    <a:lumMod val="40000"/>
                    <a:lumOff val="60000"/>
                  </a:schemeClr>
                </a:gs>
              </a:gsLst>
              <a:lin ang="5400000" scaled="0"/>
              <a:tileRect/>
            </a:gradFill>
            <a:ln w="12700">
              <a:solidFill>
                <a:schemeClr val="accent2">
                  <a:lumMod val="50000"/>
                </a:schemeClr>
              </a:solidFill>
            </a:ln>
            <a:effectLst>
              <a:outerShdw blurRad="114300" dist="38100" dir="5400000" sx="104000" sy="104000" algn="t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7" name="Rectangle 36"/>
            <p:cNvSpPr/>
            <p:nvPr/>
          </p:nvSpPr>
          <p:spPr>
            <a:xfrm flipH="1">
              <a:off x="219075" y="5334000"/>
              <a:ext cx="2514600" cy="609600"/>
            </a:xfrm>
            <a:prstGeom prst="rect">
              <a:avLst/>
            </a:prstGeom>
            <a:gradFill flip="none" rotWithShape="1">
              <a:gsLst>
                <a:gs pos="0">
                  <a:schemeClr val="accent2">
                    <a:lumMod val="20000"/>
                    <a:lumOff val="80000"/>
                  </a:schemeClr>
                </a:gs>
                <a:gs pos="50000">
                  <a:schemeClr val="accent2">
                    <a:lumMod val="40000"/>
                    <a:lumOff val="60000"/>
                  </a:schemeClr>
                </a:gs>
                <a:gs pos="100000">
                  <a:schemeClr val="accent2">
                    <a:lumMod val="40000"/>
                    <a:lumOff val="60000"/>
                  </a:schemeClr>
                </a:gs>
              </a:gsLst>
              <a:lin ang="5400000" scaled="0"/>
              <a:tileRect/>
            </a:gradFill>
            <a:ln w="12700">
              <a:solidFill>
                <a:schemeClr val="accent2">
                  <a:lumMod val="50000"/>
                </a:schemeClr>
              </a:solidFill>
            </a:ln>
            <a:effectLst>
              <a:outerShdw blurRad="114300" dist="38100" dir="5400000" sx="104000" sy="104000" algn="t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8" name="Rectangle 37"/>
            <p:cNvSpPr/>
            <p:nvPr/>
          </p:nvSpPr>
          <p:spPr>
            <a:xfrm flipH="1">
              <a:off x="219075" y="4514850"/>
              <a:ext cx="2057400" cy="609600"/>
            </a:xfrm>
            <a:prstGeom prst="rect">
              <a:avLst/>
            </a:prstGeom>
            <a:gradFill flip="none" rotWithShape="1">
              <a:gsLst>
                <a:gs pos="0">
                  <a:schemeClr val="accent2">
                    <a:lumMod val="20000"/>
                    <a:lumOff val="80000"/>
                  </a:schemeClr>
                </a:gs>
                <a:gs pos="50000">
                  <a:schemeClr val="accent2">
                    <a:lumMod val="40000"/>
                    <a:lumOff val="60000"/>
                  </a:schemeClr>
                </a:gs>
                <a:gs pos="100000">
                  <a:schemeClr val="accent2">
                    <a:lumMod val="40000"/>
                    <a:lumOff val="60000"/>
                  </a:schemeClr>
                </a:gs>
              </a:gsLst>
              <a:lin ang="5400000" scaled="0"/>
              <a:tileRect/>
            </a:gradFill>
            <a:ln w="12700">
              <a:solidFill>
                <a:schemeClr val="accent2">
                  <a:lumMod val="50000"/>
                </a:schemeClr>
              </a:solidFill>
            </a:ln>
            <a:effectLst>
              <a:outerShdw blurRad="114300" dist="38100" dir="5400000" sx="104000" sy="104000" algn="t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" name="Rectangle 38"/>
            <p:cNvSpPr/>
            <p:nvPr/>
          </p:nvSpPr>
          <p:spPr>
            <a:xfrm flipH="1">
              <a:off x="219075" y="3695700"/>
              <a:ext cx="1981200" cy="609600"/>
            </a:xfrm>
            <a:prstGeom prst="rect">
              <a:avLst/>
            </a:prstGeom>
            <a:gradFill flip="none" rotWithShape="1">
              <a:gsLst>
                <a:gs pos="0">
                  <a:schemeClr val="accent2">
                    <a:lumMod val="20000"/>
                    <a:lumOff val="80000"/>
                  </a:schemeClr>
                </a:gs>
                <a:gs pos="50000">
                  <a:schemeClr val="accent2">
                    <a:lumMod val="40000"/>
                    <a:lumOff val="60000"/>
                  </a:schemeClr>
                </a:gs>
                <a:gs pos="100000">
                  <a:schemeClr val="accent2">
                    <a:lumMod val="40000"/>
                    <a:lumOff val="60000"/>
                  </a:schemeClr>
                </a:gs>
              </a:gsLst>
              <a:lin ang="5400000" scaled="0"/>
              <a:tileRect/>
            </a:gradFill>
            <a:ln w="12700">
              <a:solidFill>
                <a:schemeClr val="accent2">
                  <a:lumMod val="50000"/>
                </a:schemeClr>
              </a:solidFill>
            </a:ln>
            <a:effectLst>
              <a:outerShdw blurRad="114300" dist="38100" dir="5400000" sx="104000" sy="104000" algn="t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0" name="Rectangle 39"/>
            <p:cNvSpPr/>
            <p:nvPr/>
          </p:nvSpPr>
          <p:spPr>
            <a:xfrm flipH="1">
              <a:off x="219075" y="2876550"/>
              <a:ext cx="2057400" cy="609600"/>
            </a:xfrm>
            <a:prstGeom prst="rect">
              <a:avLst/>
            </a:prstGeom>
            <a:gradFill flip="none" rotWithShape="1">
              <a:gsLst>
                <a:gs pos="0">
                  <a:schemeClr val="accent2">
                    <a:lumMod val="20000"/>
                    <a:lumOff val="80000"/>
                  </a:schemeClr>
                </a:gs>
                <a:gs pos="50000">
                  <a:schemeClr val="accent2">
                    <a:lumMod val="40000"/>
                    <a:lumOff val="60000"/>
                  </a:schemeClr>
                </a:gs>
                <a:gs pos="100000">
                  <a:schemeClr val="accent2">
                    <a:lumMod val="40000"/>
                    <a:lumOff val="60000"/>
                  </a:schemeClr>
                </a:gs>
              </a:gsLst>
              <a:lin ang="5400000" scaled="0"/>
              <a:tileRect/>
            </a:gradFill>
            <a:ln w="12700">
              <a:solidFill>
                <a:schemeClr val="accent2">
                  <a:lumMod val="50000"/>
                </a:schemeClr>
              </a:solidFill>
            </a:ln>
            <a:effectLst>
              <a:outerShdw blurRad="114300" dist="38100" dir="5400000" sx="104000" sy="104000" algn="t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8" name="TextBox 47"/>
            <p:cNvSpPr txBox="1"/>
            <p:nvPr/>
          </p:nvSpPr>
          <p:spPr>
            <a:xfrm>
              <a:off x="304800" y="2133600"/>
              <a:ext cx="1648785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400" dirty="0" smtClean="0"/>
                <a:t>Your text here</a:t>
              </a:r>
              <a:endParaRPr lang="en-US" sz="2400" dirty="0"/>
            </a:p>
          </p:txBody>
        </p:sp>
        <p:sp>
          <p:nvSpPr>
            <p:cNvPr id="49" name="TextBox 48"/>
            <p:cNvSpPr txBox="1"/>
            <p:nvPr/>
          </p:nvSpPr>
          <p:spPr>
            <a:xfrm>
              <a:off x="304800" y="2952750"/>
              <a:ext cx="1648785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400" dirty="0" smtClean="0"/>
                <a:t>Your text here</a:t>
              </a:r>
              <a:endParaRPr lang="en-US" sz="2400" dirty="0"/>
            </a:p>
          </p:txBody>
        </p:sp>
        <p:sp>
          <p:nvSpPr>
            <p:cNvPr id="50" name="TextBox 49"/>
            <p:cNvSpPr txBox="1"/>
            <p:nvPr/>
          </p:nvSpPr>
          <p:spPr>
            <a:xfrm>
              <a:off x="304800" y="3781425"/>
              <a:ext cx="1648785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400" dirty="0" smtClean="0"/>
                <a:t>Your text here</a:t>
              </a:r>
              <a:endParaRPr lang="en-US" sz="2400" dirty="0"/>
            </a:p>
          </p:txBody>
        </p:sp>
        <p:sp>
          <p:nvSpPr>
            <p:cNvPr id="51" name="TextBox 50"/>
            <p:cNvSpPr txBox="1"/>
            <p:nvPr/>
          </p:nvSpPr>
          <p:spPr>
            <a:xfrm>
              <a:off x="304800" y="4572000"/>
              <a:ext cx="1648785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400" dirty="0" smtClean="0"/>
                <a:t>Your text here</a:t>
              </a:r>
              <a:endParaRPr lang="en-US" sz="2400" dirty="0"/>
            </a:p>
          </p:txBody>
        </p:sp>
        <p:sp>
          <p:nvSpPr>
            <p:cNvPr id="52" name="TextBox 51"/>
            <p:cNvSpPr txBox="1"/>
            <p:nvPr/>
          </p:nvSpPr>
          <p:spPr>
            <a:xfrm>
              <a:off x="323850" y="5410200"/>
              <a:ext cx="1648785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400" dirty="0" smtClean="0"/>
                <a:t>Your text here</a:t>
              </a:r>
              <a:endParaRPr lang="en-US" sz="2400" dirty="0"/>
            </a:p>
          </p:txBody>
        </p:sp>
      </p:grpSp>
      <p:sp>
        <p:nvSpPr>
          <p:cNvPr id="53" name="TextBox 52"/>
          <p:cNvSpPr txBox="1"/>
          <p:nvPr/>
        </p:nvSpPr>
        <p:spPr>
          <a:xfrm>
            <a:off x="3886200" y="3119375"/>
            <a:ext cx="129540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400" dirty="0" smtClean="0"/>
              <a:t>Your text here</a:t>
            </a:r>
            <a:endParaRPr lang="en-US" sz="2400" dirty="0"/>
          </a:p>
        </p:txBody>
      </p:sp>
      <p:cxnSp>
        <p:nvCxnSpPr>
          <p:cNvPr id="54" name="Straight Connector 53"/>
          <p:cNvCxnSpPr/>
          <p:nvPr/>
        </p:nvCxnSpPr>
        <p:spPr>
          <a:xfrm flipV="1">
            <a:off x="0" y="6235347"/>
            <a:ext cx="9144000" cy="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5" name="TextBox 54"/>
          <p:cNvSpPr txBox="1"/>
          <p:nvPr/>
        </p:nvSpPr>
        <p:spPr>
          <a:xfrm>
            <a:off x="7902054" y="6357584"/>
            <a:ext cx="101334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>
                <a:latin typeface="Calibri" pitchFamily="34" charset="0"/>
              </a:rPr>
              <a:t>LOGO</a:t>
            </a:r>
            <a:endParaRPr lang="en-US" dirty="0">
              <a:latin typeface="Calibri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3206866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title"/>
          </p:nvPr>
        </p:nvSpPr>
        <p:spPr>
          <a:xfrm>
            <a:off x="457200" y="167640"/>
            <a:ext cx="8229600" cy="1051560"/>
          </a:xfrm>
        </p:spPr>
        <p:txBody>
          <a:bodyPr/>
          <a:lstStyle/>
          <a:p>
            <a:r>
              <a:rPr lang="en-US" dirty="0" smtClean="0"/>
              <a:t>Gantt Chart</a:t>
            </a:r>
            <a:endParaRPr lang="en-US" dirty="0"/>
          </a:p>
        </p:txBody>
      </p:sp>
      <p:grpSp>
        <p:nvGrpSpPr>
          <p:cNvPr id="2" name="Group 6"/>
          <p:cNvGrpSpPr/>
          <p:nvPr/>
        </p:nvGrpSpPr>
        <p:grpSpPr>
          <a:xfrm>
            <a:off x="304800" y="1325880"/>
            <a:ext cx="8382000" cy="4663440"/>
            <a:chOff x="685800" y="1676400"/>
            <a:chExt cx="7924800" cy="3276600"/>
          </a:xfrm>
          <a:solidFill>
            <a:schemeClr val="tx1">
              <a:lumMod val="50000"/>
              <a:lumOff val="50000"/>
            </a:schemeClr>
          </a:solidFill>
          <a:effectLst/>
        </p:grpSpPr>
        <p:sp>
          <p:nvSpPr>
            <p:cNvPr id="5" name="Rounded Rectangle 4"/>
            <p:cNvSpPr/>
            <p:nvPr/>
          </p:nvSpPr>
          <p:spPr>
            <a:xfrm>
              <a:off x="685800" y="1676400"/>
              <a:ext cx="7924800" cy="685800"/>
            </a:xfrm>
            <a:prstGeom prst="roundRect">
              <a:avLst/>
            </a:prstGeom>
            <a:solidFill>
              <a:srgbClr val="4E482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Calibri" pitchFamily="34" charset="0"/>
              </a:endParaRPr>
            </a:p>
          </p:txBody>
        </p:sp>
        <p:sp>
          <p:nvSpPr>
            <p:cNvPr id="6" name="Rectangle 5"/>
            <p:cNvSpPr/>
            <p:nvPr/>
          </p:nvSpPr>
          <p:spPr>
            <a:xfrm>
              <a:off x="685800" y="1981200"/>
              <a:ext cx="7924800" cy="2971800"/>
            </a:xfrm>
            <a:prstGeom prst="rect">
              <a:avLst/>
            </a:prstGeom>
            <a:solidFill>
              <a:srgbClr val="4E482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Calibri" pitchFamily="34" charset="0"/>
              </a:endParaRPr>
            </a:p>
          </p:txBody>
        </p:sp>
      </p:grpSp>
      <p:sp>
        <p:nvSpPr>
          <p:cNvPr id="8" name="Rounded Rectangle 7"/>
          <p:cNvSpPr/>
          <p:nvPr/>
        </p:nvSpPr>
        <p:spPr>
          <a:xfrm>
            <a:off x="391510" y="1467771"/>
            <a:ext cx="2209800" cy="609599"/>
          </a:xfrm>
          <a:prstGeom prst="roundRect">
            <a:avLst/>
          </a:prstGeom>
          <a:solidFill>
            <a:schemeClr val="tx2">
              <a:lumMod val="75000"/>
            </a:schemeClr>
          </a:solidFill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Calibri" pitchFamily="34" charset="0"/>
            </a:endParaRPr>
          </a:p>
        </p:txBody>
      </p:sp>
      <p:graphicFrame>
        <p:nvGraphicFramePr>
          <p:cNvPr id="10" name="Table 9"/>
          <p:cNvGraphicFramePr>
            <a:graphicFrameLocks noGrp="1"/>
          </p:cNvGraphicFramePr>
          <p:nvPr/>
        </p:nvGraphicFramePr>
        <p:xfrm>
          <a:off x="2525110" y="1467770"/>
          <a:ext cx="6019800" cy="4381500"/>
        </p:xfrm>
        <a:graphic>
          <a:graphicData uri="http://schemas.openxmlformats.org/drawingml/2006/table">
            <a:tbl>
              <a:tblPr firstRow="1" bandRow="1">
                <a:tableStyleId>{93296810-A885-4BE3-A3E7-6D5BEEA58F35}</a:tableStyleId>
              </a:tblPr>
              <a:tblGrid>
                <a:gridCol w="501650"/>
                <a:gridCol w="501650"/>
                <a:gridCol w="501650"/>
                <a:gridCol w="501650"/>
                <a:gridCol w="501650"/>
                <a:gridCol w="501650"/>
                <a:gridCol w="501650"/>
                <a:gridCol w="501650"/>
                <a:gridCol w="501650"/>
                <a:gridCol w="501650"/>
                <a:gridCol w="501650"/>
                <a:gridCol w="501650"/>
              </a:tblGrid>
              <a:tr h="438150">
                <a:tc>
                  <a:txBody>
                    <a:bodyPr/>
                    <a:lstStyle/>
                    <a:p>
                      <a:pPr algn="ctr"/>
                      <a:r>
                        <a:rPr lang="en-US" dirty="0" smtClean="0">
                          <a:latin typeface="Calibri" pitchFamily="34" charset="0"/>
                        </a:rPr>
                        <a:t>1</a:t>
                      </a:r>
                      <a:endParaRPr lang="en-US" dirty="0">
                        <a:latin typeface="Calibri" pitchFamily="34" charset="0"/>
                      </a:endParaRPr>
                    </a:p>
                  </a:txBody>
                  <a:tcPr anchor="ctr">
                    <a:solidFill>
                      <a:schemeClr val="tx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 smtClean="0">
                          <a:latin typeface="Calibri" pitchFamily="34" charset="0"/>
                        </a:rPr>
                        <a:t>2</a:t>
                      </a:r>
                      <a:endParaRPr lang="en-US" dirty="0">
                        <a:latin typeface="Calibri" pitchFamily="34" charset="0"/>
                      </a:endParaRPr>
                    </a:p>
                  </a:txBody>
                  <a:tcPr anchor="ctr">
                    <a:solidFill>
                      <a:schemeClr val="tx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 smtClean="0">
                          <a:latin typeface="Calibri" pitchFamily="34" charset="0"/>
                        </a:rPr>
                        <a:t>3</a:t>
                      </a:r>
                      <a:endParaRPr lang="en-US" dirty="0">
                        <a:latin typeface="Calibri" pitchFamily="34" charset="0"/>
                      </a:endParaRPr>
                    </a:p>
                  </a:txBody>
                  <a:tcPr anchor="ctr">
                    <a:solidFill>
                      <a:schemeClr val="tx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 smtClean="0">
                          <a:latin typeface="Calibri" pitchFamily="34" charset="0"/>
                        </a:rPr>
                        <a:t>4</a:t>
                      </a:r>
                      <a:endParaRPr lang="en-US" dirty="0">
                        <a:latin typeface="Calibri" pitchFamily="34" charset="0"/>
                      </a:endParaRPr>
                    </a:p>
                  </a:txBody>
                  <a:tcPr anchor="ctr">
                    <a:solidFill>
                      <a:schemeClr val="tx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 smtClean="0">
                          <a:latin typeface="Calibri" pitchFamily="34" charset="0"/>
                        </a:rPr>
                        <a:t>5</a:t>
                      </a:r>
                      <a:endParaRPr lang="en-US" dirty="0">
                        <a:latin typeface="Calibri" pitchFamily="34" charset="0"/>
                      </a:endParaRPr>
                    </a:p>
                  </a:txBody>
                  <a:tcPr anchor="ctr">
                    <a:solidFill>
                      <a:schemeClr val="tx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 smtClean="0">
                          <a:latin typeface="Calibri" pitchFamily="34" charset="0"/>
                        </a:rPr>
                        <a:t>6</a:t>
                      </a:r>
                      <a:endParaRPr lang="en-US" dirty="0">
                        <a:latin typeface="Calibri" pitchFamily="34" charset="0"/>
                      </a:endParaRPr>
                    </a:p>
                  </a:txBody>
                  <a:tcPr anchor="ctr">
                    <a:solidFill>
                      <a:schemeClr val="tx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 smtClean="0">
                          <a:latin typeface="Calibri" pitchFamily="34" charset="0"/>
                        </a:rPr>
                        <a:t>7</a:t>
                      </a:r>
                      <a:endParaRPr lang="en-US" dirty="0">
                        <a:latin typeface="Calibri" pitchFamily="34" charset="0"/>
                      </a:endParaRPr>
                    </a:p>
                  </a:txBody>
                  <a:tcPr anchor="ctr">
                    <a:solidFill>
                      <a:schemeClr val="tx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 smtClean="0">
                          <a:latin typeface="Calibri" pitchFamily="34" charset="0"/>
                        </a:rPr>
                        <a:t>8</a:t>
                      </a:r>
                      <a:endParaRPr lang="en-US" dirty="0">
                        <a:latin typeface="Calibri" pitchFamily="34" charset="0"/>
                      </a:endParaRPr>
                    </a:p>
                  </a:txBody>
                  <a:tcPr anchor="ctr">
                    <a:solidFill>
                      <a:schemeClr val="tx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 smtClean="0">
                          <a:latin typeface="Calibri" pitchFamily="34" charset="0"/>
                        </a:rPr>
                        <a:t>9</a:t>
                      </a:r>
                      <a:endParaRPr lang="en-US" dirty="0">
                        <a:latin typeface="Calibri" pitchFamily="34" charset="0"/>
                      </a:endParaRPr>
                    </a:p>
                  </a:txBody>
                  <a:tcPr anchor="ctr">
                    <a:solidFill>
                      <a:schemeClr val="tx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 smtClean="0">
                          <a:latin typeface="Calibri" pitchFamily="34" charset="0"/>
                        </a:rPr>
                        <a:t>10</a:t>
                      </a:r>
                      <a:endParaRPr lang="en-US" dirty="0">
                        <a:latin typeface="Calibri" pitchFamily="34" charset="0"/>
                      </a:endParaRPr>
                    </a:p>
                  </a:txBody>
                  <a:tcPr anchor="ctr">
                    <a:solidFill>
                      <a:schemeClr val="tx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 smtClean="0">
                          <a:latin typeface="Calibri" pitchFamily="34" charset="0"/>
                        </a:rPr>
                        <a:t>11</a:t>
                      </a:r>
                      <a:endParaRPr lang="en-US" dirty="0">
                        <a:latin typeface="Calibri" pitchFamily="34" charset="0"/>
                      </a:endParaRPr>
                    </a:p>
                  </a:txBody>
                  <a:tcPr anchor="ctr">
                    <a:solidFill>
                      <a:schemeClr val="tx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 smtClean="0">
                          <a:latin typeface="Calibri" pitchFamily="34" charset="0"/>
                        </a:rPr>
                        <a:t>12</a:t>
                      </a:r>
                      <a:endParaRPr lang="en-US" dirty="0">
                        <a:latin typeface="Calibri" pitchFamily="34" charset="0"/>
                      </a:endParaRPr>
                    </a:p>
                  </a:txBody>
                  <a:tcPr anchor="ctr">
                    <a:solidFill>
                      <a:schemeClr val="tx2">
                        <a:lumMod val="75000"/>
                      </a:schemeClr>
                    </a:solidFill>
                  </a:tcPr>
                </a:tc>
              </a:tr>
              <a:tr h="438150">
                <a:tc>
                  <a:txBody>
                    <a:bodyPr/>
                    <a:lstStyle/>
                    <a:p>
                      <a:pPr algn="ctr"/>
                      <a:endParaRPr lang="en-US" dirty="0">
                        <a:latin typeface="Calibri" pitchFamily="34" charset="0"/>
                      </a:endParaRPr>
                    </a:p>
                  </a:txBody>
                  <a:tcPr anchor="ctr">
                    <a:solidFill>
                      <a:srgbClr val="DEE7D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dirty="0">
                        <a:latin typeface="Calibri" pitchFamily="34" charset="0"/>
                      </a:endParaRPr>
                    </a:p>
                  </a:txBody>
                  <a:tcPr anchor="ctr">
                    <a:solidFill>
                      <a:srgbClr val="EFF3EA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dirty="0">
                        <a:latin typeface="Calibri" pitchFamily="34" charset="0"/>
                      </a:endParaRPr>
                    </a:p>
                  </a:txBody>
                  <a:tcPr anchor="ctr">
                    <a:solidFill>
                      <a:srgbClr val="DEE7D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dirty="0">
                        <a:latin typeface="Calibri" pitchFamily="34" charset="0"/>
                      </a:endParaRPr>
                    </a:p>
                  </a:txBody>
                  <a:tcPr anchor="ctr">
                    <a:solidFill>
                      <a:srgbClr val="EFF3EA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dirty="0">
                        <a:latin typeface="Calibri" pitchFamily="34" charset="0"/>
                      </a:endParaRPr>
                    </a:p>
                  </a:txBody>
                  <a:tcPr anchor="ctr">
                    <a:solidFill>
                      <a:srgbClr val="DEE7D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dirty="0">
                        <a:latin typeface="Calibri" pitchFamily="34" charset="0"/>
                      </a:endParaRPr>
                    </a:p>
                  </a:txBody>
                  <a:tcPr anchor="ctr">
                    <a:solidFill>
                      <a:srgbClr val="EFF3EA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dirty="0">
                        <a:latin typeface="Calibri" pitchFamily="34" charset="0"/>
                      </a:endParaRPr>
                    </a:p>
                  </a:txBody>
                  <a:tcPr anchor="ctr">
                    <a:solidFill>
                      <a:srgbClr val="DEE7D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dirty="0">
                        <a:latin typeface="Calibri" pitchFamily="34" charset="0"/>
                      </a:endParaRPr>
                    </a:p>
                  </a:txBody>
                  <a:tcPr anchor="ctr">
                    <a:solidFill>
                      <a:srgbClr val="EFF3EA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dirty="0">
                        <a:latin typeface="Calibri" pitchFamily="34" charset="0"/>
                      </a:endParaRPr>
                    </a:p>
                  </a:txBody>
                  <a:tcPr anchor="ctr">
                    <a:solidFill>
                      <a:srgbClr val="DEE7D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dirty="0">
                        <a:latin typeface="Calibri" pitchFamily="34" charset="0"/>
                      </a:endParaRPr>
                    </a:p>
                  </a:txBody>
                  <a:tcPr anchor="ctr">
                    <a:solidFill>
                      <a:srgbClr val="EFF3EA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dirty="0">
                        <a:latin typeface="Calibri" pitchFamily="34" charset="0"/>
                      </a:endParaRPr>
                    </a:p>
                  </a:txBody>
                  <a:tcPr anchor="ctr">
                    <a:solidFill>
                      <a:srgbClr val="DEE7D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dirty="0">
                        <a:latin typeface="Calibri" pitchFamily="34" charset="0"/>
                      </a:endParaRPr>
                    </a:p>
                  </a:txBody>
                  <a:tcPr anchor="ctr">
                    <a:solidFill>
                      <a:srgbClr val="EFF3EA"/>
                    </a:solidFill>
                  </a:tcPr>
                </a:tc>
              </a:tr>
              <a:tr h="438150">
                <a:tc>
                  <a:txBody>
                    <a:bodyPr/>
                    <a:lstStyle/>
                    <a:p>
                      <a:pPr algn="ctr"/>
                      <a:endParaRPr lang="en-US" dirty="0">
                        <a:latin typeface="Calibri" pitchFamily="34" charset="0"/>
                      </a:endParaRPr>
                    </a:p>
                  </a:txBody>
                  <a:tcPr anchor="ctr">
                    <a:solidFill>
                      <a:srgbClr val="DEE7D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dirty="0">
                        <a:latin typeface="Calibri" pitchFamily="34" charset="0"/>
                      </a:endParaRPr>
                    </a:p>
                  </a:txBody>
                  <a:tcPr anchor="ctr">
                    <a:solidFill>
                      <a:srgbClr val="EFF3EA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dirty="0">
                        <a:latin typeface="Calibri" pitchFamily="34" charset="0"/>
                      </a:endParaRPr>
                    </a:p>
                  </a:txBody>
                  <a:tcPr anchor="ctr">
                    <a:solidFill>
                      <a:srgbClr val="DEE7D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dirty="0">
                        <a:latin typeface="Calibri" pitchFamily="34" charset="0"/>
                      </a:endParaRPr>
                    </a:p>
                  </a:txBody>
                  <a:tcPr anchor="ctr">
                    <a:solidFill>
                      <a:srgbClr val="EFF3EA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dirty="0">
                        <a:latin typeface="Calibri" pitchFamily="34" charset="0"/>
                      </a:endParaRPr>
                    </a:p>
                  </a:txBody>
                  <a:tcPr anchor="ctr">
                    <a:solidFill>
                      <a:srgbClr val="DEE7D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dirty="0">
                        <a:latin typeface="Calibri" pitchFamily="34" charset="0"/>
                      </a:endParaRPr>
                    </a:p>
                  </a:txBody>
                  <a:tcPr anchor="ctr">
                    <a:solidFill>
                      <a:srgbClr val="EFF3EA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dirty="0">
                        <a:latin typeface="Calibri" pitchFamily="34" charset="0"/>
                      </a:endParaRPr>
                    </a:p>
                  </a:txBody>
                  <a:tcPr anchor="ctr">
                    <a:solidFill>
                      <a:srgbClr val="DEE7D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dirty="0">
                        <a:latin typeface="Calibri" pitchFamily="34" charset="0"/>
                      </a:endParaRPr>
                    </a:p>
                  </a:txBody>
                  <a:tcPr anchor="ctr">
                    <a:solidFill>
                      <a:srgbClr val="EFF3EA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dirty="0">
                        <a:latin typeface="Calibri" pitchFamily="34" charset="0"/>
                      </a:endParaRPr>
                    </a:p>
                  </a:txBody>
                  <a:tcPr anchor="ctr">
                    <a:solidFill>
                      <a:srgbClr val="DEE7D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dirty="0">
                        <a:latin typeface="Calibri" pitchFamily="34" charset="0"/>
                      </a:endParaRPr>
                    </a:p>
                  </a:txBody>
                  <a:tcPr anchor="ctr">
                    <a:solidFill>
                      <a:srgbClr val="EFF3EA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dirty="0">
                        <a:latin typeface="Calibri" pitchFamily="34" charset="0"/>
                      </a:endParaRPr>
                    </a:p>
                  </a:txBody>
                  <a:tcPr anchor="ctr">
                    <a:solidFill>
                      <a:srgbClr val="DEE7D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dirty="0">
                        <a:latin typeface="Calibri" pitchFamily="34" charset="0"/>
                      </a:endParaRPr>
                    </a:p>
                  </a:txBody>
                  <a:tcPr anchor="ctr">
                    <a:solidFill>
                      <a:srgbClr val="EFF3EA"/>
                    </a:solidFill>
                  </a:tcPr>
                </a:tc>
              </a:tr>
              <a:tr h="438150">
                <a:tc>
                  <a:txBody>
                    <a:bodyPr/>
                    <a:lstStyle/>
                    <a:p>
                      <a:pPr algn="ctr"/>
                      <a:endParaRPr lang="en-US" dirty="0">
                        <a:latin typeface="Calibri" pitchFamily="34" charset="0"/>
                      </a:endParaRPr>
                    </a:p>
                  </a:txBody>
                  <a:tcPr anchor="ctr">
                    <a:solidFill>
                      <a:srgbClr val="DEE7D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dirty="0">
                        <a:latin typeface="Calibri" pitchFamily="34" charset="0"/>
                      </a:endParaRPr>
                    </a:p>
                  </a:txBody>
                  <a:tcPr anchor="ctr">
                    <a:solidFill>
                      <a:srgbClr val="EFF3EA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dirty="0">
                        <a:latin typeface="Calibri" pitchFamily="34" charset="0"/>
                      </a:endParaRPr>
                    </a:p>
                  </a:txBody>
                  <a:tcPr anchor="ctr">
                    <a:solidFill>
                      <a:srgbClr val="DEE7D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dirty="0">
                        <a:latin typeface="Calibri" pitchFamily="34" charset="0"/>
                      </a:endParaRPr>
                    </a:p>
                  </a:txBody>
                  <a:tcPr anchor="ctr">
                    <a:solidFill>
                      <a:srgbClr val="EFF3EA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dirty="0">
                        <a:latin typeface="Calibri" pitchFamily="34" charset="0"/>
                      </a:endParaRPr>
                    </a:p>
                  </a:txBody>
                  <a:tcPr anchor="ctr">
                    <a:solidFill>
                      <a:srgbClr val="DEE7D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dirty="0">
                        <a:latin typeface="Calibri" pitchFamily="34" charset="0"/>
                      </a:endParaRPr>
                    </a:p>
                  </a:txBody>
                  <a:tcPr anchor="ctr">
                    <a:solidFill>
                      <a:srgbClr val="EFF3EA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dirty="0">
                        <a:latin typeface="Calibri" pitchFamily="34" charset="0"/>
                      </a:endParaRPr>
                    </a:p>
                  </a:txBody>
                  <a:tcPr anchor="ctr">
                    <a:solidFill>
                      <a:srgbClr val="DEE7D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dirty="0">
                        <a:latin typeface="Calibri" pitchFamily="34" charset="0"/>
                      </a:endParaRPr>
                    </a:p>
                  </a:txBody>
                  <a:tcPr anchor="ctr">
                    <a:solidFill>
                      <a:srgbClr val="EFF3EA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dirty="0">
                        <a:latin typeface="Calibri" pitchFamily="34" charset="0"/>
                      </a:endParaRPr>
                    </a:p>
                  </a:txBody>
                  <a:tcPr anchor="ctr">
                    <a:solidFill>
                      <a:srgbClr val="DEE7D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dirty="0">
                        <a:latin typeface="Calibri" pitchFamily="34" charset="0"/>
                      </a:endParaRPr>
                    </a:p>
                  </a:txBody>
                  <a:tcPr anchor="ctr">
                    <a:solidFill>
                      <a:srgbClr val="EFF3EA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dirty="0">
                        <a:latin typeface="Calibri" pitchFamily="34" charset="0"/>
                      </a:endParaRPr>
                    </a:p>
                  </a:txBody>
                  <a:tcPr anchor="ctr">
                    <a:solidFill>
                      <a:srgbClr val="DEE7D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dirty="0">
                        <a:latin typeface="Calibri" pitchFamily="34" charset="0"/>
                      </a:endParaRPr>
                    </a:p>
                  </a:txBody>
                  <a:tcPr anchor="ctr">
                    <a:solidFill>
                      <a:srgbClr val="EFF3EA"/>
                    </a:solidFill>
                  </a:tcPr>
                </a:tc>
              </a:tr>
              <a:tr h="438150">
                <a:tc>
                  <a:txBody>
                    <a:bodyPr/>
                    <a:lstStyle/>
                    <a:p>
                      <a:pPr algn="ctr"/>
                      <a:endParaRPr lang="en-US" dirty="0">
                        <a:latin typeface="Calibri" pitchFamily="34" charset="0"/>
                      </a:endParaRPr>
                    </a:p>
                  </a:txBody>
                  <a:tcPr anchor="ctr">
                    <a:solidFill>
                      <a:srgbClr val="DEE7D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dirty="0">
                        <a:latin typeface="Calibri" pitchFamily="34" charset="0"/>
                      </a:endParaRPr>
                    </a:p>
                  </a:txBody>
                  <a:tcPr anchor="ctr">
                    <a:solidFill>
                      <a:srgbClr val="EFF3EA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dirty="0">
                        <a:latin typeface="Calibri" pitchFamily="34" charset="0"/>
                      </a:endParaRPr>
                    </a:p>
                  </a:txBody>
                  <a:tcPr anchor="ctr">
                    <a:solidFill>
                      <a:srgbClr val="DEE7D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dirty="0">
                        <a:latin typeface="Calibri" pitchFamily="34" charset="0"/>
                      </a:endParaRPr>
                    </a:p>
                  </a:txBody>
                  <a:tcPr anchor="ctr">
                    <a:solidFill>
                      <a:srgbClr val="EFF3EA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dirty="0">
                        <a:latin typeface="Calibri" pitchFamily="34" charset="0"/>
                      </a:endParaRPr>
                    </a:p>
                  </a:txBody>
                  <a:tcPr anchor="ctr">
                    <a:solidFill>
                      <a:srgbClr val="DEE7D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dirty="0">
                        <a:latin typeface="Calibri" pitchFamily="34" charset="0"/>
                      </a:endParaRPr>
                    </a:p>
                  </a:txBody>
                  <a:tcPr anchor="ctr">
                    <a:solidFill>
                      <a:srgbClr val="EFF3EA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dirty="0">
                        <a:latin typeface="Calibri" pitchFamily="34" charset="0"/>
                      </a:endParaRPr>
                    </a:p>
                  </a:txBody>
                  <a:tcPr anchor="ctr">
                    <a:solidFill>
                      <a:srgbClr val="DEE7D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dirty="0">
                        <a:latin typeface="Calibri" pitchFamily="34" charset="0"/>
                      </a:endParaRPr>
                    </a:p>
                  </a:txBody>
                  <a:tcPr anchor="ctr">
                    <a:solidFill>
                      <a:srgbClr val="EFF3EA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dirty="0">
                        <a:latin typeface="Calibri" pitchFamily="34" charset="0"/>
                      </a:endParaRPr>
                    </a:p>
                  </a:txBody>
                  <a:tcPr anchor="ctr">
                    <a:solidFill>
                      <a:srgbClr val="DEE7D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dirty="0">
                        <a:latin typeface="Calibri" pitchFamily="34" charset="0"/>
                      </a:endParaRPr>
                    </a:p>
                  </a:txBody>
                  <a:tcPr anchor="ctr">
                    <a:solidFill>
                      <a:srgbClr val="EFF3EA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dirty="0">
                        <a:latin typeface="Calibri" pitchFamily="34" charset="0"/>
                      </a:endParaRPr>
                    </a:p>
                  </a:txBody>
                  <a:tcPr anchor="ctr">
                    <a:solidFill>
                      <a:srgbClr val="DEE7D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dirty="0">
                        <a:latin typeface="Calibri" pitchFamily="34" charset="0"/>
                      </a:endParaRPr>
                    </a:p>
                  </a:txBody>
                  <a:tcPr anchor="ctr">
                    <a:solidFill>
                      <a:srgbClr val="EFF3EA"/>
                    </a:solidFill>
                  </a:tcPr>
                </a:tc>
              </a:tr>
              <a:tr h="438150">
                <a:tc>
                  <a:txBody>
                    <a:bodyPr/>
                    <a:lstStyle/>
                    <a:p>
                      <a:pPr algn="ctr"/>
                      <a:endParaRPr lang="en-US" dirty="0">
                        <a:latin typeface="Calibri" pitchFamily="34" charset="0"/>
                      </a:endParaRPr>
                    </a:p>
                  </a:txBody>
                  <a:tcPr anchor="ctr">
                    <a:solidFill>
                      <a:srgbClr val="DEE7D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dirty="0">
                        <a:latin typeface="Calibri" pitchFamily="34" charset="0"/>
                      </a:endParaRPr>
                    </a:p>
                  </a:txBody>
                  <a:tcPr anchor="ctr">
                    <a:solidFill>
                      <a:srgbClr val="EFF3EA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dirty="0">
                        <a:latin typeface="Calibri" pitchFamily="34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en-US" dirty="0">
                        <a:latin typeface="Calibri" pitchFamily="34" charset="0"/>
                      </a:endParaRPr>
                    </a:p>
                  </a:txBody>
                  <a:tcPr anchor="ctr">
                    <a:solidFill>
                      <a:srgbClr val="EFF3EA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dirty="0">
                        <a:latin typeface="Calibri" pitchFamily="34" charset="0"/>
                      </a:endParaRPr>
                    </a:p>
                  </a:txBody>
                  <a:tcPr anchor="ctr">
                    <a:solidFill>
                      <a:srgbClr val="DEE7D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dirty="0">
                        <a:latin typeface="Calibri" pitchFamily="34" charset="0"/>
                      </a:endParaRPr>
                    </a:p>
                  </a:txBody>
                  <a:tcPr anchor="ctr">
                    <a:solidFill>
                      <a:srgbClr val="EFF3EA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dirty="0">
                        <a:latin typeface="Calibri" pitchFamily="34" charset="0"/>
                      </a:endParaRPr>
                    </a:p>
                  </a:txBody>
                  <a:tcPr anchor="ctr">
                    <a:solidFill>
                      <a:srgbClr val="DEE7D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dirty="0">
                        <a:latin typeface="Calibri" pitchFamily="34" charset="0"/>
                      </a:endParaRPr>
                    </a:p>
                  </a:txBody>
                  <a:tcPr anchor="ctr">
                    <a:solidFill>
                      <a:srgbClr val="EFF3EA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dirty="0">
                        <a:latin typeface="Calibri" pitchFamily="34" charset="0"/>
                      </a:endParaRPr>
                    </a:p>
                  </a:txBody>
                  <a:tcPr anchor="ctr">
                    <a:solidFill>
                      <a:srgbClr val="DEE7D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dirty="0">
                        <a:latin typeface="Calibri" pitchFamily="34" charset="0"/>
                      </a:endParaRPr>
                    </a:p>
                  </a:txBody>
                  <a:tcPr anchor="ctr">
                    <a:solidFill>
                      <a:srgbClr val="EFF3EA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dirty="0">
                        <a:latin typeface="Calibri" pitchFamily="34" charset="0"/>
                      </a:endParaRPr>
                    </a:p>
                  </a:txBody>
                  <a:tcPr anchor="ctr">
                    <a:solidFill>
                      <a:srgbClr val="DEE7D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dirty="0">
                        <a:latin typeface="Calibri" pitchFamily="34" charset="0"/>
                      </a:endParaRPr>
                    </a:p>
                  </a:txBody>
                  <a:tcPr anchor="ctr">
                    <a:solidFill>
                      <a:srgbClr val="EFF3EA"/>
                    </a:solidFill>
                  </a:tcPr>
                </a:tc>
              </a:tr>
              <a:tr h="438150">
                <a:tc>
                  <a:txBody>
                    <a:bodyPr/>
                    <a:lstStyle/>
                    <a:p>
                      <a:pPr algn="ctr"/>
                      <a:endParaRPr lang="en-US" dirty="0">
                        <a:latin typeface="Calibri" pitchFamily="34" charset="0"/>
                      </a:endParaRPr>
                    </a:p>
                  </a:txBody>
                  <a:tcPr anchor="ctr">
                    <a:solidFill>
                      <a:srgbClr val="DEE7D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dirty="0">
                        <a:latin typeface="Calibri" pitchFamily="34" charset="0"/>
                      </a:endParaRPr>
                    </a:p>
                  </a:txBody>
                  <a:tcPr anchor="ctr">
                    <a:solidFill>
                      <a:srgbClr val="EFF3EA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dirty="0">
                        <a:latin typeface="Calibri" pitchFamily="34" charset="0"/>
                      </a:endParaRPr>
                    </a:p>
                  </a:txBody>
                  <a:tcPr anchor="ctr">
                    <a:solidFill>
                      <a:srgbClr val="DEE7D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dirty="0">
                        <a:latin typeface="Calibri" pitchFamily="34" charset="0"/>
                      </a:endParaRPr>
                    </a:p>
                  </a:txBody>
                  <a:tcPr anchor="ctr">
                    <a:solidFill>
                      <a:srgbClr val="EFF3EA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dirty="0">
                        <a:latin typeface="Calibri" pitchFamily="34" charset="0"/>
                      </a:endParaRPr>
                    </a:p>
                  </a:txBody>
                  <a:tcPr anchor="ctr">
                    <a:solidFill>
                      <a:srgbClr val="DEE7D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dirty="0">
                        <a:latin typeface="Calibri" pitchFamily="34" charset="0"/>
                      </a:endParaRPr>
                    </a:p>
                  </a:txBody>
                  <a:tcPr anchor="ctr">
                    <a:solidFill>
                      <a:srgbClr val="EFF3EA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dirty="0">
                        <a:latin typeface="Calibri" pitchFamily="34" charset="0"/>
                      </a:endParaRPr>
                    </a:p>
                  </a:txBody>
                  <a:tcPr anchor="ctr">
                    <a:solidFill>
                      <a:srgbClr val="DEE7D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dirty="0">
                        <a:latin typeface="Calibri" pitchFamily="34" charset="0"/>
                      </a:endParaRPr>
                    </a:p>
                  </a:txBody>
                  <a:tcPr anchor="ctr">
                    <a:solidFill>
                      <a:srgbClr val="EFF3EA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dirty="0">
                        <a:latin typeface="Calibri" pitchFamily="34" charset="0"/>
                      </a:endParaRPr>
                    </a:p>
                  </a:txBody>
                  <a:tcPr anchor="ctr">
                    <a:solidFill>
                      <a:srgbClr val="DEE7D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dirty="0">
                        <a:latin typeface="Calibri" pitchFamily="34" charset="0"/>
                      </a:endParaRPr>
                    </a:p>
                  </a:txBody>
                  <a:tcPr anchor="ctr">
                    <a:solidFill>
                      <a:srgbClr val="EFF3EA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dirty="0">
                        <a:latin typeface="Calibri" pitchFamily="34" charset="0"/>
                      </a:endParaRPr>
                    </a:p>
                  </a:txBody>
                  <a:tcPr anchor="ctr">
                    <a:solidFill>
                      <a:srgbClr val="DEE7D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dirty="0">
                        <a:latin typeface="Calibri" pitchFamily="34" charset="0"/>
                      </a:endParaRPr>
                    </a:p>
                  </a:txBody>
                  <a:tcPr anchor="ctr">
                    <a:solidFill>
                      <a:srgbClr val="EFF3EA"/>
                    </a:solidFill>
                  </a:tcPr>
                </a:tc>
              </a:tr>
              <a:tr h="438150">
                <a:tc>
                  <a:txBody>
                    <a:bodyPr/>
                    <a:lstStyle/>
                    <a:p>
                      <a:pPr algn="ctr"/>
                      <a:endParaRPr lang="en-US" dirty="0">
                        <a:latin typeface="Calibri" pitchFamily="34" charset="0"/>
                      </a:endParaRPr>
                    </a:p>
                  </a:txBody>
                  <a:tcPr anchor="ctr">
                    <a:solidFill>
                      <a:srgbClr val="DEE7D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dirty="0">
                        <a:latin typeface="Calibri" pitchFamily="34" charset="0"/>
                      </a:endParaRPr>
                    </a:p>
                  </a:txBody>
                  <a:tcPr anchor="ctr">
                    <a:solidFill>
                      <a:srgbClr val="EFF3EA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dirty="0">
                        <a:latin typeface="Calibri" pitchFamily="34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en-US" dirty="0">
                        <a:latin typeface="Calibri" pitchFamily="34" charset="0"/>
                      </a:endParaRPr>
                    </a:p>
                  </a:txBody>
                  <a:tcPr anchor="ctr">
                    <a:solidFill>
                      <a:srgbClr val="EFF3EA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dirty="0">
                        <a:latin typeface="Calibri" pitchFamily="34" charset="0"/>
                      </a:endParaRPr>
                    </a:p>
                  </a:txBody>
                  <a:tcPr anchor="ctr">
                    <a:solidFill>
                      <a:srgbClr val="DEE7D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dirty="0">
                        <a:latin typeface="Calibri" pitchFamily="34" charset="0"/>
                      </a:endParaRPr>
                    </a:p>
                  </a:txBody>
                  <a:tcPr anchor="ctr">
                    <a:solidFill>
                      <a:srgbClr val="EFF3EA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dirty="0">
                        <a:latin typeface="Calibri" pitchFamily="34" charset="0"/>
                      </a:endParaRPr>
                    </a:p>
                  </a:txBody>
                  <a:tcPr anchor="ctr">
                    <a:solidFill>
                      <a:srgbClr val="DEE7D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dirty="0">
                        <a:latin typeface="Calibri" pitchFamily="34" charset="0"/>
                      </a:endParaRPr>
                    </a:p>
                  </a:txBody>
                  <a:tcPr anchor="ctr">
                    <a:solidFill>
                      <a:srgbClr val="EFF3EA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dirty="0">
                        <a:latin typeface="Calibri" pitchFamily="34" charset="0"/>
                      </a:endParaRPr>
                    </a:p>
                  </a:txBody>
                  <a:tcPr anchor="ctr">
                    <a:solidFill>
                      <a:srgbClr val="DEE7D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dirty="0">
                        <a:latin typeface="Calibri" pitchFamily="34" charset="0"/>
                      </a:endParaRPr>
                    </a:p>
                  </a:txBody>
                  <a:tcPr anchor="ctr">
                    <a:solidFill>
                      <a:srgbClr val="EFF3EA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dirty="0">
                        <a:latin typeface="Calibri" pitchFamily="34" charset="0"/>
                      </a:endParaRPr>
                    </a:p>
                  </a:txBody>
                  <a:tcPr anchor="ctr">
                    <a:solidFill>
                      <a:srgbClr val="DEE7D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dirty="0">
                        <a:latin typeface="Calibri" pitchFamily="34" charset="0"/>
                      </a:endParaRPr>
                    </a:p>
                  </a:txBody>
                  <a:tcPr anchor="ctr">
                    <a:solidFill>
                      <a:srgbClr val="EFF3EA"/>
                    </a:solidFill>
                  </a:tcPr>
                </a:tc>
              </a:tr>
              <a:tr h="438150">
                <a:tc>
                  <a:txBody>
                    <a:bodyPr/>
                    <a:lstStyle/>
                    <a:p>
                      <a:pPr algn="ctr"/>
                      <a:endParaRPr lang="en-US" dirty="0">
                        <a:latin typeface="Calibri" pitchFamily="34" charset="0"/>
                      </a:endParaRPr>
                    </a:p>
                  </a:txBody>
                  <a:tcPr anchor="ctr">
                    <a:solidFill>
                      <a:srgbClr val="DEE7D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dirty="0">
                        <a:latin typeface="Calibri" pitchFamily="34" charset="0"/>
                      </a:endParaRPr>
                    </a:p>
                  </a:txBody>
                  <a:tcPr anchor="ctr">
                    <a:solidFill>
                      <a:srgbClr val="EFF3EA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dirty="0">
                        <a:latin typeface="Calibri" pitchFamily="34" charset="0"/>
                      </a:endParaRPr>
                    </a:p>
                  </a:txBody>
                  <a:tcPr anchor="ctr">
                    <a:solidFill>
                      <a:srgbClr val="DEE7D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dirty="0">
                        <a:latin typeface="Calibri" pitchFamily="34" charset="0"/>
                      </a:endParaRPr>
                    </a:p>
                  </a:txBody>
                  <a:tcPr anchor="ctr">
                    <a:solidFill>
                      <a:srgbClr val="EFF3EA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dirty="0">
                        <a:latin typeface="Calibri" pitchFamily="34" charset="0"/>
                      </a:endParaRPr>
                    </a:p>
                  </a:txBody>
                  <a:tcPr anchor="ctr">
                    <a:solidFill>
                      <a:srgbClr val="DEE7D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dirty="0">
                        <a:latin typeface="Calibri" pitchFamily="34" charset="0"/>
                      </a:endParaRPr>
                    </a:p>
                  </a:txBody>
                  <a:tcPr anchor="ctr">
                    <a:solidFill>
                      <a:srgbClr val="EFF3EA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dirty="0">
                        <a:latin typeface="Calibri" pitchFamily="34" charset="0"/>
                      </a:endParaRPr>
                    </a:p>
                  </a:txBody>
                  <a:tcPr anchor="ctr">
                    <a:solidFill>
                      <a:srgbClr val="DEE7D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dirty="0">
                        <a:latin typeface="Calibri" pitchFamily="34" charset="0"/>
                      </a:endParaRPr>
                    </a:p>
                  </a:txBody>
                  <a:tcPr anchor="ctr">
                    <a:solidFill>
                      <a:srgbClr val="EFF3EA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dirty="0">
                        <a:latin typeface="Calibri" pitchFamily="34" charset="0"/>
                      </a:endParaRPr>
                    </a:p>
                  </a:txBody>
                  <a:tcPr anchor="ctr">
                    <a:solidFill>
                      <a:srgbClr val="DEE7D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dirty="0">
                        <a:latin typeface="Calibri" pitchFamily="34" charset="0"/>
                      </a:endParaRPr>
                    </a:p>
                  </a:txBody>
                  <a:tcPr anchor="ctr">
                    <a:solidFill>
                      <a:srgbClr val="EFF3EA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dirty="0">
                        <a:latin typeface="Calibri" pitchFamily="34" charset="0"/>
                      </a:endParaRPr>
                    </a:p>
                  </a:txBody>
                  <a:tcPr anchor="ctr">
                    <a:solidFill>
                      <a:srgbClr val="DEE7D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dirty="0">
                        <a:latin typeface="Calibri" pitchFamily="34" charset="0"/>
                      </a:endParaRPr>
                    </a:p>
                  </a:txBody>
                  <a:tcPr anchor="ctr">
                    <a:solidFill>
                      <a:srgbClr val="EFF3EA"/>
                    </a:solidFill>
                  </a:tcPr>
                </a:tc>
              </a:tr>
              <a:tr h="438150">
                <a:tc>
                  <a:txBody>
                    <a:bodyPr/>
                    <a:lstStyle/>
                    <a:p>
                      <a:pPr algn="ctr"/>
                      <a:endParaRPr lang="en-US" dirty="0">
                        <a:latin typeface="Calibri" pitchFamily="34" charset="0"/>
                      </a:endParaRPr>
                    </a:p>
                  </a:txBody>
                  <a:tcPr anchor="ctr">
                    <a:solidFill>
                      <a:srgbClr val="DEE7D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dirty="0">
                        <a:latin typeface="Calibri" pitchFamily="34" charset="0"/>
                      </a:endParaRPr>
                    </a:p>
                  </a:txBody>
                  <a:tcPr anchor="ctr">
                    <a:solidFill>
                      <a:srgbClr val="EFF3EA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dirty="0">
                        <a:latin typeface="Calibri" pitchFamily="34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en-US" dirty="0">
                        <a:latin typeface="Calibri" pitchFamily="34" charset="0"/>
                      </a:endParaRPr>
                    </a:p>
                  </a:txBody>
                  <a:tcPr anchor="ctr">
                    <a:solidFill>
                      <a:srgbClr val="EFF3EA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dirty="0">
                        <a:latin typeface="Calibri" pitchFamily="34" charset="0"/>
                      </a:endParaRPr>
                    </a:p>
                  </a:txBody>
                  <a:tcPr anchor="ctr">
                    <a:solidFill>
                      <a:srgbClr val="DEE7D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dirty="0">
                        <a:latin typeface="Calibri" pitchFamily="34" charset="0"/>
                      </a:endParaRPr>
                    </a:p>
                  </a:txBody>
                  <a:tcPr anchor="ctr">
                    <a:solidFill>
                      <a:srgbClr val="EFF3EA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dirty="0">
                        <a:latin typeface="Calibri" pitchFamily="34" charset="0"/>
                      </a:endParaRPr>
                    </a:p>
                  </a:txBody>
                  <a:tcPr anchor="ctr">
                    <a:solidFill>
                      <a:srgbClr val="DEE7D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dirty="0">
                        <a:latin typeface="Calibri" pitchFamily="34" charset="0"/>
                      </a:endParaRPr>
                    </a:p>
                  </a:txBody>
                  <a:tcPr anchor="ctr">
                    <a:solidFill>
                      <a:srgbClr val="EFF3EA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dirty="0">
                        <a:latin typeface="Calibri" pitchFamily="34" charset="0"/>
                      </a:endParaRPr>
                    </a:p>
                  </a:txBody>
                  <a:tcPr anchor="ctr">
                    <a:solidFill>
                      <a:srgbClr val="DEE7D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dirty="0">
                        <a:latin typeface="Calibri" pitchFamily="34" charset="0"/>
                      </a:endParaRPr>
                    </a:p>
                  </a:txBody>
                  <a:tcPr anchor="ctr">
                    <a:solidFill>
                      <a:srgbClr val="EFF3EA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dirty="0">
                        <a:latin typeface="Calibri" pitchFamily="34" charset="0"/>
                      </a:endParaRPr>
                    </a:p>
                  </a:txBody>
                  <a:tcPr anchor="ctr">
                    <a:solidFill>
                      <a:srgbClr val="DEE7D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dirty="0">
                        <a:latin typeface="Calibri" pitchFamily="34" charset="0"/>
                      </a:endParaRPr>
                    </a:p>
                  </a:txBody>
                  <a:tcPr anchor="ctr">
                    <a:solidFill>
                      <a:srgbClr val="EFF3EA"/>
                    </a:solidFill>
                  </a:tcPr>
                </a:tc>
              </a:tr>
            </a:tbl>
          </a:graphicData>
        </a:graphic>
      </p:graphicFrame>
      <p:sp>
        <p:nvSpPr>
          <p:cNvPr id="11" name="Rectangle 10"/>
          <p:cNvSpPr/>
          <p:nvPr/>
        </p:nvSpPr>
        <p:spPr>
          <a:xfrm>
            <a:off x="391510" y="1914460"/>
            <a:ext cx="2133600" cy="429768"/>
          </a:xfrm>
          <a:prstGeom prst="rect">
            <a:avLst/>
          </a:prstGeom>
          <a:solidFill>
            <a:schemeClr val="tx2">
              <a:lumMod val="40000"/>
              <a:lumOff val="60000"/>
            </a:schemeClr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000" b="1" dirty="0" smtClean="0">
                <a:solidFill>
                  <a:schemeClr val="tx1"/>
                </a:solidFill>
                <a:latin typeface="Calibri" pitchFamily="34" charset="0"/>
              </a:rPr>
              <a:t>Activity 1</a:t>
            </a:r>
            <a:endParaRPr lang="en-US" sz="2000" b="1" dirty="0">
              <a:solidFill>
                <a:schemeClr val="tx1"/>
              </a:solidFill>
              <a:latin typeface="Calibri" pitchFamily="34" charset="0"/>
            </a:endParaRPr>
          </a:p>
        </p:txBody>
      </p:sp>
      <p:sp>
        <p:nvSpPr>
          <p:cNvPr id="12" name="Rectangle 11"/>
          <p:cNvSpPr/>
          <p:nvPr/>
        </p:nvSpPr>
        <p:spPr>
          <a:xfrm>
            <a:off x="391510" y="2343912"/>
            <a:ext cx="2133600" cy="438912"/>
          </a:xfrm>
          <a:prstGeom prst="rect">
            <a:avLst/>
          </a:prstGeom>
          <a:solidFill>
            <a:schemeClr val="tx2">
              <a:lumMod val="40000"/>
              <a:lumOff val="60000"/>
            </a:schemeClr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000" b="1" dirty="0" smtClean="0">
                <a:solidFill>
                  <a:schemeClr val="tx1"/>
                </a:solidFill>
                <a:latin typeface="Calibri" pitchFamily="34" charset="0"/>
              </a:rPr>
              <a:t>Activity 2</a:t>
            </a:r>
            <a:endParaRPr lang="en-US" sz="2000" b="1" dirty="0">
              <a:solidFill>
                <a:schemeClr val="tx1"/>
              </a:solidFill>
              <a:latin typeface="Calibri" pitchFamily="34" charset="0"/>
            </a:endParaRPr>
          </a:p>
        </p:txBody>
      </p:sp>
      <p:cxnSp>
        <p:nvCxnSpPr>
          <p:cNvPr id="14" name="Straight Connector 13"/>
          <p:cNvCxnSpPr/>
          <p:nvPr/>
        </p:nvCxnSpPr>
        <p:spPr>
          <a:xfrm>
            <a:off x="391510" y="1903950"/>
            <a:ext cx="2133600" cy="1588"/>
          </a:xfrm>
          <a:prstGeom prst="line">
            <a:avLst/>
          </a:prstGeom>
          <a:ln w="38100">
            <a:solidFill>
              <a:schemeClr val="bg1"/>
            </a:solidFill>
          </a:ln>
          <a:effectLst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15" name="Rectangle 14"/>
          <p:cNvSpPr/>
          <p:nvPr/>
        </p:nvSpPr>
        <p:spPr>
          <a:xfrm>
            <a:off x="391510" y="2781458"/>
            <a:ext cx="2133600" cy="438912"/>
          </a:xfrm>
          <a:prstGeom prst="rect">
            <a:avLst/>
          </a:prstGeom>
          <a:solidFill>
            <a:schemeClr val="tx2">
              <a:lumMod val="40000"/>
              <a:lumOff val="60000"/>
            </a:schemeClr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000" b="1" dirty="0" smtClean="0">
                <a:solidFill>
                  <a:schemeClr val="tx1"/>
                </a:solidFill>
                <a:latin typeface="Calibri" pitchFamily="34" charset="0"/>
              </a:rPr>
              <a:t>Activity 3</a:t>
            </a:r>
            <a:endParaRPr lang="en-US" sz="2000" b="1" dirty="0">
              <a:solidFill>
                <a:schemeClr val="tx1"/>
              </a:solidFill>
              <a:latin typeface="Calibri" pitchFamily="34" charset="0"/>
            </a:endParaRPr>
          </a:p>
        </p:txBody>
      </p:sp>
      <p:sp>
        <p:nvSpPr>
          <p:cNvPr id="16" name="Rectangle 15"/>
          <p:cNvSpPr/>
          <p:nvPr/>
        </p:nvSpPr>
        <p:spPr>
          <a:xfrm>
            <a:off x="391510" y="3219004"/>
            <a:ext cx="2133600" cy="438912"/>
          </a:xfrm>
          <a:prstGeom prst="rect">
            <a:avLst/>
          </a:prstGeom>
          <a:solidFill>
            <a:schemeClr val="tx2">
              <a:lumMod val="40000"/>
              <a:lumOff val="60000"/>
            </a:schemeClr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000" b="1" dirty="0" smtClean="0">
                <a:solidFill>
                  <a:schemeClr val="tx1"/>
                </a:solidFill>
                <a:latin typeface="Calibri" pitchFamily="34" charset="0"/>
              </a:rPr>
              <a:t>Activity 4</a:t>
            </a:r>
            <a:endParaRPr lang="en-US" sz="2000" b="1" dirty="0">
              <a:solidFill>
                <a:schemeClr val="tx1"/>
              </a:solidFill>
              <a:latin typeface="Calibri" pitchFamily="34" charset="0"/>
            </a:endParaRPr>
          </a:p>
        </p:txBody>
      </p:sp>
      <p:sp>
        <p:nvSpPr>
          <p:cNvPr id="17" name="Rectangle 16"/>
          <p:cNvSpPr/>
          <p:nvPr/>
        </p:nvSpPr>
        <p:spPr>
          <a:xfrm>
            <a:off x="391510" y="3656550"/>
            <a:ext cx="2133600" cy="438912"/>
          </a:xfrm>
          <a:prstGeom prst="rect">
            <a:avLst/>
          </a:prstGeom>
          <a:solidFill>
            <a:schemeClr val="tx2">
              <a:lumMod val="40000"/>
              <a:lumOff val="60000"/>
            </a:schemeClr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000" b="1" dirty="0" smtClean="0">
                <a:solidFill>
                  <a:schemeClr val="tx1"/>
                </a:solidFill>
                <a:latin typeface="Calibri" pitchFamily="34" charset="0"/>
              </a:rPr>
              <a:t>Activity 5</a:t>
            </a:r>
            <a:endParaRPr lang="en-US" sz="2000" b="1" dirty="0">
              <a:solidFill>
                <a:schemeClr val="tx1"/>
              </a:solidFill>
              <a:latin typeface="Calibri" pitchFamily="34" charset="0"/>
            </a:endParaRPr>
          </a:p>
        </p:txBody>
      </p:sp>
      <p:sp>
        <p:nvSpPr>
          <p:cNvPr id="18" name="Rectangle 17"/>
          <p:cNvSpPr/>
          <p:nvPr/>
        </p:nvSpPr>
        <p:spPr>
          <a:xfrm>
            <a:off x="391510" y="4094096"/>
            <a:ext cx="2133600" cy="438912"/>
          </a:xfrm>
          <a:prstGeom prst="rect">
            <a:avLst/>
          </a:prstGeom>
          <a:solidFill>
            <a:schemeClr val="tx2">
              <a:lumMod val="40000"/>
              <a:lumOff val="60000"/>
            </a:schemeClr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000" b="1" dirty="0" smtClean="0">
                <a:solidFill>
                  <a:schemeClr val="tx1"/>
                </a:solidFill>
                <a:latin typeface="Calibri" pitchFamily="34" charset="0"/>
              </a:rPr>
              <a:t>Activity 6</a:t>
            </a:r>
            <a:endParaRPr lang="en-US" sz="2000" b="1" dirty="0">
              <a:solidFill>
                <a:schemeClr val="tx1"/>
              </a:solidFill>
              <a:latin typeface="Calibri" pitchFamily="34" charset="0"/>
            </a:endParaRPr>
          </a:p>
        </p:txBody>
      </p:sp>
      <p:sp>
        <p:nvSpPr>
          <p:cNvPr id="19" name="Rectangle 18"/>
          <p:cNvSpPr/>
          <p:nvPr/>
        </p:nvSpPr>
        <p:spPr>
          <a:xfrm>
            <a:off x="391510" y="4531642"/>
            <a:ext cx="2133600" cy="438912"/>
          </a:xfrm>
          <a:prstGeom prst="rect">
            <a:avLst/>
          </a:prstGeom>
          <a:solidFill>
            <a:schemeClr val="tx2">
              <a:lumMod val="40000"/>
              <a:lumOff val="60000"/>
            </a:schemeClr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000" b="1" dirty="0" smtClean="0">
                <a:solidFill>
                  <a:schemeClr val="tx1"/>
                </a:solidFill>
                <a:latin typeface="Calibri" pitchFamily="34" charset="0"/>
              </a:rPr>
              <a:t>Activity 7</a:t>
            </a:r>
            <a:endParaRPr lang="en-US" sz="2000" b="1" dirty="0">
              <a:solidFill>
                <a:schemeClr val="tx1"/>
              </a:solidFill>
              <a:latin typeface="Calibri" pitchFamily="34" charset="0"/>
            </a:endParaRPr>
          </a:p>
        </p:txBody>
      </p:sp>
      <p:sp>
        <p:nvSpPr>
          <p:cNvPr id="20" name="Rectangle 19"/>
          <p:cNvSpPr/>
          <p:nvPr/>
        </p:nvSpPr>
        <p:spPr>
          <a:xfrm>
            <a:off x="391510" y="4969188"/>
            <a:ext cx="2133600" cy="438912"/>
          </a:xfrm>
          <a:prstGeom prst="rect">
            <a:avLst/>
          </a:prstGeom>
          <a:solidFill>
            <a:schemeClr val="tx2">
              <a:lumMod val="40000"/>
              <a:lumOff val="60000"/>
            </a:schemeClr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000" b="1" dirty="0" smtClean="0">
                <a:solidFill>
                  <a:schemeClr val="tx1"/>
                </a:solidFill>
                <a:latin typeface="Calibri" pitchFamily="34" charset="0"/>
              </a:rPr>
              <a:t>Activity 8</a:t>
            </a:r>
            <a:endParaRPr lang="en-US" sz="2000" b="1" dirty="0">
              <a:solidFill>
                <a:schemeClr val="tx1"/>
              </a:solidFill>
              <a:latin typeface="Calibri" pitchFamily="34" charset="0"/>
            </a:endParaRPr>
          </a:p>
        </p:txBody>
      </p:sp>
      <p:sp>
        <p:nvSpPr>
          <p:cNvPr id="21" name="Rectangle 20"/>
          <p:cNvSpPr/>
          <p:nvPr/>
        </p:nvSpPr>
        <p:spPr>
          <a:xfrm>
            <a:off x="391510" y="5406734"/>
            <a:ext cx="2133600" cy="438912"/>
          </a:xfrm>
          <a:prstGeom prst="rect">
            <a:avLst/>
          </a:prstGeom>
          <a:solidFill>
            <a:schemeClr val="tx2">
              <a:lumMod val="40000"/>
              <a:lumOff val="60000"/>
            </a:schemeClr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000" b="1" dirty="0" smtClean="0">
                <a:solidFill>
                  <a:schemeClr val="tx1"/>
                </a:solidFill>
                <a:latin typeface="Calibri" pitchFamily="34" charset="0"/>
              </a:rPr>
              <a:t>Activity 9</a:t>
            </a:r>
            <a:endParaRPr lang="en-US" sz="2000" b="1" dirty="0">
              <a:solidFill>
                <a:schemeClr val="tx1"/>
              </a:solidFill>
              <a:latin typeface="Calibri" pitchFamily="34" charset="0"/>
            </a:endParaRPr>
          </a:p>
        </p:txBody>
      </p:sp>
      <p:sp>
        <p:nvSpPr>
          <p:cNvPr id="23" name="TextBox 22"/>
          <p:cNvSpPr txBox="1"/>
          <p:nvPr/>
        </p:nvSpPr>
        <p:spPr>
          <a:xfrm>
            <a:off x="446690" y="1428360"/>
            <a:ext cx="20574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800" dirty="0" smtClean="0">
                <a:solidFill>
                  <a:schemeClr val="bg1"/>
                </a:solidFill>
                <a:latin typeface="Calibri" pitchFamily="34" charset="0"/>
              </a:rPr>
              <a:t>Activities</a:t>
            </a:r>
            <a:endParaRPr lang="en-US" sz="2800" dirty="0">
              <a:solidFill>
                <a:schemeClr val="bg1"/>
              </a:solidFill>
              <a:latin typeface="Calibri" pitchFamily="34" charset="0"/>
            </a:endParaRPr>
          </a:p>
        </p:txBody>
      </p:sp>
      <p:sp>
        <p:nvSpPr>
          <p:cNvPr id="28" name="Ellipse 53"/>
          <p:cNvSpPr/>
          <p:nvPr/>
        </p:nvSpPr>
        <p:spPr bwMode="auto">
          <a:xfrm>
            <a:off x="25750" y="5849270"/>
            <a:ext cx="8961120" cy="292450"/>
          </a:xfrm>
          <a:prstGeom prst="ellipse">
            <a:avLst/>
          </a:prstGeom>
          <a:gradFill flip="none" rotWithShape="1">
            <a:gsLst>
              <a:gs pos="24000">
                <a:sysClr val="windowText" lastClr="000000">
                  <a:alpha val="44000"/>
                </a:sysClr>
              </a:gs>
              <a:gs pos="100000">
                <a:sysClr val="window" lastClr="FFFFFF">
                  <a:alpha val="0"/>
                </a:sysClr>
              </a:gs>
            </a:gsLst>
            <a:path path="shape">
              <a:fillToRect l="50000" t="50000" r="50000" b="50000"/>
            </a:path>
            <a:tileRect/>
          </a:gradFill>
          <a:ln w="9525" cap="flat" cmpd="sng" algn="ctr">
            <a:noFill/>
            <a:prstDash val="solid"/>
          </a:ln>
          <a:effectLst/>
        </p:spPr>
        <p:txBody>
          <a:bodyPr anchor="ctr"/>
          <a:lstStyle/>
          <a:p>
            <a:pPr algn="ctr">
              <a:defRPr/>
            </a:pPr>
            <a:endParaRPr lang="da-DK">
              <a:solidFill>
                <a:srgbClr val="FFFFFF"/>
              </a:solidFill>
              <a:latin typeface="Calibri" charset="0"/>
              <a:ea typeface="ＭＳ Ｐゴシック" charset="-128"/>
            </a:endParaRPr>
          </a:p>
        </p:txBody>
      </p:sp>
      <p:sp>
        <p:nvSpPr>
          <p:cNvPr id="29" name="Rounded Rectangle 28"/>
          <p:cNvSpPr/>
          <p:nvPr/>
        </p:nvSpPr>
        <p:spPr>
          <a:xfrm>
            <a:off x="3026980" y="2016410"/>
            <a:ext cx="2468880" cy="228600"/>
          </a:xfrm>
          <a:prstGeom prst="round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Calibri" pitchFamily="34" charset="0"/>
            </a:endParaRPr>
          </a:p>
        </p:txBody>
      </p:sp>
      <p:sp>
        <p:nvSpPr>
          <p:cNvPr id="30" name="Rounded Rectangle 29"/>
          <p:cNvSpPr/>
          <p:nvPr/>
        </p:nvSpPr>
        <p:spPr>
          <a:xfrm>
            <a:off x="4049110" y="2431570"/>
            <a:ext cx="3931920" cy="228600"/>
          </a:xfrm>
          <a:prstGeom prst="roundRect">
            <a:avLst/>
          </a:prstGeom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Calibri" pitchFamily="34" charset="0"/>
            </a:endParaRPr>
          </a:p>
        </p:txBody>
      </p:sp>
      <p:sp>
        <p:nvSpPr>
          <p:cNvPr id="31" name="Rounded Rectangle 30"/>
          <p:cNvSpPr/>
          <p:nvPr/>
        </p:nvSpPr>
        <p:spPr>
          <a:xfrm>
            <a:off x="3546190" y="2899280"/>
            <a:ext cx="1005840" cy="228600"/>
          </a:xfrm>
          <a:prstGeom prst="roundRect">
            <a:avLst/>
          </a:prstGeom>
        </p:spPr>
        <p:style>
          <a:lnRef idx="1">
            <a:schemeClr val="accent3"/>
          </a:lnRef>
          <a:fillRef idx="3">
            <a:schemeClr val="accent3"/>
          </a:fillRef>
          <a:effectRef idx="2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Calibri" pitchFamily="34" charset="0"/>
            </a:endParaRPr>
          </a:p>
        </p:txBody>
      </p:sp>
      <p:sp>
        <p:nvSpPr>
          <p:cNvPr id="32" name="Rounded Rectangle 31"/>
          <p:cNvSpPr/>
          <p:nvPr/>
        </p:nvSpPr>
        <p:spPr>
          <a:xfrm>
            <a:off x="5557870" y="3322320"/>
            <a:ext cx="1463040" cy="228600"/>
          </a:xfrm>
          <a:prstGeom prst="roundRect">
            <a:avLst/>
          </a:prstGeom>
        </p:spPr>
        <p:style>
          <a:lnRef idx="1">
            <a:schemeClr val="accent5"/>
          </a:lnRef>
          <a:fillRef idx="3">
            <a:schemeClr val="accent5"/>
          </a:fillRef>
          <a:effectRef idx="2">
            <a:schemeClr val="accent5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Calibri" pitchFamily="34" charset="0"/>
            </a:endParaRPr>
          </a:p>
        </p:txBody>
      </p:sp>
      <p:sp>
        <p:nvSpPr>
          <p:cNvPr id="33" name="Rounded Rectangle 32"/>
          <p:cNvSpPr/>
          <p:nvPr/>
        </p:nvSpPr>
        <p:spPr>
          <a:xfrm>
            <a:off x="4601430" y="4215700"/>
            <a:ext cx="3383280" cy="228600"/>
          </a:xfrm>
          <a:prstGeom prst="roundRect">
            <a:avLst/>
          </a:prstGeom>
          <a:gradFill flip="none" rotWithShape="1">
            <a:gsLst>
              <a:gs pos="0">
                <a:schemeClr val="bg2">
                  <a:lumMod val="50000"/>
                  <a:shade val="30000"/>
                  <a:satMod val="115000"/>
                </a:schemeClr>
              </a:gs>
              <a:gs pos="50000">
                <a:schemeClr val="bg2">
                  <a:lumMod val="50000"/>
                  <a:shade val="67500"/>
                  <a:satMod val="115000"/>
                </a:schemeClr>
              </a:gs>
              <a:gs pos="100000">
                <a:schemeClr val="bg2">
                  <a:lumMod val="50000"/>
                  <a:shade val="100000"/>
                  <a:satMod val="115000"/>
                </a:schemeClr>
              </a:gs>
            </a:gsLst>
            <a:lin ang="16200000" scaled="1"/>
            <a:tileRect/>
          </a:gradFill>
          <a:ln>
            <a:solidFill>
              <a:schemeClr val="bg2">
                <a:lumMod val="50000"/>
              </a:schemeClr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Calibri" pitchFamily="34" charset="0"/>
            </a:endParaRPr>
          </a:p>
        </p:txBody>
      </p:sp>
      <p:grpSp>
        <p:nvGrpSpPr>
          <p:cNvPr id="36" name="Group 35"/>
          <p:cNvGrpSpPr/>
          <p:nvPr/>
        </p:nvGrpSpPr>
        <p:grpSpPr>
          <a:xfrm>
            <a:off x="5055480" y="1051560"/>
            <a:ext cx="465080" cy="4759610"/>
            <a:chOff x="5055480" y="1051560"/>
            <a:chExt cx="465080" cy="4759610"/>
          </a:xfrm>
        </p:grpSpPr>
        <p:grpSp>
          <p:nvGrpSpPr>
            <p:cNvPr id="3" name="Group 33"/>
            <p:cNvGrpSpPr/>
            <p:nvPr/>
          </p:nvGrpSpPr>
          <p:grpSpPr>
            <a:xfrm>
              <a:off x="5055480" y="1446750"/>
              <a:ext cx="465080" cy="4364420"/>
              <a:chOff x="2603940" y="1553430"/>
              <a:chExt cx="465080" cy="4364420"/>
            </a:xfrm>
          </p:grpSpPr>
          <p:sp>
            <p:nvSpPr>
              <p:cNvPr id="24" name="Rounded Rectangle 23"/>
              <p:cNvSpPr/>
              <p:nvPr/>
            </p:nvSpPr>
            <p:spPr>
              <a:xfrm>
                <a:off x="2611820" y="2010630"/>
                <a:ext cx="457200" cy="3907220"/>
              </a:xfrm>
              <a:prstGeom prst="roundRect">
                <a:avLst/>
              </a:prstGeom>
              <a:solidFill>
                <a:schemeClr val="tx1">
                  <a:lumMod val="75000"/>
                  <a:lumOff val="25000"/>
                  <a:alpha val="9000"/>
                </a:schemeClr>
              </a:solidFill>
              <a:ln w="6350">
                <a:solidFill>
                  <a:schemeClr val="tx1">
                    <a:lumMod val="65000"/>
                    <a:lumOff val="35000"/>
                  </a:schemeClr>
                </a:solidFill>
              </a:ln>
              <a:effectLst/>
              <a:scene3d>
                <a:camera prst="orthographicFront">
                  <a:rot lat="0" lon="0" rev="0"/>
                </a:camera>
                <a:lightRig rig="contrasting" dir="t">
                  <a:rot lat="0" lon="0" rev="7800000"/>
                </a:lightRig>
              </a:scene3d>
              <a:sp3d>
                <a:bevelT w="139700" h="139700"/>
              </a:sp3d>
            </p:spPr>
            <p:style>
              <a:lnRef idx="1">
                <a:schemeClr val="accent5"/>
              </a:lnRef>
              <a:fillRef idx="3">
                <a:schemeClr val="accent5"/>
              </a:fillRef>
              <a:effectRef idx="2">
                <a:schemeClr val="accent5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latin typeface="Calibri" pitchFamily="34" charset="0"/>
                </a:endParaRPr>
              </a:p>
            </p:txBody>
          </p:sp>
          <p:sp>
            <p:nvSpPr>
              <p:cNvPr id="22" name="Rectangle 21"/>
              <p:cNvSpPr/>
              <p:nvPr/>
            </p:nvSpPr>
            <p:spPr>
              <a:xfrm>
                <a:off x="2603940" y="1553430"/>
                <a:ext cx="457200" cy="457200"/>
              </a:xfrm>
              <a:prstGeom prst="rect">
                <a:avLst/>
              </a:prstGeom>
              <a:noFill/>
              <a:ln w="57150"/>
            </p:spPr>
            <p:style>
              <a:lnRef idx="1">
                <a:schemeClr val="accent5"/>
              </a:lnRef>
              <a:fillRef idx="3">
                <a:schemeClr val="accent5"/>
              </a:fillRef>
              <a:effectRef idx="2">
                <a:schemeClr val="accent5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latin typeface="Calibri" pitchFamily="34" charset="0"/>
                </a:endParaRPr>
              </a:p>
            </p:txBody>
          </p:sp>
        </p:grpSp>
        <p:sp>
          <p:nvSpPr>
            <p:cNvPr id="35" name="Down Arrow 34"/>
            <p:cNvSpPr/>
            <p:nvPr/>
          </p:nvSpPr>
          <p:spPr>
            <a:xfrm>
              <a:off x="5063360" y="1051560"/>
              <a:ext cx="432500" cy="274320"/>
            </a:xfrm>
            <a:prstGeom prst="downArrow">
              <a:avLst/>
            </a:prstGeom>
            <a:gradFill flip="none" rotWithShape="1">
              <a:gsLst>
                <a:gs pos="0">
                  <a:schemeClr val="accent2">
                    <a:lumMod val="75000"/>
                    <a:shade val="30000"/>
                    <a:satMod val="115000"/>
                  </a:schemeClr>
                </a:gs>
                <a:gs pos="50000">
                  <a:schemeClr val="accent2">
                    <a:lumMod val="75000"/>
                    <a:shade val="67500"/>
                    <a:satMod val="115000"/>
                  </a:schemeClr>
                </a:gs>
                <a:gs pos="100000">
                  <a:schemeClr val="accent2">
                    <a:lumMod val="75000"/>
                    <a:shade val="100000"/>
                    <a:satMod val="115000"/>
                  </a:schemeClr>
                </a:gs>
              </a:gsLst>
              <a:lin ang="16200000" scaled="1"/>
              <a:tileRect/>
            </a:gradFill>
            <a:ln>
              <a:solidFill>
                <a:schemeClr val="bg1"/>
              </a:solidFill>
            </a:ln>
          </p:spPr>
          <p:style>
            <a:lnRef idx="1">
              <a:schemeClr val="dk1"/>
            </a:lnRef>
            <a:fillRef idx="3">
              <a:schemeClr val="dk1"/>
            </a:fillRef>
            <a:effectRef idx="2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Calibri" pitchFamily="34" charset="0"/>
              </a:endParaRPr>
            </a:p>
          </p:txBody>
        </p:sp>
      </p:grpSp>
      <p:sp>
        <p:nvSpPr>
          <p:cNvPr id="34" name="Rounded Rectangle 33"/>
          <p:cNvSpPr/>
          <p:nvPr/>
        </p:nvSpPr>
        <p:spPr>
          <a:xfrm>
            <a:off x="6854655" y="5084854"/>
            <a:ext cx="1463040" cy="228600"/>
          </a:xfrm>
          <a:prstGeom prst="roundRect">
            <a:avLst/>
          </a:prstGeom>
          <a:gradFill flip="none" rotWithShape="1">
            <a:gsLst>
              <a:gs pos="0">
                <a:schemeClr val="tx2">
                  <a:lumMod val="75000"/>
                  <a:shade val="30000"/>
                  <a:satMod val="115000"/>
                </a:schemeClr>
              </a:gs>
              <a:gs pos="50000">
                <a:schemeClr val="tx2">
                  <a:lumMod val="75000"/>
                  <a:shade val="67500"/>
                  <a:satMod val="115000"/>
                </a:schemeClr>
              </a:gs>
              <a:gs pos="100000">
                <a:schemeClr val="tx2">
                  <a:lumMod val="75000"/>
                  <a:shade val="100000"/>
                  <a:satMod val="115000"/>
                </a:schemeClr>
              </a:gs>
            </a:gsLst>
            <a:lin ang="16200000" scaled="1"/>
            <a:tileRect/>
          </a:gradFill>
          <a:ln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5"/>
          </a:lnRef>
          <a:fillRef idx="3">
            <a:schemeClr val="accent5"/>
          </a:fillRef>
          <a:effectRef idx="2">
            <a:schemeClr val="accent5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Calibri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488549014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Rectangle 23"/>
          <p:cNvSpPr/>
          <p:nvPr/>
        </p:nvSpPr>
        <p:spPr>
          <a:xfrm>
            <a:off x="0" y="5029200"/>
            <a:ext cx="9144000" cy="1219200"/>
          </a:xfrm>
          <a:prstGeom prst="rect">
            <a:avLst/>
          </a:pr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" name="Rectangle 22"/>
          <p:cNvSpPr/>
          <p:nvPr/>
        </p:nvSpPr>
        <p:spPr>
          <a:xfrm>
            <a:off x="1447800" y="152400"/>
            <a:ext cx="152400" cy="5638800"/>
          </a:xfrm>
          <a:prstGeom prst="rect">
            <a:avLst/>
          </a:prstGeom>
          <a:gradFill>
            <a:gsLst>
              <a:gs pos="0">
                <a:schemeClr val="tx1">
                  <a:lumMod val="65000"/>
                  <a:lumOff val="35000"/>
                </a:schemeClr>
              </a:gs>
              <a:gs pos="50000">
                <a:schemeClr val="bg1"/>
              </a:gs>
              <a:gs pos="100000">
                <a:schemeClr val="tx1">
                  <a:lumMod val="85000"/>
                  <a:lumOff val="15000"/>
                </a:schemeClr>
              </a:gs>
            </a:gsLst>
            <a:lin ang="0" scaled="1"/>
          </a:gradFill>
          <a:ln>
            <a:solidFill>
              <a:schemeClr val="tx1">
                <a:lumMod val="75000"/>
                <a:lumOff val="25000"/>
              </a:schemeClr>
            </a:solidFill>
          </a:ln>
          <a:effectLst>
            <a:reflection blurRad="6350" stA="52000" endA="300" endPos="35000" dir="5400000" sy="-100000" algn="bl" rotWithShape="0"/>
          </a:effectLst>
          <a:scene3d>
            <a:camera prst="orthographicFront"/>
            <a:lightRig rig="flood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Calibri" pitchFamily="34" charset="0"/>
            </a:endParaRPr>
          </a:p>
        </p:txBody>
      </p:sp>
      <p:grpSp>
        <p:nvGrpSpPr>
          <p:cNvPr id="3" name="Group 18"/>
          <p:cNvGrpSpPr/>
          <p:nvPr/>
        </p:nvGrpSpPr>
        <p:grpSpPr>
          <a:xfrm flipH="1">
            <a:off x="457200" y="3276600"/>
            <a:ext cx="1905000" cy="1143000"/>
            <a:chOff x="3276600" y="2743200"/>
            <a:chExt cx="1905000" cy="1143000"/>
          </a:xfrm>
          <a:scene3d>
            <a:camera prst="isometricLeftDown"/>
            <a:lightRig rig="threePt" dir="t"/>
          </a:scene3d>
        </p:grpSpPr>
        <p:sp>
          <p:nvSpPr>
            <p:cNvPr id="20" name="Rectangle 19"/>
            <p:cNvSpPr/>
            <p:nvPr/>
          </p:nvSpPr>
          <p:spPr>
            <a:xfrm>
              <a:off x="3276600" y="2743200"/>
              <a:ext cx="1905000" cy="1143000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  <a:sp3d extrusionH="127000">
              <a:extrusionClr>
                <a:schemeClr val="bg1">
                  <a:lumMod val="75000"/>
                </a:schemeClr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" name="Right Arrow 20"/>
            <p:cNvSpPr/>
            <p:nvPr/>
          </p:nvSpPr>
          <p:spPr>
            <a:xfrm>
              <a:off x="3657600" y="3009900"/>
              <a:ext cx="1143000" cy="609600"/>
            </a:xfrm>
            <a:prstGeom prst="rightArrow">
              <a:avLst/>
            </a:prstGeom>
            <a:solidFill>
              <a:schemeClr val="tx1">
                <a:lumMod val="95000"/>
                <a:lumOff val="5000"/>
              </a:schemeClr>
            </a:solidFill>
            <a:ln>
              <a:noFill/>
            </a:ln>
            <a:sp3d extrusionH="127000">
              <a:extrusionClr>
                <a:schemeClr val="bg1">
                  <a:lumMod val="75000"/>
                </a:schemeClr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" name="Rounded Rectangle 21"/>
            <p:cNvSpPr/>
            <p:nvPr/>
          </p:nvSpPr>
          <p:spPr>
            <a:xfrm>
              <a:off x="3429000" y="2857500"/>
              <a:ext cx="1600200" cy="914400"/>
            </a:xfrm>
            <a:prstGeom prst="roundRect">
              <a:avLst/>
            </a:prstGeom>
            <a:noFill/>
            <a:ln>
              <a:solidFill>
                <a:srgbClr val="C00000"/>
              </a:solidFill>
            </a:ln>
            <a:sp3d extrusionH="127000">
              <a:extrusionClr>
                <a:schemeClr val="bg1">
                  <a:lumMod val="75000"/>
                </a:schemeClr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191000" y="381000"/>
            <a:ext cx="4191000" cy="1143000"/>
          </a:xfrm>
        </p:spPr>
        <p:txBody>
          <a:bodyPr>
            <a:normAutofit/>
          </a:bodyPr>
          <a:lstStyle/>
          <a:p>
            <a:r>
              <a:rPr lang="en-US" sz="4000" dirty="0" smtClean="0">
                <a:latin typeface="Franklin Gothic Medium Cond" pitchFamily="34" charset="0"/>
              </a:rPr>
              <a:t>Confusing factors</a:t>
            </a:r>
            <a:endParaRPr lang="en-US" sz="4000" dirty="0">
              <a:latin typeface="Franklin Gothic Medium Cond" pitchFamily="34" charset="0"/>
            </a:endParaRPr>
          </a:p>
        </p:txBody>
      </p:sp>
      <p:grpSp>
        <p:nvGrpSpPr>
          <p:cNvPr id="4" name="Group 14"/>
          <p:cNvGrpSpPr/>
          <p:nvPr/>
        </p:nvGrpSpPr>
        <p:grpSpPr>
          <a:xfrm flipH="1">
            <a:off x="685800" y="2514600"/>
            <a:ext cx="1905000" cy="1143000"/>
            <a:chOff x="3276600" y="2743200"/>
            <a:chExt cx="1905000" cy="1143000"/>
          </a:xfrm>
          <a:scene3d>
            <a:camera prst="isometricRightUp"/>
            <a:lightRig rig="threePt" dir="t"/>
          </a:scene3d>
        </p:grpSpPr>
        <p:sp>
          <p:nvSpPr>
            <p:cNvPr id="16" name="Rectangle 15"/>
            <p:cNvSpPr/>
            <p:nvPr/>
          </p:nvSpPr>
          <p:spPr>
            <a:xfrm>
              <a:off x="3276600" y="2743200"/>
              <a:ext cx="1905000" cy="1143000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  <a:sp3d extrusionH="127000">
              <a:extrusionClr>
                <a:schemeClr val="bg1">
                  <a:lumMod val="75000"/>
                </a:schemeClr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" name="Right Arrow 16"/>
            <p:cNvSpPr/>
            <p:nvPr/>
          </p:nvSpPr>
          <p:spPr>
            <a:xfrm>
              <a:off x="3657600" y="3009900"/>
              <a:ext cx="1143000" cy="609600"/>
            </a:xfrm>
            <a:prstGeom prst="rightArrow">
              <a:avLst/>
            </a:prstGeom>
            <a:solidFill>
              <a:schemeClr val="tx1">
                <a:lumMod val="95000"/>
                <a:lumOff val="5000"/>
              </a:schemeClr>
            </a:solidFill>
            <a:ln>
              <a:noFill/>
            </a:ln>
            <a:sp3d extrusionH="127000">
              <a:extrusionClr>
                <a:schemeClr val="bg1">
                  <a:lumMod val="75000"/>
                </a:schemeClr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" name="Rounded Rectangle 17"/>
            <p:cNvSpPr/>
            <p:nvPr/>
          </p:nvSpPr>
          <p:spPr>
            <a:xfrm>
              <a:off x="3429000" y="2857500"/>
              <a:ext cx="1600200" cy="914400"/>
            </a:xfrm>
            <a:prstGeom prst="roundRect">
              <a:avLst/>
            </a:prstGeom>
            <a:noFill/>
            <a:ln>
              <a:solidFill>
                <a:srgbClr val="C00000"/>
              </a:solidFill>
            </a:ln>
            <a:sp3d extrusionH="127000">
              <a:extrusionClr>
                <a:schemeClr val="bg1">
                  <a:lumMod val="75000"/>
                </a:schemeClr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" name="Group 6"/>
          <p:cNvGrpSpPr/>
          <p:nvPr/>
        </p:nvGrpSpPr>
        <p:grpSpPr>
          <a:xfrm>
            <a:off x="685800" y="1600200"/>
            <a:ext cx="1905000" cy="1143000"/>
            <a:chOff x="3276600" y="2743200"/>
            <a:chExt cx="1905000" cy="1143000"/>
          </a:xfrm>
          <a:scene3d>
            <a:camera prst="isometricOffAxis2Left"/>
            <a:lightRig rig="threePt" dir="t"/>
          </a:scene3d>
        </p:grpSpPr>
        <p:sp>
          <p:nvSpPr>
            <p:cNvPr id="8" name="Rectangle 7"/>
            <p:cNvSpPr/>
            <p:nvPr/>
          </p:nvSpPr>
          <p:spPr>
            <a:xfrm>
              <a:off x="3276600" y="2743200"/>
              <a:ext cx="1905000" cy="1143000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  <a:sp3d extrusionH="127000">
              <a:extrusionClr>
                <a:schemeClr val="bg1">
                  <a:lumMod val="75000"/>
                </a:schemeClr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" name="Right Arrow 8"/>
            <p:cNvSpPr/>
            <p:nvPr/>
          </p:nvSpPr>
          <p:spPr>
            <a:xfrm>
              <a:off x="3657600" y="3009900"/>
              <a:ext cx="1143000" cy="609600"/>
            </a:xfrm>
            <a:prstGeom prst="rightArrow">
              <a:avLst/>
            </a:prstGeom>
            <a:solidFill>
              <a:schemeClr val="tx1">
                <a:lumMod val="95000"/>
                <a:lumOff val="5000"/>
              </a:schemeClr>
            </a:solidFill>
            <a:ln>
              <a:noFill/>
            </a:ln>
            <a:sp3d extrusionH="127000">
              <a:extrusionClr>
                <a:schemeClr val="bg1">
                  <a:lumMod val="75000"/>
                </a:schemeClr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" name="Rounded Rectangle 9"/>
            <p:cNvSpPr/>
            <p:nvPr/>
          </p:nvSpPr>
          <p:spPr>
            <a:xfrm>
              <a:off x="3429000" y="2857500"/>
              <a:ext cx="1600200" cy="914400"/>
            </a:xfrm>
            <a:prstGeom prst="roundRect">
              <a:avLst/>
            </a:prstGeom>
            <a:noFill/>
            <a:ln>
              <a:solidFill>
                <a:srgbClr val="C00000"/>
              </a:solidFill>
            </a:ln>
            <a:sp3d extrusionH="127000">
              <a:extrusionClr>
                <a:schemeClr val="bg1">
                  <a:lumMod val="75000"/>
                </a:schemeClr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6" name="Group 10"/>
          <p:cNvGrpSpPr/>
          <p:nvPr/>
        </p:nvGrpSpPr>
        <p:grpSpPr>
          <a:xfrm>
            <a:off x="762000" y="533400"/>
            <a:ext cx="1905000" cy="1143000"/>
            <a:chOff x="3276600" y="2743200"/>
            <a:chExt cx="1905000" cy="1143000"/>
          </a:xfrm>
          <a:scene3d>
            <a:camera prst="isometricOffAxis2Right"/>
            <a:lightRig rig="threePt" dir="t"/>
          </a:scene3d>
        </p:grpSpPr>
        <p:sp>
          <p:nvSpPr>
            <p:cNvPr id="12" name="Rectangle 11"/>
            <p:cNvSpPr/>
            <p:nvPr/>
          </p:nvSpPr>
          <p:spPr>
            <a:xfrm>
              <a:off x="3276600" y="2743200"/>
              <a:ext cx="1905000" cy="1143000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  <a:sp3d extrusionH="127000">
              <a:extrusionClr>
                <a:schemeClr val="bg1">
                  <a:lumMod val="75000"/>
                </a:schemeClr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" name="Right Arrow 12"/>
            <p:cNvSpPr/>
            <p:nvPr/>
          </p:nvSpPr>
          <p:spPr>
            <a:xfrm>
              <a:off x="3657600" y="3009900"/>
              <a:ext cx="1143000" cy="609600"/>
            </a:xfrm>
            <a:prstGeom prst="rightArrow">
              <a:avLst/>
            </a:prstGeom>
            <a:solidFill>
              <a:schemeClr val="tx1">
                <a:lumMod val="95000"/>
                <a:lumOff val="5000"/>
              </a:schemeClr>
            </a:solidFill>
            <a:ln>
              <a:noFill/>
            </a:ln>
            <a:sp3d extrusionH="127000">
              <a:extrusionClr>
                <a:schemeClr val="bg1">
                  <a:lumMod val="75000"/>
                </a:schemeClr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" name="Rounded Rectangle 13"/>
            <p:cNvSpPr/>
            <p:nvPr/>
          </p:nvSpPr>
          <p:spPr>
            <a:xfrm>
              <a:off x="3429000" y="2857500"/>
              <a:ext cx="1600200" cy="914400"/>
            </a:xfrm>
            <a:prstGeom prst="roundRect">
              <a:avLst/>
            </a:prstGeom>
            <a:noFill/>
            <a:ln>
              <a:solidFill>
                <a:srgbClr val="C00000"/>
              </a:solidFill>
            </a:ln>
            <a:sp3d extrusionH="127000">
              <a:extrusionClr>
                <a:schemeClr val="bg1">
                  <a:lumMod val="75000"/>
                </a:schemeClr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5" name="Freeform 37"/>
          <p:cNvSpPr>
            <a:spLocks noEditPoints="1"/>
          </p:cNvSpPr>
          <p:nvPr/>
        </p:nvSpPr>
        <p:spPr bwMode="auto">
          <a:xfrm>
            <a:off x="2438400" y="4038600"/>
            <a:ext cx="1447800" cy="1920875"/>
          </a:xfrm>
          <a:custGeom>
            <a:avLst/>
            <a:gdLst/>
            <a:ahLst/>
            <a:cxnLst>
              <a:cxn ang="0">
                <a:pos x="454" y="66"/>
              </a:cxn>
              <a:cxn ang="0">
                <a:pos x="424" y="74"/>
              </a:cxn>
              <a:cxn ang="0">
                <a:pos x="410" y="76"/>
              </a:cxn>
              <a:cxn ang="0">
                <a:pos x="390" y="94"/>
              </a:cxn>
              <a:cxn ang="0">
                <a:pos x="356" y="130"/>
              </a:cxn>
              <a:cxn ang="0">
                <a:pos x="334" y="120"/>
              </a:cxn>
              <a:cxn ang="0">
                <a:pos x="322" y="110"/>
              </a:cxn>
              <a:cxn ang="0">
                <a:pos x="300" y="92"/>
              </a:cxn>
              <a:cxn ang="0">
                <a:pos x="260" y="80"/>
              </a:cxn>
              <a:cxn ang="0">
                <a:pos x="258" y="60"/>
              </a:cxn>
              <a:cxn ang="0">
                <a:pos x="262" y="40"/>
              </a:cxn>
              <a:cxn ang="0">
                <a:pos x="260" y="14"/>
              </a:cxn>
              <a:cxn ang="0">
                <a:pos x="240" y="2"/>
              </a:cxn>
              <a:cxn ang="0">
                <a:pos x="216" y="14"/>
              </a:cxn>
              <a:cxn ang="0">
                <a:pos x="210" y="30"/>
              </a:cxn>
              <a:cxn ang="0">
                <a:pos x="212" y="52"/>
              </a:cxn>
              <a:cxn ang="0">
                <a:pos x="216" y="78"/>
              </a:cxn>
              <a:cxn ang="0">
                <a:pos x="158" y="94"/>
              </a:cxn>
              <a:cxn ang="0">
                <a:pos x="146" y="112"/>
              </a:cxn>
              <a:cxn ang="0">
                <a:pos x="124" y="124"/>
              </a:cxn>
              <a:cxn ang="0">
                <a:pos x="96" y="114"/>
              </a:cxn>
              <a:cxn ang="0">
                <a:pos x="62" y="86"/>
              </a:cxn>
              <a:cxn ang="0">
                <a:pos x="40" y="62"/>
              </a:cxn>
              <a:cxn ang="0">
                <a:pos x="24" y="68"/>
              </a:cxn>
              <a:cxn ang="0">
                <a:pos x="0" y="62"/>
              </a:cxn>
              <a:cxn ang="0">
                <a:pos x="50" y="92"/>
              </a:cxn>
              <a:cxn ang="0">
                <a:pos x="84" y="152"/>
              </a:cxn>
              <a:cxn ang="0">
                <a:pos x="114" y="164"/>
              </a:cxn>
              <a:cxn ang="0">
                <a:pos x="172" y="174"/>
              </a:cxn>
              <a:cxn ang="0">
                <a:pos x="174" y="238"/>
              </a:cxn>
              <a:cxn ang="0">
                <a:pos x="180" y="368"/>
              </a:cxn>
              <a:cxn ang="0">
                <a:pos x="164" y="508"/>
              </a:cxn>
              <a:cxn ang="0">
                <a:pos x="158" y="550"/>
              </a:cxn>
              <a:cxn ang="0">
                <a:pos x="148" y="560"/>
              </a:cxn>
              <a:cxn ang="0">
                <a:pos x="136" y="576"/>
              </a:cxn>
              <a:cxn ang="0">
                <a:pos x="174" y="578"/>
              </a:cxn>
              <a:cxn ang="0">
                <a:pos x="192" y="568"/>
              </a:cxn>
              <a:cxn ang="0">
                <a:pos x="210" y="508"/>
              </a:cxn>
              <a:cxn ang="0">
                <a:pos x="228" y="388"/>
              </a:cxn>
              <a:cxn ang="0">
                <a:pos x="242" y="326"/>
              </a:cxn>
              <a:cxn ang="0">
                <a:pos x="268" y="492"/>
              </a:cxn>
              <a:cxn ang="0">
                <a:pos x="298" y="570"/>
              </a:cxn>
              <a:cxn ang="0">
                <a:pos x="308" y="584"/>
              </a:cxn>
              <a:cxn ang="0">
                <a:pos x="340" y="576"/>
              </a:cxn>
              <a:cxn ang="0">
                <a:pos x="326" y="552"/>
              </a:cxn>
              <a:cxn ang="0">
                <a:pos x="322" y="516"/>
              </a:cxn>
              <a:cxn ang="0">
                <a:pos x="306" y="438"/>
              </a:cxn>
              <a:cxn ang="0">
                <a:pos x="300" y="336"/>
              </a:cxn>
              <a:cxn ang="0">
                <a:pos x="298" y="302"/>
              </a:cxn>
              <a:cxn ang="0">
                <a:pos x="300" y="244"/>
              </a:cxn>
              <a:cxn ang="0">
                <a:pos x="300" y="198"/>
              </a:cxn>
              <a:cxn ang="0">
                <a:pos x="312" y="162"/>
              </a:cxn>
              <a:cxn ang="0">
                <a:pos x="370" y="166"/>
              </a:cxn>
              <a:cxn ang="0">
                <a:pos x="402" y="136"/>
              </a:cxn>
              <a:cxn ang="0">
                <a:pos x="426" y="108"/>
              </a:cxn>
              <a:cxn ang="0">
                <a:pos x="440" y="84"/>
              </a:cxn>
              <a:cxn ang="0">
                <a:pos x="262" y="14"/>
              </a:cxn>
              <a:cxn ang="0">
                <a:pos x="152" y="554"/>
              </a:cxn>
              <a:cxn ang="0">
                <a:pos x="230" y="0"/>
              </a:cxn>
              <a:cxn ang="0">
                <a:pos x="240" y="2"/>
              </a:cxn>
            </a:cxnLst>
            <a:rect l="0" t="0" r="r" b="b"/>
            <a:pathLst>
              <a:path w="464" h="586">
                <a:moveTo>
                  <a:pt x="462" y="68"/>
                </a:moveTo>
                <a:lnTo>
                  <a:pt x="462" y="68"/>
                </a:lnTo>
                <a:lnTo>
                  <a:pt x="460" y="68"/>
                </a:lnTo>
                <a:lnTo>
                  <a:pt x="460" y="68"/>
                </a:lnTo>
                <a:lnTo>
                  <a:pt x="462" y="66"/>
                </a:lnTo>
                <a:lnTo>
                  <a:pt x="462" y="66"/>
                </a:lnTo>
                <a:lnTo>
                  <a:pt x="464" y="66"/>
                </a:lnTo>
                <a:lnTo>
                  <a:pt x="464" y="66"/>
                </a:lnTo>
                <a:lnTo>
                  <a:pt x="460" y="64"/>
                </a:lnTo>
                <a:lnTo>
                  <a:pt x="460" y="64"/>
                </a:lnTo>
                <a:lnTo>
                  <a:pt x="458" y="66"/>
                </a:lnTo>
                <a:lnTo>
                  <a:pt x="458" y="66"/>
                </a:lnTo>
                <a:lnTo>
                  <a:pt x="454" y="66"/>
                </a:lnTo>
                <a:lnTo>
                  <a:pt x="454" y="66"/>
                </a:lnTo>
                <a:lnTo>
                  <a:pt x="448" y="68"/>
                </a:lnTo>
                <a:lnTo>
                  <a:pt x="448" y="68"/>
                </a:lnTo>
                <a:lnTo>
                  <a:pt x="442" y="72"/>
                </a:lnTo>
                <a:lnTo>
                  <a:pt x="442" y="72"/>
                </a:lnTo>
                <a:lnTo>
                  <a:pt x="440" y="72"/>
                </a:lnTo>
                <a:lnTo>
                  <a:pt x="440" y="72"/>
                </a:lnTo>
                <a:lnTo>
                  <a:pt x="436" y="72"/>
                </a:lnTo>
                <a:lnTo>
                  <a:pt x="436" y="72"/>
                </a:lnTo>
                <a:lnTo>
                  <a:pt x="432" y="74"/>
                </a:lnTo>
                <a:lnTo>
                  <a:pt x="432" y="74"/>
                </a:lnTo>
                <a:lnTo>
                  <a:pt x="428" y="74"/>
                </a:lnTo>
                <a:lnTo>
                  <a:pt x="428" y="74"/>
                </a:lnTo>
                <a:lnTo>
                  <a:pt x="424" y="74"/>
                </a:lnTo>
                <a:lnTo>
                  <a:pt x="424" y="74"/>
                </a:lnTo>
                <a:lnTo>
                  <a:pt x="426" y="70"/>
                </a:lnTo>
                <a:lnTo>
                  <a:pt x="426" y="70"/>
                </a:lnTo>
                <a:lnTo>
                  <a:pt x="428" y="68"/>
                </a:lnTo>
                <a:lnTo>
                  <a:pt x="428" y="66"/>
                </a:lnTo>
                <a:lnTo>
                  <a:pt x="426" y="66"/>
                </a:lnTo>
                <a:lnTo>
                  <a:pt x="426" y="66"/>
                </a:lnTo>
                <a:lnTo>
                  <a:pt x="424" y="66"/>
                </a:lnTo>
                <a:lnTo>
                  <a:pt x="422" y="68"/>
                </a:lnTo>
                <a:lnTo>
                  <a:pt x="422" y="68"/>
                </a:lnTo>
                <a:lnTo>
                  <a:pt x="418" y="72"/>
                </a:lnTo>
                <a:lnTo>
                  <a:pt x="418" y="72"/>
                </a:lnTo>
                <a:lnTo>
                  <a:pt x="416" y="74"/>
                </a:lnTo>
                <a:lnTo>
                  <a:pt x="416" y="74"/>
                </a:lnTo>
                <a:lnTo>
                  <a:pt x="410" y="76"/>
                </a:lnTo>
                <a:lnTo>
                  <a:pt x="410" y="76"/>
                </a:lnTo>
                <a:lnTo>
                  <a:pt x="406" y="78"/>
                </a:lnTo>
                <a:lnTo>
                  <a:pt x="406" y="82"/>
                </a:lnTo>
                <a:lnTo>
                  <a:pt x="406" y="82"/>
                </a:lnTo>
                <a:lnTo>
                  <a:pt x="404" y="84"/>
                </a:lnTo>
                <a:lnTo>
                  <a:pt x="404" y="86"/>
                </a:lnTo>
                <a:lnTo>
                  <a:pt x="404" y="86"/>
                </a:lnTo>
                <a:lnTo>
                  <a:pt x="402" y="84"/>
                </a:lnTo>
                <a:lnTo>
                  <a:pt x="402" y="84"/>
                </a:lnTo>
                <a:lnTo>
                  <a:pt x="398" y="84"/>
                </a:lnTo>
                <a:lnTo>
                  <a:pt x="398" y="84"/>
                </a:lnTo>
                <a:lnTo>
                  <a:pt x="396" y="90"/>
                </a:lnTo>
                <a:lnTo>
                  <a:pt x="396" y="90"/>
                </a:lnTo>
                <a:lnTo>
                  <a:pt x="390" y="94"/>
                </a:lnTo>
                <a:lnTo>
                  <a:pt x="390" y="94"/>
                </a:lnTo>
                <a:lnTo>
                  <a:pt x="386" y="100"/>
                </a:lnTo>
                <a:lnTo>
                  <a:pt x="386" y="100"/>
                </a:lnTo>
                <a:lnTo>
                  <a:pt x="376" y="112"/>
                </a:lnTo>
                <a:lnTo>
                  <a:pt x="376" y="112"/>
                </a:lnTo>
                <a:lnTo>
                  <a:pt x="372" y="118"/>
                </a:lnTo>
                <a:lnTo>
                  <a:pt x="372" y="118"/>
                </a:lnTo>
                <a:lnTo>
                  <a:pt x="368" y="126"/>
                </a:lnTo>
                <a:lnTo>
                  <a:pt x="368" y="126"/>
                </a:lnTo>
                <a:lnTo>
                  <a:pt x="366" y="126"/>
                </a:lnTo>
                <a:lnTo>
                  <a:pt x="366" y="126"/>
                </a:lnTo>
                <a:lnTo>
                  <a:pt x="358" y="130"/>
                </a:lnTo>
                <a:lnTo>
                  <a:pt x="358" y="130"/>
                </a:lnTo>
                <a:lnTo>
                  <a:pt x="356" y="130"/>
                </a:lnTo>
                <a:lnTo>
                  <a:pt x="356" y="130"/>
                </a:lnTo>
                <a:lnTo>
                  <a:pt x="352" y="128"/>
                </a:lnTo>
                <a:lnTo>
                  <a:pt x="352" y="128"/>
                </a:lnTo>
                <a:lnTo>
                  <a:pt x="344" y="124"/>
                </a:lnTo>
                <a:lnTo>
                  <a:pt x="344" y="124"/>
                </a:lnTo>
                <a:lnTo>
                  <a:pt x="342" y="124"/>
                </a:lnTo>
                <a:lnTo>
                  <a:pt x="340" y="124"/>
                </a:lnTo>
                <a:lnTo>
                  <a:pt x="340" y="124"/>
                </a:lnTo>
                <a:lnTo>
                  <a:pt x="336" y="122"/>
                </a:lnTo>
                <a:lnTo>
                  <a:pt x="336" y="120"/>
                </a:lnTo>
                <a:lnTo>
                  <a:pt x="336" y="120"/>
                </a:lnTo>
                <a:lnTo>
                  <a:pt x="336" y="120"/>
                </a:lnTo>
                <a:lnTo>
                  <a:pt x="334" y="120"/>
                </a:lnTo>
                <a:lnTo>
                  <a:pt x="334" y="120"/>
                </a:lnTo>
                <a:lnTo>
                  <a:pt x="332" y="120"/>
                </a:lnTo>
                <a:lnTo>
                  <a:pt x="332" y="118"/>
                </a:lnTo>
                <a:lnTo>
                  <a:pt x="332" y="118"/>
                </a:lnTo>
                <a:lnTo>
                  <a:pt x="328" y="116"/>
                </a:lnTo>
                <a:lnTo>
                  <a:pt x="328" y="116"/>
                </a:lnTo>
                <a:lnTo>
                  <a:pt x="326" y="116"/>
                </a:lnTo>
                <a:lnTo>
                  <a:pt x="326" y="116"/>
                </a:lnTo>
                <a:lnTo>
                  <a:pt x="324" y="116"/>
                </a:lnTo>
                <a:lnTo>
                  <a:pt x="324" y="116"/>
                </a:lnTo>
                <a:lnTo>
                  <a:pt x="324" y="114"/>
                </a:lnTo>
                <a:lnTo>
                  <a:pt x="324" y="114"/>
                </a:lnTo>
                <a:lnTo>
                  <a:pt x="324" y="110"/>
                </a:lnTo>
                <a:lnTo>
                  <a:pt x="324" y="110"/>
                </a:lnTo>
                <a:lnTo>
                  <a:pt x="322" y="110"/>
                </a:lnTo>
                <a:lnTo>
                  <a:pt x="322" y="110"/>
                </a:lnTo>
                <a:lnTo>
                  <a:pt x="322" y="110"/>
                </a:lnTo>
                <a:lnTo>
                  <a:pt x="320" y="104"/>
                </a:lnTo>
                <a:lnTo>
                  <a:pt x="320" y="104"/>
                </a:lnTo>
                <a:lnTo>
                  <a:pt x="316" y="98"/>
                </a:lnTo>
                <a:lnTo>
                  <a:pt x="316" y="98"/>
                </a:lnTo>
                <a:lnTo>
                  <a:pt x="314" y="96"/>
                </a:lnTo>
                <a:lnTo>
                  <a:pt x="314" y="96"/>
                </a:lnTo>
                <a:lnTo>
                  <a:pt x="314" y="96"/>
                </a:lnTo>
                <a:lnTo>
                  <a:pt x="312" y="96"/>
                </a:lnTo>
                <a:lnTo>
                  <a:pt x="312" y="96"/>
                </a:lnTo>
                <a:lnTo>
                  <a:pt x="306" y="94"/>
                </a:lnTo>
                <a:lnTo>
                  <a:pt x="306" y="94"/>
                </a:lnTo>
                <a:lnTo>
                  <a:pt x="300" y="92"/>
                </a:lnTo>
                <a:lnTo>
                  <a:pt x="300" y="92"/>
                </a:lnTo>
                <a:lnTo>
                  <a:pt x="290" y="90"/>
                </a:lnTo>
                <a:lnTo>
                  <a:pt x="290" y="90"/>
                </a:lnTo>
                <a:lnTo>
                  <a:pt x="276" y="88"/>
                </a:lnTo>
                <a:lnTo>
                  <a:pt x="276" y="88"/>
                </a:lnTo>
                <a:lnTo>
                  <a:pt x="270" y="86"/>
                </a:lnTo>
                <a:lnTo>
                  <a:pt x="268" y="86"/>
                </a:lnTo>
                <a:lnTo>
                  <a:pt x="268" y="86"/>
                </a:lnTo>
                <a:lnTo>
                  <a:pt x="264" y="84"/>
                </a:lnTo>
                <a:lnTo>
                  <a:pt x="264" y="84"/>
                </a:lnTo>
                <a:lnTo>
                  <a:pt x="262" y="82"/>
                </a:lnTo>
                <a:lnTo>
                  <a:pt x="262" y="82"/>
                </a:lnTo>
                <a:lnTo>
                  <a:pt x="260" y="80"/>
                </a:lnTo>
                <a:lnTo>
                  <a:pt x="260" y="80"/>
                </a:lnTo>
                <a:lnTo>
                  <a:pt x="258" y="78"/>
                </a:lnTo>
                <a:lnTo>
                  <a:pt x="258" y="78"/>
                </a:lnTo>
                <a:lnTo>
                  <a:pt x="256" y="76"/>
                </a:lnTo>
                <a:lnTo>
                  <a:pt x="256" y="76"/>
                </a:lnTo>
                <a:lnTo>
                  <a:pt x="256" y="76"/>
                </a:lnTo>
                <a:lnTo>
                  <a:pt x="256" y="76"/>
                </a:lnTo>
                <a:lnTo>
                  <a:pt x="256" y="72"/>
                </a:lnTo>
                <a:lnTo>
                  <a:pt x="256" y="72"/>
                </a:lnTo>
                <a:lnTo>
                  <a:pt x="256" y="68"/>
                </a:lnTo>
                <a:lnTo>
                  <a:pt x="256" y="68"/>
                </a:lnTo>
                <a:lnTo>
                  <a:pt x="256" y="66"/>
                </a:lnTo>
                <a:lnTo>
                  <a:pt x="256" y="66"/>
                </a:lnTo>
                <a:lnTo>
                  <a:pt x="258" y="60"/>
                </a:lnTo>
                <a:lnTo>
                  <a:pt x="258" y="60"/>
                </a:lnTo>
                <a:lnTo>
                  <a:pt x="258" y="58"/>
                </a:lnTo>
                <a:lnTo>
                  <a:pt x="260" y="58"/>
                </a:lnTo>
                <a:lnTo>
                  <a:pt x="260" y="58"/>
                </a:lnTo>
                <a:lnTo>
                  <a:pt x="262" y="56"/>
                </a:lnTo>
                <a:lnTo>
                  <a:pt x="262" y="56"/>
                </a:lnTo>
                <a:lnTo>
                  <a:pt x="264" y="52"/>
                </a:lnTo>
                <a:lnTo>
                  <a:pt x="264" y="52"/>
                </a:lnTo>
                <a:lnTo>
                  <a:pt x="264" y="46"/>
                </a:lnTo>
                <a:lnTo>
                  <a:pt x="264" y="46"/>
                </a:lnTo>
                <a:lnTo>
                  <a:pt x="264" y="42"/>
                </a:lnTo>
                <a:lnTo>
                  <a:pt x="264" y="42"/>
                </a:lnTo>
                <a:lnTo>
                  <a:pt x="264" y="40"/>
                </a:lnTo>
                <a:lnTo>
                  <a:pt x="262" y="40"/>
                </a:lnTo>
                <a:lnTo>
                  <a:pt x="262" y="40"/>
                </a:lnTo>
                <a:lnTo>
                  <a:pt x="262" y="40"/>
                </a:lnTo>
                <a:lnTo>
                  <a:pt x="262" y="40"/>
                </a:lnTo>
                <a:lnTo>
                  <a:pt x="264" y="38"/>
                </a:lnTo>
                <a:lnTo>
                  <a:pt x="264" y="38"/>
                </a:lnTo>
                <a:lnTo>
                  <a:pt x="264" y="34"/>
                </a:lnTo>
                <a:lnTo>
                  <a:pt x="264" y="34"/>
                </a:lnTo>
                <a:lnTo>
                  <a:pt x="266" y="26"/>
                </a:lnTo>
                <a:lnTo>
                  <a:pt x="266" y="26"/>
                </a:lnTo>
                <a:lnTo>
                  <a:pt x="264" y="20"/>
                </a:lnTo>
                <a:lnTo>
                  <a:pt x="264" y="18"/>
                </a:lnTo>
                <a:lnTo>
                  <a:pt x="264" y="18"/>
                </a:lnTo>
                <a:lnTo>
                  <a:pt x="262" y="16"/>
                </a:lnTo>
                <a:lnTo>
                  <a:pt x="262" y="16"/>
                </a:lnTo>
                <a:lnTo>
                  <a:pt x="260" y="14"/>
                </a:lnTo>
                <a:lnTo>
                  <a:pt x="260" y="14"/>
                </a:lnTo>
                <a:lnTo>
                  <a:pt x="258" y="12"/>
                </a:lnTo>
                <a:lnTo>
                  <a:pt x="258" y="12"/>
                </a:lnTo>
                <a:lnTo>
                  <a:pt x="256" y="8"/>
                </a:lnTo>
                <a:lnTo>
                  <a:pt x="256" y="8"/>
                </a:lnTo>
                <a:lnTo>
                  <a:pt x="250" y="4"/>
                </a:lnTo>
                <a:lnTo>
                  <a:pt x="250" y="4"/>
                </a:lnTo>
                <a:lnTo>
                  <a:pt x="246" y="4"/>
                </a:lnTo>
                <a:lnTo>
                  <a:pt x="246" y="4"/>
                </a:lnTo>
                <a:lnTo>
                  <a:pt x="244" y="4"/>
                </a:lnTo>
                <a:lnTo>
                  <a:pt x="244" y="4"/>
                </a:lnTo>
                <a:lnTo>
                  <a:pt x="242" y="4"/>
                </a:lnTo>
                <a:lnTo>
                  <a:pt x="242" y="4"/>
                </a:lnTo>
                <a:lnTo>
                  <a:pt x="240" y="2"/>
                </a:lnTo>
                <a:lnTo>
                  <a:pt x="240" y="2"/>
                </a:lnTo>
                <a:lnTo>
                  <a:pt x="236" y="0"/>
                </a:lnTo>
                <a:lnTo>
                  <a:pt x="236" y="0"/>
                </a:lnTo>
                <a:lnTo>
                  <a:pt x="230" y="0"/>
                </a:lnTo>
                <a:lnTo>
                  <a:pt x="230" y="0"/>
                </a:lnTo>
                <a:lnTo>
                  <a:pt x="226" y="2"/>
                </a:lnTo>
                <a:lnTo>
                  <a:pt x="226" y="2"/>
                </a:lnTo>
                <a:lnTo>
                  <a:pt x="224" y="4"/>
                </a:lnTo>
                <a:lnTo>
                  <a:pt x="224" y="4"/>
                </a:lnTo>
                <a:lnTo>
                  <a:pt x="222" y="6"/>
                </a:lnTo>
                <a:lnTo>
                  <a:pt x="222" y="6"/>
                </a:lnTo>
                <a:lnTo>
                  <a:pt x="218" y="8"/>
                </a:lnTo>
                <a:lnTo>
                  <a:pt x="218" y="8"/>
                </a:lnTo>
                <a:lnTo>
                  <a:pt x="216" y="14"/>
                </a:lnTo>
                <a:lnTo>
                  <a:pt x="216" y="12"/>
                </a:lnTo>
                <a:lnTo>
                  <a:pt x="216" y="12"/>
                </a:lnTo>
                <a:lnTo>
                  <a:pt x="218" y="8"/>
                </a:lnTo>
                <a:lnTo>
                  <a:pt x="218" y="8"/>
                </a:lnTo>
                <a:lnTo>
                  <a:pt x="220" y="6"/>
                </a:lnTo>
                <a:lnTo>
                  <a:pt x="220" y="6"/>
                </a:lnTo>
                <a:lnTo>
                  <a:pt x="216" y="12"/>
                </a:lnTo>
                <a:lnTo>
                  <a:pt x="216" y="12"/>
                </a:lnTo>
                <a:lnTo>
                  <a:pt x="212" y="18"/>
                </a:lnTo>
                <a:lnTo>
                  <a:pt x="212" y="18"/>
                </a:lnTo>
                <a:lnTo>
                  <a:pt x="210" y="24"/>
                </a:lnTo>
                <a:lnTo>
                  <a:pt x="210" y="24"/>
                </a:lnTo>
                <a:lnTo>
                  <a:pt x="210" y="30"/>
                </a:lnTo>
                <a:lnTo>
                  <a:pt x="210" y="30"/>
                </a:lnTo>
                <a:lnTo>
                  <a:pt x="210" y="32"/>
                </a:lnTo>
                <a:lnTo>
                  <a:pt x="210" y="32"/>
                </a:lnTo>
                <a:lnTo>
                  <a:pt x="210" y="32"/>
                </a:lnTo>
                <a:lnTo>
                  <a:pt x="210" y="34"/>
                </a:lnTo>
                <a:lnTo>
                  <a:pt x="210" y="34"/>
                </a:lnTo>
                <a:lnTo>
                  <a:pt x="210" y="38"/>
                </a:lnTo>
                <a:lnTo>
                  <a:pt x="210" y="38"/>
                </a:lnTo>
                <a:lnTo>
                  <a:pt x="212" y="40"/>
                </a:lnTo>
                <a:lnTo>
                  <a:pt x="212" y="40"/>
                </a:lnTo>
                <a:lnTo>
                  <a:pt x="212" y="40"/>
                </a:lnTo>
                <a:lnTo>
                  <a:pt x="212" y="42"/>
                </a:lnTo>
                <a:lnTo>
                  <a:pt x="212" y="44"/>
                </a:lnTo>
                <a:lnTo>
                  <a:pt x="212" y="44"/>
                </a:lnTo>
                <a:lnTo>
                  <a:pt x="212" y="52"/>
                </a:lnTo>
                <a:lnTo>
                  <a:pt x="212" y="52"/>
                </a:lnTo>
                <a:lnTo>
                  <a:pt x="212" y="56"/>
                </a:lnTo>
                <a:lnTo>
                  <a:pt x="214" y="58"/>
                </a:lnTo>
                <a:lnTo>
                  <a:pt x="214" y="58"/>
                </a:lnTo>
                <a:lnTo>
                  <a:pt x="216" y="58"/>
                </a:lnTo>
                <a:lnTo>
                  <a:pt x="216" y="58"/>
                </a:lnTo>
                <a:lnTo>
                  <a:pt x="218" y="64"/>
                </a:lnTo>
                <a:lnTo>
                  <a:pt x="218" y="64"/>
                </a:lnTo>
                <a:lnTo>
                  <a:pt x="218" y="68"/>
                </a:lnTo>
                <a:lnTo>
                  <a:pt x="218" y="68"/>
                </a:lnTo>
                <a:lnTo>
                  <a:pt x="220" y="74"/>
                </a:lnTo>
                <a:lnTo>
                  <a:pt x="220" y="74"/>
                </a:lnTo>
                <a:lnTo>
                  <a:pt x="216" y="78"/>
                </a:lnTo>
                <a:lnTo>
                  <a:pt x="216" y="78"/>
                </a:lnTo>
                <a:lnTo>
                  <a:pt x="208" y="82"/>
                </a:lnTo>
                <a:lnTo>
                  <a:pt x="208" y="82"/>
                </a:lnTo>
                <a:lnTo>
                  <a:pt x="204" y="84"/>
                </a:lnTo>
                <a:lnTo>
                  <a:pt x="198" y="84"/>
                </a:lnTo>
                <a:lnTo>
                  <a:pt x="198" y="84"/>
                </a:lnTo>
                <a:lnTo>
                  <a:pt x="188" y="86"/>
                </a:lnTo>
                <a:lnTo>
                  <a:pt x="188" y="86"/>
                </a:lnTo>
                <a:lnTo>
                  <a:pt x="182" y="86"/>
                </a:lnTo>
                <a:lnTo>
                  <a:pt x="182" y="86"/>
                </a:lnTo>
                <a:lnTo>
                  <a:pt x="164" y="90"/>
                </a:lnTo>
                <a:lnTo>
                  <a:pt x="164" y="90"/>
                </a:lnTo>
                <a:lnTo>
                  <a:pt x="162" y="90"/>
                </a:lnTo>
                <a:lnTo>
                  <a:pt x="162" y="90"/>
                </a:lnTo>
                <a:lnTo>
                  <a:pt x="158" y="94"/>
                </a:lnTo>
                <a:lnTo>
                  <a:pt x="158" y="94"/>
                </a:lnTo>
                <a:lnTo>
                  <a:pt x="156" y="102"/>
                </a:lnTo>
                <a:lnTo>
                  <a:pt x="156" y="102"/>
                </a:lnTo>
                <a:lnTo>
                  <a:pt x="154" y="104"/>
                </a:lnTo>
                <a:lnTo>
                  <a:pt x="154" y="104"/>
                </a:lnTo>
                <a:lnTo>
                  <a:pt x="152" y="106"/>
                </a:lnTo>
                <a:lnTo>
                  <a:pt x="152" y="106"/>
                </a:lnTo>
                <a:lnTo>
                  <a:pt x="152" y="108"/>
                </a:lnTo>
                <a:lnTo>
                  <a:pt x="152" y="108"/>
                </a:lnTo>
                <a:lnTo>
                  <a:pt x="152" y="108"/>
                </a:lnTo>
                <a:lnTo>
                  <a:pt x="152" y="108"/>
                </a:lnTo>
                <a:lnTo>
                  <a:pt x="150" y="110"/>
                </a:lnTo>
                <a:lnTo>
                  <a:pt x="150" y="110"/>
                </a:lnTo>
                <a:lnTo>
                  <a:pt x="146" y="112"/>
                </a:lnTo>
                <a:lnTo>
                  <a:pt x="146" y="112"/>
                </a:lnTo>
                <a:lnTo>
                  <a:pt x="146" y="114"/>
                </a:lnTo>
                <a:lnTo>
                  <a:pt x="146" y="114"/>
                </a:lnTo>
                <a:lnTo>
                  <a:pt x="140" y="114"/>
                </a:lnTo>
                <a:lnTo>
                  <a:pt x="140" y="114"/>
                </a:lnTo>
                <a:lnTo>
                  <a:pt x="138" y="116"/>
                </a:lnTo>
                <a:lnTo>
                  <a:pt x="138" y="116"/>
                </a:lnTo>
                <a:lnTo>
                  <a:pt x="136" y="118"/>
                </a:lnTo>
                <a:lnTo>
                  <a:pt x="136" y="118"/>
                </a:lnTo>
                <a:lnTo>
                  <a:pt x="128" y="122"/>
                </a:lnTo>
                <a:lnTo>
                  <a:pt x="128" y="122"/>
                </a:lnTo>
                <a:lnTo>
                  <a:pt x="126" y="122"/>
                </a:lnTo>
                <a:lnTo>
                  <a:pt x="124" y="124"/>
                </a:lnTo>
                <a:lnTo>
                  <a:pt x="124" y="124"/>
                </a:lnTo>
                <a:lnTo>
                  <a:pt x="122" y="124"/>
                </a:lnTo>
                <a:lnTo>
                  <a:pt x="122" y="124"/>
                </a:lnTo>
                <a:lnTo>
                  <a:pt x="114" y="126"/>
                </a:lnTo>
                <a:lnTo>
                  <a:pt x="114" y="126"/>
                </a:lnTo>
                <a:lnTo>
                  <a:pt x="110" y="126"/>
                </a:lnTo>
                <a:lnTo>
                  <a:pt x="110" y="126"/>
                </a:lnTo>
                <a:lnTo>
                  <a:pt x="108" y="124"/>
                </a:lnTo>
                <a:lnTo>
                  <a:pt x="108" y="124"/>
                </a:lnTo>
                <a:lnTo>
                  <a:pt x="104" y="122"/>
                </a:lnTo>
                <a:lnTo>
                  <a:pt x="104" y="122"/>
                </a:lnTo>
                <a:lnTo>
                  <a:pt x="102" y="118"/>
                </a:lnTo>
                <a:lnTo>
                  <a:pt x="98" y="116"/>
                </a:lnTo>
                <a:lnTo>
                  <a:pt x="98" y="116"/>
                </a:lnTo>
                <a:lnTo>
                  <a:pt x="96" y="114"/>
                </a:lnTo>
                <a:lnTo>
                  <a:pt x="96" y="114"/>
                </a:lnTo>
                <a:lnTo>
                  <a:pt x="92" y="112"/>
                </a:lnTo>
                <a:lnTo>
                  <a:pt x="92" y="112"/>
                </a:lnTo>
                <a:lnTo>
                  <a:pt x="88" y="108"/>
                </a:lnTo>
                <a:lnTo>
                  <a:pt x="88" y="108"/>
                </a:lnTo>
                <a:lnTo>
                  <a:pt x="82" y="102"/>
                </a:lnTo>
                <a:lnTo>
                  <a:pt x="82" y="102"/>
                </a:lnTo>
                <a:lnTo>
                  <a:pt x="76" y="96"/>
                </a:lnTo>
                <a:lnTo>
                  <a:pt x="76" y="96"/>
                </a:lnTo>
                <a:lnTo>
                  <a:pt x="68" y="90"/>
                </a:lnTo>
                <a:lnTo>
                  <a:pt x="68" y="90"/>
                </a:lnTo>
                <a:lnTo>
                  <a:pt x="64" y="86"/>
                </a:lnTo>
                <a:lnTo>
                  <a:pt x="64" y="86"/>
                </a:lnTo>
                <a:lnTo>
                  <a:pt x="62" y="86"/>
                </a:lnTo>
                <a:lnTo>
                  <a:pt x="62" y="86"/>
                </a:lnTo>
                <a:lnTo>
                  <a:pt x="58" y="80"/>
                </a:lnTo>
                <a:lnTo>
                  <a:pt x="58" y="80"/>
                </a:lnTo>
                <a:lnTo>
                  <a:pt x="58" y="76"/>
                </a:lnTo>
                <a:lnTo>
                  <a:pt x="58" y="76"/>
                </a:lnTo>
                <a:lnTo>
                  <a:pt x="58" y="74"/>
                </a:lnTo>
                <a:lnTo>
                  <a:pt x="54" y="72"/>
                </a:lnTo>
                <a:lnTo>
                  <a:pt x="54" y="72"/>
                </a:lnTo>
                <a:lnTo>
                  <a:pt x="50" y="70"/>
                </a:lnTo>
                <a:lnTo>
                  <a:pt x="48" y="70"/>
                </a:lnTo>
                <a:lnTo>
                  <a:pt x="48" y="70"/>
                </a:lnTo>
                <a:lnTo>
                  <a:pt x="42" y="64"/>
                </a:lnTo>
                <a:lnTo>
                  <a:pt x="42" y="64"/>
                </a:lnTo>
                <a:lnTo>
                  <a:pt x="40" y="62"/>
                </a:lnTo>
                <a:lnTo>
                  <a:pt x="38" y="62"/>
                </a:lnTo>
                <a:lnTo>
                  <a:pt x="38" y="62"/>
                </a:lnTo>
                <a:lnTo>
                  <a:pt x="36" y="64"/>
                </a:lnTo>
                <a:lnTo>
                  <a:pt x="38" y="66"/>
                </a:lnTo>
                <a:lnTo>
                  <a:pt x="38" y="66"/>
                </a:lnTo>
                <a:lnTo>
                  <a:pt x="40" y="72"/>
                </a:lnTo>
                <a:lnTo>
                  <a:pt x="40" y="72"/>
                </a:lnTo>
                <a:lnTo>
                  <a:pt x="40" y="72"/>
                </a:lnTo>
                <a:lnTo>
                  <a:pt x="40" y="72"/>
                </a:lnTo>
                <a:lnTo>
                  <a:pt x="32" y="70"/>
                </a:lnTo>
                <a:lnTo>
                  <a:pt x="32" y="70"/>
                </a:lnTo>
                <a:lnTo>
                  <a:pt x="26" y="70"/>
                </a:lnTo>
                <a:lnTo>
                  <a:pt x="26" y="70"/>
                </a:lnTo>
                <a:lnTo>
                  <a:pt x="24" y="68"/>
                </a:lnTo>
                <a:lnTo>
                  <a:pt x="22" y="68"/>
                </a:lnTo>
                <a:lnTo>
                  <a:pt x="22" y="68"/>
                </a:lnTo>
                <a:lnTo>
                  <a:pt x="18" y="66"/>
                </a:lnTo>
                <a:lnTo>
                  <a:pt x="18" y="66"/>
                </a:lnTo>
                <a:lnTo>
                  <a:pt x="12" y="64"/>
                </a:lnTo>
                <a:lnTo>
                  <a:pt x="12" y="64"/>
                </a:lnTo>
                <a:lnTo>
                  <a:pt x="8" y="62"/>
                </a:lnTo>
                <a:lnTo>
                  <a:pt x="8" y="62"/>
                </a:lnTo>
                <a:lnTo>
                  <a:pt x="4" y="60"/>
                </a:lnTo>
                <a:lnTo>
                  <a:pt x="4" y="60"/>
                </a:lnTo>
                <a:lnTo>
                  <a:pt x="2" y="60"/>
                </a:lnTo>
                <a:lnTo>
                  <a:pt x="2" y="60"/>
                </a:lnTo>
                <a:lnTo>
                  <a:pt x="0" y="62"/>
                </a:lnTo>
                <a:lnTo>
                  <a:pt x="0" y="62"/>
                </a:lnTo>
                <a:lnTo>
                  <a:pt x="6" y="66"/>
                </a:lnTo>
                <a:lnTo>
                  <a:pt x="6" y="66"/>
                </a:lnTo>
                <a:lnTo>
                  <a:pt x="12" y="74"/>
                </a:lnTo>
                <a:lnTo>
                  <a:pt x="12" y="74"/>
                </a:lnTo>
                <a:lnTo>
                  <a:pt x="16" y="78"/>
                </a:lnTo>
                <a:lnTo>
                  <a:pt x="16" y="78"/>
                </a:lnTo>
                <a:lnTo>
                  <a:pt x="24" y="80"/>
                </a:lnTo>
                <a:lnTo>
                  <a:pt x="24" y="80"/>
                </a:lnTo>
                <a:lnTo>
                  <a:pt x="32" y="84"/>
                </a:lnTo>
                <a:lnTo>
                  <a:pt x="32" y="84"/>
                </a:lnTo>
                <a:lnTo>
                  <a:pt x="46" y="88"/>
                </a:lnTo>
                <a:lnTo>
                  <a:pt x="46" y="88"/>
                </a:lnTo>
                <a:lnTo>
                  <a:pt x="48" y="90"/>
                </a:lnTo>
                <a:lnTo>
                  <a:pt x="50" y="92"/>
                </a:lnTo>
                <a:lnTo>
                  <a:pt x="50" y="92"/>
                </a:lnTo>
                <a:lnTo>
                  <a:pt x="54" y="96"/>
                </a:lnTo>
                <a:lnTo>
                  <a:pt x="54" y="96"/>
                </a:lnTo>
                <a:lnTo>
                  <a:pt x="48" y="102"/>
                </a:lnTo>
                <a:lnTo>
                  <a:pt x="48" y="102"/>
                </a:lnTo>
                <a:lnTo>
                  <a:pt x="40" y="112"/>
                </a:lnTo>
                <a:lnTo>
                  <a:pt x="40" y="112"/>
                </a:lnTo>
                <a:lnTo>
                  <a:pt x="54" y="126"/>
                </a:lnTo>
                <a:lnTo>
                  <a:pt x="54" y="126"/>
                </a:lnTo>
                <a:lnTo>
                  <a:pt x="66" y="136"/>
                </a:lnTo>
                <a:lnTo>
                  <a:pt x="66" y="136"/>
                </a:lnTo>
                <a:lnTo>
                  <a:pt x="74" y="142"/>
                </a:lnTo>
                <a:lnTo>
                  <a:pt x="74" y="142"/>
                </a:lnTo>
                <a:lnTo>
                  <a:pt x="84" y="152"/>
                </a:lnTo>
                <a:lnTo>
                  <a:pt x="84" y="152"/>
                </a:lnTo>
                <a:lnTo>
                  <a:pt x="92" y="158"/>
                </a:lnTo>
                <a:lnTo>
                  <a:pt x="92" y="158"/>
                </a:lnTo>
                <a:lnTo>
                  <a:pt x="96" y="162"/>
                </a:lnTo>
                <a:lnTo>
                  <a:pt x="96" y="162"/>
                </a:lnTo>
                <a:lnTo>
                  <a:pt x="98" y="164"/>
                </a:lnTo>
                <a:lnTo>
                  <a:pt x="100" y="164"/>
                </a:lnTo>
                <a:lnTo>
                  <a:pt x="100" y="164"/>
                </a:lnTo>
                <a:lnTo>
                  <a:pt x="106" y="164"/>
                </a:lnTo>
                <a:lnTo>
                  <a:pt x="106" y="164"/>
                </a:lnTo>
                <a:lnTo>
                  <a:pt x="108" y="166"/>
                </a:lnTo>
                <a:lnTo>
                  <a:pt x="110" y="164"/>
                </a:lnTo>
                <a:lnTo>
                  <a:pt x="110" y="164"/>
                </a:lnTo>
                <a:lnTo>
                  <a:pt x="114" y="164"/>
                </a:lnTo>
                <a:lnTo>
                  <a:pt x="114" y="164"/>
                </a:lnTo>
                <a:lnTo>
                  <a:pt x="124" y="164"/>
                </a:lnTo>
                <a:lnTo>
                  <a:pt x="124" y="164"/>
                </a:lnTo>
                <a:lnTo>
                  <a:pt x="136" y="162"/>
                </a:lnTo>
                <a:lnTo>
                  <a:pt x="136" y="162"/>
                </a:lnTo>
                <a:lnTo>
                  <a:pt x="144" y="160"/>
                </a:lnTo>
                <a:lnTo>
                  <a:pt x="144" y="160"/>
                </a:lnTo>
                <a:lnTo>
                  <a:pt x="158" y="160"/>
                </a:lnTo>
                <a:lnTo>
                  <a:pt x="158" y="160"/>
                </a:lnTo>
                <a:lnTo>
                  <a:pt x="162" y="158"/>
                </a:lnTo>
                <a:lnTo>
                  <a:pt x="162" y="158"/>
                </a:lnTo>
                <a:lnTo>
                  <a:pt x="166" y="168"/>
                </a:lnTo>
                <a:lnTo>
                  <a:pt x="166" y="168"/>
                </a:lnTo>
                <a:lnTo>
                  <a:pt x="172" y="174"/>
                </a:lnTo>
                <a:lnTo>
                  <a:pt x="172" y="174"/>
                </a:lnTo>
                <a:lnTo>
                  <a:pt x="172" y="178"/>
                </a:lnTo>
                <a:lnTo>
                  <a:pt x="172" y="178"/>
                </a:lnTo>
                <a:lnTo>
                  <a:pt x="174" y="192"/>
                </a:lnTo>
                <a:lnTo>
                  <a:pt x="174" y="192"/>
                </a:lnTo>
                <a:lnTo>
                  <a:pt x="176" y="198"/>
                </a:lnTo>
                <a:lnTo>
                  <a:pt x="176" y="204"/>
                </a:lnTo>
                <a:lnTo>
                  <a:pt x="176" y="204"/>
                </a:lnTo>
                <a:lnTo>
                  <a:pt x="176" y="224"/>
                </a:lnTo>
                <a:lnTo>
                  <a:pt x="176" y="224"/>
                </a:lnTo>
                <a:lnTo>
                  <a:pt x="174" y="228"/>
                </a:lnTo>
                <a:lnTo>
                  <a:pt x="174" y="228"/>
                </a:lnTo>
                <a:lnTo>
                  <a:pt x="174" y="238"/>
                </a:lnTo>
                <a:lnTo>
                  <a:pt x="174" y="238"/>
                </a:lnTo>
                <a:lnTo>
                  <a:pt x="174" y="240"/>
                </a:lnTo>
                <a:lnTo>
                  <a:pt x="174" y="240"/>
                </a:lnTo>
                <a:lnTo>
                  <a:pt x="174" y="240"/>
                </a:lnTo>
                <a:lnTo>
                  <a:pt x="176" y="240"/>
                </a:lnTo>
                <a:lnTo>
                  <a:pt x="176" y="240"/>
                </a:lnTo>
                <a:lnTo>
                  <a:pt x="178" y="270"/>
                </a:lnTo>
                <a:lnTo>
                  <a:pt x="178" y="270"/>
                </a:lnTo>
                <a:lnTo>
                  <a:pt x="178" y="300"/>
                </a:lnTo>
                <a:lnTo>
                  <a:pt x="180" y="300"/>
                </a:lnTo>
                <a:lnTo>
                  <a:pt x="180" y="300"/>
                </a:lnTo>
                <a:lnTo>
                  <a:pt x="180" y="314"/>
                </a:lnTo>
                <a:lnTo>
                  <a:pt x="180" y="314"/>
                </a:lnTo>
                <a:lnTo>
                  <a:pt x="180" y="368"/>
                </a:lnTo>
                <a:lnTo>
                  <a:pt x="180" y="368"/>
                </a:lnTo>
                <a:lnTo>
                  <a:pt x="180" y="404"/>
                </a:lnTo>
                <a:lnTo>
                  <a:pt x="180" y="404"/>
                </a:lnTo>
                <a:lnTo>
                  <a:pt x="176" y="432"/>
                </a:lnTo>
                <a:lnTo>
                  <a:pt x="176" y="432"/>
                </a:lnTo>
                <a:lnTo>
                  <a:pt x="174" y="458"/>
                </a:lnTo>
                <a:lnTo>
                  <a:pt x="174" y="458"/>
                </a:lnTo>
                <a:lnTo>
                  <a:pt x="172" y="474"/>
                </a:lnTo>
                <a:lnTo>
                  <a:pt x="172" y="474"/>
                </a:lnTo>
                <a:lnTo>
                  <a:pt x="172" y="484"/>
                </a:lnTo>
                <a:lnTo>
                  <a:pt x="172" y="484"/>
                </a:lnTo>
                <a:lnTo>
                  <a:pt x="170" y="490"/>
                </a:lnTo>
                <a:lnTo>
                  <a:pt x="170" y="490"/>
                </a:lnTo>
                <a:lnTo>
                  <a:pt x="164" y="508"/>
                </a:lnTo>
                <a:lnTo>
                  <a:pt x="164" y="508"/>
                </a:lnTo>
                <a:lnTo>
                  <a:pt x="160" y="526"/>
                </a:lnTo>
                <a:lnTo>
                  <a:pt x="160" y="526"/>
                </a:lnTo>
                <a:lnTo>
                  <a:pt x="162" y="530"/>
                </a:lnTo>
                <a:lnTo>
                  <a:pt x="162" y="532"/>
                </a:lnTo>
                <a:lnTo>
                  <a:pt x="162" y="532"/>
                </a:lnTo>
                <a:lnTo>
                  <a:pt x="164" y="536"/>
                </a:lnTo>
                <a:lnTo>
                  <a:pt x="164" y="536"/>
                </a:lnTo>
                <a:lnTo>
                  <a:pt x="162" y="540"/>
                </a:lnTo>
                <a:lnTo>
                  <a:pt x="162" y="540"/>
                </a:lnTo>
                <a:lnTo>
                  <a:pt x="160" y="542"/>
                </a:lnTo>
                <a:lnTo>
                  <a:pt x="160" y="542"/>
                </a:lnTo>
                <a:lnTo>
                  <a:pt x="158" y="548"/>
                </a:lnTo>
                <a:lnTo>
                  <a:pt x="158" y="548"/>
                </a:lnTo>
                <a:lnTo>
                  <a:pt x="158" y="550"/>
                </a:lnTo>
                <a:lnTo>
                  <a:pt x="158" y="550"/>
                </a:lnTo>
                <a:lnTo>
                  <a:pt x="154" y="550"/>
                </a:lnTo>
                <a:lnTo>
                  <a:pt x="154" y="550"/>
                </a:lnTo>
                <a:lnTo>
                  <a:pt x="152" y="552"/>
                </a:lnTo>
                <a:lnTo>
                  <a:pt x="150" y="554"/>
                </a:lnTo>
                <a:lnTo>
                  <a:pt x="150" y="554"/>
                </a:lnTo>
                <a:lnTo>
                  <a:pt x="150" y="554"/>
                </a:lnTo>
                <a:lnTo>
                  <a:pt x="152" y="556"/>
                </a:lnTo>
                <a:lnTo>
                  <a:pt x="152" y="556"/>
                </a:lnTo>
                <a:lnTo>
                  <a:pt x="152" y="556"/>
                </a:lnTo>
                <a:lnTo>
                  <a:pt x="152" y="556"/>
                </a:lnTo>
                <a:lnTo>
                  <a:pt x="152" y="556"/>
                </a:lnTo>
                <a:lnTo>
                  <a:pt x="148" y="560"/>
                </a:lnTo>
                <a:lnTo>
                  <a:pt x="148" y="560"/>
                </a:lnTo>
                <a:lnTo>
                  <a:pt x="148" y="562"/>
                </a:lnTo>
                <a:lnTo>
                  <a:pt x="150" y="562"/>
                </a:lnTo>
                <a:lnTo>
                  <a:pt x="150" y="562"/>
                </a:lnTo>
                <a:lnTo>
                  <a:pt x="148" y="564"/>
                </a:lnTo>
                <a:lnTo>
                  <a:pt x="148" y="564"/>
                </a:lnTo>
                <a:lnTo>
                  <a:pt x="144" y="566"/>
                </a:lnTo>
                <a:lnTo>
                  <a:pt x="140" y="570"/>
                </a:lnTo>
                <a:lnTo>
                  <a:pt x="140" y="570"/>
                </a:lnTo>
                <a:lnTo>
                  <a:pt x="136" y="572"/>
                </a:lnTo>
                <a:lnTo>
                  <a:pt x="134" y="574"/>
                </a:lnTo>
                <a:lnTo>
                  <a:pt x="134" y="574"/>
                </a:lnTo>
                <a:lnTo>
                  <a:pt x="134" y="576"/>
                </a:lnTo>
                <a:lnTo>
                  <a:pt x="136" y="576"/>
                </a:lnTo>
                <a:lnTo>
                  <a:pt x="136" y="576"/>
                </a:lnTo>
                <a:lnTo>
                  <a:pt x="134" y="576"/>
                </a:lnTo>
                <a:lnTo>
                  <a:pt x="134" y="576"/>
                </a:lnTo>
                <a:lnTo>
                  <a:pt x="134" y="582"/>
                </a:lnTo>
                <a:lnTo>
                  <a:pt x="134" y="582"/>
                </a:lnTo>
                <a:lnTo>
                  <a:pt x="136" y="582"/>
                </a:lnTo>
                <a:lnTo>
                  <a:pt x="138" y="584"/>
                </a:lnTo>
                <a:lnTo>
                  <a:pt x="148" y="584"/>
                </a:lnTo>
                <a:lnTo>
                  <a:pt x="148" y="584"/>
                </a:lnTo>
                <a:lnTo>
                  <a:pt x="156" y="582"/>
                </a:lnTo>
                <a:lnTo>
                  <a:pt x="162" y="580"/>
                </a:lnTo>
                <a:lnTo>
                  <a:pt x="166" y="578"/>
                </a:lnTo>
                <a:lnTo>
                  <a:pt x="170" y="578"/>
                </a:lnTo>
                <a:lnTo>
                  <a:pt x="170" y="578"/>
                </a:lnTo>
                <a:lnTo>
                  <a:pt x="174" y="578"/>
                </a:lnTo>
                <a:lnTo>
                  <a:pt x="176" y="578"/>
                </a:lnTo>
                <a:lnTo>
                  <a:pt x="178" y="580"/>
                </a:lnTo>
                <a:lnTo>
                  <a:pt x="180" y="580"/>
                </a:lnTo>
                <a:lnTo>
                  <a:pt x="180" y="580"/>
                </a:lnTo>
                <a:lnTo>
                  <a:pt x="186" y="578"/>
                </a:lnTo>
                <a:lnTo>
                  <a:pt x="192" y="578"/>
                </a:lnTo>
                <a:lnTo>
                  <a:pt x="192" y="578"/>
                </a:lnTo>
                <a:lnTo>
                  <a:pt x="192" y="572"/>
                </a:lnTo>
                <a:lnTo>
                  <a:pt x="192" y="572"/>
                </a:lnTo>
                <a:lnTo>
                  <a:pt x="192" y="570"/>
                </a:lnTo>
                <a:lnTo>
                  <a:pt x="190" y="570"/>
                </a:lnTo>
                <a:lnTo>
                  <a:pt x="190" y="570"/>
                </a:lnTo>
                <a:lnTo>
                  <a:pt x="192" y="568"/>
                </a:lnTo>
                <a:lnTo>
                  <a:pt x="192" y="568"/>
                </a:lnTo>
                <a:lnTo>
                  <a:pt x="192" y="566"/>
                </a:lnTo>
                <a:lnTo>
                  <a:pt x="192" y="566"/>
                </a:lnTo>
                <a:lnTo>
                  <a:pt x="192" y="566"/>
                </a:lnTo>
                <a:lnTo>
                  <a:pt x="192" y="566"/>
                </a:lnTo>
                <a:lnTo>
                  <a:pt x="194" y="560"/>
                </a:lnTo>
                <a:lnTo>
                  <a:pt x="194" y="560"/>
                </a:lnTo>
                <a:lnTo>
                  <a:pt x="198" y="556"/>
                </a:lnTo>
                <a:lnTo>
                  <a:pt x="198" y="556"/>
                </a:lnTo>
                <a:lnTo>
                  <a:pt x="200" y="552"/>
                </a:lnTo>
                <a:lnTo>
                  <a:pt x="200" y="548"/>
                </a:lnTo>
                <a:lnTo>
                  <a:pt x="200" y="548"/>
                </a:lnTo>
                <a:lnTo>
                  <a:pt x="204" y="532"/>
                </a:lnTo>
                <a:lnTo>
                  <a:pt x="204" y="532"/>
                </a:lnTo>
                <a:lnTo>
                  <a:pt x="210" y="508"/>
                </a:lnTo>
                <a:lnTo>
                  <a:pt x="210" y="508"/>
                </a:lnTo>
                <a:lnTo>
                  <a:pt x="212" y="496"/>
                </a:lnTo>
                <a:lnTo>
                  <a:pt x="212" y="496"/>
                </a:lnTo>
                <a:lnTo>
                  <a:pt x="214" y="486"/>
                </a:lnTo>
                <a:lnTo>
                  <a:pt x="214" y="486"/>
                </a:lnTo>
                <a:lnTo>
                  <a:pt x="216" y="466"/>
                </a:lnTo>
                <a:lnTo>
                  <a:pt x="216" y="466"/>
                </a:lnTo>
                <a:lnTo>
                  <a:pt x="218" y="440"/>
                </a:lnTo>
                <a:lnTo>
                  <a:pt x="218" y="440"/>
                </a:lnTo>
                <a:lnTo>
                  <a:pt x="222" y="424"/>
                </a:lnTo>
                <a:lnTo>
                  <a:pt x="222" y="424"/>
                </a:lnTo>
                <a:lnTo>
                  <a:pt x="224" y="404"/>
                </a:lnTo>
                <a:lnTo>
                  <a:pt x="224" y="404"/>
                </a:lnTo>
                <a:lnTo>
                  <a:pt x="228" y="388"/>
                </a:lnTo>
                <a:lnTo>
                  <a:pt x="228" y="388"/>
                </a:lnTo>
                <a:lnTo>
                  <a:pt x="230" y="378"/>
                </a:lnTo>
                <a:lnTo>
                  <a:pt x="230" y="378"/>
                </a:lnTo>
                <a:lnTo>
                  <a:pt x="234" y="354"/>
                </a:lnTo>
                <a:lnTo>
                  <a:pt x="234" y="354"/>
                </a:lnTo>
                <a:lnTo>
                  <a:pt x="240" y="328"/>
                </a:lnTo>
                <a:lnTo>
                  <a:pt x="240" y="328"/>
                </a:lnTo>
                <a:lnTo>
                  <a:pt x="240" y="318"/>
                </a:lnTo>
                <a:lnTo>
                  <a:pt x="240" y="314"/>
                </a:lnTo>
                <a:lnTo>
                  <a:pt x="240" y="314"/>
                </a:lnTo>
                <a:lnTo>
                  <a:pt x="240" y="314"/>
                </a:lnTo>
                <a:lnTo>
                  <a:pt x="242" y="320"/>
                </a:lnTo>
                <a:lnTo>
                  <a:pt x="242" y="320"/>
                </a:lnTo>
                <a:lnTo>
                  <a:pt x="242" y="326"/>
                </a:lnTo>
                <a:lnTo>
                  <a:pt x="242" y="326"/>
                </a:lnTo>
                <a:lnTo>
                  <a:pt x="244" y="332"/>
                </a:lnTo>
                <a:lnTo>
                  <a:pt x="244" y="332"/>
                </a:lnTo>
                <a:lnTo>
                  <a:pt x="246" y="338"/>
                </a:lnTo>
                <a:lnTo>
                  <a:pt x="246" y="342"/>
                </a:lnTo>
                <a:lnTo>
                  <a:pt x="246" y="342"/>
                </a:lnTo>
                <a:lnTo>
                  <a:pt x="248" y="348"/>
                </a:lnTo>
                <a:lnTo>
                  <a:pt x="250" y="362"/>
                </a:lnTo>
                <a:lnTo>
                  <a:pt x="250" y="362"/>
                </a:lnTo>
                <a:lnTo>
                  <a:pt x="256" y="400"/>
                </a:lnTo>
                <a:lnTo>
                  <a:pt x="256" y="400"/>
                </a:lnTo>
                <a:lnTo>
                  <a:pt x="262" y="446"/>
                </a:lnTo>
                <a:lnTo>
                  <a:pt x="262" y="446"/>
                </a:lnTo>
                <a:lnTo>
                  <a:pt x="268" y="492"/>
                </a:lnTo>
                <a:lnTo>
                  <a:pt x="268" y="492"/>
                </a:lnTo>
                <a:lnTo>
                  <a:pt x="272" y="510"/>
                </a:lnTo>
                <a:lnTo>
                  <a:pt x="276" y="526"/>
                </a:lnTo>
                <a:lnTo>
                  <a:pt x="276" y="526"/>
                </a:lnTo>
                <a:lnTo>
                  <a:pt x="280" y="538"/>
                </a:lnTo>
                <a:lnTo>
                  <a:pt x="284" y="546"/>
                </a:lnTo>
                <a:lnTo>
                  <a:pt x="284" y="546"/>
                </a:lnTo>
                <a:lnTo>
                  <a:pt x="296" y="560"/>
                </a:lnTo>
                <a:lnTo>
                  <a:pt x="296" y="560"/>
                </a:lnTo>
                <a:lnTo>
                  <a:pt x="296" y="562"/>
                </a:lnTo>
                <a:lnTo>
                  <a:pt x="296" y="562"/>
                </a:lnTo>
                <a:lnTo>
                  <a:pt x="296" y="566"/>
                </a:lnTo>
                <a:lnTo>
                  <a:pt x="296" y="566"/>
                </a:lnTo>
                <a:lnTo>
                  <a:pt x="298" y="570"/>
                </a:lnTo>
                <a:lnTo>
                  <a:pt x="298" y="570"/>
                </a:lnTo>
                <a:lnTo>
                  <a:pt x="296" y="570"/>
                </a:lnTo>
                <a:lnTo>
                  <a:pt x="296" y="570"/>
                </a:lnTo>
                <a:lnTo>
                  <a:pt x="296" y="578"/>
                </a:lnTo>
                <a:lnTo>
                  <a:pt x="296" y="578"/>
                </a:lnTo>
                <a:lnTo>
                  <a:pt x="300" y="578"/>
                </a:lnTo>
                <a:lnTo>
                  <a:pt x="300" y="578"/>
                </a:lnTo>
                <a:lnTo>
                  <a:pt x="304" y="580"/>
                </a:lnTo>
                <a:lnTo>
                  <a:pt x="304" y="580"/>
                </a:lnTo>
                <a:lnTo>
                  <a:pt x="308" y="580"/>
                </a:lnTo>
                <a:lnTo>
                  <a:pt x="308" y="580"/>
                </a:lnTo>
                <a:lnTo>
                  <a:pt x="308" y="580"/>
                </a:lnTo>
                <a:lnTo>
                  <a:pt x="308" y="584"/>
                </a:lnTo>
                <a:lnTo>
                  <a:pt x="308" y="584"/>
                </a:lnTo>
                <a:lnTo>
                  <a:pt x="310" y="584"/>
                </a:lnTo>
                <a:lnTo>
                  <a:pt x="310" y="584"/>
                </a:lnTo>
                <a:lnTo>
                  <a:pt x="316" y="586"/>
                </a:lnTo>
                <a:lnTo>
                  <a:pt x="316" y="586"/>
                </a:lnTo>
                <a:lnTo>
                  <a:pt x="328" y="586"/>
                </a:lnTo>
                <a:lnTo>
                  <a:pt x="338" y="584"/>
                </a:lnTo>
                <a:lnTo>
                  <a:pt x="338" y="584"/>
                </a:lnTo>
                <a:lnTo>
                  <a:pt x="340" y="584"/>
                </a:lnTo>
                <a:lnTo>
                  <a:pt x="340" y="582"/>
                </a:lnTo>
                <a:lnTo>
                  <a:pt x="340" y="582"/>
                </a:lnTo>
                <a:lnTo>
                  <a:pt x="340" y="580"/>
                </a:lnTo>
                <a:lnTo>
                  <a:pt x="338" y="580"/>
                </a:lnTo>
                <a:lnTo>
                  <a:pt x="338" y="580"/>
                </a:lnTo>
                <a:lnTo>
                  <a:pt x="340" y="576"/>
                </a:lnTo>
                <a:lnTo>
                  <a:pt x="340" y="576"/>
                </a:lnTo>
                <a:lnTo>
                  <a:pt x="340" y="572"/>
                </a:lnTo>
                <a:lnTo>
                  <a:pt x="336" y="568"/>
                </a:lnTo>
                <a:lnTo>
                  <a:pt x="336" y="568"/>
                </a:lnTo>
                <a:lnTo>
                  <a:pt x="332" y="564"/>
                </a:lnTo>
                <a:lnTo>
                  <a:pt x="330" y="562"/>
                </a:lnTo>
                <a:lnTo>
                  <a:pt x="330" y="562"/>
                </a:lnTo>
                <a:lnTo>
                  <a:pt x="328" y="554"/>
                </a:lnTo>
                <a:lnTo>
                  <a:pt x="328" y="554"/>
                </a:lnTo>
                <a:lnTo>
                  <a:pt x="328" y="554"/>
                </a:lnTo>
                <a:lnTo>
                  <a:pt x="326" y="552"/>
                </a:lnTo>
                <a:lnTo>
                  <a:pt x="326" y="552"/>
                </a:lnTo>
                <a:lnTo>
                  <a:pt x="326" y="552"/>
                </a:lnTo>
                <a:lnTo>
                  <a:pt x="326" y="552"/>
                </a:lnTo>
                <a:lnTo>
                  <a:pt x="326" y="544"/>
                </a:lnTo>
                <a:lnTo>
                  <a:pt x="326" y="544"/>
                </a:lnTo>
                <a:lnTo>
                  <a:pt x="324" y="542"/>
                </a:lnTo>
                <a:lnTo>
                  <a:pt x="324" y="542"/>
                </a:lnTo>
                <a:lnTo>
                  <a:pt x="324" y="542"/>
                </a:lnTo>
                <a:lnTo>
                  <a:pt x="320" y="536"/>
                </a:lnTo>
                <a:lnTo>
                  <a:pt x="320" y="536"/>
                </a:lnTo>
                <a:lnTo>
                  <a:pt x="316" y="530"/>
                </a:lnTo>
                <a:lnTo>
                  <a:pt x="316" y="530"/>
                </a:lnTo>
                <a:lnTo>
                  <a:pt x="318" y="528"/>
                </a:lnTo>
                <a:lnTo>
                  <a:pt x="318" y="528"/>
                </a:lnTo>
                <a:lnTo>
                  <a:pt x="322" y="522"/>
                </a:lnTo>
                <a:lnTo>
                  <a:pt x="322" y="522"/>
                </a:lnTo>
                <a:lnTo>
                  <a:pt x="322" y="516"/>
                </a:lnTo>
                <a:lnTo>
                  <a:pt x="322" y="510"/>
                </a:lnTo>
                <a:lnTo>
                  <a:pt x="322" y="510"/>
                </a:lnTo>
                <a:lnTo>
                  <a:pt x="318" y="504"/>
                </a:lnTo>
                <a:lnTo>
                  <a:pt x="316" y="498"/>
                </a:lnTo>
                <a:lnTo>
                  <a:pt x="316" y="498"/>
                </a:lnTo>
                <a:lnTo>
                  <a:pt x="312" y="492"/>
                </a:lnTo>
                <a:lnTo>
                  <a:pt x="312" y="492"/>
                </a:lnTo>
                <a:lnTo>
                  <a:pt x="312" y="486"/>
                </a:lnTo>
                <a:lnTo>
                  <a:pt x="312" y="486"/>
                </a:lnTo>
                <a:lnTo>
                  <a:pt x="312" y="476"/>
                </a:lnTo>
                <a:lnTo>
                  <a:pt x="312" y="476"/>
                </a:lnTo>
                <a:lnTo>
                  <a:pt x="310" y="462"/>
                </a:lnTo>
                <a:lnTo>
                  <a:pt x="310" y="462"/>
                </a:lnTo>
                <a:lnTo>
                  <a:pt x="306" y="438"/>
                </a:lnTo>
                <a:lnTo>
                  <a:pt x="306" y="438"/>
                </a:lnTo>
                <a:lnTo>
                  <a:pt x="302" y="418"/>
                </a:lnTo>
                <a:lnTo>
                  <a:pt x="302" y="418"/>
                </a:lnTo>
                <a:lnTo>
                  <a:pt x="302" y="406"/>
                </a:lnTo>
                <a:lnTo>
                  <a:pt x="302" y="406"/>
                </a:lnTo>
                <a:lnTo>
                  <a:pt x="304" y="390"/>
                </a:lnTo>
                <a:lnTo>
                  <a:pt x="304" y="390"/>
                </a:lnTo>
                <a:lnTo>
                  <a:pt x="302" y="376"/>
                </a:lnTo>
                <a:lnTo>
                  <a:pt x="302" y="376"/>
                </a:lnTo>
                <a:lnTo>
                  <a:pt x="302" y="360"/>
                </a:lnTo>
                <a:lnTo>
                  <a:pt x="302" y="360"/>
                </a:lnTo>
                <a:lnTo>
                  <a:pt x="300" y="346"/>
                </a:lnTo>
                <a:lnTo>
                  <a:pt x="300" y="346"/>
                </a:lnTo>
                <a:lnTo>
                  <a:pt x="300" y="336"/>
                </a:lnTo>
                <a:lnTo>
                  <a:pt x="300" y="336"/>
                </a:lnTo>
                <a:lnTo>
                  <a:pt x="300" y="330"/>
                </a:lnTo>
                <a:lnTo>
                  <a:pt x="300" y="330"/>
                </a:lnTo>
                <a:lnTo>
                  <a:pt x="300" y="322"/>
                </a:lnTo>
                <a:lnTo>
                  <a:pt x="300" y="322"/>
                </a:lnTo>
                <a:lnTo>
                  <a:pt x="298" y="316"/>
                </a:lnTo>
                <a:lnTo>
                  <a:pt x="298" y="316"/>
                </a:lnTo>
                <a:lnTo>
                  <a:pt x="298" y="310"/>
                </a:lnTo>
                <a:lnTo>
                  <a:pt x="298" y="310"/>
                </a:lnTo>
                <a:lnTo>
                  <a:pt x="298" y="306"/>
                </a:lnTo>
                <a:lnTo>
                  <a:pt x="298" y="306"/>
                </a:lnTo>
                <a:lnTo>
                  <a:pt x="298" y="302"/>
                </a:lnTo>
                <a:lnTo>
                  <a:pt x="298" y="302"/>
                </a:lnTo>
                <a:lnTo>
                  <a:pt x="298" y="302"/>
                </a:lnTo>
                <a:lnTo>
                  <a:pt x="298" y="302"/>
                </a:lnTo>
                <a:lnTo>
                  <a:pt x="298" y="298"/>
                </a:lnTo>
                <a:lnTo>
                  <a:pt x="298" y="298"/>
                </a:lnTo>
                <a:lnTo>
                  <a:pt x="300" y="290"/>
                </a:lnTo>
                <a:lnTo>
                  <a:pt x="300" y="290"/>
                </a:lnTo>
                <a:lnTo>
                  <a:pt x="298" y="284"/>
                </a:lnTo>
                <a:lnTo>
                  <a:pt x="298" y="284"/>
                </a:lnTo>
                <a:lnTo>
                  <a:pt x="298" y="280"/>
                </a:lnTo>
                <a:lnTo>
                  <a:pt x="298" y="280"/>
                </a:lnTo>
                <a:lnTo>
                  <a:pt x="298" y="276"/>
                </a:lnTo>
                <a:lnTo>
                  <a:pt x="298" y="276"/>
                </a:lnTo>
                <a:lnTo>
                  <a:pt x="298" y="258"/>
                </a:lnTo>
                <a:lnTo>
                  <a:pt x="298" y="258"/>
                </a:lnTo>
                <a:lnTo>
                  <a:pt x="300" y="244"/>
                </a:lnTo>
                <a:lnTo>
                  <a:pt x="300" y="244"/>
                </a:lnTo>
                <a:lnTo>
                  <a:pt x="300" y="244"/>
                </a:lnTo>
                <a:lnTo>
                  <a:pt x="300" y="240"/>
                </a:lnTo>
                <a:lnTo>
                  <a:pt x="300" y="240"/>
                </a:lnTo>
                <a:lnTo>
                  <a:pt x="300" y="232"/>
                </a:lnTo>
                <a:lnTo>
                  <a:pt x="300" y="232"/>
                </a:lnTo>
                <a:lnTo>
                  <a:pt x="298" y="224"/>
                </a:lnTo>
                <a:lnTo>
                  <a:pt x="298" y="224"/>
                </a:lnTo>
                <a:lnTo>
                  <a:pt x="298" y="216"/>
                </a:lnTo>
                <a:lnTo>
                  <a:pt x="298" y="216"/>
                </a:lnTo>
                <a:lnTo>
                  <a:pt x="300" y="206"/>
                </a:lnTo>
                <a:lnTo>
                  <a:pt x="300" y="206"/>
                </a:lnTo>
                <a:lnTo>
                  <a:pt x="300" y="198"/>
                </a:lnTo>
                <a:lnTo>
                  <a:pt x="300" y="198"/>
                </a:lnTo>
                <a:lnTo>
                  <a:pt x="300" y="194"/>
                </a:lnTo>
                <a:lnTo>
                  <a:pt x="300" y="194"/>
                </a:lnTo>
                <a:lnTo>
                  <a:pt x="302" y="190"/>
                </a:lnTo>
                <a:lnTo>
                  <a:pt x="302" y="190"/>
                </a:lnTo>
                <a:lnTo>
                  <a:pt x="304" y="184"/>
                </a:lnTo>
                <a:lnTo>
                  <a:pt x="304" y="184"/>
                </a:lnTo>
                <a:lnTo>
                  <a:pt x="306" y="176"/>
                </a:lnTo>
                <a:lnTo>
                  <a:pt x="306" y="176"/>
                </a:lnTo>
                <a:lnTo>
                  <a:pt x="308" y="170"/>
                </a:lnTo>
                <a:lnTo>
                  <a:pt x="308" y="170"/>
                </a:lnTo>
                <a:lnTo>
                  <a:pt x="308" y="166"/>
                </a:lnTo>
                <a:lnTo>
                  <a:pt x="308" y="166"/>
                </a:lnTo>
                <a:lnTo>
                  <a:pt x="312" y="162"/>
                </a:lnTo>
                <a:lnTo>
                  <a:pt x="312" y="162"/>
                </a:lnTo>
                <a:lnTo>
                  <a:pt x="314" y="162"/>
                </a:lnTo>
                <a:lnTo>
                  <a:pt x="314" y="162"/>
                </a:lnTo>
                <a:lnTo>
                  <a:pt x="320" y="164"/>
                </a:lnTo>
                <a:lnTo>
                  <a:pt x="320" y="164"/>
                </a:lnTo>
                <a:lnTo>
                  <a:pt x="332" y="164"/>
                </a:lnTo>
                <a:lnTo>
                  <a:pt x="332" y="164"/>
                </a:lnTo>
                <a:lnTo>
                  <a:pt x="346" y="166"/>
                </a:lnTo>
                <a:lnTo>
                  <a:pt x="346" y="166"/>
                </a:lnTo>
                <a:lnTo>
                  <a:pt x="362" y="168"/>
                </a:lnTo>
                <a:lnTo>
                  <a:pt x="362" y="168"/>
                </a:lnTo>
                <a:lnTo>
                  <a:pt x="366" y="166"/>
                </a:lnTo>
                <a:lnTo>
                  <a:pt x="366" y="166"/>
                </a:lnTo>
                <a:lnTo>
                  <a:pt x="370" y="166"/>
                </a:lnTo>
                <a:lnTo>
                  <a:pt x="370" y="166"/>
                </a:lnTo>
                <a:lnTo>
                  <a:pt x="376" y="166"/>
                </a:lnTo>
                <a:lnTo>
                  <a:pt x="376" y="166"/>
                </a:lnTo>
                <a:lnTo>
                  <a:pt x="380" y="164"/>
                </a:lnTo>
                <a:lnTo>
                  <a:pt x="384" y="162"/>
                </a:lnTo>
                <a:lnTo>
                  <a:pt x="384" y="162"/>
                </a:lnTo>
                <a:lnTo>
                  <a:pt x="386" y="158"/>
                </a:lnTo>
                <a:lnTo>
                  <a:pt x="386" y="156"/>
                </a:lnTo>
                <a:lnTo>
                  <a:pt x="386" y="156"/>
                </a:lnTo>
                <a:lnTo>
                  <a:pt x="390" y="152"/>
                </a:lnTo>
                <a:lnTo>
                  <a:pt x="390" y="152"/>
                </a:lnTo>
                <a:lnTo>
                  <a:pt x="396" y="144"/>
                </a:lnTo>
                <a:lnTo>
                  <a:pt x="396" y="144"/>
                </a:lnTo>
                <a:lnTo>
                  <a:pt x="402" y="136"/>
                </a:lnTo>
                <a:lnTo>
                  <a:pt x="402" y="136"/>
                </a:lnTo>
                <a:lnTo>
                  <a:pt x="406" y="132"/>
                </a:lnTo>
                <a:lnTo>
                  <a:pt x="406" y="132"/>
                </a:lnTo>
                <a:lnTo>
                  <a:pt x="410" y="128"/>
                </a:lnTo>
                <a:lnTo>
                  <a:pt x="410" y="128"/>
                </a:lnTo>
                <a:lnTo>
                  <a:pt x="412" y="124"/>
                </a:lnTo>
                <a:lnTo>
                  <a:pt x="412" y="124"/>
                </a:lnTo>
                <a:lnTo>
                  <a:pt x="412" y="122"/>
                </a:lnTo>
                <a:lnTo>
                  <a:pt x="412" y="122"/>
                </a:lnTo>
                <a:lnTo>
                  <a:pt x="418" y="118"/>
                </a:lnTo>
                <a:lnTo>
                  <a:pt x="418" y="118"/>
                </a:lnTo>
                <a:lnTo>
                  <a:pt x="426" y="110"/>
                </a:lnTo>
                <a:lnTo>
                  <a:pt x="426" y="110"/>
                </a:lnTo>
                <a:lnTo>
                  <a:pt x="426" y="108"/>
                </a:lnTo>
                <a:lnTo>
                  <a:pt x="426" y="108"/>
                </a:lnTo>
                <a:lnTo>
                  <a:pt x="420" y="102"/>
                </a:lnTo>
                <a:lnTo>
                  <a:pt x="420" y="102"/>
                </a:lnTo>
                <a:lnTo>
                  <a:pt x="414" y="96"/>
                </a:lnTo>
                <a:lnTo>
                  <a:pt x="414" y="96"/>
                </a:lnTo>
                <a:lnTo>
                  <a:pt x="416" y="92"/>
                </a:lnTo>
                <a:lnTo>
                  <a:pt x="416" y="92"/>
                </a:lnTo>
                <a:lnTo>
                  <a:pt x="418" y="90"/>
                </a:lnTo>
                <a:lnTo>
                  <a:pt x="422" y="90"/>
                </a:lnTo>
                <a:lnTo>
                  <a:pt x="422" y="90"/>
                </a:lnTo>
                <a:lnTo>
                  <a:pt x="428" y="88"/>
                </a:lnTo>
                <a:lnTo>
                  <a:pt x="428" y="88"/>
                </a:lnTo>
                <a:lnTo>
                  <a:pt x="434" y="86"/>
                </a:lnTo>
                <a:lnTo>
                  <a:pt x="434" y="86"/>
                </a:lnTo>
                <a:lnTo>
                  <a:pt x="440" y="84"/>
                </a:lnTo>
                <a:lnTo>
                  <a:pt x="440" y="84"/>
                </a:lnTo>
                <a:lnTo>
                  <a:pt x="448" y="82"/>
                </a:lnTo>
                <a:lnTo>
                  <a:pt x="448" y="82"/>
                </a:lnTo>
                <a:lnTo>
                  <a:pt x="454" y="78"/>
                </a:lnTo>
                <a:lnTo>
                  <a:pt x="454" y="78"/>
                </a:lnTo>
                <a:lnTo>
                  <a:pt x="460" y="74"/>
                </a:lnTo>
                <a:lnTo>
                  <a:pt x="460" y="74"/>
                </a:lnTo>
                <a:lnTo>
                  <a:pt x="464" y="70"/>
                </a:lnTo>
                <a:lnTo>
                  <a:pt x="464" y="70"/>
                </a:lnTo>
                <a:lnTo>
                  <a:pt x="462" y="70"/>
                </a:lnTo>
                <a:lnTo>
                  <a:pt x="462" y="68"/>
                </a:lnTo>
                <a:lnTo>
                  <a:pt x="462" y="68"/>
                </a:lnTo>
                <a:close/>
                <a:moveTo>
                  <a:pt x="262" y="14"/>
                </a:moveTo>
                <a:lnTo>
                  <a:pt x="262" y="14"/>
                </a:lnTo>
                <a:lnTo>
                  <a:pt x="262" y="16"/>
                </a:lnTo>
                <a:lnTo>
                  <a:pt x="262" y="16"/>
                </a:lnTo>
                <a:lnTo>
                  <a:pt x="262" y="16"/>
                </a:lnTo>
                <a:lnTo>
                  <a:pt x="262" y="16"/>
                </a:lnTo>
                <a:lnTo>
                  <a:pt x="260" y="14"/>
                </a:lnTo>
                <a:lnTo>
                  <a:pt x="260" y="14"/>
                </a:lnTo>
                <a:lnTo>
                  <a:pt x="262" y="14"/>
                </a:lnTo>
                <a:lnTo>
                  <a:pt x="262" y="14"/>
                </a:lnTo>
                <a:close/>
                <a:moveTo>
                  <a:pt x="156" y="552"/>
                </a:moveTo>
                <a:lnTo>
                  <a:pt x="156" y="552"/>
                </a:lnTo>
                <a:lnTo>
                  <a:pt x="152" y="554"/>
                </a:lnTo>
                <a:lnTo>
                  <a:pt x="152" y="554"/>
                </a:lnTo>
                <a:lnTo>
                  <a:pt x="152" y="554"/>
                </a:lnTo>
                <a:lnTo>
                  <a:pt x="152" y="554"/>
                </a:lnTo>
                <a:lnTo>
                  <a:pt x="152" y="554"/>
                </a:lnTo>
                <a:lnTo>
                  <a:pt x="154" y="552"/>
                </a:lnTo>
                <a:lnTo>
                  <a:pt x="154" y="552"/>
                </a:lnTo>
                <a:lnTo>
                  <a:pt x="156" y="550"/>
                </a:lnTo>
                <a:lnTo>
                  <a:pt x="156" y="550"/>
                </a:lnTo>
                <a:lnTo>
                  <a:pt x="156" y="550"/>
                </a:lnTo>
                <a:lnTo>
                  <a:pt x="156" y="552"/>
                </a:lnTo>
                <a:lnTo>
                  <a:pt x="156" y="552"/>
                </a:lnTo>
                <a:close/>
                <a:moveTo>
                  <a:pt x="238" y="0"/>
                </a:moveTo>
                <a:lnTo>
                  <a:pt x="238" y="0"/>
                </a:lnTo>
                <a:lnTo>
                  <a:pt x="234" y="0"/>
                </a:lnTo>
                <a:lnTo>
                  <a:pt x="234" y="0"/>
                </a:lnTo>
                <a:lnTo>
                  <a:pt x="230" y="0"/>
                </a:lnTo>
                <a:lnTo>
                  <a:pt x="230" y="0"/>
                </a:lnTo>
                <a:lnTo>
                  <a:pt x="234" y="0"/>
                </a:lnTo>
                <a:lnTo>
                  <a:pt x="234" y="0"/>
                </a:lnTo>
                <a:lnTo>
                  <a:pt x="236" y="0"/>
                </a:lnTo>
                <a:lnTo>
                  <a:pt x="236" y="0"/>
                </a:lnTo>
                <a:lnTo>
                  <a:pt x="238" y="0"/>
                </a:lnTo>
                <a:lnTo>
                  <a:pt x="238" y="0"/>
                </a:lnTo>
                <a:close/>
                <a:moveTo>
                  <a:pt x="236" y="0"/>
                </a:moveTo>
                <a:lnTo>
                  <a:pt x="236" y="0"/>
                </a:lnTo>
                <a:lnTo>
                  <a:pt x="232" y="0"/>
                </a:lnTo>
                <a:lnTo>
                  <a:pt x="232" y="0"/>
                </a:lnTo>
                <a:lnTo>
                  <a:pt x="238" y="0"/>
                </a:lnTo>
                <a:lnTo>
                  <a:pt x="238" y="0"/>
                </a:lnTo>
                <a:lnTo>
                  <a:pt x="240" y="2"/>
                </a:lnTo>
                <a:lnTo>
                  <a:pt x="240" y="2"/>
                </a:lnTo>
                <a:lnTo>
                  <a:pt x="236" y="0"/>
                </a:lnTo>
                <a:lnTo>
                  <a:pt x="236" y="0"/>
                </a:lnTo>
                <a:close/>
                <a:moveTo>
                  <a:pt x="248" y="4"/>
                </a:moveTo>
                <a:lnTo>
                  <a:pt x="248" y="4"/>
                </a:lnTo>
                <a:lnTo>
                  <a:pt x="246" y="4"/>
                </a:lnTo>
                <a:lnTo>
                  <a:pt x="246" y="4"/>
                </a:lnTo>
                <a:lnTo>
                  <a:pt x="250" y="4"/>
                </a:lnTo>
                <a:lnTo>
                  <a:pt x="250" y="4"/>
                </a:lnTo>
                <a:lnTo>
                  <a:pt x="252" y="4"/>
                </a:lnTo>
                <a:lnTo>
                  <a:pt x="252" y="4"/>
                </a:lnTo>
                <a:lnTo>
                  <a:pt x="248" y="4"/>
                </a:lnTo>
                <a:lnTo>
                  <a:pt x="248" y="4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  <a:effectLst>
            <a:reflection blurRad="6350" stA="52000" endA="300" endPos="35000" dir="5400000" sy="-100000" algn="bl" rotWithShape="0"/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cxnSp>
        <p:nvCxnSpPr>
          <p:cNvPr id="27" name="Straight Connector 26"/>
          <p:cNvCxnSpPr/>
          <p:nvPr/>
        </p:nvCxnSpPr>
        <p:spPr>
          <a:xfrm>
            <a:off x="4572000" y="1600200"/>
            <a:ext cx="3581400" cy="158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Straight Connector 27"/>
          <p:cNvCxnSpPr/>
          <p:nvPr/>
        </p:nvCxnSpPr>
        <p:spPr>
          <a:xfrm rot="5400000">
            <a:off x="2972594" y="3199606"/>
            <a:ext cx="3200400" cy="158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" name="TextBox 25"/>
          <p:cNvSpPr txBox="1"/>
          <p:nvPr/>
        </p:nvSpPr>
        <p:spPr>
          <a:xfrm>
            <a:off x="4724400" y="1752600"/>
            <a:ext cx="4114800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166688" indent="-166688">
              <a:buFont typeface="Arial" pitchFamily="34" charset="0"/>
              <a:buChar char="•"/>
            </a:pPr>
            <a:r>
              <a:rPr lang="en-US" sz="2400" dirty="0" smtClean="0"/>
              <a:t>Your text here. Your text here </a:t>
            </a:r>
          </a:p>
          <a:p>
            <a:pPr marL="166688" indent="-166688">
              <a:buFont typeface="Arial" pitchFamily="34" charset="0"/>
              <a:buChar char="•"/>
            </a:pPr>
            <a:r>
              <a:rPr lang="en-US" sz="2400" dirty="0" smtClean="0"/>
              <a:t>Your text here. Your text here</a:t>
            </a:r>
          </a:p>
          <a:p>
            <a:pPr marL="166688" indent="-166688">
              <a:buFont typeface="Arial" pitchFamily="34" charset="0"/>
              <a:buChar char="•"/>
            </a:pPr>
            <a:r>
              <a:rPr lang="en-US" sz="2400" dirty="0" smtClean="0"/>
              <a:t>Your text here. Your text here </a:t>
            </a:r>
          </a:p>
          <a:p>
            <a:pPr marL="166688" indent="-166688">
              <a:buFont typeface="Arial" pitchFamily="34" charset="0"/>
              <a:buChar char="•"/>
            </a:pPr>
            <a:endParaRPr lang="en-US" sz="2400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2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2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6" grpId="0" build="p"/>
    </p:bldLst>
  </p:timing>
</p:sld>
</file>

<file path=ppt/slides/slide3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dirty="0" smtClean="0"/>
              <a:t>Growth Potential</a:t>
            </a:r>
            <a:endParaRPr lang="en-US" dirty="0"/>
          </a:p>
        </p:txBody>
      </p:sp>
      <p:sp>
        <p:nvSpPr>
          <p:cNvPr id="45" name="Rounded Rectangle 44"/>
          <p:cNvSpPr/>
          <p:nvPr/>
        </p:nvSpPr>
        <p:spPr>
          <a:xfrm>
            <a:off x="990600" y="4876800"/>
            <a:ext cx="7086600" cy="838200"/>
          </a:xfrm>
          <a:prstGeom prst="roundRect">
            <a:avLst/>
          </a:prstGeom>
          <a:solidFill>
            <a:schemeClr val="bg1">
              <a:lumMod val="75000"/>
            </a:schemeClr>
          </a:solidFill>
          <a:ln w="34925">
            <a:solidFill>
              <a:srgbClr val="FFFFFF"/>
            </a:solidFill>
          </a:ln>
          <a:effectLst>
            <a:outerShdw blurRad="317500" dir="2700000" algn="ctr">
              <a:srgbClr val="000000">
                <a:alpha val="43000"/>
              </a:srgbClr>
            </a:outerShdw>
          </a:effectLst>
          <a:scene3d>
            <a:camera prst="perspectiveRelaxed"/>
            <a:lightRig rig="soft" dir="t"/>
          </a:scene3d>
          <a:sp3d extrusionH="38100" prstMaterial="clear">
            <a:bevelT w="260350" h="50800" prst="softRound"/>
            <a:bevelB prst="softRound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Calibri" pitchFamily="34" charset="0"/>
            </a:endParaRPr>
          </a:p>
        </p:txBody>
      </p:sp>
      <p:sp>
        <p:nvSpPr>
          <p:cNvPr id="67" name="Freeform 76"/>
          <p:cNvSpPr>
            <a:spLocks noChangeAspect="1"/>
          </p:cNvSpPr>
          <p:nvPr/>
        </p:nvSpPr>
        <p:spPr bwMode="auto">
          <a:xfrm>
            <a:off x="1882993" y="4466550"/>
            <a:ext cx="1192584" cy="763836"/>
          </a:xfrm>
          <a:custGeom>
            <a:avLst/>
            <a:gdLst>
              <a:gd name="T0" fmla="*/ 0 w 816"/>
              <a:gd name="T1" fmla="*/ 300 h 480"/>
              <a:gd name="T2" fmla="*/ 0 w 816"/>
              <a:gd name="T3" fmla="*/ 480 h 480"/>
              <a:gd name="T4" fmla="*/ 816 w 816"/>
              <a:gd name="T5" fmla="*/ 480 h 480"/>
              <a:gd name="T6" fmla="*/ 816 w 816"/>
              <a:gd name="T7" fmla="*/ 0 h 480"/>
              <a:gd name="T8" fmla="*/ 738 w 816"/>
              <a:gd name="T9" fmla="*/ 51 h 480"/>
              <a:gd name="T10" fmla="*/ 645 w 816"/>
              <a:gd name="T11" fmla="*/ 102 h 480"/>
              <a:gd name="T12" fmla="*/ 573 w 816"/>
              <a:gd name="T13" fmla="*/ 129 h 480"/>
              <a:gd name="T14" fmla="*/ 456 w 816"/>
              <a:gd name="T15" fmla="*/ 165 h 480"/>
              <a:gd name="T16" fmla="*/ 339 w 816"/>
              <a:gd name="T17" fmla="*/ 201 h 480"/>
              <a:gd name="T18" fmla="*/ 207 w 816"/>
              <a:gd name="T19" fmla="*/ 243 h 480"/>
              <a:gd name="T20" fmla="*/ 81 w 816"/>
              <a:gd name="T21" fmla="*/ 279 h 480"/>
              <a:gd name="T22" fmla="*/ 0 w 816"/>
              <a:gd name="T23" fmla="*/ 300 h 480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816"/>
              <a:gd name="T37" fmla="*/ 0 h 480"/>
              <a:gd name="T38" fmla="*/ 816 w 816"/>
              <a:gd name="T39" fmla="*/ 480 h 480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816" h="480">
                <a:moveTo>
                  <a:pt x="0" y="300"/>
                </a:moveTo>
                <a:lnTo>
                  <a:pt x="0" y="480"/>
                </a:lnTo>
                <a:lnTo>
                  <a:pt x="816" y="480"/>
                </a:lnTo>
                <a:lnTo>
                  <a:pt x="816" y="0"/>
                </a:lnTo>
                <a:lnTo>
                  <a:pt x="738" y="51"/>
                </a:lnTo>
                <a:lnTo>
                  <a:pt x="645" y="102"/>
                </a:lnTo>
                <a:lnTo>
                  <a:pt x="573" y="129"/>
                </a:lnTo>
                <a:lnTo>
                  <a:pt x="456" y="165"/>
                </a:lnTo>
                <a:lnTo>
                  <a:pt x="339" y="201"/>
                </a:lnTo>
                <a:lnTo>
                  <a:pt x="207" y="243"/>
                </a:lnTo>
                <a:lnTo>
                  <a:pt x="81" y="279"/>
                </a:lnTo>
                <a:lnTo>
                  <a:pt x="0" y="300"/>
                </a:lnTo>
                <a:close/>
              </a:path>
            </a:pathLst>
          </a:custGeom>
          <a:solidFill>
            <a:schemeClr val="accent4">
              <a:lumMod val="75000"/>
            </a:schemeClr>
          </a:solidFill>
          <a:ln w="12700" cap="sq">
            <a:noFill/>
            <a:round/>
            <a:headEnd type="none" w="sm" len="sm"/>
            <a:tailEnd type="none" w="sm" len="sm"/>
          </a:ln>
          <a:effectLst>
            <a:outerShdw blurRad="44450" dist="27940" dir="5400000" algn="ctr">
              <a:srgbClr val="000000">
                <a:alpha val="32000"/>
              </a:srgbClr>
            </a:outerShdw>
          </a:effectLst>
          <a:scene3d>
            <a:camera prst="orthographicFront">
              <a:rot lat="0" lon="20399991" rev="0"/>
            </a:camera>
            <a:lightRig rig="balanced" dir="t">
              <a:rot lat="0" lon="0" rev="8700000"/>
            </a:lightRig>
          </a:scene3d>
          <a:sp3d extrusionH="298450"/>
        </p:spPr>
        <p:txBody>
          <a:bodyPr wrap="none" anchor="ctr"/>
          <a:lstStyle/>
          <a:p>
            <a:endParaRPr lang="en-US" dirty="0">
              <a:latin typeface="Calibri" pitchFamily="34" charset="0"/>
            </a:endParaRPr>
          </a:p>
        </p:txBody>
      </p:sp>
      <p:sp>
        <p:nvSpPr>
          <p:cNvPr id="68" name="Freeform 77"/>
          <p:cNvSpPr>
            <a:spLocks noChangeAspect="1"/>
          </p:cNvSpPr>
          <p:nvPr/>
        </p:nvSpPr>
        <p:spPr bwMode="auto">
          <a:xfrm>
            <a:off x="3162200" y="2971800"/>
            <a:ext cx="1269135" cy="2258586"/>
          </a:xfrm>
          <a:custGeom>
            <a:avLst/>
            <a:gdLst>
              <a:gd name="T0" fmla="*/ 867 w 867"/>
              <a:gd name="T1" fmla="*/ 0 h 1418"/>
              <a:gd name="T2" fmla="*/ 866 w 867"/>
              <a:gd name="T3" fmla="*/ 1418 h 1418"/>
              <a:gd name="T4" fmla="*/ 0 w 867"/>
              <a:gd name="T5" fmla="*/ 1416 h 1418"/>
              <a:gd name="T6" fmla="*/ 0 w 867"/>
              <a:gd name="T7" fmla="*/ 882 h 1418"/>
              <a:gd name="T8" fmla="*/ 84 w 867"/>
              <a:gd name="T9" fmla="*/ 804 h 1418"/>
              <a:gd name="T10" fmla="*/ 156 w 867"/>
              <a:gd name="T11" fmla="*/ 735 h 1418"/>
              <a:gd name="T12" fmla="*/ 222 w 867"/>
              <a:gd name="T13" fmla="*/ 657 h 1418"/>
              <a:gd name="T14" fmla="*/ 297 w 867"/>
              <a:gd name="T15" fmla="*/ 558 h 1418"/>
              <a:gd name="T16" fmla="*/ 381 w 867"/>
              <a:gd name="T17" fmla="*/ 453 h 1418"/>
              <a:gd name="T18" fmla="*/ 486 w 867"/>
              <a:gd name="T19" fmla="*/ 318 h 1418"/>
              <a:gd name="T20" fmla="*/ 543 w 867"/>
              <a:gd name="T21" fmla="*/ 240 h 1418"/>
              <a:gd name="T22" fmla="*/ 630 w 867"/>
              <a:gd name="T23" fmla="*/ 129 h 1418"/>
              <a:gd name="T24" fmla="*/ 687 w 867"/>
              <a:gd name="T25" fmla="*/ 72 h 1418"/>
              <a:gd name="T26" fmla="*/ 753 w 867"/>
              <a:gd name="T27" fmla="*/ 27 h 1418"/>
              <a:gd name="T28" fmla="*/ 801 w 867"/>
              <a:gd name="T29" fmla="*/ 16 h 1418"/>
              <a:gd name="T30" fmla="*/ 867 w 867"/>
              <a:gd name="T31" fmla="*/ 0 h 1418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867"/>
              <a:gd name="T49" fmla="*/ 0 h 1418"/>
              <a:gd name="T50" fmla="*/ 867 w 867"/>
              <a:gd name="T51" fmla="*/ 1418 h 1418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867" h="1418">
                <a:moveTo>
                  <a:pt x="867" y="0"/>
                </a:moveTo>
                <a:lnTo>
                  <a:pt x="866" y="1418"/>
                </a:lnTo>
                <a:lnTo>
                  <a:pt x="0" y="1416"/>
                </a:lnTo>
                <a:lnTo>
                  <a:pt x="0" y="882"/>
                </a:lnTo>
                <a:lnTo>
                  <a:pt x="84" y="804"/>
                </a:lnTo>
                <a:lnTo>
                  <a:pt x="156" y="735"/>
                </a:lnTo>
                <a:lnTo>
                  <a:pt x="222" y="657"/>
                </a:lnTo>
                <a:lnTo>
                  <a:pt x="297" y="558"/>
                </a:lnTo>
                <a:lnTo>
                  <a:pt x="381" y="453"/>
                </a:lnTo>
                <a:lnTo>
                  <a:pt x="486" y="318"/>
                </a:lnTo>
                <a:lnTo>
                  <a:pt x="543" y="240"/>
                </a:lnTo>
                <a:lnTo>
                  <a:pt x="630" y="129"/>
                </a:lnTo>
                <a:lnTo>
                  <a:pt x="687" y="72"/>
                </a:lnTo>
                <a:lnTo>
                  <a:pt x="753" y="27"/>
                </a:lnTo>
                <a:lnTo>
                  <a:pt x="801" y="16"/>
                </a:lnTo>
                <a:lnTo>
                  <a:pt x="867" y="0"/>
                </a:lnTo>
                <a:close/>
              </a:path>
            </a:pathLst>
          </a:custGeom>
          <a:solidFill>
            <a:schemeClr val="accent5">
              <a:lumMod val="75000"/>
            </a:schemeClr>
          </a:solidFill>
          <a:ln w="12700" cap="sq">
            <a:noFill/>
            <a:round/>
            <a:headEnd type="none" w="sm" len="sm"/>
            <a:tailEnd type="none" w="sm" len="sm"/>
          </a:ln>
          <a:effectLst>
            <a:outerShdw blurRad="44450" dist="27940" dir="5400000" algn="ctr">
              <a:srgbClr val="000000">
                <a:alpha val="32000"/>
              </a:srgbClr>
            </a:outerShdw>
          </a:effectLst>
          <a:scene3d>
            <a:camera prst="orthographicFront">
              <a:rot lat="0" lon="20399991" rev="0"/>
            </a:camera>
            <a:lightRig rig="balanced" dir="t">
              <a:rot lat="0" lon="0" rev="8700000"/>
            </a:lightRig>
          </a:scene3d>
          <a:sp3d extrusionH="298450"/>
        </p:spPr>
        <p:txBody>
          <a:bodyPr wrap="none" anchor="ctr"/>
          <a:lstStyle/>
          <a:p>
            <a:endParaRPr lang="en-US" dirty="0">
              <a:latin typeface="Calibri" pitchFamily="34" charset="0"/>
            </a:endParaRPr>
          </a:p>
        </p:txBody>
      </p:sp>
      <p:sp>
        <p:nvSpPr>
          <p:cNvPr id="69" name="Freeform 78"/>
          <p:cNvSpPr>
            <a:spLocks noChangeAspect="1"/>
          </p:cNvSpPr>
          <p:nvPr/>
        </p:nvSpPr>
        <p:spPr bwMode="auto">
          <a:xfrm>
            <a:off x="1417643" y="4991138"/>
            <a:ext cx="394842" cy="239248"/>
          </a:xfrm>
          <a:custGeom>
            <a:avLst/>
            <a:gdLst>
              <a:gd name="T0" fmla="*/ 0 w 366"/>
              <a:gd name="T1" fmla="*/ 123 h 174"/>
              <a:gd name="T2" fmla="*/ 0 w 366"/>
              <a:gd name="T3" fmla="*/ 174 h 174"/>
              <a:gd name="T4" fmla="*/ 366 w 366"/>
              <a:gd name="T5" fmla="*/ 174 h 174"/>
              <a:gd name="T6" fmla="*/ 366 w 366"/>
              <a:gd name="T7" fmla="*/ 0 h 174"/>
              <a:gd name="T8" fmla="*/ 320 w 366"/>
              <a:gd name="T9" fmla="*/ 18 h 174"/>
              <a:gd name="T10" fmla="*/ 267 w 366"/>
              <a:gd name="T11" fmla="*/ 39 h 174"/>
              <a:gd name="T12" fmla="*/ 198 w 366"/>
              <a:gd name="T13" fmla="*/ 61 h 174"/>
              <a:gd name="T14" fmla="*/ 132 w 366"/>
              <a:gd name="T15" fmla="*/ 86 h 174"/>
              <a:gd name="T16" fmla="*/ 74 w 366"/>
              <a:gd name="T17" fmla="*/ 106 h 174"/>
              <a:gd name="T18" fmla="*/ 0 w 366"/>
              <a:gd name="T19" fmla="*/ 123 h 174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366"/>
              <a:gd name="T31" fmla="*/ 0 h 174"/>
              <a:gd name="T32" fmla="*/ 366 w 366"/>
              <a:gd name="T33" fmla="*/ 174 h 174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366" h="174">
                <a:moveTo>
                  <a:pt x="0" y="123"/>
                </a:moveTo>
                <a:lnTo>
                  <a:pt x="0" y="174"/>
                </a:lnTo>
                <a:lnTo>
                  <a:pt x="366" y="174"/>
                </a:lnTo>
                <a:lnTo>
                  <a:pt x="366" y="0"/>
                </a:lnTo>
                <a:lnTo>
                  <a:pt x="320" y="18"/>
                </a:lnTo>
                <a:lnTo>
                  <a:pt x="267" y="39"/>
                </a:lnTo>
                <a:lnTo>
                  <a:pt x="198" y="61"/>
                </a:lnTo>
                <a:lnTo>
                  <a:pt x="132" y="86"/>
                </a:lnTo>
                <a:lnTo>
                  <a:pt x="74" y="106"/>
                </a:lnTo>
                <a:lnTo>
                  <a:pt x="0" y="123"/>
                </a:lnTo>
                <a:close/>
              </a:path>
            </a:pathLst>
          </a:custGeom>
          <a:solidFill>
            <a:schemeClr val="bg2">
              <a:lumMod val="50000"/>
            </a:schemeClr>
          </a:solidFill>
          <a:ln w="12700" cap="sq">
            <a:noFill/>
            <a:round/>
            <a:headEnd type="none" w="sm" len="sm"/>
            <a:tailEnd type="none" w="sm" len="sm"/>
          </a:ln>
          <a:effectLst>
            <a:outerShdw blurRad="44450" dist="27940" dir="5400000" algn="ctr">
              <a:srgbClr val="000000">
                <a:alpha val="32000"/>
              </a:srgbClr>
            </a:outerShdw>
          </a:effectLst>
          <a:scene3d>
            <a:camera prst="orthographicFront">
              <a:rot lat="0" lon="20399991" rev="0"/>
            </a:camera>
            <a:lightRig rig="balanced" dir="t">
              <a:rot lat="0" lon="0" rev="8700000"/>
            </a:lightRig>
          </a:scene3d>
          <a:sp3d extrusionH="298450"/>
        </p:spPr>
        <p:txBody>
          <a:bodyPr wrap="none" anchor="ctr"/>
          <a:lstStyle/>
          <a:p>
            <a:endParaRPr lang="en-US" dirty="0">
              <a:latin typeface="Calibri" pitchFamily="34" charset="0"/>
            </a:endParaRPr>
          </a:p>
        </p:txBody>
      </p:sp>
      <p:sp>
        <p:nvSpPr>
          <p:cNvPr id="70" name="Freeform 79"/>
          <p:cNvSpPr>
            <a:spLocks noChangeAspect="1"/>
          </p:cNvSpPr>
          <p:nvPr/>
        </p:nvSpPr>
        <p:spPr bwMode="auto">
          <a:xfrm flipH="1">
            <a:off x="5829399" y="4466550"/>
            <a:ext cx="1192584" cy="763836"/>
          </a:xfrm>
          <a:custGeom>
            <a:avLst/>
            <a:gdLst>
              <a:gd name="T0" fmla="*/ 0 w 816"/>
              <a:gd name="T1" fmla="*/ 300 h 480"/>
              <a:gd name="T2" fmla="*/ 0 w 816"/>
              <a:gd name="T3" fmla="*/ 480 h 480"/>
              <a:gd name="T4" fmla="*/ 816 w 816"/>
              <a:gd name="T5" fmla="*/ 480 h 480"/>
              <a:gd name="T6" fmla="*/ 816 w 816"/>
              <a:gd name="T7" fmla="*/ 0 h 480"/>
              <a:gd name="T8" fmla="*/ 738 w 816"/>
              <a:gd name="T9" fmla="*/ 51 h 480"/>
              <a:gd name="T10" fmla="*/ 645 w 816"/>
              <a:gd name="T11" fmla="*/ 102 h 480"/>
              <a:gd name="T12" fmla="*/ 573 w 816"/>
              <a:gd name="T13" fmla="*/ 129 h 480"/>
              <a:gd name="T14" fmla="*/ 456 w 816"/>
              <a:gd name="T15" fmla="*/ 165 h 480"/>
              <a:gd name="T16" fmla="*/ 339 w 816"/>
              <a:gd name="T17" fmla="*/ 201 h 480"/>
              <a:gd name="T18" fmla="*/ 207 w 816"/>
              <a:gd name="T19" fmla="*/ 243 h 480"/>
              <a:gd name="T20" fmla="*/ 81 w 816"/>
              <a:gd name="T21" fmla="*/ 279 h 480"/>
              <a:gd name="T22" fmla="*/ 0 w 816"/>
              <a:gd name="T23" fmla="*/ 300 h 480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816"/>
              <a:gd name="T37" fmla="*/ 0 h 480"/>
              <a:gd name="T38" fmla="*/ 816 w 816"/>
              <a:gd name="T39" fmla="*/ 480 h 480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816" h="480">
                <a:moveTo>
                  <a:pt x="0" y="300"/>
                </a:moveTo>
                <a:lnTo>
                  <a:pt x="0" y="480"/>
                </a:lnTo>
                <a:lnTo>
                  <a:pt x="816" y="480"/>
                </a:lnTo>
                <a:lnTo>
                  <a:pt x="816" y="0"/>
                </a:lnTo>
                <a:lnTo>
                  <a:pt x="738" y="51"/>
                </a:lnTo>
                <a:lnTo>
                  <a:pt x="645" y="102"/>
                </a:lnTo>
                <a:lnTo>
                  <a:pt x="573" y="129"/>
                </a:lnTo>
                <a:lnTo>
                  <a:pt x="456" y="165"/>
                </a:lnTo>
                <a:lnTo>
                  <a:pt x="339" y="201"/>
                </a:lnTo>
                <a:lnTo>
                  <a:pt x="207" y="243"/>
                </a:lnTo>
                <a:lnTo>
                  <a:pt x="81" y="279"/>
                </a:lnTo>
                <a:lnTo>
                  <a:pt x="0" y="300"/>
                </a:lnTo>
                <a:close/>
              </a:path>
            </a:pathLst>
          </a:custGeom>
          <a:solidFill>
            <a:schemeClr val="accent4">
              <a:lumMod val="75000"/>
            </a:schemeClr>
          </a:solidFill>
          <a:ln w="12700" cap="sq">
            <a:noFill/>
            <a:round/>
            <a:headEnd type="none" w="sm" len="sm"/>
            <a:tailEnd type="none" w="sm" len="sm"/>
          </a:ln>
          <a:effectLst>
            <a:outerShdw blurRad="44450" dist="27940" dir="5400000" algn="ctr">
              <a:srgbClr val="000000">
                <a:alpha val="32000"/>
              </a:srgbClr>
            </a:outerShdw>
          </a:effectLst>
          <a:scene3d>
            <a:camera prst="orthographicFront">
              <a:rot lat="0" lon="20399991" rev="0"/>
            </a:camera>
            <a:lightRig rig="balanced" dir="t">
              <a:rot lat="0" lon="0" rev="8700000"/>
            </a:lightRig>
          </a:scene3d>
          <a:sp3d extrusionH="298450"/>
        </p:spPr>
        <p:txBody>
          <a:bodyPr wrap="none" anchor="ctr"/>
          <a:lstStyle/>
          <a:p>
            <a:endParaRPr lang="en-US" dirty="0">
              <a:latin typeface="Calibri" pitchFamily="34" charset="0"/>
            </a:endParaRPr>
          </a:p>
        </p:txBody>
      </p:sp>
      <p:sp>
        <p:nvSpPr>
          <p:cNvPr id="71" name="Freeform 80"/>
          <p:cNvSpPr>
            <a:spLocks noChangeAspect="1"/>
          </p:cNvSpPr>
          <p:nvPr/>
        </p:nvSpPr>
        <p:spPr bwMode="auto">
          <a:xfrm flipH="1">
            <a:off x="4495800" y="2971800"/>
            <a:ext cx="1267122" cy="2258586"/>
          </a:xfrm>
          <a:custGeom>
            <a:avLst/>
            <a:gdLst>
              <a:gd name="T0" fmla="*/ 867 w 867"/>
              <a:gd name="T1" fmla="*/ 0 h 1418"/>
              <a:gd name="T2" fmla="*/ 866 w 867"/>
              <a:gd name="T3" fmla="*/ 1418 h 1418"/>
              <a:gd name="T4" fmla="*/ 0 w 867"/>
              <a:gd name="T5" fmla="*/ 1416 h 1418"/>
              <a:gd name="T6" fmla="*/ 0 w 867"/>
              <a:gd name="T7" fmla="*/ 882 h 1418"/>
              <a:gd name="T8" fmla="*/ 84 w 867"/>
              <a:gd name="T9" fmla="*/ 804 h 1418"/>
              <a:gd name="T10" fmla="*/ 156 w 867"/>
              <a:gd name="T11" fmla="*/ 735 h 1418"/>
              <a:gd name="T12" fmla="*/ 222 w 867"/>
              <a:gd name="T13" fmla="*/ 657 h 1418"/>
              <a:gd name="T14" fmla="*/ 297 w 867"/>
              <a:gd name="T15" fmla="*/ 558 h 1418"/>
              <a:gd name="T16" fmla="*/ 381 w 867"/>
              <a:gd name="T17" fmla="*/ 453 h 1418"/>
              <a:gd name="T18" fmla="*/ 486 w 867"/>
              <a:gd name="T19" fmla="*/ 318 h 1418"/>
              <a:gd name="T20" fmla="*/ 543 w 867"/>
              <a:gd name="T21" fmla="*/ 240 h 1418"/>
              <a:gd name="T22" fmla="*/ 630 w 867"/>
              <a:gd name="T23" fmla="*/ 129 h 1418"/>
              <a:gd name="T24" fmla="*/ 687 w 867"/>
              <a:gd name="T25" fmla="*/ 72 h 1418"/>
              <a:gd name="T26" fmla="*/ 753 w 867"/>
              <a:gd name="T27" fmla="*/ 27 h 1418"/>
              <a:gd name="T28" fmla="*/ 801 w 867"/>
              <a:gd name="T29" fmla="*/ 16 h 1418"/>
              <a:gd name="T30" fmla="*/ 867 w 867"/>
              <a:gd name="T31" fmla="*/ 0 h 1418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867"/>
              <a:gd name="T49" fmla="*/ 0 h 1418"/>
              <a:gd name="T50" fmla="*/ 867 w 867"/>
              <a:gd name="T51" fmla="*/ 1418 h 1418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867" h="1418">
                <a:moveTo>
                  <a:pt x="867" y="0"/>
                </a:moveTo>
                <a:lnTo>
                  <a:pt x="866" y="1418"/>
                </a:lnTo>
                <a:lnTo>
                  <a:pt x="0" y="1416"/>
                </a:lnTo>
                <a:lnTo>
                  <a:pt x="0" y="882"/>
                </a:lnTo>
                <a:lnTo>
                  <a:pt x="84" y="804"/>
                </a:lnTo>
                <a:lnTo>
                  <a:pt x="156" y="735"/>
                </a:lnTo>
                <a:lnTo>
                  <a:pt x="222" y="657"/>
                </a:lnTo>
                <a:lnTo>
                  <a:pt x="297" y="558"/>
                </a:lnTo>
                <a:lnTo>
                  <a:pt x="381" y="453"/>
                </a:lnTo>
                <a:lnTo>
                  <a:pt x="486" y="318"/>
                </a:lnTo>
                <a:lnTo>
                  <a:pt x="543" y="240"/>
                </a:lnTo>
                <a:lnTo>
                  <a:pt x="630" y="129"/>
                </a:lnTo>
                <a:lnTo>
                  <a:pt x="687" y="72"/>
                </a:lnTo>
                <a:lnTo>
                  <a:pt x="753" y="27"/>
                </a:lnTo>
                <a:lnTo>
                  <a:pt x="801" y="16"/>
                </a:lnTo>
                <a:lnTo>
                  <a:pt x="867" y="0"/>
                </a:lnTo>
                <a:close/>
              </a:path>
            </a:pathLst>
          </a:custGeom>
          <a:gradFill flip="none" rotWithShape="1">
            <a:gsLst>
              <a:gs pos="0">
                <a:schemeClr val="bg2">
                  <a:lumMod val="50000"/>
                  <a:shade val="30000"/>
                  <a:satMod val="115000"/>
                </a:schemeClr>
              </a:gs>
              <a:gs pos="50000">
                <a:schemeClr val="bg2">
                  <a:lumMod val="50000"/>
                  <a:shade val="67500"/>
                  <a:satMod val="115000"/>
                </a:schemeClr>
              </a:gs>
              <a:gs pos="100000">
                <a:schemeClr val="bg2">
                  <a:lumMod val="50000"/>
                  <a:shade val="100000"/>
                  <a:satMod val="115000"/>
                </a:schemeClr>
              </a:gs>
            </a:gsLst>
            <a:lin ang="16200000" scaled="1"/>
            <a:tileRect/>
          </a:gradFill>
          <a:ln w="12700" cap="sq">
            <a:noFill/>
            <a:round/>
            <a:headEnd type="none" w="sm" len="sm"/>
            <a:tailEnd type="none" w="sm" len="sm"/>
          </a:ln>
          <a:effectLst>
            <a:outerShdw blurRad="44450" dist="27940" dir="5400000" algn="ctr">
              <a:srgbClr val="000000">
                <a:alpha val="32000"/>
              </a:srgbClr>
            </a:outerShdw>
          </a:effectLst>
          <a:scene3d>
            <a:camera prst="orthographicFront">
              <a:rot lat="0" lon="20399991" rev="0"/>
            </a:camera>
            <a:lightRig rig="balanced" dir="t">
              <a:rot lat="0" lon="0" rev="8700000"/>
            </a:lightRig>
          </a:scene3d>
          <a:sp3d extrusionH="298450"/>
        </p:spPr>
        <p:txBody>
          <a:bodyPr wrap="none" anchor="ctr"/>
          <a:lstStyle/>
          <a:p>
            <a:endParaRPr lang="en-US" dirty="0">
              <a:latin typeface="Calibri" pitchFamily="34" charset="0"/>
            </a:endParaRPr>
          </a:p>
        </p:txBody>
      </p:sp>
      <p:sp>
        <p:nvSpPr>
          <p:cNvPr id="72" name="Text Box 85"/>
          <p:cNvSpPr txBox="1">
            <a:spLocks noChangeArrowheads="1"/>
          </p:cNvSpPr>
          <p:nvPr/>
        </p:nvSpPr>
        <p:spPr bwMode="auto">
          <a:xfrm>
            <a:off x="172255" y="2325090"/>
            <a:ext cx="1295400" cy="400110"/>
          </a:xfrm>
          <a:prstGeom prst="rect">
            <a:avLst/>
          </a:prstGeom>
          <a:noFill/>
          <a:ln w="12700" cap="sq">
            <a:noFill/>
            <a:miter lim="800000"/>
            <a:headEnd type="none" w="sm" len="sm"/>
            <a:tailEnd type="none" w="sm" len="sm"/>
          </a:ln>
        </p:spPr>
        <p:txBody>
          <a:bodyPr wrap="square" anchor="ctr">
            <a:spAutoFit/>
          </a:bodyPr>
          <a:lstStyle/>
          <a:p>
            <a:pPr algn="ctr" eaLnBrk="0" hangingPunct="0"/>
            <a:r>
              <a:rPr kumimoji="1" lang="en-US" sz="2000" i="1" dirty="0" smtClean="0">
                <a:latin typeface="Calibri" pitchFamily="34" charset="0"/>
              </a:rPr>
              <a:t>Sales</a:t>
            </a:r>
            <a:endParaRPr kumimoji="1" lang="en-US" sz="2000" i="1" dirty="0">
              <a:latin typeface="Calibri" pitchFamily="34" charset="0"/>
            </a:endParaRPr>
          </a:p>
        </p:txBody>
      </p:sp>
      <p:sp>
        <p:nvSpPr>
          <p:cNvPr id="73" name="Text Box 85"/>
          <p:cNvSpPr txBox="1">
            <a:spLocks noChangeArrowheads="1"/>
          </p:cNvSpPr>
          <p:nvPr/>
        </p:nvSpPr>
        <p:spPr bwMode="auto">
          <a:xfrm>
            <a:off x="5963455" y="5715000"/>
            <a:ext cx="1600200" cy="400110"/>
          </a:xfrm>
          <a:prstGeom prst="rect">
            <a:avLst/>
          </a:prstGeom>
          <a:noFill/>
          <a:ln w="12700" cap="sq">
            <a:noFill/>
            <a:miter lim="800000"/>
            <a:headEnd type="none" w="sm" len="sm"/>
            <a:tailEnd type="none" w="sm" len="sm"/>
          </a:ln>
        </p:spPr>
        <p:txBody>
          <a:bodyPr wrap="square" anchor="ctr">
            <a:spAutoFit/>
          </a:bodyPr>
          <a:lstStyle/>
          <a:p>
            <a:pPr algn="ctr" eaLnBrk="0" hangingPunct="0"/>
            <a:r>
              <a:rPr kumimoji="1" lang="en-US" sz="2000" i="1" dirty="0" smtClean="0">
                <a:latin typeface="Calibri" pitchFamily="34" charset="0"/>
              </a:rPr>
              <a:t>Time</a:t>
            </a:r>
            <a:endParaRPr kumimoji="1" lang="en-US" sz="2000" i="1" dirty="0">
              <a:latin typeface="Calibri" pitchFamily="34" charset="0"/>
            </a:endParaRPr>
          </a:p>
        </p:txBody>
      </p:sp>
      <p:sp>
        <p:nvSpPr>
          <p:cNvPr id="74" name="Text Box 85"/>
          <p:cNvSpPr txBox="1">
            <a:spLocks noChangeArrowheads="1"/>
          </p:cNvSpPr>
          <p:nvPr/>
        </p:nvSpPr>
        <p:spPr bwMode="auto">
          <a:xfrm>
            <a:off x="2305855" y="3010096"/>
            <a:ext cx="1600200" cy="369332"/>
          </a:xfrm>
          <a:prstGeom prst="rect">
            <a:avLst/>
          </a:prstGeom>
          <a:noFill/>
          <a:ln w="12700" cap="sq">
            <a:noFill/>
            <a:miter lim="800000"/>
            <a:headEnd type="none" w="sm" len="sm"/>
            <a:tailEnd type="none" w="sm" len="sm"/>
          </a:ln>
        </p:spPr>
        <p:txBody>
          <a:bodyPr wrap="square" anchor="ctr">
            <a:spAutoFit/>
          </a:bodyPr>
          <a:lstStyle/>
          <a:p>
            <a:pPr algn="r" eaLnBrk="0" hangingPunct="0"/>
            <a:r>
              <a:rPr kumimoji="1" lang="en-US" i="1" dirty="0" smtClean="0">
                <a:latin typeface="Calibri" pitchFamily="34" charset="0"/>
              </a:rPr>
              <a:t>Growth</a:t>
            </a:r>
            <a:endParaRPr kumimoji="1" lang="en-US" i="1" dirty="0">
              <a:latin typeface="Calibri" pitchFamily="34" charset="0"/>
            </a:endParaRPr>
          </a:p>
        </p:txBody>
      </p:sp>
      <p:sp>
        <p:nvSpPr>
          <p:cNvPr id="75" name="Text Box 85"/>
          <p:cNvSpPr txBox="1">
            <a:spLocks noChangeArrowheads="1"/>
          </p:cNvSpPr>
          <p:nvPr/>
        </p:nvSpPr>
        <p:spPr bwMode="auto">
          <a:xfrm>
            <a:off x="1543855" y="4153096"/>
            <a:ext cx="1676400" cy="369332"/>
          </a:xfrm>
          <a:prstGeom prst="rect">
            <a:avLst/>
          </a:prstGeom>
          <a:noFill/>
          <a:ln w="12700" cap="sq">
            <a:noFill/>
            <a:miter lim="800000"/>
            <a:headEnd type="none" w="sm" len="sm"/>
            <a:tailEnd type="none" w="sm" len="sm"/>
          </a:ln>
        </p:spPr>
        <p:txBody>
          <a:bodyPr wrap="square" anchor="ctr">
            <a:spAutoFit/>
          </a:bodyPr>
          <a:lstStyle/>
          <a:p>
            <a:pPr algn="ctr" eaLnBrk="0" hangingPunct="0"/>
            <a:r>
              <a:rPr kumimoji="1" lang="en-US" i="1" dirty="0" smtClean="0">
                <a:latin typeface="Calibri" pitchFamily="34" charset="0"/>
              </a:rPr>
              <a:t>Introduction</a:t>
            </a:r>
            <a:endParaRPr kumimoji="1" lang="en-US" i="1" dirty="0">
              <a:latin typeface="Calibri" pitchFamily="34" charset="0"/>
            </a:endParaRPr>
          </a:p>
        </p:txBody>
      </p:sp>
      <p:sp>
        <p:nvSpPr>
          <p:cNvPr id="76" name="Text Box 85"/>
          <p:cNvSpPr txBox="1">
            <a:spLocks noChangeArrowheads="1"/>
          </p:cNvSpPr>
          <p:nvPr/>
        </p:nvSpPr>
        <p:spPr bwMode="auto">
          <a:xfrm>
            <a:off x="5201455" y="3238696"/>
            <a:ext cx="1600200" cy="369332"/>
          </a:xfrm>
          <a:prstGeom prst="rect">
            <a:avLst/>
          </a:prstGeom>
          <a:noFill/>
          <a:ln w="12700" cap="sq">
            <a:noFill/>
            <a:miter lim="800000"/>
            <a:headEnd type="none" w="sm" len="sm"/>
            <a:tailEnd type="none" w="sm" len="sm"/>
          </a:ln>
        </p:spPr>
        <p:txBody>
          <a:bodyPr wrap="square" anchor="ctr">
            <a:spAutoFit/>
          </a:bodyPr>
          <a:lstStyle/>
          <a:p>
            <a:pPr eaLnBrk="0" hangingPunct="0"/>
            <a:r>
              <a:rPr kumimoji="1" lang="en-US" i="1" dirty="0" smtClean="0">
                <a:latin typeface="Calibri" pitchFamily="34" charset="0"/>
              </a:rPr>
              <a:t>Maturity</a:t>
            </a:r>
            <a:endParaRPr kumimoji="1" lang="en-US" i="1" dirty="0">
              <a:latin typeface="Calibri" pitchFamily="34" charset="0"/>
            </a:endParaRPr>
          </a:p>
        </p:txBody>
      </p:sp>
      <p:sp>
        <p:nvSpPr>
          <p:cNvPr id="77" name="Text Box 85"/>
          <p:cNvSpPr txBox="1">
            <a:spLocks noChangeArrowheads="1"/>
          </p:cNvSpPr>
          <p:nvPr/>
        </p:nvSpPr>
        <p:spPr bwMode="auto">
          <a:xfrm>
            <a:off x="6192055" y="4229296"/>
            <a:ext cx="1371600" cy="369332"/>
          </a:xfrm>
          <a:prstGeom prst="rect">
            <a:avLst/>
          </a:prstGeom>
          <a:noFill/>
          <a:ln w="12700" cap="sq">
            <a:noFill/>
            <a:miter lim="800000"/>
            <a:headEnd type="none" w="sm" len="sm"/>
            <a:tailEnd type="none" w="sm" len="sm"/>
          </a:ln>
        </p:spPr>
        <p:txBody>
          <a:bodyPr wrap="square" anchor="ctr">
            <a:spAutoFit/>
          </a:bodyPr>
          <a:lstStyle/>
          <a:p>
            <a:pPr algn="ctr" eaLnBrk="0" hangingPunct="0"/>
            <a:r>
              <a:rPr kumimoji="1" lang="en-US" i="1" dirty="0" smtClean="0">
                <a:latin typeface="Calibri" pitchFamily="34" charset="0"/>
              </a:rPr>
              <a:t>Decline</a:t>
            </a:r>
            <a:endParaRPr kumimoji="1" lang="en-US" i="1" dirty="0">
              <a:latin typeface="Calibri" pitchFamily="34" charset="0"/>
            </a:endParaRPr>
          </a:p>
        </p:txBody>
      </p:sp>
      <p:cxnSp>
        <p:nvCxnSpPr>
          <p:cNvPr id="78" name="Straight Connector 77"/>
          <p:cNvCxnSpPr/>
          <p:nvPr/>
        </p:nvCxnSpPr>
        <p:spPr>
          <a:xfrm rot="5400000">
            <a:off x="-207951" y="3848296"/>
            <a:ext cx="3048000" cy="1588"/>
          </a:xfrm>
          <a:prstGeom prst="line">
            <a:avLst/>
          </a:prstGeom>
          <a:ln>
            <a:solidFill>
              <a:schemeClr val="tx2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9" name="Straight Connector 78"/>
          <p:cNvCxnSpPr/>
          <p:nvPr/>
        </p:nvCxnSpPr>
        <p:spPr>
          <a:xfrm>
            <a:off x="1317637" y="5370708"/>
            <a:ext cx="5713412" cy="1588"/>
          </a:xfrm>
          <a:prstGeom prst="line">
            <a:avLst/>
          </a:prstGeom>
          <a:ln>
            <a:solidFill>
              <a:schemeClr val="tx2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" name="Rounded Rectangle 16"/>
          <p:cNvSpPr/>
          <p:nvPr/>
        </p:nvSpPr>
        <p:spPr>
          <a:xfrm>
            <a:off x="1467655" y="1417638"/>
            <a:ext cx="6268687" cy="755052"/>
          </a:xfrm>
          <a:prstGeom prst="roundRect">
            <a:avLst>
              <a:gd name="adj" fmla="val 7052"/>
            </a:avLst>
          </a:prstGeom>
          <a:solidFill>
            <a:schemeClr val="accent1">
              <a:lumMod val="40000"/>
              <a:lumOff val="60000"/>
            </a:schemeClr>
          </a:solidFill>
          <a:ln>
            <a:solidFill>
              <a:schemeClr val="accent1">
                <a:lumMod val="75000"/>
              </a:schemeClr>
            </a:solidFill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style>
          <a:lnRef idx="1">
            <a:schemeClr val="accent4"/>
          </a:lnRef>
          <a:fillRef idx="3">
            <a:schemeClr val="accent4"/>
          </a:fillRef>
          <a:effectRef idx="2">
            <a:schemeClr val="accent4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r>
              <a:rPr lang="en-US" sz="2400" dirty="0">
                <a:solidFill>
                  <a:schemeClr val="tx1"/>
                </a:solidFill>
                <a:latin typeface="Calibri" pitchFamily="34" charset="0"/>
              </a:rPr>
              <a:t>Your conclusion here. More text here and more text here about the chart</a:t>
            </a:r>
          </a:p>
        </p:txBody>
      </p:sp>
      <p:pic>
        <p:nvPicPr>
          <p:cNvPr id="2050" name="Picture 2"/>
          <p:cNvPicPr>
            <a:picLocks noChangeAspect="1" noChangeArrowheads="1"/>
          </p:cNvPicPr>
          <p:nvPr/>
        </p:nvPicPr>
        <p:blipFill>
          <a:blip r:embed="rId3" cstate="email"/>
          <a:srcRect/>
          <a:stretch>
            <a:fillRect/>
          </a:stretch>
        </p:blipFill>
        <p:spPr bwMode="auto">
          <a:xfrm>
            <a:off x="4431335" y="2542022"/>
            <a:ext cx="1066006" cy="10660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  <p:extLst>
      <p:ext uri="{BB962C8B-B14F-4D97-AF65-F5344CB8AC3E}">
        <p14:creationId xmlns:p14="http://schemas.microsoft.com/office/powerpoint/2010/main" val="2382554408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10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20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10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20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000"/>
                            </p:stCondLst>
                            <p:childTnLst>
                              <p:par>
                                <p:cTn id="18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10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20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4000"/>
                            </p:stCondLst>
                            <p:childTnLst>
                              <p:par>
                                <p:cTn id="32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10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10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0" dur="10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10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5000"/>
                            </p:stCondLst>
                            <p:childTnLst>
                              <p:par>
                                <p:cTn id="43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10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6" dur="10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10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8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10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1" dur="10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10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6000"/>
                            </p:stCondLst>
                            <p:childTnLst>
                              <p:par>
                                <p:cTn id="54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10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7" dur="10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10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9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10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2" dur="10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10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4" presetID="4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" dur="500"/>
                                        <p:tgtEl>
                                          <p:spTgt spid="205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7" dur="500" fill="hold"/>
                                        <p:tgtEl>
                                          <p:spTgt spid="20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500" fill="hold"/>
                                        <p:tgtEl>
                                          <p:spTgt spid="20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7" grpId="0" animBg="1"/>
      <p:bldP spid="68" grpId="0" animBg="1"/>
      <p:bldP spid="69" grpId="0" animBg="1"/>
      <p:bldP spid="70" grpId="0" animBg="1"/>
      <p:bldP spid="71" grpId="0" animBg="1"/>
      <p:bldP spid="72" grpId="0"/>
      <p:bldP spid="73" grpId="0"/>
      <p:bldP spid="74" grpId="0"/>
      <p:bldP spid="75" grpId="0"/>
      <p:bldP spid="76" grpId="0"/>
      <p:bldP spid="77" grpId="0"/>
    </p:bldLst>
  </p:timing>
</p:sld>
</file>

<file path=ppt/slides/slide3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Ellipse 53"/>
          <p:cNvSpPr/>
          <p:nvPr/>
        </p:nvSpPr>
        <p:spPr bwMode="auto">
          <a:xfrm>
            <a:off x="-264094" y="5833240"/>
            <a:ext cx="9982200" cy="457200"/>
          </a:xfrm>
          <a:prstGeom prst="ellipse">
            <a:avLst/>
          </a:prstGeom>
          <a:gradFill flip="none" rotWithShape="1">
            <a:gsLst>
              <a:gs pos="24000">
                <a:sysClr val="windowText" lastClr="000000">
                  <a:alpha val="40000"/>
                </a:sysClr>
              </a:gs>
              <a:gs pos="100000">
                <a:sysClr val="window" lastClr="FFFFFF">
                  <a:alpha val="0"/>
                </a:sysClr>
              </a:gs>
            </a:gsLst>
            <a:path path="shape">
              <a:fillToRect l="50000" t="50000" r="50000" b="50000"/>
            </a:path>
            <a:tileRect/>
          </a:gradFill>
          <a:ln w="9525" cap="flat" cmpd="sng" algn="ctr">
            <a:noFill/>
            <a:prstDash val="solid"/>
          </a:ln>
          <a:effectLst/>
        </p:spPr>
        <p:txBody>
          <a:bodyPr anchor="ctr"/>
          <a:lstStyle/>
          <a:p>
            <a:pPr algn="ctr">
              <a:defRPr/>
            </a:pPr>
            <a:endParaRPr lang="da-DK">
              <a:solidFill>
                <a:srgbClr val="FFFFFF"/>
              </a:solidFill>
              <a:latin typeface="Calibri" charset="0"/>
              <a:ea typeface="ＭＳ Ｐゴシック" charset="-128"/>
            </a:endParaRPr>
          </a:p>
        </p:txBody>
      </p:sp>
      <p:sp>
        <p:nvSpPr>
          <p:cNvPr id="23" name="Down Arrow 22"/>
          <p:cNvSpPr/>
          <p:nvPr/>
        </p:nvSpPr>
        <p:spPr>
          <a:xfrm>
            <a:off x="2491806" y="1684422"/>
            <a:ext cx="1925189" cy="2353188"/>
          </a:xfrm>
          <a:prstGeom prst="downArrow">
            <a:avLst>
              <a:gd name="adj1" fmla="val 100000"/>
              <a:gd name="adj2" fmla="val 15457"/>
            </a:avLst>
          </a:prstGeom>
          <a:ln>
            <a:noFill/>
          </a:ln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t"/>
          <a:lstStyle/>
          <a:p>
            <a:pPr lvl="0" algn="ctr"/>
            <a:r>
              <a:rPr lang="en-US" sz="2400" dirty="0" smtClean="0">
                <a:solidFill>
                  <a:prstClr val="black"/>
                </a:solidFill>
                <a:latin typeface="Calibri" pitchFamily="34" charset="0"/>
              </a:rPr>
              <a:t>Your Text Here</a:t>
            </a:r>
          </a:p>
        </p:txBody>
      </p:sp>
      <p:sp>
        <p:nvSpPr>
          <p:cNvPr id="26" name="Down Arrow 25"/>
          <p:cNvSpPr/>
          <p:nvPr/>
        </p:nvSpPr>
        <p:spPr>
          <a:xfrm>
            <a:off x="4727006" y="1688433"/>
            <a:ext cx="1925189" cy="1455757"/>
          </a:xfrm>
          <a:prstGeom prst="downArrow">
            <a:avLst>
              <a:gd name="adj1" fmla="val 100000"/>
              <a:gd name="adj2" fmla="val 25943"/>
            </a:avLst>
          </a:prstGeom>
          <a:ln>
            <a:noFill/>
          </a:ln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t"/>
          <a:lstStyle/>
          <a:p>
            <a:pPr lvl="0" algn="ctr"/>
            <a:r>
              <a:rPr lang="en-US" sz="2400" dirty="0" smtClean="0">
                <a:solidFill>
                  <a:prstClr val="black"/>
                </a:solidFill>
                <a:latin typeface="Calibri" pitchFamily="34" charset="0"/>
              </a:rPr>
              <a:t>Your Text Here</a:t>
            </a:r>
          </a:p>
        </p:txBody>
      </p:sp>
      <p:sp>
        <p:nvSpPr>
          <p:cNvPr id="29" name="Down Arrow 28"/>
          <p:cNvSpPr/>
          <p:nvPr/>
        </p:nvSpPr>
        <p:spPr>
          <a:xfrm>
            <a:off x="6962206" y="1692444"/>
            <a:ext cx="1925189" cy="2345166"/>
          </a:xfrm>
          <a:prstGeom prst="downArrow">
            <a:avLst>
              <a:gd name="adj1" fmla="val 100000"/>
              <a:gd name="adj2" fmla="val 14223"/>
            </a:avLst>
          </a:prstGeom>
          <a:ln>
            <a:noFill/>
          </a:ln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t"/>
          <a:lstStyle/>
          <a:p>
            <a:pPr lvl="0" algn="ctr"/>
            <a:r>
              <a:rPr lang="en-US" sz="2400" dirty="0" smtClean="0">
                <a:solidFill>
                  <a:prstClr val="black"/>
                </a:solidFill>
                <a:latin typeface="Calibri" pitchFamily="34" charset="0"/>
              </a:rPr>
              <a:t>Your Text Here</a:t>
            </a:r>
          </a:p>
          <a:p>
            <a:pPr algn="ctr"/>
            <a:endParaRPr lang="en-US" sz="1600" dirty="0">
              <a:solidFill>
                <a:schemeClr val="tx1"/>
              </a:solidFill>
              <a:latin typeface="Calibri" pitchFamily="34" charset="0"/>
            </a:endParaRPr>
          </a:p>
        </p:txBody>
      </p:sp>
      <p:sp>
        <p:nvSpPr>
          <p:cNvPr id="14" name="Down Arrow 13"/>
          <p:cNvSpPr/>
          <p:nvPr/>
        </p:nvSpPr>
        <p:spPr>
          <a:xfrm>
            <a:off x="256606" y="1680411"/>
            <a:ext cx="1925189" cy="2357200"/>
          </a:xfrm>
          <a:prstGeom prst="downArrow">
            <a:avLst>
              <a:gd name="adj1" fmla="val 100000"/>
              <a:gd name="adj2" fmla="val 21009"/>
            </a:avLst>
          </a:prstGeom>
          <a:ln>
            <a:noFill/>
          </a:ln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t"/>
          <a:lstStyle/>
          <a:p>
            <a:pPr algn="ctr"/>
            <a:r>
              <a:rPr lang="en-US" sz="2400" dirty="0" smtClean="0">
                <a:solidFill>
                  <a:schemeClr val="tx1"/>
                </a:solidFill>
                <a:latin typeface="Calibri" pitchFamily="34" charset="0"/>
              </a:rPr>
              <a:t>Your Text Here</a:t>
            </a:r>
            <a:endParaRPr lang="en-US" sz="2400" dirty="0">
              <a:solidFill>
                <a:schemeClr val="tx1"/>
              </a:solidFill>
              <a:latin typeface="Calibri" pitchFamily="34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Product Life Cycle</a:t>
            </a:r>
            <a:endParaRPr lang="en-US" dirty="0"/>
          </a:p>
        </p:txBody>
      </p:sp>
      <p:sp>
        <p:nvSpPr>
          <p:cNvPr id="4" name="Freeform 3"/>
          <p:cNvSpPr/>
          <p:nvPr/>
        </p:nvSpPr>
        <p:spPr>
          <a:xfrm>
            <a:off x="457200" y="3144190"/>
            <a:ext cx="8430195" cy="3713810"/>
          </a:xfrm>
          <a:custGeom>
            <a:avLst/>
            <a:gdLst>
              <a:gd name="connsiteX0" fmla="*/ 0 w 5202620"/>
              <a:gd name="connsiteY0" fmla="*/ 2457669 h 2457669"/>
              <a:gd name="connsiteX1" fmla="*/ 620110 w 5202620"/>
              <a:gd name="connsiteY1" fmla="*/ 2226441 h 2457669"/>
              <a:gd name="connsiteX2" fmla="*/ 1292772 w 5202620"/>
              <a:gd name="connsiteY2" fmla="*/ 1763986 h 2457669"/>
              <a:gd name="connsiteX3" fmla="*/ 2017986 w 5202620"/>
              <a:gd name="connsiteY3" fmla="*/ 1080814 h 2457669"/>
              <a:gd name="connsiteX4" fmla="*/ 2438400 w 5202620"/>
              <a:gd name="connsiteY4" fmla="*/ 544786 h 2457669"/>
              <a:gd name="connsiteX5" fmla="*/ 2827282 w 5202620"/>
              <a:gd name="connsiteY5" fmla="*/ 145393 h 2457669"/>
              <a:gd name="connsiteX6" fmla="*/ 3205655 w 5202620"/>
              <a:gd name="connsiteY6" fmla="*/ 8759 h 2457669"/>
              <a:gd name="connsiteX7" fmla="*/ 3615558 w 5202620"/>
              <a:gd name="connsiteY7" fmla="*/ 92841 h 2457669"/>
              <a:gd name="connsiteX8" fmla="*/ 4256689 w 5202620"/>
              <a:gd name="connsiteY8" fmla="*/ 492235 h 2457669"/>
              <a:gd name="connsiteX9" fmla="*/ 5202620 w 5202620"/>
              <a:gd name="connsiteY9" fmla="*/ 1322552 h 24576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5202620" h="2457669">
                <a:moveTo>
                  <a:pt x="0" y="2457669"/>
                </a:moveTo>
                <a:cubicBezTo>
                  <a:pt x="202324" y="2399862"/>
                  <a:pt x="404648" y="2342055"/>
                  <a:pt x="620110" y="2226441"/>
                </a:cubicBezTo>
                <a:cubicBezTo>
                  <a:pt x="835572" y="2110827"/>
                  <a:pt x="1059793" y="1954924"/>
                  <a:pt x="1292772" y="1763986"/>
                </a:cubicBezTo>
                <a:cubicBezTo>
                  <a:pt x="1525751" y="1573048"/>
                  <a:pt x="1827048" y="1284014"/>
                  <a:pt x="2017986" y="1080814"/>
                </a:cubicBezTo>
                <a:cubicBezTo>
                  <a:pt x="2208924" y="877614"/>
                  <a:pt x="2303517" y="700689"/>
                  <a:pt x="2438400" y="544786"/>
                </a:cubicBezTo>
                <a:cubicBezTo>
                  <a:pt x="2573283" y="388883"/>
                  <a:pt x="2699406" y="234731"/>
                  <a:pt x="2827282" y="145393"/>
                </a:cubicBezTo>
                <a:cubicBezTo>
                  <a:pt x="2955158" y="56055"/>
                  <a:pt x="3074276" y="17518"/>
                  <a:pt x="3205655" y="8759"/>
                </a:cubicBezTo>
                <a:cubicBezTo>
                  <a:pt x="3337034" y="0"/>
                  <a:pt x="3440386" y="12262"/>
                  <a:pt x="3615558" y="92841"/>
                </a:cubicBezTo>
                <a:cubicBezTo>
                  <a:pt x="3790730" y="173420"/>
                  <a:pt x="3992179" y="287283"/>
                  <a:pt x="4256689" y="492235"/>
                </a:cubicBezTo>
                <a:cubicBezTo>
                  <a:pt x="4521199" y="697187"/>
                  <a:pt x="4861909" y="1009869"/>
                  <a:pt x="5202620" y="1322552"/>
                </a:cubicBezTo>
              </a:path>
            </a:pathLst>
          </a:custGeom>
          <a:gradFill>
            <a:gsLst>
              <a:gs pos="0">
                <a:srgbClr val="0070C0"/>
              </a:gs>
              <a:gs pos="25000">
                <a:schemeClr val="accent5"/>
              </a:gs>
              <a:gs pos="26000">
                <a:schemeClr val="bg2">
                  <a:lumMod val="25000"/>
                </a:schemeClr>
              </a:gs>
              <a:gs pos="50000">
                <a:schemeClr val="bg2">
                  <a:lumMod val="50000"/>
                </a:schemeClr>
              </a:gs>
              <a:gs pos="51000">
                <a:schemeClr val="accent2">
                  <a:lumMod val="75000"/>
                </a:schemeClr>
              </a:gs>
              <a:gs pos="75000">
                <a:schemeClr val="accent2">
                  <a:lumMod val="60000"/>
                  <a:lumOff val="40000"/>
                </a:schemeClr>
              </a:gs>
              <a:gs pos="75000">
                <a:schemeClr val="accent6">
                  <a:lumMod val="50000"/>
                </a:schemeClr>
              </a:gs>
              <a:gs pos="76000">
                <a:schemeClr val="accent6">
                  <a:lumMod val="75000"/>
                </a:schemeClr>
              </a:gs>
            </a:gsLst>
            <a:lin ang="10080000" scaled="0"/>
          </a:gradFill>
          <a:ln>
            <a:noFill/>
            <a:headEnd/>
            <a:tailEnd/>
          </a:ln>
          <a:effectLst/>
          <a:scene3d>
            <a:camera prst="perspectiveContrastingRightFacing">
              <a:rot lat="497257" lon="78742" rev="20880000"/>
            </a:camera>
            <a:lightRig rig="threePt" dir="t"/>
          </a:scene3d>
          <a:sp3d extrusionH="2032000"/>
        </p:spPr>
        <p:style>
          <a:lnRef idx="1">
            <a:schemeClr val="accent6"/>
          </a:lnRef>
          <a:fillRef idx="3">
            <a:schemeClr val="accent6"/>
          </a:fillRef>
          <a:effectRef idx="2">
            <a:schemeClr val="accent6"/>
          </a:effectRef>
          <a:fontRef idx="minor">
            <a:schemeClr val="lt1"/>
          </a:fontRef>
        </p:style>
        <p:txBody>
          <a:bodyPr>
            <a:flatTx/>
          </a:bodyPr>
          <a:lstStyle/>
          <a:p>
            <a:endParaRPr lang="en-US" dirty="0">
              <a:solidFill>
                <a:schemeClr val="lt1"/>
              </a:solidFill>
              <a:latin typeface="Calibri" pitchFamily="34" charset="0"/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935420" y="5474840"/>
            <a:ext cx="17526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400" dirty="0" smtClean="0">
                <a:latin typeface="Calibri" pitchFamily="34" charset="0"/>
              </a:rPr>
              <a:t>Introduction</a:t>
            </a:r>
            <a:endParaRPr lang="en-US" sz="2400" dirty="0">
              <a:latin typeface="Calibri" pitchFamily="34" charset="0"/>
            </a:endParaRPr>
          </a:p>
        </p:txBody>
      </p:sp>
      <p:sp>
        <p:nvSpPr>
          <p:cNvPr id="19" name="TextBox 18"/>
          <p:cNvSpPr txBox="1"/>
          <p:nvPr/>
        </p:nvSpPr>
        <p:spPr>
          <a:xfrm>
            <a:off x="2971800" y="5410200"/>
            <a:ext cx="15240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400" dirty="0" smtClean="0">
                <a:latin typeface="Calibri" pitchFamily="34" charset="0"/>
              </a:rPr>
              <a:t>Growth</a:t>
            </a:r>
            <a:endParaRPr lang="en-US" sz="2400" dirty="0">
              <a:latin typeface="Calibri" pitchFamily="34" charset="0"/>
            </a:endParaRPr>
          </a:p>
        </p:txBody>
      </p:sp>
      <p:sp>
        <p:nvSpPr>
          <p:cNvPr id="20" name="TextBox 19"/>
          <p:cNvSpPr txBox="1"/>
          <p:nvPr/>
        </p:nvSpPr>
        <p:spPr>
          <a:xfrm>
            <a:off x="5029200" y="5422132"/>
            <a:ext cx="15240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400" dirty="0" smtClean="0">
                <a:solidFill>
                  <a:schemeClr val="bg1"/>
                </a:solidFill>
                <a:latin typeface="Calibri" pitchFamily="34" charset="0"/>
              </a:rPr>
              <a:t>Maturity</a:t>
            </a:r>
            <a:endParaRPr lang="en-US" sz="2400" dirty="0">
              <a:solidFill>
                <a:schemeClr val="bg1"/>
              </a:solidFill>
              <a:latin typeface="Calibri" pitchFamily="34" charset="0"/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6760780" y="5410200"/>
            <a:ext cx="15240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400" dirty="0" smtClean="0">
                <a:solidFill>
                  <a:schemeClr val="bg1"/>
                </a:solidFill>
                <a:latin typeface="Calibri" pitchFamily="34" charset="0"/>
              </a:rPr>
              <a:t>Decline</a:t>
            </a:r>
            <a:endParaRPr lang="en-US" sz="2400" dirty="0">
              <a:solidFill>
                <a:schemeClr val="bg1"/>
              </a:solidFill>
              <a:latin typeface="Calibri" pitchFamily="34" charset="0"/>
            </a:endParaRPr>
          </a:p>
        </p:txBody>
      </p:sp>
      <p:cxnSp>
        <p:nvCxnSpPr>
          <p:cNvPr id="27" name="Straight Arrow Connector 26"/>
          <p:cNvCxnSpPr/>
          <p:nvPr/>
        </p:nvCxnSpPr>
        <p:spPr>
          <a:xfrm>
            <a:off x="4921470" y="5834828"/>
            <a:ext cx="1752600" cy="1588"/>
          </a:xfrm>
          <a:prstGeom prst="straightConnector1">
            <a:avLst/>
          </a:prstGeom>
          <a:ln w="28575">
            <a:solidFill>
              <a:schemeClr val="bg1"/>
            </a:solidFill>
            <a:prstDash val="sysDash"/>
            <a:headEnd type="arrow" w="med" len="med"/>
            <a:tailEnd type="arrow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Arrow Connector 29"/>
          <p:cNvCxnSpPr/>
          <p:nvPr/>
        </p:nvCxnSpPr>
        <p:spPr>
          <a:xfrm>
            <a:off x="6934200" y="5833240"/>
            <a:ext cx="1143000" cy="1588"/>
          </a:xfrm>
          <a:prstGeom prst="straightConnector1">
            <a:avLst/>
          </a:prstGeom>
          <a:ln w="28575">
            <a:solidFill>
              <a:schemeClr val="bg1"/>
            </a:solidFill>
            <a:prstDash val="sysDash"/>
            <a:headEnd type="arrow" w="med" len="med"/>
            <a:tailEnd type="arrow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Arrow Connector 30"/>
          <p:cNvCxnSpPr/>
          <p:nvPr/>
        </p:nvCxnSpPr>
        <p:spPr>
          <a:xfrm>
            <a:off x="2819400" y="5833240"/>
            <a:ext cx="1752600" cy="1588"/>
          </a:xfrm>
          <a:prstGeom prst="straightConnector1">
            <a:avLst/>
          </a:prstGeom>
          <a:ln w="28575">
            <a:solidFill>
              <a:schemeClr val="bg1"/>
            </a:solidFill>
            <a:prstDash val="sysDash"/>
            <a:headEnd type="arrow" w="med" len="med"/>
            <a:tailEnd type="arrow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Straight Arrow Connector 31"/>
          <p:cNvCxnSpPr/>
          <p:nvPr/>
        </p:nvCxnSpPr>
        <p:spPr>
          <a:xfrm>
            <a:off x="935420" y="5871865"/>
            <a:ext cx="1600200" cy="1588"/>
          </a:xfrm>
          <a:prstGeom prst="straightConnector1">
            <a:avLst/>
          </a:prstGeom>
          <a:ln w="28575">
            <a:solidFill>
              <a:schemeClr val="bg1"/>
            </a:solidFill>
            <a:prstDash val="sysDash"/>
            <a:headEnd type="arrow" w="med" len="med"/>
            <a:tailEnd type="arrow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/>
          <p:cNvCxnSpPr/>
          <p:nvPr/>
        </p:nvCxnSpPr>
        <p:spPr>
          <a:xfrm>
            <a:off x="256606" y="1549786"/>
            <a:ext cx="8630789" cy="12033"/>
          </a:xfrm>
          <a:prstGeom prst="line">
            <a:avLst/>
          </a:prstGeom>
          <a:ln>
            <a:solidFill>
              <a:schemeClr val="accent1">
                <a:lumMod val="75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353110779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2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7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2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" grpId="0" animBg="1"/>
      <p:bldP spid="26" grpId="0" animBg="1"/>
      <p:bldP spid="29" grpId="0" animBg="1"/>
      <p:bldP spid="14" grpId="0" animBg="1"/>
    </p:bldLst>
  </p:timing>
</p:sld>
</file>

<file path=ppt/slides/slide3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45"/>
          <p:cNvGrpSpPr/>
          <p:nvPr/>
        </p:nvGrpSpPr>
        <p:grpSpPr>
          <a:xfrm>
            <a:off x="304800" y="2895600"/>
            <a:ext cx="685800" cy="807039"/>
            <a:chOff x="304800" y="2837861"/>
            <a:chExt cx="685800" cy="807039"/>
          </a:xfrm>
        </p:grpSpPr>
        <p:grpSp>
          <p:nvGrpSpPr>
            <p:cNvPr id="3" name="Group 30"/>
            <p:cNvGrpSpPr/>
            <p:nvPr/>
          </p:nvGrpSpPr>
          <p:grpSpPr>
            <a:xfrm>
              <a:off x="304800" y="2895600"/>
              <a:ext cx="685800" cy="749300"/>
              <a:chOff x="2362200" y="2970213"/>
              <a:chExt cx="685800" cy="749300"/>
            </a:xfrm>
          </p:grpSpPr>
          <p:sp>
            <p:nvSpPr>
              <p:cNvPr id="32" name="Ellipse 300"/>
              <p:cNvSpPr/>
              <p:nvPr/>
            </p:nvSpPr>
            <p:spPr bwMode="auto">
              <a:xfrm>
                <a:off x="2394225" y="3585552"/>
                <a:ext cx="608984" cy="133961"/>
              </a:xfrm>
              <a:prstGeom prst="ellipse">
                <a:avLst/>
              </a:prstGeom>
              <a:gradFill flip="none" rotWithShape="1">
                <a:gsLst>
                  <a:gs pos="100000">
                    <a:srgbClr val="FFFFFF">
                      <a:alpha val="0"/>
                    </a:srgbClr>
                  </a:gs>
                  <a:gs pos="0">
                    <a:srgbClr val="E6E6E6">
                      <a:lumMod val="10000"/>
                      <a:alpha val="76000"/>
                    </a:srgbClr>
                  </a:gs>
                </a:gsLst>
                <a:path path="shape">
                  <a:fillToRect l="50000" t="50000" r="50000" b="50000"/>
                </a:path>
                <a:tileRect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noProof="1">
                  <a:solidFill>
                    <a:srgbClr val="FFFFFF"/>
                  </a:solidFill>
                  <a:latin typeface="Calibri" pitchFamily="-111" charset="0"/>
                  <a:ea typeface="ＭＳ Ｐゴシック" pitchFamily="-111" charset="-128"/>
                </a:endParaRPr>
              </a:p>
            </p:txBody>
          </p:sp>
          <p:sp>
            <p:nvSpPr>
              <p:cNvPr id="33" name="Ellipse 301"/>
              <p:cNvSpPr/>
              <p:nvPr/>
            </p:nvSpPr>
            <p:spPr bwMode="auto">
              <a:xfrm>
                <a:off x="2362200" y="2970213"/>
                <a:ext cx="685800" cy="689637"/>
              </a:xfrm>
              <a:prstGeom prst="ellipse">
                <a:avLst/>
              </a:prstGeom>
              <a:gradFill flip="none" rotWithShape="1">
                <a:gsLst>
                  <a:gs pos="100000">
                    <a:srgbClr val="602E04"/>
                  </a:gs>
                  <a:gs pos="0">
                    <a:schemeClr val="accent6">
                      <a:lumMod val="50000"/>
                    </a:schemeClr>
                  </a:gs>
                </a:gsLst>
                <a:path path="shape">
                  <a:fillToRect l="50000" t="50000" r="50000" b="50000"/>
                </a:path>
                <a:tileRect/>
              </a:gradFill>
              <a:ln w="9525" cap="flat" cmpd="sng" algn="ctr">
                <a:solidFill>
                  <a:schemeClr val="accent1">
                    <a:lumMod val="50000"/>
                  </a:schemeClr>
                </a:solidFill>
                <a:prstDash val="solid"/>
              </a:ln>
              <a:effectLst>
                <a:innerShdw blurRad="269875" dist="114300" dir="5640000">
                  <a:srgbClr val="000000">
                    <a:alpha val="13000"/>
                  </a:srgbClr>
                </a:innerShdw>
              </a:effectLst>
            </p:spPr>
            <p:txBody>
              <a:bodyPr anchor="ctr"/>
              <a:lstStyle/>
              <a:p>
                <a:pPr marL="342900" indent="-342900" algn="ctr" fontAlgn="auto">
                  <a:spcBef>
                    <a:spcPts val="0"/>
                  </a:spcBef>
                  <a:spcAft>
                    <a:spcPts val="0"/>
                  </a:spcAft>
                  <a:buFont typeface="Calibri" pitchFamily="-111" charset="0"/>
                  <a:buAutoNum type="arabicPeriod"/>
                  <a:defRPr/>
                </a:pPr>
                <a:endParaRPr lang="en-US" noProof="1">
                  <a:solidFill>
                    <a:srgbClr val="FFFFFF"/>
                  </a:solidFill>
                  <a:latin typeface="Calibri" pitchFamily="-111" charset="0"/>
                  <a:ea typeface="ＭＳ Ｐゴシック" pitchFamily="-111" charset="-128"/>
                </a:endParaRPr>
              </a:p>
            </p:txBody>
          </p:sp>
          <p:sp>
            <p:nvSpPr>
              <p:cNvPr id="34" name="Ellipse 302"/>
              <p:cNvSpPr>
                <a:spLocks noChangeArrowheads="1"/>
              </p:cNvSpPr>
              <p:nvPr/>
            </p:nvSpPr>
            <p:spPr bwMode="auto">
              <a:xfrm>
                <a:off x="2446327" y="2987364"/>
                <a:ext cx="502636" cy="373042"/>
              </a:xfrm>
              <a:prstGeom prst="ellipse">
                <a:avLst/>
              </a:prstGeom>
              <a:gradFill rotWithShape="1">
                <a:gsLst>
                  <a:gs pos="0">
                    <a:srgbClr val="FFFCF9">
                      <a:alpha val="76999"/>
                    </a:srgbClr>
                  </a:gs>
                  <a:gs pos="100000">
                    <a:srgbClr val="FFFFFF">
                      <a:alpha val="0"/>
                    </a:srgbClr>
                  </a:gs>
                </a:gsLst>
                <a:lin ang="5400000"/>
              </a:gradFill>
              <a:ln w="9525">
                <a:noFill/>
                <a:round/>
                <a:headEnd/>
                <a:tailEnd/>
              </a:ln>
            </p:spPr>
            <p:txBody>
              <a:bodyPr anchor="ctr"/>
              <a:lstStyle/>
              <a:p>
                <a:pPr marL="342900" indent="-342900" algn="ctr">
                  <a:buFont typeface="Calibri" pitchFamily="34" charset="0"/>
                  <a:buAutoNum type="arabicPeriod"/>
                </a:pPr>
                <a:endParaRPr lang="en-US" noProof="1">
                  <a:solidFill>
                    <a:srgbClr val="FFFFFF"/>
                  </a:solidFill>
                  <a:latin typeface="Calibri" pitchFamily="34" charset="0"/>
                  <a:ea typeface="ＭＳ Ｐゴシック"/>
                  <a:cs typeface="ＭＳ Ｐゴシック"/>
                </a:endParaRPr>
              </a:p>
            </p:txBody>
          </p:sp>
        </p:grpSp>
        <p:sp>
          <p:nvSpPr>
            <p:cNvPr id="44" name="Can 43"/>
            <p:cNvSpPr/>
            <p:nvPr/>
          </p:nvSpPr>
          <p:spPr>
            <a:xfrm>
              <a:off x="575440" y="2837861"/>
              <a:ext cx="152400" cy="76200"/>
            </a:xfrm>
            <a:prstGeom prst="can">
              <a:avLst/>
            </a:prstGeom>
            <a:solidFill>
              <a:schemeClr val="accent6">
                <a:lumMod val="50000"/>
              </a:schemeClr>
            </a:solidFill>
            <a:ln w="12700">
              <a:solidFill>
                <a:schemeClr val="accent6">
                  <a:lumMod val="50000"/>
                </a:schemeClr>
              </a:solidFill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Calibri" pitchFamily="34" charset="0"/>
              </a:endParaRPr>
            </a:p>
          </p:txBody>
        </p:sp>
      </p:grpSp>
      <p:grpSp>
        <p:nvGrpSpPr>
          <p:cNvPr id="4" name="Group 46"/>
          <p:cNvGrpSpPr/>
          <p:nvPr/>
        </p:nvGrpSpPr>
        <p:grpSpPr>
          <a:xfrm>
            <a:off x="1168400" y="2895600"/>
            <a:ext cx="685800" cy="807039"/>
            <a:chOff x="304800" y="2837861"/>
            <a:chExt cx="685800" cy="807039"/>
          </a:xfrm>
        </p:grpSpPr>
        <p:grpSp>
          <p:nvGrpSpPr>
            <p:cNvPr id="5" name="Group 47"/>
            <p:cNvGrpSpPr/>
            <p:nvPr/>
          </p:nvGrpSpPr>
          <p:grpSpPr>
            <a:xfrm>
              <a:off x="304800" y="2895600"/>
              <a:ext cx="685800" cy="749300"/>
              <a:chOff x="2362200" y="2970213"/>
              <a:chExt cx="685800" cy="749300"/>
            </a:xfrm>
          </p:grpSpPr>
          <p:sp>
            <p:nvSpPr>
              <p:cNvPr id="50" name="Ellipse 300"/>
              <p:cNvSpPr/>
              <p:nvPr/>
            </p:nvSpPr>
            <p:spPr bwMode="auto">
              <a:xfrm>
                <a:off x="2394225" y="3585552"/>
                <a:ext cx="608984" cy="133961"/>
              </a:xfrm>
              <a:prstGeom prst="ellipse">
                <a:avLst/>
              </a:prstGeom>
              <a:gradFill flip="none" rotWithShape="1">
                <a:gsLst>
                  <a:gs pos="100000">
                    <a:srgbClr val="FFFFFF">
                      <a:alpha val="0"/>
                    </a:srgbClr>
                  </a:gs>
                  <a:gs pos="0">
                    <a:srgbClr val="E6E6E6">
                      <a:lumMod val="10000"/>
                      <a:alpha val="76000"/>
                    </a:srgbClr>
                  </a:gs>
                </a:gsLst>
                <a:path path="shape">
                  <a:fillToRect l="50000" t="50000" r="50000" b="50000"/>
                </a:path>
                <a:tileRect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noProof="1">
                  <a:solidFill>
                    <a:srgbClr val="FFFFFF"/>
                  </a:solidFill>
                  <a:latin typeface="Calibri" pitchFamily="-111" charset="0"/>
                  <a:ea typeface="ＭＳ Ｐゴシック" pitchFamily="-111" charset="-128"/>
                </a:endParaRPr>
              </a:p>
            </p:txBody>
          </p:sp>
          <p:sp>
            <p:nvSpPr>
              <p:cNvPr id="51" name="Ellipse 301"/>
              <p:cNvSpPr/>
              <p:nvPr/>
            </p:nvSpPr>
            <p:spPr bwMode="auto">
              <a:xfrm>
                <a:off x="2362200" y="2970213"/>
                <a:ext cx="685800" cy="689637"/>
              </a:xfrm>
              <a:prstGeom prst="ellipse">
                <a:avLst/>
              </a:prstGeom>
              <a:gradFill flip="none" rotWithShape="1">
                <a:gsLst>
                  <a:gs pos="100000">
                    <a:srgbClr val="003300"/>
                  </a:gs>
                  <a:gs pos="0">
                    <a:schemeClr val="accent3">
                      <a:lumMod val="75000"/>
                    </a:schemeClr>
                  </a:gs>
                </a:gsLst>
                <a:path path="shape">
                  <a:fillToRect l="50000" t="50000" r="50000" b="50000"/>
                </a:path>
                <a:tileRect/>
              </a:gradFill>
              <a:ln w="9525" cap="flat" cmpd="sng" algn="ctr">
                <a:solidFill>
                  <a:schemeClr val="accent3">
                    <a:lumMod val="50000"/>
                  </a:schemeClr>
                </a:solidFill>
                <a:prstDash val="solid"/>
              </a:ln>
              <a:effectLst>
                <a:innerShdw blurRad="269875" dist="114300" dir="5640000">
                  <a:srgbClr val="000000">
                    <a:alpha val="13000"/>
                  </a:srgbClr>
                </a:innerShdw>
              </a:effectLst>
            </p:spPr>
            <p:txBody>
              <a:bodyPr anchor="ctr"/>
              <a:lstStyle/>
              <a:p>
                <a:pPr marL="342900" indent="-342900" algn="ctr" fontAlgn="auto">
                  <a:spcBef>
                    <a:spcPts val="0"/>
                  </a:spcBef>
                  <a:spcAft>
                    <a:spcPts val="0"/>
                  </a:spcAft>
                  <a:buFont typeface="Calibri" pitchFamily="-111" charset="0"/>
                  <a:buAutoNum type="arabicPeriod"/>
                  <a:defRPr/>
                </a:pPr>
                <a:endParaRPr lang="en-US" noProof="1">
                  <a:solidFill>
                    <a:srgbClr val="FFFFFF"/>
                  </a:solidFill>
                  <a:latin typeface="Calibri" pitchFamily="-111" charset="0"/>
                  <a:ea typeface="ＭＳ Ｐゴシック" pitchFamily="-111" charset="-128"/>
                </a:endParaRPr>
              </a:p>
            </p:txBody>
          </p:sp>
          <p:sp>
            <p:nvSpPr>
              <p:cNvPr id="52" name="Ellipse 302"/>
              <p:cNvSpPr>
                <a:spLocks noChangeArrowheads="1"/>
              </p:cNvSpPr>
              <p:nvPr/>
            </p:nvSpPr>
            <p:spPr bwMode="auto">
              <a:xfrm>
                <a:off x="2446327" y="2987364"/>
                <a:ext cx="502636" cy="373042"/>
              </a:xfrm>
              <a:prstGeom prst="ellipse">
                <a:avLst/>
              </a:prstGeom>
              <a:gradFill rotWithShape="1">
                <a:gsLst>
                  <a:gs pos="0">
                    <a:srgbClr val="FFFCF9">
                      <a:alpha val="76999"/>
                    </a:srgbClr>
                  </a:gs>
                  <a:gs pos="100000">
                    <a:srgbClr val="FFFFFF">
                      <a:alpha val="0"/>
                    </a:srgbClr>
                  </a:gs>
                </a:gsLst>
                <a:lin ang="5400000"/>
              </a:gradFill>
              <a:ln w="9525">
                <a:noFill/>
                <a:round/>
                <a:headEnd/>
                <a:tailEnd/>
              </a:ln>
            </p:spPr>
            <p:txBody>
              <a:bodyPr anchor="ctr"/>
              <a:lstStyle/>
              <a:p>
                <a:pPr marL="342900" indent="-342900" algn="ctr">
                  <a:buFont typeface="Calibri" pitchFamily="34" charset="0"/>
                  <a:buAutoNum type="arabicPeriod"/>
                </a:pPr>
                <a:endParaRPr lang="en-US" noProof="1">
                  <a:solidFill>
                    <a:srgbClr val="FFFFFF"/>
                  </a:solidFill>
                  <a:latin typeface="Calibri" pitchFamily="34" charset="0"/>
                  <a:ea typeface="ＭＳ Ｐゴシック"/>
                  <a:cs typeface="ＭＳ Ｐゴシック"/>
                </a:endParaRPr>
              </a:p>
            </p:txBody>
          </p:sp>
        </p:grpSp>
        <p:sp>
          <p:nvSpPr>
            <p:cNvPr id="49" name="Can 48"/>
            <p:cNvSpPr/>
            <p:nvPr/>
          </p:nvSpPr>
          <p:spPr>
            <a:xfrm>
              <a:off x="575440" y="2837861"/>
              <a:ext cx="152400" cy="76200"/>
            </a:xfrm>
            <a:prstGeom prst="can">
              <a:avLst/>
            </a:prstGeom>
            <a:solidFill>
              <a:schemeClr val="accent3">
                <a:lumMod val="50000"/>
              </a:schemeClr>
            </a:solidFill>
            <a:ln w="12700">
              <a:solidFill>
                <a:schemeClr val="tx2">
                  <a:lumMod val="50000"/>
                </a:schemeClr>
              </a:solidFill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Calibri" pitchFamily="34" charset="0"/>
              </a:endParaRPr>
            </a:p>
          </p:txBody>
        </p:sp>
      </p:grpSp>
      <p:grpSp>
        <p:nvGrpSpPr>
          <p:cNvPr id="6" name="Group 52"/>
          <p:cNvGrpSpPr/>
          <p:nvPr/>
        </p:nvGrpSpPr>
        <p:grpSpPr>
          <a:xfrm>
            <a:off x="2032000" y="2895600"/>
            <a:ext cx="685800" cy="807039"/>
            <a:chOff x="304800" y="2837861"/>
            <a:chExt cx="685800" cy="807039"/>
          </a:xfrm>
        </p:grpSpPr>
        <p:grpSp>
          <p:nvGrpSpPr>
            <p:cNvPr id="7" name="Group 53"/>
            <p:cNvGrpSpPr/>
            <p:nvPr/>
          </p:nvGrpSpPr>
          <p:grpSpPr>
            <a:xfrm>
              <a:off x="304800" y="2895600"/>
              <a:ext cx="685800" cy="749300"/>
              <a:chOff x="2362200" y="2970213"/>
              <a:chExt cx="685800" cy="749300"/>
            </a:xfrm>
          </p:grpSpPr>
          <p:sp>
            <p:nvSpPr>
              <p:cNvPr id="56" name="Ellipse 300"/>
              <p:cNvSpPr/>
              <p:nvPr/>
            </p:nvSpPr>
            <p:spPr bwMode="auto">
              <a:xfrm>
                <a:off x="2394225" y="3585552"/>
                <a:ext cx="608984" cy="133961"/>
              </a:xfrm>
              <a:prstGeom prst="ellipse">
                <a:avLst/>
              </a:prstGeom>
              <a:gradFill flip="none" rotWithShape="1">
                <a:gsLst>
                  <a:gs pos="100000">
                    <a:srgbClr val="FFFFFF">
                      <a:alpha val="0"/>
                    </a:srgbClr>
                  </a:gs>
                  <a:gs pos="0">
                    <a:srgbClr val="E6E6E6">
                      <a:lumMod val="10000"/>
                      <a:alpha val="76000"/>
                    </a:srgbClr>
                  </a:gs>
                </a:gsLst>
                <a:path path="shape">
                  <a:fillToRect l="50000" t="50000" r="50000" b="50000"/>
                </a:path>
                <a:tileRect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noProof="1">
                  <a:solidFill>
                    <a:srgbClr val="FFFFFF"/>
                  </a:solidFill>
                  <a:latin typeface="Calibri" pitchFamily="-111" charset="0"/>
                  <a:ea typeface="ＭＳ Ｐゴシック" pitchFamily="-111" charset="-128"/>
                </a:endParaRPr>
              </a:p>
            </p:txBody>
          </p:sp>
          <p:sp>
            <p:nvSpPr>
              <p:cNvPr id="57" name="Ellipse 301"/>
              <p:cNvSpPr/>
              <p:nvPr/>
            </p:nvSpPr>
            <p:spPr bwMode="auto">
              <a:xfrm>
                <a:off x="2362200" y="2970213"/>
                <a:ext cx="685800" cy="689637"/>
              </a:xfrm>
              <a:prstGeom prst="ellipse">
                <a:avLst/>
              </a:prstGeom>
              <a:gradFill flip="none" rotWithShape="1">
                <a:gsLst>
                  <a:gs pos="100000">
                    <a:schemeClr val="tx2">
                      <a:lumMod val="50000"/>
                    </a:schemeClr>
                  </a:gs>
                  <a:gs pos="0">
                    <a:schemeClr val="tx2">
                      <a:lumMod val="60000"/>
                      <a:lumOff val="40000"/>
                    </a:schemeClr>
                  </a:gs>
                </a:gsLst>
                <a:path path="shape">
                  <a:fillToRect l="50000" t="50000" r="50000" b="50000"/>
                </a:path>
                <a:tileRect/>
              </a:gradFill>
              <a:ln w="9525" cap="flat" cmpd="sng" algn="ctr">
                <a:solidFill>
                  <a:schemeClr val="accent1">
                    <a:lumMod val="50000"/>
                  </a:schemeClr>
                </a:solidFill>
                <a:prstDash val="solid"/>
              </a:ln>
              <a:effectLst>
                <a:innerShdw blurRad="269875" dist="114300" dir="5640000">
                  <a:srgbClr val="000000">
                    <a:alpha val="13000"/>
                  </a:srgbClr>
                </a:innerShdw>
              </a:effectLst>
            </p:spPr>
            <p:txBody>
              <a:bodyPr anchor="ctr"/>
              <a:lstStyle/>
              <a:p>
                <a:pPr marL="342900" indent="-342900" algn="ctr" fontAlgn="auto">
                  <a:spcBef>
                    <a:spcPts val="0"/>
                  </a:spcBef>
                  <a:spcAft>
                    <a:spcPts val="0"/>
                  </a:spcAft>
                  <a:buFont typeface="Calibri" pitchFamily="-111" charset="0"/>
                  <a:buAutoNum type="arabicPeriod"/>
                  <a:defRPr/>
                </a:pPr>
                <a:endParaRPr lang="en-US" noProof="1">
                  <a:solidFill>
                    <a:srgbClr val="FFFFFF"/>
                  </a:solidFill>
                  <a:latin typeface="Calibri" pitchFamily="-111" charset="0"/>
                  <a:ea typeface="ＭＳ Ｐゴシック" pitchFamily="-111" charset="-128"/>
                </a:endParaRPr>
              </a:p>
            </p:txBody>
          </p:sp>
          <p:sp>
            <p:nvSpPr>
              <p:cNvPr id="58" name="Ellipse 302"/>
              <p:cNvSpPr>
                <a:spLocks noChangeArrowheads="1"/>
              </p:cNvSpPr>
              <p:nvPr/>
            </p:nvSpPr>
            <p:spPr bwMode="auto">
              <a:xfrm>
                <a:off x="2446327" y="2987364"/>
                <a:ext cx="502636" cy="373042"/>
              </a:xfrm>
              <a:prstGeom prst="ellipse">
                <a:avLst/>
              </a:prstGeom>
              <a:gradFill rotWithShape="1">
                <a:gsLst>
                  <a:gs pos="0">
                    <a:srgbClr val="FFFCF9">
                      <a:alpha val="76999"/>
                    </a:srgbClr>
                  </a:gs>
                  <a:gs pos="100000">
                    <a:srgbClr val="FFFFFF">
                      <a:alpha val="0"/>
                    </a:srgbClr>
                  </a:gs>
                </a:gsLst>
                <a:lin ang="5400000"/>
              </a:gradFill>
              <a:ln w="9525">
                <a:noFill/>
                <a:round/>
                <a:headEnd/>
                <a:tailEnd/>
              </a:ln>
            </p:spPr>
            <p:txBody>
              <a:bodyPr anchor="ctr"/>
              <a:lstStyle/>
              <a:p>
                <a:pPr marL="342900" indent="-342900" algn="ctr">
                  <a:buFont typeface="Calibri" pitchFamily="34" charset="0"/>
                  <a:buAutoNum type="arabicPeriod"/>
                </a:pPr>
                <a:endParaRPr lang="en-US" noProof="1">
                  <a:solidFill>
                    <a:srgbClr val="FFFFFF"/>
                  </a:solidFill>
                  <a:latin typeface="Calibri" pitchFamily="34" charset="0"/>
                  <a:ea typeface="ＭＳ Ｐゴシック"/>
                  <a:cs typeface="ＭＳ Ｐゴシック"/>
                </a:endParaRPr>
              </a:p>
            </p:txBody>
          </p:sp>
        </p:grpSp>
        <p:sp>
          <p:nvSpPr>
            <p:cNvPr id="55" name="Can 54"/>
            <p:cNvSpPr/>
            <p:nvPr/>
          </p:nvSpPr>
          <p:spPr>
            <a:xfrm>
              <a:off x="575440" y="2837861"/>
              <a:ext cx="152400" cy="76200"/>
            </a:xfrm>
            <a:prstGeom prst="can">
              <a:avLst/>
            </a:prstGeom>
            <a:solidFill>
              <a:schemeClr val="accent1">
                <a:lumMod val="75000"/>
              </a:schemeClr>
            </a:solidFill>
            <a:ln w="12700">
              <a:solidFill>
                <a:schemeClr val="tx2">
                  <a:lumMod val="50000"/>
                </a:schemeClr>
              </a:solidFill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Calibri" pitchFamily="34" charset="0"/>
              </a:endParaRPr>
            </a:p>
          </p:txBody>
        </p:sp>
      </p:grpSp>
      <p:grpSp>
        <p:nvGrpSpPr>
          <p:cNvPr id="8" name="Group 58"/>
          <p:cNvGrpSpPr/>
          <p:nvPr/>
        </p:nvGrpSpPr>
        <p:grpSpPr>
          <a:xfrm>
            <a:off x="2895600" y="2895600"/>
            <a:ext cx="685800" cy="807039"/>
            <a:chOff x="304800" y="2837861"/>
            <a:chExt cx="685800" cy="807039"/>
          </a:xfrm>
        </p:grpSpPr>
        <p:grpSp>
          <p:nvGrpSpPr>
            <p:cNvPr id="9" name="Group 59"/>
            <p:cNvGrpSpPr/>
            <p:nvPr/>
          </p:nvGrpSpPr>
          <p:grpSpPr>
            <a:xfrm>
              <a:off x="304800" y="2895600"/>
              <a:ext cx="685800" cy="749300"/>
              <a:chOff x="2362200" y="2970213"/>
              <a:chExt cx="685800" cy="749300"/>
            </a:xfrm>
          </p:grpSpPr>
          <p:sp>
            <p:nvSpPr>
              <p:cNvPr id="62" name="Ellipse 300"/>
              <p:cNvSpPr/>
              <p:nvPr/>
            </p:nvSpPr>
            <p:spPr bwMode="auto">
              <a:xfrm>
                <a:off x="2394225" y="3585552"/>
                <a:ext cx="608984" cy="133961"/>
              </a:xfrm>
              <a:prstGeom prst="ellipse">
                <a:avLst/>
              </a:prstGeom>
              <a:gradFill flip="none" rotWithShape="1">
                <a:gsLst>
                  <a:gs pos="100000">
                    <a:srgbClr val="FFFFFF">
                      <a:alpha val="0"/>
                    </a:srgbClr>
                  </a:gs>
                  <a:gs pos="0">
                    <a:srgbClr val="E6E6E6">
                      <a:lumMod val="10000"/>
                      <a:alpha val="76000"/>
                    </a:srgbClr>
                  </a:gs>
                </a:gsLst>
                <a:path path="shape">
                  <a:fillToRect l="50000" t="50000" r="50000" b="50000"/>
                </a:path>
                <a:tileRect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noProof="1">
                  <a:solidFill>
                    <a:srgbClr val="FFFFFF"/>
                  </a:solidFill>
                  <a:latin typeface="Calibri" pitchFamily="-111" charset="0"/>
                  <a:ea typeface="ＭＳ Ｐゴシック" pitchFamily="-111" charset="-128"/>
                </a:endParaRPr>
              </a:p>
            </p:txBody>
          </p:sp>
          <p:sp>
            <p:nvSpPr>
              <p:cNvPr id="63" name="Ellipse 301"/>
              <p:cNvSpPr/>
              <p:nvPr/>
            </p:nvSpPr>
            <p:spPr bwMode="auto">
              <a:xfrm>
                <a:off x="2362200" y="2970213"/>
                <a:ext cx="685800" cy="689637"/>
              </a:xfrm>
              <a:prstGeom prst="ellipse">
                <a:avLst/>
              </a:prstGeom>
              <a:gradFill flip="none" rotWithShape="1">
                <a:gsLst>
                  <a:gs pos="100000">
                    <a:srgbClr val="003300"/>
                  </a:gs>
                  <a:gs pos="0">
                    <a:schemeClr val="accent3">
                      <a:lumMod val="75000"/>
                    </a:schemeClr>
                  </a:gs>
                </a:gsLst>
                <a:path path="shape">
                  <a:fillToRect l="50000" t="50000" r="50000" b="50000"/>
                </a:path>
                <a:tileRect/>
              </a:gradFill>
              <a:ln w="9525" cap="flat" cmpd="sng" algn="ctr">
                <a:solidFill>
                  <a:schemeClr val="accent3">
                    <a:lumMod val="50000"/>
                  </a:schemeClr>
                </a:solidFill>
                <a:prstDash val="solid"/>
              </a:ln>
              <a:effectLst>
                <a:innerShdw blurRad="269875" dist="114300" dir="5640000">
                  <a:srgbClr val="000000">
                    <a:alpha val="13000"/>
                  </a:srgbClr>
                </a:innerShdw>
              </a:effectLst>
            </p:spPr>
            <p:txBody>
              <a:bodyPr anchor="ctr"/>
              <a:lstStyle/>
              <a:p>
                <a:pPr marL="342900" indent="-342900" algn="ctr" fontAlgn="auto">
                  <a:spcBef>
                    <a:spcPts val="0"/>
                  </a:spcBef>
                  <a:spcAft>
                    <a:spcPts val="0"/>
                  </a:spcAft>
                  <a:buFont typeface="Calibri" pitchFamily="-111" charset="0"/>
                  <a:buAutoNum type="arabicPeriod"/>
                  <a:defRPr/>
                </a:pPr>
                <a:endParaRPr lang="en-US" noProof="1">
                  <a:solidFill>
                    <a:srgbClr val="FFFFFF"/>
                  </a:solidFill>
                  <a:latin typeface="Calibri" pitchFamily="-111" charset="0"/>
                  <a:ea typeface="ＭＳ Ｐゴシック" pitchFamily="-111" charset="-128"/>
                </a:endParaRPr>
              </a:p>
            </p:txBody>
          </p:sp>
          <p:sp>
            <p:nvSpPr>
              <p:cNvPr id="64" name="Ellipse 302"/>
              <p:cNvSpPr>
                <a:spLocks noChangeArrowheads="1"/>
              </p:cNvSpPr>
              <p:nvPr/>
            </p:nvSpPr>
            <p:spPr bwMode="auto">
              <a:xfrm>
                <a:off x="2446327" y="2987364"/>
                <a:ext cx="502636" cy="373042"/>
              </a:xfrm>
              <a:prstGeom prst="ellipse">
                <a:avLst/>
              </a:prstGeom>
              <a:gradFill rotWithShape="1">
                <a:gsLst>
                  <a:gs pos="0">
                    <a:srgbClr val="FFFCF9">
                      <a:alpha val="76999"/>
                    </a:srgbClr>
                  </a:gs>
                  <a:gs pos="100000">
                    <a:srgbClr val="FFFFFF">
                      <a:alpha val="0"/>
                    </a:srgbClr>
                  </a:gs>
                </a:gsLst>
                <a:lin ang="5400000"/>
              </a:gradFill>
              <a:ln w="9525">
                <a:noFill/>
                <a:round/>
                <a:headEnd/>
                <a:tailEnd/>
              </a:ln>
            </p:spPr>
            <p:txBody>
              <a:bodyPr anchor="ctr"/>
              <a:lstStyle/>
              <a:p>
                <a:pPr marL="342900" indent="-342900" algn="ctr">
                  <a:buFont typeface="Calibri" pitchFamily="34" charset="0"/>
                  <a:buAutoNum type="arabicPeriod"/>
                </a:pPr>
                <a:endParaRPr lang="en-US" noProof="1">
                  <a:solidFill>
                    <a:srgbClr val="FFFFFF"/>
                  </a:solidFill>
                  <a:latin typeface="Calibri" pitchFamily="34" charset="0"/>
                  <a:ea typeface="ＭＳ Ｐゴシック"/>
                  <a:cs typeface="ＭＳ Ｐゴシック"/>
                </a:endParaRPr>
              </a:p>
            </p:txBody>
          </p:sp>
        </p:grpSp>
        <p:sp>
          <p:nvSpPr>
            <p:cNvPr id="61" name="Can 60"/>
            <p:cNvSpPr/>
            <p:nvPr/>
          </p:nvSpPr>
          <p:spPr>
            <a:xfrm>
              <a:off x="575440" y="2837861"/>
              <a:ext cx="152400" cy="76200"/>
            </a:xfrm>
            <a:prstGeom prst="can">
              <a:avLst/>
            </a:prstGeom>
            <a:gradFill flip="none" rotWithShape="1">
              <a:gsLst>
                <a:gs pos="0">
                  <a:schemeClr val="accent3">
                    <a:lumMod val="50000"/>
                    <a:shade val="30000"/>
                    <a:satMod val="115000"/>
                  </a:schemeClr>
                </a:gs>
                <a:gs pos="50000">
                  <a:schemeClr val="accent3">
                    <a:lumMod val="50000"/>
                    <a:shade val="67500"/>
                    <a:satMod val="115000"/>
                  </a:schemeClr>
                </a:gs>
                <a:gs pos="100000">
                  <a:schemeClr val="accent3">
                    <a:lumMod val="50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12700">
              <a:solidFill>
                <a:schemeClr val="tx2">
                  <a:lumMod val="50000"/>
                </a:schemeClr>
              </a:solidFill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Calibri" pitchFamily="34" charset="0"/>
              </a:endParaRPr>
            </a:p>
          </p:txBody>
        </p:sp>
      </p:grpSp>
      <p:cxnSp>
        <p:nvCxnSpPr>
          <p:cNvPr id="68" name="Straight Connector 67"/>
          <p:cNvCxnSpPr/>
          <p:nvPr/>
        </p:nvCxnSpPr>
        <p:spPr>
          <a:xfrm rot="5400000">
            <a:off x="-782472" y="1447006"/>
            <a:ext cx="2895600" cy="1588"/>
          </a:xfrm>
          <a:prstGeom prst="line">
            <a:avLst/>
          </a:prstGeom>
          <a:ln>
            <a:solidFill>
              <a:schemeClr val="bg2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" name="Straight Connector 68"/>
          <p:cNvCxnSpPr/>
          <p:nvPr/>
        </p:nvCxnSpPr>
        <p:spPr>
          <a:xfrm rot="5400000">
            <a:off x="34462" y="1447006"/>
            <a:ext cx="2895600" cy="1588"/>
          </a:xfrm>
          <a:prstGeom prst="line">
            <a:avLst/>
          </a:prstGeom>
          <a:ln>
            <a:solidFill>
              <a:schemeClr val="bg2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Straight Connector 69"/>
          <p:cNvCxnSpPr/>
          <p:nvPr/>
        </p:nvCxnSpPr>
        <p:spPr>
          <a:xfrm rot="5400000">
            <a:off x="945505" y="1447006"/>
            <a:ext cx="2895600" cy="1588"/>
          </a:xfrm>
          <a:prstGeom prst="line">
            <a:avLst/>
          </a:prstGeom>
          <a:ln>
            <a:solidFill>
              <a:schemeClr val="bg2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1" name="Straight Connector 70"/>
          <p:cNvCxnSpPr/>
          <p:nvPr/>
        </p:nvCxnSpPr>
        <p:spPr>
          <a:xfrm rot="5400000">
            <a:off x="1804790" y="1447006"/>
            <a:ext cx="2895600" cy="1588"/>
          </a:xfrm>
          <a:prstGeom prst="line">
            <a:avLst/>
          </a:prstGeom>
          <a:ln>
            <a:solidFill>
              <a:schemeClr val="bg2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1" name="Group 74"/>
          <p:cNvGrpSpPr/>
          <p:nvPr/>
        </p:nvGrpSpPr>
        <p:grpSpPr>
          <a:xfrm>
            <a:off x="3581400" y="0"/>
            <a:ext cx="1364437" cy="3551060"/>
            <a:chOff x="4572000" y="-1"/>
            <a:chExt cx="1364437" cy="3551060"/>
          </a:xfrm>
        </p:grpSpPr>
        <p:grpSp>
          <p:nvGrpSpPr>
            <p:cNvPr id="13" name="Group 65"/>
            <p:cNvGrpSpPr/>
            <p:nvPr/>
          </p:nvGrpSpPr>
          <p:grpSpPr>
            <a:xfrm rot="20697562">
              <a:off x="5250637" y="2778182"/>
              <a:ext cx="685800" cy="772877"/>
              <a:chOff x="4876800" y="2827351"/>
              <a:chExt cx="685800" cy="772877"/>
            </a:xfrm>
          </p:grpSpPr>
          <p:grpSp>
            <p:nvGrpSpPr>
              <p:cNvPr id="16" name="Group 62"/>
              <p:cNvGrpSpPr>
                <a:grpSpLocks/>
              </p:cNvGrpSpPr>
              <p:nvPr/>
            </p:nvGrpSpPr>
            <p:grpSpPr bwMode="auto">
              <a:xfrm>
                <a:off x="4876800" y="2895599"/>
                <a:ext cx="685800" cy="704629"/>
                <a:chOff x="3429000" y="2362201"/>
                <a:chExt cx="1143000" cy="1197870"/>
              </a:xfrm>
            </p:grpSpPr>
            <p:grpSp>
              <p:nvGrpSpPr>
                <p:cNvPr id="17" name="Group 2"/>
                <p:cNvGrpSpPr>
                  <a:grpSpLocks/>
                </p:cNvGrpSpPr>
                <p:nvPr/>
              </p:nvGrpSpPr>
              <p:grpSpPr bwMode="auto">
                <a:xfrm>
                  <a:off x="3429000" y="2362201"/>
                  <a:ext cx="1143000" cy="1197870"/>
                  <a:chOff x="2608" y="1076"/>
                  <a:chExt cx="466" cy="479"/>
                </a:xfrm>
              </p:grpSpPr>
              <p:grpSp>
                <p:nvGrpSpPr>
                  <p:cNvPr id="18" name="Group 3"/>
                  <p:cNvGrpSpPr>
                    <a:grpSpLocks/>
                  </p:cNvGrpSpPr>
                  <p:nvPr/>
                </p:nvGrpSpPr>
                <p:grpSpPr bwMode="auto">
                  <a:xfrm>
                    <a:off x="2608" y="1076"/>
                    <a:ext cx="466" cy="479"/>
                    <a:chOff x="2608" y="1076"/>
                    <a:chExt cx="466" cy="479"/>
                  </a:xfrm>
                </p:grpSpPr>
                <p:pic>
                  <p:nvPicPr>
                    <p:cNvPr id="14" name="Picture 5" descr="circuler_1"/>
                    <p:cNvPicPr>
                      <a:picLocks noChangeAspect="1" noChangeArrowheads="1"/>
                    </p:cNvPicPr>
                    <p:nvPr/>
                  </p:nvPicPr>
                  <p:blipFill>
                    <a:blip r:embed="rId2" cstate="email"/>
                    <a:srcRect/>
                    <a:stretch>
                      <a:fillRect/>
                    </a:stretch>
                  </p:blipFill>
                  <p:spPr bwMode="gray">
                    <a:xfrm>
                      <a:off x="2608" y="1076"/>
                      <a:ext cx="466" cy="478"/>
                    </a:xfrm>
                    <a:prstGeom prst="rect">
                      <a:avLst/>
                    </a:prstGeom>
                    <a:noFill/>
                    <a:ln w="9525">
                      <a:noFill/>
                      <a:miter lim="800000"/>
                      <a:headEnd/>
                      <a:tailEnd/>
                    </a:ln>
                  </p:spPr>
                </p:pic>
                <p:sp>
                  <p:nvSpPr>
                    <p:cNvPr id="15" name="Oval 6"/>
                    <p:cNvSpPr>
                      <a:spLocks noChangeArrowheads="1"/>
                    </p:cNvSpPr>
                    <p:nvPr/>
                  </p:nvSpPr>
                  <p:spPr bwMode="gray">
                    <a:xfrm>
                      <a:off x="2608" y="1076"/>
                      <a:ext cx="463" cy="479"/>
                    </a:xfrm>
                    <a:prstGeom prst="ellipse">
                      <a:avLst/>
                    </a:prstGeom>
                    <a:gradFill rotWithShape="1">
                      <a:gsLst>
                        <a:gs pos="0">
                          <a:srgbClr val="E8BE0A">
                            <a:gamma/>
                            <a:shade val="46275"/>
                            <a:invGamma/>
                            <a:alpha val="89999"/>
                          </a:srgbClr>
                        </a:gs>
                        <a:gs pos="50000">
                          <a:srgbClr val="E8BE0A">
                            <a:alpha val="55000"/>
                          </a:srgbClr>
                        </a:gs>
                        <a:gs pos="100000">
                          <a:srgbClr val="E8BE0A">
                            <a:gamma/>
                            <a:shade val="46275"/>
                            <a:invGamma/>
                            <a:alpha val="89999"/>
                          </a:srgbClr>
                        </a:gs>
                      </a:gsLst>
                      <a:lin ang="5400000" scaled="1"/>
                    </a:gradFill>
                    <a:ln w="9525" algn="ctr">
                      <a:solidFill>
                        <a:schemeClr val="bg2">
                          <a:lumMod val="25000"/>
                        </a:schemeClr>
                      </a:solidFill>
                      <a:round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pPr fontAlgn="auto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lang="en-US" sz="1400" dirty="0">
                        <a:latin typeface="Calibri" pitchFamily="34" charset="0"/>
                      </a:endParaRPr>
                    </a:p>
                  </p:txBody>
                </p:sp>
              </p:grpSp>
              <p:pic>
                <p:nvPicPr>
                  <p:cNvPr id="12" name="Picture 7" descr="Picture2"/>
                  <p:cNvPicPr>
                    <a:picLocks noChangeAspect="1" noChangeArrowheads="1"/>
                  </p:cNvPicPr>
                  <p:nvPr/>
                </p:nvPicPr>
                <p:blipFill>
                  <a:blip r:embed="rId3" cstate="print"/>
                  <a:srcRect/>
                  <a:stretch>
                    <a:fillRect/>
                  </a:stretch>
                </p:blipFill>
                <p:spPr bwMode="gray">
                  <a:xfrm>
                    <a:off x="2665" y="1081"/>
                    <a:ext cx="359" cy="169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</p:pic>
            </p:grpSp>
            <p:sp>
              <p:nvSpPr>
                <p:cNvPr id="10" name="Rectangle 52"/>
                <p:cNvSpPr>
                  <a:spLocks noChangeArrowheads="1"/>
                </p:cNvSpPr>
                <p:nvPr/>
              </p:nvSpPr>
              <p:spPr bwMode="auto">
                <a:xfrm>
                  <a:off x="3460020" y="2743200"/>
                  <a:ext cx="1085850" cy="523220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endParaRPr lang="en-US" sz="2800" dirty="0">
                    <a:solidFill>
                      <a:srgbClr val="000000"/>
                    </a:solidFill>
                    <a:latin typeface="Franklin Gothic Medium Cond" pitchFamily="34" charset="0"/>
                  </a:endParaRPr>
                </a:p>
              </p:txBody>
            </p:sp>
          </p:grpSp>
          <p:sp>
            <p:nvSpPr>
              <p:cNvPr id="65" name="Can 64"/>
              <p:cNvSpPr/>
              <p:nvPr/>
            </p:nvSpPr>
            <p:spPr>
              <a:xfrm>
                <a:off x="5145155" y="2827351"/>
                <a:ext cx="152400" cy="76200"/>
              </a:xfrm>
              <a:prstGeom prst="can">
                <a:avLst/>
              </a:prstGeom>
              <a:solidFill>
                <a:schemeClr val="bg2">
                  <a:lumMod val="50000"/>
                </a:schemeClr>
              </a:solidFill>
              <a:ln w="12700"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3">
                  <a:shade val="50000"/>
                </a:schemeClr>
              </a:lnRef>
              <a:fillRef idx="1">
                <a:schemeClr val="accent3"/>
              </a:fillRef>
              <a:effectRef idx="0">
                <a:schemeClr val="accent3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latin typeface="Calibri" pitchFamily="34" charset="0"/>
                </a:endParaRPr>
              </a:p>
            </p:txBody>
          </p:sp>
        </p:grpSp>
        <p:cxnSp>
          <p:nvCxnSpPr>
            <p:cNvPr id="72" name="Straight Connector 71"/>
            <p:cNvCxnSpPr/>
            <p:nvPr/>
          </p:nvCxnSpPr>
          <p:spPr>
            <a:xfrm rot="16200000" flipH="1">
              <a:off x="3630133" y="941866"/>
              <a:ext cx="2778637" cy="894903"/>
            </a:xfrm>
            <a:prstGeom prst="line">
              <a:avLst/>
            </a:prstGeom>
            <a:ln>
              <a:solidFill>
                <a:schemeClr val="bg2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77" name="Rectangle 76"/>
          <p:cNvSpPr/>
          <p:nvPr/>
        </p:nvSpPr>
        <p:spPr>
          <a:xfrm>
            <a:off x="0" y="0"/>
            <a:ext cx="9144000" cy="475013"/>
          </a:xfrm>
          <a:prstGeom prst="rect">
            <a:avLst/>
          </a:prstGeom>
          <a:gradFill flip="none" rotWithShape="1">
            <a:gsLst>
              <a:gs pos="0">
                <a:schemeClr val="bg2">
                  <a:lumMod val="50000"/>
                  <a:shade val="30000"/>
                  <a:satMod val="115000"/>
                </a:schemeClr>
              </a:gs>
              <a:gs pos="50000">
                <a:schemeClr val="bg2">
                  <a:lumMod val="50000"/>
                  <a:shade val="67500"/>
                  <a:satMod val="115000"/>
                </a:schemeClr>
              </a:gs>
              <a:gs pos="100000">
                <a:schemeClr val="bg2">
                  <a:lumMod val="50000"/>
                  <a:shade val="100000"/>
                  <a:satMod val="115000"/>
                </a:schemeClr>
              </a:gs>
            </a:gsLst>
            <a:lin ang="54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Calibri" pitchFamily="34" charset="0"/>
            </a:endParaRPr>
          </a:p>
        </p:txBody>
      </p:sp>
      <p:sp>
        <p:nvSpPr>
          <p:cNvPr id="1512" name="Freeform 488"/>
          <p:cNvSpPr>
            <a:spLocks noEditPoints="1"/>
          </p:cNvSpPr>
          <p:nvPr/>
        </p:nvSpPr>
        <p:spPr bwMode="auto">
          <a:xfrm>
            <a:off x="7772400" y="3276600"/>
            <a:ext cx="904875" cy="2308225"/>
          </a:xfrm>
          <a:custGeom>
            <a:avLst/>
            <a:gdLst/>
            <a:ahLst/>
            <a:cxnLst>
              <a:cxn ang="0">
                <a:pos x="310" y="218"/>
              </a:cxn>
              <a:cxn ang="0">
                <a:pos x="303" y="149"/>
              </a:cxn>
              <a:cxn ang="0">
                <a:pos x="230" y="120"/>
              </a:cxn>
              <a:cxn ang="0">
                <a:pos x="208" y="94"/>
              </a:cxn>
              <a:cxn ang="0">
                <a:pos x="212" y="43"/>
              </a:cxn>
              <a:cxn ang="0">
                <a:pos x="169" y="0"/>
              </a:cxn>
              <a:cxn ang="0">
                <a:pos x="132" y="52"/>
              </a:cxn>
              <a:cxn ang="0">
                <a:pos x="145" y="94"/>
              </a:cxn>
              <a:cxn ang="0">
                <a:pos x="124" y="128"/>
              </a:cxn>
              <a:cxn ang="0">
                <a:pos x="70" y="173"/>
              </a:cxn>
              <a:cxn ang="0">
                <a:pos x="53" y="263"/>
              </a:cxn>
              <a:cxn ang="0">
                <a:pos x="42" y="373"/>
              </a:cxn>
              <a:cxn ang="0">
                <a:pos x="47" y="426"/>
              </a:cxn>
              <a:cxn ang="0">
                <a:pos x="48" y="467"/>
              </a:cxn>
              <a:cxn ang="0">
                <a:pos x="35" y="516"/>
              </a:cxn>
              <a:cxn ang="0">
                <a:pos x="23" y="522"/>
              </a:cxn>
              <a:cxn ang="0">
                <a:pos x="9" y="557"/>
              </a:cxn>
              <a:cxn ang="0">
                <a:pos x="8" y="647"/>
              </a:cxn>
              <a:cxn ang="0">
                <a:pos x="19" y="652"/>
              </a:cxn>
              <a:cxn ang="0">
                <a:pos x="47" y="664"/>
              </a:cxn>
              <a:cxn ang="0">
                <a:pos x="54" y="704"/>
              </a:cxn>
              <a:cxn ang="0">
                <a:pos x="55" y="728"/>
              </a:cxn>
              <a:cxn ang="0">
                <a:pos x="59" y="756"/>
              </a:cxn>
              <a:cxn ang="0">
                <a:pos x="51" y="775"/>
              </a:cxn>
              <a:cxn ang="0">
                <a:pos x="39" y="799"/>
              </a:cxn>
              <a:cxn ang="0">
                <a:pos x="13" y="818"/>
              </a:cxn>
              <a:cxn ang="0">
                <a:pos x="94" y="816"/>
              </a:cxn>
              <a:cxn ang="0">
                <a:pos x="115" y="778"/>
              </a:cxn>
              <a:cxn ang="0">
                <a:pos x="148" y="667"/>
              </a:cxn>
              <a:cxn ang="0">
                <a:pos x="179" y="571"/>
              </a:cxn>
              <a:cxn ang="0">
                <a:pos x="186" y="670"/>
              </a:cxn>
              <a:cxn ang="0">
                <a:pos x="177" y="775"/>
              </a:cxn>
              <a:cxn ang="0">
                <a:pos x="192" y="812"/>
              </a:cxn>
              <a:cxn ang="0">
                <a:pos x="238" y="825"/>
              </a:cxn>
              <a:cxn ang="0">
                <a:pos x="238" y="797"/>
              </a:cxn>
              <a:cxn ang="0">
                <a:pos x="246" y="758"/>
              </a:cxn>
              <a:cxn ang="0">
                <a:pos x="273" y="542"/>
              </a:cxn>
              <a:cxn ang="0">
                <a:pos x="285" y="426"/>
              </a:cxn>
              <a:cxn ang="0">
                <a:pos x="306" y="406"/>
              </a:cxn>
              <a:cxn ang="0">
                <a:pos x="318" y="351"/>
              </a:cxn>
              <a:cxn ang="0">
                <a:pos x="46" y="411"/>
              </a:cxn>
              <a:cxn ang="0">
                <a:pos x="49" y="422"/>
              </a:cxn>
              <a:cxn ang="0">
                <a:pos x="67" y="449"/>
              </a:cxn>
              <a:cxn ang="0">
                <a:pos x="67" y="466"/>
              </a:cxn>
              <a:cxn ang="0">
                <a:pos x="57" y="489"/>
              </a:cxn>
              <a:cxn ang="0">
                <a:pos x="68" y="745"/>
              </a:cxn>
              <a:cxn ang="0">
                <a:pos x="77" y="482"/>
              </a:cxn>
              <a:cxn ang="0">
                <a:pos x="72" y="480"/>
              </a:cxn>
              <a:cxn ang="0">
                <a:pos x="70" y="467"/>
              </a:cxn>
              <a:cxn ang="0">
                <a:pos x="88" y="398"/>
              </a:cxn>
              <a:cxn ang="0">
                <a:pos x="78" y="446"/>
              </a:cxn>
              <a:cxn ang="0">
                <a:pos x="80" y="419"/>
              </a:cxn>
              <a:cxn ang="0">
                <a:pos x="161" y="163"/>
              </a:cxn>
              <a:cxn ang="0">
                <a:pos x="170" y="142"/>
              </a:cxn>
              <a:cxn ang="0">
                <a:pos x="184" y="186"/>
              </a:cxn>
              <a:cxn ang="0">
                <a:pos x="195" y="158"/>
              </a:cxn>
              <a:cxn ang="0">
                <a:pos x="209" y="105"/>
              </a:cxn>
              <a:cxn ang="0">
                <a:pos x="279" y="406"/>
              </a:cxn>
            </a:cxnLst>
            <a:rect l="0" t="0" r="r" b="b"/>
            <a:pathLst>
              <a:path w="324" h="826">
                <a:moveTo>
                  <a:pt x="323" y="316"/>
                </a:moveTo>
                <a:cubicBezTo>
                  <a:pt x="323" y="313"/>
                  <a:pt x="323" y="310"/>
                  <a:pt x="322" y="304"/>
                </a:cubicBezTo>
                <a:cubicBezTo>
                  <a:pt x="322" y="298"/>
                  <a:pt x="321" y="297"/>
                  <a:pt x="321" y="293"/>
                </a:cubicBezTo>
                <a:cubicBezTo>
                  <a:pt x="321" y="289"/>
                  <a:pt x="321" y="283"/>
                  <a:pt x="320" y="276"/>
                </a:cubicBezTo>
                <a:cubicBezTo>
                  <a:pt x="319" y="269"/>
                  <a:pt x="318" y="266"/>
                  <a:pt x="318" y="260"/>
                </a:cubicBezTo>
                <a:cubicBezTo>
                  <a:pt x="317" y="254"/>
                  <a:pt x="316" y="253"/>
                  <a:pt x="316" y="247"/>
                </a:cubicBezTo>
                <a:cubicBezTo>
                  <a:pt x="315" y="244"/>
                  <a:pt x="315" y="242"/>
                  <a:pt x="315" y="239"/>
                </a:cubicBezTo>
                <a:cubicBezTo>
                  <a:pt x="315" y="237"/>
                  <a:pt x="314" y="235"/>
                  <a:pt x="314" y="232"/>
                </a:cubicBezTo>
                <a:cubicBezTo>
                  <a:pt x="313" y="230"/>
                  <a:pt x="313" y="229"/>
                  <a:pt x="312" y="227"/>
                </a:cubicBezTo>
                <a:cubicBezTo>
                  <a:pt x="310" y="220"/>
                  <a:pt x="310" y="218"/>
                  <a:pt x="310" y="218"/>
                </a:cubicBezTo>
                <a:cubicBezTo>
                  <a:pt x="310" y="218"/>
                  <a:pt x="311" y="217"/>
                  <a:pt x="311" y="212"/>
                </a:cubicBezTo>
                <a:cubicBezTo>
                  <a:pt x="311" y="208"/>
                  <a:pt x="310" y="207"/>
                  <a:pt x="310" y="204"/>
                </a:cubicBezTo>
                <a:cubicBezTo>
                  <a:pt x="309" y="201"/>
                  <a:pt x="309" y="199"/>
                  <a:pt x="308" y="198"/>
                </a:cubicBezTo>
                <a:cubicBezTo>
                  <a:pt x="308" y="197"/>
                  <a:pt x="308" y="196"/>
                  <a:pt x="308" y="195"/>
                </a:cubicBezTo>
                <a:cubicBezTo>
                  <a:pt x="308" y="193"/>
                  <a:pt x="308" y="190"/>
                  <a:pt x="307" y="187"/>
                </a:cubicBezTo>
                <a:cubicBezTo>
                  <a:pt x="306" y="182"/>
                  <a:pt x="305" y="182"/>
                  <a:pt x="304" y="179"/>
                </a:cubicBezTo>
                <a:cubicBezTo>
                  <a:pt x="303" y="176"/>
                  <a:pt x="303" y="175"/>
                  <a:pt x="303" y="175"/>
                </a:cubicBezTo>
                <a:cubicBezTo>
                  <a:pt x="303" y="175"/>
                  <a:pt x="304" y="173"/>
                  <a:pt x="304" y="168"/>
                </a:cubicBezTo>
                <a:cubicBezTo>
                  <a:pt x="304" y="163"/>
                  <a:pt x="304" y="162"/>
                  <a:pt x="304" y="159"/>
                </a:cubicBezTo>
                <a:cubicBezTo>
                  <a:pt x="303" y="155"/>
                  <a:pt x="303" y="152"/>
                  <a:pt x="303" y="149"/>
                </a:cubicBezTo>
                <a:cubicBezTo>
                  <a:pt x="302" y="146"/>
                  <a:pt x="301" y="144"/>
                  <a:pt x="299" y="143"/>
                </a:cubicBezTo>
                <a:cubicBezTo>
                  <a:pt x="297" y="143"/>
                  <a:pt x="297" y="143"/>
                  <a:pt x="297" y="143"/>
                </a:cubicBezTo>
                <a:cubicBezTo>
                  <a:pt x="297" y="143"/>
                  <a:pt x="296" y="141"/>
                  <a:pt x="293" y="140"/>
                </a:cubicBezTo>
                <a:cubicBezTo>
                  <a:pt x="290" y="140"/>
                  <a:pt x="287" y="139"/>
                  <a:pt x="283" y="138"/>
                </a:cubicBezTo>
                <a:cubicBezTo>
                  <a:pt x="279" y="137"/>
                  <a:pt x="279" y="137"/>
                  <a:pt x="278" y="136"/>
                </a:cubicBezTo>
                <a:cubicBezTo>
                  <a:pt x="276" y="135"/>
                  <a:pt x="273" y="134"/>
                  <a:pt x="270" y="134"/>
                </a:cubicBezTo>
                <a:cubicBezTo>
                  <a:pt x="268" y="133"/>
                  <a:pt x="265" y="132"/>
                  <a:pt x="263" y="132"/>
                </a:cubicBezTo>
                <a:cubicBezTo>
                  <a:pt x="261" y="131"/>
                  <a:pt x="257" y="130"/>
                  <a:pt x="253" y="129"/>
                </a:cubicBezTo>
                <a:cubicBezTo>
                  <a:pt x="250" y="127"/>
                  <a:pt x="243" y="125"/>
                  <a:pt x="239" y="123"/>
                </a:cubicBezTo>
                <a:cubicBezTo>
                  <a:pt x="235" y="122"/>
                  <a:pt x="234" y="121"/>
                  <a:pt x="230" y="120"/>
                </a:cubicBezTo>
                <a:cubicBezTo>
                  <a:pt x="226" y="120"/>
                  <a:pt x="225" y="119"/>
                  <a:pt x="225" y="119"/>
                </a:cubicBezTo>
                <a:cubicBezTo>
                  <a:pt x="225" y="119"/>
                  <a:pt x="224" y="118"/>
                  <a:pt x="222" y="117"/>
                </a:cubicBezTo>
                <a:cubicBezTo>
                  <a:pt x="219" y="116"/>
                  <a:pt x="218" y="115"/>
                  <a:pt x="217" y="113"/>
                </a:cubicBezTo>
                <a:cubicBezTo>
                  <a:pt x="216" y="111"/>
                  <a:pt x="215" y="110"/>
                  <a:pt x="214" y="109"/>
                </a:cubicBezTo>
                <a:cubicBezTo>
                  <a:pt x="213" y="107"/>
                  <a:pt x="213" y="107"/>
                  <a:pt x="212" y="106"/>
                </a:cubicBezTo>
                <a:cubicBezTo>
                  <a:pt x="211" y="105"/>
                  <a:pt x="211" y="106"/>
                  <a:pt x="211" y="106"/>
                </a:cubicBezTo>
                <a:cubicBezTo>
                  <a:pt x="211" y="106"/>
                  <a:pt x="210" y="105"/>
                  <a:pt x="210" y="104"/>
                </a:cubicBezTo>
                <a:cubicBezTo>
                  <a:pt x="210" y="102"/>
                  <a:pt x="210" y="101"/>
                  <a:pt x="209" y="100"/>
                </a:cubicBezTo>
                <a:cubicBezTo>
                  <a:pt x="208" y="99"/>
                  <a:pt x="208" y="100"/>
                  <a:pt x="208" y="100"/>
                </a:cubicBezTo>
                <a:cubicBezTo>
                  <a:pt x="208" y="100"/>
                  <a:pt x="208" y="97"/>
                  <a:pt x="208" y="94"/>
                </a:cubicBezTo>
                <a:cubicBezTo>
                  <a:pt x="207" y="91"/>
                  <a:pt x="207" y="89"/>
                  <a:pt x="207" y="87"/>
                </a:cubicBezTo>
                <a:cubicBezTo>
                  <a:pt x="207" y="85"/>
                  <a:pt x="208" y="82"/>
                  <a:pt x="208" y="78"/>
                </a:cubicBezTo>
                <a:cubicBezTo>
                  <a:pt x="208" y="74"/>
                  <a:pt x="208" y="70"/>
                  <a:pt x="208" y="70"/>
                </a:cubicBezTo>
                <a:cubicBezTo>
                  <a:pt x="208" y="70"/>
                  <a:pt x="209" y="70"/>
                  <a:pt x="210" y="69"/>
                </a:cubicBezTo>
                <a:cubicBezTo>
                  <a:pt x="211" y="69"/>
                  <a:pt x="211" y="68"/>
                  <a:pt x="211" y="67"/>
                </a:cubicBezTo>
                <a:cubicBezTo>
                  <a:pt x="212" y="67"/>
                  <a:pt x="212" y="66"/>
                  <a:pt x="212" y="66"/>
                </a:cubicBezTo>
                <a:cubicBezTo>
                  <a:pt x="213" y="65"/>
                  <a:pt x="214" y="64"/>
                  <a:pt x="214" y="62"/>
                </a:cubicBezTo>
                <a:cubicBezTo>
                  <a:pt x="215" y="59"/>
                  <a:pt x="215" y="59"/>
                  <a:pt x="215" y="56"/>
                </a:cubicBezTo>
                <a:cubicBezTo>
                  <a:pt x="215" y="54"/>
                  <a:pt x="215" y="52"/>
                  <a:pt x="215" y="49"/>
                </a:cubicBezTo>
                <a:cubicBezTo>
                  <a:pt x="214" y="46"/>
                  <a:pt x="214" y="44"/>
                  <a:pt x="212" y="43"/>
                </a:cubicBezTo>
                <a:cubicBezTo>
                  <a:pt x="211" y="43"/>
                  <a:pt x="210" y="43"/>
                  <a:pt x="210" y="43"/>
                </a:cubicBezTo>
                <a:cubicBezTo>
                  <a:pt x="210" y="43"/>
                  <a:pt x="210" y="42"/>
                  <a:pt x="210" y="40"/>
                </a:cubicBezTo>
                <a:cubicBezTo>
                  <a:pt x="209" y="38"/>
                  <a:pt x="209" y="37"/>
                  <a:pt x="209" y="36"/>
                </a:cubicBezTo>
                <a:cubicBezTo>
                  <a:pt x="209" y="34"/>
                  <a:pt x="209" y="32"/>
                  <a:pt x="208" y="30"/>
                </a:cubicBezTo>
                <a:cubicBezTo>
                  <a:pt x="207" y="27"/>
                  <a:pt x="207" y="24"/>
                  <a:pt x="205" y="21"/>
                </a:cubicBezTo>
                <a:cubicBezTo>
                  <a:pt x="204" y="19"/>
                  <a:pt x="203" y="17"/>
                  <a:pt x="201" y="15"/>
                </a:cubicBezTo>
                <a:cubicBezTo>
                  <a:pt x="199" y="13"/>
                  <a:pt x="197" y="11"/>
                  <a:pt x="195" y="9"/>
                </a:cubicBezTo>
                <a:cubicBezTo>
                  <a:pt x="193" y="8"/>
                  <a:pt x="191" y="6"/>
                  <a:pt x="188" y="6"/>
                </a:cubicBezTo>
                <a:cubicBezTo>
                  <a:pt x="185" y="5"/>
                  <a:pt x="184" y="4"/>
                  <a:pt x="182" y="4"/>
                </a:cubicBezTo>
                <a:cubicBezTo>
                  <a:pt x="179" y="3"/>
                  <a:pt x="172" y="1"/>
                  <a:pt x="169" y="0"/>
                </a:cubicBezTo>
                <a:cubicBezTo>
                  <a:pt x="166" y="0"/>
                  <a:pt x="162" y="0"/>
                  <a:pt x="159" y="1"/>
                </a:cubicBezTo>
                <a:cubicBezTo>
                  <a:pt x="156" y="2"/>
                  <a:pt x="151" y="5"/>
                  <a:pt x="148" y="8"/>
                </a:cubicBezTo>
                <a:cubicBezTo>
                  <a:pt x="144" y="11"/>
                  <a:pt x="141" y="13"/>
                  <a:pt x="139" y="16"/>
                </a:cubicBezTo>
                <a:cubicBezTo>
                  <a:pt x="137" y="18"/>
                  <a:pt x="136" y="21"/>
                  <a:pt x="135" y="21"/>
                </a:cubicBezTo>
                <a:cubicBezTo>
                  <a:pt x="134" y="22"/>
                  <a:pt x="135" y="23"/>
                  <a:pt x="134" y="23"/>
                </a:cubicBezTo>
                <a:cubicBezTo>
                  <a:pt x="133" y="24"/>
                  <a:pt x="133" y="25"/>
                  <a:pt x="132" y="27"/>
                </a:cubicBezTo>
                <a:cubicBezTo>
                  <a:pt x="132" y="28"/>
                  <a:pt x="131" y="32"/>
                  <a:pt x="131" y="34"/>
                </a:cubicBezTo>
                <a:cubicBezTo>
                  <a:pt x="131" y="36"/>
                  <a:pt x="131" y="38"/>
                  <a:pt x="131" y="39"/>
                </a:cubicBezTo>
                <a:cubicBezTo>
                  <a:pt x="131" y="40"/>
                  <a:pt x="131" y="42"/>
                  <a:pt x="131" y="45"/>
                </a:cubicBezTo>
                <a:cubicBezTo>
                  <a:pt x="132" y="48"/>
                  <a:pt x="132" y="51"/>
                  <a:pt x="132" y="52"/>
                </a:cubicBezTo>
                <a:cubicBezTo>
                  <a:pt x="133" y="54"/>
                  <a:pt x="133" y="54"/>
                  <a:pt x="133" y="55"/>
                </a:cubicBezTo>
                <a:cubicBezTo>
                  <a:pt x="132" y="55"/>
                  <a:pt x="131" y="54"/>
                  <a:pt x="130" y="56"/>
                </a:cubicBezTo>
                <a:cubicBezTo>
                  <a:pt x="130" y="58"/>
                  <a:pt x="130" y="61"/>
                  <a:pt x="131" y="64"/>
                </a:cubicBezTo>
                <a:cubicBezTo>
                  <a:pt x="132" y="67"/>
                  <a:pt x="132" y="68"/>
                  <a:pt x="132" y="70"/>
                </a:cubicBezTo>
                <a:cubicBezTo>
                  <a:pt x="133" y="73"/>
                  <a:pt x="133" y="74"/>
                  <a:pt x="135" y="76"/>
                </a:cubicBezTo>
                <a:cubicBezTo>
                  <a:pt x="136" y="77"/>
                  <a:pt x="136" y="78"/>
                  <a:pt x="137" y="78"/>
                </a:cubicBezTo>
                <a:cubicBezTo>
                  <a:pt x="138" y="79"/>
                  <a:pt x="138" y="79"/>
                  <a:pt x="138" y="79"/>
                </a:cubicBezTo>
                <a:cubicBezTo>
                  <a:pt x="138" y="79"/>
                  <a:pt x="139" y="80"/>
                  <a:pt x="141" y="85"/>
                </a:cubicBezTo>
                <a:cubicBezTo>
                  <a:pt x="142" y="87"/>
                  <a:pt x="142" y="88"/>
                  <a:pt x="143" y="90"/>
                </a:cubicBezTo>
                <a:cubicBezTo>
                  <a:pt x="144" y="91"/>
                  <a:pt x="144" y="92"/>
                  <a:pt x="145" y="94"/>
                </a:cubicBezTo>
                <a:cubicBezTo>
                  <a:pt x="147" y="98"/>
                  <a:pt x="147" y="100"/>
                  <a:pt x="147" y="103"/>
                </a:cubicBezTo>
                <a:cubicBezTo>
                  <a:pt x="147" y="105"/>
                  <a:pt x="147" y="106"/>
                  <a:pt x="148" y="108"/>
                </a:cubicBezTo>
                <a:cubicBezTo>
                  <a:pt x="149" y="110"/>
                  <a:pt x="149" y="110"/>
                  <a:pt x="149" y="110"/>
                </a:cubicBezTo>
                <a:cubicBezTo>
                  <a:pt x="149" y="113"/>
                  <a:pt x="149" y="113"/>
                  <a:pt x="149" y="113"/>
                </a:cubicBezTo>
                <a:cubicBezTo>
                  <a:pt x="149" y="113"/>
                  <a:pt x="148" y="113"/>
                  <a:pt x="147" y="115"/>
                </a:cubicBezTo>
                <a:cubicBezTo>
                  <a:pt x="146" y="117"/>
                  <a:pt x="146" y="119"/>
                  <a:pt x="146" y="119"/>
                </a:cubicBezTo>
                <a:cubicBezTo>
                  <a:pt x="146" y="119"/>
                  <a:pt x="143" y="120"/>
                  <a:pt x="140" y="122"/>
                </a:cubicBezTo>
                <a:cubicBezTo>
                  <a:pt x="138" y="123"/>
                  <a:pt x="137" y="124"/>
                  <a:pt x="137" y="124"/>
                </a:cubicBezTo>
                <a:cubicBezTo>
                  <a:pt x="136" y="125"/>
                  <a:pt x="136" y="125"/>
                  <a:pt x="134" y="125"/>
                </a:cubicBezTo>
                <a:cubicBezTo>
                  <a:pt x="132" y="125"/>
                  <a:pt x="129" y="126"/>
                  <a:pt x="124" y="128"/>
                </a:cubicBezTo>
                <a:cubicBezTo>
                  <a:pt x="119" y="130"/>
                  <a:pt x="118" y="130"/>
                  <a:pt x="114" y="132"/>
                </a:cubicBezTo>
                <a:cubicBezTo>
                  <a:pt x="109" y="134"/>
                  <a:pt x="107" y="135"/>
                  <a:pt x="104" y="136"/>
                </a:cubicBezTo>
                <a:cubicBezTo>
                  <a:pt x="101" y="136"/>
                  <a:pt x="97" y="138"/>
                  <a:pt x="94" y="139"/>
                </a:cubicBezTo>
                <a:cubicBezTo>
                  <a:pt x="91" y="140"/>
                  <a:pt x="88" y="141"/>
                  <a:pt x="86" y="142"/>
                </a:cubicBezTo>
                <a:cubicBezTo>
                  <a:pt x="84" y="142"/>
                  <a:pt x="81" y="143"/>
                  <a:pt x="78" y="144"/>
                </a:cubicBezTo>
                <a:cubicBezTo>
                  <a:pt x="76" y="145"/>
                  <a:pt x="76" y="146"/>
                  <a:pt x="75" y="146"/>
                </a:cubicBezTo>
                <a:cubicBezTo>
                  <a:pt x="74" y="146"/>
                  <a:pt x="73" y="147"/>
                  <a:pt x="71" y="149"/>
                </a:cubicBezTo>
                <a:cubicBezTo>
                  <a:pt x="70" y="152"/>
                  <a:pt x="70" y="154"/>
                  <a:pt x="69" y="159"/>
                </a:cubicBezTo>
                <a:cubicBezTo>
                  <a:pt x="69" y="163"/>
                  <a:pt x="69" y="166"/>
                  <a:pt x="69" y="168"/>
                </a:cubicBezTo>
                <a:cubicBezTo>
                  <a:pt x="70" y="169"/>
                  <a:pt x="70" y="170"/>
                  <a:pt x="70" y="173"/>
                </a:cubicBezTo>
                <a:cubicBezTo>
                  <a:pt x="69" y="175"/>
                  <a:pt x="69" y="178"/>
                  <a:pt x="69" y="178"/>
                </a:cubicBezTo>
                <a:cubicBezTo>
                  <a:pt x="69" y="179"/>
                  <a:pt x="67" y="181"/>
                  <a:pt x="66" y="184"/>
                </a:cubicBezTo>
                <a:cubicBezTo>
                  <a:pt x="66" y="186"/>
                  <a:pt x="65" y="188"/>
                  <a:pt x="64" y="191"/>
                </a:cubicBezTo>
                <a:cubicBezTo>
                  <a:pt x="64" y="194"/>
                  <a:pt x="63" y="196"/>
                  <a:pt x="63" y="199"/>
                </a:cubicBezTo>
                <a:cubicBezTo>
                  <a:pt x="63" y="202"/>
                  <a:pt x="62" y="207"/>
                  <a:pt x="62" y="212"/>
                </a:cubicBezTo>
                <a:cubicBezTo>
                  <a:pt x="61" y="216"/>
                  <a:pt x="61" y="219"/>
                  <a:pt x="61" y="223"/>
                </a:cubicBezTo>
                <a:cubicBezTo>
                  <a:pt x="60" y="226"/>
                  <a:pt x="60" y="228"/>
                  <a:pt x="60" y="231"/>
                </a:cubicBezTo>
                <a:cubicBezTo>
                  <a:pt x="59" y="233"/>
                  <a:pt x="57" y="240"/>
                  <a:pt x="56" y="244"/>
                </a:cubicBezTo>
                <a:cubicBezTo>
                  <a:pt x="55" y="248"/>
                  <a:pt x="55" y="251"/>
                  <a:pt x="55" y="255"/>
                </a:cubicBezTo>
                <a:cubicBezTo>
                  <a:pt x="54" y="258"/>
                  <a:pt x="54" y="261"/>
                  <a:pt x="53" y="263"/>
                </a:cubicBezTo>
                <a:cubicBezTo>
                  <a:pt x="53" y="265"/>
                  <a:pt x="53" y="266"/>
                  <a:pt x="53" y="267"/>
                </a:cubicBezTo>
                <a:cubicBezTo>
                  <a:pt x="53" y="269"/>
                  <a:pt x="53" y="270"/>
                  <a:pt x="53" y="272"/>
                </a:cubicBezTo>
                <a:cubicBezTo>
                  <a:pt x="52" y="274"/>
                  <a:pt x="51" y="278"/>
                  <a:pt x="51" y="284"/>
                </a:cubicBezTo>
                <a:cubicBezTo>
                  <a:pt x="50" y="289"/>
                  <a:pt x="50" y="293"/>
                  <a:pt x="50" y="293"/>
                </a:cubicBezTo>
                <a:cubicBezTo>
                  <a:pt x="50" y="293"/>
                  <a:pt x="48" y="297"/>
                  <a:pt x="48" y="302"/>
                </a:cubicBezTo>
                <a:cubicBezTo>
                  <a:pt x="48" y="307"/>
                  <a:pt x="47" y="315"/>
                  <a:pt x="47" y="322"/>
                </a:cubicBezTo>
                <a:cubicBezTo>
                  <a:pt x="47" y="328"/>
                  <a:pt x="46" y="336"/>
                  <a:pt x="46" y="342"/>
                </a:cubicBezTo>
                <a:cubicBezTo>
                  <a:pt x="46" y="347"/>
                  <a:pt x="45" y="352"/>
                  <a:pt x="45" y="354"/>
                </a:cubicBezTo>
                <a:cubicBezTo>
                  <a:pt x="44" y="356"/>
                  <a:pt x="42" y="360"/>
                  <a:pt x="42" y="363"/>
                </a:cubicBezTo>
                <a:cubicBezTo>
                  <a:pt x="42" y="365"/>
                  <a:pt x="42" y="369"/>
                  <a:pt x="42" y="373"/>
                </a:cubicBezTo>
                <a:cubicBezTo>
                  <a:pt x="42" y="375"/>
                  <a:pt x="42" y="378"/>
                  <a:pt x="42" y="381"/>
                </a:cubicBezTo>
                <a:cubicBezTo>
                  <a:pt x="42" y="384"/>
                  <a:pt x="42" y="389"/>
                  <a:pt x="42" y="393"/>
                </a:cubicBezTo>
                <a:cubicBezTo>
                  <a:pt x="42" y="397"/>
                  <a:pt x="42" y="401"/>
                  <a:pt x="42" y="404"/>
                </a:cubicBezTo>
                <a:cubicBezTo>
                  <a:pt x="42" y="409"/>
                  <a:pt x="42" y="412"/>
                  <a:pt x="42" y="413"/>
                </a:cubicBezTo>
                <a:cubicBezTo>
                  <a:pt x="41" y="414"/>
                  <a:pt x="41" y="415"/>
                  <a:pt x="42" y="416"/>
                </a:cubicBezTo>
                <a:cubicBezTo>
                  <a:pt x="44" y="417"/>
                  <a:pt x="44" y="417"/>
                  <a:pt x="45" y="417"/>
                </a:cubicBezTo>
                <a:cubicBezTo>
                  <a:pt x="46" y="417"/>
                  <a:pt x="46" y="417"/>
                  <a:pt x="46" y="417"/>
                </a:cubicBezTo>
                <a:cubicBezTo>
                  <a:pt x="46" y="417"/>
                  <a:pt x="46" y="420"/>
                  <a:pt x="46" y="422"/>
                </a:cubicBezTo>
                <a:cubicBezTo>
                  <a:pt x="46" y="424"/>
                  <a:pt x="46" y="424"/>
                  <a:pt x="46" y="425"/>
                </a:cubicBezTo>
                <a:cubicBezTo>
                  <a:pt x="47" y="425"/>
                  <a:pt x="47" y="426"/>
                  <a:pt x="47" y="426"/>
                </a:cubicBezTo>
                <a:cubicBezTo>
                  <a:pt x="47" y="426"/>
                  <a:pt x="47" y="430"/>
                  <a:pt x="47" y="433"/>
                </a:cubicBezTo>
                <a:cubicBezTo>
                  <a:pt x="46" y="436"/>
                  <a:pt x="46" y="436"/>
                  <a:pt x="46" y="437"/>
                </a:cubicBezTo>
                <a:cubicBezTo>
                  <a:pt x="46" y="438"/>
                  <a:pt x="46" y="439"/>
                  <a:pt x="45" y="441"/>
                </a:cubicBezTo>
                <a:cubicBezTo>
                  <a:pt x="45" y="443"/>
                  <a:pt x="45" y="444"/>
                  <a:pt x="45" y="445"/>
                </a:cubicBezTo>
                <a:cubicBezTo>
                  <a:pt x="45" y="446"/>
                  <a:pt x="45" y="447"/>
                  <a:pt x="45" y="448"/>
                </a:cubicBezTo>
                <a:cubicBezTo>
                  <a:pt x="45" y="449"/>
                  <a:pt x="45" y="450"/>
                  <a:pt x="45" y="451"/>
                </a:cubicBezTo>
                <a:cubicBezTo>
                  <a:pt x="45" y="452"/>
                  <a:pt x="46" y="453"/>
                  <a:pt x="46" y="454"/>
                </a:cubicBezTo>
                <a:cubicBezTo>
                  <a:pt x="46" y="455"/>
                  <a:pt x="47" y="456"/>
                  <a:pt x="47" y="457"/>
                </a:cubicBezTo>
                <a:cubicBezTo>
                  <a:pt x="47" y="458"/>
                  <a:pt x="47" y="462"/>
                  <a:pt x="47" y="464"/>
                </a:cubicBezTo>
                <a:cubicBezTo>
                  <a:pt x="47" y="465"/>
                  <a:pt x="47" y="466"/>
                  <a:pt x="48" y="467"/>
                </a:cubicBezTo>
                <a:cubicBezTo>
                  <a:pt x="48" y="468"/>
                  <a:pt x="48" y="469"/>
                  <a:pt x="48" y="469"/>
                </a:cubicBezTo>
                <a:cubicBezTo>
                  <a:pt x="48" y="470"/>
                  <a:pt x="48" y="470"/>
                  <a:pt x="48" y="471"/>
                </a:cubicBezTo>
                <a:cubicBezTo>
                  <a:pt x="48" y="472"/>
                  <a:pt x="48" y="472"/>
                  <a:pt x="49" y="473"/>
                </a:cubicBezTo>
                <a:cubicBezTo>
                  <a:pt x="50" y="473"/>
                  <a:pt x="50" y="474"/>
                  <a:pt x="50" y="474"/>
                </a:cubicBezTo>
                <a:cubicBezTo>
                  <a:pt x="50" y="474"/>
                  <a:pt x="49" y="476"/>
                  <a:pt x="48" y="478"/>
                </a:cubicBezTo>
                <a:cubicBezTo>
                  <a:pt x="47" y="481"/>
                  <a:pt x="46" y="483"/>
                  <a:pt x="46" y="484"/>
                </a:cubicBezTo>
                <a:cubicBezTo>
                  <a:pt x="46" y="485"/>
                  <a:pt x="45" y="485"/>
                  <a:pt x="43" y="489"/>
                </a:cubicBezTo>
                <a:cubicBezTo>
                  <a:pt x="42" y="492"/>
                  <a:pt x="41" y="495"/>
                  <a:pt x="40" y="498"/>
                </a:cubicBezTo>
                <a:cubicBezTo>
                  <a:pt x="38" y="501"/>
                  <a:pt x="36" y="506"/>
                  <a:pt x="36" y="510"/>
                </a:cubicBezTo>
                <a:cubicBezTo>
                  <a:pt x="35" y="513"/>
                  <a:pt x="35" y="516"/>
                  <a:pt x="35" y="516"/>
                </a:cubicBezTo>
                <a:cubicBezTo>
                  <a:pt x="35" y="517"/>
                  <a:pt x="35" y="517"/>
                  <a:pt x="35" y="517"/>
                </a:cubicBezTo>
                <a:cubicBezTo>
                  <a:pt x="35" y="517"/>
                  <a:pt x="32" y="516"/>
                  <a:pt x="31" y="515"/>
                </a:cubicBezTo>
                <a:cubicBezTo>
                  <a:pt x="31" y="515"/>
                  <a:pt x="30" y="515"/>
                  <a:pt x="30" y="515"/>
                </a:cubicBezTo>
                <a:cubicBezTo>
                  <a:pt x="29" y="516"/>
                  <a:pt x="29" y="516"/>
                  <a:pt x="28" y="517"/>
                </a:cubicBezTo>
                <a:cubicBezTo>
                  <a:pt x="28" y="517"/>
                  <a:pt x="28" y="516"/>
                  <a:pt x="28" y="516"/>
                </a:cubicBezTo>
                <a:cubicBezTo>
                  <a:pt x="28" y="516"/>
                  <a:pt x="28" y="516"/>
                  <a:pt x="27" y="516"/>
                </a:cubicBezTo>
                <a:cubicBezTo>
                  <a:pt x="26" y="516"/>
                  <a:pt x="26" y="516"/>
                  <a:pt x="26" y="517"/>
                </a:cubicBezTo>
                <a:cubicBezTo>
                  <a:pt x="26" y="518"/>
                  <a:pt x="25" y="518"/>
                  <a:pt x="25" y="519"/>
                </a:cubicBezTo>
                <a:cubicBezTo>
                  <a:pt x="25" y="519"/>
                  <a:pt x="24" y="521"/>
                  <a:pt x="24" y="521"/>
                </a:cubicBezTo>
                <a:cubicBezTo>
                  <a:pt x="24" y="521"/>
                  <a:pt x="23" y="521"/>
                  <a:pt x="23" y="522"/>
                </a:cubicBezTo>
                <a:cubicBezTo>
                  <a:pt x="22" y="523"/>
                  <a:pt x="22" y="524"/>
                  <a:pt x="22" y="524"/>
                </a:cubicBezTo>
                <a:cubicBezTo>
                  <a:pt x="22" y="524"/>
                  <a:pt x="20" y="528"/>
                  <a:pt x="19" y="530"/>
                </a:cubicBezTo>
                <a:cubicBezTo>
                  <a:pt x="19" y="531"/>
                  <a:pt x="18" y="531"/>
                  <a:pt x="17" y="532"/>
                </a:cubicBezTo>
                <a:cubicBezTo>
                  <a:pt x="17" y="533"/>
                  <a:pt x="17" y="535"/>
                  <a:pt x="17" y="536"/>
                </a:cubicBezTo>
                <a:cubicBezTo>
                  <a:pt x="17" y="537"/>
                  <a:pt x="16" y="538"/>
                  <a:pt x="15" y="538"/>
                </a:cubicBezTo>
                <a:cubicBezTo>
                  <a:pt x="15" y="538"/>
                  <a:pt x="14" y="539"/>
                  <a:pt x="14" y="540"/>
                </a:cubicBezTo>
                <a:cubicBezTo>
                  <a:pt x="13" y="542"/>
                  <a:pt x="13" y="542"/>
                  <a:pt x="12" y="544"/>
                </a:cubicBezTo>
                <a:cubicBezTo>
                  <a:pt x="12" y="545"/>
                  <a:pt x="11" y="548"/>
                  <a:pt x="10" y="551"/>
                </a:cubicBezTo>
                <a:cubicBezTo>
                  <a:pt x="9" y="553"/>
                  <a:pt x="9" y="555"/>
                  <a:pt x="9" y="556"/>
                </a:cubicBezTo>
                <a:cubicBezTo>
                  <a:pt x="9" y="557"/>
                  <a:pt x="9" y="557"/>
                  <a:pt x="9" y="557"/>
                </a:cubicBezTo>
                <a:cubicBezTo>
                  <a:pt x="9" y="557"/>
                  <a:pt x="7" y="559"/>
                  <a:pt x="7" y="560"/>
                </a:cubicBezTo>
                <a:cubicBezTo>
                  <a:pt x="6" y="561"/>
                  <a:pt x="6" y="561"/>
                  <a:pt x="7" y="561"/>
                </a:cubicBezTo>
                <a:cubicBezTo>
                  <a:pt x="7" y="562"/>
                  <a:pt x="8" y="562"/>
                  <a:pt x="8" y="562"/>
                </a:cubicBezTo>
                <a:cubicBezTo>
                  <a:pt x="8" y="562"/>
                  <a:pt x="7" y="566"/>
                  <a:pt x="6" y="570"/>
                </a:cubicBezTo>
                <a:cubicBezTo>
                  <a:pt x="5" y="574"/>
                  <a:pt x="3" y="582"/>
                  <a:pt x="2" y="586"/>
                </a:cubicBezTo>
                <a:cubicBezTo>
                  <a:pt x="2" y="590"/>
                  <a:pt x="1" y="593"/>
                  <a:pt x="1" y="601"/>
                </a:cubicBezTo>
                <a:cubicBezTo>
                  <a:pt x="0" y="608"/>
                  <a:pt x="1" y="618"/>
                  <a:pt x="1" y="621"/>
                </a:cubicBezTo>
                <a:cubicBezTo>
                  <a:pt x="1" y="624"/>
                  <a:pt x="2" y="626"/>
                  <a:pt x="2" y="629"/>
                </a:cubicBezTo>
                <a:cubicBezTo>
                  <a:pt x="3" y="632"/>
                  <a:pt x="3" y="637"/>
                  <a:pt x="5" y="640"/>
                </a:cubicBezTo>
                <a:cubicBezTo>
                  <a:pt x="6" y="644"/>
                  <a:pt x="7" y="646"/>
                  <a:pt x="8" y="647"/>
                </a:cubicBezTo>
                <a:cubicBezTo>
                  <a:pt x="10" y="648"/>
                  <a:pt x="10" y="648"/>
                  <a:pt x="10" y="648"/>
                </a:cubicBezTo>
                <a:cubicBezTo>
                  <a:pt x="10" y="648"/>
                  <a:pt x="10" y="650"/>
                  <a:pt x="11" y="650"/>
                </a:cubicBezTo>
                <a:cubicBezTo>
                  <a:pt x="11" y="650"/>
                  <a:pt x="12" y="650"/>
                  <a:pt x="12" y="650"/>
                </a:cubicBezTo>
                <a:cubicBezTo>
                  <a:pt x="12" y="650"/>
                  <a:pt x="12" y="651"/>
                  <a:pt x="12" y="651"/>
                </a:cubicBezTo>
                <a:cubicBezTo>
                  <a:pt x="13" y="651"/>
                  <a:pt x="13" y="651"/>
                  <a:pt x="13" y="651"/>
                </a:cubicBezTo>
                <a:cubicBezTo>
                  <a:pt x="14" y="651"/>
                  <a:pt x="14" y="651"/>
                  <a:pt x="14" y="651"/>
                </a:cubicBezTo>
                <a:cubicBezTo>
                  <a:pt x="14" y="651"/>
                  <a:pt x="14" y="652"/>
                  <a:pt x="15" y="652"/>
                </a:cubicBezTo>
                <a:cubicBezTo>
                  <a:pt x="16" y="652"/>
                  <a:pt x="16" y="652"/>
                  <a:pt x="16" y="652"/>
                </a:cubicBezTo>
                <a:cubicBezTo>
                  <a:pt x="17" y="651"/>
                  <a:pt x="17" y="651"/>
                  <a:pt x="18" y="652"/>
                </a:cubicBezTo>
                <a:cubicBezTo>
                  <a:pt x="18" y="652"/>
                  <a:pt x="18" y="652"/>
                  <a:pt x="19" y="652"/>
                </a:cubicBezTo>
                <a:cubicBezTo>
                  <a:pt x="20" y="652"/>
                  <a:pt x="22" y="653"/>
                  <a:pt x="23" y="653"/>
                </a:cubicBezTo>
                <a:cubicBezTo>
                  <a:pt x="25" y="653"/>
                  <a:pt x="26" y="654"/>
                  <a:pt x="29" y="654"/>
                </a:cubicBezTo>
                <a:cubicBezTo>
                  <a:pt x="31" y="654"/>
                  <a:pt x="32" y="653"/>
                  <a:pt x="32" y="653"/>
                </a:cubicBezTo>
                <a:cubicBezTo>
                  <a:pt x="32" y="653"/>
                  <a:pt x="31" y="655"/>
                  <a:pt x="32" y="655"/>
                </a:cubicBezTo>
                <a:cubicBezTo>
                  <a:pt x="33" y="655"/>
                  <a:pt x="34" y="655"/>
                  <a:pt x="34" y="655"/>
                </a:cubicBezTo>
                <a:cubicBezTo>
                  <a:pt x="34" y="655"/>
                  <a:pt x="34" y="656"/>
                  <a:pt x="37" y="657"/>
                </a:cubicBezTo>
                <a:cubicBezTo>
                  <a:pt x="41" y="658"/>
                  <a:pt x="42" y="658"/>
                  <a:pt x="45" y="659"/>
                </a:cubicBezTo>
                <a:cubicBezTo>
                  <a:pt x="48" y="659"/>
                  <a:pt x="48" y="659"/>
                  <a:pt x="48" y="659"/>
                </a:cubicBezTo>
                <a:cubicBezTo>
                  <a:pt x="48" y="662"/>
                  <a:pt x="48" y="662"/>
                  <a:pt x="48" y="662"/>
                </a:cubicBezTo>
                <a:cubicBezTo>
                  <a:pt x="48" y="662"/>
                  <a:pt x="47" y="663"/>
                  <a:pt x="47" y="664"/>
                </a:cubicBezTo>
                <a:cubicBezTo>
                  <a:pt x="47" y="665"/>
                  <a:pt x="47" y="665"/>
                  <a:pt x="47" y="665"/>
                </a:cubicBezTo>
                <a:cubicBezTo>
                  <a:pt x="46" y="666"/>
                  <a:pt x="46" y="666"/>
                  <a:pt x="46" y="667"/>
                </a:cubicBezTo>
                <a:cubicBezTo>
                  <a:pt x="47" y="667"/>
                  <a:pt x="47" y="667"/>
                  <a:pt x="47" y="668"/>
                </a:cubicBezTo>
                <a:cubicBezTo>
                  <a:pt x="47" y="670"/>
                  <a:pt x="47" y="671"/>
                  <a:pt x="47" y="672"/>
                </a:cubicBezTo>
                <a:cubicBezTo>
                  <a:pt x="48" y="673"/>
                  <a:pt x="48" y="673"/>
                  <a:pt x="48" y="673"/>
                </a:cubicBezTo>
                <a:cubicBezTo>
                  <a:pt x="48" y="673"/>
                  <a:pt x="48" y="674"/>
                  <a:pt x="48" y="676"/>
                </a:cubicBezTo>
                <a:cubicBezTo>
                  <a:pt x="49" y="679"/>
                  <a:pt x="49" y="681"/>
                  <a:pt x="49" y="682"/>
                </a:cubicBezTo>
                <a:cubicBezTo>
                  <a:pt x="49" y="683"/>
                  <a:pt x="50" y="684"/>
                  <a:pt x="51" y="686"/>
                </a:cubicBezTo>
                <a:cubicBezTo>
                  <a:pt x="51" y="688"/>
                  <a:pt x="52" y="691"/>
                  <a:pt x="53" y="695"/>
                </a:cubicBezTo>
                <a:cubicBezTo>
                  <a:pt x="54" y="699"/>
                  <a:pt x="54" y="702"/>
                  <a:pt x="54" y="704"/>
                </a:cubicBezTo>
                <a:cubicBezTo>
                  <a:pt x="54" y="706"/>
                  <a:pt x="54" y="707"/>
                  <a:pt x="54" y="709"/>
                </a:cubicBezTo>
                <a:cubicBezTo>
                  <a:pt x="54" y="710"/>
                  <a:pt x="54" y="711"/>
                  <a:pt x="54" y="711"/>
                </a:cubicBezTo>
                <a:cubicBezTo>
                  <a:pt x="53" y="712"/>
                  <a:pt x="53" y="712"/>
                  <a:pt x="54" y="713"/>
                </a:cubicBezTo>
                <a:cubicBezTo>
                  <a:pt x="54" y="714"/>
                  <a:pt x="54" y="715"/>
                  <a:pt x="54" y="716"/>
                </a:cubicBezTo>
                <a:cubicBezTo>
                  <a:pt x="54" y="717"/>
                  <a:pt x="54" y="718"/>
                  <a:pt x="55" y="719"/>
                </a:cubicBezTo>
                <a:cubicBezTo>
                  <a:pt x="55" y="719"/>
                  <a:pt x="55" y="720"/>
                  <a:pt x="56" y="720"/>
                </a:cubicBezTo>
                <a:cubicBezTo>
                  <a:pt x="56" y="720"/>
                  <a:pt x="56" y="720"/>
                  <a:pt x="56" y="720"/>
                </a:cubicBezTo>
                <a:cubicBezTo>
                  <a:pt x="56" y="720"/>
                  <a:pt x="56" y="722"/>
                  <a:pt x="56" y="723"/>
                </a:cubicBezTo>
                <a:cubicBezTo>
                  <a:pt x="55" y="725"/>
                  <a:pt x="56" y="725"/>
                  <a:pt x="55" y="726"/>
                </a:cubicBezTo>
                <a:cubicBezTo>
                  <a:pt x="55" y="726"/>
                  <a:pt x="56" y="727"/>
                  <a:pt x="55" y="728"/>
                </a:cubicBezTo>
                <a:cubicBezTo>
                  <a:pt x="55" y="729"/>
                  <a:pt x="53" y="731"/>
                  <a:pt x="53" y="733"/>
                </a:cubicBezTo>
                <a:cubicBezTo>
                  <a:pt x="52" y="734"/>
                  <a:pt x="52" y="734"/>
                  <a:pt x="52" y="734"/>
                </a:cubicBezTo>
                <a:cubicBezTo>
                  <a:pt x="52" y="735"/>
                  <a:pt x="52" y="735"/>
                  <a:pt x="51" y="737"/>
                </a:cubicBezTo>
                <a:cubicBezTo>
                  <a:pt x="49" y="738"/>
                  <a:pt x="45" y="743"/>
                  <a:pt x="42" y="747"/>
                </a:cubicBezTo>
                <a:cubicBezTo>
                  <a:pt x="39" y="751"/>
                  <a:pt x="37" y="755"/>
                  <a:pt x="36" y="757"/>
                </a:cubicBezTo>
                <a:cubicBezTo>
                  <a:pt x="35" y="760"/>
                  <a:pt x="36" y="761"/>
                  <a:pt x="38" y="762"/>
                </a:cubicBezTo>
                <a:cubicBezTo>
                  <a:pt x="41" y="762"/>
                  <a:pt x="43" y="762"/>
                  <a:pt x="45" y="761"/>
                </a:cubicBezTo>
                <a:cubicBezTo>
                  <a:pt x="47" y="760"/>
                  <a:pt x="49" y="759"/>
                  <a:pt x="51" y="759"/>
                </a:cubicBezTo>
                <a:cubicBezTo>
                  <a:pt x="52" y="758"/>
                  <a:pt x="53" y="758"/>
                  <a:pt x="54" y="758"/>
                </a:cubicBezTo>
                <a:cubicBezTo>
                  <a:pt x="55" y="757"/>
                  <a:pt x="56" y="757"/>
                  <a:pt x="59" y="756"/>
                </a:cubicBezTo>
                <a:cubicBezTo>
                  <a:pt x="62" y="755"/>
                  <a:pt x="63" y="755"/>
                  <a:pt x="65" y="754"/>
                </a:cubicBezTo>
                <a:cubicBezTo>
                  <a:pt x="66" y="753"/>
                  <a:pt x="68" y="753"/>
                  <a:pt x="68" y="753"/>
                </a:cubicBezTo>
                <a:cubicBezTo>
                  <a:pt x="68" y="753"/>
                  <a:pt x="68" y="756"/>
                  <a:pt x="68" y="757"/>
                </a:cubicBezTo>
                <a:cubicBezTo>
                  <a:pt x="68" y="758"/>
                  <a:pt x="68" y="758"/>
                  <a:pt x="68" y="758"/>
                </a:cubicBezTo>
                <a:cubicBezTo>
                  <a:pt x="68" y="759"/>
                  <a:pt x="65" y="759"/>
                  <a:pt x="63" y="759"/>
                </a:cubicBezTo>
                <a:cubicBezTo>
                  <a:pt x="62" y="759"/>
                  <a:pt x="58" y="760"/>
                  <a:pt x="57" y="762"/>
                </a:cubicBezTo>
                <a:cubicBezTo>
                  <a:pt x="55" y="764"/>
                  <a:pt x="54" y="766"/>
                  <a:pt x="53" y="768"/>
                </a:cubicBezTo>
                <a:cubicBezTo>
                  <a:pt x="53" y="768"/>
                  <a:pt x="52" y="770"/>
                  <a:pt x="52" y="771"/>
                </a:cubicBezTo>
                <a:cubicBezTo>
                  <a:pt x="52" y="773"/>
                  <a:pt x="52" y="774"/>
                  <a:pt x="52" y="774"/>
                </a:cubicBezTo>
                <a:cubicBezTo>
                  <a:pt x="52" y="774"/>
                  <a:pt x="51" y="774"/>
                  <a:pt x="51" y="775"/>
                </a:cubicBezTo>
                <a:cubicBezTo>
                  <a:pt x="51" y="776"/>
                  <a:pt x="50" y="778"/>
                  <a:pt x="50" y="779"/>
                </a:cubicBezTo>
                <a:cubicBezTo>
                  <a:pt x="49" y="780"/>
                  <a:pt x="49" y="783"/>
                  <a:pt x="48" y="784"/>
                </a:cubicBezTo>
                <a:cubicBezTo>
                  <a:pt x="48" y="785"/>
                  <a:pt x="48" y="786"/>
                  <a:pt x="47" y="787"/>
                </a:cubicBezTo>
                <a:cubicBezTo>
                  <a:pt x="47" y="789"/>
                  <a:pt x="46" y="789"/>
                  <a:pt x="47" y="790"/>
                </a:cubicBezTo>
                <a:cubicBezTo>
                  <a:pt x="48" y="790"/>
                  <a:pt x="48" y="791"/>
                  <a:pt x="48" y="791"/>
                </a:cubicBezTo>
                <a:cubicBezTo>
                  <a:pt x="48" y="791"/>
                  <a:pt x="45" y="793"/>
                  <a:pt x="43" y="793"/>
                </a:cubicBezTo>
                <a:cubicBezTo>
                  <a:pt x="42" y="794"/>
                  <a:pt x="41" y="794"/>
                  <a:pt x="41" y="795"/>
                </a:cubicBezTo>
                <a:cubicBezTo>
                  <a:pt x="43" y="794"/>
                  <a:pt x="43" y="794"/>
                  <a:pt x="43" y="794"/>
                </a:cubicBezTo>
                <a:cubicBezTo>
                  <a:pt x="43" y="794"/>
                  <a:pt x="43" y="795"/>
                  <a:pt x="42" y="796"/>
                </a:cubicBezTo>
                <a:cubicBezTo>
                  <a:pt x="40" y="797"/>
                  <a:pt x="40" y="798"/>
                  <a:pt x="39" y="799"/>
                </a:cubicBezTo>
                <a:cubicBezTo>
                  <a:pt x="38" y="800"/>
                  <a:pt x="37" y="801"/>
                  <a:pt x="35" y="802"/>
                </a:cubicBezTo>
                <a:cubicBezTo>
                  <a:pt x="33" y="803"/>
                  <a:pt x="32" y="803"/>
                  <a:pt x="32" y="803"/>
                </a:cubicBezTo>
                <a:cubicBezTo>
                  <a:pt x="31" y="803"/>
                  <a:pt x="30" y="804"/>
                  <a:pt x="30" y="804"/>
                </a:cubicBezTo>
                <a:cubicBezTo>
                  <a:pt x="29" y="804"/>
                  <a:pt x="29" y="804"/>
                  <a:pt x="28" y="805"/>
                </a:cubicBezTo>
                <a:cubicBezTo>
                  <a:pt x="27" y="805"/>
                  <a:pt x="26" y="806"/>
                  <a:pt x="25" y="806"/>
                </a:cubicBezTo>
                <a:cubicBezTo>
                  <a:pt x="24" y="807"/>
                  <a:pt x="24" y="808"/>
                  <a:pt x="21" y="809"/>
                </a:cubicBezTo>
                <a:cubicBezTo>
                  <a:pt x="19" y="810"/>
                  <a:pt x="17" y="811"/>
                  <a:pt x="15" y="813"/>
                </a:cubicBezTo>
                <a:cubicBezTo>
                  <a:pt x="14" y="814"/>
                  <a:pt x="14" y="815"/>
                  <a:pt x="14" y="816"/>
                </a:cubicBezTo>
                <a:cubicBezTo>
                  <a:pt x="14" y="817"/>
                  <a:pt x="14" y="818"/>
                  <a:pt x="14" y="818"/>
                </a:cubicBezTo>
                <a:cubicBezTo>
                  <a:pt x="14" y="818"/>
                  <a:pt x="14" y="818"/>
                  <a:pt x="13" y="818"/>
                </a:cubicBezTo>
                <a:cubicBezTo>
                  <a:pt x="13" y="818"/>
                  <a:pt x="13" y="819"/>
                  <a:pt x="12" y="819"/>
                </a:cubicBezTo>
                <a:cubicBezTo>
                  <a:pt x="12" y="820"/>
                  <a:pt x="12" y="821"/>
                  <a:pt x="14" y="821"/>
                </a:cubicBezTo>
                <a:cubicBezTo>
                  <a:pt x="16" y="822"/>
                  <a:pt x="20" y="824"/>
                  <a:pt x="28" y="824"/>
                </a:cubicBezTo>
                <a:cubicBezTo>
                  <a:pt x="35" y="825"/>
                  <a:pt x="45" y="826"/>
                  <a:pt x="52" y="825"/>
                </a:cubicBezTo>
                <a:cubicBezTo>
                  <a:pt x="60" y="824"/>
                  <a:pt x="64" y="822"/>
                  <a:pt x="66" y="821"/>
                </a:cubicBezTo>
                <a:cubicBezTo>
                  <a:pt x="67" y="819"/>
                  <a:pt x="68" y="818"/>
                  <a:pt x="69" y="817"/>
                </a:cubicBezTo>
                <a:cubicBezTo>
                  <a:pt x="71" y="815"/>
                  <a:pt x="72" y="814"/>
                  <a:pt x="73" y="814"/>
                </a:cubicBezTo>
                <a:cubicBezTo>
                  <a:pt x="74" y="813"/>
                  <a:pt x="74" y="813"/>
                  <a:pt x="74" y="813"/>
                </a:cubicBezTo>
                <a:cubicBezTo>
                  <a:pt x="74" y="813"/>
                  <a:pt x="81" y="814"/>
                  <a:pt x="85" y="815"/>
                </a:cubicBezTo>
                <a:cubicBezTo>
                  <a:pt x="88" y="816"/>
                  <a:pt x="89" y="816"/>
                  <a:pt x="94" y="816"/>
                </a:cubicBezTo>
                <a:cubicBezTo>
                  <a:pt x="99" y="815"/>
                  <a:pt x="106" y="814"/>
                  <a:pt x="109" y="812"/>
                </a:cubicBezTo>
                <a:cubicBezTo>
                  <a:pt x="112" y="811"/>
                  <a:pt x="111" y="811"/>
                  <a:pt x="111" y="810"/>
                </a:cubicBezTo>
                <a:cubicBezTo>
                  <a:pt x="111" y="809"/>
                  <a:pt x="111" y="809"/>
                  <a:pt x="111" y="809"/>
                </a:cubicBezTo>
                <a:cubicBezTo>
                  <a:pt x="111" y="809"/>
                  <a:pt x="113" y="808"/>
                  <a:pt x="112" y="807"/>
                </a:cubicBezTo>
                <a:cubicBezTo>
                  <a:pt x="112" y="806"/>
                  <a:pt x="113" y="802"/>
                  <a:pt x="113" y="800"/>
                </a:cubicBezTo>
                <a:cubicBezTo>
                  <a:pt x="113" y="798"/>
                  <a:pt x="113" y="795"/>
                  <a:pt x="114" y="794"/>
                </a:cubicBezTo>
                <a:cubicBezTo>
                  <a:pt x="114" y="793"/>
                  <a:pt x="114" y="793"/>
                  <a:pt x="114" y="792"/>
                </a:cubicBezTo>
                <a:cubicBezTo>
                  <a:pt x="113" y="792"/>
                  <a:pt x="113" y="792"/>
                  <a:pt x="113" y="792"/>
                </a:cubicBezTo>
                <a:cubicBezTo>
                  <a:pt x="113" y="792"/>
                  <a:pt x="114" y="791"/>
                  <a:pt x="114" y="787"/>
                </a:cubicBezTo>
                <a:cubicBezTo>
                  <a:pt x="115" y="784"/>
                  <a:pt x="115" y="782"/>
                  <a:pt x="115" y="778"/>
                </a:cubicBezTo>
                <a:cubicBezTo>
                  <a:pt x="115" y="774"/>
                  <a:pt x="115" y="773"/>
                  <a:pt x="115" y="772"/>
                </a:cubicBezTo>
                <a:cubicBezTo>
                  <a:pt x="115" y="770"/>
                  <a:pt x="115" y="767"/>
                  <a:pt x="115" y="767"/>
                </a:cubicBezTo>
                <a:cubicBezTo>
                  <a:pt x="115" y="767"/>
                  <a:pt x="117" y="764"/>
                  <a:pt x="119" y="762"/>
                </a:cubicBezTo>
                <a:cubicBezTo>
                  <a:pt x="121" y="759"/>
                  <a:pt x="129" y="748"/>
                  <a:pt x="132" y="742"/>
                </a:cubicBezTo>
                <a:cubicBezTo>
                  <a:pt x="133" y="739"/>
                  <a:pt x="134" y="737"/>
                  <a:pt x="135" y="735"/>
                </a:cubicBezTo>
                <a:cubicBezTo>
                  <a:pt x="135" y="733"/>
                  <a:pt x="136" y="732"/>
                  <a:pt x="136" y="730"/>
                </a:cubicBezTo>
                <a:cubicBezTo>
                  <a:pt x="137" y="728"/>
                  <a:pt x="137" y="726"/>
                  <a:pt x="137" y="724"/>
                </a:cubicBezTo>
                <a:cubicBezTo>
                  <a:pt x="139" y="716"/>
                  <a:pt x="140" y="708"/>
                  <a:pt x="142" y="699"/>
                </a:cubicBezTo>
                <a:cubicBezTo>
                  <a:pt x="143" y="694"/>
                  <a:pt x="144" y="689"/>
                  <a:pt x="145" y="683"/>
                </a:cubicBezTo>
                <a:cubicBezTo>
                  <a:pt x="146" y="678"/>
                  <a:pt x="147" y="672"/>
                  <a:pt x="148" y="667"/>
                </a:cubicBezTo>
                <a:cubicBezTo>
                  <a:pt x="150" y="657"/>
                  <a:pt x="152" y="648"/>
                  <a:pt x="153" y="638"/>
                </a:cubicBezTo>
                <a:cubicBezTo>
                  <a:pt x="155" y="628"/>
                  <a:pt x="158" y="607"/>
                  <a:pt x="159" y="598"/>
                </a:cubicBezTo>
                <a:cubicBezTo>
                  <a:pt x="161" y="589"/>
                  <a:pt x="164" y="569"/>
                  <a:pt x="166" y="561"/>
                </a:cubicBezTo>
                <a:cubicBezTo>
                  <a:pt x="167" y="553"/>
                  <a:pt x="169" y="547"/>
                  <a:pt x="169" y="544"/>
                </a:cubicBezTo>
                <a:cubicBezTo>
                  <a:pt x="170" y="541"/>
                  <a:pt x="170" y="540"/>
                  <a:pt x="170" y="540"/>
                </a:cubicBezTo>
                <a:cubicBezTo>
                  <a:pt x="170" y="540"/>
                  <a:pt x="171" y="541"/>
                  <a:pt x="171" y="543"/>
                </a:cubicBezTo>
                <a:cubicBezTo>
                  <a:pt x="171" y="544"/>
                  <a:pt x="172" y="546"/>
                  <a:pt x="174" y="553"/>
                </a:cubicBezTo>
                <a:cubicBezTo>
                  <a:pt x="177" y="560"/>
                  <a:pt x="177" y="561"/>
                  <a:pt x="178" y="562"/>
                </a:cubicBezTo>
                <a:cubicBezTo>
                  <a:pt x="178" y="564"/>
                  <a:pt x="178" y="564"/>
                  <a:pt x="178" y="565"/>
                </a:cubicBezTo>
                <a:cubicBezTo>
                  <a:pt x="178" y="567"/>
                  <a:pt x="178" y="568"/>
                  <a:pt x="179" y="571"/>
                </a:cubicBezTo>
                <a:cubicBezTo>
                  <a:pt x="180" y="575"/>
                  <a:pt x="180" y="579"/>
                  <a:pt x="181" y="583"/>
                </a:cubicBezTo>
                <a:cubicBezTo>
                  <a:pt x="183" y="588"/>
                  <a:pt x="183" y="589"/>
                  <a:pt x="184" y="590"/>
                </a:cubicBezTo>
                <a:cubicBezTo>
                  <a:pt x="184" y="591"/>
                  <a:pt x="184" y="594"/>
                  <a:pt x="184" y="597"/>
                </a:cubicBezTo>
                <a:cubicBezTo>
                  <a:pt x="185" y="600"/>
                  <a:pt x="186" y="603"/>
                  <a:pt x="186" y="604"/>
                </a:cubicBezTo>
                <a:cubicBezTo>
                  <a:pt x="185" y="606"/>
                  <a:pt x="185" y="611"/>
                  <a:pt x="184" y="615"/>
                </a:cubicBezTo>
                <a:cubicBezTo>
                  <a:pt x="184" y="619"/>
                  <a:pt x="184" y="622"/>
                  <a:pt x="184" y="625"/>
                </a:cubicBezTo>
                <a:cubicBezTo>
                  <a:pt x="185" y="628"/>
                  <a:pt x="185" y="630"/>
                  <a:pt x="185" y="634"/>
                </a:cubicBezTo>
                <a:cubicBezTo>
                  <a:pt x="185" y="637"/>
                  <a:pt x="185" y="641"/>
                  <a:pt x="185" y="645"/>
                </a:cubicBezTo>
                <a:cubicBezTo>
                  <a:pt x="185" y="649"/>
                  <a:pt x="186" y="653"/>
                  <a:pt x="186" y="659"/>
                </a:cubicBezTo>
                <a:cubicBezTo>
                  <a:pt x="186" y="664"/>
                  <a:pt x="186" y="669"/>
                  <a:pt x="186" y="670"/>
                </a:cubicBezTo>
                <a:cubicBezTo>
                  <a:pt x="186" y="672"/>
                  <a:pt x="186" y="675"/>
                  <a:pt x="185" y="677"/>
                </a:cubicBezTo>
                <a:cubicBezTo>
                  <a:pt x="185" y="680"/>
                  <a:pt x="185" y="683"/>
                  <a:pt x="185" y="688"/>
                </a:cubicBezTo>
                <a:cubicBezTo>
                  <a:pt x="185" y="693"/>
                  <a:pt x="185" y="695"/>
                  <a:pt x="186" y="699"/>
                </a:cubicBezTo>
                <a:cubicBezTo>
                  <a:pt x="186" y="703"/>
                  <a:pt x="187" y="706"/>
                  <a:pt x="188" y="708"/>
                </a:cubicBezTo>
                <a:cubicBezTo>
                  <a:pt x="189" y="710"/>
                  <a:pt x="189" y="711"/>
                  <a:pt x="189" y="711"/>
                </a:cubicBezTo>
                <a:cubicBezTo>
                  <a:pt x="189" y="711"/>
                  <a:pt x="188" y="714"/>
                  <a:pt x="186" y="719"/>
                </a:cubicBezTo>
                <a:cubicBezTo>
                  <a:pt x="186" y="722"/>
                  <a:pt x="185" y="725"/>
                  <a:pt x="184" y="728"/>
                </a:cubicBezTo>
                <a:cubicBezTo>
                  <a:pt x="183" y="733"/>
                  <a:pt x="182" y="737"/>
                  <a:pt x="180" y="741"/>
                </a:cubicBezTo>
                <a:cubicBezTo>
                  <a:pt x="178" y="749"/>
                  <a:pt x="177" y="752"/>
                  <a:pt x="176" y="761"/>
                </a:cubicBezTo>
                <a:cubicBezTo>
                  <a:pt x="175" y="769"/>
                  <a:pt x="175" y="772"/>
                  <a:pt x="177" y="775"/>
                </a:cubicBezTo>
                <a:cubicBezTo>
                  <a:pt x="178" y="779"/>
                  <a:pt x="178" y="780"/>
                  <a:pt x="179" y="782"/>
                </a:cubicBezTo>
                <a:cubicBezTo>
                  <a:pt x="180" y="784"/>
                  <a:pt x="180" y="785"/>
                  <a:pt x="182" y="786"/>
                </a:cubicBezTo>
                <a:cubicBezTo>
                  <a:pt x="183" y="787"/>
                  <a:pt x="183" y="788"/>
                  <a:pt x="183" y="788"/>
                </a:cubicBezTo>
                <a:cubicBezTo>
                  <a:pt x="183" y="788"/>
                  <a:pt x="182" y="788"/>
                  <a:pt x="183" y="789"/>
                </a:cubicBezTo>
                <a:cubicBezTo>
                  <a:pt x="184" y="790"/>
                  <a:pt x="185" y="792"/>
                  <a:pt x="186" y="794"/>
                </a:cubicBezTo>
                <a:cubicBezTo>
                  <a:pt x="188" y="797"/>
                  <a:pt x="188" y="797"/>
                  <a:pt x="189" y="799"/>
                </a:cubicBezTo>
                <a:cubicBezTo>
                  <a:pt x="191" y="800"/>
                  <a:pt x="190" y="802"/>
                  <a:pt x="191" y="802"/>
                </a:cubicBezTo>
                <a:cubicBezTo>
                  <a:pt x="191" y="802"/>
                  <a:pt x="192" y="802"/>
                  <a:pt x="192" y="802"/>
                </a:cubicBezTo>
                <a:cubicBezTo>
                  <a:pt x="192" y="802"/>
                  <a:pt x="192" y="806"/>
                  <a:pt x="192" y="808"/>
                </a:cubicBezTo>
                <a:cubicBezTo>
                  <a:pt x="192" y="810"/>
                  <a:pt x="191" y="811"/>
                  <a:pt x="192" y="812"/>
                </a:cubicBezTo>
                <a:cubicBezTo>
                  <a:pt x="193" y="813"/>
                  <a:pt x="194" y="814"/>
                  <a:pt x="197" y="814"/>
                </a:cubicBezTo>
                <a:cubicBezTo>
                  <a:pt x="199" y="815"/>
                  <a:pt x="199" y="815"/>
                  <a:pt x="200" y="815"/>
                </a:cubicBezTo>
                <a:cubicBezTo>
                  <a:pt x="201" y="815"/>
                  <a:pt x="201" y="815"/>
                  <a:pt x="201" y="815"/>
                </a:cubicBezTo>
                <a:cubicBezTo>
                  <a:pt x="201" y="815"/>
                  <a:pt x="202" y="816"/>
                  <a:pt x="202" y="817"/>
                </a:cubicBezTo>
                <a:cubicBezTo>
                  <a:pt x="203" y="818"/>
                  <a:pt x="203" y="818"/>
                  <a:pt x="203" y="818"/>
                </a:cubicBezTo>
                <a:cubicBezTo>
                  <a:pt x="203" y="818"/>
                  <a:pt x="202" y="819"/>
                  <a:pt x="202" y="819"/>
                </a:cubicBezTo>
                <a:cubicBezTo>
                  <a:pt x="203" y="820"/>
                  <a:pt x="202" y="820"/>
                  <a:pt x="202" y="821"/>
                </a:cubicBezTo>
                <a:cubicBezTo>
                  <a:pt x="202" y="822"/>
                  <a:pt x="203" y="824"/>
                  <a:pt x="207" y="825"/>
                </a:cubicBezTo>
                <a:cubicBezTo>
                  <a:pt x="210" y="826"/>
                  <a:pt x="214" y="826"/>
                  <a:pt x="221" y="826"/>
                </a:cubicBezTo>
                <a:cubicBezTo>
                  <a:pt x="228" y="826"/>
                  <a:pt x="233" y="826"/>
                  <a:pt x="238" y="825"/>
                </a:cubicBezTo>
                <a:cubicBezTo>
                  <a:pt x="244" y="824"/>
                  <a:pt x="245" y="824"/>
                  <a:pt x="246" y="823"/>
                </a:cubicBezTo>
                <a:cubicBezTo>
                  <a:pt x="247" y="821"/>
                  <a:pt x="247" y="821"/>
                  <a:pt x="247" y="820"/>
                </a:cubicBezTo>
                <a:cubicBezTo>
                  <a:pt x="246" y="819"/>
                  <a:pt x="246" y="818"/>
                  <a:pt x="246" y="818"/>
                </a:cubicBezTo>
                <a:cubicBezTo>
                  <a:pt x="246" y="817"/>
                  <a:pt x="246" y="817"/>
                  <a:pt x="246" y="817"/>
                </a:cubicBezTo>
                <a:cubicBezTo>
                  <a:pt x="246" y="817"/>
                  <a:pt x="246" y="816"/>
                  <a:pt x="246" y="812"/>
                </a:cubicBezTo>
                <a:cubicBezTo>
                  <a:pt x="245" y="808"/>
                  <a:pt x="244" y="808"/>
                  <a:pt x="243" y="806"/>
                </a:cubicBezTo>
                <a:cubicBezTo>
                  <a:pt x="242" y="804"/>
                  <a:pt x="242" y="803"/>
                  <a:pt x="241" y="802"/>
                </a:cubicBezTo>
                <a:cubicBezTo>
                  <a:pt x="240" y="801"/>
                  <a:pt x="240" y="801"/>
                  <a:pt x="240" y="801"/>
                </a:cubicBezTo>
                <a:cubicBezTo>
                  <a:pt x="240" y="801"/>
                  <a:pt x="239" y="800"/>
                  <a:pt x="239" y="799"/>
                </a:cubicBezTo>
                <a:cubicBezTo>
                  <a:pt x="239" y="798"/>
                  <a:pt x="238" y="797"/>
                  <a:pt x="238" y="797"/>
                </a:cubicBezTo>
                <a:cubicBezTo>
                  <a:pt x="238" y="797"/>
                  <a:pt x="239" y="796"/>
                  <a:pt x="240" y="794"/>
                </a:cubicBezTo>
                <a:cubicBezTo>
                  <a:pt x="240" y="792"/>
                  <a:pt x="239" y="791"/>
                  <a:pt x="239" y="790"/>
                </a:cubicBezTo>
                <a:cubicBezTo>
                  <a:pt x="239" y="789"/>
                  <a:pt x="240" y="789"/>
                  <a:pt x="240" y="788"/>
                </a:cubicBezTo>
                <a:cubicBezTo>
                  <a:pt x="240" y="787"/>
                  <a:pt x="241" y="786"/>
                  <a:pt x="241" y="786"/>
                </a:cubicBezTo>
                <a:cubicBezTo>
                  <a:pt x="240" y="785"/>
                  <a:pt x="240" y="785"/>
                  <a:pt x="241" y="784"/>
                </a:cubicBezTo>
                <a:cubicBezTo>
                  <a:pt x="241" y="783"/>
                  <a:pt x="241" y="783"/>
                  <a:pt x="241" y="782"/>
                </a:cubicBezTo>
                <a:cubicBezTo>
                  <a:pt x="241" y="781"/>
                  <a:pt x="241" y="781"/>
                  <a:pt x="242" y="780"/>
                </a:cubicBezTo>
                <a:cubicBezTo>
                  <a:pt x="242" y="779"/>
                  <a:pt x="242" y="779"/>
                  <a:pt x="243" y="776"/>
                </a:cubicBezTo>
                <a:cubicBezTo>
                  <a:pt x="243" y="772"/>
                  <a:pt x="243" y="771"/>
                  <a:pt x="244" y="769"/>
                </a:cubicBezTo>
                <a:cubicBezTo>
                  <a:pt x="244" y="766"/>
                  <a:pt x="245" y="762"/>
                  <a:pt x="246" y="758"/>
                </a:cubicBezTo>
                <a:cubicBezTo>
                  <a:pt x="247" y="754"/>
                  <a:pt x="249" y="745"/>
                  <a:pt x="250" y="738"/>
                </a:cubicBezTo>
                <a:cubicBezTo>
                  <a:pt x="251" y="731"/>
                  <a:pt x="251" y="727"/>
                  <a:pt x="251" y="722"/>
                </a:cubicBezTo>
                <a:cubicBezTo>
                  <a:pt x="251" y="716"/>
                  <a:pt x="252" y="708"/>
                  <a:pt x="253" y="698"/>
                </a:cubicBezTo>
                <a:cubicBezTo>
                  <a:pt x="254" y="687"/>
                  <a:pt x="255" y="676"/>
                  <a:pt x="256" y="662"/>
                </a:cubicBezTo>
                <a:cubicBezTo>
                  <a:pt x="257" y="648"/>
                  <a:pt x="257" y="641"/>
                  <a:pt x="257" y="641"/>
                </a:cubicBezTo>
                <a:cubicBezTo>
                  <a:pt x="257" y="641"/>
                  <a:pt x="259" y="635"/>
                  <a:pt x="261" y="629"/>
                </a:cubicBezTo>
                <a:cubicBezTo>
                  <a:pt x="262" y="623"/>
                  <a:pt x="265" y="615"/>
                  <a:pt x="267" y="606"/>
                </a:cubicBezTo>
                <a:cubicBezTo>
                  <a:pt x="269" y="597"/>
                  <a:pt x="271" y="588"/>
                  <a:pt x="271" y="579"/>
                </a:cubicBezTo>
                <a:cubicBezTo>
                  <a:pt x="272" y="569"/>
                  <a:pt x="272" y="563"/>
                  <a:pt x="273" y="557"/>
                </a:cubicBezTo>
                <a:cubicBezTo>
                  <a:pt x="273" y="553"/>
                  <a:pt x="273" y="548"/>
                  <a:pt x="273" y="542"/>
                </a:cubicBezTo>
                <a:cubicBezTo>
                  <a:pt x="274" y="537"/>
                  <a:pt x="274" y="533"/>
                  <a:pt x="274" y="529"/>
                </a:cubicBezTo>
                <a:cubicBezTo>
                  <a:pt x="275" y="521"/>
                  <a:pt x="276" y="506"/>
                  <a:pt x="277" y="498"/>
                </a:cubicBezTo>
                <a:cubicBezTo>
                  <a:pt x="277" y="489"/>
                  <a:pt x="278" y="484"/>
                  <a:pt x="279" y="476"/>
                </a:cubicBezTo>
                <a:cubicBezTo>
                  <a:pt x="279" y="467"/>
                  <a:pt x="280" y="461"/>
                  <a:pt x="280" y="454"/>
                </a:cubicBezTo>
                <a:cubicBezTo>
                  <a:pt x="281" y="447"/>
                  <a:pt x="281" y="442"/>
                  <a:pt x="281" y="439"/>
                </a:cubicBezTo>
                <a:cubicBezTo>
                  <a:pt x="281" y="437"/>
                  <a:pt x="281" y="435"/>
                  <a:pt x="281" y="435"/>
                </a:cubicBezTo>
                <a:cubicBezTo>
                  <a:pt x="281" y="435"/>
                  <a:pt x="282" y="434"/>
                  <a:pt x="282" y="432"/>
                </a:cubicBezTo>
                <a:cubicBezTo>
                  <a:pt x="282" y="429"/>
                  <a:pt x="283" y="427"/>
                  <a:pt x="283" y="427"/>
                </a:cubicBezTo>
                <a:cubicBezTo>
                  <a:pt x="283" y="427"/>
                  <a:pt x="283" y="427"/>
                  <a:pt x="283" y="427"/>
                </a:cubicBezTo>
                <a:cubicBezTo>
                  <a:pt x="283" y="427"/>
                  <a:pt x="284" y="427"/>
                  <a:pt x="285" y="426"/>
                </a:cubicBezTo>
                <a:cubicBezTo>
                  <a:pt x="286" y="425"/>
                  <a:pt x="287" y="424"/>
                  <a:pt x="288" y="423"/>
                </a:cubicBezTo>
                <a:cubicBezTo>
                  <a:pt x="288" y="422"/>
                  <a:pt x="288" y="422"/>
                  <a:pt x="289" y="422"/>
                </a:cubicBezTo>
                <a:cubicBezTo>
                  <a:pt x="289" y="422"/>
                  <a:pt x="289" y="422"/>
                  <a:pt x="289" y="424"/>
                </a:cubicBezTo>
                <a:cubicBezTo>
                  <a:pt x="289" y="425"/>
                  <a:pt x="290" y="426"/>
                  <a:pt x="290" y="427"/>
                </a:cubicBezTo>
                <a:cubicBezTo>
                  <a:pt x="290" y="428"/>
                  <a:pt x="290" y="429"/>
                  <a:pt x="291" y="427"/>
                </a:cubicBezTo>
                <a:cubicBezTo>
                  <a:pt x="292" y="426"/>
                  <a:pt x="293" y="423"/>
                  <a:pt x="295" y="421"/>
                </a:cubicBezTo>
                <a:cubicBezTo>
                  <a:pt x="296" y="419"/>
                  <a:pt x="298" y="415"/>
                  <a:pt x="299" y="414"/>
                </a:cubicBezTo>
                <a:cubicBezTo>
                  <a:pt x="300" y="412"/>
                  <a:pt x="301" y="411"/>
                  <a:pt x="302" y="411"/>
                </a:cubicBezTo>
                <a:cubicBezTo>
                  <a:pt x="302" y="410"/>
                  <a:pt x="302" y="410"/>
                  <a:pt x="303" y="409"/>
                </a:cubicBezTo>
                <a:cubicBezTo>
                  <a:pt x="304" y="408"/>
                  <a:pt x="305" y="407"/>
                  <a:pt x="306" y="406"/>
                </a:cubicBezTo>
                <a:cubicBezTo>
                  <a:pt x="306" y="405"/>
                  <a:pt x="306" y="404"/>
                  <a:pt x="307" y="404"/>
                </a:cubicBezTo>
                <a:cubicBezTo>
                  <a:pt x="307" y="404"/>
                  <a:pt x="308" y="403"/>
                  <a:pt x="309" y="401"/>
                </a:cubicBezTo>
                <a:cubicBezTo>
                  <a:pt x="310" y="399"/>
                  <a:pt x="310" y="399"/>
                  <a:pt x="311" y="398"/>
                </a:cubicBezTo>
                <a:cubicBezTo>
                  <a:pt x="311" y="397"/>
                  <a:pt x="313" y="395"/>
                  <a:pt x="314" y="391"/>
                </a:cubicBezTo>
                <a:cubicBezTo>
                  <a:pt x="314" y="388"/>
                  <a:pt x="315" y="386"/>
                  <a:pt x="315" y="381"/>
                </a:cubicBezTo>
                <a:cubicBezTo>
                  <a:pt x="316" y="376"/>
                  <a:pt x="316" y="375"/>
                  <a:pt x="317" y="374"/>
                </a:cubicBezTo>
                <a:cubicBezTo>
                  <a:pt x="317" y="372"/>
                  <a:pt x="317" y="371"/>
                  <a:pt x="317" y="369"/>
                </a:cubicBezTo>
                <a:cubicBezTo>
                  <a:pt x="316" y="367"/>
                  <a:pt x="315" y="365"/>
                  <a:pt x="316" y="362"/>
                </a:cubicBezTo>
                <a:cubicBezTo>
                  <a:pt x="316" y="360"/>
                  <a:pt x="316" y="358"/>
                  <a:pt x="316" y="357"/>
                </a:cubicBezTo>
                <a:cubicBezTo>
                  <a:pt x="317" y="355"/>
                  <a:pt x="318" y="353"/>
                  <a:pt x="318" y="351"/>
                </a:cubicBezTo>
                <a:cubicBezTo>
                  <a:pt x="319" y="349"/>
                  <a:pt x="320" y="347"/>
                  <a:pt x="320" y="344"/>
                </a:cubicBezTo>
                <a:cubicBezTo>
                  <a:pt x="320" y="340"/>
                  <a:pt x="321" y="337"/>
                  <a:pt x="322" y="335"/>
                </a:cubicBezTo>
                <a:cubicBezTo>
                  <a:pt x="322" y="333"/>
                  <a:pt x="323" y="331"/>
                  <a:pt x="323" y="329"/>
                </a:cubicBezTo>
                <a:cubicBezTo>
                  <a:pt x="323" y="326"/>
                  <a:pt x="323" y="324"/>
                  <a:pt x="323" y="322"/>
                </a:cubicBezTo>
                <a:cubicBezTo>
                  <a:pt x="324" y="320"/>
                  <a:pt x="324" y="318"/>
                  <a:pt x="323" y="316"/>
                </a:cubicBezTo>
                <a:close/>
                <a:moveTo>
                  <a:pt x="49" y="422"/>
                </a:moveTo>
                <a:cubicBezTo>
                  <a:pt x="47" y="423"/>
                  <a:pt x="47" y="423"/>
                  <a:pt x="47" y="423"/>
                </a:cubicBezTo>
                <a:cubicBezTo>
                  <a:pt x="47" y="423"/>
                  <a:pt x="47" y="421"/>
                  <a:pt x="47" y="418"/>
                </a:cubicBezTo>
                <a:cubicBezTo>
                  <a:pt x="46" y="416"/>
                  <a:pt x="46" y="416"/>
                  <a:pt x="46" y="416"/>
                </a:cubicBezTo>
                <a:cubicBezTo>
                  <a:pt x="46" y="411"/>
                  <a:pt x="46" y="411"/>
                  <a:pt x="46" y="411"/>
                </a:cubicBezTo>
                <a:cubicBezTo>
                  <a:pt x="46" y="411"/>
                  <a:pt x="46" y="410"/>
                  <a:pt x="49" y="409"/>
                </a:cubicBezTo>
                <a:cubicBezTo>
                  <a:pt x="51" y="408"/>
                  <a:pt x="58" y="406"/>
                  <a:pt x="61" y="406"/>
                </a:cubicBezTo>
                <a:cubicBezTo>
                  <a:pt x="64" y="406"/>
                  <a:pt x="69" y="407"/>
                  <a:pt x="71" y="407"/>
                </a:cubicBezTo>
                <a:cubicBezTo>
                  <a:pt x="73" y="408"/>
                  <a:pt x="76" y="410"/>
                  <a:pt x="76" y="410"/>
                </a:cubicBezTo>
                <a:cubicBezTo>
                  <a:pt x="76" y="410"/>
                  <a:pt x="77" y="412"/>
                  <a:pt x="76" y="415"/>
                </a:cubicBezTo>
                <a:cubicBezTo>
                  <a:pt x="76" y="418"/>
                  <a:pt x="75" y="419"/>
                  <a:pt x="75" y="421"/>
                </a:cubicBezTo>
                <a:cubicBezTo>
                  <a:pt x="75" y="422"/>
                  <a:pt x="75" y="423"/>
                  <a:pt x="75" y="423"/>
                </a:cubicBezTo>
                <a:cubicBezTo>
                  <a:pt x="75" y="423"/>
                  <a:pt x="72" y="422"/>
                  <a:pt x="68" y="422"/>
                </a:cubicBezTo>
                <a:cubicBezTo>
                  <a:pt x="64" y="421"/>
                  <a:pt x="57" y="421"/>
                  <a:pt x="54" y="421"/>
                </a:cubicBezTo>
                <a:cubicBezTo>
                  <a:pt x="51" y="422"/>
                  <a:pt x="50" y="421"/>
                  <a:pt x="49" y="422"/>
                </a:cubicBezTo>
                <a:close/>
                <a:moveTo>
                  <a:pt x="67" y="460"/>
                </a:moveTo>
                <a:cubicBezTo>
                  <a:pt x="67" y="460"/>
                  <a:pt x="67" y="460"/>
                  <a:pt x="67" y="459"/>
                </a:cubicBezTo>
                <a:cubicBezTo>
                  <a:pt x="67" y="459"/>
                  <a:pt x="66" y="458"/>
                  <a:pt x="65" y="458"/>
                </a:cubicBezTo>
                <a:cubicBezTo>
                  <a:pt x="64" y="457"/>
                  <a:pt x="63" y="457"/>
                  <a:pt x="63" y="457"/>
                </a:cubicBezTo>
                <a:cubicBezTo>
                  <a:pt x="63" y="457"/>
                  <a:pt x="63" y="456"/>
                  <a:pt x="62" y="455"/>
                </a:cubicBezTo>
                <a:cubicBezTo>
                  <a:pt x="62" y="454"/>
                  <a:pt x="61" y="453"/>
                  <a:pt x="61" y="453"/>
                </a:cubicBezTo>
                <a:cubicBezTo>
                  <a:pt x="61" y="452"/>
                  <a:pt x="61" y="452"/>
                  <a:pt x="61" y="452"/>
                </a:cubicBezTo>
                <a:cubicBezTo>
                  <a:pt x="62" y="452"/>
                  <a:pt x="62" y="452"/>
                  <a:pt x="62" y="452"/>
                </a:cubicBezTo>
                <a:cubicBezTo>
                  <a:pt x="62" y="451"/>
                  <a:pt x="62" y="451"/>
                  <a:pt x="64" y="450"/>
                </a:cubicBezTo>
                <a:cubicBezTo>
                  <a:pt x="65" y="450"/>
                  <a:pt x="67" y="449"/>
                  <a:pt x="67" y="449"/>
                </a:cubicBezTo>
                <a:cubicBezTo>
                  <a:pt x="67" y="449"/>
                  <a:pt x="68" y="449"/>
                  <a:pt x="68" y="451"/>
                </a:cubicBezTo>
                <a:cubicBezTo>
                  <a:pt x="69" y="452"/>
                  <a:pt x="69" y="453"/>
                  <a:pt x="69" y="454"/>
                </a:cubicBezTo>
                <a:cubicBezTo>
                  <a:pt x="69" y="455"/>
                  <a:pt x="69" y="456"/>
                  <a:pt x="70" y="457"/>
                </a:cubicBezTo>
                <a:cubicBezTo>
                  <a:pt x="71" y="459"/>
                  <a:pt x="71" y="460"/>
                  <a:pt x="71" y="460"/>
                </a:cubicBezTo>
                <a:cubicBezTo>
                  <a:pt x="71" y="460"/>
                  <a:pt x="70" y="460"/>
                  <a:pt x="70" y="460"/>
                </a:cubicBezTo>
                <a:cubicBezTo>
                  <a:pt x="69" y="460"/>
                  <a:pt x="67" y="460"/>
                  <a:pt x="67" y="460"/>
                </a:cubicBezTo>
                <a:close/>
                <a:moveTo>
                  <a:pt x="67" y="466"/>
                </a:moveTo>
                <a:cubicBezTo>
                  <a:pt x="67" y="466"/>
                  <a:pt x="67" y="467"/>
                  <a:pt x="66" y="467"/>
                </a:cubicBezTo>
                <a:cubicBezTo>
                  <a:pt x="65" y="467"/>
                  <a:pt x="65" y="466"/>
                  <a:pt x="65" y="465"/>
                </a:cubicBezTo>
                <a:cubicBezTo>
                  <a:pt x="66" y="465"/>
                  <a:pt x="67" y="466"/>
                  <a:pt x="67" y="466"/>
                </a:cubicBezTo>
                <a:close/>
                <a:moveTo>
                  <a:pt x="61" y="504"/>
                </a:moveTo>
                <a:cubicBezTo>
                  <a:pt x="61" y="504"/>
                  <a:pt x="60" y="503"/>
                  <a:pt x="60" y="502"/>
                </a:cubicBezTo>
                <a:cubicBezTo>
                  <a:pt x="59" y="502"/>
                  <a:pt x="59" y="502"/>
                  <a:pt x="59" y="502"/>
                </a:cubicBezTo>
                <a:cubicBezTo>
                  <a:pt x="58" y="502"/>
                  <a:pt x="58" y="503"/>
                  <a:pt x="58" y="503"/>
                </a:cubicBezTo>
                <a:cubicBezTo>
                  <a:pt x="57" y="503"/>
                  <a:pt x="57" y="503"/>
                  <a:pt x="57" y="503"/>
                </a:cubicBezTo>
                <a:cubicBezTo>
                  <a:pt x="57" y="503"/>
                  <a:pt x="57" y="503"/>
                  <a:pt x="56" y="503"/>
                </a:cubicBezTo>
                <a:cubicBezTo>
                  <a:pt x="56" y="502"/>
                  <a:pt x="55" y="503"/>
                  <a:pt x="54" y="503"/>
                </a:cubicBezTo>
                <a:cubicBezTo>
                  <a:pt x="52" y="504"/>
                  <a:pt x="51" y="504"/>
                  <a:pt x="51" y="504"/>
                </a:cubicBezTo>
                <a:cubicBezTo>
                  <a:pt x="51" y="504"/>
                  <a:pt x="51" y="503"/>
                  <a:pt x="52" y="501"/>
                </a:cubicBezTo>
                <a:cubicBezTo>
                  <a:pt x="53" y="498"/>
                  <a:pt x="55" y="494"/>
                  <a:pt x="57" y="489"/>
                </a:cubicBezTo>
                <a:cubicBezTo>
                  <a:pt x="58" y="485"/>
                  <a:pt x="60" y="481"/>
                  <a:pt x="60" y="481"/>
                </a:cubicBezTo>
                <a:cubicBezTo>
                  <a:pt x="60" y="481"/>
                  <a:pt x="61" y="481"/>
                  <a:pt x="62" y="481"/>
                </a:cubicBezTo>
                <a:cubicBezTo>
                  <a:pt x="63" y="481"/>
                  <a:pt x="63" y="481"/>
                  <a:pt x="63" y="481"/>
                </a:cubicBezTo>
                <a:cubicBezTo>
                  <a:pt x="63" y="481"/>
                  <a:pt x="63" y="482"/>
                  <a:pt x="63" y="483"/>
                </a:cubicBezTo>
                <a:cubicBezTo>
                  <a:pt x="63" y="485"/>
                  <a:pt x="63" y="488"/>
                  <a:pt x="63" y="491"/>
                </a:cubicBezTo>
                <a:cubicBezTo>
                  <a:pt x="64" y="498"/>
                  <a:pt x="64" y="504"/>
                  <a:pt x="64" y="505"/>
                </a:cubicBezTo>
                <a:cubicBezTo>
                  <a:pt x="64" y="505"/>
                  <a:pt x="64" y="505"/>
                  <a:pt x="64" y="505"/>
                </a:cubicBezTo>
                <a:cubicBezTo>
                  <a:pt x="64" y="505"/>
                  <a:pt x="63" y="505"/>
                  <a:pt x="62" y="505"/>
                </a:cubicBezTo>
                <a:cubicBezTo>
                  <a:pt x="61" y="504"/>
                  <a:pt x="61" y="504"/>
                  <a:pt x="61" y="504"/>
                </a:cubicBezTo>
                <a:close/>
                <a:moveTo>
                  <a:pt x="68" y="745"/>
                </a:moveTo>
                <a:cubicBezTo>
                  <a:pt x="67" y="747"/>
                  <a:pt x="68" y="748"/>
                  <a:pt x="68" y="748"/>
                </a:cubicBezTo>
                <a:cubicBezTo>
                  <a:pt x="68" y="748"/>
                  <a:pt x="67" y="749"/>
                  <a:pt x="66" y="749"/>
                </a:cubicBezTo>
                <a:cubicBezTo>
                  <a:pt x="65" y="749"/>
                  <a:pt x="65" y="749"/>
                  <a:pt x="64" y="748"/>
                </a:cubicBezTo>
                <a:cubicBezTo>
                  <a:pt x="63" y="747"/>
                  <a:pt x="63" y="745"/>
                  <a:pt x="63" y="745"/>
                </a:cubicBezTo>
                <a:cubicBezTo>
                  <a:pt x="63" y="745"/>
                  <a:pt x="64" y="745"/>
                  <a:pt x="65" y="744"/>
                </a:cubicBezTo>
                <a:cubicBezTo>
                  <a:pt x="67" y="744"/>
                  <a:pt x="69" y="743"/>
                  <a:pt x="69" y="743"/>
                </a:cubicBezTo>
                <a:cubicBezTo>
                  <a:pt x="69" y="743"/>
                  <a:pt x="68" y="744"/>
                  <a:pt x="68" y="745"/>
                </a:cubicBezTo>
                <a:close/>
                <a:moveTo>
                  <a:pt x="80" y="468"/>
                </a:moveTo>
                <a:cubicBezTo>
                  <a:pt x="80" y="469"/>
                  <a:pt x="80" y="470"/>
                  <a:pt x="79" y="474"/>
                </a:cubicBezTo>
                <a:cubicBezTo>
                  <a:pt x="78" y="477"/>
                  <a:pt x="77" y="480"/>
                  <a:pt x="77" y="482"/>
                </a:cubicBezTo>
                <a:cubicBezTo>
                  <a:pt x="76" y="485"/>
                  <a:pt x="76" y="487"/>
                  <a:pt x="76" y="489"/>
                </a:cubicBezTo>
                <a:cubicBezTo>
                  <a:pt x="75" y="492"/>
                  <a:pt x="75" y="494"/>
                  <a:pt x="74" y="497"/>
                </a:cubicBezTo>
                <a:cubicBezTo>
                  <a:pt x="74" y="500"/>
                  <a:pt x="74" y="500"/>
                  <a:pt x="74" y="500"/>
                </a:cubicBezTo>
                <a:cubicBezTo>
                  <a:pt x="73" y="500"/>
                  <a:pt x="73" y="500"/>
                  <a:pt x="73" y="499"/>
                </a:cubicBezTo>
                <a:cubicBezTo>
                  <a:pt x="73" y="498"/>
                  <a:pt x="73" y="495"/>
                  <a:pt x="73" y="494"/>
                </a:cubicBezTo>
                <a:cubicBezTo>
                  <a:pt x="73" y="493"/>
                  <a:pt x="73" y="493"/>
                  <a:pt x="73" y="491"/>
                </a:cubicBezTo>
                <a:cubicBezTo>
                  <a:pt x="73" y="489"/>
                  <a:pt x="73" y="487"/>
                  <a:pt x="73" y="486"/>
                </a:cubicBezTo>
                <a:cubicBezTo>
                  <a:pt x="73" y="485"/>
                  <a:pt x="72" y="484"/>
                  <a:pt x="73" y="484"/>
                </a:cubicBezTo>
                <a:cubicBezTo>
                  <a:pt x="73" y="483"/>
                  <a:pt x="73" y="482"/>
                  <a:pt x="73" y="482"/>
                </a:cubicBezTo>
                <a:cubicBezTo>
                  <a:pt x="73" y="482"/>
                  <a:pt x="73" y="480"/>
                  <a:pt x="72" y="480"/>
                </a:cubicBezTo>
                <a:cubicBezTo>
                  <a:pt x="72" y="479"/>
                  <a:pt x="72" y="479"/>
                  <a:pt x="72" y="478"/>
                </a:cubicBezTo>
                <a:cubicBezTo>
                  <a:pt x="72" y="478"/>
                  <a:pt x="72" y="477"/>
                  <a:pt x="72" y="477"/>
                </a:cubicBezTo>
                <a:cubicBezTo>
                  <a:pt x="72" y="477"/>
                  <a:pt x="72" y="476"/>
                  <a:pt x="73" y="476"/>
                </a:cubicBezTo>
                <a:cubicBezTo>
                  <a:pt x="73" y="476"/>
                  <a:pt x="74" y="475"/>
                  <a:pt x="75" y="475"/>
                </a:cubicBezTo>
                <a:cubicBezTo>
                  <a:pt x="75" y="474"/>
                  <a:pt x="76" y="475"/>
                  <a:pt x="77" y="473"/>
                </a:cubicBezTo>
                <a:cubicBezTo>
                  <a:pt x="78" y="471"/>
                  <a:pt x="76" y="470"/>
                  <a:pt x="75" y="469"/>
                </a:cubicBezTo>
                <a:cubicBezTo>
                  <a:pt x="74" y="469"/>
                  <a:pt x="72" y="469"/>
                  <a:pt x="72" y="469"/>
                </a:cubicBezTo>
                <a:cubicBezTo>
                  <a:pt x="71" y="469"/>
                  <a:pt x="71" y="469"/>
                  <a:pt x="71" y="469"/>
                </a:cubicBezTo>
                <a:cubicBezTo>
                  <a:pt x="71" y="469"/>
                  <a:pt x="71" y="469"/>
                  <a:pt x="71" y="468"/>
                </a:cubicBezTo>
                <a:cubicBezTo>
                  <a:pt x="70" y="468"/>
                  <a:pt x="70" y="467"/>
                  <a:pt x="70" y="467"/>
                </a:cubicBezTo>
                <a:cubicBezTo>
                  <a:pt x="69" y="467"/>
                  <a:pt x="69" y="466"/>
                  <a:pt x="69" y="466"/>
                </a:cubicBezTo>
                <a:cubicBezTo>
                  <a:pt x="69" y="466"/>
                  <a:pt x="69" y="466"/>
                  <a:pt x="69" y="466"/>
                </a:cubicBezTo>
                <a:cubicBezTo>
                  <a:pt x="70" y="466"/>
                  <a:pt x="71" y="466"/>
                  <a:pt x="73" y="466"/>
                </a:cubicBezTo>
                <a:cubicBezTo>
                  <a:pt x="74" y="466"/>
                  <a:pt x="74" y="466"/>
                  <a:pt x="75" y="466"/>
                </a:cubicBezTo>
                <a:cubicBezTo>
                  <a:pt x="76" y="467"/>
                  <a:pt x="76" y="467"/>
                  <a:pt x="77" y="467"/>
                </a:cubicBezTo>
                <a:cubicBezTo>
                  <a:pt x="78" y="468"/>
                  <a:pt x="80" y="467"/>
                  <a:pt x="80" y="467"/>
                </a:cubicBezTo>
                <a:cubicBezTo>
                  <a:pt x="81" y="467"/>
                  <a:pt x="81" y="467"/>
                  <a:pt x="81" y="467"/>
                </a:cubicBezTo>
                <a:cubicBezTo>
                  <a:pt x="81" y="467"/>
                  <a:pt x="81" y="467"/>
                  <a:pt x="80" y="468"/>
                </a:cubicBezTo>
                <a:close/>
                <a:moveTo>
                  <a:pt x="91" y="389"/>
                </a:moveTo>
                <a:cubicBezTo>
                  <a:pt x="91" y="391"/>
                  <a:pt x="89" y="394"/>
                  <a:pt x="88" y="398"/>
                </a:cubicBezTo>
                <a:cubicBezTo>
                  <a:pt x="86" y="402"/>
                  <a:pt x="86" y="407"/>
                  <a:pt x="86" y="410"/>
                </a:cubicBezTo>
                <a:cubicBezTo>
                  <a:pt x="86" y="413"/>
                  <a:pt x="86" y="416"/>
                  <a:pt x="85" y="417"/>
                </a:cubicBezTo>
                <a:cubicBezTo>
                  <a:pt x="85" y="419"/>
                  <a:pt x="85" y="420"/>
                  <a:pt x="85" y="423"/>
                </a:cubicBezTo>
                <a:cubicBezTo>
                  <a:pt x="85" y="426"/>
                  <a:pt x="85" y="426"/>
                  <a:pt x="86" y="428"/>
                </a:cubicBezTo>
                <a:cubicBezTo>
                  <a:pt x="86" y="431"/>
                  <a:pt x="86" y="432"/>
                  <a:pt x="85" y="434"/>
                </a:cubicBezTo>
                <a:cubicBezTo>
                  <a:pt x="84" y="436"/>
                  <a:pt x="84" y="439"/>
                  <a:pt x="83" y="442"/>
                </a:cubicBezTo>
                <a:cubicBezTo>
                  <a:pt x="82" y="446"/>
                  <a:pt x="81" y="450"/>
                  <a:pt x="81" y="453"/>
                </a:cubicBezTo>
                <a:cubicBezTo>
                  <a:pt x="81" y="454"/>
                  <a:pt x="81" y="455"/>
                  <a:pt x="81" y="455"/>
                </a:cubicBezTo>
                <a:cubicBezTo>
                  <a:pt x="80" y="455"/>
                  <a:pt x="80" y="454"/>
                  <a:pt x="80" y="452"/>
                </a:cubicBezTo>
                <a:cubicBezTo>
                  <a:pt x="79" y="450"/>
                  <a:pt x="78" y="449"/>
                  <a:pt x="78" y="446"/>
                </a:cubicBezTo>
                <a:cubicBezTo>
                  <a:pt x="77" y="444"/>
                  <a:pt x="77" y="442"/>
                  <a:pt x="77" y="440"/>
                </a:cubicBezTo>
                <a:cubicBezTo>
                  <a:pt x="77" y="438"/>
                  <a:pt x="77" y="437"/>
                  <a:pt x="77" y="436"/>
                </a:cubicBezTo>
                <a:cubicBezTo>
                  <a:pt x="77" y="435"/>
                  <a:pt x="77" y="434"/>
                  <a:pt x="77" y="432"/>
                </a:cubicBezTo>
                <a:cubicBezTo>
                  <a:pt x="76" y="430"/>
                  <a:pt x="76" y="430"/>
                  <a:pt x="76" y="428"/>
                </a:cubicBezTo>
                <a:cubicBezTo>
                  <a:pt x="76" y="427"/>
                  <a:pt x="75" y="425"/>
                  <a:pt x="75" y="425"/>
                </a:cubicBezTo>
                <a:cubicBezTo>
                  <a:pt x="75" y="425"/>
                  <a:pt x="75" y="425"/>
                  <a:pt x="75" y="425"/>
                </a:cubicBezTo>
                <a:cubicBezTo>
                  <a:pt x="75" y="425"/>
                  <a:pt x="75" y="424"/>
                  <a:pt x="75" y="423"/>
                </a:cubicBezTo>
                <a:cubicBezTo>
                  <a:pt x="75" y="422"/>
                  <a:pt x="76" y="420"/>
                  <a:pt x="76" y="420"/>
                </a:cubicBezTo>
                <a:cubicBezTo>
                  <a:pt x="76" y="420"/>
                  <a:pt x="77" y="420"/>
                  <a:pt x="77" y="420"/>
                </a:cubicBezTo>
                <a:cubicBezTo>
                  <a:pt x="78" y="420"/>
                  <a:pt x="79" y="420"/>
                  <a:pt x="80" y="419"/>
                </a:cubicBezTo>
                <a:cubicBezTo>
                  <a:pt x="80" y="418"/>
                  <a:pt x="81" y="415"/>
                  <a:pt x="81" y="414"/>
                </a:cubicBezTo>
                <a:cubicBezTo>
                  <a:pt x="82" y="412"/>
                  <a:pt x="82" y="411"/>
                  <a:pt x="82" y="409"/>
                </a:cubicBezTo>
                <a:cubicBezTo>
                  <a:pt x="82" y="407"/>
                  <a:pt x="83" y="403"/>
                  <a:pt x="84" y="400"/>
                </a:cubicBezTo>
                <a:cubicBezTo>
                  <a:pt x="85" y="396"/>
                  <a:pt x="85" y="395"/>
                  <a:pt x="87" y="390"/>
                </a:cubicBezTo>
                <a:cubicBezTo>
                  <a:pt x="88" y="386"/>
                  <a:pt x="90" y="381"/>
                  <a:pt x="90" y="381"/>
                </a:cubicBezTo>
                <a:cubicBezTo>
                  <a:pt x="90" y="381"/>
                  <a:pt x="91" y="382"/>
                  <a:pt x="91" y="384"/>
                </a:cubicBezTo>
                <a:cubicBezTo>
                  <a:pt x="91" y="385"/>
                  <a:pt x="92" y="387"/>
                  <a:pt x="91" y="389"/>
                </a:cubicBezTo>
                <a:close/>
                <a:moveTo>
                  <a:pt x="168" y="146"/>
                </a:moveTo>
                <a:cubicBezTo>
                  <a:pt x="168" y="149"/>
                  <a:pt x="168" y="151"/>
                  <a:pt x="168" y="151"/>
                </a:cubicBezTo>
                <a:cubicBezTo>
                  <a:pt x="167" y="152"/>
                  <a:pt x="164" y="156"/>
                  <a:pt x="161" y="163"/>
                </a:cubicBezTo>
                <a:cubicBezTo>
                  <a:pt x="157" y="170"/>
                  <a:pt x="153" y="185"/>
                  <a:pt x="153" y="185"/>
                </a:cubicBezTo>
                <a:cubicBezTo>
                  <a:pt x="153" y="185"/>
                  <a:pt x="150" y="175"/>
                  <a:pt x="149" y="166"/>
                </a:cubicBezTo>
                <a:cubicBezTo>
                  <a:pt x="149" y="156"/>
                  <a:pt x="149" y="150"/>
                  <a:pt x="149" y="146"/>
                </a:cubicBezTo>
                <a:cubicBezTo>
                  <a:pt x="148" y="142"/>
                  <a:pt x="147" y="137"/>
                  <a:pt x="148" y="134"/>
                </a:cubicBezTo>
                <a:cubicBezTo>
                  <a:pt x="148" y="134"/>
                  <a:pt x="149" y="140"/>
                  <a:pt x="153" y="146"/>
                </a:cubicBezTo>
                <a:cubicBezTo>
                  <a:pt x="158" y="152"/>
                  <a:pt x="160" y="154"/>
                  <a:pt x="160" y="154"/>
                </a:cubicBezTo>
                <a:cubicBezTo>
                  <a:pt x="160" y="154"/>
                  <a:pt x="162" y="151"/>
                  <a:pt x="164" y="147"/>
                </a:cubicBezTo>
                <a:cubicBezTo>
                  <a:pt x="166" y="144"/>
                  <a:pt x="167" y="138"/>
                  <a:pt x="167" y="139"/>
                </a:cubicBezTo>
                <a:cubicBezTo>
                  <a:pt x="167" y="139"/>
                  <a:pt x="168" y="140"/>
                  <a:pt x="168" y="140"/>
                </a:cubicBezTo>
                <a:cubicBezTo>
                  <a:pt x="169" y="141"/>
                  <a:pt x="170" y="142"/>
                  <a:pt x="170" y="142"/>
                </a:cubicBezTo>
                <a:cubicBezTo>
                  <a:pt x="170" y="142"/>
                  <a:pt x="168" y="143"/>
                  <a:pt x="168" y="146"/>
                </a:cubicBezTo>
                <a:close/>
                <a:moveTo>
                  <a:pt x="168" y="135"/>
                </a:moveTo>
                <a:cubicBezTo>
                  <a:pt x="166" y="141"/>
                  <a:pt x="163" y="151"/>
                  <a:pt x="160" y="153"/>
                </a:cubicBezTo>
                <a:cubicBezTo>
                  <a:pt x="157" y="151"/>
                  <a:pt x="148" y="139"/>
                  <a:pt x="148" y="134"/>
                </a:cubicBezTo>
                <a:cubicBezTo>
                  <a:pt x="148" y="128"/>
                  <a:pt x="148" y="115"/>
                  <a:pt x="150" y="112"/>
                </a:cubicBezTo>
                <a:cubicBezTo>
                  <a:pt x="150" y="112"/>
                  <a:pt x="156" y="118"/>
                  <a:pt x="161" y="121"/>
                </a:cubicBezTo>
                <a:cubicBezTo>
                  <a:pt x="166" y="123"/>
                  <a:pt x="174" y="128"/>
                  <a:pt x="174" y="128"/>
                </a:cubicBezTo>
                <a:cubicBezTo>
                  <a:pt x="174" y="128"/>
                  <a:pt x="170" y="130"/>
                  <a:pt x="168" y="135"/>
                </a:cubicBezTo>
                <a:close/>
                <a:moveTo>
                  <a:pt x="195" y="158"/>
                </a:moveTo>
                <a:cubicBezTo>
                  <a:pt x="193" y="166"/>
                  <a:pt x="186" y="180"/>
                  <a:pt x="184" y="186"/>
                </a:cubicBezTo>
                <a:cubicBezTo>
                  <a:pt x="183" y="174"/>
                  <a:pt x="183" y="172"/>
                  <a:pt x="183" y="162"/>
                </a:cubicBezTo>
                <a:cubicBezTo>
                  <a:pt x="183" y="152"/>
                  <a:pt x="180" y="144"/>
                  <a:pt x="178" y="141"/>
                </a:cubicBezTo>
                <a:cubicBezTo>
                  <a:pt x="178" y="141"/>
                  <a:pt x="178" y="140"/>
                  <a:pt x="179" y="140"/>
                </a:cubicBezTo>
                <a:cubicBezTo>
                  <a:pt x="179" y="139"/>
                  <a:pt x="180" y="139"/>
                  <a:pt x="180" y="139"/>
                </a:cubicBezTo>
                <a:cubicBezTo>
                  <a:pt x="180" y="139"/>
                  <a:pt x="182" y="144"/>
                  <a:pt x="185" y="149"/>
                </a:cubicBezTo>
                <a:cubicBezTo>
                  <a:pt x="187" y="153"/>
                  <a:pt x="188" y="155"/>
                  <a:pt x="189" y="155"/>
                </a:cubicBezTo>
                <a:cubicBezTo>
                  <a:pt x="190" y="155"/>
                  <a:pt x="192" y="154"/>
                  <a:pt x="193" y="151"/>
                </a:cubicBezTo>
                <a:cubicBezTo>
                  <a:pt x="194" y="148"/>
                  <a:pt x="196" y="147"/>
                  <a:pt x="198" y="145"/>
                </a:cubicBezTo>
                <a:cubicBezTo>
                  <a:pt x="200" y="143"/>
                  <a:pt x="201" y="140"/>
                  <a:pt x="201" y="140"/>
                </a:cubicBezTo>
                <a:cubicBezTo>
                  <a:pt x="201" y="140"/>
                  <a:pt x="197" y="151"/>
                  <a:pt x="195" y="158"/>
                </a:cubicBezTo>
                <a:close/>
                <a:moveTo>
                  <a:pt x="211" y="111"/>
                </a:moveTo>
                <a:cubicBezTo>
                  <a:pt x="211" y="114"/>
                  <a:pt x="204" y="134"/>
                  <a:pt x="202" y="138"/>
                </a:cubicBezTo>
                <a:cubicBezTo>
                  <a:pt x="200" y="142"/>
                  <a:pt x="194" y="146"/>
                  <a:pt x="192" y="150"/>
                </a:cubicBezTo>
                <a:cubicBezTo>
                  <a:pt x="190" y="153"/>
                  <a:pt x="189" y="155"/>
                  <a:pt x="187" y="151"/>
                </a:cubicBezTo>
                <a:cubicBezTo>
                  <a:pt x="185" y="147"/>
                  <a:pt x="183" y="143"/>
                  <a:pt x="181" y="138"/>
                </a:cubicBezTo>
                <a:cubicBezTo>
                  <a:pt x="179" y="135"/>
                  <a:pt x="177" y="131"/>
                  <a:pt x="176" y="129"/>
                </a:cubicBezTo>
                <a:cubicBezTo>
                  <a:pt x="176" y="129"/>
                  <a:pt x="183" y="123"/>
                  <a:pt x="189" y="119"/>
                </a:cubicBezTo>
                <a:cubicBezTo>
                  <a:pt x="196" y="115"/>
                  <a:pt x="200" y="113"/>
                  <a:pt x="204" y="110"/>
                </a:cubicBezTo>
                <a:cubicBezTo>
                  <a:pt x="208" y="107"/>
                  <a:pt x="208" y="102"/>
                  <a:pt x="208" y="102"/>
                </a:cubicBezTo>
                <a:cubicBezTo>
                  <a:pt x="208" y="102"/>
                  <a:pt x="208" y="104"/>
                  <a:pt x="209" y="105"/>
                </a:cubicBezTo>
                <a:cubicBezTo>
                  <a:pt x="210" y="106"/>
                  <a:pt x="212" y="107"/>
                  <a:pt x="211" y="111"/>
                </a:cubicBezTo>
                <a:close/>
                <a:moveTo>
                  <a:pt x="286" y="420"/>
                </a:moveTo>
                <a:cubicBezTo>
                  <a:pt x="285" y="421"/>
                  <a:pt x="283" y="422"/>
                  <a:pt x="283" y="422"/>
                </a:cubicBezTo>
                <a:cubicBezTo>
                  <a:pt x="283" y="422"/>
                  <a:pt x="282" y="420"/>
                  <a:pt x="283" y="420"/>
                </a:cubicBezTo>
                <a:cubicBezTo>
                  <a:pt x="284" y="420"/>
                  <a:pt x="286" y="419"/>
                  <a:pt x="285" y="417"/>
                </a:cubicBezTo>
                <a:cubicBezTo>
                  <a:pt x="284" y="415"/>
                  <a:pt x="284" y="413"/>
                  <a:pt x="281" y="411"/>
                </a:cubicBezTo>
                <a:cubicBezTo>
                  <a:pt x="278" y="410"/>
                  <a:pt x="275" y="408"/>
                  <a:pt x="275" y="407"/>
                </a:cubicBezTo>
                <a:cubicBezTo>
                  <a:pt x="275" y="406"/>
                  <a:pt x="273" y="403"/>
                  <a:pt x="272" y="402"/>
                </a:cubicBezTo>
                <a:cubicBezTo>
                  <a:pt x="272" y="401"/>
                  <a:pt x="272" y="400"/>
                  <a:pt x="272" y="400"/>
                </a:cubicBezTo>
                <a:cubicBezTo>
                  <a:pt x="272" y="400"/>
                  <a:pt x="276" y="402"/>
                  <a:pt x="279" y="406"/>
                </a:cubicBezTo>
                <a:cubicBezTo>
                  <a:pt x="282" y="410"/>
                  <a:pt x="285" y="413"/>
                  <a:pt x="286" y="415"/>
                </a:cubicBezTo>
                <a:cubicBezTo>
                  <a:pt x="287" y="416"/>
                  <a:pt x="287" y="417"/>
                  <a:pt x="287" y="417"/>
                </a:cubicBezTo>
                <a:cubicBezTo>
                  <a:pt x="287" y="417"/>
                  <a:pt x="287" y="419"/>
                  <a:pt x="286" y="420"/>
                </a:cubicBez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  <a:effectLst>
            <a:reflection blurRad="6350" stA="52000" endA="300" endPos="35000" dir="5400000" sy="-100000" algn="bl" rotWithShape="0"/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Calibri" pitchFamily="34" charset="0"/>
            </a:endParaRPr>
          </a:p>
        </p:txBody>
      </p:sp>
      <p:sp>
        <p:nvSpPr>
          <p:cNvPr id="45" name="Title 44"/>
          <p:cNvSpPr>
            <a:spLocks noGrp="1"/>
          </p:cNvSpPr>
          <p:nvPr>
            <p:ph type="title"/>
          </p:nvPr>
        </p:nvSpPr>
        <p:spPr>
          <a:xfrm>
            <a:off x="3166240" y="475013"/>
            <a:ext cx="5520560" cy="1143000"/>
          </a:xfrm>
        </p:spPr>
        <p:txBody>
          <a:bodyPr/>
          <a:lstStyle/>
          <a:p>
            <a:pPr algn="r"/>
            <a:r>
              <a:rPr lang="en-US" dirty="0" smtClean="0"/>
              <a:t>Impact Analysis</a:t>
            </a:r>
            <a:endParaRPr lang="en-US" dirty="0"/>
          </a:p>
        </p:txBody>
      </p:sp>
      <p:grpSp>
        <p:nvGrpSpPr>
          <p:cNvPr id="47" name="Group 46"/>
          <p:cNvGrpSpPr/>
          <p:nvPr/>
        </p:nvGrpSpPr>
        <p:grpSpPr>
          <a:xfrm>
            <a:off x="304801" y="4120738"/>
            <a:ext cx="4171502" cy="1464881"/>
            <a:chOff x="304801" y="4120738"/>
            <a:chExt cx="4171502" cy="1464881"/>
          </a:xfrm>
        </p:grpSpPr>
        <p:sp>
          <p:nvSpPr>
            <p:cNvPr id="46" name="TextBox 45"/>
            <p:cNvSpPr txBox="1"/>
            <p:nvPr/>
          </p:nvSpPr>
          <p:spPr>
            <a:xfrm>
              <a:off x="596899" y="4120738"/>
              <a:ext cx="3879404" cy="12003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400" b="1" u="sng" dirty="0" smtClean="0">
                  <a:latin typeface="Calibri" pitchFamily="34" charset="0"/>
                </a:rPr>
                <a:t>Sub-Title here</a:t>
              </a:r>
            </a:p>
            <a:p>
              <a:r>
                <a:rPr lang="en-US" sz="2400" dirty="0" smtClean="0">
                  <a:latin typeface="Calibri" pitchFamily="34" charset="0"/>
                </a:rPr>
                <a:t>Your view regarding impact of change</a:t>
              </a:r>
              <a:endParaRPr lang="en-US" sz="2400" dirty="0">
                <a:latin typeface="Calibri" pitchFamily="34" charset="0"/>
              </a:endParaRPr>
            </a:p>
          </p:txBody>
        </p:sp>
        <p:cxnSp>
          <p:nvCxnSpPr>
            <p:cNvPr id="48" name="Elbow Connector 47"/>
            <p:cNvCxnSpPr/>
            <p:nvPr/>
          </p:nvCxnSpPr>
          <p:spPr>
            <a:xfrm rot="5400000" flipH="1" flipV="1">
              <a:off x="-414366" y="4852782"/>
              <a:ext cx="1464087" cy="1588"/>
            </a:xfrm>
            <a:prstGeom prst="bentConnector3">
              <a:avLst>
                <a:gd name="adj1" fmla="val 50000"/>
              </a:avLst>
            </a:prstGeom>
            <a:ln>
              <a:solidFill>
                <a:schemeClr val="bg2">
                  <a:lumMod val="25000"/>
                </a:schemeClr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4" name="Straight Connector 53"/>
            <p:cNvCxnSpPr/>
            <p:nvPr/>
          </p:nvCxnSpPr>
          <p:spPr>
            <a:xfrm rot="10800000" flipV="1">
              <a:off x="304801" y="4120738"/>
              <a:ext cx="4125863" cy="794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1027435048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pPr algn="l"/>
            <a:r>
              <a:rPr lang="en-US" sz="4000" dirty="0" smtClean="0">
                <a:latin typeface="Franklin Gothic Medium Cond" pitchFamily="34" charset="0"/>
              </a:rPr>
              <a:t>Four different views</a:t>
            </a:r>
            <a:endParaRPr lang="en-US" sz="4000" dirty="0">
              <a:latin typeface="Franklin Gothic Medium Cond" pitchFamily="34" charset="0"/>
            </a:endParaRPr>
          </a:p>
        </p:txBody>
      </p:sp>
      <p:sp>
        <p:nvSpPr>
          <p:cNvPr id="3" name="Freeform 8"/>
          <p:cNvSpPr>
            <a:spLocks/>
          </p:cNvSpPr>
          <p:nvPr/>
        </p:nvSpPr>
        <p:spPr bwMode="auto">
          <a:xfrm>
            <a:off x="2460625" y="2973250"/>
            <a:ext cx="2035175" cy="1597025"/>
          </a:xfrm>
          <a:custGeom>
            <a:avLst/>
            <a:gdLst>
              <a:gd name="T0" fmla="*/ 2035175 w 546"/>
              <a:gd name="T1" fmla="*/ 802244 h 428"/>
              <a:gd name="T2" fmla="*/ 1804074 w 546"/>
              <a:gd name="T3" fmla="*/ 544780 h 428"/>
              <a:gd name="T4" fmla="*/ 1804074 w 546"/>
              <a:gd name="T5" fmla="*/ 638064 h 428"/>
              <a:gd name="T6" fmla="*/ 1468606 w 546"/>
              <a:gd name="T7" fmla="*/ 369405 h 428"/>
              <a:gd name="T8" fmla="*/ 797669 w 546"/>
              <a:gd name="T9" fmla="*/ 0 h 428"/>
              <a:gd name="T10" fmla="*/ 0 w 546"/>
              <a:gd name="T11" fmla="*/ 798513 h 428"/>
              <a:gd name="T12" fmla="*/ 797669 w 546"/>
              <a:gd name="T13" fmla="*/ 1597025 h 428"/>
              <a:gd name="T14" fmla="*/ 1461151 w 546"/>
              <a:gd name="T15" fmla="*/ 1238814 h 428"/>
              <a:gd name="T16" fmla="*/ 1804074 w 546"/>
              <a:gd name="T17" fmla="*/ 966424 h 428"/>
              <a:gd name="T18" fmla="*/ 1804074 w 546"/>
              <a:gd name="T19" fmla="*/ 1059708 h 428"/>
              <a:gd name="T20" fmla="*/ 2035175 w 546"/>
              <a:gd name="T21" fmla="*/ 802244 h 428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546"/>
              <a:gd name="T34" fmla="*/ 0 h 428"/>
              <a:gd name="T35" fmla="*/ 546 w 546"/>
              <a:gd name="T36" fmla="*/ 428 h 428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546" h="428">
                <a:moveTo>
                  <a:pt x="546" y="215"/>
                </a:moveTo>
                <a:cubicBezTo>
                  <a:pt x="484" y="146"/>
                  <a:pt x="484" y="146"/>
                  <a:pt x="484" y="146"/>
                </a:cubicBezTo>
                <a:cubicBezTo>
                  <a:pt x="484" y="171"/>
                  <a:pt x="484" y="171"/>
                  <a:pt x="484" y="171"/>
                </a:cubicBezTo>
                <a:cubicBezTo>
                  <a:pt x="394" y="99"/>
                  <a:pt x="394" y="99"/>
                  <a:pt x="394" y="99"/>
                </a:cubicBezTo>
                <a:cubicBezTo>
                  <a:pt x="356" y="40"/>
                  <a:pt x="290" y="0"/>
                  <a:pt x="214" y="0"/>
                </a:cubicBezTo>
                <a:cubicBezTo>
                  <a:pt x="96" y="0"/>
                  <a:pt x="0" y="96"/>
                  <a:pt x="0" y="214"/>
                </a:cubicBezTo>
                <a:cubicBezTo>
                  <a:pt x="0" y="332"/>
                  <a:pt x="96" y="428"/>
                  <a:pt x="214" y="428"/>
                </a:cubicBezTo>
                <a:cubicBezTo>
                  <a:pt x="288" y="428"/>
                  <a:pt x="354" y="390"/>
                  <a:pt x="392" y="332"/>
                </a:cubicBezTo>
                <a:cubicBezTo>
                  <a:pt x="484" y="259"/>
                  <a:pt x="484" y="259"/>
                  <a:pt x="484" y="259"/>
                </a:cubicBezTo>
                <a:cubicBezTo>
                  <a:pt x="484" y="284"/>
                  <a:pt x="484" y="284"/>
                  <a:pt x="484" y="284"/>
                </a:cubicBezTo>
                <a:lnTo>
                  <a:pt x="546" y="215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 w="9">
            <a:solidFill>
              <a:srgbClr val="000000"/>
            </a:solidFill>
            <a:miter lim="800000"/>
            <a:headEnd/>
            <a:tailEnd/>
          </a:ln>
          <a:effectLst>
            <a:outerShdw blurRad="228600" dist="38100" dir="5400000" sx="104000" sy="104000" algn="t" rotWithShape="0">
              <a:prstClr val="black">
                <a:alpha val="40000"/>
              </a:prstClr>
            </a:outerShdw>
          </a:effectLst>
          <a:scene3d>
            <a:camera prst="perspectiveRelaxedModerately"/>
            <a:lightRig rig="threePt" dir="t"/>
          </a:scene3d>
          <a:sp3d extrusionH="381000">
            <a:bevelT prst="convex"/>
            <a:extrusionClr>
              <a:schemeClr val="bg1">
                <a:lumMod val="75000"/>
              </a:schemeClr>
            </a:extrusionClr>
          </a:sp3d>
        </p:spPr>
        <p:txBody>
          <a:bodyPr/>
          <a:lstStyle/>
          <a:p>
            <a:endParaRPr lang="en-US" dirty="0">
              <a:latin typeface="Calibri" pitchFamily="34" charset="0"/>
            </a:endParaRPr>
          </a:p>
        </p:txBody>
      </p:sp>
      <p:sp>
        <p:nvSpPr>
          <p:cNvPr id="4" name="Freeform 8"/>
          <p:cNvSpPr>
            <a:spLocks/>
          </p:cNvSpPr>
          <p:nvPr/>
        </p:nvSpPr>
        <p:spPr bwMode="auto">
          <a:xfrm flipH="1">
            <a:off x="4746625" y="2973250"/>
            <a:ext cx="2035175" cy="1597025"/>
          </a:xfrm>
          <a:custGeom>
            <a:avLst/>
            <a:gdLst>
              <a:gd name="T0" fmla="*/ 2035175 w 546"/>
              <a:gd name="T1" fmla="*/ 802244 h 428"/>
              <a:gd name="T2" fmla="*/ 1804074 w 546"/>
              <a:gd name="T3" fmla="*/ 544780 h 428"/>
              <a:gd name="T4" fmla="*/ 1804074 w 546"/>
              <a:gd name="T5" fmla="*/ 638064 h 428"/>
              <a:gd name="T6" fmla="*/ 1468606 w 546"/>
              <a:gd name="T7" fmla="*/ 369405 h 428"/>
              <a:gd name="T8" fmla="*/ 797669 w 546"/>
              <a:gd name="T9" fmla="*/ 0 h 428"/>
              <a:gd name="T10" fmla="*/ 0 w 546"/>
              <a:gd name="T11" fmla="*/ 798513 h 428"/>
              <a:gd name="T12" fmla="*/ 797669 w 546"/>
              <a:gd name="T13" fmla="*/ 1597025 h 428"/>
              <a:gd name="T14" fmla="*/ 1461151 w 546"/>
              <a:gd name="T15" fmla="*/ 1238814 h 428"/>
              <a:gd name="T16" fmla="*/ 1804074 w 546"/>
              <a:gd name="T17" fmla="*/ 966424 h 428"/>
              <a:gd name="T18" fmla="*/ 1804074 w 546"/>
              <a:gd name="T19" fmla="*/ 1059708 h 428"/>
              <a:gd name="T20" fmla="*/ 2035175 w 546"/>
              <a:gd name="T21" fmla="*/ 802244 h 428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546"/>
              <a:gd name="T34" fmla="*/ 0 h 428"/>
              <a:gd name="T35" fmla="*/ 546 w 546"/>
              <a:gd name="T36" fmla="*/ 428 h 428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546" h="428">
                <a:moveTo>
                  <a:pt x="546" y="215"/>
                </a:moveTo>
                <a:cubicBezTo>
                  <a:pt x="484" y="146"/>
                  <a:pt x="484" y="146"/>
                  <a:pt x="484" y="146"/>
                </a:cubicBezTo>
                <a:cubicBezTo>
                  <a:pt x="484" y="171"/>
                  <a:pt x="484" y="171"/>
                  <a:pt x="484" y="171"/>
                </a:cubicBezTo>
                <a:cubicBezTo>
                  <a:pt x="394" y="99"/>
                  <a:pt x="394" y="99"/>
                  <a:pt x="394" y="99"/>
                </a:cubicBezTo>
                <a:cubicBezTo>
                  <a:pt x="356" y="40"/>
                  <a:pt x="290" y="0"/>
                  <a:pt x="214" y="0"/>
                </a:cubicBezTo>
                <a:cubicBezTo>
                  <a:pt x="96" y="0"/>
                  <a:pt x="0" y="96"/>
                  <a:pt x="0" y="214"/>
                </a:cubicBezTo>
                <a:cubicBezTo>
                  <a:pt x="0" y="332"/>
                  <a:pt x="96" y="428"/>
                  <a:pt x="214" y="428"/>
                </a:cubicBezTo>
                <a:cubicBezTo>
                  <a:pt x="288" y="428"/>
                  <a:pt x="354" y="390"/>
                  <a:pt x="392" y="332"/>
                </a:cubicBezTo>
                <a:cubicBezTo>
                  <a:pt x="484" y="259"/>
                  <a:pt x="484" y="259"/>
                  <a:pt x="484" y="259"/>
                </a:cubicBezTo>
                <a:cubicBezTo>
                  <a:pt x="484" y="284"/>
                  <a:pt x="484" y="284"/>
                  <a:pt x="484" y="284"/>
                </a:cubicBezTo>
                <a:lnTo>
                  <a:pt x="546" y="215"/>
                </a:lnTo>
                <a:close/>
              </a:path>
            </a:pathLst>
          </a:custGeom>
          <a:solidFill>
            <a:schemeClr val="bg2">
              <a:lumMod val="50000"/>
            </a:schemeClr>
          </a:solidFill>
          <a:ln w="9">
            <a:solidFill>
              <a:srgbClr val="000000"/>
            </a:solidFill>
            <a:miter lim="800000"/>
            <a:headEnd/>
            <a:tailEnd/>
          </a:ln>
          <a:effectLst>
            <a:outerShdw blurRad="203200" dist="38100" dir="5400000" sx="104000" sy="104000" algn="t" rotWithShape="0">
              <a:prstClr val="black">
                <a:alpha val="40000"/>
              </a:prstClr>
            </a:outerShdw>
          </a:effectLst>
          <a:scene3d>
            <a:camera prst="perspectiveRelaxedModerately"/>
            <a:lightRig rig="threePt" dir="t"/>
          </a:scene3d>
          <a:sp3d extrusionH="381000">
            <a:bevelT prst="convex"/>
            <a:extrusionClr>
              <a:schemeClr val="bg1">
                <a:lumMod val="75000"/>
              </a:schemeClr>
            </a:extrusionClr>
          </a:sp3d>
        </p:spPr>
        <p:txBody>
          <a:bodyPr/>
          <a:lstStyle/>
          <a:p>
            <a:endParaRPr lang="en-US">
              <a:latin typeface="Calibri" pitchFamily="34" charset="0"/>
            </a:endParaRPr>
          </a:p>
        </p:txBody>
      </p:sp>
      <p:sp>
        <p:nvSpPr>
          <p:cNvPr id="5" name="Freeform 8"/>
          <p:cNvSpPr>
            <a:spLocks/>
          </p:cNvSpPr>
          <p:nvPr/>
        </p:nvSpPr>
        <p:spPr bwMode="auto">
          <a:xfrm rot="5400000" flipH="1">
            <a:off x="3616324" y="4182925"/>
            <a:ext cx="2035175" cy="1597025"/>
          </a:xfrm>
          <a:custGeom>
            <a:avLst/>
            <a:gdLst>
              <a:gd name="T0" fmla="*/ 2035175 w 546"/>
              <a:gd name="T1" fmla="*/ 802244 h 428"/>
              <a:gd name="T2" fmla="*/ 1804074 w 546"/>
              <a:gd name="T3" fmla="*/ 544780 h 428"/>
              <a:gd name="T4" fmla="*/ 1804074 w 546"/>
              <a:gd name="T5" fmla="*/ 638064 h 428"/>
              <a:gd name="T6" fmla="*/ 1468606 w 546"/>
              <a:gd name="T7" fmla="*/ 369405 h 428"/>
              <a:gd name="T8" fmla="*/ 797669 w 546"/>
              <a:gd name="T9" fmla="*/ 0 h 428"/>
              <a:gd name="T10" fmla="*/ 0 w 546"/>
              <a:gd name="T11" fmla="*/ 798513 h 428"/>
              <a:gd name="T12" fmla="*/ 797669 w 546"/>
              <a:gd name="T13" fmla="*/ 1597025 h 428"/>
              <a:gd name="T14" fmla="*/ 1461151 w 546"/>
              <a:gd name="T15" fmla="*/ 1238814 h 428"/>
              <a:gd name="T16" fmla="*/ 1804074 w 546"/>
              <a:gd name="T17" fmla="*/ 966424 h 428"/>
              <a:gd name="T18" fmla="*/ 1804074 w 546"/>
              <a:gd name="T19" fmla="*/ 1059708 h 428"/>
              <a:gd name="T20" fmla="*/ 2035175 w 546"/>
              <a:gd name="T21" fmla="*/ 802244 h 428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546"/>
              <a:gd name="T34" fmla="*/ 0 h 428"/>
              <a:gd name="T35" fmla="*/ 546 w 546"/>
              <a:gd name="T36" fmla="*/ 428 h 428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546" h="428">
                <a:moveTo>
                  <a:pt x="546" y="215"/>
                </a:moveTo>
                <a:cubicBezTo>
                  <a:pt x="484" y="146"/>
                  <a:pt x="484" y="146"/>
                  <a:pt x="484" y="146"/>
                </a:cubicBezTo>
                <a:cubicBezTo>
                  <a:pt x="484" y="171"/>
                  <a:pt x="484" y="171"/>
                  <a:pt x="484" y="171"/>
                </a:cubicBezTo>
                <a:cubicBezTo>
                  <a:pt x="394" y="99"/>
                  <a:pt x="394" y="99"/>
                  <a:pt x="394" y="99"/>
                </a:cubicBezTo>
                <a:cubicBezTo>
                  <a:pt x="356" y="40"/>
                  <a:pt x="290" y="0"/>
                  <a:pt x="214" y="0"/>
                </a:cubicBezTo>
                <a:cubicBezTo>
                  <a:pt x="96" y="0"/>
                  <a:pt x="0" y="96"/>
                  <a:pt x="0" y="214"/>
                </a:cubicBezTo>
                <a:cubicBezTo>
                  <a:pt x="0" y="332"/>
                  <a:pt x="96" y="428"/>
                  <a:pt x="214" y="428"/>
                </a:cubicBezTo>
                <a:cubicBezTo>
                  <a:pt x="288" y="428"/>
                  <a:pt x="354" y="390"/>
                  <a:pt x="392" y="332"/>
                </a:cubicBezTo>
                <a:cubicBezTo>
                  <a:pt x="484" y="259"/>
                  <a:pt x="484" y="259"/>
                  <a:pt x="484" y="259"/>
                </a:cubicBezTo>
                <a:cubicBezTo>
                  <a:pt x="484" y="284"/>
                  <a:pt x="484" y="284"/>
                  <a:pt x="484" y="284"/>
                </a:cubicBezTo>
                <a:lnTo>
                  <a:pt x="546" y="215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 w="9">
            <a:solidFill>
              <a:srgbClr val="000000"/>
            </a:solidFill>
            <a:miter lim="800000"/>
            <a:headEnd/>
            <a:tailEnd/>
          </a:ln>
          <a:effectLst>
            <a:outerShdw blurRad="190500" dist="38100" dir="5400000" sx="104000" sy="104000" algn="t" rotWithShape="0">
              <a:prstClr val="black">
                <a:alpha val="40000"/>
              </a:prstClr>
            </a:outerShdw>
          </a:effectLst>
          <a:scene3d>
            <a:camera prst="perspectiveLeft"/>
            <a:lightRig rig="threePt" dir="t"/>
          </a:scene3d>
          <a:sp3d extrusionH="381000">
            <a:bevelT prst="convex"/>
            <a:extrusionClr>
              <a:schemeClr val="bg1">
                <a:lumMod val="75000"/>
              </a:schemeClr>
            </a:extrusionClr>
          </a:sp3d>
        </p:spPr>
        <p:txBody>
          <a:bodyPr/>
          <a:lstStyle/>
          <a:p>
            <a:endParaRPr lang="en-US">
              <a:latin typeface="Calibri" pitchFamily="34" charset="0"/>
            </a:endParaRPr>
          </a:p>
        </p:txBody>
      </p:sp>
      <p:sp>
        <p:nvSpPr>
          <p:cNvPr id="6" name="Freeform 8"/>
          <p:cNvSpPr>
            <a:spLocks/>
          </p:cNvSpPr>
          <p:nvPr/>
        </p:nvSpPr>
        <p:spPr bwMode="auto">
          <a:xfrm rot="16547197" flipH="1" flipV="1">
            <a:off x="3613150" y="1820725"/>
            <a:ext cx="2035175" cy="1597025"/>
          </a:xfrm>
          <a:custGeom>
            <a:avLst/>
            <a:gdLst>
              <a:gd name="T0" fmla="*/ 2035175 w 546"/>
              <a:gd name="T1" fmla="*/ 802244 h 428"/>
              <a:gd name="T2" fmla="*/ 1804074 w 546"/>
              <a:gd name="T3" fmla="*/ 544780 h 428"/>
              <a:gd name="T4" fmla="*/ 1804074 w 546"/>
              <a:gd name="T5" fmla="*/ 638064 h 428"/>
              <a:gd name="T6" fmla="*/ 1468606 w 546"/>
              <a:gd name="T7" fmla="*/ 369405 h 428"/>
              <a:gd name="T8" fmla="*/ 797669 w 546"/>
              <a:gd name="T9" fmla="*/ 0 h 428"/>
              <a:gd name="T10" fmla="*/ 0 w 546"/>
              <a:gd name="T11" fmla="*/ 798513 h 428"/>
              <a:gd name="T12" fmla="*/ 797669 w 546"/>
              <a:gd name="T13" fmla="*/ 1597025 h 428"/>
              <a:gd name="T14" fmla="*/ 1461151 w 546"/>
              <a:gd name="T15" fmla="*/ 1238814 h 428"/>
              <a:gd name="T16" fmla="*/ 1804074 w 546"/>
              <a:gd name="T17" fmla="*/ 966424 h 428"/>
              <a:gd name="T18" fmla="*/ 1804074 w 546"/>
              <a:gd name="T19" fmla="*/ 1059708 h 428"/>
              <a:gd name="T20" fmla="*/ 2035175 w 546"/>
              <a:gd name="T21" fmla="*/ 802244 h 428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546"/>
              <a:gd name="T34" fmla="*/ 0 h 428"/>
              <a:gd name="T35" fmla="*/ 546 w 546"/>
              <a:gd name="T36" fmla="*/ 428 h 428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546" h="428">
                <a:moveTo>
                  <a:pt x="546" y="215"/>
                </a:moveTo>
                <a:cubicBezTo>
                  <a:pt x="484" y="146"/>
                  <a:pt x="484" y="146"/>
                  <a:pt x="484" y="146"/>
                </a:cubicBezTo>
                <a:cubicBezTo>
                  <a:pt x="484" y="171"/>
                  <a:pt x="484" y="171"/>
                  <a:pt x="484" y="171"/>
                </a:cubicBezTo>
                <a:cubicBezTo>
                  <a:pt x="394" y="99"/>
                  <a:pt x="394" y="99"/>
                  <a:pt x="394" y="99"/>
                </a:cubicBezTo>
                <a:cubicBezTo>
                  <a:pt x="356" y="40"/>
                  <a:pt x="290" y="0"/>
                  <a:pt x="214" y="0"/>
                </a:cubicBezTo>
                <a:cubicBezTo>
                  <a:pt x="96" y="0"/>
                  <a:pt x="0" y="96"/>
                  <a:pt x="0" y="214"/>
                </a:cubicBezTo>
                <a:cubicBezTo>
                  <a:pt x="0" y="332"/>
                  <a:pt x="96" y="428"/>
                  <a:pt x="214" y="428"/>
                </a:cubicBezTo>
                <a:cubicBezTo>
                  <a:pt x="288" y="428"/>
                  <a:pt x="354" y="390"/>
                  <a:pt x="392" y="332"/>
                </a:cubicBezTo>
                <a:cubicBezTo>
                  <a:pt x="484" y="259"/>
                  <a:pt x="484" y="259"/>
                  <a:pt x="484" y="259"/>
                </a:cubicBezTo>
                <a:cubicBezTo>
                  <a:pt x="484" y="284"/>
                  <a:pt x="484" y="284"/>
                  <a:pt x="484" y="284"/>
                </a:cubicBezTo>
                <a:lnTo>
                  <a:pt x="546" y="215"/>
                </a:lnTo>
                <a:close/>
              </a:path>
            </a:pathLst>
          </a:custGeom>
          <a:solidFill>
            <a:schemeClr val="accent1">
              <a:lumMod val="60000"/>
              <a:lumOff val="40000"/>
            </a:schemeClr>
          </a:solidFill>
          <a:ln w="9">
            <a:solidFill>
              <a:srgbClr val="000000"/>
            </a:solidFill>
            <a:miter lim="800000"/>
            <a:headEnd/>
            <a:tailEnd/>
          </a:ln>
          <a:effectLst>
            <a:outerShdw blurRad="165100" dist="38100" dir="5400000" sx="104000" sy="104000" algn="t" rotWithShape="0">
              <a:prstClr val="black">
                <a:alpha val="40000"/>
              </a:prstClr>
            </a:outerShdw>
          </a:effectLst>
          <a:scene3d>
            <a:camera prst="perspectiveHeroicExtremeRightFacing">
              <a:rot lat="126653" lon="20412541" rev="293066"/>
            </a:camera>
            <a:lightRig rig="threePt" dir="t"/>
          </a:scene3d>
          <a:sp3d extrusionH="381000">
            <a:bevelT prst="convex"/>
            <a:extrusionClr>
              <a:schemeClr val="bg1">
                <a:lumMod val="75000"/>
              </a:schemeClr>
            </a:extrusionClr>
          </a:sp3d>
        </p:spPr>
        <p:txBody>
          <a:bodyPr/>
          <a:lstStyle/>
          <a:p>
            <a:endParaRPr lang="en-US" dirty="0">
              <a:latin typeface="Calibri" pitchFamily="34" charset="0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142504" y="2399737"/>
            <a:ext cx="251460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2400" b="1" u="sng" dirty="0" smtClean="0">
                <a:latin typeface="Calibri" pitchFamily="34" charset="0"/>
              </a:rPr>
              <a:t>View 1</a:t>
            </a:r>
          </a:p>
          <a:p>
            <a:pPr algn="r"/>
            <a:r>
              <a:rPr lang="en-US" sz="2400" dirty="0" smtClean="0">
                <a:latin typeface="Calibri" pitchFamily="34" charset="0"/>
              </a:rPr>
              <a:t>This is the text regarding View 1</a:t>
            </a:r>
            <a:endParaRPr lang="en-US" sz="2400" dirty="0">
              <a:latin typeface="Calibri" pitchFamily="34" charset="0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5432424" y="1199408"/>
            <a:ext cx="251460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u="sng" dirty="0" smtClean="0">
                <a:latin typeface="Calibri" pitchFamily="34" charset="0"/>
              </a:rPr>
              <a:t>View 2</a:t>
            </a:r>
          </a:p>
          <a:p>
            <a:r>
              <a:rPr lang="en-US" sz="2400" dirty="0" smtClean="0">
                <a:latin typeface="Calibri" pitchFamily="34" charset="0"/>
              </a:rPr>
              <a:t>This is the text regarding View 2</a:t>
            </a:r>
            <a:endParaRPr lang="en-US" sz="2400" dirty="0">
              <a:latin typeface="Calibri" pitchFamily="34" charset="0"/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1257300" y="5075189"/>
            <a:ext cx="251460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2400" b="1" u="sng" dirty="0" smtClean="0">
                <a:latin typeface="Calibri" pitchFamily="34" charset="0"/>
              </a:rPr>
              <a:t>View 4</a:t>
            </a:r>
          </a:p>
          <a:p>
            <a:pPr algn="r"/>
            <a:r>
              <a:rPr lang="en-US" sz="2400" dirty="0" smtClean="0">
                <a:latin typeface="Calibri" pitchFamily="34" charset="0"/>
              </a:rPr>
              <a:t>This is the text regarding View 4</a:t>
            </a:r>
            <a:endParaRPr lang="en-US" sz="2400" dirty="0">
              <a:latin typeface="Calibri" pitchFamily="34" charset="0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6553200" y="4475025"/>
            <a:ext cx="259080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u="sng" dirty="0" smtClean="0">
                <a:latin typeface="Calibri" pitchFamily="34" charset="0"/>
              </a:rPr>
              <a:t>View 3</a:t>
            </a:r>
          </a:p>
          <a:p>
            <a:r>
              <a:rPr lang="en-US" sz="2400" dirty="0" smtClean="0">
                <a:latin typeface="Calibri" pitchFamily="34" charset="0"/>
              </a:rPr>
              <a:t>This is the text regarding View 3</a:t>
            </a:r>
            <a:endParaRPr lang="en-US" sz="2400" dirty="0">
              <a:latin typeface="Calibri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161503547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8" grpId="0"/>
      <p:bldP spid="9" grpId="0"/>
      <p:bldP spid="10" grpId="0"/>
    </p:bldLst>
  </p:timing>
</p:sld>
</file>

<file path=ppt/slides/slide3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733800" y="381000"/>
            <a:ext cx="4953000" cy="1143000"/>
          </a:xfrm>
        </p:spPr>
        <p:txBody>
          <a:bodyPr>
            <a:normAutofit/>
          </a:bodyPr>
          <a:lstStyle/>
          <a:p>
            <a:r>
              <a:rPr lang="en-US" sz="3600" dirty="0" smtClean="0">
                <a:latin typeface="Franklin Gothic Medium Cond" pitchFamily="34" charset="0"/>
              </a:rPr>
              <a:t>Funnel diagram</a:t>
            </a:r>
            <a:endParaRPr lang="en-US" sz="3600" dirty="0"/>
          </a:p>
        </p:txBody>
      </p:sp>
      <p:grpSp>
        <p:nvGrpSpPr>
          <p:cNvPr id="3" name="Group 18"/>
          <p:cNvGrpSpPr/>
          <p:nvPr/>
        </p:nvGrpSpPr>
        <p:grpSpPr>
          <a:xfrm>
            <a:off x="228600" y="1066800"/>
            <a:ext cx="3223145" cy="5193475"/>
            <a:chOff x="2514600" y="1640775"/>
            <a:chExt cx="3223145" cy="5193475"/>
          </a:xfrm>
        </p:grpSpPr>
        <p:sp>
          <p:nvSpPr>
            <p:cNvPr id="89093" name="Freeform 5"/>
            <p:cNvSpPr>
              <a:spLocks/>
            </p:cNvSpPr>
            <p:nvPr/>
          </p:nvSpPr>
          <p:spPr bwMode="auto">
            <a:xfrm>
              <a:off x="3833128" y="5767603"/>
              <a:ext cx="671489" cy="445172"/>
            </a:xfrm>
            <a:custGeom>
              <a:avLst/>
              <a:gdLst/>
              <a:ahLst/>
              <a:cxnLst>
                <a:cxn ang="0">
                  <a:pos x="540" y="0"/>
                </a:cxn>
                <a:cxn ang="0">
                  <a:pos x="0" y="0"/>
                </a:cxn>
                <a:cxn ang="0">
                  <a:pos x="92" y="254"/>
                </a:cxn>
                <a:cxn ang="0">
                  <a:pos x="92" y="254"/>
                </a:cxn>
                <a:cxn ang="0">
                  <a:pos x="94" y="264"/>
                </a:cxn>
                <a:cxn ang="0">
                  <a:pos x="98" y="274"/>
                </a:cxn>
                <a:cxn ang="0">
                  <a:pos x="102" y="284"/>
                </a:cxn>
                <a:cxn ang="0">
                  <a:pos x="108" y="294"/>
                </a:cxn>
                <a:cxn ang="0">
                  <a:pos x="116" y="304"/>
                </a:cxn>
                <a:cxn ang="0">
                  <a:pos x="126" y="312"/>
                </a:cxn>
                <a:cxn ang="0">
                  <a:pos x="148" y="328"/>
                </a:cxn>
                <a:cxn ang="0">
                  <a:pos x="172" y="340"/>
                </a:cxn>
                <a:cxn ang="0">
                  <a:pos x="202" y="350"/>
                </a:cxn>
                <a:cxn ang="0">
                  <a:pos x="236" y="356"/>
                </a:cxn>
                <a:cxn ang="0">
                  <a:pos x="270" y="358"/>
                </a:cxn>
                <a:cxn ang="0">
                  <a:pos x="270" y="358"/>
                </a:cxn>
                <a:cxn ang="0">
                  <a:pos x="304" y="356"/>
                </a:cxn>
                <a:cxn ang="0">
                  <a:pos x="338" y="350"/>
                </a:cxn>
                <a:cxn ang="0">
                  <a:pos x="366" y="340"/>
                </a:cxn>
                <a:cxn ang="0">
                  <a:pos x="392" y="328"/>
                </a:cxn>
                <a:cxn ang="0">
                  <a:pos x="414" y="312"/>
                </a:cxn>
                <a:cxn ang="0">
                  <a:pos x="424" y="304"/>
                </a:cxn>
                <a:cxn ang="0">
                  <a:pos x="432" y="294"/>
                </a:cxn>
                <a:cxn ang="0">
                  <a:pos x="438" y="286"/>
                </a:cxn>
                <a:cxn ang="0">
                  <a:pos x="442" y="276"/>
                </a:cxn>
                <a:cxn ang="0">
                  <a:pos x="446" y="266"/>
                </a:cxn>
                <a:cxn ang="0">
                  <a:pos x="448" y="254"/>
                </a:cxn>
                <a:cxn ang="0">
                  <a:pos x="540" y="0"/>
                </a:cxn>
              </a:cxnLst>
              <a:rect l="0" t="0" r="r" b="b"/>
              <a:pathLst>
                <a:path w="540" h="358">
                  <a:moveTo>
                    <a:pt x="540" y="0"/>
                  </a:moveTo>
                  <a:lnTo>
                    <a:pt x="0" y="0"/>
                  </a:lnTo>
                  <a:lnTo>
                    <a:pt x="92" y="254"/>
                  </a:lnTo>
                  <a:lnTo>
                    <a:pt x="92" y="254"/>
                  </a:lnTo>
                  <a:lnTo>
                    <a:pt x="94" y="264"/>
                  </a:lnTo>
                  <a:lnTo>
                    <a:pt x="98" y="274"/>
                  </a:lnTo>
                  <a:lnTo>
                    <a:pt x="102" y="284"/>
                  </a:lnTo>
                  <a:lnTo>
                    <a:pt x="108" y="294"/>
                  </a:lnTo>
                  <a:lnTo>
                    <a:pt x="116" y="304"/>
                  </a:lnTo>
                  <a:lnTo>
                    <a:pt x="126" y="312"/>
                  </a:lnTo>
                  <a:lnTo>
                    <a:pt x="148" y="328"/>
                  </a:lnTo>
                  <a:lnTo>
                    <a:pt x="172" y="340"/>
                  </a:lnTo>
                  <a:lnTo>
                    <a:pt x="202" y="350"/>
                  </a:lnTo>
                  <a:lnTo>
                    <a:pt x="236" y="356"/>
                  </a:lnTo>
                  <a:lnTo>
                    <a:pt x="270" y="358"/>
                  </a:lnTo>
                  <a:lnTo>
                    <a:pt x="270" y="358"/>
                  </a:lnTo>
                  <a:lnTo>
                    <a:pt x="304" y="356"/>
                  </a:lnTo>
                  <a:lnTo>
                    <a:pt x="338" y="350"/>
                  </a:lnTo>
                  <a:lnTo>
                    <a:pt x="366" y="340"/>
                  </a:lnTo>
                  <a:lnTo>
                    <a:pt x="392" y="328"/>
                  </a:lnTo>
                  <a:lnTo>
                    <a:pt x="414" y="312"/>
                  </a:lnTo>
                  <a:lnTo>
                    <a:pt x="424" y="304"/>
                  </a:lnTo>
                  <a:lnTo>
                    <a:pt x="432" y="294"/>
                  </a:lnTo>
                  <a:lnTo>
                    <a:pt x="438" y="286"/>
                  </a:lnTo>
                  <a:lnTo>
                    <a:pt x="442" y="276"/>
                  </a:lnTo>
                  <a:lnTo>
                    <a:pt x="446" y="266"/>
                  </a:lnTo>
                  <a:lnTo>
                    <a:pt x="448" y="254"/>
                  </a:lnTo>
                  <a:lnTo>
                    <a:pt x="540" y="0"/>
                  </a:lnTo>
                  <a:close/>
                </a:path>
              </a:pathLst>
            </a:custGeom>
            <a:gradFill>
              <a:gsLst>
                <a:gs pos="0">
                  <a:schemeClr val="accent3">
                    <a:lumMod val="50000"/>
                  </a:schemeClr>
                </a:gs>
                <a:gs pos="50000">
                  <a:schemeClr val="accent3">
                    <a:lumMod val="40000"/>
                    <a:lumOff val="60000"/>
                  </a:schemeClr>
                </a:gs>
                <a:gs pos="95000">
                  <a:schemeClr val="accent3">
                    <a:lumMod val="50000"/>
                  </a:schemeClr>
                </a:gs>
              </a:gsLst>
              <a:lin ang="0" scaled="1"/>
            </a:gradFill>
            <a:ln w="1270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Calibri" pitchFamily="34" charset="0"/>
              </a:endParaRPr>
            </a:p>
          </p:txBody>
        </p:sp>
        <p:sp>
          <p:nvSpPr>
            <p:cNvPr id="89094" name="Freeform 6"/>
            <p:cNvSpPr>
              <a:spLocks/>
            </p:cNvSpPr>
            <p:nvPr/>
          </p:nvSpPr>
          <p:spPr bwMode="auto">
            <a:xfrm>
              <a:off x="3419421" y="4493079"/>
              <a:ext cx="1457379" cy="1186296"/>
            </a:xfrm>
            <a:custGeom>
              <a:avLst/>
              <a:gdLst/>
              <a:ahLst/>
              <a:cxnLst>
                <a:cxn ang="0">
                  <a:pos x="1172" y="0"/>
                </a:cxn>
                <a:cxn ang="0">
                  <a:pos x="0" y="0"/>
                </a:cxn>
                <a:cxn ang="0">
                  <a:pos x="300" y="822"/>
                </a:cxn>
                <a:cxn ang="0">
                  <a:pos x="300" y="822"/>
                </a:cxn>
                <a:cxn ang="0">
                  <a:pos x="302" y="836"/>
                </a:cxn>
                <a:cxn ang="0">
                  <a:pos x="308" y="848"/>
                </a:cxn>
                <a:cxn ang="0">
                  <a:pos x="314" y="862"/>
                </a:cxn>
                <a:cxn ang="0">
                  <a:pos x="324" y="874"/>
                </a:cxn>
                <a:cxn ang="0">
                  <a:pos x="336" y="886"/>
                </a:cxn>
                <a:cxn ang="0">
                  <a:pos x="350" y="896"/>
                </a:cxn>
                <a:cxn ang="0">
                  <a:pos x="368" y="906"/>
                </a:cxn>
                <a:cxn ang="0">
                  <a:pos x="386" y="916"/>
                </a:cxn>
                <a:cxn ang="0">
                  <a:pos x="406" y="924"/>
                </a:cxn>
                <a:cxn ang="0">
                  <a:pos x="426" y="932"/>
                </a:cxn>
                <a:cxn ang="0">
                  <a:pos x="450" y="938"/>
                </a:cxn>
                <a:cxn ang="0">
                  <a:pos x="474" y="944"/>
                </a:cxn>
                <a:cxn ang="0">
                  <a:pos x="500" y="948"/>
                </a:cxn>
                <a:cxn ang="0">
                  <a:pos x="526" y="952"/>
                </a:cxn>
                <a:cxn ang="0">
                  <a:pos x="554" y="954"/>
                </a:cxn>
                <a:cxn ang="0">
                  <a:pos x="582" y="954"/>
                </a:cxn>
                <a:cxn ang="0">
                  <a:pos x="582" y="954"/>
                </a:cxn>
                <a:cxn ang="0">
                  <a:pos x="610" y="954"/>
                </a:cxn>
                <a:cxn ang="0">
                  <a:pos x="636" y="952"/>
                </a:cxn>
                <a:cxn ang="0">
                  <a:pos x="662" y="948"/>
                </a:cxn>
                <a:cxn ang="0">
                  <a:pos x="686" y="944"/>
                </a:cxn>
                <a:cxn ang="0">
                  <a:pos x="710" y="940"/>
                </a:cxn>
                <a:cxn ang="0">
                  <a:pos x="732" y="934"/>
                </a:cxn>
                <a:cxn ang="0">
                  <a:pos x="754" y="926"/>
                </a:cxn>
                <a:cxn ang="0">
                  <a:pos x="774" y="918"/>
                </a:cxn>
                <a:cxn ang="0">
                  <a:pos x="792" y="910"/>
                </a:cxn>
                <a:cxn ang="0">
                  <a:pos x="808" y="900"/>
                </a:cxn>
                <a:cxn ang="0">
                  <a:pos x="822" y="890"/>
                </a:cxn>
                <a:cxn ang="0">
                  <a:pos x="834" y="880"/>
                </a:cxn>
                <a:cxn ang="0">
                  <a:pos x="844" y="868"/>
                </a:cxn>
                <a:cxn ang="0">
                  <a:pos x="854" y="856"/>
                </a:cxn>
                <a:cxn ang="0">
                  <a:pos x="860" y="844"/>
                </a:cxn>
                <a:cxn ang="0">
                  <a:pos x="862" y="830"/>
                </a:cxn>
                <a:cxn ang="0">
                  <a:pos x="868" y="830"/>
                </a:cxn>
                <a:cxn ang="0">
                  <a:pos x="1172" y="0"/>
                </a:cxn>
              </a:cxnLst>
              <a:rect l="0" t="0" r="r" b="b"/>
              <a:pathLst>
                <a:path w="1172" h="954">
                  <a:moveTo>
                    <a:pt x="1172" y="0"/>
                  </a:moveTo>
                  <a:lnTo>
                    <a:pt x="0" y="0"/>
                  </a:lnTo>
                  <a:lnTo>
                    <a:pt x="300" y="822"/>
                  </a:lnTo>
                  <a:lnTo>
                    <a:pt x="300" y="822"/>
                  </a:lnTo>
                  <a:lnTo>
                    <a:pt x="302" y="836"/>
                  </a:lnTo>
                  <a:lnTo>
                    <a:pt x="308" y="848"/>
                  </a:lnTo>
                  <a:lnTo>
                    <a:pt x="314" y="862"/>
                  </a:lnTo>
                  <a:lnTo>
                    <a:pt x="324" y="874"/>
                  </a:lnTo>
                  <a:lnTo>
                    <a:pt x="336" y="886"/>
                  </a:lnTo>
                  <a:lnTo>
                    <a:pt x="350" y="896"/>
                  </a:lnTo>
                  <a:lnTo>
                    <a:pt x="368" y="906"/>
                  </a:lnTo>
                  <a:lnTo>
                    <a:pt x="386" y="916"/>
                  </a:lnTo>
                  <a:lnTo>
                    <a:pt x="406" y="924"/>
                  </a:lnTo>
                  <a:lnTo>
                    <a:pt x="426" y="932"/>
                  </a:lnTo>
                  <a:lnTo>
                    <a:pt x="450" y="938"/>
                  </a:lnTo>
                  <a:lnTo>
                    <a:pt x="474" y="944"/>
                  </a:lnTo>
                  <a:lnTo>
                    <a:pt x="500" y="948"/>
                  </a:lnTo>
                  <a:lnTo>
                    <a:pt x="526" y="952"/>
                  </a:lnTo>
                  <a:lnTo>
                    <a:pt x="554" y="954"/>
                  </a:lnTo>
                  <a:lnTo>
                    <a:pt x="582" y="954"/>
                  </a:lnTo>
                  <a:lnTo>
                    <a:pt x="582" y="954"/>
                  </a:lnTo>
                  <a:lnTo>
                    <a:pt x="610" y="954"/>
                  </a:lnTo>
                  <a:lnTo>
                    <a:pt x="636" y="952"/>
                  </a:lnTo>
                  <a:lnTo>
                    <a:pt x="662" y="948"/>
                  </a:lnTo>
                  <a:lnTo>
                    <a:pt x="686" y="944"/>
                  </a:lnTo>
                  <a:lnTo>
                    <a:pt x="710" y="940"/>
                  </a:lnTo>
                  <a:lnTo>
                    <a:pt x="732" y="934"/>
                  </a:lnTo>
                  <a:lnTo>
                    <a:pt x="754" y="926"/>
                  </a:lnTo>
                  <a:lnTo>
                    <a:pt x="774" y="918"/>
                  </a:lnTo>
                  <a:lnTo>
                    <a:pt x="792" y="910"/>
                  </a:lnTo>
                  <a:lnTo>
                    <a:pt x="808" y="900"/>
                  </a:lnTo>
                  <a:lnTo>
                    <a:pt x="822" y="890"/>
                  </a:lnTo>
                  <a:lnTo>
                    <a:pt x="834" y="880"/>
                  </a:lnTo>
                  <a:lnTo>
                    <a:pt x="844" y="868"/>
                  </a:lnTo>
                  <a:lnTo>
                    <a:pt x="854" y="856"/>
                  </a:lnTo>
                  <a:lnTo>
                    <a:pt x="860" y="844"/>
                  </a:lnTo>
                  <a:lnTo>
                    <a:pt x="862" y="830"/>
                  </a:lnTo>
                  <a:lnTo>
                    <a:pt x="868" y="830"/>
                  </a:lnTo>
                  <a:lnTo>
                    <a:pt x="1172" y="0"/>
                  </a:lnTo>
                  <a:close/>
                </a:path>
              </a:pathLst>
            </a:custGeom>
            <a:gradFill>
              <a:gsLst>
                <a:gs pos="0">
                  <a:schemeClr val="accent2">
                    <a:lumMod val="50000"/>
                  </a:schemeClr>
                </a:gs>
                <a:gs pos="50000">
                  <a:schemeClr val="accent2">
                    <a:lumMod val="20000"/>
                    <a:lumOff val="80000"/>
                  </a:schemeClr>
                </a:gs>
                <a:gs pos="98000">
                  <a:schemeClr val="accent2">
                    <a:lumMod val="50000"/>
                  </a:schemeClr>
                </a:gs>
              </a:gsLst>
              <a:lin ang="0" scaled="1"/>
            </a:gradFill>
            <a:ln w="635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Calibri" pitchFamily="34" charset="0"/>
              </a:endParaRPr>
            </a:p>
          </p:txBody>
        </p:sp>
        <p:sp>
          <p:nvSpPr>
            <p:cNvPr id="13" name="Oval 12"/>
            <p:cNvSpPr/>
            <p:nvPr/>
          </p:nvSpPr>
          <p:spPr>
            <a:xfrm>
              <a:off x="3434878" y="4349082"/>
              <a:ext cx="1426464" cy="326960"/>
            </a:xfrm>
            <a:prstGeom prst="ellipse">
              <a:avLst/>
            </a:prstGeom>
            <a:solidFill>
              <a:schemeClr val="bg1">
                <a:lumMod val="50000"/>
              </a:schemeClr>
            </a:solidFill>
            <a:ln w="31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Calibri" pitchFamily="34" charset="0"/>
              </a:endParaRPr>
            </a:p>
          </p:txBody>
        </p:sp>
        <p:sp>
          <p:nvSpPr>
            <p:cNvPr id="14" name="Oval 13"/>
            <p:cNvSpPr/>
            <p:nvPr/>
          </p:nvSpPr>
          <p:spPr>
            <a:xfrm>
              <a:off x="3826343" y="5691437"/>
              <a:ext cx="667512" cy="172995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Calibri" pitchFamily="34" charset="0"/>
              </a:endParaRPr>
            </a:p>
          </p:txBody>
        </p:sp>
        <p:grpSp>
          <p:nvGrpSpPr>
            <p:cNvPr id="4" name="Group 14"/>
            <p:cNvGrpSpPr/>
            <p:nvPr/>
          </p:nvGrpSpPr>
          <p:grpSpPr>
            <a:xfrm>
              <a:off x="4014850" y="6301903"/>
              <a:ext cx="345989" cy="532347"/>
              <a:chOff x="1931670" y="5719949"/>
              <a:chExt cx="304800" cy="468972"/>
            </a:xfrm>
          </p:grpSpPr>
          <p:sp>
            <p:nvSpPr>
              <p:cNvPr id="16" name="Rectangle 15"/>
              <p:cNvSpPr/>
              <p:nvPr/>
            </p:nvSpPr>
            <p:spPr>
              <a:xfrm>
                <a:off x="1931670" y="5770425"/>
                <a:ext cx="304800" cy="381000"/>
              </a:xfrm>
              <a:prstGeom prst="rect">
                <a:avLst/>
              </a:prstGeom>
              <a:gradFill>
                <a:gsLst>
                  <a:gs pos="0">
                    <a:schemeClr val="tx1">
                      <a:lumMod val="65000"/>
                      <a:lumOff val="35000"/>
                    </a:schemeClr>
                  </a:gs>
                  <a:gs pos="50000">
                    <a:schemeClr val="bg1"/>
                  </a:gs>
                  <a:gs pos="100000">
                    <a:schemeClr val="tx1">
                      <a:lumMod val="85000"/>
                      <a:lumOff val="15000"/>
                    </a:schemeClr>
                  </a:gs>
                </a:gsLst>
                <a:lin ang="0" scaled="1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latin typeface="Calibri" pitchFamily="34" charset="0"/>
                </a:endParaRPr>
              </a:p>
            </p:txBody>
          </p:sp>
          <p:sp>
            <p:nvSpPr>
              <p:cNvPr id="17" name="Oval 16"/>
              <p:cNvSpPr/>
              <p:nvPr/>
            </p:nvSpPr>
            <p:spPr>
              <a:xfrm>
                <a:off x="1935047" y="6112722"/>
                <a:ext cx="298051" cy="76199"/>
              </a:xfrm>
              <a:prstGeom prst="ellipse">
                <a:avLst/>
              </a:prstGeom>
              <a:gradFill>
                <a:gsLst>
                  <a:gs pos="0">
                    <a:schemeClr val="tx1">
                      <a:lumMod val="65000"/>
                      <a:lumOff val="35000"/>
                    </a:schemeClr>
                  </a:gs>
                  <a:gs pos="50000">
                    <a:schemeClr val="bg1"/>
                  </a:gs>
                  <a:gs pos="100000">
                    <a:schemeClr val="tx1">
                      <a:lumMod val="85000"/>
                      <a:lumOff val="15000"/>
                    </a:schemeClr>
                  </a:gs>
                </a:gsLst>
                <a:lin ang="0" scaled="1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latin typeface="Calibri" pitchFamily="34" charset="0"/>
                </a:endParaRPr>
              </a:p>
            </p:txBody>
          </p:sp>
          <p:sp>
            <p:nvSpPr>
              <p:cNvPr id="18" name="Oval 17"/>
              <p:cNvSpPr/>
              <p:nvPr/>
            </p:nvSpPr>
            <p:spPr>
              <a:xfrm>
                <a:off x="1935047" y="5719949"/>
                <a:ext cx="298051" cy="97975"/>
              </a:xfrm>
              <a:prstGeom prst="ellipse">
                <a:avLst/>
              </a:pr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latin typeface="Calibri" pitchFamily="34" charset="0"/>
                </a:endParaRPr>
              </a:p>
            </p:txBody>
          </p:sp>
        </p:grpSp>
        <p:sp>
          <p:nvSpPr>
            <p:cNvPr id="89095" name="Freeform 7"/>
            <p:cNvSpPr>
              <a:spLocks/>
            </p:cNvSpPr>
            <p:nvPr/>
          </p:nvSpPr>
          <p:spPr bwMode="auto">
            <a:xfrm>
              <a:off x="2957285" y="3119550"/>
              <a:ext cx="2340262" cy="1233549"/>
            </a:xfrm>
            <a:custGeom>
              <a:avLst/>
              <a:gdLst/>
              <a:ahLst/>
              <a:cxnLst>
                <a:cxn ang="0">
                  <a:pos x="1882" y="0"/>
                </a:cxn>
                <a:cxn ang="0">
                  <a:pos x="0" y="0"/>
                </a:cxn>
                <a:cxn ang="0">
                  <a:pos x="306" y="838"/>
                </a:cxn>
                <a:cxn ang="0">
                  <a:pos x="308" y="838"/>
                </a:cxn>
                <a:cxn ang="0">
                  <a:pos x="308" y="838"/>
                </a:cxn>
                <a:cxn ang="0">
                  <a:pos x="308" y="846"/>
                </a:cxn>
                <a:cxn ang="0">
                  <a:pos x="312" y="854"/>
                </a:cxn>
                <a:cxn ang="0">
                  <a:pos x="316" y="862"/>
                </a:cxn>
                <a:cxn ang="0">
                  <a:pos x="320" y="868"/>
                </a:cxn>
                <a:cxn ang="0">
                  <a:pos x="336" y="884"/>
                </a:cxn>
                <a:cxn ang="0">
                  <a:pos x="358" y="898"/>
                </a:cxn>
                <a:cxn ang="0">
                  <a:pos x="384" y="912"/>
                </a:cxn>
                <a:cxn ang="0">
                  <a:pos x="416" y="924"/>
                </a:cxn>
                <a:cxn ang="0">
                  <a:pos x="454" y="936"/>
                </a:cxn>
                <a:cxn ang="0">
                  <a:pos x="494" y="948"/>
                </a:cxn>
                <a:cxn ang="0">
                  <a:pos x="540" y="958"/>
                </a:cxn>
                <a:cxn ang="0">
                  <a:pos x="588" y="966"/>
                </a:cxn>
                <a:cxn ang="0">
                  <a:pos x="640" y="974"/>
                </a:cxn>
                <a:cxn ang="0">
                  <a:pos x="696" y="980"/>
                </a:cxn>
                <a:cxn ang="0">
                  <a:pos x="754" y="986"/>
                </a:cxn>
                <a:cxn ang="0">
                  <a:pos x="816" y="990"/>
                </a:cxn>
                <a:cxn ang="0">
                  <a:pos x="878" y="992"/>
                </a:cxn>
                <a:cxn ang="0">
                  <a:pos x="944" y="992"/>
                </a:cxn>
                <a:cxn ang="0">
                  <a:pos x="944" y="992"/>
                </a:cxn>
                <a:cxn ang="0">
                  <a:pos x="1010" y="992"/>
                </a:cxn>
                <a:cxn ang="0">
                  <a:pos x="1072" y="990"/>
                </a:cxn>
                <a:cxn ang="0">
                  <a:pos x="1134" y="986"/>
                </a:cxn>
                <a:cxn ang="0">
                  <a:pos x="1192" y="980"/>
                </a:cxn>
                <a:cxn ang="0">
                  <a:pos x="1248" y="974"/>
                </a:cxn>
                <a:cxn ang="0">
                  <a:pos x="1300" y="966"/>
                </a:cxn>
                <a:cxn ang="0">
                  <a:pos x="1348" y="958"/>
                </a:cxn>
                <a:cxn ang="0">
                  <a:pos x="1394" y="948"/>
                </a:cxn>
                <a:cxn ang="0">
                  <a:pos x="1434" y="936"/>
                </a:cxn>
                <a:cxn ang="0">
                  <a:pos x="1472" y="924"/>
                </a:cxn>
                <a:cxn ang="0">
                  <a:pos x="1504" y="912"/>
                </a:cxn>
                <a:cxn ang="0">
                  <a:pos x="1530" y="898"/>
                </a:cxn>
                <a:cxn ang="0">
                  <a:pos x="1552" y="884"/>
                </a:cxn>
                <a:cxn ang="0">
                  <a:pos x="1568" y="868"/>
                </a:cxn>
                <a:cxn ang="0">
                  <a:pos x="1572" y="862"/>
                </a:cxn>
                <a:cxn ang="0">
                  <a:pos x="1578" y="854"/>
                </a:cxn>
                <a:cxn ang="0">
                  <a:pos x="1580" y="846"/>
                </a:cxn>
                <a:cxn ang="0">
                  <a:pos x="1580" y="838"/>
                </a:cxn>
                <a:cxn ang="0">
                  <a:pos x="1580" y="838"/>
                </a:cxn>
                <a:cxn ang="0">
                  <a:pos x="1578" y="826"/>
                </a:cxn>
                <a:cxn ang="0">
                  <a:pos x="1882" y="0"/>
                </a:cxn>
              </a:cxnLst>
              <a:rect l="0" t="0" r="r" b="b"/>
              <a:pathLst>
                <a:path w="1882" h="992">
                  <a:moveTo>
                    <a:pt x="1882" y="0"/>
                  </a:moveTo>
                  <a:lnTo>
                    <a:pt x="0" y="0"/>
                  </a:lnTo>
                  <a:lnTo>
                    <a:pt x="306" y="838"/>
                  </a:lnTo>
                  <a:lnTo>
                    <a:pt x="308" y="838"/>
                  </a:lnTo>
                  <a:lnTo>
                    <a:pt x="308" y="838"/>
                  </a:lnTo>
                  <a:lnTo>
                    <a:pt x="308" y="846"/>
                  </a:lnTo>
                  <a:lnTo>
                    <a:pt x="312" y="854"/>
                  </a:lnTo>
                  <a:lnTo>
                    <a:pt x="316" y="862"/>
                  </a:lnTo>
                  <a:lnTo>
                    <a:pt x="320" y="868"/>
                  </a:lnTo>
                  <a:lnTo>
                    <a:pt x="336" y="884"/>
                  </a:lnTo>
                  <a:lnTo>
                    <a:pt x="358" y="898"/>
                  </a:lnTo>
                  <a:lnTo>
                    <a:pt x="384" y="912"/>
                  </a:lnTo>
                  <a:lnTo>
                    <a:pt x="416" y="924"/>
                  </a:lnTo>
                  <a:lnTo>
                    <a:pt x="454" y="936"/>
                  </a:lnTo>
                  <a:lnTo>
                    <a:pt x="494" y="948"/>
                  </a:lnTo>
                  <a:lnTo>
                    <a:pt x="540" y="958"/>
                  </a:lnTo>
                  <a:lnTo>
                    <a:pt x="588" y="966"/>
                  </a:lnTo>
                  <a:lnTo>
                    <a:pt x="640" y="974"/>
                  </a:lnTo>
                  <a:lnTo>
                    <a:pt x="696" y="980"/>
                  </a:lnTo>
                  <a:lnTo>
                    <a:pt x="754" y="986"/>
                  </a:lnTo>
                  <a:lnTo>
                    <a:pt x="816" y="990"/>
                  </a:lnTo>
                  <a:lnTo>
                    <a:pt x="878" y="992"/>
                  </a:lnTo>
                  <a:lnTo>
                    <a:pt x="944" y="992"/>
                  </a:lnTo>
                  <a:lnTo>
                    <a:pt x="944" y="992"/>
                  </a:lnTo>
                  <a:lnTo>
                    <a:pt x="1010" y="992"/>
                  </a:lnTo>
                  <a:lnTo>
                    <a:pt x="1072" y="990"/>
                  </a:lnTo>
                  <a:lnTo>
                    <a:pt x="1134" y="986"/>
                  </a:lnTo>
                  <a:lnTo>
                    <a:pt x="1192" y="980"/>
                  </a:lnTo>
                  <a:lnTo>
                    <a:pt x="1248" y="974"/>
                  </a:lnTo>
                  <a:lnTo>
                    <a:pt x="1300" y="966"/>
                  </a:lnTo>
                  <a:lnTo>
                    <a:pt x="1348" y="958"/>
                  </a:lnTo>
                  <a:lnTo>
                    <a:pt x="1394" y="948"/>
                  </a:lnTo>
                  <a:lnTo>
                    <a:pt x="1434" y="936"/>
                  </a:lnTo>
                  <a:lnTo>
                    <a:pt x="1472" y="924"/>
                  </a:lnTo>
                  <a:lnTo>
                    <a:pt x="1504" y="912"/>
                  </a:lnTo>
                  <a:lnTo>
                    <a:pt x="1530" y="898"/>
                  </a:lnTo>
                  <a:lnTo>
                    <a:pt x="1552" y="884"/>
                  </a:lnTo>
                  <a:lnTo>
                    <a:pt x="1568" y="868"/>
                  </a:lnTo>
                  <a:lnTo>
                    <a:pt x="1572" y="862"/>
                  </a:lnTo>
                  <a:lnTo>
                    <a:pt x="1578" y="854"/>
                  </a:lnTo>
                  <a:lnTo>
                    <a:pt x="1580" y="846"/>
                  </a:lnTo>
                  <a:lnTo>
                    <a:pt x="1580" y="838"/>
                  </a:lnTo>
                  <a:lnTo>
                    <a:pt x="1580" y="838"/>
                  </a:lnTo>
                  <a:lnTo>
                    <a:pt x="1578" y="826"/>
                  </a:lnTo>
                  <a:lnTo>
                    <a:pt x="1882" y="0"/>
                  </a:lnTo>
                  <a:close/>
                </a:path>
              </a:pathLst>
            </a:custGeom>
            <a:gradFill>
              <a:gsLst>
                <a:gs pos="0">
                  <a:schemeClr val="bg2">
                    <a:lumMod val="25000"/>
                  </a:schemeClr>
                </a:gs>
                <a:gs pos="50000">
                  <a:schemeClr val="bg1"/>
                </a:gs>
                <a:gs pos="100000">
                  <a:schemeClr val="bg2">
                    <a:lumMod val="10000"/>
                  </a:schemeClr>
                </a:gs>
              </a:gsLst>
              <a:lin ang="0" scaled="1"/>
            </a:gradFill>
            <a:ln w="1270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Calibri" pitchFamily="34" charset="0"/>
              </a:endParaRPr>
            </a:p>
          </p:txBody>
        </p:sp>
        <p:sp>
          <p:nvSpPr>
            <p:cNvPr id="12" name="Oval 11"/>
            <p:cNvSpPr/>
            <p:nvPr/>
          </p:nvSpPr>
          <p:spPr>
            <a:xfrm>
              <a:off x="2971800" y="2919350"/>
              <a:ext cx="2313432" cy="384048"/>
            </a:xfrm>
            <a:prstGeom prst="ellipse">
              <a:avLst/>
            </a:prstGeom>
            <a:solidFill>
              <a:schemeClr val="tx1">
                <a:lumMod val="75000"/>
                <a:lumOff val="25000"/>
              </a:schemeClr>
            </a:solidFill>
            <a:ln w="285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Calibri" pitchFamily="34" charset="0"/>
              </a:endParaRPr>
            </a:p>
          </p:txBody>
        </p:sp>
        <p:sp>
          <p:nvSpPr>
            <p:cNvPr id="89096" name="Freeform 8"/>
            <p:cNvSpPr>
              <a:spLocks/>
            </p:cNvSpPr>
            <p:nvPr/>
          </p:nvSpPr>
          <p:spPr bwMode="auto">
            <a:xfrm>
              <a:off x="2514600" y="1828800"/>
              <a:ext cx="3223145" cy="1203705"/>
            </a:xfrm>
            <a:custGeom>
              <a:avLst/>
              <a:gdLst/>
              <a:ahLst/>
              <a:cxnLst>
                <a:cxn ang="0">
                  <a:pos x="2592" y="0"/>
                </a:cxn>
                <a:cxn ang="0">
                  <a:pos x="0" y="0"/>
                </a:cxn>
                <a:cxn ang="0">
                  <a:pos x="308" y="836"/>
                </a:cxn>
                <a:cxn ang="0">
                  <a:pos x="312" y="836"/>
                </a:cxn>
                <a:cxn ang="0">
                  <a:pos x="312" y="836"/>
                </a:cxn>
                <a:cxn ang="0">
                  <a:pos x="320" y="844"/>
                </a:cxn>
                <a:cxn ang="0">
                  <a:pos x="330" y="850"/>
                </a:cxn>
                <a:cxn ang="0">
                  <a:pos x="354" y="864"/>
                </a:cxn>
                <a:cxn ang="0">
                  <a:pos x="388" y="876"/>
                </a:cxn>
                <a:cxn ang="0">
                  <a:pos x="426" y="888"/>
                </a:cxn>
                <a:cxn ang="0">
                  <a:pos x="472" y="900"/>
                </a:cxn>
                <a:cxn ang="0">
                  <a:pos x="524" y="912"/>
                </a:cxn>
                <a:cxn ang="0">
                  <a:pos x="582" y="922"/>
                </a:cxn>
                <a:cxn ang="0">
                  <a:pos x="644" y="930"/>
                </a:cxn>
                <a:cxn ang="0">
                  <a:pos x="712" y="938"/>
                </a:cxn>
                <a:cxn ang="0">
                  <a:pos x="784" y="946"/>
                </a:cxn>
                <a:cxn ang="0">
                  <a:pos x="862" y="952"/>
                </a:cxn>
                <a:cxn ang="0">
                  <a:pos x="942" y="958"/>
                </a:cxn>
                <a:cxn ang="0">
                  <a:pos x="1026" y="962"/>
                </a:cxn>
                <a:cxn ang="0">
                  <a:pos x="1114" y="966"/>
                </a:cxn>
                <a:cxn ang="0">
                  <a:pos x="1204" y="968"/>
                </a:cxn>
                <a:cxn ang="0">
                  <a:pos x="1296" y="968"/>
                </a:cxn>
                <a:cxn ang="0">
                  <a:pos x="1296" y="968"/>
                </a:cxn>
                <a:cxn ang="0">
                  <a:pos x="1388" y="968"/>
                </a:cxn>
                <a:cxn ang="0">
                  <a:pos x="1478" y="966"/>
                </a:cxn>
                <a:cxn ang="0">
                  <a:pos x="1566" y="962"/>
                </a:cxn>
                <a:cxn ang="0">
                  <a:pos x="1650" y="958"/>
                </a:cxn>
                <a:cxn ang="0">
                  <a:pos x="1730" y="952"/>
                </a:cxn>
                <a:cxn ang="0">
                  <a:pos x="1808" y="946"/>
                </a:cxn>
                <a:cxn ang="0">
                  <a:pos x="1880" y="938"/>
                </a:cxn>
                <a:cxn ang="0">
                  <a:pos x="1948" y="930"/>
                </a:cxn>
                <a:cxn ang="0">
                  <a:pos x="2012" y="922"/>
                </a:cxn>
                <a:cxn ang="0">
                  <a:pos x="2068" y="912"/>
                </a:cxn>
                <a:cxn ang="0">
                  <a:pos x="2120" y="900"/>
                </a:cxn>
                <a:cxn ang="0">
                  <a:pos x="2166" y="888"/>
                </a:cxn>
                <a:cxn ang="0">
                  <a:pos x="2206" y="876"/>
                </a:cxn>
                <a:cxn ang="0">
                  <a:pos x="2238" y="864"/>
                </a:cxn>
                <a:cxn ang="0">
                  <a:pos x="2262" y="850"/>
                </a:cxn>
                <a:cxn ang="0">
                  <a:pos x="2272" y="844"/>
                </a:cxn>
                <a:cxn ang="0">
                  <a:pos x="2280" y="836"/>
                </a:cxn>
                <a:cxn ang="0">
                  <a:pos x="2286" y="836"/>
                </a:cxn>
                <a:cxn ang="0">
                  <a:pos x="2592" y="0"/>
                </a:cxn>
              </a:cxnLst>
              <a:rect l="0" t="0" r="r" b="b"/>
              <a:pathLst>
                <a:path w="2592" h="968">
                  <a:moveTo>
                    <a:pt x="2592" y="0"/>
                  </a:moveTo>
                  <a:lnTo>
                    <a:pt x="0" y="0"/>
                  </a:lnTo>
                  <a:lnTo>
                    <a:pt x="308" y="836"/>
                  </a:lnTo>
                  <a:lnTo>
                    <a:pt x="312" y="836"/>
                  </a:lnTo>
                  <a:lnTo>
                    <a:pt x="312" y="836"/>
                  </a:lnTo>
                  <a:lnTo>
                    <a:pt x="320" y="844"/>
                  </a:lnTo>
                  <a:lnTo>
                    <a:pt x="330" y="850"/>
                  </a:lnTo>
                  <a:lnTo>
                    <a:pt x="354" y="864"/>
                  </a:lnTo>
                  <a:lnTo>
                    <a:pt x="388" y="876"/>
                  </a:lnTo>
                  <a:lnTo>
                    <a:pt x="426" y="888"/>
                  </a:lnTo>
                  <a:lnTo>
                    <a:pt x="472" y="900"/>
                  </a:lnTo>
                  <a:lnTo>
                    <a:pt x="524" y="912"/>
                  </a:lnTo>
                  <a:lnTo>
                    <a:pt x="582" y="922"/>
                  </a:lnTo>
                  <a:lnTo>
                    <a:pt x="644" y="930"/>
                  </a:lnTo>
                  <a:lnTo>
                    <a:pt x="712" y="938"/>
                  </a:lnTo>
                  <a:lnTo>
                    <a:pt x="784" y="946"/>
                  </a:lnTo>
                  <a:lnTo>
                    <a:pt x="862" y="952"/>
                  </a:lnTo>
                  <a:lnTo>
                    <a:pt x="942" y="958"/>
                  </a:lnTo>
                  <a:lnTo>
                    <a:pt x="1026" y="962"/>
                  </a:lnTo>
                  <a:lnTo>
                    <a:pt x="1114" y="966"/>
                  </a:lnTo>
                  <a:lnTo>
                    <a:pt x="1204" y="968"/>
                  </a:lnTo>
                  <a:lnTo>
                    <a:pt x="1296" y="968"/>
                  </a:lnTo>
                  <a:lnTo>
                    <a:pt x="1296" y="968"/>
                  </a:lnTo>
                  <a:lnTo>
                    <a:pt x="1388" y="968"/>
                  </a:lnTo>
                  <a:lnTo>
                    <a:pt x="1478" y="966"/>
                  </a:lnTo>
                  <a:lnTo>
                    <a:pt x="1566" y="962"/>
                  </a:lnTo>
                  <a:lnTo>
                    <a:pt x="1650" y="958"/>
                  </a:lnTo>
                  <a:lnTo>
                    <a:pt x="1730" y="952"/>
                  </a:lnTo>
                  <a:lnTo>
                    <a:pt x="1808" y="946"/>
                  </a:lnTo>
                  <a:lnTo>
                    <a:pt x="1880" y="938"/>
                  </a:lnTo>
                  <a:lnTo>
                    <a:pt x="1948" y="930"/>
                  </a:lnTo>
                  <a:lnTo>
                    <a:pt x="2012" y="922"/>
                  </a:lnTo>
                  <a:lnTo>
                    <a:pt x="2068" y="912"/>
                  </a:lnTo>
                  <a:lnTo>
                    <a:pt x="2120" y="900"/>
                  </a:lnTo>
                  <a:lnTo>
                    <a:pt x="2166" y="888"/>
                  </a:lnTo>
                  <a:lnTo>
                    <a:pt x="2206" y="876"/>
                  </a:lnTo>
                  <a:lnTo>
                    <a:pt x="2238" y="864"/>
                  </a:lnTo>
                  <a:lnTo>
                    <a:pt x="2262" y="850"/>
                  </a:lnTo>
                  <a:lnTo>
                    <a:pt x="2272" y="844"/>
                  </a:lnTo>
                  <a:lnTo>
                    <a:pt x="2280" y="836"/>
                  </a:lnTo>
                  <a:lnTo>
                    <a:pt x="2286" y="836"/>
                  </a:lnTo>
                  <a:lnTo>
                    <a:pt x="2592" y="0"/>
                  </a:lnTo>
                  <a:close/>
                </a:path>
              </a:pathLst>
            </a:custGeom>
            <a:gradFill>
              <a:gsLst>
                <a:gs pos="0">
                  <a:schemeClr val="tx2">
                    <a:lumMod val="75000"/>
                  </a:schemeClr>
                </a:gs>
                <a:gs pos="50000">
                  <a:schemeClr val="bg1"/>
                </a:gs>
                <a:gs pos="100000">
                  <a:schemeClr val="tx2">
                    <a:lumMod val="50000"/>
                  </a:schemeClr>
                </a:gs>
              </a:gsLst>
              <a:lin ang="0" scaled="1"/>
            </a:gradFill>
            <a:ln w="8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Calibri" pitchFamily="34" charset="0"/>
              </a:endParaRPr>
            </a:p>
          </p:txBody>
        </p:sp>
        <p:sp>
          <p:nvSpPr>
            <p:cNvPr id="11" name="Oval 10"/>
            <p:cNvSpPr/>
            <p:nvPr/>
          </p:nvSpPr>
          <p:spPr>
            <a:xfrm>
              <a:off x="2526475" y="1640775"/>
              <a:ext cx="3200400" cy="384048"/>
            </a:xfrm>
            <a:prstGeom prst="ellipse">
              <a:avLst/>
            </a:prstGeom>
            <a:gradFill>
              <a:gsLst>
                <a:gs pos="0">
                  <a:schemeClr val="tx1">
                    <a:lumMod val="65000"/>
                    <a:lumOff val="35000"/>
                  </a:schemeClr>
                </a:gs>
                <a:gs pos="50000">
                  <a:schemeClr val="bg1"/>
                </a:gs>
                <a:gs pos="100000">
                  <a:schemeClr val="tx1">
                    <a:lumMod val="85000"/>
                    <a:lumOff val="15000"/>
                  </a:schemeClr>
                </a:gs>
              </a:gsLst>
              <a:lin ang="0" scaled="1"/>
            </a:gradFill>
            <a:ln w="38100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Calibri" pitchFamily="34" charset="0"/>
              </a:endParaRPr>
            </a:p>
          </p:txBody>
        </p:sp>
      </p:grpSp>
      <p:grpSp>
        <p:nvGrpSpPr>
          <p:cNvPr id="5" name="Group 54"/>
          <p:cNvGrpSpPr/>
          <p:nvPr/>
        </p:nvGrpSpPr>
        <p:grpSpPr>
          <a:xfrm>
            <a:off x="3276600" y="1800100"/>
            <a:ext cx="3661367" cy="461665"/>
            <a:chOff x="3276600" y="1800100"/>
            <a:chExt cx="3661367" cy="461665"/>
          </a:xfrm>
        </p:grpSpPr>
        <p:cxnSp>
          <p:nvCxnSpPr>
            <p:cNvPr id="24" name="Straight Arrow Connector 23"/>
            <p:cNvCxnSpPr/>
            <p:nvPr/>
          </p:nvCxnSpPr>
          <p:spPr>
            <a:xfrm>
              <a:off x="3276600" y="2057400"/>
              <a:ext cx="609600" cy="1588"/>
            </a:xfrm>
            <a:prstGeom prst="straightConnector1">
              <a:avLst/>
            </a:prstGeom>
            <a:ln w="28575">
              <a:solidFill>
                <a:schemeClr val="tx1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6" name="Group 43"/>
            <p:cNvGrpSpPr/>
            <p:nvPr/>
          </p:nvGrpSpPr>
          <p:grpSpPr>
            <a:xfrm>
              <a:off x="3931725" y="1800100"/>
              <a:ext cx="3006242" cy="461665"/>
              <a:chOff x="4007032" y="2245425"/>
              <a:chExt cx="3006242" cy="461665"/>
            </a:xfrm>
          </p:grpSpPr>
          <p:sp>
            <p:nvSpPr>
              <p:cNvPr id="20" name="TextBox 19"/>
              <p:cNvSpPr txBox="1"/>
              <p:nvPr/>
            </p:nvSpPr>
            <p:spPr>
              <a:xfrm>
                <a:off x="4007032" y="2245425"/>
                <a:ext cx="109203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400" dirty="0" smtClean="0">
                    <a:solidFill>
                      <a:schemeClr val="accent5">
                        <a:lumMod val="75000"/>
                      </a:schemeClr>
                    </a:solidFill>
                    <a:latin typeface="Calibri" pitchFamily="34" charset="0"/>
                  </a:rPr>
                  <a:t>Stage 1</a:t>
                </a:r>
                <a:endParaRPr lang="en-US" sz="2400" dirty="0">
                  <a:solidFill>
                    <a:schemeClr val="accent5">
                      <a:lumMod val="75000"/>
                    </a:schemeClr>
                  </a:solidFill>
                  <a:latin typeface="Calibri" pitchFamily="34" charset="0"/>
                </a:endParaRPr>
              </a:p>
            </p:txBody>
          </p:sp>
          <p:sp>
            <p:nvSpPr>
              <p:cNvPr id="28" name="TextBox 27"/>
              <p:cNvSpPr txBox="1"/>
              <p:nvPr/>
            </p:nvSpPr>
            <p:spPr>
              <a:xfrm>
                <a:off x="5073832" y="2245425"/>
                <a:ext cx="1939442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400" dirty="0" smtClean="0">
                    <a:latin typeface="Calibri" pitchFamily="34" charset="0"/>
                  </a:rPr>
                  <a:t>Your text here</a:t>
                </a:r>
                <a:endParaRPr lang="en-US" sz="2400" dirty="0">
                  <a:latin typeface="Calibri" pitchFamily="34" charset="0"/>
                </a:endParaRPr>
              </a:p>
            </p:txBody>
          </p:sp>
        </p:grpSp>
      </p:grpSp>
      <p:grpSp>
        <p:nvGrpSpPr>
          <p:cNvPr id="7" name="Group 57"/>
          <p:cNvGrpSpPr/>
          <p:nvPr/>
        </p:nvGrpSpPr>
        <p:grpSpPr>
          <a:xfrm>
            <a:off x="2819400" y="2931225"/>
            <a:ext cx="4118567" cy="478490"/>
            <a:chOff x="2819400" y="2931225"/>
            <a:chExt cx="4118567" cy="478490"/>
          </a:xfrm>
        </p:grpSpPr>
        <p:grpSp>
          <p:nvGrpSpPr>
            <p:cNvPr id="8" name="Group 42"/>
            <p:cNvGrpSpPr/>
            <p:nvPr/>
          </p:nvGrpSpPr>
          <p:grpSpPr>
            <a:xfrm>
              <a:off x="3931725" y="2931225"/>
              <a:ext cx="3006242" cy="478490"/>
              <a:chOff x="4007032" y="3376550"/>
              <a:chExt cx="3006242" cy="478490"/>
            </a:xfrm>
          </p:grpSpPr>
          <p:sp>
            <p:nvSpPr>
              <p:cNvPr id="21" name="TextBox 20"/>
              <p:cNvSpPr txBox="1"/>
              <p:nvPr/>
            </p:nvSpPr>
            <p:spPr>
              <a:xfrm>
                <a:off x="4007032" y="3376550"/>
                <a:ext cx="109203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400" dirty="0" smtClean="0">
                    <a:solidFill>
                      <a:schemeClr val="accent5">
                        <a:lumMod val="75000"/>
                      </a:schemeClr>
                    </a:solidFill>
                    <a:latin typeface="Calibri" pitchFamily="34" charset="0"/>
                  </a:rPr>
                  <a:t>Stage 2</a:t>
                </a:r>
                <a:endParaRPr lang="en-US" sz="2400" dirty="0">
                  <a:solidFill>
                    <a:schemeClr val="accent5">
                      <a:lumMod val="75000"/>
                    </a:schemeClr>
                  </a:solidFill>
                  <a:latin typeface="Calibri" pitchFamily="34" charset="0"/>
                </a:endParaRPr>
              </a:p>
            </p:txBody>
          </p:sp>
          <p:sp>
            <p:nvSpPr>
              <p:cNvPr id="29" name="TextBox 28"/>
              <p:cNvSpPr txBox="1"/>
              <p:nvPr/>
            </p:nvSpPr>
            <p:spPr>
              <a:xfrm>
                <a:off x="5073832" y="3393375"/>
                <a:ext cx="1939442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400" dirty="0" smtClean="0">
                    <a:latin typeface="Calibri" pitchFamily="34" charset="0"/>
                  </a:rPr>
                  <a:t>Your text here</a:t>
                </a:r>
                <a:endParaRPr lang="en-US" sz="2400" dirty="0">
                  <a:latin typeface="Calibri" pitchFamily="34" charset="0"/>
                </a:endParaRPr>
              </a:p>
            </p:txBody>
          </p:sp>
        </p:grpSp>
        <p:cxnSp>
          <p:nvCxnSpPr>
            <p:cNvPr id="35" name="Straight Arrow Connector 34"/>
            <p:cNvCxnSpPr/>
            <p:nvPr/>
          </p:nvCxnSpPr>
          <p:spPr>
            <a:xfrm>
              <a:off x="2819400" y="3200400"/>
              <a:ext cx="1066800" cy="1588"/>
            </a:xfrm>
            <a:prstGeom prst="straightConnector1">
              <a:avLst/>
            </a:prstGeom>
            <a:ln w="28575">
              <a:solidFill>
                <a:schemeClr val="tx1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9" name="Group 60"/>
          <p:cNvGrpSpPr/>
          <p:nvPr/>
        </p:nvGrpSpPr>
        <p:grpSpPr>
          <a:xfrm>
            <a:off x="2438400" y="4243450"/>
            <a:ext cx="4524797" cy="461665"/>
            <a:chOff x="2438400" y="4243450"/>
            <a:chExt cx="4524797" cy="461665"/>
          </a:xfrm>
        </p:grpSpPr>
        <p:grpSp>
          <p:nvGrpSpPr>
            <p:cNvPr id="10" name="Group 41"/>
            <p:cNvGrpSpPr/>
            <p:nvPr/>
          </p:nvGrpSpPr>
          <p:grpSpPr>
            <a:xfrm>
              <a:off x="3931725" y="4243450"/>
              <a:ext cx="3031472" cy="461665"/>
              <a:chOff x="4066407" y="4688775"/>
              <a:chExt cx="3031472" cy="461665"/>
            </a:xfrm>
          </p:grpSpPr>
          <p:sp>
            <p:nvSpPr>
              <p:cNvPr id="23" name="TextBox 22"/>
              <p:cNvSpPr txBox="1"/>
              <p:nvPr/>
            </p:nvSpPr>
            <p:spPr>
              <a:xfrm>
                <a:off x="4066407" y="4688775"/>
                <a:ext cx="109203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400" dirty="0" smtClean="0">
                    <a:solidFill>
                      <a:schemeClr val="accent5">
                        <a:lumMod val="75000"/>
                      </a:schemeClr>
                    </a:solidFill>
                    <a:latin typeface="Calibri" pitchFamily="34" charset="0"/>
                  </a:rPr>
                  <a:t>Stage 3</a:t>
                </a:r>
                <a:endParaRPr lang="en-US" sz="2400" dirty="0">
                  <a:solidFill>
                    <a:schemeClr val="accent5">
                      <a:lumMod val="75000"/>
                    </a:schemeClr>
                  </a:solidFill>
                  <a:latin typeface="Calibri" pitchFamily="34" charset="0"/>
                </a:endParaRPr>
              </a:p>
            </p:txBody>
          </p:sp>
          <p:sp>
            <p:nvSpPr>
              <p:cNvPr id="30" name="TextBox 29"/>
              <p:cNvSpPr txBox="1"/>
              <p:nvPr/>
            </p:nvSpPr>
            <p:spPr>
              <a:xfrm>
                <a:off x="5158437" y="4688775"/>
                <a:ext cx="1939442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400" dirty="0" smtClean="0">
                    <a:latin typeface="Calibri" pitchFamily="34" charset="0"/>
                  </a:rPr>
                  <a:t>Your text here</a:t>
                </a:r>
                <a:endParaRPr lang="en-US" sz="2400" dirty="0">
                  <a:latin typeface="Calibri" pitchFamily="34" charset="0"/>
                </a:endParaRPr>
              </a:p>
            </p:txBody>
          </p:sp>
        </p:grpSp>
        <p:cxnSp>
          <p:nvCxnSpPr>
            <p:cNvPr id="37" name="Straight Arrow Connector 36"/>
            <p:cNvCxnSpPr/>
            <p:nvPr/>
          </p:nvCxnSpPr>
          <p:spPr>
            <a:xfrm>
              <a:off x="2438400" y="4495800"/>
              <a:ext cx="1447800" cy="1588"/>
            </a:xfrm>
            <a:prstGeom prst="straightConnector1">
              <a:avLst/>
            </a:prstGeom>
            <a:ln w="28575">
              <a:solidFill>
                <a:schemeClr val="tx1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5" name="Group 61"/>
          <p:cNvGrpSpPr/>
          <p:nvPr/>
        </p:nvGrpSpPr>
        <p:grpSpPr>
          <a:xfrm>
            <a:off x="2209800" y="5181600"/>
            <a:ext cx="4753397" cy="473693"/>
            <a:chOff x="2209800" y="5181600"/>
            <a:chExt cx="4753397" cy="473693"/>
          </a:xfrm>
        </p:grpSpPr>
        <p:grpSp>
          <p:nvGrpSpPr>
            <p:cNvPr id="19" name="Group 44"/>
            <p:cNvGrpSpPr/>
            <p:nvPr/>
          </p:nvGrpSpPr>
          <p:grpSpPr>
            <a:xfrm>
              <a:off x="3931725" y="5181600"/>
              <a:ext cx="3031472" cy="473693"/>
              <a:chOff x="4054532" y="5626925"/>
              <a:chExt cx="3031472" cy="473693"/>
            </a:xfrm>
          </p:grpSpPr>
          <p:sp>
            <p:nvSpPr>
              <p:cNvPr id="22" name="TextBox 21"/>
              <p:cNvSpPr txBox="1"/>
              <p:nvPr/>
            </p:nvSpPr>
            <p:spPr>
              <a:xfrm>
                <a:off x="4054532" y="5626925"/>
                <a:ext cx="109203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400" dirty="0" smtClean="0">
                    <a:solidFill>
                      <a:schemeClr val="accent5">
                        <a:lumMod val="75000"/>
                      </a:schemeClr>
                    </a:solidFill>
                    <a:latin typeface="Calibri" pitchFamily="34" charset="0"/>
                  </a:rPr>
                  <a:t>Stage 4</a:t>
                </a:r>
                <a:endParaRPr lang="en-US" sz="2400" dirty="0">
                  <a:solidFill>
                    <a:schemeClr val="accent5">
                      <a:lumMod val="75000"/>
                    </a:schemeClr>
                  </a:solidFill>
                  <a:latin typeface="Calibri" pitchFamily="34" charset="0"/>
                </a:endParaRPr>
              </a:p>
            </p:txBody>
          </p:sp>
          <p:sp>
            <p:nvSpPr>
              <p:cNvPr id="31" name="TextBox 30"/>
              <p:cNvSpPr txBox="1"/>
              <p:nvPr/>
            </p:nvSpPr>
            <p:spPr>
              <a:xfrm>
                <a:off x="5146562" y="5638953"/>
                <a:ext cx="1939442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400" dirty="0" smtClean="0">
                    <a:latin typeface="Calibri" pitchFamily="34" charset="0"/>
                  </a:rPr>
                  <a:t>Your text here</a:t>
                </a:r>
                <a:endParaRPr lang="en-US" sz="2400" dirty="0">
                  <a:latin typeface="Calibri" pitchFamily="34" charset="0"/>
                </a:endParaRPr>
              </a:p>
            </p:txBody>
          </p:sp>
        </p:grpSp>
        <p:cxnSp>
          <p:nvCxnSpPr>
            <p:cNvPr id="39" name="Straight Arrow Connector 38"/>
            <p:cNvCxnSpPr/>
            <p:nvPr/>
          </p:nvCxnSpPr>
          <p:spPr>
            <a:xfrm>
              <a:off x="2209800" y="5410200"/>
              <a:ext cx="1676400" cy="1588"/>
            </a:xfrm>
            <a:prstGeom prst="straightConnector1">
              <a:avLst/>
            </a:prstGeom>
            <a:ln w="28575">
              <a:solidFill>
                <a:schemeClr val="tx1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5" name="Gruppe 69"/>
          <p:cNvGrpSpPr>
            <a:grpSpLocks/>
          </p:cNvGrpSpPr>
          <p:nvPr/>
        </p:nvGrpSpPr>
        <p:grpSpPr bwMode="auto">
          <a:xfrm>
            <a:off x="2438400" y="914400"/>
            <a:ext cx="381000" cy="384229"/>
            <a:chOff x="6990733" y="4742888"/>
            <a:chExt cx="1335699" cy="1335810"/>
          </a:xfrm>
        </p:grpSpPr>
        <p:sp>
          <p:nvSpPr>
            <p:cNvPr id="47" name="Ellipse 99"/>
            <p:cNvSpPr/>
            <p:nvPr/>
          </p:nvSpPr>
          <p:spPr bwMode="auto">
            <a:xfrm>
              <a:off x="6990733" y="4742888"/>
              <a:ext cx="1335699" cy="1335810"/>
            </a:xfrm>
            <a:prstGeom prst="ellipse">
              <a:avLst/>
            </a:prstGeom>
            <a:gradFill flip="none" rotWithShape="1">
              <a:gsLst>
                <a:gs pos="0">
                  <a:srgbClr val="74F4FF"/>
                </a:gs>
                <a:gs pos="100000">
                  <a:srgbClr val="208ECD"/>
                </a:gs>
              </a:gsLst>
              <a:path path="shape">
                <a:fillToRect l="50000" t="50000" r="50000" b="50000"/>
              </a:path>
              <a:tileRect/>
            </a:gradFill>
            <a:ln w="9525" cap="flat" cmpd="sng" algn="ctr">
              <a:solidFill>
                <a:srgbClr val="0081BE">
                  <a:lumMod val="75000"/>
                </a:srgbClr>
              </a:solidFill>
              <a:prstDash val="solid"/>
            </a:ln>
            <a:effectLst>
              <a:innerShdw blurRad="190500" dist="114300" dir="5640000">
                <a:srgbClr val="000000">
                  <a:alpha val="37000"/>
                </a:srgbClr>
              </a:inn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>
                <a:solidFill>
                  <a:srgbClr val="FFFFFF"/>
                </a:solidFill>
                <a:latin typeface="Calibri" pitchFamily="-111" charset="0"/>
                <a:ea typeface="ＭＳ Ｐゴシック" pitchFamily="-111" charset="-128"/>
              </a:endParaRPr>
            </a:p>
          </p:txBody>
        </p:sp>
        <p:sp>
          <p:nvSpPr>
            <p:cNvPr id="48" name="Ellipse 100"/>
            <p:cNvSpPr>
              <a:spLocks noChangeArrowheads="1"/>
            </p:cNvSpPr>
            <p:nvPr/>
          </p:nvSpPr>
          <p:spPr bwMode="auto">
            <a:xfrm>
              <a:off x="7169968" y="4786328"/>
              <a:ext cx="982937" cy="721325"/>
            </a:xfrm>
            <a:prstGeom prst="ellipse">
              <a:avLst/>
            </a:prstGeom>
            <a:gradFill rotWithShape="1">
              <a:gsLst>
                <a:gs pos="0">
                  <a:srgbClr val="FFFFFF">
                    <a:alpha val="76999"/>
                  </a:srgbClr>
                </a:gs>
                <a:gs pos="100000">
                  <a:srgbClr val="8EB4E3">
                    <a:alpha val="0"/>
                  </a:srgbClr>
                </a:gs>
              </a:gsLst>
              <a:lin ang="5400000"/>
            </a:gradFill>
            <a:ln w="9525">
              <a:noFill/>
              <a:round/>
              <a:headEnd/>
              <a:tailEnd/>
            </a:ln>
          </p:spPr>
          <p:txBody>
            <a:bodyPr anchor="ctr"/>
            <a:lstStyle/>
            <a:p>
              <a:pPr algn="ctr"/>
              <a:endParaRPr lang="en-US">
                <a:solidFill>
                  <a:srgbClr val="FFFFFF"/>
                </a:solidFill>
                <a:latin typeface="Calibri" charset="0"/>
                <a:ea typeface="ＭＳ Ｐゴシック" pitchFamily="34" charset="-128"/>
              </a:endParaRPr>
            </a:p>
          </p:txBody>
        </p:sp>
      </p:grpSp>
      <p:grpSp>
        <p:nvGrpSpPr>
          <p:cNvPr id="26" name="Gruppe 69"/>
          <p:cNvGrpSpPr>
            <a:grpSpLocks/>
          </p:cNvGrpSpPr>
          <p:nvPr/>
        </p:nvGrpSpPr>
        <p:grpSpPr bwMode="auto">
          <a:xfrm>
            <a:off x="1143000" y="838200"/>
            <a:ext cx="381000" cy="384229"/>
            <a:chOff x="6990733" y="4742888"/>
            <a:chExt cx="1335699" cy="1335810"/>
          </a:xfrm>
        </p:grpSpPr>
        <p:sp>
          <p:nvSpPr>
            <p:cNvPr id="50" name="Ellipse 99"/>
            <p:cNvSpPr/>
            <p:nvPr/>
          </p:nvSpPr>
          <p:spPr bwMode="auto">
            <a:xfrm>
              <a:off x="6990733" y="4742888"/>
              <a:ext cx="1335699" cy="1335810"/>
            </a:xfrm>
            <a:prstGeom prst="ellipse">
              <a:avLst/>
            </a:prstGeom>
            <a:gradFill flip="none" rotWithShape="1">
              <a:gsLst>
                <a:gs pos="0">
                  <a:srgbClr val="74F4FF"/>
                </a:gs>
                <a:gs pos="100000">
                  <a:srgbClr val="208ECD"/>
                </a:gs>
              </a:gsLst>
              <a:path path="shape">
                <a:fillToRect l="50000" t="50000" r="50000" b="50000"/>
              </a:path>
              <a:tileRect/>
            </a:gradFill>
            <a:ln w="9525" cap="flat" cmpd="sng" algn="ctr">
              <a:solidFill>
                <a:srgbClr val="0081BE">
                  <a:lumMod val="75000"/>
                </a:srgbClr>
              </a:solidFill>
              <a:prstDash val="solid"/>
            </a:ln>
            <a:effectLst>
              <a:innerShdw blurRad="190500" dist="114300" dir="5640000">
                <a:srgbClr val="000000">
                  <a:alpha val="37000"/>
                </a:srgbClr>
              </a:inn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>
                <a:solidFill>
                  <a:srgbClr val="FFFFFF"/>
                </a:solidFill>
                <a:latin typeface="Calibri" pitchFamily="-111" charset="0"/>
                <a:ea typeface="ＭＳ Ｐゴシック" pitchFamily="-111" charset="-128"/>
              </a:endParaRPr>
            </a:p>
          </p:txBody>
        </p:sp>
        <p:sp>
          <p:nvSpPr>
            <p:cNvPr id="51" name="Ellipse 100"/>
            <p:cNvSpPr>
              <a:spLocks noChangeArrowheads="1"/>
            </p:cNvSpPr>
            <p:nvPr/>
          </p:nvSpPr>
          <p:spPr bwMode="auto">
            <a:xfrm>
              <a:off x="7169968" y="4786328"/>
              <a:ext cx="982937" cy="721325"/>
            </a:xfrm>
            <a:prstGeom prst="ellipse">
              <a:avLst/>
            </a:prstGeom>
            <a:gradFill rotWithShape="1">
              <a:gsLst>
                <a:gs pos="0">
                  <a:srgbClr val="FFFFFF">
                    <a:alpha val="76999"/>
                  </a:srgbClr>
                </a:gs>
                <a:gs pos="100000">
                  <a:srgbClr val="8EB4E3">
                    <a:alpha val="0"/>
                  </a:srgbClr>
                </a:gs>
              </a:gsLst>
              <a:lin ang="5400000"/>
            </a:gradFill>
            <a:ln w="9525">
              <a:noFill/>
              <a:round/>
              <a:headEnd/>
              <a:tailEnd/>
            </a:ln>
          </p:spPr>
          <p:txBody>
            <a:bodyPr anchor="ctr"/>
            <a:lstStyle/>
            <a:p>
              <a:pPr algn="ctr"/>
              <a:endParaRPr lang="en-US">
                <a:solidFill>
                  <a:srgbClr val="FFFFFF"/>
                </a:solidFill>
                <a:latin typeface="Calibri" charset="0"/>
                <a:ea typeface="ＭＳ Ｐゴシック" pitchFamily="34" charset="-128"/>
              </a:endParaRPr>
            </a:p>
          </p:txBody>
        </p:sp>
      </p:grpSp>
      <p:grpSp>
        <p:nvGrpSpPr>
          <p:cNvPr id="27" name="Gruppe 69"/>
          <p:cNvGrpSpPr>
            <a:grpSpLocks/>
          </p:cNvGrpSpPr>
          <p:nvPr/>
        </p:nvGrpSpPr>
        <p:grpSpPr bwMode="auto">
          <a:xfrm>
            <a:off x="609600" y="914400"/>
            <a:ext cx="381000" cy="384229"/>
            <a:chOff x="6990733" y="4742888"/>
            <a:chExt cx="1335699" cy="1335810"/>
          </a:xfrm>
        </p:grpSpPr>
        <p:sp>
          <p:nvSpPr>
            <p:cNvPr id="53" name="Ellipse 99"/>
            <p:cNvSpPr/>
            <p:nvPr/>
          </p:nvSpPr>
          <p:spPr bwMode="auto">
            <a:xfrm>
              <a:off x="6990733" y="4742888"/>
              <a:ext cx="1335699" cy="1335810"/>
            </a:xfrm>
            <a:prstGeom prst="ellipse">
              <a:avLst/>
            </a:prstGeom>
            <a:gradFill flip="none" rotWithShape="1">
              <a:gsLst>
                <a:gs pos="0">
                  <a:srgbClr val="74F4FF"/>
                </a:gs>
                <a:gs pos="100000">
                  <a:srgbClr val="208ECD"/>
                </a:gs>
              </a:gsLst>
              <a:path path="shape">
                <a:fillToRect l="50000" t="50000" r="50000" b="50000"/>
              </a:path>
              <a:tileRect/>
            </a:gradFill>
            <a:ln w="9525" cap="flat" cmpd="sng" algn="ctr">
              <a:solidFill>
                <a:srgbClr val="0081BE">
                  <a:lumMod val="75000"/>
                </a:srgbClr>
              </a:solidFill>
              <a:prstDash val="solid"/>
            </a:ln>
            <a:effectLst>
              <a:innerShdw blurRad="190500" dist="114300" dir="5640000">
                <a:srgbClr val="000000">
                  <a:alpha val="37000"/>
                </a:srgbClr>
              </a:inn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>
                <a:solidFill>
                  <a:srgbClr val="FFFFFF"/>
                </a:solidFill>
                <a:latin typeface="Calibri" pitchFamily="-111" charset="0"/>
                <a:ea typeface="ＭＳ Ｐゴシック" pitchFamily="-111" charset="-128"/>
              </a:endParaRPr>
            </a:p>
          </p:txBody>
        </p:sp>
        <p:sp>
          <p:nvSpPr>
            <p:cNvPr id="54" name="Ellipse 100"/>
            <p:cNvSpPr>
              <a:spLocks noChangeArrowheads="1"/>
            </p:cNvSpPr>
            <p:nvPr/>
          </p:nvSpPr>
          <p:spPr bwMode="auto">
            <a:xfrm>
              <a:off x="7169968" y="4786328"/>
              <a:ext cx="982937" cy="721325"/>
            </a:xfrm>
            <a:prstGeom prst="ellipse">
              <a:avLst/>
            </a:prstGeom>
            <a:gradFill rotWithShape="1">
              <a:gsLst>
                <a:gs pos="0">
                  <a:srgbClr val="FFFFFF">
                    <a:alpha val="76999"/>
                  </a:srgbClr>
                </a:gs>
                <a:gs pos="100000">
                  <a:srgbClr val="8EB4E3">
                    <a:alpha val="0"/>
                  </a:srgbClr>
                </a:gs>
              </a:gsLst>
              <a:lin ang="5400000"/>
            </a:gradFill>
            <a:ln w="9525">
              <a:noFill/>
              <a:round/>
              <a:headEnd/>
              <a:tailEnd/>
            </a:ln>
          </p:spPr>
          <p:txBody>
            <a:bodyPr anchor="ctr"/>
            <a:lstStyle/>
            <a:p>
              <a:pPr algn="ctr"/>
              <a:endParaRPr lang="en-US">
                <a:solidFill>
                  <a:srgbClr val="FFFFFF"/>
                </a:solidFill>
                <a:latin typeface="Calibri" charset="0"/>
                <a:ea typeface="ＭＳ Ｐゴシック" pitchFamily="34" charset="-128"/>
              </a:endParaRPr>
            </a:p>
          </p:txBody>
        </p:sp>
      </p:grpSp>
      <p:grpSp>
        <p:nvGrpSpPr>
          <p:cNvPr id="32" name="Gruppe 69"/>
          <p:cNvGrpSpPr>
            <a:grpSpLocks/>
          </p:cNvGrpSpPr>
          <p:nvPr/>
        </p:nvGrpSpPr>
        <p:grpSpPr bwMode="auto">
          <a:xfrm>
            <a:off x="1600200" y="990600"/>
            <a:ext cx="381000" cy="384229"/>
            <a:chOff x="6990733" y="4742888"/>
            <a:chExt cx="1335699" cy="1335810"/>
          </a:xfrm>
        </p:grpSpPr>
        <p:sp>
          <p:nvSpPr>
            <p:cNvPr id="56" name="Ellipse 99"/>
            <p:cNvSpPr/>
            <p:nvPr/>
          </p:nvSpPr>
          <p:spPr bwMode="auto">
            <a:xfrm>
              <a:off x="6990733" y="4742888"/>
              <a:ext cx="1335699" cy="1335810"/>
            </a:xfrm>
            <a:prstGeom prst="ellipse">
              <a:avLst/>
            </a:prstGeom>
            <a:gradFill flip="none" rotWithShape="1">
              <a:gsLst>
                <a:gs pos="0">
                  <a:srgbClr val="74F4FF"/>
                </a:gs>
                <a:gs pos="100000">
                  <a:srgbClr val="208ECD"/>
                </a:gs>
              </a:gsLst>
              <a:path path="shape">
                <a:fillToRect l="50000" t="50000" r="50000" b="50000"/>
              </a:path>
              <a:tileRect/>
            </a:gradFill>
            <a:ln w="9525" cap="flat" cmpd="sng" algn="ctr">
              <a:solidFill>
                <a:srgbClr val="0081BE">
                  <a:lumMod val="75000"/>
                </a:srgbClr>
              </a:solidFill>
              <a:prstDash val="solid"/>
            </a:ln>
            <a:effectLst>
              <a:innerShdw blurRad="190500" dist="114300" dir="5640000">
                <a:srgbClr val="000000">
                  <a:alpha val="37000"/>
                </a:srgbClr>
              </a:inn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>
                <a:solidFill>
                  <a:srgbClr val="FFFFFF"/>
                </a:solidFill>
                <a:latin typeface="Calibri" pitchFamily="-111" charset="0"/>
                <a:ea typeface="ＭＳ Ｐゴシック" pitchFamily="-111" charset="-128"/>
              </a:endParaRPr>
            </a:p>
          </p:txBody>
        </p:sp>
        <p:sp>
          <p:nvSpPr>
            <p:cNvPr id="57" name="Ellipse 100"/>
            <p:cNvSpPr>
              <a:spLocks noChangeArrowheads="1"/>
            </p:cNvSpPr>
            <p:nvPr/>
          </p:nvSpPr>
          <p:spPr bwMode="auto">
            <a:xfrm>
              <a:off x="7169968" y="4786328"/>
              <a:ext cx="982937" cy="721325"/>
            </a:xfrm>
            <a:prstGeom prst="ellipse">
              <a:avLst/>
            </a:prstGeom>
            <a:gradFill rotWithShape="1">
              <a:gsLst>
                <a:gs pos="0">
                  <a:srgbClr val="FFFFFF">
                    <a:alpha val="76999"/>
                  </a:srgbClr>
                </a:gs>
                <a:gs pos="100000">
                  <a:srgbClr val="8EB4E3">
                    <a:alpha val="0"/>
                  </a:srgbClr>
                </a:gs>
              </a:gsLst>
              <a:lin ang="5400000"/>
            </a:gradFill>
            <a:ln w="9525">
              <a:noFill/>
              <a:round/>
              <a:headEnd/>
              <a:tailEnd/>
            </a:ln>
          </p:spPr>
          <p:txBody>
            <a:bodyPr anchor="ctr"/>
            <a:lstStyle/>
            <a:p>
              <a:pPr algn="ctr"/>
              <a:endParaRPr lang="en-US">
                <a:solidFill>
                  <a:srgbClr val="FFFFFF"/>
                </a:solidFill>
                <a:latin typeface="Calibri" charset="0"/>
                <a:ea typeface="ＭＳ Ｐゴシック" pitchFamily="34" charset="-128"/>
              </a:endParaRPr>
            </a:p>
          </p:txBody>
        </p:sp>
      </p:grpSp>
      <p:grpSp>
        <p:nvGrpSpPr>
          <p:cNvPr id="33" name="Gruppe 69"/>
          <p:cNvGrpSpPr>
            <a:grpSpLocks/>
          </p:cNvGrpSpPr>
          <p:nvPr/>
        </p:nvGrpSpPr>
        <p:grpSpPr bwMode="auto">
          <a:xfrm>
            <a:off x="1447800" y="304800"/>
            <a:ext cx="381000" cy="384229"/>
            <a:chOff x="6990733" y="4742888"/>
            <a:chExt cx="1335699" cy="1335810"/>
          </a:xfrm>
        </p:grpSpPr>
        <p:sp>
          <p:nvSpPr>
            <p:cNvPr id="59" name="Ellipse 99"/>
            <p:cNvSpPr/>
            <p:nvPr/>
          </p:nvSpPr>
          <p:spPr bwMode="auto">
            <a:xfrm>
              <a:off x="6990733" y="4742888"/>
              <a:ext cx="1335699" cy="1335810"/>
            </a:xfrm>
            <a:prstGeom prst="ellipse">
              <a:avLst/>
            </a:prstGeom>
            <a:gradFill flip="none" rotWithShape="1">
              <a:gsLst>
                <a:gs pos="0">
                  <a:srgbClr val="74F4FF"/>
                </a:gs>
                <a:gs pos="100000">
                  <a:srgbClr val="208ECD"/>
                </a:gs>
              </a:gsLst>
              <a:path path="shape">
                <a:fillToRect l="50000" t="50000" r="50000" b="50000"/>
              </a:path>
              <a:tileRect/>
            </a:gradFill>
            <a:ln w="9525" cap="flat" cmpd="sng" algn="ctr">
              <a:solidFill>
                <a:srgbClr val="0081BE">
                  <a:lumMod val="75000"/>
                </a:srgbClr>
              </a:solidFill>
              <a:prstDash val="solid"/>
            </a:ln>
            <a:effectLst>
              <a:innerShdw blurRad="190500" dist="114300" dir="5640000">
                <a:srgbClr val="000000">
                  <a:alpha val="37000"/>
                </a:srgbClr>
              </a:inn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>
                <a:solidFill>
                  <a:srgbClr val="FFFFFF"/>
                </a:solidFill>
                <a:latin typeface="Calibri" pitchFamily="-111" charset="0"/>
                <a:ea typeface="ＭＳ Ｐゴシック" pitchFamily="-111" charset="-128"/>
              </a:endParaRPr>
            </a:p>
          </p:txBody>
        </p:sp>
        <p:sp>
          <p:nvSpPr>
            <p:cNvPr id="60" name="Ellipse 100"/>
            <p:cNvSpPr>
              <a:spLocks noChangeArrowheads="1"/>
            </p:cNvSpPr>
            <p:nvPr/>
          </p:nvSpPr>
          <p:spPr bwMode="auto">
            <a:xfrm>
              <a:off x="7169968" y="4786328"/>
              <a:ext cx="982937" cy="721325"/>
            </a:xfrm>
            <a:prstGeom prst="ellipse">
              <a:avLst/>
            </a:prstGeom>
            <a:gradFill rotWithShape="1">
              <a:gsLst>
                <a:gs pos="0">
                  <a:srgbClr val="FFFFFF">
                    <a:alpha val="76999"/>
                  </a:srgbClr>
                </a:gs>
                <a:gs pos="100000">
                  <a:srgbClr val="8EB4E3">
                    <a:alpha val="0"/>
                  </a:srgbClr>
                </a:gs>
              </a:gsLst>
              <a:lin ang="5400000"/>
            </a:gradFill>
            <a:ln w="9525">
              <a:noFill/>
              <a:round/>
              <a:headEnd/>
              <a:tailEnd/>
            </a:ln>
          </p:spPr>
          <p:txBody>
            <a:bodyPr anchor="ctr"/>
            <a:lstStyle/>
            <a:p>
              <a:pPr algn="ctr"/>
              <a:endParaRPr lang="en-US">
                <a:solidFill>
                  <a:srgbClr val="FFFFFF"/>
                </a:solidFill>
                <a:latin typeface="Calibri" charset="0"/>
                <a:ea typeface="ＭＳ Ｐゴシック" pitchFamily="34" charset="-128"/>
              </a:endParaRPr>
            </a:p>
          </p:txBody>
        </p:sp>
      </p:grpSp>
      <p:grpSp>
        <p:nvGrpSpPr>
          <p:cNvPr id="34" name="Gruppe 69"/>
          <p:cNvGrpSpPr>
            <a:grpSpLocks/>
          </p:cNvGrpSpPr>
          <p:nvPr/>
        </p:nvGrpSpPr>
        <p:grpSpPr bwMode="auto">
          <a:xfrm>
            <a:off x="1981200" y="685800"/>
            <a:ext cx="381000" cy="384229"/>
            <a:chOff x="6990733" y="4742888"/>
            <a:chExt cx="1335699" cy="1335810"/>
          </a:xfrm>
        </p:grpSpPr>
        <p:sp>
          <p:nvSpPr>
            <p:cNvPr id="68" name="Ellipse 99"/>
            <p:cNvSpPr/>
            <p:nvPr/>
          </p:nvSpPr>
          <p:spPr bwMode="auto">
            <a:xfrm>
              <a:off x="6990733" y="4742888"/>
              <a:ext cx="1335699" cy="1335810"/>
            </a:xfrm>
            <a:prstGeom prst="ellipse">
              <a:avLst/>
            </a:prstGeom>
            <a:gradFill flip="none" rotWithShape="1">
              <a:gsLst>
                <a:gs pos="0">
                  <a:srgbClr val="74F4FF"/>
                </a:gs>
                <a:gs pos="100000">
                  <a:srgbClr val="208ECD"/>
                </a:gs>
              </a:gsLst>
              <a:path path="shape">
                <a:fillToRect l="50000" t="50000" r="50000" b="50000"/>
              </a:path>
              <a:tileRect/>
            </a:gradFill>
            <a:ln w="9525" cap="flat" cmpd="sng" algn="ctr">
              <a:solidFill>
                <a:srgbClr val="0081BE">
                  <a:lumMod val="75000"/>
                </a:srgbClr>
              </a:solidFill>
              <a:prstDash val="solid"/>
            </a:ln>
            <a:effectLst>
              <a:innerShdw blurRad="190500" dist="114300" dir="5640000">
                <a:srgbClr val="000000">
                  <a:alpha val="37000"/>
                </a:srgbClr>
              </a:inn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>
                <a:solidFill>
                  <a:srgbClr val="FFFFFF"/>
                </a:solidFill>
                <a:latin typeface="Calibri" pitchFamily="-111" charset="0"/>
                <a:ea typeface="ＭＳ Ｐゴシック" pitchFamily="-111" charset="-128"/>
              </a:endParaRPr>
            </a:p>
          </p:txBody>
        </p:sp>
        <p:sp>
          <p:nvSpPr>
            <p:cNvPr id="69" name="Ellipse 100"/>
            <p:cNvSpPr>
              <a:spLocks noChangeArrowheads="1"/>
            </p:cNvSpPr>
            <p:nvPr/>
          </p:nvSpPr>
          <p:spPr bwMode="auto">
            <a:xfrm>
              <a:off x="7169968" y="4786328"/>
              <a:ext cx="982937" cy="721325"/>
            </a:xfrm>
            <a:prstGeom prst="ellipse">
              <a:avLst/>
            </a:prstGeom>
            <a:gradFill rotWithShape="1">
              <a:gsLst>
                <a:gs pos="0">
                  <a:srgbClr val="FFFFFF">
                    <a:alpha val="76999"/>
                  </a:srgbClr>
                </a:gs>
                <a:gs pos="100000">
                  <a:srgbClr val="8EB4E3">
                    <a:alpha val="0"/>
                  </a:srgbClr>
                </a:gs>
              </a:gsLst>
              <a:lin ang="5400000"/>
            </a:gradFill>
            <a:ln w="9525">
              <a:noFill/>
              <a:round/>
              <a:headEnd/>
              <a:tailEnd/>
            </a:ln>
          </p:spPr>
          <p:txBody>
            <a:bodyPr anchor="ctr"/>
            <a:lstStyle/>
            <a:p>
              <a:pPr algn="ctr"/>
              <a:endParaRPr lang="en-US">
                <a:solidFill>
                  <a:srgbClr val="FFFFFF"/>
                </a:solidFill>
                <a:latin typeface="Calibri" charset="0"/>
                <a:ea typeface="ＭＳ Ｐゴシック" pitchFamily="34" charset="-128"/>
              </a:endParaRPr>
            </a:p>
          </p:txBody>
        </p:sp>
      </p:grpSp>
      <p:grpSp>
        <p:nvGrpSpPr>
          <p:cNvPr id="36" name="Gruppe 69"/>
          <p:cNvGrpSpPr>
            <a:grpSpLocks/>
          </p:cNvGrpSpPr>
          <p:nvPr/>
        </p:nvGrpSpPr>
        <p:grpSpPr bwMode="auto">
          <a:xfrm>
            <a:off x="1752600" y="6324600"/>
            <a:ext cx="317945" cy="384229"/>
            <a:chOff x="6990733" y="4742888"/>
            <a:chExt cx="1335699" cy="1335810"/>
          </a:xfrm>
        </p:grpSpPr>
        <p:sp>
          <p:nvSpPr>
            <p:cNvPr id="71" name="Ellipse 99"/>
            <p:cNvSpPr/>
            <p:nvPr/>
          </p:nvSpPr>
          <p:spPr bwMode="auto">
            <a:xfrm>
              <a:off x="6990733" y="4742888"/>
              <a:ext cx="1335699" cy="1335810"/>
            </a:xfrm>
            <a:prstGeom prst="ellipse">
              <a:avLst/>
            </a:prstGeom>
            <a:gradFill flip="none" rotWithShape="1">
              <a:gsLst>
                <a:gs pos="0">
                  <a:srgbClr val="74F4FF"/>
                </a:gs>
                <a:gs pos="100000">
                  <a:srgbClr val="208ECD"/>
                </a:gs>
              </a:gsLst>
              <a:path path="shape">
                <a:fillToRect l="50000" t="50000" r="50000" b="50000"/>
              </a:path>
              <a:tileRect/>
            </a:gradFill>
            <a:ln w="9525" cap="flat" cmpd="sng" algn="ctr">
              <a:solidFill>
                <a:srgbClr val="0081BE">
                  <a:lumMod val="75000"/>
                </a:srgbClr>
              </a:solidFill>
              <a:prstDash val="solid"/>
            </a:ln>
            <a:effectLst>
              <a:innerShdw blurRad="190500" dist="114300" dir="5640000">
                <a:srgbClr val="000000">
                  <a:alpha val="37000"/>
                </a:srgbClr>
              </a:inn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>
                <a:solidFill>
                  <a:srgbClr val="FFFFFF"/>
                </a:solidFill>
                <a:latin typeface="Calibri" pitchFamily="-111" charset="0"/>
                <a:ea typeface="ＭＳ Ｐゴシック" pitchFamily="-111" charset="-128"/>
              </a:endParaRPr>
            </a:p>
          </p:txBody>
        </p:sp>
        <p:sp>
          <p:nvSpPr>
            <p:cNvPr id="72" name="Ellipse 100"/>
            <p:cNvSpPr>
              <a:spLocks noChangeArrowheads="1"/>
            </p:cNvSpPr>
            <p:nvPr/>
          </p:nvSpPr>
          <p:spPr bwMode="auto">
            <a:xfrm>
              <a:off x="7169968" y="4786328"/>
              <a:ext cx="982937" cy="721325"/>
            </a:xfrm>
            <a:prstGeom prst="ellipse">
              <a:avLst/>
            </a:prstGeom>
            <a:gradFill rotWithShape="1">
              <a:gsLst>
                <a:gs pos="0">
                  <a:srgbClr val="FFFFFF">
                    <a:alpha val="76999"/>
                  </a:srgbClr>
                </a:gs>
                <a:gs pos="100000">
                  <a:srgbClr val="8EB4E3">
                    <a:alpha val="0"/>
                  </a:srgbClr>
                </a:gs>
              </a:gsLst>
              <a:lin ang="5400000"/>
            </a:gradFill>
            <a:ln w="9525">
              <a:noFill/>
              <a:round/>
              <a:headEnd/>
              <a:tailEnd/>
            </a:ln>
          </p:spPr>
          <p:txBody>
            <a:bodyPr anchor="ctr"/>
            <a:lstStyle/>
            <a:p>
              <a:pPr algn="ctr"/>
              <a:endParaRPr lang="en-US">
                <a:solidFill>
                  <a:srgbClr val="FFFFFF"/>
                </a:solidFill>
                <a:latin typeface="Calibri" charset="0"/>
                <a:ea typeface="ＭＳ Ｐゴシック" pitchFamily="34" charset="-12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68970595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Left)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Left)">
                                      <p:cBhvr>
                                        <p:cTn id="1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Left)">
                                      <p:cBhvr>
                                        <p:cTn id="1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Left)">
                                      <p:cBhvr>
                                        <p:cTn id="22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The filtering process</a:t>
            </a:r>
            <a:endParaRPr lang="en-US" dirty="0"/>
          </a:p>
        </p:txBody>
      </p:sp>
      <p:grpSp>
        <p:nvGrpSpPr>
          <p:cNvPr id="7" name="Group 6"/>
          <p:cNvGrpSpPr/>
          <p:nvPr/>
        </p:nvGrpSpPr>
        <p:grpSpPr>
          <a:xfrm>
            <a:off x="990600" y="1600200"/>
            <a:ext cx="2819400" cy="4648200"/>
            <a:chOff x="990600" y="1600200"/>
            <a:chExt cx="2819400" cy="4648200"/>
          </a:xfrm>
        </p:grpSpPr>
        <p:sp>
          <p:nvSpPr>
            <p:cNvPr id="3" name="Rectangle 2"/>
            <p:cNvSpPr/>
            <p:nvPr/>
          </p:nvSpPr>
          <p:spPr>
            <a:xfrm>
              <a:off x="990600" y="1600200"/>
              <a:ext cx="2819400" cy="1828800"/>
            </a:xfrm>
            <a:prstGeom prst="rect">
              <a:avLst/>
            </a:prstGeom>
            <a:solidFill>
              <a:schemeClr val="tx1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scene3d>
              <a:camera prst="perspectiveRelaxed" fov="7200000">
                <a:rot lat="17073593" lon="0" rev="0"/>
              </a:camera>
              <a:lightRig rig="balanced" dir="t"/>
            </a:scene3d>
            <a:sp3d extrusionH="254000" prstMaterial="clear">
              <a:extrusionClr>
                <a:schemeClr val="bg1">
                  <a:lumMod val="75000"/>
                </a:schemeClr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" name="Rectangle 3"/>
            <p:cNvSpPr/>
            <p:nvPr/>
          </p:nvSpPr>
          <p:spPr>
            <a:xfrm>
              <a:off x="990600" y="2540000"/>
              <a:ext cx="2819400" cy="1828800"/>
            </a:xfrm>
            <a:prstGeom prst="rect">
              <a:avLst/>
            </a:prstGeom>
            <a:solidFill>
              <a:schemeClr val="tx1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scene3d>
              <a:camera prst="perspectiveRelaxed" fov="7200000">
                <a:rot lat="17073593" lon="0" rev="0"/>
              </a:camera>
              <a:lightRig rig="balanced" dir="t"/>
            </a:scene3d>
            <a:sp3d extrusionH="254000" prstMaterial="clear">
              <a:extrusionClr>
                <a:schemeClr val="bg1">
                  <a:lumMod val="75000"/>
                </a:schemeClr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" name="Rectangle 4"/>
            <p:cNvSpPr/>
            <p:nvPr/>
          </p:nvSpPr>
          <p:spPr>
            <a:xfrm>
              <a:off x="990600" y="3479800"/>
              <a:ext cx="2819400" cy="1828800"/>
            </a:xfrm>
            <a:prstGeom prst="rect">
              <a:avLst/>
            </a:prstGeom>
            <a:solidFill>
              <a:schemeClr val="tx1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scene3d>
              <a:camera prst="perspectiveRelaxed" fov="7200000">
                <a:rot lat="17073593" lon="0" rev="0"/>
              </a:camera>
              <a:lightRig rig="balanced" dir="t"/>
            </a:scene3d>
            <a:sp3d extrusionH="254000" prstMaterial="clear">
              <a:extrusionClr>
                <a:schemeClr val="bg1">
                  <a:lumMod val="75000"/>
                </a:schemeClr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Rectangle 5"/>
            <p:cNvSpPr/>
            <p:nvPr/>
          </p:nvSpPr>
          <p:spPr>
            <a:xfrm>
              <a:off x="990600" y="4419600"/>
              <a:ext cx="2819400" cy="1828800"/>
            </a:xfrm>
            <a:prstGeom prst="rect">
              <a:avLst/>
            </a:prstGeom>
            <a:solidFill>
              <a:schemeClr val="tx1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scene3d>
              <a:camera prst="perspectiveRelaxed" fov="7200000">
                <a:rot lat="17073593" lon="0" rev="0"/>
              </a:camera>
              <a:lightRig rig="balanced" dir="t"/>
            </a:scene3d>
            <a:sp3d extrusionH="254000" prstMaterial="clear">
              <a:extrusionClr>
                <a:schemeClr val="bg1">
                  <a:lumMod val="75000"/>
                </a:schemeClr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1" name="Group 20"/>
          <p:cNvGrpSpPr/>
          <p:nvPr/>
        </p:nvGrpSpPr>
        <p:grpSpPr>
          <a:xfrm>
            <a:off x="1295400" y="1905000"/>
            <a:ext cx="2209800" cy="609600"/>
            <a:chOff x="1295400" y="1905000"/>
            <a:chExt cx="2209800" cy="609600"/>
          </a:xfrm>
        </p:grpSpPr>
        <p:sp>
          <p:nvSpPr>
            <p:cNvPr id="8" name="Down Arrow 7"/>
            <p:cNvSpPr/>
            <p:nvPr/>
          </p:nvSpPr>
          <p:spPr>
            <a:xfrm>
              <a:off x="1295400" y="1905000"/>
              <a:ext cx="457200" cy="609600"/>
            </a:xfrm>
            <a:prstGeom prst="downArrow">
              <a:avLst/>
            </a:prstGeom>
            <a:solidFill>
              <a:schemeClr val="accent2">
                <a:lumMod val="75000"/>
              </a:schemeClr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9" name="Down Arrow 8"/>
            <p:cNvSpPr/>
            <p:nvPr/>
          </p:nvSpPr>
          <p:spPr>
            <a:xfrm>
              <a:off x="1905000" y="1905000"/>
              <a:ext cx="457200" cy="609600"/>
            </a:xfrm>
            <a:prstGeom prst="downArrow">
              <a:avLst/>
            </a:prstGeom>
            <a:solidFill>
              <a:schemeClr val="accent2">
                <a:lumMod val="75000"/>
              </a:schemeClr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0" name="Down Arrow 9"/>
            <p:cNvSpPr/>
            <p:nvPr/>
          </p:nvSpPr>
          <p:spPr>
            <a:xfrm>
              <a:off x="2514600" y="1905000"/>
              <a:ext cx="457200" cy="609600"/>
            </a:xfrm>
            <a:prstGeom prst="downArrow">
              <a:avLst/>
            </a:prstGeom>
            <a:solidFill>
              <a:schemeClr val="accent2">
                <a:lumMod val="75000"/>
              </a:schemeClr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1" name="Down Arrow 10"/>
            <p:cNvSpPr/>
            <p:nvPr/>
          </p:nvSpPr>
          <p:spPr>
            <a:xfrm>
              <a:off x="3048000" y="1905000"/>
              <a:ext cx="457200" cy="609600"/>
            </a:xfrm>
            <a:prstGeom prst="downArrow">
              <a:avLst/>
            </a:prstGeom>
            <a:solidFill>
              <a:schemeClr val="accent2">
                <a:lumMod val="75000"/>
              </a:schemeClr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6" name="Group 25"/>
          <p:cNvGrpSpPr/>
          <p:nvPr/>
        </p:nvGrpSpPr>
        <p:grpSpPr>
          <a:xfrm>
            <a:off x="1504950" y="3124200"/>
            <a:ext cx="1811337" cy="579437"/>
            <a:chOff x="1504950" y="3124200"/>
            <a:chExt cx="1811337" cy="579437"/>
          </a:xfrm>
        </p:grpSpPr>
        <p:pic>
          <p:nvPicPr>
            <p:cNvPr id="2050" name="Picture 2"/>
            <p:cNvPicPr>
              <a:picLocks noChangeAspect="1" noChangeArrowheads="1"/>
            </p:cNvPicPr>
            <p:nvPr/>
          </p:nvPicPr>
          <p:blipFill>
            <a:blip r:embed="rId2" cstate="print"/>
            <a:srcRect t="20824"/>
            <a:stretch>
              <a:fillRect/>
            </a:stretch>
          </p:blipFill>
          <p:spPr bwMode="auto">
            <a:xfrm>
              <a:off x="2124075" y="3124200"/>
              <a:ext cx="573087" cy="57943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</p:pic>
        <p:pic>
          <p:nvPicPr>
            <p:cNvPr id="17" name="Picture 2"/>
            <p:cNvPicPr>
              <a:picLocks noChangeAspect="1" noChangeArrowheads="1"/>
            </p:cNvPicPr>
            <p:nvPr/>
          </p:nvPicPr>
          <p:blipFill>
            <a:blip r:embed="rId2" cstate="print"/>
            <a:srcRect t="20824"/>
            <a:stretch>
              <a:fillRect/>
            </a:stretch>
          </p:blipFill>
          <p:spPr bwMode="auto">
            <a:xfrm>
              <a:off x="1504950" y="3124200"/>
              <a:ext cx="573087" cy="57943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</p:pic>
        <p:pic>
          <p:nvPicPr>
            <p:cNvPr id="18" name="Picture 2"/>
            <p:cNvPicPr>
              <a:picLocks noChangeAspect="1" noChangeArrowheads="1"/>
            </p:cNvPicPr>
            <p:nvPr/>
          </p:nvPicPr>
          <p:blipFill>
            <a:blip r:embed="rId2" cstate="print"/>
            <a:srcRect t="20824"/>
            <a:stretch>
              <a:fillRect/>
            </a:stretch>
          </p:blipFill>
          <p:spPr bwMode="auto">
            <a:xfrm>
              <a:off x="2743200" y="3124200"/>
              <a:ext cx="573087" cy="57943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</p:pic>
      </p:grpSp>
      <p:grpSp>
        <p:nvGrpSpPr>
          <p:cNvPr id="28" name="Group 27"/>
          <p:cNvGrpSpPr/>
          <p:nvPr/>
        </p:nvGrpSpPr>
        <p:grpSpPr>
          <a:xfrm>
            <a:off x="1800225" y="4086225"/>
            <a:ext cx="1230312" cy="579437"/>
            <a:chOff x="1800225" y="4086225"/>
            <a:chExt cx="1230312" cy="579437"/>
          </a:xfrm>
        </p:grpSpPr>
        <p:pic>
          <p:nvPicPr>
            <p:cNvPr id="19" name="Picture 2"/>
            <p:cNvPicPr>
              <a:picLocks noChangeAspect="1" noChangeArrowheads="1"/>
            </p:cNvPicPr>
            <p:nvPr/>
          </p:nvPicPr>
          <p:blipFill>
            <a:blip r:embed="rId2" cstate="print"/>
            <a:srcRect t="20824"/>
            <a:stretch>
              <a:fillRect/>
            </a:stretch>
          </p:blipFill>
          <p:spPr bwMode="auto">
            <a:xfrm>
              <a:off x="2457450" y="4086225"/>
              <a:ext cx="573087" cy="57943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</p:pic>
        <p:pic>
          <p:nvPicPr>
            <p:cNvPr id="20" name="Picture 2"/>
            <p:cNvPicPr>
              <a:picLocks noChangeAspect="1" noChangeArrowheads="1"/>
            </p:cNvPicPr>
            <p:nvPr/>
          </p:nvPicPr>
          <p:blipFill>
            <a:blip r:embed="rId2" cstate="print"/>
            <a:srcRect t="20824"/>
            <a:stretch>
              <a:fillRect/>
            </a:stretch>
          </p:blipFill>
          <p:spPr bwMode="auto">
            <a:xfrm>
              <a:off x="1800225" y="4086225"/>
              <a:ext cx="573087" cy="57943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</p:pic>
      </p:grpSp>
      <p:pic>
        <p:nvPicPr>
          <p:cNvPr id="22" name="Picture 2"/>
          <p:cNvPicPr>
            <a:picLocks noChangeAspect="1" noChangeArrowheads="1"/>
          </p:cNvPicPr>
          <p:nvPr/>
        </p:nvPicPr>
        <p:blipFill>
          <a:blip r:embed="rId2" cstate="print"/>
          <a:srcRect t="20824"/>
          <a:stretch>
            <a:fillRect/>
          </a:stretch>
        </p:blipFill>
        <p:spPr bwMode="auto">
          <a:xfrm>
            <a:off x="2143125" y="5029200"/>
            <a:ext cx="573087" cy="5794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cxnSp>
        <p:nvCxnSpPr>
          <p:cNvPr id="23" name="Straight Connector 22"/>
          <p:cNvCxnSpPr/>
          <p:nvPr/>
        </p:nvCxnSpPr>
        <p:spPr>
          <a:xfrm rot="5400000" flipH="1" flipV="1">
            <a:off x="3514601" y="3455224"/>
            <a:ext cx="2526474" cy="3562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TextBox 153"/>
          <p:cNvSpPr txBox="1">
            <a:spLocks noChangeArrowheads="1"/>
          </p:cNvSpPr>
          <p:nvPr/>
        </p:nvSpPr>
        <p:spPr bwMode="auto">
          <a:xfrm>
            <a:off x="4912425" y="2286000"/>
            <a:ext cx="3581400" cy="267765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marL="166688" indent="-166688">
              <a:buFont typeface="Arial" pitchFamily="34" charset="0"/>
              <a:buChar char="•"/>
            </a:pPr>
            <a:r>
              <a:rPr lang="en-US" sz="2400" dirty="0" smtClean="0">
                <a:latin typeface="Calibri" pitchFamily="34" charset="0"/>
              </a:rPr>
              <a:t>Your text here. Your text here.  Your text here </a:t>
            </a:r>
          </a:p>
          <a:p>
            <a:pPr marL="166688" indent="-166688">
              <a:buFont typeface="Arial" pitchFamily="34" charset="0"/>
              <a:buChar char="•"/>
            </a:pPr>
            <a:r>
              <a:rPr lang="en-US" sz="2400" dirty="0" smtClean="0">
                <a:latin typeface="Calibri" pitchFamily="34" charset="0"/>
              </a:rPr>
              <a:t> Your text here. Your text here.  Your text here </a:t>
            </a:r>
          </a:p>
          <a:p>
            <a:pPr marL="166688" indent="-166688">
              <a:buFont typeface="Arial" pitchFamily="34" charset="0"/>
              <a:buChar char="•"/>
            </a:pPr>
            <a:r>
              <a:rPr lang="en-US" sz="2400" dirty="0" smtClean="0">
                <a:latin typeface="Calibri" pitchFamily="34" charset="0"/>
              </a:rPr>
              <a:t> Your text here. Your text here.  Your text here </a:t>
            </a:r>
          </a:p>
          <a:p>
            <a:pPr marL="166688" indent="-166688">
              <a:buFont typeface="Arial" pitchFamily="34" charset="0"/>
              <a:buChar char="•"/>
            </a:pPr>
            <a:endParaRPr lang="en-US" sz="2400" dirty="0" smtClean="0">
              <a:latin typeface="Calibri" pitchFamily="34" charset="0"/>
            </a:endParaRPr>
          </a:p>
        </p:txBody>
      </p:sp>
      <p:cxnSp>
        <p:nvCxnSpPr>
          <p:cNvPr id="25" name="Straight Connector 24"/>
          <p:cNvCxnSpPr/>
          <p:nvPr/>
        </p:nvCxnSpPr>
        <p:spPr>
          <a:xfrm>
            <a:off x="4800600" y="2209800"/>
            <a:ext cx="3617025" cy="158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47722410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47" presetClass="entr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3000"/>
                            </p:stCondLst>
                            <p:childTnLst>
                              <p:par>
                                <p:cTn id="1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47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10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000"/>
                            </p:stCondLst>
                            <p:childTnLst>
                              <p:par>
                                <p:cTn id="2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2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47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1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1000"/>
                            </p:stCondLst>
                            <p:childTnLst>
                              <p:par>
                                <p:cTn id="3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2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" grpId="0" build="p"/>
    </p:bldLst>
  </p:timing>
</p:sld>
</file>

<file path=ppt/slides/slide3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2"/>
          <p:cNvPicPr>
            <a:picLocks noChangeAspect="1" noChangeArrowheads="1"/>
          </p:cNvPicPr>
          <p:nvPr/>
        </p:nvPicPr>
        <p:blipFill>
          <a:blip r:embed="rId3" cstate="email"/>
          <a:srcRect/>
          <a:stretch>
            <a:fillRect/>
          </a:stretch>
        </p:blipFill>
        <p:spPr bwMode="auto">
          <a:xfrm>
            <a:off x="1208072" y="1663961"/>
            <a:ext cx="7935928" cy="43465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sz="3600" dirty="0" smtClean="0"/>
              <a:t>Our key </a:t>
            </a:r>
            <a:r>
              <a:rPr lang="en-US" sz="3600" dirty="0" smtClean="0">
                <a:solidFill>
                  <a:srgbClr val="C00000"/>
                </a:solidFill>
              </a:rPr>
              <a:t>milestones</a:t>
            </a:r>
            <a:endParaRPr lang="en-US" sz="3600" dirty="0">
              <a:solidFill>
                <a:srgbClr val="C00000"/>
              </a:solidFill>
            </a:endParaRPr>
          </a:p>
        </p:txBody>
      </p:sp>
      <p:sp>
        <p:nvSpPr>
          <p:cNvPr id="11" name="Freeform 6"/>
          <p:cNvSpPr>
            <a:spLocks/>
          </p:cNvSpPr>
          <p:nvPr/>
        </p:nvSpPr>
        <p:spPr bwMode="auto">
          <a:xfrm>
            <a:off x="5644107" y="4838011"/>
            <a:ext cx="2223357" cy="1076325"/>
          </a:xfrm>
          <a:custGeom>
            <a:avLst/>
            <a:gdLst/>
            <a:ahLst/>
            <a:cxnLst>
              <a:cxn ang="0">
                <a:pos x="633" y="156"/>
              </a:cxn>
              <a:cxn ang="0">
                <a:pos x="491" y="74"/>
              </a:cxn>
              <a:cxn ang="0">
                <a:pos x="491" y="105"/>
              </a:cxn>
              <a:cxn ang="0">
                <a:pos x="474" y="105"/>
              </a:cxn>
              <a:cxn ang="0">
                <a:pos x="474" y="96"/>
              </a:cxn>
              <a:cxn ang="0">
                <a:pos x="378" y="0"/>
              </a:cxn>
              <a:cxn ang="0">
                <a:pos x="96" y="0"/>
              </a:cxn>
              <a:cxn ang="0">
                <a:pos x="0" y="96"/>
              </a:cxn>
              <a:cxn ang="0">
                <a:pos x="0" y="209"/>
              </a:cxn>
              <a:cxn ang="0">
                <a:pos x="96" y="305"/>
              </a:cxn>
              <a:cxn ang="0">
                <a:pos x="378" y="305"/>
              </a:cxn>
              <a:cxn ang="0">
                <a:pos x="474" y="210"/>
              </a:cxn>
              <a:cxn ang="0">
                <a:pos x="491" y="210"/>
              </a:cxn>
              <a:cxn ang="0">
                <a:pos x="491" y="238"/>
              </a:cxn>
              <a:cxn ang="0">
                <a:pos x="633" y="156"/>
              </a:cxn>
            </a:cxnLst>
            <a:rect l="0" t="0" r="r" b="b"/>
            <a:pathLst>
              <a:path w="633" h="305">
                <a:moveTo>
                  <a:pt x="633" y="156"/>
                </a:moveTo>
                <a:cubicBezTo>
                  <a:pt x="491" y="74"/>
                  <a:pt x="491" y="74"/>
                  <a:pt x="491" y="74"/>
                </a:cubicBezTo>
                <a:cubicBezTo>
                  <a:pt x="491" y="105"/>
                  <a:pt x="491" y="105"/>
                  <a:pt x="491" y="105"/>
                </a:cubicBezTo>
                <a:cubicBezTo>
                  <a:pt x="474" y="105"/>
                  <a:pt x="474" y="105"/>
                  <a:pt x="474" y="105"/>
                </a:cubicBezTo>
                <a:cubicBezTo>
                  <a:pt x="474" y="96"/>
                  <a:pt x="474" y="96"/>
                  <a:pt x="474" y="96"/>
                </a:cubicBezTo>
                <a:cubicBezTo>
                  <a:pt x="474" y="43"/>
                  <a:pt x="431" y="0"/>
                  <a:pt x="378" y="0"/>
                </a:cubicBezTo>
                <a:cubicBezTo>
                  <a:pt x="96" y="0"/>
                  <a:pt x="96" y="0"/>
                  <a:pt x="96" y="0"/>
                </a:cubicBezTo>
                <a:cubicBezTo>
                  <a:pt x="43" y="0"/>
                  <a:pt x="0" y="43"/>
                  <a:pt x="0" y="96"/>
                </a:cubicBezTo>
                <a:cubicBezTo>
                  <a:pt x="0" y="209"/>
                  <a:pt x="0" y="209"/>
                  <a:pt x="0" y="209"/>
                </a:cubicBezTo>
                <a:cubicBezTo>
                  <a:pt x="0" y="262"/>
                  <a:pt x="43" y="305"/>
                  <a:pt x="96" y="305"/>
                </a:cubicBezTo>
                <a:cubicBezTo>
                  <a:pt x="378" y="305"/>
                  <a:pt x="378" y="305"/>
                  <a:pt x="378" y="305"/>
                </a:cubicBezTo>
                <a:cubicBezTo>
                  <a:pt x="431" y="305"/>
                  <a:pt x="474" y="262"/>
                  <a:pt x="474" y="210"/>
                </a:cubicBezTo>
                <a:cubicBezTo>
                  <a:pt x="491" y="210"/>
                  <a:pt x="491" y="210"/>
                  <a:pt x="491" y="210"/>
                </a:cubicBezTo>
                <a:cubicBezTo>
                  <a:pt x="491" y="238"/>
                  <a:pt x="491" y="238"/>
                  <a:pt x="491" y="238"/>
                </a:cubicBezTo>
                <a:lnTo>
                  <a:pt x="633" y="156"/>
                </a:lnTo>
                <a:close/>
              </a:path>
            </a:pathLst>
          </a:custGeom>
          <a:gradFill flip="none" rotWithShape="1">
            <a:gsLst>
              <a:gs pos="0">
                <a:srgbClr val="FFC000"/>
              </a:gs>
              <a:gs pos="54000">
                <a:srgbClr val="D09E00"/>
              </a:gs>
              <a:gs pos="83000">
                <a:srgbClr val="D09E00"/>
              </a:gs>
            </a:gsLst>
            <a:lin ang="18900000" scaled="1"/>
            <a:tileRect/>
          </a:gradFill>
          <a:ln w="11" cap="flat">
            <a:noFill/>
            <a:prstDash val="solid"/>
            <a:miter lim="800000"/>
            <a:headEnd/>
            <a:tailEnd/>
          </a:ln>
          <a:scene3d>
            <a:camera prst="isometricOffAxis1Right">
              <a:rot lat="1080000" lon="20039998" rev="0"/>
            </a:camera>
            <a:lightRig rig="morning" dir="t">
              <a:rot lat="0" lon="0" rev="3600000"/>
            </a:lightRig>
          </a:scene3d>
          <a:sp3d extrusionH="381000" prstMaterial="softEdge">
            <a:bevelT w="139700" h="139700" prst="divot"/>
            <a:extrusionClr>
              <a:schemeClr val="bg1"/>
            </a:extrusionClr>
          </a:sp3d>
        </p:spPr>
        <p:txBody>
          <a:bodyPr vert="horz" wrap="square" lIns="91440" tIns="45720" rIns="548640" bIns="45720" numCol="1" anchor="ctr" anchorCtr="0" compatLnSpc="1">
            <a:prstTxWarp prst="textNoShape">
              <a:avLst/>
            </a:prstTxWarp>
          </a:bodyPr>
          <a:lstStyle/>
          <a:p>
            <a:pPr algn="ctr"/>
            <a:r>
              <a:rPr lang="en-US" sz="3600" b="1" dirty="0" smtClean="0">
                <a:solidFill>
                  <a:schemeClr val="bg1"/>
                </a:solidFill>
                <a:latin typeface="Calibri" pitchFamily="34" charset="0"/>
              </a:rPr>
              <a:t>2010</a:t>
            </a:r>
            <a:endParaRPr lang="en-US" sz="3600" b="1" dirty="0">
              <a:solidFill>
                <a:schemeClr val="bg1"/>
              </a:solidFill>
              <a:latin typeface="Calibri" pitchFamily="34" charset="0"/>
            </a:endParaRPr>
          </a:p>
        </p:txBody>
      </p:sp>
      <p:sp>
        <p:nvSpPr>
          <p:cNvPr id="10" name="Freeform 6"/>
          <p:cNvSpPr>
            <a:spLocks/>
          </p:cNvSpPr>
          <p:nvPr/>
        </p:nvSpPr>
        <p:spPr bwMode="auto">
          <a:xfrm>
            <a:off x="3815307" y="3856936"/>
            <a:ext cx="2223357" cy="1076325"/>
          </a:xfrm>
          <a:custGeom>
            <a:avLst/>
            <a:gdLst/>
            <a:ahLst/>
            <a:cxnLst>
              <a:cxn ang="0">
                <a:pos x="633" y="156"/>
              </a:cxn>
              <a:cxn ang="0">
                <a:pos x="491" y="74"/>
              </a:cxn>
              <a:cxn ang="0">
                <a:pos x="491" y="105"/>
              </a:cxn>
              <a:cxn ang="0">
                <a:pos x="474" y="105"/>
              </a:cxn>
              <a:cxn ang="0">
                <a:pos x="474" y="96"/>
              </a:cxn>
              <a:cxn ang="0">
                <a:pos x="378" y="0"/>
              </a:cxn>
              <a:cxn ang="0">
                <a:pos x="96" y="0"/>
              </a:cxn>
              <a:cxn ang="0">
                <a:pos x="0" y="96"/>
              </a:cxn>
              <a:cxn ang="0">
                <a:pos x="0" y="209"/>
              </a:cxn>
              <a:cxn ang="0">
                <a:pos x="96" y="305"/>
              </a:cxn>
              <a:cxn ang="0">
                <a:pos x="378" y="305"/>
              </a:cxn>
              <a:cxn ang="0">
                <a:pos x="474" y="210"/>
              </a:cxn>
              <a:cxn ang="0">
                <a:pos x="491" y="210"/>
              </a:cxn>
              <a:cxn ang="0">
                <a:pos x="491" y="238"/>
              </a:cxn>
              <a:cxn ang="0">
                <a:pos x="633" y="156"/>
              </a:cxn>
            </a:cxnLst>
            <a:rect l="0" t="0" r="r" b="b"/>
            <a:pathLst>
              <a:path w="633" h="305">
                <a:moveTo>
                  <a:pt x="633" y="156"/>
                </a:moveTo>
                <a:cubicBezTo>
                  <a:pt x="491" y="74"/>
                  <a:pt x="491" y="74"/>
                  <a:pt x="491" y="74"/>
                </a:cubicBezTo>
                <a:cubicBezTo>
                  <a:pt x="491" y="105"/>
                  <a:pt x="491" y="105"/>
                  <a:pt x="491" y="105"/>
                </a:cubicBezTo>
                <a:cubicBezTo>
                  <a:pt x="474" y="105"/>
                  <a:pt x="474" y="105"/>
                  <a:pt x="474" y="105"/>
                </a:cubicBezTo>
                <a:cubicBezTo>
                  <a:pt x="474" y="96"/>
                  <a:pt x="474" y="96"/>
                  <a:pt x="474" y="96"/>
                </a:cubicBezTo>
                <a:cubicBezTo>
                  <a:pt x="474" y="43"/>
                  <a:pt x="431" y="0"/>
                  <a:pt x="378" y="0"/>
                </a:cubicBezTo>
                <a:cubicBezTo>
                  <a:pt x="96" y="0"/>
                  <a:pt x="96" y="0"/>
                  <a:pt x="96" y="0"/>
                </a:cubicBezTo>
                <a:cubicBezTo>
                  <a:pt x="43" y="0"/>
                  <a:pt x="0" y="43"/>
                  <a:pt x="0" y="96"/>
                </a:cubicBezTo>
                <a:cubicBezTo>
                  <a:pt x="0" y="209"/>
                  <a:pt x="0" y="209"/>
                  <a:pt x="0" y="209"/>
                </a:cubicBezTo>
                <a:cubicBezTo>
                  <a:pt x="0" y="262"/>
                  <a:pt x="43" y="305"/>
                  <a:pt x="96" y="305"/>
                </a:cubicBezTo>
                <a:cubicBezTo>
                  <a:pt x="378" y="305"/>
                  <a:pt x="378" y="305"/>
                  <a:pt x="378" y="305"/>
                </a:cubicBezTo>
                <a:cubicBezTo>
                  <a:pt x="431" y="305"/>
                  <a:pt x="474" y="262"/>
                  <a:pt x="474" y="210"/>
                </a:cubicBezTo>
                <a:cubicBezTo>
                  <a:pt x="491" y="210"/>
                  <a:pt x="491" y="210"/>
                  <a:pt x="491" y="210"/>
                </a:cubicBezTo>
                <a:cubicBezTo>
                  <a:pt x="491" y="238"/>
                  <a:pt x="491" y="238"/>
                  <a:pt x="491" y="238"/>
                </a:cubicBezTo>
                <a:lnTo>
                  <a:pt x="633" y="156"/>
                </a:lnTo>
                <a:close/>
              </a:path>
            </a:pathLst>
          </a:custGeom>
          <a:gradFill flip="none" rotWithShape="1">
            <a:gsLst>
              <a:gs pos="18000">
                <a:schemeClr val="accent3">
                  <a:lumMod val="60000"/>
                  <a:lumOff val="40000"/>
                </a:schemeClr>
              </a:gs>
              <a:gs pos="49000">
                <a:schemeClr val="accent3">
                  <a:lumMod val="75000"/>
                </a:schemeClr>
              </a:gs>
              <a:gs pos="71000">
                <a:schemeClr val="accent3">
                  <a:lumMod val="50000"/>
                </a:schemeClr>
              </a:gs>
            </a:gsLst>
            <a:lin ang="18900000" scaled="1"/>
            <a:tileRect/>
          </a:gradFill>
          <a:ln w="11" cap="flat">
            <a:noFill/>
            <a:prstDash val="solid"/>
            <a:miter lim="800000"/>
            <a:headEnd/>
            <a:tailEnd/>
          </a:ln>
          <a:scene3d>
            <a:camera prst="isometricOffAxis1Right">
              <a:rot lat="1080000" lon="20039998" rev="0"/>
            </a:camera>
            <a:lightRig rig="morning" dir="t">
              <a:rot lat="0" lon="0" rev="3600000"/>
            </a:lightRig>
          </a:scene3d>
          <a:sp3d extrusionH="381000" prstMaterial="softEdge">
            <a:bevelT w="139700" h="139700" prst="divot"/>
            <a:extrusionClr>
              <a:schemeClr val="bg1"/>
            </a:extrusionClr>
          </a:sp3d>
        </p:spPr>
        <p:txBody>
          <a:bodyPr vert="horz" wrap="square" lIns="91440" tIns="0" rIns="457200" bIns="45720" numCol="1" anchor="ctr" anchorCtr="0" compatLnSpc="1">
            <a:prstTxWarp prst="textNoShape">
              <a:avLst/>
            </a:prstTxWarp>
          </a:bodyPr>
          <a:lstStyle/>
          <a:p>
            <a:pPr algn="ctr"/>
            <a:r>
              <a:rPr lang="en-US" sz="3600" b="1" dirty="0" smtClean="0">
                <a:solidFill>
                  <a:schemeClr val="bg1"/>
                </a:solidFill>
                <a:latin typeface="Calibri" pitchFamily="34" charset="0"/>
              </a:rPr>
              <a:t>2007</a:t>
            </a:r>
            <a:endParaRPr lang="en-US" sz="3600" b="1" dirty="0">
              <a:solidFill>
                <a:schemeClr val="bg1"/>
              </a:solidFill>
              <a:latin typeface="Calibri" pitchFamily="34" charset="0"/>
            </a:endParaRPr>
          </a:p>
        </p:txBody>
      </p:sp>
      <p:sp>
        <p:nvSpPr>
          <p:cNvPr id="9" name="Freeform 6"/>
          <p:cNvSpPr>
            <a:spLocks/>
          </p:cNvSpPr>
          <p:nvPr/>
        </p:nvSpPr>
        <p:spPr bwMode="auto">
          <a:xfrm>
            <a:off x="2062707" y="2942536"/>
            <a:ext cx="2223357" cy="1076325"/>
          </a:xfrm>
          <a:custGeom>
            <a:avLst/>
            <a:gdLst/>
            <a:ahLst/>
            <a:cxnLst>
              <a:cxn ang="0">
                <a:pos x="633" y="156"/>
              </a:cxn>
              <a:cxn ang="0">
                <a:pos x="491" y="74"/>
              </a:cxn>
              <a:cxn ang="0">
                <a:pos x="491" y="105"/>
              </a:cxn>
              <a:cxn ang="0">
                <a:pos x="474" y="105"/>
              </a:cxn>
              <a:cxn ang="0">
                <a:pos x="474" y="96"/>
              </a:cxn>
              <a:cxn ang="0">
                <a:pos x="378" y="0"/>
              </a:cxn>
              <a:cxn ang="0">
                <a:pos x="96" y="0"/>
              </a:cxn>
              <a:cxn ang="0">
                <a:pos x="0" y="96"/>
              </a:cxn>
              <a:cxn ang="0">
                <a:pos x="0" y="209"/>
              </a:cxn>
              <a:cxn ang="0">
                <a:pos x="96" y="305"/>
              </a:cxn>
              <a:cxn ang="0">
                <a:pos x="378" y="305"/>
              </a:cxn>
              <a:cxn ang="0">
                <a:pos x="474" y="210"/>
              </a:cxn>
              <a:cxn ang="0">
                <a:pos x="491" y="210"/>
              </a:cxn>
              <a:cxn ang="0">
                <a:pos x="491" y="238"/>
              </a:cxn>
              <a:cxn ang="0">
                <a:pos x="633" y="156"/>
              </a:cxn>
            </a:cxnLst>
            <a:rect l="0" t="0" r="r" b="b"/>
            <a:pathLst>
              <a:path w="633" h="305">
                <a:moveTo>
                  <a:pt x="633" y="156"/>
                </a:moveTo>
                <a:cubicBezTo>
                  <a:pt x="491" y="74"/>
                  <a:pt x="491" y="74"/>
                  <a:pt x="491" y="74"/>
                </a:cubicBezTo>
                <a:cubicBezTo>
                  <a:pt x="491" y="105"/>
                  <a:pt x="491" y="105"/>
                  <a:pt x="491" y="105"/>
                </a:cubicBezTo>
                <a:cubicBezTo>
                  <a:pt x="474" y="105"/>
                  <a:pt x="474" y="105"/>
                  <a:pt x="474" y="105"/>
                </a:cubicBezTo>
                <a:cubicBezTo>
                  <a:pt x="474" y="96"/>
                  <a:pt x="474" y="96"/>
                  <a:pt x="474" y="96"/>
                </a:cubicBezTo>
                <a:cubicBezTo>
                  <a:pt x="474" y="43"/>
                  <a:pt x="431" y="0"/>
                  <a:pt x="378" y="0"/>
                </a:cubicBezTo>
                <a:cubicBezTo>
                  <a:pt x="96" y="0"/>
                  <a:pt x="96" y="0"/>
                  <a:pt x="96" y="0"/>
                </a:cubicBezTo>
                <a:cubicBezTo>
                  <a:pt x="43" y="0"/>
                  <a:pt x="0" y="43"/>
                  <a:pt x="0" y="96"/>
                </a:cubicBezTo>
                <a:cubicBezTo>
                  <a:pt x="0" y="209"/>
                  <a:pt x="0" y="209"/>
                  <a:pt x="0" y="209"/>
                </a:cubicBezTo>
                <a:cubicBezTo>
                  <a:pt x="0" y="262"/>
                  <a:pt x="43" y="305"/>
                  <a:pt x="96" y="305"/>
                </a:cubicBezTo>
                <a:cubicBezTo>
                  <a:pt x="378" y="305"/>
                  <a:pt x="378" y="305"/>
                  <a:pt x="378" y="305"/>
                </a:cubicBezTo>
                <a:cubicBezTo>
                  <a:pt x="431" y="305"/>
                  <a:pt x="474" y="262"/>
                  <a:pt x="474" y="210"/>
                </a:cubicBezTo>
                <a:cubicBezTo>
                  <a:pt x="491" y="210"/>
                  <a:pt x="491" y="210"/>
                  <a:pt x="491" y="210"/>
                </a:cubicBezTo>
                <a:cubicBezTo>
                  <a:pt x="491" y="238"/>
                  <a:pt x="491" y="238"/>
                  <a:pt x="491" y="238"/>
                </a:cubicBezTo>
                <a:lnTo>
                  <a:pt x="633" y="156"/>
                </a:lnTo>
                <a:close/>
              </a:path>
            </a:pathLst>
          </a:custGeom>
          <a:gradFill flip="none" rotWithShape="1">
            <a:gsLst>
              <a:gs pos="16000">
                <a:schemeClr val="accent4">
                  <a:lumMod val="60000"/>
                  <a:lumOff val="40000"/>
                </a:schemeClr>
              </a:gs>
              <a:gs pos="50000">
                <a:schemeClr val="accent4">
                  <a:lumMod val="75000"/>
                </a:schemeClr>
              </a:gs>
              <a:gs pos="71000">
                <a:schemeClr val="accent4">
                  <a:lumMod val="50000"/>
                </a:schemeClr>
              </a:gs>
            </a:gsLst>
            <a:lin ang="18900000" scaled="1"/>
            <a:tileRect/>
          </a:gradFill>
          <a:ln w="11" cap="flat">
            <a:noFill/>
            <a:prstDash val="solid"/>
            <a:miter lim="800000"/>
            <a:headEnd/>
            <a:tailEnd/>
          </a:ln>
          <a:scene3d>
            <a:camera prst="isometricOffAxis1Right">
              <a:rot lat="1080000" lon="20039998" rev="0"/>
            </a:camera>
            <a:lightRig rig="morning" dir="t">
              <a:rot lat="0" lon="0" rev="3600000"/>
            </a:lightRig>
          </a:scene3d>
          <a:sp3d extrusionH="381000" prstMaterial="softEdge">
            <a:bevelT w="139700" h="139700" prst="divot"/>
            <a:extrusionClr>
              <a:schemeClr val="bg1"/>
            </a:extrusionClr>
          </a:sp3d>
        </p:spPr>
        <p:txBody>
          <a:bodyPr vert="horz" wrap="square" lIns="91440" tIns="45720" rIns="548640" bIns="182880" numCol="1" anchor="ctr" anchorCtr="0" compatLnSpc="1">
            <a:prstTxWarp prst="textNoShape">
              <a:avLst/>
            </a:prstTxWarp>
          </a:bodyPr>
          <a:lstStyle/>
          <a:p>
            <a:pPr algn="ctr"/>
            <a:r>
              <a:rPr lang="en-US" sz="3600" b="1" dirty="0" smtClean="0">
                <a:solidFill>
                  <a:schemeClr val="bg1"/>
                </a:solidFill>
                <a:latin typeface="Calibri" pitchFamily="34" charset="0"/>
              </a:rPr>
              <a:t>2004</a:t>
            </a:r>
            <a:endParaRPr lang="en-US" sz="2800" dirty="0">
              <a:latin typeface="Calibri" pitchFamily="34" charset="0"/>
            </a:endParaRPr>
          </a:p>
        </p:txBody>
      </p:sp>
      <p:sp>
        <p:nvSpPr>
          <p:cNvPr id="3078" name="Freeform 6"/>
          <p:cNvSpPr>
            <a:spLocks/>
          </p:cNvSpPr>
          <p:nvPr/>
        </p:nvSpPr>
        <p:spPr bwMode="auto">
          <a:xfrm>
            <a:off x="233907" y="1875736"/>
            <a:ext cx="2223357" cy="1076325"/>
          </a:xfrm>
          <a:custGeom>
            <a:avLst/>
            <a:gdLst/>
            <a:ahLst/>
            <a:cxnLst>
              <a:cxn ang="0">
                <a:pos x="633" y="156"/>
              </a:cxn>
              <a:cxn ang="0">
                <a:pos x="491" y="74"/>
              </a:cxn>
              <a:cxn ang="0">
                <a:pos x="491" y="105"/>
              </a:cxn>
              <a:cxn ang="0">
                <a:pos x="474" y="105"/>
              </a:cxn>
              <a:cxn ang="0">
                <a:pos x="474" y="96"/>
              </a:cxn>
              <a:cxn ang="0">
                <a:pos x="378" y="0"/>
              </a:cxn>
              <a:cxn ang="0">
                <a:pos x="96" y="0"/>
              </a:cxn>
              <a:cxn ang="0">
                <a:pos x="0" y="96"/>
              </a:cxn>
              <a:cxn ang="0">
                <a:pos x="0" y="209"/>
              </a:cxn>
              <a:cxn ang="0">
                <a:pos x="96" y="305"/>
              </a:cxn>
              <a:cxn ang="0">
                <a:pos x="378" y="305"/>
              </a:cxn>
              <a:cxn ang="0">
                <a:pos x="474" y="210"/>
              </a:cxn>
              <a:cxn ang="0">
                <a:pos x="491" y="210"/>
              </a:cxn>
              <a:cxn ang="0">
                <a:pos x="491" y="238"/>
              </a:cxn>
              <a:cxn ang="0">
                <a:pos x="633" y="156"/>
              </a:cxn>
            </a:cxnLst>
            <a:rect l="0" t="0" r="r" b="b"/>
            <a:pathLst>
              <a:path w="633" h="305">
                <a:moveTo>
                  <a:pt x="633" y="156"/>
                </a:moveTo>
                <a:cubicBezTo>
                  <a:pt x="491" y="74"/>
                  <a:pt x="491" y="74"/>
                  <a:pt x="491" y="74"/>
                </a:cubicBezTo>
                <a:cubicBezTo>
                  <a:pt x="491" y="105"/>
                  <a:pt x="491" y="105"/>
                  <a:pt x="491" y="105"/>
                </a:cubicBezTo>
                <a:cubicBezTo>
                  <a:pt x="474" y="105"/>
                  <a:pt x="474" y="105"/>
                  <a:pt x="474" y="105"/>
                </a:cubicBezTo>
                <a:cubicBezTo>
                  <a:pt x="474" y="96"/>
                  <a:pt x="474" y="96"/>
                  <a:pt x="474" y="96"/>
                </a:cubicBezTo>
                <a:cubicBezTo>
                  <a:pt x="474" y="43"/>
                  <a:pt x="431" y="0"/>
                  <a:pt x="378" y="0"/>
                </a:cubicBezTo>
                <a:cubicBezTo>
                  <a:pt x="96" y="0"/>
                  <a:pt x="96" y="0"/>
                  <a:pt x="96" y="0"/>
                </a:cubicBezTo>
                <a:cubicBezTo>
                  <a:pt x="43" y="0"/>
                  <a:pt x="0" y="43"/>
                  <a:pt x="0" y="96"/>
                </a:cubicBezTo>
                <a:cubicBezTo>
                  <a:pt x="0" y="209"/>
                  <a:pt x="0" y="209"/>
                  <a:pt x="0" y="209"/>
                </a:cubicBezTo>
                <a:cubicBezTo>
                  <a:pt x="0" y="262"/>
                  <a:pt x="43" y="305"/>
                  <a:pt x="96" y="305"/>
                </a:cubicBezTo>
                <a:cubicBezTo>
                  <a:pt x="378" y="305"/>
                  <a:pt x="378" y="305"/>
                  <a:pt x="378" y="305"/>
                </a:cubicBezTo>
                <a:cubicBezTo>
                  <a:pt x="431" y="305"/>
                  <a:pt x="474" y="262"/>
                  <a:pt x="474" y="210"/>
                </a:cubicBezTo>
                <a:cubicBezTo>
                  <a:pt x="491" y="210"/>
                  <a:pt x="491" y="210"/>
                  <a:pt x="491" y="210"/>
                </a:cubicBezTo>
                <a:cubicBezTo>
                  <a:pt x="491" y="238"/>
                  <a:pt x="491" y="238"/>
                  <a:pt x="491" y="238"/>
                </a:cubicBezTo>
                <a:lnTo>
                  <a:pt x="633" y="156"/>
                </a:lnTo>
                <a:close/>
              </a:path>
            </a:pathLst>
          </a:custGeom>
          <a:gradFill flip="none" rotWithShape="1">
            <a:gsLst>
              <a:gs pos="0">
                <a:schemeClr val="accent5">
                  <a:lumMod val="60000"/>
                  <a:lumOff val="40000"/>
                </a:schemeClr>
              </a:gs>
              <a:gs pos="36000">
                <a:schemeClr val="accent5">
                  <a:lumMod val="75000"/>
                </a:schemeClr>
              </a:gs>
              <a:gs pos="71000">
                <a:schemeClr val="accent5">
                  <a:lumMod val="50000"/>
                </a:schemeClr>
              </a:gs>
            </a:gsLst>
            <a:lin ang="18900000" scaled="1"/>
            <a:tileRect/>
          </a:gradFill>
          <a:ln w="11" cap="flat">
            <a:noFill/>
            <a:prstDash val="solid"/>
            <a:miter lim="800000"/>
            <a:headEnd/>
            <a:tailEnd/>
          </a:ln>
          <a:scene3d>
            <a:camera prst="isometricOffAxis1Right">
              <a:rot lat="1080000" lon="20039998" rev="0"/>
            </a:camera>
            <a:lightRig rig="morning" dir="t">
              <a:rot lat="0" lon="0" rev="3600000"/>
            </a:lightRig>
          </a:scene3d>
          <a:sp3d extrusionH="381000" prstMaterial="softEdge">
            <a:bevelT w="139700" h="139700" prst="divot"/>
            <a:extrusionClr>
              <a:schemeClr val="bg1"/>
            </a:extrusionClr>
          </a:sp3d>
        </p:spPr>
        <p:txBody>
          <a:bodyPr vert="horz" wrap="square" lIns="0" tIns="1188720" rIns="457200" bIns="45720" numCol="1" anchor="b" anchorCtr="0" compatLnSpc="1">
            <a:prstTxWarp prst="textNoShape">
              <a:avLst/>
            </a:prstTxWarp>
          </a:bodyPr>
          <a:lstStyle/>
          <a:p>
            <a:pPr algn="ctr"/>
            <a:endParaRPr lang="en-US" sz="3600" b="1" dirty="0" smtClean="0">
              <a:solidFill>
                <a:schemeClr val="bg1"/>
              </a:solidFill>
              <a:latin typeface="Calibri" pitchFamily="34" charset="0"/>
            </a:endParaRPr>
          </a:p>
          <a:p>
            <a:pPr algn="ctr"/>
            <a:endParaRPr lang="en-US" sz="3600" b="1" dirty="0" smtClean="0">
              <a:solidFill>
                <a:schemeClr val="bg1"/>
              </a:solidFill>
              <a:latin typeface="Calibri" pitchFamily="34" charset="0"/>
            </a:endParaRPr>
          </a:p>
          <a:p>
            <a:pPr algn="ctr"/>
            <a:endParaRPr lang="en-US" sz="3600" b="1" dirty="0" smtClean="0">
              <a:solidFill>
                <a:schemeClr val="bg1"/>
              </a:solidFill>
              <a:latin typeface="Calibri" pitchFamily="34" charset="0"/>
            </a:endParaRPr>
          </a:p>
          <a:p>
            <a:pPr algn="ctr"/>
            <a:r>
              <a:rPr lang="en-US" sz="3600" b="1" dirty="0" smtClean="0">
                <a:solidFill>
                  <a:schemeClr val="bg1"/>
                </a:solidFill>
                <a:latin typeface="Calibri" pitchFamily="34" charset="0"/>
              </a:rPr>
              <a:t>2001</a:t>
            </a:r>
          </a:p>
          <a:p>
            <a:pPr algn="ctr"/>
            <a:endParaRPr lang="en-US" sz="2800" dirty="0">
              <a:latin typeface="Calibri" pitchFamily="34" charset="0"/>
            </a:endParaRPr>
          </a:p>
        </p:txBody>
      </p:sp>
      <p:grpSp>
        <p:nvGrpSpPr>
          <p:cNvPr id="3" name="Group 14"/>
          <p:cNvGrpSpPr/>
          <p:nvPr/>
        </p:nvGrpSpPr>
        <p:grpSpPr>
          <a:xfrm>
            <a:off x="5307" y="1723336"/>
            <a:ext cx="3581400" cy="1909465"/>
            <a:chOff x="228600" y="2133600"/>
            <a:chExt cx="3581400" cy="1909465"/>
          </a:xfrm>
        </p:grpSpPr>
        <p:sp>
          <p:nvSpPr>
            <p:cNvPr id="8" name="Freeform 6"/>
            <p:cNvSpPr>
              <a:spLocks noEditPoints="1"/>
            </p:cNvSpPr>
            <p:nvPr/>
          </p:nvSpPr>
          <p:spPr bwMode="auto">
            <a:xfrm flipH="1">
              <a:off x="2438400" y="2133600"/>
              <a:ext cx="1371600" cy="838200"/>
            </a:xfrm>
            <a:custGeom>
              <a:avLst/>
              <a:gdLst/>
              <a:ahLst/>
              <a:cxnLst>
                <a:cxn ang="0">
                  <a:pos x="126" y="0"/>
                </a:cxn>
                <a:cxn ang="0">
                  <a:pos x="130" y="0"/>
                </a:cxn>
                <a:cxn ang="0">
                  <a:pos x="136" y="0"/>
                </a:cxn>
                <a:cxn ang="0">
                  <a:pos x="139" y="0"/>
                </a:cxn>
                <a:cxn ang="0">
                  <a:pos x="143" y="1"/>
                </a:cxn>
                <a:cxn ang="0">
                  <a:pos x="148" y="2"/>
                </a:cxn>
                <a:cxn ang="0">
                  <a:pos x="170" y="11"/>
                </a:cxn>
                <a:cxn ang="0">
                  <a:pos x="194" y="51"/>
                </a:cxn>
                <a:cxn ang="0">
                  <a:pos x="197" y="66"/>
                </a:cxn>
                <a:cxn ang="0">
                  <a:pos x="245" y="95"/>
                </a:cxn>
                <a:cxn ang="0">
                  <a:pos x="320" y="102"/>
                </a:cxn>
                <a:cxn ang="0">
                  <a:pos x="374" y="100"/>
                </a:cxn>
                <a:cxn ang="0">
                  <a:pos x="405" y="115"/>
                </a:cxn>
                <a:cxn ang="0">
                  <a:pos x="489" y="240"/>
                </a:cxn>
                <a:cxn ang="0">
                  <a:pos x="572" y="245"/>
                </a:cxn>
                <a:cxn ang="0">
                  <a:pos x="587" y="311"/>
                </a:cxn>
                <a:cxn ang="0">
                  <a:pos x="584" y="330"/>
                </a:cxn>
                <a:cxn ang="0">
                  <a:pos x="535" y="322"/>
                </a:cxn>
                <a:cxn ang="0">
                  <a:pos x="544" y="309"/>
                </a:cxn>
                <a:cxn ang="0">
                  <a:pos x="452" y="320"/>
                </a:cxn>
                <a:cxn ang="0">
                  <a:pos x="417" y="307"/>
                </a:cxn>
                <a:cxn ang="0">
                  <a:pos x="355" y="332"/>
                </a:cxn>
                <a:cxn ang="0">
                  <a:pos x="301" y="333"/>
                </a:cxn>
                <a:cxn ang="0">
                  <a:pos x="278" y="320"/>
                </a:cxn>
                <a:cxn ang="0">
                  <a:pos x="290" y="259"/>
                </a:cxn>
                <a:cxn ang="0">
                  <a:pos x="230" y="315"/>
                </a:cxn>
                <a:cxn ang="0">
                  <a:pos x="208" y="344"/>
                </a:cxn>
                <a:cxn ang="0">
                  <a:pos x="156" y="355"/>
                </a:cxn>
                <a:cxn ang="0">
                  <a:pos x="142" y="352"/>
                </a:cxn>
                <a:cxn ang="0">
                  <a:pos x="143" y="333"/>
                </a:cxn>
                <a:cxn ang="0">
                  <a:pos x="182" y="318"/>
                </a:cxn>
                <a:cxn ang="0">
                  <a:pos x="190" y="268"/>
                </a:cxn>
                <a:cxn ang="0">
                  <a:pos x="188" y="214"/>
                </a:cxn>
                <a:cxn ang="0">
                  <a:pos x="129" y="293"/>
                </a:cxn>
                <a:cxn ang="0">
                  <a:pos x="76" y="324"/>
                </a:cxn>
                <a:cxn ang="0">
                  <a:pos x="36" y="322"/>
                </a:cxn>
                <a:cxn ang="0">
                  <a:pos x="32" y="305"/>
                </a:cxn>
                <a:cxn ang="0">
                  <a:pos x="70" y="295"/>
                </a:cxn>
                <a:cxn ang="0">
                  <a:pos x="96" y="257"/>
                </a:cxn>
                <a:cxn ang="0">
                  <a:pos x="145" y="183"/>
                </a:cxn>
                <a:cxn ang="0">
                  <a:pos x="119" y="181"/>
                </a:cxn>
                <a:cxn ang="0">
                  <a:pos x="91" y="161"/>
                </a:cxn>
                <a:cxn ang="0">
                  <a:pos x="84" y="151"/>
                </a:cxn>
                <a:cxn ang="0">
                  <a:pos x="82" y="152"/>
                </a:cxn>
                <a:cxn ang="0">
                  <a:pos x="80" y="152"/>
                </a:cxn>
                <a:cxn ang="0">
                  <a:pos x="60" y="134"/>
                </a:cxn>
                <a:cxn ang="0">
                  <a:pos x="44" y="102"/>
                </a:cxn>
                <a:cxn ang="0">
                  <a:pos x="59" y="40"/>
                </a:cxn>
                <a:cxn ang="0">
                  <a:pos x="182" y="31"/>
                </a:cxn>
                <a:cxn ang="0">
                  <a:pos x="181" y="28"/>
                </a:cxn>
              </a:cxnLst>
              <a:rect l="0" t="0" r="r" b="b"/>
              <a:pathLst>
                <a:path w="590" h="355">
                  <a:moveTo>
                    <a:pt x="59" y="40"/>
                  </a:moveTo>
                  <a:cubicBezTo>
                    <a:pt x="80" y="16"/>
                    <a:pt x="93" y="0"/>
                    <a:pt x="126" y="0"/>
                  </a:cubicBezTo>
                  <a:cubicBezTo>
                    <a:pt x="125" y="1"/>
                    <a:pt x="125" y="1"/>
                    <a:pt x="125" y="1"/>
                  </a:cubicBezTo>
                  <a:cubicBezTo>
                    <a:pt x="127" y="1"/>
                    <a:pt x="128" y="0"/>
                    <a:pt x="130" y="0"/>
                  </a:cubicBezTo>
                  <a:cubicBezTo>
                    <a:pt x="129" y="1"/>
                    <a:pt x="129" y="1"/>
                    <a:pt x="129" y="1"/>
                  </a:cubicBezTo>
                  <a:cubicBezTo>
                    <a:pt x="129" y="1"/>
                    <a:pt x="133" y="0"/>
                    <a:pt x="136" y="0"/>
                  </a:cubicBezTo>
                  <a:cubicBezTo>
                    <a:pt x="132" y="0"/>
                    <a:pt x="131" y="1"/>
                    <a:pt x="131" y="1"/>
                  </a:cubicBezTo>
                  <a:cubicBezTo>
                    <a:pt x="134" y="1"/>
                    <a:pt x="136" y="0"/>
                    <a:pt x="139" y="0"/>
                  </a:cubicBezTo>
                  <a:cubicBezTo>
                    <a:pt x="136" y="0"/>
                    <a:pt x="136" y="1"/>
                    <a:pt x="136" y="1"/>
                  </a:cubicBezTo>
                  <a:cubicBezTo>
                    <a:pt x="136" y="1"/>
                    <a:pt x="141" y="0"/>
                    <a:pt x="143" y="1"/>
                  </a:cubicBezTo>
                  <a:cubicBezTo>
                    <a:pt x="141" y="1"/>
                    <a:pt x="138" y="1"/>
                    <a:pt x="138" y="1"/>
                  </a:cubicBezTo>
                  <a:cubicBezTo>
                    <a:pt x="141" y="2"/>
                    <a:pt x="145" y="2"/>
                    <a:pt x="148" y="2"/>
                  </a:cubicBezTo>
                  <a:cubicBezTo>
                    <a:pt x="146" y="2"/>
                    <a:pt x="144" y="1"/>
                    <a:pt x="142" y="2"/>
                  </a:cubicBezTo>
                  <a:cubicBezTo>
                    <a:pt x="153" y="3"/>
                    <a:pt x="162" y="4"/>
                    <a:pt x="170" y="11"/>
                  </a:cubicBezTo>
                  <a:cubicBezTo>
                    <a:pt x="181" y="20"/>
                    <a:pt x="182" y="32"/>
                    <a:pt x="190" y="42"/>
                  </a:cubicBezTo>
                  <a:cubicBezTo>
                    <a:pt x="189" y="43"/>
                    <a:pt x="192" y="47"/>
                    <a:pt x="194" y="51"/>
                  </a:cubicBezTo>
                  <a:cubicBezTo>
                    <a:pt x="193" y="49"/>
                    <a:pt x="192" y="47"/>
                    <a:pt x="192" y="47"/>
                  </a:cubicBezTo>
                  <a:cubicBezTo>
                    <a:pt x="193" y="53"/>
                    <a:pt x="196" y="59"/>
                    <a:pt x="197" y="66"/>
                  </a:cubicBezTo>
                  <a:cubicBezTo>
                    <a:pt x="199" y="72"/>
                    <a:pt x="206" y="87"/>
                    <a:pt x="204" y="92"/>
                  </a:cubicBezTo>
                  <a:cubicBezTo>
                    <a:pt x="213" y="85"/>
                    <a:pt x="234" y="94"/>
                    <a:pt x="245" y="95"/>
                  </a:cubicBezTo>
                  <a:cubicBezTo>
                    <a:pt x="262" y="97"/>
                    <a:pt x="280" y="98"/>
                    <a:pt x="297" y="99"/>
                  </a:cubicBezTo>
                  <a:cubicBezTo>
                    <a:pt x="305" y="100"/>
                    <a:pt x="313" y="101"/>
                    <a:pt x="320" y="102"/>
                  </a:cubicBezTo>
                  <a:cubicBezTo>
                    <a:pt x="333" y="103"/>
                    <a:pt x="330" y="101"/>
                    <a:pt x="337" y="93"/>
                  </a:cubicBezTo>
                  <a:cubicBezTo>
                    <a:pt x="343" y="84"/>
                    <a:pt x="364" y="100"/>
                    <a:pt x="374" y="100"/>
                  </a:cubicBezTo>
                  <a:cubicBezTo>
                    <a:pt x="383" y="100"/>
                    <a:pt x="383" y="107"/>
                    <a:pt x="389" y="110"/>
                  </a:cubicBezTo>
                  <a:cubicBezTo>
                    <a:pt x="394" y="112"/>
                    <a:pt x="400" y="113"/>
                    <a:pt x="405" y="115"/>
                  </a:cubicBezTo>
                  <a:cubicBezTo>
                    <a:pt x="425" y="122"/>
                    <a:pt x="444" y="132"/>
                    <a:pt x="458" y="148"/>
                  </a:cubicBezTo>
                  <a:cubicBezTo>
                    <a:pt x="480" y="170"/>
                    <a:pt x="493" y="209"/>
                    <a:pt x="489" y="240"/>
                  </a:cubicBezTo>
                  <a:cubicBezTo>
                    <a:pt x="508" y="235"/>
                    <a:pt x="527" y="240"/>
                    <a:pt x="546" y="243"/>
                  </a:cubicBezTo>
                  <a:cubicBezTo>
                    <a:pt x="555" y="244"/>
                    <a:pt x="563" y="240"/>
                    <a:pt x="572" y="245"/>
                  </a:cubicBezTo>
                  <a:cubicBezTo>
                    <a:pt x="580" y="250"/>
                    <a:pt x="581" y="261"/>
                    <a:pt x="582" y="270"/>
                  </a:cubicBezTo>
                  <a:cubicBezTo>
                    <a:pt x="584" y="282"/>
                    <a:pt x="590" y="299"/>
                    <a:pt x="587" y="311"/>
                  </a:cubicBezTo>
                  <a:cubicBezTo>
                    <a:pt x="587" y="313"/>
                    <a:pt x="587" y="320"/>
                    <a:pt x="586" y="322"/>
                  </a:cubicBezTo>
                  <a:cubicBezTo>
                    <a:pt x="582" y="328"/>
                    <a:pt x="586" y="324"/>
                    <a:pt x="584" y="330"/>
                  </a:cubicBezTo>
                  <a:cubicBezTo>
                    <a:pt x="582" y="336"/>
                    <a:pt x="575" y="333"/>
                    <a:pt x="574" y="328"/>
                  </a:cubicBezTo>
                  <a:cubicBezTo>
                    <a:pt x="568" y="332"/>
                    <a:pt x="532" y="335"/>
                    <a:pt x="535" y="322"/>
                  </a:cubicBezTo>
                  <a:cubicBezTo>
                    <a:pt x="536" y="316"/>
                    <a:pt x="543" y="320"/>
                    <a:pt x="546" y="315"/>
                  </a:cubicBezTo>
                  <a:cubicBezTo>
                    <a:pt x="550" y="311"/>
                    <a:pt x="548" y="313"/>
                    <a:pt x="544" y="309"/>
                  </a:cubicBezTo>
                  <a:cubicBezTo>
                    <a:pt x="542" y="306"/>
                    <a:pt x="541" y="293"/>
                    <a:pt x="537" y="292"/>
                  </a:cubicBezTo>
                  <a:cubicBezTo>
                    <a:pt x="511" y="305"/>
                    <a:pt x="482" y="319"/>
                    <a:pt x="452" y="320"/>
                  </a:cubicBezTo>
                  <a:cubicBezTo>
                    <a:pt x="444" y="320"/>
                    <a:pt x="435" y="318"/>
                    <a:pt x="427" y="314"/>
                  </a:cubicBezTo>
                  <a:cubicBezTo>
                    <a:pt x="426" y="313"/>
                    <a:pt x="418" y="307"/>
                    <a:pt x="417" y="307"/>
                  </a:cubicBezTo>
                  <a:cubicBezTo>
                    <a:pt x="408" y="312"/>
                    <a:pt x="391" y="316"/>
                    <a:pt x="385" y="306"/>
                  </a:cubicBezTo>
                  <a:cubicBezTo>
                    <a:pt x="379" y="315"/>
                    <a:pt x="369" y="334"/>
                    <a:pt x="355" y="332"/>
                  </a:cubicBezTo>
                  <a:cubicBezTo>
                    <a:pt x="346" y="334"/>
                    <a:pt x="322" y="346"/>
                    <a:pt x="313" y="336"/>
                  </a:cubicBezTo>
                  <a:cubicBezTo>
                    <a:pt x="311" y="334"/>
                    <a:pt x="304" y="333"/>
                    <a:pt x="301" y="333"/>
                  </a:cubicBezTo>
                  <a:cubicBezTo>
                    <a:pt x="295" y="333"/>
                    <a:pt x="294" y="327"/>
                    <a:pt x="290" y="325"/>
                  </a:cubicBezTo>
                  <a:cubicBezTo>
                    <a:pt x="287" y="324"/>
                    <a:pt x="277" y="330"/>
                    <a:pt x="278" y="320"/>
                  </a:cubicBezTo>
                  <a:cubicBezTo>
                    <a:pt x="278" y="310"/>
                    <a:pt x="289" y="310"/>
                    <a:pt x="294" y="305"/>
                  </a:cubicBezTo>
                  <a:cubicBezTo>
                    <a:pt x="283" y="292"/>
                    <a:pt x="281" y="274"/>
                    <a:pt x="290" y="259"/>
                  </a:cubicBezTo>
                  <a:cubicBezTo>
                    <a:pt x="277" y="255"/>
                    <a:pt x="265" y="249"/>
                    <a:pt x="252" y="245"/>
                  </a:cubicBezTo>
                  <a:cubicBezTo>
                    <a:pt x="241" y="267"/>
                    <a:pt x="244" y="293"/>
                    <a:pt x="230" y="315"/>
                  </a:cubicBezTo>
                  <a:cubicBezTo>
                    <a:pt x="226" y="322"/>
                    <a:pt x="221" y="332"/>
                    <a:pt x="213" y="336"/>
                  </a:cubicBezTo>
                  <a:cubicBezTo>
                    <a:pt x="210" y="338"/>
                    <a:pt x="211" y="341"/>
                    <a:pt x="208" y="344"/>
                  </a:cubicBezTo>
                  <a:cubicBezTo>
                    <a:pt x="199" y="353"/>
                    <a:pt x="180" y="351"/>
                    <a:pt x="167" y="354"/>
                  </a:cubicBezTo>
                  <a:cubicBezTo>
                    <a:pt x="164" y="354"/>
                    <a:pt x="160" y="355"/>
                    <a:pt x="156" y="355"/>
                  </a:cubicBezTo>
                  <a:cubicBezTo>
                    <a:pt x="154" y="355"/>
                    <a:pt x="152" y="354"/>
                    <a:pt x="151" y="352"/>
                  </a:cubicBezTo>
                  <a:cubicBezTo>
                    <a:pt x="148" y="353"/>
                    <a:pt x="145" y="353"/>
                    <a:pt x="142" y="352"/>
                  </a:cubicBezTo>
                  <a:cubicBezTo>
                    <a:pt x="138" y="354"/>
                    <a:pt x="116" y="353"/>
                    <a:pt x="120" y="347"/>
                  </a:cubicBezTo>
                  <a:cubicBezTo>
                    <a:pt x="122" y="343"/>
                    <a:pt x="139" y="334"/>
                    <a:pt x="143" y="333"/>
                  </a:cubicBezTo>
                  <a:cubicBezTo>
                    <a:pt x="154" y="331"/>
                    <a:pt x="159" y="330"/>
                    <a:pt x="169" y="323"/>
                  </a:cubicBezTo>
                  <a:cubicBezTo>
                    <a:pt x="172" y="320"/>
                    <a:pt x="177" y="317"/>
                    <a:pt x="182" y="318"/>
                  </a:cubicBezTo>
                  <a:cubicBezTo>
                    <a:pt x="180" y="314"/>
                    <a:pt x="184" y="307"/>
                    <a:pt x="185" y="304"/>
                  </a:cubicBezTo>
                  <a:cubicBezTo>
                    <a:pt x="190" y="291"/>
                    <a:pt x="190" y="281"/>
                    <a:pt x="190" y="268"/>
                  </a:cubicBezTo>
                  <a:cubicBezTo>
                    <a:pt x="191" y="255"/>
                    <a:pt x="195" y="244"/>
                    <a:pt x="200" y="232"/>
                  </a:cubicBezTo>
                  <a:cubicBezTo>
                    <a:pt x="204" y="223"/>
                    <a:pt x="194" y="219"/>
                    <a:pt x="188" y="214"/>
                  </a:cubicBezTo>
                  <a:cubicBezTo>
                    <a:pt x="175" y="232"/>
                    <a:pt x="166" y="252"/>
                    <a:pt x="152" y="269"/>
                  </a:cubicBezTo>
                  <a:cubicBezTo>
                    <a:pt x="145" y="278"/>
                    <a:pt x="137" y="286"/>
                    <a:pt x="129" y="293"/>
                  </a:cubicBezTo>
                  <a:cubicBezTo>
                    <a:pt x="119" y="301"/>
                    <a:pt x="103" y="317"/>
                    <a:pt x="90" y="318"/>
                  </a:cubicBezTo>
                  <a:cubicBezTo>
                    <a:pt x="86" y="318"/>
                    <a:pt x="81" y="323"/>
                    <a:pt x="76" y="324"/>
                  </a:cubicBezTo>
                  <a:cubicBezTo>
                    <a:pt x="66" y="326"/>
                    <a:pt x="66" y="327"/>
                    <a:pt x="56" y="321"/>
                  </a:cubicBezTo>
                  <a:cubicBezTo>
                    <a:pt x="54" y="320"/>
                    <a:pt x="38" y="320"/>
                    <a:pt x="36" y="322"/>
                  </a:cubicBezTo>
                  <a:cubicBezTo>
                    <a:pt x="31" y="329"/>
                    <a:pt x="22" y="325"/>
                    <a:pt x="16" y="326"/>
                  </a:cubicBezTo>
                  <a:cubicBezTo>
                    <a:pt x="0" y="326"/>
                    <a:pt x="25" y="306"/>
                    <a:pt x="32" y="305"/>
                  </a:cubicBezTo>
                  <a:cubicBezTo>
                    <a:pt x="41" y="303"/>
                    <a:pt x="48" y="303"/>
                    <a:pt x="57" y="299"/>
                  </a:cubicBezTo>
                  <a:cubicBezTo>
                    <a:pt x="60" y="297"/>
                    <a:pt x="66" y="294"/>
                    <a:pt x="70" y="295"/>
                  </a:cubicBezTo>
                  <a:cubicBezTo>
                    <a:pt x="68" y="291"/>
                    <a:pt x="77" y="286"/>
                    <a:pt x="79" y="284"/>
                  </a:cubicBezTo>
                  <a:cubicBezTo>
                    <a:pt x="87" y="276"/>
                    <a:pt x="91" y="266"/>
                    <a:pt x="96" y="257"/>
                  </a:cubicBezTo>
                  <a:cubicBezTo>
                    <a:pt x="103" y="246"/>
                    <a:pt x="111" y="239"/>
                    <a:pt x="119" y="230"/>
                  </a:cubicBezTo>
                  <a:cubicBezTo>
                    <a:pt x="134" y="216"/>
                    <a:pt x="145" y="203"/>
                    <a:pt x="145" y="183"/>
                  </a:cubicBezTo>
                  <a:cubicBezTo>
                    <a:pt x="141" y="186"/>
                    <a:pt x="137" y="189"/>
                    <a:pt x="132" y="190"/>
                  </a:cubicBezTo>
                  <a:cubicBezTo>
                    <a:pt x="123" y="192"/>
                    <a:pt x="124" y="182"/>
                    <a:pt x="119" y="181"/>
                  </a:cubicBezTo>
                  <a:cubicBezTo>
                    <a:pt x="112" y="184"/>
                    <a:pt x="106" y="177"/>
                    <a:pt x="100" y="172"/>
                  </a:cubicBezTo>
                  <a:cubicBezTo>
                    <a:pt x="96" y="169"/>
                    <a:pt x="90" y="166"/>
                    <a:pt x="91" y="161"/>
                  </a:cubicBezTo>
                  <a:cubicBezTo>
                    <a:pt x="91" y="155"/>
                    <a:pt x="91" y="152"/>
                    <a:pt x="86" y="148"/>
                  </a:cubicBezTo>
                  <a:cubicBezTo>
                    <a:pt x="84" y="148"/>
                    <a:pt x="84" y="151"/>
                    <a:pt x="84" y="151"/>
                  </a:cubicBezTo>
                  <a:cubicBezTo>
                    <a:pt x="84" y="150"/>
                    <a:pt x="84" y="150"/>
                    <a:pt x="84" y="150"/>
                  </a:cubicBezTo>
                  <a:cubicBezTo>
                    <a:pt x="82" y="152"/>
                    <a:pt x="82" y="152"/>
                    <a:pt x="82" y="152"/>
                  </a:cubicBezTo>
                  <a:cubicBezTo>
                    <a:pt x="82" y="152"/>
                    <a:pt x="84" y="149"/>
                    <a:pt x="84" y="148"/>
                  </a:cubicBezTo>
                  <a:cubicBezTo>
                    <a:pt x="82" y="150"/>
                    <a:pt x="82" y="151"/>
                    <a:pt x="80" y="152"/>
                  </a:cubicBezTo>
                  <a:cubicBezTo>
                    <a:pt x="82" y="150"/>
                    <a:pt x="83" y="149"/>
                    <a:pt x="83" y="147"/>
                  </a:cubicBezTo>
                  <a:cubicBezTo>
                    <a:pt x="75" y="146"/>
                    <a:pt x="66" y="139"/>
                    <a:pt x="60" y="134"/>
                  </a:cubicBezTo>
                  <a:cubicBezTo>
                    <a:pt x="48" y="123"/>
                    <a:pt x="52" y="109"/>
                    <a:pt x="44" y="98"/>
                  </a:cubicBezTo>
                  <a:cubicBezTo>
                    <a:pt x="44" y="100"/>
                    <a:pt x="44" y="102"/>
                    <a:pt x="44" y="102"/>
                  </a:cubicBezTo>
                  <a:cubicBezTo>
                    <a:pt x="42" y="80"/>
                    <a:pt x="46" y="56"/>
                    <a:pt x="61" y="39"/>
                  </a:cubicBezTo>
                  <a:cubicBezTo>
                    <a:pt x="59" y="40"/>
                    <a:pt x="59" y="40"/>
                    <a:pt x="59" y="40"/>
                  </a:cubicBezTo>
                  <a:moveTo>
                    <a:pt x="179" y="24"/>
                  </a:moveTo>
                  <a:cubicBezTo>
                    <a:pt x="179" y="24"/>
                    <a:pt x="180" y="28"/>
                    <a:pt x="182" y="31"/>
                  </a:cubicBezTo>
                  <a:cubicBezTo>
                    <a:pt x="183" y="30"/>
                    <a:pt x="182" y="28"/>
                    <a:pt x="181" y="26"/>
                  </a:cubicBezTo>
                  <a:cubicBezTo>
                    <a:pt x="181" y="26"/>
                    <a:pt x="181" y="28"/>
                    <a:pt x="181" y="28"/>
                  </a:cubicBezTo>
                  <a:cubicBezTo>
                    <a:pt x="181" y="28"/>
                    <a:pt x="180" y="27"/>
                    <a:pt x="179" y="24"/>
                  </a:cubicBezTo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Calibri" pitchFamily="34" charset="0"/>
              </a:endParaRPr>
            </a:p>
          </p:txBody>
        </p:sp>
        <p:sp>
          <p:nvSpPr>
            <p:cNvPr id="16" name="TextBox 15"/>
            <p:cNvSpPr txBox="1"/>
            <p:nvPr/>
          </p:nvSpPr>
          <p:spPr>
            <a:xfrm>
              <a:off x="228600" y="3581400"/>
              <a:ext cx="1202765" cy="461665"/>
            </a:xfrm>
            <a:prstGeom prst="rect">
              <a:avLst/>
            </a:prstGeom>
            <a:noFill/>
          </p:spPr>
          <p:txBody>
            <a:bodyPr wrap="none" rtlCol="0">
              <a:spAutoFit/>
              <a:scene3d>
                <a:camera prst="isometricOffAxis1Right"/>
                <a:lightRig rig="threePt" dir="t"/>
              </a:scene3d>
            </a:bodyPr>
            <a:lstStyle/>
            <a:p>
              <a:r>
                <a:rPr lang="en-US" sz="2400" b="1" dirty="0" smtClean="0">
                  <a:latin typeface="Calibri" pitchFamily="34" charset="0"/>
                </a:rPr>
                <a:t>Start up</a:t>
              </a:r>
              <a:endParaRPr lang="en-US" sz="2400" b="1" dirty="0">
                <a:latin typeface="Calibri" pitchFamily="34" charset="0"/>
              </a:endParaRPr>
            </a:p>
          </p:txBody>
        </p:sp>
      </p:grpSp>
      <p:grpSp>
        <p:nvGrpSpPr>
          <p:cNvPr id="4" name="Group 19"/>
          <p:cNvGrpSpPr/>
          <p:nvPr/>
        </p:nvGrpSpPr>
        <p:grpSpPr>
          <a:xfrm>
            <a:off x="533788" y="1570936"/>
            <a:ext cx="4119719" cy="2671465"/>
            <a:chOff x="757081" y="1981200"/>
            <a:chExt cx="4119719" cy="2671465"/>
          </a:xfrm>
        </p:grpSpPr>
        <p:sp>
          <p:nvSpPr>
            <p:cNvPr id="12" name="Freeform 5"/>
            <p:cNvSpPr>
              <a:spLocks noEditPoints="1"/>
            </p:cNvSpPr>
            <p:nvPr/>
          </p:nvSpPr>
          <p:spPr bwMode="auto">
            <a:xfrm>
              <a:off x="4419600" y="1981200"/>
              <a:ext cx="457200" cy="1971675"/>
            </a:xfrm>
            <a:custGeom>
              <a:avLst/>
              <a:gdLst/>
              <a:ahLst/>
              <a:cxnLst>
                <a:cxn ang="0">
                  <a:pos x="96" y="24"/>
                </a:cxn>
                <a:cxn ang="0">
                  <a:pos x="99" y="22"/>
                </a:cxn>
                <a:cxn ang="0">
                  <a:pos x="92" y="10"/>
                </a:cxn>
                <a:cxn ang="0">
                  <a:pos x="104" y="593"/>
                </a:cxn>
                <a:cxn ang="0">
                  <a:pos x="92" y="522"/>
                </a:cxn>
                <a:cxn ang="0">
                  <a:pos x="94" y="413"/>
                </a:cxn>
                <a:cxn ang="0">
                  <a:pos x="101" y="335"/>
                </a:cxn>
                <a:cxn ang="0">
                  <a:pos x="115" y="311"/>
                </a:cxn>
                <a:cxn ang="0">
                  <a:pos x="90" y="176"/>
                </a:cxn>
                <a:cxn ang="0">
                  <a:pos x="66" y="126"/>
                </a:cxn>
                <a:cxn ang="0">
                  <a:pos x="94" y="103"/>
                </a:cxn>
                <a:cxn ang="0">
                  <a:pos x="104" y="79"/>
                </a:cxn>
                <a:cxn ang="0">
                  <a:pos x="106" y="41"/>
                </a:cxn>
                <a:cxn ang="0">
                  <a:pos x="101" y="31"/>
                </a:cxn>
                <a:cxn ang="0">
                  <a:pos x="101" y="31"/>
                </a:cxn>
                <a:cxn ang="0">
                  <a:pos x="104" y="29"/>
                </a:cxn>
                <a:cxn ang="0">
                  <a:pos x="101" y="24"/>
                </a:cxn>
                <a:cxn ang="0">
                  <a:pos x="94" y="22"/>
                </a:cxn>
                <a:cxn ang="0">
                  <a:pos x="99" y="13"/>
                </a:cxn>
                <a:cxn ang="0">
                  <a:pos x="92" y="19"/>
                </a:cxn>
                <a:cxn ang="0">
                  <a:pos x="96" y="8"/>
                </a:cxn>
                <a:cxn ang="0">
                  <a:pos x="92" y="13"/>
                </a:cxn>
                <a:cxn ang="0">
                  <a:pos x="87" y="13"/>
                </a:cxn>
                <a:cxn ang="0">
                  <a:pos x="90" y="5"/>
                </a:cxn>
                <a:cxn ang="0">
                  <a:pos x="83" y="10"/>
                </a:cxn>
                <a:cxn ang="0">
                  <a:pos x="85" y="5"/>
                </a:cxn>
                <a:cxn ang="0">
                  <a:pos x="78" y="10"/>
                </a:cxn>
                <a:cxn ang="0">
                  <a:pos x="78" y="3"/>
                </a:cxn>
                <a:cxn ang="0">
                  <a:pos x="71" y="8"/>
                </a:cxn>
                <a:cxn ang="0">
                  <a:pos x="73" y="0"/>
                </a:cxn>
                <a:cxn ang="0">
                  <a:pos x="66" y="8"/>
                </a:cxn>
                <a:cxn ang="0">
                  <a:pos x="69" y="0"/>
                </a:cxn>
                <a:cxn ang="0">
                  <a:pos x="60" y="8"/>
                </a:cxn>
                <a:cxn ang="0">
                  <a:pos x="57" y="5"/>
                </a:cxn>
                <a:cxn ang="0">
                  <a:pos x="55" y="0"/>
                </a:cxn>
                <a:cxn ang="0">
                  <a:pos x="52" y="5"/>
                </a:cxn>
                <a:cxn ang="0">
                  <a:pos x="48" y="3"/>
                </a:cxn>
                <a:cxn ang="0">
                  <a:pos x="46" y="5"/>
                </a:cxn>
                <a:cxn ang="0">
                  <a:pos x="46" y="5"/>
                </a:cxn>
                <a:cxn ang="0">
                  <a:pos x="39" y="8"/>
                </a:cxn>
                <a:cxn ang="0">
                  <a:pos x="16" y="24"/>
                </a:cxn>
                <a:cxn ang="0">
                  <a:pos x="9" y="60"/>
                </a:cxn>
                <a:cxn ang="0">
                  <a:pos x="34" y="100"/>
                </a:cxn>
                <a:cxn ang="0">
                  <a:pos x="4" y="195"/>
                </a:cxn>
                <a:cxn ang="0">
                  <a:pos x="16" y="294"/>
                </a:cxn>
                <a:cxn ang="0">
                  <a:pos x="9" y="349"/>
                </a:cxn>
                <a:cxn ang="0">
                  <a:pos x="14" y="496"/>
                </a:cxn>
                <a:cxn ang="0">
                  <a:pos x="9" y="539"/>
                </a:cxn>
                <a:cxn ang="0">
                  <a:pos x="16" y="588"/>
                </a:cxn>
                <a:cxn ang="0">
                  <a:pos x="34" y="614"/>
                </a:cxn>
                <a:cxn ang="0">
                  <a:pos x="108" y="624"/>
                </a:cxn>
              </a:cxnLst>
              <a:rect l="0" t="0" r="r" b="b"/>
              <a:pathLst>
                <a:path w="131" h="626">
                  <a:moveTo>
                    <a:pt x="96" y="24"/>
                  </a:moveTo>
                  <a:cubicBezTo>
                    <a:pt x="101" y="24"/>
                    <a:pt x="96" y="24"/>
                    <a:pt x="96" y="24"/>
                  </a:cubicBezTo>
                  <a:cubicBezTo>
                    <a:pt x="96" y="24"/>
                    <a:pt x="96" y="24"/>
                    <a:pt x="96" y="24"/>
                  </a:cubicBezTo>
                  <a:moveTo>
                    <a:pt x="99" y="22"/>
                  </a:moveTo>
                  <a:cubicBezTo>
                    <a:pt x="99" y="22"/>
                    <a:pt x="96" y="22"/>
                    <a:pt x="96" y="24"/>
                  </a:cubicBezTo>
                  <a:cubicBezTo>
                    <a:pt x="99" y="22"/>
                    <a:pt x="99" y="22"/>
                    <a:pt x="99" y="22"/>
                  </a:cubicBezTo>
                  <a:moveTo>
                    <a:pt x="92" y="10"/>
                  </a:moveTo>
                  <a:cubicBezTo>
                    <a:pt x="92" y="13"/>
                    <a:pt x="90" y="13"/>
                    <a:pt x="90" y="13"/>
                  </a:cubicBezTo>
                  <a:cubicBezTo>
                    <a:pt x="90" y="13"/>
                    <a:pt x="90" y="10"/>
                    <a:pt x="92" y="10"/>
                  </a:cubicBezTo>
                  <a:moveTo>
                    <a:pt x="108" y="624"/>
                  </a:moveTo>
                  <a:cubicBezTo>
                    <a:pt x="113" y="622"/>
                    <a:pt x="131" y="612"/>
                    <a:pt x="119" y="607"/>
                  </a:cubicBezTo>
                  <a:cubicBezTo>
                    <a:pt x="115" y="605"/>
                    <a:pt x="113" y="591"/>
                    <a:pt x="104" y="593"/>
                  </a:cubicBezTo>
                  <a:cubicBezTo>
                    <a:pt x="119" y="591"/>
                    <a:pt x="115" y="581"/>
                    <a:pt x="108" y="572"/>
                  </a:cubicBezTo>
                  <a:cubicBezTo>
                    <a:pt x="101" y="565"/>
                    <a:pt x="64" y="569"/>
                    <a:pt x="87" y="552"/>
                  </a:cubicBezTo>
                  <a:cubicBezTo>
                    <a:pt x="94" y="548"/>
                    <a:pt x="92" y="529"/>
                    <a:pt x="92" y="522"/>
                  </a:cubicBezTo>
                  <a:cubicBezTo>
                    <a:pt x="92" y="510"/>
                    <a:pt x="90" y="503"/>
                    <a:pt x="81" y="493"/>
                  </a:cubicBezTo>
                  <a:cubicBezTo>
                    <a:pt x="71" y="482"/>
                    <a:pt x="83" y="467"/>
                    <a:pt x="87" y="458"/>
                  </a:cubicBezTo>
                  <a:cubicBezTo>
                    <a:pt x="94" y="444"/>
                    <a:pt x="92" y="427"/>
                    <a:pt x="94" y="413"/>
                  </a:cubicBezTo>
                  <a:cubicBezTo>
                    <a:pt x="99" y="396"/>
                    <a:pt x="96" y="382"/>
                    <a:pt x="99" y="368"/>
                  </a:cubicBezTo>
                  <a:cubicBezTo>
                    <a:pt x="99" y="361"/>
                    <a:pt x="101" y="351"/>
                    <a:pt x="101" y="344"/>
                  </a:cubicBezTo>
                  <a:cubicBezTo>
                    <a:pt x="101" y="335"/>
                    <a:pt x="101" y="335"/>
                    <a:pt x="101" y="335"/>
                  </a:cubicBezTo>
                  <a:cubicBezTo>
                    <a:pt x="101" y="332"/>
                    <a:pt x="108" y="335"/>
                    <a:pt x="108" y="330"/>
                  </a:cubicBezTo>
                  <a:cubicBezTo>
                    <a:pt x="108" y="325"/>
                    <a:pt x="117" y="328"/>
                    <a:pt x="117" y="320"/>
                  </a:cubicBezTo>
                  <a:cubicBezTo>
                    <a:pt x="117" y="318"/>
                    <a:pt x="115" y="315"/>
                    <a:pt x="115" y="311"/>
                  </a:cubicBezTo>
                  <a:cubicBezTo>
                    <a:pt x="113" y="297"/>
                    <a:pt x="113" y="282"/>
                    <a:pt x="110" y="271"/>
                  </a:cubicBezTo>
                  <a:cubicBezTo>
                    <a:pt x="108" y="247"/>
                    <a:pt x="104" y="226"/>
                    <a:pt x="96" y="202"/>
                  </a:cubicBezTo>
                  <a:cubicBezTo>
                    <a:pt x="94" y="195"/>
                    <a:pt x="92" y="186"/>
                    <a:pt x="90" y="176"/>
                  </a:cubicBezTo>
                  <a:cubicBezTo>
                    <a:pt x="87" y="171"/>
                    <a:pt x="83" y="159"/>
                    <a:pt x="81" y="157"/>
                  </a:cubicBezTo>
                  <a:cubicBezTo>
                    <a:pt x="75" y="155"/>
                    <a:pt x="71" y="145"/>
                    <a:pt x="69" y="140"/>
                  </a:cubicBezTo>
                  <a:cubicBezTo>
                    <a:pt x="66" y="131"/>
                    <a:pt x="64" y="133"/>
                    <a:pt x="66" y="126"/>
                  </a:cubicBezTo>
                  <a:cubicBezTo>
                    <a:pt x="71" y="114"/>
                    <a:pt x="71" y="116"/>
                    <a:pt x="83" y="114"/>
                  </a:cubicBezTo>
                  <a:cubicBezTo>
                    <a:pt x="85" y="114"/>
                    <a:pt x="90" y="114"/>
                    <a:pt x="92" y="112"/>
                  </a:cubicBezTo>
                  <a:cubicBezTo>
                    <a:pt x="92" y="109"/>
                    <a:pt x="94" y="103"/>
                    <a:pt x="94" y="103"/>
                  </a:cubicBezTo>
                  <a:cubicBezTo>
                    <a:pt x="96" y="103"/>
                    <a:pt x="96" y="98"/>
                    <a:pt x="99" y="95"/>
                  </a:cubicBezTo>
                  <a:cubicBezTo>
                    <a:pt x="101" y="95"/>
                    <a:pt x="99" y="88"/>
                    <a:pt x="101" y="88"/>
                  </a:cubicBezTo>
                  <a:cubicBezTo>
                    <a:pt x="108" y="88"/>
                    <a:pt x="106" y="83"/>
                    <a:pt x="104" y="79"/>
                  </a:cubicBezTo>
                  <a:cubicBezTo>
                    <a:pt x="99" y="72"/>
                    <a:pt x="104" y="65"/>
                    <a:pt x="104" y="57"/>
                  </a:cubicBezTo>
                  <a:cubicBezTo>
                    <a:pt x="106" y="48"/>
                    <a:pt x="104" y="43"/>
                    <a:pt x="101" y="36"/>
                  </a:cubicBezTo>
                  <a:cubicBezTo>
                    <a:pt x="101" y="36"/>
                    <a:pt x="104" y="39"/>
                    <a:pt x="106" y="41"/>
                  </a:cubicBezTo>
                  <a:cubicBezTo>
                    <a:pt x="106" y="39"/>
                    <a:pt x="104" y="36"/>
                    <a:pt x="101" y="36"/>
                  </a:cubicBezTo>
                  <a:cubicBezTo>
                    <a:pt x="104" y="36"/>
                    <a:pt x="104" y="34"/>
                    <a:pt x="106" y="36"/>
                  </a:cubicBezTo>
                  <a:cubicBezTo>
                    <a:pt x="106" y="34"/>
                    <a:pt x="101" y="34"/>
                    <a:pt x="101" y="31"/>
                  </a:cubicBezTo>
                  <a:cubicBezTo>
                    <a:pt x="104" y="34"/>
                    <a:pt x="104" y="34"/>
                    <a:pt x="104" y="34"/>
                  </a:cubicBezTo>
                  <a:cubicBezTo>
                    <a:pt x="104" y="34"/>
                    <a:pt x="101" y="31"/>
                    <a:pt x="104" y="34"/>
                  </a:cubicBezTo>
                  <a:cubicBezTo>
                    <a:pt x="104" y="31"/>
                    <a:pt x="101" y="31"/>
                    <a:pt x="101" y="31"/>
                  </a:cubicBezTo>
                  <a:cubicBezTo>
                    <a:pt x="104" y="31"/>
                    <a:pt x="96" y="29"/>
                    <a:pt x="104" y="29"/>
                  </a:cubicBezTo>
                  <a:cubicBezTo>
                    <a:pt x="104" y="29"/>
                    <a:pt x="101" y="29"/>
                    <a:pt x="99" y="26"/>
                  </a:cubicBezTo>
                  <a:cubicBezTo>
                    <a:pt x="101" y="26"/>
                    <a:pt x="104" y="26"/>
                    <a:pt x="104" y="29"/>
                  </a:cubicBezTo>
                  <a:cubicBezTo>
                    <a:pt x="104" y="26"/>
                    <a:pt x="99" y="26"/>
                    <a:pt x="99" y="26"/>
                  </a:cubicBezTo>
                  <a:cubicBezTo>
                    <a:pt x="104" y="24"/>
                    <a:pt x="96" y="24"/>
                    <a:pt x="104" y="24"/>
                  </a:cubicBezTo>
                  <a:cubicBezTo>
                    <a:pt x="101" y="24"/>
                    <a:pt x="101" y="24"/>
                    <a:pt x="101" y="24"/>
                  </a:cubicBezTo>
                  <a:cubicBezTo>
                    <a:pt x="99" y="24"/>
                    <a:pt x="104" y="22"/>
                    <a:pt x="101" y="22"/>
                  </a:cubicBezTo>
                  <a:cubicBezTo>
                    <a:pt x="99" y="22"/>
                    <a:pt x="101" y="24"/>
                    <a:pt x="104" y="17"/>
                  </a:cubicBezTo>
                  <a:cubicBezTo>
                    <a:pt x="101" y="22"/>
                    <a:pt x="99" y="24"/>
                    <a:pt x="94" y="22"/>
                  </a:cubicBezTo>
                  <a:cubicBezTo>
                    <a:pt x="94" y="22"/>
                    <a:pt x="99" y="19"/>
                    <a:pt x="99" y="17"/>
                  </a:cubicBezTo>
                  <a:cubicBezTo>
                    <a:pt x="99" y="19"/>
                    <a:pt x="96" y="19"/>
                    <a:pt x="94" y="19"/>
                  </a:cubicBezTo>
                  <a:cubicBezTo>
                    <a:pt x="94" y="19"/>
                    <a:pt x="99" y="15"/>
                    <a:pt x="99" y="13"/>
                  </a:cubicBezTo>
                  <a:cubicBezTo>
                    <a:pt x="99" y="13"/>
                    <a:pt x="94" y="19"/>
                    <a:pt x="92" y="19"/>
                  </a:cubicBezTo>
                  <a:cubicBezTo>
                    <a:pt x="94" y="19"/>
                    <a:pt x="96" y="10"/>
                    <a:pt x="99" y="10"/>
                  </a:cubicBezTo>
                  <a:cubicBezTo>
                    <a:pt x="96" y="10"/>
                    <a:pt x="92" y="17"/>
                    <a:pt x="92" y="19"/>
                  </a:cubicBezTo>
                  <a:cubicBezTo>
                    <a:pt x="92" y="17"/>
                    <a:pt x="96" y="13"/>
                    <a:pt x="96" y="10"/>
                  </a:cubicBezTo>
                  <a:cubicBezTo>
                    <a:pt x="96" y="10"/>
                    <a:pt x="94" y="15"/>
                    <a:pt x="92" y="15"/>
                  </a:cubicBezTo>
                  <a:cubicBezTo>
                    <a:pt x="92" y="15"/>
                    <a:pt x="96" y="10"/>
                    <a:pt x="96" y="8"/>
                  </a:cubicBezTo>
                  <a:cubicBezTo>
                    <a:pt x="94" y="10"/>
                    <a:pt x="94" y="15"/>
                    <a:pt x="92" y="15"/>
                  </a:cubicBezTo>
                  <a:cubicBezTo>
                    <a:pt x="92" y="15"/>
                    <a:pt x="94" y="13"/>
                    <a:pt x="94" y="10"/>
                  </a:cubicBezTo>
                  <a:cubicBezTo>
                    <a:pt x="92" y="13"/>
                    <a:pt x="92" y="13"/>
                    <a:pt x="92" y="13"/>
                  </a:cubicBezTo>
                  <a:cubicBezTo>
                    <a:pt x="92" y="10"/>
                    <a:pt x="92" y="8"/>
                    <a:pt x="94" y="5"/>
                  </a:cubicBezTo>
                  <a:cubicBezTo>
                    <a:pt x="92" y="5"/>
                    <a:pt x="94" y="8"/>
                    <a:pt x="94" y="5"/>
                  </a:cubicBezTo>
                  <a:cubicBezTo>
                    <a:pt x="92" y="8"/>
                    <a:pt x="90" y="10"/>
                    <a:pt x="87" y="13"/>
                  </a:cubicBezTo>
                  <a:cubicBezTo>
                    <a:pt x="87" y="13"/>
                    <a:pt x="90" y="8"/>
                    <a:pt x="92" y="8"/>
                  </a:cubicBezTo>
                  <a:cubicBezTo>
                    <a:pt x="90" y="8"/>
                    <a:pt x="87" y="10"/>
                    <a:pt x="87" y="13"/>
                  </a:cubicBezTo>
                  <a:cubicBezTo>
                    <a:pt x="87" y="10"/>
                    <a:pt x="90" y="8"/>
                    <a:pt x="90" y="5"/>
                  </a:cubicBezTo>
                  <a:cubicBezTo>
                    <a:pt x="87" y="8"/>
                    <a:pt x="87" y="10"/>
                    <a:pt x="85" y="10"/>
                  </a:cubicBezTo>
                  <a:cubicBezTo>
                    <a:pt x="85" y="10"/>
                    <a:pt x="87" y="5"/>
                    <a:pt x="90" y="3"/>
                  </a:cubicBezTo>
                  <a:cubicBezTo>
                    <a:pt x="83" y="10"/>
                    <a:pt x="83" y="10"/>
                    <a:pt x="83" y="10"/>
                  </a:cubicBezTo>
                  <a:cubicBezTo>
                    <a:pt x="83" y="10"/>
                    <a:pt x="83" y="8"/>
                    <a:pt x="85" y="5"/>
                  </a:cubicBezTo>
                  <a:cubicBezTo>
                    <a:pt x="85" y="5"/>
                    <a:pt x="83" y="10"/>
                    <a:pt x="81" y="10"/>
                  </a:cubicBezTo>
                  <a:cubicBezTo>
                    <a:pt x="85" y="5"/>
                    <a:pt x="85" y="5"/>
                    <a:pt x="85" y="5"/>
                  </a:cubicBezTo>
                  <a:cubicBezTo>
                    <a:pt x="83" y="5"/>
                    <a:pt x="81" y="10"/>
                    <a:pt x="78" y="10"/>
                  </a:cubicBezTo>
                  <a:cubicBezTo>
                    <a:pt x="78" y="10"/>
                    <a:pt x="78" y="10"/>
                    <a:pt x="81" y="8"/>
                  </a:cubicBezTo>
                  <a:cubicBezTo>
                    <a:pt x="78" y="8"/>
                    <a:pt x="78" y="10"/>
                    <a:pt x="78" y="10"/>
                  </a:cubicBezTo>
                  <a:cubicBezTo>
                    <a:pt x="78" y="10"/>
                    <a:pt x="78" y="8"/>
                    <a:pt x="78" y="5"/>
                  </a:cubicBezTo>
                  <a:cubicBezTo>
                    <a:pt x="75" y="10"/>
                    <a:pt x="75" y="10"/>
                    <a:pt x="75" y="10"/>
                  </a:cubicBezTo>
                  <a:cubicBezTo>
                    <a:pt x="75" y="8"/>
                    <a:pt x="78" y="5"/>
                    <a:pt x="78" y="3"/>
                  </a:cubicBezTo>
                  <a:cubicBezTo>
                    <a:pt x="78" y="3"/>
                    <a:pt x="75" y="10"/>
                    <a:pt x="73" y="10"/>
                  </a:cubicBezTo>
                  <a:cubicBezTo>
                    <a:pt x="73" y="8"/>
                    <a:pt x="73" y="8"/>
                    <a:pt x="75" y="5"/>
                  </a:cubicBezTo>
                  <a:cubicBezTo>
                    <a:pt x="73" y="5"/>
                    <a:pt x="73" y="5"/>
                    <a:pt x="71" y="8"/>
                  </a:cubicBezTo>
                  <a:cubicBezTo>
                    <a:pt x="71" y="8"/>
                    <a:pt x="73" y="5"/>
                    <a:pt x="73" y="3"/>
                  </a:cubicBezTo>
                  <a:cubicBezTo>
                    <a:pt x="73" y="5"/>
                    <a:pt x="71" y="5"/>
                    <a:pt x="71" y="8"/>
                  </a:cubicBezTo>
                  <a:cubicBezTo>
                    <a:pt x="71" y="5"/>
                    <a:pt x="73" y="5"/>
                    <a:pt x="73" y="0"/>
                  </a:cubicBezTo>
                  <a:cubicBezTo>
                    <a:pt x="71" y="3"/>
                    <a:pt x="71" y="5"/>
                    <a:pt x="69" y="8"/>
                  </a:cubicBezTo>
                  <a:cubicBezTo>
                    <a:pt x="69" y="5"/>
                    <a:pt x="71" y="3"/>
                    <a:pt x="71" y="3"/>
                  </a:cubicBezTo>
                  <a:cubicBezTo>
                    <a:pt x="71" y="5"/>
                    <a:pt x="69" y="5"/>
                    <a:pt x="66" y="8"/>
                  </a:cubicBezTo>
                  <a:cubicBezTo>
                    <a:pt x="69" y="8"/>
                    <a:pt x="66" y="5"/>
                    <a:pt x="69" y="5"/>
                  </a:cubicBezTo>
                  <a:cubicBezTo>
                    <a:pt x="66" y="8"/>
                    <a:pt x="66" y="8"/>
                    <a:pt x="66" y="8"/>
                  </a:cubicBezTo>
                  <a:cubicBezTo>
                    <a:pt x="66" y="5"/>
                    <a:pt x="66" y="0"/>
                    <a:pt x="69" y="0"/>
                  </a:cubicBezTo>
                  <a:cubicBezTo>
                    <a:pt x="66" y="0"/>
                    <a:pt x="66" y="5"/>
                    <a:pt x="64" y="5"/>
                  </a:cubicBezTo>
                  <a:cubicBezTo>
                    <a:pt x="64" y="5"/>
                    <a:pt x="66" y="5"/>
                    <a:pt x="66" y="3"/>
                  </a:cubicBezTo>
                  <a:cubicBezTo>
                    <a:pt x="64" y="3"/>
                    <a:pt x="62" y="8"/>
                    <a:pt x="60" y="8"/>
                  </a:cubicBezTo>
                  <a:cubicBezTo>
                    <a:pt x="60" y="5"/>
                    <a:pt x="60" y="5"/>
                    <a:pt x="60" y="5"/>
                  </a:cubicBezTo>
                  <a:cubicBezTo>
                    <a:pt x="60" y="5"/>
                    <a:pt x="57" y="5"/>
                    <a:pt x="57" y="3"/>
                  </a:cubicBezTo>
                  <a:cubicBezTo>
                    <a:pt x="57" y="5"/>
                    <a:pt x="57" y="5"/>
                    <a:pt x="57" y="5"/>
                  </a:cubicBezTo>
                  <a:cubicBezTo>
                    <a:pt x="57" y="5"/>
                    <a:pt x="55" y="3"/>
                    <a:pt x="55" y="0"/>
                  </a:cubicBezTo>
                  <a:cubicBezTo>
                    <a:pt x="55" y="3"/>
                    <a:pt x="55" y="5"/>
                    <a:pt x="55" y="5"/>
                  </a:cubicBezTo>
                  <a:cubicBezTo>
                    <a:pt x="55" y="0"/>
                    <a:pt x="55" y="0"/>
                    <a:pt x="55" y="0"/>
                  </a:cubicBezTo>
                  <a:cubicBezTo>
                    <a:pt x="55" y="3"/>
                    <a:pt x="55" y="3"/>
                    <a:pt x="55" y="5"/>
                  </a:cubicBezTo>
                  <a:cubicBezTo>
                    <a:pt x="52" y="5"/>
                    <a:pt x="52" y="5"/>
                    <a:pt x="52" y="3"/>
                  </a:cubicBezTo>
                  <a:cubicBezTo>
                    <a:pt x="52" y="5"/>
                    <a:pt x="52" y="5"/>
                    <a:pt x="52" y="5"/>
                  </a:cubicBezTo>
                  <a:cubicBezTo>
                    <a:pt x="52" y="5"/>
                    <a:pt x="52" y="3"/>
                    <a:pt x="50" y="3"/>
                  </a:cubicBezTo>
                  <a:cubicBezTo>
                    <a:pt x="50" y="3"/>
                    <a:pt x="52" y="5"/>
                    <a:pt x="50" y="5"/>
                  </a:cubicBezTo>
                  <a:cubicBezTo>
                    <a:pt x="50" y="5"/>
                    <a:pt x="50" y="3"/>
                    <a:pt x="48" y="3"/>
                  </a:cubicBezTo>
                  <a:cubicBezTo>
                    <a:pt x="50" y="5"/>
                    <a:pt x="50" y="5"/>
                    <a:pt x="48" y="5"/>
                  </a:cubicBezTo>
                  <a:cubicBezTo>
                    <a:pt x="48" y="5"/>
                    <a:pt x="48" y="5"/>
                    <a:pt x="48" y="5"/>
                  </a:cubicBezTo>
                  <a:cubicBezTo>
                    <a:pt x="48" y="5"/>
                    <a:pt x="48" y="5"/>
                    <a:pt x="46" y="5"/>
                  </a:cubicBezTo>
                  <a:cubicBezTo>
                    <a:pt x="46" y="5"/>
                    <a:pt x="46" y="5"/>
                    <a:pt x="46" y="3"/>
                  </a:cubicBezTo>
                  <a:cubicBezTo>
                    <a:pt x="46" y="3"/>
                    <a:pt x="48" y="5"/>
                    <a:pt x="46" y="8"/>
                  </a:cubicBezTo>
                  <a:cubicBezTo>
                    <a:pt x="46" y="5"/>
                    <a:pt x="46" y="5"/>
                    <a:pt x="46" y="5"/>
                  </a:cubicBezTo>
                  <a:cubicBezTo>
                    <a:pt x="43" y="5"/>
                    <a:pt x="43" y="5"/>
                    <a:pt x="43" y="8"/>
                  </a:cubicBezTo>
                  <a:cubicBezTo>
                    <a:pt x="43" y="5"/>
                    <a:pt x="41" y="5"/>
                    <a:pt x="43" y="5"/>
                  </a:cubicBezTo>
                  <a:cubicBezTo>
                    <a:pt x="41" y="5"/>
                    <a:pt x="39" y="8"/>
                    <a:pt x="39" y="8"/>
                  </a:cubicBezTo>
                  <a:cubicBezTo>
                    <a:pt x="39" y="8"/>
                    <a:pt x="39" y="8"/>
                    <a:pt x="39" y="5"/>
                  </a:cubicBezTo>
                  <a:cubicBezTo>
                    <a:pt x="37" y="5"/>
                    <a:pt x="32" y="13"/>
                    <a:pt x="29" y="13"/>
                  </a:cubicBezTo>
                  <a:cubicBezTo>
                    <a:pt x="25" y="17"/>
                    <a:pt x="23" y="22"/>
                    <a:pt x="16" y="24"/>
                  </a:cubicBezTo>
                  <a:cubicBezTo>
                    <a:pt x="18" y="24"/>
                    <a:pt x="14" y="29"/>
                    <a:pt x="14" y="34"/>
                  </a:cubicBezTo>
                  <a:cubicBezTo>
                    <a:pt x="11" y="34"/>
                    <a:pt x="11" y="39"/>
                    <a:pt x="9" y="43"/>
                  </a:cubicBezTo>
                  <a:cubicBezTo>
                    <a:pt x="9" y="43"/>
                    <a:pt x="9" y="55"/>
                    <a:pt x="9" y="60"/>
                  </a:cubicBezTo>
                  <a:cubicBezTo>
                    <a:pt x="9" y="60"/>
                    <a:pt x="14" y="72"/>
                    <a:pt x="14" y="76"/>
                  </a:cubicBezTo>
                  <a:cubicBezTo>
                    <a:pt x="16" y="79"/>
                    <a:pt x="23" y="86"/>
                    <a:pt x="23" y="88"/>
                  </a:cubicBezTo>
                  <a:cubicBezTo>
                    <a:pt x="27" y="93"/>
                    <a:pt x="34" y="93"/>
                    <a:pt x="34" y="100"/>
                  </a:cubicBezTo>
                  <a:cubicBezTo>
                    <a:pt x="34" y="105"/>
                    <a:pt x="34" y="121"/>
                    <a:pt x="27" y="124"/>
                  </a:cubicBezTo>
                  <a:cubicBezTo>
                    <a:pt x="20" y="126"/>
                    <a:pt x="14" y="140"/>
                    <a:pt x="11" y="147"/>
                  </a:cubicBezTo>
                  <a:cubicBezTo>
                    <a:pt x="4" y="162"/>
                    <a:pt x="4" y="178"/>
                    <a:pt x="4" y="195"/>
                  </a:cubicBezTo>
                  <a:cubicBezTo>
                    <a:pt x="2" y="204"/>
                    <a:pt x="2" y="216"/>
                    <a:pt x="2" y="226"/>
                  </a:cubicBezTo>
                  <a:cubicBezTo>
                    <a:pt x="0" y="247"/>
                    <a:pt x="4" y="261"/>
                    <a:pt x="11" y="280"/>
                  </a:cubicBezTo>
                  <a:cubicBezTo>
                    <a:pt x="14" y="282"/>
                    <a:pt x="18" y="289"/>
                    <a:pt x="16" y="294"/>
                  </a:cubicBezTo>
                  <a:cubicBezTo>
                    <a:pt x="11" y="299"/>
                    <a:pt x="6" y="309"/>
                    <a:pt x="4" y="315"/>
                  </a:cubicBezTo>
                  <a:cubicBezTo>
                    <a:pt x="6" y="328"/>
                    <a:pt x="6" y="328"/>
                    <a:pt x="6" y="328"/>
                  </a:cubicBezTo>
                  <a:cubicBezTo>
                    <a:pt x="6" y="335"/>
                    <a:pt x="6" y="339"/>
                    <a:pt x="9" y="349"/>
                  </a:cubicBezTo>
                  <a:cubicBezTo>
                    <a:pt x="16" y="368"/>
                    <a:pt x="16" y="392"/>
                    <a:pt x="20" y="413"/>
                  </a:cubicBezTo>
                  <a:cubicBezTo>
                    <a:pt x="23" y="422"/>
                    <a:pt x="18" y="439"/>
                    <a:pt x="16" y="451"/>
                  </a:cubicBezTo>
                  <a:cubicBezTo>
                    <a:pt x="14" y="465"/>
                    <a:pt x="14" y="482"/>
                    <a:pt x="14" y="496"/>
                  </a:cubicBezTo>
                  <a:cubicBezTo>
                    <a:pt x="16" y="503"/>
                    <a:pt x="18" y="505"/>
                    <a:pt x="11" y="512"/>
                  </a:cubicBezTo>
                  <a:cubicBezTo>
                    <a:pt x="11" y="515"/>
                    <a:pt x="11" y="517"/>
                    <a:pt x="11" y="517"/>
                  </a:cubicBezTo>
                  <a:cubicBezTo>
                    <a:pt x="9" y="524"/>
                    <a:pt x="9" y="531"/>
                    <a:pt x="9" y="539"/>
                  </a:cubicBezTo>
                  <a:cubicBezTo>
                    <a:pt x="11" y="545"/>
                    <a:pt x="23" y="548"/>
                    <a:pt x="23" y="555"/>
                  </a:cubicBezTo>
                  <a:cubicBezTo>
                    <a:pt x="20" y="560"/>
                    <a:pt x="16" y="565"/>
                    <a:pt x="18" y="572"/>
                  </a:cubicBezTo>
                  <a:cubicBezTo>
                    <a:pt x="20" y="574"/>
                    <a:pt x="16" y="586"/>
                    <a:pt x="16" y="588"/>
                  </a:cubicBezTo>
                  <a:cubicBezTo>
                    <a:pt x="16" y="598"/>
                    <a:pt x="20" y="593"/>
                    <a:pt x="23" y="600"/>
                  </a:cubicBezTo>
                  <a:cubicBezTo>
                    <a:pt x="25" y="600"/>
                    <a:pt x="20" y="617"/>
                    <a:pt x="29" y="612"/>
                  </a:cubicBezTo>
                  <a:cubicBezTo>
                    <a:pt x="34" y="614"/>
                    <a:pt x="34" y="614"/>
                    <a:pt x="34" y="614"/>
                  </a:cubicBezTo>
                  <a:cubicBezTo>
                    <a:pt x="41" y="617"/>
                    <a:pt x="46" y="612"/>
                    <a:pt x="50" y="614"/>
                  </a:cubicBezTo>
                  <a:cubicBezTo>
                    <a:pt x="60" y="617"/>
                    <a:pt x="64" y="622"/>
                    <a:pt x="73" y="624"/>
                  </a:cubicBezTo>
                  <a:cubicBezTo>
                    <a:pt x="83" y="626"/>
                    <a:pt x="99" y="626"/>
                    <a:pt x="108" y="624"/>
                  </a:cubicBezTo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Calibri" pitchFamily="34" charset="0"/>
              </a:endParaRPr>
            </a:p>
          </p:txBody>
        </p:sp>
        <p:sp>
          <p:nvSpPr>
            <p:cNvPr id="17" name="TextBox 16"/>
            <p:cNvSpPr txBox="1"/>
            <p:nvPr/>
          </p:nvSpPr>
          <p:spPr>
            <a:xfrm>
              <a:off x="757081" y="4191000"/>
              <a:ext cx="1605119" cy="461665"/>
            </a:xfrm>
            <a:prstGeom prst="rect">
              <a:avLst/>
            </a:prstGeom>
            <a:noFill/>
          </p:spPr>
          <p:txBody>
            <a:bodyPr wrap="none" rtlCol="0">
              <a:spAutoFit/>
              <a:scene3d>
                <a:camera prst="isometricOffAxis1Right"/>
                <a:lightRig rig="threePt" dir="t"/>
              </a:scene3d>
            </a:bodyPr>
            <a:lstStyle/>
            <a:p>
              <a:r>
                <a:rPr lang="en-US" sz="2400" b="1" dirty="0" smtClean="0">
                  <a:latin typeface="Calibri" pitchFamily="34" charset="0"/>
                </a:rPr>
                <a:t>Break even</a:t>
              </a:r>
              <a:endParaRPr lang="en-US" sz="2400" b="1" dirty="0">
                <a:latin typeface="Calibri" pitchFamily="34" charset="0"/>
              </a:endParaRPr>
            </a:p>
          </p:txBody>
        </p:sp>
      </p:grpSp>
      <p:grpSp>
        <p:nvGrpSpPr>
          <p:cNvPr id="5" name="Group 21"/>
          <p:cNvGrpSpPr/>
          <p:nvPr/>
        </p:nvGrpSpPr>
        <p:grpSpPr>
          <a:xfrm>
            <a:off x="2289927" y="2332936"/>
            <a:ext cx="6554580" cy="3812232"/>
            <a:chOff x="2513220" y="2743200"/>
            <a:chExt cx="6554580" cy="3812232"/>
          </a:xfrm>
        </p:grpSpPr>
        <p:sp>
          <p:nvSpPr>
            <p:cNvPr id="14" name="Freeform 7"/>
            <p:cNvSpPr>
              <a:spLocks noEditPoints="1"/>
            </p:cNvSpPr>
            <p:nvPr/>
          </p:nvSpPr>
          <p:spPr bwMode="auto">
            <a:xfrm>
              <a:off x="7848600" y="2743200"/>
              <a:ext cx="1219200" cy="3124200"/>
            </a:xfrm>
            <a:custGeom>
              <a:avLst/>
              <a:gdLst/>
              <a:ahLst/>
              <a:cxnLst>
                <a:cxn ang="0">
                  <a:pos x="309" y="219"/>
                </a:cxn>
                <a:cxn ang="0">
                  <a:pos x="302" y="149"/>
                </a:cxn>
                <a:cxn ang="0">
                  <a:pos x="229" y="120"/>
                </a:cxn>
                <a:cxn ang="0">
                  <a:pos x="207" y="94"/>
                </a:cxn>
                <a:cxn ang="0">
                  <a:pos x="212" y="43"/>
                </a:cxn>
                <a:cxn ang="0">
                  <a:pos x="169" y="1"/>
                </a:cxn>
                <a:cxn ang="0">
                  <a:pos x="132" y="53"/>
                </a:cxn>
                <a:cxn ang="0">
                  <a:pos x="145" y="94"/>
                </a:cxn>
                <a:cxn ang="0">
                  <a:pos x="124" y="128"/>
                </a:cxn>
                <a:cxn ang="0">
                  <a:pos x="69" y="173"/>
                </a:cxn>
                <a:cxn ang="0">
                  <a:pos x="53" y="263"/>
                </a:cxn>
                <a:cxn ang="0">
                  <a:pos x="41" y="373"/>
                </a:cxn>
                <a:cxn ang="0">
                  <a:pos x="47" y="426"/>
                </a:cxn>
                <a:cxn ang="0">
                  <a:pos x="47" y="467"/>
                </a:cxn>
                <a:cxn ang="0">
                  <a:pos x="35" y="517"/>
                </a:cxn>
                <a:cxn ang="0">
                  <a:pos x="22" y="522"/>
                </a:cxn>
                <a:cxn ang="0">
                  <a:pos x="8" y="558"/>
                </a:cxn>
                <a:cxn ang="0">
                  <a:pos x="8" y="647"/>
                </a:cxn>
                <a:cxn ang="0">
                  <a:pos x="18" y="653"/>
                </a:cxn>
                <a:cxn ang="0">
                  <a:pos x="47" y="664"/>
                </a:cxn>
                <a:cxn ang="0">
                  <a:pos x="54" y="704"/>
                </a:cxn>
                <a:cxn ang="0">
                  <a:pos x="55" y="729"/>
                </a:cxn>
                <a:cxn ang="0">
                  <a:pos x="58" y="756"/>
                </a:cxn>
                <a:cxn ang="0">
                  <a:pos x="51" y="775"/>
                </a:cxn>
                <a:cxn ang="0">
                  <a:pos x="38" y="799"/>
                </a:cxn>
                <a:cxn ang="0">
                  <a:pos x="13" y="819"/>
                </a:cxn>
                <a:cxn ang="0">
                  <a:pos x="94" y="816"/>
                </a:cxn>
                <a:cxn ang="0">
                  <a:pos x="115" y="778"/>
                </a:cxn>
                <a:cxn ang="0">
                  <a:pos x="148" y="667"/>
                </a:cxn>
                <a:cxn ang="0">
                  <a:pos x="179" y="571"/>
                </a:cxn>
                <a:cxn ang="0">
                  <a:pos x="186" y="671"/>
                </a:cxn>
                <a:cxn ang="0">
                  <a:pos x="176" y="776"/>
                </a:cxn>
                <a:cxn ang="0">
                  <a:pos x="192" y="812"/>
                </a:cxn>
                <a:cxn ang="0">
                  <a:pos x="238" y="825"/>
                </a:cxn>
                <a:cxn ang="0">
                  <a:pos x="238" y="797"/>
                </a:cxn>
                <a:cxn ang="0">
                  <a:pos x="245" y="758"/>
                </a:cxn>
                <a:cxn ang="0">
                  <a:pos x="273" y="542"/>
                </a:cxn>
                <a:cxn ang="0">
                  <a:pos x="285" y="426"/>
                </a:cxn>
                <a:cxn ang="0">
                  <a:pos x="305" y="406"/>
                </a:cxn>
                <a:cxn ang="0">
                  <a:pos x="318" y="351"/>
                </a:cxn>
                <a:cxn ang="0">
                  <a:pos x="45" y="412"/>
                </a:cxn>
                <a:cxn ang="0">
                  <a:pos x="48" y="422"/>
                </a:cxn>
                <a:cxn ang="0">
                  <a:pos x="67" y="449"/>
                </a:cxn>
                <a:cxn ang="0">
                  <a:pos x="67" y="466"/>
                </a:cxn>
                <a:cxn ang="0">
                  <a:pos x="56" y="490"/>
                </a:cxn>
                <a:cxn ang="0">
                  <a:pos x="67" y="745"/>
                </a:cxn>
                <a:cxn ang="0">
                  <a:pos x="76" y="483"/>
                </a:cxn>
                <a:cxn ang="0">
                  <a:pos x="72" y="480"/>
                </a:cxn>
                <a:cxn ang="0">
                  <a:pos x="69" y="467"/>
                </a:cxn>
                <a:cxn ang="0">
                  <a:pos x="87" y="398"/>
                </a:cxn>
                <a:cxn ang="0">
                  <a:pos x="77" y="447"/>
                </a:cxn>
                <a:cxn ang="0">
                  <a:pos x="79" y="419"/>
                </a:cxn>
                <a:cxn ang="0">
                  <a:pos x="160" y="163"/>
                </a:cxn>
                <a:cxn ang="0">
                  <a:pos x="169" y="142"/>
                </a:cxn>
                <a:cxn ang="0">
                  <a:pos x="184" y="186"/>
                </a:cxn>
                <a:cxn ang="0">
                  <a:pos x="194" y="159"/>
                </a:cxn>
                <a:cxn ang="0">
                  <a:pos x="209" y="105"/>
                </a:cxn>
                <a:cxn ang="0">
                  <a:pos x="279" y="406"/>
                </a:cxn>
              </a:cxnLst>
              <a:rect l="0" t="0" r="r" b="b"/>
              <a:pathLst>
                <a:path w="324" h="827">
                  <a:moveTo>
                    <a:pt x="323" y="316"/>
                  </a:moveTo>
                  <a:cubicBezTo>
                    <a:pt x="323" y="313"/>
                    <a:pt x="322" y="310"/>
                    <a:pt x="322" y="304"/>
                  </a:cubicBezTo>
                  <a:cubicBezTo>
                    <a:pt x="321" y="299"/>
                    <a:pt x="321" y="297"/>
                    <a:pt x="321" y="293"/>
                  </a:cubicBezTo>
                  <a:cubicBezTo>
                    <a:pt x="321" y="289"/>
                    <a:pt x="320" y="283"/>
                    <a:pt x="320" y="276"/>
                  </a:cubicBezTo>
                  <a:cubicBezTo>
                    <a:pt x="319" y="269"/>
                    <a:pt x="318" y="266"/>
                    <a:pt x="317" y="260"/>
                  </a:cubicBezTo>
                  <a:cubicBezTo>
                    <a:pt x="316" y="254"/>
                    <a:pt x="316" y="253"/>
                    <a:pt x="315" y="247"/>
                  </a:cubicBezTo>
                  <a:cubicBezTo>
                    <a:pt x="315" y="245"/>
                    <a:pt x="315" y="242"/>
                    <a:pt x="314" y="239"/>
                  </a:cubicBezTo>
                  <a:cubicBezTo>
                    <a:pt x="314" y="237"/>
                    <a:pt x="314" y="235"/>
                    <a:pt x="313" y="232"/>
                  </a:cubicBezTo>
                  <a:cubicBezTo>
                    <a:pt x="313" y="231"/>
                    <a:pt x="313" y="229"/>
                    <a:pt x="312" y="227"/>
                  </a:cubicBezTo>
                  <a:cubicBezTo>
                    <a:pt x="310" y="220"/>
                    <a:pt x="309" y="219"/>
                    <a:pt x="309" y="219"/>
                  </a:cubicBezTo>
                  <a:cubicBezTo>
                    <a:pt x="309" y="219"/>
                    <a:pt x="310" y="217"/>
                    <a:pt x="310" y="213"/>
                  </a:cubicBezTo>
                  <a:cubicBezTo>
                    <a:pt x="310" y="208"/>
                    <a:pt x="310" y="207"/>
                    <a:pt x="309" y="204"/>
                  </a:cubicBezTo>
                  <a:cubicBezTo>
                    <a:pt x="309" y="202"/>
                    <a:pt x="308" y="200"/>
                    <a:pt x="308" y="198"/>
                  </a:cubicBezTo>
                  <a:cubicBezTo>
                    <a:pt x="308" y="197"/>
                    <a:pt x="308" y="196"/>
                    <a:pt x="308" y="195"/>
                  </a:cubicBezTo>
                  <a:cubicBezTo>
                    <a:pt x="308" y="193"/>
                    <a:pt x="307" y="190"/>
                    <a:pt x="307" y="187"/>
                  </a:cubicBezTo>
                  <a:cubicBezTo>
                    <a:pt x="305" y="182"/>
                    <a:pt x="305" y="182"/>
                    <a:pt x="304" y="179"/>
                  </a:cubicBezTo>
                  <a:cubicBezTo>
                    <a:pt x="303" y="176"/>
                    <a:pt x="303" y="175"/>
                    <a:pt x="303" y="175"/>
                  </a:cubicBezTo>
                  <a:cubicBezTo>
                    <a:pt x="303" y="175"/>
                    <a:pt x="303" y="173"/>
                    <a:pt x="303" y="168"/>
                  </a:cubicBezTo>
                  <a:cubicBezTo>
                    <a:pt x="303" y="163"/>
                    <a:pt x="303" y="162"/>
                    <a:pt x="303" y="159"/>
                  </a:cubicBezTo>
                  <a:cubicBezTo>
                    <a:pt x="303" y="155"/>
                    <a:pt x="303" y="152"/>
                    <a:pt x="302" y="149"/>
                  </a:cubicBezTo>
                  <a:cubicBezTo>
                    <a:pt x="302" y="146"/>
                    <a:pt x="301" y="144"/>
                    <a:pt x="299" y="143"/>
                  </a:cubicBezTo>
                  <a:cubicBezTo>
                    <a:pt x="297" y="143"/>
                    <a:pt x="296" y="143"/>
                    <a:pt x="296" y="143"/>
                  </a:cubicBezTo>
                  <a:cubicBezTo>
                    <a:pt x="296" y="143"/>
                    <a:pt x="296" y="142"/>
                    <a:pt x="293" y="141"/>
                  </a:cubicBezTo>
                  <a:cubicBezTo>
                    <a:pt x="290" y="140"/>
                    <a:pt x="287" y="139"/>
                    <a:pt x="283" y="138"/>
                  </a:cubicBezTo>
                  <a:cubicBezTo>
                    <a:pt x="279" y="137"/>
                    <a:pt x="279" y="137"/>
                    <a:pt x="277" y="136"/>
                  </a:cubicBezTo>
                  <a:cubicBezTo>
                    <a:pt x="275" y="135"/>
                    <a:pt x="273" y="134"/>
                    <a:pt x="270" y="134"/>
                  </a:cubicBezTo>
                  <a:cubicBezTo>
                    <a:pt x="267" y="133"/>
                    <a:pt x="265" y="133"/>
                    <a:pt x="263" y="132"/>
                  </a:cubicBezTo>
                  <a:cubicBezTo>
                    <a:pt x="261" y="131"/>
                    <a:pt x="256" y="130"/>
                    <a:pt x="253" y="129"/>
                  </a:cubicBezTo>
                  <a:cubicBezTo>
                    <a:pt x="249" y="128"/>
                    <a:pt x="243" y="125"/>
                    <a:pt x="239" y="123"/>
                  </a:cubicBezTo>
                  <a:cubicBezTo>
                    <a:pt x="235" y="122"/>
                    <a:pt x="233" y="121"/>
                    <a:pt x="229" y="120"/>
                  </a:cubicBezTo>
                  <a:cubicBezTo>
                    <a:pt x="225" y="120"/>
                    <a:pt x="224" y="119"/>
                    <a:pt x="224" y="119"/>
                  </a:cubicBezTo>
                  <a:cubicBezTo>
                    <a:pt x="224" y="119"/>
                    <a:pt x="223" y="118"/>
                    <a:pt x="221" y="117"/>
                  </a:cubicBezTo>
                  <a:cubicBezTo>
                    <a:pt x="219" y="116"/>
                    <a:pt x="218" y="115"/>
                    <a:pt x="217" y="113"/>
                  </a:cubicBezTo>
                  <a:cubicBezTo>
                    <a:pt x="215" y="112"/>
                    <a:pt x="215" y="110"/>
                    <a:pt x="214" y="109"/>
                  </a:cubicBezTo>
                  <a:cubicBezTo>
                    <a:pt x="213" y="108"/>
                    <a:pt x="212" y="107"/>
                    <a:pt x="211" y="106"/>
                  </a:cubicBezTo>
                  <a:cubicBezTo>
                    <a:pt x="211" y="106"/>
                    <a:pt x="210" y="106"/>
                    <a:pt x="210" y="106"/>
                  </a:cubicBezTo>
                  <a:cubicBezTo>
                    <a:pt x="210" y="106"/>
                    <a:pt x="210" y="105"/>
                    <a:pt x="209" y="104"/>
                  </a:cubicBezTo>
                  <a:cubicBezTo>
                    <a:pt x="209" y="102"/>
                    <a:pt x="209" y="101"/>
                    <a:pt x="209" y="101"/>
                  </a:cubicBezTo>
                  <a:cubicBezTo>
                    <a:pt x="208" y="100"/>
                    <a:pt x="208" y="100"/>
                    <a:pt x="208" y="100"/>
                  </a:cubicBezTo>
                  <a:cubicBezTo>
                    <a:pt x="208" y="100"/>
                    <a:pt x="208" y="97"/>
                    <a:pt x="207" y="94"/>
                  </a:cubicBezTo>
                  <a:cubicBezTo>
                    <a:pt x="207" y="91"/>
                    <a:pt x="207" y="90"/>
                    <a:pt x="207" y="88"/>
                  </a:cubicBezTo>
                  <a:cubicBezTo>
                    <a:pt x="207" y="86"/>
                    <a:pt x="208" y="82"/>
                    <a:pt x="208" y="78"/>
                  </a:cubicBezTo>
                  <a:cubicBezTo>
                    <a:pt x="208" y="74"/>
                    <a:pt x="208" y="71"/>
                    <a:pt x="208" y="71"/>
                  </a:cubicBezTo>
                  <a:cubicBezTo>
                    <a:pt x="208" y="71"/>
                    <a:pt x="208" y="70"/>
                    <a:pt x="209" y="69"/>
                  </a:cubicBezTo>
                  <a:cubicBezTo>
                    <a:pt x="210" y="69"/>
                    <a:pt x="211" y="68"/>
                    <a:pt x="211" y="67"/>
                  </a:cubicBezTo>
                  <a:cubicBezTo>
                    <a:pt x="211" y="67"/>
                    <a:pt x="212" y="67"/>
                    <a:pt x="212" y="66"/>
                  </a:cubicBezTo>
                  <a:cubicBezTo>
                    <a:pt x="213" y="65"/>
                    <a:pt x="214" y="64"/>
                    <a:pt x="214" y="62"/>
                  </a:cubicBezTo>
                  <a:cubicBezTo>
                    <a:pt x="214" y="59"/>
                    <a:pt x="214" y="59"/>
                    <a:pt x="214" y="56"/>
                  </a:cubicBezTo>
                  <a:cubicBezTo>
                    <a:pt x="214" y="54"/>
                    <a:pt x="215" y="53"/>
                    <a:pt x="214" y="49"/>
                  </a:cubicBezTo>
                  <a:cubicBezTo>
                    <a:pt x="214" y="46"/>
                    <a:pt x="213" y="44"/>
                    <a:pt x="212" y="43"/>
                  </a:cubicBezTo>
                  <a:cubicBezTo>
                    <a:pt x="211" y="43"/>
                    <a:pt x="209" y="43"/>
                    <a:pt x="209" y="43"/>
                  </a:cubicBezTo>
                  <a:cubicBezTo>
                    <a:pt x="209" y="43"/>
                    <a:pt x="209" y="42"/>
                    <a:pt x="209" y="40"/>
                  </a:cubicBezTo>
                  <a:cubicBezTo>
                    <a:pt x="209" y="38"/>
                    <a:pt x="209" y="38"/>
                    <a:pt x="209" y="36"/>
                  </a:cubicBezTo>
                  <a:cubicBezTo>
                    <a:pt x="208" y="35"/>
                    <a:pt x="208" y="32"/>
                    <a:pt x="207" y="30"/>
                  </a:cubicBezTo>
                  <a:cubicBezTo>
                    <a:pt x="207" y="27"/>
                    <a:pt x="206" y="24"/>
                    <a:pt x="205" y="22"/>
                  </a:cubicBezTo>
                  <a:cubicBezTo>
                    <a:pt x="203" y="19"/>
                    <a:pt x="202" y="17"/>
                    <a:pt x="200" y="15"/>
                  </a:cubicBezTo>
                  <a:cubicBezTo>
                    <a:pt x="199" y="13"/>
                    <a:pt x="197" y="11"/>
                    <a:pt x="195" y="9"/>
                  </a:cubicBezTo>
                  <a:cubicBezTo>
                    <a:pt x="193" y="8"/>
                    <a:pt x="190" y="7"/>
                    <a:pt x="188" y="6"/>
                  </a:cubicBezTo>
                  <a:cubicBezTo>
                    <a:pt x="185" y="5"/>
                    <a:pt x="184" y="5"/>
                    <a:pt x="181" y="4"/>
                  </a:cubicBezTo>
                  <a:cubicBezTo>
                    <a:pt x="179" y="3"/>
                    <a:pt x="172" y="1"/>
                    <a:pt x="169" y="1"/>
                  </a:cubicBezTo>
                  <a:cubicBezTo>
                    <a:pt x="165" y="0"/>
                    <a:pt x="162" y="0"/>
                    <a:pt x="159" y="1"/>
                  </a:cubicBezTo>
                  <a:cubicBezTo>
                    <a:pt x="156" y="3"/>
                    <a:pt x="151" y="5"/>
                    <a:pt x="147" y="8"/>
                  </a:cubicBezTo>
                  <a:cubicBezTo>
                    <a:pt x="143" y="11"/>
                    <a:pt x="141" y="14"/>
                    <a:pt x="139" y="16"/>
                  </a:cubicBezTo>
                  <a:cubicBezTo>
                    <a:pt x="137" y="18"/>
                    <a:pt x="136" y="21"/>
                    <a:pt x="135" y="21"/>
                  </a:cubicBezTo>
                  <a:cubicBezTo>
                    <a:pt x="134" y="22"/>
                    <a:pt x="134" y="23"/>
                    <a:pt x="134" y="24"/>
                  </a:cubicBezTo>
                  <a:cubicBezTo>
                    <a:pt x="133" y="24"/>
                    <a:pt x="133" y="25"/>
                    <a:pt x="132" y="27"/>
                  </a:cubicBezTo>
                  <a:cubicBezTo>
                    <a:pt x="131" y="28"/>
                    <a:pt x="130" y="32"/>
                    <a:pt x="130" y="34"/>
                  </a:cubicBezTo>
                  <a:cubicBezTo>
                    <a:pt x="130" y="37"/>
                    <a:pt x="130" y="38"/>
                    <a:pt x="131" y="40"/>
                  </a:cubicBezTo>
                  <a:cubicBezTo>
                    <a:pt x="131" y="41"/>
                    <a:pt x="131" y="42"/>
                    <a:pt x="131" y="45"/>
                  </a:cubicBezTo>
                  <a:cubicBezTo>
                    <a:pt x="131" y="48"/>
                    <a:pt x="132" y="51"/>
                    <a:pt x="132" y="53"/>
                  </a:cubicBezTo>
                  <a:cubicBezTo>
                    <a:pt x="132" y="54"/>
                    <a:pt x="133" y="55"/>
                    <a:pt x="132" y="55"/>
                  </a:cubicBezTo>
                  <a:cubicBezTo>
                    <a:pt x="132" y="55"/>
                    <a:pt x="130" y="55"/>
                    <a:pt x="130" y="56"/>
                  </a:cubicBezTo>
                  <a:cubicBezTo>
                    <a:pt x="129" y="58"/>
                    <a:pt x="130" y="61"/>
                    <a:pt x="130" y="64"/>
                  </a:cubicBezTo>
                  <a:cubicBezTo>
                    <a:pt x="131" y="67"/>
                    <a:pt x="132" y="68"/>
                    <a:pt x="132" y="71"/>
                  </a:cubicBezTo>
                  <a:cubicBezTo>
                    <a:pt x="132" y="73"/>
                    <a:pt x="133" y="75"/>
                    <a:pt x="134" y="76"/>
                  </a:cubicBezTo>
                  <a:cubicBezTo>
                    <a:pt x="136" y="77"/>
                    <a:pt x="136" y="78"/>
                    <a:pt x="137" y="78"/>
                  </a:cubicBezTo>
                  <a:cubicBezTo>
                    <a:pt x="137" y="79"/>
                    <a:pt x="138" y="79"/>
                    <a:pt x="138" y="79"/>
                  </a:cubicBezTo>
                  <a:cubicBezTo>
                    <a:pt x="138" y="79"/>
                    <a:pt x="138" y="80"/>
                    <a:pt x="140" y="85"/>
                  </a:cubicBezTo>
                  <a:cubicBezTo>
                    <a:pt x="141" y="87"/>
                    <a:pt x="142" y="88"/>
                    <a:pt x="143" y="90"/>
                  </a:cubicBezTo>
                  <a:cubicBezTo>
                    <a:pt x="143" y="91"/>
                    <a:pt x="144" y="92"/>
                    <a:pt x="145" y="94"/>
                  </a:cubicBezTo>
                  <a:cubicBezTo>
                    <a:pt x="146" y="98"/>
                    <a:pt x="147" y="101"/>
                    <a:pt x="147" y="103"/>
                  </a:cubicBezTo>
                  <a:cubicBezTo>
                    <a:pt x="147" y="105"/>
                    <a:pt x="147" y="106"/>
                    <a:pt x="148" y="108"/>
                  </a:cubicBezTo>
                  <a:cubicBezTo>
                    <a:pt x="148" y="110"/>
                    <a:pt x="149" y="110"/>
                    <a:pt x="149" y="110"/>
                  </a:cubicBezTo>
                  <a:cubicBezTo>
                    <a:pt x="149" y="113"/>
                    <a:pt x="149" y="113"/>
                    <a:pt x="149" y="113"/>
                  </a:cubicBezTo>
                  <a:cubicBezTo>
                    <a:pt x="149" y="113"/>
                    <a:pt x="148" y="113"/>
                    <a:pt x="147" y="116"/>
                  </a:cubicBezTo>
                  <a:cubicBezTo>
                    <a:pt x="146" y="118"/>
                    <a:pt x="145" y="119"/>
                    <a:pt x="145" y="119"/>
                  </a:cubicBezTo>
                  <a:cubicBezTo>
                    <a:pt x="145" y="119"/>
                    <a:pt x="143" y="120"/>
                    <a:pt x="140" y="122"/>
                  </a:cubicBezTo>
                  <a:cubicBezTo>
                    <a:pt x="138" y="124"/>
                    <a:pt x="137" y="124"/>
                    <a:pt x="136" y="124"/>
                  </a:cubicBezTo>
                  <a:cubicBezTo>
                    <a:pt x="136" y="125"/>
                    <a:pt x="135" y="125"/>
                    <a:pt x="134" y="125"/>
                  </a:cubicBezTo>
                  <a:cubicBezTo>
                    <a:pt x="132" y="126"/>
                    <a:pt x="129" y="126"/>
                    <a:pt x="124" y="128"/>
                  </a:cubicBezTo>
                  <a:cubicBezTo>
                    <a:pt x="119" y="130"/>
                    <a:pt x="118" y="131"/>
                    <a:pt x="113" y="133"/>
                  </a:cubicBezTo>
                  <a:cubicBezTo>
                    <a:pt x="109" y="134"/>
                    <a:pt x="107" y="135"/>
                    <a:pt x="104" y="136"/>
                  </a:cubicBezTo>
                  <a:cubicBezTo>
                    <a:pt x="101" y="137"/>
                    <a:pt x="97" y="138"/>
                    <a:pt x="94" y="139"/>
                  </a:cubicBezTo>
                  <a:cubicBezTo>
                    <a:pt x="91" y="140"/>
                    <a:pt x="87" y="142"/>
                    <a:pt x="85" y="142"/>
                  </a:cubicBezTo>
                  <a:cubicBezTo>
                    <a:pt x="83" y="143"/>
                    <a:pt x="80" y="143"/>
                    <a:pt x="78" y="144"/>
                  </a:cubicBezTo>
                  <a:cubicBezTo>
                    <a:pt x="75" y="146"/>
                    <a:pt x="75" y="146"/>
                    <a:pt x="74" y="147"/>
                  </a:cubicBezTo>
                  <a:cubicBezTo>
                    <a:pt x="74" y="147"/>
                    <a:pt x="73" y="147"/>
                    <a:pt x="71" y="149"/>
                  </a:cubicBezTo>
                  <a:cubicBezTo>
                    <a:pt x="70" y="152"/>
                    <a:pt x="69" y="154"/>
                    <a:pt x="69" y="159"/>
                  </a:cubicBezTo>
                  <a:cubicBezTo>
                    <a:pt x="69" y="164"/>
                    <a:pt x="69" y="166"/>
                    <a:pt x="69" y="168"/>
                  </a:cubicBezTo>
                  <a:cubicBezTo>
                    <a:pt x="69" y="169"/>
                    <a:pt x="69" y="170"/>
                    <a:pt x="69" y="173"/>
                  </a:cubicBezTo>
                  <a:cubicBezTo>
                    <a:pt x="69" y="175"/>
                    <a:pt x="69" y="178"/>
                    <a:pt x="69" y="179"/>
                  </a:cubicBezTo>
                  <a:cubicBezTo>
                    <a:pt x="68" y="179"/>
                    <a:pt x="67" y="181"/>
                    <a:pt x="66" y="184"/>
                  </a:cubicBezTo>
                  <a:cubicBezTo>
                    <a:pt x="65" y="186"/>
                    <a:pt x="65" y="188"/>
                    <a:pt x="64" y="191"/>
                  </a:cubicBezTo>
                  <a:cubicBezTo>
                    <a:pt x="63" y="194"/>
                    <a:pt x="63" y="196"/>
                    <a:pt x="63" y="199"/>
                  </a:cubicBezTo>
                  <a:cubicBezTo>
                    <a:pt x="62" y="202"/>
                    <a:pt x="62" y="208"/>
                    <a:pt x="61" y="212"/>
                  </a:cubicBezTo>
                  <a:cubicBezTo>
                    <a:pt x="61" y="216"/>
                    <a:pt x="61" y="220"/>
                    <a:pt x="60" y="223"/>
                  </a:cubicBezTo>
                  <a:cubicBezTo>
                    <a:pt x="60" y="226"/>
                    <a:pt x="60" y="229"/>
                    <a:pt x="59" y="231"/>
                  </a:cubicBezTo>
                  <a:cubicBezTo>
                    <a:pt x="59" y="233"/>
                    <a:pt x="57" y="240"/>
                    <a:pt x="56" y="244"/>
                  </a:cubicBezTo>
                  <a:cubicBezTo>
                    <a:pt x="55" y="248"/>
                    <a:pt x="55" y="251"/>
                    <a:pt x="54" y="255"/>
                  </a:cubicBezTo>
                  <a:cubicBezTo>
                    <a:pt x="54" y="258"/>
                    <a:pt x="53" y="261"/>
                    <a:pt x="53" y="263"/>
                  </a:cubicBezTo>
                  <a:cubicBezTo>
                    <a:pt x="53" y="265"/>
                    <a:pt x="52" y="266"/>
                    <a:pt x="53" y="268"/>
                  </a:cubicBezTo>
                  <a:cubicBezTo>
                    <a:pt x="53" y="270"/>
                    <a:pt x="53" y="270"/>
                    <a:pt x="52" y="272"/>
                  </a:cubicBezTo>
                  <a:cubicBezTo>
                    <a:pt x="52" y="274"/>
                    <a:pt x="51" y="278"/>
                    <a:pt x="50" y="284"/>
                  </a:cubicBezTo>
                  <a:cubicBezTo>
                    <a:pt x="50" y="290"/>
                    <a:pt x="50" y="293"/>
                    <a:pt x="50" y="293"/>
                  </a:cubicBezTo>
                  <a:cubicBezTo>
                    <a:pt x="50" y="293"/>
                    <a:pt x="48" y="297"/>
                    <a:pt x="48" y="302"/>
                  </a:cubicBezTo>
                  <a:cubicBezTo>
                    <a:pt x="47" y="307"/>
                    <a:pt x="47" y="315"/>
                    <a:pt x="47" y="322"/>
                  </a:cubicBezTo>
                  <a:cubicBezTo>
                    <a:pt x="46" y="328"/>
                    <a:pt x="46" y="337"/>
                    <a:pt x="46" y="342"/>
                  </a:cubicBezTo>
                  <a:cubicBezTo>
                    <a:pt x="45" y="347"/>
                    <a:pt x="45" y="352"/>
                    <a:pt x="44" y="354"/>
                  </a:cubicBezTo>
                  <a:cubicBezTo>
                    <a:pt x="44" y="356"/>
                    <a:pt x="42" y="360"/>
                    <a:pt x="42" y="364"/>
                  </a:cubicBezTo>
                  <a:cubicBezTo>
                    <a:pt x="42" y="366"/>
                    <a:pt x="42" y="369"/>
                    <a:pt x="41" y="373"/>
                  </a:cubicBezTo>
                  <a:cubicBezTo>
                    <a:pt x="41" y="375"/>
                    <a:pt x="41" y="378"/>
                    <a:pt x="41" y="381"/>
                  </a:cubicBezTo>
                  <a:cubicBezTo>
                    <a:pt x="42" y="385"/>
                    <a:pt x="42" y="389"/>
                    <a:pt x="41" y="393"/>
                  </a:cubicBezTo>
                  <a:cubicBezTo>
                    <a:pt x="41" y="397"/>
                    <a:pt x="41" y="401"/>
                    <a:pt x="41" y="404"/>
                  </a:cubicBezTo>
                  <a:cubicBezTo>
                    <a:pt x="42" y="409"/>
                    <a:pt x="41" y="412"/>
                    <a:pt x="41" y="414"/>
                  </a:cubicBezTo>
                  <a:cubicBezTo>
                    <a:pt x="41" y="415"/>
                    <a:pt x="40" y="416"/>
                    <a:pt x="42" y="416"/>
                  </a:cubicBezTo>
                  <a:cubicBezTo>
                    <a:pt x="43" y="417"/>
                    <a:pt x="44" y="417"/>
                    <a:pt x="45" y="417"/>
                  </a:cubicBezTo>
                  <a:cubicBezTo>
                    <a:pt x="45" y="417"/>
                    <a:pt x="46" y="417"/>
                    <a:pt x="46" y="417"/>
                  </a:cubicBezTo>
                  <a:cubicBezTo>
                    <a:pt x="46" y="417"/>
                    <a:pt x="46" y="420"/>
                    <a:pt x="46" y="422"/>
                  </a:cubicBezTo>
                  <a:cubicBezTo>
                    <a:pt x="46" y="424"/>
                    <a:pt x="46" y="424"/>
                    <a:pt x="46" y="425"/>
                  </a:cubicBezTo>
                  <a:cubicBezTo>
                    <a:pt x="46" y="425"/>
                    <a:pt x="47" y="426"/>
                    <a:pt x="47" y="426"/>
                  </a:cubicBezTo>
                  <a:cubicBezTo>
                    <a:pt x="47" y="426"/>
                    <a:pt x="47" y="430"/>
                    <a:pt x="46" y="433"/>
                  </a:cubicBezTo>
                  <a:cubicBezTo>
                    <a:pt x="46" y="436"/>
                    <a:pt x="46" y="436"/>
                    <a:pt x="46" y="437"/>
                  </a:cubicBezTo>
                  <a:cubicBezTo>
                    <a:pt x="45" y="438"/>
                    <a:pt x="45" y="439"/>
                    <a:pt x="45" y="441"/>
                  </a:cubicBezTo>
                  <a:cubicBezTo>
                    <a:pt x="45" y="443"/>
                    <a:pt x="45" y="444"/>
                    <a:pt x="44" y="445"/>
                  </a:cubicBezTo>
                  <a:cubicBezTo>
                    <a:pt x="44" y="446"/>
                    <a:pt x="44" y="448"/>
                    <a:pt x="45" y="448"/>
                  </a:cubicBezTo>
                  <a:cubicBezTo>
                    <a:pt x="45" y="449"/>
                    <a:pt x="45" y="450"/>
                    <a:pt x="45" y="451"/>
                  </a:cubicBezTo>
                  <a:cubicBezTo>
                    <a:pt x="45" y="452"/>
                    <a:pt x="46" y="453"/>
                    <a:pt x="46" y="454"/>
                  </a:cubicBezTo>
                  <a:cubicBezTo>
                    <a:pt x="46" y="455"/>
                    <a:pt x="46" y="456"/>
                    <a:pt x="46" y="457"/>
                  </a:cubicBezTo>
                  <a:cubicBezTo>
                    <a:pt x="46" y="459"/>
                    <a:pt x="46" y="462"/>
                    <a:pt x="46" y="464"/>
                  </a:cubicBezTo>
                  <a:cubicBezTo>
                    <a:pt x="47" y="466"/>
                    <a:pt x="47" y="466"/>
                    <a:pt x="47" y="467"/>
                  </a:cubicBezTo>
                  <a:cubicBezTo>
                    <a:pt x="47" y="468"/>
                    <a:pt x="47" y="469"/>
                    <a:pt x="48" y="469"/>
                  </a:cubicBezTo>
                  <a:cubicBezTo>
                    <a:pt x="48" y="470"/>
                    <a:pt x="48" y="470"/>
                    <a:pt x="48" y="471"/>
                  </a:cubicBezTo>
                  <a:cubicBezTo>
                    <a:pt x="48" y="472"/>
                    <a:pt x="48" y="473"/>
                    <a:pt x="49" y="473"/>
                  </a:cubicBezTo>
                  <a:cubicBezTo>
                    <a:pt x="49" y="474"/>
                    <a:pt x="50" y="474"/>
                    <a:pt x="50" y="474"/>
                  </a:cubicBezTo>
                  <a:cubicBezTo>
                    <a:pt x="50" y="474"/>
                    <a:pt x="49" y="476"/>
                    <a:pt x="47" y="479"/>
                  </a:cubicBezTo>
                  <a:cubicBezTo>
                    <a:pt x="46" y="481"/>
                    <a:pt x="46" y="483"/>
                    <a:pt x="46" y="484"/>
                  </a:cubicBezTo>
                  <a:cubicBezTo>
                    <a:pt x="45" y="485"/>
                    <a:pt x="45" y="485"/>
                    <a:pt x="43" y="489"/>
                  </a:cubicBezTo>
                  <a:cubicBezTo>
                    <a:pt x="42" y="493"/>
                    <a:pt x="41" y="495"/>
                    <a:pt x="39" y="498"/>
                  </a:cubicBezTo>
                  <a:cubicBezTo>
                    <a:pt x="38" y="501"/>
                    <a:pt x="36" y="506"/>
                    <a:pt x="35" y="510"/>
                  </a:cubicBezTo>
                  <a:cubicBezTo>
                    <a:pt x="35" y="514"/>
                    <a:pt x="35" y="516"/>
                    <a:pt x="35" y="517"/>
                  </a:cubicBezTo>
                  <a:cubicBezTo>
                    <a:pt x="35" y="517"/>
                    <a:pt x="34" y="517"/>
                    <a:pt x="34" y="517"/>
                  </a:cubicBezTo>
                  <a:cubicBezTo>
                    <a:pt x="34" y="517"/>
                    <a:pt x="31" y="516"/>
                    <a:pt x="31" y="516"/>
                  </a:cubicBezTo>
                  <a:cubicBezTo>
                    <a:pt x="30" y="515"/>
                    <a:pt x="30" y="515"/>
                    <a:pt x="29" y="516"/>
                  </a:cubicBezTo>
                  <a:cubicBezTo>
                    <a:pt x="29" y="516"/>
                    <a:pt x="29" y="517"/>
                    <a:pt x="28" y="517"/>
                  </a:cubicBezTo>
                  <a:cubicBezTo>
                    <a:pt x="27" y="517"/>
                    <a:pt x="27" y="516"/>
                    <a:pt x="27" y="516"/>
                  </a:cubicBezTo>
                  <a:cubicBezTo>
                    <a:pt x="27" y="516"/>
                    <a:pt x="27" y="516"/>
                    <a:pt x="27" y="516"/>
                  </a:cubicBezTo>
                  <a:cubicBezTo>
                    <a:pt x="26" y="517"/>
                    <a:pt x="26" y="516"/>
                    <a:pt x="25" y="517"/>
                  </a:cubicBezTo>
                  <a:cubicBezTo>
                    <a:pt x="25" y="518"/>
                    <a:pt x="25" y="518"/>
                    <a:pt x="25" y="519"/>
                  </a:cubicBezTo>
                  <a:cubicBezTo>
                    <a:pt x="25" y="519"/>
                    <a:pt x="24" y="522"/>
                    <a:pt x="24" y="522"/>
                  </a:cubicBezTo>
                  <a:cubicBezTo>
                    <a:pt x="24" y="522"/>
                    <a:pt x="22" y="522"/>
                    <a:pt x="22" y="522"/>
                  </a:cubicBezTo>
                  <a:cubicBezTo>
                    <a:pt x="22" y="523"/>
                    <a:pt x="22" y="524"/>
                    <a:pt x="22" y="524"/>
                  </a:cubicBezTo>
                  <a:cubicBezTo>
                    <a:pt x="22" y="524"/>
                    <a:pt x="20" y="528"/>
                    <a:pt x="19" y="530"/>
                  </a:cubicBezTo>
                  <a:cubicBezTo>
                    <a:pt x="18" y="532"/>
                    <a:pt x="18" y="531"/>
                    <a:pt x="17" y="532"/>
                  </a:cubicBezTo>
                  <a:cubicBezTo>
                    <a:pt x="16" y="534"/>
                    <a:pt x="17" y="535"/>
                    <a:pt x="16" y="536"/>
                  </a:cubicBezTo>
                  <a:cubicBezTo>
                    <a:pt x="16" y="537"/>
                    <a:pt x="16" y="538"/>
                    <a:pt x="15" y="538"/>
                  </a:cubicBezTo>
                  <a:cubicBezTo>
                    <a:pt x="15" y="538"/>
                    <a:pt x="14" y="539"/>
                    <a:pt x="13" y="541"/>
                  </a:cubicBezTo>
                  <a:cubicBezTo>
                    <a:pt x="13" y="542"/>
                    <a:pt x="12" y="542"/>
                    <a:pt x="12" y="544"/>
                  </a:cubicBezTo>
                  <a:cubicBezTo>
                    <a:pt x="11" y="546"/>
                    <a:pt x="11" y="548"/>
                    <a:pt x="10" y="551"/>
                  </a:cubicBezTo>
                  <a:cubicBezTo>
                    <a:pt x="9" y="554"/>
                    <a:pt x="9" y="555"/>
                    <a:pt x="9" y="556"/>
                  </a:cubicBezTo>
                  <a:cubicBezTo>
                    <a:pt x="8" y="557"/>
                    <a:pt x="8" y="558"/>
                    <a:pt x="8" y="558"/>
                  </a:cubicBezTo>
                  <a:cubicBezTo>
                    <a:pt x="8" y="558"/>
                    <a:pt x="7" y="559"/>
                    <a:pt x="7" y="560"/>
                  </a:cubicBezTo>
                  <a:cubicBezTo>
                    <a:pt x="6" y="561"/>
                    <a:pt x="6" y="561"/>
                    <a:pt x="7" y="562"/>
                  </a:cubicBezTo>
                  <a:cubicBezTo>
                    <a:pt x="7" y="562"/>
                    <a:pt x="7" y="562"/>
                    <a:pt x="7" y="562"/>
                  </a:cubicBezTo>
                  <a:cubicBezTo>
                    <a:pt x="7" y="562"/>
                    <a:pt x="6" y="566"/>
                    <a:pt x="5" y="570"/>
                  </a:cubicBezTo>
                  <a:cubicBezTo>
                    <a:pt x="4" y="575"/>
                    <a:pt x="3" y="582"/>
                    <a:pt x="2" y="586"/>
                  </a:cubicBezTo>
                  <a:cubicBezTo>
                    <a:pt x="1" y="590"/>
                    <a:pt x="1" y="593"/>
                    <a:pt x="0" y="601"/>
                  </a:cubicBezTo>
                  <a:cubicBezTo>
                    <a:pt x="0" y="608"/>
                    <a:pt x="0" y="618"/>
                    <a:pt x="1" y="621"/>
                  </a:cubicBezTo>
                  <a:cubicBezTo>
                    <a:pt x="1" y="625"/>
                    <a:pt x="1" y="626"/>
                    <a:pt x="2" y="629"/>
                  </a:cubicBezTo>
                  <a:cubicBezTo>
                    <a:pt x="2" y="633"/>
                    <a:pt x="3" y="637"/>
                    <a:pt x="4" y="640"/>
                  </a:cubicBezTo>
                  <a:cubicBezTo>
                    <a:pt x="6" y="644"/>
                    <a:pt x="6" y="646"/>
                    <a:pt x="8" y="647"/>
                  </a:cubicBezTo>
                  <a:cubicBezTo>
                    <a:pt x="9" y="649"/>
                    <a:pt x="9" y="648"/>
                    <a:pt x="9" y="648"/>
                  </a:cubicBezTo>
                  <a:cubicBezTo>
                    <a:pt x="9" y="648"/>
                    <a:pt x="9" y="650"/>
                    <a:pt x="10" y="650"/>
                  </a:cubicBezTo>
                  <a:cubicBezTo>
                    <a:pt x="11" y="651"/>
                    <a:pt x="11" y="650"/>
                    <a:pt x="11" y="650"/>
                  </a:cubicBezTo>
                  <a:cubicBezTo>
                    <a:pt x="11" y="650"/>
                    <a:pt x="11" y="651"/>
                    <a:pt x="12" y="651"/>
                  </a:cubicBezTo>
                  <a:cubicBezTo>
                    <a:pt x="13" y="651"/>
                    <a:pt x="13" y="651"/>
                    <a:pt x="13" y="651"/>
                  </a:cubicBezTo>
                  <a:cubicBezTo>
                    <a:pt x="13" y="651"/>
                    <a:pt x="14" y="651"/>
                    <a:pt x="14" y="651"/>
                  </a:cubicBezTo>
                  <a:cubicBezTo>
                    <a:pt x="14" y="651"/>
                    <a:pt x="13" y="652"/>
                    <a:pt x="14" y="652"/>
                  </a:cubicBezTo>
                  <a:cubicBezTo>
                    <a:pt x="15" y="652"/>
                    <a:pt x="16" y="652"/>
                    <a:pt x="16" y="652"/>
                  </a:cubicBezTo>
                  <a:cubicBezTo>
                    <a:pt x="16" y="651"/>
                    <a:pt x="16" y="651"/>
                    <a:pt x="17" y="652"/>
                  </a:cubicBezTo>
                  <a:cubicBezTo>
                    <a:pt x="18" y="652"/>
                    <a:pt x="17" y="653"/>
                    <a:pt x="18" y="653"/>
                  </a:cubicBezTo>
                  <a:cubicBezTo>
                    <a:pt x="19" y="653"/>
                    <a:pt x="21" y="653"/>
                    <a:pt x="23" y="653"/>
                  </a:cubicBezTo>
                  <a:cubicBezTo>
                    <a:pt x="25" y="654"/>
                    <a:pt x="26" y="654"/>
                    <a:pt x="28" y="654"/>
                  </a:cubicBezTo>
                  <a:cubicBezTo>
                    <a:pt x="30" y="654"/>
                    <a:pt x="31" y="654"/>
                    <a:pt x="31" y="654"/>
                  </a:cubicBezTo>
                  <a:cubicBezTo>
                    <a:pt x="31" y="654"/>
                    <a:pt x="31" y="656"/>
                    <a:pt x="32" y="655"/>
                  </a:cubicBezTo>
                  <a:cubicBezTo>
                    <a:pt x="33" y="655"/>
                    <a:pt x="34" y="655"/>
                    <a:pt x="34" y="655"/>
                  </a:cubicBezTo>
                  <a:cubicBezTo>
                    <a:pt x="34" y="655"/>
                    <a:pt x="33" y="656"/>
                    <a:pt x="37" y="657"/>
                  </a:cubicBezTo>
                  <a:cubicBezTo>
                    <a:pt x="40" y="658"/>
                    <a:pt x="42" y="658"/>
                    <a:pt x="45" y="659"/>
                  </a:cubicBezTo>
                  <a:cubicBezTo>
                    <a:pt x="47" y="659"/>
                    <a:pt x="48" y="659"/>
                    <a:pt x="48" y="659"/>
                  </a:cubicBezTo>
                  <a:cubicBezTo>
                    <a:pt x="47" y="663"/>
                    <a:pt x="47" y="663"/>
                    <a:pt x="47" y="663"/>
                  </a:cubicBezTo>
                  <a:cubicBezTo>
                    <a:pt x="47" y="663"/>
                    <a:pt x="47" y="663"/>
                    <a:pt x="47" y="664"/>
                  </a:cubicBezTo>
                  <a:cubicBezTo>
                    <a:pt x="47" y="665"/>
                    <a:pt x="47" y="665"/>
                    <a:pt x="46" y="666"/>
                  </a:cubicBezTo>
                  <a:cubicBezTo>
                    <a:pt x="46" y="666"/>
                    <a:pt x="46" y="667"/>
                    <a:pt x="46" y="667"/>
                  </a:cubicBezTo>
                  <a:cubicBezTo>
                    <a:pt x="46" y="667"/>
                    <a:pt x="47" y="667"/>
                    <a:pt x="46" y="669"/>
                  </a:cubicBezTo>
                  <a:cubicBezTo>
                    <a:pt x="46" y="670"/>
                    <a:pt x="46" y="671"/>
                    <a:pt x="47" y="672"/>
                  </a:cubicBezTo>
                  <a:cubicBezTo>
                    <a:pt x="48" y="673"/>
                    <a:pt x="48" y="673"/>
                    <a:pt x="48" y="673"/>
                  </a:cubicBezTo>
                  <a:cubicBezTo>
                    <a:pt x="48" y="673"/>
                    <a:pt x="48" y="674"/>
                    <a:pt x="48" y="677"/>
                  </a:cubicBezTo>
                  <a:cubicBezTo>
                    <a:pt x="48" y="679"/>
                    <a:pt x="48" y="681"/>
                    <a:pt x="49" y="682"/>
                  </a:cubicBezTo>
                  <a:cubicBezTo>
                    <a:pt x="49" y="684"/>
                    <a:pt x="50" y="685"/>
                    <a:pt x="50" y="686"/>
                  </a:cubicBezTo>
                  <a:cubicBezTo>
                    <a:pt x="51" y="688"/>
                    <a:pt x="52" y="692"/>
                    <a:pt x="53" y="696"/>
                  </a:cubicBezTo>
                  <a:cubicBezTo>
                    <a:pt x="53" y="700"/>
                    <a:pt x="54" y="702"/>
                    <a:pt x="54" y="704"/>
                  </a:cubicBezTo>
                  <a:cubicBezTo>
                    <a:pt x="53" y="706"/>
                    <a:pt x="53" y="707"/>
                    <a:pt x="54" y="709"/>
                  </a:cubicBezTo>
                  <a:cubicBezTo>
                    <a:pt x="54" y="710"/>
                    <a:pt x="54" y="711"/>
                    <a:pt x="53" y="711"/>
                  </a:cubicBezTo>
                  <a:cubicBezTo>
                    <a:pt x="53" y="712"/>
                    <a:pt x="53" y="712"/>
                    <a:pt x="53" y="713"/>
                  </a:cubicBezTo>
                  <a:cubicBezTo>
                    <a:pt x="54" y="714"/>
                    <a:pt x="54" y="715"/>
                    <a:pt x="54" y="716"/>
                  </a:cubicBezTo>
                  <a:cubicBezTo>
                    <a:pt x="54" y="717"/>
                    <a:pt x="54" y="718"/>
                    <a:pt x="54" y="719"/>
                  </a:cubicBezTo>
                  <a:cubicBezTo>
                    <a:pt x="55" y="720"/>
                    <a:pt x="55" y="720"/>
                    <a:pt x="55" y="720"/>
                  </a:cubicBezTo>
                  <a:cubicBezTo>
                    <a:pt x="56" y="720"/>
                    <a:pt x="56" y="720"/>
                    <a:pt x="56" y="720"/>
                  </a:cubicBezTo>
                  <a:cubicBezTo>
                    <a:pt x="56" y="720"/>
                    <a:pt x="55" y="722"/>
                    <a:pt x="55" y="724"/>
                  </a:cubicBezTo>
                  <a:cubicBezTo>
                    <a:pt x="55" y="725"/>
                    <a:pt x="55" y="725"/>
                    <a:pt x="55" y="726"/>
                  </a:cubicBezTo>
                  <a:cubicBezTo>
                    <a:pt x="54" y="726"/>
                    <a:pt x="55" y="728"/>
                    <a:pt x="55" y="729"/>
                  </a:cubicBezTo>
                  <a:cubicBezTo>
                    <a:pt x="54" y="730"/>
                    <a:pt x="53" y="732"/>
                    <a:pt x="52" y="733"/>
                  </a:cubicBezTo>
                  <a:cubicBezTo>
                    <a:pt x="51" y="734"/>
                    <a:pt x="51" y="734"/>
                    <a:pt x="51" y="734"/>
                  </a:cubicBezTo>
                  <a:cubicBezTo>
                    <a:pt x="52" y="735"/>
                    <a:pt x="51" y="735"/>
                    <a:pt x="50" y="737"/>
                  </a:cubicBezTo>
                  <a:cubicBezTo>
                    <a:pt x="49" y="738"/>
                    <a:pt x="45" y="744"/>
                    <a:pt x="42" y="748"/>
                  </a:cubicBezTo>
                  <a:cubicBezTo>
                    <a:pt x="39" y="752"/>
                    <a:pt x="36" y="755"/>
                    <a:pt x="36" y="758"/>
                  </a:cubicBezTo>
                  <a:cubicBezTo>
                    <a:pt x="35" y="760"/>
                    <a:pt x="35" y="762"/>
                    <a:pt x="38" y="762"/>
                  </a:cubicBezTo>
                  <a:cubicBezTo>
                    <a:pt x="40" y="763"/>
                    <a:pt x="43" y="762"/>
                    <a:pt x="45" y="761"/>
                  </a:cubicBezTo>
                  <a:cubicBezTo>
                    <a:pt x="47" y="760"/>
                    <a:pt x="49" y="759"/>
                    <a:pt x="50" y="759"/>
                  </a:cubicBezTo>
                  <a:cubicBezTo>
                    <a:pt x="52" y="758"/>
                    <a:pt x="52" y="759"/>
                    <a:pt x="53" y="758"/>
                  </a:cubicBezTo>
                  <a:cubicBezTo>
                    <a:pt x="55" y="757"/>
                    <a:pt x="55" y="757"/>
                    <a:pt x="58" y="756"/>
                  </a:cubicBezTo>
                  <a:cubicBezTo>
                    <a:pt x="61" y="755"/>
                    <a:pt x="63" y="755"/>
                    <a:pt x="64" y="754"/>
                  </a:cubicBezTo>
                  <a:cubicBezTo>
                    <a:pt x="66" y="753"/>
                    <a:pt x="68" y="753"/>
                    <a:pt x="68" y="753"/>
                  </a:cubicBezTo>
                  <a:cubicBezTo>
                    <a:pt x="68" y="753"/>
                    <a:pt x="68" y="756"/>
                    <a:pt x="68" y="757"/>
                  </a:cubicBezTo>
                  <a:cubicBezTo>
                    <a:pt x="68" y="758"/>
                    <a:pt x="68" y="758"/>
                    <a:pt x="67" y="759"/>
                  </a:cubicBezTo>
                  <a:cubicBezTo>
                    <a:pt x="67" y="759"/>
                    <a:pt x="65" y="759"/>
                    <a:pt x="63" y="759"/>
                  </a:cubicBezTo>
                  <a:cubicBezTo>
                    <a:pt x="61" y="760"/>
                    <a:pt x="58" y="761"/>
                    <a:pt x="56" y="762"/>
                  </a:cubicBezTo>
                  <a:cubicBezTo>
                    <a:pt x="55" y="764"/>
                    <a:pt x="53" y="767"/>
                    <a:pt x="53" y="768"/>
                  </a:cubicBezTo>
                  <a:cubicBezTo>
                    <a:pt x="53" y="769"/>
                    <a:pt x="52" y="770"/>
                    <a:pt x="52" y="772"/>
                  </a:cubicBezTo>
                  <a:cubicBezTo>
                    <a:pt x="52" y="773"/>
                    <a:pt x="52" y="774"/>
                    <a:pt x="52" y="774"/>
                  </a:cubicBezTo>
                  <a:cubicBezTo>
                    <a:pt x="52" y="774"/>
                    <a:pt x="51" y="774"/>
                    <a:pt x="51" y="775"/>
                  </a:cubicBezTo>
                  <a:cubicBezTo>
                    <a:pt x="51" y="776"/>
                    <a:pt x="50" y="778"/>
                    <a:pt x="49" y="779"/>
                  </a:cubicBezTo>
                  <a:cubicBezTo>
                    <a:pt x="49" y="781"/>
                    <a:pt x="48" y="783"/>
                    <a:pt x="48" y="784"/>
                  </a:cubicBezTo>
                  <a:cubicBezTo>
                    <a:pt x="48" y="785"/>
                    <a:pt x="47" y="786"/>
                    <a:pt x="47" y="788"/>
                  </a:cubicBezTo>
                  <a:cubicBezTo>
                    <a:pt x="46" y="789"/>
                    <a:pt x="46" y="790"/>
                    <a:pt x="47" y="790"/>
                  </a:cubicBezTo>
                  <a:cubicBezTo>
                    <a:pt x="47" y="791"/>
                    <a:pt x="48" y="791"/>
                    <a:pt x="48" y="791"/>
                  </a:cubicBezTo>
                  <a:cubicBezTo>
                    <a:pt x="48" y="791"/>
                    <a:pt x="45" y="793"/>
                    <a:pt x="43" y="793"/>
                  </a:cubicBezTo>
                  <a:cubicBezTo>
                    <a:pt x="41" y="794"/>
                    <a:pt x="40" y="795"/>
                    <a:pt x="41" y="795"/>
                  </a:cubicBezTo>
                  <a:cubicBezTo>
                    <a:pt x="41" y="795"/>
                    <a:pt x="43" y="794"/>
                    <a:pt x="43" y="794"/>
                  </a:cubicBezTo>
                  <a:cubicBezTo>
                    <a:pt x="43" y="794"/>
                    <a:pt x="42" y="796"/>
                    <a:pt x="41" y="796"/>
                  </a:cubicBezTo>
                  <a:cubicBezTo>
                    <a:pt x="40" y="797"/>
                    <a:pt x="39" y="798"/>
                    <a:pt x="38" y="799"/>
                  </a:cubicBezTo>
                  <a:cubicBezTo>
                    <a:pt x="37" y="800"/>
                    <a:pt x="37" y="801"/>
                    <a:pt x="35" y="802"/>
                  </a:cubicBezTo>
                  <a:cubicBezTo>
                    <a:pt x="32" y="803"/>
                    <a:pt x="32" y="803"/>
                    <a:pt x="31" y="803"/>
                  </a:cubicBezTo>
                  <a:cubicBezTo>
                    <a:pt x="31" y="803"/>
                    <a:pt x="30" y="804"/>
                    <a:pt x="29" y="804"/>
                  </a:cubicBezTo>
                  <a:cubicBezTo>
                    <a:pt x="29" y="805"/>
                    <a:pt x="29" y="805"/>
                    <a:pt x="28" y="805"/>
                  </a:cubicBezTo>
                  <a:cubicBezTo>
                    <a:pt x="27" y="805"/>
                    <a:pt x="26" y="806"/>
                    <a:pt x="25" y="807"/>
                  </a:cubicBezTo>
                  <a:cubicBezTo>
                    <a:pt x="24" y="807"/>
                    <a:pt x="23" y="808"/>
                    <a:pt x="21" y="809"/>
                  </a:cubicBezTo>
                  <a:cubicBezTo>
                    <a:pt x="19" y="810"/>
                    <a:pt x="16" y="811"/>
                    <a:pt x="15" y="813"/>
                  </a:cubicBezTo>
                  <a:cubicBezTo>
                    <a:pt x="14" y="814"/>
                    <a:pt x="13" y="815"/>
                    <a:pt x="13" y="816"/>
                  </a:cubicBezTo>
                  <a:cubicBezTo>
                    <a:pt x="13" y="818"/>
                    <a:pt x="14" y="818"/>
                    <a:pt x="14" y="818"/>
                  </a:cubicBezTo>
                  <a:cubicBezTo>
                    <a:pt x="14" y="818"/>
                    <a:pt x="13" y="819"/>
                    <a:pt x="13" y="819"/>
                  </a:cubicBezTo>
                  <a:cubicBezTo>
                    <a:pt x="12" y="819"/>
                    <a:pt x="12" y="819"/>
                    <a:pt x="12" y="820"/>
                  </a:cubicBezTo>
                  <a:cubicBezTo>
                    <a:pt x="11" y="820"/>
                    <a:pt x="12" y="821"/>
                    <a:pt x="14" y="821"/>
                  </a:cubicBezTo>
                  <a:cubicBezTo>
                    <a:pt x="16" y="822"/>
                    <a:pt x="20" y="824"/>
                    <a:pt x="27" y="825"/>
                  </a:cubicBezTo>
                  <a:cubicBezTo>
                    <a:pt x="35" y="825"/>
                    <a:pt x="44" y="826"/>
                    <a:pt x="52" y="825"/>
                  </a:cubicBezTo>
                  <a:cubicBezTo>
                    <a:pt x="60" y="824"/>
                    <a:pt x="64" y="823"/>
                    <a:pt x="65" y="821"/>
                  </a:cubicBezTo>
                  <a:cubicBezTo>
                    <a:pt x="67" y="819"/>
                    <a:pt x="67" y="818"/>
                    <a:pt x="69" y="817"/>
                  </a:cubicBezTo>
                  <a:cubicBezTo>
                    <a:pt x="71" y="815"/>
                    <a:pt x="72" y="814"/>
                    <a:pt x="73" y="814"/>
                  </a:cubicBezTo>
                  <a:cubicBezTo>
                    <a:pt x="74" y="814"/>
                    <a:pt x="74" y="813"/>
                    <a:pt x="74" y="813"/>
                  </a:cubicBezTo>
                  <a:cubicBezTo>
                    <a:pt x="74" y="813"/>
                    <a:pt x="81" y="815"/>
                    <a:pt x="84" y="815"/>
                  </a:cubicBezTo>
                  <a:cubicBezTo>
                    <a:pt x="88" y="816"/>
                    <a:pt x="89" y="817"/>
                    <a:pt x="94" y="816"/>
                  </a:cubicBezTo>
                  <a:cubicBezTo>
                    <a:pt x="99" y="815"/>
                    <a:pt x="105" y="814"/>
                    <a:pt x="108" y="813"/>
                  </a:cubicBezTo>
                  <a:cubicBezTo>
                    <a:pt x="111" y="811"/>
                    <a:pt x="111" y="811"/>
                    <a:pt x="111" y="810"/>
                  </a:cubicBezTo>
                  <a:cubicBezTo>
                    <a:pt x="111" y="809"/>
                    <a:pt x="111" y="809"/>
                    <a:pt x="111" y="809"/>
                  </a:cubicBezTo>
                  <a:cubicBezTo>
                    <a:pt x="111" y="809"/>
                    <a:pt x="112" y="808"/>
                    <a:pt x="112" y="807"/>
                  </a:cubicBezTo>
                  <a:cubicBezTo>
                    <a:pt x="112" y="806"/>
                    <a:pt x="112" y="802"/>
                    <a:pt x="113" y="800"/>
                  </a:cubicBezTo>
                  <a:cubicBezTo>
                    <a:pt x="113" y="798"/>
                    <a:pt x="113" y="795"/>
                    <a:pt x="113" y="794"/>
                  </a:cubicBezTo>
                  <a:cubicBezTo>
                    <a:pt x="113" y="793"/>
                    <a:pt x="114" y="793"/>
                    <a:pt x="113" y="793"/>
                  </a:cubicBezTo>
                  <a:cubicBezTo>
                    <a:pt x="113" y="792"/>
                    <a:pt x="113" y="792"/>
                    <a:pt x="113" y="792"/>
                  </a:cubicBezTo>
                  <a:cubicBezTo>
                    <a:pt x="113" y="792"/>
                    <a:pt x="113" y="791"/>
                    <a:pt x="114" y="788"/>
                  </a:cubicBezTo>
                  <a:cubicBezTo>
                    <a:pt x="115" y="784"/>
                    <a:pt x="115" y="782"/>
                    <a:pt x="115" y="778"/>
                  </a:cubicBezTo>
                  <a:cubicBezTo>
                    <a:pt x="114" y="774"/>
                    <a:pt x="114" y="773"/>
                    <a:pt x="114" y="772"/>
                  </a:cubicBezTo>
                  <a:cubicBezTo>
                    <a:pt x="114" y="770"/>
                    <a:pt x="115" y="768"/>
                    <a:pt x="115" y="768"/>
                  </a:cubicBezTo>
                  <a:cubicBezTo>
                    <a:pt x="115" y="768"/>
                    <a:pt x="117" y="764"/>
                    <a:pt x="119" y="762"/>
                  </a:cubicBezTo>
                  <a:cubicBezTo>
                    <a:pt x="121" y="760"/>
                    <a:pt x="128" y="749"/>
                    <a:pt x="131" y="742"/>
                  </a:cubicBezTo>
                  <a:cubicBezTo>
                    <a:pt x="133" y="739"/>
                    <a:pt x="134" y="737"/>
                    <a:pt x="135" y="735"/>
                  </a:cubicBezTo>
                  <a:cubicBezTo>
                    <a:pt x="135" y="733"/>
                    <a:pt x="136" y="732"/>
                    <a:pt x="136" y="730"/>
                  </a:cubicBezTo>
                  <a:cubicBezTo>
                    <a:pt x="136" y="728"/>
                    <a:pt x="137" y="726"/>
                    <a:pt x="137" y="724"/>
                  </a:cubicBezTo>
                  <a:cubicBezTo>
                    <a:pt x="138" y="716"/>
                    <a:pt x="140" y="708"/>
                    <a:pt x="141" y="699"/>
                  </a:cubicBezTo>
                  <a:cubicBezTo>
                    <a:pt x="142" y="694"/>
                    <a:pt x="144" y="689"/>
                    <a:pt x="145" y="683"/>
                  </a:cubicBezTo>
                  <a:cubicBezTo>
                    <a:pt x="146" y="678"/>
                    <a:pt x="147" y="672"/>
                    <a:pt x="148" y="667"/>
                  </a:cubicBezTo>
                  <a:cubicBezTo>
                    <a:pt x="150" y="657"/>
                    <a:pt x="151" y="648"/>
                    <a:pt x="153" y="638"/>
                  </a:cubicBezTo>
                  <a:cubicBezTo>
                    <a:pt x="154" y="629"/>
                    <a:pt x="158" y="607"/>
                    <a:pt x="159" y="598"/>
                  </a:cubicBezTo>
                  <a:cubicBezTo>
                    <a:pt x="160" y="590"/>
                    <a:pt x="164" y="569"/>
                    <a:pt x="165" y="561"/>
                  </a:cubicBezTo>
                  <a:cubicBezTo>
                    <a:pt x="167" y="553"/>
                    <a:pt x="168" y="547"/>
                    <a:pt x="169" y="544"/>
                  </a:cubicBezTo>
                  <a:cubicBezTo>
                    <a:pt x="169" y="541"/>
                    <a:pt x="170" y="540"/>
                    <a:pt x="170" y="540"/>
                  </a:cubicBezTo>
                  <a:cubicBezTo>
                    <a:pt x="170" y="540"/>
                    <a:pt x="170" y="541"/>
                    <a:pt x="171" y="543"/>
                  </a:cubicBezTo>
                  <a:cubicBezTo>
                    <a:pt x="171" y="545"/>
                    <a:pt x="171" y="546"/>
                    <a:pt x="174" y="553"/>
                  </a:cubicBezTo>
                  <a:cubicBezTo>
                    <a:pt x="176" y="560"/>
                    <a:pt x="177" y="561"/>
                    <a:pt x="177" y="563"/>
                  </a:cubicBezTo>
                  <a:cubicBezTo>
                    <a:pt x="178" y="564"/>
                    <a:pt x="178" y="564"/>
                    <a:pt x="178" y="565"/>
                  </a:cubicBezTo>
                  <a:cubicBezTo>
                    <a:pt x="178" y="567"/>
                    <a:pt x="178" y="568"/>
                    <a:pt x="179" y="571"/>
                  </a:cubicBezTo>
                  <a:cubicBezTo>
                    <a:pt x="179" y="575"/>
                    <a:pt x="180" y="579"/>
                    <a:pt x="181" y="583"/>
                  </a:cubicBezTo>
                  <a:cubicBezTo>
                    <a:pt x="182" y="588"/>
                    <a:pt x="183" y="590"/>
                    <a:pt x="183" y="591"/>
                  </a:cubicBezTo>
                  <a:cubicBezTo>
                    <a:pt x="184" y="592"/>
                    <a:pt x="184" y="594"/>
                    <a:pt x="184" y="597"/>
                  </a:cubicBezTo>
                  <a:cubicBezTo>
                    <a:pt x="184" y="601"/>
                    <a:pt x="185" y="603"/>
                    <a:pt x="185" y="605"/>
                  </a:cubicBezTo>
                  <a:cubicBezTo>
                    <a:pt x="185" y="606"/>
                    <a:pt x="184" y="611"/>
                    <a:pt x="184" y="615"/>
                  </a:cubicBezTo>
                  <a:cubicBezTo>
                    <a:pt x="184" y="619"/>
                    <a:pt x="183" y="622"/>
                    <a:pt x="184" y="625"/>
                  </a:cubicBezTo>
                  <a:cubicBezTo>
                    <a:pt x="184" y="629"/>
                    <a:pt x="184" y="630"/>
                    <a:pt x="184" y="634"/>
                  </a:cubicBezTo>
                  <a:cubicBezTo>
                    <a:pt x="184" y="638"/>
                    <a:pt x="184" y="641"/>
                    <a:pt x="185" y="645"/>
                  </a:cubicBezTo>
                  <a:cubicBezTo>
                    <a:pt x="185" y="649"/>
                    <a:pt x="185" y="653"/>
                    <a:pt x="185" y="659"/>
                  </a:cubicBezTo>
                  <a:cubicBezTo>
                    <a:pt x="185" y="665"/>
                    <a:pt x="186" y="669"/>
                    <a:pt x="186" y="671"/>
                  </a:cubicBezTo>
                  <a:cubicBezTo>
                    <a:pt x="186" y="672"/>
                    <a:pt x="185" y="675"/>
                    <a:pt x="185" y="678"/>
                  </a:cubicBezTo>
                  <a:cubicBezTo>
                    <a:pt x="185" y="680"/>
                    <a:pt x="184" y="684"/>
                    <a:pt x="184" y="688"/>
                  </a:cubicBezTo>
                  <a:cubicBezTo>
                    <a:pt x="185" y="693"/>
                    <a:pt x="185" y="695"/>
                    <a:pt x="185" y="699"/>
                  </a:cubicBezTo>
                  <a:cubicBezTo>
                    <a:pt x="186" y="703"/>
                    <a:pt x="187" y="706"/>
                    <a:pt x="187" y="708"/>
                  </a:cubicBezTo>
                  <a:cubicBezTo>
                    <a:pt x="188" y="710"/>
                    <a:pt x="188" y="711"/>
                    <a:pt x="188" y="711"/>
                  </a:cubicBezTo>
                  <a:cubicBezTo>
                    <a:pt x="188" y="711"/>
                    <a:pt x="188" y="714"/>
                    <a:pt x="186" y="720"/>
                  </a:cubicBezTo>
                  <a:cubicBezTo>
                    <a:pt x="185" y="722"/>
                    <a:pt x="184" y="725"/>
                    <a:pt x="184" y="728"/>
                  </a:cubicBezTo>
                  <a:cubicBezTo>
                    <a:pt x="182" y="733"/>
                    <a:pt x="181" y="738"/>
                    <a:pt x="180" y="742"/>
                  </a:cubicBezTo>
                  <a:cubicBezTo>
                    <a:pt x="178" y="749"/>
                    <a:pt x="176" y="752"/>
                    <a:pt x="176" y="761"/>
                  </a:cubicBezTo>
                  <a:cubicBezTo>
                    <a:pt x="175" y="770"/>
                    <a:pt x="175" y="772"/>
                    <a:pt x="176" y="776"/>
                  </a:cubicBezTo>
                  <a:cubicBezTo>
                    <a:pt x="178" y="779"/>
                    <a:pt x="178" y="780"/>
                    <a:pt x="179" y="782"/>
                  </a:cubicBezTo>
                  <a:cubicBezTo>
                    <a:pt x="180" y="784"/>
                    <a:pt x="180" y="785"/>
                    <a:pt x="181" y="786"/>
                  </a:cubicBezTo>
                  <a:cubicBezTo>
                    <a:pt x="183" y="788"/>
                    <a:pt x="183" y="788"/>
                    <a:pt x="183" y="788"/>
                  </a:cubicBezTo>
                  <a:cubicBezTo>
                    <a:pt x="183" y="788"/>
                    <a:pt x="181" y="788"/>
                    <a:pt x="182" y="789"/>
                  </a:cubicBezTo>
                  <a:cubicBezTo>
                    <a:pt x="184" y="790"/>
                    <a:pt x="184" y="792"/>
                    <a:pt x="186" y="795"/>
                  </a:cubicBezTo>
                  <a:cubicBezTo>
                    <a:pt x="188" y="797"/>
                    <a:pt x="188" y="798"/>
                    <a:pt x="189" y="799"/>
                  </a:cubicBezTo>
                  <a:cubicBezTo>
                    <a:pt x="190" y="801"/>
                    <a:pt x="190" y="802"/>
                    <a:pt x="191" y="802"/>
                  </a:cubicBezTo>
                  <a:cubicBezTo>
                    <a:pt x="191" y="802"/>
                    <a:pt x="191" y="802"/>
                    <a:pt x="191" y="802"/>
                  </a:cubicBezTo>
                  <a:cubicBezTo>
                    <a:pt x="191" y="802"/>
                    <a:pt x="191" y="806"/>
                    <a:pt x="191" y="808"/>
                  </a:cubicBezTo>
                  <a:cubicBezTo>
                    <a:pt x="191" y="810"/>
                    <a:pt x="191" y="811"/>
                    <a:pt x="192" y="812"/>
                  </a:cubicBezTo>
                  <a:cubicBezTo>
                    <a:pt x="193" y="813"/>
                    <a:pt x="194" y="814"/>
                    <a:pt x="196" y="815"/>
                  </a:cubicBezTo>
                  <a:cubicBezTo>
                    <a:pt x="199" y="815"/>
                    <a:pt x="199" y="815"/>
                    <a:pt x="200" y="815"/>
                  </a:cubicBezTo>
                  <a:cubicBezTo>
                    <a:pt x="201" y="815"/>
                    <a:pt x="201" y="815"/>
                    <a:pt x="201" y="815"/>
                  </a:cubicBezTo>
                  <a:cubicBezTo>
                    <a:pt x="201" y="815"/>
                    <a:pt x="201" y="816"/>
                    <a:pt x="202" y="817"/>
                  </a:cubicBezTo>
                  <a:cubicBezTo>
                    <a:pt x="202" y="818"/>
                    <a:pt x="203" y="818"/>
                    <a:pt x="203" y="818"/>
                  </a:cubicBezTo>
                  <a:cubicBezTo>
                    <a:pt x="203" y="818"/>
                    <a:pt x="202" y="819"/>
                    <a:pt x="202" y="820"/>
                  </a:cubicBezTo>
                  <a:cubicBezTo>
                    <a:pt x="202" y="820"/>
                    <a:pt x="201" y="821"/>
                    <a:pt x="202" y="822"/>
                  </a:cubicBezTo>
                  <a:cubicBezTo>
                    <a:pt x="202" y="823"/>
                    <a:pt x="203" y="824"/>
                    <a:pt x="207" y="825"/>
                  </a:cubicBezTo>
                  <a:cubicBezTo>
                    <a:pt x="210" y="826"/>
                    <a:pt x="214" y="827"/>
                    <a:pt x="221" y="826"/>
                  </a:cubicBezTo>
                  <a:cubicBezTo>
                    <a:pt x="228" y="826"/>
                    <a:pt x="233" y="826"/>
                    <a:pt x="238" y="825"/>
                  </a:cubicBezTo>
                  <a:cubicBezTo>
                    <a:pt x="243" y="825"/>
                    <a:pt x="245" y="825"/>
                    <a:pt x="246" y="823"/>
                  </a:cubicBezTo>
                  <a:cubicBezTo>
                    <a:pt x="246" y="821"/>
                    <a:pt x="246" y="821"/>
                    <a:pt x="246" y="820"/>
                  </a:cubicBezTo>
                  <a:cubicBezTo>
                    <a:pt x="246" y="819"/>
                    <a:pt x="246" y="819"/>
                    <a:pt x="246" y="818"/>
                  </a:cubicBezTo>
                  <a:cubicBezTo>
                    <a:pt x="246" y="818"/>
                    <a:pt x="245" y="818"/>
                    <a:pt x="245" y="818"/>
                  </a:cubicBezTo>
                  <a:cubicBezTo>
                    <a:pt x="245" y="818"/>
                    <a:pt x="246" y="816"/>
                    <a:pt x="245" y="812"/>
                  </a:cubicBezTo>
                  <a:cubicBezTo>
                    <a:pt x="245" y="809"/>
                    <a:pt x="244" y="808"/>
                    <a:pt x="243" y="806"/>
                  </a:cubicBezTo>
                  <a:cubicBezTo>
                    <a:pt x="242" y="804"/>
                    <a:pt x="241" y="803"/>
                    <a:pt x="241" y="802"/>
                  </a:cubicBezTo>
                  <a:cubicBezTo>
                    <a:pt x="240" y="801"/>
                    <a:pt x="240" y="802"/>
                    <a:pt x="240" y="802"/>
                  </a:cubicBezTo>
                  <a:cubicBezTo>
                    <a:pt x="240" y="802"/>
                    <a:pt x="239" y="800"/>
                    <a:pt x="239" y="799"/>
                  </a:cubicBezTo>
                  <a:cubicBezTo>
                    <a:pt x="238" y="798"/>
                    <a:pt x="238" y="797"/>
                    <a:pt x="238" y="797"/>
                  </a:cubicBezTo>
                  <a:cubicBezTo>
                    <a:pt x="238" y="797"/>
                    <a:pt x="239" y="796"/>
                    <a:pt x="239" y="794"/>
                  </a:cubicBezTo>
                  <a:cubicBezTo>
                    <a:pt x="239" y="792"/>
                    <a:pt x="239" y="791"/>
                    <a:pt x="239" y="791"/>
                  </a:cubicBezTo>
                  <a:cubicBezTo>
                    <a:pt x="239" y="790"/>
                    <a:pt x="239" y="789"/>
                    <a:pt x="240" y="788"/>
                  </a:cubicBezTo>
                  <a:cubicBezTo>
                    <a:pt x="240" y="787"/>
                    <a:pt x="240" y="786"/>
                    <a:pt x="240" y="786"/>
                  </a:cubicBezTo>
                  <a:cubicBezTo>
                    <a:pt x="240" y="785"/>
                    <a:pt x="240" y="785"/>
                    <a:pt x="240" y="784"/>
                  </a:cubicBezTo>
                  <a:cubicBezTo>
                    <a:pt x="240" y="784"/>
                    <a:pt x="241" y="783"/>
                    <a:pt x="241" y="782"/>
                  </a:cubicBezTo>
                  <a:cubicBezTo>
                    <a:pt x="241" y="782"/>
                    <a:pt x="241" y="781"/>
                    <a:pt x="241" y="780"/>
                  </a:cubicBezTo>
                  <a:cubicBezTo>
                    <a:pt x="242" y="779"/>
                    <a:pt x="242" y="779"/>
                    <a:pt x="242" y="776"/>
                  </a:cubicBezTo>
                  <a:cubicBezTo>
                    <a:pt x="243" y="772"/>
                    <a:pt x="243" y="771"/>
                    <a:pt x="243" y="769"/>
                  </a:cubicBezTo>
                  <a:cubicBezTo>
                    <a:pt x="244" y="767"/>
                    <a:pt x="245" y="762"/>
                    <a:pt x="245" y="758"/>
                  </a:cubicBezTo>
                  <a:cubicBezTo>
                    <a:pt x="246" y="754"/>
                    <a:pt x="249" y="745"/>
                    <a:pt x="250" y="738"/>
                  </a:cubicBezTo>
                  <a:cubicBezTo>
                    <a:pt x="250" y="731"/>
                    <a:pt x="250" y="728"/>
                    <a:pt x="251" y="722"/>
                  </a:cubicBezTo>
                  <a:cubicBezTo>
                    <a:pt x="251" y="716"/>
                    <a:pt x="252" y="708"/>
                    <a:pt x="253" y="698"/>
                  </a:cubicBezTo>
                  <a:cubicBezTo>
                    <a:pt x="254" y="688"/>
                    <a:pt x="255" y="676"/>
                    <a:pt x="255" y="662"/>
                  </a:cubicBezTo>
                  <a:cubicBezTo>
                    <a:pt x="256" y="648"/>
                    <a:pt x="257" y="641"/>
                    <a:pt x="257" y="641"/>
                  </a:cubicBezTo>
                  <a:cubicBezTo>
                    <a:pt x="257" y="641"/>
                    <a:pt x="259" y="635"/>
                    <a:pt x="260" y="629"/>
                  </a:cubicBezTo>
                  <a:cubicBezTo>
                    <a:pt x="262" y="624"/>
                    <a:pt x="264" y="616"/>
                    <a:pt x="266" y="607"/>
                  </a:cubicBezTo>
                  <a:cubicBezTo>
                    <a:pt x="268" y="598"/>
                    <a:pt x="271" y="589"/>
                    <a:pt x="271" y="579"/>
                  </a:cubicBezTo>
                  <a:cubicBezTo>
                    <a:pt x="272" y="569"/>
                    <a:pt x="272" y="563"/>
                    <a:pt x="272" y="557"/>
                  </a:cubicBezTo>
                  <a:cubicBezTo>
                    <a:pt x="273" y="554"/>
                    <a:pt x="273" y="548"/>
                    <a:pt x="273" y="542"/>
                  </a:cubicBezTo>
                  <a:cubicBezTo>
                    <a:pt x="273" y="538"/>
                    <a:pt x="274" y="533"/>
                    <a:pt x="274" y="529"/>
                  </a:cubicBezTo>
                  <a:cubicBezTo>
                    <a:pt x="275" y="521"/>
                    <a:pt x="276" y="506"/>
                    <a:pt x="276" y="498"/>
                  </a:cubicBezTo>
                  <a:cubicBezTo>
                    <a:pt x="277" y="490"/>
                    <a:pt x="278" y="484"/>
                    <a:pt x="278" y="476"/>
                  </a:cubicBezTo>
                  <a:cubicBezTo>
                    <a:pt x="279" y="467"/>
                    <a:pt x="279" y="461"/>
                    <a:pt x="280" y="454"/>
                  </a:cubicBezTo>
                  <a:cubicBezTo>
                    <a:pt x="280" y="447"/>
                    <a:pt x="281" y="442"/>
                    <a:pt x="281" y="439"/>
                  </a:cubicBezTo>
                  <a:cubicBezTo>
                    <a:pt x="281" y="437"/>
                    <a:pt x="281" y="435"/>
                    <a:pt x="281" y="435"/>
                  </a:cubicBezTo>
                  <a:cubicBezTo>
                    <a:pt x="281" y="435"/>
                    <a:pt x="282" y="434"/>
                    <a:pt x="282" y="432"/>
                  </a:cubicBezTo>
                  <a:cubicBezTo>
                    <a:pt x="282" y="430"/>
                    <a:pt x="282" y="427"/>
                    <a:pt x="282" y="427"/>
                  </a:cubicBezTo>
                  <a:cubicBezTo>
                    <a:pt x="283" y="427"/>
                    <a:pt x="283" y="427"/>
                    <a:pt x="283" y="427"/>
                  </a:cubicBezTo>
                  <a:cubicBezTo>
                    <a:pt x="283" y="427"/>
                    <a:pt x="284" y="427"/>
                    <a:pt x="285" y="426"/>
                  </a:cubicBezTo>
                  <a:cubicBezTo>
                    <a:pt x="285" y="426"/>
                    <a:pt x="287" y="424"/>
                    <a:pt x="287" y="423"/>
                  </a:cubicBezTo>
                  <a:cubicBezTo>
                    <a:pt x="288" y="423"/>
                    <a:pt x="288" y="422"/>
                    <a:pt x="288" y="422"/>
                  </a:cubicBezTo>
                  <a:cubicBezTo>
                    <a:pt x="288" y="422"/>
                    <a:pt x="289" y="422"/>
                    <a:pt x="289" y="424"/>
                  </a:cubicBezTo>
                  <a:cubicBezTo>
                    <a:pt x="289" y="426"/>
                    <a:pt x="289" y="427"/>
                    <a:pt x="289" y="428"/>
                  </a:cubicBezTo>
                  <a:cubicBezTo>
                    <a:pt x="290" y="428"/>
                    <a:pt x="290" y="429"/>
                    <a:pt x="290" y="428"/>
                  </a:cubicBezTo>
                  <a:cubicBezTo>
                    <a:pt x="291" y="426"/>
                    <a:pt x="293" y="424"/>
                    <a:pt x="294" y="421"/>
                  </a:cubicBezTo>
                  <a:cubicBezTo>
                    <a:pt x="296" y="419"/>
                    <a:pt x="298" y="415"/>
                    <a:pt x="299" y="414"/>
                  </a:cubicBezTo>
                  <a:cubicBezTo>
                    <a:pt x="300" y="413"/>
                    <a:pt x="301" y="412"/>
                    <a:pt x="301" y="411"/>
                  </a:cubicBezTo>
                  <a:cubicBezTo>
                    <a:pt x="302" y="410"/>
                    <a:pt x="302" y="410"/>
                    <a:pt x="303" y="409"/>
                  </a:cubicBezTo>
                  <a:cubicBezTo>
                    <a:pt x="304" y="408"/>
                    <a:pt x="305" y="407"/>
                    <a:pt x="305" y="406"/>
                  </a:cubicBezTo>
                  <a:cubicBezTo>
                    <a:pt x="306" y="405"/>
                    <a:pt x="306" y="404"/>
                    <a:pt x="306" y="404"/>
                  </a:cubicBezTo>
                  <a:cubicBezTo>
                    <a:pt x="307" y="404"/>
                    <a:pt x="308" y="403"/>
                    <a:pt x="309" y="401"/>
                  </a:cubicBezTo>
                  <a:cubicBezTo>
                    <a:pt x="310" y="399"/>
                    <a:pt x="310" y="399"/>
                    <a:pt x="310" y="398"/>
                  </a:cubicBezTo>
                  <a:cubicBezTo>
                    <a:pt x="311" y="397"/>
                    <a:pt x="313" y="395"/>
                    <a:pt x="313" y="392"/>
                  </a:cubicBezTo>
                  <a:cubicBezTo>
                    <a:pt x="314" y="388"/>
                    <a:pt x="314" y="387"/>
                    <a:pt x="315" y="381"/>
                  </a:cubicBezTo>
                  <a:cubicBezTo>
                    <a:pt x="316" y="376"/>
                    <a:pt x="316" y="375"/>
                    <a:pt x="316" y="374"/>
                  </a:cubicBezTo>
                  <a:cubicBezTo>
                    <a:pt x="317" y="373"/>
                    <a:pt x="317" y="371"/>
                    <a:pt x="316" y="369"/>
                  </a:cubicBezTo>
                  <a:cubicBezTo>
                    <a:pt x="316" y="367"/>
                    <a:pt x="315" y="365"/>
                    <a:pt x="315" y="363"/>
                  </a:cubicBezTo>
                  <a:cubicBezTo>
                    <a:pt x="315" y="360"/>
                    <a:pt x="316" y="358"/>
                    <a:pt x="316" y="357"/>
                  </a:cubicBezTo>
                  <a:cubicBezTo>
                    <a:pt x="317" y="355"/>
                    <a:pt x="318" y="353"/>
                    <a:pt x="318" y="351"/>
                  </a:cubicBezTo>
                  <a:cubicBezTo>
                    <a:pt x="318" y="349"/>
                    <a:pt x="319" y="347"/>
                    <a:pt x="320" y="344"/>
                  </a:cubicBezTo>
                  <a:cubicBezTo>
                    <a:pt x="320" y="341"/>
                    <a:pt x="321" y="337"/>
                    <a:pt x="321" y="335"/>
                  </a:cubicBezTo>
                  <a:cubicBezTo>
                    <a:pt x="322" y="333"/>
                    <a:pt x="322" y="332"/>
                    <a:pt x="322" y="329"/>
                  </a:cubicBezTo>
                  <a:cubicBezTo>
                    <a:pt x="322" y="326"/>
                    <a:pt x="323" y="324"/>
                    <a:pt x="323" y="322"/>
                  </a:cubicBezTo>
                  <a:cubicBezTo>
                    <a:pt x="323" y="320"/>
                    <a:pt x="324" y="319"/>
                    <a:pt x="323" y="316"/>
                  </a:cubicBezTo>
                  <a:close/>
                  <a:moveTo>
                    <a:pt x="48" y="422"/>
                  </a:moveTo>
                  <a:cubicBezTo>
                    <a:pt x="47" y="423"/>
                    <a:pt x="46" y="423"/>
                    <a:pt x="46" y="423"/>
                  </a:cubicBezTo>
                  <a:cubicBezTo>
                    <a:pt x="46" y="423"/>
                    <a:pt x="47" y="421"/>
                    <a:pt x="46" y="419"/>
                  </a:cubicBezTo>
                  <a:cubicBezTo>
                    <a:pt x="46" y="416"/>
                    <a:pt x="46" y="416"/>
                    <a:pt x="46" y="416"/>
                  </a:cubicBezTo>
                  <a:cubicBezTo>
                    <a:pt x="45" y="412"/>
                    <a:pt x="45" y="412"/>
                    <a:pt x="45" y="412"/>
                  </a:cubicBezTo>
                  <a:cubicBezTo>
                    <a:pt x="45" y="412"/>
                    <a:pt x="46" y="410"/>
                    <a:pt x="48" y="409"/>
                  </a:cubicBezTo>
                  <a:cubicBezTo>
                    <a:pt x="51" y="408"/>
                    <a:pt x="57" y="406"/>
                    <a:pt x="61" y="406"/>
                  </a:cubicBezTo>
                  <a:cubicBezTo>
                    <a:pt x="64" y="406"/>
                    <a:pt x="69" y="407"/>
                    <a:pt x="71" y="407"/>
                  </a:cubicBezTo>
                  <a:cubicBezTo>
                    <a:pt x="73" y="408"/>
                    <a:pt x="76" y="410"/>
                    <a:pt x="76" y="410"/>
                  </a:cubicBezTo>
                  <a:cubicBezTo>
                    <a:pt x="76" y="410"/>
                    <a:pt x="76" y="412"/>
                    <a:pt x="76" y="415"/>
                  </a:cubicBezTo>
                  <a:cubicBezTo>
                    <a:pt x="75" y="419"/>
                    <a:pt x="75" y="419"/>
                    <a:pt x="75" y="421"/>
                  </a:cubicBezTo>
                  <a:cubicBezTo>
                    <a:pt x="75" y="422"/>
                    <a:pt x="75" y="424"/>
                    <a:pt x="75" y="424"/>
                  </a:cubicBezTo>
                  <a:cubicBezTo>
                    <a:pt x="75" y="424"/>
                    <a:pt x="72" y="422"/>
                    <a:pt x="67" y="422"/>
                  </a:cubicBezTo>
                  <a:cubicBezTo>
                    <a:pt x="63" y="421"/>
                    <a:pt x="57" y="421"/>
                    <a:pt x="54" y="421"/>
                  </a:cubicBezTo>
                  <a:cubicBezTo>
                    <a:pt x="51" y="422"/>
                    <a:pt x="50" y="422"/>
                    <a:pt x="48" y="422"/>
                  </a:cubicBezTo>
                  <a:close/>
                  <a:moveTo>
                    <a:pt x="67" y="460"/>
                  </a:moveTo>
                  <a:cubicBezTo>
                    <a:pt x="67" y="460"/>
                    <a:pt x="67" y="460"/>
                    <a:pt x="66" y="460"/>
                  </a:cubicBezTo>
                  <a:cubicBezTo>
                    <a:pt x="66" y="459"/>
                    <a:pt x="66" y="459"/>
                    <a:pt x="65" y="458"/>
                  </a:cubicBezTo>
                  <a:cubicBezTo>
                    <a:pt x="64" y="457"/>
                    <a:pt x="62" y="458"/>
                    <a:pt x="62" y="458"/>
                  </a:cubicBezTo>
                  <a:cubicBezTo>
                    <a:pt x="62" y="458"/>
                    <a:pt x="62" y="457"/>
                    <a:pt x="62" y="455"/>
                  </a:cubicBezTo>
                  <a:cubicBezTo>
                    <a:pt x="62" y="454"/>
                    <a:pt x="61" y="453"/>
                    <a:pt x="61" y="453"/>
                  </a:cubicBezTo>
                  <a:cubicBezTo>
                    <a:pt x="61" y="453"/>
                    <a:pt x="61" y="453"/>
                    <a:pt x="61" y="452"/>
                  </a:cubicBezTo>
                  <a:cubicBezTo>
                    <a:pt x="61" y="452"/>
                    <a:pt x="61" y="452"/>
                    <a:pt x="61" y="452"/>
                  </a:cubicBezTo>
                  <a:cubicBezTo>
                    <a:pt x="62" y="452"/>
                    <a:pt x="62" y="451"/>
                    <a:pt x="63" y="451"/>
                  </a:cubicBezTo>
                  <a:cubicBezTo>
                    <a:pt x="65" y="450"/>
                    <a:pt x="67" y="449"/>
                    <a:pt x="67" y="449"/>
                  </a:cubicBezTo>
                  <a:cubicBezTo>
                    <a:pt x="67" y="449"/>
                    <a:pt x="67" y="450"/>
                    <a:pt x="68" y="451"/>
                  </a:cubicBezTo>
                  <a:cubicBezTo>
                    <a:pt x="68" y="452"/>
                    <a:pt x="68" y="453"/>
                    <a:pt x="68" y="454"/>
                  </a:cubicBezTo>
                  <a:cubicBezTo>
                    <a:pt x="68" y="455"/>
                    <a:pt x="69" y="456"/>
                    <a:pt x="69" y="458"/>
                  </a:cubicBezTo>
                  <a:cubicBezTo>
                    <a:pt x="70" y="459"/>
                    <a:pt x="70" y="460"/>
                    <a:pt x="70" y="460"/>
                  </a:cubicBezTo>
                  <a:cubicBezTo>
                    <a:pt x="70" y="460"/>
                    <a:pt x="70" y="460"/>
                    <a:pt x="69" y="460"/>
                  </a:cubicBezTo>
                  <a:cubicBezTo>
                    <a:pt x="68" y="460"/>
                    <a:pt x="67" y="460"/>
                    <a:pt x="67" y="460"/>
                  </a:cubicBezTo>
                  <a:close/>
                  <a:moveTo>
                    <a:pt x="67" y="466"/>
                  </a:moveTo>
                  <a:cubicBezTo>
                    <a:pt x="67" y="466"/>
                    <a:pt x="66" y="467"/>
                    <a:pt x="65" y="467"/>
                  </a:cubicBezTo>
                  <a:cubicBezTo>
                    <a:pt x="64" y="468"/>
                    <a:pt x="64" y="466"/>
                    <a:pt x="65" y="466"/>
                  </a:cubicBezTo>
                  <a:cubicBezTo>
                    <a:pt x="65" y="465"/>
                    <a:pt x="67" y="466"/>
                    <a:pt x="67" y="466"/>
                  </a:cubicBezTo>
                  <a:close/>
                  <a:moveTo>
                    <a:pt x="60" y="505"/>
                  </a:moveTo>
                  <a:cubicBezTo>
                    <a:pt x="60" y="505"/>
                    <a:pt x="60" y="503"/>
                    <a:pt x="59" y="502"/>
                  </a:cubicBezTo>
                  <a:cubicBezTo>
                    <a:pt x="59" y="502"/>
                    <a:pt x="59" y="502"/>
                    <a:pt x="58" y="502"/>
                  </a:cubicBezTo>
                  <a:cubicBezTo>
                    <a:pt x="58" y="502"/>
                    <a:pt x="58" y="503"/>
                    <a:pt x="58" y="503"/>
                  </a:cubicBezTo>
                  <a:cubicBezTo>
                    <a:pt x="56" y="503"/>
                    <a:pt x="56" y="503"/>
                    <a:pt x="56" y="503"/>
                  </a:cubicBezTo>
                  <a:cubicBezTo>
                    <a:pt x="56" y="503"/>
                    <a:pt x="56" y="504"/>
                    <a:pt x="56" y="503"/>
                  </a:cubicBezTo>
                  <a:cubicBezTo>
                    <a:pt x="56" y="503"/>
                    <a:pt x="55" y="503"/>
                    <a:pt x="54" y="504"/>
                  </a:cubicBezTo>
                  <a:cubicBezTo>
                    <a:pt x="52" y="504"/>
                    <a:pt x="51" y="504"/>
                    <a:pt x="51" y="504"/>
                  </a:cubicBezTo>
                  <a:cubicBezTo>
                    <a:pt x="51" y="504"/>
                    <a:pt x="51" y="504"/>
                    <a:pt x="52" y="501"/>
                  </a:cubicBezTo>
                  <a:cubicBezTo>
                    <a:pt x="53" y="499"/>
                    <a:pt x="54" y="494"/>
                    <a:pt x="56" y="490"/>
                  </a:cubicBezTo>
                  <a:cubicBezTo>
                    <a:pt x="58" y="485"/>
                    <a:pt x="60" y="481"/>
                    <a:pt x="60" y="481"/>
                  </a:cubicBezTo>
                  <a:cubicBezTo>
                    <a:pt x="60" y="481"/>
                    <a:pt x="61" y="481"/>
                    <a:pt x="61" y="481"/>
                  </a:cubicBezTo>
                  <a:cubicBezTo>
                    <a:pt x="62" y="481"/>
                    <a:pt x="63" y="481"/>
                    <a:pt x="63" y="481"/>
                  </a:cubicBezTo>
                  <a:cubicBezTo>
                    <a:pt x="63" y="481"/>
                    <a:pt x="63" y="482"/>
                    <a:pt x="63" y="484"/>
                  </a:cubicBezTo>
                  <a:cubicBezTo>
                    <a:pt x="63" y="485"/>
                    <a:pt x="63" y="488"/>
                    <a:pt x="63" y="491"/>
                  </a:cubicBezTo>
                  <a:cubicBezTo>
                    <a:pt x="63" y="498"/>
                    <a:pt x="64" y="504"/>
                    <a:pt x="64" y="505"/>
                  </a:cubicBezTo>
                  <a:cubicBezTo>
                    <a:pt x="64" y="505"/>
                    <a:pt x="64" y="505"/>
                    <a:pt x="64" y="505"/>
                  </a:cubicBezTo>
                  <a:cubicBezTo>
                    <a:pt x="63" y="505"/>
                    <a:pt x="63" y="505"/>
                    <a:pt x="62" y="505"/>
                  </a:cubicBezTo>
                  <a:cubicBezTo>
                    <a:pt x="61" y="504"/>
                    <a:pt x="60" y="505"/>
                    <a:pt x="60" y="505"/>
                  </a:cubicBezTo>
                  <a:close/>
                  <a:moveTo>
                    <a:pt x="67" y="745"/>
                  </a:moveTo>
                  <a:cubicBezTo>
                    <a:pt x="67" y="747"/>
                    <a:pt x="67" y="749"/>
                    <a:pt x="67" y="749"/>
                  </a:cubicBezTo>
                  <a:cubicBezTo>
                    <a:pt x="67" y="749"/>
                    <a:pt x="67" y="749"/>
                    <a:pt x="66" y="749"/>
                  </a:cubicBezTo>
                  <a:cubicBezTo>
                    <a:pt x="65" y="749"/>
                    <a:pt x="65" y="749"/>
                    <a:pt x="64" y="748"/>
                  </a:cubicBezTo>
                  <a:cubicBezTo>
                    <a:pt x="63" y="747"/>
                    <a:pt x="62" y="745"/>
                    <a:pt x="62" y="745"/>
                  </a:cubicBezTo>
                  <a:cubicBezTo>
                    <a:pt x="62" y="745"/>
                    <a:pt x="63" y="745"/>
                    <a:pt x="65" y="744"/>
                  </a:cubicBezTo>
                  <a:cubicBezTo>
                    <a:pt x="66" y="744"/>
                    <a:pt x="68" y="743"/>
                    <a:pt x="68" y="743"/>
                  </a:cubicBezTo>
                  <a:cubicBezTo>
                    <a:pt x="68" y="743"/>
                    <a:pt x="68" y="744"/>
                    <a:pt x="67" y="745"/>
                  </a:cubicBezTo>
                  <a:close/>
                  <a:moveTo>
                    <a:pt x="80" y="468"/>
                  </a:moveTo>
                  <a:cubicBezTo>
                    <a:pt x="80" y="470"/>
                    <a:pt x="79" y="471"/>
                    <a:pt x="78" y="474"/>
                  </a:cubicBezTo>
                  <a:cubicBezTo>
                    <a:pt x="77" y="477"/>
                    <a:pt x="77" y="480"/>
                    <a:pt x="76" y="483"/>
                  </a:cubicBezTo>
                  <a:cubicBezTo>
                    <a:pt x="76" y="485"/>
                    <a:pt x="76" y="487"/>
                    <a:pt x="75" y="490"/>
                  </a:cubicBezTo>
                  <a:cubicBezTo>
                    <a:pt x="75" y="492"/>
                    <a:pt x="75" y="494"/>
                    <a:pt x="74" y="497"/>
                  </a:cubicBezTo>
                  <a:cubicBezTo>
                    <a:pt x="74" y="500"/>
                    <a:pt x="74" y="500"/>
                    <a:pt x="73" y="500"/>
                  </a:cubicBezTo>
                  <a:cubicBezTo>
                    <a:pt x="73" y="500"/>
                    <a:pt x="73" y="500"/>
                    <a:pt x="73" y="499"/>
                  </a:cubicBezTo>
                  <a:cubicBezTo>
                    <a:pt x="73" y="498"/>
                    <a:pt x="73" y="495"/>
                    <a:pt x="73" y="494"/>
                  </a:cubicBezTo>
                  <a:cubicBezTo>
                    <a:pt x="73" y="493"/>
                    <a:pt x="73" y="493"/>
                    <a:pt x="73" y="491"/>
                  </a:cubicBezTo>
                  <a:cubicBezTo>
                    <a:pt x="73" y="490"/>
                    <a:pt x="73" y="488"/>
                    <a:pt x="72" y="486"/>
                  </a:cubicBezTo>
                  <a:cubicBezTo>
                    <a:pt x="72" y="485"/>
                    <a:pt x="72" y="484"/>
                    <a:pt x="72" y="484"/>
                  </a:cubicBezTo>
                  <a:cubicBezTo>
                    <a:pt x="73" y="483"/>
                    <a:pt x="73" y="483"/>
                    <a:pt x="72" y="482"/>
                  </a:cubicBezTo>
                  <a:cubicBezTo>
                    <a:pt x="72" y="482"/>
                    <a:pt x="72" y="481"/>
                    <a:pt x="72" y="480"/>
                  </a:cubicBezTo>
                  <a:cubicBezTo>
                    <a:pt x="72" y="479"/>
                    <a:pt x="72" y="479"/>
                    <a:pt x="72" y="478"/>
                  </a:cubicBezTo>
                  <a:cubicBezTo>
                    <a:pt x="72" y="478"/>
                    <a:pt x="72" y="477"/>
                    <a:pt x="72" y="477"/>
                  </a:cubicBezTo>
                  <a:cubicBezTo>
                    <a:pt x="72" y="477"/>
                    <a:pt x="72" y="476"/>
                    <a:pt x="72" y="476"/>
                  </a:cubicBezTo>
                  <a:cubicBezTo>
                    <a:pt x="73" y="476"/>
                    <a:pt x="74" y="475"/>
                    <a:pt x="74" y="475"/>
                  </a:cubicBezTo>
                  <a:cubicBezTo>
                    <a:pt x="75" y="475"/>
                    <a:pt x="76" y="475"/>
                    <a:pt x="77" y="473"/>
                  </a:cubicBezTo>
                  <a:cubicBezTo>
                    <a:pt x="78" y="472"/>
                    <a:pt x="76" y="470"/>
                    <a:pt x="75" y="470"/>
                  </a:cubicBezTo>
                  <a:cubicBezTo>
                    <a:pt x="73" y="469"/>
                    <a:pt x="72" y="469"/>
                    <a:pt x="72" y="469"/>
                  </a:cubicBezTo>
                  <a:cubicBezTo>
                    <a:pt x="71" y="469"/>
                    <a:pt x="71" y="469"/>
                    <a:pt x="71" y="469"/>
                  </a:cubicBezTo>
                  <a:cubicBezTo>
                    <a:pt x="71" y="469"/>
                    <a:pt x="71" y="469"/>
                    <a:pt x="70" y="468"/>
                  </a:cubicBezTo>
                  <a:cubicBezTo>
                    <a:pt x="70" y="468"/>
                    <a:pt x="70" y="468"/>
                    <a:pt x="69" y="467"/>
                  </a:cubicBezTo>
                  <a:cubicBezTo>
                    <a:pt x="68" y="467"/>
                    <a:pt x="68" y="466"/>
                    <a:pt x="68" y="466"/>
                  </a:cubicBezTo>
                  <a:cubicBezTo>
                    <a:pt x="68" y="466"/>
                    <a:pt x="69" y="466"/>
                    <a:pt x="69" y="466"/>
                  </a:cubicBezTo>
                  <a:cubicBezTo>
                    <a:pt x="70" y="466"/>
                    <a:pt x="71" y="466"/>
                    <a:pt x="72" y="466"/>
                  </a:cubicBezTo>
                  <a:cubicBezTo>
                    <a:pt x="74" y="466"/>
                    <a:pt x="74" y="466"/>
                    <a:pt x="75" y="466"/>
                  </a:cubicBezTo>
                  <a:cubicBezTo>
                    <a:pt x="75" y="467"/>
                    <a:pt x="76" y="467"/>
                    <a:pt x="77" y="468"/>
                  </a:cubicBezTo>
                  <a:cubicBezTo>
                    <a:pt x="78" y="468"/>
                    <a:pt x="79" y="468"/>
                    <a:pt x="80" y="467"/>
                  </a:cubicBezTo>
                  <a:cubicBezTo>
                    <a:pt x="80" y="467"/>
                    <a:pt x="80" y="467"/>
                    <a:pt x="80" y="467"/>
                  </a:cubicBezTo>
                  <a:cubicBezTo>
                    <a:pt x="80" y="467"/>
                    <a:pt x="80" y="467"/>
                    <a:pt x="80" y="468"/>
                  </a:cubicBezTo>
                  <a:close/>
                  <a:moveTo>
                    <a:pt x="91" y="389"/>
                  </a:moveTo>
                  <a:cubicBezTo>
                    <a:pt x="90" y="391"/>
                    <a:pt x="89" y="394"/>
                    <a:pt x="87" y="398"/>
                  </a:cubicBezTo>
                  <a:cubicBezTo>
                    <a:pt x="86" y="403"/>
                    <a:pt x="86" y="407"/>
                    <a:pt x="86" y="410"/>
                  </a:cubicBezTo>
                  <a:cubicBezTo>
                    <a:pt x="86" y="413"/>
                    <a:pt x="85" y="416"/>
                    <a:pt x="85" y="417"/>
                  </a:cubicBezTo>
                  <a:cubicBezTo>
                    <a:pt x="85" y="419"/>
                    <a:pt x="85" y="420"/>
                    <a:pt x="85" y="423"/>
                  </a:cubicBezTo>
                  <a:cubicBezTo>
                    <a:pt x="85" y="426"/>
                    <a:pt x="85" y="426"/>
                    <a:pt x="85" y="429"/>
                  </a:cubicBezTo>
                  <a:cubicBezTo>
                    <a:pt x="86" y="431"/>
                    <a:pt x="86" y="432"/>
                    <a:pt x="85" y="434"/>
                  </a:cubicBezTo>
                  <a:cubicBezTo>
                    <a:pt x="84" y="437"/>
                    <a:pt x="83" y="439"/>
                    <a:pt x="82" y="442"/>
                  </a:cubicBezTo>
                  <a:cubicBezTo>
                    <a:pt x="81" y="446"/>
                    <a:pt x="81" y="450"/>
                    <a:pt x="81" y="453"/>
                  </a:cubicBezTo>
                  <a:cubicBezTo>
                    <a:pt x="81" y="455"/>
                    <a:pt x="81" y="455"/>
                    <a:pt x="80" y="455"/>
                  </a:cubicBezTo>
                  <a:cubicBezTo>
                    <a:pt x="80" y="455"/>
                    <a:pt x="80" y="454"/>
                    <a:pt x="79" y="452"/>
                  </a:cubicBezTo>
                  <a:cubicBezTo>
                    <a:pt x="79" y="450"/>
                    <a:pt x="78" y="449"/>
                    <a:pt x="77" y="447"/>
                  </a:cubicBezTo>
                  <a:cubicBezTo>
                    <a:pt x="77" y="444"/>
                    <a:pt x="76" y="442"/>
                    <a:pt x="76" y="440"/>
                  </a:cubicBezTo>
                  <a:cubicBezTo>
                    <a:pt x="76" y="438"/>
                    <a:pt x="77" y="437"/>
                    <a:pt x="77" y="436"/>
                  </a:cubicBezTo>
                  <a:cubicBezTo>
                    <a:pt x="77" y="436"/>
                    <a:pt x="76" y="434"/>
                    <a:pt x="76" y="432"/>
                  </a:cubicBezTo>
                  <a:cubicBezTo>
                    <a:pt x="76" y="431"/>
                    <a:pt x="76" y="430"/>
                    <a:pt x="76" y="429"/>
                  </a:cubicBezTo>
                  <a:cubicBezTo>
                    <a:pt x="75" y="427"/>
                    <a:pt x="74" y="425"/>
                    <a:pt x="74" y="425"/>
                  </a:cubicBezTo>
                  <a:cubicBezTo>
                    <a:pt x="74" y="425"/>
                    <a:pt x="75" y="425"/>
                    <a:pt x="75" y="425"/>
                  </a:cubicBezTo>
                  <a:cubicBezTo>
                    <a:pt x="75" y="425"/>
                    <a:pt x="75" y="425"/>
                    <a:pt x="75" y="424"/>
                  </a:cubicBezTo>
                  <a:cubicBezTo>
                    <a:pt x="75" y="422"/>
                    <a:pt x="75" y="420"/>
                    <a:pt x="75" y="420"/>
                  </a:cubicBezTo>
                  <a:cubicBezTo>
                    <a:pt x="75" y="420"/>
                    <a:pt x="76" y="420"/>
                    <a:pt x="77" y="420"/>
                  </a:cubicBezTo>
                  <a:cubicBezTo>
                    <a:pt x="78" y="420"/>
                    <a:pt x="79" y="420"/>
                    <a:pt x="79" y="419"/>
                  </a:cubicBezTo>
                  <a:cubicBezTo>
                    <a:pt x="80" y="418"/>
                    <a:pt x="80" y="415"/>
                    <a:pt x="81" y="414"/>
                  </a:cubicBezTo>
                  <a:cubicBezTo>
                    <a:pt x="81" y="412"/>
                    <a:pt x="81" y="411"/>
                    <a:pt x="82" y="409"/>
                  </a:cubicBezTo>
                  <a:cubicBezTo>
                    <a:pt x="82" y="407"/>
                    <a:pt x="83" y="403"/>
                    <a:pt x="84" y="400"/>
                  </a:cubicBezTo>
                  <a:cubicBezTo>
                    <a:pt x="85" y="397"/>
                    <a:pt x="85" y="395"/>
                    <a:pt x="86" y="391"/>
                  </a:cubicBezTo>
                  <a:cubicBezTo>
                    <a:pt x="88" y="386"/>
                    <a:pt x="90" y="381"/>
                    <a:pt x="90" y="381"/>
                  </a:cubicBezTo>
                  <a:cubicBezTo>
                    <a:pt x="90" y="381"/>
                    <a:pt x="90" y="382"/>
                    <a:pt x="91" y="384"/>
                  </a:cubicBezTo>
                  <a:cubicBezTo>
                    <a:pt x="91" y="386"/>
                    <a:pt x="91" y="387"/>
                    <a:pt x="91" y="389"/>
                  </a:cubicBezTo>
                  <a:close/>
                  <a:moveTo>
                    <a:pt x="168" y="147"/>
                  </a:moveTo>
                  <a:cubicBezTo>
                    <a:pt x="168" y="150"/>
                    <a:pt x="168" y="151"/>
                    <a:pt x="168" y="151"/>
                  </a:cubicBezTo>
                  <a:cubicBezTo>
                    <a:pt x="167" y="153"/>
                    <a:pt x="164" y="156"/>
                    <a:pt x="160" y="163"/>
                  </a:cubicBezTo>
                  <a:cubicBezTo>
                    <a:pt x="157" y="170"/>
                    <a:pt x="153" y="185"/>
                    <a:pt x="153" y="185"/>
                  </a:cubicBezTo>
                  <a:cubicBezTo>
                    <a:pt x="153" y="185"/>
                    <a:pt x="150" y="175"/>
                    <a:pt x="149" y="166"/>
                  </a:cubicBezTo>
                  <a:cubicBezTo>
                    <a:pt x="148" y="157"/>
                    <a:pt x="148" y="151"/>
                    <a:pt x="148" y="147"/>
                  </a:cubicBezTo>
                  <a:cubicBezTo>
                    <a:pt x="148" y="143"/>
                    <a:pt x="146" y="138"/>
                    <a:pt x="147" y="134"/>
                  </a:cubicBezTo>
                  <a:cubicBezTo>
                    <a:pt x="147" y="134"/>
                    <a:pt x="148" y="141"/>
                    <a:pt x="153" y="147"/>
                  </a:cubicBezTo>
                  <a:cubicBezTo>
                    <a:pt x="158" y="152"/>
                    <a:pt x="160" y="154"/>
                    <a:pt x="160" y="154"/>
                  </a:cubicBezTo>
                  <a:cubicBezTo>
                    <a:pt x="160" y="154"/>
                    <a:pt x="162" y="151"/>
                    <a:pt x="164" y="147"/>
                  </a:cubicBezTo>
                  <a:cubicBezTo>
                    <a:pt x="166" y="144"/>
                    <a:pt x="167" y="138"/>
                    <a:pt x="167" y="139"/>
                  </a:cubicBezTo>
                  <a:cubicBezTo>
                    <a:pt x="167" y="139"/>
                    <a:pt x="167" y="140"/>
                    <a:pt x="168" y="141"/>
                  </a:cubicBezTo>
                  <a:cubicBezTo>
                    <a:pt x="169" y="141"/>
                    <a:pt x="169" y="142"/>
                    <a:pt x="169" y="142"/>
                  </a:cubicBezTo>
                  <a:cubicBezTo>
                    <a:pt x="169" y="142"/>
                    <a:pt x="168" y="144"/>
                    <a:pt x="168" y="147"/>
                  </a:cubicBezTo>
                  <a:close/>
                  <a:moveTo>
                    <a:pt x="168" y="135"/>
                  </a:moveTo>
                  <a:cubicBezTo>
                    <a:pt x="166" y="141"/>
                    <a:pt x="163" y="151"/>
                    <a:pt x="160" y="153"/>
                  </a:cubicBezTo>
                  <a:cubicBezTo>
                    <a:pt x="157" y="151"/>
                    <a:pt x="148" y="140"/>
                    <a:pt x="148" y="134"/>
                  </a:cubicBezTo>
                  <a:cubicBezTo>
                    <a:pt x="147" y="128"/>
                    <a:pt x="148" y="116"/>
                    <a:pt x="150" y="112"/>
                  </a:cubicBezTo>
                  <a:cubicBezTo>
                    <a:pt x="150" y="112"/>
                    <a:pt x="156" y="118"/>
                    <a:pt x="160" y="121"/>
                  </a:cubicBezTo>
                  <a:cubicBezTo>
                    <a:pt x="165" y="123"/>
                    <a:pt x="174" y="129"/>
                    <a:pt x="174" y="129"/>
                  </a:cubicBezTo>
                  <a:cubicBezTo>
                    <a:pt x="174" y="129"/>
                    <a:pt x="170" y="130"/>
                    <a:pt x="168" y="135"/>
                  </a:cubicBezTo>
                  <a:close/>
                  <a:moveTo>
                    <a:pt x="194" y="159"/>
                  </a:moveTo>
                  <a:cubicBezTo>
                    <a:pt x="192" y="166"/>
                    <a:pt x="186" y="180"/>
                    <a:pt x="184" y="186"/>
                  </a:cubicBezTo>
                  <a:cubicBezTo>
                    <a:pt x="183" y="174"/>
                    <a:pt x="183" y="172"/>
                    <a:pt x="183" y="162"/>
                  </a:cubicBezTo>
                  <a:cubicBezTo>
                    <a:pt x="182" y="152"/>
                    <a:pt x="180" y="144"/>
                    <a:pt x="178" y="142"/>
                  </a:cubicBezTo>
                  <a:cubicBezTo>
                    <a:pt x="178" y="142"/>
                    <a:pt x="177" y="140"/>
                    <a:pt x="178" y="140"/>
                  </a:cubicBezTo>
                  <a:cubicBezTo>
                    <a:pt x="179" y="139"/>
                    <a:pt x="180" y="139"/>
                    <a:pt x="180" y="139"/>
                  </a:cubicBezTo>
                  <a:cubicBezTo>
                    <a:pt x="180" y="139"/>
                    <a:pt x="182" y="144"/>
                    <a:pt x="185" y="149"/>
                  </a:cubicBezTo>
                  <a:cubicBezTo>
                    <a:pt x="187" y="153"/>
                    <a:pt x="188" y="155"/>
                    <a:pt x="189" y="155"/>
                  </a:cubicBezTo>
                  <a:cubicBezTo>
                    <a:pt x="190" y="155"/>
                    <a:pt x="191" y="154"/>
                    <a:pt x="192" y="151"/>
                  </a:cubicBezTo>
                  <a:cubicBezTo>
                    <a:pt x="194" y="149"/>
                    <a:pt x="196" y="147"/>
                    <a:pt x="198" y="145"/>
                  </a:cubicBezTo>
                  <a:cubicBezTo>
                    <a:pt x="199" y="143"/>
                    <a:pt x="201" y="140"/>
                    <a:pt x="201" y="140"/>
                  </a:cubicBezTo>
                  <a:cubicBezTo>
                    <a:pt x="201" y="140"/>
                    <a:pt x="197" y="152"/>
                    <a:pt x="194" y="159"/>
                  </a:cubicBezTo>
                  <a:close/>
                  <a:moveTo>
                    <a:pt x="211" y="111"/>
                  </a:moveTo>
                  <a:cubicBezTo>
                    <a:pt x="210" y="114"/>
                    <a:pt x="204" y="135"/>
                    <a:pt x="202" y="138"/>
                  </a:cubicBezTo>
                  <a:cubicBezTo>
                    <a:pt x="200" y="142"/>
                    <a:pt x="194" y="147"/>
                    <a:pt x="192" y="150"/>
                  </a:cubicBezTo>
                  <a:cubicBezTo>
                    <a:pt x="190" y="154"/>
                    <a:pt x="189" y="156"/>
                    <a:pt x="187" y="151"/>
                  </a:cubicBezTo>
                  <a:cubicBezTo>
                    <a:pt x="185" y="148"/>
                    <a:pt x="182" y="143"/>
                    <a:pt x="180" y="138"/>
                  </a:cubicBezTo>
                  <a:cubicBezTo>
                    <a:pt x="179" y="136"/>
                    <a:pt x="177" y="132"/>
                    <a:pt x="175" y="129"/>
                  </a:cubicBezTo>
                  <a:cubicBezTo>
                    <a:pt x="175" y="129"/>
                    <a:pt x="183" y="124"/>
                    <a:pt x="189" y="119"/>
                  </a:cubicBezTo>
                  <a:cubicBezTo>
                    <a:pt x="195" y="115"/>
                    <a:pt x="199" y="113"/>
                    <a:pt x="203" y="110"/>
                  </a:cubicBezTo>
                  <a:cubicBezTo>
                    <a:pt x="207" y="107"/>
                    <a:pt x="208" y="102"/>
                    <a:pt x="208" y="102"/>
                  </a:cubicBezTo>
                  <a:cubicBezTo>
                    <a:pt x="208" y="102"/>
                    <a:pt x="208" y="104"/>
                    <a:pt x="209" y="105"/>
                  </a:cubicBezTo>
                  <a:cubicBezTo>
                    <a:pt x="210" y="106"/>
                    <a:pt x="212" y="108"/>
                    <a:pt x="211" y="111"/>
                  </a:cubicBezTo>
                  <a:close/>
                  <a:moveTo>
                    <a:pt x="286" y="420"/>
                  </a:moveTo>
                  <a:cubicBezTo>
                    <a:pt x="284" y="421"/>
                    <a:pt x="283" y="422"/>
                    <a:pt x="283" y="422"/>
                  </a:cubicBezTo>
                  <a:cubicBezTo>
                    <a:pt x="283" y="422"/>
                    <a:pt x="282" y="421"/>
                    <a:pt x="283" y="421"/>
                  </a:cubicBezTo>
                  <a:cubicBezTo>
                    <a:pt x="284" y="421"/>
                    <a:pt x="286" y="419"/>
                    <a:pt x="285" y="417"/>
                  </a:cubicBezTo>
                  <a:cubicBezTo>
                    <a:pt x="284" y="416"/>
                    <a:pt x="284" y="413"/>
                    <a:pt x="281" y="411"/>
                  </a:cubicBezTo>
                  <a:cubicBezTo>
                    <a:pt x="278" y="410"/>
                    <a:pt x="275" y="408"/>
                    <a:pt x="275" y="407"/>
                  </a:cubicBezTo>
                  <a:cubicBezTo>
                    <a:pt x="275" y="406"/>
                    <a:pt x="272" y="404"/>
                    <a:pt x="272" y="403"/>
                  </a:cubicBezTo>
                  <a:cubicBezTo>
                    <a:pt x="271" y="402"/>
                    <a:pt x="272" y="400"/>
                    <a:pt x="272" y="400"/>
                  </a:cubicBezTo>
                  <a:cubicBezTo>
                    <a:pt x="272" y="400"/>
                    <a:pt x="276" y="403"/>
                    <a:pt x="279" y="406"/>
                  </a:cubicBezTo>
                  <a:cubicBezTo>
                    <a:pt x="282" y="410"/>
                    <a:pt x="285" y="413"/>
                    <a:pt x="286" y="415"/>
                  </a:cubicBezTo>
                  <a:cubicBezTo>
                    <a:pt x="286" y="416"/>
                    <a:pt x="287" y="418"/>
                    <a:pt x="287" y="418"/>
                  </a:cubicBezTo>
                  <a:cubicBezTo>
                    <a:pt x="287" y="418"/>
                    <a:pt x="287" y="420"/>
                    <a:pt x="286" y="420"/>
                  </a:cubicBezTo>
                  <a:close/>
                </a:path>
              </a:pathLst>
            </a:custGeom>
            <a:solidFill>
              <a:srgbClr val="231F2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Calibri" pitchFamily="34" charset="0"/>
              </a:endParaRPr>
            </a:p>
          </p:txBody>
        </p:sp>
        <p:sp>
          <p:nvSpPr>
            <p:cNvPr id="18" name="TextBox 17"/>
            <p:cNvSpPr txBox="1"/>
            <p:nvPr/>
          </p:nvSpPr>
          <p:spPr>
            <a:xfrm>
              <a:off x="2513220" y="6093767"/>
              <a:ext cx="3191771" cy="461665"/>
            </a:xfrm>
            <a:prstGeom prst="rect">
              <a:avLst/>
            </a:prstGeom>
            <a:noFill/>
          </p:spPr>
          <p:txBody>
            <a:bodyPr wrap="none" rtlCol="0">
              <a:spAutoFit/>
              <a:scene3d>
                <a:camera prst="isometricOffAxis1Right"/>
                <a:lightRig rig="threePt" dir="t"/>
              </a:scene3d>
            </a:bodyPr>
            <a:lstStyle/>
            <a:p>
              <a:r>
                <a:rPr lang="en-US" sz="2400" b="1" dirty="0" smtClean="0">
                  <a:latin typeface="Calibri" pitchFamily="34" charset="0"/>
                </a:rPr>
                <a:t>Business Diversification</a:t>
              </a:r>
              <a:endParaRPr lang="en-US" sz="2400" b="1" dirty="0">
                <a:latin typeface="Calibri" pitchFamily="34" charset="0"/>
              </a:endParaRPr>
            </a:p>
          </p:txBody>
        </p:sp>
      </p:grpSp>
      <p:grpSp>
        <p:nvGrpSpPr>
          <p:cNvPr id="6" name="Group 23"/>
          <p:cNvGrpSpPr/>
          <p:nvPr/>
        </p:nvGrpSpPr>
        <p:grpSpPr>
          <a:xfrm>
            <a:off x="959274" y="1410331"/>
            <a:ext cx="5751633" cy="3742005"/>
            <a:chOff x="1182567" y="1820595"/>
            <a:chExt cx="5751633" cy="3742005"/>
          </a:xfrm>
        </p:grpSpPr>
        <p:sp>
          <p:nvSpPr>
            <p:cNvPr id="19" name="TextBox 18"/>
            <p:cNvSpPr txBox="1"/>
            <p:nvPr/>
          </p:nvSpPr>
          <p:spPr>
            <a:xfrm>
              <a:off x="1182567" y="5029200"/>
              <a:ext cx="2661306" cy="461665"/>
            </a:xfrm>
            <a:prstGeom prst="rect">
              <a:avLst/>
            </a:prstGeom>
            <a:noFill/>
          </p:spPr>
          <p:txBody>
            <a:bodyPr wrap="none" rtlCol="0">
              <a:spAutoFit/>
              <a:scene3d>
                <a:camera prst="isometricOffAxis1Right"/>
                <a:lightRig rig="threePt" dir="t"/>
              </a:scene3d>
            </a:bodyPr>
            <a:lstStyle/>
            <a:p>
              <a:r>
                <a:rPr lang="en-US" sz="2400" b="1" dirty="0" smtClean="0">
                  <a:latin typeface="Calibri" pitchFamily="34" charset="0"/>
                </a:rPr>
                <a:t>Business expansion</a:t>
              </a:r>
              <a:endParaRPr lang="en-US" sz="2400" b="1" dirty="0">
                <a:latin typeface="Calibri" pitchFamily="34" charset="0"/>
              </a:endParaRPr>
            </a:p>
          </p:txBody>
        </p:sp>
        <p:pic>
          <p:nvPicPr>
            <p:cNvPr id="1026" name="Picture 2" descr="C:\Documents and Settings\Ram gopal\Desktop\Some example templates\Useful vectors 1\Man silhouette.gif"/>
            <p:cNvPicPr>
              <a:picLocks noChangeAspect="1" noChangeArrowheads="1"/>
            </p:cNvPicPr>
            <p:nvPr/>
          </p:nvPicPr>
          <p:blipFill>
            <a:blip r:embed="rId4" cstate="print"/>
            <a:srcRect/>
            <a:stretch>
              <a:fillRect/>
            </a:stretch>
          </p:blipFill>
          <p:spPr bwMode="auto">
            <a:xfrm>
              <a:off x="5867400" y="1820595"/>
              <a:ext cx="1066800" cy="3742005"/>
            </a:xfrm>
            <a:prstGeom prst="rect">
              <a:avLst/>
            </a:prstGeom>
            <a:noFill/>
          </p:spPr>
        </p:pic>
      </p:grpSp>
    </p:spTree>
    <p:extLst>
      <p:ext uri="{BB962C8B-B14F-4D97-AF65-F5344CB8AC3E}">
        <p14:creationId xmlns:p14="http://schemas.microsoft.com/office/powerpoint/2010/main" val="3212637975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07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07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0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2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4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2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4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1000"/>
                            </p:stCondLst>
                            <p:childTnLst>
                              <p:par>
                                <p:cTn id="3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2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4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1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1000"/>
                            </p:stCondLst>
                            <p:childTnLst>
                              <p:par>
                                <p:cTn id="44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2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 animBg="1"/>
      <p:bldP spid="10" grpId="0" animBg="1"/>
      <p:bldP spid="9" grpId="0" animBg="1"/>
      <p:bldP spid="3078" grpId="0" animBg="1"/>
    </p:bldLst>
  </p:timing>
</p:sld>
</file>

<file path=ppt/slides/slide3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639762"/>
          </a:xfrm>
        </p:spPr>
        <p:txBody>
          <a:bodyPr/>
          <a:lstStyle/>
          <a:p>
            <a:r>
              <a:rPr lang="en-US" dirty="0" smtClean="0"/>
              <a:t>Your Title Text Here</a:t>
            </a:r>
            <a:endParaRPr lang="en-US" dirty="0"/>
          </a:p>
        </p:txBody>
      </p:sp>
      <p:pic>
        <p:nvPicPr>
          <p:cNvPr id="20" name="Picture 19" descr="Measuring tape.jpg"/>
          <p:cNvPicPr>
            <a:picLocks noChangeAspect="1"/>
          </p:cNvPicPr>
          <p:nvPr/>
        </p:nvPicPr>
        <p:blipFill>
          <a:blip r:embed="rId2" cstate="email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533400" y="914400"/>
            <a:ext cx="7924800" cy="5943600"/>
          </a:xfrm>
          <a:prstGeom prst="rect">
            <a:avLst/>
          </a:prstGeom>
        </p:spPr>
      </p:pic>
      <p:grpSp>
        <p:nvGrpSpPr>
          <p:cNvPr id="3" name="Group 47"/>
          <p:cNvGrpSpPr/>
          <p:nvPr/>
        </p:nvGrpSpPr>
        <p:grpSpPr>
          <a:xfrm>
            <a:off x="152400" y="3600271"/>
            <a:ext cx="2438400" cy="1658323"/>
            <a:chOff x="152400" y="3600271"/>
            <a:chExt cx="2438400" cy="1658323"/>
          </a:xfrm>
        </p:grpSpPr>
        <p:sp>
          <p:nvSpPr>
            <p:cNvPr id="23" name="TextBox 22"/>
            <p:cNvSpPr txBox="1"/>
            <p:nvPr/>
          </p:nvSpPr>
          <p:spPr>
            <a:xfrm>
              <a:off x="304800" y="3600271"/>
              <a:ext cx="2286000" cy="12003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sz="2400" dirty="0" smtClean="0">
                  <a:latin typeface="Calibri" pitchFamily="34" charset="0"/>
                </a:rPr>
                <a:t>Our progress in the first year of operation</a:t>
              </a:r>
              <a:endParaRPr lang="en-US" sz="2400" dirty="0">
                <a:latin typeface="Calibri" pitchFamily="34" charset="0"/>
              </a:endParaRPr>
            </a:p>
          </p:txBody>
        </p:sp>
        <p:cxnSp>
          <p:nvCxnSpPr>
            <p:cNvPr id="24" name="Straight Connector 23"/>
            <p:cNvCxnSpPr/>
            <p:nvPr/>
          </p:nvCxnSpPr>
          <p:spPr>
            <a:xfrm rot="5400000" flipH="1" flipV="1">
              <a:off x="2056606" y="5029200"/>
              <a:ext cx="457994" cy="794"/>
            </a:xfrm>
            <a:prstGeom prst="line">
              <a:avLst/>
            </a:prstGeom>
            <a:ln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" name="Straight Connector 24"/>
            <p:cNvCxnSpPr/>
            <p:nvPr/>
          </p:nvCxnSpPr>
          <p:spPr>
            <a:xfrm>
              <a:off x="152400" y="4800600"/>
              <a:ext cx="2362200" cy="1588"/>
            </a:xfrm>
            <a:prstGeom prst="line">
              <a:avLst/>
            </a:prstGeom>
            <a:ln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" name="Group 46"/>
          <p:cNvGrpSpPr/>
          <p:nvPr/>
        </p:nvGrpSpPr>
        <p:grpSpPr>
          <a:xfrm>
            <a:off x="0" y="2590800"/>
            <a:ext cx="3505200" cy="2362994"/>
            <a:chOff x="0" y="2590800"/>
            <a:chExt cx="3505200" cy="2362994"/>
          </a:xfrm>
        </p:grpSpPr>
        <p:sp>
          <p:nvSpPr>
            <p:cNvPr id="27" name="TextBox 26"/>
            <p:cNvSpPr txBox="1"/>
            <p:nvPr/>
          </p:nvSpPr>
          <p:spPr>
            <a:xfrm>
              <a:off x="0" y="2590800"/>
              <a:ext cx="3505200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sz="2400" dirty="0" smtClean="0">
                  <a:latin typeface="Calibri" pitchFamily="34" charset="0"/>
                </a:rPr>
                <a:t>Our progress in the second year of operation</a:t>
              </a:r>
              <a:endParaRPr lang="en-US" sz="2400" dirty="0">
                <a:latin typeface="Calibri" pitchFamily="34" charset="0"/>
              </a:endParaRPr>
            </a:p>
          </p:txBody>
        </p:sp>
        <p:cxnSp>
          <p:nvCxnSpPr>
            <p:cNvPr id="28" name="Straight Connector 27"/>
            <p:cNvCxnSpPr/>
            <p:nvPr/>
          </p:nvCxnSpPr>
          <p:spPr>
            <a:xfrm rot="5400000" flipH="1" flipV="1">
              <a:off x="2361406" y="4191000"/>
              <a:ext cx="1524794" cy="794"/>
            </a:xfrm>
            <a:prstGeom prst="line">
              <a:avLst/>
            </a:prstGeom>
            <a:ln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" name="Straight Connector 28"/>
            <p:cNvCxnSpPr/>
            <p:nvPr/>
          </p:nvCxnSpPr>
          <p:spPr>
            <a:xfrm>
              <a:off x="1066800" y="3429000"/>
              <a:ext cx="2362200" cy="1588"/>
            </a:xfrm>
            <a:prstGeom prst="line">
              <a:avLst/>
            </a:prstGeom>
            <a:ln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" name="Group 45"/>
          <p:cNvGrpSpPr/>
          <p:nvPr/>
        </p:nvGrpSpPr>
        <p:grpSpPr>
          <a:xfrm>
            <a:off x="1295400" y="1066800"/>
            <a:ext cx="3048000" cy="3582194"/>
            <a:chOff x="1295400" y="1066800"/>
            <a:chExt cx="3048000" cy="3582194"/>
          </a:xfrm>
        </p:grpSpPr>
        <p:sp>
          <p:nvSpPr>
            <p:cNvPr id="31" name="TextBox 30"/>
            <p:cNvSpPr txBox="1"/>
            <p:nvPr/>
          </p:nvSpPr>
          <p:spPr>
            <a:xfrm>
              <a:off x="1295400" y="1066800"/>
              <a:ext cx="3048000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sz="2400" dirty="0" smtClean="0">
                  <a:latin typeface="Calibri" pitchFamily="34" charset="0"/>
                </a:rPr>
                <a:t>Our progress in the third year of operation</a:t>
              </a:r>
              <a:endParaRPr lang="en-US" sz="2400" dirty="0">
                <a:latin typeface="Calibri" pitchFamily="34" charset="0"/>
              </a:endParaRPr>
            </a:p>
          </p:txBody>
        </p:sp>
        <p:cxnSp>
          <p:nvCxnSpPr>
            <p:cNvPr id="32" name="Straight Connector 31"/>
            <p:cNvCxnSpPr/>
            <p:nvPr/>
          </p:nvCxnSpPr>
          <p:spPr>
            <a:xfrm rot="5400000" flipH="1" flipV="1">
              <a:off x="2628106" y="3314700"/>
              <a:ext cx="2667794" cy="794"/>
            </a:xfrm>
            <a:prstGeom prst="line">
              <a:avLst/>
            </a:prstGeom>
            <a:ln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3" name="Straight Connector 32"/>
            <p:cNvCxnSpPr/>
            <p:nvPr/>
          </p:nvCxnSpPr>
          <p:spPr>
            <a:xfrm>
              <a:off x="1981200" y="1981200"/>
              <a:ext cx="2362200" cy="1588"/>
            </a:xfrm>
            <a:prstGeom prst="line">
              <a:avLst/>
            </a:prstGeom>
            <a:ln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" name="Group 48"/>
          <p:cNvGrpSpPr/>
          <p:nvPr/>
        </p:nvGrpSpPr>
        <p:grpSpPr>
          <a:xfrm>
            <a:off x="4952206" y="4725194"/>
            <a:ext cx="3886994" cy="1294606"/>
            <a:chOff x="4952206" y="4725194"/>
            <a:chExt cx="3886994" cy="1294606"/>
          </a:xfrm>
        </p:grpSpPr>
        <p:sp>
          <p:nvSpPr>
            <p:cNvPr id="35" name="TextBox 34"/>
            <p:cNvSpPr txBox="1"/>
            <p:nvPr/>
          </p:nvSpPr>
          <p:spPr>
            <a:xfrm>
              <a:off x="6324600" y="4819471"/>
              <a:ext cx="2514600" cy="12003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400" dirty="0" smtClean="0">
                  <a:latin typeface="Calibri" pitchFamily="34" charset="0"/>
                </a:rPr>
                <a:t>Our performance in the current year of operation</a:t>
              </a:r>
              <a:endParaRPr lang="en-US" sz="2400" dirty="0">
                <a:latin typeface="Calibri" pitchFamily="34" charset="0"/>
              </a:endParaRPr>
            </a:p>
          </p:txBody>
        </p:sp>
        <p:cxnSp>
          <p:nvCxnSpPr>
            <p:cNvPr id="36" name="Straight Connector 35"/>
            <p:cNvCxnSpPr/>
            <p:nvPr/>
          </p:nvCxnSpPr>
          <p:spPr>
            <a:xfrm rot="5400000">
              <a:off x="4610100" y="5067300"/>
              <a:ext cx="685800" cy="1588"/>
            </a:xfrm>
            <a:prstGeom prst="line">
              <a:avLst/>
            </a:prstGeom>
            <a:ln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" name="Straight Connector 36"/>
            <p:cNvCxnSpPr/>
            <p:nvPr/>
          </p:nvCxnSpPr>
          <p:spPr>
            <a:xfrm>
              <a:off x="4953000" y="5410200"/>
              <a:ext cx="1295399" cy="19051"/>
            </a:xfrm>
            <a:prstGeom prst="line">
              <a:avLst/>
            </a:prstGeom>
            <a:ln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" name="Straight Connector 37"/>
            <p:cNvCxnSpPr/>
            <p:nvPr/>
          </p:nvCxnSpPr>
          <p:spPr>
            <a:xfrm rot="5400000">
              <a:off x="5715000" y="5410200"/>
              <a:ext cx="1066800" cy="1588"/>
            </a:xfrm>
            <a:prstGeom prst="line">
              <a:avLst/>
            </a:prstGeom>
            <a:ln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4278651078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7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47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47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23"/>
          <p:cNvGrpSpPr>
            <a:grpSpLocks/>
          </p:cNvGrpSpPr>
          <p:nvPr/>
        </p:nvGrpSpPr>
        <p:grpSpPr bwMode="auto">
          <a:xfrm>
            <a:off x="0" y="2590800"/>
            <a:ext cx="9144000" cy="1676400"/>
            <a:chOff x="0" y="2086"/>
            <a:chExt cx="5760" cy="1056"/>
          </a:xfrm>
        </p:grpSpPr>
        <p:sp>
          <p:nvSpPr>
            <p:cNvPr id="29" name="Rectangle 3"/>
            <p:cNvSpPr>
              <a:spLocks noChangeArrowheads="1"/>
            </p:cNvSpPr>
            <p:nvPr/>
          </p:nvSpPr>
          <p:spPr bwMode="gray">
            <a:xfrm>
              <a:off x="0" y="2325"/>
              <a:ext cx="5760" cy="817"/>
            </a:xfrm>
            <a:prstGeom prst="rect">
              <a:avLst/>
            </a:prstGeom>
            <a:gradFill rotWithShape="1">
              <a:gsLst>
                <a:gs pos="0">
                  <a:srgbClr val="DDDDDD"/>
                </a:gs>
                <a:gs pos="100000">
                  <a:srgbClr val="FFFFFF"/>
                </a:gs>
              </a:gsLst>
              <a:lin ang="5400000" scaled="1"/>
            </a:gradFill>
            <a:ln w="9525">
              <a:noFill/>
              <a:miter lim="800000"/>
              <a:headEnd/>
              <a:tailEnd/>
            </a:ln>
          </p:spPr>
          <p:txBody>
            <a:bodyPr wrap="none" lIns="90000" tIns="90000" rIns="72000" bIns="90000" anchor="ctr"/>
            <a:lstStyle/>
            <a:p>
              <a:pPr algn="ctr" eaLnBrk="0" hangingPunct="0"/>
              <a:endParaRPr lang="en-US" noProof="1">
                <a:latin typeface="Calibri" pitchFamily="34" charset="0"/>
                <a:cs typeface="Arial" charset="0"/>
              </a:endParaRPr>
            </a:p>
          </p:txBody>
        </p:sp>
        <p:sp>
          <p:nvSpPr>
            <p:cNvPr id="30" name="Rectangle 25"/>
            <p:cNvSpPr>
              <a:spLocks noChangeArrowheads="1"/>
            </p:cNvSpPr>
            <p:nvPr/>
          </p:nvSpPr>
          <p:spPr bwMode="gray">
            <a:xfrm flipV="1">
              <a:off x="0" y="2086"/>
              <a:ext cx="5760" cy="246"/>
            </a:xfrm>
            <a:prstGeom prst="rect">
              <a:avLst/>
            </a:prstGeom>
            <a:gradFill rotWithShape="1">
              <a:gsLst>
                <a:gs pos="0">
                  <a:srgbClr val="DBDBDB"/>
                </a:gs>
                <a:gs pos="100000">
                  <a:srgbClr val="FFFFFF"/>
                </a:gs>
              </a:gsLst>
              <a:lin ang="5400000" scaled="1"/>
            </a:gradFill>
            <a:ln w="9525">
              <a:noFill/>
              <a:miter lim="800000"/>
              <a:headEnd/>
              <a:tailEnd/>
            </a:ln>
          </p:spPr>
          <p:txBody>
            <a:bodyPr rot="10800000" wrap="none" lIns="90000" tIns="90000" rIns="72000" bIns="90000" anchor="ctr"/>
            <a:lstStyle/>
            <a:p>
              <a:pPr algn="ctr" eaLnBrk="0" hangingPunct="0"/>
              <a:endParaRPr lang="en-US" noProof="1">
                <a:latin typeface="Calibri" pitchFamily="34" charset="0"/>
                <a:cs typeface="Arial" charset="0"/>
              </a:endParaRPr>
            </a:p>
          </p:txBody>
        </p:sp>
      </p:grp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sz="4000" dirty="0" smtClean="0">
                <a:latin typeface="Franklin Gothic Medium Cond" pitchFamily="34" charset="0"/>
              </a:rPr>
              <a:t>Growth in profits</a:t>
            </a:r>
            <a:endParaRPr lang="en-US" sz="4000" dirty="0">
              <a:latin typeface="Franklin Gothic Medium Cond" pitchFamily="34" charset="0"/>
            </a:endParaRPr>
          </a:p>
        </p:txBody>
      </p:sp>
      <p:sp>
        <p:nvSpPr>
          <p:cNvPr id="26" name="Right Arrow 25"/>
          <p:cNvSpPr/>
          <p:nvPr/>
        </p:nvSpPr>
        <p:spPr>
          <a:xfrm>
            <a:off x="0" y="2971800"/>
            <a:ext cx="8991600" cy="4191000"/>
          </a:xfrm>
          <a:prstGeom prst="rightArrow">
            <a:avLst/>
          </a:prstGeom>
          <a:solidFill>
            <a:schemeClr val="accent3">
              <a:lumMod val="50000"/>
            </a:schemeClr>
          </a:solidFill>
          <a:ln>
            <a:noFill/>
          </a:ln>
          <a:scene3d>
            <a:camera prst="isometricOffAxis1Top"/>
            <a:lightRig rig="morning" dir="t"/>
          </a:scene3d>
          <a:sp3d extrusionH="76200" prstMaterial="matte">
            <a:extrusionClr>
              <a:schemeClr val="bg1">
                <a:lumMod val="75000"/>
              </a:schemeClr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Calibri" pitchFamily="34" charset="0"/>
            </a:endParaRPr>
          </a:p>
        </p:txBody>
      </p:sp>
      <p:pic>
        <p:nvPicPr>
          <p:cNvPr id="3" name="Picture 2"/>
          <p:cNvPicPr>
            <a:picLocks noChangeAspect="1" noChangeArrowheads="1"/>
          </p:cNvPicPr>
          <p:nvPr/>
        </p:nvPicPr>
        <p:blipFill>
          <a:blip r:embed="rId3" cstate="email"/>
          <a:srcRect/>
          <a:stretch>
            <a:fillRect/>
          </a:stretch>
        </p:blipFill>
        <p:spPr bwMode="auto">
          <a:xfrm>
            <a:off x="357034" y="4939603"/>
            <a:ext cx="1709071" cy="9874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4" name="Picture 3"/>
          <p:cNvPicPr>
            <a:picLocks noChangeAspect="1" noChangeArrowheads="1"/>
          </p:cNvPicPr>
          <p:nvPr/>
        </p:nvPicPr>
        <p:blipFill>
          <a:blip r:embed="rId3" cstate="email"/>
          <a:srcRect/>
          <a:stretch>
            <a:fillRect/>
          </a:stretch>
        </p:blipFill>
        <p:spPr bwMode="auto">
          <a:xfrm>
            <a:off x="1732030" y="4731180"/>
            <a:ext cx="1709071" cy="9874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6" name="Picture 5"/>
          <p:cNvPicPr>
            <a:picLocks noChangeAspect="1" noChangeArrowheads="1"/>
          </p:cNvPicPr>
          <p:nvPr/>
        </p:nvPicPr>
        <p:blipFill>
          <a:blip r:embed="rId3" cstate="email"/>
          <a:srcRect/>
          <a:stretch>
            <a:fillRect/>
          </a:stretch>
        </p:blipFill>
        <p:spPr bwMode="auto">
          <a:xfrm>
            <a:off x="3257365" y="4509571"/>
            <a:ext cx="1709071" cy="9874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19" name="Picture 2"/>
          <p:cNvPicPr>
            <a:picLocks noChangeAspect="1" noChangeArrowheads="1"/>
          </p:cNvPicPr>
          <p:nvPr/>
        </p:nvPicPr>
        <p:blipFill>
          <a:blip r:embed="rId4" cstate="email"/>
          <a:srcRect/>
          <a:stretch>
            <a:fillRect/>
          </a:stretch>
        </p:blipFill>
        <p:spPr bwMode="auto">
          <a:xfrm>
            <a:off x="1732030" y="4357924"/>
            <a:ext cx="1637071" cy="85944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20" name="Picture 2"/>
          <p:cNvPicPr>
            <a:picLocks noChangeAspect="1" noChangeArrowheads="1"/>
          </p:cNvPicPr>
          <p:nvPr/>
        </p:nvPicPr>
        <p:blipFill>
          <a:blip r:embed="rId4" cstate="email"/>
          <a:srcRect/>
          <a:stretch>
            <a:fillRect/>
          </a:stretch>
        </p:blipFill>
        <p:spPr bwMode="auto">
          <a:xfrm>
            <a:off x="3257365" y="4167431"/>
            <a:ext cx="1637071" cy="85944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21" name="Picture 2"/>
          <p:cNvPicPr>
            <a:picLocks noChangeAspect="1" noChangeArrowheads="1"/>
          </p:cNvPicPr>
          <p:nvPr/>
        </p:nvPicPr>
        <p:blipFill>
          <a:blip r:embed="rId4" cstate="email"/>
          <a:srcRect/>
          <a:stretch>
            <a:fillRect/>
          </a:stretch>
        </p:blipFill>
        <p:spPr bwMode="auto">
          <a:xfrm>
            <a:off x="3257365" y="3801246"/>
            <a:ext cx="1637071" cy="85944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22" name="Picture 21"/>
          <p:cNvPicPr>
            <a:picLocks noChangeAspect="1" noChangeArrowheads="1"/>
          </p:cNvPicPr>
          <p:nvPr/>
        </p:nvPicPr>
        <p:blipFill>
          <a:blip r:embed="rId3" cstate="email"/>
          <a:srcRect/>
          <a:stretch>
            <a:fillRect/>
          </a:stretch>
        </p:blipFill>
        <p:spPr bwMode="auto">
          <a:xfrm>
            <a:off x="4858979" y="4269480"/>
            <a:ext cx="1709071" cy="9874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23" name="Picture 2"/>
          <p:cNvPicPr>
            <a:picLocks noChangeAspect="1" noChangeArrowheads="1"/>
          </p:cNvPicPr>
          <p:nvPr/>
        </p:nvPicPr>
        <p:blipFill>
          <a:blip r:embed="rId4" cstate="email"/>
          <a:srcRect/>
          <a:stretch>
            <a:fillRect/>
          </a:stretch>
        </p:blipFill>
        <p:spPr bwMode="auto">
          <a:xfrm>
            <a:off x="4858979" y="3927340"/>
            <a:ext cx="1637071" cy="85944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24" name="Picture 2"/>
          <p:cNvPicPr>
            <a:picLocks noChangeAspect="1" noChangeArrowheads="1"/>
          </p:cNvPicPr>
          <p:nvPr/>
        </p:nvPicPr>
        <p:blipFill>
          <a:blip r:embed="rId4" cstate="email"/>
          <a:srcRect/>
          <a:stretch>
            <a:fillRect/>
          </a:stretch>
        </p:blipFill>
        <p:spPr bwMode="auto">
          <a:xfrm>
            <a:off x="4858979" y="3561155"/>
            <a:ext cx="1637071" cy="85944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25" name="Picture 2"/>
          <p:cNvPicPr>
            <a:picLocks noChangeAspect="1" noChangeArrowheads="1"/>
          </p:cNvPicPr>
          <p:nvPr/>
        </p:nvPicPr>
        <p:blipFill>
          <a:blip r:embed="rId4" cstate="email"/>
          <a:srcRect/>
          <a:stretch>
            <a:fillRect/>
          </a:stretch>
        </p:blipFill>
        <p:spPr bwMode="auto">
          <a:xfrm>
            <a:off x="4858979" y="3198557"/>
            <a:ext cx="1637071" cy="85944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sp>
        <p:nvSpPr>
          <p:cNvPr id="27" name="Arc 26"/>
          <p:cNvSpPr/>
          <p:nvPr/>
        </p:nvSpPr>
        <p:spPr>
          <a:xfrm rot="16200000">
            <a:off x="990600" y="4191000"/>
            <a:ext cx="1752600" cy="1752600"/>
          </a:xfrm>
          <a:prstGeom prst="arc">
            <a:avLst>
              <a:gd name="adj1" fmla="val 15846500"/>
              <a:gd name="adj2" fmla="val 2527621"/>
            </a:avLst>
          </a:prstGeom>
          <a:ln w="57150">
            <a:solidFill>
              <a:schemeClr val="tx1">
                <a:lumMod val="95000"/>
                <a:lumOff val="5000"/>
              </a:schemeClr>
            </a:solidFill>
            <a:headEnd type="none" w="med" len="med"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 dirty="0">
              <a:latin typeface="Calibri" pitchFamily="34" charset="0"/>
            </a:endParaRPr>
          </a:p>
        </p:txBody>
      </p:sp>
      <p:sp>
        <p:nvSpPr>
          <p:cNvPr id="28" name="Arc 27"/>
          <p:cNvSpPr/>
          <p:nvPr/>
        </p:nvSpPr>
        <p:spPr>
          <a:xfrm rot="16200000">
            <a:off x="2590800" y="3581400"/>
            <a:ext cx="1752600" cy="1752600"/>
          </a:xfrm>
          <a:prstGeom prst="arc">
            <a:avLst>
              <a:gd name="adj1" fmla="val 15846500"/>
              <a:gd name="adj2" fmla="val 2527621"/>
            </a:avLst>
          </a:prstGeom>
          <a:ln w="57150">
            <a:solidFill>
              <a:schemeClr val="tx1">
                <a:lumMod val="95000"/>
                <a:lumOff val="5000"/>
              </a:schemeClr>
            </a:solidFill>
            <a:headEnd type="none" w="med" len="med"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 dirty="0">
              <a:latin typeface="Calibri" pitchFamily="34" charset="0"/>
            </a:endParaRPr>
          </a:p>
        </p:txBody>
      </p:sp>
      <p:sp>
        <p:nvSpPr>
          <p:cNvPr id="31" name="Arc 30"/>
          <p:cNvSpPr/>
          <p:nvPr/>
        </p:nvSpPr>
        <p:spPr>
          <a:xfrm rot="16200000">
            <a:off x="4114800" y="2971800"/>
            <a:ext cx="1752600" cy="1752600"/>
          </a:xfrm>
          <a:prstGeom prst="arc">
            <a:avLst>
              <a:gd name="adj1" fmla="val 15846500"/>
              <a:gd name="adj2" fmla="val 2527621"/>
            </a:avLst>
          </a:prstGeom>
          <a:ln w="57150">
            <a:solidFill>
              <a:schemeClr val="tx1">
                <a:lumMod val="95000"/>
                <a:lumOff val="5000"/>
              </a:schemeClr>
            </a:solidFill>
            <a:headEnd type="none" w="med" len="med"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 dirty="0">
              <a:latin typeface="Calibri" pitchFamily="34" charset="0"/>
            </a:endParaRPr>
          </a:p>
        </p:txBody>
      </p:sp>
      <p:sp>
        <p:nvSpPr>
          <p:cNvPr id="32" name="TextBox 31"/>
          <p:cNvSpPr txBox="1"/>
          <p:nvPr/>
        </p:nvSpPr>
        <p:spPr>
          <a:xfrm>
            <a:off x="357034" y="1905000"/>
            <a:ext cx="2233766" cy="193899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2400" b="1" u="sng" dirty="0" smtClean="0">
                <a:latin typeface="Calibri" pitchFamily="34" charset="0"/>
              </a:rPr>
              <a:t>Alter anything:</a:t>
            </a:r>
          </a:p>
          <a:p>
            <a:pPr algn="r"/>
            <a:r>
              <a:rPr lang="en-US" sz="2400" dirty="0" smtClean="0">
                <a:latin typeface="Calibri" pitchFamily="34" charset="0"/>
              </a:rPr>
              <a:t>You can change the properties of any of the elements here</a:t>
            </a:r>
            <a:endParaRPr lang="en-US" sz="2400" dirty="0">
              <a:latin typeface="Calibri" pitchFamily="34" charset="0"/>
            </a:endParaRPr>
          </a:p>
        </p:txBody>
      </p:sp>
      <p:sp>
        <p:nvSpPr>
          <p:cNvPr id="33" name="TextBox 32"/>
          <p:cNvSpPr txBox="1"/>
          <p:nvPr/>
        </p:nvSpPr>
        <p:spPr>
          <a:xfrm>
            <a:off x="6116534" y="1579418"/>
            <a:ext cx="2233766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u="sng" dirty="0" smtClean="0">
                <a:latin typeface="Calibri" pitchFamily="34" charset="0"/>
              </a:rPr>
              <a:t>Text box</a:t>
            </a:r>
          </a:p>
          <a:p>
            <a:r>
              <a:rPr lang="en-US" sz="2400" dirty="0" smtClean="0">
                <a:latin typeface="Calibri" pitchFamily="34" charset="0"/>
              </a:rPr>
              <a:t>Your text and conclusion here</a:t>
            </a:r>
            <a:endParaRPr lang="en-US" sz="2400" dirty="0">
              <a:latin typeface="Calibri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971674206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2" grpId="0"/>
      <p:bldP spid="33" grpId="0"/>
    </p:bldLst>
  </p:timing>
</p:sld>
</file>

<file path=ppt/slides/slide3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Rectangle 21"/>
          <p:cNvSpPr/>
          <p:nvPr/>
        </p:nvSpPr>
        <p:spPr>
          <a:xfrm>
            <a:off x="0" y="3124200"/>
            <a:ext cx="9144000" cy="1524000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4" name="Group 23"/>
          <p:cNvGrpSpPr/>
          <p:nvPr/>
        </p:nvGrpSpPr>
        <p:grpSpPr>
          <a:xfrm>
            <a:off x="2286000" y="2133600"/>
            <a:ext cx="4495800" cy="2633424"/>
            <a:chOff x="2286000" y="2133600"/>
            <a:chExt cx="4495800" cy="2633424"/>
          </a:xfrm>
        </p:grpSpPr>
        <p:sp>
          <p:nvSpPr>
            <p:cNvPr id="2" name="Freeform 1"/>
            <p:cNvSpPr/>
            <p:nvPr/>
          </p:nvSpPr>
          <p:spPr>
            <a:xfrm>
              <a:off x="2286000" y="2133600"/>
              <a:ext cx="4495800" cy="2633424"/>
            </a:xfrm>
            <a:custGeom>
              <a:avLst/>
              <a:gdLst>
                <a:gd name="connsiteX0" fmla="*/ 0 w 4800600"/>
                <a:gd name="connsiteY0" fmla="*/ 704850 h 2819400"/>
                <a:gd name="connsiteX1" fmla="*/ 3390900 w 4800600"/>
                <a:gd name="connsiteY1" fmla="*/ 704850 h 2819400"/>
                <a:gd name="connsiteX2" fmla="*/ 3390900 w 4800600"/>
                <a:gd name="connsiteY2" fmla="*/ 0 h 2819400"/>
                <a:gd name="connsiteX3" fmla="*/ 4800600 w 4800600"/>
                <a:gd name="connsiteY3" fmla="*/ 1409700 h 2819400"/>
                <a:gd name="connsiteX4" fmla="*/ 3390900 w 4800600"/>
                <a:gd name="connsiteY4" fmla="*/ 2819400 h 2819400"/>
                <a:gd name="connsiteX5" fmla="*/ 3390900 w 4800600"/>
                <a:gd name="connsiteY5" fmla="*/ 2114550 h 2819400"/>
                <a:gd name="connsiteX6" fmla="*/ 0 w 4800600"/>
                <a:gd name="connsiteY6" fmla="*/ 2114550 h 2819400"/>
                <a:gd name="connsiteX7" fmla="*/ 0 w 4800600"/>
                <a:gd name="connsiteY7" fmla="*/ 704850 h 2819400"/>
                <a:gd name="connsiteX0" fmla="*/ 12700 w 4813300"/>
                <a:gd name="connsiteY0" fmla="*/ 704850 h 2819400"/>
                <a:gd name="connsiteX1" fmla="*/ 3403600 w 4813300"/>
                <a:gd name="connsiteY1" fmla="*/ 704850 h 2819400"/>
                <a:gd name="connsiteX2" fmla="*/ 3403600 w 4813300"/>
                <a:gd name="connsiteY2" fmla="*/ 0 h 2819400"/>
                <a:gd name="connsiteX3" fmla="*/ 4813300 w 4813300"/>
                <a:gd name="connsiteY3" fmla="*/ 1409700 h 2819400"/>
                <a:gd name="connsiteX4" fmla="*/ 3403600 w 4813300"/>
                <a:gd name="connsiteY4" fmla="*/ 2819400 h 2819400"/>
                <a:gd name="connsiteX5" fmla="*/ 3403600 w 4813300"/>
                <a:gd name="connsiteY5" fmla="*/ 2114550 h 2819400"/>
                <a:gd name="connsiteX6" fmla="*/ 12700 w 4813300"/>
                <a:gd name="connsiteY6" fmla="*/ 2114550 h 2819400"/>
                <a:gd name="connsiteX7" fmla="*/ 0 w 4813300"/>
                <a:gd name="connsiteY7" fmla="*/ 1384300 h 2819400"/>
                <a:gd name="connsiteX8" fmla="*/ 12700 w 4813300"/>
                <a:gd name="connsiteY8" fmla="*/ 704850 h 2819400"/>
                <a:gd name="connsiteX0" fmla="*/ 0 w 4813300"/>
                <a:gd name="connsiteY0" fmla="*/ 1384300 h 2819400"/>
                <a:gd name="connsiteX1" fmla="*/ 3403600 w 4813300"/>
                <a:gd name="connsiteY1" fmla="*/ 704850 h 2819400"/>
                <a:gd name="connsiteX2" fmla="*/ 3403600 w 4813300"/>
                <a:gd name="connsiteY2" fmla="*/ 0 h 2819400"/>
                <a:gd name="connsiteX3" fmla="*/ 4813300 w 4813300"/>
                <a:gd name="connsiteY3" fmla="*/ 1409700 h 2819400"/>
                <a:gd name="connsiteX4" fmla="*/ 3403600 w 4813300"/>
                <a:gd name="connsiteY4" fmla="*/ 2819400 h 2819400"/>
                <a:gd name="connsiteX5" fmla="*/ 3403600 w 4813300"/>
                <a:gd name="connsiteY5" fmla="*/ 2114550 h 2819400"/>
                <a:gd name="connsiteX6" fmla="*/ 12700 w 4813300"/>
                <a:gd name="connsiteY6" fmla="*/ 2114550 h 2819400"/>
                <a:gd name="connsiteX7" fmla="*/ 0 w 4813300"/>
                <a:gd name="connsiteY7" fmla="*/ 1384300 h 2819400"/>
                <a:gd name="connsiteX0" fmla="*/ 0 w 4813300"/>
                <a:gd name="connsiteY0" fmla="*/ 1384300 h 2819400"/>
                <a:gd name="connsiteX1" fmla="*/ 3403600 w 4813300"/>
                <a:gd name="connsiteY1" fmla="*/ 704850 h 2819400"/>
                <a:gd name="connsiteX2" fmla="*/ 3403600 w 4813300"/>
                <a:gd name="connsiteY2" fmla="*/ 0 h 2819400"/>
                <a:gd name="connsiteX3" fmla="*/ 4813300 w 4813300"/>
                <a:gd name="connsiteY3" fmla="*/ 1409700 h 2819400"/>
                <a:gd name="connsiteX4" fmla="*/ 3403600 w 4813300"/>
                <a:gd name="connsiteY4" fmla="*/ 2819400 h 2819400"/>
                <a:gd name="connsiteX5" fmla="*/ 3403600 w 4813300"/>
                <a:gd name="connsiteY5" fmla="*/ 2114550 h 2819400"/>
                <a:gd name="connsiteX6" fmla="*/ 0 w 4813300"/>
                <a:gd name="connsiteY6" fmla="*/ 1384300 h 2819400"/>
                <a:gd name="connsiteX0" fmla="*/ 0 w 4813300"/>
                <a:gd name="connsiteY0" fmla="*/ 1384300 h 2819400"/>
                <a:gd name="connsiteX1" fmla="*/ 3403600 w 4813300"/>
                <a:gd name="connsiteY1" fmla="*/ 704850 h 2819400"/>
                <a:gd name="connsiteX2" fmla="*/ 3403600 w 4813300"/>
                <a:gd name="connsiteY2" fmla="*/ 0 h 2819400"/>
                <a:gd name="connsiteX3" fmla="*/ 4813300 w 4813300"/>
                <a:gd name="connsiteY3" fmla="*/ 1409700 h 2819400"/>
                <a:gd name="connsiteX4" fmla="*/ 3403600 w 4813300"/>
                <a:gd name="connsiteY4" fmla="*/ 2819400 h 2819400"/>
                <a:gd name="connsiteX5" fmla="*/ 3403600 w 4813300"/>
                <a:gd name="connsiteY5" fmla="*/ 2114550 h 2819400"/>
                <a:gd name="connsiteX6" fmla="*/ 0 w 4813300"/>
                <a:gd name="connsiteY6" fmla="*/ 1384300 h 2819400"/>
                <a:gd name="connsiteX0" fmla="*/ 0 w 4813300"/>
                <a:gd name="connsiteY0" fmla="*/ 1384300 h 2819400"/>
                <a:gd name="connsiteX1" fmla="*/ 3403600 w 4813300"/>
                <a:gd name="connsiteY1" fmla="*/ 704850 h 2819400"/>
                <a:gd name="connsiteX2" fmla="*/ 3403600 w 4813300"/>
                <a:gd name="connsiteY2" fmla="*/ 0 h 2819400"/>
                <a:gd name="connsiteX3" fmla="*/ 4813300 w 4813300"/>
                <a:gd name="connsiteY3" fmla="*/ 1409700 h 2819400"/>
                <a:gd name="connsiteX4" fmla="*/ 3403600 w 4813300"/>
                <a:gd name="connsiteY4" fmla="*/ 2819400 h 2819400"/>
                <a:gd name="connsiteX5" fmla="*/ 3403600 w 4813300"/>
                <a:gd name="connsiteY5" fmla="*/ 2114550 h 2819400"/>
                <a:gd name="connsiteX6" fmla="*/ 0 w 4813300"/>
                <a:gd name="connsiteY6" fmla="*/ 1384300 h 2819400"/>
                <a:gd name="connsiteX0" fmla="*/ 0 w 4813300"/>
                <a:gd name="connsiteY0" fmla="*/ 1384300 h 2819400"/>
                <a:gd name="connsiteX1" fmla="*/ 3403600 w 4813300"/>
                <a:gd name="connsiteY1" fmla="*/ 704850 h 2819400"/>
                <a:gd name="connsiteX2" fmla="*/ 3403600 w 4813300"/>
                <a:gd name="connsiteY2" fmla="*/ 0 h 2819400"/>
                <a:gd name="connsiteX3" fmla="*/ 4813300 w 4813300"/>
                <a:gd name="connsiteY3" fmla="*/ 1409700 h 2819400"/>
                <a:gd name="connsiteX4" fmla="*/ 3403600 w 4813300"/>
                <a:gd name="connsiteY4" fmla="*/ 2819400 h 2819400"/>
                <a:gd name="connsiteX5" fmla="*/ 3403600 w 4813300"/>
                <a:gd name="connsiteY5" fmla="*/ 2114550 h 2819400"/>
                <a:gd name="connsiteX6" fmla="*/ 0 w 4813300"/>
                <a:gd name="connsiteY6" fmla="*/ 1384300 h 2819400"/>
                <a:gd name="connsiteX0" fmla="*/ 0 w 4813300"/>
                <a:gd name="connsiteY0" fmla="*/ 1384300 h 2819400"/>
                <a:gd name="connsiteX1" fmla="*/ 3403600 w 4813300"/>
                <a:gd name="connsiteY1" fmla="*/ 704850 h 2819400"/>
                <a:gd name="connsiteX2" fmla="*/ 3403600 w 4813300"/>
                <a:gd name="connsiteY2" fmla="*/ 0 h 2819400"/>
                <a:gd name="connsiteX3" fmla="*/ 4813300 w 4813300"/>
                <a:gd name="connsiteY3" fmla="*/ 1409700 h 2819400"/>
                <a:gd name="connsiteX4" fmla="*/ 3403600 w 4813300"/>
                <a:gd name="connsiteY4" fmla="*/ 2819400 h 2819400"/>
                <a:gd name="connsiteX5" fmla="*/ 3403600 w 4813300"/>
                <a:gd name="connsiteY5" fmla="*/ 2114550 h 2819400"/>
                <a:gd name="connsiteX6" fmla="*/ 0 w 4813300"/>
                <a:gd name="connsiteY6" fmla="*/ 1384300 h 2819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813300" h="2819400">
                  <a:moveTo>
                    <a:pt x="0" y="1384300"/>
                  </a:moveTo>
                  <a:lnTo>
                    <a:pt x="3403600" y="704850"/>
                  </a:lnTo>
                  <a:cubicBezTo>
                    <a:pt x="3670300" y="419100"/>
                    <a:pt x="3403600" y="234950"/>
                    <a:pt x="3403600" y="0"/>
                  </a:cubicBezTo>
                  <a:lnTo>
                    <a:pt x="4813300" y="1409700"/>
                  </a:lnTo>
                  <a:lnTo>
                    <a:pt x="3403600" y="2819400"/>
                  </a:lnTo>
                  <a:cubicBezTo>
                    <a:pt x="3403600" y="2584450"/>
                    <a:pt x="3683000" y="2286000"/>
                    <a:pt x="3403600" y="2114550"/>
                  </a:cubicBezTo>
                  <a:lnTo>
                    <a:pt x="0" y="1384300"/>
                  </a:lnTo>
                  <a:close/>
                </a:path>
              </a:pathLst>
            </a:custGeom>
            <a:effectLst>
              <a:outerShdw blurRad="241300" dist="38100" dir="5400000" sx="107000" sy="107000" algn="t" rotWithShape="0">
                <a:prstClr val="black">
                  <a:alpha val="40000"/>
                </a:prstClr>
              </a:outerShdw>
            </a:effectLst>
            <a:scene3d>
              <a:camera prst="perspectiveRelaxed"/>
              <a:lightRig rig="threePt" dir="t"/>
            </a:scene3d>
            <a:sp3d extrusionH="254000">
              <a:bevelT w="139700" prst="cross"/>
              <a:extrusionClr>
                <a:schemeClr val="bg2">
                  <a:lumMod val="50000"/>
                </a:schemeClr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" name="TextBox 12"/>
            <p:cNvSpPr txBox="1"/>
            <p:nvPr/>
          </p:nvSpPr>
          <p:spPr>
            <a:xfrm>
              <a:off x="3962400" y="2819400"/>
              <a:ext cx="2514600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b="1" dirty="0" smtClean="0">
                  <a:solidFill>
                    <a:schemeClr val="tx2">
                      <a:lumMod val="50000"/>
                    </a:schemeClr>
                  </a:solidFill>
                  <a:effectLst>
                    <a:reflection blurRad="6350" stA="55000" endA="300" endPos="45500" dir="5400000" sy="-100000" algn="bl" rotWithShape="0"/>
                  </a:effectLst>
                </a:rPr>
                <a:t>G</a:t>
              </a:r>
              <a:r>
                <a:rPr lang="en-US" sz="3200" b="1" dirty="0" smtClean="0">
                  <a:solidFill>
                    <a:schemeClr val="tx2">
                      <a:lumMod val="50000"/>
                    </a:schemeClr>
                  </a:solidFill>
                  <a:effectLst>
                    <a:reflection blurRad="6350" stA="55000" endA="300" endPos="45500" dir="5400000" sy="-100000" algn="bl" rotWithShape="0"/>
                  </a:effectLst>
                </a:rPr>
                <a:t>R</a:t>
              </a:r>
              <a:r>
                <a:rPr lang="en-US" sz="3600" b="1" dirty="0" smtClean="0">
                  <a:solidFill>
                    <a:schemeClr val="tx2">
                      <a:lumMod val="50000"/>
                    </a:schemeClr>
                  </a:solidFill>
                  <a:effectLst>
                    <a:reflection blurRad="6350" stA="55000" endA="300" endPos="45500" dir="5400000" sy="-100000" algn="bl" rotWithShape="0"/>
                  </a:effectLst>
                </a:rPr>
                <a:t>O</a:t>
              </a:r>
              <a:r>
                <a:rPr lang="en-US" sz="4000" b="1" dirty="0" smtClean="0">
                  <a:solidFill>
                    <a:schemeClr val="tx2">
                      <a:lumMod val="50000"/>
                    </a:schemeClr>
                  </a:solidFill>
                  <a:effectLst>
                    <a:reflection blurRad="6350" stA="55000" endA="300" endPos="45500" dir="5400000" sy="-100000" algn="bl" rotWithShape="0"/>
                  </a:effectLst>
                </a:rPr>
                <a:t>W</a:t>
              </a:r>
              <a:r>
                <a:rPr lang="en-US" sz="4400" b="1" dirty="0" smtClean="0">
                  <a:solidFill>
                    <a:schemeClr val="tx2">
                      <a:lumMod val="50000"/>
                    </a:schemeClr>
                  </a:solidFill>
                  <a:effectLst>
                    <a:reflection blurRad="6350" stA="55000" endA="300" endPos="45500" dir="5400000" sy="-100000" algn="bl" rotWithShape="0"/>
                  </a:effectLst>
                </a:rPr>
                <a:t>T</a:t>
              </a:r>
              <a:r>
                <a:rPr lang="en-US" sz="4800" b="1" dirty="0" smtClean="0">
                  <a:solidFill>
                    <a:schemeClr val="tx2">
                      <a:lumMod val="50000"/>
                    </a:schemeClr>
                  </a:solidFill>
                  <a:effectLst>
                    <a:reflection blurRad="6350" stA="55000" endA="300" endPos="45500" dir="5400000" sy="-100000" algn="bl" rotWithShape="0"/>
                  </a:effectLst>
                </a:rPr>
                <a:t>H</a:t>
              </a:r>
              <a:endParaRPr lang="en-US" sz="2400" b="1" dirty="0">
                <a:solidFill>
                  <a:schemeClr val="tx2">
                    <a:lumMod val="50000"/>
                  </a:schemeClr>
                </a:solidFill>
                <a:effectLst>
                  <a:reflection blurRad="6350" stA="55000" endA="300" endPos="45500" dir="5400000" sy="-100000" algn="bl" rotWithShape="0"/>
                </a:effectLst>
              </a:endParaRPr>
            </a:p>
          </p:txBody>
        </p:sp>
      </p:grpSp>
      <p:grpSp>
        <p:nvGrpSpPr>
          <p:cNvPr id="26" name="Group 25"/>
          <p:cNvGrpSpPr/>
          <p:nvPr/>
        </p:nvGrpSpPr>
        <p:grpSpPr>
          <a:xfrm>
            <a:off x="117370" y="3090746"/>
            <a:ext cx="2321030" cy="2552519"/>
            <a:chOff x="117370" y="3090746"/>
            <a:chExt cx="2321030" cy="2552519"/>
          </a:xfrm>
        </p:grpSpPr>
        <p:pic>
          <p:nvPicPr>
            <p:cNvPr id="3" name="Picture 2"/>
            <p:cNvPicPr>
              <a:picLocks noChangeAspect="1" noChangeArrowheads="1"/>
            </p:cNvPicPr>
            <p:nvPr/>
          </p:nvPicPr>
          <p:blipFill>
            <a:blip r:embed="rId2" cstate="print"/>
            <a:srcRect/>
            <a:stretch>
              <a:fillRect/>
            </a:stretch>
          </p:blipFill>
          <p:spPr bwMode="auto">
            <a:xfrm>
              <a:off x="117370" y="3263557"/>
              <a:ext cx="2321030" cy="86428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</p:pic>
        <p:grpSp>
          <p:nvGrpSpPr>
            <p:cNvPr id="23" name="Group 22"/>
            <p:cNvGrpSpPr/>
            <p:nvPr/>
          </p:nvGrpSpPr>
          <p:grpSpPr>
            <a:xfrm>
              <a:off x="448880" y="3090746"/>
              <a:ext cx="1947762" cy="2552519"/>
              <a:chOff x="448880" y="3090746"/>
              <a:chExt cx="1947762" cy="2552519"/>
            </a:xfrm>
          </p:grpSpPr>
          <p:pic>
            <p:nvPicPr>
              <p:cNvPr id="4" name="Picture 2"/>
              <p:cNvPicPr>
                <a:picLocks noChangeAspect="1" noChangeArrowheads="1"/>
              </p:cNvPicPr>
              <p:nvPr/>
            </p:nvPicPr>
            <p:blipFill>
              <a:blip r:embed="rId3" cstate="print"/>
              <a:srcRect/>
              <a:stretch>
                <a:fillRect/>
              </a:stretch>
            </p:blipFill>
            <p:spPr bwMode="auto">
              <a:xfrm>
                <a:off x="448880" y="3090746"/>
                <a:ext cx="1739900" cy="74127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</p:pic>
          <p:sp>
            <p:nvSpPr>
              <p:cNvPr id="14" name="TextBox 13"/>
              <p:cNvSpPr txBox="1"/>
              <p:nvPr/>
            </p:nvSpPr>
            <p:spPr>
              <a:xfrm>
                <a:off x="457200" y="5181600"/>
                <a:ext cx="1939442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400" dirty="0" smtClean="0"/>
                  <a:t>Your text here</a:t>
                </a:r>
              </a:p>
            </p:txBody>
          </p:sp>
          <p:sp>
            <p:nvSpPr>
              <p:cNvPr id="16" name="TextBox 15"/>
              <p:cNvSpPr txBox="1"/>
              <p:nvPr/>
            </p:nvSpPr>
            <p:spPr>
              <a:xfrm>
                <a:off x="685800" y="4800600"/>
                <a:ext cx="1623458" cy="52322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800" b="1" dirty="0" smtClean="0">
                    <a:solidFill>
                      <a:schemeClr val="accent1">
                        <a:lumMod val="75000"/>
                      </a:schemeClr>
                    </a:solidFill>
                  </a:rPr>
                  <a:t>Year Here</a:t>
                </a:r>
              </a:p>
            </p:txBody>
          </p:sp>
        </p:grpSp>
      </p:grpSp>
      <p:grpSp>
        <p:nvGrpSpPr>
          <p:cNvPr id="25" name="Group 24"/>
          <p:cNvGrpSpPr/>
          <p:nvPr/>
        </p:nvGrpSpPr>
        <p:grpSpPr>
          <a:xfrm>
            <a:off x="6368865" y="2286000"/>
            <a:ext cx="2622735" cy="3281065"/>
            <a:chOff x="6368865" y="2286000"/>
            <a:chExt cx="2622735" cy="3281065"/>
          </a:xfrm>
        </p:grpSpPr>
        <p:grpSp>
          <p:nvGrpSpPr>
            <p:cNvPr id="5" name="Group 11"/>
            <p:cNvGrpSpPr/>
            <p:nvPr/>
          </p:nvGrpSpPr>
          <p:grpSpPr>
            <a:xfrm>
              <a:off x="6368865" y="2286000"/>
              <a:ext cx="2622735" cy="2038207"/>
              <a:chOff x="6342701" y="2520466"/>
              <a:chExt cx="2321030" cy="1803745"/>
            </a:xfrm>
          </p:grpSpPr>
          <p:pic>
            <p:nvPicPr>
              <p:cNvPr id="6" name="Picture 5"/>
              <p:cNvPicPr>
                <a:picLocks noChangeAspect="1" noChangeArrowheads="1"/>
              </p:cNvPicPr>
              <p:nvPr/>
            </p:nvPicPr>
            <p:blipFill>
              <a:blip r:embed="rId4" cstate="print"/>
              <a:srcRect/>
              <a:stretch>
                <a:fillRect/>
              </a:stretch>
            </p:blipFill>
            <p:spPr bwMode="auto">
              <a:xfrm>
                <a:off x="6342701" y="3459924"/>
                <a:ext cx="2321030" cy="864287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</p:pic>
          <p:pic>
            <p:nvPicPr>
              <p:cNvPr id="7" name="Picture 2"/>
              <p:cNvPicPr>
                <a:picLocks noChangeAspect="1" noChangeArrowheads="1"/>
              </p:cNvPicPr>
              <p:nvPr/>
            </p:nvPicPr>
            <p:blipFill>
              <a:blip r:embed="rId5" cstate="print"/>
              <a:srcRect/>
              <a:stretch>
                <a:fillRect/>
              </a:stretch>
            </p:blipFill>
            <p:spPr bwMode="auto">
              <a:xfrm>
                <a:off x="6670570" y="3276603"/>
                <a:ext cx="1739900" cy="74127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</p:pic>
          <p:pic>
            <p:nvPicPr>
              <p:cNvPr id="8" name="Picture 2"/>
              <p:cNvPicPr>
                <a:picLocks noChangeAspect="1" noChangeArrowheads="1"/>
              </p:cNvPicPr>
              <p:nvPr/>
            </p:nvPicPr>
            <p:blipFill>
              <a:blip r:embed="rId5" cstate="print"/>
              <a:srcRect/>
              <a:stretch>
                <a:fillRect/>
              </a:stretch>
            </p:blipFill>
            <p:spPr bwMode="auto">
              <a:xfrm>
                <a:off x="6670570" y="3091967"/>
                <a:ext cx="1739900" cy="74127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</p:pic>
          <p:pic>
            <p:nvPicPr>
              <p:cNvPr id="9" name="Picture 2"/>
              <p:cNvPicPr>
                <a:picLocks noChangeAspect="1" noChangeArrowheads="1"/>
              </p:cNvPicPr>
              <p:nvPr/>
            </p:nvPicPr>
            <p:blipFill>
              <a:blip r:embed="rId5" cstate="print"/>
              <a:srcRect/>
              <a:stretch>
                <a:fillRect/>
              </a:stretch>
            </p:blipFill>
            <p:spPr bwMode="auto">
              <a:xfrm>
                <a:off x="6670570" y="2914166"/>
                <a:ext cx="1739900" cy="74127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</p:pic>
          <p:pic>
            <p:nvPicPr>
              <p:cNvPr id="10" name="Picture 2"/>
              <p:cNvPicPr>
                <a:picLocks noChangeAspect="1" noChangeArrowheads="1"/>
              </p:cNvPicPr>
              <p:nvPr/>
            </p:nvPicPr>
            <p:blipFill>
              <a:blip r:embed="rId5" cstate="print"/>
              <a:srcRect/>
              <a:stretch>
                <a:fillRect/>
              </a:stretch>
            </p:blipFill>
            <p:spPr bwMode="auto">
              <a:xfrm>
                <a:off x="6670570" y="2710967"/>
                <a:ext cx="1739900" cy="74127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</p:pic>
          <p:pic>
            <p:nvPicPr>
              <p:cNvPr id="11" name="Picture 2"/>
              <p:cNvPicPr>
                <a:picLocks noChangeAspect="1" noChangeArrowheads="1"/>
              </p:cNvPicPr>
              <p:nvPr/>
            </p:nvPicPr>
            <p:blipFill>
              <a:blip r:embed="rId5" cstate="print"/>
              <a:srcRect/>
              <a:stretch>
                <a:fillRect/>
              </a:stretch>
            </p:blipFill>
            <p:spPr bwMode="auto">
              <a:xfrm>
                <a:off x="6670570" y="2520466"/>
                <a:ext cx="1739900" cy="74127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</p:pic>
        </p:grpSp>
        <p:sp>
          <p:nvSpPr>
            <p:cNvPr id="15" name="TextBox 14"/>
            <p:cNvSpPr txBox="1"/>
            <p:nvPr/>
          </p:nvSpPr>
          <p:spPr>
            <a:xfrm>
              <a:off x="6934200" y="5105400"/>
              <a:ext cx="1939442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400" dirty="0" smtClean="0"/>
                <a:t>Your text here</a:t>
              </a:r>
              <a:endParaRPr lang="en-US" sz="2400" dirty="0"/>
            </a:p>
          </p:txBody>
        </p:sp>
        <p:sp>
          <p:nvSpPr>
            <p:cNvPr id="17" name="TextBox 16"/>
            <p:cNvSpPr txBox="1"/>
            <p:nvPr/>
          </p:nvSpPr>
          <p:spPr>
            <a:xfrm>
              <a:off x="7035444" y="4714220"/>
              <a:ext cx="1623458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800" b="1" dirty="0" smtClean="0">
                  <a:solidFill>
                    <a:schemeClr val="accent1">
                      <a:lumMod val="75000"/>
                    </a:schemeClr>
                  </a:solidFill>
                </a:rPr>
                <a:t>Year Here</a:t>
              </a:r>
            </a:p>
          </p:txBody>
        </p:sp>
      </p:grpSp>
      <p:sp>
        <p:nvSpPr>
          <p:cNvPr id="18" name="Title 17"/>
          <p:cNvSpPr>
            <a:spLocks noGrp="1"/>
          </p:cNvSpPr>
          <p:nvPr>
            <p:ph type="title"/>
          </p:nvPr>
        </p:nvSpPr>
        <p:spPr>
          <a:xfrm>
            <a:off x="304800" y="274638"/>
            <a:ext cx="8229600" cy="868362"/>
          </a:xfrm>
        </p:spPr>
        <p:txBody>
          <a:bodyPr/>
          <a:lstStyle/>
          <a:p>
            <a:r>
              <a:rPr lang="en-US" dirty="0" smtClean="0">
                <a:latin typeface="Franklin Gothic Medium Cond" pitchFamily="34" charset="0"/>
              </a:rPr>
              <a:t>Editable chart showing growth</a:t>
            </a:r>
            <a:endParaRPr lang="en-US" dirty="0">
              <a:latin typeface="Franklin Gothic Medium Cond" pitchFamily="34" charset="0"/>
            </a:endParaRPr>
          </a:p>
        </p:txBody>
      </p:sp>
      <p:sp>
        <p:nvSpPr>
          <p:cNvPr id="19" name="TextBox 18"/>
          <p:cNvSpPr txBox="1"/>
          <p:nvPr/>
        </p:nvSpPr>
        <p:spPr>
          <a:xfrm>
            <a:off x="457200" y="1219200"/>
            <a:ext cx="815340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400" dirty="0" smtClean="0"/>
              <a:t>You can add or remove the number of discs below to represent your situation </a:t>
            </a:r>
            <a:endParaRPr lang="en-US" sz="2400" dirty="0"/>
          </a:p>
        </p:txBody>
      </p:sp>
      <p:cxnSp>
        <p:nvCxnSpPr>
          <p:cNvPr id="21" name="Straight Connector 20"/>
          <p:cNvCxnSpPr/>
          <p:nvPr/>
        </p:nvCxnSpPr>
        <p:spPr>
          <a:xfrm>
            <a:off x="609600" y="1219200"/>
            <a:ext cx="7848600" cy="1588"/>
          </a:xfrm>
          <a:prstGeom prst="line">
            <a:avLst/>
          </a:prstGeom>
          <a:ln>
            <a:solidFill>
              <a:schemeClr val="bg2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32375401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4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47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23"/>
          <p:cNvGrpSpPr>
            <a:grpSpLocks/>
          </p:cNvGrpSpPr>
          <p:nvPr/>
        </p:nvGrpSpPr>
        <p:grpSpPr bwMode="auto">
          <a:xfrm>
            <a:off x="0" y="3733800"/>
            <a:ext cx="9144000" cy="1676400"/>
            <a:chOff x="0" y="2086"/>
            <a:chExt cx="5760" cy="1056"/>
          </a:xfrm>
        </p:grpSpPr>
        <p:sp>
          <p:nvSpPr>
            <p:cNvPr id="10" name="Rectangle 3"/>
            <p:cNvSpPr>
              <a:spLocks noChangeArrowheads="1"/>
            </p:cNvSpPr>
            <p:nvPr/>
          </p:nvSpPr>
          <p:spPr bwMode="gray">
            <a:xfrm>
              <a:off x="0" y="2325"/>
              <a:ext cx="5760" cy="817"/>
            </a:xfrm>
            <a:prstGeom prst="rect">
              <a:avLst/>
            </a:prstGeom>
            <a:gradFill rotWithShape="1">
              <a:gsLst>
                <a:gs pos="0">
                  <a:srgbClr val="DDDDDD"/>
                </a:gs>
                <a:gs pos="100000">
                  <a:srgbClr val="FFFFFF"/>
                </a:gs>
              </a:gsLst>
              <a:lin ang="5400000" scaled="1"/>
            </a:gradFill>
            <a:ln w="9525">
              <a:noFill/>
              <a:miter lim="800000"/>
              <a:headEnd/>
              <a:tailEnd/>
            </a:ln>
          </p:spPr>
          <p:txBody>
            <a:bodyPr wrap="none" lIns="90000" tIns="90000" rIns="72000" bIns="90000" anchor="ctr"/>
            <a:lstStyle/>
            <a:p>
              <a:pPr algn="ctr" eaLnBrk="0" hangingPunct="0"/>
              <a:endParaRPr lang="en-US" noProof="1">
                <a:latin typeface="Calibri" pitchFamily="34" charset="0"/>
                <a:cs typeface="Arial" charset="0"/>
              </a:endParaRPr>
            </a:p>
          </p:txBody>
        </p:sp>
        <p:sp>
          <p:nvSpPr>
            <p:cNvPr id="11" name="Rectangle 25"/>
            <p:cNvSpPr>
              <a:spLocks noChangeArrowheads="1"/>
            </p:cNvSpPr>
            <p:nvPr/>
          </p:nvSpPr>
          <p:spPr bwMode="gray">
            <a:xfrm flipV="1">
              <a:off x="0" y="2086"/>
              <a:ext cx="5760" cy="246"/>
            </a:xfrm>
            <a:prstGeom prst="rect">
              <a:avLst/>
            </a:prstGeom>
            <a:gradFill rotWithShape="1">
              <a:gsLst>
                <a:gs pos="0">
                  <a:srgbClr val="DBDBDB"/>
                </a:gs>
                <a:gs pos="100000">
                  <a:srgbClr val="FFFFFF"/>
                </a:gs>
              </a:gsLst>
              <a:lin ang="5400000" scaled="1"/>
            </a:gradFill>
            <a:ln w="9525">
              <a:noFill/>
              <a:miter lim="800000"/>
              <a:headEnd/>
              <a:tailEnd/>
            </a:ln>
          </p:spPr>
          <p:txBody>
            <a:bodyPr rot="10800000" wrap="none" lIns="90000" tIns="90000" rIns="72000" bIns="90000" anchor="ctr"/>
            <a:lstStyle/>
            <a:p>
              <a:pPr algn="ctr" eaLnBrk="0" hangingPunct="0"/>
              <a:endParaRPr lang="en-US" noProof="1">
                <a:latin typeface="Calibri" pitchFamily="34" charset="0"/>
                <a:cs typeface="Arial" charset="0"/>
              </a:endParaRPr>
            </a:p>
          </p:txBody>
        </p:sp>
      </p:grp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sz="4000" dirty="0" smtClean="0">
                <a:latin typeface="Franklin Gothic Medium Cond" pitchFamily="34" charset="0"/>
              </a:rPr>
              <a:t>Confusion caused by multiple targets</a:t>
            </a:r>
            <a:endParaRPr lang="en-US" sz="4000" dirty="0">
              <a:latin typeface="Franklin Gothic Medium Cond" pitchFamily="34" charset="0"/>
            </a:endParaRPr>
          </a:p>
        </p:txBody>
      </p:sp>
      <p:sp>
        <p:nvSpPr>
          <p:cNvPr id="8" name="Freeform 39"/>
          <p:cNvSpPr>
            <a:spLocks noEditPoints="1"/>
          </p:cNvSpPr>
          <p:nvPr/>
        </p:nvSpPr>
        <p:spPr bwMode="auto">
          <a:xfrm>
            <a:off x="1981200" y="3810000"/>
            <a:ext cx="1295400" cy="2057400"/>
          </a:xfrm>
          <a:custGeom>
            <a:avLst/>
            <a:gdLst/>
            <a:ahLst/>
            <a:cxnLst>
              <a:cxn ang="0">
                <a:pos x="386" y="122"/>
              </a:cxn>
              <a:cxn ang="0">
                <a:pos x="370" y="124"/>
              </a:cxn>
              <a:cxn ang="0">
                <a:pos x="362" y="106"/>
              </a:cxn>
              <a:cxn ang="0">
                <a:pos x="330" y="140"/>
              </a:cxn>
              <a:cxn ang="0">
                <a:pos x="306" y="156"/>
              </a:cxn>
              <a:cxn ang="0">
                <a:pos x="288" y="90"/>
              </a:cxn>
              <a:cxn ang="0">
                <a:pos x="240" y="70"/>
              </a:cxn>
              <a:cxn ang="0">
                <a:pos x="220" y="56"/>
              </a:cxn>
              <a:cxn ang="0">
                <a:pos x="224" y="24"/>
              </a:cxn>
              <a:cxn ang="0">
                <a:pos x="212" y="6"/>
              </a:cxn>
              <a:cxn ang="0">
                <a:pos x="194" y="2"/>
              </a:cxn>
              <a:cxn ang="0">
                <a:pos x="190" y="2"/>
              </a:cxn>
              <a:cxn ang="0">
                <a:pos x="184" y="4"/>
              </a:cxn>
              <a:cxn ang="0">
                <a:pos x="178" y="4"/>
              </a:cxn>
              <a:cxn ang="0">
                <a:pos x="174" y="10"/>
              </a:cxn>
              <a:cxn ang="0">
                <a:pos x="170" y="14"/>
              </a:cxn>
              <a:cxn ang="0">
                <a:pos x="160" y="26"/>
              </a:cxn>
              <a:cxn ang="0">
                <a:pos x="160" y="40"/>
              </a:cxn>
              <a:cxn ang="0">
                <a:pos x="156" y="38"/>
              </a:cxn>
              <a:cxn ang="0">
                <a:pos x="166" y="56"/>
              </a:cxn>
              <a:cxn ang="0">
                <a:pos x="148" y="84"/>
              </a:cxn>
              <a:cxn ang="0">
                <a:pos x="126" y="130"/>
              </a:cxn>
              <a:cxn ang="0">
                <a:pos x="118" y="168"/>
              </a:cxn>
              <a:cxn ang="0">
                <a:pos x="94" y="164"/>
              </a:cxn>
              <a:cxn ang="0">
                <a:pos x="58" y="148"/>
              </a:cxn>
              <a:cxn ang="0">
                <a:pos x="40" y="128"/>
              </a:cxn>
              <a:cxn ang="0">
                <a:pos x="16" y="138"/>
              </a:cxn>
              <a:cxn ang="0">
                <a:pos x="20" y="146"/>
              </a:cxn>
              <a:cxn ang="0">
                <a:pos x="2" y="146"/>
              </a:cxn>
              <a:cxn ang="0">
                <a:pos x="10" y="154"/>
              </a:cxn>
              <a:cxn ang="0">
                <a:pos x="24" y="164"/>
              </a:cxn>
              <a:cxn ang="0">
                <a:pos x="74" y="196"/>
              </a:cxn>
              <a:cxn ang="0">
                <a:pos x="132" y="206"/>
              </a:cxn>
              <a:cxn ang="0">
                <a:pos x="146" y="228"/>
              </a:cxn>
              <a:cxn ang="0">
                <a:pos x="146" y="276"/>
              </a:cxn>
              <a:cxn ang="0">
                <a:pos x="154" y="508"/>
              </a:cxn>
              <a:cxn ang="0">
                <a:pos x="144" y="544"/>
              </a:cxn>
              <a:cxn ang="0">
                <a:pos x="142" y="550"/>
              </a:cxn>
              <a:cxn ang="0">
                <a:pos x="120" y="562"/>
              </a:cxn>
              <a:cxn ang="0">
                <a:pos x="146" y="576"/>
              </a:cxn>
              <a:cxn ang="0">
                <a:pos x="184" y="562"/>
              </a:cxn>
              <a:cxn ang="0">
                <a:pos x="196" y="468"/>
              </a:cxn>
              <a:cxn ang="0">
                <a:pos x="204" y="356"/>
              </a:cxn>
              <a:cxn ang="0">
                <a:pos x="230" y="496"/>
              </a:cxn>
              <a:cxn ang="0">
                <a:pos x="242" y="564"/>
              </a:cxn>
              <a:cxn ang="0">
                <a:pos x="254" y="584"/>
              </a:cxn>
              <a:cxn ang="0">
                <a:pos x="274" y="562"/>
              </a:cxn>
              <a:cxn ang="0">
                <a:pos x="276" y="544"/>
              </a:cxn>
              <a:cxn ang="0">
                <a:pos x="268" y="442"/>
              </a:cxn>
              <a:cxn ang="0">
                <a:pos x="264" y="308"/>
              </a:cxn>
              <a:cxn ang="0">
                <a:pos x="262" y="230"/>
              </a:cxn>
              <a:cxn ang="0">
                <a:pos x="276" y="190"/>
              </a:cxn>
              <a:cxn ang="0">
                <a:pos x="336" y="182"/>
              </a:cxn>
              <a:cxn ang="0">
                <a:pos x="362" y="152"/>
              </a:cxn>
              <a:cxn ang="0">
                <a:pos x="394" y="130"/>
              </a:cxn>
              <a:cxn ang="0">
                <a:pos x="158" y="32"/>
              </a:cxn>
              <a:cxn ang="0">
                <a:pos x="162" y="28"/>
              </a:cxn>
              <a:cxn ang="0">
                <a:pos x="166" y="22"/>
              </a:cxn>
              <a:cxn ang="0">
                <a:pos x="174" y="12"/>
              </a:cxn>
              <a:cxn ang="0">
                <a:pos x="174" y="10"/>
              </a:cxn>
              <a:cxn ang="0">
                <a:pos x="178" y="6"/>
              </a:cxn>
              <a:cxn ang="0">
                <a:pos x="180" y="4"/>
              </a:cxn>
              <a:cxn ang="0">
                <a:pos x="190" y="2"/>
              </a:cxn>
            </a:cxnLst>
            <a:rect l="0" t="0" r="r" b="b"/>
            <a:pathLst>
              <a:path w="400" h="584">
                <a:moveTo>
                  <a:pt x="400" y="120"/>
                </a:moveTo>
                <a:lnTo>
                  <a:pt x="400" y="120"/>
                </a:lnTo>
                <a:lnTo>
                  <a:pt x="396" y="120"/>
                </a:lnTo>
                <a:lnTo>
                  <a:pt x="396" y="120"/>
                </a:lnTo>
                <a:lnTo>
                  <a:pt x="386" y="126"/>
                </a:lnTo>
                <a:lnTo>
                  <a:pt x="386" y="126"/>
                </a:lnTo>
                <a:lnTo>
                  <a:pt x="382" y="126"/>
                </a:lnTo>
                <a:lnTo>
                  <a:pt x="382" y="126"/>
                </a:lnTo>
                <a:lnTo>
                  <a:pt x="378" y="128"/>
                </a:lnTo>
                <a:lnTo>
                  <a:pt x="378" y="128"/>
                </a:lnTo>
                <a:lnTo>
                  <a:pt x="378" y="128"/>
                </a:lnTo>
                <a:lnTo>
                  <a:pt x="378" y="128"/>
                </a:lnTo>
                <a:lnTo>
                  <a:pt x="384" y="124"/>
                </a:lnTo>
                <a:lnTo>
                  <a:pt x="384" y="124"/>
                </a:lnTo>
                <a:lnTo>
                  <a:pt x="386" y="122"/>
                </a:lnTo>
                <a:lnTo>
                  <a:pt x="386" y="122"/>
                </a:lnTo>
                <a:lnTo>
                  <a:pt x="396" y="114"/>
                </a:lnTo>
                <a:lnTo>
                  <a:pt x="396" y="114"/>
                </a:lnTo>
                <a:lnTo>
                  <a:pt x="396" y="112"/>
                </a:lnTo>
                <a:lnTo>
                  <a:pt x="394" y="112"/>
                </a:lnTo>
                <a:lnTo>
                  <a:pt x="394" y="112"/>
                </a:lnTo>
                <a:lnTo>
                  <a:pt x="390" y="114"/>
                </a:lnTo>
                <a:lnTo>
                  <a:pt x="390" y="114"/>
                </a:lnTo>
                <a:lnTo>
                  <a:pt x="384" y="116"/>
                </a:lnTo>
                <a:lnTo>
                  <a:pt x="384" y="116"/>
                </a:lnTo>
                <a:lnTo>
                  <a:pt x="380" y="120"/>
                </a:lnTo>
                <a:lnTo>
                  <a:pt x="380" y="120"/>
                </a:lnTo>
                <a:lnTo>
                  <a:pt x="374" y="124"/>
                </a:lnTo>
                <a:lnTo>
                  <a:pt x="374" y="124"/>
                </a:lnTo>
                <a:lnTo>
                  <a:pt x="370" y="124"/>
                </a:lnTo>
                <a:lnTo>
                  <a:pt x="370" y="124"/>
                </a:lnTo>
                <a:lnTo>
                  <a:pt x="368" y="126"/>
                </a:lnTo>
                <a:lnTo>
                  <a:pt x="368" y="126"/>
                </a:lnTo>
                <a:lnTo>
                  <a:pt x="362" y="124"/>
                </a:lnTo>
                <a:lnTo>
                  <a:pt x="362" y="124"/>
                </a:lnTo>
                <a:lnTo>
                  <a:pt x="360" y="124"/>
                </a:lnTo>
                <a:lnTo>
                  <a:pt x="360" y="122"/>
                </a:lnTo>
                <a:lnTo>
                  <a:pt x="360" y="122"/>
                </a:lnTo>
                <a:lnTo>
                  <a:pt x="364" y="112"/>
                </a:lnTo>
                <a:lnTo>
                  <a:pt x="364" y="112"/>
                </a:lnTo>
                <a:lnTo>
                  <a:pt x="364" y="110"/>
                </a:lnTo>
                <a:lnTo>
                  <a:pt x="364" y="106"/>
                </a:lnTo>
                <a:lnTo>
                  <a:pt x="364" y="106"/>
                </a:lnTo>
                <a:lnTo>
                  <a:pt x="362" y="106"/>
                </a:lnTo>
                <a:lnTo>
                  <a:pt x="362" y="106"/>
                </a:lnTo>
                <a:lnTo>
                  <a:pt x="362" y="106"/>
                </a:lnTo>
                <a:lnTo>
                  <a:pt x="360" y="106"/>
                </a:lnTo>
                <a:lnTo>
                  <a:pt x="358" y="108"/>
                </a:lnTo>
                <a:lnTo>
                  <a:pt x="358" y="108"/>
                </a:lnTo>
                <a:lnTo>
                  <a:pt x="354" y="120"/>
                </a:lnTo>
                <a:lnTo>
                  <a:pt x="354" y="120"/>
                </a:lnTo>
                <a:lnTo>
                  <a:pt x="350" y="126"/>
                </a:lnTo>
                <a:lnTo>
                  <a:pt x="350" y="126"/>
                </a:lnTo>
                <a:lnTo>
                  <a:pt x="346" y="128"/>
                </a:lnTo>
                <a:lnTo>
                  <a:pt x="346" y="128"/>
                </a:lnTo>
                <a:lnTo>
                  <a:pt x="344" y="130"/>
                </a:lnTo>
                <a:lnTo>
                  <a:pt x="344" y="130"/>
                </a:lnTo>
                <a:lnTo>
                  <a:pt x="338" y="134"/>
                </a:lnTo>
                <a:lnTo>
                  <a:pt x="338" y="134"/>
                </a:lnTo>
                <a:lnTo>
                  <a:pt x="330" y="140"/>
                </a:lnTo>
                <a:lnTo>
                  <a:pt x="330" y="140"/>
                </a:lnTo>
                <a:lnTo>
                  <a:pt x="328" y="142"/>
                </a:lnTo>
                <a:lnTo>
                  <a:pt x="328" y="142"/>
                </a:lnTo>
                <a:lnTo>
                  <a:pt x="320" y="148"/>
                </a:lnTo>
                <a:lnTo>
                  <a:pt x="320" y="148"/>
                </a:lnTo>
                <a:lnTo>
                  <a:pt x="316" y="152"/>
                </a:lnTo>
                <a:lnTo>
                  <a:pt x="316" y="152"/>
                </a:lnTo>
                <a:lnTo>
                  <a:pt x="312" y="154"/>
                </a:lnTo>
                <a:lnTo>
                  <a:pt x="312" y="154"/>
                </a:lnTo>
                <a:lnTo>
                  <a:pt x="310" y="156"/>
                </a:lnTo>
                <a:lnTo>
                  <a:pt x="310" y="156"/>
                </a:lnTo>
                <a:lnTo>
                  <a:pt x="308" y="156"/>
                </a:lnTo>
                <a:lnTo>
                  <a:pt x="308" y="156"/>
                </a:lnTo>
                <a:lnTo>
                  <a:pt x="306" y="156"/>
                </a:lnTo>
                <a:lnTo>
                  <a:pt x="306" y="156"/>
                </a:lnTo>
                <a:lnTo>
                  <a:pt x="304" y="156"/>
                </a:lnTo>
                <a:lnTo>
                  <a:pt x="304" y="156"/>
                </a:lnTo>
                <a:lnTo>
                  <a:pt x="300" y="144"/>
                </a:lnTo>
                <a:lnTo>
                  <a:pt x="300" y="144"/>
                </a:lnTo>
                <a:lnTo>
                  <a:pt x="296" y="128"/>
                </a:lnTo>
                <a:lnTo>
                  <a:pt x="296" y="128"/>
                </a:lnTo>
                <a:lnTo>
                  <a:pt x="296" y="122"/>
                </a:lnTo>
                <a:lnTo>
                  <a:pt x="296" y="116"/>
                </a:lnTo>
                <a:lnTo>
                  <a:pt x="296" y="116"/>
                </a:lnTo>
                <a:lnTo>
                  <a:pt x="294" y="106"/>
                </a:lnTo>
                <a:lnTo>
                  <a:pt x="292" y="98"/>
                </a:lnTo>
                <a:lnTo>
                  <a:pt x="292" y="98"/>
                </a:lnTo>
                <a:lnTo>
                  <a:pt x="290" y="90"/>
                </a:lnTo>
                <a:lnTo>
                  <a:pt x="290" y="90"/>
                </a:lnTo>
                <a:lnTo>
                  <a:pt x="288" y="90"/>
                </a:lnTo>
                <a:lnTo>
                  <a:pt x="288" y="90"/>
                </a:lnTo>
                <a:lnTo>
                  <a:pt x="288" y="88"/>
                </a:lnTo>
                <a:lnTo>
                  <a:pt x="288" y="88"/>
                </a:lnTo>
                <a:lnTo>
                  <a:pt x="278" y="82"/>
                </a:lnTo>
                <a:lnTo>
                  <a:pt x="278" y="82"/>
                </a:lnTo>
                <a:lnTo>
                  <a:pt x="272" y="80"/>
                </a:lnTo>
                <a:lnTo>
                  <a:pt x="266" y="78"/>
                </a:lnTo>
                <a:lnTo>
                  <a:pt x="266" y="78"/>
                </a:lnTo>
                <a:lnTo>
                  <a:pt x="254" y="74"/>
                </a:lnTo>
                <a:lnTo>
                  <a:pt x="254" y="74"/>
                </a:lnTo>
                <a:lnTo>
                  <a:pt x="246" y="72"/>
                </a:lnTo>
                <a:lnTo>
                  <a:pt x="246" y="72"/>
                </a:lnTo>
                <a:lnTo>
                  <a:pt x="242" y="70"/>
                </a:lnTo>
                <a:lnTo>
                  <a:pt x="242" y="70"/>
                </a:lnTo>
                <a:lnTo>
                  <a:pt x="240" y="70"/>
                </a:lnTo>
                <a:lnTo>
                  <a:pt x="240" y="70"/>
                </a:lnTo>
                <a:lnTo>
                  <a:pt x="238" y="68"/>
                </a:lnTo>
                <a:lnTo>
                  <a:pt x="238" y="68"/>
                </a:lnTo>
                <a:lnTo>
                  <a:pt x="234" y="66"/>
                </a:lnTo>
                <a:lnTo>
                  <a:pt x="234" y="66"/>
                </a:lnTo>
                <a:lnTo>
                  <a:pt x="232" y="62"/>
                </a:lnTo>
                <a:lnTo>
                  <a:pt x="232" y="62"/>
                </a:lnTo>
                <a:lnTo>
                  <a:pt x="226" y="62"/>
                </a:lnTo>
                <a:lnTo>
                  <a:pt x="226" y="62"/>
                </a:lnTo>
                <a:lnTo>
                  <a:pt x="224" y="62"/>
                </a:lnTo>
                <a:lnTo>
                  <a:pt x="224" y="62"/>
                </a:lnTo>
                <a:lnTo>
                  <a:pt x="222" y="58"/>
                </a:lnTo>
                <a:lnTo>
                  <a:pt x="222" y="58"/>
                </a:lnTo>
                <a:lnTo>
                  <a:pt x="220" y="56"/>
                </a:lnTo>
                <a:lnTo>
                  <a:pt x="220" y="56"/>
                </a:lnTo>
                <a:lnTo>
                  <a:pt x="220" y="54"/>
                </a:lnTo>
                <a:lnTo>
                  <a:pt x="220" y="54"/>
                </a:lnTo>
                <a:lnTo>
                  <a:pt x="222" y="52"/>
                </a:lnTo>
                <a:lnTo>
                  <a:pt x="222" y="52"/>
                </a:lnTo>
                <a:lnTo>
                  <a:pt x="222" y="48"/>
                </a:lnTo>
                <a:lnTo>
                  <a:pt x="222" y="48"/>
                </a:lnTo>
                <a:lnTo>
                  <a:pt x="224" y="42"/>
                </a:lnTo>
                <a:lnTo>
                  <a:pt x="224" y="42"/>
                </a:lnTo>
                <a:lnTo>
                  <a:pt x="226" y="38"/>
                </a:lnTo>
                <a:lnTo>
                  <a:pt x="226" y="38"/>
                </a:lnTo>
                <a:lnTo>
                  <a:pt x="226" y="30"/>
                </a:lnTo>
                <a:lnTo>
                  <a:pt x="226" y="30"/>
                </a:lnTo>
                <a:lnTo>
                  <a:pt x="226" y="26"/>
                </a:lnTo>
                <a:lnTo>
                  <a:pt x="226" y="26"/>
                </a:lnTo>
                <a:lnTo>
                  <a:pt x="224" y="24"/>
                </a:lnTo>
                <a:lnTo>
                  <a:pt x="224" y="24"/>
                </a:lnTo>
                <a:lnTo>
                  <a:pt x="224" y="22"/>
                </a:lnTo>
                <a:lnTo>
                  <a:pt x="224" y="22"/>
                </a:lnTo>
                <a:lnTo>
                  <a:pt x="222" y="18"/>
                </a:lnTo>
                <a:lnTo>
                  <a:pt x="222" y="18"/>
                </a:lnTo>
                <a:lnTo>
                  <a:pt x="220" y="18"/>
                </a:lnTo>
                <a:lnTo>
                  <a:pt x="220" y="18"/>
                </a:lnTo>
                <a:lnTo>
                  <a:pt x="220" y="16"/>
                </a:lnTo>
                <a:lnTo>
                  <a:pt x="220" y="16"/>
                </a:lnTo>
                <a:lnTo>
                  <a:pt x="220" y="14"/>
                </a:lnTo>
                <a:lnTo>
                  <a:pt x="220" y="14"/>
                </a:lnTo>
                <a:lnTo>
                  <a:pt x="218" y="12"/>
                </a:lnTo>
                <a:lnTo>
                  <a:pt x="218" y="12"/>
                </a:lnTo>
                <a:lnTo>
                  <a:pt x="212" y="6"/>
                </a:lnTo>
                <a:lnTo>
                  <a:pt x="212" y="6"/>
                </a:lnTo>
                <a:lnTo>
                  <a:pt x="208" y="4"/>
                </a:lnTo>
                <a:lnTo>
                  <a:pt x="206" y="4"/>
                </a:lnTo>
                <a:lnTo>
                  <a:pt x="206" y="4"/>
                </a:lnTo>
                <a:lnTo>
                  <a:pt x="204" y="2"/>
                </a:lnTo>
                <a:lnTo>
                  <a:pt x="204" y="2"/>
                </a:lnTo>
                <a:lnTo>
                  <a:pt x="200" y="2"/>
                </a:lnTo>
                <a:lnTo>
                  <a:pt x="200" y="2"/>
                </a:lnTo>
                <a:lnTo>
                  <a:pt x="196" y="2"/>
                </a:lnTo>
                <a:lnTo>
                  <a:pt x="196" y="2"/>
                </a:lnTo>
                <a:lnTo>
                  <a:pt x="196" y="2"/>
                </a:lnTo>
                <a:lnTo>
                  <a:pt x="194" y="2"/>
                </a:lnTo>
                <a:lnTo>
                  <a:pt x="194" y="2"/>
                </a:lnTo>
                <a:lnTo>
                  <a:pt x="194" y="0"/>
                </a:lnTo>
                <a:lnTo>
                  <a:pt x="194" y="2"/>
                </a:lnTo>
                <a:lnTo>
                  <a:pt x="194" y="2"/>
                </a:lnTo>
                <a:lnTo>
                  <a:pt x="194" y="2"/>
                </a:lnTo>
                <a:lnTo>
                  <a:pt x="194" y="2"/>
                </a:lnTo>
                <a:lnTo>
                  <a:pt x="192" y="4"/>
                </a:lnTo>
                <a:lnTo>
                  <a:pt x="192" y="4"/>
                </a:lnTo>
                <a:lnTo>
                  <a:pt x="192" y="4"/>
                </a:lnTo>
                <a:lnTo>
                  <a:pt x="192" y="4"/>
                </a:lnTo>
                <a:lnTo>
                  <a:pt x="192" y="2"/>
                </a:lnTo>
                <a:lnTo>
                  <a:pt x="192" y="2"/>
                </a:lnTo>
                <a:lnTo>
                  <a:pt x="190" y="0"/>
                </a:lnTo>
                <a:lnTo>
                  <a:pt x="190" y="0"/>
                </a:lnTo>
                <a:lnTo>
                  <a:pt x="190" y="0"/>
                </a:lnTo>
                <a:lnTo>
                  <a:pt x="190" y="0"/>
                </a:lnTo>
                <a:lnTo>
                  <a:pt x="190" y="0"/>
                </a:lnTo>
                <a:lnTo>
                  <a:pt x="190" y="0"/>
                </a:lnTo>
                <a:lnTo>
                  <a:pt x="190" y="2"/>
                </a:lnTo>
                <a:lnTo>
                  <a:pt x="190" y="2"/>
                </a:lnTo>
                <a:lnTo>
                  <a:pt x="190" y="2"/>
                </a:lnTo>
                <a:lnTo>
                  <a:pt x="190" y="2"/>
                </a:lnTo>
                <a:lnTo>
                  <a:pt x="190" y="2"/>
                </a:lnTo>
                <a:lnTo>
                  <a:pt x="188" y="0"/>
                </a:lnTo>
                <a:lnTo>
                  <a:pt x="188" y="0"/>
                </a:lnTo>
                <a:lnTo>
                  <a:pt x="188" y="2"/>
                </a:lnTo>
                <a:lnTo>
                  <a:pt x="188" y="2"/>
                </a:lnTo>
                <a:lnTo>
                  <a:pt x="186" y="2"/>
                </a:lnTo>
                <a:lnTo>
                  <a:pt x="186" y="2"/>
                </a:lnTo>
                <a:lnTo>
                  <a:pt x="186" y="4"/>
                </a:lnTo>
                <a:lnTo>
                  <a:pt x="186" y="4"/>
                </a:lnTo>
                <a:lnTo>
                  <a:pt x="186" y="4"/>
                </a:lnTo>
                <a:lnTo>
                  <a:pt x="186" y="4"/>
                </a:lnTo>
                <a:lnTo>
                  <a:pt x="184" y="4"/>
                </a:lnTo>
                <a:lnTo>
                  <a:pt x="184" y="4"/>
                </a:lnTo>
                <a:lnTo>
                  <a:pt x="184" y="2"/>
                </a:lnTo>
                <a:lnTo>
                  <a:pt x="184" y="2"/>
                </a:lnTo>
                <a:lnTo>
                  <a:pt x="184" y="2"/>
                </a:lnTo>
                <a:lnTo>
                  <a:pt x="184" y="2"/>
                </a:lnTo>
                <a:lnTo>
                  <a:pt x="182" y="4"/>
                </a:lnTo>
                <a:lnTo>
                  <a:pt x="182" y="4"/>
                </a:lnTo>
                <a:lnTo>
                  <a:pt x="182" y="4"/>
                </a:lnTo>
                <a:lnTo>
                  <a:pt x="182" y="4"/>
                </a:lnTo>
                <a:lnTo>
                  <a:pt x="180" y="4"/>
                </a:lnTo>
                <a:lnTo>
                  <a:pt x="180" y="4"/>
                </a:lnTo>
                <a:lnTo>
                  <a:pt x="180" y="4"/>
                </a:lnTo>
                <a:lnTo>
                  <a:pt x="180" y="4"/>
                </a:lnTo>
                <a:lnTo>
                  <a:pt x="178" y="4"/>
                </a:lnTo>
                <a:lnTo>
                  <a:pt x="178" y="4"/>
                </a:lnTo>
                <a:lnTo>
                  <a:pt x="178" y="6"/>
                </a:lnTo>
                <a:lnTo>
                  <a:pt x="178" y="6"/>
                </a:lnTo>
                <a:lnTo>
                  <a:pt x="178" y="6"/>
                </a:lnTo>
                <a:lnTo>
                  <a:pt x="178" y="6"/>
                </a:lnTo>
                <a:lnTo>
                  <a:pt x="176" y="6"/>
                </a:lnTo>
                <a:lnTo>
                  <a:pt x="176" y="6"/>
                </a:lnTo>
                <a:lnTo>
                  <a:pt x="174" y="8"/>
                </a:lnTo>
                <a:lnTo>
                  <a:pt x="174" y="8"/>
                </a:lnTo>
                <a:lnTo>
                  <a:pt x="170" y="8"/>
                </a:lnTo>
                <a:lnTo>
                  <a:pt x="170" y="8"/>
                </a:lnTo>
                <a:lnTo>
                  <a:pt x="170" y="10"/>
                </a:lnTo>
                <a:lnTo>
                  <a:pt x="170" y="10"/>
                </a:lnTo>
                <a:lnTo>
                  <a:pt x="172" y="8"/>
                </a:lnTo>
                <a:lnTo>
                  <a:pt x="172" y="8"/>
                </a:lnTo>
                <a:lnTo>
                  <a:pt x="174" y="10"/>
                </a:lnTo>
                <a:lnTo>
                  <a:pt x="174" y="10"/>
                </a:lnTo>
                <a:lnTo>
                  <a:pt x="174" y="10"/>
                </a:lnTo>
                <a:lnTo>
                  <a:pt x="174" y="10"/>
                </a:lnTo>
                <a:lnTo>
                  <a:pt x="174" y="10"/>
                </a:lnTo>
                <a:lnTo>
                  <a:pt x="174" y="10"/>
                </a:lnTo>
                <a:lnTo>
                  <a:pt x="172" y="10"/>
                </a:lnTo>
                <a:lnTo>
                  <a:pt x="172" y="10"/>
                </a:lnTo>
                <a:lnTo>
                  <a:pt x="172" y="12"/>
                </a:lnTo>
                <a:lnTo>
                  <a:pt x="172" y="10"/>
                </a:lnTo>
                <a:lnTo>
                  <a:pt x="172" y="10"/>
                </a:lnTo>
                <a:lnTo>
                  <a:pt x="170" y="12"/>
                </a:lnTo>
                <a:lnTo>
                  <a:pt x="170" y="12"/>
                </a:lnTo>
                <a:lnTo>
                  <a:pt x="170" y="14"/>
                </a:lnTo>
                <a:lnTo>
                  <a:pt x="170" y="14"/>
                </a:lnTo>
                <a:lnTo>
                  <a:pt x="170" y="14"/>
                </a:lnTo>
                <a:lnTo>
                  <a:pt x="170" y="14"/>
                </a:lnTo>
                <a:lnTo>
                  <a:pt x="168" y="16"/>
                </a:lnTo>
                <a:lnTo>
                  <a:pt x="168" y="16"/>
                </a:lnTo>
                <a:lnTo>
                  <a:pt x="170" y="14"/>
                </a:lnTo>
                <a:lnTo>
                  <a:pt x="170" y="14"/>
                </a:lnTo>
                <a:lnTo>
                  <a:pt x="168" y="18"/>
                </a:lnTo>
                <a:lnTo>
                  <a:pt x="168" y="18"/>
                </a:lnTo>
                <a:lnTo>
                  <a:pt x="166" y="22"/>
                </a:lnTo>
                <a:lnTo>
                  <a:pt x="166" y="22"/>
                </a:lnTo>
                <a:lnTo>
                  <a:pt x="164" y="24"/>
                </a:lnTo>
                <a:lnTo>
                  <a:pt x="164" y="24"/>
                </a:lnTo>
                <a:lnTo>
                  <a:pt x="162" y="26"/>
                </a:lnTo>
                <a:lnTo>
                  <a:pt x="162" y="26"/>
                </a:lnTo>
                <a:lnTo>
                  <a:pt x="160" y="26"/>
                </a:lnTo>
                <a:lnTo>
                  <a:pt x="160" y="26"/>
                </a:lnTo>
                <a:lnTo>
                  <a:pt x="160" y="28"/>
                </a:lnTo>
                <a:lnTo>
                  <a:pt x="160" y="28"/>
                </a:lnTo>
                <a:lnTo>
                  <a:pt x="160" y="30"/>
                </a:lnTo>
                <a:lnTo>
                  <a:pt x="160" y="30"/>
                </a:lnTo>
                <a:lnTo>
                  <a:pt x="158" y="32"/>
                </a:lnTo>
                <a:lnTo>
                  <a:pt x="158" y="32"/>
                </a:lnTo>
                <a:lnTo>
                  <a:pt x="158" y="34"/>
                </a:lnTo>
                <a:lnTo>
                  <a:pt x="158" y="34"/>
                </a:lnTo>
                <a:lnTo>
                  <a:pt x="156" y="36"/>
                </a:lnTo>
                <a:lnTo>
                  <a:pt x="156" y="36"/>
                </a:lnTo>
                <a:lnTo>
                  <a:pt x="156" y="38"/>
                </a:lnTo>
                <a:lnTo>
                  <a:pt x="156" y="38"/>
                </a:lnTo>
                <a:lnTo>
                  <a:pt x="158" y="40"/>
                </a:lnTo>
                <a:lnTo>
                  <a:pt x="158" y="40"/>
                </a:lnTo>
                <a:lnTo>
                  <a:pt x="160" y="40"/>
                </a:lnTo>
                <a:lnTo>
                  <a:pt x="160" y="40"/>
                </a:lnTo>
                <a:lnTo>
                  <a:pt x="162" y="42"/>
                </a:lnTo>
                <a:lnTo>
                  <a:pt x="162" y="42"/>
                </a:lnTo>
                <a:lnTo>
                  <a:pt x="164" y="42"/>
                </a:lnTo>
                <a:lnTo>
                  <a:pt x="164" y="42"/>
                </a:lnTo>
                <a:lnTo>
                  <a:pt x="164" y="44"/>
                </a:lnTo>
                <a:lnTo>
                  <a:pt x="164" y="44"/>
                </a:lnTo>
                <a:lnTo>
                  <a:pt x="162" y="44"/>
                </a:lnTo>
                <a:lnTo>
                  <a:pt x="162" y="44"/>
                </a:lnTo>
                <a:lnTo>
                  <a:pt x="160" y="42"/>
                </a:lnTo>
                <a:lnTo>
                  <a:pt x="160" y="42"/>
                </a:lnTo>
                <a:lnTo>
                  <a:pt x="158" y="40"/>
                </a:lnTo>
                <a:lnTo>
                  <a:pt x="158" y="40"/>
                </a:lnTo>
                <a:lnTo>
                  <a:pt x="156" y="38"/>
                </a:lnTo>
                <a:lnTo>
                  <a:pt x="156" y="38"/>
                </a:lnTo>
                <a:lnTo>
                  <a:pt x="158" y="40"/>
                </a:lnTo>
                <a:lnTo>
                  <a:pt x="158" y="40"/>
                </a:lnTo>
                <a:lnTo>
                  <a:pt x="162" y="44"/>
                </a:lnTo>
                <a:lnTo>
                  <a:pt x="162" y="44"/>
                </a:lnTo>
                <a:lnTo>
                  <a:pt x="164" y="44"/>
                </a:lnTo>
                <a:lnTo>
                  <a:pt x="164" y="44"/>
                </a:lnTo>
                <a:lnTo>
                  <a:pt x="164" y="46"/>
                </a:lnTo>
                <a:lnTo>
                  <a:pt x="164" y="46"/>
                </a:lnTo>
                <a:lnTo>
                  <a:pt x="164" y="50"/>
                </a:lnTo>
                <a:lnTo>
                  <a:pt x="164" y="50"/>
                </a:lnTo>
                <a:lnTo>
                  <a:pt x="164" y="52"/>
                </a:lnTo>
                <a:lnTo>
                  <a:pt x="164" y="52"/>
                </a:lnTo>
                <a:lnTo>
                  <a:pt x="164" y="54"/>
                </a:lnTo>
                <a:lnTo>
                  <a:pt x="164" y="54"/>
                </a:lnTo>
                <a:lnTo>
                  <a:pt x="166" y="56"/>
                </a:lnTo>
                <a:lnTo>
                  <a:pt x="166" y="56"/>
                </a:lnTo>
                <a:lnTo>
                  <a:pt x="166" y="58"/>
                </a:lnTo>
                <a:lnTo>
                  <a:pt x="166" y="58"/>
                </a:lnTo>
                <a:lnTo>
                  <a:pt x="166" y="64"/>
                </a:lnTo>
                <a:lnTo>
                  <a:pt x="166" y="64"/>
                </a:lnTo>
                <a:lnTo>
                  <a:pt x="168" y="66"/>
                </a:lnTo>
                <a:lnTo>
                  <a:pt x="168" y="68"/>
                </a:lnTo>
                <a:lnTo>
                  <a:pt x="168" y="68"/>
                </a:lnTo>
                <a:lnTo>
                  <a:pt x="170" y="72"/>
                </a:lnTo>
                <a:lnTo>
                  <a:pt x="170" y="72"/>
                </a:lnTo>
                <a:lnTo>
                  <a:pt x="170" y="76"/>
                </a:lnTo>
                <a:lnTo>
                  <a:pt x="170" y="76"/>
                </a:lnTo>
                <a:lnTo>
                  <a:pt x="164" y="78"/>
                </a:lnTo>
                <a:lnTo>
                  <a:pt x="164" y="78"/>
                </a:lnTo>
                <a:lnTo>
                  <a:pt x="148" y="84"/>
                </a:lnTo>
                <a:lnTo>
                  <a:pt x="148" y="84"/>
                </a:lnTo>
                <a:lnTo>
                  <a:pt x="138" y="90"/>
                </a:lnTo>
                <a:lnTo>
                  <a:pt x="138" y="90"/>
                </a:lnTo>
                <a:lnTo>
                  <a:pt x="136" y="92"/>
                </a:lnTo>
                <a:lnTo>
                  <a:pt x="136" y="92"/>
                </a:lnTo>
                <a:lnTo>
                  <a:pt x="134" y="92"/>
                </a:lnTo>
                <a:lnTo>
                  <a:pt x="134" y="92"/>
                </a:lnTo>
                <a:lnTo>
                  <a:pt x="134" y="94"/>
                </a:lnTo>
                <a:lnTo>
                  <a:pt x="134" y="94"/>
                </a:lnTo>
                <a:lnTo>
                  <a:pt x="132" y="100"/>
                </a:lnTo>
                <a:lnTo>
                  <a:pt x="130" y="106"/>
                </a:lnTo>
                <a:lnTo>
                  <a:pt x="130" y="106"/>
                </a:lnTo>
                <a:lnTo>
                  <a:pt x="128" y="120"/>
                </a:lnTo>
                <a:lnTo>
                  <a:pt x="128" y="120"/>
                </a:lnTo>
                <a:lnTo>
                  <a:pt x="126" y="130"/>
                </a:lnTo>
                <a:lnTo>
                  <a:pt x="126" y="140"/>
                </a:lnTo>
                <a:lnTo>
                  <a:pt x="126" y="140"/>
                </a:lnTo>
                <a:lnTo>
                  <a:pt x="126" y="146"/>
                </a:lnTo>
                <a:lnTo>
                  <a:pt x="126" y="146"/>
                </a:lnTo>
                <a:lnTo>
                  <a:pt x="122" y="156"/>
                </a:lnTo>
                <a:lnTo>
                  <a:pt x="122" y="156"/>
                </a:lnTo>
                <a:lnTo>
                  <a:pt x="122" y="160"/>
                </a:lnTo>
                <a:lnTo>
                  <a:pt x="122" y="162"/>
                </a:lnTo>
                <a:lnTo>
                  <a:pt x="122" y="162"/>
                </a:lnTo>
                <a:lnTo>
                  <a:pt x="120" y="164"/>
                </a:lnTo>
                <a:lnTo>
                  <a:pt x="120" y="164"/>
                </a:lnTo>
                <a:lnTo>
                  <a:pt x="120" y="168"/>
                </a:lnTo>
                <a:lnTo>
                  <a:pt x="120" y="168"/>
                </a:lnTo>
                <a:lnTo>
                  <a:pt x="118" y="168"/>
                </a:lnTo>
                <a:lnTo>
                  <a:pt x="118" y="168"/>
                </a:lnTo>
                <a:lnTo>
                  <a:pt x="116" y="170"/>
                </a:lnTo>
                <a:lnTo>
                  <a:pt x="116" y="170"/>
                </a:lnTo>
                <a:lnTo>
                  <a:pt x="114" y="168"/>
                </a:lnTo>
                <a:lnTo>
                  <a:pt x="114" y="168"/>
                </a:lnTo>
                <a:lnTo>
                  <a:pt x="114" y="168"/>
                </a:lnTo>
                <a:lnTo>
                  <a:pt x="112" y="170"/>
                </a:lnTo>
                <a:lnTo>
                  <a:pt x="112" y="170"/>
                </a:lnTo>
                <a:lnTo>
                  <a:pt x="110" y="170"/>
                </a:lnTo>
                <a:lnTo>
                  <a:pt x="110" y="170"/>
                </a:lnTo>
                <a:lnTo>
                  <a:pt x="104" y="168"/>
                </a:lnTo>
                <a:lnTo>
                  <a:pt x="104" y="168"/>
                </a:lnTo>
                <a:lnTo>
                  <a:pt x="100" y="166"/>
                </a:lnTo>
                <a:lnTo>
                  <a:pt x="100" y="166"/>
                </a:lnTo>
                <a:lnTo>
                  <a:pt x="94" y="164"/>
                </a:lnTo>
                <a:lnTo>
                  <a:pt x="94" y="164"/>
                </a:lnTo>
                <a:lnTo>
                  <a:pt x="90" y="164"/>
                </a:lnTo>
                <a:lnTo>
                  <a:pt x="90" y="164"/>
                </a:lnTo>
                <a:lnTo>
                  <a:pt x="84" y="160"/>
                </a:lnTo>
                <a:lnTo>
                  <a:pt x="84" y="160"/>
                </a:lnTo>
                <a:lnTo>
                  <a:pt x="76" y="158"/>
                </a:lnTo>
                <a:lnTo>
                  <a:pt x="76" y="158"/>
                </a:lnTo>
                <a:lnTo>
                  <a:pt x="70" y="156"/>
                </a:lnTo>
                <a:lnTo>
                  <a:pt x="70" y="156"/>
                </a:lnTo>
                <a:lnTo>
                  <a:pt x="64" y="154"/>
                </a:lnTo>
                <a:lnTo>
                  <a:pt x="64" y="154"/>
                </a:lnTo>
                <a:lnTo>
                  <a:pt x="60" y="152"/>
                </a:lnTo>
                <a:lnTo>
                  <a:pt x="60" y="152"/>
                </a:lnTo>
                <a:lnTo>
                  <a:pt x="58" y="152"/>
                </a:lnTo>
                <a:lnTo>
                  <a:pt x="58" y="152"/>
                </a:lnTo>
                <a:lnTo>
                  <a:pt x="58" y="148"/>
                </a:lnTo>
                <a:lnTo>
                  <a:pt x="58" y="148"/>
                </a:lnTo>
                <a:lnTo>
                  <a:pt x="54" y="142"/>
                </a:lnTo>
                <a:lnTo>
                  <a:pt x="54" y="142"/>
                </a:lnTo>
                <a:lnTo>
                  <a:pt x="50" y="138"/>
                </a:lnTo>
                <a:lnTo>
                  <a:pt x="50" y="138"/>
                </a:lnTo>
                <a:lnTo>
                  <a:pt x="48" y="132"/>
                </a:lnTo>
                <a:lnTo>
                  <a:pt x="48" y="132"/>
                </a:lnTo>
                <a:lnTo>
                  <a:pt x="46" y="128"/>
                </a:lnTo>
                <a:lnTo>
                  <a:pt x="46" y="128"/>
                </a:lnTo>
                <a:lnTo>
                  <a:pt x="44" y="122"/>
                </a:lnTo>
                <a:lnTo>
                  <a:pt x="44" y="122"/>
                </a:lnTo>
                <a:lnTo>
                  <a:pt x="42" y="122"/>
                </a:lnTo>
                <a:lnTo>
                  <a:pt x="42" y="124"/>
                </a:lnTo>
                <a:lnTo>
                  <a:pt x="42" y="124"/>
                </a:lnTo>
                <a:lnTo>
                  <a:pt x="40" y="128"/>
                </a:lnTo>
                <a:lnTo>
                  <a:pt x="40" y="128"/>
                </a:lnTo>
                <a:lnTo>
                  <a:pt x="42" y="132"/>
                </a:lnTo>
                <a:lnTo>
                  <a:pt x="44" y="138"/>
                </a:lnTo>
                <a:lnTo>
                  <a:pt x="44" y="138"/>
                </a:lnTo>
                <a:lnTo>
                  <a:pt x="42" y="140"/>
                </a:lnTo>
                <a:lnTo>
                  <a:pt x="40" y="144"/>
                </a:lnTo>
                <a:lnTo>
                  <a:pt x="40" y="144"/>
                </a:lnTo>
                <a:lnTo>
                  <a:pt x="36" y="146"/>
                </a:lnTo>
                <a:lnTo>
                  <a:pt x="34" y="144"/>
                </a:lnTo>
                <a:lnTo>
                  <a:pt x="34" y="144"/>
                </a:lnTo>
                <a:lnTo>
                  <a:pt x="26" y="142"/>
                </a:lnTo>
                <a:lnTo>
                  <a:pt x="26" y="142"/>
                </a:lnTo>
                <a:lnTo>
                  <a:pt x="20" y="140"/>
                </a:lnTo>
                <a:lnTo>
                  <a:pt x="20" y="140"/>
                </a:lnTo>
                <a:lnTo>
                  <a:pt x="16" y="138"/>
                </a:lnTo>
                <a:lnTo>
                  <a:pt x="16" y="138"/>
                </a:lnTo>
                <a:lnTo>
                  <a:pt x="10" y="138"/>
                </a:lnTo>
                <a:lnTo>
                  <a:pt x="10" y="138"/>
                </a:lnTo>
                <a:lnTo>
                  <a:pt x="6" y="138"/>
                </a:lnTo>
                <a:lnTo>
                  <a:pt x="6" y="138"/>
                </a:lnTo>
                <a:lnTo>
                  <a:pt x="4" y="138"/>
                </a:lnTo>
                <a:lnTo>
                  <a:pt x="4" y="140"/>
                </a:lnTo>
                <a:lnTo>
                  <a:pt x="4" y="140"/>
                </a:lnTo>
                <a:lnTo>
                  <a:pt x="6" y="140"/>
                </a:lnTo>
                <a:lnTo>
                  <a:pt x="8" y="142"/>
                </a:lnTo>
                <a:lnTo>
                  <a:pt x="8" y="142"/>
                </a:lnTo>
                <a:lnTo>
                  <a:pt x="16" y="144"/>
                </a:lnTo>
                <a:lnTo>
                  <a:pt x="16" y="144"/>
                </a:lnTo>
                <a:lnTo>
                  <a:pt x="20" y="146"/>
                </a:lnTo>
                <a:lnTo>
                  <a:pt x="20" y="146"/>
                </a:lnTo>
                <a:lnTo>
                  <a:pt x="22" y="148"/>
                </a:lnTo>
                <a:lnTo>
                  <a:pt x="22" y="148"/>
                </a:lnTo>
                <a:lnTo>
                  <a:pt x="26" y="150"/>
                </a:lnTo>
                <a:lnTo>
                  <a:pt x="26" y="150"/>
                </a:lnTo>
                <a:lnTo>
                  <a:pt x="26" y="150"/>
                </a:lnTo>
                <a:lnTo>
                  <a:pt x="24" y="150"/>
                </a:lnTo>
                <a:lnTo>
                  <a:pt x="24" y="150"/>
                </a:lnTo>
                <a:lnTo>
                  <a:pt x="18" y="150"/>
                </a:lnTo>
                <a:lnTo>
                  <a:pt x="18" y="150"/>
                </a:lnTo>
                <a:lnTo>
                  <a:pt x="14" y="148"/>
                </a:lnTo>
                <a:lnTo>
                  <a:pt x="14" y="148"/>
                </a:lnTo>
                <a:lnTo>
                  <a:pt x="8" y="146"/>
                </a:lnTo>
                <a:lnTo>
                  <a:pt x="8" y="146"/>
                </a:lnTo>
                <a:lnTo>
                  <a:pt x="2" y="146"/>
                </a:lnTo>
                <a:lnTo>
                  <a:pt x="2" y="146"/>
                </a:lnTo>
                <a:lnTo>
                  <a:pt x="0" y="148"/>
                </a:lnTo>
                <a:lnTo>
                  <a:pt x="0" y="148"/>
                </a:lnTo>
                <a:lnTo>
                  <a:pt x="0" y="148"/>
                </a:lnTo>
                <a:lnTo>
                  <a:pt x="0" y="150"/>
                </a:lnTo>
                <a:lnTo>
                  <a:pt x="0" y="150"/>
                </a:lnTo>
                <a:lnTo>
                  <a:pt x="2" y="150"/>
                </a:lnTo>
                <a:lnTo>
                  <a:pt x="2" y="150"/>
                </a:lnTo>
                <a:lnTo>
                  <a:pt x="6" y="152"/>
                </a:lnTo>
                <a:lnTo>
                  <a:pt x="6" y="152"/>
                </a:lnTo>
                <a:lnTo>
                  <a:pt x="10" y="152"/>
                </a:lnTo>
                <a:lnTo>
                  <a:pt x="10" y="152"/>
                </a:lnTo>
                <a:lnTo>
                  <a:pt x="14" y="154"/>
                </a:lnTo>
                <a:lnTo>
                  <a:pt x="14" y="154"/>
                </a:lnTo>
                <a:lnTo>
                  <a:pt x="10" y="154"/>
                </a:lnTo>
                <a:lnTo>
                  <a:pt x="10" y="154"/>
                </a:lnTo>
                <a:lnTo>
                  <a:pt x="4" y="154"/>
                </a:lnTo>
                <a:lnTo>
                  <a:pt x="4" y="154"/>
                </a:lnTo>
                <a:lnTo>
                  <a:pt x="2" y="154"/>
                </a:lnTo>
                <a:lnTo>
                  <a:pt x="2" y="156"/>
                </a:lnTo>
                <a:lnTo>
                  <a:pt x="2" y="156"/>
                </a:lnTo>
                <a:lnTo>
                  <a:pt x="6" y="156"/>
                </a:lnTo>
                <a:lnTo>
                  <a:pt x="6" y="156"/>
                </a:lnTo>
                <a:lnTo>
                  <a:pt x="10" y="158"/>
                </a:lnTo>
                <a:lnTo>
                  <a:pt x="10" y="158"/>
                </a:lnTo>
                <a:lnTo>
                  <a:pt x="14" y="160"/>
                </a:lnTo>
                <a:lnTo>
                  <a:pt x="14" y="160"/>
                </a:lnTo>
                <a:lnTo>
                  <a:pt x="18" y="162"/>
                </a:lnTo>
                <a:lnTo>
                  <a:pt x="18" y="162"/>
                </a:lnTo>
                <a:lnTo>
                  <a:pt x="24" y="164"/>
                </a:lnTo>
                <a:lnTo>
                  <a:pt x="24" y="164"/>
                </a:lnTo>
                <a:lnTo>
                  <a:pt x="30" y="164"/>
                </a:lnTo>
                <a:lnTo>
                  <a:pt x="30" y="164"/>
                </a:lnTo>
                <a:lnTo>
                  <a:pt x="36" y="164"/>
                </a:lnTo>
                <a:lnTo>
                  <a:pt x="36" y="164"/>
                </a:lnTo>
                <a:lnTo>
                  <a:pt x="48" y="168"/>
                </a:lnTo>
                <a:lnTo>
                  <a:pt x="48" y="168"/>
                </a:lnTo>
                <a:lnTo>
                  <a:pt x="52" y="168"/>
                </a:lnTo>
                <a:lnTo>
                  <a:pt x="52" y="168"/>
                </a:lnTo>
                <a:lnTo>
                  <a:pt x="50" y="180"/>
                </a:lnTo>
                <a:lnTo>
                  <a:pt x="50" y="180"/>
                </a:lnTo>
                <a:lnTo>
                  <a:pt x="48" y="188"/>
                </a:lnTo>
                <a:lnTo>
                  <a:pt x="48" y="188"/>
                </a:lnTo>
                <a:lnTo>
                  <a:pt x="62" y="192"/>
                </a:lnTo>
                <a:lnTo>
                  <a:pt x="62" y="192"/>
                </a:lnTo>
                <a:lnTo>
                  <a:pt x="74" y="196"/>
                </a:lnTo>
                <a:lnTo>
                  <a:pt x="74" y="196"/>
                </a:lnTo>
                <a:lnTo>
                  <a:pt x="86" y="200"/>
                </a:lnTo>
                <a:lnTo>
                  <a:pt x="86" y="200"/>
                </a:lnTo>
                <a:lnTo>
                  <a:pt x="92" y="200"/>
                </a:lnTo>
                <a:lnTo>
                  <a:pt x="96" y="200"/>
                </a:lnTo>
                <a:lnTo>
                  <a:pt x="96" y="200"/>
                </a:lnTo>
                <a:lnTo>
                  <a:pt x="104" y="202"/>
                </a:lnTo>
                <a:lnTo>
                  <a:pt x="104" y="202"/>
                </a:lnTo>
                <a:lnTo>
                  <a:pt x="112" y="206"/>
                </a:lnTo>
                <a:lnTo>
                  <a:pt x="112" y="206"/>
                </a:lnTo>
                <a:lnTo>
                  <a:pt x="122" y="206"/>
                </a:lnTo>
                <a:lnTo>
                  <a:pt x="122" y="206"/>
                </a:lnTo>
                <a:lnTo>
                  <a:pt x="128" y="206"/>
                </a:lnTo>
                <a:lnTo>
                  <a:pt x="132" y="206"/>
                </a:lnTo>
                <a:lnTo>
                  <a:pt x="132" y="206"/>
                </a:lnTo>
                <a:lnTo>
                  <a:pt x="138" y="200"/>
                </a:lnTo>
                <a:lnTo>
                  <a:pt x="142" y="196"/>
                </a:lnTo>
                <a:lnTo>
                  <a:pt x="142" y="196"/>
                </a:lnTo>
                <a:lnTo>
                  <a:pt x="146" y="190"/>
                </a:lnTo>
                <a:lnTo>
                  <a:pt x="148" y="186"/>
                </a:lnTo>
                <a:lnTo>
                  <a:pt x="148" y="186"/>
                </a:lnTo>
                <a:lnTo>
                  <a:pt x="150" y="190"/>
                </a:lnTo>
                <a:lnTo>
                  <a:pt x="150" y="200"/>
                </a:lnTo>
                <a:lnTo>
                  <a:pt x="150" y="200"/>
                </a:lnTo>
                <a:lnTo>
                  <a:pt x="148" y="212"/>
                </a:lnTo>
                <a:lnTo>
                  <a:pt x="148" y="212"/>
                </a:lnTo>
                <a:lnTo>
                  <a:pt x="148" y="222"/>
                </a:lnTo>
                <a:lnTo>
                  <a:pt x="148" y="222"/>
                </a:lnTo>
                <a:lnTo>
                  <a:pt x="146" y="228"/>
                </a:lnTo>
                <a:lnTo>
                  <a:pt x="146" y="228"/>
                </a:lnTo>
                <a:lnTo>
                  <a:pt x="146" y="234"/>
                </a:lnTo>
                <a:lnTo>
                  <a:pt x="146" y="234"/>
                </a:lnTo>
                <a:lnTo>
                  <a:pt x="144" y="242"/>
                </a:lnTo>
                <a:lnTo>
                  <a:pt x="144" y="242"/>
                </a:lnTo>
                <a:lnTo>
                  <a:pt x="144" y="246"/>
                </a:lnTo>
                <a:lnTo>
                  <a:pt x="144" y="246"/>
                </a:lnTo>
                <a:lnTo>
                  <a:pt x="144" y="246"/>
                </a:lnTo>
                <a:lnTo>
                  <a:pt x="146" y="246"/>
                </a:lnTo>
                <a:lnTo>
                  <a:pt x="146" y="246"/>
                </a:lnTo>
                <a:lnTo>
                  <a:pt x="146" y="246"/>
                </a:lnTo>
                <a:lnTo>
                  <a:pt x="146" y="246"/>
                </a:lnTo>
                <a:lnTo>
                  <a:pt x="146" y="246"/>
                </a:lnTo>
                <a:lnTo>
                  <a:pt x="146" y="250"/>
                </a:lnTo>
                <a:lnTo>
                  <a:pt x="146" y="250"/>
                </a:lnTo>
                <a:lnTo>
                  <a:pt x="146" y="276"/>
                </a:lnTo>
                <a:lnTo>
                  <a:pt x="146" y="276"/>
                </a:lnTo>
                <a:lnTo>
                  <a:pt x="148" y="296"/>
                </a:lnTo>
                <a:lnTo>
                  <a:pt x="148" y="296"/>
                </a:lnTo>
                <a:lnTo>
                  <a:pt x="148" y="306"/>
                </a:lnTo>
                <a:lnTo>
                  <a:pt x="148" y="306"/>
                </a:lnTo>
                <a:lnTo>
                  <a:pt x="150" y="316"/>
                </a:lnTo>
                <a:lnTo>
                  <a:pt x="150" y="342"/>
                </a:lnTo>
                <a:lnTo>
                  <a:pt x="152" y="378"/>
                </a:lnTo>
                <a:lnTo>
                  <a:pt x="152" y="406"/>
                </a:lnTo>
                <a:lnTo>
                  <a:pt x="154" y="436"/>
                </a:lnTo>
                <a:lnTo>
                  <a:pt x="154" y="466"/>
                </a:lnTo>
                <a:lnTo>
                  <a:pt x="154" y="466"/>
                </a:lnTo>
                <a:lnTo>
                  <a:pt x="154" y="500"/>
                </a:lnTo>
                <a:lnTo>
                  <a:pt x="154" y="500"/>
                </a:lnTo>
                <a:lnTo>
                  <a:pt x="154" y="508"/>
                </a:lnTo>
                <a:lnTo>
                  <a:pt x="154" y="508"/>
                </a:lnTo>
                <a:lnTo>
                  <a:pt x="154" y="514"/>
                </a:lnTo>
                <a:lnTo>
                  <a:pt x="154" y="514"/>
                </a:lnTo>
                <a:lnTo>
                  <a:pt x="154" y="520"/>
                </a:lnTo>
                <a:lnTo>
                  <a:pt x="154" y="520"/>
                </a:lnTo>
                <a:lnTo>
                  <a:pt x="152" y="522"/>
                </a:lnTo>
                <a:lnTo>
                  <a:pt x="152" y="522"/>
                </a:lnTo>
                <a:lnTo>
                  <a:pt x="152" y="524"/>
                </a:lnTo>
                <a:lnTo>
                  <a:pt x="152" y="524"/>
                </a:lnTo>
                <a:lnTo>
                  <a:pt x="150" y="530"/>
                </a:lnTo>
                <a:lnTo>
                  <a:pt x="150" y="530"/>
                </a:lnTo>
                <a:lnTo>
                  <a:pt x="146" y="536"/>
                </a:lnTo>
                <a:lnTo>
                  <a:pt x="146" y="536"/>
                </a:lnTo>
                <a:lnTo>
                  <a:pt x="144" y="544"/>
                </a:lnTo>
                <a:lnTo>
                  <a:pt x="144" y="544"/>
                </a:lnTo>
                <a:lnTo>
                  <a:pt x="144" y="546"/>
                </a:lnTo>
                <a:lnTo>
                  <a:pt x="144" y="546"/>
                </a:lnTo>
                <a:lnTo>
                  <a:pt x="142" y="546"/>
                </a:lnTo>
                <a:lnTo>
                  <a:pt x="142" y="546"/>
                </a:lnTo>
                <a:lnTo>
                  <a:pt x="142" y="546"/>
                </a:lnTo>
                <a:lnTo>
                  <a:pt x="142" y="548"/>
                </a:lnTo>
                <a:lnTo>
                  <a:pt x="142" y="548"/>
                </a:lnTo>
                <a:lnTo>
                  <a:pt x="138" y="552"/>
                </a:lnTo>
                <a:lnTo>
                  <a:pt x="138" y="552"/>
                </a:lnTo>
                <a:lnTo>
                  <a:pt x="142" y="548"/>
                </a:lnTo>
                <a:lnTo>
                  <a:pt x="142" y="548"/>
                </a:lnTo>
                <a:lnTo>
                  <a:pt x="144" y="548"/>
                </a:lnTo>
                <a:lnTo>
                  <a:pt x="144" y="548"/>
                </a:lnTo>
                <a:lnTo>
                  <a:pt x="142" y="550"/>
                </a:lnTo>
                <a:lnTo>
                  <a:pt x="142" y="550"/>
                </a:lnTo>
                <a:lnTo>
                  <a:pt x="140" y="550"/>
                </a:lnTo>
                <a:lnTo>
                  <a:pt x="140" y="550"/>
                </a:lnTo>
                <a:lnTo>
                  <a:pt x="140" y="552"/>
                </a:lnTo>
                <a:lnTo>
                  <a:pt x="140" y="552"/>
                </a:lnTo>
                <a:lnTo>
                  <a:pt x="140" y="552"/>
                </a:lnTo>
                <a:lnTo>
                  <a:pt x="140" y="552"/>
                </a:lnTo>
                <a:lnTo>
                  <a:pt x="140" y="552"/>
                </a:lnTo>
                <a:lnTo>
                  <a:pt x="140" y="552"/>
                </a:lnTo>
                <a:lnTo>
                  <a:pt x="136" y="556"/>
                </a:lnTo>
                <a:lnTo>
                  <a:pt x="136" y="556"/>
                </a:lnTo>
                <a:lnTo>
                  <a:pt x="134" y="558"/>
                </a:lnTo>
                <a:lnTo>
                  <a:pt x="134" y="558"/>
                </a:lnTo>
                <a:lnTo>
                  <a:pt x="130" y="558"/>
                </a:lnTo>
                <a:lnTo>
                  <a:pt x="130" y="558"/>
                </a:lnTo>
                <a:lnTo>
                  <a:pt x="120" y="562"/>
                </a:lnTo>
                <a:lnTo>
                  <a:pt x="120" y="562"/>
                </a:lnTo>
                <a:lnTo>
                  <a:pt x="118" y="564"/>
                </a:lnTo>
                <a:lnTo>
                  <a:pt x="118" y="564"/>
                </a:lnTo>
                <a:lnTo>
                  <a:pt x="118" y="564"/>
                </a:lnTo>
                <a:lnTo>
                  <a:pt x="118" y="566"/>
                </a:lnTo>
                <a:lnTo>
                  <a:pt x="118" y="566"/>
                </a:lnTo>
                <a:lnTo>
                  <a:pt x="116" y="568"/>
                </a:lnTo>
                <a:lnTo>
                  <a:pt x="116" y="568"/>
                </a:lnTo>
                <a:lnTo>
                  <a:pt x="116" y="570"/>
                </a:lnTo>
                <a:lnTo>
                  <a:pt x="116" y="570"/>
                </a:lnTo>
                <a:lnTo>
                  <a:pt x="118" y="572"/>
                </a:lnTo>
                <a:lnTo>
                  <a:pt x="124" y="574"/>
                </a:lnTo>
                <a:lnTo>
                  <a:pt x="124" y="574"/>
                </a:lnTo>
                <a:lnTo>
                  <a:pt x="146" y="576"/>
                </a:lnTo>
                <a:lnTo>
                  <a:pt x="146" y="576"/>
                </a:lnTo>
                <a:lnTo>
                  <a:pt x="154" y="574"/>
                </a:lnTo>
                <a:lnTo>
                  <a:pt x="156" y="572"/>
                </a:lnTo>
                <a:lnTo>
                  <a:pt x="156" y="572"/>
                </a:lnTo>
                <a:lnTo>
                  <a:pt x="160" y="570"/>
                </a:lnTo>
                <a:lnTo>
                  <a:pt x="160" y="570"/>
                </a:lnTo>
                <a:lnTo>
                  <a:pt x="164" y="572"/>
                </a:lnTo>
                <a:lnTo>
                  <a:pt x="164" y="572"/>
                </a:lnTo>
                <a:lnTo>
                  <a:pt x="170" y="572"/>
                </a:lnTo>
                <a:lnTo>
                  <a:pt x="182" y="570"/>
                </a:lnTo>
                <a:lnTo>
                  <a:pt x="182" y="570"/>
                </a:lnTo>
                <a:lnTo>
                  <a:pt x="186" y="568"/>
                </a:lnTo>
                <a:lnTo>
                  <a:pt x="186" y="566"/>
                </a:lnTo>
                <a:lnTo>
                  <a:pt x="186" y="566"/>
                </a:lnTo>
                <a:lnTo>
                  <a:pt x="184" y="562"/>
                </a:lnTo>
                <a:lnTo>
                  <a:pt x="184" y="562"/>
                </a:lnTo>
                <a:lnTo>
                  <a:pt x="184" y="560"/>
                </a:lnTo>
                <a:lnTo>
                  <a:pt x="184" y="560"/>
                </a:lnTo>
                <a:lnTo>
                  <a:pt x="184" y="552"/>
                </a:lnTo>
                <a:lnTo>
                  <a:pt x="184" y="552"/>
                </a:lnTo>
                <a:lnTo>
                  <a:pt x="184" y="540"/>
                </a:lnTo>
                <a:lnTo>
                  <a:pt x="184" y="540"/>
                </a:lnTo>
                <a:lnTo>
                  <a:pt x="184" y="538"/>
                </a:lnTo>
                <a:lnTo>
                  <a:pt x="188" y="532"/>
                </a:lnTo>
                <a:lnTo>
                  <a:pt x="188" y="532"/>
                </a:lnTo>
                <a:lnTo>
                  <a:pt x="192" y="522"/>
                </a:lnTo>
                <a:lnTo>
                  <a:pt x="192" y="518"/>
                </a:lnTo>
                <a:lnTo>
                  <a:pt x="192" y="518"/>
                </a:lnTo>
                <a:lnTo>
                  <a:pt x="192" y="502"/>
                </a:lnTo>
                <a:lnTo>
                  <a:pt x="192" y="502"/>
                </a:lnTo>
                <a:lnTo>
                  <a:pt x="196" y="468"/>
                </a:lnTo>
                <a:lnTo>
                  <a:pt x="196" y="468"/>
                </a:lnTo>
                <a:lnTo>
                  <a:pt x="198" y="442"/>
                </a:lnTo>
                <a:lnTo>
                  <a:pt x="198" y="442"/>
                </a:lnTo>
                <a:lnTo>
                  <a:pt x="198" y="430"/>
                </a:lnTo>
                <a:lnTo>
                  <a:pt x="198" y="430"/>
                </a:lnTo>
                <a:lnTo>
                  <a:pt x="198" y="424"/>
                </a:lnTo>
                <a:lnTo>
                  <a:pt x="198" y="424"/>
                </a:lnTo>
                <a:lnTo>
                  <a:pt x="200" y="406"/>
                </a:lnTo>
                <a:lnTo>
                  <a:pt x="200" y="406"/>
                </a:lnTo>
                <a:lnTo>
                  <a:pt x="202" y="380"/>
                </a:lnTo>
                <a:lnTo>
                  <a:pt x="202" y="380"/>
                </a:lnTo>
                <a:lnTo>
                  <a:pt x="204" y="366"/>
                </a:lnTo>
                <a:lnTo>
                  <a:pt x="204" y="366"/>
                </a:lnTo>
                <a:lnTo>
                  <a:pt x="204" y="356"/>
                </a:lnTo>
                <a:lnTo>
                  <a:pt x="204" y="356"/>
                </a:lnTo>
                <a:lnTo>
                  <a:pt x="206" y="344"/>
                </a:lnTo>
                <a:lnTo>
                  <a:pt x="206" y="344"/>
                </a:lnTo>
                <a:lnTo>
                  <a:pt x="206" y="338"/>
                </a:lnTo>
                <a:lnTo>
                  <a:pt x="206" y="338"/>
                </a:lnTo>
                <a:lnTo>
                  <a:pt x="210" y="342"/>
                </a:lnTo>
                <a:lnTo>
                  <a:pt x="210" y="342"/>
                </a:lnTo>
                <a:lnTo>
                  <a:pt x="212" y="356"/>
                </a:lnTo>
                <a:lnTo>
                  <a:pt x="212" y="356"/>
                </a:lnTo>
                <a:lnTo>
                  <a:pt x="218" y="406"/>
                </a:lnTo>
                <a:lnTo>
                  <a:pt x="218" y="406"/>
                </a:lnTo>
                <a:lnTo>
                  <a:pt x="222" y="430"/>
                </a:lnTo>
                <a:lnTo>
                  <a:pt x="222" y="430"/>
                </a:lnTo>
                <a:lnTo>
                  <a:pt x="226" y="466"/>
                </a:lnTo>
                <a:lnTo>
                  <a:pt x="226" y="466"/>
                </a:lnTo>
                <a:lnTo>
                  <a:pt x="230" y="496"/>
                </a:lnTo>
                <a:lnTo>
                  <a:pt x="230" y="496"/>
                </a:lnTo>
                <a:lnTo>
                  <a:pt x="234" y="518"/>
                </a:lnTo>
                <a:lnTo>
                  <a:pt x="234" y="518"/>
                </a:lnTo>
                <a:lnTo>
                  <a:pt x="238" y="532"/>
                </a:lnTo>
                <a:lnTo>
                  <a:pt x="238" y="532"/>
                </a:lnTo>
                <a:lnTo>
                  <a:pt x="238" y="548"/>
                </a:lnTo>
                <a:lnTo>
                  <a:pt x="238" y="548"/>
                </a:lnTo>
                <a:lnTo>
                  <a:pt x="240" y="552"/>
                </a:lnTo>
                <a:lnTo>
                  <a:pt x="240" y="552"/>
                </a:lnTo>
                <a:lnTo>
                  <a:pt x="244" y="556"/>
                </a:lnTo>
                <a:lnTo>
                  <a:pt x="244" y="556"/>
                </a:lnTo>
                <a:lnTo>
                  <a:pt x="244" y="560"/>
                </a:lnTo>
                <a:lnTo>
                  <a:pt x="244" y="560"/>
                </a:lnTo>
                <a:lnTo>
                  <a:pt x="242" y="564"/>
                </a:lnTo>
                <a:lnTo>
                  <a:pt x="242" y="564"/>
                </a:lnTo>
                <a:lnTo>
                  <a:pt x="240" y="566"/>
                </a:lnTo>
                <a:lnTo>
                  <a:pt x="242" y="568"/>
                </a:lnTo>
                <a:lnTo>
                  <a:pt x="242" y="568"/>
                </a:lnTo>
                <a:lnTo>
                  <a:pt x="240" y="570"/>
                </a:lnTo>
                <a:lnTo>
                  <a:pt x="240" y="570"/>
                </a:lnTo>
                <a:lnTo>
                  <a:pt x="238" y="574"/>
                </a:lnTo>
                <a:lnTo>
                  <a:pt x="238" y="574"/>
                </a:lnTo>
                <a:lnTo>
                  <a:pt x="240" y="578"/>
                </a:lnTo>
                <a:lnTo>
                  <a:pt x="240" y="578"/>
                </a:lnTo>
                <a:lnTo>
                  <a:pt x="238" y="578"/>
                </a:lnTo>
                <a:lnTo>
                  <a:pt x="238" y="578"/>
                </a:lnTo>
                <a:lnTo>
                  <a:pt x="238" y="582"/>
                </a:lnTo>
                <a:lnTo>
                  <a:pt x="238" y="582"/>
                </a:lnTo>
                <a:lnTo>
                  <a:pt x="242" y="584"/>
                </a:lnTo>
                <a:lnTo>
                  <a:pt x="254" y="584"/>
                </a:lnTo>
                <a:lnTo>
                  <a:pt x="254" y="584"/>
                </a:lnTo>
                <a:lnTo>
                  <a:pt x="266" y="584"/>
                </a:lnTo>
                <a:lnTo>
                  <a:pt x="272" y="582"/>
                </a:lnTo>
                <a:lnTo>
                  <a:pt x="272" y="582"/>
                </a:lnTo>
                <a:lnTo>
                  <a:pt x="274" y="580"/>
                </a:lnTo>
                <a:lnTo>
                  <a:pt x="272" y="580"/>
                </a:lnTo>
                <a:lnTo>
                  <a:pt x="272" y="580"/>
                </a:lnTo>
                <a:lnTo>
                  <a:pt x="274" y="578"/>
                </a:lnTo>
                <a:lnTo>
                  <a:pt x="274" y="578"/>
                </a:lnTo>
                <a:lnTo>
                  <a:pt x="274" y="574"/>
                </a:lnTo>
                <a:lnTo>
                  <a:pt x="274" y="570"/>
                </a:lnTo>
                <a:lnTo>
                  <a:pt x="274" y="570"/>
                </a:lnTo>
                <a:lnTo>
                  <a:pt x="276" y="568"/>
                </a:lnTo>
                <a:lnTo>
                  <a:pt x="276" y="568"/>
                </a:lnTo>
                <a:lnTo>
                  <a:pt x="274" y="562"/>
                </a:lnTo>
                <a:lnTo>
                  <a:pt x="274" y="562"/>
                </a:lnTo>
                <a:lnTo>
                  <a:pt x="274" y="558"/>
                </a:lnTo>
                <a:lnTo>
                  <a:pt x="274" y="558"/>
                </a:lnTo>
                <a:lnTo>
                  <a:pt x="272" y="554"/>
                </a:lnTo>
                <a:lnTo>
                  <a:pt x="272" y="554"/>
                </a:lnTo>
                <a:lnTo>
                  <a:pt x="270" y="552"/>
                </a:lnTo>
                <a:lnTo>
                  <a:pt x="270" y="552"/>
                </a:lnTo>
                <a:lnTo>
                  <a:pt x="272" y="552"/>
                </a:lnTo>
                <a:lnTo>
                  <a:pt x="272" y="552"/>
                </a:lnTo>
                <a:lnTo>
                  <a:pt x="272" y="552"/>
                </a:lnTo>
                <a:lnTo>
                  <a:pt x="274" y="554"/>
                </a:lnTo>
                <a:lnTo>
                  <a:pt x="274" y="554"/>
                </a:lnTo>
                <a:lnTo>
                  <a:pt x="274" y="554"/>
                </a:lnTo>
                <a:lnTo>
                  <a:pt x="276" y="544"/>
                </a:lnTo>
                <a:lnTo>
                  <a:pt x="276" y="544"/>
                </a:lnTo>
                <a:lnTo>
                  <a:pt x="276" y="536"/>
                </a:lnTo>
                <a:lnTo>
                  <a:pt x="276" y="536"/>
                </a:lnTo>
                <a:lnTo>
                  <a:pt x="272" y="524"/>
                </a:lnTo>
                <a:lnTo>
                  <a:pt x="272" y="524"/>
                </a:lnTo>
                <a:lnTo>
                  <a:pt x="274" y="520"/>
                </a:lnTo>
                <a:lnTo>
                  <a:pt x="276" y="516"/>
                </a:lnTo>
                <a:lnTo>
                  <a:pt x="276" y="516"/>
                </a:lnTo>
                <a:lnTo>
                  <a:pt x="276" y="508"/>
                </a:lnTo>
                <a:lnTo>
                  <a:pt x="274" y="496"/>
                </a:lnTo>
                <a:lnTo>
                  <a:pt x="274" y="496"/>
                </a:lnTo>
                <a:lnTo>
                  <a:pt x="270" y="470"/>
                </a:lnTo>
                <a:lnTo>
                  <a:pt x="270" y="470"/>
                </a:lnTo>
                <a:lnTo>
                  <a:pt x="270" y="462"/>
                </a:lnTo>
                <a:lnTo>
                  <a:pt x="270" y="462"/>
                </a:lnTo>
                <a:lnTo>
                  <a:pt x="268" y="442"/>
                </a:lnTo>
                <a:lnTo>
                  <a:pt x="268" y="442"/>
                </a:lnTo>
                <a:lnTo>
                  <a:pt x="266" y="430"/>
                </a:lnTo>
                <a:lnTo>
                  <a:pt x="266" y="430"/>
                </a:lnTo>
                <a:lnTo>
                  <a:pt x="266" y="418"/>
                </a:lnTo>
                <a:lnTo>
                  <a:pt x="266" y="418"/>
                </a:lnTo>
                <a:lnTo>
                  <a:pt x="264" y="392"/>
                </a:lnTo>
                <a:lnTo>
                  <a:pt x="264" y="392"/>
                </a:lnTo>
                <a:lnTo>
                  <a:pt x="264" y="384"/>
                </a:lnTo>
                <a:lnTo>
                  <a:pt x="266" y="378"/>
                </a:lnTo>
                <a:lnTo>
                  <a:pt x="266" y="378"/>
                </a:lnTo>
                <a:lnTo>
                  <a:pt x="266" y="358"/>
                </a:lnTo>
                <a:lnTo>
                  <a:pt x="266" y="358"/>
                </a:lnTo>
                <a:lnTo>
                  <a:pt x="264" y="324"/>
                </a:lnTo>
                <a:lnTo>
                  <a:pt x="264" y="324"/>
                </a:lnTo>
                <a:lnTo>
                  <a:pt x="264" y="308"/>
                </a:lnTo>
                <a:lnTo>
                  <a:pt x="264" y="308"/>
                </a:lnTo>
                <a:lnTo>
                  <a:pt x="264" y="308"/>
                </a:lnTo>
                <a:lnTo>
                  <a:pt x="264" y="306"/>
                </a:lnTo>
                <a:lnTo>
                  <a:pt x="264" y="306"/>
                </a:lnTo>
                <a:lnTo>
                  <a:pt x="264" y="298"/>
                </a:lnTo>
                <a:lnTo>
                  <a:pt x="264" y="298"/>
                </a:lnTo>
                <a:lnTo>
                  <a:pt x="264" y="292"/>
                </a:lnTo>
                <a:lnTo>
                  <a:pt x="264" y="292"/>
                </a:lnTo>
                <a:lnTo>
                  <a:pt x="264" y="284"/>
                </a:lnTo>
                <a:lnTo>
                  <a:pt x="264" y="284"/>
                </a:lnTo>
                <a:lnTo>
                  <a:pt x="266" y="264"/>
                </a:lnTo>
                <a:lnTo>
                  <a:pt x="266" y="264"/>
                </a:lnTo>
                <a:lnTo>
                  <a:pt x="264" y="246"/>
                </a:lnTo>
                <a:lnTo>
                  <a:pt x="264" y="246"/>
                </a:lnTo>
                <a:lnTo>
                  <a:pt x="262" y="230"/>
                </a:lnTo>
                <a:lnTo>
                  <a:pt x="262" y="230"/>
                </a:lnTo>
                <a:lnTo>
                  <a:pt x="262" y="220"/>
                </a:lnTo>
                <a:lnTo>
                  <a:pt x="262" y="220"/>
                </a:lnTo>
                <a:lnTo>
                  <a:pt x="264" y="210"/>
                </a:lnTo>
                <a:lnTo>
                  <a:pt x="264" y="210"/>
                </a:lnTo>
                <a:lnTo>
                  <a:pt x="266" y="192"/>
                </a:lnTo>
                <a:lnTo>
                  <a:pt x="266" y="192"/>
                </a:lnTo>
                <a:lnTo>
                  <a:pt x="268" y="176"/>
                </a:lnTo>
                <a:lnTo>
                  <a:pt x="268" y="176"/>
                </a:lnTo>
                <a:lnTo>
                  <a:pt x="268" y="176"/>
                </a:lnTo>
                <a:lnTo>
                  <a:pt x="268" y="176"/>
                </a:lnTo>
                <a:lnTo>
                  <a:pt x="272" y="182"/>
                </a:lnTo>
                <a:lnTo>
                  <a:pt x="272" y="182"/>
                </a:lnTo>
                <a:lnTo>
                  <a:pt x="276" y="190"/>
                </a:lnTo>
                <a:lnTo>
                  <a:pt x="276" y="190"/>
                </a:lnTo>
                <a:lnTo>
                  <a:pt x="288" y="198"/>
                </a:lnTo>
                <a:lnTo>
                  <a:pt x="288" y="198"/>
                </a:lnTo>
                <a:lnTo>
                  <a:pt x="292" y="200"/>
                </a:lnTo>
                <a:lnTo>
                  <a:pt x="294" y="200"/>
                </a:lnTo>
                <a:lnTo>
                  <a:pt x="294" y="200"/>
                </a:lnTo>
                <a:lnTo>
                  <a:pt x="300" y="198"/>
                </a:lnTo>
                <a:lnTo>
                  <a:pt x="300" y="198"/>
                </a:lnTo>
                <a:lnTo>
                  <a:pt x="310" y="194"/>
                </a:lnTo>
                <a:lnTo>
                  <a:pt x="310" y="194"/>
                </a:lnTo>
                <a:lnTo>
                  <a:pt x="330" y="184"/>
                </a:lnTo>
                <a:lnTo>
                  <a:pt x="330" y="184"/>
                </a:lnTo>
                <a:lnTo>
                  <a:pt x="334" y="182"/>
                </a:lnTo>
                <a:lnTo>
                  <a:pt x="334" y="182"/>
                </a:lnTo>
                <a:lnTo>
                  <a:pt x="336" y="182"/>
                </a:lnTo>
                <a:lnTo>
                  <a:pt x="336" y="182"/>
                </a:lnTo>
                <a:lnTo>
                  <a:pt x="338" y="180"/>
                </a:lnTo>
                <a:lnTo>
                  <a:pt x="338" y="180"/>
                </a:lnTo>
                <a:lnTo>
                  <a:pt x="342" y="178"/>
                </a:lnTo>
                <a:lnTo>
                  <a:pt x="342" y="178"/>
                </a:lnTo>
                <a:lnTo>
                  <a:pt x="346" y="174"/>
                </a:lnTo>
                <a:lnTo>
                  <a:pt x="346" y="174"/>
                </a:lnTo>
                <a:lnTo>
                  <a:pt x="348" y="170"/>
                </a:lnTo>
                <a:lnTo>
                  <a:pt x="348" y="170"/>
                </a:lnTo>
                <a:lnTo>
                  <a:pt x="358" y="164"/>
                </a:lnTo>
                <a:lnTo>
                  <a:pt x="358" y="164"/>
                </a:lnTo>
                <a:lnTo>
                  <a:pt x="360" y="162"/>
                </a:lnTo>
                <a:lnTo>
                  <a:pt x="362" y="158"/>
                </a:lnTo>
                <a:lnTo>
                  <a:pt x="362" y="158"/>
                </a:lnTo>
                <a:lnTo>
                  <a:pt x="362" y="154"/>
                </a:lnTo>
                <a:lnTo>
                  <a:pt x="362" y="152"/>
                </a:lnTo>
                <a:lnTo>
                  <a:pt x="362" y="152"/>
                </a:lnTo>
                <a:lnTo>
                  <a:pt x="360" y="146"/>
                </a:lnTo>
                <a:lnTo>
                  <a:pt x="360" y="146"/>
                </a:lnTo>
                <a:lnTo>
                  <a:pt x="362" y="146"/>
                </a:lnTo>
                <a:lnTo>
                  <a:pt x="362" y="146"/>
                </a:lnTo>
                <a:lnTo>
                  <a:pt x="366" y="142"/>
                </a:lnTo>
                <a:lnTo>
                  <a:pt x="366" y="142"/>
                </a:lnTo>
                <a:lnTo>
                  <a:pt x="374" y="140"/>
                </a:lnTo>
                <a:lnTo>
                  <a:pt x="374" y="140"/>
                </a:lnTo>
                <a:lnTo>
                  <a:pt x="382" y="138"/>
                </a:lnTo>
                <a:lnTo>
                  <a:pt x="382" y="138"/>
                </a:lnTo>
                <a:lnTo>
                  <a:pt x="388" y="134"/>
                </a:lnTo>
                <a:lnTo>
                  <a:pt x="388" y="134"/>
                </a:lnTo>
                <a:lnTo>
                  <a:pt x="394" y="130"/>
                </a:lnTo>
                <a:lnTo>
                  <a:pt x="394" y="130"/>
                </a:lnTo>
                <a:lnTo>
                  <a:pt x="396" y="130"/>
                </a:lnTo>
                <a:lnTo>
                  <a:pt x="396" y="130"/>
                </a:lnTo>
                <a:lnTo>
                  <a:pt x="394" y="128"/>
                </a:lnTo>
                <a:lnTo>
                  <a:pt x="394" y="128"/>
                </a:lnTo>
                <a:lnTo>
                  <a:pt x="394" y="128"/>
                </a:lnTo>
                <a:lnTo>
                  <a:pt x="394" y="128"/>
                </a:lnTo>
                <a:lnTo>
                  <a:pt x="394" y="128"/>
                </a:lnTo>
                <a:lnTo>
                  <a:pt x="396" y="126"/>
                </a:lnTo>
                <a:lnTo>
                  <a:pt x="396" y="126"/>
                </a:lnTo>
                <a:lnTo>
                  <a:pt x="400" y="122"/>
                </a:lnTo>
                <a:lnTo>
                  <a:pt x="400" y="122"/>
                </a:lnTo>
                <a:lnTo>
                  <a:pt x="400" y="122"/>
                </a:lnTo>
                <a:lnTo>
                  <a:pt x="400" y="120"/>
                </a:lnTo>
                <a:lnTo>
                  <a:pt x="400" y="120"/>
                </a:lnTo>
                <a:close/>
                <a:moveTo>
                  <a:pt x="158" y="32"/>
                </a:moveTo>
                <a:lnTo>
                  <a:pt x="158" y="32"/>
                </a:lnTo>
                <a:lnTo>
                  <a:pt x="158" y="32"/>
                </a:lnTo>
                <a:lnTo>
                  <a:pt x="160" y="32"/>
                </a:lnTo>
                <a:lnTo>
                  <a:pt x="158" y="32"/>
                </a:lnTo>
                <a:close/>
                <a:moveTo>
                  <a:pt x="162" y="28"/>
                </a:moveTo>
                <a:lnTo>
                  <a:pt x="162" y="28"/>
                </a:lnTo>
                <a:lnTo>
                  <a:pt x="160" y="28"/>
                </a:lnTo>
                <a:lnTo>
                  <a:pt x="160" y="28"/>
                </a:lnTo>
                <a:lnTo>
                  <a:pt x="160" y="28"/>
                </a:lnTo>
                <a:lnTo>
                  <a:pt x="160" y="28"/>
                </a:lnTo>
                <a:lnTo>
                  <a:pt x="160" y="26"/>
                </a:lnTo>
                <a:lnTo>
                  <a:pt x="162" y="28"/>
                </a:lnTo>
                <a:lnTo>
                  <a:pt x="162" y="28"/>
                </a:lnTo>
                <a:lnTo>
                  <a:pt x="162" y="28"/>
                </a:lnTo>
                <a:lnTo>
                  <a:pt x="162" y="28"/>
                </a:lnTo>
                <a:lnTo>
                  <a:pt x="162" y="28"/>
                </a:lnTo>
                <a:lnTo>
                  <a:pt x="162" y="28"/>
                </a:lnTo>
                <a:close/>
                <a:moveTo>
                  <a:pt x="166" y="22"/>
                </a:moveTo>
                <a:lnTo>
                  <a:pt x="166" y="22"/>
                </a:lnTo>
                <a:lnTo>
                  <a:pt x="164" y="24"/>
                </a:lnTo>
                <a:lnTo>
                  <a:pt x="164" y="24"/>
                </a:lnTo>
                <a:lnTo>
                  <a:pt x="164" y="24"/>
                </a:lnTo>
                <a:lnTo>
                  <a:pt x="164" y="24"/>
                </a:lnTo>
                <a:lnTo>
                  <a:pt x="166" y="22"/>
                </a:lnTo>
                <a:lnTo>
                  <a:pt x="166" y="22"/>
                </a:lnTo>
                <a:lnTo>
                  <a:pt x="166" y="20"/>
                </a:lnTo>
                <a:lnTo>
                  <a:pt x="166" y="20"/>
                </a:lnTo>
                <a:lnTo>
                  <a:pt x="168" y="20"/>
                </a:lnTo>
                <a:lnTo>
                  <a:pt x="168" y="20"/>
                </a:lnTo>
                <a:lnTo>
                  <a:pt x="166" y="22"/>
                </a:lnTo>
                <a:lnTo>
                  <a:pt x="166" y="22"/>
                </a:lnTo>
                <a:close/>
                <a:moveTo>
                  <a:pt x="172" y="12"/>
                </a:moveTo>
                <a:lnTo>
                  <a:pt x="172" y="12"/>
                </a:lnTo>
                <a:lnTo>
                  <a:pt x="172" y="12"/>
                </a:lnTo>
                <a:lnTo>
                  <a:pt x="172" y="12"/>
                </a:lnTo>
                <a:lnTo>
                  <a:pt x="172" y="12"/>
                </a:lnTo>
                <a:lnTo>
                  <a:pt x="172" y="12"/>
                </a:lnTo>
                <a:lnTo>
                  <a:pt x="174" y="12"/>
                </a:lnTo>
                <a:lnTo>
                  <a:pt x="174" y="12"/>
                </a:lnTo>
                <a:lnTo>
                  <a:pt x="174" y="12"/>
                </a:lnTo>
                <a:lnTo>
                  <a:pt x="174" y="12"/>
                </a:lnTo>
                <a:lnTo>
                  <a:pt x="172" y="12"/>
                </a:lnTo>
                <a:lnTo>
                  <a:pt x="172" y="12"/>
                </a:lnTo>
                <a:close/>
                <a:moveTo>
                  <a:pt x="176" y="12"/>
                </a:moveTo>
                <a:lnTo>
                  <a:pt x="174" y="12"/>
                </a:lnTo>
                <a:lnTo>
                  <a:pt x="172" y="12"/>
                </a:lnTo>
                <a:lnTo>
                  <a:pt x="174" y="10"/>
                </a:lnTo>
                <a:lnTo>
                  <a:pt x="174" y="10"/>
                </a:lnTo>
                <a:lnTo>
                  <a:pt x="174" y="10"/>
                </a:lnTo>
                <a:lnTo>
                  <a:pt x="174" y="10"/>
                </a:lnTo>
                <a:lnTo>
                  <a:pt x="176" y="10"/>
                </a:lnTo>
                <a:lnTo>
                  <a:pt x="176" y="12"/>
                </a:lnTo>
                <a:close/>
                <a:moveTo>
                  <a:pt x="178" y="8"/>
                </a:moveTo>
                <a:lnTo>
                  <a:pt x="178" y="8"/>
                </a:lnTo>
                <a:lnTo>
                  <a:pt x="178" y="8"/>
                </a:lnTo>
                <a:lnTo>
                  <a:pt x="178" y="8"/>
                </a:lnTo>
                <a:lnTo>
                  <a:pt x="176" y="10"/>
                </a:lnTo>
                <a:lnTo>
                  <a:pt x="176" y="10"/>
                </a:lnTo>
                <a:lnTo>
                  <a:pt x="174" y="10"/>
                </a:lnTo>
                <a:lnTo>
                  <a:pt x="174" y="10"/>
                </a:lnTo>
                <a:lnTo>
                  <a:pt x="174" y="8"/>
                </a:lnTo>
                <a:lnTo>
                  <a:pt x="172" y="8"/>
                </a:lnTo>
                <a:lnTo>
                  <a:pt x="174" y="8"/>
                </a:lnTo>
                <a:lnTo>
                  <a:pt x="174" y="8"/>
                </a:lnTo>
                <a:lnTo>
                  <a:pt x="174" y="6"/>
                </a:lnTo>
                <a:lnTo>
                  <a:pt x="174" y="6"/>
                </a:lnTo>
                <a:lnTo>
                  <a:pt x="176" y="6"/>
                </a:lnTo>
                <a:lnTo>
                  <a:pt x="176" y="6"/>
                </a:lnTo>
                <a:lnTo>
                  <a:pt x="178" y="6"/>
                </a:lnTo>
                <a:lnTo>
                  <a:pt x="178" y="6"/>
                </a:lnTo>
                <a:lnTo>
                  <a:pt x="178" y="8"/>
                </a:lnTo>
                <a:lnTo>
                  <a:pt x="178" y="8"/>
                </a:lnTo>
                <a:close/>
                <a:moveTo>
                  <a:pt x="180" y="6"/>
                </a:moveTo>
                <a:lnTo>
                  <a:pt x="180" y="6"/>
                </a:lnTo>
                <a:lnTo>
                  <a:pt x="178" y="6"/>
                </a:lnTo>
                <a:lnTo>
                  <a:pt x="178" y="6"/>
                </a:lnTo>
                <a:lnTo>
                  <a:pt x="180" y="4"/>
                </a:lnTo>
                <a:lnTo>
                  <a:pt x="180" y="4"/>
                </a:lnTo>
                <a:lnTo>
                  <a:pt x="180" y="6"/>
                </a:lnTo>
                <a:lnTo>
                  <a:pt x="180" y="6"/>
                </a:lnTo>
                <a:lnTo>
                  <a:pt x="180" y="6"/>
                </a:lnTo>
                <a:lnTo>
                  <a:pt x="180" y="6"/>
                </a:lnTo>
                <a:lnTo>
                  <a:pt x="180" y="6"/>
                </a:lnTo>
                <a:lnTo>
                  <a:pt x="180" y="6"/>
                </a:lnTo>
                <a:close/>
                <a:moveTo>
                  <a:pt x="182" y="4"/>
                </a:moveTo>
                <a:lnTo>
                  <a:pt x="182" y="6"/>
                </a:lnTo>
                <a:lnTo>
                  <a:pt x="180" y="6"/>
                </a:lnTo>
                <a:lnTo>
                  <a:pt x="180" y="4"/>
                </a:lnTo>
                <a:lnTo>
                  <a:pt x="180" y="4"/>
                </a:lnTo>
                <a:lnTo>
                  <a:pt x="180" y="4"/>
                </a:lnTo>
                <a:lnTo>
                  <a:pt x="180" y="4"/>
                </a:lnTo>
                <a:lnTo>
                  <a:pt x="182" y="4"/>
                </a:lnTo>
                <a:lnTo>
                  <a:pt x="182" y="4"/>
                </a:lnTo>
                <a:close/>
                <a:moveTo>
                  <a:pt x="190" y="4"/>
                </a:moveTo>
                <a:lnTo>
                  <a:pt x="190" y="4"/>
                </a:lnTo>
                <a:lnTo>
                  <a:pt x="188" y="4"/>
                </a:lnTo>
                <a:lnTo>
                  <a:pt x="188" y="4"/>
                </a:lnTo>
                <a:lnTo>
                  <a:pt x="186" y="4"/>
                </a:lnTo>
                <a:lnTo>
                  <a:pt x="186" y="4"/>
                </a:lnTo>
                <a:lnTo>
                  <a:pt x="186" y="4"/>
                </a:lnTo>
                <a:lnTo>
                  <a:pt x="186" y="4"/>
                </a:lnTo>
                <a:lnTo>
                  <a:pt x="188" y="2"/>
                </a:lnTo>
                <a:lnTo>
                  <a:pt x="188" y="2"/>
                </a:lnTo>
                <a:lnTo>
                  <a:pt x="188" y="2"/>
                </a:lnTo>
                <a:lnTo>
                  <a:pt x="190" y="2"/>
                </a:lnTo>
                <a:lnTo>
                  <a:pt x="190" y="2"/>
                </a:lnTo>
                <a:lnTo>
                  <a:pt x="190" y="4"/>
                </a:lnTo>
                <a:lnTo>
                  <a:pt x="190" y="4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  <a:effectLst>
            <a:reflection blurRad="6350" stA="52000" endA="300" endPos="35000" dir="5400000" sy="-100000" algn="bl" rotWithShape="0"/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cxnSp>
        <p:nvCxnSpPr>
          <p:cNvPr id="12" name="Straight Connector 11"/>
          <p:cNvCxnSpPr/>
          <p:nvPr/>
        </p:nvCxnSpPr>
        <p:spPr>
          <a:xfrm>
            <a:off x="5562600" y="2057400"/>
            <a:ext cx="3124200" cy="158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9" name="Group 15"/>
          <p:cNvGrpSpPr/>
          <p:nvPr/>
        </p:nvGrpSpPr>
        <p:grpSpPr>
          <a:xfrm>
            <a:off x="152400" y="2057400"/>
            <a:ext cx="4953000" cy="2334986"/>
            <a:chOff x="0" y="2209800"/>
            <a:chExt cx="5334000" cy="2514600"/>
          </a:xfrm>
        </p:grpSpPr>
        <p:pic>
          <p:nvPicPr>
            <p:cNvPr id="7" name="Picture 6" descr="Target_icon.png"/>
            <p:cNvPicPr>
              <a:picLocks noChangeAspect="1"/>
            </p:cNvPicPr>
            <p:nvPr/>
          </p:nvPicPr>
          <p:blipFill>
            <a:blip r:embed="rId3" cstate="email"/>
            <a:stretch>
              <a:fillRect/>
            </a:stretch>
          </p:blipFill>
          <p:spPr>
            <a:xfrm>
              <a:off x="2209800" y="2362200"/>
              <a:ext cx="1752600" cy="1752600"/>
            </a:xfrm>
            <a:prstGeom prst="rect">
              <a:avLst/>
            </a:prstGeom>
            <a:effectLst>
              <a:outerShdw blurRad="139700" dir="18900000" sy="23000" kx="-1200000" algn="bl" rotWithShape="0">
                <a:prstClr val="black">
                  <a:alpha val="20000"/>
                </a:prstClr>
              </a:outerShdw>
            </a:effectLst>
            <a:scene3d>
              <a:camera prst="perspectiveRight"/>
              <a:lightRig rig="threePt" dir="t"/>
            </a:scene3d>
          </p:spPr>
        </p:pic>
        <p:pic>
          <p:nvPicPr>
            <p:cNvPr id="3" name="Picture 2" descr="Target_icon.png"/>
            <p:cNvPicPr>
              <a:picLocks noChangeAspect="1"/>
            </p:cNvPicPr>
            <p:nvPr/>
          </p:nvPicPr>
          <p:blipFill>
            <a:blip r:embed="rId4" cstate="email"/>
            <a:stretch>
              <a:fillRect/>
            </a:stretch>
          </p:blipFill>
          <p:spPr>
            <a:xfrm>
              <a:off x="1219200" y="2362200"/>
              <a:ext cx="1905000" cy="1905000"/>
            </a:xfrm>
            <a:prstGeom prst="rect">
              <a:avLst/>
            </a:prstGeom>
            <a:effectLst>
              <a:outerShdw blurRad="139700" dir="18900000" sy="23000" kx="-1200000" algn="bl" rotWithShape="0">
                <a:prstClr val="black">
                  <a:alpha val="20000"/>
                </a:prstClr>
              </a:outerShdw>
            </a:effectLst>
            <a:scene3d>
              <a:camera prst="perspectiveLeft"/>
              <a:lightRig rig="threePt" dir="t"/>
            </a:scene3d>
          </p:spPr>
        </p:pic>
        <p:pic>
          <p:nvPicPr>
            <p:cNvPr id="5" name="Picture 4" descr="Target_icon.png"/>
            <p:cNvPicPr>
              <a:picLocks noChangeAspect="1"/>
            </p:cNvPicPr>
            <p:nvPr/>
          </p:nvPicPr>
          <p:blipFill>
            <a:blip r:embed="rId5" cstate="email"/>
            <a:stretch>
              <a:fillRect/>
            </a:stretch>
          </p:blipFill>
          <p:spPr>
            <a:xfrm>
              <a:off x="0" y="2209800"/>
              <a:ext cx="2438400" cy="2438400"/>
            </a:xfrm>
            <a:prstGeom prst="rect">
              <a:avLst/>
            </a:prstGeom>
            <a:effectLst>
              <a:outerShdw blurRad="139700" dir="18900000" sy="23000" kx="-1200000" algn="bl" rotWithShape="0">
                <a:prstClr val="black">
                  <a:alpha val="20000"/>
                </a:prstClr>
              </a:outerShdw>
            </a:effectLst>
            <a:scene3d>
              <a:camera prst="perspectiveRight"/>
              <a:lightRig rig="threePt" dir="t"/>
            </a:scene3d>
          </p:spPr>
        </p:pic>
        <p:pic>
          <p:nvPicPr>
            <p:cNvPr id="6" name="Picture 5" descr="Target_icon.png"/>
            <p:cNvPicPr>
              <a:picLocks noChangeAspect="1"/>
            </p:cNvPicPr>
            <p:nvPr/>
          </p:nvPicPr>
          <p:blipFill>
            <a:blip r:embed="rId5" cstate="email"/>
            <a:stretch>
              <a:fillRect/>
            </a:stretch>
          </p:blipFill>
          <p:spPr>
            <a:xfrm>
              <a:off x="2895600" y="2286000"/>
              <a:ext cx="2438400" cy="2438400"/>
            </a:xfrm>
            <a:prstGeom prst="rect">
              <a:avLst/>
            </a:prstGeom>
            <a:effectLst>
              <a:outerShdw blurRad="139700" dir="18900000" sy="23000" kx="-1200000" algn="bl" rotWithShape="0">
                <a:prstClr val="black">
                  <a:alpha val="20000"/>
                </a:prstClr>
              </a:outerShdw>
            </a:effectLst>
            <a:scene3d>
              <a:camera prst="perspectiveLeft"/>
              <a:lightRig rig="threePt" dir="t"/>
            </a:scene3d>
          </p:spPr>
        </p:pic>
      </p:grpSp>
      <p:cxnSp>
        <p:nvCxnSpPr>
          <p:cNvPr id="13" name="Straight Connector 12"/>
          <p:cNvCxnSpPr/>
          <p:nvPr/>
        </p:nvCxnSpPr>
        <p:spPr>
          <a:xfrm rot="5400000">
            <a:off x="4306094" y="3313906"/>
            <a:ext cx="2514600" cy="158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" name="TextBox 13"/>
          <p:cNvSpPr txBox="1"/>
          <p:nvPr/>
        </p:nvSpPr>
        <p:spPr>
          <a:xfrm>
            <a:off x="5638800" y="2209800"/>
            <a:ext cx="3276600" cy="267765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166688" indent="-166688">
              <a:buFont typeface="Arial" pitchFamily="34" charset="0"/>
              <a:buChar char="•"/>
            </a:pPr>
            <a:r>
              <a:rPr lang="en-US" sz="2400" dirty="0" smtClean="0"/>
              <a:t>Your text here. Your text here </a:t>
            </a:r>
          </a:p>
          <a:p>
            <a:pPr marL="166688" indent="-166688">
              <a:buFont typeface="Arial" pitchFamily="34" charset="0"/>
              <a:buChar char="•"/>
            </a:pPr>
            <a:r>
              <a:rPr lang="en-US" sz="2400" dirty="0" smtClean="0"/>
              <a:t>Your text here. Your text here</a:t>
            </a:r>
          </a:p>
          <a:p>
            <a:pPr marL="166688" indent="-166688">
              <a:buFont typeface="Arial" pitchFamily="34" charset="0"/>
              <a:buChar char="•"/>
            </a:pPr>
            <a:r>
              <a:rPr lang="en-US" sz="2400" dirty="0" smtClean="0"/>
              <a:t>Your text here. Your text here </a:t>
            </a:r>
          </a:p>
          <a:p>
            <a:pPr marL="166688" indent="-166688">
              <a:buFont typeface="Arial" pitchFamily="34" charset="0"/>
              <a:buChar char="•"/>
            </a:pPr>
            <a:endParaRPr lang="en-US" sz="2400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1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1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 build="p"/>
    </p:bldLst>
  </p:timing>
</p:sld>
</file>

<file path=ppt/slides/slide3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0" name="Freeform 6"/>
          <p:cNvSpPr>
            <a:spLocks noChangeAspect="1"/>
          </p:cNvSpPr>
          <p:nvPr/>
        </p:nvSpPr>
        <p:spPr bwMode="auto">
          <a:xfrm>
            <a:off x="211138" y="532436"/>
            <a:ext cx="8475662" cy="5730063"/>
          </a:xfrm>
          <a:custGeom>
            <a:avLst/>
            <a:gdLst/>
            <a:ahLst/>
            <a:cxnLst>
              <a:cxn ang="0">
                <a:pos x="26" y="0"/>
              </a:cxn>
              <a:cxn ang="0">
                <a:pos x="1388" y="284"/>
              </a:cxn>
              <a:cxn ang="0">
                <a:pos x="1472" y="504"/>
              </a:cxn>
              <a:cxn ang="0">
                <a:pos x="1173" y="749"/>
              </a:cxn>
              <a:cxn ang="0">
                <a:pos x="1210" y="912"/>
              </a:cxn>
              <a:cxn ang="0">
                <a:pos x="1746" y="1057"/>
              </a:cxn>
              <a:cxn ang="0">
                <a:pos x="1924" y="915"/>
              </a:cxn>
              <a:cxn ang="0">
                <a:pos x="2362" y="1557"/>
              </a:cxn>
              <a:cxn ang="0">
                <a:pos x="1143" y="1542"/>
              </a:cxn>
              <a:cxn ang="0">
                <a:pos x="1392" y="1342"/>
              </a:cxn>
              <a:cxn ang="0">
                <a:pos x="830" y="1122"/>
              </a:cxn>
              <a:cxn ang="0">
                <a:pos x="788" y="753"/>
              </a:cxn>
              <a:cxn ang="0">
                <a:pos x="1196" y="460"/>
              </a:cxn>
              <a:cxn ang="0">
                <a:pos x="1167" y="344"/>
              </a:cxn>
              <a:cxn ang="0">
                <a:pos x="0" y="30"/>
              </a:cxn>
              <a:cxn ang="0">
                <a:pos x="26" y="0"/>
              </a:cxn>
            </a:cxnLst>
            <a:rect l="0" t="0" r="r" b="b"/>
            <a:pathLst>
              <a:path w="2362" h="1557">
                <a:moveTo>
                  <a:pt x="26" y="0"/>
                </a:moveTo>
                <a:cubicBezTo>
                  <a:pt x="416" y="75"/>
                  <a:pt x="997" y="209"/>
                  <a:pt x="1388" y="284"/>
                </a:cubicBezTo>
                <a:cubicBezTo>
                  <a:pt x="1658" y="336"/>
                  <a:pt x="1707" y="312"/>
                  <a:pt x="1472" y="504"/>
                </a:cubicBezTo>
                <a:cubicBezTo>
                  <a:pt x="1372" y="586"/>
                  <a:pt x="1272" y="667"/>
                  <a:pt x="1173" y="749"/>
                </a:cubicBezTo>
                <a:cubicBezTo>
                  <a:pt x="1010" y="881"/>
                  <a:pt x="1009" y="858"/>
                  <a:pt x="1210" y="912"/>
                </a:cubicBezTo>
                <a:cubicBezTo>
                  <a:pt x="1389" y="960"/>
                  <a:pt x="1567" y="1009"/>
                  <a:pt x="1746" y="1057"/>
                </a:cubicBezTo>
                <a:cubicBezTo>
                  <a:pt x="1805" y="1009"/>
                  <a:pt x="1865" y="962"/>
                  <a:pt x="1924" y="915"/>
                </a:cubicBezTo>
                <a:cubicBezTo>
                  <a:pt x="2070" y="1129"/>
                  <a:pt x="2216" y="1343"/>
                  <a:pt x="2362" y="1557"/>
                </a:cubicBezTo>
                <a:cubicBezTo>
                  <a:pt x="1956" y="1552"/>
                  <a:pt x="1550" y="1547"/>
                  <a:pt x="1143" y="1542"/>
                </a:cubicBezTo>
                <a:cubicBezTo>
                  <a:pt x="1226" y="1475"/>
                  <a:pt x="1309" y="1409"/>
                  <a:pt x="1392" y="1342"/>
                </a:cubicBezTo>
                <a:cubicBezTo>
                  <a:pt x="1205" y="1269"/>
                  <a:pt x="1017" y="1195"/>
                  <a:pt x="830" y="1122"/>
                </a:cubicBezTo>
                <a:cubicBezTo>
                  <a:pt x="449" y="973"/>
                  <a:pt x="460" y="989"/>
                  <a:pt x="788" y="753"/>
                </a:cubicBezTo>
                <a:cubicBezTo>
                  <a:pt x="924" y="655"/>
                  <a:pt x="1060" y="558"/>
                  <a:pt x="1196" y="460"/>
                </a:cubicBezTo>
                <a:cubicBezTo>
                  <a:pt x="1327" y="365"/>
                  <a:pt x="1320" y="383"/>
                  <a:pt x="1167" y="344"/>
                </a:cubicBezTo>
                <a:cubicBezTo>
                  <a:pt x="842" y="259"/>
                  <a:pt x="326" y="115"/>
                  <a:pt x="0" y="30"/>
                </a:cubicBezTo>
                <a:cubicBezTo>
                  <a:pt x="9" y="20"/>
                  <a:pt x="17" y="10"/>
                  <a:pt x="26" y="0"/>
                </a:cubicBezTo>
                <a:close/>
              </a:path>
            </a:pathLst>
          </a:custGeom>
          <a:gradFill flip="none" rotWithShape="1">
            <a:gsLst>
              <a:gs pos="0">
                <a:schemeClr val="tx1">
                  <a:lumMod val="65000"/>
                  <a:lumOff val="35000"/>
                  <a:shade val="30000"/>
                  <a:satMod val="115000"/>
                </a:schemeClr>
              </a:gs>
              <a:gs pos="50000">
                <a:schemeClr val="tx1">
                  <a:lumMod val="65000"/>
                  <a:lumOff val="35000"/>
                  <a:shade val="67500"/>
                  <a:satMod val="115000"/>
                </a:schemeClr>
              </a:gs>
              <a:gs pos="100000">
                <a:schemeClr val="tx1">
                  <a:lumMod val="65000"/>
                  <a:lumOff val="35000"/>
                  <a:shade val="100000"/>
                  <a:satMod val="115000"/>
                </a:schemeClr>
              </a:gs>
            </a:gsLst>
            <a:lin ang="16200000" scaled="1"/>
            <a:tileRect/>
          </a:gra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Calibri" pitchFamily="34" charset="0"/>
            </a:endParaRPr>
          </a:p>
        </p:txBody>
      </p:sp>
      <p:sp>
        <p:nvSpPr>
          <p:cNvPr id="22" name="Oval 21"/>
          <p:cNvSpPr>
            <a:spLocks noChangeAspect="1"/>
          </p:cNvSpPr>
          <p:nvPr/>
        </p:nvSpPr>
        <p:spPr>
          <a:xfrm>
            <a:off x="-1219200" y="-953464"/>
            <a:ext cx="1371600" cy="1371600"/>
          </a:xfrm>
          <a:prstGeom prst="ellipse">
            <a:avLst/>
          </a:prstGeom>
          <a:gradFill flip="none" rotWithShape="1">
            <a:gsLst>
              <a:gs pos="0">
                <a:schemeClr val="accent3">
                  <a:lumMod val="20000"/>
                  <a:lumOff val="80000"/>
                </a:schemeClr>
              </a:gs>
              <a:gs pos="41000">
                <a:srgbClr val="7CDC34"/>
              </a:gs>
              <a:gs pos="100000">
                <a:schemeClr val="tx1">
                  <a:lumMod val="95000"/>
                  <a:lumOff val="5000"/>
                </a:schemeClr>
              </a:gs>
            </a:gsLst>
            <a:path path="circle">
              <a:fillToRect l="50000" t="50000" r="50000" b="50000"/>
            </a:path>
            <a:tileRect/>
          </a:gradFill>
          <a:ln w="76200"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  <a:reflection blurRad="6350" stA="52000" endA="300" endPos="35000" dir="5400000" sy="-100000" algn="bl" rotWithShape="0"/>
          </a:effectLst>
          <a:scene3d>
            <a:camera prst="orthographicFront"/>
            <a:lightRig rig="flat" dir="t"/>
          </a:scene3d>
          <a:sp3d prstMaterial="powder">
            <a:bevelT w="234950" h="82550" prst="softRound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5400" dirty="0" smtClean="0">
                <a:solidFill>
                  <a:schemeClr val="tx1"/>
                </a:solidFill>
                <a:latin typeface="Franklin Gothic Demi" pitchFamily="34" charset="0"/>
              </a:rPr>
              <a:t>3</a:t>
            </a:r>
            <a:endParaRPr lang="en-US" sz="5400" dirty="0">
              <a:solidFill>
                <a:schemeClr val="tx1"/>
              </a:solidFill>
              <a:latin typeface="Franklin Gothic Demi" pitchFamily="34" charset="0"/>
            </a:endParaRPr>
          </a:p>
        </p:txBody>
      </p:sp>
      <p:sp>
        <p:nvSpPr>
          <p:cNvPr id="21" name="Oval 20"/>
          <p:cNvSpPr>
            <a:spLocks noChangeAspect="1"/>
          </p:cNvSpPr>
          <p:nvPr/>
        </p:nvSpPr>
        <p:spPr>
          <a:xfrm>
            <a:off x="-1097280" y="-610564"/>
            <a:ext cx="1097280" cy="1097280"/>
          </a:xfrm>
          <a:prstGeom prst="ellipse">
            <a:avLst/>
          </a:prstGeom>
          <a:gradFill flip="none" rotWithShape="1">
            <a:gsLst>
              <a:gs pos="0">
                <a:srgbClr val="FFD19F"/>
              </a:gs>
              <a:gs pos="41000">
                <a:srgbClr val="FF8601"/>
              </a:gs>
              <a:gs pos="100000">
                <a:schemeClr val="tx1">
                  <a:lumMod val="95000"/>
                  <a:lumOff val="5000"/>
                </a:schemeClr>
              </a:gs>
            </a:gsLst>
            <a:path path="circle">
              <a:fillToRect l="50000" t="50000" r="50000" b="50000"/>
            </a:path>
            <a:tileRect/>
          </a:gradFill>
          <a:ln w="76200">
            <a:noFill/>
          </a:ln>
          <a:effectLst>
            <a:reflection blurRad="6350" stA="52000" endA="300" endPos="35000" dir="5400000" sy="-100000" algn="bl" rotWithShape="0"/>
          </a:effectLst>
          <a:scene3d>
            <a:camera prst="orthographicFront"/>
            <a:lightRig rig="flat" dir="t">
              <a:rot lat="0" lon="0" rev="18600000"/>
            </a:lightRig>
          </a:scene3d>
          <a:sp3d prstMaterial="powder">
            <a:bevelT w="234950" h="82550" prst="softRound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000" dirty="0" smtClean="0">
                <a:solidFill>
                  <a:schemeClr val="tx1"/>
                </a:solidFill>
                <a:latin typeface="Franklin Gothic Demi" pitchFamily="34" charset="0"/>
              </a:rPr>
              <a:t>2</a:t>
            </a:r>
            <a:endParaRPr lang="en-US" sz="4000" dirty="0">
              <a:solidFill>
                <a:schemeClr val="tx1"/>
              </a:solidFill>
              <a:latin typeface="Franklin Gothic Demi" pitchFamily="34" charset="0"/>
            </a:endParaRPr>
          </a:p>
        </p:txBody>
      </p:sp>
      <p:sp>
        <p:nvSpPr>
          <p:cNvPr id="23" name="Oval 22"/>
          <p:cNvSpPr>
            <a:spLocks noChangeAspect="1"/>
          </p:cNvSpPr>
          <p:nvPr/>
        </p:nvSpPr>
        <p:spPr>
          <a:xfrm>
            <a:off x="-990600" y="-534364"/>
            <a:ext cx="914400" cy="914400"/>
          </a:xfrm>
          <a:prstGeom prst="ellipse">
            <a:avLst/>
          </a:prstGeom>
          <a:gradFill flip="none" rotWithShape="1">
            <a:gsLst>
              <a:gs pos="0">
                <a:schemeClr val="accent3">
                  <a:lumMod val="20000"/>
                  <a:lumOff val="80000"/>
                </a:schemeClr>
              </a:gs>
              <a:gs pos="41000">
                <a:srgbClr val="0BBDF5"/>
              </a:gs>
              <a:gs pos="100000">
                <a:schemeClr val="tx1">
                  <a:lumMod val="95000"/>
                  <a:lumOff val="5000"/>
                </a:schemeClr>
              </a:gs>
            </a:gsLst>
            <a:path path="circle">
              <a:fillToRect l="50000" t="50000" r="50000" b="50000"/>
            </a:path>
            <a:tileRect/>
          </a:gradFill>
          <a:ln w="76200"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  <a:reflection blurRad="6350" stA="52000" endA="300" endPos="35000" dir="5400000" sy="-100000" algn="bl" rotWithShape="0"/>
          </a:effectLst>
          <a:scene3d>
            <a:camera prst="orthographicFront"/>
            <a:lightRig rig="flat" dir="t">
              <a:rot lat="0" lon="0" rev="18600000"/>
            </a:lightRig>
          </a:scene3d>
          <a:sp3d prstMaterial="powder">
            <a:bevelT w="234950" h="82550" prst="softRound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400" dirty="0" smtClean="0">
                <a:solidFill>
                  <a:schemeClr val="tx1"/>
                </a:solidFill>
                <a:latin typeface="Franklin Gothic Demi" pitchFamily="34" charset="0"/>
              </a:rPr>
              <a:t>1</a:t>
            </a:r>
            <a:endParaRPr lang="en-US" sz="2400" dirty="0">
              <a:solidFill>
                <a:schemeClr val="tx1"/>
              </a:solidFill>
              <a:latin typeface="Franklin Gothic Demi" pitchFamily="34" charset="0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6292702" y="1180136"/>
            <a:ext cx="239409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>
                <a:latin typeface="Calibri" pitchFamily="34" charset="0"/>
              </a:rPr>
              <a:t>1. Your text here</a:t>
            </a:r>
            <a:endParaRPr lang="en-US" sz="2400" dirty="0">
              <a:latin typeface="Calibri" pitchFamily="34" charset="0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228600" y="3237536"/>
            <a:ext cx="21336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>
                <a:latin typeface="Calibri" pitchFamily="34" charset="0"/>
              </a:rPr>
              <a:t>2.Your text here</a:t>
            </a:r>
            <a:endParaRPr lang="en-US" sz="2400" dirty="0">
              <a:latin typeface="Calibri" pitchFamily="34" charset="0"/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2362200" y="5447336"/>
            <a:ext cx="239941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>
                <a:latin typeface="Calibri" pitchFamily="34" charset="0"/>
              </a:rPr>
              <a:t>3.Your text here</a:t>
            </a:r>
            <a:endParaRPr lang="en-US" sz="2400" dirty="0">
              <a:latin typeface="Calibri" pitchFamily="34" charset="0"/>
            </a:endParaRPr>
          </a:p>
        </p:txBody>
      </p:sp>
      <p:sp>
        <p:nvSpPr>
          <p:cNvPr id="13" name="Title 12"/>
          <p:cNvSpPr>
            <a:spLocks noGrp="1"/>
          </p:cNvSpPr>
          <p:nvPr>
            <p:ph type="title"/>
          </p:nvPr>
        </p:nvSpPr>
        <p:spPr>
          <a:xfrm>
            <a:off x="381000" y="37136"/>
            <a:ext cx="8229600" cy="770860"/>
          </a:xfrm>
        </p:spPr>
        <p:txBody>
          <a:bodyPr/>
          <a:lstStyle/>
          <a:p>
            <a:r>
              <a:rPr lang="en-US" smtClean="0"/>
              <a:t>3 Milestones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111084372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0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6.93889E-18 -3.33333E-6 L 0.66337 0.24236 " pathEditMode="relative" rAng="0" ptsTypes="AA">
                                      <p:cBhvr>
                                        <p:cTn id="6" dur="3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3200" y="12100"/>
                                    </p:animMotion>
                                  </p:childTnLst>
                                </p:cTn>
                              </p:par>
                              <p:par>
                                <p:cTn id="7" presetID="0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5E-6 -0.00648 L 0.68055 0.24514 L 0.41771 0.55903 " pathEditMode="relative" rAng="0" ptsTypes="AAA">
                                      <p:cBhvr>
                                        <p:cTn id="8" dur="3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4000" y="28300"/>
                                    </p:animMotion>
                                  </p:childTnLst>
                                </p:cTn>
                              </p:par>
                              <p:par>
                                <p:cTn id="9" presetID="0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417 -0.0044 L 0.67361 0.25648 L 0.41753 0.578 L 0.84392 0.80324 " pathEditMode="relative" rAng="0" ptsTypes="AAAA">
                                      <p:cBhvr>
                                        <p:cTn id="10" dur="3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42000" y="4040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3000"/>
                            </p:stCondLst>
                            <p:childTnLst>
                              <p:par>
                                <p:cTn id="12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3500"/>
                            </p:stCondLst>
                            <p:childTnLst>
                              <p:par>
                                <p:cTn id="18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4000"/>
                            </p:stCondLst>
                            <p:childTnLst>
                              <p:par>
                                <p:cTn id="24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" grpId="0" animBg="1"/>
      <p:bldP spid="21" grpId="0" animBg="1"/>
      <p:bldP spid="23" grpId="0" animBg="1"/>
      <p:bldP spid="7" grpId="0"/>
      <p:bldP spid="8" grpId="0"/>
      <p:bldP spid="9" grpId="0"/>
    </p:bldLst>
  </p:timing>
</p:sld>
</file>

<file path=ppt/slides/slide3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Rectangle 25"/>
          <p:cNvSpPr/>
          <p:nvPr/>
        </p:nvSpPr>
        <p:spPr>
          <a:xfrm>
            <a:off x="0" y="4191000"/>
            <a:ext cx="9144000" cy="2057400"/>
          </a:xfrm>
          <a:prstGeom prst="rect">
            <a:avLst/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Calibri" pitchFamily="34" charset="0"/>
            </a:endParaRPr>
          </a:p>
        </p:txBody>
      </p:sp>
      <p:pic>
        <p:nvPicPr>
          <p:cNvPr id="1026" name="Picture 2"/>
          <p:cNvPicPr>
            <a:picLocks noChangeAspect="1" noChangeArrowheads="1"/>
          </p:cNvPicPr>
          <p:nvPr/>
        </p:nvPicPr>
        <p:blipFill>
          <a:blip r:embed="rId2" cstate="email"/>
          <a:srcRect/>
          <a:stretch>
            <a:fillRect/>
          </a:stretch>
        </p:blipFill>
        <p:spPr bwMode="auto">
          <a:xfrm>
            <a:off x="347663" y="1447800"/>
            <a:ext cx="6357937" cy="32305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reflection blurRad="6350" stA="52000" endA="300" endPos="35000" dir="5400000" sy="-100000" algn="bl" rotWithShape="0"/>
          </a:effectLst>
        </p:spPr>
      </p:pic>
      <p:sp>
        <p:nvSpPr>
          <p:cNvPr id="19" name="Isosceles Triangle 18"/>
          <p:cNvSpPr/>
          <p:nvPr/>
        </p:nvSpPr>
        <p:spPr>
          <a:xfrm rot="20100000">
            <a:off x="2841289" y="1881326"/>
            <a:ext cx="152400" cy="2819400"/>
          </a:xfrm>
          <a:prstGeom prst="triangle">
            <a:avLst/>
          </a:prstGeom>
          <a:solidFill>
            <a:srgbClr val="C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Calibri" pitchFamily="34" charset="0"/>
            </a:endParaRPr>
          </a:p>
        </p:txBody>
      </p:sp>
      <p:sp>
        <p:nvSpPr>
          <p:cNvPr id="20" name="Isosceles Triangle 19"/>
          <p:cNvSpPr/>
          <p:nvPr/>
        </p:nvSpPr>
        <p:spPr>
          <a:xfrm rot="17400000">
            <a:off x="2155610" y="2708625"/>
            <a:ext cx="152400" cy="2819400"/>
          </a:xfrm>
          <a:prstGeom prst="triangle">
            <a:avLst/>
          </a:prstGeom>
          <a:solidFill>
            <a:srgbClr val="C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Calibri" pitchFamily="34" charset="0"/>
            </a:endParaRPr>
          </a:p>
        </p:txBody>
      </p:sp>
      <p:sp>
        <p:nvSpPr>
          <p:cNvPr id="21" name="Isosceles Triangle 20"/>
          <p:cNvSpPr/>
          <p:nvPr/>
        </p:nvSpPr>
        <p:spPr>
          <a:xfrm rot="22860000">
            <a:off x="3983869" y="1826802"/>
            <a:ext cx="152400" cy="2819400"/>
          </a:xfrm>
          <a:prstGeom prst="triangle">
            <a:avLst/>
          </a:prstGeom>
          <a:solidFill>
            <a:srgbClr val="C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Calibri" pitchFamily="34" charset="0"/>
            </a:endParaRPr>
          </a:p>
        </p:txBody>
      </p:sp>
      <p:sp>
        <p:nvSpPr>
          <p:cNvPr id="22" name="Isosceles Triangle 21"/>
          <p:cNvSpPr/>
          <p:nvPr/>
        </p:nvSpPr>
        <p:spPr>
          <a:xfrm rot="25380000">
            <a:off x="4758698" y="2528430"/>
            <a:ext cx="152400" cy="2819400"/>
          </a:xfrm>
          <a:prstGeom prst="triangle">
            <a:avLst/>
          </a:prstGeom>
          <a:solidFill>
            <a:srgbClr val="C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Calibri" pitchFamily="34" charset="0"/>
            </a:endParaRPr>
          </a:p>
        </p:txBody>
      </p:sp>
      <p:sp>
        <p:nvSpPr>
          <p:cNvPr id="17" name="Pie 16"/>
          <p:cNvSpPr/>
          <p:nvPr/>
        </p:nvSpPr>
        <p:spPr>
          <a:xfrm flipV="1">
            <a:off x="3289619" y="4431475"/>
            <a:ext cx="474025" cy="474025"/>
          </a:xfrm>
          <a:prstGeom prst="pie">
            <a:avLst>
              <a:gd name="adj1" fmla="val 0"/>
              <a:gd name="adj2" fmla="val 10817362"/>
            </a:avLst>
          </a:prstGeom>
          <a:gradFill>
            <a:gsLst>
              <a:gs pos="0">
                <a:schemeClr val="bg1">
                  <a:lumMod val="75000"/>
                </a:schemeClr>
              </a:gs>
              <a:gs pos="50000">
                <a:schemeClr val="bg1">
                  <a:lumMod val="85000"/>
                </a:schemeClr>
              </a:gs>
              <a:gs pos="100000">
                <a:schemeClr val="bg1">
                  <a:lumMod val="95000"/>
                </a:schemeClr>
              </a:gs>
            </a:gsLst>
            <a:lin ang="5400000" scaled="0"/>
          </a:gradFill>
          <a:ln>
            <a:solidFill>
              <a:schemeClr val="bg1">
                <a:lumMod val="50000"/>
              </a:schemeClr>
            </a:solidFill>
          </a:ln>
          <a:effectLst/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Calibri" pitchFamily="34" charset="0"/>
            </a:endParaRPr>
          </a:p>
        </p:txBody>
      </p:sp>
      <p:sp>
        <p:nvSpPr>
          <p:cNvPr id="23" name="TextBox 22"/>
          <p:cNvSpPr txBox="1"/>
          <p:nvPr/>
        </p:nvSpPr>
        <p:spPr>
          <a:xfrm>
            <a:off x="804863" y="4724400"/>
            <a:ext cx="708271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b="1" dirty="0" smtClean="0">
                <a:solidFill>
                  <a:schemeClr val="bg1"/>
                </a:solidFill>
                <a:latin typeface="Calibri" pitchFamily="34" charset="0"/>
              </a:rPr>
              <a:t>Low</a:t>
            </a:r>
            <a:endParaRPr lang="en-US" sz="2400" b="1" dirty="0">
              <a:solidFill>
                <a:schemeClr val="bg1"/>
              </a:solidFill>
              <a:latin typeface="Calibri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5605463" y="4724400"/>
            <a:ext cx="76495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b="1" dirty="0" smtClean="0">
                <a:solidFill>
                  <a:schemeClr val="bg1"/>
                </a:solidFill>
                <a:latin typeface="Calibri" pitchFamily="34" charset="0"/>
              </a:rPr>
              <a:t>High</a:t>
            </a:r>
            <a:endParaRPr lang="en-US" sz="2400" b="1" dirty="0">
              <a:solidFill>
                <a:schemeClr val="bg1"/>
              </a:solidFill>
              <a:latin typeface="Calibri" pitchFamily="34" charset="0"/>
            </a:endParaRPr>
          </a:p>
        </p:txBody>
      </p:sp>
      <p:sp>
        <p:nvSpPr>
          <p:cNvPr id="27" name="Title 26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944562"/>
          </a:xfrm>
        </p:spPr>
        <p:txBody>
          <a:bodyPr>
            <a:normAutofit/>
          </a:bodyPr>
          <a:lstStyle/>
          <a:p>
            <a:r>
              <a:rPr lang="en-US" sz="4000" dirty="0" smtClean="0">
                <a:latin typeface="Franklin Gothic Medium Cond" pitchFamily="34" charset="0"/>
              </a:rPr>
              <a:t>Performance level</a:t>
            </a:r>
            <a:endParaRPr lang="en-US" sz="4000" dirty="0">
              <a:latin typeface="Franklin Gothic Medium Cond" pitchFamily="34" charset="0"/>
            </a:endParaRPr>
          </a:p>
        </p:txBody>
      </p:sp>
      <p:grpSp>
        <p:nvGrpSpPr>
          <p:cNvPr id="2" name="Group 32"/>
          <p:cNvGrpSpPr/>
          <p:nvPr/>
        </p:nvGrpSpPr>
        <p:grpSpPr>
          <a:xfrm>
            <a:off x="6096000" y="1603616"/>
            <a:ext cx="3048000" cy="1276529"/>
            <a:chOff x="6096000" y="1143794"/>
            <a:chExt cx="3048000" cy="1276529"/>
          </a:xfrm>
        </p:grpSpPr>
        <p:sp>
          <p:nvSpPr>
            <p:cNvPr id="25" name="TextBox 24"/>
            <p:cNvSpPr txBox="1"/>
            <p:nvPr/>
          </p:nvSpPr>
          <p:spPr>
            <a:xfrm>
              <a:off x="6172200" y="1219994"/>
              <a:ext cx="2971800" cy="12003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400" dirty="0" smtClean="0">
                  <a:latin typeface="Calibri" pitchFamily="34" charset="0"/>
                </a:rPr>
                <a:t>You can delete the unnecessary </a:t>
              </a:r>
              <a:r>
                <a:rPr lang="en-US" sz="2400" smtClean="0">
                  <a:latin typeface="Calibri" pitchFamily="34" charset="0"/>
                </a:rPr>
                <a:t>needles as per your need</a:t>
              </a:r>
              <a:endParaRPr lang="en-US" sz="2400" dirty="0">
                <a:latin typeface="Calibri" pitchFamily="34" charset="0"/>
              </a:endParaRPr>
            </a:p>
          </p:txBody>
        </p:sp>
        <p:grpSp>
          <p:nvGrpSpPr>
            <p:cNvPr id="3" name="Group 31"/>
            <p:cNvGrpSpPr/>
            <p:nvPr/>
          </p:nvGrpSpPr>
          <p:grpSpPr>
            <a:xfrm>
              <a:off x="6096000" y="1143794"/>
              <a:ext cx="2819400" cy="1066800"/>
              <a:chOff x="6096000" y="1143794"/>
              <a:chExt cx="2819400" cy="1066800"/>
            </a:xfrm>
          </p:grpSpPr>
          <p:cxnSp>
            <p:nvCxnSpPr>
              <p:cNvPr id="29" name="Straight Connector 28"/>
              <p:cNvCxnSpPr/>
              <p:nvPr/>
            </p:nvCxnSpPr>
            <p:spPr>
              <a:xfrm rot="5400000">
                <a:off x="5562997" y="1676797"/>
                <a:ext cx="1066800" cy="794"/>
              </a:xfrm>
              <a:prstGeom prst="line">
                <a:avLst/>
              </a:prstGeom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1" name="Straight Connector 30"/>
              <p:cNvCxnSpPr/>
              <p:nvPr/>
            </p:nvCxnSpPr>
            <p:spPr>
              <a:xfrm>
                <a:off x="6096000" y="1143794"/>
                <a:ext cx="2819400" cy="1588"/>
              </a:xfrm>
              <a:prstGeom prst="line">
                <a:avLst/>
              </a:prstGeom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sp>
        <p:nvSpPr>
          <p:cNvPr id="30" name="TextBox 29"/>
          <p:cNvSpPr txBox="1"/>
          <p:nvPr/>
        </p:nvSpPr>
        <p:spPr>
          <a:xfrm>
            <a:off x="1524000" y="1219200"/>
            <a:ext cx="1024448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>
                <a:latin typeface="Calibri" pitchFamily="34" charset="0"/>
              </a:rPr>
              <a:t>Average</a:t>
            </a:r>
            <a:endParaRPr lang="en-US" sz="2000" dirty="0">
              <a:latin typeface="Calibri" pitchFamily="34" charset="0"/>
            </a:endParaRPr>
          </a:p>
        </p:txBody>
      </p:sp>
      <p:sp>
        <p:nvSpPr>
          <p:cNvPr id="32" name="TextBox 31"/>
          <p:cNvSpPr txBox="1"/>
          <p:nvPr/>
        </p:nvSpPr>
        <p:spPr>
          <a:xfrm>
            <a:off x="4724400" y="1162336"/>
            <a:ext cx="152400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dirty="0" smtClean="0">
                <a:latin typeface="Calibri" pitchFamily="34" charset="0"/>
              </a:rPr>
              <a:t>Above Average</a:t>
            </a:r>
            <a:endParaRPr lang="en-US" sz="2000" dirty="0">
              <a:latin typeface="Calibri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4625551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6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" grpId="0" animBg="1"/>
      <p:bldP spid="20" grpId="0" animBg="1"/>
      <p:bldP spid="21" grpId="0" animBg="1"/>
      <p:bldP spid="22" grpId="0" animBg="1"/>
    </p:bldLst>
  </p:timing>
</p:sld>
</file>

<file path=ppt/slides/slide3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" name="Rektangel 59"/>
          <p:cNvSpPr>
            <a:spLocks noChangeArrowheads="1"/>
          </p:cNvSpPr>
          <p:nvPr/>
        </p:nvSpPr>
        <p:spPr bwMode="auto">
          <a:xfrm rot="10800000" flipV="1">
            <a:off x="0" y="0"/>
            <a:ext cx="9144000" cy="2895599"/>
          </a:xfrm>
          <a:prstGeom prst="rect">
            <a:avLst/>
          </a:prstGeom>
          <a:gradFill rotWithShape="1">
            <a:gsLst>
              <a:gs pos="0">
                <a:schemeClr val="accent3">
                  <a:lumMod val="20000"/>
                  <a:lumOff val="80000"/>
                </a:schemeClr>
              </a:gs>
              <a:gs pos="0">
                <a:schemeClr val="accent3">
                  <a:lumMod val="20000"/>
                  <a:lumOff val="80000"/>
                </a:schemeClr>
              </a:gs>
              <a:gs pos="0">
                <a:schemeClr val="accent3">
                  <a:lumMod val="20000"/>
                  <a:lumOff val="80000"/>
                </a:schemeClr>
              </a:gs>
              <a:gs pos="48000">
                <a:schemeClr val="accent3">
                  <a:lumMod val="20000"/>
                  <a:lumOff val="80000"/>
                </a:schemeClr>
              </a:gs>
              <a:gs pos="69000">
                <a:schemeClr val="accent3">
                  <a:lumMod val="20000"/>
                  <a:lumOff val="80000"/>
                </a:schemeClr>
              </a:gs>
              <a:gs pos="100000">
                <a:schemeClr val="accent3"/>
              </a:gs>
            </a:gsLst>
            <a:lin ang="5400000" scaled="1"/>
          </a:gradFill>
          <a:ln w="9525">
            <a:noFill/>
            <a:miter lim="800000"/>
            <a:headEnd/>
            <a:tailEnd/>
          </a:ln>
          <a:effectLst>
            <a:outerShdw dist="23000" dir="5400000" rotWithShape="0">
              <a:srgbClr val="808080">
                <a:alpha val="34999"/>
              </a:srgbClr>
            </a:outerShdw>
          </a:effectLst>
        </p:spPr>
        <p:txBody>
          <a:bodyPr anchor="ctr"/>
          <a:lstStyle/>
          <a:p>
            <a:pPr algn="ctr">
              <a:defRPr/>
            </a:pPr>
            <a:endParaRPr lang="da-DK">
              <a:solidFill>
                <a:srgbClr val="FFFFFF"/>
              </a:solidFill>
              <a:latin typeface="Calibri" charset="0"/>
              <a:ea typeface="ＭＳ Ｐゴシック" charset="-128"/>
            </a:endParaRPr>
          </a:p>
        </p:txBody>
      </p:sp>
      <p:sp>
        <p:nvSpPr>
          <p:cNvPr id="4" name="Block Arc 3"/>
          <p:cNvSpPr/>
          <p:nvPr/>
        </p:nvSpPr>
        <p:spPr>
          <a:xfrm rot="20760000">
            <a:off x="2097538" y="802138"/>
            <a:ext cx="4611312" cy="4611312"/>
          </a:xfrm>
          <a:prstGeom prst="blockArc">
            <a:avLst>
              <a:gd name="adj1" fmla="val 19819455"/>
              <a:gd name="adj2" fmla="val 0"/>
              <a:gd name="adj3" fmla="val 25000"/>
            </a:avLst>
          </a:prstGeom>
          <a:solidFill>
            <a:schemeClr val="tx1">
              <a:lumMod val="65000"/>
              <a:lumOff val="35000"/>
            </a:schemeClr>
          </a:solidFill>
          <a:ln>
            <a:noFill/>
          </a:ln>
          <a:effectLst/>
        </p:spPr>
        <p:style>
          <a:lnRef idx="1">
            <a:schemeClr val="accent4"/>
          </a:lnRef>
          <a:fillRef idx="3">
            <a:schemeClr val="accent4"/>
          </a:fillRef>
          <a:effectRef idx="2">
            <a:schemeClr val="accent4"/>
          </a:effectRef>
          <a:fontRef idx="minor">
            <a:schemeClr val="lt1"/>
          </a:fontRef>
        </p:style>
        <p:txBody>
          <a:bodyPr tIns="91440" rtlCol="0" anchor="t" anchorCtr="0"/>
          <a:lstStyle/>
          <a:p>
            <a:pPr algn="ctr"/>
            <a:endParaRPr lang="en-US" dirty="0">
              <a:solidFill>
                <a:schemeClr val="tx1"/>
              </a:solidFill>
              <a:latin typeface="Calibri" pitchFamily="34" charset="0"/>
            </a:endParaRPr>
          </a:p>
        </p:txBody>
      </p:sp>
      <p:sp>
        <p:nvSpPr>
          <p:cNvPr id="6" name="Block Arc 5"/>
          <p:cNvSpPr/>
          <p:nvPr/>
        </p:nvSpPr>
        <p:spPr>
          <a:xfrm rot="960000">
            <a:off x="2097538" y="802138"/>
            <a:ext cx="4611312" cy="4611312"/>
          </a:xfrm>
          <a:prstGeom prst="blockArc">
            <a:avLst>
              <a:gd name="adj1" fmla="val 19819455"/>
              <a:gd name="adj2" fmla="val 0"/>
              <a:gd name="adj3" fmla="val 25000"/>
            </a:avLst>
          </a:prstGeom>
          <a:solidFill>
            <a:schemeClr val="tx1">
              <a:lumMod val="50000"/>
              <a:lumOff val="50000"/>
            </a:schemeClr>
          </a:solidFill>
          <a:ln>
            <a:noFill/>
          </a:ln>
          <a:effectLst/>
        </p:spPr>
        <p:style>
          <a:lnRef idx="1">
            <a:schemeClr val="accent4"/>
          </a:lnRef>
          <a:fillRef idx="3">
            <a:schemeClr val="accent4"/>
          </a:fillRef>
          <a:effectRef idx="2">
            <a:schemeClr val="accent4"/>
          </a:effectRef>
          <a:fontRef idx="minor">
            <a:schemeClr val="lt1"/>
          </a:fontRef>
        </p:style>
        <p:txBody>
          <a:bodyPr tIns="91440" rtlCol="0" anchor="t" anchorCtr="0"/>
          <a:lstStyle/>
          <a:p>
            <a:pPr algn="ctr"/>
            <a:endParaRPr lang="en-US" dirty="0">
              <a:solidFill>
                <a:schemeClr val="tx1"/>
              </a:solidFill>
              <a:latin typeface="Calibri" pitchFamily="34" charset="0"/>
            </a:endParaRPr>
          </a:p>
        </p:txBody>
      </p:sp>
      <p:sp>
        <p:nvSpPr>
          <p:cNvPr id="7" name="Block Arc 6"/>
          <p:cNvSpPr/>
          <p:nvPr/>
        </p:nvSpPr>
        <p:spPr>
          <a:xfrm rot="2760000">
            <a:off x="2097538" y="802138"/>
            <a:ext cx="4611312" cy="4611312"/>
          </a:xfrm>
          <a:prstGeom prst="blockArc">
            <a:avLst>
              <a:gd name="adj1" fmla="val 19819455"/>
              <a:gd name="adj2" fmla="val 0"/>
              <a:gd name="adj3" fmla="val 25000"/>
            </a:avLst>
          </a:prstGeom>
          <a:solidFill>
            <a:schemeClr val="accent3">
              <a:lumMod val="50000"/>
            </a:schemeClr>
          </a:solidFill>
          <a:ln>
            <a:noFill/>
          </a:ln>
          <a:effectLst/>
        </p:spPr>
        <p:style>
          <a:lnRef idx="1">
            <a:schemeClr val="accent4"/>
          </a:lnRef>
          <a:fillRef idx="3">
            <a:schemeClr val="accent4"/>
          </a:fillRef>
          <a:effectRef idx="2">
            <a:schemeClr val="accent4"/>
          </a:effectRef>
          <a:fontRef idx="minor">
            <a:schemeClr val="lt1"/>
          </a:fontRef>
        </p:style>
        <p:txBody>
          <a:bodyPr tIns="91440" rtlCol="0" anchor="t" anchorCtr="0"/>
          <a:lstStyle/>
          <a:p>
            <a:pPr algn="ctr"/>
            <a:endParaRPr lang="en-US" dirty="0">
              <a:solidFill>
                <a:schemeClr val="tx1"/>
              </a:solidFill>
              <a:latin typeface="Calibri" pitchFamily="34" charset="0"/>
            </a:endParaRPr>
          </a:p>
        </p:txBody>
      </p:sp>
      <p:sp>
        <p:nvSpPr>
          <p:cNvPr id="8" name="Block Arc 7"/>
          <p:cNvSpPr/>
          <p:nvPr/>
        </p:nvSpPr>
        <p:spPr>
          <a:xfrm rot="4560000">
            <a:off x="2097538" y="802138"/>
            <a:ext cx="4611312" cy="4611312"/>
          </a:xfrm>
          <a:prstGeom prst="blockArc">
            <a:avLst>
              <a:gd name="adj1" fmla="val 19819455"/>
              <a:gd name="adj2" fmla="val 0"/>
              <a:gd name="adj3" fmla="val 25000"/>
            </a:avLst>
          </a:prstGeom>
          <a:solidFill>
            <a:schemeClr val="accent3">
              <a:lumMod val="75000"/>
            </a:schemeClr>
          </a:solidFill>
          <a:ln>
            <a:noFill/>
          </a:ln>
          <a:effectLst/>
        </p:spPr>
        <p:style>
          <a:lnRef idx="1">
            <a:schemeClr val="accent4"/>
          </a:lnRef>
          <a:fillRef idx="3">
            <a:schemeClr val="accent4"/>
          </a:fillRef>
          <a:effectRef idx="2">
            <a:schemeClr val="accent4"/>
          </a:effectRef>
          <a:fontRef idx="minor">
            <a:schemeClr val="lt1"/>
          </a:fontRef>
        </p:style>
        <p:txBody>
          <a:bodyPr tIns="91440" rtlCol="0" anchor="t" anchorCtr="0"/>
          <a:lstStyle/>
          <a:p>
            <a:pPr algn="ctr"/>
            <a:endParaRPr lang="en-US" dirty="0">
              <a:solidFill>
                <a:schemeClr val="tx1"/>
              </a:solidFill>
              <a:latin typeface="Calibri" pitchFamily="34" charset="0"/>
            </a:endParaRPr>
          </a:p>
        </p:txBody>
      </p:sp>
      <p:sp>
        <p:nvSpPr>
          <p:cNvPr id="9" name="Block Arc 8"/>
          <p:cNvSpPr/>
          <p:nvPr/>
        </p:nvSpPr>
        <p:spPr>
          <a:xfrm rot="6360000">
            <a:off x="2097538" y="802138"/>
            <a:ext cx="4611312" cy="4611312"/>
          </a:xfrm>
          <a:prstGeom prst="blockArc">
            <a:avLst>
              <a:gd name="adj1" fmla="val 19819455"/>
              <a:gd name="adj2" fmla="val 0"/>
              <a:gd name="adj3" fmla="val 25000"/>
            </a:avLst>
          </a:prstGeom>
          <a:solidFill>
            <a:schemeClr val="accent3"/>
          </a:solidFill>
          <a:ln>
            <a:noFill/>
          </a:ln>
          <a:effectLst/>
        </p:spPr>
        <p:style>
          <a:lnRef idx="1">
            <a:schemeClr val="accent4"/>
          </a:lnRef>
          <a:fillRef idx="3">
            <a:schemeClr val="accent4"/>
          </a:fillRef>
          <a:effectRef idx="2">
            <a:schemeClr val="accent4"/>
          </a:effectRef>
          <a:fontRef idx="minor">
            <a:schemeClr val="lt1"/>
          </a:fontRef>
        </p:style>
        <p:txBody>
          <a:bodyPr tIns="91440" rtlCol="0" anchor="t" anchorCtr="0"/>
          <a:lstStyle/>
          <a:p>
            <a:pPr algn="ctr"/>
            <a:endParaRPr lang="en-US" dirty="0">
              <a:solidFill>
                <a:schemeClr val="tx1"/>
              </a:solidFill>
              <a:latin typeface="Calibri" pitchFamily="34" charset="0"/>
            </a:endParaRPr>
          </a:p>
        </p:txBody>
      </p:sp>
      <p:sp>
        <p:nvSpPr>
          <p:cNvPr id="10" name="Block Arc 9"/>
          <p:cNvSpPr/>
          <p:nvPr/>
        </p:nvSpPr>
        <p:spPr>
          <a:xfrm rot="8160000">
            <a:off x="2097538" y="802138"/>
            <a:ext cx="4611312" cy="4611312"/>
          </a:xfrm>
          <a:prstGeom prst="blockArc">
            <a:avLst>
              <a:gd name="adj1" fmla="val 19819455"/>
              <a:gd name="adj2" fmla="val 0"/>
              <a:gd name="adj3" fmla="val 25000"/>
            </a:avLst>
          </a:prstGeom>
          <a:solidFill>
            <a:schemeClr val="accent3">
              <a:lumMod val="60000"/>
              <a:lumOff val="40000"/>
            </a:schemeClr>
          </a:solidFill>
          <a:ln>
            <a:noFill/>
          </a:ln>
          <a:effectLst/>
        </p:spPr>
        <p:style>
          <a:lnRef idx="1">
            <a:schemeClr val="accent4"/>
          </a:lnRef>
          <a:fillRef idx="3">
            <a:schemeClr val="accent4"/>
          </a:fillRef>
          <a:effectRef idx="2">
            <a:schemeClr val="accent4"/>
          </a:effectRef>
          <a:fontRef idx="minor">
            <a:schemeClr val="lt1"/>
          </a:fontRef>
        </p:style>
        <p:txBody>
          <a:bodyPr tIns="91440" rtlCol="0" anchor="t" anchorCtr="0"/>
          <a:lstStyle/>
          <a:p>
            <a:pPr algn="ctr"/>
            <a:endParaRPr lang="en-US" dirty="0">
              <a:solidFill>
                <a:schemeClr val="tx1"/>
              </a:solidFill>
              <a:latin typeface="Calibri" pitchFamily="34" charset="0"/>
            </a:endParaRPr>
          </a:p>
        </p:txBody>
      </p:sp>
      <p:sp>
        <p:nvSpPr>
          <p:cNvPr id="11" name="Block Arc 10"/>
          <p:cNvSpPr/>
          <p:nvPr/>
        </p:nvSpPr>
        <p:spPr>
          <a:xfrm rot="9960000">
            <a:off x="2097539" y="802138"/>
            <a:ext cx="4611312" cy="4611312"/>
          </a:xfrm>
          <a:prstGeom prst="blockArc">
            <a:avLst>
              <a:gd name="adj1" fmla="val 19819455"/>
              <a:gd name="adj2" fmla="val 0"/>
              <a:gd name="adj3" fmla="val 25000"/>
            </a:avLst>
          </a:prstGeom>
          <a:solidFill>
            <a:schemeClr val="accent5">
              <a:lumMod val="50000"/>
            </a:schemeClr>
          </a:solidFill>
          <a:ln>
            <a:noFill/>
          </a:ln>
          <a:effectLst/>
        </p:spPr>
        <p:style>
          <a:lnRef idx="1">
            <a:schemeClr val="accent4"/>
          </a:lnRef>
          <a:fillRef idx="3">
            <a:schemeClr val="accent4"/>
          </a:fillRef>
          <a:effectRef idx="2">
            <a:schemeClr val="accent4"/>
          </a:effectRef>
          <a:fontRef idx="minor">
            <a:schemeClr val="lt1"/>
          </a:fontRef>
        </p:style>
        <p:txBody>
          <a:bodyPr tIns="91440" rtlCol="0" anchor="t" anchorCtr="0"/>
          <a:lstStyle/>
          <a:p>
            <a:pPr algn="ctr"/>
            <a:endParaRPr lang="en-US" dirty="0">
              <a:solidFill>
                <a:schemeClr val="tx1"/>
              </a:solidFill>
              <a:latin typeface="Calibri" pitchFamily="34" charset="0"/>
            </a:endParaRPr>
          </a:p>
        </p:txBody>
      </p:sp>
      <p:sp>
        <p:nvSpPr>
          <p:cNvPr id="12" name="Block Arc 11"/>
          <p:cNvSpPr/>
          <p:nvPr/>
        </p:nvSpPr>
        <p:spPr>
          <a:xfrm rot="11760000">
            <a:off x="2097538" y="802138"/>
            <a:ext cx="4611312" cy="4611312"/>
          </a:xfrm>
          <a:prstGeom prst="blockArc">
            <a:avLst>
              <a:gd name="adj1" fmla="val 19819455"/>
              <a:gd name="adj2" fmla="val 0"/>
              <a:gd name="adj3" fmla="val 25000"/>
            </a:avLst>
          </a:prstGeom>
          <a:solidFill>
            <a:schemeClr val="accent5">
              <a:lumMod val="75000"/>
            </a:schemeClr>
          </a:solidFill>
          <a:ln>
            <a:noFill/>
          </a:ln>
          <a:effectLst/>
        </p:spPr>
        <p:style>
          <a:lnRef idx="1">
            <a:schemeClr val="accent4"/>
          </a:lnRef>
          <a:fillRef idx="3">
            <a:schemeClr val="accent4"/>
          </a:fillRef>
          <a:effectRef idx="2">
            <a:schemeClr val="accent4"/>
          </a:effectRef>
          <a:fontRef idx="minor">
            <a:schemeClr val="lt1"/>
          </a:fontRef>
        </p:style>
        <p:txBody>
          <a:bodyPr tIns="91440" rtlCol="0" anchor="t" anchorCtr="0"/>
          <a:lstStyle/>
          <a:p>
            <a:pPr algn="ctr"/>
            <a:endParaRPr lang="en-US" dirty="0">
              <a:solidFill>
                <a:schemeClr val="tx1"/>
              </a:solidFill>
              <a:latin typeface="Calibri" pitchFamily="34" charset="0"/>
            </a:endParaRPr>
          </a:p>
        </p:txBody>
      </p:sp>
      <p:sp>
        <p:nvSpPr>
          <p:cNvPr id="13" name="Block Arc 12"/>
          <p:cNvSpPr/>
          <p:nvPr/>
        </p:nvSpPr>
        <p:spPr>
          <a:xfrm rot="13560000">
            <a:off x="2097538" y="802138"/>
            <a:ext cx="4611312" cy="4611312"/>
          </a:xfrm>
          <a:prstGeom prst="blockArc">
            <a:avLst>
              <a:gd name="adj1" fmla="val 19819455"/>
              <a:gd name="adj2" fmla="val 0"/>
              <a:gd name="adj3" fmla="val 25000"/>
            </a:avLst>
          </a:prstGeom>
          <a:solidFill>
            <a:schemeClr val="accent5"/>
          </a:solidFill>
          <a:ln>
            <a:noFill/>
          </a:ln>
          <a:effectLst/>
        </p:spPr>
        <p:style>
          <a:lnRef idx="1">
            <a:schemeClr val="accent4"/>
          </a:lnRef>
          <a:fillRef idx="3">
            <a:schemeClr val="accent4"/>
          </a:fillRef>
          <a:effectRef idx="2">
            <a:schemeClr val="accent4"/>
          </a:effectRef>
          <a:fontRef idx="minor">
            <a:schemeClr val="lt1"/>
          </a:fontRef>
        </p:style>
        <p:txBody>
          <a:bodyPr tIns="91440" rtlCol="0" anchor="t" anchorCtr="0"/>
          <a:lstStyle/>
          <a:p>
            <a:pPr algn="ctr"/>
            <a:endParaRPr lang="en-US" dirty="0">
              <a:solidFill>
                <a:schemeClr val="tx1"/>
              </a:solidFill>
              <a:latin typeface="Calibri" pitchFamily="34" charset="0"/>
            </a:endParaRPr>
          </a:p>
        </p:txBody>
      </p:sp>
      <p:sp>
        <p:nvSpPr>
          <p:cNvPr id="14" name="Block Arc 13"/>
          <p:cNvSpPr/>
          <p:nvPr/>
        </p:nvSpPr>
        <p:spPr>
          <a:xfrm rot="15360000">
            <a:off x="2097538" y="802138"/>
            <a:ext cx="4611312" cy="4611312"/>
          </a:xfrm>
          <a:prstGeom prst="blockArc">
            <a:avLst>
              <a:gd name="adj1" fmla="val 19819455"/>
              <a:gd name="adj2" fmla="val 0"/>
              <a:gd name="adj3" fmla="val 25000"/>
            </a:avLst>
          </a:prstGeom>
          <a:solidFill>
            <a:schemeClr val="accent5">
              <a:lumMod val="60000"/>
              <a:lumOff val="40000"/>
            </a:schemeClr>
          </a:solidFill>
          <a:ln>
            <a:noFill/>
          </a:ln>
          <a:effectLst/>
        </p:spPr>
        <p:style>
          <a:lnRef idx="1">
            <a:schemeClr val="accent4"/>
          </a:lnRef>
          <a:fillRef idx="3">
            <a:schemeClr val="accent4"/>
          </a:fillRef>
          <a:effectRef idx="2">
            <a:schemeClr val="accent4"/>
          </a:effectRef>
          <a:fontRef idx="minor">
            <a:schemeClr val="lt1"/>
          </a:fontRef>
        </p:style>
        <p:txBody>
          <a:bodyPr tIns="91440" rtlCol="0" anchor="t" anchorCtr="0"/>
          <a:lstStyle/>
          <a:p>
            <a:pPr algn="ctr"/>
            <a:endParaRPr lang="en-US" dirty="0">
              <a:solidFill>
                <a:schemeClr val="tx1"/>
              </a:solidFill>
              <a:latin typeface="Calibri" pitchFamily="34" charset="0"/>
            </a:endParaRPr>
          </a:p>
        </p:txBody>
      </p:sp>
      <p:sp>
        <p:nvSpPr>
          <p:cNvPr id="15" name="Block Arc 14"/>
          <p:cNvSpPr/>
          <p:nvPr/>
        </p:nvSpPr>
        <p:spPr>
          <a:xfrm rot="17160000">
            <a:off x="2097538" y="802138"/>
            <a:ext cx="4611312" cy="4611312"/>
          </a:xfrm>
          <a:prstGeom prst="blockArc">
            <a:avLst>
              <a:gd name="adj1" fmla="val 19819455"/>
              <a:gd name="adj2" fmla="val 0"/>
              <a:gd name="adj3" fmla="val 25000"/>
            </a:avLst>
          </a:prstGeom>
          <a:solidFill>
            <a:schemeClr val="tx1">
              <a:lumMod val="85000"/>
              <a:lumOff val="15000"/>
            </a:schemeClr>
          </a:solidFill>
          <a:ln>
            <a:noFill/>
          </a:ln>
          <a:effectLst/>
        </p:spPr>
        <p:style>
          <a:lnRef idx="1">
            <a:schemeClr val="accent4"/>
          </a:lnRef>
          <a:fillRef idx="3">
            <a:schemeClr val="accent4"/>
          </a:fillRef>
          <a:effectRef idx="2">
            <a:schemeClr val="accent4"/>
          </a:effectRef>
          <a:fontRef idx="minor">
            <a:schemeClr val="lt1"/>
          </a:fontRef>
        </p:style>
        <p:txBody>
          <a:bodyPr tIns="91440" rtlCol="0" anchor="t" anchorCtr="0"/>
          <a:lstStyle/>
          <a:p>
            <a:pPr algn="ctr"/>
            <a:endParaRPr lang="en-US" dirty="0">
              <a:solidFill>
                <a:schemeClr val="tx1"/>
              </a:solidFill>
              <a:latin typeface="Calibri" pitchFamily="34" charset="0"/>
            </a:endParaRPr>
          </a:p>
        </p:txBody>
      </p:sp>
      <p:sp>
        <p:nvSpPr>
          <p:cNvPr id="16" name="Block Arc 15"/>
          <p:cNvSpPr/>
          <p:nvPr/>
        </p:nvSpPr>
        <p:spPr>
          <a:xfrm rot="18960000">
            <a:off x="2097538" y="802138"/>
            <a:ext cx="4611312" cy="4611312"/>
          </a:xfrm>
          <a:prstGeom prst="blockArc">
            <a:avLst>
              <a:gd name="adj1" fmla="val 19819455"/>
              <a:gd name="adj2" fmla="val 0"/>
              <a:gd name="adj3" fmla="val 25000"/>
            </a:avLst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  <a:effectLst/>
        </p:spPr>
        <p:style>
          <a:lnRef idx="1">
            <a:schemeClr val="accent4"/>
          </a:lnRef>
          <a:fillRef idx="3">
            <a:schemeClr val="accent4"/>
          </a:fillRef>
          <a:effectRef idx="2">
            <a:schemeClr val="accent4"/>
          </a:effectRef>
          <a:fontRef idx="minor">
            <a:schemeClr val="lt1"/>
          </a:fontRef>
        </p:style>
        <p:txBody>
          <a:bodyPr tIns="91440" rtlCol="0" anchor="t" anchorCtr="0"/>
          <a:lstStyle/>
          <a:p>
            <a:pPr algn="ctr"/>
            <a:endParaRPr lang="en-US" dirty="0">
              <a:solidFill>
                <a:schemeClr val="tx1"/>
              </a:solidFill>
              <a:latin typeface="Calibri" pitchFamily="34" charset="0"/>
            </a:endParaRPr>
          </a:p>
        </p:txBody>
      </p:sp>
      <p:sp>
        <p:nvSpPr>
          <p:cNvPr id="19" name="Oval 18"/>
          <p:cNvSpPr>
            <a:spLocks noChangeAspect="1"/>
          </p:cNvSpPr>
          <p:nvPr/>
        </p:nvSpPr>
        <p:spPr>
          <a:xfrm>
            <a:off x="2757274" y="1461874"/>
            <a:ext cx="3291840" cy="3291840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Calibri" pitchFamily="34" charset="0"/>
            </a:endParaRPr>
          </a:p>
        </p:txBody>
      </p:sp>
      <p:sp>
        <p:nvSpPr>
          <p:cNvPr id="38" name="Oval 37"/>
          <p:cNvSpPr/>
          <p:nvPr/>
        </p:nvSpPr>
        <p:spPr>
          <a:xfrm>
            <a:off x="2729504" y="1434104"/>
            <a:ext cx="3347380" cy="3347380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Calibri" pitchFamily="34" charset="0"/>
            </a:endParaRPr>
          </a:p>
        </p:txBody>
      </p:sp>
      <p:sp>
        <p:nvSpPr>
          <p:cNvPr id="18" name="Oval 17"/>
          <p:cNvSpPr/>
          <p:nvPr/>
        </p:nvSpPr>
        <p:spPr>
          <a:xfrm>
            <a:off x="2858249" y="1562849"/>
            <a:ext cx="3089890" cy="3089890"/>
          </a:xfrm>
          <a:prstGeom prst="ellipse">
            <a:avLst/>
          </a:prstGeom>
          <a:ln>
            <a:noFill/>
          </a:ln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>
              <a:latin typeface="Calibri" pitchFamily="34" charset="0"/>
            </a:endParaRPr>
          </a:p>
        </p:txBody>
      </p:sp>
      <p:sp>
        <p:nvSpPr>
          <p:cNvPr id="20" name="Oval 19"/>
          <p:cNvSpPr>
            <a:spLocks noChangeAspect="1"/>
          </p:cNvSpPr>
          <p:nvPr/>
        </p:nvSpPr>
        <p:spPr>
          <a:xfrm>
            <a:off x="3040553" y="1745153"/>
            <a:ext cx="2725284" cy="2725284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107950" dist="12700" dir="5400000" algn="ctr">
              <a:srgbClr val="000000"/>
            </a:outerShdw>
          </a:effectLst>
          <a:scene3d>
            <a:camera prst="orthographicFront">
              <a:rot lat="0" lon="0" rev="0"/>
            </a:camera>
            <a:lightRig rig="soft" dir="t">
              <a:rot lat="0" lon="0" rev="0"/>
            </a:lightRig>
          </a:scene3d>
          <a:sp3d contourW="44450" prstMaterial="matte">
            <a:bevelT w="63500" h="63500" prst="artDeco"/>
            <a:contourClr>
              <a:srgbClr val="FFFFFF"/>
            </a:contour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Calibri" pitchFamily="34" charset="0"/>
            </a:endParaRPr>
          </a:p>
        </p:txBody>
      </p:sp>
      <p:grpSp>
        <p:nvGrpSpPr>
          <p:cNvPr id="2" name="Group 34"/>
          <p:cNvGrpSpPr>
            <a:grpSpLocks noChangeAspect="1"/>
          </p:cNvGrpSpPr>
          <p:nvPr/>
        </p:nvGrpSpPr>
        <p:grpSpPr>
          <a:xfrm>
            <a:off x="4401640" y="2163899"/>
            <a:ext cx="3108" cy="1873644"/>
            <a:chOff x="7620197" y="2172120"/>
            <a:chExt cx="3454" cy="2081827"/>
          </a:xfrm>
        </p:grpSpPr>
        <p:cxnSp>
          <p:nvCxnSpPr>
            <p:cNvPr id="34" name="Straight Connector 33"/>
            <p:cNvCxnSpPr>
              <a:cxnSpLocks noChangeAspect="1"/>
            </p:cNvCxnSpPr>
            <p:nvPr/>
          </p:nvCxnSpPr>
          <p:spPr>
            <a:xfrm rot="16200000" flipH="1">
              <a:off x="7089203" y="3719500"/>
              <a:ext cx="1065831" cy="3064"/>
            </a:xfrm>
            <a:prstGeom prst="line">
              <a:avLst/>
            </a:prstGeom>
            <a:ln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" name="Straight Connector 34"/>
            <p:cNvCxnSpPr>
              <a:cxnSpLocks noChangeAspect="1"/>
            </p:cNvCxnSpPr>
            <p:nvPr/>
          </p:nvCxnSpPr>
          <p:spPr>
            <a:xfrm rot="16200000" flipH="1">
              <a:off x="7113656" y="2678661"/>
              <a:ext cx="1016000" cy="2918"/>
            </a:xfrm>
            <a:prstGeom prst="line">
              <a:avLst/>
            </a:prstGeom>
            <a:ln w="57150">
              <a:solidFill>
                <a:schemeClr val="tx1">
                  <a:lumMod val="95000"/>
                  <a:lumOff val="5000"/>
                </a:schemeClr>
              </a:solidFill>
              <a:headEnd type="triangl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" name="Group 73"/>
          <p:cNvGrpSpPr/>
          <p:nvPr/>
        </p:nvGrpSpPr>
        <p:grpSpPr>
          <a:xfrm>
            <a:off x="2904290" y="1714374"/>
            <a:ext cx="3048000" cy="2781420"/>
            <a:chOff x="2895600" y="2190690"/>
            <a:chExt cx="3048000" cy="2781420"/>
          </a:xfrm>
        </p:grpSpPr>
        <p:sp>
          <p:nvSpPr>
            <p:cNvPr id="43" name="TextBox 42"/>
            <p:cNvSpPr txBox="1"/>
            <p:nvPr/>
          </p:nvSpPr>
          <p:spPr>
            <a:xfrm>
              <a:off x="4111826" y="2190690"/>
              <a:ext cx="594852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2000" dirty="0" smtClean="0">
                  <a:latin typeface="Calibri" pitchFamily="34" charset="0"/>
                </a:rPr>
                <a:t>Jan</a:t>
              </a:r>
              <a:endParaRPr lang="en-US" sz="2000" dirty="0">
                <a:latin typeface="Calibri" pitchFamily="34" charset="0"/>
              </a:endParaRPr>
            </a:p>
          </p:txBody>
        </p:sp>
        <p:sp>
          <p:nvSpPr>
            <p:cNvPr id="46" name="TextBox 45"/>
            <p:cNvSpPr txBox="1"/>
            <p:nvPr/>
          </p:nvSpPr>
          <p:spPr>
            <a:xfrm>
              <a:off x="4687016" y="2310204"/>
              <a:ext cx="685800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2000" dirty="0" smtClean="0">
                  <a:latin typeface="Calibri" pitchFamily="34" charset="0"/>
                </a:rPr>
                <a:t>Feb</a:t>
              </a:r>
              <a:endParaRPr lang="en-US" sz="2000" dirty="0">
                <a:latin typeface="Calibri" pitchFamily="34" charset="0"/>
              </a:endParaRPr>
            </a:p>
          </p:txBody>
        </p:sp>
        <p:sp>
          <p:nvSpPr>
            <p:cNvPr id="47" name="TextBox 46"/>
            <p:cNvSpPr txBox="1"/>
            <p:nvPr/>
          </p:nvSpPr>
          <p:spPr>
            <a:xfrm>
              <a:off x="4996736" y="2798130"/>
              <a:ext cx="762000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2000" dirty="0" smtClean="0">
                  <a:latin typeface="Calibri" pitchFamily="34" charset="0"/>
                </a:rPr>
                <a:t>Mar</a:t>
              </a:r>
              <a:endParaRPr lang="en-US" sz="2000" dirty="0">
                <a:latin typeface="Calibri" pitchFamily="34" charset="0"/>
              </a:endParaRPr>
            </a:p>
          </p:txBody>
        </p:sp>
        <p:sp>
          <p:nvSpPr>
            <p:cNvPr id="48" name="TextBox 47"/>
            <p:cNvSpPr txBox="1"/>
            <p:nvPr/>
          </p:nvSpPr>
          <p:spPr>
            <a:xfrm>
              <a:off x="5181600" y="3333039"/>
              <a:ext cx="762000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2000" dirty="0" smtClean="0">
                  <a:latin typeface="Calibri" pitchFamily="34" charset="0"/>
                </a:rPr>
                <a:t>Apr</a:t>
              </a:r>
              <a:endParaRPr lang="en-US" sz="2000" dirty="0">
                <a:latin typeface="Calibri" pitchFamily="34" charset="0"/>
              </a:endParaRPr>
            </a:p>
          </p:txBody>
        </p:sp>
        <p:sp>
          <p:nvSpPr>
            <p:cNvPr id="49" name="TextBox 48"/>
            <p:cNvSpPr txBox="1"/>
            <p:nvPr/>
          </p:nvSpPr>
          <p:spPr>
            <a:xfrm>
              <a:off x="4964780" y="3880908"/>
              <a:ext cx="762000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2000" dirty="0" smtClean="0">
                  <a:latin typeface="Calibri" pitchFamily="34" charset="0"/>
                </a:rPr>
                <a:t>May</a:t>
              </a:r>
              <a:endParaRPr lang="en-US" sz="2000" dirty="0">
                <a:latin typeface="Calibri" pitchFamily="34" charset="0"/>
              </a:endParaRPr>
            </a:p>
          </p:txBody>
        </p:sp>
        <p:sp>
          <p:nvSpPr>
            <p:cNvPr id="50" name="TextBox 49"/>
            <p:cNvSpPr txBox="1"/>
            <p:nvPr/>
          </p:nvSpPr>
          <p:spPr>
            <a:xfrm>
              <a:off x="4596068" y="4354092"/>
              <a:ext cx="762000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2000" dirty="0" smtClean="0">
                  <a:latin typeface="Calibri" pitchFamily="34" charset="0"/>
                </a:rPr>
                <a:t>Jun</a:t>
              </a:r>
              <a:endParaRPr lang="en-US" sz="2000" dirty="0">
                <a:latin typeface="Calibri" pitchFamily="34" charset="0"/>
              </a:endParaRPr>
            </a:p>
          </p:txBody>
        </p:sp>
        <p:sp>
          <p:nvSpPr>
            <p:cNvPr id="51" name="TextBox 50"/>
            <p:cNvSpPr txBox="1"/>
            <p:nvPr/>
          </p:nvSpPr>
          <p:spPr>
            <a:xfrm>
              <a:off x="4028252" y="4572000"/>
              <a:ext cx="762000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2000" dirty="0" smtClean="0">
                  <a:latin typeface="Calibri" pitchFamily="34" charset="0"/>
                </a:rPr>
                <a:t>Jul</a:t>
              </a:r>
              <a:endParaRPr lang="en-US" sz="2000" dirty="0">
                <a:latin typeface="Calibri" pitchFamily="34" charset="0"/>
              </a:endParaRPr>
            </a:p>
          </p:txBody>
        </p:sp>
        <p:sp>
          <p:nvSpPr>
            <p:cNvPr id="52" name="TextBox 51"/>
            <p:cNvSpPr txBox="1"/>
            <p:nvPr/>
          </p:nvSpPr>
          <p:spPr>
            <a:xfrm>
              <a:off x="3325244" y="4290738"/>
              <a:ext cx="762000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2000" dirty="0" smtClean="0">
                  <a:latin typeface="Calibri" pitchFamily="34" charset="0"/>
                </a:rPr>
                <a:t>Aug</a:t>
              </a:r>
              <a:endParaRPr lang="en-US" sz="2000" dirty="0">
                <a:latin typeface="Calibri" pitchFamily="34" charset="0"/>
              </a:endParaRPr>
            </a:p>
          </p:txBody>
        </p:sp>
        <p:sp>
          <p:nvSpPr>
            <p:cNvPr id="53" name="TextBox 52"/>
            <p:cNvSpPr txBox="1"/>
            <p:nvPr/>
          </p:nvSpPr>
          <p:spPr>
            <a:xfrm>
              <a:off x="2971280" y="3821916"/>
              <a:ext cx="762000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2000" dirty="0" smtClean="0">
                  <a:latin typeface="Calibri" pitchFamily="34" charset="0"/>
                </a:rPr>
                <a:t>Sep</a:t>
              </a:r>
              <a:endParaRPr lang="en-US" sz="2000" dirty="0">
                <a:latin typeface="Calibri" pitchFamily="34" charset="0"/>
              </a:endParaRPr>
            </a:p>
          </p:txBody>
        </p:sp>
        <p:sp>
          <p:nvSpPr>
            <p:cNvPr id="54" name="TextBox 53"/>
            <p:cNvSpPr txBox="1"/>
            <p:nvPr/>
          </p:nvSpPr>
          <p:spPr>
            <a:xfrm>
              <a:off x="2895600" y="3333039"/>
              <a:ext cx="762000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2000" dirty="0" smtClean="0">
                  <a:latin typeface="Calibri" pitchFamily="34" charset="0"/>
                </a:rPr>
                <a:t>Oct</a:t>
              </a:r>
              <a:endParaRPr lang="en-US" sz="2000" dirty="0">
                <a:latin typeface="Calibri" pitchFamily="34" charset="0"/>
              </a:endParaRPr>
            </a:p>
          </p:txBody>
        </p:sp>
        <p:sp>
          <p:nvSpPr>
            <p:cNvPr id="55" name="TextBox 54"/>
            <p:cNvSpPr txBox="1"/>
            <p:nvPr/>
          </p:nvSpPr>
          <p:spPr>
            <a:xfrm>
              <a:off x="3033252" y="2798130"/>
              <a:ext cx="762000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2000" dirty="0" smtClean="0">
                  <a:latin typeface="Calibri" pitchFamily="34" charset="0"/>
                </a:rPr>
                <a:t>Nov</a:t>
              </a:r>
              <a:endParaRPr lang="en-US" sz="2000" dirty="0">
                <a:latin typeface="Calibri" pitchFamily="34" charset="0"/>
              </a:endParaRPr>
            </a:p>
          </p:txBody>
        </p:sp>
        <p:sp>
          <p:nvSpPr>
            <p:cNvPr id="56" name="TextBox 55"/>
            <p:cNvSpPr txBox="1"/>
            <p:nvPr/>
          </p:nvSpPr>
          <p:spPr>
            <a:xfrm>
              <a:off x="3398984" y="2339700"/>
              <a:ext cx="762000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2000" dirty="0" smtClean="0">
                  <a:latin typeface="Calibri" pitchFamily="34" charset="0"/>
                </a:rPr>
                <a:t>Dec</a:t>
              </a:r>
              <a:endParaRPr lang="en-US" sz="2000" dirty="0">
                <a:latin typeface="Calibri" pitchFamily="34" charset="0"/>
              </a:endParaRPr>
            </a:p>
          </p:txBody>
        </p:sp>
      </p:grpSp>
      <p:sp>
        <p:nvSpPr>
          <p:cNvPr id="59" name="Ellipse 53"/>
          <p:cNvSpPr/>
          <p:nvPr/>
        </p:nvSpPr>
        <p:spPr bwMode="auto">
          <a:xfrm>
            <a:off x="2695330" y="5695884"/>
            <a:ext cx="3536664" cy="322426"/>
          </a:xfrm>
          <a:prstGeom prst="ellipse">
            <a:avLst/>
          </a:prstGeom>
          <a:gradFill flip="none" rotWithShape="1">
            <a:gsLst>
              <a:gs pos="24000">
                <a:sysClr val="windowText" lastClr="000000">
                  <a:alpha val="24000"/>
                </a:sysClr>
              </a:gs>
              <a:gs pos="100000">
                <a:sysClr val="window" lastClr="FFFFFF">
                  <a:alpha val="0"/>
                </a:sysClr>
              </a:gs>
            </a:gsLst>
            <a:path path="shape">
              <a:fillToRect l="50000" t="50000" r="50000" b="50000"/>
            </a:path>
            <a:tileRect/>
          </a:gradFill>
          <a:ln w="9525" cap="flat" cmpd="sng" algn="ctr">
            <a:noFill/>
            <a:prstDash val="solid"/>
          </a:ln>
          <a:effectLst/>
        </p:spPr>
        <p:txBody>
          <a:bodyPr anchor="ctr"/>
          <a:lstStyle/>
          <a:p>
            <a:pPr algn="ctr">
              <a:defRPr/>
            </a:pPr>
            <a:endParaRPr lang="da-DK">
              <a:solidFill>
                <a:srgbClr val="FFFFFF"/>
              </a:solidFill>
              <a:latin typeface="Calibri" charset="0"/>
              <a:ea typeface="ＭＳ Ｐゴシック" charset="-128"/>
            </a:endParaRPr>
          </a:p>
        </p:txBody>
      </p:sp>
      <p:sp>
        <p:nvSpPr>
          <p:cNvPr id="75" name="TextBox 74"/>
          <p:cNvSpPr txBox="1"/>
          <p:nvPr/>
        </p:nvSpPr>
        <p:spPr>
          <a:xfrm>
            <a:off x="6781800" y="1389460"/>
            <a:ext cx="24384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>
                <a:latin typeface="Calibri" pitchFamily="34" charset="0"/>
              </a:rPr>
              <a:t>Your text here</a:t>
            </a:r>
            <a:endParaRPr lang="en-US" sz="2400" dirty="0">
              <a:latin typeface="Calibri" pitchFamily="34" charset="0"/>
            </a:endParaRPr>
          </a:p>
        </p:txBody>
      </p:sp>
      <p:sp>
        <p:nvSpPr>
          <p:cNvPr id="76" name="TextBox 75"/>
          <p:cNvSpPr txBox="1"/>
          <p:nvPr/>
        </p:nvSpPr>
        <p:spPr>
          <a:xfrm>
            <a:off x="6781800" y="2146995"/>
            <a:ext cx="24384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>
                <a:latin typeface="Calibri" pitchFamily="34" charset="0"/>
              </a:rPr>
              <a:t>Your text here</a:t>
            </a:r>
            <a:endParaRPr lang="en-US" sz="2400" dirty="0">
              <a:latin typeface="Calibri" pitchFamily="34" charset="0"/>
            </a:endParaRPr>
          </a:p>
        </p:txBody>
      </p:sp>
      <p:sp>
        <p:nvSpPr>
          <p:cNvPr id="77" name="TextBox 76"/>
          <p:cNvSpPr txBox="1"/>
          <p:nvPr/>
        </p:nvSpPr>
        <p:spPr>
          <a:xfrm>
            <a:off x="6781800" y="2904530"/>
            <a:ext cx="24384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>
                <a:latin typeface="Calibri" pitchFamily="34" charset="0"/>
              </a:rPr>
              <a:t>Your text here</a:t>
            </a:r>
            <a:endParaRPr lang="en-US" sz="2400" dirty="0">
              <a:latin typeface="Calibri" pitchFamily="34" charset="0"/>
            </a:endParaRPr>
          </a:p>
        </p:txBody>
      </p:sp>
      <p:sp>
        <p:nvSpPr>
          <p:cNvPr id="78" name="TextBox 77"/>
          <p:cNvSpPr txBox="1"/>
          <p:nvPr/>
        </p:nvSpPr>
        <p:spPr>
          <a:xfrm>
            <a:off x="6781800" y="3662065"/>
            <a:ext cx="24384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>
                <a:latin typeface="Calibri" pitchFamily="34" charset="0"/>
              </a:rPr>
              <a:t>Your text here</a:t>
            </a:r>
            <a:endParaRPr lang="en-US" sz="2400" dirty="0">
              <a:latin typeface="Calibri" pitchFamily="34" charset="0"/>
            </a:endParaRPr>
          </a:p>
        </p:txBody>
      </p:sp>
      <p:sp>
        <p:nvSpPr>
          <p:cNvPr id="79" name="TextBox 78"/>
          <p:cNvSpPr txBox="1"/>
          <p:nvPr/>
        </p:nvSpPr>
        <p:spPr>
          <a:xfrm>
            <a:off x="6781800" y="4419600"/>
            <a:ext cx="24384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>
                <a:latin typeface="Calibri" pitchFamily="34" charset="0"/>
              </a:rPr>
              <a:t>Your text here</a:t>
            </a:r>
            <a:endParaRPr lang="en-US" sz="2400" dirty="0">
              <a:latin typeface="Calibri" pitchFamily="34" charset="0"/>
            </a:endParaRPr>
          </a:p>
        </p:txBody>
      </p:sp>
      <p:sp>
        <p:nvSpPr>
          <p:cNvPr id="80" name="TextBox 79"/>
          <p:cNvSpPr txBox="1"/>
          <p:nvPr/>
        </p:nvSpPr>
        <p:spPr>
          <a:xfrm>
            <a:off x="6781800" y="5177135"/>
            <a:ext cx="24384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>
                <a:latin typeface="Calibri" pitchFamily="34" charset="0"/>
              </a:rPr>
              <a:t>Your text here</a:t>
            </a:r>
            <a:endParaRPr lang="en-US" sz="2400" dirty="0">
              <a:latin typeface="Calibri" pitchFamily="34" charset="0"/>
            </a:endParaRPr>
          </a:p>
        </p:txBody>
      </p:sp>
      <p:sp>
        <p:nvSpPr>
          <p:cNvPr id="81" name="TextBox 80"/>
          <p:cNvSpPr txBox="1"/>
          <p:nvPr/>
        </p:nvSpPr>
        <p:spPr>
          <a:xfrm>
            <a:off x="76200" y="1371600"/>
            <a:ext cx="24384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>
                <a:latin typeface="Calibri" pitchFamily="34" charset="0"/>
              </a:rPr>
              <a:t>Your text here</a:t>
            </a:r>
            <a:endParaRPr lang="en-US" sz="2400" dirty="0">
              <a:latin typeface="Calibri" pitchFamily="34" charset="0"/>
            </a:endParaRPr>
          </a:p>
        </p:txBody>
      </p:sp>
      <p:sp>
        <p:nvSpPr>
          <p:cNvPr id="82" name="TextBox 81"/>
          <p:cNvSpPr txBox="1"/>
          <p:nvPr/>
        </p:nvSpPr>
        <p:spPr>
          <a:xfrm>
            <a:off x="76200" y="2129135"/>
            <a:ext cx="24384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>
                <a:latin typeface="Calibri" pitchFamily="34" charset="0"/>
              </a:rPr>
              <a:t>Your text here</a:t>
            </a:r>
            <a:endParaRPr lang="en-US" sz="2400" dirty="0">
              <a:latin typeface="Calibri" pitchFamily="34" charset="0"/>
            </a:endParaRPr>
          </a:p>
        </p:txBody>
      </p:sp>
      <p:sp>
        <p:nvSpPr>
          <p:cNvPr id="83" name="TextBox 82"/>
          <p:cNvSpPr txBox="1"/>
          <p:nvPr/>
        </p:nvSpPr>
        <p:spPr>
          <a:xfrm>
            <a:off x="76200" y="2886670"/>
            <a:ext cx="24384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>
                <a:latin typeface="Calibri" pitchFamily="34" charset="0"/>
              </a:rPr>
              <a:t>Your text here</a:t>
            </a:r>
            <a:endParaRPr lang="en-US" sz="2400" dirty="0">
              <a:latin typeface="Calibri" pitchFamily="34" charset="0"/>
            </a:endParaRPr>
          </a:p>
        </p:txBody>
      </p:sp>
      <p:sp>
        <p:nvSpPr>
          <p:cNvPr id="84" name="TextBox 83"/>
          <p:cNvSpPr txBox="1"/>
          <p:nvPr/>
        </p:nvSpPr>
        <p:spPr>
          <a:xfrm>
            <a:off x="76200" y="3644205"/>
            <a:ext cx="24384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>
                <a:latin typeface="Calibri" pitchFamily="34" charset="0"/>
              </a:rPr>
              <a:t>Your text here</a:t>
            </a:r>
            <a:endParaRPr lang="en-US" sz="2400" dirty="0">
              <a:latin typeface="Calibri" pitchFamily="34" charset="0"/>
            </a:endParaRPr>
          </a:p>
        </p:txBody>
      </p:sp>
      <p:sp>
        <p:nvSpPr>
          <p:cNvPr id="85" name="TextBox 84"/>
          <p:cNvSpPr txBox="1"/>
          <p:nvPr/>
        </p:nvSpPr>
        <p:spPr>
          <a:xfrm>
            <a:off x="76200" y="4401740"/>
            <a:ext cx="24384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>
                <a:latin typeface="Calibri" pitchFamily="34" charset="0"/>
              </a:rPr>
              <a:t>Your text here</a:t>
            </a:r>
            <a:endParaRPr lang="en-US" sz="2400" dirty="0">
              <a:latin typeface="Calibri" pitchFamily="34" charset="0"/>
            </a:endParaRPr>
          </a:p>
        </p:txBody>
      </p:sp>
      <p:sp>
        <p:nvSpPr>
          <p:cNvPr id="86" name="TextBox 85"/>
          <p:cNvSpPr txBox="1"/>
          <p:nvPr/>
        </p:nvSpPr>
        <p:spPr>
          <a:xfrm>
            <a:off x="76200" y="5159275"/>
            <a:ext cx="24384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>
                <a:latin typeface="Calibri" pitchFamily="34" charset="0"/>
              </a:rPr>
              <a:t>Your text here</a:t>
            </a:r>
            <a:endParaRPr lang="en-US" sz="2400" dirty="0">
              <a:latin typeface="Calibri" pitchFamily="34" charset="0"/>
            </a:endParaRPr>
          </a:p>
        </p:txBody>
      </p:sp>
      <p:sp>
        <p:nvSpPr>
          <p:cNvPr id="57" name="Title 56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509133"/>
          </a:xfrm>
        </p:spPr>
        <p:txBody>
          <a:bodyPr>
            <a:normAutofit fontScale="90000"/>
          </a:bodyPr>
          <a:lstStyle/>
          <a:p>
            <a:r>
              <a:rPr lang="en-US" dirty="0" smtClean="0"/>
              <a:t>Monthly update for 12 months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372099342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500"/>
                            </p:stCondLst>
                            <p:childTnLst>
                              <p:par>
                                <p:cTn id="1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18" presetClass="entr" presetSubtype="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10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8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800000">
                                      <p:cBhvr>
                                        <p:cTn id="21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500"/>
                            </p:stCondLst>
                            <p:childTnLst>
                              <p:par>
                                <p:cTn id="2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000"/>
                            </p:stCondLst>
                            <p:childTnLst>
                              <p:par>
                                <p:cTn id="27" presetID="18" presetClass="entr" presetSubtype="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9" dur="10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8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800000">
                                      <p:cBhvr>
                                        <p:cTn id="33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500"/>
                            </p:stCondLst>
                            <p:childTnLst>
                              <p:par>
                                <p:cTn id="3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1000"/>
                            </p:stCondLst>
                            <p:childTnLst>
                              <p:par>
                                <p:cTn id="39" presetID="18" presetClass="entr" presetSubtype="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1" dur="10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8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800000">
                                      <p:cBhvr>
                                        <p:cTn id="45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500"/>
                            </p:stCondLst>
                            <p:childTnLst>
                              <p:par>
                                <p:cTn id="4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1000"/>
                            </p:stCondLst>
                            <p:childTnLst>
                              <p:par>
                                <p:cTn id="51" presetID="18" presetClass="entr" presetSubtype="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3" dur="10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" fill="hold">
                      <p:stCondLst>
                        <p:cond delay="indefinite"/>
                      </p:stCondLst>
                      <p:childTnLst>
                        <p:par>
                          <p:cTn id="55" fill="hold">
                            <p:stCondLst>
                              <p:cond delay="0"/>
                            </p:stCondLst>
                            <p:childTnLst>
                              <p:par>
                                <p:cTn id="56" presetID="8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800000">
                                      <p:cBhvr>
                                        <p:cTn id="5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500"/>
                            </p:stCondLst>
                            <p:childTnLst>
                              <p:par>
                                <p:cTn id="5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1000"/>
                            </p:stCondLst>
                            <p:childTnLst>
                              <p:par>
                                <p:cTn id="63" presetID="18" presetClass="entr" presetSubtype="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5" dur="10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>
                      <p:stCondLst>
                        <p:cond delay="indefinite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8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800000">
                                      <p:cBhvr>
                                        <p:cTn id="6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500"/>
                            </p:stCondLst>
                            <p:childTnLst>
                              <p:par>
                                <p:cTn id="7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3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4" fill="hold">
                            <p:stCondLst>
                              <p:cond delay="1000"/>
                            </p:stCondLst>
                            <p:childTnLst>
                              <p:par>
                                <p:cTn id="75" presetID="18" presetClass="entr" presetSubtype="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7" dur="10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8" fill="hold">
                      <p:stCondLst>
                        <p:cond delay="indefinite"/>
                      </p:stCondLst>
                      <p:childTnLst>
                        <p:par>
                          <p:cTn id="79" fill="hold">
                            <p:stCondLst>
                              <p:cond delay="0"/>
                            </p:stCondLst>
                            <p:childTnLst>
                              <p:par>
                                <p:cTn id="80" presetID="8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800000">
                                      <p:cBhvr>
                                        <p:cTn id="81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500"/>
                            </p:stCondLst>
                            <p:childTnLst>
                              <p:par>
                                <p:cTn id="8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5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6" fill="hold">
                            <p:stCondLst>
                              <p:cond delay="1000"/>
                            </p:stCondLst>
                            <p:childTnLst>
                              <p:par>
                                <p:cTn id="87" presetID="18" presetClass="entr" presetSubtype="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89" dur="10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0" fill="hold">
                      <p:stCondLst>
                        <p:cond delay="indefinite"/>
                      </p:stCondLst>
                      <p:childTnLst>
                        <p:par>
                          <p:cTn id="91" fill="hold">
                            <p:stCondLst>
                              <p:cond delay="0"/>
                            </p:stCondLst>
                            <p:childTnLst>
                              <p:par>
                                <p:cTn id="92" presetID="8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800000">
                                      <p:cBhvr>
                                        <p:cTn id="93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500"/>
                            </p:stCondLst>
                            <p:childTnLst>
                              <p:par>
                                <p:cTn id="9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8" fill="hold">
                            <p:stCondLst>
                              <p:cond delay="1000"/>
                            </p:stCondLst>
                            <p:childTnLst>
                              <p:par>
                                <p:cTn id="99" presetID="18" presetClass="entr" presetSubtype="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01" dur="10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2" fill="hold">
                      <p:stCondLst>
                        <p:cond delay="indefinite"/>
                      </p:stCondLst>
                      <p:childTnLst>
                        <p:par>
                          <p:cTn id="103" fill="hold">
                            <p:stCondLst>
                              <p:cond delay="0"/>
                            </p:stCondLst>
                            <p:childTnLst>
                              <p:par>
                                <p:cTn id="104" presetID="8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800000">
                                      <p:cBhvr>
                                        <p:cTn id="105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6" fill="hold">
                            <p:stCondLst>
                              <p:cond delay="500"/>
                            </p:stCondLst>
                            <p:childTnLst>
                              <p:par>
                                <p:cTn id="10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9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1" presetID="18" presetClass="entr" presetSubtype="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13" dur="100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4" fill="hold">
                      <p:stCondLst>
                        <p:cond delay="indefinite"/>
                      </p:stCondLst>
                      <p:childTnLst>
                        <p:par>
                          <p:cTn id="115" fill="hold">
                            <p:stCondLst>
                              <p:cond delay="0"/>
                            </p:stCondLst>
                            <p:childTnLst>
                              <p:par>
                                <p:cTn id="116" presetID="8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800000">
                                      <p:cBhvr>
                                        <p:cTn id="11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8" fill="hold">
                            <p:stCondLst>
                              <p:cond delay="500"/>
                            </p:stCondLst>
                            <p:childTnLst>
                              <p:par>
                                <p:cTn id="11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1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2" fill="hold">
                            <p:stCondLst>
                              <p:cond delay="1000"/>
                            </p:stCondLst>
                            <p:childTnLst>
                              <p:par>
                                <p:cTn id="123" presetID="18" presetClass="entr" presetSubtype="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25" dur="10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6" fill="hold">
                      <p:stCondLst>
                        <p:cond delay="indefinite"/>
                      </p:stCondLst>
                      <p:childTnLst>
                        <p:par>
                          <p:cTn id="127" fill="hold">
                            <p:stCondLst>
                              <p:cond delay="0"/>
                            </p:stCondLst>
                            <p:childTnLst>
                              <p:par>
                                <p:cTn id="128" presetID="8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800000">
                                      <p:cBhvr>
                                        <p:cTn id="12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0" fill="hold">
                            <p:stCondLst>
                              <p:cond delay="500"/>
                            </p:stCondLst>
                            <p:childTnLst>
                              <p:par>
                                <p:cTn id="13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3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4" fill="hold">
                            <p:stCondLst>
                              <p:cond delay="1000"/>
                            </p:stCondLst>
                            <p:childTnLst>
                              <p:par>
                                <p:cTn id="135" presetID="18" presetClass="entr" presetSubtype="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37" dur="10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8" fill="hold">
                      <p:stCondLst>
                        <p:cond delay="indefinite"/>
                      </p:stCondLst>
                      <p:childTnLst>
                        <p:par>
                          <p:cTn id="139" fill="hold">
                            <p:stCondLst>
                              <p:cond delay="0"/>
                            </p:stCondLst>
                            <p:childTnLst>
                              <p:par>
                                <p:cTn id="140" presetID="8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800000">
                                      <p:cBhvr>
                                        <p:cTn id="141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2" fill="hold">
                            <p:stCondLst>
                              <p:cond delay="500"/>
                            </p:stCondLst>
                            <p:childTnLst>
                              <p:par>
                                <p:cTn id="14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5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6" fill="hold">
                            <p:stCondLst>
                              <p:cond delay="1000"/>
                            </p:stCondLst>
                            <p:childTnLst>
                              <p:par>
                                <p:cTn id="147" presetID="18" presetClass="entr" presetSubtype="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49" dur="10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6" grpId="0" animBg="1"/>
      <p:bldP spid="7" grpId="0" animBg="1"/>
      <p:bldP spid="8" grpId="0" animBg="1"/>
      <p:bldP spid="9" grpId="0" animBg="1"/>
      <p:bldP spid="10" grpId="0" animBg="1"/>
      <p:bldP spid="11" grpId="0" animBg="1"/>
      <p:bldP spid="12" grpId="0" animBg="1"/>
      <p:bldP spid="13" grpId="0" animBg="1"/>
      <p:bldP spid="14" grpId="0" animBg="1"/>
      <p:bldP spid="15" grpId="0" animBg="1"/>
      <p:bldP spid="16" grpId="0" animBg="1"/>
      <p:bldP spid="75" grpId="0"/>
      <p:bldP spid="76" grpId="0"/>
      <p:bldP spid="77" grpId="0"/>
      <p:bldP spid="78" grpId="0"/>
      <p:bldP spid="79" grpId="0"/>
      <p:bldP spid="80" grpId="0"/>
      <p:bldP spid="81" grpId="0"/>
      <p:bldP spid="82" grpId="0"/>
      <p:bldP spid="83" grpId="0"/>
      <p:bldP spid="84" grpId="0"/>
      <p:bldP spid="85" grpId="0"/>
      <p:bldP spid="86" grpId="0"/>
    </p:bldLst>
  </p:timing>
</p:sld>
</file>

<file path=ppt/slides/slide3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" name="Rektangel 59"/>
          <p:cNvSpPr>
            <a:spLocks noChangeArrowheads="1"/>
          </p:cNvSpPr>
          <p:nvPr/>
        </p:nvSpPr>
        <p:spPr bwMode="auto">
          <a:xfrm rot="10800000" flipV="1">
            <a:off x="0" y="1"/>
            <a:ext cx="9144000" cy="2895599"/>
          </a:xfrm>
          <a:prstGeom prst="rect">
            <a:avLst/>
          </a:prstGeom>
          <a:gradFill rotWithShape="1">
            <a:gsLst>
              <a:gs pos="0">
                <a:schemeClr val="accent3">
                  <a:lumMod val="20000"/>
                  <a:lumOff val="80000"/>
                </a:schemeClr>
              </a:gs>
              <a:gs pos="0">
                <a:schemeClr val="accent3">
                  <a:lumMod val="20000"/>
                  <a:lumOff val="80000"/>
                </a:schemeClr>
              </a:gs>
              <a:gs pos="0">
                <a:schemeClr val="accent3">
                  <a:lumMod val="20000"/>
                  <a:lumOff val="80000"/>
                </a:schemeClr>
              </a:gs>
              <a:gs pos="48000">
                <a:schemeClr val="accent3">
                  <a:lumMod val="20000"/>
                  <a:lumOff val="80000"/>
                </a:schemeClr>
              </a:gs>
              <a:gs pos="69000">
                <a:schemeClr val="accent3">
                  <a:lumMod val="20000"/>
                  <a:lumOff val="80000"/>
                </a:schemeClr>
              </a:gs>
              <a:gs pos="100000">
                <a:schemeClr val="accent3"/>
              </a:gs>
            </a:gsLst>
            <a:lin ang="5400000" scaled="1"/>
          </a:gradFill>
          <a:ln w="9525">
            <a:noFill/>
            <a:miter lim="800000"/>
            <a:headEnd/>
            <a:tailEnd/>
          </a:ln>
          <a:effectLst>
            <a:outerShdw dist="23000" dir="5400000" rotWithShape="0">
              <a:srgbClr val="808080">
                <a:alpha val="34999"/>
              </a:srgbClr>
            </a:outerShdw>
          </a:effectLst>
        </p:spPr>
        <p:txBody>
          <a:bodyPr anchor="ctr"/>
          <a:lstStyle/>
          <a:p>
            <a:pPr algn="ctr">
              <a:defRPr/>
            </a:pPr>
            <a:endParaRPr lang="da-DK">
              <a:solidFill>
                <a:srgbClr val="FFFFFF"/>
              </a:solidFill>
              <a:latin typeface="Calibri" charset="0"/>
              <a:ea typeface="ＭＳ Ｐゴシック" charset="-128"/>
            </a:endParaRPr>
          </a:p>
        </p:txBody>
      </p:sp>
      <p:grpSp>
        <p:nvGrpSpPr>
          <p:cNvPr id="2" name="Group 59"/>
          <p:cNvGrpSpPr/>
          <p:nvPr/>
        </p:nvGrpSpPr>
        <p:grpSpPr>
          <a:xfrm rot="780000">
            <a:off x="2097538" y="1108428"/>
            <a:ext cx="4611312" cy="4611312"/>
            <a:chOff x="2097538" y="802138"/>
            <a:chExt cx="4611312" cy="4611312"/>
          </a:xfrm>
          <a:solidFill>
            <a:schemeClr val="accent3">
              <a:lumMod val="75000"/>
            </a:schemeClr>
          </a:solidFill>
        </p:grpSpPr>
        <p:sp>
          <p:nvSpPr>
            <p:cNvPr id="4" name="Block Arc 3"/>
            <p:cNvSpPr/>
            <p:nvPr/>
          </p:nvSpPr>
          <p:spPr>
            <a:xfrm rot="20760000">
              <a:off x="2097538" y="802138"/>
              <a:ext cx="4611312" cy="4611312"/>
            </a:xfrm>
            <a:prstGeom prst="blockArc">
              <a:avLst>
                <a:gd name="adj1" fmla="val 19819455"/>
                <a:gd name="adj2" fmla="val 0"/>
                <a:gd name="adj3" fmla="val 25000"/>
              </a:avLst>
            </a:prstGeom>
            <a:grpFill/>
            <a:ln>
              <a:solidFill>
                <a:schemeClr val="accent3">
                  <a:lumMod val="75000"/>
                </a:schemeClr>
              </a:solidFill>
            </a:ln>
          </p:spPr>
          <p:style>
            <a:lnRef idx="1">
              <a:schemeClr val="accent3"/>
            </a:lnRef>
            <a:fillRef idx="3">
              <a:schemeClr val="accent3"/>
            </a:fillRef>
            <a:effectRef idx="2">
              <a:schemeClr val="accent3"/>
            </a:effectRef>
            <a:fontRef idx="minor">
              <a:schemeClr val="lt1"/>
            </a:fontRef>
          </p:style>
          <p:txBody>
            <a:bodyPr tIns="91440" rtlCol="0" anchor="t" anchorCtr="0"/>
            <a:lstStyle/>
            <a:p>
              <a:pPr algn="ctr"/>
              <a:endParaRPr lang="en-US" dirty="0">
                <a:solidFill>
                  <a:schemeClr val="tx1"/>
                </a:solidFill>
                <a:latin typeface="Calibri" pitchFamily="34" charset="0"/>
              </a:endParaRPr>
            </a:p>
          </p:txBody>
        </p:sp>
        <p:sp>
          <p:nvSpPr>
            <p:cNvPr id="6" name="Block Arc 5"/>
            <p:cNvSpPr/>
            <p:nvPr/>
          </p:nvSpPr>
          <p:spPr>
            <a:xfrm rot="960000">
              <a:off x="2097538" y="802138"/>
              <a:ext cx="4611312" cy="4611312"/>
            </a:xfrm>
            <a:prstGeom prst="blockArc">
              <a:avLst>
                <a:gd name="adj1" fmla="val 19819455"/>
                <a:gd name="adj2" fmla="val 0"/>
                <a:gd name="adj3" fmla="val 25000"/>
              </a:avLst>
            </a:prstGeom>
            <a:grpFill/>
            <a:ln>
              <a:solidFill>
                <a:schemeClr val="accent3">
                  <a:lumMod val="75000"/>
                </a:schemeClr>
              </a:solidFill>
            </a:ln>
          </p:spPr>
          <p:style>
            <a:lnRef idx="1">
              <a:schemeClr val="accent3"/>
            </a:lnRef>
            <a:fillRef idx="3">
              <a:schemeClr val="accent3"/>
            </a:fillRef>
            <a:effectRef idx="2">
              <a:schemeClr val="accent3"/>
            </a:effectRef>
            <a:fontRef idx="minor">
              <a:schemeClr val="lt1"/>
            </a:fontRef>
          </p:style>
          <p:txBody>
            <a:bodyPr tIns="91440" rtlCol="0" anchor="t" anchorCtr="0"/>
            <a:lstStyle/>
            <a:p>
              <a:pPr algn="ctr"/>
              <a:endParaRPr lang="en-US" dirty="0">
                <a:solidFill>
                  <a:schemeClr val="tx1"/>
                </a:solidFill>
                <a:latin typeface="Calibri" pitchFamily="34" charset="0"/>
              </a:endParaRPr>
            </a:p>
          </p:txBody>
        </p:sp>
      </p:grpSp>
      <p:grpSp>
        <p:nvGrpSpPr>
          <p:cNvPr id="3" name="Group 60"/>
          <p:cNvGrpSpPr/>
          <p:nvPr/>
        </p:nvGrpSpPr>
        <p:grpSpPr>
          <a:xfrm rot="780000">
            <a:off x="2097538" y="1108428"/>
            <a:ext cx="4611312" cy="4611312"/>
            <a:chOff x="2097538" y="802138"/>
            <a:chExt cx="4611312" cy="4611312"/>
          </a:xfrm>
          <a:solidFill>
            <a:schemeClr val="accent4">
              <a:lumMod val="75000"/>
            </a:schemeClr>
          </a:solidFill>
        </p:grpSpPr>
        <p:sp>
          <p:nvSpPr>
            <p:cNvPr id="7" name="Block Arc 6"/>
            <p:cNvSpPr/>
            <p:nvPr/>
          </p:nvSpPr>
          <p:spPr>
            <a:xfrm rot="2760000">
              <a:off x="2097538" y="802138"/>
              <a:ext cx="4611312" cy="4611312"/>
            </a:xfrm>
            <a:prstGeom prst="blockArc">
              <a:avLst>
                <a:gd name="adj1" fmla="val 19819455"/>
                <a:gd name="adj2" fmla="val 0"/>
                <a:gd name="adj3" fmla="val 25000"/>
              </a:avLst>
            </a:prstGeom>
            <a:solidFill>
              <a:schemeClr val="accent5">
                <a:lumMod val="50000"/>
              </a:schemeClr>
            </a:solidFill>
            <a:ln>
              <a:solidFill>
                <a:schemeClr val="accent5">
                  <a:lumMod val="50000"/>
                </a:schemeClr>
              </a:solidFill>
            </a:ln>
          </p:spPr>
          <p:style>
            <a:lnRef idx="1">
              <a:schemeClr val="accent4"/>
            </a:lnRef>
            <a:fillRef idx="3">
              <a:schemeClr val="accent4"/>
            </a:fillRef>
            <a:effectRef idx="2">
              <a:schemeClr val="accent4"/>
            </a:effectRef>
            <a:fontRef idx="minor">
              <a:schemeClr val="lt1"/>
            </a:fontRef>
          </p:style>
          <p:txBody>
            <a:bodyPr tIns="91440" rtlCol="0" anchor="t" anchorCtr="0"/>
            <a:lstStyle/>
            <a:p>
              <a:pPr algn="ctr"/>
              <a:endParaRPr lang="en-US" dirty="0">
                <a:solidFill>
                  <a:schemeClr val="tx1"/>
                </a:solidFill>
                <a:latin typeface="Calibri" pitchFamily="34" charset="0"/>
              </a:endParaRPr>
            </a:p>
          </p:txBody>
        </p:sp>
        <p:sp>
          <p:nvSpPr>
            <p:cNvPr id="8" name="Block Arc 7"/>
            <p:cNvSpPr/>
            <p:nvPr/>
          </p:nvSpPr>
          <p:spPr>
            <a:xfrm rot="4560000">
              <a:off x="2097538" y="802138"/>
              <a:ext cx="4611312" cy="4611312"/>
            </a:xfrm>
            <a:prstGeom prst="blockArc">
              <a:avLst>
                <a:gd name="adj1" fmla="val 19819455"/>
                <a:gd name="adj2" fmla="val 0"/>
                <a:gd name="adj3" fmla="val 25000"/>
              </a:avLst>
            </a:prstGeom>
            <a:solidFill>
              <a:schemeClr val="accent5">
                <a:lumMod val="50000"/>
              </a:schemeClr>
            </a:solidFill>
            <a:ln>
              <a:solidFill>
                <a:schemeClr val="accent5">
                  <a:lumMod val="50000"/>
                </a:schemeClr>
              </a:solidFill>
            </a:ln>
          </p:spPr>
          <p:style>
            <a:lnRef idx="1">
              <a:schemeClr val="accent4"/>
            </a:lnRef>
            <a:fillRef idx="3">
              <a:schemeClr val="accent4"/>
            </a:fillRef>
            <a:effectRef idx="2">
              <a:schemeClr val="accent4"/>
            </a:effectRef>
            <a:fontRef idx="minor">
              <a:schemeClr val="lt1"/>
            </a:fontRef>
          </p:style>
          <p:txBody>
            <a:bodyPr tIns="91440" rtlCol="0" anchor="t" anchorCtr="0"/>
            <a:lstStyle/>
            <a:p>
              <a:pPr algn="ctr"/>
              <a:endParaRPr lang="en-US" dirty="0">
                <a:solidFill>
                  <a:schemeClr val="tx1"/>
                </a:solidFill>
                <a:latin typeface="Calibri" pitchFamily="34" charset="0"/>
              </a:endParaRPr>
            </a:p>
          </p:txBody>
        </p:sp>
      </p:grpSp>
      <p:grpSp>
        <p:nvGrpSpPr>
          <p:cNvPr id="5" name="Group 64"/>
          <p:cNvGrpSpPr/>
          <p:nvPr/>
        </p:nvGrpSpPr>
        <p:grpSpPr>
          <a:xfrm rot="780000">
            <a:off x="2097538" y="1123176"/>
            <a:ext cx="4611312" cy="4611312"/>
            <a:chOff x="2100856" y="816508"/>
            <a:chExt cx="4611312" cy="4611312"/>
          </a:xfrm>
          <a:effectLst/>
        </p:grpSpPr>
        <p:sp>
          <p:nvSpPr>
            <p:cNvPr id="9" name="Block Arc 8"/>
            <p:cNvSpPr/>
            <p:nvPr/>
          </p:nvSpPr>
          <p:spPr>
            <a:xfrm rot="6360000">
              <a:off x="2100856" y="816508"/>
              <a:ext cx="4611312" cy="4611312"/>
            </a:xfrm>
            <a:prstGeom prst="blockArc">
              <a:avLst>
                <a:gd name="adj1" fmla="val 19819455"/>
                <a:gd name="adj2" fmla="val 158530"/>
                <a:gd name="adj3" fmla="val 25068"/>
              </a:avLst>
            </a:prstGeom>
            <a:solidFill>
              <a:schemeClr val="accent5">
                <a:lumMod val="75000"/>
              </a:schemeClr>
            </a:solidFill>
            <a:ln>
              <a:solidFill>
                <a:schemeClr val="accent5">
                  <a:lumMod val="60000"/>
                  <a:lumOff val="40000"/>
                </a:schemeClr>
              </a:solidFill>
            </a:ln>
            <a:effectLst/>
          </p:spPr>
          <p:style>
            <a:lnRef idx="1">
              <a:schemeClr val="accent5"/>
            </a:lnRef>
            <a:fillRef idx="3">
              <a:schemeClr val="accent5"/>
            </a:fillRef>
            <a:effectRef idx="2">
              <a:schemeClr val="accent5"/>
            </a:effectRef>
            <a:fontRef idx="minor">
              <a:schemeClr val="lt1"/>
            </a:fontRef>
          </p:style>
          <p:txBody>
            <a:bodyPr tIns="91440" rtlCol="0" anchor="t" anchorCtr="0"/>
            <a:lstStyle/>
            <a:p>
              <a:pPr algn="ctr"/>
              <a:endParaRPr lang="en-US" dirty="0">
                <a:solidFill>
                  <a:schemeClr val="tx1"/>
                </a:solidFill>
                <a:latin typeface="Calibri" pitchFamily="34" charset="0"/>
              </a:endParaRPr>
            </a:p>
          </p:txBody>
        </p:sp>
        <p:sp>
          <p:nvSpPr>
            <p:cNvPr id="10" name="Block Arc 9"/>
            <p:cNvSpPr/>
            <p:nvPr/>
          </p:nvSpPr>
          <p:spPr>
            <a:xfrm rot="8160000">
              <a:off x="2100856" y="816508"/>
              <a:ext cx="4611312" cy="4611312"/>
            </a:xfrm>
            <a:prstGeom prst="blockArc">
              <a:avLst>
                <a:gd name="adj1" fmla="val 19819455"/>
                <a:gd name="adj2" fmla="val 14385"/>
                <a:gd name="adj3" fmla="val 23574"/>
              </a:avLst>
            </a:prstGeom>
            <a:solidFill>
              <a:schemeClr val="accent5">
                <a:lumMod val="75000"/>
              </a:schemeClr>
            </a:solidFill>
            <a:ln>
              <a:solidFill>
                <a:schemeClr val="accent5">
                  <a:lumMod val="60000"/>
                  <a:lumOff val="40000"/>
                </a:schemeClr>
              </a:solidFill>
            </a:ln>
            <a:effectLst/>
          </p:spPr>
          <p:style>
            <a:lnRef idx="1">
              <a:schemeClr val="accent5"/>
            </a:lnRef>
            <a:fillRef idx="3">
              <a:schemeClr val="accent5"/>
            </a:fillRef>
            <a:effectRef idx="2">
              <a:schemeClr val="accent5"/>
            </a:effectRef>
            <a:fontRef idx="minor">
              <a:schemeClr val="lt1"/>
            </a:fontRef>
          </p:style>
          <p:txBody>
            <a:bodyPr tIns="91440" rtlCol="0" anchor="t" anchorCtr="0"/>
            <a:lstStyle/>
            <a:p>
              <a:pPr algn="ctr"/>
              <a:endParaRPr lang="en-US" dirty="0">
                <a:solidFill>
                  <a:schemeClr val="tx1"/>
                </a:solidFill>
                <a:latin typeface="Calibri" pitchFamily="34" charset="0"/>
              </a:endParaRPr>
            </a:p>
          </p:txBody>
        </p:sp>
      </p:grpSp>
      <p:grpSp>
        <p:nvGrpSpPr>
          <p:cNvPr id="17" name="Group 65"/>
          <p:cNvGrpSpPr/>
          <p:nvPr/>
        </p:nvGrpSpPr>
        <p:grpSpPr>
          <a:xfrm rot="780000">
            <a:off x="2097538" y="1108428"/>
            <a:ext cx="4611313" cy="4611312"/>
            <a:chOff x="2097538" y="802138"/>
            <a:chExt cx="4611313" cy="4611312"/>
          </a:xfrm>
          <a:solidFill>
            <a:schemeClr val="accent2">
              <a:lumMod val="75000"/>
            </a:schemeClr>
          </a:solidFill>
          <a:effectLst/>
        </p:grpSpPr>
        <p:sp>
          <p:nvSpPr>
            <p:cNvPr id="11" name="Block Arc 10"/>
            <p:cNvSpPr/>
            <p:nvPr/>
          </p:nvSpPr>
          <p:spPr>
            <a:xfrm rot="9960000">
              <a:off x="2097539" y="802138"/>
              <a:ext cx="4611312" cy="4611312"/>
            </a:xfrm>
            <a:prstGeom prst="blockArc">
              <a:avLst>
                <a:gd name="adj1" fmla="val 19819455"/>
                <a:gd name="adj2" fmla="val 212043"/>
                <a:gd name="adj3" fmla="val 23699"/>
              </a:avLst>
            </a:prstGeom>
            <a:solidFill>
              <a:schemeClr val="bg2">
                <a:lumMod val="25000"/>
              </a:schemeClr>
            </a:solidFill>
            <a:ln>
              <a:solidFill>
                <a:schemeClr val="bg2">
                  <a:lumMod val="50000"/>
                </a:schemeClr>
              </a:solidFill>
            </a:ln>
            <a:effectLst/>
          </p:spPr>
          <p:style>
            <a:lnRef idx="1">
              <a:schemeClr val="accent2"/>
            </a:lnRef>
            <a:fillRef idx="3">
              <a:schemeClr val="accent2"/>
            </a:fillRef>
            <a:effectRef idx="2">
              <a:schemeClr val="accent2"/>
            </a:effectRef>
            <a:fontRef idx="minor">
              <a:schemeClr val="lt1"/>
            </a:fontRef>
          </p:style>
          <p:txBody>
            <a:bodyPr tIns="91440" rtlCol="0" anchor="t" anchorCtr="0"/>
            <a:lstStyle/>
            <a:p>
              <a:pPr algn="ctr"/>
              <a:endParaRPr lang="en-US" dirty="0">
                <a:solidFill>
                  <a:schemeClr val="tx1"/>
                </a:solidFill>
                <a:latin typeface="Calibri" pitchFamily="34" charset="0"/>
              </a:endParaRPr>
            </a:p>
          </p:txBody>
        </p:sp>
        <p:sp>
          <p:nvSpPr>
            <p:cNvPr id="12" name="Block Arc 11"/>
            <p:cNvSpPr/>
            <p:nvPr/>
          </p:nvSpPr>
          <p:spPr>
            <a:xfrm rot="11760000">
              <a:off x="2097538" y="802138"/>
              <a:ext cx="4611312" cy="4611312"/>
            </a:xfrm>
            <a:prstGeom prst="blockArc">
              <a:avLst>
                <a:gd name="adj1" fmla="val 19819455"/>
                <a:gd name="adj2" fmla="val 0"/>
                <a:gd name="adj3" fmla="val 25000"/>
              </a:avLst>
            </a:prstGeom>
            <a:solidFill>
              <a:schemeClr val="bg2">
                <a:lumMod val="25000"/>
              </a:schemeClr>
            </a:solidFill>
            <a:ln>
              <a:solidFill>
                <a:schemeClr val="bg2">
                  <a:lumMod val="50000"/>
                </a:schemeClr>
              </a:solidFill>
            </a:ln>
            <a:effectLst/>
          </p:spPr>
          <p:style>
            <a:lnRef idx="1">
              <a:schemeClr val="accent2"/>
            </a:lnRef>
            <a:fillRef idx="3">
              <a:schemeClr val="accent2"/>
            </a:fillRef>
            <a:effectRef idx="2">
              <a:schemeClr val="accent2"/>
            </a:effectRef>
            <a:fontRef idx="minor">
              <a:schemeClr val="lt1"/>
            </a:fontRef>
          </p:style>
          <p:txBody>
            <a:bodyPr tIns="91440" rtlCol="0" anchor="t" anchorCtr="0"/>
            <a:lstStyle/>
            <a:p>
              <a:pPr algn="ctr"/>
              <a:endParaRPr lang="en-US" dirty="0">
                <a:solidFill>
                  <a:schemeClr val="tx1"/>
                </a:solidFill>
                <a:latin typeface="Calibri" pitchFamily="34" charset="0"/>
              </a:endParaRPr>
            </a:p>
          </p:txBody>
        </p:sp>
      </p:grpSp>
      <p:grpSp>
        <p:nvGrpSpPr>
          <p:cNvPr id="21" name="Group 66"/>
          <p:cNvGrpSpPr/>
          <p:nvPr/>
        </p:nvGrpSpPr>
        <p:grpSpPr>
          <a:xfrm rot="780000">
            <a:off x="2097538" y="1108428"/>
            <a:ext cx="4611312" cy="4611312"/>
            <a:chOff x="2097538" y="802138"/>
            <a:chExt cx="4611312" cy="4611312"/>
          </a:xfrm>
        </p:grpSpPr>
        <p:sp>
          <p:nvSpPr>
            <p:cNvPr id="13" name="Block Arc 12"/>
            <p:cNvSpPr/>
            <p:nvPr/>
          </p:nvSpPr>
          <p:spPr>
            <a:xfrm rot="13560000">
              <a:off x="2097538" y="802138"/>
              <a:ext cx="4611312" cy="4611312"/>
            </a:xfrm>
            <a:prstGeom prst="blockArc">
              <a:avLst>
                <a:gd name="adj1" fmla="val 19819455"/>
                <a:gd name="adj2" fmla="val 0"/>
                <a:gd name="adj3" fmla="val 25000"/>
              </a:avLst>
            </a:prstGeom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1">
              <a:schemeClr val="dk1"/>
            </a:lnRef>
            <a:fillRef idx="3">
              <a:schemeClr val="dk1"/>
            </a:fillRef>
            <a:effectRef idx="2">
              <a:schemeClr val="dk1"/>
            </a:effectRef>
            <a:fontRef idx="minor">
              <a:schemeClr val="lt1"/>
            </a:fontRef>
          </p:style>
          <p:txBody>
            <a:bodyPr tIns="91440" rtlCol="0" anchor="t" anchorCtr="0"/>
            <a:lstStyle/>
            <a:p>
              <a:pPr algn="ctr"/>
              <a:endParaRPr lang="en-US" dirty="0">
                <a:solidFill>
                  <a:schemeClr val="tx1"/>
                </a:solidFill>
                <a:latin typeface="Calibri" pitchFamily="34" charset="0"/>
              </a:endParaRPr>
            </a:p>
          </p:txBody>
        </p:sp>
        <p:sp>
          <p:nvSpPr>
            <p:cNvPr id="14" name="Block Arc 13"/>
            <p:cNvSpPr/>
            <p:nvPr/>
          </p:nvSpPr>
          <p:spPr>
            <a:xfrm rot="15360000">
              <a:off x="2097538" y="802138"/>
              <a:ext cx="4611312" cy="4611312"/>
            </a:xfrm>
            <a:prstGeom prst="blockArc">
              <a:avLst>
                <a:gd name="adj1" fmla="val 19819455"/>
                <a:gd name="adj2" fmla="val 0"/>
                <a:gd name="adj3" fmla="val 25000"/>
              </a:avLst>
            </a:prstGeom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1">
              <a:schemeClr val="dk1"/>
            </a:lnRef>
            <a:fillRef idx="3">
              <a:schemeClr val="dk1"/>
            </a:fillRef>
            <a:effectRef idx="2">
              <a:schemeClr val="dk1"/>
            </a:effectRef>
            <a:fontRef idx="minor">
              <a:schemeClr val="lt1"/>
            </a:fontRef>
          </p:style>
          <p:txBody>
            <a:bodyPr tIns="91440" rtlCol="0" anchor="t" anchorCtr="0"/>
            <a:lstStyle/>
            <a:p>
              <a:pPr algn="ctr"/>
              <a:endParaRPr lang="en-US" dirty="0">
                <a:solidFill>
                  <a:schemeClr val="tx1"/>
                </a:solidFill>
                <a:latin typeface="Calibri" pitchFamily="34" charset="0"/>
              </a:endParaRPr>
            </a:p>
          </p:txBody>
        </p:sp>
      </p:grpSp>
      <p:grpSp>
        <p:nvGrpSpPr>
          <p:cNvPr id="22" name="Group 56"/>
          <p:cNvGrpSpPr/>
          <p:nvPr/>
        </p:nvGrpSpPr>
        <p:grpSpPr>
          <a:xfrm rot="780000">
            <a:off x="2097538" y="1108428"/>
            <a:ext cx="4611312" cy="4611312"/>
            <a:chOff x="2097538" y="802138"/>
            <a:chExt cx="4611312" cy="4611312"/>
          </a:xfrm>
          <a:solidFill>
            <a:schemeClr val="accent1"/>
          </a:solidFill>
        </p:grpSpPr>
        <p:sp>
          <p:nvSpPr>
            <p:cNvPr id="15" name="Block Arc 14"/>
            <p:cNvSpPr/>
            <p:nvPr/>
          </p:nvSpPr>
          <p:spPr>
            <a:xfrm rot="17160000">
              <a:off x="2097538" y="802138"/>
              <a:ext cx="4611312" cy="4611312"/>
            </a:xfrm>
            <a:prstGeom prst="blockArc">
              <a:avLst>
                <a:gd name="adj1" fmla="val 19819455"/>
                <a:gd name="adj2" fmla="val 0"/>
                <a:gd name="adj3" fmla="val 25000"/>
              </a:avLst>
            </a:prstGeom>
            <a:grpFill/>
            <a:ln>
              <a:solidFill>
                <a:schemeClr val="tx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tIns="91440" rtlCol="0" anchor="t" anchorCtr="0"/>
            <a:lstStyle/>
            <a:p>
              <a:pPr algn="ctr"/>
              <a:endParaRPr lang="en-US" dirty="0">
                <a:solidFill>
                  <a:schemeClr val="tx1"/>
                </a:solidFill>
                <a:latin typeface="Calibri" pitchFamily="34" charset="0"/>
              </a:endParaRPr>
            </a:p>
          </p:txBody>
        </p:sp>
        <p:sp>
          <p:nvSpPr>
            <p:cNvPr id="16" name="Block Arc 15"/>
            <p:cNvSpPr/>
            <p:nvPr/>
          </p:nvSpPr>
          <p:spPr>
            <a:xfrm rot="18960000">
              <a:off x="2097538" y="802138"/>
              <a:ext cx="4611312" cy="4611312"/>
            </a:xfrm>
            <a:prstGeom prst="blockArc">
              <a:avLst>
                <a:gd name="adj1" fmla="val 19819455"/>
                <a:gd name="adj2" fmla="val 0"/>
                <a:gd name="adj3" fmla="val 25000"/>
              </a:avLst>
            </a:prstGeom>
            <a:grpFill/>
            <a:ln>
              <a:solidFill>
                <a:schemeClr val="tx2">
                  <a:lumMod val="60000"/>
                  <a:lumOff val="40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tIns="91440" rtlCol="0" anchor="t" anchorCtr="0"/>
            <a:lstStyle/>
            <a:p>
              <a:pPr algn="ctr"/>
              <a:endParaRPr lang="en-US" dirty="0">
                <a:solidFill>
                  <a:schemeClr val="tx1"/>
                </a:solidFill>
                <a:latin typeface="Calibri" pitchFamily="34" charset="0"/>
              </a:endParaRPr>
            </a:p>
          </p:txBody>
        </p:sp>
      </p:grpSp>
      <p:sp>
        <p:nvSpPr>
          <p:cNvPr id="19" name="Oval 18"/>
          <p:cNvSpPr>
            <a:spLocks noChangeAspect="1"/>
          </p:cNvSpPr>
          <p:nvPr/>
        </p:nvSpPr>
        <p:spPr>
          <a:xfrm>
            <a:off x="2757274" y="1768164"/>
            <a:ext cx="3291840" cy="3291840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Calibri" pitchFamily="34" charset="0"/>
            </a:endParaRPr>
          </a:p>
        </p:txBody>
      </p:sp>
      <p:sp>
        <p:nvSpPr>
          <p:cNvPr id="38" name="Oval 37"/>
          <p:cNvSpPr/>
          <p:nvPr/>
        </p:nvSpPr>
        <p:spPr>
          <a:xfrm>
            <a:off x="2729504" y="1740394"/>
            <a:ext cx="3347380" cy="3347380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Calibri" pitchFamily="34" charset="0"/>
            </a:endParaRPr>
          </a:p>
        </p:txBody>
      </p:sp>
      <p:sp>
        <p:nvSpPr>
          <p:cNvPr id="18" name="Oval 17"/>
          <p:cNvSpPr/>
          <p:nvPr/>
        </p:nvSpPr>
        <p:spPr>
          <a:xfrm>
            <a:off x="2858249" y="1869139"/>
            <a:ext cx="3089890" cy="3089890"/>
          </a:xfrm>
          <a:prstGeom prst="ellipse">
            <a:avLst/>
          </a:prstGeom>
          <a:ln>
            <a:noFill/>
          </a:ln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>
              <a:latin typeface="Calibri" pitchFamily="34" charset="0"/>
            </a:endParaRPr>
          </a:p>
        </p:txBody>
      </p:sp>
      <p:sp>
        <p:nvSpPr>
          <p:cNvPr id="20" name="Oval 19"/>
          <p:cNvSpPr>
            <a:spLocks noChangeAspect="1"/>
          </p:cNvSpPr>
          <p:nvPr/>
        </p:nvSpPr>
        <p:spPr>
          <a:xfrm>
            <a:off x="3040553" y="2051443"/>
            <a:ext cx="2725284" cy="2725284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107950" dist="12700" dir="5400000" algn="ctr">
              <a:srgbClr val="000000"/>
            </a:outerShdw>
          </a:effectLst>
          <a:scene3d>
            <a:camera prst="orthographicFront">
              <a:rot lat="0" lon="0" rev="0"/>
            </a:camera>
            <a:lightRig rig="soft" dir="t">
              <a:rot lat="0" lon="0" rev="0"/>
            </a:lightRig>
          </a:scene3d>
          <a:sp3d contourW="44450" prstMaterial="matte">
            <a:bevelT w="63500" h="63500" prst="artDeco"/>
            <a:contourClr>
              <a:srgbClr val="FFFFFF"/>
            </a:contour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Calibri" pitchFamily="34" charset="0"/>
            </a:endParaRPr>
          </a:p>
        </p:txBody>
      </p:sp>
      <p:grpSp>
        <p:nvGrpSpPr>
          <p:cNvPr id="23" name="Group 34"/>
          <p:cNvGrpSpPr>
            <a:grpSpLocks noChangeAspect="1"/>
          </p:cNvGrpSpPr>
          <p:nvPr/>
        </p:nvGrpSpPr>
        <p:grpSpPr>
          <a:xfrm>
            <a:off x="4401640" y="2470189"/>
            <a:ext cx="3108" cy="1873644"/>
            <a:chOff x="7620197" y="2172120"/>
            <a:chExt cx="3454" cy="2081827"/>
          </a:xfrm>
        </p:grpSpPr>
        <p:cxnSp>
          <p:nvCxnSpPr>
            <p:cNvPr id="34" name="Straight Connector 33"/>
            <p:cNvCxnSpPr>
              <a:cxnSpLocks noChangeAspect="1"/>
            </p:cNvCxnSpPr>
            <p:nvPr/>
          </p:nvCxnSpPr>
          <p:spPr>
            <a:xfrm rot="16200000" flipH="1">
              <a:off x="7089203" y="3719500"/>
              <a:ext cx="1065831" cy="3064"/>
            </a:xfrm>
            <a:prstGeom prst="line">
              <a:avLst/>
            </a:prstGeom>
            <a:ln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" name="Straight Connector 34"/>
            <p:cNvCxnSpPr>
              <a:cxnSpLocks noChangeAspect="1"/>
            </p:cNvCxnSpPr>
            <p:nvPr/>
          </p:nvCxnSpPr>
          <p:spPr>
            <a:xfrm rot="16200000" flipH="1">
              <a:off x="7113656" y="2678661"/>
              <a:ext cx="1016000" cy="2918"/>
            </a:xfrm>
            <a:prstGeom prst="line">
              <a:avLst/>
            </a:prstGeom>
            <a:ln w="57150">
              <a:solidFill>
                <a:schemeClr val="tx1">
                  <a:lumMod val="95000"/>
                  <a:lumOff val="5000"/>
                </a:schemeClr>
              </a:solidFill>
              <a:headEnd type="triangl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4" name="Group 73"/>
          <p:cNvGrpSpPr/>
          <p:nvPr/>
        </p:nvGrpSpPr>
        <p:grpSpPr>
          <a:xfrm>
            <a:off x="2904290" y="2020664"/>
            <a:ext cx="3048000" cy="2781420"/>
            <a:chOff x="2895600" y="2190690"/>
            <a:chExt cx="3048000" cy="2781420"/>
          </a:xfrm>
        </p:grpSpPr>
        <p:sp>
          <p:nvSpPr>
            <p:cNvPr id="43" name="TextBox 42"/>
            <p:cNvSpPr txBox="1"/>
            <p:nvPr/>
          </p:nvSpPr>
          <p:spPr>
            <a:xfrm>
              <a:off x="4111826" y="2190690"/>
              <a:ext cx="594852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2000" dirty="0" smtClean="0">
                  <a:latin typeface="Calibri" pitchFamily="34" charset="0"/>
                </a:rPr>
                <a:t>Jan</a:t>
              </a:r>
              <a:endParaRPr lang="en-US" sz="2000" dirty="0">
                <a:latin typeface="Calibri" pitchFamily="34" charset="0"/>
              </a:endParaRPr>
            </a:p>
          </p:txBody>
        </p:sp>
        <p:sp>
          <p:nvSpPr>
            <p:cNvPr id="46" name="TextBox 45"/>
            <p:cNvSpPr txBox="1"/>
            <p:nvPr/>
          </p:nvSpPr>
          <p:spPr>
            <a:xfrm>
              <a:off x="4687016" y="2310204"/>
              <a:ext cx="685800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2000" dirty="0" smtClean="0">
                  <a:latin typeface="Calibri" pitchFamily="34" charset="0"/>
                </a:rPr>
                <a:t>Feb</a:t>
              </a:r>
              <a:endParaRPr lang="en-US" sz="2000" dirty="0">
                <a:latin typeface="Calibri" pitchFamily="34" charset="0"/>
              </a:endParaRPr>
            </a:p>
          </p:txBody>
        </p:sp>
        <p:sp>
          <p:nvSpPr>
            <p:cNvPr id="47" name="TextBox 46"/>
            <p:cNvSpPr txBox="1"/>
            <p:nvPr/>
          </p:nvSpPr>
          <p:spPr>
            <a:xfrm>
              <a:off x="4996736" y="2798130"/>
              <a:ext cx="762000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2000" dirty="0" smtClean="0">
                  <a:latin typeface="Calibri" pitchFamily="34" charset="0"/>
                </a:rPr>
                <a:t>Mar</a:t>
              </a:r>
              <a:endParaRPr lang="en-US" sz="2000" dirty="0">
                <a:latin typeface="Calibri" pitchFamily="34" charset="0"/>
              </a:endParaRPr>
            </a:p>
          </p:txBody>
        </p:sp>
        <p:sp>
          <p:nvSpPr>
            <p:cNvPr id="48" name="TextBox 47"/>
            <p:cNvSpPr txBox="1"/>
            <p:nvPr/>
          </p:nvSpPr>
          <p:spPr>
            <a:xfrm>
              <a:off x="5181600" y="3333039"/>
              <a:ext cx="762000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2000" dirty="0" smtClean="0">
                  <a:latin typeface="Calibri" pitchFamily="34" charset="0"/>
                </a:rPr>
                <a:t>Apr</a:t>
              </a:r>
              <a:endParaRPr lang="en-US" sz="2000" dirty="0">
                <a:latin typeface="Calibri" pitchFamily="34" charset="0"/>
              </a:endParaRPr>
            </a:p>
          </p:txBody>
        </p:sp>
        <p:sp>
          <p:nvSpPr>
            <p:cNvPr id="49" name="TextBox 48"/>
            <p:cNvSpPr txBox="1"/>
            <p:nvPr/>
          </p:nvSpPr>
          <p:spPr>
            <a:xfrm>
              <a:off x="4964780" y="3880908"/>
              <a:ext cx="762000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2000" dirty="0" smtClean="0">
                  <a:latin typeface="Calibri" pitchFamily="34" charset="0"/>
                </a:rPr>
                <a:t>May</a:t>
              </a:r>
              <a:endParaRPr lang="en-US" sz="2000" dirty="0">
                <a:latin typeface="Calibri" pitchFamily="34" charset="0"/>
              </a:endParaRPr>
            </a:p>
          </p:txBody>
        </p:sp>
        <p:sp>
          <p:nvSpPr>
            <p:cNvPr id="50" name="TextBox 49"/>
            <p:cNvSpPr txBox="1"/>
            <p:nvPr/>
          </p:nvSpPr>
          <p:spPr>
            <a:xfrm>
              <a:off x="4596068" y="4354092"/>
              <a:ext cx="762000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2000" dirty="0" smtClean="0">
                  <a:latin typeface="Calibri" pitchFamily="34" charset="0"/>
                </a:rPr>
                <a:t>Jun</a:t>
              </a:r>
              <a:endParaRPr lang="en-US" sz="2000" dirty="0">
                <a:latin typeface="Calibri" pitchFamily="34" charset="0"/>
              </a:endParaRPr>
            </a:p>
          </p:txBody>
        </p:sp>
        <p:sp>
          <p:nvSpPr>
            <p:cNvPr id="51" name="TextBox 50"/>
            <p:cNvSpPr txBox="1"/>
            <p:nvPr/>
          </p:nvSpPr>
          <p:spPr>
            <a:xfrm>
              <a:off x="4028252" y="4572000"/>
              <a:ext cx="762000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2000" dirty="0" smtClean="0">
                  <a:latin typeface="Calibri" pitchFamily="34" charset="0"/>
                </a:rPr>
                <a:t>Jul</a:t>
              </a:r>
              <a:endParaRPr lang="en-US" sz="2000" dirty="0">
                <a:latin typeface="Calibri" pitchFamily="34" charset="0"/>
              </a:endParaRPr>
            </a:p>
          </p:txBody>
        </p:sp>
        <p:sp>
          <p:nvSpPr>
            <p:cNvPr id="52" name="TextBox 51"/>
            <p:cNvSpPr txBox="1"/>
            <p:nvPr/>
          </p:nvSpPr>
          <p:spPr>
            <a:xfrm>
              <a:off x="3325244" y="4290738"/>
              <a:ext cx="762000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2000" dirty="0" smtClean="0">
                  <a:latin typeface="Calibri" pitchFamily="34" charset="0"/>
                </a:rPr>
                <a:t>Aug</a:t>
              </a:r>
              <a:endParaRPr lang="en-US" sz="2000" dirty="0">
                <a:latin typeface="Calibri" pitchFamily="34" charset="0"/>
              </a:endParaRPr>
            </a:p>
          </p:txBody>
        </p:sp>
        <p:sp>
          <p:nvSpPr>
            <p:cNvPr id="53" name="TextBox 52"/>
            <p:cNvSpPr txBox="1"/>
            <p:nvPr/>
          </p:nvSpPr>
          <p:spPr>
            <a:xfrm>
              <a:off x="2971280" y="3821916"/>
              <a:ext cx="762000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2000" dirty="0" smtClean="0">
                  <a:latin typeface="Calibri" pitchFamily="34" charset="0"/>
                </a:rPr>
                <a:t>Sep</a:t>
              </a:r>
              <a:endParaRPr lang="en-US" sz="2000" dirty="0">
                <a:latin typeface="Calibri" pitchFamily="34" charset="0"/>
              </a:endParaRPr>
            </a:p>
          </p:txBody>
        </p:sp>
        <p:sp>
          <p:nvSpPr>
            <p:cNvPr id="54" name="TextBox 53"/>
            <p:cNvSpPr txBox="1"/>
            <p:nvPr/>
          </p:nvSpPr>
          <p:spPr>
            <a:xfrm>
              <a:off x="2895600" y="3333039"/>
              <a:ext cx="762000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2000" dirty="0" smtClean="0">
                  <a:latin typeface="Calibri" pitchFamily="34" charset="0"/>
                </a:rPr>
                <a:t>Oct</a:t>
              </a:r>
              <a:endParaRPr lang="en-US" sz="2000" dirty="0">
                <a:latin typeface="Calibri" pitchFamily="34" charset="0"/>
              </a:endParaRPr>
            </a:p>
          </p:txBody>
        </p:sp>
        <p:sp>
          <p:nvSpPr>
            <p:cNvPr id="55" name="TextBox 54"/>
            <p:cNvSpPr txBox="1"/>
            <p:nvPr/>
          </p:nvSpPr>
          <p:spPr>
            <a:xfrm>
              <a:off x="3033252" y="2798130"/>
              <a:ext cx="762000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2000" dirty="0" smtClean="0">
                  <a:latin typeface="Calibri" pitchFamily="34" charset="0"/>
                </a:rPr>
                <a:t>Nov</a:t>
              </a:r>
              <a:endParaRPr lang="en-US" sz="2000" dirty="0">
                <a:latin typeface="Calibri" pitchFamily="34" charset="0"/>
              </a:endParaRPr>
            </a:p>
          </p:txBody>
        </p:sp>
        <p:sp>
          <p:nvSpPr>
            <p:cNvPr id="56" name="TextBox 55"/>
            <p:cNvSpPr txBox="1"/>
            <p:nvPr/>
          </p:nvSpPr>
          <p:spPr>
            <a:xfrm>
              <a:off x="3398984" y="2339700"/>
              <a:ext cx="762000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2000" dirty="0" smtClean="0">
                  <a:latin typeface="Calibri" pitchFamily="34" charset="0"/>
                </a:rPr>
                <a:t>Dec</a:t>
              </a:r>
              <a:endParaRPr lang="en-US" sz="2000" dirty="0">
                <a:latin typeface="Calibri" pitchFamily="34" charset="0"/>
              </a:endParaRPr>
            </a:p>
          </p:txBody>
        </p:sp>
      </p:grpSp>
      <p:sp>
        <p:nvSpPr>
          <p:cNvPr id="59" name="Ellipse 53"/>
          <p:cNvSpPr/>
          <p:nvPr/>
        </p:nvSpPr>
        <p:spPr bwMode="auto">
          <a:xfrm>
            <a:off x="2695330" y="6002174"/>
            <a:ext cx="3536664" cy="322426"/>
          </a:xfrm>
          <a:prstGeom prst="ellipse">
            <a:avLst/>
          </a:prstGeom>
          <a:gradFill flip="none" rotWithShape="1">
            <a:gsLst>
              <a:gs pos="24000">
                <a:sysClr val="windowText" lastClr="000000">
                  <a:alpha val="24000"/>
                </a:sysClr>
              </a:gs>
              <a:gs pos="100000">
                <a:sysClr val="window" lastClr="FFFFFF">
                  <a:alpha val="0"/>
                </a:sysClr>
              </a:gs>
            </a:gsLst>
            <a:path path="shape">
              <a:fillToRect l="50000" t="50000" r="50000" b="50000"/>
            </a:path>
            <a:tileRect/>
          </a:gradFill>
          <a:ln w="9525" cap="flat" cmpd="sng" algn="ctr">
            <a:noFill/>
            <a:prstDash val="solid"/>
          </a:ln>
          <a:effectLst/>
        </p:spPr>
        <p:txBody>
          <a:bodyPr anchor="ctr"/>
          <a:lstStyle/>
          <a:p>
            <a:pPr algn="ctr">
              <a:defRPr/>
            </a:pPr>
            <a:endParaRPr lang="da-DK">
              <a:solidFill>
                <a:srgbClr val="FFFFFF"/>
              </a:solidFill>
              <a:latin typeface="Calibri" charset="0"/>
              <a:ea typeface="ＭＳ Ｐゴシック" charset="-128"/>
            </a:endParaRPr>
          </a:p>
        </p:txBody>
      </p:sp>
      <p:sp>
        <p:nvSpPr>
          <p:cNvPr id="75" name="TextBox 74"/>
          <p:cNvSpPr txBox="1"/>
          <p:nvPr/>
        </p:nvSpPr>
        <p:spPr>
          <a:xfrm>
            <a:off x="6781800" y="1686820"/>
            <a:ext cx="24384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>
                <a:latin typeface="Calibri" pitchFamily="34" charset="0"/>
              </a:rPr>
              <a:t>Your text here</a:t>
            </a:r>
            <a:endParaRPr lang="en-US" sz="2400" dirty="0">
              <a:latin typeface="Calibri" pitchFamily="34" charset="0"/>
            </a:endParaRPr>
          </a:p>
        </p:txBody>
      </p:sp>
      <p:sp>
        <p:nvSpPr>
          <p:cNvPr id="76" name="TextBox 75"/>
          <p:cNvSpPr txBox="1"/>
          <p:nvPr/>
        </p:nvSpPr>
        <p:spPr>
          <a:xfrm>
            <a:off x="6781800" y="3387925"/>
            <a:ext cx="24384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>
                <a:latin typeface="Calibri" pitchFamily="34" charset="0"/>
              </a:rPr>
              <a:t>Your text here</a:t>
            </a:r>
            <a:endParaRPr lang="en-US" sz="2400" dirty="0">
              <a:latin typeface="Calibri" pitchFamily="34" charset="0"/>
            </a:endParaRPr>
          </a:p>
        </p:txBody>
      </p:sp>
      <p:sp>
        <p:nvSpPr>
          <p:cNvPr id="77" name="TextBox 76"/>
          <p:cNvSpPr txBox="1"/>
          <p:nvPr/>
        </p:nvSpPr>
        <p:spPr>
          <a:xfrm>
            <a:off x="6477000" y="5030690"/>
            <a:ext cx="24384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>
                <a:latin typeface="Calibri" pitchFamily="34" charset="0"/>
              </a:rPr>
              <a:t>Your text here</a:t>
            </a:r>
            <a:endParaRPr lang="en-US" sz="2400" dirty="0">
              <a:latin typeface="Calibri" pitchFamily="34" charset="0"/>
            </a:endParaRPr>
          </a:p>
        </p:txBody>
      </p:sp>
      <p:sp>
        <p:nvSpPr>
          <p:cNvPr id="81" name="TextBox 80"/>
          <p:cNvSpPr txBox="1"/>
          <p:nvPr/>
        </p:nvSpPr>
        <p:spPr>
          <a:xfrm>
            <a:off x="76200" y="1686820"/>
            <a:ext cx="24384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>
                <a:latin typeface="Calibri" pitchFamily="34" charset="0"/>
              </a:rPr>
              <a:t>Your text here</a:t>
            </a:r>
            <a:endParaRPr lang="en-US" sz="2400" dirty="0">
              <a:latin typeface="Calibri" pitchFamily="34" charset="0"/>
            </a:endParaRPr>
          </a:p>
        </p:txBody>
      </p:sp>
      <p:sp>
        <p:nvSpPr>
          <p:cNvPr id="82" name="TextBox 81"/>
          <p:cNvSpPr txBox="1"/>
          <p:nvPr/>
        </p:nvSpPr>
        <p:spPr>
          <a:xfrm>
            <a:off x="76200" y="3387925"/>
            <a:ext cx="24384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>
                <a:latin typeface="Calibri" pitchFamily="34" charset="0"/>
              </a:rPr>
              <a:t>Your text here</a:t>
            </a:r>
            <a:endParaRPr lang="en-US" sz="2400" dirty="0">
              <a:latin typeface="Calibri" pitchFamily="34" charset="0"/>
            </a:endParaRPr>
          </a:p>
        </p:txBody>
      </p:sp>
      <p:sp>
        <p:nvSpPr>
          <p:cNvPr id="83" name="TextBox 82"/>
          <p:cNvSpPr txBox="1"/>
          <p:nvPr/>
        </p:nvSpPr>
        <p:spPr>
          <a:xfrm>
            <a:off x="76200" y="5030690"/>
            <a:ext cx="24384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>
                <a:latin typeface="Calibri" pitchFamily="34" charset="0"/>
              </a:rPr>
              <a:t>Your text here</a:t>
            </a:r>
            <a:endParaRPr lang="en-US" sz="2400" dirty="0">
              <a:latin typeface="Calibri" pitchFamily="34" charset="0"/>
            </a:endParaRPr>
          </a:p>
        </p:txBody>
      </p:sp>
      <p:sp>
        <p:nvSpPr>
          <p:cNvPr id="57" name="Title 56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793901"/>
          </a:xfrm>
        </p:spPr>
        <p:txBody>
          <a:bodyPr/>
          <a:lstStyle/>
          <a:p>
            <a:r>
              <a:rPr lang="en-US" dirty="0" smtClean="0"/>
              <a:t>Bi-Monthly Update for every 2 months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613697214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8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3600000">
                                      <p:cBhvr>
                                        <p:cTn id="13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18" presetClass="entr" presetSubtype="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0" dur="10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8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3600000">
                                      <p:cBhvr>
                                        <p:cTn id="24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000"/>
                            </p:stCondLst>
                            <p:childTnLst>
                              <p:par>
                                <p:cTn id="29" presetID="18" presetClass="entr" presetSubtype="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1" dur="10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8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3600000">
                                      <p:cBhvr>
                                        <p:cTn id="35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1000"/>
                            </p:stCondLst>
                            <p:childTnLst>
                              <p:par>
                                <p:cTn id="40" presetID="18" presetClass="entr" presetSubtype="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10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8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3600000">
                                      <p:cBhvr>
                                        <p:cTn id="46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4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1000"/>
                            </p:stCondLst>
                            <p:childTnLst>
                              <p:par>
                                <p:cTn id="51" presetID="18" presetClass="entr" presetSubtype="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3" dur="10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" fill="hold">
                      <p:stCondLst>
                        <p:cond delay="indefinite"/>
                      </p:stCondLst>
                      <p:childTnLst>
                        <p:par>
                          <p:cTn id="55" fill="hold">
                            <p:stCondLst>
                              <p:cond delay="0"/>
                            </p:stCondLst>
                            <p:childTnLst>
                              <p:par>
                                <p:cTn id="56" presetID="8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3600000">
                                      <p:cBhvr>
                                        <p:cTn id="57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5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1000"/>
                            </p:stCondLst>
                            <p:childTnLst>
                              <p:par>
                                <p:cTn id="62" presetID="18" presetClass="entr" presetSubtype="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4" dur="10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>
                      <p:stCondLst>
                        <p:cond delay="indefinite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8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3600000">
                                      <p:cBhvr>
                                        <p:cTn id="68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6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1" dur="1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1000"/>
                            </p:stCondLst>
                            <p:childTnLst>
                              <p:par>
                                <p:cTn id="73" presetID="18" presetClass="entr" presetSubtype="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5" dur="10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6" grpId="0"/>
      <p:bldP spid="77" grpId="0"/>
      <p:bldP spid="82" grpId="0"/>
      <p:bldP spid="83" grpId="0"/>
    </p:bldLst>
  </p:timing>
</p:sld>
</file>

<file path=ppt/slides/slide3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" name="Rektangel 59"/>
          <p:cNvSpPr>
            <a:spLocks noChangeArrowheads="1"/>
          </p:cNvSpPr>
          <p:nvPr/>
        </p:nvSpPr>
        <p:spPr bwMode="auto">
          <a:xfrm rot="10800000" flipV="1">
            <a:off x="0" y="0"/>
            <a:ext cx="9144000" cy="2895599"/>
          </a:xfrm>
          <a:prstGeom prst="rect">
            <a:avLst/>
          </a:prstGeom>
          <a:gradFill rotWithShape="1">
            <a:gsLst>
              <a:gs pos="0">
                <a:schemeClr val="accent3">
                  <a:lumMod val="20000"/>
                  <a:lumOff val="80000"/>
                </a:schemeClr>
              </a:gs>
              <a:gs pos="0">
                <a:schemeClr val="accent3">
                  <a:lumMod val="20000"/>
                  <a:lumOff val="80000"/>
                </a:schemeClr>
              </a:gs>
              <a:gs pos="0">
                <a:schemeClr val="accent3">
                  <a:lumMod val="20000"/>
                  <a:lumOff val="80000"/>
                </a:schemeClr>
              </a:gs>
              <a:gs pos="48000">
                <a:schemeClr val="accent3">
                  <a:lumMod val="20000"/>
                  <a:lumOff val="80000"/>
                </a:schemeClr>
              </a:gs>
              <a:gs pos="69000">
                <a:schemeClr val="accent3">
                  <a:lumMod val="20000"/>
                  <a:lumOff val="80000"/>
                </a:schemeClr>
              </a:gs>
              <a:gs pos="100000">
                <a:schemeClr val="accent3"/>
              </a:gs>
            </a:gsLst>
            <a:lin ang="5400000" scaled="1"/>
          </a:gradFill>
          <a:ln w="9525">
            <a:noFill/>
            <a:miter lim="800000"/>
            <a:headEnd/>
            <a:tailEnd/>
          </a:ln>
          <a:effectLst/>
        </p:spPr>
        <p:txBody>
          <a:bodyPr anchor="ctr"/>
          <a:lstStyle/>
          <a:p>
            <a:pPr algn="ctr">
              <a:defRPr/>
            </a:pPr>
            <a:endParaRPr lang="da-DK">
              <a:solidFill>
                <a:srgbClr val="FFFFFF"/>
              </a:solidFill>
              <a:latin typeface="Calibri" charset="0"/>
              <a:ea typeface="ＭＳ Ｐゴシック" charset="-128"/>
            </a:endParaRPr>
          </a:p>
        </p:txBody>
      </p:sp>
      <p:grpSp>
        <p:nvGrpSpPr>
          <p:cNvPr id="2" name="Group 59"/>
          <p:cNvGrpSpPr/>
          <p:nvPr/>
        </p:nvGrpSpPr>
        <p:grpSpPr>
          <a:xfrm rot="840000">
            <a:off x="2097538" y="802138"/>
            <a:ext cx="4611312" cy="4611312"/>
            <a:chOff x="2097538" y="802138"/>
            <a:chExt cx="4611312" cy="4611312"/>
          </a:xfrm>
          <a:solidFill>
            <a:schemeClr val="accent2">
              <a:lumMod val="75000"/>
            </a:schemeClr>
          </a:solidFill>
        </p:grpSpPr>
        <p:sp>
          <p:nvSpPr>
            <p:cNvPr id="6" name="Block Arc 5"/>
            <p:cNvSpPr/>
            <p:nvPr/>
          </p:nvSpPr>
          <p:spPr>
            <a:xfrm rot="960000">
              <a:off x="2097538" y="802138"/>
              <a:ext cx="4611312" cy="4611312"/>
            </a:xfrm>
            <a:prstGeom prst="blockArc">
              <a:avLst>
                <a:gd name="adj1" fmla="val 19819455"/>
                <a:gd name="adj2" fmla="val 166624"/>
                <a:gd name="adj3" fmla="val 24618"/>
              </a:avLst>
            </a:prstGeom>
            <a:solidFill>
              <a:schemeClr val="bg2">
                <a:lumMod val="25000"/>
              </a:schemeClr>
            </a:solidFill>
            <a:ln>
              <a:solidFill>
                <a:schemeClr val="accent3">
                  <a:lumMod val="50000"/>
                </a:schemeClr>
              </a:solidFill>
            </a:ln>
            <a:effectLst/>
          </p:spPr>
          <p:style>
            <a:lnRef idx="1">
              <a:schemeClr val="accent4"/>
            </a:lnRef>
            <a:fillRef idx="3">
              <a:schemeClr val="accent4"/>
            </a:fillRef>
            <a:effectRef idx="2">
              <a:schemeClr val="accent4"/>
            </a:effectRef>
            <a:fontRef idx="minor">
              <a:schemeClr val="lt1"/>
            </a:fontRef>
          </p:style>
          <p:txBody>
            <a:bodyPr tIns="91440" rtlCol="0" anchor="t" anchorCtr="0"/>
            <a:lstStyle/>
            <a:p>
              <a:pPr algn="ctr"/>
              <a:endParaRPr lang="en-US" dirty="0">
                <a:solidFill>
                  <a:schemeClr val="tx1"/>
                </a:solidFill>
                <a:latin typeface="Calibri" pitchFamily="34" charset="0"/>
              </a:endParaRPr>
            </a:p>
          </p:txBody>
        </p:sp>
        <p:sp>
          <p:nvSpPr>
            <p:cNvPr id="7" name="Block Arc 6"/>
            <p:cNvSpPr/>
            <p:nvPr/>
          </p:nvSpPr>
          <p:spPr>
            <a:xfrm rot="2760000">
              <a:off x="2097538" y="802138"/>
              <a:ext cx="4611312" cy="4611312"/>
            </a:xfrm>
            <a:prstGeom prst="blockArc">
              <a:avLst>
                <a:gd name="adj1" fmla="val 19819455"/>
                <a:gd name="adj2" fmla="val 1898673"/>
                <a:gd name="adj3" fmla="val 22390"/>
              </a:avLst>
            </a:prstGeom>
            <a:solidFill>
              <a:schemeClr val="bg2">
                <a:lumMod val="25000"/>
              </a:schemeClr>
            </a:solidFill>
            <a:ln>
              <a:solidFill>
                <a:schemeClr val="accent3">
                  <a:lumMod val="50000"/>
                </a:schemeClr>
              </a:solidFill>
            </a:ln>
            <a:effectLst/>
          </p:spPr>
          <p:style>
            <a:lnRef idx="1">
              <a:schemeClr val="accent4"/>
            </a:lnRef>
            <a:fillRef idx="3">
              <a:schemeClr val="accent4"/>
            </a:fillRef>
            <a:effectRef idx="2">
              <a:schemeClr val="accent4"/>
            </a:effectRef>
            <a:fontRef idx="minor">
              <a:schemeClr val="lt1"/>
            </a:fontRef>
          </p:style>
          <p:txBody>
            <a:bodyPr tIns="91440" rtlCol="0" anchor="t" anchorCtr="0"/>
            <a:lstStyle/>
            <a:p>
              <a:pPr algn="ctr"/>
              <a:endParaRPr lang="en-US" dirty="0">
                <a:solidFill>
                  <a:schemeClr val="tx1"/>
                </a:solidFill>
                <a:latin typeface="Calibri" pitchFamily="34" charset="0"/>
              </a:endParaRPr>
            </a:p>
          </p:txBody>
        </p:sp>
      </p:grpSp>
      <p:grpSp>
        <p:nvGrpSpPr>
          <p:cNvPr id="3" name="Group 60"/>
          <p:cNvGrpSpPr/>
          <p:nvPr/>
        </p:nvGrpSpPr>
        <p:grpSpPr>
          <a:xfrm rot="840000">
            <a:off x="2097538" y="802138"/>
            <a:ext cx="4611313" cy="4611312"/>
            <a:chOff x="2097538" y="802138"/>
            <a:chExt cx="4611313" cy="4611312"/>
          </a:xfrm>
          <a:solidFill>
            <a:schemeClr val="accent5">
              <a:lumMod val="75000"/>
            </a:schemeClr>
          </a:solidFill>
        </p:grpSpPr>
        <p:sp>
          <p:nvSpPr>
            <p:cNvPr id="9" name="Block Arc 8"/>
            <p:cNvSpPr/>
            <p:nvPr/>
          </p:nvSpPr>
          <p:spPr>
            <a:xfrm rot="6360000">
              <a:off x="2097538" y="802138"/>
              <a:ext cx="4611312" cy="4611312"/>
            </a:xfrm>
            <a:prstGeom prst="blockArc">
              <a:avLst>
                <a:gd name="adj1" fmla="val 19819455"/>
                <a:gd name="adj2" fmla="val 195190"/>
                <a:gd name="adj3" fmla="val 25222"/>
              </a:avLst>
            </a:prstGeom>
            <a:grpFill/>
            <a:ln>
              <a:solidFill>
                <a:schemeClr val="accent5">
                  <a:lumMod val="75000"/>
                </a:schemeClr>
              </a:solidFill>
            </a:ln>
            <a:effectLst/>
          </p:spPr>
          <p:style>
            <a:lnRef idx="1">
              <a:schemeClr val="accent4"/>
            </a:lnRef>
            <a:fillRef idx="3">
              <a:schemeClr val="accent4"/>
            </a:fillRef>
            <a:effectRef idx="2">
              <a:schemeClr val="accent4"/>
            </a:effectRef>
            <a:fontRef idx="minor">
              <a:schemeClr val="lt1"/>
            </a:fontRef>
          </p:style>
          <p:txBody>
            <a:bodyPr tIns="91440" rtlCol="0" anchor="t" anchorCtr="0"/>
            <a:lstStyle/>
            <a:p>
              <a:pPr algn="ctr"/>
              <a:endParaRPr lang="en-US" dirty="0">
                <a:solidFill>
                  <a:schemeClr val="tx1"/>
                </a:solidFill>
                <a:latin typeface="Calibri" pitchFamily="34" charset="0"/>
              </a:endParaRPr>
            </a:p>
          </p:txBody>
        </p:sp>
        <p:sp>
          <p:nvSpPr>
            <p:cNvPr id="10" name="Block Arc 9"/>
            <p:cNvSpPr/>
            <p:nvPr/>
          </p:nvSpPr>
          <p:spPr>
            <a:xfrm rot="8160000">
              <a:off x="2097538" y="802138"/>
              <a:ext cx="4611312" cy="4611312"/>
            </a:xfrm>
            <a:prstGeom prst="blockArc">
              <a:avLst>
                <a:gd name="adj1" fmla="val 19819455"/>
                <a:gd name="adj2" fmla="val 149566"/>
                <a:gd name="adj3" fmla="val 24278"/>
              </a:avLst>
            </a:prstGeom>
            <a:grpFill/>
            <a:ln>
              <a:solidFill>
                <a:schemeClr val="accent5">
                  <a:lumMod val="75000"/>
                </a:schemeClr>
              </a:solidFill>
            </a:ln>
            <a:effectLst/>
          </p:spPr>
          <p:style>
            <a:lnRef idx="1">
              <a:schemeClr val="accent4"/>
            </a:lnRef>
            <a:fillRef idx="3">
              <a:schemeClr val="accent4"/>
            </a:fillRef>
            <a:effectRef idx="2">
              <a:schemeClr val="accent4"/>
            </a:effectRef>
            <a:fontRef idx="minor">
              <a:schemeClr val="lt1"/>
            </a:fontRef>
          </p:style>
          <p:txBody>
            <a:bodyPr tIns="91440" rtlCol="0" anchor="t" anchorCtr="0"/>
            <a:lstStyle/>
            <a:p>
              <a:pPr algn="ctr"/>
              <a:endParaRPr lang="en-US" dirty="0">
                <a:solidFill>
                  <a:schemeClr val="tx1"/>
                </a:solidFill>
                <a:latin typeface="Calibri" pitchFamily="34" charset="0"/>
              </a:endParaRPr>
            </a:p>
          </p:txBody>
        </p:sp>
        <p:sp>
          <p:nvSpPr>
            <p:cNvPr id="11" name="Block Arc 10"/>
            <p:cNvSpPr/>
            <p:nvPr/>
          </p:nvSpPr>
          <p:spPr>
            <a:xfrm rot="9960000">
              <a:off x="2097539" y="802138"/>
              <a:ext cx="4611312" cy="4611312"/>
            </a:xfrm>
            <a:prstGeom prst="blockArc">
              <a:avLst>
                <a:gd name="adj1" fmla="val 19819455"/>
                <a:gd name="adj2" fmla="val 0"/>
                <a:gd name="adj3" fmla="val 25000"/>
              </a:avLst>
            </a:prstGeom>
            <a:grpFill/>
            <a:ln>
              <a:solidFill>
                <a:schemeClr val="accent5">
                  <a:lumMod val="75000"/>
                </a:schemeClr>
              </a:solidFill>
            </a:ln>
            <a:effectLst/>
          </p:spPr>
          <p:style>
            <a:lnRef idx="1">
              <a:schemeClr val="accent4"/>
            </a:lnRef>
            <a:fillRef idx="3">
              <a:schemeClr val="accent4"/>
            </a:fillRef>
            <a:effectRef idx="2">
              <a:schemeClr val="accent4"/>
            </a:effectRef>
            <a:fontRef idx="minor">
              <a:schemeClr val="lt1"/>
            </a:fontRef>
          </p:style>
          <p:txBody>
            <a:bodyPr tIns="91440" rtlCol="0" anchor="t" anchorCtr="0"/>
            <a:lstStyle/>
            <a:p>
              <a:pPr algn="ctr"/>
              <a:endParaRPr lang="en-US" dirty="0">
                <a:solidFill>
                  <a:schemeClr val="tx1"/>
                </a:solidFill>
                <a:latin typeface="Calibri" pitchFamily="34" charset="0"/>
              </a:endParaRPr>
            </a:p>
          </p:txBody>
        </p:sp>
      </p:grpSp>
      <p:grpSp>
        <p:nvGrpSpPr>
          <p:cNvPr id="5" name="Group 61"/>
          <p:cNvGrpSpPr/>
          <p:nvPr/>
        </p:nvGrpSpPr>
        <p:grpSpPr>
          <a:xfrm rot="840000">
            <a:off x="2097538" y="802138"/>
            <a:ext cx="4611312" cy="4611312"/>
            <a:chOff x="2097538" y="802138"/>
            <a:chExt cx="4611312" cy="4611312"/>
          </a:xfrm>
          <a:solidFill>
            <a:schemeClr val="accent6">
              <a:lumMod val="50000"/>
            </a:schemeClr>
          </a:solidFill>
        </p:grpSpPr>
        <p:sp>
          <p:nvSpPr>
            <p:cNvPr id="12" name="Block Arc 11"/>
            <p:cNvSpPr/>
            <p:nvPr/>
          </p:nvSpPr>
          <p:spPr>
            <a:xfrm rot="11760000">
              <a:off x="2097538" y="802138"/>
              <a:ext cx="4611312" cy="4611312"/>
            </a:xfrm>
            <a:prstGeom prst="blockArc">
              <a:avLst>
                <a:gd name="adj1" fmla="val 19819455"/>
                <a:gd name="adj2" fmla="val 126241"/>
                <a:gd name="adj3" fmla="val 23707"/>
              </a:avLst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effectLst/>
          </p:spPr>
          <p:style>
            <a:lnRef idx="1">
              <a:schemeClr val="accent4"/>
            </a:lnRef>
            <a:fillRef idx="3">
              <a:schemeClr val="accent4"/>
            </a:fillRef>
            <a:effectRef idx="2">
              <a:schemeClr val="accent4"/>
            </a:effectRef>
            <a:fontRef idx="minor">
              <a:schemeClr val="lt1"/>
            </a:fontRef>
          </p:style>
          <p:txBody>
            <a:bodyPr tIns="91440" rtlCol="0" anchor="t" anchorCtr="0"/>
            <a:lstStyle/>
            <a:p>
              <a:pPr algn="ctr"/>
              <a:endParaRPr lang="en-US" dirty="0">
                <a:solidFill>
                  <a:schemeClr val="tx1"/>
                </a:solidFill>
                <a:latin typeface="Calibri" pitchFamily="34" charset="0"/>
              </a:endParaRPr>
            </a:p>
          </p:txBody>
        </p:sp>
        <p:sp>
          <p:nvSpPr>
            <p:cNvPr id="13" name="Block Arc 12"/>
            <p:cNvSpPr/>
            <p:nvPr/>
          </p:nvSpPr>
          <p:spPr>
            <a:xfrm rot="13560000">
              <a:off x="2097538" y="802138"/>
              <a:ext cx="4611312" cy="4611312"/>
            </a:xfrm>
            <a:prstGeom prst="blockArc">
              <a:avLst>
                <a:gd name="adj1" fmla="val 19819455"/>
                <a:gd name="adj2" fmla="val 1838689"/>
                <a:gd name="adj3" fmla="val 23268"/>
              </a:avLst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effectLst/>
          </p:spPr>
          <p:style>
            <a:lnRef idx="1">
              <a:schemeClr val="accent4"/>
            </a:lnRef>
            <a:fillRef idx="3">
              <a:schemeClr val="accent4"/>
            </a:fillRef>
            <a:effectRef idx="2">
              <a:schemeClr val="accent4"/>
            </a:effectRef>
            <a:fontRef idx="minor">
              <a:schemeClr val="lt1"/>
            </a:fontRef>
          </p:style>
          <p:txBody>
            <a:bodyPr tIns="91440" rtlCol="0" anchor="t" anchorCtr="0"/>
            <a:lstStyle/>
            <a:p>
              <a:pPr algn="ctr"/>
              <a:endParaRPr lang="en-US" dirty="0">
                <a:solidFill>
                  <a:schemeClr val="tx1"/>
                </a:solidFill>
                <a:latin typeface="Calibri" pitchFamily="34" charset="0"/>
              </a:endParaRPr>
            </a:p>
          </p:txBody>
        </p:sp>
      </p:grpSp>
      <p:grpSp>
        <p:nvGrpSpPr>
          <p:cNvPr id="8" name="Group 56"/>
          <p:cNvGrpSpPr/>
          <p:nvPr/>
        </p:nvGrpSpPr>
        <p:grpSpPr>
          <a:xfrm rot="840000">
            <a:off x="2097538" y="802138"/>
            <a:ext cx="4611312" cy="4611312"/>
            <a:chOff x="2097538" y="802138"/>
            <a:chExt cx="4611312" cy="4611312"/>
          </a:xfrm>
          <a:solidFill>
            <a:schemeClr val="accent3">
              <a:lumMod val="75000"/>
            </a:schemeClr>
          </a:solidFill>
        </p:grpSpPr>
        <p:sp>
          <p:nvSpPr>
            <p:cNvPr id="4" name="Block Arc 3"/>
            <p:cNvSpPr/>
            <p:nvPr/>
          </p:nvSpPr>
          <p:spPr>
            <a:xfrm rot="20760000">
              <a:off x="2097538" y="802138"/>
              <a:ext cx="4611312" cy="4611312"/>
            </a:xfrm>
            <a:prstGeom prst="blockArc">
              <a:avLst>
                <a:gd name="adj1" fmla="val 19819455"/>
                <a:gd name="adj2" fmla="val 0"/>
                <a:gd name="adj3" fmla="val 25000"/>
              </a:avLst>
            </a:prstGeom>
            <a:grpFill/>
            <a:ln>
              <a:solidFill>
                <a:schemeClr val="accent3">
                  <a:lumMod val="75000"/>
                </a:schemeClr>
              </a:solidFill>
            </a:ln>
            <a:effectLst/>
          </p:spPr>
          <p:style>
            <a:lnRef idx="1">
              <a:schemeClr val="accent4"/>
            </a:lnRef>
            <a:fillRef idx="3">
              <a:schemeClr val="accent4"/>
            </a:fillRef>
            <a:effectRef idx="2">
              <a:schemeClr val="accent4"/>
            </a:effectRef>
            <a:fontRef idx="minor">
              <a:schemeClr val="lt1"/>
            </a:fontRef>
          </p:style>
          <p:txBody>
            <a:bodyPr tIns="91440" rtlCol="0" anchor="t" anchorCtr="0"/>
            <a:lstStyle/>
            <a:p>
              <a:pPr algn="ctr"/>
              <a:endParaRPr lang="en-US" dirty="0">
                <a:solidFill>
                  <a:schemeClr val="tx1"/>
                </a:solidFill>
                <a:latin typeface="Calibri" pitchFamily="34" charset="0"/>
              </a:endParaRPr>
            </a:p>
          </p:txBody>
        </p:sp>
        <p:sp>
          <p:nvSpPr>
            <p:cNvPr id="15" name="Block Arc 14"/>
            <p:cNvSpPr/>
            <p:nvPr/>
          </p:nvSpPr>
          <p:spPr>
            <a:xfrm rot="17160000">
              <a:off x="2097538" y="802138"/>
              <a:ext cx="4611312" cy="4611312"/>
            </a:xfrm>
            <a:prstGeom prst="blockArc">
              <a:avLst>
                <a:gd name="adj1" fmla="val 19819455"/>
                <a:gd name="adj2" fmla="val 180732"/>
                <a:gd name="adj3" fmla="val 24920"/>
              </a:avLst>
            </a:prstGeom>
            <a:grpFill/>
            <a:ln>
              <a:solidFill>
                <a:schemeClr val="accent3">
                  <a:lumMod val="75000"/>
                </a:schemeClr>
              </a:solidFill>
            </a:ln>
            <a:effectLst/>
          </p:spPr>
          <p:style>
            <a:lnRef idx="1">
              <a:schemeClr val="accent4"/>
            </a:lnRef>
            <a:fillRef idx="3">
              <a:schemeClr val="accent4"/>
            </a:fillRef>
            <a:effectRef idx="2">
              <a:schemeClr val="accent4"/>
            </a:effectRef>
            <a:fontRef idx="minor">
              <a:schemeClr val="lt1"/>
            </a:fontRef>
          </p:style>
          <p:txBody>
            <a:bodyPr tIns="91440" rtlCol="0" anchor="t" anchorCtr="0"/>
            <a:lstStyle/>
            <a:p>
              <a:pPr algn="ctr"/>
              <a:endParaRPr lang="en-US" dirty="0">
                <a:solidFill>
                  <a:schemeClr val="tx1"/>
                </a:solidFill>
                <a:latin typeface="Calibri" pitchFamily="34" charset="0"/>
              </a:endParaRPr>
            </a:p>
          </p:txBody>
        </p:sp>
        <p:sp>
          <p:nvSpPr>
            <p:cNvPr id="16" name="Block Arc 15"/>
            <p:cNvSpPr/>
            <p:nvPr/>
          </p:nvSpPr>
          <p:spPr>
            <a:xfrm rot="18960000">
              <a:off x="2097538" y="802138"/>
              <a:ext cx="4611312" cy="4611312"/>
            </a:xfrm>
            <a:prstGeom prst="blockArc">
              <a:avLst>
                <a:gd name="adj1" fmla="val 19819455"/>
                <a:gd name="adj2" fmla="val 153317"/>
                <a:gd name="adj3" fmla="val 24729"/>
              </a:avLst>
            </a:prstGeom>
            <a:grpFill/>
            <a:ln>
              <a:solidFill>
                <a:schemeClr val="accent3">
                  <a:lumMod val="75000"/>
                </a:schemeClr>
              </a:solidFill>
            </a:ln>
            <a:effectLst/>
          </p:spPr>
          <p:style>
            <a:lnRef idx="1">
              <a:schemeClr val="accent4"/>
            </a:lnRef>
            <a:fillRef idx="3">
              <a:schemeClr val="accent4"/>
            </a:fillRef>
            <a:effectRef idx="2">
              <a:schemeClr val="accent4"/>
            </a:effectRef>
            <a:fontRef idx="minor">
              <a:schemeClr val="lt1"/>
            </a:fontRef>
          </p:style>
          <p:txBody>
            <a:bodyPr tIns="91440" rtlCol="0" anchor="t" anchorCtr="0"/>
            <a:lstStyle/>
            <a:p>
              <a:pPr algn="ctr"/>
              <a:endParaRPr lang="en-US" dirty="0">
                <a:solidFill>
                  <a:schemeClr val="tx1"/>
                </a:solidFill>
                <a:latin typeface="Calibri" pitchFamily="34" charset="0"/>
              </a:endParaRPr>
            </a:p>
          </p:txBody>
        </p:sp>
      </p:grpSp>
      <p:sp>
        <p:nvSpPr>
          <p:cNvPr id="19" name="Oval 18"/>
          <p:cNvSpPr>
            <a:spLocks noChangeAspect="1"/>
          </p:cNvSpPr>
          <p:nvPr/>
        </p:nvSpPr>
        <p:spPr>
          <a:xfrm>
            <a:off x="2757274" y="1461874"/>
            <a:ext cx="3291840" cy="3291840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Calibri" pitchFamily="34" charset="0"/>
            </a:endParaRPr>
          </a:p>
        </p:txBody>
      </p:sp>
      <p:sp>
        <p:nvSpPr>
          <p:cNvPr id="38" name="Oval 37"/>
          <p:cNvSpPr/>
          <p:nvPr/>
        </p:nvSpPr>
        <p:spPr>
          <a:xfrm>
            <a:off x="2729504" y="1434104"/>
            <a:ext cx="3347380" cy="3347380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Calibri" pitchFamily="34" charset="0"/>
            </a:endParaRPr>
          </a:p>
        </p:txBody>
      </p:sp>
      <p:sp>
        <p:nvSpPr>
          <p:cNvPr id="18" name="Oval 17"/>
          <p:cNvSpPr/>
          <p:nvPr/>
        </p:nvSpPr>
        <p:spPr>
          <a:xfrm>
            <a:off x="2858249" y="1562849"/>
            <a:ext cx="3089890" cy="3089890"/>
          </a:xfrm>
          <a:prstGeom prst="ellipse">
            <a:avLst/>
          </a:prstGeom>
          <a:ln>
            <a:noFill/>
          </a:ln>
          <a:effectLst/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>
              <a:latin typeface="Calibri" pitchFamily="34" charset="0"/>
            </a:endParaRPr>
          </a:p>
        </p:txBody>
      </p:sp>
      <p:sp>
        <p:nvSpPr>
          <p:cNvPr id="20" name="Oval 19"/>
          <p:cNvSpPr>
            <a:spLocks noChangeAspect="1"/>
          </p:cNvSpPr>
          <p:nvPr/>
        </p:nvSpPr>
        <p:spPr>
          <a:xfrm>
            <a:off x="3040553" y="1745153"/>
            <a:ext cx="2725284" cy="2725284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soft" dir="t">
              <a:rot lat="0" lon="0" rev="0"/>
            </a:lightRig>
          </a:scene3d>
          <a:sp3d contourW="44450" prstMaterial="matte">
            <a:bevelT w="63500" h="63500" prst="artDeco"/>
            <a:contourClr>
              <a:srgbClr val="FFFFFF"/>
            </a:contour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Calibri" pitchFamily="34" charset="0"/>
            </a:endParaRPr>
          </a:p>
        </p:txBody>
      </p:sp>
      <p:grpSp>
        <p:nvGrpSpPr>
          <p:cNvPr id="14" name="Group 34"/>
          <p:cNvGrpSpPr>
            <a:grpSpLocks noChangeAspect="1"/>
          </p:cNvGrpSpPr>
          <p:nvPr/>
        </p:nvGrpSpPr>
        <p:grpSpPr>
          <a:xfrm>
            <a:off x="4401640" y="2163899"/>
            <a:ext cx="3108" cy="1873644"/>
            <a:chOff x="7620197" y="2172120"/>
            <a:chExt cx="3454" cy="2081827"/>
          </a:xfrm>
          <a:effectLst/>
        </p:grpSpPr>
        <p:cxnSp>
          <p:nvCxnSpPr>
            <p:cNvPr id="34" name="Straight Connector 33"/>
            <p:cNvCxnSpPr>
              <a:cxnSpLocks noChangeAspect="1"/>
            </p:cNvCxnSpPr>
            <p:nvPr/>
          </p:nvCxnSpPr>
          <p:spPr>
            <a:xfrm rot="16200000" flipH="1">
              <a:off x="7089203" y="3719500"/>
              <a:ext cx="1065831" cy="3064"/>
            </a:xfrm>
            <a:prstGeom prst="line">
              <a:avLst/>
            </a:prstGeom>
            <a:ln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" name="Straight Connector 34"/>
            <p:cNvCxnSpPr>
              <a:cxnSpLocks noChangeAspect="1"/>
            </p:cNvCxnSpPr>
            <p:nvPr/>
          </p:nvCxnSpPr>
          <p:spPr>
            <a:xfrm rot="16200000" flipH="1">
              <a:off x="7113656" y="2678661"/>
              <a:ext cx="1016000" cy="2918"/>
            </a:xfrm>
            <a:prstGeom prst="line">
              <a:avLst/>
            </a:prstGeom>
            <a:ln w="57150">
              <a:solidFill>
                <a:schemeClr val="tx1">
                  <a:lumMod val="95000"/>
                  <a:lumOff val="5000"/>
                </a:schemeClr>
              </a:solidFill>
              <a:headEnd type="triangl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7" name="Group 73"/>
          <p:cNvGrpSpPr/>
          <p:nvPr/>
        </p:nvGrpSpPr>
        <p:grpSpPr>
          <a:xfrm>
            <a:off x="2904290" y="1714374"/>
            <a:ext cx="3048000" cy="2781420"/>
            <a:chOff x="2895600" y="2190690"/>
            <a:chExt cx="3048000" cy="2781420"/>
          </a:xfrm>
          <a:effectLst/>
        </p:grpSpPr>
        <p:sp>
          <p:nvSpPr>
            <p:cNvPr id="43" name="TextBox 42"/>
            <p:cNvSpPr txBox="1"/>
            <p:nvPr/>
          </p:nvSpPr>
          <p:spPr>
            <a:xfrm>
              <a:off x="4111826" y="2190690"/>
              <a:ext cx="594852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2000" dirty="0" smtClean="0">
                  <a:latin typeface="Calibri" pitchFamily="34" charset="0"/>
                </a:rPr>
                <a:t>Jan</a:t>
              </a:r>
              <a:endParaRPr lang="en-US" sz="2000" dirty="0">
                <a:latin typeface="Calibri" pitchFamily="34" charset="0"/>
              </a:endParaRPr>
            </a:p>
          </p:txBody>
        </p:sp>
        <p:sp>
          <p:nvSpPr>
            <p:cNvPr id="46" name="TextBox 45"/>
            <p:cNvSpPr txBox="1"/>
            <p:nvPr/>
          </p:nvSpPr>
          <p:spPr>
            <a:xfrm>
              <a:off x="4687016" y="2310204"/>
              <a:ext cx="685800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2000" dirty="0" smtClean="0">
                  <a:latin typeface="Calibri" pitchFamily="34" charset="0"/>
                </a:rPr>
                <a:t>Feb</a:t>
              </a:r>
              <a:endParaRPr lang="en-US" sz="2000" dirty="0">
                <a:latin typeface="Calibri" pitchFamily="34" charset="0"/>
              </a:endParaRPr>
            </a:p>
          </p:txBody>
        </p:sp>
        <p:sp>
          <p:nvSpPr>
            <p:cNvPr id="47" name="TextBox 46"/>
            <p:cNvSpPr txBox="1"/>
            <p:nvPr/>
          </p:nvSpPr>
          <p:spPr>
            <a:xfrm>
              <a:off x="4996736" y="2798130"/>
              <a:ext cx="762000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2000" dirty="0" smtClean="0">
                  <a:latin typeface="Calibri" pitchFamily="34" charset="0"/>
                </a:rPr>
                <a:t>Mar</a:t>
              </a:r>
              <a:endParaRPr lang="en-US" sz="2000" dirty="0">
                <a:latin typeface="Calibri" pitchFamily="34" charset="0"/>
              </a:endParaRPr>
            </a:p>
          </p:txBody>
        </p:sp>
        <p:sp>
          <p:nvSpPr>
            <p:cNvPr id="48" name="TextBox 47"/>
            <p:cNvSpPr txBox="1"/>
            <p:nvPr/>
          </p:nvSpPr>
          <p:spPr>
            <a:xfrm>
              <a:off x="5181600" y="3333039"/>
              <a:ext cx="762000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2000" dirty="0" smtClean="0">
                  <a:latin typeface="Calibri" pitchFamily="34" charset="0"/>
                </a:rPr>
                <a:t>Apr</a:t>
              </a:r>
              <a:endParaRPr lang="en-US" sz="2000" dirty="0">
                <a:latin typeface="Calibri" pitchFamily="34" charset="0"/>
              </a:endParaRPr>
            </a:p>
          </p:txBody>
        </p:sp>
        <p:sp>
          <p:nvSpPr>
            <p:cNvPr id="49" name="TextBox 48"/>
            <p:cNvSpPr txBox="1"/>
            <p:nvPr/>
          </p:nvSpPr>
          <p:spPr>
            <a:xfrm>
              <a:off x="4964780" y="3880908"/>
              <a:ext cx="762000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2000" dirty="0" smtClean="0">
                  <a:latin typeface="Calibri" pitchFamily="34" charset="0"/>
                </a:rPr>
                <a:t>May</a:t>
              </a:r>
              <a:endParaRPr lang="en-US" sz="2000" dirty="0">
                <a:latin typeface="Calibri" pitchFamily="34" charset="0"/>
              </a:endParaRPr>
            </a:p>
          </p:txBody>
        </p:sp>
        <p:sp>
          <p:nvSpPr>
            <p:cNvPr id="50" name="TextBox 49"/>
            <p:cNvSpPr txBox="1"/>
            <p:nvPr/>
          </p:nvSpPr>
          <p:spPr>
            <a:xfrm>
              <a:off x="4596068" y="4354092"/>
              <a:ext cx="762000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2000" dirty="0" smtClean="0">
                  <a:latin typeface="Calibri" pitchFamily="34" charset="0"/>
                </a:rPr>
                <a:t>Jun</a:t>
              </a:r>
              <a:endParaRPr lang="en-US" sz="2000" dirty="0">
                <a:latin typeface="Calibri" pitchFamily="34" charset="0"/>
              </a:endParaRPr>
            </a:p>
          </p:txBody>
        </p:sp>
        <p:sp>
          <p:nvSpPr>
            <p:cNvPr id="51" name="TextBox 50"/>
            <p:cNvSpPr txBox="1"/>
            <p:nvPr/>
          </p:nvSpPr>
          <p:spPr>
            <a:xfrm>
              <a:off x="4028252" y="4572000"/>
              <a:ext cx="762000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2000" dirty="0" smtClean="0">
                  <a:latin typeface="Calibri" pitchFamily="34" charset="0"/>
                </a:rPr>
                <a:t>Jul</a:t>
              </a:r>
              <a:endParaRPr lang="en-US" sz="2000" dirty="0">
                <a:latin typeface="Calibri" pitchFamily="34" charset="0"/>
              </a:endParaRPr>
            </a:p>
          </p:txBody>
        </p:sp>
        <p:sp>
          <p:nvSpPr>
            <p:cNvPr id="52" name="TextBox 51"/>
            <p:cNvSpPr txBox="1"/>
            <p:nvPr/>
          </p:nvSpPr>
          <p:spPr>
            <a:xfrm>
              <a:off x="3325244" y="4290738"/>
              <a:ext cx="762000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2000" dirty="0" smtClean="0">
                  <a:latin typeface="Calibri" pitchFamily="34" charset="0"/>
                </a:rPr>
                <a:t>Aug</a:t>
              </a:r>
              <a:endParaRPr lang="en-US" sz="2000" dirty="0">
                <a:latin typeface="Calibri" pitchFamily="34" charset="0"/>
              </a:endParaRPr>
            </a:p>
          </p:txBody>
        </p:sp>
        <p:sp>
          <p:nvSpPr>
            <p:cNvPr id="53" name="TextBox 52"/>
            <p:cNvSpPr txBox="1"/>
            <p:nvPr/>
          </p:nvSpPr>
          <p:spPr>
            <a:xfrm>
              <a:off x="2971280" y="3821916"/>
              <a:ext cx="762000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2000" dirty="0" smtClean="0">
                  <a:latin typeface="Calibri" pitchFamily="34" charset="0"/>
                </a:rPr>
                <a:t>Sep</a:t>
              </a:r>
              <a:endParaRPr lang="en-US" sz="2000" dirty="0">
                <a:latin typeface="Calibri" pitchFamily="34" charset="0"/>
              </a:endParaRPr>
            </a:p>
          </p:txBody>
        </p:sp>
        <p:sp>
          <p:nvSpPr>
            <p:cNvPr id="54" name="TextBox 53"/>
            <p:cNvSpPr txBox="1"/>
            <p:nvPr/>
          </p:nvSpPr>
          <p:spPr>
            <a:xfrm>
              <a:off x="2895600" y="3333039"/>
              <a:ext cx="762000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2000" dirty="0" smtClean="0">
                  <a:latin typeface="Calibri" pitchFamily="34" charset="0"/>
                </a:rPr>
                <a:t>Oct</a:t>
              </a:r>
              <a:endParaRPr lang="en-US" sz="2000" dirty="0">
                <a:latin typeface="Calibri" pitchFamily="34" charset="0"/>
              </a:endParaRPr>
            </a:p>
          </p:txBody>
        </p:sp>
        <p:sp>
          <p:nvSpPr>
            <p:cNvPr id="55" name="TextBox 54"/>
            <p:cNvSpPr txBox="1"/>
            <p:nvPr/>
          </p:nvSpPr>
          <p:spPr>
            <a:xfrm>
              <a:off x="3033252" y="2798130"/>
              <a:ext cx="762000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2000" dirty="0" smtClean="0">
                  <a:latin typeface="Calibri" pitchFamily="34" charset="0"/>
                </a:rPr>
                <a:t>Nov</a:t>
              </a:r>
              <a:endParaRPr lang="en-US" sz="2000" dirty="0">
                <a:latin typeface="Calibri" pitchFamily="34" charset="0"/>
              </a:endParaRPr>
            </a:p>
          </p:txBody>
        </p:sp>
        <p:sp>
          <p:nvSpPr>
            <p:cNvPr id="56" name="TextBox 55"/>
            <p:cNvSpPr txBox="1"/>
            <p:nvPr/>
          </p:nvSpPr>
          <p:spPr>
            <a:xfrm>
              <a:off x="3398984" y="2339700"/>
              <a:ext cx="762000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2000" dirty="0" smtClean="0">
                  <a:latin typeface="Calibri" pitchFamily="34" charset="0"/>
                </a:rPr>
                <a:t>Dec</a:t>
              </a:r>
              <a:endParaRPr lang="en-US" sz="2000" dirty="0">
                <a:latin typeface="Calibri" pitchFamily="34" charset="0"/>
              </a:endParaRPr>
            </a:p>
          </p:txBody>
        </p:sp>
      </p:grpSp>
      <p:sp>
        <p:nvSpPr>
          <p:cNvPr id="59" name="Ellipse 53"/>
          <p:cNvSpPr/>
          <p:nvPr/>
        </p:nvSpPr>
        <p:spPr bwMode="auto">
          <a:xfrm>
            <a:off x="2695330" y="5695884"/>
            <a:ext cx="3536664" cy="322426"/>
          </a:xfrm>
          <a:prstGeom prst="ellipse">
            <a:avLst/>
          </a:prstGeom>
          <a:gradFill flip="none" rotWithShape="1">
            <a:gsLst>
              <a:gs pos="24000">
                <a:sysClr val="windowText" lastClr="000000">
                  <a:alpha val="24000"/>
                </a:sysClr>
              </a:gs>
              <a:gs pos="100000">
                <a:sysClr val="window" lastClr="FFFFFF">
                  <a:alpha val="0"/>
                </a:sysClr>
              </a:gs>
            </a:gsLst>
            <a:path path="shape">
              <a:fillToRect l="50000" t="50000" r="50000" b="50000"/>
            </a:path>
            <a:tileRect/>
          </a:gradFill>
          <a:ln w="9525" cap="flat" cmpd="sng" algn="ctr">
            <a:noFill/>
            <a:prstDash val="solid"/>
          </a:ln>
          <a:effectLst/>
        </p:spPr>
        <p:txBody>
          <a:bodyPr anchor="ctr"/>
          <a:lstStyle/>
          <a:p>
            <a:pPr algn="ctr">
              <a:defRPr/>
            </a:pPr>
            <a:endParaRPr lang="da-DK">
              <a:solidFill>
                <a:srgbClr val="FFFFFF"/>
              </a:solidFill>
              <a:latin typeface="Calibri" charset="0"/>
              <a:ea typeface="ＭＳ Ｐゴシック" charset="-128"/>
            </a:endParaRPr>
          </a:p>
        </p:txBody>
      </p:sp>
      <p:sp>
        <p:nvSpPr>
          <p:cNvPr id="75" name="TextBox 74"/>
          <p:cNvSpPr txBox="1"/>
          <p:nvPr/>
        </p:nvSpPr>
        <p:spPr>
          <a:xfrm>
            <a:off x="6781800" y="1900535"/>
            <a:ext cx="2438400" cy="461665"/>
          </a:xfrm>
          <a:prstGeom prst="rect">
            <a:avLst/>
          </a:prstGeom>
          <a:noFill/>
          <a:effectLst/>
        </p:spPr>
        <p:txBody>
          <a:bodyPr wrap="square" rtlCol="0">
            <a:spAutoFit/>
          </a:bodyPr>
          <a:lstStyle/>
          <a:p>
            <a:r>
              <a:rPr lang="en-US" sz="2400" dirty="0" smtClean="0">
                <a:latin typeface="Calibri" pitchFamily="34" charset="0"/>
              </a:rPr>
              <a:t>Your text here</a:t>
            </a:r>
            <a:endParaRPr lang="en-US" sz="2400" dirty="0">
              <a:latin typeface="Calibri" pitchFamily="34" charset="0"/>
            </a:endParaRPr>
          </a:p>
        </p:txBody>
      </p:sp>
      <p:sp>
        <p:nvSpPr>
          <p:cNvPr id="76" name="TextBox 75"/>
          <p:cNvSpPr txBox="1"/>
          <p:nvPr/>
        </p:nvSpPr>
        <p:spPr>
          <a:xfrm>
            <a:off x="6781800" y="4338935"/>
            <a:ext cx="2438400" cy="461665"/>
          </a:xfrm>
          <a:prstGeom prst="rect">
            <a:avLst/>
          </a:prstGeom>
          <a:noFill/>
          <a:effectLst/>
        </p:spPr>
        <p:txBody>
          <a:bodyPr wrap="square" rtlCol="0">
            <a:spAutoFit/>
          </a:bodyPr>
          <a:lstStyle/>
          <a:p>
            <a:r>
              <a:rPr lang="en-US" sz="2400" dirty="0" smtClean="0">
                <a:latin typeface="Calibri" pitchFamily="34" charset="0"/>
              </a:rPr>
              <a:t>Your text here</a:t>
            </a:r>
            <a:endParaRPr lang="en-US" sz="2400" dirty="0">
              <a:latin typeface="Calibri" pitchFamily="34" charset="0"/>
            </a:endParaRPr>
          </a:p>
        </p:txBody>
      </p:sp>
      <p:sp>
        <p:nvSpPr>
          <p:cNvPr id="81" name="TextBox 80"/>
          <p:cNvSpPr txBox="1"/>
          <p:nvPr/>
        </p:nvSpPr>
        <p:spPr>
          <a:xfrm>
            <a:off x="76200" y="1882675"/>
            <a:ext cx="2438400" cy="461665"/>
          </a:xfrm>
          <a:prstGeom prst="rect">
            <a:avLst/>
          </a:prstGeom>
          <a:noFill/>
          <a:effectLst/>
        </p:spPr>
        <p:txBody>
          <a:bodyPr wrap="square" rtlCol="0">
            <a:spAutoFit/>
          </a:bodyPr>
          <a:lstStyle/>
          <a:p>
            <a:r>
              <a:rPr lang="en-US" sz="2400" dirty="0" smtClean="0">
                <a:latin typeface="Calibri" pitchFamily="34" charset="0"/>
              </a:rPr>
              <a:t>Your text here</a:t>
            </a:r>
            <a:endParaRPr lang="en-US" sz="2400" dirty="0">
              <a:latin typeface="Calibri" pitchFamily="34" charset="0"/>
            </a:endParaRPr>
          </a:p>
        </p:txBody>
      </p:sp>
      <p:sp>
        <p:nvSpPr>
          <p:cNvPr id="82" name="TextBox 81"/>
          <p:cNvSpPr txBox="1"/>
          <p:nvPr/>
        </p:nvSpPr>
        <p:spPr>
          <a:xfrm>
            <a:off x="76200" y="4321075"/>
            <a:ext cx="2438400" cy="461665"/>
          </a:xfrm>
          <a:prstGeom prst="rect">
            <a:avLst/>
          </a:prstGeom>
          <a:noFill/>
          <a:effectLst/>
        </p:spPr>
        <p:txBody>
          <a:bodyPr wrap="square" rtlCol="0">
            <a:spAutoFit/>
          </a:bodyPr>
          <a:lstStyle/>
          <a:p>
            <a:r>
              <a:rPr lang="en-US" sz="2400" dirty="0" smtClean="0">
                <a:latin typeface="Calibri" pitchFamily="34" charset="0"/>
              </a:rPr>
              <a:t>Your text here</a:t>
            </a:r>
            <a:endParaRPr lang="en-US" sz="2400" dirty="0">
              <a:latin typeface="Calibri" pitchFamily="34" charset="0"/>
            </a:endParaRPr>
          </a:p>
        </p:txBody>
      </p:sp>
      <p:sp>
        <p:nvSpPr>
          <p:cNvPr id="45" name="Title 44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527500"/>
          </a:xfrm>
        </p:spPr>
        <p:txBody>
          <a:bodyPr>
            <a:normAutofit fontScale="90000"/>
          </a:bodyPr>
          <a:lstStyle/>
          <a:p>
            <a:r>
              <a:rPr lang="en-US" dirty="0" smtClean="0"/>
              <a:t>Quarterly Update for 3 months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356554818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8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5400000">
                                      <p:cBhvr>
                                        <p:cTn id="13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18" presetClass="entr" presetSubtype="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0" dur="10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8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5400000">
                                      <p:cBhvr>
                                        <p:cTn id="24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000"/>
                            </p:stCondLst>
                            <p:childTnLst>
                              <p:par>
                                <p:cTn id="29" presetID="18" presetClass="entr" presetSubtype="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1" dur="10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8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5400000">
                                      <p:cBhvr>
                                        <p:cTn id="35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1000"/>
                            </p:stCondLst>
                            <p:childTnLst>
                              <p:par>
                                <p:cTn id="40" presetID="18" presetClass="entr" presetSubtype="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10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8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5400000">
                                      <p:cBhvr>
                                        <p:cTn id="46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4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1000"/>
                            </p:stCondLst>
                            <p:childTnLst>
                              <p:par>
                                <p:cTn id="51" presetID="18" presetClass="entr" presetSubtype="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3" dur="10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5" grpId="0"/>
      <p:bldP spid="76" grpId="0"/>
      <p:bldP spid="81" grpId="0"/>
      <p:bldP spid="82" grpId="0"/>
    </p:bldLst>
  </p:timing>
</p:sld>
</file>

<file path=ppt/slides/slide3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" name="Rektangel 59"/>
          <p:cNvSpPr>
            <a:spLocks noChangeArrowheads="1"/>
          </p:cNvSpPr>
          <p:nvPr/>
        </p:nvSpPr>
        <p:spPr bwMode="auto">
          <a:xfrm rot="10800000" flipV="1">
            <a:off x="0" y="1"/>
            <a:ext cx="9144000" cy="2895599"/>
          </a:xfrm>
          <a:prstGeom prst="rect">
            <a:avLst/>
          </a:prstGeom>
          <a:gradFill rotWithShape="1">
            <a:gsLst>
              <a:gs pos="0">
                <a:schemeClr val="accent3">
                  <a:lumMod val="20000"/>
                  <a:lumOff val="80000"/>
                </a:schemeClr>
              </a:gs>
              <a:gs pos="0">
                <a:schemeClr val="accent3">
                  <a:lumMod val="20000"/>
                  <a:lumOff val="80000"/>
                </a:schemeClr>
              </a:gs>
              <a:gs pos="0">
                <a:schemeClr val="accent3">
                  <a:lumMod val="20000"/>
                  <a:lumOff val="80000"/>
                </a:schemeClr>
              </a:gs>
              <a:gs pos="48000">
                <a:schemeClr val="accent3">
                  <a:lumMod val="20000"/>
                  <a:lumOff val="80000"/>
                </a:schemeClr>
              </a:gs>
              <a:gs pos="69000">
                <a:schemeClr val="accent3">
                  <a:lumMod val="20000"/>
                  <a:lumOff val="80000"/>
                </a:schemeClr>
              </a:gs>
              <a:gs pos="100000">
                <a:schemeClr val="accent3"/>
              </a:gs>
            </a:gsLst>
            <a:lin ang="5400000" scaled="1"/>
          </a:gradFill>
          <a:ln w="9525">
            <a:noFill/>
            <a:miter lim="800000"/>
            <a:headEnd/>
            <a:tailEnd/>
          </a:ln>
          <a:effectLst>
            <a:outerShdw dist="23000" dir="5400000" rotWithShape="0">
              <a:srgbClr val="808080">
                <a:alpha val="34999"/>
              </a:srgbClr>
            </a:outerShdw>
          </a:effectLst>
        </p:spPr>
        <p:txBody>
          <a:bodyPr anchor="ctr"/>
          <a:lstStyle/>
          <a:p>
            <a:pPr algn="ctr">
              <a:defRPr/>
            </a:pPr>
            <a:endParaRPr lang="da-DK">
              <a:solidFill>
                <a:srgbClr val="FFFFFF"/>
              </a:solidFill>
              <a:latin typeface="Calibri" charset="0"/>
              <a:ea typeface="ＭＳ Ｐゴシック" charset="-128"/>
            </a:endParaRPr>
          </a:p>
        </p:txBody>
      </p:sp>
      <p:sp>
        <p:nvSpPr>
          <p:cNvPr id="9" name="Block Arc 8"/>
          <p:cNvSpPr/>
          <p:nvPr/>
        </p:nvSpPr>
        <p:spPr>
          <a:xfrm rot="7140000">
            <a:off x="2097538" y="1112115"/>
            <a:ext cx="4611312" cy="4611312"/>
          </a:xfrm>
          <a:prstGeom prst="blockArc">
            <a:avLst>
              <a:gd name="adj1" fmla="val 19819455"/>
              <a:gd name="adj2" fmla="val 9015926"/>
              <a:gd name="adj3" fmla="val 14052"/>
            </a:avLst>
          </a:prstGeom>
          <a:solidFill>
            <a:schemeClr val="bg2">
              <a:lumMod val="25000"/>
            </a:schemeClr>
          </a:solidFill>
          <a:ln>
            <a:solidFill>
              <a:schemeClr val="accent2">
                <a:lumMod val="75000"/>
              </a:schemeClr>
            </a:solidFill>
          </a:ln>
          <a:effectLst/>
        </p:spPr>
        <p:style>
          <a:lnRef idx="1">
            <a:schemeClr val="accent5"/>
          </a:lnRef>
          <a:fillRef idx="3">
            <a:schemeClr val="accent5"/>
          </a:fillRef>
          <a:effectRef idx="2">
            <a:schemeClr val="accent5"/>
          </a:effectRef>
          <a:fontRef idx="minor">
            <a:schemeClr val="lt1"/>
          </a:fontRef>
        </p:style>
        <p:txBody>
          <a:bodyPr tIns="91440" rtlCol="0" anchor="t" anchorCtr="0"/>
          <a:lstStyle/>
          <a:p>
            <a:pPr algn="ctr"/>
            <a:endParaRPr lang="en-US" dirty="0">
              <a:solidFill>
                <a:schemeClr val="tx1"/>
              </a:solidFill>
              <a:latin typeface="Calibri" pitchFamily="34" charset="0"/>
            </a:endParaRPr>
          </a:p>
        </p:txBody>
      </p:sp>
      <p:sp>
        <p:nvSpPr>
          <p:cNvPr id="15" name="Block Arc 14"/>
          <p:cNvSpPr/>
          <p:nvPr/>
        </p:nvSpPr>
        <p:spPr>
          <a:xfrm rot="17940000">
            <a:off x="2097538" y="1112115"/>
            <a:ext cx="4611312" cy="4611312"/>
          </a:xfrm>
          <a:prstGeom prst="blockArc">
            <a:avLst>
              <a:gd name="adj1" fmla="val 19819455"/>
              <a:gd name="adj2" fmla="val 9101194"/>
              <a:gd name="adj3" fmla="val 29887"/>
            </a:avLst>
          </a:prstGeom>
          <a:solidFill>
            <a:schemeClr val="accent3">
              <a:lumMod val="75000"/>
            </a:schemeClr>
          </a:solidFill>
          <a:ln>
            <a:solidFill>
              <a:schemeClr val="accent3">
                <a:lumMod val="75000"/>
              </a:schemeClr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tIns="91440" rtlCol="0" anchor="t" anchorCtr="0"/>
          <a:lstStyle/>
          <a:p>
            <a:pPr algn="ctr"/>
            <a:endParaRPr lang="en-US" dirty="0">
              <a:solidFill>
                <a:schemeClr val="tx1"/>
              </a:solidFill>
              <a:latin typeface="Calibri" pitchFamily="34" charset="0"/>
            </a:endParaRPr>
          </a:p>
        </p:txBody>
      </p:sp>
      <p:sp>
        <p:nvSpPr>
          <p:cNvPr id="19" name="Oval 18"/>
          <p:cNvSpPr>
            <a:spLocks noChangeAspect="1"/>
          </p:cNvSpPr>
          <p:nvPr/>
        </p:nvSpPr>
        <p:spPr>
          <a:xfrm>
            <a:off x="2757274" y="1768164"/>
            <a:ext cx="3291840" cy="3291840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Calibri" pitchFamily="34" charset="0"/>
            </a:endParaRPr>
          </a:p>
        </p:txBody>
      </p:sp>
      <p:sp>
        <p:nvSpPr>
          <p:cNvPr id="38" name="Oval 37"/>
          <p:cNvSpPr/>
          <p:nvPr/>
        </p:nvSpPr>
        <p:spPr>
          <a:xfrm>
            <a:off x="2729504" y="1740394"/>
            <a:ext cx="3347380" cy="3347380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Calibri" pitchFamily="34" charset="0"/>
            </a:endParaRPr>
          </a:p>
        </p:txBody>
      </p:sp>
      <p:sp>
        <p:nvSpPr>
          <p:cNvPr id="18" name="Oval 17"/>
          <p:cNvSpPr/>
          <p:nvPr/>
        </p:nvSpPr>
        <p:spPr>
          <a:xfrm>
            <a:off x="2858249" y="1869139"/>
            <a:ext cx="3089890" cy="3089890"/>
          </a:xfrm>
          <a:prstGeom prst="ellipse">
            <a:avLst/>
          </a:prstGeom>
          <a:ln>
            <a:noFill/>
          </a:ln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>
              <a:latin typeface="Calibri" pitchFamily="34" charset="0"/>
            </a:endParaRPr>
          </a:p>
        </p:txBody>
      </p:sp>
      <p:sp>
        <p:nvSpPr>
          <p:cNvPr id="20" name="Oval 19"/>
          <p:cNvSpPr>
            <a:spLocks noChangeAspect="1"/>
          </p:cNvSpPr>
          <p:nvPr/>
        </p:nvSpPr>
        <p:spPr>
          <a:xfrm>
            <a:off x="3040553" y="2051443"/>
            <a:ext cx="2725284" cy="2725284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107950" dist="12700" dir="5400000" algn="ctr">
              <a:srgbClr val="000000"/>
            </a:outerShdw>
          </a:effectLst>
          <a:scene3d>
            <a:camera prst="orthographicFront">
              <a:rot lat="0" lon="0" rev="0"/>
            </a:camera>
            <a:lightRig rig="soft" dir="t">
              <a:rot lat="0" lon="0" rev="0"/>
            </a:lightRig>
          </a:scene3d>
          <a:sp3d contourW="44450" prstMaterial="matte">
            <a:bevelT w="63500" h="63500" prst="artDeco"/>
            <a:contourClr>
              <a:srgbClr val="FFFFFF"/>
            </a:contour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Calibri" pitchFamily="34" charset="0"/>
            </a:endParaRPr>
          </a:p>
        </p:txBody>
      </p:sp>
      <p:grpSp>
        <p:nvGrpSpPr>
          <p:cNvPr id="2" name="Group 34"/>
          <p:cNvGrpSpPr>
            <a:grpSpLocks noChangeAspect="1"/>
          </p:cNvGrpSpPr>
          <p:nvPr/>
        </p:nvGrpSpPr>
        <p:grpSpPr>
          <a:xfrm>
            <a:off x="4401640" y="2470189"/>
            <a:ext cx="3108" cy="1873644"/>
            <a:chOff x="7620197" y="2172120"/>
            <a:chExt cx="3454" cy="2081827"/>
          </a:xfrm>
        </p:grpSpPr>
        <p:cxnSp>
          <p:nvCxnSpPr>
            <p:cNvPr id="34" name="Straight Connector 33"/>
            <p:cNvCxnSpPr>
              <a:cxnSpLocks noChangeAspect="1"/>
            </p:cNvCxnSpPr>
            <p:nvPr/>
          </p:nvCxnSpPr>
          <p:spPr>
            <a:xfrm rot="16200000" flipH="1">
              <a:off x="7089203" y="3719500"/>
              <a:ext cx="1065831" cy="3064"/>
            </a:xfrm>
            <a:prstGeom prst="line">
              <a:avLst/>
            </a:prstGeom>
            <a:ln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" name="Straight Connector 34"/>
            <p:cNvCxnSpPr>
              <a:cxnSpLocks noChangeAspect="1"/>
            </p:cNvCxnSpPr>
            <p:nvPr/>
          </p:nvCxnSpPr>
          <p:spPr>
            <a:xfrm rot="16200000" flipH="1">
              <a:off x="7113656" y="2678661"/>
              <a:ext cx="1016000" cy="2918"/>
            </a:xfrm>
            <a:prstGeom prst="line">
              <a:avLst/>
            </a:prstGeom>
            <a:ln w="57150">
              <a:solidFill>
                <a:schemeClr val="tx1">
                  <a:lumMod val="95000"/>
                  <a:lumOff val="5000"/>
                </a:schemeClr>
              </a:solidFill>
              <a:headEnd type="triangl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" name="Group 73"/>
          <p:cNvGrpSpPr/>
          <p:nvPr/>
        </p:nvGrpSpPr>
        <p:grpSpPr>
          <a:xfrm>
            <a:off x="2904290" y="2020664"/>
            <a:ext cx="3048000" cy="2781420"/>
            <a:chOff x="2895600" y="2190690"/>
            <a:chExt cx="3048000" cy="2781420"/>
          </a:xfrm>
        </p:grpSpPr>
        <p:sp>
          <p:nvSpPr>
            <p:cNvPr id="43" name="TextBox 42"/>
            <p:cNvSpPr txBox="1"/>
            <p:nvPr/>
          </p:nvSpPr>
          <p:spPr>
            <a:xfrm>
              <a:off x="4111826" y="2190690"/>
              <a:ext cx="594852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2000" dirty="0" smtClean="0">
                  <a:latin typeface="Calibri" pitchFamily="34" charset="0"/>
                </a:rPr>
                <a:t>Jan</a:t>
              </a:r>
              <a:endParaRPr lang="en-US" sz="2000" dirty="0">
                <a:latin typeface="Calibri" pitchFamily="34" charset="0"/>
              </a:endParaRPr>
            </a:p>
          </p:txBody>
        </p:sp>
        <p:sp>
          <p:nvSpPr>
            <p:cNvPr id="46" name="TextBox 45"/>
            <p:cNvSpPr txBox="1"/>
            <p:nvPr/>
          </p:nvSpPr>
          <p:spPr>
            <a:xfrm>
              <a:off x="4687016" y="2310204"/>
              <a:ext cx="685800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2000" dirty="0" smtClean="0">
                  <a:latin typeface="Calibri" pitchFamily="34" charset="0"/>
                </a:rPr>
                <a:t>Feb</a:t>
              </a:r>
              <a:endParaRPr lang="en-US" sz="2000" dirty="0">
                <a:latin typeface="Calibri" pitchFamily="34" charset="0"/>
              </a:endParaRPr>
            </a:p>
          </p:txBody>
        </p:sp>
        <p:sp>
          <p:nvSpPr>
            <p:cNvPr id="47" name="TextBox 46"/>
            <p:cNvSpPr txBox="1"/>
            <p:nvPr/>
          </p:nvSpPr>
          <p:spPr>
            <a:xfrm>
              <a:off x="4996736" y="2798130"/>
              <a:ext cx="762000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2000" dirty="0" smtClean="0">
                  <a:latin typeface="Calibri" pitchFamily="34" charset="0"/>
                </a:rPr>
                <a:t>Mar</a:t>
              </a:r>
              <a:endParaRPr lang="en-US" sz="2000" dirty="0">
                <a:latin typeface="Calibri" pitchFamily="34" charset="0"/>
              </a:endParaRPr>
            </a:p>
          </p:txBody>
        </p:sp>
        <p:sp>
          <p:nvSpPr>
            <p:cNvPr id="48" name="TextBox 47"/>
            <p:cNvSpPr txBox="1"/>
            <p:nvPr/>
          </p:nvSpPr>
          <p:spPr>
            <a:xfrm>
              <a:off x="5181600" y="3333039"/>
              <a:ext cx="762000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2000" dirty="0" smtClean="0">
                  <a:latin typeface="Calibri" pitchFamily="34" charset="0"/>
                </a:rPr>
                <a:t>Apr</a:t>
              </a:r>
              <a:endParaRPr lang="en-US" sz="2000" dirty="0">
                <a:latin typeface="Calibri" pitchFamily="34" charset="0"/>
              </a:endParaRPr>
            </a:p>
          </p:txBody>
        </p:sp>
        <p:sp>
          <p:nvSpPr>
            <p:cNvPr id="49" name="TextBox 48"/>
            <p:cNvSpPr txBox="1"/>
            <p:nvPr/>
          </p:nvSpPr>
          <p:spPr>
            <a:xfrm>
              <a:off x="4964780" y="3880908"/>
              <a:ext cx="762000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2000" dirty="0" smtClean="0">
                  <a:latin typeface="Calibri" pitchFamily="34" charset="0"/>
                </a:rPr>
                <a:t>May</a:t>
              </a:r>
              <a:endParaRPr lang="en-US" sz="2000" dirty="0">
                <a:latin typeface="Calibri" pitchFamily="34" charset="0"/>
              </a:endParaRPr>
            </a:p>
          </p:txBody>
        </p:sp>
        <p:sp>
          <p:nvSpPr>
            <p:cNvPr id="50" name="TextBox 49"/>
            <p:cNvSpPr txBox="1"/>
            <p:nvPr/>
          </p:nvSpPr>
          <p:spPr>
            <a:xfrm>
              <a:off x="4596068" y="4354092"/>
              <a:ext cx="762000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2000" dirty="0" smtClean="0">
                  <a:latin typeface="Calibri" pitchFamily="34" charset="0"/>
                </a:rPr>
                <a:t>Jun</a:t>
              </a:r>
              <a:endParaRPr lang="en-US" sz="2000" dirty="0">
                <a:latin typeface="Calibri" pitchFamily="34" charset="0"/>
              </a:endParaRPr>
            </a:p>
          </p:txBody>
        </p:sp>
        <p:sp>
          <p:nvSpPr>
            <p:cNvPr id="51" name="TextBox 50"/>
            <p:cNvSpPr txBox="1"/>
            <p:nvPr/>
          </p:nvSpPr>
          <p:spPr>
            <a:xfrm>
              <a:off x="4028252" y="4572000"/>
              <a:ext cx="762000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2000" dirty="0" smtClean="0">
                  <a:latin typeface="Calibri" pitchFamily="34" charset="0"/>
                </a:rPr>
                <a:t>Jul</a:t>
              </a:r>
              <a:endParaRPr lang="en-US" sz="2000" dirty="0">
                <a:latin typeface="Calibri" pitchFamily="34" charset="0"/>
              </a:endParaRPr>
            </a:p>
          </p:txBody>
        </p:sp>
        <p:sp>
          <p:nvSpPr>
            <p:cNvPr id="52" name="TextBox 51"/>
            <p:cNvSpPr txBox="1"/>
            <p:nvPr/>
          </p:nvSpPr>
          <p:spPr>
            <a:xfrm>
              <a:off x="3325244" y="4290738"/>
              <a:ext cx="762000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2000" dirty="0" smtClean="0">
                  <a:latin typeface="Calibri" pitchFamily="34" charset="0"/>
                </a:rPr>
                <a:t>Aug</a:t>
              </a:r>
              <a:endParaRPr lang="en-US" sz="2000" dirty="0">
                <a:latin typeface="Calibri" pitchFamily="34" charset="0"/>
              </a:endParaRPr>
            </a:p>
          </p:txBody>
        </p:sp>
        <p:sp>
          <p:nvSpPr>
            <p:cNvPr id="53" name="TextBox 52"/>
            <p:cNvSpPr txBox="1"/>
            <p:nvPr/>
          </p:nvSpPr>
          <p:spPr>
            <a:xfrm>
              <a:off x="2971280" y="3821916"/>
              <a:ext cx="762000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2000" dirty="0" smtClean="0">
                  <a:latin typeface="Calibri" pitchFamily="34" charset="0"/>
                </a:rPr>
                <a:t>Sep</a:t>
              </a:r>
              <a:endParaRPr lang="en-US" sz="2000" dirty="0">
                <a:latin typeface="Calibri" pitchFamily="34" charset="0"/>
              </a:endParaRPr>
            </a:p>
          </p:txBody>
        </p:sp>
        <p:sp>
          <p:nvSpPr>
            <p:cNvPr id="54" name="TextBox 53"/>
            <p:cNvSpPr txBox="1"/>
            <p:nvPr/>
          </p:nvSpPr>
          <p:spPr>
            <a:xfrm>
              <a:off x="2895600" y="3333039"/>
              <a:ext cx="762000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2000" dirty="0" smtClean="0">
                  <a:latin typeface="Calibri" pitchFamily="34" charset="0"/>
                </a:rPr>
                <a:t>Oct</a:t>
              </a:r>
              <a:endParaRPr lang="en-US" sz="2000" dirty="0">
                <a:latin typeface="Calibri" pitchFamily="34" charset="0"/>
              </a:endParaRPr>
            </a:p>
          </p:txBody>
        </p:sp>
        <p:sp>
          <p:nvSpPr>
            <p:cNvPr id="55" name="TextBox 54"/>
            <p:cNvSpPr txBox="1"/>
            <p:nvPr/>
          </p:nvSpPr>
          <p:spPr>
            <a:xfrm>
              <a:off x="3033252" y="2798130"/>
              <a:ext cx="762000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2000" dirty="0" smtClean="0">
                  <a:latin typeface="Calibri" pitchFamily="34" charset="0"/>
                </a:rPr>
                <a:t>Nov</a:t>
              </a:r>
              <a:endParaRPr lang="en-US" sz="2000" dirty="0">
                <a:latin typeface="Calibri" pitchFamily="34" charset="0"/>
              </a:endParaRPr>
            </a:p>
          </p:txBody>
        </p:sp>
        <p:sp>
          <p:nvSpPr>
            <p:cNvPr id="56" name="TextBox 55"/>
            <p:cNvSpPr txBox="1"/>
            <p:nvPr/>
          </p:nvSpPr>
          <p:spPr>
            <a:xfrm>
              <a:off x="3398984" y="2339700"/>
              <a:ext cx="762000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2000" dirty="0" smtClean="0">
                  <a:latin typeface="Calibri" pitchFamily="34" charset="0"/>
                </a:rPr>
                <a:t>Dec</a:t>
              </a:r>
              <a:endParaRPr lang="en-US" sz="2000" dirty="0">
                <a:latin typeface="Calibri" pitchFamily="34" charset="0"/>
              </a:endParaRPr>
            </a:p>
          </p:txBody>
        </p:sp>
      </p:grpSp>
      <p:sp>
        <p:nvSpPr>
          <p:cNvPr id="59" name="Ellipse 53"/>
          <p:cNvSpPr/>
          <p:nvPr/>
        </p:nvSpPr>
        <p:spPr bwMode="auto">
          <a:xfrm>
            <a:off x="2695330" y="6002174"/>
            <a:ext cx="3536664" cy="322426"/>
          </a:xfrm>
          <a:prstGeom prst="ellipse">
            <a:avLst/>
          </a:prstGeom>
          <a:gradFill flip="none" rotWithShape="1">
            <a:gsLst>
              <a:gs pos="24000">
                <a:sysClr val="windowText" lastClr="000000">
                  <a:alpha val="24000"/>
                </a:sysClr>
              </a:gs>
              <a:gs pos="100000">
                <a:sysClr val="window" lastClr="FFFFFF">
                  <a:alpha val="0"/>
                </a:sysClr>
              </a:gs>
            </a:gsLst>
            <a:path path="shape">
              <a:fillToRect l="50000" t="50000" r="50000" b="50000"/>
            </a:path>
            <a:tileRect/>
          </a:gradFill>
          <a:ln w="9525" cap="flat" cmpd="sng" algn="ctr">
            <a:noFill/>
            <a:prstDash val="solid"/>
          </a:ln>
          <a:effectLst/>
        </p:spPr>
        <p:txBody>
          <a:bodyPr anchor="ctr"/>
          <a:lstStyle/>
          <a:p>
            <a:pPr algn="ctr">
              <a:defRPr/>
            </a:pPr>
            <a:endParaRPr lang="da-DK">
              <a:solidFill>
                <a:srgbClr val="FFFFFF"/>
              </a:solidFill>
              <a:latin typeface="Calibri" charset="0"/>
              <a:ea typeface="ＭＳ Ｐゴシック" charset="-128"/>
            </a:endParaRPr>
          </a:p>
        </p:txBody>
      </p:sp>
      <p:sp>
        <p:nvSpPr>
          <p:cNvPr id="75" name="TextBox 74"/>
          <p:cNvSpPr txBox="1"/>
          <p:nvPr/>
        </p:nvSpPr>
        <p:spPr>
          <a:xfrm>
            <a:off x="6705600" y="2932180"/>
            <a:ext cx="243840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>
                <a:latin typeface="Calibri" pitchFamily="34" charset="0"/>
              </a:rPr>
              <a:t>Your text here and more text here</a:t>
            </a:r>
            <a:endParaRPr lang="en-US" sz="2400" dirty="0">
              <a:latin typeface="Calibri" pitchFamily="34" charset="0"/>
            </a:endParaRPr>
          </a:p>
        </p:txBody>
      </p:sp>
      <p:sp>
        <p:nvSpPr>
          <p:cNvPr id="81" name="TextBox 80"/>
          <p:cNvSpPr txBox="1"/>
          <p:nvPr/>
        </p:nvSpPr>
        <p:spPr>
          <a:xfrm>
            <a:off x="0" y="2932180"/>
            <a:ext cx="2438400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>
                <a:latin typeface="Calibri" pitchFamily="34" charset="0"/>
              </a:rPr>
              <a:t>Your text here and more text here</a:t>
            </a:r>
          </a:p>
          <a:p>
            <a:endParaRPr lang="en-US" sz="2400" dirty="0">
              <a:latin typeface="Calibri" pitchFamily="34" charset="0"/>
            </a:endParaRPr>
          </a:p>
        </p:txBody>
      </p:sp>
      <p:sp>
        <p:nvSpPr>
          <p:cNvPr id="41" name="Title 40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797588"/>
          </a:xfrm>
        </p:spPr>
        <p:txBody>
          <a:bodyPr/>
          <a:lstStyle/>
          <a:p>
            <a:r>
              <a:rPr lang="en-US" dirty="0" smtClean="0"/>
              <a:t>Half-Yearly Update for 6 months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659754016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8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0800000">
                                      <p:cBhvr>
                                        <p:cTn id="13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4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6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500"/>
                            </p:stCondLst>
                            <p:childTnLst>
                              <p:par>
                                <p:cTn id="18" presetID="18" presetClass="entr" presetSubtype="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0" dur="10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8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0800000">
                                      <p:cBhvr>
                                        <p:cTn id="24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500"/>
                            </p:stCondLst>
                            <p:childTnLst>
                              <p:par>
                                <p:cTn id="29" presetID="18" presetClass="entr" presetSubtype="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1" dur="10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 animBg="1"/>
      <p:bldP spid="15" grpId="0" animBg="1"/>
    </p:bldLst>
  </p:timing>
</p:sld>
</file>

<file path=ppt/slides/slide3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4000" dirty="0" smtClean="0">
                <a:latin typeface="Franklin Gothic Medium Cond" pitchFamily="34" charset="0"/>
              </a:rPr>
              <a:t>Target Market </a:t>
            </a:r>
            <a:endParaRPr lang="en-US" sz="4000" dirty="0">
              <a:latin typeface="Franklin Gothic Medium Cond" pitchFamily="34" charset="0"/>
            </a:endParaRPr>
          </a:p>
        </p:txBody>
      </p:sp>
      <p:grpSp>
        <p:nvGrpSpPr>
          <p:cNvPr id="3" name="Group 17"/>
          <p:cNvGrpSpPr/>
          <p:nvPr/>
        </p:nvGrpSpPr>
        <p:grpSpPr>
          <a:xfrm>
            <a:off x="3887112" y="4091986"/>
            <a:ext cx="681389" cy="1841880"/>
            <a:chOff x="5181600" y="3962400"/>
            <a:chExt cx="812800" cy="2197100"/>
          </a:xfrm>
        </p:grpSpPr>
        <p:sp>
          <p:nvSpPr>
            <p:cNvPr id="1033" name="Freeform 9"/>
            <p:cNvSpPr>
              <a:spLocks/>
            </p:cNvSpPr>
            <p:nvPr/>
          </p:nvSpPr>
          <p:spPr bwMode="auto">
            <a:xfrm>
              <a:off x="5181600" y="4572000"/>
              <a:ext cx="812800" cy="1587500"/>
            </a:xfrm>
            <a:custGeom>
              <a:avLst/>
              <a:gdLst/>
              <a:ahLst/>
              <a:cxnLst>
                <a:cxn ang="0">
                  <a:pos x="160" y="0"/>
                </a:cxn>
                <a:cxn ang="0">
                  <a:pos x="144" y="0"/>
                </a:cxn>
                <a:cxn ang="0">
                  <a:pos x="114" y="8"/>
                </a:cxn>
                <a:cxn ang="0">
                  <a:pos x="84" y="20"/>
                </a:cxn>
                <a:cxn ang="0">
                  <a:pos x="58" y="36"/>
                </a:cxn>
                <a:cxn ang="0">
                  <a:pos x="38" y="58"/>
                </a:cxn>
                <a:cxn ang="0">
                  <a:pos x="20" y="84"/>
                </a:cxn>
                <a:cxn ang="0">
                  <a:pos x="8" y="112"/>
                </a:cxn>
                <a:cxn ang="0">
                  <a:pos x="2" y="144"/>
                </a:cxn>
                <a:cxn ang="0">
                  <a:pos x="0" y="504"/>
                </a:cxn>
                <a:cxn ang="0">
                  <a:pos x="2" y="518"/>
                </a:cxn>
                <a:cxn ang="0">
                  <a:pos x="6" y="546"/>
                </a:cxn>
                <a:cxn ang="0">
                  <a:pos x="22" y="584"/>
                </a:cxn>
                <a:cxn ang="0">
                  <a:pos x="56" y="624"/>
                </a:cxn>
                <a:cxn ang="0">
                  <a:pos x="100" y="652"/>
                </a:cxn>
                <a:cxn ang="0">
                  <a:pos x="128" y="660"/>
                </a:cxn>
                <a:cxn ang="0">
                  <a:pos x="124" y="680"/>
                </a:cxn>
                <a:cxn ang="0">
                  <a:pos x="124" y="920"/>
                </a:cxn>
                <a:cxn ang="0">
                  <a:pos x="130" y="952"/>
                </a:cxn>
                <a:cxn ang="0">
                  <a:pos x="148" y="976"/>
                </a:cxn>
                <a:cxn ang="0">
                  <a:pos x="174" y="994"/>
                </a:cxn>
                <a:cxn ang="0">
                  <a:pos x="204" y="1000"/>
                </a:cxn>
                <a:cxn ang="0">
                  <a:pos x="308" y="1000"/>
                </a:cxn>
                <a:cxn ang="0">
                  <a:pos x="340" y="994"/>
                </a:cxn>
                <a:cxn ang="0">
                  <a:pos x="366" y="976"/>
                </a:cxn>
                <a:cxn ang="0">
                  <a:pos x="382" y="952"/>
                </a:cxn>
                <a:cxn ang="0">
                  <a:pos x="388" y="920"/>
                </a:cxn>
                <a:cxn ang="0">
                  <a:pos x="388" y="680"/>
                </a:cxn>
                <a:cxn ang="0">
                  <a:pos x="386" y="660"/>
                </a:cxn>
                <a:cxn ang="0">
                  <a:pos x="412" y="652"/>
                </a:cxn>
                <a:cxn ang="0">
                  <a:pos x="458" y="624"/>
                </a:cxn>
                <a:cxn ang="0">
                  <a:pos x="492" y="584"/>
                </a:cxn>
                <a:cxn ang="0">
                  <a:pos x="508" y="546"/>
                </a:cxn>
                <a:cxn ang="0">
                  <a:pos x="512" y="518"/>
                </a:cxn>
                <a:cxn ang="0">
                  <a:pos x="512" y="160"/>
                </a:cxn>
                <a:cxn ang="0">
                  <a:pos x="512" y="144"/>
                </a:cxn>
                <a:cxn ang="0">
                  <a:pos x="506" y="112"/>
                </a:cxn>
                <a:cxn ang="0">
                  <a:pos x="494" y="84"/>
                </a:cxn>
                <a:cxn ang="0">
                  <a:pos x="476" y="58"/>
                </a:cxn>
                <a:cxn ang="0">
                  <a:pos x="454" y="36"/>
                </a:cxn>
                <a:cxn ang="0">
                  <a:pos x="428" y="20"/>
                </a:cxn>
                <a:cxn ang="0">
                  <a:pos x="400" y="8"/>
                </a:cxn>
                <a:cxn ang="0">
                  <a:pos x="370" y="0"/>
                </a:cxn>
                <a:cxn ang="0">
                  <a:pos x="352" y="0"/>
                </a:cxn>
              </a:cxnLst>
              <a:rect l="0" t="0" r="r" b="b"/>
              <a:pathLst>
                <a:path w="512" h="1000">
                  <a:moveTo>
                    <a:pt x="352" y="0"/>
                  </a:moveTo>
                  <a:lnTo>
                    <a:pt x="160" y="0"/>
                  </a:lnTo>
                  <a:lnTo>
                    <a:pt x="160" y="0"/>
                  </a:lnTo>
                  <a:lnTo>
                    <a:pt x="144" y="0"/>
                  </a:lnTo>
                  <a:lnTo>
                    <a:pt x="128" y="4"/>
                  </a:lnTo>
                  <a:lnTo>
                    <a:pt x="114" y="8"/>
                  </a:lnTo>
                  <a:lnTo>
                    <a:pt x="98" y="12"/>
                  </a:lnTo>
                  <a:lnTo>
                    <a:pt x="84" y="20"/>
                  </a:lnTo>
                  <a:lnTo>
                    <a:pt x="72" y="28"/>
                  </a:lnTo>
                  <a:lnTo>
                    <a:pt x="58" y="36"/>
                  </a:lnTo>
                  <a:lnTo>
                    <a:pt x="48" y="46"/>
                  </a:lnTo>
                  <a:lnTo>
                    <a:pt x="38" y="58"/>
                  </a:lnTo>
                  <a:lnTo>
                    <a:pt x="28" y="70"/>
                  </a:lnTo>
                  <a:lnTo>
                    <a:pt x="20" y="84"/>
                  </a:lnTo>
                  <a:lnTo>
                    <a:pt x="14" y="98"/>
                  </a:lnTo>
                  <a:lnTo>
                    <a:pt x="8" y="112"/>
                  </a:lnTo>
                  <a:lnTo>
                    <a:pt x="4" y="128"/>
                  </a:lnTo>
                  <a:lnTo>
                    <a:pt x="2" y="144"/>
                  </a:lnTo>
                  <a:lnTo>
                    <a:pt x="0" y="160"/>
                  </a:lnTo>
                  <a:lnTo>
                    <a:pt x="0" y="504"/>
                  </a:lnTo>
                  <a:lnTo>
                    <a:pt x="0" y="504"/>
                  </a:lnTo>
                  <a:lnTo>
                    <a:pt x="2" y="518"/>
                  </a:lnTo>
                  <a:lnTo>
                    <a:pt x="4" y="532"/>
                  </a:lnTo>
                  <a:lnTo>
                    <a:pt x="6" y="546"/>
                  </a:lnTo>
                  <a:lnTo>
                    <a:pt x="10" y="558"/>
                  </a:lnTo>
                  <a:lnTo>
                    <a:pt x="22" y="584"/>
                  </a:lnTo>
                  <a:lnTo>
                    <a:pt x="36" y="606"/>
                  </a:lnTo>
                  <a:lnTo>
                    <a:pt x="56" y="624"/>
                  </a:lnTo>
                  <a:lnTo>
                    <a:pt x="76" y="640"/>
                  </a:lnTo>
                  <a:lnTo>
                    <a:pt x="100" y="652"/>
                  </a:lnTo>
                  <a:lnTo>
                    <a:pt x="128" y="660"/>
                  </a:lnTo>
                  <a:lnTo>
                    <a:pt x="128" y="660"/>
                  </a:lnTo>
                  <a:lnTo>
                    <a:pt x="126" y="670"/>
                  </a:lnTo>
                  <a:lnTo>
                    <a:pt x="124" y="680"/>
                  </a:lnTo>
                  <a:lnTo>
                    <a:pt x="124" y="920"/>
                  </a:lnTo>
                  <a:lnTo>
                    <a:pt x="124" y="920"/>
                  </a:lnTo>
                  <a:lnTo>
                    <a:pt x="126" y="936"/>
                  </a:lnTo>
                  <a:lnTo>
                    <a:pt x="130" y="952"/>
                  </a:lnTo>
                  <a:lnTo>
                    <a:pt x="138" y="964"/>
                  </a:lnTo>
                  <a:lnTo>
                    <a:pt x="148" y="976"/>
                  </a:lnTo>
                  <a:lnTo>
                    <a:pt x="160" y="986"/>
                  </a:lnTo>
                  <a:lnTo>
                    <a:pt x="174" y="994"/>
                  </a:lnTo>
                  <a:lnTo>
                    <a:pt x="188" y="998"/>
                  </a:lnTo>
                  <a:lnTo>
                    <a:pt x="204" y="1000"/>
                  </a:lnTo>
                  <a:lnTo>
                    <a:pt x="308" y="1000"/>
                  </a:lnTo>
                  <a:lnTo>
                    <a:pt x="308" y="1000"/>
                  </a:lnTo>
                  <a:lnTo>
                    <a:pt x="324" y="998"/>
                  </a:lnTo>
                  <a:lnTo>
                    <a:pt x="340" y="994"/>
                  </a:lnTo>
                  <a:lnTo>
                    <a:pt x="354" y="986"/>
                  </a:lnTo>
                  <a:lnTo>
                    <a:pt x="366" y="976"/>
                  </a:lnTo>
                  <a:lnTo>
                    <a:pt x="376" y="964"/>
                  </a:lnTo>
                  <a:lnTo>
                    <a:pt x="382" y="952"/>
                  </a:lnTo>
                  <a:lnTo>
                    <a:pt x="388" y="936"/>
                  </a:lnTo>
                  <a:lnTo>
                    <a:pt x="388" y="920"/>
                  </a:lnTo>
                  <a:lnTo>
                    <a:pt x="388" y="680"/>
                  </a:lnTo>
                  <a:lnTo>
                    <a:pt x="388" y="680"/>
                  </a:lnTo>
                  <a:lnTo>
                    <a:pt x="388" y="670"/>
                  </a:lnTo>
                  <a:lnTo>
                    <a:pt x="386" y="660"/>
                  </a:lnTo>
                  <a:lnTo>
                    <a:pt x="386" y="660"/>
                  </a:lnTo>
                  <a:lnTo>
                    <a:pt x="412" y="652"/>
                  </a:lnTo>
                  <a:lnTo>
                    <a:pt x="436" y="640"/>
                  </a:lnTo>
                  <a:lnTo>
                    <a:pt x="458" y="624"/>
                  </a:lnTo>
                  <a:lnTo>
                    <a:pt x="476" y="606"/>
                  </a:lnTo>
                  <a:lnTo>
                    <a:pt x="492" y="584"/>
                  </a:lnTo>
                  <a:lnTo>
                    <a:pt x="504" y="558"/>
                  </a:lnTo>
                  <a:lnTo>
                    <a:pt x="508" y="546"/>
                  </a:lnTo>
                  <a:lnTo>
                    <a:pt x="510" y="532"/>
                  </a:lnTo>
                  <a:lnTo>
                    <a:pt x="512" y="518"/>
                  </a:lnTo>
                  <a:lnTo>
                    <a:pt x="512" y="504"/>
                  </a:lnTo>
                  <a:lnTo>
                    <a:pt x="512" y="160"/>
                  </a:lnTo>
                  <a:lnTo>
                    <a:pt x="512" y="160"/>
                  </a:lnTo>
                  <a:lnTo>
                    <a:pt x="512" y="144"/>
                  </a:lnTo>
                  <a:lnTo>
                    <a:pt x="510" y="128"/>
                  </a:lnTo>
                  <a:lnTo>
                    <a:pt x="506" y="112"/>
                  </a:lnTo>
                  <a:lnTo>
                    <a:pt x="500" y="98"/>
                  </a:lnTo>
                  <a:lnTo>
                    <a:pt x="494" y="84"/>
                  </a:lnTo>
                  <a:lnTo>
                    <a:pt x="486" y="70"/>
                  </a:lnTo>
                  <a:lnTo>
                    <a:pt x="476" y="58"/>
                  </a:lnTo>
                  <a:lnTo>
                    <a:pt x="466" y="46"/>
                  </a:lnTo>
                  <a:lnTo>
                    <a:pt x="454" y="36"/>
                  </a:lnTo>
                  <a:lnTo>
                    <a:pt x="442" y="28"/>
                  </a:lnTo>
                  <a:lnTo>
                    <a:pt x="428" y="20"/>
                  </a:lnTo>
                  <a:lnTo>
                    <a:pt x="414" y="12"/>
                  </a:lnTo>
                  <a:lnTo>
                    <a:pt x="400" y="8"/>
                  </a:lnTo>
                  <a:lnTo>
                    <a:pt x="384" y="4"/>
                  </a:lnTo>
                  <a:lnTo>
                    <a:pt x="370" y="0"/>
                  </a:lnTo>
                  <a:lnTo>
                    <a:pt x="352" y="0"/>
                  </a:lnTo>
                  <a:lnTo>
                    <a:pt x="352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8">
              <a:noFill/>
              <a:prstDash val="solid"/>
              <a:round/>
              <a:headEnd/>
              <a:tailEnd/>
            </a:ln>
            <a:effectLst>
              <a:outerShdw blurRad="342900" dir="13500000" sy="23000" kx="1200000" algn="br" rotWithShape="0">
                <a:prstClr val="black">
                  <a:alpha val="20000"/>
                </a:prstClr>
              </a:outerShdw>
            </a:effectLst>
            <a:scene3d>
              <a:camera prst="isometricOffAxis1Right"/>
              <a:lightRig rig="threePt" dir="t"/>
            </a:scene3d>
            <a:sp3d extrusionH="190500">
              <a:bevelT/>
              <a:extrusionClr>
                <a:schemeClr val="accent1">
                  <a:lumMod val="75000"/>
                </a:schemeClr>
              </a:extrusionClr>
            </a:sp3d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Calibri" pitchFamily="34" charset="0"/>
              </a:endParaRPr>
            </a:p>
          </p:txBody>
        </p:sp>
        <p:sp>
          <p:nvSpPr>
            <p:cNvPr id="11" name="Oval 10"/>
            <p:cNvSpPr/>
            <p:nvPr/>
          </p:nvSpPr>
          <p:spPr>
            <a:xfrm>
              <a:off x="5321300" y="3962400"/>
              <a:ext cx="533400" cy="533400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 w="8">
              <a:noFill/>
              <a:prstDash val="solid"/>
              <a:round/>
              <a:headEnd/>
              <a:tailEnd/>
            </a:ln>
            <a:effectLst/>
            <a:scene3d>
              <a:camera prst="isometricOffAxis1Right"/>
              <a:lightRig rig="threePt" dir="t"/>
            </a:scene3d>
            <a:sp3d extrusionH="190500">
              <a:bevelT/>
              <a:extrusionClr>
                <a:schemeClr val="accent1">
                  <a:lumMod val="75000"/>
                </a:schemeClr>
              </a:extrusionClr>
            </a:sp3d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chemeClr val="tx1"/>
                </a:solidFill>
                <a:latin typeface="Calibri" pitchFamily="34" charset="0"/>
              </a:endParaRPr>
            </a:p>
          </p:txBody>
        </p:sp>
      </p:grpSp>
      <p:grpSp>
        <p:nvGrpSpPr>
          <p:cNvPr id="4" name="Group 18"/>
          <p:cNvGrpSpPr/>
          <p:nvPr/>
        </p:nvGrpSpPr>
        <p:grpSpPr>
          <a:xfrm>
            <a:off x="4653675" y="4017459"/>
            <a:ext cx="1022084" cy="1788647"/>
            <a:chOff x="6172200" y="4038600"/>
            <a:chExt cx="1219200" cy="2133600"/>
          </a:xfrm>
        </p:grpSpPr>
        <p:sp>
          <p:nvSpPr>
            <p:cNvPr id="1032" name="Freeform 8"/>
            <p:cNvSpPr>
              <a:spLocks/>
            </p:cNvSpPr>
            <p:nvPr/>
          </p:nvSpPr>
          <p:spPr bwMode="auto">
            <a:xfrm>
              <a:off x="6172200" y="4648200"/>
              <a:ext cx="1219200" cy="1524000"/>
            </a:xfrm>
            <a:custGeom>
              <a:avLst/>
              <a:gdLst/>
              <a:ahLst/>
              <a:cxnLst>
                <a:cxn ang="0">
                  <a:pos x="712" y="534"/>
                </a:cxn>
                <a:cxn ang="0">
                  <a:pos x="714" y="520"/>
                </a:cxn>
                <a:cxn ang="0">
                  <a:pos x="716" y="160"/>
                </a:cxn>
                <a:cxn ang="0">
                  <a:pos x="714" y="144"/>
                </a:cxn>
                <a:cxn ang="0">
                  <a:pos x="708" y="112"/>
                </a:cxn>
                <a:cxn ang="0">
                  <a:pos x="696" y="84"/>
                </a:cxn>
                <a:cxn ang="0">
                  <a:pos x="678" y="58"/>
                </a:cxn>
                <a:cxn ang="0">
                  <a:pos x="658" y="36"/>
                </a:cxn>
                <a:cxn ang="0">
                  <a:pos x="632" y="20"/>
                </a:cxn>
                <a:cxn ang="0">
                  <a:pos x="602" y="8"/>
                </a:cxn>
                <a:cxn ang="0">
                  <a:pos x="572" y="0"/>
                </a:cxn>
                <a:cxn ang="0">
                  <a:pos x="364" y="0"/>
                </a:cxn>
                <a:cxn ang="0">
                  <a:pos x="346" y="0"/>
                </a:cxn>
                <a:cxn ang="0">
                  <a:pos x="316" y="8"/>
                </a:cxn>
                <a:cxn ang="0">
                  <a:pos x="288" y="20"/>
                </a:cxn>
                <a:cxn ang="0">
                  <a:pos x="262" y="36"/>
                </a:cxn>
                <a:cxn ang="0">
                  <a:pos x="240" y="58"/>
                </a:cxn>
                <a:cxn ang="0">
                  <a:pos x="222" y="84"/>
                </a:cxn>
                <a:cxn ang="0">
                  <a:pos x="210" y="112"/>
                </a:cxn>
                <a:cxn ang="0">
                  <a:pos x="204" y="144"/>
                </a:cxn>
                <a:cxn ang="0">
                  <a:pos x="204" y="504"/>
                </a:cxn>
                <a:cxn ang="0">
                  <a:pos x="204" y="506"/>
                </a:cxn>
                <a:cxn ang="0">
                  <a:pos x="334" y="808"/>
                </a:cxn>
                <a:cxn ang="0">
                  <a:pos x="328" y="830"/>
                </a:cxn>
                <a:cxn ang="0">
                  <a:pos x="328" y="1018"/>
                </a:cxn>
                <a:cxn ang="0">
                  <a:pos x="328" y="1034"/>
                </a:cxn>
                <a:cxn ang="0">
                  <a:pos x="334" y="1064"/>
                </a:cxn>
                <a:cxn ang="0">
                  <a:pos x="344" y="1094"/>
                </a:cxn>
                <a:cxn ang="0">
                  <a:pos x="358" y="1118"/>
                </a:cxn>
                <a:cxn ang="0">
                  <a:pos x="376" y="1140"/>
                </a:cxn>
                <a:cxn ang="0">
                  <a:pos x="396" y="1156"/>
                </a:cxn>
                <a:cxn ang="0">
                  <a:pos x="420" y="1168"/>
                </a:cxn>
                <a:cxn ang="0">
                  <a:pos x="446" y="1176"/>
                </a:cxn>
                <a:cxn ang="0">
                  <a:pos x="460" y="1176"/>
                </a:cxn>
                <a:cxn ang="0">
                  <a:pos x="486" y="1172"/>
                </a:cxn>
                <a:cxn ang="0">
                  <a:pos x="510" y="1164"/>
                </a:cxn>
                <a:cxn ang="0">
                  <a:pos x="534" y="1148"/>
                </a:cxn>
                <a:cxn ang="0">
                  <a:pos x="552" y="1130"/>
                </a:cxn>
                <a:cxn ang="0">
                  <a:pos x="568" y="1106"/>
                </a:cxn>
                <a:cxn ang="0">
                  <a:pos x="580" y="1080"/>
                </a:cxn>
                <a:cxn ang="0">
                  <a:pos x="588" y="1050"/>
                </a:cxn>
                <a:cxn ang="0">
                  <a:pos x="592" y="1018"/>
                </a:cxn>
                <a:cxn ang="0">
                  <a:pos x="592" y="854"/>
                </a:cxn>
                <a:cxn ang="0">
                  <a:pos x="586" y="808"/>
                </a:cxn>
              </a:cxnLst>
              <a:rect l="0" t="0" r="r" b="b"/>
              <a:pathLst>
                <a:path w="936" h="1176">
                  <a:moveTo>
                    <a:pt x="936" y="808"/>
                  </a:moveTo>
                  <a:lnTo>
                    <a:pt x="712" y="534"/>
                  </a:lnTo>
                  <a:lnTo>
                    <a:pt x="712" y="534"/>
                  </a:lnTo>
                  <a:lnTo>
                    <a:pt x="714" y="520"/>
                  </a:lnTo>
                  <a:lnTo>
                    <a:pt x="716" y="504"/>
                  </a:lnTo>
                  <a:lnTo>
                    <a:pt x="716" y="160"/>
                  </a:lnTo>
                  <a:lnTo>
                    <a:pt x="716" y="160"/>
                  </a:lnTo>
                  <a:lnTo>
                    <a:pt x="714" y="144"/>
                  </a:lnTo>
                  <a:lnTo>
                    <a:pt x="712" y="128"/>
                  </a:lnTo>
                  <a:lnTo>
                    <a:pt x="708" y="112"/>
                  </a:lnTo>
                  <a:lnTo>
                    <a:pt x="702" y="98"/>
                  </a:lnTo>
                  <a:lnTo>
                    <a:pt x="696" y="84"/>
                  </a:lnTo>
                  <a:lnTo>
                    <a:pt x="688" y="70"/>
                  </a:lnTo>
                  <a:lnTo>
                    <a:pt x="678" y="58"/>
                  </a:lnTo>
                  <a:lnTo>
                    <a:pt x="668" y="46"/>
                  </a:lnTo>
                  <a:lnTo>
                    <a:pt x="658" y="36"/>
                  </a:lnTo>
                  <a:lnTo>
                    <a:pt x="644" y="28"/>
                  </a:lnTo>
                  <a:lnTo>
                    <a:pt x="632" y="20"/>
                  </a:lnTo>
                  <a:lnTo>
                    <a:pt x="618" y="12"/>
                  </a:lnTo>
                  <a:lnTo>
                    <a:pt x="602" y="8"/>
                  </a:lnTo>
                  <a:lnTo>
                    <a:pt x="588" y="4"/>
                  </a:lnTo>
                  <a:lnTo>
                    <a:pt x="572" y="0"/>
                  </a:lnTo>
                  <a:lnTo>
                    <a:pt x="556" y="0"/>
                  </a:lnTo>
                  <a:lnTo>
                    <a:pt x="364" y="0"/>
                  </a:lnTo>
                  <a:lnTo>
                    <a:pt x="364" y="0"/>
                  </a:lnTo>
                  <a:lnTo>
                    <a:pt x="346" y="0"/>
                  </a:lnTo>
                  <a:lnTo>
                    <a:pt x="332" y="4"/>
                  </a:lnTo>
                  <a:lnTo>
                    <a:pt x="316" y="8"/>
                  </a:lnTo>
                  <a:lnTo>
                    <a:pt x="302" y="12"/>
                  </a:lnTo>
                  <a:lnTo>
                    <a:pt x="288" y="20"/>
                  </a:lnTo>
                  <a:lnTo>
                    <a:pt x="274" y="28"/>
                  </a:lnTo>
                  <a:lnTo>
                    <a:pt x="262" y="36"/>
                  </a:lnTo>
                  <a:lnTo>
                    <a:pt x="250" y="46"/>
                  </a:lnTo>
                  <a:lnTo>
                    <a:pt x="240" y="58"/>
                  </a:lnTo>
                  <a:lnTo>
                    <a:pt x="230" y="70"/>
                  </a:lnTo>
                  <a:lnTo>
                    <a:pt x="222" y="84"/>
                  </a:lnTo>
                  <a:lnTo>
                    <a:pt x="216" y="98"/>
                  </a:lnTo>
                  <a:lnTo>
                    <a:pt x="210" y="112"/>
                  </a:lnTo>
                  <a:lnTo>
                    <a:pt x="206" y="128"/>
                  </a:lnTo>
                  <a:lnTo>
                    <a:pt x="204" y="144"/>
                  </a:lnTo>
                  <a:lnTo>
                    <a:pt x="204" y="160"/>
                  </a:lnTo>
                  <a:lnTo>
                    <a:pt x="204" y="504"/>
                  </a:lnTo>
                  <a:lnTo>
                    <a:pt x="204" y="504"/>
                  </a:lnTo>
                  <a:lnTo>
                    <a:pt x="204" y="506"/>
                  </a:lnTo>
                  <a:lnTo>
                    <a:pt x="0" y="808"/>
                  </a:lnTo>
                  <a:lnTo>
                    <a:pt x="334" y="808"/>
                  </a:lnTo>
                  <a:lnTo>
                    <a:pt x="334" y="808"/>
                  </a:lnTo>
                  <a:lnTo>
                    <a:pt x="328" y="830"/>
                  </a:lnTo>
                  <a:lnTo>
                    <a:pt x="328" y="854"/>
                  </a:lnTo>
                  <a:lnTo>
                    <a:pt x="328" y="1018"/>
                  </a:lnTo>
                  <a:lnTo>
                    <a:pt x="328" y="1018"/>
                  </a:lnTo>
                  <a:lnTo>
                    <a:pt x="328" y="1034"/>
                  </a:lnTo>
                  <a:lnTo>
                    <a:pt x="330" y="1050"/>
                  </a:lnTo>
                  <a:lnTo>
                    <a:pt x="334" y="1064"/>
                  </a:lnTo>
                  <a:lnTo>
                    <a:pt x="338" y="1080"/>
                  </a:lnTo>
                  <a:lnTo>
                    <a:pt x="344" y="1094"/>
                  </a:lnTo>
                  <a:lnTo>
                    <a:pt x="350" y="1106"/>
                  </a:lnTo>
                  <a:lnTo>
                    <a:pt x="358" y="1118"/>
                  </a:lnTo>
                  <a:lnTo>
                    <a:pt x="366" y="1130"/>
                  </a:lnTo>
                  <a:lnTo>
                    <a:pt x="376" y="1140"/>
                  </a:lnTo>
                  <a:lnTo>
                    <a:pt x="386" y="1148"/>
                  </a:lnTo>
                  <a:lnTo>
                    <a:pt x="396" y="1156"/>
                  </a:lnTo>
                  <a:lnTo>
                    <a:pt x="408" y="1164"/>
                  </a:lnTo>
                  <a:lnTo>
                    <a:pt x="420" y="1168"/>
                  </a:lnTo>
                  <a:lnTo>
                    <a:pt x="432" y="1172"/>
                  </a:lnTo>
                  <a:lnTo>
                    <a:pt x="446" y="1176"/>
                  </a:lnTo>
                  <a:lnTo>
                    <a:pt x="460" y="1176"/>
                  </a:lnTo>
                  <a:lnTo>
                    <a:pt x="460" y="1176"/>
                  </a:lnTo>
                  <a:lnTo>
                    <a:pt x="472" y="1176"/>
                  </a:lnTo>
                  <a:lnTo>
                    <a:pt x="486" y="1172"/>
                  </a:lnTo>
                  <a:lnTo>
                    <a:pt x="498" y="1168"/>
                  </a:lnTo>
                  <a:lnTo>
                    <a:pt x="510" y="1164"/>
                  </a:lnTo>
                  <a:lnTo>
                    <a:pt x="522" y="1156"/>
                  </a:lnTo>
                  <a:lnTo>
                    <a:pt x="534" y="1148"/>
                  </a:lnTo>
                  <a:lnTo>
                    <a:pt x="544" y="1140"/>
                  </a:lnTo>
                  <a:lnTo>
                    <a:pt x="552" y="1130"/>
                  </a:lnTo>
                  <a:lnTo>
                    <a:pt x="562" y="1118"/>
                  </a:lnTo>
                  <a:lnTo>
                    <a:pt x="568" y="1106"/>
                  </a:lnTo>
                  <a:lnTo>
                    <a:pt x="576" y="1094"/>
                  </a:lnTo>
                  <a:lnTo>
                    <a:pt x="580" y="1080"/>
                  </a:lnTo>
                  <a:lnTo>
                    <a:pt x="586" y="1064"/>
                  </a:lnTo>
                  <a:lnTo>
                    <a:pt x="588" y="1050"/>
                  </a:lnTo>
                  <a:lnTo>
                    <a:pt x="590" y="1034"/>
                  </a:lnTo>
                  <a:lnTo>
                    <a:pt x="592" y="1018"/>
                  </a:lnTo>
                  <a:lnTo>
                    <a:pt x="592" y="854"/>
                  </a:lnTo>
                  <a:lnTo>
                    <a:pt x="592" y="854"/>
                  </a:lnTo>
                  <a:lnTo>
                    <a:pt x="590" y="830"/>
                  </a:lnTo>
                  <a:lnTo>
                    <a:pt x="586" y="808"/>
                  </a:lnTo>
                  <a:lnTo>
                    <a:pt x="936" y="808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8">
              <a:noFill/>
              <a:prstDash val="solid"/>
              <a:round/>
              <a:headEnd/>
              <a:tailEnd/>
            </a:ln>
            <a:effectLst>
              <a:outerShdw blurRad="342900" dir="13500000" sy="23000" kx="1200000" algn="br" rotWithShape="0">
                <a:prstClr val="black">
                  <a:alpha val="20000"/>
                </a:prstClr>
              </a:outerShdw>
            </a:effectLst>
            <a:scene3d>
              <a:camera prst="isometricOffAxis1Right"/>
              <a:lightRig rig="threePt" dir="t"/>
            </a:scene3d>
            <a:sp3d extrusionH="190500">
              <a:bevelT/>
              <a:extrusionClr>
                <a:schemeClr val="accent1">
                  <a:lumMod val="75000"/>
                </a:schemeClr>
              </a:extrusionClr>
            </a:sp3d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Calibri" pitchFamily="34" charset="0"/>
              </a:endParaRPr>
            </a:p>
          </p:txBody>
        </p:sp>
        <p:sp>
          <p:nvSpPr>
            <p:cNvPr id="12" name="Oval 11"/>
            <p:cNvSpPr/>
            <p:nvPr/>
          </p:nvSpPr>
          <p:spPr>
            <a:xfrm>
              <a:off x="6515100" y="4038600"/>
              <a:ext cx="533400" cy="533400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 w="8">
              <a:noFill/>
              <a:prstDash val="solid"/>
              <a:round/>
              <a:headEnd/>
              <a:tailEnd/>
            </a:ln>
            <a:effectLst/>
            <a:scene3d>
              <a:camera prst="isometricOffAxis1Right"/>
              <a:lightRig rig="threePt" dir="t"/>
            </a:scene3d>
            <a:sp3d extrusionH="190500">
              <a:bevelT/>
              <a:extrusionClr>
                <a:schemeClr val="accent1">
                  <a:lumMod val="75000"/>
                </a:schemeClr>
              </a:extrusionClr>
            </a:sp3d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chemeClr val="tx1"/>
                </a:solidFill>
                <a:latin typeface="Calibri" pitchFamily="34" charset="0"/>
              </a:endParaRPr>
            </a:p>
          </p:txBody>
        </p:sp>
      </p:grpSp>
      <p:grpSp>
        <p:nvGrpSpPr>
          <p:cNvPr id="5" name="Group 15"/>
          <p:cNvGrpSpPr/>
          <p:nvPr/>
        </p:nvGrpSpPr>
        <p:grpSpPr>
          <a:xfrm>
            <a:off x="756981" y="2420453"/>
            <a:ext cx="1405365" cy="3489458"/>
            <a:chOff x="1447800" y="1905000"/>
            <a:chExt cx="1676400" cy="4162425"/>
          </a:xfrm>
        </p:grpSpPr>
        <p:sp>
          <p:nvSpPr>
            <p:cNvPr id="1029" name="Freeform 5"/>
            <p:cNvSpPr>
              <a:spLocks/>
            </p:cNvSpPr>
            <p:nvPr/>
          </p:nvSpPr>
          <p:spPr bwMode="auto">
            <a:xfrm>
              <a:off x="1447800" y="3048000"/>
              <a:ext cx="1676400" cy="3019425"/>
            </a:xfrm>
            <a:custGeom>
              <a:avLst/>
              <a:gdLst/>
              <a:ahLst/>
              <a:cxnLst>
                <a:cxn ang="0">
                  <a:pos x="920" y="6"/>
                </a:cxn>
                <a:cxn ang="0">
                  <a:pos x="528" y="0"/>
                </a:cxn>
                <a:cxn ang="0">
                  <a:pos x="360" y="4"/>
                </a:cxn>
                <a:cxn ang="0">
                  <a:pos x="136" y="6"/>
                </a:cxn>
                <a:cxn ang="0">
                  <a:pos x="92" y="14"/>
                </a:cxn>
                <a:cxn ang="0">
                  <a:pos x="58" y="36"/>
                </a:cxn>
                <a:cxn ang="0">
                  <a:pos x="34" y="66"/>
                </a:cxn>
                <a:cxn ang="0">
                  <a:pos x="18" y="102"/>
                </a:cxn>
                <a:cxn ang="0">
                  <a:pos x="8" y="138"/>
                </a:cxn>
                <a:cxn ang="0">
                  <a:pos x="0" y="190"/>
                </a:cxn>
                <a:cxn ang="0">
                  <a:pos x="104" y="600"/>
                </a:cxn>
                <a:cxn ang="0">
                  <a:pos x="104" y="1006"/>
                </a:cxn>
                <a:cxn ang="0">
                  <a:pos x="106" y="1032"/>
                </a:cxn>
                <a:cxn ang="0">
                  <a:pos x="114" y="1054"/>
                </a:cxn>
                <a:cxn ang="0">
                  <a:pos x="140" y="1096"/>
                </a:cxn>
                <a:cxn ang="0">
                  <a:pos x="180" y="1122"/>
                </a:cxn>
                <a:cxn ang="0">
                  <a:pos x="202" y="1130"/>
                </a:cxn>
                <a:cxn ang="0">
                  <a:pos x="228" y="1134"/>
                </a:cxn>
                <a:cxn ang="0">
                  <a:pos x="312" y="1742"/>
                </a:cxn>
                <a:cxn ang="0">
                  <a:pos x="314" y="1774"/>
                </a:cxn>
                <a:cxn ang="0">
                  <a:pos x="326" y="1832"/>
                </a:cxn>
                <a:cxn ang="0">
                  <a:pos x="348" y="1874"/>
                </a:cxn>
                <a:cxn ang="0">
                  <a:pos x="368" y="1894"/>
                </a:cxn>
                <a:cxn ang="0">
                  <a:pos x="384" y="1902"/>
                </a:cxn>
                <a:cxn ang="0">
                  <a:pos x="664" y="1902"/>
                </a:cxn>
                <a:cxn ang="0">
                  <a:pos x="672" y="1902"/>
                </a:cxn>
                <a:cxn ang="0">
                  <a:pos x="688" y="1894"/>
                </a:cxn>
                <a:cxn ang="0">
                  <a:pos x="708" y="1874"/>
                </a:cxn>
                <a:cxn ang="0">
                  <a:pos x="730" y="1832"/>
                </a:cxn>
                <a:cxn ang="0">
                  <a:pos x="742" y="1774"/>
                </a:cxn>
                <a:cxn ang="0">
                  <a:pos x="744" y="1470"/>
                </a:cxn>
                <a:cxn ang="0">
                  <a:pos x="828" y="1134"/>
                </a:cxn>
                <a:cxn ang="0">
                  <a:pos x="854" y="1130"/>
                </a:cxn>
                <a:cxn ang="0">
                  <a:pos x="876" y="1122"/>
                </a:cxn>
                <a:cxn ang="0">
                  <a:pos x="916" y="1096"/>
                </a:cxn>
                <a:cxn ang="0">
                  <a:pos x="942" y="1054"/>
                </a:cxn>
                <a:cxn ang="0">
                  <a:pos x="950" y="1032"/>
                </a:cxn>
                <a:cxn ang="0">
                  <a:pos x="952" y="1006"/>
                </a:cxn>
                <a:cxn ang="0">
                  <a:pos x="1056" y="198"/>
                </a:cxn>
                <a:cxn ang="0">
                  <a:pos x="1056" y="190"/>
                </a:cxn>
                <a:cxn ang="0">
                  <a:pos x="1048" y="138"/>
                </a:cxn>
                <a:cxn ang="0">
                  <a:pos x="1040" y="102"/>
                </a:cxn>
                <a:cxn ang="0">
                  <a:pos x="1022" y="66"/>
                </a:cxn>
                <a:cxn ang="0">
                  <a:pos x="998" y="36"/>
                </a:cxn>
                <a:cxn ang="0">
                  <a:pos x="964" y="14"/>
                </a:cxn>
                <a:cxn ang="0">
                  <a:pos x="920" y="6"/>
                </a:cxn>
              </a:cxnLst>
              <a:rect l="0" t="0" r="r" b="b"/>
              <a:pathLst>
                <a:path w="1056" h="1902">
                  <a:moveTo>
                    <a:pt x="920" y="6"/>
                  </a:moveTo>
                  <a:lnTo>
                    <a:pt x="920" y="6"/>
                  </a:lnTo>
                  <a:lnTo>
                    <a:pt x="696" y="4"/>
                  </a:lnTo>
                  <a:lnTo>
                    <a:pt x="528" y="0"/>
                  </a:lnTo>
                  <a:lnTo>
                    <a:pt x="528" y="0"/>
                  </a:lnTo>
                  <a:lnTo>
                    <a:pt x="360" y="4"/>
                  </a:lnTo>
                  <a:lnTo>
                    <a:pt x="136" y="6"/>
                  </a:lnTo>
                  <a:lnTo>
                    <a:pt x="136" y="6"/>
                  </a:lnTo>
                  <a:lnTo>
                    <a:pt x="112" y="8"/>
                  </a:lnTo>
                  <a:lnTo>
                    <a:pt x="92" y="14"/>
                  </a:lnTo>
                  <a:lnTo>
                    <a:pt x="72" y="24"/>
                  </a:lnTo>
                  <a:lnTo>
                    <a:pt x="58" y="36"/>
                  </a:lnTo>
                  <a:lnTo>
                    <a:pt x="44" y="50"/>
                  </a:lnTo>
                  <a:lnTo>
                    <a:pt x="34" y="66"/>
                  </a:lnTo>
                  <a:lnTo>
                    <a:pt x="24" y="84"/>
                  </a:lnTo>
                  <a:lnTo>
                    <a:pt x="18" y="102"/>
                  </a:lnTo>
                  <a:lnTo>
                    <a:pt x="12" y="120"/>
                  </a:lnTo>
                  <a:lnTo>
                    <a:pt x="8" y="138"/>
                  </a:lnTo>
                  <a:lnTo>
                    <a:pt x="2" y="168"/>
                  </a:lnTo>
                  <a:lnTo>
                    <a:pt x="0" y="190"/>
                  </a:lnTo>
                  <a:lnTo>
                    <a:pt x="0" y="198"/>
                  </a:lnTo>
                  <a:lnTo>
                    <a:pt x="104" y="600"/>
                  </a:lnTo>
                  <a:lnTo>
                    <a:pt x="104" y="1006"/>
                  </a:lnTo>
                  <a:lnTo>
                    <a:pt x="104" y="1006"/>
                  </a:lnTo>
                  <a:lnTo>
                    <a:pt x="104" y="1018"/>
                  </a:lnTo>
                  <a:lnTo>
                    <a:pt x="106" y="1032"/>
                  </a:lnTo>
                  <a:lnTo>
                    <a:pt x="110" y="1044"/>
                  </a:lnTo>
                  <a:lnTo>
                    <a:pt x="114" y="1054"/>
                  </a:lnTo>
                  <a:lnTo>
                    <a:pt x="126" y="1076"/>
                  </a:lnTo>
                  <a:lnTo>
                    <a:pt x="140" y="1096"/>
                  </a:lnTo>
                  <a:lnTo>
                    <a:pt x="158" y="1110"/>
                  </a:lnTo>
                  <a:lnTo>
                    <a:pt x="180" y="1122"/>
                  </a:lnTo>
                  <a:lnTo>
                    <a:pt x="190" y="1128"/>
                  </a:lnTo>
                  <a:lnTo>
                    <a:pt x="202" y="1130"/>
                  </a:lnTo>
                  <a:lnTo>
                    <a:pt x="216" y="1132"/>
                  </a:lnTo>
                  <a:lnTo>
                    <a:pt x="228" y="1134"/>
                  </a:lnTo>
                  <a:lnTo>
                    <a:pt x="312" y="1470"/>
                  </a:lnTo>
                  <a:lnTo>
                    <a:pt x="312" y="1742"/>
                  </a:lnTo>
                  <a:lnTo>
                    <a:pt x="312" y="1742"/>
                  </a:lnTo>
                  <a:lnTo>
                    <a:pt x="314" y="1774"/>
                  </a:lnTo>
                  <a:lnTo>
                    <a:pt x="318" y="1804"/>
                  </a:lnTo>
                  <a:lnTo>
                    <a:pt x="326" y="1832"/>
                  </a:lnTo>
                  <a:lnTo>
                    <a:pt x="336" y="1856"/>
                  </a:lnTo>
                  <a:lnTo>
                    <a:pt x="348" y="1874"/>
                  </a:lnTo>
                  <a:lnTo>
                    <a:pt x="362" y="1890"/>
                  </a:lnTo>
                  <a:lnTo>
                    <a:pt x="368" y="1894"/>
                  </a:lnTo>
                  <a:lnTo>
                    <a:pt x="376" y="1898"/>
                  </a:lnTo>
                  <a:lnTo>
                    <a:pt x="384" y="1902"/>
                  </a:lnTo>
                  <a:lnTo>
                    <a:pt x="392" y="1902"/>
                  </a:lnTo>
                  <a:lnTo>
                    <a:pt x="664" y="1902"/>
                  </a:lnTo>
                  <a:lnTo>
                    <a:pt x="664" y="1902"/>
                  </a:lnTo>
                  <a:lnTo>
                    <a:pt x="672" y="1902"/>
                  </a:lnTo>
                  <a:lnTo>
                    <a:pt x="680" y="1898"/>
                  </a:lnTo>
                  <a:lnTo>
                    <a:pt x="688" y="1894"/>
                  </a:lnTo>
                  <a:lnTo>
                    <a:pt x="694" y="1890"/>
                  </a:lnTo>
                  <a:lnTo>
                    <a:pt x="708" y="1874"/>
                  </a:lnTo>
                  <a:lnTo>
                    <a:pt x="720" y="1856"/>
                  </a:lnTo>
                  <a:lnTo>
                    <a:pt x="730" y="1832"/>
                  </a:lnTo>
                  <a:lnTo>
                    <a:pt x="738" y="1804"/>
                  </a:lnTo>
                  <a:lnTo>
                    <a:pt x="742" y="1774"/>
                  </a:lnTo>
                  <a:lnTo>
                    <a:pt x="744" y="1742"/>
                  </a:lnTo>
                  <a:lnTo>
                    <a:pt x="744" y="1470"/>
                  </a:lnTo>
                  <a:lnTo>
                    <a:pt x="828" y="1134"/>
                  </a:lnTo>
                  <a:lnTo>
                    <a:pt x="828" y="1134"/>
                  </a:lnTo>
                  <a:lnTo>
                    <a:pt x="840" y="1132"/>
                  </a:lnTo>
                  <a:lnTo>
                    <a:pt x="854" y="1130"/>
                  </a:lnTo>
                  <a:lnTo>
                    <a:pt x="866" y="1128"/>
                  </a:lnTo>
                  <a:lnTo>
                    <a:pt x="876" y="1122"/>
                  </a:lnTo>
                  <a:lnTo>
                    <a:pt x="898" y="1110"/>
                  </a:lnTo>
                  <a:lnTo>
                    <a:pt x="916" y="1096"/>
                  </a:lnTo>
                  <a:lnTo>
                    <a:pt x="930" y="1076"/>
                  </a:lnTo>
                  <a:lnTo>
                    <a:pt x="942" y="1054"/>
                  </a:lnTo>
                  <a:lnTo>
                    <a:pt x="946" y="1044"/>
                  </a:lnTo>
                  <a:lnTo>
                    <a:pt x="950" y="1032"/>
                  </a:lnTo>
                  <a:lnTo>
                    <a:pt x="952" y="1018"/>
                  </a:lnTo>
                  <a:lnTo>
                    <a:pt x="952" y="1006"/>
                  </a:lnTo>
                  <a:lnTo>
                    <a:pt x="952" y="600"/>
                  </a:lnTo>
                  <a:lnTo>
                    <a:pt x="1056" y="198"/>
                  </a:lnTo>
                  <a:lnTo>
                    <a:pt x="1056" y="198"/>
                  </a:lnTo>
                  <a:lnTo>
                    <a:pt x="1056" y="190"/>
                  </a:lnTo>
                  <a:lnTo>
                    <a:pt x="1054" y="168"/>
                  </a:lnTo>
                  <a:lnTo>
                    <a:pt x="1048" y="138"/>
                  </a:lnTo>
                  <a:lnTo>
                    <a:pt x="1044" y="120"/>
                  </a:lnTo>
                  <a:lnTo>
                    <a:pt x="1040" y="102"/>
                  </a:lnTo>
                  <a:lnTo>
                    <a:pt x="1032" y="84"/>
                  </a:lnTo>
                  <a:lnTo>
                    <a:pt x="1022" y="66"/>
                  </a:lnTo>
                  <a:lnTo>
                    <a:pt x="1012" y="50"/>
                  </a:lnTo>
                  <a:lnTo>
                    <a:pt x="998" y="36"/>
                  </a:lnTo>
                  <a:lnTo>
                    <a:pt x="984" y="24"/>
                  </a:lnTo>
                  <a:lnTo>
                    <a:pt x="964" y="14"/>
                  </a:lnTo>
                  <a:lnTo>
                    <a:pt x="944" y="8"/>
                  </a:lnTo>
                  <a:lnTo>
                    <a:pt x="920" y="6"/>
                  </a:lnTo>
                  <a:lnTo>
                    <a:pt x="920" y="6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8">
              <a:noFill/>
              <a:prstDash val="solid"/>
              <a:round/>
              <a:headEnd/>
              <a:tailEnd/>
            </a:ln>
            <a:effectLst>
              <a:outerShdw blurRad="342900" dir="13500000" sy="23000" kx="1200000" algn="br" rotWithShape="0">
                <a:prstClr val="black">
                  <a:alpha val="20000"/>
                </a:prstClr>
              </a:outerShdw>
            </a:effectLst>
            <a:scene3d>
              <a:camera prst="isometricOffAxis1Right"/>
              <a:lightRig rig="threePt" dir="t"/>
            </a:scene3d>
            <a:sp3d extrusionH="317500">
              <a:bevelT/>
              <a:extrusionClr>
                <a:schemeClr val="accent1">
                  <a:lumMod val="75000"/>
                </a:schemeClr>
              </a:extrusionClr>
            </a:sp3d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Calibri" pitchFamily="34" charset="0"/>
              </a:endParaRPr>
            </a:p>
          </p:txBody>
        </p:sp>
        <p:sp>
          <p:nvSpPr>
            <p:cNvPr id="14" name="Oval 13"/>
            <p:cNvSpPr/>
            <p:nvPr/>
          </p:nvSpPr>
          <p:spPr>
            <a:xfrm>
              <a:off x="1752600" y="1905000"/>
              <a:ext cx="1066800" cy="1066800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 w="8">
              <a:noFill/>
              <a:prstDash val="solid"/>
              <a:round/>
              <a:headEnd/>
              <a:tailEnd/>
            </a:ln>
            <a:effectLst/>
            <a:scene3d>
              <a:camera prst="isometricOffAxis1Right"/>
              <a:lightRig rig="threePt" dir="t"/>
            </a:scene3d>
            <a:sp3d extrusionH="317500">
              <a:bevelT/>
              <a:extrusionClr>
                <a:schemeClr val="accent1">
                  <a:lumMod val="75000"/>
                </a:schemeClr>
              </a:extrusionClr>
            </a:sp3d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chemeClr val="tx1"/>
                </a:solidFill>
                <a:latin typeface="Calibri" pitchFamily="34" charset="0"/>
              </a:endParaRPr>
            </a:p>
          </p:txBody>
        </p:sp>
      </p:grpSp>
      <p:grpSp>
        <p:nvGrpSpPr>
          <p:cNvPr id="6" name="Group 16"/>
          <p:cNvGrpSpPr/>
          <p:nvPr/>
        </p:nvGrpSpPr>
        <p:grpSpPr>
          <a:xfrm>
            <a:off x="2353987" y="2420453"/>
            <a:ext cx="1266958" cy="3556000"/>
            <a:chOff x="3352800" y="1905000"/>
            <a:chExt cx="1511300" cy="4241800"/>
          </a:xfrm>
        </p:grpSpPr>
        <p:sp>
          <p:nvSpPr>
            <p:cNvPr id="1031" name="Freeform 7"/>
            <p:cNvSpPr>
              <a:spLocks/>
            </p:cNvSpPr>
            <p:nvPr/>
          </p:nvSpPr>
          <p:spPr bwMode="auto">
            <a:xfrm>
              <a:off x="3352800" y="3048000"/>
              <a:ext cx="1511300" cy="3098800"/>
            </a:xfrm>
            <a:custGeom>
              <a:avLst/>
              <a:gdLst/>
              <a:ahLst/>
              <a:cxnLst>
                <a:cxn ang="0">
                  <a:pos x="160" y="0"/>
                </a:cxn>
                <a:cxn ang="0">
                  <a:pos x="144" y="0"/>
                </a:cxn>
                <a:cxn ang="0">
                  <a:pos x="112" y="8"/>
                </a:cxn>
                <a:cxn ang="0">
                  <a:pos x="84" y="20"/>
                </a:cxn>
                <a:cxn ang="0">
                  <a:pos x="58" y="36"/>
                </a:cxn>
                <a:cxn ang="0">
                  <a:pos x="36" y="58"/>
                </a:cxn>
                <a:cxn ang="0">
                  <a:pos x="20" y="84"/>
                </a:cxn>
                <a:cxn ang="0">
                  <a:pos x="8" y="112"/>
                </a:cxn>
                <a:cxn ang="0">
                  <a:pos x="0" y="144"/>
                </a:cxn>
                <a:cxn ang="0">
                  <a:pos x="0" y="1040"/>
                </a:cxn>
                <a:cxn ang="0">
                  <a:pos x="0" y="1056"/>
                </a:cxn>
                <a:cxn ang="0">
                  <a:pos x="8" y="1088"/>
                </a:cxn>
                <a:cxn ang="0">
                  <a:pos x="20" y="1116"/>
                </a:cxn>
                <a:cxn ang="0">
                  <a:pos x="36" y="1142"/>
                </a:cxn>
                <a:cxn ang="0">
                  <a:pos x="58" y="1164"/>
                </a:cxn>
                <a:cxn ang="0">
                  <a:pos x="84" y="1180"/>
                </a:cxn>
                <a:cxn ang="0">
                  <a:pos x="112" y="1192"/>
                </a:cxn>
                <a:cxn ang="0">
                  <a:pos x="144" y="1200"/>
                </a:cxn>
                <a:cxn ang="0">
                  <a:pos x="192" y="1200"/>
                </a:cxn>
                <a:cxn ang="0">
                  <a:pos x="192" y="1792"/>
                </a:cxn>
                <a:cxn ang="0">
                  <a:pos x="196" y="1824"/>
                </a:cxn>
                <a:cxn ang="0">
                  <a:pos x="204" y="1854"/>
                </a:cxn>
                <a:cxn ang="0">
                  <a:pos x="220" y="1882"/>
                </a:cxn>
                <a:cxn ang="0">
                  <a:pos x="238" y="1906"/>
                </a:cxn>
                <a:cxn ang="0">
                  <a:pos x="262" y="1924"/>
                </a:cxn>
                <a:cxn ang="0">
                  <a:pos x="290" y="1940"/>
                </a:cxn>
                <a:cxn ang="0">
                  <a:pos x="320" y="1948"/>
                </a:cxn>
                <a:cxn ang="0">
                  <a:pos x="352" y="1952"/>
                </a:cxn>
                <a:cxn ang="0">
                  <a:pos x="592" y="1952"/>
                </a:cxn>
                <a:cxn ang="0">
                  <a:pos x="624" y="1948"/>
                </a:cxn>
                <a:cxn ang="0">
                  <a:pos x="654" y="1940"/>
                </a:cxn>
                <a:cxn ang="0">
                  <a:pos x="682" y="1924"/>
                </a:cxn>
                <a:cxn ang="0">
                  <a:pos x="706" y="1906"/>
                </a:cxn>
                <a:cxn ang="0">
                  <a:pos x="724" y="1882"/>
                </a:cxn>
                <a:cxn ang="0">
                  <a:pos x="740" y="1854"/>
                </a:cxn>
                <a:cxn ang="0">
                  <a:pos x="748" y="1824"/>
                </a:cxn>
                <a:cxn ang="0">
                  <a:pos x="752" y="1792"/>
                </a:cxn>
                <a:cxn ang="0">
                  <a:pos x="792" y="1200"/>
                </a:cxn>
                <a:cxn ang="0">
                  <a:pos x="808" y="1200"/>
                </a:cxn>
                <a:cxn ang="0">
                  <a:pos x="840" y="1192"/>
                </a:cxn>
                <a:cxn ang="0">
                  <a:pos x="868" y="1180"/>
                </a:cxn>
                <a:cxn ang="0">
                  <a:pos x="894" y="1164"/>
                </a:cxn>
                <a:cxn ang="0">
                  <a:pos x="916" y="1142"/>
                </a:cxn>
                <a:cxn ang="0">
                  <a:pos x="932" y="1116"/>
                </a:cxn>
                <a:cxn ang="0">
                  <a:pos x="944" y="1088"/>
                </a:cxn>
                <a:cxn ang="0">
                  <a:pos x="952" y="1056"/>
                </a:cxn>
                <a:cxn ang="0">
                  <a:pos x="952" y="160"/>
                </a:cxn>
                <a:cxn ang="0">
                  <a:pos x="952" y="144"/>
                </a:cxn>
                <a:cxn ang="0">
                  <a:pos x="944" y="112"/>
                </a:cxn>
                <a:cxn ang="0">
                  <a:pos x="932" y="84"/>
                </a:cxn>
                <a:cxn ang="0">
                  <a:pos x="916" y="58"/>
                </a:cxn>
                <a:cxn ang="0">
                  <a:pos x="894" y="36"/>
                </a:cxn>
                <a:cxn ang="0">
                  <a:pos x="868" y="20"/>
                </a:cxn>
                <a:cxn ang="0">
                  <a:pos x="840" y="8"/>
                </a:cxn>
                <a:cxn ang="0">
                  <a:pos x="808" y="0"/>
                </a:cxn>
                <a:cxn ang="0">
                  <a:pos x="792" y="0"/>
                </a:cxn>
              </a:cxnLst>
              <a:rect l="0" t="0" r="r" b="b"/>
              <a:pathLst>
                <a:path w="952" h="1952">
                  <a:moveTo>
                    <a:pt x="792" y="0"/>
                  </a:moveTo>
                  <a:lnTo>
                    <a:pt x="160" y="0"/>
                  </a:lnTo>
                  <a:lnTo>
                    <a:pt x="160" y="0"/>
                  </a:lnTo>
                  <a:lnTo>
                    <a:pt x="144" y="0"/>
                  </a:lnTo>
                  <a:lnTo>
                    <a:pt x="128" y="4"/>
                  </a:lnTo>
                  <a:lnTo>
                    <a:pt x="112" y="8"/>
                  </a:lnTo>
                  <a:lnTo>
                    <a:pt x="98" y="12"/>
                  </a:lnTo>
                  <a:lnTo>
                    <a:pt x="84" y="20"/>
                  </a:lnTo>
                  <a:lnTo>
                    <a:pt x="70" y="28"/>
                  </a:lnTo>
                  <a:lnTo>
                    <a:pt x="58" y="36"/>
                  </a:lnTo>
                  <a:lnTo>
                    <a:pt x="46" y="46"/>
                  </a:lnTo>
                  <a:lnTo>
                    <a:pt x="36" y="58"/>
                  </a:lnTo>
                  <a:lnTo>
                    <a:pt x="28" y="70"/>
                  </a:lnTo>
                  <a:lnTo>
                    <a:pt x="20" y="84"/>
                  </a:lnTo>
                  <a:lnTo>
                    <a:pt x="12" y="98"/>
                  </a:lnTo>
                  <a:lnTo>
                    <a:pt x="8" y="112"/>
                  </a:lnTo>
                  <a:lnTo>
                    <a:pt x="4" y="128"/>
                  </a:lnTo>
                  <a:lnTo>
                    <a:pt x="0" y="144"/>
                  </a:lnTo>
                  <a:lnTo>
                    <a:pt x="0" y="160"/>
                  </a:lnTo>
                  <a:lnTo>
                    <a:pt x="0" y="1040"/>
                  </a:lnTo>
                  <a:lnTo>
                    <a:pt x="0" y="1040"/>
                  </a:lnTo>
                  <a:lnTo>
                    <a:pt x="0" y="1056"/>
                  </a:lnTo>
                  <a:lnTo>
                    <a:pt x="4" y="1072"/>
                  </a:lnTo>
                  <a:lnTo>
                    <a:pt x="8" y="1088"/>
                  </a:lnTo>
                  <a:lnTo>
                    <a:pt x="12" y="1102"/>
                  </a:lnTo>
                  <a:lnTo>
                    <a:pt x="20" y="1116"/>
                  </a:lnTo>
                  <a:lnTo>
                    <a:pt x="28" y="1130"/>
                  </a:lnTo>
                  <a:lnTo>
                    <a:pt x="36" y="1142"/>
                  </a:lnTo>
                  <a:lnTo>
                    <a:pt x="46" y="1154"/>
                  </a:lnTo>
                  <a:lnTo>
                    <a:pt x="58" y="1164"/>
                  </a:lnTo>
                  <a:lnTo>
                    <a:pt x="70" y="1172"/>
                  </a:lnTo>
                  <a:lnTo>
                    <a:pt x="84" y="1180"/>
                  </a:lnTo>
                  <a:lnTo>
                    <a:pt x="98" y="1188"/>
                  </a:lnTo>
                  <a:lnTo>
                    <a:pt x="112" y="1192"/>
                  </a:lnTo>
                  <a:lnTo>
                    <a:pt x="128" y="1196"/>
                  </a:lnTo>
                  <a:lnTo>
                    <a:pt x="144" y="1200"/>
                  </a:lnTo>
                  <a:lnTo>
                    <a:pt x="160" y="1200"/>
                  </a:lnTo>
                  <a:lnTo>
                    <a:pt x="192" y="1200"/>
                  </a:lnTo>
                  <a:lnTo>
                    <a:pt x="192" y="1792"/>
                  </a:lnTo>
                  <a:lnTo>
                    <a:pt x="192" y="1792"/>
                  </a:lnTo>
                  <a:lnTo>
                    <a:pt x="192" y="1808"/>
                  </a:lnTo>
                  <a:lnTo>
                    <a:pt x="196" y="1824"/>
                  </a:lnTo>
                  <a:lnTo>
                    <a:pt x="200" y="1840"/>
                  </a:lnTo>
                  <a:lnTo>
                    <a:pt x="204" y="1854"/>
                  </a:lnTo>
                  <a:lnTo>
                    <a:pt x="212" y="1868"/>
                  </a:lnTo>
                  <a:lnTo>
                    <a:pt x="220" y="1882"/>
                  </a:lnTo>
                  <a:lnTo>
                    <a:pt x="228" y="1894"/>
                  </a:lnTo>
                  <a:lnTo>
                    <a:pt x="238" y="1906"/>
                  </a:lnTo>
                  <a:lnTo>
                    <a:pt x="250" y="1916"/>
                  </a:lnTo>
                  <a:lnTo>
                    <a:pt x="262" y="1924"/>
                  </a:lnTo>
                  <a:lnTo>
                    <a:pt x="276" y="1932"/>
                  </a:lnTo>
                  <a:lnTo>
                    <a:pt x="290" y="1940"/>
                  </a:lnTo>
                  <a:lnTo>
                    <a:pt x="304" y="1944"/>
                  </a:lnTo>
                  <a:lnTo>
                    <a:pt x="320" y="1948"/>
                  </a:lnTo>
                  <a:lnTo>
                    <a:pt x="336" y="1952"/>
                  </a:lnTo>
                  <a:lnTo>
                    <a:pt x="352" y="1952"/>
                  </a:lnTo>
                  <a:lnTo>
                    <a:pt x="592" y="1952"/>
                  </a:lnTo>
                  <a:lnTo>
                    <a:pt x="592" y="1952"/>
                  </a:lnTo>
                  <a:lnTo>
                    <a:pt x="608" y="1952"/>
                  </a:lnTo>
                  <a:lnTo>
                    <a:pt x="624" y="1948"/>
                  </a:lnTo>
                  <a:lnTo>
                    <a:pt x="640" y="1944"/>
                  </a:lnTo>
                  <a:lnTo>
                    <a:pt x="654" y="1940"/>
                  </a:lnTo>
                  <a:lnTo>
                    <a:pt x="668" y="1932"/>
                  </a:lnTo>
                  <a:lnTo>
                    <a:pt x="682" y="1924"/>
                  </a:lnTo>
                  <a:lnTo>
                    <a:pt x="694" y="1916"/>
                  </a:lnTo>
                  <a:lnTo>
                    <a:pt x="706" y="1906"/>
                  </a:lnTo>
                  <a:lnTo>
                    <a:pt x="716" y="1894"/>
                  </a:lnTo>
                  <a:lnTo>
                    <a:pt x="724" y="1882"/>
                  </a:lnTo>
                  <a:lnTo>
                    <a:pt x="732" y="1868"/>
                  </a:lnTo>
                  <a:lnTo>
                    <a:pt x="740" y="1854"/>
                  </a:lnTo>
                  <a:lnTo>
                    <a:pt x="744" y="1840"/>
                  </a:lnTo>
                  <a:lnTo>
                    <a:pt x="748" y="1824"/>
                  </a:lnTo>
                  <a:lnTo>
                    <a:pt x="752" y="1808"/>
                  </a:lnTo>
                  <a:lnTo>
                    <a:pt x="752" y="1792"/>
                  </a:lnTo>
                  <a:lnTo>
                    <a:pt x="752" y="1200"/>
                  </a:lnTo>
                  <a:lnTo>
                    <a:pt x="792" y="1200"/>
                  </a:lnTo>
                  <a:lnTo>
                    <a:pt x="792" y="1200"/>
                  </a:lnTo>
                  <a:lnTo>
                    <a:pt x="808" y="1200"/>
                  </a:lnTo>
                  <a:lnTo>
                    <a:pt x="824" y="1196"/>
                  </a:lnTo>
                  <a:lnTo>
                    <a:pt x="840" y="1192"/>
                  </a:lnTo>
                  <a:lnTo>
                    <a:pt x="854" y="1188"/>
                  </a:lnTo>
                  <a:lnTo>
                    <a:pt x="868" y="1180"/>
                  </a:lnTo>
                  <a:lnTo>
                    <a:pt x="882" y="1172"/>
                  </a:lnTo>
                  <a:lnTo>
                    <a:pt x="894" y="1164"/>
                  </a:lnTo>
                  <a:lnTo>
                    <a:pt x="906" y="1154"/>
                  </a:lnTo>
                  <a:lnTo>
                    <a:pt x="916" y="1142"/>
                  </a:lnTo>
                  <a:lnTo>
                    <a:pt x="924" y="1130"/>
                  </a:lnTo>
                  <a:lnTo>
                    <a:pt x="932" y="1116"/>
                  </a:lnTo>
                  <a:lnTo>
                    <a:pt x="940" y="1102"/>
                  </a:lnTo>
                  <a:lnTo>
                    <a:pt x="944" y="1088"/>
                  </a:lnTo>
                  <a:lnTo>
                    <a:pt x="948" y="1072"/>
                  </a:lnTo>
                  <a:lnTo>
                    <a:pt x="952" y="1056"/>
                  </a:lnTo>
                  <a:lnTo>
                    <a:pt x="952" y="1040"/>
                  </a:lnTo>
                  <a:lnTo>
                    <a:pt x="952" y="160"/>
                  </a:lnTo>
                  <a:lnTo>
                    <a:pt x="952" y="160"/>
                  </a:lnTo>
                  <a:lnTo>
                    <a:pt x="952" y="144"/>
                  </a:lnTo>
                  <a:lnTo>
                    <a:pt x="948" y="128"/>
                  </a:lnTo>
                  <a:lnTo>
                    <a:pt x="944" y="112"/>
                  </a:lnTo>
                  <a:lnTo>
                    <a:pt x="940" y="98"/>
                  </a:lnTo>
                  <a:lnTo>
                    <a:pt x="932" y="84"/>
                  </a:lnTo>
                  <a:lnTo>
                    <a:pt x="924" y="70"/>
                  </a:lnTo>
                  <a:lnTo>
                    <a:pt x="916" y="58"/>
                  </a:lnTo>
                  <a:lnTo>
                    <a:pt x="906" y="46"/>
                  </a:lnTo>
                  <a:lnTo>
                    <a:pt x="894" y="36"/>
                  </a:lnTo>
                  <a:lnTo>
                    <a:pt x="882" y="28"/>
                  </a:lnTo>
                  <a:lnTo>
                    <a:pt x="868" y="20"/>
                  </a:lnTo>
                  <a:lnTo>
                    <a:pt x="854" y="12"/>
                  </a:lnTo>
                  <a:lnTo>
                    <a:pt x="840" y="8"/>
                  </a:lnTo>
                  <a:lnTo>
                    <a:pt x="824" y="4"/>
                  </a:lnTo>
                  <a:lnTo>
                    <a:pt x="808" y="0"/>
                  </a:lnTo>
                  <a:lnTo>
                    <a:pt x="792" y="0"/>
                  </a:lnTo>
                  <a:lnTo>
                    <a:pt x="792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8">
              <a:noFill/>
              <a:prstDash val="solid"/>
              <a:round/>
              <a:headEnd/>
              <a:tailEnd/>
            </a:ln>
            <a:effectLst>
              <a:outerShdw blurRad="342900" dir="13500000" sy="23000" kx="1200000" algn="br" rotWithShape="0">
                <a:prstClr val="black">
                  <a:alpha val="20000"/>
                </a:prstClr>
              </a:outerShdw>
            </a:effectLst>
            <a:scene3d>
              <a:camera prst="isometricOffAxis1Right"/>
              <a:lightRig rig="threePt" dir="t"/>
            </a:scene3d>
            <a:sp3d extrusionH="317500">
              <a:bevelT/>
              <a:extrusionClr>
                <a:schemeClr val="accent1">
                  <a:lumMod val="75000"/>
                </a:schemeClr>
              </a:extrusionClr>
            </a:sp3d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Calibri" pitchFamily="34" charset="0"/>
              </a:endParaRPr>
            </a:p>
          </p:txBody>
        </p:sp>
        <p:sp>
          <p:nvSpPr>
            <p:cNvPr id="15" name="Oval 14"/>
            <p:cNvSpPr/>
            <p:nvPr/>
          </p:nvSpPr>
          <p:spPr>
            <a:xfrm>
              <a:off x="3575050" y="1905000"/>
              <a:ext cx="1066800" cy="1066800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 w="8">
              <a:noFill/>
              <a:prstDash val="solid"/>
              <a:round/>
              <a:headEnd/>
              <a:tailEnd/>
            </a:ln>
            <a:effectLst/>
            <a:scene3d>
              <a:camera prst="isometricOffAxis1Right"/>
              <a:lightRig rig="threePt" dir="t"/>
            </a:scene3d>
            <a:sp3d extrusionH="317500">
              <a:bevelT/>
              <a:extrusionClr>
                <a:schemeClr val="accent1">
                  <a:lumMod val="75000"/>
                </a:schemeClr>
              </a:extrusionClr>
            </a:sp3d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chemeClr val="tx1"/>
                </a:solidFill>
                <a:latin typeface="Calibri" pitchFamily="34" charset="0"/>
              </a:endParaRPr>
            </a:p>
          </p:txBody>
        </p:sp>
      </p:grpSp>
      <p:grpSp>
        <p:nvGrpSpPr>
          <p:cNvPr id="27" name="Group 26"/>
          <p:cNvGrpSpPr/>
          <p:nvPr/>
        </p:nvGrpSpPr>
        <p:grpSpPr>
          <a:xfrm>
            <a:off x="4331205" y="1168613"/>
            <a:ext cx="3520202" cy="1976137"/>
            <a:chOff x="4331205" y="1168613"/>
            <a:chExt cx="3520202" cy="1976137"/>
          </a:xfrm>
        </p:grpSpPr>
        <p:sp>
          <p:nvSpPr>
            <p:cNvPr id="22" name="TextBox 21"/>
            <p:cNvSpPr txBox="1"/>
            <p:nvPr/>
          </p:nvSpPr>
          <p:spPr>
            <a:xfrm>
              <a:off x="5108207" y="1820288"/>
              <a:ext cx="2743200" cy="12003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400" dirty="0" smtClean="0">
                  <a:latin typeface="Calibri" pitchFamily="34" charset="0"/>
                </a:rPr>
                <a:t>You can use these useful 3D icons in any of your slides. </a:t>
              </a:r>
              <a:endParaRPr lang="en-US" sz="2400" dirty="0">
                <a:latin typeface="Calibri" pitchFamily="34" charset="0"/>
              </a:endParaRPr>
            </a:p>
          </p:txBody>
        </p:sp>
        <p:grpSp>
          <p:nvGrpSpPr>
            <p:cNvPr id="7" name="Group 81"/>
            <p:cNvGrpSpPr/>
            <p:nvPr/>
          </p:nvGrpSpPr>
          <p:grpSpPr>
            <a:xfrm flipH="1">
              <a:off x="4941136" y="1696156"/>
              <a:ext cx="2591594" cy="1448594"/>
              <a:chOff x="304800" y="4876800"/>
              <a:chExt cx="2591594" cy="1448594"/>
            </a:xfrm>
          </p:grpSpPr>
          <p:cxnSp>
            <p:nvCxnSpPr>
              <p:cNvPr id="24" name="Straight Connector 23"/>
              <p:cNvCxnSpPr/>
              <p:nvPr/>
            </p:nvCxnSpPr>
            <p:spPr>
              <a:xfrm>
                <a:off x="304800" y="4876800"/>
                <a:ext cx="2590800" cy="1588"/>
              </a:xfrm>
              <a:prstGeom prst="line">
                <a:avLst/>
              </a:prstGeom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5" name="Straight Connector 24"/>
              <p:cNvCxnSpPr/>
              <p:nvPr/>
            </p:nvCxnSpPr>
            <p:spPr>
              <a:xfrm rot="5400000">
                <a:off x="2171700" y="5600700"/>
                <a:ext cx="1447800" cy="1588"/>
              </a:xfrm>
              <a:prstGeom prst="line">
                <a:avLst/>
              </a:prstGeom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8" name="Group 31"/>
            <p:cNvGrpSpPr/>
            <p:nvPr/>
          </p:nvGrpSpPr>
          <p:grpSpPr>
            <a:xfrm>
              <a:off x="4331205" y="1168613"/>
              <a:ext cx="1219861" cy="1203293"/>
              <a:chOff x="5691055" y="3020617"/>
              <a:chExt cx="2620492" cy="2765161"/>
            </a:xfrm>
          </p:grpSpPr>
          <p:sp>
            <p:nvSpPr>
              <p:cNvPr id="26" name="Oval 25"/>
              <p:cNvSpPr/>
              <p:nvPr/>
            </p:nvSpPr>
            <p:spPr>
              <a:xfrm>
                <a:off x="6573637" y="3814447"/>
                <a:ext cx="859877" cy="859877"/>
              </a:xfrm>
              <a:prstGeom prst="ellipse">
                <a:avLst/>
              </a:prstGeom>
              <a:noFill/>
              <a:ln>
                <a:solidFill>
                  <a:schemeClr val="tx1">
                    <a:lumMod val="85000"/>
                    <a:lumOff val="1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3" name="Oval 22"/>
              <p:cNvSpPr/>
              <p:nvPr/>
            </p:nvSpPr>
            <p:spPr>
              <a:xfrm>
                <a:off x="6805683" y="4046493"/>
                <a:ext cx="395785" cy="395785"/>
              </a:xfrm>
              <a:prstGeom prst="ellipse">
                <a:avLst/>
              </a:prstGeom>
              <a:noFill/>
              <a:ln>
                <a:solidFill>
                  <a:schemeClr val="tx1">
                    <a:lumMod val="85000"/>
                    <a:lumOff val="1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28" name="Straight Connector 27"/>
              <p:cNvCxnSpPr/>
              <p:nvPr/>
            </p:nvCxnSpPr>
            <p:spPr>
              <a:xfrm rot="5400000">
                <a:off x="5617926" y="4402404"/>
                <a:ext cx="2765161" cy="1588"/>
              </a:xfrm>
              <a:prstGeom prst="line">
                <a:avLst/>
              </a:prstGeom>
              <a:ln>
                <a:solidFill>
                  <a:schemeClr val="tx1">
                    <a:lumMod val="85000"/>
                    <a:lumOff val="1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" name="Straight Connector 28"/>
              <p:cNvCxnSpPr/>
              <p:nvPr/>
            </p:nvCxnSpPr>
            <p:spPr>
              <a:xfrm flipV="1">
                <a:off x="5691055" y="4223909"/>
                <a:ext cx="2620492" cy="1"/>
              </a:xfrm>
              <a:prstGeom prst="line">
                <a:avLst/>
              </a:prstGeom>
              <a:ln>
                <a:solidFill>
                  <a:schemeClr val="tx1">
                    <a:lumMod val="85000"/>
                    <a:lumOff val="1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</p:spTree>
    <p:extLst>
      <p:ext uri="{BB962C8B-B14F-4D97-AF65-F5344CB8AC3E}">
        <p14:creationId xmlns:p14="http://schemas.microsoft.com/office/powerpoint/2010/main" val="85532396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4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1000"/>
                            </p:stCondLst>
                            <p:childTnLst>
                              <p:par>
                                <p:cTn id="26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8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542" name="Rectangle 6"/>
          <p:cNvSpPr>
            <a:spLocks noGrp="1" noChangeArrowheads="1"/>
          </p:cNvSpPr>
          <p:nvPr>
            <p:ph type="title"/>
          </p:nvPr>
        </p:nvSpPr>
        <p:spPr>
          <a:xfrm>
            <a:off x="457200" y="274638"/>
            <a:ext cx="8229600" cy="813883"/>
          </a:xfrm>
        </p:spPr>
        <p:txBody>
          <a:bodyPr/>
          <a:lstStyle/>
          <a:p>
            <a:r>
              <a:rPr lang="en-GB"/>
              <a:t>2 </a:t>
            </a:r>
            <a:r>
              <a:rPr lang="en-GB" smtClean="0"/>
              <a:t>sides of the issue</a:t>
            </a:r>
            <a:endParaRPr lang="en-GB"/>
          </a:p>
        </p:txBody>
      </p:sp>
      <p:grpSp>
        <p:nvGrpSpPr>
          <p:cNvPr id="2" name="Group 4"/>
          <p:cNvGrpSpPr/>
          <p:nvPr/>
        </p:nvGrpSpPr>
        <p:grpSpPr>
          <a:xfrm>
            <a:off x="2001838" y="992985"/>
            <a:ext cx="5051425" cy="5080000"/>
            <a:chOff x="2001838" y="1484313"/>
            <a:chExt cx="5051425" cy="5080000"/>
          </a:xfrm>
          <a:effectLst>
            <a:outerShdw blurRad="304800" dist="393700" dir="7140000" sx="85000" sy="85000" rotWithShape="0">
              <a:schemeClr val="tx1">
                <a:lumMod val="75000"/>
                <a:lumOff val="25000"/>
                <a:alpha val="15000"/>
              </a:schemeClr>
            </a:outerShdw>
          </a:effectLst>
          <a:scene3d>
            <a:camera prst="isometricOffAxis1Top">
              <a:rot lat="18250378" lon="18844636" rev="3078071"/>
            </a:camera>
            <a:lightRig rig="contrasting" dir="t">
              <a:rot lat="0" lon="0" rev="0"/>
            </a:lightRig>
          </a:scene3d>
        </p:grpSpPr>
        <p:sp>
          <p:nvSpPr>
            <p:cNvPr id="65546" name="Freeform 10"/>
            <p:cNvSpPr>
              <a:spLocks/>
            </p:cNvSpPr>
            <p:nvPr/>
          </p:nvSpPr>
          <p:spPr bwMode="auto">
            <a:xfrm>
              <a:off x="2001838" y="1484313"/>
              <a:ext cx="3035300" cy="5080000"/>
            </a:xfrm>
            <a:custGeom>
              <a:avLst/>
              <a:gdLst/>
              <a:ahLst/>
              <a:cxnLst>
                <a:cxn ang="0">
                  <a:pos x="1600" y="0"/>
                </a:cxn>
                <a:cxn ang="0">
                  <a:pos x="1356" y="18"/>
                </a:cxn>
                <a:cxn ang="0">
                  <a:pos x="1124" y="72"/>
                </a:cxn>
                <a:cxn ang="0">
                  <a:pos x="906" y="158"/>
                </a:cxn>
                <a:cxn ang="0">
                  <a:pos x="706" y="272"/>
                </a:cxn>
                <a:cxn ang="0">
                  <a:pos x="524" y="414"/>
                </a:cxn>
                <a:cxn ang="0">
                  <a:pos x="366" y="580"/>
                </a:cxn>
                <a:cxn ang="0">
                  <a:pos x="232" y="768"/>
                </a:cxn>
                <a:cxn ang="0">
                  <a:pos x="126" y="976"/>
                </a:cxn>
                <a:cxn ang="0">
                  <a:pos x="50" y="1198"/>
                </a:cxn>
                <a:cxn ang="0">
                  <a:pos x="8" y="1434"/>
                </a:cxn>
                <a:cxn ang="0">
                  <a:pos x="2" y="1598"/>
                </a:cxn>
                <a:cxn ang="0">
                  <a:pos x="8" y="1762"/>
                </a:cxn>
                <a:cxn ang="0">
                  <a:pos x="50" y="2000"/>
                </a:cxn>
                <a:cxn ang="0">
                  <a:pos x="126" y="2222"/>
                </a:cxn>
                <a:cxn ang="0">
                  <a:pos x="232" y="2428"/>
                </a:cxn>
                <a:cxn ang="0">
                  <a:pos x="364" y="2616"/>
                </a:cxn>
                <a:cxn ang="0">
                  <a:pos x="522" y="2784"/>
                </a:cxn>
                <a:cxn ang="0">
                  <a:pos x="704" y="2926"/>
                </a:cxn>
                <a:cxn ang="0">
                  <a:pos x="904" y="3040"/>
                </a:cxn>
                <a:cxn ang="0">
                  <a:pos x="1122" y="3126"/>
                </a:cxn>
                <a:cxn ang="0">
                  <a:pos x="1354" y="3180"/>
                </a:cxn>
                <a:cxn ang="0">
                  <a:pos x="1598" y="3200"/>
                </a:cxn>
                <a:cxn ang="0">
                  <a:pos x="1442" y="2722"/>
                </a:cxn>
                <a:cxn ang="0">
                  <a:pos x="1550" y="2558"/>
                </a:cxn>
                <a:cxn ang="0">
                  <a:pos x="1406" y="2540"/>
                </a:cxn>
                <a:cxn ang="0">
                  <a:pos x="1270" y="2502"/>
                </a:cxn>
                <a:cxn ang="0">
                  <a:pos x="1142" y="2444"/>
                </a:cxn>
                <a:cxn ang="0">
                  <a:pos x="1026" y="2368"/>
                </a:cxn>
                <a:cxn ang="0">
                  <a:pos x="922" y="2278"/>
                </a:cxn>
                <a:cxn ang="0">
                  <a:pos x="830" y="2174"/>
                </a:cxn>
                <a:cxn ang="0">
                  <a:pos x="756" y="2058"/>
                </a:cxn>
                <a:cxn ang="0">
                  <a:pos x="698" y="1930"/>
                </a:cxn>
                <a:cxn ang="0">
                  <a:pos x="660" y="1792"/>
                </a:cxn>
                <a:cxn ang="0">
                  <a:pos x="642" y="1648"/>
                </a:cxn>
                <a:cxn ang="0">
                  <a:pos x="644" y="1502"/>
                </a:cxn>
                <a:cxn ang="0">
                  <a:pos x="670" y="1360"/>
                </a:cxn>
                <a:cxn ang="0">
                  <a:pos x="716" y="1226"/>
                </a:cxn>
                <a:cxn ang="0">
                  <a:pos x="778" y="1102"/>
                </a:cxn>
                <a:cxn ang="0">
                  <a:pos x="860" y="990"/>
                </a:cxn>
                <a:cxn ang="0">
                  <a:pos x="954" y="890"/>
                </a:cxn>
                <a:cxn ang="0">
                  <a:pos x="1064" y="804"/>
                </a:cxn>
                <a:cxn ang="0">
                  <a:pos x="1184" y="734"/>
                </a:cxn>
                <a:cxn ang="0">
                  <a:pos x="1314" y="684"/>
                </a:cxn>
                <a:cxn ang="0">
                  <a:pos x="1454" y="652"/>
                </a:cxn>
                <a:cxn ang="0">
                  <a:pos x="1600" y="640"/>
                </a:cxn>
                <a:cxn ang="0">
                  <a:pos x="1912" y="320"/>
                </a:cxn>
              </a:cxnLst>
              <a:rect l="0" t="0" r="r" b="b"/>
              <a:pathLst>
                <a:path w="1912" h="3200">
                  <a:moveTo>
                    <a:pt x="1756" y="162"/>
                  </a:moveTo>
                  <a:lnTo>
                    <a:pt x="1602" y="2"/>
                  </a:lnTo>
                  <a:lnTo>
                    <a:pt x="1600" y="0"/>
                  </a:lnTo>
                  <a:lnTo>
                    <a:pt x="1518" y="2"/>
                  </a:lnTo>
                  <a:lnTo>
                    <a:pt x="1436" y="8"/>
                  </a:lnTo>
                  <a:lnTo>
                    <a:pt x="1356" y="18"/>
                  </a:lnTo>
                  <a:lnTo>
                    <a:pt x="1278" y="32"/>
                  </a:lnTo>
                  <a:lnTo>
                    <a:pt x="1200" y="50"/>
                  </a:lnTo>
                  <a:lnTo>
                    <a:pt x="1124" y="72"/>
                  </a:lnTo>
                  <a:lnTo>
                    <a:pt x="1050" y="96"/>
                  </a:lnTo>
                  <a:lnTo>
                    <a:pt x="978" y="126"/>
                  </a:lnTo>
                  <a:lnTo>
                    <a:pt x="906" y="158"/>
                  </a:lnTo>
                  <a:lnTo>
                    <a:pt x="838" y="192"/>
                  </a:lnTo>
                  <a:lnTo>
                    <a:pt x="770" y="232"/>
                  </a:lnTo>
                  <a:lnTo>
                    <a:pt x="706" y="272"/>
                  </a:lnTo>
                  <a:lnTo>
                    <a:pt x="644" y="318"/>
                  </a:lnTo>
                  <a:lnTo>
                    <a:pt x="582" y="364"/>
                  </a:lnTo>
                  <a:lnTo>
                    <a:pt x="524" y="414"/>
                  </a:lnTo>
                  <a:lnTo>
                    <a:pt x="470" y="468"/>
                  </a:lnTo>
                  <a:lnTo>
                    <a:pt x="416" y="522"/>
                  </a:lnTo>
                  <a:lnTo>
                    <a:pt x="366" y="580"/>
                  </a:lnTo>
                  <a:lnTo>
                    <a:pt x="318" y="642"/>
                  </a:lnTo>
                  <a:lnTo>
                    <a:pt x="274" y="704"/>
                  </a:lnTo>
                  <a:lnTo>
                    <a:pt x="232" y="768"/>
                  </a:lnTo>
                  <a:lnTo>
                    <a:pt x="194" y="836"/>
                  </a:lnTo>
                  <a:lnTo>
                    <a:pt x="158" y="904"/>
                  </a:lnTo>
                  <a:lnTo>
                    <a:pt x="126" y="976"/>
                  </a:lnTo>
                  <a:lnTo>
                    <a:pt x="98" y="1048"/>
                  </a:lnTo>
                  <a:lnTo>
                    <a:pt x="72" y="1122"/>
                  </a:lnTo>
                  <a:lnTo>
                    <a:pt x="50" y="1198"/>
                  </a:lnTo>
                  <a:lnTo>
                    <a:pt x="32" y="1276"/>
                  </a:lnTo>
                  <a:lnTo>
                    <a:pt x="18" y="1354"/>
                  </a:lnTo>
                  <a:lnTo>
                    <a:pt x="8" y="1434"/>
                  </a:lnTo>
                  <a:lnTo>
                    <a:pt x="2" y="1514"/>
                  </a:lnTo>
                  <a:lnTo>
                    <a:pt x="0" y="1598"/>
                  </a:lnTo>
                  <a:lnTo>
                    <a:pt x="2" y="1598"/>
                  </a:lnTo>
                  <a:lnTo>
                    <a:pt x="0" y="1600"/>
                  </a:lnTo>
                  <a:lnTo>
                    <a:pt x="2" y="1682"/>
                  </a:lnTo>
                  <a:lnTo>
                    <a:pt x="8" y="1762"/>
                  </a:lnTo>
                  <a:lnTo>
                    <a:pt x="18" y="1842"/>
                  </a:lnTo>
                  <a:lnTo>
                    <a:pt x="32" y="1922"/>
                  </a:lnTo>
                  <a:lnTo>
                    <a:pt x="50" y="2000"/>
                  </a:lnTo>
                  <a:lnTo>
                    <a:pt x="72" y="2074"/>
                  </a:lnTo>
                  <a:lnTo>
                    <a:pt x="96" y="2150"/>
                  </a:lnTo>
                  <a:lnTo>
                    <a:pt x="126" y="2222"/>
                  </a:lnTo>
                  <a:lnTo>
                    <a:pt x="158" y="2292"/>
                  </a:lnTo>
                  <a:lnTo>
                    <a:pt x="192" y="2362"/>
                  </a:lnTo>
                  <a:lnTo>
                    <a:pt x="232" y="2428"/>
                  </a:lnTo>
                  <a:lnTo>
                    <a:pt x="272" y="2494"/>
                  </a:lnTo>
                  <a:lnTo>
                    <a:pt x="318" y="2556"/>
                  </a:lnTo>
                  <a:lnTo>
                    <a:pt x="364" y="2616"/>
                  </a:lnTo>
                  <a:lnTo>
                    <a:pt x="414" y="2674"/>
                  </a:lnTo>
                  <a:lnTo>
                    <a:pt x="468" y="2730"/>
                  </a:lnTo>
                  <a:lnTo>
                    <a:pt x="522" y="2784"/>
                  </a:lnTo>
                  <a:lnTo>
                    <a:pt x="580" y="2834"/>
                  </a:lnTo>
                  <a:lnTo>
                    <a:pt x="642" y="2880"/>
                  </a:lnTo>
                  <a:lnTo>
                    <a:pt x="704" y="2926"/>
                  </a:lnTo>
                  <a:lnTo>
                    <a:pt x="768" y="2966"/>
                  </a:lnTo>
                  <a:lnTo>
                    <a:pt x="836" y="3006"/>
                  </a:lnTo>
                  <a:lnTo>
                    <a:pt x="904" y="3040"/>
                  </a:lnTo>
                  <a:lnTo>
                    <a:pt x="976" y="3072"/>
                  </a:lnTo>
                  <a:lnTo>
                    <a:pt x="1048" y="3102"/>
                  </a:lnTo>
                  <a:lnTo>
                    <a:pt x="1122" y="3126"/>
                  </a:lnTo>
                  <a:lnTo>
                    <a:pt x="1198" y="3148"/>
                  </a:lnTo>
                  <a:lnTo>
                    <a:pt x="1276" y="3166"/>
                  </a:lnTo>
                  <a:lnTo>
                    <a:pt x="1354" y="3180"/>
                  </a:lnTo>
                  <a:lnTo>
                    <a:pt x="1434" y="3190"/>
                  </a:lnTo>
                  <a:lnTo>
                    <a:pt x="1514" y="3198"/>
                  </a:lnTo>
                  <a:lnTo>
                    <a:pt x="1598" y="3200"/>
                  </a:lnTo>
                  <a:lnTo>
                    <a:pt x="1442" y="3040"/>
                  </a:lnTo>
                  <a:lnTo>
                    <a:pt x="1288" y="2882"/>
                  </a:lnTo>
                  <a:lnTo>
                    <a:pt x="1442" y="2722"/>
                  </a:lnTo>
                  <a:lnTo>
                    <a:pt x="1598" y="2564"/>
                  </a:lnTo>
                  <a:lnTo>
                    <a:pt x="1600" y="2560"/>
                  </a:lnTo>
                  <a:lnTo>
                    <a:pt x="1550" y="2558"/>
                  </a:lnTo>
                  <a:lnTo>
                    <a:pt x="1502" y="2554"/>
                  </a:lnTo>
                  <a:lnTo>
                    <a:pt x="1454" y="2548"/>
                  </a:lnTo>
                  <a:lnTo>
                    <a:pt x="1406" y="2540"/>
                  </a:lnTo>
                  <a:lnTo>
                    <a:pt x="1360" y="2530"/>
                  </a:lnTo>
                  <a:lnTo>
                    <a:pt x="1314" y="2516"/>
                  </a:lnTo>
                  <a:lnTo>
                    <a:pt x="1270" y="2502"/>
                  </a:lnTo>
                  <a:lnTo>
                    <a:pt x="1226" y="2484"/>
                  </a:lnTo>
                  <a:lnTo>
                    <a:pt x="1184" y="2464"/>
                  </a:lnTo>
                  <a:lnTo>
                    <a:pt x="1142" y="2444"/>
                  </a:lnTo>
                  <a:lnTo>
                    <a:pt x="1102" y="2420"/>
                  </a:lnTo>
                  <a:lnTo>
                    <a:pt x="1064" y="2396"/>
                  </a:lnTo>
                  <a:lnTo>
                    <a:pt x="1026" y="2368"/>
                  </a:lnTo>
                  <a:lnTo>
                    <a:pt x="990" y="2340"/>
                  </a:lnTo>
                  <a:lnTo>
                    <a:pt x="954" y="2310"/>
                  </a:lnTo>
                  <a:lnTo>
                    <a:pt x="922" y="2278"/>
                  </a:lnTo>
                  <a:lnTo>
                    <a:pt x="890" y="2246"/>
                  </a:lnTo>
                  <a:lnTo>
                    <a:pt x="860" y="2210"/>
                  </a:lnTo>
                  <a:lnTo>
                    <a:pt x="830" y="2174"/>
                  </a:lnTo>
                  <a:lnTo>
                    <a:pt x="804" y="2136"/>
                  </a:lnTo>
                  <a:lnTo>
                    <a:pt x="778" y="2098"/>
                  </a:lnTo>
                  <a:lnTo>
                    <a:pt x="756" y="2058"/>
                  </a:lnTo>
                  <a:lnTo>
                    <a:pt x="734" y="2016"/>
                  </a:lnTo>
                  <a:lnTo>
                    <a:pt x="716" y="1974"/>
                  </a:lnTo>
                  <a:lnTo>
                    <a:pt x="698" y="1930"/>
                  </a:lnTo>
                  <a:lnTo>
                    <a:pt x="684" y="1886"/>
                  </a:lnTo>
                  <a:lnTo>
                    <a:pt x="670" y="1840"/>
                  </a:lnTo>
                  <a:lnTo>
                    <a:pt x="660" y="1792"/>
                  </a:lnTo>
                  <a:lnTo>
                    <a:pt x="652" y="1746"/>
                  </a:lnTo>
                  <a:lnTo>
                    <a:pt x="644" y="1698"/>
                  </a:lnTo>
                  <a:lnTo>
                    <a:pt x="642" y="1648"/>
                  </a:lnTo>
                  <a:lnTo>
                    <a:pt x="640" y="1600"/>
                  </a:lnTo>
                  <a:lnTo>
                    <a:pt x="642" y="1550"/>
                  </a:lnTo>
                  <a:lnTo>
                    <a:pt x="644" y="1502"/>
                  </a:lnTo>
                  <a:lnTo>
                    <a:pt x="652" y="1454"/>
                  </a:lnTo>
                  <a:lnTo>
                    <a:pt x="660" y="1406"/>
                  </a:lnTo>
                  <a:lnTo>
                    <a:pt x="670" y="1360"/>
                  </a:lnTo>
                  <a:lnTo>
                    <a:pt x="684" y="1314"/>
                  </a:lnTo>
                  <a:lnTo>
                    <a:pt x="698" y="1270"/>
                  </a:lnTo>
                  <a:lnTo>
                    <a:pt x="716" y="1226"/>
                  </a:lnTo>
                  <a:lnTo>
                    <a:pt x="734" y="1184"/>
                  </a:lnTo>
                  <a:lnTo>
                    <a:pt x="756" y="1142"/>
                  </a:lnTo>
                  <a:lnTo>
                    <a:pt x="778" y="1102"/>
                  </a:lnTo>
                  <a:lnTo>
                    <a:pt x="804" y="1064"/>
                  </a:lnTo>
                  <a:lnTo>
                    <a:pt x="830" y="1026"/>
                  </a:lnTo>
                  <a:lnTo>
                    <a:pt x="860" y="990"/>
                  </a:lnTo>
                  <a:lnTo>
                    <a:pt x="890" y="954"/>
                  </a:lnTo>
                  <a:lnTo>
                    <a:pt x="920" y="922"/>
                  </a:lnTo>
                  <a:lnTo>
                    <a:pt x="954" y="890"/>
                  </a:lnTo>
                  <a:lnTo>
                    <a:pt x="990" y="860"/>
                  </a:lnTo>
                  <a:lnTo>
                    <a:pt x="1026" y="830"/>
                  </a:lnTo>
                  <a:lnTo>
                    <a:pt x="1064" y="804"/>
                  </a:lnTo>
                  <a:lnTo>
                    <a:pt x="1102" y="778"/>
                  </a:lnTo>
                  <a:lnTo>
                    <a:pt x="1142" y="756"/>
                  </a:lnTo>
                  <a:lnTo>
                    <a:pt x="1184" y="734"/>
                  </a:lnTo>
                  <a:lnTo>
                    <a:pt x="1226" y="716"/>
                  </a:lnTo>
                  <a:lnTo>
                    <a:pt x="1270" y="698"/>
                  </a:lnTo>
                  <a:lnTo>
                    <a:pt x="1314" y="684"/>
                  </a:lnTo>
                  <a:lnTo>
                    <a:pt x="1360" y="670"/>
                  </a:lnTo>
                  <a:lnTo>
                    <a:pt x="1406" y="660"/>
                  </a:lnTo>
                  <a:lnTo>
                    <a:pt x="1454" y="652"/>
                  </a:lnTo>
                  <a:lnTo>
                    <a:pt x="1502" y="644"/>
                  </a:lnTo>
                  <a:lnTo>
                    <a:pt x="1550" y="642"/>
                  </a:lnTo>
                  <a:lnTo>
                    <a:pt x="1600" y="640"/>
                  </a:lnTo>
                  <a:lnTo>
                    <a:pt x="1602" y="638"/>
                  </a:lnTo>
                  <a:lnTo>
                    <a:pt x="1756" y="480"/>
                  </a:lnTo>
                  <a:lnTo>
                    <a:pt x="1912" y="320"/>
                  </a:lnTo>
                  <a:lnTo>
                    <a:pt x="1756" y="162"/>
                  </a:lnTo>
                  <a:close/>
                </a:path>
              </a:pathLst>
            </a:custGeom>
            <a:solidFill>
              <a:srgbClr val="FFC000"/>
            </a:solidFill>
            <a:ln w="3810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  <a:sp3d z="25400" extrusionH="209550" prstMaterial="plastic">
              <a:extrusionClr>
                <a:schemeClr val="bg2">
                  <a:lumMod val="75000"/>
                </a:schemeClr>
              </a:extrusionClr>
            </a:sp3d>
          </p:spPr>
          <p:txBody>
            <a:bodyPr/>
            <a:lstStyle/>
            <a:p>
              <a:endParaRPr lang="en-US">
                <a:latin typeface="Calibri" pitchFamily="34" charset="0"/>
              </a:endParaRPr>
            </a:p>
          </p:txBody>
        </p:sp>
        <p:sp>
          <p:nvSpPr>
            <p:cNvPr id="65547" name="Freeform 11"/>
            <p:cNvSpPr>
              <a:spLocks/>
            </p:cNvSpPr>
            <p:nvPr/>
          </p:nvSpPr>
          <p:spPr bwMode="auto">
            <a:xfrm>
              <a:off x="4021138" y="1484313"/>
              <a:ext cx="3032125" cy="5080000"/>
            </a:xfrm>
            <a:custGeom>
              <a:avLst/>
              <a:gdLst/>
              <a:ahLst/>
              <a:cxnLst>
                <a:cxn ang="0">
                  <a:pos x="1908" y="1518"/>
                </a:cxn>
                <a:cxn ang="0">
                  <a:pos x="1878" y="1278"/>
                </a:cxn>
                <a:cxn ang="0">
                  <a:pos x="1814" y="1050"/>
                </a:cxn>
                <a:cxn ang="0">
                  <a:pos x="1718" y="838"/>
                </a:cxn>
                <a:cxn ang="0">
                  <a:pos x="1592" y="644"/>
                </a:cxn>
                <a:cxn ang="0">
                  <a:pos x="1442" y="470"/>
                </a:cxn>
                <a:cxn ang="0">
                  <a:pos x="1270" y="318"/>
                </a:cxn>
                <a:cxn ang="0">
                  <a:pos x="1076" y="194"/>
                </a:cxn>
                <a:cxn ang="0">
                  <a:pos x="864" y="98"/>
                </a:cxn>
                <a:cxn ang="0">
                  <a:pos x="636" y="32"/>
                </a:cxn>
                <a:cxn ang="0">
                  <a:pos x="398" y="2"/>
                </a:cxn>
                <a:cxn ang="0">
                  <a:pos x="624" y="318"/>
                </a:cxn>
                <a:cxn ang="0">
                  <a:pos x="312" y="640"/>
                </a:cxn>
                <a:cxn ang="0">
                  <a:pos x="458" y="652"/>
                </a:cxn>
                <a:cxn ang="0">
                  <a:pos x="598" y="684"/>
                </a:cxn>
                <a:cxn ang="0">
                  <a:pos x="728" y="734"/>
                </a:cxn>
                <a:cxn ang="0">
                  <a:pos x="848" y="804"/>
                </a:cxn>
                <a:cxn ang="0">
                  <a:pos x="958" y="890"/>
                </a:cxn>
                <a:cxn ang="0">
                  <a:pos x="1052" y="990"/>
                </a:cxn>
                <a:cxn ang="0">
                  <a:pos x="1134" y="1102"/>
                </a:cxn>
                <a:cxn ang="0">
                  <a:pos x="1196" y="1226"/>
                </a:cxn>
                <a:cxn ang="0">
                  <a:pos x="1242" y="1360"/>
                </a:cxn>
                <a:cxn ang="0">
                  <a:pos x="1268" y="1502"/>
                </a:cxn>
                <a:cxn ang="0">
                  <a:pos x="1270" y="1648"/>
                </a:cxn>
                <a:cxn ang="0">
                  <a:pos x="1252" y="1792"/>
                </a:cxn>
                <a:cxn ang="0">
                  <a:pos x="1214" y="1930"/>
                </a:cxn>
                <a:cxn ang="0">
                  <a:pos x="1156" y="2058"/>
                </a:cxn>
                <a:cxn ang="0">
                  <a:pos x="1082" y="2174"/>
                </a:cxn>
                <a:cxn ang="0">
                  <a:pos x="992" y="2278"/>
                </a:cxn>
                <a:cxn ang="0">
                  <a:pos x="886" y="2368"/>
                </a:cxn>
                <a:cxn ang="0">
                  <a:pos x="770" y="2444"/>
                </a:cxn>
                <a:cxn ang="0">
                  <a:pos x="642" y="2502"/>
                </a:cxn>
                <a:cxn ang="0">
                  <a:pos x="506" y="2540"/>
                </a:cxn>
                <a:cxn ang="0">
                  <a:pos x="362" y="2558"/>
                </a:cxn>
                <a:cxn ang="0">
                  <a:pos x="156" y="2720"/>
                </a:cxn>
                <a:cxn ang="0">
                  <a:pos x="310" y="3196"/>
                </a:cxn>
                <a:cxn ang="0">
                  <a:pos x="476" y="3192"/>
                </a:cxn>
                <a:cxn ang="0">
                  <a:pos x="712" y="3150"/>
                </a:cxn>
                <a:cxn ang="0">
                  <a:pos x="934" y="3074"/>
                </a:cxn>
                <a:cxn ang="0">
                  <a:pos x="1142" y="2968"/>
                </a:cxn>
                <a:cxn ang="0">
                  <a:pos x="1330" y="2834"/>
                </a:cxn>
                <a:cxn ang="0">
                  <a:pos x="1494" y="2676"/>
                </a:cxn>
                <a:cxn ang="0">
                  <a:pos x="1636" y="2496"/>
                </a:cxn>
                <a:cxn ang="0">
                  <a:pos x="1752" y="2294"/>
                </a:cxn>
                <a:cxn ang="0">
                  <a:pos x="1838" y="2078"/>
                </a:cxn>
                <a:cxn ang="0">
                  <a:pos x="1892" y="1846"/>
                </a:cxn>
                <a:cxn ang="0">
                  <a:pos x="1910" y="1602"/>
                </a:cxn>
              </a:cxnLst>
              <a:rect l="0" t="0" r="r" b="b"/>
              <a:pathLst>
                <a:path w="1910" h="3200">
                  <a:moveTo>
                    <a:pt x="1908" y="1602"/>
                  </a:moveTo>
                  <a:lnTo>
                    <a:pt x="1910" y="1600"/>
                  </a:lnTo>
                  <a:lnTo>
                    <a:pt x="1908" y="1518"/>
                  </a:lnTo>
                  <a:lnTo>
                    <a:pt x="1902" y="1436"/>
                  </a:lnTo>
                  <a:lnTo>
                    <a:pt x="1892" y="1356"/>
                  </a:lnTo>
                  <a:lnTo>
                    <a:pt x="1878" y="1278"/>
                  </a:lnTo>
                  <a:lnTo>
                    <a:pt x="1860" y="1200"/>
                  </a:lnTo>
                  <a:lnTo>
                    <a:pt x="1838" y="1124"/>
                  </a:lnTo>
                  <a:lnTo>
                    <a:pt x="1814" y="1050"/>
                  </a:lnTo>
                  <a:lnTo>
                    <a:pt x="1784" y="978"/>
                  </a:lnTo>
                  <a:lnTo>
                    <a:pt x="1752" y="906"/>
                  </a:lnTo>
                  <a:lnTo>
                    <a:pt x="1718" y="838"/>
                  </a:lnTo>
                  <a:lnTo>
                    <a:pt x="1678" y="770"/>
                  </a:lnTo>
                  <a:lnTo>
                    <a:pt x="1638" y="706"/>
                  </a:lnTo>
                  <a:lnTo>
                    <a:pt x="1592" y="644"/>
                  </a:lnTo>
                  <a:lnTo>
                    <a:pt x="1546" y="582"/>
                  </a:lnTo>
                  <a:lnTo>
                    <a:pt x="1496" y="524"/>
                  </a:lnTo>
                  <a:lnTo>
                    <a:pt x="1442" y="470"/>
                  </a:lnTo>
                  <a:lnTo>
                    <a:pt x="1388" y="416"/>
                  </a:lnTo>
                  <a:lnTo>
                    <a:pt x="1332" y="366"/>
                  </a:lnTo>
                  <a:lnTo>
                    <a:pt x="1270" y="318"/>
                  </a:lnTo>
                  <a:lnTo>
                    <a:pt x="1208" y="274"/>
                  </a:lnTo>
                  <a:lnTo>
                    <a:pt x="1144" y="232"/>
                  </a:lnTo>
                  <a:lnTo>
                    <a:pt x="1076" y="194"/>
                  </a:lnTo>
                  <a:lnTo>
                    <a:pt x="1008" y="158"/>
                  </a:lnTo>
                  <a:lnTo>
                    <a:pt x="936" y="126"/>
                  </a:lnTo>
                  <a:lnTo>
                    <a:pt x="864" y="98"/>
                  </a:lnTo>
                  <a:lnTo>
                    <a:pt x="790" y="72"/>
                  </a:lnTo>
                  <a:lnTo>
                    <a:pt x="714" y="50"/>
                  </a:lnTo>
                  <a:lnTo>
                    <a:pt x="636" y="32"/>
                  </a:lnTo>
                  <a:lnTo>
                    <a:pt x="558" y="18"/>
                  </a:lnTo>
                  <a:lnTo>
                    <a:pt x="478" y="8"/>
                  </a:lnTo>
                  <a:lnTo>
                    <a:pt x="398" y="2"/>
                  </a:lnTo>
                  <a:lnTo>
                    <a:pt x="314" y="0"/>
                  </a:lnTo>
                  <a:lnTo>
                    <a:pt x="470" y="158"/>
                  </a:lnTo>
                  <a:lnTo>
                    <a:pt x="624" y="318"/>
                  </a:lnTo>
                  <a:lnTo>
                    <a:pt x="470" y="476"/>
                  </a:lnTo>
                  <a:lnTo>
                    <a:pt x="314" y="636"/>
                  </a:lnTo>
                  <a:lnTo>
                    <a:pt x="312" y="640"/>
                  </a:lnTo>
                  <a:lnTo>
                    <a:pt x="362" y="642"/>
                  </a:lnTo>
                  <a:lnTo>
                    <a:pt x="410" y="644"/>
                  </a:lnTo>
                  <a:lnTo>
                    <a:pt x="458" y="652"/>
                  </a:lnTo>
                  <a:lnTo>
                    <a:pt x="506" y="660"/>
                  </a:lnTo>
                  <a:lnTo>
                    <a:pt x="552" y="670"/>
                  </a:lnTo>
                  <a:lnTo>
                    <a:pt x="598" y="684"/>
                  </a:lnTo>
                  <a:lnTo>
                    <a:pt x="642" y="698"/>
                  </a:lnTo>
                  <a:lnTo>
                    <a:pt x="686" y="716"/>
                  </a:lnTo>
                  <a:lnTo>
                    <a:pt x="728" y="734"/>
                  </a:lnTo>
                  <a:lnTo>
                    <a:pt x="770" y="756"/>
                  </a:lnTo>
                  <a:lnTo>
                    <a:pt x="810" y="778"/>
                  </a:lnTo>
                  <a:lnTo>
                    <a:pt x="848" y="804"/>
                  </a:lnTo>
                  <a:lnTo>
                    <a:pt x="886" y="830"/>
                  </a:lnTo>
                  <a:lnTo>
                    <a:pt x="922" y="860"/>
                  </a:lnTo>
                  <a:lnTo>
                    <a:pt x="958" y="890"/>
                  </a:lnTo>
                  <a:lnTo>
                    <a:pt x="990" y="920"/>
                  </a:lnTo>
                  <a:lnTo>
                    <a:pt x="1022" y="954"/>
                  </a:lnTo>
                  <a:lnTo>
                    <a:pt x="1052" y="990"/>
                  </a:lnTo>
                  <a:lnTo>
                    <a:pt x="1082" y="1026"/>
                  </a:lnTo>
                  <a:lnTo>
                    <a:pt x="1108" y="1064"/>
                  </a:lnTo>
                  <a:lnTo>
                    <a:pt x="1134" y="1102"/>
                  </a:lnTo>
                  <a:lnTo>
                    <a:pt x="1156" y="1142"/>
                  </a:lnTo>
                  <a:lnTo>
                    <a:pt x="1178" y="1184"/>
                  </a:lnTo>
                  <a:lnTo>
                    <a:pt x="1196" y="1226"/>
                  </a:lnTo>
                  <a:lnTo>
                    <a:pt x="1214" y="1270"/>
                  </a:lnTo>
                  <a:lnTo>
                    <a:pt x="1228" y="1314"/>
                  </a:lnTo>
                  <a:lnTo>
                    <a:pt x="1242" y="1360"/>
                  </a:lnTo>
                  <a:lnTo>
                    <a:pt x="1252" y="1406"/>
                  </a:lnTo>
                  <a:lnTo>
                    <a:pt x="1260" y="1454"/>
                  </a:lnTo>
                  <a:lnTo>
                    <a:pt x="1268" y="1502"/>
                  </a:lnTo>
                  <a:lnTo>
                    <a:pt x="1270" y="1550"/>
                  </a:lnTo>
                  <a:lnTo>
                    <a:pt x="1272" y="1600"/>
                  </a:lnTo>
                  <a:lnTo>
                    <a:pt x="1270" y="1648"/>
                  </a:lnTo>
                  <a:lnTo>
                    <a:pt x="1268" y="1698"/>
                  </a:lnTo>
                  <a:lnTo>
                    <a:pt x="1260" y="1746"/>
                  </a:lnTo>
                  <a:lnTo>
                    <a:pt x="1252" y="1792"/>
                  </a:lnTo>
                  <a:lnTo>
                    <a:pt x="1242" y="1840"/>
                  </a:lnTo>
                  <a:lnTo>
                    <a:pt x="1228" y="1884"/>
                  </a:lnTo>
                  <a:lnTo>
                    <a:pt x="1214" y="1930"/>
                  </a:lnTo>
                  <a:lnTo>
                    <a:pt x="1196" y="1974"/>
                  </a:lnTo>
                  <a:lnTo>
                    <a:pt x="1178" y="2016"/>
                  </a:lnTo>
                  <a:lnTo>
                    <a:pt x="1156" y="2058"/>
                  </a:lnTo>
                  <a:lnTo>
                    <a:pt x="1134" y="2098"/>
                  </a:lnTo>
                  <a:lnTo>
                    <a:pt x="1108" y="2136"/>
                  </a:lnTo>
                  <a:lnTo>
                    <a:pt x="1082" y="2174"/>
                  </a:lnTo>
                  <a:lnTo>
                    <a:pt x="1052" y="2210"/>
                  </a:lnTo>
                  <a:lnTo>
                    <a:pt x="1022" y="2244"/>
                  </a:lnTo>
                  <a:lnTo>
                    <a:pt x="992" y="2278"/>
                  </a:lnTo>
                  <a:lnTo>
                    <a:pt x="958" y="2310"/>
                  </a:lnTo>
                  <a:lnTo>
                    <a:pt x="922" y="2340"/>
                  </a:lnTo>
                  <a:lnTo>
                    <a:pt x="886" y="2368"/>
                  </a:lnTo>
                  <a:lnTo>
                    <a:pt x="848" y="2396"/>
                  </a:lnTo>
                  <a:lnTo>
                    <a:pt x="810" y="2420"/>
                  </a:lnTo>
                  <a:lnTo>
                    <a:pt x="770" y="2444"/>
                  </a:lnTo>
                  <a:lnTo>
                    <a:pt x="728" y="2464"/>
                  </a:lnTo>
                  <a:lnTo>
                    <a:pt x="686" y="2484"/>
                  </a:lnTo>
                  <a:lnTo>
                    <a:pt x="642" y="2502"/>
                  </a:lnTo>
                  <a:lnTo>
                    <a:pt x="598" y="2516"/>
                  </a:lnTo>
                  <a:lnTo>
                    <a:pt x="552" y="2530"/>
                  </a:lnTo>
                  <a:lnTo>
                    <a:pt x="506" y="2540"/>
                  </a:lnTo>
                  <a:lnTo>
                    <a:pt x="458" y="2548"/>
                  </a:lnTo>
                  <a:lnTo>
                    <a:pt x="410" y="2554"/>
                  </a:lnTo>
                  <a:lnTo>
                    <a:pt x="362" y="2558"/>
                  </a:lnTo>
                  <a:lnTo>
                    <a:pt x="312" y="2560"/>
                  </a:lnTo>
                  <a:lnTo>
                    <a:pt x="310" y="2562"/>
                  </a:lnTo>
                  <a:lnTo>
                    <a:pt x="156" y="2720"/>
                  </a:lnTo>
                  <a:lnTo>
                    <a:pt x="0" y="2880"/>
                  </a:lnTo>
                  <a:lnTo>
                    <a:pt x="156" y="3038"/>
                  </a:lnTo>
                  <a:lnTo>
                    <a:pt x="310" y="3196"/>
                  </a:lnTo>
                  <a:lnTo>
                    <a:pt x="312" y="3200"/>
                  </a:lnTo>
                  <a:lnTo>
                    <a:pt x="394" y="3198"/>
                  </a:lnTo>
                  <a:lnTo>
                    <a:pt x="476" y="3192"/>
                  </a:lnTo>
                  <a:lnTo>
                    <a:pt x="556" y="3180"/>
                  </a:lnTo>
                  <a:lnTo>
                    <a:pt x="634" y="3166"/>
                  </a:lnTo>
                  <a:lnTo>
                    <a:pt x="712" y="3150"/>
                  </a:lnTo>
                  <a:lnTo>
                    <a:pt x="788" y="3128"/>
                  </a:lnTo>
                  <a:lnTo>
                    <a:pt x="862" y="3102"/>
                  </a:lnTo>
                  <a:lnTo>
                    <a:pt x="934" y="3074"/>
                  </a:lnTo>
                  <a:lnTo>
                    <a:pt x="1006" y="3042"/>
                  </a:lnTo>
                  <a:lnTo>
                    <a:pt x="1074" y="3006"/>
                  </a:lnTo>
                  <a:lnTo>
                    <a:pt x="1142" y="2968"/>
                  </a:lnTo>
                  <a:lnTo>
                    <a:pt x="1206" y="2926"/>
                  </a:lnTo>
                  <a:lnTo>
                    <a:pt x="1268" y="2882"/>
                  </a:lnTo>
                  <a:lnTo>
                    <a:pt x="1330" y="2834"/>
                  </a:lnTo>
                  <a:lnTo>
                    <a:pt x="1386" y="2784"/>
                  </a:lnTo>
                  <a:lnTo>
                    <a:pt x="1440" y="2732"/>
                  </a:lnTo>
                  <a:lnTo>
                    <a:pt x="1494" y="2676"/>
                  </a:lnTo>
                  <a:lnTo>
                    <a:pt x="1544" y="2618"/>
                  </a:lnTo>
                  <a:lnTo>
                    <a:pt x="1592" y="2558"/>
                  </a:lnTo>
                  <a:lnTo>
                    <a:pt x="1636" y="2496"/>
                  </a:lnTo>
                  <a:lnTo>
                    <a:pt x="1678" y="2430"/>
                  </a:lnTo>
                  <a:lnTo>
                    <a:pt x="1716" y="2364"/>
                  </a:lnTo>
                  <a:lnTo>
                    <a:pt x="1752" y="2294"/>
                  </a:lnTo>
                  <a:lnTo>
                    <a:pt x="1784" y="2224"/>
                  </a:lnTo>
                  <a:lnTo>
                    <a:pt x="1812" y="2152"/>
                  </a:lnTo>
                  <a:lnTo>
                    <a:pt x="1838" y="2078"/>
                  </a:lnTo>
                  <a:lnTo>
                    <a:pt x="1860" y="2002"/>
                  </a:lnTo>
                  <a:lnTo>
                    <a:pt x="1878" y="1924"/>
                  </a:lnTo>
                  <a:lnTo>
                    <a:pt x="1892" y="1846"/>
                  </a:lnTo>
                  <a:lnTo>
                    <a:pt x="1902" y="1766"/>
                  </a:lnTo>
                  <a:lnTo>
                    <a:pt x="1908" y="1684"/>
                  </a:lnTo>
                  <a:lnTo>
                    <a:pt x="1910" y="1602"/>
                  </a:lnTo>
                  <a:lnTo>
                    <a:pt x="1908" y="1602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3810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  <a:sp3d z="25400" extrusionH="209550" prstMaterial="plastic">
              <a:extrusionClr>
                <a:schemeClr val="bg2">
                  <a:lumMod val="75000"/>
                </a:schemeClr>
              </a:extrusionClr>
            </a:sp3d>
          </p:spPr>
          <p:txBody>
            <a:bodyPr/>
            <a:lstStyle/>
            <a:p>
              <a:endParaRPr lang="en-US">
                <a:latin typeface="Calibri" pitchFamily="34" charset="0"/>
              </a:endParaRPr>
            </a:p>
          </p:txBody>
        </p:sp>
      </p:grpSp>
      <p:grpSp>
        <p:nvGrpSpPr>
          <p:cNvPr id="3" name="Group 83"/>
          <p:cNvGrpSpPr/>
          <p:nvPr/>
        </p:nvGrpSpPr>
        <p:grpSpPr>
          <a:xfrm>
            <a:off x="0" y="1372728"/>
            <a:ext cx="3859481" cy="4814318"/>
            <a:chOff x="0" y="1864056"/>
            <a:chExt cx="3859481" cy="4814318"/>
          </a:xfrm>
        </p:grpSpPr>
        <p:sp>
          <p:nvSpPr>
            <p:cNvPr id="7182" name="Freeform 14"/>
            <p:cNvSpPr>
              <a:spLocks noEditPoints="1"/>
            </p:cNvSpPr>
            <p:nvPr/>
          </p:nvSpPr>
          <p:spPr bwMode="auto">
            <a:xfrm>
              <a:off x="2593975" y="2105025"/>
              <a:ext cx="273050" cy="555625"/>
            </a:xfrm>
            <a:custGeom>
              <a:avLst/>
              <a:gdLst/>
              <a:ahLst/>
              <a:cxnLst>
                <a:cxn ang="0">
                  <a:pos x="27" y="14"/>
                </a:cxn>
                <a:cxn ang="0">
                  <a:pos x="27" y="14"/>
                </a:cxn>
                <a:cxn ang="0">
                  <a:pos x="28" y="15"/>
                </a:cxn>
                <a:cxn ang="0">
                  <a:pos x="29" y="16"/>
                </a:cxn>
                <a:cxn ang="0">
                  <a:pos x="24" y="21"/>
                </a:cxn>
                <a:cxn ang="0">
                  <a:pos x="20" y="17"/>
                </a:cxn>
                <a:cxn ang="0">
                  <a:pos x="0" y="6"/>
                </a:cxn>
                <a:cxn ang="0">
                  <a:pos x="4" y="0"/>
                </a:cxn>
                <a:cxn ang="0">
                  <a:pos x="7" y="1"/>
                </a:cxn>
                <a:cxn ang="0">
                  <a:pos x="14" y="5"/>
                </a:cxn>
                <a:cxn ang="0">
                  <a:pos x="27" y="13"/>
                </a:cxn>
                <a:cxn ang="0">
                  <a:pos x="27" y="14"/>
                </a:cxn>
                <a:cxn ang="0">
                  <a:pos x="32" y="28"/>
                </a:cxn>
                <a:cxn ang="0">
                  <a:pos x="36" y="27"/>
                </a:cxn>
                <a:cxn ang="0">
                  <a:pos x="39" y="27"/>
                </a:cxn>
                <a:cxn ang="0">
                  <a:pos x="41" y="30"/>
                </a:cxn>
                <a:cxn ang="0">
                  <a:pos x="54" y="56"/>
                </a:cxn>
                <a:cxn ang="0">
                  <a:pos x="55" y="62"/>
                </a:cxn>
                <a:cxn ang="0">
                  <a:pos x="51" y="63"/>
                </a:cxn>
                <a:cxn ang="0">
                  <a:pos x="48" y="60"/>
                </a:cxn>
                <a:cxn ang="0">
                  <a:pos x="34" y="29"/>
                </a:cxn>
                <a:cxn ang="0">
                  <a:pos x="32" y="28"/>
                </a:cxn>
                <a:cxn ang="0">
                  <a:pos x="61" y="62"/>
                </a:cxn>
                <a:cxn ang="0">
                  <a:pos x="60" y="58"/>
                </a:cxn>
                <a:cxn ang="0">
                  <a:pos x="60" y="57"/>
                </a:cxn>
                <a:cxn ang="0">
                  <a:pos x="42" y="29"/>
                </a:cxn>
                <a:cxn ang="0">
                  <a:pos x="41" y="28"/>
                </a:cxn>
                <a:cxn ang="0">
                  <a:pos x="43" y="28"/>
                </a:cxn>
                <a:cxn ang="0">
                  <a:pos x="54" y="40"/>
                </a:cxn>
                <a:cxn ang="0">
                  <a:pos x="61" y="51"/>
                </a:cxn>
                <a:cxn ang="0">
                  <a:pos x="61" y="51"/>
                </a:cxn>
                <a:cxn ang="0">
                  <a:pos x="64" y="58"/>
                </a:cxn>
                <a:cxn ang="0">
                  <a:pos x="65" y="63"/>
                </a:cxn>
                <a:cxn ang="0">
                  <a:pos x="61" y="62"/>
                </a:cxn>
                <a:cxn ang="0">
                  <a:pos x="73" y="148"/>
                </a:cxn>
                <a:cxn ang="0">
                  <a:pos x="70" y="148"/>
                </a:cxn>
                <a:cxn ang="0">
                  <a:pos x="69" y="148"/>
                </a:cxn>
                <a:cxn ang="0">
                  <a:pos x="66" y="148"/>
                </a:cxn>
                <a:cxn ang="0">
                  <a:pos x="66" y="145"/>
                </a:cxn>
                <a:cxn ang="0">
                  <a:pos x="66" y="111"/>
                </a:cxn>
                <a:cxn ang="0">
                  <a:pos x="66" y="104"/>
                </a:cxn>
                <a:cxn ang="0">
                  <a:pos x="69" y="103"/>
                </a:cxn>
                <a:cxn ang="0">
                  <a:pos x="69" y="108"/>
                </a:cxn>
                <a:cxn ang="0">
                  <a:pos x="69" y="109"/>
                </a:cxn>
                <a:cxn ang="0">
                  <a:pos x="70" y="110"/>
                </a:cxn>
                <a:cxn ang="0">
                  <a:pos x="71" y="119"/>
                </a:cxn>
                <a:cxn ang="0">
                  <a:pos x="73" y="148"/>
                </a:cxn>
                <a:cxn ang="0">
                  <a:pos x="70" y="110"/>
                </a:cxn>
                <a:cxn ang="0">
                  <a:pos x="70" y="110"/>
                </a:cxn>
              </a:cxnLst>
              <a:rect l="0" t="0" r="r" b="b"/>
              <a:pathLst>
                <a:path w="73" h="148">
                  <a:moveTo>
                    <a:pt x="27" y="14"/>
                  </a:moveTo>
                  <a:cubicBezTo>
                    <a:pt x="27" y="14"/>
                    <a:pt x="27" y="14"/>
                    <a:pt x="27" y="14"/>
                  </a:cubicBezTo>
                  <a:cubicBezTo>
                    <a:pt x="28" y="15"/>
                    <a:pt x="28" y="15"/>
                    <a:pt x="28" y="15"/>
                  </a:cubicBezTo>
                  <a:cubicBezTo>
                    <a:pt x="29" y="16"/>
                    <a:pt x="29" y="16"/>
                    <a:pt x="29" y="16"/>
                  </a:cubicBezTo>
                  <a:cubicBezTo>
                    <a:pt x="24" y="21"/>
                    <a:pt x="24" y="21"/>
                    <a:pt x="24" y="21"/>
                  </a:cubicBezTo>
                  <a:cubicBezTo>
                    <a:pt x="20" y="17"/>
                    <a:pt x="20" y="17"/>
                    <a:pt x="20" y="17"/>
                  </a:cubicBezTo>
                  <a:cubicBezTo>
                    <a:pt x="11" y="11"/>
                    <a:pt x="4" y="7"/>
                    <a:pt x="0" y="6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20" y="9"/>
                    <a:pt x="25" y="12"/>
                    <a:pt x="27" y="13"/>
                  </a:cubicBezTo>
                  <a:lnTo>
                    <a:pt x="27" y="14"/>
                  </a:lnTo>
                  <a:close/>
                  <a:moveTo>
                    <a:pt x="32" y="28"/>
                  </a:moveTo>
                  <a:cubicBezTo>
                    <a:pt x="36" y="27"/>
                    <a:pt x="36" y="27"/>
                    <a:pt x="36" y="27"/>
                  </a:cubicBezTo>
                  <a:cubicBezTo>
                    <a:pt x="39" y="27"/>
                    <a:pt x="39" y="27"/>
                    <a:pt x="39" y="27"/>
                  </a:cubicBezTo>
                  <a:cubicBezTo>
                    <a:pt x="41" y="30"/>
                    <a:pt x="41" y="30"/>
                    <a:pt x="41" y="30"/>
                  </a:cubicBezTo>
                  <a:cubicBezTo>
                    <a:pt x="48" y="37"/>
                    <a:pt x="52" y="45"/>
                    <a:pt x="54" y="56"/>
                  </a:cubicBezTo>
                  <a:cubicBezTo>
                    <a:pt x="55" y="62"/>
                    <a:pt x="55" y="62"/>
                    <a:pt x="55" y="62"/>
                  </a:cubicBezTo>
                  <a:cubicBezTo>
                    <a:pt x="53" y="62"/>
                    <a:pt x="52" y="62"/>
                    <a:pt x="51" y="63"/>
                  </a:cubicBezTo>
                  <a:cubicBezTo>
                    <a:pt x="48" y="60"/>
                    <a:pt x="48" y="60"/>
                    <a:pt x="48" y="60"/>
                  </a:cubicBezTo>
                  <a:cubicBezTo>
                    <a:pt x="48" y="50"/>
                    <a:pt x="43" y="40"/>
                    <a:pt x="34" y="29"/>
                  </a:cubicBezTo>
                  <a:lnTo>
                    <a:pt x="32" y="28"/>
                  </a:lnTo>
                  <a:close/>
                  <a:moveTo>
                    <a:pt x="61" y="62"/>
                  </a:moveTo>
                  <a:cubicBezTo>
                    <a:pt x="60" y="58"/>
                    <a:pt x="60" y="58"/>
                    <a:pt x="60" y="58"/>
                  </a:cubicBezTo>
                  <a:cubicBezTo>
                    <a:pt x="60" y="57"/>
                    <a:pt x="60" y="57"/>
                    <a:pt x="60" y="57"/>
                  </a:cubicBezTo>
                  <a:cubicBezTo>
                    <a:pt x="56" y="46"/>
                    <a:pt x="50" y="36"/>
                    <a:pt x="42" y="29"/>
                  </a:cubicBezTo>
                  <a:cubicBezTo>
                    <a:pt x="41" y="28"/>
                    <a:pt x="41" y="28"/>
                    <a:pt x="41" y="28"/>
                  </a:cubicBezTo>
                  <a:cubicBezTo>
                    <a:pt x="43" y="28"/>
                    <a:pt x="43" y="28"/>
                    <a:pt x="43" y="28"/>
                  </a:cubicBezTo>
                  <a:cubicBezTo>
                    <a:pt x="54" y="40"/>
                    <a:pt x="54" y="40"/>
                    <a:pt x="54" y="40"/>
                  </a:cubicBezTo>
                  <a:cubicBezTo>
                    <a:pt x="61" y="51"/>
                    <a:pt x="61" y="51"/>
                    <a:pt x="61" y="51"/>
                  </a:cubicBezTo>
                  <a:cubicBezTo>
                    <a:pt x="61" y="51"/>
                    <a:pt x="61" y="51"/>
                    <a:pt x="61" y="51"/>
                  </a:cubicBezTo>
                  <a:cubicBezTo>
                    <a:pt x="64" y="58"/>
                    <a:pt x="64" y="58"/>
                    <a:pt x="64" y="58"/>
                  </a:cubicBezTo>
                  <a:cubicBezTo>
                    <a:pt x="65" y="63"/>
                    <a:pt x="65" y="63"/>
                    <a:pt x="65" y="63"/>
                  </a:cubicBezTo>
                  <a:lnTo>
                    <a:pt x="61" y="62"/>
                  </a:lnTo>
                  <a:close/>
                  <a:moveTo>
                    <a:pt x="73" y="148"/>
                  </a:moveTo>
                  <a:cubicBezTo>
                    <a:pt x="70" y="148"/>
                    <a:pt x="70" y="148"/>
                    <a:pt x="70" y="148"/>
                  </a:cubicBezTo>
                  <a:cubicBezTo>
                    <a:pt x="69" y="148"/>
                    <a:pt x="69" y="148"/>
                    <a:pt x="69" y="148"/>
                  </a:cubicBezTo>
                  <a:cubicBezTo>
                    <a:pt x="66" y="148"/>
                    <a:pt x="66" y="148"/>
                    <a:pt x="66" y="148"/>
                  </a:cubicBezTo>
                  <a:cubicBezTo>
                    <a:pt x="66" y="145"/>
                    <a:pt x="66" y="145"/>
                    <a:pt x="66" y="145"/>
                  </a:cubicBezTo>
                  <a:cubicBezTo>
                    <a:pt x="66" y="111"/>
                    <a:pt x="66" y="111"/>
                    <a:pt x="66" y="111"/>
                  </a:cubicBezTo>
                  <a:cubicBezTo>
                    <a:pt x="66" y="104"/>
                    <a:pt x="66" y="104"/>
                    <a:pt x="66" y="104"/>
                  </a:cubicBezTo>
                  <a:cubicBezTo>
                    <a:pt x="69" y="103"/>
                    <a:pt x="69" y="103"/>
                    <a:pt x="69" y="103"/>
                  </a:cubicBezTo>
                  <a:cubicBezTo>
                    <a:pt x="69" y="108"/>
                    <a:pt x="69" y="108"/>
                    <a:pt x="69" y="108"/>
                  </a:cubicBezTo>
                  <a:cubicBezTo>
                    <a:pt x="69" y="109"/>
                    <a:pt x="69" y="109"/>
                    <a:pt x="69" y="109"/>
                  </a:cubicBezTo>
                  <a:cubicBezTo>
                    <a:pt x="70" y="110"/>
                    <a:pt x="70" y="110"/>
                    <a:pt x="70" y="110"/>
                  </a:cubicBezTo>
                  <a:cubicBezTo>
                    <a:pt x="71" y="119"/>
                    <a:pt x="71" y="119"/>
                    <a:pt x="71" y="119"/>
                  </a:cubicBezTo>
                  <a:lnTo>
                    <a:pt x="73" y="148"/>
                  </a:lnTo>
                  <a:close/>
                  <a:moveTo>
                    <a:pt x="70" y="110"/>
                  </a:moveTo>
                  <a:cubicBezTo>
                    <a:pt x="70" y="110"/>
                    <a:pt x="70" y="110"/>
                    <a:pt x="70" y="110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Calibri" pitchFamily="34" charset="0"/>
              </a:endParaRPr>
            </a:p>
          </p:txBody>
        </p:sp>
        <p:sp>
          <p:nvSpPr>
            <p:cNvPr id="73" name="TextBox 72"/>
            <p:cNvSpPr txBox="1"/>
            <p:nvPr/>
          </p:nvSpPr>
          <p:spPr>
            <a:xfrm>
              <a:off x="564582" y="1864056"/>
              <a:ext cx="1308500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400" smtClean="0">
                  <a:latin typeface="Calibri" pitchFamily="34" charset="0"/>
                </a:rPr>
                <a:t>Our view</a:t>
              </a:r>
              <a:endParaRPr lang="en-US" sz="2400">
                <a:latin typeface="Calibri" pitchFamily="34" charset="0"/>
              </a:endParaRPr>
            </a:p>
          </p:txBody>
        </p:sp>
        <p:cxnSp>
          <p:nvCxnSpPr>
            <p:cNvPr id="75" name="Straight Connector 74"/>
            <p:cNvCxnSpPr/>
            <p:nvPr/>
          </p:nvCxnSpPr>
          <p:spPr>
            <a:xfrm>
              <a:off x="0" y="2286000"/>
              <a:ext cx="2209800" cy="1588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8" name="Rounded Rectangle 77"/>
            <p:cNvSpPr/>
            <p:nvPr/>
          </p:nvSpPr>
          <p:spPr>
            <a:xfrm>
              <a:off x="445324" y="5198424"/>
              <a:ext cx="3414157" cy="1479950"/>
            </a:xfrm>
            <a:prstGeom prst="roundRect">
              <a:avLst/>
            </a:prstGeom>
            <a:gradFill flip="none" rotWithShape="1">
              <a:gsLst>
                <a:gs pos="0">
                  <a:srgbClr val="FFC000">
                    <a:tint val="66000"/>
                    <a:satMod val="160000"/>
                  </a:srgbClr>
                </a:gs>
                <a:gs pos="50000">
                  <a:srgbClr val="FFC000">
                    <a:tint val="44500"/>
                    <a:satMod val="160000"/>
                  </a:srgbClr>
                </a:gs>
                <a:gs pos="100000">
                  <a:srgbClr val="FFC000">
                    <a:tint val="23500"/>
                    <a:satMod val="160000"/>
                  </a:srgbClr>
                </a:gs>
              </a:gsLst>
              <a:lin ang="0" scaled="1"/>
              <a:tileRect/>
            </a:gradFill>
            <a:ln>
              <a:solidFill>
                <a:schemeClr val="bg1">
                  <a:lumMod val="75000"/>
                </a:schemeClr>
              </a:solidFill>
            </a:ln>
            <a:effectLst>
              <a:outerShdw blurRad="50800" dist="38100" dir="8100000" algn="tr" rotWithShape="0">
                <a:prstClr val="black">
                  <a:alpha val="40000"/>
                </a:prstClr>
              </a:outerShdw>
            </a:effectLst>
          </p:spPr>
          <p:style>
            <a:lnRef idx="1">
              <a:schemeClr val="accent5"/>
            </a:lnRef>
            <a:fillRef idx="2">
              <a:schemeClr val="accent5"/>
            </a:fillRef>
            <a:effectRef idx="1">
              <a:schemeClr val="accent5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r>
                <a:rPr lang="en-US" sz="2400" smtClean="0">
                  <a:latin typeface="Calibri" pitchFamily="34" charset="0"/>
                </a:rPr>
                <a:t>This is what we think about the issue in hand. The constraints we face are A, B and C</a:t>
              </a:r>
              <a:endParaRPr lang="en-US" sz="2400">
                <a:latin typeface="Calibri" pitchFamily="34" charset="0"/>
              </a:endParaRPr>
            </a:p>
          </p:txBody>
        </p:sp>
        <p:cxnSp>
          <p:nvCxnSpPr>
            <p:cNvPr id="81" name="Straight Connector 80"/>
            <p:cNvCxnSpPr/>
            <p:nvPr/>
          </p:nvCxnSpPr>
          <p:spPr>
            <a:xfrm rot="5400000">
              <a:off x="-266700" y="3771900"/>
              <a:ext cx="2971800" cy="1588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" name="Group 84"/>
          <p:cNvGrpSpPr/>
          <p:nvPr/>
        </p:nvGrpSpPr>
        <p:grpSpPr>
          <a:xfrm>
            <a:off x="5652655" y="1337472"/>
            <a:ext cx="3491345" cy="4849573"/>
            <a:chOff x="5652655" y="1828800"/>
            <a:chExt cx="3491345" cy="4849573"/>
          </a:xfrm>
        </p:grpSpPr>
        <p:sp>
          <p:nvSpPr>
            <p:cNvPr id="65" name="Freeform 18"/>
            <p:cNvSpPr>
              <a:spLocks noEditPoints="1"/>
            </p:cNvSpPr>
            <p:nvPr/>
          </p:nvSpPr>
          <p:spPr bwMode="auto">
            <a:xfrm>
              <a:off x="5865812" y="1997075"/>
              <a:ext cx="149225" cy="500063"/>
            </a:xfrm>
            <a:custGeom>
              <a:avLst/>
              <a:gdLst/>
              <a:ahLst/>
              <a:cxnLst>
                <a:cxn ang="0">
                  <a:pos x="39" y="2"/>
                </a:cxn>
                <a:cxn ang="0">
                  <a:pos x="40" y="6"/>
                </a:cxn>
                <a:cxn ang="0">
                  <a:pos x="34" y="27"/>
                </a:cxn>
                <a:cxn ang="0">
                  <a:pos x="27" y="78"/>
                </a:cxn>
                <a:cxn ang="0">
                  <a:pos x="20" y="25"/>
                </a:cxn>
                <a:cxn ang="0">
                  <a:pos x="33" y="22"/>
                </a:cxn>
                <a:cxn ang="0">
                  <a:pos x="19" y="6"/>
                </a:cxn>
                <a:cxn ang="0">
                  <a:pos x="11" y="14"/>
                </a:cxn>
                <a:cxn ang="0">
                  <a:pos x="13" y="24"/>
                </a:cxn>
                <a:cxn ang="0">
                  <a:pos x="4" y="73"/>
                </a:cxn>
                <a:cxn ang="0">
                  <a:pos x="1" y="72"/>
                </a:cxn>
                <a:cxn ang="0">
                  <a:pos x="2" y="44"/>
                </a:cxn>
                <a:cxn ang="0">
                  <a:pos x="3" y="35"/>
                </a:cxn>
                <a:cxn ang="0">
                  <a:pos x="4" y="11"/>
                </a:cxn>
                <a:cxn ang="0">
                  <a:pos x="5" y="3"/>
                </a:cxn>
                <a:cxn ang="0">
                  <a:pos x="8" y="0"/>
                </a:cxn>
                <a:cxn ang="0">
                  <a:pos x="7" y="1"/>
                </a:cxn>
                <a:cxn ang="0">
                  <a:pos x="8" y="2"/>
                </a:cxn>
                <a:cxn ang="0">
                  <a:pos x="17" y="5"/>
                </a:cxn>
                <a:cxn ang="0">
                  <a:pos x="28" y="5"/>
                </a:cxn>
                <a:cxn ang="0">
                  <a:pos x="34" y="3"/>
                </a:cxn>
                <a:cxn ang="0">
                  <a:pos x="36" y="2"/>
                </a:cxn>
                <a:cxn ang="0">
                  <a:pos x="37" y="1"/>
                </a:cxn>
                <a:cxn ang="0">
                  <a:pos x="24" y="13"/>
                </a:cxn>
                <a:cxn ang="0">
                  <a:pos x="7" y="2"/>
                </a:cxn>
                <a:cxn ang="0">
                  <a:pos x="7" y="2"/>
                </a:cxn>
                <a:cxn ang="0">
                  <a:pos x="1" y="72"/>
                </a:cxn>
                <a:cxn ang="0">
                  <a:pos x="15" y="21"/>
                </a:cxn>
                <a:cxn ang="0">
                  <a:pos x="31" y="110"/>
                </a:cxn>
                <a:cxn ang="0">
                  <a:pos x="31" y="114"/>
                </a:cxn>
                <a:cxn ang="0">
                  <a:pos x="29" y="111"/>
                </a:cxn>
                <a:cxn ang="0">
                  <a:pos x="31" y="110"/>
                </a:cxn>
                <a:cxn ang="0">
                  <a:pos x="11" y="132"/>
                </a:cxn>
                <a:cxn ang="0">
                  <a:pos x="1" y="95"/>
                </a:cxn>
                <a:cxn ang="0">
                  <a:pos x="1" y="108"/>
                </a:cxn>
                <a:cxn ang="0">
                  <a:pos x="16" y="133"/>
                </a:cxn>
                <a:cxn ang="0">
                  <a:pos x="2" y="95"/>
                </a:cxn>
              </a:cxnLst>
              <a:rect l="0" t="0" r="r" b="b"/>
              <a:pathLst>
                <a:path w="40" h="133">
                  <a:moveTo>
                    <a:pt x="38" y="0"/>
                  </a:moveTo>
                  <a:cubicBezTo>
                    <a:pt x="39" y="2"/>
                    <a:pt x="39" y="2"/>
                    <a:pt x="39" y="2"/>
                  </a:cubicBezTo>
                  <a:cubicBezTo>
                    <a:pt x="39" y="3"/>
                    <a:pt x="39" y="3"/>
                    <a:pt x="39" y="3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39" y="14"/>
                    <a:pt x="39" y="14"/>
                    <a:pt x="39" y="14"/>
                  </a:cubicBezTo>
                  <a:cubicBezTo>
                    <a:pt x="34" y="27"/>
                    <a:pt x="34" y="27"/>
                    <a:pt x="34" y="27"/>
                  </a:cubicBezTo>
                  <a:cubicBezTo>
                    <a:pt x="33" y="44"/>
                    <a:pt x="32" y="62"/>
                    <a:pt x="32" y="80"/>
                  </a:cubicBezTo>
                  <a:cubicBezTo>
                    <a:pt x="27" y="78"/>
                    <a:pt x="27" y="78"/>
                    <a:pt x="27" y="78"/>
                  </a:cubicBezTo>
                  <a:cubicBezTo>
                    <a:pt x="24" y="53"/>
                    <a:pt x="24" y="53"/>
                    <a:pt x="24" y="53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33" y="22"/>
                    <a:pt x="33" y="22"/>
                    <a:pt x="33" y="22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13" y="24"/>
                    <a:pt x="13" y="24"/>
                    <a:pt x="13" y="24"/>
                  </a:cubicBezTo>
                  <a:cubicBezTo>
                    <a:pt x="14" y="25"/>
                    <a:pt x="14" y="25"/>
                    <a:pt x="14" y="25"/>
                  </a:cubicBezTo>
                  <a:cubicBezTo>
                    <a:pt x="4" y="73"/>
                    <a:pt x="4" y="73"/>
                    <a:pt x="4" y="73"/>
                  </a:cubicBezTo>
                  <a:cubicBezTo>
                    <a:pt x="2" y="72"/>
                    <a:pt x="2" y="72"/>
                    <a:pt x="2" y="72"/>
                  </a:cubicBezTo>
                  <a:cubicBezTo>
                    <a:pt x="1" y="72"/>
                    <a:pt x="1" y="72"/>
                    <a:pt x="1" y="72"/>
                  </a:cubicBezTo>
                  <a:cubicBezTo>
                    <a:pt x="2" y="49"/>
                    <a:pt x="2" y="49"/>
                    <a:pt x="2" y="49"/>
                  </a:cubicBezTo>
                  <a:cubicBezTo>
                    <a:pt x="2" y="47"/>
                    <a:pt x="2" y="46"/>
                    <a:pt x="2" y="44"/>
                  </a:cubicBezTo>
                  <a:cubicBezTo>
                    <a:pt x="2" y="42"/>
                    <a:pt x="2" y="42"/>
                    <a:pt x="2" y="42"/>
                  </a:cubicBezTo>
                  <a:cubicBezTo>
                    <a:pt x="3" y="35"/>
                    <a:pt x="3" y="35"/>
                    <a:pt x="3" y="35"/>
                  </a:cubicBezTo>
                  <a:cubicBezTo>
                    <a:pt x="3" y="29"/>
                    <a:pt x="3" y="23"/>
                    <a:pt x="4" y="18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4"/>
                    <a:pt x="4" y="3"/>
                    <a:pt x="5" y="3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24" y="5"/>
                    <a:pt x="24" y="5"/>
                    <a:pt x="24" y="5"/>
                  </a:cubicBezTo>
                  <a:cubicBezTo>
                    <a:pt x="28" y="5"/>
                    <a:pt x="28" y="5"/>
                    <a:pt x="28" y="5"/>
                  </a:cubicBezTo>
                  <a:cubicBezTo>
                    <a:pt x="30" y="4"/>
                    <a:pt x="30" y="4"/>
                    <a:pt x="30" y="4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5" y="2"/>
                    <a:pt x="35" y="2"/>
                    <a:pt x="35" y="2"/>
                  </a:cubicBezTo>
                  <a:cubicBezTo>
                    <a:pt x="36" y="2"/>
                    <a:pt x="36" y="2"/>
                    <a:pt x="36" y="2"/>
                  </a:cubicBezTo>
                  <a:cubicBezTo>
                    <a:pt x="36" y="2"/>
                    <a:pt x="36" y="2"/>
                    <a:pt x="36" y="2"/>
                  </a:cubicBezTo>
                  <a:cubicBezTo>
                    <a:pt x="37" y="1"/>
                    <a:pt x="37" y="1"/>
                    <a:pt x="37" y="1"/>
                  </a:cubicBezTo>
                  <a:lnTo>
                    <a:pt x="38" y="0"/>
                  </a:lnTo>
                  <a:close/>
                  <a:moveTo>
                    <a:pt x="24" y="13"/>
                  </a:moveTo>
                  <a:cubicBezTo>
                    <a:pt x="24" y="13"/>
                    <a:pt x="24" y="13"/>
                    <a:pt x="24" y="13"/>
                  </a:cubicBezTo>
                  <a:close/>
                  <a:moveTo>
                    <a:pt x="7" y="2"/>
                  </a:moveTo>
                  <a:cubicBezTo>
                    <a:pt x="8" y="2"/>
                    <a:pt x="8" y="2"/>
                    <a:pt x="8" y="2"/>
                  </a:cubicBezTo>
                  <a:lnTo>
                    <a:pt x="7" y="2"/>
                  </a:lnTo>
                  <a:close/>
                  <a:moveTo>
                    <a:pt x="1" y="72"/>
                  </a:moveTo>
                  <a:cubicBezTo>
                    <a:pt x="1" y="72"/>
                    <a:pt x="1" y="72"/>
                    <a:pt x="1" y="72"/>
                  </a:cubicBezTo>
                  <a:close/>
                  <a:moveTo>
                    <a:pt x="15" y="20"/>
                  </a:moveTo>
                  <a:cubicBezTo>
                    <a:pt x="15" y="21"/>
                    <a:pt x="15" y="21"/>
                    <a:pt x="15" y="21"/>
                  </a:cubicBezTo>
                  <a:cubicBezTo>
                    <a:pt x="15" y="20"/>
                    <a:pt x="15" y="20"/>
                    <a:pt x="15" y="20"/>
                  </a:cubicBezTo>
                  <a:close/>
                  <a:moveTo>
                    <a:pt x="31" y="110"/>
                  </a:moveTo>
                  <a:cubicBezTo>
                    <a:pt x="31" y="112"/>
                    <a:pt x="31" y="112"/>
                    <a:pt x="31" y="112"/>
                  </a:cubicBezTo>
                  <a:cubicBezTo>
                    <a:pt x="31" y="114"/>
                    <a:pt x="31" y="114"/>
                    <a:pt x="31" y="114"/>
                  </a:cubicBezTo>
                  <a:cubicBezTo>
                    <a:pt x="22" y="122"/>
                    <a:pt x="22" y="122"/>
                    <a:pt x="22" y="122"/>
                  </a:cubicBezTo>
                  <a:cubicBezTo>
                    <a:pt x="29" y="111"/>
                    <a:pt x="29" y="111"/>
                    <a:pt x="29" y="111"/>
                  </a:cubicBezTo>
                  <a:cubicBezTo>
                    <a:pt x="28" y="105"/>
                    <a:pt x="28" y="105"/>
                    <a:pt x="28" y="105"/>
                  </a:cubicBezTo>
                  <a:lnTo>
                    <a:pt x="31" y="110"/>
                  </a:lnTo>
                  <a:close/>
                  <a:moveTo>
                    <a:pt x="16" y="133"/>
                  </a:moveTo>
                  <a:cubicBezTo>
                    <a:pt x="11" y="132"/>
                    <a:pt x="11" y="132"/>
                    <a:pt x="11" y="132"/>
                  </a:cubicBezTo>
                  <a:cubicBezTo>
                    <a:pt x="1" y="115"/>
                    <a:pt x="1" y="115"/>
                    <a:pt x="1" y="115"/>
                  </a:cubicBezTo>
                  <a:cubicBezTo>
                    <a:pt x="0" y="108"/>
                    <a:pt x="0" y="101"/>
                    <a:pt x="1" y="95"/>
                  </a:cubicBezTo>
                  <a:cubicBezTo>
                    <a:pt x="2" y="95"/>
                    <a:pt x="2" y="95"/>
                    <a:pt x="2" y="95"/>
                  </a:cubicBezTo>
                  <a:cubicBezTo>
                    <a:pt x="1" y="108"/>
                    <a:pt x="1" y="108"/>
                    <a:pt x="1" y="108"/>
                  </a:cubicBezTo>
                  <a:cubicBezTo>
                    <a:pt x="16" y="131"/>
                    <a:pt x="16" y="131"/>
                    <a:pt x="16" y="131"/>
                  </a:cubicBezTo>
                  <a:lnTo>
                    <a:pt x="16" y="133"/>
                  </a:lnTo>
                  <a:close/>
                  <a:moveTo>
                    <a:pt x="2" y="95"/>
                  </a:moveTo>
                  <a:cubicBezTo>
                    <a:pt x="2" y="95"/>
                    <a:pt x="2" y="95"/>
                    <a:pt x="2" y="95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Calibri" pitchFamily="34" charset="0"/>
              </a:endParaRPr>
            </a:p>
          </p:txBody>
        </p:sp>
        <p:sp>
          <p:nvSpPr>
            <p:cNvPr id="76" name="TextBox 75"/>
            <p:cNvSpPr txBox="1"/>
            <p:nvPr/>
          </p:nvSpPr>
          <p:spPr>
            <a:xfrm>
              <a:off x="7035223" y="1828800"/>
              <a:ext cx="174470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400" smtClean="0">
                  <a:latin typeface="Calibri" pitchFamily="34" charset="0"/>
                </a:rPr>
                <a:t>Client’s view</a:t>
              </a:r>
              <a:endParaRPr lang="en-US" sz="2400">
                <a:latin typeface="Calibri" pitchFamily="34" charset="0"/>
              </a:endParaRPr>
            </a:p>
          </p:txBody>
        </p:sp>
        <p:cxnSp>
          <p:nvCxnSpPr>
            <p:cNvPr id="77" name="Straight Connector 76"/>
            <p:cNvCxnSpPr/>
            <p:nvPr/>
          </p:nvCxnSpPr>
          <p:spPr>
            <a:xfrm flipV="1">
              <a:off x="6781800" y="2209800"/>
              <a:ext cx="2362200" cy="4465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9" name="Rounded Rectangle 78"/>
            <p:cNvSpPr/>
            <p:nvPr/>
          </p:nvSpPr>
          <p:spPr>
            <a:xfrm>
              <a:off x="5652655" y="5198424"/>
              <a:ext cx="3186545" cy="1479949"/>
            </a:xfrm>
            <a:prstGeom prst="roundRect">
              <a:avLst/>
            </a:prstGeom>
            <a:gradFill flip="none" rotWithShape="1">
              <a:gsLst>
                <a:gs pos="0">
                  <a:schemeClr val="accent3">
                    <a:lumMod val="75000"/>
                    <a:tint val="66000"/>
                    <a:satMod val="160000"/>
                  </a:schemeClr>
                </a:gs>
                <a:gs pos="50000">
                  <a:schemeClr val="accent3">
                    <a:lumMod val="75000"/>
                    <a:tint val="44500"/>
                    <a:satMod val="160000"/>
                  </a:schemeClr>
                </a:gs>
                <a:gs pos="100000">
                  <a:schemeClr val="accent3">
                    <a:lumMod val="75000"/>
                    <a:tint val="23500"/>
                    <a:satMod val="160000"/>
                  </a:schemeClr>
                </a:gs>
              </a:gsLst>
              <a:lin ang="13500000" scaled="1"/>
              <a:tileRect/>
            </a:gradFill>
            <a:ln>
              <a:solidFill>
                <a:schemeClr val="bg1">
                  <a:lumMod val="75000"/>
                </a:schemeClr>
              </a:solidFill>
            </a:ln>
            <a:effectLst>
              <a:outerShdw blurRad="50800" dist="38100" dir="8100000" algn="tr" rotWithShape="0">
                <a:prstClr val="black">
                  <a:alpha val="40000"/>
                </a:prstClr>
              </a:outerShdw>
            </a:effectLst>
          </p:spPr>
          <p:style>
            <a:lnRef idx="1">
              <a:schemeClr val="accent5"/>
            </a:lnRef>
            <a:fillRef idx="2">
              <a:schemeClr val="accent5"/>
            </a:fillRef>
            <a:effectRef idx="1">
              <a:schemeClr val="accent5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r>
                <a:rPr lang="en-US" sz="2400" dirty="0" smtClean="0">
                  <a:latin typeface="Calibri" pitchFamily="34" charset="0"/>
                </a:rPr>
                <a:t>This is what the client thinks about the issue. The expectations  are X, Y and Z</a:t>
              </a:r>
              <a:endParaRPr lang="en-US" sz="2400" dirty="0">
                <a:latin typeface="Calibri" pitchFamily="34" charset="0"/>
              </a:endParaRPr>
            </a:p>
          </p:txBody>
        </p:sp>
        <p:cxnSp>
          <p:nvCxnSpPr>
            <p:cNvPr id="82" name="Straight Connector 81"/>
            <p:cNvCxnSpPr/>
            <p:nvPr/>
          </p:nvCxnSpPr>
          <p:spPr>
            <a:xfrm rot="5400000">
              <a:off x="6552406" y="3733006"/>
              <a:ext cx="3048000" cy="1588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pic>
        <p:nvPicPr>
          <p:cNvPr id="29" name="Picture 3" descr="C:\Documents and Settings\user\Desktop\INTERNAL\Useful stuff by Ram\People silhouettes\stock-photo-portrait-of-a-business-man-with-hands-folded-looking-away-in-a-thought-on-white.png"/>
          <p:cNvPicPr>
            <a:picLocks noChangeAspect="1" noChangeArrowheads="1"/>
          </p:cNvPicPr>
          <p:nvPr/>
        </p:nvPicPr>
        <p:blipFill>
          <a:blip r:embed="rId3" cstate="email"/>
          <a:srcRect/>
          <a:stretch>
            <a:fillRect/>
          </a:stretch>
        </p:blipFill>
        <p:spPr bwMode="auto">
          <a:xfrm>
            <a:off x="1935659" y="1597456"/>
            <a:ext cx="1448985" cy="2269070"/>
          </a:xfrm>
          <a:prstGeom prst="rect">
            <a:avLst/>
          </a:prstGeom>
          <a:noFill/>
        </p:spPr>
      </p:pic>
      <p:pic>
        <p:nvPicPr>
          <p:cNvPr id="1028" name="Picture 4" descr="C:\Documents and Settings\user\Desktop\INTERNAL\Useful stuff by Ram\People silhouettes\small man you.png"/>
          <p:cNvPicPr>
            <a:picLocks noChangeAspect="1" noChangeArrowheads="1"/>
          </p:cNvPicPr>
          <p:nvPr/>
        </p:nvPicPr>
        <p:blipFill>
          <a:blip r:embed="rId4" cstate="email"/>
          <a:srcRect/>
          <a:stretch>
            <a:fillRect/>
          </a:stretch>
        </p:blipFill>
        <p:spPr bwMode="auto">
          <a:xfrm flipH="1">
            <a:off x="6043235" y="1337472"/>
            <a:ext cx="825655" cy="2160857"/>
          </a:xfrm>
          <a:prstGeom prst="rect">
            <a:avLst/>
          </a:prstGeom>
          <a:noFill/>
        </p:spPr>
      </p:pic>
    </p:spTree>
    <p:extLst>
      <p:ext uri="{BB962C8B-B14F-4D97-AF65-F5344CB8AC3E}">
        <p14:creationId xmlns:p14="http://schemas.microsoft.com/office/powerpoint/2010/main" val="3427573152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36"/>
          <p:cNvGrpSpPr/>
          <p:nvPr/>
        </p:nvGrpSpPr>
        <p:grpSpPr>
          <a:xfrm>
            <a:off x="533400" y="1295400"/>
            <a:ext cx="3719649" cy="1295400"/>
            <a:chOff x="533400" y="1752600"/>
            <a:chExt cx="3719649" cy="1295400"/>
          </a:xfrm>
        </p:grpSpPr>
        <p:grpSp>
          <p:nvGrpSpPr>
            <p:cNvPr id="3" name="Group 13"/>
            <p:cNvGrpSpPr/>
            <p:nvPr/>
          </p:nvGrpSpPr>
          <p:grpSpPr>
            <a:xfrm>
              <a:off x="533400" y="1752600"/>
              <a:ext cx="3719649" cy="1295400"/>
              <a:chOff x="3878580" y="1981200"/>
              <a:chExt cx="1531620" cy="533400"/>
            </a:xfrm>
            <a:solidFill>
              <a:schemeClr val="accent3">
                <a:lumMod val="50000"/>
              </a:schemeClr>
            </a:solidFill>
            <a:scene3d>
              <a:camera prst="perspectiveRelaxed"/>
              <a:lightRig rig="threePt" dir="t"/>
            </a:scene3d>
          </p:grpSpPr>
          <p:sp>
            <p:nvSpPr>
              <p:cNvPr id="9" name="Pentagon 8"/>
              <p:cNvSpPr/>
              <p:nvPr/>
            </p:nvSpPr>
            <p:spPr>
              <a:xfrm>
                <a:off x="4572000" y="1981200"/>
                <a:ext cx="838200" cy="533400"/>
              </a:xfrm>
              <a:prstGeom prst="homePlate">
                <a:avLst/>
              </a:prstGeom>
              <a:grpFill/>
              <a:ln>
                <a:solidFill>
                  <a:schemeClr val="accent3">
                    <a:lumMod val="50000"/>
                  </a:schemeClr>
                </a:solidFill>
              </a:ln>
              <a:sp3d extrusionH="317500" prstMaterial="dkEdge">
                <a:bevelT/>
                <a:extrusionClr>
                  <a:schemeClr val="accent3">
                    <a:lumMod val="75000"/>
                  </a:schemeClr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atin typeface="Franklin Gothic Medium Cond" pitchFamily="34" charset="0"/>
                </a:endParaRPr>
              </a:p>
            </p:txBody>
          </p:sp>
          <p:sp>
            <p:nvSpPr>
              <p:cNvPr id="10" name="Rectangle 9"/>
              <p:cNvSpPr/>
              <p:nvPr/>
            </p:nvSpPr>
            <p:spPr>
              <a:xfrm>
                <a:off x="4352925" y="1981200"/>
                <a:ext cx="152400" cy="533400"/>
              </a:xfrm>
              <a:prstGeom prst="rect">
                <a:avLst/>
              </a:prstGeom>
              <a:grpFill/>
              <a:ln>
                <a:solidFill>
                  <a:schemeClr val="accent3">
                    <a:lumMod val="50000"/>
                  </a:schemeClr>
                </a:solidFill>
              </a:ln>
              <a:sp3d extrusionH="317500" prstMaterial="dkEdge">
                <a:bevelT/>
                <a:extrusionClr>
                  <a:schemeClr val="accent3">
                    <a:lumMod val="75000"/>
                  </a:schemeClr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atin typeface="Franklin Gothic Medium Cond" pitchFamily="34" charset="0"/>
                </a:endParaRPr>
              </a:p>
            </p:txBody>
          </p:sp>
          <p:sp>
            <p:nvSpPr>
              <p:cNvPr id="11" name="Rectangle 10"/>
              <p:cNvSpPr/>
              <p:nvPr/>
            </p:nvSpPr>
            <p:spPr>
              <a:xfrm>
                <a:off x="4143375" y="1981200"/>
                <a:ext cx="152400" cy="533400"/>
              </a:xfrm>
              <a:prstGeom prst="rect">
                <a:avLst/>
              </a:prstGeom>
              <a:grpFill/>
              <a:ln>
                <a:solidFill>
                  <a:schemeClr val="accent3">
                    <a:lumMod val="50000"/>
                  </a:schemeClr>
                </a:solidFill>
              </a:ln>
              <a:sp3d extrusionH="317500" prstMaterial="dkEdge">
                <a:bevelT/>
                <a:extrusionClr>
                  <a:schemeClr val="accent3">
                    <a:lumMod val="75000"/>
                  </a:schemeClr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atin typeface="Franklin Gothic Medium Cond" pitchFamily="34" charset="0"/>
                </a:endParaRPr>
              </a:p>
            </p:txBody>
          </p:sp>
          <p:sp>
            <p:nvSpPr>
              <p:cNvPr id="12" name="Rectangle 11"/>
              <p:cNvSpPr/>
              <p:nvPr/>
            </p:nvSpPr>
            <p:spPr>
              <a:xfrm>
                <a:off x="3962400" y="1981200"/>
                <a:ext cx="114300" cy="533400"/>
              </a:xfrm>
              <a:prstGeom prst="rect">
                <a:avLst/>
              </a:prstGeom>
              <a:grpFill/>
              <a:ln>
                <a:solidFill>
                  <a:schemeClr val="accent3">
                    <a:lumMod val="50000"/>
                  </a:schemeClr>
                </a:solidFill>
              </a:ln>
              <a:sp3d extrusionH="317500" prstMaterial="dkEdge">
                <a:bevelT/>
                <a:extrusionClr>
                  <a:schemeClr val="accent3">
                    <a:lumMod val="75000"/>
                  </a:schemeClr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atin typeface="Franklin Gothic Medium Cond" pitchFamily="34" charset="0"/>
                </a:endParaRPr>
              </a:p>
            </p:txBody>
          </p:sp>
          <p:sp>
            <p:nvSpPr>
              <p:cNvPr id="13" name="Rectangle 12"/>
              <p:cNvSpPr/>
              <p:nvPr/>
            </p:nvSpPr>
            <p:spPr>
              <a:xfrm>
                <a:off x="3878580" y="1981200"/>
                <a:ext cx="45719" cy="533400"/>
              </a:xfrm>
              <a:prstGeom prst="rect">
                <a:avLst/>
              </a:prstGeom>
              <a:grpFill/>
              <a:ln>
                <a:solidFill>
                  <a:schemeClr val="accent3">
                    <a:lumMod val="50000"/>
                  </a:schemeClr>
                </a:solidFill>
              </a:ln>
              <a:sp3d extrusionH="317500" prstMaterial="dkEdge">
                <a:bevelT/>
                <a:extrusionClr>
                  <a:schemeClr val="accent3">
                    <a:lumMod val="75000"/>
                  </a:schemeClr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atin typeface="Franklin Gothic Medium Cond" pitchFamily="34" charset="0"/>
                </a:endParaRPr>
              </a:p>
            </p:txBody>
          </p:sp>
        </p:grpSp>
        <p:sp>
          <p:nvSpPr>
            <p:cNvPr id="24" name="TextBox 23"/>
            <p:cNvSpPr txBox="1"/>
            <p:nvPr/>
          </p:nvSpPr>
          <p:spPr>
            <a:xfrm>
              <a:off x="2590800" y="2057400"/>
              <a:ext cx="885179" cy="646331"/>
            </a:xfrm>
            <a:prstGeom prst="rect">
              <a:avLst/>
            </a:prstGeom>
            <a:noFill/>
          </p:spPr>
          <p:txBody>
            <a:bodyPr wrap="none" rtlCol="0">
              <a:spAutoFit/>
              <a:scene3d>
                <a:camera prst="perspectiveRelaxed"/>
                <a:lightRig rig="threePt" dir="t"/>
              </a:scene3d>
            </a:bodyPr>
            <a:lstStyle/>
            <a:p>
              <a:r>
                <a:rPr lang="en-US" sz="3600" b="1" dirty="0" smtClean="0">
                  <a:solidFill>
                    <a:schemeClr val="bg1"/>
                  </a:solidFill>
                  <a:effectLst/>
                  <a:latin typeface="Franklin Gothic Medium Cond" pitchFamily="34" charset="0"/>
                </a:rPr>
                <a:t>FOR</a:t>
              </a:r>
            </a:p>
          </p:txBody>
        </p:sp>
      </p:grpSp>
      <p:grpSp>
        <p:nvGrpSpPr>
          <p:cNvPr id="4" name="Group 37"/>
          <p:cNvGrpSpPr/>
          <p:nvPr/>
        </p:nvGrpSpPr>
        <p:grpSpPr>
          <a:xfrm>
            <a:off x="4876800" y="1295400"/>
            <a:ext cx="3719649" cy="1295400"/>
            <a:chOff x="4876800" y="1752600"/>
            <a:chExt cx="3719649" cy="1295400"/>
          </a:xfrm>
        </p:grpSpPr>
        <p:grpSp>
          <p:nvGrpSpPr>
            <p:cNvPr id="5" name="Group 14"/>
            <p:cNvGrpSpPr/>
            <p:nvPr/>
          </p:nvGrpSpPr>
          <p:grpSpPr>
            <a:xfrm flipH="1">
              <a:off x="4876800" y="1752600"/>
              <a:ext cx="3719649" cy="1295400"/>
              <a:chOff x="3878580" y="1981200"/>
              <a:chExt cx="1531620" cy="533400"/>
            </a:xfrm>
            <a:solidFill>
              <a:schemeClr val="accent2">
                <a:lumMod val="50000"/>
              </a:schemeClr>
            </a:solidFill>
            <a:scene3d>
              <a:camera prst="perspectiveRelaxed"/>
              <a:lightRig rig="soft" dir="t"/>
            </a:scene3d>
          </p:grpSpPr>
          <p:sp>
            <p:nvSpPr>
              <p:cNvPr id="16" name="Pentagon 15"/>
              <p:cNvSpPr/>
              <p:nvPr/>
            </p:nvSpPr>
            <p:spPr>
              <a:xfrm>
                <a:off x="4572000" y="1981200"/>
                <a:ext cx="838200" cy="533400"/>
              </a:xfrm>
              <a:prstGeom prst="homePlate">
                <a:avLst/>
              </a:prstGeom>
              <a:grpFill/>
              <a:ln>
                <a:solidFill>
                  <a:schemeClr val="accent2">
                    <a:lumMod val="50000"/>
                  </a:schemeClr>
                </a:solidFill>
              </a:ln>
              <a:sp3d extrusionH="317500" prstMaterial="softEdge">
                <a:bevelT/>
                <a:extrusionClr>
                  <a:schemeClr val="accent2">
                    <a:lumMod val="75000"/>
                  </a:schemeClr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atin typeface="Franklin Gothic Medium Cond" pitchFamily="34" charset="0"/>
                </a:endParaRPr>
              </a:p>
            </p:txBody>
          </p:sp>
          <p:sp>
            <p:nvSpPr>
              <p:cNvPr id="17" name="Rectangle 16"/>
              <p:cNvSpPr/>
              <p:nvPr/>
            </p:nvSpPr>
            <p:spPr>
              <a:xfrm>
                <a:off x="4352925" y="1981200"/>
                <a:ext cx="152400" cy="533400"/>
              </a:xfrm>
              <a:prstGeom prst="rect">
                <a:avLst/>
              </a:prstGeom>
              <a:grpFill/>
              <a:ln>
                <a:solidFill>
                  <a:schemeClr val="accent2">
                    <a:lumMod val="50000"/>
                  </a:schemeClr>
                </a:solidFill>
              </a:ln>
              <a:sp3d extrusionH="317500" prstMaterial="softEdge">
                <a:bevelT/>
                <a:extrusionClr>
                  <a:schemeClr val="accent2">
                    <a:lumMod val="75000"/>
                  </a:schemeClr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atin typeface="Franklin Gothic Medium Cond" pitchFamily="34" charset="0"/>
                </a:endParaRPr>
              </a:p>
            </p:txBody>
          </p:sp>
          <p:sp>
            <p:nvSpPr>
              <p:cNvPr id="18" name="Rectangle 17"/>
              <p:cNvSpPr/>
              <p:nvPr/>
            </p:nvSpPr>
            <p:spPr>
              <a:xfrm>
                <a:off x="4143375" y="1981200"/>
                <a:ext cx="152400" cy="533400"/>
              </a:xfrm>
              <a:prstGeom prst="rect">
                <a:avLst/>
              </a:prstGeom>
              <a:grpFill/>
              <a:ln>
                <a:solidFill>
                  <a:schemeClr val="accent2">
                    <a:lumMod val="50000"/>
                  </a:schemeClr>
                </a:solidFill>
              </a:ln>
              <a:sp3d extrusionH="317500" prstMaterial="softEdge">
                <a:bevelT/>
                <a:extrusionClr>
                  <a:schemeClr val="accent2">
                    <a:lumMod val="75000"/>
                  </a:schemeClr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atin typeface="Franklin Gothic Medium Cond" pitchFamily="34" charset="0"/>
                </a:endParaRPr>
              </a:p>
            </p:txBody>
          </p:sp>
          <p:sp>
            <p:nvSpPr>
              <p:cNvPr id="19" name="Rectangle 18"/>
              <p:cNvSpPr/>
              <p:nvPr/>
            </p:nvSpPr>
            <p:spPr>
              <a:xfrm>
                <a:off x="3962400" y="1981200"/>
                <a:ext cx="114300" cy="533400"/>
              </a:xfrm>
              <a:prstGeom prst="rect">
                <a:avLst/>
              </a:prstGeom>
              <a:grpFill/>
              <a:ln>
                <a:solidFill>
                  <a:schemeClr val="accent2">
                    <a:lumMod val="50000"/>
                  </a:schemeClr>
                </a:solidFill>
              </a:ln>
              <a:sp3d extrusionH="317500" prstMaterial="softEdge">
                <a:bevelT/>
                <a:extrusionClr>
                  <a:schemeClr val="accent2">
                    <a:lumMod val="75000"/>
                  </a:schemeClr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atin typeface="Franklin Gothic Medium Cond" pitchFamily="34" charset="0"/>
                </a:endParaRPr>
              </a:p>
            </p:txBody>
          </p:sp>
          <p:sp>
            <p:nvSpPr>
              <p:cNvPr id="20" name="Rectangle 19"/>
              <p:cNvSpPr/>
              <p:nvPr/>
            </p:nvSpPr>
            <p:spPr>
              <a:xfrm>
                <a:off x="3878580" y="1981200"/>
                <a:ext cx="45719" cy="533400"/>
              </a:xfrm>
              <a:prstGeom prst="rect">
                <a:avLst/>
              </a:prstGeom>
              <a:grpFill/>
              <a:ln>
                <a:solidFill>
                  <a:schemeClr val="accent2">
                    <a:lumMod val="50000"/>
                  </a:schemeClr>
                </a:solidFill>
              </a:ln>
              <a:sp3d extrusionH="317500" prstMaterial="softEdge">
                <a:bevelT/>
                <a:extrusionClr>
                  <a:schemeClr val="accent2">
                    <a:lumMod val="75000"/>
                  </a:schemeClr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atin typeface="Franklin Gothic Medium Cond" pitchFamily="34" charset="0"/>
                </a:endParaRPr>
              </a:p>
            </p:txBody>
          </p:sp>
        </p:grpSp>
        <p:sp>
          <p:nvSpPr>
            <p:cNvPr id="25" name="TextBox 24"/>
            <p:cNvSpPr txBox="1"/>
            <p:nvPr/>
          </p:nvSpPr>
          <p:spPr>
            <a:xfrm>
              <a:off x="5029200" y="2085983"/>
              <a:ext cx="18288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  <a:scene3d>
                <a:camera prst="perspectiveRelaxed"/>
                <a:lightRig rig="threePt" dir="t"/>
              </a:scene3d>
            </a:bodyPr>
            <a:lstStyle/>
            <a:p>
              <a:pPr algn="ctr"/>
              <a:r>
                <a:rPr lang="en-US" sz="3600" b="1" dirty="0" smtClean="0">
                  <a:solidFill>
                    <a:schemeClr val="bg1"/>
                  </a:solidFill>
                  <a:effectLst/>
                  <a:latin typeface="Franklin Gothic Medium Cond" pitchFamily="34" charset="0"/>
                </a:rPr>
                <a:t>AGAINST</a:t>
              </a:r>
              <a:endParaRPr lang="en-US" sz="3600" b="1" dirty="0">
                <a:solidFill>
                  <a:schemeClr val="bg1"/>
                </a:solidFill>
                <a:effectLst/>
                <a:latin typeface="Franklin Gothic Medium Cond" pitchFamily="34" charset="0"/>
              </a:endParaRPr>
            </a:p>
          </p:txBody>
        </p:sp>
      </p:grpSp>
      <p:grpSp>
        <p:nvGrpSpPr>
          <p:cNvPr id="6" name="Group 34"/>
          <p:cNvGrpSpPr/>
          <p:nvPr/>
        </p:nvGrpSpPr>
        <p:grpSpPr>
          <a:xfrm>
            <a:off x="442924" y="2710544"/>
            <a:ext cx="3290876" cy="3352800"/>
            <a:chOff x="442924" y="3167744"/>
            <a:chExt cx="3290876" cy="3352800"/>
          </a:xfrm>
        </p:grpSpPr>
        <p:sp>
          <p:nvSpPr>
            <p:cNvPr id="21" name="Rounded Rectangle 20"/>
            <p:cNvSpPr/>
            <p:nvPr/>
          </p:nvSpPr>
          <p:spPr>
            <a:xfrm>
              <a:off x="457200" y="3167744"/>
              <a:ext cx="3276600" cy="3352800"/>
            </a:xfrm>
            <a:prstGeom prst="roundRect">
              <a:avLst>
                <a:gd name="adj" fmla="val 5039"/>
              </a:avLst>
            </a:prstGeom>
            <a:gradFill flip="none" rotWithShape="1">
              <a:gsLst>
                <a:gs pos="0">
                  <a:schemeClr val="bg1"/>
                </a:gs>
                <a:gs pos="50000">
                  <a:schemeClr val="bg1">
                    <a:lumMod val="9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16200000" scaled="1"/>
              <a:tileRect/>
            </a:gradFill>
            <a:ln>
              <a:noFill/>
            </a:ln>
            <a:effectLst>
              <a:outerShdw blurRad="304800" sx="107000" sy="107000" algn="ct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7" name="Group 32"/>
            <p:cNvGrpSpPr/>
            <p:nvPr/>
          </p:nvGrpSpPr>
          <p:grpSpPr>
            <a:xfrm>
              <a:off x="442924" y="3472544"/>
              <a:ext cx="3290876" cy="461667"/>
              <a:chOff x="442924" y="3472544"/>
              <a:chExt cx="3290876" cy="461667"/>
            </a:xfrm>
          </p:grpSpPr>
          <p:sp>
            <p:nvSpPr>
              <p:cNvPr id="28" name="Rectangle 27"/>
              <p:cNvSpPr/>
              <p:nvPr/>
            </p:nvSpPr>
            <p:spPr>
              <a:xfrm>
                <a:off x="457200" y="3472544"/>
                <a:ext cx="3276600" cy="457200"/>
              </a:xfrm>
              <a:prstGeom prst="rect">
                <a:avLst/>
              </a:prstGeom>
              <a:solidFill>
                <a:schemeClr val="accent3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6" name="TextBox 25"/>
              <p:cNvSpPr txBox="1"/>
              <p:nvPr/>
            </p:nvSpPr>
            <p:spPr>
              <a:xfrm>
                <a:off x="442924" y="3472546"/>
                <a:ext cx="3214676" cy="46166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2400" b="1" dirty="0" smtClean="0">
                    <a:solidFill>
                      <a:schemeClr val="bg1"/>
                    </a:solidFill>
                  </a:rPr>
                  <a:t>Your subtitle text here</a:t>
                </a:r>
                <a:endParaRPr lang="en-US" sz="2400" b="1" dirty="0">
                  <a:solidFill>
                    <a:schemeClr val="bg1"/>
                  </a:solidFill>
                </a:endParaRPr>
              </a:p>
            </p:txBody>
          </p:sp>
        </p:grpSp>
      </p:grpSp>
      <p:grpSp>
        <p:nvGrpSpPr>
          <p:cNvPr id="8" name="Group 35"/>
          <p:cNvGrpSpPr/>
          <p:nvPr/>
        </p:nvGrpSpPr>
        <p:grpSpPr>
          <a:xfrm>
            <a:off x="5410200" y="2710544"/>
            <a:ext cx="3276600" cy="3352800"/>
            <a:chOff x="5410200" y="3167744"/>
            <a:chExt cx="3276600" cy="3352800"/>
          </a:xfrm>
        </p:grpSpPr>
        <p:sp>
          <p:nvSpPr>
            <p:cNvPr id="23" name="Rounded Rectangle 22"/>
            <p:cNvSpPr/>
            <p:nvPr/>
          </p:nvSpPr>
          <p:spPr>
            <a:xfrm>
              <a:off x="5410200" y="3167744"/>
              <a:ext cx="3276600" cy="3352800"/>
            </a:xfrm>
            <a:prstGeom prst="roundRect">
              <a:avLst>
                <a:gd name="adj" fmla="val 5039"/>
              </a:avLst>
            </a:prstGeom>
            <a:gradFill flip="none" rotWithShape="1">
              <a:gsLst>
                <a:gs pos="0">
                  <a:schemeClr val="bg1"/>
                </a:gs>
                <a:gs pos="50000">
                  <a:schemeClr val="bg1">
                    <a:lumMod val="9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16200000" scaled="1"/>
              <a:tileRect/>
            </a:gradFill>
            <a:ln>
              <a:noFill/>
            </a:ln>
            <a:effectLst>
              <a:outerShdw blurRad="304800" sx="107000" sy="107000" algn="ct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4" name="Group 33"/>
            <p:cNvGrpSpPr/>
            <p:nvPr/>
          </p:nvGrpSpPr>
          <p:grpSpPr>
            <a:xfrm>
              <a:off x="5410200" y="3472544"/>
              <a:ext cx="3276600" cy="461667"/>
              <a:chOff x="5410200" y="3472544"/>
              <a:chExt cx="3276600" cy="461667"/>
            </a:xfrm>
          </p:grpSpPr>
          <p:sp>
            <p:nvSpPr>
              <p:cNvPr id="29" name="Rectangle 28"/>
              <p:cNvSpPr/>
              <p:nvPr/>
            </p:nvSpPr>
            <p:spPr>
              <a:xfrm>
                <a:off x="5410200" y="3472544"/>
                <a:ext cx="3276600" cy="457200"/>
              </a:xfrm>
              <a:prstGeom prst="rect">
                <a:avLst/>
              </a:pr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0" name="TextBox 29"/>
              <p:cNvSpPr txBox="1"/>
              <p:nvPr/>
            </p:nvSpPr>
            <p:spPr>
              <a:xfrm>
                <a:off x="5597508" y="3472546"/>
                <a:ext cx="3013092" cy="46166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2400" b="1" dirty="0" smtClean="0">
                    <a:solidFill>
                      <a:schemeClr val="bg1"/>
                    </a:solidFill>
                  </a:rPr>
                  <a:t>Your subtitle text here</a:t>
                </a:r>
                <a:endParaRPr lang="en-US" sz="2400" b="1" dirty="0">
                  <a:solidFill>
                    <a:schemeClr val="bg1"/>
                  </a:solidFill>
                </a:endParaRPr>
              </a:p>
            </p:txBody>
          </p:sp>
        </p:grpSp>
      </p:grpSp>
      <p:sp>
        <p:nvSpPr>
          <p:cNvPr id="31" name="TextBox 30"/>
          <p:cNvSpPr txBox="1"/>
          <p:nvPr/>
        </p:nvSpPr>
        <p:spPr>
          <a:xfrm>
            <a:off x="5671460" y="3505202"/>
            <a:ext cx="2895600" cy="193899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buFont typeface="Arial" pitchFamily="34" charset="0"/>
              <a:buChar char="•"/>
            </a:pPr>
            <a:r>
              <a:rPr lang="en-US" sz="2400" dirty="0" smtClean="0"/>
              <a:t> Your text here</a:t>
            </a:r>
          </a:p>
          <a:p>
            <a:pPr>
              <a:buFont typeface="Arial" pitchFamily="34" charset="0"/>
              <a:buChar char="•"/>
            </a:pPr>
            <a:r>
              <a:rPr lang="en-US" sz="2400" dirty="0" smtClean="0"/>
              <a:t> Your text here</a:t>
            </a:r>
          </a:p>
          <a:p>
            <a:pPr>
              <a:buFont typeface="Arial" pitchFamily="34" charset="0"/>
              <a:buChar char="•"/>
            </a:pPr>
            <a:r>
              <a:rPr lang="en-US" sz="2400" dirty="0" smtClean="0"/>
              <a:t> Your text here</a:t>
            </a:r>
          </a:p>
          <a:p>
            <a:pPr>
              <a:buFont typeface="Arial" pitchFamily="34" charset="0"/>
              <a:buChar char="•"/>
            </a:pPr>
            <a:r>
              <a:rPr lang="en-US" sz="2400" dirty="0" smtClean="0"/>
              <a:t> Your text here</a:t>
            </a:r>
          </a:p>
          <a:p>
            <a:pPr>
              <a:buFont typeface="Arial" pitchFamily="34" charset="0"/>
              <a:buChar char="•"/>
            </a:pPr>
            <a:endParaRPr lang="en-US" sz="2400" dirty="0"/>
          </a:p>
        </p:txBody>
      </p:sp>
      <p:sp>
        <p:nvSpPr>
          <p:cNvPr id="27" name="TextBox 26"/>
          <p:cNvSpPr txBox="1"/>
          <p:nvPr/>
        </p:nvSpPr>
        <p:spPr>
          <a:xfrm>
            <a:off x="685800" y="3505202"/>
            <a:ext cx="2895600" cy="193899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buFont typeface="Arial" pitchFamily="34" charset="0"/>
              <a:buChar char="•"/>
            </a:pPr>
            <a:r>
              <a:rPr lang="en-US" sz="2400" dirty="0" smtClean="0"/>
              <a:t> Your text here</a:t>
            </a:r>
          </a:p>
          <a:p>
            <a:pPr>
              <a:buFont typeface="Arial" pitchFamily="34" charset="0"/>
              <a:buChar char="•"/>
            </a:pPr>
            <a:r>
              <a:rPr lang="en-US" sz="2400" dirty="0" smtClean="0"/>
              <a:t> Your text here</a:t>
            </a:r>
          </a:p>
          <a:p>
            <a:pPr>
              <a:buFont typeface="Arial" pitchFamily="34" charset="0"/>
              <a:buChar char="•"/>
            </a:pPr>
            <a:r>
              <a:rPr lang="en-US" sz="2400" dirty="0" smtClean="0"/>
              <a:t> Your text here</a:t>
            </a:r>
          </a:p>
          <a:p>
            <a:pPr>
              <a:buFont typeface="Arial" pitchFamily="34" charset="0"/>
              <a:buChar char="•"/>
            </a:pPr>
            <a:r>
              <a:rPr lang="en-US" sz="2400" dirty="0" smtClean="0"/>
              <a:t> Your text here</a:t>
            </a:r>
          </a:p>
          <a:p>
            <a:pPr>
              <a:buFont typeface="Arial" pitchFamily="34" charset="0"/>
              <a:buChar char="•"/>
            </a:pPr>
            <a:endParaRPr lang="en-US" sz="2400" dirty="0"/>
          </a:p>
        </p:txBody>
      </p:sp>
      <p:sp>
        <p:nvSpPr>
          <p:cNvPr id="39" name="Title 38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Two contrasting view points</a:t>
            </a:r>
            <a:endParaRPr lang="en-US" dirty="0"/>
          </a:p>
        </p:txBody>
      </p:sp>
      <p:cxnSp>
        <p:nvCxnSpPr>
          <p:cNvPr id="32" name="Straight Connector 31"/>
          <p:cNvCxnSpPr/>
          <p:nvPr/>
        </p:nvCxnSpPr>
        <p:spPr>
          <a:xfrm flipV="1">
            <a:off x="0" y="6235347"/>
            <a:ext cx="9144000" cy="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3" name="TextBox 32"/>
          <p:cNvSpPr txBox="1"/>
          <p:nvPr/>
        </p:nvSpPr>
        <p:spPr>
          <a:xfrm>
            <a:off x="7902054" y="6357584"/>
            <a:ext cx="101334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>
                <a:latin typeface="Calibri" pitchFamily="34" charset="0"/>
              </a:rPr>
              <a:t>LOGO</a:t>
            </a:r>
            <a:endParaRPr lang="en-US" dirty="0">
              <a:latin typeface="Calibri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82293047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4" presetClass="entr" presetSubtype="0" accel="10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5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54" presetClass="entr" presetSubtype="0" accel="10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500"/>
                            </p:stCondLst>
                            <p:childTnLst>
                              <p:par>
                                <p:cTn id="26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8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3" dur="500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8" dur="500"/>
                                        <p:tgtEl>
                                          <p:spTgt spid="2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3" dur="500"/>
                                        <p:tgtEl>
                                          <p:spTgt spid="2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>
                      <p:stCondLst>
                        <p:cond delay="indefinite"/>
                      </p:stCondLst>
                      <p:childTnLst>
                        <p:par>
                          <p:cTn id="45" fill="hold">
                            <p:stCondLst>
                              <p:cond delay="0"/>
                            </p:stCondLst>
                            <p:childTnLst>
                              <p:par>
                                <p:cTn id="46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8" dur="500"/>
                                        <p:tgtEl>
                                          <p:spTgt spid="2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3" dur="500"/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" fill="hold">
                      <p:stCondLst>
                        <p:cond delay="indefinite"/>
                      </p:stCondLst>
                      <p:childTnLst>
                        <p:par>
                          <p:cTn id="55" fill="hold">
                            <p:stCondLst>
                              <p:cond delay="0"/>
                            </p:stCondLst>
                            <p:childTnLst>
                              <p:par>
                                <p:cTn id="56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8" dur="500"/>
                                        <p:tgtEl>
                                          <p:spTgt spid="3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3" dur="500"/>
                                        <p:tgtEl>
                                          <p:spTgt spid="3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4" fill="hold">
                      <p:stCondLst>
                        <p:cond delay="indefinite"/>
                      </p:stCondLst>
                      <p:childTnLst>
                        <p:par>
                          <p:cTn id="65" fill="hold">
                            <p:stCondLst>
                              <p:cond delay="0"/>
                            </p:stCondLst>
                            <p:childTnLst>
                              <p:par>
                                <p:cTn id="66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8" dur="500"/>
                                        <p:tgtEl>
                                          <p:spTgt spid="3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1" grpId="0" build="p"/>
      <p:bldP spid="27" grpId="0" build="p"/>
    </p:bldLst>
  </p:timing>
</p:sld>
</file>

<file path=ppt/slides/slide3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Your Title Text Here</a:t>
            </a:r>
            <a:endParaRPr lang="en-US" dirty="0"/>
          </a:p>
        </p:txBody>
      </p:sp>
      <p:pic>
        <p:nvPicPr>
          <p:cNvPr id="3" name="Picture 4"/>
          <p:cNvPicPr>
            <a:picLocks noChangeAspect="1" noChangeArrowheads="1"/>
          </p:cNvPicPr>
          <p:nvPr/>
        </p:nvPicPr>
        <p:blipFill>
          <a:blip r:embed="rId2" cstate="email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lum contrast="-10000"/>
          </a:blip>
          <a:srcRect/>
          <a:stretch>
            <a:fillRect/>
          </a:stretch>
        </p:blipFill>
        <p:spPr bwMode="auto">
          <a:xfrm>
            <a:off x="3272278" y="2660259"/>
            <a:ext cx="2290322" cy="35861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4" name="Rectangle 3"/>
          <p:cNvSpPr txBox="1">
            <a:spLocks noChangeArrowheads="1"/>
          </p:cNvSpPr>
          <p:nvPr/>
        </p:nvSpPr>
        <p:spPr>
          <a:xfrm>
            <a:off x="4953000" y="2895600"/>
            <a:ext cx="3735387" cy="1338263"/>
          </a:xfrm>
          <a:prstGeom prst="rect">
            <a:avLst/>
          </a:prstGeom>
        </p:spPr>
        <p:txBody>
          <a:bodyPr/>
          <a:lstStyle/>
          <a:p>
            <a:pPr fontAlgn="base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defRPr/>
            </a:pPr>
            <a:r>
              <a:rPr kumimoji="0" lang="en-US" sz="2400" b="0" i="0" u="none" strike="noStrike" kern="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Calibri" pitchFamily="34" charset="0"/>
                <a:ea typeface="+mn-ea"/>
                <a:cs typeface="+mn-cs"/>
              </a:rPr>
              <a:t>Your text here and more text here</a:t>
            </a:r>
            <a:r>
              <a:rPr lang="en-US" sz="2400" kern="0" dirty="0" smtClean="0">
                <a:latin typeface="Calibri" pitchFamily="34" charset="0"/>
              </a:rPr>
              <a:t>. Your text here and more text here. </a:t>
            </a:r>
            <a:endParaRPr kumimoji="0" lang="en-US" sz="2400" b="0" i="0" u="none" strike="noStrike" kern="0" cap="none" spc="0" normalizeH="0" baseline="0" noProof="0" dirty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itchFamily="34" charset="0"/>
              <a:ea typeface="+mn-ea"/>
              <a:cs typeface="+mn-cs"/>
            </a:endParaRPr>
          </a:p>
        </p:txBody>
      </p:sp>
      <p:sp>
        <p:nvSpPr>
          <p:cNvPr id="5" name="Rectangle 5"/>
          <p:cNvSpPr>
            <a:spLocks noChangeArrowheads="1"/>
          </p:cNvSpPr>
          <p:nvPr/>
        </p:nvSpPr>
        <p:spPr bwMode="auto">
          <a:xfrm>
            <a:off x="228600" y="2057400"/>
            <a:ext cx="3095625" cy="142192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r" fontAlgn="base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defRPr/>
            </a:pPr>
            <a:r>
              <a:rPr lang="en-US" sz="2400" kern="0" dirty="0" smtClean="0">
                <a:latin typeface="Calibri" pitchFamily="34" charset="0"/>
              </a:rPr>
              <a:t>Your text here and more text here. Your text here and more text here. </a:t>
            </a:r>
          </a:p>
        </p:txBody>
      </p:sp>
    </p:spTree>
    <p:extLst>
      <p:ext uri="{BB962C8B-B14F-4D97-AF65-F5344CB8AC3E}">
        <p14:creationId xmlns:p14="http://schemas.microsoft.com/office/powerpoint/2010/main" val="2862563958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build="p"/>
      <p:bldP spid="5" grpId="0"/>
    </p:bld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23"/>
          <p:cNvGrpSpPr>
            <a:grpSpLocks/>
          </p:cNvGrpSpPr>
          <p:nvPr/>
        </p:nvGrpSpPr>
        <p:grpSpPr bwMode="auto">
          <a:xfrm>
            <a:off x="0" y="2192337"/>
            <a:ext cx="9144000" cy="1676400"/>
            <a:chOff x="0" y="2086"/>
            <a:chExt cx="5760" cy="1056"/>
          </a:xfrm>
        </p:grpSpPr>
        <p:sp>
          <p:nvSpPr>
            <p:cNvPr id="9" name="Rectangle 3"/>
            <p:cNvSpPr>
              <a:spLocks noChangeArrowheads="1"/>
            </p:cNvSpPr>
            <p:nvPr/>
          </p:nvSpPr>
          <p:spPr bwMode="gray">
            <a:xfrm>
              <a:off x="0" y="2325"/>
              <a:ext cx="5760" cy="817"/>
            </a:xfrm>
            <a:prstGeom prst="rect">
              <a:avLst/>
            </a:prstGeom>
            <a:gradFill rotWithShape="1">
              <a:gsLst>
                <a:gs pos="0">
                  <a:srgbClr val="DDDDDD"/>
                </a:gs>
                <a:gs pos="100000">
                  <a:srgbClr val="FFFFFF"/>
                </a:gs>
              </a:gsLst>
              <a:lin ang="5400000" scaled="1"/>
            </a:gradFill>
            <a:ln w="9525">
              <a:noFill/>
              <a:miter lim="800000"/>
              <a:headEnd/>
              <a:tailEnd/>
            </a:ln>
          </p:spPr>
          <p:txBody>
            <a:bodyPr wrap="none" lIns="90000" tIns="90000" rIns="72000" bIns="90000" anchor="ctr"/>
            <a:lstStyle/>
            <a:p>
              <a:pPr algn="ctr" eaLnBrk="0" hangingPunct="0"/>
              <a:endParaRPr lang="en-US" noProof="1">
                <a:latin typeface="Calibri" pitchFamily="34" charset="0"/>
                <a:cs typeface="Arial" charset="0"/>
              </a:endParaRPr>
            </a:p>
          </p:txBody>
        </p:sp>
        <p:sp>
          <p:nvSpPr>
            <p:cNvPr id="10" name="Rectangle 25"/>
            <p:cNvSpPr>
              <a:spLocks noChangeArrowheads="1"/>
            </p:cNvSpPr>
            <p:nvPr/>
          </p:nvSpPr>
          <p:spPr bwMode="gray">
            <a:xfrm flipV="1">
              <a:off x="0" y="2086"/>
              <a:ext cx="5760" cy="246"/>
            </a:xfrm>
            <a:prstGeom prst="rect">
              <a:avLst/>
            </a:prstGeom>
            <a:gradFill rotWithShape="1">
              <a:gsLst>
                <a:gs pos="0">
                  <a:srgbClr val="DBDBDB"/>
                </a:gs>
                <a:gs pos="100000">
                  <a:srgbClr val="FFFFFF"/>
                </a:gs>
              </a:gsLst>
              <a:lin ang="5400000" scaled="1"/>
            </a:gradFill>
            <a:ln w="9525">
              <a:noFill/>
              <a:miter lim="800000"/>
              <a:headEnd/>
              <a:tailEnd/>
            </a:ln>
          </p:spPr>
          <p:txBody>
            <a:bodyPr rot="10800000" wrap="none" lIns="90000" tIns="90000" rIns="72000" bIns="90000" anchor="ctr"/>
            <a:lstStyle/>
            <a:p>
              <a:pPr algn="ctr" eaLnBrk="0" hangingPunct="0"/>
              <a:endParaRPr lang="en-US" noProof="1">
                <a:latin typeface="Calibri" pitchFamily="34" charset="0"/>
                <a:cs typeface="Arial" charset="0"/>
              </a:endParaRPr>
            </a:p>
          </p:txBody>
        </p:sp>
      </p:grpSp>
      <p:pic>
        <p:nvPicPr>
          <p:cNvPr id="6" name="Picture 27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0" y="2420937"/>
            <a:ext cx="9144000" cy="38274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2050" name="Picture 2"/>
          <p:cNvPicPr>
            <a:picLocks noChangeAspect="1" noChangeArrowheads="1"/>
          </p:cNvPicPr>
          <p:nvPr/>
        </p:nvPicPr>
        <p:blipFill>
          <a:blip r:embed="rId4" cstate="email"/>
          <a:srcRect/>
          <a:stretch>
            <a:fillRect/>
          </a:stretch>
        </p:blipFill>
        <p:spPr bwMode="auto">
          <a:xfrm>
            <a:off x="0" y="2819400"/>
            <a:ext cx="6632575" cy="33353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blurRad="165100" dist="38100" dir="5400000" sx="103000" sy="103000" algn="t" rotWithShape="0">
              <a:prstClr val="black">
                <a:alpha val="40000"/>
              </a:prstClr>
            </a:outerShdw>
          </a:effectLst>
        </p:spPr>
      </p:pic>
      <p:sp>
        <p:nvSpPr>
          <p:cNvPr id="12" name="Freeform 43"/>
          <p:cNvSpPr>
            <a:spLocks noEditPoints="1"/>
          </p:cNvSpPr>
          <p:nvPr/>
        </p:nvSpPr>
        <p:spPr bwMode="auto">
          <a:xfrm flipH="1">
            <a:off x="3657600" y="2362200"/>
            <a:ext cx="1606550" cy="1968500"/>
          </a:xfrm>
          <a:custGeom>
            <a:avLst/>
            <a:gdLst/>
            <a:ahLst/>
            <a:cxnLst>
              <a:cxn ang="0">
                <a:pos x="436" y="128"/>
              </a:cxn>
              <a:cxn ang="0">
                <a:pos x="414" y="156"/>
              </a:cxn>
              <a:cxn ang="0">
                <a:pos x="384" y="166"/>
              </a:cxn>
              <a:cxn ang="0">
                <a:pos x="364" y="118"/>
              </a:cxn>
              <a:cxn ang="0">
                <a:pos x="278" y="66"/>
              </a:cxn>
              <a:cxn ang="0">
                <a:pos x="240" y="58"/>
              </a:cxn>
              <a:cxn ang="0">
                <a:pos x="186" y="60"/>
              </a:cxn>
              <a:cxn ang="0">
                <a:pos x="188" y="38"/>
              </a:cxn>
              <a:cxn ang="0">
                <a:pos x="164" y="4"/>
              </a:cxn>
              <a:cxn ang="0">
                <a:pos x="110" y="24"/>
              </a:cxn>
              <a:cxn ang="0">
                <a:pos x="114" y="48"/>
              </a:cxn>
              <a:cxn ang="0">
                <a:pos x="122" y="76"/>
              </a:cxn>
              <a:cxn ang="0">
                <a:pos x="140" y="98"/>
              </a:cxn>
              <a:cxn ang="0">
                <a:pos x="150" y="130"/>
              </a:cxn>
              <a:cxn ang="0">
                <a:pos x="148" y="202"/>
              </a:cxn>
              <a:cxn ang="0">
                <a:pos x="120" y="218"/>
              </a:cxn>
              <a:cxn ang="0">
                <a:pos x="76" y="198"/>
              </a:cxn>
              <a:cxn ang="0">
                <a:pos x="68" y="202"/>
              </a:cxn>
              <a:cxn ang="0">
                <a:pos x="36" y="192"/>
              </a:cxn>
              <a:cxn ang="0">
                <a:pos x="24" y="192"/>
              </a:cxn>
              <a:cxn ang="0">
                <a:pos x="40" y="210"/>
              </a:cxn>
              <a:cxn ang="0">
                <a:pos x="46" y="222"/>
              </a:cxn>
              <a:cxn ang="0">
                <a:pos x="44" y="228"/>
              </a:cxn>
              <a:cxn ang="0">
                <a:pos x="92" y="256"/>
              </a:cxn>
              <a:cxn ang="0">
                <a:pos x="166" y="264"/>
              </a:cxn>
              <a:cxn ang="0">
                <a:pos x="118" y="310"/>
              </a:cxn>
              <a:cxn ang="0">
                <a:pos x="78" y="354"/>
              </a:cxn>
              <a:cxn ang="0">
                <a:pos x="82" y="432"/>
              </a:cxn>
              <a:cxn ang="0">
                <a:pos x="76" y="476"/>
              </a:cxn>
              <a:cxn ang="0">
                <a:pos x="66" y="498"/>
              </a:cxn>
              <a:cxn ang="0">
                <a:pos x="48" y="510"/>
              </a:cxn>
              <a:cxn ang="0">
                <a:pos x="4" y="520"/>
              </a:cxn>
              <a:cxn ang="0">
                <a:pos x="76" y="544"/>
              </a:cxn>
              <a:cxn ang="0">
                <a:pos x="104" y="514"/>
              </a:cxn>
              <a:cxn ang="0">
                <a:pos x="102" y="488"/>
              </a:cxn>
              <a:cxn ang="0">
                <a:pos x="120" y="438"/>
              </a:cxn>
              <a:cxn ang="0">
                <a:pos x="130" y="378"/>
              </a:cxn>
              <a:cxn ang="0">
                <a:pos x="184" y="344"/>
              </a:cxn>
              <a:cxn ang="0">
                <a:pos x="258" y="408"/>
              </a:cxn>
              <a:cxn ang="0">
                <a:pos x="366" y="476"/>
              </a:cxn>
              <a:cxn ang="0">
                <a:pos x="404" y="520"/>
              </a:cxn>
              <a:cxn ang="0">
                <a:pos x="438" y="516"/>
              </a:cxn>
              <a:cxn ang="0">
                <a:pos x="442" y="532"/>
              </a:cxn>
              <a:cxn ang="0">
                <a:pos x="444" y="574"/>
              </a:cxn>
              <a:cxn ang="0">
                <a:pos x="482" y="504"/>
              </a:cxn>
              <a:cxn ang="0">
                <a:pos x="460" y="468"/>
              </a:cxn>
              <a:cxn ang="0">
                <a:pos x="400" y="444"/>
              </a:cxn>
              <a:cxn ang="0">
                <a:pos x="320" y="386"/>
              </a:cxn>
              <a:cxn ang="0">
                <a:pos x="308" y="344"/>
              </a:cxn>
              <a:cxn ang="0">
                <a:pos x="308" y="296"/>
              </a:cxn>
              <a:cxn ang="0">
                <a:pos x="348" y="254"/>
              </a:cxn>
              <a:cxn ang="0">
                <a:pos x="294" y="156"/>
              </a:cxn>
              <a:cxn ang="0">
                <a:pos x="312" y="128"/>
              </a:cxn>
              <a:cxn ang="0">
                <a:pos x="352" y="176"/>
              </a:cxn>
              <a:cxn ang="0">
                <a:pos x="364" y="212"/>
              </a:cxn>
              <a:cxn ang="0">
                <a:pos x="382" y="220"/>
              </a:cxn>
              <a:cxn ang="0">
                <a:pos x="354" y="276"/>
              </a:cxn>
              <a:cxn ang="0">
                <a:pos x="466" y="344"/>
              </a:cxn>
              <a:cxn ang="0">
                <a:pos x="480" y="336"/>
              </a:cxn>
              <a:cxn ang="0">
                <a:pos x="546" y="202"/>
              </a:cxn>
              <a:cxn ang="0">
                <a:pos x="378" y="210"/>
              </a:cxn>
              <a:cxn ang="0">
                <a:pos x="390" y="192"/>
              </a:cxn>
              <a:cxn ang="0">
                <a:pos x="388" y="208"/>
              </a:cxn>
            </a:cxnLst>
            <a:rect l="0" t="0" r="r" b="b"/>
            <a:pathLst>
              <a:path w="550" h="576">
                <a:moveTo>
                  <a:pt x="550" y="194"/>
                </a:moveTo>
                <a:lnTo>
                  <a:pt x="550" y="194"/>
                </a:lnTo>
                <a:lnTo>
                  <a:pt x="550" y="192"/>
                </a:lnTo>
                <a:lnTo>
                  <a:pt x="548" y="192"/>
                </a:lnTo>
                <a:lnTo>
                  <a:pt x="548" y="192"/>
                </a:lnTo>
                <a:lnTo>
                  <a:pt x="546" y="190"/>
                </a:lnTo>
                <a:lnTo>
                  <a:pt x="546" y="190"/>
                </a:lnTo>
                <a:lnTo>
                  <a:pt x="544" y="190"/>
                </a:lnTo>
                <a:lnTo>
                  <a:pt x="544" y="190"/>
                </a:lnTo>
                <a:lnTo>
                  <a:pt x="544" y="190"/>
                </a:lnTo>
                <a:lnTo>
                  <a:pt x="544" y="190"/>
                </a:lnTo>
                <a:lnTo>
                  <a:pt x="504" y="166"/>
                </a:lnTo>
                <a:lnTo>
                  <a:pt x="504" y="166"/>
                </a:lnTo>
                <a:lnTo>
                  <a:pt x="474" y="150"/>
                </a:lnTo>
                <a:lnTo>
                  <a:pt x="474" y="150"/>
                </a:lnTo>
                <a:lnTo>
                  <a:pt x="442" y="130"/>
                </a:lnTo>
                <a:lnTo>
                  <a:pt x="442" y="130"/>
                </a:lnTo>
                <a:lnTo>
                  <a:pt x="442" y="130"/>
                </a:lnTo>
                <a:lnTo>
                  <a:pt x="442" y="130"/>
                </a:lnTo>
                <a:lnTo>
                  <a:pt x="440" y="128"/>
                </a:lnTo>
                <a:lnTo>
                  <a:pt x="440" y="128"/>
                </a:lnTo>
                <a:lnTo>
                  <a:pt x="438" y="126"/>
                </a:lnTo>
                <a:lnTo>
                  <a:pt x="438" y="126"/>
                </a:lnTo>
                <a:lnTo>
                  <a:pt x="436" y="128"/>
                </a:lnTo>
                <a:lnTo>
                  <a:pt x="436" y="128"/>
                </a:lnTo>
                <a:lnTo>
                  <a:pt x="434" y="130"/>
                </a:lnTo>
                <a:lnTo>
                  <a:pt x="434" y="130"/>
                </a:lnTo>
                <a:lnTo>
                  <a:pt x="432" y="132"/>
                </a:lnTo>
                <a:lnTo>
                  <a:pt x="432" y="132"/>
                </a:lnTo>
                <a:lnTo>
                  <a:pt x="430" y="132"/>
                </a:lnTo>
                <a:lnTo>
                  <a:pt x="430" y="132"/>
                </a:lnTo>
                <a:lnTo>
                  <a:pt x="428" y="132"/>
                </a:lnTo>
                <a:lnTo>
                  <a:pt x="428" y="132"/>
                </a:lnTo>
                <a:lnTo>
                  <a:pt x="426" y="134"/>
                </a:lnTo>
                <a:lnTo>
                  <a:pt x="426" y="134"/>
                </a:lnTo>
                <a:lnTo>
                  <a:pt x="424" y="138"/>
                </a:lnTo>
                <a:lnTo>
                  <a:pt x="424" y="138"/>
                </a:lnTo>
                <a:lnTo>
                  <a:pt x="422" y="142"/>
                </a:lnTo>
                <a:lnTo>
                  <a:pt x="422" y="142"/>
                </a:lnTo>
                <a:lnTo>
                  <a:pt x="420" y="148"/>
                </a:lnTo>
                <a:lnTo>
                  <a:pt x="420" y="148"/>
                </a:lnTo>
                <a:lnTo>
                  <a:pt x="418" y="150"/>
                </a:lnTo>
                <a:lnTo>
                  <a:pt x="418" y="150"/>
                </a:lnTo>
                <a:lnTo>
                  <a:pt x="416" y="152"/>
                </a:lnTo>
                <a:lnTo>
                  <a:pt x="416" y="152"/>
                </a:lnTo>
                <a:lnTo>
                  <a:pt x="414" y="154"/>
                </a:lnTo>
                <a:lnTo>
                  <a:pt x="414" y="154"/>
                </a:lnTo>
                <a:lnTo>
                  <a:pt x="414" y="156"/>
                </a:lnTo>
                <a:lnTo>
                  <a:pt x="414" y="156"/>
                </a:lnTo>
                <a:lnTo>
                  <a:pt x="414" y="158"/>
                </a:lnTo>
                <a:lnTo>
                  <a:pt x="414" y="158"/>
                </a:lnTo>
                <a:lnTo>
                  <a:pt x="408" y="168"/>
                </a:lnTo>
                <a:lnTo>
                  <a:pt x="408" y="168"/>
                </a:lnTo>
                <a:lnTo>
                  <a:pt x="402" y="180"/>
                </a:lnTo>
                <a:lnTo>
                  <a:pt x="402" y="180"/>
                </a:lnTo>
                <a:lnTo>
                  <a:pt x="402" y="180"/>
                </a:lnTo>
                <a:lnTo>
                  <a:pt x="402" y="180"/>
                </a:lnTo>
                <a:lnTo>
                  <a:pt x="400" y="180"/>
                </a:lnTo>
                <a:lnTo>
                  <a:pt x="400" y="180"/>
                </a:lnTo>
                <a:lnTo>
                  <a:pt x="398" y="178"/>
                </a:lnTo>
                <a:lnTo>
                  <a:pt x="398" y="178"/>
                </a:lnTo>
                <a:lnTo>
                  <a:pt x="394" y="174"/>
                </a:lnTo>
                <a:lnTo>
                  <a:pt x="394" y="174"/>
                </a:lnTo>
                <a:lnTo>
                  <a:pt x="392" y="174"/>
                </a:lnTo>
                <a:lnTo>
                  <a:pt x="392" y="174"/>
                </a:lnTo>
                <a:lnTo>
                  <a:pt x="390" y="174"/>
                </a:lnTo>
                <a:lnTo>
                  <a:pt x="390" y="174"/>
                </a:lnTo>
                <a:lnTo>
                  <a:pt x="388" y="170"/>
                </a:lnTo>
                <a:lnTo>
                  <a:pt x="388" y="170"/>
                </a:lnTo>
                <a:lnTo>
                  <a:pt x="384" y="168"/>
                </a:lnTo>
                <a:lnTo>
                  <a:pt x="384" y="168"/>
                </a:lnTo>
                <a:lnTo>
                  <a:pt x="384" y="166"/>
                </a:lnTo>
                <a:lnTo>
                  <a:pt x="384" y="166"/>
                </a:lnTo>
                <a:lnTo>
                  <a:pt x="384" y="166"/>
                </a:lnTo>
                <a:lnTo>
                  <a:pt x="384" y="166"/>
                </a:lnTo>
                <a:lnTo>
                  <a:pt x="384" y="164"/>
                </a:lnTo>
                <a:lnTo>
                  <a:pt x="384" y="164"/>
                </a:lnTo>
                <a:lnTo>
                  <a:pt x="384" y="164"/>
                </a:lnTo>
                <a:lnTo>
                  <a:pt x="384" y="164"/>
                </a:lnTo>
                <a:lnTo>
                  <a:pt x="390" y="158"/>
                </a:lnTo>
                <a:lnTo>
                  <a:pt x="390" y="158"/>
                </a:lnTo>
                <a:lnTo>
                  <a:pt x="394" y="154"/>
                </a:lnTo>
                <a:lnTo>
                  <a:pt x="394" y="154"/>
                </a:lnTo>
                <a:lnTo>
                  <a:pt x="394" y="154"/>
                </a:lnTo>
                <a:lnTo>
                  <a:pt x="394" y="154"/>
                </a:lnTo>
                <a:lnTo>
                  <a:pt x="390" y="150"/>
                </a:lnTo>
                <a:lnTo>
                  <a:pt x="390" y="150"/>
                </a:lnTo>
                <a:lnTo>
                  <a:pt x="386" y="146"/>
                </a:lnTo>
                <a:lnTo>
                  <a:pt x="386" y="146"/>
                </a:lnTo>
                <a:lnTo>
                  <a:pt x="384" y="144"/>
                </a:lnTo>
                <a:lnTo>
                  <a:pt x="384" y="144"/>
                </a:lnTo>
                <a:lnTo>
                  <a:pt x="378" y="136"/>
                </a:lnTo>
                <a:lnTo>
                  <a:pt x="378" y="136"/>
                </a:lnTo>
                <a:lnTo>
                  <a:pt x="370" y="126"/>
                </a:lnTo>
                <a:lnTo>
                  <a:pt x="370" y="126"/>
                </a:lnTo>
                <a:lnTo>
                  <a:pt x="364" y="118"/>
                </a:lnTo>
                <a:lnTo>
                  <a:pt x="364" y="118"/>
                </a:lnTo>
                <a:lnTo>
                  <a:pt x="358" y="112"/>
                </a:lnTo>
                <a:lnTo>
                  <a:pt x="358" y="112"/>
                </a:lnTo>
                <a:lnTo>
                  <a:pt x="350" y="102"/>
                </a:lnTo>
                <a:lnTo>
                  <a:pt x="350" y="102"/>
                </a:lnTo>
                <a:lnTo>
                  <a:pt x="334" y="84"/>
                </a:lnTo>
                <a:lnTo>
                  <a:pt x="334" y="84"/>
                </a:lnTo>
                <a:lnTo>
                  <a:pt x="326" y="76"/>
                </a:lnTo>
                <a:lnTo>
                  <a:pt x="320" y="72"/>
                </a:lnTo>
                <a:lnTo>
                  <a:pt x="320" y="72"/>
                </a:lnTo>
                <a:lnTo>
                  <a:pt x="310" y="68"/>
                </a:lnTo>
                <a:lnTo>
                  <a:pt x="310" y="68"/>
                </a:lnTo>
                <a:lnTo>
                  <a:pt x="302" y="68"/>
                </a:lnTo>
                <a:lnTo>
                  <a:pt x="302" y="68"/>
                </a:lnTo>
                <a:lnTo>
                  <a:pt x="298" y="68"/>
                </a:lnTo>
                <a:lnTo>
                  <a:pt x="298" y="68"/>
                </a:lnTo>
                <a:lnTo>
                  <a:pt x="294" y="68"/>
                </a:lnTo>
                <a:lnTo>
                  <a:pt x="294" y="68"/>
                </a:lnTo>
                <a:lnTo>
                  <a:pt x="288" y="68"/>
                </a:lnTo>
                <a:lnTo>
                  <a:pt x="288" y="68"/>
                </a:lnTo>
                <a:lnTo>
                  <a:pt x="284" y="66"/>
                </a:lnTo>
                <a:lnTo>
                  <a:pt x="284" y="66"/>
                </a:lnTo>
                <a:lnTo>
                  <a:pt x="278" y="66"/>
                </a:lnTo>
                <a:lnTo>
                  <a:pt x="278" y="66"/>
                </a:lnTo>
                <a:lnTo>
                  <a:pt x="274" y="68"/>
                </a:lnTo>
                <a:lnTo>
                  <a:pt x="274" y="68"/>
                </a:lnTo>
                <a:lnTo>
                  <a:pt x="272" y="68"/>
                </a:lnTo>
                <a:lnTo>
                  <a:pt x="272" y="68"/>
                </a:lnTo>
                <a:lnTo>
                  <a:pt x="268" y="68"/>
                </a:lnTo>
                <a:lnTo>
                  <a:pt x="268" y="68"/>
                </a:lnTo>
                <a:lnTo>
                  <a:pt x="266" y="68"/>
                </a:lnTo>
                <a:lnTo>
                  <a:pt x="266" y="68"/>
                </a:lnTo>
                <a:lnTo>
                  <a:pt x="260" y="66"/>
                </a:lnTo>
                <a:lnTo>
                  <a:pt x="260" y="66"/>
                </a:lnTo>
                <a:lnTo>
                  <a:pt x="256" y="66"/>
                </a:lnTo>
                <a:lnTo>
                  <a:pt x="256" y="66"/>
                </a:lnTo>
                <a:lnTo>
                  <a:pt x="254" y="66"/>
                </a:lnTo>
                <a:lnTo>
                  <a:pt x="254" y="66"/>
                </a:lnTo>
                <a:lnTo>
                  <a:pt x="250" y="66"/>
                </a:lnTo>
                <a:lnTo>
                  <a:pt x="250" y="66"/>
                </a:lnTo>
                <a:lnTo>
                  <a:pt x="248" y="66"/>
                </a:lnTo>
                <a:lnTo>
                  <a:pt x="248" y="66"/>
                </a:lnTo>
                <a:lnTo>
                  <a:pt x="246" y="64"/>
                </a:lnTo>
                <a:lnTo>
                  <a:pt x="246" y="64"/>
                </a:lnTo>
                <a:lnTo>
                  <a:pt x="244" y="60"/>
                </a:lnTo>
                <a:lnTo>
                  <a:pt x="244" y="60"/>
                </a:lnTo>
                <a:lnTo>
                  <a:pt x="240" y="58"/>
                </a:lnTo>
                <a:lnTo>
                  <a:pt x="240" y="58"/>
                </a:lnTo>
                <a:lnTo>
                  <a:pt x="234" y="56"/>
                </a:lnTo>
                <a:lnTo>
                  <a:pt x="234" y="56"/>
                </a:lnTo>
                <a:lnTo>
                  <a:pt x="228" y="54"/>
                </a:lnTo>
                <a:lnTo>
                  <a:pt x="228" y="54"/>
                </a:lnTo>
                <a:lnTo>
                  <a:pt x="220" y="54"/>
                </a:lnTo>
                <a:lnTo>
                  <a:pt x="220" y="54"/>
                </a:lnTo>
                <a:lnTo>
                  <a:pt x="214" y="54"/>
                </a:lnTo>
                <a:lnTo>
                  <a:pt x="214" y="54"/>
                </a:lnTo>
                <a:lnTo>
                  <a:pt x="210" y="54"/>
                </a:lnTo>
                <a:lnTo>
                  <a:pt x="210" y="54"/>
                </a:lnTo>
                <a:lnTo>
                  <a:pt x="204" y="56"/>
                </a:lnTo>
                <a:lnTo>
                  <a:pt x="204" y="56"/>
                </a:lnTo>
                <a:lnTo>
                  <a:pt x="202" y="58"/>
                </a:lnTo>
                <a:lnTo>
                  <a:pt x="202" y="58"/>
                </a:lnTo>
                <a:lnTo>
                  <a:pt x="196" y="62"/>
                </a:lnTo>
                <a:lnTo>
                  <a:pt x="196" y="62"/>
                </a:lnTo>
                <a:lnTo>
                  <a:pt x="192" y="66"/>
                </a:lnTo>
                <a:lnTo>
                  <a:pt x="192" y="66"/>
                </a:lnTo>
                <a:lnTo>
                  <a:pt x="190" y="64"/>
                </a:lnTo>
                <a:lnTo>
                  <a:pt x="190" y="64"/>
                </a:lnTo>
                <a:lnTo>
                  <a:pt x="188" y="60"/>
                </a:lnTo>
                <a:lnTo>
                  <a:pt x="188" y="60"/>
                </a:lnTo>
                <a:lnTo>
                  <a:pt x="186" y="60"/>
                </a:lnTo>
                <a:lnTo>
                  <a:pt x="186" y="60"/>
                </a:lnTo>
                <a:lnTo>
                  <a:pt x="188" y="60"/>
                </a:lnTo>
                <a:lnTo>
                  <a:pt x="188" y="60"/>
                </a:lnTo>
                <a:lnTo>
                  <a:pt x="190" y="58"/>
                </a:lnTo>
                <a:lnTo>
                  <a:pt x="190" y="58"/>
                </a:lnTo>
                <a:lnTo>
                  <a:pt x="190" y="54"/>
                </a:lnTo>
                <a:lnTo>
                  <a:pt x="190" y="54"/>
                </a:lnTo>
                <a:lnTo>
                  <a:pt x="190" y="54"/>
                </a:lnTo>
                <a:lnTo>
                  <a:pt x="190" y="54"/>
                </a:lnTo>
                <a:lnTo>
                  <a:pt x="190" y="52"/>
                </a:lnTo>
                <a:lnTo>
                  <a:pt x="190" y="52"/>
                </a:lnTo>
                <a:lnTo>
                  <a:pt x="190" y="50"/>
                </a:lnTo>
                <a:lnTo>
                  <a:pt x="190" y="50"/>
                </a:lnTo>
                <a:lnTo>
                  <a:pt x="190" y="48"/>
                </a:lnTo>
                <a:lnTo>
                  <a:pt x="190" y="48"/>
                </a:lnTo>
                <a:lnTo>
                  <a:pt x="190" y="46"/>
                </a:lnTo>
                <a:lnTo>
                  <a:pt x="190" y="46"/>
                </a:lnTo>
                <a:lnTo>
                  <a:pt x="188" y="44"/>
                </a:lnTo>
                <a:lnTo>
                  <a:pt x="188" y="44"/>
                </a:lnTo>
                <a:lnTo>
                  <a:pt x="188" y="42"/>
                </a:lnTo>
                <a:lnTo>
                  <a:pt x="188" y="42"/>
                </a:lnTo>
                <a:lnTo>
                  <a:pt x="188" y="38"/>
                </a:lnTo>
                <a:lnTo>
                  <a:pt x="188" y="38"/>
                </a:lnTo>
                <a:lnTo>
                  <a:pt x="188" y="38"/>
                </a:lnTo>
                <a:lnTo>
                  <a:pt x="188" y="38"/>
                </a:lnTo>
                <a:lnTo>
                  <a:pt x="188" y="36"/>
                </a:lnTo>
                <a:lnTo>
                  <a:pt x="188" y="36"/>
                </a:lnTo>
                <a:lnTo>
                  <a:pt x="186" y="30"/>
                </a:lnTo>
                <a:lnTo>
                  <a:pt x="186" y="30"/>
                </a:lnTo>
                <a:lnTo>
                  <a:pt x="186" y="28"/>
                </a:lnTo>
                <a:lnTo>
                  <a:pt x="186" y="28"/>
                </a:lnTo>
                <a:lnTo>
                  <a:pt x="184" y="26"/>
                </a:lnTo>
                <a:lnTo>
                  <a:pt x="184" y="26"/>
                </a:lnTo>
                <a:lnTo>
                  <a:pt x="182" y="24"/>
                </a:lnTo>
                <a:lnTo>
                  <a:pt x="182" y="24"/>
                </a:lnTo>
                <a:lnTo>
                  <a:pt x="182" y="22"/>
                </a:lnTo>
                <a:lnTo>
                  <a:pt x="182" y="22"/>
                </a:lnTo>
                <a:lnTo>
                  <a:pt x="182" y="20"/>
                </a:lnTo>
                <a:lnTo>
                  <a:pt x="182" y="20"/>
                </a:lnTo>
                <a:lnTo>
                  <a:pt x="178" y="16"/>
                </a:lnTo>
                <a:lnTo>
                  <a:pt x="178" y="16"/>
                </a:lnTo>
                <a:lnTo>
                  <a:pt x="176" y="12"/>
                </a:lnTo>
                <a:lnTo>
                  <a:pt x="176" y="12"/>
                </a:lnTo>
                <a:lnTo>
                  <a:pt x="174" y="10"/>
                </a:lnTo>
                <a:lnTo>
                  <a:pt x="174" y="10"/>
                </a:lnTo>
                <a:lnTo>
                  <a:pt x="170" y="8"/>
                </a:lnTo>
                <a:lnTo>
                  <a:pt x="170" y="8"/>
                </a:lnTo>
                <a:lnTo>
                  <a:pt x="168" y="6"/>
                </a:lnTo>
                <a:lnTo>
                  <a:pt x="164" y="4"/>
                </a:lnTo>
                <a:lnTo>
                  <a:pt x="164" y="4"/>
                </a:lnTo>
                <a:lnTo>
                  <a:pt x="158" y="2"/>
                </a:lnTo>
                <a:lnTo>
                  <a:pt x="158" y="2"/>
                </a:lnTo>
                <a:lnTo>
                  <a:pt x="152" y="0"/>
                </a:lnTo>
                <a:lnTo>
                  <a:pt x="152" y="0"/>
                </a:lnTo>
                <a:lnTo>
                  <a:pt x="148" y="0"/>
                </a:lnTo>
                <a:lnTo>
                  <a:pt x="148" y="0"/>
                </a:lnTo>
                <a:lnTo>
                  <a:pt x="144" y="2"/>
                </a:lnTo>
                <a:lnTo>
                  <a:pt x="144" y="2"/>
                </a:lnTo>
                <a:lnTo>
                  <a:pt x="140" y="2"/>
                </a:lnTo>
                <a:lnTo>
                  <a:pt x="140" y="2"/>
                </a:lnTo>
                <a:lnTo>
                  <a:pt x="136" y="4"/>
                </a:lnTo>
                <a:lnTo>
                  <a:pt x="136" y="4"/>
                </a:lnTo>
                <a:lnTo>
                  <a:pt x="132" y="6"/>
                </a:lnTo>
                <a:lnTo>
                  <a:pt x="132" y="6"/>
                </a:lnTo>
                <a:lnTo>
                  <a:pt x="128" y="8"/>
                </a:lnTo>
                <a:lnTo>
                  <a:pt x="128" y="8"/>
                </a:lnTo>
                <a:lnTo>
                  <a:pt x="124" y="10"/>
                </a:lnTo>
                <a:lnTo>
                  <a:pt x="124" y="10"/>
                </a:lnTo>
                <a:lnTo>
                  <a:pt x="118" y="14"/>
                </a:lnTo>
                <a:lnTo>
                  <a:pt x="118" y="14"/>
                </a:lnTo>
                <a:lnTo>
                  <a:pt x="114" y="18"/>
                </a:lnTo>
                <a:lnTo>
                  <a:pt x="114" y="18"/>
                </a:lnTo>
                <a:lnTo>
                  <a:pt x="110" y="24"/>
                </a:lnTo>
                <a:lnTo>
                  <a:pt x="110" y="24"/>
                </a:lnTo>
                <a:lnTo>
                  <a:pt x="108" y="28"/>
                </a:lnTo>
                <a:lnTo>
                  <a:pt x="110" y="32"/>
                </a:lnTo>
                <a:lnTo>
                  <a:pt x="110" y="32"/>
                </a:lnTo>
                <a:lnTo>
                  <a:pt x="112" y="34"/>
                </a:lnTo>
                <a:lnTo>
                  <a:pt x="112" y="34"/>
                </a:lnTo>
                <a:lnTo>
                  <a:pt x="112" y="34"/>
                </a:lnTo>
                <a:lnTo>
                  <a:pt x="112" y="34"/>
                </a:lnTo>
                <a:lnTo>
                  <a:pt x="112" y="36"/>
                </a:lnTo>
                <a:lnTo>
                  <a:pt x="112" y="36"/>
                </a:lnTo>
                <a:lnTo>
                  <a:pt x="112" y="38"/>
                </a:lnTo>
                <a:lnTo>
                  <a:pt x="112" y="38"/>
                </a:lnTo>
                <a:lnTo>
                  <a:pt x="112" y="40"/>
                </a:lnTo>
                <a:lnTo>
                  <a:pt x="112" y="40"/>
                </a:lnTo>
                <a:lnTo>
                  <a:pt x="112" y="42"/>
                </a:lnTo>
                <a:lnTo>
                  <a:pt x="112" y="42"/>
                </a:lnTo>
                <a:lnTo>
                  <a:pt x="112" y="42"/>
                </a:lnTo>
                <a:lnTo>
                  <a:pt x="112" y="42"/>
                </a:lnTo>
                <a:lnTo>
                  <a:pt x="112" y="44"/>
                </a:lnTo>
                <a:lnTo>
                  <a:pt x="112" y="44"/>
                </a:lnTo>
                <a:lnTo>
                  <a:pt x="112" y="46"/>
                </a:lnTo>
                <a:lnTo>
                  <a:pt x="112" y="46"/>
                </a:lnTo>
                <a:lnTo>
                  <a:pt x="114" y="48"/>
                </a:lnTo>
                <a:lnTo>
                  <a:pt x="114" y="48"/>
                </a:lnTo>
                <a:lnTo>
                  <a:pt x="112" y="50"/>
                </a:lnTo>
                <a:lnTo>
                  <a:pt x="112" y="50"/>
                </a:lnTo>
                <a:lnTo>
                  <a:pt x="114" y="52"/>
                </a:lnTo>
                <a:lnTo>
                  <a:pt x="114" y="52"/>
                </a:lnTo>
                <a:lnTo>
                  <a:pt x="114" y="54"/>
                </a:lnTo>
                <a:lnTo>
                  <a:pt x="114" y="54"/>
                </a:lnTo>
                <a:lnTo>
                  <a:pt x="116" y="56"/>
                </a:lnTo>
                <a:lnTo>
                  <a:pt x="116" y="58"/>
                </a:lnTo>
                <a:lnTo>
                  <a:pt x="116" y="58"/>
                </a:lnTo>
                <a:lnTo>
                  <a:pt x="116" y="60"/>
                </a:lnTo>
                <a:lnTo>
                  <a:pt x="116" y="60"/>
                </a:lnTo>
                <a:lnTo>
                  <a:pt x="114" y="64"/>
                </a:lnTo>
                <a:lnTo>
                  <a:pt x="114" y="64"/>
                </a:lnTo>
                <a:lnTo>
                  <a:pt x="112" y="70"/>
                </a:lnTo>
                <a:lnTo>
                  <a:pt x="112" y="70"/>
                </a:lnTo>
                <a:lnTo>
                  <a:pt x="112" y="74"/>
                </a:lnTo>
                <a:lnTo>
                  <a:pt x="114" y="76"/>
                </a:lnTo>
                <a:lnTo>
                  <a:pt x="114" y="76"/>
                </a:lnTo>
                <a:lnTo>
                  <a:pt x="116" y="76"/>
                </a:lnTo>
                <a:lnTo>
                  <a:pt x="116" y="76"/>
                </a:lnTo>
                <a:lnTo>
                  <a:pt x="118" y="76"/>
                </a:lnTo>
                <a:lnTo>
                  <a:pt x="118" y="76"/>
                </a:lnTo>
                <a:lnTo>
                  <a:pt x="120" y="76"/>
                </a:lnTo>
                <a:lnTo>
                  <a:pt x="122" y="76"/>
                </a:lnTo>
                <a:lnTo>
                  <a:pt x="122" y="76"/>
                </a:lnTo>
                <a:lnTo>
                  <a:pt x="122" y="80"/>
                </a:lnTo>
                <a:lnTo>
                  <a:pt x="122" y="80"/>
                </a:lnTo>
                <a:lnTo>
                  <a:pt x="122" y="82"/>
                </a:lnTo>
                <a:lnTo>
                  <a:pt x="124" y="82"/>
                </a:lnTo>
                <a:lnTo>
                  <a:pt x="124" y="82"/>
                </a:lnTo>
                <a:lnTo>
                  <a:pt x="128" y="82"/>
                </a:lnTo>
                <a:lnTo>
                  <a:pt x="128" y="82"/>
                </a:lnTo>
                <a:lnTo>
                  <a:pt x="130" y="84"/>
                </a:lnTo>
                <a:lnTo>
                  <a:pt x="130" y="84"/>
                </a:lnTo>
                <a:lnTo>
                  <a:pt x="128" y="86"/>
                </a:lnTo>
                <a:lnTo>
                  <a:pt x="128" y="86"/>
                </a:lnTo>
                <a:lnTo>
                  <a:pt x="130" y="88"/>
                </a:lnTo>
                <a:lnTo>
                  <a:pt x="130" y="88"/>
                </a:lnTo>
                <a:lnTo>
                  <a:pt x="132" y="90"/>
                </a:lnTo>
                <a:lnTo>
                  <a:pt x="132" y="90"/>
                </a:lnTo>
                <a:lnTo>
                  <a:pt x="134" y="92"/>
                </a:lnTo>
                <a:lnTo>
                  <a:pt x="134" y="92"/>
                </a:lnTo>
                <a:lnTo>
                  <a:pt x="134" y="94"/>
                </a:lnTo>
                <a:lnTo>
                  <a:pt x="134" y="94"/>
                </a:lnTo>
                <a:lnTo>
                  <a:pt x="136" y="98"/>
                </a:lnTo>
                <a:lnTo>
                  <a:pt x="136" y="98"/>
                </a:lnTo>
                <a:lnTo>
                  <a:pt x="140" y="98"/>
                </a:lnTo>
                <a:lnTo>
                  <a:pt x="140" y="98"/>
                </a:lnTo>
                <a:lnTo>
                  <a:pt x="144" y="98"/>
                </a:lnTo>
                <a:lnTo>
                  <a:pt x="144" y="98"/>
                </a:lnTo>
                <a:lnTo>
                  <a:pt x="146" y="98"/>
                </a:lnTo>
                <a:lnTo>
                  <a:pt x="146" y="98"/>
                </a:lnTo>
                <a:lnTo>
                  <a:pt x="152" y="98"/>
                </a:lnTo>
                <a:lnTo>
                  <a:pt x="152" y="98"/>
                </a:lnTo>
                <a:lnTo>
                  <a:pt x="152" y="98"/>
                </a:lnTo>
                <a:lnTo>
                  <a:pt x="152" y="98"/>
                </a:lnTo>
                <a:lnTo>
                  <a:pt x="154" y="98"/>
                </a:lnTo>
                <a:lnTo>
                  <a:pt x="154" y="98"/>
                </a:lnTo>
                <a:lnTo>
                  <a:pt x="154" y="100"/>
                </a:lnTo>
                <a:lnTo>
                  <a:pt x="156" y="100"/>
                </a:lnTo>
                <a:lnTo>
                  <a:pt x="156" y="100"/>
                </a:lnTo>
                <a:lnTo>
                  <a:pt x="158" y="100"/>
                </a:lnTo>
                <a:lnTo>
                  <a:pt x="158" y="102"/>
                </a:lnTo>
                <a:lnTo>
                  <a:pt x="158" y="102"/>
                </a:lnTo>
                <a:lnTo>
                  <a:pt x="156" y="106"/>
                </a:lnTo>
                <a:lnTo>
                  <a:pt x="156" y="106"/>
                </a:lnTo>
                <a:lnTo>
                  <a:pt x="156" y="110"/>
                </a:lnTo>
                <a:lnTo>
                  <a:pt x="156" y="110"/>
                </a:lnTo>
                <a:lnTo>
                  <a:pt x="154" y="118"/>
                </a:lnTo>
                <a:lnTo>
                  <a:pt x="154" y="118"/>
                </a:lnTo>
                <a:lnTo>
                  <a:pt x="150" y="130"/>
                </a:lnTo>
                <a:lnTo>
                  <a:pt x="150" y="130"/>
                </a:lnTo>
                <a:lnTo>
                  <a:pt x="150" y="136"/>
                </a:lnTo>
                <a:lnTo>
                  <a:pt x="150" y="136"/>
                </a:lnTo>
                <a:lnTo>
                  <a:pt x="148" y="142"/>
                </a:lnTo>
                <a:lnTo>
                  <a:pt x="148" y="142"/>
                </a:lnTo>
                <a:lnTo>
                  <a:pt x="148" y="144"/>
                </a:lnTo>
                <a:lnTo>
                  <a:pt x="148" y="144"/>
                </a:lnTo>
                <a:lnTo>
                  <a:pt x="146" y="150"/>
                </a:lnTo>
                <a:lnTo>
                  <a:pt x="146" y="150"/>
                </a:lnTo>
                <a:lnTo>
                  <a:pt x="146" y="158"/>
                </a:lnTo>
                <a:lnTo>
                  <a:pt x="146" y="158"/>
                </a:lnTo>
                <a:lnTo>
                  <a:pt x="146" y="166"/>
                </a:lnTo>
                <a:lnTo>
                  <a:pt x="146" y="166"/>
                </a:lnTo>
                <a:lnTo>
                  <a:pt x="146" y="176"/>
                </a:lnTo>
                <a:lnTo>
                  <a:pt x="146" y="176"/>
                </a:lnTo>
                <a:lnTo>
                  <a:pt x="146" y="178"/>
                </a:lnTo>
                <a:lnTo>
                  <a:pt x="146" y="178"/>
                </a:lnTo>
                <a:lnTo>
                  <a:pt x="146" y="186"/>
                </a:lnTo>
                <a:lnTo>
                  <a:pt x="146" y="186"/>
                </a:lnTo>
                <a:lnTo>
                  <a:pt x="146" y="190"/>
                </a:lnTo>
                <a:lnTo>
                  <a:pt x="146" y="190"/>
                </a:lnTo>
                <a:lnTo>
                  <a:pt x="146" y="198"/>
                </a:lnTo>
                <a:lnTo>
                  <a:pt x="146" y="198"/>
                </a:lnTo>
                <a:lnTo>
                  <a:pt x="148" y="202"/>
                </a:lnTo>
                <a:lnTo>
                  <a:pt x="148" y="202"/>
                </a:lnTo>
                <a:lnTo>
                  <a:pt x="148" y="208"/>
                </a:lnTo>
                <a:lnTo>
                  <a:pt x="148" y="208"/>
                </a:lnTo>
                <a:lnTo>
                  <a:pt x="150" y="212"/>
                </a:lnTo>
                <a:lnTo>
                  <a:pt x="150" y="212"/>
                </a:lnTo>
                <a:lnTo>
                  <a:pt x="148" y="212"/>
                </a:lnTo>
                <a:lnTo>
                  <a:pt x="148" y="212"/>
                </a:lnTo>
                <a:lnTo>
                  <a:pt x="148" y="214"/>
                </a:lnTo>
                <a:lnTo>
                  <a:pt x="148" y="214"/>
                </a:lnTo>
                <a:lnTo>
                  <a:pt x="146" y="214"/>
                </a:lnTo>
                <a:lnTo>
                  <a:pt x="146" y="214"/>
                </a:lnTo>
                <a:lnTo>
                  <a:pt x="142" y="216"/>
                </a:lnTo>
                <a:lnTo>
                  <a:pt x="142" y="216"/>
                </a:lnTo>
                <a:lnTo>
                  <a:pt x="138" y="218"/>
                </a:lnTo>
                <a:lnTo>
                  <a:pt x="138" y="218"/>
                </a:lnTo>
                <a:lnTo>
                  <a:pt x="136" y="216"/>
                </a:lnTo>
                <a:lnTo>
                  <a:pt x="136" y="216"/>
                </a:lnTo>
                <a:lnTo>
                  <a:pt x="132" y="216"/>
                </a:lnTo>
                <a:lnTo>
                  <a:pt x="132" y="216"/>
                </a:lnTo>
                <a:lnTo>
                  <a:pt x="124" y="216"/>
                </a:lnTo>
                <a:lnTo>
                  <a:pt x="124" y="216"/>
                </a:lnTo>
                <a:lnTo>
                  <a:pt x="122" y="218"/>
                </a:lnTo>
                <a:lnTo>
                  <a:pt x="122" y="218"/>
                </a:lnTo>
                <a:lnTo>
                  <a:pt x="120" y="218"/>
                </a:lnTo>
                <a:lnTo>
                  <a:pt x="120" y="218"/>
                </a:lnTo>
                <a:lnTo>
                  <a:pt x="118" y="218"/>
                </a:lnTo>
                <a:lnTo>
                  <a:pt x="118" y="218"/>
                </a:lnTo>
                <a:lnTo>
                  <a:pt x="110" y="216"/>
                </a:lnTo>
                <a:lnTo>
                  <a:pt x="110" y="216"/>
                </a:lnTo>
                <a:lnTo>
                  <a:pt x="102" y="218"/>
                </a:lnTo>
                <a:lnTo>
                  <a:pt x="102" y="218"/>
                </a:lnTo>
                <a:lnTo>
                  <a:pt x="94" y="218"/>
                </a:lnTo>
                <a:lnTo>
                  <a:pt x="94" y="218"/>
                </a:lnTo>
                <a:lnTo>
                  <a:pt x="90" y="216"/>
                </a:lnTo>
                <a:lnTo>
                  <a:pt x="90" y="216"/>
                </a:lnTo>
                <a:lnTo>
                  <a:pt x="88" y="216"/>
                </a:lnTo>
                <a:lnTo>
                  <a:pt x="88" y="216"/>
                </a:lnTo>
                <a:lnTo>
                  <a:pt x="88" y="218"/>
                </a:lnTo>
                <a:lnTo>
                  <a:pt x="88" y="218"/>
                </a:lnTo>
                <a:lnTo>
                  <a:pt x="84" y="216"/>
                </a:lnTo>
                <a:lnTo>
                  <a:pt x="84" y="216"/>
                </a:lnTo>
                <a:lnTo>
                  <a:pt x="82" y="212"/>
                </a:lnTo>
                <a:lnTo>
                  <a:pt x="82" y="212"/>
                </a:lnTo>
                <a:lnTo>
                  <a:pt x="80" y="208"/>
                </a:lnTo>
                <a:lnTo>
                  <a:pt x="80" y="208"/>
                </a:lnTo>
                <a:lnTo>
                  <a:pt x="78" y="202"/>
                </a:lnTo>
                <a:lnTo>
                  <a:pt x="78" y="202"/>
                </a:lnTo>
                <a:lnTo>
                  <a:pt x="76" y="198"/>
                </a:lnTo>
                <a:lnTo>
                  <a:pt x="76" y="198"/>
                </a:lnTo>
                <a:lnTo>
                  <a:pt x="74" y="194"/>
                </a:lnTo>
                <a:lnTo>
                  <a:pt x="74" y="194"/>
                </a:lnTo>
                <a:lnTo>
                  <a:pt x="72" y="188"/>
                </a:lnTo>
                <a:lnTo>
                  <a:pt x="72" y="188"/>
                </a:lnTo>
                <a:lnTo>
                  <a:pt x="70" y="184"/>
                </a:lnTo>
                <a:lnTo>
                  <a:pt x="70" y="184"/>
                </a:lnTo>
                <a:lnTo>
                  <a:pt x="70" y="184"/>
                </a:lnTo>
                <a:lnTo>
                  <a:pt x="70" y="182"/>
                </a:lnTo>
                <a:lnTo>
                  <a:pt x="70" y="182"/>
                </a:lnTo>
                <a:lnTo>
                  <a:pt x="68" y="184"/>
                </a:lnTo>
                <a:lnTo>
                  <a:pt x="68" y="184"/>
                </a:lnTo>
                <a:lnTo>
                  <a:pt x="66" y="186"/>
                </a:lnTo>
                <a:lnTo>
                  <a:pt x="66" y="188"/>
                </a:lnTo>
                <a:lnTo>
                  <a:pt x="66" y="188"/>
                </a:lnTo>
                <a:lnTo>
                  <a:pt x="66" y="194"/>
                </a:lnTo>
                <a:lnTo>
                  <a:pt x="66" y="194"/>
                </a:lnTo>
                <a:lnTo>
                  <a:pt x="66" y="196"/>
                </a:lnTo>
                <a:lnTo>
                  <a:pt x="66" y="196"/>
                </a:lnTo>
                <a:lnTo>
                  <a:pt x="68" y="200"/>
                </a:lnTo>
                <a:lnTo>
                  <a:pt x="68" y="200"/>
                </a:lnTo>
                <a:lnTo>
                  <a:pt x="68" y="202"/>
                </a:lnTo>
                <a:lnTo>
                  <a:pt x="68" y="202"/>
                </a:lnTo>
                <a:lnTo>
                  <a:pt x="68" y="202"/>
                </a:lnTo>
                <a:lnTo>
                  <a:pt x="68" y="202"/>
                </a:lnTo>
                <a:lnTo>
                  <a:pt x="62" y="202"/>
                </a:lnTo>
                <a:lnTo>
                  <a:pt x="62" y="202"/>
                </a:lnTo>
                <a:lnTo>
                  <a:pt x="58" y="202"/>
                </a:lnTo>
                <a:lnTo>
                  <a:pt x="58" y="202"/>
                </a:lnTo>
                <a:lnTo>
                  <a:pt x="56" y="200"/>
                </a:lnTo>
                <a:lnTo>
                  <a:pt x="56" y="200"/>
                </a:lnTo>
                <a:lnTo>
                  <a:pt x="52" y="198"/>
                </a:lnTo>
                <a:lnTo>
                  <a:pt x="52" y="198"/>
                </a:lnTo>
                <a:lnTo>
                  <a:pt x="48" y="194"/>
                </a:lnTo>
                <a:lnTo>
                  <a:pt x="48" y="194"/>
                </a:lnTo>
                <a:lnTo>
                  <a:pt x="44" y="190"/>
                </a:lnTo>
                <a:lnTo>
                  <a:pt x="44" y="190"/>
                </a:lnTo>
                <a:lnTo>
                  <a:pt x="42" y="188"/>
                </a:lnTo>
                <a:lnTo>
                  <a:pt x="42" y="188"/>
                </a:lnTo>
                <a:lnTo>
                  <a:pt x="38" y="186"/>
                </a:lnTo>
                <a:lnTo>
                  <a:pt x="38" y="186"/>
                </a:lnTo>
                <a:lnTo>
                  <a:pt x="36" y="184"/>
                </a:lnTo>
                <a:lnTo>
                  <a:pt x="32" y="184"/>
                </a:lnTo>
                <a:lnTo>
                  <a:pt x="32" y="184"/>
                </a:lnTo>
                <a:lnTo>
                  <a:pt x="30" y="186"/>
                </a:lnTo>
                <a:lnTo>
                  <a:pt x="30" y="188"/>
                </a:lnTo>
                <a:lnTo>
                  <a:pt x="30" y="188"/>
                </a:lnTo>
                <a:lnTo>
                  <a:pt x="36" y="192"/>
                </a:lnTo>
                <a:lnTo>
                  <a:pt x="36" y="192"/>
                </a:lnTo>
                <a:lnTo>
                  <a:pt x="40" y="196"/>
                </a:lnTo>
                <a:lnTo>
                  <a:pt x="40" y="196"/>
                </a:lnTo>
                <a:lnTo>
                  <a:pt x="44" y="198"/>
                </a:lnTo>
                <a:lnTo>
                  <a:pt x="44" y="198"/>
                </a:lnTo>
                <a:lnTo>
                  <a:pt x="46" y="202"/>
                </a:lnTo>
                <a:lnTo>
                  <a:pt x="46" y="202"/>
                </a:lnTo>
                <a:lnTo>
                  <a:pt x="48" y="204"/>
                </a:lnTo>
                <a:lnTo>
                  <a:pt x="48" y="204"/>
                </a:lnTo>
                <a:lnTo>
                  <a:pt x="48" y="206"/>
                </a:lnTo>
                <a:lnTo>
                  <a:pt x="48" y="206"/>
                </a:lnTo>
                <a:lnTo>
                  <a:pt x="44" y="204"/>
                </a:lnTo>
                <a:lnTo>
                  <a:pt x="44" y="204"/>
                </a:lnTo>
                <a:lnTo>
                  <a:pt x="42" y="202"/>
                </a:lnTo>
                <a:lnTo>
                  <a:pt x="42" y="202"/>
                </a:lnTo>
                <a:lnTo>
                  <a:pt x="40" y="200"/>
                </a:lnTo>
                <a:lnTo>
                  <a:pt x="40" y="200"/>
                </a:lnTo>
                <a:lnTo>
                  <a:pt x="38" y="200"/>
                </a:lnTo>
                <a:lnTo>
                  <a:pt x="38" y="200"/>
                </a:lnTo>
                <a:lnTo>
                  <a:pt x="34" y="198"/>
                </a:lnTo>
                <a:lnTo>
                  <a:pt x="34" y="198"/>
                </a:lnTo>
                <a:lnTo>
                  <a:pt x="28" y="194"/>
                </a:lnTo>
                <a:lnTo>
                  <a:pt x="28" y="194"/>
                </a:lnTo>
                <a:lnTo>
                  <a:pt x="26" y="192"/>
                </a:lnTo>
                <a:lnTo>
                  <a:pt x="24" y="192"/>
                </a:lnTo>
                <a:lnTo>
                  <a:pt x="24" y="192"/>
                </a:lnTo>
                <a:lnTo>
                  <a:pt x="22" y="194"/>
                </a:lnTo>
                <a:lnTo>
                  <a:pt x="22" y="196"/>
                </a:lnTo>
                <a:lnTo>
                  <a:pt x="22" y="196"/>
                </a:lnTo>
                <a:lnTo>
                  <a:pt x="24" y="198"/>
                </a:lnTo>
                <a:lnTo>
                  <a:pt x="24" y="198"/>
                </a:lnTo>
                <a:lnTo>
                  <a:pt x="28" y="200"/>
                </a:lnTo>
                <a:lnTo>
                  <a:pt x="28" y="200"/>
                </a:lnTo>
                <a:lnTo>
                  <a:pt x="32" y="204"/>
                </a:lnTo>
                <a:lnTo>
                  <a:pt x="32" y="204"/>
                </a:lnTo>
                <a:lnTo>
                  <a:pt x="36" y="206"/>
                </a:lnTo>
                <a:lnTo>
                  <a:pt x="36" y="206"/>
                </a:lnTo>
                <a:lnTo>
                  <a:pt x="40" y="208"/>
                </a:lnTo>
                <a:lnTo>
                  <a:pt x="40" y="208"/>
                </a:lnTo>
                <a:lnTo>
                  <a:pt x="44" y="210"/>
                </a:lnTo>
                <a:lnTo>
                  <a:pt x="44" y="210"/>
                </a:lnTo>
                <a:lnTo>
                  <a:pt x="46" y="212"/>
                </a:lnTo>
                <a:lnTo>
                  <a:pt x="46" y="212"/>
                </a:lnTo>
                <a:lnTo>
                  <a:pt x="44" y="212"/>
                </a:lnTo>
                <a:lnTo>
                  <a:pt x="44" y="212"/>
                </a:lnTo>
                <a:lnTo>
                  <a:pt x="42" y="212"/>
                </a:lnTo>
                <a:lnTo>
                  <a:pt x="42" y="212"/>
                </a:lnTo>
                <a:lnTo>
                  <a:pt x="40" y="210"/>
                </a:lnTo>
                <a:lnTo>
                  <a:pt x="40" y="210"/>
                </a:lnTo>
                <a:lnTo>
                  <a:pt x="36" y="210"/>
                </a:lnTo>
                <a:lnTo>
                  <a:pt x="36" y="210"/>
                </a:lnTo>
                <a:lnTo>
                  <a:pt x="32" y="208"/>
                </a:lnTo>
                <a:lnTo>
                  <a:pt x="32" y="208"/>
                </a:lnTo>
                <a:lnTo>
                  <a:pt x="26" y="204"/>
                </a:lnTo>
                <a:lnTo>
                  <a:pt x="26" y="204"/>
                </a:lnTo>
                <a:lnTo>
                  <a:pt x="22" y="204"/>
                </a:lnTo>
                <a:lnTo>
                  <a:pt x="22" y="204"/>
                </a:lnTo>
                <a:lnTo>
                  <a:pt x="22" y="204"/>
                </a:lnTo>
                <a:lnTo>
                  <a:pt x="20" y="208"/>
                </a:lnTo>
                <a:lnTo>
                  <a:pt x="20" y="208"/>
                </a:lnTo>
                <a:lnTo>
                  <a:pt x="24" y="210"/>
                </a:lnTo>
                <a:lnTo>
                  <a:pt x="24" y="210"/>
                </a:lnTo>
                <a:lnTo>
                  <a:pt x="28" y="212"/>
                </a:lnTo>
                <a:lnTo>
                  <a:pt x="28" y="212"/>
                </a:lnTo>
                <a:lnTo>
                  <a:pt x="34" y="214"/>
                </a:lnTo>
                <a:lnTo>
                  <a:pt x="34" y="214"/>
                </a:lnTo>
                <a:lnTo>
                  <a:pt x="38" y="216"/>
                </a:lnTo>
                <a:lnTo>
                  <a:pt x="38" y="216"/>
                </a:lnTo>
                <a:lnTo>
                  <a:pt x="42" y="218"/>
                </a:lnTo>
                <a:lnTo>
                  <a:pt x="42" y="218"/>
                </a:lnTo>
                <a:lnTo>
                  <a:pt x="46" y="220"/>
                </a:lnTo>
                <a:lnTo>
                  <a:pt x="46" y="220"/>
                </a:lnTo>
                <a:lnTo>
                  <a:pt x="46" y="222"/>
                </a:lnTo>
                <a:lnTo>
                  <a:pt x="46" y="222"/>
                </a:lnTo>
                <a:lnTo>
                  <a:pt x="42" y="222"/>
                </a:lnTo>
                <a:lnTo>
                  <a:pt x="42" y="222"/>
                </a:lnTo>
                <a:lnTo>
                  <a:pt x="38" y="220"/>
                </a:lnTo>
                <a:lnTo>
                  <a:pt x="38" y="220"/>
                </a:lnTo>
                <a:lnTo>
                  <a:pt x="36" y="220"/>
                </a:lnTo>
                <a:lnTo>
                  <a:pt x="36" y="220"/>
                </a:lnTo>
                <a:lnTo>
                  <a:pt x="30" y="218"/>
                </a:lnTo>
                <a:lnTo>
                  <a:pt x="30" y="218"/>
                </a:lnTo>
                <a:lnTo>
                  <a:pt x="26" y="218"/>
                </a:lnTo>
                <a:lnTo>
                  <a:pt x="26" y="218"/>
                </a:lnTo>
                <a:lnTo>
                  <a:pt x="26" y="220"/>
                </a:lnTo>
                <a:lnTo>
                  <a:pt x="26" y="222"/>
                </a:lnTo>
                <a:lnTo>
                  <a:pt x="26" y="222"/>
                </a:lnTo>
                <a:lnTo>
                  <a:pt x="32" y="224"/>
                </a:lnTo>
                <a:lnTo>
                  <a:pt x="32" y="224"/>
                </a:lnTo>
                <a:lnTo>
                  <a:pt x="34" y="224"/>
                </a:lnTo>
                <a:lnTo>
                  <a:pt x="34" y="224"/>
                </a:lnTo>
                <a:lnTo>
                  <a:pt x="36" y="226"/>
                </a:lnTo>
                <a:lnTo>
                  <a:pt x="36" y="226"/>
                </a:lnTo>
                <a:lnTo>
                  <a:pt x="40" y="226"/>
                </a:lnTo>
                <a:lnTo>
                  <a:pt x="40" y="226"/>
                </a:lnTo>
                <a:lnTo>
                  <a:pt x="44" y="228"/>
                </a:lnTo>
                <a:lnTo>
                  <a:pt x="44" y="228"/>
                </a:lnTo>
                <a:lnTo>
                  <a:pt x="48" y="230"/>
                </a:lnTo>
                <a:lnTo>
                  <a:pt x="48" y="230"/>
                </a:lnTo>
                <a:lnTo>
                  <a:pt x="54" y="232"/>
                </a:lnTo>
                <a:lnTo>
                  <a:pt x="54" y="232"/>
                </a:lnTo>
                <a:lnTo>
                  <a:pt x="64" y="236"/>
                </a:lnTo>
                <a:lnTo>
                  <a:pt x="64" y="236"/>
                </a:lnTo>
                <a:lnTo>
                  <a:pt x="72" y="236"/>
                </a:lnTo>
                <a:lnTo>
                  <a:pt x="72" y="236"/>
                </a:lnTo>
                <a:lnTo>
                  <a:pt x="82" y="236"/>
                </a:lnTo>
                <a:lnTo>
                  <a:pt x="82" y="236"/>
                </a:lnTo>
                <a:lnTo>
                  <a:pt x="82" y="240"/>
                </a:lnTo>
                <a:lnTo>
                  <a:pt x="82" y="240"/>
                </a:lnTo>
                <a:lnTo>
                  <a:pt x="84" y="242"/>
                </a:lnTo>
                <a:lnTo>
                  <a:pt x="84" y="242"/>
                </a:lnTo>
                <a:lnTo>
                  <a:pt x="86" y="244"/>
                </a:lnTo>
                <a:lnTo>
                  <a:pt x="86" y="244"/>
                </a:lnTo>
                <a:lnTo>
                  <a:pt x="88" y="244"/>
                </a:lnTo>
                <a:lnTo>
                  <a:pt x="88" y="244"/>
                </a:lnTo>
                <a:lnTo>
                  <a:pt x="88" y="244"/>
                </a:lnTo>
                <a:lnTo>
                  <a:pt x="88" y="244"/>
                </a:lnTo>
                <a:lnTo>
                  <a:pt x="90" y="250"/>
                </a:lnTo>
                <a:lnTo>
                  <a:pt x="90" y="250"/>
                </a:lnTo>
                <a:lnTo>
                  <a:pt x="92" y="256"/>
                </a:lnTo>
                <a:lnTo>
                  <a:pt x="92" y="256"/>
                </a:lnTo>
                <a:lnTo>
                  <a:pt x="92" y="258"/>
                </a:lnTo>
                <a:lnTo>
                  <a:pt x="92" y="258"/>
                </a:lnTo>
                <a:lnTo>
                  <a:pt x="94" y="258"/>
                </a:lnTo>
                <a:lnTo>
                  <a:pt x="94" y="258"/>
                </a:lnTo>
                <a:lnTo>
                  <a:pt x="102" y="256"/>
                </a:lnTo>
                <a:lnTo>
                  <a:pt x="102" y="256"/>
                </a:lnTo>
                <a:lnTo>
                  <a:pt x="112" y="254"/>
                </a:lnTo>
                <a:lnTo>
                  <a:pt x="112" y="254"/>
                </a:lnTo>
                <a:lnTo>
                  <a:pt x="122" y="254"/>
                </a:lnTo>
                <a:lnTo>
                  <a:pt x="122" y="254"/>
                </a:lnTo>
                <a:lnTo>
                  <a:pt x="132" y="252"/>
                </a:lnTo>
                <a:lnTo>
                  <a:pt x="132" y="252"/>
                </a:lnTo>
                <a:lnTo>
                  <a:pt x="140" y="250"/>
                </a:lnTo>
                <a:lnTo>
                  <a:pt x="140" y="250"/>
                </a:lnTo>
                <a:lnTo>
                  <a:pt x="152" y="250"/>
                </a:lnTo>
                <a:lnTo>
                  <a:pt x="152" y="250"/>
                </a:lnTo>
                <a:lnTo>
                  <a:pt x="160" y="250"/>
                </a:lnTo>
                <a:lnTo>
                  <a:pt x="160" y="250"/>
                </a:lnTo>
                <a:lnTo>
                  <a:pt x="162" y="250"/>
                </a:lnTo>
                <a:lnTo>
                  <a:pt x="162" y="250"/>
                </a:lnTo>
                <a:lnTo>
                  <a:pt x="164" y="258"/>
                </a:lnTo>
                <a:lnTo>
                  <a:pt x="164" y="258"/>
                </a:lnTo>
                <a:lnTo>
                  <a:pt x="164" y="262"/>
                </a:lnTo>
                <a:lnTo>
                  <a:pt x="166" y="264"/>
                </a:lnTo>
                <a:lnTo>
                  <a:pt x="166" y="264"/>
                </a:lnTo>
                <a:lnTo>
                  <a:pt x="170" y="270"/>
                </a:lnTo>
                <a:lnTo>
                  <a:pt x="170" y="270"/>
                </a:lnTo>
                <a:lnTo>
                  <a:pt x="170" y="270"/>
                </a:lnTo>
                <a:lnTo>
                  <a:pt x="170" y="270"/>
                </a:lnTo>
                <a:lnTo>
                  <a:pt x="168" y="274"/>
                </a:lnTo>
                <a:lnTo>
                  <a:pt x="168" y="274"/>
                </a:lnTo>
                <a:lnTo>
                  <a:pt x="166" y="276"/>
                </a:lnTo>
                <a:lnTo>
                  <a:pt x="166" y="276"/>
                </a:lnTo>
                <a:lnTo>
                  <a:pt x="160" y="280"/>
                </a:lnTo>
                <a:lnTo>
                  <a:pt x="160" y="280"/>
                </a:lnTo>
                <a:lnTo>
                  <a:pt x="150" y="290"/>
                </a:lnTo>
                <a:lnTo>
                  <a:pt x="150" y="290"/>
                </a:lnTo>
                <a:lnTo>
                  <a:pt x="142" y="294"/>
                </a:lnTo>
                <a:lnTo>
                  <a:pt x="142" y="294"/>
                </a:lnTo>
                <a:lnTo>
                  <a:pt x="140" y="296"/>
                </a:lnTo>
                <a:lnTo>
                  <a:pt x="140" y="296"/>
                </a:lnTo>
                <a:lnTo>
                  <a:pt x="140" y="298"/>
                </a:lnTo>
                <a:lnTo>
                  <a:pt x="140" y="298"/>
                </a:lnTo>
                <a:lnTo>
                  <a:pt x="130" y="304"/>
                </a:lnTo>
                <a:lnTo>
                  <a:pt x="130" y="304"/>
                </a:lnTo>
                <a:lnTo>
                  <a:pt x="122" y="308"/>
                </a:lnTo>
                <a:lnTo>
                  <a:pt x="122" y="308"/>
                </a:lnTo>
                <a:lnTo>
                  <a:pt x="118" y="310"/>
                </a:lnTo>
                <a:lnTo>
                  <a:pt x="118" y="310"/>
                </a:lnTo>
                <a:lnTo>
                  <a:pt x="112" y="312"/>
                </a:lnTo>
                <a:lnTo>
                  <a:pt x="112" y="312"/>
                </a:lnTo>
                <a:lnTo>
                  <a:pt x="108" y="316"/>
                </a:lnTo>
                <a:lnTo>
                  <a:pt x="108" y="316"/>
                </a:lnTo>
                <a:lnTo>
                  <a:pt x="100" y="322"/>
                </a:lnTo>
                <a:lnTo>
                  <a:pt x="100" y="322"/>
                </a:lnTo>
                <a:lnTo>
                  <a:pt x="96" y="324"/>
                </a:lnTo>
                <a:lnTo>
                  <a:pt x="96" y="324"/>
                </a:lnTo>
                <a:lnTo>
                  <a:pt x="92" y="328"/>
                </a:lnTo>
                <a:lnTo>
                  <a:pt x="92" y="328"/>
                </a:lnTo>
                <a:lnTo>
                  <a:pt x="90" y="332"/>
                </a:lnTo>
                <a:lnTo>
                  <a:pt x="90" y="332"/>
                </a:lnTo>
                <a:lnTo>
                  <a:pt x="84" y="336"/>
                </a:lnTo>
                <a:lnTo>
                  <a:pt x="84" y="336"/>
                </a:lnTo>
                <a:lnTo>
                  <a:pt x="82" y="338"/>
                </a:lnTo>
                <a:lnTo>
                  <a:pt x="82" y="338"/>
                </a:lnTo>
                <a:lnTo>
                  <a:pt x="82" y="340"/>
                </a:lnTo>
                <a:lnTo>
                  <a:pt x="82" y="340"/>
                </a:lnTo>
                <a:lnTo>
                  <a:pt x="80" y="344"/>
                </a:lnTo>
                <a:lnTo>
                  <a:pt x="80" y="344"/>
                </a:lnTo>
                <a:lnTo>
                  <a:pt x="80" y="348"/>
                </a:lnTo>
                <a:lnTo>
                  <a:pt x="80" y="348"/>
                </a:lnTo>
                <a:lnTo>
                  <a:pt x="78" y="354"/>
                </a:lnTo>
                <a:lnTo>
                  <a:pt x="78" y="354"/>
                </a:lnTo>
                <a:lnTo>
                  <a:pt x="78" y="362"/>
                </a:lnTo>
                <a:lnTo>
                  <a:pt x="78" y="362"/>
                </a:lnTo>
                <a:lnTo>
                  <a:pt x="80" y="366"/>
                </a:lnTo>
                <a:lnTo>
                  <a:pt x="80" y="366"/>
                </a:lnTo>
                <a:lnTo>
                  <a:pt x="80" y="370"/>
                </a:lnTo>
                <a:lnTo>
                  <a:pt x="80" y="370"/>
                </a:lnTo>
                <a:lnTo>
                  <a:pt x="82" y="378"/>
                </a:lnTo>
                <a:lnTo>
                  <a:pt x="82" y="378"/>
                </a:lnTo>
                <a:lnTo>
                  <a:pt x="82" y="386"/>
                </a:lnTo>
                <a:lnTo>
                  <a:pt x="82" y="386"/>
                </a:lnTo>
                <a:lnTo>
                  <a:pt x="82" y="390"/>
                </a:lnTo>
                <a:lnTo>
                  <a:pt x="82" y="390"/>
                </a:lnTo>
                <a:lnTo>
                  <a:pt x="82" y="394"/>
                </a:lnTo>
                <a:lnTo>
                  <a:pt x="82" y="394"/>
                </a:lnTo>
                <a:lnTo>
                  <a:pt x="82" y="404"/>
                </a:lnTo>
                <a:lnTo>
                  <a:pt x="82" y="404"/>
                </a:lnTo>
                <a:lnTo>
                  <a:pt x="82" y="408"/>
                </a:lnTo>
                <a:lnTo>
                  <a:pt x="82" y="408"/>
                </a:lnTo>
                <a:lnTo>
                  <a:pt x="82" y="414"/>
                </a:lnTo>
                <a:lnTo>
                  <a:pt x="82" y="414"/>
                </a:lnTo>
                <a:lnTo>
                  <a:pt x="82" y="424"/>
                </a:lnTo>
                <a:lnTo>
                  <a:pt x="82" y="424"/>
                </a:lnTo>
                <a:lnTo>
                  <a:pt x="82" y="432"/>
                </a:lnTo>
                <a:lnTo>
                  <a:pt x="82" y="432"/>
                </a:lnTo>
                <a:lnTo>
                  <a:pt x="82" y="436"/>
                </a:lnTo>
                <a:lnTo>
                  <a:pt x="82" y="436"/>
                </a:lnTo>
                <a:lnTo>
                  <a:pt x="82" y="442"/>
                </a:lnTo>
                <a:lnTo>
                  <a:pt x="82" y="442"/>
                </a:lnTo>
                <a:lnTo>
                  <a:pt x="82" y="446"/>
                </a:lnTo>
                <a:lnTo>
                  <a:pt x="82" y="446"/>
                </a:lnTo>
                <a:lnTo>
                  <a:pt x="80" y="452"/>
                </a:lnTo>
                <a:lnTo>
                  <a:pt x="80" y="452"/>
                </a:lnTo>
                <a:lnTo>
                  <a:pt x="80" y="452"/>
                </a:lnTo>
                <a:lnTo>
                  <a:pt x="80" y="452"/>
                </a:lnTo>
                <a:lnTo>
                  <a:pt x="80" y="456"/>
                </a:lnTo>
                <a:lnTo>
                  <a:pt x="80" y="456"/>
                </a:lnTo>
                <a:lnTo>
                  <a:pt x="80" y="460"/>
                </a:lnTo>
                <a:lnTo>
                  <a:pt x="80" y="460"/>
                </a:lnTo>
                <a:lnTo>
                  <a:pt x="78" y="466"/>
                </a:lnTo>
                <a:lnTo>
                  <a:pt x="78" y="466"/>
                </a:lnTo>
                <a:lnTo>
                  <a:pt x="78" y="468"/>
                </a:lnTo>
                <a:lnTo>
                  <a:pt x="78" y="468"/>
                </a:lnTo>
                <a:lnTo>
                  <a:pt x="78" y="470"/>
                </a:lnTo>
                <a:lnTo>
                  <a:pt x="78" y="470"/>
                </a:lnTo>
                <a:lnTo>
                  <a:pt x="76" y="474"/>
                </a:lnTo>
                <a:lnTo>
                  <a:pt x="76" y="474"/>
                </a:lnTo>
                <a:lnTo>
                  <a:pt x="76" y="476"/>
                </a:lnTo>
                <a:lnTo>
                  <a:pt x="76" y="476"/>
                </a:lnTo>
                <a:lnTo>
                  <a:pt x="76" y="476"/>
                </a:lnTo>
                <a:lnTo>
                  <a:pt x="76" y="476"/>
                </a:lnTo>
                <a:lnTo>
                  <a:pt x="76" y="478"/>
                </a:lnTo>
                <a:lnTo>
                  <a:pt x="76" y="478"/>
                </a:lnTo>
                <a:lnTo>
                  <a:pt x="74" y="482"/>
                </a:lnTo>
                <a:lnTo>
                  <a:pt x="74" y="482"/>
                </a:lnTo>
                <a:lnTo>
                  <a:pt x="74" y="482"/>
                </a:lnTo>
                <a:lnTo>
                  <a:pt x="74" y="482"/>
                </a:lnTo>
                <a:lnTo>
                  <a:pt x="74" y="484"/>
                </a:lnTo>
                <a:lnTo>
                  <a:pt x="74" y="484"/>
                </a:lnTo>
                <a:lnTo>
                  <a:pt x="72" y="486"/>
                </a:lnTo>
                <a:lnTo>
                  <a:pt x="72" y="486"/>
                </a:lnTo>
                <a:lnTo>
                  <a:pt x="72" y="488"/>
                </a:lnTo>
                <a:lnTo>
                  <a:pt x="72" y="488"/>
                </a:lnTo>
                <a:lnTo>
                  <a:pt x="70" y="490"/>
                </a:lnTo>
                <a:lnTo>
                  <a:pt x="70" y="490"/>
                </a:lnTo>
                <a:lnTo>
                  <a:pt x="70" y="492"/>
                </a:lnTo>
                <a:lnTo>
                  <a:pt x="70" y="492"/>
                </a:lnTo>
                <a:lnTo>
                  <a:pt x="68" y="494"/>
                </a:lnTo>
                <a:lnTo>
                  <a:pt x="68" y="494"/>
                </a:lnTo>
                <a:lnTo>
                  <a:pt x="68" y="496"/>
                </a:lnTo>
                <a:lnTo>
                  <a:pt x="68" y="496"/>
                </a:lnTo>
                <a:lnTo>
                  <a:pt x="66" y="498"/>
                </a:lnTo>
                <a:lnTo>
                  <a:pt x="66" y="498"/>
                </a:lnTo>
                <a:lnTo>
                  <a:pt x="66" y="498"/>
                </a:lnTo>
                <a:lnTo>
                  <a:pt x="66" y="498"/>
                </a:lnTo>
                <a:lnTo>
                  <a:pt x="64" y="498"/>
                </a:lnTo>
                <a:lnTo>
                  <a:pt x="64" y="498"/>
                </a:lnTo>
                <a:lnTo>
                  <a:pt x="64" y="500"/>
                </a:lnTo>
                <a:lnTo>
                  <a:pt x="64" y="500"/>
                </a:lnTo>
                <a:lnTo>
                  <a:pt x="62" y="500"/>
                </a:lnTo>
                <a:lnTo>
                  <a:pt x="62" y="500"/>
                </a:lnTo>
                <a:lnTo>
                  <a:pt x="62" y="500"/>
                </a:lnTo>
                <a:lnTo>
                  <a:pt x="62" y="500"/>
                </a:lnTo>
                <a:lnTo>
                  <a:pt x="60" y="500"/>
                </a:lnTo>
                <a:lnTo>
                  <a:pt x="60" y="500"/>
                </a:lnTo>
                <a:lnTo>
                  <a:pt x="60" y="500"/>
                </a:lnTo>
                <a:lnTo>
                  <a:pt x="60" y="500"/>
                </a:lnTo>
                <a:lnTo>
                  <a:pt x="58" y="502"/>
                </a:lnTo>
                <a:lnTo>
                  <a:pt x="58" y="502"/>
                </a:lnTo>
                <a:lnTo>
                  <a:pt x="54" y="504"/>
                </a:lnTo>
                <a:lnTo>
                  <a:pt x="54" y="504"/>
                </a:lnTo>
                <a:lnTo>
                  <a:pt x="50" y="506"/>
                </a:lnTo>
                <a:lnTo>
                  <a:pt x="50" y="506"/>
                </a:lnTo>
                <a:lnTo>
                  <a:pt x="48" y="508"/>
                </a:lnTo>
                <a:lnTo>
                  <a:pt x="48" y="508"/>
                </a:lnTo>
                <a:lnTo>
                  <a:pt x="48" y="510"/>
                </a:lnTo>
                <a:lnTo>
                  <a:pt x="48" y="510"/>
                </a:lnTo>
                <a:lnTo>
                  <a:pt x="46" y="510"/>
                </a:lnTo>
                <a:lnTo>
                  <a:pt x="46" y="510"/>
                </a:lnTo>
                <a:lnTo>
                  <a:pt x="44" y="512"/>
                </a:lnTo>
                <a:lnTo>
                  <a:pt x="44" y="512"/>
                </a:lnTo>
                <a:lnTo>
                  <a:pt x="42" y="514"/>
                </a:lnTo>
                <a:lnTo>
                  <a:pt x="42" y="514"/>
                </a:lnTo>
                <a:lnTo>
                  <a:pt x="38" y="514"/>
                </a:lnTo>
                <a:lnTo>
                  <a:pt x="38" y="514"/>
                </a:lnTo>
                <a:lnTo>
                  <a:pt x="36" y="516"/>
                </a:lnTo>
                <a:lnTo>
                  <a:pt x="36" y="516"/>
                </a:lnTo>
                <a:lnTo>
                  <a:pt x="30" y="518"/>
                </a:lnTo>
                <a:lnTo>
                  <a:pt x="30" y="518"/>
                </a:lnTo>
                <a:lnTo>
                  <a:pt x="26" y="518"/>
                </a:lnTo>
                <a:lnTo>
                  <a:pt x="26" y="518"/>
                </a:lnTo>
                <a:lnTo>
                  <a:pt x="24" y="518"/>
                </a:lnTo>
                <a:lnTo>
                  <a:pt x="24" y="518"/>
                </a:lnTo>
                <a:lnTo>
                  <a:pt x="18" y="518"/>
                </a:lnTo>
                <a:lnTo>
                  <a:pt x="18" y="518"/>
                </a:lnTo>
                <a:lnTo>
                  <a:pt x="12" y="518"/>
                </a:lnTo>
                <a:lnTo>
                  <a:pt x="12" y="518"/>
                </a:lnTo>
                <a:lnTo>
                  <a:pt x="8" y="518"/>
                </a:lnTo>
                <a:lnTo>
                  <a:pt x="4" y="520"/>
                </a:lnTo>
                <a:lnTo>
                  <a:pt x="4" y="520"/>
                </a:lnTo>
                <a:lnTo>
                  <a:pt x="2" y="522"/>
                </a:lnTo>
                <a:lnTo>
                  <a:pt x="2" y="522"/>
                </a:lnTo>
                <a:lnTo>
                  <a:pt x="2" y="524"/>
                </a:lnTo>
                <a:lnTo>
                  <a:pt x="2" y="524"/>
                </a:lnTo>
                <a:lnTo>
                  <a:pt x="0" y="524"/>
                </a:lnTo>
                <a:lnTo>
                  <a:pt x="0" y="524"/>
                </a:lnTo>
                <a:lnTo>
                  <a:pt x="0" y="526"/>
                </a:lnTo>
                <a:lnTo>
                  <a:pt x="0" y="528"/>
                </a:lnTo>
                <a:lnTo>
                  <a:pt x="0" y="528"/>
                </a:lnTo>
                <a:lnTo>
                  <a:pt x="4" y="530"/>
                </a:lnTo>
                <a:lnTo>
                  <a:pt x="16" y="534"/>
                </a:lnTo>
                <a:lnTo>
                  <a:pt x="16" y="534"/>
                </a:lnTo>
                <a:lnTo>
                  <a:pt x="26" y="540"/>
                </a:lnTo>
                <a:lnTo>
                  <a:pt x="38" y="542"/>
                </a:lnTo>
                <a:lnTo>
                  <a:pt x="38" y="542"/>
                </a:lnTo>
                <a:lnTo>
                  <a:pt x="56" y="544"/>
                </a:lnTo>
                <a:lnTo>
                  <a:pt x="56" y="544"/>
                </a:lnTo>
                <a:lnTo>
                  <a:pt x="62" y="542"/>
                </a:lnTo>
                <a:lnTo>
                  <a:pt x="62" y="542"/>
                </a:lnTo>
                <a:lnTo>
                  <a:pt x="68" y="542"/>
                </a:lnTo>
                <a:lnTo>
                  <a:pt x="68" y="542"/>
                </a:lnTo>
                <a:lnTo>
                  <a:pt x="74" y="542"/>
                </a:lnTo>
                <a:lnTo>
                  <a:pt x="74" y="542"/>
                </a:lnTo>
                <a:lnTo>
                  <a:pt x="76" y="544"/>
                </a:lnTo>
                <a:lnTo>
                  <a:pt x="76" y="544"/>
                </a:lnTo>
                <a:lnTo>
                  <a:pt x="78" y="546"/>
                </a:lnTo>
                <a:lnTo>
                  <a:pt x="78" y="546"/>
                </a:lnTo>
                <a:lnTo>
                  <a:pt x="94" y="546"/>
                </a:lnTo>
                <a:lnTo>
                  <a:pt x="94" y="546"/>
                </a:lnTo>
                <a:lnTo>
                  <a:pt x="98" y="546"/>
                </a:lnTo>
                <a:lnTo>
                  <a:pt x="98" y="546"/>
                </a:lnTo>
                <a:lnTo>
                  <a:pt x="102" y="546"/>
                </a:lnTo>
                <a:lnTo>
                  <a:pt x="102" y="546"/>
                </a:lnTo>
                <a:lnTo>
                  <a:pt x="104" y="544"/>
                </a:lnTo>
                <a:lnTo>
                  <a:pt x="104" y="542"/>
                </a:lnTo>
                <a:lnTo>
                  <a:pt x="104" y="542"/>
                </a:lnTo>
                <a:lnTo>
                  <a:pt x="106" y="538"/>
                </a:lnTo>
                <a:lnTo>
                  <a:pt x="106" y="538"/>
                </a:lnTo>
                <a:lnTo>
                  <a:pt x="104" y="536"/>
                </a:lnTo>
                <a:lnTo>
                  <a:pt x="104" y="536"/>
                </a:lnTo>
                <a:lnTo>
                  <a:pt x="104" y="536"/>
                </a:lnTo>
                <a:lnTo>
                  <a:pt x="104" y="536"/>
                </a:lnTo>
                <a:lnTo>
                  <a:pt x="106" y="530"/>
                </a:lnTo>
                <a:lnTo>
                  <a:pt x="106" y="530"/>
                </a:lnTo>
                <a:lnTo>
                  <a:pt x="106" y="518"/>
                </a:lnTo>
                <a:lnTo>
                  <a:pt x="106" y="518"/>
                </a:lnTo>
                <a:lnTo>
                  <a:pt x="104" y="514"/>
                </a:lnTo>
                <a:lnTo>
                  <a:pt x="104" y="514"/>
                </a:lnTo>
                <a:lnTo>
                  <a:pt x="104" y="514"/>
                </a:lnTo>
                <a:lnTo>
                  <a:pt x="104" y="514"/>
                </a:lnTo>
                <a:lnTo>
                  <a:pt x="104" y="512"/>
                </a:lnTo>
                <a:lnTo>
                  <a:pt x="104" y="512"/>
                </a:lnTo>
                <a:lnTo>
                  <a:pt x="104" y="512"/>
                </a:lnTo>
                <a:lnTo>
                  <a:pt x="104" y="512"/>
                </a:lnTo>
                <a:lnTo>
                  <a:pt x="102" y="508"/>
                </a:lnTo>
                <a:lnTo>
                  <a:pt x="102" y="508"/>
                </a:lnTo>
                <a:lnTo>
                  <a:pt x="102" y="504"/>
                </a:lnTo>
                <a:lnTo>
                  <a:pt x="102" y="504"/>
                </a:lnTo>
                <a:lnTo>
                  <a:pt x="102" y="502"/>
                </a:lnTo>
                <a:lnTo>
                  <a:pt x="102" y="502"/>
                </a:lnTo>
                <a:lnTo>
                  <a:pt x="102" y="500"/>
                </a:lnTo>
                <a:lnTo>
                  <a:pt x="102" y="500"/>
                </a:lnTo>
                <a:lnTo>
                  <a:pt x="102" y="498"/>
                </a:lnTo>
                <a:lnTo>
                  <a:pt x="102" y="498"/>
                </a:lnTo>
                <a:lnTo>
                  <a:pt x="102" y="496"/>
                </a:lnTo>
                <a:lnTo>
                  <a:pt x="102" y="496"/>
                </a:lnTo>
                <a:lnTo>
                  <a:pt x="102" y="494"/>
                </a:lnTo>
                <a:lnTo>
                  <a:pt x="102" y="494"/>
                </a:lnTo>
                <a:lnTo>
                  <a:pt x="102" y="492"/>
                </a:lnTo>
                <a:lnTo>
                  <a:pt x="102" y="492"/>
                </a:lnTo>
                <a:lnTo>
                  <a:pt x="102" y="488"/>
                </a:lnTo>
                <a:lnTo>
                  <a:pt x="102" y="488"/>
                </a:lnTo>
                <a:lnTo>
                  <a:pt x="102" y="486"/>
                </a:lnTo>
                <a:lnTo>
                  <a:pt x="102" y="486"/>
                </a:lnTo>
                <a:lnTo>
                  <a:pt x="102" y="480"/>
                </a:lnTo>
                <a:lnTo>
                  <a:pt x="102" y="480"/>
                </a:lnTo>
                <a:lnTo>
                  <a:pt x="104" y="474"/>
                </a:lnTo>
                <a:lnTo>
                  <a:pt x="104" y="474"/>
                </a:lnTo>
                <a:lnTo>
                  <a:pt x="106" y="472"/>
                </a:lnTo>
                <a:lnTo>
                  <a:pt x="106" y="472"/>
                </a:lnTo>
                <a:lnTo>
                  <a:pt x="108" y="470"/>
                </a:lnTo>
                <a:lnTo>
                  <a:pt x="108" y="470"/>
                </a:lnTo>
                <a:lnTo>
                  <a:pt x="110" y="468"/>
                </a:lnTo>
                <a:lnTo>
                  <a:pt x="110" y="468"/>
                </a:lnTo>
                <a:lnTo>
                  <a:pt x="114" y="460"/>
                </a:lnTo>
                <a:lnTo>
                  <a:pt x="114" y="460"/>
                </a:lnTo>
                <a:lnTo>
                  <a:pt x="114" y="458"/>
                </a:lnTo>
                <a:lnTo>
                  <a:pt x="114" y="458"/>
                </a:lnTo>
                <a:lnTo>
                  <a:pt x="114" y="454"/>
                </a:lnTo>
                <a:lnTo>
                  <a:pt x="114" y="454"/>
                </a:lnTo>
                <a:lnTo>
                  <a:pt x="112" y="452"/>
                </a:lnTo>
                <a:lnTo>
                  <a:pt x="112" y="452"/>
                </a:lnTo>
                <a:lnTo>
                  <a:pt x="116" y="448"/>
                </a:lnTo>
                <a:lnTo>
                  <a:pt x="116" y="448"/>
                </a:lnTo>
                <a:lnTo>
                  <a:pt x="120" y="438"/>
                </a:lnTo>
                <a:lnTo>
                  <a:pt x="120" y="438"/>
                </a:lnTo>
                <a:lnTo>
                  <a:pt x="120" y="434"/>
                </a:lnTo>
                <a:lnTo>
                  <a:pt x="120" y="434"/>
                </a:lnTo>
                <a:lnTo>
                  <a:pt x="122" y="428"/>
                </a:lnTo>
                <a:lnTo>
                  <a:pt x="122" y="428"/>
                </a:lnTo>
                <a:lnTo>
                  <a:pt x="124" y="422"/>
                </a:lnTo>
                <a:lnTo>
                  <a:pt x="124" y="422"/>
                </a:lnTo>
                <a:lnTo>
                  <a:pt x="126" y="418"/>
                </a:lnTo>
                <a:lnTo>
                  <a:pt x="126" y="418"/>
                </a:lnTo>
                <a:lnTo>
                  <a:pt x="126" y="414"/>
                </a:lnTo>
                <a:lnTo>
                  <a:pt x="126" y="414"/>
                </a:lnTo>
                <a:lnTo>
                  <a:pt x="126" y="414"/>
                </a:lnTo>
                <a:lnTo>
                  <a:pt x="126" y="414"/>
                </a:lnTo>
                <a:lnTo>
                  <a:pt x="124" y="410"/>
                </a:lnTo>
                <a:lnTo>
                  <a:pt x="124" y="410"/>
                </a:lnTo>
                <a:lnTo>
                  <a:pt x="122" y="406"/>
                </a:lnTo>
                <a:lnTo>
                  <a:pt x="122" y="406"/>
                </a:lnTo>
                <a:lnTo>
                  <a:pt x="122" y="402"/>
                </a:lnTo>
                <a:lnTo>
                  <a:pt x="122" y="402"/>
                </a:lnTo>
                <a:lnTo>
                  <a:pt x="124" y="396"/>
                </a:lnTo>
                <a:lnTo>
                  <a:pt x="124" y="396"/>
                </a:lnTo>
                <a:lnTo>
                  <a:pt x="128" y="382"/>
                </a:lnTo>
                <a:lnTo>
                  <a:pt x="128" y="382"/>
                </a:lnTo>
                <a:lnTo>
                  <a:pt x="130" y="378"/>
                </a:lnTo>
                <a:lnTo>
                  <a:pt x="130" y="378"/>
                </a:lnTo>
                <a:lnTo>
                  <a:pt x="132" y="374"/>
                </a:lnTo>
                <a:lnTo>
                  <a:pt x="132" y="374"/>
                </a:lnTo>
                <a:lnTo>
                  <a:pt x="134" y="372"/>
                </a:lnTo>
                <a:lnTo>
                  <a:pt x="136" y="370"/>
                </a:lnTo>
                <a:lnTo>
                  <a:pt x="136" y="370"/>
                </a:lnTo>
                <a:lnTo>
                  <a:pt x="134" y="366"/>
                </a:lnTo>
                <a:lnTo>
                  <a:pt x="134" y="366"/>
                </a:lnTo>
                <a:lnTo>
                  <a:pt x="134" y="364"/>
                </a:lnTo>
                <a:lnTo>
                  <a:pt x="134" y="364"/>
                </a:lnTo>
                <a:lnTo>
                  <a:pt x="138" y="362"/>
                </a:lnTo>
                <a:lnTo>
                  <a:pt x="138" y="362"/>
                </a:lnTo>
                <a:lnTo>
                  <a:pt x="142" y="358"/>
                </a:lnTo>
                <a:lnTo>
                  <a:pt x="142" y="358"/>
                </a:lnTo>
                <a:lnTo>
                  <a:pt x="146" y="354"/>
                </a:lnTo>
                <a:lnTo>
                  <a:pt x="146" y="354"/>
                </a:lnTo>
                <a:lnTo>
                  <a:pt x="148" y="354"/>
                </a:lnTo>
                <a:lnTo>
                  <a:pt x="148" y="354"/>
                </a:lnTo>
                <a:lnTo>
                  <a:pt x="158" y="350"/>
                </a:lnTo>
                <a:lnTo>
                  <a:pt x="158" y="350"/>
                </a:lnTo>
                <a:lnTo>
                  <a:pt x="168" y="348"/>
                </a:lnTo>
                <a:lnTo>
                  <a:pt x="168" y="348"/>
                </a:lnTo>
                <a:lnTo>
                  <a:pt x="178" y="346"/>
                </a:lnTo>
                <a:lnTo>
                  <a:pt x="178" y="346"/>
                </a:lnTo>
                <a:lnTo>
                  <a:pt x="184" y="344"/>
                </a:lnTo>
                <a:lnTo>
                  <a:pt x="184" y="344"/>
                </a:lnTo>
                <a:lnTo>
                  <a:pt x="192" y="342"/>
                </a:lnTo>
                <a:lnTo>
                  <a:pt x="192" y="342"/>
                </a:lnTo>
                <a:lnTo>
                  <a:pt x="204" y="338"/>
                </a:lnTo>
                <a:lnTo>
                  <a:pt x="204" y="338"/>
                </a:lnTo>
                <a:lnTo>
                  <a:pt x="208" y="336"/>
                </a:lnTo>
                <a:lnTo>
                  <a:pt x="208" y="336"/>
                </a:lnTo>
                <a:lnTo>
                  <a:pt x="214" y="334"/>
                </a:lnTo>
                <a:lnTo>
                  <a:pt x="214" y="334"/>
                </a:lnTo>
                <a:lnTo>
                  <a:pt x="218" y="338"/>
                </a:lnTo>
                <a:lnTo>
                  <a:pt x="218" y="338"/>
                </a:lnTo>
                <a:lnTo>
                  <a:pt x="226" y="348"/>
                </a:lnTo>
                <a:lnTo>
                  <a:pt x="226" y="348"/>
                </a:lnTo>
                <a:lnTo>
                  <a:pt x="228" y="352"/>
                </a:lnTo>
                <a:lnTo>
                  <a:pt x="228" y="352"/>
                </a:lnTo>
                <a:lnTo>
                  <a:pt x="232" y="360"/>
                </a:lnTo>
                <a:lnTo>
                  <a:pt x="232" y="360"/>
                </a:lnTo>
                <a:lnTo>
                  <a:pt x="238" y="372"/>
                </a:lnTo>
                <a:lnTo>
                  <a:pt x="238" y="372"/>
                </a:lnTo>
                <a:lnTo>
                  <a:pt x="244" y="384"/>
                </a:lnTo>
                <a:lnTo>
                  <a:pt x="244" y="384"/>
                </a:lnTo>
                <a:lnTo>
                  <a:pt x="252" y="396"/>
                </a:lnTo>
                <a:lnTo>
                  <a:pt x="252" y="396"/>
                </a:lnTo>
                <a:lnTo>
                  <a:pt x="258" y="408"/>
                </a:lnTo>
                <a:lnTo>
                  <a:pt x="258" y="408"/>
                </a:lnTo>
                <a:lnTo>
                  <a:pt x="268" y="426"/>
                </a:lnTo>
                <a:lnTo>
                  <a:pt x="268" y="426"/>
                </a:lnTo>
                <a:lnTo>
                  <a:pt x="274" y="434"/>
                </a:lnTo>
                <a:lnTo>
                  <a:pt x="274" y="434"/>
                </a:lnTo>
                <a:lnTo>
                  <a:pt x="276" y="438"/>
                </a:lnTo>
                <a:lnTo>
                  <a:pt x="276" y="438"/>
                </a:lnTo>
                <a:lnTo>
                  <a:pt x="282" y="444"/>
                </a:lnTo>
                <a:lnTo>
                  <a:pt x="282" y="444"/>
                </a:lnTo>
                <a:lnTo>
                  <a:pt x="286" y="446"/>
                </a:lnTo>
                <a:lnTo>
                  <a:pt x="286" y="446"/>
                </a:lnTo>
                <a:lnTo>
                  <a:pt x="290" y="450"/>
                </a:lnTo>
                <a:lnTo>
                  <a:pt x="290" y="450"/>
                </a:lnTo>
                <a:lnTo>
                  <a:pt x="296" y="452"/>
                </a:lnTo>
                <a:lnTo>
                  <a:pt x="296" y="452"/>
                </a:lnTo>
                <a:lnTo>
                  <a:pt x="306" y="456"/>
                </a:lnTo>
                <a:lnTo>
                  <a:pt x="306" y="456"/>
                </a:lnTo>
                <a:lnTo>
                  <a:pt x="326" y="462"/>
                </a:lnTo>
                <a:lnTo>
                  <a:pt x="326" y="462"/>
                </a:lnTo>
                <a:lnTo>
                  <a:pt x="346" y="468"/>
                </a:lnTo>
                <a:lnTo>
                  <a:pt x="346" y="468"/>
                </a:lnTo>
                <a:lnTo>
                  <a:pt x="360" y="474"/>
                </a:lnTo>
                <a:lnTo>
                  <a:pt x="360" y="474"/>
                </a:lnTo>
                <a:lnTo>
                  <a:pt x="366" y="476"/>
                </a:lnTo>
                <a:lnTo>
                  <a:pt x="366" y="476"/>
                </a:lnTo>
                <a:lnTo>
                  <a:pt x="370" y="478"/>
                </a:lnTo>
                <a:lnTo>
                  <a:pt x="370" y="478"/>
                </a:lnTo>
                <a:lnTo>
                  <a:pt x="378" y="484"/>
                </a:lnTo>
                <a:lnTo>
                  <a:pt x="378" y="484"/>
                </a:lnTo>
                <a:lnTo>
                  <a:pt x="384" y="488"/>
                </a:lnTo>
                <a:lnTo>
                  <a:pt x="384" y="488"/>
                </a:lnTo>
                <a:lnTo>
                  <a:pt x="386" y="490"/>
                </a:lnTo>
                <a:lnTo>
                  <a:pt x="386" y="490"/>
                </a:lnTo>
                <a:lnTo>
                  <a:pt x="390" y="500"/>
                </a:lnTo>
                <a:lnTo>
                  <a:pt x="390" y="500"/>
                </a:lnTo>
                <a:lnTo>
                  <a:pt x="394" y="508"/>
                </a:lnTo>
                <a:lnTo>
                  <a:pt x="394" y="508"/>
                </a:lnTo>
                <a:lnTo>
                  <a:pt x="396" y="512"/>
                </a:lnTo>
                <a:lnTo>
                  <a:pt x="396" y="512"/>
                </a:lnTo>
                <a:lnTo>
                  <a:pt x="396" y="512"/>
                </a:lnTo>
                <a:lnTo>
                  <a:pt x="396" y="512"/>
                </a:lnTo>
                <a:lnTo>
                  <a:pt x="398" y="516"/>
                </a:lnTo>
                <a:lnTo>
                  <a:pt x="398" y="516"/>
                </a:lnTo>
                <a:lnTo>
                  <a:pt x="400" y="520"/>
                </a:lnTo>
                <a:lnTo>
                  <a:pt x="400" y="520"/>
                </a:lnTo>
                <a:lnTo>
                  <a:pt x="402" y="522"/>
                </a:lnTo>
                <a:lnTo>
                  <a:pt x="404" y="520"/>
                </a:lnTo>
                <a:lnTo>
                  <a:pt x="404" y="520"/>
                </a:lnTo>
                <a:lnTo>
                  <a:pt x="412" y="516"/>
                </a:lnTo>
                <a:lnTo>
                  <a:pt x="412" y="516"/>
                </a:lnTo>
                <a:lnTo>
                  <a:pt x="422" y="512"/>
                </a:lnTo>
                <a:lnTo>
                  <a:pt x="422" y="512"/>
                </a:lnTo>
                <a:lnTo>
                  <a:pt x="424" y="510"/>
                </a:lnTo>
                <a:lnTo>
                  <a:pt x="424" y="510"/>
                </a:lnTo>
                <a:lnTo>
                  <a:pt x="428" y="506"/>
                </a:lnTo>
                <a:lnTo>
                  <a:pt x="428" y="506"/>
                </a:lnTo>
                <a:lnTo>
                  <a:pt x="432" y="502"/>
                </a:lnTo>
                <a:lnTo>
                  <a:pt x="434" y="506"/>
                </a:lnTo>
                <a:lnTo>
                  <a:pt x="434" y="506"/>
                </a:lnTo>
                <a:lnTo>
                  <a:pt x="434" y="508"/>
                </a:lnTo>
                <a:lnTo>
                  <a:pt x="434" y="508"/>
                </a:lnTo>
                <a:lnTo>
                  <a:pt x="434" y="510"/>
                </a:lnTo>
                <a:lnTo>
                  <a:pt x="434" y="510"/>
                </a:lnTo>
                <a:lnTo>
                  <a:pt x="434" y="512"/>
                </a:lnTo>
                <a:lnTo>
                  <a:pt x="434" y="512"/>
                </a:lnTo>
                <a:lnTo>
                  <a:pt x="436" y="512"/>
                </a:lnTo>
                <a:lnTo>
                  <a:pt x="436" y="512"/>
                </a:lnTo>
                <a:lnTo>
                  <a:pt x="436" y="512"/>
                </a:lnTo>
                <a:lnTo>
                  <a:pt x="438" y="514"/>
                </a:lnTo>
                <a:lnTo>
                  <a:pt x="438" y="514"/>
                </a:lnTo>
                <a:lnTo>
                  <a:pt x="438" y="516"/>
                </a:lnTo>
                <a:lnTo>
                  <a:pt x="438" y="516"/>
                </a:lnTo>
                <a:lnTo>
                  <a:pt x="438" y="518"/>
                </a:lnTo>
                <a:lnTo>
                  <a:pt x="438" y="518"/>
                </a:lnTo>
                <a:lnTo>
                  <a:pt x="438" y="518"/>
                </a:lnTo>
                <a:lnTo>
                  <a:pt x="438" y="518"/>
                </a:lnTo>
                <a:lnTo>
                  <a:pt x="440" y="520"/>
                </a:lnTo>
                <a:lnTo>
                  <a:pt x="440" y="520"/>
                </a:lnTo>
                <a:lnTo>
                  <a:pt x="440" y="522"/>
                </a:lnTo>
                <a:lnTo>
                  <a:pt x="440" y="522"/>
                </a:lnTo>
                <a:lnTo>
                  <a:pt x="440" y="522"/>
                </a:lnTo>
                <a:lnTo>
                  <a:pt x="440" y="522"/>
                </a:lnTo>
                <a:lnTo>
                  <a:pt x="440" y="526"/>
                </a:lnTo>
                <a:lnTo>
                  <a:pt x="440" y="526"/>
                </a:lnTo>
                <a:lnTo>
                  <a:pt x="440" y="526"/>
                </a:lnTo>
                <a:lnTo>
                  <a:pt x="440" y="526"/>
                </a:lnTo>
                <a:lnTo>
                  <a:pt x="440" y="528"/>
                </a:lnTo>
                <a:lnTo>
                  <a:pt x="440" y="528"/>
                </a:lnTo>
                <a:lnTo>
                  <a:pt x="442" y="530"/>
                </a:lnTo>
                <a:lnTo>
                  <a:pt x="442" y="530"/>
                </a:lnTo>
                <a:lnTo>
                  <a:pt x="442" y="530"/>
                </a:lnTo>
                <a:lnTo>
                  <a:pt x="442" y="530"/>
                </a:lnTo>
                <a:lnTo>
                  <a:pt x="442" y="532"/>
                </a:lnTo>
                <a:lnTo>
                  <a:pt x="442" y="532"/>
                </a:lnTo>
                <a:lnTo>
                  <a:pt x="442" y="532"/>
                </a:lnTo>
                <a:lnTo>
                  <a:pt x="442" y="532"/>
                </a:lnTo>
                <a:lnTo>
                  <a:pt x="442" y="534"/>
                </a:lnTo>
                <a:lnTo>
                  <a:pt x="442" y="534"/>
                </a:lnTo>
                <a:lnTo>
                  <a:pt x="444" y="536"/>
                </a:lnTo>
                <a:lnTo>
                  <a:pt x="444" y="536"/>
                </a:lnTo>
                <a:lnTo>
                  <a:pt x="444" y="538"/>
                </a:lnTo>
                <a:lnTo>
                  <a:pt x="444" y="538"/>
                </a:lnTo>
                <a:lnTo>
                  <a:pt x="444" y="542"/>
                </a:lnTo>
                <a:lnTo>
                  <a:pt x="444" y="542"/>
                </a:lnTo>
                <a:lnTo>
                  <a:pt x="442" y="544"/>
                </a:lnTo>
                <a:lnTo>
                  <a:pt x="442" y="544"/>
                </a:lnTo>
                <a:lnTo>
                  <a:pt x="442" y="546"/>
                </a:lnTo>
                <a:lnTo>
                  <a:pt x="442" y="546"/>
                </a:lnTo>
                <a:lnTo>
                  <a:pt x="442" y="548"/>
                </a:lnTo>
                <a:lnTo>
                  <a:pt x="442" y="548"/>
                </a:lnTo>
                <a:lnTo>
                  <a:pt x="442" y="554"/>
                </a:lnTo>
                <a:lnTo>
                  <a:pt x="442" y="554"/>
                </a:lnTo>
                <a:lnTo>
                  <a:pt x="440" y="562"/>
                </a:lnTo>
                <a:lnTo>
                  <a:pt x="440" y="562"/>
                </a:lnTo>
                <a:lnTo>
                  <a:pt x="442" y="568"/>
                </a:lnTo>
                <a:lnTo>
                  <a:pt x="442" y="568"/>
                </a:lnTo>
                <a:lnTo>
                  <a:pt x="444" y="572"/>
                </a:lnTo>
                <a:lnTo>
                  <a:pt x="444" y="572"/>
                </a:lnTo>
                <a:lnTo>
                  <a:pt x="444" y="574"/>
                </a:lnTo>
                <a:lnTo>
                  <a:pt x="444" y="574"/>
                </a:lnTo>
                <a:lnTo>
                  <a:pt x="448" y="576"/>
                </a:lnTo>
                <a:lnTo>
                  <a:pt x="448" y="576"/>
                </a:lnTo>
                <a:lnTo>
                  <a:pt x="452" y="576"/>
                </a:lnTo>
                <a:lnTo>
                  <a:pt x="454" y="576"/>
                </a:lnTo>
                <a:lnTo>
                  <a:pt x="454" y="576"/>
                </a:lnTo>
                <a:lnTo>
                  <a:pt x="460" y="570"/>
                </a:lnTo>
                <a:lnTo>
                  <a:pt x="460" y="570"/>
                </a:lnTo>
                <a:lnTo>
                  <a:pt x="464" y="564"/>
                </a:lnTo>
                <a:lnTo>
                  <a:pt x="470" y="556"/>
                </a:lnTo>
                <a:lnTo>
                  <a:pt x="470" y="556"/>
                </a:lnTo>
                <a:lnTo>
                  <a:pt x="476" y="546"/>
                </a:lnTo>
                <a:lnTo>
                  <a:pt x="480" y="536"/>
                </a:lnTo>
                <a:lnTo>
                  <a:pt x="480" y="536"/>
                </a:lnTo>
                <a:lnTo>
                  <a:pt x="480" y="528"/>
                </a:lnTo>
                <a:lnTo>
                  <a:pt x="480" y="528"/>
                </a:lnTo>
                <a:lnTo>
                  <a:pt x="480" y="522"/>
                </a:lnTo>
                <a:lnTo>
                  <a:pt x="480" y="522"/>
                </a:lnTo>
                <a:lnTo>
                  <a:pt x="480" y="518"/>
                </a:lnTo>
                <a:lnTo>
                  <a:pt x="480" y="518"/>
                </a:lnTo>
                <a:lnTo>
                  <a:pt x="480" y="508"/>
                </a:lnTo>
                <a:lnTo>
                  <a:pt x="480" y="508"/>
                </a:lnTo>
                <a:lnTo>
                  <a:pt x="480" y="504"/>
                </a:lnTo>
                <a:lnTo>
                  <a:pt x="480" y="504"/>
                </a:lnTo>
                <a:lnTo>
                  <a:pt x="482" y="504"/>
                </a:lnTo>
                <a:lnTo>
                  <a:pt x="482" y="504"/>
                </a:lnTo>
                <a:lnTo>
                  <a:pt x="484" y="506"/>
                </a:lnTo>
                <a:lnTo>
                  <a:pt x="484" y="506"/>
                </a:lnTo>
                <a:lnTo>
                  <a:pt x="484" y="502"/>
                </a:lnTo>
                <a:lnTo>
                  <a:pt x="484" y="502"/>
                </a:lnTo>
                <a:lnTo>
                  <a:pt x="486" y="490"/>
                </a:lnTo>
                <a:lnTo>
                  <a:pt x="486" y="490"/>
                </a:lnTo>
                <a:lnTo>
                  <a:pt x="488" y="484"/>
                </a:lnTo>
                <a:lnTo>
                  <a:pt x="488" y="478"/>
                </a:lnTo>
                <a:lnTo>
                  <a:pt x="488" y="478"/>
                </a:lnTo>
                <a:lnTo>
                  <a:pt x="486" y="474"/>
                </a:lnTo>
                <a:lnTo>
                  <a:pt x="484" y="470"/>
                </a:lnTo>
                <a:lnTo>
                  <a:pt x="484" y="470"/>
                </a:lnTo>
                <a:lnTo>
                  <a:pt x="478" y="470"/>
                </a:lnTo>
                <a:lnTo>
                  <a:pt x="478" y="470"/>
                </a:lnTo>
                <a:lnTo>
                  <a:pt x="476" y="470"/>
                </a:lnTo>
                <a:lnTo>
                  <a:pt x="476" y="470"/>
                </a:lnTo>
                <a:lnTo>
                  <a:pt x="474" y="470"/>
                </a:lnTo>
                <a:lnTo>
                  <a:pt x="474" y="470"/>
                </a:lnTo>
                <a:lnTo>
                  <a:pt x="468" y="468"/>
                </a:lnTo>
                <a:lnTo>
                  <a:pt x="468" y="468"/>
                </a:lnTo>
                <a:lnTo>
                  <a:pt x="462" y="468"/>
                </a:lnTo>
                <a:lnTo>
                  <a:pt x="462" y="468"/>
                </a:lnTo>
                <a:lnTo>
                  <a:pt x="460" y="468"/>
                </a:lnTo>
                <a:lnTo>
                  <a:pt x="460" y="468"/>
                </a:lnTo>
                <a:lnTo>
                  <a:pt x="456" y="468"/>
                </a:lnTo>
                <a:lnTo>
                  <a:pt x="456" y="468"/>
                </a:lnTo>
                <a:lnTo>
                  <a:pt x="452" y="468"/>
                </a:lnTo>
                <a:lnTo>
                  <a:pt x="452" y="468"/>
                </a:lnTo>
                <a:lnTo>
                  <a:pt x="452" y="470"/>
                </a:lnTo>
                <a:lnTo>
                  <a:pt x="452" y="470"/>
                </a:lnTo>
                <a:lnTo>
                  <a:pt x="450" y="468"/>
                </a:lnTo>
                <a:lnTo>
                  <a:pt x="450" y="468"/>
                </a:lnTo>
                <a:lnTo>
                  <a:pt x="446" y="464"/>
                </a:lnTo>
                <a:lnTo>
                  <a:pt x="446" y="464"/>
                </a:lnTo>
                <a:lnTo>
                  <a:pt x="442" y="462"/>
                </a:lnTo>
                <a:lnTo>
                  <a:pt x="442" y="462"/>
                </a:lnTo>
                <a:lnTo>
                  <a:pt x="442" y="464"/>
                </a:lnTo>
                <a:lnTo>
                  <a:pt x="442" y="464"/>
                </a:lnTo>
                <a:lnTo>
                  <a:pt x="438" y="462"/>
                </a:lnTo>
                <a:lnTo>
                  <a:pt x="438" y="462"/>
                </a:lnTo>
                <a:lnTo>
                  <a:pt x="430" y="456"/>
                </a:lnTo>
                <a:lnTo>
                  <a:pt x="430" y="456"/>
                </a:lnTo>
                <a:lnTo>
                  <a:pt x="422" y="452"/>
                </a:lnTo>
                <a:lnTo>
                  <a:pt x="422" y="452"/>
                </a:lnTo>
                <a:lnTo>
                  <a:pt x="412" y="448"/>
                </a:lnTo>
                <a:lnTo>
                  <a:pt x="412" y="448"/>
                </a:lnTo>
                <a:lnTo>
                  <a:pt x="400" y="444"/>
                </a:lnTo>
                <a:lnTo>
                  <a:pt x="400" y="444"/>
                </a:lnTo>
                <a:lnTo>
                  <a:pt x="394" y="440"/>
                </a:lnTo>
                <a:lnTo>
                  <a:pt x="394" y="440"/>
                </a:lnTo>
                <a:lnTo>
                  <a:pt x="386" y="434"/>
                </a:lnTo>
                <a:lnTo>
                  <a:pt x="386" y="434"/>
                </a:lnTo>
                <a:lnTo>
                  <a:pt x="372" y="422"/>
                </a:lnTo>
                <a:lnTo>
                  <a:pt x="372" y="422"/>
                </a:lnTo>
                <a:lnTo>
                  <a:pt x="360" y="412"/>
                </a:lnTo>
                <a:lnTo>
                  <a:pt x="360" y="412"/>
                </a:lnTo>
                <a:lnTo>
                  <a:pt x="354" y="410"/>
                </a:lnTo>
                <a:lnTo>
                  <a:pt x="354" y="410"/>
                </a:lnTo>
                <a:lnTo>
                  <a:pt x="350" y="410"/>
                </a:lnTo>
                <a:lnTo>
                  <a:pt x="350" y="410"/>
                </a:lnTo>
                <a:lnTo>
                  <a:pt x="342" y="402"/>
                </a:lnTo>
                <a:lnTo>
                  <a:pt x="342" y="402"/>
                </a:lnTo>
                <a:lnTo>
                  <a:pt x="330" y="396"/>
                </a:lnTo>
                <a:lnTo>
                  <a:pt x="330" y="396"/>
                </a:lnTo>
                <a:lnTo>
                  <a:pt x="326" y="394"/>
                </a:lnTo>
                <a:lnTo>
                  <a:pt x="326" y="394"/>
                </a:lnTo>
                <a:lnTo>
                  <a:pt x="326" y="392"/>
                </a:lnTo>
                <a:lnTo>
                  <a:pt x="326" y="392"/>
                </a:lnTo>
                <a:lnTo>
                  <a:pt x="324" y="388"/>
                </a:lnTo>
                <a:lnTo>
                  <a:pt x="320" y="386"/>
                </a:lnTo>
                <a:lnTo>
                  <a:pt x="320" y="386"/>
                </a:lnTo>
                <a:lnTo>
                  <a:pt x="316" y="386"/>
                </a:lnTo>
                <a:lnTo>
                  <a:pt x="316" y="386"/>
                </a:lnTo>
                <a:lnTo>
                  <a:pt x="314" y="386"/>
                </a:lnTo>
                <a:lnTo>
                  <a:pt x="314" y="386"/>
                </a:lnTo>
                <a:lnTo>
                  <a:pt x="314" y="384"/>
                </a:lnTo>
                <a:lnTo>
                  <a:pt x="314" y="384"/>
                </a:lnTo>
                <a:lnTo>
                  <a:pt x="314" y="380"/>
                </a:lnTo>
                <a:lnTo>
                  <a:pt x="314" y="380"/>
                </a:lnTo>
                <a:lnTo>
                  <a:pt x="314" y="378"/>
                </a:lnTo>
                <a:lnTo>
                  <a:pt x="314" y="378"/>
                </a:lnTo>
                <a:lnTo>
                  <a:pt x="312" y="376"/>
                </a:lnTo>
                <a:lnTo>
                  <a:pt x="312" y="376"/>
                </a:lnTo>
                <a:lnTo>
                  <a:pt x="310" y="374"/>
                </a:lnTo>
                <a:lnTo>
                  <a:pt x="310" y="374"/>
                </a:lnTo>
                <a:lnTo>
                  <a:pt x="312" y="370"/>
                </a:lnTo>
                <a:lnTo>
                  <a:pt x="312" y="370"/>
                </a:lnTo>
                <a:lnTo>
                  <a:pt x="310" y="364"/>
                </a:lnTo>
                <a:lnTo>
                  <a:pt x="310" y="364"/>
                </a:lnTo>
                <a:lnTo>
                  <a:pt x="310" y="360"/>
                </a:lnTo>
                <a:lnTo>
                  <a:pt x="310" y="360"/>
                </a:lnTo>
                <a:lnTo>
                  <a:pt x="310" y="356"/>
                </a:lnTo>
                <a:lnTo>
                  <a:pt x="310" y="356"/>
                </a:lnTo>
                <a:lnTo>
                  <a:pt x="308" y="344"/>
                </a:lnTo>
                <a:lnTo>
                  <a:pt x="308" y="344"/>
                </a:lnTo>
                <a:lnTo>
                  <a:pt x="308" y="334"/>
                </a:lnTo>
                <a:lnTo>
                  <a:pt x="308" y="334"/>
                </a:lnTo>
                <a:lnTo>
                  <a:pt x="306" y="324"/>
                </a:lnTo>
                <a:lnTo>
                  <a:pt x="306" y="324"/>
                </a:lnTo>
                <a:lnTo>
                  <a:pt x="306" y="324"/>
                </a:lnTo>
                <a:lnTo>
                  <a:pt x="306" y="324"/>
                </a:lnTo>
                <a:lnTo>
                  <a:pt x="306" y="320"/>
                </a:lnTo>
                <a:lnTo>
                  <a:pt x="306" y="320"/>
                </a:lnTo>
                <a:lnTo>
                  <a:pt x="306" y="318"/>
                </a:lnTo>
                <a:lnTo>
                  <a:pt x="306" y="314"/>
                </a:lnTo>
                <a:lnTo>
                  <a:pt x="306" y="314"/>
                </a:lnTo>
                <a:lnTo>
                  <a:pt x="302" y="312"/>
                </a:lnTo>
                <a:lnTo>
                  <a:pt x="302" y="312"/>
                </a:lnTo>
                <a:lnTo>
                  <a:pt x="304" y="308"/>
                </a:lnTo>
                <a:lnTo>
                  <a:pt x="304" y="308"/>
                </a:lnTo>
                <a:lnTo>
                  <a:pt x="304" y="308"/>
                </a:lnTo>
                <a:lnTo>
                  <a:pt x="306" y="306"/>
                </a:lnTo>
                <a:lnTo>
                  <a:pt x="306" y="306"/>
                </a:lnTo>
                <a:lnTo>
                  <a:pt x="306" y="302"/>
                </a:lnTo>
                <a:lnTo>
                  <a:pt x="306" y="302"/>
                </a:lnTo>
                <a:lnTo>
                  <a:pt x="306" y="300"/>
                </a:lnTo>
                <a:lnTo>
                  <a:pt x="306" y="300"/>
                </a:lnTo>
                <a:lnTo>
                  <a:pt x="308" y="296"/>
                </a:lnTo>
                <a:lnTo>
                  <a:pt x="308" y="296"/>
                </a:lnTo>
                <a:lnTo>
                  <a:pt x="308" y="294"/>
                </a:lnTo>
                <a:lnTo>
                  <a:pt x="308" y="294"/>
                </a:lnTo>
                <a:lnTo>
                  <a:pt x="310" y="294"/>
                </a:lnTo>
                <a:lnTo>
                  <a:pt x="310" y="294"/>
                </a:lnTo>
                <a:lnTo>
                  <a:pt x="314" y="294"/>
                </a:lnTo>
                <a:lnTo>
                  <a:pt x="314" y="294"/>
                </a:lnTo>
                <a:lnTo>
                  <a:pt x="322" y="292"/>
                </a:lnTo>
                <a:lnTo>
                  <a:pt x="322" y="292"/>
                </a:lnTo>
                <a:lnTo>
                  <a:pt x="328" y="288"/>
                </a:lnTo>
                <a:lnTo>
                  <a:pt x="328" y="288"/>
                </a:lnTo>
                <a:lnTo>
                  <a:pt x="334" y="280"/>
                </a:lnTo>
                <a:lnTo>
                  <a:pt x="334" y="280"/>
                </a:lnTo>
                <a:lnTo>
                  <a:pt x="338" y="274"/>
                </a:lnTo>
                <a:lnTo>
                  <a:pt x="338" y="274"/>
                </a:lnTo>
                <a:lnTo>
                  <a:pt x="340" y="270"/>
                </a:lnTo>
                <a:lnTo>
                  <a:pt x="342" y="268"/>
                </a:lnTo>
                <a:lnTo>
                  <a:pt x="342" y="268"/>
                </a:lnTo>
                <a:lnTo>
                  <a:pt x="342" y="264"/>
                </a:lnTo>
                <a:lnTo>
                  <a:pt x="342" y="264"/>
                </a:lnTo>
                <a:lnTo>
                  <a:pt x="344" y="260"/>
                </a:lnTo>
                <a:lnTo>
                  <a:pt x="344" y="260"/>
                </a:lnTo>
                <a:lnTo>
                  <a:pt x="348" y="256"/>
                </a:lnTo>
                <a:lnTo>
                  <a:pt x="348" y="254"/>
                </a:lnTo>
                <a:lnTo>
                  <a:pt x="348" y="254"/>
                </a:lnTo>
                <a:lnTo>
                  <a:pt x="346" y="252"/>
                </a:lnTo>
                <a:lnTo>
                  <a:pt x="346" y="252"/>
                </a:lnTo>
                <a:lnTo>
                  <a:pt x="348" y="250"/>
                </a:lnTo>
                <a:lnTo>
                  <a:pt x="348" y="250"/>
                </a:lnTo>
                <a:lnTo>
                  <a:pt x="352" y="246"/>
                </a:lnTo>
                <a:lnTo>
                  <a:pt x="352" y="246"/>
                </a:lnTo>
                <a:lnTo>
                  <a:pt x="354" y="244"/>
                </a:lnTo>
                <a:lnTo>
                  <a:pt x="354" y="242"/>
                </a:lnTo>
                <a:lnTo>
                  <a:pt x="354" y="242"/>
                </a:lnTo>
                <a:lnTo>
                  <a:pt x="350" y="236"/>
                </a:lnTo>
                <a:lnTo>
                  <a:pt x="350" y="236"/>
                </a:lnTo>
                <a:lnTo>
                  <a:pt x="342" y="222"/>
                </a:lnTo>
                <a:lnTo>
                  <a:pt x="342" y="222"/>
                </a:lnTo>
                <a:lnTo>
                  <a:pt x="332" y="208"/>
                </a:lnTo>
                <a:lnTo>
                  <a:pt x="332" y="208"/>
                </a:lnTo>
                <a:lnTo>
                  <a:pt x="322" y="190"/>
                </a:lnTo>
                <a:lnTo>
                  <a:pt x="322" y="190"/>
                </a:lnTo>
                <a:lnTo>
                  <a:pt x="308" y="168"/>
                </a:lnTo>
                <a:lnTo>
                  <a:pt x="308" y="168"/>
                </a:lnTo>
                <a:lnTo>
                  <a:pt x="302" y="160"/>
                </a:lnTo>
                <a:lnTo>
                  <a:pt x="302" y="160"/>
                </a:lnTo>
                <a:lnTo>
                  <a:pt x="296" y="158"/>
                </a:lnTo>
                <a:lnTo>
                  <a:pt x="296" y="158"/>
                </a:lnTo>
                <a:lnTo>
                  <a:pt x="294" y="156"/>
                </a:lnTo>
                <a:lnTo>
                  <a:pt x="294" y="156"/>
                </a:lnTo>
                <a:lnTo>
                  <a:pt x="286" y="148"/>
                </a:lnTo>
                <a:lnTo>
                  <a:pt x="286" y="148"/>
                </a:lnTo>
                <a:lnTo>
                  <a:pt x="278" y="138"/>
                </a:lnTo>
                <a:lnTo>
                  <a:pt x="278" y="138"/>
                </a:lnTo>
                <a:lnTo>
                  <a:pt x="274" y="130"/>
                </a:lnTo>
                <a:lnTo>
                  <a:pt x="274" y="130"/>
                </a:lnTo>
                <a:lnTo>
                  <a:pt x="272" y="124"/>
                </a:lnTo>
                <a:lnTo>
                  <a:pt x="272" y="124"/>
                </a:lnTo>
                <a:lnTo>
                  <a:pt x="272" y="120"/>
                </a:lnTo>
                <a:lnTo>
                  <a:pt x="272" y="120"/>
                </a:lnTo>
                <a:lnTo>
                  <a:pt x="270" y="120"/>
                </a:lnTo>
                <a:lnTo>
                  <a:pt x="270" y="120"/>
                </a:lnTo>
                <a:lnTo>
                  <a:pt x="274" y="120"/>
                </a:lnTo>
                <a:lnTo>
                  <a:pt x="274" y="120"/>
                </a:lnTo>
                <a:lnTo>
                  <a:pt x="286" y="122"/>
                </a:lnTo>
                <a:lnTo>
                  <a:pt x="286" y="122"/>
                </a:lnTo>
                <a:lnTo>
                  <a:pt x="296" y="124"/>
                </a:lnTo>
                <a:lnTo>
                  <a:pt x="296" y="124"/>
                </a:lnTo>
                <a:lnTo>
                  <a:pt x="300" y="124"/>
                </a:lnTo>
                <a:lnTo>
                  <a:pt x="300" y="124"/>
                </a:lnTo>
                <a:lnTo>
                  <a:pt x="304" y="126"/>
                </a:lnTo>
                <a:lnTo>
                  <a:pt x="304" y="126"/>
                </a:lnTo>
                <a:lnTo>
                  <a:pt x="312" y="128"/>
                </a:lnTo>
                <a:lnTo>
                  <a:pt x="312" y="128"/>
                </a:lnTo>
                <a:lnTo>
                  <a:pt x="314" y="128"/>
                </a:lnTo>
                <a:lnTo>
                  <a:pt x="314" y="128"/>
                </a:lnTo>
                <a:lnTo>
                  <a:pt x="316" y="132"/>
                </a:lnTo>
                <a:lnTo>
                  <a:pt x="316" y="132"/>
                </a:lnTo>
                <a:lnTo>
                  <a:pt x="318" y="136"/>
                </a:lnTo>
                <a:lnTo>
                  <a:pt x="318" y="136"/>
                </a:lnTo>
                <a:lnTo>
                  <a:pt x="322" y="138"/>
                </a:lnTo>
                <a:lnTo>
                  <a:pt x="322" y="138"/>
                </a:lnTo>
                <a:lnTo>
                  <a:pt x="326" y="142"/>
                </a:lnTo>
                <a:lnTo>
                  <a:pt x="326" y="142"/>
                </a:lnTo>
                <a:lnTo>
                  <a:pt x="328" y="144"/>
                </a:lnTo>
                <a:lnTo>
                  <a:pt x="328" y="144"/>
                </a:lnTo>
                <a:lnTo>
                  <a:pt x="330" y="148"/>
                </a:lnTo>
                <a:lnTo>
                  <a:pt x="330" y="148"/>
                </a:lnTo>
                <a:lnTo>
                  <a:pt x="332" y="152"/>
                </a:lnTo>
                <a:lnTo>
                  <a:pt x="332" y="152"/>
                </a:lnTo>
                <a:lnTo>
                  <a:pt x="336" y="154"/>
                </a:lnTo>
                <a:lnTo>
                  <a:pt x="336" y="154"/>
                </a:lnTo>
                <a:lnTo>
                  <a:pt x="342" y="162"/>
                </a:lnTo>
                <a:lnTo>
                  <a:pt x="342" y="162"/>
                </a:lnTo>
                <a:lnTo>
                  <a:pt x="346" y="168"/>
                </a:lnTo>
                <a:lnTo>
                  <a:pt x="346" y="168"/>
                </a:lnTo>
                <a:lnTo>
                  <a:pt x="352" y="176"/>
                </a:lnTo>
                <a:lnTo>
                  <a:pt x="352" y="176"/>
                </a:lnTo>
                <a:lnTo>
                  <a:pt x="356" y="180"/>
                </a:lnTo>
                <a:lnTo>
                  <a:pt x="356" y="180"/>
                </a:lnTo>
                <a:lnTo>
                  <a:pt x="358" y="182"/>
                </a:lnTo>
                <a:lnTo>
                  <a:pt x="358" y="182"/>
                </a:lnTo>
                <a:lnTo>
                  <a:pt x="358" y="182"/>
                </a:lnTo>
                <a:lnTo>
                  <a:pt x="358" y="182"/>
                </a:lnTo>
                <a:lnTo>
                  <a:pt x="358" y="184"/>
                </a:lnTo>
                <a:lnTo>
                  <a:pt x="358" y="184"/>
                </a:lnTo>
                <a:lnTo>
                  <a:pt x="358" y="186"/>
                </a:lnTo>
                <a:lnTo>
                  <a:pt x="358" y="186"/>
                </a:lnTo>
                <a:lnTo>
                  <a:pt x="358" y="188"/>
                </a:lnTo>
                <a:lnTo>
                  <a:pt x="358" y="188"/>
                </a:lnTo>
                <a:lnTo>
                  <a:pt x="356" y="192"/>
                </a:lnTo>
                <a:lnTo>
                  <a:pt x="356" y="192"/>
                </a:lnTo>
                <a:lnTo>
                  <a:pt x="358" y="198"/>
                </a:lnTo>
                <a:lnTo>
                  <a:pt x="358" y="198"/>
                </a:lnTo>
                <a:lnTo>
                  <a:pt x="360" y="200"/>
                </a:lnTo>
                <a:lnTo>
                  <a:pt x="360" y="200"/>
                </a:lnTo>
                <a:lnTo>
                  <a:pt x="360" y="204"/>
                </a:lnTo>
                <a:lnTo>
                  <a:pt x="360" y="204"/>
                </a:lnTo>
                <a:lnTo>
                  <a:pt x="362" y="208"/>
                </a:lnTo>
                <a:lnTo>
                  <a:pt x="362" y="208"/>
                </a:lnTo>
                <a:lnTo>
                  <a:pt x="364" y="212"/>
                </a:lnTo>
                <a:lnTo>
                  <a:pt x="364" y="212"/>
                </a:lnTo>
                <a:lnTo>
                  <a:pt x="364" y="212"/>
                </a:lnTo>
                <a:lnTo>
                  <a:pt x="364" y="212"/>
                </a:lnTo>
                <a:lnTo>
                  <a:pt x="366" y="216"/>
                </a:lnTo>
                <a:lnTo>
                  <a:pt x="366" y="216"/>
                </a:lnTo>
                <a:lnTo>
                  <a:pt x="366" y="218"/>
                </a:lnTo>
                <a:lnTo>
                  <a:pt x="366" y="218"/>
                </a:lnTo>
                <a:lnTo>
                  <a:pt x="368" y="216"/>
                </a:lnTo>
                <a:lnTo>
                  <a:pt x="368" y="216"/>
                </a:lnTo>
                <a:lnTo>
                  <a:pt x="370" y="214"/>
                </a:lnTo>
                <a:lnTo>
                  <a:pt x="370" y="214"/>
                </a:lnTo>
                <a:lnTo>
                  <a:pt x="370" y="214"/>
                </a:lnTo>
                <a:lnTo>
                  <a:pt x="370" y="214"/>
                </a:lnTo>
                <a:lnTo>
                  <a:pt x="374" y="218"/>
                </a:lnTo>
                <a:lnTo>
                  <a:pt x="374" y="218"/>
                </a:lnTo>
                <a:lnTo>
                  <a:pt x="378" y="218"/>
                </a:lnTo>
                <a:lnTo>
                  <a:pt x="378" y="218"/>
                </a:lnTo>
                <a:lnTo>
                  <a:pt x="380" y="218"/>
                </a:lnTo>
                <a:lnTo>
                  <a:pt x="380" y="218"/>
                </a:lnTo>
                <a:lnTo>
                  <a:pt x="380" y="218"/>
                </a:lnTo>
                <a:lnTo>
                  <a:pt x="380" y="218"/>
                </a:lnTo>
                <a:lnTo>
                  <a:pt x="380" y="220"/>
                </a:lnTo>
                <a:lnTo>
                  <a:pt x="380" y="220"/>
                </a:lnTo>
                <a:lnTo>
                  <a:pt x="382" y="220"/>
                </a:lnTo>
                <a:lnTo>
                  <a:pt x="382" y="220"/>
                </a:lnTo>
                <a:lnTo>
                  <a:pt x="380" y="226"/>
                </a:lnTo>
                <a:lnTo>
                  <a:pt x="380" y="226"/>
                </a:lnTo>
                <a:lnTo>
                  <a:pt x="368" y="248"/>
                </a:lnTo>
                <a:lnTo>
                  <a:pt x="368" y="248"/>
                </a:lnTo>
                <a:lnTo>
                  <a:pt x="366" y="250"/>
                </a:lnTo>
                <a:lnTo>
                  <a:pt x="366" y="250"/>
                </a:lnTo>
                <a:lnTo>
                  <a:pt x="364" y="250"/>
                </a:lnTo>
                <a:lnTo>
                  <a:pt x="364" y="250"/>
                </a:lnTo>
                <a:lnTo>
                  <a:pt x="362" y="254"/>
                </a:lnTo>
                <a:lnTo>
                  <a:pt x="362" y="254"/>
                </a:lnTo>
                <a:lnTo>
                  <a:pt x="362" y="256"/>
                </a:lnTo>
                <a:lnTo>
                  <a:pt x="362" y="256"/>
                </a:lnTo>
                <a:lnTo>
                  <a:pt x="362" y="256"/>
                </a:lnTo>
                <a:lnTo>
                  <a:pt x="362" y="256"/>
                </a:lnTo>
                <a:lnTo>
                  <a:pt x="364" y="258"/>
                </a:lnTo>
                <a:lnTo>
                  <a:pt x="364" y="258"/>
                </a:lnTo>
                <a:lnTo>
                  <a:pt x="360" y="264"/>
                </a:lnTo>
                <a:lnTo>
                  <a:pt x="360" y="264"/>
                </a:lnTo>
                <a:lnTo>
                  <a:pt x="356" y="272"/>
                </a:lnTo>
                <a:lnTo>
                  <a:pt x="356" y="272"/>
                </a:lnTo>
                <a:lnTo>
                  <a:pt x="354" y="274"/>
                </a:lnTo>
                <a:lnTo>
                  <a:pt x="354" y="274"/>
                </a:lnTo>
                <a:lnTo>
                  <a:pt x="354" y="276"/>
                </a:lnTo>
                <a:lnTo>
                  <a:pt x="354" y="276"/>
                </a:lnTo>
                <a:lnTo>
                  <a:pt x="352" y="280"/>
                </a:lnTo>
                <a:lnTo>
                  <a:pt x="352" y="280"/>
                </a:lnTo>
                <a:lnTo>
                  <a:pt x="354" y="282"/>
                </a:lnTo>
                <a:lnTo>
                  <a:pt x="354" y="282"/>
                </a:lnTo>
                <a:lnTo>
                  <a:pt x="356" y="282"/>
                </a:lnTo>
                <a:lnTo>
                  <a:pt x="356" y="282"/>
                </a:lnTo>
                <a:lnTo>
                  <a:pt x="358" y="282"/>
                </a:lnTo>
                <a:lnTo>
                  <a:pt x="358" y="282"/>
                </a:lnTo>
                <a:lnTo>
                  <a:pt x="360" y="284"/>
                </a:lnTo>
                <a:lnTo>
                  <a:pt x="360" y="284"/>
                </a:lnTo>
                <a:lnTo>
                  <a:pt x="382" y="296"/>
                </a:lnTo>
                <a:lnTo>
                  <a:pt x="382" y="296"/>
                </a:lnTo>
                <a:lnTo>
                  <a:pt x="410" y="312"/>
                </a:lnTo>
                <a:lnTo>
                  <a:pt x="410" y="312"/>
                </a:lnTo>
                <a:lnTo>
                  <a:pt x="442" y="330"/>
                </a:lnTo>
                <a:lnTo>
                  <a:pt x="442" y="330"/>
                </a:lnTo>
                <a:lnTo>
                  <a:pt x="460" y="340"/>
                </a:lnTo>
                <a:lnTo>
                  <a:pt x="460" y="340"/>
                </a:lnTo>
                <a:lnTo>
                  <a:pt x="462" y="342"/>
                </a:lnTo>
                <a:lnTo>
                  <a:pt x="462" y="342"/>
                </a:lnTo>
                <a:lnTo>
                  <a:pt x="464" y="344"/>
                </a:lnTo>
                <a:lnTo>
                  <a:pt x="464" y="344"/>
                </a:lnTo>
                <a:lnTo>
                  <a:pt x="466" y="344"/>
                </a:lnTo>
                <a:lnTo>
                  <a:pt x="466" y="344"/>
                </a:lnTo>
                <a:lnTo>
                  <a:pt x="468" y="344"/>
                </a:lnTo>
                <a:lnTo>
                  <a:pt x="468" y="344"/>
                </a:lnTo>
                <a:lnTo>
                  <a:pt x="470" y="344"/>
                </a:lnTo>
                <a:lnTo>
                  <a:pt x="470" y="344"/>
                </a:lnTo>
                <a:lnTo>
                  <a:pt x="470" y="342"/>
                </a:lnTo>
                <a:lnTo>
                  <a:pt x="470" y="342"/>
                </a:lnTo>
                <a:lnTo>
                  <a:pt x="472" y="342"/>
                </a:lnTo>
                <a:lnTo>
                  <a:pt x="472" y="342"/>
                </a:lnTo>
                <a:lnTo>
                  <a:pt x="472" y="342"/>
                </a:lnTo>
                <a:lnTo>
                  <a:pt x="472" y="342"/>
                </a:lnTo>
                <a:lnTo>
                  <a:pt x="474" y="342"/>
                </a:lnTo>
                <a:lnTo>
                  <a:pt x="474" y="342"/>
                </a:lnTo>
                <a:lnTo>
                  <a:pt x="476" y="342"/>
                </a:lnTo>
                <a:lnTo>
                  <a:pt x="476" y="342"/>
                </a:lnTo>
                <a:lnTo>
                  <a:pt x="476" y="342"/>
                </a:lnTo>
                <a:lnTo>
                  <a:pt x="476" y="342"/>
                </a:lnTo>
                <a:lnTo>
                  <a:pt x="478" y="340"/>
                </a:lnTo>
                <a:lnTo>
                  <a:pt x="478" y="340"/>
                </a:lnTo>
                <a:lnTo>
                  <a:pt x="478" y="338"/>
                </a:lnTo>
                <a:lnTo>
                  <a:pt x="478" y="338"/>
                </a:lnTo>
                <a:lnTo>
                  <a:pt x="480" y="336"/>
                </a:lnTo>
                <a:lnTo>
                  <a:pt x="480" y="336"/>
                </a:lnTo>
                <a:lnTo>
                  <a:pt x="480" y="336"/>
                </a:lnTo>
                <a:lnTo>
                  <a:pt x="480" y="336"/>
                </a:lnTo>
                <a:lnTo>
                  <a:pt x="482" y="334"/>
                </a:lnTo>
                <a:lnTo>
                  <a:pt x="482" y="334"/>
                </a:lnTo>
                <a:lnTo>
                  <a:pt x="484" y="332"/>
                </a:lnTo>
                <a:lnTo>
                  <a:pt x="484" y="332"/>
                </a:lnTo>
                <a:lnTo>
                  <a:pt x="482" y="330"/>
                </a:lnTo>
                <a:lnTo>
                  <a:pt x="482" y="330"/>
                </a:lnTo>
                <a:lnTo>
                  <a:pt x="482" y="330"/>
                </a:lnTo>
                <a:lnTo>
                  <a:pt x="482" y="330"/>
                </a:lnTo>
                <a:lnTo>
                  <a:pt x="486" y="324"/>
                </a:lnTo>
                <a:lnTo>
                  <a:pt x="486" y="324"/>
                </a:lnTo>
                <a:lnTo>
                  <a:pt x="492" y="308"/>
                </a:lnTo>
                <a:lnTo>
                  <a:pt x="492" y="308"/>
                </a:lnTo>
                <a:lnTo>
                  <a:pt x="506" y="282"/>
                </a:lnTo>
                <a:lnTo>
                  <a:pt x="506" y="282"/>
                </a:lnTo>
                <a:lnTo>
                  <a:pt x="522" y="248"/>
                </a:lnTo>
                <a:lnTo>
                  <a:pt x="522" y="248"/>
                </a:lnTo>
                <a:lnTo>
                  <a:pt x="544" y="208"/>
                </a:lnTo>
                <a:lnTo>
                  <a:pt x="544" y="208"/>
                </a:lnTo>
                <a:lnTo>
                  <a:pt x="546" y="206"/>
                </a:lnTo>
                <a:lnTo>
                  <a:pt x="546" y="206"/>
                </a:lnTo>
                <a:lnTo>
                  <a:pt x="546" y="204"/>
                </a:lnTo>
                <a:lnTo>
                  <a:pt x="546" y="202"/>
                </a:lnTo>
                <a:lnTo>
                  <a:pt x="546" y="202"/>
                </a:lnTo>
                <a:lnTo>
                  <a:pt x="546" y="202"/>
                </a:lnTo>
                <a:lnTo>
                  <a:pt x="546" y="202"/>
                </a:lnTo>
                <a:lnTo>
                  <a:pt x="546" y="200"/>
                </a:lnTo>
                <a:lnTo>
                  <a:pt x="546" y="200"/>
                </a:lnTo>
                <a:lnTo>
                  <a:pt x="548" y="196"/>
                </a:lnTo>
                <a:lnTo>
                  <a:pt x="548" y="196"/>
                </a:lnTo>
                <a:lnTo>
                  <a:pt x="550" y="196"/>
                </a:lnTo>
                <a:lnTo>
                  <a:pt x="550" y="194"/>
                </a:lnTo>
                <a:lnTo>
                  <a:pt x="550" y="194"/>
                </a:lnTo>
                <a:close/>
                <a:moveTo>
                  <a:pt x="388" y="208"/>
                </a:moveTo>
                <a:lnTo>
                  <a:pt x="388" y="208"/>
                </a:lnTo>
                <a:lnTo>
                  <a:pt x="386" y="214"/>
                </a:lnTo>
                <a:lnTo>
                  <a:pt x="386" y="214"/>
                </a:lnTo>
                <a:lnTo>
                  <a:pt x="384" y="214"/>
                </a:lnTo>
                <a:lnTo>
                  <a:pt x="384" y="214"/>
                </a:lnTo>
                <a:lnTo>
                  <a:pt x="382" y="214"/>
                </a:lnTo>
                <a:lnTo>
                  <a:pt x="382" y="214"/>
                </a:lnTo>
                <a:lnTo>
                  <a:pt x="382" y="214"/>
                </a:lnTo>
                <a:lnTo>
                  <a:pt x="382" y="214"/>
                </a:lnTo>
                <a:lnTo>
                  <a:pt x="378" y="212"/>
                </a:lnTo>
                <a:lnTo>
                  <a:pt x="378" y="212"/>
                </a:lnTo>
                <a:lnTo>
                  <a:pt x="376" y="210"/>
                </a:lnTo>
                <a:lnTo>
                  <a:pt x="376" y="210"/>
                </a:lnTo>
                <a:lnTo>
                  <a:pt x="378" y="210"/>
                </a:lnTo>
                <a:lnTo>
                  <a:pt x="378" y="210"/>
                </a:lnTo>
                <a:lnTo>
                  <a:pt x="380" y="210"/>
                </a:lnTo>
                <a:lnTo>
                  <a:pt x="380" y="210"/>
                </a:lnTo>
                <a:lnTo>
                  <a:pt x="382" y="208"/>
                </a:lnTo>
                <a:lnTo>
                  <a:pt x="382" y="208"/>
                </a:lnTo>
                <a:lnTo>
                  <a:pt x="384" y="206"/>
                </a:lnTo>
                <a:lnTo>
                  <a:pt x="384" y="206"/>
                </a:lnTo>
                <a:lnTo>
                  <a:pt x="382" y="204"/>
                </a:lnTo>
                <a:lnTo>
                  <a:pt x="382" y="204"/>
                </a:lnTo>
                <a:lnTo>
                  <a:pt x="384" y="204"/>
                </a:lnTo>
                <a:lnTo>
                  <a:pt x="384" y="204"/>
                </a:lnTo>
                <a:lnTo>
                  <a:pt x="384" y="202"/>
                </a:lnTo>
                <a:lnTo>
                  <a:pt x="384" y="202"/>
                </a:lnTo>
                <a:lnTo>
                  <a:pt x="386" y="200"/>
                </a:lnTo>
                <a:lnTo>
                  <a:pt x="386" y="200"/>
                </a:lnTo>
                <a:lnTo>
                  <a:pt x="386" y="196"/>
                </a:lnTo>
                <a:lnTo>
                  <a:pt x="386" y="196"/>
                </a:lnTo>
                <a:lnTo>
                  <a:pt x="386" y="196"/>
                </a:lnTo>
                <a:lnTo>
                  <a:pt x="386" y="196"/>
                </a:lnTo>
                <a:lnTo>
                  <a:pt x="388" y="196"/>
                </a:lnTo>
                <a:lnTo>
                  <a:pt x="388" y="196"/>
                </a:lnTo>
                <a:lnTo>
                  <a:pt x="390" y="194"/>
                </a:lnTo>
                <a:lnTo>
                  <a:pt x="390" y="194"/>
                </a:lnTo>
                <a:lnTo>
                  <a:pt x="390" y="192"/>
                </a:lnTo>
                <a:lnTo>
                  <a:pt x="390" y="190"/>
                </a:lnTo>
                <a:lnTo>
                  <a:pt x="390" y="190"/>
                </a:lnTo>
                <a:lnTo>
                  <a:pt x="390" y="190"/>
                </a:lnTo>
                <a:lnTo>
                  <a:pt x="390" y="190"/>
                </a:lnTo>
                <a:lnTo>
                  <a:pt x="392" y="190"/>
                </a:lnTo>
                <a:lnTo>
                  <a:pt x="392" y="190"/>
                </a:lnTo>
                <a:lnTo>
                  <a:pt x="392" y="188"/>
                </a:lnTo>
                <a:lnTo>
                  <a:pt x="392" y="188"/>
                </a:lnTo>
                <a:lnTo>
                  <a:pt x="392" y="186"/>
                </a:lnTo>
                <a:lnTo>
                  <a:pt x="392" y="186"/>
                </a:lnTo>
                <a:lnTo>
                  <a:pt x="392" y="184"/>
                </a:lnTo>
                <a:lnTo>
                  <a:pt x="392" y="184"/>
                </a:lnTo>
                <a:lnTo>
                  <a:pt x="392" y="182"/>
                </a:lnTo>
                <a:lnTo>
                  <a:pt x="392" y="182"/>
                </a:lnTo>
                <a:lnTo>
                  <a:pt x="394" y="182"/>
                </a:lnTo>
                <a:lnTo>
                  <a:pt x="394" y="182"/>
                </a:lnTo>
                <a:lnTo>
                  <a:pt x="396" y="184"/>
                </a:lnTo>
                <a:lnTo>
                  <a:pt x="396" y="184"/>
                </a:lnTo>
                <a:lnTo>
                  <a:pt x="398" y="186"/>
                </a:lnTo>
                <a:lnTo>
                  <a:pt x="398" y="186"/>
                </a:lnTo>
                <a:lnTo>
                  <a:pt x="400" y="186"/>
                </a:lnTo>
                <a:lnTo>
                  <a:pt x="400" y="186"/>
                </a:lnTo>
                <a:lnTo>
                  <a:pt x="388" y="208"/>
                </a:lnTo>
                <a:lnTo>
                  <a:pt x="388" y="208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  <a:effectLst>
            <a:reflection blurRad="6350" stA="52000" endA="300" endPos="35000" dir="5400000" sy="-100000" algn="bl" rotWithShape="0"/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" name="Freeform 27"/>
          <p:cNvSpPr>
            <a:spLocks noEditPoints="1"/>
          </p:cNvSpPr>
          <p:nvPr/>
        </p:nvSpPr>
        <p:spPr bwMode="auto">
          <a:xfrm flipH="1">
            <a:off x="1600200" y="1828800"/>
            <a:ext cx="914400" cy="1533525"/>
          </a:xfrm>
          <a:custGeom>
            <a:avLst/>
            <a:gdLst/>
            <a:ahLst/>
            <a:cxnLst>
              <a:cxn ang="0">
                <a:pos x="316" y="492"/>
              </a:cxn>
              <a:cxn ang="0">
                <a:pos x="292" y="468"/>
              </a:cxn>
              <a:cxn ang="0">
                <a:pos x="256" y="414"/>
              </a:cxn>
              <a:cxn ang="0">
                <a:pos x="250" y="354"/>
              </a:cxn>
              <a:cxn ang="0">
                <a:pos x="264" y="256"/>
              </a:cxn>
              <a:cxn ang="0">
                <a:pos x="278" y="234"/>
              </a:cxn>
              <a:cxn ang="0">
                <a:pos x="288" y="142"/>
              </a:cxn>
              <a:cxn ang="0">
                <a:pos x="246" y="102"/>
              </a:cxn>
              <a:cxn ang="0">
                <a:pos x="208" y="68"/>
              </a:cxn>
              <a:cxn ang="0">
                <a:pos x="174" y="64"/>
              </a:cxn>
              <a:cxn ang="0">
                <a:pos x="174" y="42"/>
              </a:cxn>
              <a:cxn ang="0">
                <a:pos x="154" y="4"/>
              </a:cxn>
              <a:cxn ang="0">
                <a:pos x="142" y="2"/>
              </a:cxn>
              <a:cxn ang="0">
                <a:pos x="136" y="2"/>
              </a:cxn>
              <a:cxn ang="0">
                <a:pos x="128" y="4"/>
              </a:cxn>
              <a:cxn ang="0">
                <a:pos x="118" y="8"/>
              </a:cxn>
              <a:cxn ang="0">
                <a:pos x="112" y="12"/>
              </a:cxn>
              <a:cxn ang="0">
                <a:pos x="108" y="14"/>
              </a:cxn>
              <a:cxn ang="0">
                <a:pos x="102" y="18"/>
              </a:cxn>
              <a:cxn ang="0">
                <a:pos x="104" y="24"/>
              </a:cxn>
              <a:cxn ang="0">
                <a:pos x="110" y="26"/>
              </a:cxn>
              <a:cxn ang="0">
                <a:pos x="104" y="62"/>
              </a:cxn>
              <a:cxn ang="0">
                <a:pos x="114" y="72"/>
              </a:cxn>
              <a:cxn ang="0">
                <a:pos x="130" y="84"/>
              </a:cxn>
              <a:cxn ang="0">
                <a:pos x="144" y="112"/>
              </a:cxn>
              <a:cxn ang="0">
                <a:pos x="150" y="192"/>
              </a:cxn>
              <a:cxn ang="0">
                <a:pos x="120" y="196"/>
              </a:cxn>
              <a:cxn ang="0">
                <a:pos x="104" y="204"/>
              </a:cxn>
              <a:cxn ang="0">
                <a:pos x="88" y="190"/>
              </a:cxn>
              <a:cxn ang="0">
                <a:pos x="82" y="184"/>
              </a:cxn>
              <a:cxn ang="0">
                <a:pos x="0" y="244"/>
              </a:cxn>
              <a:cxn ang="0">
                <a:pos x="70" y="312"/>
              </a:cxn>
              <a:cxn ang="0">
                <a:pos x="134" y="300"/>
              </a:cxn>
              <a:cxn ang="0">
                <a:pos x="160" y="322"/>
              </a:cxn>
              <a:cxn ang="0">
                <a:pos x="166" y="428"/>
              </a:cxn>
              <a:cxn ang="0">
                <a:pos x="190" y="538"/>
              </a:cxn>
              <a:cxn ang="0">
                <a:pos x="184" y="550"/>
              </a:cxn>
              <a:cxn ang="0">
                <a:pos x="162" y="558"/>
              </a:cxn>
              <a:cxn ang="0">
                <a:pos x="154" y="568"/>
              </a:cxn>
              <a:cxn ang="0">
                <a:pos x="240" y="568"/>
              </a:cxn>
              <a:cxn ang="0">
                <a:pos x="232" y="520"/>
              </a:cxn>
              <a:cxn ang="0">
                <a:pos x="288" y="536"/>
              </a:cxn>
              <a:cxn ang="0">
                <a:pos x="302" y="556"/>
              </a:cxn>
              <a:cxn ang="0">
                <a:pos x="296" y="574"/>
              </a:cxn>
              <a:cxn ang="0">
                <a:pos x="336" y="544"/>
              </a:cxn>
              <a:cxn ang="0">
                <a:pos x="266" y="246"/>
              </a:cxn>
              <a:cxn ang="0">
                <a:pos x="262" y="188"/>
              </a:cxn>
              <a:cxn ang="0">
                <a:pos x="126" y="6"/>
              </a:cxn>
              <a:cxn ang="0">
                <a:pos x="138" y="2"/>
              </a:cxn>
              <a:cxn ang="0">
                <a:pos x="142" y="0"/>
              </a:cxn>
              <a:cxn ang="0">
                <a:pos x="106" y="206"/>
              </a:cxn>
              <a:cxn ang="0">
                <a:pos x="116" y="220"/>
              </a:cxn>
              <a:cxn ang="0">
                <a:pos x="112" y="206"/>
              </a:cxn>
              <a:cxn ang="0">
                <a:pos x="122" y="224"/>
              </a:cxn>
              <a:cxn ang="0">
                <a:pos x="126" y="230"/>
              </a:cxn>
              <a:cxn ang="0">
                <a:pos x="154" y="256"/>
              </a:cxn>
              <a:cxn ang="0">
                <a:pos x="146" y="248"/>
              </a:cxn>
              <a:cxn ang="0">
                <a:pos x="132" y="238"/>
              </a:cxn>
              <a:cxn ang="0">
                <a:pos x="144" y="230"/>
              </a:cxn>
              <a:cxn ang="0">
                <a:pos x="200" y="532"/>
              </a:cxn>
              <a:cxn ang="0">
                <a:pos x="298" y="544"/>
              </a:cxn>
              <a:cxn ang="0">
                <a:pos x="302" y="548"/>
              </a:cxn>
            </a:cxnLst>
            <a:rect l="0" t="0" r="r" b="b"/>
            <a:pathLst>
              <a:path w="344" h="582">
                <a:moveTo>
                  <a:pt x="344" y="508"/>
                </a:moveTo>
                <a:lnTo>
                  <a:pt x="344" y="508"/>
                </a:lnTo>
                <a:lnTo>
                  <a:pt x="338" y="506"/>
                </a:lnTo>
                <a:lnTo>
                  <a:pt x="338" y="506"/>
                </a:lnTo>
                <a:lnTo>
                  <a:pt x="338" y="506"/>
                </a:lnTo>
                <a:lnTo>
                  <a:pt x="338" y="506"/>
                </a:lnTo>
                <a:lnTo>
                  <a:pt x="336" y="504"/>
                </a:lnTo>
                <a:lnTo>
                  <a:pt x="336" y="504"/>
                </a:lnTo>
                <a:lnTo>
                  <a:pt x="332" y="504"/>
                </a:lnTo>
                <a:lnTo>
                  <a:pt x="332" y="504"/>
                </a:lnTo>
                <a:lnTo>
                  <a:pt x="330" y="502"/>
                </a:lnTo>
                <a:lnTo>
                  <a:pt x="330" y="502"/>
                </a:lnTo>
                <a:lnTo>
                  <a:pt x="326" y="500"/>
                </a:lnTo>
                <a:lnTo>
                  <a:pt x="326" y="500"/>
                </a:lnTo>
                <a:lnTo>
                  <a:pt x="316" y="492"/>
                </a:lnTo>
                <a:lnTo>
                  <a:pt x="316" y="492"/>
                </a:lnTo>
                <a:lnTo>
                  <a:pt x="308" y="488"/>
                </a:lnTo>
                <a:lnTo>
                  <a:pt x="308" y="488"/>
                </a:lnTo>
                <a:lnTo>
                  <a:pt x="308" y="490"/>
                </a:lnTo>
                <a:lnTo>
                  <a:pt x="308" y="488"/>
                </a:lnTo>
                <a:lnTo>
                  <a:pt x="308" y="488"/>
                </a:lnTo>
                <a:lnTo>
                  <a:pt x="302" y="484"/>
                </a:lnTo>
                <a:lnTo>
                  <a:pt x="302" y="484"/>
                </a:lnTo>
                <a:lnTo>
                  <a:pt x="300" y="480"/>
                </a:lnTo>
                <a:lnTo>
                  <a:pt x="300" y="480"/>
                </a:lnTo>
                <a:lnTo>
                  <a:pt x="298" y="478"/>
                </a:lnTo>
                <a:lnTo>
                  <a:pt x="296" y="476"/>
                </a:lnTo>
                <a:lnTo>
                  <a:pt x="296" y="476"/>
                </a:lnTo>
                <a:lnTo>
                  <a:pt x="294" y="472"/>
                </a:lnTo>
                <a:lnTo>
                  <a:pt x="292" y="468"/>
                </a:lnTo>
                <a:lnTo>
                  <a:pt x="292" y="468"/>
                </a:lnTo>
                <a:lnTo>
                  <a:pt x="290" y="466"/>
                </a:lnTo>
                <a:lnTo>
                  <a:pt x="290" y="466"/>
                </a:lnTo>
                <a:lnTo>
                  <a:pt x="284" y="458"/>
                </a:lnTo>
                <a:lnTo>
                  <a:pt x="284" y="458"/>
                </a:lnTo>
                <a:lnTo>
                  <a:pt x="282" y="454"/>
                </a:lnTo>
                <a:lnTo>
                  <a:pt x="280" y="450"/>
                </a:lnTo>
                <a:lnTo>
                  <a:pt x="280" y="450"/>
                </a:lnTo>
                <a:lnTo>
                  <a:pt x="280" y="446"/>
                </a:lnTo>
                <a:lnTo>
                  <a:pt x="276" y="440"/>
                </a:lnTo>
                <a:lnTo>
                  <a:pt x="276" y="440"/>
                </a:lnTo>
                <a:lnTo>
                  <a:pt x="268" y="430"/>
                </a:lnTo>
                <a:lnTo>
                  <a:pt x="262" y="420"/>
                </a:lnTo>
                <a:lnTo>
                  <a:pt x="262" y="420"/>
                </a:lnTo>
                <a:lnTo>
                  <a:pt x="256" y="414"/>
                </a:lnTo>
                <a:lnTo>
                  <a:pt x="256" y="412"/>
                </a:lnTo>
                <a:lnTo>
                  <a:pt x="256" y="412"/>
                </a:lnTo>
                <a:lnTo>
                  <a:pt x="254" y="408"/>
                </a:lnTo>
                <a:lnTo>
                  <a:pt x="252" y="404"/>
                </a:lnTo>
                <a:lnTo>
                  <a:pt x="252" y="404"/>
                </a:lnTo>
                <a:lnTo>
                  <a:pt x="246" y="400"/>
                </a:lnTo>
                <a:lnTo>
                  <a:pt x="246" y="400"/>
                </a:lnTo>
                <a:lnTo>
                  <a:pt x="244" y="398"/>
                </a:lnTo>
                <a:lnTo>
                  <a:pt x="244" y="398"/>
                </a:lnTo>
                <a:lnTo>
                  <a:pt x="244" y="398"/>
                </a:lnTo>
                <a:lnTo>
                  <a:pt x="246" y="392"/>
                </a:lnTo>
                <a:lnTo>
                  <a:pt x="248" y="386"/>
                </a:lnTo>
                <a:lnTo>
                  <a:pt x="248" y="378"/>
                </a:lnTo>
                <a:lnTo>
                  <a:pt x="248" y="378"/>
                </a:lnTo>
                <a:lnTo>
                  <a:pt x="250" y="354"/>
                </a:lnTo>
                <a:lnTo>
                  <a:pt x="250" y="354"/>
                </a:lnTo>
                <a:lnTo>
                  <a:pt x="252" y="334"/>
                </a:lnTo>
                <a:lnTo>
                  <a:pt x="252" y="334"/>
                </a:lnTo>
                <a:lnTo>
                  <a:pt x="252" y="310"/>
                </a:lnTo>
                <a:lnTo>
                  <a:pt x="252" y="310"/>
                </a:lnTo>
                <a:lnTo>
                  <a:pt x="254" y="294"/>
                </a:lnTo>
                <a:lnTo>
                  <a:pt x="254" y="294"/>
                </a:lnTo>
                <a:lnTo>
                  <a:pt x="254" y="290"/>
                </a:lnTo>
                <a:lnTo>
                  <a:pt x="254" y="290"/>
                </a:lnTo>
                <a:lnTo>
                  <a:pt x="262" y="282"/>
                </a:lnTo>
                <a:lnTo>
                  <a:pt x="262" y="282"/>
                </a:lnTo>
                <a:lnTo>
                  <a:pt x="268" y="278"/>
                </a:lnTo>
                <a:lnTo>
                  <a:pt x="268" y="278"/>
                </a:lnTo>
                <a:lnTo>
                  <a:pt x="270" y="276"/>
                </a:lnTo>
                <a:lnTo>
                  <a:pt x="264" y="256"/>
                </a:lnTo>
                <a:lnTo>
                  <a:pt x="264" y="256"/>
                </a:lnTo>
                <a:lnTo>
                  <a:pt x="264" y="254"/>
                </a:lnTo>
                <a:lnTo>
                  <a:pt x="266" y="252"/>
                </a:lnTo>
                <a:lnTo>
                  <a:pt x="266" y="252"/>
                </a:lnTo>
                <a:lnTo>
                  <a:pt x="266" y="250"/>
                </a:lnTo>
                <a:lnTo>
                  <a:pt x="266" y="250"/>
                </a:lnTo>
                <a:lnTo>
                  <a:pt x="266" y="252"/>
                </a:lnTo>
                <a:lnTo>
                  <a:pt x="268" y="252"/>
                </a:lnTo>
                <a:lnTo>
                  <a:pt x="268" y="252"/>
                </a:lnTo>
                <a:lnTo>
                  <a:pt x="270" y="252"/>
                </a:lnTo>
                <a:lnTo>
                  <a:pt x="272" y="248"/>
                </a:lnTo>
                <a:lnTo>
                  <a:pt x="272" y="248"/>
                </a:lnTo>
                <a:lnTo>
                  <a:pt x="276" y="242"/>
                </a:lnTo>
                <a:lnTo>
                  <a:pt x="276" y="242"/>
                </a:lnTo>
                <a:lnTo>
                  <a:pt x="278" y="234"/>
                </a:lnTo>
                <a:lnTo>
                  <a:pt x="278" y="234"/>
                </a:lnTo>
                <a:lnTo>
                  <a:pt x="280" y="230"/>
                </a:lnTo>
                <a:lnTo>
                  <a:pt x="280" y="230"/>
                </a:lnTo>
                <a:lnTo>
                  <a:pt x="284" y="230"/>
                </a:lnTo>
                <a:lnTo>
                  <a:pt x="284" y="230"/>
                </a:lnTo>
                <a:lnTo>
                  <a:pt x="288" y="230"/>
                </a:lnTo>
                <a:lnTo>
                  <a:pt x="288" y="230"/>
                </a:lnTo>
                <a:lnTo>
                  <a:pt x="288" y="222"/>
                </a:lnTo>
                <a:lnTo>
                  <a:pt x="288" y="206"/>
                </a:lnTo>
                <a:lnTo>
                  <a:pt x="288" y="206"/>
                </a:lnTo>
                <a:lnTo>
                  <a:pt x="290" y="190"/>
                </a:lnTo>
                <a:lnTo>
                  <a:pt x="290" y="168"/>
                </a:lnTo>
                <a:lnTo>
                  <a:pt x="290" y="168"/>
                </a:lnTo>
                <a:lnTo>
                  <a:pt x="290" y="150"/>
                </a:lnTo>
                <a:lnTo>
                  <a:pt x="288" y="142"/>
                </a:lnTo>
                <a:lnTo>
                  <a:pt x="288" y="142"/>
                </a:lnTo>
                <a:lnTo>
                  <a:pt x="288" y="134"/>
                </a:lnTo>
                <a:lnTo>
                  <a:pt x="284" y="128"/>
                </a:lnTo>
                <a:lnTo>
                  <a:pt x="284" y="128"/>
                </a:lnTo>
                <a:lnTo>
                  <a:pt x="270" y="118"/>
                </a:lnTo>
                <a:lnTo>
                  <a:pt x="270" y="118"/>
                </a:lnTo>
                <a:lnTo>
                  <a:pt x="260" y="110"/>
                </a:lnTo>
                <a:lnTo>
                  <a:pt x="260" y="110"/>
                </a:lnTo>
                <a:lnTo>
                  <a:pt x="254" y="106"/>
                </a:lnTo>
                <a:lnTo>
                  <a:pt x="254" y="106"/>
                </a:lnTo>
                <a:lnTo>
                  <a:pt x="250" y="104"/>
                </a:lnTo>
                <a:lnTo>
                  <a:pt x="250" y="104"/>
                </a:lnTo>
                <a:lnTo>
                  <a:pt x="248" y="102"/>
                </a:lnTo>
                <a:lnTo>
                  <a:pt x="248" y="102"/>
                </a:lnTo>
                <a:lnTo>
                  <a:pt x="246" y="102"/>
                </a:lnTo>
                <a:lnTo>
                  <a:pt x="246" y="102"/>
                </a:lnTo>
                <a:lnTo>
                  <a:pt x="242" y="96"/>
                </a:lnTo>
                <a:lnTo>
                  <a:pt x="242" y="96"/>
                </a:lnTo>
                <a:lnTo>
                  <a:pt x="240" y="94"/>
                </a:lnTo>
                <a:lnTo>
                  <a:pt x="240" y="94"/>
                </a:lnTo>
                <a:lnTo>
                  <a:pt x="238" y="94"/>
                </a:lnTo>
                <a:lnTo>
                  <a:pt x="238" y="94"/>
                </a:lnTo>
                <a:lnTo>
                  <a:pt x="236" y="92"/>
                </a:lnTo>
                <a:lnTo>
                  <a:pt x="236" y="92"/>
                </a:lnTo>
                <a:lnTo>
                  <a:pt x="230" y="86"/>
                </a:lnTo>
                <a:lnTo>
                  <a:pt x="230" y="86"/>
                </a:lnTo>
                <a:lnTo>
                  <a:pt x="224" y="80"/>
                </a:lnTo>
                <a:lnTo>
                  <a:pt x="218" y="74"/>
                </a:lnTo>
                <a:lnTo>
                  <a:pt x="218" y="74"/>
                </a:lnTo>
                <a:lnTo>
                  <a:pt x="208" y="68"/>
                </a:lnTo>
                <a:lnTo>
                  <a:pt x="202" y="66"/>
                </a:lnTo>
                <a:lnTo>
                  <a:pt x="202" y="66"/>
                </a:lnTo>
                <a:lnTo>
                  <a:pt x="198" y="66"/>
                </a:lnTo>
                <a:lnTo>
                  <a:pt x="194" y="66"/>
                </a:lnTo>
                <a:lnTo>
                  <a:pt x="194" y="66"/>
                </a:lnTo>
                <a:lnTo>
                  <a:pt x="188" y="68"/>
                </a:lnTo>
                <a:lnTo>
                  <a:pt x="188" y="68"/>
                </a:lnTo>
                <a:lnTo>
                  <a:pt x="186" y="68"/>
                </a:lnTo>
                <a:lnTo>
                  <a:pt x="184" y="68"/>
                </a:lnTo>
                <a:lnTo>
                  <a:pt x="184" y="68"/>
                </a:lnTo>
                <a:lnTo>
                  <a:pt x="180" y="66"/>
                </a:lnTo>
                <a:lnTo>
                  <a:pt x="180" y="66"/>
                </a:lnTo>
                <a:lnTo>
                  <a:pt x="176" y="64"/>
                </a:lnTo>
                <a:lnTo>
                  <a:pt x="176" y="64"/>
                </a:lnTo>
                <a:lnTo>
                  <a:pt x="174" y="64"/>
                </a:lnTo>
                <a:lnTo>
                  <a:pt x="172" y="60"/>
                </a:lnTo>
                <a:lnTo>
                  <a:pt x="172" y="60"/>
                </a:lnTo>
                <a:lnTo>
                  <a:pt x="174" y="60"/>
                </a:lnTo>
                <a:lnTo>
                  <a:pt x="174" y="60"/>
                </a:lnTo>
                <a:lnTo>
                  <a:pt x="174" y="60"/>
                </a:lnTo>
                <a:lnTo>
                  <a:pt x="174" y="60"/>
                </a:lnTo>
                <a:lnTo>
                  <a:pt x="174" y="60"/>
                </a:lnTo>
                <a:lnTo>
                  <a:pt x="174" y="54"/>
                </a:lnTo>
                <a:lnTo>
                  <a:pt x="174" y="54"/>
                </a:lnTo>
                <a:lnTo>
                  <a:pt x="174" y="50"/>
                </a:lnTo>
                <a:lnTo>
                  <a:pt x="174" y="50"/>
                </a:lnTo>
                <a:lnTo>
                  <a:pt x="174" y="44"/>
                </a:lnTo>
                <a:lnTo>
                  <a:pt x="174" y="44"/>
                </a:lnTo>
                <a:lnTo>
                  <a:pt x="174" y="42"/>
                </a:lnTo>
                <a:lnTo>
                  <a:pt x="174" y="42"/>
                </a:lnTo>
                <a:lnTo>
                  <a:pt x="174" y="42"/>
                </a:lnTo>
                <a:lnTo>
                  <a:pt x="174" y="42"/>
                </a:lnTo>
                <a:lnTo>
                  <a:pt x="174" y="36"/>
                </a:lnTo>
                <a:lnTo>
                  <a:pt x="174" y="36"/>
                </a:lnTo>
                <a:lnTo>
                  <a:pt x="174" y="30"/>
                </a:lnTo>
                <a:lnTo>
                  <a:pt x="174" y="30"/>
                </a:lnTo>
                <a:lnTo>
                  <a:pt x="172" y="24"/>
                </a:lnTo>
                <a:lnTo>
                  <a:pt x="172" y="24"/>
                </a:lnTo>
                <a:lnTo>
                  <a:pt x="168" y="20"/>
                </a:lnTo>
                <a:lnTo>
                  <a:pt x="168" y="20"/>
                </a:lnTo>
                <a:lnTo>
                  <a:pt x="166" y="14"/>
                </a:lnTo>
                <a:lnTo>
                  <a:pt x="162" y="8"/>
                </a:lnTo>
                <a:lnTo>
                  <a:pt x="162" y="8"/>
                </a:lnTo>
                <a:lnTo>
                  <a:pt x="156" y="4"/>
                </a:lnTo>
                <a:lnTo>
                  <a:pt x="154" y="4"/>
                </a:lnTo>
                <a:lnTo>
                  <a:pt x="154" y="4"/>
                </a:lnTo>
                <a:lnTo>
                  <a:pt x="148" y="2"/>
                </a:lnTo>
                <a:lnTo>
                  <a:pt x="148" y="2"/>
                </a:lnTo>
                <a:lnTo>
                  <a:pt x="144" y="2"/>
                </a:lnTo>
                <a:lnTo>
                  <a:pt x="144" y="2"/>
                </a:lnTo>
                <a:lnTo>
                  <a:pt x="142" y="4"/>
                </a:lnTo>
                <a:lnTo>
                  <a:pt x="142" y="4"/>
                </a:lnTo>
                <a:lnTo>
                  <a:pt x="140" y="2"/>
                </a:lnTo>
                <a:lnTo>
                  <a:pt x="140" y="2"/>
                </a:lnTo>
                <a:lnTo>
                  <a:pt x="142" y="2"/>
                </a:lnTo>
                <a:lnTo>
                  <a:pt x="142" y="2"/>
                </a:lnTo>
                <a:lnTo>
                  <a:pt x="144" y="2"/>
                </a:lnTo>
                <a:lnTo>
                  <a:pt x="144" y="2"/>
                </a:lnTo>
                <a:lnTo>
                  <a:pt x="142" y="2"/>
                </a:lnTo>
                <a:lnTo>
                  <a:pt x="142" y="2"/>
                </a:lnTo>
                <a:lnTo>
                  <a:pt x="140" y="0"/>
                </a:lnTo>
                <a:lnTo>
                  <a:pt x="140" y="0"/>
                </a:lnTo>
                <a:lnTo>
                  <a:pt x="138" y="0"/>
                </a:lnTo>
                <a:lnTo>
                  <a:pt x="138" y="0"/>
                </a:lnTo>
                <a:lnTo>
                  <a:pt x="138" y="2"/>
                </a:lnTo>
                <a:lnTo>
                  <a:pt x="138" y="2"/>
                </a:lnTo>
                <a:lnTo>
                  <a:pt x="138" y="0"/>
                </a:lnTo>
                <a:lnTo>
                  <a:pt x="138" y="0"/>
                </a:lnTo>
                <a:lnTo>
                  <a:pt x="138" y="0"/>
                </a:lnTo>
                <a:lnTo>
                  <a:pt x="138" y="2"/>
                </a:lnTo>
                <a:lnTo>
                  <a:pt x="138" y="2"/>
                </a:lnTo>
                <a:lnTo>
                  <a:pt x="138" y="4"/>
                </a:lnTo>
                <a:lnTo>
                  <a:pt x="138" y="4"/>
                </a:lnTo>
                <a:lnTo>
                  <a:pt x="136" y="2"/>
                </a:lnTo>
                <a:lnTo>
                  <a:pt x="136" y="2"/>
                </a:lnTo>
                <a:lnTo>
                  <a:pt x="136" y="2"/>
                </a:lnTo>
                <a:lnTo>
                  <a:pt x="136" y="2"/>
                </a:lnTo>
                <a:lnTo>
                  <a:pt x="134" y="2"/>
                </a:lnTo>
                <a:lnTo>
                  <a:pt x="134" y="2"/>
                </a:lnTo>
                <a:lnTo>
                  <a:pt x="134" y="2"/>
                </a:lnTo>
                <a:lnTo>
                  <a:pt x="134" y="2"/>
                </a:lnTo>
                <a:lnTo>
                  <a:pt x="136" y="4"/>
                </a:lnTo>
                <a:lnTo>
                  <a:pt x="136" y="4"/>
                </a:lnTo>
                <a:lnTo>
                  <a:pt x="134" y="2"/>
                </a:lnTo>
                <a:lnTo>
                  <a:pt x="134" y="2"/>
                </a:lnTo>
                <a:lnTo>
                  <a:pt x="134" y="4"/>
                </a:lnTo>
                <a:lnTo>
                  <a:pt x="134" y="4"/>
                </a:lnTo>
                <a:lnTo>
                  <a:pt x="130" y="4"/>
                </a:lnTo>
                <a:lnTo>
                  <a:pt x="130" y="4"/>
                </a:lnTo>
                <a:lnTo>
                  <a:pt x="128" y="4"/>
                </a:lnTo>
                <a:lnTo>
                  <a:pt x="128" y="4"/>
                </a:lnTo>
                <a:lnTo>
                  <a:pt x="124" y="6"/>
                </a:lnTo>
                <a:lnTo>
                  <a:pt x="124" y="6"/>
                </a:lnTo>
                <a:lnTo>
                  <a:pt x="122" y="6"/>
                </a:lnTo>
                <a:lnTo>
                  <a:pt x="122" y="6"/>
                </a:lnTo>
                <a:lnTo>
                  <a:pt x="124" y="6"/>
                </a:lnTo>
                <a:lnTo>
                  <a:pt x="124" y="6"/>
                </a:lnTo>
                <a:lnTo>
                  <a:pt x="122" y="6"/>
                </a:lnTo>
                <a:lnTo>
                  <a:pt x="122" y="6"/>
                </a:lnTo>
                <a:lnTo>
                  <a:pt x="120" y="8"/>
                </a:lnTo>
                <a:lnTo>
                  <a:pt x="120" y="8"/>
                </a:lnTo>
                <a:lnTo>
                  <a:pt x="118" y="8"/>
                </a:lnTo>
                <a:lnTo>
                  <a:pt x="118" y="8"/>
                </a:lnTo>
                <a:lnTo>
                  <a:pt x="118" y="8"/>
                </a:lnTo>
                <a:lnTo>
                  <a:pt x="118" y="8"/>
                </a:lnTo>
                <a:lnTo>
                  <a:pt x="118" y="10"/>
                </a:lnTo>
                <a:lnTo>
                  <a:pt x="118" y="10"/>
                </a:lnTo>
                <a:lnTo>
                  <a:pt x="116" y="10"/>
                </a:lnTo>
                <a:lnTo>
                  <a:pt x="116" y="10"/>
                </a:lnTo>
                <a:lnTo>
                  <a:pt x="114" y="10"/>
                </a:lnTo>
                <a:lnTo>
                  <a:pt x="114" y="10"/>
                </a:lnTo>
                <a:lnTo>
                  <a:pt x="114" y="10"/>
                </a:lnTo>
                <a:lnTo>
                  <a:pt x="114" y="10"/>
                </a:lnTo>
                <a:lnTo>
                  <a:pt x="112" y="12"/>
                </a:lnTo>
                <a:lnTo>
                  <a:pt x="112" y="12"/>
                </a:lnTo>
                <a:lnTo>
                  <a:pt x="112" y="12"/>
                </a:lnTo>
                <a:lnTo>
                  <a:pt x="112" y="12"/>
                </a:lnTo>
                <a:lnTo>
                  <a:pt x="114" y="12"/>
                </a:lnTo>
                <a:lnTo>
                  <a:pt x="114" y="12"/>
                </a:lnTo>
                <a:lnTo>
                  <a:pt x="112" y="12"/>
                </a:lnTo>
                <a:lnTo>
                  <a:pt x="112" y="12"/>
                </a:lnTo>
                <a:lnTo>
                  <a:pt x="110" y="14"/>
                </a:lnTo>
                <a:lnTo>
                  <a:pt x="108" y="14"/>
                </a:lnTo>
                <a:lnTo>
                  <a:pt x="108" y="14"/>
                </a:lnTo>
                <a:lnTo>
                  <a:pt x="104" y="12"/>
                </a:lnTo>
                <a:lnTo>
                  <a:pt x="104" y="12"/>
                </a:lnTo>
                <a:lnTo>
                  <a:pt x="104" y="14"/>
                </a:lnTo>
                <a:lnTo>
                  <a:pt x="104" y="14"/>
                </a:lnTo>
                <a:lnTo>
                  <a:pt x="104" y="14"/>
                </a:lnTo>
                <a:lnTo>
                  <a:pt x="104" y="14"/>
                </a:lnTo>
                <a:lnTo>
                  <a:pt x="106" y="14"/>
                </a:lnTo>
                <a:lnTo>
                  <a:pt x="106" y="14"/>
                </a:lnTo>
                <a:lnTo>
                  <a:pt x="106" y="14"/>
                </a:lnTo>
                <a:lnTo>
                  <a:pt x="108" y="14"/>
                </a:lnTo>
                <a:lnTo>
                  <a:pt x="108" y="14"/>
                </a:lnTo>
                <a:lnTo>
                  <a:pt x="106" y="14"/>
                </a:lnTo>
                <a:lnTo>
                  <a:pt x="106" y="14"/>
                </a:lnTo>
                <a:lnTo>
                  <a:pt x="104" y="14"/>
                </a:lnTo>
                <a:lnTo>
                  <a:pt x="104" y="14"/>
                </a:lnTo>
                <a:lnTo>
                  <a:pt x="102" y="14"/>
                </a:lnTo>
                <a:lnTo>
                  <a:pt x="102" y="14"/>
                </a:lnTo>
                <a:lnTo>
                  <a:pt x="104" y="16"/>
                </a:lnTo>
                <a:lnTo>
                  <a:pt x="104" y="16"/>
                </a:lnTo>
                <a:lnTo>
                  <a:pt x="104" y="16"/>
                </a:lnTo>
                <a:lnTo>
                  <a:pt x="104" y="16"/>
                </a:lnTo>
                <a:lnTo>
                  <a:pt x="104" y="16"/>
                </a:lnTo>
                <a:lnTo>
                  <a:pt x="104" y="16"/>
                </a:lnTo>
                <a:lnTo>
                  <a:pt x="102" y="16"/>
                </a:lnTo>
                <a:lnTo>
                  <a:pt x="102" y="16"/>
                </a:lnTo>
                <a:lnTo>
                  <a:pt x="102" y="18"/>
                </a:lnTo>
                <a:lnTo>
                  <a:pt x="102" y="18"/>
                </a:lnTo>
                <a:lnTo>
                  <a:pt x="102" y="18"/>
                </a:lnTo>
                <a:lnTo>
                  <a:pt x="102" y="18"/>
                </a:lnTo>
                <a:lnTo>
                  <a:pt x="102" y="20"/>
                </a:lnTo>
                <a:lnTo>
                  <a:pt x="102" y="20"/>
                </a:lnTo>
                <a:lnTo>
                  <a:pt x="102" y="20"/>
                </a:lnTo>
                <a:lnTo>
                  <a:pt x="102" y="20"/>
                </a:lnTo>
                <a:lnTo>
                  <a:pt x="104" y="22"/>
                </a:lnTo>
                <a:lnTo>
                  <a:pt x="104" y="22"/>
                </a:lnTo>
                <a:lnTo>
                  <a:pt x="104" y="22"/>
                </a:lnTo>
                <a:lnTo>
                  <a:pt x="102" y="24"/>
                </a:lnTo>
                <a:lnTo>
                  <a:pt x="102" y="24"/>
                </a:lnTo>
                <a:lnTo>
                  <a:pt x="104" y="26"/>
                </a:lnTo>
                <a:lnTo>
                  <a:pt x="104" y="26"/>
                </a:lnTo>
                <a:lnTo>
                  <a:pt x="104" y="24"/>
                </a:lnTo>
                <a:lnTo>
                  <a:pt x="104" y="26"/>
                </a:lnTo>
                <a:lnTo>
                  <a:pt x="104" y="26"/>
                </a:lnTo>
                <a:lnTo>
                  <a:pt x="104" y="26"/>
                </a:lnTo>
                <a:lnTo>
                  <a:pt x="104" y="26"/>
                </a:lnTo>
                <a:lnTo>
                  <a:pt x="104" y="26"/>
                </a:lnTo>
                <a:lnTo>
                  <a:pt x="106" y="26"/>
                </a:lnTo>
                <a:lnTo>
                  <a:pt x="106" y="26"/>
                </a:lnTo>
                <a:lnTo>
                  <a:pt x="106" y="26"/>
                </a:lnTo>
                <a:lnTo>
                  <a:pt x="106" y="26"/>
                </a:lnTo>
                <a:lnTo>
                  <a:pt x="108" y="24"/>
                </a:lnTo>
                <a:lnTo>
                  <a:pt x="108" y="24"/>
                </a:lnTo>
                <a:lnTo>
                  <a:pt x="110" y="24"/>
                </a:lnTo>
                <a:lnTo>
                  <a:pt x="110" y="24"/>
                </a:lnTo>
                <a:lnTo>
                  <a:pt x="110" y="26"/>
                </a:lnTo>
                <a:lnTo>
                  <a:pt x="110" y="26"/>
                </a:lnTo>
                <a:lnTo>
                  <a:pt x="108" y="30"/>
                </a:lnTo>
                <a:lnTo>
                  <a:pt x="108" y="30"/>
                </a:lnTo>
                <a:lnTo>
                  <a:pt x="108" y="38"/>
                </a:lnTo>
                <a:lnTo>
                  <a:pt x="108" y="38"/>
                </a:lnTo>
                <a:lnTo>
                  <a:pt x="108" y="42"/>
                </a:lnTo>
                <a:lnTo>
                  <a:pt x="108" y="42"/>
                </a:lnTo>
                <a:lnTo>
                  <a:pt x="108" y="44"/>
                </a:lnTo>
                <a:lnTo>
                  <a:pt x="108" y="44"/>
                </a:lnTo>
                <a:lnTo>
                  <a:pt x="110" y="46"/>
                </a:lnTo>
                <a:lnTo>
                  <a:pt x="108" y="48"/>
                </a:lnTo>
                <a:lnTo>
                  <a:pt x="108" y="48"/>
                </a:lnTo>
                <a:lnTo>
                  <a:pt x="104" y="56"/>
                </a:lnTo>
                <a:lnTo>
                  <a:pt x="104" y="56"/>
                </a:lnTo>
                <a:lnTo>
                  <a:pt x="104" y="60"/>
                </a:lnTo>
                <a:lnTo>
                  <a:pt x="104" y="62"/>
                </a:lnTo>
                <a:lnTo>
                  <a:pt x="104" y="62"/>
                </a:lnTo>
                <a:lnTo>
                  <a:pt x="108" y="64"/>
                </a:lnTo>
                <a:lnTo>
                  <a:pt x="108" y="64"/>
                </a:lnTo>
                <a:lnTo>
                  <a:pt x="110" y="64"/>
                </a:lnTo>
                <a:lnTo>
                  <a:pt x="110" y="64"/>
                </a:lnTo>
                <a:lnTo>
                  <a:pt x="110" y="66"/>
                </a:lnTo>
                <a:lnTo>
                  <a:pt x="110" y="66"/>
                </a:lnTo>
                <a:lnTo>
                  <a:pt x="110" y="68"/>
                </a:lnTo>
                <a:lnTo>
                  <a:pt x="112" y="68"/>
                </a:lnTo>
                <a:lnTo>
                  <a:pt x="112" y="68"/>
                </a:lnTo>
                <a:lnTo>
                  <a:pt x="114" y="68"/>
                </a:lnTo>
                <a:lnTo>
                  <a:pt x="114" y="68"/>
                </a:lnTo>
                <a:lnTo>
                  <a:pt x="114" y="70"/>
                </a:lnTo>
                <a:lnTo>
                  <a:pt x="114" y="70"/>
                </a:lnTo>
                <a:lnTo>
                  <a:pt x="114" y="72"/>
                </a:lnTo>
                <a:lnTo>
                  <a:pt x="114" y="72"/>
                </a:lnTo>
                <a:lnTo>
                  <a:pt x="114" y="72"/>
                </a:lnTo>
                <a:lnTo>
                  <a:pt x="114" y="72"/>
                </a:lnTo>
                <a:lnTo>
                  <a:pt x="114" y="74"/>
                </a:lnTo>
                <a:lnTo>
                  <a:pt x="114" y="74"/>
                </a:lnTo>
                <a:lnTo>
                  <a:pt x="114" y="74"/>
                </a:lnTo>
                <a:lnTo>
                  <a:pt x="116" y="78"/>
                </a:lnTo>
                <a:lnTo>
                  <a:pt x="116" y="78"/>
                </a:lnTo>
                <a:lnTo>
                  <a:pt x="116" y="80"/>
                </a:lnTo>
                <a:lnTo>
                  <a:pt x="116" y="84"/>
                </a:lnTo>
                <a:lnTo>
                  <a:pt x="116" y="84"/>
                </a:lnTo>
                <a:lnTo>
                  <a:pt x="118" y="86"/>
                </a:lnTo>
                <a:lnTo>
                  <a:pt x="122" y="86"/>
                </a:lnTo>
                <a:lnTo>
                  <a:pt x="122" y="86"/>
                </a:lnTo>
                <a:lnTo>
                  <a:pt x="130" y="84"/>
                </a:lnTo>
                <a:lnTo>
                  <a:pt x="130" y="84"/>
                </a:lnTo>
                <a:lnTo>
                  <a:pt x="132" y="82"/>
                </a:lnTo>
                <a:lnTo>
                  <a:pt x="134" y="82"/>
                </a:lnTo>
                <a:lnTo>
                  <a:pt x="134" y="82"/>
                </a:lnTo>
                <a:lnTo>
                  <a:pt x="138" y="84"/>
                </a:lnTo>
                <a:lnTo>
                  <a:pt x="138" y="84"/>
                </a:lnTo>
                <a:lnTo>
                  <a:pt x="142" y="90"/>
                </a:lnTo>
                <a:lnTo>
                  <a:pt x="142" y="90"/>
                </a:lnTo>
                <a:lnTo>
                  <a:pt x="146" y="92"/>
                </a:lnTo>
                <a:lnTo>
                  <a:pt x="146" y="96"/>
                </a:lnTo>
                <a:lnTo>
                  <a:pt x="146" y="96"/>
                </a:lnTo>
                <a:lnTo>
                  <a:pt x="144" y="102"/>
                </a:lnTo>
                <a:lnTo>
                  <a:pt x="144" y="102"/>
                </a:lnTo>
                <a:lnTo>
                  <a:pt x="144" y="112"/>
                </a:lnTo>
                <a:lnTo>
                  <a:pt x="144" y="112"/>
                </a:lnTo>
                <a:lnTo>
                  <a:pt x="144" y="116"/>
                </a:lnTo>
                <a:lnTo>
                  <a:pt x="144" y="116"/>
                </a:lnTo>
                <a:lnTo>
                  <a:pt x="142" y="128"/>
                </a:lnTo>
                <a:lnTo>
                  <a:pt x="140" y="142"/>
                </a:lnTo>
                <a:lnTo>
                  <a:pt x="140" y="142"/>
                </a:lnTo>
                <a:lnTo>
                  <a:pt x="140" y="152"/>
                </a:lnTo>
                <a:lnTo>
                  <a:pt x="142" y="162"/>
                </a:lnTo>
                <a:lnTo>
                  <a:pt x="142" y="162"/>
                </a:lnTo>
                <a:lnTo>
                  <a:pt x="146" y="174"/>
                </a:lnTo>
                <a:lnTo>
                  <a:pt x="146" y="174"/>
                </a:lnTo>
                <a:lnTo>
                  <a:pt x="148" y="182"/>
                </a:lnTo>
                <a:lnTo>
                  <a:pt x="148" y="182"/>
                </a:lnTo>
                <a:lnTo>
                  <a:pt x="150" y="188"/>
                </a:lnTo>
                <a:lnTo>
                  <a:pt x="150" y="188"/>
                </a:lnTo>
                <a:lnTo>
                  <a:pt x="150" y="192"/>
                </a:lnTo>
                <a:lnTo>
                  <a:pt x="150" y="192"/>
                </a:lnTo>
                <a:lnTo>
                  <a:pt x="152" y="194"/>
                </a:lnTo>
                <a:lnTo>
                  <a:pt x="150" y="196"/>
                </a:lnTo>
                <a:lnTo>
                  <a:pt x="150" y="196"/>
                </a:lnTo>
                <a:lnTo>
                  <a:pt x="142" y="198"/>
                </a:lnTo>
                <a:lnTo>
                  <a:pt x="142" y="198"/>
                </a:lnTo>
                <a:lnTo>
                  <a:pt x="138" y="198"/>
                </a:lnTo>
                <a:lnTo>
                  <a:pt x="138" y="198"/>
                </a:lnTo>
                <a:lnTo>
                  <a:pt x="134" y="196"/>
                </a:lnTo>
                <a:lnTo>
                  <a:pt x="134" y="196"/>
                </a:lnTo>
                <a:lnTo>
                  <a:pt x="130" y="192"/>
                </a:lnTo>
                <a:lnTo>
                  <a:pt x="130" y="192"/>
                </a:lnTo>
                <a:lnTo>
                  <a:pt x="126" y="194"/>
                </a:lnTo>
                <a:lnTo>
                  <a:pt x="126" y="194"/>
                </a:lnTo>
                <a:lnTo>
                  <a:pt x="120" y="196"/>
                </a:lnTo>
                <a:lnTo>
                  <a:pt x="120" y="196"/>
                </a:lnTo>
                <a:lnTo>
                  <a:pt x="118" y="196"/>
                </a:lnTo>
                <a:lnTo>
                  <a:pt x="118" y="198"/>
                </a:lnTo>
                <a:lnTo>
                  <a:pt x="118" y="198"/>
                </a:lnTo>
                <a:lnTo>
                  <a:pt x="116" y="198"/>
                </a:lnTo>
                <a:lnTo>
                  <a:pt x="112" y="198"/>
                </a:lnTo>
                <a:lnTo>
                  <a:pt x="112" y="198"/>
                </a:lnTo>
                <a:lnTo>
                  <a:pt x="106" y="202"/>
                </a:lnTo>
                <a:lnTo>
                  <a:pt x="106" y="202"/>
                </a:lnTo>
                <a:lnTo>
                  <a:pt x="106" y="202"/>
                </a:lnTo>
                <a:lnTo>
                  <a:pt x="106" y="202"/>
                </a:lnTo>
                <a:lnTo>
                  <a:pt x="104" y="204"/>
                </a:lnTo>
                <a:lnTo>
                  <a:pt x="104" y="204"/>
                </a:lnTo>
                <a:lnTo>
                  <a:pt x="104" y="204"/>
                </a:lnTo>
                <a:lnTo>
                  <a:pt x="104" y="204"/>
                </a:lnTo>
                <a:lnTo>
                  <a:pt x="100" y="204"/>
                </a:lnTo>
                <a:lnTo>
                  <a:pt x="100" y="204"/>
                </a:lnTo>
                <a:lnTo>
                  <a:pt x="98" y="204"/>
                </a:lnTo>
                <a:lnTo>
                  <a:pt x="92" y="198"/>
                </a:lnTo>
                <a:lnTo>
                  <a:pt x="92" y="198"/>
                </a:lnTo>
                <a:lnTo>
                  <a:pt x="92" y="196"/>
                </a:lnTo>
                <a:lnTo>
                  <a:pt x="92" y="196"/>
                </a:lnTo>
                <a:lnTo>
                  <a:pt x="92" y="196"/>
                </a:lnTo>
                <a:lnTo>
                  <a:pt x="92" y="194"/>
                </a:lnTo>
                <a:lnTo>
                  <a:pt x="92" y="194"/>
                </a:lnTo>
                <a:lnTo>
                  <a:pt x="90" y="192"/>
                </a:lnTo>
                <a:lnTo>
                  <a:pt x="90" y="192"/>
                </a:lnTo>
                <a:lnTo>
                  <a:pt x="88" y="192"/>
                </a:lnTo>
                <a:lnTo>
                  <a:pt x="88" y="192"/>
                </a:lnTo>
                <a:lnTo>
                  <a:pt x="88" y="190"/>
                </a:lnTo>
                <a:lnTo>
                  <a:pt x="88" y="190"/>
                </a:lnTo>
                <a:lnTo>
                  <a:pt x="86" y="190"/>
                </a:lnTo>
                <a:lnTo>
                  <a:pt x="84" y="190"/>
                </a:lnTo>
                <a:lnTo>
                  <a:pt x="86" y="188"/>
                </a:lnTo>
                <a:lnTo>
                  <a:pt x="84" y="188"/>
                </a:lnTo>
                <a:lnTo>
                  <a:pt x="84" y="188"/>
                </a:lnTo>
                <a:lnTo>
                  <a:pt x="84" y="188"/>
                </a:lnTo>
                <a:lnTo>
                  <a:pt x="84" y="188"/>
                </a:lnTo>
                <a:lnTo>
                  <a:pt x="84" y="186"/>
                </a:lnTo>
                <a:lnTo>
                  <a:pt x="82" y="186"/>
                </a:lnTo>
                <a:lnTo>
                  <a:pt x="82" y="186"/>
                </a:lnTo>
                <a:lnTo>
                  <a:pt x="82" y="186"/>
                </a:lnTo>
                <a:lnTo>
                  <a:pt x="82" y="186"/>
                </a:lnTo>
                <a:lnTo>
                  <a:pt x="82" y="184"/>
                </a:lnTo>
                <a:lnTo>
                  <a:pt x="82" y="184"/>
                </a:lnTo>
                <a:lnTo>
                  <a:pt x="80" y="182"/>
                </a:lnTo>
                <a:lnTo>
                  <a:pt x="80" y="182"/>
                </a:lnTo>
                <a:lnTo>
                  <a:pt x="78" y="182"/>
                </a:lnTo>
                <a:lnTo>
                  <a:pt x="78" y="182"/>
                </a:lnTo>
                <a:lnTo>
                  <a:pt x="70" y="176"/>
                </a:lnTo>
                <a:lnTo>
                  <a:pt x="70" y="176"/>
                </a:lnTo>
                <a:lnTo>
                  <a:pt x="68" y="174"/>
                </a:lnTo>
                <a:lnTo>
                  <a:pt x="64" y="176"/>
                </a:lnTo>
                <a:lnTo>
                  <a:pt x="64" y="176"/>
                </a:lnTo>
                <a:lnTo>
                  <a:pt x="32" y="210"/>
                </a:lnTo>
                <a:lnTo>
                  <a:pt x="6" y="236"/>
                </a:lnTo>
                <a:lnTo>
                  <a:pt x="0" y="240"/>
                </a:lnTo>
                <a:lnTo>
                  <a:pt x="0" y="240"/>
                </a:lnTo>
                <a:lnTo>
                  <a:pt x="0" y="242"/>
                </a:lnTo>
                <a:lnTo>
                  <a:pt x="0" y="244"/>
                </a:lnTo>
                <a:lnTo>
                  <a:pt x="0" y="244"/>
                </a:lnTo>
                <a:lnTo>
                  <a:pt x="4" y="248"/>
                </a:lnTo>
                <a:lnTo>
                  <a:pt x="4" y="248"/>
                </a:lnTo>
                <a:lnTo>
                  <a:pt x="6" y="250"/>
                </a:lnTo>
                <a:lnTo>
                  <a:pt x="6" y="250"/>
                </a:lnTo>
                <a:lnTo>
                  <a:pt x="4" y="252"/>
                </a:lnTo>
                <a:lnTo>
                  <a:pt x="6" y="254"/>
                </a:lnTo>
                <a:lnTo>
                  <a:pt x="8" y="252"/>
                </a:lnTo>
                <a:lnTo>
                  <a:pt x="8" y="252"/>
                </a:lnTo>
                <a:lnTo>
                  <a:pt x="10" y="254"/>
                </a:lnTo>
                <a:lnTo>
                  <a:pt x="10" y="254"/>
                </a:lnTo>
                <a:lnTo>
                  <a:pt x="32" y="276"/>
                </a:lnTo>
                <a:lnTo>
                  <a:pt x="32" y="276"/>
                </a:lnTo>
                <a:lnTo>
                  <a:pt x="70" y="312"/>
                </a:lnTo>
                <a:lnTo>
                  <a:pt x="70" y="312"/>
                </a:lnTo>
                <a:lnTo>
                  <a:pt x="86" y="328"/>
                </a:lnTo>
                <a:lnTo>
                  <a:pt x="86" y="330"/>
                </a:lnTo>
                <a:lnTo>
                  <a:pt x="86" y="332"/>
                </a:lnTo>
                <a:lnTo>
                  <a:pt x="86" y="334"/>
                </a:lnTo>
                <a:lnTo>
                  <a:pt x="88" y="332"/>
                </a:lnTo>
                <a:lnTo>
                  <a:pt x="88" y="332"/>
                </a:lnTo>
                <a:lnTo>
                  <a:pt x="90" y="334"/>
                </a:lnTo>
                <a:lnTo>
                  <a:pt x="90" y="334"/>
                </a:lnTo>
                <a:lnTo>
                  <a:pt x="90" y="332"/>
                </a:lnTo>
                <a:lnTo>
                  <a:pt x="90" y="332"/>
                </a:lnTo>
                <a:lnTo>
                  <a:pt x="92" y="336"/>
                </a:lnTo>
                <a:lnTo>
                  <a:pt x="96" y="336"/>
                </a:lnTo>
                <a:lnTo>
                  <a:pt x="98" y="336"/>
                </a:lnTo>
                <a:lnTo>
                  <a:pt x="98" y="336"/>
                </a:lnTo>
                <a:lnTo>
                  <a:pt x="134" y="300"/>
                </a:lnTo>
                <a:lnTo>
                  <a:pt x="134" y="300"/>
                </a:lnTo>
                <a:lnTo>
                  <a:pt x="150" y="282"/>
                </a:lnTo>
                <a:lnTo>
                  <a:pt x="156" y="276"/>
                </a:lnTo>
                <a:lnTo>
                  <a:pt x="156" y="276"/>
                </a:lnTo>
                <a:lnTo>
                  <a:pt x="158" y="282"/>
                </a:lnTo>
                <a:lnTo>
                  <a:pt x="158" y="282"/>
                </a:lnTo>
                <a:lnTo>
                  <a:pt x="156" y="302"/>
                </a:lnTo>
                <a:lnTo>
                  <a:pt x="156" y="302"/>
                </a:lnTo>
                <a:lnTo>
                  <a:pt x="156" y="312"/>
                </a:lnTo>
                <a:lnTo>
                  <a:pt x="158" y="312"/>
                </a:lnTo>
                <a:lnTo>
                  <a:pt x="158" y="312"/>
                </a:lnTo>
                <a:lnTo>
                  <a:pt x="160" y="316"/>
                </a:lnTo>
                <a:lnTo>
                  <a:pt x="160" y="316"/>
                </a:lnTo>
                <a:lnTo>
                  <a:pt x="162" y="320"/>
                </a:lnTo>
                <a:lnTo>
                  <a:pt x="160" y="322"/>
                </a:lnTo>
                <a:lnTo>
                  <a:pt x="160" y="322"/>
                </a:lnTo>
                <a:lnTo>
                  <a:pt x="158" y="328"/>
                </a:lnTo>
                <a:lnTo>
                  <a:pt x="158" y="338"/>
                </a:lnTo>
                <a:lnTo>
                  <a:pt x="158" y="338"/>
                </a:lnTo>
                <a:lnTo>
                  <a:pt x="160" y="354"/>
                </a:lnTo>
                <a:lnTo>
                  <a:pt x="160" y="354"/>
                </a:lnTo>
                <a:lnTo>
                  <a:pt x="162" y="362"/>
                </a:lnTo>
                <a:lnTo>
                  <a:pt x="164" y="368"/>
                </a:lnTo>
                <a:lnTo>
                  <a:pt x="164" y="368"/>
                </a:lnTo>
                <a:lnTo>
                  <a:pt x="162" y="376"/>
                </a:lnTo>
                <a:lnTo>
                  <a:pt x="162" y="384"/>
                </a:lnTo>
                <a:lnTo>
                  <a:pt x="162" y="384"/>
                </a:lnTo>
                <a:lnTo>
                  <a:pt x="162" y="398"/>
                </a:lnTo>
                <a:lnTo>
                  <a:pt x="162" y="398"/>
                </a:lnTo>
                <a:lnTo>
                  <a:pt x="166" y="428"/>
                </a:lnTo>
                <a:lnTo>
                  <a:pt x="166" y="428"/>
                </a:lnTo>
                <a:lnTo>
                  <a:pt x="176" y="470"/>
                </a:lnTo>
                <a:lnTo>
                  <a:pt x="176" y="470"/>
                </a:lnTo>
                <a:lnTo>
                  <a:pt x="178" y="488"/>
                </a:lnTo>
                <a:lnTo>
                  <a:pt x="182" y="502"/>
                </a:lnTo>
                <a:lnTo>
                  <a:pt x="182" y="502"/>
                </a:lnTo>
                <a:lnTo>
                  <a:pt x="188" y="520"/>
                </a:lnTo>
                <a:lnTo>
                  <a:pt x="188" y="520"/>
                </a:lnTo>
                <a:lnTo>
                  <a:pt x="190" y="530"/>
                </a:lnTo>
                <a:lnTo>
                  <a:pt x="190" y="530"/>
                </a:lnTo>
                <a:lnTo>
                  <a:pt x="194" y="532"/>
                </a:lnTo>
                <a:lnTo>
                  <a:pt x="194" y="532"/>
                </a:lnTo>
                <a:lnTo>
                  <a:pt x="192" y="534"/>
                </a:lnTo>
                <a:lnTo>
                  <a:pt x="192" y="534"/>
                </a:lnTo>
                <a:lnTo>
                  <a:pt x="190" y="538"/>
                </a:lnTo>
                <a:lnTo>
                  <a:pt x="190" y="538"/>
                </a:lnTo>
                <a:lnTo>
                  <a:pt x="190" y="542"/>
                </a:lnTo>
                <a:lnTo>
                  <a:pt x="190" y="542"/>
                </a:lnTo>
                <a:lnTo>
                  <a:pt x="190" y="542"/>
                </a:lnTo>
                <a:lnTo>
                  <a:pt x="190" y="542"/>
                </a:lnTo>
                <a:lnTo>
                  <a:pt x="190" y="542"/>
                </a:lnTo>
                <a:lnTo>
                  <a:pt x="190" y="544"/>
                </a:lnTo>
                <a:lnTo>
                  <a:pt x="190" y="544"/>
                </a:lnTo>
                <a:lnTo>
                  <a:pt x="188" y="546"/>
                </a:lnTo>
                <a:lnTo>
                  <a:pt x="188" y="546"/>
                </a:lnTo>
                <a:lnTo>
                  <a:pt x="186" y="546"/>
                </a:lnTo>
                <a:lnTo>
                  <a:pt x="186" y="546"/>
                </a:lnTo>
                <a:lnTo>
                  <a:pt x="184" y="548"/>
                </a:lnTo>
                <a:lnTo>
                  <a:pt x="184" y="548"/>
                </a:lnTo>
                <a:lnTo>
                  <a:pt x="184" y="550"/>
                </a:lnTo>
                <a:lnTo>
                  <a:pt x="184" y="550"/>
                </a:lnTo>
                <a:lnTo>
                  <a:pt x="180" y="552"/>
                </a:lnTo>
                <a:lnTo>
                  <a:pt x="180" y="552"/>
                </a:lnTo>
                <a:lnTo>
                  <a:pt x="180" y="554"/>
                </a:lnTo>
                <a:lnTo>
                  <a:pt x="180" y="554"/>
                </a:lnTo>
                <a:lnTo>
                  <a:pt x="178" y="554"/>
                </a:lnTo>
                <a:lnTo>
                  <a:pt x="178" y="554"/>
                </a:lnTo>
                <a:lnTo>
                  <a:pt x="176" y="556"/>
                </a:lnTo>
                <a:lnTo>
                  <a:pt x="176" y="556"/>
                </a:lnTo>
                <a:lnTo>
                  <a:pt x="172" y="556"/>
                </a:lnTo>
                <a:lnTo>
                  <a:pt x="172" y="556"/>
                </a:lnTo>
                <a:lnTo>
                  <a:pt x="170" y="556"/>
                </a:lnTo>
                <a:lnTo>
                  <a:pt x="166" y="556"/>
                </a:lnTo>
                <a:lnTo>
                  <a:pt x="166" y="556"/>
                </a:lnTo>
                <a:lnTo>
                  <a:pt x="162" y="558"/>
                </a:lnTo>
                <a:lnTo>
                  <a:pt x="162" y="558"/>
                </a:lnTo>
                <a:lnTo>
                  <a:pt x="156" y="558"/>
                </a:lnTo>
                <a:lnTo>
                  <a:pt x="152" y="560"/>
                </a:lnTo>
                <a:lnTo>
                  <a:pt x="152" y="560"/>
                </a:lnTo>
                <a:lnTo>
                  <a:pt x="152" y="562"/>
                </a:lnTo>
                <a:lnTo>
                  <a:pt x="152" y="564"/>
                </a:lnTo>
                <a:lnTo>
                  <a:pt x="152" y="564"/>
                </a:lnTo>
                <a:lnTo>
                  <a:pt x="150" y="564"/>
                </a:lnTo>
                <a:lnTo>
                  <a:pt x="150" y="564"/>
                </a:lnTo>
                <a:lnTo>
                  <a:pt x="150" y="564"/>
                </a:lnTo>
                <a:lnTo>
                  <a:pt x="150" y="566"/>
                </a:lnTo>
                <a:lnTo>
                  <a:pt x="150" y="566"/>
                </a:lnTo>
                <a:lnTo>
                  <a:pt x="150" y="566"/>
                </a:lnTo>
                <a:lnTo>
                  <a:pt x="154" y="568"/>
                </a:lnTo>
                <a:lnTo>
                  <a:pt x="154" y="568"/>
                </a:lnTo>
                <a:lnTo>
                  <a:pt x="162" y="572"/>
                </a:lnTo>
                <a:lnTo>
                  <a:pt x="168" y="572"/>
                </a:lnTo>
                <a:lnTo>
                  <a:pt x="180" y="572"/>
                </a:lnTo>
                <a:lnTo>
                  <a:pt x="180" y="572"/>
                </a:lnTo>
                <a:lnTo>
                  <a:pt x="202" y="570"/>
                </a:lnTo>
                <a:lnTo>
                  <a:pt x="202" y="570"/>
                </a:lnTo>
                <a:lnTo>
                  <a:pt x="214" y="570"/>
                </a:lnTo>
                <a:lnTo>
                  <a:pt x="214" y="572"/>
                </a:lnTo>
                <a:lnTo>
                  <a:pt x="214" y="572"/>
                </a:lnTo>
                <a:lnTo>
                  <a:pt x="228" y="572"/>
                </a:lnTo>
                <a:lnTo>
                  <a:pt x="228" y="572"/>
                </a:lnTo>
                <a:lnTo>
                  <a:pt x="236" y="570"/>
                </a:lnTo>
                <a:lnTo>
                  <a:pt x="240" y="570"/>
                </a:lnTo>
                <a:lnTo>
                  <a:pt x="240" y="568"/>
                </a:lnTo>
                <a:lnTo>
                  <a:pt x="240" y="568"/>
                </a:lnTo>
                <a:lnTo>
                  <a:pt x="240" y="564"/>
                </a:lnTo>
                <a:lnTo>
                  <a:pt x="240" y="564"/>
                </a:lnTo>
                <a:lnTo>
                  <a:pt x="240" y="562"/>
                </a:lnTo>
                <a:lnTo>
                  <a:pt x="240" y="562"/>
                </a:lnTo>
                <a:lnTo>
                  <a:pt x="240" y="558"/>
                </a:lnTo>
                <a:lnTo>
                  <a:pt x="240" y="558"/>
                </a:lnTo>
                <a:lnTo>
                  <a:pt x="238" y="554"/>
                </a:lnTo>
                <a:lnTo>
                  <a:pt x="240" y="554"/>
                </a:lnTo>
                <a:lnTo>
                  <a:pt x="240" y="554"/>
                </a:lnTo>
                <a:lnTo>
                  <a:pt x="240" y="546"/>
                </a:lnTo>
                <a:lnTo>
                  <a:pt x="240" y="546"/>
                </a:lnTo>
                <a:lnTo>
                  <a:pt x="240" y="540"/>
                </a:lnTo>
                <a:lnTo>
                  <a:pt x="238" y="534"/>
                </a:lnTo>
                <a:lnTo>
                  <a:pt x="238" y="534"/>
                </a:lnTo>
                <a:lnTo>
                  <a:pt x="232" y="520"/>
                </a:lnTo>
                <a:lnTo>
                  <a:pt x="232" y="520"/>
                </a:lnTo>
                <a:lnTo>
                  <a:pt x="228" y="512"/>
                </a:lnTo>
                <a:lnTo>
                  <a:pt x="228" y="512"/>
                </a:lnTo>
                <a:lnTo>
                  <a:pt x="228" y="506"/>
                </a:lnTo>
                <a:lnTo>
                  <a:pt x="228" y="506"/>
                </a:lnTo>
                <a:lnTo>
                  <a:pt x="228" y="500"/>
                </a:lnTo>
                <a:lnTo>
                  <a:pt x="228" y="500"/>
                </a:lnTo>
                <a:lnTo>
                  <a:pt x="232" y="484"/>
                </a:lnTo>
                <a:lnTo>
                  <a:pt x="232" y="484"/>
                </a:lnTo>
                <a:lnTo>
                  <a:pt x="232" y="470"/>
                </a:lnTo>
                <a:lnTo>
                  <a:pt x="232" y="470"/>
                </a:lnTo>
                <a:lnTo>
                  <a:pt x="244" y="484"/>
                </a:lnTo>
                <a:lnTo>
                  <a:pt x="264" y="508"/>
                </a:lnTo>
                <a:lnTo>
                  <a:pt x="264" y="508"/>
                </a:lnTo>
                <a:lnTo>
                  <a:pt x="288" y="536"/>
                </a:lnTo>
                <a:lnTo>
                  <a:pt x="288" y="536"/>
                </a:lnTo>
                <a:lnTo>
                  <a:pt x="294" y="542"/>
                </a:lnTo>
                <a:lnTo>
                  <a:pt x="294" y="542"/>
                </a:lnTo>
                <a:lnTo>
                  <a:pt x="296" y="542"/>
                </a:lnTo>
                <a:lnTo>
                  <a:pt x="296" y="540"/>
                </a:lnTo>
                <a:lnTo>
                  <a:pt x="296" y="540"/>
                </a:lnTo>
                <a:lnTo>
                  <a:pt x="298" y="542"/>
                </a:lnTo>
                <a:lnTo>
                  <a:pt x="298" y="542"/>
                </a:lnTo>
                <a:lnTo>
                  <a:pt x="298" y="548"/>
                </a:lnTo>
                <a:lnTo>
                  <a:pt x="298" y="548"/>
                </a:lnTo>
                <a:lnTo>
                  <a:pt x="298" y="550"/>
                </a:lnTo>
                <a:lnTo>
                  <a:pt x="298" y="550"/>
                </a:lnTo>
                <a:lnTo>
                  <a:pt x="300" y="552"/>
                </a:lnTo>
                <a:lnTo>
                  <a:pt x="300" y="552"/>
                </a:lnTo>
                <a:lnTo>
                  <a:pt x="302" y="556"/>
                </a:lnTo>
                <a:lnTo>
                  <a:pt x="302" y="556"/>
                </a:lnTo>
                <a:lnTo>
                  <a:pt x="304" y="558"/>
                </a:lnTo>
                <a:lnTo>
                  <a:pt x="304" y="558"/>
                </a:lnTo>
                <a:lnTo>
                  <a:pt x="306" y="558"/>
                </a:lnTo>
                <a:lnTo>
                  <a:pt x="306" y="558"/>
                </a:lnTo>
                <a:lnTo>
                  <a:pt x="304" y="560"/>
                </a:lnTo>
                <a:lnTo>
                  <a:pt x="304" y="560"/>
                </a:lnTo>
                <a:lnTo>
                  <a:pt x="304" y="562"/>
                </a:lnTo>
                <a:lnTo>
                  <a:pt x="304" y="562"/>
                </a:lnTo>
                <a:lnTo>
                  <a:pt x="300" y="566"/>
                </a:lnTo>
                <a:lnTo>
                  <a:pt x="300" y="566"/>
                </a:lnTo>
                <a:lnTo>
                  <a:pt x="298" y="570"/>
                </a:lnTo>
                <a:lnTo>
                  <a:pt x="298" y="570"/>
                </a:lnTo>
                <a:lnTo>
                  <a:pt x="296" y="574"/>
                </a:lnTo>
                <a:lnTo>
                  <a:pt x="296" y="574"/>
                </a:lnTo>
                <a:lnTo>
                  <a:pt x="296" y="576"/>
                </a:lnTo>
                <a:lnTo>
                  <a:pt x="296" y="576"/>
                </a:lnTo>
                <a:lnTo>
                  <a:pt x="296" y="578"/>
                </a:lnTo>
                <a:lnTo>
                  <a:pt x="296" y="578"/>
                </a:lnTo>
                <a:lnTo>
                  <a:pt x="296" y="582"/>
                </a:lnTo>
                <a:lnTo>
                  <a:pt x="296" y="582"/>
                </a:lnTo>
                <a:lnTo>
                  <a:pt x="306" y="580"/>
                </a:lnTo>
                <a:lnTo>
                  <a:pt x="314" y="578"/>
                </a:lnTo>
                <a:lnTo>
                  <a:pt x="322" y="574"/>
                </a:lnTo>
                <a:lnTo>
                  <a:pt x="322" y="574"/>
                </a:lnTo>
                <a:lnTo>
                  <a:pt x="328" y="570"/>
                </a:lnTo>
                <a:lnTo>
                  <a:pt x="330" y="564"/>
                </a:lnTo>
                <a:lnTo>
                  <a:pt x="334" y="554"/>
                </a:lnTo>
                <a:lnTo>
                  <a:pt x="334" y="554"/>
                </a:lnTo>
                <a:lnTo>
                  <a:pt x="336" y="544"/>
                </a:lnTo>
                <a:lnTo>
                  <a:pt x="336" y="544"/>
                </a:lnTo>
                <a:lnTo>
                  <a:pt x="338" y="534"/>
                </a:lnTo>
                <a:lnTo>
                  <a:pt x="338" y="534"/>
                </a:lnTo>
                <a:lnTo>
                  <a:pt x="336" y="532"/>
                </a:lnTo>
                <a:lnTo>
                  <a:pt x="338" y="530"/>
                </a:lnTo>
                <a:lnTo>
                  <a:pt x="338" y="530"/>
                </a:lnTo>
                <a:lnTo>
                  <a:pt x="340" y="532"/>
                </a:lnTo>
                <a:lnTo>
                  <a:pt x="340" y="532"/>
                </a:lnTo>
                <a:lnTo>
                  <a:pt x="344" y="518"/>
                </a:lnTo>
                <a:lnTo>
                  <a:pt x="344" y="518"/>
                </a:lnTo>
                <a:lnTo>
                  <a:pt x="344" y="510"/>
                </a:lnTo>
                <a:lnTo>
                  <a:pt x="344" y="508"/>
                </a:lnTo>
                <a:lnTo>
                  <a:pt x="344" y="508"/>
                </a:lnTo>
                <a:close/>
                <a:moveTo>
                  <a:pt x="266" y="246"/>
                </a:moveTo>
                <a:lnTo>
                  <a:pt x="266" y="246"/>
                </a:lnTo>
                <a:lnTo>
                  <a:pt x="268" y="244"/>
                </a:lnTo>
                <a:lnTo>
                  <a:pt x="268" y="244"/>
                </a:lnTo>
                <a:lnTo>
                  <a:pt x="266" y="248"/>
                </a:lnTo>
                <a:lnTo>
                  <a:pt x="266" y="248"/>
                </a:lnTo>
                <a:lnTo>
                  <a:pt x="266" y="246"/>
                </a:lnTo>
                <a:lnTo>
                  <a:pt x="266" y="246"/>
                </a:lnTo>
                <a:close/>
                <a:moveTo>
                  <a:pt x="250" y="174"/>
                </a:moveTo>
                <a:lnTo>
                  <a:pt x="250" y="174"/>
                </a:lnTo>
                <a:lnTo>
                  <a:pt x="254" y="180"/>
                </a:lnTo>
                <a:lnTo>
                  <a:pt x="254" y="180"/>
                </a:lnTo>
                <a:lnTo>
                  <a:pt x="260" y="186"/>
                </a:lnTo>
                <a:lnTo>
                  <a:pt x="260" y="186"/>
                </a:lnTo>
                <a:lnTo>
                  <a:pt x="262" y="188"/>
                </a:lnTo>
                <a:lnTo>
                  <a:pt x="262" y="188"/>
                </a:lnTo>
                <a:lnTo>
                  <a:pt x="262" y="188"/>
                </a:lnTo>
                <a:lnTo>
                  <a:pt x="260" y="194"/>
                </a:lnTo>
                <a:lnTo>
                  <a:pt x="260" y="194"/>
                </a:lnTo>
                <a:lnTo>
                  <a:pt x="256" y="200"/>
                </a:lnTo>
                <a:lnTo>
                  <a:pt x="256" y="200"/>
                </a:lnTo>
                <a:lnTo>
                  <a:pt x="254" y="206"/>
                </a:lnTo>
                <a:lnTo>
                  <a:pt x="254" y="206"/>
                </a:lnTo>
                <a:lnTo>
                  <a:pt x="252" y="210"/>
                </a:lnTo>
                <a:lnTo>
                  <a:pt x="252" y="210"/>
                </a:lnTo>
                <a:lnTo>
                  <a:pt x="252" y="214"/>
                </a:lnTo>
                <a:lnTo>
                  <a:pt x="246" y="172"/>
                </a:lnTo>
                <a:lnTo>
                  <a:pt x="246" y="172"/>
                </a:lnTo>
                <a:lnTo>
                  <a:pt x="250" y="174"/>
                </a:lnTo>
                <a:lnTo>
                  <a:pt x="250" y="174"/>
                </a:lnTo>
                <a:close/>
                <a:moveTo>
                  <a:pt x="126" y="6"/>
                </a:moveTo>
                <a:lnTo>
                  <a:pt x="126" y="6"/>
                </a:lnTo>
                <a:lnTo>
                  <a:pt x="126" y="6"/>
                </a:lnTo>
                <a:lnTo>
                  <a:pt x="126" y="6"/>
                </a:lnTo>
                <a:lnTo>
                  <a:pt x="126" y="6"/>
                </a:lnTo>
                <a:lnTo>
                  <a:pt x="126" y="6"/>
                </a:lnTo>
                <a:lnTo>
                  <a:pt x="126" y="6"/>
                </a:lnTo>
                <a:lnTo>
                  <a:pt x="126" y="6"/>
                </a:lnTo>
                <a:close/>
                <a:moveTo>
                  <a:pt x="128" y="4"/>
                </a:moveTo>
                <a:lnTo>
                  <a:pt x="128" y="4"/>
                </a:lnTo>
                <a:lnTo>
                  <a:pt x="128" y="4"/>
                </a:lnTo>
                <a:lnTo>
                  <a:pt x="128" y="6"/>
                </a:lnTo>
                <a:lnTo>
                  <a:pt x="128" y="6"/>
                </a:lnTo>
                <a:lnTo>
                  <a:pt x="128" y="4"/>
                </a:lnTo>
                <a:lnTo>
                  <a:pt x="128" y="4"/>
                </a:lnTo>
                <a:close/>
                <a:moveTo>
                  <a:pt x="140" y="2"/>
                </a:moveTo>
                <a:lnTo>
                  <a:pt x="138" y="2"/>
                </a:lnTo>
                <a:lnTo>
                  <a:pt x="138" y="2"/>
                </a:lnTo>
                <a:lnTo>
                  <a:pt x="140" y="0"/>
                </a:lnTo>
                <a:lnTo>
                  <a:pt x="140" y="0"/>
                </a:lnTo>
                <a:lnTo>
                  <a:pt x="140" y="0"/>
                </a:lnTo>
                <a:lnTo>
                  <a:pt x="140" y="0"/>
                </a:lnTo>
                <a:lnTo>
                  <a:pt x="140" y="2"/>
                </a:lnTo>
                <a:lnTo>
                  <a:pt x="140" y="2"/>
                </a:lnTo>
                <a:lnTo>
                  <a:pt x="140" y="2"/>
                </a:lnTo>
                <a:lnTo>
                  <a:pt x="140" y="2"/>
                </a:lnTo>
                <a:close/>
                <a:moveTo>
                  <a:pt x="140" y="2"/>
                </a:moveTo>
                <a:lnTo>
                  <a:pt x="140" y="2"/>
                </a:lnTo>
                <a:lnTo>
                  <a:pt x="140" y="2"/>
                </a:lnTo>
                <a:lnTo>
                  <a:pt x="140" y="0"/>
                </a:lnTo>
                <a:lnTo>
                  <a:pt x="140" y="0"/>
                </a:lnTo>
                <a:lnTo>
                  <a:pt x="142" y="0"/>
                </a:lnTo>
                <a:lnTo>
                  <a:pt x="142" y="0"/>
                </a:lnTo>
                <a:lnTo>
                  <a:pt x="140" y="2"/>
                </a:lnTo>
                <a:lnTo>
                  <a:pt x="140" y="2"/>
                </a:lnTo>
                <a:lnTo>
                  <a:pt x="140" y="2"/>
                </a:lnTo>
                <a:lnTo>
                  <a:pt x="140" y="2"/>
                </a:lnTo>
                <a:close/>
                <a:moveTo>
                  <a:pt x="130" y="226"/>
                </a:moveTo>
                <a:lnTo>
                  <a:pt x="130" y="228"/>
                </a:lnTo>
                <a:lnTo>
                  <a:pt x="128" y="228"/>
                </a:lnTo>
                <a:lnTo>
                  <a:pt x="130" y="226"/>
                </a:lnTo>
                <a:close/>
                <a:moveTo>
                  <a:pt x="102" y="206"/>
                </a:moveTo>
                <a:lnTo>
                  <a:pt x="102" y="206"/>
                </a:lnTo>
                <a:lnTo>
                  <a:pt x="104" y="204"/>
                </a:lnTo>
                <a:lnTo>
                  <a:pt x="104" y="204"/>
                </a:lnTo>
                <a:lnTo>
                  <a:pt x="106" y="206"/>
                </a:lnTo>
                <a:lnTo>
                  <a:pt x="106" y="206"/>
                </a:lnTo>
                <a:lnTo>
                  <a:pt x="108" y="208"/>
                </a:lnTo>
                <a:lnTo>
                  <a:pt x="108" y="206"/>
                </a:lnTo>
                <a:lnTo>
                  <a:pt x="108" y="208"/>
                </a:lnTo>
                <a:lnTo>
                  <a:pt x="108" y="208"/>
                </a:lnTo>
                <a:lnTo>
                  <a:pt x="106" y="210"/>
                </a:lnTo>
                <a:lnTo>
                  <a:pt x="106" y="210"/>
                </a:lnTo>
                <a:lnTo>
                  <a:pt x="104" y="208"/>
                </a:lnTo>
                <a:lnTo>
                  <a:pt x="104" y="208"/>
                </a:lnTo>
                <a:lnTo>
                  <a:pt x="102" y="206"/>
                </a:lnTo>
                <a:lnTo>
                  <a:pt x="102" y="206"/>
                </a:lnTo>
                <a:close/>
                <a:moveTo>
                  <a:pt x="120" y="224"/>
                </a:moveTo>
                <a:lnTo>
                  <a:pt x="120" y="224"/>
                </a:lnTo>
                <a:lnTo>
                  <a:pt x="118" y="222"/>
                </a:lnTo>
                <a:lnTo>
                  <a:pt x="118" y="222"/>
                </a:lnTo>
                <a:lnTo>
                  <a:pt x="116" y="220"/>
                </a:lnTo>
                <a:lnTo>
                  <a:pt x="116" y="220"/>
                </a:lnTo>
                <a:lnTo>
                  <a:pt x="114" y="218"/>
                </a:lnTo>
                <a:lnTo>
                  <a:pt x="106" y="210"/>
                </a:lnTo>
                <a:lnTo>
                  <a:pt x="106" y="210"/>
                </a:lnTo>
                <a:lnTo>
                  <a:pt x="108" y="208"/>
                </a:lnTo>
                <a:lnTo>
                  <a:pt x="108" y="208"/>
                </a:lnTo>
                <a:lnTo>
                  <a:pt x="108" y="208"/>
                </a:lnTo>
                <a:lnTo>
                  <a:pt x="108" y="206"/>
                </a:lnTo>
                <a:lnTo>
                  <a:pt x="108" y="206"/>
                </a:lnTo>
                <a:lnTo>
                  <a:pt x="110" y="204"/>
                </a:lnTo>
                <a:lnTo>
                  <a:pt x="110" y="204"/>
                </a:lnTo>
                <a:lnTo>
                  <a:pt x="112" y="204"/>
                </a:lnTo>
                <a:lnTo>
                  <a:pt x="112" y="204"/>
                </a:lnTo>
                <a:lnTo>
                  <a:pt x="112" y="206"/>
                </a:lnTo>
                <a:lnTo>
                  <a:pt x="112" y="206"/>
                </a:lnTo>
                <a:lnTo>
                  <a:pt x="110" y="206"/>
                </a:lnTo>
                <a:lnTo>
                  <a:pt x="112" y="208"/>
                </a:lnTo>
                <a:lnTo>
                  <a:pt x="112" y="208"/>
                </a:lnTo>
                <a:lnTo>
                  <a:pt x="114" y="210"/>
                </a:lnTo>
                <a:lnTo>
                  <a:pt x="116" y="210"/>
                </a:lnTo>
                <a:lnTo>
                  <a:pt x="116" y="210"/>
                </a:lnTo>
                <a:lnTo>
                  <a:pt x="116" y="212"/>
                </a:lnTo>
                <a:lnTo>
                  <a:pt x="116" y="212"/>
                </a:lnTo>
                <a:lnTo>
                  <a:pt x="118" y="216"/>
                </a:lnTo>
                <a:lnTo>
                  <a:pt x="118" y="216"/>
                </a:lnTo>
                <a:lnTo>
                  <a:pt x="120" y="218"/>
                </a:lnTo>
                <a:lnTo>
                  <a:pt x="120" y="218"/>
                </a:lnTo>
                <a:lnTo>
                  <a:pt x="120" y="222"/>
                </a:lnTo>
                <a:lnTo>
                  <a:pt x="120" y="222"/>
                </a:lnTo>
                <a:lnTo>
                  <a:pt x="122" y="224"/>
                </a:lnTo>
                <a:lnTo>
                  <a:pt x="122" y="224"/>
                </a:lnTo>
                <a:lnTo>
                  <a:pt x="124" y="226"/>
                </a:lnTo>
                <a:lnTo>
                  <a:pt x="124" y="226"/>
                </a:lnTo>
                <a:lnTo>
                  <a:pt x="128" y="226"/>
                </a:lnTo>
                <a:lnTo>
                  <a:pt x="128" y="228"/>
                </a:lnTo>
                <a:lnTo>
                  <a:pt x="126" y="230"/>
                </a:lnTo>
                <a:lnTo>
                  <a:pt x="126" y="230"/>
                </a:lnTo>
                <a:lnTo>
                  <a:pt x="120" y="224"/>
                </a:lnTo>
                <a:lnTo>
                  <a:pt x="120" y="224"/>
                </a:lnTo>
                <a:close/>
                <a:moveTo>
                  <a:pt x="130" y="234"/>
                </a:moveTo>
                <a:lnTo>
                  <a:pt x="130" y="234"/>
                </a:lnTo>
                <a:lnTo>
                  <a:pt x="128" y="232"/>
                </a:lnTo>
                <a:lnTo>
                  <a:pt x="128" y="232"/>
                </a:lnTo>
                <a:lnTo>
                  <a:pt x="126" y="230"/>
                </a:lnTo>
                <a:lnTo>
                  <a:pt x="126" y="230"/>
                </a:lnTo>
                <a:lnTo>
                  <a:pt x="128" y="228"/>
                </a:lnTo>
                <a:lnTo>
                  <a:pt x="128" y="230"/>
                </a:lnTo>
                <a:lnTo>
                  <a:pt x="130" y="232"/>
                </a:lnTo>
                <a:lnTo>
                  <a:pt x="132" y="232"/>
                </a:lnTo>
                <a:lnTo>
                  <a:pt x="132" y="232"/>
                </a:lnTo>
                <a:lnTo>
                  <a:pt x="132" y="232"/>
                </a:lnTo>
                <a:lnTo>
                  <a:pt x="130" y="234"/>
                </a:lnTo>
                <a:lnTo>
                  <a:pt x="130" y="234"/>
                </a:lnTo>
                <a:close/>
                <a:moveTo>
                  <a:pt x="158" y="262"/>
                </a:moveTo>
                <a:lnTo>
                  <a:pt x="158" y="262"/>
                </a:lnTo>
                <a:lnTo>
                  <a:pt x="156" y="260"/>
                </a:lnTo>
                <a:lnTo>
                  <a:pt x="156" y="260"/>
                </a:lnTo>
                <a:lnTo>
                  <a:pt x="154" y="258"/>
                </a:lnTo>
                <a:lnTo>
                  <a:pt x="154" y="256"/>
                </a:lnTo>
                <a:lnTo>
                  <a:pt x="154" y="256"/>
                </a:lnTo>
                <a:lnTo>
                  <a:pt x="152" y="254"/>
                </a:lnTo>
                <a:lnTo>
                  <a:pt x="152" y="254"/>
                </a:lnTo>
                <a:lnTo>
                  <a:pt x="150" y="254"/>
                </a:lnTo>
                <a:lnTo>
                  <a:pt x="150" y="254"/>
                </a:lnTo>
                <a:lnTo>
                  <a:pt x="150" y="252"/>
                </a:lnTo>
                <a:lnTo>
                  <a:pt x="150" y="252"/>
                </a:lnTo>
                <a:lnTo>
                  <a:pt x="148" y="252"/>
                </a:lnTo>
                <a:lnTo>
                  <a:pt x="148" y="252"/>
                </a:lnTo>
                <a:lnTo>
                  <a:pt x="148" y="250"/>
                </a:lnTo>
                <a:lnTo>
                  <a:pt x="148" y="250"/>
                </a:lnTo>
                <a:lnTo>
                  <a:pt x="148" y="250"/>
                </a:lnTo>
                <a:lnTo>
                  <a:pt x="146" y="250"/>
                </a:lnTo>
                <a:lnTo>
                  <a:pt x="146" y="250"/>
                </a:lnTo>
                <a:lnTo>
                  <a:pt x="146" y="250"/>
                </a:lnTo>
                <a:lnTo>
                  <a:pt x="146" y="248"/>
                </a:lnTo>
                <a:lnTo>
                  <a:pt x="146" y="248"/>
                </a:lnTo>
                <a:lnTo>
                  <a:pt x="144" y="248"/>
                </a:lnTo>
                <a:lnTo>
                  <a:pt x="144" y="248"/>
                </a:lnTo>
                <a:lnTo>
                  <a:pt x="146" y="246"/>
                </a:lnTo>
                <a:lnTo>
                  <a:pt x="142" y="244"/>
                </a:lnTo>
                <a:lnTo>
                  <a:pt x="142" y="244"/>
                </a:lnTo>
                <a:lnTo>
                  <a:pt x="142" y="244"/>
                </a:lnTo>
                <a:lnTo>
                  <a:pt x="142" y="244"/>
                </a:lnTo>
                <a:lnTo>
                  <a:pt x="142" y="244"/>
                </a:lnTo>
                <a:lnTo>
                  <a:pt x="140" y="244"/>
                </a:lnTo>
                <a:lnTo>
                  <a:pt x="140" y="244"/>
                </a:lnTo>
                <a:lnTo>
                  <a:pt x="140" y="244"/>
                </a:lnTo>
                <a:lnTo>
                  <a:pt x="140" y="244"/>
                </a:lnTo>
                <a:lnTo>
                  <a:pt x="132" y="238"/>
                </a:lnTo>
                <a:lnTo>
                  <a:pt x="132" y="238"/>
                </a:lnTo>
                <a:lnTo>
                  <a:pt x="132" y="232"/>
                </a:lnTo>
                <a:lnTo>
                  <a:pt x="132" y="232"/>
                </a:lnTo>
                <a:lnTo>
                  <a:pt x="132" y="230"/>
                </a:lnTo>
                <a:lnTo>
                  <a:pt x="132" y="230"/>
                </a:lnTo>
                <a:lnTo>
                  <a:pt x="134" y="230"/>
                </a:lnTo>
                <a:lnTo>
                  <a:pt x="134" y="230"/>
                </a:lnTo>
                <a:lnTo>
                  <a:pt x="138" y="226"/>
                </a:lnTo>
                <a:lnTo>
                  <a:pt x="138" y="226"/>
                </a:lnTo>
                <a:lnTo>
                  <a:pt x="140" y="224"/>
                </a:lnTo>
                <a:lnTo>
                  <a:pt x="140" y="224"/>
                </a:lnTo>
                <a:lnTo>
                  <a:pt x="142" y="224"/>
                </a:lnTo>
                <a:lnTo>
                  <a:pt x="142" y="224"/>
                </a:lnTo>
                <a:lnTo>
                  <a:pt x="142" y="224"/>
                </a:lnTo>
                <a:lnTo>
                  <a:pt x="142" y="224"/>
                </a:lnTo>
                <a:lnTo>
                  <a:pt x="144" y="230"/>
                </a:lnTo>
                <a:lnTo>
                  <a:pt x="144" y="230"/>
                </a:lnTo>
                <a:lnTo>
                  <a:pt x="146" y="232"/>
                </a:lnTo>
                <a:lnTo>
                  <a:pt x="148" y="232"/>
                </a:lnTo>
                <a:lnTo>
                  <a:pt x="148" y="232"/>
                </a:lnTo>
                <a:lnTo>
                  <a:pt x="152" y="230"/>
                </a:lnTo>
                <a:lnTo>
                  <a:pt x="152" y="230"/>
                </a:lnTo>
                <a:lnTo>
                  <a:pt x="156" y="230"/>
                </a:lnTo>
                <a:lnTo>
                  <a:pt x="156" y="230"/>
                </a:lnTo>
                <a:lnTo>
                  <a:pt x="158" y="236"/>
                </a:lnTo>
                <a:lnTo>
                  <a:pt x="158" y="248"/>
                </a:lnTo>
                <a:lnTo>
                  <a:pt x="158" y="248"/>
                </a:lnTo>
                <a:lnTo>
                  <a:pt x="158" y="262"/>
                </a:lnTo>
                <a:lnTo>
                  <a:pt x="158" y="262"/>
                </a:lnTo>
                <a:close/>
                <a:moveTo>
                  <a:pt x="200" y="532"/>
                </a:moveTo>
                <a:lnTo>
                  <a:pt x="200" y="532"/>
                </a:lnTo>
                <a:lnTo>
                  <a:pt x="196" y="532"/>
                </a:lnTo>
                <a:lnTo>
                  <a:pt x="196" y="532"/>
                </a:lnTo>
                <a:lnTo>
                  <a:pt x="198" y="530"/>
                </a:lnTo>
                <a:lnTo>
                  <a:pt x="198" y="530"/>
                </a:lnTo>
                <a:lnTo>
                  <a:pt x="200" y="532"/>
                </a:lnTo>
                <a:lnTo>
                  <a:pt x="200" y="532"/>
                </a:lnTo>
                <a:lnTo>
                  <a:pt x="200" y="532"/>
                </a:lnTo>
                <a:lnTo>
                  <a:pt x="200" y="532"/>
                </a:lnTo>
                <a:close/>
                <a:moveTo>
                  <a:pt x="298" y="550"/>
                </a:moveTo>
                <a:lnTo>
                  <a:pt x="298" y="550"/>
                </a:lnTo>
                <a:lnTo>
                  <a:pt x="298" y="550"/>
                </a:lnTo>
                <a:lnTo>
                  <a:pt x="298" y="548"/>
                </a:lnTo>
                <a:lnTo>
                  <a:pt x="298" y="548"/>
                </a:lnTo>
                <a:lnTo>
                  <a:pt x="298" y="544"/>
                </a:lnTo>
                <a:lnTo>
                  <a:pt x="298" y="544"/>
                </a:lnTo>
                <a:lnTo>
                  <a:pt x="298" y="544"/>
                </a:lnTo>
                <a:lnTo>
                  <a:pt x="298" y="544"/>
                </a:lnTo>
                <a:lnTo>
                  <a:pt x="298" y="550"/>
                </a:lnTo>
                <a:lnTo>
                  <a:pt x="298" y="550"/>
                </a:lnTo>
                <a:close/>
                <a:moveTo>
                  <a:pt x="304" y="556"/>
                </a:moveTo>
                <a:lnTo>
                  <a:pt x="304" y="556"/>
                </a:lnTo>
                <a:lnTo>
                  <a:pt x="300" y="552"/>
                </a:lnTo>
                <a:lnTo>
                  <a:pt x="300" y="552"/>
                </a:lnTo>
                <a:lnTo>
                  <a:pt x="300" y="550"/>
                </a:lnTo>
                <a:lnTo>
                  <a:pt x="300" y="548"/>
                </a:lnTo>
                <a:lnTo>
                  <a:pt x="300" y="548"/>
                </a:lnTo>
                <a:lnTo>
                  <a:pt x="300" y="546"/>
                </a:lnTo>
                <a:lnTo>
                  <a:pt x="302" y="546"/>
                </a:lnTo>
                <a:lnTo>
                  <a:pt x="302" y="546"/>
                </a:lnTo>
                <a:lnTo>
                  <a:pt x="302" y="548"/>
                </a:lnTo>
                <a:lnTo>
                  <a:pt x="302" y="548"/>
                </a:lnTo>
                <a:lnTo>
                  <a:pt x="302" y="550"/>
                </a:lnTo>
                <a:lnTo>
                  <a:pt x="302" y="550"/>
                </a:lnTo>
                <a:lnTo>
                  <a:pt x="302" y="552"/>
                </a:lnTo>
                <a:lnTo>
                  <a:pt x="302" y="552"/>
                </a:lnTo>
                <a:lnTo>
                  <a:pt x="304" y="554"/>
                </a:lnTo>
                <a:lnTo>
                  <a:pt x="304" y="554"/>
                </a:lnTo>
                <a:lnTo>
                  <a:pt x="304" y="556"/>
                </a:lnTo>
                <a:lnTo>
                  <a:pt x="304" y="556"/>
                </a:lnTo>
                <a:lnTo>
                  <a:pt x="304" y="556"/>
                </a:lnTo>
                <a:lnTo>
                  <a:pt x="304" y="556"/>
                </a:lnTo>
                <a:lnTo>
                  <a:pt x="304" y="556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  <a:effectLst>
            <a:reflection blurRad="6350" stA="52000" endA="300" endPos="35000" dir="5400000" sy="-100000" algn="bl" rotWithShape="0"/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" name="Freeform 31"/>
          <p:cNvSpPr>
            <a:spLocks noEditPoints="1"/>
          </p:cNvSpPr>
          <p:nvPr/>
        </p:nvSpPr>
        <p:spPr bwMode="auto">
          <a:xfrm>
            <a:off x="304800" y="3030537"/>
            <a:ext cx="1066800" cy="2497139"/>
          </a:xfrm>
          <a:custGeom>
            <a:avLst/>
            <a:gdLst/>
            <a:ahLst/>
            <a:cxnLst>
              <a:cxn ang="0">
                <a:pos x="232" y="112"/>
              </a:cxn>
              <a:cxn ang="0">
                <a:pos x="226" y="82"/>
              </a:cxn>
              <a:cxn ang="0">
                <a:pos x="228" y="60"/>
              </a:cxn>
              <a:cxn ang="0">
                <a:pos x="238" y="38"/>
              </a:cxn>
              <a:cxn ang="0">
                <a:pos x="214" y="64"/>
              </a:cxn>
              <a:cxn ang="0">
                <a:pos x="202" y="78"/>
              </a:cxn>
              <a:cxn ang="0">
                <a:pos x="198" y="96"/>
              </a:cxn>
              <a:cxn ang="0">
                <a:pos x="192" y="78"/>
              </a:cxn>
              <a:cxn ang="0">
                <a:pos x="216" y="52"/>
              </a:cxn>
              <a:cxn ang="0">
                <a:pos x="222" y="44"/>
              </a:cxn>
              <a:cxn ang="0">
                <a:pos x="224" y="36"/>
              </a:cxn>
              <a:cxn ang="0">
                <a:pos x="224" y="26"/>
              </a:cxn>
              <a:cxn ang="0">
                <a:pos x="222" y="20"/>
              </a:cxn>
              <a:cxn ang="0">
                <a:pos x="222" y="20"/>
              </a:cxn>
              <a:cxn ang="0">
                <a:pos x="212" y="8"/>
              </a:cxn>
              <a:cxn ang="0">
                <a:pos x="188" y="4"/>
              </a:cxn>
              <a:cxn ang="0">
                <a:pos x="170" y="16"/>
              </a:cxn>
              <a:cxn ang="0">
                <a:pos x="158" y="50"/>
              </a:cxn>
              <a:cxn ang="0">
                <a:pos x="142" y="70"/>
              </a:cxn>
              <a:cxn ang="0">
                <a:pos x="82" y="80"/>
              </a:cxn>
              <a:cxn ang="0">
                <a:pos x="60" y="138"/>
              </a:cxn>
              <a:cxn ang="0">
                <a:pos x="48" y="194"/>
              </a:cxn>
              <a:cxn ang="0">
                <a:pos x="36" y="278"/>
              </a:cxn>
              <a:cxn ang="0">
                <a:pos x="38" y="316"/>
              </a:cxn>
              <a:cxn ang="0">
                <a:pos x="4" y="358"/>
              </a:cxn>
              <a:cxn ang="0">
                <a:pos x="52" y="434"/>
              </a:cxn>
              <a:cxn ang="0">
                <a:pos x="84" y="432"/>
              </a:cxn>
              <a:cxn ang="0">
                <a:pos x="76" y="578"/>
              </a:cxn>
              <a:cxn ang="0">
                <a:pos x="70" y="600"/>
              </a:cxn>
              <a:cxn ang="0">
                <a:pos x="106" y="586"/>
              </a:cxn>
              <a:cxn ang="0">
                <a:pos x="108" y="566"/>
              </a:cxn>
              <a:cxn ang="0">
                <a:pos x="116" y="484"/>
              </a:cxn>
              <a:cxn ang="0">
                <a:pos x="130" y="404"/>
              </a:cxn>
              <a:cxn ang="0">
                <a:pos x="142" y="348"/>
              </a:cxn>
              <a:cxn ang="0">
                <a:pos x="154" y="508"/>
              </a:cxn>
              <a:cxn ang="0">
                <a:pos x="164" y="582"/>
              </a:cxn>
              <a:cxn ang="0">
                <a:pos x="176" y="602"/>
              </a:cxn>
              <a:cxn ang="0">
                <a:pos x="220" y="600"/>
              </a:cxn>
              <a:cxn ang="0">
                <a:pos x="220" y="588"/>
              </a:cxn>
              <a:cxn ang="0">
                <a:pos x="200" y="566"/>
              </a:cxn>
              <a:cxn ang="0">
                <a:pos x="196" y="544"/>
              </a:cxn>
              <a:cxn ang="0">
                <a:pos x="200" y="384"/>
              </a:cxn>
              <a:cxn ang="0">
                <a:pos x="206" y="294"/>
              </a:cxn>
              <a:cxn ang="0">
                <a:pos x="208" y="226"/>
              </a:cxn>
              <a:cxn ang="0">
                <a:pos x="220" y="186"/>
              </a:cxn>
              <a:cxn ang="0">
                <a:pos x="262" y="172"/>
              </a:cxn>
              <a:cxn ang="0">
                <a:pos x="224" y="34"/>
              </a:cxn>
              <a:cxn ang="0">
                <a:pos x="220" y="18"/>
              </a:cxn>
              <a:cxn ang="0">
                <a:pos x="200" y="2"/>
              </a:cxn>
              <a:cxn ang="0">
                <a:pos x="194" y="2"/>
              </a:cxn>
              <a:cxn ang="0">
                <a:pos x="194" y="2"/>
              </a:cxn>
              <a:cxn ang="0">
                <a:pos x="46" y="316"/>
              </a:cxn>
              <a:cxn ang="0">
                <a:pos x="54" y="300"/>
              </a:cxn>
              <a:cxn ang="0">
                <a:pos x="86" y="192"/>
              </a:cxn>
              <a:cxn ang="0">
                <a:pos x="74" y="244"/>
              </a:cxn>
              <a:cxn ang="0">
                <a:pos x="76" y="310"/>
              </a:cxn>
              <a:cxn ang="0">
                <a:pos x="68" y="324"/>
              </a:cxn>
              <a:cxn ang="0">
                <a:pos x="58" y="310"/>
              </a:cxn>
              <a:cxn ang="0">
                <a:pos x="60" y="288"/>
              </a:cxn>
              <a:cxn ang="0">
                <a:pos x="68" y="242"/>
              </a:cxn>
              <a:cxn ang="0">
                <a:pos x="86" y="182"/>
              </a:cxn>
              <a:cxn ang="0">
                <a:pos x="218" y="76"/>
              </a:cxn>
            </a:cxnLst>
            <a:rect l="0" t="0" r="r" b="b"/>
            <a:pathLst>
              <a:path w="264" h="602">
                <a:moveTo>
                  <a:pt x="260" y="160"/>
                </a:moveTo>
                <a:lnTo>
                  <a:pt x="260" y="160"/>
                </a:lnTo>
                <a:lnTo>
                  <a:pt x="252" y="150"/>
                </a:lnTo>
                <a:lnTo>
                  <a:pt x="252" y="150"/>
                </a:lnTo>
                <a:lnTo>
                  <a:pt x="250" y="148"/>
                </a:lnTo>
                <a:lnTo>
                  <a:pt x="250" y="148"/>
                </a:lnTo>
                <a:lnTo>
                  <a:pt x="248" y="144"/>
                </a:lnTo>
                <a:lnTo>
                  <a:pt x="248" y="144"/>
                </a:lnTo>
                <a:lnTo>
                  <a:pt x="240" y="128"/>
                </a:lnTo>
                <a:lnTo>
                  <a:pt x="240" y="128"/>
                </a:lnTo>
                <a:lnTo>
                  <a:pt x="232" y="112"/>
                </a:lnTo>
                <a:lnTo>
                  <a:pt x="232" y="112"/>
                </a:lnTo>
                <a:lnTo>
                  <a:pt x="228" y="104"/>
                </a:lnTo>
                <a:lnTo>
                  <a:pt x="218" y="104"/>
                </a:lnTo>
                <a:lnTo>
                  <a:pt x="218" y="104"/>
                </a:lnTo>
                <a:lnTo>
                  <a:pt x="218" y="102"/>
                </a:lnTo>
                <a:lnTo>
                  <a:pt x="218" y="102"/>
                </a:lnTo>
                <a:lnTo>
                  <a:pt x="220" y="98"/>
                </a:lnTo>
                <a:lnTo>
                  <a:pt x="222" y="94"/>
                </a:lnTo>
                <a:lnTo>
                  <a:pt x="222" y="94"/>
                </a:lnTo>
                <a:lnTo>
                  <a:pt x="226" y="88"/>
                </a:lnTo>
                <a:lnTo>
                  <a:pt x="226" y="88"/>
                </a:lnTo>
                <a:lnTo>
                  <a:pt x="226" y="82"/>
                </a:lnTo>
                <a:lnTo>
                  <a:pt x="226" y="82"/>
                </a:lnTo>
                <a:lnTo>
                  <a:pt x="228" y="74"/>
                </a:lnTo>
                <a:lnTo>
                  <a:pt x="228" y="74"/>
                </a:lnTo>
                <a:lnTo>
                  <a:pt x="230" y="70"/>
                </a:lnTo>
                <a:lnTo>
                  <a:pt x="230" y="70"/>
                </a:lnTo>
                <a:lnTo>
                  <a:pt x="228" y="68"/>
                </a:lnTo>
                <a:lnTo>
                  <a:pt x="228" y="68"/>
                </a:lnTo>
                <a:lnTo>
                  <a:pt x="228" y="66"/>
                </a:lnTo>
                <a:lnTo>
                  <a:pt x="228" y="66"/>
                </a:lnTo>
                <a:lnTo>
                  <a:pt x="228" y="62"/>
                </a:lnTo>
                <a:lnTo>
                  <a:pt x="228" y="62"/>
                </a:lnTo>
                <a:lnTo>
                  <a:pt x="228" y="60"/>
                </a:lnTo>
                <a:lnTo>
                  <a:pt x="228" y="60"/>
                </a:lnTo>
                <a:lnTo>
                  <a:pt x="228" y="58"/>
                </a:lnTo>
                <a:lnTo>
                  <a:pt x="226" y="58"/>
                </a:lnTo>
                <a:lnTo>
                  <a:pt x="226" y="58"/>
                </a:lnTo>
                <a:lnTo>
                  <a:pt x="228" y="56"/>
                </a:lnTo>
                <a:lnTo>
                  <a:pt x="228" y="56"/>
                </a:lnTo>
                <a:lnTo>
                  <a:pt x="228" y="54"/>
                </a:lnTo>
                <a:lnTo>
                  <a:pt x="226" y="54"/>
                </a:lnTo>
                <a:lnTo>
                  <a:pt x="240" y="38"/>
                </a:lnTo>
                <a:lnTo>
                  <a:pt x="240" y="36"/>
                </a:lnTo>
                <a:lnTo>
                  <a:pt x="240" y="36"/>
                </a:lnTo>
                <a:lnTo>
                  <a:pt x="240" y="38"/>
                </a:lnTo>
                <a:lnTo>
                  <a:pt x="238" y="38"/>
                </a:lnTo>
                <a:lnTo>
                  <a:pt x="226" y="54"/>
                </a:lnTo>
                <a:lnTo>
                  <a:pt x="226" y="54"/>
                </a:lnTo>
                <a:lnTo>
                  <a:pt x="218" y="60"/>
                </a:lnTo>
                <a:lnTo>
                  <a:pt x="218" y="60"/>
                </a:lnTo>
                <a:lnTo>
                  <a:pt x="218" y="60"/>
                </a:lnTo>
                <a:lnTo>
                  <a:pt x="218" y="60"/>
                </a:lnTo>
                <a:lnTo>
                  <a:pt x="218" y="60"/>
                </a:lnTo>
                <a:lnTo>
                  <a:pt x="214" y="60"/>
                </a:lnTo>
                <a:lnTo>
                  <a:pt x="214" y="60"/>
                </a:lnTo>
                <a:lnTo>
                  <a:pt x="212" y="60"/>
                </a:lnTo>
                <a:lnTo>
                  <a:pt x="214" y="62"/>
                </a:lnTo>
                <a:lnTo>
                  <a:pt x="214" y="64"/>
                </a:lnTo>
                <a:lnTo>
                  <a:pt x="214" y="64"/>
                </a:lnTo>
                <a:lnTo>
                  <a:pt x="212" y="68"/>
                </a:lnTo>
                <a:lnTo>
                  <a:pt x="212" y="68"/>
                </a:lnTo>
                <a:lnTo>
                  <a:pt x="210" y="68"/>
                </a:lnTo>
                <a:lnTo>
                  <a:pt x="208" y="68"/>
                </a:lnTo>
                <a:lnTo>
                  <a:pt x="208" y="68"/>
                </a:lnTo>
                <a:lnTo>
                  <a:pt x="208" y="70"/>
                </a:lnTo>
                <a:lnTo>
                  <a:pt x="210" y="72"/>
                </a:lnTo>
                <a:lnTo>
                  <a:pt x="210" y="72"/>
                </a:lnTo>
                <a:lnTo>
                  <a:pt x="206" y="74"/>
                </a:lnTo>
                <a:lnTo>
                  <a:pt x="206" y="74"/>
                </a:lnTo>
                <a:lnTo>
                  <a:pt x="202" y="78"/>
                </a:lnTo>
                <a:lnTo>
                  <a:pt x="202" y="80"/>
                </a:lnTo>
                <a:lnTo>
                  <a:pt x="202" y="80"/>
                </a:lnTo>
                <a:lnTo>
                  <a:pt x="200" y="82"/>
                </a:lnTo>
                <a:lnTo>
                  <a:pt x="200" y="82"/>
                </a:lnTo>
                <a:lnTo>
                  <a:pt x="198" y="86"/>
                </a:lnTo>
                <a:lnTo>
                  <a:pt x="198" y="86"/>
                </a:lnTo>
                <a:lnTo>
                  <a:pt x="198" y="92"/>
                </a:lnTo>
                <a:lnTo>
                  <a:pt x="198" y="92"/>
                </a:lnTo>
                <a:lnTo>
                  <a:pt x="198" y="92"/>
                </a:lnTo>
                <a:lnTo>
                  <a:pt x="198" y="94"/>
                </a:lnTo>
                <a:lnTo>
                  <a:pt x="198" y="96"/>
                </a:lnTo>
                <a:lnTo>
                  <a:pt x="198" y="96"/>
                </a:lnTo>
                <a:lnTo>
                  <a:pt x="194" y="94"/>
                </a:lnTo>
                <a:lnTo>
                  <a:pt x="194" y="94"/>
                </a:lnTo>
                <a:lnTo>
                  <a:pt x="188" y="90"/>
                </a:lnTo>
                <a:lnTo>
                  <a:pt x="188" y="90"/>
                </a:lnTo>
                <a:lnTo>
                  <a:pt x="186" y="88"/>
                </a:lnTo>
                <a:lnTo>
                  <a:pt x="186" y="88"/>
                </a:lnTo>
                <a:lnTo>
                  <a:pt x="186" y="86"/>
                </a:lnTo>
                <a:lnTo>
                  <a:pt x="186" y="86"/>
                </a:lnTo>
                <a:lnTo>
                  <a:pt x="186" y="84"/>
                </a:lnTo>
                <a:lnTo>
                  <a:pt x="186" y="84"/>
                </a:lnTo>
                <a:lnTo>
                  <a:pt x="192" y="78"/>
                </a:lnTo>
                <a:lnTo>
                  <a:pt x="192" y="78"/>
                </a:lnTo>
                <a:lnTo>
                  <a:pt x="198" y="74"/>
                </a:lnTo>
                <a:lnTo>
                  <a:pt x="200" y="70"/>
                </a:lnTo>
                <a:lnTo>
                  <a:pt x="200" y="70"/>
                </a:lnTo>
                <a:lnTo>
                  <a:pt x="204" y="64"/>
                </a:lnTo>
                <a:lnTo>
                  <a:pt x="204" y="64"/>
                </a:lnTo>
                <a:lnTo>
                  <a:pt x="208" y="58"/>
                </a:lnTo>
                <a:lnTo>
                  <a:pt x="208" y="58"/>
                </a:lnTo>
                <a:lnTo>
                  <a:pt x="210" y="58"/>
                </a:lnTo>
                <a:lnTo>
                  <a:pt x="212" y="56"/>
                </a:lnTo>
                <a:lnTo>
                  <a:pt x="212" y="56"/>
                </a:lnTo>
                <a:lnTo>
                  <a:pt x="216" y="52"/>
                </a:lnTo>
                <a:lnTo>
                  <a:pt x="216" y="52"/>
                </a:lnTo>
                <a:lnTo>
                  <a:pt x="218" y="50"/>
                </a:lnTo>
                <a:lnTo>
                  <a:pt x="218" y="50"/>
                </a:lnTo>
                <a:lnTo>
                  <a:pt x="218" y="48"/>
                </a:lnTo>
                <a:lnTo>
                  <a:pt x="218" y="48"/>
                </a:lnTo>
                <a:lnTo>
                  <a:pt x="220" y="48"/>
                </a:lnTo>
                <a:lnTo>
                  <a:pt x="220" y="48"/>
                </a:lnTo>
                <a:lnTo>
                  <a:pt x="222" y="44"/>
                </a:lnTo>
                <a:lnTo>
                  <a:pt x="222" y="44"/>
                </a:lnTo>
                <a:lnTo>
                  <a:pt x="222" y="44"/>
                </a:lnTo>
                <a:lnTo>
                  <a:pt x="222" y="44"/>
                </a:lnTo>
                <a:lnTo>
                  <a:pt x="222" y="44"/>
                </a:lnTo>
                <a:lnTo>
                  <a:pt x="222" y="44"/>
                </a:lnTo>
                <a:lnTo>
                  <a:pt x="224" y="42"/>
                </a:lnTo>
                <a:lnTo>
                  <a:pt x="224" y="42"/>
                </a:lnTo>
                <a:lnTo>
                  <a:pt x="224" y="40"/>
                </a:lnTo>
                <a:lnTo>
                  <a:pt x="224" y="40"/>
                </a:lnTo>
                <a:lnTo>
                  <a:pt x="224" y="40"/>
                </a:lnTo>
                <a:lnTo>
                  <a:pt x="224" y="40"/>
                </a:lnTo>
                <a:lnTo>
                  <a:pt x="224" y="38"/>
                </a:lnTo>
                <a:lnTo>
                  <a:pt x="224" y="38"/>
                </a:lnTo>
                <a:lnTo>
                  <a:pt x="224" y="38"/>
                </a:lnTo>
                <a:lnTo>
                  <a:pt x="224" y="38"/>
                </a:lnTo>
                <a:lnTo>
                  <a:pt x="224" y="38"/>
                </a:lnTo>
                <a:lnTo>
                  <a:pt x="224" y="36"/>
                </a:lnTo>
                <a:lnTo>
                  <a:pt x="224" y="36"/>
                </a:lnTo>
                <a:lnTo>
                  <a:pt x="224" y="34"/>
                </a:lnTo>
                <a:lnTo>
                  <a:pt x="224" y="34"/>
                </a:lnTo>
                <a:lnTo>
                  <a:pt x="224" y="34"/>
                </a:lnTo>
                <a:lnTo>
                  <a:pt x="224" y="32"/>
                </a:lnTo>
                <a:lnTo>
                  <a:pt x="224" y="32"/>
                </a:lnTo>
                <a:lnTo>
                  <a:pt x="224" y="32"/>
                </a:lnTo>
                <a:lnTo>
                  <a:pt x="224" y="32"/>
                </a:lnTo>
                <a:lnTo>
                  <a:pt x="224" y="32"/>
                </a:lnTo>
                <a:lnTo>
                  <a:pt x="224" y="30"/>
                </a:lnTo>
                <a:lnTo>
                  <a:pt x="224" y="30"/>
                </a:lnTo>
                <a:lnTo>
                  <a:pt x="224" y="26"/>
                </a:lnTo>
                <a:lnTo>
                  <a:pt x="224" y="26"/>
                </a:lnTo>
                <a:lnTo>
                  <a:pt x="224" y="22"/>
                </a:lnTo>
                <a:lnTo>
                  <a:pt x="224" y="22"/>
                </a:lnTo>
                <a:lnTo>
                  <a:pt x="224" y="18"/>
                </a:lnTo>
                <a:lnTo>
                  <a:pt x="222" y="16"/>
                </a:lnTo>
                <a:lnTo>
                  <a:pt x="222" y="16"/>
                </a:lnTo>
                <a:lnTo>
                  <a:pt x="218" y="16"/>
                </a:lnTo>
                <a:lnTo>
                  <a:pt x="218" y="16"/>
                </a:lnTo>
                <a:lnTo>
                  <a:pt x="222" y="18"/>
                </a:lnTo>
                <a:lnTo>
                  <a:pt x="222" y="18"/>
                </a:lnTo>
                <a:lnTo>
                  <a:pt x="222" y="20"/>
                </a:lnTo>
                <a:lnTo>
                  <a:pt x="222" y="20"/>
                </a:lnTo>
                <a:lnTo>
                  <a:pt x="222" y="22"/>
                </a:lnTo>
                <a:lnTo>
                  <a:pt x="222" y="22"/>
                </a:lnTo>
                <a:lnTo>
                  <a:pt x="222" y="20"/>
                </a:lnTo>
                <a:lnTo>
                  <a:pt x="222" y="20"/>
                </a:lnTo>
                <a:lnTo>
                  <a:pt x="220" y="20"/>
                </a:lnTo>
                <a:lnTo>
                  <a:pt x="220" y="20"/>
                </a:lnTo>
                <a:lnTo>
                  <a:pt x="220" y="18"/>
                </a:lnTo>
                <a:lnTo>
                  <a:pt x="220" y="18"/>
                </a:lnTo>
                <a:lnTo>
                  <a:pt x="222" y="20"/>
                </a:lnTo>
                <a:lnTo>
                  <a:pt x="222" y="20"/>
                </a:lnTo>
                <a:lnTo>
                  <a:pt x="222" y="20"/>
                </a:lnTo>
                <a:lnTo>
                  <a:pt x="222" y="20"/>
                </a:lnTo>
                <a:lnTo>
                  <a:pt x="220" y="18"/>
                </a:lnTo>
                <a:lnTo>
                  <a:pt x="220" y="18"/>
                </a:lnTo>
                <a:lnTo>
                  <a:pt x="220" y="18"/>
                </a:lnTo>
                <a:lnTo>
                  <a:pt x="220" y="18"/>
                </a:lnTo>
                <a:lnTo>
                  <a:pt x="218" y="16"/>
                </a:lnTo>
                <a:lnTo>
                  <a:pt x="218" y="16"/>
                </a:lnTo>
                <a:lnTo>
                  <a:pt x="214" y="14"/>
                </a:lnTo>
                <a:lnTo>
                  <a:pt x="214" y="14"/>
                </a:lnTo>
                <a:lnTo>
                  <a:pt x="214" y="14"/>
                </a:lnTo>
                <a:lnTo>
                  <a:pt x="214" y="14"/>
                </a:lnTo>
                <a:lnTo>
                  <a:pt x="212" y="8"/>
                </a:lnTo>
                <a:lnTo>
                  <a:pt x="212" y="8"/>
                </a:lnTo>
                <a:lnTo>
                  <a:pt x="208" y="4"/>
                </a:lnTo>
                <a:lnTo>
                  <a:pt x="204" y="2"/>
                </a:lnTo>
                <a:lnTo>
                  <a:pt x="204" y="2"/>
                </a:lnTo>
                <a:lnTo>
                  <a:pt x="200" y="0"/>
                </a:lnTo>
                <a:lnTo>
                  <a:pt x="200" y="0"/>
                </a:lnTo>
                <a:lnTo>
                  <a:pt x="196" y="0"/>
                </a:lnTo>
                <a:lnTo>
                  <a:pt x="196" y="0"/>
                </a:lnTo>
                <a:lnTo>
                  <a:pt x="192" y="2"/>
                </a:lnTo>
                <a:lnTo>
                  <a:pt x="192" y="2"/>
                </a:lnTo>
                <a:lnTo>
                  <a:pt x="190" y="4"/>
                </a:lnTo>
                <a:lnTo>
                  <a:pt x="190" y="4"/>
                </a:lnTo>
                <a:lnTo>
                  <a:pt x="188" y="4"/>
                </a:lnTo>
                <a:lnTo>
                  <a:pt x="188" y="4"/>
                </a:lnTo>
                <a:lnTo>
                  <a:pt x="186" y="4"/>
                </a:lnTo>
                <a:lnTo>
                  <a:pt x="186" y="4"/>
                </a:lnTo>
                <a:lnTo>
                  <a:pt x="188" y="4"/>
                </a:lnTo>
                <a:lnTo>
                  <a:pt x="188" y="4"/>
                </a:lnTo>
                <a:lnTo>
                  <a:pt x="184" y="6"/>
                </a:lnTo>
                <a:lnTo>
                  <a:pt x="184" y="6"/>
                </a:lnTo>
                <a:lnTo>
                  <a:pt x="176" y="10"/>
                </a:lnTo>
                <a:lnTo>
                  <a:pt x="176" y="10"/>
                </a:lnTo>
                <a:lnTo>
                  <a:pt x="174" y="12"/>
                </a:lnTo>
                <a:lnTo>
                  <a:pt x="174" y="12"/>
                </a:lnTo>
                <a:lnTo>
                  <a:pt x="170" y="16"/>
                </a:lnTo>
                <a:lnTo>
                  <a:pt x="170" y="16"/>
                </a:lnTo>
                <a:lnTo>
                  <a:pt x="166" y="24"/>
                </a:lnTo>
                <a:lnTo>
                  <a:pt x="166" y="24"/>
                </a:lnTo>
                <a:lnTo>
                  <a:pt x="164" y="30"/>
                </a:lnTo>
                <a:lnTo>
                  <a:pt x="164" y="30"/>
                </a:lnTo>
                <a:lnTo>
                  <a:pt x="160" y="36"/>
                </a:lnTo>
                <a:lnTo>
                  <a:pt x="160" y="36"/>
                </a:lnTo>
                <a:lnTo>
                  <a:pt x="158" y="42"/>
                </a:lnTo>
                <a:lnTo>
                  <a:pt x="158" y="42"/>
                </a:lnTo>
                <a:lnTo>
                  <a:pt x="160" y="48"/>
                </a:lnTo>
                <a:lnTo>
                  <a:pt x="160" y="48"/>
                </a:lnTo>
                <a:lnTo>
                  <a:pt x="158" y="50"/>
                </a:lnTo>
                <a:lnTo>
                  <a:pt x="158" y="50"/>
                </a:lnTo>
                <a:lnTo>
                  <a:pt x="154" y="62"/>
                </a:lnTo>
                <a:lnTo>
                  <a:pt x="154" y="62"/>
                </a:lnTo>
                <a:lnTo>
                  <a:pt x="152" y="64"/>
                </a:lnTo>
                <a:lnTo>
                  <a:pt x="152" y="64"/>
                </a:lnTo>
                <a:lnTo>
                  <a:pt x="150" y="64"/>
                </a:lnTo>
                <a:lnTo>
                  <a:pt x="150" y="64"/>
                </a:lnTo>
                <a:lnTo>
                  <a:pt x="148" y="68"/>
                </a:lnTo>
                <a:lnTo>
                  <a:pt x="148" y="68"/>
                </a:lnTo>
                <a:lnTo>
                  <a:pt x="144" y="68"/>
                </a:lnTo>
                <a:lnTo>
                  <a:pt x="144" y="68"/>
                </a:lnTo>
                <a:lnTo>
                  <a:pt x="142" y="70"/>
                </a:lnTo>
                <a:lnTo>
                  <a:pt x="142" y="70"/>
                </a:lnTo>
                <a:lnTo>
                  <a:pt x="134" y="74"/>
                </a:lnTo>
                <a:lnTo>
                  <a:pt x="134" y="74"/>
                </a:lnTo>
                <a:lnTo>
                  <a:pt x="130" y="74"/>
                </a:lnTo>
                <a:lnTo>
                  <a:pt x="126" y="74"/>
                </a:lnTo>
                <a:lnTo>
                  <a:pt x="126" y="74"/>
                </a:lnTo>
                <a:lnTo>
                  <a:pt x="106" y="76"/>
                </a:lnTo>
                <a:lnTo>
                  <a:pt x="106" y="76"/>
                </a:lnTo>
                <a:lnTo>
                  <a:pt x="92" y="78"/>
                </a:lnTo>
                <a:lnTo>
                  <a:pt x="92" y="78"/>
                </a:lnTo>
                <a:lnTo>
                  <a:pt x="82" y="80"/>
                </a:lnTo>
                <a:lnTo>
                  <a:pt x="82" y="80"/>
                </a:lnTo>
                <a:lnTo>
                  <a:pt x="78" y="84"/>
                </a:lnTo>
                <a:lnTo>
                  <a:pt x="78" y="84"/>
                </a:lnTo>
                <a:lnTo>
                  <a:pt x="76" y="90"/>
                </a:lnTo>
                <a:lnTo>
                  <a:pt x="74" y="94"/>
                </a:lnTo>
                <a:lnTo>
                  <a:pt x="74" y="94"/>
                </a:lnTo>
                <a:lnTo>
                  <a:pt x="72" y="106"/>
                </a:lnTo>
                <a:lnTo>
                  <a:pt x="72" y="106"/>
                </a:lnTo>
                <a:lnTo>
                  <a:pt x="70" y="114"/>
                </a:lnTo>
                <a:lnTo>
                  <a:pt x="70" y="114"/>
                </a:lnTo>
                <a:lnTo>
                  <a:pt x="64" y="126"/>
                </a:lnTo>
                <a:lnTo>
                  <a:pt x="64" y="126"/>
                </a:lnTo>
                <a:lnTo>
                  <a:pt x="60" y="138"/>
                </a:lnTo>
                <a:lnTo>
                  <a:pt x="56" y="150"/>
                </a:lnTo>
                <a:lnTo>
                  <a:pt x="56" y="150"/>
                </a:lnTo>
                <a:lnTo>
                  <a:pt x="58" y="158"/>
                </a:lnTo>
                <a:lnTo>
                  <a:pt x="58" y="158"/>
                </a:lnTo>
                <a:lnTo>
                  <a:pt x="54" y="166"/>
                </a:lnTo>
                <a:lnTo>
                  <a:pt x="54" y="166"/>
                </a:lnTo>
                <a:lnTo>
                  <a:pt x="50" y="176"/>
                </a:lnTo>
                <a:lnTo>
                  <a:pt x="50" y="176"/>
                </a:lnTo>
                <a:lnTo>
                  <a:pt x="48" y="186"/>
                </a:lnTo>
                <a:lnTo>
                  <a:pt x="48" y="186"/>
                </a:lnTo>
                <a:lnTo>
                  <a:pt x="48" y="194"/>
                </a:lnTo>
                <a:lnTo>
                  <a:pt x="48" y="194"/>
                </a:lnTo>
                <a:lnTo>
                  <a:pt x="42" y="212"/>
                </a:lnTo>
                <a:lnTo>
                  <a:pt x="42" y="212"/>
                </a:lnTo>
                <a:lnTo>
                  <a:pt x="36" y="242"/>
                </a:lnTo>
                <a:lnTo>
                  <a:pt x="36" y="242"/>
                </a:lnTo>
                <a:lnTo>
                  <a:pt x="30" y="260"/>
                </a:lnTo>
                <a:lnTo>
                  <a:pt x="30" y="260"/>
                </a:lnTo>
                <a:lnTo>
                  <a:pt x="28" y="272"/>
                </a:lnTo>
                <a:lnTo>
                  <a:pt x="28" y="272"/>
                </a:lnTo>
                <a:lnTo>
                  <a:pt x="30" y="274"/>
                </a:lnTo>
                <a:lnTo>
                  <a:pt x="30" y="274"/>
                </a:lnTo>
                <a:lnTo>
                  <a:pt x="36" y="278"/>
                </a:lnTo>
                <a:lnTo>
                  <a:pt x="36" y="278"/>
                </a:lnTo>
                <a:lnTo>
                  <a:pt x="36" y="282"/>
                </a:lnTo>
                <a:lnTo>
                  <a:pt x="36" y="282"/>
                </a:lnTo>
                <a:lnTo>
                  <a:pt x="36" y="294"/>
                </a:lnTo>
                <a:lnTo>
                  <a:pt x="36" y="294"/>
                </a:lnTo>
                <a:lnTo>
                  <a:pt x="36" y="298"/>
                </a:lnTo>
                <a:lnTo>
                  <a:pt x="36" y="300"/>
                </a:lnTo>
                <a:lnTo>
                  <a:pt x="36" y="300"/>
                </a:lnTo>
                <a:lnTo>
                  <a:pt x="38" y="308"/>
                </a:lnTo>
                <a:lnTo>
                  <a:pt x="38" y="308"/>
                </a:lnTo>
                <a:lnTo>
                  <a:pt x="40" y="310"/>
                </a:lnTo>
                <a:lnTo>
                  <a:pt x="40" y="310"/>
                </a:lnTo>
                <a:lnTo>
                  <a:pt x="38" y="316"/>
                </a:lnTo>
                <a:lnTo>
                  <a:pt x="38" y="316"/>
                </a:lnTo>
                <a:lnTo>
                  <a:pt x="36" y="316"/>
                </a:lnTo>
                <a:lnTo>
                  <a:pt x="36" y="316"/>
                </a:lnTo>
                <a:lnTo>
                  <a:pt x="30" y="316"/>
                </a:lnTo>
                <a:lnTo>
                  <a:pt x="30" y="316"/>
                </a:lnTo>
                <a:lnTo>
                  <a:pt x="16" y="316"/>
                </a:lnTo>
                <a:lnTo>
                  <a:pt x="16" y="316"/>
                </a:lnTo>
                <a:lnTo>
                  <a:pt x="6" y="316"/>
                </a:lnTo>
                <a:lnTo>
                  <a:pt x="6" y="316"/>
                </a:lnTo>
                <a:lnTo>
                  <a:pt x="4" y="322"/>
                </a:lnTo>
                <a:lnTo>
                  <a:pt x="4" y="326"/>
                </a:lnTo>
                <a:lnTo>
                  <a:pt x="4" y="358"/>
                </a:lnTo>
                <a:lnTo>
                  <a:pt x="2" y="390"/>
                </a:lnTo>
                <a:lnTo>
                  <a:pt x="2" y="390"/>
                </a:lnTo>
                <a:lnTo>
                  <a:pt x="0" y="410"/>
                </a:lnTo>
                <a:lnTo>
                  <a:pt x="0" y="410"/>
                </a:lnTo>
                <a:lnTo>
                  <a:pt x="0" y="416"/>
                </a:lnTo>
                <a:lnTo>
                  <a:pt x="2" y="418"/>
                </a:lnTo>
                <a:lnTo>
                  <a:pt x="4" y="418"/>
                </a:lnTo>
                <a:lnTo>
                  <a:pt x="6" y="422"/>
                </a:lnTo>
                <a:lnTo>
                  <a:pt x="8" y="422"/>
                </a:lnTo>
                <a:lnTo>
                  <a:pt x="8" y="420"/>
                </a:lnTo>
                <a:lnTo>
                  <a:pt x="32" y="428"/>
                </a:lnTo>
                <a:lnTo>
                  <a:pt x="52" y="434"/>
                </a:lnTo>
                <a:lnTo>
                  <a:pt x="52" y="436"/>
                </a:lnTo>
                <a:lnTo>
                  <a:pt x="54" y="436"/>
                </a:lnTo>
                <a:lnTo>
                  <a:pt x="56" y="436"/>
                </a:lnTo>
                <a:lnTo>
                  <a:pt x="74" y="434"/>
                </a:lnTo>
                <a:lnTo>
                  <a:pt x="74" y="436"/>
                </a:lnTo>
                <a:lnTo>
                  <a:pt x="76" y="436"/>
                </a:lnTo>
                <a:lnTo>
                  <a:pt x="76" y="434"/>
                </a:lnTo>
                <a:lnTo>
                  <a:pt x="76" y="434"/>
                </a:lnTo>
                <a:lnTo>
                  <a:pt x="82" y="434"/>
                </a:lnTo>
                <a:lnTo>
                  <a:pt x="82" y="434"/>
                </a:lnTo>
                <a:lnTo>
                  <a:pt x="84" y="434"/>
                </a:lnTo>
                <a:lnTo>
                  <a:pt x="84" y="432"/>
                </a:lnTo>
                <a:lnTo>
                  <a:pt x="84" y="432"/>
                </a:lnTo>
                <a:lnTo>
                  <a:pt x="84" y="444"/>
                </a:lnTo>
                <a:lnTo>
                  <a:pt x="84" y="444"/>
                </a:lnTo>
                <a:lnTo>
                  <a:pt x="82" y="470"/>
                </a:lnTo>
                <a:lnTo>
                  <a:pt x="82" y="470"/>
                </a:lnTo>
                <a:lnTo>
                  <a:pt x="76" y="510"/>
                </a:lnTo>
                <a:lnTo>
                  <a:pt x="76" y="510"/>
                </a:lnTo>
                <a:lnTo>
                  <a:pt x="74" y="542"/>
                </a:lnTo>
                <a:lnTo>
                  <a:pt x="74" y="542"/>
                </a:lnTo>
                <a:lnTo>
                  <a:pt x="76" y="572"/>
                </a:lnTo>
                <a:lnTo>
                  <a:pt x="76" y="572"/>
                </a:lnTo>
                <a:lnTo>
                  <a:pt x="76" y="578"/>
                </a:lnTo>
                <a:lnTo>
                  <a:pt x="76" y="578"/>
                </a:lnTo>
                <a:lnTo>
                  <a:pt x="74" y="582"/>
                </a:lnTo>
                <a:lnTo>
                  <a:pt x="74" y="582"/>
                </a:lnTo>
                <a:lnTo>
                  <a:pt x="68" y="590"/>
                </a:lnTo>
                <a:lnTo>
                  <a:pt x="68" y="590"/>
                </a:lnTo>
                <a:lnTo>
                  <a:pt x="68" y="592"/>
                </a:lnTo>
                <a:lnTo>
                  <a:pt x="68" y="594"/>
                </a:lnTo>
                <a:lnTo>
                  <a:pt x="68" y="594"/>
                </a:lnTo>
                <a:lnTo>
                  <a:pt x="70" y="598"/>
                </a:lnTo>
                <a:lnTo>
                  <a:pt x="70" y="598"/>
                </a:lnTo>
                <a:lnTo>
                  <a:pt x="70" y="600"/>
                </a:lnTo>
                <a:lnTo>
                  <a:pt x="70" y="600"/>
                </a:lnTo>
                <a:lnTo>
                  <a:pt x="86" y="602"/>
                </a:lnTo>
                <a:lnTo>
                  <a:pt x="86" y="602"/>
                </a:lnTo>
                <a:lnTo>
                  <a:pt x="98" y="602"/>
                </a:lnTo>
                <a:lnTo>
                  <a:pt x="104" y="602"/>
                </a:lnTo>
                <a:lnTo>
                  <a:pt x="104" y="602"/>
                </a:lnTo>
                <a:lnTo>
                  <a:pt x="106" y="600"/>
                </a:lnTo>
                <a:lnTo>
                  <a:pt x="106" y="600"/>
                </a:lnTo>
                <a:lnTo>
                  <a:pt x="106" y="594"/>
                </a:lnTo>
                <a:lnTo>
                  <a:pt x="106" y="594"/>
                </a:lnTo>
                <a:lnTo>
                  <a:pt x="106" y="586"/>
                </a:lnTo>
                <a:lnTo>
                  <a:pt x="106" y="586"/>
                </a:lnTo>
                <a:lnTo>
                  <a:pt x="106" y="586"/>
                </a:lnTo>
                <a:lnTo>
                  <a:pt x="106" y="586"/>
                </a:lnTo>
                <a:lnTo>
                  <a:pt x="106" y="586"/>
                </a:lnTo>
                <a:lnTo>
                  <a:pt x="106" y="584"/>
                </a:lnTo>
                <a:lnTo>
                  <a:pt x="106" y="584"/>
                </a:lnTo>
                <a:lnTo>
                  <a:pt x="106" y="578"/>
                </a:lnTo>
                <a:lnTo>
                  <a:pt x="106" y="578"/>
                </a:lnTo>
                <a:lnTo>
                  <a:pt x="106" y="576"/>
                </a:lnTo>
                <a:lnTo>
                  <a:pt x="106" y="576"/>
                </a:lnTo>
                <a:lnTo>
                  <a:pt x="106" y="572"/>
                </a:lnTo>
                <a:lnTo>
                  <a:pt x="106" y="572"/>
                </a:lnTo>
                <a:lnTo>
                  <a:pt x="108" y="566"/>
                </a:lnTo>
                <a:lnTo>
                  <a:pt x="108" y="566"/>
                </a:lnTo>
                <a:lnTo>
                  <a:pt x="110" y="564"/>
                </a:lnTo>
                <a:lnTo>
                  <a:pt x="110" y="560"/>
                </a:lnTo>
                <a:lnTo>
                  <a:pt x="110" y="560"/>
                </a:lnTo>
                <a:lnTo>
                  <a:pt x="112" y="542"/>
                </a:lnTo>
                <a:lnTo>
                  <a:pt x="112" y="542"/>
                </a:lnTo>
                <a:lnTo>
                  <a:pt x="114" y="528"/>
                </a:lnTo>
                <a:lnTo>
                  <a:pt x="114" y="528"/>
                </a:lnTo>
                <a:lnTo>
                  <a:pt x="114" y="514"/>
                </a:lnTo>
                <a:lnTo>
                  <a:pt x="114" y="514"/>
                </a:lnTo>
                <a:lnTo>
                  <a:pt x="116" y="494"/>
                </a:lnTo>
                <a:lnTo>
                  <a:pt x="116" y="494"/>
                </a:lnTo>
                <a:lnTo>
                  <a:pt x="116" y="484"/>
                </a:lnTo>
                <a:lnTo>
                  <a:pt x="116" y="484"/>
                </a:lnTo>
                <a:lnTo>
                  <a:pt x="118" y="468"/>
                </a:lnTo>
                <a:lnTo>
                  <a:pt x="118" y="468"/>
                </a:lnTo>
                <a:lnTo>
                  <a:pt x="120" y="456"/>
                </a:lnTo>
                <a:lnTo>
                  <a:pt x="120" y="456"/>
                </a:lnTo>
                <a:lnTo>
                  <a:pt x="122" y="446"/>
                </a:lnTo>
                <a:lnTo>
                  <a:pt x="122" y="446"/>
                </a:lnTo>
                <a:lnTo>
                  <a:pt x="126" y="428"/>
                </a:lnTo>
                <a:lnTo>
                  <a:pt x="126" y="428"/>
                </a:lnTo>
                <a:lnTo>
                  <a:pt x="128" y="418"/>
                </a:lnTo>
                <a:lnTo>
                  <a:pt x="128" y="418"/>
                </a:lnTo>
                <a:lnTo>
                  <a:pt x="130" y="404"/>
                </a:lnTo>
                <a:lnTo>
                  <a:pt x="130" y="404"/>
                </a:lnTo>
                <a:lnTo>
                  <a:pt x="134" y="390"/>
                </a:lnTo>
                <a:lnTo>
                  <a:pt x="134" y="390"/>
                </a:lnTo>
                <a:lnTo>
                  <a:pt x="136" y="374"/>
                </a:lnTo>
                <a:lnTo>
                  <a:pt x="136" y="374"/>
                </a:lnTo>
                <a:lnTo>
                  <a:pt x="138" y="354"/>
                </a:lnTo>
                <a:lnTo>
                  <a:pt x="138" y="354"/>
                </a:lnTo>
                <a:lnTo>
                  <a:pt x="140" y="348"/>
                </a:lnTo>
                <a:lnTo>
                  <a:pt x="140" y="348"/>
                </a:lnTo>
                <a:lnTo>
                  <a:pt x="142" y="344"/>
                </a:lnTo>
                <a:lnTo>
                  <a:pt x="142" y="344"/>
                </a:lnTo>
                <a:lnTo>
                  <a:pt x="142" y="348"/>
                </a:lnTo>
                <a:lnTo>
                  <a:pt x="142" y="348"/>
                </a:lnTo>
                <a:lnTo>
                  <a:pt x="146" y="364"/>
                </a:lnTo>
                <a:lnTo>
                  <a:pt x="146" y="364"/>
                </a:lnTo>
                <a:lnTo>
                  <a:pt x="148" y="378"/>
                </a:lnTo>
                <a:lnTo>
                  <a:pt x="148" y="378"/>
                </a:lnTo>
                <a:lnTo>
                  <a:pt x="148" y="422"/>
                </a:lnTo>
                <a:lnTo>
                  <a:pt x="148" y="422"/>
                </a:lnTo>
                <a:lnTo>
                  <a:pt x="150" y="460"/>
                </a:lnTo>
                <a:lnTo>
                  <a:pt x="150" y="460"/>
                </a:lnTo>
                <a:lnTo>
                  <a:pt x="150" y="488"/>
                </a:lnTo>
                <a:lnTo>
                  <a:pt x="150" y="488"/>
                </a:lnTo>
                <a:lnTo>
                  <a:pt x="154" y="508"/>
                </a:lnTo>
                <a:lnTo>
                  <a:pt x="154" y="508"/>
                </a:lnTo>
                <a:lnTo>
                  <a:pt x="160" y="536"/>
                </a:lnTo>
                <a:lnTo>
                  <a:pt x="160" y="536"/>
                </a:lnTo>
                <a:lnTo>
                  <a:pt x="160" y="554"/>
                </a:lnTo>
                <a:lnTo>
                  <a:pt x="160" y="554"/>
                </a:lnTo>
                <a:lnTo>
                  <a:pt x="160" y="562"/>
                </a:lnTo>
                <a:lnTo>
                  <a:pt x="162" y="568"/>
                </a:lnTo>
                <a:lnTo>
                  <a:pt x="162" y="568"/>
                </a:lnTo>
                <a:lnTo>
                  <a:pt x="164" y="576"/>
                </a:lnTo>
                <a:lnTo>
                  <a:pt x="164" y="576"/>
                </a:lnTo>
                <a:lnTo>
                  <a:pt x="164" y="582"/>
                </a:lnTo>
                <a:lnTo>
                  <a:pt x="164" y="582"/>
                </a:lnTo>
                <a:lnTo>
                  <a:pt x="164" y="586"/>
                </a:lnTo>
                <a:lnTo>
                  <a:pt x="164" y="586"/>
                </a:lnTo>
                <a:lnTo>
                  <a:pt x="166" y="588"/>
                </a:lnTo>
                <a:lnTo>
                  <a:pt x="166" y="588"/>
                </a:lnTo>
                <a:lnTo>
                  <a:pt x="164" y="588"/>
                </a:lnTo>
                <a:lnTo>
                  <a:pt x="164" y="588"/>
                </a:lnTo>
                <a:lnTo>
                  <a:pt x="166" y="594"/>
                </a:lnTo>
                <a:lnTo>
                  <a:pt x="166" y="594"/>
                </a:lnTo>
                <a:lnTo>
                  <a:pt x="164" y="600"/>
                </a:lnTo>
                <a:lnTo>
                  <a:pt x="164" y="600"/>
                </a:lnTo>
                <a:lnTo>
                  <a:pt x="176" y="602"/>
                </a:lnTo>
                <a:lnTo>
                  <a:pt x="176" y="602"/>
                </a:lnTo>
                <a:lnTo>
                  <a:pt x="182" y="602"/>
                </a:lnTo>
                <a:lnTo>
                  <a:pt x="182" y="600"/>
                </a:lnTo>
                <a:lnTo>
                  <a:pt x="182" y="600"/>
                </a:lnTo>
                <a:lnTo>
                  <a:pt x="184" y="598"/>
                </a:lnTo>
                <a:lnTo>
                  <a:pt x="184" y="598"/>
                </a:lnTo>
                <a:lnTo>
                  <a:pt x="186" y="598"/>
                </a:lnTo>
                <a:lnTo>
                  <a:pt x="188" y="600"/>
                </a:lnTo>
                <a:lnTo>
                  <a:pt x="188" y="600"/>
                </a:lnTo>
                <a:lnTo>
                  <a:pt x="194" y="600"/>
                </a:lnTo>
                <a:lnTo>
                  <a:pt x="208" y="602"/>
                </a:lnTo>
                <a:lnTo>
                  <a:pt x="208" y="602"/>
                </a:lnTo>
                <a:lnTo>
                  <a:pt x="220" y="600"/>
                </a:lnTo>
                <a:lnTo>
                  <a:pt x="222" y="600"/>
                </a:lnTo>
                <a:lnTo>
                  <a:pt x="222" y="598"/>
                </a:lnTo>
                <a:lnTo>
                  <a:pt x="222" y="598"/>
                </a:lnTo>
                <a:lnTo>
                  <a:pt x="222" y="596"/>
                </a:lnTo>
                <a:lnTo>
                  <a:pt x="222" y="596"/>
                </a:lnTo>
                <a:lnTo>
                  <a:pt x="220" y="596"/>
                </a:lnTo>
                <a:lnTo>
                  <a:pt x="220" y="596"/>
                </a:lnTo>
                <a:lnTo>
                  <a:pt x="220" y="594"/>
                </a:lnTo>
                <a:lnTo>
                  <a:pt x="220" y="594"/>
                </a:lnTo>
                <a:lnTo>
                  <a:pt x="220" y="592"/>
                </a:lnTo>
                <a:lnTo>
                  <a:pt x="220" y="588"/>
                </a:lnTo>
                <a:lnTo>
                  <a:pt x="220" y="588"/>
                </a:lnTo>
                <a:lnTo>
                  <a:pt x="214" y="586"/>
                </a:lnTo>
                <a:lnTo>
                  <a:pt x="214" y="586"/>
                </a:lnTo>
                <a:lnTo>
                  <a:pt x="210" y="582"/>
                </a:lnTo>
                <a:lnTo>
                  <a:pt x="210" y="582"/>
                </a:lnTo>
                <a:lnTo>
                  <a:pt x="206" y="580"/>
                </a:lnTo>
                <a:lnTo>
                  <a:pt x="204" y="574"/>
                </a:lnTo>
                <a:lnTo>
                  <a:pt x="204" y="574"/>
                </a:lnTo>
                <a:lnTo>
                  <a:pt x="202" y="572"/>
                </a:lnTo>
                <a:lnTo>
                  <a:pt x="202" y="570"/>
                </a:lnTo>
                <a:lnTo>
                  <a:pt x="202" y="570"/>
                </a:lnTo>
                <a:lnTo>
                  <a:pt x="200" y="566"/>
                </a:lnTo>
                <a:lnTo>
                  <a:pt x="200" y="566"/>
                </a:lnTo>
                <a:lnTo>
                  <a:pt x="200" y="560"/>
                </a:lnTo>
                <a:lnTo>
                  <a:pt x="200" y="560"/>
                </a:lnTo>
                <a:lnTo>
                  <a:pt x="198" y="558"/>
                </a:lnTo>
                <a:lnTo>
                  <a:pt x="198" y="558"/>
                </a:lnTo>
                <a:lnTo>
                  <a:pt x="196" y="558"/>
                </a:lnTo>
                <a:lnTo>
                  <a:pt x="196" y="558"/>
                </a:lnTo>
                <a:lnTo>
                  <a:pt x="196" y="558"/>
                </a:lnTo>
                <a:lnTo>
                  <a:pt x="198" y="556"/>
                </a:lnTo>
                <a:lnTo>
                  <a:pt x="198" y="556"/>
                </a:lnTo>
                <a:lnTo>
                  <a:pt x="196" y="550"/>
                </a:lnTo>
                <a:lnTo>
                  <a:pt x="196" y="550"/>
                </a:lnTo>
                <a:lnTo>
                  <a:pt x="196" y="544"/>
                </a:lnTo>
                <a:lnTo>
                  <a:pt x="196" y="544"/>
                </a:lnTo>
                <a:lnTo>
                  <a:pt x="198" y="520"/>
                </a:lnTo>
                <a:lnTo>
                  <a:pt x="198" y="520"/>
                </a:lnTo>
                <a:lnTo>
                  <a:pt x="200" y="490"/>
                </a:lnTo>
                <a:lnTo>
                  <a:pt x="200" y="490"/>
                </a:lnTo>
                <a:lnTo>
                  <a:pt x="198" y="462"/>
                </a:lnTo>
                <a:lnTo>
                  <a:pt x="198" y="462"/>
                </a:lnTo>
                <a:lnTo>
                  <a:pt x="198" y="438"/>
                </a:lnTo>
                <a:lnTo>
                  <a:pt x="198" y="438"/>
                </a:lnTo>
                <a:lnTo>
                  <a:pt x="198" y="412"/>
                </a:lnTo>
                <a:lnTo>
                  <a:pt x="198" y="412"/>
                </a:lnTo>
                <a:lnTo>
                  <a:pt x="200" y="384"/>
                </a:lnTo>
                <a:lnTo>
                  <a:pt x="200" y="384"/>
                </a:lnTo>
                <a:lnTo>
                  <a:pt x="202" y="354"/>
                </a:lnTo>
                <a:lnTo>
                  <a:pt x="202" y="354"/>
                </a:lnTo>
                <a:lnTo>
                  <a:pt x="204" y="324"/>
                </a:lnTo>
                <a:lnTo>
                  <a:pt x="204" y="324"/>
                </a:lnTo>
                <a:lnTo>
                  <a:pt x="204" y="322"/>
                </a:lnTo>
                <a:lnTo>
                  <a:pt x="204" y="320"/>
                </a:lnTo>
                <a:lnTo>
                  <a:pt x="204" y="320"/>
                </a:lnTo>
                <a:lnTo>
                  <a:pt x="204" y="316"/>
                </a:lnTo>
                <a:lnTo>
                  <a:pt x="204" y="312"/>
                </a:lnTo>
                <a:lnTo>
                  <a:pt x="204" y="312"/>
                </a:lnTo>
                <a:lnTo>
                  <a:pt x="206" y="294"/>
                </a:lnTo>
                <a:lnTo>
                  <a:pt x="206" y="294"/>
                </a:lnTo>
                <a:lnTo>
                  <a:pt x="208" y="278"/>
                </a:lnTo>
                <a:lnTo>
                  <a:pt x="208" y="278"/>
                </a:lnTo>
                <a:lnTo>
                  <a:pt x="208" y="268"/>
                </a:lnTo>
                <a:lnTo>
                  <a:pt x="208" y="268"/>
                </a:lnTo>
                <a:lnTo>
                  <a:pt x="208" y="258"/>
                </a:lnTo>
                <a:lnTo>
                  <a:pt x="210" y="258"/>
                </a:lnTo>
                <a:lnTo>
                  <a:pt x="210" y="258"/>
                </a:lnTo>
                <a:lnTo>
                  <a:pt x="208" y="248"/>
                </a:lnTo>
                <a:lnTo>
                  <a:pt x="208" y="248"/>
                </a:lnTo>
                <a:lnTo>
                  <a:pt x="208" y="226"/>
                </a:lnTo>
                <a:lnTo>
                  <a:pt x="208" y="226"/>
                </a:lnTo>
                <a:lnTo>
                  <a:pt x="208" y="214"/>
                </a:lnTo>
                <a:lnTo>
                  <a:pt x="208" y="214"/>
                </a:lnTo>
                <a:lnTo>
                  <a:pt x="208" y="194"/>
                </a:lnTo>
                <a:lnTo>
                  <a:pt x="210" y="178"/>
                </a:lnTo>
                <a:lnTo>
                  <a:pt x="210" y="178"/>
                </a:lnTo>
                <a:lnTo>
                  <a:pt x="212" y="178"/>
                </a:lnTo>
                <a:lnTo>
                  <a:pt x="212" y="178"/>
                </a:lnTo>
                <a:lnTo>
                  <a:pt x="214" y="182"/>
                </a:lnTo>
                <a:lnTo>
                  <a:pt x="214" y="182"/>
                </a:lnTo>
                <a:lnTo>
                  <a:pt x="218" y="186"/>
                </a:lnTo>
                <a:lnTo>
                  <a:pt x="218" y="186"/>
                </a:lnTo>
                <a:lnTo>
                  <a:pt x="220" y="186"/>
                </a:lnTo>
                <a:lnTo>
                  <a:pt x="220" y="186"/>
                </a:lnTo>
                <a:lnTo>
                  <a:pt x="230" y="190"/>
                </a:lnTo>
                <a:lnTo>
                  <a:pt x="230" y="190"/>
                </a:lnTo>
                <a:lnTo>
                  <a:pt x="242" y="190"/>
                </a:lnTo>
                <a:lnTo>
                  <a:pt x="242" y="190"/>
                </a:lnTo>
                <a:lnTo>
                  <a:pt x="252" y="188"/>
                </a:lnTo>
                <a:lnTo>
                  <a:pt x="252" y="188"/>
                </a:lnTo>
                <a:lnTo>
                  <a:pt x="256" y="184"/>
                </a:lnTo>
                <a:lnTo>
                  <a:pt x="256" y="184"/>
                </a:lnTo>
                <a:lnTo>
                  <a:pt x="260" y="180"/>
                </a:lnTo>
                <a:lnTo>
                  <a:pt x="260" y="180"/>
                </a:lnTo>
                <a:lnTo>
                  <a:pt x="262" y="172"/>
                </a:lnTo>
                <a:lnTo>
                  <a:pt x="264" y="164"/>
                </a:lnTo>
                <a:lnTo>
                  <a:pt x="264" y="164"/>
                </a:lnTo>
                <a:lnTo>
                  <a:pt x="262" y="162"/>
                </a:lnTo>
                <a:lnTo>
                  <a:pt x="260" y="160"/>
                </a:lnTo>
                <a:lnTo>
                  <a:pt x="260" y="160"/>
                </a:lnTo>
                <a:close/>
                <a:moveTo>
                  <a:pt x="224" y="34"/>
                </a:moveTo>
                <a:lnTo>
                  <a:pt x="224" y="34"/>
                </a:lnTo>
                <a:lnTo>
                  <a:pt x="224" y="34"/>
                </a:lnTo>
                <a:lnTo>
                  <a:pt x="224" y="36"/>
                </a:lnTo>
                <a:lnTo>
                  <a:pt x="224" y="36"/>
                </a:lnTo>
                <a:lnTo>
                  <a:pt x="224" y="34"/>
                </a:lnTo>
                <a:lnTo>
                  <a:pt x="224" y="34"/>
                </a:lnTo>
                <a:close/>
                <a:moveTo>
                  <a:pt x="222" y="42"/>
                </a:moveTo>
                <a:lnTo>
                  <a:pt x="222" y="42"/>
                </a:lnTo>
                <a:lnTo>
                  <a:pt x="224" y="42"/>
                </a:lnTo>
                <a:lnTo>
                  <a:pt x="224" y="42"/>
                </a:lnTo>
                <a:lnTo>
                  <a:pt x="222" y="42"/>
                </a:lnTo>
                <a:lnTo>
                  <a:pt x="222" y="42"/>
                </a:lnTo>
                <a:lnTo>
                  <a:pt x="222" y="42"/>
                </a:lnTo>
                <a:lnTo>
                  <a:pt x="222" y="42"/>
                </a:lnTo>
                <a:close/>
                <a:moveTo>
                  <a:pt x="218" y="18"/>
                </a:moveTo>
                <a:lnTo>
                  <a:pt x="218" y="18"/>
                </a:lnTo>
                <a:lnTo>
                  <a:pt x="220" y="18"/>
                </a:lnTo>
                <a:lnTo>
                  <a:pt x="220" y="18"/>
                </a:lnTo>
                <a:lnTo>
                  <a:pt x="218" y="18"/>
                </a:lnTo>
                <a:lnTo>
                  <a:pt x="218" y="18"/>
                </a:lnTo>
                <a:lnTo>
                  <a:pt x="218" y="18"/>
                </a:lnTo>
                <a:lnTo>
                  <a:pt x="218" y="18"/>
                </a:lnTo>
                <a:close/>
                <a:moveTo>
                  <a:pt x="200" y="2"/>
                </a:moveTo>
                <a:lnTo>
                  <a:pt x="202" y="2"/>
                </a:lnTo>
                <a:lnTo>
                  <a:pt x="202" y="2"/>
                </a:lnTo>
                <a:lnTo>
                  <a:pt x="200" y="2"/>
                </a:lnTo>
                <a:lnTo>
                  <a:pt x="200" y="2"/>
                </a:lnTo>
                <a:lnTo>
                  <a:pt x="198" y="2"/>
                </a:lnTo>
                <a:lnTo>
                  <a:pt x="198" y="2"/>
                </a:lnTo>
                <a:lnTo>
                  <a:pt x="200" y="2"/>
                </a:lnTo>
                <a:lnTo>
                  <a:pt x="200" y="2"/>
                </a:lnTo>
                <a:close/>
                <a:moveTo>
                  <a:pt x="198" y="0"/>
                </a:moveTo>
                <a:lnTo>
                  <a:pt x="198" y="0"/>
                </a:lnTo>
                <a:lnTo>
                  <a:pt x="198" y="2"/>
                </a:lnTo>
                <a:lnTo>
                  <a:pt x="198" y="2"/>
                </a:lnTo>
                <a:lnTo>
                  <a:pt x="198" y="2"/>
                </a:lnTo>
                <a:lnTo>
                  <a:pt x="198" y="2"/>
                </a:lnTo>
                <a:lnTo>
                  <a:pt x="196" y="0"/>
                </a:lnTo>
                <a:lnTo>
                  <a:pt x="196" y="0"/>
                </a:lnTo>
                <a:lnTo>
                  <a:pt x="198" y="0"/>
                </a:lnTo>
                <a:lnTo>
                  <a:pt x="198" y="0"/>
                </a:lnTo>
                <a:close/>
                <a:moveTo>
                  <a:pt x="194" y="2"/>
                </a:moveTo>
                <a:lnTo>
                  <a:pt x="194" y="2"/>
                </a:lnTo>
                <a:lnTo>
                  <a:pt x="196" y="2"/>
                </a:lnTo>
                <a:lnTo>
                  <a:pt x="196" y="2"/>
                </a:lnTo>
                <a:lnTo>
                  <a:pt x="198" y="2"/>
                </a:lnTo>
                <a:lnTo>
                  <a:pt x="198" y="2"/>
                </a:lnTo>
                <a:lnTo>
                  <a:pt x="194" y="2"/>
                </a:lnTo>
                <a:lnTo>
                  <a:pt x="194" y="2"/>
                </a:lnTo>
                <a:lnTo>
                  <a:pt x="190" y="4"/>
                </a:lnTo>
                <a:lnTo>
                  <a:pt x="190" y="4"/>
                </a:lnTo>
                <a:lnTo>
                  <a:pt x="192" y="2"/>
                </a:lnTo>
                <a:lnTo>
                  <a:pt x="194" y="2"/>
                </a:lnTo>
                <a:lnTo>
                  <a:pt x="194" y="2"/>
                </a:lnTo>
                <a:close/>
                <a:moveTo>
                  <a:pt x="52" y="318"/>
                </a:moveTo>
                <a:lnTo>
                  <a:pt x="52" y="318"/>
                </a:lnTo>
                <a:lnTo>
                  <a:pt x="52" y="320"/>
                </a:lnTo>
                <a:lnTo>
                  <a:pt x="42" y="320"/>
                </a:lnTo>
                <a:lnTo>
                  <a:pt x="42" y="320"/>
                </a:lnTo>
                <a:lnTo>
                  <a:pt x="42" y="316"/>
                </a:lnTo>
                <a:lnTo>
                  <a:pt x="42" y="316"/>
                </a:lnTo>
                <a:lnTo>
                  <a:pt x="42" y="314"/>
                </a:lnTo>
                <a:lnTo>
                  <a:pt x="42" y="314"/>
                </a:lnTo>
                <a:lnTo>
                  <a:pt x="44" y="314"/>
                </a:lnTo>
                <a:lnTo>
                  <a:pt x="46" y="316"/>
                </a:lnTo>
                <a:lnTo>
                  <a:pt x="46" y="316"/>
                </a:lnTo>
                <a:lnTo>
                  <a:pt x="46" y="316"/>
                </a:lnTo>
                <a:lnTo>
                  <a:pt x="46" y="316"/>
                </a:lnTo>
                <a:lnTo>
                  <a:pt x="50" y="314"/>
                </a:lnTo>
                <a:lnTo>
                  <a:pt x="50" y="314"/>
                </a:lnTo>
                <a:lnTo>
                  <a:pt x="52" y="314"/>
                </a:lnTo>
                <a:lnTo>
                  <a:pt x="52" y="314"/>
                </a:lnTo>
                <a:lnTo>
                  <a:pt x="52" y="318"/>
                </a:lnTo>
                <a:lnTo>
                  <a:pt x="52" y="318"/>
                </a:lnTo>
                <a:close/>
                <a:moveTo>
                  <a:pt x="56" y="302"/>
                </a:moveTo>
                <a:lnTo>
                  <a:pt x="56" y="302"/>
                </a:lnTo>
                <a:lnTo>
                  <a:pt x="54" y="300"/>
                </a:lnTo>
                <a:lnTo>
                  <a:pt x="54" y="300"/>
                </a:lnTo>
                <a:lnTo>
                  <a:pt x="50" y="300"/>
                </a:lnTo>
                <a:lnTo>
                  <a:pt x="50" y="300"/>
                </a:lnTo>
                <a:lnTo>
                  <a:pt x="52" y="298"/>
                </a:lnTo>
                <a:lnTo>
                  <a:pt x="54" y="296"/>
                </a:lnTo>
                <a:lnTo>
                  <a:pt x="54" y="296"/>
                </a:lnTo>
                <a:lnTo>
                  <a:pt x="56" y="298"/>
                </a:lnTo>
                <a:lnTo>
                  <a:pt x="56" y="298"/>
                </a:lnTo>
                <a:lnTo>
                  <a:pt x="56" y="300"/>
                </a:lnTo>
                <a:lnTo>
                  <a:pt x="56" y="300"/>
                </a:lnTo>
                <a:lnTo>
                  <a:pt x="56" y="302"/>
                </a:lnTo>
                <a:lnTo>
                  <a:pt x="56" y="302"/>
                </a:lnTo>
                <a:close/>
                <a:moveTo>
                  <a:pt x="86" y="192"/>
                </a:moveTo>
                <a:lnTo>
                  <a:pt x="86" y="192"/>
                </a:lnTo>
                <a:lnTo>
                  <a:pt x="86" y="206"/>
                </a:lnTo>
                <a:lnTo>
                  <a:pt x="86" y="206"/>
                </a:lnTo>
                <a:lnTo>
                  <a:pt x="84" y="212"/>
                </a:lnTo>
                <a:lnTo>
                  <a:pt x="84" y="212"/>
                </a:lnTo>
                <a:lnTo>
                  <a:pt x="82" y="226"/>
                </a:lnTo>
                <a:lnTo>
                  <a:pt x="82" y="226"/>
                </a:lnTo>
                <a:lnTo>
                  <a:pt x="78" y="232"/>
                </a:lnTo>
                <a:lnTo>
                  <a:pt x="78" y="232"/>
                </a:lnTo>
                <a:lnTo>
                  <a:pt x="76" y="240"/>
                </a:lnTo>
                <a:lnTo>
                  <a:pt x="76" y="240"/>
                </a:lnTo>
                <a:lnTo>
                  <a:pt x="74" y="244"/>
                </a:lnTo>
                <a:lnTo>
                  <a:pt x="78" y="244"/>
                </a:lnTo>
                <a:lnTo>
                  <a:pt x="78" y="244"/>
                </a:lnTo>
                <a:lnTo>
                  <a:pt x="76" y="250"/>
                </a:lnTo>
                <a:lnTo>
                  <a:pt x="76" y="250"/>
                </a:lnTo>
                <a:lnTo>
                  <a:pt x="76" y="256"/>
                </a:lnTo>
                <a:lnTo>
                  <a:pt x="76" y="256"/>
                </a:lnTo>
                <a:lnTo>
                  <a:pt x="70" y="286"/>
                </a:lnTo>
                <a:lnTo>
                  <a:pt x="70" y="286"/>
                </a:lnTo>
                <a:lnTo>
                  <a:pt x="68" y="306"/>
                </a:lnTo>
                <a:lnTo>
                  <a:pt x="68" y="306"/>
                </a:lnTo>
                <a:lnTo>
                  <a:pt x="76" y="310"/>
                </a:lnTo>
                <a:lnTo>
                  <a:pt x="76" y="310"/>
                </a:lnTo>
                <a:lnTo>
                  <a:pt x="82" y="310"/>
                </a:lnTo>
                <a:lnTo>
                  <a:pt x="82" y="310"/>
                </a:lnTo>
                <a:lnTo>
                  <a:pt x="80" y="316"/>
                </a:lnTo>
                <a:lnTo>
                  <a:pt x="80" y="316"/>
                </a:lnTo>
                <a:lnTo>
                  <a:pt x="80" y="328"/>
                </a:lnTo>
                <a:lnTo>
                  <a:pt x="74" y="326"/>
                </a:lnTo>
                <a:lnTo>
                  <a:pt x="74" y="326"/>
                </a:lnTo>
                <a:lnTo>
                  <a:pt x="74" y="324"/>
                </a:lnTo>
                <a:lnTo>
                  <a:pt x="74" y="324"/>
                </a:lnTo>
                <a:lnTo>
                  <a:pt x="70" y="324"/>
                </a:lnTo>
                <a:lnTo>
                  <a:pt x="70" y="324"/>
                </a:lnTo>
                <a:lnTo>
                  <a:pt x="68" y="324"/>
                </a:lnTo>
                <a:lnTo>
                  <a:pt x="68" y="324"/>
                </a:lnTo>
                <a:lnTo>
                  <a:pt x="64" y="324"/>
                </a:lnTo>
                <a:lnTo>
                  <a:pt x="64" y="324"/>
                </a:lnTo>
                <a:lnTo>
                  <a:pt x="58" y="322"/>
                </a:lnTo>
                <a:lnTo>
                  <a:pt x="58" y="322"/>
                </a:lnTo>
                <a:lnTo>
                  <a:pt x="58" y="320"/>
                </a:lnTo>
                <a:lnTo>
                  <a:pt x="58" y="320"/>
                </a:lnTo>
                <a:lnTo>
                  <a:pt x="56" y="320"/>
                </a:lnTo>
                <a:lnTo>
                  <a:pt x="56" y="320"/>
                </a:lnTo>
                <a:lnTo>
                  <a:pt x="58" y="314"/>
                </a:lnTo>
                <a:lnTo>
                  <a:pt x="58" y="314"/>
                </a:lnTo>
                <a:lnTo>
                  <a:pt x="58" y="310"/>
                </a:lnTo>
                <a:lnTo>
                  <a:pt x="60" y="308"/>
                </a:lnTo>
                <a:lnTo>
                  <a:pt x="60" y="308"/>
                </a:lnTo>
                <a:lnTo>
                  <a:pt x="62" y="308"/>
                </a:lnTo>
                <a:lnTo>
                  <a:pt x="62" y="308"/>
                </a:lnTo>
                <a:lnTo>
                  <a:pt x="64" y="308"/>
                </a:lnTo>
                <a:lnTo>
                  <a:pt x="64" y="306"/>
                </a:lnTo>
                <a:lnTo>
                  <a:pt x="64" y="306"/>
                </a:lnTo>
                <a:lnTo>
                  <a:pt x="62" y="296"/>
                </a:lnTo>
                <a:lnTo>
                  <a:pt x="62" y="296"/>
                </a:lnTo>
                <a:lnTo>
                  <a:pt x="60" y="292"/>
                </a:lnTo>
                <a:lnTo>
                  <a:pt x="60" y="288"/>
                </a:lnTo>
                <a:lnTo>
                  <a:pt x="60" y="288"/>
                </a:lnTo>
                <a:lnTo>
                  <a:pt x="58" y="280"/>
                </a:lnTo>
                <a:lnTo>
                  <a:pt x="58" y="280"/>
                </a:lnTo>
                <a:lnTo>
                  <a:pt x="58" y="280"/>
                </a:lnTo>
                <a:lnTo>
                  <a:pt x="58" y="280"/>
                </a:lnTo>
                <a:lnTo>
                  <a:pt x="62" y="278"/>
                </a:lnTo>
                <a:lnTo>
                  <a:pt x="62" y="278"/>
                </a:lnTo>
                <a:lnTo>
                  <a:pt x="64" y="266"/>
                </a:lnTo>
                <a:lnTo>
                  <a:pt x="64" y="266"/>
                </a:lnTo>
                <a:lnTo>
                  <a:pt x="66" y="256"/>
                </a:lnTo>
                <a:lnTo>
                  <a:pt x="66" y="256"/>
                </a:lnTo>
                <a:lnTo>
                  <a:pt x="68" y="242"/>
                </a:lnTo>
                <a:lnTo>
                  <a:pt x="68" y="242"/>
                </a:lnTo>
                <a:lnTo>
                  <a:pt x="72" y="222"/>
                </a:lnTo>
                <a:lnTo>
                  <a:pt x="72" y="222"/>
                </a:lnTo>
                <a:lnTo>
                  <a:pt x="76" y="210"/>
                </a:lnTo>
                <a:lnTo>
                  <a:pt x="76" y="210"/>
                </a:lnTo>
                <a:lnTo>
                  <a:pt x="78" y="206"/>
                </a:lnTo>
                <a:lnTo>
                  <a:pt x="78" y="206"/>
                </a:lnTo>
                <a:lnTo>
                  <a:pt x="80" y="196"/>
                </a:lnTo>
                <a:lnTo>
                  <a:pt x="80" y="196"/>
                </a:lnTo>
                <a:lnTo>
                  <a:pt x="82" y="190"/>
                </a:lnTo>
                <a:lnTo>
                  <a:pt x="82" y="190"/>
                </a:lnTo>
                <a:lnTo>
                  <a:pt x="86" y="182"/>
                </a:lnTo>
                <a:lnTo>
                  <a:pt x="86" y="182"/>
                </a:lnTo>
                <a:lnTo>
                  <a:pt x="86" y="192"/>
                </a:lnTo>
                <a:lnTo>
                  <a:pt x="86" y="192"/>
                </a:lnTo>
                <a:close/>
                <a:moveTo>
                  <a:pt x="214" y="82"/>
                </a:moveTo>
                <a:lnTo>
                  <a:pt x="214" y="82"/>
                </a:lnTo>
                <a:lnTo>
                  <a:pt x="214" y="80"/>
                </a:lnTo>
                <a:lnTo>
                  <a:pt x="216" y="80"/>
                </a:lnTo>
                <a:lnTo>
                  <a:pt x="214" y="82"/>
                </a:lnTo>
                <a:close/>
                <a:moveTo>
                  <a:pt x="218" y="76"/>
                </a:moveTo>
                <a:lnTo>
                  <a:pt x="220" y="74"/>
                </a:lnTo>
                <a:lnTo>
                  <a:pt x="220" y="74"/>
                </a:lnTo>
                <a:lnTo>
                  <a:pt x="218" y="76"/>
                </a:lnTo>
                <a:lnTo>
                  <a:pt x="218" y="76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  <a:effectLst>
            <a:reflection blurRad="6350" stA="52000" endA="300" endPos="35000" dir="5400000" sy="-100000" algn="bl" rotWithShape="0"/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8" name="Rectangle 17"/>
          <p:cNvSpPr/>
          <p:nvPr/>
        </p:nvSpPr>
        <p:spPr>
          <a:xfrm>
            <a:off x="5410200" y="1143000"/>
            <a:ext cx="3733800" cy="2209800"/>
          </a:xfrm>
          <a:prstGeom prst="rect">
            <a:avLst/>
          </a:prstGeom>
          <a:solidFill>
            <a:schemeClr val="bg1">
              <a:alpha val="86000"/>
            </a:schemeClr>
          </a:solidFill>
          <a:ln>
            <a:noFill/>
          </a:ln>
          <a:effectLst>
            <a:softEdge rad="635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944562"/>
          </a:xfrm>
        </p:spPr>
        <p:txBody>
          <a:bodyPr>
            <a:normAutofit/>
          </a:bodyPr>
          <a:lstStyle/>
          <a:p>
            <a:pPr algn="l"/>
            <a:r>
              <a:rPr lang="en-US" dirty="0" smtClean="0">
                <a:latin typeface="Franklin Gothic Medium Cond" pitchFamily="34" charset="0"/>
              </a:rPr>
              <a:t>Racing ahead of the rest</a:t>
            </a:r>
            <a:endParaRPr lang="en-US" dirty="0">
              <a:latin typeface="Franklin Gothic Medium Cond" pitchFamily="34" charset="0"/>
            </a:endParaRPr>
          </a:p>
        </p:txBody>
      </p:sp>
      <p:cxnSp>
        <p:nvCxnSpPr>
          <p:cNvPr id="16" name="Straight Connector 15"/>
          <p:cNvCxnSpPr/>
          <p:nvPr/>
        </p:nvCxnSpPr>
        <p:spPr>
          <a:xfrm>
            <a:off x="5562600" y="1295400"/>
            <a:ext cx="2895600" cy="158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Straight Connector 16"/>
          <p:cNvCxnSpPr/>
          <p:nvPr/>
        </p:nvCxnSpPr>
        <p:spPr>
          <a:xfrm rot="5400000">
            <a:off x="4991894" y="1866106"/>
            <a:ext cx="1143000" cy="158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5638800" y="1371600"/>
            <a:ext cx="3276600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166688" indent="-166688">
              <a:buFont typeface="Arial" pitchFamily="34" charset="0"/>
              <a:buChar char="•"/>
            </a:pPr>
            <a:r>
              <a:rPr lang="en-US" sz="2400" dirty="0" smtClean="0"/>
              <a:t>Your text here. Your text here </a:t>
            </a:r>
          </a:p>
          <a:p>
            <a:pPr marL="166688" indent="-166688">
              <a:buFont typeface="Arial" pitchFamily="34" charset="0"/>
              <a:buChar char="•"/>
            </a:pPr>
            <a:r>
              <a:rPr lang="en-US" sz="2400" dirty="0" smtClean="0"/>
              <a:t>Your text here. Your text here</a:t>
            </a:r>
            <a:endParaRPr lang="en-US" sz="2400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1" dur="500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6" dur="500"/>
                                        <p:tgtEl>
                                          <p:spTgt spid="1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 animBg="1"/>
      <p:bldP spid="13" grpId="0" animBg="1"/>
      <p:bldP spid="14" grpId="0" animBg="1"/>
      <p:bldP spid="19" grpId="0" build="p"/>
    </p:bldLst>
  </p:timing>
</p:sld>
</file>

<file path=ppt/slides/slide3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23"/>
          <p:cNvGrpSpPr>
            <a:grpSpLocks/>
          </p:cNvGrpSpPr>
          <p:nvPr/>
        </p:nvGrpSpPr>
        <p:grpSpPr bwMode="auto">
          <a:xfrm>
            <a:off x="0" y="2230040"/>
            <a:ext cx="9144000" cy="1676400"/>
            <a:chOff x="0" y="2086"/>
            <a:chExt cx="5760" cy="1056"/>
          </a:xfrm>
        </p:grpSpPr>
        <p:sp>
          <p:nvSpPr>
            <p:cNvPr id="28" name="Rectangle 3"/>
            <p:cNvSpPr>
              <a:spLocks noChangeArrowheads="1"/>
            </p:cNvSpPr>
            <p:nvPr/>
          </p:nvSpPr>
          <p:spPr bwMode="gray">
            <a:xfrm>
              <a:off x="0" y="2325"/>
              <a:ext cx="5760" cy="817"/>
            </a:xfrm>
            <a:prstGeom prst="rect">
              <a:avLst/>
            </a:prstGeom>
            <a:gradFill rotWithShape="1">
              <a:gsLst>
                <a:gs pos="0">
                  <a:srgbClr val="DDDDDD"/>
                </a:gs>
                <a:gs pos="100000">
                  <a:srgbClr val="FFFFFF"/>
                </a:gs>
              </a:gsLst>
              <a:lin ang="5400000" scaled="1"/>
            </a:gradFill>
            <a:ln w="9525">
              <a:noFill/>
              <a:miter lim="800000"/>
              <a:headEnd/>
              <a:tailEnd/>
            </a:ln>
          </p:spPr>
          <p:txBody>
            <a:bodyPr wrap="none" lIns="90000" tIns="90000" rIns="72000" bIns="90000" anchor="ctr"/>
            <a:lstStyle/>
            <a:p>
              <a:pPr algn="ctr" eaLnBrk="0" hangingPunct="0"/>
              <a:endParaRPr lang="en-US" noProof="1">
                <a:latin typeface="Calibri" pitchFamily="34" charset="0"/>
                <a:cs typeface="Arial" charset="0"/>
              </a:endParaRPr>
            </a:p>
          </p:txBody>
        </p:sp>
        <p:sp>
          <p:nvSpPr>
            <p:cNvPr id="29" name="Rectangle 25"/>
            <p:cNvSpPr>
              <a:spLocks noChangeArrowheads="1"/>
            </p:cNvSpPr>
            <p:nvPr/>
          </p:nvSpPr>
          <p:spPr bwMode="gray">
            <a:xfrm flipV="1">
              <a:off x="0" y="2086"/>
              <a:ext cx="5760" cy="246"/>
            </a:xfrm>
            <a:prstGeom prst="rect">
              <a:avLst/>
            </a:prstGeom>
            <a:gradFill rotWithShape="1">
              <a:gsLst>
                <a:gs pos="0">
                  <a:srgbClr val="DBDBDB"/>
                </a:gs>
                <a:gs pos="100000">
                  <a:srgbClr val="FFFFFF"/>
                </a:gs>
              </a:gsLst>
              <a:lin ang="5400000" scaled="1"/>
            </a:gradFill>
            <a:ln w="9525">
              <a:noFill/>
              <a:miter lim="800000"/>
              <a:headEnd/>
              <a:tailEnd/>
            </a:ln>
          </p:spPr>
          <p:txBody>
            <a:bodyPr rot="10800000" wrap="none" lIns="90000" tIns="90000" rIns="72000" bIns="90000" anchor="ctr"/>
            <a:lstStyle/>
            <a:p>
              <a:pPr algn="ctr" eaLnBrk="0" hangingPunct="0"/>
              <a:endParaRPr lang="en-US" noProof="1">
                <a:latin typeface="Calibri" pitchFamily="34" charset="0"/>
                <a:cs typeface="Arial" charset="0"/>
              </a:endParaRPr>
            </a:p>
          </p:txBody>
        </p:sp>
      </p:grpSp>
      <p:grpSp>
        <p:nvGrpSpPr>
          <p:cNvPr id="5" name="Group 50"/>
          <p:cNvGrpSpPr/>
          <p:nvPr/>
        </p:nvGrpSpPr>
        <p:grpSpPr>
          <a:xfrm>
            <a:off x="732806" y="4572284"/>
            <a:ext cx="7623766" cy="878393"/>
            <a:chOff x="1623846" y="4953000"/>
            <a:chExt cx="7623766" cy="878393"/>
          </a:xfrm>
        </p:grpSpPr>
        <p:sp>
          <p:nvSpPr>
            <p:cNvPr id="31" name="TextBox 153"/>
            <p:cNvSpPr txBox="1">
              <a:spLocks noChangeArrowheads="1"/>
            </p:cNvSpPr>
            <p:nvPr/>
          </p:nvSpPr>
          <p:spPr bwMode="auto">
            <a:xfrm>
              <a:off x="6248399" y="4982028"/>
              <a:ext cx="2999213" cy="83099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square">
              <a:spAutoFit/>
            </a:bodyPr>
            <a:lstStyle/>
            <a:p>
              <a:pPr algn="ctr"/>
              <a:r>
                <a:rPr lang="en-US" sz="2400" dirty="0">
                  <a:latin typeface="Calibri" pitchFamily="34" charset="0"/>
                </a:rPr>
                <a:t>You may enter </a:t>
              </a:r>
              <a:r>
                <a:rPr lang="en-US" sz="2400" dirty="0" smtClean="0">
                  <a:latin typeface="Calibri" pitchFamily="34" charset="0"/>
                </a:rPr>
                <a:t>details regarding this option</a:t>
              </a:r>
              <a:endParaRPr lang="en-US" sz="2400" dirty="0">
                <a:latin typeface="Calibri" pitchFamily="34" charset="0"/>
              </a:endParaRPr>
            </a:p>
          </p:txBody>
        </p:sp>
        <p:cxnSp>
          <p:nvCxnSpPr>
            <p:cNvPr id="32" name="Straight Connector 31"/>
            <p:cNvCxnSpPr/>
            <p:nvPr/>
          </p:nvCxnSpPr>
          <p:spPr bwMode="auto">
            <a:xfrm>
              <a:off x="6172200" y="4953000"/>
              <a:ext cx="3075412" cy="1588"/>
            </a:xfrm>
            <a:prstGeom prst="line">
              <a:avLst/>
            </a:prstGeom>
            <a:ln w="19050">
              <a:solidFill>
                <a:schemeClr val="accent2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3" name="TextBox 153"/>
            <p:cNvSpPr txBox="1">
              <a:spLocks noChangeArrowheads="1"/>
            </p:cNvSpPr>
            <p:nvPr/>
          </p:nvSpPr>
          <p:spPr bwMode="auto">
            <a:xfrm>
              <a:off x="1700045" y="5000396"/>
              <a:ext cx="2999213" cy="83099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square">
              <a:spAutoFit/>
            </a:bodyPr>
            <a:lstStyle/>
            <a:p>
              <a:pPr algn="ctr"/>
              <a:r>
                <a:rPr lang="en-US" sz="2400" dirty="0">
                  <a:latin typeface="Calibri" pitchFamily="34" charset="0"/>
                </a:rPr>
                <a:t>You may enter </a:t>
              </a:r>
              <a:r>
                <a:rPr lang="en-US" sz="2400" dirty="0" smtClean="0">
                  <a:latin typeface="Calibri" pitchFamily="34" charset="0"/>
                </a:rPr>
                <a:t>details regarding this option</a:t>
              </a:r>
              <a:endParaRPr lang="en-US" sz="2400" dirty="0">
                <a:latin typeface="Calibri" pitchFamily="34" charset="0"/>
              </a:endParaRPr>
            </a:p>
          </p:txBody>
        </p:sp>
        <p:cxnSp>
          <p:nvCxnSpPr>
            <p:cNvPr id="34" name="Straight Connector 33"/>
            <p:cNvCxnSpPr/>
            <p:nvPr/>
          </p:nvCxnSpPr>
          <p:spPr bwMode="auto">
            <a:xfrm>
              <a:off x="1623846" y="4971368"/>
              <a:ext cx="3075412" cy="1588"/>
            </a:xfrm>
            <a:prstGeom prst="line">
              <a:avLst/>
            </a:prstGeom>
            <a:ln w="19050">
              <a:solidFill>
                <a:schemeClr val="accent3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" name="Group 24"/>
          <p:cNvGrpSpPr/>
          <p:nvPr/>
        </p:nvGrpSpPr>
        <p:grpSpPr>
          <a:xfrm>
            <a:off x="891639" y="1417638"/>
            <a:ext cx="3124200" cy="3352800"/>
            <a:chOff x="381000" y="152400"/>
            <a:chExt cx="3124200" cy="3352800"/>
          </a:xfrm>
        </p:grpSpPr>
        <p:grpSp>
          <p:nvGrpSpPr>
            <p:cNvPr id="7" name="Group 3"/>
            <p:cNvGrpSpPr/>
            <p:nvPr/>
          </p:nvGrpSpPr>
          <p:grpSpPr>
            <a:xfrm>
              <a:off x="381000" y="381000"/>
              <a:ext cx="3124200" cy="3124200"/>
              <a:chOff x="2590800" y="2362200"/>
              <a:chExt cx="3124200" cy="3124200"/>
            </a:xfrm>
            <a:scene3d>
              <a:camera prst="perspectiveRelaxed">
                <a:rot lat="18273601" lon="0" rev="0"/>
              </a:camera>
              <a:lightRig rig="balanced" dir="t"/>
            </a:scene3d>
          </p:grpSpPr>
          <p:sp>
            <p:nvSpPr>
              <p:cNvPr id="2" name="Oval 1"/>
              <p:cNvSpPr/>
              <p:nvPr/>
            </p:nvSpPr>
            <p:spPr>
              <a:xfrm>
                <a:off x="2590800" y="2362200"/>
                <a:ext cx="3124200" cy="3124200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>
                <a:solidFill>
                  <a:schemeClr val="bg1">
                    <a:lumMod val="65000"/>
                  </a:schemeClr>
                </a:solidFill>
              </a:ln>
              <a:effectLst>
                <a:outerShdw blurRad="215900" dist="38100" dir="5400000" sx="106000" sy="106000" algn="t" rotWithShape="0">
                  <a:prstClr val="black">
                    <a:alpha val="40000"/>
                  </a:prstClr>
                </a:outerShdw>
              </a:effectLst>
              <a:sp3d extrusionH="127000" prstMaterial="flat">
                <a:extrusionClr>
                  <a:schemeClr val="bg1">
                    <a:lumMod val="75000"/>
                  </a:schemeClr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latin typeface="Calibri" pitchFamily="34" charset="0"/>
                </a:endParaRPr>
              </a:p>
            </p:txBody>
          </p:sp>
          <p:sp>
            <p:nvSpPr>
              <p:cNvPr id="3" name="Oval 2"/>
              <p:cNvSpPr>
                <a:spLocks noChangeAspect="1"/>
              </p:cNvSpPr>
              <p:nvPr/>
            </p:nvSpPr>
            <p:spPr>
              <a:xfrm>
                <a:off x="2903220" y="2674620"/>
                <a:ext cx="2499360" cy="2499360"/>
              </a:xfrm>
              <a:prstGeom prst="ellipse">
                <a:avLst/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accent3">
                    <a:lumMod val="50000"/>
                  </a:schemeClr>
                </a:solidFill>
              </a:ln>
              <a:effectLst>
                <a:outerShdw blurRad="50800" dist="38100" dir="5400000" sx="110000" sy="110000" algn="t" rotWithShape="0">
                  <a:prstClr val="black">
                    <a:alpha val="40000"/>
                  </a:prstClr>
                </a:outerShdw>
              </a:effectLst>
              <a:sp3d z="552450" extrusionH="444500" prstMaterial="flat">
                <a:bevelT w="139700" h="139700" prst="divot"/>
                <a:bevelB prst="convex"/>
                <a:extrusionClr>
                  <a:schemeClr val="bg1">
                    <a:lumMod val="75000"/>
                  </a:schemeClr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latin typeface="Calibri" pitchFamily="34" charset="0"/>
                </a:endParaRPr>
              </a:p>
            </p:txBody>
          </p:sp>
        </p:grpSp>
        <p:pic>
          <p:nvPicPr>
            <p:cNvPr id="1027" name="Picture 3" descr="C:\Documents and Settings\Ram gopal\My Documents\Downloads\086143-retro-green-floral-icon-business-thumbs-up2\086143-retro-green-floral-icon-business-thumbs-up2.png"/>
            <p:cNvPicPr>
              <a:picLocks noChangeAspect="1" noChangeArrowheads="1"/>
            </p:cNvPicPr>
            <p:nvPr/>
          </p:nvPicPr>
          <p:blipFill>
            <a:blip r:embed="rId2" cstate="email">
              <a:grayscl/>
            </a:blip>
            <a:srcRect/>
            <a:stretch>
              <a:fillRect/>
            </a:stretch>
          </p:blipFill>
          <p:spPr bwMode="auto">
            <a:xfrm>
              <a:off x="609600" y="152400"/>
              <a:ext cx="2667000" cy="2667000"/>
            </a:xfrm>
            <a:prstGeom prst="rect">
              <a:avLst/>
            </a:prstGeom>
            <a:noFill/>
            <a:scene3d>
              <a:camera prst="perspectiveRelaxed"/>
              <a:lightRig rig="threePt" dir="t"/>
            </a:scene3d>
          </p:spPr>
        </p:pic>
      </p:grpSp>
      <p:grpSp>
        <p:nvGrpSpPr>
          <p:cNvPr id="8" name="Group 25"/>
          <p:cNvGrpSpPr/>
          <p:nvPr/>
        </p:nvGrpSpPr>
        <p:grpSpPr>
          <a:xfrm>
            <a:off x="5232372" y="1417638"/>
            <a:ext cx="3124200" cy="3352800"/>
            <a:chOff x="4267200" y="0"/>
            <a:chExt cx="3124200" cy="3352800"/>
          </a:xfrm>
        </p:grpSpPr>
        <p:grpSp>
          <p:nvGrpSpPr>
            <p:cNvPr id="9" name="Group 7"/>
            <p:cNvGrpSpPr/>
            <p:nvPr/>
          </p:nvGrpSpPr>
          <p:grpSpPr>
            <a:xfrm>
              <a:off x="4267200" y="228600"/>
              <a:ext cx="3124200" cy="3124200"/>
              <a:chOff x="2590800" y="2362200"/>
              <a:chExt cx="3124200" cy="3124200"/>
            </a:xfrm>
            <a:scene3d>
              <a:camera prst="perspectiveRelaxed">
                <a:rot lat="18273601" lon="0" rev="0"/>
              </a:camera>
              <a:lightRig rig="balanced" dir="t"/>
            </a:scene3d>
          </p:grpSpPr>
          <p:sp>
            <p:nvSpPr>
              <p:cNvPr id="10" name="Oval 9"/>
              <p:cNvSpPr/>
              <p:nvPr/>
            </p:nvSpPr>
            <p:spPr>
              <a:xfrm>
                <a:off x="2590800" y="2362200"/>
                <a:ext cx="3124200" cy="3124200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>
                <a:solidFill>
                  <a:schemeClr val="bg1">
                    <a:lumMod val="65000"/>
                  </a:schemeClr>
                </a:solidFill>
              </a:ln>
              <a:effectLst>
                <a:outerShdw blurRad="279400" dist="38100" dir="5400000" sx="106000" sy="106000" algn="t" rotWithShape="0">
                  <a:prstClr val="black">
                    <a:alpha val="40000"/>
                  </a:prstClr>
                </a:outerShdw>
              </a:effectLst>
              <a:sp3d extrusionH="127000" prstMaterial="flat">
                <a:bevelB prst="convex"/>
                <a:extrusionClr>
                  <a:schemeClr val="bg1">
                    <a:lumMod val="75000"/>
                  </a:schemeClr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latin typeface="Calibri" pitchFamily="34" charset="0"/>
                </a:endParaRPr>
              </a:p>
            </p:txBody>
          </p:sp>
          <p:sp>
            <p:nvSpPr>
              <p:cNvPr id="11" name="Oval 10"/>
              <p:cNvSpPr>
                <a:spLocks noChangeAspect="1"/>
              </p:cNvSpPr>
              <p:nvPr/>
            </p:nvSpPr>
            <p:spPr>
              <a:xfrm>
                <a:off x="2903220" y="2674620"/>
                <a:ext cx="2499360" cy="2499360"/>
              </a:xfrm>
              <a:prstGeom prst="ellips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accent2">
                    <a:lumMod val="50000"/>
                  </a:schemeClr>
                </a:solidFill>
              </a:ln>
              <a:effectLst>
                <a:outerShdw blurRad="50800" dist="38100" dir="5400000" algn="t" rotWithShape="0">
                  <a:prstClr val="black">
                    <a:alpha val="40000"/>
                  </a:prstClr>
                </a:outerShdw>
              </a:effectLst>
              <a:sp3d z="552450" extrusionH="444500" prstMaterial="flat">
                <a:bevelT w="139700" h="139700" prst="divot"/>
                <a:bevelB prst="convex"/>
                <a:extrusionClr>
                  <a:schemeClr val="bg1">
                    <a:lumMod val="75000"/>
                  </a:schemeClr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latin typeface="Calibri" pitchFamily="34" charset="0"/>
                </a:endParaRPr>
              </a:p>
            </p:txBody>
          </p:sp>
        </p:grpSp>
        <p:pic>
          <p:nvPicPr>
            <p:cNvPr id="24" name="Picture 3" descr="C:\Documents and Settings\Ram gopal\My Documents\Downloads\086143-retro-green-floral-icon-business-thumbs-up2\086143-retro-green-floral-icon-business-thumbs-up2.png"/>
            <p:cNvPicPr>
              <a:picLocks noChangeAspect="1" noChangeArrowheads="1"/>
            </p:cNvPicPr>
            <p:nvPr/>
          </p:nvPicPr>
          <p:blipFill>
            <a:blip r:embed="rId2" cstate="email">
              <a:grayscl/>
            </a:blip>
            <a:srcRect/>
            <a:stretch>
              <a:fillRect/>
            </a:stretch>
          </p:blipFill>
          <p:spPr bwMode="auto">
            <a:xfrm flipV="1">
              <a:off x="4572000" y="0"/>
              <a:ext cx="2667000" cy="2667000"/>
            </a:xfrm>
            <a:prstGeom prst="rect">
              <a:avLst/>
            </a:prstGeom>
            <a:noFill/>
            <a:scene3d>
              <a:camera prst="perspectiveRelaxed"/>
              <a:lightRig rig="threePt" dir="t"/>
            </a:scene3d>
          </p:spPr>
        </p:pic>
      </p:grpSp>
      <p:sp>
        <p:nvSpPr>
          <p:cNvPr id="23" name="Title 22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Audience or customer poll result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41364601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Rounded Rectangle 11"/>
          <p:cNvSpPr/>
          <p:nvPr/>
        </p:nvSpPr>
        <p:spPr>
          <a:xfrm>
            <a:off x="5029200" y="3048000"/>
            <a:ext cx="3352800" cy="2895600"/>
          </a:xfrm>
          <a:prstGeom prst="roundRect">
            <a:avLst/>
          </a:prstGeom>
          <a:gradFill>
            <a:gsLst>
              <a:gs pos="0">
                <a:schemeClr val="tx1">
                  <a:lumMod val="95000"/>
                  <a:lumOff val="5000"/>
                </a:schemeClr>
              </a:gs>
              <a:gs pos="50000">
                <a:schemeClr val="tx1">
                  <a:lumMod val="85000"/>
                  <a:lumOff val="15000"/>
                </a:schemeClr>
              </a:gs>
              <a:gs pos="100000">
                <a:schemeClr val="tx1">
                  <a:lumMod val="85000"/>
                  <a:lumOff val="15000"/>
                </a:schemeClr>
              </a:gs>
            </a:gsLst>
            <a:lin ang="5400000" scaled="0"/>
          </a:gradFill>
          <a:ln w="76200">
            <a:solidFill>
              <a:schemeClr val="bg1"/>
            </a:solidFill>
          </a:ln>
          <a:effectLst>
            <a:outerShdw blurRad="177800" dist="38100" dir="18900000" sx="103000" sy="103000" algn="b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Calibri" pitchFamily="34" charset="0"/>
            </a:endParaRPr>
          </a:p>
        </p:txBody>
      </p:sp>
      <p:sp>
        <p:nvSpPr>
          <p:cNvPr id="11" name="Rounded Rectangle 10"/>
          <p:cNvSpPr/>
          <p:nvPr/>
        </p:nvSpPr>
        <p:spPr>
          <a:xfrm>
            <a:off x="762000" y="3048000"/>
            <a:ext cx="3352800" cy="2895600"/>
          </a:xfrm>
          <a:prstGeom prst="roundRect">
            <a:avLst/>
          </a:prstGeom>
          <a:gradFill>
            <a:gsLst>
              <a:gs pos="0">
                <a:schemeClr val="tx2">
                  <a:lumMod val="50000"/>
                </a:schemeClr>
              </a:gs>
              <a:gs pos="50000">
                <a:schemeClr val="tx2">
                  <a:lumMod val="75000"/>
                </a:schemeClr>
              </a:gs>
              <a:gs pos="100000">
                <a:schemeClr val="tx2">
                  <a:lumMod val="75000"/>
                </a:schemeClr>
              </a:gs>
            </a:gsLst>
            <a:lin ang="5400000" scaled="0"/>
          </a:gradFill>
          <a:ln w="76200">
            <a:solidFill>
              <a:schemeClr val="bg1"/>
            </a:solidFill>
          </a:ln>
          <a:effectLst>
            <a:outerShdw blurRad="241300" dist="101600" dir="12960000" sx="102000" sy="102000" algn="b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Calibri" pitchFamily="34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Pros and Cons of an issue</a:t>
            </a:r>
            <a:endParaRPr lang="en-US" dirty="0"/>
          </a:p>
        </p:txBody>
      </p:sp>
      <p:cxnSp>
        <p:nvCxnSpPr>
          <p:cNvPr id="14" name="Straight Connector 13"/>
          <p:cNvCxnSpPr/>
          <p:nvPr/>
        </p:nvCxnSpPr>
        <p:spPr>
          <a:xfrm>
            <a:off x="0" y="2434392"/>
            <a:ext cx="2057400" cy="4008"/>
          </a:xfrm>
          <a:prstGeom prst="line">
            <a:avLst/>
          </a:prstGeom>
          <a:ln w="76200">
            <a:solidFill>
              <a:schemeClr val="bg1">
                <a:lumMod val="65000"/>
              </a:schemeClr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Straight Connector 15"/>
          <p:cNvCxnSpPr/>
          <p:nvPr/>
        </p:nvCxnSpPr>
        <p:spPr>
          <a:xfrm>
            <a:off x="6781800" y="2438400"/>
            <a:ext cx="2362200" cy="1588"/>
          </a:xfrm>
          <a:prstGeom prst="line">
            <a:avLst/>
          </a:prstGeom>
          <a:ln w="76200">
            <a:solidFill>
              <a:schemeClr val="bg1">
                <a:lumMod val="65000"/>
              </a:schemeClr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TextBox 17"/>
          <p:cNvSpPr txBox="1"/>
          <p:nvPr/>
        </p:nvSpPr>
        <p:spPr>
          <a:xfrm>
            <a:off x="990601" y="3733800"/>
            <a:ext cx="2438400" cy="16312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buFont typeface="Arial" pitchFamily="34" charset="0"/>
              <a:buChar char="•"/>
            </a:pPr>
            <a:r>
              <a:rPr lang="en-US" sz="2000" dirty="0" smtClean="0">
                <a:solidFill>
                  <a:schemeClr val="bg1"/>
                </a:solidFill>
                <a:latin typeface="Calibri" pitchFamily="34" charset="0"/>
              </a:rPr>
              <a:t>  You can choose to    change the color of these boxes </a:t>
            </a:r>
          </a:p>
          <a:p>
            <a:pPr>
              <a:buFont typeface="Arial" pitchFamily="34" charset="0"/>
              <a:buChar char="•"/>
            </a:pPr>
            <a:r>
              <a:rPr lang="en-US" sz="2000" dirty="0" smtClean="0">
                <a:solidFill>
                  <a:schemeClr val="bg1"/>
                </a:solidFill>
                <a:latin typeface="Calibri" pitchFamily="34" charset="0"/>
              </a:rPr>
              <a:t>  You can replace this     text with your own</a:t>
            </a:r>
          </a:p>
        </p:txBody>
      </p:sp>
      <p:sp>
        <p:nvSpPr>
          <p:cNvPr id="19" name="TextBox 18"/>
          <p:cNvSpPr txBox="1"/>
          <p:nvPr/>
        </p:nvSpPr>
        <p:spPr>
          <a:xfrm>
            <a:off x="5638800" y="3733800"/>
            <a:ext cx="2667000" cy="193899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buFont typeface="Arial" pitchFamily="34" charset="0"/>
              <a:buChar char="•"/>
            </a:pPr>
            <a:r>
              <a:rPr lang="en-US" sz="2000" dirty="0" smtClean="0">
                <a:solidFill>
                  <a:schemeClr val="bg1"/>
                </a:solidFill>
                <a:latin typeface="Calibri" pitchFamily="34" charset="0"/>
              </a:rPr>
              <a:t> You can resize the images to the size that suits you</a:t>
            </a:r>
          </a:p>
          <a:p>
            <a:pPr>
              <a:buFont typeface="Arial" pitchFamily="34" charset="0"/>
              <a:buChar char="•"/>
            </a:pPr>
            <a:r>
              <a:rPr lang="en-US" sz="2000" dirty="0" smtClean="0">
                <a:solidFill>
                  <a:schemeClr val="bg1"/>
                </a:solidFill>
                <a:latin typeface="Calibri" pitchFamily="34" charset="0"/>
              </a:rPr>
              <a:t> You can modify the animation of the boxes</a:t>
            </a:r>
          </a:p>
          <a:p>
            <a:pPr>
              <a:buFont typeface="Arial" pitchFamily="34" charset="0"/>
              <a:buChar char="•"/>
            </a:pPr>
            <a:endParaRPr lang="en-US" sz="2000" dirty="0" smtClean="0">
              <a:solidFill>
                <a:schemeClr val="bg1"/>
              </a:solidFill>
              <a:latin typeface="Calibri" pitchFamily="34" charset="0"/>
            </a:endParaRPr>
          </a:p>
        </p:txBody>
      </p:sp>
      <p:sp>
        <p:nvSpPr>
          <p:cNvPr id="23" name="Round Same Side Corner Rectangle 22"/>
          <p:cNvSpPr/>
          <p:nvPr/>
        </p:nvSpPr>
        <p:spPr>
          <a:xfrm>
            <a:off x="878304" y="3148264"/>
            <a:ext cx="3084096" cy="762000"/>
          </a:xfrm>
          <a:prstGeom prst="round2SameRect">
            <a:avLst>
              <a:gd name="adj1" fmla="val 41931"/>
              <a:gd name="adj2" fmla="val 0"/>
            </a:avLst>
          </a:prstGeom>
          <a:gradFill>
            <a:gsLst>
              <a:gs pos="0">
                <a:schemeClr val="bg1">
                  <a:alpha val="66000"/>
                </a:schemeClr>
              </a:gs>
              <a:gs pos="100000">
                <a:schemeClr val="bg1">
                  <a:alpha val="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Calibri" pitchFamily="34" charset="0"/>
            </a:endParaRPr>
          </a:p>
        </p:txBody>
      </p:sp>
      <p:pic>
        <p:nvPicPr>
          <p:cNvPr id="4" name="Picture 2" descr="C:\Documents and Settings\ADMIN\Desktop\Useful wmf files\Some elements.png"/>
          <p:cNvPicPr>
            <a:picLocks noChangeAspect="1" noChangeArrowheads="1"/>
          </p:cNvPicPr>
          <p:nvPr/>
        </p:nvPicPr>
        <p:blipFill>
          <a:blip r:embed="rId2" cstate="email"/>
          <a:srcRect/>
          <a:stretch>
            <a:fillRect/>
          </a:stretch>
        </p:blipFill>
        <p:spPr bwMode="auto">
          <a:xfrm>
            <a:off x="3244149" y="1981200"/>
            <a:ext cx="1327851" cy="2362200"/>
          </a:xfrm>
          <a:prstGeom prst="rect">
            <a:avLst/>
          </a:prstGeom>
          <a:noFill/>
        </p:spPr>
      </p:pic>
      <p:sp>
        <p:nvSpPr>
          <p:cNvPr id="24" name="Round Same Side Corner Rectangle 23"/>
          <p:cNvSpPr/>
          <p:nvPr/>
        </p:nvSpPr>
        <p:spPr>
          <a:xfrm>
            <a:off x="5181600" y="3124200"/>
            <a:ext cx="3084096" cy="762000"/>
          </a:xfrm>
          <a:prstGeom prst="round2SameRect">
            <a:avLst>
              <a:gd name="adj1" fmla="val 41931"/>
              <a:gd name="adj2" fmla="val 0"/>
            </a:avLst>
          </a:prstGeom>
          <a:gradFill>
            <a:gsLst>
              <a:gs pos="0">
                <a:schemeClr val="bg1">
                  <a:alpha val="66000"/>
                </a:schemeClr>
              </a:gs>
              <a:gs pos="100000">
                <a:schemeClr val="bg1">
                  <a:alpha val="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Calibri" pitchFamily="34" charset="0"/>
            </a:endParaRPr>
          </a:p>
        </p:txBody>
      </p:sp>
      <p:pic>
        <p:nvPicPr>
          <p:cNvPr id="1026" name="Picture 2" descr="C:\Documents and Settings\ADMIN\Desktop\Useful wmf files\Some elements.png"/>
          <p:cNvPicPr>
            <a:picLocks noChangeAspect="1" noChangeArrowheads="1"/>
          </p:cNvPicPr>
          <p:nvPr/>
        </p:nvPicPr>
        <p:blipFill>
          <a:blip r:embed="rId3" cstate="email"/>
          <a:srcRect/>
          <a:stretch>
            <a:fillRect/>
          </a:stretch>
        </p:blipFill>
        <p:spPr bwMode="auto">
          <a:xfrm>
            <a:off x="4724400" y="2057400"/>
            <a:ext cx="1149178" cy="2362200"/>
          </a:xfrm>
          <a:prstGeom prst="rect">
            <a:avLst/>
          </a:prstGeom>
          <a:noFill/>
        </p:spPr>
      </p:pic>
      <p:grpSp>
        <p:nvGrpSpPr>
          <p:cNvPr id="3" name="Group 9"/>
          <p:cNvGrpSpPr/>
          <p:nvPr/>
        </p:nvGrpSpPr>
        <p:grpSpPr>
          <a:xfrm rot="5400000">
            <a:off x="4213225" y="-250825"/>
            <a:ext cx="260350" cy="5334000"/>
            <a:chOff x="7588250" y="2516188"/>
            <a:chExt cx="941388" cy="3044825"/>
          </a:xfrm>
        </p:grpSpPr>
        <p:sp>
          <p:nvSpPr>
            <p:cNvPr id="5" name="Freeform 31"/>
            <p:cNvSpPr>
              <a:spLocks/>
            </p:cNvSpPr>
            <p:nvPr/>
          </p:nvSpPr>
          <p:spPr bwMode="gray">
            <a:xfrm>
              <a:off x="7593013" y="2516188"/>
              <a:ext cx="936625" cy="3044825"/>
            </a:xfrm>
            <a:custGeom>
              <a:avLst/>
              <a:gdLst/>
              <a:ahLst/>
              <a:cxnLst>
                <a:cxn ang="0">
                  <a:pos x="7" y="76"/>
                </a:cxn>
                <a:cxn ang="0">
                  <a:pos x="7" y="1429"/>
                </a:cxn>
                <a:cxn ang="0">
                  <a:pos x="441" y="1497"/>
                </a:cxn>
                <a:cxn ang="0">
                  <a:pos x="919" y="1425"/>
                </a:cxn>
                <a:cxn ang="0">
                  <a:pos x="918" y="73"/>
                </a:cxn>
                <a:cxn ang="0">
                  <a:pos x="414" y="0"/>
                </a:cxn>
                <a:cxn ang="0">
                  <a:pos x="7" y="76"/>
                </a:cxn>
              </a:cxnLst>
              <a:rect l="0" t="0" r="r" b="b"/>
              <a:pathLst>
                <a:path w="919" h="1497">
                  <a:moveTo>
                    <a:pt x="7" y="76"/>
                  </a:moveTo>
                  <a:cubicBezTo>
                    <a:pt x="7" y="76"/>
                    <a:pt x="7" y="752"/>
                    <a:pt x="7" y="1429"/>
                  </a:cubicBezTo>
                  <a:cubicBezTo>
                    <a:pt x="33" y="1477"/>
                    <a:pt x="289" y="1495"/>
                    <a:pt x="441" y="1497"/>
                  </a:cubicBezTo>
                  <a:cubicBezTo>
                    <a:pt x="593" y="1497"/>
                    <a:pt x="898" y="1486"/>
                    <a:pt x="919" y="1425"/>
                  </a:cubicBezTo>
                  <a:cubicBezTo>
                    <a:pt x="918" y="749"/>
                    <a:pt x="918" y="73"/>
                    <a:pt x="918" y="73"/>
                  </a:cubicBezTo>
                  <a:cubicBezTo>
                    <a:pt x="904" y="12"/>
                    <a:pt x="566" y="0"/>
                    <a:pt x="414" y="0"/>
                  </a:cubicBezTo>
                  <a:cubicBezTo>
                    <a:pt x="262" y="0"/>
                    <a:pt x="0" y="28"/>
                    <a:pt x="7" y="76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>
                    <a:gamma/>
                    <a:shade val="72941"/>
                    <a:invGamma/>
                    <a:alpha val="50000"/>
                  </a:srgbClr>
                </a:gs>
                <a:gs pos="50000">
                  <a:srgbClr val="FFFFFF">
                    <a:alpha val="50000"/>
                  </a:srgbClr>
                </a:gs>
                <a:gs pos="100000">
                  <a:srgbClr val="FFFFFF">
                    <a:gamma/>
                    <a:shade val="72941"/>
                    <a:invGamma/>
                    <a:alpha val="50000"/>
                  </a:srgbClr>
                </a:gs>
              </a:gsLst>
              <a:lin ang="0" scaled="1"/>
            </a:gra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endParaRPr lang="en-US" dirty="0">
                <a:latin typeface="Calibri" pitchFamily="34" charset="0"/>
              </a:endParaRPr>
            </a:p>
          </p:txBody>
        </p:sp>
        <p:sp>
          <p:nvSpPr>
            <p:cNvPr id="6" name="Oval 32"/>
            <p:cNvSpPr>
              <a:spLocks noChangeArrowheads="1"/>
            </p:cNvSpPr>
            <p:nvPr/>
          </p:nvSpPr>
          <p:spPr bwMode="gray">
            <a:xfrm>
              <a:off x="7599363" y="5268913"/>
              <a:ext cx="930275" cy="292100"/>
            </a:xfrm>
            <a:prstGeom prst="ellipse">
              <a:avLst/>
            </a:prstGeom>
            <a:solidFill>
              <a:srgbClr val="FFFFFF">
                <a:alpha val="10001"/>
              </a:srgbClr>
            </a:soli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n-US" dirty="0">
                <a:latin typeface="Calibri" pitchFamily="34" charset="0"/>
              </a:endParaRPr>
            </a:p>
          </p:txBody>
        </p:sp>
        <p:sp>
          <p:nvSpPr>
            <p:cNvPr id="9" name="Oval 49"/>
            <p:cNvSpPr>
              <a:spLocks noChangeArrowheads="1"/>
            </p:cNvSpPr>
            <p:nvPr/>
          </p:nvSpPr>
          <p:spPr bwMode="gray">
            <a:xfrm>
              <a:off x="7588250" y="2525713"/>
              <a:ext cx="930275" cy="257175"/>
            </a:xfrm>
            <a:prstGeom prst="ellipse">
              <a:avLst/>
            </a:prstGeom>
            <a:solidFill>
              <a:srgbClr val="FFFFFF">
                <a:alpha val="30000"/>
              </a:srgbClr>
            </a:soli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n-US" dirty="0">
                <a:latin typeface="Calibri" pitchFamily="34" charset="0"/>
              </a:endParaRPr>
            </a:p>
          </p:txBody>
        </p:sp>
      </p:grpSp>
      <p:sp>
        <p:nvSpPr>
          <p:cNvPr id="25" name="TextBox 24"/>
          <p:cNvSpPr txBox="1"/>
          <p:nvPr/>
        </p:nvSpPr>
        <p:spPr>
          <a:xfrm>
            <a:off x="3200400" y="1295400"/>
            <a:ext cx="3118803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>
                <a:latin typeface="Calibri" pitchFamily="34" charset="0"/>
              </a:rPr>
              <a:t>Enter your subtitle text here</a:t>
            </a:r>
            <a:endParaRPr lang="en-US" sz="2000" dirty="0">
              <a:latin typeface="Calibri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251433429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19" grpId="0"/>
    </p:bldLst>
  </p:timing>
</p:sld>
</file>

<file path=ppt/slides/slide3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04"/>
          <p:cNvGrpSpPr/>
          <p:nvPr/>
        </p:nvGrpSpPr>
        <p:grpSpPr>
          <a:xfrm>
            <a:off x="706728" y="4218135"/>
            <a:ext cx="1714500" cy="1714500"/>
            <a:chOff x="2362199" y="2171699"/>
            <a:chExt cx="1737360" cy="1737360"/>
          </a:xfrm>
        </p:grpSpPr>
        <p:pic>
          <p:nvPicPr>
            <p:cNvPr id="106" name="Picture 2" descr="C:\Documents and Settings\admin\Desktop\512px-Metal_Orb_blue.png"/>
            <p:cNvPicPr>
              <a:picLocks noChangeAspect="1" noChangeArrowheads="1"/>
            </p:cNvPicPr>
            <p:nvPr/>
          </p:nvPicPr>
          <p:blipFill>
            <a:blip r:embed="rId3" cstate="email"/>
            <a:srcRect/>
            <a:stretch>
              <a:fillRect/>
            </a:stretch>
          </p:blipFill>
          <p:spPr bwMode="auto">
            <a:xfrm>
              <a:off x="2362199" y="2171699"/>
              <a:ext cx="1737360" cy="1737360"/>
            </a:xfrm>
            <a:prstGeom prst="rect">
              <a:avLst/>
            </a:prstGeom>
            <a:noFill/>
          </p:spPr>
        </p:pic>
        <p:sp>
          <p:nvSpPr>
            <p:cNvPr id="107" name="TextBox 106"/>
            <p:cNvSpPr txBox="1"/>
            <p:nvPr/>
          </p:nvSpPr>
          <p:spPr>
            <a:xfrm>
              <a:off x="2743200" y="2467570"/>
              <a:ext cx="838200" cy="93564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5400" b="1" dirty="0" smtClean="0">
                  <a:latin typeface="Calibri" pitchFamily="34" charset="0"/>
                </a:rPr>
                <a:t>1</a:t>
              </a:r>
              <a:endParaRPr lang="en-US" sz="5400" b="1" dirty="0">
                <a:latin typeface="Calibri" pitchFamily="34" charset="0"/>
              </a:endParaRPr>
            </a:p>
          </p:txBody>
        </p:sp>
      </p:grpSp>
      <p:grpSp>
        <p:nvGrpSpPr>
          <p:cNvPr id="3" name="Group 107"/>
          <p:cNvGrpSpPr/>
          <p:nvPr/>
        </p:nvGrpSpPr>
        <p:grpSpPr>
          <a:xfrm>
            <a:off x="668628" y="4218135"/>
            <a:ext cx="1714500" cy="1714500"/>
            <a:chOff x="3238500" y="3429000"/>
            <a:chExt cx="1737360" cy="1737360"/>
          </a:xfrm>
        </p:grpSpPr>
        <p:pic>
          <p:nvPicPr>
            <p:cNvPr id="109" name="Picture 86" descr="C:\Documents and Settings\admin\Desktop\512px-Metal_Orb_Vector_green.png"/>
            <p:cNvPicPr>
              <a:picLocks noChangeAspect="1" noChangeArrowheads="1"/>
            </p:cNvPicPr>
            <p:nvPr/>
          </p:nvPicPr>
          <p:blipFill>
            <a:blip r:embed="rId4" cstate="email"/>
            <a:srcRect/>
            <a:stretch>
              <a:fillRect/>
            </a:stretch>
          </p:blipFill>
          <p:spPr bwMode="auto">
            <a:xfrm>
              <a:off x="3238500" y="3429000"/>
              <a:ext cx="1737360" cy="1737360"/>
            </a:xfrm>
            <a:prstGeom prst="rect">
              <a:avLst/>
            </a:prstGeom>
            <a:noFill/>
          </p:spPr>
        </p:pic>
        <p:sp>
          <p:nvSpPr>
            <p:cNvPr id="110" name="TextBox 109"/>
            <p:cNvSpPr txBox="1"/>
            <p:nvPr/>
          </p:nvSpPr>
          <p:spPr>
            <a:xfrm>
              <a:off x="3619500" y="3695700"/>
              <a:ext cx="838200" cy="93564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5400" b="1" dirty="0" smtClean="0">
                  <a:latin typeface="Calibri" pitchFamily="34" charset="0"/>
                </a:rPr>
                <a:t>2</a:t>
              </a:r>
              <a:endParaRPr lang="en-US" sz="5400" b="1" dirty="0">
                <a:latin typeface="Calibri" pitchFamily="34" charset="0"/>
              </a:endParaRPr>
            </a:p>
          </p:txBody>
        </p:sp>
      </p:grpSp>
      <p:grpSp>
        <p:nvGrpSpPr>
          <p:cNvPr id="4" name="Group 110"/>
          <p:cNvGrpSpPr/>
          <p:nvPr/>
        </p:nvGrpSpPr>
        <p:grpSpPr>
          <a:xfrm>
            <a:off x="691488" y="4218135"/>
            <a:ext cx="1714500" cy="1714500"/>
            <a:chOff x="2705100" y="4953000"/>
            <a:chExt cx="1737360" cy="1737360"/>
          </a:xfrm>
        </p:grpSpPr>
        <p:pic>
          <p:nvPicPr>
            <p:cNvPr id="112" name="Picture 87" descr="C:\Documents and Settings\admin\Desktop\512px-Metal_Orb_Vectoryellow.png"/>
            <p:cNvPicPr>
              <a:picLocks noChangeAspect="1" noChangeArrowheads="1"/>
            </p:cNvPicPr>
            <p:nvPr/>
          </p:nvPicPr>
          <p:blipFill>
            <a:blip r:embed="rId5" cstate="email"/>
            <a:srcRect/>
            <a:stretch>
              <a:fillRect/>
            </a:stretch>
          </p:blipFill>
          <p:spPr bwMode="auto">
            <a:xfrm>
              <a:off x="2705100" y="4953000"/>
              <a:ext cx="1737360" cy="1737360"/>
            </a:xfrm>
            <a:prstGeom prst="rect">
              <a:avLst/>
            </a:prstGeom>
            <a:noFill/>
          </p:spPr>
        </p:pic>
        <p:sp>
          <p:nvSpPr>
            <p:cNvPr id="113" name="TextBox 112"/>
            <p:cNvSpPr txBox="1"/>
            <p:nvPr/>
          </p:nvSpPr>
          <p:spPr>
            <a:xfrm>
              <a:off x="3048000" y="5257800"/>
              <a:ext cx="838200" cy="93564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5400" b="1" dirty="0" smtClean="0">
                  <a:latin typeface="Calibri" pitchFamily="34" charset="0"/>
                </a:rPr>
                <a:t>3</a:t>
              </a:r>
              <a:endParaRPr lang="en-US" sz="5400" b="1" dirty="0">
                <a:latin typeface="Calibri" pitchFamily="34" charset="0"/>
              </a:endParaRPr>
            </a:p>
          </p:txBody>
        </p:sp>
      </p:grpSp>
      <p:sp>
        <p:nvSpPr>
          <p:cNvPr id="12" name="Title 1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Your Title Text Here</a:t>
            </a:r>
            <a:endParaRPr lang="en-US" dirty="0"/>
          </a:p>
        </p:txBody>
      </p:sp>
      <p:pic>
        <p:nvPicPr>
          <p:cNvPr id="2050" name="Picture 2" descr="C:\Documents and Settings\user\My Documents\My Pictures\box cardboard.jpg"/>
          <p:cNvPicPr>
            <a:picLocks noChangeAspect="1" noChangeArrowheads="1"/>
          </p:cNvPicPr>
          <p:nvPr/>
        </p:nvPicPr>
        <p:blipFill>
          <a:blip r:embed="rId6" cstate="email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rcRect/>
          <a:stretch>
            <a:fillRect/>
          </a:stretch>
        </p:blipFill>
        <p:spPr bwMode="auto">
          <a:xfrm>
            <a:off x="-177424" y="3602846"/>
            <a:ext cx="3495148" cy="2762934"/>
          </a:xfrm>
          <a:prstGeom prst="rect">
            <a:avLst/>
          </a:prstGeom>
          <a:noFill/>
        </p:spPr>
      </p:pic>
      <p:grpSp>
        <p:nvGrpSpPr>
          <p:cNvPr id="5" name="Group 24"/>
          <p:cNvGrpSpPr/>
          <p:nvPr/>
        </p:nvGrpSpPr>
        <p:grpSpPr>
          <a:xfrm>
            <a:off x="4653985" y="4312491"/>
            <a:ext cx="2672868" cy="925739"/>
            <a:chOff x="5706638" y="979356"/>
            <a:chExt cx="2672868" cy="925739"/>
          </a:xfrm>
        </p:grpSpPr>
        <p:sp>
          <p:nvSpPr>
            <p:cNvPr id="26" name="Text Box 47"/>
            <p:cNvSpPr txBox="1">
              <a:spLocks noChangeArrowheads="1"/>
            </p:cNvSpPr>
            <p:nvPr/>
          </p:nvSpPr>
          <p:spPr bwMode="auto">
            <a:xfrm>
              <a:off x="5734728" y="1074098"/>
              <a:ext cx="2644778" cy="83099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square">
              <a:spAutoFit/>
            </a:bodyPr>
            <a:lstStyle/>
            <a:p>
              <a:pPr>
                <a:spcBef>
                  <a:spcPct val="50000"/>
                </a:spcBef>
              </a:pPr>
              <a:r>
                <a:rPr lang="en-US" sz="2400" dirty="0">
                  <a:latin typeface="Calibri" pitchFamily="34" charset="0"/>
                </a:rPr>
                <a:t>Your text </a:t>
              </a:r>
              <a:r>
                <a:rPr lang="en-US" sz="2400" dirty="0" smtClean="0">
                  <a:latin typeface="Calibri" pitchFamily="34" charset="0"/>
                </a:rPr>
                <a:t>here and more text here</a:t>
              </a:r>
              <a:endParaRPr lang="en-US" sz="2400" dirty="0">
                <a:latin typeface="Calibri" pitchFamily="34" charset="0"/>
              </a:endParaRPr>
            </a:p>
          </p:txBody>
        </p:sp>
        <p:cxnSp>
          <p:nvCxnSpPr>
            <p:cNvPr id="27" name="Straight Connector 26"/>
            <p:cNvCxnSpPr/>
            <p:nvPr/>
          </p:nvCxnSpPr>
          <p:spPr>
            <a:xfrm rot="5400000">
              <a:off x="5317701" y="1368293"/>
              <a:ext cx="779462" cy="1588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" name="Group 28"/>
          <p:cNvGrpSpPr/>
          <p:nvPr/>
        </p:nvGrpSpPr>
        <p:grpSpPr>
          <a:xfrm>
            <a:off x="4653985" y="2893904"/>
            <a:ext cx="2672868" cy="925739"/>
            <a:chOff x="5706638" y="979356"/>
            <a:chExt cx="2672868" cy="925739"/>
          </a:xfrm>
        </p:grpSpPr>
        <p:sp>
          <p:nvSpPr>
            <p:cNvPr id="30" name="Text Box 47"/>
            <p:cNvSpPr txBox="1">
              <a:spLocks noChangeArrowheads="1"/>
            </p:cNvSpPr>
            <p:nvPr/>
          </p:nvSpPr>
          <p:spPr bwMode="auto">
            <a:xfrm>
              <a:off x="5734728" y="1074098"/>
              <a:ext cx="2644778" cy="83099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square">
              <a:spAutoFit/>
            </a:bodyPr>
            <a:lstStyle/>
            <a:p>
              <a:pPr>
                <a:spcBef>
                  <a:spcPct val="50000"/>
                </a:spcBef>
              </a:pPr>
              <a:r>
                <a:rPr lang="en-US" sz="2400">
                  <a:latin typeface="Calibri" pitchFamily="34" charset="0"/>
                </a:rPr>
                <a:t>Your text </a:t>
              </a:r>
              <a:r>
                <a:rPr lang="en-US" sz="2400" smtClean="0">
                  <a:latin typeface="Calibri" pitchFamily="34" charset="0"/>
                </a:rPr>
                <a:t>here and more text here</a:t>
              </a:r>
              <a:endParaRPr lang="en-US" sz="2400">
                <a:latin typeface="Calibri" pitchFamily="34" charset="0"/>
              </a:endParaRPr>
            </a:p>
          </p:txBody>
        </p:sp>
        <p:cxnSp>
          <p:nvCxnSpPr>
            <p:cNvPr id="31" name="Straight Connector 30"/>
            <p:cNvCxnSpPr/>
            <p:nvPr/>
          </p:nvCxnSpPr>
          <p:spPr>
            <a:xfrm rot="5400000">
              <a:off x="5317701" y="1368293"/>
              <a:ext cx="779462" cy="1588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7" name="Group 32"/>
          <p:cNvGrpSpPr/>
          <p:nvPr/>
        </p:nvGrpSpPr>
        <p:grpSpPr>
          <a:xfrm>
            <a:off x="4653985" y="1629252"/>
            <a:ext cx="2672868" cy="925739"/>
            <a:chOff x="5706638" y="979356"/>
            <a:chExt cx="2672868" cy="925739"/>
          </a:xfrm>
        </p:grpSpPr>
        <p:sp>
          <p:nvSpPr>
            <p:cNvPr id="34" name="Text Box 47"/>
            <p:cNvSpPr txBox="1">
              <a:spLocks noChangeArrowheads="1"/>
            </p:cNvSpPr>
            <p:nvPr/>
          </p:nvSpPr>
          <p:spPr bwMode="auto">
            <a:xfrm>
              <a:off x="5734728" y="1074098"/>
              <a:ext cx="2644778" cy="83099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square">
              <a:spAutoFit/>
            </a:bodyPr>
            <a:lstStyle/>
            <a:p>
              <a:pPr>
                <a:spcBef>
                  <a:spcPct val="50000"/>
                </a:spcBef>
              </a:pPr>
              <a:r>
                <a:rPr lang="en-US" sz="2400">
                  <a:latin typeface="Calibri" pitchFamily="34" charset="0"/>
                </a:rPr>
                <a:t>Your text </a:t>
              </a:r>
              <a:r>
                <a:rPr lang="en-US" sz="2400" smtClean="0">
                  <a:latin typeface="Calibri" pitchFamily="34" charset="0"/>
                </a:rPr>
                <a:t>here and more text here</a:t>
              </a:r>
              <a:endParaRPr lang="en-US" sz="2400">
                <a:latin typeface="Calibri" pitchFamily="34" charset="0"/>
              </a:endParaRPr>
            </a:p>
          </p:txBody>
        </p:sp>
        <p:cxnSp>
          <p:nvCxnSpPr>
            <p:cNvPr id="35" name="Straight Connector 34"/>
            <p:cNvCxnSpPr/>
            <p:nvPr/>
          </p:nvCxnSpPr>
          <p:spPr>
            <a:xfrm rot="5400000">
              <a:off x="5317701" y="1368293"/>
              <a:ext cx="779462" cy="1588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484571109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0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05556E-6 2.25717E-6 C 0.00277 -0.05898 0.00573 -0.11749 0.01493 -0.17137 C 0.02413 -0.22549 0.03698 -0.28515 0.05521 -0.32378 C 0.07343 -0.3624 0.09427 -0.38738 0.12448 -0.40333 C 0.15468 -0.41929 0.21319 -0.41605 0.23646 -0.41929 " pathEditMode="relative" rAng="0" ptsTypes="aaaaa">
                                      <p:cBhvr>
                                        <p:cTn id="6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1800" y="-2100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500"/>
                            </p:stCondLst>
                            <p:childTnLst>
                              <p:par>
                                <p:cTn id="8" presetID="1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Left)">
                                      <p:cBhvr>
                                        <p:cTn id="10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0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77778E-7 2.25717E-6 C 0.01111 -0.0266 0.04757 -0.12188 0.06632 -0.15865 C 0.08507 -0.19542 0.09792 -0.20745 0.1125 -0.22063 C 0.12708 -0.23404 0.13767 -0.23497 0.15434 -0.23867 C 0.17101 -0.24237 0.19792 -0.24283 0.2125 -0.24376 C 0.22708 -0.24422 0.23611 -0.24376 0.24236 -0.24376 " pathEditMode="relative" rAng="0" ptsTypes="aaaaaa">
                                      <p:cBhvr>
                                        <p:cTn id="14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2100" y="-1220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500"/>
                            </p:stCondLst>
                            <p:childTnLst>
                              <p:par>
                                <p:cTn id="16" presetID="1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Left)">
                                      <p:cBhvr>
                                        <p:cTn id="18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0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44444E-6 2.25717E-6 C 0.01875 -0.02336 0.08073 -0.11633 0.1125 -0.13969 C 0.14445 -0.16281 0.17014 -0.15264 0.19132 -0.13969 C 0.21233 -0.12674 0.22969 -0.0784 0.23976 -0.06221 " pathEditMode="relative" rAng="0" ptsTypes="aaaa">
                                      <p:cBhvr>
                                        <p:cTn id="22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2000" y="-810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500"/>
                            </p:stCondLst>
                            <p:childTnLst>
                              <p:par>
                                <p:cTn id="24" presetID="1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Left)">
                                      <p:cBhvr>
                                        <p:cTn id="26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3"/>
          <p:cNvGrpSpPr>
            <a:grpSpLocks/>
          </p:cNvGrpSpPr>
          <p:nvPr/>
        </p:nvGrpSpPr>
        <p:grpSpPr bwMode="auto">
          <a:xfrm>
            <a:off x="0" y="1905000"/>
            <a:ext cx="9144000" cy="1676400"/>
            <a:chOff x="0" y="2086"/>
            <a:chExt cx="5760" cy="1056"/>
          </a:xfrm>
        </p:grpSpPr>
        <p:sp>
          <p:nvSpPr>
            <p:cNvPr id="9" name="Rectangle 3"/>
            <p:cNvSpPr>
              <a:spLocks noChangeArrowheads="1"/>
            </p:cNvSpPr>
            <p:nvPr/>
          </p:nvSpPr>
          <p:spPr bwMode="gray">
            <a:xfrm>
              <a:off x="0" y="2325"/>
              <a:ext cx="5760" cy="817"/>
            </a:xfrm>
            <a:prstGeom prst="rect">
              <a:avLst/>
            </a:prstGeom>
            <a:gradFill rotWithShape="1">
              <a:gsLst>
                <a:gs pos="0">
                  <a:srgbClr val="DDDDDD"/>
                </a:gs>
                <a:gs pos="100000">
                  <a:srgbClr val="FFFFFF"/>
                </a:gs>
              </a:gsLst>
              <a:lin ang="5400000" scaled="1"/>
            </a:gradFill>
            <a:ln w="9525">
              <a:noFill/>
              <a:miter lim="800000"/>
              <a:headEnd/>
              <a:tailEnd/>
            </a:ln>
          </p:spPr>
          <p:txBody>
            <a:bodyPr wrap="none" lIns="90000" tIns="90000" rIns="72000" bIns="90000" anchor="ctr"/>
            <a:lstStyle/>
            <a:p>
              <a:pPr algn="ctr" eaLnBrk="0" hangingPunct="0"/>
              <a:endParaRPr lang="en-US" noProof="1">
                <a:latin typeface="Calibri" pitchFamily="34" charset="0"/>
                <a:cs typeface="Arial" charset="0"/>
              </a:endParaRPr>
            </a:p>
          </p:txBody>
        </p:sp>
        <p:sp>
          <p:nvSpPr>
            <p:cNvPr id="10" name="Rectangle 25"/>
            <p:cNvSpPr>
              <a:spLocks noChangeArrowheads="1"/>
            </p:cNvSpPr>
            <p:nvPr/>
          </p:nvSpPr>
          <p:spPr bwMode="gray">
            <a:xfrm flipV="1">
              <a:off x="0" y="2086"/>
              <a:ext cx="5760" cy="246"/>
            </a:xfrm>
            <a:prstGeom prst="rect">
              <a:avLst/>
            </a:prstGeom>
            <a:gradFill rotWithShape="1">
              <a:gsLst>
                <a:gs pos="0">
                  <a:srgbClr val="DBDBDB"/>
                </a:gs>
                <a:gs pos="100000">
                  <a:srgbClr val="FFFFFF"/>
                </a:gs>
              </a:gsLst>
              <a:lin ang="5400000" scaled="1"/>
            </a:gradFill>
            <a:ln w="9525">
              <a:noFill/>
              <a:miter lim="800000"/>
              <a:headEnd/>
              <a:tailEnd/>
            </a:ln>
          </p:spPr>
          <p:txBody>
            <a:bodyPr rot="10800000" wrap="none" lIns="90000" tIns="90000" rIns="72000" bIns="90000" anchor="ctr"/>
            <a:lstStyle/>
            <a:p>
              <a:pPr algn="ctr" eaLnBrk="0" hangingPunct="0"/>
              <a:endParaRPr lang="en-US" noProof="1">
                <a:latin typeface="Calibri" pitchFamily="34" charset="0"/>
                <a:cs typeface="Arial" charset="0"/>
              </a:endParaRPr>
            </a:p>
          </p:txBody>
        </p:sp>
      </p:grpSp>
      <p:sp>
        <p:nvSpPr>
          <p:cNvPr id="3" name="Rectangle 2"/>
          <p:cNvSpPr/>
          <p:nvPr/>
        </p:nvSpPr>
        <p:spPr>
          <a:xfrm>
            <a:off x="2514600" y="1709058"/>
            <a:ext cx="4830485" cy="3624942"/>
          </a:xfrm>
          <a:custGeom>
            <a:avLst/>
            <a:gdLst/>
            <a:ahLst/>
            <a:cxnLst/>
            <a:rect l="l" t="t" r="r" b="b"/>
            <a:pathLst>
              <a:path w="6259284" h="4484910">
                <a:moveTo>
                  <a:pt x="10886" y="0"/>
                </a:moveTo>
                <a:lnTo>
                  <a:pt x="1687286" y="0"/>
                </a:lnTo>
                <a:lnTo>
                  <a:pt x="1687286" y="1331"/>
                </a:lnTo>
                <a:cubicBezTo>
                  <a:pt x="2166284" y="-10"/>
                  <a:pt x="2626697" y="187985"/>
                  <a:pt x="2968986" y="524289"/>
                </a:cubicBezTo>
                <a:cubicBezTo>
                  <a:pt x="3317192" y="866406"/>
                  <a:pt x="3514099" y="1333455"/>
                  <a:pt x="3515716" y="1821399"/>
                </a:cubicBezTo>
                <a:lnTo>
                  <a:pt x="4942114" y="1821399"/>
                </a:lnTo>
                <a:lnTo>
                  <a:pt x="4942114" y="1476540"/>
                </a:lnTo>
                <a:lnTo>
                  <a:pt x="6259284" y="2240500"/>
                </a:lnTo>
                <a:lnTo>
                  <a:pt x="4942114" y="3004458"/>
                </a:lnTo>
                <a:lnTo>
                  <a:pt x="4942114" y="2659599"/>
                </a:lnTo>
                <a:lnTo>
                  <a:pt x="3515911" y="2659599"/>
                </a:lnTo>
                <a:cubicBezTo>
                  <a:pt x="3515150" y="3148958"/>
                  <a:pt x="3318123" y="3617590"/>
                  <a:pt x="2968986" y="3960621"/>
                </a:cubicBezTo>
                <a:cubicBezTo>
                  <a:pt x="2626697" y="4296925"/>
                  <a:pt x="2166284" y="4484920"/>
                  <a:pt x="1687286" y="4483579"/>
                </a:cubicBezTo>
                <a:lnTo>
                  <a:pt x="1687286" y="4484910"/>
                </a:lnTo>
                <a:lnTo>
                  <a:pt x="10886" y="4484910"/>
                </a:lnTo>
                <a:lnTo>
                  <a:pt x="10886" y="3625374"/>
                </a:lnTo>
                <a:lnTo>
                  <a:pt x="1670185" y="3625374"/>
                </a:lnTo>
                <a:lnTo>
                  <a:pt x="1670195" y="3624783"/>
                </a:lnTo>
                <a:cubicBezTo>
                  <a:pt x="1930065" y="3629368"/>
                  <a:pt x="2180880" y="3529345"/>
                  <a:pt x="2366279" y="3347188"/>
                </a:cubicBezTo>
                <a:cubicBezTo>
                  <a:pt x="2550848" y="3165847"/>
                  <a:pt x="2655174" y="2918249"/>
                  <a:pt x="2655937" y="2659599"/>
                </a:cubicBezTo>
                <a:lnTo>
                  <a:pt x="0" y="2659599"/>
                </a:lnTo>
                <a:lnTo>
                  <a:pt x="0" y="1821399"/>
                </a:lnTo>
                <a:lnTo>
                  <a:pt x="2655741" y="1821399"/>
                </a:lnTo>
                <a:cubicBezTo>
                  <a:pt x="2654120" y="1564165"/>
                  <a:pt x="2549917" y="1318148"/>
                  <a:pt x="2366279" y="1137722"/>
                </a:cubicBezTo>
                <a:cubicBezTo>
                  <a:pt x="2180880" y="955565"/>
                  <a:pt x="1930065" y="855542"/>
                  <a:pt x="1670195" y="860127"/>
                </a:cubicBezTo>
                <a:lnTo>
                  <a:pt x="1670185" y="859536"/>
                </a:lnTo>
                <a:lnTo>
                  <a:pt x="10886" y="859536"/>
                </a:lnTo>
                <a:close/>
              </a:path>
            </a:pathLst>
          </a:custGeom>
          <a:ln>
            <a:noFill/>
          </a:ln>
          <a:effectLst>
            <a:outerShdw blurRad="177800" dist="38100" dir="5400000" sx="106000" sy="106000" algn="t" rotWithShape="0">
              <a:prstClr val="black">
                <a:alpha val="40000"/>
              </a:prstClr>
            </a:outerShdw>
          </a:effectLst>
          <a:scene3d>
            <a:camera prst="perspectiveRelaxed"/>
            <a:lightRig rig="threePt" dir="t"/>
          </a:scene3d>
          <a:sp3d extrusionH="317500" prstMaterial="dkEdge">
            <a:bevelT w="139700" prst="cross"/>
            <a:extrusionClr>
              <a:schemeClr val="bg1">
                <a:lumMod val="75000"/>
              </a:schemeClr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Calibri" pitchFamily="34" charset="0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976458" y="2209800"/>
            <a:ext cx="1648785" cy="830997"/>
          </a:xfrm>
          <a:prstGeom prst="rect">
            <a:avLst/>
          </a:prstGeom>
          <a:noFill/>
        </p:spPr>
        <p:txBody>
          <a:bodyPr wrap="none" rtlCol="0">
            <a:spAutoFit/>
            <a:scene3d>
              <a:camera prst="perspectiveRight"/>
              <a:lightRig rig="threePt" dir="t"/>
            </a:scene3d>
          </a:bodyPr>
          <a:lstStyle/>
          <a:p>
            <a:pPr algn="r"/>
            <a:r>
              <a:rPr lang="en-US" sz="2400" dirty="0" smtClean="0">
                <a:latin typeface="Calibri" pitchFamily="34" charset="0"/>
              </a:rPr>
              <a:t>Reason 1</a:t>
            </a:r>
          </a:p>
          <a:p>
            <a:pPr algn="r"/>
            <a:r>
              <a:rPr lang="en-US" sz="2400" dirty="0" smtClean="0">
                <a:latin typeface="Calibri" pitchFamily="34" charset="0"/>
              </a:rPr>
              <a:t>Your text here</a:t>
            </a:r>
            <a:endParaRPr lang="en-US" sz="2400" dirty="0">
              <a:latin typeface="Calibri" pitchFamily="34" charset="0"/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609602" y="3276600"/>
            <a:ext cx="1939441" cy="830997"/>
          </a:xfrm>
          <a:prstGeom prst="rect">
            <a:avLst/>
          </a:prstGeom>
          <a:noFill/>
        </p:spPr>
        <p:txBody>
          <a:bodyPr wrap="none" rtlCol="0">
            <a:spAutoFit/>
            <a:scene3d>
              <a:camera prst="perspectiveRight"/>
              <a:lightRig rig="threePt" dir="t"/>
            </a:scene3d>
          </a:bodyPr>
          <a:lstStyle/>
          <a:p>
            <a:pPr algn="r"/>
            <a:r>
              <a:rPr lang="en-US" sz="2400" dirty="0" smtClean="0">
                <a:latin typeface="Calibri" pitchFamily="34" charset="0"/>
              </a:rPr>
              <a:t>Reason 2</a:t>
            </a:r>
          </a:p>
          <a:p>
            <a:pPr algn="r"/>
            <a:r>
              <a:rPr lang="en-US" sz="2400" dirty="0" smtClean="0">
                <a:latin typeface="Calibri" pitchFamily="34" charset="0"/>
              </a:rPr>
              <a:t>Your text here</a:t>
            </a:r>
            <a:endParaRPr lang="en-US" sz="2400" dirty="0">
              <a:latin typeface="Calibri" pitchFamily="34" charset="0"/>
            </a:endParaRPr>
          </a:p>
        </p:txBody>
      </p:sp>
      <p:sp>
        <p:nvSpPr>
          <p:cNvPr id="12" name="TextBox 11"/>
          <p:cNvSpPr txBox="1"/>
          <p:nvPr/>
        </p:nvSpPr>
        <p:spPr>
          <a:xfrm>
            <a:off x="194160" y="4343400"/>
            <a:ext cx="1939441" cy="830997"/>
          </a:xfrm>
          <a:prstGeom prst="rect">
            <a:avLst/>
          </a:prstGeom>
          <a:noFill/>
        </p:spPr>
        <p:txBody>
          <a:bodyPr wrap="none" rtlCol="0">
            <a:spAutoFit/>
            <a:scene3d>
              <a:camera prst="perspectiveRight"/>
              <a:lightRig rig="threePt" dir="t"/>
            </a:scene3d>
          </a:bodyPr>
          <a:lstStyle/>
          <a:p>
            <a:pPr algn="r"/>
            <a:r>
              <a:rPr lang="en-US" sz="2400" dirty="0" smtClean="0">
                <a:latin typeface="Calibri" pitchFamily="34" charset="0"/>
              </a:rPr>
              <a:t>Reason 3</a:t>
            </a:r>
          </a:p>
          <a:p>
            <a:pPr algn="r"/>
            <a:r>
              <a:rPr lang="en-US" sz="2400" dirty="0" smtClean="0">
                <a:latin typeface="Calibri" pitchFamily="34" charset="0"/>
              </a:rPr>
              <a:t>Your text here</a:t>
            </a:r>
            <a:endParaRPr lang="en-US" sz="2400" dirty="0">
              <a:latin typeface="Calibri" pitchFamily="34" charset="0"/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7467600" y="3407230"/>
            <a:ext cx="1212961" cy="584775"/>
          </a:xfrm>
          <a:prstGeom prst="rect">
            <a:avLst/>
          </a:prstGeom>
          <a:noFill/>
        </p:spPr>
        <p:txBody>
          <a:bodyPr wrap="none" rtlCol="0">
            <a:spAutoFit/>
            <a:scene3d>
              <a:camera prst="perspectiveRight"/>
              <a:lightRig rig="threePt" dir="t"/>
            </a:scene3d>
          </a:bodyPr>
          <a:lstStyle/>
          <a:p>
            <a:r>
              <a:rPr lang="en-US" sz="3200" dirty="0" smtClean="0">
                <a:latin typeface="Calibri" pitchFamily="34" charset="0"/>
              </a:rPr>
              <a:t>Result</a:t>
            </a:r>
            <a:endParaRPr lang="en-US" sz="3200" dirty="0">
              <a:latin typeface="Calibri" pitchFamily="34" charset="0"/>
            </a:endParaRPr>
          </a:p>
        </p:txBody>
      </p:sp>
      <p:sp>
        <p:nvSpPr>
          <p:cNvPr id="14" name="Title 1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3 Reasons for the Result</a:t>
            </a:r>
            <a:endParaRPr lang="en-US" dirty="0"/>
          </a:p>
        </p:txBody>
      </p:sp>
      <p:cxnSp>
        <p:nvCxnSpPr>
          <p:cNvPr id="15" name="Straight Connector 14"/>
          <p:cNvCxnSpPr/>
          <p:nvPr/>
        </p:nvCxnSpPr>
        <p:spPr>
          <a:xfrm flipV="1">
            <a:off x="0" y="6235347"/>
            <a:ext cx="9144000" cy="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" name="TextBox 15"/>
          <p:cNvSpPr txBox="1"/>
          <p:nvPr/>
        </p:nvSpPr>
        <p:spPr>
          <a:xfrm>
            <a:off x="7902054" y="6357584"/>
            <a:ext cx="101334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>
                <a:latin typeface="Calibri" pitchFamily="34" charset="0"/>
              </a:rPr>
              <a:t>LOGO</a:t>
            </a:r>
            <a:endParaRPr lang="en-US" dirty="0">
              <a:latin typeface="Calibri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24270553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11" grpId="0"/>
      <p:bldP spid="12" grpId="0"/>
      <p:bldP spid="13" grpId="0"/>
    </p:bldLst>
  </p:timing>
</p:sld>
</file>

<file path=ppt/slides/slide3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Ellipse 53"/>
          <p:cNvSpPr/>
          <p:nvPr/>
        </p:nvSpPr>
        <p:spPr bwMode="auto">
          <a:xfrm>
            <a:off x="3962400" y="4648200"/>
            <a:ext cx="838200" cy="228600"/>
          </a:xfrm>
          <a:prstGeom prst="ellipse">
            <a:avLst/>
          </a:prstGeom>
          <a:gradFill flip="none" rotWithShape="1">
            <a:gsLst>
              <a:gs pos="24000">
                <a:sysClr val="windowText" lastClr="000000">
                  <a:alpha val="44000"/>
                </a:sysClr>
              </a:gs>
              <a:gs pos="100000">
                <a:sysClr val="window" lastClr="FFFFFF">
                  <a:alpha val="0"/>
                </a:sysClr>
              </a:gs>
            </a:gsLst>
            <a:path path="shape">
              <a:fillToRect l="50000" t="50000" r="50000" b="50000"/>
            </a:path>
            <a:tileRect/>
          </a:gradFill>
          <a:ln w="9525" cap="flat" cmpd="sng" algn="ctr">
            <a:noFill/>
            <a:prstDash val="solid"/>
          </a:ln>
          <a:effectLst/>
        </p:spPr>
        <p:txBody>
          <a:bodyPr anchor="ctr"/>
          <a:lstStyle/>
          <a:p>
            <a:pPr algn="ctr">
              <a:defRPr/>
            </a:pPr>
            <a:endParaRPr lang="da-DK">
              <a:solidFill>
                <a:srgbClr val="FFFFFF"/>
              </a:solidFill>
              <a:latin typeface="Calibri" charset="0"/>
              <a:ea typeface="ＭＳ Ｐゴシック" charset="-128"/>
            </a:endParaRPr>
          </a:p>
        </p:txBody>
      </p:sp>
      <p:grpSp>
        <p:nvGrpSpPr>
          <p:cNvPr id="2" name="Group 32"/>
          <p:cNvGrpSpPr/>
          <p:nvPr/>
        </p:nvGrpSpPr>
        <p:grpSpPr>
          <a:xfrm>
            <a:off x="3505200" y="2743200"/>
            <a:ext cx="1752600" cy="1752600"/>
            <a:chOff x="3505200" y="2743200"/>
            <a:chExt cx="1752600" cy="1752600"/>
          </a:xfrm>
        </p:grpSpPr>
        <p:sp>
          <p:nvSpPr>
            <p:cNvPr id="5" name="Oval 4"/>
            <p:cNvSpPr/>
            <p:nvPr/>
          </p:nvSpPr>
          <p:spPr>
            <a:xfrm>
              <a:off x="3505200" y="2743200"/>
              <a:ext cx="1752600" cy="175260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ffectLst>
              <a:outerShdw blurRad="292100" dist="38100" dir="5400000" sx="118000" sy="118000" algn="t" rotWithShape="0">
                <a:prstClr val="black">
                  <a:alpha val="40000"/>
                </a:prstClr>
              </a:outerShdw>
            </a:effectLst>
            <a:scene3d>
              <a:camera prst="isometricOffAxis1Top"/>
              <a:lightRig rig="twoPt" dir="t"/>
            </a:scene3d>
            <a:sp3d extrusionH="190500" prstMaterial="dkEdge">
              <a:extrusionClr>
                <a:schemeClr val="tx1">
                  <a:lumMod val="65000"/>
                  <a:lumOff val="35000"/>
                </a:schemeClr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chemeClr val="bg2">
                    <a:lumMod val="25000"/>
                  </a:schemeClr>
                </a:solidFill>
                <a:latin typeface="Calibri" pitchFamily="34" charset="0"/>
              </a:endParaRPr>
            </a:p>
          </p:txBody>
        </p:sp>
        <p:sp>
          <p:nvSpPr>
            <p:cNvPr id="9" name="TextBox 8"/>
            <p:cNvSpPr txBox="1"/>
            <p:nvPr/>
          </p:nvSpPr>
          <p:spPr>
            <a:xfrm>
              <a:off x="4054768" y="2819400"/>
              <a:ext cx="593432" cy="1015663"/>
            </a:xfrm>
            <a:prstGeom prst="rect">
              <a:avLst/>
            </a:prstGeom>
            <a:noFill/>
            <a:scene3d>
              <a:camera prst="orthographicFront"/>
              <a:lightRig rig="soft" dir="t">
                <a:rot lat="0" lon="0" rev="10800000"/>
              </a:lightRig>
            </a:scene3d>
            <a:sp3d extrusionH="76200">
              <a:extrusionClr>
                <a:schemeClr val="tx1">
                  <a:lumMod val="65000"/>
                  <a:lumOff val="35000"/>
                </a:schemeClr>
              </a:extrusionClr>
            </a:sp3d>
          </p:spPr>
          <p:txBody>
            <a:bodyPr wrap="none" rtlCol="0">
              <a:spAutoFit/>
              <a:sp3d>
                <a:bevelT w="27940" h="12700"/>
                <a:contourClr>
                  <a:srgbClr val="DDDDDD"/>
                </a:contourClr>
              </a:sp3d>
            </a:bodyPr>
            <a:lstStyle/>
            <a:p>
              <a:r>
                <a:rPr lang="en-US" sz="6000" b="1" spc="150" dirty="0" smtClean="0">
                  <a:ln w="11430"/>
                  <a:solidFill>
                    <a:schemeClr val="bg2">
                      <a:lumMod val="25000"/>
                    </a:schemeClr>
                  </a:solidFill>
                  <a:effectLst>
                    <a:outerShdw blurRad="25400" algn="tl" rotWithShape="0">
                      <a:srgbClr val="000000">
                        <a:alpha val="43000"/>
                      </a:srgbClr>
                    </a:outerShdw>
                    <a:reflection blurRad="6350" stA="55000" endA="300" endPos="45500" dir="5400000" sy="-100000" algn="bl" rotWithShape="0"/>
                  </a:effectLst>
                  <a:latin typeface="Calibri" pitchFamily="34" charset="0"/>
                </a:rPr>
                <a:t>1</a:t>
              </a:r>
              <a:endParaRPr lang="en-US" sz="6000" b="1" spc="150" dirty="0">
                <a:ln w="11430"/>
                <a:solidFill>
                  <a:schemeClr val="bg2">
                    <a:lumMod val="25000"/>
                  </a:schemeClr>
                </a:solidFill>
                <a:effectLst>
                  <a:outerShdw blurRad="25400" algn="tl" rotWithShape="0">
                    <a:srgbClr val="000000">
                      <a:alpha val="43000"/>
                    </a:srgbClr>
                  </a:outerShdw>
                  <a:reflection blurRad="6350" stA="55000" endA="300" endPos="45500" dir="5400000" sy="-100000" algn="bl" rotWithShape="0"/>
                </a:effectLst>
                <a:latin typeface="Calibri" pitchFamily="34" charset="0"/>
              </a:endParaRPr>
            </a:p>
          </p:txBody>
        </p:sp>
      </p:grpSp>
      <p:grpSp>
        <p:nvGrpSpPr>
          <p:cNvPr id="12" name="Group 38"/>
          <p:cNvGrpSpPr/>
          <p:nvPr/>
        </p:nvGrpSpPr>
        <p:grpSpPr>
          <a:xfrm>
            <a:off x="1447800" y="4114800"/>
            <a:ext cx="1905000" cy="1905000"/>
            <a:chOff x="1447800" y="4114800"/>
            <a:chExt cx="1905000" cy="1905000"/>
          </a:xfrm>
        </p:grpSpPr>
        <p:sp>
          <p:nvSpPr>
            <p:cNvPr id="3" name="Oval 2"/>
            <p:cNvSpPr/>
            <p:nvPr/>
          </p:nvSpPr>
          <p:spPr>
            <a:xfrm>
              <a:off x="1447800" y="4114800"/>
              <a:ext cx="1905000" cy="190500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ffectLst>
              <a:outerShdw blurRad="190500" dist="38100" dir="5400000" sx="110000" sy="110000" algn="t" rotWithShape="0">
                <a:prstClr val="black">
                  <a:alpha val="40000"/>
                </a:prstClr>
              </a:outerShdw>
            </a:effectLst>
            <a:scene3d>
              <a:camera prst="isometricOffAxis1Top"/>
              <a:lightRig rig="twoPt" dir="t"/>
            </a:scene3d>
            <a:sp3d extrusionH="190500" prstMaterial="dkEdge">
              <a:extrusionClr>
                <a:schemeClr val="tx1">
                  <a:lumMod val="65000"/>
                  <a:lumOff val="35000"/>
                </a:schemeClr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chemeClr val="bg2">
                    <a:lumMod val="25000"/>
                  </a:schemeClr>
                </a:solidFill>
                <a:latin typeface="Calibri" pitchFamily="34" charset="0"/>
              </a:endParaRPr>
            </a:p>
          </p:txBody>
        </p:sp>
        <p:sp>
          <p:nvSpPr>
            <p:cNvPr id="11" name="TextBox 10"/>
            <p:cNvSpPr txBox="1"/>
            <p:nvPr/>
          </p:nvSpPr>
          <p:spPr>
            <a:xfrm>
              <a:off x="2133600" y="4235212"/>
              <a:ext cx="593432" cy="1015663"/>
            </a:xfrm>
            <a:prstGeom prst="rect">
              <a:avLst/>
            </a:prstGeom>
            <a:noFill/>
            <a:scene3d>
              <a:camera prst="orthographicFront"/>
              <a:lightRig rig="soft" dir="t">
                <a:rot lat="0" lon="0" rev="10800000"/>
              </a:lightRig>
            </a:scene3d>
            <a:sp3d extrusionH="76200">
              <a:extrusionClr>
                <a:schemeClr val="tx1">
                  <a:lumMod val="65000"/>
                  <a:lumOff val="35000"/>
                </a:schemeClr>
              </a:extrusionClr>
            </a:sp3d>
          </p:spPr>
          <p:txBody>
            <a:bodyPr wrap="none" rtlCol="0">
              <a:spAutoFit/>
              <a:sp3d>
                <a:bevelT w="27940" h="12700"/>
                <a:contourClr>
                  <a:srgbClr val="DDDDDD"/>
                </a:contourClr>
              </a:sp3d>
            </a:bodyPr>
            <a:lstStyle/>
            <a:p>
              <a:r>
                <a:rPr lang="en-US" sz="6000" b="1" spc="150" dirty="0" smtClean="0">
                  <a:ln w="11430"/>
                  <a:solidFill>
                    <a:schemeClr val="bg2">
                      <a:lumMod val="25000"/>
                    </a:schemeClr>
                  </a:solidFill>
                  <a:effectLst>
                    <a:outerShdw blurRad="25400" algn="tl" rotWithShape="0">
                      <a:srgbClr val="000000">
                        <a:alpha val="43000"/>
                      </a:srgbClr>
                    </a:outerShdw>
                    <a:reflection blurRad="6350" stA="55000" endA="300" endPos="45500" dir="5400000" sy="-100000" algn="bl" rotWithShape="0"/>
                  </a:effectLst>
                  <a:latin typeface="Calibri" pitchFamily="34" charset="0"/>
                </a:rPr>
                <a:t>3</a:t>
              </a:r>
              <a:endParaRPr lang="en-US" sz="6000" b="1" spc="150" dirty="0">
                <a:ln w="11430"/>
                <a:solidFill>
                  <a:schemeClr val="bg2">
                    <a:lumMod val="25000"/>
                  </a:schemeClr>
                </a:solidFill>
                <a:effectLst>
                  <a:outerShdw blurRad="25400" algn="tl" rotWithShape="0">
                    <a:srgbClr val="000000">
                      <a:alpha val="43000"/>
                    </a:srgbClr>
                  </a:outerShdw>
                  <a:reflection blurRad="6350" stA="55000" endA="300" endPos="45500" dir="5400000" sy="-100000" algn="bl" rotWithShape="0"/>
                </a:effectLst>
                <a:latin typeface="Calibri" pitchFamily="34" charset="0"/>
              </a:endParaRPr>
            </a:p>
          </p:txBody>
        </p:sp>
      </p:grpSp>
      <p:sp>
        <p:nvSpPr>
          <p:cNvPr id="8" name="Freeform 14"/>
          <p:cNvSpPr>
            <a:spLocks noEditPoints="1"/>
          </p:cNvSpPr>
          <p:nvPr/>
        </p:nvSpPr>
        <p:spPr bwMode="auto">
          <a:xfrm>
            <a:off x="1752600" y="3657600"/>
            <a:ext cx="457200" cy="1441450"/>
          </a:xfrm>
          <a:custGeom>
            <a:avLst/>
            <a:gdLst/>
            <a:ahLst/>
            <a:cxnLst>
              <a:cxn ang="0">
                <a:pos x="66" y="98"/>
              </a:cxn>
              <a:cxn ang="0">
                <a:pos x="55" y="58"/>
              </a:cxn>
              <a:cxn ang="0">
                <a:pos x="43" y="44"/>
              </a:cxn>
              <a:cxn ang="0">
                <a:pos x="41" y="38"/>
              </a:cxn>
              <a:cxn ang="0">
                <a:pos x="49" y="35"/>
              </a:cxn>
              <a:cxn ang="0">
                <a:pos x="50" y="30"/>
              </a:cxn>
              <a:cxn ang="0">
                <a:pos x="53" y="28"/>
              </a:cxn>
              <a:cxn ang="0">
                <a:pos x="52" y="20"/>
              </a:cxn>
              <a:cxn ang="0">
                <a:pos x="52" y="13"/>
              </a:cxn>
              <a:cxn ang="0">
                <a:pos x="53" y="10"/>
              </a:cxn>
              <a:cxn ang="0">
                <a:pos x="53" y="5"/>
              </a:cxn>
              <a:cxn ang="0">
                <a:pos x="51" y="5"/>
              </a:cxn>
              <a:cxn ang="0">
                <a:pos x="49" y="3"/>
              </a:cxn>
              <a:cxn ang="0">
                <a:pos x="45" y="1"/>
              </a:cxn>
              <a:cxn ang="0">
                <a:pos x="45" y="0"/>
              </a:cxn>
              <a:cxn ang="0">
                <a:pos x="37" y="1"/>
              </a:cxn>
              <a:cxn ang="0">
                <a:pos x="33" y="2"/>
              </a:cxn>
              <a:cxn ang="0">
                <a:pos x="28" y="5"/>
              </a:cxn>
              <a:cxn ang="0">
                <a:pos x="24" y="7"/>
              </a:cxn>
              <a:cxn ang="0">
                <a:pos x="23" y="21"/>
              </a:cxn>
              <a:cxn ang="0">
                <a:pos x="23" y="30"/>
              </a:cxn>
              <a:cxn ang="0">
                <a:pos x="25" y="32"/>
              </a:cxn>
              <a:cxn ang="0">
                <a:pos x="21" y="35"/>
              </a:cxn>
              <a:cxn ang="0">
                <a:pos x="18" y="41"/>
              </a:cxn>
              <a:cxn ang="0">
                <a:pos x="11" y="44"/>
              </a:cxn>
              <a:cxn ang="0">
                <a:pos x="2" y="57"/>
              </a:cxn>
              <a:cxn ang="0">
                <a:pos x="8" y="107"/>
              </a:cxn>
              <a:cxn ang="0">
                <a:pos x="9" y="147"/>
              </a:cxn>
              <a:cxn ang="0">
                <a:pos x="11" y="159"/>
              </a:cxn>
              <a:cxn ang="0">
                <a:pos x="10" y="174"/>
              </a:cxn>
              <a:cxn ang="0">
                <a:pos x="5" y="197"/>
              </a:cxn>
              <a:cxn ang="0">
                <a:pos x="1" y="228"/>
              </a:cxn>
              <a:cxn ang="0">
                <a:pos x="3" y="251"/>
              </a:cxn>
              <a:cxn ang="0">
                <a:pos x="4" y="260"/>
              </a:cxn>
              <a:cxn ang="0">
                <a:pos x="24" y="258"/>
              </a:cxn>
              <a:cxn ang="0">
                <a:pos x="20" y="249"/>
              </a:cxn>
              <a:cxn ang="0">
                <a:pos x="23" y="244"/>
              </a:cxn>
              <a:cxn ang="0">
                <a:pos x="20" y="232"/>
              </a:cxn>
              <a:cxn ang="0">
                <a:pos x="28" y="196"/>
              </a:cxn>
              <a:cxn ang="0">
                <a:pos x="33" y="174"/>
              </a:cxn>
              <a:cxn ang="0">
                <a:pos x="32" y="203"/>
              </a:cxn>
              <a:cxn ang="0">
                <a:pos x="30" y="225"/>
              </a:cxn>
              <a:cxn ang="0">
                <a:pos x="30" y="241"/>
              </a:cxn>
              <a:cxn ang="0">
                <a:pos x="34" y="245"/>
              </a:cxn>
              <a:cxn ang="0">
                <a:pos x="33" y="253"/>
              </a:cxn>
              <a:cxn ang="0">
                <a:pos x="36" y="260"/>
              </a:cxn>
              <a:cxn ang="0">
                <a:pos x="71" y="257"/>
              </a:cxn>
              <a:cxn ang="0">
                <a:pos x="59" y="251"/>
              </a:cxn>
              <a:cxn ang="0">
                <a:pos x="54" y="245"/>
              </a:cxn>
              <a:cxn ang="0">
                <a:pos x="55" y="239"/>
              </a:cxn>
              <a:cxn ang="0">
                <a:pos x="51" y="225"/>
              </a:cxn>
              <a:cxn ang="0">
                <a:pos x="55" y="201"/>
              </a:cxn>
              <a:cxn ang="0">
                <a:pos x="54" y="191"/>
              </a:cxn>
              <a:cxn ang="0">
                <a:pos x="63" y="145"/>
              </a:cxn>
              <a:cxn ang="0">
                <a:pos x="62" y="148"/>
              </a:cxn>
              <a:cxn ang="0">
                <a:pos x="64" y="150"/>
              </a:cxn>
              <a:cxn ang="0">
                <a:pos x="71" y="143"/>
              </a:cxn>
              <a:cxn ang="0">
                <a:pos x="39" y="144"/>
              </a:cxn>
              <a:cxn ang="0">
                <a:pos x="55" y="113"/>
              </a:cxn>
              <a:cxn ang="0">
                <a:pos x="55" y="113"/>
              </a:cxn>
              <a:cxn ang="0">
                <a:pos x="35" y="255"/>
              </a:cxn>
            </a:cxnLst>
            <a:rect l="0" t="0" r="r" b="b"/>
            <a:pathLst>
              <a:path w="75" h="262">
                <a:moveTo>
                  <a:pt x="71" y="131"/>
                </a:moveTo>
                <a:cubicBezTo>
                  <a:pt x="70" y="125"/>
                  <a:pt x="70" y="125"/>
                  <a:pt x="70" y="125"/>
                </a:cubicBezTo>
                <a:cubicBezTo>
                  <a:pt x="70" y="117"/>
                  <a:pt x="70" y="117"/>
                  <a:pt x="70" y="117"/>
                </a:cubicBezTo>
                <a:cubicBezTo>
                  <a:pt x="69" y="110"/>
                  <a:pt x="69" y="110"/>
                  <a:pt x="69" y="110"/>
                </a:cubicBezTo>
                <a:cubicBezTo>
                  <a:pt x="66" y="98"/>
                  <a:pt x="66" y="98"/>
                  <a:pt x="66" y="98"/>
                </a:cubicBezTo>
                <a:cubicBezTo>
                  <a:pt x="64" y="86"/>
                  <a:pt x="64" y="86"/>
                  <a:pt x="64" y="86"/>
                </a:cubicBezTo>
                <a:cubicBezTo>
                  <a:pt x="60" y="76"/>
                  <a:pt x="60" y="76"/>
                  <a:pt x="60" y="76"/>
                </a:cubicBezTo>
                <a:cubicBezTo>
                  <a:pt x="59" y="72"/>
                  <a:pt x="59" y="72"/>
                  <a:pt x="59" y="72"/>
                </a:cubicBezTo>
                <a:cubicBezTo>
                  <a:pt x="57" y="66"/>
                  <a:pt x="57" y="66"/>
                  <a:pt x="57" y="66"/>
                </a:cubicBezTo>
                <a:cubicBezTo>
                  <a:pt x="55" y="58"/>
                  <a:pt x="55" y="58"/>
                  <a:pt x="55" y="58"/>
                </a:cubicBezTo>
                <a:cubicBezTo>
                  <a:pt x="54" y="54"/>
                  <a:pt x="54" y="54"/>
                  <a:pt x="54" y="54"/>
                </a:cubicBezTo>
                <a:cubicBezTo>
                  <a:pt x="51" y="51"/>
                  <a:pt x="51" y="51"/>
                  <a:pt x="51" y="51"/>
                </a:cubicBezTo>
                <a:cubicBezTo>
                  <a:pt x="49" y="49"/>
                  <a:pt x="49" y="49"/>
                  <a:pt x="49" y="49"/>
                </a:cubicBezTo>
                <a:cubicBezTo>
                  <a:pt x="46" y="47"/>
                  <a:pt x="46" y="47"/>
                  <a:pt x="46" y="47"/>
                </a:cubicBezTo>
                <a:cubicBezTo>
                  <a:pt x="43" y="44"/>
                  <a:pt x="43" y="44"/>
                  <a:pt x="43" y="44"/>
                </a:cubicBezTo>
                <a:cubicBezTo>
                  <a:pt x="43" y="42"/>
                  <a:pt x="43" y="42"/>
                  <a:pt x="43" y="42"/>
                </a:cubicBezTo>
                <a:cubicBezTo>
                  <a:pt x="41" y="40"/>
                  <a:pt x="41" y="40"/>
                  <a:pt x="41" y="40"/>
                </a:cubicBezTo>
                <a:cubicBezTo>
                  <a:pt x="40" y="39"/>
                  <a:pt x="40" y="39"/>
                  <a:pt x="40" y="39"/>
                </a:cubicBezTo>
                <a:cubicBezTo>
                  <a:pt x="41" y="38"/>
                  <a:pt x="41" y="38"/>
                  <a:pt x="41" y="38"/>
                </a:cubicBezTo>
                <a:cubicBezTo>
                  <a:pt x="41" y="38"/>
                  <a:pt x="41" y="38"/>
                  <a:pt x="41" y="38"/>
                </a:cubicBezTo>
                <a:cubicBezTo>
                  <a:pt x="44" y="38"/>
                  <a:pt x="44" y="38"/>
                  <a:pt x="44" y="38"/>
                </a:cubicBezTo>
                <a:cubicBezTo>
                  <a:pt x="47" y="38"/>
                  <a:pt x="47" y="38"/>
                  <a:pt x="47" y="38"/>
                </a:cubicBezTo>
                <a:cubicBezTo>
                  <a:pt x="48" y="37"/>
                  <a:pt x="48" y="37"/>
                  <a:pt x="48" y="37"/>
                </a:cubicBezTo>
                <a:cubicBezTo>
                  <a:pt x="49" y="36"/>
                  <a:pt x="49" y="36"/>
                  <a:pt x="49" y="36"/>
                </a:cubicBezTo>
                <a:cubicBezTo>
                  <a:pt x="49" y="35"/>
                  <a:pt x="49" y="35"/>
                  <a:pt x="49" y="35"/>
                </a:cubicBezTo>
                <a:cubicBezTo>
                  <a:pt x="49" y="33"/>
                  <a:pt x="49" y="33"/>
                  <a:pt x="49" y="33"/>
                </a:cubicBezTo>
                <a:cubicBezTo>
                  <a:pt x="49" y="32"/>
                  <a:pt x="49" y="32"/>
                  <a:pt x="49" y="32"/>
                </a:cubicBezTo>
                <a:cubicBezTo>
                  <a:pt x="50" y="32"/>
                  <a:pt x="50" y="32"/>
                  <a:pt x="50" y="32"/>
                </a:cubicBezTo>
                <a:cubicBezTo>
                  <a:pt x="50" y="32"/>
                  <a:pt x="50" y="32"/>
                  <a:pt x="50" y="32"/>
                </a:cubicBezTo>
                <a:cubicBezTo>
                  <a:pt x="50" y="30"/>
                  <a:pt x="50" y="30"/>
                  <a:pt x="50" y="30"/>
                </a:cubicBezTo>
                <a:cubicBezTo>
                  <a:pt x="50" y="30"/>
                  <a:pt x="50" y="30"/>
                  <a:pt x="50" y="30"/>
                </a:cubicBezTo>
                <a:cubicBezTo>
                  <a:pt x="50" y="28"/>
                  <a:pt x="50" y="28"/>
                  <a:pt x="50" y="28"/>
                </a:cubicBezTo>
                <a:cubicBezTo>
                  <a:pt x="51" y="28"/>
                  <a:pt x="51" y="28"/>
                  <a:pt x="51" y="28"/>
                </a:cubicBezTo>
                <a:cubicBezTo>
                  <a:pt x="51" y="28"/>
                  <a:pt x="51" y="28"/>
                  <a:pt x="51" y="28"/>
                </a:cubicBezTo>
                <a:cubicBezTo>
                  <a:pt x="53" y="28"/>
                  <a:pt x="53" y="28"/>
                  <a:pt x="53" y="28"/>
                </a:cubicBezTo>
                <a:cubicBezTo>
                  <a:pt x="53" y="28"/>
                  <a:pt x="53" y="28"/>
                  <a:pt x="53" y="28"/>
                </a:cubicBezTo>
                <a:cubicBezTo>
                  <a:pt x="53" y="27"/>
                  <a:pt x="53" y="27"/>
                  <a:pt x="53" y="27"/>
                </a:cubicBezTo>
                <a:cubicBezTo>
                  <a:pt x="52" y="22"/>
                  <a:pt x="52" y="22"/>
                  <a:pt x="52" y="22"/>
                </a:cubicBezTo>
                <a:cubicBezTo>
                  <a:pt x="52" y="22"/>
                  <a:pt x="52" y="22"/>
                  <a:pt x="52" y="22"/>
                </a:cubicBezTo>
                <a:cubicBezTo>
                  <a:pt x="52" y="20"/>
                  <a:pt x="52" y="20"/>
                  <a:pt x="52" y="20"/>
                </a:cubicBezTo>
                <a:cubicBezTo>
                  <a:pt x="52" y="19"/>
                  <a:pt x="52" y="19"/>
                  <a:pt x="52" y="19"/>
                </a:cubicBezTo>
                <a:cubicBezTo>
                  <a:pt x="52" y="15"/>
                  <a:pt x="52" y="15"/>
                  <a:pt x="52" y="15"/>
                </a:cubicBezTo>
                <a:cubicBezTo>
                  <a:pt x="52" y="13"/>
                  <a:pt x="52" y="13"/>
                  <a:pt x="52" y="13"/>
                </a:cubicBezTo>
                <a:cubicBezTo>
                  <a:pt x="52" y="13"/>
                  <a:pt x="52" y="13"/>
                  <a:pt x="52" y="13"/>
                </a:cubicBezTo>
                <a:cubicBezTo>
                  <a:pt x="52" y="13"/>
                  <a:pt x="52" y="13"/>
                  <a:pt x="52" y="13"/>
                </a:cubicBezTo>
                <a:cubicBezTo>
                  <a:pt x="53" y="12"/>
                  <a:pt x="53" y="12"/>
                  <a:pt x="53" y="12"/>
                </a:cubicBezTo>
                <a:cubicBezTo>
                  <a:pt x="53" y="11"/>
                  <a:pt x="53" y="11"/>
                  <a:pt x="53" y="11"/>
                </a:cubicBezTo>
                <a:cubicBezTo>
                  <a:pt x="53" y="10"/>
                  <a:pt x="53" y="10"/>
                  <a:pt x="53" y="10"/>
                </a:cubicBezTo>
                <a:cubicBezTo>
                  <a:pt x="52" y="9"/>
                  <a:pt x="52" y="9"/>
                  <a:pt x="52" y="9"/>
                </a:cubicBezTo>
                <a:cubicBezTo>
                  <a:pt x="53" y="10"/>
                  <a:pt x="53" y="10"/>
                  <a:pt x="53" y="10"/>
                </a:cubicBezTo>
                <a:cubicBezTo>
                  <a:pt x="53" y="9"/>
                  <a:pt x="53" y="9"/>
                  <a:pt x="53" y="9"/>
                </a:cubicBezTo>
                <a:cubicBezTo>
                  <a:pt x="53" y="8"/>
                  <a:pt x="53" y="8"/>
                  <a:pt x="53" y="8"/>
                </a:cubicBezTo>
                <a:cubicBezTo>
                  <a:pt x="54" y="8"/>
                  <a:pt x="54" y="8"/>
                  <a:pt x="54" y="8"/>
                </a:cubicBezTo>
                <a:cubicBezTo>
                  <a:pt x="53" y="7"/>
                  <a:pt x="53" y="7"/>
                  <a:pt x="53" y="7"/>
                </a:cubicBezTo>
                <a:cubicBezTo>
                  <a:pt x="53" y="5"/>
                  <a:pt x="53" y="5"/>
                  <a:pt x="53" y="5"/>
                </a:cubicBezTo>
                <a:cubicBezTo>
                  <a:pt x="52" y="6"/>
                  <a:pt x="52" y="6"/>
                  <a:pt x="52" y="6"/>
                </a:cubicBezTo>
                <a:cubicBezTo>
                  <a:pt x="52" y="6"/>
                  <a:pt x="52" y="6"/>
                  <a:pt x="52" y="6"/>
                </a:cubicBezTo>
                <a:cubicBezTo>
                  <a:pt x="52" y="6"/>
                  <a:pt x="52" y="5"/>
                  <a:pt x="52" y="4"/>
                </a:cubicBezTo>
                <a:cubicBezTo>
                  <a:pt x="52" y="4"/>
                  <a:pt x="52" y="4"/>
                  <a:pt x="52" y="4"/>
                </a:cubicBezTo>
                <a:cubicBezTo>
                  <a:pt x="51" y="5"/>
                  <a:pt x="51" y="5"/>
                  <a:pt x="51" y="5"/>
                </a:cubicBezTo>
                <a:cubicBezTo>
                  <a:pt x="51" y="3"/>
                  <a:pt x="51" y="3"/>
                  <a:pt x="51" y="3"/>
                </a:cubicBezTo>
                <a:cubicBezTo>
                  <a:pt x="50" y="2"/>
                  <a:pt x="50" y="2"/>
                  <a:pt x="50" y="2"/>
                </a:cubicBezTo>
                <a:cubicBezTo>
                  <a:pt x="50" y="3"/>
                  <a:pt x="50" y="3"/>
                  <a:pt x="50" y="3"/>
                </a:cubicBezTo>
                <a:cubicBezTo>
                  <a:pt x="49" y="3"/>
                  <a:pt x="49" y="3"/>
                  <a:pt x="49" y="3"/>
                </a:cubicBezTo>
                <a:cubicBezTo>
                  <a:pt x="49" y="3"/>
                  <a:pt x="49" y="3"/>
                  <a:pt x="49" y="3"/>
                </a:cubicBezTo>
                <a:cubicBezTo>
                  <a:pt x="49" y="3"/>
                  <a:pt x="49" y="3"/>
                  <a:pt x="49" y="3"/>
                </a:cubicBezTo>
                <a:cubicBezTo>
                  <a:pt x="48" y="1"/>
                  <a:pt x="48" y="1"/>
                  <a:pt x="48" y="1"/>
                </a:cubicBezTo>
                <a:cubicBezTo>
                  <a:pt x="47" y="0"/>
                  <a:pt x="47" y="0"/>
                  <a:pt x="47" y="0"/>
                </a:cubicBezTo>
                <a:cubicBezTo>
                  <a:pt x="46" y="0"/>
                  <a:pt x="46" y="0"/>
                  <a:pt x="46" y="0"/>
                </a:cubicBezTo>
                <a:cubicBezTo>
                  <a:pt x="45" y="1"/>
                  <a:pt x="45" y="1"/>
                  <a:pt x="45" y="1"/>
                </a:cubicBezTo>
                <a:cubicBezTo>
                  <a:pt x="43" y="1"/>
                  <a:pt x="43" y="1"/>
                  <a:pt x="43" y="1"/>
                </a:cubicBezTo>
                <a:cubicBezTo>
                  <a:pt x="40" y="2"/>
                  <a:pt x="40" y="2"/>
                  <a:pt x="40" y="2"/>
                </a:cubicBezTo>
                <a:cubicBezTo>
                  <a:pt x="41" y="1"/>
                  <a:pt x="41" y="1"/>
                  <a:pt x="41" y="1"/>
                </a:cubicBezTo>
                <a:cubicBezTo>
                  <a:pt x="44" y="0"/>
                  <a:pt x="44" y="0"/>
                  <a:pt x="44" y="0"/>
                </a:cubicBezTo>
                <a:cubicBezTo>
                  <a:pt x="45" y="0"/>
                  <a:pt x="45" y="0"/>
                  <a:pt x="45" y="0"/>
                </a:cubicBezTo>
                <a:cubicBezTo>
                  <a:pt x="45" y="0"/>
                  <a:pt x="44" y="0"/>
                  <a:pt x="43" y="0"/>
                </a:cubicBezTo>
                <a:cubicBezTo>
                  <a:pt x="42" y="0"/>
                  <a:pt x="41" y="0"/>
                  <a:pt x="41" y="0"/>
                </a:cubicBezTo>
                <a:cubicBezTo>
                  <a:pt x="41" y="0"/>
                  <a:pt x="39" y="1"/>
                  <a:pt x="39" y="1"/>
                </a:cubicBezTo>
                <a:cubicBezTo>
                  <a:pt x="39" y="0"/>
                  <a:pt x="39" y="0"/>
                  <a:pt x="39" y="0"/>
                </a:cubicBezTo>
                <a:cubicBezTo>
                  <a:pt x="39" y="0"/>
                  <a:pt x="37" y="1"/>
                  <a:pt x="37" y="1"/>
                </a:cubicBezTo>
                <a:cubicBezTo>
                  <a:pt x="37" y="1"/>
                  <a:pt x="37" y="0"/>
                  <a:pt x="37" y="0"/>
                </a:cubicBezTo>
                <a:cubicBezTo>
                  <a:pt x="36" y="1"/>
                  <a:pt x="36" y="1"/>
                  <a:pt x="36" y="1"/>
                </a:cubicBezTo>
                <a:cubicBezTo>
                  <a:pt x="36" y="0"/>
                  <a:pt x="36" y="0"/>
                  <a:pt x="36" y="0"/>
                </a:cubicBezTo>
                <a:cubicBezTo>
                  <a:pt x="35" y="1"/>
                  <a:pt x="35" y="1"/>
                  <a:pt x="35" y="1"/>
                </a:cubicBezTo>
                <a:cubicBezTo>
                  <a:pt x="33" y="2"/>
                  <a:pt x="33" y="2"/>
                  <a:pt x="33" y="2"/>
                </a:cubicBezTo>
                <a:cubicBezTo>
                  <a:pt x="34" y="1"/>
                  <a:pt x="34" y="1"/>
                  <a:pt x="34" y="1"/>
                </a:cubicBezTo>
                <a:cubicBezTo>
                  <a:pt x="34" y="1"/>
                  <a:pt x="31" y="2"/>
                  <a:pt x="31" y="2"/>
                </a:cubicBezTo>
                <a:cubicBezTo>
                  <a:pt x="30" y="2"/>
                  <a:pt x="30" y="3"/>
                  <a:pt x="30" y="3"/>
                </a:cubicBezTo>
                <a:cubicBezTo>
                  <a:pt x="29" y="4"/>
                  <a:pt x="29" y="4"/>
                  <a:pt x="29" y="4"/>
                </a:cubicBezTo>
                <a:cubicBezTo>
                  <a:pt x="28" y="5"/>
                  <a:pt x="28" y="5"/>
                  <a:pt x="28" y="5"/>
                </a:cubicBezTo>
                <a:cubicBezTo>
                  <a:pt x="28" y="4"/>
                  <a:pt x="28" y="4"/>
                  <a:pt x="28" y="4"/>
                </a:cubicBezTo>
                <a:cubicBezTo>
                  <a:pt x="27" y="4"/>
                  <a:pt x="27" y="4"/>
                  <a:pt x="27" y="4"/>
                </a:cubicBezTo>
                <a:cubicBezTo>
                  <a:pt x="26" y="6"/>
                  <a:pt x="26" y="6"/>
                  <a:pt x="26" y="6"/>
                </a:cubicBezTo>
                <a:cubicBezTo>
                  <a:pt x="25" y="6"/>
                  <a:pt x="25" y="6"/>
                  <a:pt x="25" y="6"/>
                </a:cubicBezTo>
                <a:cubicBezTo>
                  <a:pt x="24" y="7"/>
                  <a:pt x="24" y="7"/>
                  <a:pt x="24" y="7"/>
                </a:cubicBezTo>
                <a:cubicBezTo>
                  <a:pt x="25" y="6"/>
                  <a:pt x="25" y="6"/>
                  <a:pt x="25" y="6"/>
                </a:cubicBezTo>
                <a:cubicBezTo>
                  <a:pt x="24" y="8"/>
                  <a:pt x="24" y="8"/>
                  <a:pt x="24" y="8"/>
                </a:cubicBezTo>
                <a:cubicBezTo>
                  <a:pt x="23" y="12"/>
                  <a:pt x="23" y="12"/>
                  <a:pt x="23" y="12"/>
                </a:cubicBezTo>
                <a:cubicBezTo>
                  <a:pt x="23" y="17"/>
                  <a:pt x="23" y="17"/>
                  <a:pt x="23" y="17"/>
                </a:cubicBezTo>
                <a:cubicBezTo>
                  <a:pt x="23" y="21"/>
                  <a:pt x="23" y="21"/>
                  <a:pt x="23" y="21"/>
                </a:cubicBezTo>
                <a:cubicBezTo>
                  <a:pt x="24" y="23"/>
                  <a:pt x="24" y="23"/>
                  <a:pt x="24" y="23"/>
                </a:cubicBezTo>
                <a:cubicBezTo>
                  <a:pt x="23" y="25"/>
                  <a:pt x="23" y="25"/>
                  <a:pt x="23" y="25"/>
                </a:cubicBezTo>
                <a:cubicBezTo>
                  <a:pt x="23" y="27"/>
                  <a:pt x="23" y="27"/>
                  <a:pt x="23" y="27"/>
                </a:cubicBezTo>
                <a:cubicBezTo>
                  <a:pt x="23" y="30"/>
                  <a:pt x="23" y="30"/>
                  <a:pt x="23" y="30"/>
                </a:cubicBezTo>
                <a:cubicBezTo>
                  <a:pt x="23" y="30"/>
                  <a:pt x="23" y="30"/>
                  <a:pt x="23" y="30"/>
                </a:cubicBezTo>
                <a:cubicBezTo>
                  <a:pt x="24" y="30"/>
                  <a:pt x="24" y="30"/>
                  <a:pt x="24" y="30"/>
                </a:cubicBezTo>
                <a:cubicBezTo>
                  <a:pt x="24" y="31"/>
                  <a:pt x="24" y="31"/>
                  <a:pt x="24" y="31"/>
                </a:cubicBezTo>
                <a:cubicBezTo>
                  <a:pt x="25" y="30"/>
                  <a:pt x="25" y="30"/>
                  <a:pt x="25" y="30"/>
                </a:cubicBezTo>
                <a:cubicBezTo>
                  <a:pt x="25" y="31"/>
                  <a:pt x="25" y="31"/>
                  <a:pt x="25" y="31"/>
                </a:cubicBezTo>
                <a:cubicBezTo>
                  <a:pt x="25" y="32"/>
                  <a:pt x="25" y="32"/>
                  <a:pt x="25" y="32"/>
                </a:cubicBezTo>
                <a:cubicBezTo>
                  <a:pt x="24" y="34"/>
                  <a:pt x="24" y="34"/>
                  <a:pt x="24" y="34"/>
                </a:cubicBezTo>
                <a:cubicBezTo>
                  <a:pt x="24" y="34"/>
                  <a:pt x="24" y="34"/>
                  <a:pt x="24" y="34"/>
                </a:cubicBezTo>
                <a:cubicBezTo>
                  <a:pt x="22" y="34"/>
                  <a:pt x="22" y="34"/>
                  <a:pt x="22" y="34"/>
                </a:cubicBezTo>
                <a:cubicBezTo>
                  <a:pt x="22" y="35"/>
                  <a:pt x="22" y="35"/>
                  <a:pt x="22" y="35"/>
                </a:cubicBezTo>
                <a:cubicBezTo>
                  <a:pt x="21" y="35"/>
                  <a:pt x="21" y="35"/>
                  <a:pt x="21" y="35"/>
                </a:cubicBezTo>
                <a:cubicBezTo>
                  <a:pt x="20" y="35"/>
                  <a:pt x="20" y="35"/>
                  <a:pt x="20" y="35"/>
                </a:cubicBezTo>
                <a:cubicBezTo>
                  <a:pt x="20" y="37"/>
                  <a:pt x="20" y="37"/>
                  <a:pt x="20" y="37"/>
                </a:cubicBezTo>
                <a:cubicBezTo>
                  <a:pt x="18" y="39"/>
                  <a:pt x="18" y="39"/>
                  <a:pt x="18" y="39"/>
                </a:cubicBezTo>
                <a:cubicBezTo>
                  <a:pt x="18" y="40"/>
                  <a:pt x="18" y="40"/>
                  <a:pt x="18" y="40"/>
                </a:cubicBezTo>
                <a:cubicBezTo>
                  <a:pt x="18" y="41"/>
                  <a:pt x="18" y="41"/>
                  <a:pt x="18" y="41"/>
                </a:cubicBezTo>
                <a:cubicBezTo>
                  <a:pt x="17" y="41"/>
                  <a:pt x="17" y="41"/>
                  <a:pt x="17" y="41"/>
                </a:cubicBezTo>
                <a:cubicBezTo>
                  <a:pt x="16" y="41"/>
                  <a:pt x="16" y="41"/>
                  <a:pt x="16" y="41"/>
                </a:cubicBezTo>
                <a:cubicBezTo>
                  <a:pt x="15" y="42"/>
                  <a:pt x="15" y="42"/>
                  <a:pt x="15" y="42"/>
                </a:cubicBezTo>
                <a:cubicBezTo>
                  <a:pt x="13" y="43"/>
                  <a:pt x="13" y="43"/>
                  <a:pt x="13" y="43"/>
                </a:cubicBezTo>
                <a:cubicBezTo>
                  <a:pt x="11" y="44"/>
                  <a:pt x="11" y="44"/>
                  <a:pt x="11" y="44"/>
                </a:cubicBezTo>
                <a:cubicBezTo>
                  <a:pt x="9" y="45"/>
                  <a:pt x="9" y="45"/>
                  <a:pt x="9" y="45"/>
                </a:cubicBezTo>
                <a:cubicBezTo>
                  <a:pt x="8" y="47"/>
                  <a:pt x="8" y="47"/>
                  <a:pt x="8" y="47"/>
                </a:cubicBezTo>
                <a:cubicBezTo>
                  <a:pt x="7" y="49"/>
                  <a:pt x="7" y="49"/>
                  <a:pt x="7" y="49"/>
                </a:cubicBezTo>
                <a:cubicBezTo>
                  <a:pt x="4" y="52"/>
                  <a:pt x="4" y="52"/>
                  <a:pt x="4" y="52"/>
                </a:cubicBezTo>
                <a:cubicBezTo>
                  <a:pt x="2" y="57"/>
                  <a:pt x="2" y="57"/>
                  <a:pt x="2" y="57"/>
                </a:cubicBezTo>
                <a:cubicBezTo>
                  <a:pt x="1" y="62"/>
                  <a:pt x="1" y="62"/>
                  <a:pt x="1" y="62"/>
                </a:cubicBezTo>
                <a:cubicBezTo>
                  <a:pt x="1" y="77"/>
                  <a:pt x="1" y="77"/>
                  <a:pt x="1" y="77"/>
                </a:cubicBezTo>
                <a:cubicBezTo>
                  <a:pt x="3" y="92"/>
                  <a:pt x="3" y="92"/>
                  <a:pt x="3" y="92"/>
                </a:cubicBezTo>
                <a:cubicBezTo>
                  <a:pt x="5" y="100"/>
                  <a:pt x="5" y="100"/>
                  <a:pt x="5" y="100"/>
                </a:cubicBezTo>
                <a:cubicBezTo>
                  <a:pt x="8" y="107"/>
                  <a:pt x="8" y="107"/>
                  <a:pt x="8" y="107"/>
                </a:cubicBezTo>
                <a:cubicBezTo>
                  <a:pt x="7" y="130"/>
                  <a:pt x="7" y="130"/>
                  <a:pt x="7" y="130"/>
                </a:cubicBezTo>
                <a:cubicBezTo>
                  <a:pt x="7" y="134"/>
                  <a:pt x="7" y="134"/>
                  <a:pt x="7" y="134"/>
                </a:cubicBezTo>
                <a:cubicBezTo>
                  <a:pt x="7" y="135"/>
                  <a:pt x="7" y="137"/>
                  <a:pt x="7" y="136"/>
                </a:cubicBezTo>
                <a:cubicBezTo>
                  <a:pt x="7" y="136"/>
                  <a:pt x="7" y="136"/>
                  <a:pt x="7" y="135"/>
                </a:cubicBezTo>
                <a:cubicBezTo>
                  <a:pt x="9" y="147"/>
                  <a:pt x="9" y="147"/>
                  <a:pt x="9" y="147"/>
                </a:cubicBezTo>
                <a:cubicBezTo>
                  <a:pt x="11" y="147"/>
                  <a:pt x="11" y="147"/>
                  <a:pt x="11" y="147"/>
                </a:cubicBezTo>
                <a:cubicBezTo>
                  <a:pt x="12" y="151"/>
                  <a:pt x="12" y="151"/>
                  <a:pt x="12" y="151"/>
                </a:cubicBezTo>
                <a:cubicBezTo>
                  <a:pt x="10" y="153"/>
                  <a:pt x="10" y="153"/>
                  <a:pt x="10" y="153"/>
                </a:cubicBezTo>
                <a:cubicBezTo>
                  <a:pt x="11" y="156"/>
                  <a:pt x="11" y="156"/>
                  <a:pt x="11" y="156"/>
                </a:cubicBezTo>
                <a:cubicBezTo>
                  <a:pt x="11" y="159"/>
                  <a:pt x="11" y="159"/>
                  <a:pt x="11" y="159"/>
                </a:cubicBezTo>
                <a:cubicBezTo>
                  <a:pt x="11" y="162"/>
                  <a:pt x="11" y="162"/>
                  <a:pt x="11" y="162"/>
                </a:cubicBezTo>
                <a:cubicBezTo>
                  <a:pt x="10" y="167"/>
                  <a:pt x="10" y="167"/>
                  <a:pt x="10" y="167"/>
                </a:cubicBezTo>
                <a:cubicBezTo>
                  <a:pt x="10" y="167"/>
                  <a:pt x="11" y="169"/>
                  <a:pt x="11" y="169"/>
                </a:cubicBezTo>
                <a:cubicBezTo>
                  <a:pt x="11" y="170"/>
                  <a:pt x="11" y="172"/>
                  <a:pt x="11" y="172"/>
                </a:cubicBezTo>
                <a:cubicBezTo>
                  <a:pt x="10" y="174"/>
                  <a:pt x="10" y="174"/>
                  <a:pt x="10" y="174"/>
                </a:cubicBezTo>
                <a:cubicBezTo>
                  <a:pt x="10" y="177"/>
                  <a:pt x="10" y="177"/>
                  <a:pt x="10" y="177"/>
                </a:cubicBezTo>
                <a:cubicBezTo>
                  <a:pt x="7" y="185"/>
                  <a:pt x="7" y="185"/>
                  <a:pt x="7" y="185"/>
                </a:cubicBezTo>
                <a:cubicBezTo>
                  <a:pt x="6" y="192"/>
                  <a:pt x="6" y="192"/>
                  <a:pt x="6" y="192"/>
                </a:cubicBezTo>
                <a:cubicBezTo>
                  <a:pt x="5" y="196"/>
                  <a:pt x="5" y="196"/>
                  <a:pt x="5" y="196"/>
                </a:cubicBezTo>
                <a:cubicBezTo>
                  <a:pt x="5" y="197"/>
                  <a:pt x="5" y="197"/>
                  <a:pt x="5" y="197"/>
                </a:cubicBezTo>
                <a:cubicBezTo>
                  <a:pt x="4" y="198"/>
                  <a:pt x="4" y="198"/>
                  <a:pt x="4" y="198"/>
                </a:cubicBezTo>
                <a:cubicBezTo>
                  <a:pt x="5" y="198"/>
                  <a:pt x="5" y="198"/>
                  <a:pt x="5" y="198"/>
                </a:cubicBezTo>
                <a:cubicBezTo>
                  <a:pt x="3" y="206"/>
                  <a:pt x="3" y="206"/>
                  <a:pt x="3" y="206"/>
                </a:cubicBezTo>
                <a:cubicBezTo>
                  <a:pt x="2" y="214"/>
                  <a:pt x="2" y="214"/>
                  <a:pt x="2" y="214"/>
                </a:cubicBezTo>
                <a:cubicBezTo>
                  <a:pt x="1" y="228"/>
                  <a:pt x="1" y="228"/>
                  <a:pt x="1" y="228"/>
                </a:cubicBezTo>
                <a:cubicBezTo>
                  <a:pt x="1" y="238"/>
                  <a:pt x="1" y="238"/>
                  <a:pt x="1" y="238"/>
                </a:cubicBezTo>
                <a:cubicBezTo>
                  <a:pt x="0" y="242"/>
                  <a:pt x="0" y="242"/>
                  <a:pt x="0" y="242"/>
                </a:cubicBezTo>
                <a:cubicBezTo>
                  <a:pt x="1" y="243"/>
                  <a:pt x="1" y="243"/>
                  <a:pt x="1" y="243"/>
                </a:cubicBezTo>
                <a:cubicBezTo>
                  <a:pt x="1" y="243"/>
                  <a:pt x="1" y="243"/>
                  <a:pt x="1" y="243"/>
                </a:cubicBezTo>
                <a:cubicBezTo>
                  <a:pt x="3" y="251"/>
                  <a:pt x="3" y="251"/>
                  <a:pt x="3" y="251"/>
                </a:cubicBezTo>
                <a:cubicBezTo>
                  <a:pt x="3" y="253"/>
                  <a:pt x="3" y="253"/>
                  <a:pt x="3" y="253"/>
                </a:cubicBezTo>
                <a:cubicBezTo>
                  <a:pt x="3" y="254"/>
                  <a:pt x="3" y="254"/>
                  <a:pt x="3" y="254"/>
                </a:cubicBezTo>
                <a:cubicBezTo>
                  <a:pt x="3" y="254"/>
                  <a:pt x="3" y="256"/>
                  <a:pt x="3" y="255"/>
                </a:cubicBezTo>
                <a:cubicBezTo>
                  <a:pt x="3" y="257"/>
                  <a:pt x="3" y="257"/>
                  <a:pt x="3" y="257"/>
                </a:cubicBezTo>
                <a:cubicBezTo>
                  <a:pt x="4" y="260"/>
                  <a:pt x="4" y="260"/>
                  <a:pt x="4" y="260"/>
                </a:cubicBezTo>
                <a:cubicBezTo>
                  <a:pt x="6" y="262"/>
                  <a:pt x="6" y="262"/>
                  <a:pt x="6" y="262"/>
                </a:cubicBezTo>
                <a:cubicBezTo>
                  <a:pt x="13" y="262"/>
                  <a:pt x="13" y="262"/>
                  <a:pt x="13" y="262"/>
                </a:cubicBezTo>
                <a:cubicBezTo>
                  <a:pt x="25" y="262"/>
                  <a:pt x="25" y="262"/>
                  <a:pt x="25" y="262"/>
                </a:cubicBezTo>
                <a:cubicBezTo>
                  <a:pt x="25" y="260"/>
                  <a:pt x="25" y="260"/>
                  <a:pt x="25" y="260"/>
                </a:cubicBezTo>
                <a:cubicBezTo>
                  <a:pt x="24" y="258"/>
                  <a:pt x="24" y="258"/>
                  <a:pt x="24" y="258"/>
                </a:cubicBezTo>
                <a:cubicBezTo>
                  <a:pt x="24" y="256"/>
                  <a:pt x="24" y="256"/>
                  <a:pt x="24" y="256"/>
                </a:cubicBezTo>
                <a:cubicBezTo>
                  <a:pt x="22" y="255"/>
                  <a:pt x="22" y="255"/>
                  <a:pt x="22" y="255"/>
                </a:cubicBezTo>
                <a:cubicBezTo>
                  <a:pt x="21" y="252"/>
                  <a:pt x="21" y="252"/>
                  <a:pt x="21" y="252"/>
                </a:cubicBezTo>
                <a:cubicBezTo>
                  <a:pt x="20" y="250"/>
                  <a:pt x="20" y="250"/>
                  <a:pt x="20" y="250"/>
                </a:cubicBezTo>
                <a:cubicBezTo>
                  <a:pt x="20" y="249"/>
                  <a:pt x="20" y="249"/>
                  <a:pt x="20" y="249"/>
                </a:cubicBezTo>
                <a:cubicBezTo>
                  <a:pt x="20" y="248"/>
                  <a:pt x="18" y="247"/>
                  <a:pt x="18" y="247"/>
                </a:cubicBezTo>
                <a:cubicBezTo>
                  <a:pt x="18" y="247"/>
                  <a:pt x="20" y="249"/>
                  <a:pt x="20" y="249"/>
                </a:cubicBezTo>
                <a:cubicBezTo>
                  <a:pt x="21" y="247"/>
                  <a:pt x="21" y="247"/>
                  <a:pt x="21" y="247"/>
                </a:cubicBezTo>
                <a:cubicBezTo>
                  <a:pt x="21" y="245"/>
                  <a:pt x="21" y="245"/>
                  <a:pt x="21" y="245"/>
                </a:cubicBezTo>
                <a:cubicBezTo>
                  <a:pt x="23" y="244"/>
                  <a:pt x="23" y="244"/>
                  <a:pt x="23" y="244"/>
                </a:cubicBezTo>
                <a:cubicBezTo>
                  <a:pt x="23" y="242"/>
                  <a:pt x="23" y="242"/>
                  <a:pt x="23" y="242"/>
                </a:cubicBezTo>
                <a:cubicBezTo>
                  <a:pt x="23" y="239"/>
                  <a:pt x="23" y="239"/>
                  <a:pt x="23" y="239"/>
                </a:cubicBezTo>
                <a:cubicBezTo>
                  <a:pt x="20" y="237"/>
                  <a:pt x="20" y="237"/>
                  <a:pt x="20" y="237"/>
                </a:cubicBezTo>
                <a:cubicBezTo>
                  <a:pt x="19" y="235"/>
                  <a:pt x="19" y="235"/>
                  <a:pt x="19" y="235"/>
                </a:cubicBezTo>
                <a:cubicBezTo>
                  <a:pt x="20" y="232"/>
                  <a:pt x="20" y="232"/>
                  <a:pt x="20" y="232"/>
                </a:cubicBezTo>
                <a:cubicBezTo>
                  <a:pt x="20" y="230"/>
                  <a:pt x="20" y="230"/>
                  <a:pt x="20" y="230"/>
                </a:cubicBezTo>
                <a:cubicBezTo>
                  <a:pt x="21" y="221"/>
                  <a:pt x="21" y="221"/>
                  <a:pt x="21" y="221"/>
                </a:cubicBezTo>
                <a:cubicBezTo>
                  <a:pt x="24" y="208"/>
                  <a:pt x="24" y="208"/>
                  <a:pt x="24" y="208"/>
                </a:cubicBezTo>
                <a:cubicBezTo>
                  <a:pt x="27" y="200"/>
                  <a:pt x="27" y="200"/>
                  <a:pt x="27" y="200"/>
                </a:cubicBezTo>
                <a:cubicBezTo>
                  <a:pt x="28" y="196"/>
                  <a:pt x="28" y="196"/>
                  <a:pt x="28" y="196"/>
                </a:cubicBezTo>
                <a:cubicBezTo>
                  <a:pt x="28" y="188"/>
                  <a:pt x="28" y="188"/>
                  <a:pt x="28" y="188"/>
                </a:cubicBezTo>
                <a:cubicBezTo>
                  <a:pt x="33" y="174"/>
                  <a:pt x="33" y="174"/>
                  <a:pt x="33" y="174"/>
                </a:cubicBezTo>
                <a:cubicBezTo>
                  <a:pt x="33" y="174"/>
                  <a:pt x="33" y="174"/>
                  <a:pt x="33" y="174"/>
                </a:cubicBezTo>
                <a:cubicBezTo>
                  <a:pt x="33" y="174"/>
                  <a:pt x="33" y="174"/>
                  <a:pt x="33" y="174"/>
                </a:cubicBezTo>
                <a:cubicBezTo>
                  <a:pt x="33" y="174"/>
                  <a:pt x="33" y="174"/>
                  <a:pt x="33" y="174"/>
                </a:cubicBezTo>
                <a:cubicBezTo>
                  <a:pt x="33" y="190"/>
                  <a:pt x="33" y="190"/>
                  <a:pt x="33" y="190"/>
                </a:cubicBezTo>
                <a:cubicBezTo>
                  <a:pt x="33" y="194"/>
                  <a:pt x="33" y="194"/>
                  <a:pt x="33" y="194"/>
                </a:cubicBezTo>
                <a:cubicBezTo>
                  <a:pt x="34" y="196"/>
                  <a:pt x="34" y="196"/>
                  <a:pt x="34" y="196"/>
                </a:cubicBezTo>
                <a:cubicBezTo>
                  <a:pt x="32" y="200"/>
                  <a:pt x="32" y="200"/>
                  <a:pt x="32" y="200"/>
                </a:cubicBezTo>
                <a:cubicBezTo>
                  <a:pt x="32" y="203"/>
                  <a:pt x="32" y="203"/>
                  <a:pt x="32" y="203"/>
                </a:cubicBezTo>
                <a:cubicBezTo>
                  <a:pt x="32" y="219"/>
                  <a:pt x="32" y="219"/>
                  <a:pt x="32" y="219"/>
                </a:cubicBezTo>
                <a:cubicBezTo>
                  <a:pt x="32" y="220"/>
                  <a:pt x="32" y="220"/>
                  <a:pt x="32" y="220"/>
                </a:cubicBezTo>
                <a:cubicBezTo>
                  <a:pt x="32" y="219"/>
                  <a:pt x="32" y="219"/>
                  <a:pt x="32" y="219"/>
                </a:cubicBezTo>
                <a:cubicBezTo>
                  <a:pt x="32" y="220"/>
                  <a:pt x="32" y="220"/>
                  <a:pt x="32" y="220"/>
                </a:cubicBezTo>
                <a:cubicBezTo>
                  <a:pt x="30" y="225"/>
                  <a:pt x="30" y="225"/>
                  <a:pt x="30" y="225"/>
                </a:cubicBezTo>
                <a:cubicBezTo>
                  <a:pt x="30" y="226"/>
                  <a:pt x="30" y="226"/>
                  <a:pt x="30" y="226"/>
                </a:cubicBezTo>
                <a:cubicBezTo>
                  <a:pt x="31" y="229"/>
                  <a:pt x="31" y="229"/>
                  <a:pt x="31" y="229"/>
                </a:cubicBezTo>
                <a:cubicBezTo>
                  <a:pt x="33" y="234"/>
                  <a:pt x="33" y="234"/>
                  <a:pt x="33" y="234"/>
                </a:cubicBezTo>
                <a:cubicBezTo>
                  <a:pt x="33" y="234"/>
                  <a:pt x="33" y="236"/>
                  <a:pt x="33" y="236"/>
                </a:cubicBezTo>
                <a:cubicBezTo>
                  <a:pt x="32" y="236"/>
                  <a:pt x="30" y="241"/>
                  <a:pt x="30" y="241"/>
                </a:cubicBezTo>
                <a:cubicBezTo>
                  <a:pt x="29" y="243"/>
                  <a:pt x="29" y="243"/>
                  <a:pt x="29" y="243"/>
                </a:cubicBezTo>
                <a:cubicBezTo>
                  <a:pt x="30" y="245"/>
                  <a:pt x="30" y="245"/>
                  <a:pt x="30" y="245"/>
                </a:cubicBezTo>
                <a:cubicBezTo>
                  <a:pt x="31" y="246"/>
                  <a:pt x="31" y="246"/>
                  <a:pt x="31" y="246"/>
                </a:cubicBezTo>
                <a:cubicBezTo>
                  <a:pt x="31" y="246"/>
                  <a:pt x="32" y="245"/>
                  <a:pt x="32" y="245"/>
                </a:cubicBezTo>
                <a:cubicBezTo>
                  <a:pt x="33" y="245"/>
                  <a:pt x="34" y="245"/>
                  <a:pt x="34" y="245"/>
                </a:cubicBezTo>
                <a:cubicBezTo>
                  <a:pt x="34" y="246"/>
                  <a:pt x="33" y="248"/>
                  <a:pt x="33" y="248"/>
                </a:cubicBezTo>
                <a:cubicBezTo>
                  <a:pt x="32" y="249"/>
                  <a:pt x="32" y="249"/>
                  <a:pt x="32" y="249"/>
                </a:cubicBezTo>
                <a:cubicBezTo>
                  <a:pt x="33" y="251"/>
                  <a:pt x="33" y="251"/>
                  <a:pt x="33" y="251"/>
                </a:cubicBezTo>
                <a:cubicBezTo>
                  <a:pt x="33" y="252"/>
                  <a:pt x="33" y="252"/>
                  <a:pt x="33" y="252"/>
                </a:cubicBezTo>
                <a:cubicBezTo>
                  <a:pt x="33" y="253"/>
                  <a:pt x="33" y="253"/>
                  <a:pt x="33" y="253"/>
                </a:cubicBezTo>
                <a:cubicBezTo>
                  <a:pt x="33" y="255"/>
                  <a:pt x="33" y="255"/>
                  <a:pt x="33" y="255"/>
                </a:cubicBezTo>
                <a:cubicBezTo>
                  <a:pt x="33" y="255"/>
                  <a:pt x="33" y="255"/>
                  <a:pt x="33" y="255"/>
                </a:cubicBezTo>
                <a:cubicBezTo>
                  <a:pt x="33" y="257"/>
                  <a:pt x="33" y="257"/>
                  <a:pt x="33" y="257"/>
                </a:cubicBezTo>
                <a:cubicBezTo>
                  <a:pt x="34" y="259"/>
                  <a:pt x="34" y="259"/>
                  <a:pt x="34" y="259"/>
                </a:cubicBezTo>
                <a:cubicBezTo>
                  <a:pt x="36" y="260"/>
                  <a:pt x="36" y="260"/>
                  <a:pt x="36" y="260"/>
                </a:cubicBezTo>
                <a:cubicBezTo>
                  <a:pt x="43" y="259"/>
                  <a:pt x="43" y="259"/>
                  <a:pt x="43" y="259"/>
                </a:cubicBezTo>
                <a:cubicBezTo>
                  <a:pt x="59" y="261"/>
                  <a:pt x="59" y="261"/>
                  <a:pt x="59" y="261"/>
                </a:cubicBezTo>
                <a:cubicBezTo>
                  <a:pt x="66" y="260"/>
                  <a:pt x="66" y="260"/>
                  <a:pt x="66" y="260"/>
                </a:cubicBezTo>
                <a:cubicBezTo>
                  <a:pt x="69" y="259"/>
                  <a:pt x="69" y="259"/>
                  <a:pt x="69" y="259"/>
                </a:cubicBezTo>
                <a:cubicBezTo>
                  <a:pt x="71" y="257"/>
                  <a:pt x="71" y="257"/>
                  <a:pt x="71" y="257"/>
                </a:cubicBezTo>
                <a:cubicBezTo>
                  <a:pt x="70" y="255"/>
                  <a:pt x="70" y="255"/>
                  <a:pt x="70" y="255"/>
                </a:cubicBezTo>
                <a:cubicBezTo>
                  <a:pt x="69" y="253"/>
                  <a:pt x="69" y="253"/>
                  <a:pt x="69" y="253"/>
                </a:cubicBezTo>
                <a:cubicBezTo>
                  <a:pt x="67" y="252"/>
                  <a:pt x="67" y="252"/>
                  <a:pt x="67" y="252"/>
                </a:cubicBezTo>
                <a:cubicBezTo>
                  <a:pt x="62" y="252"/>
                  <a:pt x="62" y="252"/>
                  <a:pt x="62" y="252"/>
                </a:cubicBezTo>
                <a:cubicBezTo>
                  <a:pt x="59" y="251"/>
                  <a:pt x="59" y="251"/>
                  <a:pt x="59" y="251"/>
                </a:cubicBezTo>
                <a:cubicBezTo>
                  <a:pt x="57" y="249"/>
                  <a:pt x="57" y="249"/>
                  <a:pt x="57" y="249"/>
                </a:cubicBezTo>
                <a:cubicBezTo>
                  <a:pt x="54" y="247"/>
                  <a:pt x="54" y="247"/>
                  <a:pt x="54" y="247"/>
                </a:cubicBezTo>
                <a:cubicBezTo>
                  <a:pt x="54" y="246"/>
                  <a:pt x="54" y="246"/>
                  <a:pt x="54" y="246"/>
                </a:cubicBezTo>
                <a:cubicBezTo>
                  <a:pt x="53" y="246"/>
                  <a:pt x="53" y="246"/>
                  <a:pt x="53" y="246"/>
                </a:cubicBezTo>
                <a:cubicBezTo>
                  <a:pt x="54" y="245"/>
                  <a:pt x="54" y="245"/>
                  <a:pt x="54" y="245"/>
                </a:cubicBezTo>
                <a:cubicBezTo>
                  <a:pt x="53" y="244"/>
                  <a:pt x="53" y="244"/>
                  <a:pt x="53" y="244"/>
                </a:cubicBezTo>
                <a:cubicBezTo>
                  <a:pt x="52" y="243"/>
                  <a:pt x="52" y="243"/>
                  <a:pt x="52" y="243"/>
                </a:cubicBezTo>
                <a:cubicBezTo>
                  <a:pt x="53" y="243"/>
                  <a:pt x="53" y="243"/>
                  <a:pt x="53" y="243"/>
                </a:cubicBezTo>
                <a:cubicBezTo>
                  <a:pt x="55" y="241"/>
                  <a:pt x="55" y="241"/>
                  <a:pt x="55" y="241"/>
                </a:cubicBezTo>
                <a:cubicBezTo>
                  <a:pt x="55" y="239"/>
                  <a:pt x="55" y="239"/>
                  <a:pt x="55" y="239"/>
                </a:cubicBezTo>
                <a:cubicBezTo>
                  <a:pt x="54" y="238"/>
                  <a:pt x="54" y="238"/>
                  <a:pt x="54" y="238"/>
                </a:cubicBezTo>
                <a:cubicBezTo>
                  <a:pt x="52" y="236"/>
                  <a:pt x="52" y="236"/>
                  <a:pt x="52" y="236"/>
                </a:cubicBezTo>
                <a:cubicBezTo>
                  <a:pt x="51" y="236"/>
                  <a:pt x="51" y="236"/>
                  <a:pt x="51" y="236"/>
                </a:cubicBezTo>
                <a:cubicBezTo>
                  <a:pt x="51" y="229"/>
                  <a:pt x="51" y="229"/>
                  <a:pt x="51" y="229"/>
                </a:cubicBezTo>
                <a:cubicBezTo>
                  <a:pt x="51" y="225"/>
                  <a:pt x="51" y="225"/>
                  <a:pt x="51" y="225"/>
                </a:cubicBezTo>
                <a:cubicBezTo>
                  <a:pt x="51" y="224"/>
                  <a:pt x="51" y="224"/>
                  <a:pt x="51" y="224"/>
                </a:cubicBezTo>
                <a:cubicBezTo>
                  <a:pt x="53" y="221"/>
                  <a:pt x="53" y="221"/>
                  <a:pt x="53" y="221"/>
                </a:cubicBezTo>
                <a:cubicBezTo>
                  <a:pt x="53" y="217"/>
                  <a:pt x="53" y="217"/>
                  <a:pt x="53" y="217"/>
                </a:cubicBezTo>
                <a:cubicBezTo>
                  <a:pt x="54" y="207"/>
                  <a:pt x="54" y="207"/>
                  <a:pt x="54" y="207"/>
                </a:cubicBezTo>
                <a:cubicBezTo>
                  <a:pt x="55" y="201"/>
                  <a:pt x="55" y="201"/>
                  <a:pt x="55" y="201"/>
                </a:cubicBezTo>
                <a:cubicBezTo>
                  <a:pt x="55" y="197"/>
                  <a:pt x="55" y="197"/>
                  <a:pt x="55" y="197"/>
                </a:cubicBezTo>
                <a:cubicBezTo>
                  <a:pt x="54" y="196"/>
                  <a:pt x="54" y="196"/>
                  <a:pt x="54" y="196"/>
                </a:cubicBezTo>
                <a:cubicBezTo>
                  <a:pt x="54" y="194"/>
                  <a:pt x="54" y="194"/>
                  <a:pt x="54" y="194"/>
                </a:cubicBezTo>
                <a:cubicBezTo>
                  <a:pt x="53" y="192"/>
                  <a:pt x="53" y="192"/>
                  <a:pt x="53" y="192"/>
                </a:cubicBezTo>
                <a:cubicBezTo>
                  <a:pt x="54" y="191"/>
                  <a:pt x="54" y="191"/>
                  <a:pt x="54" y="191"/>
                </a:cubicBezTo>
                <a:cubicBezTo>
                  <a:pt x="55" y="189"/>
                  <a:pt x="55" y="189"/>
                  <a:pt x="55" y="189"/>
                </a:cubicBezTo>
                <a:cubicBezTo>
                  <a:pt x="56" y="183"/>
                  <a:pt x="56" y="183"/>
                  <a:pt x="56" y="183"/>
                </a:cubicBezTo>
                <a:cubicBezTo>
                  <a:pt x="58" y="171"/>
                  <a:pt x="58" y="171"/>
                  <a:pt x="58" y="171"/>
                </a:cubicBezTo>
                <a:cubicBezTo>
                  <a:pt x="59" y="146"/>
                  <a:pt x="59" y="146"/>
                  <a:pt x="59" y="146"/>
                </a:cubicBezTo>
                <a:cubicBezTo>
                  <a:pt x="63" y="145"/>
                  <a:pt x="63" y="145"/>
                  <a:pt x="63" y="145"/>
                </a:cubicBezTo>
                <a:cubicBezTo>
                  <a:pt x="69" y="144"/>
                  <a:pt x="69" y="144"/>
                  <a:pt x="69" y="144"/>
                </a:cubicBezTo>
                <a:cubicBezTo>
                  <a:pt x="64" y="145"/>
                  <a:pt x="64" y="145"/>
                  <a:pt x="64" y="145"/>
                </a:cubicBezTo>
                <a:cubicBezTo>
                  <a:pt x="64" y="146"/>
                  <a:pt x="64" y="146"/>
                  <a:pt x="64" y="146"/>
                </a:cubicBezTo>
                <a:cubicBezTo>
                  <a:pt x="63" y="147"/>
                  <a:pt x="63" y="147"/>
                  <a:pt x="63" y="147"/>
                </a:cubicBezTo>
                <a:cubicBezTo>
                  <a:pt x="62" y="148"/>
                  <a:pt x="62" y="148"/>
                  <a:pt x="62" y="148"/>
                </a:cubicBezTo>
                <a:cubicBezTo>
                  <a:pt x="60" y="149"/>
                  <a:pt x="60" y="149"/>
                  <a:pt x="60" y="149"/>
                </a:cubicBezTo>
                <a:cubicBezTo>
                  <a:pt x="59" y="150"/>
                  <a:pt x="59" y="150"/>
                  <a:pt x="59" y="150"/>
                </a:cubicBezTo>
                <a:cubicBezTo>
                  <a:pt x="60" y="150"/>
                  <a:pt x="60" y="150"/>
                  <a:pt x="60" y="150"/>
                </a:cubicBezTo>
                <a:cubicBezTo>
                  <a:pt x="63" y="150"/>
                  <a:pt x="63" y="150"/>
                  <a:pt x="63" y="150"/>
                </a:cubicBezTo>
                <a:cubicBezTo>
                  <a:pt x="64" y="150"/>
                  <a:pt x="64" y="150"/>
                  <a:pt x="64" y="150"/>
                </a:cubicBezTo>
                <a:cubicBezTo>
                  <a:pt x="66" y="149"/>
                  <a:pt x="66" y="149"/>
                  <a:pt x="66" y="149"/>
                </a:cubicBezTo>
                <a:cubicBezTo>
                  <a:pt x="69" y="147"/>
                  <a:pt x="69" y="147"/>
                  <a:pt x="69" y="147"/>
                </a:cubicBezTo>
                <a:cubicBezTo>
                  <a:pt x="71" y="145"/>
                  <a:pt x="71" y="145"/>
                  <a:pt x="71" y="145"/>
                </a:cubicBezTo>
                <a:cubicBezTo>
                  <a:pt x="71" y="143"/>
                  <a:pt x="71" y="143"/>
                  <a:pt x="71" y="143"/>
                </a:cubicBezTo>
                <a:cubicBezTo>
                  <a:pt x="71" y="143"/>
                  <a:pt x="71" y="143"/>
                  <a:pt x="71" y="143"/>
                </a:cubicBezTo>
                <a:cubicBezTo>
                  <a:pt x="74" y="142"/>
                  <a:pt x="74" y="142"/>
                  <a:pt x="74" y="142"/>
                </a:cubicBezTo>
                <a:cubicBezTo>
                  <a:pt x="75" y="141"/>
                  <a:pt x="75" y="141"/>
                  <a:pt x="75" y="141"/>
                </a:cubicBezTo>
                <a:cubicBezTo>
                  <a:pt x="74" y="138"/>
                  <a:pt x="74" y="138"/>
                  <a:pt x="74" y="138"/>
                </a:cubicBezTo>
                <a:lnTo>
                  <a:pt x="71" y="131"/>
                </a:lnTo>
                <a:close/>
                <a:moveTo>
                  <a:pt x="39" y="144"/>
                </a:moveTo>
                <a:cubicBezTo>
                  <a:pt x="39" y="144"/>
                  <a:pt x="39" y="144"/>
                  <a:pt x="39" y="144"/>
                </a:cubicBezTo>
                <a:cubicBezTo>
                  <a:pt x="39" y="144"/>
                  <a:pt x="39" y="144"/>
                  <a:pt x="39" y="144"/>
                </a:cubicBezTo>
                <a:close/>
                <a:moveTo>
                  <a:pt x="55" y="113"/>
                </a:moveTo>
                <a:cubicBezTo>
                  <a:pt x="53" y="114"/>
                  <a:pt x="53" y="114"/>
                  <a:pt x="53" y="114"/>
                </a:cubicBezTo>
                <a:cubicBezTo>
                  <a:pt x="55" y="113"/>
                  <a:pt x="55" y="113"/>
                  <a:pt x="55" y="113"/>
                </a:cubicBezTo>
                <a:cubicBezTo>
                  <a:pt x="55" y="113"/>
                  <a:pt x="55" y="113"/>
                  <a:pt x="55" y="113"/>
                </a:cubicBezTo>
                <a:close/>
                <a:moveTo>
                  <a:pt x="55" y="113"/>
                </a:moveTo>
                <a:cubicBezTo>
                  <a:pt x="55" y="113"/>
                  <a:pt x="55" y="113"/>
                  <a:pt x="55" y="113"/>
                </a:cubicBezTo>
                <a:cubicBezTo>
                  <a:pt x="58" y="113"/>
                  <a:pt x="58" y="113"/>
                  <a:pt x="58" y="113"/>
                </a:cubicBezTo>
                <a:lnTo>
                  <a:pt x="55" y="113"/>
                </a:lnTo>
                <a:close/>
                <a:moveTo>
                  <a:pt x="34" y="255"/>
                </a:moveTo>
                <a:cubicBezTo>
                  <a:pt x="34" y="255"/>
                  <a:pt x="34" y="255"/>
                  <a:pt x="34" y="255"/>
                </a:cubicBezTo>
                <a:cubicBezTo>
                  <a:pt x="34" y="255"/>
                  <a:pt x="34" y="255"/>
                  <a:pt x="34" y="255"/>
                </a:cubicBezTo>
                <a:close/>
                <a:moveTo>
                  <a:pt x="35" y="255"/>
                </a:moveTo>
                <a:cubicBezTo>
                  <a:pt x="35" y="255"/>
                  <a:pt x="35" y="255"/>
                  <a:pt x="35" y="255"/>
                </a:cubicBezTo>
                <a:cubicBezTo>
                  <a:pt x="35" y="255"/>
                  <a:pt x="35" y="255"/>
                  <a:pt x="35" y="255"/>
                </a:cubicBezTo>
                <a:close/>
                <a:moveTo>
                  <a:pt x="35" y="255"/>
                </a:moveTo>
                <a:cubicBezTo>
                  <a:pt x="35" y="255"/>
                  <a:pt x="35" y="255"/>
                  <a:pt x="35" y="255"/>
                </a:cubicBezTo>
                <a:cubicBezTo>
                  <a:pt x="35" y="255"/>
                  <a:pt x="35" y="255"/>
                  <a:pt x="35" y="255"/>
                </a:cubicBezTo>
                <a:close/>
              </a:path>
            </a:pathLst>
          </a:custGeom>
          <a:solidFill>
            <a:schemeClr val="accent1">
              <a:lumMod val="50000"/>
            </a:schemeClr>
          </a:solidFill>
          <a:ln w="9525">
            <a:noFill/>
            <a:round/>
            <a:headEnd/>
            <a:tailEnd/>
          </a:ln>
          <a:effectLst>
            <a:reflection blurRad="6350" stA="52000" endA="300" endPos="35000" dir="5400000" sy="-100000" algn="bl" rotWithShape="0"/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Calibri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4953000" y="1981200"/>
            <a:ext cx="243840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>
                <a:latin typeface="Calibri" pitchFamily="34" charset="0"/>
              </a:rPr>
              <a:t>You may enter your text here</a:t>
            </a:r>
            <a:endParaRPr lang="en-US" sz="2400" dirty="0">
              <a:latin typeface="Calibri" pitchFamily="34" charset="0"/>
            </a:endParaRPr>
          </a:p>
        </p:txBody>
      </p:sp>
      <p:sp>
        <p:nvSpPr>
          <p:cNvPr id="36" name="TextBox 35"/>
          <p:cNvSpPr txBox="1"/>
          <p:nvPr/>
        </p:nvSpPr>
        <p:spPr>
          <a:xfrm>
            <a:off x="6858000" y="3429000"/>
            <a:ext cx="228600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>
                <a:latin typeface="Calibri" pitchFamily="34" charset="0"/>
              </a:rPr>
              <a:t>You may enter your text here</a:t>
            </a:r>
            <a:endParaRPr lang="en-US" sz="2400" dirty="0">
              <a:latin typeface="Calibri" pitchFamily="34" charset="0"/>
            </a:endParaRPr>
          </a:p>
        </p:txBody>
      </p:sp>
      <p:sp>
        <p:nvSpPr>
          <p:cNvPr id="37" name="TextBox 36"/>
          <p:cNvSpPr txBox="1"/>
          <p:nvPr/>
        </p:nvSpPr>
        <p:spPr>
          <a:xfrm>
            <a:off x="0" y="3200400"/>
            <a:ext cx="167640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2400" dirty="0" smtClean="0">
                <a:latin typeface="Calibri" pitchFamily="34" charset="0"/>
              </a:rPr>
              <a:t>You may enter your text here </a:t>
            </a:r>
            <a:endParaRPr lang="en-US" sz="2400" dirty="0">
              <a:latin typeface="Calibri" pitchFamily="34" charset="0"/>
            </a:endParaRPr>
          </a:p>
        </p:txBody>
      </p:sp>
      <p:cxnSp>
        <p:nvCxnSpPr>
          <p:cNvPr id="28" name="Straight Connector 27"/>
          <p:cNvCxnSpPr/>
          <p:nvPr/>
        </p:nvCxnSpPr>
        <p:spPr>
          <a:xfrm>
            <a:off x="4876800" y="3962400"/>
            <a:ext cx="1082968" cy="914400"/>
          </a:xfrm>
          <a:prstGeom prst="line">
            <a:avLst/>
          </a:prstGeom>
          <a:ln w="28575">
            <a:solidFill>
              <a:schemeClr val="bg1">
                <a:lumMod val="50000"/>
              </a:schemeClr>
            </a:solidFill>
          </a:ln>
          <a:scene3d>
            <a:camera prst="orthographicFront"/>
            <a:lightRig rig="threePt" dir="t"/>
          </a:scene3d>
          <a:sp3d>
            <a:bevelT prst="relaxedInset"/>
          </a:sp3d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/>
          <p:cNvCxnSpPr/>
          <p:nvPr/>
        </p:nvCxnSpPr>
        <p:spPr>
          <a:xfrm rot="5400000">
            <a:off x="2857500" y="3924300"/>
            <a:ext cx="914400" cy="838200"/>
          </a:xfrm>
          <a:prstGeom prst="line">
            <a:avLst/>
          </a:prstGeom>
          <a:ln w="28575">
            <a:solidFill>
              <a:schemeClr val="bg1">
                <a:lumMod val="50000"/>
              </a:schemeClr>
            </a:solidFill>
          </a:ln>
          <a:scene3d>
            <a:camera prst="orthographicFront"/>
            <a:lightRig rig="threePt" dir="t"/>
          </a:scene3d>
          <a:sp3d>
            <a:bevelT prst="relaxedInset"/>
          </a:sp3d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Straight Connector 37"/>
          <p:cNvCxnSpPr/>
          <p:nvPr/>
        </p:nvCxnSpPr>
        <p:spPr>
          <a:xfrm rot="10800000">
            <a:off x="3278188" y="5257800"/>
            <a:ext cx="2132012" cy="1588"/>
          </a:xfrm>
          <a:prstGeom prst="line">
            <a:avLst/>
          </a:prstGeom>
          <a:ln w="28575">
            <a:solidFill>
              <a:schemeClr val="bg1">
                <a:lumMod val="50000"/>
              </a:schemeClr>
            </a:solidFill>
          </a:ln>
          <a:scene3d>
            <a:camera prst="orthographicFront"/>
            <a:lightRig rig="threePt" dir="t"/>
          </a:scene3d>
          <a:sp3d>
            <a:bevelT prst="relaxedInset"/>
          </a:sp3d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" name="TextBox 43"/>
          <p:cNvSpPr txBox="1"/>
          <p:nvPr/>
        </p:nvSpPr>
        <p:spPr>
          <a:xfrm>
            <a:off x="3200400" y="990600"/>
            <a:ext cx="3048000" cy="523220"/>
          </a:xfrm>
          <a:prstGeom prst="rect">
            <a:avLst/>
          </a:prstGeom>
          <a:noFill/>
        </p:spPr>
        <p:txBody>
          <a:bodyPr wrap="square" lIns="91440" rIns="91440" rtlCol="0">
            <a:spAutoFit/>
          </a:bodyPr>
          <a:lstStyle/>
          <a:p>
            <a:r>
              <a:rPr lang="en-US" sz="2800" dirty="0" smtClean="0">
                <a:latin typeface="Calibri" pitchFamily="34" charset="0"/>
              </a:rPr>
              <a:t>Your subtitle here</a:t>
            </a:r>
            <a:endParaRPr lang="en-US" sz="2800" dirty="0">
              <a:latin typeface="Calibri" pitchFamily="34" charset="0"/>
            </a:endParaRPr>
          </a:p>
        </p:txBody>
      </p:sp>
      <p:sp>
        <p:nvSpPr>
          <p:cNvPr id="32" name="Title 3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715962"/>
          </a:xfrm>
        </p:spPr>
        <p:txBody>
          <a:bodyPr/>
          <a:lstStyle/>
          <a:p>
            <a:r>
              <a:rPr lang="en-US" dirty="0" smtClean="0"/>
              <a:t>Collaboration</a:t>
            </a:r>
            <a:endParaRPr lang="en-US" dirty="0"/>
          </a:p>
        </p:txBody>
      </p:sp>
      <p:sp>
        <p:nvSpPr>
          <p:cNvPr id="7" name="Freeform 49"/>
          <p:cNvSpPr>
            <a:spLocks noEditPoints="1"/>
          </p:cNvSpPr>
          <p:nvPr/>
        </p:nvSpPr>
        <p:spPr bwMode="auto">
          <a:xfrm>
            <a:off x="4486275" y="2286000"/>
            <a:ext cx="390525" cy="1258888"/>
          </a:xfrm>
          <a:custGeom>
            <a:avLst/>
            <a:gdLst/>
            <a:ahLst/>
            <a:cxnLst>
              <a:cxn ang="0">
                <a:pos x="103" y="97"/>
              </a:cxn>
              <a:cxn ang="0">
                <a:pos x="93" y="51"/>
              </a:cxn>
              <a:cxn ang="0">
                <a:pos x="79" y="45"/>
              </a:cxn>
              <a:cxn ang="0">
                <a:pos x="58" y="40"/>
              </a:cxn>
              <a:cxn ang="0">
                <a:pos x="55" y="32"/>
              </a:cxn>
              <a:cxn ang="0">
                <a:pos x="58" y="22"/>
              </a:cxn>
              <a:cxn ang="0">
                <a:pos x="57" y="18"/>
              </a:cxn>
              <a:cxn ang="0">
                <a:pos x="56" y="13"/>
              </a:cxn>
              <a:cxn ang="0">
                <a:pos x="53" y="5"/>
              </a:cxn>
              <a:cxn ang="0">
                <a:pos x="39" y="0"/>
              </a:cxn>
              <a:cxn ang="0">
                <a:pos x="28" y="6"/>
              </a:cxn>
              <a:cxn ang="0">
                <a:pos x="24" y="17"/>
              </a:cxn>
              <a:cxn ang="0">
                <a:pos x="26" y="24"/>
              </a:cxn>
              <a:cxn ang="0">
                <a:pos x="26" y="33"/>
              </a:cxn>
              <a:cxn ang="0">
                <a:pos x="31" y="39"/>
              </a:cxn>
              <a:cxn ang="0">
                <a:pos x="25" y="42"/>
              </a:cxn>
              <a:cxn ang="0">
                <a:pos x="18" y="59"/>
              </a:cxn>
              <a:cxn ang="0">
                <a:pos x="13" y="64"/>
              </a:cxn>
              <a:cxn ang="0">
                <a:pos x="7" y="81"/>
              </a:cxn>
              <a:cxn ang="0">
                <a:pos x="0" y="98"/>
              </a:cxn>
              <a:cxn ang="0">
                <a:pos x="2" y="115"/>
              </a:cxn>
              <a:cxn ang="0">
                <a:pos x="17" y="115"/>
              </a:cxn>
              <a:cxn ang="0">
                <a:pos x="20" y="129"/>
              </a:cxn>
              <a:cxn ang="0">
                <a:pos x="18" y="136"/>
              </a:cxn>
              <a:cxn ang="0">
                <a:pos x="14" y="180"/>
              </a:cxn>
              <a:cxn ang="0">
                <a:pos x="22" y="197"/>
              </a:cxn>
              <a:cxn ang="0">
                <a:pos x="28" y="239"/>
              </a:cxn>
              <a:cxn ang="0">
                <a:pos x="31" y="304"/>
              </a:cxn>
              <a:cxn ang="0">
                <a:pos x="26" y="313"/>
              </a:cxn>
              <a:cxn ang="0">
                <a:pos x="12" y="318"/>
              </a:cxn>
              <a:cxn ang="0">
                <a:pos x="18" y="325"/>
              </a:cxn>
              <a:cxn ang="0">
                <a:pos x="48" y="323"/>
              </a:cxn>
              <a:cxn ang="0">
                <a:pos x="56" y="310"/>
              </a:cxn>
              <a:cxn ang="0">
                <a:pos x="54" y="305"/>
              </a:cxn>
              <a:cxn ang="0">
                <a:pos x="54" y="284"/>
              </a:cxn>
              <a:cxn ang="0">
                <a:pos x="57" y="280"/>
              </a:cxn>
              <a:cxn ang="0">
                <a:pos x="62" y="313"/>
              </a:cxn>
              <a:cxn ang="0">
                <a:pos x="65" y="324"/>
              </a:cxn>
              <a:cxn ang="0">
                <a:pos x="67" y="334"/>
              </a:cxn>
              <a:cxn ang="0">
                <a:pos x="85" y="327"/>
              </a:cxn>
              <a:cxn ang="0">
                <a:pos x="83" y="317"/>
              </a:cxn>
              <a:cxn ang="0">
                <a:pos x="88" y="289"/>
              </a:cxn>
              <a:cxn ang="0">
                <a:pos x="84" y="261"/>
              </a:cxn>
              <a:cxn ang="0">
                <a:pos x="80" y="221"/>
              </a:cxn>
              <a:cxn ang="0">
                <a:pos x="88" y="155"/>
              </a:cxn>
              <a:cxn ang="0">
                <a:pos x="95" y="140"/>
              </a:cxn>
              <a:cxn ang="0">
                <a:pos x="98" y="129"/>
              </a:cxn>
              <a:cxn ang="0">
                <a:pos x="100" y="120"/>
              </a:cxn>
              <a:cxn ang="0">
                <a:pos x="36" y="53"/>
              </a:cxn>
              <a:cxn ang="0">
                <a:pos x="32" y="52"/>
              </a:cxn>
              <a:cxn ang="0">
                <a:pos x="36" y="47"/>
              </a:cxn>
            </a:cxnLst>
            <a:rect l="0" t="0" r="r" b="b"/>
            <a:pathLst>
              <a:path w="104" h="335">
                <a:moveTo>
                  <a:pt x="103" y="108"/>
                </a:moveTo>
                <a:cubicBezTo>
                  <a:pt x="103" y="105"/>
                  <a:pt x="103" y="105"/>
                  <a:pt x="103" y="105"/>
                </a:cubicBezTo>
                <a:cubicBezTo>
                  <a:pt x="103" y="102"/>
                  <a:pt x="103" y="102"/>
                  <a:pt x="103" y="102"/>
                </a:cubicBezTo>
                <a:cubicBezTo>
                  <a:pt x="103" y="100"/>
                  <a:pt x="103" y="100"/>
                  <a:pt x="103" y="100"/>
                </a:cubicBezTo>
                <a:cubicBezTo>
                  <a:pt x="103" y="97"/>
                  <a:pt x="103" y="97"/>
                  <a:pt x="103" y="97"/>
                </a:cubicBezTo>
                <a:cubicBezTo>
                  <a:pt x="102" y="93"/>
                  <a:pt x="102" y="93"/>
                  <a:pt x="102" y="93"/>
                </a:cubicBezTo>
                <a:cubicBezTo>
                  <a:pt x="102" y="85"/>
                  <a:pt x="102" y="85"/>
                  <a:pt x="102" y="85"/>
                </a:cubicBezTo>
                <a:cubicBezTo>
                  <a:pt x="100" y="72"/>
                  <a:pt x="100" y="72"/>
                  <a:pt x="100" y="72"/>
                </a:cubicBezTo>
                <a:cubicBezTo>
                  <a:pt x="96" y="58"/>
                  <a:pt x="96" y="58"/>
                  <a:pt x="96" y="58"/>
                </a:cubicBezTo>
                <a:cubicBezTo>
                  <a:pt x="93" y="51"/>
                  <a:pt x="93" y="51"/>
                  <a:pt x="93" y="51"/>
                </a:cubicBezTo>
                <a:cubicBezTo>
                  <a:pt x="90" y="49"/>
                  <a:pt x="90" y="49"/>
                  <a:pt x="90" y="49"/>
                </a:cubicBezTo>
                <a:cubicBezTo>
                  <a:pt x="90" y="48"/>
                  <a:pt x="90" y="48"/>
                  <a:pt x="90" y="48"/>
                </a:cubicBezTo>
                <a:cubicBezTo>
                  <a:pt x="90" y="49"/>
                  <a:pt x="90" y="49"/>
                  <a:pt x="90" y="49"/>
                </a:cubicBezTo>
                <a:cubicBezTo>
                  <a:pt x="89" y="47"/>
                  <a:pt x="89" y="47"/>
                  <a:pt x="89" y="47"/>
                </a:cubicBezTo>
                <a:cubicBezTo>
                  <a:pt x="79" y="45"/>
                  <a:pt x="79" y="45"/>
                  <a:pt x="79" y="45"/>
                </a:cubicBezTo>
                <a:cubicBezTo>
                  <a:pt x="66" y="44"/>
                  <a:pt x="66" y="44"/>
                  <a:pt x="66" y="44"/>
                </a:cubicBezTo>
                <a:cubicBezTo>
                  <a:pt x="63" y="42"/>
                  <a:pt x="63" y="42"/>
                  <a:pt x="63" y="42"/>
                </a:cubicBezTo>
                <a:cubicBezTo>
                  <a:pt x="60" y="41"/>
                  <a:pt x="60" y="41"/>
                  <a:pt x="60" y="41"/>
                </a:cubicBezTo>
                <a:cubicBezTo>
                  <a:pt x="59" y="40"/>
                  <a:pt x="59" y="40"/>
                  <a:pt x="59" y="40"/>
                </a:cubicBezTo>
                <a:cubicBezTo>
                  <a:pt x="58" y="40"/>
                  <a:pt x="58" y="40"/>
                  <a:pt x="58" y="40"/>
                </a:cubicBezTo>
                <a:cubicBezTo>
                  <a:pt x="57" y="39"/>
                  <a:pt x="57" y="39"/>
                  <a:pt x="57" y="39"/>
                </a:cubicBezTo>
                <a:cubicBezTo>
                  <a:pt x="56" y="38"/>
                  <a:pt x="56" y="38"/>
                  <a:pt x="56" y="38"/>
                </a:cubicBezTo>
                <a:cubicBezTo>
                  <a:pt x="54" y="37"/>
                  <a:pt x="54" y="37"/>
                  <a:pt x="54" y="37"/>
                </a:cubicBezTo>
                <a:cubicBezTo>
                  <a:pt x="54" y="31"/>
                  <a:pt x="54" y="31"/>
                  <a:pt x="54" y="31"/>
                </a:cubicBezTo>
                <a:cubicBezTo>
                  <a:pt x="55" y="32"/>
                  <a:pt x="55" y="32"/>
                  <a:pt x="55" y="32"/>
                </a:cubicBezTo>
                <a:cubicBezTo>
                  <a:pt x="56" y="32"/>
                  <a:pt x="56" y="32"/>
                  <a:pt x="56" y="32"/>
                </a:cubicBezTo>
                <a:cubicBezTo>
                  <a:pt x="58" y="30"/>
                  <a:pt x="58" y="30"/>
                  <a:pt x="58" y="30"/>
                </a:cubicBezTo>
                <a:cubicBezTo>
                  <a:pt x="59" y="28"/>
                  <a:pt x="59" y="28"/>
                  <a:pt x="59" y="28"/>
                </a:cubicBezTo>
                <a:cubicBezTo>
                  <a:pt x="59" y="25"/>
                  <a:pt x="59" y="25"/>
                  <a:pt x="59" y="25"/>
                </a:cubicBezTo>
                <a:cubicBezTo>
                  <a:pt x="58" y="22"/>
                  <a:pt x="58" y="22"/>
                  <a:pt x="58" y="22"/>
                </a:cubicBezTo>
                <a:cubicBezTo>
                  <a:pt x="58" y="20"/>
                  <a:pt x="58" y="20"/>
                  <a:pt x="58" y="20"/>
                </a:cubicBezTo>
                <a:cubicBezTo>
                  <a:pt x="58" y="19"/>
                  <a:pt x="58" y="19"/>
                  <a:pt x="58" y="19"/>
                </a:cubicBezTo>
                <a:cubicBezTo>
                  <a:pt x="57" y="19"/>
                  <a:pt x="57" y="19"/>
                  <a:pt x="57" y="19"/>
                </a:cubicBezTo>
                <a:cubicBezTo>
                  <a:pt x="57" y="19"/>
                  <a:pt x="57" y="19"/>
                  <a:pt x="57" y="19"/>
                </a:cubicBezTo>
                <a:cubicBezTo>
                  <a:pt x="57" y="18"/>
                  <a:pt x="57" y="18"/>
                  <a:pt x="57" y="18"/>
                </a:cubicBezTo>
                <a:cubicBezTo>
                  <a:pt x="56" y="17"/>
                  <a:pt x="56" y="17"/>
                  <a:pt x="56" y="17"/>
                </a:cubicBezTo>
                <a:cubicBezTo>
                  <a:pt x="56" y="15"/>
                  <a:pt x="56" y="15"/>
                  <a:pt x="56" y="15"/>
                </a:cubicBezTo>
                <a:cubicBezTo>
                  <a:pt x="57" y="15"/>
                  <a:pt x="57" y="15"/>
                  <a:pt x="57" y="15"/>
                </a:cubicBezTo>
                <a:cubicBezTo>
                  <a:pt x="56" y="14"/>
                  <a:pt x="56" y="14"/>
                  <a:pt x="56" y="14"/>
                </a:cubicBezTo>
                <a:cubicBezTo>
                  <a:pt x="56" y="13"/>
                  <a:pt x="56" y="13"/>
                  <a:pt x="56" y="13"/>
                </a:cubicBezTo>
                <a:cubicBezTo>
                  <a:pt x="56" y="12"/>
                  <a:pt x="56" y="12"/>
                  <a:pt x="56" y="12"/>
                </a:cubicBezTo>
                <a:cubicBezTo>
                  <a:pt x="55" y="10"/>
                  <a:pt x="55" y="10"/>
                  <a:pt x="55" y="10"/>
                </a:cubicBezTo>
                <a:cubicBezTo>
                  <a:pt x="55" y="9"/>
                  <a:pt x="55" y="9"/>
                  <a:pt x="55" y="9"/>
                </a:cubicBezTo>
                <a:cubicBezTo>
                  <a:pt x="55" y="9"/>
                  <a:pt x="54" y="8"/>
                  <a:pt x="54" y="7"/>
                </a:cubicBezTo>
                <a:cubicBezTo>
                  <a:pt x="54" y="7"/>
                  <a:pt x="53" y="6"/>
                  <a:pt x="53" y="5"/>
                </a:cubicBezTo>
                <a:cubicBezTo>
                  <a:pt x="52" y="4"/>
                  <a:pt x="50" y="3"/>
                  <a:pt x="50" y="3"/>
                </a:cubicBezTo>
                <a:cubicBezTo>
                  <a:pt x="46" y="1"/>
                  <a:pt x="46" y="1"/>
                  <a:pt x="46" y="1"/>
                </a:cubicBezTo>
                <a:cubicBezTo>
                  <a:pt x="44" y="1"/>
                  <a:pt x="44" y="1"/>
                  <a:pt x="44" y="1"/>
                </a:cubicBezTo>
                <a:cubicBezTo>
                  <a:pt x="43" y="0"/>
                  <a:pt x="43" y="0"/>
                  <a:pt x="43" y="0"/>
                </a:cubicBezTo>
                <a:cubicBezTo>
                  <a:pt x="39" y="0"/>
                  <a:pt x="39" y="0"/>
                  <a:pt x="39" y="0"/>
                </a:cubicBezTo>
                <a:cubicBezTo>
                  <a:pt x="33" y="1"/>
                  <a:pt x="33" y="1"/>
                  <a:pt x="33" y="1"/>
                </a:cubicBezTo>
                <a:cubicBezTo>
                  <a:pt x="31" y="1"/>
                  <a:pt x="31" y="1"/>
                  <a:pt x="31" y="1"/>
                </a:cubicBezTo>
                <a:cubicBezTo>
                  <a:pt x="29" y="3"/>
                  <a:pt x="29" y="3"/>
                  <a:pt x="29" y="3"/>
                </a:cubicBezTo>
                <a:cubicBezTo>
                  <a:pt x="27" y="5"/>
                  <a:pt x="27" y="5"/>
                  <a:pt x="27" y="5"/>
                </a:cubicBezTo>
                <a:cubicBezTo>
                  <a:pt x="28" y="6"/>
                  <a:pt x="28" y="6"/>
                  <a:pt x="28" y="6"/>
                </a:cubicBezTo>
                <a:cubicBezTo>
                  <a:pt x="28" y="7"/>
                  <a:pt x="28" y="7"/>
                  <a:pt x="28" y="7"/>
                </a:cubicBezTo>
                <a:cubicBezTo>
                  <a:pt x="26" y="7"/>
                  <a:pt x="26" y="7"/>
                  <a:pt x="26" y="7"/>
                </a:cubicBezTo>
                <a:cubicBezTo>
                  <a:pt x="26" y="7"/>
                  <a:pt x="25" y="8"/>
                  <a:pt x="25" y="8"/>
                </a:cubicBezTo>
                <a:cubicBezTo>
                  <a:pt x="25" y="9"/>
                  <a:pt x="24" y="13"/>
                  <a:pt x="24" y="13"/>
                </a:cubicBezTo>
                <a:cubicBezTo>
                  <a:pt x="24" y="17"/>
                  <a:pt x="24" y="17"/>
                  <a:pt x="24" y="17"/>
                </a:cubicBezTo>
                <a:cubicBezTo>
                  <a:pt x="25" y="20"/>
                  <a:pt x="25" y="20"/>
                  <a:pt x="25" y="20"/>
                </a:cubicBezTo>
                <a:cubicBezTo>
                  <a:pt x="25" y="20"/>
                  <a:pt x="25" y="20"/>
                  <a:pt x="25" y="20"/>
                </a:cubicBezTo>
                <a:cubicBezTo>
                  <a:pt x="25" y="20"/>
                  <a:pt x="25" y="20"/>
                  <a:pt x="25" y="20"/>
                </a:cubicBezTo>
                <a:cubicBezTo>
                  <a:pt x="25" y="23"/>
                  <a:pt x="25" y="23"/>
                  <a:pt x="25" y="23"/>
                </a:cubicBezTo>
                <a:cubicBezTo>
                  <a:pt x="26" y="24"/>
                  <a:pt x="26" y="24"/>
                  <a:pt x="26" y="24"/>
                </a:cubicBezTo>
                <a:cubicBezTo>
                  <a:pt x="25" y="24"/>
                  <a:pt x="25" y="24"/>
                  <a:pt x="25" y="24"/>
                </a:cubicBezTo>
                <a:cubicBezTo>
                  <a:pt x="25" y="25"/>
                  <a:pt x="25" y="25"/>
                  <a:pt x="25" y="25"/>
                </a:cubicBezTo>
                <a:cubicBezTo>
                  <a:pt x="25" y="27"/>
                  <a:pt x="25" y="27"/>
                  <a:pt x="25" y="27"/>
                </a:cubicBezTo>
                <a:cubicBezTo>
                  <a:pt x="26" y="30"/>
                  <a:pt x="26" y="30"/>
                  <a:pt x="26" y="30"/>
                </a:cubicBezTo>
                <a:cubicBezTo>
                  <a:pt x="26" y="33"/>
                  <a:pt x="26" y="33"/>
                  <a:pt x="26" y="33"/>
                </a:cubicBezTo>
                <a:cubicBezTo>
                  <a:pt x="27" y="35"/>
                  <a:pt x="27" y="35"/>
                  <a:pt x="27" y="35"/>
                </a:cubicBezTo>
                <a:cubicBezTo>
                  <a:pt x="29" y="35"/>
                  <a:pt x="29" y="35"/>
                  <a:pt x="29" y="35"/>
                </a:cubicBezTo>
                <a:cubicBezTo>
                  <a:pt x="29" y="35"/>
                  <a:pt x="29" y="35"/>
                  <a:pt x="29" y="35"/>
                </a:cubicBezTo>
                <a:cubicBezTo>
                  <a:pt x="31" y="38"/>
                  <a:pt x="31" y="38"/>
                  <a:pt x="31" y="38"/>
                </a:cubicBezTo>
                <a:cubicBezTo>
                  <a:pt x="31" y="39"/>
                  <a:pt x="31" y="39"/>
                  <a:pt x="31" y="39"/>
                </a:cubicBezTo>
                <a:cubicBezTo>
                  <a:pt x="29" y="41"/>
                  <a:pt x="29" y="41"/>
                  <a:pt x="29" y="41"/>
                </a:cubicBezTo>
                <a:cubicBezTo>
                  <a:pt x="29" y="42"/>
                  <a:pt x="29" y="42"/>
                  <a:pt x="29" y="42"/>
                </a:cubicBezTo>
                <a:cubicBezTo>
                  <a:pt x="27" y="41"/>
                  <a:pt x="27" y="41"/>
                  <a:pt x="27" y="41"/>
                </a:cubicBezTo>
                <a:cubicBezTo>
                  <a:pt x="26" y="40"/>
                  <a:pt x="26" y="40"/>
                  <a:pt x="26" y="40"/>
                </a:cubicBezTo>
                <a:cubicBezTo>
                  <a:pt x="25" y="42"/>
                  <a:pt x="25" y="42"/>
                  <a:pt x="25" y="42"/>
                </a:cubicBezTo>
                <a:cubicBezTo>
                  <a:pt x="25" y="44"/>
                  <a:pt x="25" y="44"/>
                  <a:pt x="25" y="44"/>
                </a:cubicBezTo>
                <a:cubicBezTo>
                  <a:pt x="26" y="45"/>
                  <a:pt x="26" y="45"/>
                  <a:pt x="26" y="45"/>
                </a:cubicBezTo>
                <a:cubicBezTo>
                  <a:pt x="24" y="48"/>
                  <a:pt x="24" y="48"/>
                  <a:pt x="24" y="48"/>
                </a:cubicBezTo>
                <a:cubicBezTo>
                  <a:pt x="21" y="51"/>
                  <a:pt x="21" y="51"/>
                  <a:pt x="21" y="51"/>
                </a:cubicBezTo>
                <a:cubicBezTo>
                  <a:pt x="18" y="59"/>
                  <a:pt x="18" y="59"/>
                  <a:pt x="18" y="59"/>
                </a:cubicBezTo>
                <a:cubicBezTo>
                  <a:pt x="16" y="62"/>
                  <a:pt x="16" y="62"/>
                  <a:pt x="16" y="62"/>
                </a:cubicBezTo>
                <a:cubicBezTo>
                  <a:pt x="17" y="62"/>
                  <a:pt x="17" y="62"/>
                  <a:pt x="17" y="62"/>
                </a:cubicBezTo>
                <a:cubicBezTo>
                  <a:pt x="16" y="62"/>
                  <a:pt x="16" y="62"/>
                  <a:pt x="16" y="62"/>
                </a:cubicBezTo>
                <a:cubicBezTo>
                  <a:pt x="15" y="64"/>
                  <a:pt x="15" y="64"/>
                  <a:pt x="15" y="64"/>
                </a:cubicBezTo>
                <a:cubicBezTo>
                  <a:pt x="13" y="64"/>
                  <a:pt x="13" y="64"/>
                  <a:pt x="13" y="64"/>
                </a:cubicBezTo>
                <a:cubicBezTo>
                  <a:pt x="12" y="67"/>
                  <a:pt x="12" y="67"/>
                  <a:pt x="12" y="67"/>
                </a:cubicBezTo>
                <a:cubicBezTo>
                  <a:pt x="12" y="69"/>
                  <a:pt x="12" y="69"/>
                  <a:pt x="12" y="69"/>
                </a:cubicBezTo>
                <a:cubicBezTo>
                  <a:pt x="9" y="77"/>
                  <a:pt x="9" y="77"/>
                  <a:pt x="9" y="77"/>
                </a:cubicBezTo>
                <a:cubicBezTo>
                  <a:pt x="9" y="79"/>
                  <a:pt x="9" y="79"/>
                  <a:pt x="9" y="79"/>
                </a:cubicBezTo>
                <a:cubicBezTo>
                  <a:pt x="7" y="81"/>
                  <a:pt x="7" y="81"/>
                  <a:pt x="7" y="81"/>
                </a:cubicBezTo>
                <a:cubicBezTo>
                  <a:pt x="6" y="84"/>
                  <a:pt x="6" y="84"/>
                  <a:pt x="6" y="84"/>
                </a:cubicBezTo>
                <a:cubicBezTo>
                  <a:pt x="4" y="89"/>
                  <a:pt x="4" y="89"/>
                  <a:pt x="4" y="89"/>
                </a:cubicBezTo>
                <a:cubicBezTo>
                  <a:pt x="2" y="91"/>
                  <a:pt x="2" y="91"/>
                  <a:pt x="2" y="91"/>
                </a:cubicBezTo>
                <a:cubicBezTo>
                  <a:pt x="1" y="94"/>
                  <a:pt x="1" y="94"/>
                  <a:pt x="1" y="94"/>
                </a:cubicBezTo>
                <a:cubicBezTo>
                  <a:pt x="0" y="98"/>
                  <a:pt x="0" y="98"/>
                  <a:pt x="0" y="98"/>
                </a:cubicBezTo>
                <a:cubicBezTo>
                  <a:pt x="1" y="101"/>
                  <a:pt x="1" y="101"/>
                  <a:pt x="1" y="101"/>
                </a:cubicBezTo>
                <a:cubicBezTo>
                  <a:pt x="1" y="104"/>
                  <a:pt x="1" y="104"/>
                  <a:pt x="1" y="104"/>
                </a:cubicBezTo>
                <a:cubicBezTo>
                  <a:pt x="1" y="110"/>
                  <a:pt x="1" y="110"/>
                  <a:pt x="1" y="110"/>
                </a:cubicBezTo>
                <a:cubicBezTo>
                  <a:pt x="1" y="113"/>
                  <a:pt x="1" y="113"/>
                  <a:pt x="1" y="113"/>
                </a:cubicBezTo>
                <a:cubicBezTo>
                  <a:pt x="2" y="115"/>
                  <a:pt x="2" y="115"/>
                  <a:pt x="2" y="115"/>
                </a:cubicBezTo>
                <a:cubicBezTo>
                  <a:pt x="5" y="116"/>
                  <a:pt x="5" y="116"/>
                  <a:pt x="5" y="116"/>
                </a:cubicBezTo>
                <a:cubicBezTo>
                  <a:pt x="8" y="117"/>
                  <a:pt x="8" y="117"/>
                  <a:pt x="8" y="117"/>
                </a:cubicBezTo>
                <a:cubicBezTo>
                  <a:pt x="12" y="117"/>
                  <a:pt x="12" y="117"/>
                  <a:pt x="12" y="117"/>
                </a:cubicBezTo>
                <a:cubicBezTo>
                  <a:pt x="16" y="116"/>
                  <a:pt x="16" y="116"/>
                  <a:pt x="16" y="116"/>
                </a:cubicBezTo>
                <a:cubicBezTo>
                  <a:pt x="17" y="115"/>
                  <a:pt x="17" y="115"/>
                  <a:pt x="17" y="115"/>
                </a:cubicBezTo>
                <a:cubicBezTo>
                  <a:pt x="20" y="111"/>
                  <a:pt x="20" y="111"/>
                  <a:pt x="20" y="111"/>
                </a:cubicBezTo>
                <a:cubicBezTo>
                  <a:pt x="22" y="110"/>
                  <a:pt x="22" y="110"/>
                  <a:pt x="22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2" y="121"/>
                  <a:pt x="22" y="121"/>
                  <a:pt x="22" y="121"/>
                </a:cubicBezTo>
                <a:cubicBezTo>
                  <a:pt x="20" y="129"/>
                  <a:pt x="20" y="129"/>
                  <a:pt x="20" y="129"/>
                </a:cubicBezTo>
                <a:cubicBezTo>
                  <a:pt x="20" y="129"/>
                  <a:pt x="20" y="129"/>
                  <a:pt x="20" y="129"/>
                </a:cubicBezTo>
                <a:cubicBezTo>
                  <a:pt x="19" y="130"/>
                  <a:pt x="19" y="130"/>
                  <a:pt x="19" y="130"/>
                </a:cubicBezTo>
                <a:cubicBezTo>
                  <a:pt x="20" y="131"/>
                  <a:pt x="20" y="131"/>
                  <a:pt x="20" y="131"/>
                </a:cubicBezTo>
                <a:cubicBezTo>
                  <a:pt x="19" y="133"/>
                  <a:pt x="19" y="133"/>
                  <a:pt x="19" y="133"/>
                </a:cubicBezTo>
                <a:cubicBezTo>
                  <a:pt x="18" y="136"/>
                  <a:pt x="18" y="136"/>
                  <a:pt x="18" y="136"/>
                </a:cubicBezTo>
                <a:cubicBezTo>
                  <a:pt x="15" y="152"/>
                  <a:pt x="15" y="152"/>
                  <a:pt x="15" y="152"/>
                </a:cubicBezTo>
                <a:cubicBezTo>
                  <a:pt x="16" y="154"/>
                  <a:pt x="16" y="154"/>
                  <a:pt x="16" y="154"/>
                </a:cubicBezTo>
                <a:cubicBezTo>
                  <a:pt x="15" y="162"/>
                  <a:pt x="15" y="162"/>
                  <a:pt x="15" y="162"/>
                </a:cubicBezTo>
                <a:cubicBezTo>
                  <a:pt x="14" y="174"/>
                  <a:pt x="14" y="174"/>
                  <a:pt x="14" y="174"/>
                </a:cubicBezTo>
                <a:cubicBezTo>
                  <a:pt x="14" y="180"/>
                  <a:pt x="14" y="180"/>
                  <a:pt x="14" y="180"/>
                </a:cubicBezTo>
                <a:cubicBezTo>
                  <a:pt x="15" y="181"/>
                  <a:pt x="15" y="181"/>
                  <a:pt x="15" y="181"/>
                </a:cubicBezTo>
                <a:cubicBezTo>
                  <a:pt x="18" y="183"/>
                  <a:pt x="18" y="183"/>
                  <a:pt x="18" y="183"/>
                </a:cubicBezTo>
                <a:cubicBezTo>
                  <a:pt x="20" y="184"/>
                  <a:pt x="20" y="184"/>
                  <a:pt x="20" y="184"/>
                </a:cubicBezTo>
                <a:cubicBezTo>
                  <a:pt x="20" y="184"/>
                  <a:pt x="20" y="184"/>
                  <a:pt x="20" y="184"/>
                </a:cubicBezTo>
                <a:cubicBezTo>
                  <a:pt x="22" y="197"/>
                  <a:pt x="22" y="197"/>
                  <a:pt x="22" y="197"/>
                </a:cubicBezTo>
                <a:cubicBezTo>
                  <a:pt x="24" y="207"/>
                  <a:pt x="24" y="207"/>
                  <a:pt x="24" y="207"/>
                </a:cubicBezTo>
                <a:cubicBezTo>
                  <a:pt x="26" y="209"/>
                  <a:pt x="26" y="209"/>
                  <a:pt x="26" y="209"/>
                </a:cubicBezTo>
                <a:cubicBezTo>
                  <a:pt x="28" y="216"/>
                  <a:pt x="28" y="216"/>
                  <a:pt x="28" y="216"/>
                </a:cubicBezTo>
                <a:cubicBezTo>
                  <a:pt x="27" y="232"/>
                  <a:pt x="27" y="232"/>
                  <a:pt x="27" y="232"/>
                </a:cubicBezTo>
                <a:cubicBezTo>
                  <a:pt x="28" y="239"/>
                  <a:pt x="28" y="239"/>
                  <a:pt x="28" y="239"/>
                </a:cubicBezTo>
                <a:cubicBezTo>
                  <a:pt x="28" y="239"/>
                  <a:pt x="28" y="239"/>
                  <a:pt x="28" y="239"/>
                </a:cubicBezTo>
                <a:cubicBezTo>
                  <a:pt x="30" y="242"/>
                  <a:pt x="30" y="242"/>
                  <a:pt x="30" y="242"/>
                </a:cubicBezTo>
                <a:cubicBezTo>
                  <a:pt x="33" y="300"/>
                  <a:pt x="33" y="300"/>
                  <a:pt x="33" y="300"/>
                </a:cubicBezTo>
                <a:cubicBezTo>
                  <a:pt x="32" y="302"/>
                  <a:pt x="32" y="302"/>
                  <a:pt x="32" y="302"/>
                </a:cubicBezTo>
                <a:cubicBezTo>
                  <a:pt x="32" y="302"/>
                  <a:pt x="31" y="304"/>
                  <a:pt x="31" y="304"/>
                </a:cubicBezTo>
                <a:cubicBezTo>
                  <a:pt x="31" y="305"/>
                  <a:pt x="30" y="310"/>
                  <a:pt x="30" y="310"/>
                </a:cubicBezTo>
                <a:cubicBezTo>
                  <a:pt x="33" y="311"/>
                  <a:pt x="33" y="311"/>
                  <a:pt x="33" y="311"/>
                </a:cubicBezTo>
                <a:cubicBezTo>
                  <a:pt x="30" y="310"/>
                  <a:pt x="30" y="310"/>
                  <a:pt x="30" y="310"/>
                </a:cubicBezTo>
                <a:cubicBezTo>
                  <a:pt x="29" y="311"/>
                  <a:pt x="29" y="311"/>
                  <a:pt x="29" y="311"/>
                </a:cubicBezTo>
                <a:cubicBezTo>
                  <a:pt x="26" y="313"/>
                  <a:pt x="26" y="313"/>
                  <a:pt x="26" y="313"/>
                </a:cubicBezTo>
                <a:cubicBezTo>
                  <a:pt x="22" y="316"/>
                  <a:pt x="22" y="316"/>
                  <a:pt x="22" y="316"/>
                </a:cubicBezTo>
                <a:cubicBezTo>
                  <a:pt x="19" y="317"/>
                  <a:pt x="19" y="317"/>
                  <a:pt x="19" y="317"/>
                </a:cubicBezTo>
                <a:cubicBezTo>
                  <a:pt x="16" y="318"/>
                  <a:pt x="16" y="318"/>
                  <a:pt x="16" y="318"/>
                </a:cubicBezTo>
                <a:cubicBezTo>
                  <a:pt x="13" y="317"/>
                  <a:pt x="13" y="317"/>
                  <a:pt x="13" y="317"/>
                </a:cubicBezTo>
                <a:cubicBezTo>
                  <a:pt x="12" y="318"/>
                  <a:pt x="12" y="318"/>
                  <a:pt x="12" y="318"/>
                </a:cubicBezTo>
                <a:cubicBezTo>
                  <a:pt x="11" y="321"/>
                  <a:pt x="11" y="321"/>
                  <a:pt x="11" y="321"/>
                </a:cubicBezTo>
                <a:cubicBezTo>
                  <a:pt x="12" y="323"/>
                  <a:pt x="12" y="323"/>
                  <a:pt x="12" y="323"/>
                </a:cubicBezTo>
                <a:cubicBezTo>
                  <a:pt x="11" y="324"/>
                  <a:pt x="11" y="324"/>
                  <a:pt x="11" y="324"/>
                </a:cubicBezTo>
                <a:cubicBezTo>
                  <a:pt x="12" y="325"/>
                  <a:pt x="12" y="325"/>
                  <a:pt x="12" y="325"/>
                </a:cubicBezTo>
                <a:cubicBezTo>
                  <a:pt x="18" y="325"/>
                  <a:pt x="18" y="325"/>
                  <a:pt x="18" y="325"/>
                </a:cubicBezTo>
                <a:cubicBezTo>
                  <a:pt x="30" y="325"/>
                  <a:pt x="30" y="325"/>
                  <a:pt x="30" y="325"/>
                </a:cubicBezTo>
                <a:cubicBezTo>
                  <a:pt x="35" y="324"/>
                  <a:pt x="35" y="324"/>
                  <a:pt x="35" y="324"/>
                </a:cubicBezTo>
                <a:cubicBezTo>
                  <a:pt x="38" y="322"/>
                  <a:pt x="38" y="322"/>
                  <a:pt x="38" y="322"/>
                </a:cubicBezTo>
                <a:cubicBezTo>
                  <a:pt x="39" y="323"/>
                  <a:pt x="39" y="323"/>
                  <a:pt x="39" y="323"/>
                </a:cubicBezTo>
                <a:cubicBezTo>
                  <a:pt x="48" y="323"/>
                  <a:pt x="48" y="323"/>
                  <a:pt x="48" y="323"/>
                </a:cubicBezTo>
                <a:cubicBezTo>
                  <a:pt x="55" y="321"/>
                  <a:pt x="55" y="321"/>
                  <a:pt x="55" y="321"/>
                </a:cubicBezTo>
                <a:cubicBezTo>
                  <a:pt x="55" y="317"/>
                  <a:pt x="55" y="317"/>
                  <a:pt x="55" y="317"/>
                </a:cubicBezTo>
                <a:cubicBezTo>
                  <a:pt x="55" y="317"/>
                  <a:pt x="55" y="317"/>
                  <a:pt x="55" y="317"/>
                </a:cubicBezTo>
                <a:cubicBezTo>
                  <a:pt x="56" y="316"/>
                  <a:pt x="56" y="316"/>
                  <a:pt x="56" y="316"/>
                </a:cubicBezTo>
                <a:cubicBezTo>
                  <a:pt x="56" y="310"/>
                  <a:pt x="56" y="310"/>
                  <a:pt x="56" y="310"/>
                </a:cubicBezTo>
                <a:cubicBezTo>
                  <a:pt x="55" y="310"/>
                  <a:pt x="55" y="310"/>
                  <a:pt x="55" y="310"/>
                </a:cubicBezTo>
                <a:cubicBezTo>
                  <a:pt x="53" y="309"/>
                  <a:pt x="53" y="309"/>
                  <a:pt x="53" y="309"/>
                </a:cubicBezTo>
                <a:cubicBezTo>
                  <a:pt x="56" y="310"/>
                  <a:pt x="56" y="310"/>
                  <a:pt x="56" y="310"/>
                </a:cubicBezTo>
                <a:cubicBezTo>
                  <a:pt x="55" y="308"/>
                  <a:pt x="55" y="308"/>
                  <a:pt x="55" y="308"/>
                </a:cubicBezTo>
                <a:cubicBezTo>
                  <a:pt x="54" y="305"/>
                  <a:pt x="54" y="305"/>
                  <a:pt x="54" y="305"/>
                </a:cubicBezTo>
                <a:cubicBezTo>
                  <a:pt x="53" y="303"/>
                  <a:pt x="53" y="303"/>
                  <a:pt x="53" y="303"/>
                </a:cubicBezTo>
                <a:cubicBezTo>
                  <a:pt x="54" y="301"/>
                  <a:pt x="54" y="301"/>
                  <a:pt x="54" y="301"/>
                </a:cubicBezTo>
                <a:cubicBezTo>
                  <a:pt x="54" y="287"/>
                  <a:pt x="54" y="287"/>
                  <a:pt x="54" y="287"/>
                </a:cubicBezTo>
                <a:cubicBezTo>
                  <a:pt x="54" y="284"/>
                  <a:pt x="54" y="284"/>
                  <a:pt x="54" y="284"/>
                </a:cubicBezTo>
                <a:cubicBezTo>
                  <a:pt x="54" y="284"/>
                  <a:pt x="54" y="284"/>
                  <a:pt x="54" y="284"/>
                </a:cubicBezTo>
                <a:cubicBezTo>
                  <a:pt x="54" y="284"/>
                  <a:pt x="54" y="284"/>
                  <a:pt x="54" y="284"/>
                </a:cubicBezTo>
                <a:cubicBezTo>
                  <a:pt x="54" y="283"/>
                  <a:pt x="54" y="283"/>
                  <a:pt x="54" y="283"/>
                </a:cubicBezTo>
                <a:cubicBezTo>
                  <a:pt x="55" y="279"/>
                  <a:pt x="55" y="279"/>
                  <a:pt x="55" y="279"/>
                </a:cubicBezTo>
                <a:cubicBezTo>
                  <a:pt x="55" y="273"/>
                  <a:pt x="55" y="273"/>
                  <a:pt x="55" y="273"/>
                </a:cubicBezTo>
                <a:cubicBezTo>
                  <a:pt x="57" y="280"/>
                  <a:pt x="57" y="280"/>
                  <a:pt x="57" y="280"/>
                </a:cubicBezTo>
                <a:cubicBezTo>
                  <a:pt x="57" y="285"/>
                  <a:pt x="57" y="285"/>
                  <a:pt x="57" y="285"/>
                </a:cubicBezTo>
                <a:cubicBezTo>
                  <a:pt x="56" y="290"/>
                  <a:pt x="56" y="290"/>
                  <a:pt x="56" y="290"/>
                </a:cubicBezTo>
                <a:cubicBezTo>
                  <a:pt x="57" y="296"/>
                  <a:pt x="57" y="296"/>
                  <a:pt x="57" y="296"/>
                </a:cubicBezTo>
                <a:cubicBezTo>
                  <a:pt x="61" y="310"/>
                  <a:pt x="61" y="310"/>
                  <a:pt x="61" y="310"/>
                </a:cubicBezTo>
                <a:cubicBezTo>
                  <a:pt x="62" y="313"/>
                  <a:pt x="62" y="313"/>
                  <a:pt x="62" y="313"/>
                </a:cubicBezTo>
                <a:cubicBezTo>
                  <a:pt x="63" y="316"/>
                  <a:pt x="63" y="316"/>
                  <a:pt x="63" y="316"/>
                </a:cubicBezTo>
                <a:cubicBezTo>
                  <a:pt x="64" y="318"/>
                  <a:pt x="64" y="318"/>
                  <a:pt x="64" y="318"/>
                </a:cubicBezTo>
                <a:cubicBezTo>
                  <a:pt x="66" y="317"/>
                  <a:pt x="66" y="317"/>
                  <a:pt x="66" y="317"/>
                </a:cubicBezTo>
                <a:cubicBezTo>
                  <a:pt x="65" y="320"/>
                  <a:pt x="65" y="320"/>
                  <a:pt x="65" y="320"/>
                </a:cubicBezTo>
                <a:cubicBezTo>
                  <a:pt x="65" y="324"/>
                  <a:pt x="65" y="324"/>
                  <a:pt x="65" y="324"/>
                </a:cubicBezTo>
                <a:cubicBezTo>
                  <a:pt x="64" y="325"/>
                  <a:pt x="64" y="325"/>
                  <a:pt x="64" y="325"/>
                </a:cubicBezTo>
                <a:cubicBezTo>
                  <a:pt x="64" y="330"/>
                  <a:pt x="64" y="330"/>
                  <a:pt x="64" y="330"/>
                </a:cubicBezTo>
                <a:cubicBezTo>
                  <a:pt x="64" y="331"/>
                  <a:pt x="64" y="331"/>
                  <a:pt x="64" y="331"/>
                </a:cubicBezTo>
                <a:cubicBezTo>
                  <a:pt x="64" y="332"/>
                  <a:pt x="64" y="332"/>
                  <a:pt x="64" y="332"/>
                </a:cubicBezTo>
                <a:cubicBezTo>
                  <a:pt x="67" y="334"/>
                  <a:pt x="67" y="334"/>
                  <a:pt x="67" y="334"/>
                </a:cubicBezTo>
                <a:cubicBezTo>
                  <a:pt x="72" y="335"/>
                  <a:pt x="72" y="335"/>
                  <a:pt x="72" y="335"/>
                </a:cubicBezTo>
                <a:cubicBezTo>
                  <a:pt x="81" y="334"/>
                  <a:pt x="81" y="334"/>
                  <a:pt x="81" y="334"/>
                </a:cubicBezTo>
                <a:cubicBezTo>
                  <a:pt x="85" y="331"/>
                  <a:pt x="85" y="331"/>
                  <a:pt x="85" y="331"/>
                </a:cubicBezTo>
                <a:cubicBezTo>
                  <a:pt x="85" y="329"/>
                  <a:pt x="85" y="329"/>
                  <a:pt x="85" y="329"/>
                </a:cubicBezTo>
                <a:cubicBezTo>
                  <a:pt x="85" y="327"/>
                  <a:pt x="85" y="327"/>
                  <a:pt x="85" y="327"/>
                </a:cubicBezTo>
                <a:cubicBezTo>
                  <a:pt x="83" y="324"/>
                  <a:pt x="83" y="324"/>
                  <a:pt x="83" y="324"/>
                </a:cubicBezTo>
                <a:cubicBezTo>
                  <a:pt x="84" y="319"/>
                  <a:pt x="84" y="319"/>
                  <a:pt x="84" y="319"/>
                </a:cubicBezTo>
                <a:cubicBezTo>
                  <a:pt x="83" y="317"/>
                  <a:pt x="83" y="317"/>
                  <a:pt x="83" y="317"/>
                </a:cubicBezTo>
                <a:cubicBezTo>
                  <a:pt x="80" y="317"/>
                  <a:pt x="80" y="317"/>
                  <a:pt x="80" y="317"/>
                </a:cubicBezTo>
                <a:cubicBezTo>
                  <a:pt x="83" y="317"/>
                  <a:pt x="83" y="317"/>
                  <a:pt x="83" y="317"/>
                </a:cubicBezTo>
                <a:cubicBezTo>
                  <a:pt x="85" y="311"/>
                  <a:pt x="85" y="311"/>
                  <a:pt x="85" y="311"/>
                </a:cubicBezTo>
                <a:cubicBezTo>
                  <a:pt x="87" y="302"/>
                  <a:pt x="87" y="302"/>
                  <a:pt x="87" y="302"/>
                </a:cubicBezTo>
                <a:cubicBezTo>
                  <a:pt x="87" y="294"/>
                  <a:pt x="87" y="294"/>
                  <a:pt x="87" y="294"/>
                </a:cubicBezTo>
                <a:cubicBezTo>
                  <a:pt x="87" y="292"/>
                  <a:pt x="87" y="292"/>
                  <a:pt x="87" y="292"/>
                </a:cubicBezTo>
                <a:cubicBezTo>
                  <a:pt x="88" y="289"/>
                  <a:pt x="88" y="289"/>
                  <a:pt x="88" y="289"/>
                </a:cubicBezTo>
                <a:cubicBezTo>
                  <a:pt x="87" y="279"/>
                  <a:pt x="87" y="279"/>
                  <a:pt x="87" y="279"/>
                </a:cubicBezTo>
                <a:cubicBezTo>
                  <a:pt x="87" y="279"/>
                  <a:pt x="87" y="279"/>
                  <a:pt x="87" y="279"/>
                </a:cubicBezTo>
                <a:cubicBezTo>
                  <a:pt x="87" y="279"/>
                  <a:pt x="87" y="279"/>
                  <a:pt x="87" y="279"/>
                </a:cubicBezTo>
                <a:cubicBezTo>
                  <a:pt x="87" y="270"/>
                  <a:pt x="87" y="270"/>
                  <a:pt x="87" y="270"/>
                </a:cubicBezTo>
                <a:cubicBezTo>
                  <a:pt x="84" y="261"/>
                  <a:pt x="84" y="261"/>
                  <a:pt x="84" y="261"/>
                </a:cubicBezTo>
                <a:cubicBezTo>
                  <a:pt x="83" y="247"/>
                  <a:pt x="83" y="247"/>
                  <a:pt x="83" y="247"/>
                </a:cubicBezTo>
                <a:cubicBezTo>
                  <a:pt x="82" y="243"/>
                  <a:pt x="82" y="243"/>
                  <a:pt x="82" y="243"/>
                </a:cubicBezTo>
                <a:cubicBezTo>
                  <a:pt x="83" y="231"/>
                  <a:pt x="83" y="231"/>
                  <a:pt x="83" y="231"/>
                </a:cubicBezTo>
                <a:cubicBezTo>
                  <a:pt x="82" y="225"/>
                  <a:pt x="82" y="225"/>
                  <a:pt x="82" y="225"/>
                </a:cubicBezTo>
                <a:cubicBezTo>
                  <a:pt x="80" y="221"/>
                  <a:pt x="80" y="221"/>
                  <a:pt x="80" y="221"/>
                </a:cubicBezTo>
                <a:cubicBezTo>
                  <a:pt x="85" y="208"/>
                  <a:pt x="85" y="208"/>
                  <a:pt x="85" y="208"/>
                </a:cubicBezTo>
                <a:cubicBezTo>
                  <a:pt x="86" y="190"/>
                  <a:pt x="86" y="190"/>
                  <a:pt x="86" y="190"/>
                </a:cubicBezTo>
                <a:cubicBezTo>
                  <a:pt x="86" y="175"/>
                  <a:pt x="86" y="175"/>
                  <a:pt x="86" y="175"/>
                </a:cubicBezTo>
                <a:cubicBezTo>
                  <a:pt x="84" y="159"/>
                  <a:pt x="84" y="159"/>
                  <a:pt x="84" y="159"/>
                </a:cubicBezTo>
                <a:cubicBezTo>
                  <a:pt x="88" y="155"/>
                  <a:pt x="88" y="155"/>
                  <a:pt x="88" y="155"/>
                </a:cubicBezTo>
                <a:cubicBezTo>
                  <a:pt x="88" y="152"/>
                  <a:pt x="88" y="152"/>
                  <a:pt x="88" y="152"/>
                </a:cubicBezTo>
                <a:cubicBezTo>
                  <a:pt x="89" y="152"/>
                  <a:pt x="89" y="152"/>
                  <a:pt x="89" y="152"/>
                </a:cubicBezTo>
                <a:cubicBezTo>
                  <a:pt x="90" y="153"/>
                  <a:pt x="90" y="153"/>
                  <a:pt x="90" y="153"/>
                </a:cubicBezTo>
                <a:cubicBezTo>
                  <a:pt x="95" y="143"/>
                  <a:pt x="95" y="143"/>
                  <a:pt x="95" y="143"/>
                </a:cubicBezTo>
                <a:cubicBezTo>
                  <a:pt x="95" y="140"/>
                  <a:pt x="95" y="140"/>
                  <a:pt x="95" y="140"/>
                </a:cubicBezTo>
                <a:cubicBezTo>
                  <a:pt x="95" y="139"/>
                  <a:pt x="95" y="139"/>
                  <a:pt x="95" y="139"/>
                </a:cubicBezTo>
                <a:cubicBezTo>
                  <a:pt x="95" y="133"/>
                  <a:pt x="95" y="133"/>
                  <a:pt x="95" y="133"/>
                </a:cubicBezTo>
                <a:cubicBezTo>
                  <a:pt x="97" y="130"/>
                  <a:pt x="97" y="130"/>
                  <a:pt x="97" y="130"/>
                </a:cubicBezTo>
                <a:cubicBezTo>
                  <a:pt x="98" y="129"/>
                  <a:pt x="98" y="129"/>
                  <a:pt x="98" y="129"/>
                </a:cubicBezTo>
                <a:cubicBezTo>
                  <a:pt x="98" y="129"/>
                  <a:pt x="98" y="129"/>
                  <a:pt x="98" y="129"/>
                </a:cubicBezTo>
                <a:cubicBezTo>
                  <a:pt x="98" y="129"/>
                  <a:pt x="98" y="129"/>
                  <a:pt x="98" y="129"/>
                </a:cubicBezTo>
                <a:cubicBezTo>
                  <a:pt x="98" y="128"/>
                  <a:pt x="98" y="128"/>
                  <a:pt x="98" y="128"/>
                </a:cubicBezTo>
                <a:cubicBezTo>
                  <a:pt x="99" y="124"/>
                  <a:pt x="99" y="124"/>
                  <a:pt x="99" y="124"/>
                </a:cubicBezTo>
                <a:cubicBezTo>
                  <a:pt x="100" y="122"/>
                  <a:pt x="100" y="122"/>
                  <a:pt x="100" y="122"/>
                </a:cubicBezTo>
                <a:cubicBezTo>
                  <a:pt x="100" y="120"/>
                  <a:pt x="100" y="120"/>
                  <a:pt x="100" y="120"/>
                </a:cubicBezTo>
                <a:cubicBezTo>
                  <a:pt x="101" y="118"/>
                  <a:pt x="101" y="118"/>
                  <a:pt x="101" y="118"/>
                </a:cubicBezTo>
                <a:cubicBezTo>
                  <a:pt x="103" y="113"/>
                  <a:pt x="103" y="113"/>
                  <a:pt x="103" y="113"/>
                </a:cubicBezTo>
                <a:cubicBezTo>
                  <a:pt x="104" y="111"/>
                  <a:pt x="104" y="111"/>
                  <a:pt x="104" y="111"/>
                </a:cubicBezTo>
                <a:lnTo>
                  <a:pt x="103" y="108"/>
                </a:lnTo>
                <a:close/>
                <a:moveTo>
                  <a:pt x="36" y="53"/>
                </a:moveTo>
                <a:cubicBezTo>
                  <a:pt x="36" y="53"/>
                  <a:pt x="36" y="53"/>
                  <a:pt x="36" y="53"/>
                </a:cubicBezTo>
                <a:cubicBezTo>
                  <a:pt x="36" y="54"/>
                  <a:pt x="36" y="54"/>
                  <a:pt x="36" y="54"/>
                </a:cubicBezTo>
                <a:cubicBezTo>
                  <a:pt x="39" y="55"/>
                  <a:pt x="39" y="55"/>
                  <a:pt x="39" y="55"/>
                </a:cubicBezTo>
                <a:cubicBezTo>
                  <a:pt x="36" y="53"/>
                  <a:pt x="36" y="53"/>
                  <a:pt x="36" y="53"/>
                </a:cubicBezTo>
                <a:cubicBezTo>
                  <a:pt x="32" y="52"/>
                  <a:pt x="32" y="52"/>
                  <a:pt x="32" y="52"/>
                </a:cubicBezTo>
                <a:cubicBezTo>
                  <a:pt x="36" y="53"/>
                  <a:pt x="36" y="53"/>
                  <a:pt x="36" y="53"/>
                </a:cubicBezTo>
                <a:close/>
                <a:moveTo>
                  <a:pt x="36" y="49"/>
                </a:moveTo>
                <a:cubicBezTo>
                  <a:pt x="34" y="49"/>
                  <a:pt x="34" y="49"/>
                  <a:pt x="34" y="49"/>
                </a:cubicBezTo>
                <a:cubicBezTo>
                  <a:pt x="32" y="49"/>
                  <a:pt x="32" y="49"/>
                  <a:pt x="32" y="49"/>
                </a:cubicBezTo>
                <a:cubicBezTo>
                  <a:pt x="36" y="47"/>
                  <a:pt x="36" y="47"/>
                  <a:pt x="36" y="47"/>
                </a:cubicBezTo>
                <a:cubicBezTo>
                  <a:pt x="36" y="47"/>
                  <a:pt x="36" y="47"/>
                  <a:pt x="36" y="47"/>
                </a:cubicBezTo>
                <a:cubicBezTo>
                  <a:pt x="35" y="49"/>
                  <a:pt x="35" y="49"/>
                  <a:pt x="35" y="49"/>
                </a:cubicBezTo>
                <a:lnTo>
                  <a:pt x="36" y="49"/>
                </a:lnTo>
                <a:close/>
              </a:path>
            </a:pathLst>
          </a:custGeom>
          <a:solidFill>
            <a:schemeClr val="accent3">
              <a:lumMod val="50000"/>
            </a:schemeClr>
          </a:solidFill>
          <a:ln w="9525">
            <a:noFill/>
            <a:round/>
            <a:headEnd/>
            <a:tailEnd/>
          </a:ln>
          <a:effectLst>
            <a:reflection blurRad="6350" stA="52000" endA="300" endPos="35000" dir="5400000" sy="-100000" algn="bl" rotWithShape="0"/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Calibri" pitchFamily="34" charset="0"/>
            </a:endParaRPr>
          </a:p>
        </p:txBody>
      </p:sp>
      <p:grpSp>
        <p:nvGrpSpPr>
          <p:cNvPr id="13" name="Group 33"/>
          <p:cNvGrpSpPr/>
          <p:nvPr/>
        </p:nvGrpSpPr>
        <p:grpSpPr>
          <a:xfrm>
            <a:off x="5334000" y="4114800"/>
            <a:ext cx="1905000" cy="1905000"/>
            <a:chOff x="5334000" y="4114800"/>
            <a:chExt cx="1905000" cy="1905000"/>
          </a:xfrm>
        </p:grpSpPr>
        <p:sp>
          <p:nvSpPr>
            <p:cNvPr id="4" name="Oval 3"/>
            <p:cNvSpPr/>
            <p:nvPr/>
          </p:nvSpPr>
          <p:spPr>
            <a:xfrm>
              <a:off x="5334000" y="4114800"/>
              <a:ext cx="1905000" cy="190500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ffectLst>
              <a:outerShdw blurRad="190500" dist="38100" dir="5400000" sx="110000" sy="110000" algn="t" rotWithShape="0">
                <a:prstClr val="black">
                  <a:alpha val="40000"/>
                </a:prstClr>
              </a:outerShdw>
            </a:effectLst>
            <a:scene3d>
              <a:camera prst="isometricOffAxis1Top"/>
              <a:lightRig rig="twoPt" dir="t"/>
            </a:scene3d>
            <a:sp3d extrusionH="190500" prstMaterial="dkEdge">
              <a:extrusionClr>
                <a:schemeClr val="tx1">
                  <a:lumMod val="65000"/>
                  <a:lumOff val="35000"/>
                </a:schemeClr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chemeClr val="bg2">
                    <a:lumMod val="25000"/>
                  </a:schemeClr>
                </a:solidFill>
                <a:latin typeface="Calibri" pitchFamily="34" charset="0"/>
              </a:endParaRPr>
            </a:p>
          </p:txBody>
        </p:sp>
        <p:sp>
          <p:nvSpPr>
            <p:cNvPr id="10" name="TextBox 9"/>
            <p:cNvSpPr txBox="1"/>
            <p:nvPr/>
          </p:nvSpPr>
          <p:spPr>
            <a:xfrm>
              <a:off x="5959768" y="4223337"/>
              <a:ext cx="593432" cy="1015663"/>
            </a:xfrm>
            <a:prstGeom prst="rect">
              <a:avLst/>
            </a:prstGeom>
            <a:noFill/>
            <a:scene3d>
              <a:camera prst="orthographicFront"/>
              <a:lightRig rig="soft" dir="t">
                <a:rot lat="0" lon="0" rev="10800000"/>
              </a:lightRig>
            </a:scene3d>
            <a:sp3d extrusionH="76200">
              <a:extrusionClr>
                <a:schemeClr val="tx1">
                  <a:lumMod val="65000"/>
                  <a:lumOff val="35000"/>
                </a:schemeClr>
              </a:extrusionClr>
            </a:sp3d>
          </p:spPr>
          <p:txBody>
            <a:bodyPr wrap="none" rtlCol="0">
              <a:spAutoFit/>
              <a:sp3d>
                <a:bevelT w="27940" h="12700"/>
                <a:contourClr>
                  <a:srgbClr val="DDDDDD"/>
                </a:contourClr>
              </a:sp3d>
            </a:bodyPr>
            <a:lstStyle/>
            <a:p>
              <a:r>
                <a:rPr lang="en-US" sz="6000" b="1" spc="150" dirty="0" smtClean="0">
                  <a:ln w="11430"/>
                  <a:solidFill>
                    <a:schemeClr val="bg2">
                      <a:lumMod val="25000"/>
                    </a:schemeClr>
                  </a:solidFill>
                  <a:effectLst>
                    <a:outerShdw blurRad="25400" algn="tl" rotWithShape="0">
                      <a:srgbClr val="000000">
                        <a:alpha val="43000"/>
                      </a:srgbClr>
                    </a:outerShdw>
                    <a:reflection blurRad="6350" stA="55000" endA="300" endPos="45500" dir="5400000" sy="-100000" algn="bl" rotWithShape="0"/>
                  </a:effectLst>
                  <a:latin typeface="Calibri" pitchFamily="34" charset="0"/>
                </a:rPr>
                <a:t>2</a:t>
              </a:r>
              <a:endParaRPr lang="en-US" sz="6000" b="1" spc="150" dirty="0">
                <a:ln w="11430"/>
                <a:solidFill>
                  <a:schemeClr val="bg2">
                    <a:lumMod val="25000"/>
                  </a:schemeClr>
                </a:solidFill>
                <a:effectLst>
                  <a:outerShdw blurRad="25400" algn="tl" rotWithShape="0">
                    <a:srgbClr val="000000">
                      <a:alpha val="43000"/>
                    </a:srgbClr>
                  </a:outerShdw>
                  <a:reflection blurRad="6350" stA="55000" endA="300" endPos="45500" dir="5400000" sy="-100000" algn="bl" rotWithShape="0"/>
                </a:effectLst>
                <a:latin typeface="Calibri" pitchFamily="34" charset="0"/>
              </a:endParaRPr>
            </a:p>
          </p:txBody>
        </p:sp>
      </p:grpSp>
      <p:sp>
        <p:nvSpPr>
          <p:cNvPr id="6" name="Freeform 34"/>
          <p:cNvSpPr>
            <a:spLocks noEditPoints="1"/>
          </p:cNvSpPr>
          <p:nvPr/>
        </p:nvSpPr>
        <p:spPr bwMode="auto">
          <a:xfrm flipH="1">
            <a:off x="6324600" y="3506787"/>
            <a:ext cx="457200" cy="1598613"/>
          </a:xfrm>
          <a:custGeom>
            <a:avLst/>
            <a:gdLst/>
            <a:ahLst/>
            <a:cxnLst>
              <a:cxn ang="0">
                <a:pos x="93" y="96"/>
              </a:cxn>
              <a:cxn ang="0">
                <a:pos x="88" y="90"/>
              </a:cxn>
              <a:cxn ang="0">
                <a:pos x="83" y="85"/>
              </a:cxn>
              <a:cxn ang="0">
                <a:pos x="82" y="82"/>
              </a:cxn>
              <a:cxn ang="0">
                <a:pos x="80" y="78"/>
              </a:cxn>
              <a:cxn ang="0">
                <a:pos x="75" y="69"/>
              </a:cxn>
              <a:cxn ang="0">
                <a:pos x="70" y="61"/>
              </a:cxn>
              <a:cxn ang="0">
                <a:pos x="55" y="55"/>
              </a:cxn>
              <a:cxn ang="0">
                <a:pos x="53" y="49"/>
              </a:cxn>
              <a:cxn ang="0">
                <a:pos x="60" y="39"/>
              </a:cxn>
              <a:cxn ang="0">
                <a:pos x="61" y="32"/>
              </a:cxn>
              <a:cxn ang="0">
                <a:pos x="62" y="31"/>
              </a:cxn>
              <a:cxn ang="0">
                <a:pos x="63" y="27"/>
              </a:cxn>
              <a:cxn ang="0">
                <a:pos x="65" y="16"/>
              </a:cxn>
              <a:cxn ang="0">
                <a:pos x="62" y="5"/>
              </a:cxn>
              <a:cxn ang="0">
                <a:pos x="53" y="3"/>
              </a:cxn>
              <a:cxn ang="0">
                <a:pos x="46" y="0"/>
              </a:cxn>
              <a:cxn ang="0">
                <a:pos x="36" y="5"/>
              </a:cxn>
              <a:cxn ang="0">
                <a:pos x="29" y="15"/>
              </a:cxn>
              <a:cxn ang="0">
                <a:pos x="27" y="25"/>
              </a:cxn>
              <a:cxn ang="0">
                <a:pos x="29" y="33"/>
              </a:cxn>
              <a:cxn ang="0">
                <a:pos x="30" y="36"/>
              </a:cxn>
              <a:cxn ang="0">
                <a:pos x="31" y="40"/>
              </a:cxn>
              <a:cxn ang="0">
                <a:pos x="29" y="43"/>
              </a:cxn>
              <a:cxn ang="0">
                <a:pos x="24" y="49"/>
              </a:cxn>
              <a:cxn ang="0">
                <a:pos x="10" y="54"/>
              </a:cxn>
              <a:cxn ang="0">
                <a:pos x="2" y="63"/>
              </a:cxn>
              <a:cxn ang="0">
                <a:pos x="3" y="88"/>
              </a:cxn>
              <a:cxn ang="0">
                <a:pos x="11" y="113"/>
              </a:cxn>
              <a:cxn ang="0">
                <a:pos x="10" y="128"/>
              </a:cxn>
              <a:cxn ang="0">
                <a:pos x="4" y="157"/>
              </a:cxn>
              <a:cxn ang="0">
                <a:pos x="3" y="187"/>
              </a:cxn>
              <a:cxn ang="0">
                <a:pos x="9" y="187"/>
              </a:cxn>
              <a:cxn ang="0">
                <a:pos x="12" y="201"/>
              </a:cxn>
              <a:cxn ang="0">
                <a:pos x="13" y="235"/>
              </a:cxn>
              <a:cxn ang="0">
                <a:pos x="12" y="287"/>
              </a:cxn>
              <a:cxn ang="0">
                <a:pos x="13" y="304"/>
              </a:cxn>
              <a:cxn ang="0">
                <a:pos x="17" y="317"/>
              </a:cxn>
              <a:cxn ang="0">
                <a:pos x="16" y="324"/>
              </a:cxn>
              <a:cxn ang="0">
                <a:pos x="15" y="334"/>
              </a:cxn>
              <a:cxn ang="0">
                <a:pos x="27" y="344"/>
              </a:cxn>
              <a:cxn ang="0">
                <a:pos x="38" y="338"/>
              </a:cxn>
              <a:cxn ang="0">
                <a:pos x="35" y="326"/>
              </a:cxn>
              <a:cxn ang="0">
                <a:pos x="29" y="318"/>
              </a:cxn>
              <a:cxn ang="0">
                <a:pos x="35" y="314"/>
              </a:cxn>
              <a:cxn ang="0">
                <a:pos x="41" y="315"/>
              </a:cxn>
              <a:cxn ang="0">
                <a:pos x="65" y="320"/>
              </a:cxn>
              <a:cxn ang="0">
                <a:pos x="67" y="316"/>
              </a:cxn>
              <a:cxn ang="0">
                <a:pos x="56" y="309"/>
              </a:cxn>
              <a:cxn ang="0">
                <a:pos x="47" y="302"/>
              </a:cxn>
              <a:cxn ang="0">
                <a:pos x="45" y="293"/>
              </a:cxn>
              <a:cxn ang="0">
                <a:pos x="47" y="289"/>
              </a:cxn>
              <a:cxn ang="0">
                <a:pos x="58" y="245"/>
              </a:cxn>
              <a:cxn ang="0">
                <a:pos x="69" y="188"/>
              </a:cxn>
              <a:cxn ang="0">
                <a:pos x="72" y="187"/>
              </a:cxn>
              <a:cxn ang="0">
                <a:pos x="75" y="158"/>
              </a:cxn>
              <a:cxn ang="0">
                <a:pos x="71" y="135"/>
              </a:cxn>
              <a:cxn ang="0">
                <a:pos x="72" y="125"/>
              </a:cxn>
              <a:cxn ang="0">
                <a:pos x="75" y="122"/>
              </a:cxn>
              <a:cxn ang="0">
                <a:pos x="81" y="116"/>
              </a:cxn>
              <a:cxn ang="0">
                <a:pos x="94" y="116"/>
              </a:cxn>
              <a:cxn ang="0">
                <a:pos x="99" y="106"/>
              </a:cxn>
              <a:cxn ang="0">
                <a:pos x="63" y="95"/>
              </a:cxn>
            </a:cxnLst>
            <a:rect l="0" t="0" r="r" b="b"/>
            <a:pathLst>
              <a:path w="99" h="344">
                <a:moveTo>
                  <a:pt x="98" y="105"/>
                </a:moveTo>
                <a:cubicBezTo>
                  <a:pt x="99" y="103"/>
                  <a:pt x="99" y="103"/>
                  <a:pt x="99" y="103"/>
                </a:cubicBezTo>
                <a:cubicBezTo>
                  <a:pt x="93" y="96"/>
                  <a:pt x="93" y="96"/>
                  <a:pt x="93" y="96"/>
                </a:cubicBezTo>
                <a:cubicBezTo>
                  <a:pt x="91" y="94"/>
                  <a:pt x="91" y="94"/>
                  <a:pt x="91" y="94"/>
                </a:cubicBezTo>
                <a:cubicBezTo>
                  <a:pt x="88" y="92"/>
                  <a:pt x="88" y="92"/>
                  <a:pt x="88" y="92"/>
                </a:cubicBezTo>
                <a:cubicBezTo>
                  <a:pt x="88" y="90"/>
                  <a:pt x="88" y="90"/>
                  <a:pt x="88" y="90"/>
                </a:cubicBezTo>
                <a:cubicBezTo>
                  <a:pt x="85" y="88"/>
                  <a:pt x="85" y="88"/>
                  <a:pt x="85" y="88"/>
                </a:cubicBezTo>
                <a:cubicBezTo>
                  <a:pt x="85" y="85"/>
                  <a:pt x="85" y="85"/>
                  <a:pt x="85" y="85"/>
                </a:cubicBezTo>
                <a:cubicBezTo>
                  <a:pt x="83" y="85"/>
                  <a:pt x="83" y="85"/>
                  <a:pt x="83" y="85"/>
                </a:cubicBezTo>
                <a:cubicBezTo>
                  <a:pt x="83" y="85"/>
                  <a:pt x="82" y="85"/>
                  <a:pt x="83" y="84"/>
                </a:cubicBezTo>
                <a:cubicBezTo>
                  <a:pt x="83" y="83"/>
                  <a:pt x="84" y="82"/>
                  <a:pt x="84" y="82"/>
                </a:cubicBezTo>
                <a:cubicBezTo>
                  <a:pt x="82" y="82"/>
                  <a:pt x="82" y="82"/>
                  <a:pt x="82" y="82"/>
                </a:cubicBezTo>
                <a:cubicBezTo>
                  <a:pt x="82" y="80"/>
                  <a:pt x="82" y="80"/>
                  <a:pt x="82" y="80"/>
                </a:cubicBezTo>
                <a:cubicBezTo>
                  <a:pt x="80" y="80"/>
                  <a:pt x="80" y="80"/>
                  <a:pt x="80" y="80"/>
                </a:cubicBezTo>
                <a:cubicBezTo>
                  <a:pt x="80" y="78"/>
                  <a:pt x="80" y="78"/>
                  <a:pt x="80" y="78"/>
                </a:cubicBezTo>
                <a:cubicBezTo>
                  <a:pt x="80" y="78"/>
                  <a:pt x="79" y="76"/>
                  <a:pt x="79" y="75"/>
                </a:cubicBezTo>
                <a:cubicBezTo>
                  <a:pt x="79" y="74"/>
                  <a:pt x="77" y="71"/>
                  <a:pt x="77" y="71"/>
                </a:cubicBezTo>
                <a:cubicBezTo>
                  <a:pt x="77" y="71"/>
                  <a:pt x="75" y="69"/>
                  <a:pt x="75" y="69"/>
                </a:cubicBezTo>
                <a:cubicBezTo>
                  <a:pt x="75" y="68"/>
                  <a:pt x="76" y="65"/>
                  <a:pt x="76" y="65"/>
                </a:cubicBezTo>
                <a:cubicBezTo>
                  <a:pt x="73" y="62"/>
                  <a:pt x="73" y="62"/>
                  <a:pt x="73" y="62"/>
                </a:cubicBezTo>
                <a:cubicBezTo>
                  <a:pt x="70" y="61"/>
                  <a:pt x="70" y="61"/>
                  <a:pt x="70" y="61"/>
                </a:cubicBezTo>
                <a:cubicBezTo>
                  <a:pt x="61" y="57"/>
                  <a:pt x="61" y="57"/>
                  <a:pt x="61" y="57"/>
                </a:cubicBezTo>
                <a:cubicBezTo>
                  <a:pt x="56" y="55"/>
                  <a:pt x="56" y="55"/>
                  <a:pt x="56" y="55"/>
                </a:cubicBezTo>
                <a:cubicBezTo>
                  <a:pt x="55" y="55"/>
                  <a:pt x="55" y="55"/>
                  <a:pt x="55" y="55"/>
                </a:cubicBezTo>
                <a:cubicBezTo>
                  <a:pt x="54" y="52"/>
                  <a:pt x="54" y="52"/>
                  <a:pt x="54" y="52"/>
                </a:cubicBezTo>
                <a:cubicBezTo>
                  <a:pt x="53" y="49"/>
                  <a:pt x="53" y="49"/>
                  <a:pt x="53" y="49"/>
                </a:cubicBezTo>
                <a:cubicBezTo>
                  <a:pt x="53" y="49"/>
                  <a:pt x="53" y="49"/>
                  <a:pt x="53" y="49"/>
                </a:cubicBezTo>
                <a:cubicBezTo>
                  <a:pt x="55" y="46"/>
                  <a:pt x="55" y="46"/>
                  <a:pt x="55" y="46"/>
                </a:cubicBezTo>
                <a:cubicBezTo>
                  <a:pt x="59" y="41"/>
                  <a:pt x="59" y="41"/>
                  <a:pt x="59" y="41"/>
                </a:cubicBezTo>
                <a:cubicBezTo>
                  <a:pt x="60" y="39"/>
                  <a:pt x="60" y="39"/>
                  <a:pt x="60" y="39"/>
                </a:cubicBezTo>
                <a:cubicBezTo>
                  <a:pt x="60" y="36"/>
                  <a:pt x="60" y="36"/>
                  <a:pt x="60" y="36"/>
                </a:cubicBezTo>
                <a:cubicBezTo>
                  <a:pt x="61" y="35"/>
                  <a:pt x="61" y="35"/>
                  <a:pt x="61" y="35"/>
                </a:cubicBezTo>
                <a:cubicBezTo>
                  <a:pt x="61" y="32"/>
                  <a:pt x="61" y="32"/>
                  <a:pt x="61" y="32"/>
                </a:cubicBezTo>
                <a:cubicBezTo>
                  <a:pt x="62" y="31"/>
                  <a:pt x="62" y="31"/>
                  <a:pt x="62" y="31"/>
                </a:cubicBezTo>
                <a:cubicBezTo>
                  <a:pt x="62" y="28"/>
                  <a:pt x="62" y="28"/>
                  <a:pt x="62" y="28"/>
                </a:cubicBezTo>
                <a:cubicBezTo>
                  <a:pt x="62" y="31"/>
                  <a:pt x="62" y="31"/>
                  <a:pt x="62" y="31"/>
                </a:cubicBezTo>
                <a:cubicBezTo>
                  <a:pt x="61" y="32"/>
                  <a:pt x="61" y="32"/>
                  <a:pt x="61" y="32"/>
                </a:cubicBezTo>
                <a:cubicBezTo>
                  <a:pt x="63" y="29"/>
                  <a:pt x="63" y="29"/>
                  <a:pt x="63" y="29"/>
                </a:cubicBezTo>
                <a:cubicBezTo>
                  <a:pt x="63" y="27"/>
                  <a:pt x="63" y="27"/>
                  <a:pt x="63" y="27"/>
                </a:cubicBezTo>
                <a:cubicBezTo>
                  <a:pt x="63" y="27"/>
                  <a:pt x="63" y="24"/>
                  <a:pt x="63" y="24"/>
                </a:cubicBezTo>
                <a:cubicBezTo>
                  <a:pt x="64" y="23"/>
                  <a:pt x="65" y="20"/>
                  <a:pt x="65" y="20"/>
                </a:cubicBezTo>
                <a:cubicBezTo>
                  <a:pt x="65" y="16"/>
                  <a:pt x="65" y="16"/>
                  <a:pt x="65" y="16"/>
                </a:cubicBezTo>
                <a:cubicBezTo>
                  <a:pt x="64" y="12"/>
                  <a:pt x="64" y="12"/>
                  <a:pt x="64" y="12"/>
                </a:cubicBezTo>
                <a:cubicBezTo>
                  <a:pt x="64" y="8"/>
                  <a:pt x="64" y="8"/>
                  <a:pt x="64" y="8"/>
                </a:cubicBezTo>
                <a:cubicBezTo>
                  <a:pt x="64" y="8"/>
                  <a:pt x="62" y="6"/>
                  <a:pt x="62" y="5"/>
                </a:cubicBezTo>
                <a:cubicBezTo>
                  <a:pt x="61" y="5"/>
                  <a:pt x="58" y="3"/>
                  <a:pt x="58" y="3"/>
                </a:cubicBezTo>
                <a:cubicBezTo>
                  <a:pt x="56" y="3"/>
                  <a:pt x="56" y="3"/>
                  <a:pt x="56" y="3"/>
                </a:cubicBezTo>
                <a:cubicBezTo>
                  <a:pt x="53" y="3"/>
                  <a:pt x="53" y="3"/>
                  <a:pt x="53" y="3"/>
                </a:cubicBezTo>
                <a:cubicBezTo>
                  <a:pt x="52" y="3"/>
                  <a:pt x="52" y="3"/>
                  <a:pt x="52" y="3"/>
                </a:cubicBezTo>
                <a:cubicBezTo>
                  <a:pt x="50" y="0"/>
                  <a:pt x="50" y="0"/>
                  <a:pt x="50" y="0"/>
                </a:cubicBezTo>
                <a:cubicBezTo>
                  <a:pt x="46" y="0"/>
                  <a:pt x="46" y="0"/>
                  <a:pt x="46" y="0"/>
                </a:cubicBezTo>
                <a:cubicBezTo>
                  <a:pt x="43" y="1"/>
                  <a:pt x="43" y="1"/>
                  <a:pt x="43" y="1"/>
                </a:cubicBezTo>
                <a:cubicBezTo>
                  <a:pt x="40" y="3"/>
                  <a:pt x="40" y="3"/>
                  <a:pt x="40" y="3"/>
                </a:cubicBezTo>
                <a:cubicBezTo>
                  <a:pt x="36" y="5"/>
                  <a:pt x="36" y="5"/>
                  <a:pt x="36" y="5"/>
                </a:cubicBezTo>
                <a:cubicBezTo>
                  <a:pt x="36" y="5"/>
                  <a:pt x="33" y="7"/>
                  <a:pt x="33" y="7"/>
                </a:cubicBezTo>
                <a:cubicBezTo>
                  <a:pt x="33" y="7"/>
                  <a:pt x="30" y="10"/>
                  <a:pt x="30" y="10"/>
                </a:cubicBezTo>
                <a:cubicBezTo>
                  <a:pt x="29" y="15"/>
                  <a:pt x="29" y="15"/>
                  <a:pt x="29" y="15"/>
                </a:cubicBezTo>
                <a:cubicBezTo>
                  <a:pt x="28" y="21"/>
                  <a:pt x="28" y="21"/>
                  <a:pt x="28" y="21"/>
                </a:cubicBezTo>
                <a:cubicBezTo>
                  <a:pt x="28" y="24"/>
                  <a:pt x="28" y="24"/>
                  <a:pt x="28" y="24"/>
                </a:cubicBezTo>
                <a:cubicBezTo>
                  <a:pt x="27" y="25"/>
                  <a:pt x="27" y="25"/>
                  <a:pt x="27" y="25"/>
                </a:cubicBezTo>
                <a:cubicBezTo>
                  <a:pt x="27" y="28"/>
                  <a:pt x="27" y="28"/>
                  <a:pt x="27" y="28"/>
                </a:cubicBezTo>
                <a:cubicBezTo>
                  <a:pt x="28" y="30"/>
                  <a:pt x="28" y="30"/>
                  <a:pt x="28" y="30"/>
                </a:cubicBezTo>
                <a:cubicBezTo>
                  <a:pt x="29" y="33"/>
                  <a:pt x="29" y="33"/>
                  <a:pt x="29" y="33"/>
                </a:cubicBezTo>
                <a:cubicBezTo>
                  <a:pt x="29" y="35"/>
                  <a:pt x="29" y="35"/>
                  <a:pt x="29" y="35"/>
                </a:cubicBezTo>
                <a:cubicBezTo>
                  <a:pt x="30" y="35"/>
                  <a:pt x="30" y="35"/>
                  <a:pt x="30" y="35"/>
                </a:cubicBezTo>
                <a:cubicBezTo>
                  <a:pt x="30" y="36"/>
                  <a:pt x="30" y="36"/>
                  <a:pt x="30" y="36"/>
                </a:cubicBezTo>
                <a:cubicBezTo>
                  <a:pt x="31" y="38"/>
                  <a:pt x="31" y="38"/>
                  <a:pt x="31" y="38"/>
                </a:cubicBezTo>
                <a:cubicBezTo>
                  <a:pt x="32" y="40"/>
                  <a:pt x="32" y="40"/>
                  <a:pt x="32" y="40"/>
                </a:cubicBezTo>
                <a:cubicBezTo>
                  <a:pt x="31" y="40"/>
                  <a:pt x="31" y="40"/>
                  <a:pt x="31" y="40"/>
                </a:cubicBezTo>
                <a:cubicBezTo>
                  <a:pt x="30" y="43"/>
                  <a:pt x="30" y="43"/>
                  <a:pt x="30" y="43"/>
                </a:cubicBezTo>
                <a:cubicBezTo>
                  <a:pt x="30" y="43"/>
                  <a:pt x="30" y="43"/>
                  <a:pt x="30" y="43"/>
                </a:cubicBezTo>
                <a:cubicBezTo>
                  <a:pt x="29" y="43"/>
                  <a:pt x="29" y="43"/>
                  <a:pt x="29" y="43"/>
                </a:cubicBezTo>
                <a:cubicBezTo>
                  <a:pt x="28" y="46"/>
                  <a:pt x="28" y="46"/>
                  <a:pt x="28" y="46"/>
                </a:cubicBezTo>
                <a:cubicBezTo>
                  <a:pt x="26" y="46"/>
                  <a:pt x="26" y="46"/>
                  <a:pt x="26" y="46"/>
                </a:cubicBezTo>
                <a:cubicBezTo>
                  <a:pt x="24" y="49"/>
                  <a:pt x="24" y="49"/>
                  <a:pt x="24" y="49"/>
                </a:cubicBezTo>
                <a:cubicBezTo>
                  <a:pt x="20" y="50"/>
                  <a:pt x="20" y="50"/>
                  <a:pt x="20" y="50"/>
                </a:cubicBezTo>
                <a:cubicBezTo>
                  <a:pt x="16" y="52"/>
                  <a:pt x="16" y="52"/>
                  <a:pt x="16" y="52"/>
                </a:cubicBezTo>
                <a:cubicBezTo>
                  <a:pt x="10" y="54"/>
                  <a:pt x="10" y="54"/>
                  <a:pt x="10" y="54"/>
                </a:cubicBezTo>
                <a:cubicBezTo>
                  <a:pt x="6" y="55"/>
                  <a:pt x="6" y="55"/>
                  <a:pt x="6" y="55"/>
                </a:cubicBezTo>
                <a:cubicBezTo>
                  <a:pt x="4" y="58"/>
                  <a:pt x="4" y="58"/>
                  <a:pt x="4" y="58"/>
                </a:cubicBezTo>
                <a:cubicBezTo>
                  <a:pt x="2" y="63"/>
                  <a:pt x="2" y="63"/>
                  <a:pt x="2" y="63"/>
                </a:cubicBezTo>
                <a:cubicBezTo>
                  <a:pt x="1" y="74"/>
                  <a:pt x="1" y="74"/>
                  <a:pt x="1" y="74"/>
                </a:cubicBezTo>
                <a:cubicBezTo>
                  <a:pt x="2" y="82"/>
                  <a:pt x="2" y="82"/>
                  <a:pt x="2" y="82"/>
                </a:cubicBezTo>
                <a:cubicBezTo>
                  <a:pt x="3" y="88"/>
                  <a:pt x="3" y="88"/>
                  <a:pt x="3" y="88"/>
                </a:cubicBezTo>
                <a:cubicBezTo>
                  <a:pt x="6" y="96"/>
                  <a:pt x="6" y="96"/>
                  <a:pt x="6" y="96"/>
                </a:cubicBezTo>
                <a:cubicBezTo>
                  <a:pt x="11" y="110"/>
                  <a:pt x="11" y="110"/>
                  <a:pt x="11" y="110"/>
                </a:cubicBezTo>
                <a:cubicBezTo>
                  <a:pt x="11" y="113"/>
                  <a:pt x="11" y="113"/>
                  <a:pt x="11" y="113"/>
                </a:cubicBezTo>
                <a:cubicBezTo>
                  <a:pt x="11" y="118"/>
                  <a:pt x="11" y="118"/>
                  <a:pt x="11" y="118"/>
                </a:cubicBezTo>
                <a:cubicBezTo>
                  <a:pt x="11" y="123"/>
                  <a:pt x="11" y="123"/>
                  <a:pt x="11" y="123"/>
                </a:cubicBezTo>
                <a:cubicBezTo>
                  <a:pt x="10" y="128"/>
                  <a:pt x="10" y="128"/>
                  <a:pt x="10" y="128"/>
                </a:cubicBezTo>
                <a:cubicBezTo>
                  <a:pt x="9" y="136"/>
                  <a:pt x="9" y="136"/>
                  <a:pt x="9" y="136"/>
                </a:cubicBezTo>
                <a:cubicBezTo>
                  <a:pt x="6" y="145"/>
                  <a:pt x="6" y="145"/>
                  <a:pt x="6" y="145"/>
                </a:cubicBezTo>
                <a:cubicBezTo>
                  <a:pt x="4" y="157"/>
                  <a:pt x="4" y="157"/>
                  <a:pt x="4" y="157"/>
                </a:cubicBezTo>
                <a:cubicBezTo>
                  <a:pt x="2" y="175"/>
                  <a:pt x="2" y="175"/>
                  <a:pt x="2" y="175"/>
                </a:cubicBezTo>
                <a:cubicBezTo>
                  <a:pt x="0" y="186"/>
                  <a:pt x="0" y="186"/>
                  <a:pt x="0" y="186"/>
                </a:cubicBezTo>
                <a:cubicBezTo>
                  <a:pt x="3" y="187"/>
                  <a:pt x="3" y="187"/>
                  <a:pt x="3" y="187"/>
                </a:cubicBezTo>
                <a:cubicBezTo>
                  <a:pt x="4" y="187"/>
                  <a:pt x="4" y="187"/>
                  <a:pt x="4" y="187"/>
                </a:cubicBezTo>
                <a:cubicBezTo>
                  <a:pt x="6" y="187"/>
                  <a:pt x="6" y="187"/>
                  <a:pt x="6" y="187"/>
                </a:cubicBezTo>
                <a:cubicBezTo>
                  <a:pt x="9" y="187"/>
                  <a:pt x="9" y="187"/>
                  <a:pt x="9" y="187"/>
                </a:cubicBezTo>
                <a:cubicBezTo>
                  <a:pt x="10" y="187"/>
                  <a:pt x="10" y="187"/>
                  <a:pt x="10" y="187"/>
                </a:cubicBezTo>
                <a:cubicBezTo>
                  <a:pt x="11" y="191"/>
                  <a:pt x="11" y="191"/>
                  <a:pt x="11" y="191"/>
                </a:cubicBezTo>
                <a:cubicBezTo>
                  <a:pt x="12" y="201"/>
                  <a:pt x="12" y="201"/>
                  <a:pt x="12" y="201"/>
                </a:cubicBezTo>
                <a:cubicBezTo>
                  <a:pt x="14" y="210"/>
                  <a:pt x="14" y="210"/>
                  <a:pt x="14" y="210"/>
                </a:cubicBezTo>
                <a:cubicBezTo>
                  <a:pt x="13" y="226"/>
                  <a:pt x="13" y="226"/>
                  <a:pt x="13" y="226"/>
                </a:cubicBezTo>
                <a:cubicBezTo>
                  <a:pt x="13" y="235"/>
                  <a:pt x="13" y="235"/>
                  <a:pt x="13" y="235"/>
                </a:cubicBezTo>
                <a:cubicBezTo>
                  <a:pt x="11" y="257"/>
                  <a:pt x="11" y="257"/>
                  <a:pt x="11" y="257"/>
                </a:cubicBezTo>
                <a:cubicBezTo>
                  <a:pt x="12" y="270"/>
                  <a:pt x="12" y="270"/>
                  <a:pt x="12" y="270"/>
                </a:cubicBezTo>
                <a:cubicBezTo>
                  <a:pt x="12" y="287"/>
                  <a:pt x="12" y="287"/>
                  <a:pt x="12" y="287"/>
                </a:cubicBezTo>
                <a:cubicBezTo>
                  <a:pt x="14" y="291"/>
                  <a:pt x="14" y="291"/>
                  <a:pt x="14" y="291"/>
                </a:cubicBezTo>
                <a:cubicBezTo>
                  <a:pt x="14" y="302"/>
                  <a:pt x="14" y="302"/>
                  <a:pt x="14" y="302"/>
                </a:cubicBezTo>
                <a:cubicBezTo>
                  <a:pt x="13" y="304"/>
                  <a:pt x="13" y="304"/>
                  <a:pt x="13" y="304"/>
                </a:cubicBezTo>
                <a:cubicBezTo>
                  <a:pt x="13" y="308"/>
                  <a:pt x="13" y="308"/>
                  <a:pt x="13" y="308"/>
                </a:cubicBezTo>
                <a:cubicBezTo>
                  <a:pt x="13" y="311"/>
                  <a:pt x="13" y="311"/>
                  <a:pt x="13" y="311"/>
                </a:cubicBezTo>
                <a:cubicBezTo>
                  <a:pt x="17" y="317"/>
                  <a:pt x="17" y="317"/>
                  <a:pt x="17" y="317"/>
                </a:cubicBezTo>
                <a:cubicBezTo>
                  <a:pt x="17" y="317"/>
                  <a:pt x="17" y="317"/>
                  <a:pt x="17" y="317"/>
                </a:cubicBezTo>
                <a:cubicBezTo>
                  <a:pt x="16" y="319"/>
                  <a:pt x="16" y="319"/>
                  <a:pt x="16" y="319"/>
                </a:cubicBezTo>
                <a:cubicBezTo>
                  <a:pt x="16" y="324"/>
                  <a:pt x="16" y="324"/>
                  <a:pt x="16" y="324"/>
                </a:cubicBezTo>
                <a:cubicBezTo>
                  <a:pt x="17" y="330"/>
                  <a:pt x="17" y="330"/>
                  <a:pt x="17" y="330"/>
                </a:cubicBezTo>
                <a:cubicBezTo>
                  <a:pt x="16" y="333"/>
                  <a:pt x="16" y="333"/>
                  <a:pt x="16" y="333"/>
                </a:cubicBezTo>
                <a:cubicBezTo>
                  <a:pt x="15" y="334"/>
                  <a:pt x="15" y="334"/>
                  <a:pt x="15" y="334"/>
                </a:cubicBezTo>
                <a:cubicBezTo>
                  <a:pt x="15" y="337"/>
                  <a:pt x="15" y="337"/>
                  <a:pt x="15" y="337"/>
                </a:cubicBezTo>
                <a:cubicBezTo>
                  <a:pt x="22" y="341"/>
                  <a:pt x="22" y="341"/>
                  <a:pt x="22" y="341"/>
                </a:cubicBezTo>
                <a:cubicBezTo>
                  <a:pt x="27" y="344"/>
                  <a:pt x="27" y="344"/>
                  <a:pt x="27" y="344"/>
                </a:cubicBezTo>
                <a:cubicBezTo>
                  <a:pt x="31" y="344"/>
                  <a:pt x="31" y="344"/>
                  <a:pt x="31" y="344"/>
                </a:cubicBezTo>
                <a:cubicBezTo>
                  <a:pt x="36" y="343"/>
                  <a:pt x="36" y="343"/>
                  <a:pt x="36" y="343"/>
                </a:cubicBezTo>
                <a:cubicBezTo>
                  <a:pt x="38" y="338"/>
                  <a:pt x="38" y="338"/>
                  <a:pt x="38" y="338"/>
                </a:cubicBezTo>
                <a:cubicBezTo>
                  <a:pt x="37" y="335"/>
                  <a:pt x="37" y="335"/>
                  <a:pt x="37" y="335"/>
                </a:cubicBezTo>
                <a:cubicBezTo>
                  <a:pt x="36" y="333"/>
                  <a:pt x="36" y="333"/>
                  <a:pt x="36" y="333"/>
                </a:cubicBezTo>
                <a:cubicBezTo>
                  <a:pt x="35" y="326"/>
                  <a:pt x="35" y="326"/>
                  <a:pt x="35" y="326"/>
                </a:cubicBezTo>
                <a:cubicBezTo>
                  <a:pt x="34" y="323"/>
                  <a:pt x="34" y="323"/>
                  <a:pt x="34" y="323"/>
                </a:cubicBezTo>
                <a:cubicBezTo>
                  <a:pt x="32" y="319"/>
                  <a:pt x="32" y="319"/>
                  <a:pt x="32" y="319"/>
                </a:cubicBezTo>
                <a:cubicBezTo>
                  <a:pt x="29" y="318"/>
                  <a:pt x="29" y="318"/>
                  <a:pt x="29" y="318"/>
                </a:cubicBezTo>
                <a:cubicBezTo>
                  <a:pt x="33" y="319"/>
                  <a:pt x="33" y="319"/>
                  <a:pt x="33" y="319"/>
                </a:cubicBezTo>
                <a:cubicBezTo>
                  <a:pt x="36" y="311"/>
                  <a:pt x="36" y="311"/>
                  <a:pt x="36" y="311"/>
                </a:cubicBezTo>
                <a:cubicBezTo>
                  <a:pt x="35" y="314"/>
                  <a:pt x="35" y="314"/>
                  <a:pt x="35" y="314"/>
                </a:cubicBezTo>
                <a:cubicBezTo>
                  <a:pt x="36" y="314"/>
                  <a:pt x="36" y="314"/>
                  <a:pt x="36" y="314"/>
                </a:cubicBezTo>
                <a:cubicBezTo>
                  <a:pt x="36" y="313"/>
                  <a:pt x="36" y="313"/>
                  <a:pt x="36" y="313"/>
                </a:cubicBezTo>
                <a:cubicBezTo>
                  <a:pt x="41" y="315"/>
                  <a:pt x="41" y="315"/>
                  <a:pt x="41" y="315"/>
                </a:cubicBezTo>
                <a:cubicBezTo>
                  <a:pt x="44" y="318"/>
                  <a:pt x="44" y="318"/>
                  <a:pt x="44" y="318"/>
                </a:cubicBezTo>
                <a:cubicBezTo>
                  <a:pt x="55" y="320"/>
                  <a:pt x="55" y="320"/>
                  <a:pt x="55" y="320"/>
                </a:cubicBezTo>
                <a:cubicBezTo>
                  <a:pt x="65" y="320"/>
                  <a:pt x="65" y="320"/>
                  <a:pt x="65" y="320"/>
                </a:cubicBezTo>
                <a:cubicBezTo>
                  <a:pt x="68" y="318"/>
                  <a:pt x="68" y="318"/>
                  <a:pt x="68" y="318"/>
                </a:cubicBezTo>
                <a:cubicBezTo>
                  <a:pt x="68" y="317"/>
                  <a:pt x="68" y="317"/>
                  <a:pt x="68" y="317"/>
                </a:cubicBezTo>
                <a:cubicBezTo>
                  <a:pt x="67" y="316"/>
                  <a:pt x="67" y="316"/>
                  <a:pt x="67" y="316"/>
                </a:cubicBezTo>
                <a:cubicBezTo>
                  <a:pt x="66" y="314"/>
                  <a:pt x="66" y="314"/>
                  <a:pt x="66" y="314"/>
                </a:cubicBezTo>
                <a:cubicBezTo>
                  <a:pt x="62" y="312"/>
                  <a:pt x="62" y="312"/>
                  <a:pt x="62" y="312"/>
                </a:cubicBezTo>
                <a:cubicBezTo>
                  <a:pt x="56" y="309"/>
                  <a:pt x="56" y="309"/>
                  <a:pt x="56" y="309"/>
                </a:cubicBezTo>
                <a:cubicBezTo>
                  <a:pt x="55" y="308"/>
                  <a:pt x="55" y="308"/>
                  <a:pt x="55" y="308"/>
                </a:cubicBezTo>
                <a:cubicBezTo>
                  <a:pt x="50" y="306"/>
                  <a:pt x="50" y="306"/>
                  <a:pt x="50" y="306"/>
                </a:cubicBezTo>
                <a:cubicBezTo>
                  <a:pt x="47" y="302"/>
                  <a:pt x="47" y="302"/>
                  <a:pt x="47" y="302"/>
                </a:cubicBezTo>
                <a:cubicBezTo>
                  <a:pt x="48" y="302"/>
                  <a:pt x="48" y="302"/>
                  <a:pt x="48" y="302"/>
                </a:cubicBezTo>
                <a:cubicBezTo>
                  <a:pt x="45" y="294"/>
                  <a:pt x="45" y="294"/>
                  <a:pt x="45" y="294"/>
                </a:cubicBezTo>
                <a:cubicBezTo>
                  <a:pt x="45" y="293"/>
                  <a:pt x="45" y="293"/>
                  <a:pt x="45" y="293"/>
                </a:cubicBezTo>
                <a:cubicBezTo>
                  <a:pt x="45" y="292"/>
                  <a:pt x="45" y="292"/>
                  <a:pt x="45" y="292"/>
                </a:cubicBezTo>
                <a:cubicBezTo>
                  <a:pt x="47" y="291"/>
                  <a:pt x="47" y="291"/>
                  <a:pt x="47" y="291"/>
                </a:cubicBezTo>
                <a:cubicBezTo>
                  <a:pt x="47" y="289"/>
                  <a:pt x="47" y="289"/>
                  <a:pt x="47" y="289"/>
                </a:cubicBezTo>
                <a:cubicBezTo>
                  <a:pt x="47" y="289"/>
                  <a:pt x="47" y="286"/>
                  <a:pt x="47" y="286"/>
                </a:cubicBezTo>
                <a:cubicBezTo>
                  <a:pt x="47" y="286"/>
                  <a:pt x="50" y="274"/>
                  <a:pt x="50" y="274"/>
                </a:cubicBezTo>
                <a:cubicBezTo>
                  <a:pt x="58" y="245"/>
                  <a:pt x="58" y="245"/>
                  <a:pt x="58" y="245"/>
                </a:cubicBezTo>
                <a:cubicBezTo>
                  <a:pt x="63" y="224"/>
                  <a:pt x="63" y="224"/>
                  <a:pt x="63" y="224"/>
                </a:cubicBezTo>
                <a:cubicBezTo>
                  <a:pt x="69" y="193"/>
                  <a:pt x="69" y="193"/>
                  <a:pt x="69" y="193"/>
                </a:cubicBezTo>
                <a:cubicBezTo>
                  <a:pt x="69" y="188"/>
                  <a:pt x="69" y="188"/>
                  <a:pt x="69" y="188"/>
                </a:cubicBezTo>
                <a:cubicBezTo>
                  <a:pt x="69" y="182"/>
                  <a:pt x="69" y="182"/>
                  <a:pt x="69" y="182"/>
                </a:cubicBezTo>
                <a:cubicBezTo>
                  <a:pt x="69" y="181"/>
                  <a:pt x="69" y="181"/>
                  <a:pt x="69" y="181"/>
                </a:cubicBezTo>
                <a:cubicBezTo>
                  <a:pt x="72" y="187"/>
                  <a:pt x="72" y="187"/>
                  <a:pt x="72" y="187"/>
                </a:cubicBezTo>
                <a:cubicBezTo>
                  <a:pt x="74" y="188"/>
                  <a:pt x="74" y="188"/>
                  <a:pt x="74" y="188"/>
                </a:cubicBezTo>
                <a:cubicBezTo>
                  <a:pt x="76" y="185"/>
                  <a:pt x="76" y="185"/>
                  <a:pt x="76" y="185"/>
                </a:cubicBezTo>
                <a:cubicBezTo>
                  <a:pt x="75" y="158"/>
                  <a:pt x="75" y="158"/>
                  <a:pt x="75" y="158"/>
                </a:cubicBezTo>
                <a:cubicBezTo>
                  <a:pt x="74" y="146"/>
                  <a:pt x="74" y="146"/>
                  <a:pt x="74" y="146"/>
                </a:cubicBezTo>
                <a:cubicBezTo>
                  <a:pt x="75" y="145"/>
                  <a:pt x="75" y="145"/>
                  <a:pt x="75" y="145"/>
                </a:cubicBezTo>
                <a:cubicBezTo>
                  <a:pt x="71" y="135"/>
                  <a:pt x="71" y="135"/>
                  <a:pt x="71" y="135"/>
                </a:cubicBezTo>
                <a:cubicBezTo>
                  <a:pt x="71" y="131"/>
                  <a:pt x="71" y="131"/>
                  <a:pt x="71" y="131"/>
                </a:cubicBezTo>
                <a:cubicBezTo>
                  <a:pt x="72" y="129"/>
                  <a:pt x="72" y="129"/>
                  <a:pt x="72" y="129"/>
                </a:cubicBezTo>
                <a:cubicBezTo>
                  <a:pt x="72" y="125"/>
                  <a:pt x="72" y="125"/>
                  <a:pt x="72" y="125"/>
                </a:cubicBezTo>
                <a:cubicBezTo>
                  <a:pt x="72" y="124"/>
                  <a:pt x="72" y="124"/>
                  <a:pt x="72" y="124"/>
                </a:cubicBezTo>
                <a:cubicBezTo>
                  <a:pt x="74" y="124"/>
                  <a:pt x="74" y="124"/>
                  <a:pt x="74" y="124"/>
                </a:cubicBezTo>
                <a:cubicBezTo>
                  <a:pt x="75" y="122"/>
                  <a:pt x="75" y="122"/>
                  <a:pt x="75" y="122"/>
                </a:cubicBezTo>
                <a:cubicBezTo>
                  <a:pt x="76" y="122"/>
                  <a:pt x="76" y="122"/>
                  <a:pt x="76" y="122"/>
                </a:cubicBezTo>
                <a:cubicBezTo>
                  <a:pt x="75" y="116"/>
                  <a:pt x="75" y="116"/>
                  <a:pt x="75" y="116"/>
                </a:cubicBezTo>
                <a:cubicBezTo>
                  <a:pt x="81" y="116"/>
                  <a:pt x="81" y="116"/>
                  <a:pt x="81" y="116"/>
                </a:cubicBezTo>
                <a:cubicBezTo>
                  <a:pt x="84" y="117"/>
                  <a:pt x="84" y="117"/>
                  <a:pt x="84" y="117"/>
                </a:cubicBezTo>
                <a:cubicBezTo>
                  <a:pt x="90" y="117"/>
                  <a:pt x="90" y="117"/>
                  <a:pt x="90" y="117"/>
                </a:cubicBezTo>
                <a:cubicBezTo>
                  <a:pt x="94" y="116"/>
                  <a:pt x="94" y="116"/>
                  <a:pt x="94" y="116"/>
                </a:cubicBezTo>
                <a:cubicBezTo>
                  <a:pt x="97" y="115"/>
                  <a:pt x="97" y="115"/>
                  <a:pt x="97" y="115"/>
                </a:cubicBezTo>
                <a:cubicBezTo>
                  <a:pt x="98" y="110"/>
                  <a:pt x="98" y="110"/>
                  <a:pt x="98" y="110"/>
                </a:cubicBezTo>
                <a:cubicBezTo>
                  <a:pt x="99" y="106"/>
                  <a:pt x="99" y="106"/>
                  <a:pt x="99" y="106"/>
                </a:cubicBezTo>
                <a:lnTo>
                  <a:pt x="98" y="105"/>
                </a:lnTo>
                <a:close/>
                <a:moveTo>
                  <a:pt x="62" y="95"/>
                </a:moveTo>
                <a:cubicBezTo>
                  <a:pt x="63" y="95"/>
                  <a:pt x="63" y="95"/>
                  <a:pt x="63" y="95"/>
                </a:cubicBezTo>
                <a:cubicBezTo>
                  <a:pt x="65" y="96"/>
                  <a:pt x="65" y="96"/>
                  <a:pt x="65" y="96"/>
                </a:cubicBezTo>
                <a:lnTo>
                  <a:pt x="62" y="95"/>
                </a:lnTo>
                <a:close/>
              </a:path>
            </a:pathLst>
          </a:custGeom>
          <a:solidFill>
            <a:schemeClr val="tx1">
              <a:lumMod val="95000"/>
              <a:lumOff val="5000"/>
            </a:schemeClr>
          </a:solidFill>
          <a:ln w="9525">
            <a:noFill/>
            <a:round/>
            <a:headEnd/>
            <a:tailEnd/>
          </a:ln>
          <a:effectLst>
            <a:reflection blurRad="6350" stA="52000" endA="300" endPos="35000" dir="5400000" sy="-100000" algn="bl" rotWithShape="0"/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Calibri" pitchFamily="34" charset="0"/>
            </a:endParaRPr>
          </a:p>
        </p:txBody>
      </p:sp>
      <p:grpSp>
        <p:nvGrpSpPr>
          <p:cNvPr id="14" name="Group 13"/>
          <p:cNvGrpSpPr/>
          <p:nvPr/>
        </p:nvGrpSpPr>
        <p:grpSpPr>
          <a:xfrm>
            <a:off x="3854083" y="3835063"/>
            <a:ext cx="876005" cy="938104"/>
            <a:chOff x="0" y="4114800"/>
            <a:chExt cx="1184275" cy="1227226"/>
          </a:xfrm>
        </p:grpSpPr>
        <p:sp>
          <p:nvSpPr>
            <p:cNvPr id="34" name="Oval 68"/>
            <p:cNvSpPr>
              <a:spLocks noChangeArrowheads="1"/>
            </p:cNvSpPr>
            <p:nvPr/>
          </p:nvSpPr>
          <p:spPr bwMode="auto">
            <a:xfrm>
              <a:off x="131924" y="4290263"/>
              <a:ext cx="1051336" cy="1051763"/>
            </a:xfrm>
            <a:prstGeom prst="ellipse">
              <a:avLst/>
            </a:prstGeom>
            <a:gradFill rotWithShape="1">
              <a:gsLst>
                <a:gs pos="0">
                  <a:srgbClr val="FF0000"/>
                </a:gs>
                <a:gs pos="100000">
                  <a:srgbClr val="FF0000">
                    <a:gamma/>
                    <a:shade val="46275"/>
                    <a:invGamma/>
                  </a:srgbClr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n-US" dirty="0">
                <a:latin typeface="Calibri" pitchFamily="34" charset="0"/>
              </a:endParaRPr>
            </a:p>
          </p:txBody>
        </p:sp>
        <p:sp>
          <p:nvSpPr>
            <p:cNvPr id="39" name="Oval 69"/>
            <p:cNvSpPr>
              <a:spLocks noChangeArrowheads="1"/>
            </p:cNvSpPr>
            <p:nvPr/>
          </p:nvSpPr>
          <p:spPr bwMode="auto">
            <a:xfrm>
              <a:off x="136998" y="4275049"/>
              <a:ext cx="1047277" cy="1047706"/>
            </a:xfrm>
            <a:prstGeom prst="ellipse">
              <a:avLst/>
            </a:prstGeom>
            <a:gradFill rotWithShape="1">
              <a:gsLst>
                <a:gs pos="0">
                  <a:srgbClr val="FFFFFF">
                    <a:alpha val="30000"/>
                  </a:srgbClr>
                </a:gs>
                <a:gs pos="100000">
                  <a:srgbClr val="FFFFFF">
                    <a:gamma/>
                    <a:shade val="46275"/>
                    <a:invGamma/>
                    <a:alpha val="0"/>
                  </a:srgb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n-US" dirty="0">
                <a:latin typeface="Calibri" pitchFamily="34" charset="0"/>
              </a:endParaRPr>
            </a:p>
          </p:txBody>
        </p:sp>
        <p:sp>
          <p:nvSpPr>
            <p:cNvPr id="40" name="Oval 70"/>
            <p:cNvSpPr>
              <a:spLocks noChangeArrowheads="1"/>
            </p:cNvSpPr>
            <p:nvPr/>
          </p:nvSpPr>
          <p:spPr bwMode="auto">
            <a:xfrm>
              <a:off x="0" y="4114800"/>
              <a:ext cx="1095987" cy="1095375"/>
            </a:xfrm>
            <a:prstGeom prst="ellipse">
              <a:avLst/>
            </a:prstGeom>
            <a:gradFill rotWithShape="1">
              <a:gsLst>
                <a:gs pos="0">
                  <a:srgbClr val="FFB3B3">
                    <a:alpha val="70000"/>
                  </a:srgbClr>
                </a:gs>
                <a:gs pos="100000">
                  <a:srgbClr val="FFB3B3">
                    <a:gamma/>
                    <a:shade val="46275"/>
                    <a:invGamma/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n-US" dirty="0">
                <a:latin typeface="Calibri" pitchFamily="34" charset="0"/>
              </a:endParaRPr>
            </a:p>
          </p:txBody>
        </p:sp>
        <p:sp>
          <p:nvSpPr>
            <p:cNvPr id="41" name="Oval 71"/>
            <p:cNvSpPr>
              <a:spLocks noChangeArrowheads="1"/>
            </p:cNvSpPr>
            <p:nvPr/>
          </p:nvSpPr>
          <p:spPr bwMode="auto">
            <a:xfrm>
              <a:off x="262834" y="4333875"/>
              <a:ext cx="438395" cy="438150"/>
            </a:xfrm>
            <a:prstGeom prst="ellipse">
              <a:avLst/>
            </a:prstGeom>
            <a:gradFill rotWithShape="1">
              <a:gsLst>
                <a:gs pos="0">
                  <a:srgbClr val="FFFFFF"/>
                </a:gs>
                <a:gs pos="100000">
                  <a:srgbClr val="FFFFFF">
                    <a:gamma/>
                    <a:shade val="46275"/>
                    <a:invGamma/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n-US" dirty="0">
                <a:latin typeface="Calibri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54963792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5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1000"/>
                            </p:stCondLst>
                            <p:childTnLst>
                              <p:par>
                                <p:cTn id="1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2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500"/>
                            </p:stCondLst>
                            <p:childTnLst>
                              <p:par>
                                <p:cTn id="24" presetID="15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1500"/>
                            </p:stCondLst>
                            <p:childTnLst>
                              <p:par>
                                <p:cTn id="3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6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1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4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500"/>
                            </p:stCondLst>
                            <p:childTnLst>
                              <p:par>
                                <p:cTn id="46" presetID="5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Scale>
                                      <p:cBhvr>
                                        <p:cTn id="48" dur="10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</p:cBhvr>
                                      <p:from x="250000" y="250000"/>
                                      <p:to x="100000" y="100000"/>
                                    </p:animScale>
                                    <p:animMotion origin="layout" path="M -0.46736 0.92887  C -0.37517 0.88508  -0.02552 0.75279  0.0908 0.66613  C  0.20747 0.57948  0.21649 0.50394  0.23177 0.40825  C 0.24705 0.31256  0.22118 0.15964   0.18264 0.09152  C 0.1441 0.02341  0.03802 0.0  0.0 0.0  " pathEditMode="relative" ptsTypes="">
                                      <p:cBhvr>
                                        <p:cTn id="49" dur="10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  <p:animEffect transition="in" filter="fade">
                                      <p:cBhvr>
                                        <p:cTn id="50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1500"/>
                            </p:stCondLst>
                            <p:childTnLst>
                              <p:par>
                                <p:cTn id="52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54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  <p:bldP spid="35" grpId="0"/>
      <p:bldP spid="36" grpId="0"/>
      <p:bldP spid="37" grpId="0"/>
      <p:bldP spid="7" grpId="0" animBg="1"/>
      <p:bldP spid="6" grpId="0" animBg="1"/>
    </p:bldLst>
  </p:timing>
</p:sld>
</file>

<file path=ppt/slides/slide3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4000" dirty="0" smtClean="0">
                <a:latin typeface="Franklin Gothic Medium Cond" pitchFamily="34" charset="0"/>
              </a:rPr>
              <a:t>4 leading causes</a:t>
            </a:r>
            <a:endParaRPr lang="en-US" sz="4000" dirty="0"/>
          </a:p>
        </p:txBody>
      </p:sp>
      <p:grpSp>
        <p:nvGrpSpPr>
          <p:cNvPr id="8" name="Group 7"/>
          <p:cNvGrpSpPr/>
          <p:nvPr/>
        </p:nvGrpSpPr>
        <p:grpSpPr>
          <a:xfrm>
            <a:off x="1298573" y="231772"/>
            <a:ext cx="6400799" cy="6400800"/>
            <a:chOff x="1146173" y="231772"/>
            <a:chExt cx="6400799" cy="6400800"/>
          </a:xfrm>
          <a:effectLst>
            <a:outerShdw blurRad="190500" dist="38100" dir="5400000" sx="105000" sy="105000" algn="t" rotWithShape="0">
              <a:prstClr val="black">
                <a:alpha val="40000"/>
              </a:prstClr>
            </a:outerShdw>
          </a:effectLst>
          <a:scene3d>
            <a:camera prst="perspectiveRelaxed" fov="3000000">
              <a:rot lat="18573601" lon="0" rev="0"/>
            </a:camera>
            <a:lightRig rig="soft" dir="t">
              <a:rot lat="0" lon="0" rev="19200000"/>
            </a:lightRig>
          </a:scene3d>
        </p:grpSpPr>
        <p:sp>
          <p:nvSpPr>
            <p:cNvPr id="3" name="Diagonal Stripe 2"/>
            <p:cNvSpPr/>
            <p:nvPr/>
          </p:nvSpPr>
          <p:spPr>
            <a:xfrm rot="2700000">
              <a:off x="3051172" y="4041772"/>
              <a:ext cx="2590800" cy="2590800"/>
            </a:xfrm>
            <a:prstGeom prst="diagStripe">
              <a:avLst/>
            </a:prstGeom>
            <a:sp3d extrusionH="381000" prstMaterial="plastic">
              <a:bevelT w="114300" prst="artDeco"/>
              <a:extrusionClr>
                <a:schemeClr val="bg1">
                  <a:lumMod val="75000"/>
                </a:schemeClr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chemeClr val="tx1"/>
                </a:solidFill>
                <a:latin typeface="Calibri" pitchFamily="34" charset="0"/>
              </a:endParaRPr>
            </a:p>
          </p:txBody>
        </p:sp>
        <p:sp>
          <p:nvSpPr>
            <p:cNvPr id="4" name="Diagonal Stripe 3"/>
            <p:cNvSpPr/>
            <p:nvPr/>
          </p:nvSpPr>
          <p:spPr>
            <a:xfrm rot="8100000">
              <a:off x="1146173" y="2136772"/>
              <a:ext cx="2590800" cy="2590800"/>
            </a:xfrm>
            <a:prstGeom prst="diagStripe">
              <a:avLst/>
            </a:prstGeom>
            <a:sp3d extrusionH="381000" prstMaterial="plastic">
              <a:bevelT w="114300" prst="artDeco"/>
              <a:extrusionClr>
                <a:schemeClr val="bg1">
                  <a:lumMod val="75000"/>
                </a:schemeClr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chemeClr val="tx1"/>
                </a:solidFill>
                <a:latin typeface="Calibri" pitchFamily="34" charset="0"/>
              </a:endParaRPr>
            </a:p>
          </p:txBody>
        </p:sp>
        <p:sp>
          <p:nvSpPr>
            <p:cNvPr id="5" name="Diagonal Stripe 4"/>
            <p:cNvSpPr/>
            <p:nvPr/>
          </p:nvSpPr>
          <p:spPr>
            <a:xfrm rot="18900000">
              <a:off x="4956172" y="2136772"/>
              <a:ext cx="2590800" cy="2590800"/>
            </a:xfrm>
            <a:prstGeom prst="diagStripe">
              <a:avLst/>
            </a:prstGeom>
            <a:sp3d extrusionH="381000" prstMaterial="plastic">
              <a:bevelT w="114300" prst="artDeco"/>
              <a:extrusionClr>
                <a:schemeClr val="bg1">
                  <a:lumMod val="75000"/>
                </a:schemeClr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chemeClr val="tx1"/>
                </a:solidFill>
                <a:latin typeface="Calibri" pitchFamily="34" charset="0"/>
              </a:endParaRPr>
            </a:p>
          </p:txBody>
        </p:sp>
        <p:sp>
          <p:nvSpPr>
            <p:cNvPr id="6" name="Diagonal Stripe 5"/>
            <p:cNvSpPr/>
            <p:nvPr/>
          </p:nvSpPr>
          <p:spPr>
            <a:xfrm rot="18900000" flipV="1">
              <a:off x="3051172" y="231772"/>
              <a:ext cx="2590800" cy="2590800"/>
            </a:xfrm>
            <a:prstGeom prst="diagStripe">
              <a:avLst/>
            </a:prstGeom>
            <a:sp3d extrusionH="381000" prstMaterial="plastic">
              <a:bevelT w="114300" prst="artDeco"/>
              <a:extrusionClr>
                <a:schemeClr val="bg1">
                  <a:lumMod val="75000"/>
                </a:schemeClr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chemeClr val="tx1"/>
                </a:solidFill>
                <a:latin typeface="Calibri" pitchFamily="34" charset="0"/>
              </a:endParaRPr>
            </a:p>
          </p:txBody>
        </p:sp>
        <p:sp>
          <p:nvSpPr>
            <p:cNvPr id="7" name="Rectangle 6"/>
            <p:cNvSpPr/>
            <p:nvPr/>
          </p:nvSpPr>
          <p:spPr>
            <a:xfrm>
              <a:off x="3429000" y="2514600"/>
              <a:ext cx="1828800" cy="1828800"/>
            </a:xfrm>
            <a:prstGeom prst="rect">
              <a:avLst/>
            </a:prstGeom>
            <a:solidFill>
              <a:schemeClr val="accent3">
                <a:lumMod val="75000"/>
              </a:schemeClr>
            </a:solidFill>
            <a:ln>
              <a:solidFill>
                <a:schemeClr val="accent3">
                  <a:lumMod val="50000"/>
                </a:schemeClr>
              </a:solidFill>
            </a:ln>
            <a:sp3d z="203200" extrusionH="381000" prstMaterial="plastic">
              <a:bevelT w="114300" prst="artDeco"/>
              <a:extrusionClr>
                <a:schemeClr val="bg1">
                  <a:lumMod val="75000"/>
                </a:schemeClr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3600" b="1" dirty="0" smtClean="0">
                  <a:solidFill>
                    <a:schemeClr val="tx1"/>
                  </a:solidFill>
                  <a:latin typeface="Calibri" pitchFamily="34" charset="0"/>
                </a:rPr>
                <a:t>RESULT</a:t>
              </a:r>
              <a:endParaRPr lang="en-US" sz="3600" b="1" dirty="0">
                <a:solidFill>
                  <a:schemeClr val="tx1"/>
                </a:solidFill>
                <a:latin typeface="Calibri" pitchFamily="34" charset="0"/>
              </a:endParaRPr>
            </a:p>
          </p:txBody>
        </p:sp>
      </p:grpSp>
      <p:sp>
        <p:nvSpPr>
          <p:cNvPr id="9" name="TextBox 8"/>
          <p:cNvSpPr txBox="1"/>
          <p:nvPr/>
        </p:nvSpPr>
        <p:spPr>
          <a:xfrm>
            <a:off x="3886200" y="1519535"/>
            <a:ext cx="116891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b="1" dirty="0" smtClean="0">
                <a:latin typeface="Calibri" pitchFamily="34" charset="0"/>
              </a:rPr>
              <a:t>Cause 1</a:t>
            </a:r>
            <a:endParaRPr lang="en-US" sz="2400" b="1" dirty="0">
              <a:latin typeface="Calibri" pitchFamily="34" charset="0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6553200" y="3200400"/>
            <a:ext cx="1334020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b="1" dirty="0" smtClean="0">
                <a:latin typeface="Calibri" pitchFamily="34" charset="0"/>
              </a:rPr>
              <a:t>Cause 2</a:t>
            </a:r>
            <a:endParaRPr lang="en-US" sz="2800" b="1" dirty="0">
              <a:latin typeface="Calibri" pitchFamily="34" charset="0"/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3810000" y="5181600"/>
            <a:ext cx="1643399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600" b="1" dirty="0" smtClean="0">
                <a:latin typeface="Calibri" pitchFamily="34" charset="0"/>
              </a:rPr>
              <a:t>Cause 3</a:t>
            </a:r>
            <a:endParaRPr lang="en-US" sz="3600" b="1" dirty="0">
              <a:latin typeface="Calibri" pitchFamily="34" charset="0"/>
            </a:endParaRPr>
          </a:p>
        </p:txBody>
      </p:sp>
      <p:sp>
        <p:nvSpPr>
          <p:cNvPr id="12" name="TextBox 11"/>
          <p:cNvSpPr txBox="1"/>
          <p:nvPr/>
        </p:nvSpPr>
        <p:spPr>
          <a:xfrm>
            <a:off x="1143000" y="3200400"/>
            <a:ext cx="1334020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b="1" dirty="0" smtClean="0">
                <a:latin typeface="Calibri" pitchFamily="34" charset="0"/>
              </a:rPr>
              <a:t>Cause 4</a:t>
            </a:r>
            <a:endParaRPr lang="en-US" sz="2800" b="1" dirty="0">
              <a:latin typeface="Calibri" pitchFamily="34" charset="0"/>
            </a:endParaRPr>
          </a:p>
        </p:txBody>
      </p:sp>
      <p:sp>
        <p:nvSpPr>
          <p:cNvPr id="19" name="TextBox 18"/>
          <p:cNvSpPr txBox="1"/>
          <p:nvPr/>
        </p:nvSpPr>
        <p:spPr>
          <a:xfrm>
            <a:off x="3505200" y="1900535"/>
            <a:ext cx="193944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 smtClean="0">
                <a:latin typeface="Calibri" pitchFamily="34" charset="0"/>
              </a:rPr>
              <a:t>Your text here</a:t>
            </a:r>
            <a:endParaRPr lang="en-US" sz="2400" dirty="0">
              <a:latin typeface="Calibri" pitchFamily="34" charset="0"/>
            </a:endParaRPr>
          </a:p>
        </p:txBody>
      </p:sp>
      <p:sp>
        <p:nvSpPr>
          <p:cNvPr id="20" name="TextBox 19"/>
          <p:cNvSpPr txBox="1"/>
          <p:nvPr/>
        </p:nvSpPr>
        <p:spPr>
          <a:xfrm>
            <a:off x="6629400" y="3657600"/>
            <a:ext cx="193944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 smtClean="0">
                <a:latin typeface="Calibri" pitchFamily="34" charset="0"/>
              </a:rPr>
              <a:t>Your text here</a:t>
            </a:r>
            <a:endParaRPr lang="en-US" sz="2400" dirty="0">
              <a:latin typeface="Calibri" pitchFamily="34" charset="0"/>
            </a:endParaRPr>
          </a:p>
        </p:txBody>
      </p:sp>
      <p:sp>
        <p:nvSpPr>
          <p:cNvPr id="22" name="TextBox 21"/>
          <p:cNvSpPr txBox="1"/>
          <p:nvPr/>
        </p:nvSpPr>
        <p:spPr>
          <a:xfrm>
            <a:off x="3733800" y="5791200"/>
            <a:ext cx="193944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 smtClean="0">
                <a:latin typeface="Calibri" pitchFamily="34" charset="0"/>
              </a:rPr>
              <a:t>Your text here</a:t>
            </a:r>
            <a:endParaRPr lang="en-US" sz="2400" dirty="0">
              <a:latin typeface="Calibri" pitchFamily="34" charset="0"/>
            </a:endParaRPr>
          </a:p>
        </p:txBody>
      </p:sp>
      <p:sp>
        <p:nvSpPr>
          <p:cNvPr id="23" name="TextBox 22"/>
          <p:cNvSpPr txBox="1"/>
          <p:nvPr/>
        </p:nvSpPr>
        <p:spPr>
          <a:xfrm>
            <a:off x="457200" y="3657600"/>
            <a:ext cx="193944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 smtClean="0">
                <a:latin typeface="Calibri" pitchFamily="34" charset="0"/>
              </a:rPr>
              <a:t>Your text here</a:t>
            </a:r>
            <a:endParaRPr lang="en-US" sz="2400" dirty="0">
              <a:latin typeface="Calibri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06811928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Left)">
                                      <p:cBhvr>
                                        <p:cTn id="19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Left)">
                                      <p:cBhvr>
                                        <p:cTn id="22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4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1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Right)">
                                      <p:cBhvr>
                                        <p:cTn id="39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1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Right)">
                                      <p:cBhvr>
                                        <p:cTn id="42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  <p:bldP spid="10" grpId="0"/>
      <p:bldP spid="11" grpId="0"/>
      <p:bldP spid="12" grpId="0"/>
      <p:bldP spid="19" grpId="0"/>
      <p:bldP spid="20" grpId="0"/>
      <p:bldP spid="22" grpId="0"/>
      <p:bldP spid="23" grpId="0"/>
    </p:bldLst>
  </p:timing>
</p:sld>
</file>

<file path=ppt/slides/slide3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912894"/>
          </a:xfrm>
        </p:spPr>
        <p:txBody>
          <a:bodyPr>
            <a:normAutofit/>
          </a:bodyPr>
          <a:lstStyle/>
          <a:p>
            <a:r>
              <a:rPr lang="en-US" sz="4000" dirty="0" smtClean="0">
                <a:latin typeface="Franklin Gothic Medium Cond" pitchFamily="34" charset="0"/>
              </a:rPr>
              <a:t>4 Points that originate from one</a:t>
            </a:r>
            <a:endParaRPr lang="en-US" sz="4000" dirty="0">
              <a:latin typeface="Franklin Gothic Medium Cond" pitchFamily="34" charset="0"/>
            </a:endParaRPr>
          </a:p>
        </p:txBody>
      </p:sp>
      <p:grpSp>
        <p:nvGrpSpPr>
          <p:cNvPr id="3" name="Group 9"/>
          <p:cNvGrpSpPr/>
          <p:nvPr/>
        </p:nvGrpSpPr>
        <p:grpSpPr>
          <a:xfrm>
            <a:off x="2209800" y="1379560"/>
            <a:ext cx="4572000" cy="4648200"/>
            <a:chOff x="2755900" y="1612900"/>
            <a:chExt cx="3632201" cy="3632201"/>
          </a:xfrm>
          <a:solidFill>
            <a:schemeClr val="accent3">
              <a:lumMod val="75000"/>
            </a:schemeClr>
          </a:solidFill>
          <a:effectLst>
            <a:outerShdw blurRad="190500" dist="38100" dir="5400000" sx="104000" sy="104000" algn="t" rotWithShape="0">
              <a:prstClr val="black">
                <a:alpha val="40000"/>
              </a:prstClr>
            </a:outerShdw>
          </a:effectLst>
          <a:scene3d>
            <a:camera prst="perspectiveRelaxed"/>
            <a:lightRig rig="threePt" dir="t"/>
          </a:scene3d>
        </p:grpSpPr>
        <p:sp>
          <p:nvSpPr>
            <p:cNvPr id="3078" name="Freeform 6"/>
            <p:cNvSpPr>
              <a:spLocks/>
            </p:cNvSpPr>
            <p:nvPr/>
          </p:nvSpPr>
          <p:spPr bwMode="auto">
            <a:xfrm>
              <a:off x="5595938" y="2511425"/>
              <a:ext cx="792163" cy="1838325"/>
            </a:xfrm>
            <a:custGeom>
              <a:avLst/>
              <a:gdLst/>
              <a:ahLst/>
              <a:cxnLst>
                <a:cxn ang="0">
                  <a:pos x="248" y="295"/>
                </a:cxn>
                <a:cxn ang="0">
                  <a:pos x="236" y="253"/>
                </a:cxn>
                <a:cxn ang="0">
                  <a:pos x="225" y="213"/>
                </a:cxn>
                <a:cxn ang="0">
                  <a:pos x="211" y="170"/>
                </a:cxn>
                <a:cxn ang="0">
                  <a:pos x="196" y="128"/>
                </a:cxn>
                <a:cxn ang="0">
                  <a:pos x="177" y="88"/>
                </a:cxn>
                <a:cxn ang="0">
                  <a:pos x="158" y="46"/>
                </a:cxn>
                <a:cxn ang="0">
                  <a:pos x="137" y="6"/>
                </a:cxn>
                <a:cxn ang="0">
                  <a:pos x="188" y="63"/>
                </a:cxn>
                <a:cxn ang="0">
                  <a:pos x="246" y="134"/>
                </a:cxn>
                <a:cxn ang="0">
                  <a:pos x="301" y="207"/>
                </a:cxn>
                <a:cxn ang="0">
                  <a:pos x="351" y="280"/>
                </a:cxn>
                <a:cxn ang="0">
                  <a:pos x="392" y="351"/>
                </a:cxn>
                <a:cxn ang="0">
                  <a:pos x="430" y="424"/>
                </a:cxn>
                <a:cxn ang="0">
                  <a:pos x="464" y="496"/>
                </a:cxn>
                <a:cxn ang="0">
                  <a:pos x="495" y="569"/>
                </a:cxn>
                <a:cxn ang="0">
                  <a:pos x="472" y="644"/>
                </a:cxn>
                <a:cxn ang="0">
                  <a:pos x="438" y="717"/>
                </a:cxn>
                <a:cxn ang="0">
                  <a:pos x="401" y="790"/>
                </a:cxn>
                <a:cxn ang="0">
                  <a:pos x="363" y="861"/>
                </a:cxn>
                <a:cxn ang="0">
                  <a:pos x="315" y="936"/>
                </a:cxn>
                <a:cxn ang="0">
                  <a:pos x="261" y="1007"/>
                </a:cxn>
                <a:cxn ang="0">
                  <a:pos x="204" y="1078"/>
                </a:cxn>
                <a:cxn ang="0">
                  <a:pos x="142" y="1149"/>
                </a:cxn>
                <a:cxn ang="0">
                  <a:pos x="152" y="1122"/>
                </a:cxn>
                <a:cxn ang="0">
                  <a:pos x="173" y="1081"/>
                </a:cxn>
                <a:cxn ang="0">
                  <a:pos x="192" y="1041"/>
                </a:cxn>
                <a:cxn ang="0">
                  <a:pos x="207" y="997"/>
                </a:cxn>
                <a:cxn ang="0">
                  <a:pos x="223" y="957"/>
                </a:cxn>
                <a:cxn ang="0">
                  <a:pos x="234" y="917"/>
                </a:cxn>
                <a:cxn ang="0">
                  <a:pos x="246" y="874"/>
                </a:cxn>
                <a:cxn ang="0">
                  <a:pos x="255" y="832"/>
                </a:cxn>
                <a:cxn ang="0">
                  <a:pos x="229" y="826"/>
                </a:cxn>
                <a:cxn ang="0">
                  <a:pos x="196" y="826"/>
                </a:cxn>
                <a:cxn ang="0">
                  <a:pos x="165" y="826"/>
                </a:cxn>
                <a:cxn ang="0">
                  <a:pos x="133" y="826"/>
                </a:cxn>
                <a:cxn ang="0">
                  <a:pos x="100" y="826"/>
                </a:cxn>
                <a:cxn ang="0">
                  <a:pos x="69" y="826"/>
                </a:cxn>
                <a:cxn ang="0">
                  <a:pos x="37" y="826"/>
                </a:cxn>
                <a:cxn ang="0">
                  <a:pos x="6" y="826"/>
                </a:cxn>
                <a:cxn ang="0">
                  <a:pos x="10" y="773"/>
                </a:cxn>
                <a:cxn ang="0">
                  <a:pos x="18" y="711"/>
                </a:cxn>
                <a:cxn ang="0">
                  <a:pos x="21" y="648"/>
                </a:cxn>
                <a:cxn ang="0">
                  <a:pos x="23" y="587"/>
                </a:cxn>
                <a:cxn ang="0">
                  <a:pos x="23" y="525"/>
                </a:cxn>
                <a:cxn ang="0">
                  <a:pos x="18" y="464"/>
                </a:cxn>
                <a:cxn ang="0">
                  <a:pos x="12" y="403"/>
                </a:cxn>
                <a:cxn ang="0">
                  <a:pos x="2" y="339"/>
                </a:cxn>
                <a:cxn ang="0">
                  <a:pos x="29" y="332"/>
                </a:cxn>
                <a:cxn ang="0">
                  <a:pos x="62" y="332"/>
                </a:cxn>
                <a:cxn ang="0">
                  <a:pos x="92" y="332"/>
                </a:cxn>
                <a:cxn ang="0">
                  <a:pos x="125" y="332"/>
                </a:cxn>
                <a:cxn ang="0">
                  <a:pos x="156" y="332"/>
                </a:cxn>
                <a:cxn ang="0">
                  <a:pos x="188" y="332"/>
                </a:cxn>
                <a:cxn ang="0">
                  <a:pos x="221" y="332"/>
                </a:cxn>
                <a:cxn ang="0">
                  <a:pos x="252" y="332"/>
                </a:cxn>
              </a:cxnLst>
              <a:rect l="0" t="0" r="r" b="b"/>
              <a:pathLst>
                <a:path w="499" h="1158">
                  <a:moveTo>
                    <a:pt x="255" y="332"/>
                  </a:moveTo>
                  <a:lnTo>
                    <a:pt x="255" y="328"/>
                  </a:lnTo>
                  <a:lnTo>
                    <a:pt x="254" y="322"/>
                  </a:lnTo>
                  <a:lnTo>
                    <a:pt x="254" y="316"/>
                  </a:lnTo>
                  <a:lnTo>
                    <a:pt x="252" y="310"/>
                  </a:lnTo>
                  <a:lnTo>
                    <a:pt x="250" y="307"/>
                  </a:lnTo>
                  <a:lnTo>
                    <a:pt x="250" y="301"/>
                  </a:lnTo>
                  <a:lnTo>
                    <a:pt x="248" y="295"/>
                  </a:lnTo>
                  <a:lnTo>
                    <a:pt x="246" y="289"/>
                  </a:lnTo>
                  <a:lnTo>
                    <a:pt x="246" y="286"/>
                  </a:lnTo>
                  <a:lnTo>
                    <a:pt x="244" y="280"/>
                  </a:lnTo>
                  <a:lnTo>
                    <a:pt x="242" y="274"/>
                  </a:lnTo>
                  <a:lnTo>
                    <a:pt x="242" y="268"/>
                  </a:lnTo>
                  <a:lnTo>
                    <a:pt x="240" y="264"/>
                  </a:lnTo>
                  <a:lnTo>
                    <a:pt x="238" y="259"/>
                  </a:lnTo>
                  <a:lnTo>
                    <a:pt x="236" y="253"/>
                  </a:lnTo>
                  <a:lnTo>
                    <a:pt x="236" y="249"/>
                  </a:lnTo>
                  <a:lnTo>
                    <a:pt x="234" y="243"/>
                  </a:lnTo>
                  <a:lnTo>
                    <a:pt x="232" y="238"/>
                  </a:lnTo>
                  <a:lnTo>
                    <a:pt x="231" y="232"/>
                  </a:lnTo>
                  <a:lnTo>
                    <a:pt x="231" y="228"/>
                  </a:lnTo>
                  <a:lnTo>
                    <a:pt x="229" y="222"/>
                  </a:lnTo>
                  <a:lnTo>
                    <a:pt x="227" y="216"/>
                  </a:lnTo>
                  <a:lnTo>
                    <a:pt x="225" y="213"/>
                  </a:lnTo>
                  <a:lnTo>
                    <a:pt x="223" y="207"/>
                  </a:lnTo>
                  <a:lnTo>
                    <a:pt x="223" y="201"/>
                  </a:lnTo>
                  <a:lnTo>
                    <a:pt x="221" y="197"/>
                  </a:lnTo>
                  <a:lnTo>
                    <a:pt x="219" y="192"/>
                  </a:lnTo>
                  <a:lnTo>
                    <a:pt x="217" y="186"/>
                  </a:lnTo>
                  <a:lnTo>
                    <a:pt x="215" y="182"/>
                  </a:lnTo>
                  <a:lnTo>
                    <a:pt x="213" y="176"/>
                  </a:lnTo>
                  <a:lnTo>
                    <a:pt x="211" y="170"/>
                  </a:lnTo>
                  <a:lnTo>
                    <a:pt x="209" y="167"/>
                  </a:lnTo>
                  <a:lnTo>
                    <a:pt x="207" y="161"/>
                  </a:lnTo>
                  <a:lnTo>
                    <a:pt x="206" y="155"/>
                  </a:lnTo>
                  <a:lnTo>
                    <a:pt x="204" y="149"/>
                  </a:lnTo>
                  <a:lnTo>
                    <a:pt x="202" y="146"/>
                  </a:lnTo>
                  <a:lnTo>
                    <a:pt x="200" y="140"/>
                  </a:lnTo>
                  <a:lnTo>
                    <a:pt x="198" y="134"/>
                  </a:lnTo>
                  <a:lnTo>
                    <a:pt x="196" y="128"/>
                  </a:lnTo>
                  <a:lnTo>
                    <a:pt x="194" y="124"/>
                  </a:lnTo>
                  <a:lnTo>
                    <a:pt x="192" y="119"/>
                  </a:lnTo>
                  <a:lnTo>
                    <a:pt x="188" y="113"/>
                  </a:lnTo>
                  <a:lnTo>
                    <a:pt x="186" y="107"/>
                  </a:lnTo>
                  <a:lnTo>
                    <a:pt x="184" y="103"/>
                  </a:lnTo>
                  <a:lnTo>
                    <a:pt x="183" y="98"/>
                  </a:lnTo>
                  <a:lnTo>
                    <a:pt x="181" y="92"/>
                  </a:lnTo>
                  <a:lnTo>
                    <a:pt x="177" y="88"/>
                  </a:lnTo>
                  <a:lnTo>
                    <a:pt x="175" y="82"/>
                  </a:lnTo>
                  <a:lnTo>
                    <a:pt x="173" y="76"/>
                  </a:lnTo>
                  <a:lnTo>
                    <a:pt x="171" y="73"/>
                  </a:lnTo>
                  <a:lnTo>
                    <a:pt x="167" y="67"/>
                  </a:lnTo>
                  <a:lnTo>
                    <a:pt x="165" y="61"/>
                  </a:lnTo>
                  <a:lnTo>
                    <a:pt x="163" y="57"/>
                  </a:lnTo>
                  <a:lnTo>
                    <a:pt x="160" y="52"/>
                  </a:lnTo>
                  <a:lnTo>
                    <a:pt x="158" y="46"/>
                  </a:lnTo>
                  <a:lnTo>
                    <a:pt x="156" y="42"/>
                  </a:lnTo>
                  <a:lnTo>
                    <a:pt x="152" y="36"/>
                  </a:lnTo>
                  <a:lnTo>
                    <a:pt x="150" y="30"/>
                  </a:lnTo>
                  <a:lnTo>
                    <a:pt x="148" y="27"/>
                  </a:lnTo>
                  <a:lnTo>
                    <a:pt x="144" y="21"/>
                  </a:lnTo>
                  <a:lnTo>
                    <a:pt x="142" y="15"/>
                  </a:lnTo>
                  <a:lnTo>
                    <a:pt x="140" y="11"/>
                  </a:lnTo>
                  <a:lnTo>
                    <a:pt x="137" y="6"/>
                  </a:lnTo>
                  <a:lnTo>
                    <a:pt x="135" y="0"/>
                  </a:lnTo>
                  <a:lnTo>
                    <a:pt x="142" y="9"/>
                  </a:lnTo>
                  <a:lnTo>
                    <a:pt x="150" y="19"/>
                  </a:lnTo>
                  <a:lnTo>
                    <a:pt x="158" y="27"/>
                  </a:lnTo>
                  <a:lnTo>
                    <a:pt x="165" y="36"/>
                  </a:lnTo>
                  <a:lnTo>
                    <a:pt x="173" y="46"/>
                  </a:lnTo>
                  <a:lnTo>
                    <a:pt x="181" y="53"/>
                  </a:lnTo>
                  <a:lnTo>
                    <a:pt x="188" y="63"/>
                  </a:lnTo>
                  <a:lnTo>
                    <a:pt x="196" y="71"/>
                  </a:lnTo>
                  <a:lnTo>
                    <a:pt x="204" y="80"/>
                  </a:lnTo>
                  <a:lnTo>
                    <a:pt x="211" y="90"/>
                  </a:lnTo>
                  <a:lnTo>
                    <a:pt x="217" y="98"/>
                  </a:lnTo>
                  <a:lnTo>
                    <a:pt x="225" y="107"/>
                  </a:lnTo>
                  <a:lnTo>
                    <a:pt x="232" y="117"/>
                  </a:lnTo>
                  <a:lnTo>
                    <a:pt x="240" y="124"/>
                  </a:lnTo>
                  <a:lnTo>
                    <a:pt x="246" y="134"/>
                  </a:lnTo>
                  <a:lnTo>
                    <a:pt x="254" y="144"/>
                  </a:lnTo>
                  <a:lnTo>
                    <a:pt x="261" y="151"/>
                  </a:lnTo>
                  <a:lnTo>
                    <a:pt x="267" y="161"/>
                  </a:lnTo>
                  <a:lnTo>
                    <a:pt x="275" y="170"/>
                  </a:lnTo>
                  <a:lnTo>
                    <a:pt x="280" y="178"/>
                  </a:lnTo>
                  <a:lnTo>
                    <a:pt x="288" y="188"/>
                  </a:lnTo>
                  <a:lnTo>
                    <a:pt x="294" y="197"/>
                  </a:lnTo>
                  <a:lnTo>
                    <a:pt x="301" y="207"/>
                  </a:lnTo>
                  <a:lnTo>
                    <a:pt x="307" y="215"/>
                  </a:lnTo>
                  <a:lnTo>
                    <a:pt x="315" y="224"/>
                  </a:lnTo>
                  <a:lnTo>
                    <a:pt x="321" y="234"/>
                  </a:lnTo>
                  <a:lnTo>
                    <a:pt x="326" y="243"/>
                  </a:lnTo>
                  <a:lnTo>
                    <a:pt x="332" y="253"/>
                  </a:lnTo>
                  <a:lnTo>
                    <a:pt x="340" y="263"/>
                  </a:lnTo>
                  <a:lnTo>
                    <a:pt x="346" y="270"/>
                  </a:lnTo>
                  <a:lnTo>
                    <a:pt x="351" y="280"/>
                  </a:lnTo>
                  <a:lnTo>
                    <a:pt x="357" y="289"/>
                  </a:lnTo>
                  <a:lnTo>
                    <a:pt x="363" y="299"/>
                  </a:lnTo>
                  <a:lnTo>
                    <a:pt x="367" y="307"/>
                  </a:lnTo>
                  <a:lnTo>
                    <a:pt x="372" y="316"/>
                  </a:lnTo>
                  <a:lnTo>
                    <a:pt x="378" y="324"/>
                  </a:lnTo>
                  <a:lnTo>
                    <a:pt x="382" y="333"/>
                  </a:lnTo>
                  <a:lnTo>
                    <a:pt x="388" y="341"/>
                  </a:lnTo>
                  <a:lnTo>
                    <a:pt x="392" y="351"/>
                  </a:lnTo>
                  <a:lnTo>
                    <a:pt x="397" y="360"/>
                  </a:lnTo>
                  <a:lnTo>
                    <a:pt x="401" y="368"/>
                  </a:lnTo>
                  <a:lnTo>
                    <a:pt x="407" y="378"/>
                  </a:lnTo>
                  <a:lnTo>
                    <a:pt x="411" y="387"/>
                  </a:lnTo>
                  <a:lnTo>
                    <a:pt x="417" y="395"/>
                  </a:lnTo>
                  <a:lnTo>
                    <a:pt x="420" y="404"/>
                  </a:lnTo>
                  <a:lnTo>
                    <a:pt x="424" y="414"/>
                  </a:lnTo>
                  <a:lnTo>
                    <a:pt x="430" y="424"/>
                  </a:lnTo>
                  <a:lnTo>
                    <a:pt x="434" y="433"/>
                  </a:lnTo>
                  <a:lnTo>
                    <a:pt x="438" y="441"/>
                  </a:lnTo>
                  <a:lnTo>
                    <a:pt x="443" y="450"/>
                  </a:lnTo>
                  <a:lnTo>
                    <a:pt x="447" y="460"/>
                  </a:lnTo>
                  <a:lnTo>
                    <a:pt x="451" y="470"/>
                  </a:lnTo>
                  <a:lnTo>
                    <a:pt x="455" y="479"/>
                  </a:lnTo>
                  <a:lnTo>
                    <a:pt x="459" y="487"/>
                  </a:lnTo>
                  <a:lnTo>
                    <a:pt x="464" y="496"/>
                  </a:lnTo>
                  <a:lnTo>
                    <a:pt x="468" y="506"/>
                  </a:lnTo>
                  <a:lnTo>
                    <a:pt x="472" y="516"/>
                  </a:lnTo>
                  <a:lnTo>
                    <a:pt x="476" y="525"/>
                  </a:lnTo>
                  <a:lnTo>
                    <a:pt x="480" y="533"/>
                  </a:lnTo>
                  <a:lnTo>
                    <a:pt x="484" y="543"/>
                  </a:lnTo>
                  <a:lnTo>
                    <a:pt x="487" y="552"/>
                  </a:lnTo>
                  <a:lnTo>
                    <a:pt x="491" y="562"/>
                  </a:lnTo>
                  <a:lnTo>
                    <a:pt x="495" y="569"/>
                  </a:lnTo>
                  <a:lnTo>
                    <a:pt x="499" y="579"/>
                  </a:lnTo>
                  <a:lnTo>
                    <a:pt x="495" y="589"/>
                  </a:lnTo>
                  <a:lnTo>
                    <a:pt x="491" y="598"/>
                  </a:lnTo>
                  <a:lnTo>
                    <a:pt x="487" y="606"/>
                  </a:lnTo>
                  <a:lnTo>
                    <a:pt x="484" y="615"/>
                  </a:lnTo>
                  <a:lnTo>
                    <a:pt x="480" y="625"/>
                  </a:lnTo>
                  <a:lnTo>
                    <a:pt x="476" y="635"/>
                  </a:lnTo>
                  <a:lnTo>
                    <a:pt x="472" y="644"/>
                  </a:lnTo>
                  <a:lnTo>
                    <a:pt x="468" y="652"/>
                  </a:lnTo>
                  <a:lnTo>
                    <a:pt x="464" y="661"/>
                  </a:lnTo>
                  <a:lnTo>
                    <a:pt x="459" y="671"/>
                  </a:lnTo>
                  <a:lnTo>
                    <a:pt x="455" y="681"/>
                  </a:lnTo>
                  <a:lnTo>
                    <a:pt x="451" y="690"/>
                  </a:lnTo>
                  <a:lnTo>
                    <a:pt x="447" y="700"/>
                  </a:lnTo>
                  <a:lnTo>
                    <a:pt x="443" y="707"/>
                  </a:lnTo>
                  <a:lnTo>
                    <a:pt x="438" y="717"/>
                  </a:lnTo>
                  <a:lnTo>
                    <a:pt x="434" y="727"/>
                  </a:lnTo>
                  <a:lnTo>
                    <a:pt x="430" y="736"/>
                  </a:lnTo>
                  <a:lnTo>
                    <a:pt x="424" y="746"/>
                  </a:lnTo>
                  <a:lnTo>
                    <a:pt x="420" y="753"/>
                  </a:lnTo>
                  <a:lnTo>
                    <a:pt x="417" y="763"/>
                  </a:lnTo>
                  <a:lnTo>
                    <a:pt x="411" y="773"/>
                  </a:lnTo>
                  <a:lnTo>
                    <a:pt x="407" y="782"/>
                  </a:lnTo>
                  <a:lnTo>
                    <a:pt x="401" y="790"/>
                  </a:lnTo>
                  <a:lnTo>
                    <a:pt x="397" y="800"/>
                  </a:lnTo>
                  <a:lnTo>
                    <a:pt x="392" y="809"/>
                  </a:lnTo>
                  <a:lnTo>
                    <a:pt x="388" y="817"/>
                  </a:lnTo>
                  <a:lnTo>
                    <a:pt x="382" y="826"/>
                  </a:lnTo>
                  <a:lnTo>
                    <a:pt x="378" y="834"/>
                  </a:lnTo>
                  <a:lnTo>
                    <a:pt x="372" y="844"/>
                  </a:lnTo>
                  <a:lnTo>
                    <a:pt x="367" y="851"/>
                  </a:lnTo>
                  <a:lnTo>
                    <a:pt x="363" y="861"/>
                  </a:lnTo>
                  <a:lnTo>
                    <a:pt x="357" y="869"/>
                  </a:lnTo>
                  <a:lnTo>
                    <a:pt x="351" y="878"/>
                  </a:lnTo>
                  <a:lnTo>
                    <a:pt x="346" y="888"/>
                  </a:lnTo>
                  <a:lnTo>
                    <a:pt x="340" y="897"/>
                  </a:lnTo>
                  <a:lnTo>
                    <a:pt x="332" y="907"/>
                  </a:lnTo>
                  <a:lnTo>
                    <a:pt x="326" y="917"/>
                  </a:lnTo>
                  <a:lnTo>
                    <a:pt x="321" y="926"/>
                  </a:lnTo>
                  <a:lnTo>
                    <a:pt x="315" y="936"/>
                  </a:lnTo>
                  <a:lnTo>
                    <a:pt x="307" y="943"/>
                  </a:lnTo>
                  <a:lnTo>
                    <a:pt x="301" y="953"/>
                  </a:lnTo>
                  <a:lnTo>
                    <a:pt x="294" y="963"/>
                  </a:lnTo>
                  <a:lnTo>
                    <a:pt x="288" y="972"/>
                  </a:lnTo>
                  <a:lnTo>
                    <a:pt x="280" y="980"/>
                  </a:lnTo>
                  <a:lnTo>
                    <a:pt x="275" y="989"/>
                  </a:lnTo>
                  <a:lnTo>
                    <a:pt x="267" y="999"/>
                  </a:lnTo>
                  <a:lnTo>
                    <a:pt x="261" y="1007"/>
                  </a:lnTo>
                  <a:lnTo>
                    <a:pt x="254" y="1016"/>
                  </a:lnTo>
                  <a:lnTo>
                    <a:pt x="246" y="1026"/>
                  </a:lnTo>
                  <a:lnTo>
                    <a:pt x="240" y="1033"/>
                  </a:lnTo>
                  <a:lnTo>
                    <a:pt x="232" y="1043"/>
                  </a:lnTo>
                  <a:lnTo>
                    <a:pt x="225" y="1051"/>
                  </a:lnTo>
                  <a:lnTo>
                    <a:pt x="217" y="1060"/>
                  </a:lnTo>
                  <a:lnTo>
                    <a:pt x="211" y="1070"/>
                  </a:lnTo>
                  <a:lnTo>
                    <a:pt x="204" y="1078"/>
                  </a:lnTo>
                  <a:lnTo>
                    <a:pt x="196" y="1087"/>
                  </a:lnTo>
                  <a:lnTo>
                    <a:pt x="188" y="1097"/>
                  </a:lnTo>
                  <a:lnTo>
                    <a:pt x="181" y="1104"/>
                  </a:lnTo>
                  <a:lnTo>
                    <a:pt x="173" y="1114"/>
                  </a:lnTo>
                  <a:lnTo>
                    <a:pt x="165" y="1122"/>
                  </a:lnTo>
                  <a:lnTo>
                    <a:pt x="158" y="1131"/>
                  </a:lnTo>
                  <a:lnTo>
                    <a:pt x="150" y="1141"/>
                  </a:lnTo>
                  <a:lnTo>
                    <a:pt x="142" y="1149"/>
                  </a:lnTo>
                  <a:lnTo>
                    <a:pt x="135" y="1158"/>
                  </a:lnTo>
                  <a:lnTo>
                    <a:pt x="137" y="1152"/>
                  </a:lnTo>
                  <a:lnTo>
                    <a:pt x="140" y="1149"/>
                  </a:lnTo>
                  <a:lnTo>
                    <a:pt x="142" y="1143"/>
                  </a:lnTo>
                  <a:lnTo>
                    <a:pt x="144" y="1137"/>
                  </a:lnTo>
                  <a:lnTo>
                    <a:pt x="148" y="1133"/>
                  </a:lnTo>
                  <a:lnTo>
                    <a:pt x="150" y="1127"/>
                  </a:lnTo>
                  <a:lnTo>
                    <a:pt x="152" y="1122"/>
                  </a:lnTo>
                  <a:lnTo>
                    <a:pt x="156" y="1118"/>
                  </a:lnTo>
                  <a:lnTo>
                    <a:pt x="158" y="1112"/>
                  </a:lnTo>
                  <a:lnTo>
                    <a:pt x="160" y="1108"/>
                  </a:lnTo>
                  <a:lnTo>
                    <a:pt x="163" y="1103"/>
                  </a:lnTo>
                  <a:lnTo>
                    <a:pt x="165" y="1097"/>
                  </a:lnTo>
                  <a:lnTo>
                    <a:pt x="167" y="1093"/>
                  </a:lnTo>
                  <a:lnTo>
                    <a:pt x="171" y="1087"/>
                  </a:lnTo>
                  <a:lnTo>
                    <a:pt x="173" y="1081"/>
                  </a:lnTo>
                  <a:lnTo>
                    <a:pt x="175" y="1078"/>
                  </a:lnTo>
                  <a:lnTo>
                    <a:pt x="177" y="1072"/>
                  </a:lnTo>
                  <a:lnTo>
                    <a:pt x="181" y="1066"/>
                  </a:lnTo>
                  <a:lnTo>
                    <a:pt x="183" y="1062"/>
                  </a:lnTo>
                  <a:lnTo>
                    <a:pt x="184" y="1057"/>
                  </a:lnTo>
                  <a:lnTo>
                    <a:pt x="186" y="1051"/>
                  </a:lnTo>
                  <a:lnTo>
                    <a:pt x="188" y="1045"/>
                  </a:lnTo>
                  <a:lnTo>
                    <a:pt x="192" y="1041"/>
                  </a:lnTo>
                  <a:lnTo>
                    <a:pt x="194" y="1035"/>
                  </a:lnTo>
                  <a:lnTo>
                    <a:pt x="196" y="1030"/>
                  </a:lnTo>
                  <a:lnTo>
                    <a:pt x="198" y="1024"/>
                  </a:lnTo>
                  <a:lnTo>
                    <a:pt x="200" y="1020"/>
                  </a:lnTo>
                  <a:lnTo>
                    <a:pt x="202" y="1014"/>
                  </a:lnTo>
                  <a:lnTo>
                    <a:pt x="204" y="1009"/>
                  </a:lnTo>
                  <a:lnTo>
                    <a:pt x="206" y="1003"/>
                  </a:lnTo>
                  <a:lnTo>
                    <a:pt x="207" y="997"/>
                  </a:lnTo>
                  <a:lnTo>
                    <a:pt x="209" y="993"/>
                  </a:lnTo>
                  <a:lnTo>
                    <a:pt x="211" y="987"/>
                  </a:lnTo>
                  <a:lnTo>
                    <a:pt x="213" y="982"/>
                  </a:lnTo>
                  <a:lnTo>
                    <a:pt x="215" y="978"/>
                  </a:lnTo>
                  <a:lnTo>
                    <a:pt x="217" y="972"/>
                  </a:lnTo>
                  <a:lnTo>
                    <a:pt x="219" y="968"/>
                  </a:lnTo>
                  <a:lnTo>
                    <a:pt x="221" y="963"/>
                  </a:lnTo>
                  <a:lnTo>
                    <a:pt x="223" y="957"/>
                  </a:lnTo>
                  <a:lnTo>
                    <a:pt x="223" y="953"/>
                  </a:lnTo>
                  <a:lnTo>
                    <a:pt x="225" y="947"/>
                  </a:lnTo>
                  <a:lnTo>
                    <a:pt x="227" y="941"/>
                  </a:lnTo>
                  <a:lnTo>
                    <a:pt x="229" y="938"/>
                  </a:lnTo>
                  <a:lnTo>
                    <a:pt x="231" y="932"/>
                  </a:lnTo>
                  <a:lnTo>
                    <a:pt x="231" y="926"/>
                  </a:lnTo>
                  <a:lnTo>
                    <a:pt x="232" y="920"/>
                  </a:lnTo>
                  <a:lnTo>
                    <a:pt x="234" y="917"/>
                  </a:lnTo>
                  <a:lnTo>
                    <a:pt x="236" y="911"/>
                  </a:lnTo>
                  <a:lnTo>
                    <a:pt x="236" y="905"/>
                  </a:lnTo>
                  <a:lnTo>
                    <a:pt x="238" y="901"/>
                  </a:lnTo>
                  <a:lnTo>
                    <a:pt x="240" y="895"/>
                  </a:lnTo>
                  <a:lnTo>
                    <a:pt x="242" y="890"/>
                  </a:lnTo>
                  <a:lnTo>
                    <a:pt x="242" y="884"/>
                  </a:lnTo>
                  <a:lnTo>
                    <a:pt x="244" y="880"/>
                  </a:lnTo>
                  <a:lnTo>
                    <a:pt x="246" y="874"/>
                  </a:lnTo>
                  <a:lnTo>
                    <a:pt x="246" y="869"/>
                  </a:lnTo>
                  <a:lnTo>
                    <a:pt x="248" y="863"/>
                  </a:lnTo>
                  <a:lnTo>
                    <a:pt x="250" y="859"/>
                  </a:lnTo>
                  <a:lnTo>
                    <a:pt x="250" y="853"/>
                  </a:lnTo>
                  <a:lnTo>
                    <a:pt x="252" y="847"/>
                  </a:lnTo>
                  <a:lnTo>
                    <a:pt x="254" y="842"/>
                  </a:lnTo>
                  <a:lnTo>
                    <a:pt x="254" y="838"/>
                  </a:lnTo>
                  <a:lnTo>
                    <a:pt x="255" y="832"/>
                  </a:lnTo>
                  <a:lnTo>
                    <a:pt x="255" y="826"/>
                  </a:lnTo>
                  <a:lnTo>
                    <a:pt x="252" y="826"/>
                  </a:lnTo>
                  <a:lnTo>
                    <a:pt x="248" y="826"/>
                  </a:lnTo>
                  <a:lnTo>
                    <a:pt x="244" y="826"/>
                  </a:lnTo>
                  <a:lnTo>
                    <a:pt x="240" y="826"/>
                  </a:lnTo>
                  <a:lnTo>
                    <a:pt x="236" y="826"/>
                  </a:lnTo>
                  <a:lnTo>
                    <a:pt x="232" y="826"/>
                  </a:lnTo>
                  <a:lnTo>
                    <a:pt x="229" y="826"/>
                  </a:lnTo>
                  <a:lnTo>
                    <a:pt x="225" y="826"/>
                  </a:lnTo>
                  <a:lnTo>
                    <a:pt x="221" y="826"/>
                  </a:lnTo>
                  <a:lnTo>
                    <a:pt x="217" y="826"/>
                  </a:lnTo>
                  <a:lnTo>
                    <a:pt x="213" y="826"/>
                  </a:lnTo>
                  <a:lnTo>
                    <a:pt x="207" y="826"/>
                  </a:lnTo>
                  <a:lnTo>
                    <a:pt x="204" y="826"/>
                  </a:lnTo>
                  <a:lnTo>
                    <a:pt x="200" y="826"/>
                  </a:lnTo>
                  <a:lnTo>
                    <a:pt x="196" y="826"/>
                  </a:lnTo>
                  <a:lnTo>
                    <a:pt x="192" y="826"/>
                  </a:lnTo>
                  <a:lnTo>
                    <a:pt x="188" y="826"/>
                  </a:lnTo>
                  <a:lnTo>
                    <a:pt x="184" y="826"/>
                  </a:lnTo>
                  <a:lnTo>
                    <a:pt x="181" y="826"/>
                  </a:lnTo>
                  <a:lnTo>
                    <a:pt x="177" y="826"/>
                  </a:lnTo>
                  <a:lnTo>
                    <a:pt x="173" y="826"/>
                  </a:lnTo>
                  <a:lnTo>
                    <a:pt x="169" y="826"/>
                  </a:lnTo>
                  <a:lnTo>
                    <a:pt x="165" y="826"/>
                  </a:lnTo>
                  <a:lnTo>
                    <a:pt x="161" y="826"/>
                  </a:lnTo>
                  <a:lnTo>
                    <a:pt x="156" y="826"/>
                  </a:lnTo>
                  <a:lnTo>
                    <a:pt x="152" y="826"/>
                  </a:lnTo>
                  <a:lnTo>
                    <a:pt x="148" y="826"/>
                  </a:lnTo>
                  <a:lnTo>
                    <a:pt x="144" y="826"/>
                  </a:lnTo>
                  <a:lnTo>
                    <a:pt x="140" y="826"/>
                  </a:lnTo>
                  <a:lnTo>
                    <a:pt x="137" y="826"/>
                  </a:lnTo>
                  <a:lnTo>
                    <a:pt x="133" y="826"/>
                  </a:lnTo>
                  <a:lnTo>
                    <a:pt x="129" y="826"/>
                  </a:lnTo>
                  <a:lnTo>
                    <a:pt x="125" y="826"/>
                  </a:lnTo>
                  <a:lnTo>
                    <a:pt x="121" y="826"/>
                  </a:lnTo>
                  <a:lnTo>
                    <a:pt x="117" y="826"/>
                  </a:lnTo>
                  <a:lnTo>
                    <a:pt x="114" y="826"/>
                  </a:lnTo>
                  <a:lnTo>
                    <a:pt x="110" y="826"/>
                  </a:lnTo>
                  <a:lnTo>
                    <a:pt x="104" y="826"/>
                  </a:lnTo>
                  <a:lnTo>
                    <a:pt x="100" y="826"/>
                  </a:lnTo>
                  <a:lnTo>
                    <a:pt x="96" y="826"/>
                  </a:lnTo>
                  <a:lnTo>
                    <a:pt x="92" y="826"/>
                  </a:lnTo>
                  <a:lnTo>
                    <a:pt x="89" y="826"/>
                  </a:lnTo>
                  <a:lnTo>
                    <a:pt x="85" y="826"/>
                  </a:lnTo>
                  <a:lnTo>
                    <a:pt x="81" y="826"/>
                  </a:lnTo>
                  <a:lnTo>
                    <a:pt x="77" y="826"/>
                  </a:lnTo>
                  <a:lnTo>
                    <a:pt x="73" y="826"/>
                  </a:lnTo>
                  <a:lnTo>
                    <a:pt x="69" y="826"/>
                  </a:lnTo>
                  <a:lnTo>
                    <a:pt x="66" y="826"/>
                  </a:lnTo>
                  <a:lnTo>
                    <a:pt x="62" y="826"/>
                  </a:lnTo>
                  <a:lnTo>
                    <a:pt x="58" y="826"/>
                  </a:lnTo>
                  <a:lnTo>
                    <a:pt x="52" y="826"/>
                  </a:lnTo>
                  <a:lnTo>
                    <a:pt x="48" y="826"/>
                  </a:lnTo>
                  <a:lnTo>
                    <a:pt x="44" y="826"/>
                  </a:lnTo>
                  <a:lnTo>
                    <a:pt x="41" y="826"/>
                  </a:lnTo>
                  <a:lnTo>
                    <a:pt x="37" y="826"/>
                  </a:lnTo>
                  <a:lnTo>
                    <a:pt x="33" y="826"/>
                  </a:lnTo>
                  <a:lnTo>
                    <a:pt x="29" y="826"/>
                  </a:lnTo>
                  <a:lnTo>
                    <a:pt x="25" y="826"/>
                  </a:lnTo>
                  <a:lnTo>
                    <a:pt x="21" y="826"/>
                  </a:lnTo>
                  <a:lnTo>
                    <a:pt x="18" y="826"/>
                  </a:lnTo>
                  <a:lnTo>
                    <a:pt x="14" y="826"/>
                  </a:lnTo>
                  <a:lnTo>
                    <a:pt x="10" y="826"/>
                  </a:lnTo>
                  <a:lnTo>
                    <a:pt x="6" y="826"/>
                  </a:lnTo>
                  <a:lnTo>
                    <a:pt x="2" y="826"/>
                  </a:lnTo>
                  <a:lnTo>
                    <a:pt x="2" y="819"/>
                  </a:lnTo>
                  <a:lnTo>
                    <a:pt x="4" y="811"/>
                  </a:lnTo>
                  <a:lnTo>
                    <a:pt x="4" y="803"/>
                  </a:lnTo>
                  <a:lnTo>
                    <a:pt x="6" y="796"/>
                  </a:lnTo>
                  <a:lnTo>
                    <a:pt x="8" y="788"/>
                  </a:lnTo>
                  <a:lnTo>
                    <a:pt x="8" y="780"/>
                  </a:lnTo>
                  <a:lnTo>
                    <a:pt x="10" y="773"/>
                  </a:lnTo>
                  <a:lnTo>
                    <a:pt x="10" y="765"/>
                  </a:lnTo>
                  <a:lnTo>
                    <a:pt x="12" y="757"/>
                  </a:lnTo>
                  <a:lnTo>
                    <a:pt x="12" y="750"/>
                  </a:lnTo>
                  <a:lnTo>
                    <a:pt x="14" y="742"/>
                  </a:lnTo>
                  <a:lnTo>
                    <a:pt x="14" y="734"/>
                  </a:lnTo>
                  <a:lnTo>
                    <a:pt x="16" y="727"/>
                  </a:lnTo>
                  <a:lnTo>
                    <a:pt x="16" y="719"/>
                  </a:lnTo>
                  <a:lnTo>
                    <a:pt x="18" y="711"/>
                  </a:lnTo>
                  <a:lnTo>
                    <a:pt x="18" y="704"/>
                  </a:lnTo>
                  <a:lnTo>
                    <a:pt x="18" y="696"/>
                  </a:lnTo>
                  <a:lnTo>
                    <a:pt x="20" y="688"/>
                  </a:lnTo>
                  <a:lnTo>
                    <a:pt x="20" y="681"/>
                  </a:lnTo>
                  <a:lnTo>
                    <a:pt x="20" y="671"/>
                  </a:lnTo>
                  <a:lnTo>
                    <a:pt x="21" y="663"/>
                  </a:lnTo>
                  <a:lnTo>
                    <a:pt x="21" y="656"/>
                  </a:lnTo>
                  <a:lnTo>
                    <a:pt x="21" y="648"/>
                  </a:lnTo>
                  <a:lnTo>
                    <a:pt x="21" y="640"/>
                  </a:lnTo>
                  <a:lnTo>
                    <a:pt x="23" y="633"/>
                  </a:lnTo>
                  <a:lnTo>
                    <a:pt x="23" y="625"/>
                  </a:lnTo>
                  <a:lnTo>
                    <a:pt x="23" y="617"/>
                  </a:lnTo>
                  <a:lnTo>
                    <a:pt x="23" y="610"/>
                  </a:lnTo>
                  <a:lnTo>
                    <a:pt x="23" y="602"/>
                  </a:lnTo>
                  <a:lnTo>
                    <a:pt x="23" y="594"/>
                  </a:lnTo>
                  <a:lnTo>
                    <a:pt x="23" y="587"/>
                  </a:lnTo>
                  <a:lnTo>
                    <a:pt x="23" y="579"/>
                  </a:lnTo>
                  <a:lnTo>
                    <a:pt x="23" y="571"/>
                  </a:lnTo>
                  <a:lnTo>
                    <a:pt x="23" y="564"/>
                  </a:lnTo>
                  <a:lnTo>
                    <a:pt x="23" y="556"/>
                  </a:lnTo>
                  <a:lnTo>
                    <a:pt x="23" y="548"/>
                  </a:lnTo>
                  <a:lnTo>
                    <a:pt x="23" y="541"/>
                  </a:lnTo>
                  <a:lnTo>
                    <a:pt x="23" y="533"/>
                  </a:lnTo>
                  <a:lnTo>
                    <a:pt x="23" y="525"/>
                  </a:lnTo>
                  <a:lnTo>
                    <a:pt x="21" y="518"/>
                  </a:lnTo>
                  <a:lnTo>
                    <a:pt x="21" y="510"/>
                  </a:lnTo>
                  <a:lnTo>
                    <a:pt x="21" y="502"/>
                  </a:lnTo>
                  <a:lnTo>
                    <a:pt x="21" y="495"/>
                  </a:lnTo>
                  <a:lnTo>
                    <a:pt x="20" y="487"/>
                  </a:lnTo>
                  <a:lnTo>
                    <a:pt x="20" y="479"/>
                  </a:lnTo>
                  <a:lnTo>
                    <a:pt x="20" y="472"/>
                  </a:lnTo>
                  <a:lnTo>
                    <a:pt x="18" y="464"/>
                  </a:lnTo>
                  <a:lnTo>
                    <a:pt x="18" y="456"/>
                  </a:lnTo>
                  <a:lnTo>
                    <a:pt x="16" y="449"/>
                  </a:lnTo>
                  <a:lnTo>
                    <a:pt x="16" y="441"/>
                  </a:lnTo>
                  <a:lnTo>
                    <a:pt x="16" y="433"/>
                  </a:lnTo>
                  <a:lnTo>
                    <a:pt x="14" y="426"/>
                  </a:lnTo>
                  <a:lnTo>
                    <a:pt x="14" y="418"/>
                  </a:lnTo>
                  <a:lnTo>
                    <a:pt x="12" y="410"/>
                  </a:lnTo>
                  <a:lnTo>
                    <a:pt x="12" y="403"/>
                  </a:lnTo>
                  <a:lnTo>
                    <a:pt x="10" y="395"/>
                  </a:lnTo>
                  <a:lnTo>
                    <a:pt x="10" y="385"/>
                  </a:lnTo>
                  <a:lnTo>
                    <a:pt x="8" y="378"/>
                  </a:lnTo>
                  <a:lnTo>
                    <a:pt x="6" y="370"/>
                  </a:lnTo>
                  <a:lnTo>
                    <a:pt x="6" y="362"/>
                  </a:lnTo>
                  <a:lnTo>
                    <a:pt x="4" y="355"/>
                  </a:lnTo>
                  <a:lnTo>
                    <a:pt x="4" y="347"/>
                  </a:lnTo>
                  <a:lnTo>
                    <a:pt x="2" y="339"/>
                  </a:lnTo>
                  <a:lnTo>
                    <a:pt x="0" y="332"/>
                  </a:lnTo>
                  <a:lnTo>
                    <a:pt x="4" y="332"/>
                  </a:lnTo>
                  <a:lnTo>
                    <a:pt x="10" y="332"/>
                  </a:lnTo>
                  <a:lnTo>
                    <a:pt x="14" y="332"/>
                  </a:lnTo>
                  <a:lnTo>
                    <a:pt x="18" y="332"/>
                  </a:lnTo>
                  <a:lnTo>
                    <a:pt x="21" y="332"/>
                  </a:lnTo>
                  <a:lnTo>
                    <a:pt x="25" y="332"/>
                  </a:lnTo>
                  <a:lnTo>
                    <a:pt x="29" y="332"/>
                  </a:lnTo>
                  <a:lnTo>
                    <a:pt x="33" y="332"/>
                  </a:lnTo>
                  <a:lnTo>
                    <a:pt x="37" y="332"/>
                  </a:lnTo>
                  <a:lnTo>
                    <a:pt x="41" y="332"/>
                  </a:lnTo>
                  <a:lnTo>
                    <a:pt x="44" y="332"/>
                  </a:lnTo>
                  <a:lnTo>
                    <a:pt x="48" y="332"/>
                  </a:lnTo>
                  <a:lnTo>
                    <a:pt x="52" y="332"/>
                  </a:lnTo>
                  <a:lnTo>
                    <a:pt x="56" y="332"/>
                  </a:lnTo>
                  <a:lnTo>
                    <a:pt x="62" y="332"/>
                  </a:lnTo>
                  <a:lnTo>
                    <a:pt x="66" y="332"/>
                  </a:lnTo>
                  <a:lnTo>
                    <a:pt x="69" y="332"/>
                  </a:lnTo>
                  <a:lnTo>
                    <a:pt x="73" y="332"/>
                  </a:lnTo>
                  <a:lnTo>
                    <a:pt x="77" y="332"/>
                  </a:lnTo>
                  <a:lnTo>
                    <a:pt x="81" y="332"/>
                  </a:lnTo>
                  <a:lnTo>
                    <a:pt x="85" y="332"/>
                  </a:lnTo>
                  <a:lnTo>
                    <a:pt x="89" y="332"/>
                  </a:lnTo>
                  <a:lnTo>
                    <a:pt x="92" y="332"/>
                  </a:lnTo>
                  <a:lnTo>
                    <a:pt x="96" y="332"/>
                  </a:lnTo>
                  <a:lnTo>
                    <a:pt x="100" y="332"/>
                  </a:lnTo>
                  <a:lnTo>
                    <a:pt x="104" y="332"/>
                  </a:lnTo>
                  <a:lnTo>
                    <a:pt x="108" y="332"/>
                  </a:lnTo>
                  <a:lnTo>
                    <a:pt x="114" y="332"/>
                  </a:lnTo>
                  <a:lnTo>
                    <a:pt x="117" y="332"/>
                  </a:lnTo>
                  <a:lnTo>
                    <a:pt x="121" y="332"/>
                  </a:lnTo>
                  <a:lnTo>
                    <a:pt x="125" y="332"/>
                  </a:lnTo>
                  <a:lnTo>
                    <a:pt x="129" y="332"/>
                  </a:lnTo>
                  <a:lnTo>
                    <a:pt x="133" y="332"/>
                  </a:lnTo>
                  <a:lnTo>
                    <a:pt x="137" y="332"/>
                  </a:lnTo>
                  <a:lnTo>
                    <a:pt x="140" y="332"/>
                  </a:lnTo>
                  <a:lnTo>
                    <a:pt x="144" y="332"/>
                  </a:lnTo>
                  <a:lnTo>
                    <a:pt x="148" y="332"/>
                  </a:lnTo>
                  <a:lnTo>
                    <a:pt x="152" y="332"/>
                  </a:lnTo>
                  <a:lnTo>
                    <a:pt x="156" y="332"/>
                  </a:lnTo>
                  <a:lnTo>
                    <a:pt x="160" y="332"/>
                  </a:lnTo>
                  <a:lnTo>
                    <a:pt x="165" y="332"/>
                  </a:lnTo>
                  <a:lnTo>
                    <a:pt x="169" y="332"/>
                  </a:lnTo>
                  <a:lnTo>
                    <a:pt x="173" y="332"/>
                  </a:lnTo>
                  <a:lnTo>
                    <a:pt x="177" y="332"/>
                  </a:lnTo>
                  <a:lnTo>
                    <a:pt x="181" y="332"/>
                  </a:lnTo>
                  <a:lnTo>
                    <a:pt x="184" y="332"/>
                  </a:lnTo>
                  <a:lnTo>
                    <a:pt x="188" y="332"/>
                  </a:lnTo>
                  <a:lnTo>
                    <a:pt x="192" y="332"/>
                  </a:lnTo>
                  <a:lnTo>
                    <a:pt x="196" y="332"/>
                  </a:lnTo>
                  <a:lnTo>
                    <a:pt x="200" y="332"/>
                  </a:lnTo>
                  <a:lnTo>
                    <a:pt x="204" y="332"/>
                  </a:lnTo>
                  <a:lnTo>
                    <a:pt x="207" y="332"/>
                  </a:lnTo>
                  <a:lnTo>
                    <a:pt x="211" y="332"/>
                  </a:lnTo>
                  <a:lnTo>
                    <a:pt x="217" y="332"/>
                  </a:lnTo>
                  <a:lnTo>
                    <a:pt x="221" y="332"/>
                  </a:lnTo>
                  <a:lnTo>
                    <a:pt x="225" y="332"/>
                  </a:lnTo>
                  <a:lnTo>
                    <a:pt x="229" y="332"/>
                  </a:lnTo>
                  <a:lnTo>
                    <a:pt x="232" y="332"/>
                  </a:lnTo>
                  <a:lnTo>
                    <a:pt x="236" y="332"/>
                  </a:lnTo>
                  <a:lnTo>
                    <a:pt x="240" y="332"/>
                  </a:lnTo>
                  <a:lnTo>
                    <a:pt x="244" y="332"/>
                  </a:lnTo>
                  <a:lnTo>
                    <a:pt x="248" y="332"/>
                  </a:lnTo>
                  <a:lnTo>
                    <a:pt x="252" y="332"/>
                  </a:lnTo>
                  <a:lnTo>
                    <a:pt x="255" y="33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  <a:sp3d>
              <a:bevelT prst="relaxedInset"/>
              <a:extrusionClr>
                <a:schemeClr val="bg1">
                  <a:lumMod val="75000"/>
                </a:schemeClr>
              </a:extrusionClr>
            </a:sp3d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Calibri" pitchFamily="34" charset="0"/>
              </a:endParaRPr>
            </a:p>
          </p:txBody>
        </p:sp>
        <p:sp>
          <p:nvSpPr>
            <p:cNvPr id="3079" name="Freeform 7"/>
            <p:cNvSpPr>
              <a:spLocks/>
            </p:cNvSpPr>
            <p:nvPr/>
          </p:nvSpPr>
          <p:spPr bwMode="auto">
            <a:xfrm>
              <a:off x="3654425" y="1612900"/>
              <a:ext cx="1838325" cy="792163"/>
            </a:xfrm>
            <a:custGeom>
              <a:avLst/>
              <a:gdLst/>
              <a:ahLst/>
              <a:cxnLst>
                <a:cxn ang="0">
                  <a:pos x="295" y="251"/>
                </a:cxn>
                <a:cxn ang="0">
                  <a:pos x="253" y="263"/>
                </a:cxn>
                <a:cxn ang="0">
                  <a:pos x="213" y="274"/>
                </a:cxn>
                <a:cxn ang="0">
                  <a:pos x="170" y="288"/>
                </a:cxn>
                <a:cxn ang="0">
                  <a:pos x="128" y="303"/>
                </a:cxn>
                <a:cxn ang="0">
                  <a:pos x="88" y="322"/>
                </a:cxn>
                <a:cxn ang="0">
                  <a:pos x="46" y="341"/>
                </a:cxn>
                <a:cxn ang="0">
                  <a:pos x="6" y="362"/>
                </a:cxn>
                <a:cxn ang="0">
                  <a:pos x="63" y="311"/>
                </a:cxn>
                <a:cxn ang="0">
                  <a:pos x="134" y="253"/>
                </a:cxn>
                <a:cxn ang="0">
                  <a:pos x="207" y="198"/>
                </a:cxn>
                <a:cxn ang="0">
                  <a:pos x="280" y="148"/>
                </a:cxn>
                <a:cxn ang="0">
                  <a:pos x="351" y="107"/>
                </a:cxn>
                <a:cxn ang="0">
                  <a:pos x="424" y="69"/>
                </a:cxn>
                <a:cxn ang="0">
                  <a:pos x="496" y="35"/>
                </a:cxn>
                <a:cxn ang="0">
                  <a:pos x="569" y="4"/>
                </a:cxn>
                <a:cxn ang="0">
                  <a:pos x="644" y="27"/>
                </a:cxn>
                <a:cxn ang="0">
                  <a:pos x="717" y="61"/>
                </a:cxn>
                <a:cxn ang="0">
                  <a:pos x="790" y="98"/>
                </a:cxn>
                <a:cxn ang="0">
                  <a:pos x="861" y="136"/>
                </a:cxn>
                <a:cxn ang="0">
                  <a:pos x="936" y="184"/>
                </a:cxn>
                <a:cxn ang="0">
                  <a:pos x="1007" y="238"/>
                </a:cxn>
                <a:cxn ang="0">
                  <a:pos x="1078" y="295"/>
                </a:cxn>
                <a:cxn ang="0">
                  <a:pos x="1149" y="357"/>
                </a:cxn>
                <a:cxn ang="0">
                  <a:pos x="1122" y="347"/>
                </a:cxn>
                <a:cxn ang="0">
                  <a:pos x="1081" y="326"/>
                </a:cxn>
                <a:cxn ang="0">
                  <a:pos x="1041" y="307"/>
                </a:cxn>
                <a:cxn ang="0">
                  <a:pos x="997" y="292"/>
                </a:cxn>
                <a:cxn ang="0">
                  <a:pos x="957" y="276"/>
                </a:cxn>
                <a:cxn ang="0">
                  <a:pos x="917" y="265"/>
                </a:cxn>
                <a:cxn ang="0">
                  <a:pos x="874" y="253"/>
                </a:cxn>
                <a:cxn ang="0">
                  <a:pos x="832" y="244"/>
                </a:cxn>
                <a:cxn ang="0">
                  <a:pos x="826" y="270"/>
                </a:cxn>
                <a:cxn ang="0">
                  <a:pos x="826" y="303"/>
                </a:cxn>
                <a:cxn ang="0">
                  <a:pos x="826" y="334"/>
                </a:cxn>
                <a:cxn ang="0">
                  <a:pos x="826" y="366"/>
                </a:cxn>
                <a:cxn ang="0">
                  <a:pos x="826" y="399"/>
                </a:cxn>
                <a:cxn ang="0">
                  <a:pos x="826" y="430"/>
                </a:cxn>
                <a:cxn ang="0">
                  <a:pos x="826" y="462"/>
                </a:cxn>
                <a:cxn ang="0">
                  <a:pos x="826" y="493"/>
                </a:cxn>
                <a:cxn ang="0">
                  <a:pos x="773" y="489"/>
                </a:cxn>
                <a:cxn ang="0">
                  <a:pos x="711" y="481"/>
                </a:cxn>
                <a:cxn ang="0">
                  <a:pos x="648" y="478"/>
                </a:cxn>
                <a:cxn ang="0">
                  <a:pos x="587" y="476"/>
                </a:cxn>
                <a:cxn ang="0">
                  <a:pos x="525" y="476"/>
                </a:cxn>
                <a:cxn ang="0">
                  <a:pos x="464" y="481"/>
                </a:cxn>
                <a:cxn ang="0">
                  <a:pos x="403" y="487"/>
                </a:cxn>
                <a:cxn ang="0">
                  <a:pos x="339" y="497"/>
                </a:cxn>
                <a:cxn ang="0">
                  <a:pos x="332" y="470"/>
                </a:cxn>
                <a:cxn ang="0">
                  <a:pos x="332" y="437"/>
                </a:cxn>
                <a:cxn ang="0">
                  <a:pos x="332" y="407"/>
                </a:cxn>
                <a:cxn ang="0">
                  <a:pos x="332" y="374"/>
                </a:cxn>
                <a:cxn ang="0">
                  <a:pos x="332" y="343"/>
                </a:cxn>
                <a:cxn ang="0">
                  <a:pos x="332" y="311"/>
                </a:cxn>
                <a:cxn ang="0">
                  <a:pos x="332" y="278"/>
                </a:cxn>
                <a:cxn ang="0">
                  <a:pos x="332" y="247"/>
                </a:cxn>
              </a:cxnLst>
              <a:rect l="0" t="0" r="r" b="b"/>
              <a:pathLst>
                <a:path w="1158" h="499">
                  <a:moveTo>
                    <a:pt x="332" y="244"/>
                  </a:moveTo>
                  <a:lnTo>
                    <a:pt x="328" y="244"/>
                  </a:lnTo>
                  <a:lnTo>
                    <a:pt x="322" y="245"/>
                  </a:lnTo>
                  <a:lnTo>
                    <a:pt x="316" y="245"/>
                  </a:lnTo>
                  <a:lnTo>
                    <a:pt x="310" y="247"/>
                  </a:lnTo>
                  <a:lnTo>
                    <a:pt x="307" y="249"/>
                  </a:lnTo>
                  <a:lnTo>
                    <a:pt x="301" y="249"/>
                  </a:lnTo>
                  <a:lnTo>
                    <a:pt x="295" y="251"/>
                  </a:lnTo>
                  <a:lnTo>
                    <a:pt x="289" y="253"/>
                  </a:lnTo>
                  <a:lnTo>
                    <a:pt x="286" y="253"/>
                  </a:lnTo>
                  <a:lnTo>
                    <a:pt x="280" y="255"/>
                  </a:lnTo>
                  <a:lnTo>
                    <a:pt x="274" y="257"/>
                  </a:lnTo>
                  <a:lnTo>
                    <a:pt x="268" y="257"/>
                  </a:lnTo>
                  <a:lnTo>
                    <a:pt x="264" y="259"/>
                  </a:lnTo>
                  <a:lnTo>
                    <a:pt x="259" y="261"/>
                  </a:lnTo>
                  <a:lnTo>
                    <a:pt x="253" y="263"/>
                  </a:lnTo>
                  <a:lnTo>
                    <a:pt x="249" y="263"/>
                  </a:lnTo>
                  <a:lnTo>
                    <a:pt x="243" y="265"/>
                  </a:lnTo>
                  <a:lnTo>
                    <a:pt x="238" y="267"/>
                  </a:lnTo>
                  <a:lnTo>
                    <a:pt x="232" y="268"/>
                  </a:lnTo>
                  <a:lnTo>
                    <a:pt x="228" y="268"/>
                  </a:lnTo>
                  <a:lnTo>
                    <a:pt x="222" y="270"/>
                  </a:lnTo>
                  <a:lnTo>
                    <a:pt x="216" y="272"/>
                  </a:lnTo>
                  <a:lnTo>
                    <a:pt x="213" y="274"/>
                  </a:lnTo>
                  <a:lnTo>
                    <a:pt x="207" y="276"/>
                  </a:lnTo>
                  <a:lnTo>
                    <a:pt x="201" y="276"/>
                  </a:lnTo>
                  <a:lnTo>
                    <a:pt x="197" y="278"/>
                  </a:lnTo>
                  <a:lnTo>
                    <a:pt x="192" y="280"/>
                  </a:lnTo>
                  <a:lnTo>
                    <a:pt x="186" y="282"/>
                  </a:lnTo>
                  <a:lnTo>
                    <a:pt x="182" y="284"/>
                  </a:lnTo>
                  <a:lnTo>
                    <a:pt x="176" y="286"/>
                  </a:lnTo>
                  <a:lnTo>
                    <a:pt x="170" y="288"/>
                  </a:lnTo>
                  <a:lnTo>
                    <a:pt x="167" y="290"/>
                  </a:lnTo>
                  <a:lnTo>
                    <a:pt x="161" y="292"/>
                  </a:lnTo>
                  <a:lnTo>
                    <a:pt x="155" y="293"/>
                  </a:lnTo>
                  <a:lnTo>
                    <a:pt x="149" y="295"/>
                  </a:lnTo>
                  <a:lnTo>
                    <a:pt x="146" y="297"/>
                  </a:lnTo>
                  <a:lnTo>
                    <a:pt x="140" y="299"/>
                  </a:lnTo>
                  <a:lnTo>
                    <a:pt x="134" y="301"/>
                  </a:lnTo>
                  <a:lnTo>
                    <a:pt x="128" y="303"/>
                  </a:lnTo>
                  <a:lnTo>
                    <a:pt x="124" y="305"/>
                  </a:lnTo>
                  <a:lnTo>
                    <a:pt x="119" y="307"/>
                  </a:lnTo>
                  <a:lnTo>
                    <a:pt x="113" y="311"/>
                  </a:lnTo>
                  <a:lnTo>
                    <a:pt x="107" y="313"/>
                  </a:lnTo>
                  <a:lnTo>
                    <a:pt x="103" y="315"/>
                  </a:lnTo>
                  <a:lnTo>
                    <a:pt x="98" y="316"/>
                  </a:lnTo>
                  <a:lnTo>
                    <a:pt x="92" y="318"/>
                  </a:lnTo>
                  <a:lnTo>
                    <a:pt x="88" y="322"/>
                  </a:lnTo>
                  <a:lnTo>
                    <a:pt x="82" y="324"/>
                  </a:lnTo>
                  <a:lnTo>
                    <a:pt x="76" y="326"/>
                  </a:lnTo>
                  <a:lnTo>
                    <a:pt x="73" y="328"/>
                  </a:lnTo>
                  <a:lnTo>
                    <a:pt x="67" y="332"/>
                  </a:lnTo>
                  <a:lnTo>
                    <a:pt x="61" y="334"/>
                  </a:lnTo>
                  <a:lnTo>
                    <a:pt x="57" y="336"/>
                  </a:lnTo>
                  <a:lnTo>
                    <a:pt x="52" y="339"/>
                  </a:lnTo>
                  <a:lnTo>
                    <a:pt x="46" y="341"/>
                  </a:lnTo>
                  <a:lnTo>
                    <a:pt x="42" y="343"/>
                  </a:lnTo>
                  <a:lnTo>
                    <a:pt x="36" y="347"/>
                  </a:lnTo>
                  <a:lnTo>
                    <a:pt x="30" y="349"/>
                  </a:lnTo>
                  <a:lnTo>
                    <a:pt x="27" y="351"/>
                  </a:lnTo>
                  <a:lnTo>
                    <a:pt x="21" y="355"/>
                  </a:lnTo>
                  <a:lnTo>
                    <a:pt x="15" y="357"/>
                  </a:lnTo>
                  <a:lnTo>
                    <a:pt x="11" y="359"/>
                  </a:lnTo>
                  <a:lnTo>
                    <a:pt x="6" y="362"/>
                  </a:lnTo>
                  <a:lnTo>
                    <a:pt x="0" y="364"/>
                  </a:lnTo>
                  <a:lnTo>
                    <a:pt x="9" y="357"/>
                  </a:lnTo>
                  <a:lnTo>
                    <a:pt x="19" y="349"/>
                  </a:lnTo>
                  <a:lnTo>
                    <a:pt x="27" y="341"/>
                  </a:lnTo>
                  <a:lnTo>
                    <a:pt x="36" y="334"/>
                  </a:lnTo>
                  <a:lnTo>
                    <a:pt x="46" y="326"/>
                  </a:lnTo>
                  <a:lnTo>
                    <a:pt x="53" y="318"/>
                  </a:lnTo>
                  <a:lnTo>
                    <a:pt x="63" y="311"/>
                  </a:lnTo>
                  <a:lnTo>
                    <a:pt x="71" y="303"/>
                  </a:lnTo>
                  <a:lnTo>
                    <a:pt x="80" y="295"/>
                  </a:lnTo>
                  <a:lnTo>
                    <a:pt x="90" y="288"/>
                  </a:lnTo>
                  <a:lnTo>
                    <a:pt x="98" y="282"/>
                  </a:lnTo>
                  <a:lnTo>
                    <a:pt x="107" y="274"/>
                  </a:lnTo>
                  <a:lnTo>
                    <a:pt x="117" y="267"/>
                  </a:lnTo>
                  <a:lnTo>
                    <a:pt x="124" y="259"/>
                  </a:lnTo>
                  <a:lnTo>
                    <a:pt x="134" y="253"/>
                  </a:lnTo>
                  <a:lnTo>
                    <a:pt x="144" y="245"/>
                  </a:lnTo>
                  <a:lnTo>
                    <a:pt x="151" y="238"/>
                  </a:lnTo>
                  <a:lnTo>
                    <a:pt x="161" y="232"/>
                  </a:lnTo>
                  <a:lnTo>
                    <a:pt x="170" y="224"/>
                  </a:lnTo>
                  <a:lnTo>
                    <a:pt x="178" y="219"/>
                  </a:lnTo>
                  <a:lnTo>
                    <a:pt x="188" y="211"/>
                  </a:lnTo>
                  <a:lnTo>
                    <a:pt x="197" y="205"/>
                  </a:lnTo>
                  <a:lnTo>
                    <a:pt x="207" y="198"/>
                  </a:lnTo>
                  <a:lnTo>
                    <a:pt x="215" y="192"/>
                  </a:lnTo>
                  <a:lnTo>
                    <a:pt x="224" y="184"/>
                  </a:lnTo>
                  <a:lnTo>
                    <a:pt x="234" y="178"/>
                  </a:lnTo>
                  <a:lnTo>
                    <a:pt x="243" y="173"/>
                  </a:lnTo>
                  <a:lnTo>
                    <a:pt x="253" y="167"/>
                  </a:lnTo>
                  <a:lnTo>
                    <a:pt x="263" y="159"/>
                  </a:lnTo>
                  <a:lnTo>
                    <a:pt x="270" y="153"/>
                  </a:lnTo>
                  <a:lnTo>
                    <a:pt x="280" y="148"/>
                  </a:lnTo>
                  <a:lnTo>
                    <a:pt x="289" y="142"/>
                  </a:lnTo>
                  <a:lnTo>
                    <a:pt x="299" y="136"/>
                  </a:lnTo>
                  <a:lnTo>
                    <a:pt x="307" y="132"/>
                  </a:lnTo>
                  <a:lnTo>
                    <a:pt x="316" y="127"/>
                  </a:lnTo>
                  <a:lnTo>
                    <a:pt x="324" y="121"/>
                  </a:lnTo>
                  <a:lnTo>
                    <a:pt x="333" y="117"/>
                  </a:lnTo>
                  <a:lnTo>
                    <a:pt x="341" y="111"/>
                  </a:lnTo>
                  <a:lnTo>
                    <a:pt x="351" y="107"/>
                  </a:lnTo>
                  <a:lnTo>
                    <a:pt x="360" y="102"/>
                  </a:lnTo>
                  <a:lnTo>
                    <a:pt x="368" y="98"/>
                  </a:lnTo>
                  <a:lnTo>
                    <a:pt x="378" y="92"/>
                  </a:lnTo>
                  <a:lnTo>
                    <a:pt x="387" y="88"/>
                  </a:lnTo>
                  <a:lnTo>
                    <a:pt x="395" y="82"/>
                  </a:lnTo>
                  <a:lnTo>
                    <a:pt x="404" y="79"/>
                  </a:lnTo>
                  <a:lnTo>
                    <a:pt x="414" y="75"/>
                  </a:lnTo>
                  <a:lnTo>
                    <a:pt x="424" y="69"/>
                  </a:lnTo>
                  <a:lnTo>
                    <a:pt x="433" y="65"/>
                  </a:lnTo>
                  <a:lnTo>
                    <a:pt x="441" y="61"/>
                  </a:lnTo>
                  <a:lnTo>
                    <a:pt x="450" y="56"/>
                  </a:lnTo>
                  <a:lnTo>
                    <a:pt x="460" y="52"/>
                  </a:lnTo>
                  <a:lnTo>
                    <a:pt x="470" y="48"/>
                  </a:lnTo>
                  <a:lnTo>
                    <a:pt x="479" y="44"/>
                  </a:lnTo>
                  <a:lnTo>
                    <a:pt x="487" y="40"/>
                  </a:lnTo>
                  <a:lnTo>
                    <a:pt x="496" y="35"/>
                  </a:lnTo>
                  <a:lnTo>
                    <a:pt x="506" y="31"/>
                  </a:lnTo>
                  <a:lnTo>
                    <a:pt x="516" y="27"/>
                  </a:lnTo>
                  <a:lnTo>
                    <a:pt x="525" y="23"/>
                  </a:lnTo>
                  <a:lnTo>
                    <a:pt x="533" y="19"/>
                  </a:lnTo>
                  <a:lnTo>
                    <a:pt x="543" y="15"/>
                  </a:lnTo>
                  <a:lnTo>
                    <a:pt x="552" y="12"/>
                  </a:lnTo>
                  <a:lnTo>
                    <a:pt x="562" y="8"/>
                  </a:lnTo>
                  <a:lnTo>
                    <a:pt x="569" y="4"/>
                  </a:lnTo>
                  <a:lnTo>
                    <a:pt x="579" y="0"/>
                  </a:lnTo>
                  <a:lnTo>
                    <a:pt x="589" y="4"/>
                  </a:lnTo>
                  <a:lnTo>
                    <a:pt x="598" y="8"/>
                  </a:lnTo>
                  <a:lnTo>
                    <a:pt x="606" y="12"/>
                  </a:lnTo>
                  <a:lnTo>
                    <a:pt x="615" y="15"/>
                  </a:lnTo>
                  <a:lnTo>
                    <a:pt x="625" y="19"/>
                  </a:lnTo>
                  <a:lnTo>
                    <a:pt x="635" y="23"/>
                  </a:lnTo>
                  <a:lnTo>
                    <a:pt x="644" y="27"/>
                  </a:lnTo>
                  <a:lnTo>
                    <a:pt x="652" y="31"/>
                  </a:lnTo>
                  <a:lnTo>
                    <a:pt x="661" y="35"/>
                  </a:lnTo>
                  <a:lnTo>
                    <a:pt x="671" y="40"/>
                  </a:lnTo>
                  <a:lnTo>
                    <a:pt x="681" y="44"/>
                  </a:lnTo>
                  <a:lnTo>
                    <a:pt x="690" y="48"/>
                  </a:lnTo>
                  <a:lnTo>
                    <a:pt x="700" y="52"/>
                  </a:lnTo>
                  <a:lnTo>
                    <a:pt x="707" y="56"/>
                  </a:lnTo>
                  <a:lnTo>
                    <a:pt x="717" y="61"/>
                  </a:lnTo>
                  <a:lnTo>
                    <a:pt x="727" y="65"/>
                  </a:lnTo>
                  <a:lnTo>
                    <a:pt x="736" y="69"/>
                  </a:lnTo>
                  <a:lnTo>
                    <a:pt x="746" y="75"/>
                  </a:lnTo>
                  <a:lnTo>
                    <a:pt x="753" y="79"/>
                  </a:lnTo>
                  <a:lnTo>
                    <a:pt x="763" y="82"/>
                  </a:lnTo>
                  <a:lnTo>
                    <a:pt x="773" y="88"/>
                  </a:lnTo>
                  <a:lnTo>
                    <a:pt x="782" y="92"/>
                  </a:lnTo>
                  <a:lnTo>
                    <a:pt x="790" y="98"/>
                  </a:lnTo>
                  <a:lnTo>
                    <a:pt x="800" y="102"/>
                  </a:lnTo>
                  <a:lnTo>
                    <a:pt x="809" y="107"/>
                  </a:lnTo>
                  <a:lnTo>
                    <a:pt x="817" y="111"/>
                  </a:lnTo>
                  <a:lnTo>
                    <a:pt x="826" y="117"/>
                  </a:lnTo>
                  <a:lnTo>
                    <a:pt x="834" y="121"/>
                  </a:lnTo>
                  <a:lnTo>
                    <a:pt x="844" y="127"/>
                  </a:lnTo>
                  <a:lnTo>
                    <a:pt x="851" y="132"/>
                  </a:lnTo>
                  <a:lnTo>
                    <a:pt x="861" y="136"/>
                  </a:lnTo>
                  <a:lnTo>
                    <a:pt x="869" y="142"/>
                  </a:lnTo>
                  <a:lnTo>
                    <a:pt x="878" y="148"/>
                  </a:lnTo>
                  <a:lnTo>
                    <a:pt x="888" y="153"/>
                  </a:lnTo>
                  <a:lnTo>
                    <a:pt x="897" y="159"/>
                  </a:lnTo>
                  <a:lnTo>
                    <a:pt x="907" y="167"/>
                  </a:lnTo>
                  <a:lnTo>
                    <a:pt x="917" y="173"/>
                  </a:lnTo>
                  <a:lnTo>
                    <a:pt x="926" y="178"/>
                  </a:lnTo>
                  <a:lnTo>
                    <a:pt x="936" y="184"/>
                  </a:lnTo>
                  <a:lnTo>
                    <a:pt x="943" y="192"/>
                  </a:lnTo>
                  <a:lnTo>
                    <a:pt x="953" y="198"/>
                  </a:lnTo>
                  <a:lnTo>
                    <a:pt x="963" y="205"/>
                  </a:lnTo>
                  <a:lnTo>
                    <a:pt x="972" y="211"/>
                  </a:lnTo>
                  <a:lnTo>
                    <a:pt x="980" y="219"/>
                  </a:lnTo>
                  <a:lnTo>
                    <a:pt x="989" y="224"/>
                  </a:lnTo>
                  <a:lnTo>
                    <a:pt x="999" y="232"/>
                  </a:lnTo>
                  <a:lnTo>
                    <a:pt x="1007" y="238"/>
                  </a:lnTo>
                  <a:lnTo>
                    <a:pt x="1016" y="245"/>
                  </a:lnTo>
                  <a:lnTo>
                    <a:pt x="1026" y="253"/>
                  </a:lnTo>
                  <a:lnTo>
                    <a:pt x="1033" y="259"/>
                  </a:lnTo>
                  <a:lnTo>
                    <a:pt x="1043" y="267"/>
                  </a:lnTo>
                  <a:lnTo>
                    <a:pt x="1051" y="274"/>
                  </a:lnTo>
                  <a:lnTo>
                    <a:pt x="1060" y="282"/>
                  </a:lnTo>
                  <a:lnTo>
                    <a:pt x="1070" y="288"/>
                  </a:lnTo>
                  <a:lnTo>
                    <a:pt x="1078" y="295"/>
                  </a:lnTo>
                  <a:lnTo>
                    <a:pt x="1087" y="303"/>
                  </a:lnTo>
                  <a:lnTo>
                    <a:pt x="1097" y="311"/>
                  </a:lnTo>
                  <a:lnTo>
                    <a:pt x="1104" y="318"/>
                  </a:lnTo>
                  <a:lnTo>
                    <a:pt x="1114" y="326"/>
                  </a:lnTo>
                  <a:lnTo>
                    <a:pt x="1122" y="334"/>
                  </a:lnTo>
                  <a:lnTo>
                    <a:pt x="1131" y="341"/>
                  </a:lnTo>
                  <a:lnTo>
                    <a:pt x="1141" y="349"/>
                  </a:lnTo>
                  <a:lnTo>
                    <a:pt x="1149" y="357"/>
                  </a:lnTo>
                  <a:lnTo>
                    <a:pt x="1158" y="364"/>
                  </a:lnTo>
                  <a:lnTo>
                    <a:pt x="1152" y="362"/>
                  </a:lnTo>
                  <a:lnTo>
                    <a:pt x="1149" y="359"/>
                  </a:lnTo>
                  <a:lnTo>
                    <a:pt x="1143" y="357"/>
                  </a:lnTo>
                  <a:lnTo>
                    <a:pt x="1137" y="355"/>
                  </a:lnTo>
                  <a:lnTo>
                    <a:pt x="1133" y="351"/>
                  </a:lnTo>
                  <a:lnTo>
                    <a:pt x="1127" y="349"/>
                  </a:lnTo>
                  <a:lnTo>
                    <a:pt x="1122" y="347"/>
                  </a:lnTo>
                  <a:lnTo>
                    <a:pt x="1118" y="343"/>
                  </a:lnTo>
                  <a:lnTo>
                    <a:pt x="1112" y="341"/>
                  </a:lnTo>
                  <a:lnTo>
                    <a:pt x="1108" y="339"/>
                  </a:lnTo>
                  <a:lnTo>
                    <a:pt x="1103" y="336"/>
                  </a:lnTo>
                  <a:lnTo>
                    <a:pt x="1097" y="334"/>
                  </a:lnTo>
                  <a:lnTo>
                    <a:pt x="1093" y="332"/>
                  </a:lnTo>
                  <a:lnTo>
                    <a:pt x="1087" y="328"/>
                  </a:lnTo>
                  <a:lnTo>
                    <a:pt x="1081" y="326"/>
                  </a:lnTo>
                  <a:lnTo>
                    <a:pt x="1078" y="324"/>
                  </a:lnTo>
                  <a:lnTo>
                    <a:pt x="1072" y="322"/>
                  </a:lnTo>
                  <a:lnTo>
                    <a:pt x="1066" y="318"/>
                  </a:lnTo>
                  <a:lnTo>
                    <a:pt x="1062" y="316"/>
                  </a:lnTo>
                  <a:lnTo>
                    <a:pt x="1057" y="315"/>
                  </a:lnTo>
                  <a:lnTo>
                    <a:pt x="1051" y="313"/>
                  </a:lnTo>
                  <a:lnTo>
                    <a:pt x="1045" y="311"/>
                  </a:lnTo>
                  <a:lnTo>
                    <a:pt x="1041" y="307"/>
                  </a:lnTo>
                  <a:lnTo>
                    <a:pt x="1035" y="305"/>
                  </a:lnTo>
                  <a:lnTo>
                    <a:pt x="1030" y="303"/>
                  </a:lnTo>
                  <a:lnTo>
                    <a:pt x="1024" y="301"/>
                  </a:lnTo>
                  <a:lnTo>
                    <a:pt x="1020" y="299"/>
                  </a:lnTo>
                  <a:lnTo>
                    <a:pt x="1014" y="297"/>
                  </a:lnTo>
                  <a:lnTo>
                    <a:pt x="1009" y="295"/>
                  </a:lnTo>
                  <a:lnTo>
                    <a:pt x="1003" y="293"/>
                  </a:lnTo>
                  <a:lnTo>
                    <a:pt x="997" y="292"/>
                  </a:lnTo>
                  <a:lnTo>
                    <a:pt x="993" y="290"/>
                  </a:lnTo>
                  <a:lnTo>
                    <a:pt x="987" y="288"/>
                  </a:lnTo>
                  <a:lnTo>
                    <a:pt x="982" y="286"/>
                  </a:lnTo>
                  <a:lnTo>
                    <a:pt x="978" y="284"/>
                  </a:lnTo>
                  <a:lnTo>
                    <a:pt x="972" y="282"/>
                  </a:lnTo>
                  <a:lnTo>
                    <a:pt x="968" y="280"/>
                  </a:lnTo>
                  <a:lnTo>
                    <a:pt x="963" y="278"/>
                  </a:lnTo>
                  <a:lnTo>
                    <a:pt x="957" y="276"/>
                  </a:lnTo>
                  <a:lnTo>
                    <a:pt x="953" y="276"/>
                  </a:lnTo>
                  <a:lnTo>
                    <a:pt x="947" y="274"/>
                  </a:lnTo>
                  <a:lnTo>
                    <a:pt x="941" y="272"/>
                  </a:lnTo>
                  <a:lnTo>
                    <a:pt x="938" y="270"/>
                  </a:lnTo>
                  <a:lnTo>
                    <a:pt x="932" y="268"/>
                  </a:lnTo>
                  <a:lnTo>
                    <a:pt x="926" y="268"/>
                  </a:lnTo>
                  <a:lnTo>
                    <a:pt x="920" y="267"/>
                  </a:lnTo>
                  <a:lnTo>
                    <a:pt x="917" y="265"/>
                  </a:lnTo>
                  <a:lnTo>
                    <a:pt x="911" y="263"/>
                  </a:lnTo>
                  <a:lnTo>
                    <a:pt x="905" y="263"/>
                  </a:lnTo>
                  <a:lnTo>
                    <a:pt x="901" y="261"/>
                  </a:lnTo>
                  <a:lnTo>
                    <a:pt x="895" y="259"/>
                  </a:lnTo>
                  <a:lnTo>
                    <a:pt x="890" y="257"/>
                  </a:lnTo>
                  <a:lnTo>
                    <a:pt x="884" y="257"/>
                  </a:lnTo>
                  <a:lnTo>
                    <a:pt x="880" y="255"/>
                  </a:lnTo>
                  <a:lnTo>
                    <a:pt x="874" y="253"/>
                  </a:lnTo>
                  <a:lnTo>
                    <a:pt x="869" y="253"/>
                  </a:lnTo>
                  <a:lnTo>
                    <a:pt x="863" y="251"/>
                  </a:lnTo>
                  <a:lnTo>
                    <a:pt x="859" y="249"/>
                  </a:lnTo>
                  <a:lnTo>
                    <a:pt x="853" y="249"/>
                  </a:lnTo>
                  <a:lnTo>
                    <a:pt x="847" y="247"/>
                  </a:lnTo>
                  <a:lnTo>
                    <a:pt x="842" y="245"/>
                  </a:lnTo>
                  <a:lnTo>
                    <a:pt x="838" y="245"/>
                  </a:lnTo>
                  <a:lnTo>
                    <a:pt x="832" y="244"/>
                  </a:lnTo>
                  <a:lnTo>
                    <a:pt x="826" y="244"/>
                  </a:lnTo>
                  <a:lnTo>
                    <a:pt x="826" y="247"/>
                  </a:lnTo>
                  <a:lnTo>
                    <a:pt x="826" y="251"/>
                  </a:lnTo>
                  <a:lnTo>
                    <a:pt x="826" y="255"/>
                  </a:lnTo>
                  <a:lnTo>
                    <a:pt x="826" y="259"/>
                  </a:lnTo>
                  <a:lnTo>
                    <a:pt x="826" y="263"/>
                  </a:lnTo>
                  <a:lnTo>
                    <a:pt x="826" y="267"/>
                  </a:lnTo>
                  <a:lnTo>
                    <a:pt x="826" y="270"/>
                  </a:lnTo>
                  <a:lnTo>
                    <a:pt x="826" y="274"/>
                  </a:lnTo>
                  <a:lnTo>
                    <a:pt x="826" y="278"/>
                  </a:lnTo>
                  <a:lnTo>
                    <a:pt x="826" y="282"/>
                  </a:lnTo>
                  <a:lnTo>
                    <a:pt x="826" y="286"/>
                  </a:lnTo>
                  <a:lnTo>
                    <a:pt x="826" y="292"/>
                  </a:lnTo>
                  <a:lnTo>
                    <a:pt x="826" y="295"/>
                  </a:lnTo>
                  <a:lnTo>
                    <a:pt x="826" y="299"/>
                  </a:lnTo>
                  <a:lnTo>
                    <a:pt x="826" y="303"/>
                  </a:lnTo>
                  <a:lnTo>
                    <a:pt x="826" y="307"/>
                  </a:lnTo>
                  <a:lnTo>
                    <a:pt x="826" y="311"/>
                  </a:lnTo>
                  <a:lnTo>
                    <a:pt x="826" y="315"/>
                  </a:lnTo>
                  <a:lnTo>
                    <a:pt x="826" y="318"/>
                  </a:lnTo>
                  <a:lnTo>
                    <a:pt x="826" y="322"/>
                  </a:lnTo>
                  <a:lnTo>
                    <a:pt x="826" y="326"/>
                  </a:lnTo>
                  <a:lnTo>
                    <a:pt x="826" y="330"/>
                  </a:lnTo>
                  <a:lnTo>
                    <a:pt x="826" y="334"/>
                  </a:lnTo>
                  <a:lnTo>
                    <a:pt x="826" y="338"/>
                  </a:lnTo>
                  <a:lnTo>
                    <a:pt x="826" y="343"/>
                  </a:lnTo>
                  <a:lnTo>
                    <a:pt x="826" y="347"/>
                  </a:lnTo>
                  <a:lnTo>
                    <a:pt x="826" y="351"/>
                  </a:lnTo>
                  <a:lnTo>
                    <a:pt x="826" y="355"/>
                  </a:lnTo>
                  <a:lnTo>
                    <a:pt x="826" y="359"/>
                  </a:lnTo>
                  <a:lnTo>
                    <a:pt x="826" y="362"/>
                  </a:lnTo>
                  <a:lnTo>
                    <a:pt x="826" y="366"/>
                  </a:lnTo>
                  <a:lnTo>
                    <a:pt x="826" y="370"/>
                  </a:lnTo>
                  <a:lnTo>
                    <a:pt x="826" y="374"/>
                  </a:lnTo>
                  <a:lnTo>
                    <a:pt x="826" y="378"/>
                  </a:lnTo>
                  <a:lnTo>
                    <a:pt x="826" y="382"/>
                  </a:lnTo>
                  <a:lnTo>
                    <a:pt x="826" y="385"/>
                  </a:lnTo>
                  <a:lnTo>
                    <a:pt x="826" y="389"/>
                  </a:lnTo>
                  <a:lnTo>
                    <a:pt x="826" y="395"/>
                  </a:lnTo>
                  <a:lnTo>
                    <a:pt x="826" y="399"/>
                  </a:lnTo>
                  <a:lnTo>
                    <a:pt x="826" y="403"/>
                  </a:lnTo>
                  <a:lnTo>
                    <a:pt x="826" y="407"/>
                  </a:lnTo>
                  <a:lnTo>
                    <a:pt x="826" y="410"/>
                  </a:lnTo>
                  <a:lnTo>
                    <a:pt x="826" y="414"/>
                  </a:lnTo>
                  <a:lnTo>
                    <a:pt x="826" y="418"/>
                  </a:lnTo>
                  <a:lnTo>
                    <a:pt x="826" y="422"/>
                  </a:lnTo>
                  <a:lnTo>
                    <a:pt x="826" y="426"/>
                  </a:lnTo>
                  <a:lnTo>
                    <a:pt x="826" y="430"/>
                  </a:lnTo>
                  <a:lnTo>
                    <a:pt x="826" y="433"/>
                  </a:lnTo>
                  <a:lnTo>
                    <a:pt x="826" y="437"/>
                  </a:lnTo>
                  <a:lnTo>
                    <a:pt x="826" y="441"/>
                  </a:lnTo>
                  <a:lnTo>
                    <a:pt x="826" y="447"/>
                  </a:lnTo>
                  <a:lnTo>
                    <a:pt x="826" y="451"/>
                  </a:lnTo>
                  <a:lnTo>
                    <a:pt x="826" y="455"/>
                  </a:lnTo>
                  <a:lnTo>
                    <a:pt x="826" y="458"/>
                  </a:lnTo>
                  <a:lnTo>
                    <a:pt x="826" y="462"/>
                  </a:lnTo>
                  <a:lnTo>
                    <a:pt x="826" y="466"/>
                  </a:lnTo>
                  <a:lnTo>
                    <a:pt x="826" y="470"/>
                  </a:lnTo>
                  <a:lnTo>
                    <a:pt x="826" y="474"/>
                  </a:lnTo>
                  <a:lnTo>
                    <a:pt x="826" y="478"/>
                  </a:lnTo>
                  <a:lnTo>
                    <a:pt x="826" y="481"/>
                  </a:lnTo>
                  <a:lnTo>
                    <a:pt x="826" y="485"/>
                  </a:lnTo>
                  <a:lnTo>
                    <a:pt x="826" y="489"/>
                  </a:lnTo>
                  <a:lnTo>
                    <a:pt x="826" y="493"/>
                  </a:lnTo>
                  <a:lnTo>
                    <a:pt x="826" y="497"/>
                  </a:lnTo>
                  <a:lnTo>
                    <a:pt x="819" y="497"/>
                  </a:lnTo>
                  <a:lnTo>
                    <a:pt x="811" y="495"/>
                  </a:lnTo>
                  <a:lnTo>
                    <a:pt x="803" y="495"/>
                  </a:lnTo>
                  <a:lnTo>
                    <a:pt x="796" y="493"/>
                  </a:lnTo>
                  <a:lnTo>
                    <a:pt x="788" y="491"/>
                  </a:lnTo>
                  <a:lnTo>
                    <a:pt x="780" y="491"/>
                  </a:lnTo>
                  <a:lnTo>
                    <a:pt x="773" y="489"/>
                  </a:lnTo>
                  <a:lnTo>
                    <a:pt x="765" y="489"/>
                  </a:lnTo>
                  <a:lnTo>
                    <a:pt x="757" y="487"/>
                  </a:lnTo>
                  <a:lnTo>
                    <a:pt x="750" y="487"/>
                  </a:lnTo>
                  <a:lnTo>
                    <a:pt x="742" y="485"/>
                  </a:lnTo>
                  <a:lnTo>
                    <a:pt x="734" y="485"/>
                  </a:lnTo>
                  <a:lnTo>
                    <a:pt x="727" y="483"/>
                  </a:lnTo>
                  <a:lnTo>
                    <a:pt x="719" y="483"/>
                  </a:lnTo>
                  <a:lnTo>
                    <a:pt x="711" y="481"/>
                  </a:lnTo>
                  <a:lnTo>
                    <a:pt x="704" y="481"/>
                  </a:lnTo>
                  <a:lnTo>
                    <a:pt x="696" y="481"/>
                  </a:lnTo>
                  <a:lnTo>
                    <a:pt x="688" y="479"/>
                  </a:lnTo>
                  <a:lnTo>
                    <a:pt x="681" y="479"/>
                  </a:lnTo>
                  <a:lnTo>
                    <a:pt x="671" y="479"/>
                  </a:lnTo>
                  <a:lnTo>
                    <a:pt x="663" y="478"/>
                  </a:lnTo>
                  <a:lnTo>
                    <a:pt x="656" y="478"/>
                  </a:lnTo>
                  <a:lnTo>
                    <a:pt x="648" y="478"/>
                  </a:lnTo>
                  <a:lnTo>
                    <a:pt x="640" y="478"/>
                  </a:lnTo>
                  <a:lnTo>
                    <a:pt x="633" y="476"/>
                  </a:lnTo>
                  <a:lnTo>
                    <a:pt x="625" y="476"/>
                  </a:lnTo>
                  <a:lnTo>
                    <a:pt x="617" y="476"/>
                  </a:lnTo>
                  <a:lnTo>
                    <a:pt x="610" y="476"/>
                  </a:lnTo>
                  <a:lnTo>
                    <a:pt x="602" y="476"/>
                  </a:lnTo>
                  <a:lnTo>
                    <a:pt x="594" y="476"/>
                  </a:lnTo>
                  <a:lnTo>
                    <a:pt x="587" y="476"/>
                  </a:lnTo>
                  <a:lnTo>
                    <a:pt x="579" y="476"/>
                  </a:lnTo>
                  <a:lnTo>
                    <a:pt x="571" y="476"/>
                  </a:lnTo>
                  <a:lnTo>
                    <a:pt x="564" y="476"/>
                  </a:lnTo>
                  <a:lnTo>
                    <a:pt x="556" y="476"/>
                  </a:lnTo>
                  <a:lnTo>
                    <a:pt x="548" y="476"/>
                  </a:lnTo>
                  <a:lnTo>
                    <a:pt x="541" y="476"/>
                  </a:lnTo>
                  <a:lnTo>
                    <a:pt x="533" y="476"/>
                  </a:lnTo>
                  <a:lnTo>
                    <a:pt x="525" y="476"/>
                  </a:lnTo>
                  <a:lnTo>
                    <a:pt x="518" y="478"/>
                  </a:lnTo>
                  <a:lnTo>
                    <a:pt x="510" y="478"/>
                  </a:lnTo>
                  <a:lnTo>
                    <a:pt x="502" y="478"/>
                  </a:lnTo>
                  <a:lnTo>
                    <a:pt x="495" y="478"/>
                  </a:lnTo>
                  <a:lnTo>
                    <a:pt x="487" y="479"/>
                  </a:lnTo>
                  <a:lnTo>
                    <a:pt x="479" y="479"/>
                  </a:lnTo>
                  <a:lnTo>
                    <a:pt x="472" y="479"/>
                  </a:lnTo>
                  <a:lnTo>
                    <a:pt x="464" y="481"/>
                  </a:lnTo>
                  <a:lnTo>
                    <a:pt x="456" y="481"/>
                  </a:lnTo>
                  <a:lnTo>
                    <a:pt x="449" y="483"/>
                  </a:lnTo>
                  <a:lnTo>
                    <a:pt x="441" y="483"/>
                  </a:lnTo>
                  <a:lnTo>
                    <a:pt x="433" y="483"/>
                  </a:lnTo>
                  <a:lnTo>
                    <a:pt x="426" y="485"/>
                  </a:lnTo>
                  <a:lnTo>
                    <a:pt x="418" y="485"/>
                  </a:lnTo>
                  <a:lnTo>
                    <a:pt x="410" y="487"/>
                  </a:lnTo>
                  <a:lnTo>
                    <a:pt x="403" y="487"/>
                  </a:lnTo>
                  <a:lnTo>
                    <a:pt x="395" y="489"/>
                  </a:lnTo>
                  <a:lnTo>
                    <a:pt x="385" y="489"/>
                  </a:lnTo>
                  <a:lnTo>
                    <a:pt x="378" y="491"/>
                  </a:lnTo>
                  <a:lnTo>
                    <a:pt x="370" y="493"/>
                  </a:lnTo>
                  <a:lnTo>
                    <a:pt x="362" y="493"/>
                  </a:lnTo>
                  <a:lnTo>
                    <a:pt x="355" y="495"/>
                  </a:lnTo>
                  <a:lnTo>
                    <a:pt x="347" y="495"/>
                  </a:lnTo>
                  <a:lnTo>
                    <a:pt x="339" y="497"/>
                  </a:lnTo>
                  <a:lnTo>
                    <a:pt x="332" y="499"/>
                  </a:lnTo>
                  <a:lnTo>
                    <a:pt x="332" y="495"/>
                  </a:lnTo>
                  <a:lnTo>
                    <a:pt x="332" y="489"/>
                  </a:lnTo>
                  <a:lnTo>
                    <a:pt x="332" y="485"/>
                  </a:lnTo>
                  <a:lnTo>
                    <a:pt x="332" y="481"/>
                  </a:lnTo>
                  <a:lnTo>
                    <a:pt x="332" y="478"/>
                  </a:lnTo>
                  <a:lnTo>
                    <a:pt x="332" y="474"/>
                  </a:lnTo>
                  <a:lnTo>
                    <a:pt x="332" y="470"/>
                  </a:lnTo>
                  <a:lnTo>
                    <a:pt x="332" y="466"/>
                  </a:lnTo>
                  <a:lnTo>
                    <a:pt x="332" y="462"/>
                  </a:lnTo>
                  <a:lnTo>
                    <a:pt x="332" y="458"/>
                  </a:lnTo>
                  <a:lnTo>
                    <a:pt x="332" y="455"/>
                  </a:lnTo>
                  <a:lnTo>
                    <a:pt x="332" y="451"/>
                  </a:lnTo>
                  <a:lnTo>
                    <a:pt x="332" y="447"/>
                  </a:lnTo>
                  <a:lnTo>
                    <a:pt x="332" y="443"/>
                  </a:lnTo>
                  <a:lnTo>
                    <a:pt x="332" y="437"/>
                  </a:lnTo>
                  <a:lnTo>
                    <a:pt x="332" y="433"/>
                  </a:lnTo>
                  <a:lnTo>
                    <a:pt x="332" y="430"/>
                  </a:lnTo>
                  <a:lnTo>
                    <a:pt x="332" y="426"/>
                  </a:lnTo>
                  <a:lnTo>
                    <a:pt x="332" y="422"/>
                  </a:lnTo>
                  <a:lnTo>
                    <a:pt x="332" y="418"/>
                  </a:lnTo>
                  <a:lnTo>
                    <a:pt x="332" y="414"/>
                  </a:lnTo>
                  <a:lnTo>
                    <a:pt x="332" y="410"/>
                  </a:lnTo>
                  <a:lnTo>
                    <a:pt x="332" y="407"/>
                  </a:lnTo>
                  <a:lnTo>
                    <a:pt x="332" y="403"/>
                  </a:lnTo>
                  <a:lnTo>
                    <a:pt x="332" y="399"/>
                  </a:lnTo>
                  <a:lnTo>
                    <a:pt x="332" y="395"/>
                  </a:lnTo>
                  <a:lnTo>
                    <a:pt x="332" y="391"/>
                  </a:lnTo>
                  <a:lnTo>
                    <a:pt x="332" y="385"/>
                  </a:lnTo>
                  <a:lnTo>
                    <a:pt x="332" y="382"/>
                  </a:lnTo>
                  <a:lnTo>
                    <a:pt x="332" y="378"/>
                  </a:lnTo>
                  <a:lnTo>
                    <a:pt x="332" y="374"/>
                  </a:lnTo>
                  <a:lnTo>
                    <a:pt x="332" y="370"/>
                  </a:lnTo>
                  <a:lnTo>
                    <a:pt x="332" y="366"/>
                  </a:lnTo>
                  <a:lnTo>
                    <a:pt x="332" y="362"/>
                  </a:lnTo>
                  <a:lnTo>
                    <a:pt x="332" y="359"/>
                  </a:lnTo>
                  <a:lnTo>
                    <a:pt x="332" y="355"/>
                  </a:lnTo>
                  <a:lnTo>
                    <a:pt x="332" y="351"/>
                  </a:lnTo>
                  <a:lnTo>
                    <a:pt x="332" y="347"/>
                  </a:lnTo>
                  <a:lnTo>
                    <a:pt x="332" y="343"/>
                  </a:lnTo>
                  <a:lnTo>
                    <a:pt x="332" y="339"/>
                  </a:lnTo>
                  <a:lnTo>
                    <a:pt x="332" y="334"/>
                  </a:lnTo>
                  <a:lnTo>
                    <a:pt x="332" y="330"/>
                  </a:lnTo>
                  <a:lnTo>
                    <a:pt x="332" y="326"/>
                  </a:lnTo>
                  <a:lnTo>
                    <a:pt x="332" y="322"/>
                  </a:lnTo>
                  <a:lnTo>
                    <a:pt x="332" y="318"/>
                  </a:lnTo>
                  <a:lnTo>
                    <a:pt x="332" y="315"/>
                  </a:lnTo>
                  <a:lnTo>
                    <a:pt x="332" y="311"/>
                  </a:lnTo>
                  <a:lnTo>
                    <a:pt x="332" y="307"/>
                  </a:lnTo>
                  <a:lnTo>
                    <a:pt x="332" y="303"/>
                  </a:lnTo>
                  <a:lnTo>
                    <a:pt x="332" y="299"/>
                  </a:lnTo>
                  <a:lnTo>
                    <a:pt x="332" y="295"/>
                  </a:lnTo>
                  <a:lnTo>
                    <a:pt x="332" y="292"/>
                  </a:lnTo>
                  <a:lnTo>
                    <a:pt x="332" y="288"/>
                  </a:lnTo>
                  <a:lnTo>
                    <a:pt x="332" y="282"/>
                  </a:lnTo>
                  <a:lnTo>
                    <a:pt x="332" y="278"/>
                  </a:lnTo>
                  <a:lnTo>
                    <a:pt x="332" y="274"/>
                  </a:lnTo>
                  <a:lnTo>
                    <a:pt x="332" y="270"/>
                  </a:lnTo>
                  <a:lnTo>
                    <a:pt x="332" y="267"/>
                  </a:lnTo>
                  <a:lnTo>
                    <a:pt x="332" y="263"/>
                  </a:lnTo>
                  <a:lnTo>
                    <a:pt x="332" y="259"/>
                  </a:lnTo>
                  <a:lnTo>
                    <a:pt x="332" y="255"/>
                  </a:lnTo>
                  <a:lnTo>
                    <a:pt x="332" y="251"/>
                  </a:lnTo>
                  <a:lnTo>
                    <a:pt x="332" y="247"/>
                  </a:lnTo>
                  <a:lnTo>
                    <a:pt x="332" y="24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  <a:sp3d>
              <a:bevelT prst="relaxedInset"/>
              <a:extrusionClr>
                <a:schemeClr val="bg1">
                  <a:lumMod val="75000"/>
                </a:schemeClr>
              </a:extrusionClr>
            </a:sp3d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Calibri" pitchFamily="34" charset="0"/>
              </a:endParaRPr>
            </a:p>
          </p:txBody>
        </p:sp>
        <p:sp>
          <p:nvSpPr>
            <p:cNvPr id="3080" name="Freeform 8"/>
            <p:cNvSpPr>
              <a:spLocks/>
            </p:cNvSpPr>
            <p:nvPr/>
          </p:nvSpPr>
          <p:spPr bwMode="auto">
            <a:xfrm>
              <a:off x="2755900" y="2508250"/>
              <a:ext cx="792163" cy="1838325"/>
            </a:xfrm>
            <a:custGeom>
              <a:avLst/>
              <a:gdLst/>
              <a:ahLst/>
              <a:cxnLst>
                <a:cxn ang="0">
                  <a:pos x="251" y="863"/>
                </a:cxn>
                <a:cxn ang="0">
                  <a:pos x="263" y="905"/>
                </a:cxn>
                <a:cxn ang="0">
                  <a:pos x="274" y="945"/>
                </a:cxn>
                <a:cxn ang="0">
                  <a:pos x="288" y="988"/>
                </a:cxn>
                <a:cxn ang="0">
                  <a:pos x="303" y="1030"/>
                </a:cxn>
                <a:cxn ang="0">
                  <a:pos x="322" y="1070"/>
                </a:cxn>
                <a:cxn ang="0">
                  <a:pos x="341" y="1112"/>
                </a:cxn>
                <a:cxn ang="0">
                  <a:pos x="362" y="1152"/>
                </a:cxn>
                <a:cxn ang="0">
                  <a:pos x="311" y="1095"/>
                </a:cxn>
                <a:cxn ang="0">
                  <a:pos x="253" y="1024"/>
                </a:cxn>
                <a:cxn ang="0">
                  <a:pos x="198" y="951"/>
                </a:cxn>
                <a:cxn ang="0">
                  <a:pos x="148" y="878"/>
                </a:cxn>
                <a:cxn ang="0">
                  <a:pos x="107" y="807"/>
                </a:cxn>
                <a:cxn ang="0">
                  <a:pos x="69" y="734"/>
                </a:cxn>
                <a:cxn ang="0">
                  <a:pos x="35" y="662"/>
                </a:cxn>
                <a:cxn ang="0">
                  <a:pos x="4" y="589"/>
                </a:cxn>
                <a:cxn ang="0">
                  <a:pos x="27" y="514"/>
                </a:cxn>
                <a:cxn ang="0">
                  <a:pos x="61" y="441"/>
                </a:cxn>
                <a:cxn ang="0">
                  <a:pos x="98" y="368"/>
                </a:cxn>
                <a:cxn ang="0">
                  <a:pos x="136" y="297"/>
                </a:cxn>
                <a:cxn ang="0">
                  <a:pos x="184" y="222"/>
                </a:cxn>
                <a:cxn ang="0">
                  <a:pos x="238" y="151"/>
                </a:cxn>
                <a:cxn ang="0">
                  <a:pos x="295" y="80"/>
                </a:cxn>
                <a:cxn ang="0">
                  <a:pos x="357" y="9"/>
                </a:cxn>
                <a:cxn ang="0">
                  <a:pos x="347" y="36"/>
                </a:cxn>
                <a:cxn ang="0">
                  <a:pos x="326" y="77"/>
                </a:cxn>
                <a:cxn ang="0">
                  <a:pos x="307" y="117"/>
                </a:cxn>
                <a:cxn ang="0">
                  <a:pos x="292" y="161"/>
                </a:cxn>
                <a:cxn ang="0">
                  <a:pos x="276" y="201"/>
                </a:cxn>
                <a:cxn ang="0">
                  <a:pos x="265" y="241"/>
                </a:cxn>
                <a:cxn ang="0">
                  <a:pos x="253" y="284"/>
                </a:cxn>
                <a:cxn ang="0">
                  <a:pos x="244" y="326"/>
                </a:cxn>
                <a:cxn ang="0">
                  <a:pos x="270" y="332"/>
                </a:cxn>
                <a:cxn ang="0">
                  <a:pos x="303" y="332"/>
                </a:cxn>
                <a:cxn ang="0">
                  <a:pos x="334" y="332"/>
                </a:cxn>
                <a:cxn ang="0">
                  <a:pos x="366" y="332"/>
                </a:cxn>
                <a:cxn ang="0">
                  <a:pos x="399" y="332"/>
                </a:cxn>
                <a:cxn ang="0">
                  <a:pos x="430" y="332"/>
                </a:cxn>
                <a:cxn ang="0">
                  <a:pos x="462" y="332"/>
                </a:cxn>
                <a:cxn ang="0">
                  <a:pos x="493" y="332"/>
                </a:cxn>
                <a:cxn ang="0">
                  <a:pos x="489" y="385"/>
                </a:cxn>
                <a:cxn ang="0">
                  <a:pos x="481" y="447"/>
                </a:cxn>
                <a:cxn ang="0">
                  <a:pos x="478" y="510"/>
                </a:cxn>
                <a:cxn ang="0">
                  <a:pos x="476" y="571"/>
                </a:cxn>
                <a:cxn ang="0">
                  <a:pos x="476" y="633"/>
                </a:cxn>
                <a:cxn ang="0">
                  <a:pos x="481" y="694"/>
                </a:cxn>
                <a:cxn ang="0">
                  <a:pos x="487" y="755"/>
                </a:cxn>
                <a:cxn ang="0">
                  <a:pos x="497" y="819"/>
                </a:cxn>
                <a:cxn ang="0">
                  <a:pos x="470" y="826"/>
                </a:cxn>
                <a:cxn ang="0">
                  <a:pos x="437" y="826"/>
                </a:cxn>
                <a:cxn ang="0">
                  <a:pos x="407" y="826"/>
                </a:cxn>
                <a:cxn ang="0">
                  <a:pos x="374" y="826"/>
                </a:cxn>
                <a:cxn ang="0">
                  <a:pos x="343" y="826"/>
                </a:cxn>
                <a:cxn ang="0">
                  <a:pos x="311" y="826"/>
                </a:cxn>
                <a:cxn ang="0">
                  <a:pos x="278" y="826"/>
                </a:cxn>
                <a:cxn ang="0">
                  <a:pos x="247" y="826"/>
                </a:cxn>
              </a:cxnLst>
              <a:rect l="0" t="0" r="r" b="b"/>
              <a:pathLst>
                <a:path w="499" h="1158">
                  <a:moveTo>
                    <a:pt x="244" y="826"/>
                  </a:moveTo>
                  <a:lnTo>
                    <a:pt x="244" y="830"/>
                  </a:lnTo>
                  <a:lnTo>
                    <a:pt x="245" y="836"/>
                  </a:lnTo>
                  <a:lnTo>
                    <a:pt x="245" y="842"/>
                  </a:lnTo>
                  <a:lnTo>
                    <a:pt x="247" y="848"/>
                  </a:lnTo>
                  <a:lnTo>
                    <a:pt x="249" y="851"/>
                  </a:lnTo>
                  <a:lnTo>
                    <a:pt x="249" y="857"/>
                  </a:lnTo>
                  <a:lnTo>
                    <a:pt x="251" y="863"/>
                  </a:lnTo>
                  <a:lnTo>
                    <a:pt x="253" y="869"/>
                  </a:lnTo>
                  <a:lnTo>
                    <a:pt x="253" y="872"/>
                  </a:lnTo>
                  <a:lnTo>
                    <a:pt x="255" y="878"/>
                  </a:lnTo>
                  <a:lnTo>
                    <a:pt x="257" y="884"/>
                  </a:lnTo>
                  <a:lnTo>
                    <a:pt x="257" y="890"/>
                  </a:lnTo>
                  <a:lnTo>
                    <a:pt x="259" y="894"/>
                  </a:lnTo>
                  <a:lnTo>
                    <a:pt x="261" y="899"/>
                  </a:lnTo>
                  <a:lnTo>
                    <a:pt x="263" y="905"/>
                  </a:lnTo>
                  <a:lnTo>
                    <a:pt x="263" y="909"/>
                  </a:lnTo>
                  <a:lnTo>
                    <a:pt x="265" y="915"/>
                  </a:lnTo>
                  <a:lnTo>
                    <a:pt x="267" y="920"/>
                  </a:lnTo>
                  <a:lnTo>
                    <a:pt x="268" y="926"/>
                  </a:lnTo>
                  <a:lnTo>
                    <a:pt x="268" y="930"/>
                  </a:lnTo>
                  <a:lnTo>
                    <a:pt x="270" y="936"/>
                  </a:lnTo>
                  <a:lnTo>
                    <a:pt x="272" y="942"/>
                  </a:lnTo>
                  <a:lnTo>
                    <a:pt x="274" y="945"/>
                  </a:lnTo>
                  <a:lnTo>
                    <a:pt x="276" y="951"/>
                  </a:lnTo>
                  <a:lnTo>
                    <a:pt x="276" y="957"/>
                  </a:lnTo>
                  <a:lnTo>
                    <a:pt x="278" y="961"/>
                  </a:lnTo>
                  <a:lnTo>
                    <a:pt x="280" y="966"/>
                  </a:lnTo>
                  <a:lnTo>
                    <a:pt x="282" y="972"/>
                  </a:lnTo>
                  <a:lnTo>
                    <a:pt x="284" y="976"/>
                  </a:lnTo>
                  <a:lnTo>
                    <a:pt x="286" y="982"/>
                  </a:lnTo>
                  <a:lnTo>
                    <a:pt x="288" y="988"/>
                  </a:lnTo>
                  <a:lnTo>
                    <a:pt x="290" y="991"/>
                  </a:lnTo>
                  <a:lnTo>
                    <a:pt x="292" y="997"/>
                  </a:lnTo>
                  <a:lnTo>
                    <a:pt x="293" y="1003"/>
                  </a:lnTo>
                  <a:lnTo>
                    <a:pt x="295" y="1009"/>
                  </a:lnTo>
                  <a:lnTo>
                    <a:pt x="297" y="1012"/>
                  </a:lnTo>
                  <a:lnTo>
                    <a:pt x="299" y="1018"/>
                  </a:lnTo>
                  <a:lnTo>
                    <a:pt x="301" y="1024"/>
                  </a:lnTo>
                  <a:lnTo>
                    <a:pt x="303" y="1030"/>
                  </a:lnTo>
                  <a:lnTo>
                    <a:pt x="305" y="1034"/>
                  </a:lnTo>
                  <a:lnTo>
                    <a:pt x="307" y="1039"/>
                  </a:lnTo>
                  <a:lnTo>
                    <a:pt x="311" y="1045"/>
                  </a:lnTo>
                  <a:lnTo>
                    <a:pt x="313" y="1051"/>
                  </a:lnTo>
                  <a:lnTo>
                    <a:pt x="315" y="1055"/>
                  </a:lnTo>
                  <a:lnTo>
                    <a:pt x="316" y="1060"/>
                  </a:lnTo>
                  <a:lnTo>
                    <a:pt x="318" y="1066"/>
                  </a:lnTo>
                  <a:lnTo>
                    <a:pt x="322" y="1070"/>
                  </a:lnTo>
                  <a:lnTo>
                    <a:pt x="324" y="1076"/>
                  </a:lnTo>
                  <a:lnTo>
                    <a:pt x="326" y="1082"/>
                  </a:lnTo>
                  <a:lnTo>
                    <a:pt x="328" y="1085"/>
                  </a:lnTo>
                  <a:lnTo>
                    <a:pt x="332" y="1091"/>
                  </a:lnTo>
                  <a:lnTo>
                    <a:pt x="334" y="1097"/>
                  </a:lnTo>
                  <a:lnTo>
                    <a:pt x="336" y="1101"/>
                  </a:lnTo>
                  <a:lnTo>
                    <a:pt x="339" y="1106"/>
                  </a:lnTo>
                  <a:lnTo>
                    <a:pt x="341" y="1112"/>
                  </a:lnTo>
                  <a:lnTo>
                    <a:pt x="343" y="1116"/>
                  </a:lnTo>
                  <a:lnTo>
                    <a:pt x="347" y="1122"/>
                  </a:lnTo>
                  <a:lnTo>
                    <a:pt x="349" y="1128"/>
                  </a:lnTo>
                  <a:lnTo>
                    <a:pt x="351" y="1131"/>
                  </a:lnTo>
                  <a:lnTo>
                    <a:pt x="355" y="1137"/>
                  </a:lnTo>
                  <a:lnTo>
                    <a:pt x="357" y="1143"/>
                  </a:lnTo>
                  <a:lnTo>
                    <a:pt x="359" y="1147"/>
                  </a:lnTo>
                  <a:lnTo>
                    <a:pt x="362" y="1152"/>
                  </a:lnTo>
                  <a:lnTo>
                    <a:pt x="364" y="1158"/>
                  </a:lnTo>
                  <a:lnTo>
                    <a:pt x="357" y="1149"/>
                  </a:lnTo>
                  <a:lnTo>
                    <a:pt x="349" y="1139"/>
                  </a:lnTo>
                  <a:lnTo>
                    <a:pt x="341" y="1131"/>
                  </a:lnTo>
                  <a:lnTo>
                    <a:pt x="334" y="1122"/>
                  </a:lnTo>
                  <a:lnTo>
                    <a:pt x="326" y="1112"/>
                  </a:lnTo>
                  <a:lnTo>
                    <a:pt x="318" y="1105"/>
                  </a:lnTo>
                  <a:lnTo>
                    <a:pt x="311" y="1095"/>
                  </a:lnTo>
                  <a:lnTo>
                    <a:pt x="303" y="1087"/>
                  </a:lnTo>
                  <a:lnTo>
                    <a:pt x="295" y="1078"/>
                  </a:lnTo>
                  <a:lnTo>
                    <a:pt x="288" y="1068"/>
                  </a:lnTo>
                  <a:lnTo>
                    <a:pt x="282" y="1060"/>
                  </a:lnTo>
                  <a:lnTo>
                    <a:pt x="274" y="1051"/>
                  </a:lnTo>
                  <a:lnTo>
                    <a:pt x="267" y="1041"/>
                  </a:lnTo>
                  <a:lnTo>
                    <a:pt x="259" y="1034"/>
                  </a:lnTo>
                  <a:lnTo>
                    <a:pt x="253" y="1024"/>
                  </a:lnTo>
                  <a:lnTo>
                    <a:pt x="245" y="1014"/>
                  </a:lnTo>
                  <a:lnTo>
                    <a:pt x="238" y="1007"/>
                  </a:lnTo>
                  <a:lnTo>
                    <a:pt x="232" y="997"/>
                  </a:lnTo>
                  <a:lnTo>
                    <a:pt x="224" y="988"/>
                  </a:lnTo>
                  <a:lnTo>
                    <a:pt x="219" y="980"/>
                  </a:lnTo>
                  <a:lnTo>
                    <a:pt x="211" y="970"/>
                  </a:lnTo>
                  <a:lnTo>
                    <a:pt x="205" y="961"/>
                  </a:lnTo>
                  <a:lnTo>
                    <a:pt x="198" y="951"/>
                  </a:lnTo>
                  <a:lnTo>
                    <a:pt x="192" y="943"/>
                  </a:lnTo>
                  <a:lnTo>
                    <a:pt x="184" y="934"/>
                  </a:lnTo>
                  <a:lnTo>
                    <a:pt x="178" y="924"/>
                  </a:lnTo>
                  <a:lnTo>
                    <a:pt x="173" y="915"/>
                  </a:lnTo>
                  <a:lnTo>
                    <a:pt x="167" y="905"/>
                  </a:lnTo>
                  <a:lnTo>
                    <a:pt x="159" y="895"/>
                  </a:lnTo>
                  <a:lnTo>
                    <a:pt x="153" y="888"/>
                  </a:lnTo>
                  <a:lnTo>
                    <a:pt x="148" y="878"/>
                  </a:lnTo>
                  <a:lnTo>
                    <a:pt x="142" y="869"/>
                  </a:lnTo>
                  <a:lnTo>
                    <a:pt x="136" y="859"/>
                  </a:lnTo>
                  <a:lnTo>
                    <a:pt x="132" y="851"/>
                  </a:lnTo>
                  <a:lnTo>
                    <a:pt x="127" y="842"/>
                  </a:lnTo>
                  <a:lnTo>
                    <a:pt x="121" y="834"/>
                  </a:lnTo>
                  <a:lnTo>
                    <a:pt x="117" y="825"/>
                  </a:lnTo>
                  <a:lnTo>
                    <a:pt x="111" y="817"/>
                  </a:lnTo>
                  <a:lnTo>
                    <a:pt x="107" y="807"/>
                  </a:lnTo>
                  <a:lnTo>
                    <a:pt x="102" y="798"/>
                  </a:lnTo>
                  <a:lnTo>
                    <a:pt x="98" y="790"/>
                  </a:lnTo>
                  <a:lnTo>
                    <a:pt x="92" y="780"/>
                  </a:lnTo>
                  <a:lnTo>
                    <a:pt x="88" y="771"/>
                  </a:lnTo>
                  <a:lnTo>
                    <a:pt x="82" y="763"/>
                  </a:lnTo>
                  <a:lnTo>
                    <a:pt x="79" y="754"/>
                  </a:lnTo>
                  <a:lnTo>
                    <a:pt x="75" y="744"/>
                  </a:lnTo>
                  <a:lnTo>
                    <a:pt x="69" y="734"/>
                  </a:lnTo>
                  <a:lnTo>
                    <a:pt x="65" y="725"/>
                  </a:lnTo>
                  <a:lnTo>
                    <a:pt x="61" y="717"/>
                  </a:lnTo>
                  <a:lnTo>
                    <a:pt x="56" y="708"/>
                  </a:lnTo>
                  <a:lnTo>
                    <a:pt x="52" y="698"/>
                  </a:lnTo>
                  <a:lnTo>
                    <a:pt x="48" y="688"/>
                  </a:lnTo>
                  <a:lnTo>
                    <a:pt x="44" y="679"/>
                  </a:lnTo>
                  <a:lnTo>
                    <a:pt x="40" y="671"/>
                  </a:lnTo>
                  <a:lnTo>
                    <a:pt x="35" y="662"/>
                  </a:lnTo>
                  <a:lnTo>
                    <a:pt x="31" y="652"/>
                  </a:lnTo>
                  <a:lnTo>
                    <a:pt x="27" y="642"/>
                  </a:lnTo>
                  <a:lnTo>
                    <a:pt x="23" y="633"/>
                  </a:lnTo>
                  <a:lnTo>
                    <a:pt x="19" y="625"/>
                  </a:lnTo>
                  <a:lnTo>
                    <a:pt x="15" y="615"/>
                  </a:lnTo>
                  <a:lnTo>
                    <a:pt x="12" y="606"/>
                  </a:lnTo>
                  <a:lnTo>
                    <a:pt x="8" y="596"/>
                  </a:lnTo>
                  <a:lnTo>
                    <a:pt x="4" y="589"/>
                  </a:lnTo>
                  <a:lnTo>
                    <a:pt x="0" y="579"/>
                  </a:lnTo>
                  <a:lnTo>
                    <a:pt x="4" y="569"/>
                  </a:lnTo>
                  <a:lnTo>
                    <a:pt x="8" y="560"/>
                  </a:lnTo>
                  <a:lnTo>
                    <a:pt x="12" y="552"/>
                  </a:lnTo>
                  <a:lnTo>
                    <a:pt x="15" y="543"/>
                  </a:lnTo>
                  <a:lnTo>
                    <a:pt x="19" y="533"/>
                  </a:lnTo>
                  <a:lnTo>
                    <a:pt x="23" y="523"/>
                  </a:lnTo>
                  <a:lnTo>
                    <a:pt x="27" y="514"/>
                  </a:lnTo>
                  <a:lnTo>
                    <a:pt x="31" y="506"/>
                  </a:lnTo>
                  <a:lnTo>
                    <a:pt x="35" y="497"/>
                  </a:lnTo>
                  <a:lnTo>
                    <a:pt x="40" y="487"/>
                  </a:lnTo>
                  <a:lnTo>
                    <a:pt x="44" y="477"/>
                  </a:lnTo>
                  <a:lnTo>
                    <a:pt x="48" y="468"/>
                  </a:lnTo>
                  <a:lnTo>
                    <a:pt x="52" y="458"/>
                  </a:lnTo>
                  <a:lnTo>
                    <a:pt x="56" y="451"/>
                  </a:lnTo>
                  <a:lnTo>
                    <a:pt x="61" y="441"/>
                  </a:lnTo>
                  <a:lnTo>
                    <a:pt x="65" y="431"/>
                  </a:lnTo>
                  <a:lnTo>
                    <a:pt x="69" y="422"/>
                  </a:lnTo>
                  <a:lnTo>
                    <a:pt x="75" y="412"/>
                  </a:lnTo>
                  <a:lnTo>
                    <a:pt x="79" y="405"/>
                  </a:lnTo>
                  <a:lnTo>
                    <a:pt x="82" y="395"/>
                  </a:lnTo>
                  <a:lnTo>
                    <a:pt x="88" y="385"/>
                  </a:lnTo>
                  <a:lnTo>
                    <a:pt x="92" y="376"/>
                  </a:lnTo>
                  <a:lnTo>
                    <a:pt x="98" y="368"/>
                  </a:lnTo>
                  <a:lnTo>
                    <a:pt x="102" y="358"/>
                  </a:lnTo>
                  <a:lnTo>
                    <a:pt x="107" y="349"/>
                  </a:lnTo>
                  <a:lnTo>
                    <a:pt x="111" y="341"/>
                  </a:lnTo>
                  <a:lnTo>
                    <a:pt x="117" y="332"/>
                  </a:lnTo>
                  <a:lnTo>
                    <a:pt x="121" y="324"/>
                  </a:lnTo>
                  <a:lnTo>
                    <a:pt x="127" y="314"/>
                  </a:lnTo>
                  <a:lnTo>
                    <a:pt x="132" y="307"/>
                  </a:lnTo>
                  <a:lnTo>
                    <a:pt x="136" y="297"/>
                  </a:lnTo>
                  <a:lnTo>
                    <a:pt x="142" y="289"/>
                  </a:lnTo>
                  <a:lnTo>
                    <a:pt x="148" y="280"/>
                  </a:lnTo>
                  <a:lnTo>
                    <a:pt x="153" y="270"/>
                  </a:lnTo>
                  <a:lnTo>
                    <a:pt x="159" y="261"/>
                  </a:lnTo>
                  <a:lnTo>
                    <a:pt x="167" y="251"/>
                  </a:lnTo>
                  <a:lnTo>
                    <a:pt x="173" y="241"/>
                  </a:lnTo>
                  <a:lnTo>
                    <a:pt x="178" y="232"/>
                  </a:lnTo>
                  <a:lnTo>
                    <a:pt x="184" y="222"/>
                  </a:lnTo>
                  <a:lnTo>
                    <a:pt x="192" y="215"/>
                  </a:lnTo>
                  <a:lnTo>
                    <a:pt x="198" y="205"/>
                  </a:lnTo>
                  <a:lnTo>
                    <a:pt x="205" y="195"/>
                  </a:lnTo>
                  <a:lnTo>
                    <a:pt x="211" y="186"/>
                  </a:lnTo>
                  <a:lnTo>
                    <a:pt x="219" y="178"/>
                  </a:lnTo>
                  <a:lnTo>
                    <a:pt x="224" y="169"/>
                  </a:lnTo>
                  <a:lnTo>
                    <a:pt x="232" y="159"/>
                  </a:lnTo>
                  <a:lnTo>
                    <a:pt x="238" y="151"/>
                  </a:lnTo>
                  <a:lnTo>
                    <a:pt x="245" y="142"/>
                  </a:lnTo>
                  <a:lnTo>
                    <a:pt x="253" y="132"/>
                  </a:lnTo>
                  <a:lnTo>
                    <a:pt x="259" y="125"/>
                  </a:lnTo>
                  <a:lnTo>
                    <a:pt x="267" y="115"/>
                  </a:lnTo>
                  <a:lnTo>
                    <a:pt x="274" y="107"/>
                  </a:lnTo>
                  <a:lnTo>
                    <a:pt x="282" y="98"/>
                  </a:lnTo>
                  <a:lnTo>
                    <a:pt x="288" y="88"/>
                  </a:lnTo>
                  <a:lnTo>
                    <a:pt x="295" y="80"/>
                  </a:lnTo>
                  <a:lnTo>
                    <a:pt x="303" y="71"/>
                  </a:lnTo>
                  <a:lnTo>
                    <a:pt x="311" y="61"/>
                  </a:lnTo>
                  <a:lnTo>
                    <a:pt x="318" y="54"/>
                  </a:lnTo>
                  <a:lnTo>
                    <a:pt x="326" y="44"/>
                  </a:lnTo>
                  <a:lnTo>
                    <a:pt x="334" y="36"/>
                  </a:lnTo>
                  <a:lnTo>
                    <a:pt x="341" y="27"/>
                  </a:lnTo>
                  <a:lnTo>
                    <a:pt x="349" y="17"/>
                  </a:lnTo>
                  <a:lnTo>
                    <a:pt x="357" y="9"/>
                  </a:lnTo>
                  <a:lnTo>
                    <a:pt x="364" y="0"/>
                  </a:lnTo>
                  <a:lnTo>
                    <a:pt x="362" y="6"/>
                  </a:lnTo>
                  <a:lnTo>
                    <a:pt x="359" y="9"/>
                  </a:lnTo>
                  <a:lnTo>
                    <a:pt x="357" y="15"/>
                  </a:lnTo>
                  <a:lnTo>
                    <a:pt x="355" y="21"/>
                  </a:lnTo>
                  <a:lnTo>
                    <a:pt x="351" y="25"/>
                  </a:lnTo>
                  <a:lnTo>
                    <a:pt x="349" y="31"/>
                  </a:lnTo>
                  <a:lnTo>
                    <a:pt x="347" y="36"/>
                  </a:lnTo>
                  <a:lnTo>
                    <a:pt x="343" y="40"/>
                  </a:lnTo>
                  <a:lnTo>
                    <a:pt x="341" y="46"/>
                  </a:lnTo>
                  <a:lnTo>
                    <a:pt x="339" y="50"/>
                  </a:lnTo>
                  <a:lnTo>
                    <a:pt x="336" y="55"/>
                  </a:lnTo>
                  <a:lnTo>
                    <a:pt x="334" y="61"/>
                  </a:lnTo>
                  <a:lnTo>
                    <a:pt x="332" y="65"/>
                  </a:lnTo>
                  <a:lnTo>
                    <a:pt x="328" y="71"/>
                  </a:lnTo>
                  <a:lnTo>
                    <a:pt x="326" y="77"/>
                  </a:lnTo>
                  <a:lnTo>
                    <a:pt x="324" y="80"/>
                  </a:lnTo>
                  <a:lnTo>
                    <a:pt x="322" y="86"/>
                  </a:lnTo>
                  <a:lnTo>
                    <a:pt x="318" y="92"/>
                  </a:lnTo>
                  <a:lnTo>
                    <a:pt x="316" y="96"/>
                  </a:lnTo>
                  <a:lnTo>
                    <a:pt x="315" y="101"/>
                  </a:lnTo>
                  <a:lnTo>
                    <a:pt x="313" y="107"/>
                  </a:lnTo>
                  <a:lnTo>
                    <a:pt x="311" y="113"/>
                  </a:lnTo>
                  <a:lnTo>
                    <a:pt x="307" y="117"/>
                  </a:lnTo>
                  <a:lnTo>
                    <a:pt x="305" y="123"/>
                  </a:lnTo>
                  <a:lnTo>
                    <a:pt x="303" y="128"/>
                  </a:lnTo>
                  <a:lnTo>
                    <a:pt x="301" y="134"/>
                  </a:lnTo>
                  <a:lnTo>
                    <a:pt x="299" y="138"/>
                  </a:lnTo>
                  <a:lnTo>
                    <a:pt x="297" y="144"/>
                  </a:lnTo>
                  <a:lnTo>
                    <a:pt x="295" y="149"/>
                  </a:lnTo>
                  <a:lnTo>
                    <a:pt x="293" y="155"/>
                  </a:lnTo>
                  <a:lnTo>
                    <a:pt x="292" y="161"/>
                  </a:lnTo>
                  <a:lnTo>
                    <a:pt x="290" y="165"/>
                  </a:lnTo>
                  <a:lnTo>
                    <a:pt x="288" y="171"/>
                  </a:lnTo>
                  <a:lnTo>
                    <a:pt x="286" y="176"/>
                  </a:lnTo>
                  <a:lnTo>
                    <a:pt x="284" y="180"/>
                  </a:lnTo>
                  <a:lnTo>
                    <a:pt x="282" y="186"/>
                  </a:lnTo>
                  <a:lnTo>
                    <a:pt x="280" y="190"/>
                  </a:lnTo>
                  <a:lnTo>
                    <a:pt x="278" y="195"/>
                  </a:lnTo>
                  <a:lnTo>
                    <a:pt x="276" y="201"/>
                  </a:lnTo>
                  <a:lnTo>
                    <a:pt x="276" y="205"/>
                  </a:lnTo>
                  <a:lnTo>
                    <a:pt x="274" y="211"/>
                  </a:lnTo>
                  <a:lnTo>
                    <a:pt x="272" y="217"/>
                  </a:lnTo>
                  <a:lnTo>
                    <a:pt x="270" y="220"/>
                  </a:lnTo>
                  <a:lnTo>
                    <a:pt x="268" y="226"/>
                  </a:lnTo>
                  <a:lnTo>
                    <a:pt x="268" y="232"/>
                  </a:lnTo>
                  <a:lnTo>
                    <a:pt x="267" y="238"/>
                  </a:lnTo>
                  <a:lnTo>
                    <a:pt x="265" y="241"/>
                  </a:lnTo>
                  <a:lnTo>
                    <a:pt x="263" y="247"/>
                  </a:lnTo>
                  <a:lnTo>
                    <a:pt x="263" y="253"/>
                  </a:lnTo>
                  <a:lnTo>
                    <a:pt x="261" y="257"/>
                  </a:lnTo>
                  <a:lnTo>
                    <a:pt x="259" y="263"/>
                  </a:lnTo>
                  <a:lnTo>
                    <a:pt x="257" y="268"/>
                  </a:lnTo>
                  <a:lnTo>
                    <a:pt x="257" y="274"/>
                  </a:lnTo>
                  <a:lnTo>
                    <a:pt x="255" y="278"/>
                  </a:lnTo>
                  <a:lnTo>
                    <a:pt x="253" y="284"/>
                  </a:lnTo>
                  <a:lnTo>
                    <a:pt x="253" y="289"/>
                  </a:lnTo>
                  <a:lnTo>
                    <a:pt x="251" y="295"/>
                  </a:lnTo>
                  <a:lnTo>
                    <a:pt x="249" y="299"/>
                  </a:lnTo>
                  <a:lnTo>
                    <a:pt x="249" y="305"/>
                  </a:lnTo>
                  <a:lnTo>
                    <a:pt x="247" y="311"/>
                  </a:lnTo>
                  <a:lnTo>
                    <a:pt x="245" y="316"/>
                  </a:lnTo>
                  <a:lnTo>
                    <a:pt x="245" y="320"/>
                  </a:lnTo>
                  <a:lnTo>
                    <a:pt x="244" y="326"/>
                  </a:lnTo>
                  <a:lnTo>
                    <a:pt x="244" y="332"/>
                  </a:lnTo>
                  <a:lnTo>
                    <a:pt x="247" y="332"/>
                  </a:lnTo>
                  <a:lnTo>
                    <a:pt x="251" y="332"/>
                  </a:lnTo>
                  <a:lnTo>
                    <a:pt x="255" y="332"/>
                  </a:lnTo>
                  <a:lnTo>
                    <a:pt x="259" y="332"/>
                  </a:lnTo>
                  <a:lnTo>
                    <a:pt x="263" y="332"/>
                  </a:lnTo>
                  <a:lnTo>
                    <a:pt x="267" y="332"/>
                  </a:lnTo>
                  <a:lnTo>
                    <a:pt x="270" y="332"/>
                  </a:lnTo>
                  <a:lnTo>
                    <a:pt x="274" y="332"/>
                  </a:lnTo>
                  <a:lnTo>
                    <a:pt x="278" y="332"/>
                  </a:lnTo>
                  <a:lnTo>
                    <a:pt x="282" y="332"/>
                  </a:lnTo>
                  <a:lnTo>
                    <a:pt x="286" y="332"/>
                  </a:lnTo>
                  <a:lnTo>
                    <a:pt x="292" y="332"/>
                  </a:lnTo>
                  <a:lnTo>
                    <a:pt x="295" y="332"/>
                  </a:lnTo>
                  <a:lnTo>
                    <a:pt x="299" y="332"/>
                  </a:lnTo>
                  <a:lnTo>
                    <a:pt x="303" y="332"/>
                  </a:lnTo>
                  <a:lnTo>
                    <a:pt x="307" y="332"/>
                  </a:lnTo>
                  <a:lnTo>
                    <a:pt x="311" y="332"/>
                  </a:lnTo>
                  <a:lnTo>
                    <a:pt x="315" y="332"/>
                  </a:lnTo>
                  <a:lnTo>
                    <a:pt x="318" y="332"/>
                  </a:lnTo>
                  <a:lnTo>
                    <a:pt x="322" y="332"/>
                  </a:lnTo>
                  <a:lnTo>
                    <a:pt x="326" y="332"/>
                  </a:lnTo>
                  <a:lnTo>
                    <a:pt x="330" y="332"/>
                  </a:lnTo>
                  <a:lnTo>
                    <a:pt x="334" y="332"/>
                  </a:lnTo>
                  <a:lnTo>
                    <a:pt x="338" y="332"/>
                  </a:lnTo>
                  <a:lnTo>
                    <a:pt x="343" y="332"/>
                  </a:lnTo>
                  <a:lnTo>
                    <a:pt x="347" y="332"/>
                  </a:lnTo>
                  <a:lnTo>
                    <a:pt x="351" y="332"/>
                  </a:lnTo>
                  <a:lnTo>
                    <a:pt x="355" y="332"/>
                  </a:lnTo>
                  <a:lnTo>
                    <a:pt x="359" y="332"/>
                  </a:lnTo>
                  <a:lnTo>
                    <a:pt x="362" y="332"/>
                  </a:lnTo>
                  <a:lnTo>
                    <a:pt x="366" y="332"/>
                  </a:lnTo>
                  <a:lnTo>
                    <a:pt x="370" y="332"/>
                  </a:lnTo>
                  <a:lnTo>
                    <a:pt x="374" y="332"/>
                  </a:lnTo>
                  <a:lnTo>
                    <a:pt x="378" y="332"/>
                  </a:lnTo>
                  <a:lnTo>
                    <a:pt x="382" y="332"/>
                  </a:lnTo>
                  <a:lnTo>
                    <a:pt x="385" y="332"/>
                  </a:lnTo>
                  <a:lnTo>
                    <a:pt x="389" y="332"/>
                  </a:lnTo>
                  <a:lnTo>
                    <a:pt x="395" y="332"/>
                  </a:lnTo>
                  <a:lnTo>
                    <a:pt x="399" y="332"/>
                  </a:lnTo>
                  <a:lnTo>
                    <a:pt x="403" y="332"/>
                  </a:lnTo>
                  <a:lnTo>
                    <a:pt x="407" y="332"/>
                  </a:lnTo>
                  <a:lnTo>
                    <a:pt x="410" y="332"/>
                  </a:lnTo>
                  <a:lnTo>
                    <a:pt x="414" y="332"/>
                  </a:lnTo>
                  <a:lnTo>
                    <a:pt x="418" y="332"/>
                  </a:lnTo>
                  <a:lnTo>
                    <a:pt x="422" y="332"/>
                  </a:lnTo>
                  <a:lnTo>
                    <a:pt x="426" y="332"/>
                  </a:lnTo>
                  <a:lnTo>
                    <a:pt x="430" y="332"/>
                  </a:lnTo>
                  <a:lnTo>
                    <a:pt x="433" y="332"/>
                  </a:lnTo>
                  <a:lnTo>
                    <a:pt x="437" y="332"/>
                  </a:lnTo>
                  <a:lnTo>
                    <a:pt x="441" y="332"/>
                  </a:lnTo>
                  <a:lnTo>
                    <a:pt x="447" y="332"/>
                  </a:lnTo>
                  <a:lnTo>
                    <a:pt x="451" y="332"/>
                  </a:lnTo>
                  <a:lnTo>
                    <a:pt x="455" y="332"/>
                  </a:lnTo>
                  <a:lnTo>
                    <a:pt x="458" y="332"/>
                  </a:lnTo>
                  <a:lnTo>
                    <a:pt x="462" y="332"/>
                  </a:lnTo>
                  <a:lnTo>
                    <a:pt x="466" y="332"/>
                  </a:lnTo>
                  <a:lnTo>
                    <a:pt x="470" y="332"/>
                  </a:lnTo>
                  <a:lnTo>
                    <a:pt x="474" y="332"/>
                  </a:lnTo>
                  <a:lnTo>
                    <a:pt x="478" y="332"/>
                  </a:lnTo>
                  <a:lnTo>
                    <a:pt x="481" y="332"/>
                  </a:lnTo>
                  <a:lnTo>
                    <a:pt x="485" y="332"/>
                  </a:lnTo>
                  <a:lnTo>
                    <a:pt x="489" y="332"/>
                  </a:lnTo>
                  <a:lnTo>
                    <a:pt x="493" y="332"/>
                  </a:lnTo>
                  <a:lnTo>
                    <a:pt x="497" y="332"/>
                  </a:lnTo>
                  <a:lnTo>
                    <a:pt x="497" y="339"/>
                  </a:lnTo>
                  <a:lnTo>
                    <a:pt x="495" y="347"/>
                  </a:lnTo>
                  <a:lnTo>
                    <a:pt x="495" y="355"/>
                  </a:lnTo>
                  <a:lnTo>
                    <a:pt x="493" y="362"/>
                  </a:lnTo>
                  <a:lnTo>
                    <a:pt x="491" y="370"/>
                  </a:lnTo>
                  <a:lnTo>
                    <a:pt x="491" y="378"/>
                  </a:lnTo>
                  <a:lnTo>
                    <a:pt x="489" y="385"/>
                  </a:lnTo>
                  <a:lnTo>
                    <a:pt x="489" y="393"/>
                  </a:lnTo>
                  <a:lnTo>
                    <a:pt x="487" y="401"/>
                  </a:lnTo>
                  <a:lnTo>
                    <a:pt x="487" y="408"/>
                  </a:lnTo>
                  <a:lnTo>
                    <a:pt x="485" y="416"/>
                  </a:lnTo>
                  <a:lnTo>
                    <a:pt x="485" y="424"/>
                  </a:lnTo>
                  <a:lnTo>
                    <a:pt x="483" y="431"/>
                  </a:lnTo>
                  <a:lnTo>
                    <a:pt x="483" y="439"/>
                  </a:lnTo>
                  <a:lnTo>
                    <a:pt x="481" y="447"/>
                  </a:lnTo>
                  <a:lnTo>
                    <a:pt x="481" y="454"/>
                  </a:lnTo>
                  <a:lnTo>
                    <a:pt x="481" y="462"/>
                  </a:lnTo>
                  <a:lnTo>
                    <a:pt x="479" y="470"/>
                  </a:lnTo>
                  <a:lnTo>
                    <a:pt x="479" y="477"/>
                  </a:lnTo>
                  <a:lnTo>
                    <a:pt x="479" y="487"/>
                  </a:lnTo>
                  <a:lnTo>
                    <a:pt x="478" y="495"/>
                  </a:lnTo>
                  <a:lnTo>
                    <a:pt x="478" y="502"/>
                  </a:lnTo>
                  <a:lnTo>
                    <a:pt x="478" y="510"/>
                  </a:lnTo>
                  <a:lnTo>
                    <a:pt x="478" y="518"/>
                  </a:lnTo>
                  <a:lnTo>
                    <a:pt x="476" y="525"/>
                  </a:lnTo>
                  <a:lnTo>
                    <a:pt x="476" y="533"/>
                  </a:lnTo>
                  <a:lnTo>
                    <a:pt x="476" y="541"/>
                  </a:lnTo>
                  <a:lnTo>
                    <a:pt x="476" y="548"/>
                  </a:lnTo>
                  <a:lnTo>
                    <a:pt x="476" y="556"/>
                  </a:lnTo>
                  <a:lnTo>
                    <a:pt x="476" y="564"/>
                  </a:lnTo>
                  <a:lnTo>
                    <a:pt x="476" y="571"/>
                  </a:lnTo>
                  <a:lnTo>
                    <a:pt x="476" y="579"/>
                  </a:lnTo>
                  <a:lnTo>
                    <a:pt x="476" y="587"/>
                  </a:lnTo>
                  <a:lnTo>
                    <a:pt x="476" y="594"/>
                  </a:lnTo>
                  <a:lnTo>
                    <a:pt x="476" y="602"/>
                  </a:lnTo>
                  <a:lnTo>
                    <a:pt x="476" y="610"/>
                  </a:lnTo>
                  <a:lnTo>
                    <a:pt x="476" y="617"/>
                  </a:lnTo>
                  <a:lnTo>
                    <a:pt x="476" y="625"/>
                  </a:lnTo>
                  <a:lnTo>
                    <a:pt x="476" y="633"/>
                  </a:lnTo>
                  <a:lnTo>
                    <a:pt x="478" y="640"/>
                  </a:lnTo>
                  <a:lnTo>
                    <a:pt x="478" y="648"/>
                  </a:lnTo>
                  <a:lnTo>
                    <a:pt x="478" y="656"/>
                  </a:lnTo>
                  <a:lnTo>
                    <a:pt x="478" y="663"/>
                  </a:lnTo>
                  <a:lnTo>
                    <a:pt x="479" y="671"/>
                  </a:lnTo>
                  <a:lnTo>
                    <a:pt x="479" y="679"/>
                  </a:lnTo>
                  <a:lnTo>
                    <a:pt x="479" y="686"/>
                  </a:lnTo>
                  <a:lnTo>
                    <a:pt x="481" y="694"/>
                  </a:lnTo>
                  <a:lnTo>
                    <a:pt x="481" y="702"/>
                  </a:lnTo>
                  <a:lnTo>
                    <a:pt x="483" y="709"/>
                  </a:lnTo>
                  <a:lnTo>
                    <a:pt x="483" y="717"/>
                  </a:lnTo>
                  <a:lnTo>
                    <a:pt x="483" y="725"/>
                  </a:lnTo>
                  <a:lnTo>
                    <a:pt x="485" y="732"/>
                  </a:lnTo>
                  <a:lnTo>
                    <a:pt x="485" y="740"/>
                  </a:lnTo>
                  <a:lnTo>
                    <a:pt x="487" y="748"/>
                  </a:lnTo>
                  <a:lnTo>
                    <a:pt x="487" y="755"/>
                  </a:lnTo>
                  <a:lnTo>
                    <a:pt x="489" y="763"/>
                  </a:lnTo>
                  <a:lnTo>
                    <a:pt x="489" y="773"/>
                  </a:lnTo>
                  <a:lnTo>
                    <a:pt x="491" y="780"/>
                  </a:lnTo>
                  <a:lnTo>
                    <a:pt x="493" y="788"/>
                  </a:lnTo>
                  <a:lnTo>
                    <a:pt x="493" y="796"/>
                  </a:lnTo>
                  <a:lnTo>
                    <a:pt x="495" y="803"/>
                  </a:lnTo>
                  <a:lnTo>
                    <a:pt x="495" y="811"/>
                  </a:lnTo>
                  <a:lnTo>
                    <a:pt x="497" y="819"/>
                  </a:lnTo>
                  <a:lnTo>
                    <a:pt x="499" y="826"/>
                  </a:lnTo>
                  <a:lnTo>
                    <a:pt x="495" y="826"/>
                  </a:lnTo>
                  <a:lnTo>
                    <a:pt x="489" y="826"/>
                  </a:lnTo>
                  <a:lnTo>
                    <a:pt x="485" y="826"/>
                  </a:lnTo>
                  <a:lnTo>
                    <a:pt x="481" y="826"/>
                  </a:lnTo>
                  <a:lnTo>
                    <a:pt x="478" y="826"/>
                  </a:lnTo>
                  <a:lnTo>
                    <a:pt x="474" y="826"/>
                  </a:lnTo>
                  <a:lnTo>
                    <a:pt x="470" y="826"/>
                  </a:lnTo>
                  <a:lnTo>
                    <a:pt x="466" y="826"/>
                  </a:lnTo>
                  <a:lnTo>
                    <a:pt x="462" y="826"/>
                  </a:lnTo>
                  <a:lnTo>
                    <a:pt x="458" y="826"/>
                  </a:lnTo>
                  <a:lnTo>
                    <a:pt x="455" y="826"/>
                  </a:lnTo>
                  <a:lnTo>
                    <a:pt x="451" y="826"/>
                  </a:lnTo>
                  <a:lnTo>
                    <a:pt x="447" y="826"/>
                  </a:lnTo>
                  <a:lnTo>
                    <a:pt x="443" y="826"/>
                  </a:lnTo>
                  <a:lnTo>
                    <a:pt x="437" y="826"/>
                  </a:lnTo>
                  <a:lnTo>
                    <a:pt x="433" y="826"/>
                  </a:lnTo>
                  <a:lnTo>
                    <a:pt x="430" y="826"/>
                  </a:lnTo>
                  <a:lnTo>
                    <a:pt x="426" y="826"/>
                  </a:lnTo>
                  <a:lnTo>
                    <a:pt x="422" y="826"/>
                  </a:lnTo>
                  <a:lnTo>
                    <a:pt x="418" y="826"/>
                  </a:lnTo>
                  <a:lnTo>
                    <a:pt x="414" y="826"/>
                  </a:lnTo>
                  <a:lnTo>
                    <a:pt x="410" y="826"/>
                  </a:lnTo>
                  <a:lnTo>
                    <a:pt x="407" y="826"/>
                  </a:lnTo>
                  <a:lnTo>
                    <a:pt x="403" y="826"/>
                  </a:lnTo>
                  <a:lnTo>
                    <a:pt x="399" y="826"/>
                  </a:lnTo>
                  <a:lnTo>
                    <a:pt x="395" y="826"/>
                  </a:lnTo>
                  <a:lnTo>
                    <a:pt x="391" y="826"/>
                  </a:lnTo>
                  <a:lnTo>
                    <a:pt x="385" y="826"/>
                  </a:lnTo>
                  <a:lnTo>
                    <a:pt x="382" y="826"/>
                  </a:lnTo>
                  <a:lnTo>
                    <a:pt x="378" y="826"/>
                  </a:lnTo>
                  <a:lnTo>
                    <a:pt x="374" y="826"/>
                  </a:lnTo>
                  <a:lnTo>
                    <a:pt x="370" y="826"/>
                  </a:lnTo>
                  <a:lnTo>
                    <a:pt x="366" y="826"/>
                  </a:lnTo>
                  <a:lnTo>
                    <a:pt x="362" y="826"/>
                  </a:lnTo>
                  <a:lnTo>
                    <a:pt x="359" y="826"/>
                  </a:lnTo>
                  <a:lnTo>
                    <a:pt x="355" y="826"/>
                  </a:lnTo>
                  <a:lnTo>
                    <a:pt x="351" y="826"/>
                  </a:lnTo>
                  <a:lnTo>
                    <a:pt x="347" y="826"/>
                  </a:lnTo>
                  <a:lnTo>
                    <a:pt x="343" y="826"/>
                  </a:lnTo>
                  <a:lnTo>
                    <a:pt x="339" y="826"/>
                  </a:lnTo>
                  <a:lnTo>
                    <a:pt x="334" y="826"/>
                  </a:lnTo>
                  <a:lnTo>
                    <a:pt x="330" y="826"/>
                  </a:lnTo>
                  <a:lnTo>
                    <a:pt x="326" y="826"/>
                  </a:lnTo>
                  <a:lnTo>
                    <a:pt x="322" y="826"/>
                  </a:lnTo>
                  <a:lnTo>
                    <a:pt x="318" y="826"/>
                  </a:lnTo>
                  <a:lnTo>
                    <a:pt x="315" y="826"/>
                  </a:lnTo>
                  <a:lnTo>
                    <a:pt x="311" y="826"/>
                  </a:lnTo>
                  <a:lnTo>
                    <a:pt x="307" y="826"/>
                  </a:lnTo>
                  <a:lnTo>
                    <a:pt x="303" y="826"/>
                  </a:lnTo>
                  <a:lnTo>
                    <a:pt x="299" y="826"/>
                  </a:lnTo>
                  <a:lnTo>
                    <a:pt x="295" y="826"/>
                  </a:lnTo>
                  <a:lnTo>
                    <a:pt x="292" y="826"/>
                  </a:lnTo>
                  <a:lnTo>
                    <a:pt x="288" y="826"/>
                  </a:lnTo>
                  <a:lnTo>
                    <a:pt x="282" y="826"/>
                  </a:lnTo>
                  <a:lnTo>
                    <a:pt x="278" y="826"/>
                  </a:lnTo>
                  <a:lnTo>
                    <a:pt x="274" y="826"/>
                  </a:lnTo>
                  <a:lnTo>
                    <a:pt x="270" y="826"/>
                  </a:lnTo>
                  <a:lnTo>
                    <a:pt x="267" y="826"/>
                  </a:lnTo>
                  <a:lnTo>
                    <a:pt x="263" y="826"/>
                  </a:lnTo>
                  <a:lnTo>
                    <a:pt x="259" y="826"/>
                  </a:lnTo>
                  <a:lnTo>
                    <a:pt x="255" y="826"/>
                  </a:lnTo>
                  <a:lnTo>
                    <a:pt x="251" y="826"/>
                  </a:lnTo>
                  <a:lnTo>
                    <a:pt x="247" y="826"/>
                  </a:lnTo>
                  <a:lnTo>
                    <a:pt x="244" y="82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  <a:sp3d>
              <a:bevelT prst="relaxedInset"/>
              <a:extrusionClr>
                <a:schemeClr val="bg1">
                  <a:lumMod val="75000"/>
                </a:schemeClr>
              </a:extrusionClr>
            </a:sp3d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Calibri" pitchFamily="34" charset="0"/>
              </a:endParaRPr>
            </a:p>
          </p:txBody>
        </p:sp>
        <p:sp>
          <p:nvSpPr>
            <p:cNvPr id="3081" name="Freeform 9"/>
            <p:cNvSpPr>
              <a:spLocks/>
            </p:cNvSpPr>
            <p:nvPr/>
          </p:nvSpPr>
          <p:spPr bwMode="auto">
            <a:xfrm>
              <a:off x="3651250" y="4452938"/>
              <a:ext cx="1838325" cy="792163"/>
            </a:xfrm>
            <a:custGeom>
              <a:avLst/>
              <a:gdLst/>
              <a:ahLst/>
              <a:cxnLst>
                <a:cxn ang="0">
                  <a:pos x="863" y="248"/>
                </a:cxn>
                <a:cxn ang="0">
                  <a:pos x="905" y="236"/>
                </a:cxn>
                <a:cxn ang="0">
                  <a:pos x="945" y="225"/>
                </a:cxn>
                <a:cxn ang="0">
                  <a:pos x="988" y="211"/>
                </a:cxn>
                <a:cxn ang="0">
                  <a:pos x="1030" y="196"/>
                </a:cxn>
                <a:cxn ang="0">
                  <a:pos x="1070" y="177"/>
                </a:cxn>
                <a:cxn ang="0">
                  <a:pos x="1112" y="158"/>
                </a:cxn>
                <a:cxn ang="0">
                  <a:pos x="1152" y="137"/>
                </a:cxn>
                <a:cxn ang="0">
                  <a:pos x="1095" y="188"/>
                </a:cxn>
                <a:cxn ang="0">
                  <a:pos x="1024" y="246"/>
                </a:cxn>
                <a:cxn ang="0">
                  <a:pos x="951" y="301"/>
                </a:cxn>
                <a:cxn ang="0">
                  <a:pos x="878" y="351"/>
                </a:cxn>
                <a:cxn ang="0">
                  <a:pos x="807" y="392"/>
                </a:cxn>
                <a:cxn ang="0">
                  <a:pos x="734" y="430"/>
                </a:cxn>
                <a:cxn ang="0">
                  <a:pos x="662" y="464"/>
                </a:cxn>
                <a:cxn ang="0">
                  <a:pos x="589" y="495"/>
                </a:cxn>
                <a:cxn ang="0">
                  <a:pos x="514" y="472"/>
                </a:cxn>
                <a:cxn ang="0">
                  <a:pos x="441" y="438"/>
                </a:cxn>
                <a:cxn ang="0">
                  <a:pos x="368" y="401"/>
                </a:cxn>
                <a:cxn ang="0">
                  <a:pos x="297" y="363"/>
                </a:cxn>
                <a:cxn ang="0">
                  <a:pos x="222" y="315"/>
                </a:cxn>
                <a:cxn ang="0">
                  <a:pos x="151" y="261"/>
                </a:cxn>
                <a:cxn ang="0">
                  <a:pos x="80" y="204"/>
                </a:cxn>
                <a:cxn ang="0">
                  <a:pos x="9" y="142"/>
                </a:cxn>
                <a:cxn ang="0">
                  <a:pos x="36" y="152"/>
                </a:cxn>
                <a:cxn ang="0">
                  <a:pos x="77" y="173"/>
                </a:cxn>
                <a:cxn ang="0">
                  <a:pos x="117" y="192"/>
                </a:cxn>
                <a:cxn ang="0">
                  <a:pos x="161" y="207"/>
                </a:cxn>
                <a:cxn ang="0">
                  <a:pos x="201" y="223"/>
                </a:cxn>
                <a:cxn ang="0">
                  <a:pos x="241" y="234"/>
                </a:cxn>
                <a:cxn ang="0">
                  <a:pos x="284" y="246"/>
                </a:cxn>
                <a:cxn ang="0">
                  <a:pos x="326" y="255"/>
                </a:cxn>
                <a:cxn ang="0">
                  <a:pos x="332" y="229"/>
                </a:cxn>
                <a:cxn ang="0">
                  <a:pos x="332" y="196"/>
                </a:cxn>
                <a:cxn ang="0">
                  <a:pos x="332" y="165"/>
                </a:cxn>
                <a:cxn ang="0">
                  <a:pos x="332" y="133"/>
                </a:cxn>
                <a:cxn ang="0">
                  <a:pos x="332" y="100"/>
                </a:cxn>
                <a:cxn ang="0">
                  <a:pos x="332" y="69"/>
                </a:cxn>
                <a:cxn ang="0">
                  <a:pos x="332" y="37"/>
                </a:cxn>
                <a:cxn ang="0">
                  <a:pos x="332" y="6"/>
                </a:cxn>
                <a:cxn ang="0">
                  <a:pos x="385" y="10"/>
                </a:cxn>
                <a:cxn ang="0">
                  <a:pos x="447" y="18"/>
                </a:cxn>
                <a:cxn ang="0">
                  <a:pos x="510" y="21"/>
                </a:cxn>
                <a:cxn ang="0">
                  <a:pos x="571" y="23"/>
                </a:cxn>
                <a:cxn ang="0">
                  <a:pos x="633" y="23"/>
                </a:cxn>
                <a:cxn ang="0">
                  <a:pos x="694" y="18"/>
                </a:cxn>
                <a:cxn ang="0">
                  <a:pos x="755" y="12"/>
                </a:cxn>
                <a:cxn ang="0">
                  <a:pos x="819" y="2"/>
                </a:cxn>
                <a:cxn ang="0">
                  <a:pos x="826" y="29"/>
                </a:cxn>
                <a:cxn ang="0">
                  <a:pos x="826" y="62"/>
                </a:cxn>
                <a:cxn ang="0">
                  <a:pos x="826" y="92"/>
                </a:cxn>
                <a:cxn ang="0">
                  <a:pos x="826" y="125"/>
                </a:cxn>
                <a:cxn ang="0">
                  <a:pos x="826" y="156"/>
                </a:cxn>
                <a:cxn ang="0">
                  <a:pos x="826" y="188"/>
                </a:cxn>
                <a:cxn ang="0">
                  <a:pos x="826" y="221"/>
                </a:cxn>
                <a:cxn ang="0">
                  <a:pos x="826" y="252"/>
                </a:cxn>
              </a:cxnLst>
              <a:rect l="0" t="0" r="r" b="b"/>
              <a:pathLst>
                <a:path w="1158" h="499">
                  <a:moveTo>
                    <a:pt x="826" y="255"/>
                  </a:moveTo>
                  <a:lnTo>
                    <a:pt x="830" y="255"/>
                  </a:lnTo>
                  <a:lnTo>
                    <a:pt x="836" y="254"/>
                  </a:lnTo>
                  <a:lnTo>
                    <a:pt x="842" y="254"/>
                  </a:lnTo>
                  <a:lnTo>
                    <a:pt x="848" y="252"/>
                  </a:lnTo>
                  <a:lnTo>
                    <a:pt x="851" y="250"/>
                  </a:lnTo>
                  <a:lnTo>
                    <a:pt x="857" y="250"/>
                  </a:lnTo>
                  <a:lnTo>
                    <a:pt x="863" y="248"/>
                  </a:lnTo>
                  <a:lnTo>
                    <a:pt x="869" y="246"/>
                  </a:lnTo>
                  <a:lnTo>
                    <a:pt x="872" y="246"/>
                  </a:lnTo>
                  <a:lnTo>
                    <a:pt x="878" y="244"/>
                  </a:lnTo>
                  <a:lnTo>
                    <a:pt x="884" y="242"/>
                  </a:lnTo>
                  <a:lnTo>
                    <a:pt x="890" y="242"/>
                  </a:lnTo>
                  <a:lnTo>
                    <a:pt x="894" y="240"/>
                  </a:lnTo>
                  <a:lnTo>
                    <a:pt x="899" y="238"/>
                  </a:lnTo>
                  <a:lnTo>
                    <a:pt x="905" y="236"/>
                  </a:lnTo>
                  <a:lnTo>
                    <a:pt x="909" y="236"/>
                  </a:lnTo>
                  <a:lnTo>
                    <a:pt x="915" y="234"/>
                  </a:lnTo>
                  <a:lnTo>
                    <a:pt x="920" y="232"/>
                  </a:lnTo>
                  <a:lnTo>
                    <a:pt x="926" y="231"/>
                  </a:lnTo>
                  <a:lnTo>
                    <a:pt x="930" y="231"/>
                  </a:lnTo>
                  <a:lnTo>
                    <a:pt x="936" y="229"/>
                  </a:lnTo>
                  <a:lnTo>
                    <a:pt x="942" y="227"/>
                  </a:lnTo>
                  <a:lnTo>
                    <a:pt x="945" y="225"/>
                  </a:lnTo>
                  <a:lnTo>
                    <a:pt x="951" y="223"/>
                  </a:lnTo>
                  <a:lnTo>
                    <a:pt x="957" y="223"/>
                  </a:lnTo>
                  <a:lnTo>
                    <a:pt x="961" y="221"/>
                  </a:lnTo>
                  <a:lnTo>
                    <a:pt x="966" y="219"/>
                  </a:lnTo>
                  <a:lnTo>
                    <a:pt x="972" y="217"/>
                  </a:lnTo>
                  <a:lnTo>
                    <a:pt x="976" y="215"/>
                  </a:lnTo>
                  <a:lnTo>
                    <a:pt x="982" y="213"/>
                  </a:lnTo>
                  <a:lnTo>
                    <a:pt x="988" y="211"/>
                  </a:lnTo>
                  <a:lnTo>
                    <a:pt x="991" y="209"/>
                  </a:lnTo>
                  <a:lnTo>
                    <a:pt x="997" y="207"/>
                  </a:lnTo>
                  <a:lnTo>
                    <a:pt x="1003" y="206"/>
                  </a:lnTo>
                  <a:lnTo>
                    <a:pt x="1009" y="204"/>
                  </a:lnTo>
                  <a:lnTo>
                    <a:pt x="1012" y="202"/>
                  </a:lnTo>
                  <a:lnTo>
                    <a:pt x="1018" y="200"/>
                  </a:lnTo>
                  <a:lnTo>
                    <a:pt x="1024" y="198"/>
                  </a:lnTo>
                  <a:lnTo>
                    <a:pt x="1030" y="196"/>
                  </a:lnTo>
                  <a:lnTo>
                    <a:pt x="1034" y="194"/>
                  </a:lnTo>
                  <a:lnTo>
                    <a:pt x="1039" y="192"/>
                  </a:lnTo>
                  <a:lnTo>
                    <a:pt x="1045" y="188"/>
                  </a:lnTo>
                  <a:lnTo>
                    <a:pt x="1051" y="186"/>
                  </a:lnTo>
                  <a:lnTo>
                    <a:pt x="1055" y="184"/>
                  </a:lnTo>
                  <a:lnTo>
                    <a:pt x="1060" y="183"/>
                  </a:lnTo>
                  <a:lnTo>
                    <a:pt x="1066" y="181"/>
                  </a:lnTo>
                  <a:lnTo>
                    <a:pt x="1070" y="177"/>
                  </a:lnTo>
                  <a:lnTo>
                    <a:pt x="1076" y="175"/>
                  </a:lnTo>
                  <a:lnTo>
                    <a:pt x="1082" y="173"/>
                  </a:lnTo>
                  <a:lnTo>
                    <a:pt x="1085" y="171"/>
                  </a:lnTo>
                  <a:lnTo>
                    <a:pt x="1091" y="167"/>
                  </a:lnTo>
                  <a:lnTo>
                    <a:pt x="1097" y="165"/>
                  </a:lnTo>
                  <a:lnTo>
                    <a:pt x="1101" y="163"/>
                  </a:lnTo>
                  <a:lnTo>
                    <a:pt x="1106" y="160"/>
                  </a:lnTo>
                  <a:lnTo>
                    <a:pt x="1112" y="158"/>
                  </a:lnTo>
                  <a:lnTo>
                    <a:pt x="1116" y="156"/>
                  </a:lnTo>
                  <a:lnTo>
                    <a:pt x="1122" y="152"/>
                  </a:lnTo>
                  <a:lnTo>
                    <a:pt x="1128" y="150"/>
                  </a:lnTo>
                  <a:lnTo>
                    <a:pt x="1131" y="148"/>
                  </a:lnTo>
                  <a:lnTo>
                    <a:pt x="1137" y="144"/>
                  </a:lnTo>
                  <a:lnTo>
                    <a:pt x="1143" y="142"/>
                  </a:lnTo>
                  <a:lnTo>
                    <a:pt x="1147" y="140"/>
                  </a:lnTo>
                  <a:lnTo>
                    <a:pt x="1152" y="137"/>
                  </a:lnTo>
                  <a:lnTo>
                    <a:pt x="1158" y="135"/>
                  </a:lnTo>
                  <a:lnTo>
                    <a:pt x="1149" y="142"/>
                  </a:lnTo>
                  <a:lnTo>
                    <a:pt x="1139" y="150"/>
                  </a:lnTo>
                  <a:lnTo>
                    <a:pt x="1131" y="158"/>
                  </a:lnTo>
                  <a:lnTo>
                    <a:pt x="1122" y="165"/>
                  </a:lnTo>
                  <a:lnTo>
                    <a:pt x="1112" y="173"/>
                  </a:lnTo>
                  <a:lnTo>
                    <a:pt x="1105" y="181"/>
                  </a:lnTo>
                  <a:lnTo>
                    <a:pt x="1095" y="188"/>
                  </a:lnTo>
                  <a:lnTo>
                    <a:pt x="1087" y="196"/>
                  </a:lnTo>
                  <a:lnTo>
                    <a:pt x="1078" y="204"/>
                  </a:lnTo>
                  <a:lnTo>
                    <a:pt x="1068" y="211"/>
                  </a:lnTo>
                  <a:lnTo>
                    <a:pt x="1060" y="217"/>
                  </a:lnTo>
                  <a:lnTo>
                    <a:pt x="1051" y="225"/>
                  </a:lnTo>
                  <a:lnTo>
                    <a:pt x="1041" y="232"/>
                  </a:lnTo>
                  <a:lnTo>
                    <a:pt x="1034" y="240"/>
                  </a:lnTo>
                  <a:lnTo>
                    <a:pt x="1024" y="246"/>
                  </a:lnTo>
                  <a:lnTo>
                    <a:pt x="1014" y="254"/>
                  </a:lnTo>
                  <a:lnTo>
                    <a:pt x="1007" y="261"/>
                  </a:lnTo>
                  <a:lnTo>
                    <a:pt x="997" y="267"/>
                  </a:lnTo>
                  <a:lnTo>
                    <a:pt x="988" y="275"/>
                  </a:lnTo>
                  <a:lnTo>
                    <a:pt x="980" y="280"/>
                  </a:lnTo>
                  <a:lnTo>
                    <a:pt x="970" y="288"/>
                  </a:lnTo>
                  <a:lnTo>
                    <a:pt x="961" y="294"/>
                  </a:lnTo>
                  <a:lnTo>
                    <a:pt x="951" y="301"/>
                  </a:lnTo>
                  <a:lnTo>
                    <a:pt x="943" y="307"/>
                  </a:lnTo>
                  <a:lnTo>
                    <a:pt x="934" y="315"/>
                  </a:lnTo>
                  <a:lnTo>
                    <a:pt x="924" y="321"/>
                  </a:lnTo>
                  <a:lnTo>
                    <a:pt x="915" y="326"/>
                  </a:lnTo>
                  <a:lnTo>
                    <a:pt x="905" y="332"/>
                  </a:lnTo>
                  <a:lnTo>
                    <a:pt x="895" y="340"/>
                  </a:lnTo>
                  <a:lnTo>
                    <a:pt x="888" y="346"/>
                  </a:lnTo>
                  <a:lnTo>
                    <a:pt x="878" y="351"/>
                  </a:lnTo>
                  <a:lnTo>
                    <a:pt x="869" y="357"/>
                  </a:lnTo>
                  <a:lnTo>
                    <a:pt x="859" y="363"/>
                  </a:lnTo>
                  <a:lnTo>
                    <a:pt x="851" y="367"/>
                  </a:lnTo>
                  <a:lnTo>
                    <a:pt x="842" y="372"/>
                  </a:lnTo>
                  <a:lnTo>
                    <a:pt x="834" y="378"/>
                  </a:lnTo>
                  <a:lnTo>
                    <a:pt x="825" y="382"/>
                  </a:lnTo>
                  <a:lnTo>
                    <a:pt x="817" y="388"/>
                  </a:lnTo>
                  <a:lnTo>
                    <a:pt x="807" y="392"/>
                  </a:lnTo>
                  <a:lnTo>
                    <a:pt x="798" y="397"/>
                  </a:lnTo>
                  <a:lnTo>
                    <a:pt x="790" y="401"/>
                  </a:lnTo>
                  <a:lnTo>
                    <a:pt x="780" y="407"/>
                  </a:lnTo>
                  <a:lnTo>
                    <a:pt x="771" y="411"/>
                  </a:lnTo>
                  <a:lnTo>
                    <a:pt x="763" y="417"/>
                  </a:lnTo>
                  <a:lnTo>
                    <a:pt x="754" y="420"/>
                  </a:lnTo>
                  <a:lnTo>
                    <a:pt x="744" y="424"/>
                  </a:lnTo>
                  <a:lnTo>
                    <a:pt x="734" y="430"/>
                  </a:lnTo>
                  <a:lnTo>
                    <a:pt x="725" y="434"/>
                  </a:lnTo>
                  <a:lnTo>
                    <a:pt x="717" y="438"/>
                  </a:lnTo>
                  <a:lnTo>
                    <a:pt x="708" y="443"/>
                  </a:lnTo>
                  <a:lnTo>
                    <a:pt x="698" y="447"/>
                  </a:lnTo>
                  <a:lnTo>
                    <a:pt x="688" y="451"/>
                  </a:lnTo>
                  <a:lnTo>
                    <a:pt x="679" y="455"/>
                  </a:lnTo>
                  <a:lnTo>
                    <a:pt x="671" y="459"/>
                  </a:lnTo>
                  <a:lnTo>
                    <a:pt x="662" y="464"/>
                  </a:lnTo>
                  <a:lnTo>
                    <a:pt x="652" y="468"/>
                  </a:lnTo>
                  <a:lnTo>
                    <a:pt x="642" y="472"/>
                  </a:lnTo>
                  <a:lnTo>
                    <a:pt x="633" y="476"/>
                  </a:lnTo>
                  <a:lnTo>
                    <a:pt x="625" y="480"/>
                  </a:lnTo>
                  <a:lnTo>
                    <a:pt x="615" y="484"/>
                  </a:lnTo>
                  <a:lnTo>
                    <a:pt x="606" y="487"/>
                  </a:lnTo>
                  <a:lnTo>
                    <a:pt x="596" y="491"/>
                  </a:lnTo>
                  <a:lnTo>
                    <a:pt x="589" y="495"/>
                  </a:lnTo>
                  <a:lnTo>
                    <a:pt x="579" y="499"/>
                  </a:lnTo>
                  <a:lnTo>
                    <a:pt x="569" y="495"/>
                  </a:lnTo>
                  <a:lnTo>
                    <a:pt x="560" y="491"/>
                  </a:lnTo>
                  <a:lnTo>
                    <a:pt x="552" y="487"/>
                  </a:lnTo>
                  <a:lnTo>
                    <a:pt x="543" y="484"/>
                  </a:lnTo>
                  <a:lnTo>
                    <a:pt x="533" y="480"/>
                  </a:lnTo>
                  <a:lnTo>
                    <a:pt x="523" y="476"/>
                  </a:lnTo>
                  <a:lnTo>
                    <a:pt x="514" y="472"/>
                  </a:lnTo>
                  <a:lnTo>
                    <a:pt x="506" y="468"/>
                  </a:lnTo>
                  <a:lnTo>
                    <a:pt x="497" y="464"/>
                  </a:lnTo>
                  <a:lnTo>
                    <a:pt x="487" y="459"/>
                  </a:lnTo>
                  <a:lnTo>
                    <a:pt x="477" y="455"/>
                  </a:lnTo>
                  <a:lnTo>
                    <a:pt x="468" y="451"/>
                  </a:lnTo>
                  <a:lnTo>
                    <a:pt x="458" y="447"/>
                  </a:lnTo>
                  <a:lnTo>
                    <a:pt x="451" y="443"/>
                  </a:lnTo>
                  <a:lnTo>
                    <a:pt x="441" y="438"/>
                  </a:lnTo>
                  <a:lnTo>
                    <a:pt x="431" y="434"/>
                  </a:lnTo>
                  <a:lnTo>
                    <a:pt x="422" y="430"/>
                  </a:lnTo>
                  <a:lnTo>
                    <a:pt x="412" y="424"/>
                  </a:lnTo>
                  <a:lnTo>
                    <a:pt x="405" y="420"/>
                  </a:lnTo>
                  <a:lnTo>
                    <a:pt x="395" y="417"/>
                  </a:lnTo>
                  <a:lnTo>
                    <a:pt x="385" y="411"/>
                  </a:lnTo>
                  <a:lnTo>
                    <a:pt x="376" y="407"/>
                  </a:lnTo>
                  <a:lnTo>
                    <a:pt x="368" y="401"/>
                  </a:lnTo>
                  <a:lnTo>
                    <a:pt x="358" y="397"/>
                  </a:lnTo>
                  <a:lnTo>
                    <a:pt x="349" y="392"/>
                  </a:lnTo>
                  <a:lnTo>
                    <a:pt x="341" y="388"/>
                  </a:lnTo>
                  <a:lnTo>
                    <a:pt x="332" y="382"/>
                  </a:lnTo>
                  <a:lnTo>
                    <a:pt x="324" y="378"/>
                  </a:lnTo>
                  <a:lnTo>
                    <a:pt x="314" y="372"/>
                  </a:lnTo>
                  <a:lnTo>
                    <a:pt x="307" y="367"/>
                  </a:lnTo>
                  <a:lnTo>
                    <a:pt x="297" y="363"/>
                  </a:lnTo>
                  <a:lnTo>
                    <a:pt x="289" y="357"/>
                  </a:lnTo>
                  <a:lnTo>
                    <a:pt x="280" y="351"/>
                  </a:lnTo>
                  <a:lnTo>
                    <a:pt x="270" y="346"/>
                  </a:lnTo>
                  <a:lnTo>
                    <a:pt x="261" y="340"/>
                  </a:lnTo>
                  <a:lnTo>
                    <a:pt x="251" y="332"/>
                  </a:lnTo>
                  <a:lnTo>
                    <a:pt x="241" y="326"/>
                  </a:lnTo>
                  <a:lnTo>
                    <a:pt x="232" y="321"/>
                  </a:lnTo>
                  <a:lnTo>
                    <a:pt x="222" y="315"/>
                  </a:lnTo>
                  <a:lnTo>
                    <a:pt x="215" y="307"/>
                  </a:lnTo>
                  <a:lnTo>
                    <a:pt x="205" y="301"/>
                  </a:lnTo>
                  <a:lnTo>
                    <a:pt x="195" y="294"/>
                  </a:lnTo>
                  <a:lnTo>
                    <a:pt x="186" y="288"/>
                  </a:lnTo>
                  <a:lnTo>
                    <a:pt x="178" y="280"/>
                  </a:lnTo>
                  <a:lnTo>
                    <a:pt x="169" y="275"/>
                  </a:lnTo>
                  <a:lnTo>
                    <a:pt x="159" y="267"/>
                  </a:lnTo>
                  <a:lnTo>
                    <a:pt x="151" y="261"/>
                  </a:lnTo>
                  <a:lnTo>
                    <a:pt x="142" y="254"/>
                  </a:lnTo>
                  <a:lnTo>
                    <a:pt x="132" y="246"/>
                  </a:lnTo>
                  <a:lnTo>
                    <a:pt x="125" y="240"/>
                  </a:lnTo>
                  <a:lnTo>
                    <a:pt x="115" y="232"/>
                  </a:lnTo>
                  <a:lnTo>
                    <a:pt x="107" y="225"/>
                  </a:lnTo>
                  <a:lnTo>
                    <a:pt x="98" y="217"/>
                  </a:lnTo>
                  <a:lnTo>
                    <a:pt x="88" y="211"/>
                  </a:lnTo>
                  <a:lnTo>
                    <a:pt x="80" y="204"/>
                  </a:lnTo>
                  <a:lnTo>
                    <a:pt x="71" y="196"/>
                  </a:lnTo>
                  <a:lnTo>
                    <a:pt x="61" y="188"/>
                  </a:lnTo>
                  <a:lnTo>
                    <a:pt x="54" y="181"/>
                  </a:lnTo>
                  <a:lnTo>
                    <a:pt x="44" y="173"/>
                  </a:lnTo>
                  <a:lnTo>
                    <a:pt x="36" y="165"/>
                  </a:lnTo>
                  <a:lnTo>
                    <a:pt x="27" y="158"/>
                  </a:lnTo>
                  <a:lnTo>
                    <a:pt x="17" y="150"/>
                  </a:lnTo>
                  <a:lnTo>
                    <a:pt x="9" y="142"/>
                  </a:lnTo>
                  <a:lnTo>
                    <a:pt x="0" y="135"/>
                  </a:lnTo>
                  <a:lnTo>
                    <a:pt x="6" y="137"/>
                  </a:lnTo>
                  <a:lnTo>
                    <a:pt x="9" y="140"/>
                  </a:lnTo>
                  <a:lnTo>
                    <a:pt x="15" y="142"/>
                  </a:lnTo>
                  <a:lnTo>
                    <a:pt x="21" y="144"/>
                  </a:lnTo>
                  <a:lnTo>
                    <a:pt x="25" y="148"/>
                  </a:lnTo>
                  <a:lnTo>
                    <a:pt x="31" y="150"/>
                  </a:lnTo>
                  <a:lnTo>
                    <a:pt x="36" y="152"/>
                  </a:lnTo>
                  <a:lnTo>
                    <a:pt x="40" y="156"/>
                  </a:lnTo>
                  <a:lnTo>
                    <a:pt x="46" y="158"/>
                  </a:lnTo>
                  <a:lnTo>
                    <a:pt x="50" y="160"/>
                  </a:lnTo>
                  <a:lnTo>
                    <a:pt x="55" y="163"/>
                  </a:lnTo>
                  <a:lnTo>
                    <a:pt x="61" y="165"/>
                  </a:lnTo>
                  <a:lnTo>
                    <a:pt x="65" y="167"/>
                  </a:lnTo>
                  <a:lnTo>
                    <a:pt x="71" y="171"/>
                  </a:lnTo>
                  <a:lnTo>
                    <a:pt x="77" y="173"/>
                  </a:lnTo>
                  <a:lnTo>
                    <a:pt x="80" y="175"/>
                  </a:lnTo>
                  <a:lnTo>
                    <a:pt x="86" y="177"/>
                  </a:lnTo>
                  <a:lnTo>
                    <a:pt x="92" y="181"/>
                  </a:lnTo>
                  <a:lnTo>
                    <a:pt x="96" y="183"/>
                  </a:lnTo>
                  <a:lnTo>
                    <a:pt x="101" y="184"/>
                  </a:lnTo>
                  <a:lnTo>
                    <a:pt x="107" y="186"/>
                  </a:lnTo>
                  <a:lnTo>
                    <a:pt x="113" y="188"/>
                  </a:lnTo>
                  <a:lnTo>
                    <a:pt x="117" y="192"/>
                  </a:lnTo>
                  <a:lnTo>
                    <a:pt x="123" y="194"/>
                  </a:lnTo>
                  <a:lnTo>
                    <a:pt x="128" y="196"/>
                  </a:lnTo>
                  <a:lnTo>
                    <a:pt x="134" y="198"/>
                  </a:lnTo>
                  <a:lnTo>
                    <a:pt x="138" y="200"/>
                  </a:lnTo>
                  <a:lnTo>
                    <a:pt x="144" y="202"/>
                  </a:lnTo>
                  <a:lnTo>
                    <a:pt x="149" y="204"/>
                  </a:lnTo>
                  <a:lnTo>
                    <a:pt x="155" y="206"/>
                  </a:lnTo>
                  <a:lnTo>
                    <a:pt x="161" y="207"/>
                  </a:lnTo>
                  <a:lnTo>
                    <a:pt x="165" y="209"/>
                  </a:lnTo>
                  <a:lnTo>
                    <a:pt x="171" y="211"/>
                  </a:lnTo>
                  <a:lnTo>
                    <a:pt x="176" y="213"/>
                  </a:lnTo>
                  <a:lnTo>
                    <a:pt x="180" y="215"/>
                  </a:lnTo>
                  <a:lnTo>
                    <a:pt x="186" y="217"/>
                  </a:lnTo>
                  <a:lnTo>
                    <a:pt x="190" y="219"/>
                  </a:lnTo>
                  <a:lnTo>
                    <a:pt x="195" y="221"/>
                  </a:lnTo>
                  <a:lnTo>
                    <a:pt x="201" y="223"/>
                  </a:lnTo>
                  <a:lnTo>
                    <a:pt x="205" y="223"/>
                  </a:lnTo>
                  <a:lnTo>
                    <a:pt x="211" y="225"/>
                  </a:lnTo>
                  <a:lnTo>
                    <a:pt x="217" y="227"/>
                  </a:lnTo>
                  <a:lnTo>
                    <a:pt x="220" y="229"/>
                  </a:lnTo>
                  <a:lnTo>
                    <a:pt x="226" y="231"/>
                  </a:lnTo>
                  <a:lnTo>
                    <a:pt x="232" y="231"/>
                  </a:lnTo>
                  <a:lnTo>
                    <a:pt x="238" y="232"/>
                  </a:lnTo>
                  <a:lnTo>
                    <a:pt x="241" y="234"/>
                  </a:lnTo>
                  <a:lnTo>
                    <a:pt x="247" y="236"/>
                  </a:lnTo>
                  <a:lnTo>
                    <a:pt x="253" y="236"/>
                  </a:lnTo>
                  <a:lnTo>
                    <a:pt x="257" y="238"/>
                  </a:lnTo>
                  <a:lnTo>
                    <a:pt x="263" y="240"/>
                  </a:lnTo>
                  <a:lnTo>
                    <a:pt x="268" y="242"/>
                  </a:lnTo>
                  <a:lnTo>
                    <a:pt x="274" y="242"/>
                  </a:lnTo>
                  <a:lnTo>
                    <a:pt x="278" y="244"/>
                  </a:lnTo>
                  <a:lnTo>
                    <a:pt x="284" y="246"/>
                  </a:lnTo>
                  <a:lnTo>
                    <a:pt x="289" y="246"/>
                  </a:lnTo>
                  <a:lnTo>
                    <a:pt x="295" y="248"/>
                  </a:lnTo>
                  <a:lnTo>
                    <a:pt x="299" y="250"/>
                  </a:lnTo>
                  <a:lnTo>
                    <a:pt x="305" y="250"/>
                  </a:lnTo>
                  <a:lnTo>
                    <a:pt x="311" y="252"/>
                  </a:lnTo>
                  <a:lnTo>
                    <a:pt x="316" y="254"/>
                  </a:lnTo>
                  <a:lnTo>
                    <a:pt x="320" y="254"/>
                  </a:lnTo>
                  <a:lnTo>
                    <a:pt x="326" y="255"/>
                  </a:lnTo>
                  <a:lnTo>
                    <a:pt x="332" y="255"/>
                  </a:lnTo>
                  <a:lnTo>
                    <a:pt x="332" y="252"/>
                  </a:lnTo>
                  <a:lnTo>
                    <a:pt x="332" y="248"/>
                  </a:lnTo>
                  <a:lnTo>
                    <a:pt x="332" y="244"/>
                  </a:lnTo>
                  <a:lnTo>
                    <a:pt x="332" y="240"/>
                  </a:lnTo>
                  <a:lnTo>
                    <a:pt x="332" y="236"/>
                  </a:lnTo>
                  <a:lnTo>
                    <a:pt x="332" y="232"/>
                  </a:lnTo>
                  <a:lnTo>
                    <a:pt x="332" y="229"/>
                  </a:lnTo>
                  <a:lnTo>
                    <a:pt x="332" y="225"/>
                  </a:lnTo>
                  <a:lnTo>
                    <a:pt x="332" y="221"/>
                  </a:lnTo>
                  <a:lnTo>
                    <a:pt x="332" y="217"/>
                  </a:lnTo>
                  <a:lnTo>
                    <a:pt x="332" y="213"/>
                  </a:lnTo>
                  <a:lnTo>
                    <a:pt x="332" y="207"/>
                  </a:lnTo>
                  <a:lnTo>
                    <a:pt x="332" y="204"/>
                  </a:lnTo>
                  <a:lnTo>
                    <a:pt x="332" y="200"/>
                  </a:lnTo>
                  <a:lnTo>
                    <a:pt x="332" y="196"/>
                  </a:lnTo>
                  <a:lnTo>
                    <a:pt x="332" y="192"/>
                  </a:lnTo>
                  <a:lnTo>
                    <a:pt x="332" y="188"/>
                  </a:lnTo>
                  <a:lnTo>
                    <a:pt x="332" y="184"/>
                  </a:lnTo>
                  <a:lnTo>
                    <a:pt x="332" y="181"/>
                  </a:lnTo>
                  <a:lnTo>
                    <a:pt x="332" y="177"/>
                  </a:lnTo>
                  <a:lnTo>
                    <a:pt x="332" y="173"/>
                  </a:lnTo>
                  <a:lnTo>
                    <a:pt x="332" y="169"/>
                  </a:lnTo>
                  <a:lnTo>
                    <a:pt x="332" y="165"/>
                  </a:lnTo>
                  <a:lnTo>
                    <a:pt x="332" y="161"/>
                  </a:lnTo>
                  <a:lnTo>
                    <a:pt x="332" y="156"/>
                  </a:lnTo>
                  <a:lnTo>
                    <a:pt x="332" y="152"/>
                  </a:lnTo>
                  <a:lnTo>
                    <a:pt x="332" y="148"/>
                  </a:lnTo>
                  <a:lnTo>
                    <a:pt x="332" y="144"/>
                  </a:lnTo>
                  <a:lnTo>
                    <a:pt x="332" y="140"/>
                  </a:lnTo>
                  <a:lnTo>
                    <a:pt x="332" y="137"/>
                  </a:lnTo>
                  <a:lnTo>
                    <a:pt x="332" y="133"/>
                  </a:lnTo>
                  <a:lnTo>
                    <a:pt x="332" y="129"/>
                  </a:lnTo>
                  <a:lnTo>
                    <a:pt x="332" y="125"/>
                  </a:lnTo>
                  <a:lnTo>
                    <a:pt x="332" y="121"/>
                  </a:lnTo>
                  <a:lnTo>
                    <a:pt x="332" y="117"/>
                  </a:lnTo>
                  <a:lnTo>
                    <a:pt x="332" y="114"/>
                  </a:lnTo>
                  <a:lnTo>
                    <a:pt x="332" y="110"/>
                  </a:lnTo>
                  <a:lnTo>
                    <a:pt x="332" y="104"/>
                  </a:lnTo>
                  <a:lnTo>
                    <a:pt x="332" y="100"/>
                  </a:lnTo>
                  <a:lnTo>
                    <a:pt x="332" y="96"/>
                  </a:lnTo>
                  <a:lnTo>
                    <a:pt x="332" y="92"/>
                  </a:lnTo>
                  <a:lnTo>
                    <a:pt x="332" y="89"/>
                  </a:lnTo>
                  <a:lnTo>
                    <a:pt x="332" y="85"/>
                  </a:lnTo>
                  <a:lnTo>
                    <a:pt x="332" y="81"/>
                  </a:lnTo>
                  <a:lnTo>
                    <a:pt x="332" y="77"/>
                  </a:lnTo>
                  <a:lnTo>
                    <a:pt x="332" y="73"/>
                  </a:lnTo>
                  <a:lnTo>
                    <a:pt x="332" y="69"/>
                  </a:lnTo>
                  <a:lnTo>
                    <a:pt x="332" y="66"/>
                  </a:lnTo>
                  <a:lnTo>
                    <a:pt x="332" y="62"/>
                  </a:lnTo>
                  <a:lnTo>
                    <a:pt x="332" y="58"/>
                  </a:lnTo>
                  <a:lnTo>
                    <a:pt x="332" y="52"/>
                  </a:lnTo>
                  <a:lnTo>
                    <a:pt x="332" y="48"/>
                  </a:lnTo>
                  <a:lnTo>
                    <a:pt x="332" y="44"/>
                  </a:lnTo>
                  <a:lnTo>
                    <a:pt x="332" y="41"/>
                  </a:lnTo>
                  <a:lnTo>
                    <a:pt x="332" y="37"/>
                  </a:lnTo>
                  <a:lnTo>
                    <a:pt x="332" y="33"/>
                  </a:lnTo>
                  <a:lnTo>
                    <a:pt x="332" y="29"/>
                  </a:lnTo>
                  <a:lnTo>
                    <a:pt x="332" y="25"/>
                  </a:lnTo>
                  <a:lnTo>
                    <a:pt x="332" y="21"/>
                  </a:lnTo>
                  <a:lnTo>
                    <a:pt x="332" y="18"/>
                  </a:lnTo>
                  <a:lnTo>
                    <a:pt x="332" y="14"/>
                  </a:lnTo>
                  <a:lnTo>
                    <a:pt x="332" y="10"/>
                  </a:lnTo>
                  <a:lnTo>
                    <a:pt x="332" y="6"/>
                  </a:lnTo>
                  <a:lnTo>
                    <a:pt x="332" y="2"/>
                  </a:lnTo>
                  <a:lnTo>
                    <a:pt x="339" y="2"/>
                  </a:lnTo>
                  <a:lnTo>
                    <a:pt x="347" y="4"/>
                  </a:lnTo>
                  <a:lnTo>
                    <a:pt x="355" y="4"/>
                  </a:lnTo>
                  <a:lnTo>
                    <a:pt x="362" y="6"/>
                  </a:lnTo>
                  <a:lnTo>
                    <a:pt x="370" y="8"/>
                  </a:lnTo>
                  <a:lnTo>
                    <a:pt x="378" y="8"/>
                  </a:lnTo>
                  <a:lnTo>
                    <a:pt x="385" y="10"/>
                  </a:lnTo>
                  <a:lnTo>
                    <a:pt x="393" y="10"/>
                  </a:lnTo>
                  <a:lnTo>
                    <a:pt x="401" y="12"/>
                  </a:lnTo>
                  <a:lnTo>
                    <a:pt x="408" y="12"/>
                  </a:lnTo>
                  <a:lnTo>
                    <a:pt x="416" y="14"/>
                  </a:lnTo>
                  <a:lnTo>
                    <a:pt x="424" y="14"/>
                  </a:lnTo>
                  <a:lnTo>
                    <a:pt x="431" y="16"/>
                  </a:lnTo>
                  <a:lnTo>
                    <a:pt x="439" y="16"/>
                  </a:lnTo>
                  <a:lnTo>
                    <a:pt x="447" y="18"/>
                  </a:lnTo>
                  <a:lnTo>
                    <a:pt x="454" y="18"/>
                  </a:lnTo>
                  <a:lnTo>
                    <a:pt x="462" y="18"/>
                  </a:lnTo>
                  <a:lnTo>
                    <a:pt x="470" y="20"/>
                  </a:lnTo>
                  <a:lnTo>
                    <a:pt x="477" y="20"/>
                  </a:lnTo>
                  <a:lnTo>
                    <a:pt x="487" y="20"/>
                  </a:lnTo>
                  <a:lnTo>
                    <a:pt x="495" y="21"/>
                  </a:lnTo>
                  <a:lnTo>
                    <a:pt x="502" y="21"/>
                  </a:lnTo>
                  <a:lnTo>
                    <a:pt x="510" y="21"/>
                  </a:lnTo>
                  <a:lnTo>
                    <a:pt x="518" y="21"/>
                  </a:lnTo>
                  <a:lnTo>
                    <a:pt x="525" y="23"/>
                  </a:lnTo>
                  <a:lnTo>
                    <a:pt x="533" y="23"/>
                  </a:lnTo>
                  <a:lnTo>
                    <a:pt x="541" y="23"/>
                  </a:lnTo>
                  <a:lnTo>
                    <a:pt x="548" y="23"/>
                  </a:lnTo>
                  <a:lnTo>
                    <a:pt x="556" y="23"/>
                  </a:lnTo>
                  <a:lnTo>
                    <a:pt x="564" y="23"/>
                  </a:lnTo>
                  <a:lnTo>
                    <a:pt x="571" y="23"/>
                  </a:lnTo>
                  <a:lnTo>
                    <a:pt x="579" y="23"/>
                  </a:lnTo>
                  <a:lnTo>
                    <a:pt x="587" y="23"/>
                  </a:lnTo>
                  <a:lnTo>
                    <a:pt x="594" y="23"/>
                  </a:lnTo>
                  <a:lnTo>
                    <a:pt x="602" y="23"/>
                  </a:lnTo>
                  <a:lnTo>
                    <a:pt x="610" y="23"/>
                  </a:lnTo>
                  <a:lnTo>
                    <a:pt x="617" y="23"/>
                  </a:lnTo>
                  <a:lnTo>
                    <a:pt x="625" y="23"/>
                  </a:lnTo>
                  <a:lnTo>
                    <a:pt x="633" y="23"/>
                  </a:lnTo>
                  <a:lnTo>
                    <a:pt x="640" y="21"/>
                  </a:lnTo>
                  <a:lnTo>
                    <a:pt x="648" y="21"/>
                  </a:lnTo>
                  <a:lnTo>
                    <a:pt x="656" y="21"/>
                  </a:lnTo>
                  <a:lnTo>
                    <a:pt x="663" y="21"/>
                  </a:lnTo>
                  <a:lnTo>
                    <a:pt x="671" y="20"/>
                  </a:lnTo>
                  <a:lnTo>
                    <a:pt x="679" y="20"/>
                  </a:lnTo>
                  <a:lnTo>
                    <a:pt x="686" y="20"/>
                  </a:lnTo>
                  <a:lnTo>
                    <a:pt x="694" y="18"/>
                  </a:lnTo>
                  <a:lnTo>
                    <a:pt x="702" y="18"/>
                  </a:lnTo>
                  <a:lnTo>
                    <a:pt x="709" y="16"/>
                  </a:lnTo>
                  <a:lnTo>
                    <a:pt x="717" y="16"/>
                  </a:lnTo>
                  <a:lnTo>
                    <a:pt x="725" y="16"/>
                  </a:lnTo>
                  <a:lnTo>
                    <a:pt x="732" y="14"/>
                  </a:lnTo>
                  <a:lnTo>
                    <a:pt x="740" y="14"/>
                  </a:lnTo>
                  <a:lnTo>
                    <a:pt x="748" y="12"/>
                  </a:lnTo>
                  <a:lnTo>
                    <a:pt x="755" y="12"/>
                  </a:lnTo>
                  <a:lnTo>
                    <a:pt x="763" y="10"/>
                  </a:lnTo>
                  <a:lnTo>
                    <a:pt x="773" y="10"/>
                  </a:lnTo>
                  <a:lnTo>
                    <a:pt x="780" y="8"/>
                  </a:lnTo>
                  <a:lnTo>
                    <a:pt x="788" y="6"/>
                  </a:lnTo>
                  <a:lnTo>
                    <a:pt x="796" y="6"/>
                  </a:lnTo>
                  <a:lnTo>
                    <a:pt x="803" y="4"/>
                  </a:lnTo>
                  <a:lnTo>
                    <a:pt x="811" y="4"/>
                  </a:lnTo>
                  <a:lnTo>
                    <a:pt x="819" y="2"/>
                  </a:lnTo>
                  <a:lnTo>
                    <a:pt x="826" y="0"/>
                  </a:lnTo>
                  <a:lnTo>
                    <a:pt x="826" y="4"/>
                  </a:lnTo>
                  <a:lnTo>
                    <a:pt x="826" y="10"/>
                  </a:lnTo>
                  <a:lnTo>
                    <a:pt x="826" y="14"/>
                  </a:lnTo>
                  <a:lnTo>
                    <a:pt x="826" y="18"/>
                  </a:lnTo>
                  <a:lnTo>
                    <a:pt x="826" y="21"/>
                  </a:lnTo>
                  <a:lnTo>
                    <a:pt x="826" y="25"/>
                  </a:lnTo>
                  <a:lnTo>
                    <a:pt x="826" y="29"/>
                  </a:lnTo>
                  <a:lnTo>
                    <a:pt x="826" y="33"/>
                  </a:lnTo>
                  <a:lnTo>
                    <a:pt x="826" y="37"/>
                  </a:lnTo>
                  <a:lnTo>
                    <a:pt x="826" y="41"/>
                  </a:lnTo>
                  <a:lnTo>
                    <a:pt x="826" y="44"/>
                  </a:lnTo>
                  <a:lnTo>
                    <a:pt x="826" y="48"/>
                  </a:lnTo>
                  <a:lnTo>
                    <a:pt x="826" y="52"/>
                  </a:lnTo>
                  <a:lnTo>
                    <a:pt x="826" y="56"/>
                  </a:lnTo>
                  <a:lnTo>
                    <a:pt x="826" y="62"/>
                  </a:lnTo>
                  <a:lnTo>
                    <a:pt x="826" y="66"/>
                  </a:lnTo>
                  <a:lnTo>
                    <a:pt x="826" y="69"/>
                  </a:lnTo>
                  <a:lnTo>
                    <a:pt x="826" y="73"/>
                  </a:lnTo>
                  <a:lnTo>
                    <a:pt x="826" y="77"/>
                  </a:lnTo>
                  <a:lnTo>
                    <a:pt x="826" y="81"/>
                  </a:lnTo>
                  <a:lnTo>
                    <a:pt x="826" y="85"/>
                  </a:lnTo>
                  <a:lnTo>
                    <a:pt x="826" y="89"/>
                  </a:lnTo>
                  <a:lnTo>
                    <a:pt x="826" y="92"/>
                  </a:lnTo>
                  <a:lnTo>
                    <a:pt x="826" y="96"/>
                  </a:lnTo>
                  <a:lnTo>
                    <a:pt x="826" y="100"/>
                  </a:lnTo>
                  <a:lnTo>
                    <a:pt x="826" y="104"/>
                  </a:lnTo>
                  <a:lnTo>
                    <a:pt x="826" y="108"/>
                  </a:lnTo>
                  <a:lnTo>
                    <a:pt x="826" y="114"/>
                  </a:lnTo>
                  <a:lnTo>
                    <a:pt x="826" y="117"/>
                  </a:lnTo>
                  <a:lnTo>
                    <a:pt x="826" y="121"/>
                  </a:lnTo>
                  <a:lnTo>
                    <a:pt x="826" y="125"/>
                  </a:lnTo>
                  <a:lnTo>
                    <a:pt x="826" y="129"/>
                  </a:lnTo>
                  <a:lnTo>
                    <a:pt x="826" y="133"/>
                  </a:lnTo>
                  <a:lnTo>
                    <a:pt x="826" y="137"/>
                  </a:lnTo>
                  <a:lnTo>
                    <a:pt x="826" y="140"/>
                  </a:lnTo>
                  <a:lnTo>
                    <a:pt x="826" y="144"/>
                  </a:lnTo>
                  <a:lnTo>
                    <a:pt x="826" y="148"/>
                  </a:lnTo>
                  <a:lnTo>
                    <a:pt x="826" y="152"/>
                  </a:lnTo>
                  <a:lnTo>
                    <a:pt x="826" y="156"/>
                  </a:lnTo>
                  <a:lnTo>
                    <a:pt x="826" y="160"/>
                  </a:lnTo>
                  <a:lnTo>
                    <a:pt x="826" y="165"/>
                  </a:lnTo>
                  <a:lnTo>
                    <a:pt x="826" y="169"/>
                  </a:lnTo>
                  <a:lnTo>
                    <a:pt x="826" y="173"/>
                  </a:lnTo>
                  <a:lnTo>
                    <a:pt x="826" y="177"/>
                  </a:lnTo>
                  <a:lnTo>
                    <a:pt x="826" y="181"/>
                  </a:lnTo>
                  <a:lnTo>
                    <a:pt x="826" y="184"/>
                  </a:lnTo>
                  <a:lnTo>
                    <a:pt x="826" y="188"/>
                  </a:lnTo>
                  <a:lnTo>
                    <a:pt x="826" y="192"/>
                  </a:lnTo>
                  <a:lnTo>
                    <a:pt x="826" y="196"/>
                  </a:lnTo>
                  <a:lnTo>
                    <a:pt x="826" y="200"/>
                  </a:lnTo>
                  <a:lnTo>
                    <a:pt x="826" y="204"/>
                  </a:lnTo>
                  <a:lnTo>
                    <a:pt x="826" y="207"/>
                  </a:lnTo>
                  <a:lnTo>
                    <a:pt x="826" y="211"/>
                  </a:lnTo>
                  <a:lnTo>
                    <a:pt x="826" y="217"/>
                  </a:lnTo>
                  <a:lnTo>
                    <a:pt x="826" y="221"/>
                  </a:lnTo>
                  <a:lnTo>
                    <a:pt x="826" y="225"/>
                  </a:lnTo>
                  <a:lnTo>
                    <a:pt x="826" y="229"/>
                  </a:lnTo>
                  <a:lnTo>
                    <a:pt x="826" y="232"/>
                  </a:lnTo>
                  <a:lnTo>
                    <a:pt x="826" y="236"/>
                  </a:lnTo>
                  <a:lnTo>
                    <a:pt x="826" y="240"/>
                  </a:lnTo>
                  <a:lnTo>
                    <a:pt x="826" y="244"/>
                  </a:lnTo>
                  <a:lnTo>
                    <a:pt x="826" y="248"/>
                  </a:lnTo>
                  <a:lnTo>
                    <a:pt x="826" y="252"/>
                  </a:lnTo>
                  <a:lnTo>
                    <a:pt x="826" y="25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  <a:sp3d>
              <a:bevelT prst="relaxedInset"/>
              <a:extrusionClr>
                <a:schemeClr val="bg1">
                  <a:lumMod val="75000"/>
                </a:schemeClr>
              </a:extrusionClr>
            </a:sp3d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Calibri" pitchFamily="34" charset="0"/>
              </a:endParaRPr>
            </a:p>
          </p:txBody>
        </p:sp>
      </p:grpSp>
      <p:grpSp>
        <p:nvGrpSpPr>
          <p:cNvPr id="4" name="Group 10"/>
          <p:cNvGrpSpPr/>
          <p:nvPr/>
        </p:nvGrpSpPr>
        <p:grpSpPr>
          <a:xfrm>
            <a:off x="3581400" y="2598760"/>
            <a:ext cx="1830977" cy="2209800"/>
            <a:chOff x="304800" y="838200"/>
            <a:chExt cx="2209800" cy="2667000"/>
          </a:xfrm>
        </p:grpSpPr>
        <p:sp>
          <p:nvSpPr>
            <p:cNvPr id="12" name="Oval 11"/>
            <p:cNvSpPr/>
            <p:nvPr/>
          </p:nvSpPr>
          <p:spPr>
            <a:xfrm>
              <a:off x="304800" y="1295400"/>
              <a:ext cx="2209800" cy="2209800"/>
            </a:xfrm>
            <a:prstGeom prst="ellipse">
              <a:avLst/>
            </a:prstGeom>
            <a:gradFill flip="none" rotWithShape="1">
              <a:gsLst>
                <a:gs pos="0">
                  <a:schemeClr val="bg1">
                    <a:lumMod val="85000"/>
                  </a:schemeClr>
                </a:gs>
                <a:gs pos="50000">
                  <a:schemeClr val="bg1">
                    <a:lumMod val="75000"/>
                  </a:schemeClr>
                </a:gs>
                <a:gs pos="100000">
                  <a:schemeClr val="bg2">
                    <a:lumMod val="25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>
              <a:solidFill>
                <a:schemeClr val="bg1">
                  <a:lumMod val="50000"/>
                </a:schemeClr>
              </a:solidFill>
            </a:ln>
            <a:effectLst>
              <a:outerShdw blurRad="431800" dist="38100" dir="1920000" sx="106000" sy="106000" algn="t" rotWithShape="0">
                <a:prstClr val="black">
                  <a:alpha val="40000"/>
                </a:prstClr>
              </a:outerShdw>
            </a:effectLst>
            <a:scene3d>
              <a:camera prst="isometricOffAxis1Top"/>
              <a:lightRig rig="flat" dir="t"/>
            </a:scene3d>
            <a:sp3d extrusionH="127000">
              <a:bevelT w="152400" h="50800" prst="softRound"/>
              <a:extrusionClr>
                <a:schemeClr val="bg1">
                  <a:lumMod val="75000"/>
                </a:schemeClr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Calibri" pitchFamily="34" charset="0"/>
              </a:endParaRPr>
            </a:p>
          </p:txBody>
        </p:sp>
        <p:sp>
          <p:nvSpPr>
            <p:cNvPr id="13" name="Oval 12"/>
            <p:cNvSpPr/>
            <p:nvPr/>
          </p:nvSpPr>
          <p:spPr>
            <a:xfrm>
              <a:off x="304800" y="1066800"/>
              <a:ext cx="2209800" cy="2209800"/>
            </a:xfrm>
            <a:prstGeom prst="ellipse">
              <a:avLst/>
            </a:prstGeom>
            <a:gradFill flip="none" rotWithShape="1">
              <a:gsLst>
                <a:gs pos="0">
                  <a:schemeClr val="bg1">
                    <a:lumMod val="85000"/>
                  </a:schemeClr>
                </a:gs>
                <a:gs pos="50000">
                  <a:schemeClr val="bg1">
                    <a:lumMod val="75000"/>
                  </a:schemeClr>
                </a:gs>
                <a:gs pos="100000">
                  <a:schemeClr val="bg2">
                    <a:lumMod val="25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>
              <a:solidFill>
                <a:schemeClr val="bg1">
                  <a:lumMod val="50000"/>
                </a:schemeClr>
              </a:solidFill>
            </a:ln>
            <a:scene3d>
              <a:camera prst="isometricOffAxis1Top"/>
              <a:lightRig rig="flat" dir="t"/>
            </a:scene3d>
            <a:sp3d extrusionH="127000">
              <a:bevelT w="152400" h="50800" prst="softRound"/>
              <a:extrusionClr>
                <a:srgbClr val="4C0000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Calibri" pitchFamily="34" charset="0"/>
              </a:endParaRPr>
            </a:p>
          </p:txBody>
        </p:sp>
        <p:sp>
          <p:nvSpPr>
            <p:cNvPr id="14" name="Oval 13"/>
            <p:cNvSpPr/>
            <p:nvPr/>
          </p:nvSpPr>
          <p:spPr>
            <a:xfrm>
              <a:off x="304800" y="838200"/>
              <a:ext cx="2209800" cy="2209800"/>
            </a:xfrm>
            <a:prstGeom prst="ellipse">
              <a:avLst/>
            </a:prstGeom>
            <a:gradFill flip="none" rotWithShape="1">
              <a:gsLst>
                <a:gs pos="0">
                  <a:schemeClr val="bg1">
                    <a:lumMod val="75000"/>
                  </a:schemeClr>
                </a:gs>
                <a:gs pos="50000">
                  <a:schemeClr val="bg1">
                    <a:lumMod val="65000"/>
                  </a:schemeClr>
                </a:gs>
                <a:gs pos="100000">
                  <a:schemeClr val="bg1">
                    <a:lumMod val="50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>
              <a:solidFill>
                <a:schemeClr val="bg1">
                  <a:lumMod val="50000"/>
                </a:schemeClr>
              </a:solidFill>
            </a:ln>
            <a:scene3d>
              <a:camera prst="isometricOffAxis1Top"/>
              <a:lightRig rig="flat" dir="t">
                <a:rot lat="0" lon="0" rev="0"/>
              </a:lightRig>
            </a:scene3d>
            <a:sp3d extrusionH="127000">
              <a:bevelT prst="slope"/>
              <a:extrusionClr>
                <a:schemeClr val="bg1">
                  <a:lumMod val="75000"/>
                </a:schemeClr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Calibri" pitchFamily="34" charset="0"/>
              </a:endParaRPr>
            </a:p>
          </p:txBody>
        </p:sp>
      </p:grpSp>
      <p:sp>
        <p:nvSpPr>
          <p:cNvPr id="15" name="TextBox 14"/>
          <p:cNvSpPr txBox="1"/>
          <p:nvPr/>
        </p:nvSpPr>
        <p:spPr>
          <a:xfrm>
            <a:off x="2209800" y="1295400"/>
            <a:ext cx="4380931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400" b="1" u="sng" dirty="0" smtClean="0">
                <a:latin typeface="Calibri" pitchFamily="34" charset="0"/>
              </a:rPr>
              <a:t>Point 1</a:t>
            </a:r>
          </a:p>
          <a:p>
            <a:pPr algn="ctr"/>
            <a:r>
              <a:rPr lang="en-US" sz="2400" dirty="0" smtClean="0">
                <a:latin typeface="Calibri" pitchFamily="34" charset="0"/>
              </a:rPr>
              <a:t>This is the text regarding Point 1</a:t>
            </a:r>
            <a:endParaRPr lang="en-US" sz="2400" dirty="0">
              <a:latin typeface="Calibri" pitchFamily="34" charset="0"/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1392072" y="5390866"/>
            <a:ext cx="6139218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400" b="1" u="sng" dirty="0" smtClean="0">
                <a:latin typeface="Calibri" pitchFamily="34" charset="0"/>
              </a:rPr>
              <a:t>Point 3</a:t>
            </a:r>
          </a:p>
          <a:p>
            <a:pPr algn="ctr"/>
            <a:r>
              <a:rPr lang="en-US" sz="2400" dirty="0" smtClean="0">
                <a:latin typeface="Calibri" pitchFamily="34" charset="0"/>
              </a:rPr>
              <a:t>This is the text regarding Point 3</a:t>
            </a:r>
            <a:endParaRPr lang="en-US" sz="2400" dirty="0">
              <a:latin typeface="Calibri" pitchFamily="34" charset="0"/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6781800" y="2860077"/>
            <a:ext cx="236220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u="sng" dirty="0" smtClean="0">
                <a:latin typeface="Calibri" pitchFamily="34" charset="0"/>
              </a:rPr>
              <a:t>Point 2</a:t>
            </a:r>
          </a:p>
          <a:p>
            <a:r>
              <a:rPr lang="en-US" sz="2400" dirty="0" smtClean="0">
                <a:latin typeface="Calibri" pitchFamily="34" charset="0"/>
              </a:rPr>
              <a:t>This is the text regarding Point 2</a:t>
            </a:r>
            <a:endParaRPr lang="en-US" sz="2400" dirty="0">
              <a:latin typeface="Calibri" pitchFamily="34" charset="0"/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122828" y="3036624"/>
            <a:ext cx="1964140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2400" b="1" u="sng" dirty="0" smtClean="0">
                <a:latin typeface="Calibri" pitchFamily="34" charset="0"/>
              </a:rPr>
              <a:t>Point 4</a:t>
            </a:r>
          </a:p>
          <a:p>
            <a:pPr algn="r"/>
            <a:r>
              <a:rPr lang="en-US" sz="2400" dirty="0" smtClean="0">
                <a:latin typeface="Calibri" pitchFamily="34" charset="0"/>
              </a:rPr>
              <a:t>This is the text regarding Point 4</a:t>
            </a:r>
            <a:endParaRPr lang="en-US" sz="2400" dirty="0">
              <a:latin typeface="Calibri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394427952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" grpId="0"/>
      <p:bldP spid="16" grpId="0"/>
      <p:bldP spid="17" grpId="0"/>
      <p:bldP spid="18" grpId="0"/>
    </p:bldLst>
  </p:timing>
</p:sld>
</file>

<file path=ppt/slides/slide3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5"/>
          <p:cNvGrpSpPr/>
          <p:nvPr/>
        </p:nvGrpSpPr>
        <p:grpSpPr>
          <a:xfrm>
            <a:off x="832512" y="1893888"/>
            <a:ext cx="3458710" cy="3471637"/>
            <a:chOff x="4114800" y="1371600"/>
            <a:chExt cx="3458710" cy="3471637"/>
          </a:xfrm>
          <a:effectLst>
            <a:outerShdw blurRad="203200" dir="13200000" sy="23000" kx="1200000" algn="br" rotWithShape="0">
              <a:prstClr val="black">
                <a:alpha val="20000"/>
              </a:prstClr>
            </a:outerShdw>
          </a:effectLst>
          <a:scene3d>
            <a:camera prst="perspectiveContrastingRightFacing">
              <a:rot lat="577259" lon="19571133" rev="319057"/>
            </a:camera>
            <a:lightRig rig="chilly" dir="t">
              <a:rot lat="0" lon="0" rev="0"/>
            </a:lightRig>
          </a:scene3d>
        </p:grpSpPr>
        <p:sp>
          <p:nvSpPr>
            <p:cNvPr id="2056" name="Freeform 8"/>
            <p:cNvSpPr>
              <a:spLocks/>
            </p:cNvSpPr>
            <p:nvPr/>
          </p:nvSpPr>
          <p:spPr bwMode="auto">
            <a:xfrm>
              <a:off x="5838372" y="2598286"/>
              <a:ext cx="1735138" cy="2230438"/>
            </a:xfrm>
            <a:custGeom>
              <a:avLst/>
              <a:gdLst/>
              <a:ahLst/>
              <a:cxnLst>
                <a:cxn ang="0">
                  <a:pos x="629" y="312"/>
                </a:cxn>
                <a:cxn ang="0">
                  <a:pos x="629" y="251"/>
                </a:cxn>
                <a:cxn ang="0">
                  <a:pos x="691" y="251"/>
                </a:cxn>
                <a:cxn ang="0">
                  <a:pos x="547" y="0"/>
                </a:cxn>
                <a:cxn ang="0">
                  <a:pos x="473" y="125"/>
                </a:cxn>
                <a:cxn ang="0">
                  <a:pos x="402" y="251"/>
                </a:cxn>
                <a:cxn ang="0">
                  <a:pos x="461" y="251"/>
                </a:cxn>
                <a:cxn ang="0">
                  <a:pos x="461" y="312"/>
                </a:cxn>
                <a:cxn ang="0">
                  <a:pos x="0" y="312"/>
                </a:cxn>
                <a:cxn ang="0">
                  <a:pos x="0" y="783"/>
                </a:cxn>
                <a:cxn ang="0">
                  <a:pos x="74" y="783"/>
                </a:cxn>
                <a:cxn ang="0">
                  <a:pos x="74" y="724"/>
                </a:cxn>
                <a:cxn ang="0">
                  <a:pos x="199" y="797"/>
                </a:cxn>
                <a:cxn ang="0">
                  <a:pos x="322" y="868"/>
                </a:cxn>
                <a:cxn ang="0">
                  <a:pos x="74" y="1013"/>
                </a:cxn>
                <a:cxn ang="0">
                  <a:pos x="74" y="951"/>
                </a:cxn>
                <a:cxn ang="0">
                  <a:pos x="0" y="951"/>
                </a:cxn>
                <a:cxn ang="0">
                  <a:pos x="0" y="1405"/>
                </a:cxn>
                <a:cxn ang="0">
                  <a:pos x="1093" y="1405"/>
                </a:cxn>
                <a:cxn ang="0">
                  <a:pos x="1093" y="312"/>
                </a:cxn>
                <a:cxn ang="0">
                  <a:pos x="629" y="312"/>
                </a:cxn>
              </a:cxnLst>
              <a:rect l="0" t="0" r="r" b="b"/>
              <a:pathLst>
                <a:path w="1093" h="1405">
                  <a:moveTo>
                    <a:pt x="629" y="312"/>
                  </a:moveTo>
                  <a:lnTo>
                    <a:pt x="629" y="251"/>
                  </a:lnTo>
                  <a:lnTo>
                    <a:pt x="691" y="251"/>
                  </a:lnTo>
                  <a:lnTo>
                    <a:pt x="547" y="0"/>
                  </a:lnTo>
                  <a:lnTo>
                    <a:pt x="473" y="125"/>
                  </a:lnTo>
                  <a:lnTo>
                    <a:pt x="402" y="251"/>
                  </a:lnTo>
                  <a:lnTo>
                    <a:pt x="461" y="251"/>
                  </a:lnTo>
                  <a:lnTo>
                    <a:pt x="461" y="312"/>
                  </a:lnTo>
                  <a:lnTo>
                    <a:pt x="0" y="312"/>
                  </a:lnTo>
                  <a:lnTo>
                    <a:pt x="0" y="783"/>
                  </a:lnTo>
                  <a:lnTo>
                    <a:pt x="74" y="783"/>
                  </a:lnTo>
                  <a:lnTo>
                    <a:pt x="74" y="724"/>
                  </a:lnTo>
                  <a:lnTo>
                    <a:pt x="199" y="797"/>
                  </a:lnTo>
                  <a:lnTo>
                    <a:pt x="322" y="868"/>
                  </a:lnTo>
                  <a:lnTo>
                    <a:pt x="74" y="1013"/>
                  </a:lnTo>
                  <a:lnTo>
                    <a:pt x="74" y="951"/>
                  </a:lnTo>
                  <a:lnTo>
                    <a:pt x="0" y="951"/>
                  </a:lnTo>
                  <a:lnTo>
                    <a:pt x="0" y="1405"/>
                  </a:lnTo>
                  <a:lnTo>
                    <a:pt x="1093" y="1405"/>
                  </a:lnTo>
                  <a:lnTo>
                    <a:pt x="1093" y="312"/>
                  </a:lnTo>
                  <a:lnTo>
                    <a:pt x="629" y="312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1">
                    <a:lumMod val="75000"/>
                    <a:shade val="30000"/>
                    <a:satMod val="115000"/>
                  </a:schemeClr>
                </a:gs>
                <a:gs pos="50000">
                  <a:schemeClr val="accent1">
                    <a:lumMod val="75000"/>
                    <a:shade val="67500"/>
                    <a:satMod val="115000"/>
                  </a:schemeClr>
                </a:gs>
                <a:gs pos="100000">
                  <a:schemeClr val="accent1">
                    <a:lumMod val="75000"/>
                    <a:shade val="100000"/>
                    <a:satMod val="115000"/>
                  </a:schemeClr>
                </a:gs>
              </a:gsLst>
              <a:lin ang="16200000" scaled="1"/>
              <a:tileRect/>
            </a:gradFill>
            <a:ln w="9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sp3d extrusionH="254000">
              <a:extrusionClr>
                <a:schemeClr val="tx1">
                  <a:lumMod val="50000"/>
                  <a:lumOff val="50000"/>
                </a:schemeClr>
              </a:extrusionClr>
              <a:contourClr>
                <a:schemeClr val="tx1"/>
              </a:contourClr>
            </a:sp3d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Calibri" pitchFamily="34" charset="0"/>
              </a:endParaRPr>
            </a:p>
          </p:txBody>
        </p:sp>
        <p:sp>
          <p:nvSpPr>
            <p:cNvPr id="2060" name="Freeform 12"/>
            <p:cNvSpPr>
              <a:spLocks/>
            </p:cNvSpPr>
            <p:nvPr/>
          </p:nvSpPr>
          <p:spPr bwMode="auto">
            <a:xfrm rot="16200000" flipV="1">
              <a:off x="4356894" y="2869181"/>
              <a:ext cx="1731963" cy="2216150"/>
            </a:xfrm>
            <a:custGeom>
              <a:avLst/>
              <a:gdLst/>
              <a:ahLst/>
              <a:cxnLst>
                <a:cxn ang="0">
                  <a:pos x="1025" y="939"/>
                </a:cxn>
                <a:cxn ang="0">
                  <a:pos x="1025" y="996"/>
                </a:cxn>
                <a:cxn ang="0">
                  <a:pos x="899" y="925"/>
                </a:cxn>
                <a:cxn ang="0">
                  <a:pos x="776" y="851"/>
                </a:cxn>
                <a:cxn ang="0">
                  <a:pos x="1025" y="709"/>
                </a:cxn>
                <a:cxn ang="0">
                  <a:pos x="1025" y="771"/>
                </a:cxn>
                <a:cxn ang="0">
                  <a:pos x="1091" y="771"/>
                </a:cxn>
                <a:cxn ang="0">
                  <a:pos x="1091" y="305"/>
                </a:cxn>
                <a:cxn ang="0">
                  <a:pos x="627" y="305"/>
                </a:cxn>
                <a:cxn ang="0">
                  <a:pos x="627" y="248"/>
                </a:cxn>
                <a:cxn ang="0">
                  <a:pos x="689" y="248"/>
                </a:cxn>
                <a:cxn ang="0">
                  <a:pos x="544" y="0"/>
                </a:cxn>
                <a:cxn ang="0">
                  <a:pos x="473" y="123"/>
                </a:cxn>
                <a:cxn ang="0">
                  <a:pos x="400" y="248"/>
                </a:cxn>
                <a:cxn ang="0">
                  <a:pos x="459" y="248"/>
                </a:cxn>
                <a:cxn ang="0">
                  <a:pos x="459" y="305"/>
                </a:cxn>
                <a:cxn ang="0">
                  <a:pos x="0" y="305"/>
                </a:cxn>
                <a:cxn ang="0">
                  <a:pos x="0" y="1396"/>
                </a:cxn>
                <a:cxn ang="0">
                  <a:pos x="1091" y="1396"/>
                </a:cxn>
                <a:cxn ang="0">
                  <a:pos x="1091" y="939"/>
                </a:cxn>
                <a:cxn ang="0">
                  <a:pos x="1025" y="939"/>
                </a:cxn>
              </a:cxnLst>
              <a:rect l="0" t="0" r="r" b="b"/>
              <a:pathLst>
                <a:path w="1091" h="1396">
                  <a:moveTo>
                    <a:pt x="1025" y="939"/>
                  </a:moveTo>
                  <a:lnTo>
                    <a:pt x="1025" y="996"/>
                  </a:lnTo>
                  <a:lnTo>
                    <a:pt x="899" y="925"/>
                  </a:lnTo>
                  <a:lnTo>
                    <a:pt x="776" y="851"/>
                  </a:lnTo>
                  <a:lnTo>
                    <a:pt x="1025" y="709"/>
                  </a:lnTo>
                  <a:lnTo>
                    <a:pt x="1025" y="771"/>
                  </a:lnTo>
                  <a:lnTo>
                    <a:pt x="1091" y="771"/>
                  </a:lnTo>
                  <a:lnTo>
                    <a:pt x="1091" y="305"/>
                  </a:lnTo>
                  <a:lnTo>
                    <a:pt x="627" y="305"/>
                  </a:lnTo>
                  <a:lnTo>
                    <a:pt x="627" y="248"/>
                  </a:lnTo>
                  <a:lnTo>
                    <a:pt x="689" y="248"/>
                  </a:lnTo>
                  <a:lnTo>
                    <a:pt x="544" y="0"/>
                  </a:lnTo>
                  <a:lnTo>
                    <a:pt x="473" y="123"/>
                  </a:lnTo>
                  <a:lnTo>
                    <a:pt x="400" y="248"/>
                  </a:lnTo>
                  <a:lnTo>
                    <a:pt x="459" y="248"/>
                  </a:lnTo>
                  <a:lnTo>
                    <a:pt x="459" y="305"/>
                  </a:lnTo>
                  <a:lnTo>
                    <a:pt x="0" y="305"/>
                  </a:lnTo>
                  <a:lnTo>
                    <a:pt x="0" y="1396"/>
                  </a:lnTo>
                  <a:lnTo>
                    <a:pt x="1091" y="1396"/>
                  </a:lnTo>
                  <a:lnTo>
                    <a:pt x="1091" y="939"/>
                  </a:lnTo>
                  <a:lnTo>
                    <a:pt x="1025" y="939"/>
                  </a:lnTo>
                  <a:close/>
                </a:path>
              </a:pathLst>
            </a:custGeom>
            <a:solidFill>
              <a:schemeClr val="accent5">
                <a:lumMod val="60000"/>
                <a:lumOff val="40000"/>
              </a:schemeClr>
            </a:solidFill>
            <a:ln w="9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sp3d extrusionH="254000">
              <a:extrusionClr>
                <a:schemeClr val="tx1">
                  <a:lumMod val="50000"/>
                  <a:lumOff val="50000"/>
                </a:schemeClr>
              </a:extrusionClr>
              <a:contourClr>
                <a:schemeClr val="tx1"/>
              </a:contourClr>
            </a:sp3d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Calibri" pitchFamily="34" charset="0"/>
              </a:endParaRPr>
            </a:p>
          </p:txBody>
        </p:sp>
        <p:sp>
          <p:nvSpPr>
            <p:cNvPr id="13" name="Freeform 8"/>
            <p:cNvSpPr>
              <a:spLocks/>
            </p:cNvSpPr>
            <p:nvPr/>
          </p:nvSpPr>
          <p:spPr bwMode="auto">
            <a:xfrm rot="16200000">
              <a:off x="5582785" y="1123951"/>
              <a:ext cx="1735138" cy="2230438"/>
            </a:xfrm>
            <a:custGeom>
              <a:avLst/>
              <a:gdLst/>
              <a:ahLst/>
              <a:cxnLst>
                <a:cxn ang="0">
                  <a:pos x="629" y="312"/>
                </a:cxn>
                <a:cxn ang="0">
                  <a:pos x="629" y="251"/>
                </a:cxn>
                <a:cxn ang="0">
                  <a:pos x="691" y="251"/>
                </a:cxn>
                <a:cxn ang="0">
                  <a:pos x="547" y="0"/>
                </a:cxn>
                <a:cxn ang="0">
                  <a:pos x="473" y="125"/>
                </a:cxn>
                <a:cxn ang="0">
                  <a:pos x="402" y="251"/>
                </a:cxn>
                <a:cxn ang="0">
                  <a:pos x="461" y="251"/>
                </a:cxn>
                <a:cxn ang="0">
                  <a:pos x="461" y="312"/>
                </a:cxn>
                <a:cxn ang="0">
                  <a:pos x="0" y="312"/>
                </a:cxn>
                <a:cxn ang="0">
                  <a:pos x="0" y="783"/>
                </a:cxn>
                <a:cxn ang="0">
                  <a:pos x="74" y="783"/>
                </a:cxn>
                <a:cxn ang="0">
                  <a:pos x="74" y="724"/>
                </a:cxn>
                <a:cxn ang="0">
                  <a:pos x="199" y="797"/>
                </a:cxn>
                <a:cxn ang="0">
                  <a:pos x="322" y="868"/>
                </a:cxn>
                <a:cxn ang="0">
                  <a:pos x="74" y="1013"/>
                </a:cxn>
                <a:cxn ang="0">
                  <a:pos x="74" y="951"/>
                </a:cxn>
                <a:cxn ang="0">
                  <a:pos x="0" y="951"/>
                </a:cxn>
                <a:cxn ang="0">
                  <a:pos x="0" y="1405"/>
                </a:cxn>
                <a:cxn ang="0">
                  <a:pos x="1093" y="1405"/>
                </a:cxn>
                <a:cxn ang="0">
                  <a:pos x="1093" y="312"/>
                </a:cxn>
                <a:cxn ang="0">
                  <a:pos x="629" y="312"/>
                </a:cxn>
              </a:cxnLst>
              <a:rect l="0" t="0" r="r" b="b"/>
              <a:pathLst>
                <a:path w="1093" h="1405">
                  <a:moveTo>
                    <a:pt x="629" y="312"/>
                  </a:moveTo>
                  <a:lnTo>
                    <a:pt x="629" y="251"/>
                  </a:lnTo>
                  <a:lnTo>
                    <a:pt x="691" y="251"/>
                  </a:lnTo>
                  <a:lnTo>
                    <a:pt x="547" y="0"/>
                  </a:lnTo>
                  <a:lnTo>
                    <a:pt x="473" y="125"/>
                  </a:lnTo>
                  <a:lnTo>
                    <a:pt x="402" y="251"/>
                  </a:lnTo>
                  <a:lnTo>
                    <a:pt x="461" y="251"/>
                  </a:lnTo>
                  <a:lnTo>
                    <a:pt x="461" y="312"/>
                  </a:lnTo>
                  <a:lnTo>
                    <a:pt x="0" y="312"/>
                  </a:lnTo>
                  <a:lnTo>
                    <a:pt x="0" y="783"/>
                  </a:lnTo>
                  <a:lnTo>
                    <a:pt x="74" y="783"/>
                  </a:lnTo>
                  <a:lnTo>
                    <a:pt x="74" y="724"/>
                  </a:lnTo>
                  <a:lnTo>
                    <a:pt x="199" y="797"/>
                  </a:lnTo>
                  <a:lnTo>
                    <a:pt x="322" y="868"/>
                  </a:lnTo>
                  <a:lnTo>
                    <a:pt x="74" y="1013"/>
                  </a:lnTo>
                  <a:lnTo>
                    <a:pt x="74" y="951"/>
                  </a:lnTo>
                  <a:lnTo>
                    <a:pt x="0" y="951"/>
                  </a:lnTo>
                  <a:lnTo>
                    <a:pt x="0" y="1405"/>
                  </a:lnTo>
                  <a:lnTo>
                    <a:pt x="1093" y="1405"/>
                  </a:lnTo>
                  <a:lnTo>
                    <a:pt x="1093" y="312"/>
                  </a:lnTo>
                  <a:lnTo>
                    <a:pt x="629" y="312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9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sp3d extrusionH="254000">
              <a:extrusionClr>
                <a:schemeClr val="tx1">
                  <a:lumMod val="50000"/>
                  <a:lumOff val="50000"/>
                </a:schemeClr>
              </a:extrusionClr>
              <a:contourClr>
                <a:schemeClr val="tx1"/>
              </a:contourClr>
            </a:sp3d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Calibri" pitchFamily="34" charset="0"/>
              </a:endParaRPr>
            </a:p>
          </p:txBody>
        </p:sp>
        <p:sp>
          <p:nvSpPr>
            <p:cNvPr id="15" name="Freeform 8"/>
            <p:cNvSpPr>
              <a:spLocks/>
            </p:cNvSpPr>
            <p:nvPr/>
          </p:nvSpPr>
          <p:spPr bwMode="auto">
            <a:xfrm rot="10800000">
              <a:off x="4114800" y="1371600"/>
              <a:ext cx="1735138" cy="2230438"/>
            </a:xfrm>
            <a:custGeom>
              <a:avLst/>
              <a:gdLst/>
              <a:ahLst/>
              <a:cxnLst>
                <a:cxn ang="0">
                  <a:pos x="629" y="312"/>
                </a:cxn>
                <a:cxn ang="0">
                  <a:pos x="629" y="251"/>
                </a:cxn>
                <a:cxn ang="0">
                  <a:pos x="691" y="251"/>
                </a:cxn>
                <a:cxn ang="0">
                  <a:pos x="547" y="0"/>
                </a:cxn>
                <a:cxn ang="0">
                  <a:pos x="473" y="125"/>
                </a:cxn>
                <a:cxn ang="0">
                  <a:pos x="402" y="251"/>
                </a:cxn>
                <a:cxn ang="0">
                  <a:pos x="461" y="251"/>
                </a:cxn>
                <a:cxn ang="0">
                  <a:pos x="461" y="312"/>
                </a:cxn>
                <a:cxn ang="0">
                  <a:pos x="0" y="312"/>
                </a:cxn>
                <a:cxn ang="0">
                  <a:pos x="0" y="783"/>
                </a:cxn>
                <a:cxn ang="0">
                  <a:pos x="74" y="783"/>
                </a:cxn>
                <a:cxn ang="0">
                  <a:pos x="74" y="724"/>
                </a:cxn>
                <a:cxn ang="0">
                  <a:pos x="199" y="797"/>
                </a:cxn>
                <a:cxn ang="0">
                  <a:pos x="322" y="868"/>
                </a:cxn>
                <a:cxn ang="0">
                  <a:pos x="74" y="1013"/>
                </a:cxn>
                <a:cxn ang="0">
                  <a:pos x="74" y="951"/>
                </a:cxn>
                <a:cxn ang="0">
                  <a:pos x="0" y="951"/>
                </a:cxn>
                <a:cxn ang="0">
                  <a:pos x="0" y="1405"/>
                </a:cxn>
                <a:cxn ang="0">
                  <a:pos x="1093" y="1405"/>
                </a:cxn>
                <a:cxn ang="0">
                  <a:pos x="1093" y="312"/>
                </a:cxn>
                <a:cxn ang="0">
                  <a:pos x="629" y="312"/>
                </a:cxn>
              </a:cxnLst>
              <a:rect l="0" t="0" r="r" b="b"/>
              <a:pathLst>
                <a:path w="1093" h="1405">
                  <a:moveTo>
                    <a:pt x="629" y="312"/>
                  </a:moveTo>
                  <a:lnTo>
                    <a:pt x="629" y="251"/>
                  </a:lnTo>
                  <a:lnTo>
                    <a:pt x="691" y="251"/>
                  </a:lnTo>
                  <a:lnTo>
                    <a:pt x="547" y="0"/>
                  </a:lnTo>
                  <a:lnTo>
                    <a:pt x="473" y="125"/>
                  </a:lnTo>
                  <a:lnTo>
                    <a:pt x="402" y="251"/>
                  </a:lnTo>
                  <a:lnTo>
                    <a:pt x="461" y="251"/>
                  </a:lnTo>
                  <a:lnTo>
                    <a:pt x="461" y="312"/>
                  </a:lnTo>
                  <a:lnTo>
                    <a:pt x="0" y="312"/>
                  </a:lnTo>
                  <a:lnTo>
                    <a:pt x="0" y="783"/>
                  </a:lnTo>
                  <a:lnTo>
                    <a:pt x="74" y="783"/>
                  </a:lnTo>
                  <a:lnTo>
                    <a:pt x="74" y="724"/>
                  </a:lnTo>
                  <a:lnTo>
                    <a:pt x="199" y="797"/>
                  </a:lnTo>
                  <a:lnTo>
                    <a:pt x="322" y="868"/>
                  </a:lnTo>
                  <a:lnTo>
                    <a:pt x="74" y="1013"/>
                  </a:lnTo>
                  <a:lnTo>
                    <a:pt x="74" y="951"/>
                  </a:lnTo>
                  <a:lnTo>
                    <a:pt x="0" y="951"/>
                  </a:lnTo>
                  <a:lnTo>
                    <a:pt x="0" y="1405"/>
                  </a:lnTo>
                  <a:lnTo>
                    <a:pt x="1093" y="1405"/>
                  </a:lnTo>
                  <a:lnTo>
                    <a:pt x="1093" y="312"/>
                  </a:lnTo>
                  <a:lnTo>
                    <a:pt x="629" y="312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9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sp3d extrusionH="254000">
              <a:extrusionClr>
                <a:schemeClr val="tx1">
                  <a:lumMod val="50000"/>
                  <a:lumOff val="50000"/>
                </a:schemeClr>
              </a:extrusionClr>
              <a:contourClr>
                <a:schemeClr val="tx1"/>
              </a:contourClr>
            </a:sp3d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Calibri" pitchFamily="34" charset="0"/>
              </a:endParaRPr>
            </a:p>
          </p:txBody>
        </p:sp>
      </p:grpSp>
      <p:sp>
        <p:nvSpPr>
          <p:cNvPr id="3075" name="AutoShape 3"/>
          <p:cNvSpPr>
            <a:spLocks noChangeAspect="1" noChangeArrowheads="1" noTextEdit="1"/>
          </p:cNvSpPr>
          <p:nvPr/>
        </p:nvSpPr>
        <p:spPr bwMode="auto">
          <a:xfrm>
            <a:off x="4191000" y="2122488"/>
            <a:ext cx="2800350" cy="31845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Calibri" pitchFamily="34" charset="0"/>
            </a:endParaRPr>
          </a:p>
        </p:txBody>
      </p:sp>
      <p:sp>
        <p:nvSpPr>
          <p:cNvPr id="3078" name="Freeform 6"/>
          <p:cNvSpPr>
            <a:spLocks noEditPoints="1"/>
          </p:cNvSpPr>
          <p:nvPr/>
        </p:nvSpPr>
        <p:spPr bwMode="auto">
          <a:xfrm>
            <a:off x="3964672" y="1801504"/>
            <a:ext cx="1219200" cy="3113088"/>
          </a:xfrm>
          <a:custGeom>
            <a:avLst/>
            <a:gdLst/>
            <a:ahLst/>
            <a:cxnLst>
              <a:cxn ang="0">
                <a:pos x="309" y="219"/>
              </a:cxn>
              <a:cxn ang="0">
                <a:pos x="302" y="149"/>
              </a:cxn>
              <a:cxn ang="0">
                <a:pos x="229" y="120"/>
              </a:cxn>
              <a:cxn ang="0">
                <a:pos x="207" y="94"/>
              </a:cxn>
              <a:cxn ang="0">
                <a:pos x="212" y="43"/>
              </a:cxn>
              <a:cxn ang="0">
                <a:pos x="169" y="1"/>
              </a:cxn>
              <a:cxn ang="0">
                <a:pos x="132" y="53"/>
              </a:cxn>
              <a:cxn ang="0">
                <a:pos x="145" y="94"/>
              </a:cxn>
              <a:cxn ang="0">
                <a:pos x="124" y="128"/>
              </a:cxn>
              <a:cxn ang="0">
                <a:pos x="69" y="173"/>
              </a:cxn>
              <a:cxn ang="0">
                <a:pos x="53" y="263"/>
              </a:cxn>
              <a:cxn ang="0">
                <a:pos x="41" y="373"/>
              </a:cxn>
              <a:cxn ang="0">
                <a:pos x="47" y="426"/>
              </a:cxn>
              <a:cxn ang="0">
                <a:pos x="47" y="467"/>
              </a:cxn>
              <a:cxn ang="0">
                <a:pos x="35" y="517"/>
              </a:cxn>
              <a:cxn ang="0">
                <a:pos x="22" y="522"/>
              </a:cxn>
              <a:cxn ang="0">
                <a:pos x="8" y="558"/>
              </a:cxn>
              <a:cxn ang="0">
                <a:pos x="8" y="647"/>
              </a:cxn>
              <a:cxn ang="0">
                <a:pos x="18" y="653"/>
              </a:cxn>
              <a:cxn ang="0">
                <a:pos x="47" y="664"/>
              </a:cxn>
              <a:cxn ang="0">
                <a:pos x="54" y="704"/>
              </a:cxn>
              <a:cxn ang="0">
                <a:pos x="55" y="729"/>
              </a:cxn>
              <a:cxn ang="0">
                <a:pos x="58" y="756"/>
              </a:cxn>
              <a:cxn ang="0">
                <a:pos x="51" y="775"/>
              </a:cxn>
              <a:cxn ang="0">
                <a:pos x="38" y="799"/>
              </a:cxn>
              <a:cxn ang="0">
                <a:pos x="13" y="819"/>
              </a:cxn>
              <a:cxn ang="0">
                <a:pos x="94" y="816"/>
              </a:cxn>
              <a:cxn ang="0">
                <a:pos x="115" y="778"/>
              </a:cxn>
              <a:cxn ang="0">
                <a:pos x="148" y="667"/>
              </a:cxn>
              <a:cxn ang="0">
                <a:pos x="179" y="571"/>
              </a:cxn>
              <a:cxn ang="0">
                <a:pos x="186" y="671"/>
              </a:cxn>
              <a:cxn ang="0">
                <a:pos x="176" y="776"/>
              </a:cxn>
              <a:cxn ang="0">
                <a:pos x="192" y="812"/>
              </a:cxn>
              <a:cxn ang="0">
                <a:pos x="238" y="825"/>
              </a:cxn>
              <a:cxn ang="0">
                <a:pos x="238" y="797"/>
              </a:cxn>
              <a:cxn ang="0">
                <a:pos x="245" y="758"/>
              </a:cxn>
              <a:cxn ang="0">
                <a:pos x="273" y="542"/>
              </a:cxn>
              <a:cxn ang="0">
                <a:pos x="285" y="426"/>
              </a:cxn>
              <a:cxn ang="0">
                <a:pos x="305" y="406"/>
              </a:cxn>
              <a:cxn ang="0">
                <a:pos x="318" y="351"/>
              </a:cxn>
              <a:cxn ang="0">
                <a:pos x="45" y="412"/>
              </a:cxn>
              <a:cxn ang="0">
                <a:pos x="48" y="422"/>
              </a:cxn>
              <a:cxn ang="0">
                <a:pos x="67" y="449"/>
              </a:cxn>
              <a:cxn ang="0">
                <a:pos x="67" y="466"/>
              </a:cxn>
              <a:cxn ang="0">
                <a:pos x="56" y="490"/>
              </a:cxn>
              <a:cxn ang="0">
                <a:pos x="67" y="745"/>
              </a:cxn>
              <a:cxn ang="0">
                <a:pos x="76" y="483"/>
              </a:cxn>
              <a:cxn ang="0">
                <a:pos x="72" y="480"/>
              </a:cxn>
              <a:cxn ang="0">
                <a:pos x="69" y="467"/>
              </a:cxn>
              <a:cxn ang="0">
                <a:pos x="87" y="398"/>
              </a:cxn>
              <a:cxn ang="0">
                <a:pos x="77" y="447"/>
              </a:cxn>
              <a:cxn ang="0">
                <a:pos x="79" y="419"/>
              </a:cxn>
              <a:cxn ang="0">
                <a:pos x="160" y="163"/>
              </a:cxn>
              <a:cxn ang="0">
                <a:pos x="169" y="142"/>
              </a:cxn>
              <a:cxn ang="0">
                <a:pos x="184" y="186"/>
              </a:cxn>
              <a:cxn ang="0">
                <a:pos x="194" y="159"/>
              </a:cxn>
              <a:cxn ang="0">
                <a:pos x="209" y="105"/>
              </a:cxn>
              <a:cxn ang="0">
                <a:pos x="279" y="406"/>
              </a:cxn>
            </a:cxnLst>
            <a:rect l="0" t="0" r="r" b="b"/>
            <a:pathLst>
              <a:path w="324" h="827">
                <a:moveTo>
                  <a:pt x="323" y="316"/>
                </a:moveTo>
                <a:cubicBezTo>
                  <a:pt x="323" y="313"/>
                  <a:pt x="322" y="310"/>
                  <a:pt x="322" y="304"/>
                </a:cubicBezTo>
                <a:cubicBezTo>
                  <a:pt x="321" y="299"/>
                  <a:pt x="321" y="297"/>
                  <a:pt x="321" y="293"/>
                </a:cubicBezTo>
                <a:cubicBezTo>
                  <a:pt x="321" y="289"/>
                  <a:pt x="320" y="283"/>
                  <a:pt x="320" y="276"/>
                </a:cubicBezTo>
                <a:cubicBezTo>
                  <a:pt x="319" y="269"/>
                  <a:pt x="318" y="266"/>
                  <a:pt x="317" y="260"/>
                </a:cubicBezTo>
                <a:cubicBezTo>
                  <a:pt x="316" y="254"/>
                  <a:pt x="316" y="253"/>
                  <a:pt x="315" y="247"/>
                </a:cubicBezTo>
                <a:cubicBezTo>
                  <a:pt x="315" y="245"/>
                  <a:pt x="315" y="242"/>
                  <a:pt x="314" y="239"/>
                </a:cubicBezTo>
                <a:cubicBezTo>
                  <a:pt x="314" y="237"/>
                  <a:pt x="314" y="235"/>
                  <a:pt x="313" y="232"/>
                </a:cubicBezTo>
                <a:cubicBezTo>
                  <a:pt x="313" y="231"/>
                  <a:pt x="313" y="229"/>
                  <a:pt x="312" y="227"/>
                </a:cubicBezTo>
                <a:cubicBezTo>
                  <a:pt x="310" y="220"/>
                  <a:pt x="309" y="219"/>
                  <a:pt x="309" y="219"/>
                </a:cubicBezTo>
                <a:cubicBezTo>
                  <a:pt x="309" y="219"/>
                  <a:pt x="310" y="217"/>
                  <a:pt x="310" y="213"/>
                </a:cubicBezTo>
                <a:cubicBezTo>
                  <a:pt x="310" y="208"/>
                  <a:pt x="310" y="207"/>
                  <a:pt x="309" y="204"/>
                </a:cubicBezTo>
                <a:cubicBezTo>
                  <a:pt x="309" y="202"/>
                  <a:pt x="308" y="200"/>
                  <a:pt x="308" y="198"/>
                </a:cubicBezTo>
                <a:cubicBezTo>
                  <a:pt x="308" y="197"/>
                  <a:pt x="308" y="196"/>
                  <a:pt x="308" y="195"/>
                </a:cubicBezTo>
                <a:cubicBezTo>
                  <a:pt x="308" y="193"/>
                  <a:pt x="307" y="190"/>
                  <a:pt x="307" y="187"/>
                </a:cubicBezTo>
                <a:cubicBezTo>
                  <a:pt x="305" y="182"/>
                  <a:pt x="305" y="182"/>
                  <a:pt x="304" y="179"/>
                </a:cubicBezTo>
                <a:cubicBezTo>
                  <a:pt x="303" y="176"/>
                  <a:pt x="303" y="175"/>
                  <a:pt x="303" y="175"/>
                </a:cubicBezTo>
                <a:cubicBezTo>
                  <a:pt x="303" y="175"/>
                  <a:pt x="303" y="173"/>
                  <a:pt x="303" y="168"/>
                </a:cubicBezTo>
                <a:cubicBezTo>
                  <a:pt x="303" y="163"/>
                  <a:pt x="303" y="162"/>
                  <a:pt x="303" y="159"/>
                </a:cubicBezTo>
                <a:cubicBezTo>
                  <a:pt x="303" y="155"/>
                  <a:pt x="303" y="152"/>
                  <a:pt x="302" y="149"/>
                </a:cubicBezTo>
                <a:cubicBezTo>
                  <a:pt x="302" y="146"/>
                  <a:pt x="301" y="144"/>
                  <a:pt x="299" y="143"/>
                </a:cubicBezTo>
                <a:cubicBezTo>
                  <a:pt x="297" y="143"/>
                  <a:pt x="296" y="143"/>
                  <a:pt x="296" y="143"/>
                </a:cubicBezTo>
                <a:cubicBezTo>
                  <a:pt x="296" y="143"/>
                  <a:pt x="296" y="142"/>
                  <a:pt x="293" y="141"/>
                </a:cubicBezTo>
                <a:cubicBezTo>
                  <a:pt x="290" y="140"/>
                  <a:pt x="287" y="139"/>
                  <a:pt x="283" y="138"/>
                </a:cubicBezTo>
                <a:cubicBezTo>
                  <a:pt x="279" y="137"/>
                  <a:pt x="279" y="137"/>
                  <a:pt x="277" y="136"/>
                </a:cubicBezTo>
                <a:cubicBezTo>
                  <a:pt x="275" y="135"/>
                  <a:pt x="273" y="134"/>
                  <a:pt x="270" y="134"/>
                </a:cubicBezTo>
                <a:cubicBezTo>
                  <a:pt x="267" y="133"/>
                  <a:pt x="265" y="133"/>
                  <a:pt x="263" y="132"/>
                </a:cubicBezTo>
                <a:cubicBezTo>
                  <a:pt x="261" y="131"/>
                  <a:pt x="256" y="130"/>
                  <a:pt x="253" y="129"/>
                </a:cubicBezTo>
                <a:cubicBezTo>
                  <a:pt x="249" y="128"/>
                  <a:pt x="243" y="125"/>
                  <a:pt x="239" y="123"/>
                </a:cubicBezTo>
                <a:cubicBezTo>
                  <a:pt x="235" y="122"/>
                  <a:pt x="233" y="121"/>
                  <a:pt x="229" y="120"/>
                </a:cubicBezTo>
                <a:cubicBezTo>
                  <a:pt x="225" y="120"/>
                  <a:pt x="224" y="119"/>
                  <a:pt x="224" y="119"/>
                </a:cubicBezTo>
                <a:cubicBezTo>
                  <a:pt x="224" y="119"/>
                  <a:pt x="223" y="118"/>
                  <a:pt x="221" y="117"/>
                </a:cubicBezTo>
                <a:cubicBezTo>
                  <a:pt x="219" y="116"/>
                  <a:pt x="218" y="115"/>
                  <a:pt x="217" y="113"/>
                </a:cubicBezTo>
                <a:cubicBezTo>
                  <a:pt x="215" y="112"/>
                  <a:pt x="215" y="110"/>
                  <a:pt x="214" y="109"/>
                </a:cubicBezTo>
                <a:cubicBezTo>
                  <a:pt x="213" y="108"/>
                  <a:pt x="212" y="107"/>
                  <a:pt x="211" y="106"/>
                </a:cubicBezTo>
                <a:cubicBezTo>
                  <a:pt x="211" y="106"/>
                  <a:pt x="210" y="106"/>
                  <a:pt x="210" y="106"/>
                </a:cubicBezTo>
                <a:cubicBezTo>
                  <a:pt x="210" y="106"/>
                  <a:pt x="210" y="105"/>
                  <a:pt x="209" y="104"/>
                </a:cubicBezTo>
                <a:cubicBezTo>
                  <a:pt x="209" y="102"/>
                  <a:pt x="209" y="101"/>
                  <a:pt x="209" y="101"/>
                </a:cubicBezTo>
                <a:cubicBezTo>
                  <a:pt x="208" y="100"/>
                  <a:pt x="208" y="100"/>
                  <a:pt x="208" y="100"/>
                </a:cubicBezTo>
                <a:cubicBezTo>
                  <a:pt x="208" y="100"/>
                  <a:pt x="208" y="97"/>
                  <a:pt x="207" y="94"/>
                </a:cubicBezTo>
                <a:cubicBezTo>
                  <a:pt x="207" y="91"/>
                  <a:pt x="207" y="90"/>
                  <a:pt x="207" y="88"/>
                </a:cubicBezTo>
                <a:cubicBezTo>
                  <a:pt x="207" y="86"/>
                  <a:pt x="208" y="82"/>
                  <a:pt x="208" y="78"/>
                </a:cubicBezTo>
                <a:cubicBezTo>
                  <a:pt x="208" y="74"/>
                  <a:pt x="208" y="71"/>
                  <a:pt x="208" y="71"/>
                </a:cubicBezTo>
                <a:cubicBezTo>
                  <a:pt x="208" y="71"/>
                  <a:pt x="208" y="70"/>
                  <a:pt x="209" y="69"/>
                </a:cubicBezTo>
                <a:cubicBezTo>
                  <a:pt x="210" y="69"/>
                  <a:pt x="211" y="68"/>
                  <a:pt x="211" y="67"/>
                </a:cubicBezTo>
                <a:cubicBezTo>
                  <a:pt x="211" y="67"/>
                  <a:pt x="212" y="67"/>
                  <a:pt x="212" y="66"/>
                </a:cubicBezTo>
                <a:cubicBezTo>
                  <a:pt x="213" y="65"/>
                  <a:pt x="214" y="64"/>
                  <a:pt x="214" y="62"/>
                </a:cubicBezTo>
                <a:cubicBezTo>
                  <a:pt x="214" y="59"/>
                  <a:pt x="214" y="59"/>
                  <a:pt x="214" y="56"/>
                </a:cubicBezTo>
                <a:cubicBezTo>
                  <a:pt x="214" y="54"/>
                  <a:pt x="215" y="53"/>
                  <a:pt x="214" y="49"/>
                </a:cubicBezTo>
                <a:cubicBezTo>
                  <a:pt x="214" y="46"/>
                  <a:pt x="213" y="44"/>
                  <a:pt x="212" y="43"/>
                </a:cubicBezTo>
                <a:cubicBezTo>
                  <a:pt x="211" y="43"/>
                  <a:pt x="209" y="43"/>
                  <a:pt x="209" y="43"/>
                </a:cubicBezTo>
                <a:cubicBezTo>
                  <a:pt x="209" y="43"/>
                  <a:pt x="209" y="42"/>
                  <a:pt x="209" y="40"/>
                </a:cubicBezTo>
                <a:cubicBezTo>
                  <a:pt x="209" y="38"/>
                  <a:pt x="209" y="38"/>
                  <a:pt x="209" y="36"/>
                </a:cubicBezTo>
                <a:cubicBezTo>
                  <a:pt x="208" y="35"/>
                  <a:pt x="208" y="32"/>
                  <a:pt x="207" y="30"/>
                </a:cubicBezTo>
                <a:cubicBezTo>
                  <a:pt x="207" y="27"/>
                  <a:pt x="206" y="24"/>
                  <a:pt x="205" y="22"/>
                </a:cubicBezTo>
                <a:cubicBezTo>
                  <a:pt x="203" y="19"/>
                  <a:pt x="202" y="17"/>
                  <a:pt x="200" y="15"/>
                </a:cubicBezTo>
                <a:cubicBezTo>
                  <a:pt x="199" y="13"/>
                  <a:pt x="197" y="11"/>
                  <a:pt x="195" y="9"/>
                </a:cubicBezTo>
                <a:cubicBezTo>
                  <a:pt x="193" y="8"/>
                  <a:pt x="190" y="7"/>
                  <a:pt x="188" y="6"/>
                </a:cubicBezTo>
                <a:cubicBezTo>
                  <a:pt x="185" y="5"/>
                  <a:pt x="184" y="5"/>
                  <a:pt x="181" y="4"/>
                </a:cubicBezTo>
                <a:cubicBezTo>
                  <a:pt x="179" y="3"/>
                  <a:pt x="172" y="1"/>
                  <a:pt x="169" y="1"/>
                </a:cubicBezTo>
                <a:cubicBezTo>
                  <a:pt x="165" y="0"/>
                  <a:pt x="162" y="0"/>
                  <a:pt x="159" y="1"/>
                </a:cubicBezTo>
                <a:cubicBezTo>
                  <a:pt x="156" y="3"/>
                  <a:pt x="151" y="5"/>
                  <a:pt x="147" y="8"/>
                </a:cubicBezTo>
                <a:cubicBezTo>
                  <a:pt x="143" y="11"/>
                  <a:pt x="141" y="14"/>
                  <a:pt x="139" y="16"/>
                </a:cubicBezTo>
                <a:cubicBezTo>
                  <a:pt x="137" y="18"/>
                  <a:pt x="136" y="21"/>
                  <a:pt x="135" y="21"/>
                </a:cubicBezTo>
                <a:cubicBezTo>
                  <a:pt x="134" y="22"/>
                  <a:pt x="134" y="23"/>
                  <a:pt x="134" y="24"/>
                </a:cubicBezTo>
                <a:cubicBezTo>
                  <a:pt x="133" y="24"/>
                  <a:pt x="133" y="25"/>
                  <a:pt x="132" y="27"/>
                </a:cubicBezTo>
                <a:cubicBezTo>
                  <a:pt x="131" y="28"/>
                  <a:pt x="130" y="32"/>
                  <a:pt x="130" y="34"/>
                </a:cubicBezTo>
                <a:cubicBezTo>
                  <a:pt x="130" y="37"/>
                  <a:pt x="130" y="38"/>
                  <a:pt x="131" y="40"/>
                </a:cubicBezTo>
                <a:cubicBezTo>
                  <a:pt x="131" y="41"/>
                  <a:pt x="131" y="42"/>
                  <a:pt x="131" y="45"/>
                </a:cubicBezTo>
                <a:cubicBezTo>
                  <a:pt x="131" y="48"/>
                  <a:pt x="132" y="51"/>
                  <a:pt x="132" y="53"/>
                </a:cubicBezTo>
                <a:cubicBezTo>
                  <a:pt x="132" y="54"/>
                  <a:pt x="133" y="55"/>
                  <a:pt x="132" y="55"/>
                </a:cubicBezTo>
                <a:cubicBezTo>
                  <a:pt x="132" y="55"/>
                  <a:pt x="130" y="55"/>
                  <a:pt x="130" y="56"/>
                </a:cubicBezTo>
                <a:cubicBezTo>
                  <a:pt x="129" y="58"/>
                  <a:pt x="130" y="61"/>
                  <a:pt x="130" y="64"/>
                </a:cubicBezTo>
                <a:cubicBezTo>
                  <a:pt x="131" y="67"/>
                  <a:pt x="132" y="68"/>
                  <a:pt x="132" y="71"/>
                </a:cubicBezTo>
                <a:cubicBezTo>
                  <a:pt x="132" y="73"/>
                  <a:pt x="133" y="75"/>
                  <a:pt x="134" y="76"/>
                </a:cubicBezTo>
                <a:cubicBezTo>
                  <a:pt x="136" y="77"/>
                  <a:pt x="136" y="78"/>
                  <a:pt x="137" y="78"/>
                </a:cubicBezTo>
                <a:cubicBezTo>
                  <a:pt x="137" y="79"/>
                  <a:pt x="138" y="79"/>
                  <a:pt x="138" y="79"/>
                </a:cubicBezTo>
                <a:cubicBezTo>
                  <a:pt x="138" y="79"/>
                  <a:pt x="138" y="80"/>
                  <a:pt x="140" y="85"/>
                </a:cubicBezTo>
                <a:cubicBezTo>
                  <a:pt x="141" y="87"/>
                  <a:pt x="142" y="88"/>
                  <a:pt x="143" y="90"/>
                </a:cubicBezTo>
                <a:cubicBezTo>
                  <a:pt x="143" y="91"/>
                  <a:pt x="144" y="92"/>
                  <a:pt x="145" y="94"/>
                </a:cubicBezTo>
                <a:cubicBezTo>
                  <a:pt x="146" y="98"/>
                  <a:pt x="147" y="101"/>
                  <a:pt x="147" y="103"/>
                </a:cubicBezTo>
                <a:cubicBezTo>
                  <a:pt x="147" y="105"/>
                  <a:pt x="147" y="106"/>
                  <a:pt x="148" y="108"/>
                </a:cubicBezTo>
                <a:cubicBezTo>
                  <a:pt x="148" y="110"/>
                  <a:pt x="149" y="110"/>
                  <a:pt x="149" y="110"/>
                </a:cubicBezTo>
                <a:cubicBezTo>
                  <a:pt x="149" y="113"/>
                  <a:pt x="149" y="113"/>
                  <a:pt x="149" y="113"/>
                </a:cubicBezTo>
                <a:cubicBezTo>
                  <a:pt x="149" y="113"/>
                  <a:pt x="148" y="113"/>
                  <a:pt x="147" y="116"/>
                </a:cubicBezTo>
                <a:cubicBezTo>
                  <a:pt x="146" y="118"/>
                  <a:pt x="145" y="119"/>
                  <a:pt x="145" y="119"/>
                </a:cubicBezTo>
                <a:cubicBezTo>
                  <a:pt x="145" y="119"/>
                  <a:pt x="143" y="120"/>
                  <a:pt x="140" y="122"/>
                </a:cubicBezTo>
                <a:cubicBezTo>
                  <a:pt x="138" y="124"/>
                  <a:pt x="137" y="124"/>
                  <a:pt x="136" y="124"/>
                </a:cubicBezTo>
                <a:cubicBezTo>
                  <a:pt x="136" y="125"/>
                  <a:pt x="135" y="125"/>
                  <a:pt x="134" y="125"/>
                </a:cubicBezTo>
                <a:cubicBezTo>
                  <a:pt x="132" y="126"/>
                  <a:pt x="129" y="126"/>
                  <a:pt x="124" y="128"/>
                </a:cubicBezTo>
                <a:cubicBezTo>
                  <a:pt x="119" y="130"/>
                  <a:pt x="118" y="131"/>
                  <a:pt x="113" y="133"/>
                </a:cubicBezTo>
                <a:cubicBezTo>
                  <a:pt x="109" y="134"/>
                  <a:pt x="107" y="135"/>
                  <a:pt x="104" y="136"/>
                </a:cubicBezTo>
                <a:cubicBezTo>
                  <a:pt x="101" y="137"/>
                  <a:pt x="97" y="138"/>
                  <a:pt x="94" y="139"/>
                </a:cubicBezTo>
                <a:cubicBezTo>
                  <a:pt x="91" y="140"/>
                  <a:pt x="87" y="142"/>
                  <a:pt x="85" y="142"/>
                </a:cubicBezTo>
                <a:cubicBezTo>
                  <a:pt x="83" y="143"/>
                  <a:pt x="80" y="143"/>
                  <a:pt x="78" y="144"/>
                </a:cubicBezTo>
                <a:cubicBezTo>
                  <a:pt x="75" y="146"/>
                  <a:pt x="75" y="146"/>
                  <a:pt x="74" y="147"/>
                </a:cubicBezTo>
                <a:cubicBezTo>
                  <a:pt x="74" y="147"/>
                  <a:pt x="73" y="147"/>
                  <a:pt x="71" y="149"/>
                </a:cubicBezTo>
                <a:cubicBezTo>
                  <a:pt x="70" y="152"/>
                  <a:pt x="69" y="154"/>
                  <a:pt x="69" y="159"/>
                </a:cubicBezTo>
                <a:cubicBezTo>
                  <a:pt x="69" y="164"/>
                  <a:pt x="69" y="166"/>
                  <a:pt x="69" y="168"/>
                </a:cubicBezTo>
                <a:cubicBezTo>
                  <a:pt x="69" y="169"/>
                  <a:pt x="69" y="170"/>
                  <a:pt x="69" y="173"/>
                </a:cubicBezTo>
                <a:cubicBezTo>
                  <a:pt x="69" y="175"/>
                  <a:pt x="69" y="178"/>
                  <a:pt x="69" y="179"/>
                </a:cubicBezTo>
                <a:cubicBezTo>
                  <a:pt x="68" y="179"/>
                  <a:pt x="67" y="181"/>
                  <a:pt x="66" y="184"/>
                </a:cubicBezTo>
                <a:cubicBezTo>
                  <a:pt x="65" y="186"/>
                  <a:pt x="65" y="188"/>
                  <a:pt x="64" y="191"/>
                </a:cubicBezTo>
                <a:cubicBezTo>
                  <a:pt x="63" y="194"/>
                  <a:pt x="63" y="196"/>
                  <a:pt x="63" y="199"/>
                </a:cubicBezTo>
                <a:cubicBezTo>
                  <a:pt x="62" y="202"/>
                  <a:pt x="62" y="208"/>
                  <a:pt x="61" y="212"/>
                </a:cubicBezTo>
                <a:cubicBezTo>
                  <a:pt x="61" y="216"/>
                  <a:pt x="61" y="220"/>
                  <a:pt x="60" y="223"/>
                </a:cubicBezTo>
                <a:cubicBezTo>
                  <a:pt x="60" y="226"/>
                  <a:pt x="60" y="229"/>
                  <a:pt x="59" y="231"/>
                </a:cubicBezTo>
                <a:cubicBezTo>
                  <a:pt x="59" y="233"/>
                  <a:pt x="57" y="240"/>
                  <a:pt x="56" y="244"/>
                </a:cubicBezTo>
                <a:cubicBezTo>
                  <a:pt x="55" y="248"/>
                  <a:pt x="55" y="251"/>
                  <a:pt x="54" y="255"/>
                </a:cubicBezTo>
                <a:cubicBezTo>
                  <a:pt x="54" y="258"/>
                  <a:pt x="53" y="261"/>
                  <a:pt x="53" y="263"/>
                </a:cubicBezTo>
                <a:cubicBezTo>
                  <a:pt x="53" y="265"/>
                  <a:pt x="52" y="266"/>
                  <a:pt x="53" y="268"/>
                </a:cubicBezTo>
                <a:cubicBezTo>
                  <a:pt x="53" y="270"/>
                  <a:pt x="53" y="270"/>
                  <a:pt x="52" y="272"/>
                </a:cubicBezTo>
                <a:cubicBezTo>
                  <a:pt x="52" y="274"/>
                  <a:pt x="51" y="278"/>
                  <a:pt x="50" y="284"/>
                </a:cubicBezTo>
                <a:cubicBezTo>
                  <a:pt x="50" y="290"/>
                  <a:pt x="50" y="293"/>
                  <a:pt x="50" y="293"/>
                </a:cubicBezTo>
                <a:cubicBezTo>
                  <a:pt x="50" y="293"/>
                  <a:pt x="48" y="297"/>
                  <a:pt x="48" y="302"/>
                </a:cubicBezTo>
                <a:cubicBezTo>
                  <a:pt x="47" y="307"/>
                  <a:pt x="47" y="315"/>
                  <a:pt x="47" y="322"/>
                </a:cubicBezTo>
                <a:cubicBezTo>
                  <a:pt x="46" y="328"/>
                  <a:pt x="46" y="337"/>
                  <a:pt x="46" y="342"/>
                </a:cubicBezTo>
                <a:cubicBezTo>
                  <a:pt x="45" y="347"/>
                  <a:pt x="45" y="352"/>
                  <a:pt x="44" y="354"/>
                </a:cubicBezTo>
                <a:cubicBezTo>
                  <a:pt x="44" y="356"/>
                  <a:pt x="42" y="360"/>
                  <a:pt x="42" y="364"/>
                </a:cubicBezTo>
                <a:cubicBezTo>
                  <a:pt x="42" y="366"/>
                  <a:pt x="42" y="369"/>
                  <a:pt x="41" y="373"/>
                </a:cubicBezTo>
                <a:cubicBezTo>
                  <a:pt x="41" y="375"/>
                  <a:pt x="41" y="378"/>
                  <a:pt x="41" y="381"/>
                </a:cubicBezTo>
                <a:cubicBezTo>
                  <a:pt x="42" y="385"/>
                  <a:pt x="42" y="389"/>
                  <a:pt x="41" y="393"/>
                </a:cubicBezTo>
                <a:cubicBezTo>
                  <a:pt x="41" y="397"/>
                  <a:pt x="41" y="401"/>
                  <a:pt x="41" y="404"/>
                </a:cubicBezTo>
                <a:cubicBezTo>
                  <a:pt x="42" y="409"/>
                  <a:pt x="41" y="412"/>
                  <a:pt x="41" y="414"/>
                </a:cubicBezTo>
                <a:cubicBezTo>
                  <a:pt x="41" y="415"/>
                  <a:pt x="40" y="416"/>
                  <a:pt x="42" y="416"/>
                </a:cubicBezTo>
                <a:cubicBezTo>
                  <a:pt x="43" y="417"/>
                  <a:pt x="44" y="417"/>
                  <a:pt x="45" y="417"/>
                </a:cubicBezTo>
                <a:cubicBezTo>
                  <a:pt x="45" y="417"/>
                  <a:pt x="46" y="417"/>
                  <a:pt x="46" y="417"/>
                </a:cubicBezTo>
                <a:cubicBezTo>
                  <a:pt x="46" y="417"/>
                  <a:pt x="46" y="420"/>
                  <a:pt x="46" y="422"/>
                </a:cubicBezTo>
                <a:cubicBezTo>
                  <a:pt x="46" y="424"/>
                  <a:pt x="46" y="424"/>
                  <a:pt x="46" y="425"/>
                </a:cubicBezTo>
                <a:cubicBezTo>
                  <a:pt x="46" y="425"/>
                  <a:pt x="47" y="426"/>
                  <a:pt x="47" y="426"/>
                </a:cubicBezTo>
                <a:cubicBezTo>
                  <a:pt x="47" y="426"/>
                  <a:pt x="47" y="430"/>
                  <a:pt x="46" y="433"/>
                </a:cubicBezTo>
                <a:cubicBezTo>
                  <a:pt x="46" y="436"/>
                  <a:pt x="46" y="436"/>
                  <a:pt x="46" y="437"/>
                </a:cubicBezTo>
                <a:cubicBezTo>
                  <a:pt x="45" y="438"/>
                  <a:pt x="45" y="439"/>
                  <a:pt x="45" y="441"/>
                </a:cubicBezTo>
                <a:cubicBezTo>
                  <a:pt x="45" y="443"/>
                  <a:pt x="45" y="444"/>
                  <a:pt x="44" y="445"/>
                </a:cubicBezTo>
                <a:cubicBezTo>
                  <a:pt x="44" y="446"/>
                  <a:pt x="44" y="448"/>
                  <a:pt x="45" y="448"/>
                </a:cubicBezTo>
                <a:cubicBezTo>
                  <a:pt x="45" y="449"/>
                  <a:pt x="45" y="450"/>
                  <a:pt x="45" y="451"/>
                </a:cubicBezTo>
                <a:cubicBezTo>
                  <a:pt x="45" y="452"/>
                  <a:pt x="46" y="453"/>
                  <a:pt x="46" y="454"/>
                </a:cubicBezTo>
                <a:cubicBezTo>
                  <a:pt x="46" y="455"/>
                  <a:pt x="46" y="456"/>
                  <a:pt x="46" y="457"/>
                </a:cubicBezTo>
                <a:cubicBezTo>
                  <a:pt x="46" y="459"/>
                  <a:pt x="46" y="462"/>
                  <a:pt x="46" y="464"/>
                </a:cubicBezTo>
                <a:cubicBezTo>
                  <a:pt x="47" y="466"/>
                  <a:pt x="47" y="466"/>
                  <a:pt x="47" y="467"/>
                </a:cubicBezTo>
                <a:cubicBezTo>
                  <a:pt x="47" y="468"/>
                  <a:pt x="47" y="469"/>
                  <a:pt x="48" y="469"/>
                </a:cubicBezTo>
                <a:cubicBezTo>
                  <a:pt x="48" y="470"/>
                  <a:pt x="48" y="470"/>
                  <a:pt x="48" y="471"/>
                </a:cubicBezTo>
                <a:cubicBezTo>
                  <a:pt x="48" y="472"/>
                  <a:pt x="48" y="473"/>
                  <a:pt x="49" y="473"/>
                </a:cubicBezTo>
                <a:cubicBezTo>
                  <a:pt x="49" y="474"/>
                  <a:pt x="50" y="474"/>
                  <a:pt x="50" y="474"/>
                </a:cubicBezTo>
                <a:cubicBezTo>
                  <a:pt x="50" y="474"/>
                  <a:pt x="49" y="476"/>
                  <a:pt x="47" y="479"/>
                </a:cubicBezTo>
                <a:cubicBezTo>
                  <a:pt x="46" y="481"/>
                  <a:pt x="46" y="483"/>
                  <a:pt x="46" y="484"/>
                </a:cubicBezTo>
                <a:cubicBezTo>
                  <a:pt x="45" y="485"/>
                  <a:pt x="45" y="485"/>
                  <a:pt x="43" y="489"/>
                </a:cubicBezTo>
                <a:cubicBezTo>
                  <a:pt x="42" y="493"/>
                  <a:pt x="41" y="495"/>
                  <a:pt x="39" y="498"/>
                </a:cubicBezTo>
                <a:cubicBezTo>
                  <a:pt x="38" y="501"/>
                  <a:pt x="36" y="506"/>
                  <a:pt x="35" y="510"/>
                </a:cubicBezTo>
                <a:cubicBezTo>
                  <a:pt x="35" y="514"/>
                  <a:pt x="35" y="516"/>
                  <a:pt x="35" y="517"/>
                </a:cubicBezTo>
                <a:cubicBezTo>
                  <a:pt x="35" y="517"/>
                  <a:pt x="34" y="517"/>
                  <a:pt x="34" y="517"/>
                </a:cubicBezTo>
                <a:cubicBezTo>
                  <a:pt x="34" y="517"/>
                  <a:pt x="31" y="516"/>
                  <a:pt x="31" y="516"/>
                </a:cubicBezTo>
                <a:cubicBezTo>
                  <a:pt x="30" y="515"/>
                  <a:pt x="30" y="515"/>
                  <a:pt x="29" y="516"/>
                </a:cubicBezTo>
                <a:cubicBezTo>
                  <a:pt x="29" y="516"/>
                  <a:pt x="29" y="517"/>
                  <a:pt x="28" y="517"/>
                </a:cubicBezTo>
                <a:cubicBezTo>
                  <a:pt x="27" y="517"/>
                  <a:pt x="27" y="516"/>
                  <a:pt x="27" y="516"/>
                </a:cubicBezTo>
                <a:cubicBezTo>
                  <a:pt x="27" y="516"/>
                  <a:pt x="27" y="516"/>
                  <a:pt x="27" y="516"/>
                </a:cubicBezTo>
                <a:cubicBezTo>
                  <a:pt x="26" y="517"/>
                  <a:pt x="26" y="516"/>
                  <a:pt x="25" y="517"/>
                </a:cubicBezTo>
                <a:cubicBezTo>
                  <a:pt x="25" y="518"/>
                  <a:pt x="25" y="518"/>
                  <a:pt x="25" y="519"/>
                </a:cubicBezTo>
                <a:cubicBezTo>
                  <a:pt x="25" y="519"/>
                  <a:pt x="24" y="522"/>
                  <a:pt x="24" y="522"/>
                </a:cubicBezTo>
                <a:cubicBezTo>
                  <a:pt x="24" y="522"/>
                  <a:pt x="22" y="522"/>
                  <a:pt x="22" y="522"/>
                </a:cubicBezTo>
                <a:cubicBezTo>
                  <a:pt x="22" y="523"/>
                  <a:pt x="22" y="524"/>
                  <a:pt x="22" y="524"/>
                </a:cubicBezTo>
                <a:cubicBezTo>
                  <a:pt x="22" y="524"/>
                  <a:pt x="20" y="528"/>
                  <a:pt x="19" y="530"/>
                </a:cubicBezTo>
                <a:cubicBezTo>
                  <a:pt x="18" y="532"/>
                  <a:pt x="18" y="531"/>
                  <a:pt x="17" y="532"/>
                </a:cubicBezTo>
                <a:cubicBezTo>
                  <a:pt x="16" y="534"/>
                  <a:pt x="17" y="535"/>
                  <a:pt x="16" y="536"/>
                </a:cubicBezTo>
                <a:cubicBezTo>
                  <a:pt x="16" y="537"/>
                  <a:pt x="16" y="538"/>
                  <a:pt x="15" y="538"/>
                </a:cubicBezTo>
                <a:cubicBezTo>
                  <a:pt x="15" y="538"/>
                  <a:pt x="14" y="539"/>
                  <a:pt x="13" y="541"/>
                </a:cubicBezTo>
                <a:cubicBezTo>
                  <a:pt x="13" y="542"/>
                  <a:pt x="12" y="542"/>
                  <a:pt x="12" y="544"/>
                </a:cubicBezTo>
                <a:cubicBezTo>
                  <a:pt x="11" y="546"/>
                  <a:pt x="11" y="548"/>
                  <a:pt x="10" y="551"/>
                </a:cubicBezTo>
                <a:cubicBezTo>
                  <a:pt x="9" y="554"/>
                  <a:pt x="9" y="555"/>
                  <a:pt x="9" y="556"/>
                </a:cubicBezTo>
                <a:cubicBezTo>
                  <a:pt x="8" y="557"/>
                  <a:pt x="8" y="558"/>
                  <a:pt x="8" y="558"/>
                </a:cubicBezTo>
                <a:cubicBezTo>
                  <a:pt x="8" y="558"/>
                  <a:pt x="7" y="559"/>
                  <a:pt x="7" y="560"/>
                </a:cubicBezTo>
                <a:cubicBezTo>
                  <a:pt x="6" y="561"/>
                  <a:pt x="6" y="561"/>
                  <a:pt x="7" y="562"/>
                </a:cubicBezTo>
                <a:cubicBezTo>
                  <a:pt x="7" y="562"/>
                  <a:pt x="7" y="562"/>
                  <a:pt x="7" y="562"/>
                </a:cubicBezTo>
                <a:cubicBezTo>
                  <a:pt x="7" y="562"/>
                  <a:pt x="6" y="566"/>
                  <a:pt x="5" y="570"/>
                </a:cubicBezTo>
                <a:cubicBezTo>
                  <a:pt x="4" y="575"/>
                  <a:pt x="3" y="582"/>
                  <a:pt x="2" y="586"/>
                </a:cubicBezTo>
                <a:cubicBezTo>
                  <a:pt x="1" y="590"/>
                  <a:pt x="1" y="593"/>
                  <a:pt x="0" y="601"/>
                </a:cubicBezTo>
                <a:cubicBezTo>
                  <a:pt x="0" y="608"/>
                  <a:pt x="0" y="618"/>
                  <a:pt x="1" y="621"/>
                </a:cubicBezTo>
                <a:cubicBezTo>
                  <a:pt x="1" y="625"/>
                  <a:pt x="1" y="626"/>
                  <a:pt x="2" y="629"/>
                </a:cubicBezTo>
                <a:cubicBezTo>
                  <a:pt x="2" y="633"/>
                  <a:pt x="3" y="637"/>
                  <a:pt x="4" y="640"/>
                </a:cubicBezTo>
                <a:cubicBezTo>
                  <a:pt x="6" y="644"/>
                  <a:pt x="6" y="646"/>
                  <a:pt x="8" y="647"/>
                </a:cubicBezTo>
                <a:cubicBezTo>
                  <a:pt x="9" y="649"/>
                  <a:pt x="9" y="648"/>
                  <a:pt x="9" y="648"/>
                </a:cubicBezTo>
                <a:cubicBezTo>
                  <a:pt x="9" y="648"/>
                  <a:pt x="9" y="650"/>
                  <a:pt x="10" y="650"/>
                </a:cubicBezTo>
                <a:cubicBezTo>
                  <a:pt x="11" y="651"/>
                  <a:pt x="11" y="650"/>
                  <a:pt x="11" y="650"/>
                </a:cubicBezTo>
                <a:cubicBezTo>
                  <a:pt x="11" y="650"/>
                  <a:pt x="11" y="651"/>
                  <a:pt x="12" y="651"/>
                </a:cubicBezTo>
                <a:cubicBezTo>
                  <a:pt x="13" y="651"/>
                  <a:pt x="13" y="651"/>
                  <a:pt x="13" y="651"/>
                </a:cubicBezTo>
                <a:cubicBezTo>
                  <a:pt x="13" y="651"/>
                  <a:pt x="14" y="651"/>
                  <a:pt x="14" y="651"/>
                </a:cubicBezTo>
                <a:cubicBezTo>
                  <a:pt x="14" y="651"/>
                  <a:pt x="13" y="652"/>
                  <a:pt x="14" y="652"/>
                </a:cubicBezTo>
                <a:cubicBezTo>
                  <a:pt x="15" y="652"/>
                  <a:pt x="16" y="652"/>
                  <a:pt x="16" y="652"/>
                </a:cubicBezTo>
                <a:cubicBezTo>
                  <a:pt x="16" y="651"/>
                  <a:pt x="16" y="651"/>
                  <a:pt x="17" y="652"/>
                </a:cubicBezTo>
                <a:cubicBezTo>
                  <a:pt x="18" y="652"/>
                  <a:pt x="17" y="653"/>
                  <a:pt x="18" y="653"/>
                </a:cubicBezTo>
                <a:cubicBezTo>
                  <a:pt x="19" y="653"/>
                  <a:pt x="21" y="653"/>
                  <a:pt x="23" y="653"/>
                </a:cubicBezTo>
                <a:cubicBezTo>
                  <a:pt x="25" y="654"/>
                  <a:pt x="26" y="654"/>
                  <a:pt x="28" y="654"/>
                </a:cubicBezTo>
                <a:cubicBezTo>
                  <a:pt x="30" y="654"/>
                  <a:pt x="31" y="654"/>
                  <a:pt x="31" y="654"/>
                </a:cubicBezTo>
                <a:cubicBezTo>
                  <a:pt x="31" y="654"/>
                  <a:pt x="31" y="656"/>
                  <a:pt x="32" y="655"/>
                </a:cubicBezTo>
                <a:cubicBezTo>
                  <a:pt x="33" y="655"/>
                  <a:pt x="34" y="655"/>
                  <a:pt x="34" y="655"/>
                </a:cubicBezTo>
                <a:cubicBezTo>
                  <a:pt x="34" y="655"/>
                  <a:pt x="33" y="656"/>
                  <a:pt x="37" y="657"/>
                </a:cubicBezTo>
                <a:cubicBezTo>
                  <a:pt x="40" y="658"/>
                  <a:pt x="42" y="658"/>
                  <a:pt x="45" y="659"/>
                </a:cubicBezTo>
                <a:cubicBezTo>
                  <a:pt x="47" y="659"/>
                  <a:pt x="48" y="659"/>
                  <a:pt x="48" y="659"/>
                </a:cubicBezTo>
                <a:cubicBezTo>
                  <a:pt x="47" y="663"/>
                  <a:pt x="47" y="663"/>
                  <a:pt x="47" y="663"/>
                </a:cubicBezTo>
                <a:cubicBezTo>
                  <a:pt x="47" y="663"/>
                  <a:pt x="47" y="663"/>
                  <a:pt x="47" y="664"/>
                </a:cubicBezTo>
                <a:cubicBezTo>
                  <a:pt x="47" y="665"/>
                  <a:pt x="47" y="665"/>
                  <a:pt x="46" y="666"/>
                </a:cubicBezTo>
                <a:cubicBezTo>
                  <a:pt x="46" y="666"/>
                  <a:pt x="46" y="667"/>
                  <a:pt x="46" y="667"/>
                </a:cubicBezTo>
                <a:cubicBezTo>
                  <a:pt x="46" y="667"/>
                  <a:pt x="47" y="667"/>
                  <a:pt x="46" y="669"/>
                </a:cubicBezTo>
                <a:cubicBezTo>
                  <a:pt x="46" y="670"/>
                  <a:pt x="46" y="671"/>
                  <a:pt x="47" y="672"/>
                </a:cubicBezTo>
                <a:cubicBezTo>
                  <a:pt x="48" y="673"/>
                  <a:pt x="48" y="673"/>
                  <a:pt x="48" y="673"/>
                </a:cubicBezTo>
                <a:cubicBezTo>
                  <a:pt x="48" y="673"/>
                  <a:pt x="48" y="674"/>
                  <a:pt x="48" y="677"/>
                </a:cubicBezTo>
                <a:cubicBezTo>
                  <a:pt x="48" y="679"/>
                  <a:pt x="48" y="681"/>
                  <a:pt x="49" y="682"/>
                </a:cubicBezTo>
                <a:cubicBezTo>
                  <a:pt x="49" y="684"/>
                  <a:pt x="50" y="685"/>
                  <a:pt x="50" y="686"/>
                </a:cubicBezTo>
                <a:cubicBezTo>
                  <a:pt x="51" y="688"/>
                  <a:pt x="52" y="692"/>
                  <a:pt x="53" y="696"/>
                </a:cubicBezTo>
                <a:cubicBezTo>
                  <a:pt x="53" y="700"/>
                  <a:pt x="54" y="702"/>
                  <a:pt x="54" y="704"/>
                </a:cubicBezTo>
                <a:cubicBezTo>
                  <a:pt x="53" y="706"/>
                  <a:pt x="53" y="707"/>
                  <a:pt x="54" y="709"/>
                </a:cubicBezTo>
                <a:cubicBezTo>
                  <a:pt x="54" y="710"/>
                  <a:pt x="54" y="711"/>
                  <a:pt x="53" y="711"/>
                </a:cubicBezTo>
                <a:cubicBezTo>
                  <a:pt x="53" y="712"/>
                  <a:pt x="53" y="712"/>
                  <a:pt x="53" y="713"/>
                </a:cubicBezTo>
                <a:cubicBezTo>
                  <a:pt x="54" y="714"/>
                  <a:pt x="54" y="715"/>
                  <a:pt x="54" y="716"/>
                </a:cubicBezTo>
                <a:cubicBezTo>
                  <a:pt x="54" y="717"/>
                  <a:pt x="54" y="718"/>
                  <a:pt x="54" y="719"/>
                </a:cubicBezTo>
                <a:cubicBezTo>
                  <a:pt x="55" y="720"/>
                  <a:pt x="55" y="720"/>
                  <a:pt x="55" y="720"/>
                </a:cubicBezTo>
                <a:cubicBezTo>
                  <a:pt x="56" y="720"/>
                  <a:pt x="56" y="720"/>
                  <a:pt x="56" y="720"/>
                </a:cubicBezTo>
                <a:cubicBezTo>
                  <a:pt x="56" y="720"/>
                  <a:pt x="55" y="722"/>
                  <a:pt x="55" y="724"/>
                </a:cubicBezTo>
                <a:cubicBezTo>
                  <a:pt x="55" y="725"/>
                  <a:pt x="55" y="725"/>
                  <a:pt x="55" y="726"/>
                </a:cubicBezTo>
                <a:cubicBezTo>
                  <a:pt x="54" y="726"/>
                  <a:pt x="55" y="728"/>
                  <a:pt x="55" y="729"/>
                </a:cubicBezTo>
                <a:cubicBezTo>
                  <a:pt x="54" y="730"/>
                  <a:pt x="53" y="732"/>
                  <a:pt x="52" y="733"/>
                </a:cubicBezTo>
                <a:cubicBezTo>
                  <a:pt x="51" y="734"/>
                  <a:pt x="51" y="734"/>
                  <a:pt x="51" y="734"/>
                </a:cubicBezTo>
                <a:cubicBezTo>
                  <a:pt x="52" y="735"/>
                  <a:pt x="51" y="735"/>
                  <a:pt x="50" y="737"/>
                </a:cubicBezTo>
                <a:cubicBezTo>
                  <a:pt x="49" y="738"/>
                  <a:pt x="45" y="744"/>
                  <a:pt x="42" y="748"/>
                </a:cubicBezTo>
                <a:cubicBezTo>
                  <a:pt x="39" y="752"/>
                  <a:pt x="36" y="755"/>
                  <a:pt x="36" y="758"/>
                </a:cubicBezTo>
                <a:cubicBezTo>
                  <a:pt x="35" y="760"/>
                  <a:pt x="35" y="762"/>
                  <a:pt x="38" y="762"/>
                </a:cubicBezTo>
                <a:cubicBezTo>
                  <a:pt x="40" y="763"/>
                  <a:pt x="43" y="762"/>
                  <a:pt x="45" y="761"/>
                </a:cubicBezTo>
                <a:cubicBezTo>
                  <a:pt x="47" y="760"/>
                  <a:pt x="49" y="759"/>
                  <a:pt x="50" y="759"/>
                </a:cubicBezTo>
                <a:cubicBezTo>
                  <a:pt x="52" y="758"/>
                  <a:pt x="52" y="759"/>
                  <a:pt x="53" y="758"/>
                </a:cubicBezTo>
                <a:cubicBezTo>
                  <a:pt x="55" y="757"/>
                  <a:pt x="55" y="757"/>
                  <a:pt x="58" y="756"/>
                </a:cubicBezTo>
                <a:cubicBezTo>
                  <a:pt x="61" y="755"/>
                  <a:pt x="63" y="755"/>
                  <a:pt x="64" y="754"/>
                </a:cubicBezTo>
                <a:cubicBezTo>
                  <a:pt x="66" y="753"/>
                  <a:pt x="68" y="753"/>
                  <a:pt x="68" y="753"/>
                </a:cubicBezTo>
                <a:cubicBezTo>
                  <a:pt x="68" y="753"/>
                  <a:pt x="68" y="756"/>
                  <a:pt x="68" y="757"/>
                </a:cubicBezTo>
                <a:cubicBezTo>
                  <a:pt x="68" y="758"/>
                  <a:pt x="68" y="758"/>
                  <a:pt x="67" y="759"/>
                </a:cubicBezTo>
                <a:cubicBezTo>
                  <a:pt x="67" y="759"/>
                  <a:pt x="65" y="759"/>
                  <a:pt x="63" y="759"/>
                </a:cubicBezTo>
                <a:cubicBezTo>
                  <a:pt x="61" y="760"/>
                  <a:pt x="58" y="761"/>
                  <a:pt x="56" y="762"/>
                </a:cubicBezTo>
                <a:cubicBezTo>
                  <a:pt x="55" y="764"/>
                  <a:pt x="53" y="767"/>
                  <a:pt x="53" y="768"/>
                </a:cubicBezTo>
                <a:cubicBezTo>
                  <a:pt x="53" y="769"/>
                  <a:pt x="52" y="770"/>
                  <a:pt x="52" y="772"/>
                </a:cubicBezTo>
                <a:cubicBezTo>
                  <a:pt x="52" y="773"/>
                  <a:pt x="52" y="774"/>
                  <a:pt x="52" y="774"/>
                </a:cubicBezTo>
                <a:cubicBezTo>
                  <a:pt x="52" y="774"/>
                  <a:pt x="51" y="774"/>
                  <a:pt x="51" y="775"/>
                </a:cubicBezTo>
                <a:cubicBezTo>
                  <a:pt x="51" y="776"/>
                  <a:pt x="50" y="778"/>
                  <a:pt x="49" y="779"/>
                </a:cubicBezTo>
                <a:cubicBezTo>
                  <a:pt x="49" y="781"/>
                  <a:pt x="48" y="783"/>
                  <a:pt x="48" y="784"/>
                </a:cubicBezTo>
                <a:cubicBezTo>
                  <a:pt x="48" y="785"/>
                  <a:pt x="47" y="786"/>
                  <a:pt x="47" y="788"/>
                </a:cubicBezTo>
                <a:cubicBezTo>
                  <a:pt x="46" y="789"/>
                  <a:pt x="46" y="790"/>
                  <a:pt x="47" y="790"/>
                </a:cubicBezTo>
                <a:cubicBezTo>
                  <a:pt x="47" y="791"/>
                  <a:pt x="48" y="791"/>
                  <a:pt x="48" y="791"/>
                </a:cubicBezTo>
                <a:cubicBezTo>
                  <a:pt x="48" y="791"/>
                  <a:pt x="45" y="793"/>
                  <a:pt x="43" y="793"/>
                </a:cubicBezTo>
                <a:cubicBezTo>
                  <a:pt x="41" y="794"/>
                  <a:pt x="40" y="795"/>
                  <a:pt x="41" y="795"/>
                </a:cubicBezTo>
                <a:cubicBezTo>
                  <a:pt x="41" y="795"/>
                  <a:pt x="43" y="794"/>
                  <a:pt x="43" y="794"/>
                </a:cubicBezTo>
                <a:cubicBezTo>
                  <a:pt x="43" y="794"/>
                  <a:pt x="42" y="796"/>
                  <a:pt x="41" y="796"/>
                </a:cubicBezTo>
                <a:cubicBezTo>
                  <a:pt x="40" y="797"/>
                  <a:pt x="39" y="798"/>
                  <a:pt x="38" y="799"/>
                </a:cubicBezTo>
                <a:cubicBezTo>
                  <a:pt x="37" y="800"/>
                  <a:pt x="37" y="801"/>
                  <a:pt x="35" y="802"/>
                </a:cubicBezTo>
                <a:cubicBezTo>
                  <a:pt x="32" y="803"/>
                  <a:pt x="32" y="803"/>
                  <a:pt x="31" y="803"/>
                </a:cubicBezTo>
                <a:cubicBezTo>
                  <a:pt x="31" y="803"/>
                  <a:pt x="30" y="804"/>
                  <a:pt x="29" y="804"/>
                </a:cubicBezTo>
                <a:cubicBezTo>
                  <a:pt x="29" y="805"/>
                  <a:pt x="29" y="805"/>
                  <a:pt x="28" y="805"/>
                </a:cubicBezTo>
                <a:cubicBezTo>
                  <a:pt x="27" y="805"/>
                  <a:pt x="26" y="806"/>
                  <a:pt x="25" y="807"/>
                </a:cubicBezTo>
                <a:cubicBezTo>
                  <a:pt x="24" y="807"/>
                  <a:pt x="23" y="808"/>
                  <a:pt x="21" y="809"/>
                </a:cubicBezTo>
                <a:cubicBezTo>
                  <a:pt x="19" y="810"/>
                  <a:pt x="16" y="811"/>
                  <a:pt x="15" y="813"/>
                </a:cubicBezTo>
                <a:cubicBezTo>
                  <a:pt x="14" y="814"/>
                  <a:pt x="13" y="815"/>
                  <a:pt x="13" y="816"/>
                </a:cubicBezTo>
                <a:cubicBezTo>
                  <a:pt x="13" y="818"/>
                  <a:pt x="14" y="818"/>
                  <a:pt x="14" y="818"/>
                </a:cubicBezTo>
                <a:cubicBezTo>
                  <a:pt x="14" y="818"/>
                  <a:pt x="13" y="819"/>
                  <a:pt x="13" y="819"/>
                </a:cubicBezTo>
                <a:cubicBezTo>
                  <a:pt x="12" y="819"/>
                  <a:pt x="12" y="819"/>
                  <a:pt x="12" y="820"/>
                </a:cubicBezTo>
                <a:cubicBezTo>
                  <a:pt x="11" y="820"/>
                  <a:pt x="12" y="821"/>
                  <a:pt x="14" y="821"/>
                </a:cubicBezTo>
                <a:cubicBezTo>
                  <a:pt x="16" y="822"/>
                  <a:pt x="20" y="824"/>
                  <a:pt x="27" y="825"/>
                </a:cubicBezTo>
                <a:cubicBezTo>
                  <a:pt x="35" y="825"/>
                  <a:pt x="44" y="826"/>
                  <a:pt x="52" y="825"/>
                </a:cubicBezTo>
                <a:cubicBezTo>
                  <a:pt x="60" y="824"/>
                  <a:pt x="64" y="823"/>
                  <a:pt x="65" y="821"/>
                </a:cubicBezTo>
                <a:cubicBezTo>
                  <a:pt x="67" y="819"/>
                  <a:pt x="67" y="818"/>
                  <a:pt x="69" y="817"/>
                </a:cubicBezTo>
                <a:cubicBezTo>
                  <a:pt x="71" y="815"/>
                  <a:pt x="72" y="814"/>
                  <a:pt x="73" y="814"/>
                </a:cubicBezTo>
                <a:cubicBezTo>
                  <a:pt x="74" y="814"/>
                  <a:pt x="74" y="813"/>
                  <a:pt x="74" y="813"/>
                </a:cubicBezTo>
                <a:cubicBezTo>
                  <a:pt x="74" y="813"/>
                  <a:pt x="81" y="815"/>
                  <a:pt x="84" y="815"/>
                </a:cubicBezTo>
                <a:cubicBezTo>
                  <a:pt x="88" y="816"/>
                  <a:pt x="89" y="817"/>
                  <a:pt x="94" y="816"/>
                </a:cubicBezTo>
                <a:cubicBezTo>
                  <a:pt x="99" y="815"/>
                  <a:pt x="105" y="814"/>
                  <a:pt x="108" y="813"/>
                </a:cubicBezTo>
                <a:cubicBezTo>
                  <a:pt x="111" y="811"/>
                  <a:pt x="111" y="811"/>
                  <a:pt x="111" y="810"/>
                </a:cubicBezTo>
                <a:cubicBezTo>
                  <a:pt x="111" y="809"/>
                  <a:pt x="111" y="809"/>
                  <a:pt x="111" y="809"/>
                </a:cubicBezTo>
                <a:cubicBezTo>
                  <a:pt x="111" y="809"/>
                  <a:pt x="112" y="808"/>
                  <a:pt x="112" y="807"/>
                </a:cubicBezTo>
                <a:cubicBezTo>
                  <a:pt x="112" y="806"/>
                  <a:pt x="112" y="802"/>
                  <a:pt x="113" y="800"/>
                </a:cubicBezTo>
                <a:cubicBezTo>
                  <a:pt x="113" y="798"/>
                  <a:pt x="113" y="795"/>
                  <a:pt x="113" y="794"/>
                </a:cubicBezTo>
                <a:cubicBezTo>
                  <a:pt x="113" y="793"/>
                  <a:pt x="114" y="793"/>
                  <a:pt x="113" y="793"/>
                </a:cubicBezTo>
                <a:cubicBezTo>
                  <a:pt x="113" y="792"/>
                  <a:pt x="113" y="792"/>
                  <a:pt x="113" y="792"/>
                </a:cubicBezTo>
                <a:cubicBezTo>
                  <a:pt x="113" y="792"/>
                  <a:pt x="113" y="791"/>
                  <a:pt x="114" y="788"/>
                </a:cubicBezTo>
                <a:cubicBezTo>
                  <a:pt x="115" y="784"/>
                  <a:pt x="115" y="782"/>
                  <a:pt x="115" y="778"/>
                </a:cubicBezTo>
                <a:cubicBezTo>
                  <a:pt x="114" y="774"/>
                  <a:pt x="114" y="773"/>
                  <a:pt x="114" y="772"/>
                </a:cubicBezTo>
                <a:cubicBezTo>
                  <a:pt x="114" y="770"/>
                  <a:pt x="115" y="768"/>
                  <a:pt x="115" y="768"/>
                </a:cubicBezTo>
                <a:cubicBezTo>
                  <a:pt x="115" y="768"/>
                  <a:pt x="117" y="764"/>
                  <a:pt x="119" y="762"/>
                </a:cubicBezTo>
                <a:cubicBezTo>
                  <a:pt x="121" y="760"/>
                  <a:pt x="128" y="749"/>
                  <a:pt x="131" y="742"/>
                </a:cubicBezTo>
                <a:cubicBezTo>
                  <a:pt x="133" y="739"/>
                  <a:pt x="134" y="737"/>
                  <a:pt x="135" y="735"/>
                </a:cubicBezTo>
                <a:cubicBezTo>
                  <a:pt x="135" y="733"/>
                  <a:pt x="136" y="732"/>
                  <a:pt x="136" y="730"/>
                </a:cubicBezTo>
                <a:cubicBezTo>
                  <a:pt x="136" y="728"/>
                  <a:pt x="137" y="726"/>
                  <a:pt x="137" y="724"/>
                </a:cubicBezTo>
                <a:cubicBezTo>
                  <a:pt x="138" y="716"/>
                  <a:pt x="140" y="708"/>
                  <a:pt x="141" y="699"/>
                </a:cubicBezTo>
                <a:cubicBezTo>
                  <a:pt x="142" y="694"/>
                  <a:pt x="144" y="689"/>
                  <a:pt x="145" y="683"/>
                </a:cubicBezTo>
                <a:cubicBezTo>
                  <a:pt x="146" y="678"/>
                  <a:pt x="147" y="672"/>
                  <a:pt x="148" y="667"/>
                </a:cubicBezTo>
                <a:cubicBezTo>
                  <a:pt x="150" y="657"/>
                  <a:pt x="151" y="648"/>
                  <a:pt x="153" y="638"/>
                </a:cubicBezTo>
                <a:cubicBezTo>
                  <a:pt x="154" y="629"/>
                  <a:pt x="158" y="607"/>
                  <a:pt x="159" y="598"/>
                </a:cubicBezTo>
                <a:cubicBezTo>
                  <a:pt x="160" y="590"/>
                  <a:pt x="164" y="569"/>
                  <a:pt x="165" y="561"/>
                </a:cubicBezTo>
                <a:cubicBezTo>
                  <a:pt x="167" y="553"/>
                  <a:pt x="168" y="547"/>
                  <a:pt x="169" y="544"/>
                </a:cubicBezTo>
                <a:cubicBezTo>
                  <a:pt x="169" y="541"/>
                  <a:pt x="170" y="540"/>
                  <a:pt x="170" y="540"/>
                </a:cubicBezTo>
                <a:cubicBezTo>
                  <a:pt x="170" y="540"/>
                  <a:pt x="170" y="541"/>
                  <a:pt x="171" y="543"/>
                </a:cubicBezTo>
                <a:cubicBezTo>
                  <a:pt x="171" y="545"/>
                  <a:pt x="171" y="546"/>
                  <a:pt x="174" y="553"/>
                </a:cubicBezTo>
                <a:cubicBezTo>
                  <a:pt x="176" y="560"/>
                  <a:pt x="177" y="561"/>
                  <a:pt x="177" y="563"/>
                </a:cubicBezTo>
                <a:cubicBezTo>
                  <a:pt x="178" y="564"/>
                  <a:pt x="178" y="564"/>
                  <a:pt x="178" y="565"/>
                </a:cubicBezTo>
                <a:cubicBezTo>
                  <a:pt x="178" y="567"/>
                  <a:pt x="178" y="568"/>
                  <a:pt x="179" y="571"/>
                </a:cubicBezTo>
                <a:cubicBezTo>
                  <a:pt x="179" y="575"/>
                  <a:pt x="180" y="579"/>
                  <a:pt x="181" y="583"/>
                </a:cubicBezTo>
                <a:cubicBezTo>
                  <a:pt x="182" y="588"/>
                  <a:pt x="183" y="590"/>
                  <a:pt x="183" y="591"/>
                </a:cubicBezTo>
                <a:cubicBezTo>
                  <a:pt x="184" y="592"/>
                  <a:pt x="184" y="594"/>
                  <a:pt x="184" y="597"/>
                </a:cubicBezTo>
                <a:cubicBezTo>
                  <a:pt x="184" y="601"/>
                  <a:pt x="185" y="603"/>
                  <a:pt x="185" y="605"/>
                </a:cubicBezTo>
                <a:cubicBezTo>
                  <a:pt x="185" y="606"/>
                  <a:pt x="184" y="611"/>
                  <a:pt x="184" y="615"/>
                </a:cubicBezTo>
                <a:cubicBezTo>
                  <a:pt x="184" y="619"/>
                  <a:pt x="183" y="622"/>
                  <a:pt x="184" y="625"/>
                </a:cubicBezTo>
                <a:cubicBezTo>
                  <a:pt x="184" y="629"/>
                  <a:pt x="184" y="630"/>
                  <a:pt x="184" y="634"/>
                </a:cubicBezTo>
                <a:cubicBezTo>
                  <a:pt x="184" y="638"/>
                  <a:pt x="184" y="641"/>
                  <a:pt x="185" y="645"/>
                </a:cubicBezTo>
                <a:cubicBezTo>
                  <a:pt x="185" y="649"/>
                  <a:pt x="185" y="653"/>
                  <a:pt x="185" y="659"/>
                </a:cubicBezTo>
                <a:cubicBezTo>
                  <a:pt x="185" y="665"/>
                  <a:pt x="186" y="669"/>
                  <a:pt x="186" y="671"/>
                </a:cubicBezTo>
                <a:cubicBezTo>
                  <a:pt x="186" y="672"/>
                  <a:pt x="185" y="675"/>
                  <a:pt x="185" y="678"/>
                </a:cubicBezTo>
                <a:cubicBezTo>
                  <a:pt x="185" y="680"/>
                  <a:pt x="184" y="684"/>
                  <a:pt x="184" y="688"/>
                </a:cubicBezTo>
                <a:cubicBezTo>
                  <a:pt x="185" y="693"/>
                  <a:pt x="185" y="695"/>
                  <a:pt x="185" y="699"/>
                </a:cubicBezTo>
                <a:cubicBezTo>
                  <a:pt x="186" y="703"/>
                  <a:pt x="187" y="706"/>
                  <a:pt x="187" y="708"/>
                </a:cubicBezTo>
                <a:cubicBezTo>
                  <a:pt x="188" y="710"/>
                  <a:pt x="188" y="711"/>
                  <a:pt x="188" y="711"/>
                </a:cubicBezTo>
                <a:cubicBezTo>
                  <a:pt x="188" y="711"/>
                  <a:pt x="188" y="714"/>
                  <a:pt x="186" y="720"/>
                </a:cubicBezTo>
                <a:cubicBezTo>
                  <a:pt x="185" y="722"/>
                  <a:pt x="184" y="725"/>
                  <a:pt x="184" y="728"/>
                </a:cubicBezTo>
                <a:cubicBezTo>
                  <a:pt x="182" y="733"/>
                  <a:pt x="181" y="738"/>
                  <a:pt x="180" y="742"/>
                </a:cubicBezTo>
                <a:cubicBezTo>
                  <a:pt x="178" y="749"/>
                  <a:pt x="176" y="752"/>
                  <a:pt x="176" y="761"/>
                </a:cubicBezTo>
                <a:cubicBezTo>
                  <a:pt x="175" y="770"/>
                  <a:pt x="175" y="772"/>
                  <a:pt x="176" y="776"/>
                </a:cubicBezTo>
                <a:cubicBezTo>
                  <a:pt x="178" y="779"/>
                  <a:pt x="178" y="780"/>
                  <a:pt x="179" y="782"/>
                </a:cubicBezTo>
                <a:cubicBezTo>
                  <a:pt x="180" y="784"/>
                  <a:pt x="180" y="785"/>
                  <a:pt x="181" y="786"/>
                </a:cubicBezTo>
                <a:cubicBezTo>
                  <a:pt x="183" y="788"/>
                  <a:pt x="183" y="788"/>
                  <a:pt x="183" y="788"/>
                </a:cubicBezTo>
                <a:cubicBezTo>
                  <a:pt x="183" y="788"/>
                  <a:pt x="181" y="788"/>
                  <a:pt x="182" y="789"/>
                </a:cubicBezTo>
                <a:cubicBezTo>
                  <a:pt x="184" y="790"/>
                  <a:pt x="184" y="792"/>
                  <a:pt x="186" y="795"/>
                </a:cubicBezTo>
                <a:cubicBezTo>
                  <a:pt x="188" y="797"/>
                  <a:pt x="188" y="798"/>
                  <a:pt x="189" y="799"/>
                </a:cubicBezTo>
                <a:cubicBezTo>
                  <a:pt x="190" y="801"/>
                  <a:pt x="190" y="802"/>
                  <a:pt x="191" y="802"/>
                </a:cubicBezTo>
                <a:cubicBezTo>
                  <a:pt x="191" y="802"/>
                  <a:pt x="191" y="802"/>
                  <a:pt x="191" y="802"/>
                </a:cubicBezTo>
                <a:cubicBezTo>
                  <a:pt x="191" y="802"/>
                  <a:pt x="191" y="806"/>
                  <a:pt x="191" y="808"/>
                </a:cubicBezTo>
                <a:cubicBezTo>
                  <a:pt x="191" y="810"/>
                  <a:pt x="191" y="811"/>
                  <a:pt x="192" y="812"/>
                </a:cubicBezTo>
                <a:cubicBezTo>
                  <a:pt x="193" y="813"/>
                  <a:pt x="194" y="814"/>
                  <a:pt x="196" y="815"/>
                </a:cubicBezTo>
                <a:cubicBezTo>
                  <a:pt x="199" y="815"/>
                  <a:pt x="199" y="815"/>
                  <a:pt x="200" y="815"/>
                </a:cubicBezTo>
                <a:cubicBezTo>
                  <a:pt x="201" y="815"/>
                  <a:pt x="201" y="815"/>
                  <a:pt x="201" y="815"/>
                </a:cubicBezTo>
                <a:cubicBezTo>
                  <a:pt x="201" y="815"/>
                  <a:pt x="201" y="816"/>
                  <a:pt x="202" y="817"/>
                </a:cubicBezTo>
                <a:cubicBezTo>
                  <a:pt x="202" y="818"/>
                  <a:pt x="203" y="818"/>
                  <a:pt x="203" y="818"/>
                </a:cubicBezTo>
                <a:cubicBezTo>
                  <a:pt x="203" y="818"/>
                  <a:pt x="202" y="819"/>
                  <a:pt x="202" y="820"/>
                </a:cubicBezTo>
                <a:cubicBezTo>
                  <a:pt x="202" y="820"/>
                  <a:pt x="201" y="821"/>
                  <a:pt x="202" y="822"/>
                </a:cubicBezTo>
                <a:cubicBezTo>
                  <a:pt x="202" y="823"/>
                  <a:pt x="203" y="824"/>
                  <a:pt x="207" y="825"/>
                </a:cubicBezTo>
                <a:cubicBezTo>
                  <a:pt x="210" y="826"/>
                  <a:pt x="214" y="827"/>
                  <a:pt x="221" y="826"/>
                </a:cubicBezTo>
                <a:cubicBezTo>
                  <a:pt x="228" y="826"/>
                  <a:pt x="233" y="826"/>
                  <a:pt x="238" y="825"/>
                </a:cubicBezTo>
                <a:cubicBezTo>
                  <a:pt x="243" y="825"/>
                  <a:pt x="245" y="825"/>
                  <a:pt x="246" y="823"/>
                </a:cubicBezTo>
                <a:cubicBezTo>
                  <a:pt x="246" y="821"/>
                  <a:pt x="246" y="821"/>
                  <a:pt x="246" y="820"/>
                </a:cubicBezTo>
                <a:cubicBezTo>
                  <a:pt x="246" y="819"/>
                  <a:pt x="246" y="819"/>
                  <a:pt x="246" y="818"/>
                </a:cubicBezTo>
                <a:cubicBezTo>
                  <a:pt x="246" y="818"/>
                  <a:pt x="245" y="818"/>
                  <a:pt x="245" y="818"/>
                </a:cubicBezTo>
                <a:cubicBezTo>
                  <a:pt x="245" y="818"/>
                  <a:pt x="246" y="816"/>
                  <a:pt x="245" y="812"/>
                </a:cubicBezTo>
                <a:cubicBezTo>
                  <a:pt x="245" y="809"/>
                  <a:pt x="244" y="808"/>
                  <a:pt x="243" y="806"/>
                </a:cubicBezTo>
                <a:cubicBezTo>
                  <a:pt x="242" y="804"/>
                  <a:pt x="241" y="803"/>
                  <a:pt x="241" y="802"/>
                </a:cubicBezTo>
                <a:cubicBezTo>
                  <a:pt x="240" y="801"/>
                  <a:pt x="240" y="802"/>
                  <a:pt x="240" y="802"/>
                </a:cubicBezTo>
                <a:cubicBezTo>
                  <a:pt x="240" y="802"/>
                  <a:pt x="239" y="800"/>
                  <a:pt x="239" y="799"/>
                </a:cubicBezTo>
                <a:cubicBezTo>
                  <a:pt x="238" y="798"/>
                  <a:pt x="238" y="797"/>
                  <a:pt x="238" y="797"/>
                </a:cubicBezTo>
                <a:cubicBezTo>
                  <a:pt x="238" y="797"/>
                  <a:pt x="239" y="796"/>
                  <a:pt x="239" y="794"/>
                </a:cubicBezTo>
                <a:cubicBezTo>
                  <a:pt x="239" y="792"/>
                  <a:pt x="239" y="791"/>
                  <a:pt x="239" y="791"/>
                </a:cubicBezTo>
                <a:cubicBezTo>
                  <a:pt x="239" y="790"/>
                  <a:pt x="239" y="789"/>
                  <a:pt x="240" y="788"/>
                </a:cubicBezTo>
                <a:cubicBezTo>
                  <a:pt x="240" y="787"/>
                  <a:pt x="240" y="786"/>
                  <a:pt x="240" y="786"/>
                </a:cubicBezTo>
                <a:cubicBezTo>
                  <a:pt x="240" y="785"/>
                  <a:pt x="240" y="785"/>
                  <a:pt x="240" y="784"/>
                </a:cubicBezTo>
                <a:cubicBezTo>
                  <a:pt x="240" y="784"/>
                  <a:pt x="241" y="783"/>
                  <a:pt x="241" y="782"/>
                </a:cubicBezTo>
                <a:cubicBezTo>
                  <a:pt x="241" y="782"/>
                  <a:pt x="241" y="781"/>
                  <a:pt x="241" y="780"/>
                </a:cubicBezTo>
                <a:cubicBezTo>
                  <a:pt x="242" y="779"/>
                  <a:pt x="242" y="779"/>
                  <a:pt x="242" y="776"/>
                </a:cubicBezTo>
                <a:cubicBezTo>
                  <a:pt x="243" y="772"/>
                  <a:pt x="243" y="771"/>
                  <a:pt x="243" y="769"/>
                </a:cubicBezTo>
                <a:cubicBezTo>
                  <a:pt x="244" y="767"/>
                  <a:pt x="245" y="762"/>
                  <a:pt x="245" y="758"/>
                </a:cubicBezTo>
                <a:cubicBezTo>
                  <a:pt x="246" y="754"/>
                  <a:pt x="249" y="745"/>
                  <a:pt x="250" y="738"/>
                </a:cubicBezTo>
                <a:cubicBezTo>
                  <a:pt x="250" y="731"/>
                  <a:pt x="250" y="728"/>
                  <a:pt x="251" y="722"/>
                </a:cubicBezTo>
                <a:cubicBezTo>
                  <a:pt x="251" y="716"/>
                  <a:pt x="252" y="708"/>
                  <a:pt x="253" y="698"/>
                </a:cubicBezTo>
                <a:cubicBezTo>
                  <a:pt x="254" y="688"/>
                  <a:pt x="255" y="676"/>
                  <a:pt x="255" y="662"/>
                </a:cubicBezTo>
                <a:cubicBezTo>
                  <a:pt x="256" y="648"/>
                  <a:pt x="257" y="641"/>
                  <a:pt x="257" y="641"/>
                </a:cubicBezTo>
                <a:cubicBezTo>
                  <a:pt x="257" y="641"/>
                  <a:pt x="259" y="635"/>
                  <a:pt x="260" y="629"/>
                </a:cubicBezTo>
                <a:cubicBezTo>
                  <a:pt x="262" y="624"/>
                  <a:pt x="264" y="616"/>
                  <a:pt x="266" y="607"/>
                </a:cubicBezTo>
                <a:cubicBezTo>
                  <a:pt x="268" y="598"/>
                  <a:pt x="271" y="589"/>
                  <a:pt x="271" y="579"/>
                </a:cubicBezTo>
                <a:cubicBezTo>
                  <a:pt x="272" y="569"/>
                  <a:pt x="272" y="563"/>
                  <a:pt x="272" y="557"/>
                </a:cubicBezTo>
                <a:cubicBezTo>
                  <a:pt x="273" y="554"/>
                  <a:pt x="273" y="548"/>
                  <a:pt x="273" y="542"/>
                </a:cubicBezTo>
                <a:cubicBezTo>
                  <a:pt x="273" y="538"/>
                  <a:pt x="274" y="533"/>
                  <a:pt x="274" y="529"/>
                </a:cubicBezTo>
                <a:cubicBezTo>
                  <a:pt x="275" y="521"/>
                  <a:pt x="276" y="506"/>
                  <a:pt x="276" y="498"/>
                </a:cubicBezTo>
                <a:cubicBezTo>
                  <a:pt x="277" y="490"/>
                  <a:pt x="278" y="484"/>
                  <a:pt x="278" y="476"/>
                </a:cubicBezTo>
                <a:cubicBezTo>
                  <a:pt x="279" y="467"/>
                  <a:pt x="279" y="461"/>
                  <a:pt x="280" y="454"/>
                </a:cubicBezTo>
                <a:cubicBezTo>
                  <a:pt x="280" y="447"/>
                  <a:pt x="281" y="442"/>
                  <a:pt x="281" y="439"/>
                </a:cubicBezTo>
                <a:cubicBezTo>
                  <a:pt x="281" y="437"/>
                  <a:pt x="281" y="435"/>
                  <a:pt x="281" y="435"/>
                </a:cubicBezTo>
                <a:cubicBezTo>
                  <a:pt x="281" y="435"/>
                  <a:pt x="282" y="434"/>
                  <a:pt x="282" y="432"/>
                </a:cubicBezTo>
                <a:cubicBezTo>
                  <a:pt x="282" y="430"/>
                  <a:pt x="282" y="427"/>
                  <a:pt x="282" y="427"/>
                </a:cubicBezTo>
                <a:cubicBezTo>
                  <a:pt x="283" y="427"/>
                  <a:pt x="283" y="427"/>
                  <a:pt x="283" y="427"/>
                </a:cubicBezTo>
                <a:cubicBezTo>
                  <a:pt x="283" y="427"/>
                  <a:pt x="284" y="427"/>
                  <a:pt x="285" y="426"/>
                </a:cubicBezTo>
                <a:cubicBezTo>
                  <a:pt x="285" y="426"/>
                  <a:pt x="287" y="424"/>
                  <a:pt x="287" y="423"/>
                </a:cubicBezTo>
                <a:cubicBezTo>
                  <a:pt x="288" y="423"/>
                  <a:pt x="288" y="422"/>
                  <a:pt x="288" y="422"/>
                </a:cubicBezTo>
                <a:cubicBezTo>
                  <a:pt x="288" y="422"/>
                  <a:pt x="289" y="422"/>
                  <a:pt x="289" y="424"/>
                </a:cubicBezTo>
                <a:cubicBezTo>
                  <a:pt x="289" y="426"/>
                  <a:pt x="289" y="427"/>
                  <a:pt x="289" y="428"/>
                </a:cubicBezTo>
                <a:cubicBezTo>
                  <a:pt x="290" y="428"/>
                  <a:pt x="290" y="429"/>
                  <a:pt x="290" y="428"/>
                </a:cubicBezTo>
                <a:cubicBezTo>
                  <a:pt x="291" y="426"/>
                  <a:pt x="293" y="424"/>
                  <a:pt x="294" y="421"/>
                </a:cubicBezTo>
                <a:cubicBezTo>
                  <a:pt x="296" y="419"/>
                  <a:pt x="298" y="415"/>
                  <a:pt x="299" y="414"/>
                </a:cubicBezTo>
                <a:cubicBezTo>
                  <a:pt x="300" y="413"/>
                  <a:pt x="301" y="412"/>
                  <a:pt x="301" y="411"/>
                </a:cubicBezTo>
                <a:cubicBezTo>
                  <a:pt x="302" y="410"/>
                  <a:pt x="302" y="410"/>
                  <a:pt x="303" y="409"/>
                </a:cubicBezTo>
                <a:cubicBezTo>
                  <a:pt x="304" y="408"/>
                  <a:pt x="305" y="407"/>
                  <a:pt x="305" y="406"/>
                </a:cubicBezTo>
                <a:cubicBezTo>
                  <a:pt x="306" y="405"/>
                  <a:pt x="306" y="404"/>
                  <a:pt x="306" y="404"/>
                </a:cubicBezTo>
                <a:cubicBezTo>
                  <a:pt x="307" y="404"/>
                  <a:pt x="308" y="403"/>
                  <a:pt x="309" y="401"/>
                </a:cubicBezTo>
                <a:cubicBezTo>
                  <a:pt x="310" y="399"/>
                  <a:pt x="310" y="399"/>
                  <a:pt x="310" y="398"/>
                </a:cubicBezTo>
                <a:cubicBezTo>
                  <a:pt x="311" y="397"/>
                  <a:pt x="313" y="395"/>
                  <a:pt x="313" y="392"/>
                </a:cubicBezTo>
                <a:cubicBezTo>
                  <a:pt x="314" y="388"/>
                  <a:pt x="314" y="387"/>
                  <a:pt x="315" y="381"/>
                </a:cubicBezTo>
                <a:cubicBezTo>
                  <a:pt x="316" y="376"/>
                  <a:pt x="316" y="375"/>
                  <a:pt x="316" y="374"/>
                </a:cubicBezTo>
                <a:cubicBezTo>
                  <a:pt x="317" y="373"/>
                  <a:pt x="317" y="371"/>
                  <a:pt x="316" y="369"/>
                </a:cubicBezTo>
                <a:cubicBezTo>
                  <a:pt x="316" y="367"/>
                  <a:pt x="315" y="365"/>
                  <a:pt x="315" y="363"/>
                </a:cubicBezTo>
                <a:cubicBezTo>
                  <a:pt x="315" y="360"/>
                  <a:pt x="316" y="358"/>
                  <a:pt x="316" y="357"/>
                </a:cubicBezTo>
                <a:cubicBezTo>
                  <a:pt x="317" y="355"/>
                  <a:pt x="318" y="353"/>
                  <a:pt x="318" y="351"/>
                </a:cubicBezTo>
                <a:cubicBezTo>
                  <a:pt x="318" y="349"/>
                  <a:pt x="319" y="347"/>
                  <a:pt x="320" y="344"/>
                </a:cubicBezTo>
                <a:cubicBezTo>
                  <a:pt x="320" y="341"/>
                  <a:pt x="321" y="337"/>
                  <a:pt x="321" y="335"/>
                </a:cubicBezTo>
                <a:cubicBezTo>
                  <a:pt x="322" y="333"/>
                  <a:pt x="322" y="332"/>
                  <a:pt x="322" y="329"/>
                </a:cubicBezTo>
                <a:cubicBezTo>
                  <a:pt x="322" y="326"/>
                  <a:pt x="323" y="324"/>
                  <a:pt x="323" y="322"/>
                </a:cubicBezTo>
                <a:cubicBezTo>
                  <a:pt x="323" y="320"/>
                  <a:pt x="324" y="319"/>
                  <a:pt x="323" y="316"/>
                </a:cubicBezTo>
                <a:close/>
                <a:moveTo>
                  <a:pt x="48" y="422"/>
                </a:moveTo>
                <a:cubicBezTo>
                  <a:pt x="47" y="423"/>
                  <a:pt x="46" y="423"/>
                  <a:pt x="46" y="423"/>
                </a:cubicBezTo>
                <a:cubicBezTo>
                  <a:pt x="46" y="423"/>
                  <a:pt x="47" y="421"/>
                  <a:pt x="46" y="419"/>
                </a:cubicBezTo>
                <a:cubicBezTo>
                  <a:pt x="46" y="416"/>
                  <a:pt x="46" y="416"/>
                  <a:pt x="46" y="416"/>
                </a:cubicBezTo>
                <a:cubicBezTo>
                  <a:pt x="45" y="412"/>
                  <a:pt x="45" y="412"/>
                  <a:pt x="45" y="412"/>
                </a:cubicBezTo>
                <a:cubicBezTo>
                  <a:pt x="45" y="412"/>
                  <a:pt x="46" y="410"/>
                  <a:pt x="48" y="409"/>
                </a:cubicBezTo>
                <a:cubicBezTo>
                  <a:pt x="51" y="408"/>
                  <a:pt x="57" y="406"/>
                  <a:pt x="61" y="406"/>
                </a:cubicBezTo>
                <a:cubicBezTo>
                  <a:pt x="64" y="406"/>
                  <a:pt x="69" y="407"/>
                  <a:pt x="71" y="407"/>
                </a:cubicBezTo>
                <a:cubicBezTo>
                  <a:pt x="73" y="408"/>
                  <a:pt x="76" y="410"/>
                  <a:pt x="76" y="410"/>
                </a:cubicBezTo>
                <a:cubicBezTo>
                  <a:pt x="76" y="410"/>
                  <a:pt x="76" y="412"/>
                  <a:pt x="76" y="415"/>
                </a:cubicBezTo>
                <a:cubicBezTo>
                  <a:pt x="75" y="419"/>
                  <a:pt x="75" y="419"/>
                  <a:pt x="75" y="421"/>
                </a:cubicBezTo>
                <a:cubicBezTo>
                  <a:pt x="75" y="422"/>
                  <a:pt x="75" y="424"/>
                  <a:pt x="75" y="424"/>
                </a:cubicBezTo>
                <a:cubicBezTo>
                  <a:pt x="75" y="424"/>
                  <a:pt x="72" y="422"/>
                  <a:pt x="67" y="422"/>
                </a:cubicBezTo>
                <a:cubicBezTo>
                  <a:pt x="63" y="421"/>
                  <a:pt x="57" y="421"/>
                  <a:pt x="54" y="421"/>
                </a:cubicBezTo>
                <a:cubicBezTo>
                  <a:pt x="51" y="422"/>
                  <a:pt x="50" y="422"/>
                  <a:pt x="48" y="422"/>
                </a:cubicBezTo>
                <a:close/>
                <a:moveTo>
                  <a:pt x="67" y="460"/>
                </a:moveTo>
                <a:cubicBezTo>
                  <a:pt x="67" y="460"/>
                  <a:pt x="67" y="460"/>
                  <a:pt x="66" y="460"/>
                </a:cubicBezTo>
                <a:cubicBezTo>
                  <a:pt x="66" y="459"/>
                  <a:pt x="66" y="459"/>
                  <a:pt x="65" y="458"/>
                </a:cubicBezTo>
                <a:cubicBezTo>
                  <a:pt x="64" y="457"/>
                  <a:pt x="62" y="458"/>
                  <a:pt x="62" y="458"/>
                </a:cubicBezTo>
                <a:cubicBezTo>
                  <a:pt x="62" y="458"/>
                  <a:pt x="62" y="457"/>
                  <a:pt x="62" y="455"/>
                </a:cubicBezTo>
                <a:cubicBezTo>
                  <a:pt x="62" y="454"/>
                  <a:pt x="61" y="453"/>
                  <a:pt x="61" y="453"/>
                </a:cubicBezTo>
                <a:cubicBezTo>
                  <a:pt x="61" y="453"/>
                  <a:pt x="61" y="453"/>
                  <a:pt x="61" y="452"/>
                </a:cubicBezTo>
                <a:cubicBezTo>
                  <a:pt x="61" y="452"/>
                  <a:pt x="61" y="452"/>
                  <a:pt x="61" y="452"/>
                </a:cubicBezTo>
                <a:cubicBezTo>
                  <a:pt x="62" y="452"/>
                  <a:pt x="62" y="451"/>
                  <a:pt x="63" y="451"/>
                </a:cubicBezTo>
                <a:cubicBezTo>
                  <a:pt x="65" y="450"/>
                  <a:pt x="67" y="449"/>
                  <a:pt x="67" y="449"/>
                </a:cubicBezTo>
                <a:cubicBezTo>
                  <a:pt x="67" y="449"/>
                  <a:pt x="67" y="450"/>
                  <a:pt x="68" y="451"/>
                </a:cubicBezTo>
                <a:cubicBezTo>
                  <a:pt x="68" y="452"/>
                  <a:pt x="68" y="453"/>
                  <a:pt x="68" y="454"/>
                </a:cubicBezTo>
                <a:cubicBezTo>
                  <a:pt x="68" y="455"/>
                  <a:pt x="69" y="456"/>
                  <a:pt x="69" y="458"/>
                </a:cubicBezTo>
                <a:cubicBezTo>
                  <a:pt x="70" y="459"/>
                  <a:pt x="70" y="460"/>
                  <a:pt x="70" y="460"/>
                </a:cubicBezTo>
                <a:cubicBezTo>
                  <a:pt x="70" y="460"/>
                  <a:pt x="70" y="460"/>
                  <a:pt x="69" y="460"/>
                </a:cubicBezTo>
                <a:cubicBezTo>
                  <a:pt x="68" y="460"/>
                  <a:pt x="67" y="460"/>
                  <a:pt x="67" y="460"/>
                </a:cubicBezTo>
                <a:close/>
                <a:moveTo>
                  <a:pt x="67" y="466"/>
                </a:moveTo>
                <a:cubicBezTo>
                  <a:pt x="67" y="466"/>
                  <a:pt x="66" y="467"/>
                  <a:pt x="65" y="467"/>
                </a:cubicBezTo>
                <a:cubicBezTo>
                  <a:pt x="64" y="468"/>
                  <a:pt x="64" y="466"/>
                  <a:pt x="65" y="466"/>
                </a:cubicBezTo>
                <a:cubicBezTo>
                  <a:pt x="65" y="465"/>
                  <a:pt x="67" y="466"/>
                  <a:pt x="67" y="466"/>
                </a:cubicBezTo>
                <a:close/>
                <a:moveTo>
                  <a:pt x="60" y="505"/>
                </a:moveTo>
                <a:cubicBezTo>
                  <a:pt x="60" y="505"/>
                  <a:pt x="60" y="503"/>
                  <a:pt x="59" y="502"/>
                </a:cubicBezTo>
                <a:cubicBezTo>
                  <a:pt x="59" y="502"/>
                  <a:pt x="59" y="502"/>
                  <a:pt x="58" y="502"/>
                </a:cubicBezTo>
                <a:cubicBezTo>
                  <a:pt x="58" y="502"/>
                  <a:pt x="58" y="503"/>
                  <a:pt x="58" y="503"/>
                </a:cubicBezTo>
                <a:cubicBezTo>
                  <a:pt x="56" y="503"/>
                  <a:pt x="56" y="503"/>
                  <a:pt x="56" y="503"/>
                </a:cubicBezTo>
                <a:cubicBezTo>
                  <a:pt x="56" y="503"/>
                  <a:pt x="56" y="504"/>
                  <a:pt x="56" y="503"/>
                </a:cubicBezTo>
                <a:cubicBezTo>
                  <a:pt x="56" y="503"/>
                  <a:pt x="55" y="503"/>
                  <a:pt x="54" y="504"/>
                </a:cubicBezTo>
                <a:cubicBezTo>
                  <a:pt x="52" y="504"/>
                  <a:pt x="51" y="504"/>
                  <a:pt x="51" y="504"/>
                </a:cubicBezTo>
                <a:cubicBezTo>
                  <a:pt x="51" y="504"/>
                  <a:pt x="51" y="504"/>
                  <a:pt x="52" y="501"/>
                </a:cubicBezTo>
                <a:cubicBezTo>
                  <a:pt x="53" y="499"/>
                  <a:pt x="54" y="494"/>
                  <a:pt x="56" y="490"/>
                </a:cubicBezTo>
                <a:cubicBezTo>
                  <a:pt x="58" y="485"/>
                  <a:pt x="60" y="481"/>
                  <a:pt x="60" y="481"/>
                </a:cubicBezTo>
                <a:cubicBezTo>
                  <a:pt x="60" y="481"/>
                  <a:pt x="61" y="481"/>
                  <a:pt x="61" y="481"/>
                </a:cubicBezTo>
                <a:cubicBezTo>
                  <a:pt x="62" y="481"/>
                  <a:pt x="63" y="481"/>
                  <a:pt x="63" y="481"/>
                </a:cubicBezTo>
                <a:cubicBezTo>
                  <a:pt x="63" y="481"/>
                  <a:pt x="63" y="482"/>
                  <a:pt x="63" y="484"/>
                </a:cubicBezTo>
                <a:cubicBezTo>
                  <a:pt x="63" y="485"/>
                  <a:pt x="63" y="488"/>
                  <a:pt x="63" y="491"/>
                </a:cubicBezTo>
                <a:cubicBezTo>
                  <a:pt x="63" y="498"/>
                  <a:pt x="64" y="504"/>
                  <a:pt x="64" y="505"/>
                </a:cubicBezTo>
                <a:cubicBezTo>
                  <a:pt x="64" y="505"/>
                  <a:pt x="64" y="505"/>
                  <a:pt x="64" y="505"/>
                </a:cubicBezTo>
                <a:cubicBezTo>
                  <a:pt x="63" y="505"/>
                  <a:pt x="63" y="505"/>
                  <a:pt x="62" y="505"/>
                </a:cubicBezTo>
                <a:cubicBezTo>
                  <a:pt x="61" y="504"/>
                  <a:pt x="60" y="505"/>
                  <a:pt x="60" y="505"/>
                </a:cubicBezTo>
                <a:close/>
                <a:moveTo>
                  <a:pt x="67" y="745"/>
                </a:moveTo>
                <a:cubicBezTo>
                  <a:pt x="67" y="747"/>
                  <a:pt x="67" y="749"/>
                  <a:pt x="67" y="749"/>
                </a:cubicBezTo>
                <a:cubicBezTo>
                  <a:pt x="67" y="749"/>
                  <a:pt x="67" y="749"/>
                  <a:pt x="66" y="749"/>
                </a:cubicBezTo>
                <a:cubicBezTo>
                  <a:pt x="65" y="749"/>
                  <a:pt x="65" y="749"/>
                  <a:pt x="64" y="748"/>
                </a:cubicBezTo>
                <a:cubicBezTo>
                  <a:pt x="63" y="747"/>
                  <a:pt x="62" y="745"/>
                  <a:pt x="62" y="745"/>
                </a:cubicBezTo>
                <a:cubicBezTo>
                  <a:pt x="62" y="745"/>
                  <a:pt x="63" y="745"/>
                  <a:pt x="65" y="744"/>
                </a:cubicBezTo>
                <a:cubicBezTo>
                  <a:pt x="66" y="744"/>
                  <a:pt x="68" y="743"/>
                  <a:pt x="68" y="743"/>
                </a:cubicBezTo>
                <a:cubicBezTo>
                  <a:pt x="68" y="743"/>
                  <a:pt x="68" y="744"/>
                  <a:pt x="67" y="745"/>
                </a:cubicBezTo>
                <a:close/>
                <a:moveTo>
                  <a:pt x="80" y="468"/>
                </a:moveTo>
                <a:cubicBezTo>
                  <a:pt x="80" y="470"/>
                  <a:pt x="79" y="471"/>
                  <a:pt x="78" y="474"/>
                </a:cubicBezTo>
                <a:cubicBezTo>
                  <a:pt x="77" y="477"/>
                  <a:pt x="77" y="480"/>
                  <a:pt x="76" y="483"/>
                </a:cubicBezTo>
                <a:cubicBezTo>
                  <a:pt x="76" y="485"/>
                  <a:pt x="76" y="487"/>
                  <a:pt x="75" y="490"/>
                </a:cubicBezTo>
                <a:cubicBezTo>
                  <a:pt x="75" y="492"/>
                  <a:pt x="75" y="494"/>
                  <a:pt x="74" y="497"/>
                </a:cubicBezTo>
                <a:cubicBezTo>
                  <a:pt x="74" y="500"/>
                  <a:pt x="74" y="500"/>
                  <a:pt x="73" y="500"/>
                </a:cubicBezTo>
                <a:cubicBezTo>
                  <a:pt x="73" y="500"/>
                  <a:pt x="73" y="500"/>
                  <a:pt x="73" y="499"/>
                </a:cubicBezTo>
                <a:cubicBezTo>
                  <a:pt x="73" y="498"/>
                  <a:pt x="73" y="495"/>
                  <a:pt x="73" y="494"/>
                </a:cubicBezTo>
                <a:cubicBezTo>
                  <a:pt x="73" y="493"/>
                  <a:pt x="73" y="493"/>
                  <a:pt x="73" y="491"/>
                </a:cubicBezTo>
                <a:cubicBezTo>
                  <a:pt x="73" y="490"/>
                  <a:pt x="73" y="488"/>
                  <a:pt x="72" y="486"/>
                </a:cubicBezTo>
                <a:cubicBezTo>
                  <a:pt x="72" y="485"/>
                  <a:pt x="72" y="484"/>
                  <a:pt x="72" y="484"/>
                </a:cubicBezTo>
                <a:cubicBezTo>
                  <a:pt x="73" y="483"/>
                  <a:pt x="73" y="483"/>
                  <a:pt x="72" y="482"/>
                </a:cubicBezTo>
                <a:cubicBezTo>
                  <a:pt x="72" y="482"/>
                  <a:pt x="72" y="481"/>
                  <a:pt x="72" y="480"/>
                </a:cubicBezTo>
                <a:cubicBezTo>
                  <a:pt x="72" y="479"/>
                  <a:pt x="72" y="479"/>
                  <a:pt x="72" y="478"/>
                </a:cubicBezTo>
                <a:cubicBezTo>
                  <a:pt x="72" y="478"/>
                  <a:pt x="72" y="477"/>
                  <a:pt x="72" y="477"/>
                </a:cubicBezTo>
                <a:cubicBezTo>
                  <a:pt x="72" y="477"/>
                  <a:pt x="72" y="476"/>
                  <a:pt x="72" y="476"/>
                </a:cubicBezTo>
                <a:cubicBezTo>
                  <a:pt x="73" y="476"/>
                  <a:pt x="74" y="475"/>
                  <a:pt x="74" y="475"/>
                </a:cubicBezTo>
                <a:cubicBezTo>
                  <a:pt x="75" y="475"/>
                  <a:pt x="76" y="475"/>
                  <a:pt x="77" y="473"/>
                </a:cubicBezTo>
                <a:cubicBezTo>
                  <a:pt x="78" y="472"/>
                  <a:pt x="76" y="470"/>
                  <a:pt x="75" y="470"/>
                </a:cubicBezTo>
                <a:cubicBezTo>
                  <a:pt x="73" y="469"/>
                  <a:pt x="72" y="469"/>
                  <a:pt x="72" y="469"/>
                </a:cubicBezTo>
                <a:cubicBezTo>
                  <a:pt x="71" y="469"/>
                  <a:pt x="71" y="469"/>
                  <a:pt x="71" y="469"/>
                </a:cubicBezTo>
                <a:cubicBezTo>
                  <a:pt x="71" y="469"/>
                  <a:pt x="71" y="469"/>
                  <a:pt x="70" y="468"/>
                </a:cubicBezTo>
                <a:cubicBezTo>
                  <a:pt x="70" y="468"/>
                  <a:pt x="70" y="468"/>
                  <a:pt x="69" y="467"/>
                </a:cubicBezTo>
                <a:cubicBezTo>
                  <a:pt x="68" y="467"/>
                  <a:pt x="68" y="466"/>
                  <a:pt x="68" y="466"/>
                </a:cubicBezTo>
                <a:cubicBezTo>
                  <a:pt x="68" y="466"/>
                  <a:pt x="69" y="466"/>
                  <a:pt x="69" y="466"/>
                </a:cubicBezTo>
                <a:cubicBezTo>
                  <a:pt x="70" y="466"/>
                  <a:pt x="71" y="466"/>
                  <a:pt x="72" y="466"/>
                </a:cubicBezTo>
                <a:cubicBezTo>
                  <a:pt x="74" y="466"/>
                  <a:pt x="74" y="466"/>
                  <a:pt x="75" y="466"/>
                </a:cubicBezTo>
                <a:cubicBezTo>
                  <a:pt x="75" y="467"/>
                  <a:pt x="76" y="467"/>
                  <a:pt x="77" y="468"/>
                </a:cubicBezTo>
                <a:cubicBezTo>
                  <a:pt x="78" y="468"/>
                  <a:pt x="79" y="468"/>
                  <a:pt x="80" y="467"/>
                </a:cubicBezTo>
                <a:cubicBezTo>
                  <a:pt x="80" y="467"/>
                  <a:pt x="80" y="467"/>
                  <a:pt x="80" y="467"/>
                </a:cubicBezTo>
                <a:cubicBezTo>
                  <a:pt x="80" y="467"/>
                  <a:pt x="80" y="467"/>
                  <a:pt x="80" y="468"/>
                </a:cubicBezTo>
                <a:close/>
                <a:moveTo>
                  <a:pt x="91" y="389"/>
                </a:moveTo>
                <a:cubicBezTo>
                  <a:pt x="90" y="391"/>
                  <a:pt x="89" y="394"/>
                  <a:pt x="87" y="398"/>
                </a:cubicBezTo>
                <a:cubicBezTo>
                  <a:pt x="86" y="403"/>
                  <a:pt x="86" y="407"/>
                  <a:pt x="86" y="410"/>
                </a:cubicBezTo>
                <a:cubicBezTo>
                  <a:pt x="86" y="413"/>
                  <a:pt x="85" y="416"/>
                  <a:pt x="85" y="417"/>
                </a:cubicBezTo>
                <a:cubicBezTo>
                  <a:pt x="85" y="419"/>
                  <a:pt x="85" y="420"/>
                  <a:pt x="85" y="423"/>
                </a:cubicBezTo>
                <a:cubicBezTo>
                  <a:pt x="85" y="426"/>
                  <a:pt x="85" y="426"/>
                  <a:pt x="85" y="429"/>
                </a:cubicBezTo>
                <a:cubicBezTo>
                  <a:pt x="86" y="431"/>
                  <a:pt x="86" y="432"/>
                  <a:pt x="85" y="434"/>
                </a:cubicBezTo>
                <a:cubicBezTo>
                  <a:pt x="84" y="437"/>
                  <a:pt x="83" y="439"/>
                  <a:pt x="82" y="442"/>
                </a:cubicBezTo>
                <a:cubicBezTo>
                  <a:pt x="81" y="446"/>
                  <a:pt x="81" y="450"/>
                  <a:pt x="81" y="453"/>
                </a:cubicBezTo>
                <a:cubicBezTo>
                  <a:pt x="81" y="455"/>
                  <a:pt x="81" y="455"/>
                  <a:pt x="80" y="455"/>
                </a:cubicBezTo>
                <a:cubicBezTo>
                  <a:pt x="80" y="455"/>
                  <a:pt x="80" y="454"/>
                  <a:pt x="79" y="452"/>
                </a:cubicBezTo>
                <a:cubicBezTo>
                  <a:pt x="79" y="450"/>
                  <a:pt x="78" y="449"/>
                  <a:pt x="77" y="447"/>
                </a:cubicBezTo>
                <a:cubicBezTo>
                  <a:pt x="77" y="444"/>
                  <a:pt x="76" y="442"/>
                  <a:pt x="76" y="440"/>
                </a:cubicBezTo>
                <a:cubicBezTo>
                  <a:pt x="76" y="438"/>
                  <a:pt x="77" y="437"/>
                  <a:pt x="77" y="436"/>
                </a:cubicBezTo>
                <a:cubicBezTo>
                  <a:pt x="77" y="436"/>
                  <a:pt x="76" y="434"/>
                  <a:pt x="76" y="432"/>
                </a:cubicBezTo>
                <a:cubicBezTo>
                  <a:pt x="76" y="431"/>
                  <a:pt x="76" y="430"/>
                  <a:pt x="76" y="429"/>
                </a:cubicBezTo>
                <a:cubicBezTo>
                  <a:pt x="75" y="427"/>
                  <a:pt x="74" y="425"/>
                  <a:pt x="74" y="425"/>
                </a:cubicBezTo>
                <a:cubicBezTo>
                  <a:pt x="74" y="425"/>
                  <a:pt x="75" y="425"/>
                  <a:pt x="75" y="425"/>
                </a:cubicBezTo>
                <a:cubicBezTo>
                  <a:pt x="75" y="425"/>
                  <a:pt x="75" y="425"/>
                  <a:pt x="75" y="424"/>
                </a:cubicBezTo>
                <a:cubicBezTo>
                  <a:pt x="75" y="422"/>
                  <a:pt x="75" y="420"/>
                  <a:pt x="75" y="420"/>
                </a:cubicBezTo>
                <a:cubicBezTo>
                  <a:pt x="75" y="420"/>
                  <a:pt x="76" y="420"/>
                  <a:pt x="77" y="420"/>
                </a:cubicBezTo>
                <a:cubicBezTo>
                  <a:pt x="78" y="420"/>
                  <a:pt x="79" y="420"/>
                  <a:pt x="79" y="419"/>
                </a:cubicBezTo>
                <a:cubicBezTo>
                  <a:pt x="80" y="418"/>
                  <a:pt x="80" y="415"/>
                  <a:pt x="81" y="414"/>
                </a:cubicBezTo>
                <a:cubicBezTo>
                  <a:pt x="81" y="412"/>
                  <a:pt x="81" y="411"/>
                  <a:pt x="82" y="409"/>
                </a:cubicBezTo>
                <a:cubicBezTo>
                  <a:pt x="82" y="407"/>
                  <a:pt x="83" y="403"/>
                  <a:pt x="84" y="400"/>
                </a:cubicBezTo>
                <a:cubicBezTo>
                  <a:pt x="85" y="397"/>
                  <a:pt x="85" y="395"/>
                  <a:pt x="86" y="391"/>
                </a:cubicBezTo>
                <a:cubicBezTo>
                  <a:pt x="88" y="386"/>
                  <a:pt x="90" y="381"/>
                  <a:pt x="90" y="381"/>
                </a:cubicBezTo>
                <a:cubicBezTo>
                  <a:pt x="90" y="381"/>
                  <a:pt x="90" y="382"/>
                  <a:pt x="91" y="384"/>
                </a:cubicBezTo>
                <a:cubicBezTo>
                  <a:pt x="91" y="386"/>
                  <a:pt x="91" y="387"/>
                  <a:pt x="91" y="389"/>
                </a:cubicBezTo>
                <a:close/>
                <a:moveTo>
                  <a:pt x="168" y="147"/>
                </a:moveTo>
                <a:cubicBezTo>
                  <a:pt x="168" y="150"/>
                  <a:pt x="168" y="151"/>
                  <a:pt x="168" y="151"/>
                </a:cubicBezTo>
                <a:cubicBezTo>
                  <a:pt x="167" y="153"/>
                  <a:pt x="164" y="156"/>
                  <a:pt x="160" y="163"/>
                </a:cubicBezTo>
                <a:cubicBezTo>
                  <a:pt x="157" y="170"/>
                  <a:pt x="153" y="185"/>
                  <a:pt x="153" y="185"/>
                </a:cubicBezTo>
                <a:cubicBezTo>
                  <a:pt x="153" y="185"/>
                  <a:pt x="150" y="175"/>
                  <a:pt x="149" y="166"/>
                </a:cubicBezTo>
                <a:cubicBezTo>
                  <a:pt x="148" y="157"/>
                  <a:pt x="148" y="151"/>
                  <a:pt x="148" y="147"/>
                </a:cubicBezTo>
                <a:cubicBezTo>
                  <a:pt x="148" y="143"/>
                  <a:pt x="146" y="138"/>
                  <a:pt x="147" y="134"/>
                </a:cubicBezTo>
                <a:cubicBezTo>
                  <a:pt x="147" y="134"/>
                  <a:pt x="148" y="141"/>
                  <a:pt x="153" y="147"/>
                </a:cubicBezTo>
                <a:cubicBezTo>
                  <a:pt x="158" y="152"/>
                  <a:pt x="160" y="154"/>
                  <a:pt x="160" y="154"/>
                </a:cubicBezTo>
                <a:cubicBezTo>
                  <a:pt x="160" y="154"/>
                  <a:pt x="162" y="151"/>
                  <a:pt x="164" y="147"/>
                </a:cubicBezTo>
                <a:cubicBezTo>
                  <a:pt x="166" y="144"/>
                  <a:pt x="167" y="138"/>
                  <a:pt x="167" y="139"/>
                </a:cubicBezTo>
                <a:cubicBezTo>
                  <a:pt x="167" y="139"/>
                  <a:pt x="167" y="140"/>
                  <a:pt x="168" y="141"/>
                </a:cubicBezTo>
                <a:cubicBezTo>
                  <a:pt x="169" y="141"/>
                  <a:pt x="169" y="142"/>
                  <a:pt x="169" y="142"/>
                </a:cubicBezTo>
                <a:cubicBezTo>
                  <a:pt x="169" y="142"/>
                  <a:pt x="168" y="144"/>
                  <a:pt x="168" y="147"/>
                </a:cubicBezTo>
                <a:close/>
                <a:moveTo>
                  <a:pt x="168" y="135"/>
                </a:moveTo>
                <a:cubicBezTo>
                  <a:pt x="166" y="141"/>
                  <a:pt x="163" y="151"/>
                  <a:pt x="160" y="153"/>
                </a:cubicBezTo>
                <a:cubicBezTo>
                  <a:pt x="157" y="151"/>
                  <a:pt x="148" y="140"/>
                  <a:pt x="148" y="134"/>
                </a:cubicBezTo>
                <a:cubicBezTo>
                  <a:pt x="147" y="128"/>
                  <a:pt x="148" y="116"/>
                  <a:pt x="150" y="112"/>
                </a:cubicBezTo>
                <a:cubicBezTo>
                  <a:pt x="150" y="112"/>
                  <a:pt x="156" y="118"/>
                  <a:pt x="160" y="121"/>
                </a:cubicBezTo>
                <a:cubicBezTo>
                  <a:pt x="165" y="123"/>
                  <a:pt x="174" y="129"/>
                  <a:pt x="174" y="129"/>
                </a:cubicBezTo>
                <a:cubicBezTo>
                  <a:pt x="174" y="129"/>
                  <a:pt x="170" y="130"/>
                  <a:pt x="168" y="135"/>
                </a:cubicBezTo>
                <a:close/>
                <a:moveTo>
                  <a:pt x="194" y="159"/>
                </a:moveTo>
                <a:cubicBezTo>
                  <a:pt x="192" y="166"/>
                  <a:pt x="186" y="180"/>
                  <a:pt x="184" y="186"/>
                </a:cubicBezTo>
                <a:cubicBezTo>
                  <a:pt x="183" y="174"/>
                  <a:pt x="183" y="172"/>
                  <a:pt x="183" y="162"/>
                </a:cubicBezTo>
                <a:cubicBezTo>
                  <a:pt x="182" y="152"/>
                  <a:pt x="180" y="144"/>
                  <a:pt x="178" y="142"/>
                </a:cubicBezTo>
                <a:cubicBezTo>
                  <a:pt x="178" y="142"/>
                  <a:pt x="177" y="140"/>
                  <a:pt x="178" y="140"/>
                </a:cubicBezTo>
                <a:cubicBezTo>
                  <a:pt x="179" y="139"/>
                  <a:pt x="180" y="139"/>
                  <a:pt x="180" y="139"/>
                </a:cubicBezTo>
                <a:cubicBezTo>
                  <a:pt x="180" y="139"/>
                  <a:pt x="182" y="144"/>
                  <a:pt x="185" y="149"/>
                </a:cubicBezTo>
                <a:cubicBezTo>
                  <a:pt x="187" y="153"/>
                  <a:pt x="188" y="155"/>
                  <a:pt x="189" y="155"/>
                </a:cubicBezTo>
                <a:cubicBezTo>
                  <a:pt x="190" y="155"/>
                  <a:pt x="191" y="154"/>
                  <a:pt x="192" y="151"/>
                </a:cubicBezTo>
                <a:cubicBezTo>
                  <a:pt x="194" y="149"/>
                  <a:pt x="196" y="147"/>
                  <a:pt x="198" y="145"/>
                </a:cubicBezTo>
                <a:cubicBezTo>
                  <a:pt x="199" y="143"/>
                  <a:pt x="201" y="140"/>
                  <a:pt x="201" y="140"/>
                </a:cubicBezTo>
                <a:cubicBezTo>
                  <a:pt x="201" y="140"/>
                  <a:pt x="197" y="152"/>
                  <a:pt x="194" y="159"/>
                </a:cubicBezTo>
                <a:close/>
                <a:moveTo>
                  <a:pt x="211" y="111"/>
                </a:moveTo>
                <a:cubicBezTo>
                  <a:pt x="210" y="114"/>
                  <a:pt x="204" y="135"/>
                  <a:pt x="202" y="138"/>
                </a:cubicBezTo>
                <a:cubicBezTo>
                  <a:pt x="200" y="142"/>
                  <a:pt x="194" y="147"/>
                  <a:pt x="192" y="150"/>
                </a:cubicBezTo>
                <a:cubicBezTo>
                  <a:pt x="190" y="154"/>
                  <a:pt x="189" y="156"/>
                  <a:pt x="187" y="151"/>
                </a:cubicBezTo>
                <a:cubicBezTo>
                  <a:pt x="185" y="148"/>
                  <a:pt x="182" y="143"/>
                  <a:pt x="180" y="138"/>
                </a:cubicBezTo>
                <a:cubicBezTo>
                  <a:pt x="179" y="136"/>
                  <a:pt x="177" y="132"/>
                  <a:pt x="175" y="129"/>
                </a:cubicBezTo>
                <a:cubicBezTo>
                  <a:pt x="175" y="129"/>
                  <a:pt x="183" y="124"/>
                  <a:pt x="189" y="119"/>
                </a:cubicBezTo>
                <a:cubicBezTo>
                  <a:pt x="195" y="115"/>
                  <a:pt x="199" y="113"/>
                  <a:pt x="203" y="110"/>
                </a:cubicBezTo>
                <a:cubicBezTo>
                  <a:pt x="207" y="107"/>
                  <a:pt x="208" y="102"/>
                  <a:pt x="208" y="102"/>
                </a:cubicBezTo>
                <a:cubicBezTo>
                  <a:pt x="208" y="102"/>
                  <a:pt x="208" y="104"/>
                  <a:pt x="209" y="105"/>
                </a:cubicBezTo>
                <a:cubicBezTo>
                  <a:pt x="210" y="106"/>
                  <a:pt x="212" y="108"/>
                  <a:pt x="211" y="111"/>
                </a:cubicBezTo>
                <a:close/>
                <a:moveTo>
                  <a:pt x="286" y="420"/>
                </a:moveTo>
                <a:cubicBezTo>
                  <a:pt x="284" y="421"/>
                  <a:pt x="283" y="422"/>
                  <a:pt x="283" y="422"/>
                </a:cubicBezTo>
                <a:cubicBezTo>
                  <a:pt x="283" y="422"/>
                  <a:pt x="282" y="421"/>
                  <a:pt x="283" y="421"/>
                </a:cubicBezTo>
                <a:cubicBezTo>
                  <a:pt x="284" y="421"/>
                  <a:pt x="286" y="419"/>
                  <a:pt x="285" y="417"/>
                </a:cubicBezTo>
                <a:cubicBezTo>
                  <a:pt x="284" y="416"/>
                  <a:pt x="284" y="413"/>
                  <a:pt x="281" y="411"/>
                </a:cubicBezTo>
                <a:cubicBezTo>
                  <a:pt x="278" y="410"/>
                  <a:pt x="275" y="408"/>
                  <a:pt x="275" y="407"/>
                </a:cubicBezTo>
                <a:cubicBezTo>
                  <a:pt x="275" y="406"/>
                  <a:pt x="272" y="404"/>
                  <a:pt x="272" y="403"/>
                </a:cubicBezTo>
                <a:cubicBezTo>
                  <a:pt x="271" y="402"/>
                  <a:pt x="272" y="400"/>
                  <a:pt x="272" y="400"/>
                </a:cubicBezTo>
                <a:cubicBezTo>
                  <a:pt x="272" y="400"/>
                  <a:pt x="276" y="403"/>
                  <a:pt x="279" y="406"/>
                </a:cubicBezTo>
                <a:cubicBezTo>
                  <a:pt x="282" y="410"/>
                  <a:pt x="285" y="413"/>
                  <a:pt x="286" y="415"/>
                </a:cubicBezTo>
                <a:cubicBezTo>
                  <a:pt x="286" y="416"/>
                  <a:pt x="287" y="418"/>
                  <a:pt x="287" y="418"/>
                </a:cubicBezTo>
                <a:cubicBezTo>
                  <a:pt x="287" y="418"/>
                  <a:pt x="287" y="420"/>
                  <a:pt x="286" y="420"/>
                </a:cubicBezTo>
                <a:close/>
              </a:path>
            </a:pathLst>
          </a:custGeom>
          <a:solidFill>
            <a:srgbClr val="231F20"/>
          </a:solidFill>
          <a:ln w="9525">
            <a:noFill/>
            <a:round/>
            <a:headEnd/>
            <a:tailEnd/>
          </a:ln>
          <a:effectLst>
            <a:outerShdw blurRad="76200" dir="18900000" sy="23000" kx="-1200000" algn="bl" rotWithShape="0">
              <a:prstClr val="black">
                <a:alpha val="20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Calibri" pitchFamily="34" charset="0"/>
            </a:endParaRPr>
          </a:p>
        </p:txBody>
      </p:sp>
      <p:sp>
        <p:nvSpPr>
          <p:cNvPr id="30" name="TextBox 29"/>
          <p:cNvSpPr txBox="1"/>
          <p:nvPr/>
        </p:nvSpPr>
        <p:spPr>
          <a:xfrm>
            <a:off x="908712" y="5246688"/>
            <a:ext cx="3839128" cy="646331"/>
          </a:xfrm>
          <a:prstGeom prst="rect">
            <a:avLst/>
          </a:prstGeom>
          <a:noFill/>
        </p:spPr>
        <p:txBody>
          <a:bodyPr wrap="none" rtlCol="0">
            <a:spAutoFit/>
            <a:scene3d>
              <a:camera prst="isometricOffAxis1Top">
                <a:rot lat="18906179" lon="18660701" rev="3298966"/>
              </a:camera>
              <a:lightRig rig="threePt" dir="t"/>
            </a:scene3d>
          </a:bodyPr>
          <a:lstStyle/>
          <a:p>
            <a:r>
              <a:rPr lang="en-US" sz="3600" b="1" dirty="0" smtClean="0">
                <a:latin typeface="Calibri" pitchFamily="34" charset="0"/>
              </a:rPr>
              <a:t>FOUR QUADRANTS</a:t>
            </a:r>
            <a:endParaRPr lang="en-US" sz="3600" b="1" dirty="0">
              <a:latin typeface="Calibri" pitchFamily="34" charset="0"/>
            </a:endParaRPr>
          </a:p>
        </p:txBody>
      </p:sp>
      <p:sp>
        <p:nvSpPr>
          <p:cNvPr id="32" name="TextBox 31"/>
          <p:cNvSpPr txBox="1"/>
          <p:nvPr/>
        </p:nvSpPr>
        <p:spPr>
          <a:xfrm rot="21374957">
            <a:off x="2925446" y="2252793"/>
            <a:ext cx="473206" cy="769441"/>
          </a:xfrm>
          <a:prstGeom prst="rect">
            <a:avLst/>
          </a:prstGeom>
          <a:noFill/>
        </p:spPr>
        <p:txBody>
          <a:bodyPr wrap="none" rtlCol="0">
            <a:spAutoFit/>
            <a:scene3d>
              <a:camera prst="isometricOffAxis1Right"/>
              <a:lightRig rig="threePt" dir="t"/>
            </a:scene3d>
          </a:bodyPr>
          <a:lstStyle/>
          <a:p>
            <a:r>
              <a:rPr lang="en-US" sz="4400" dirty="0" smtClean="0">
                <a:solidFill>
                  <a:schemeClr val="bg1"/>
                </a:solidFill>
                <a:latin typeface="Franklin Gothic Medium Cond" pitchFamily="34" charset="0"/>
              </a:rPr>
              <a:t>1</a:t>
            </a:r>
            <a:endParaRPr lang="en-US" sz="4400" dirty="0">
              <a:solidFill>
                <a:schemeClr val="bg1"/>
              </a:solidFill>
              <a:latin typeface="Franklin Gothic Medium Cond" pitchFamily="34" charset="0"/>
            </a:endParaRPr>
          </a:p>
        </p:txBody>
      </p:sp>
      <p:sp>
        <p:nvSpPr>
          <p:cNvPr id="19" name="Rectangle 18"/>
          <p:cNvSpPr/>
          <p:nvPr/>
        </p:nvSpPr>
        <p:spPr>
          <a:xfrm>
            <a:off x="756312" y="2046288"/>
            <a:ext cx="3505200" cy="1295400"/>
          </a:xfrm>
          <a:prstGeom prst="rect">
            <a:avLst/>
          </a:prstGeom>
          <a:gradFill>
            <a:gsLst>
              <a:gs pos="0">
                <a:schemeClr val="bg1">
                  <a:alpha val="29000"/>
                </a:schemeClr>
              </a:gs>
              <a:gs pos="50000">
                <a:schemeClr val="bg1">
                  <a:alpha val="10000"/>
                </a:schemeClr>
              </a:gs>
              <a:gs pos="100000">
                <a:schemeClr val="bg1">
                  <a:alpha val="0"/>
                </a:schemeClr>
              </a:gs>
            </a:gsLst>
            <a:lin ang="5400000" scaled="0"/>
          </a:gradFill>
          <a:ln>
            <a:noFill/>
          </a:ln>
          <a:scene3d>
            <a:camera prst="perspectiveContrastingRightFacing">
              <a:rot lat="324355" lon="18945005" rev="210641"/>
            </a:camera>
            <a:lightRig rig="threePt" dir="t"/>
          </a:scene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Calibri" pitchFamily="34" charset="0"/>
            </a:endParaRPr>
          </a:p>
        </p:txBody>
      </p:sp>
      <p:sp>
        <p:nvSpPr>
          <p:cNvPr id="33" name="TextBox 32"/>
          <p:cNvSpPr txBox="1"/>
          <p:nvPr/>
        </p:nvSpPr>
        <p:spPr>
          <a:xfrm rot="21374957">
            <a:off x="1466772" y="2518141"/>
            <a:ext cx="473206" cy="769441"/>
          </a:xfrm>
          <a:prstGeom prst="rect">
            <a:avLst/>
          </a:prstGeom>
          <a:noFill/>
        </p:spPr>
        <p:txBody>
          <a:bodyPr wrap="none" rtlCol="0">
            <a:spAutoFit/>
            <a:scene3d>
              <a:camera prst="isometricOffAxis1Right"/>
              <a:lightRig rig="threePt" dir="t"/>
            </a:scene3d>
          </a:bodyPr>
          <a:lstStyle/>
          <a:p>
            <a:r>
              <a:rPr lang="en-US" sz="4400" dirty="0" smtClean="0">
                <a:solidFill>
                  <a:schemeClr val="bg1"/>
                </a:solidFill>
                <a:latin typeface="Franklin Gothic Medium Cond" pitchFamily="34" charset="0"/>
              </a:rPr>
              <a:t>2</a:t>
            </a:r>
            <a:endParaRPr lang="en-US" sz="4400" dirty="0">
              <a:solidFill>
                <a:schemeClr val="bg1"/>
              </a:solidFill>
              <a:latin typeface="Franklin Gothic Medium Cond" pitchFamily="34" charset="0"/>
            </a:endParaRPr>
          </a:p>
        </p:txBody>
      </p:sp>
      <p:sp>
        <p:nvSpPr>
          <p:cNvPr id="34" name="TextBox 33"/>
          <p:cNvSpPr txBox="1"/>
          <p:nvPr/>
        </p:nvSpPr>
        <p:spPr>
          <a:xfrm rot="21374957">
            <a:off x="1744276" y="4237757"/>
            <a:ext cx="473206" cy="769441"/>
          </a:xfrm>
          <a:prstGeom prst="rect">
            <a:avLst/>
          </a:prstGeom>
          <a:noFill/>
        </p:spPr>
        <p:txBody>
          <a:bodyPr wrap="none" rtlCol="0">
            <a:spAutoFit/>
            <a:scene3d>
              <a:camera prst="isometricOffAxis1Right"/>
              <a:lightRig rig="threePt" dir="t"/>
            </a:scene3d>
          </a:bodyPr>
          <a:lstStyle/>
          <a:p>
            <a:r>
              <a:rPr lang="en-US" sz="4400" dirty="0" smtClean="0">
                <a:solidFill>
                  <a:schemeClr val="bg1"/>
                </a:solidFill>
                <a:latin typeface="Franklin Gothic Medium Cond" pitchFamily="34" charset="0"/>
              </a:rPr>
              <a:t>3</a:t>
            </a:r>
            <a:endParaRPr lang="en-US" sz="4400" dirty="0">
              <a:solidFill>
                <a:schemeClr val="bg1"/>
              </a:solidFill>
              <a:latin typeface="Franklin Gothic Medium Cond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 rot="21374957">
            <a:off x="3115876" y="3843110"/>
            <a:ext cx="473206" cy="769441"/>
          </a:xfrm>
          <a:prstGeom prst="rect">
            <a:avLst/>
          </a:prstGeom>
          <a:noFill/>
        </p:spPr>
        <p:txBody>
          <a:bodyPr wrap="none" rtlCol="0">
            <a:spAutoFit/>
            <a:scene3d>
              <a:camera prst="isometricOffAxis1Right"/>
              <a:lightRig rig="threePt" dir="t"/>
            </a:scene3d>
          </a:bodyPr>
          <a:lstStyle/>
          <a:p>
            <a:r>
              <a:rPr lang="en-US" sz="4400" dirty="0" smtClean="0">
                <a:solidFill>
                  <a:schemeClr val="bg1"/>
                </a:solidFill>
                <a:latin typeface="Franklin Gothic Medium Cond" pitchFamily="34" charset="0"/>
              </a:rPr>
              <a:t>4</a:t>
            </a:r>
            <a:endParaRPr lang="en-US" sz="4400" dirty="0">
              <a:solidFill>
                <a:schemeClr val="bg1"/>
              </a:solidFill>
              <a:latin typeface="Franklin Gothic Medium Cond" pitchFamily="34" charset="0"/>
            </a:endParaRPr>
          </a:p>
        </p:txBody>
      </p:sp>
      <p:grpSp>
        <p:nvGrpSpPr>
          <p:cNvPr id="3" name="Group 27"/>
          <p:cNvGrpSpPr/>
          <p:nvPr/>
        </p:nvGrpSpPr>
        <p:grpSpPr>
          <a:xfrm>
            <a:off x="5349126" y="1511349"/>
            <a:ext cx="3449133" cy="2317107"/>
            <a:chOff x="5349126" y="1511349"/>
            <a:chExt cx="3449133" cy="2317107"/>
          </a:xfrm>
        </p:grpSpPr>
        <p:cxnSp>
          <p:nvCxnSpPr>
            <p:cNvPr id="37" name="Straight Connector 36"/>
            <p:cNvCxnSpPr/>
            <p:nvPr/>
          </p:nvCxnSpPr>
          <p:spPr>
            <a:xfrm rot="5400000">
              <a:off x="4191856" y="2670392"/>
              <a:ext cx="2315334" cy="794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" name="Straight Connector 38"/>
            <p:cNvCxnSpPr/>
            <p:nvPr/>
          </p:nvCxnSpPr>
          <p:spPr>
            <a:xfrm>
              <a:off x="5352487" y="1511349"/>
              <a:ext cx="3042657" cy="1588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1" name="TextBox 40"/>
            <p:cNvSpPr txBox="1"/>
            <p:nvPr/>
          </p:nvSpPr>
          <p:spPr>
            <a:xfrm>
              <a:off x="5378010" y="1563615"/>
              <a:ext cx="3420249" cy="12003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400" dirty="0" smtClean="0">
                  <a:latin typeface="Calibri" pitchFamily="34" charset="0"/>
                </a:rPr>
                <a:t>You may enter your text here. You may enter your text here. </a:t>
              </a:r>
              <a:endParaRPr lang="en-US" sz="2400" dirty="0">
                <a:latin typeface="Calibri" pitchFamily="34" charset="0"/>
              </a:endParaRPr>
            </a:p>
          </p:txBody>
        </p:sp>
      </p:grpSp>
      <p:sp>
        <p:nvSpPr>
          <p:cNvPr id="26" name="Title 25"/>
          <p:cNvSpPr>
            <a:spLocks noGrp="1"/>
          </p:cNvSpPr>
          <p:nvPr>
            <p:ph type="title"/>
          </p:nvPr>
        </p:nvSpPr>
        <p:spPr>
          <a:xfrm>
            <a:off x="568659" y="539570"/>
            <a:ext cx="8229600" cy="609599"/>
          </a:xfrm>
        </p:spPr>
        <p:txBody>
          <a:bodyPr/>
          <a:lstStyle/>
          <a:p>
            <a:r>
              <a:rPr lang="en-US" dirty="0" smtClean="0"/>
              <a:t>Your Title Text Here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214875120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5"/>
          <p:cNvGrpSpPr/>
          <p:nvPr/>
        </p:nvGrpSpPr>
        <p:grpSpPr>
          <a:xfrm>
            <a:off x="826824" y="1786163"/>
            <a:ext cx="3458710" cy="3471637"/>
            <a:chOff x="4114800" y="1371600"/>
            <a:chExt cx="3458710" cy="3471637"/>
          </a:xfrm>
          <a:effectLst>
            <a:outerShdw blurRad="76200" dir="13500000" sy="23000" kx="1200000" algn="br" rotWithShape="0">
              <a:prstClr val="black">
                <a:alpha val="20000"/>
              </a:prstClr>
            </a:outerShdw>
          </a:effectLst>
          <a:scene3d>
            <a:camera prst="perspectiveContrastingRightFacing"/>
            <a:lightRig rig="chilly" dir="t">
              <a:rot lat="0" lon="0" rev="0"/>
            </a:lightRig>
          </a:scene3d>
        </p:grpSpPr>
        <p:sp>
          <p:nvSpPr>
            <p:cNvPr id="2056" name="Freeform 8"/>
            <p:cNvSpPr>
              <a:spLocks/>
            </p:cNvSpPr>
            <p:nvPr/>
          </p:nvSpPr>
          <p:spPr bwMode="auto">
            <a:xfrm>
              <a:off x="5838372" y="2598286"/>
              <a:ext cx="1735138" cy="2230438"/>
            </a:xfrm>
            <a:custGeom>
              <a:avLst/>
              <a:gdLst/>
              <a:ahLst/>
              <a:cxnLst>
                <a:cxn ang="0">
                  <a:pos x="629" y="312"/>
                </a:cxn>
                <a:cxn ang="0">
                  <a:pos x="629" y="251"/>
                </a:cxn>
                <a:cxn ang="0">
                  <a:pos x="691" y="251"/>
                </a:cxn>
                <a:cxn ang="0">
                  <a:pos x="547" y="0"/>
                </a:cxn>
                <a:cxn ang="0">
                  <a:pos x="473" y="125"/>
                </a:cxn>
                <a:cxn ang="0">
                  <a:pos x="402" y="251"/>
                </a:cxn>
                <a:cxn ang="0">
                  <a:pos x="461" y="251"/>
                </a:cxn>
                <a:cxn ang="0">
                  <a:pos x="461" y="312"/>
                </a:cxn>
                <a:cxn ang="0">
                  <a:pos x="0" y="312"/>
                </a:cxn>
                <a:cxn ang="0">
                  <a:pos x="0" y="783"/>
                </a:cxn>
                <a:cxn ang="0">
                  <a:pos x="74" y="783"/>
                </a:cxn>
                <a:cxn ang="0">
                  <a:pos x="74" y="724"/>
                </a:cxn>
                <a:cxn ang="0">
                  <a:pos x="199" y="797"/>
                </a:cxn>
                <a:cxn ang="0">
                  <a:pos x="322" y="868"/>
                </a:cxn>
                <a:cxn ang="0">
                  <a:pos x="74" y="1013"/>
                </a:cxn>
                <a:cxn ang="0">
                  <a:pos x="74" y="951"/>
                </a:cxn>
                <a:cxn ang="0">
                  <a:pos x="0" y="951"/>
                </a:cxn>
                <a:cxn ang="0">
                  <a:pos x="0" y="1405"/>
                </a:cxn>
                <a:cxn ang="0">
                  <a:pos x="1093" y="1405"/>
                </a:cxn>
                <a:cxn ang="0">
                  <a:pos x="1093" y="312"/>
                </a:cxn>
                <a:cxn ang="0">
                  <a:pos x="629" y="312"/>
                </a:cxn>
              </a:cxnLst>
              <a:rect l="0" t="0" r="r" b="b"/>
              <a:pathLst>
                <a:path w="1093" h="1405">
                  <a:moveTo>
                    <a:pt x="629" y="312"/>
                  </a:moveTo>
                  <a:lnTo>
                    <a:pt x="629" y="251"/>
                  </a:lnTo>
                  <a:lnTo>
                    <a:pt x="691" y="251"/>
                  </a:lnTo>
                  <a:lnTo>
                    <a:pt x="547" y="0"/>
                  </a:lnTo>
                  <a:lnTo>
                    <a:pt x="473" y="125"/>
                  </a:lnTo>
                  <a:lnTo>
                    <a:pt x="402" y="251"/>
                  </a:lnTo>
                  <a:lnTo>
                    <a:pt x="461" y="251"/>
                  </a:lnTo>
                  <a:lnTo>
                    <a:pt x="461" y="312"/>
                  </a:lnTo>
                  <a:lnTo>
                    <a:pt x="0" y="312"/>
                  </a:lnTo>
                  <a:lnTo>
                    <a:pt x="0" y="783"/>
                  </a:lnTo>
                  <a:lnTo>
                    <a:pt x="74" y="783"/>
                  </a:lnTo>
                  <a:lnTo>
                    <a:pt x="74" y="724"/>
                  </a:lnTo>
                  <a:lnTo>
                    <a:pt x="199" y="797"/>
                  </a:lnTo>
                  <a:lnTo>
                    <a:pt x="322" y="868"/>
                  </a:lnTo>
                  <a:lnTo>
                    <a:pt x="74" y="1013"/>
                  </a:lnTo>
                  <a:lnTo>
                    <a:pt x="74" y="951"/>
                  </a:lnTo>
                  <a:lnTo>
                    <a:pt x="0" y="951"/>
                  </a:lnTo>
                  <a:lnTo>
                    <a:pt x="0" y="1405"/>
                  </a:lnTo>
                  <a:lnTo>
                    <a:pt x="1093" y="1405"/>
                  </a:lnTo>
                  <a:lnTo>
                    <a:pt x="1093" y="312"/>
                  </a:lnTo>
                  <a:lnTo>
                    <a:pt x="629" y="312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5">
                    <a:lumMod val="75000"/>
                    <a:shade val="30000"/>
                    <a:satMod val="115000"/>
                  </a:schemeClr>
                </a:gs>
                <a:gs pos="50000">
                  <a:schemeClr val="accent5">
                    <a:lumMod val="75000"/>
                    <a:shade val="67500"/>
                    <a:satMod val="115000"/>
                  </a:schemeClr>
                </a:gs>
                <a:gs pos="100000">
                  <a:schemeClr val="accent5">
                    <a:lumMod val="75000"/>
                    <a:shade val="100000"/>
                    <a:satMod val="115000"/>
                  </a:schemeClr>
                </a:gs>
              </a:gsLst>
              <a:lin ang="16200000" scaled="1"/>
              <a:tileRect/>
            </a:gradFill>
            <a:ln w="9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sp3d extrusionH="254000">
              <a:extrusionClr>
                <a:schemeClr val="tx1">
                  <a:lumMod val="50000"/>
                  <a:lumOff val="50000"/>
                </a:schemeClr>
              </a:extrusionClr>
              <a:contourClr>
                <a:schemeClr val="tx1"/>
              </a:contourClr>
            </a:sp3d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Calibri" pitchFamily="34" charset="0"/>
              </a:endParaRPr>
            </a:p>
          </p:txBody>
        </p:sp>
        <p:sp>
          <p:nvSpPr>
            <p:cNvPr id="2060" name="Freeform 12"/>
            <p:cNvSpPr>
              <a:spLocks/>
            </p:cNvSpPr>
            <p:nvPr/>
          </p:nvSpPr>
          <p:spPr bwMode="auto">
            <a:xfrm rot="16200000" flipV="1">
              <a:off x="4356894" y="2869181"/>
              <a:ext cx="1731963" cy="2216150"/>
            </a:xfrm>
            <a:custGeom>
              <a:avLst/>
              <a:gdLst/>
              <a:ahLst/>
              <a:cxnLst>
                <a:cxn ang="0">
                  <a:pos x="1025" y="939"/>
                </a:cxn>
                <a:cxn ang="0">
                  <a:pos x="1025" y="996"/>
                </a:cxn>
                <a:cxn ang="0">
                  <a:pos x="899" y="925"/>
                </a:cxn>
                <a:cxn ang="0">
                  <a:pos x="776" y="851"/>
                </a:cxn>
                <a:cxn ang="0">
                  <a:pos x="1025" y="709"/>
                </a:cxn>
                <a:cxn ang="0">
                  <a:pos x="1025" y="771"/>
                </a:cxn>
                <a:cxn ang="0">
                  <a:pos x="1091" y="771"/>
                </a:cxn>
                <a:cxn ang="0">
                  <a:pos x="1091" y="305"/>
                </a:cxn>
                <a:cxn ang="0">
                  <a:pos x="627" y="305"/>
                </a:cxn>
                <a:cxn ang="0">
                  <a:pos x="627" y="248"/>
                </a:cxn>
                <a:cxn ang="0">
                  <a:pos x="689" y="248"/>
                </a:cxn>
                <a:cxn ang="0">
                  <a:pos x="544" y="0"/>
                </a:cxn>
                <a:cxn ang="0">
                  <a:pos x="473" y="123"/>
                </a:cxn>
                <a:cxn ang="0">
                  <a:pos x="400" y="248"/>
                </a:cxn>
                <a:cxn ang="0">
                  <a:pos x="459" y="248"/>
                </a:cxn>
                <a:cxn ang="0">
                  <a:pos x="459" y="305"/>
                </a:cxn>
                <a:cxn ang="0">
                  <a:pos x="0" y="305"/>
                </a:cxn>
                <a:cxn ang="0">
                  <a:pos x="0" y="1396"/>
                </a:cxn>
                <a:cxn ang="0">
                  <a:pos x="1091" y="1396"/>
                </a:cxn>
                <a:cxn ang="0">
                  <a:pos x="1091" y="939"/>
                </a:cxn>
                <a:cxn ang="0">
                  <a:pos x="1025" y="939"/>
                </a:cxn>
              </a:cxnLst>
              <a:rect l="0" t="0" r="r" b="b"/>
              <a:pathLst>
                <a:path w="1091" h="1396">
                  <a:moveTo>
                    <a:pt x="1025" y="939"/>
                  </a:moveTo>
                  <a:lnTo>
                    <a:pt x="1025" y="996"/>
                  </a:lnTo>
                  <a:lnTo>
                    <a:pt x="899" y="925"/>
                  </a:lnTo>
                  <a:lnTo>
                    <a:pt x="776" y="851"/>
                  </a:lnTo>
                  <a:lnTo>
                    <a:pt x="1025" y="709"/>
                  </a:lnTo>
                  <a:lnTo>
                    <a:pt x="1025" y="771"/>
                  </a:lnTo>
                  <a:lnTo>
                    <a:pt x="1091" y="771"/>
                  </a:lnTo>
                  <a:lnTo>
                    <a:pt x="1091" y="305"/>
                  </a:lnTo>
                  <a:lnTo>
                    <a:pt x="627" y="305"/>
                  </a:lnTo>
                  <a:lnTo>
                    <a:pt x="627" y="248"/>
                  </a:lnTo>
                  <a:lnTo>
                    <a:pt x="689" y="248"/>
                  </a:lnTo>
                  <a:lnTo>
                    <a:pt x="544" y="0"/>
                  </a:lnTo>
                  <a:lnTo>
                    <a:pt x="473" y="123"/>
                  </a:lnTo>
                  <a:lnTo>
                    <a:pt x="400" y="248"/>
                  </a:lnTo>
                  <a:lnTo>
                    <a:pt x="459" y="248"/>
                  </a:lnTo>
                  <a:lnTo>
                    <a:pt x="459" y="305"/>
                  </a:lnTo>
                  <a:lnTo>
                    <a:pt x="0" y="305"/>
                  </a:lnTo>
                  <a:lnTo>
                    <a:pt x="0" y="1396"/>
                  </a:lnTo>
                  <a:lnTo>
                    <a:pt x="1091" y="1396"/>
                  </a:lnTo>
                  <a:lnTo>
                    <a:pt x="1091" y="939"/>
                  </a:lnTo>
                  <a:lnTo>
                    <a:pt x="1025" y="939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5">
                    <a:lumMod val="60000"/>
                    <a:lumOff val="40000"/>
                    <a:shade val="30000"/>
                    <a:satMod val="115000"/>
                  </a:schemeClr>
                </a:gs>
                <a:gs pos="50000">
                  <a:schemeClr val="accent5">
                    <a:lumMod val="60000"/>
                    <a:lumOff val="40000"/>
                    <a:shade val="67500"/>
                    <a:satMod val="115000"/>
                  </a:schemeClr>
                </a:gs>
                <a:gs pos="100000">
                  <a:schemeClr val="accent5">
                    <a:lumMod val="60000"/>
                    <a:lumOff val="40000"/>
                    <a:shade val="100000"/>
                    <a:satMod val="115000"/>
                  </a:schemeClr>
                </a:gs>
              </a:gsLst>
              <a:lin ang="8100000" scaled="1"/>
              <a:tileRect/>
            </a:gradFill>
            <a:ln w="9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sp3d extrusionH="254000">
              <a:extrusionClr>
                <a:schemeClr val="tx1">
                  <a:lumMod val="50000"/>
                  <a:lumOff val="50000"/>
                </a:schemeClr>
              </a:extrusionClr>
              <a:contourClr>
                <a:schemeClr val="tx1"/>
              </a:contourClr>
            </a:sp3d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Calibri" pitchFamily="34" charset="0"/>
              </a:endParaRPr>
            </a:p>
          </p:txBody>
        </p:sp>
        <p:sp>
          <p:nvSpPr>
            <p:cNvPr id="15" name="Freeform 8"/>
            <p:cNvSpPr>
              <a:spLocks/>
            </p:cNvSpPr>
            <p:nvPr/>
          </p:nvSpPr>
          <p:spPr bwMode="auto">
            <a:xfrm rot="10800000">
              <a:off x="4114800" y="1371600"/>
              <a:ext cx="1735138" cy="2230438"/>
            </a:xfrm>
            <a:custGeom>
              <a:avLst/>
              <a:gdLst/>
              <a:ahLst/>
              <a:cxnLst>
                <a:cxn ang="0">
                  <a:pos x="629" y="312"/>
                </a:cxn>
                <a:cxn ang="0">
                  <a:pos x="629" y="251"/>
                </a:cxn>
                <a:cxn ang="0">
                  <a:pos x="691" y="251"/>
                </a:cxn>
                <a:cxn ang="0">
                  <a:pos x="547" y="0"/>
                </a:cxn>
                <a:cxn ang="0">
                  <a:pos x="473" y="125"/>
                </a:cxn>
                <a:cxn ang="0">
                  <a:pos x="402" y="251"/>
                </a:cxn>
                <a:cxn ang="0">
                  <a:pos x="461" y="251"/>
                </a:cxn>
                <a:cxn ang="0">
                  <a:pos x="461" y="312"/>
                </a:cxn>
                <a:cxn ang="0">
                  <a:pos x="0" y="312"/>
                </a:cxn>
                <a:cxn ang="0">
                  <a:pos x="0" y="783"/>
                </a:cxn>
                <a:cxn ang="0">
                  <a:pos x="74" y="783"/>
                </a:cxn>
                <a:cxn ang="0">
                  <a:pos x="74" y="724"/>
                </a:cxn>
                <a:cxn ang="0">
                  <a:pos x="199" y="797"/>
                </a:cxn>
                <a:cxn ang="0">
                  <a:pos x="322" y="868"/>
                </a:cxn>
                <a:cxn ang="0">
                  <a:pos x="74" y="1013"/>
                </a:cxn>
                <a:cxn ang="0">
                  <a:pos x="74" y="951"/>
                </a:cxn>
                <a:cxn ang="0">
                  <a:pos x="0" y="951"/>
                </a:cxn>
                <a:cxn ang="0">
                  <a:pos x="0" y="1405"/>
                </a:cxn>
                <a:cxn ang="0">
                  <a:pos x="1093" y="1405"/>
                </a:cxn>
                <a:cxn ang="0">
                  <a:pos x="1093" y="312"/>
                </a:cxn>
                <a:cxn ang="0">
                  <a:pos x="629" y="312"/>
                </a:cxn>
              </a:cxnLst>
              <a:rect l="0" t="0" r="r" b="b"/>
              <a:pathLst>
                <a:path w="1093" h="1405">
                  <a:moveTo>
                    <a:pt x="629" y="312"/>
                  </a:moveTo>
                  <a:lnTo>
                    <a:pt x="629" y="251"/>
                  </a:lnTo>
                  <a:lnTo>
                    <a:pt x="691" y="251"/>
                  </a:lnTo>
                  <a:lnTo>
                    <a:pt x="547" y="0"/>
                  </a:lnTo>
                  <a:lnTo>
                    <a:pt x="473" y="125"/>
                  </a:lnTo>
                  <a:lnTo>
                    <a:pt x="402" y="251"/>
                  </a:lnTo>
                  <a:lnTo>
                    <a:pt x="461" y="251"/>
                  </a:lnTo>
                  <a:lnTo>
                    <a:pt x="461" y="312"/>
                  </a:lnTo>
                  <a:lnTo>
                    <a:pt x="0" y="312"/>
                  </a:lnTo>
                  <a:lnTo>
                    <a:pt x="0" y="783"/>
                  </a:lnTo>
                  <a:lnTo>
                    <a:pt x="74" y="783"/>
                  </a:lnTo>
                  <a:lnTo>
                    <a:pt x="74" y="724"/>
                  </a:lnTo>
                  <a:lnTo>
                    <a:pt x="199" y="797"/>
                  </a:lnTo>
                  <a:lnTo>
                    <a:pt x="322" y="868"/>
                  </a:lnTo>
                  <a:lnTo>
                    <a:pt x="74" y="1013"/>
                  </a:lnTo>
                  <a:lnTo>
                    <a:pt x="74" y="951"/>
                  </a:lnTo>
                  <a:lnTo>
                    <a:pt x="0" y="951"/>
                  </a:lnTo>
                  <a:lnTo>
                    <a:pt x="0" y="1405"/>
                  </a:lnTo>
                  <a:lnTo>
                    <a:pt x="1093" y="1405"/>
                  </a:lnTo>
                  <a:lnTo>
                    <a:pt x="1093" y="312"/>
                  </a:lnTo>
                  <a:lnTo>
                    <a:pt x="629" y="312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9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sp3d extrusionH="254000">
              <a:extrusionClr>
                <a:schemeClr val="tx1">
                  <a:lumMod val="50000"/>
                  <a:lumOff val="50000"/>
                </a:schemeClr>
              </a:extrusionClr>
              <a:contourClr>
                <a:schemeClr val="tx1"/>
              </a:contourClr>
            </a:sp3d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Calibri" pitchFamily="34" charset="0"/>
              </a:endParaRPr>
            </a:p>
          </p:txBody>
        </p:sp>
      </p:grpSp>
      <p:sp>
        <p:nvSpPr>
          <p:cNvPr id="19" name="Rectangle 18"/>
          <p:cNvSpPr/>
          <p:nvPr/>
        </p:nvSpPr>
        <p:spPr>
          <a:xfrm>
            <a:off x="1131624" y="2014763"/>
            <a:ext cx="1524000" cy="1295400"/>
          </a:xfrm>
          <a:prstGeom prst="rect">
            <a:avLst/>
          </a:prstGeom>
          <a:gradFill>
            <a:gsLst>
              <a:gs pos="0">
                <a:schemeClr val="bg1">
                  <a:alpha val="29000"/>
                </a:schemeClr>
              </a:gs>
              <a:gs pos="50000">
                <a:schemeClr val="bg1">
                  <a:alpha val="10000"/>
                </a:schemeClr>
              </a:gs>
              <a:gs pos="100000">
                <a:schemeClr val="bg1">
                  <a:alpha val="0"/>
                </a:schemeClr>
              </a:gs>
            </a:gsLst>
            <a:lin ang="5400000" scaled="0"/>
          </a:gradFill>
          <a:ln>
            <a:noFill/>
          </a:ln>
          <a:scene3d>
            <a:camera prst="perspectiveContrastingRightFacing">
              <a:rot lat="324355" lon="18945005" rev="210641"/>
            </a:camera>
            <a:lightRig rig="threePt" dir="t"/>
          </a:scene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Calibri" pitchFamily="34" charset="0"/>
            </a:endParaRPr>
          </a:p>
        </p:txBody>
      </p:sp>
      <p:sp>
        <p:nvSpPr>
          <p:cNvPr id="8" name="Freeform 8"/>
          <p:cNvSpPr>
            <a:spLocks/>
          </p:cNvSpPr>
          <p:nvPr/>
        </p:nvSpPr>
        <p:spPr bwMode="auto">
          <a:xfrm rot="16200000">
            <a:off x="6126252" y="4171951"/>
            <a:ext cx="1735138" cy="2230438"/>
          </a:xfrm>
          <a:custGeom>
            <a:avLst/>
            <a:gdLst/>
            <a:ahLst/>
            <a:cxnLst>
              <a:cxn ang="0">
                <a:pos x="629" y="312"/>
              </a:cxn>
              <a:cxn ang="0">
                <a:pos x="629" y="251"/>
              </a:cxn>
              <a:cxn ang="0">
                <a:pos x="691" y="251"/>
              </a:cxn>
              <a:cxn ang="0">
                <a:pos x="547" y="0"/>
              </a:cxn>
              <a:cxn ang="0">
                <a:pos x="473" y="125"/>
              </a:cxn>
              <a:cxn ang="0">
                <a:pos x="402" y="251"/>
              </a:cxn>
              <a:cxn ang="0">
                <a:pos x="461" y="251"/>
              </a:cxn>
              <a:cxn ang="0">
                <a:pos x="461" y="312"/>
              </a:cxn>
              <a:cxn ang="0">
                <a:pos x="0" y="312"/>
              </a:cxn>
              <a:cxn ang="0">
                <a:pos x="0" y="783"/>
              </a:cxn>
              <a:cxn ang="0">
                <a:pos x="74" y="783"/>
              </a:cxn>
              <a:cxn ang="0">
                <a:pos x="74" y="724"/>
              </a:cxn>
              <a:cxn ang="0">
                <a:pos x="199" y="797"/>
              </a:cxn>
              <a:cxn ang="0">
                <a:pos x="322" y="868"/>
              </a:cxn>
              <a:cxn ang="0">
                <a:pos x="74" y="1013"/>
              </a:cxn>
              <a:cxn ang="0">
                <a:pos x="74" y="951"/>
              </a:cxn>
              <a:cxn ang="0">
                <a:pos x="0" y="951"/>
              </a:cxn>
              <a:cxn ang="0">
                <a:pos x="0" y="1405"/>
              </a:cxn>
              <a:cxn ang="0">
                <a:pos x="1093" y="1405"/>
              </a:cxn>
              <a:cxn ang="0">
                <a:pos x="1093" y="312"/>
              </a:cxn>
              <a:cxn ang="0">
                <a:pos x="629" y="312"/>
              </a:cxn>
            </a:cxnLst>
            <a:rect l="0" t="0" r="r" b="b"/>
            <a:pathLst>
              <a:path w="1093" h="1405">
                <a:moveTo>
                  <a:pt x="629" y="312"/>
                </a:moveTo>
                <a:lnTo>
                  <a:pt x="629" y="251"/>
                </a:lnTo>
                <a:lnTo>
                  <a:pt x="691" y="251"/>
                </a:lnTo>
                <a:lnTo>
                  <a:pt x="547" y="0"/>
                </a:lnTo>
                <a:lnTo>
                  <a:pt x="473" y="125"/>
                </a:lnTo>
                <a:lnTo>
                  <a:pt x="402" y="251"/>
                </a:lnTo>
                <a:lnTo>
                  <a:pt x="461" y="251"/>
                </a:lnTo>
                <a:lnTo>
                  <a:pt x="461" y="312"/>
                </a:lnTo>
                <a:lnTo>
                  <a:pt x="0" y="312"/>
                </a:lnTo>
                <a:lnTo>
                  <a:pt x="0" y="783"/>
                </a:lnTo>
                <a:lnTo>
                  <a:pt x="74" y="783"/>
                </a:lnTo>
                <a:lnTo>
                  <a:pt x="74" y="724"/>
                </a:lnTo>
                <a:lnTo>
                  <a:pt x="199" y="797"/>
                </a:lnTo>
                <a:lnTo>
                  <a:pt x="322" y="868"/>
                </a:lnTo>
                <a:lnTo>
                  <a:pt x="74" y="1013"/>
                </a:lnTo>
                <a:lnTo>
                  <a:pt x="74" y="951"/>
                </a:lnTo>
                <a:lnTo>
                  <a:pt x="0" y="951"/>
                </a:lnTo>
                <a:lnTo>
                  <a:pt x="0" y="1405"/>
                </a:lnTo>
                <a:lnTo>
                  <a:pt x="1093" y="1405"/>
                </a:lnTo>
                <a:lnTo>
                  <a:pt x="1093" y="312"/>
                </a:lnTo>
                <a:lnTo>
                  <a:pt x="629" y="312"/>
                </a:lnTo>
                <a:close/>
              </a:path>
            </a:pathLst>
          </a:custGeom>
          <a:solidFill>
            <a:schemeClr val="accent5">
              <a:lumMod val="75000"/>
            </a:schemeClr>
          </a:solidFill>
          <a:ln w="9" cap="flat">
            <a:solidFill>
              <a:srgbClr val="000000"/>
            </a:solidFill>
            <a:prstDash val="solid"/>
            <a:miter lim="800000"/>
            <a:headEnd/>
            <a:tailEnd/>
          </a:ln>
          <a:effectLst>
            <a:outerShdw blurRad="76200" dir="18900000" sy="23000" kx="-1200000" algn="bl" rotWithShape="0">
              <a:prstClr val="black">
                <a:alpha val="20000"/>
              </a:prstClr>
            </a:outerShdw>
          </a:effectLst>
          <a:scene3d>
            <a:camera prst="perspectiveContrastingRightFacing">
              <a:rot lat="670915" lon="17159609" rev="150394"/>
            </a:camera>
            <a:lightRig rig="chilly" dir="t">
              <a:rot lat="0" lon="0" rev="0"/>
            </a:lightRig>
          </a:scene3d>
          <a:sp3d extrusionH="254000">
            <a:extrusionClr>
              <a:schemeClr val="tx1">
                <a:lumMod val="50000"/>
                <a:lumOff val="50000"/>
              </a:schemeClr>
            </a:extrusionClr>
            <a:contourClr>
              <a:schemeClr val="tx1"/>
            </a:contourClr>
          </a:sp3d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Calibri" pitchFamily="34" charset="0"/>
            </a:endParaRPr>
          </a:p>
        </p:txBody>
      </p:sp>
      <p:sp>
        <p:nvSpPr>
          <p:cNvPr id="12" name="TextBox 11"/>
          <p:cNvSpPr txBox="1"/>
          <p:nvPr/>
        </p:nvSpPr>
        <p:spPr>
          <a:xfrm>
            <a:off x="5780665" y="4550074"/>
            <a:ext cx="243368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b="1" dirty="0" smtClean="0">
                <a:latin typeface="Calibri" pitchFamily="34" charset="0"/>
              </a:rPr>
              <a:t>The missing piece</a:t>
            </a:r>
            <a:endParaRPr lang="en-US" sz="2400" b="1" dirty="0">
              <a:latin typeface="Calibri" pitchFamily="34" charset="0"/>
            </a:endParaRPr>
          </a:p>
        </p:txBody>
      </p:sp>
      <p:sp>
        <p:nvSpPr>
          <p:cNvPr id="4103" name="Freeform 7"/>
          <p:cNvSpPr>
            <a:spLocks noEditPoints="1"/>
          </p:cNvSpPr>
          <p:nvPr/>
        </p:nvSpPr>
        <p:spPr bwMode="auto">
          <a:xfrm>
            <a:off x="3798624" y="1787750"/>
            <a:ext cx="969963" cy="3198813"/>
          </a:xfrm>
          <a:custGeom>
            <a:avLst/>
            <a:gdLst/>
            <a:ahLst/>
            <a:cxnLst>
              <a:cxn ang="0">
                <a:pos x="249" y="226"/>
              </a:cxn>
              <a:cxn ang="0">
                <a:pos x="243" y="172"/>
              </a:cxn>
              <a:cxn ang="0">
                <a:pos x="238" y="145"/>
              </a:cxn>
              <a:cxn ang="0">
                <a:pos x="218" y="127"/>
              </a:cxn>
              <a:cxn ang="0">
                <a:pos x="171" y="109"/>
              </a:cxn>
              <a:cxn ang="0">
                <a:pos x="154" y="97"/>
              </a:cxn>
              <a:cxn ang="0">
                <a:pos x="146" y="75"/>
              </a:cxn>
              <a:cxn ang="0">
                <a:pos x="151" y="49"/>
              </a:cxn>
              <a:cxn ang="0">
                <a:pos x="94" y="6"/>
              </a:cxn>
              <a:cxn ang="0">
                <a:pos x="72" y="68"/>
              </a:cxn>
              <a:cxn ang="0">
                <a:pos x="84" y="96"/>
              </a:cxn>
              <a:cxn ang="0">
                <a:pos x="89" y="124"/>
              </a:cxn>
              <a:cxn ang="0">
                <a:pos x="63" y="151"/>
              </a:cxn>
              <a:cxn ang="0">
                <a:pos x="44" y="169"/>
              </a:cxn>
              <a:cxn ang="0">
                <a:pos x="38" y="200"/>
              </a:cxn>
              <a:cxn ang="0">
                <a:pos x="35" y="256"/>
              </a:cxn>
              <a:cxn ang="0">
                <a:pos x="31" y="289"/>
              </a:cxn>
              <a:cxn ang="0">
                <a:pos x="23" y="316"/>
              </a:cxn>
              <a:cxn ang="0">
                <a:pos x="24" y="344"/>
              </a:cxn>
              <a:cxn ang="0">
                <a:pos x="12" y="370"/>
              </a:cxn>
              <a:cxn ang="0">
                <a:pos x="0" y="415"/>
              </a:cxn>
              <a:cxn ang="0">
                <a:pos x="23" y="413"/>
              </a:cxn>
              <a:cxn ang="0">
                <a:pos x="31" y="463"/>
              </a:cxn>
              <a:cxn ang="0">
                <a:pos x="50" y="612"/>
              </a:cxn>
              <a:cxn ang="0">
                <a:pos x="69" y="686"/>
              </a:cxn>
              <a:cxn ang="0">
                <a:pos x="83" y="753"/>
              </a:cxn>
              <a:cxn ang="0">
                <a:pos x="90" y="777"/>
              </a:cxn>
              <a:cxn ang="0">
                <a:pos x="86" y="785"/>
              </a:cxn>
              <a:cxn ang="0">
                <a:pos x="64" y="791"/>
              </a:cxn>
              <a:cxn ang="0">
                <a:pos x="42" y="803"/>
              </a:cxn>
              <a:cxn ang="0">
                <a:pos x="42" y="810"/>
              </a:cxn>
              <a:cxn ang="0">
                <a:pos x="78" y="817"/>
              </a:cxn>
              <a:cxn ang="0">
                <a:pos x="121" y="804"/>
              </a:cxn>
              <a:cxn ang="0">
                <a:pos x="141" y="810"/>
              </a:cxn>
              <a:cxn ang="0">
                <a:pos x="171" y="804"/>
              </a:cxn>
              <a:cxn ang="0">
                <a:pos x="171" y="813"/>
              </a:cxn>
              <a:cxn ang="0">
                <a:pos x="161" y="826"/>
              </a:cxn>
              <a:cxn ang="0">
                <a:pos x="152" y="838"/>
              </a:cxn>
              <a:cxn ang="0">
                <a:pos x="176" y="849"/>
              </a:cxn>
              <a:cxn ang="0">
                <a:pos x="226" y="836"/>
              </a:cxn>
              <a:cxn ang="0">
                <a:pos x="228" y="810"/>
              </a:cxn>
              <a:cxn ang="0">
                <a:pos x="231" y="792"/>
              </a:cxn>
              <a:cxn ang="0">
                <a:pos x="221" y="748"/>
              </a:cxn>
              <a:cxn ang="0">
                <a:pos x="221" y="680"/>
              </a:cxn>
              <a:cxn ang="0">
                <a:pos x="210" y="593"/>
              </a:cxn>
              <a:cxn ang="0">
                <a:pos x="205" y="474"/>
              </a:cxn>
              <a:cxn ang="0">
                <a:pos x="202" y="415"/>
              </a:cxn>
              <a:cxn ang="0">
                <a:pos x="218" y="397"/>
              </a:cxn>
              <a:cxn ang="0">
                <a:pos x="231" y="379"/>
              </a:cxn>
              <a:cxn ang="0">
                <a:pos x="235" y="362"/>
              </a:cxn>
              <a:cxn ang="0">
                <a:pos x="250" y="312"/>
              </a:cxn>
              <a:cxn ang="0">
                <a:pos x="150" y="695"/>
              </a:cxn>
              <a:cxn ang="0">
                <a:pos x="141" y="608"/>
              </a:cxn>
              <a:cxn ang="0">
                <a:pos x="145" y="596"/>
              </a:cxn>
              <a:cxn ang="0">
                <a:pos x="152" y="647"/>
              </a:cxn>
              <a:cxn ang="0">
                <a:pos x="159" y="722"/>
              </a:cxn>
              <a:cxn ang="0">
                <a:pos x="157" y="744"/>
              </a:cxn>
              <a:cxn ang="0">
                <a:pos x="160" y="746"/>
              </a:cxn>
              <a:cxn ang="0">
                <a:pos x="170" y="798"/>
              </a:cxn>
              <a:cxn ang="0">
                <a:pos x="167" y="783"/>
              </a:cxn>
            </a:cxnLst>
            <a:rect l="0" t="0" r="r" b="b"/>
            <a:pathLst>
              <a:path w="258" h="850">
                <a:moveTo>
                  <a:pt x="258" y="276"/>
                </a:moveTo>
                <a:cubicBezTo>
                  <a:pt x="258" y="274"/>
                  <a:pt x="257" y="270"/>
                  <a:pt x="257" y="266"/>
                </a:cubicBezTo>
                <a:cubicBezTo>
                  <a:pt x="257" y="262"/>
                  <a:pt x="256" y="259"/>
                  <a:pt x="256" y="256"/>
                </a:cubicBezTo>
                <a:cubicBezTo>
                  <a:pt x="255" y="254"/>
                  <a:pt x="253" y="246"/>
                  <a:pt x="253" y="244"/>
                </a:cubicBezTo>
                <a:cubicBezTo>
                  <a:pt x="252" y="242"/>
                  <a:pt x="252" y="239"/>
                  <a:pt x="251" y="237"/>
                </a:cubicBezTo>
                <a:cubicBezTo>
                  <a:pt x="250" y="234"/>
                  <a:pt x="249" y="227"/>
                  <a:pt x="249" y="226"/>
                </a:cubicBezTo>
                <a:cubicBezTo>
                  <a:pt x="249" y="225"/>
                  <a:pt x="250" y="222"/>
                  <a:pt x="250" y="221"/>
                </a:cubicBezTo>
                <a:cubicBezTo>
                  <a:pt x="250" y="219"/>
                  <a:pt x="250" y="214"/>
                  <a:pt x="250" y="210"/>
                </a:cubicBezTo>
                <a:cubicBezTo>
                  <a:pt x="250" y="206"/>
                  <a:pt x="250" y="204"/>
                  <a:pt x="249" y="200"/>
                </a:cubicBezTo>
                <a:cubicBezTo>
                  <a:pt x="249" y="196"/>
                  <a:pt x="247" y="188"/>
                  <a:pt x="246" y="186"/>
                </a:cubicBezTo>
                <a:cubicBezTo>
                  <a:pt x="246" y="183"/>
                  <a:pt x="245" y="181"/>
                  <a:pt x="244" y="179"/>
                </a:cubicBezTo>
                <a:cubicBezTo>
                  <a:pt x="244" y="177"/>
                  <a:pt x="243" y="173"/>
                  <a:pt x="243" y="172"/>
                </a:cubicBezTo>
                <a:cubicBezTo>
                  <a:pt x="243" y="171"/>
                  <a:pt x="243" y="168"/>
                  <a:pt x="243" y="167"/>
                </a:cubicBezTo>
                <a:cubicBezTo>
                  <a:pt x="242" y="166"/>
                  <a:pt x="242" y="164"/>
                  <a:pt x="242" y="164"/>
                </a:cubicBezTo>
                <a:cubicBezTo>
                  <a:pt x="242" y="163"/>
                  <a:pt x="242" y="161"/>
                  <a:pt x="241" y="159"/>
                </a:cubicBezTo>
                <a:cubicBezTo>
                  <a:pt x="241" y="158"/>
                  <a:pt x="241" y="158"/>
                  <a:pt x="241" y="157"/>
                </a:cubicBezTo>
                <a:cubicBezTo>
                  <a:pt x="241" y="156"/>
                  <a:pt x="240" y="153"/>
                  <a:pt x="240" y="151"/>
                </a:cubicBezTo>
                <a:cubicBezTo>
                  <a:pt x="239" y="148"/>
                  <a:pt x="238" y="146"/>
                  <a:pt x="238" y="145"/>
                </a:cubicBezTo>
                <a:cubicBezTo>
                  <a:pt x="238" y="144"/>
                  <a:pt x="237" y="142"/>
                  <a:pt x="237" y="140"/>
                </a:cubicBezTo>
                <a:cubicBezTo>
                  <a:pt x="236" y="139"/>
                  <a:pt x="235" y="138"/>
                  <a:pt x="234" y="136"/>
                </a:cubicBezTo>
                <a:cubicBezTo>
                  <a:pt x="233" y="135"/>
                  <a:pt x="230" y="133"/>
                  <a:pt x="230" y="132"/>
                </a:cubicBezTo>
                <a:cubicBezTo>
                  <a:pt x="229" y="132"/>
                  <a:pt x="227" y="130"/>
                  <a:pt x="226" y="130"/>
                </a:cubicBezTo>
                <a:cubicBezTo>
                  <a:pt x="225" y="130"/>
                  <a:pt x="225" y="130"/>
                  <a:pt x="224" y="129"/>
                </a:cubicBezTo>
                <a:cubicBezTo>
                  <a:pt x="223" y="128"/>
                  <a:pt x="219" y="127"/>
                  <a:pt x="218" y="127"/>
                </a:cubicBezTo>
                <a:cubicBezTo>
                  <a:pt x="216" y="127"/>
                  <a:pt x="215" y="126"/>
                  <a:pt x="213" y="125"/>
                </a:cubicBezTo>
                <a:cubicBezTo>
                  <a:pt x="212" y="124"/>
                  <a:pt x="203" y="122"/>
                  <a:pt x="199" y="120"/>
                </a:cubicBezTo>
                <a:cubicBezTo>
                  <a:pt x="195" y="118"/>
                  <a:pt x="187" y="115"/>
                  <a:pt x="185" y="114"/>
                </a:cubicBezTo>
                <a:cubicBezTo>
                  <a:pt x="182" y="112"/>
                  <a:pt x="177" y="111"/>
                  <a:pt x="176" y="111"/>
                </a:cubicBezTo>
                <a:cubicBezTo>
                  <a:pt x="174" y="110"/>
                  <a:pt x="172" y="110"/>
                  <a:pt x="172" y="110"/>
                </a:cubicBezTo>
                <a:cubicBezTo>
                  <a:pt x="171" y="110"/>
                  <a:pt x="171" y="109"/>
                  <a:pt x="171" y="109"/>
                </a:cubicBezTo>
                <a:cubicBezTo>
                  <a:pt x="171" y="108"/>
                  <a:pt x="170" y="108"/>
                  <a:pt x="169" y="108"/>
                </a:cubicBezTo>
                <a:cubicBezTo>
                  <a:pt x="169" y="108"/>
                  <a:pt x="168" y="108"/>
                  <a:pt x="167" y="107"/>
                </a:cubicBezTo>
                <a:cubicBezTo>
                  <a:pt x="166" y="107"/>
                  <a:pt x="165" y="105"/>
                  <a:pt x="164" y="104"/>
                </a:cubicBezTo>
                <a:cubicBezTo>
                  <a:pt x="162" y="102"/>
                  <a:pt x="160" y="100"/>
                  <a:pt x="160" y="99"/>
                </a:cubicBezTo>
                <a:cubicBezTo>
                  <a:pt x="159" y="98"/>
                  <a:pt x="159" y="97"/>
                  <a:pt x="158" y="97"/>
                </a:cubicBezTo>
                <a:cubicBezTo>
                  <a:pt x="156" y="97"/>
                  <a:pt x="155" y="97"/>
                  <a:pt x="154" y="97"/>
                </a:cubicBezTo>
                <a:cubicBezTo>
                  <a:pt x="154" y="97"/>
                  <a:pt x="153" y="97"/>
                  <a:pt x="153" y="96"/>
                </a:cubicBezTo>
                <a:cubicBezTo>
                  <a:pt x="152" y="95"/>
                  <a:pt x="151" y="93"/>
                  <a:pt x="150" y="91"/>
                </a:cubicBezTo>
                <a:cubicBezTo>
                  <a:pt x="149" y="89"/>
                  <a:pt x="149" y="90"/>
                  <a:pt x="149" y="89"/>
                </a:cubicBezTo>
                <a:cubicBezTo>
                  <a:pt x="148" y="88"/>
                  <a:pt x="147" y="87"/>
                  <a:pt x="147" y="87"/>
                </a:cubicBezTo>
                <a:cubicBezTo>
                  <a:pt x="146" y="87"/>
                  <a:pt x="146" y="87"/>
                  <a:pt x="146" y="85"/>
                </a:cubicBezTo>
                <a:cubicBezTo>
                  <a:pt x="146" y="84"/>
                  <a:pt x="146" y="76"/>
                  <a:pt x="146" y="75"/>
                </a:cubicBezTo>
                <a:cubicBezTo>
                  <a:pt x="146" y="74"/>
                  <a:pt x="146" y="74"/>
                  <a:pt x="146" y="73"/>
                </a:cubicBezTo>
                <a:cubicBezTo>
                  <a:pt x="147" y="73"/>
                  <a:pt x="147" y="73"/>
                  <a:pt x="148" y="72"/>
                </a:cubicBezTo>
                <a:cubicBezTo>
                  <a:pt x="149" y="70"/>
                  <a:pt x="150" y="68"/>
                  <a:pt x="150" y="67"/>
                </a:cubicBezTo>
                <a:cubicBezTo>
                  <a:pt x="151" y="66"/>
                  <a:pt x="152" y="64"/>
                  <a:pt x="152" y="62"/>
                </a:cubicBezTo>
                <a:cubicBezTo>
                  <a:pt x="152" y="60"/>
                  <a:pt x="153" y="56"/>
                  <a:pt x="153" y="54"/>
                </a:cubicBezTo>
                <a:cubicBezTo>
                  <a:pt x="153" y="52"/>
                  <a:pt x="152" y="50"/>
                  <a:pt x="151" y="49"/>
                </a:cubicBezTo>
                <a:cubicBezTo>
                  <a:pt x="151" y="48"/>
                  <a:pt x="151" y="47"/>
                  <a:pt x="150" y="46"/>
                </a:cubicBezTo>
                <a:cubicBezTo>
                  <a:pt x="150" y="45"/>
                  <a:pt x="148" y="45"/>
                  <a:pt x="147" y="45"/>
                </a:cubicBezTo>
                <a:cubicBezTo>
                  <a:pt x="147" y="45"/>
                  <a:pt x="147" y="45"/>
                  <a:pt x="147" y="43"/>
                </a:cubicBezTo>
                <a:cubicBezTo>
                  <a:pt x="147" y="41"/>
                  <a:pt x="146" y="33"/>
                  <a:pt x="144" y="30"/>
                </a:cubicBezTo>
                <a:cubicBezTo>
                  <a:pt x="139" y="16"/>
                  <a:pt x="130" y="9"/>
                  <a:pt x="121" y="4"/>
                </a:cubicBezTo>
                <a:cubicBezTo>
                  <a:pt x="112" y="0"/>
                  <a:pt x="99" y="4"/>
                  <a:pt x="94" y="6"/>
                </a:cubicBezTo>
                <a:cubicBezTo>
                  <a:pt x="89" y="9"/>
                  <a:pt x="76" y="15"/>
                  <a:pt x="72" y="24"/>
                </a:cubicBezTo>
                <a:cubicBezTo>
                  <a:pt x="68" y="34"/>
                  <a:pt x="72" y="49"/>
                  <a:pt x="73" y="51"/>
                </a:cubicBezTo>
                <a:cubicBezTo>
                  <a:pt x="73" y="54"/>
                  <a:pt x="73" y="54"/>
                  <a:pt x="72" y="54"/>
                </a:cubicBezTo>
                <a:cubicBezTo>
                  <a:pt x="71" y="54"/>
                  <a:pt x="71" y="55"/>
                  <a:pt x="71" y="56"/>
                </a:cubicBezTo>
                <a:cubicBezTo>
                  <a:pt x="71" y="57"/>
                  <a:pt x="71" y="59"/>
                  <a:pt x="71" y="61"/>
                </a:cubicBezTo>
                <a:cubicBezTo>
                  <a:pt x="71" y="62"/>
                  <a:pt x="72" y="66"/>
                  <a:pt x="72" y="68"/>
                </a:cubicBezTo>
                <a:cubicBezTo>
                  <a:pt x="73" y="69"/>
                  <a:pt x="73" y="73"/>
                  <a:pt x="74" y="74"/>
                </a:cubicBezTo>
                <a:cubicBezTo>
                  <a:pt x="75" y="75"/>
                  <a:pt x="75" y="76"/>
                  <a:pt x="76" y="78"/>
                </a:cubicBezTo>
                <a:cubicBezTo>
                  <a:pt x="77" y="80"/>
                  <a:pt x="78" y="80"/>
                  <a:pt x="78" y="81"/>
                </a:cubicBezTo>
                <a:cubicBezTo>
                  <a:pt x="79" y="81"/>
                  <a:pt x="79" y="82"/>
                  <a:pt x="79" y="82"/>
                </a:cubicBezTo>
                <a:cubicBezTo>
                  <a:pt x="80" y="83"/>
                  <a:pt x="80" y="87"/>
                  <a:pt x="81" y="89"/>
                </a:cubicBezTo>
                <a:cubicBezTo>
                  <a:pt x="82" y="92"/>
                  <a:pt x="83" y="94"/>
                  <a:pt x="84" y="96"/>
                </a:cubicBezTo>
                <a:cubicBezTo>
                  <a:pt x="85" y="98"/>
                  <a:pt x="88" y="100"/>
                  <a:pt x="89" y="102"/>
                </a:cubicBezTo>
                <a:cubicBezTo>
                  <a:pt x="90" y="103"/>
                  <a:pt x="90" y="103"/>
                  <a:pt x="91" y="104"/>
                </a:cubicBezTo>
                <a:cubicBezTo>
                  <a:pt x="91" y="105"/>
                  <a:pt x="92" y="110"/>
                  <a:pt x="93" y="111"/>
                </a:cubicBezTo>
                <a:cubicBezTo>
                  <a:pt x="93" y="112"/>
                  <a:pt x="93" y="112"/>
                  <a:pt x="92" y="113"/>
                </a:cubicBezTo>
                <a:cubicBezTo>
                  <a:pt x="92" y="114"/>
                  <a:pt x="91" y="115"/>
                  <a:pt x="91" y="117"/>
                </a:cubicBezTo>
                <a:cubicBezTo>
                  <a:pt x="90" y="119"/>
                  <a:pt x="89" y="123"/>
                  <a:pt x="89" y="124"/>
                </a:cubicBezTo>
                <a:cubicBezTo>
                  <a:pt x="89" y="125"/>
                  <a:pt x="88" y="127"/>
                  <a:pt x="88" y="127"/>
                </a:cubicBezTo>
                <a:cubicBezTo>
                  <a:pt x="87" y="128"/>
                  <a:pt x="87" y="128"/>
                  <a:pt x="87" y="129"/>
                </a:cubicBezTo>
                <a:cubicBezTo>
                  <a:pt x="86" y="129"/>
                  <a:pt x="86" y="129"/>
                  <a:pt x="85" y="130"/>
                </a:cubicBezTo>
                <a:cubicBezTo>
                  <a:pt x="84" y="131"/>
                  <a:pt x="81" y="134"/>
                  <a:pt x="80" y="135"/>
                </a:cubicBezTo>
                <a:cubicBezTo>
                  <a:pt x="79" y="136"/>
                  <a:pt x="72" y="142"/>
                  <a:pt x="71" y="143"/>
                </a:cubicBezTo>
                <a:cubicBezTo>
                  <a:pt x="70" y="144"/>
                  <a:pt x="64" y="150"/>
                  <a:pt x="63" y="151"/>
                </a:cubicBezTo>
                <a:cubicBezTo>
                  <a:pt x="61" y="153"/>
                  <a:pt x="56" y="157"/>
                  <a:pt x="56" y="158"/>
                </a:cubicBezTo>
                <a:cubicBezTo>
                  <a:pt x="55" y="159"/>
                  <a:pt x="53" y="160"/>
                  <a:pt x="52" y="160"/>
                </a:cubicBezTo>
                <a:cubicBezTo>
                  <a:pt x="51" y="160"/>
                  <a:pt x="51" y="161"/>
                  <a:pt x="50" y="161"/>
                </a:cubicBezTo>
                <a:cubicBezTo>
                  <a:pt x="50" y="162"/>
                  <a:pt x="48" y="163"/>
                  <a:pt x="47" y="164"/>
                </a:cubicBezTo>
                <a:cubicBezTo>
                  <a:pt x="46" y="165"/>
                  <a:pt x="46" y="166"/>
                  <a:pt x="45" y="167"/>
                </a:cubicBezTo>
                <a:cubicBezTo>
                  <a:pt x="45" y="167"/>
                  <a:pt x="45" y="168"/>
                  <a:pt x="44" y="169"/>
                </a:cubicBezTo>
                <a:cubicBezTo>
                  <a:pt x="44" y="170"/>
                  <a:pt x="44" y="170"/>
                  <a:pt x="43" y="171"/>
                </a:cubicBezTo>
                <a:cubicBezTo>
                  <a:pt x="42" y="172"/>
                  <a:pt x="42" y="174"/>
                  <a:pt x="41" y="175"/>
                </a:cubicBezTo>
                <a:cubicBezTo>
                  <a:pt x="41" y="176"/>
                  <a:pt x="41" y="177"/>
                  <a:pt x="40" y="178"/>
                </a:cubicBezTo>
                <a:cubicBezTo>
                  <a:pt x="39" y="180"/>
                  <a:pt x="39" y="183"/>
                  <a:pt x="39" y="185"/>
                </a:cubicBezTo>
                <a:cubicBezTo>
                  <a:pt x="39" y="188"/>
                  <a:pt x="38" y="192"/>
                  <a:pt x="38" y="194"/>
                </a:cubicBezTo>
                <a:cubicBezTo>
                  <a:pt x="38" y="196"/>
                  <a:pt x="38" y="199"/>
                  <a:pt x="38" y="200"/>
                </a:cubicBezTo>
                <a:cubicBezTo>
                  <a:pt x="38" y="202"/>
                  <a:pt x="38" y="204"/>
                  <a:pt x="38" y="206"/>
                </a:cubicBezTo>
                <a:cubicBezTo>
                  <a:pt x="38" y="207"/>
                  <a:pt x="37" y="213"/>
                  <a:pt x="37" y="215"/>
                </a:cubicBezTo>
                <a:cubicBezTo>
                  <a:pt x="37" y="218"/>
                  <a:pt x="36" y="223"/>
                  <a:pt x="36" y="226"/>
                </a:cubicBezTo>
                <a:cubicBezTo>
                  <a:pt x="35" y="228"/>
                  <a:pt x="36" y="231"/>
                  <a:pt x="36" y="234"/>
                </a:cubicBezTo>
                <a:cubicBezTo>
                  <a:pt x="36" y="236"/>
                  <a:pt x="36" y="240"/>
                  <a:pt x="35" y="245"/>
                </a:cubicBezTo>
                <a:cubicBezTo>
                  <a:pt x="35" y="250"/>
                  <a:pt x="35" y="254"/>
                  <a:pt x="35" y="256"/>
                </a:cubicBezTo>
                <a:cubicBezTo>
                  <a:pt x="35" y="258"/>
                  <a:pt x="35" y="262"/>
                  <a:pt x="34" y="264"/>
                </a:cubicBezTo>
                <a:cubicBezTo>
                  <a:pt x="34" y="266"/>
                  <a:pt x="33" y="269"/>
                  <a:pt x="33" y="270"/>
                </a:cubicBezTo>
                <a:cubicBezTo>
                  <a:pt x="33" y="271"/>
                  <a:pt x="32" y="274"/>
                  <a:pt x="32" y="276"/>
                </a:cubicBezTo>
                <a:cubicBezTo>
                  <a:pt x="32" y="278"/>
                  <a:pt x="32" y="281"/>
                  <a:pt x="32" y="282"/>
                </a:cubicBezTo>
                <a:cubicBezTo>
                  <a:pt x="32" y="283"/>
                  <a:pt x="32" y="286"/>
                  <a:pt x="32" y="287"/>
                </a:cubicBezTo>
                <a:cubicBezTo>
                  <a:pt x="32" y="288"/>
                  <a:pt x="32" y="288"/>
                  <a:pt x="31" y="289"/>
                </a:cubicBezTo>
                <a:cubicBezTo>
                  <a:pt x="29" y="291"/>
                  <a:pt x="28" y="293"/>
                  <a:pt x="27" y="294"/>
                </a:cubicBezTo>
                <a:cubicBezTo>
                  <a:pt x="27" y="295"/>
                  <a:pt x="26" y="298"/>
                  <a:pt x="26" y="299"/>
                </a:cubicBezTo>
                <a:cubicBezTo>
                  <a:pt x="26" y="301"/>
                  <a:pt x="27" y="304"/>
                  <a:pt x="27" y="305"/>
                </a:cubicBezTo>
                <a:cubicBezTo>
                  <a:pt x="28" y="306"/>
                  <a:pt x="27" y="307"/>
                  <a:pt x="27" y="308"/>
                </a:cubicBezTo>
                <a:cubicBezTo>
                  <a:pt x="26" y="310"/>
                  <a:pt x="25" y="312"/>
                  <a:pt x="24" y="312"/>
                </a:cubicBezTo>
                <a:cubicBezTo>
                  <a:pt x="24" y="313"/>
                  <a:pt x="23" y="315"/>
                  <a:pt x="23" y="316"/>
                </a:cubicBezTo>
                <a:cubicBezTo>
                  <a:pt x="22" y="317"/>
                  <a:pt x="22" y="320"/>
                  <a:pt x="23" y="321"/>
                </a:cubicBezTo>
                <a:cubicBezTo>
                  <a:pt x="23" y="322"/>
                  <a:pt x="24" y="327"/>
                  <a:pt x="24" y="329"/>
                </a:cubicBezTo>
                <a:cubicBezTo>
                  <a:pt x="25" y="331"/>
                  <a:pt x="27" y="335"/>
                  <a:pt x="27" y="336"/>
                </a:cubicBezTo>
                <a:cubicBezTo>
                  <a:pt x="27" y="336"/>
                  <a:pt x="27" y="336"/>
                  <a:pt x="27" y="337"/>
                </a:cubicBezTo>
                <a:cubicBezTo>
                  <a:pt x="27" y="337"/>
                  <a:pt x="27" y="338"/>
                  <a:pt x="26" y="339"/>
                </a:cubicBezTo>
                <a:cubicBezTo>
                  <a:pt x="25" y="340"/>
                  <a:pt x="24" y="343"/>
                  <a:pt x="24" y="344"/>
                </a:cubicBezTo>
                <a:cubicBezTo>
                  <a:pt x="24" y="345"/>
                  <a:pt x="24" y="348"/>
                  <a:pt x="25" y="348"/>
                </a:cubicBezTo>
                <a:cubicBezTo>
                  <a:pt x="25" y="349"/>
                  <a:pt x="25" y="349"/>
                  <a:pt x="25" y="350"/>
                </a:cubicBezTo>
                <a:cubicBezTo>
                  <a:pt x="24" y="350"/>
                  <a:pt x="24" y="351"/>
                  <a:pt x="24" y="352"/>
                </a:cubicBezTo>
                <a:cubicBezTo>
                  <a:pt x="24" y="352"/>
                  <a:pt x="23" y="353"/>
                  <a:pt x="22" y="354"/>
                </a:cubicBezTo>
                <a:cubicBezTo>
                  <a:pt x="21" y="356"/>
                  <a:pt x="18" y="360"/>
                  <a:pt x="18" y="361"/>
                </a:cubicBezTo>
                <a:cubicBezTo>
                  <a:pt x="17" y="363"/>
                  <a:pt x="14" y="367"/>
                  <a:pt x="12" y="370"/>
                </a:cubicBezTo>
                <a:cubicBezTo>
                  <a:pt x="9" y="374"/>
                  <a:pt x="6" y="380"/>
                  <a:pt x="6" y="382"/>
                </a:cubicBezTo>
                <a:cubicBezTo>
                  <a:pt x="5" y="383"/>
                  <a:pt x="2" y="392"/>
                  <a:pt x="1" y="394"/>
                </a:cubicBezTo>
                <a:cubicBezTo>
                  <a:pt x="1" y="396"/>
                  <a:pt x="0" y="399"/>
                  <a:pt x="0" y="401"/>
                </a:cubicBezTo>
                <a:cubicBezTo>
                  <a:pt x="0" y="403"/>
                  <a:pt x="0" y="409"/>
                  <a:pt x="1" y="410"/>
                </a:cubicBezTo>
                <a:cubicBezTo>
                  <a:pt x="1" y="411"/>
                  <a:pt x="0" y="412"/>
                  <a:pt x="0" y="413"/>
                </a:cubicBezTo>
                <a:cubicBezTo>
                  <a:pt x="0" y="414"/>
                  <a:pt x="0" y="415"/>
                  <a:pt x="0" y="415"/>
                </a:cubicBezTo>
                <a:cubicBezTo>
                  <a:pt x="0" y="416"/>
                  <a:pt x="1" y="417"/>
                  <a:pt x="2" y="418"/>
                </a:cubicBezTo>
                <a:cubicBezTo>
                  <a:pt x="3" y="419"/>
                  <a:pt x="5" y="420"/>
                  <a:pt x="5" y="420"/>
                </a:cubicBezTo>
                <a:cubicBezTo>
                  <a:pt x="5" y="420"/>
                  <a:pt x="5" y="420"/>
                  <a:pt x="8" y="420"/>
                </a:cubicBezTo>
                <a:cubicBezTo>
                  <a:pt x="11" y="420"/>
                  <a:pt x="16" y="419"/>
                  <a:pt x="17" y="418"/>
                </a:cubicBezTo>
                <a:cubicBezTo>
                  <a:pt x="19" y="417"/>
                  <a:pt x="22" y="414"/>
                  <a:pt x="22" y="413"/>
                </a:cubicBezTo>
                <a:cubicBezTo>
                  <a:pt x="23" y="412"/>
                  <a:pt x="23" y="413"/>
                  <a:pt x="23" y="413"/>
                </a:cubicBezTo>
                <a:cubicBezTo>
                  <a:pt x="23" y="414"/>
                  <a:pt x="24" y="416"/>
                  <a:pt x="24" y="418"/>
                </a:cubicBezTo>
                <a:cubicBezTo>
                  <a:pt x="24" y="419"/>
                  <a:pt x="24" y="423"/>
                  <a:pt x="24" y="425"/>
                </a:cubicBezTo>
                <a:cubicBezTo>
                  <a:pt x="24" y="426"/>
                  <a:pt x="24" y="427"/>
                  <a:pt x="24" y="429"/>
                </a:cubicBezTo>
                <a:cubicBezTo>
                  <a:pt x="25" y="430"/>
                  <a:pt x="25" y="431"/>
                  <a:pt x="26" y="433"/>
                </a:cubicBezTo>
                <a:cubicBezTo>
                  <a:pt x="26" y="435"/>
                  <a:pt x="27" y="439"/>
                  <a:pt x="28" y="444"/>
                </a:cubicBezTo>
                <a:cubicBezTo>
                  <a:pt x="29" y="451"/>
                  <a:pt x="30" y="458"/>
                  <a:pt x="31" y="463"/>
                </a:cubicBezTo>
                <a:cubicBezTo>
                  <a:pt x="31" y="468"/>
                  <a:pt x="32" y="479"/>
                  <a:pt x="32" y="483"/>
                </a:cubicBezTo>
                <a:cubicBezTo>
                  <a:pt x="33" y="487"/>
                  <a:pt x="36" y="511"/>
                  <a:pt x="36" y="513"/>
                </a:cubicBezTo>
                <a:cubicBezTo>
                  <a:pt x="36" y="516"/>
                  <a:pt x="37" y="526"/>
                  <a:pt x="38" y="531"/>
                </a:cubicBezTo>
                <a:cubicBezTo>
                  <a:pt x="38" y="535"/>
                  <a:pt x="41" y="557"/>
                  <a:pt x="42" y="562"/>
                </a:cubicBezTo>
                <a:cubicBezTo>
                  <a:pt x="43" y="567"/>
                  <a:pt x="46" y="587"/>
                  <a:pt x="46" y="593"/>
                </a:cubicBezTo>
                <a:cubicBezTo>
                  <a:pt x="47" y="599"/>
                  <a:pt x="49" y="608"/>
                  <a:pt x="50" y="612"/>
                </a:cubicBezTo>
                <a:cubicBezTo>
                  <a:pt x="50" y="616"/>
                  <a:pt x="53" y="628"/>
                  <a:pt x="53" y="631"/>
                </a:cubicBezTo>
                <a:cubicBezTo>
                  <a:pt x="54" y="633"/>
                  <a:pt x="56" y="643"/>
                  <a:pt x="57" y="645"/>
                </a:cubicBezTo>
                <a:cubicBezTo>
                  <a:pt x="57" y="648"/>
                  <a:pt x="60" y="656"/>
                  <a:pt x="60" y="658"/>
                </a:cubicBezTo>
                <a:cubicBezTo>
                  <a:pt x="61" y="661"/>
                  <a:pt x="64" y="668"/>
                  <a:pt x="64" y="671"/>
                </a:cubicBezTo>
                <a:cubicBezTo>
                  <a:pt x="65" y="673"/>
                  <a:pt x="68" y="680"/>
                  <a:pt x="68" y="681"/>
                </a:cubicBezTo>
                <a:cubicBezTo>
                  <a:pt x="68" y="682"/>
                  <a:pt x="68" y="684"/>
                  <a:pt x="69" y="686"/>
                </a:cubicBezTo>
                <a:cubicBezTo>
                  <a:pt x="69" y="688"/>
                  <a:pt x="70" y="698"/>
                  <a:pt x="70" y="700"/>
                </a:cubicBezTo>
                <a:cubicBezTo>
                  <a:pt x="70" y="702"/>
                  <a:pt x="71" y="713"/>
                  <a:pt x="71" y="715"/>
                </a:cubicBezTo>
                <a:cubicBezTo>
                  <a:pt x="72" y="717"/>
                  <a:pt x="73" y="724"/>
                  <a:pt x="73" y="726"/>
                </a:cubicBezTo>
                <a:cubicBezTo>
                  <a:pt x="74" y="728"/>
                  <a:pt x="75" y="735"/>
                  <a:pt x="76" y="737"/>
                </a:cubicBezTo>
                <a:cubicBezTo>
                  <a:pt x="76" y="739"/>
                  <a:pt x="79" y="745"/>
                  <a:pt x="80" y="747"/>
                </a:cubicBezTo>
                <a:cubicBezTo>
                  <a:pt x="81" y="749"/>
                  <a:pt x="82" y="751"/>
                  <a:pt x="83" y="753"/>
                </a:cubicBezTo>
                <a:cubicBezTo>
                  <a:pt x="85" y="754"/>
                  <a:pt x="86" y="756"/>
                  <a:pt x="87" y="758"/>
                </a:cubicBezTo>
                <a:cubicBezTo>
                  <a:pt x="88" y="759"/>
                  <a:pt x="88" y="760"/>
                  <a:pt x="88" y="761"/>
                </a:cubicBezTo>
                <a:cubicBezTo>
                  <a:pt x="88" y="762"/>
                  <a:pt x="88" y="764"/>
                  <a:pt x="88" y="764"/>
                </a:cubicBezTo>
                <a:cubicBezTo>
                  <a:pt x="88" y="765"/>
                  <a:pt x="88" y="765"/>
                  <a:pt x="88" y="765"/>
                </a:cubicBezTo>
                <a:cubicBezTo>
                  <a:pt x="88" y="765"/>
                  <a:pt x="88" y="767"/>
                  <a:pt x="89" y="769"/>
                </a:cubicBezTo>
                <a:cubicBezTo>
                  <a:pt x="89" y="771"/>
                  <a:pt x="90" y="776"/>
                  <a:pt x="90" y="777"/>
                </a:cubicBezTo>
                <a:cubicBezTo>
                  <a:pt x="91" y="778"/>
                  <a:pt x="91" y="779"/>
                  <a:pt x="91" y="779"/>
                </a:cubicBezTo>
                <a:cubicBezTo>
                  <a:pt x="91" y="779"/>
                  <a:pt x="92" y="780"/>
                  <a:pt x="91" y="780"/>
                </a:cubicBezTo>
                <a:cubicBezTo>
                  <a:pt x="91" y="780"/>
                  <a:pt x="90" y="781"/>
                  <a:pt x="90" y="781"/>
                </a:cubicBezTo>
                <a:cubicBezTo>
                  <a:pt x="89" y="781"/>
                  <a:pt x="87" y="783"/>
                  <a:pt x="87" y="783"/>
                </a:cubicBezTo>
                <a:cubicBezTo>
                  <a:pt x="86" y="783"/>
                  <a:pt x="86" y="784"/>
                  <a:pt x="86" y="784"/>
                </a:cubicBezTo>
                <a:cubicBezTo>
                  <a:pt x="87" y="784"/>
                  <a:pt x="86" y="785"/>
                  <a:pt x="86" y="785"/>
                </a:cubicBezTo>
                <a:cubicBezTo>
                  <a:pt x="86" y="786"/>
                  <a:pt x="85" y="786"/>
                  <a:pt x="84" y="787"/>
                </a:cubicBezTo>
                <a:cubicBezTo>
                  <a:pt x="83" y="787"/>
                  <a:pt x="82" y="788"/>
                  <a:pt x="81" y="788"/>
                </a:cubicBezTo>
                <a:cubicBezTo>
                  <a:pt x="80" y="788"/>
                  <a:pt x="77" y="789"/>
                  <a:pt x="76" y="789"/>
                </a:cubicBezTo>
                <a:cubicBezTo>
                  <a:pt x="75" y="789"/>
                  <a:pt x="73" y="789"/>
                  <a:pt x="72" y="789"/>
                </a:cubicBezTo>
                <a:cubicBezTo>
                  <a:pt x="71" y="789"/>
                  <a:pt x="69" y="790"/>
                  <a:pt x="68" y="790"/>
                </a:cubicBezTo>
                <a:cubicBezTo>
                  <a:pt x="66" y="791"/>
                  <a:pt x="65" y="791"/>
                  <a:pt x="64" y="791"/>
                </a:cubicBezTo>
                <a:cubicBezTo>
                  <a:pt x="62" y="791"/>
                  <a:pt x="59" y="791"/>
                  <a:pt x="58" y="791"/>
                </a:cubicBezTo>
                <a:cubicBezTo>
                  <a:pt x="56" y="791"/>
                  <a:pt x="54" y="791"/>
                  <a:pt x="52" y="791"/>
                </a:cubicBezTo>
                <a:cubicBezTo>
                  <a:pt x="51" y="792"/>
                  <a:pt x="48" y="792"/>
                  <a:pt x="46" y="794"/>
                </a:cubicBezTo>
                <a:cubicBezTo>
                  <a:pt x="44" y="795"/>
                  <a:pt x="42" y="797"/>
                  <a:pt x="42" y="798"/>
                </a:cubicBezTo>
                <a:cubicBezTo>
                  <a:pt x="41" y="798"/>
                  <a:pt x="41" y="800"/>
                  <a:pt x="41" y="801"/>
                </a:cubicBezTo>
                <a:cubicBezTo>
                  <a:pt x="41" y="802"/>
                  <a:pt x="42" y="802"/>
                  <a:pt x="42" y="803"/>
                </a:cubicBezTo>
                <a:cubicBezTo>
                  <a:pt x="43" y="804"/>
                  <a:pt x="42" y="804"/>
                  <a:pt x="42" y="804"/>
                </a:cubicBezTo>
                <a:cubicBezTo>
                  <a:pt x="41" y="804"/>
                  <a:pt x="41" y="804"/>
                  <a:pt x="41" y="804"/>
                </a:cubicBezTo>
                <a:cubicBezTo>
                  <a:pt x="41" y="804"/>
                  <a:pt x="40" y="804"/>
                  <a:pt x="39" y="805"/>
                </a:cubicBezTo>
                <a:cubicBezTo>
                  <a:pt x="38" y="805"/>
                  <a:pt x="38" y="805"/>
                  <a:pt x="38" y="806"/>
                </a:cubicBezTo>
                <a:cubicBezTo>
                  <a:pt x="38" y="807"/>
                  <a:pt x="38" y="808"/>
                  <a:pt x="38" y="809"/>
                </a:cubicBezTo>
                <a:cubicBezTo>
                  <a:pt x="39" y="810"/>
                  <a:pt x="40" y="810"/>
                  <a:pt x="42" y="810"/>
                </a:cubicBezTo>
                <a:cubicBezTo>
                  <a:pt x="44" y="810"/>
                  <a:pt x="44" y="810"/>
                  <a:pt x="46" y="811"/>
                </a:cubicBezTo>
                <a:cubicBezTo>
                  <a:pt x="47" y="811"/>
                  <a:pt x="48" y="811"/>
                  <a:pt x="50" y="812"/>
                </a:cubicBezTo>
                <a:cubicBezTo>
                  <a:pt x="52" y="813"/>
                  <a:pt x="54" y="814"/>
                  <a:pt x="56" y="814"/>
                </a:cubicBezTo>
                <a:cubicBezTo>
                  <a:pt x="58" y="814"/>
                  <a:pt x="66" y="816"/>
                  <a:pt x="66" y="816"/>
                </a:cubicBezTo>
                <a:cubicBezTo>
                  <a:pt x="66" y="816"/>
                  <a:pt x="66" y="816"/>
                  <a:pt x="68" y="817"/>
                </a:cubicBezTo>
                <a:cubicBezTo>
                  <a:pt x="69" y="817"/>
                  <a:pt x="75" y="817"/>
                  <a:pt x="78" y="817"/>
                </a:cubicBezTo>
                <a:cubicBezTo>
                  <a:pt x="80" y="817"/>
                  <a:pt x="89" y="816"/>
                  <a:pt x="91" y="816"/>
                </a:cubicBezTo>
                <a:cubicBezTo>
                  <a:pt x="94" y="816"/>
                  <a:pt x="98" y="816"/>
                  <a:pt x="100" y="815"/>
                </a:cubicBezTo>
                <a:cubicBezTo>
                  <a:pt x="102" y="815"/>
                  <a:pt x="107" y="813"/>
                  <a:pt x="108" y="813"/>
                </a:cubicBezTo>
                <a:cubicBezTo>
                  <a:pt x="110" y="812"/>
                  <a:pt x="112" y="810"/>
                  <a:pt x="113" y="809"/>
                </a:cubicBezTo>
                <a:cubicBezTo>
                  <a:pt x="114" y="808"/>
                  <a:pt x="118" y="806"/>
                  <a:pt x="118" y="806"/>
                </a:cubicBezTo>
                <a:cubicBezTo>
                  <a:pt x="119" y="805"/>
                  <a:pt x="120" y="804"/>
                  <a:pt x="121" y="804"/>
                </a:cubicBezTo>
                <a:cubicBezTo>
                  <a:pt x="121" y="804"/>
                  <a:pt x="121" y="804"/>
                  <a:pt x="122" y="804"/>
                </a:cubicBezTo>
                <a:cubicBezTo>
                  <a:pt x="122" y="805"/>
                  <a:pt x="122" y="805"/>
                  <a:pt x="124" y="805"/>
                </a:cubicBezTo>
                <a:cubicBezTo>
                  <a:pt x="126" y="805"/>
                  <a:pt x="128" y="806"/>
                  <a:pt x="130" y="807"/>
                </a:cubicBezTo>
                <a:cubicBezTo>
                  <a:pt x="132" y="808"/>
                  <a:pt x="133" y="809"/>
                  <a:pt x="133" y="810"/>
                </a:cubicBezTo>
                <a:cubicBezTo>
                  <a:pt x="133" y="810"/>
                  <a:pt x="133" y="810"/>
                  <a:pt x="135" y="810"/>
                </a:cubicBezTo>
                <a:cubicBezTo>
                  <a:pt x="137" y="810"/>
                  <a:pt x="139" y="810"/>
                  <a:pt x="141" y="810"/>
                </a:cubicBezTo>
                <a:cubicBezTo>
                  <a:pt x="143" y="810"/>
                  <a:pt x="154" y="809"/>
                  <a:pt x="156" y="809"/>
                </a:cubicBezTo>
                <a:cubicBezTo>
                  <a:pt x="157" y="809"/>
                  <a:pt x="161" y="808"/>
                  <a:pt x="162" y="808"/>
                </a:cubicBezTo>
                <a:cubicBezTo>
                  <a:pt x="162" y="808"/>
                  <a:pt x="162" y="808"/>
                  <a:pt x="163" y="808"/>
                </a:cubicBezTo>
                <a:cubicBezTo>
                  <a:pt x="164" y="807"/>
                  <a:pt x="167" y="806"/>
                  <a:pt x="168" y="806"/>
                </a:cubicBezTo>
                <a:cubicBezTo>
                  <a:pt x="169" y="805"/>
                  <a:pt x="170" y="804"/>
                  <a:pt x="170" y="804"/>
                </a:cubicBezTo>
                <a:cubicBezTo>
                  <a:pt x="170" y="803"/>
                  <a:pt x="171" y="803"/>
                  <a:pt x="171" y="804"/>
                </a:cubicBezTo>
                <a:cubicBezTo>
                  <a:pt x="172" y="804"/>
                  <a:pt x="172" y="805"/>
                  <a:pt x="173" y="805"/>
                </a:cubicBezTo>
                <a:cubicBezTo>
                  <a:pt x="174" y="805"/>
                  <a:pt x="173" y="806"/>
                  <a:pt x="173" y="806"/>
                </a:cubicBezTo>
                <a:cubicBezTo>
                  <a:pt x="173" y="806"/>
                  <a:pt x="174" y="806"/>
                  <a:pt x="174" y="807"/>
                </a:cubicBezTo>
                <a:cubicBezTo>
                  <a:pt x="175" y="807"/>
                  <a:pt x="175" y="807"/>
                  <a:pt x="175" y="807"/>
                </a:cubicBezTo>
                <a:cubicBezTo>
                  <a:pt x="174" y="808"/>
                  <a:pt x="173" y="811"/>
                  <a:pt x="172" y="812"/>
                </a:cubicBezTo>
                <a:cubicBezTo>
                  <a:pt x="172" y="812"/>
                  <a:pt x="172" y="812"/>
                  <a:pt x="171" y="813"/>
                </a:cubicBezTo>
                <a:cubicBezTo>
                  <a:pt x="171" y="813"/>
                  <a:pt x="171" y="813"/>
                  <a:pt x="171" y="813"/>
                </a:cubicBezTo>
                <a:cubicBezTo>
                  <a:pt x="170" y="813"/>
                  <a:pt x="170" y="814"/>
                  <a:pt x="170" y="814"/>
                </a:cubicBezTo>
                <a:cubicBezTo>
                  <a:pt x="170" y="814"/>
                  <a:pt x="170" y="816"/>
                  <a:pt x="169" y="816"/>
                </a:cubicBezTo>
                <a:cubicBezTo>
                  <a:pt x="169" y="817"/>
                  <a:pt x="167" y="819"/>
                  <a:pt x="166" y="821"/>
                </a:cubicBezTo>
                <a:cubicBezTo>
                  <a:pt x="164" y="822"/>
                  <a:pt x="163" y="825"/>
                  <a:pt x="163" y="825"/>
                </a:cubicBezTo>
                <a:cubicBezTo>
                  <a:pt x="163" y="826"/>
                  <a:pt x="163" y="826"/>
                  <a:pt x="161" y="826"/>
                </a:cubicBezTo>
                <a:cubicBezTo>
                  <a:pt x="160" y="827"/>
                  <a:pt x="160" y="827"/>
                  <a:pt x="159" y="828"/>
                </a:cubicBezTo>
                <a:cubicBezTo>
                  <a:pt x="158" y="829"/>
                  <a:pt x="157" y="831"/>
                  <a:pt x="156" y="832"/>
                </a:cubicBezTo>
                <a:cubicBezTo>
                  <a:pt x="155" y="834"/>
                  <a:pt x="155" y="837"/>
                  <a:pt x="155" y="837"/>
                </a:cubicBezTo>
                <a:cubicBezTo>
                  <a:pt x="155" y="838"/>
                  <a:pt x="155" y="838"/>
                  <a:pt x="154" y="838"/>
                </a:cubicBezTo>
                <a:cubicBezTo>
                  <a:pt x="154" y="838"/>
                  <a:pt x="154" y="838"/>
                  <a:pt x="153" y="838"/>
                </a:cubicBezTo>
                <a:cubicBezTo>
                  <a:pt x="153" y="839"/>
                  <a:pt x="153" y="838"/>
                  <a:pt x="152" y="838"/>
                </a:cubicBezTo>
                <a:cubicBezTo>
                  <a:pt x="151" y="838"/>
                  <a:pt x="151" y="839"/>
                  <a:pt x="150" y="840"/>
                </a:cubicBezTo>
                <a:cubicBezTo>
                  <a:pt x="150" y="841"/>
                  <a:pt x="150" y="842"/>
                  <a:pt x="150" y="843"/>
                </a:cubicBezTo>
                <a:cubicBezTo>
                  <a:pt x="150" y="844"/>
                  <a:pt x="150" y="845"/>
                  <a:pt x="152" y="845"/>
                </a:cubicBezTo>
                <a:cubicBezTo>
                  <a:pt x="153" y="845"/>
                  <a:pt x="155" y="845"/>
                  <a:pt x="157" y="846"/>
                </a:cubicBezTo>
                <a:cubicBezTo>
                  <a:pt x="158" y="846"/>
                  <a:pt x="159" y="847"/>
                  <a:pt x="162" y="847"/>
                </a:cubicBezTo>
                <a:cubicBezTo>
                  <a:pt x="164" y="847"/>
                  <a:pt x="171" y="849"/>
                  <a:pt x="176" y="849"/>
                </a:cubicBezTo>
                <a:cubicBezTo>
                  <a:pt x="181" y="850"/>
                  <a:pt x="197" y="850"/>
                  <a:pt x="202" y="850"/>
                </a:cubicBezTo>
                <a:cubicBezTo>
                  <a:pt x="207" y="850"/>
                  <a:pt x="214" y="849"/>
                  <a:pt x="217" y="847"/>
                </a:cubicBezTo>
                <a:cubicBezTo>
                  <a:pt x="220" y="846"/>
                  <a:pt x="221" y="845"/>
                  <a:pt x="221" y="843"/>
                </a:cubicBezTo>
                <a:cubicBezTo>
                  <a:pt x="222" y="841"/>
                  <a:pt x="222" y="839"/>
                  <a:pt x="222" y="839"/>
                </a:cubicBezTo>
                <a:cubicBezTo>
                  <a:pt x="222" y="838"/>
                  <a:pt x="222" y="838"/>
                  <a:pt x="223" y="838"/>
                </a:cubicBezTo>
                <a:cubicBezTo>
                  <a:pt x="224" y="838"/>
                  <a:pt x="224" y="837"/>
                  <a:pt x="226" y="836"/>
                </a:cubicBezTo>
                <a:cubicBezTo>
                  <a:pt x="228" y="834"/>
                  <a:pt x="229" y="833"/>
                  <a:pt x="230" y="831"/>
                </a:cubicBezTo>
                <a:cubicBezTo>
                  <a:pt x="230" y="830"/>
                  <a:pt x="230" y="829"/>
                  <a:pt x="230" y="828"/>
                </a:cubicBezTo>
                <a:cubicBezTo>
                  <a:pt x="230" y="827"/>
                  <a:pt x="230" y="825"/>
                  <a:pt x="230" y="824"/>
                </a:cubicBezTo>
                <a:cubicBezTo>
                  <a:pt x="230" y="823"/>
                  <a:pt x="230" y="816"/>
                  <a:pt x="230" y="814"/>
                </a:cubicBezTo>
                <a:cubicBezTo>
                  <a:pt x="230" y="813"/>
                  <a:pt x="229" y="812"/>
                  <a:pt x="228" y="812"/>
                </a:cubicBezTo>
                <a:cubicBezTo>
                  <a:pt x="228" y="812"/>
                  <a:pt x="228" y="811"/>
                  <a:pt x="228" y="810"/>
                </a:cubicBezTo>
                <a:cubicBezTo>
                  <a:pt x="229" y="809"/>
                  <a:pt x="229" y="810"/>
                  <a:pt x="230" y="810"/>
                </a:cubicBezTo>
                <a:cubicBezTo>
                  <a:pt x="231" y="809"/>
                  <a:pt x="232" y="809"/>
                  <a:pt x="232" y="809"/>
                </a:cubicBezTo>
                <a:cubicBezTo>
                  <a:pt x="233" y="808"/>
                  <a:pt x="233" y="808"/>
                  <a:pt x="233" y="807"/>
                </a:cubicBezTo>
                <a:cubicBezTo>
                  <a:pt x="232" y="806"/>
                  <a:pt x="232" y="805"/>
                  <a:pt x="232" y="803"/>
                </a:cubicBezTo>
                <a:cubicBezTo>
                  <a:pt x="232" y="801"/>
                  <a:pt x="232" y="798"/>
                  <a:pt x="232" y="797"/>
                </a:cubicBezTo>
                <a:cubicBezTo>
                  <a:pt x="232" y="796"/>
                  <a:pt x="231" y="793"/>
                  <a:pt x="231" y="792"/>
                </a:cubicBezTo>
                <a:cubicBezTo>
                  <a:pt x="231" y="791"/>
                  <a:pt x="231" y="791"/>
                  <a:pt x="230" y="790"/>
                </a:cubicBezTo>
                <a:cubicBezTo>
                  <a:pt x="230" y="790"/>
                  <a:pt x="230" y="790"/>
                  <a:pt x="230" y="788"/>
                </a:cubicBezTo>
                <a:cubicBezTo>
                  <a:pt x="230" y="787"/>
                  <a:pt x="229" y="783"/>
                  <a:pt x="229" y="781"/>
                </a:cubicBezTo>
                <a:cubicBezTo>
                  <a:pt x="228" y="778"/>
                  <a:pt x="225" y="769"/>
                  <a:pt x="225" y="767"/>
                </a:cubicBezTo>
                <a:cubicBezTo>
                  <a:pt x="224" y="765"/>
                  <a:pt x="223" y="762"/>
                  <a:pt x="223" y="760"/>
                </a:cubicBezTo>
                <a:cubicBezTo>
                  <a:pt x="223" y="758"/>
                  <a:pt x="222" y="751"/>
                  <a:pt x="221" y="748"/>
                </a:cubicBezTo>
                <a:cubicBezTo>
                  <a:pt x="220" y="746"/>
                  <a:pt x="220" y="744"/>
                  <a:pt x="220" y="741"/>
                </a:cubicBezTo>
                <a:cubicBezTo>
                  <a:pt x="220" y="737"/>
                  <a:pt x="220" y="728"/>
                  <a:pt x="220" y="723"/>
                </a:cubicBezTo>
                <a:cubicBezTo>
                  <a:pt x="220" y="719"/>
                  <a:pt x="220" y="711"/>
                  <a:pt x="220" y="708"/>
                </a:cubicBezTo>
                <a:cubicBezTo>
                  <a:pt x="219" y="706"/>
                  <a:pt x="219" y="702"/>
                  <a:pt x="220" y="700"/>
                </a:cubicBezTo>
                <a:cubicBezTo>
                  <a:pt x="220" y="697"/>
                  <a:pt x="220" y="694"/>
                  <a:pt x="221" y="692"/>
                </a:cubicBezTo>
                <a:cubicBezTo>
                  <a:pt x="221" y="689"/>
                  <a:pt x="221" y="682"/>
                  <a:pt x="221" y="680"/>
                </a:cubicBezTo>
                <a:cubicBezTo>
                  <a:pt x="221" y="679"/>
                  <a:pt x="220" y="676"/>
                  <a:pt x="220" y="675"/>
                </a:cubicBezTo>
                <a:cubicBezTo>
                  <a:pt x="219" y="674"/>
                  <a:pt x="219" y="669"/>
                  <a:pt x="219" y="664"/>
                </a:cubicBezTo>
                <a:cubicBezTo>
                  <a:pt x="219" y="659"/>
                  <a:pt x="219" y="652"/>
                  <a:pt x="218" y="648"/>
                </a:cubicBezTo>
                <a:cubicBezTo>
                  <a:pt x="218" y="645"/>
                  <a:pt x="217" y="635"/>
                  <a:pt x="216" y="633"/>
                </a:cubicBezTo>
                <a:cubicBezTo>
                  <a:pt x="215" y="629"/>
                  <a:pt x="214" y="619"/>
                  <a:pt x="213" y="616"/>
                </a:cubicBezTo>
                <a:cubicBezTo>
                  <a:pt x="213" y="612"/>
                  <a:pt x="211" y="598"/>
                  <a:pt x="210" y="593"/>
                </a:cubicBezTo>
                <a:cubicBezTo>
                  <a:pt x="210" y="589"/>
                  <a:pt x="208" y="573"/>
                  <a:pt x="208" y="570"/>
                </a:cubicBezTo>
                <a:cubicBezTo>
                  <a:pt x="208" y="567"/>
                  <a:pt x="207" y="549"/>
                  <a:pt x="207" y="544"/>
                </a:cubicBezTo>
                <a:cubicBezTo>
                  <a:pt x="206" y="539"/>
                  <a:pt x="206" y="522"/>
                  <a:pt x="206" y="519"/>
                </a:cubicBezTo>
                <a:cubicBezTo>
                  <a:pt x="205" y="516"/>
                  <a:pt x="205" y="504"/>
                  <a:pt x="205" y="500"/>
                </a:cubicBezTo>
                <a:cubicBezTo>
                  <a:pt x="205" y="496"/>
                  <a:pt x="205" y="488"/>
                  <a:pt x="205" y="486"/>
                </a:cubicBezTo>
                <a:cubicBezTo>
                  <a:pt x="205" y="484"/>
                  <a:pt x="205" y="476"/>
                  <a:pt x="205" y="474"/>
                </a:cubicBezTo>
                <a:cubicBezTo>
                  <a:pt x="205" y="472"/>
                  <a:pt x="204" y="462"/>
                  <a:pt x="204" y="460"/>
                </a:cubicBezTo>
                <a:cubicBezTo>
                  <a:pt x="204" y="457"/>
                  <a:pt x="203" y="447"/>
                  <a:pt x="203" y="445"/>
                </a:cubicBezTo>
                <a:cubicBezTo>
                  <a:pt x="203" y="443"/>
                  <a:pt x="202" y="433"/>
                  <a:pt x="202" y="431"/>
                </a:cubicBezTo>
                <a:cubicBezTo>
                  <a:pt x="202" y="430"/>
                  <a:pt x="202" y="426"/>
                  <a:pt x="201" y="425"/>
                </a:cubicBezTo>
                <a:cubicBezTo>
                  <a:pt x="201" y="423"/>
                  <a:pt x="200" y="419"/>
                  <a:pt x="200" y="419"/>
                </a:cubicBezTo>
                <a:cubicBezTo>
                  <a:pt x="200" y="418"/>
                  <a:pt x="201" y="415"/>
                  <a:pt x="202" y="415"/>
                </a:cubicBezTo>
                <a:cubicBezTo>
                  <a:pt x="202" y="414"/>
                  <a:pt x="202" y="414"/>
                  <a:pt x="203" y="414"/>
                </a:cubicBezTo>
                <a:cubicBezTo>
                  <a:pt x="204" y="414"/>
                  <a:pt x="204" y="414"/>
                  <a:pt x="205" y="413"/>
                </a:cubicBezTo>
                <a:cubicBezTo>
                  <a:pt x="206" y="412"/>
                  <a:pt x="207" y="410"/>
                  <a:pt x="208" y="409"/>
                </a:cubicBezTo>
                <a:cubicBezTo>
                  <a:pt x="209" y="407"/>
                  <a:pt x="209" y="407"/>
                  <a:pt x="209" y="407"/>
                </a:cubicBezTo>
                <a:cubicBezTo>
                  <a:pt x="210" y="406"/>
                  <a:pt x="212" y="404"/>
                  <a:pt x="214" y="403"/>
                </a:cubicBezTo>
                <a:cubicBezTo>
                  <a:pt x="216" y="401"/>
                  <a:pt x="217" y="400"/>
                  <a:pt x="218" y="397"/>
                </a:cubicBezTo>
                <a:cubicBezTo>
                  <a:pt x="219" y="395"/>
                  <a:pt x="219" y="395"/>
                  <a:pt x="221" y="394"/>
                </a:cubicBezTo>
                <a:cubicBezTo>
                  <a:pt x="222" y="393"/>
                  <a:pt x="224" y="391"/>
                  <a:pt x="225" y="390"/>
                </a:cubicBezTo>
                <a:cubicBezTo>
                  <a:pt x="227" y="389"/>
                  <a:pt x="228" y="387"/>
                  <a:pt x="228" y="387"/>
                </a:cubicBezTo>
                <a:cubicBezTo>
                  <a:pt x="228" y="387"/>
                  <a:pt x="228" y="387"/>
                  <a:pt x="228" y="387"/>
                </a:cubicBezTo>
                <a:cubicBezTo>
                  <a:pt x="229" y="386"/>
                  <a:pt x="230" y="383"/>
                  <a:pt x="230" y="382"/>
                </a:cubicBezTo>
                <a:cubicBezTo>
                  <a:pt x="231" y="381"/>
                  <a:pt x="230" y="380"/>
                  <a:pt x="231" y="379"/>
                </a:cubicBezTo>
                <a:cubicBezTo>
                  <a:pt x="232" y="378"/>
                  <a:pt x="233" y="376"/>
                  <a:pt x="233" y="375"/>
                </a:cubicBezTo>
                <a:cubicBezTo>
                  <a:pt x="234" y="374"/>
                  <a:pt x="233" y="374"/>
                  <a:pt x="232" y="375"/>
                </a:cubicBezTo>
                <a:cubicBezTo>
                  <a:pt x="232" y="375"/>
                  <a:pt x="232" y="375"/>
                  <a:pt x="232" y="375"/>
                </a:cubicBezTo>
                <a:cubicBezTo>
                  <a:pt x="232" y="374"/>
                  <a:pt x="232" y="374"/>
                  <a:pt x="232" y="373"/>
                </a:cubicBezTo>
                <a:cubicBezTo>
                  <a:pt x="233" y="372"/>
                  <a:pt x="233" y="368"/>
                  <a:pt x="233" y="367"/>
                </a:cubicBezTo>
                <a:cubicBezTo>
                  <a:pt x="233" y="367"/>
                  <a:pt x="234" y="364"/>
                  <a:pt x="235" y="362"/>
                </a:cubicBezTo>
                <a:cubicBezTo>
                  <a:pt x="236" y="361"/>
                  <a:pt x="236" y="359"/>
                  <a:pt x="237" y="357"/>
                </a:cubicBezTo>
                <a:cubicBezTo>
                  <a:pt x="239" y="352"/>
                  <a:pt x="239" y="349"/>
                  <a:pt x="240" y="347"/>
                </a:cubicBezTo>
                <a:cubicBezTo>
                  <a:pt x="240" y="344"/>
                  <a:pt x="239" y="340"/>
                  <a:pt x="239" y="337"/>
                </a:cubicBezTo>
                <a:cubicBezTo>
                  <a:pt x="238" y="333"/>
                  <a:pt x="240" y="330"/>
                  <a:pt x="241" y="328"/>
                </a:cubicBezTo>
                <a:cubicBezTo>
                  <a:pt x="244" y="325"/>
                  <a:pt x="245" y="323"/>
                  <a:pt x="246" y="320"/>
                </a:cubicBezTo>
                <a:cubicBezTo>
                  <a:pt x="248" y="317"/>
                  <a:pt x="249" y="314"/>
                  <a:pt x="250" y="312"/>
                </a:cubicBezTo>
                <a:cubicBezTo>
                  <a:pt x="250" y="310"/>
                  <a:pt x="251" y="307"/>
                  <a:pt x="252" y="303"/>
                </a:cubicBezTo>
                <a:cubicBezTo>
                  <a:pt x="254" y="298"/>
                  <a:pt x="256" y="289"/>
                  <a:pt x="257" y="285"/>
                </a:cubicBezTo>
                <a:cubicBezTo>
                  <a:pt x="258" y="281"/>
                  <a:pt x="258" y="278"/>
                  <a:pt x="258" y="276"/>
                </a:cubicBezTo>
                <a:close/>
                <a:moveTo>
                  <a:pt x="151" y="706"/>
                </a:moveTo>
                <a:cubicBezTo>
                  <a:pt x="150" y="705"/>
                  <a:pt x="150" y="704"/>
                  <a:pt x="150" y="703"/>
                </a:cubicBezTo>
                <a:cubicBezTo>
                  <a:pt x="150" y="702"/>
                  <a:pt x="150" y="699"/>
                  <a:pt x="150" y="695"/>
                </a:cubicBezTo>
                <a:cubicBezTo>
                  <a:pt x="150" y="692"/>
                  <a:pt x="150" y="682"/>
                  <a:pt x="150" y="679"/>
                </a:cubicBezTo>
                <a:cubicBezTo>
                  <a:pt x="150" y="677"/>
                  <a:pt x="150" y="667"/>
                  <a:pt x="150" y="663"/>
                </a:cubicBezTo>
                <a:cubicBezTo>
                  <a:pt x="150" y="658"/>
                  <a:pt x="148" y="646"/>
                  <a:pt x="148" y="643"/>
                </a:cubicBezTo>
                <a:cubicBezTo>
                  <a:pt x="147" y="641"/>
                  <a:pt x="147" y="632"/>
                  <a:pt x="146" y="630"/>
                </a:cubicBezTo>
                <a:cubicBezTo>
                  <a:pt x="146" y="628"/>
                  <a:pt x="145" y="623"/>
                  <a:pt x="144" y="622"/>
                </a:cubicBezTo>
                <a:cubicBezTo>
                  <a:pt x="144" y="620"/>
                  <a:pt x="142" y="610"/>
                  <a:pt x="141" y="608"/>
                </a:cubicBezTo>
                <a:cubicBezTo>
                  <a:pt x="141" y="607"/>
                  <a:pt x="140" y="606"/>
                  <a:pt x="140" y="605"/>
                </a:cubicBezTo>
                <a:cubicBezTo>
                  <a:pt x="141" y="604"/>
                  <a:pt x="141" y="602"/>
                  <a:pt x="141" y="600"/>
                </a:cubicBezTo>
                <a:cubicBezTo>
                  <a:pt x="141" y="597"/>
                  <a:pt x="141" y="588"/>
                  <a:pt x="141" y="587"/>
                </a:cubicBezTo>
                <a:cubicBezTo>
                  <a:pt x="142" y="586"/>
                  <a:pt x="142" y="587"/>
                  <a:pt x="142" y="587"/>
                </a:cubicBezTo>
                <a:cubicBezTo>
                  <a:pt x="143" y="588"/>
                  <a:pt x="143" y="589"/>
                  <a:pt x="144" y="592"/>
                </a:cubicBezTo>
                <a:cubicBezTo>
                  <a:pt x="145" y="595"/>
                  <a:pt x="145" y="595"/>
                  <a:pt x="145" y="596"/>
                </a:cubicBezTo>
                <a:cubicBezTo>
                  <a:pt x="145" y="596"/>
                  <a:pt x="145" y="597"/>
                  <a:pt x="145" y="598"/>
                </a:cubicBezTo>
                <a:cubicBezTo>
                  <a:pt x="145" y="598"/>
                  <a:pt x="146" y="601"/>
                  <a:pt x="146" y="604"/>
                </a:cubicBezTo>
                <a:cubicBezTo>
                  <a:pt x="146" y="606"/>
                  <a:pt x="148" y="611"/>
                  <a:pt x="149" y="615"/>
                </a:cubicBezTo>
                <a:cubicBezTo>
                  <a:pt x="150" y="618"/>
                  <a:pt x="150" y="619"/>
                  <a:pt x="150" y="621"/>
                </a:cubicBezTo>
                <a:cubicBezTo>
                  <a:pt x="150" y="623"/>
                  <a:pt x="150" y="629"/>
                  <a:pt x="150" y="634"/>
                </a:cubicBezTo>
                <a:cubicBezTo>
                  <a:pt x="150" y="638"/>
                  <a:pt x="151" y="644"/>
                  <a:pt x="152" y="647"/>
                </a:cubicBezTo>
                <a:cubicBezTo>
                  <a:pt x="153" y="650"/>
                  <a:pt x="155" y="659"/>
                  <a:pt x="155" y="661"/>
                </a:cubicBezTo>
                <a:cubicBezTo>
                  <a:pt x="156" y="663"/>
                  <a:pt x="156" y="664"/>
                  <a:pt x="156" y="666"/>
                </a:cubicBezTo>
                <a:cubicBezTo>
                  <a:pt x="156" y="668"/>
                  <a:pt x="157" y="677"/>
                  <a:pt x="157" y="681"/>
                </a:cubicBezTo>
                <a:cubicBezTo>
                  <a:pt x="157" y="685"/>
                  <a:pt x="158" y="699"/>
                  <a:pt x="158" y="701"/>
                </a:cubicBezTo>
                <a:cubicBezTo>
                  <a:pt x="158" y="702"/>
                  <a:pt x="159" y="711"/>
                  <a:pt x="159" y="713"/>
                </a:cubicBezTo>
                <a:cubicBezTo>
                  <a:pt x="159" y="715"/>
                  <a:pt x="159" y="721"/>
                  <a:pt x="159" y="722"/>
                </a:cubicBezTo>
                <a:cubicBezTo>
                  <a:pt x="159" y="723"/>
                  <a:pt x="159" y="723"/>
                  <a:pt x="159" y="722"/>
                </a:cubicBezTo>
                <a:cubicBezTo>
                  <a:pt x="159" y="722"/>
                  <a:pt x="158" y="720"/>
                  <a:pt x="157" y="719"/>
                </a:cubicBezTo>
                <a:cubicBezTo>
                  <a:pt x="157" y="718"/>
                  <a:pt x="156" y="716"/>
                  <a:pt x="156" y="715"/>
                </a:cubicBezTo>
                <a:cubicBezTo>
                  <a:pt x="155" y="715"/>
                  <a:pt x="151" y="707"/>
                  <a:pt x="151" y="706"/>
                </a:cubicBezTo>
                <a:close/>
                <a:moveTo>
                  <a:pt x="159" y="746"/>
                </a:moveTo>
                <a:cubicBezTo>
                  <a:pt x="159" y="746"/>
                  <a:pt x="157" y="745"/>
                  <a:pt x="157" y="744"/>
                </a:cubicBezTo>
                <a:cubicBezTo>
                  <a:pt x="156" y="744"/>
                  <a:pt x="156" y="743"/>
                  <a:pt x="156" y="742"/>
                </a:cubicBezTo>
                <a:cubicBezTo>
                  <a:pt x="156" y="741"/>
                  <a:pt x="157" y="741"/>
                  <a:pt x="157" y="740"/>
                </a:cubicBezTo>
                <a:cubicBezTo>
                  <a:pt x="158" y="739"/>
                  <a:pt x="158" y="737"/>
                  <a:pt x="159" y="736"/>
                </a:cubicBezTo>
                <a:cubicBezTo>
                  <a:pt x="159" y="734"/>
                  <a:pt x="159" y="734"/>
                  <a:pt x="159" y="735"/>
                </a:cubicBezTo>
                <a:cubicBezTo>
                  <a:pt x="159" y="737"/>
                  <a:pt x="160" y="741"/>
                  <a:pt x="160" y="742"/>
                </a:cubicBezTo>
                <a:cubicBezTo>
                  <a:pt x="160" y="743"/>
                  <a:pt x="160" y="745"/>
                  <a:pt x="160" y="746"/>
                </a:cubicBezTo>
                <a:cubicBezTo>
                  <a:pt x="160" y="747"/>
                  <a:pt x="160" y="747"/>
                  <a:pt x="159" y="746"/>
                </a:cubicBezTo>
                <a:close/>
                <a:moveTo>
                  <a:pt x="172" y="788"/>
                </a:moveTo>
                <a:cubicBezTo>
                  <a:pt x="172" y="788"/>
                  <a:pt x="172" y="789"/>
                  <a:pt x="172" y="790"/>
                </a:cubicBezTo>
                <a:cubicBezTo>
                  <a:pt x="172" y="791"/>
                  <a:pt x="171" y="796"/>
                  <a:pt x="171" y="798"/>
                </a:cubicBezTo>
                <a:cubicBezTo>
                  <a:pt x="170" y="801"/>
                  <a:pt x="170" y="799"/>
                  <a:pt x="170" y="800"/>
                </a:cubicBezTo>
                <a:cubicBezTo>
                  <a:pt x="170" y="800"/>
                  <a:pt x="170" y="800"/>
                  <a:pt x="170" y="798"/>
                </a:cubicBezTo>
                <a:cubicBezTo>
                  <a:pt x="169" y="795"/>
                  <a:pt x="169" y="791"/>
                  <a:pt x="169" y="790"/>
                </a:cubicBezTo>
                <a:cubicBezTo>
                  <a:pt x="169" y="788"/>
                  <a:pt x="168" y="788"/>
                  <a:pt x="168" y="788"/>
                </a:cubicBezTo>
                <a:cubicBezTo>
                  <a:pt x="167" y="788"/>
                  <a:pt x="167" y="787"/>
                  <a:pt x="167" y="787"/>
                </a:cubicBezTo>
                <a:cubicBezTo>
                  <a:pt x="167" y="787"/>
                  <a:pt x="166" y="787"/>
                  <a:pt x="166" y="787"/>
                </a:cubicBezTo>
                <a:cubicBezTo>
                  <a:pt x="166" y="787"/>
                  <a:pt x="166" y="785"/>
                  <a:pt x="167" y="784"/>
                </a:cubicBezTo>
                <a:cubicBezTo>
                  <a:pt x="167" y="783"/>
                  <a:pt x="167" y="783"/>
                  <a:pt x="167" y="783"/>
                </a:cubicBezTo>
                <a:cubicBezTo>
                  <a:pt x="168" y="783"/>
                  <a:pt x="168" y="783"/>
                  <a:pt x="168" y="783"/>
                </a:cubicBezTo>
                <a:cubicBezTo>
                  <a:pt x="169" y="783"/>
                  <a:pt x="168" y="782"/>
                  <a:pt x="169" y="783"/>
                </a:cubicBezTo>
                <a:cubicBezTo>
                  <a:pt x="170" y="784"/>
                  <a:pt x="171" y="786"/>
                  <a:pt x="172" y="787"/>
                </a:cubicBezTo>
                <a:cubicBezTo>
                  <a:pt x="173" y="787"/>
                  <a:pt x="173" y="788"/>
                  <a:pt x="172" y="788"/>
                </a:cubicBezTo>
                <a:close/>
              </a:path>
            </a:pathLst>
          </a:custGeom>
          <a:solidFill>
            <a:srgbClr val="231F20"/>
          </a:solidFill>
          <a:ln w="9525">
            <a:noFill/>
            <a:round/>
            <a:headEnd/>
            <a:tailEnd/>
          </a:ln>
          <a:effectLst>
            <a:outerShdw blurRad="76200" dir="18900000" sy="23000" kx="-1200000" algn="bl" rotWithShape="0">
              <a:prstClr val="black">
                <a:alpha val="20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Calibri" pitchFamily="34" charset="0"/>
            </a:endParaRPr>
          </a:p>
        </p:txBody>
      </p:sp>
      <p:cxnSp>
        <p:nvCxnSpPr>
          <p:cNvPr id="23" name="Straight Connector 22"/>
          <p:cNvCxnSpPr/>
          <p:nvPr/>
        </p:nvCxnSpPr>
        <p:spPr>
          <a:xfrm rot="5400000">
            <a:off x="4002745" y="2697512"/>
            <a:ext cx="2638177" cy="158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" name="Straight Connector 23"/>
          <p:cNvCxnSpPr/>
          <p:nvPr/>
        </p:nvCxnSpPr>
        <p:spPr>
          <a:xfrm>
            <a:off x="5322628" y="1377629"/>
            <a:ext cx="2590800" cy="158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" name="TextBox 15"/>
          <p:cNvSpPr txBox="1"/>
          <p:nvPr/>
        </p:nvSpPr>
        <p:spPr>
          <a:xfrm>
            <a:off x="5381653" y="1441894"/>
            <a:ext cx="3305147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>
                <a:latin typeface="Calibri" pitchFamily="34" charset="0"/>
              </a:rPr>
              <a:t>You may enter your text here. You may enter your text here. </a:t>
            </a:r>
            <a:endParaRPr lang="en-US" sz="2400" dirty="0">
              <a:latin typeface="Calibri" pitchFamily="34" charset="0"/>
            </a:endParaRPr>
          </a:p>
        </p:txBody>
      </p:sp>
      <p:sp>
        <p:nvSpPr>
          <p:cNvPr id="17" name="Title 16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Your Title Text Here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522909960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2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/>
    </p:bldLst>
  </p:timing>
</p:sld>
</file>

<file path=ppt/slides/slide3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31"/>
          <p:cNvGrpSpPr>
            <a:grpSpLocks noChangeAspect="1"/>
          </p:cNvGrpSpPr>
          <p:nvPr/>
        </p:nvGrpSpPr>
        <p:grpSpPr bwMode="auto">
          <a:xfrm>
            <a:off x="5638799" y="2438400"/>
            <a:ext cx="3200401" cy="1935480"/>
            <a:chOff x="5638801" y="2264229"/>
            <a:chExt cx="4572002" cy="2764971"/>
          </a:xfrm>
        </p:grpSpPr>
        <p:grpSp>
          <p:nvGrpSpPr>
            <p:cNvPr id="3" name="Group 27"/>
            <p:cNvGrpSpPr>
              <a:grpSpLocks/>
            </p:cNvGrpSpPr>
            <p:nvPr/>
          </p:nvGrpSpPr>
          <p:grpSpPr bwMode="auto">
            <a:xfrm>
              <a:off x="6786560" y="3000375"/>
              <a:ext cx="2000249" cy="2000250"/>
              <a:chOff x="6929454" y="1500174"/>
              <a:chExt cx="2000264" cy="2000264"/>
            </a:xfrm>
          </p:grpSpPr>
          <p:sp>
            <p:nvSpPr>
              <p:cNvPr id="22" name="Oval 21"/>
              <p:cNvSpPr/>
              <p:nvPr/>
            </p:nvSpPr>
            <p:spPr>
              <a:xfrm>
                <a:off x="6929454" y="1500174"/>
                <a:ext cx="2000264" cy="2000264"/>
              </a:xfrm>
              <a:prstGeom prst="ellipse">
                <a:avLst/>
              </a:prstGeom>
              <a:gradFill>
                <a:gsLst>
                  <a:gs pos="0">
                    <a:schemeClr val="accent3">
                      <a:lumMod val="60000"/>
                      <a:lumOff val="40000"/>
                    </a:schemeClr>
                  </a:gs>
                  <a:gs pos="40000">
                    <a:schemeClr val="accent3">
                      <a:lumMod val="50000"/>
                    </a:schemeClr>
                  </a:gs>
                  <a:gs pos="100000">
                    <a:schemeClr val="accent3">
                      <a:lumMod val="75000"/>
                    </a:schemeClr>
                  </a:gs>
                </a:gsLst>
              </a:gradFill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  <a:effectLst>
                <a:outerShdw blurRad="76200" dir="13500000" sy="23000" kx="1200000" algn="br" rotWithShape="0">
                  <a:prstClr val="black">
                    <a:alpha val="2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002">
                <a:schemeClr val="dk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400" dirty="0">
                  <a:latin typeface="Calibri" pitchFamily="34" charset="0"/>
                </a:endParaRPr>
              </a:p>
            </p:txBody>
          </p:sp>
          <p:sp>
            <p:nvSpPr>
              <p:cNvPr id="23" name="Oval 22"/>
              <p:cNvSpPr/>
              <p:nvPr/>
            </p:nvSpPr>
            <p:spPr>
              <a:xfrm>
                <a:off x="7054867" y="1625588"/>
                <a:ext cx="1749437" cy="1749437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accent3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400" dirty="0">
                  <a:latin typeface="Calibri" pitchFamily="34" charset="0"/>
                </a:endParaRPr>
              </a:p>
            </p:txBody>
          </p:sp>
          <p:pic>
            <p:nvPicPr>
              <p:cNvPr id="5135" name="Picture 23" descr="CAI4.png"/>
              <p:cNvPicPr>
                <a:picLocks noChangeAspect="1"/>
              </p:cNvPicPr>
              <p:nvPr/>
            </p:nvPicPr>
            <p:blipFill>
              <a:blip r:embed="rId3" cstate="email">
                <a:grayscl/>
              </a:blip>
              <a:stretch>
                <a:fillRect/>
              </a:stretch>
            </p:blipFill>
            <p:spPr bwMode="auto">
              <a:xfrm>
                <a:off x="7090065" y="1758303"/>
                <a:ext cx="1663442" cy="1465908"/>
              </a:xfrm>
              <a:prstGeom prst="ellipse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</p:grpSp>
        <p:cxnSp>
          <p:nvCxnSpPr>
            <p:cNvPr id="155" name="Straight Connector 154"/>
            <p:cNvCxnSpPr>
              <a:stCxn id="22" idx="3"/>
            </p:cNvCxnSpPr>
            <p:nvPr/>
          </p:nvCxnSpPr>
          <p:spPr>
            <a:xfrm rot="5400000">
              <a:off x="6198395" y="4148101"/>
              <a:ext cx="321505" cy="1440693"/>
            </a:xfrm>
            <a:prstGeom prst="line">
              <a:avLst/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sp>
          <p:nvSpPr>
            <p:cNvPr id="5130" name="TextBox 163"/>
            <p:cNvSpPr txBox="1">
              <a:spLocks noChangeArrowheads="1"/>
            </p:cNvSpPr>
            <p:nvPr/>
          </p:nvSpPr>
          <p:spPr bwMode="auto">
            <a:xfrm>
              <a:off x="6945088" y="2264229"/>
              <a:ext cx="3265715" cy="65952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square">
              <a:spAutoFit/>
            </a:bodyPr>
            <a:lstStyle/>
            <a:p>
              <a:r>
                <a:rPr lang="en-US" sz="2400" dirty="0" smtClean="0">
                  <a:latin typeface="Calibri" pitchFamily="34" charset="0"/>
                </a:rPr>
                <a:t>Your text here</a:t>
              </a:r>
              <a:endParaRPr lang="en-US" sz="2400" dirty="0">
                <a:latin typeface="Calibri" pitchFamily="34" charset="0"/>
              </a:endParaRPr>
            </a:p>
          </p:txBody>
        </p:sp>
      </p:grpSp>
      <p:grpSp>
        <p:nvGrpSpPr>
          <p:cNvPr id="4" name="Group 30"/>
          <p:cNvGrpSpPr>
            <a:grpSpLocks noChangeAspect="1"/>
          </p:cNvGrpSpPr>
          <p:nvPr/>
        </p:nvGrpSpPr>
        <p:grpSpPr bwMode="auto">
          <a:xfrm>
            <a:off x="4724400" y="1600200"/>
            <a:ext cx="2029593" cy="2438400"/>
            <a:chOff x="4510769" y="1654628"/>
            <a:chExt cx="2899419" cy="3483430"/>
          </a:xfrm>
        </p:grpSpPr>
        <p:grpSp>
          <p:nvGrpSpPr>
            <p:cNvPr id="7" name="Group 26"/>
            <p:cNvGrpSpPr>
              <a:grpSpLocks/>
            </p:cNvGrpSpPr>
            <p:nvPr/>
          </p:nvGrpSpPr>
          <p:grpSpPr bwMode="auto">
            <a:xfrm>
              <a:off x="4714875" y="2428875"/>
              <a:ext cx="2000250" cy="2000250"/>
              <a:chOff x="4786314" y="1500174"/>
              <a:chExt cx="2000264" cy="2000264"/>
            </a:xfrm>
          </p:grpSpPr>
          <p:sp>
            <p:nvSpPr>
              <p:cNvPr id="12" name="Oval 11"/>
              <p:cNvSpPr/>
              <p:nvPr/>
            </p:nvSpPr>
            <p:spPr>
              <a:xfrm>
                <a:off x="4786314" y="1500174"/>
                <a:ext cx="2000264" cy="2000264"/>
              </a:xfrm>
              <a:prstGeom prst="ellipse">
                <a:avLst/>
              </a:prstGeom>
              <a:gradFill>
                <a:gsLst>
                  <a:gs pos="0">
                    <a:schemeClr val="accent3">
                      <a:lumMod val="60000"/>
                      <a:lumOff val="40000"/>
                    </a:schemeClr>
                  </a:gs>
                  <a:gs pos="40000">
                    <a:schemeClr val="accent3">
                      <a:lumMod val="50000"/>
                    </a:schemeClr>
                  </a:gs>
                  <a:gs pos="100000">
                    <a:schemeClr val="accent3">
                      <a:lumMod val="75000"/>
                    </a:schemeClr>
                  </a:gs>
                </a:gsLst>
              </a:gradFill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  <a:effectLst>
                <a:outerShdw blurRad="76200" dir="13500000" sy="23000" kx="1200000" algn="br" rotWithShape="0">
                  <a:prstClr val="black">
                    <a:alpha val="2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002">
                <a:schemeClr val="dk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400" dirty="0">
                  <a:latin typeface="Calibri" pitchFamily="34" charset="0"/>
                </a:endParaRPr>
              </a:p>
            </p:txBody>
          </p:sp>
          <p:sp>
            <p:nvSpPr>
              <p:cNvPr id="13" name="Oval 12"/>
              <p:cNvSpPr/>
              <p:nvPr/>
            </p:nvSpPr>
            <p:spPr>
              <a:xfrm>
                <a:off x="4911728" y="1625588"/>
                <a:ext cx="1749437" cy="1749437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accent3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400" dirty="0">
                  <a:latin typeface="Calibri" pitchFamily="34" charset="0"/>
                </a:endParaRPr>
              </a:p>
            </p:txBody>
          </p:sp>
          <p:pic>
            <p:nvPicPr>
              <p:cNvPr id="5143" name="Picture 16" descr="CAI2.png"/>
              <p:cNvPicPr>
                <a:picLocks noChangeAspect="1"/>
              </p:cNvPicPr>
              <p:nvPr/>
            </p:nvPicPr>
            <p:blipFill>
              <a:blip r:embed="rId4" cstate="email"/>
              <a:stretch>
                <a:fillRect/>
              </a:stretch>
            </p:blipFill>
            <p:spPr bwMode="auto">
              <a:xfrm>
                <a:off x="4948240" y="1738301"/>
                <a:ext cx="1676412" cy="1559636"/>
              </a:xfrm>
              <a:prstGeom prst="ellipse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</p:grpSp>
        <p:cxnSp>
          <p:nvCxnSpPr>
            <p:cNvPr id="152" name="Straight Connector 151"/>
            <p:cNvCxnSpPr/>
            <p:nvPr/>
          </p:nvCxnSpPr>
          <p:spPr>
            <a:xfrm rot="5400000">
              <a:off x="4742771" y="4546828"/>
              <a:ext cx="794657" cy="387804"/>
            </a:xfrm>
            <a:prstGeom prst="line">
              <a:avLst/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sp>
          <p:nvSpPr>
            <p:cNvPr id="5138" name="TextBox 162"/>
            <p:cNvSpPr txBox="1">
              <a:spLocks noChangeArrowheads="1"/>
            </p:cNvSpPr>
            <p:nvPr/>
          </p:nvSpPr>
          <p:spPr bwMode="auto">
            <a:xfrm>
              <a:off x="4510769" y="1654628"/>
              <a:ext cx="2899419" cy="65952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square">
              <a:spAutoFit/>
            </a:bodyPr>
            <a:lstStyle/>
            <a:p>
              <a:pPr algn="ctr"/>
              <a:r>
                <a:rPr lang="en-US" sz="2400" dirty="0" smtClean="0">
                  <a:latin typeface="Calibri" pitchFamily="34" charset="0"/>
                </a:rPr>
                <a:t>Your text here</a:t>
              </a:r>
              <a:endParaRPr lang="en-US" sz="2400" dirty="0">
                <a:latin typeface="Calibri" pitchFamily="34" charset="0"/>
              </a:endParaRPr>
            </a:p>
          </p:txBody>
        </p:sp>
      </p:grpSp>
      <p:grpSp>
        <p:nvGrpSpPr>
          <p:cNvPr id="8" name="Group 29"/>
          <p:cNvGrpSpPr>
            <a:grpSpLocks noChangeAspect="1"/>
          </p:cNvGrpSpPr>
          <p:nvPr/>
        </p:nvGrpSpPr>
        <p:grpSpPr bwMode="auto">
          <a:xfrm>
            <a:off x="2018805" y="1524000"/>
            <a:ext cx="2172195" cy="2514600"/>
            <a:chOff x="1564115" y="1543049"/>
            <a:chExt cx="3103135" cy="3592285"/>
          </a:xfrm>
        </p:grpSpPr>
        <p:grpSp>
          <p:nvGrpSpPr>
            <p:cNvPr id="11" name="Group 25"/>
            <p:cNvGrpSpPr>
              <a:grpSpLocks/>
            </p:cNvGrpSpPr>
            <p:nvPr/>
          </p:nvGrpSpPr>
          <p:grpSpPr bwMode="auto">
            <a:xfrm>
              <a:off x="2571750" y="2428875"/>
              <a:ext cx="1928813" cy="1857375"/>
              <a:chOff x="2643174" y="1571612"/>
              <a:chExt cx="1928826" cy="1857388"/>
            </a:xfrm>
          </p:grpSpPr>
          <p:sp>
            <p:nvSpPr>
              <p:cNvPr id="9" name="Oval 8"/>
              <p:cNvSpPr/>
              <p:nvPr/>
            </p:nvSpPr>
            <p:spPr>
              <a:xfrm>
                <a:off x="2643174" y="1571612"/>
                <a:ext cx="1928826" cy="1857388"/>
              </a:xfrm>
              <a:prstGeom prst="ellipse">
                <a:avLst/>
              </a:prstGeom>
              <a:gradFill>
                <a:gsLst>
                  <a:gs pos="0">
                    <a:schemeClr val="accent3">
                      <a:lumMod val="60000"/>
                      <a:lumOff val="40000"/>
                    </a:schemeClr>
                  </a:gs>
                  <a:gs pos="40000">
                    <a:schemeClr val="accent3">
                      <a:lumMod val="50000"/>
                    </a:schemeClr>
                  </a:gs>
                  <a:gs pos="100000">
                    <a:schemeClr val="accent3">
                      <a:lumMod val="75000"/>
                    </a:schemeClr>
                  </a:gs>
                </a:gsLst>
                <a:lin ang="5400000" scaled="0"/>
              </a:gradFill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  <a:effectLst>
                <a:outerShdw blurRad="76200" dir="13500000" sy="23000" kx="1200000" algn="br" rotWithShape="0">
                  <a:prstClr val="black">
                    <a:alpha val="2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002">
                <a:schemeClr val="dk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400" dirty="0">
                  <a:latin typeface="Calibri" pitchFamily="34" charset="0"/>
                </a:endParaRPr>
              </a:p>
            </p:txBody>
          </p:sp>
          <p:sp>
            <p:nvSpPr>
              <p:cNvPr id="10" name="Oval 9"/>
              <p:cNvSpPr/>
              <p:nvPr/>
            </p:nvSpPr>
            <p:spPr>
              <a:xfrm>
                <a:off x="2763825" y="1687501"/>
                <a:ext cx="1687524" cy="1625611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accent3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sz="2400" dirty="0">
                  <a:latin typeface="Calibri" pitchFamily="34" charset="0"/>
                </a:endParaRPr>
              </a:p>
            </p:txBody>
          </p:sp>
          <p:pic>
            <p:nvPicPr>
              <p:cNvPr id="5151" name="Picture 14" descr="cargo3.png"/>
              <p:cNvPicPr>
                <a:picLocks noChangeAspect="1"/>
              </p:cNvPicPr>
              <p:nvPr/>
            </p:nvPicPr>
            <p:blipFill>
              <a:blip r:embed="rId5" cstate="email"/>
              <a:stretch>
                <a:fillRect/>
              </a:stretch>
            </p:blipFill>
            <p:spPr bwMode="auto">
              <a:xfrm>
                <a:off x="2814625" y="1769163"/>
                <a:ext cx="1600211" cy="1476510"/>
              </a:xfrm>
              <a:prstGeom prst="ellipse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</p:grpSp>
        <p:cxnSp>
          <p:nvCxnSpPr>
            <p:cNvPr id="150" name="Straight Connector 149"/>
            <p:cNvCxnSpPr/>
            <p:nvPr/>
          </p:nvCxnSpPr>
          <p:spPr>
            <a:xfrm rot="16200000" flipH="1">
              <a:off x="3578682" y="4482194"/>
              <a:ext cx="870854" cy="435426"/>
            </a:xfrm>
            <a:prstGeom prst="line">
              <a:avLst/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sp>
          <p:nvSpPr>
            <p:cNvPr id="5146" name="TextBox 161"/>
            <p:cNvSpPr txBox="1">
              <a:spLocks noChangeArrowheads="1"/>
            </p:cNvSpPr>
            <p:nvPr/>
          </p:nvSpPr>
          <p:spPr bwMode="auto">
            <a:xfrm>
              <a:off x="1564115" y="1543049"/>
              <a:ext cx="3103135" cy="65952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square">
              <a:spAutoFit/>
            </a:bodyPr>
            <a:lstStyle/>
            <a:p>
              <a:pPr algn="ctr"/>
              <a:r>
                <a:rPr lang="en-US" sz="2400" dirty="0" smtClean="0">
                  <a:latin typeface="Calibri" pitchFamily="34" charset="0"/>
                </a:rPr>
                <a:t>Your text here</a:t>
              </a:r>
              <a:endParaRPr lang="en-US" sz="2400" dirty="0">
                <a:latin typeface="Calibri" pitchFamily="34" charset="0"/>
              </a:endParaRPr>
            </a:p>
          </p:txBody>
        </p:sp>
      </p:grpSp>
      <p:grpSp>
        <p:nvGrpSpPr>
          <p:cNvPr id="14" name="Group 28"/>
          <p:cNvGrpSpPr>
            <a:grpSpLocks noChangeAspect="1"/>
          </p:cNvGrpSpPr>
          <p:nvPr/>
        </p:nvGrpSpPr>
        <p:grpSpPr bwMode="auto">
          <a:xfrm>
            <a:off x="342900" y="2743200"/>
            <a:ext cx="3054667" cy="1828801"/>
            <a:chOff x="-782408" y="2459491"/>
            <a:chExt cx="4363808" cy="2612572"/>
          </a:xfrm>
        </p:grpSpPr>
        <p:grpSp>
          <p:nvGrpSpPr>
            <p:cNvPr id="15" name="Group 27"/>
            <p:cNvGrpSpPr>
              <a:grpSpLocks/>
            </p:cNvGrpSpPr>
            <p:nvPr/>
          </p:nvGrpSpPr>
          <p:grpSpPr bwMode="auto">
            <a:xfrm>
              <a:off x="428625" y="3143250"/>
              <a:ext cx="3152775" cy="1928813"/>
              <a:chOff x="428625" y="3143250"/>
              <a:chExt cx="3152775" cy="1928813"/>
            </a:xfrm>
          </p:grpSpPr>
          <p:grpSp>
            <p:nvGrpSpPr>
              <p:cNvPr id="16" name="Group 24"/>
              <p:cNvGrpSpPr>
                <a:grpSpLocks/>
              </p:cNvGrpSpPr>
              <p:nvPr/>
            </p:nvGrpSpPr>
            <p:grpSpPr bwMode="auto">
              <a:xfrm>
                <a:off x="428625" y="3143250"/>
                <a:ext cx="2000250" cy="1928813"/>
                <a:chOff x="428596" y="2000240"/>
                <a:chExt cx="2000264" cy="1928826"/>
              </a:xfrm>
            </p:grpSpPr>
            <p:sp>
              <p:nvSpPr>
                <p:cNvPr id="6" name="Oval 5"/>
                <p:cNvSpPr/>
                <p:nvPr/>
              </p:nvSpPr>
              <p:spPr>
                <a:xfrm>
                  <a:off x="428596" y="2000240"/>
                  <a:ext cx="2000264" cy="1928826"/>
                </a:xfrm>
                <a:prstGeom prst="ellipse">
                  <a:avLst/>
                </a:prstGeom>
                <a:gradFill>
                  <a:gsLst>
                    <a:gs pos="0">
                      <a:schemeClr val="accent3">
                        <a:lumMod val="60000"/>
                        <a:lumOff val="40000"/>
                      </a:schemeClr>
                    </a:gs>
                    <a:gs pos="40000">
                      <a:schemeClr val="accent3">
                        <a:lumMod val="50000"/>
                      </a:schemeClr>
                    </a:gs>
                    <a:gs pos="100000">
                      <a:schemeClr val="accent3">
                        <a:lumMod val="75000"/>
                      </a:schemeClr>
                    </a:gs>
                  </a:gsLst>
                </a:gradFill>
                <a:ln>
                  <a:solidFill>
                    <a:schemeClr val="tx1">
                      <a:lumMod val="95000"/>
                      <a:lumOff val="5000"/>
                    </a:schemeClr>
                  </a:solidFill>
                </a:ln>
                <a:effectLst>
                  <a:outerShdw blurRad="76200" dir="13500000" sy="23000" kx="1200000" algn="br" rotWithShape="0">
                    <a:prstClr val="black">
                      <a:alpha val="2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002">
                  <a:schemeClr val="dk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 sz="2400" dirty="0">
                    <a:latin typeface="Calibri" pitchFamily="34" charset="0"/>
                  </a:endParaRPr>
                </a:p>
              </p:txBody>
            </p:sp>
            <p:sp>
              <p:nvSpPr>
                <p:cNvPr id="5" name="Oval 4"/>
                <p:cNvSpPr/>
                <p:nvPr/>
              </p:nvSpPr>
              <p:spPr>
                <a:xfrm>
                  <a:off x="554010" y="2120891"/>
                  <a:ext cx="1749437" cy="1687524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solidFill>
                    <a:schemeClr val="accent3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 sz="2400" dirty="0">
                    <a:latin typeface="Calibri" pitchFamily="34" charset="0"/>
                  </a:endParaRPr>
                </a:p>
              </p:txBody>
            </p:sp>
            <p:pic>
              <p:nvPicPr>
                <p:cNvPr id="5160" name="Picture 3" descr="classic folder documents.png"/>
                <p:cNvPicPr>
                  <a:picLocks noChangeAspect="1"/>
                </p:cNvPicPr>
                <p:nvPr/>
              </p:nvPicPr>
              <p:blipFill>
                <a:blip r:embed="rId6" cstate="email"/>
                <a:stretch>
                  <a:fillRect/>
                </a:stretch>
              </p:blipFill>
              <p:spPr bwMode="auto">
                <a:xfrm>
                  <a:off x="597697" y="2197916"/>
                  <a:ext cx="1676412" cy="1547760"/>
                </a:xfrm>
                <a:prstGeom prst="ellipse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</p:pic>
          </p:grpSp>
          <p:cxnSp>
            <p:nvCxnSpPr>
              <p:cNvPr id="148" name="Straight Connector 147"/>
              <p:cNvCxnSpPr/>
              <p:nvPr/>
            </p:nvCxnSpPr>
            <p:spPr>
              <a:xfrm>
                <a:off x="2286000" y="4572000"/>
                <a:ext cx="1295400" cy="457200"/>
              </a:xfrm>
              <a:prstGeom prst="line">
                <a:avLst/>
              </a:prstGeom>
            </p:spPr>
            <p:style>
              <a:lnRef idx="2">
                <a:schemeClr val="dk1"/>
              </a:lnRef>
              <a:fillRef idx="0">
                <a:schemeClr val="dk1"/>
              </a:fillRef>
              <a:effectRef idx="1">
                <a:schemeClr val="dk1"/>
              </a:effectRef>
              <a:fontRef idx="minor">
                <a:schemeClr val="tx1"/>
              </a:fontRef>
            </p:style>
          </p:cxnSp>
        </p:grpSp>
        <p:sp>
          <p:nvSpPr>
            <p:cNvPr id="5153" name="TextBox 160"/>
            <p:cNvSpPr txBox="1">
              <a:spLocks noChangeArrowheads="1"/>
            </p:cNvSpPr>
            <p:nvPr/>
          </p:nvSpPr>
          <p:spPr bwMode="auto">
            <a:xfrm>
              <a:off x="-782408" y="2459491"/>
              <a:ext cx="2884713" cy="65952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square">
              <a:spAutoFit/>
            </a:bodyPr>
            <a:lstStyle/>
            <a:p>
              <a:pPr algn="ctr"/>
              <a:r>
                <a:rPr lang="en-US" sz="2400" dirty="0" smtClean="0">
                  <a:latin typeface="Calibri" pitchFamily="34" charset="0"/>
                </a:rPr>
                <a:t>Your text here</a:t>
              </a:r>
              <a:endParaRPr lang="en-US" sz="2400" dirty="0">
                <a:latin typeface="Calibri" pitchFamily="34" charset="0"/>
              </a:endParaRPr>
            </a:p>
          </p:txBody>
        </p:sp>
      </p:grpSp>
      <p:sp>
        <p:nvSpPr>
          <p:cNvPr id="512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944562"/>
          </a:xfrm>
        </p:spPr>
        <p:txBody>
          <a:bodyPr>
            <a:normAutofit/>
          </a:bodyPr>
          <a:lstStyle/>
          <a:p>
            <a:r>
              <a:rPr lang="en-US" sz="3200" dirty="0" smtClean="0"/>
              <a:t>Your Title Text Here</a:t>
            </a:r>
            <a:endParaRPr lang="en-US" sz="3200" b="1" dirty="0" smtClean="0">
              <a:latin typeface="Arial Narrow" pitchFamily="34" charset="0"/>
            </a:endParaRPr>
          </a:p>
        </p:txBody>
      </p:sp>
      <p:sp>
        <p:nvSpPr>
          <p:cNvPr id="146" name="Rounded Rectangle 145"/>
          <p:cNvSpPr/>
          <p:nvPr/>
        </p:nvSpPr>
        <p:spPr>
          <a:xfrm>
            <a:off x="3424230" y="4090998"/>
            <a:ext cx="2214578" cy="857256"/>
          </a:xfrm>
          <a:prstGeom prst="roundRect">
            <a:avLst>
              <a:gd name="adj" fmla="val 33290"/>
            </a:avLst>
          </a:prstGeom>
          <a:solidFill>
            <a:schemeClr val="bg1"/>
          </a:solidFill>
          <a:ln w="57150">
            <a:solidFill>
              <a:schemeClr val="accent3">
                <a:lumMod val="75000"/>
              </a:schemeClr>
            </a:solidFill>
          </a:ln>
          <a:effectLst>
            <a:outerShdw blurRad="40000" dist="23000" dir="5400000" rotWithShape="0">
              <a:srgbClr val="000000">
                <a:alpha val="35000"/>
              </a:srgbClr>
            </a:outerShdw>
            <a:reflection blurRad="6350" stA="50000" endA="300" endPos="55000" dir="5400000" sy="-100000" algn="bl" rotWithShape="0"/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 prst="convex"/>
          </a:sp3d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r>
              <a:rPr lang="en-US" sz="2400" b="1" dirty="0" smtClean="0">
                <a:solidFill>
                  <a:schemeClr val="tx1"/>
                </a:solidFill>
                <a:latin typeface="Calibri" pitchFamily="34" charset="0"/>
              </a:rPr>
              <a:t>ONE STOP SOLUTION</a:t>
            </a:r>
            <a:endParaRPr lang="en-US" sz="2400" b="1" dirty="0">
              <a:solidFill>
                <a:schemeClr val="tx1"/>
              </a:solidFill>
              <a:latin typeface="Calibri" pitchFamily="34" charset="0"/>
            </a:endParaRPr>
          </a:p>
        </p:txBody>
      </p:sp>
      <p:sp>
        <p:nvSpPr>
          <p:cNvPr id="36" name="Rectangle 35"/>
          <p:cNvSpPr/>
          <p:nvPr/>
        </p:nvSpPr>
        <p:spPr>
          <a:xfrm>
            <a:off x="259775" y="5712560"/>
            <a:ext cx="8763000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2400" dirty="0" smtClean="0">
                <a:latin typeface="Calibri" pitchFamily="34" charset="0"/>
              </a:rPr>
              <a:t>Double click on the pictures to replace them with your own</a:t>
            </a:r>
          </a:p>
        </p:txBody>
      </p:sp>
    </p:spTree>
    <p:extLst>
      <p:ext uri="{BB962C8B-B14F-4D97-AF65-F5344CB8AC3E}">
        <p14:creationId xmlns:p14="http://schemas.microsoft.com/office/powerpoint/2010/main" val="4198052862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1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2000"/>
                            </p:stCondLst>
                            <p:childTnLst>
                              <p:par>
                                <p:cTn id="13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3000"/>
                            </p:stCondLst>
                            <p:childTnLst>
                              <p:par>
                                <p:cTn id="17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4000"/>
                            </p:stCondLst>
                            <p:childTnLst>
                              <p:par>
                                <p:cTn id="21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5000"/>
                            </p:stCondLst>
                            <p:childTnLst>
                              <p:par>
                                <p:cTn id="2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10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6" grpId="0"/>
    </p:bld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" name="Group 23"/>
          <p:cNvGrpSpPr>
            <a:grpSpLocks/>
          </p:cNvGrpSpPr>
          <p:nvPr/>
        </p:nvGrpSpPr>
        <p:grpSpPr bwMode="auto">
          <a:xfrm>
            <a:off x="0" y="2861954"/>
            <a:ext cx="9144000" cy="1676400"/>
            <a:chOff x="0" y="2086"/>
            <a:chExt cx="5760" cy="1056"/>
          </a:xfrm>
        </p:grpSpPr>
        <p:sp>
          <p:nvSpPr>
            <p:cNvPr id="14" name="Rectangle 3"/>
            <p:cNvSpPr>
              <a:spLocks noChangeArrowheads="1"/>
            </p:cNvSpPr>
            <p:nvPr/>
          </p:nvSpPr>
          <p:spPr bwMode="gray">
            <a:xfrm>
              <a:off x="0" y="2325"/>
              <a:ext cx="5760" cy="817"/>
            </a:xfrm>
            <a:prstGeom prst="rect">
              <a:avLst/>
            </a:prstGeom>
            <a:gradFill rotWithShape="1">
              <a:gsLst>
                <a:gs pos="0">
                  <a:srgbClr val="DDDDDD"/>
                </a:gs>
                <a:gs pos="100000">
                  <a:srgbClr val="FFFFFF"/>
                </a:gs>
              </a:gsLst>
              <a:lin ang="5400000" scaled="1"/>
            </a:gradFill>
            <a:ln w="9525">
              <a:noFill/>
              <a:miter lim="800000"/>
              <a:headEnd/>
              <a:tailEnd/>
            </a:ln>
          </p:spPr>
          <p:txBody>
            <a:bodyPr wrap="none" lIns="90000" tIns="90000" rIns="72000" bIns="90000" anchor="ctr"/>
            <a:lstStyle/>
            <a:p>
              <a:pPr algn="ctr" eaLnBrk="0" hangingPunct="0"/>
              <a:endParaRPr lang="en-US" noProof="1">
                <a:latin typeface="Calibri" pitchFamily="34" charset="0"/>
                <a:cs typeface="Arial" charset="0"/>
              </a:endParaRPr>
            </a:p>
          </p:txBody>
        </p:sp>
        <p:sp>
          <p:nvSpPr>
            <p:cNvPr id="15" name="Rectangle 25"/>
            <p:cNvSpPr>
              <a:spLocks noChangeArrowheads="1"/>
            </p:cNvSpPr>
            <p:nvPr/>
          </p:nvSpPr>
          <p:spPr bwMode="gray">
            <a:xfrm flipV="1">
              <a:off x="0" y="2086"/>
              <a:ext cx="5760" cy="246"/>
            </a:xfrm>
            <a:prstGeom prst="rect">
              <a:avLst/>
            </a:prstGeom>
            <a:gradFill rotWithShape="1">
              <a:gsLst>
                <a:gs pos="0">
                  <a:srgbClr val="DBDBDB"/>
                </a:gs>
                <a:gs pos="100000">
                  <a:srgbClr val="FFFFFF"/>
                </a:gs>
              </a:gsLst>
              <a:lin ang="5400000" scaled="1"/>
            </a:gradFill>
            <a:ln w="9525">
              <a:noFill/>
              <a:miter lim="800000"/>
              <a:headEnd/>
              <a:tailEnd/>
            </a:ln>
          </p:spPr>
          <p:txBody>
            <a:bodyPr rot="10800000" wrap="none" lIns="90000" tIns="90000" rIns="72000" bIns="90000" anchor="ctr"/>
            <a:lstStyle/>
            <a:p>
              <a:pPr algn="ctr" eaLnBrk="0" hangingPunct="0"/>
              <a:endParaRPr lang="en-US" noProof="1">
                <a:latin typeface="Calibri" pitchFamily="34" charset="0"/>
                <a:cs typeface="Arial" charset="0"/>
              </a:endParaRPr>
            </a:p>
          </p:txBody>
        </p:sp>
      </p:grpSp>
      <p:sp>
        <p:nvSpPr>
          <p:cNvPr id="5" name="Rectangle 4"/>
          <p:cNvSpPr/>
          <p:nvPr/>
        </p:nvSpPr>
        <p:spPr>
          <a:xfrm>
            <a:off x="990600" y="1871354"/>
            <a:ext cx="1447800" cy="2438400"/>
          </a:xfrm>
          <a:prstGeom prst="rect">
            <a:avLst/>
          </a:prstGeom>
          <a:solidFill>
            <a:schemeClr val="tx2">
              <a:lumMod val="60000"/>
              <a:lumOff val="40000"/>
            </a:schemeClr>
          </a:solidFill>
          <a:ln>
            <a:noFill/>
          </a:ln>
          <a:effectLst>
            <a:outerShdw blurRad="76200" dir="13500000" sy="23000" kx="1200000" algn="br" rotWithShape="0">
              <a:prstClr val="black">
                <a:alpha val="20000"/>
              </a:prstClr>
            </a:outerShdw>
          </a:effectLst>
          <a:scene3d>
            <a:camera prst="isometricOffAxis2Right"/>
            <a:lightRig rig="threePt" dir="t"/>
          </a:scene3d>
          <a:sp3d extrusionH="127000">
            <a:bevelT w="114300" prst="artDeco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Rectangle 10"/>
          <p:cNvSpPr/>
          <p:nvPr/>
        </p:nvSpPr>
        <p:spPr>
          <a:xfrm>
            <a:off x="1600200" y="2029442"/>
            <a:ext cx="1447800" cy="2438400"/>
          </a:xfrm>
          <a:prstGeom prst="rect">
            <a:avLst/>
          </a:prstGeom>
          <a:solidFill>
            <a:schemeClr val="tx2">
              <a:lumMod val="60000"/>
              <a:lumOff val="40000"/>
            </a:schemeClr>
          </a:solidFill>
          <a:ln>
            <a:noFill/>
          </a:ln>
          <a:effectLst>
            <a:outerShdw blurRad="76200" dir="13500000" sy="23000" kx="1200000" algn="br" rotWithShape="0">
              <a:prstClr val="black">
                <a:alpha val="20000"/>
              </a:prstClr>
            </a:outerShdw>
          </a:effectLst>
          <a:scene3d>
            <a:camera prst="isometricOffAxis2Right"/>
            <a:lightRig rig="threePt" dir="t"/>
          </a:scene3d>
          <a:sp3d extrusionH="127000">
            <a:bevelT w="114300" prst="artDeco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Rectangle 2"/>
          <p:cNvSpPr/>
          <p:nvPr/>
        </p:nvSpPr>
        <p:spPr>
          <a:xfrm>
            <a:off x="2209800" y="2105642"/>
            <a:ext cx="1447800" cy="2438400"/>
          </a:xfrm>
          <a:prstGeom prst="rect">
            <a:avLst/>
          </a:prstGeom>
          <a:solidFill>
            <a:schemeClr val="tx2">
              <a:lumMod val="60000"/>
              <a:lumOff val="40000"/>
            </a:schemeClr>
          </a:solidFill>
          <a:ln>
            <a:noFill/>
          </a:ln>
          <a:effectLst>
            <a:outerShdw blurRad="76200" dir="13500000" sy="23000" kx="1200000" algn="br" rotWithShape="0">
              <a:prstClr val="black">
                <a:alpha val="20000"/>
              </a:prstClr>
            </a:outerShdw>
          </a:effectLst>
          <a:scene3d>
            <a:camera prst="isometricOffAxis2Right"/>
            <a:lightRig rig="threePt" dir="t"/>
          </a:scene3d>
          <a:sp3d extrusionH="127000">
            <a:bevelT w="114300" prst="artDeco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Rectangle 3"/>
          <p:cNvSpPr/>
          <p:nvPr/>
        </p:nvSpPr>
        <p:spPr>
          <a:xfrm>
            <a:off x="2873992" y="2258042"/>
            <a:ext cx="1447800" cy="2438400"/>
          </a:xfrm>
          <a:prstGeom prst="rect">
            <a:avLst/>
          </a:prstGeom>
          <a:solidFill>
            <a:schemeClr val="tx2">
              <a:lumMod val="60000"/>
              <a:lumOff val="40000"/>
            </a:schemeClr>
          </a:solidFill>
          <a:ln>
            <a:noFill/>
          </a:ln>
          <a:effectLst>
            <a:outerShdw blurRad="76200" dir="13500000" sy="23000" kx="1200000" algn="br" rotWithShape="0">
              <a:prstClr val="black">
                <a:alpha val="20000"/>
              </a:prstClr>
            </a:outerShdw>
          </a:effectLst>
          <a:scene3d>
            <a:camera prst="isometricOffAxis2Right"/>
            <a:lightRig rig="threePt" dir="t"/>
          </a:scene3d>
          <a:sp3d extrusionH="127000">
            <a:bevelT w="114300" prst="artDeco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Rectangle 9"/>
          <p:cNvSpPr/>
          <p:nvPr/>
        </p:nvSpPr>
        <p:spPr>
          <a:xfrm>
            <a:off x="3581400" y="2404754"/>
            <a:ext cx="1447800" cy="2438400"/>
          </a:xfrm>
          <a:prstGeom prst="rect">
            <a:avLst/>
          </a:prstGeom>
          <a:solidFill>
            <a:schemeClr val="tx2">
              <a:lumMod val="60000"/>
              <a:lumOff val="40000"/>
            </a:schemeClr>
          </a:solidFill>
          <a:ln>
            <a:noFill/>
          </a:ln>
          <a:scene3d>
            <a:camera prst="isometricOffAxis2Right"/>
            <a:lightRig rig="threePt" dir="t"/>
          </a:scene3d>
          <a:sp3d extrusionH="127000">
            <a:bevelT w="114300" prst="artDeco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Rectangle 8"/>
          <p:cNvSpPr/>
          <p:nvPr/>
        </p:nvSpPr>
        <p:spPr>
          <a:xfrm rot="-1620000">
            <a:off x="4589405" y="2653461"/>
            <a:ext cx="1447800" cy="2438400"/>
          </a:xfrm>
          <a:prstGeom prst="rect">
            <a:avLst/>
          </a:prstGeom>
          <a:solidFill>
            <a:schemeClr val="tx2">
              <a:lumMod val="60000"/>
              <a:lumOff val="40000"/>
            </a:schemeClr>
          </a:solidFill>
          <a:ln>
            <a:noFill/>
          </a:ln>
          <a:effectLst>
            <a:outerShdw blurRad="76200" dir="13500000" sy="23000" kx="1200000" algn="br" rotWithShape="0">
              <a:prstClr val="black">
                <a:alpha val="20000"/>
              </a:prstClr>
            </a:outerShdw>
          </a:effectLst>
          <a:scene3d>
            <a:camera prst="isometricOffAxis2Right">
              <a:rot lat="180000" lon="17759998" rev="0"/>
            </a:camera>
            <a:lightRig rig="threePt" dir="t"/>
          </a:scene3d>
          <a:sp3d extrusionH="127000">
            <a:bevelT w="114300" prst="artDeco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Rectangle 7"/>
          <p:cNvSpPr/>
          <p:nvPr/>
        </p:nvSpPr>
        <p:spPr>
          <a:xfrm rot="-1020000">
            <a:off x="5201629" y="2791729"/>
            <a:ext cx="1447800" cy="2438400"/>
          </a:xfrm>
          <a:prstGeom prst="rect">
            <a:avLst/>
          </a:prstGeom>
          <a:solidFill>
            <a:schemeClr val="tx2">
              <a:lumMod val="60000"/>
              <a:lumOff val="40000"/>
            </a:schemeClr>
          </a:solidFill>
          <a:ln>
            <a:noFill/>
          </a:ln>
          <a:effectLst>
            <a:outerShdw blurRad="76200" dir="13500000" sy="23000" kx="1200000" algn="br" rotWithShape="0">
              <a:prstClr val="black">
                <a:alpha val="20000"/>
              </a:prstClr>
            </a:outerShdw>
          </a:effectLst>
          <a:scene3d>
            <a:camera prst="isometricOffAxis2Right">
              <a:rot lat="21515666" lon="17555643" rev="888203"/>
            </a:camera>
            <a:lightRig rig="threePt" dir="t"/>
          </a:scene3d>
          <a:sp3d extrusionH="127000">
            <a:bevelT w="114300" prst="artDeco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Rectangle 6"/>
          <p:cNvSpPr/>
          <p:nvPr/>
        </p:nvSpPr>
        <p:spPr>
          <a:xfrm rot="-720000">
            <a:off x="5800267" y="2757219"/>
            <a:ext cx="1447800" cy="2438400"/>
          </a:xfrm>
          <a:prstGeom prst="rect">
            <a:avLst/>
          </a:prstGeom>
          <a:solidFill>
            <a:schemeClr val="tx2">
              <a:lumMod val="60000"/>
              <a:lumOff val="40000"/>
            </a:schemeClr>
          </a:solidFill>
          <a:ln>
            <a:noFill/>
          </a:ln>
          <a:effectLst>
            <a:outerShdw blurRad="76200" dir="13500000" sy="23000" kx="1200000" algn="br" rotWithShape="0">
              <a:prstClr val="black">
                <a:alpha val="20000"/>
              </a:prstClr>
            </a:outerShdw>
          </a:effectLst>
          <a:scene3d>
            <a:camera prst="isometricOffAxis2Right">
              <a:rot lat="188850" lon="17656161" rev="585361"/>
            </a:camera>
            <a:lightRig rig="threePt" dir="t"/>
          </a:scene3d>
          <a:sp3d extrusionH="127000">
            <a:bevelT w="114300" prst="artDeco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868362"/>
          </a:xfrm>
        </p:spPr>
        <p:txBody>
          <a:bodyPr/>
          <a:lstStyle/>
          <a:p>
            <a:pPr algn="l"/>
            <a:r>
              <a:rPr lang="en-US" dirty="0" smtClean="0">
                <a:latin typeface="Franklin Gothic Medium Cond" pitchFamily="34" charset="0"/>
              </a:rPr>
              <a:t>Trigger a chain reaction</a:t>
            </a:r>
            <a:endParaRPr lang="en-US" dirty="0">
              <a:latin typeface="Franklin Gothic Medium Cond" pitchFamily="34" charset="0"/>
            </a:endParaRPr>
          </a:p>
        </p:txBody>
      </p:sp>
      <p:sp>
        <p:nvSpPr>
          <p:cNvPr id="6" name="Rectangle 5"/>
          <p:cNvSpPr/>
          <p:nvPr/>
        </p:nvSpPr>
        <p:spPr>
          <a:xfrm rot="-1080000">
            <a:off x="6440476" y="2873580"/>
            <a:ext cx="1447800" cy="2438400"/>
          </a:xfrm>
          <a:prstGeom prst="rect">
            <a:avLst/>
          </a:prstGeom>
          <a:solidFill>
            <a:schemeClr val="tx2">
              <a:lumMod val="60000"/>
              <a:lumOff val="40000"/>
            </a:schemeClr>
          </a:solidFill>
          <a:ln>
            <a:noFill/>
          </a:ln>
          <a:effectLst>
            <a:outerShdw blurRad="76200" dir="13500000" sy="23000" kx="1200000" algn="br" rotWithShape="0">
              <a:prstClr val="black">
                <a:alpha val="20000"/>
              </a:prstClr>
            </a:outerShdw>
          </a:effectLst>
          <a:scene3d>
            <a:camera prst="isometricOffAxis2Right">
              <a:rot lat="192875" lon="17605196" rev="871260"/>
            </a:camera>
            <a:lightRig rig="threePt" dir="t"/>
          </a:scene3d>
          <a:sp3d extrusionH="127000">
            <a:bevelT w="114300" prst="artDeco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17" name="Straight Connector 16"/>
          <p:cNvCxnSpPr/>
          <p:nvPr/>
        </p:nvCxnSpPr>
        <p:spPr>
          <a:xfrm>
            <a:off x="4800600" y="838200"/>
            <a:ext cx="2895600" cy="158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Straight Connector 17"/>
          <p:cNvCxnSpPr/>
          <p:nvPr/>
        </p:nvCxnSpPr>
        <p:spPr>
          <a:xfrm rot="5400000">
            <a:off x="4229894" y="1408906"/>
            <a:ext cx="1143000" cy="158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5122" name="Picture 2" descr="F:\Ramgopal\Some example templates\Silhouettes by ram\small business_white_locked_237523_l.png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6790895" y="3090554"/>
            <a:ext cx="2353105" cy="3157846"/>
          </a:xfrm>
          <a:prstGeom prst="rect">
            <a:avLst/>
          </a:prstGeom>
          <a:noFill/>
        </p:spPr>
      </p:pic>
      <p:sp>
        <p:nvSpPr>
          <p:cNvPr id="19" name="TextBox 18"/>
          <p:cNvSpPr txBox="1"/>
          <p:nvPr/>
        </p:nvSpPr>
        <p:spPr>
          <a:xfrm>
            <a:off x="4876800" y="914400"/>
            <a:ext cx="4038600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166688" indent="-166688">
              <a:buFont typeface="Arial" pitchFamily="34" charset="0"/>
              <a:buChar char="•"/>
            </a:pPr>
            <a:r>
              <a:rPr lang="en-US" sz="2400" dirty="0" smtClean="0"/>
              <a:t>Your text here. Your text here </a:t>
            </a:r>
          </a:p>
          <a:p>
            <a:pPr marL="166688" indent="-166688">
              <a:buFont typeface="Arial" pitchFamily="34" charset="0"/>
              <a:buChar char="•"/>
            </a:pPr>
            <a:r>
              <a:rPr lang="en-US" sz="2400" dirty="0" smtClean="0"/>
              <a:t>Your text here. Your text here</a:t>
            </a:r>
          </a:p>
          <a:p>
            <a:pPr marL="166688" indent="-166688">
              <a:buFont typeface="Arial" pitchFamily="34" charset="0"/>
              <a:buChar char="•"/>
            </a:pPr>
            <a:r>
              <a:rPr lang="en-US" sz="2400" dirty="0" smtClean="0"/>
              <a:t>Your text here. Your text here </a:t>
            </a:r>
          </a:p>
          <a:p>
            <a:pPr marL="166688" indent="-166688">
              <a:buFont typeface="Arial" pitchFamily="34" charset="0"/>
              <a:buChar char="•"/>
            </a:pPr>
            <a:endParaRPr lang="en-US" sz="2400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1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1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" grpId="0" build="p"/>
    </p:bldLst>
  </p:timing>
</p:sld>
</file>

<file path=ppt/slides/slide3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Picture 2"/>
          <p:cNvPicPr>
            <a:picLocks noChangeAspect="1" noChangeArrowheads="1"/>
          </p:cNvPicPr>
          <p:nvPr/>
        </p:nvPicPr>
        <p:blipFill>
          <a:blip r:embed="rId2" cstate="print">
            <a:lum bright="-10000" contrast="20000"/>
          </a:blip>
          <a:srcRect/>
          <a:stretch>
            <a:fillRect/>
          </a:stretch>
        </p:blipFill>
        <p:spPr bwMode="auto">
          <a:xfrm>
            <a:off x="1623418" y="2089655"/>
            <a:ext cx="5651500" cy="34750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721649"/>
          </a:xfrm>
        </p:spPr>
        <p:txBody>
          <a:bodyPr>
            <a:normAutofit/>
          </a:bodyPr>
          <a:lstStyle/>
          <a:p>
            <a:r>
              <a:rPr lang="en-US" smtClean="0">
                <a:latin typeface="Franklin Gothic Medium Cond" pitchFamily="34" charset="0"/>
              </a:rPr>
              <a:t>Four dependencies</a:t>
            </a:r>
            <a:endParaRPr lang="en-US" dirty="0">
              <a:latin typeface="Franklin Gothic Medium Cond" pitchFamily="34" charset="0"/>
            </a:endParaRPr>
          </a:p>
        </p:txBody>
      </p:sp>
      <p:grpSp>
        <p:nvGrpSpPr>
          <p:cNvPr id="19" name="Group 18"/>
          <p:cNvGrpSpPr/>
          <p:nvPr/>
        </p:nvGrpSpPr>
        <p:grpSpPr>
          <a:xfrm>
            <a:off x="3624929" y="828020"/>
            <a:ext cx="3281464" cy="1368406"/>
            <a:chOff x="3624929" y="828020"/>
            <a:chExt cx="3281464" cy="1368406"/>
          </a:xfrm>
        </p:grpSpPr>
        <p:pic>
          <p:nvPicPr>
            <p:cNvPr id="8" name="Picture 7"/>
            <p:cNvPicPr>
              <a:picLocks noChangeAspect="1" noChangeArrowheads="1"/>
            </p:cNvPicPr>
            <p:nvPr/>
          </p:nvPicPr>
          <p:blipFill>
            <a:blip r:embed="rId3" cstate="email"/>
            <a:srcRect/>
            <a:stretch>
              <a:fillRect/>
            </a:stretch>
          </p:blipFill>
          <p:spPr bwMode="auto">
            <a:xfrm>
              <a:off x="3624929" y="1209020"/>
              <a:ext cx="1709071" cy="98740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</p:pic>
        <p:sp>
          <p:nvSpPr>
            <p:cNvPr id="11" name="TextBox 10"/>
            <p:cNvSpPr txBox="1"/>
            <p:nvPr/>
          </p:nvSpPr>
          <p:spPr>
            <a:xfrm>
              <a:off x="4158329" y="828020"/>
              <a:ext cx="497252" cy="83099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4800" b="1" dirty="0" smtClean="0">
                  <a:effectLst>
                    <a:reflection blurRad="6350" stA="55000" endA="300" endPos="45500" dir="5400000" sy="-100000" algn="bl" rotWithShape="0"/>
                  </a:effectLst>
                  <a:latin typeface="Calibri" pitchFamily="34" charset="0"/>
                </a:rPr>
                <a:t>1</a:t>
              </a:r>
              <a:endParaRPr lang="en-US" sz="4800" b="1" dirty="0">
                <a:effectLst>
                  <a:reflection blurRad="6350" stA="55000" endA="300" endPos="45500" dir="5400000" sy="-100000" algn="bl" rotWithShape="0"/>
                </a:effectLst>
                <a:latin typeface="Calibri" pitchFamily="34" charset="0"/>
              </a:endParaRPr>
            </a:p>
          </p:txBody>
        </p:sp>
        <p:sp>
          <p:nvSpPr>
            <p:cNvPr id="15" name="TextBox 14"/>
            <p:cNvSpPr txBox="1"/>
            <p:nvPr/>
          </p:nvSpPr>
          <p:spPr>
            <a:xfrm>
              <a:off x="5257800" y="1371600"/>
              <a:ext cx="1648593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000" dirty="0" smtClean="0">
                  <a:latin typeface="Calibri" pitchFamily="34" charset="0"/>
                </a:rPr>
                <a:t>Your text here</a:t>
              </a:r>
              <a:endParaRPr lang="en-US" sz="2000" dirty="0">
                <a:latin typeface="Calibri" pitchFamily="34" charset="0"/>
              </a:endParaRPr>
            </a:p>
          </p:txBody>
        </p:sp>
      </p:grpSp>
      <p:grpSp>
        <p:nvGrpSpPr>
          <p:cNvPr id="20" name="Group 19"/>
          <p:cNvGrpSpPr/>
          <p:nvPr/>
        </p:nvGrpSpPr>
        <p:grpSpPr>
          <a:xfrm>
            <a:off x="6629400" y="2555557"/>
            <a:ext cx="1939442" cy="2010728"/>
            <a:chOff x="6629400" y="2555557"/>
            <a:chExt cx="1939442" cy="2010728"/>
          </a:xfrm>
        </p:grpSpPr>
        <p:pic>
          <p:nvPicPr>
            <p:cNvPr id="9" name="Picture 8"/>
            <p:cNvPicPr>
              <a:picLocks noChangeAspect="1" noChangeArrowheads="1"/>
            </p:cNvPicPr>
            <p:nvPr/>
          </p:nvPicPr>
          <p:blipFill>
            <a:blip r:embed="rId3" cstate="email"/>
            <a:srcRect/>
            <a:stretch>
              <a:fillRect/>
            </a:stretch>
          </p:blipFill>
          <p:spPr bwMode="auto">
            <a:xfrm>
              <a:off x="6629400" y="3037820"/>
              <a:ext cx="1709071" cy="98740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</p:pic>
        <p:sp>
          <p:nvSpPr>
            <p:cNvPr id="12" name="TextBox 11"/>
            <p:cNvSpPr txBox="1"/>
            <p:nvPr/>
          </p:nvSpPr>
          <p:spPr>
            <a:xfrm>
              <a:off x="7162800" y="2555557"/>
              <a:ext cx="574196" cy="101566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6000" b="1" dirty="0" smtClean="0">
                  <a:effectLst>
                    <a:reflection blurRad="6350" stA="55000" endA="300" endPos="45500" dir="5400000" sy="-100000" algn="bl" rotWithShape="0"/>
                  </a:effectLst>
                  <a:latin typeface="Calibri" pitchFamily="34" charset="0"/>
                </a:rPr>
                <a:t>2</a:t>
              </a:r>
              <a:endParaRPr lang="en-US" sz="6000" b="1" dirty="0">
                <a:effectLst>
                  <a:reflection blurRad="6350" stA="55000" endA="300" endPos="45500" dir="5400000" sy="-100000" algn="bl" rotWithShape="0"/>
                </a:effectLst>
                <a:latin typeface="Calibri" pitchFamily="34" charset="0"/>
              </a:endParaRPr>
            </a:p>
          </p:txBody>
        </p:sp>
        <p:sp>
          <p:nvSpPr>
            <p:cNvPr id="16" name="TextBox 15"/>
            <p:cNvSpPr txBox="1"/>
            <p:nvPr/>
          </p:nvSpPr>
          <p:spPr>
            <a:xfrm>
              <a:off x="6629400" y="4104620"/>
              <a:ext cx="1939442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400" dirty="0" smtClean="0">
                  <a:latin typeface="Calibri" pitchFamily="34" charset="0"/>
                </a:rPr>
                <a:t>Your text here</a:t>
              </a:r>
              <a:endParaRPr lang="en-US" sz="2400" dirty="0">
                <a:latin typeface="Calibri" pitchFamily="34" charset="0"/>
              </a:endParaRPr>
            </a:p>
          </p:txBody>
        </p:sp>
      </p:grpSp>
      <p:grpSp>
        <p:nvGrpSpPr>
          <p:cNvPr id="22" name="Group 21"/>
          <p:cNvGrpSpPr/>
          <p:nvPr/>
        </p:nvGrpSpPr>
        <p:grpSpPr>
          <a:xfrm>
            <a:off x="381000" y="2275820"/>
            <a:ext cx="1939442" cy="2138065"/>
            <a:chOff x="381000" y="2275820"/>
            <a:chExt cx="1939442" cy="2138065"/>
          </a:xfrm>
        </p:grpSpPr>
        <p:pic>
          <p:nvPicPr>
            <p:cNvPr id="7" name="Picture 6"/>
            <p:cNvPicPr>
              <a:picLocks noChangeAspect="1" noChangeArrowheads="1"/>
            </p:cNvPicPr>
            <p:nvPr/>
          </p:nvPicPr>
          <p:blipFill>
            <a:blip r:embed="rId3" cstate="email"/>
            <a:srcRect/>
            <a:stretch>
              <a:fillRect/>
            </a:stretch>
          </p:blipFill>
          <p:spPr bwMode="auto">
            <a:xfrm>
              <a:off x="457200" y="2885420"/>
              <a:ext cx="1709071" cy="98740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</p:pic>
        <p:sp>
          <p:nvSpPr>
            <p:cNvPr id="14" name="TextBox 13"/>
            <p:cNvSpPr txBox="1"/>
            <p:nvPr/>
          </p:nvSpPr>
          <p:spPr>
            <a:xfrm>
              <a:off x="871257" y="2275820"/>
              <a:ext cx="652743" cy="120032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7200" b="1" dirty="0" smtClean="0">
                  <a:effectLst>
                    <a:reflection blurRad="6350" stA="55000" endA="300" endPos="45500" dir="5400000" sy="-100000" algn="bl" rotWithShape="0"/>
                  </a:effectLst>
                  <a:latin typeface="Calibri" pitchFamily="34" charset="0"/>
                </a:rPr>
                <a:t>4</a:t>
              </a:r>
              <a:endParaRPr lang="en-US" sz="7200" b="1" dirty="0">
                <a:effectLst>
                  <a:reflection blurRad="6350" stA="55000" endA="300" endPos="45500" dir="5400000" sy="-100000" algn="bl" rotWithShape="0"/>
                </a:effectLst>
                <a:latin typeface="Calibri" pitchFamily="34" charset="0"/>
              </a:endParaRPr>
            </a:p>
          </p:txBody>
        </p:sp>
        <p:sp>
          <p:nvSpPr>
            <p:cNvPr id="17" name="TextBox 16"/>
            <p:cNvSpPr txBox="1"/>
            <p:nvPr/>
          </p:nvSpPr>
          <p:spPr>
            <a:xfrm>
              <a:off x="381000" y="3952220"/>
              <a:ext cx="1939442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400" dirty="0" smtClean="0">
                  <a:latin typeface="Calibri" pitchFamily="34" charset="0"/>
                </a:rPr>
                <a:t>Your text here</a:t>
              </a:r>
              <a:endParaRPr lang="en-US" sz="2400" dirty="0">
                <a:latin typeface="Calibri" pitchFamily="34" charset="0"/>
              </a:endParaRPr>
            </a:p>
          </p:txBody>
        </p:sp>
      </p:grpSp>
      <p:grpSp>
        <p:nvGrpSpPr>
          <p:cNvPr id="21" name="Group 20"/>
          <p:cNvGrpSpPr/>
          <p:nvPr/>
        </p:nvGrpSpPr>
        <p:grpSpPr>
          <a:xfrm>
            <a:off x="3563708" y="4901624"/>
            <a:ext cx="4000646" cy="1565196"/>
            <a:chOff x="3563708" y="4901624"/>
            <a:chExt cx="4000646" cy="1565196"/>
          </a:xfrm>
        </p:grpSpPr>
        <p:pic>
          <p:nvPicPr>
            <p:cNvPr id="10" name="Picture 9"/>
            <p:cNvPicPr>
              <a:picLocks noChangeAspect="1" noChangeArrowheads="1"/>
            </p:cNvPicPr>
            <p:nvPr/>
          </p:nvPicPr>
          <p:blipFill>
            <a:blip r:embed="rId4" cstate="email"/>
            <a:srcRect/>
            <a:stretch>
              <a:fillRect/>
            </a:stretch>
          </p:blipFill>
          <p:spPr bwMode="auto">
            <a:xfrm>
              <a:off x="3563708" y="5400020"/>
              <a:ext cx="1846492" cy="10668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</p:pic>
        <p:sp>
          <p:nvSpPr>
            <p:cNvPr id="13" name="TextBox 12"/>
            <p:cNvSpPr txBox="1"/>
            <p:nvPr/>
          </p:nvSpPr>
          <p:spPr>
            <a:xfrm>
              <a:off x="4154904" y="4901624"/>
              <a:ext cx="614271" cy="110799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6600" b="1" dirty="0" smtClean="0">
                  <a:effectLst>
                    <a:reflection blurRad="6350" stA="55000" endA="300" endPos="45500" dir="5400000" sy="-100000" algn="bl" rotWithShape="0"/>
                  </a:effectLst>
                  <a:latin typeface="Calibri" pitchFamily="34" charset="0"/>
                </a:rPr>
                <a:t>3</a:t>
              </a:r>
              <a:endParaRPr lang="en-US" sz="6600" b="1" dirty="0">
                <a:effectLst>
                  <a:reflection blurRad="6350" stA="55000" endA="300" endPos="45500" dir="5400000" sy="-100000" algn="bl" rotWithShape="0"/>
                </a:effectLst>
                <a:latin typeface="Calibri" pitchFamily="34" charset="0"/>
              </a:endParaRPr>
            </a:p>
          </p:txBody>
        </p:sp>
        <p:sp>
          <p:nvSpPr>
            <p:cNvPr id="18" name="TextBox 17"/>
            <p:cNvSpPr txBox="1"/>
            <p:nvPr/>
          </p:nvSpPr>
          <p:spPr>
            <a:xfrm>
              <a:off x="5334000" y="5552420"/>
              <a:ext cx="2230354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800" dirty="0" smtClean="0">
                  <a:latin typeface="Calibri" pitchFamily="34" charset="0"/>
                </a:rPr>
                <a:t>Your text here</a:t>
              </a:r>
              <a:endParaRPr lang="en-US" sz="2800" dirty="0">
                <a:latin typeface="Calibri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144505764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7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47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47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1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3"/>
          <p:cNvGrpSpPr>
            <a:grpSpLocks/>
          </p:cNvGrpSpPr>
          <p:nvPr/>
        </p:nvGrpSpPr>
        <p:grpSpPr bwMode="auto">
          <a:xfrm>
            <a:off x="0" y="2133600"/>
            <a:ext cx="9144000" cy="1676400"/>
            <a:chOff x="0" y="2086"/>
            <a:chExt cx="5760" cy="1056"/>
          </a:xfrm>
        </p:grpSpPr>
        <p:sp>
          <p:nvSpPr>
            <p:cNvPr id="49" name="Rectangle 3"/>
            <p:cNvSpPr>
              <a:spLocks noChangeArrowheads="1"/>
            </p:cNvSpPr>
            <p:nvPr/>
          </p:nvSpPr>
          <p:spPr bwMode="gray">
            <a:xfrm>
              <a:off x="0" y="2325"/>
              <a:ext cx="5760" cy="817"/>
            </a:xfrm>
            <a:prstGeom prst="rect">
              <a:avLst/>
            </a:prstGeom>
            <a:gradFill rotWithShape="1">
              <a:gsLst>
                <a:gs pos="0">
                  <a:srgbClr val="DDDDDD"/>
                </a:gs>
                <a:gs pos="100000">
                  <a:srgbClr val="FFFFFF"/>
                </a:gs>
              </a:gsLst>
              <a:lin ang="5400000" scaled="1"/>
            </a:gradFill>
            <a:ln w="9525">
              <a:noFill/>
              <a:miter lim="800000"/>
              <a:headEnd/>
              <a:tailEnd/>
            </a:ln>
          </p:spPr>
          <p:txBody>
            <a:bodyPr wrap="none" lIns="90000" tIns="90000" rIns="72000" bIns="90000" anchor="ctr"/>
            <a:lstStyle/>
            <a:p>
              <a:pPr algn="ctr" eaLnBrk="0" hangingPunct="0"/>
              <a:endParaRPr lang="en-US" noProof="1">
                <a:latin typeface="Calibri" pitchFamily="34" charset="0"/>
                <a:cs typeface="Arial" charset="0"/>
              </a:endParaRPr>
            </a:p>
          </p:txBody>
        </p:sp>
        <p:sp>
          <p:nvSpPr>
            <p:cNvPr id="50" name="Rectangle 25"/>
            <p:cNvSpPr>
              <a:spLocks noChangeArrowheads="1"/>
            </p:cNvSpPr>
            <p:nvPr/>
          </p:nvSpPr>
          <p:spPr bwMode="gray">
            <a:xfrm flipV="1">
              <a:off x="0" y="2086"/>
              <a:ext cx="5760" cy="246"/>
            </a:xfrm>
            <a:prstGeom prst="rect">
              <a:avLst/>
            </a:prstGeom>
            <a:gradFill rotWithShape="1">
              <a:gsLst>
                <a:gs pos="0">
                  <a:srgbClr val="DBDBDB"/>
                </a:gs>
                <a:gs pos="100000">
                  <a:srgbClr val="FFFFFF"/>
                </a:gs>
              </a:gsLst>
              <a:lin ang="5400000" scaled="1"/>
            </a:gradFill>
            <a:ln w="9525">
              <a:noFill/>
              <a:miter lim="800000"/>
              <a:headEnd/>
              <a:tailEnd/>
            </a:ln>
          </p:spPr>
          <p:txBody>
            <a:bodyPr rot="10800000" wrap="none" lIns="90000" tIns="90000" rIns="72000" bIns="90000" anchor="ctr"/>
            <a:lstStyle/>
            <a:p>
              <a:pPr algn="ctr" eaLnBrk="0" hangingPunct="0"/>
              <a:endParaRPr lang="en-US" noProof="1">
                <a:latin typeface="Calibri" pitchFamily="34" charset="0"/>
                <a:cs typeface="Arial" charset="0"/>
              </a:endParaRPr>
            </a:p>
          </p:txBody>
        </p:sp>
      </p:grpSp>
      <p:sp>
        <p:nvSpPr>
          <p:cNvPr id="4" name="Title 3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868362"/>
          </a:xfrm>
        </p:spPr>
        <p:txBody>
          <a:bodyPr/>
          <a:lstStyle/>
          <a:p>
            <a:r>
              <a:rPr lang="en-US" dirty="0" smtClean="0"/>
              <a:t>Leading factors</a:t>
            </a:r>
            <a:endParaRPr lang="en-US" dirty="0"/>
          </a:p>
        </p:txBody>
      </p:sp>
      <p:grpSp>
        <p:nvGrpSpPr>
          <p:cNvPr id="3" name="Group 5"/>
          <p:cNvGrpSpPr/>
          <p:nvPr/>
        </p:nvGrpSpPr>
        <p:grpSpPr>
          <a:xfrm>
            <a:off x="3945255" y="1524000"/>
            <a:ext cx="1388745" cy="1432388"/>
            <a:chOff x="152400" y="3095500"/>
            <a:chExt cx="1388745" cy="1432388"/>
          </a:xfrm>
        </p:grpSpPr>
        <p:sp>
          <p:nvSpPr>
            <p:cNvPr id="26" name="Oval 25"/>
            <p:cNvSpPr>
              <a:spLocks noChangeAspect="1"/>
            </p:cNvSpPr>
            <p:nvPr/>
          </p:nvSpPr>
          <p:spPr>
            <a:xfrm>
              <a:off x="152400" y="3095500"/>
              <a:ext cx="1388745" cy="1333195"/>
            </a:xfrm>
            <a:prstGeom prst="ellipse">
              <a:avLst/>
            </a:pr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914400" h="914400"/>
              <a:bevelB w="914400" h="9144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" name="TextBox 26"/>
            <p:cNvSpPr txBox="1"/>
            <p:nvPr/>
          </p:nvSpPr>
          <p:spPr>
            <a:xfrm>
              <a:off x="663888" y="3469709"/>
              <a:ext cx="357790" cy="58477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3200" b="1" dirty="0" smtClean="0">
                  <a:solidFill>
                    <a:schemeClr val="bg1"/>
                  </a:solidFill>
                </a:rPr>
                <a:t>1</a:t>
              </a:r>
              <a:endParaRPr lang="en-US" sz="3200" b="1" dirty="0">
                <a:solidFill>
                  <a:schemeClr val="bg1"/>
                </a:solidFill>
              </a:endParaRPr>
            </a:p>
          </p:txBody>
        </p:sp>
        <p:sp>
          <p:nvSpPr>
            <p:cNvPr id="35" name="Ellipse 300"/>
            <p:cNvSpPr/>
            <p:nvPr/>
          </p:nvSpPr>
          <p:spPr bwMode="auto">
            <a:xfrm>
              <a:off x="259615" y="4329501"/>
              <a:ext cx="1094736" cy="198387"/>
            </a:xfrm>
            <a:prstGeom prst="ellipse">
              <a:avLst/>
            </a:prstGeom>
            <a:gradFill flip="none" rotWithShape="1">
              <a:gsLst>
                <a:gs pos="100000">
                  <a:srgbClr val="FFFFFF">
                    <a:alpha val="0"/>
                  </a:srgbClr>
                </a:gs>
                <a:gs pos="0">
                  <a:srgbClr val="E6E6E6">
                    <a:lumMod val="10000"/>
                    <a:alpha val="76000"/>
                  </a:srgbClr>
                </a:gs>
              </a:gsLst>
              <a:path path="shape">
                <a:fillToRect l="50000" t="50000" r="50000" b="50000"/>
              </a:path>
              <a:tileRect/>
            </a:gra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algn="ctr">
                <a:defRPr/>
              </a:pPr>
              <a:endParaRPr lang="en-US" sz="2000" noProof="1">
                <a:solidFill>
                  <a:srgbClr val="FFFFFF"/>
                </a:solidFill>
                <a:latin typeface="Calibri" pitchFamily="34" charset="0"/>
                <a:ea typeface="ＭＳ Ｐゴシック" pitchFamily="-111" charset="-128"/>
              </a:endParaRPr>
            </a:p>
          </p:txBody>
        </p:sp>
      </p:grpSp>
      <p:sp>
        <p:nvSpPr>
          <p:cNvPr id="52" name="TextBox 51"/>
          <p:cNvSpPr txBox="1"/>
          <p:nvPr/>
        </p:nvSpPr>
        <p:spPr>
          <a:xfrm>
            <a:off x="5351813" y="1651987"/>
            <a:ext cx="2115787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/>
              <a:t>Your text here</a:t>
            </a:r>
            <a:endParaRPr lang="en-US" sz="2400" dirty="0"/>
          </a:p>
        </p:txBody>
      </p:sp>
      <p:grpSp>
        <p:nvGrpSpPr>
          <p:cNvPr id="43" name="Group 42"/>
          <p:cNvGrpSpPr/>
          <p:nvPr/>
        </p:nvGrpSpPr>
        <p:grpSpPr>
          <a:xfrm>
            <a:off x="5181601" y="2362200"/>
            <a:ext cx="3509810" cy="2266298"/>
            <a:chOff x="5181601" y="2362200"/>
            <a:chExt cx="3509810" cy="2266298"/>
          </a:xfrm>
        </p:grpSpPr>
        <p:sp>
          <p:nvSpPr>
            <p:cNvPr id="28" name="Down Arrow 27"/>
            <p:cNvSpPr/>
            <p:nvPr/>
          </p:nvSpPr>
          <p:spPr>
            <a:xfrm>
              <a:off x="5181601" y="2362200"/>
              <a:ext cx="830366" cy="1676400"/>
            </a:xfrm>
            <a:prstGeom prst="downArrow">
              <a:avLst/>
            </a:prstGeom>
            <a:solidFill>
              <a:schemeClr val="bg2">
                <a:lumMod val="50000"/>
              </a:schemeClr>
            </a:solidFill>
            <a:ln>
              <a:noFill/>
            </a:ln>
            <a:scene3d>
              <a:camera prst="isometricOffAxis1Top">
                <a:rot lat="18875053" lon="17709873" rev="4001544"/>
              </a:camera>
              <a:lightRig rig="threePt" dir="t"/>
            </a:scene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6" name="Group 42"/>
            <p:cNvGrpSpPr/>
            <p:nvPr/>
          </p:nvGrpSpPr>
          <p:grpSpPr>
            <a:xfrm>
              <a:off x="6057900" y="2581296"/>
              <a:ext cx="1562100" cy="1609704"/>
              <a:chOff x="4097975" y="3226266"/>
              <a:chExt cx="1562100" cy="1609704"/>
            </a:xfrm>
          </p:grpSpPr>
          <p:sp>
            <p:nvSpPr>
              <p:cNvPr id="44" name="Oval 43"/>
              <p:cNvSpPr>
                <a:spLocks noChangeAspect="1"/>
              </p:cNvSpPr>
              <p:nvPr/>
            </p:nvSpPr>
            <p:spPr>
              <a:xfrm>
                <a:off x="4114800" y="3226266"/>
                <a:ext cx="1543050" cy="1481328"/>
              </a:xfrm>
              <a:prstGeom prst="ellipse">
                <a:avLst/>
              </a:prstGeom>
              <a:solidFill>
                <a:schemeClr val="accent5">
                  <a:lumMod val="75000"/>
                </a:schemeClr>
              </a:solidFill>
              <a:ln>
                <a:solidFill>
                  <a:schemeClr val="accent5">
                    <a:lumMod val="75000"/>
                  </a:schemeClr>
                </a:solidFill>
              </a:ln>
              <a:scene3d>
                <a:camera prst="orthographicFront"/>
                <a:lightRig rig="soft" dir="t"/>
              </a:scene3d>
              <a:sp3d>
                <a:bevelT w="914400" h="914400"/>
                <a:bevelB w="914400" h="9144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5" name="TextBox 44"/>
              <p:cNvSpPr txBox="1"/>
              <p:nvPr/>
            </p:nvSpPr>
            <p:spPr>
              <a:xfrm>
                <a:off x="4675059" y="3607722"/>
                <a:ext cx="401072" cy="70788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4000" b="1" dirty="0" smtClean="0">
                    <a:solidFill>
                      <a:schemeClr val="bg1"/>
                    </a:solidFill>
                  </a:rPr>
                  <a:t>3</a:t>
                </a:r>
                <a:endParaRPr lang="en-US" sz="4000" b="1" dirty="0">
                  <a:solidFill>
                    <a:schemeClr val="bg1"/>
                  </a:solidFill>
                </a:endParaRPr>
              </a:p>
            </p:txBody>
          </p:sp>
          <p:sp>
            <p:nvSpPr>
              <p:cNvPr id="46" name="Ellipse 300"/>
              <p:cNvSpPr/>
              <p:nvPr/>
            </p:nvSpPr>
            <p:spPr bwMode="auto">
              <a:xfrm>
                <a:off x="4097975" y="4637583"/>
                <a:ext cx="1562100" cy="198387"/>
              </a:xfrm>
              <a:prstGeom prst="ellipse">
                <a:avLst/>
              </a:prstGeom>
              <a:gradFill flip="none" rotWithShape="1">
                <a:gsLst>
                  <a:gs pos="100000">
                    <a:srgbClr val="FFFFFF">
                      <a:alpha val="0"/>
                    </a:srgbClr>
                  </a:gs>
                  <a:gs pos="0">
                    <a:srgbClr val="E6E6E6">
                      <a:lumMod val="10000"/>
                      <a:alpha val="76000"/>
                    </a:srgbClr>
                  </a:gs>
                </a:gsLst>
                <a:path path="shape">
                  <a:fillToRect l="50000" t="50000" r="50000" b="50000"/>
                </a:path>
                <a:tileRect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algn="ctr">
                  <a:defRPr/>
                </a:pPr>
                <a:endParaRPr lang="en-US" sz="2000" noProof="1">
                  <a:solidFill>
                    <a:srgbClr val="FFFFFF"/>
                  </a:solidFill>
                  <a:latin typeface="Calibri" pitchFamily="34" charset="0"/>
                  <a:ea typeface="ＭＳ Ｐゴシック" pitchFamily="-111" charset="-128"/>
                </a:endParaRPr>
              </a:p>
            </p:txBody>
          </p:sp>
        </p:grpSp>
        <p:sp>
          <p:nvSpPr>
            <p:cNvPr id="53" name="TextBox 52"/>
            <p:cNvSpPr txBox="1"/>
            <p:nvPr/>
          </p:nvSpPr>
          <p:spPr>
            <a:xfrm>
              <a:off x="7122226" y="3797501"/>
              <a:ext cx="1569185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2400" dirty="0" smtClean="0"/>
                <a:t>Your text here</a:t>
              </a:r>
              <a:endParaRPr lang="en-US" sz="2400" dirty="0"/>
            </a:p>
          </p:txBody>
        </p:sp>
      </p:grpSp>
      <p:grpSp>
        <p:nvGrpSpPr>
          <p:cNvPr id="42" name="Group 41"/>
          <p:cNvGrpSpPr/>
          <p:nvPr/>
        </p:nvGrpSpPr>
        <p:grpSpPr>
          <a:xfrm>
            <a:off x="228600" y="2395850"/>
            <a:ext cx="3883316" cy="1991732"/>
            <a:chOff x="228600" y="2395850"/>
            <a:chExt cx="3883316" cy="1991732"/>
          </a:xfrm>
        </p:grpSpPr>
        <p:sp>
          <p:nvSpPr>
            <p:cNvPr id="51" name="TextBox 50"/>
            <p:cNvSpPr txBox="1"/>
            <p:nvPr/>
          </p:nvSpPr>
          <p:spPr>
            <a:xfrm>
              <a:off x="228600" y="3925917"/>
              <a:ext cx="1981200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sz="2400" dirty="0" smtClean="0"/>
                <a:t>Your text here</a:t>
              </a:r>
              <a:endParaRPr lang="en-US" sz="2400" dirty="0"/>
            </a:p>
          </p:txBody>
        </p:sp>
        <p:sp>
          <p:nvSpPr>
            <p:cNvPr id="32" name="Down Arrow 31"/>
            <p:cNvSpPr/>
            <p:nvPr/>
          </p:nvSpPr>
          <p:spPr>
            <a:xfrm>
              <a:off x="3281550" y="2395850"/>
              <a:ext cx="830366" cy="1676400"/>
            </a:xfrm>
            <a:prstGeom prst="downArrow">
              <a:avLst/>
            </a:prstGeom>
            <a:solidFill>
              <a:schemeClr val="bg2">
                <a:lumMod val="50000"/>
              </a:schemeClr>
            </a:solidFill>
            <a:ln>
              <a:noFill/>
            </a:ln>
            <a:scene3d>
              <a:camera prst="isometricOffAxis2Top">
                <a:rot lat="19494544" lon="4313444" rev="17424582"/>
              </a:camera>
              <a:lightRig rig="threePt" dir="t"/>
            </a:scene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7" name="Group 28"/>
            <p:cNvGrpSpPr/>
            <p:nvPr/>
          </p:nvGrpSpPr>
          <p:grpSpPr>
            <a:xfrm>
              <a:off x="1632332" y="2505096"/>
              <a:ext cx="1562100" cy="1609704"/>
              <a:chOff x="4097975" y="3226266"/>
              <a:chExt cx="1562100" cy="1609704"/>
            </a:xfrm>
          </p:grpSpPr>
          <p:sp>
            <p:nvSpPr>
              <p:cNvPr id="30" name="Oval 29"/>
              <p:cNvSpPr>
                <a:spLocks noChangeAspect="1"/>
              </p:cNvSpPr>
              <p:nvPr/>
            </p:nvSpPr>
            <p:spPr>
              <a:xfrm>
                <a:off x="4114800" y="3226266"/>
                <a:ext cx="1543050" cy="1481328"/>
              </a:xfrm>
              <a:prstGeom prst="ellipse">
                <a:avLst/>
              </a:prstGeom>
              <a:solidFill>
                <a:schemeClr val="accent3">
                  <a:lumMod val="50000"/>
                </a:schemeClr>
              </a:solidFill>
              <a:ln>
                <a:solidFill>
                  <a:schemeClr val="accent3">
                    <a:lumMod val="50000"/>
                  </a:schemeClr>
                </a:solidFill>
              </a:ln>
              <a:scene3d>
                <a:camera prst="orthographicFront"/>
                <a:lightRig rig="threePt" dir="t"/>
              </a:scene3d>
              <a:sp3d>
                <a:bevelT w="914400" h="914400"/>
                <a:bevelB w="914400" h="9144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1" name="TextBox 30"/>
              <p:cNvSpPr txBox="1"/>
              <p:nvPr/>
            </p:nvSpPr>
            <p:spPr>
              <a:xfrm>
                <a:off x="4675059" y="3607722"/>
                <a:ext cx="401072" cy="70788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4000" b="1" dirty="0" smtClean="0">
                    <a:solidFill>
                      <a:schemeClr val="bg1"/>
                    </a:solidFill>
                  </a:rPr>
                  <a:t>2</a:t>
                </a:r>
                <a:endParaRPr lang="en-US" sz="4000" b="1" dirty="0">
                  <a:solidFill>
                    <a:schemeClr val="bg1"/>
                  </a:solidFill>
                </a:endParaRPr>
              </a:p>
            </p:txBody>
          </p:sp>
          <p:sp>
            <p:nvSpPr>
              <p:cNvPr id="39" name="Ellipse 300"/>
              <p:cNvSpPr/>
              <p:nvPr/>
            </p:nvSpPr>
            <p:spPr bwMode="auto">
              <a:xfrm>
                <a:off x="4097975" y="4637583"/>
                <a:ext cx="1562100" cy="198387"/>
              </a:xfrm>
              <a:prstGeom prst="ellipse">
                <a:avLst/>
              </a:prstGeom>
              <a:gradFill flip="none" rotWithShape="1">
                <a:gsLst>
                  <a:gs pos="100000">
                    <a:srgbClr val="FFFFFF">
                      <a:alpha val="0"/>
                    </a:srgbClr>
                  </a:gs>
                  <a:gs pos="0">
                    <a:srgbClr val="E6E6E6">
                      <a:lumMod val="10000"/>
                      <a:alpha val="76000"/>
                    </a:srgbClr>
                  </a:gs>
                </a:gsLst>
                <a:path path="shape">
                  <a:fillToRect l="50000" t="50000" r="50000" b="50000"/>
                </a:path>
                <a:tileRect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algn="ctr">
                  <a:defRPr/>
                </a:pPr>
                <a:endParaRPr lang="en-US" sz="2000" noProof="1">
                  <a:solidFill>
                    <a:srgbClr val="FFFFFF"/>
                  </a:solidFill>
                  <a:latin typeface="Calibri" pitchFamily="34" charset="0"/>
                  <a:ea typeface="ＭＳ Ｐゴシック" pitchFamily="-111" charset="-128"/>
                </a:endParaRPr>
              </a:p>
            </p:txBody>
          </p:sp>
        </p:grpSp>
      </p:grpSp>
      <p:grpSp>
        <p:nvGrpSpPr>
          <p:cNvPr id="47" name="Group 46"/>
          <p:cNvGrpSpPr/>
          <p:nvPr/>
        </p:nvGrpSpPr>
        <p:grpSpPr>
          <a:xfrm>
            <a:off x="2743200" y="3429000"/>
            <a:ext cx="5057492" cy="2776728"/>
            <a:chOff x="2743200" y="3429000"/>
            <a:chExt cx="5057492" cy="2776728"/>
          </a:xfrm>
        </p:grpSpPr>
        <p:grpSp>
          <p:nvGrpSpPr>
            <p:cNvPr id="5" name="Group 1"/>
            <p:cNvGrpSpPr/>
            <p:nvPr/>
          </p:nvGrpSpPr>
          <p:grpSpPr>
            <a:xfrm>
              <a:off x="3657600" y="4419600"/>
              <a:ext cx="1738276" cy="1786128"/>
              <a:chOff x="6662050" y="3566617"/>
              <a:chExt cx="1738276" cy="1786128"/>
            </a:xfrm>
          </p:grpSpPr>
          <p:sp>
            <p:nvSpPr>
              <p:cNvPr id="18" name="Oval 17"/>
              <p:cNvSpPr>
                <a:spLocks noChangeAspect="1"/>
              </p:cNvSpPr>
              <p:nvPr/>
            </p:nvSpPr>
            <p:spPr>
              <a:xfrm>
                <a:off x="6695450" y="3566617"/>
                <a:ext cx="1697355" cy="1629461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75000"/>
                  </a:schemeClr>
                </a:solidFill>
              </a:ln>
              <a:scene3d>
                <a:camera prst="orthographicFront"/>
                <a:lightRig rig="threePt" dir="t"/>
              </a:scene3d>
              <a:sp3d>
                <a:bevelT w="914400" h="914400"/>
                <a:bevelB w="914400" h="9144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" name="TextBox 33"/>
              <p:cNvSpPr txBox="1"/>
              <p:nvPr/>
            </p:nvSpPr>
            <p:spPr>
              <a:xfrm>
                <a:off x="7293292" y="4045470"/>
                <a:ext cx="423514" cy="76944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4400" b="1" dirty="0" smtClean="0"/>
                  <a:t>4</a:t>
                </a:r>
                <a:endParaRPr lang="en-US" sz="4400" b="1" dirty="0"/>
              </a:p>
            </p:txBody>
          </p:sp>
          <p:sp>
            <p:nvSpPr>
              <p:cNvPr id="38" name="Ellipse 300"/>
              <p:cNvSpPr/>
              <p:nvPr/>
            </p:nvSpPr>
            <p:spPr bwMode="auto">
              <a:xfrm>
                <a:off x="6662050" y="5131984"/>
                <a:ext cx="1738276" cy="220761"/>
              </a:xfrm>
              <a:prstGeom prst="ellipse">
                <a:avLst/>
              </a:prstGeom>
              <a:gradFill flip="none" rotWithShape="1">
                <a:gsLst>
                  <a:gs pos="100000">
                    <a:srgbClr val="FFFFFF">
                      <a:alpha val="0"/>
                    </a:srgbClr>
                  </a:gs>
                  <a:gs pos="0">
                    <a:srgbClr val="E6E6E6">
                      <a:lumMod val="10000"/>
                      <a:alpha val="76000"/>
                    </a:srgbClr>
                  </a:gs>
                </a:gsLst>
                <a:path path="shape">
                  <a:fillToRect l="50000" t="50000" r="50000" b="50000"/>
                </a:path>
                <a:tileRect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algn="ctr">
                  <a:defRPr/>
                </a:pPr>
                <a:endParaRPr lang="en-US" sz="2000" noProof="1">
                  <a:solidFill>
                    <a:srgbClr val="FFFFFF"/>
                  </a:solidFill>
                  <a:latin typeface="Calibri" pitchFamily="34" charset="0"/>
                  <a:ea typeface="ＭＳ Ｐゴシック" pitchFamily="-111" charset="-128"/>
                </a:endParaRPr>
              </a:p>
            </p:txBody>
          </p:sp>
        </p:grpSp>
        <p:sp>
          <p:nvSpPr>
            <p:cNvPr id="54" name="TextBox 53"/>
            <p:cNvSpPr txBox="1"/>
            <p:nvPr/>
          </p:nvSpPr>
          <p:spPr>
            <a:xfrm>
              <a:off x="5321655" y="5683133"/>
              <a:ext cx="2479037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400" dirty="0" smtClean="0"/>
                <a:t>Your text here</a:t>
              </a:r>
              <a:endParaRPr lang="en-US" sz="2400" dirty="0"/>
            </a:p>
          </p:txBody>
        </p:sp>
        <p:sp>
          <p:nvSpPr>
            <p:cNvPr id="33" name="Down Arrow 32"/>
            <p:cNvSpPr/>
            <p:nvPr/>
          </p:nvSpPr>
          <p:spPr>
            <a:xfrm>
              <a:off x="2743200" y="3429000"/>
              <a:ext cx="990600" cy="1999891"/>
            </a:xfrm>
            <a:prstGeom prst="downArrow">
              <a:avLst/>
            </a:prstGeom>
            <a:solidFill>
              <a:schemeClr val="bg2">
                <a:lumMod val="50000"/>
              </a:schemeClr>
            </a:solidFill>
            <a:ln>
              <a:noFill/>
            </a:ln>
            <a:scene3d>
              <a:camera prst="isometricOffAxis1Top">
                <a:rot lat="18743375" lon="18296031" rev="3562593"/>
              </a:camera>
              <a:lightRig rig="threePt" dir="t"/>
            </a:scene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" name="Down Arrow 35"/>
            <p:cNvSpPr/>
            <p:nvPr/>
          </p:nvSpPr>
          <p:spPr>
            <a:xfrm>
              <a:off x="5522934" y="3668037"/>
              <a:ext cx="906566" cy="1830238"/>
            </a:xfrm>
            <a:prstGeom prst="downArrow">
              <a:avLst/>
            </a:prstGeom>
            <a:solidFill>
              <a:schemeClr val="bg2">
                <a:lumMod val="50000"/>
              </a:schemeClr>
            </a:solidFill>
            <a:ln>
              <a:noFill/>
            </a:ln>
            <a:scene3d>
              <a:camera prst="isometricOffAxis2Top">
                <a:rot lat="19338870" lon="2996225" rev="18054678"/>
              </a:camera>
              <a:lightRig rig="threePt" dir="t"/>
            </a:scene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40" name="Freeform 33"/>
          <p:cNvSpPr>
            <a:spLocks noEditPoints="1"/>
          </p:cNvSpPr>
          <p:nvPr/>
        </p:nvSpPr>
        <p:spPr bwMode="auto">
          <a:xfrm>
            <a:off x="990600" y="1447800"/>
            <a:ext cx="726502" cy="2478088"/>
          </a:xfrm>
          <a:custGeom>
            <a:avLst/>
            <a:gdLst/>
            <a:ahLst/>
            <a:cxnLst>
              <a:cxn ang="0">
                <a:pos x="247" y="256"/>
              </a:cxn>
              <a:cxn ang="0">
                <a:pos x="231" y="232"/>
              </a:cxn>
              <a:cxn ang="0">
                <a:pos x="224" y="230"/>
              </a:cxn>
              <a:cxn ang="0">
                <a:pos x="222" y="223"/>
              </a:cxn>
              <a:cxn ang="0">
                <a:pos x="216" y="211"/>
              </a:cxn>
              <a:cxn ang="0">
                <a:pos x="207" y="192"/>
              </a:cxn>
              <a:cxn ang="0">
                <a:pos x="198" y="171"/>
              </a:cxn>
              <a:cxn ang="0">
                <a:pos x="147" y="149"/>
              </a:cxn>
              <a:cxn ang="0">
                <a:pos x="149" y="125"/>
              </a:cxn>
              <a:cxn ang="0">
                <a:pos x="166" y="94"/>
              </a:cxn>
              <a:cxn ang="0">
                <a:pos x="167" y="85"/>
              </a:cxn>
              <a:cxn ang="0">
                <a:pos x="169" y="72"/>
              </a:cxn>
              <a:cxn ang="0">
                <a:pos x="176" y="42"/>
              </a:cxn>
              <a:cxn ang="0">
                <a:pos x="171" y="18"/>
              </a:cxn>
              <a:cxn ang="0">
                <a:pos x="151" y="7"/>
              </a:cxn>
              <a:cxn ang="0">
                <a:pos x="124" y="0"/>
              </a:cxn>
              <a:cxn ang="0">
                <a:pos x="98" y="12"/>
              </a:cxn>
              <a:cxn ang="0">
                <a:pos x="78" y="40"/>
              </a:cxn>
              <a:cxn ang="0">
                <a:pos x="73" y="74"/>
              </a:cxn>
              <a:cxn ang="0">
                <a:pos x="80" y="96"/>
              </a:cxn>
              <a:cxn ang="0">
                <a:pos x="86" y="109"/>
              </a:cxn>
              <a:cxn ang="0">
                <a:pos x="75" y="125"/>
              </a:cxn>
              <a:cxn ang="0">
                <a:pos x="44" y="141"/>
              </a:cxn>
              <a:cxn ang="0">
                <a:pos x="4" y="172"/>
              </a:cxn>
              <a:cxn ang="0">
                <a:pos x="17" y="261"/>
              </a:cxn>
              <a:cxn ang="0">
                <a:pos x="31" y="336"/>
              </a:cxn>
              <a:cxn ang="0">
                <a:pos x="9" y="429"/>
              </a:cxn>
              <a:cxn ang="0">
                <a:pos x="11" y="508"/>
              </a:cxn>
              <a:cxn ang="0">
                <a:pos x="29" y="519"/>
              </a:cxn>
              <a:cxn ang="0">
                <a:pos x="37" y="639"/>
              </a:cxn>
              <a:cxn ang="0">
                <a:pos x="37" y="794"/>
              </a:cxn>
              <a:cxn ang="0">
                <a:pos x="35" y="846"/>
              </a:cxn>
              <a:cxn ang="0">
                <a:pos x="44" y="883"/>
              </a:cxn>
              <a:cxn ang="0">
                <a:pos x="42" y="917"/>
              </a:cxn>
              <a:cxn ang="0">
                <a:pos x="98" y="934"/>
              </a:cxn>
              <a:cxn ang="0">
                <a:pos x="95" y="888"/>
              </a:cxn>
              <a:cxn ang="0">
                <a:pos x="87" y="868"/>
              </a:cxn>
              <a:cxn ang="0">
                <a:pos x="98" y="852"/>
              </a:cxn>
              <a:cxn ang="0">
                <a:pos x="176" y="872"/>
              </a:cxn>
              <a:cxn ang="0">
                <a:pos x="180" y="857"/>
              </a:cxn>
              <a:cxn ang="0">
                <a:pos x="136" y="834"/>
              </a:cxn>
              <a:cxn ang="0">
                <a:pos x="122" y="799"/>
              </a:cxn>
              <a:cxn ang="0">
                <a:pos x="129" y="786"/>
              </a:cxn>
              <a:cxn ang="0">
                <a:pos x="158" y="668"/>
              </a:cxn>
              <a:cxn ang="0">
                <a:pos x="189" y="496"/>
              </a:cxn>
              <a:cxn ang="0">
                <a:pos x="207" y="505"/>
              </a:cxn>
              <a:cxn ang="0">
                <a:pos x="195" y="367"/>
              </a:cxn>
              <a:cxn ang="0">
                <a:pos x="195" y="336"/>
              </a:cxn>
              <a:cxn ang="0">
                <a:pos x="204" y="316"/>
              </a:cxn>
              <a:cxn ang="0">
                <a:pos x="255" y="316"/>
              </a:cxn>
              <a:cxn ang="0">
                <a:pos x="267" y="285"/>
              </a:cxn>
              <a:cxn ang="0">
                <a:pos x="167" y="260"/>
              </a:cxn>
            </a:cxnLst>
            <a:rect l="0" t="0" r="r" b="b"/>
            <a:pathLst>
              <a:path w="269" h="937">
                <a:moveTo>
                  <a:pt x="267" y="285"/>
                </a:moveTo>
                <a:lnTo>
                  <a:pt x="267" y="281"/>
                </a:lnTo>
                <a:lnTo>
                  <a:pt x="253" y="261"/>
                </a:lnTo>
                <a:lnTo>
                  <a:pt x="247" y="256"/>
                </a:lnTo>
                <a:lnTo>
                  <a:pt x="240" y="250"/>
                </a:lnTo>
                <a:lnTo>
                  <a:pt x="238" y="245"/>
                </a:lnTo>
                <a:lnTo>
                  <a:pt x="233" y="241"/>
                </a:lnTo>
                <a:lnTo>
                  <a:pt x="231" y="232"/>
                </a:lnTo>
                <a:lnTo>
                  <a:pt x="225" y="232"/>
                </a:lnTo>
                <a:lnTo>
                  <a:pt x="225" y="232"/>
                </a:lnTo>
                <a:lnTo>
                  <a:pt x="224" y="230"/>
                </a:lnTo>
                <a:lnTo>
                  <a:pt x="224" y="230"/>
                </a:lnTo>
                <a:lnTo>
                  <a:pt x="225" y="229"/>
                </a:lnTo>
                <a:lnTo>
                  <a:pt x="225" y="229"/>
                </a:lnTo>
                <a:lnTo>
                  <a:pt x="229" y="225"/>
                </a:lnTo>
                <a:lnTo>
                  <a:pt x="222" y="223"/>
                </a:lnTo>
                <a:lnTo>
                  <a:pt x="222" y="218"/>
                </a:lnTo>
                <a:lnTo>
                  <a:pt x="218" y="216"/>
                </a:lnTo>
                <a:lnTo>
                  <a:pt x="216" y="211"/>
                </a:lnTo>
                <a:lnTo>
                  <a:pt x="216" y="211"/>
                </a:lnTo>
                <a:lnTo>
                  <a:pt x="215" y="203"/>
                </a:lnTo>
                <a:lnTo>
                  <a:pt x="215" y="203"/>
                </a:lnTo>
                <a:lnTo>
                  <a:pt x="207" y="192"/>
                </a:lnTo>
                <a:lnTo>
                  <a:pt x="207" y="192"/>
                </a:lnTo>
                <a:lnTo>
                  <a:pt x="204" y="187"/>
                </a:lnTo>
                <a:lnTo>
                  <a:pt x="204" y="187"/>
                </a:lnTo>
                <a:lnTo>
                  <a:pt x="206" y="178"/>
                </a:lnTo>
                <a:lnTo>
                  <a:pt x="198" y="171"/>
                </a:lnTo>
                <a:lnTo>
                  <a:pt x="191" y="167"/>
                </a:lnTo>
                <a:lnTo>
                  <a:pt x="166" y="156"/>
                </a:lnTo>
                <a:lnTo>
                  <a:pt x="153" y="151"/>
                </a:lnTo>
                <a:lnTo>
                  <a:pt x="147" y="149"/>
                </a:lnTo>
                <a:lnTo>
                  <a:pt x="146" y="141"/>
                </a:lnTo>
                <a:lnTo>
                  <a:pt x="144" y="132"/>
                </a:lnTo>
                <a:lnTo>
                  <a:pt x="144" y="132"/>
                </a:lnTo>
                <a:lnTo>
                  <a:pt x="149" y="125"/>
                </a:lnTo>
                <a:lnTo>
                  <a:pt x="160" y="112"/>
                </a:lnTo>
                <a:lnTo>
                  <a:pt x="162" y="105"/>
                </a:lnTo>
                <a:lnTo>
                  <a:pt x="164" y="98"/>
                </a:lnTo>
                <a:lnTo>
                  <a:pt x="166" y="94"/>
                </a:lnTo>
                <a:lnTo>
                  <a:pt x="167" y="89"/>
                </a:lnTo>
                <a:lnTo>
                  <a:pt x="167" y="85"/>
                </a:lnTo>
                <a:lnTo>
                  <a:pt x="167" y="76"/>
                </a:lnTo>
                <a:lnTo>
                  <a:pt x="167" y="85"/>
                </a:lnTo>
                <a:lnTo>
                  <a:pt x="167" y="89"/>
                </a:lnTo>
                <a:lnTo>
                  <a:pt x="169" y="78"/>
                </a:lnTo>
                <a:lnTo>
                  <a:pt x="169" y="72"/>
                </a:lnTo>
                <a:lnTo>
                  <a:pt x="169" y="72"/>
                </a:lnTo>
                <a:lnTo>
                  <a:pt x="173" y="65"/>
                </a:lnTo>
                <a:lnTo>
                  <a:pt x="173" y="65"/>
                </a:lnTo>
                <a:lnTo>
                  <a:pt x="175" y="54"/>
                </a:lnTo>
                <a:lnTo>
                  <a:pt x="176" y="42"/>
                </a:lnTo>
                <a:lnTo>
                  <a:pt x="175" y="32"/>
                </a:lnTo>
                <a:lnTo>
                  <a:pt x="175" y="22"/>
                </a:lnTo>
                <a:lnTo>
                  <a:pt x="175" y="22"/>
                </a:lnTo>
                <a:lnTo>
                  <a:pt x="171" y="18"/>
                </a:lnTo>
                <a:lnTo>
                  <a:pt x="167" y="14"/>
                </a:lnTo>
                <a:lnTo>
                  <a:pt x="167" y="14"/>
                </a:lnTo>
                <a:lnTo>
                  <a:pt x="156" y="9"/>
                </a:lnTo>
                <a:lnTo>
                  <a:pt x="151" y="7"/>
                </a:lnTo>
                <a:lnTo>
                  <a:pt x="144" y="9"/>
                </a:lnTo>
                <a:lnTo>
                  <a:pt x="142" y="7"/>
                </a:lnTo>
                <a:lnTo>
                  <a:pt x="135" y="2"/>
                </a:lnTo>
                <a:lnTo>
                  <a:pt x="124" y="0"/>
                </a:lnTo>
                <a:lnTo>
                  <a:pt x="115" y="3"/>
                </a:lnTo>
                <a:lnTo>
                  <a:pt x="107" y="9"/>
                </a:lnTo>
                <a:lnTo>
                  <a:pt x="98" y="12"/>
                </a:lnTo>
                <a:lnTo>
                  <a:pt x="98" y="12"/>
                </a:lnTo>
                <a:lnTo>
                  <a:pt x="89" y="18"/>
                </a:lnTo>
                <a:lnTo>
                  <a:pt x="89" y="18"/>
                </a:lnTo>
                <a:lnTo>
                  <a:pt x="80" y="29"/>
                </a:lnTo>
                <a:lnTo>
                  <a:pt x="78" y="40"/>
                </a:lnTo>
                <a:lnTo>
                  <a:pt x="75" y="58"/>
                </a:lnTo>
                <a:lnTo>
                  <a:pt x="75" y="65"/>
                </a:lnTo>
                <a:lnTo>
                  <a:pt x="73" y="69"/>
                </a:lnTo>
                <a:lnTo>
                  <a:pt x="73" y="74"/>
                </a:lnTo>
                <a:lnTo>
                  <a:pt x="75" y="82"/>
                </a:lnTo>
                <a:lnTo>
                  <a:pt x="78" y="89"/>
                </a:lnTo>
                <a:lnTo>
                  <a:pt x="80" y="94"/>
                </a:lnTo>
                <a:lnTo>
                  <a:pt x="80" y="96"/>
                </a:lnTo>
                <a:lnTo>
                  <a:pt x="82" y="98"/>
                </a:lnTo>
                <a:lnTo>
                  <a:pt x="84" y="103"/>
                </a:lnTo>
                <a:lnTo>
                  <a:pt x="86" y="109"/>
                </a:lnTo>
                <a:lnTo>
                  <a:pt x="86" y="109"/>
                </a:lnTo>
                <a:lnTo>
                  <a:pt x="80" y="116"/>
                </a:lnTo>
                <a:lnTo>
                  <a:pt x="80" y="116"/>
                </a:lnTo>
                <a:lnTo>
                  <a:pt x="80" y="118"/>
                </a:lnTo>
                <a:lnTo>
                  <a:pt x="75" y="125"/>
                </a:lnTo>
                <a:lnTo>
                  <a:pt x="69" y="125"/>
                </a:lnTo>
                <a:lnTo>
                  <a:pt x="64" y="134"/>
                </a:lnTo>
                <a:lnTo>
                  <a:pt x="53" y="138"/>
                </a:lnTo>
                <a:lnTo>
                  <a:pt x="44" y="141"/>
                </a:lnTo>
                <a:lnTo>
                  <a:pt x="27" y="147"/>
                </a:lnTo>
                <a:lnTo>
                  <a:pt x="17" y="151"/>
                </a:lnTo>
                <a:lnTo>
                  <a:pt x="9" y="156"/>
                </a:lnTo>
                <a:lnTo>
                  <a:pt x="4" y="172"/>
                </a:lnTo>
                <a:lnTo>
                  <a:pt x="4" y="201"/>
                </a:lnTo>
                <a:lnTo>
                  <a:pt x="6" y="223"/>
                </a:lnTo>
                <a:lnTo>
                  <a:pt x="8" y="240"/>
                </a:lnTo>
                <a:lnTo>
                  <a:pt x="17" y="261"/>
                </a:lnTo>
                <a:lnTo>
                  <a:pt x="29" y="300"/>
                </a:lnTo>
                <a:lnTo>
                  <a:pt x="29" y="309"/>
                </a:lnTo>
                <a:lnTo>
                  <a:pt x="29" y="321"/>
                </a:lnTo>
                <a:lnTo>
                  <a:pt x="31" y="336"/>
                </a:lnTo>
                <a:lnTo>
                  <a:pt x="27" y="349"/>
                </a:lnTo>
                <a:lnTo>
                  <a:pt x="24" y="370"/>
                </a:lnTo>
                <a:lnTo>
                  <a:pt x="17" y="396"/>
                </a:lnTo>
                <a:lnTo>
                  <a:pt x="9" y="429"/>
                </a:lnTo>
                <a:lnTo>
                  <a:pt x="6" y="476"/>
                </a:lnTo>
                <a:lnTo>
                  <a:pt x="0" y="508"/>
                </a:lnTo>
                <a:lnTo>
                  <a:pt x="6" y="508"/>
                </a:lnTo>
                <a:lnTo>
                  <a:pt x="11" y="508"/>
                </a:lnTo>
                <a:lnTo>
                  <a:pt x="17" y="508"/>
                </a:lnTo>
                <a:lnTo>
                  <a:pt x="26" y="508"/>
                </a:lnTo>
                <a:lnTo>
                  <a:pt x="26" y="508"/>
                </a:lnTo>
                <a:lnTo>
                  <a:pt x="29" y="519"/>
                </a:lnTo>
                <a:lnTo>
                  <a:pt x="31" y="548"/>
                </a:lnTo>
                <a:lnTo>
                  <a:pt x="37" y="572"/>
                </a:lnTo>
                <a:lnTo>
                  <a:pt x="33" y="616"/>
                </a:lnTo>
                <a:lnTo>
                  <a:pt x="37" y="639"/>
                </a:lnTo>
                <a:lnTo>
                  <a:pt x="31" y="701"/>
                </a:lnTo>
                <a:lnTo>
                  <a:pt x="33" y="736"/>
                </a:lnTo>
                <a:lnTo>
                  <a:pt x="33" y="781"/>
                </a:lnTo>
                <a:lnTo>
                  <a:pt x="37" y="794"/>
                </a:lnTo>
                <a:lnTo>
                  <a:pt x="37" y="823"/>
                </a:lnTo>
                <a:lnTo>
                  <a:pt x="35" y="826"/>
                </a:lnTo>
                <a:lnTo>
                  <a:pt x="33" y="841"/>
                </a:lnTo>
                <a:lnTo>
                  <a:pt x="35" y="846"/>
                </a:lnTo>
                <a:lnTo>
                  <a:pt x="46" y="865"/>
                </a:lnTo>
                <a:lnTo>
                  <a:pt x="46" y="865"/>
                </a:lnTo>
                <a:lnTo>
                  <a:pt x="42" y="870"/>
                </a:lnTo>
                <a:lnTo>
                  <a:pt x="44" y="883"/>
                </a:lnTo>
                <a:lnTo>
                  <a:pt x="46" y="901"/>
                </a:lnTo>
                <a:lnTo>
                  <a:pt x="42" y="908"/>
                </a:lnTo>
                <a:lnTo>
                  <a:pt x="40" y="912"/>
                </a:lnTo>
                <a:lnTo>
                  <a:pt x="42" y="917"/>
                </a:lnTo>
                <a:lnTo>
                  <a:pt x="60" y="930"/>
                </a:lnTo>
                <a:lnTo>
                  <a:pt x="73" y="937"/>
                </a:lnTo>
                <a:lnTo>
                  <a:pt x="84" y="935"/>
                </a:lnTo>
                <a:lnTo>
                  <a:pt x="98" y="934"/>
                </a:lnTo>
                <a:lnTo>
                  <a:pt x="102" y="923"/>
                </a:lnTo>
                <a:lnTo>
                  <a:pt x="102" y="912"/>
                </a:lnTo>
                <a:lnTo>
                  <a:pt x="98" y="908"/>
                </a:lnTo>
                <a:lnTo>
                  <a:pt x="95" y="888"/>
                </a:lnTo>
                <a:lnTo>
                  <a:pt x="91" y="881"/>
                </a:lnTo>
                <a:lnTo>
                  <a:pt x="87" y="868"/>
                </a:lnTo>
                <a:lnTo>
                  <a:pt x="78" y="866"/>
                </a:lnTo>
                <a:lnTo>
                  <a:pt x="87" y="868"/>
                </a:lnTo>
                <a:lnTo>
                  <a:pt x="98" y="848"/>
                </a:lnTo>
                <a:lnTo>
                  <a:pt x="95" y="857"/>
                </a:lnTo>
                <a:lnTo>
                  <a:pt x="97" y="855"/>
                </a:lnTo>
                <a:lnTo>
                  <a:pt x="98" y="852"/>
                </a:lnTo>
                <a:lnTo>
                  <a:pt x="109" y="857"/>
                </a:lnTo>
                <a:lnTo>
                  <a:pt x="118" y="866"/>
                </a:lnTo>
                <a:lnTo>
                  <a:pt x="149" y="872"/>
                </a:lnTo>
                <a:lnTo>
                  <a:pt x="176" y="872"/>
                </a:lnTo>
                <a:lnTo>
                  <a:pt x="186" y="868"/>
                </a:lnTo>
                <a:lnTo>
                  <a:pt x="184" y="863"/>
                </a:lnTo>
                <a:lnTo>
                  <a:pt x="182" y="861"/>
                </a:lnTo>
                <a:lnTo>
                  <a:pt x="180" y="857"/>
                </a:lnTo>
                <a:lnTo>
                  <a:pt x="167" y="850"/>
                </a:lnTo>
                <a:lnTo>
                  <a:pt x="151" y="843"/>
                </a:lnTo>
                <a:lnTo>
                  <a:pt x="149" y="839"/>
                </a:lnTo>
                <a:lnTo>
                  <a:pt x="136" y="834"/>
                </a:lnTo>
                <a:lnTo>
                  <a:pt x="129" y="823"/>
                </a:lnTo>
                <a:lnTo>
                  <a:pt x="129" y="823"/>
                </a:lnTo>
                <a:lnTo>
                  <a:pt x="124" y="801"/>
                </a:lnTo>
                <a:lnTo>
                  <a:pt x="122" y="799"/>
                </a:lnTo>
                <a:lnTo>
                  <a:pt x="122" y="794"/>
                </a:lnTo>
                <a:lnTo>
                  <a:pt x="127" y="792"/>
                </a:lnTo>
                <a:lnTo>
                  <a:pt x="129" y="786"/>
                </a:lnTo>
                <a:lnTo>
                  <a:pt x="129" y="786"/>
                </a:lnTo>
                <a:lnTo>
                  <a:pt x="127" y="779"/>
                </a:lnTo>
                <a:lnTo>
                  <a:pt x="127" y="779"/>
                </a:lnTo>
                <a:lnTo>
                  <a:pt x="136" y="746"/>
                </a:lnTo>
                <a:lnTo>
                  <a:pt x="158" y="668"/>
                </a:lnTo>
                <a:lnTo>
                  <a:pt x="169" y="610"/>
                </a:lnTo>
                <a:lnTo>
                  <a:pt x="187" y="525"/>
                </a:lnTo>
                <a:lnTo>
                  <a:pt x="187" y="514"/>
                </a:lnTo>
                <a:lnTo>
                  <a:pt x="189" y="496"/>
                </a:lnTo>
                <a:lnTo>
                  <a:pt x="189" y="494"/>
                </a:lnTo>
                <a:lnTo>
                  <a:pt x="195" y="510"/>
                </a:lnTo>
                <a:lnTo>
                  <a:pt x="202" y="510"/>
                </a:lnTo>
                <a:lnTo>
                  <a:pt x="207" y="505"/>
                </a:lnTo>
                <a:lnTo>
                  <a:pt x="206" y="430"/>
                </a:lnTo>
                <a:lnTo>
                  <a:pt x="202" y="399"/>
                </a:lnTo>
                <a:lnTo>
                  <a:pt x="202" y="394"/>
                </a:lnTo>
                <a:lnTo>
                  <a:pt x="195" y="367"/>
                </a:lnTo>
                <a:lnTo>
                  <a:pt x="193" y="358"/>
                </a:lnTo>
                <a:lnTo>
                  <a:pt x="195" y="352"/>
                </a:lnTo>
                <a:lnTo>
                  <a:pt x="195" y="341"/>
                </a:lnTo>
                <a:lnTo>
                  <a:pt x="195" y="336"/>
                </a:lnTo>
                <a:lnTo>
                  <a:pt x="202" y="336"/>
                </a:lnTo>
                <a:lnTo>
                  <a:pt x="204" y="332"/>
                </a:lnTo>
                <a:lnTo>
                  <a:pt x="206" y="332"/>
                </a:lnTo>
                <a:lnTo>
                  <a:pt x="204" y="316"/>
                </a:lnTo>
                <a:lnTo>
                  <a:pt x="220" y="316"/>
                </a:lnTo>
                <a:lnTo>
                  <a:pt x="227" y="320"/>
                </a:lnTo>
                <a:lnTo>
                  <a:pt x="244" y="320"/>
                </a:lnTo>
                <a:lnTo>
                  <a:pt x="255" y="316"/>
                </a:lnTo>
                <a:lnTo>
                  <a:pt x="262" y="314"/>
                </a:lnTo>
                <a:lnTo>
                  <a:pt x="267" y="300"/>
                </a:lnTo>
                <a:lnTo>
                  <a:pt x="269" y="290"/>
                </a:lnTo>
                <a:lnTo>
                  <a:pt x="267" y="285"/>
                </a:lnTo>
                <a:close/>
                <a:moveTo>
                  <a:pt x="167" y="260"/>
                </a:moveTo>
                <a:lnTo>
                  <a:pt x="171" y="260"/>
                </a:lnTo>
                <a:lnTo>
                  <a:pt x="176" y="260"/>
                </a:lnTo>
                <a:lnTo>
                  <a:pt x="167" y="260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  <a:effectLst>
            <a:outerShdw blurRad="76200" dir="13500000" sy="23000" kx="1200000" algn="br" rotWithShape="0">
              <a:prstClr val="black">
                <a:alpha val="20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Calibri" pitchFamily="34" charset="0"/>
            </a:endParaRPr>
          </a:p>
        </p:txBody>
      </p:sp>
      <p:cxnSp>
        <p:nvCxnSpPr>
          <p:cNvPr id="37" name="Straight Connector 36"/>
          <p:cNvCxnSpPr/>
          <p:nvPr/>
        </p:nvCxnSpPr>
        <p:spPr>
          <a:xfrm flipV="1">
            <a:off x="0" y="6235347"/>
            <a:ext cx="9144000" cy="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TextBox 40"/>
          <p:cNvSpPr txBox="1"/>
          <p:nvPr/>
        </p:nvSpPr>
        <p:spPr>
          <a:xfrm>
            <a:off x="7902054" y="6357584"/>
            <a:ext cx="101334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>
                <a:latin typeface="Calibri" pitchFamily="34" charset="0"/>
              </a:rPr>
              <a:t>LOGO</a:t>
            </a:r>
            <a:endParaRPr lang="en-US" dirty="0">
              <a:latin typeface="Calibri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24686822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7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sz="4000" dirty="0" smtClean="0">
                <a:latin typeface="Franklin Gothic Medium Cond" pitchFamily="34" charset="0"/>
              </a:rPr>
              <a:t>The four options</a:t>
            </a:r>
            <a:endParaRPr lang="en-US" sz="4000" dirty="0">
              <a:latin typeface="Franklin Gothic Medium Cond" pitchFamily="34" charset="0"/>
            </a:endParaRPr>
          </a:p>
        </p:txBody>
      </p:sp>
      <p:grpSp>
        <p:nvGrpSpPr>
          <p:cNvPr id="7" name="Group 6"/>
          <p:cNvGrpSpPr/>
          <p:nvPr/>
        </p:nvGrpSpPr>
        <p:grpSpPr>
          <a:xfrm>
            <a:off x="2895600" y="2590800"/>
            <a:ext cx="3100754" cy="3112168"/>
            <a:chOff x="2895600" y="2590800"/>
            <a:chExt cx="3100754" cy="3112168"/>
          </a:xfrm>
          <a:effectLst>
            <a:outerShdw blurRad="177800" dist="38100" dir="5400000" sx="106000" sy="106000" algn="t" rotWithShape="0">
              <a:prstClr val="black">
                <a:alpha val="40000"/>
              </a:prstClr>
            </a:outerShdw>
          </a:effectLst>
          <a:scene3d>
            <a:camera prst="perspectiveRelaxed"/>
            <a:lightRig rig="soft" dir="t"/>
          </a:scene3d>
        </p:grpSpPr>
        <p:sp>
          <p:nvSpPr>
            <p:cNvPr id="3" name="Rounded Rectangle 2"/>
            <p:cNvSpPr/>
            <p:nvPr/>
          </p:nvSpPr>
          <p:spPr>
            <a:xfrm>
              <a:off x="2895600" y="2590800"/>
              <a:ext cx="1524000" cy="1524000"/>
            </a:xfrm>
            <a:prstGeom prst="roundRect">
              <a:avLst/>
            </a:prstGeom>
            <a:solidFill>
              <a:schemeClr val="accent3">
                <a:lumMod val="75000"/>
              </a:schemeClr>
            </a:solidFill>
            <a:ln>
              <a:solidFill>
                <a:schemeClr val="accent3">
                  <a:lumMod val="50000"/>
                </a:schemeClr>
              </a:solidFill>
            </a:ln>
            <a:sp3d z="317500" extrusionH="381000" prstMaterial="dkEdge">
              <a:bevelT w="139700" prst="cross"/>
              <a:extrusionClr>
                <a:schemeClr val="bg1">
                  <a:lumMod val="75000"/>
                </a:schemeClr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7200" dirty="0" smtClean="0">
                  <a:latin typeface="Franklin Gothic Medium Cond" pitchFamily="34" charset="0"/>
                </a:rPr>
                <a:t>1</a:t>
              </a:r>
              <a:endParaRPr lang="en-US" sz="7200" dirty="0">
                <a:latin typeface="Franklin Gothic Medium Cond" pitchFamily="34" charset="0"/>
              </a:endParaRPr>
            </a:p>
          </p:txBody>
        </p:sp>
        <p:sp>
          <p:nvSpPr>
            <p:cNvPr id="4" name="Rounded Rectangle 3"/>
            <p:cNvSpPr/>
            <p:nvPr/>
          </p:nvSpPr>
          <p:spPr>
            <a:xfrm>
              <a:off x="4472354" y="2590800"/>
              <a:ext cx="1524000" cy="1524000"/>
            </a:xfrm>
            <a:prstGeom prst="roundRect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accent2">
                  <a:lumMod val="50000"/>
                </a:schemeClr>
              </a:solidFill>
            </a:ln>
            <a:sp3d extrusionH="381000" prstMaterial="dkEdge">
              <a:bevelT w="139700" prst="cross"/>
              <a:extrusionClr>
                <a:schemeClr val="bg1">
                  <a:lumMod val="75000"/>
                </a:schemeClr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7200" dirty="0" smtClean="0">
                  <a:latin typeface="Franklin Gothic Medium Cond" pitchFamily="34" charset="0"/>
                </a:rPr>
                <a:t>2</a:t>
              </a:r>
              <a:endParaRPr lang="en-US" sz="7200" dirty="0">
                <a:latin typeface="Franklin Gothic Medium Cond" pitchFamily="34" charset="0"/>
              </a:endParaRPr>
            </a:p>
          </p:txBody>
        </p:sp>
        <p:sp>
          <p:nvSpPr>
            <p:cNvPr id="5" name="Rounded Rectangle 4"/>
            <p:cNvSpPr/>
            <p:nvPr/>
          </p:nvSpPr>
          <p:spPr>
            <a:xfrm>
              <a:off x="4472354" y="4178968"/>
              <a:ext cx="1524000" cy="1524000"/>
            </a:xfrm>
            <a:prstGeom prst="roundRect">
              <a:avLst/>
            </a:prstGeom>
            <a:solidFill>
              <a:schemeClr val="bg2">
                <a:lumMod val="25000"/>
              </a:schemeClr>
            </a:solidFill>
            <a:ln>
              <a:solidFill>
                <a:schemeClr val="bg2">
                  <a:lumMod val="10000"/>
                </a:schemeClr>
              </a:solidFill>
            </a:ln>
            <a:sp3d extrusionH="381000" prstMaterial="dkEdge">
              <a:bevelT w="139700" prst="cross"/>
              <a:extrusionClr>
                <a:schemeClr val="bg1">
                  <a:lumMod val="75000"/>
                </a:schemeClr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7200" dirty="0" smtClean="0">
                  <a:latin typeface="Franklin Gothic Medium Cond" pitchFamily="34" charset="0"/>
                </a:rPr>
                <a:t>3</a:t>
              </a:r>
              <a:endParaRPr lang="en-US" sz="7200" dirty="0">
                <a:latin typeface="Franklin Gothic Medium Cond" pitchFamily="34" charset="0"/>
              </a:endParaRPr>
            </a:p>
          </p:txBody>
        </p:sp>
        <p:sp>
          <p:nvSpPr>
            <p:cNvPr id="6" name="Rounded Rectangle 5"/>
            <p:cNvSpPr/>
            <p:nvPr/>
          </p:nvSpPr>
          <p:spPr>
            <a:xfrm>
              <a:off x="2895600" y="4178968"/>
              <a:ext cx="1524000" cy="1524000"/>
            </a:xfrm>
            <a:prstGeom prst="roundRect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  <a:sp3d extrusionH="381000" prstMaterial="dkEdge">
              <a:bevelT w="139700" prst="cross"/>
              <a:extrusionClr>
                <a:schemeClr val="bg1">
                  <a:lumMod val="75000"/>
                </a:schemeClr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7200" dirty="0" smtClean="0">
                  <a:latin typeface="Franklin Gothic Medium Cond" pitchFamily="34" charset="0"/>
                </a:rPr>
                <a:t>4</a:t>
              </a:r>
              <a:endParaRPr lang="en-US" sz="7200" dirty="0">
                <a:latin typeface="Franklin Gothic Medium Cond" pitchFamily="34" charset="0"/>
              </a:endParaRPr>
            </a:p>
          </p:txBody>
        </p:sp>
      </p:grpSp>
      <p:sp>
        <p:nvSpPr>
          <p:cNvPr id="8" name="TextBox 7"/>
          <p:cNvSpPr txBox="1"/>
          <p:nvPr/>
        </p:nvSpPr>
        <p:spPr>
          <a:xfrm>
            <a:off x="228600" y="2895600"/>
            <a:ext cx="2514600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2000" b="1" u="sng" dirty="0" smtClean="0">
                <a:latin typeface="Calibri" pitchFamily="34" charset="0"/>
              </a:rPr>
              <a:t>Option 1</a:t>
            </a:r>
          </a:p>
          <a:p>
            <a:pPr algn="r"/>
            <a:r>
              <a:rPr lang="en-US" sz="2000" dirty="0" smtClean="0">
                <a:latin typeface="Calibri" pitchFamily="34" charset="0"/>
              </a:rPr>
              <a:t>This is the text regarding Option 1</a:t>
            </a:r>
            <a:endParaRPr lang="en-US" sz="2000" dirty="0">
              <a:latin typeface="Calibri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609489200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</p:bldLst>
  </p:timing>
</p:sld>
</file>

<file path=ppt/slides/slide3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sz="4000" dirty="0" smtClean="0">
                <a:latin typeface="Franklin Gothic Medium Cond" pitchFamily="34" charset="0"/>
              </a:rPr>
              <a:t>The four options</a:t>
            </a:r>
            <a:endParaRPr lang="en-US" sz="4000" dirty="0"/>
          </a:p>
        </p:txBody>
      </p:sp>
      <p:grpSp>
        <p:nvGrpSpPr>
          <p:cNvPr id="7" name="Group 6"/>
          <p:cNvGrpSpPr/>
          <p:nvPr/>
        </p:nvGrpSpPr>
        <p:grpSpPr>
          <a:xfrm>
            <a:off x="2895600" y="2590800"/>
            <a:ext cx="3100754" cy="3112168"/>
            <a:chOff x="2895600" y="2590800"/>
            <a:chExt cx="3100754" cy="3112168"/>
          </a:xfrm>
          <a:effectLst>
            <a:outerShdw blurRad="177800" dist="38100" dir="5400000" sx="106000" sy="106000" algn="t" rotWithShape="0">
              <a:prstClr val="black">
                <a:alpha val="40000"/>
              </a:prstClr>
            </a:outerShdw>
          </a:effectLst>
          <a:scene3d>
            <a:camera prst="perspectiveRelaxed"/>
            <a:lightRig rig="soft" dir="t"/>
          </a:scene3d>
        </p:grpSpPr>
        <p:sp>
          <p:nvSpPr>
            <p:cNvPr id="3" name="Rounded Rectangle 2"/>
            <p:cNvSpPr/>
            <p:nvPr/>
          </p:nvSpPr>
          <p:spPr>
            <a:xfrm>
              <a:off x="2895600" y="2590800"/>
              <a:ext cx="1524000" cy="1524000"/>
            </a:xfrm>
            <a:prstGeom prst="roundRect">
              <a:avLst/>
            </a:prstGeom>
            <a:solidFill>
              <a:schemeClr val="accent3">
                <a:lumMod val="75000"/>
              </a:schemeClr>
            </a:solidFill>
            <a:ln>
              <a:solidFill>
                <a:schemeClr val="accent3">
                  <a:lumMod val="50000"/>
                </a:schemeClr>
              </a:solidFill>
            </a:ln>
            <a:sp3d extrusionH="381000" prstMaterial="dkEdge">
              <a:bevelT w="139700" prst="cross"/>
              <a:extrusionClr>
                <a:schemeClr val="bg1">
                  <a:lumMod val="75000"/>
                </a:schemeClr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7200" dirty="0" smtClean="0">
                  <a:latin typeface="Franklin Gothic Medium Cond" pitchFamily="34" charset="0"/>
                </a:rPr>
                <a:t>1</a:t>
              </a:r>
              <a:endParaRPr lang="en-US" sz="7200" dirty="0">
                <a:latin typeface="Franklin Gothic Medium Cond" pitchFamily="34" charset="0"/>
              </a:endParaRPr>
            </a:p>
          </p:txBody>
        </p:sp>
        <p:sp>
          <p:nvSpPr>
            <p:cNvPr id="4" name="Rounded Rectangle 3"/>
            <p:cNvSpPr/>
            <p:nvPr/>
          </p:nvSpPr>
          <p:spPr>
            <a:xfrm>
              <a:off x="4472354" y="2590800"/>
              <a:ext cx="1524000" cy="1524000"/>
            </a:xfrm>
            <a:prstGeom prst="roundRect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accent2">
                  <a:lumMod val="50000"/>
                </a:schemeClr>
              </a:solidFill>
            </a:ln>
            <a:sp3d z="317500" extrusionH="381000" prstMaterial="dkEdge">
              <a:bevelT w="139700" prst="cross"/>
              <a:extrusionClr>
                <a:schemeClr val="bg1">
                  <a:lumMod val="75000"/>
                </a:schemeClr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7200" dirty="0" smtClean="0">
                  <a:latin typeface="Franklin Gothic Medium Cond" pitchFamily="34" charset="0"/>
                </a:rPr>
                <a:t>2</a:t>
              </a:r>
              <a:endParaRPr lang="en-US" sz="7200" dirty="0">
                <a:latin typeface="Franklin Gothic Medium Cond" pitchFamily="34" charset="0"/>
              </a:endParaRPr>
            </a:p>
          </p:txBody>
        </p:sp>
        <p:sp>
          <p:nvSpPr>
            <p:cNvPr id="5" name="Rounded Rectangle 4"/>
            <p:cNvSpPr/>
            <p:nvPr/>
          </p:nvSpPr>
          <p:spPr>
            <a:xfrm>
              <a:off x="4472354" y="4178968"/>
              <a:ext cx="1524000" cy="1524000"/>
            </a:xfrm>
            <a:prstGeom prst="roundRect">
              <a:avLst/>
            </a:prstGeom>
            <a:solidFill>
              <a:schemeClr val="bg2">
                <a:lumMod val="25000"/>
              </a:schemeClr>
            </a:solidFill>
            <a:ln>
              <a:solidFill>
                <a:schemeClr val="bg2">
                  <a:lumMod val="10000"/>
                </a:schemeClr>
              </a:solidFill>
            </a:ln>
            <a:sp3d extrusionH="381000" prstMaterial="dkEdge">
              <a:bevelT w="139700" prst="cross"/>
              <a:extrusionClr>
                <a:schemeClr val="bg1">
                  <a:lumMod val="75000"/>
                </a:schemeClr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7200" dirty="0" smtClean="0">
                  <a:latin typeface="Franklin Gothic Medium Cond" pitchFamily="34" charset="0"/>
                </a:rPr>
                <a:t>3</a:t>
              </a:r>
              <a:endParaRPr lang="en-US" sz="7200" dirty="0">
                <a:latin typeface="Franklin Gothic Medium Cond" pitchFamily="34" charset="0"/>
              </a:endParaRPr>
            </a:p>
          </p:txBody>
        </p:sp>
        <p:sp>
          <p:nvSpPr>
            <p:cNvPr id="6" name="Rounded Rectangle 5"/>
            <p:cNvSpPr/>
            <p:nvPr/>
          </p:nvSpPr>
          <p:spPr>
            <a:xfrm>
              <a:off x="2895600" y="4178968"/>
              <a:ext cx="1524000" cy="1524000"/>
            </a:xfrm>
            <a:prstGeom prst="roundRect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  <a:sp3d extrusionH="381000" prstMaterial="dkEdge">
              <a:bevelT w="139700" prst="cross"/>
              <a:extrusionClr>
                <a:schemeClr val="bg1">
                  <a:lumMod val="75000"/>
                </a:schemeClr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7200" dirty="0" smtClean="0">
                  <a:latin typeface="Franklin Gothic Medium Cond" pitchFamily="34" charset="0"/>
                </a:rPr>
                <a:t>4</a:t>
              </a:r>
              <a:endParaRPr lang="en-US" sz="7200" dirty="0">
                <a:latin typeface="Franklin Gothic Medium Cond" pitchFamily="34" charset="0"/>
              </a:endParaRPr>
            </a:p>
          </p:txBody>
        </p:sp>
      </p:grpSp>
      <p:sp>
        <p:nvSpPr>
          <p:cNvPr id="8" name="TextBox 7"/>
          <p:cNvSpPr txBox="1"/>
          <p:nvPr/>
        </p:nvSpPr>
        <p:spPr>
          <a:xfrm>
            <a:off x="6172200" y="2743200"/>
            <a:ext cx="2514600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b="1" u="sng" dirty="0" smtClean="0">
                <a:latin typeface="Calibri" pitchFamily="34" charset="0"/>
              </a:rPr>
              <a:t>Option 2</a:t>
            </a:r>
          </a:p>
          <a:p>
            <a:r>
              <a:rPr lang="en-US" sz="2000" dirty="0" smtClean="0">
                <a:latin typeface="Calibri" pitchFamily="34" charset="0"/>
              </a:rPr>
              <a:t>This is the text regarding Option 3</a:t>
            </a:r>
            <a:endParaRPr lang="en-US" sz="2000" dirty="0">
              <a:latin typeface="Calibri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523716804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</p:bldLst>
  </p:timing>
</p:sld>
</file>

<file path=ppt/slides/slide3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sz="4000" dirty="0" smtClean="0">
                <a:latin typeface="Franklin Gothic Medium Cond" pitchFamily="34" charset="0"/>
              </a:rPr>
              <a:t>The four options</a:t>
            </a:r>
            <a:endParaRPr lang="en-US" sz="4000" dirty="0"/>
          </a:p>
        </p:txBody>
      </p:sp>
      <p:grpSp>
        <p:nvGrpSpPr>
          <p:cNvPr id="7" name="Group 6"/>
          <p:cNvGrpSpPr/>
          <p:nvPr/>
        </p:nvGrpSpPr>
        <p:grpSpPr>
          <a:xfrm>
            <a:off x="2895600" y="2590800"/>
            <a:ext cx="3100754" cy="3112168"/>
            <a:chOff x="2895600" y="2590800"/>
            <a:chExt cx="3100754" cy="3112168"/>
          </a:xfrm>
          <a:effectLst>
            <a:outerShdw blurRad="177800" dist="38100" dir="5400000" sx="106000" sy="106000" algn="t" rotWithShape="0">
              <a:prstClr val="black">
                <a:alpha val="40000"/>
              </a:prstClr>
            </a:outerShdw>
          </a:effectLst>
          <a:scene3d>
            <a:camera prst="perspectiveRelaxed"/>
            <a:lightRig rig="soft" dir="t"/>
          </a:scene3d>
        </p:grpSpPr>
        <p:sp>
          <p:nvSpPr>
            <p:cNvPr id="3" name="Rounded Rectangle 2"/>
            <p:cNvSpPr/>
            <p:nvPr/>
          </p:nvSpPr>
          <p:spPr>
            <a:xfrm>
              <a:off x="2895600" y="2590800"/>
              <a:ext cx="1524000" cy="1524000"/>
            </a:xfrm>
            <a:prstGeom prst="roundRect">
              <a:avLst/>
            </a:prstGeom>
            <a:solidFill>
              <a:schemeClr val="accent3">
                <a:lumMod val="75000"/>
              </a:schemeClr>
            </a:solidFill>
            <a:ln>
              <a:solidFill>
                <a:schemeClr val="accent3">
                  <a:lumMod val="50000"/>
                </a:schemeClr>
              </a:solidFill>
            </a:ln>
            <a:sp3d extrusionH="381000" prstMaterial="dkEdge">
              <a:bevelT w="139700" prst="cross"/>
              <a:extrusionClr>
                <a:schemeClr val="bg1">
                  <a:lumMod val="75000"/>
                </a:schemeClr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7200" dirty="0" smtClean="0">
                  <a:latin typeface="Franklin Gothic Medium Cond" pitchFamily="34" charset="0"/>
                </a:rPr>
                <a:t>1</a:t>
              </a:r>
              <a:endParaRPr lang="en-US" sz="7200" dirty="0">
                <a:latin typeface="Franklin Gothic Medium Cond" pitchFamily="34" charset="0"/>
              </a:endParaRPr>
            </a:p>
          </p:txBody>
        </p:sp>
        <p:sp>
          <p:nvSpPr>
            <p:cNvPr id="4" name="Rounded Rectangle 3"/>
            <p:cNvSpPr/>
            <p:nvPr/>
          </p:nvSpPr>
          <p:spPr>
            <a:xfrm>
              <a:off x="4472354" y="2590800"/>
              <a:ext cx="1524000" cy="1524000"/>
            </a:xfrm>
            <a:prstGeom prst="roundRect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accent2">
                  <a:lumMod val="50000"/>
                </a:schemeClr>
              </a:solidFill>
            </a:ln>
            <a:sp3d extrusionH="381000" prstMaterial="dkEdge">
              <a:bevelT w="139700" prst="cross"/>
              <a:extrusionClr>
                <a:schemeClr val="bg1">
                  <a:lumMod val="75000"/>
                </a:schemeClr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7200" dirty="0" smtClean="0">
                  <a:latin typeface="Franklin Gothic Medium Cond" pitchFamily="34" charset="0"/>
                </a:rPr>
                <a:t>2</a:t>
              </a:r>
              <a:endParaRPr lang="en-US" sz="7200" dirty="0">
                <a:latin typeface="Franklin Gothic Medium Cond" pitchFamily="34" charset="0"/>
              </a:endParaRPr>
            </a:p>
          </p:txBody>
        </p:sp>
        <p:sp>
          <p:nvSpPr>
            <p:cNvPr id="5" name="Rounded Rectangle 4"/>
            <p:cNvSpPr/>
            <p:nvPr/>
          </p:nvSpPr>
          <p:spPr>
            <a:xfrm>
              <a:off x="4472354" y="4178968"/>
              <a:ext cx="1524000" cy="1524000"/>
            </a:xfrm>
            <a:prstGeom prst="roundRect">
              <a:avLst/>
            </a:prstGeom>
            <a:solidFill>
              <a:schemeClr val="bg2">
                <a:lumMod val="25000"/>
              </a:schemeClr>
            </a:solidFill>
            <a:ln>
              <a:solidFill>
                <a:schemeClr val="bg2">
                  <a:lumMod val="10000"/>
                </a:schemeClr>
              </a:solidFill>
            </a:ln>
            <a:sp3d z="317500" extrusionH="381000" prstMaterial="dkEdge">
              <a:bevelT w="139700" prst="cross"/>
              <a:extrusionClr>
                <a:schemeClr val="bg1">
                  <a:lumMod val="75000"/>
                </a:schemeClr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7200" dirty="0" smtClean="0">
                  <a:latin typeface="Franklin Gothic Medium Cond" pitchFamily="34" charset="0"/>
                </a:rPr>
                <a:t>3</a:t>
              </a:r>
              <a:endParaRPr lang="en-US" sz="7200" dirty="0">
                <a:latin typeface="Franklin Gothic Medium Cond" pitchFamily="34" charset="0"/>
              </a:endParaRPr>
            </a:p>
          </p:txBody>
        </p:sp>
        <p:sp>
          <p:nvSpPr>
            <p:cNvPr id="6" name="Rounded Rectangle 5"/>
            <p:cNvSpPr/>
            <p:nvPr/>
          </p:nvSpPr>
          <p:spPr>
            <a:xfrm>
              <a:off x="2895600" y="4178968"/>
              <a:ext cx="1524000" cy="1524000"/>
            </a:xfrm>
            <a:prstGeom prst="roundRect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  <a:sp3d extrusionH="381000" prstMaterial="dkEdge">
              <a:bevelT w="139700" prst="cross"/>
              <a:extrusionClr>
                <a:schemeClr val="bg1">
                  <a:lumMod val="75000"/>
                </a:schemeClr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7200" dirty="0" smtClean="0">
                  <a:latin typeface="Franklin Gothic Medium Cond" pitchFamily="34" charset="0"/>
                </a:rPr>
                <a:t>4</a:t>
              </a:r>
              <a:endParaRPr lang="en-US" sz="7200" dirty="0">
                <a:latin typeface="Franklin Gothic Medium Cond" pitchFamily="34" charset="0"/>
              </a:endParaRPr>
            </a:p>
          </p:txBody>
        </p:sp>
      </p:grpSp>
      <p:sp>
        <p:nvSpPr>
          <p:cNvPr id="8" name="TextBox 7"/>
          <p:cNvSpPr txBox="1"/>
          <p:nvPr/>
        </p:nvSpPr>
        <p:spPr>
          <a:xfrm>
            <a:off x="6248400" y="4114800"/>
            <a:ext cx="2514600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b="1" u="sng" dirty="0" smtClean="0">
                <a:latin typeface="Calibri" pitchFamily="34" charset="0"/>
              </a:rPr>
              <a:t>Option 3</a:t>
            </a:r>
          </a:p>
          <a:p>
            <a:r>
              <a:rPr lang="en-US" sz="2000" dirty="0" smtClean="0">
                <a:latin typeface="Calibri" pitchFamily="34" charset="0"/>
              </a:rPr>
              <a:t>This is the text regarding Option 3</a:t>
            </a:r>
            <a:endParaRPr lang="en-US" sz="2000" dirty="0">
              <a:latin typeface="Calibri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437534147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</p:bldLst>
  </p:timing>
</p:sld>
</file>

<file path=ppt/slides/slide3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sz="4000" dirty="0" smtClean="0">
                <a:latin typeface="Franklin Gothic Medium Cond" pitchFamily="34" charset="0"/>
              </a:rPr>
              <a:t>The four options</a:t>
            </a:r>
            <a:endParaRPr lang="en-US" sz="4000" dirty="0"/>
          </a:p>
        </p:txBody>
      </p:sp>
      <p:grpSp>
        <p:nvGrpSpPr>
          <p:cNvPr id="7" name="Group 6"/>
          <p:cNvGrpSpPr/>
          <p:nvPr/>
        </p:nvGrpSpPr>
        <p:grpSpPr>
          <a:xfrm>
            <a:off x="2895600" y="2590800"/>
            <a:ext cx="3100754" cy="3112168"/>
            <a:chOff x="2895600" y="2590800"/>
            <a:chExt cx="3100754" cy="3112168"/>
          </a:xfrm>
          <a:effectLst>
            <a:outerShdw blurRad="177800" dist="38100" dir="5400000" sx="106000" sy="106000" algn="t" rotWithShape="0">
              <a:prstClr val="black">
                <a:alpha val="40000"/>
              </a:prstClr>
            </a:outerShdw>
          </a:effectLst>
          <a:scene3d>
            <a:camera prst="perspectiveRelaxed"/>
            <a:lightRig rig="soft" dir="t"/>
          </a:scene3d>
        </p:grpSpPr>
        <p:sp>
          <p:nvSpPr>
            <p:cNvPr id="3" name="Rounded Rectangle 2"/>
            <p:cNvSpPr/>
            <p:nvPr/>
          </p:nvSpPr>
          <p:spPr>
            <a:xfrm>
              <a:off x="2895600" y="2590800"/>
              <a:ext cx="1524000" cy="1524000"/>
            </a:xfrm>
            <a:prstGeom prst="roundRect">
              <a:avLst/>
            </a:prstGeom>
            <a:solidFill>
              <a:schemeClr val="accent3">
                <a:lumMod val="75000"/>
              </a:schemeClr>
            </a:solidFill>
            <a:ln>
              <a:solidFill>
                <a:schemeClr val="accent3">
                  <a:lumMod val="50000"/>
                </a:schemeClr>
              </a:solidFill>
            </a:ln>
            <a:sp3d extrusionH="381000" prstMaterial="dkEdge">
              <a:bevelT w="139700" prst="cross"/>
              <a:extrusionClr>
                <a:schemeClr val="bg1">
                  <a:lumMod val="75000"/>
                </a:schemeClr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7200" dirty="0" smtClean="0">
                  <a:latin typeface="Franklin Gothic Medium Cond" pitchFamily="34" charset="0"/>
                </a:rPr>
                <a:t>1</a:t>
              </a:r>
              <a:endParaRPr lang="en-US" sz="7200" dirty="0">
                <a:latin typeface="Franklin Gothic Medium Cond" pitchFamily="34" charset="0"/>
              </a:endParaRPr>
            </a:p>
          </p:txBody>
        </p:sp>
        <p:sp>
          <p:nvSpPr>
            <p:cNvPr id="4" name="Rounded Rectangle 3"/>
            <p:cNvSpPr/>
            <p:nvPr/>
          </p:nvSpPr>
          <p:spPr>
            <a:xfrm>
              <a:off x="4472354" y="2590800"/>
              <a:ext cx="1524000" cy="1524000"/>
            </a:xfrm>
            <a:prstGeom prst="roundRect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accent2">
                  <a:lumMod val="50000"/>
                </a:schemeClr>
              </a:solidFill>
            </a:ln>
            <a:sp3d extrusionH="381000" prstMaterial="dkEdge">
              <a:bevelT w="139700" prst="cross"/>
              <a:extrusionClr>
                <a:schemeClr val="bg1">
                  <a:lumMod val="75000"/>
                </a:schemeClr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7200" dirty="0" smtClean="0">
                  <a:latin typeface="Franklin Gothic Medium Cond" pitchFamily="34" charset="0"/>
                </a:rPr>
                <a:t>2</a:t>
              </a:r>
              <a:endParaRPr lang="en-US" sz="7200" dirty="0">
                <a:latin typeface="Franklin Gothic Medium Cond" pitchFamily="34" charset="0"/>
              </a:endParaRPr>
            </a:p>
          </p:txBody>
        </p:sp>
        <p:sp>
          <p:nvSpPr>
            <p:cNvPr id="5" name="Rounded Rectangle 4"/>
            <p:cNvSpPr/>
            <p:nvPr/>
          </p:nvSpPr>
          <p:spPr>
            <a:xfrm>
              <a:off x="4472354" y="4178968"/>
              <a:ext cx="1524000" cy="1524000"/>
            </a:xfrm>
            <a:prstGeom prst="roundRect">
              <a:avLst/>
            </a:prstGeom>
            <a:solidFill>
              <a:schemeClr val="bg2">
                <a:lumMod val="25000"/>
              </a:schemeClr>
            </a:solidFill>
            <a:ln>
              <a:solidFill>
                <a:schemeClr val="bg2">
                  <a:lumMod val="10000"/>
                </a:schemeClr>
              </a:solidFill>
            </a:ln>
            <a:sp3d extrusionH="381000" prstMaterial="dkEdge">
              <a:bevelT w="139700" prst="cross"/>
              <a:extrusionClr>
                <a:schemeClr val="bg1">
                  <a:lumMod val="75000"/>
                </a:schemeClr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7200" dirty="0" smtClean="0">
                  <a:latin typeface="Franklin Gothic Medium Cond" pitchFamily="34" charset="0"/>
                </a:rPr>
                <a:t>3</a:t>
              </a:r>
              <a:endParaRPr lang="en-US" sz="7200" dirty="0">
                <a:latin typeface="Franklin Gothic Medium Cond" pitchFamily="34" charset="0"/>
              </a:endParaRPr>
            </a:p>
          </p:txBody>
        </p:sp>
        <p:sp>
          <p:nvSpPr>
            <p:cNvPr id="6" name="Rounded Rectangle 5"/>
            <p:cNvSpPr/>
            <p:nvPr/>
          </p:nvSpPr>
          <p:spPr>
            <a:xfrm>
              <a:off x="2895600" y="4178968"/>
              <a:ext cx="1524000" cy="1524000"/>
            </a:xfrm>
            <a:prstGeom prst="roundRect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  <a:sp3d z="317500" extrusionH="381000" prstMaterial="dkEdge">
              <a:bevelT w="139700" prst="cross"/>
              <a:extrusionClr>
                <a:schemeClr val="bg1">
                  <a:lumMod val="75000"/>
                </a:schemeClr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7200" dirty="0" smtClean="0">
                  <a:latin typeface="Franklin Gothic Medium Cond" pitchFamily="34" charset="0"/>
                </a:rPr>
                <a:t>4</a:t>
              </a:r>
              <a:endParaRPr lang="en-US" sz="7200" dirty="0">
                <a:latin typeface="Franklin Gothic Medium Cond" pitchFamily="34" charset="0"/>
              </a:endParaRPr>
            </a:p>
          </p:txBody>
        </p:sp>
      </p:grpSp>
      <p:sp>
        <p:nvSpPr>
          <p:cNvPr id="9" name="TextBox 8"/>
          <p:cNvSpPr txBox="1"/>
          <p:nvPr/>
        </p:nvSpPr>
        <p:spPr>
          <a:xfrm>
            <a:off x="0" y="4114800"/>
            <a:ext cx="2514600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2000" b="1" u="sng" dirty="0" smtClean="0">
                <a:latin typeface="Calibri" pitchFamily="34" charset="0"/>
              </a:rPr>
              <a:t>Option 4</a:t>
            </a:r>
          </a:p>
          <a:p>
            <a:pPr algn="r"/>
            <a:r>
              <a:rPr lang="en-US" sz="2000" dirty="0" smtClean="0">
                <a:latin typeface="Calibri" pitchFamily="34" charset="0"/>
              </a:rPr>
              <a:t>This is the text regarding Option 4</a:t>
            </a:r>
            <a:endParaRPr lang="en-US" sz="2000" dirty="0">
              <a:latin typeface="Calibri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824981762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</p:bldLst>
  </p:timing>
</p:sld>
</file>

<file path=ppt/slides/slide3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1"/>
          <p:cNvGrpSpPr/>
          <p:nvPr/>
        </p:nvGrpSpPr>
        <p:grpSpPr>
          <a:xfrm>
            <a:off x="2667000" y="1143000"/>
            <a:ext cx="3808413" cy="4430713"/>
            <a:chOff x="2667000" y="990600"/>
            <a:chExt cx="3808413" cy="4430713"/>
          </a:xfrm>
          <a:effectLst>
            <a:outerShdw blurRad="508000" dist="292100" dir="2520000" sx="130000" sy="130000" rotWithShape="0">
              <a:prstClr val="black">
                <a:alpha val="15000"/>
              </a:prstClr>
            </a:outerShdw>
          </a:effectLst>
          <a:scene3d>
            <a:camera prst="perspectiveRelaxed">
              <a:rot lat="17673603" lon="0" rev="0"/>
            </a:camera>
            <a:lightRig rig="threePt" dir="t"/>
          </a:scene3d>
        </p:grpSpPr>
        <p:sp>
          <p:nvSpPr>
            <p:cNvPr id="6149" name="Freeform 5"/>
            <p:cNvSpPr>
              <a:spLocks/>
            </p:cNvSpPr>
            <p:nvPr/>
          </p:nvSpPr>
          <p:spPr bwMode="auto">
            <a:xfrm>
              <a:off x="2667000" y="990600"/>
              <a:ext cx="3808413" cy="4430713"/>
            </a:xfrm>
            <a:custGeom>
              <a:avLst/>
              <a:gdLst/>
              <a:ahLst/>
              <a:cxnLst>
                <a:cxn ang="0">
                  <a:pos x="1577" y="1391"/>
                </a:cxn>
                <a:cxn ang="0">
                  <a:pos x="1404" y="1697"/>
                </a:cxn>
                <a:cxn ang="0">
                  <a:pos x="1023" y="1697"/>
                </a:cxn>
                <a:cxn ang="0">
                  <a:pos x="843" y="1398"/>
                </a:cxn>
                <a:cxn ang="0">
                  <a:pos x="1023" y="1084"/>
                </a:cxn>
                <a:cxn ang="0">
                  <a:pos x="1390" y="1082"/>
                </a:cxn>
                <a:cxn ang="0">
                  <a:pos x="1577" y="1391"/>
                </a:cxn>
                <a:cxn ang="0">
                  <a:pos x="2012" y="1388"/>
                </a:cxn>
                <a:cxn ang="0">
                  <a:pos x="2392" y="705"/>
                </a:cxn>
                <a:cxn ang="0">
                  <a:pos x="1613" y="705"/>
                </a:cxn>
                <a:cxn ang="0">
                  <a:pos x="1198" y="0"/>
                </a:cxn>
                <a:cxn ang="0">
                  <a:pos x="782" y="705"/>
                </a:cxn>
                <a:cxn ang="0">
                  <a:pos x="0" y="705"/>
                </a:cxn>
                <a:cxn ang="0">
                  <a:pos x="404" y="1397"/>
                </a:cxn>
                <a:cxn ang="0">
                  <a:pos x="19" y="2089"/>
                </a:cxn>
                <a:cxn ang="0">
                  <a:pos x="814" y="2089"/>
                </a:cxn>
                <a:cxn ang="0">
                  <a:pos x="1228" y="2791"/>
                </a:cxn>
                <a:cxn ang="0">
                  <a:pos x="1622" y="2089"/>
                </a:cxn>
                <a:cxn ang="0">
                  <a:pos x="2399" y="2089"/>
                </a:cxn>
                <a:cxn ang="0">
                  <a:pos x="2012" y="1388"/>
                </a:cxn>
                <a:cxn ang="0">
                  <a:pos x="1577" y="1391"/>
                </a:cxn>
              </a:cxnLst>
              <a:rect l="0" t="0" r="r" b="b"/>
              <a:pathLst>
                <a:path w="2399" h="2791">
                  <a:moveTo>
                    <a:pt x="1577" y="1391"/>
                  </a:moveTo>
                  <a:lnTo>
                    <a:pt x="1404" y="1697"/>
                  </a:lnTo>
                  <a:lnTo>
                    <a:pt x="1023" y="1697"/>
                  </a:lnTo>
                  <a:lnTo>
                    <a:pt x="843" y="1398"/>
                  </a:lnTo>
                  <a:lnTo>
                    <a:pt x="1023" y="1084"/>
                  </a:lnTo>
                  <a:lnTo>
                    <a:pt x="1390" y="1082"/>
                  </a:lnTo>
                  <a:lnTo>
                    <a:pt x="1577" y="1391"/>
                  </a:lnTo>
                  <a:lnTo>
                    <a:pt x="2012" y="1388"/>
                  </a:lnTo>
                  <a:lnTo>
                    <a:pt x="2392" y="705"/>
                  </a:lnTo>
                  <a:lnTo>
                    <a:pt x="1613" y="705"/>
                  </a:lnTo>
                  <a:lnTo>
                    <a:pt x="1198" y="0"/>
                  </a:lnTo>
                  <a:lnTo>
                    <a:pt x="782" y="705"/>
                  </a:lnTo>
                  <a:lnTo>
                    <a:pt x="0" y="705"/>
                  </a:lnTo>
                  <a:lnTo>
                    <a:pt x="404" y="1397"/>
                  </a:lnTo>
                  <a:lnTo>
                    <a:pt x="19" y="2089"/>
                  </a:lnTo>
                  <a:lnTo>
                    <a:pt x="814" y="2089"/>
                  </a:lnTo>
                  <a:lnTo>
                    <a:pt x="1228" y="2791"/>
                  </a:lnTo>
                  <a:lnTo>
                    <a:pt x="1622" y="2089"/>
                  </a:lnTo>
                  <a:lnTo>
                    <a:pt x="2399" y="2089"/>
                  </a:lnTo>
                  <a:lnTo>
                    <a:pt x="2012" y="1388"/>
                  </a:lnTo>
                  <a:lnTo>
                    <a:pt x="1577" y="1391"/>
                  </a:ln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chemeClr val="bg2">
                  <a:lumMod val="25000"/>
                </a:schemeClr>
              </a:solidFill>
              <a:round/>
              <a:headEnd/>
              <a:tailEnd/>
            </a:ln>
            <a:sp3d extrusionH="317500" contourW="12700">
              <a:extrusionClr>
                <a:schemeClr val="bg2">
                  <a:lumMod val="50000"/>
                </a:schemeClr>
              </a:extrusionClr>
              <a:contourClr>
                <a:schemeClr val="bg2">
                  <a:lumMod val="25000"/>
                </a:schemeClr>
              </a:contourClr>
            </a:sp3d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Calibri" pitchFamily="34" charset="0"/>
              </a:endParaRPr>
            </a:p>
          </p:txBody>
        </p:sp>
        <p:sp>
          <p:nvSpPr>
            <p:cNvPr id="6150" name="Freeform 6"/>
            <p:cNvSpPr>
              <a:spLocks/>
            </p:cNvSpPr>
            <p:nvPr/>
          </p:nvSpPr>
          <p:spPr bwMode="auto">
            <a:xfrm>
              <a:off x="4032250" y="1146175"/>
              <a:ext cx="1439863" cy="2008188"/>
            </a:xfrm>
            <a:custGeom>
              <a:avLst/>
              <a:gdLst/>
              <a:ahLst/>
              <a:cxnLst>
                <a:cxn ang="0">
                  <a:pos x="907" y="968"/>
                </a:cxn>
                <a:cxn ang="0">
                  <a:pos x="737" y="1265"/>
                </a:cxn>
                <a:cxn ang="0">
                  <a:pos x="346" y="607"/>
                </a:cxn>
                <a:cxn ang="0">
                  <a:pos x="0" y="607"/>
                </a:cxn>
                <a:cxn ang="0">
                  <a:pos x="342" y="0"/>
                </a:cxn>
                <a:cxn ang="0">
                  <a:pos x="907" y="968"/>
                </a:cxn>
              </a:cxnLst>
              <a:rect l="0" t="0" r="r" b="b"/>
              <a:pathLst>
                <a:path w="907" h="1265">
                  <a:moveTo>
                    <a:pt x="907" y="968"/>
                  </a:moveTo>
                  <a:lnTo>
                    <a:pt x="737" y="1265"/>
                  </a:lnTo>
                  <a:lnTo>
                    <a:pt x="346" y="607"/>
                  </a:lnTo>
                  <a:lnTo>
                    <a:pt x="0" y="607"/>
                  </a:lnTo>
                  <a:lnTo>
                    <a:pt x="342" y="0"/>
                  </a:lnTo>
                  <a:lnTo>
                    <a:pt x="907" y="968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bg2">
                  <a:lumMod val="25000"/>
                </a:schemeClr>
              </a:solidFill>
              <a:round/>
              <a:headEnd/>
              <a:tailEnd/>
            </a:ln>
            <a:sp3d extrusionH="317500" contourW="12700">
              <a:extrusionClr>
                <a:schemeClr val="accent5">
                  <a:lumMod val="75000"/>
                </a:schemeClr>
              </a:extrusionClr>
              <a:contourClr>
                <a:schemeClr val="bg2">
                  <a:lumMod val="25000"/>
                </a:schemeClr>
              </a:contourClr>
            </a:sp3d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Calibri" pitchFamily="34" charset="0"/>
              </a:endParaRPr>
            </a:p>
          </p:txBody>
        </p:sp>
        <p:sp>
          <p:nvSpPr>
            <p:cNvPr id="6151" name="Freeform 7"/>
            <p:cNvSpPr>
              <a:spLocks/>
            </p:cNvSpPr>
            <p:nvPr/>
          </p:nvSpPr>
          <p:spPr bwMode="auto">
            <a:xfrm>
              <a:off x="4975225" y="2181225"/>
              <a:ext cx="1381125" cy="1509713"/>
            </a:xfrm>
            <a:custGeom>
              <a:avLst/>
              <a:gdLst/>
              <a:ahLst/>
              <a:cxnLst>
                <a:cxn ang="0">
                  <a:pos x="359" y="313"/>
                </a:cxn>
                <a:cxn ang="0">
                  <a:pos x="184" y="0"/>
                </a:cxn>
                <a:cxn ang="0">
                  <a:pos x="870" y="0"/>
                </a:cxn>
                <a:cxn ang="0">
                  <a:pos x="337" y="951"/>
                </a:cxn>
                <a:cxn ang="0">
                  <a:pos x="0" y="951"/>
                </a:cxn>
                <a:cxn ang="0">
                  <a:pos x="359" y="313"/>
                </a:cxn>
              </a:cxnLst>
              <a:rect l="0" t="0" r="r" b="b"/>
              <a:pathLst>
                <a:path w="870" h="951">
                  <a:moveTo>
                    <a:pt x="359" y="313"/>
                  </a:moveTo>
                  <a:lnTo>
                    <a:pt x="184" y="0"/>
                  </a:lnTo>
                  <a:lnTo>
                    <a:pt x="870" y="0"/>
                  </a:lnTo>
                  <a:lnTo>
                    <a:pt x="337" y="951"/>
                  </a:lnTo>
                  <a:lnTo>
                    <a:pt x="0" y="951"/>
                  </a:lnTo>
                  <a:lnTo>
                    <a:pt x="359" y="313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bg2">
                  <a:lumMod val="25000"/>
                </a:schemeClr>
              </a:solidFill>
              <a:round/>
              <a:headEnd/>
              <a:tailEnd/>
            </a:ln>
            <a:sp3d extrusionH="317500" contourW="12700">
              <a:extrusionClr>
                <a:schemeClr val="accent5">
                  <a:lumMod val="75000"/>
                </a:schemeClr>
              </a:extrusionClr>
              <a:contourClr>
                <a:schemeClr val="bg2">
                  <a:lumMod val="25000"/>
                </a:schemeClr>
              </a:contourClr>
            </a:sp3d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Calibri" pitchFamily="34" charset="0"/>
              </a:endParaRPr>
            </a:p>
          </p:txBody>
        </p:sp>
        <p:sp>
          <p:nvSpPr>
            <p:cNvPr id="6152" name="Freeform 8"/>
            <p:cNvSpPr>
              <a:spLocks/>
            </p:cNvSpPr>
            <p:nvPr/>
          </p:nvSpPr>
          <p:spPr bwMode="auto">
            <a:xfrm>
              <a:off x="2781300" y="2181225"/>
              <a:ext cx="2043113" cy="958850"/>
            </a:xfrm>
            <a:custGeom>
              <a:avLst/>
              <a:gdLst/>
              <a:ahLst/>
              <a:cxnLst>
                <a:cxn ang="0">
                  <a:pos x="1113" y="0"/>
                </a:cxn>
                <a:cxn ang="0">
                  <a:pos x="1287" y="291"/>
                </a:cxn>
                <a:cxn ang="0">
                  <a:pos x="543" y="290"/>
                </a:cxn>
                <a:cxn ang="0">
                  <a:pos x="368" y="604"/>
                </a:cxn>
                <a:cxn ang="0">
                  <a:pos x="0" y="0"/>
                </a:cxn>
                <a:cxn ang="0">
                  <a:pos x="1113" y="0"/>
                </a:cxn>
              </a:cxnLst>
              <a:rect l="0" t="0" r="r" b="b"/>
              <a:pathLst>
                <a:path w="1287" h="604">
                  <a:moveTo>
                    <a:pt x="1113" y="0"/>
                  </a:moveTo>
                  <a:lnTo>
                    <a:pt x="1287" y="291"/>
                  </a:lnTo>
                  <a:lnTo>
                    <a:pt x="543" y="290"/>
                  </a:lnTo>
                  <a:lnTo>
                    <a:pt x="368" y="604"/>
                  </a:lnTo>
                  <a:lnTo>
                    <a:pt x="0" y="0"/>
                  </a:lnTo>
                  <a:lnTo>
                    <a:pt x="1113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bg2">
                  <a:lumMod val="25000"/>
                </a:schemeClr>
              </a:solidFill>
              <a:round/>
              <a:headEnd/>
              <a:tailEnd/>
            </a:ln>
            <a:sp3d extrusionH="317500" contourW="12700">
              <a:extrusionClr>
                <a:schemeClr val="accent5">
                  <a:lumMod val="75000"/>
                </a:schemeClr>
              </a:extrusionClr>
              <a:contourClr>
                <a:schemeClr val="bg2">
                  <a:lumMod val="25000"/>
                </a:schemeClr>
              </a:contourClr>
            </a:sp3d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Calibri" pitchFamily="34" charset="0"/>
              </a:endParaRPr>
            </a:p>
          </p:txBody>
        </p:sp>
        <p:sp>
          <p:nvSpPr>
            <p:cNvPr id="6153" name="Freeform 9"/>
            <p:cNvSpPr>
              <a:spLocks/>
            </p:cNvSpPr>
            <p:nvPr/>
          </p:nvSpPr>
          <p:spPr bwMode="auto">
            <a:xfrm>
              <a:off x="2816225" y="2711450"/>
              <a:ext cx="1382713" cy="1517650"/>
            </a:xfrm>
            <a:custGeom>
              <a:avLst/>
              <a:gdLst/>
              <a:ahLst/>
              <a:cxnLst>
                <a:cxn ang="0">
                  <a:pos x="871" y="0"/>
                </a:cxn>
                <a:cxn ang="0">
                  <a:pos x="508" y="649"/>
                </a:cxn>
                <a:cxn ang="0">
                  <a:pos x="690" y="956"/>
                </a:cxn>
                <a:cxn ang="0">
                  <a:pos x="0" y="956"/>
                </a:cxn>
                <a:cxn ang="0">
                  <a:pos x="540" y="0"/>
                </a:cxn>
                <a:cxn ang="0">
                  <a:pos x="871" y="0"/>
                </a:cxn>
              </a:cxnLst>
              <a:rect l="0" t="0" r="r" b="b"/>
              <a:pathLst>
                <a:path w="871" h="956">
                  <a:moveTo>
                    <a:pt x="871" y="0"/>
                  </a:moveTo>
                  <a:lnTo>
                    <a:pt x="508" y="649"/>
                  </a:lnTo>
                  <a:lnTo>
                    <a:pt x="690" y="956"/>
                  </a:lnTo>
                  <a:lnTo>
                    <a:pt x="0" y="956"/>
                  </a:lnTo>
                  <a:lnTo>
                    <a:pt x="540" y="0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bg2">
                  <a:lumMod val="25000"/>
                </a:schemeClr>
              </a:solidFill>
              <a:round/>
              <a:headEnd/>
              <a:tailEnd/>
            </a:ln>
            <a:sp3d extrusionH="317500" contourW="12700">
              <a:extrusionClr>
                <a:schemeClr val="accent5">
                  <a:lumMod val="75000"/>
                </a:schemeClr>
              </a:extrusionClr>
              <a:contourClr>
                <a:schemeClr val="bg2">
                  <a:lumMod val="25000"/>
                </a:schemeClr>
              </a:contourClr>
            </a:sp3d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Calibri" pitchFamily="34" charset="0"/>
              </a:endParaRPr>
            </a:p>
          </p:txBody>
        </p:sp>
        <p:sp>
          <p:nvSpPr>
            <p:cNvPr id="6154" name="Freeform 10"/>
            <p:cNvSpPr>
              <a:spLocks/>
            </p:cNvSpPr>
            <p:nvPr/>
          </p:nvSpPr>
          <p:spPr bwMode="auto">
            <a:xfrm>
              <a:off x="3700463" y="3278188"/>
              <a:ext cx="1462088" cy="2001838"/>
            </a:xfrm>
            <a:custGeom>
              <a:avLst/>
              <a:gdLst/>
              <a:ahLst/>
              <a:cxnLst>
                <a:cxn ang="0">
                  <a:pos x="564" y="653"/>
                </a:cxn>
                <a:cxn ang="0">
                  <a:pos x="921" y="653"/>
                </a:cxn>
                <a:cxn ang="0">
                  <a:pos x="914" y="669"/>
                </a:cxn>
                <a:cxn ang="0">
                  <a:pos x="900" y="695"/>
                </a:cxn>
                <a:cxn ang="0">
                  <a:pos x="882" y="728"/>
                </a:cxn>
                <a:cxn ang="0">
                  <a:pos x="859" y="770"/>
                </a:cxn>
                <a:cxn ang="0">
                  <a:pos x="832" y="817"/>
                </a:cxn>
                <a:cxn ang="0">
                  <a:pos x="803" y="868"/>
                </a:cxn>
                <a:cxn ang="0">
                  <a:pos x="773" y="921"/>
                </a:cxn>
                <a:cxn ang="0">
                  <a:pos x="741" y="976"/>
                </a:cxn>
                <a:cxn ang="0">
                  <a:pos x="710" y="1030"/>
                </a:cxn>
                <a:cxn ang="0">
                  <a:pos x="681" y="1082"/>
                </a:cxn>
                <a:cxn ang="0">
                  <a:pos x="652" y="1130"/>
                </a:cxn>
                <a:cxn ang="0">
                  <a:pos x="629" y="1172"/>
                </a:cxn>
                <a:cxn ang="0">
                  <a:pos x="608" y="1210"/>
                </a:cxn>
                <a:cxn ang="0">
                  <a:pos x="591" y="1237"/>
                </a:cxn>
                <a:cxn ang="0">
                  <a:pos x="582" y="1254"/>
                </a:cxn>
                <a:cxn ang="0">
                  <a:pos x="577" y="1261"/>
                </a:cxn>
                <a:cxn ang="0">
                  <a:pos x="572" y="1251"/>
                </a:cxn>
                <a:cxn ang="0">
                  <a:pos x="555" y="1224"/>
                </a:cxn>
                <a:cxn ang="0">
                  <a:pos x="529" y="1179"/>
                </a:cxn>
                <a:cxn ang="0">
                  <a:pos x="494" y="1123"/>
                </a:cxn>
                <a:cxn ang="0">
                  <a:pos x="454" y="1055"/>
                </a:cxn>
                <a:cxn ang="0">
                  <a:pos x="410" y="979"/>
                </a:cxn>
                <a:cxn ang="0">
                  <a:pos x="360" y="896"/>
                </a:cxn>
                <a:cxn ang="0">
                  <a:pos x="310" y="811"/>
                </a:cxn>
                <a:cxn ang="0">
                  <a:pos x="257" y="725"/>
                </a:cxn>
                <a:cxn ang="0">
                  <a:pos x="208" y="640"/>
                </a:cxn>
                <a:cxn ang="0">
                  <a:pos x="158" y="558"/>
                </a:cxn>
                <a:cxn ang="0">
                  <a:pos x="113" y="482"/>
                </a:cxn>
                <a:cxn ang="0">
                  <a:pos x="73" y="415"/>
                </a:cxn>
                <a:cxn ang="0">
                  <a:pos x="40" y="360"/>
                </a:cxn>
                <a:cxn ang="0">
                  <a:pos x="15" y="318"/>
                </a:cxn>
                <a:cxn ang="0">
                  <a:pos x="0" y="292"/>
                </a:cxn>
                <a:cxn ang="0">
                  <a:pos x="21" y="255"/>
                </a:cxn>
                <a:cxn ang="0">
                  <a:pos x="41" y="217"/>
                </a:cxn>
                <a:cxn ang="0">
                  <a:pos x="64" y="180"/>
                </a:cxn>
                <a:cxn ang="0">
                  <a:pos x="86" y="143"/>
                </a:cxn>
                <a:cxn ang="0">
                  <a:pos x="107" y="105"/>
                </a:cxn>
                <a:cxn ang="0">
                  <a:pos x="127" y="69"/>
                </a:cxn>
                <a:cxn ang="0">
                  <a:pos x="145" y="35"/>
                </a:cxn>
                <a:cxn ang="0">
                  <a:pos x="163" y="0"/>
                </a:cxn>
                <a:cxn ang="0">
                  <a:pos x="184" y="33"/>
                </a:cxn>
                <a:cxn ang="0">
                  <a:pos x="208" y="71"/>
                </a:cxn>
                <a:cxn ang="0">
                  <a:pos x="234" y="115"/>
                </a:cxn>
                <a:cxn ang="0">
                  <a:pos x="263" y="161"/>
                </a:cxn>
                <a:cxn ang="0">
                  <a:pos x="292" y="210"/>
                </a:cxn>
                <a:cxn ang="0">
                  <a:pos x="324" y="263"/>
                </a:cxn>
                <a:cxn ang="0">
                  <a:pos x="354" y="316"/>
                </a:cxn>
                <a:cxn ang="0">
                  <a:pos x="386" y="367"/>
                </a:cxn>
                <a:cxn ang="0">
                  <a:pos x="417" y="418"/>
                </a:cxn>
                <a:cxn ang="0">
                  <a:pos x="446" y="466"/>
                </a:cxn>
                <a:cxn ang="0">
                  <a:pos x="472" y="512"/>
                </a:cxn>
                <a:cxn ang="0">
                  <a:pos x="497" y="552"/>
                </a:cxn>
                <a:cxn ang="0">
                  <a:pos x="519" y="588"/>
                </a:cxn>
                <a:cxn ang="0">
                  <a:pos x="539" y="617"/>
                </a:cxn>
                <a:cxn ang="0">
                  <a:pos x="554" y="640"/>
                </a:cxn>
                <a:cxn ang="0">
                  <a:pos x="564" y="653"/>
                </a:cxn>
              </a:cxnLst>
              <a:rect l="0" t="0" r="r" b="b"/>
              <a:pathLst>
                <a:path w="921" h="1261">
                  <a:moveTo>
                    <a:pt x="564" y="653"/>
                  </a:moveTo>
                  <a:lnTo>
                    <a:pt x="921" y="653"/>
                  </a:lnTo>
                  <a:lnTo>
                    <a:pt x="914" y="669"/>
                  </a:lnTo>
                  <a:lnTo>
                    <a:pt x="900" y="695"/>
                  </a:lnTo>
                  <a:lnTo>
                    <a:pt x="882" y="728"/>
                  </a:lnTo>
                  <a:lnTo>
                    <a:pt x="859" y="770"/>
                  </a:lnTo>
                  <a:lnTo>
                    <a:pt x="832" y="817"/>
                  </a:lnTo>
                  <a:lnTo>
                    <a:pt x="803" y="868"/>
                  </a:lnTo>
                  <a:lnTo>
                    <a:pt x="773" y="921"/>
                  </a:lnTo>
                  <a:lnTo>
                    <a:pt x="741" y="976"/>
                  </a:lnTo>
                  <a:lnTo>
                    <a:pt x="710" y="1030"/>
                  </a:lnTo>
                  <a:lnTo>
                    <a:pt x="681" y="1082"/>
                  </a:lnTo>
                  <a:lnTo>
                    <a:pt x="652" y="1130"/>
                  </a:lnTo>
                  <a:lnTo>
                    <a:pt x="629" y="1172"/>
                  </a:lnTo>
                  <a:lnTo>
                    <a:pt x="608" y="1210"/>
                  </a:lnTo>
                  <a:lnTo>
                    <a:pt x="591" y="1237"/>
                  </a:lnTo>
                  <a:lnTo>
                    <a:pt x="582" y="1254"/>
                  </a:lnTo>
                  <a:lnTo>
                    <a:pt x="577" y="1261"/>
                  </a:lnTo>
                  <a:lnTo>
                    <a:pt x="572" y="1251"/>
                  </a:lnTo>
                  <a:lnTo>
                    <a:pt x="555" y="1224"/>
                  </a:lnTo>
                  <a:lnTo>
                    <a:pt x="529" y="1179"/>
                  </a:lnTo>
                  <a:lnTo>
                    <a:pt x="494" y="1123"/>
                  </a:lnTo>
                  <a:lnTo>
                    <a:pt x="454" y="1055"/>
                  </a:lnTo>
                  <a:lnTo>
                    <a:pt x="410" y="979"/>
                  </a:lnTo>
                  <a:lnTo>
                    <a:pt x="360" y="896"/>
                  </a:lnTo>
                  <a:lnTo>
                    <a:pt x="310" y="811"/>
                  </a:lnTo>
                  <a:lnTo>
                    <a:pt x="257" y="725"/>
                  </a:lnTo>
                  <a:lnTo>
                    <a:pt x="208" y="640"/>
                  </a:lnTo>
                  <a:lnTo>
                    <a:pt x="158" y="558"/>
                  </a:lnTo>
                  <a:lnTo>
                    <a:pt x="113" y="482"/>
                  </a:lnTo>
                  <a:lnTo>
                    <a:pt x="73" y="415"/>
                  </a:lnTo>
                  <a:lnTo>
                    <a:pt x="40" y="360"/>
                  </a:lnTo>
                  <a:lnTo>
                    <a:pt x="15" y="318"/>
                  </a:lnTo>
                  <a:lnTo>
                    <a:pt x="0" y="292"/>
                  </a:lnTo>
                  <a:lnTo>
                    <a:pt x="21" y="255"/>
                  </a:lnTo>
                  <a:lnTo>
                    <a:pt x="41" y="217"/>
                  </a:lnTo>
                  <a:lnTo>
                    <a:pt x="64" y="180"/>
                  </a:lnTo>
                  <a:lnTo>
                    <a:pt x="86" y="143"/>
                  </a:lnTo>
                  <a:lnTo>
                    <a:pt x="107" y="105"/>
                  </a:lnTo>
                  <a:lnTo>
                    <a:pt x="127" y="69"/>
                  </a:lnTo>
                  <a:lnTo>
                    <a:pt x="145" y="35"/>
                  </a:lnTo>
                  <a:lnTo>
                    <a:pt x="163" y="0"/>
                  </a:lnTo>
                  <a:lnTo>
                    <a:pt x="184" y="33"/>
                  </a:lnTo>
                  <a:lnTo>
                    <a:pt x="208" y="71"/>
                  </a:lnTo>
                  <a:lnTo>
                    <a:pt x="234" y="115"/>
                  </a:lnTo>
                  <a:lnTo>
                    <a:pt x="263" y="161"/>
                  </a:lnTo>
                  <a:lnTo>
                    <a:pt x="292" y="210"/>
                  </a:lnTo>
                  <a:lnTo>
                    <a:pt x="324" y="263"/>
                  </a:lnTo>
                  <a:lnTo>
                    <a:pt x="354" y="316"/>
                  </a:lnTo>
                  <a:lnTo>
                    <a:pt x="386" y="367"/>
                  </a:lnTo>
                  <a:lnTo>
                    <a:pt x="417" y="418"/>
                  </a:lnTo>
                  <a:lnTo>
                    <a:pt x="446" y="466"/>
                  </a:lnTo>
                  <a:lnTo>
                    <a:pt x="472" y="512"/>
                  </a:lnTo>
                  <a:lnTo>
                    <a:pt x="497" y="552"/>
                  </a:lnTo>
                  <a:lnTo>
                    <a:pt x="519" y="588"/>
                  </a:lnTo>
                  <a:lnTo>
                    <a:pt x="539" y="617"/>
                  </a:lnTo>
                  <a:lnTo>
                    <a:pt x="554" y="640"/>
                  </a:lnTo>
                  <a:lnTo>
                    <a:pt x="564" y="653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bg2">
                  <a:lumMod val="25000"/>
                </a:schemeClr>
              </a:solidFill>
              <a:round/>
              <a:headEnd/>
              <a:tailEnd/>
            </a:ln>
            <a:sp3d extrusionH="317500" contourW="12700">
              <a:extrusionClr>
                <a:schemeClr val="accent5">
                  <a:lumMod val="75000"/>
                </a:schemeClr>
              </a:extrusionClr>
              <a:contourClr>
                <a:schemeClr val="bg2">
                  <a:lumMod val="25000"/>
                </a:schemeClr>
              </a:contourClr>
            </a:sp3d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Calibri" pitchFamily="34" charset="0"/>
              </a:endParaRPr>
            </a:p>
          </p:txBody>
        </p:sp>
        <p:sp>
          <p:nvSpPr>
            <p:cNvPr id="6155" name="Freeform 11"/>
            <p:cNvSpPr>
              <a:spLocks/>
            </p:cNvSpPr>
            <p:nvPr/>
          </p:nvSpPr>
          <p:spPr bwMode="auto">
            <a:xfrm>
              <a:off x="4346575" y="3278188"/>
              <a:ext cx="2016125" cy="950913"/>
            </a:xfrm>
            <a:custGeom>
              <a:avLst/>
              <a:gdLst/>
              <a:ahLst/>
              <a:cxnLst>
                <a:cxn ang="0">
                  <a:pos x="1270" y="599"/>
                </a:cxn>
                <a:cxn ang="0">
                  <a:pos x="173" y="599"/>
                </a:cxn>
                <a:cxn ang="0">
                  <a:pos x="0" y="305"/>
                </a:cxn>
                <a:cxn ang="0">
                  <a:pos x="751" y="305"/>
                </a:cxn>
                <a:cxn ang="0">
                  <a:pos x="925" y="0"/>
                </a:cxn>
                <a:cxn ang="0">
                  <a:pos x="1270" y="599"/>
                </a:cxn>
              </a:cxnLst>
              <a:rect l="0" t="0" r="r" b="b"/>
              <a:pathLst>
                <a:path w="1270" h="599">
                  <a:moveTo>
                    <a:pt x="1270" y="599"/>
                  </a:moveTo>
                  <a:lnTo>
                    <a:pt x="173" y="599"/>
                  </a:lnTo>
                  <a:lnTo>
                    <a:pt x="0" y="305"/>
                  </a:lnTo>
                  <a:lnTo>
                    <a:pt x="751" y="305"/>
                  </a:lnTo>
                  <a:lnTo>
                    <a:pt x="925" y="0"/>
                  </a:lnTo>
                  <a:lnTo>
                    <a:pt x="1270" y="599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bg2">
                  <a:lumMod val="25000"/>
                </a:schemeClr>
              </a:solidFill>
              <a:round/>
              <a:headEnd/>
              <a:tailEnd/>
            </a:ln>
            <a:sp3d extrusionH="317500" contourW="12700">
              <a:extrusionClr>
                <a:schemeClr val="accent5">
                  <a:lumMod val="75000"/>
                </a:schemeClr>
              </a:extrusionClr>
              <a:contourClr>
                <a:schemeClr val="bg2">
                  <a:lumMod val="25000"/>
                </a:schemeClr>
              </a:contourClr>
            </a:sp3d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Calibri" pitchFamily="34" charset="0"/>
              </a:endParaRPr>
            </a:p>
          </p:txBody>
        </p:sp>
      </p:grpSp>
      <p:grpSp>
        <p:nvGrpSpPr>
          <p:cNvPr id="3" name="Group 83"/>
          <p:cNvGrpSpPr/>
          <p:nvPr/>
        </p:nvGrpSpPr>
        <p:grpSpPr>
          <a:xfrm>
            <a:off x="3657600" y="5373469"/>
            <a:ext cx="1981200" cy="707886"/>
            <a:chOff x="3657600" y="5525869"/>
            <a:chExt cx="1981200" cy="707886"/>
          </a:xfrm>
        </p:grpSpPr>
        <p:sp>
          <p:nvSpPr>
            <p:cNvPr id="51" name="TextBox 153"/>
            <p:cNvSpPr txBox="1">
              <a:spLocks noChangeArrowheads="1"/>
            </p:cNvSpPr>
            <p:nvPr/>
          </p:nvSpPr>
          <p:spPr bwMode="auto">
            <a:xfrm>
              <a:off x="3657600" y="5525869"/>
              <a:ext cx="1981200" cy="70788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square">
              <a:spAutoFit/>
            </a:bodyPr>
            <a:lstStyle/>
            <a:p>
              <a:pPr algn="ctr"/>
              <a:r>
                <a:rPr lang="en-US" sz="2000">
                  <a:latin typeface="Calibri" pitchFamily="34" charset="0"/>
                </a:rPr>
                <a:t>You may enter </a:t>
              </a:r>
              <a:r>
                <a:rPr lang="en-US" sz="2000" smtClean="0">
                  <a:latin typeface="Calibri" pitchFamily="34" charset="0"/>
                </a:rPr>
                <a:t>your text here</a:t>
              </a:r>
              <a:endParaRPr lang="en-US" sz="2000">
                <a:latin typeface="Calibri" pitchFamily="34" charset="0"/>
              </a:endParaRPr>
            </a:p>
          </p:txBody>
        </p:sp>
        <p:cxnSp>
          <p:nvCxnSpPr>
            <p:cNvPr id="53" name="Straight Connector 52"/>
            <p:cNvCxnSpPr/>
            <p:nvPr/>
          </p:nvCxnSpPr>
          <p:spPr>
            <a:xfrm>
              <a:off x="3657600" y="5525869"/>
              <a:ext cx="1905000" cy="1588"/>
            </a:xfrm>
            <a:prstGeom prst="line">
              <a:avLst/>
            </a:prstGeom>
            <a:ln w="19050">
              <a:solidFill>
                <a:schemeClr val="tx1">
                  <a:lumMod val="65000"/>
                  <a:lumOff val="3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" name="Group 77"/>
          <p:cNvGrpSpPr/>
          <p:nvPr/>
        </p:nvGrpSpPr>
        <p:grpSpPr>
          <a:xfrm>
            <a:off x="3581400" y="1295400"/>
            <a:ext cx="1981200" cy="707886"/>
            <a:chOff x="3581400" y="1751012"/>
            <a:chExt cx="1981200" cy="707886"/>
          </a:xfrm>
        </p:grpSpPr>
        <p:sp>
          <p:nvSpPr>
            <p:cNvPr id="58" name="TextBox 153"/>
            <p:cNvSpPr txBox="1">
              <a:spLocks noChangeArrowheads="1"/>
            </p:cNvSpPr>
            <p:nvPr/>
          </p:nvSpPr>
          <p:spPr bwMode="auto">
            <a:xfrm>
              <a:off x="3581400" y="1751012"/>
              <a:ext cx="1905000" cy="70788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square">
              <a:spAutoFit/>
            </a:bodyPr>
            <a:lstStyle/>
            <a:p>
              <a:pPr algn="ctr"/>
              <a:r>
                <a:rPr lang="en-US" sz="2000" dirty="0">
                  <a:latin typeface="Calibri" pitchFamily="34" charset="0"/>
                </a:rPr>
                <a:t>You may enter </a:t>
              </a:r>
              <a:r>
                <a:rPr lang="en-US" sz="2000" dirty="0" smtClean="0">
                  <a:latin typeface="Calibri" pitchFamily="34" charset="0"/>
                </a:rPr>
                <a:t>your text here</a:t>
              </a:r>
              <a:endParaRPr lang="en-US" sz="2000" dirty="0">
                <a:latin typeface="Calibri" pitchFamily="34" charset="0"/>
              </a:endParaRPr>
            </a:p>
          </p:txBody>
        </p:sp>
        <p:cxnSp>
          <p:nvCxnSpPr>
            <p:cNvPr id="59" name="Straight Connector 58"/>
            <p:cNvCxnSpPr/>
            <p:nvPr/>
          </p:nvCxnSpPr>
          <p:spPr>
            <a:xfrm>
              <a:off x="3657600" y="2436812"/>
              <a:ext cx="1905000" cy="1588"/>
            </a:xfrm>
            <a:prstGeom prst="line">
              <a:avLst/>
            </a:prstGeom>
            <a:ln w="1905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" name="Group 73"/>
          <p:cNvGrpSpPr/>
          <p:nvPr/>
        </p:nvGrpSpPr>
        <p:grpSpPr>
          <a:xfrm>
            <a:off x="304800" y="2209800"/>
            <a:ext cx="2135188" cy="707886"/>
            <a:chOff x="381000" y="2438400"/>
            <a:chExt cx="2135188" cy="707886"/>
          </a:xfrm>
        </p:grpSpPr>
        <p:sp>
          <p:nvSpPr>
            <p:cNvPr id="62" name="TextBox 153"/>
            <p:cNvSpPr txBox="1">
              <a:spLocks noChangeArrowheads="1"/>
            </p:cNvSpPr>
            <p:nvPr/>
          </p:nvSpPr>
          <p:spPr bwMode="auto">
            <a:xfrm>
              <a:off x="381000" y="2438400"/>
              <a:ext cx="2133600" cy="70788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square">
              <a:spAutoFit/>
            </a:bodyPr>
            <a:lstStyle/>
            <a:p>
              <a:pPr algn="r"/>
              <a:r>
                <a:rPr lang="en-US" sz="2000" dirty="0">
                  <a:latin typeface="Calibri" pitchFamily="34" charset="0"/>
                </a:rPr>
                <a:t>You may enter </a:t>
              </a:r>
              <a:r>
                <a:rPr lang="en-US" sz="2000" dirty="0" smtClean="0">
                  <a:latin typeface="Calibri" pitchFamily="34" charset="0"/>
                </a:rPr>
                <a:t>your text here</a:t>
              </a:r>
              <a:endParaRPr lang="en-US" sz="2000" dirty="0">
                <a:latin typeface="Calibri" pitchFamily="34" charset="0"/>
              </a:endParaRPr>
            </a:p>
          </p:txBody>
        </p:sp>
        <p:cxnSp>
          <p:nvCxnSpPr>
            <p:cNvPr id="65" name="Straight Connector 64"/>
            <p:cNvCxnSpPr/>
            <p:nvPr/>
          </p:nvCxnSpPr>
          <p:spPr>
            <a:xfrm rot="5400000">
              <a:off x="2172494" y="2780506"/>
              <a:ext cx="685800" cy="1588"/>
            </a:xfrm>
            <a:prstGeom prst="line">
              <a:avLst/>
            </a:prstGeom>
            <a:ln w="1905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" name="Group 72"/>
          <p:cNvGrpSpPr/>
          <p:nvPr/>
        </p:nvGrpSpPr>
        <p:grpSpPr>
          <a:xfrm>
            <a:off x="6553200" y="2209800"/>
            <a:ext cx="2133600" cy="707886"/>
            <a:chOff x="6553200" y="2438400"/>
            <a:chExt cx="2133600" cy="707886"/>
          </a:xfrm>
        </p:grpSpPr>
        <p:sp>
          <p:nvSpPr>
            <p:cNvPr id="60" name="TextBox 153"/>
            <p:cNvSpPr txBox="1">
              <a:spLocks noChangeArrowheads="1"/>
            </p:cNvSpPr>
            <p:nvPr/>
          </p:nvSpPr>
          <p:spPr bwMode="auto">
            <a:xfrm>
              <a:off x="6553200" y="2438400"/>
              <a:ext cx="2133600" cy="70788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square">
              <a:spAutoFit/>
            </a:bodyPr>
            <a:lstStyle/>
            <a:p>
              <a:r>
                <a:rPr lang="en-US" sz="2000">
                  <a:latin typeface="Calibri" pitchFamily="34" charset="0"/>
                </a:rPr>
                <a:t>You may enter </a:t>
              </a:r>
              <a:r>
                <a:rPr lang="en-US" sz="2000" smtClean="0">
                  <a:latin typeface="Calibri" pitchFamily="34" charset="0"/>
                </a:rPr>
                <a:t>your text here</a:t>
              </a:r>
              <a:endParaRPr lang="en-US" sz="2000">
                <a:latin typeface="Calibri" pitchFamily="34" charset="0"/>
              </a:endParaRPr>
            </a:p>
          </p:txBody>
        </p:sp>
        <p:cxnSp>
          <p:nvCxnSpPr>
            <p:cNvPr id="66" name="Straight Connector 65"/>
            <p:cNvCxnSpPr/>
            <p:nvPr/>
          </p:nvCxnSpPr>
          <p:spPr>
            <a:xfrm rot="5400000">
              <a:off x="6211094" y="2780506"/>
              <a:ext cx="685800" cy="1588"/>
            </a:xfrm>
            <a:prstGeom prst="line">
              <a:avLst/>
            </a:prstGeom>
            <a:ln w="1905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7" name="Group 71"/>
          <p:cNvGrpSpPr/>
          <p:nvPr/>
        </p:nvGrpSpPr>
        <p:grpSpPr>
          <a:xfrm>
            <a:off x="6553200" y="4419600"/>
            <a:ext cx="2133600" cy="707886"/>
            <a:chOff x="6553200" y="4495800"/>
            <a:chExt cx="2133600" cy="707886"/>
          </a:xfrm>
        </p:grpSpPr>
        <p:sp>
          <p:nvSpPr>
            <p:cNvPr id="67" name="TextBox 153"/>
            <p:cNvSpPr txBox="1">
              <a:spLocks noChangeArrowheads="1"/>
            </p:cNvSpPr>
            <p:nvPr/>
          </p:nvSpPr>
          <p:spPr bwMode="auto">
            <a:xfrm>
              <a:off x="6553200" y="4495800"/>
              <a:ext cx="2133600" cy="70788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square">
              <a:spAutoFit/>
            </a:bodyPr>
            <a:lstStyle/>
            <a:p>
              <a:r>
                <a:rPr lang="en-US" sz="2000">
                  <a:latin typeface="Calibri" pitchFamily="34" charset="0"/>
                </a:rPr>
                <a:t>You may enter </a:t>
              </a:r>
              <a:r>
                <a:rPr lang="en-US" sz="2000" smtClean="0">
                  <a:latin typeface="Calibri" pitchFamily="34" charset="0"/>
                </a:rPr>
                <a:t>your text here</a:t>
              </a:r>
              <a:endParaRPr lang="en-US" sz="2000">
                <a:latin typeface="Calibri" pitchFamily="34" charset="0"/>
              </a:endParaRPr>
            </a:p>
          </p:txBody>
        </p:sp>
        <p:cxnSp>
          <p:nvCxnSpPr>
            <p:cNvPr id="68" name="Straight Connector 67"/>
            <p:cNvCxnSpPr/>
            <p:nvPr/>
          </p:nvCxnSpPr>
          <p:spPr>
            <a:xfrm rot="5400000">
              <a:off x="6211094" y="4837906"/>
              <a:ext cx="685800" cy="1588"/>
            </a:xfrm>
            <a:prstGeom prst="line">
              <a:avLst/>
            </a:prstGeom>
            <a:ln w="1905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8" name="Group 70"/>
          <p:cNvGrpSpPr/>
          <p:nvPr/>
        </p:nvGrpSpPr>
        <p:grpSpPr>
          <a:xfrm>
            <a:off x="304800" y="4419600"/>
            <a:ext cx="2135188" cy="707886"/>
            <a:chOff x="455612" y="4572000"/>
            <a:chExt cx="2135188" cy="707886"/>
          </a:xfrm>
        </p:grpSpPr>
        <p:sp>
          <p:nvSpPr>
            <p:cNvPr id="69" name="TextBox 153"/>
            <p:cNvSpPr txBox="1">
              <a:spLocks noChangeArrowheads="1"/>
            </p:cNvSpPr>
            <p:nvPr/>
          </p:nvSpPr>
          <p:spPr bwMode="auto">
            <a:xfrm>
              <a:off x="455612" y="4572000"/>
              <a:ext cx="2133600" cy="70788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square">
              <a:spAutoFit/>
            </a:bodyPr>
            <a:lstStyle/>
            <a:p>
              <a:pPr algn="r"/>
              <a:r>
                <a:rPr lang="en-US" sz="2000">
                  <a:latin typeface="Calibri" pitchFamily="34" charset="0"/>
                </a:rPr>
                <a:t>You may enter </a:t>
              </a:r>
              <a:r>
                <a:rPr lang="en-US" sz="2000" smtClean="0">
                  <a:latin typeface="Calibri" pitchFamily="34" charset="0"/>
                </a:rPr>
                <a:t>your text here</a:t>
              </a:r>
              <a:endParaRPr lang="en-US" sz="2000">
                <a:latin typeface="Calibri" pitchFamily="34" charset="0"/>
              </a:endParaRPr>
            </a:p>
          </p:txBody>
        </p:sp>
        <p:cxnSp>
          <p:nvCxnSpPr>
            <p:cNvPr id="70" name="Straight Connector 69"/>
            <p:cNvCxnSpPr/>
            <p:nvPr/>
          </p:nvCxnSpPr>
          <p:spPr>
            <a:xfrm rot="5400000">
              <a:off x="2247106" y="4914106"/>
              <a:ext cx="685800" cy="1588"/>
            </a:xfrm>
            <a:prstGeom prst="line">
              <a:avLst/>
            </a:prstGeom>
            <a:ln w="1905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76" name="TextBox 75"/>
          <p:cNvSpPr txBox="1"/>
          <p:nvPr/>
        </p:nvSpPr>
        <p:spPr>
          <a:xfrm>
            <a:off x="4343400" y="1919514"/>
            <a:ext cx="39466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smtClean="0">
                <a:solidFill>
                  <a:srgbClr val="C00000"/>
                </a:solidFill>
                <a:latin typeface="Franklin Gothic Medium Cond" pitchFamily="34" charset="0"/>
              </a:rPr>
              <a:t>1</a:t>
            </a:r>
            <a:endParaRPr lang="en-US" sz="3200">
              <a:solidFill>
                <a:srgbClr val="C00000"/>
              </a:solidFill>
              <a:latin typeface="Franklin Gothic Medium Cond" pitchFamily="34" charset="0"/>
            </a:endParaRPr>
          </a:p>
        </p:txBody>
      </p:sp>
      <p:sp>
        <p:nvSpPr>
          <p:cNvPr id="77" name="TextBox 76"/>
          <p:cNvSpPr txBox="1"/>
          <p:nvPr/>
        </p:nvSpPr>
        <p:spPr>
          <a:xfrm>
            <a:off x="6172200" y="2209800"/>
            <a:ext cx="39466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smtClean="0">
                <a:solidFill>
                  <a:srgbClr val="C00000"/>
                </a:solidFill>
                <a:latin typeface="Franklin Gothic Medium Cond" pitchFamily="34" charset="0"/>
              </a:rPr>
              <a:t>2</a:t>
            </a:r>
            <a:endParaRPr lang="en-US" sz="3200">
              <a:solidFill>
                <a:srgbClr val="C00000"/>
              </a:solidFill>
              <a:latin typeface="Franklin Gothic Medium Cond" pitchFamily="34" charset="0"/>
            </a:endParaRPr>
          </a:p>
        </p:txBody>
      </p:sp>
      <p:sp>
        <p:nvSpPr>
          <p:cNvPr id="79" name="TextBox 78"/>
          <p:cNvSpPr txBox="1"/>
          <p:nvPr/>
        </p:nvSpPr>
        <p:spPr>
          <a:xfrm>
            <a:off x="6172200" y="4444425"/>
            <a:ext cx="39466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smtClean="0">
                <a:solidFill>
                  <a:srgbClr val="C00000"/>
                </a:solidFill>
                <a:latin typeface="Franklin Gothic Medium Cond" pitchFamily="34" charset="0"/>
              </a:rPr>
              <a:t>3</a:t>
            </a:r>
            <a:endParaRPr lang="en-US" sz="3200">
              <a:solidFill>
                <a:srgbClr val="C00000"/>
              </a:solidFill>
              <a:latin typeface="Franklin Gothic Medium Cond" pitchFamily="34" charset="0"/>
            </a:endParaRPr>
          </a:p>
        </p:txBody>
      </p:sp>
      <p:sp>
        <p:nvSpPr>
          <p:cNvPr id="80" name="TextBox 79"/>
          <p:cNvSpPr txBox="1"/>
          <p:nvPr/>
        </p:nvSpPr>
        <p:spPr>
          <a:xfrm>
            <a:off x="4343400" y="4825425"/>
            <a:ext cx="39466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smtClean="0">
                <a:solidFill>
                  <a:srgbClr val="C00000"/>
                </a:solidFill>
                <a:latin typeface="Franklin Gothic Medium Cond" pitchFamily="34" charset="0"/>
              </a:rPr>
              <a:t>4</a:t>
            </a:r>
            <a:endParaRPr lang="en-US" sz="3200">
              <a:solidFill>
                <a:srgbClr val="C00000"/>
              </a:solidFill>
              <a:latin typeface="Franklin Gothic Medium Cond" pitchFamily="34" charset="0"/>
            </a:endParaRPr>
          </a:p>
        </p:txBody>
      </p:sp>
      <p:sp>
        <p:nvSpPr>
          <p:cNvPr id="81" name="TextBox 80"/>
          <p:cNvSpPr txBox="1"/>
          <p:nvPr/>
        </p:nvSpPr>
        <p:spPr>
          <a:xfrm>
            <a:off x="2438400" y="4419600"/>
            <a:ext cx="39466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smtClean="0">
                <a:solidFill>
                  <a:srgbClr val="C00000"/>
                </a:solidFill>
                <a:latin typeface="Franklin Gothic Medium Cond" pitchFamily="34" charset="0"/>
              </a:rPr>
              <a:t>5</a:t>
            </a:r>
            <a:endParaRPr lang="en-US" sz="3200">
              <a:solidFill>
                <a:srgbClr val="C00000"/>
              </a:solidFill>
              <a:latin typeface="Franklin Gothic Medium Cond" pitchFamily="34" charset="0"/>
            </a:endParaRPr>
          </a:p>
        </p:txBody>
      </p:sp>
      <p:sp>
        <p:nvSpPr>
          <p:cNvPr id="82" name="TextBox 81"/>
          <p:cNvSpPr txBox="1"/>
          <p:nvPr/>
        </p:nvSpPr>
        <p:spPr>
          <a:xfrm>
            <a:off x="2438400" y="2209800"/>
            <a:ext cx="39466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smtClean="0">
                <a:solidFill>
                  <a:srgbClr val="C00000"/>
                </a:solidFill>
                <a:latin typeface="Franklin Gothic Medium Cond" pitchFamily="34" charset="0"/>
              </a:rPr>
              <a:t>6</a:t>
            </a:r>
            <a:endParaRPr lang="en-US" sz="3200">
              <a:solidFill>
                <a:srgbClr val="C00000"/>
              </a:solidFill>
              <a:latin typeface="Franklin Gothic Medium Cond" pitchFamily="34" charset="0"/>
            </a:endParaRPr>
          </a:p>
        </p:txBody>
      </p:sp>
      <p:sp>
        <p:nvSpPr>
          <p:cNvPr id="38" name="Title 37"/>
          <p:cNvSpPr>
            <a:spLocks noGrp="1"/>
          </p:cNvSpPr>
          <p:nvPr>
            <p:ph type="title"/>
          </p:nvPr>
        </p:nvSpPr>
        <p:spPr>
          <a:xfrm>
            <a:off x="533400" y="381000"/>
            <a:ext cx="8229600" cy="914400"/>
          </a:xfrm>
        </p:spPr>
        <p:txBody>
          <a:bodyPr>
            <a:normAutofit/>
          </a:bodyPr>
          <a:lstStyle/>
          <a:p>
            <a:r>
              <a:rPr lang="en-US" sz="3200" dirty="0" smtClean="0"/>
              <a:t>6 sides: Your Title Text Here</a:t>
            </a:r>
            <a:endParaRPr lang="en-US" sz="3200" dirty="0"/>
          </a:p>
        </p:txBody>
      </p:sp>
    </p:spTree>
    <p:extLst>
      <p:ext uri="{BB962C8B-B14F-4D97-AF65-F5344CB8AC3E}">
        <p14:creationId xmlns:p14="http://schemas.microsoft.com/office/powerpoint/2010/main" val="593138532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450" decel="100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50" accel="100000" fill="hold">
                                          <p:stCondLst>
                                            <p:cond delay="45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1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20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4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500"/>
                            </p:stCondLst>
                            <p:childTnLst>
                              <p:par>
                                <p:cTn id="29" presetID="1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Left)">
                                      <p:cBhvr>
                                        <p:cTn id="31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4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500"/>
                            </p:stCondLst>
                            <p:childTnLst>
                              <p:par>
                                <p:cTn id="40" presetID="1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Left)">
                                      <p:cBhvr>
                                        <p:cTn id="4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4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500"/>
                            </p:stCondLst>
                            <p:childTnLst>
                              <p:par>
                                <p:cTn id="51" presetID="1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53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" fill="hold">
                      <p:stCondLst>
                        <p:cond delay="indefinite"/>
                      </p:stCondLst>
                      <p:childTnLst>
                        <p:par>
                          <p:cTn id="55" fill="hold">
                            <p:stCondLst>
                              <p:cond delay="0"/>
                            </p:stCondLst>
                            <p:childTnLst>
                              <p:par>
                                <p:cTn id="56" presetID="4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9" dur="5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500"/>
                            </p:stCondLst>
                            <p:childTnLst>
                              <p:par>
                                <p:cTn id="62" presetID="1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Right)">
                                      <p:cBhvr>
                                        <p:cTn id="64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>
                      <p:stCondLst>
                        <p:cond delay="indefinite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4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9" dur="5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0" dur="5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5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500"/>
                            </p:stCondLst>
                            <p:childTnLst>
                              <p:par>
                                <p:cTn id="73" presetID="1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Right)">
                                      <p:cBhvr>
                                        <p:cTn id="75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6" grpId="0"/>
      <p:bldP spid="77" grpId="0"/>
      <p:bldP spid="79" grpId="0"/>
      <p:bldP spid="80" grpId="0"/>
      <p:bldP spid="81" grpId="0"/>
      <p:bldP spid="82" grpId="0"/>
    </p:bldLst>
  </p:timing>
</p:sld>
</file>

<file path=ppt/slides/slide3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23"/>
          <p:cNvGrpSpPr>
            <a:grpSpLocks/>
          </p:cNvGrpSpPr>
          <p:nvPr/>
        </p:nvGrpSpPr>
        <p:grpSpPr bwMode="auto">
          <a:xfrm>
            <a:off x="0" y="2362200"/>
            <a:ext cx="9144000" cy="1676400"/>
            <a:chOff x="0" y="2086"/>
            <a:chExt cx="5760" cy="1056"/>
          </a:xfrm>
        </p:grpSpPr>
        <p:sp>
          <p:nvSpPr>
            <p:cNvPr id="14" name="Rectangle 3"/>
            <p:cNvSpPr>
              <a:spLocks noChangeArrowheads="1"/>
            </p:cNvSpPr>
            <p:nvPr/>
          </p:nvSpPr>
          <p:spPr bwMode="gray">
            <a:xfrm>
              <a:off x="0" y="2325"/>
              <a:ext cx="5760" cy="817"/>
            </a:xfrm>
            <a:prstGeom prst="rect">
              <a:avLst/>
            </a:prstGeom>
            <a:gradFill rotWithShape="1">
              <a:gsLst>
                <a:gs pos="0">
                  <a:srgbClr val="DDDDDD"/>
                </a:gs>
                <a:gs pos="100000">
                  <a:srgbClr val="FFFFFF"/>
                </a:gs>
              </a:gsLst>
              <a:lin ang="5400000" scaled="1"/>
            </a:gradFill>
            <a:ln w="9525">
              <a:noFill/>
              <a:miter lim="800000"/>
              <a:headEnd/>
              <a:tailEnd/>
            </a:ln>
          </p:spPr>
          <p:txBody>
            <a:bodyPr wrap="none" lIns="90000" tIns="90000" rIns="72000" bIns="90000" anchor="ctr"/>
            <a:lstStyle/>
            <a:p>
              <a:pPr algn="ctr" eaLnBrk="0" hangingPunct="0"/>
              <a:endParaRPr lang="en-US" noProof="1">
                <a:latin typeface="Calibri" pitchFamily="34" charset="0"/>
                <a:cs typeface="Arial" charset="0"/>
              </a:endParaRPr>
            </a:p>
          </p:txBody>
        </p:sp>
        <p:sp>
          <p:nvSpPr>
            <p:cNvPr id="15" name="Rectangle 25"/>
            <p:cNvSpPr>
              <a:spLocks noChangeArrowheads="1"/>
            </p:cNvSpPr>
            <p:nvPr/>
          </p:nvSpPr>
          <p:spPr bwMode="gray">
            <a:xfrm flipV="1">
              <a:off x="0" y="2086"/>
              <a:ext cx="5760" cy="246"/>
            </a:xfrm>
            <a:prstGeom prst="rect">
              <a:avLst/>
            </a:prstGeom>
            <a:gradFill rotWithShape="1">
              <a:gsLst>
                <a:gs pos="0">
                  <a:srgbClr val="DBDBDB"/>
                </a:gs>
                <a:gs pos="100000">
                  <a:srgbClr val="FFFFFF"/>
                </a:gs>
              </a:gsLst>
              <a:lin ang="5400000" scaled="1"/>
            </a:gradFill>
            <a:ln w="9525">
              <a:noFill/>
              <a:miter lim="800000"/>
              <a:headEnd/>
              <a:tailEnd/>
            </a:ln>
          </p:spPr>
          <p:txBody>
            <a:bodyPr rot="10800000" wrap="none" lIns="90000" tIns="90000" rIns="72000" bIns="90000" anchor="ctr"/>
            <a:lstStyle/>
            <a:p>
              <a:pPr algn="ctr" eaLnBrk="0" hangingPunct="0"/>
              <a:endParaRPr lang="en-US" noProof="1">
                <a:latin typeface="Calibri" pitchFamily="34" charset="0"/>
                <a:cs typeface="Arial" charset="0"/>
              </a:endParaRPr>
            </a:p>
          </p:txBody>
        </p:sp>
      </p:grp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Pros and Cons</a:t>
            </a:r>
            <a:endParaRPr lang="en-US" dirty="0"/>
          </a:p>
        </p:txBody>
      </p:sp>
      <p:sp>
        <p:nvSpPr>
          <p:cNvPr id="5126" name="Freeform 6"/>
          <p:cNvSpPr>
            <a:spLocks/>
          </p:cNvSpPr>
          <p:nvPr/>
        </p:nvSpPr>
        <p:spPr bwMode="auto">
          <a:xfrm>
            <a:off x="2727583" y="1417638"/>
            <a:ext cx="3867375" cy="4232535"/>
          </a:xfrm>
          <a:custGeom>
            <a:avLst/>
            <a:gdLst/>
            <a:ahLst/>
            <a:cxnLst>
              <a:cxn ang="0">
                <a:pos x="2113" y="2906"/>
              </a:cxn>
              <a:cxn ang="0">
                <a:pos x="2247" y="3074"/>
              </a:cxn>
              <a:cxn ang="0">
                <a:pos x="2402" y="3223"/>
              </a:cxn>
              <a:cxn ang="0">
                <a:pos x="2576" y="3351"/>
              </a:cxn>
              <a:cxn ang="0">
                <a:pos x="2768" y="3455"/>
              </a:cxn>
              <a:cxn ang="0">
                <a:pos x="2972" y="3533"/>
              </a:cxn>
              <a:cxn ang="0">
                <a:pos x="4040" y="3389"/>
              </a:cxn>
              <a:cxn ang="0">
                <a:pos x="2973" y="3126"/>
              </a:cxn>
              <a:cxn ang="0">
                <a:pos x="2779" y="3025"/>
              </a:cxn>
              <a:cxn ang="0">
                <a:pos x="2605" y="2892"/>
              </a:cxn>
              <a:cxn ang="0">
                <a:pos x="2456" y="2731"/>
              </a:cxn>
              <a:cxn ang="0">
                <a:pos x="2339" y="2544"/>
              </a:cxn>
              <a:cxn ang="0">
                <a:pos x="2253" y="2338"/>
              </a:cxn>
              <a:cxn ang="0">
                <a:pos x="3100" y="2163"/>
              </a:cxn>
              <a:cxn ang="0">
                <a:pos x="2215" y="1772"/>
              </a:cxn>
              <a:cxn ang="0">
                <a:pos x="2271" y="1555"/>
              </a:cxn>
              <a:cxn ang="0">
                <a:pos x="2363" y="1354"/>
              </a:cxn>
              <a:cxn ang="0">
                <a:pos x="2486" y="1175"/>
              </a:cxn>
              <a:cxn ang="0">
                <a:pos x="2640" y="1020"/>
              </a:cxn>
              <a:cxn ang="0">
                <a:pos x="2817" y="895"/>
              </a:cxn>
              <a:cxn ang="0">
                <a:pos x="3016" y="800"/>
              </a:cxn>
              <a:cxn ang="0">
                <a:pos x="3100" y="0"/>
              </a:cxn>
              <a:cxn ang="0">
                <a:pos x="2929" y="424"/>
              </a:cxn>
              <a:cxn ang="0">
                <a:pos x="2728" y="508"/>
              </a:cxn>
              <a:cxn ang="0">
                <a:pos x="2540" y="617"/>
              </a:cxn>
              <a:cxn ang="0">
                <a:pos x="2369" y="748"/>
              </a:cxn>
              <a:cxn ang="0">
                <a:pos x="2219" y="902"/>
              </a:cxn>
              <a:cxn ang="0">
                <a:pos x="2087" y="1073"/>
              </a:cxn>
              <a:cxn ang="0">
                <a:pos x="1975" y="1109"/>
              </a:cxn>
              <a:cxn ang="0">
                <a:pos x="1850" y="933"/>
              </a:cxn>
              <a:cxn ang="0">
                <a:pos x="1703" y="777"/>
              </a:cxn>
              <a:cxn ang="0">
                <a:pos x="1535" y="641"/>
              </a:cxn>
              <a:cxn ang="0">
                <a:pos x="1351" y="528"/>
              </a:cxn>
              <a:cxn ang="0">
                <a:pos x="1152" y="440"/>
              </a:cxn>
              <a:cxn ang="0">
                <a:pos x="940" y="378"/>
              </a:cxn>
              <a:cxn ang="0">
                <a:pos x="983" y="786"/>
              </a:cxn>
              <a:cxn ang="0">
                <a:pos x="1185" y="873"/>
              </a:cxn>
              <a:cxn ang="0">
                <a:pos x="1367" y="993"/>
              </a:cxn>
              <a:cxn ang="0">
                <a:pos x="1525" y="1142"/>
              </a:cxn>
              <a:cxn ang="0">
                <a:pos x="1655" y="1318"/>
              </a:cxn>
              <a:cxn ang="0">
                <a:pos x="1753" y="1514"/>
              </a:cxn>
              <a:cxn ang="0">
                <a:pos x="1817" y="1728"/>
              </a:cxn>
              <a:cxn ang="0">
                <a:pos x="940" y="2514"/>
              </a:cxn>
              <a:cxn ang="0">
                <a:pos x="1798" y="2295"/>
              </a:cxn>
              <a:cxn ang="0">
                <a:pos x="1722" y="2504"/>
              </a:cxn>
              <a:cxn ang="0">
                <a:pos x="1609" y="2694"/>
              </a:cxn>
              <a:cxn ang="0">
                <a:pos x="1467" y="2860"/>
              </a:cxn>
              <a:cxn ang="0">
                <a:pos x="1298" y="3001"/>
              </a:cxn>
              <a:cxn ang="0">
                <a:pos x="1106" y="3109"/>
              </a:cxn>
              <a:cxn ang="0">
                <a:pos x="940" y="2843"/>
              </a:cxn>
              <a:cxn ang="0">
                <a:pos x="1025" y="3545"/>
              </a:cxn>
              <a:cxn ang="0">
                <a:pos x="1233" y="3472"/>
              </a:cxn>
              <a:cxn ang="0">
                <a:pos x="1427" y="3373"/>
              </a:cxn>
              <a:cxn ang="0">
                <a:pos x="1605" y="3251"/>
              </a:cxn>
              <a:cxn ang="0">
                <a:pos x="1764" y="3105"/>
              </a:cxn>
              <a:cxn ang="0">
                <a:pos x="1904" y="2941"/>
              </a:cxn>
              <a:cxn ang="0">
                <a:pos x="2021" y="2761"/>
              </a:cxn>
            </a:cxnLst>
            <a:rect l="0" t="0" r="r" b="b"/>
            <a:pathLst>
              <a:path w="4040" h="3936">
                <a:moveTo>
                  <a:pt x="2021" y="2761"/>
                </a:moveTo>
                <a:lnTo>
                  <a:pt x="2041" y="2797"/>
                </a:lnTo>
                <a:lnTo>
                  <a:pt x="2065" y="2835"/>
                </a:lnTo>
                <a:lnTo>
                  <a:pt x="2087" y="2871"/>
                </a:lnTo>
                <a:lnTo>
                  <a:pt x="2113" y="2906"/>
                </a:lnTo>
                <a:lnTo>
                  <a:pt x="2138" y="2941"/>
                </a:lnTo>
                <a:lnTo>
                  <a:pt x="2163" y="2976"/>
                </a:lnTo>
                <a:lnTo>
                  <a:pt x="2190" y="3009"/>
                </a:lnTo>
                <a:lnTo>
                  <a:pt x="2219" y="3042"/>
                </a:lnTo>
                <a:lnTo>
                  <a:pt x="2247" y="3074"/>
                </a:lnTo>
                <a:lnTo>
                  <a:pt x="2277" y="3105"/>
                </a:lnTo>
                <a:lnTo>
                  <a:pt x="2307" y="3137"/>
                </a:lnTo>
                <a:lnTo>
                  <a:pt x="2337" y="3166"/>
                </a:lnTo>
                <a:lnTo>
                  <a:pt x="2371" y="3196"/>
                </a:lnTo>
                <a:lnTo>
                  <a:pt x="2402" y="3223"/>
                </a:lnTo>
                <a:lnTo>
                  <a:pt x="2435" y="3251"/>
                </a:lnTo>
                <a:lnTo>
                  <a:pt x="2470" y="3276"/>
                </a:lnTo>
                <a:lnTo>
                  <a:pt x="2505" y="3302"/>
                </a:lnTo>
                <a:lnTo>
                  <a:pt x="2540" y="3327"/>
                </a:lnTo>
                <a:lnTo>
                  <a:pt x="2576" y="3351"/>
                </a:lnTo>
                <a:lnTo>
                  <a:pt x="2614" y="3373"/>
                </a:lnTo>
                <a:lnTo>
                  <a:pt x="2651" y="3395"/>
                </a:lnTo>
                <a:lnTo>
                  <a:pt x="2689" y="3416"/>
                </a:lnTo>
                <a:lnTo>
                  <a:pt x="2728" y="3436"/>
                </a:lnTo>
                <a:lnTo>
                  <a:pt x="2768" y="3455"/>
                </a:lnTo>
                <a:lnTo>
                  <a:pt x="2807" y="3472"/>
                </a:lnTo>
                <a:lnTo>
                  <a:pt x="2847" y="3488"/>
                </a:lnTo>
                <a:lnTo>
                  <a:pt x="2888" y="3504"/>
                </a:lnTo>
                <a:lnTo>
                  <a:pt x="2929" y="3518"/>
                </a:lnTo>
                <a:lnTo>
                  <a:pt x="2972" y="3533"/>
                </a:lnTo>
                <a:lnTo>
                  <a:pt x="3015" y="3545"/>
                </a:lnTo>
                <a:lnTo>
                  <a:pt x="3057" y="3556"/>
                </a:lnTo>
                <a:lnTo>
                  <a:pt x="3100" y="3566"/>
                </a:lnTo>
                <a:lnTo>
                  <a:pt x="3100" y="3936"/>
                </a:lnTo>
                <a:lnTo>
                  <a:pt x="4040" y="3389"/>
                </a:lnTo>
                <a:lnTo>
                  <a:pt x="3100" y="2843"/>
                </a:lnTo>
                <a:lnTo>
                  <a:pt x="3100" y="3170"/>
                </a:lnTo>
                <a:lnTo>
                  <a:pt x="3057" y="3158"/>
                </a:lnTo>
                <a:lnTo>
                  <a:pt x="3016" y="3143"/>
                </a:lnTo>
                <a:lnTo>
                  <a:pt x="2973" y="3126"/>
                </a:lnTo>
                <a:lnTo>
                  <a:pt x="2934" y="3109"/>
                </a:lnTo>
                <a:lnTo>
                  <a:pt x="2893" y="3090"/>
                </a:lnTo>
                <a:lnTo>
                  <a:pt x="2855" y="3069"/>
                </a:lnTo>
                <a:lnTo>
                  <a:pt x="2815" y="3047"/>
                </a:lnTo>
                <a:lnTo>
                  <a:pt x="2779" y="3025"/>
                </a:lnTo>
                <a:lnTo>
                  <a:pt x="2742" y="3001"/>
                </a:lnTo>
                <a:lnTo>
                  <a:pt x="2706" y="2974"/>
                </a:lnTo>
                <a:lnTo>
                  <a:pt x="2671" y="2949"/>
                </a:lnTo>
                <a:lnTo>
                  <a:pt x="2638" y="2920"/>
                </a:lnTo>
                <a:lnTo>
                  <a:pt x="2605" y="2892"/>
                </a:lnTo>
                <a:lnTo>
                  <a:pt x="2573" y="2860"/>
                </a:lnTo>
                <a:lnTo>
                  <a:pt x="2541" y="2830"/>
                </a:lnTo>
                <a:lnTo>
                  <a:pt x="2513" y="2797"/>
                </a:lnTo>
                <a:lnTo>
                  <a:pt x="2484" y="2764"/>
                </a:lnTo>
                <a:lnTo>
                  <a:pt x="2456" y="2731"/>
                </a:lnTo>
                <a:lnTo>
                  <a:pt x="2431" y="2694"/>
                </a:lnTo>
                <a:lnTo>
                  <a:pt x="2405" y="2658"/>
                </a:lnTo>
                <a:lnTo>
                  <a:pt x="2382" y="2621"/>
                </a:lnTo>
                <a:lnTo>
                  <a:pt x="2359" y="2583"/>
                </a:lnTo>
                <a:lnTo>
                  <a:pt x="2339" y="2544"/>
                </a:lnTo>
                <a:lnTo>
                  <a:pt x="2318" y="2504"/>
                </a:lnTo>
                <a:lnTo>
                  <a:pt x="2301" y="2465"/>
                </a:lnTo>
                <a:lnTo>
                  <a:pt x="2283" y="2424"/>
                </a:lnTo>
                <a:lnTo>
                  <a:pt x="2268" y="2381"/>
                </a:lnTo>
                <a:lnTo>
                  <a:pt x="2253" y="2338"/>
                </a:lnTo>
                <a:lnTo>
                  <a:pt x="2242" y="2295"/>
                </a:lnTo>
                <a:lnTo>
                  <a:pt x="2231" y="2251"/>
                </a:lnTo>
                <a:lnTo>
                  <a:pt x="2222" y="2207"/>
                </a:lnTo>
                <a:lnTo>
                  <a:pt x="2214" y="2163"/>
                </a:lnTo>
                <a:lnTo>
                  <a:pt x="3100" y="2163"/>
                </a:lnTo>
                <a:lnTo>
                  <a:pt x="3100" y="2514"/>
                </a:lnTo>
                <a:lnTo>
                  <a:pt x="4040" y="1968"/>
                </a:lnTo>
                <a:lnTo>
                  <a:pt x="3100" y="1421"/>
                </a:lnTo>
                <a:lnTo>
                  <a:pt x="3100" y="1772"/>
                </a:lnTo>
                <a:lnTo>
                  <a:pt x="2215" y="1772"/>
                </a:lnTo>
                <a:lnTo>
                  <a:pt x="2223" y="1728"/>
                </a:lnTo>
                <a:lnTo>
                  <a:pt x="2233" y="1683"/>
                </a:lnTo>
                <a:lnTo>
                  <a:pt x="2244" y="1639"/>
                </a:lnTo>
                <a:lnTo>
                  <a:pt x="2257" y="1596"/>
                </a:lnTo>
                <a:lnTo>
                  <a:pt x="2271" y="1555"/>
                </a:lnTo>
                <a:lnTo>
                  <a:pt x="2287" y="1514"/>
                </a:lnTo>
                <a:lnTo>
                  <a:pt x="2304" y="1473"/>
                </a:lnTo>
                <a:lnTo>
                  <a:pt x="2321" y="1433"/>
                </a:lnTo>
                <a:lnTo>
                  <a:pt x="2342" y="1394"/>
                </a:lnTo>
                <a:lnTo>
                  <a:pt x="2363" y="1354"/>
                </a:lnTo>
                <a:lnTo>
                  <a:pt x="2385" y="1318"/>
                </a:lnTo>
                <a:lnTo>
                  <a:pt x="2408" y="1280"/>
                </a:lnTo>
                <a:lnTo>
                  <a:pt x="2434" y="1245"/>
                </a:lnTo>
                <a:lnTo>
                  <a:pt x="2459" y="1210"/>
                </a:lnTo>
                <a:lnTo>
                  <a:pt x="2486" y="1175"/>
                </a:lnTo>
                <a:lnTo>
                  <a:pt x="2515" y="1142"/>
                </a:lnTo>
                <a:lnTo>
                  <a:pt x="2545" y="1111"/>
                </a:lnTo>
                <a:lnTo>
                  <a:pt x="2575" y="1081"/>
                </a:lnTo>
                <a:lnTo>
                  <a:pt x="2606" y="1050"/>
                </a:lnTo>
                <a:lnTo>
                  <a:pt x="2640" y="1020"/>
                </a:lnTo>
                <a:lnTo>
                  <a:pt x="2673" y="993"/>
                </a:lnTo>
                <a:lnTo>
                  <a:pt x="2708" y="967"/>
                </a:lnTo>
                <a:lnTo>
                  <a:pt x="2744" y="941"/>
                </a:lnTo>
                <a:lnTo>
                  <a:pt x="2780" y="918"/>
                </a:lnTo>
                <a:lnTo>
                  <a:pt x="2817" y="895"/>
                </a:lnTo>
                <a:lnTo>
                  <a:pt x="2855" y="873"/>
                </a:lnTo>
                <a:lnTo>
                  <a:pt x="2894" y="853"/>
                </a:lnTo>
                <a:lnTo>
                  <a:pt x="2934" y="834"/>
                </a:lnTo>
                <a:lnTo>
                  <a:pt x="2975" y="816"/>
                </a:lnTo>
                <a:lnTo>
                  <a:pt x="3016" y="800"/>
                </a:lnTo>
                <a:lnTo>
                  <a:pt x="3057" y="786"/>
                </a:lnTo>
                <a:lnTo>
                  <a:pt x="3100" y="772"/>
                </a:lnTo>
                <a:lnTo>
                  <a:pt x="3100" y="1093"/>
                </a:lnTo>
                <a:lnTo>
                  <a:pt x="4040" y="546"/>
                </a:lnTo>
                <a:lnTo>
                  <a:pt x="3100" y="0"/>
                </a:lnTo>
                <a:lnTo>
                  <a:pt x="3100" y="378"/>
                </a:lnTo>
                <a:lnTo>
                  <a:pt x="3057" y="388"/>
                </a:lnTo>
                <a:lnTo>
                  <a:pt x="3015" y="399"/>
                </a:lnTo>
                <a:lnTo>
                  <a:pt x="2972" y="411"/>
                </a:lnTo>
                <a:lnTo>
                  <a:pt x="2929" y="424"/>
                </a:lnTo>
                <a:lnTo>
                  <a:pt x="2888" y="440"/>
                </a:lnTo>
                <a:lnTo>
                  <a:pt x="2847" y="456"/>
                </a:lnTo>
                <a:lnTo>
                  <a:pt x="2807" y="471"/>
                </a:lnTo>
                <a:lnTo>
                  <a:pt x="2768" y="489"/>
                </a:lnTo>
                <a:lnTo>
                  <a:pt x="2728" y="508"/>
                </a:lnTo>
                <a:lnTo>
                  <a:pt x="2689" y="528"/>
                </a:lnTo>
                <a:lnTo>
                  <a:pt x="2651" y="549"/>
                </a:lnTo>
                <a:lnTo>
                  <a:pt x="2613" y="571"/>
                </a:lnTo>
                <a:lnTo>
                  <a:pt x="2576" y="593"/>
                </a:lnTo>
                <a:lnTo>
                  <a:pt x="2540" y="617"/>
                </a:lnTo>
                <a:lnTo>
                  <a:pt x="2505" y="641"/>
                </a:lnTo>
                <a:lnTo>
                  <a:pt x="2470" y="666"/>
                </a:lnTo>
                <a:lnTo>
                  <a:pt x="2435" y="693"/>
                </a:lnTo>
                <a:lnTo>
                  <a:pt x="2402" y="720"/>
                </a:lnTo>
                <a:lnTo>
                  <a:pt x="2369" y="748"/>
                </a:lnTo>
                <a:lnTo>
                  <a:pt x="2337" y="777"/>
                </a:lnTo>
                <a:lnTo>
                  <a:pt x="2307" y="807"/>
                </a:lnTo>
                <a:lnTo>
                  <a:pt x="2276" y="837"/>
                </a:lnTo>
                <a:lnTo>
                  <a:pt x="2247" y="869"/>
                </a:lnTo>
                <a:lnTo>
                  <a:pt x="2219" y="902"/>
                </a:lnTo>
                <a:lnTo>
                  <a:pt x="2190" y="933"/>
                </a:lnTo>
                <a:lnTo>
                  <a:pt x="2163" y="967"/>
                </a:lnTo>
                <a:lnTo>
                  <a:pt x="2136" y="1001"/>
                </a:lnTo>
                <a:lnTo>
                  <a:pt x="2111" y="1036"/>
                </a:lnTo>
                <a:lnTo>
                  <a:pt x="2087" y="1073"/>
                </a:lnTo>
                <a:lnTo>
                  <a:pt x="2064" y="1109"/>
                </a:lnTo>
                <a:lnTo>
                  <a:pt x="2041" y="1145"/>
                </a:lnTo>
                <a:lnTo>
                  <a:pt x="2019" y="1183"/>
                </a:lnTo>
                <a:lnTo>
                  <a:pt x="1999" y="1145"/>
                </a:lnTo>
                <a:lnTo>
                  <a:pt x="1975" y="1109"/>
                </a:lnTo>
                <a:lnTo>
                  <a:pt x="1953" y="1073"/>
                </a:lnTo>
                <a:lnTo>
                  <a:pt x="1927" y="1036"/>
                </a:lnTo>
                <a:lnTo>
                  <a:pt x="1902" y="1001"/>
                </a:lnTo>
                <a:lnTo>
                  <a:pt x="1877" y="967"/>
                </a:lnTo>
                <a:lnTo>
                  <a:pt x="1850" y="933"/>
                </a:lnTo>
                <a:lnTo>
                  <a:pt x="1821" y="902"/>
                </a:lnTo>
                <a:lnTo>
                  <a:pt x="1793" y="869"/>
                </a:lnTo>
                <a:lnTo>
                  <a:pt x="1763" y="837"/>
                </a:lnTo>
                <a:lnTo>
                  <a:pt x="1733" y="807"/>
                </a:lnTo>
                <a:lnTo>
                  <a:pt x="1703" y="777"/>
                </a:lnTo>
                <a:lnTo>
                  <a:pt x="1669" y="748"/>
                </a:lnTo>
                <a:lnTo>
                  <a:pt x="1638" y="720"/>
                </a:lnTo>
                <a:lnTo>
                  <a:pt x="1605" y="693"/>
                </a:lnTo>
                <a:lnTo>
                  <a:pt x="1570" y="666"/>
                </a:lnTo>
                <a:lnTo>
                  <a:pt x="1535" y="641"/>
                </a:lnTo>
                <a:lnTo>
                  <a:pt x="1500" y="617"/>
                </a:lnTo>
                <a:lnTo>
                  <a:pt x="1464" y="593"/>
                </a:lnTo>
                <a:lnTo>
                  <a:pt x="1426" y="571"/>
                </a:lnTo>
                <a:lnTo>
                  <a:pt x="1389" y="549"/>
                </a:lnTo>
                <a:lnTo>
                  <a:pt x="1351" y="528"/>
                </a:lnTo>
                <a:lnTo>
                  <a:pt x="1312" y="508"/>
                </a:lnTo>
                <a:lnTo>
                  <a:pt x="1272" y="489"/>
                </a:lnTo>
                <a:lnTo>
                  <a:pt x="1233" y="471"/>
                </a:lnTo>
                <a:lnTo>
                  <a:pt x="1193" y="456"/>
                </a:lnTo>
                <a:lnTo>
                  <a:pt x="1152" y="440"/>
                </a:lnTo>
                <a:lnTo>
                  <a:pt x="1111" y="424"/>
                </a:lnTo>
                <a:lnTo>
                  <a:pt x="1068" y="411"/>
                </a:lnTo>
                <a:lnTo>
                  <a:pt x="1025" y="399"/>
                </a:lnTo>
                <a:lnTo>
                  <a:pt x="983" y="388"/>
                </a:lnTo>
                <a:lnTo>
                  <a:pt x="940" y="378"/>
                </a:lnTo>
                <a:lnTo>
                  <a:pt x="940" y="0"/>
                </a:lnTo>
                <a:lnTo>
                  <a:pt x="0" y="546"/>
                </a:lnTo>
                <a:lnTo>
                  <a:pt x="940" y="1093"/>
                </a:lnTo>
                <a:lnTo>
                  <a:pt x="940" y="772"/>
                </a:lnTo>
                <a:lnTo>
                  <a:pt x="983" y="786"/>
                </a:lnTo>
                <a:lnTo>
                  <a:pt x="1024" y="800"/>
                </a:lnTo>
                <a:lnTo>
                  <a:pt x="1065" y="816"/>
                </a:lnTo>
                <a:lnTo>
                  <a:pt x="1106" y="834"/>
                </a:lnTo>
                <a:lnTo>
                  <a:pt x="1146" y="853"/>
                </a:lnTo>
                <a:lnTo>
                  <a:pt x="1185" y="873"/>
                </a:lnTo>
                <a:lnTo>
                  <a:pt x="1223" y="895"/>
                </a:lnTo>
                <a:lnTo>
                  <a:pt x="1260" y="918"/>
                </a:lnTo>
                <a:lnTo>
                  <a:pt x="1296" y="941"/>
                </a:lnTo>
                <a:lnTo>
                  <a:pt x="1332" y="967"/>
                </a:lnTo>
                <a:lnTo>
                  <a:pt x="1367" y="993"/>
                </a:lnTo>
                <a:lnTo>
                  <a:pt x="1400" y="1020"/>
                </a:lnTo>
                <a:lnTo>
                  <a:pt x="1434" y="1050"/>
                </a:lnTo>
                <a:lnTo>
                  <a:pt x="1465" y="1081"/>
                </a:lnTo>
                <a:lnTo>
                  <a:pt x="1495" y="1111"/>
                </a:lnTo>
                <a:lnTo>
                  <a:pt x="1525" y="1142"/>
                </a:lnTo>
                <a:lnTo>
                  <a:pt x="1554" y="1175"/>
                </a:lnTo>
                <a:lnTo>
                  <a:pt x="1581" y="1210"/>
                </a:lnTo>
                <a:lnTo>
                  <a:pt x="1606" y="1245"/>
                </a:lnTo>
                <a:lnTo>
                  <a:pt x="1632" y="1280"/>
                </a:lnTo>
                <a:lnTo>
                  <a:pt x="1655" y="1318"/>
                </a:lnTo>
                <a:lnTo>
                  <a:pt x="1677" y="1354"/>
                </a:lnTo>
                <a:lnTo>
                  <a:pt x="1698" y="1394"/>
                </a:lnTo>
                <a:lnTo>
                  <a:pt x="1719" y="1433"/>
                </a:lnTo>
                <a:lnTo>
                  <a:pt x="1736" y="1473"/>
                </a:lnTo>
                <a:lnTo>
                  <a:pt x="1753" y="1514"/>
                </a:lnTo>
                <a:lnTo>
                  <a:pt x="1769" y="1555"/>
                </a:lnTo>
                <a:lnTo>
                  <a:pt x="1783" y="1596"/>
                </a:lnTo>
                <a:lnTo>
                  <a:pt x="1796" y="1639"/>
                </a:lnTo>
                <a:lnTo>
                  <a:pt x="1807" y="1683"/>
                </a:lnTo>
                <a:lnTo>
                  <a:pt x="1817" y="1728"/>
                </a:lnTo>
                <a:lnTo>
                  <a:pt x="1825" y="1772"/>
                </a:lnTo>
                <a:lnTo>
                  <a:pt x="940" y="1772"/>
                </a:lnTo>
                <a:lnTo>
                  <a:pt x="940" y="1421"/>
                </a:lnTo>
                <a:lnTo>
                  <a:pt x="0" y="1968"/>
                </a:lnTo>
                <a:lnTo>
                  <a:pt x="940" y="2514"/>
                </a:lnTo>
                <a:lnTo>
                  <a:pt x="940" y="2163"/>
                </a:lnTo>
                <a:lnTo>
                  <a:pt x="1826" y="2163"/>
                </a:lnTo>
                <a:lnTo>
                  <a:pt x="1818" y="2207"/>
                </a:lnTo>
                <a:lnTo>
                  <a:pt x="1809" y="2251"/>
                </a:lnTo>
                <a:lnTo>
                  <a:pt x="1798" y="2295"/>
                </a:lnTo>
                <a:lnTo>
                  <a:pt x="1787" y="2338"/>
                </a:lnTo>
                <a:lnTo>
                  <a:pt x="1772" y="2381"/>
                </a:lnTo>
                <a:lnTo>
                  <a:pt x="1757" y="2424"/>
                </a:lnTo>
                <a:lnTo>
                  <a:pt x="1739" y="2465"/>
                </a:lnTo>
                <a:lnTo>
                  <a:pt x="1722" y="2504"/>
                </a:lnTo>
                <a:lnTo>
                  <a:pt x="1701" y="2544"/>
                </a:lnTo>
                <a:lnTo>
                  <a:pt x="1681" y="2583"/>
                </a:lnTo>
                <a:lnTo>
                  <a:pt x="1658" y="2621"/>
                </a:lnTo>
                <a:lnTo>
                  <a:pt x="1635" y="2658"/>
                </a:lnTo>
                <a:lnTo>
                  <a:pt x="1609" y="2694"/>
                </a:lnTo>
                <a:lnTo>
                  <a:pt x="1584" y="2731"/>
                </a:lnTo>
                <a:lnTo>
                  <a:pt x="1556" y="2764"/>
                </a:lnTo>
                <a:lnTo>
                  <a:pt x="1527" y="2797"/>
                </a:lnTo>
                <a:lnTo>
                  <a:pt x="1499" y="2830"/>
                </a:lnTo>
                <a:lnTo>
                  <a:pt x="1467" y="2860"/>
                </a:lnTo>
                <a:lnTo>
                  <a:pt x="1435" y="2892"/>
                </a:lnTo>
                <a:lnTo>
                  <a:pt x="1402" y="2920"/>
                </a:lnTo>
                <a:lnTo>
                  <a:pt x="1369" y="2949"/>
                </a:lnTo>
                <a:lnTo>
                  <a:pt x="1334" y="2974"/>
                </a:lnTo>
                <a:lnTo>
                  <a:pt x="1298" y="3001"/>
                </a:lnTo>
                <a:lnTo>
                  <a:pt x="1261" y="3025"/>
                </a:lnTo>
                <a:lnTo>
                  <a:pt x="1225" y="3047"/>
                </a:lnTo>
                <a:lnTo>
                  <a:pt x="1185" y="3069"/>
                </a:lnTo>
                <a:lnTo>
                  <a:pt x="1147" y="3090"/>
                </a:lnTo>
                <a:lnTo>
                  <a:pt x="1106" y="3109"/>
                </a:lnTo>
                <a:lnTo>
                  <a:pt x="1067" y="3126"/>
                </a:lnTo>
                <a:lnTo>
                  <a:pt x="1024" y="3143"/>
                </a:lnTo>
                <a:lnTo>
                  <a:pt x="983" y="3158"/>
                </a:lnTo>
                <a:lnTo>
                  <a:pt x="940" y="3170"/>
                </a:lnTo>
                <a:lnTo>
                  <a:pt x="940" y="2843"/>
                </a:lnTo>
                <a:lnTo>
                  <a:pt x="0" y="3389"/>
                </a:lnTo>
                <a:lnTo>
                  <a:pt x="940" y="3936"/>
                </a:lnTo>
                <a:lnTo>
                  <a:pt x="940" y="3566"/>
                </a:lnTo>
                <a:lnTo>
                  <a:pt x="983" y="3556"/>
                </a:lnTo>
                <a:lnTo>
                  <a:pt x="1025" y="3545"/>
                </a:lnTo>
                <a:lnTo>
                  <a:pt x="1068" y="3533"/>
                </a:lnTo>
                <a:lnTo>
                  <a:pt x="1111" y="3518"/>
                </a:lnTo>
                <a:lnTo>
                  <a:pt x="1152" y="3504"/>
                </a:lnTo>
                <a:lnTo>
                  <a:pt x="1193" y="3488"/>
                </a:lnTo>
                <a:lnTo>
                  <a:pt x="1233" y="3472"/>
                </a:lnTo>
                <a:lnTo>
                  <a:pt x="1272" y="3455"/>
                </a:lnTo>
                <a:lnTo>
                  <a:pt x="1312" y="3436"/>
                </a:lnTo>
                <a:lnTo>
                  <a:pt x="1351" y="3416"/>
                </a:lnTo>
                <a:lnTo>
                  <a:pt x="1389" y="3395"/>
                </a:lnTo>
                <a:lnTo>
                  <a:pt x="1427" y="3373"/>
                </a:lnTo>
                <a:lnTo>
                  <a:pt x="1464" y="3351"/>
                </a:lnTo>
                <a:lnTo>
                  <a:pt x="1500" y="3327"/>
                </a:lnTo>
                <a:lnTo>
                  <a:pt x="1535" y="3302"/>
                </a:lnTo>
                <a:lnTo>
                  <a:pt x="1570" y="3276"/>
                </a:lnTo>
                <a:lnTo>
                  <a:pt x="1605" y="3251"/>
                </a:lnTo>
                <a:lnTo>
                  <a:pt x="1638" y="3223"/>
                </a:lnTo>
                <a:lnTo>
                  <a:pt x="1671" y="3196"/>
                </a:lnTo>
                <a:lnTo>
                  <a:pt x="1703" y="3166"/>
                </a:lnTo>
                <a:lnTo>
                  <a:pt x="1733" y="3137"/>
                </a:lnTo>
                <a:lnTo>
                  <a:pt x="1764" y="3105"/>
                </a:lnTo>
                <a:lnTo>
                  <a:pt x="1793" y="3074"/>
                </a:lnTo>
                <a:lnTo>
                  <a:pt x="1821" y="3042"/>
                </a:lnTo>
                <a:lnTo>
                  <a:pt x="1850" y="3009"/>
                </a:lnTo>
                <a:lnTo>
                  <a:pt x="1877" y="2976"/>
                </a:lnTo>
                <a:lnTo>
                  <a:pt x="1904" y="2941"/>
                </a:lnTo>
                <a:lnTo>
                  <a:pt x="1929" y="2906"/>
                </a:lnTo>
                <a:lnTo>
                  <a:pt x="1953" y="2871"/>
                </a:lnTo>
                <a:lnTo>
                  <a:pt x="1976" y="2835"/>
                </a:lnTo>
                <a:lnTo>
                  <a:pt x="1999" y="2797"/>
                </a:lnTo>
                <a:lnTo>
                  <a:pt x="2021" y="2761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 w="9525">
            <a:noFill/>
            <a:round/>
            <a:headEnd/>
            <a:tailEnd/>
          </a:ln>
          <a:effectLst>
            <a:outerShdw blurRad="165100" dist="38100" dir="5400000" sx="106000" sy="106000" algn="t" rotWithShape="0">
              <a:prstClr val="black">
                <a:alpha val="40000"/>
              </a:prstClr>
            </a:outerShdw>
          </a:effectLst>
          <a:scene3d>
            <a:camera prst="perspectiveRelaxed"/>
            <a:lightRig rig="soft" dir="t"/>
          </a:scene3d>
          <a:sp3d extrusionH="317500" prstMaterial="dkEdge">
            <a:extrusionClr>
              <a:schemeClr val="bg1">
                <a:lumMod val="75000"/>
              </a:schemeClr>
            </a:extrusionClr>
          </a:sp3d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Calibri" pitchFamily="34" charset="0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6594958" y="2521892"/>
            <a:ext cx="193944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 smtClean="0">
                <a:latin typeface="Calibri" pitchFamily="34" charset="0"/>
              </a:rPr>
              <a:t>Your text here</a:t>
            </a:r>
            <a:endParaRPr lang="en-US" sz="2400" dirty="0">
              <a:latin typeface="Calibri" pitchFamily="34" charset="0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6671158" y="3426767"/>
            <a:ext cx="193944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 smtClean="0">
                <a:latin typeface="Calibri" pitchFamily="34" charset="0"/>
              </a:rPr>
              <a:t>Your text here</a:t>
            </a:r>
            <a:endParaRPr lang="en-US" sz="2400" dirty="0">
              <a:latin typeface="Calibri" pitchFamily="34" charset="0"/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6747358" y="4495800"/>
            <a:ext cx="193944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 smtClean="0">
                <a:latin typeface="Calibri" pitchFamily="34" charset="0"/>
              </a:rPr>
              <a:t>Your text here</a:t>
            </a:r>
            <a:endParaRPr lang="en-US" sz="2400" dirty="0">
              <a:latin typeface="Calibri" pitchFamily="34" charset="0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457200" y="2491025"/>
            <a:ext cx="193944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2400" dirty="0" smtClean="0">
                <a:latin typeface="Calibri" pitchFamily="34" charset="0"/>
              </a:rPr>
              <a:t>Your text here</a:t>
            </a:r>
            <a:endParaRPr lang="en-US" sz="2400" dirty="0">
              <a:latin typeface="Calibri" pitchFamily="34" charset="0"/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457200" y="3426767"/>
            <a:ext cx="193944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2400" dirty="0" smtClean="0">
                <a:latin typeface="Calibri" pitchFamily="34" charset="0"/>
              </a:rPr>
              <a:t>Your text here</a:t>
            </a:r>
            <a:endParaRPr lang="en-US" sz="2400" dirty="0">
              <a:latin typeface="Calibri" pitchFamily="34" charset="0"/>
            </a:endParaRPr>
          </a:p>
        </p:txBody>
      </p:sp>
      <p:sp>
        <p:nvSpPr>
          <p:cNvPr id="12" name="TextBox 11"/>
          <p:cNvSpPr txBox="1"/>
          <p:nvPr/>
        </p:nvSpPr>
        <p:spPr>
          <a:xfrm>
            <a:off x="457200" y="4495800"/>
            <a:ext cx="193944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2400" dirty="0" smtClean="0">
                <a:latin typeface="Calibri" pitchFamily="34" charset="0"/>
              </a:rPr>
              <a:t>Your text here</a:t>
            </a:r>
            <a:endParaRPr lang="en-US" sz="2400" dirty="0">
              <a:latin typeface="Calibri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45145685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4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2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8" grpId="0"/>
      <p:bldP spid="9" grpId="0"/>
      <p:bldP spid="10" grpId="0"/>
      <p:bldP spid="11" grpId="0"/>
      <p:bldP spid="12" grpId="0"/>
    </p:bldLst>
  </p:timing>
</p:sld>
</file>

<file path=ppt/slides/slide3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43" name="Straight Connector 42"/>
          <p:cNvCxnSpPr/>
          <p:nvPr/>
        </p:nvCxnSpPr>
        <p:spPr>
          <a:xfrm rot="5400000" flipH="1" flipV="1">
            <a:off x="4306094" y="2285518"/>
            <a:ext cx="3175" cy="1587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Oval 11"/>
          <p:cNvSpPr/>
          <p:nvPr/>
        </p:nvSpPr>
        <p:spPr>
          <a:xfrm>
            <a:off x="4121329" y="3082721"/>
            <a:ext cx="1107138" cy="1092489"/>
          </a:xfrm>
          <a:prstGeom prst="ellipse">
            <a:avLst/>
          </a:prstGeom>
          <a:solidFill>
            <a:schemeClr val="bg2">
              <a:lumMod val="10000"/>
            </a:schemeClr>
          </a:solidFill>
          <a:ln w="34925">
            <a:solidFill>
              <a:srgbClr val="FFFFFF"/>
            </a:solidFill>
          </a:ln>
          <a:effectLst>
            <a:outerShdw blurRad="317500" dir="2700000" algn="ctr">
              <a:srgbClr val="000000">
                <a:alpha val="43000"/>
              </a:srgbClr>
            </a:outerShdw>
          </a:effectLst>
          <a:scene3d>
            <a:camera prst="perspectiveFront" fov="2700000">
              <a:rot lat="19086000" lon="19067999" rev="3108000"/>
            </a:camera>
            <a:lightRig rig="threePt" dir="t">
              <a:rot lat="0" lon="0" rev="0"/>
            </a:lightRig>
          </a:scene3d>
          <a:sp3d extrusionH="38100" prstMaterial="clear">
            <a:bevelT w="260350" h="50800" prst="softRound"/>
            <a:bevelB prst="softRound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dirty="0">
              <a:latin typeface="Calibri" pitchFamily="34" charset="0"/>
            </a:endParaRPr>
          </a:p>
        </p:txBody>
      </p:sp>
      <p:grpSp>
        <p:nvGrpSpPr>
          <p:cNvPr id="4" name="Group 34"/>
          <p:cNvGrpSpPr/>
          <p:nvPr/>
        </p:nvGrpSpPr>
        <p:grpSpPr>
          <a:xfrm>
            <a:off x="382588" y="1954524"/>
            <a:ext cx="8532812" cy="3760476"/>
            <a:chOff x="220663" y="1954524"/>
            <a:chExt cx="8532812" cy="3760476"/>
          </a:xfrm>
        </p:grpSpPr>
        <p:cxnSp>
          <p:nvCxnSpPr>
            <p:cNvPr id="37" name="Straight Connector 36"/>
            <p:cNvCxnSpPr/>
            <p:nvPr/>
          </p:nvCxnSpPr>
          <p:spPr>
            <a:xfrm>
              <a:off x="6348413" y="2765736"/>
              <a:ext cx="855662" cy="1588"/>
            </a:xfrm>
            <a:prstGeom prst="line">
              <a:avLst/>
            </a:prstGeom>
            <a:ln/>
          </p:spPr>
          <p:style>
            <a:lnRef idx="1">
              <a:schemeClr val="accent3"/>
            </a:lnRef>
            <a:fillRef idx="0">
              <a:schemeClr val="accent3"/>
            </a:fillRef>
            <a:effectRef idx="0">
              <a:schemeClr val="accent3"/>
            </a:effectRef>
            <a:fontRef idx="minor">
              <a:schemeClr val="tx1"/>
            </a:fontRef>
          </p:style>
        </p:cxnSp>
        <p:cxnSp>
          <p:nvCxnSpPr>
            <p:cNvPr id="27" name="Straight Connector 26"/>
            <p:cNvCxnSpPr/>
            <p:nvPr/>
          </p:nvCxnSpPr>
          <p:spPr>
            <a:xfrm rot="5400000">
              <a:off x="1248569" y="2783993"/>
              <a:ext cx="530225" cy="1587"/>
            </a:xfrm>
            <a:prstGeom prst="line">
              <a:avLst/>
            </a:prstGeom>
            <a:ln/>
          </p:spPr>
          <p:style>
            <a:lnRef idx="1">
              <a:schemeClr val="accent3"/>
            </a:lnRef>
            <a:fillRef idx="0">
              <a:schemeClr val="accent3"/>
            </a:fillRef>
            <a:effectRef idx="0">
              <a:schemeClr val="accent3"/>
            </a:effectRef>
            <a:fontRef idx="minor">
              <a:schemeClr val="tx1"/>
            </a:fontRef>
          </p:style>
        </p:cxnSp>
        <p:cxnSp>
          <p:nvCxnSpPr>
            <p:cNvPr id="29" name="Straight Connector 28"/>
            <p:cNvCxnSpPr/>
            <p:nvPr/>
          </p:nvCxnSpPr>
          <p:spPr>
            <a:xfrm>
              <a:off x="1512888" y="3049899"/>
              <a:ext cx="584200" cy="1587"/>
            </a:xfrm>
            <a:prstGeom prst="line">
              <a:avLst/>
            </a:prstGeom>
            <a:ln/>
          </p:spPr>
          <p:style>
            <a:lnRef idx="1">
              <a:schemeClr val="accent3"/>
            </a:lnRef>
            <a:fillRef idx="0">
              <a:schemeClr val="accent3"/>
            </a:fillRef>
            <a:effectRef idx="0">
              <a:schemeClr val="accent3"/>
            </a:effectRef>
            <a:fontRef idx="minor">
              <a:schemeClr val="tx1"/>
            </a:fontRef>
          </p:style>
        </p:cxnSp>
        <p:cxnSp>
          <p:nvCxnSpPr>
            <p:cNvPr id="39" name="Straight Connector 38"/>
            <p:cNvCxnSpPr/>
            <p:nvPr/>
          </p:nvCxnSpPr>
          <p:spPr>
            <a:xfrm rot="5400000" flipH="1" flipV="1">
              <a:off x="7041356" y="2604605"/>
              <a:ext cx="327025" cy="1588"/>
            </a:xfrm>
            <a:prstGeom prst="line">
              <a:avLst/>
            </a:prstGeom>
            <a:ln/>
          </p:spPr>
          <p:style>
            <a:lnRef idx="1">
              <a:schemeClr val="accent3"/>
            </a:lnRef>
            <a:fillRef idx="0">
              <a:schemeClr val="accent3"/>
            </a:fillRef>
            <a:effectRef idx="0">
              <a:schemeClr val="accent3"/>
            </a:effectRef>
            <a:fontRef idx="minor">
              <a:schemeClr val="tx1"/>
            </a:fontRef>
          </p:style>
        </p:cxnSp>
        <p:cxnSp>
          <p:nvCxnSpPr>
            <p:cNvPr id="57" name="Straight Connector 56"/>
            <p:cNvCxnSpPr/>
            <p:nvPr/>
          </p:nvCxnSpPr>
          <p:spPr>
            <a:xfrm rot="5400000">
              <a:off x="3995738" y="2121211"/>
              <a:ext cx="331788" cy="1587"/>
            </a:xfrm>
            <a:prstGeom prst="line">
              <a:avLst/>
            </a:prstGeom>
            <a:ln/>
          </p:spPr>
          <p:style>
            <a:lnRef idx="1">
              <a:schemeClr val="accent3"/>
            </a:lnRef>
            <a:fillRef idx="0">
              <a:schemeClr val="accent3"/>
            </a:fillRef>
            <a:effectRef idx="0">
              <a:schemeClr val="accent3"/>
            </a:effectRef>
            <a:fontRef idx="minor">
              <a:schemeClr val="tx1"/>
            </a:fontRef>
          </p:style>
        </p:cxnSp>
        <p:cxnSp>
          <p:nvCxnSpPr>
            <p:cNvPr id="61" name="Straight Connector 60"/>
            <p:cNvCxnSpPr/>
            <p:nvPr/>
          </p:nvCxnSpPr>
          <p:spPr>
            <a:xfrm rot="5400000" flipH="1" flipV="1">
              <a:off x="7163594" y="4675981"/>
              <a:ext cx="638175" cy="1587"/>
            </a:xfrm>
            <a:prstGeom prst="line">
              <a:avLst/>
            </a:prstGeom>
            <a:ln/>
          </p:spPr>
          <p:style>
            <a:lnRef idx="1">
              <a:schemeClr val="accent3"/>
            </a:lnRef>
            <a:fillRef idx="0">
              <a:schemeClr val="accent3"/>
            </a:fillRef>
            <a:effectRef idx="0">
              <a:schemeClr val="accent3"/>
            </a:effectRef>
            <a:fontRef idx="minor">
              <a:schemeClr val="tx1"/>
            </a:fontRef>
          </p:style>
        </p:cxnSp>
        <p:cxnSp>
          <p:nvCxnSpPr>
            <p:cNvPr id="63" name="Straight Connector 62"/>
            <p:cNvCxnSpPr/>
            <p:nvPr/>
          </p:nvCxnSpPr>
          <p:spPr>
            <a:xfrm>
              <a:off x="7024688" y="4341812"/>
              <a:ext cx="458787" cy="1588"/>
            </a:xfrm>
            <a:prstGeom prst="line">
              <a:avLst/>
            </a:prstGeom>
            <a:ln/>
          </p:spPr>
          <p:style>
            <a:lnRef idx="1">
              <a:schemeClr val="accent3"/>
            </a:lnRef>
            <a:fillRef idx="0">
              <a:schemeClr val="accent3"/>
            </a:fillRef>
            <a:effectRef idx="0">
              <a:schemeClr val="accent3"/>
            </a:effectRef>
            <a:fontRef idx="minor">
              <a:schemeClr val="tx1"/>
            </a:fontRef>
          </p:style>
        </p:cxnSp>
        <p:cxnSp>
          <p:nvCxnSpPr>
            <p:cNvPr id="66" name="Straight Connector 65"/>
            <p:cNvCxnSpPr/>
            <p:nvPr/>
          </p:nvCxnSpPr>
          <p:spPr>
            <a:xfrm rot="5400000">
              <a:off x="4525963" y="5315261"/>
              <a:ext cx="417512" cy="1588"/>
            </a:xfrm>
            <a:prstGeom prst="line">
              <a:avLst/>
            </a:prstGeom>
            <a:ln/>
          </p:spPr>
          <p:style>
            <a:lnRef idx="1">
              <a:schemeClr val="accent3"/>
            </a:lnRef>
            <a:fillRef idx="0">
              <a:schemeClr val="accent3"/>
            </a:fillRef>
            <a:effectRef idx="0">
              <a:schemeClr val="accent3"/>
            </a:effectRef>
            <a:fontRef idx="minor">
              <a:schemeClr val="tx1"/>
            </a:fontRef>
          </p:style>
        </p:cxnSp>
        <p:cxnSp>
          <p:nvCxnSpPr>
            <p:cNvPr id="68" name="Straight Connector 67"/>
            <p:cNvCxnSpPr/>
            <p:nvPr/>
          </p:nvCxnSpPr>
          <p:spPr>
            <a:xfrm rot="5400000" flipH="1" flipV="1">
              <a:off x="1540669" y="4677880"/>
              <a:ext cx="511175" cy="1587"/>
            </a:xfrm>
            <a:prstGeom prst="line">
              <a:avLst/>
            </a:prstGeom>
            <a:ln/>
          </p:spPr>
          <p:style>
            <a:lnRef idx="1">
              <a:schemeClr val="accent3"/>
            </a:lnRef>
            <a:fillRef idx="0">
              <a:schemeClr val="accent3"/>
            </a:fillRef>
            <a:effectRef idx="0">
              <a:schemeClr val="accent3"/>
            </a:effectRef>
            <a:fontRef idx="minor">
              <a:schemeClr val="tx1"/>
            </a:fontRef>
          </p:style>
        </p:cxnSp>
        <p:cxnSp>
          <p:nvCxnSpPr>
            <p:cNvPr id="70" name="Straight Connector 69"/>
            <p:cNvCxnSpPr/>
            <p:nvPr/>
          </p:nvCxnSpPr>
          <p:spPr>
            <a:xfrm>
              <a:off x="1797050" y="4421499"/>
              <a:ext cx="709613" cy="1587"/>
            </a:xfrm>
            <a:prstGeom prst="line">
              <a:avLst/>
            </a:prstGeom>
            <a:ln/>
          </p:spPr>
          <p:style>
            <a:lnRef idx="1">
              <a:schemeClr val="accent3"/>
            </a:lnRef>
            <a:fillRef idx="0">
              <a:schemeClr val="accent3"/>
            </a:fillRef>
            <a:effectRef idx="0">
              <a:schemeClr val="accent3"/>
            </a:effectRef>
            <a:fontRef idx="minor">
              <a:schemeClr val="tx1"/>
            </a:fontRef>
          </p:style>
        </p:cxnSp>
        <p:sp>
          <p:nvSpPr>
            <p:cNvPr id="2" name="Freeform 6"/>
            <p:cNvSpPr>
              <a:spLocks/>
            </p:cNvSpPr>
            <p:nvPr/>
          </p:nvSpPr>
          <p:spPr bwMode="auto">
            <a:xfrm>
              <a:off x="2425124" y="3256991"/>
              <a:ext cx="1431845" cy="1724279"/>
            </a:xfrm>
            <a:custGeom>
              <a:avLst/>
              <a:gdLst/>
              <a:ahLst/>
              <a:cxnLst>
                <a:cxn ang="0">
                  <a:pos x="1770" y="1242"/>
                </a:cxn>
                <a:cxn ang="0">
                  <a:pos x="1327" y="621"/>
                </a:cxn>
                <a:cxn ang="0">
                  <a:pos x="884" y="0"/>
                </a:cxn>
                <a:cxn ang="0">
                  <a:pos x="443" y="621"/>
                </a:cxn>
                <a:cxn ang="0">
                  <a:pos x="0" y="1242"/>
                </a:cxn>
                <a:cxn ang="0">
                  <a:pos x="358" y="1242"/>
                </a:cxn>
                <a:cxn ang="0">
                  <a:pos x="358" y="2159"/>
                </a:cxn>
                <a:cxn ang="0">
                  <a:pos x="1413" y="2159"/>
                </a:cxn>
                <a:cxn ang="0">
                  <a:pos x="1413" y="1242"/>
                </a:cxn>
                <a:cxn ang="0">
                  <a:pos x="1770" y="1242"/>
                </a:cxn>
              </a:cxnLst>
              <a:rect l="0" t="0" r="r" b="b"/>
              <a:pathLst>
                <a:path w="1770" h="2159">
                  <a:moveTo>
                    <a:pt x="1770" y="1242"/>
                  </a:moveTo>
                  <a:lnTo>
                    <a:pt x="1327" y="621"/>
                  </a:lnTo>
                  <a:lnTo>
                    <a:pt x="884" y="0"/>
                  </a:lnTo>
                  <a:lnTo>
                    <a:pt x="443" y="621"/>
                  </a:lnTo>
                  <a:lnTo>
                    <a:pt x="0" y="1242"/>
                  </a:lnTo>
                  <a:lnTo>
                    <a:pt x="358" y="1242"/>
                  </a:lnTo>
                  <a:lnTo>
                    <a:pt x="358" y="2159"/>
                  </a:lnTo>
                  <a:lnTo>
                    <a:pt x="1413" y="2159"/>
                  </a:lnTo>
                  <a:lnTo>
                    <a:pt x="1413" y="1242"/>
                  </a:lnTo>
                  <a:lnTo>
                    <a:pt x="1770" y="1242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  <a:shade val="30000"/>
                    <a:satMod val="115000"/>
                  </a:schemeClr>
                </a:gs>
                <a:gs pos="50000">
                  <a:schemeClr val="accent3">
                    <a:lumMod val="75000"/>
                    <a:shade val="67500"/>
                    <a:satMod val="115000"/>
                  </a:schemeClr>
                </a:gs>
                <a:gs pos="100000">
                  <a:schemeClr val="accent3">
                    <a:lumMod val="75000"/>
                    <a:shade val="100000"/>
                    <a:satMod val="115000"/>
                  </a:schemeClr>
                </a:gs>
              </a:gsLst>
              <a:lin ang="16200000" scaled="1"/>
              <a:tileRect/>
            </a:gradFill>
            <a:ln w="1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ffectLst>
              <a:outerShdw blurRad="152400" dist="38100" dir="5400000" sx="110000" sy="110000" algn="t" rotWithShape="0">
                <a:prstClr val="black">
                  <a:alpha val="40000"/>
                </a:prstClr>
              </a:outerShdw>
            </a:effectLst>
            <a:scene3d>
              <a:camera prst="isometricOffAxis2Top">
                <a:rot lat="18884428" lon="3855407" rev="17324276"/>
              </a:camera>
              <a:lightRig rig="threePt" dir="t"/>
            </a:scene3d>
            <a:sp3d extrusionH="146050">
              <a:extrusionClr>
                <a:schemeClr val="bg2">
                  <a:lumMod val="50000"/>
                </a:schemeClr>
              </a:extrusionClr>
            </a:sp3d>
          </p:spPr>
          <p:txBody>
            <a:bodyPr/>
            <a:lstStyle/>
            <a:p>
              <a:pPr>
                <a:defRPr/>
              </a:pPr>
              <a:endParaRPr lang="en-US" dirty="0">
                <a:latin typeface="Calibri" pitchFamily="34" charset="0"/>
              </a:endParaRPr>
            </a:p>
          </p:txBody>
        </p:sp>
        <p:sp>
          <p:nvSpPr>
            <p:cNvPr id="3" name="Freeform 6"/>
            <p:cNvSpPr>
              <a:spLocks/>
            </p:cNvSpPr>
            <p:nvPr/>
          </p:nvSpPr>
          <p:spPr bwMode="auto">
            <a:xfrm>
              <a:off x="3918649" y="3772211"/>
              <a:ext cx="1545557" cy="1942789"/>
            </a:xfrm>
            <a:custGeom>
              <a:avLst/>
              <a:gdLst/>
              <a:ahLst/>
              <a:cxnLst>
                <a:cxn ang="0">
                  <a:pos x="1770" y="1242"/>
                </a:cxn>
                <a:cxn ang="0">
                  <a:pos x="1327" y="621"/>
                </a:cxn>
                <a:cxn ang="0">
                  <a:pos x="884" y="0"/>
                </a:cxn>
                <a:cxn ang="0">
                  <a:pos x="443" y="621"/>
                </a:cxn>
                <a:cxn ang="0">
                  <a:pos x="0" y="1242"/>
                </a:cxn>
                <a:cxn ang="0">
                  <a:pos x="358" y="1242"/>
                </a:cxn>
                <a:cxn ang="0">
                  <a:pos x="358" y="2159"/>
                </a:cxn>
                <a:cxn ang="0">
                  <a:pos x="1413" y="2159"/>
                </a:cxn>
                <a:cxn ang="0">
                  <a:pos x="1413" y="1242"/>
                </a:cxn>
                <a:cxn ang="0">
                  <a:pos x="1770" y="1242"/>
                </a:cxn>
              </a:cxnLst>
              <a:rect l="0" t="0" r="r" b="b"/>
              <a:pathLst>
                <a:path w="1770" h="2159">
                  <a:moveTo>
                    <a:pt x="1770" y="1242"/>
                  </a:moveTo>
                  <a:lnTo>
                    <a:pt x="1327" y="621"/>
                  </a:lnTo>
                  <a:lnTo>
                    <a:pt x="884" y="0"/>
                  </a:lnTo>
                  <a:lnTo>
                    <a:pt x="443" y="621"/>
                  </a:lnTo>
                  <a:lnTo>
                    <a:pt x="0" y="1242"/>
                  </a:lnTo>
                  <a:lnTo>
                    <a:pt x="358" y="1242"/>
                  </a:lnTo>
                  <a:lnTo>
                    <a:pt x="358" y="2159"/>
                  </a:lnTo>
                  <a:lnTo>
                    <a:pt x="1413" y="2159"/>
                  </a:lnTo>
                  <a:lnTo>
                    <a:pt x="1413" y="1242"/>
                  </a:lnTo>
                  <a:lnTo>
                    <a:pt x="1770" y="1242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  <a:shade val="30000"/>
                    <a:satMod val="115000"/>
                  </a:schemeClr>
                </a:gs>
                <a:gs pos="50000">
                  <a:schemeClr val="accent3">
                    <a:lumMod val="75000"/>
                    <a:shade val="67500"/>
                    <a:satMod val="115000"/>
                  </a:schemeClr>
                </a:gs>
                <a:gs pos="100000">
                  <a:schemeClr val="accent3">
                    <a:lumMod val="75000"/>
                    <a:shade val="100000"/>
                    <a:satMod val="115000"/>
                  </a:schemeClr>
                </a:gs>
              </a:gsLst>
              <a:lin ang="16200000" scaled="1"/>
              <a:tileRect/>
            </a:gradFill>
            <a:ln w="1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ffectLst>
              <a:outerShdw blurRad="114300" dist="38100" dir="5400000" sx="108000" sy="108000" algn="t" rotWithShape="0">
                <a:prstClr val="black">
                  <a:alpha val="40000"/>
                </a:prstClr>
              </a:outerShdw>
            </a:effectLst>
            <a:scene3d>
              <a:camera prst="isometricOffAxis2Top">
                <a:rot lat="17506739" lon="20657016" rev="918000"/>
              </a:camera>
              <a:lightRig rig="threePt" dir="t"/>
            </a:scene3d>
            <a:sp3d extrusionH="146050">
              <a:extrusionClr>
                <a:schemeClr val="bg2">
                  <a:lumMod val="50000"/>
                </a:schemeClr>
              </a:extrusionClr>
            </a:sp3d>
          </p:spPr>
          <p:txBody>
            <a:bodyPr/>
            <a:lstStyle/>
            <a:p>
              <a:pPr>
                <a:defRPr/>
              </a:pPr>
              <a:endParaRPr lang="en-US" dirty="0">
                <a:latin typeface="Calibri" pitchFamily="34" charset="0"/>
              </a:endParaRPr>
            </a:p>
          </p:txBody>
        </p:sp>
        <p:sp>
          <p:nvSpPr>
            <p:cNvPr id="5" name="Freeform 6"/>
            <p:cNvSpPr>
              <a:spLocks/>
            </p:cNvSpPr>
            <p:nvPr/>
          </p:nvSpPr>
          <p:spPr bwMode="auto">
            <a:xfrm flipV="1">
              <a:off x="2407780" y="2281986"/>
              <a:ext cx="1284421" cy="1656821"/>
            </a:xfrm>
            <a:custGeom>
              <a:avLst/>
              <a:gdLst/>
              <a:ahLst/>
              <a:cxnLst>
                <a:cxn ang="0">
                  <a:pos x="1770" y="1242"/>
                </a:cxn>
                <a:cxn ang="0">
                  <a:pos x="1327" y="621"/>
                </a:cxn>
                <a:cxn ang="0">
                  <a:pos x="884" y="0"/>
                </a:cxn>
                <a:cxn ang="0">
                  <a:pos x="443" y="621"/>
                </a:cxn>
                <a:cxn ang="0">
                  <a:pos x="0" y="1242"/>
                </a:cxn>
                <a:cxn ang="0">
                  <a:pos x="358" y="1242"/>
                </a:cxn>
                <a:cxn ang="0">
                  <a:pos x="358" y="2159"/>
                </a:cxn>
                <a:cxn ang="0">
                  <a:pos x="1413" y="2159"/>
                </a:cxn>
                <a:cxn ang="0">
                  <a:pos x="1413" y="1242"/>
                </a:cxn>
                <a:cxn ang="0">
                  <a:pos x="1770" y="1242"/>
                </a:cxn>
              </a:cxnLst>
              <a:rect l="0" t="0" r="r" b="b"/>
              <a:pathLst>
                <a:path w="1770" h="2159">
                  <a:moveTo>
                    <a:pt x="1770" y="1242"/>
                  </a:moveTo>
                  <a:lnTo>
                    <a:pt x="1327" y="621"/>
                  </a:lnTo>
                  <a:lnTo>
                    <a:pt x="884" y="0"/>
                  </a:lnTo>
                  <a:lnTo>
                    <a:pt x="443" y="621"/>
                  </a:lnTo>
                  <a:lnTo>
                    <a:pt x="0" y="1242"/>
                  </a:lnTo>
                  <a:lnTo>
                    <a:pt x="358" y="1242"/>
                  </a:lnTo>
                  <a:lnTo>
                    <a:pt x="358" y="2159"/>
                  </a:lnTo>
                  <a:lnTo>
                    <a:pt x="1413" y="2159"/>
                  </a:lnTo>
                  <a:lnTo>
                    <a:pt x="1413" y="1242"/>
                  </a:lnTo>
                  <a:lnTo>
                    <a:pt x="1770" y="1242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  <a:shade val="30000"/>
                    <a:satMod val="115000"/>
                  </a:schemeClr>
                </a:gs>
                <a:gs pos="50000">
                  <a:schemeClr val="accent3">
                    <a:lumMod val="75000"/>
                    <a:shade val="67500"/>
                    <a:satMod val="115000"/>
                  </a:schemeClr>
                </a:gs>
                <a:gs pos="100000">
                  <a:schemeClr val="accent3">
                    <a:lumMod val="75000"/>
                    <a:shade val="100000"/>
                    <a:satMod val="115000"/>
                  </a:schemeClr>
                </a:gs>
              </a:gsLst>
              <a:lin ang="16200000" scaled="1"/>
              <a:tileRect/>
            </a:gradFill>
            <a:ln w="1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ffectLst>
              <a:outerShdw blurRad="114300" dist="38100" dir="5400000" sx="114000" sy="114000" algn="t" rotWithShape="0">
                <a:prstClr val="black">
                  <a:alpha val="40000"/>
                </a:prstClr>
              </a:outerShdw>
            </a:effectLst>
            <a:scene3d>
              <a:camera prst="isometricOffAxis2Top">
                <a:rot lat="19789329" lon="17608056" rev="4319146"/>
              </a:camera>
              <a:lightRig rig="threePt" dir="t"/>
            </a:scene3d>
            <a:sp3d extrusionH="146050">
              <a:extrusionClr>
                <a:schemeClr val="bg2">
                  <a:lumMod val="50000"/>
                </a:schemeClr>
              </a:extrusionClr>
            </a:sp3d>
          </p:spPr>
          <p:txBody>
            <a:bodyPr/>
            <a:lstStyle/>
            <a:p>
              <a:pPr>
                <a:defRPr/>
              </a:pPr>
              <a:endParaRPr lang="en-US" dirty="0">
                <a:latin typeface="Calibri" pitchFamily="34" charset="0"/>
              </a:endParaRPr>
            </a:p>
          </p:txBody>
        </p:sp>
        <p:sp>
          <p:nvSpPr>
            <p:cNvPr id="6" name="Freeform 6"/>
            <p:cNvSpPr>
              <a:spLocks/>
            </p:cNvSpPr>
            <p:nvPr/>
          </p:nvSpPr>
          <p:spPr bwMode="auto">
            <a:xfrm>
              <a:off x="5508688" y="3204412"/>
              <a:ext cx="1346113" cy="1724279"/>
            </a:xfrm>
            <a:custGeom>
              <a:avLst/>
              <a:gdLst/>
              <a:ahLst/>
              <a:cxnLst>
                <a:cxn ang="0">
                  <a:pos x="1770" y="1242"/>
                </a:cxn>
                <a:cxn ang="0">
                  <a:pos x="1327" y="621"/>
                </a:cxn>
                <a:cxn ang="0">
                  <a:pos x="884" y="0"/>
                </a:cxn>
                <a:cxn ang="0">
                  <a:pos x="443" y="621"/>
                </a:cxn>
                <a:cxn ang="0">
                  <a:pos x="0" y="1242"/>
                </a:cxn>
                <a:cxn ang="0">
                  <a:pos x="358" y="1242"/>
                </a:cxn>
                <a:cxn ang="0">
                  <a:pos x="358" y="2159"/>
                </a:cxn>
                <a:cxn ang="0">
                  <a:pos x="1413" y="2159"/>
                </a:cxn>
                <a:cxn ang="0">
                  <a:pos x="1413" y="1242"/>
                </a:cxn>
                <a:cxn ang="0">
                  <a:pos x="1770" y="1242"/>
                </a:cxn>
              </a:cxnLst>
              <a:rect l="0" t="0" r="r" b="b"/>
              <a:pathLst>
                <a:path w="1770" h="2159">
                  <a:moveTo>
                    <a:pt x="1770" y="1242"/>
                  </a:moveTo>
                  <a:lnTo>
                    <a:pt x="1327" y="621"/>
                  </a:lnTo>
                  <a:lnTo>
                    <a:pt x="884" y="0"/>
                  </a:lnTo>
                  <a:lnTo>
                    <a:pt x="443" y="621"/>
                  </a:lnTo>
                  <a:lnTo>
                    <a:pt x="0" y="1242"/>
                  </a:lnTo>
                  <a:lnTo>
                    <a:pt x="358" y="1242"/>
                  </a:lnTo>
                  <a:lnTo>
                    <a:pt x="358" y="2159"/>
                  </a:lnTo>
                  <a:lnTo>
                    <a:pt x="1413" y="2159"/>
                  </a:lnTo>
                  <a:lnTo>
                    <a:pt x="1413" y="1242"/>
                  </a:lnTo>
                  <a:lnTo>
                    <a:pt x="1770" y="1242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  <a:shade val="30000"/>
                    <a:satMod val="115000"/>
                  </a:schemeClr>
                </a:gs>
                <a:gs pos="50000">
                  <a:schemeClr val="accent3">
                    <a:lumMod val="75000"/>
                    <a:shade val="67500"/>
                    <a:satMod val="115000"/>
                  </a:schemeClr>
                </a:gs>
                <a:gs pos="100000">
                  <a:schemeClr val="accent3">
                    <a:lumMod val="75000"/>
                    <a:shade val="100000"/>
                    <a:satMod val="115000"/>
                  </a:schemeClr>
                </a:gs>
              </a:gsLst>
              <a:lin ang="16200000" scaled="1"/>
              <a:tileRect/>
            </a:gradFill>
            <a:ln w="1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ffectLst>
              <a:outerShdw blurRad="190500" dist="38100" dir="5400000" sx="108000" sy="108000" algn="t" rotWithShape="0">
                <a:prstClr val="black">
                  <a:alpha val="40000"/>
                </a:prstClr>
              </a:outerShdw>
            </a:effectLst>
            <a:scene3d>
              <a:camera prst="isometricOffAxis2Top">
                <a:rot lat="20045288" lon="17715646" rev="4630274"/>
              </a:camera>
              <a:lightRig rig="threePt" dir="t"/>
            </a:scene3d>
            <a:sp3d extrusionH="146050">
              <a:extrusionClr>
                <a:schemeClr val="bg2">
                  <a:lumMod val="50000"/>
                </a:schemeClr>
              </a:extrusionClr>
            </a:sp3d>
          </p:spPr>
          <p:txBody>
            <a:bodyPr/>
            <a:lstStyle/>
            <a:p>
              <a:pPr>
                <a:defRPr/>
              </a:pPr>
              <a:endParaRPr lang="en-US" dirty="0">
                <a:latin typeface="Calibri" pitchFamily="34" charset="0"/>
              </a:endParaRPr>
            </a:p>
          </p:txBody>
        </p:sp>
        <p:sp>
          <p:nvSpPr>
            <p:cNvPr id="9" name="Freeform 6"/>
            <p:cNvSpPr>
              <a:spLocks/>
            </p:cNvSpPr>
            <p:nvPr/>
          </p:nvSpPr>
          <p:spPr bwMode="auto">
            <a:xfrm flipV="1">
              <a:off x="3778921" y="2001853"/>
              <a:ext cx="1082087" cy="1255138"/>
            </a:xfrm>
            <a:custGeom>
              <a:avLst/>
              <a:gdLst/>
              <a:ahLst/>
              <a:cxnLst>
                <a:cxn ang="0">
                  <a:pos x="1770" y="1242"/>
                </a:cxn>
                <a:cxn ang="0">
                  <a:pos x="1327" y="621"/>
                </a:cxn>
                <a:cxn ang="0">
                  <a:pos x="884" y="0"/>
                </a:cxn>
                <a:cxn ang="0">
                  <a:pos x="443" y="621"/>
                </a:cxn>
                <a:cxn ang="0">
                  <a:pos x="0" y="1242"/>
                </a:cxn>
                <a:cxn ang="0">
                  <a:pos x="358" y="1242"/>
                </a:cxn>
                <a:cxn ang="0">
                  <a:pos x="358" y="2159"/>
                </a:cxn>
                <a:cxn ang="0">
                  <a:pos x="1413" y="2159"/>
                </a:cxn>
                <a:cxn ang="0">
                  <a:pos x="1413" y="1242"/>
                </a:cxn>
                <a:cxn ang="0">
                  <a:pos x="1770" y="1242"/>
                </a:cxn>
              </a:cxnLst>
              <a:rect l="0" t="0" r="r" b="b"/>
              <a:pathLst>
                <a:path w="1770" h="2159">
                  <a:moveTo>
                    <a:pt x="1770" y="1242"/>
                  </a:moveTo>
                  <a:lnTo>
                    <a:pt x="1327" y="621"/>
                  </a:lnTo>
                  <a:lnTo>
                    <a:pt x="884" y="0"/>
                  </a:lnTo>
                  <a:lnTo>
                    <a:pt x="443" y="621"/>
                  </a:lnTo>
                  <a:lnTo>
                    <a:pt x="0" y="1242"/>
                  </a:lnTo>
                  <a:lnTo>
                    <a:pt x="358" y="1242"/>
                  </a:lnTo>
                  <a:lnTo>
                    <a:pt x="358" y="2159"/>
                  </a:lnTo>
                  <a:lnTo>
                    <a:pt x="1413" y="2159"/>
                  </a:lnTo>
                  <a:lnTo>
                    <a:pt x="1413" y="1242"/>
                  </a:lnTo>
                  <a:lnTo>
                    <a:pt x="1770" y="1242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  <a:shade val="30000"/>
                    <a:satMod val="115000"/>
                  </a:schemeClr>
                </a:gs>
                <a:gs pos="50000">
                  <a:schemeClr val="accent3">
                    <a:lumMod val="75000"/>
                    <a:shade val="67500"/>
                    <a:satMod val="115000"/>
                  </a:schemeClr>
                </a:gs>
                <a:gs pos="100000">
                  <a:schemeClr val="accent3">
                    <a:lumMod val="75000"/>
                    <a:shade val="100000"/>
                    <a:satMod val="115000"/>
                  </a:schemeClr>
                </a:gs>
              </a:gsLst>
              <a:lin ang="16200000" scaled="1"/>
              <a:tileRect/>
            </a:gradFill>
            <a:ln w="1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ffectLst>
              <a:outerShdw blurRad="63500" dist="38100" dir="5400000" sx="112000" sy="112000" algn="t" rotWithShape="0">
                <a:prstClr val="black">
                  <a:alpha val="40000"/>
                </a:prstClr>
              </a:outerShdw>
            </a:effectLst>
            <a:scene3d>
              <a:camera prst="isometricOffAxis2Top">
                <a:rot lat="17892844" lon="20238970" rev="1405867"/>
              </a:camera>
              <a:lightRig rig="threePt" dir="t"/>
            </a:scene3d>
            <a:sp3d extrusionH="146050">
              <a:extrusionClr>
                <a:schemeClr val="bg2">
                  <a:lumMod val="50000"/>
                </a:schemeClr>
              </a:extrusionClr>
            </a:sp3d>
          </p:spPr>
          <p:txBody>
            <a:bodyPr/>
            <a:lstStyle/>
            <a:p>
              <a:pPr>
                <a:defRPr/>
              </a:pPr>
              <a:endParaRPr lang="en-US" dirty="0">
                <a:latin typeface="Calibri" pitchFamily="34" charset="0"/>
              </a:endParaRPr>
            </a:p>
          </p:txBody>
        </p:sp>
        <p:sp>
          <p:nvSpPr>
            <p:cNvPr id="10" name="Freeform 6"/>
            <p:cNvSpPr>
              <a:spLocks/>
            </p:cNvSpPr>
            <p:nvPr/>
          </p:nvSpPr>
          <p:spPr bwMode="auto">
            <a:xfrm flipV="1">
              <a:off x="5025787" y="2053666"/>
              <a:ext cx="1431845" cy="1724279"/>
            </a:xfrm>
            <a:custGeom>
              <a:avLst/>
              <a:gdLst/>
              <a:ahLst/>
              <a:cxnLst>
                <a:cxn ang="0">
                  <a:pos x="1770" y="1242"/>
                </a:cxn>
                <a:cxn ang="0">
                  <a:pos x="1327" y="621"/>
                </a:cxn>
                <a:cxn ang="0">
                  <a:pos x="884" y="0"/>
                </a:cxn>
                <a:cxn ang="0">
                  <a:pos x="443" y="621"/>
                </a:cxn>
                <a:cxn ang="0">
                  <a:pos x="0" y="1242"/>
                </a:cxn>
                <a:cxn ang="0">
                  <a:pos x="358" y="1242"/>
                </a:cxn>
                <a:cxn ang="0">
                  <a:pos x="358" y="2159"/>
                </a:cxn>
                <a:cxn ang="0">
                  <a:pos x="1413" y="2159"/>
                </a:cxn>
                <a:cxn ang="0">
                  <a:pos x="1413" y="1242"/>
                </a:cxn>
                <a:cxn ang="0">
                  <a:pos x="1770" y="1242"/>
                </a:cxn>
              </a:cxnLst>
              <a:rect l="0" t="0" r="r" b="b"/>
              <a:pathLst>
                <a:path w="1770" h="2159">
                  <a:moveTo>
                    <a:pt x="1770" y="1242"/>
                  </a:moveTo>
                  <a:lnTo>
                    <a:pt x="1327" y="621"/>
                  </a:lnTo>
                  <a:lnTo>
                    <a:pt x="884" y="0"/>
                  </a:lnTo>
                  <a:lnTo>
                    <a:pt x="443" y="621"/>
                  </a:lnTo>
                  <a:lnTo>
                    <a:pt x="0" y="1242"/>
                  </a:lnTo>
                  <a:lnTo>
                    <a:pt x="358" y="1242"/>
                  </a:lnTo>
                  <a:lnTo>
                    <a:pt x="358" y="2159"/>
                  </a:lnTo>
                  <a:lnTo>
                    <a:pt x="1413" y="2159"/>
                  </a:lnTo>
                  <a:lnTo>
                    <a:pt x="1413" y="1242"/>
                  </a:lnTo>
                  <a:lnTo>
                    <a:pt x="1770" y="1242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  <a:shade val="30000"/>
                    <a:satMod val="115000"/>
                  </a:schemeClr>
                </a:gs>
                <a:gs pos="50000">
                  <a:schemeClr val="accent3">
                    <a:lumMod val="75000"/>
                    <a:shade val="67500"/>
                    <a:satMod val="115000"/>
                  </a:schemeClr>
                </a:gs>
                <a:gs pos="100000">
                  <a:schemeClr val="accent3">
                    <a:lumMod val="75000"/>
                    <a:shade val="100000"/>
                    <a:satMod val="115000"/>
                  </a:schemeClr>
                </a:gs>
              </a:gsLst>
              <a:lin ang="16200000" scaled="1"/>
              <a:tileRect/>
            </a:gradFill>
            <a:ln w="1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ffectLst>
              <a:outerShdw blurRad="139700" dist="38100" dir="5400000" sx="110000" sy="110000" algn="t" rotWithShape="0">
                <a:prstClr val="black">
                  <a:alpha val="40000"/>
                </a:prstClr>
              </a:outerShdw>
            </a:effectLst>
            <a:scene3d>
              <a:camera prst="isometricOffAxis2Top">
                <a:rot lat="18884428" lon="3855407" rev="17324276"/>
              </a:camera>
              <a:lightRig rig="threePt" dir="t"/>
            </a:scene3d>
            <a:sp3d extrusionH="146050">
              <a:extrusionClr>
                <a:schemeClr val="bg2">
                  <a:lumMod val="50000"/>
                </a:schemeClr>
              </a:extrusionClr>
            </a:sp3d>
          </p:spPr>
          <p:txBody>
            <a:bodyPr/>
            <a:lstStyle/>
            <a:p>
              <a:pPr>
                <a:defRPr/>
              </a:pPr>
              <a:endParaRPr lang="en-US" dirty="0">
                <a:latin typeface="Calibri" pitchFamily="34" charset="0"/>
              </a:endParaRPr>
            </a:p>
          </p:txBody>
        </p:sp>
        <p:cxnSp>
          <p:nvCxnSpPr>
            <p:cNvPr id="74" name="Straight Connector 73"/>
            <p:cNvCxnSpPr/>
            <p:nvPr/>
          </p:nvCxnSpPr>
          <p:spPr>
            <a:xfrm>
              <a:off x="220663" y="2472049"/>
              <a:ext cx="2538412" cy="1587"/>
            </a:xfrm>
            <a:prstGeom prst="line">
              <a:avLst/>
            </a:prstGeom>
            <a:ln>
              <a:solidFill>
                <a:schemeClr val="accent3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5" name="Straight Connector 74"/>
            <p:cNvCxnSpPr/>
            <p:nvPr/>
          </p:nvCxnSpPr>
          <p:spPr>
            <a:xfrm>
              <a:off x="2892425" y="1954524"/>
              <a:ext cx="2538413" cy="1587"/>
            </a:xfrm>
            <a:prstGeom prst="line">
              <a:avLst/>
            </a:prstGeom>
            <a:ln>
              <a:solidFill>
                <a:schemeClr val="accent3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6" name="Straight Connector 75"/>
            <p:cNvCxnSpPr/>
            <p:nvPr/>
          </p:nvCxnSpPr>
          <p:spPr>
            <a:xfrm>
              <a:off x="5935663" y="2440299"/>
              <a:ext cx="2536825" cy="1587"/>
            </a:xfrm>
            <a:prstGeom prst="line">
              <a:avLst/>
            </a:prstGeom>
            <a:ln>
              <a:solidFill>
                <a:schemeClr val="accent3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" name="Straight Connector 76"/>
            <p:cNvCxnSpPr/>
            <p:nvPr/>
          </p:nvCxnSpPr>
          <p:spPr>
            <a:xfrm>
              <a:off x="6215063" y="5027612"/>
              <a:ext cx="2538412" cy="1588"/>
            </a:xfrm>
            <a:prstGeom prst="line">
              <a:avLst/>
            </a:prstGeom>
            <a:ln>
              <a:solidFill>
                <a:schemeClr val="accent3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8" name="Straight Connector 77"/>
            <p:cNvCxnSpPr/>
            <p:nvPr/>
          </p:nvCxnSpPr>
          <p:spPr>
            <a:xfrm>
              <a:off x="3524250" y="5523224"/>
              <a:ext cx="2538413" cy="1587"/>
            </a:xfrm>
            <a:prstGeom prst="line">
              <a:avLst/>
            </a:prstGeom>
            <a:ln>
              <a:solidFill>
                <a:schemeClr val="accent3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9" name="Straight Connector 78"/>
            <p:cNvCxnSpPr/>
            <p:nvPr/>
          </p:nvCxnSpPr>
          <p:spPr>
            <a:xfrm>
              <a:off x="354013" y="4983474"/>
              <a:ext cx="2538412" cy="1587"/>
            </a:xfrm>
            <a:prstGeom prst="line">
              <a:avLst/>
            </a:prstGeom>
            <a:ln>
              <a:solidFill>
                <a:schemeClr val="accent3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6" name="Title 1"/>
          <p:cNvSpPr txBox="1">
            <a:spLocks/>
          </p:cNvSpPr>
          <p:nvPr/>
        </p:nvSpPr>
        <p:spPr>
          <a:xfrm>
            <a:off x="457200" y="274638"/>
            <a:ext cx="8229600" cy="715962"/>
          </a:xfrm>
          <a:prstGeom prst="rect">
            <a:avLst/>
          </a:prstGeom>
        </p:spPr>
        <p:txBody>
          <a:bodyPr>
            <a:norm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Franklin Gothic Medium Cond" pitchFamily="34" charset="0"/>
                <a:ea typeface="+mj-ea"/>
                <a:cs typeface="+mj-cs"/>
              </a:rPr>
              <a:t>Your Title Text Here</a:t>
            </a:r>
            <a:endParaRPr kumimoji="0" lang="en-US" sz="3200" b="0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Franklin Gothic Medium Cond" pitchFamily="34" charset="0"/>
              <a:ea typeface="+mj-ea"/>
              <a:cs typeface="+mj-cs"/>
            </a:endParaRPr>
          </a:p>
        </p:txBody>
      </p:sp>
      <p:sp>
        <p:nvSpPr>
          <p:cNvPr id="28" name="TextBox 27"/>
          <p:cNvSpPr txBox="1"/>
          <p:nvPr/>
        </p:nvSpPr>
        <p:spPr>
          <a:xfrm>
            <a:off x="3455360" y="1524000"/>
            <a:ext cx="1811965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000" smtClean="0">
                <a:latin typeface="Calibri" pitchFamily="34" charset="0"/>
              </a:rPr>
              <a:t>Your text here</a:t>
            </a:r>
            <a:endParaRPr lang="en-US" sz="2000">
              <a:latin typeface="Calibri" pitchFamily="34" charset="0"/>
            </a:endParaRPr>
          </a:p>
        </p:txBody>
      </p:sp>
      <p:sp>
        <p:nvSpPr>
          <p:cNvPr id="30" name="TextBox 29"/>
          <p:cNvSpPr txBox="1"/>
          <p:nvPr/>
        </p:nvSpPr>
        <p:spPr>
          <a:xfrm>
            <a:off x="6486525" y="2038290"/>
            <a:ext cx="1811965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000" smtClean="0">
                <a:latin typeface="Calibri" pitchFamily="34" charset="0"/>
              </a:rPr>
              <a:t>Your text here</a:t>
            </a:r>
            <a:endParaRPr lang="en-US" sz="2000">
              <a:latin typeface="Calibri" pitchFamily="34" charset="0"/>
            </a:endParaRPr>
          </a:p>
        </p:txBody>
      </p:sp>
      <p:sp>
        <p:nvSpPr>
          <p:cNvPr id="31" name="TextBox 30"/>
          <p:cNvSpPr txBox="1"/>
          <p:nvPr/>
        </p:nvSpPr>
        <p:spPr>
          <a:xfrm>
            <a:off x="6722435" y="5029200"/>
            <a:ext cx="1811965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000" smtClean="0">
                <a:latin typeface="Calibri" pitchFamily="34" charset="0"/>
              </a:rPr>
              <a:t>Your text here</a:t>
            </a:r>
            <a:endParaRPr lang="en-US" sz="2000">
              <a:latin typeface="Calibri" pitchFamily="34" charset="0"/>
            </a:endParaRPr>
          </a:p>
        </p:txBody>
      </p:sp>
      <p:sp>
        <p:nvSpPr>
          <p:cNvPr id="32" name="TextBox 31"/>
          <p:cNvSpPr txBox="1"/>
          <p:nvPr/>
        </p:nvSpPr>
        <p:spPr>
          <a:xfrm>
            <a:off x="4048125" y="5543490"/>
            <a:ext cx="1811965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000" smtClean="0">
                <a:latin typeface="Calibri" pitchFamily="34" charset="0"/>
              </a:rPr>
              <a:t>Your text here</a:t>
            </a:r>
            <a:endParaRPr lang="en-US" sz="2000">
              <a:latin typeface="Calibri" pitchFamily="34" charset="0"/>
            </a:endParaRPr>
          </a:p>
        </p:txBody>
      </p:sp>
      <p:sp>
        <p:nvSpPr>
          <p:cNvPr id="33" name="TextBox 32"/>
          <p:cNvSpPr txBox="1"/>
          <p:nvPr/>
        </p:nvSpPr>
        <p:spPr>
          <a:xfrm>
            <a:off x="771525" y="5029200"/>
            <a:ext cx="1811965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000" smtClean="0">
                <a:latin typeface="Calibri" pitchFamily="34" charset="0"/>
              </a:rPr>
              <a:t>Your text here</a:t>
            </a:r>
            <a:endParaRPr lang="en-US" sz="2000">
              <a:latin typeface="Calibri" pitchFamily="34" charset="0"/>
            </a:endParaRPr>
          </a:p>
        </p:txBody>
      </p:sp>
      <p:sp>
        <p:nvSpPr>
          <p:cNvPr id="34" name="TextBox 33"/>
          <p:cNvSpPr txBox="1"/>
          <p:nvPr/>
        </p:nvSpPr>
        <p:spPr>
          <a:xfrm>
            <a:off x="771525" y="2038290"/>
            <a:ext cx="1811965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000" smtClean="0">
                <a:latin typeface="Calibri" pitchFamily="34" charset="0"/>
              </a:rPr>
              <a:t>Your text here</a:t>
            </a:r>
            <a:endParaRPr lang="en-US" sz="2000">
              <a:latin typeface="Calibri" pitchFamily="34" charset="0"/>
            </a:endParaRPr>
          </a:p>
        </p:txBody>
      </p:sp>
      <p:sp>
        <p:nvSpPr>
          <p:cNvPr id="36" name="TextBox 35"/>
          <p:cNvSpPr txBox="1"/>
          <p:nvPr/>
        </p:nvSpPr>
        <p:spPr>
          <a:xfrm>
            <a:off x="4419600" y="2967335"/>
            <a:ext cx="34015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b="1" dirty="0" smtClean="0">
                <a:latin typeface="Calibri" pitchFamily="34" charset="0"/>
              </a:rPr>
              <a:t>1</a:t>
            </a:r>
            <a:endParaRPr lang="en-US" sz="2400" b="1" dirty="0">
              <a:latin typeface="Calibri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5029200" y="3043535"/>
            <a:ext cx="34015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b="1" dirty="0" smtClean="0">
                <a:latin typeface="Calibri" pitchFamily="34" charset="0"/>
              </a:rPr>
              <a:t>2</a:t>
            </a:r>
            <a:endParaRPr lang="en-US" sz="2400" b="1" dirty="0">
              <a:latin typeface="Calibri" pitchFamily="34" charset="0"/>
            </a:endParaRPr>
          </a:p>
        </p:txBody>
      </p:sp>
      <p:sp>
        <p:nvSpPr>
          <p:cNvPr id="40" name="TextBox 39"/>
          <p:cNvSpPr txBox="1"/>
          <p:nvPr/>
        </p:nvSpPr>
        <p:spPr>
          <a:xfrm>
            <a:off x="5257800" y="3653135"/>
            <a:ext cx="34015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b="1" dirty="0" smtClean="0">
                <a:latin typeface="Calibri" pitchFamily="34" charset="0"/>
              </a:rPr>
              <a:t>3</a:t>
            </a:r>
            <a:endParaRPr lang="en-US" sz="2400" b="1" dirty="0">
              <a:latin typeface="Calibri" pitchFamily="34" charset="0"/>
            </a:endParaRPr>
          </a:p>
        </p:txBody>
      </p:sp>
      <p:sp>
        <p:nvSpPr>
          <p:cNvPr id="41" name="TextBox 40"/>
          <p:cNvSpPr txBox="1"/>
          <p:nvPr/>
        </p:nvSpPr>
        <p:spPr>
          <a:xfrm>
            <a:off x="4572000" y="4038600"/>
            <a:ext cx="34015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b="1" dirty="0" smtClean="0">
                <a:latin typeface="Calibri" pitchFamily="34" charset="0"/>
              </a:rPr>
              <a:t>4</a:t>
            </a:r>
            <a:endParaRPr lang="en-US" sz="2400" b="1" dirty="0">
              <a:latin typeface="Calibri" pitchFamily="34" charset="0"/>
            </a:endParaRPr>
          </a:p>
        </p:txBody>
      </p:sp>
      <p:sp>
        <p:nvSpPr>
          <p:cNvPr id="42" name="TextBox 41"/>
          <p:cNvSpPr txBox="1"/>
          <p:nvPr/>
        </p:nvSpPr>
        <p:spPr>
          <a:xfrm>
            <a:off x="3850842" y="3805535"/>
            <a:ext cx="34015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b="1" dirty="0" smtClean="0">
                <a:latin typeface="Calibri" pitchFamily="34" charset="0"/>
              </a:rPr>
              <a:t>5</a:t>
            </a:r>
            <a:endParaRPr lang="en-US" sz="2400" b="1" dirty="0">
              <a:latin typeface="Calibri" pitchFamily="34" charset="0"/>
            </a:endParaRPr>
          </a:p>
        </p:txBody>
      </p:sp>
      <p:sp>
        <p:nvSpPr>
          <p:cNvPr id="44" name="TextBox 43"/>
          <p:cNvSpPr txBox="1"/>
          <p:nvPr/>
        </p:nvSpPr>
        <p:spPr>
          <a:xfrm>
            <a:off x="3810000" y="3200400"/>
            <a:ext cx="34015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b="1" dirty="0" smtClean="0">
                <a:latin typeface="Calibri" pitchFamily="34" charset="0"/>
              </a:rPr>
              <a:t>6</a:t>
            </a:r>
            <a:endParaRPr lang="en-US" sz="2400" b="1" dirty="0">
              <a:latin typeface="Calibri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299250800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1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2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1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300"/>
                            </p:stCondLst>
                            <p:childTnLst>
                              <p:par>
                                <p:cTn id="1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400"/>
                            </p:stCondLst>
                            <p:childTnLst>
                              <p:par>
                                <p:cTn id="2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1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500"/>
                            </p:stCondLst>
                            <p:childTnLst>
                              <p:par>
                                <p:cTn id="2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1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600"/>
                            </p:stCondLst>
                            <p:childTnLst>
                              <p:par>
                                <p:cTn id="29" presetID="6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31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1600"/>
                            </p:stCondLst>
                            <p:childTnLst>
                              <p:par>
                                <p:cTn id="33" presetID="5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Scale>
                                      <p:cBhvr>
                                        <p:cTn id="35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</p:cBhvr>
                                      <p:from x="250000" y="250000"/>
                                      <p:to x="100000" y="100000"/>
                                    </p:animScale>
                                    <p:animMotion origin="layout" path="M -0.46736 0.92887  C -0.37517 0.88508  -0.02552 0.75279  0.0908 0.66613  C  0.20747 0.57948  0.21649 0.50394  0.23177 0.40825  C 0.24705 0.31256  0.22118 0.15964   0.18264 0.09152  C 0.1441 0.02341  0.03802 0.0  0.0 0.0  " pathEditMode="relative" ptsTypes="">
                                      <p:cBhvr>
                                        <p:cTn id="36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100"/>
                            </p:stCondLst>
                            <p:childTnLst>
                              <p:par>
                                <p:cTn id="39" presetID="5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Scale>
                                      <p:cBhvr>
                                        <p:cTn id="41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</p:cBhvr>
                                      <p:from x="250000" y="250000"/>
                                      <p:to x="100000" y="100000"/>
                                    </p:animScale>
                                    <p:animMotion origin="layout" path="M -0.46736 0.92887  C -0.37517 0.88508  -0.02552 0.75279  0.0908 0.66613  C  0.20747 0.57948  0.21649 0.50394  0.23177 0.40825  C 0.24705 0.31256  0.22118 0.15964   0.18264 0.09152  C 0.1441 0.02341  0.03802 0.0  0.0 0.0  " pathEditMode="relative" ptsTypes="">
                                      <p:cBhvr>
                                        <p:cTn id="42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2600"/>
                            </p:stCondLst>
                            <p:childTnLst>
                              <p:par>
                                <p:cTn id="45" presetID="5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Scale>
                                      <p:cBhvr>
                                        <p:cTn id="47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</p:cBhvr>
                                      <p:from x="250000" y="250000"/>
                                      <p:to x="100000" y="100000"/>
                                    </p:animScale>
                                    <p:animMotion origin="layout" path="M -0.46736 0.92887  C -0.37517 0.88508  -0.02552 0.75279  0.0908 0.66613  C  0.20747 0.57948  0.21649 0.50394  0.23177 0.40825  C 0.24705 0.31256  0.22118 0.15964   0.18264 0.09152  C 0.1441 0.02341  0.03802 0.0  0.0 0.0  " pathEditMode="relative" ptsTypes="">
                                      <p:cBhvr>
                                        <p:cTn id="48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3100"/>
                            </p:stCondLst>
                            <p:childTnLst>
                              <p:par>
                                <p:cTn id="51" presetID="5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Scale>
                                      <p:cBhvr>
                                        <p:cTn id="53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</p:cBhvr>
                                      <p:from x="250000" y="250000"/>
                                      <p:to x="100000" y="100000"/>
                                    </p:animScale>
                                    <p:animMotion origin="layout" path="M -0.46736 0.92887  C -0.37517 0.88508  -0.02552 0.75279  0.0908 0.66613  C  0.20747 0.57948  0.21649 0.50394  0.23177 0.40825  C 0.24705 0.31256  0.22118 0.15964   0.18264 0.09152  C 0.1441 0.02341  0.03802 0.0  0.0 0.0  " pathEditMode="relative" ptsTypes="">
                                      <p:cBhvr>
                                        <p:cTn id="54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3600"/>
                            </p:stCondLst>
                            <p:childTnLst>
                              <p:par>
                                <p:cTn id="57" presetID="5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Scale>
                                      <p:cBhvr>
                                        <p:cTn id="59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</p:cBhvr>
                                      <p:from x="250000" y="250000"/>
                                      <p:to x="100000" y="100000"/>
                                    </p:animScale>
                                    <p:animMotion origin="layout" path="M -0.46736 0.92887  C -0.37517 0.88508  -0.02552 0.75279  0.0908 0.66613  C  0.20747 0.57948  0.21649 0.50394  0.23177 0.40825  C 0.24705 0.31256  0.22118 0.15964   0.18264 0.09152  C 0.1441 0.02341  0.03802 0.0  0.0 0.0  " pathEditMode="relative" ptsTypes="">
                                      <p:cBhvr>
                                        <p:cTn id="60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4100"/>
                            </p:stCondLst>
                            <p:childTnLst>
                              <p:par>
                                <p:cTn id="63" presetID="5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Scale>
                                      <p:cBhvr>
                                        <p:cTn id="65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</p:cBhvr>
                                      <p:from x="250000" y="250000"/>
                                      <p:to x="100000" y="100000"/>
                                    </p:animScale>
                                    <p:animMotion origin="layout" path="M -0.46736 0.92887  C -0.37517 0.88508  -0.02552 0.75279  0.0908 0.66613  C  0.20747 0.57948  0.21649 0.50394  0.23177 0.40825  C 0.24705 0.31256  0.22118 0.15964   0.18264 0.09152  C 0.1441 0.02341  0.03802 0.0  0.0 0.0  " pathEditMode="relative" ptsTypes="">
                                      <p:cBhvr>
                                        <p:cTn id="66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8" grpId="0"/>
      <p:bldP spid="30" grpId="0"/>
      <p:bldP spid="31" grpId="0"/>
      <p:bldP spid="32" grpId="0"/>
      <p:bldP spid="33" grpId="0"/>
      <p:bldP spid="34" grpId="0"/>
      <p:bldP spid="36" grpId="0"/>
      <p:bldP spid="38" grpId="0"/>
      <p:bldP spid="40" grpId="0"/>
      <p:bldP spid="41" grpId="0"/>
      <p:bldP spid="42" grpId="0"/>
      <p:bldP spid="44" grpId="0"/>
    </p:bldLst>
  </p:timing>
</p:sld>
</file>

<file path=ppt/slides/slide3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23"/>
          <p:cNvGrpSpPr>
            <a:grpSpLocks/>
          </p:cNvGrpSpPr>
          <p:nvPr/>
        </p:nvGrpSpPr>
        <p:grpSpPr bwMode="auto">
          <a:xfrm>
            <a:off x="0" y="2251244"/>
            <a:ext cx="9144000" cy="1676400"/>
            <a:chOff x="0" y="2086"/>
            <a:chExt cx="5760" cy="1056"/>
          </a:xfrm>
        </p:grpSpPr>
        <p:sp>
          <p:nvSpPr>
            <p:cNvPr id="25" name="Rectangle 24"/>
            <p:cNvSpPr>
              <a:spLocks noChangeArrowheads="1"/>
            </p:cNvSpPr>
            <p:nvPr/>
          </p:nvSpPr>
          <p:spPr bwMode="gray">
            <a:xfrm>
              <a:off x="0" y="2325"/>
              <a:ext cx="5760" cy="817"/>
            </a:xfrm>
            <a:prstGeom prst="rect">
              <a:avLst/>
            </a:prstGeom>
            <a:gradFill rotWithShape="1">
              <a:gsLst>
                <a:gs pos="0">
                  <a:srgbClr val="DDDDDD"/>
                </a:gs>
                <a:gs pos="100000">
                  <a:srgbClr val="FFFFFF"/>
                </a:gs>
              </a:gsLst>
              <a:lin ang="5400000" scaled="1"/>
            </a:gradFill>
            <a:ln w="9525">
              <a:noFill/>
              <a:miter lim="800000"/>
              <a:headEnd/>
              <a:tailEnd/>
            </a:ln>
          </p:spPr>
          <p:txBody>
            <a:bodyPr wrap="none" lIns="90000" tIns="90000" rIns="72000" bIns="90000" anchor="ctr"/>
            <a:lstStyle/>
            <a:p>
              <a:pPr algn="ctr" eaLnBrk="0" hangingPunct="0"/>
              <a:endParaRPr lang="en-US" noProof="1">
                <a:latin typeface="Calibri" pitchFamily="34" charset="0"/>
                <a:cs typeface="Arial" charset="0"/>
              </a:endParaRPr>
            </a:p>
          </p:txBody>
        </p:sp>
        <p:sp>
          <p:nvSpPr>
            <p:cNvPr id="26" name="Rectangle 25"/>
            <p:cNvSpPr>
              <a:spLocks noChangeArrowheads="1"/>
            </p:cNvSpPr>
            <p:nvPr/>
          </p:nvSpPr>
          <p:spPr bwMode="gray">
            <a:xfrm flipV="1">
              <a:off x="0" y="2086"/>
              <a:ext cx="5760" cy="246"/>
            </a:xfrm>
            <a:prstGeom prst="rect">
              <a:avLst/>
            </a:prstGeom>
            <a:gradFill rotWithShape="1">
              <a:gsLst>
                <a:gs pos="0">
                  <a:srgbClr val="DBDBDB"/>
                </a:gs>
                <a:gs pos="100000">
                  <a:srgbClr val="FFFFFF"/>
                </a:gs>
              </a:gsLst>
              <a:lin ang="5400000" scaled="1"/>
            </a:gradFill>
            <a:ln w="9525">
              <a:noFill/>
              <a:miter lim="800000"/>
              <a:headEnd/>
              <a:tailEnd/>
            </a:ln>
          </p:spPr>
          <p:txBody>
            <a:bodyPr rot="10800000" wrap="none" lIns="90000" tIns="90000" rIns="72000" bIns="90000" anchor="ctr"/>
            <a:lstStyle/>
            <a:p>
              <a:pPr algn="ctr" eaLnBrk="0" hangingPunct="0"/>
              <a:endParaRPr lang="en-US" noProof="1">
                <a:latin typeface="Calibri" pitchFamily="34" charset="0"/>
                <a:cs typeface="Arial" charset="0"/>
              </a:endParaRPr>
            </a:p>
          </p:txBody>
        </p:sp>
      </p:grpSp>
      <p:grpSp>
        <p:nvGrpSpPr>
          <p:cNvPr id="4" name="Group 13"/>
          <p:cNvGrpSpPr/>
          <p:nvPr/>
        </p:nvGrpSpPr>
        <p:grpSpPr>
          <a:xfrm>
            <a:off x="2970016" y="2149644"/>
            <a:ext cx="3505200" cy="3227021"/>
            <a:chOff x="2573170" y="1823336"/>
            <a:chExt cx="4300027" cy="3958770"/>
          </a:xfrm>
        </p:grpSpPr>
        <p:sp>
          <p:nvSpPr>
            <p:cNvPr id="15" name="Isosceles Triangle 14"/>
            <p:cNvSpPr/>
            <p:nvPr/>
          </p:nvSpPr>
          <p:spPr>
            <a:xfrm>
              <a:off x="3288851" y="3800906"/>
              <a:ext cx="2298192" cy="1981200"/>
            </a:xfrm>
            <a:prstGeom prst="triangle">
              <a:avLst/>
            </a:prstGeom>
            <a:gradFill flip="none" rotWithShape="1">
              <a:gsLst>
                <a:gs pos="0">
                  <a:schemeClr val="tx1">
                    <a:lumMod val="85000"/>
                    <a:lumOff val="15000"/>
                  </a:schemeClr>
                </a:gs>
                <a:gs pos="50000">
                  <a:schemeClr val="tx1">
                    <a:lumMod val="75000"/>
                    <a:lumOff val="25000"/>
                  </a:schemeClr>
                </a:gs>
                <a:gs pos="100000">
                  <a:schemeClr val="bg1"/>
                </a:gs>
              </a:gsLst>
              <a:lin ang="54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atin typeface="Calibri" pitchFamily="34" charset="0"/>
              </a:endParaRPr>
            </a:p>
          </p:txBody>
        </p:sp>
        <p:sp>
          <p:nvSpPr>
            <p:cNvPr id="16" name="Isosceles Triangle 15"/>
            <p:cNvSpPr/>
            <p:nvPr/>
          </p:nvSpPr>
          <p:spPr>
            <a:xfrm rot="3600000">
              <a:off x="2414674" y="3304689"/>
              <a:ext cx="2298192" cy="1981200"/>
            </a:xfrm>
            <a:prstGeom prst="triangle">
              <a:avLst/>
            </a:prstGeom>
            <a:gradFill flip="none" rotWithShape="1">
              <a:gsLst>
                <a:gs pos="0">
                  <a:schemeClr val="accent1">
                    <a:lumMod val="75000"/>
                  </a:schemeClr>
                </a:gs>
                <a:gs pos="50000">
                  <a:schemeClr val="accent1">
                    <a:lumMod val="60000"/>
                    <a:lumOff val="40000"/>
                  </a:schemeClr>
                </a:gs>
                <a:gs pos="100000">
                  <a:schemeClr val="bg1"/>
                </a:gs>
              </a:gsLst>
              <a:lin ang="81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atin typeface="Calibri" pitchFamily="34" charset="0"/>
              </a:endParaRPr>
            </a:p>
          </p:txBody>
        </p:sp>
        <p:sp>
          <p:nvSpPr>
            <p:cNvPr id="17" name="Isosceles Triangle 16"/>
            <p:cNvSpPr/>
            <p:nvPr/>
          </p:nvSpPr>
          <p:spPr>
            <a:xfrm rot="7201166">
              <a:off x="2423079" y="2309701"/>
              <a:ext cx="2298192" cy="1981200"/>
            </a:xfrm>
            <a:prstGeom prst="triangle">
              <a:avLst/>
            </a:prstGeom>
            <a:gradFill flip="none" rotWithShape="1">
              <a:gsLst>
                <a:gs pos="0">
                  <a:schemeClr val="bg2">
                    <a:lumMod val="25000"/>
                  </a:schemeClr>
                </a:gs>
                <a:gs pos="50000">
                  <a:schemeClr val="bg2">
                    <a:lumMod val="50000"/>
                  </a:schemeClr>
                </a:gs>
                <a:gs pos="100000">
                  <a:schemeClr val="bg1"/>
                </a:gs>
              </a:gsLst>
              <a:lin ang="81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atin typeface="Calibri" pitchFamily="34" charset="0"/>
              </a:endParaRPr>
            </a:p>
          </p:txBody>
        </p:sp>
        <p:sp>
          <p:nvSpPr>
            <p:cNvPr id="18" name="Isosceles Triangle 17"/>
            <p:cNvSpPr/>
            <p:nvPr/>
          </p:nvSpPr>
          <p:spPr>
            <a:xfrm flipV="1">
              <a:off x="3292481" y="1823336"/>
              <a:ext cx="2298192" cy="1981200"/>
            </a:xfrm>
            <a:prstGeom prst="triangle">
              <a:avLst/>
            </a:prstGeom>
            <a:gradFill>
              <a:gsLst>
                <a:gs pos="0">
                  <a:schemeClr val="accent6">
                    <a:lumMod val="50000"/>
                  </a:schemeClr>
                </a:gs>
                <a:gs pos="50000">
                  <a:schemeClr val="accent6">
                    <a:lumMod val="75000"/>
                  </a:schemeClr>
                </a:gs>
                <a:gs pos="100000">
                  <a:schemeClr val="bg1"/>
                </a:gs>
              </a:gsLst>
              <a:lin ang="54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atin typeface="Calibri" pitchFamily="34" charset="0"/>
              </a:endParaRPr>
            </a:p>
          </p:txBody>
        </p:sp>
        <p:sp>
          <p:nvSpPr>
            <p:cNvPr id="19" name="Isosceles Triangle 18"/>
            <p:cNvSpPr/>
            <p:nvPr/>
          </p:nvSpPr>
          <p:spPr>
            <a:xfrm rot="7201166">
              <a:off x="4733501" y="2308763"/>
              <a:ext cx="2298192" cy="1981200"/>
            </a:xfrm>
            <a:prstGeom prst="triangle">
              <a:avLst/>
            </a:prstGeom>
            <a:gradFill>
              <a:gsLst>
                <a:gs pos="0">
                  <a:schemeClr val="accent5">
                    <a:lumMod val="75000"/>
                  </a:schemeClr>
                </a:gs>
                <a:gs pos="50000">
                  <a:schemeClr val="accent5">
                    <a:lumMod val="60000"/>
                    <a:lumOff val="40000"/>
                  </a:schemeClr>
                </a:gs>
                <a:gs pos="100000">
                  <a:schemeClr val="bg1"/>
                </a:gs>
              </a:gsLst>
              <a:lin ang="12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atin typeface="Calibri" pitchFamily="34" charset="0"/>
              </a:endParaRPr>
            </a:p>
          </p:txBody>
        </p:sp>
        <p:sp>
          <p:nvSpPr>
            <p:cNvPr id="20" name="Isosceles Triangle 19"/>
            <p:cNvSpPr/>
            <p:nvPr/>
          </p:nvSpPr>
          <p:spPr>
            <a:xfrm rot="3600000">
              <a:off x="4733332" y="3310153"/>
              <a:ext cx="2298192" cy="1981200"/>
            </a:xfrm>
            <a:prstGeom prst="triangle">
              <a:avLst/>
            </a:pr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50000">
                  <a:schemeClr val="accent3">
                    <a:lumMod val="60000"/>
                    <a:lumOff val="40000"/>
                  </a:scheme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atin typeface="Calibri" pitchFamily="34" charset="0"/>
              </a:endParaRPr>
            </a:p>
          </p:txBody>
        </p:sp>
      </p:grp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Enter Your Title Text Here</a:t>
            </a:r>
            <a:endParaRPr lang="en-US" dirty="0"/>
          </a:p>
        </p:txBody>
      </p:sp>
      <p:sp>
        <p:nvSpPr>
          <p:cNvPr id="6" name="Ellipse 53"/>
          <p:cNvSpPr/>
          <p:nvPr/>
        </p:nvSpPr>
        <p:spPr bwMode="auto">
          <a:xfrm>
            <a:off x="2449995" y="5335219"/>
            <a:ext cx="4297363" cy="624425"/>
          </a:xfrm>
          <a:prstGeom prst="ellipse">
            <a:avLst/>
          </a:prstGeom>
          <a:gradFill flip="none" rotWithShape="1">
            <a:gsLst>
              <a:gs pos="24000">
                <a:sysClr val="windowText" lastClr="000000">
                  <a:alpha val="44000"/>
                </a:sysClr>
              </a:gs>
              <a:gs pos="100000">
                <a:sysClr val="window" lastClr="FFFFFF">
                  <a:alpha val="0"/>
                </a:sysClr>
              </a:gs>
            </a:gsLst>
            <a:path path="shape">
              <a:fillToRect l="50000" t="50000" r="50000" b="50000"/>
            </a:path>
            <a:tileRect/>
          </a:gradFill>
          <a:ln w="9525" cap="flat" cmpd="sng" algn="ctr">
            <a:noFill/>
            <a:prstDash val="solid"/>
          </a:ln>
          <a:effectLst/>
        </p:spPr>
        <p:txBody>
          <a:bodyPr anchor="ctr"/>
          <a:lstStyle/>
          <a:p>
            <a:pPr algn="ctr">
              <a:defRPr/>
            </a:pPr>
            <a:endParaRPr lang="da-DK">
              <a:solidFill>
                <a:srgbClr val="FFFFFF"/>
              </a:solidFill>
              <a:latin typeface="Calibri" pitchFamily="34" charset="0"/>
              <a:ea typeface="ＭＳ Ｐゴシック" charset="-128"/>
            </a:endParaRPr>
          </a:p>
        </p:txBody>
      </p:sp>
      <p:sp>
        <p:nvSpPr>
          <p:cNvPr id="21" name="Donut 20"/>
          <p:cNvSpPr/>
          <p:nvPr/>
        </p:nvSpPr>
        <p:spPr>
          <a:xfrm>
            <a:off x="2665216" y="1921044"/>
            <a:ext cx="3733800" cy="3733800"/>
          </a:xfrm>
          <a:prstGeom prst="donut">
            <a:avLst>
              <a:gd name="adj" fmla="val 6101"/>
            </a:avLst>
          </a:prstGeom>
          <a:solidFill>
            <a:schemeClr val="tx1"/>
          </a:solidFill>
          <a:ln>
            <a:noFill/>
          </a:ln>
          <a:effectLst>
            <a:outerShdw blurRad="44450" dist="27940" dir="5400000" algn="ctr">
              <a:srgbClr val="000000">
                <a:alpha val="32000"/>
              </a:srgbClr>
            </a:outerShdw>
          </a:effectLst>
          <a:scene3d>
            <a:camera prst="orthographicFront">
              <a:rot lat="0" lon="0" rev="0"/>
            </a:camera>
            <a:lightRig rig="balanced" dir="t">
              <a:rot lat="0" lon="0" rev="8700000"/>
            </a:lightRig>
          </a:scene3d>
          <a:sp3d>
            <a:bevelT w="190500" h="381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  <a:latin typeface="Calibri" pitchFamily="34" charset="0"/>
            </a:endParaRPr>
          </a:p>
        </p:txBody>
      </p:sp>
      <p:sp>
        <p:nvSpPr>
          <p:cNvPr id="27" name="Chevron 26"/>
          <p:cNvSpPr/>
          <p:nvPr/>
        </p:nvSpPr>
        <p:spPr>
          <a:xfrm rot="19801500">
            <a:off x="5814814" y="2560864"/>
            <a:ext cx="609600" cy="685800"/>
          </a:xfrm>
          <a:prstGeom prst="chevron">
            <a:avLst/>
          </a:prstGeom>
          <a:solidFill>
            <a:schemeClr val="tx1">
              <a:lumMod val="65000"/>
              <a:lumOff val="35000"/>
            </a:schemeClr>
          </a:solidFill>
          <a:ln>
            <a:noFill/>
          </a:ln>
          <a:effectLst>
            <a:outerShdw blurRad="44450" dist="27940" dir="5400000" algn="ctr">
              <a:srgbClr val="000000">
                <a:alpha val="32000"/>
              </a:srgbClr>
            </a:outerShdw>
          </a:effectLst>
          <a:scene3d>
            <a:camera prst="orthographicFront">
              <a:rot lat="0" lon="0" rev="0"/>
            </a:camera>
            <a:lightRig rig="balanced" dir="t">
              <a:rot lat="0" lon="0" rev="8700000"/>
            </a:lightRig>
          </a:scene3d>
          <a:sp3d>
            <a:bevelT w="190500" h="381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  <a:latin typeface="Calibri" pitchFamily="34" charset="0"/>
            </a:endParaRPr>
          </a:p>
        </p:txBody>
      </p:sp>
      <p:sp>
        <p:nvSpPr>
          <p:cNvPr id="28" name="Chevron 27"/>
          <p:cNvSpPr/>
          <p:nvPr/>
        </p:nvSpPr>
        <p:spPr>
          <a:xfrm rot="13197615">
            <a:off x="2699393" y="2570134"/>
            <a:ext cx="609600" cy="685800"/>
          </a:xfrm>
          <a:prstGeom prst="chevron">
            <a:avLst/>
          </a:prstGeom>
          <a:solidFill>
            <a:schemeClr val="tx1">
              <a:lumMod val="65000"/>
              <a:lumOff val="35000"/>
            </a:schemeClr>
          </a:solidFill>
          <a:ln>
            <a:noFill/>
          </a:ln>
          <a:effectLst>
            <a:outerShdw blurRad="44450" dist="27940" dir="5400000" algn="ctr">
              <a:srgbClr val="000000">
                <a:alpha val="32000"/>
              </a:srgbClr>
            </a:outerShdw>
          </a:effectLst>
          <a:scene3d>
            <a:camera prst="orthographicFront">
              <a:rot lat="0" lon="0" rev="0"/>
            </a:camera>
            <a:lightRig rig="balanced" dir="t">
              <a:rot lat="0" lon="0" rev="8700000"/>
            </a:lightRig>
          </a:scene3d>
          <a:sp3d>
            <a:bevelT w="190500" h="381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  <a:latin typeface="Calibri" pitchFamily="34" charset="0"/>
            </a:endParaRPr>
          </a:p>
        </p:txBody>
      </p:sp>
      <p:sp>
        <p:nvSpPr>
          <p:cNvPr id="29" name="Chevron 28"/>
          <p:cNvSpPr/>
          <p:nvPr/>
        </p:nvSpPr>
        <p:spPr>
          <a:xfrm rot="8693228">
            <a:off x="2727151" y="4313156"/>
            <a:ext cx="609600" cy="685800"/>
          </a:xfrm>
          <a:prstGeom prst="chevron">
            <a:avLst/>
          </a:prstGeom>
          <a:solidFill>
            <a:schemeClr val="tx1">
              <a:lumMod val="65000"/>
              <a:lumOff val="35000"/>
            </a:schemeClr>
          </a:solidFill>
          <a:ln>
            <a:noFill/>
          </a:ln>
          <a:effectLst>
            <a:outerShdw blurRad="44450" dist="27940" dir="5400000" algn="ctr">
              <a:srgbClr val="000000">
                <a:alpha val="32000"/>
              </a:srgbClr>
            </a:outerShdw>
          </a:effectLst>
          <a:scene3d>
            <a:camera prst="orthographicFront">
              <a:rot lat="0" lon="0" rev="0"/>
            </a:camera>
            <a:lightRig rig="balanced" dir="t">
              <a:rot lat="0" lon="0" rev="8700000"/>
            </a:lightRig>
          </a:scene3d>
          <a:sp3d>
            <a:bevelT w="190500" h="381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  <a:latin typeface="Calibri" pitchFamily="34" charset="0"/>
            </a:endParaRPr>
          </a:p>
        </p:txBody>
      </p:sp>
      <p:sp>
        <p:nvSpPr>
          <p:cNvPr id="30" name="Chevron 29"/>
          <p:cNvSpPr/>
          <p:nvPr/>
        </p:nvSpPr>
        <p:spPr>
          <a:xfrm rot="5400000">
            <a:off x="4196442" y="5192202"/>
            <a:ext cx="609600" cy="685800"/>
          </a:xfrm>
          <a:prstGeom prst="chevron">
            <a:avLst/>
          </a:prstGeom>
          <a:solidFill>
            <a:schemeClr val="tx1">
              <a:lumMod val="65000"/>
              <a:lumOff val="35000"/>
            </a:schemeClr>
          </a:solidFill>
          <a:ln>
            <a:noFill/>
          </a:ln>
          <a:effectLst>
            <a:outerShdw blurRad="44450" dist="27940" dir="5400000" algn="ctr">
              <a:srgbClr val="000000">
                <a:alpha val="32000"/>
              </a:srgbClr>
            </a:outerShdw>
          </a:effectLst>
          <a:scene3d>
            <a:camera prst="orthographicFront">
              <a:rot lat="0" lon="0" rev="0"/>
            </a:camera>
            <a:lightRig rig="balanced" dir="t">
              <a:rot lat="0" lon="0" rev="8700000"/>
            </a:lightRig>
          </a:scene3d>
          <a:sp3d>
            <a:bevelT w="190500" h="381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  <a:latin typeface="Calibri" pitchFamily="34" charset="0"/>
            </a:endParaRPr>
          </a:p>
        </p:txBody>
      </p:sp>
      <p:sp>
        <p:nvSpPr>
          <p:cNvPr id="31" name="Chevron 30"/>
          <p:cNvSpPr/>
          <p:nvPr/>
        </p:nvSpPr>
        <p:spPr>
          <a:xfrm rot="2154999">
            <a:off x="5754317" y="4312470"/>
            <a:ext cx="609600" cy="685800"/>
          </a:xfrm>
          <a:prstGeom prst="chevron">
            <a:avLst/>
          </a:prstGeom>
          <a:solidFill>
            <a:schemeClr val="tx1">
              <a:lumMod val="65000"/>
              <a:lumOff val="35000"/>
            </a:schemeClr>
          </a:solidFill>
          <a:ln>
            <a:noFill/>
          </a:ln>
          <a:effectLst>
            <a:outerShdw blurRad="44450" dist="27940" dir="5400000" algn="ctr">
              <a:srgbClr val="000000">
                <a:alpha val="32000"/>
              </a:srgbClr>
            </a:outerShdw>
          </a:effectLst>
          <a:scene3d>
            <a:camera prst="orthographicFront">
              <a:rot lat="0" lon="0" rev="0"/>
            </a:camera>
            <a:lightRig rig="balanced" dir="t">
              <a:rot lat="0" lon="0" rev="8700000"/>
            </a:lightRig>
          </a:scene3d>
          <a:sp3d>
            <a:bevelT w="190500" h="381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  <a:latin typeface="Calibri" pitchFamily="34" charset="0"/>
            </a:endParaRPr>
          </a:p>
        </p:txBody>
      </p:sp>
      <p:sp>
        <p:nvSpPr>
          <p:cNvPr id="32" name="Chevron 31"/>
          <p:cNvSpPr/>
          <p:nvPr/>
        </p:nvSpPr>
        <p:spPr>
          <a:xfrm rot="16421170">
            <a:off x="4215329" y="1665281"/>
            <a:ext cx="609600" cy="685800"/>
          </a:xfrm>
          <a:prstGeom prst="chevron">
            <a:avLst/>
          </a:prstGeom>
          <a:solidFill>
            <a:schemeClr val="tx1">
              <a:lumMod val="65000"/>
              <a:lumOff val="35000"/>
            </a:schemeClr>
          </a:solidFill>
          <a:ln>
            <a:noFill/>
          </a:ln>
          <a:effectLst>
            <a:outerShdw blurRad="44450" dist="27940" dir="5400000" algn="ctr">
              <a:srgbClr val="000000">
                <a:alpha val="32000"/>
              </a:srgbClr>
            </a:outerShdw>
          </a:effectLst>
          <a:scene3d>
            <a:camera prst="orthographicFront">
              <a:rot lat="0" lon="0" rev="0"/>
            </a:camera>
            <a:lightRig rig="balanced" dir="t">
              <a:rot lat="0" lon="0" rev="8700000"/>
            </a:lightRig>
          </a:scene3d>
          <a:sp3d>
            <a:bevelT w="190500" h="381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  <a:latin typeface="Calibri" pitchFamily="34" charset="0"/>
            </a:endParaRPr>
          </a:p>
        </p:txBody>
      </p:sp>
      <p:sp>
        <p:nvSpPr>
          <p:cNvPr id="33" name="TextBox 32"/>
          <p:cNvSpPr txBox="1"/>
          <p:nvPr/>
        </p:nvSpPr>
        <p:spPr>
          <a:xfrm>
            <a:off x="5147158" y="3064044"/>
            <a:ext cx="34015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b="1" dirty="0" smtClean="0">
                <a:latin typeface="Calibri" pitchFamily="34" charset="0"/>
              </a:rPr>
              <a:t>1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5147158" y="3978444"/>
            <a:ext cx="34015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b="1" dirty="0" smtClean="0">
                <a:latin typeface="Calibri" pitchFamily="34" charset="0"/>
              </a:rPr>
              <a:t>2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4308958" y="4359444"/>
            <a:ext cx="34015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b="1" dirty="0" smtClean="0">
                <a:solidFill>
                  <a:schemeClr val="bg1"/>
                </a:solidFill>
                <a:latin typeface="Calibri" pitchFamily="34" charset="0"/>
              </a:rPr>
              <a:t>3</a:t>
            </a:r>
          </a:p>
        </p:txBody>
      </p:sp>
      <p:sp>
        <p:nvSpPr>
          <p:cNvPr id="36" name="TextBox 35"/>
          <p:cNvSpPr txBox="1"/>
          <p:nvPr/>
        </p:nvSpPr>
        <p:spPr>
          <a:xfrm>
            <a:off x="3546958" y="3978444"/>
            <a:ext cx="34015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b="1" dirty="0" smtClean="0">
                <a:latin typeface="Calibri" pitchFamily="34" charset="0"/>
              </a:rPr>
              <a:t>4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546958" y="3140244"/>
            <a:ext cx="34015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b="1" dirty="0" smtClean="0">
                <a:latin typeface="Calibri" pitchFamily="34" charset="0"/>
              </a:rPr>
              <a:t>5</a:t>
            </a:r>
          </a:p>
        </p:txBody>
      </p:sp>
      <p:sp>
        <p:nvSpPr>
          <p:cNvPr id="38" name="TextBox 37"/>
          <p:cNvSpPr txBox="1"/>
          <p:nvPr/>
        </p:nvSpPr>
        <p:spPr>
          <a:xfrm>
            <a:off x="4308958" y="2835444"/>
            <a:ext cx="34015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b="1" dirty="0" smtClean="0">
                <a:latin typeface="Calibri" pitchFamily="34" charset="0"/>
              </a:rPr>
              <a:t>6</a:t>
            </a:r>
          </a:p>
        </p:txBody>
      </p:sp>
      <p:sp>
        <p:nvSpPr>
          <p:cNvPr id="39" name="TextBox 38"/>
          <p:cNvSpPr txBox="1"/>
          <p:nvPr/>
        </p:nvSpPr>
        <p:spPr>
          <a:xfrm>
            <a:off x="3623158" y="1159044"/>
            <a:ext cx="193944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 smtClean="0">
                <a:latin typeface="Calibri" pitchFamily="34" charset="0"/>
              </a:rPr>
              <a:t>Your text here</a:t>
            </a:r>
          </a:p>
        </p:txBody>
      </p:sp>
      <p:sp>
        <p:nvSpPr>
          <p:cNvPr id="40" name="TextBox 39"/>
          <p:cNvSpPr txBox="1"/>
          <p:nvPr/>
        </p:nvSpPr>
        <p:spPr>
          <a:xfrm>
            <a:off x="6518758" y="2530644"/>
            <a:ext cx="193944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 smtClean="0">
                <a:latin typeface="Calibri" pitchFamily="34" charset="0"/>
              </a:rPr>
              <a:t>Your text here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6442558" y="4740444"/>
            <a:ext cx="193944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 smtClean="0">
                <a:latin typeface="Calibri" pitchFamily="34" charset="0"/>
              </a:rPr>
              <a:t>Your text here</a:t>
            </a:r>
          </a:p>
        </p:txBody>
      </p:sp>
      <p:sp>
        <p:nvSpPr>
          <p:cNvPr id="42" name="TextBox 41"/>
          <p:cNvSpPr txBox="1"/>
          <p:nvPr/>
        </p:nvSpPr>
        <p:spPr>
          <a:xfrm>
            <a:off x="3699358" y="5883444"/>
            <a:ext cx="193944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 smtClean="0">
                <a:latin typeface="Calibri" pitchFamily="34" charset="0"/>
              </a:rPr>
              <a:t>Your text here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727558" y="4740444"/>
            <a:ext cx="193944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 smtClean="0">
                <a:latin typeface="Calibri" pitchFamily="34" charset="0"/>
              </a:rPr>
              <a:t>Your text here</a:t>
            </a:r>
          </a:p>
        </p:txBody>
      </p:sp>
      <p:sp>
        <p:nvSpPr>
          <p:cNvPr id="44" name="TextBox 43"/>
          <p:cNvSpPr txBox="1"/>
          <p:nvPr/>
        </p:nvSpPr>
        <p:spPr>
          <a:xfrm>
            <a:off x="727558" y="2530644"/>
            <a:ext cx="193944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 smtClean="0">
                <a:latin typeface="Calibri" pitchFamily="34" charset="0"/>
              </a:rPr>
              <a:t>Your text here</a:t>
            </a:r>
          </a:p>
        </p:txBody>
      </p:sp>
    </p:spTree>
    <p:extLst>
      <p:ext uri="{BB962C8B-B14F-4D97-AF65-F5344CB8AC3E}">
        <p14:creationId xmlns:p14="http://schemas.microsoft.com/office/powerpoint/2010/main" val="614766325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500"/>
                            </p:stCondLst>
                            <p:childTnLst>
                              <p:par>
                                <p:cTn id="2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9" grpId="0"/>
      <p:bldP spid="40" grpId="0"/>
      <p:bldP spid="41" grpId="0"/>
      <p:bldP spid="42" grpId="0"/>
      <p:bldP spid="43" grpId="0"/>
      <p:bldP spid="44" grpId="0"/>
    </p:bld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3"/>
          <p:cNvGrpSpPr>
            <a:grpSpLocks/>
          </p:cNvGrpSpPr>
          <p:nvPr/>
        </p:nvGrpSpPr>
        <p:grpSpPr bwMode="auto">
          <a:xfrm>
            <a:off x="0" y="3429000"/>
            <a:ext cx="9144000" cy="1143000"/>
            <a:chOff x="0" y="2086"/>
            <a:chExt cx="5760" cy="1056"/>
          </a:xfrm>
        </p:grpSpPr>
        <p:sp>
          <p:nvSpPr>
            <p:cNvPr id="12" name="Rectangle 3"/>
            <p:cNvSpPr>
              <a:spLocks noChangeArrowheads="1"/>
            </p:cNvSpPr>
            <p:nvPr/>
          </p:nvSpPr>
          <p:spPr bwMode="gray">
            <a:xfrm>
              <a:off x="0" y="2325"/>
              <a:ext cx="5760" cy="817"/>
            </a:xfrm>
            <a:prstGeom prst="rect">
              <a:avLst/>
            </a:prstGeom>
            <a:gradFill rotWithShape="1">
              <a:gsLst>
                <a:gs pos="0">
                  <a:srgbClr val="DDDDDD"/>
                </a:gs>
                <a:gs pos="100000">
                  <a:srgbClr val="FFFFFF"/>
                </a:gs>
              </a:gsLst>
              <a:lin ang="5400000" scaled="1"/>
            </a:gradFill>
            <a:ln w="9525">
              <a:noFill/>
              <a:miter lim="800000"/>
              <a:headEnd/>
              <a:tailEnd/>
            </a:ln>
          </p:spPr>
          <p:txBody>
            <a:bodyPr wrap="none" lIns="90000" tIns="90000" rIns="72000" bIns="90000" anchor="ctr"/>
            <a:lstStyle/>
            <a:p>
              <a:pPr algn="ctr" eaLnBrk="0" hangingPunct="0"/>
              <a:endParaRPr lang="en-US" noProof="1">
                <a:latin typeface="Calibri" pitchFamily="34" charset="0"/>
                <a:cs typeface="Arial" charset="0"/>
              </a:endParaRPr>
            </a:p>
          </p:txBody>
        </p:sp>
        <p:sp>
          <p:nvSpPr>
            <p:cNvPr id="13" name="Rectangle 25"/>
            <p:cNvSpPr>
              <a:spLocks noChangeArrowheads="1"/>
            </p:cNvSpPr>
            <p:nvPr/>
          </p:nvSpPr>
          <p:spPr bwMode="gray">
            <a:xfrm flipV="1">
              <a:off x="0" y="2086"/>
              <a:ext cx="5760" cy="246"/>
            </a:xfrm>
            <a:prstGeom prst="rect">
              <a:avLst/>
            </a:prstGeom>
            <a:gradFill rotWithShape="1">
              <a:gsLst>
                <a:gs pos="0">
                  <a:srgbClr val="DBDBDB"/>
                </a:gs>
                <a:gs pos="100000">
                  <a:srgbClr val="FFFFFF"/>
                </a:gs>
              </a:gsLst>
              <a:lin ang="5400000" scaled="1"/>
            </a:gradFill>
            <a:ln w="9525">
              <a:noFill/>
              <a:miter lim="800000"/>
              <a:headEnd/>
              <a:tailEnd/>
            </a:ln>
          </p:spPr>
          <p:txBody>
            <a:bodyPr rot="10800000" wrap="none" lIns="90000" tIns="90000" rIns="72000" bIns="90000" anchor="ctr"/>
            <a:lstStyle/>
            <a:p>
              <a:pPr algn="ctr" eaLnBrk="0" hangingPunct="0"/>
              <a:endParaRPr lang="en-US" noProof="1">
                <a:latin typeface="Calibri" pitchFamily="34" charset="0"/>
                <a:cs typeface="Arial" charset="0"/>
              </a:endParaRPr>
            </a:p>
          </p:txBody>
        </p:sp>
      </p:grpSp>
      <p:sp>
        <p:nvSpPr>
          <p:cNvPr id="10" name="Rectangle 9"/>
          <p:cNvSpPr/>
          <p:nvPr/>
        </p:nvSpPr>
        <p:spPr>
          <a:xfrm>
            <a:off x="457200" y="3657600"/>
            <a:ext cx="8382000" cy="2362200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  <a:effectLst>
            <a:outerShdw blurRad="254000" dist="127000" dir="5400000" algn="t" rotWithShape="0">
              <a:prstClr val="black">
                <a:alpha val="40000"/>
              </a:prstClr>
            </a:outerShdw>
          </a:effectLst>
          <a:scene3d>
            <a:camera prst="perspectiveRelaxed"/>
            <a:lightRig rig="soft" dir="t">
              <a:rot lat="0" lon="0" rev="2400000"/>
            </a:lightRig>
          </a:scene3d>
          <a:sp3d extrusionH="190500" prstMaterial="metal">
            <a:extrusionClr>
              <a:schemeClr val="bg1">
                <a:lumMod val="95000"/>
              </a:schemeClr>
            </a:extrusionClr>
          </a:sp3d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/>
          </a:p>
        </p:txBody>
      </p:sp>
      <p:pic>
        <p:nvPicPr>
          <p:cNvPr id="3" name="Picture 2" descr="roman-clock-hi.png"/>
          <p:cNvPicPr>
            <a:picLocks noChangeAspect="1"/>
          </p:cNvPicPr>
          <p:nvPr/>
        </p:nvPicPr>
        <p:blipFill>
          <a:blip r:embed="rId3" cstate="email"/>
          <a:stretch>
            <a:fillRect/>
          </a:stretch>
        </p:blipFill>
        <p:spPr>
          <a:xfrm>
            <a:off x="609600" y="1676400"/>
            <a:ext cx="3073392" cy="3073392"/>
          </a:xfrm>
          <a:prstGeom prst="rect">
            <a:avLst/>
          </a:prstGeom>
          <a:effectLst>
            <a:reflection blurRad="6350" stA="52000" endA="300" endPos="35000" dir="5400000" sy="-100000" algn="bl" rotWithShape="0"/>
          </a:effectLst>
        </p:spPr>
      </p:pic>
      <p:sp>
        <p:nvSpPr>
          <p:cNvPr id="4" name="TextBox 3"/>
          <p:cNvSpPr txBox="1"/>
          <p:nvPr/>
        </p:nvSpPr>
        <p:spPr>
          <a:xfrm>
            <a:off x="4038600" y="2971800"/>
            <a:ext cx="4724400" cy="2215991"/>
          </a:xfrm>
          <a:prstGeom prst="rect">
            <a:avLst/>
          </a:prstGeom>
          <a:noFill/>
        </p:spPr>
        <p:txBody>
          <a:bodyPr wrap="square" rtlCol="0">
            <a:spAutoFit/>
            <a:scene3d>
              <a:camera prst="perspectiveHeroicExtremeLeftFacing">
                <a:rot lat="479894" lon="1461686" rev="21514817"/>
              </a:camera>
              <a:lightRig rig="twoPt" dir="t"/>
            </a:scene3d>
            <a:sp3d extrusionH="190500">
              <a:bevelT w="82550" h="38100" prst="coolSlant"/>
              <a:extrusionClr>
                <a:schemeClr val="bg1">
                  <a:lumMod val="75000"/>
                </a:schemeClr>
              </a:extrusionClr>
            </a:sp3d>
          </a:bodyPr>
          <a:lstStyle/>
          <a:p>
            <a:r>
              <a:rPr lang="en-US" sz="13800" b="1" cap="all" dirty="0" smtClean="0">
                <a:ln w="9000" cmpd="sng">
                  <a:solidFill>
                    <a:schemeClr val="bg1">
                      <a:lumMod val="50000"/>
                    </a:schemeClr>
                  </a:solidFill>
                  <a:prstDash val="solid"/>
                </a:ln>
                <a:gradFill flip="none" rotWithShape="1">
                  <a:gsLst>
                    <a:gs pos="0">
                      <a:srgbClr val="FFFFFF"/>
                    </a:gs>
                    <a:gs pos="7001">
                      <a:srgbClr val="E6E6E6"/>
                    </a:gs>
                    <a:gs pos="32001">
                      <a:srgbClr val="7D8496"/>
                    </a:gs>
                    <a:gs pos="47000">
                      <a:srgbClr val="E6E6E6"/>
                    </a:gs>
                    <a:gs pos="85001">
                      <a:srgbClr val="7D8496"/>
                    </a:gs>
                    <a:gs pos="100000">
                      <a:srgbClr val="E6E6E6"/>
                    </a:gs>
                  </a:gsLst>
                  <a:lin ang="16200000" scaled="1"/>
                  <a:tileRect/>
                </a:gradFill>
                <a:effectLst>
                  <a:outerShdw blurRad="60007" dist="200025" dir="15000000" sy="30000" kx="-1800000" algn="bl" rotWithShape="0">
                    <a:prstClr val="black">
                      <a:alpha val="32000"/>
                    </a:prstClr>
                  </a:outerShdw>
                  <a:reflection blurRad="12700" stA="28000" endPos="45000" dist="1000" dir="5400000" sy="-100000" algn="bl" rotWithShape="0"/>
                </a:effectLst>
              </a:rPr>
              <a:t>TIME</a:t>
            </a:r>
            <a:endParaRPr lang="en-US" sz="13800" b="1" cap="all" dirty="0">
              <a:ln w="9000" cmpd="sng">
                <a:solidFill>
                  <a:schemeClr val="bg1">
                    <a:lumMod val="50000"/>
                  </a:schemeClr>
                </a:solidFill>
                <a:prstDash val="solid"/>
              </a:ln>
              <a:gradFill flip="none" rotWithShape="1">
                <a:gsLst>
                  <a:gs pos="0">
                    <a:srgbClr val="FFFFFF"/>
                  </a:gs>
                  <a:gs pos="7001">
                    <a:srgbClr val="E6E6E6"/>
                  </a:gs>
                  <a:gs pos="32001">
                    <a:srgbClr val="7D8496"/>
                  </a:gs>
                  <a:gs pos="47000">
                    <a:srgbClr val="E6E6E6"/>
                  </a:gs>
                  <a:gs pos="85001">
                    <a:srgbClr val="7D8496"/>
                  </a:gs>
                  <a:gs pos="100000">
                    <a:srgbClr val="E6E6E6"/>
                  </a:gs>
                </a:gsLst>
                <a:lin ang="16200000" scaled="1"/>
                <a:tileRect/>
              </a:gradFill>
              <a:effectLst>
                <a:outerShdw blurRad="60007" dist="200025" dir="15000000" sy="30000" kx="-1800000" algn="bl" rotWithShape="0">
                  <a:prstClr val="black">
                    <a:alpha val="32000"/>
                  </a:prstClr>
                </a:outerShdw>
                <a:reflection blurRad="12700" stA="28000" endPos="45000" dist="1000" dir="5400000" sy="-100000" algn="bl" rotWithShape="0"/>
              </a:effectLst>
            </a:endParaRPr>
          </a:p>
        </p:txBody>
      </p:sp>
      <p:sp>
        <p:nvSpPr>
          <p:cNvPr id="8" name="Title 7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Your title text here</a:t>
            </a:r>
            <a:endParaRPr lang="en-US" dirty="0"/>
          </a:p>
        </p:txBody>
      </p:sp>
      <p:sp>
        <p:nvSpPr>
          <p:cNvPr id="9" name="TextBox 8"/>
          <p:cNvSpPr txBox="1"/>
          <p:nvPr/>
        </p:nvSpPr>
        <p:spPr>
          <a:xfrm>
            <a:off x="4038600" y="1371600"/>
            <a:ext cx="4419600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/>
              <a:t>Text on time management. More text here and more text here. You can replace the text below with any text of your own.</a:t>
            </a:r>
            <a:endParaRPr lang="en-US" sz="2400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1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" dur="1000" tmFilter="0,0; .5, 1; 1, 1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9" grpId="0"/>
    </p:bldLst>
  </p:timing>
</p:sld>
</file>

<file path=ppt/slides/slide3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99468" y="125326"/>
            <a:ext cx="8229600" cy="792824"/>
          </a:xfrm>
        </p:spPr>
        <p:txBody>
          <a:bodyPr>
            <a:normAutofit/>
          </a:bodyPr>
          <a:lstStyle/>
          <a:p>
            <a:r>
              <a:rPr lang="en-US" dirty="0" smtClean="0"/>
              <a:t>Adding to </a:t>
            </a:r>
            <a:r>
              <a:rPr lang="en-US" smtClean="0"/>
              <a:t>the database</a:t>
            </a:r>
            <a:endParaRPr lang="en-US" sz="3200" dirty="0">
              <a:latin typeface="Impact" pitchFamily="34" charset="0"/>
            </a:endParaRPr>
          </a:p>
        </p:txBody>
      </p:sp>
      <p:pic>
        <p:nvPicPr>
          <p:cNvPr id="3" name="Picture 2" descr="11971055981382663610sagar_ns_database.svg.hi.png"/>
          <p:cNvPicPr>
            <a:picLocks noChangeAspect="1"/>
          </p:cNvPicPr>
          <p:nvPr/>
        </p:nvPicPr>
        <p:blipFill>
          <a:blip r:embed="rId3" cstate="email"/>
          <a:stretch>
            <a:fillRect/>
          </a:stretch>
        </p:blipFill>
        <p:spPr>
          <a:xfrm>
            <a:off x="3962400" y="3104994"/>
            <a:ext cx="804121" cy="1143000"/>
          </a:xfrm>
          <a:prstGeom prst="rect">
            <a:avLst/>
          </a:prstGeom>
        </p:spPr>
      </p:pic>
      <p:grpSp>
        <p:nvGrpSpPr>
          <p:cNvPr id="5" name="Group 46"/>
          <p:cNvGrpSpPr/>
          <p:nvPr/>
        </p:nvGrpSpPr>
        <p:grpSpPr>
          <a:xfrm>
            <a:off x="6096000" y="853456"/>
            <a:ext cx="2384706" cy="1901018"/>
            <a:chOff x="7085806" y="1483056"/>
            <a:chExt cx="2384706" cy="1901018"/>
          </a:xfrm>
        </p:grpSpPr>
        <p:grpSp>
          <p:nvGrpSpPr>
            <p:cNvPr id="6" name="Group 68"/>
            <p:cNvGrpSpPr/>
            <p:nvPr/>
          </p:nvGrpSpPr>
          <p:grpSpPr>
            <a:xfrm>
              <a:off x="7085806" y="1827212"/>
              <a:ext cx="1677194" cy="1556862"/>
              <a:chOff x="7085806" y="1827212"/>
              <a:chExt cx="1677194" cy="1556862"/>
            </a:xfrm>
          </p:grpSpPr>
          <p:cxnSp>
            <p:nvCxnSpPr>
              <p:cNvPr id="51" name="Straight Connector 50"/>
              <p:cNvCxnSpPr/>
              <p:nvPr/>
            </p:nvCxnSpPr>
            <p:spPr>
              <a:xfrm rot="5400000">
                <a:off x="6309360" y="2606040"/>
                <a:ext cx="1554480" cy="1588"/>
              </a:xfrm>
              <a:prstGeom prst="line">
                <a:avLst/>
              </a:prstGeom>
              <a:ln>
                <a:solidFill>
                  <a:schemeClr val="bg1">
                    <a:lumMod val="6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2" name="Straight Connector 51"/>
              <p:cNvCxnSpPr/>
              <p:nvPr/>
            </p:nvCxnSpPr>
            <p:spPr>
              <a:xfrm>
                <a:off x="7086600" y="1827212"/>
                <a:ext cx="1676400" cy="1588"/>
              </a:xfrm>
              <a:prstGeom prst="line">
                <a:avLst/>
              </a:prstGeom>
              <a:ln>
                <a:solidFill>
                  <a:schemeClr val="bg1">
                    <a:lumMod val="6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49" name="TextBox 48"/>
            <p:cNvSpPr txBox="1"/>
            <p:nvPr/>
          </p:nvSpPr>
          <p:spPr>
            <a:xfrm>
              <a:off x="7086600" y="1483056"/>
              <a:ext cx="928459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000" b="1" dirty="0" smtClean="0">
                  <a:latin typeface="Calibri" pitchFamily="34" charset="0"/>
                </a:rPr>
                <a:t>TITLE 1</a:t>
              </a:r>
              <a:endParaRPr lang="en-US" sz="2000" b="1" dirty="0">
                <a:latin typeface="Calibri" pitchFamily="34" charset="0"/>
              </a:endParaRPr>
            </a:p>
          </p:txBody>
        </p:sp>
        <p:sp>
          <p:nvSpPr>
            <p:cNvPr id="50" name="TextBox 49"/>
            <p:cNvSpPr txBox="1"/>
            <p:nvPr/>
          </p:nvSpPr>
          <p:spPr>
            <a:xfrm>
              <a:off x="7162799" y="1905000"/>
              <a:ext cx="2307713" cy="10156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000" dirty="0" smtClean="0">
                  <a:latin typeface="Calibri" pitchFamily="34" charset="0"/>
                </a:rPr>
                <a:t>You may enter your text here relevant to first title</a:t>
              </a:r>
              <a:endParaRPr lang="en-US" sz="2000" dirty="0">
                <a:latin typeface="Calibri" pitchFamily="34" charset="0"/>
              </a:endParaRPr>
            </a:p>
          </p:txBody>
        </p:sp>
      </p:grpSp>
      <p:grpSp>
        <p:nvGrpSpPr>
          <p:cNvPr id="7" name="Group 52"/>
          <p:cNvGrpSpPr/>
          <p:nvPr/>
        </p:nvGrpSpPr>
        <p:grpSpPr>
          <a:xfrm>
            <a:off x="6096000" y="4285697"/>
            <a:ext cx="2437262" cy="1901811"/>
            <a:chOff x="7086600" y="4037806"/>
            <a:chExt cx="2437262" cy="1901811"/>
          </a:xfrm>
        </p:grpSpPr>
        <p:grpSp>
          <p:nvGrpSpPr>
            <p:cNvPr id="8" name="Group 69"/>
            <p:cNvGrpSpPr/>
            <p:nvPr/>
          </p:nvGrpSpPr>
          <p:grpSpPr>
            <a:xfrm>
              <a:off x="7086600" y="4381962"/>
              <a:ext cx="1677194" cy="1557655"/>
              <a:chOff x="7086600" y="4381962"/>
              <a:chExt cx="1677194" cy="1557655"/>
            </a:xfrm>
          </p:grpSpPr>
          <p:cxnSp>
            <p:nvCxnSpPr>
              <p:cNvPr id="57" name="Straight Connector 56"/>
              <p:cNvCxnSpPr/>
              <p:nvPr/>
            </p:nvCxnSpPr>
            <p:spPr>
              <a:xfrm rot="5400000">
                <a:off x="6310552" y="5161185"/>
                <a:ext cx="1554480" cy="2383"/>
              </a:xfrm>
              <a:prstGeom prst="line">
                <a:avLst/>
              </a:prstGeom>
              <a:ln>
                <a:solidFill>
                  <a:schemeClr val="bg1">
                    <a:lumMod val="6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8" name="Straight Connector 57"/>
              <p:cNvCxnSpPr/>
              <p:nvPr/>
            </p:nvCxnSpPr>
            <p:spPr>
              <a:xfrm>
                <a:off x="7087394" y="4381962"/>
                <a:ext cx="1676400" cy="1588"/>
              </a:xfrm>
              <a:prstGeom prst="line">
                <a:avLst/>
              </a:prstGeom>
              <a:ln>
                <a:solidFill>
                  <a:schemeClr val="bg1">
                    <a:lumMod val="6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55" name="TextBox 54"/>
            <p:cNvSpPr txBox="1"/>
            <p:nvPr/>
          </p:nvSpPr>
          <p:spPr>
            <a:xfrm>
              <a:off x="7087394" y="4037806"/>
              <a:ext cx="928459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000" b="1" dirty="0" smtClean="0">
                  <a:latin typeface="Calibri" pitchFamily="34" charset="0"/>
                </a:rPr>
                <a:t>TITLE 2</a:t>
              </a:r>
              <a:endParaRPr lang="en-US" sz="2000" b="1" dirty="0">
                <a:latin typeface="Calibri" pitchFamily="34" charset="0"/>
              </a:endParaRPr>
            </a:p>
          </p:txBody>
        </p:sp>
        <p:sp>
          <p:nvSpPr>
            <p:cNvPr id="56" name="TextBox 55"/>
            <p:cNvSpPr txBox="1"/>
            <p:nvPr/>
          </p:nvSpPr>
          <p:spPr>
            <a:xfrm>
              <a:off x="7162800" y="4460544"/>
              <a:ext cx="2361062" cy="10156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000" dirty="0" smtClean="0">
                  <a:latin typeface="Calibri" pitchFamily="34" charset="0"/>
                </a:rPr>
                <a:t>You may enter your text here relevant to second title</a:t>
              </a:r>
              <a:endParaRPr lang="en-US" sz="2000" dirty="0">
                <a:latin typeface="Calibri" pitchFamily="34" charset="0"/>
              </a:endParaRPr>
            </a:p>
          </p:txBody>
        </p:sp>
      </p:grpSp>
      <p:grpSp>
        <p:nvGrpSpPr>
          <p:cNvPr id="12" name="Group 58"/>
          <p:cNvGrpSpPr/>
          <p:nvPr/>
        </p:nvGrpSpPr>
        <p:grpSpPr>
          <a:xfrm>
            <a:off x="322264" y="853456"/>
            <a:ext cx="2419409" cy="1901018"/>
            <a:chOff x="-424150" y="1635456"/>
            <a:chExt cx="2419409" cy="1901018"/>
          </a:xfrm>
        </p:grpSpPr>
        <p:grpSp>
          <p:nvGrpSpPr>
            <p:cNvPr id="13" name="Group 82"/>
            <p:cNvGrpSpPr/>
            <p:nvPr/>
          </p:nvGrpSpPr>
          <p:grpSpPr>
            <a:xfrm>
              <a:off x="305594" y="1979612"/>
              <a:ext cx="1676400" cy="1556862"/>
              <a:chOff x="305594" y="1979612"/>
              <a:chExt cx="1676400" cy="1556862"/>
            </a:xfrm>
          </p:grpSpPr>
          <p:cxnSp>
            <p:nvCxnSpPr>
              <p:cNvPr id="63" name="Straight Connector 62"/>
              <p:cNvCxnSpPr/>
              <p:nvPr/>
            </p:nvCxnSpPr>
            <p:spPr>
              <a:xfrm rot="5400000">
                <a:off x="1203166" y="2758440"/>
                <a:ext cx="1554480" cy="1588"/>
              </a:xfrm>
              <a:prstGeom prst="line">
                <a:avLst/>
              </a:prstGeom>
              <a:ln>
                <a:solidFill>
                  <a:schemeClr val="bg1">
                    <a:lumMod val="6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4" name="Straight Connector 63"/>
              <p:cNvCxnSpPr/>
              <p:nvPr/>
            </p:nvCxnSpPr>
            <p:spPr>
              <a:xfrm>
                <a:off x="305594" y="1979612"/>
                <a:ext cx="1676400" cy="1588"/>
              </a:xfrm>
              <a:prstGeom prst="line">
                <a:avLst/>
              </a:prstGeom>
              <a:ln>
                <a:solidFill>
                  <a:schemeClr val="bg1">
                    <a:lumMod val="6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61" name="TextBox 60"/>
            <p:cNvSpPr txBox="1"/>
            <p:nvPr/>
          </p:nvSpPr>
          <p:spPr>
            <a:xfrm>
              <a:off x="1066800" y="1635456"/>
              <a:ext cx="928459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000" b="1" dirty="0" smtClean="0">
                  <a:latin typeface="Calibri" pitchFamily="34" charset="0"/>
                </a:rPr>
                <a:t>TITLE 4</a:t>
              </a:r>
              <a:endParaRPr lang="en-US" sz="2000" b="1" dirty="0">
                <a:latin typeface="Calibri" pitchFamily="34" charset="0"/>
              </a:endParaRPr>
            </a:p>
          </p:txBody>
        </p:sp>
        <p:sp>
          <p:nvSpPr>
            <p:cNvPr id="62" name="TextBox 61"/>
            <p:cNvSpPr txBox="1"/>
            <p:nvPr/>
          </p:nvSpPr>
          <p:spPr>
            <a:xfrm>
              <a:off x="-424150" y="2057400"/>
              <a:ext cx="2329150" cy="10156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sz="2000" dirty="0" smtClean="0">
                  <a:latin typeface="Calibri" pitchFamily="34" charset="0"/>
                </a:rPr>
                <a:t>You may enter your text here relevant to fourth title</a:t>
              </a:r>
              <a:endParaRPr lang="en-US" sz="2000" dirty="0">
                <a:latin typeface="Calibri" pitchFamily="34" charset="0"/>
              </a:endParaRPr>
            </a:p>
          </p:txBody>
        </p:sp>
      </p:grpSp>
      <p:grpSp>
        <p:nvGrpSpPr>
          <p:cNvPr id="14" name="Group 64"/>
          <p:cNvGrpSpPr/>
          <p:nvPr/>
        </p:nvGrpSpPr>
        <p:grpSpPr>
          <a:xfrm>
            <a:off x="232005" y="4323400"/>
            <a:ext cx="2509670" cy="1747189"/>
            <a:chOff x="-514409" y="4268788"/>
            <a:chExt cx="2509670" cy="1747189"/>
          </a:xfrm>
        </p:grpSpPr>
        <p:grpSp>
          <p:nvGrpSpPr>
            <p:cNvPr id="18" name="Group 83"/>
            <p:cNvGrpSpPr/>
            <p:nvPr/>
          </p:nvGrpSpPr>
          <p:grpSpPr>
            <a:xfrm>
              <a:off x="305594" y="4461497"/>
              <a:ext cx="1689667" cy="1554480"/>
              <a:chOff x="305594" y="4461497"/>
              <a:chExt cx="1689667" cy="1554480"/>
            </a:xfrm>
          </p:grpSpPr>
          <p:cxnSp>
            <p:nvCxnSpPr>
              <p:cNvPr id="69" name="Straight Connector 68"/>
              <p:cNvCxnSpPr/>
              <p:nvPr/>
            </p:nvCxnSpPr>
            <p:spPr>
              <a:xfrm rot="16200000" flipH="1">
                <a:off x="1210990" y="5231706"/>
                <a:ext cx="1554480" cy="14062"/>
              </a:xfrm>
              <a:prstGeom prst="line">
                <a:avLst/>
              </a:prstGeom>
              <a:ln>
                <a:solidFill>
                  <a:schemeClr val="bg1">
                    <a:lumMod val="6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0" name="Straight Connector 69"/>
              <p:cNvCxnSpPr/>
              <p:nvPr/>
            </p:nvCxnSpPr>
            <p:spPr>
              <a:xfrm>
                <a:off x="305594" y="4612944"/>
                <a:ext cx="1676400" cy="1588"/>
              </a:xfrm>
              <a:prstGeom prst="line">
                <a:avLst/>
              </a:prstGeom>
              <a:ln>
                <a:solidFill>
                  <a:schemeClr val="bg1">
                    <a:lumMod val="6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67" name="TextBox 66"/>
            <p:cNvSpPr txBox="1"/>
            <p:nvPr/>
          </p:nvSpPr>
          <p:spPr>
            <a:xfrm>
              <a:off x="1066800" y="4268788"/>
              <a:ext cx="928459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000" b="1" dirty="0" smtClean="0">
                  <a:latin typeface="Calibri" pitchFamily="34" charset="0"/>
                </a:rPr>
                <a:t>TITLE 3</a:t>
              </a:r>
              <a:endParaRPr lang="en-US" sz="2000" b="1" dirty="0">
                <a:latin typeface="Calibri" pitchFamily="34" charset="0"/>
              </a:endParaRPr>
            </a:p>
          </p:txBody>
        </p:sp>
        <p:sp>
          <p:nvSpPr>
            <p:cNvPr id="68" name="TextBox 67"/>
            <p:cNvSpPr txBox="1"/>
            <p:nvPr/>
          </p:nvSpPr>
          <p:spPr>
            <a:xfrm>
              <a:off x="-514409" y="4689144"/>
              <a:ext cx="2420203" cy="10156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sz="2000" dirty="0" smtClean="0">
                  <a:latin typeface="Calibri" pitchFamily="34" charset="0"/>
                </a:rPr>
                <a:t>You may enter your text here relevant to third title</a:t>
              </a:r>
              <a:endParaRPr lang="en-US" sz="2000" dirty="0">
                <a:latin typeface="Calibri" pitchFamily="34" charset="0"/>
              </a:endParaRPr>
            </a:p>
          </p:txBody>
        </p:sp>
      </p:grpSp>
      <p:sp>
        <p:nvSpPr>
          <p:cNvPr id="71" name="Chevron 70"/>
          <p:cNvSpPr/>
          <p:nvPr/>
        </p:nvSpPr>
        <p:spPr>
          <a:xfrm>
            <a:off x="3124200" y="3409794"/>
            <a:ext cx="533400" cy="609600"/>
          </a:xfrm>
          <a:prstGeom prst="chevron">
            <a:avLst/>
          </a:prstGeom>
          <a:gradFill flip="none" rotWithShape="1">
            <a:gsLst>
              <a:gs pos="0">
                <a:srgbClr val="CBCBCB"/>
              </a:gs>
              <a:gs pos="13000">
                <a:srgbClr val="5F5F5F"/>
              </a:gs>
              <a:gs pos="21001">
                <a:srgbClr val="5F5F5F"/>
              </a:gs>
              <a:gs pos="63000">
                <a:srgbClr val="FFFFFF"/>
              </a:gs>
              <a:gs pos="67000">
                <a:srgbClr val="B2B2B2"/>
              </a:gs>
              <a:gs pos="69000">
                <a:srgbClr val="292929"/>
              </a:gs>
              <a:gs pos="82001">
                <a:srgbClr val="777777"/>
              </a:gs>
              <a:gs pos="100000">
                <a:srgbClr val="EAEAEA"/>
              </a:gs>
            </a:gsLst>
            <a:lin ang="54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  <a:latin typeface="Calibri" pitchFamily="34" charset="0"/>
            </a:endParaRPr>
          </a:p>
        </p:txBody>
      </p:sp>
      <p:sp>
        <p:nvSpPr>
          <p:cNvPr id="72" name="Chevron 71"/>
          <p:cNvSpPr/>
          <p:nvPr/>
        </p:nvSpPr>
        <p:spPr>
          <a:xfrm>
            <a:off x="3124200" y="3409794"/>
            <a:ext cx="533400" cy="609600"/>
          </a:xfrm>
          <a:prstGeom prst="chevron">
            <a:avLst/>
          </a:prstGeom>
          <a:gradFill flip="none" rotWithShape="1">
            <a:gsLst>
              <a:gs pos="0">
                <a:srgbClr val="CBCBCB"/>
              </a:gs>
              <a:gs pos="13000">
                <a:srgbClr val="5F5F5F"/>
              </a:gs>
              <a:gs pos="21001">
                <a:srgbClr val="5F5F5F"/>
              </a:gs>
              <a:gs pos="63000">
                <a:srgbClr val="FFFFFF"/>
              </a:gs>
              <a:gs pos="67000">
                <a:srgbClr val="B2B2B2"/>
              </a:gs>
              <a:gs pos="69000">
                <a:srgbClr val="292929"/>
              </a:gs>
              <a:gs pos="82001">
                <a:srgbClr val="777777"/>
              </a:gs>
              <a:gs pos="100000">
                <a:srgbClr val="EAEAEA"/>
              </a:gs>
            </a:gsLst>
            <a:lin ang="54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  <a:latin typeface="Calibri" pitchFamily="34" charset="0"/>
            </a:endParaRPr>
          </a:p>
        </p:txBody>
      </p:sp>
      <p:sp>
        <p:nvSpPr>
          <p:cNvPr id="73" name="Chevron 72"/>
          <p:cNvSpPr/>
          <p:nvPr/>
        </p:nvSpPr>
        <p:spPr>
          <a:xfrm>
            <a:off x="3124200" y="3409794"/>
            <a:ext cx="533400" cy="609600"/>
          </a:xfrm>
          <a:prstGeom prst="chevron">
            <a:avLst/>
          </a:prstGeom>
          <a:gradFill flip="none" rotWithShape="1">
            <a:gsLst>
              <a:gs pos="0">
                <a:srgbClr val="CBCBCB"/>
              </a:gs>
              <a:gs pos="13000">
                <a:srgbClr val="5F5F5F"/>
              </a:gs>
              <a:gs pos="21001">
                <a:srgbClr val="5F5F5F"/>
              </a:gs>
              <a:gs pos="63000">
                <a:srgbClr val="FFFFFF"/>
              </a:gs>
              <a:gs pos="67000">
                <a:srgbClr val="B2B2B2"/>
              </a:gs>
              <a:gs pos="69000">
                <a:srgbClr val="292929"/>
              </a:gs>
              <a:gs pos="82001">
                <a:srgbClr val="777777"/>
              </a:gs>
              <a:gs pos="100000">
                <a:srgbClr val="EAEAEA"/>
              </a:gs>
            </a:gsLst>
            <a:lin ang="54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  <a:latin typeface="Calibri" pitchFamily="34" charset="0"/>
            </a:endParaRPr>
          </a:p>
        </p:txBody>
      </p:sp>
      <p:sp>
        <p:nvSpPr>
          <p:cNvPr id="74" name="Chevron 73"/>
          <p:cNvSpPr/>
          <p:nvPr/>
        </p:nvSpPr>
        <p:spPr>
          <a:xfrm>
            <a:off x="3124200" y="3409794"/>
            <a:ext cx="533400" cy="609600"/>
          </a:xfrm>
          <a:prstGeom prst="chevron">
            <a:avLst/>
          </a:prstGeom>
          <a:gradFill flip="none" rotWithShape="1">
            <a:gsLst>
              <a:gs pos="0">
                <a:srgbClr val="CBCBCB"/>
              </a:gs>
              <a:gs pos="13000">
                <a:srgbClr val="5F5F5F"/>
              </a:gs>
              <a:gs pos="21001">
                <a:srgbClr val="5F5F5F"/>
              </a:gs>
              <a:gs pos="63000">
                <a:srgbClr val="FFFFFF"/>
              </a:gs>
              <a:gs pos="67000">
                <a:srgbClr val="B2B2B2"/>
              </a:gs>
              <a:gs pos="69000">
                <a:srgbClr val="292929"/>
              </a:gs>
              <a:gs pos="82001">
                <a:srgbClr val="777777"/>
              </a:gs>
              <a:gs pos="100000">
                <a:srgbClr val="EAEAEA"/>
              </a:gs>
            </a:gsLst>
            <a:lin ang="54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  <a:latin typeface="Calibri" pitchFamily="34" charset="0"/>
            </a:endParaRPr>
          </a:p>
        </p:txBody>
      </p:sp>
      <p:sp>
        <p:nvSpPr>
          <p:cNvPr id="75" name="Chevron 74"/>
          <p:cNvSpPr/>
          <p:nvPr/>
        </p:nvSpPr>
        <p:spPr>
          <a:xfrm>
            <a:off x="3124200" y="3409794"/>
            <a:ext cx="533400" cy="609600"/>
          </a:xfrm>
          <a:prstGeom prst="chevron">
            <a:avLst/>
          </a:prstGeom>
          <a:gradFill flip="none" rotWithShape="1">
            <a:gsLst>
              <a:gs pos="0">
                <a:srgbClr val="CBCBCB"/>
              </a:gs>
              <a:gs pos="13000">
                <a:srgbClr val="5F5F5F"/>
              </a:gs>
              <a:gs pos="21001">
                <a:srgbClr val="5F5F5F"/>
              </a:gs>
              <a:gs pos="63000">
                <a:srgbClr val="FFFFFF"/>
              </a:gs>
              <a:gs pos="67000">
                <a:srgbClr val="B2B2B2"/>
              </a:gs>
              <a:gs pos="69000">
                <a:srgbClr val="292929"/>
              </a:gs>
              <a:gs pos="82001">
                <a:srgbClr val="777777"/>
              </a:gs>
              <a:gs pos="100000">
                <a:srgbClr val="EAEAEA"/>
              </a:gs>
            </a:gsLst>
            <a:lin ang="54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  <a:latin typeface="Calibri" pitchFamily="34" charset="0"/>
            </a:endParaRPr>
          </a:p>
        </p:txBody>
      </p:sp>
      <p:sp>
        <p:nvSpPr>
          <p:cNvPr id="76" name="Chevron 75"/>
          <p:cNvSpPr/>
          <p:nvPr/>
        </p:nvSpPr>
        <p:spPr>
          <a:xfrm flipH="1">
            <a:off x="5029200" y="3333594"/>
            <a:ext cx="533400" cy="609600"/>
          </a:xfrm>
          <a:prstGeom prst="chevron">
            <a:avLst/>
          </a:prstGeom>
          <a:gradFill flip="none" rotWithShape="1">
            <a:gsLst>
              <a:gs pos="0">
                <a:srgbClr val="CBCBCB"/>
              </a:gs>
              <a:gs pos="13000">
                <a:srgbClr val="5F5F5F"/>
              </a:gs>
              <a:gs pos="21001">
                <a:srgbClr val="5F5F5F"/>
              </a:gs>
              <a:gs pos="63000">
                <a:srgbClr val="FFFFFF"/>
              </a:gs>
              <a:gs pos="67000">
                <a:srgbClr val="B2B2B2"/>
              </a:gs>
              <a:gs pos="69000">
                <a:srgbClr val="292929"/>
              </a:gs>
              <a:gs pos="82001">
                <a:srgbClr val="777777"/>
              </a:gs>
              <a:gs pos="100000">
                <a:srgbClr val="EAEAEA"/>
              </a:gs>
            </a:gsLst>
            <a:lin ang="54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  <a:latin typeface="Calibri" pitchFamily="34" charset="0"/>
            </a:endParaRPr>
          </a:p>
        </p:txBody>
      </p:sp>
      <p:sp>
        <p:nvSpPr>
          <p:cNvPr id="77" name="Chevron 76"/>
          <p:cNvSpPr/>
          <p:nvPr/>
        </p:nvSpPr>
        <p:spPr>
          <a:xfrm flipH="1">
            <a:off x="5029200" y="3333594"/>
            <a:ext cx="533400" cy="609600"/>
          </a:xfrm>
          <a:prstGeom prst="chevron">
            <a:avLst/>
          </a:prstGeom>
          <a:gradFill flip="none" rotWithShape="1">
            <a:gsLst>
              <a:gs pos="0">
                <a:srgbClr val="CBCBCB"/>
              </a:gs>
              <a:gs pos="13000">
                <a:srgbClr val="5F5F5F"/>
              </a:gs>
              <a:gs pos="21001">
                <a:srgbClr val="5F5F5F"/>
              </a:gs>
              <a:gs pos="63000">
                <a:srgbClr val="FFFFFF"/>
              </a:gs>
              <a:gs pos="67000">
                <a:srgbClr val="B2B2B2"/>
              </a:gs>
              <a:gs pos="69000">
                <a:srgbClr val="292929"/>
              </a:gs>
              <a:gs pos="82001">
                <a:srgbClr val="777777"/>
              </a:gs>
              <a:gs pos="100000">
                <a:srgbClr val="EAEAEA"/>
              </a:gs>
            </a:gsLst>
            <a:lin ang="54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  <a:latin typeface="Calibri" pitchFamily="34" charset="0"/>
            </a:endParaRPr>
          </a:p>
        </p:txBody>
      </p:sp>
      <p:sp>
        <p:nvSpPr>
          <p:cNvPr id="78" name="Chevron 77"/>
          <p:cNvSpPr/>
          <p:nvPr/>
        </p:nvSpPr>
        <p:spPr>
          <a:xfrm flipH="1">
            <a:off x="5029200" y="3333594"/>
            <a:ext cx="533400" cy="609600"/>
          </a:xfrm>
          <a:prstGeom prst="chevron">
            <a:avLst/>
          </a:prstGeom>
          <a:gradFill flip="none" rotWithShape="1">
            <a:gsLst>
              <a:gs pos="0">
                <a:srgbClr val="CBCBCB"/>
              </a:gs>
              <a:gs pos="13000">
                <a:srgbClr val="5F5F5F"/>
              </a:gs>
              <a:gs pos="21001">
                <a:srgbClr val="5F5F5F"/>
              </a:gs>
              <a:gs pos="63000">
                <a:srgbClr val="FFFFFF"/>
              </a:gs>
              <a:gs pos="67000">
                <a:srgbClr val="B2B2B2"/>
              </a:gs>
              <a:gs pos="69000">
                <a:srgbClr val="292929"/>
              </a:gs>
              <a:gs pos="82001">
                <a:srgbClr val="777777"/>
              </a:gs>
              <a:gs pos="100000">
                <a:srgbClr val="EAEAEA"/>
              </a:gs>
            </a:gsLst>
            <a:lin ang="54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  <a:latin typeface="Calibri" pitchFamily="34" charset="0"/>
            </a:endParaRPr>
          </a:p>
        </p:txBody>
      </p:sp>
      <p:sp>
        <p:nvSpPr>
          <p:cNvPr id="79" name="Chevron 78"/>
          <p:cNvSpPr/>
          <p:nvPr/>
        </p:nvSpPr>
        <p:spPr>
          <a:xfrm flipH="1">
            <a:off x="5029200" y="3333594"/>
            <a:ext cx="533400" cy="609600"/>
          </a:xfrm>
          <a:prstGeom prst="chevron">
            <a:avLst/>
          </a:prstGeom>
          <a:gradFill flip="none" rotWithShape="1">
            <a:gsLst>
              <a:gs pos="0">
                <a:srgbClr val="CBCBCB"/>
              </a:gs>
              <a:gs pos="13000">
                <a:srgbClr val="5F5F5F"/>
              </a:gs>
              <a:gs pos="21001">
                <a:srgbClr val="5F5F5F"/>
              </a:gs>
              <a:gs pos="63000">
                <a:srgbClr val="FFFFFF"/>
              </a:gs>
              <a:gs pos="67000">
                <a:srgbClr val="B2B2B2"/>
              </a:gs>
              <a:gs pos="69000">
                <a:srgbClr val="292929"/>
              </a:gs>
              <a:gs pos="82001">
                <a:srgbClr val="777777"/>
              </a:gs>
              <a:gs pos="100000">
                <a:srgbClr val="EAEAEA"/>
              </a:gs>
            </a:gsLst>
            <a:lin ang="54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  <a:latin typeface="Calibri" pitchFamily="34" charset="0"/>
            </a:endParaRPr>
          </a:p>
        </p:txBody>
      </p:sp>
      <p:sp>
        <p:nvSpPr>
          <p:cNvPr id="80" name="Chevron 79"/>
          <p:cNvSpPr/>
          <p:nvPr/>
        </p:nvSpPr>
        <p:spPr>
          <a:xfrm flipH="1">
            <a:off x="5029200" y="3333594"/>
            <a:ext cx="533400" cy="609600"/>
          </a:xfrm>
          <a:prstGeom prst="chevron">
            <a:avLst/>
          </a:prstGeom>
          <a:gradFill flip="none" rotWithShape="1">
            <a:gsLst>
              <a:gs pos="0">
                <a:srgbClr val="CBCBCB"/>
              </a:gs>
              <a:gs pos="13000">
                <a:srgbClr val="5F5F5F"/>
              </a:gs>
              <a:gs pos="21001">
                <a:srgbClr val="5F5F5F"/>
              </a:gs>
              <a:gs pos="63000">
                <a:srgbClr val="FFFFFF"/>
              </a:gs>
              <a:gs pos="67000">
                <a:srgbClr val="B2B2B2"/>
              </a:gs>
              <a:gs pos="69000">
                <a:srgbClr val="292929"/>
              </a:gs>
              <a:gs pos="82001">
                <a:srgbClr val="777777"/>
              </a:gs>
              <a:gs pos="100000">
                <a:srgbClr val="EAEAEA"/>
              </a:gs>
            </a:gsLst>
            <a:lin ang="54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  <a:latin typeface="Calibri" pitchFamily="34" charset="0"/>
            </a:endParaRPr>
          </a:p>
        </p:txBody>
      </p:sp>
      <p:sp>
        <p:nvSpPr>
          <p:cNvPr id="81" name="Chevron 80"/>
          <p:cNvSpPr/>
          <p:nvPr/>
        </p:nvSpPr>
        <p:spPr>
          <a:xfrm rot="5400000">
            <a:off x="4076700" y="2381094"/>
            <a:ext cx="533400" cy="609600"/>
          </a:xfrm>
          <a:prstGeom prst="chevron">
            <a:avLst/>
          </a:prstGeom>
          <a:gradFill flip="none" rotWithShape="1">
            <a:gsLst>
              <a:gs pos="0">
                <a:srgbClr val="CBCBCB"/>
              </a:gs>
              <a:gs pos="13000">
                <a:srgbClr val="5F5F5F"/>
              </a:gs>
              <a:gs pos="21001">
                <a:srgbClr val="5F5F5F"/>
              </a:gs>
              <a:gs pos="63000">
                <a:srgbClr val="FFFFFF"/>
              </a:gs>
              <a:gs pos="67000">
                <a:srgbClr val="B2B2B2"/>
              </a:gs>
              <a:gs pos="69000">
                <a:srgbClr val="292929"/>
              </a:gs>
              <a:gs pos="82001">
                <a:srgbClr val="777777"/>
              </a:gs>
              <a:gs pos="100000">
                <a:srgbClr val="EAEAEA"/>
              </a:gs>
            </a:gsLst>
            <a:lin ang="54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  <a:latin typeface="Calibri" pitchFamily="34" charset="0"/>
            </a:endParaRPr>
          </a:p>
        </p:txBody>
      </p:sp>
      <p:sp>
        <p:nvSpPr>
          <p:cNvPr id="82" name="Chevron 81"/>
          <p:cNvSpPr/>
          <p:nvPr/>
        </p:nvSpPr>
        <p:spPr>
          <a:xfrm rot="5400000">
            <a:off x="4076700" y="2381094"/>
            <a:ext cx="533400" cy="609600"/>
          </a:xfrm>
          <a:prstGeom prst="chevron">
            <a:avLst/>
          </a:prstGeom>
          <a:gradFill flip="none" rotWithShape="1">
            <a:gsLst>
              <a:gs pos="0">
                <a:srgbClr val="CBCBCB"/>
              </a:gs>
              <a:gs pos="13000">
                <a:srgbClr val="5F5F5F"/>
              </a:gs>
              <a:gs pos="21001">
                <a:srgbClr val="5F5F5F"/>
              </a:gs>
              <a:gs pos="63000">
                <a:srgbClr val="FFFFFF"/>
              </a:gs>
              <a:gs pos="67000">
                <a:srgbClr val="B2B2B2"/>
              </a:gs>
              <a:gs pos="69000">
                <a:srgbClr val="292929"/>
              </a:gs>
              <a:gs pos="82001">
                <a:srgbClr val="777777"/>
              </a:gs>
              <a:gs pos="100000">
                <a:srgbClr val="EAEAEA"/>
              </a:gs>
            </a:gsLst>
            <a:lin ang="54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  <a:latin typeface="Calibri" pitchFamily="34" charset="0"/>
            </a:endParaRPr>
          </a:p>
        </p:txBody>
      </p:sp>
      <p:sp>
        <p:nvSpPr>
          <p:cNvPr id="83" name="Chevron 82"/>
          <p:cNvSpPr/>
          <p:nvPr/>
        </p:nvSpPr>
        <p:spPr>
          <a:xfrm rot="5400000">
            <a:off x="4076700" y="2381094"/>
            <a:ext cx="533400" cy="609600"/>
          </a:xfrm>
          <a:prstGeom prst="chevron">
            <a:avLst/>
          </a:prstGeom>
          <a:gradFill flip="none" rotWithShape="1">
            <a:gsLst>
              <a:gs pos="0">
                <a:srgbClr val="CBCBCB"/>
              </a:gs>
              <a:gs pos="13000">
                <a:srgbClr val="5F5F5F"/>
              </a:gs>
              <a:gs pos="21001">
                <a:srgbClr val="5F5F5F"/>
              </a:gs>
              <a:gs pos="63000">
                <a:srgbClr val="FFFFFF"/>
              </a:gs>
              <a:gs pos="67000">
                <a:srgbClr val="B2B2B2"/>
              </a:gs>
              <a:gs pos="69000">
                <a:srgbClr val="292929"/>
              </a:gs>
              <a:gs pos="82001">
                <a:srgbClr val="777777"/>
              </a:gs>
              <a:gs pos="100000">
                <a:srgbClr val="EAEAEA"/>
              </a:gs>
            </a:gsLst>
            <a:lin ang="54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  <a:latin typeface="Calibri" pitchFamily="34" charset="0"/>
            </a:endParaRPr>
          </a:p>
        </p:txBody>
      </p:sp>
      <p:sp>
        <p:nvSpPr>
          <p:cNvPr id="84" name="Chevron 83"/>
          <p:cNvSpPr/>
          <p:nvPr/>
        </p:nvSpPr>
        <p:spPr>
          <a:xfrm rot="5400000">
            <a:off x="4076700" y="2381094"/>
            <a:ext cx="533400" cy="609600"/>
          </a:xfrm>
          <a:prstGeom prst="chevron">
            <a:avLst/>
          </a:prstGeom>
          <a:gradFill flip="none" rotWithShape="1">
            <a:gsLst>
              <a:gs pos="0">
                <a:srgbClr val="CBCBCB"/>
              </a:gs>
              <a:gs pos="13000">
                <a:srgbClr val="5F5F5F"/>
              </a:gs>
              <a:gs pos="21001">
                <a:srgbClr val="5F5F5F"/>
              </a:gs>
              <a:gs pos="63000">
                <a:srgbClr val="FFFFFF"/>
              </a:gs>
              <a:gs pos="67000">
                <a:srgbClr val="B2B2B2"/>
              </a:gs>
              <a:gs pos="69000">
                <a:srgbClr val="292929"/>
              </a:gs>
              <a:gs pos="82001">
                <a:srgbClr val="777777"/>
              </a:gs>
              <a:gs pos="100000">
                <a:srgbClr val="EAEAEA"/>
              </a:gs>
            </a:gsLst>
            <a:lin ang="54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  <a:latin typeface="Calibri" pitchFamily="34" charset="0"/>
            </a:endParaRPr>
          </a:p>
        </p:txBody>
      </p:sp>
      <p:sp>
        <p:nvSpPr>
          <p:cNvPr id="85" name="Chevron 84"/>
          <p:cNvSpPr/>
          <p:nvPr/>
        </p:nvSpPr>
        <p:spPr>
          <a:xfrm rot="5400000">
            <a:off x="4076700" y="2381094"/>
            <a:ext cx="533400" cy="609600"/>
          </a:xfrm>
          <a:prstGeom prst="chevron">
            <a:avLst/>
          </a:prstGeom>
          <a:gradFill flip="none" rotWithShape="1">
            <a:gsLst>
              <a:gs pos="0">
                <a:srgbClr val="CBCBCB"/>
              </a:gs>
              <a:gs pos="13000">
                <a:srgbClr val="5F5F5F"/>
              </a:gs>
              <a:gs pos="21001">
                <a:srgbClr val="5F5F5F"/>
              </a:gs>
              <a:gs pos="63000">
                <a:srgbClr val="FFFFFF"/>
              </a:gs>
              <a:gs pos="67000">
                <a:srgbClr val="B2B2B2"/>
              </a:gs>
              <a:gs pos="69000">
                <a:srgbClr val="292929"/>
              </a:gs>
              <a:gs pos="82001">
                <a:srgbClr val="777777"/>
              </a:gs>
              <a:gs pos="100000">
                <a:srgbClr val="EAEAEA"/>
              </a:gs>
            </a:gsLst>
            <a:lin ang="54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  <a:latin typeface="Calibri" pitchFamily="34" charset="0"/>
            </a:endParaRPr>
          </a:p>
        </p:txBody>
      </p:sp>
      <p:sp>
        <p:nvSpPr>
          <p:cNvPr id="86" name="Chevron 85"/>
          <p:cNvSpPr/>
          <p:nvPr/>
        </p:nvSpPr>
        <p:spPr>
          <a:xfrm rot="16200000" flipV="1">
            <a:off x="4076700" y="4438494"/>
            <a:ext cx="533400" cy="609600"/>
          </a:xfrm>
          <a:prstGeom prst="chevron">
            <a:avLst/>
          </a:prstGeom>
          <a:gradFill flip="none" rotWithShape="1">
            <a:gsLst>
              <a:gs pos="0">
                <a:srgbClr val="CBCBCB"/>
              </a:gs>
              <a:gs pos="13000">
                <a:srgbClr val="5F5F5F"/>
              </a:gs>
              <a:gs pos="21001">
                <a:srgbClr val="5F5F5F"/>
              </a:gs>
              <a:gs pos="63000">
                <a:srgbClr val="FFFFFF"/>
              </a:gs>
              <a:gs pos="67000">
                <a:srgbClr val="B2B2B2"/>
              </a:gs>
              <a:gs pos="69000">
                <a:srgbClr val="292929"/>
              </a:gs>
              <a:gs pos="82001">
                <a:srgbClr val="777777"/>
              </a:gs>
              <a:gs pos="100000">
                <a:srgbClr val="EAEAEA"/>
              </a:gs>
            </a:gsLst>
            <a:lin ang="54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  <a:latin typeface="Calibri" pitchFamily="34" charset="0"/>
            </a:endParaRPr>
          </a:p>
        </p:txBody>
      </p:sp>
      <p:sp>
        <p:nvSpPr>
          <p:cNvPr id="87" name="Chevron 86"/>
          <p:cNvSpPr/>
          <p:nvPr/>
        </p:nvSpPr>
        <p:spPr>
          <a:xfrm rot="16200000" flipV="1">
            <a:off x="4076700" y="4438494"/>
            <a:ext cx="533400" cy="609600"/>
          </a:xfrm>
          <a:prstGeom prst="chevron">
            <a:avLst/>
          </a:prstGeom>
          <a:gradFill flip="none" rotWithShape="1">
            <a:gsLst>
              <a:gs pos="0">
                <a:srgbClr val="CBCBCB"/>
              </a:gs>
              <a:gs pos="13000">
                <a:srgbClr val="5F5F5F"/>
              </a:gs>
              <a:gs pos="21001">
                <a:srgbClr val="5F5F5F"/>
              </a:gs>
              <a:gs pos="63000">
                <a:srgbClr val="FFFFFF"/>
              </a:gs>
              <a:gs pos="67000">
                <a:srgbClr val="B2B2B2"/>
              </a:gs>
              <a:gs pos="69000">
                <a:srgbClr val="292929"/>
              </a:gs>
              <a:gs pos="82001">
                <a:srgbClr val="777777"/>
              </a:gs>
              <a:gs pos="100000">
                <a:srgbClr val="EAEAEA"/>
              </a:gs>
            </a:gsLst>
            <a:lin ang="54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  <a:latin typeface="Calibri" pitchFamily="34" charset="0"/>
            </a:endParaRPr>
          </a:p>
        </p:txBody>
      </p:sp>
      <p:sp>
        <p:nvSpPr>
          <p:cNvPr id="88" name="Chevron 87"/>
          <p:cNvSpPr/>
          <p:nvPr/>
        </p:nvSpPr>
        <p:spPr>
          <a:xfrm rot="16200000" flipV="1">
            <a:off x="4076700" y="4438494"/>
            <a:ext cx="533400" cy="609600"/>
          </a:xfrm>
          <a:prstGeom prst="chevron">
            <a:avLst/>
          </a:prstGeom>
          <a:gradFill flip="none" rotWithShape="1">
            <a:gsLst>
              <a:gs pos="0">
                <a:srgbClr val="CBCBCB"/>
              </a:gs>
              <a:gs pos="13000">
                <a:srgbClr val="5F5F5F"/>
              </a:gs>
              <a:gs pos="21001">
                <a:srgbClr val="5F5F5F"/>
              </a:gs>
              <a:gs pos="63000">
                <a:srgbClr val="FFFFFF"/>
              </a:gs>
              <a:gs pos="67000">
                <a:srgbClr val="B2B2B2"/>
              </a:gs>
              <a:gs pos="69000">
                <a:srgbClr val="292929"/>
              </a:gs>
              <a:gs pos="82001">
                <a:srgbClr val="777777"/>
              </a:gs>
              <a:gs pos="100000">
                <a:srgbClr val="EAEAEA"/>
              </a:gs>
            </a:gsLst>
            <a:lin ang="54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  <a:latin typeface="Calibri" pitchFamily="34" charset="0"/>
            </a:endParaRPr>
          </a:p>
        </p:txBody>
      </p:sp>
      <p:sp>
        <p:nvSpPr>
          <p:cNvPr id="89" name="Chevron 88"/>
          <p:cNvSpPr/>
          <p:nvPr/>
        </p:nvSpPr>
        <p:spPr>
          <a:xfrm rot="16200000" flipV="1">
            <a:off x="4076700" y="4438494"/>
            <a:ext cx="533400" cy="609600"/>
          </a:xfrm>
          <a:prstGeom prst="chevron">
            <a:avLst/>
          </a:prstGeom>
          <a:gradFill flip="none" rotWithShape="1">
            <a:gsLst>
              <a:gs pos="0">
                <a:srgbClr val="CBCBCB"/>
              </a:gs>
              <a:gs pos="13000">
                <a:srgbClr val="5F5F5F"/>
              </a:gs>
              <a:gs pos="21001">
                <a:srgbClr val="5F5F5F"/>
              </a:gs>
              <a:gs pos="63000">
                <a:srgbClr val="FFFFFF"/>
              </a:gs>
              <a:gs pos="67000">
                <a:srgbClr val="B2B2B2"/>
              </a:gs>
              <a:gs pos="69000">
                <a:srgbClr val="292929"/>
              </a:gs>
              <a:gs pos="82001">
                <a:srgbClr val="777777"/>
              </a:gs>
              <a:gs pos="100000">
                <a:srgbClr val="EAEAEA"/>
              </a:gs>
            </a:gsLst>
            <a:lin ang="54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  <a:latin typeface="Calibri" pitchFamily="34" charset="0"/>
            </a:endParaRPr>
          </a:p>
        </p:txBody>
      </p:sp>
      <p:sp>
        <p:nvSpPr>
          <p:cNvPr id="90" name="Chevron 89"/>
          <p:cNvSpPr/>
          <p:nvPr/>
        </p:nvSpPr>
        <p:spPr>
          <a:xfrm rot="16200000" flipV="1">
            <a:off x="4076700" y="4438494"/>
            <a:ext cx="533400" cy="609600"/>
          </a:xfrm>
          <a:prstGeom prst="chevron">
            <a:avLst/>
          </a:prstGeom>
          <a:gradFill flip="none" rotWithShape="1">
            <a:gsLst>
              <a:gs pos="0">
                <a:srgbClr val="CBCBCB"/>
              </a:gs>
              <a:gs pos="13000">
                <a:srgbClr val="5F5F5F"/>
              </a:gs>
              <a:gs pos="21001">
                <a:srgbClr val="5F5F5F"/>
              </a:gs>
              <a:gs pos="63000">
                <a:srgbClr val="FFFFFF"/>
              </a:gs>
              <a:gs pos="67000">
                <a:srgbClr val="B2B2B2"/>
              </a:gs>
              <a:gs pos="69000">
                <a:srgbClr val="292929"/>
              </a:gs>
              <a:gs pos="82001">
                <a:srgbClr val="777777"/>
              </a:gs>
              <a:gs pos="100000">
                <a:srgbClr val="EAEAEA"/>
              </a:gs>
            </a:gsLst>
            <a:lin ang="54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  <a:latin typeface="Calibri" pitchFamily="34" charset="0"/>
            </a:endParaRPr>
          </a:p>
        </p:txBody>
      </p:sp>
      <p:grpSp>
        <p:nvGrpSpPr>
          <p:cNvPr id="19" name="Group 94"/>
          <p:cNvGrpSpPr/>
          <p:nvPr/>
        </p:nvGrpSpPr>
        <p:grpSpPr>
          <a:xfrm>
            <a:off x="3733800" y="1123794"/>
            <a:ext cx="1234440" cy="1143000"/>
            <a:chOff x="3733800" y="1600200"/>
            <a:chExt cx="1234440" cy="1143000"/>
          </a:xfrm>
        </p:grpSpPr>
        <p:sp>
          <p:nvSpPr>
            <p:cNvPr id="9" name="Rounded Rectangle 8"/>
            <p:cNvSpPr/>
            <p:nvPr/>
          </p:nvSpPr>
          <p:spPr>
            <a:xfrm>
              <a:off x="3733800" y="1600200"/>
              <a:ext cx="1234440" cy="1143000"/>
            </a:xfrm>
            <a:prstGeom prst="roundRect">
              <a:avLst/>
            </a:prstGeom>
            <a:gradFill flip="none" rotWithShape="1">
              <a:gsLst>
                <a:gs pos="0">
                  <a:srgbClr val="CBCBCB"/>
                </a:gs>
                <a:gs pos="13000">
                  <a:srgbClr val="5F5F5F"/>
                </a:gs>
                <a:gs pos="21001">
                  <a:srgbClr val="5F5F5F"/>
                </a:gs>
                <a:gs pos="63000">
                  <a:srgbClr val="FFFFFF"/>
                </a:gs>
                <a:gs pos="67000">
                  <a:srgbClr val="B2B2B2"/>
                </a:gs>
                <a:gs pos="69000">
                  <a:srgbClr val="292929"/>
                </a:gs>
                <a:gs pos="82001">
                  <a:srgbClr val="777777"/>
                </a:gs>
                <a:gs pos="100000">
                  <a:srgbClr val="EAEAEA"/>
                </a:gs>
              </a:gsLst>
              <a:lin ang="189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atin typeface="Calibri" pitchFamily="34" charset="0"/>
              </a:endParaRPr>
            </a:p>
          </p:txBody>
        </p:sp>
        <p:sp>
          <p:nvSpPr>
            <p:cNvPr id="10" name="Rounded Rectangle 9"/>
            <p:cNvSpPr/>
            <p:nvPr/>
          </p:nvSpPr>
          <p:spPr>
            <a:xfrm>
              <a:off x="3779520" y="1639147"/>
              <a:ext cx="1143000" cy="1058333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atin typeface="Calibri" pitchFamily="34" charset="0"/>
              </a:endParaRPr>
            </a:p>
          </p:txBody>
        </p:sp>
        <p:sp>
          <p:nvSpPr>
            <p:cNvPr id="11" name="Rounded Rectangle 10"/>
            <p:cNvSpPr/>
            <p:nvPr/>
          </p:nvSpPr>
          <p:spPr>
            <a:xfrm>
              <a:off x="3825240" y="1691640"/>
              <a:ext cx="1044245" cy="966893"/>
            </a:xfrm>
            <a:prstGeom prst="roundRect">
              <a:avLst/>
            </a:prstGeom>
            <a:solidFill>
              <a:schemeClr val="bg2">
                <a:lumMod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atin typeface="Calibri" pitchFamily="34" charset="0"/>
              </a:endParaRPr>
            </a:p>
          </p:txBody>
        </p:sp>
        <p:sp>
          <p:nvSpPr>
            <p:cNvPr id="91" name="TextBox 90"/>
            <p:cNvSpPr txBox="1"/>
            <p:nvPr/>
          </p:nvSpPr>
          <p:spPr>
            <a:xfrm>
              <a:off x="4114800" y="1752600"/>
              <a:ext cx="470000" cy="769441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>
              <a:spAutoFit/>
            </a:bodyPr>
            <a:lstStyle/>
            <a:p>
              <a:r>
                <a:rPr lang="en-US" sz="4400" dirty="0" smtClean="0">
                  <a:solidFill>
                    <a:schemeClr val="bg1"/>
                  </a:solidFill>
                  <a:latin typeface="Calibri" pitchFamily="34" charset="0"/>
                </a:rPr>
                <a:t>1</a:t>
              </a:r>
              <a:endParaRPr lang="en-US" sz="4400" dirty="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" name="Rounded Rectangle 26"/>
            <p:cNvSpPr/>
            <p:nvPr/>
          </p:nvSpPr>
          <p:spPr bwMode="auto">
            <a:xfrm>
              <a:off x="3825240" y="1720982"/>
              <a:ext cx="1056336" cy="548640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bg1">
                    <a:alpha val="56000"/>
                  </a:schemeClr>
                </a:gs>
                <a:gs pos="100000">
                  <a:schemeClr val="bg1">
                    <a:gamma/>
                    <a:shade val="46275"/>
                    <a:invGamma/>
                    <a:alpha val="0"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ctr">
                <a:lnSpc>
                  <a:spcPct val="90000"/>
                </a:lnSpc>
              </a:pPr>
              <a:endParaRPr lang="en-GB" sz="24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20" name="Group 96"/>
          <p:cNvGrpSpPr/>
          <p:nvPr/>
        </p:nvGrpSpPr>
        <p:grpSpPr>
          <a:xfrm>
            <a:off x="3747448" y="5072546"/>
            <a:ext cx="1234440" cy="1143000"/>
            <a:chOff x="3733800" y="5410200"/>
            <a:chExt cx="1234440" cy="1143000"/>
          </a:xfrm>
        </p:grpSpPr>
        <p:sp>
          <p:nvSpPr>
            <p:cNvPr id="36" name="Rounded Rectangle 35"/>
            <p:cNvSpPr/>
            <p:nvPr/>
          </p:nvSpPr>
          <p:spPr>
            <a:xfrm>
              <a:off x="3733800" y="5410200"/>
              <a:ext cx="1234440" cy="1143000"/>
            </a:xfrm>
            <a:prstGeom prst="roundRect">
              <a:avLst/>
            </a:prstGeom>
            <a:gradFill flip="none" rotWithShape="1">
              <a:gsLst>
                <a:gs pos="0">
                  <a:srgbClr val="CBCBCB"/>
                </a:gs>
                <a:gs pos="13000">
                  <a:srgbClr val="5F5F5F"/>
                </a:gs>
                <a:gs pos="21001">
                  <a:srgbClr val="5F5F5F"/>
                </a:gs>
                <a:gs pos="63000">
                  <a:srgbClr val="FFFFFF"/>
                </a:gs>
                <a:gs pos="67000">
                  <a:srgbClr val="B2B2B2"/>
                </a:gs>
                <a:gs pos="69000">
                  <a:srgbClr val="292929"/>
                </a:gs>
                <a:gs pos="82001">
                  <a:srgbClr val="777777"/>
                </a:gs>
                <a:gs pos="100000">
                  <a:srgbClr val="EAEAEA"/>
                </a:gs>
              </a:gsLst>
              <a:lin ang="189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atin typeface="Calibri" pitchFamily="34" charset="0"/>
              </a:endParaRPr>
            </a:p>
          </p:txBody>
        </p:sp>
        <p:sp>
          <p:nvSpPr>
            <p:cNvPr id="37" name="Rounded Rectangle 36"/>
            <p:cNvSpPr/>
            <p:nvPr/>
          </p:nvSpPr>
          <p:spPr>
            <a:xfrm>
              <a:off x="3779520" y="5449147"/>
              <a:ext cx="1143000" cy="1058333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atin typeface="Calibri" pitchFamily="34" charset="0"/>
              </a:endParaRPr>
            </a:p>
          </p:txBody>
        </p:sp>
        <p:sp>
          <p:nvSpPr>
            <p:cNvPr id="38" name="Rounded Rectangle 37"/>
            <p:cNvSpPr/>
            <p:nvPr/>
          </p:nvSpPr>
          <p:spPr>
            <a:xfrm>
              <a:off x="3825240" y="5501640"/>
              <a:ext cx="1044245" cy="966893"/>
            </a:xfrm>
            <a:prstGeom prst="roundRect">
              <a:avLst/>
            </a:prstGeom>
            <a:solidFill>
              <a:schemeClr val="accent6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atin typeface="Calibri" pitchFamily="34" charset="0"/>
              </a:endParaRPr>
            </a:p>
          </p:txBody>
        </p:sp>
        <p:sp>
          <p:nvSpPr>
            <p:cNvPr id="93" name="TextBox 92"/>
            <p:cNvSpPr txBox="1"/>
            <p:nvPr/>
          </p:nvSpPr>
          <p:spPr>
            <a:xfrm>
              <a:off x="4103602" y="5638800"/>
              <a:ext cx="484428" cy="769441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>
              <a:spAutoFit/>
            </a:bodyPr>
            <a:lstStyle/>
            <a:p>
              <a:r>
                <a:rPr lang="en-US" sz="4400" dirty="0" smtClean="0">
                  <a:solidFill>
                    <a:schemeClr val="bg1"/>
                  </a:solidFill>
                  <a:latin typeface="Calibri" pitchFamily="34" charset="0"/>
                </a:rPr>
                <a:t>3</a:t>
              </a:r>
              <a:endParaRPr lang="en-US" sz="4400" dirty="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9" name="Rounded Rectangle 26"/>
            <p:cNvSpPr/>
            <p:nvPr/>
          </p:nvSpPr>
          <p:spPr bwMode="auto">
            <a:xfrm>
              <a:off x="3825240" y="5530982"/>
              <a:ext cx="1056336" cy="548640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bg1">
                    <a:alpha val="56000"/>
                  </a:schemeClr>
                </a:gs>
                <a:gs pos="100000">
                  <a:schemeClr val="bg1">
                    <a:gamma/>
                    <a:shade val="46275"/>
                    <a:invGamma/>
                    <a:alpha val="0"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ctr">
                <a:lnSpc>
                  <a:spcPct val="90000"/>
                </a:lnSpc>
              </a:pPr>
              <a:endParaRPr lang="en-GB" sz="24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21" name="Group 95"/>
          <p:cNvGrpSpPr/>
          <p:nvPr/>
        </p:nvGrpSpPr>
        <p:grpSpPr>
          <a:xfrm>
            <a:off x="6096000" y="3059274"/>
            <a:ext cx="1234440" cy="1143000"/>
            <a:chOff x="5715000" y="3429000"/>
            <a:chExt cx="1234440" cy="1143000"/>
          </a:xfrm>
        </p:grpSpPr>
        <p:sp>
          <p:nvSpPr>
            <p:cNvPr id="4" name="TextBox 3"/>
            <p:cNvSpPr txBox="1"/>
            <p:nvPr/>
          </p:nvSpPr>
          <p:spPr>
            <a:xfrm>
              <a:off x="5852160" y="3611880"/>
              <a:ext cx="1028743" cy="400110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>
              <a:spAutoFit/>
            </a:bodyPr>
            <a:lstStyle/>
            <a:p>
              <a:r>
                <a:rPr lang="en-US" sz="2000" dirty="0" err="1" smtClean="0">
                  <a:latin typeface="Calibri" pitchFamily="34" charset="0"/>
                </a:rPr>
                <a:t>Databas</a:t>
              </a:r>
              <a:endParaRPr lang="en-US" sz="2000" dirty="0">
                <a:latin typeface="Calibri" pitchFamily="34" charset="0"/>
              </a:endParaRPr>
            </a:p>
          </p:txBody>
        </p:sp>
        <p:sp>
          <p:nvSpPr>
            <p:cNvPr id="15" name="Rounded Rectangle 14"/>
            <p:cNvSpPr/>
            <p:nvPr/>
          </p:nvSpPr>
          <p:spPr>
            <a:xfrm>
              <a:off x="5715000" y="3429000"/>
              <a:ext cx="1234440" cy="1143000"/>
            </a:xfrm>
            <a:prstGeom prst="roundRect">
              <a:avLst/>
            </a:prstGeom>
            <a:gradFill flip="none" rotWithShape="1">
              <a:gsLst>
                <a:gs pos="0">
                  <a:srgbClr val="CBCBCB"/>
                </a:gs>
                <a:gs pos="13000">
                  <a:srgbClr val="5F5F5F"/>
                </a:gs>
                <a:gs pos="21001">
                  <a:srgbClr val="5F5F5F"/>
                </a:gs>
                <a:gs pos="63000">
                  <a:srgbClr val="FFFFFF"/>
                </a:gs>
                <a:gs pos="67000">
                  <a:srgbClr val="B2B2B2"/>
                </a:gs>
                <a:gs pos="69000">
                  <a:srgbClr val="292929"/>
                </a:gs>
                <a:gs pos="82001">
                  <a:srgbClr val="777777"/>
                </a:gs>
                <a:gs pos="100000">
                  <a:srgbClr val="EAEAEA"/>
                </a:gs>
              </a:gsLst>
              <a:lin ang="189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atin typeface="Calibri" pitchFamily="34" charset="0"/>
              </a:endParaRPr>
            </a:p>
          </p:txBody>
        </p:sp>
        <p:sp>
          <p:nvSpPr>
            <p:cNvPr id="16" name="Rounded Rectangle 15"/>
            <p:cNvSpPr/>
            <p:nvPr/>
          </p:nvSpPr>
          <p:spPr>
            <a:xfrm>
              <a:off x="5760720" y="3467947"/>
              <a:ext cx="1143000" cy="1058333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atin typeface="Calibri" pitchFamily="34" charset="0"/>
              </a:endParaRPr>
            </a:p>
          </p:txBody>
        </p:sp>
        <p:sp>
          <p:nvSpPr>
            <p:cNvPr id="17" name="Rounded Rectangle 16"/>
            <p:cNvSpPr/>
            <p:nvPr/>
          </p:nvSpPr>
          <p:spPr>
            <a:xfrm>
              <a:off x="5806440" y="3520440"/>
              <a:ext cx="1044245" cy="966893"/>
            </a:xfrm>
            <a:prstGeom prst="roundRect">
              <a:avLst/>
            </a:prstGeom>
            <a:solidFill>
              <a:srgbClr val="A2944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atin typeface="Calibri" pitchFamily="34" charset="0"/>
              </a:endParaRPr>
            </a:p>
          </p:txBody>
        </p:sp>
        <p:sp>
          <p:nvSpPr>
            <p:cNvPr id="92" name="TextBox 91"/>
            <p:cNvSpPr txBox="1"/>
            <p:nvPr/>
          </p:nvSpPr>
          <p:spPr>
            <a:xfrm>
              <a:off x="6096000" y="3581400"/>
              <a:ext cx="468398" cy="769441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>
              <a:spAutoFit/>
            </a:bodyPr>
            <a:lstStyle/>
            <a:p>
              <a:r>
                <a:rPr lang="en-US" sz="4400" dirty="0" smtClean="0">
                  <a:solidFill>
                    <a:schemeClr val="bg1"/>
                  </a:solidFill>
                  <a:latin typeface="Calibri" pitchFamily="34" charset="0"/>
                </a:rPr>
                <a:t>2</a:t>
              </a:r>
              <a:endParaRPr lang="en-US" sz="4400" dirty="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" name="Rounded Rectangle 26"/>
            <p:cNvSpPr/>
            <p:nvPr/>
          </p:nvSpPr>
          <p:spPr bwMode="auto">
            <a:xfrm>
              <a:off x="5806440" y="3549782"/>
              <a:ext cx="1056336" cy="548640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bg1">
                    <a:alpha val="56000"/>
                  </a:schemeClr>
                </a:gs>
                <a:gs pos="100000">
                  <a:schemeClr val="bg1">
                    <a:gamma/>
                    <a:shade val="46275"/>
                    <a:invGamma/>
                    <a:alpha val="0"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ctr">
                <a:lnSpc>
                  <a:spcPct val="90000"/>
                </a:lnSpc>
              </a:pPr>
              <a:endParaRPr lang="en-GB" sz="24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23" name="Group 97"/>
          <p:cNvGrpSpPr/>
          <p:nvPr/>
        </p:nvGrpSpPr>
        <p:grpSpPr>
          <a:xfrm>
            <a:off x="1357541" y="3104994"/>
            <a:ext cx="1234440" cy="1143000"/>
            <a:chOff x="1584960" y="3429000"/>
            <a:chExt cx="1234440" cy="1143000"/>
          </a:xfrm>
        </p:grpSpPr>
        <p:sp>
          <p:nvSpPr>
            <p:cNvPr id="31" name="Rounded Rectangle 30"/>
            <p:cNvSpPr/>
            <p:nvPr/>
          </p:nvSpPr>
          <p:spPr>
            <a:xfrm>
              <a:off x="1584960" y="3429000"/>
              <a:ext cx="1234440" cy="1143000"/>
            </a:xfrm>
            <a:prstGeom prst="roundRect">
              <a:avLst/>
            </a:prstGeom>
            <a:gradFill flip="none" rotWithShape="1">
              <a:gsLst>
                <a:gs pos="0">
                  <a:srgbClr val="CBCBCB"/>
                </a:gs>
                <a:gs pos="13000">
                  <a:srgbClr val="5F5F5F"/>
                </a:gs>
                <a:gs pos="21001">
                  <a:srgbClr val="5F5F5F"/>
                </a:gs>
                <a:gs pos="63000">
                  <a:srgbClr val="FFFFFF"/>
                </a:gs>
                <a:gs pos="67000">
                  <a:srgbClr val="B2B2B2"/>
                </a:gs>
                <a:gs pos="69000">
                  <a:srgbClr val="292929"/>
                </a:gs>
                <a:gs pos="82001">
                  <a:srgbClr val="777777"/>
                </a:gs>
                <a:gs pos="100000">
                  <a:srgbClr val="EAEAEA"/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atin typeface="Calibri" pitchFamily="34" charset="0"/>
              </a:endParaRPr>
            </a:p>
          </p:txBody>
        </p:sp>
        <p:sp>
          <p:nvSpPr>
            <p:cNvPr id="32" name="Rounded Rectangle 31"/>
            <p:cNvSpPr/>
            <p:nvPr/>
          </p:nvSpPr>
          <p:spPr>
            <a:xfrm>
              <a:off x="1630680" y="3467947"/>
              <a:ext cx="1143000" cy="1058333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atin typeface="Calibri" pitchFamily="34" charset="0"/>
              </a:endParaRPr>
            </a:p>
          </p:txBody>
        </p:sp>
        <p:sp>
          <p:nvSpPr>
            <p:cNvPr id="33" name="Rounded Rectangle 32"/>
            <p:cNvSpPr/>
            <p:nvPr/>
          </p:nvSpPr>
          <p:spPr>
            <a:xfrm>
              <a:off x="1676400" y="3520440"/>
              <a:ext cx="1044245" cy="966893"/>
            </a:xfrm>
            <a:prstGeom prst="roundRect">
              <a:avLst/>
            </a:prstGeom>
            <a:solidFill>
              <a:schemeClr val="accent3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atin typeface="Calibri" pitchFamily="34" charset="0"/>
              </a:endParaRPr>
            </a:p>
          </p:txBody>
        </p:sp>
        <p:sp>
          <p:nvSpPr>
            <p:cNvPr id="94" name="TextBox 93"/>
            <p:cNvSpPr txBox="1"/>
            <p:nvPr/>
          </p:nvSpPr>
          <p:spPr>
            <a:xfrm>
              <a:off x="1905000" y="3581400"/>
              <a:ext cx="484428" cy="769441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>
              <a:spAutoFit/>
            </a:bodyPr>
            <a:lstStyle/>
            <a:p>
              <a:r>
                <a:rPr lang="en-US" sz="4400" dirty="0" smtClean="0">
                  <a:solidFill>
                    <a:schemeClr val="bg1"/>
                  </a:solidFill>
                  <a:latin typeface="Calibri" pitchFamily="34" charset="0"/>
                </a:rPr>
                <a:t>4</a:t>
              </a:r>
              <a:endParaRPr lang="en-US" sz="4400" dirty="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34" name="Rounded Rectangle 26"/>
            <p:cNvSpPr/>
            <p:nvPr/>
          </p:nvSpPr>
          <p:spPr bwMode="auto">
            <a:xfrm>
              <a:off x="1676400" y="3549782"/>
              <a:ext cx="1056336" cy="548640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bg1">
                    <a:alpha val="56000"/>
                  </a:schemeClr>
                </a:gs>
                <a:gs pos="100000">
                  <a:schemeClr val="bg1">
                    <a:gamma/>
                    <a:shade val="46275"/>
                    <a:invGamma/>
                    <a:alpha val="0"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ctr">
                <a:lnSpc>
                  <a:spcPct val="90000"/>
                </a:lnSpc>
              </a:pPr>
              <a:endParaRPr lang="en-GB" sz="24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693833935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900" decel="100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1000"/>
                            </p:stCondLst>
                            <p:childTnLst>
                              <p:par>
                                <p:cTn id="12" presetID="2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16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37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900" decel="100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1000"/>
                            </p:stCondLst>
                            <p:childTnLst>
                              <p:par>
                                <p:cTn id="26" presetID="2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30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37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1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900" decel="100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1000"/>
                            </p:stCondLst>
                            <p:childTnLst>
                              <p:par>
                                <p:cTn id="40" presetID="2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44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37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1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0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900" decel="100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1000"/>
                            </p:stCondLst>
                            <p:childTnLst>
                              <p:par>
                                <p:cTn id="54" presetID="2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6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58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2000"/>
                            </p:stCondLst>
                            <p:childTnLst>
                              <p:par>
                                <p:cTn id="60" presetID="2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2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2500"/>
                            </p:stCondLst>
                            <p:childTnLst>
                              <p:par>
                                <p:cTn id="65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3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3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9" presetID="10" presetClass="exit" presetSubtype="0" fill="hold" grpId="1" nodeType="withEffect">
                                  <p:stCondLst>
                                    <p:cond delay="3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0" dur="1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99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2" presetID="2" presetClass="entr" presetSubtype="8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4" dur="3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5" dur="3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6" presetID="10" presetClass="exit" presetSubtype="0" fill="hold" grpId="1" nodeType="withEffect">
                                  <p:stCondLst>
                                    <p:cond delay="4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7" dur="1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99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9" presetID="2" presetClass="entr" presetSubtype="8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1" dur="3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2" dur="3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3" presetID="10" presetClass="exit" presetSubtype="0" fill="hold" grpId="1" nodeType="withEffect">
                                  <p:stCondLst>
                                    <p:cond delay="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4" dur="1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99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6" presetID="2" presetClass="entr" presetSubtype="8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8" dur="3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9" dur="3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0" presetID="10" presetClass="exit" presetSubtype="0" fill="hold" grpId="1" nodeType="withEffect">
                                  <p:stCondLst>
                                    <p:cond delay="6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1" dur="1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99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3" presetID="2" presetClass="entr" presetSubtype="8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5" dur="3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6" dur="3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7" presetID="2" presetClass="entr" presetSubtype="2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9" dur="3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0" dur="3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1" presetID="10" presetClass="exit" presetSubtype="0" fill="hold" grpId="1" nodeType="withEffect">
                                  <p:stCondLst>
                                    <p:cond delay="3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2" dur="1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99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4" presetID="2" presetClass="entr" presetSubtype="2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6" dur="3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7" dur="3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8" presetID="10" presetClass="exit" presetSubtype="0" fill="hold" grpId="1" nodeType="withEffect">
                                  <p:stCondLst>
                                    <p:cond delay="4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9" dur="1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99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1" presetID="2" presetClass="entr" presetSubtype="2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3" dur="3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4" dur="3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5" presetID="10" presetClass="exit" presetSubtype="0" fill="hold" grpId="1" nodeType="withEffect">
                                  <p:stCondLst>
                                    <p:cond delay="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6" dur="1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99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8" presetID="2" presetClass="entr" presetSubtype="2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0" dur="3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1" dur="3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2" presetID="10" presetClass="exit" presetSubtype="0" fill="hold" grpId="1" nodeType="withEffect">
                                  <p:stCondLst>
                                    <p:cond delay="6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3" dur="1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99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5" presetID="2" presetClass="entr" presetSubtype="2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7" dur="3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8" dur="3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9" presetID="2" presetClass="entr" presetSubtype="1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1" dur="3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2" dur="3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3" presetID="10" presetClass="exit" presetSubtype="0" fill="hold" grpId="1" nodeType="withEffect">
                                  <p:stCondLst>
                                    <p:cond delay="3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4" dur="1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5" dur="1" fill="hold">
                                          <p:stCondLst>
                                            <p:cond delay="99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6" presetID="2" presetClass="entr" presetSubtype="1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1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8" dur="3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9" dur="3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0" presetID="10" presetClass="exit" presetSubtype="0" fill="hold" grpId="1" nodeType="withEffect">
                                  <p:stCondLst>
                                    <p:cond delay="4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41" dur="1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2" dur="1" fill="hold">
                                          <p:stCondLst>
                                            <p:cond delay="99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3" presetID="2" presetClass="entr" presetSubtype="1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5" dur="30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6" dur="30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7" presetID="10" presetClass="exit" presetSubtype="0" fill="hold" grpId="1" nodeType="withEffect">
                                  <p:stCondLst>
                                    <p:cond delay="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48" dur="1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9" dur="1" fill="hold">
                                          <p:stCondLst>
                                            <p:cond delay="99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0" presetID="2" presetClass="entr" presetSubtype="1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2" dur="3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3" dur="3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4" presetID="10" presetClass="exit" presetSubtype="0" fill="hold" grpId="1" nodeType="withEffect">
                                  <p:stCondLst>
                                    <p:cond delay="6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55" dur="10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99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7" presetID="2" presetClass="entr" presetSubtype="1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1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9" dur="30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0" dur="30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1" presetID="2" presetClass="entr" presetSubtype="4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1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3" dur="300" fill="hold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4" dur="300" fill="hold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5" presetID="10" presetClass="exit" presetSubtype="0" fill="hold" grpId="1" nodeType="withEffect">
                                  <p:stCondLst>
                                    <p:cond delay="3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66" dur="1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7" dur="1" fill="hold">
                                          <p:stCondLst>
                                            <p:cond delay="99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8" presetID="2" presetClass="entr" presetSubtype="4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1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0" dur="3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1" dur="3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2" presetID="10" presetClass="exit" presetSubtype="0" fill="hold" grpId="1" nodeType="withEffect">
                                  <p:stCondLst>
                                    <p:cond delay="4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73" dur="1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4" dur="1" fill="hold">
                                          <p:stCondLst>
                                            <p:cond delay="99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5" presetID="2" presetClass="entr" presetSubtype="4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7" dur="3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8" dur="3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9" presetID="10" presetClass="exit" presetSubtype="0" fill="hold" grpId="1" nodeType="withEffect">
                                  <p:stCondLst>
                                    <p:cond delay="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80" dur="1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1" dur="1" fill="hold">
                                          <p:stCondLst>
                                            <p:cond delay="99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2" presetID="2" presetClass="entr" presetSubtype="4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4" dur="30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5" dur="30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6" presetID="10" presetClass="exit" presetSubtype="0" fill="hold" grpId="1" nodeType="withEffect">
                                  <p:stCondLst>
                                    <p:cond delay="6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87" dur="1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8" dur="1" fill="hold">
                                          <p:stCondLst>
                                            <p:cond delay="99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9" presetID="2" presetClass="entr" presetSubtype="4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1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1" dur="300" fill="hold"/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2" dur="300" fill="hold"/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3" fill="hold">
                            <p:stCondLst>
                              <p:cond delay="3200"/>
                            </p:stCondLst>
                            <p:childTnLst>
                              <p:par>
                                <p:cTn id="194" presetID="6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95" dur="2000" fill="hold"/>
                                        <p:tgtEl>
                                          <p:spTgt spid="3"/>
                                        </p:tgtEl>
                                      </p:cBhvr>
                                      <p:by x="120000" y="12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1" grpId="0" animBg="1"/>
      <p:bldP spid="71" grpId="1" animBg="1"/>
      <p:bldP spid="72" grpId="0" animBg="1"/>
      <p:bldP spid="72" grpId="1" animBg="1"/>
      <p:bldP spid="73" grpId="0" animBg="1"/>
      <p:bldP spid="73" grpId="1" animBg="1"/>
      <p:bldP spid="74" grpId="0" animBg="1"/>
      <p:bldP spid="74" grpId="1" animBg="1"/>
      <p:bldP spid="75" grpId="0" animBg="1"/>
      <p:bldP spid="76" grpId="0" animBg="1"/>
      <p:bldP spid="76" grpId="1" animBg="1"/>
      <p:bldP spid="77" grpId="0" animBg="1"/>
      <p:bldP spid="77" grpId="1" animBg="1"/>
      <p:bldP spid="78" grpId="0" animBg="1"/>
      <p:bldP spid="78" grpId="1" animBg="1"/>
      <p:bldP spid="79" grpId="0" animBg="1"/>
      <p:bldP spid="79" grpId="1" animBg="1"/>
      <p:bldP spid="80" grpId="0" animBg="1"/>
      <p:bldP spid="81" grpId="0" animBg="1"/>
      <p:bldP spid="81" grpId="1" animBg="1"/>
      <p:bldP spid="82" grpId="0" animBg="1"/>
      <p:bldP spid="82" grpId="1" animBg="1"/>
      <p:bldP spid="83" grpId="0" animBg="1"/>
      <p:bldP spid="83" grpId="1" animBg="1"/>
      <p:bldP spid="84" grpId="0" animBg="1"/>
      <p:bldP spid="84" grpId="1" animBg="1"/>
      <p:bldP spid="85" grpId="0" animBg="1"/>
      <p:bldP spid="86" grpId="0" animBg="1"/>
      <p:bldP spid="86" grpId="1" animBg="1"/>
      <p:bldP spid="87" grpId="0" animBg="1"/>
      <p:bldP spid="87" grpId="1" animBg="1"/>
      <p:bldP spid="88" grpId="0" animBg="1"/>
      <p:bldP spid="88" grpId="1" animBg="1"/>
      <p:bldP spid="89" grpId="0" animBg="1"/>
      <p:bldP spid="89" grpId="1" animBg="1"/>
      <p:bldP spid="90" grpId="0" animBg="1"/>
    </p:bldLst>
  </p:timing>
</p:sld>
</file>

<file path=ppt/slides/slide3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45"/>
          <p:cNvGrpSpPr>
            <a:grpSpLocks/>
          </p:cNvGrpSpPr>
          <p:nvPr/>
        </p:nvGrpSpPr>
        <p:grpSpPr bwMode="auto">
          <a:xfrm>
            <a:off x="4548188" y="4714875"/>
            <a:ext cx="3381375" cy="1714500"/>
            <a:chOff x="4547860" y="4714884"/>
            <a:chExt cx="3381726" cy="1714512"/>
          </a:xfrm>
        </p:grpSpPr>
        <p:sp>
          <p:nvSpPr>
            <p:cNvPr id="11" name="Ellipse 53"/>
            <p:cNvSpPr/>
            <p:nvPr/>
          </p:nvSpPr>
          <p:spPr bwMode="auto">
            <a:xfrm>
              <a:off x="5286380" y="5929330"/>
              <a:ext cx="2643206" cy="500066"/>
            </a:xfrm>
            <a:prstGeom prst="ellipse">
              <a:avLst/>
            </a:prstGeom>
            <a:gradFill flip="none" rotWithShape="1">
              <a:gsLst>
                <a:gs pos="24000">
                  <a:sysClr val="windowText" lastClr="000000">
                    <a:alpha val="44000"/>
                  </a:sysClr>
                </a:gs>
                <a:gs pos="100000">
                  <a:sysClr val="window" lastClr="FFFFFF">
                    <a:alpha val="0"/>
                  </a:sysClr>
                </a:gs>
              </a:gsLst>
              <a:path path="shape">
                <a:fillToRect l="50000" t="50000" r="50000" b="50000"/>
              </a:path>
              <a:tileRect/>
            </a:gra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algn="ctr">
                <a:defRPr/>
              </a:pPr>
              <a:endParaRPr lang="da-DK">
                <a:solidFill>
                  <a:srgbClr val="FFFFFF"/>
                </a:solidFill>
                <a:latin typeface="Calibri" charset="0"/>
                <a:ea typeface="ＭＳ Ｐゴシック" charset="-128"/>
              </a:endParaRPr>
            </a:p>
          </p:txBody>
        </p:sp>
        <p:pic>
          <p:nvPicPr>
            <p:cNvPr id="5150" name="Picture 9" descr="11971055981382663610sagar_ns_database.svg.hi.png"/>
            <p:cNvPicPr>
              <a:picLocks noChangeAspect="1"/>
            </p:cNvPicPr>
            <p:nvPr/>
          </p:nvPicPr>
          <p:blipFill>
            <a:blip r:embed="rId3" cstate="print"/>
            <a:srcRect/>
            <a:stretch>
              <a:fillRect/>
            </a:stretch>
          </p:blipFill>
          <p:spPr bwMode="auto">
            <a:xfrm>
              <a:off x="6072198" y="4714884"/>
              <a:ext cx="1086407" cy="15442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5151" name="TextBox 42"/>
            <p:cNvSpPr txBox="1">
              <a:spLocks noChangeArrowheads="1"/>
            </p:cNvSpPr>
            <p:nvPr/>
          </p:nvSpPr>
          <p:spPr bwMode="auto">
            <a:xfrm>
              <a:off x="4547860" y="5350434"/>
              <a:ext cx="1499962" cy="46166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r>
                <a:rPr lang="en-US" sz="2400" b="1">
                  <a:latin typeface="Calibri" pitchFamily="34" charset="0"/>
                </a:rPr>
                <a:t>DATABASE</a:t>
              </a:r>
              <a:endParaRPr lang="en-US" sz="2800" b="1">
                <a:latin typeface="Calibri" pitchFamily="34" charset="0"/>
              </a:endParaRPr>
            </a:p>
          </p:txBody>
        </p:sp>
      </p:grpSp>
      <p:grpSp>
        <p:nvGrpSpPr>
          <p:cNvPr id="8" name="Group 23"/>
          <p:cNvGrpSpPr>
            <a:grpSpLocks/>
          </p:cNvGrpSpPr>
          <p:nvPr/>
        </p:nvGrpSpPr>
        <p:grpSpPr bwMode="auto">
          <a:xfrm>
            <a:off x="0" y="2752725"/>
            <a:ext cx="9144000" cy="1676400"/>
            <a:chOff x="0" y="2086"/>
            <a:chExt cx="5760" cy="1056"/>
          </a:xfrm>
        </p:grpSpPr>
        <p:sp>
          <p:nvSpPr>
            <p:cNvPr id="5145" name="Rectangle 3"/>
            <p:cNvSpPr>
              <a:spLocks noChangeArrowheads="1"/>
            </p:cNvSpPr>
            <p:nvPr/>
          </p:nvSpPr>
          <p:spPr bwMode="gray">
            <a:xfrm>
              <a:off x="0" y="2325"/>
              <a:ext cx="5760" cy="817"/>
            </a:xfrm>
            <a:prstGeom prst="rect">
              <a:avLst/>
            </a:prstGeom>
            <a:gradFill rotWithShape="1">
              <a:gsLst>
                <a:gs pos="0">
                  <a:srgbClr val="DDDDDD"/>
                </a:gs>
                <a:gs pos="100000">
                  <a:srgbClr val="FFFFFF"/>
                </a:gs>
              </a:gsLst>
              <a:lin ang="5400000" scaled="1"/>
            </a:gradFill>
            <a:ln w="9525">
              <a:noFill/>
              <a:miter lim="800000"/>
              <a:headEnd/>
              <a:tailEnd/>
            </a:ln>
          </p:spPr>
          <p:txBody>
            <a:bodyPr wrap="none" lIns="90000" tIns="90000" rIns="72000" bIns="90000" anchor="ctr"/>
            <a:lstStyle/>
            <a:p>
              <a:pPr algn="ctr" eaLnBrk="0" hangingPunct="0"/>
              <a:endParaRPr lang="en-US" noProof="1">
                <a:cs typeface="Arial" pitchFamily="34" charset="0"/>
              </a:endParaRPr>
            </a:p>
          </p:txBody>
        </p:sp>
        <p:sp>
          <p:nvSpPr>
            <p:cNvPr id="5146" name="Rectangle 25"/>
            <p:cNvSpPr>
              <a:spLocks noChangeArrowheads="1"/>
            </p:cNvSpPr>
            <p:nvPr/>
          </p:nvSpPr>
          <p:spPr bwMode="gray">
            <a:xfrm flipV="1">
              <a:off x="0" y="2086"/>
              <a:ext cx="5760" cy="246"/>
            </a:xfrm>
            <a:prstGeom prst="rect">
              <a:avLst/>
            </a:prstGeom>
            <a:gradFill rotWithShape="1">
              <a:gsLst>
                <a:gs pos="0">
                  <a:srgbClr val="DBDBDB"/>
                </a:gs>
                <a:gs pos="100000">
                  <a:srgbClr val="FFFFFF"/>
                </a:gs>
              </a:gsLst>
              <a:lin ang="5400000" scaled="1"/>
            </a:gradFill>
            <a:ln w="9525">
              <a:noFill/>
              <a:miter lim="800000"/>
              <a:headEnd/>
              <a:tailEnd/>
            </a:ln>
          </p:spPr>
          <p:txBody>
            <a:bodyPr rot="10800000" wrap="none" lIns="90000" tIns="90000" rIns="72000" bIns="90000" anchor="ctr"/>
            <a:lstStyle/>
            <a:p>
              <a:pPr algn="ctr" eaLnBrk="0" hangingPunct="0"/>
              <a:endParaRPr lang="en-US" noProof="1">
                <a:cs typeface="Arial" pitchFamily="34" charset="0"/>
              </a:endParaRPr>
            </a:p>
          </p:txBody>
        </p:sp>
      </p:grpSp>
      <p:pic>
        <p:nvPicPr>
          <p:cNvPr id="9" name="Picture 21" descr="water"/>
          <p:cNvPicPr>
            <a:picLocks noChangeAspect="1" noChangeArrowheads="1" noCrop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 flipH="1">
            <a:off x="6000750" y="3465513"/>
            <a:ext cx="928688" cy="160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pSp>
        <p:nvGrpSpPr>
          <p:cNvPr id="10" name="Group 37"/>
          <p:cNvGrpSpPr>
            <a:grpSpLocks/>
          </p:cNvGrpSpPr>
          <p:nvPr/>
        </p:nvGrpSpPr>
        <p:grpSpPr bwMode="auto">
          <a:xfrm>
            <a:off x="1555750" y="1652588"/>
            <a:ext cx="1449388" cy="722312"/>
            <a:chOff x="1555838" y="1652406"/>
            <a:chExt cx="1448795" cy="721772"/>
          </a:xfrm>
        </p:grpSpPr>
        <p:sp>
          <p:nvSpPr>
            <p:cNvPr id="5143" name="TextBox 11"/>
            <p:cNvSpPr txBox="1">
              <a:spLocks noChangeArrowheads="1"/>
            </p:cNvSpPr>
            <p:nvPr/>
          </p:nvSpPr>
          <p:spPr bwMode="auto">
            <a:xfrm>
              <a:off x="1555838" y="1652406"/>
              <a:ext cx="1448795" cy="46166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r>
                <a:rPr lang="en-US" sz="2400" b="1">
                  <a:latin typeface="Calibri" pitchFamily="34" charset="0"/>
                </a:rPr>
                <a:t>SOURCE 1</a:t>
              </a:r>
            </a:p>
          </p:txBody>
        </p:sp>
        <p:cxnSp>
          <p:nvCxnSpPr>
            <p:cNvPr id="27" name="Straight Arrow Connector 26"/>
            <p:cNvCxnSpPr/>
            <p:nvPr/>
          </p:nvCxnSpPr>
          <p:spPr>
            <a:xfrm rot="5400000">
              <a:off x="2143815" y="2230616"/>
              <a:ext cx="285536" cy="1587"/>
            </a:xfrm>
            <a:prstGeom prst="straightConnector1">
              <a:avLst/>
            </a:prstGeom>
            <a:ln w="38100">
              <a:solidFill>
                <a:schemeClr val="tx1">
                  <a:lumMod val="75000"/>
                  <a:lumOff val="25000"/>
                </a:schemeClr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2" name="Group 39"/>
          <p:cNvGrpSpPr>
            <a:grpSpLocks/>
          </p:cNvGrpSpPr>
          <p:nvPr/>
        </p:nvGrpSpPr>
        <p:grpSpPr bwMode="auto">
          <a:xfrm>
            <a:off x="3579813" y="1636713"/>
            <a:ext cx="1449387" cy="712787"/>
            <a:chOff x="3580242" y="1636640"/>
            <a:chExt cx="1448795" cy="713398"/>
          </a:xfrm>
        </p:grpSpPr>
        <p:sp>
          <p:nvSpPr>
            <p:cNvPr id="5141" name="TextBox 13"/>
            <p:cNvSpPr txBox="1">
              <a:spLocks noChangeArrowheads="1"/>
            </p:cNvSpPr>
            <p:nvPr/>
          </p:nvSpPr>
          <p:spPr bwMode="auto">
            <a:xfrm>
              <a:off x="3580242" y="1636640"/>
              <a:ext cx="1448795" cy="46166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r>
                <a:rPr lang="en-US" sz="2400" b="1" dirty="0">
                  <a:solidFill>
                    <a:srgbClr val="00B050"/>
                  </a:solidFill>
                  <a:latin typeface="Calibri" pitchFamily="34" charset="0"/>
                </a:rPr>
                <a:t>SOURCE 3</a:t>
              </a:r>
            </a:p>
          </p:txBody>
        </p:sp>
        <p:cxnSp>
          <p:nvCxnSpPr>
            <p:cNvPr id="28" name="Straight Arrow Connector 27"/>
            <p:cNvCxnSpPr/>
            <p:nvPr/>
          </p:nvCxnSpPr>
          <p:spPr>
            <a:xfrm rot="5400000">
              <a:off x="4144187" y="2206247"/>
              <a:ext cx="285995" cy="1587"/>
            </a:xfrm>
            <a:prstGeom prst="straightConnector1">
              <a:avLst/>
            </a:prstGeom>
            <a:ln w="38100">
              <a:solidFill>
                <a:schemeClr val="tx1">
                  <a:lumMod val="75000"/>
                  <a:lumOff val="25000"/>
                </a:schemeClr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4" name="Group 38"/>
          <p:cNvGrpSpPr>
            <a:grpSpLocks/>
          </p:cNvGrpSpPr>
          <p:nvPr/>
        </p:nvGrpSpPr>
        <p:grpSpPr bwMode="auto">
          <a:xfrm>
            <a:off x="2579688" y="1246188"/>
            <a:ext cx="1447800" cy="1112837"/>
            <a:chOff x="2579128" y="1246936"/>
            <a:chExt cx="1448795" cy="1112270"/>
          </a:xfrm>
        </p:grpSpPr>
        <p:sp>
          <p:nvSpPr>
            <p:cNvPr id="13" name="TextBox 12"/>
            <p:cNvSpPr txBox="1"/>
            <p:nvPr/>
          </p:nvSpPr>
          <p:spPr>
            <a:xfrm>
              <a:off x="2579128" y="1246936"/>
              <a:ext cx="1448795" cy="461727"/>
            </a:xfrm>
            <a:prstGeom prst="rect">
              <a:avLst/>
            </a:prstGeom>
            <a:noFill/>
          </p:spPr>
          <p:txBody>
            <a:bodyPr wrap="none">
              <a:spAutoFit/>
            </a:bodyPr>
            <a:lstStyle/>
            <a:p>
              <a:pPr>
                <a:defRPr/>
              </a:pPr>
              <a:r>
                <a:rPr lang="en-US" sz="2400" b="1" dirty="0">
                  <a:solidFill>
                    <a:schemeClr val="accent6">
                      <a:lumMod val="50000"/>
                    </a:schemeClr>
                  </a:solidFill>
                  <a:latin typeface="Calibri" pitchFamily="34" charset="0"/>
                </a:rPr>
                <a:t>SOURCE 2</a:t>
              </a:r>
            </a:p>
          </p:txBody>
        </p:sp>
        <p:cxnSp>
          <p:nvCxnSpPr>
            <p:cNvPr id="33" name="Straight Arrow Connector 32"/>
            <p:cNvCxnSpPr/>
            <p:nvPr/>
          </p:nvCxnSpPr>
          <p:spPr>
            <a:xfrm rot="5400000">
              <a:off x="2996518" y="2036314"/>
              <a:ext cx="644197" cy="1589"/>
            </a:xfrm>
            <a:prstGeom prst="straightConnector1">
              <a:avLst/>
            </a:prstGeom>
            <a:ln w="38100">
              <a:solidFill>
                <a:schemeClr val="tx1">
                  <a:lumMod val="75000"/>
                  <a:lumOff val="25000"/>
                </a:schemeClr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5" name="Group 40"/>
          <p:cNvGrpSpPr>
            <a:grpSpLocks/>
          </p:cNvGrpSpPr>
          <p:nvPr/>
        </p:nvGrpSpPr>
        <p:grpSpPr bwMode="auto">
          <a:xfrm>
            <a:off x="4635500" y="1246188"/>
            <a:ext cx="1447800" cy="1112837"/>
            <a:chOff x="4635064" y="1246936"/>
            <a:chExt cx="1448795" cy="1112270"/>
          </a:xfrm>
        </p:grpSpPr>
        <p:sp>
          <p:nvSpPr>
            <p:cNvPr id="5137" name="TextBox 14"/>
            <p:cNvSpPr txBox="1">
              <a:spLocks noChangeArrowheads="1"/>
            </p:cNvSpPr>
            <p:nvPr/>
          </p:nvSpPr>
          <p:spPr bwMode="auto">
            <a:xfrm>
              <a:off x="4635064" y="1246936"/>
              <a:ext cx="1448795" cy="46166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r>
                <a:rPr lang="en-US" sz="2400" b="1" dirty="0">
                  <a:solidFill>
                    <a:srgbClr val="0070C0"/>
                  </a:solidFill>
                  <a:latin typeface="Calibri" pitchFamily="34" charset="0"/>
                </a:rPr>
                <a:t>SOURCE 4</a:t>
              </a:r>
            </a:p>
          </p:txBody>
        </p:sp>
        <p:cxnSp>
          <p:nvCxnSpPr>
            <p:cNvPr id="34" name="Straight Arrow Connector 33"/>
            <p:cNvCxnSpPr/>
            <p:nvPr/>
          </p:nvCxnSpPr>
          <p:spPr>
            <a:xfrm rot="5400000">
              <a:off x="5052455" y="2036314"/>
              <a:ext cx="644197" cy="1588"/>
            </a:xfrm>
            <a:prstGeom prst="straightConnector1">
              <a:avLst/>
            </a:prstGeom>
            <a:ln w="38100">
              <a:solidFill>
                <a:schemeClr val="tx1">
                  <a:lumMod val="75000"/>
                  <a:lumOff val="25000"/>
                </a:schemeClr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6" name="Group 44"/>
          <p:cNvGrpSpPr>
            <a:grpSpLocks/>
          </p:cNvGrpSpPr>
          <p:nvPr/>
        </p:nvGrpSpPr>
        <p:grpSpPr bwMode="auto">
          <a:xfrm>
            <a:off x="1841500" y="2436813"/>
            <a:ext cx="4214813" cy="1087437"/>
            <a:chOff x="1841590" y="2437372"/>
            <a:chExt cx="4214842" cy="1087206"/>
          </a:xfrm>
        </p:grpSpPr>
        <p:grpSp>
          <p:nvGrpSpPr>
            <p:cNvPr id="17" name="Group 7"/>
            <p:cNvGrpSpPr>
              <a:grpSpLocks/>
            </p:cNvGrpSpPr>
            <p:nvPr/>
          </p:nvGrpSpPr>
          <p:grpSpPr bwMode="auto">
            <a:xfrm>
              <a:off x="1841590" y="2437372"/>
              <a:ext cx="4214842" cy="1087206"/>
              <a:chOff x="1142976" y="1897270"/>
              <a:chExt cx="6215106" cy="1603168"/>
            </a:xfrm>
          </p:grpSpPr>
          <p:sp>
            <p:nvSpPr>
              <p:cNvPr id="7" name="Can 6"/>
              <p:cNvSpPr/>
              <p:nvPr/>
            </p:nvSpPr>
            <p:spPr>
              <a:xfrm rot="5400000">
                <a:off x="3893620" y="35976"/>
                <a:ext cx="713819" cy="6215106"/>
              </a:xfrm>
              <a:prstGeom prst="can">
                <a:avLst>
                  <a:gd name="adj" fmla="val 13966"/>
                </a:avLst>
              </a:prstGeom>
              <a:gradFill flip="none" rotWithShape="1">
                <a:gsLst>
                  <a:gs pos="0">
                    <a:schemeClr val="bg1">
                      <a:lumMod val="85000"/>
                    </a:schemeClr>
                  </a:gs>
                  <a:gs pos="7001">
                    <a:schemeClr val="bg1">
                      <a:lumMod val="75000"/>
                    </a:schemeClr>
                  </a:gs>
                  <a:gs pos="32001">
                    <a:schemeClr val="bg1">
                      <a:lumMod val="85000"/>
                    </a:schemeClr>
                  </a:gs>
                  <a:gs pos="47000">
                    <a:schemeClr val="bg1"/>
                  </a:gs>
                  <a:gs pos="85001">
                    <a:schemeClr val="bg1">
                      <a:lumMod val="50000"/>
                    </a:schemeClr>
                  </a:gs>
                  <a:gs pos="100000">
                    <a:schemeClr val="bg1">
                      <a:lumMod val="85000"/>
                    </a:schemeClr>
                  </a:gs>
                </a:gsLst>
                <a:lin ang="10800000" scaled="1"/>
                <a:tileRect/>
              </a:gradFill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3" name="Can 2"/>
              <p:cNvSpPr/>
              <p:nvPr/>
            </p:nvSpPr>
            <p:spPr>
              <a:xfrm>
                <a:off x="1428567" y="1897270"/>
                <a:ext cx="713977" cy="1071900"/>
              </a:xfrm>
              <a:prstGeom prst="can">
                <a:avLst>
                  <a:gd name="adj" fmla="val 16173"/>
                </a:avLst>
              </a:prstGeom>
              <a:gradFill flip="none" rotWithShape="1">
                <a:gsLst>
                  <a:gs pos="0">
                    <a:schemeClr val="bg1">
                      <a:lumMod val="65000"/>
                    </a:schemeClr>
                  </a:gs>
                  <a:gs pos="7001">
                    <a:schemeClr val="bg1">
                      <a:lumMod val="65000"/>
                    </a:schemeClr>
                  </a:gs>
                  <a:gs pos="32001">
                    <a:schemeClr val="bg1">
                      <a:lumMod val="85000"/>
                    </a:schemeClr>
                  </a:gs>
                  <a:gs pos="47000">
                    <a:schemeClr val="bg1"/>
                  </a:gs>
                  <a:gs pos="85001">
                    <a:schemeClr val="bg1">
                      <a:lumMod val="50000"/>
                    </a:schemeClr>
                  </a:gs>
                  <a:gs pos="100000">
                    <a:schemeClr val="bg1">
                      <a:lumMod val="95000"/>
                    </a:schemeClr>
                  </a:gs>
                </a:gsLst>
                <a:lin ang="10800000" scaled="1"/>
                <a:tileRect/>
              </a:gradFill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4" name="Can 3"/>
              <p:cNvSpPr/>
              <p:nvPr/>
            </p:nvSpPr>
            <p:spPr>
              <a:xfrm>
                <a:off x="2929088" y="1897270"/>
                <a:ext cx="713976" cy="1071900"/>
              </a:xfrm>
              <a:prstGeom prst="can">
                <a:avLst>
                  <a:gd name="adj" fmla="val 13966"/>
                </a:avLst>
              </a:prstGeom>
              <a:gradFill flip="none" rotWithShape="1">
                <a:gsLst>
                  <a:gs pos="0">
                    <a:schemeClr val="bg1">
                      <a:lumMod val="65000"/>
                    </a:schemeClr>
                  </a:gs>
                  <a:gs pos="7001">
                    <a:schemeClr val="bg1">
                      <a:lumMod val="65000"/>
                    </a:schemeClr>
                  </a:gs>
                  <a:gs pos="32001">
                    <a:schemeClr val="bg1">
                      <a:lumMod val="85000"/>
                    </a:schemeClr>
                  </a:gs>
                  <a:gs pos="47000">
                    <a:schemeClr val="bg1"/>
                  </a:gs>
                  <a:gs pos="85001">
                    <a:schemeClr val="bg1">
                      <a:lumMod val="50000"/>
                    </a:schemeClr>
                  </a:gs>
                  <a:gs pos="100000">
                    <a:schemeClr val="bg1">
                      <a:lumMod val="95000"/>
                    </a:schemeClr>
                  </a:gs>
                </a:gsLst>
                <a:lin ang="10800000" scaled="1"/>
                <a:tileRect/>
              </a:gradFill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5" name="Can 4"/>
              <p:cNvSpPr/>
              <p:nvPr/>
            </p:nvSpPr>
            <p:spPr>
              <a:xfrm>
                <a:off x="4429608" y="1897270"/>
                <a:ext cx="713977" cy="1071900"/>
              </a:xfrm>
              <a:prstGeom prst="can">
                <a:avLst>
                  <a:gd name="adj" fmla="val 13966"/>
                </a:avLst>
              </a:prstGeom>
              <a:gradFill flip="none" rotWithShape="1">
                <a:gsLst>
                  <a:gs pos="0">
                    <a:schemeClr val="bg1">
                      <a:lumMod val="65000"/>
                    </a:schemeClr>
                  </a:gs>
                  <a:gs pos="7001">
                    <a:schemeClr val="bg1">
                      <a:lumMod val="65000"/>
                    </a:schemeClr>
                  </a:gs>
                  <a:gs pos="32001">
                    <a:schemeClr val="bg1">
                      <a:lumMod val="85000"/>
                    </a:schemeClr>
                  </a:gs>
                  <a:gs pos="47000">
                    <a:schemeClr val="bg1"/>
                  </a:gs>
                  <a:gs pos="85001">
                    <a:schemeClr val="bg1">
                      <a:lumMod val="50000"/>
                    </a:schemeClr>
                  </a:gs>
                  <a:gs pos="100000">
                    <a:schemeClr val="bg1">
                      <a:lumMod val="95000"/>
                    </a:schemeClr>
                  </a:gs>
                </a:gsLst>
                <a:lin ang="10800000" scaled="1"/>
                <a:tileRect/>
              </a:gradFill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6" name="Can 5"/>
              <p:cNvSpPr/>
              <p:nvPr/>
            </p:nvSpPr>
            <p:spPr>
              <a:xfrm>
                <a:off x="6000357" y="1897270"/>
                <a:ext cx="713976" cy="1071900"/>
              </a:xfrm>
              <a:prstGeom prst="can">
                <a:avLst>
                  <a:gd name="adj" fmla="val 13966"/>
                </a:avLst>
              </a:prstGeom>
              <a:gradFill flip="none" rotWithShape="1">
                <a:gsLst>
                  <a:gs pos="0">
                    <a:schemeClr val="bg1">
                      <a:lumMod val="65000"/>
                    </a:schemeClr>
                  </a:gs>
                  <a:gs pos="7001">
                    <a:schemeClr val="bg1">
                      <a:lumMod val="65000"/>
                    </a:schemeClr>
                  </a:gs>
                  <a:gs pos="32001">
                    <a:schemeClr val="bg1">
                      <a:lumMod val="85000"/>
                    </a:schemeClr>
                  </a:gs>
                  <a:gs pos="47000">
                    <a:schemeClr val="bg1"/>
                  </a:gs>
                  <a:gs pos="85001">
                    <a:schemeClr val="bg1">
                      <a:lumMod val="50000"/>
                    </a:schemeClr>
                  </a:gs>
                  <a:gs pos="100000">
                    <a:schemeClr val="bg1">
                      <a:lumMod val="95000"/>
                    </a:schemeClr>
                  </a:gs>
                </a:gsLst>
                <a:lin ang="10800000" scaled="1"/>
                <a:tileRect/>
              </a:gradFill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sp>
          <p:nvSpPr>
            <p:cNvPr id="5131" name="TextBox 43"/>
            <p:cNvSpPr txBox="1">
              <a:spLocks noChangeArrowheads="1"/>
            </p:cNvSpPr>
            <p:nvPr/>
          </p:nvSpPr>
          <p:spPr bwMode="auto">
            <a:xfrm>
              <a:off x="3240072" y="3159014"/>
              <a:ext cx="1117614" cy="33855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r>
                <a:rPr lang="en-US" sz="1600" b="1"/>
                <a:t>PIPELINE</a:t>
              </a:r>
            </a:p>
          </p:txBody>
        </p:sp>
      </p:grpSp>
      <p:sp>
        <p:nvSpPr>
          <p:cNvPr id="30" name="Title 29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794141"/>
          </a:xfrm>
        </p:spPr>
        <p:txBody>
          <a:bodyPr/>
          <a:lstStyle/>
          <a:p>
            <a:r>
              <a:rPr lang="en-US" dirty="0" smtClean="0"/>
              <a:t>Leads flow from different sources to one database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13852496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47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000"/>
                            </p:stCondLst>
                            <p:childTnLst>
                              <p:par>
                                <p:cTn id="20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2000"/>
                            </p:stCondLst>
                            <p:childTnLst>
                              <p:par>
                                <p:cTn id="26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3000"/>
                            </p:stCondLst>
                            <p:childTnLst>
                              <p:par>
                                <p:cTn id="32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4000"/>
                            </p:stCondLst>
                            <p:childTnLst>
                              <p:par>
                                <p:cTn id="38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0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0"/>
          <p:cNvGrpSpPr/>
          <p:nvPr/>
        </p:nvGrpSpPr>
        <p:grpSpPr>
          <a:xfrm>
            <a:off x="838200" y="1226016"/>
            <a:ext cx="533400" cy="4953000"/>
            <a:chOff x="6858000" y="1524000"/>
            <a:chExt cx="762000" cy="4953000"/>
          </a:xfrm>
          <a:solidFill>
            <a:schemeClr val="bg1">
              <a:lumMod val="85000"/>
            </a:schemeClr>
          </a:solidFill>
          <a:scene3d>
            <a:camera prst="orthographicFront">
              <a:rot lat="0" lon="0" rev="0"/>
            </a:camera>
            <a:lightRig rig="balanced" dir="t">
              <a:rot lat="0" lon="0" rev="8700000"/>
            </a:lightRig>
          </a:scene3d>
        </p:grpSpPr>
        <p:sp>
          <p:nvSpPr>
            <p:cNvPr id="3" name="Rounded Rectangle 2"/>
            <p:cNvSpPr/>
            <p:nvPr/>
          </p:nvSpPr>
          <p:spPr>
            <a:xfrm>
              <a:off x="6858000" y="1524000"/>
              <a:ext cx="762000" cy="4419600"/>
            </a:xfrm>
            <a:prstGeom prst="roundRect">
              <a:avLst>
                <a:gd name="adj" fmla="val 47867"/>
              </a:avLst>
            </a:prstGeom>
            <a:grpFill/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p3d>
              <a:bevelT w="190500" h="38100" prst="relaxedIns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Calibri" pitchFamily="34" charset="0"/>
              </a:endParaRPr>
            </a:p>
          </p:txBody>
        </p:sp>
        <p:sp>
          <p:nvSpPr>
            <p:cNvPr id="4" name="Rounded Rectangle 3"/>
            <p:cNvSpPr/>
            <p:nvPr/>
          </p:nvSpPr>
          <p:spPr>
            <a:xfrm>
              <a:off x="7086600" y="5715000"/>
              <a:ext cx="304800" cy="762000"/>
            </a:xfrm>
            <a:prstGeom prst="roundRect">
              <a:avLst>
                <a:gd name="adj" fmla="val 47867"/>
              </a:avLst>
            </a:prstGeom>
            <a:grpFill/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p3d>
              <a:bevelT w="190500" h="38100" prst="relaxedIns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Calibri" pitchFamily="34" charset="0"/>
              </a:endParaRPr>
            </a:p>
          </p:txBody>
        </p:sp>
      </p:grpSp>
      <p:sp>
        <p:nvSpPr>
          <p:cNvPr id="5" name="Rounded Rectangle 4"/>
          <p:cNvSpPr/>
          <p:nvPr/>
        </p:nvSpPr>
        <p:spPr>
          <a:xfrm flipH="1">
            <a:off x="990600" y="4731216"/>
            <a:ext cx="228600" cy="685800"/>
          </a:xfrm>
          <a:prstGeom prst="roundRect">
            <a:avLst>
              <a:gd name="adj" fmla="val 50000"/>
            </a:avLst>
          </a:prstGeom>
          <a:solidFill>
            <a:srgbClr val="FFFF99"/>
          </a:solidFill>
          <a:ln>
            <a:noFill/>
          </a:ln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>
              <a:latin typeface="Calibri" pitchFamily="34" charset="0"/>
            </a:endParaRPr>
          </a:p>
        </p:txBody>
      </p:sp>
      <p:grpSp>
        <p:nvGrpSpPr>
          <p:cNvPr id="6" name="Group 32"/>
          <p:cNvGrpSpPr/>
          <p:nvPr/>
        </p:nvGrpSpPr>
        <p:grpSpPr>
          <a:xfrm>
            <a:off x="1981200" y="1607016"/>
            <a:ext cx="6492948" cy="400110"/>
            <a:chOff x="1981200" y="1828800"/>
            <a:chExt cx="6492948" cy="400110"/>
          </a:xfrm>
        </p:grpSpPr>
        <p:sp>
          <p:nvSpPr>
            <p:cNvPr id="7" name="TextBox 6"/>
            <p:cNvSpPr txBox="1"/>
            <p:nvPr/>
          </p:nvSpPr>
          <p:spPr>
            <a:xfrm>
              <a:off x="2362199" y="1828800"/>
              <a:ext cx="6111949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000" dirty="0" smtClean="0">
                  <a:latin typeface="Calibri" pitchFamily="34" charset="0"/>
                </a:rPr>
                <a:t>Prospects called by the customer to contact you</a:t>
              </a:r>
              <a:endParaRPr lang="en-US" sz="2000" dirty="0">
                <a:latin typeface="Calibri" pitchFamily="34" charset="0"/>
              </a:endParaRPr>
            </a:p>
          </p:txBody>
        </p:sp>
        <p:sp>
          <p:nvSpPr>
            <p:cNvPr id="8" name="Oval 7"/>
            <p:cNvSpPr/>
            <p:nvPr/>
          </p:nvSpPr>
          <p:spPr>
            <a:xfrm>
              <a:off x="1981200" y="1905000"/>
              <a:ext cx="304800" cy="304800"/>
            </a:xfrm>
            <a:prstGeom prst="ellipse">
              <a:avLst/>
            </a:prstGeom>
            <a:solidFill>
              <a:srgbClr val="C00000"/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Calibri" pitchFamily="34" charset="0"/>
              </a:endParaRPr>
            </a:p>
          </p:txBody>
        </p:sp>
      </p:grpSp>
      <p:grpSp>
        <p:nvGrpSpPr>
          <p:cNvPr id="9" name="Group 31"/>
          <p:cNvGrpSpPr/>
          <p:nvPr/>
        </p:nvGrpSpPr>
        <p:grpSpPr>
          <a:xfrm>
            <a:off x="1981200" y="2426106"/>
            <a:ext cx="6248400" cy="400110"/>
            <a:chOff x="1981200" y="2667000"/>
            <a:chExt cx="6248400" cy="400110"/>
          </a:xfrm>
        </p:grpSpPr>
        <p:sp>
          <p:nvSpPr>
            <p:cNvPr id="10" name="TextBox 9"/>
            <p:cNvSpPr txBox="1"/>
            <p:nvPr/>
          </p:nvSpPr>
          <p:spPr>
            <a:xfrm>
              <a:off x="2362200" y="2667000"/>
              <a:ext cx="5867400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000" dirty="0" smtClean="0">
                  <a:latin typeface="Calibri" pitchFamily="34" charset="0"/>
                </a:rPr>
                <a:t>Prospects introduced by the customer to you</a:t>
              </a:r>
              <a:endParaRPr lang="en-US" sz="2000" dirty="0">
                <a:latin typeface="Calibri" pitchFamily="34" charset="0"/>
              </a:endParaRPr>
            </a:p>
          </p:txBody>
        </p:sp>
        <p:sp>
          <p:nvSpPr>
            <p:cNvPr id="11" name="Oval 10"/>
            <p:cNvSpPr/>
            <p:nvPr/>
          </p:nvSpPr>
          <p:spPr>
            <a:xfrm>
              <a:off x="1981200" y="2667000"/>
              <a:ext cx="304800" cy="304800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Calibri" pitchFamily="34" charset="0"/>
              </a:endParaRPr>
            </a:p>
          </p:txBody>
        </p:sp>
      </p:grpSp>
      <p:grpSp>
        <p:nvGrpSpPr>
          <p:cNvPr id="12" name="Group 30"/>
          <p:cNvGrpSpPr/>
          <p:nvPr/>
        </p:nvGrpSpPr>
        <p:grpSpPr>
          <a:xfrm>
            <a:off x="1981200" y="3196172"/>
            <a:ext cx="6248400" cy="707886"/>
            <a:chOff x="1981200" y="3581400"/>
            <a:chExt cx="6248400" cy="707886"/>
          </a:xfrm>
        </p:grpSpPr>
        <p:sp>
          <p:nvSpPr>
            <p:cNvPr id="13" name="TextBox 12"/>
            <p:cNvSpPr txBox="1"/>
            <p:nvPr/>
          </p:nvSpPr>
          <p:spPr>
            <a:xfrm>
              <a:off x="2362200" y="3581400"/>
              <a:ext cx="5867400" cy="7078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000" dirty="0" smtClean="0">
                  <a:latin typeface="Calibri" pitchFamily="34" charset="0"/>
                </a:rPr>
                <a:t>Names and Numbers given by the customer with permission to use his name</a:t>
              </a:r>
              <a:endParaRPr lang="en-US" sz="2000" dirty="0">
                <a:latin typeface="Calibri" pitchFamily="34" charset="0"/>
              </a:endParaRPr>
            </a:p>
          </p:txBody>
        </p:sp>
        <p:sp>
          <p:nvSpPr>
            <p:cNvPr id="14" name="Oval 13"/>
            <p:cNvSpPr/>
            <p:nvPr/>
          </p:nvSpPr>
          <p:spPr>
            <a:xfrm>
              <a:off x="1981200" y="3657600"/>
              <a:ext cx="304800" cy="304800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Calibri" pitchFamily="34" charset="0"/>
              </a:endParaRPr>
            </a:p>
          </p:txBody>
        </p:sp>
      </p:grpSp>
      <p:grpSp>
        <p:nvGrpSpPr>
          <p:cNvPr id="15" name="Group 29"/>
          <p:cNvGrpSpPr/>
          <p:nvPr/>
        </p:nvGrpSpPr>
        <p:grpSpPr>
          <a:xfrm>
            <a:off x="1981200" y="4197816"/>
            <a:ext cx="5486400" cy="400110"/>
            <a:chOff x="1981200" y="4552890"/>
            <a:chExt cx="5486400" cy="400110"/>
          </a:xfrm>
        </p:grpSpPr>
        <p:sp>
          <p:nvSpPr>
            <p:cNvPr id="16" name="TextBox 15"/>
            <p:cNvSpPr txBox="1"/>
            <p:nvPr/>
          </p:nvSpPr>
          <p:spPr>
            <a:xfrm>
              <a:off x="2362200" y="4552890"/>
              <a:ext cx="5105400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000" dirty="0" smtClean="0">
                  <a:latin typeface="Calibri" pitchFamily="34" charset="0"/>
                </a:rPr>
                <a:t>Names and Numbers given by the customers</a:t>
              </a:r>
              <a:endParaRPr lang="en-US" sz="2000" dirty="0">
                <a:latin typeface="Calibri" pitchFamily="34" charset="0"/>
              </a:endParaRPr>
            </a:p>
          </p:txBody>
        </p:sp>
        <p:sp>
          <p:nvSpPr>
            <p:cNvPr id="17" name="Oval 16"/>
            <p:cNvSpPr/>
            <p:nvPr/>
          </p:nvSpPr>
          <p:spPr>
            <a:xfrm>
              <a:off x="1981200" y="4572000"/>
              <a:ext cx="304800" cy="304800"/>
            </a:xfrm>
            <a:prstGeom prst="ellipse">
              <a:avLst/>
            </a:prstGeom>
            <a:solidFill>
              <a:srgbClr val="FFFF00"/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Calibri" pitchFamily="34" charset="0"/>
              </a:endParaRPr>
            </a:p>
          </p:txBody>
        </p:sp>
      </p:grpSp>
      <p:grpSp>
        <p:nvGrpSpPr>
          <p:cNvPr id="18" name="Group 28"/>
          <p:cNvGrpSpPr/>
          <p:nvPr/>
        </p:nvGrpSpPr>
        <p:grpSpPr>
          <a:xfrm>
            <a:off x="1981200" y="4959816"/>
            <a:ext cx="4495800" cy="400110"/>
            <a:chOff x="1981200" y="5314890"/>
            <a:chExt cx="4495800" cy="400110"/>
          </a:xfrm>
        </p:grpSpPr>
        <p:sp>
          <p:nvSpPr>
            <p:cNvPr id="19" name="TextBox 18"/>
            <p:cNvSpPr txBox="1"/>
            <p:nvPr/>
          </p:nvSpPr>
          <p:spPr>
            <a:xfrm>
              <a:off x="2363630" y="5314890"/>
              <a:ext cx="4113370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000" dirty="0" smtClean="0">
                  <a:latin typeface="Calibri" pitchFamily="34" charset="0"/>
                </a:rPr>
                <a:t>Names and Numbers from a directory</a:t>
              </a:r>
              <a:endParaRPr lang="en-US" sz="2000" dirty="0">
                <a:latin typeface="Calibri" pitchFamily="34" charset="0"/>
              </a:endParaRPr>
            </a:p>
          </p:txBody>
        </p:sp>
        <p:sp>
          <p:nvSpPr>
            <p:cNvPr id="20" name="Oval 19"/>
            <p:cNvSpPr/>
            <p:nvPr/>
          </p:nvSpPr>
          <p:spPr>
            <a:xfrm>
              <a:off x="1981200" y="5334000"/>
              <a:ext cx="304800" cy="304800"/>
            </a:xfrm>
            <a:prstGeom prst="ellipse">
              <a:avLst/>
            </a:prstGeom>
            <a:solidFill>
              <a:srgbClr val="FFFF66"/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Calibri" pitchFamily="34" charset="0"/>
              </a:endParaRPr>
            </a:p>
          </p:txBody>
        </p:sp>
      </p:grpSp>
      <p:sp>
        <p:nvSpPr>
          <p:cNvPr id="21" name="Rounded Rectangle 20"/>
          <p:cNvSpPr/>
          <p:nvPr/>
        </p:nvSpPr>
        <p:spPr>
          <a:xfrm flipH="1">
            <a:off x="990600" y="4045416"/>
            <a:ext cx="228600" cy="1371600"/>
          </a:xfrm>
          <a:prstGeom prst="roundRect">
            <a:avLst>
              <a:gd name="adj" fmla="val 50000"/>
            </a:avLst>
          </a:prstGeom>
          <a:solidFill>
            <a:srgbClr val="FFFF00"/>
          </a:solidFill>
          <a:ln>
            <a:noFill/>
          </a:ln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>
              <a:latin typeface="Calibri" pitchFamily="34" charset="0"/>
            </a:endParaRPr>
          </a:p>
        </p:txBody>
      </p:sp>
      <p:sp>
        <p:nvSpPr>
          <p:cNvPr id="22" name="Rounded Rectangle 21"/>
          <p:cNvSpPr/>
          <p:nvPr/>
        </p:nvSpPr>
        <p:spPr>
          <a:xfrm flipH="1">
            <a:off x="990600" y="3207216"/>
            <a:ext cx="228600" cy="2209800"/>
          </a:xfrm>
          <a:prstGeom prst="roundRect">
            <a:avLst>
              <a:gd name="adj" fmla="val 50000"/>
            </a:avLst>
          </a:prstGeom>
          <a:solidFill>
            <a:schemeClr val="accent6">
              <a:lumMod val="75000"/>
            </a:schemeClr>
          </a:solidFill>
          <a:ln>
            <a:noFill/>
          </a:ln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>
              <a:latin typeface="Calibri" pitchFamily="34" charset="0"/>
            </a:endParaRPr>
          </a:p>
        </p:txBody>
      </p:sp>
      <p:sp>
        <p:nvSpPr>
          <p:cNvPr id="23" name="Rounded Rectangle 22"/>
          <p:cNvSpPr/>
          <p:nvPr/>
        </p:nvSpPr>
        <p:spPr>
          <a:xfrm flipH="1">
            <a:off x="990600" y="2292816"/>
            <a:ext cx="228600" cy="3124200"/>
          </a:xfrm>
          <a:prstGeom prst="roundRect">
            <a:avLst>
              <a:gd name="adj" fmla="val 50000"/>
            </a:avLst>
          </a:prstGeom>
          <a:solidFill>
            <a:srgbClr val="FF0000"/>
          </a:solidFill>
          <a:ln>
            <a:noFill/>
          </a:ln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>
              <a:latin typeface="Calibri" pitchFamily="34" charset="0"/>
            </a:endParaRPr>
          </a:p>
        </p:txBody>
      </p:sp>
      <p:sp>
        <p:nvSpPr>
          <p:cNvPr id="24" name="Rounded Rectangle 23"/>
          <p:cNvSpPr/>
          <p:nvPr/>
        </p:nvSpPr>
        <p:spPr>
          <a:xfrm flipH="1">
            <a:off x="990600" y="1378416"/>
            <a:ext cx="228600" cy="4038600"/>
          </a:xfrm>
          <a:prstGeom prst="roundRect">
            <a:avLst>
              <a:gd name="adj" fmla="val 50000"/>
            </a:avLst>
          </a:prstGeom>
          <a:solidFill>
            <a:srgbClr val="C00000"/>
          </a:solidFill>
          <a:ln>
            <a:noFill/>
          </a:ln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>
              <a:latin typeface="Calibri" pitchFamily="34" charset="0"/>
            </a:endParaRPr>
          </a:p>
        </p:txBody>
      </p:sp>
      <p:sp>
        <p:nvSpPr>
          <p:cNvPr id="27" name="Title 26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Prospecting: Different levels of referrals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660083601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1000"/>
                            </p:stCondLst>
                            <p:childTnLst>
                              <p:par>
                                <p:cTn id="12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4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7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6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7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1000"/>
                            </p:stCondLst>
                            <p:childTnLst>
                              <p:par>
                                <p:cTn id="36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8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7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1000"/>
                            </p:stCondLst>
                            <p:childTnLst>
                              <p:par>
                                <p:cTn id="48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0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17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9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1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21" grpId="0" animBg="1"/>
      <p:bldP spid="22" grpId="0" animBg="1"/>
      <p:bldP spid="23" grpId="0" animBg="1"/>
      <p:bldP spid="24" grpId="0" animBg="1"/>
    </p:bldLst>
  </p:timing>
</p:sld>
</file>

<file path=ppt/slides/slide3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6" name="Picture 25" descr="12401655391311375203boobaloo_Chemistry_Conical_Funnel.svg.hi.png"/>
          <p:cNvPicPr>
            <a:picLocks noChangeAspect="1"/>
          </p:cNvPicPr>
          <p:nvPr/>
        </p:nvPicPr>
        <p:blipFill>
          <a:blip r:embed="rId3" cstate="print"/>
          <a:stretch>
            <a:fillRect/>
          </a:stretch>
        </p:blipFill>
        <p:spPr>
          <a:xfrm>
            <a:off x="2438400" y="1159916"/>
            <a:ext cx="2088298" cy="2168059"/>
          </a:xfrm>
          <a:prstGeom prst="rect">
            <a:avLst/>
          </a:prstGeom>
        </p:spPr>
      </p:pic>
      <p:grpSp>
        <p:nvGrpSpPr>
          <p:cNvPr id="2" name="Group 38"/>
          <p:cNvGrpSpPr/>
          <p:nvPr/>
        </p:nvGrpSpPr>
        <p:grpSpPr>
          <a:xfrm>
            <a:off x="2590800" y="2261175"/>
            <a:ext cx="1762395" cy="3733800"/>
            <a:chOff x="2590800" y="2261175"/>
            <a:chExt cx="1762395" cy="3733800"/>
          </a:xfrm>
        </p:grpSpPr>
        <p:sp>
          <p:nvSpPr>
            <p:cNvPr id="17" name="AutoShape 71"/>
            <p:cNvSpPr>
              <a:spLocks noChangeArrowheads="1"/>
            </p:cNvSpPr>
            <p:nvPr/>
          </p:nvSpPr>
          <p:spPr bwMode="auto">
            <a:xfrm>
              <a:off x="3124200" y="2261175"/>
              <a:ext cx="806228" cy="3219280"/>
            </a:xfrm>
            <a:prstGeom prst="can">
              <a:avLst>
                <a:gd name="adj" fmla="val 21543"/>
              </a:avLst>
            </a:prstGeom>
            <a:gradFill rotWithShape="1">
              <a:gsLst>
                <a:gs pos="0">
                  <a:schemeClr val="bg1">
                    <a:lumMod val="85000"/>
                    <a:alpha val="95000"/>
                  </a:schemeClr>
                </a:gs>
                <a:gs pos="50000">
                  <a:schemeClr val="bg1">
                    <a:alpha val="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0" scaled="1"/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n-GB">
                <a:solidFill>
                  <a:srgbClr val="3F3F3F"/>
                </a:solidFill>
              </a:endParaRPr>
            </a:p>
          </p:txBody>
        </p:sp>
        <p:pic>
          <p:nvPicPr>
            <p:cNvPr id="25" name="Picture 24" descr="12456932621741930548stefanolmo_Homebrewing_Hydrometers_and_Cylinders.svg.hi.png"/>
            <p:cNvPicPr>
              <a:picLocks noChangeAspect="1"/>
            </p:cNvPicPr>
            <p:nvPr/>
          </p:nvPicPr>
          <p:blipFill>
            <a:blip r:embed="rId4" cstate="print">
              <a:duotone>
                <a:prstClr val="black"/>
                <a:schemeClr val="accent5">
                  <a:tint val="45000"/>
                  <a:satMod val="400000"/>
                </a:schemeClr>
              </a:duotone>
            </a:blip>
            <a:srcRect l="67991" t="88589"/>
            <a:stretch>
              <a:fillRect/>
            </a:stretch>
          </p:blipFill>
          <p:spPr>
            <a:xfrm>
              <a:off x="2590800" y="5386558"/>
              <a:ext cx="1762395" cy="608417"/>
            </a:xfrm>
            <a:prstGeom prst="rect">
              <a:avLst/>
            </a:prstGeom>
            <a:effectLst/>
          </p:spPr>
        </p:pic>
      </p:grpSp>
      <p:sp>
        <p:nvSpPr>
          <p:cNvPr id="21" name="AutoShape 75"/>
          <p:cNvSpPr>
            <a:spLocks noChangeArrowheads="1"/>
          </p:cNvSpPr>
          <p:nvPr/>
        </p:nvSpPr>
        <p:spPr bwMode="auto">
          <a:xfrm>
            <a:off x="3170896" y="3327975"/>
            <a:ext cx="685800" cy="2057400"/>
          </a:xfrm>
          <a:prstGeom prst="can">
            <a:avLst>
              <a:gd name="adj" fmla="val 13055"/>
            </a:avLst>
          </a:prstGeom>
          <a:gradFill flip="none" rotWithShape="1">
            <a:gsLst>
              <a:gs pos="0">
                <a:schemeClr val="accent5">
                  <a:lumMod val="60000"/>
                  <a:lumOff val="40000"/>
                </a:schemeClr>
              </a:gs>
              <a:gs pos="50000">
                <a:schemeClr val="accent5">
                  <a:lumMod val="75000"/>
                </a:schemeClr>
              </a:gs>
              <a:gs pos="100000">
                <a:schemeClr val="accent5">
                  <a:lumMod val="50000"/>
                </a:schemeClr>
              </a:gs>
            </a:gsLst>
            <a:lin ang="16200000" scaled="1"/>
            <a:tileRect/>
          </a:gradFill>
          <a:ln w="9525">
            <a:noFill/>
            <a:round/>
            <a:headEnd/>
            <a:tailEnd/>
          </a:ln>
        </p:spPr>
        <p:txBody>
          <a:bodyPr wrap="none" anchor="ctr"/>
          <a:lstStyle/>
          <a:p>
            <a:endParaRPr lang="en-GB">
              <a:solidFill>
                <a:srgbClr val="3F3F3F"/>
              </a:solidFill>
              <a:latin typeface="Calibri" pitchFamily="34" charset="0"/>
            </a:endParaRPr>
          </a:p>
        </p:txBody>
      </p:sp>
      <p:sp>
        <p:nvSpPr>
          <p:cNvPr id="28" name="Rectangle 27"/>
          <p:cNvSpPr/>
          <p:nvPr/>
        </p:nvSpPr>
        <p:spPr>
          <a:xfrm>
            <a:off x="3429000" y="3099375"/>
            <a:ext cx="152400" cy="1752600"/>
          </a:xfrm>
          <a:prstGeom prst="rect">
            <a:avLst/>
          </a:prstGeom>
          <a:gradFill flip="none" rotWithShape="1">
            <a:gsLst>
              <a:gs pos="0">
                <a:schemeClr val="accent1">
                  <a:lumMod val="60000"/>
                  <a:lumOff val="40000"/>
                  <a:alpha val="51000"/>
                </a:schemeClr>
              </a:gs>
              <a:gs pos="50000">
                <a:schemeClr val="accent1">
                  <a:lumMod val="40000"/>
                  <a:lumOff val="60000"/>
                  <a:alpha val="38000"/>
                </a:schemeClr>
              </a:gs>
              <a:gs pos="100000">
                <a:schemeClr val="tx2">
                  <a:lumMod val="60000"/>
                  <a:lumOff val="40000"/>
                  <a:alpha val="4000"/>
                </a:schemeClr>
              </a:gs>
            </a:gsLst>
            <a:lin ang="54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Calibri" pitchFamily="34" charset="0"/>
            </a:endParaRPr>
          </a:p>
        </p:txBody>
      </p:sp>
      <p:sp>
        <p:nvSpPr>
          <p:cNvPr id="29" name="TextBox 28"/>
          <p:cNvSpPr txBox="1"/>
          <p:nvPr/>
        </p:nvSpPr>
        <p:spPr>
          <a:xfrm>
            <a:off x="2382170" y="381000"/>
            <a:ext cx="218983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b="1" dirty="0" smtClean="0">
                <a:latin typeface="Calibri" pitchFamily="34" charset="0"/>
              </a:rPr>
              <a:t>NEW LEADS</a:t>
            </a:r>
            <a:endParaRPr lang="en-US" sz="3200" b="1" dirty="0">
              <a:latin typeface="Calibri" pitchFamily="34" charset="0"/>
            </a:endParaRPr>
          </a:p>
        </p:txBody>
      </p:sp>
      <p:grpSp>
        <p:nvGrpSpPr>
          <p:cNvPr id="3" name="Group 37"/>
          <p:cNvGrpSpPr/>
          <p:nvPr/>
        </p:nvGrpSpPr>
        <p:grpSpPr>
          <a:xfrm>
            <a:off x="228600" y="2261175"/>
            <a:ext cx="1762395" cy="3733800"/>
            <a:chOff x="228600" y="2261175"/>
            <a:chExt cx="1762395" cy="3733800"/>
          </a:xfrm>
        </p:grpSpPr>
        <p:sp>
          <p:nvSpPr>
            <p:cNvPr id="8" name="AutoShape 71"/>
            <p:cNvSpPr>
              <a:spLocks noChangeArrowheads="1"/>
            </p:cNvSpPr>
            <p:nvPr/>
          </p:nvSpPr>
          <p:spPr bwMode="auto">
            <a:xfrm>
              <a:off x="762000" y="2261175"/>
              <a:ext cx="806228" cy="3219280"/>
            </a:xfrm>
            <a:prstGeom prst="can">
              <a:avLst>
                <a:gd name="adj" fmla="val 21543"/>
              </a:avLst>
            </a:prstGeom>
            <a:gradFill rotWithShape="1">
              <a:gsLst>
                <a:gs pos="0">
                  <a:schemeClr val="bg1">
                    <a:lumMod val="85000"/>
                    <a:alpha val="95000"/>
                  </a:schemeClr>
                </a:gs>
                <a:gs pos="50000">
                  <a:schemeClr val="bg1">
                    <a:alpha val="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0" scaled="1"/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n-GB">
                <a:solidFill>
                  <a:srgbClr val="3F3F3F"/>
                </a:solidFill>
              </a:endParaRPr>
            </a:p>
          </p:txBody>
        </p:sp>
        <p:pic>
          <p:nvPicPr>
            <p:cNvPr id="9" name="Picture 8" descr="12456932621741930548stefanolmo_Homebrewing_Hydrometers_and_Cylinders.svg.hi.png"/>
            <p:cNvPicPr>
              <a:picLocks noChangeAspect="1"/>
            </p:cNvPicPr>
            <p:nvPr/>
          </p:nvPicPr>
          <p:blipFill>
            <a:blip r:embed="rId4" cstate="print">
              <a:duotone>
                <a:prstClr val="black"/>
                <a:schemeClr val="accent5">
                  <a:tint val="45000"/>
                  <a:satMod val="400000"/>
                </a:schemeClr>
              </a:duotone>
            </a:blip>
            <a:srcRect l="67991" t="88589"/>
            <a:stretch>
              <a:fillRect/>
            </a:stretch>
          </p:blipFill>
          <p:spPr>
            <a:xfrm>
              <a:off x="228600" y="5386558"/>
              <a:ext cx="1762395" cy="608417"/>
            </a:xfrm>
            <a:prstGeom prst="rect">
              <a:avLst/>
            </a:prstGeom>
            <a:effectLst/>
          </p:spPr>
        </p:pic>
        <p:sp>
          <p:nvSpPr>
            <p:cNvPr id="10" name="AutoShape 75"/>
            <p:cNvSpPr>
              <a:spLocks noChangeArrowheads="1"/>
            </p:cNvSpPr>
            <p:nvPr/>
          </p:nvSpPr>
          <p:spPr bwMode="auto">
            <a:xfrm>
              <a:off x="780144" y="5080575"/>
              <a:ext cx="776514" cy="304800"/>
            </a:xfrm>
            <a:prstGeom prst="can">
              <a:avLst>
                <a:gd name="adj" fmla="val 13055"/>
              </a:avLst>
            </a:prstGeom>
            <a:gradFill flip="none" rotWithShape="1">
              <a:gsLst>
                <a:gs pos="0">
                  <a:schemeClr val="accent5">
                    <a:lumMod val="60000"/>
                    <a:lumOff val="40000"/>
                  </a:schemeClr>
                </a:gs>
                <a:gs pos="50000">
                  <a:schemeClr val="accent5">
                    <a:lumMod val="75000"/>
                  </a:schemeClr>
                </a:gs>
                <a:gs pos="100000">
                  <a:schemeClr val="accent5">
                    <a:lumMod val="50000"/>
                  </a:schemeClr>
                </a:gs>
              </a:gsLst>
              <a:lin ang="16200000" scaled="1"/>
              <a:tileRect/>
            </a:gradFill>
            <a:ln w="9525">
              <a:noFill/>
              <a:round/>
              <a:headEnd/>
              <a:tailEnd/>
            </a:ln>
          </p:spPr>
          <p:txBody>
            <a:bodyPr wrap="none" anchor="ctr"/>
            <a:lstStyle/>
            <a:p>
              <a:endParaRPr lang="en-GB">
                <a:solidFill>
                  <a:srgbClr val="3F3F3F"/>
                </a:solidFill>
                <a:latin typeface="Calibri" pitchFamily="34" charset="0"/>
              </a:endParaRPr>
            </a:p>
          </p:txBody>
        </p:sp>
      </p:grpSp>
      <p:grpSp>
        <p:nvGrpSpPr>
          <p:cNvPr id="4" name="Group 40"/>
          <p:cNvGrpSpPr/>
          <p:nvPr/>
        </p:nvGrpSpPr>
        <p:grpSpPr>
          <a:xfrm>
            <a:off x="4738914" y="2261175"/>
            <a:ext cx="1762395" cy="3733800"/>
            <a:chOff x="4738914" y="2261175"/>
            <a:chExt cx="1762395" cy="3733800"/>
          </a:xfrm>
        </p:grpSpPr>
        <p:sp>
          <p:nvSpPr>
            <p:cNvPr id="12" name="AutoShape 71"/>
            <p:cNvSpPr>
              <a:spLocks noChangeArrowheads="1"/>
            </p:cNvSpPr>
            <p:nvPr/>
          </p:nvSpPr>
          <p:spPr bwMode="auto">
            <a:xfrm>
              <a:off x="5272314" y="2261175"/>
              <a:ext cx="806228" cy="3219280"/>
            </a:xfrm>
            <a:prstGeom prst="can">
              <a:avLst>
                <a:gd name="adj" fmla="val 21543"/>
              </a:avLst>
            </a:prstGeom>
            <a:gradFill rotWithShape="1">
              <a:gsLst>
                <a:gs pos="0">
                  <a:schemeClr val="bg1">
                    <a:lumMod val="85000"/>
                    <a:alpha val="95000"/>
                  </a:schemeClr>
                </a:gs>
                <a:gs pos="50000">
                  <a:schemeClr val="bg1">
                    <a:alpha val="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0" scaled="1"/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n-GB">
                <a:solidFill>
                  <a:srgbClr val="3F3F3F"/>
                </a:solidFill>
              </a:endParaRPr>
            </a:p>
          </p:txBody>
        </p:sp>
        <p:pic>
          <p:nvPicPr>
            <p:cNvPr id="13" name="Picture 12" descr="12456932621741930548stefanolmo_Homebrewing_Hydrometers_and_Cylinders.svg.hi.png"/>
            <p:cNvPicPr>
              <a:picLocks noChangeAspect="1"/>
            </p:cNvPicPr>
            <p:nvPr/>
          </p:nvPicPr>
          <p:blipFill>
            <a:blip r:embed="rId4" cstate="print">
              <a:duotone>
                <a:prstClr val="black"/>
                <a:schemeClr val="accent5">
                  <a:tint val="45000"/>
                  <a:satMod val="400000"/>
                </a:schemeClr>
              </a:duotone>
            </a:blip>
            <a:srcRect l="67991" t="88589"/>
            <a:stretch>
              <a:fillRect/>
            </a:stretch>
          </p:blipFill>
          <p:spPr>
            <a:xfrm>
              <a:off x="4738914" y="5386558"/>
              <a:ext cx="1762395" cy="608417"/>
            </a:xfrm>
            <a:prstGeom prst="rect">
              <a:avLst/>
            </a:prstGeom>
            <a:effectLst/>
          </p:spPr>
        </p:pic>
      </p:grpSp>
      <p:sp>
        <p:nvSpPr>
          <p:cNvPr id="14" name="AutoShape 75"/>
          <p:cNvSpPr>
            <a:spLocks noChangeArrowheads="1"/>
          </p:cNvSpPr>
          <p:nvPr/>
        </p:nvSpPr>
        <p:spPr bwMode="auto">
          <a:xfrm>
            <a:off x="5319010" y="3327975"/>
            <a:ext cx="685800" cy="2057400"/>
          </a:xfrm>
          <a:prstGeom prst="can">
            <a:avLst>
              <a:gd name="adj" fmla="val 13055"/>
            </a:avLst>
          </a:prstGeom>
          <a:gradFill flip="none" rotWithShape="1">
            <a:gsLst>
              <a:gs pos="0">
                <a:schemeClr val="accent5">
                  <a:lumMod val="60000"/>
                  <a:lumOff val="40000"/>
                </a:schemeClr>
              </a:gs>
              <a:gs pos="50000">
                <a:schemeClr val="accent5">
                  <a:lumMod val="75000"/>
                </a:schemeClr>
              </a:gs>
              <a:gs pos="100000">
                <a:schemeClr val="accent5">
                  <a:lumMod val="50000"/>
                </a:schemeClr>
              </a:gs>
            </a:gsLst>
            <a:lin ang="16200000" scaled="1"/>
            <a:tileRect/>
          </a:gradFill>
          <a:ln w="9525">
            <a:noFill/>
            <a:round/>
            <a:headEnd/>
            <a:tailEnd/>
          </a:ln>
        </p:spPr>
        <p:txBody>
          <a:bodyPr wrap="none" anchor="ctr"/>
          <a:lstStyle/>
          <a:p>
            <a:endParaRPr lang="en-GB">
              <a:solidFill>
                <a:srgbClr val="3F3F3F"/>
              </a:solidFill>
              <a:latin typeface="Calibri" pitchFamily="34" charset="0"/>
            </a:endParaRPr>
          </a:p>
        </p:txBody>
      </p:sp>
      <p:pic>
        <p:nvPicPr>
          <p:cNvPr id="16" name="Picture 21" descr="water"/>
          <p:cNvPicPr>
            <a:picLocks noChangeAspect="1" noChangeArrowheads="1" noCrop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 flipH="1">
            <a:off x="6629400" y="5150425"/>
            <a:ext cx="838200" cy="15303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8" name="Rectangle 17"/>
          <p:cNvSpPr/>
          <p:nvPr/>
        </p:nvSpPr>
        <p:spPr>
          <a:xfrm>
            <a:off x="6019800" y="5004374"/>
            <a:ext cx="609600" cy="177225"/>
          </a:xfrm>
          <a:prstGeom prst="rect">
            <a:avLst/>
          </a:prstGeom>
          <a:gradFill flip="none" rotWithShape="1">
            <a:gsLst>
              <a:gs pos="0">
                <a:schemeClr val="bg1">
                  <a:lumMod val="75000"/>
                </a:schemeClr>
              </a:gs>
              <a:gs pos="7001">
                <a:schemeClr val="bg1">
                  <a:lumMod val="65000"/>
                </a:schemeClr>
              </a:gs>
              <a:gs pos="32001">
                <a:schemeClr val="bg1"/>
              </a:gs>
              <a:gs pos="47000">
                <a:schemeClr val="bg1">
                  <a:lumMod val="85000"/>
                </a:schemeClr>
              </a:gs>
              <a:gs pos="85001">
                <a:schemeClr val="bg1">
                  <a:lumMod val="75000"/>
                </a:schemeClr>
              </a:gs>
              <a:gs pos="100000">
                <a:schemeClr val="bg1">
                  <a:lumMod val="95000"/>
                </a:schemeClr>
              </a:gs>
            </a:gsLst>
            <a:lin ang="16200000" scaled="1"/>
            <a:tileRect/>
          </a:gradFill>
          <a:ln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Calibri" pitchFamily="34" charset="0"/>
            </a:endParaRPr>
          </a:p>
        </p:txBody>
      </p:sp>
      <p:sp>
        <p:nvSpPr>
          <p:cNvPr id="20" name="AutoShape 75"/>
          <p:cNvSpPr>
            <a:spLocks noChangeArrowheads="1"/>
          </p:cNvSpPr>
          <p:nvPr/>
        </p:nvSpPr>
        <p:spPr bwMode="auto">
          <a:xfrm>
            <a:off x="5319010" y="5105399"/>
            <a:ext cx="701266" cy="274821"/>
          </a:xfrm>
          <a:prstGeom prst="can">
            <a:avLst>
              <a:gd name="adj" fmla="val 13055"/>
            </a:avLst>
          </a:prstGeom>
          <a:gradFill flip="none" rotWithShape="1">
            <a:gsLst>
              <a:gs pos="0">
                <a:schemeClr val="accent5">
                  <a:lumMod val="60000"/>
                  <a:lumOff val="40000"/>
                </a:schemeClr>
              </a:gs>
              <a:gs pos="50000">
                <a:schemeClr val="accent5">
                  <a:lumMod val="75000"/>
                </a:schemeClr>
              </a:gs>
              <a:gs pos="100000">
                <a:schemeClr val="accent5">
                  <a:lumMod val="50000"/>
                </a:schemeClr>
              </a:gs>
            </a:gsLst>
            <a:lin ang="16200000" scaled="1"/>
            <a:tileRect/>
          </a:gradFill>
          <a:ln w="9525">
            <a:noFill/>
            <a:round/>
            <a:headEnd/>
            <a:tailEnd/>
          </a:ln>
        </p:spPr>
        <p:txBody>
          <a:bodyPr wrap="none" anchor="ctr"/>
          <a:lstStyle/>
          <a:p>
            <a:endParaRPr lang="en-GB">
              <a:solidFill>
                <a:srgbClr val="3F3F3F"/>
              </a:solidFill>
              <a:latin typeface="Calibri" pitchFamily="34" charset="0"/>
            </a:endParaRPr>
          </a:p>
        </p:txBody>
      </p:sp>
      <p:grpSp>
        <p:nvGrpSpPr>
          <p:cNvPr id="5" name="Group 41"/>
          <p:cNvGrpSpPr/>
          <p:nvPr/>
        </p:nvGrpSpPr>
        <p:grpSpPr>
          <a:xfrm>
            <a:off x="6952344" y="2261175"/>
            <a:ext cx="1762395" cy="3733800"/>
            <a:chOff x="6952344" y="2261175"/>
            <a:chExt cx="1762395" cy="3733800"/>
          </a:xfrm>
        </p:grpSpPr>
        <p:sp>
          <p:nvSpPr>
            <p:cNvPr id="22" name="AutoShape 71"/>
            <p:cNvSpPr>
              <a:spLocks noChangeArrowheads="1"/>
            </p:cNvSpPr>
            <p:nvPr/>
          </p:nvSpPr>
          <p:spPr bwMode="auto">
            <a:xfrm>
              <a:off x="7485744" y="2261175"/>
              <a:ext cx="806228" cy="3219280"/>
            </a:xfrm>
            <a:prstGeom prst="can">
              <a:avLst>
                <a:gd name="adj" fmla="val 21543"/>
              </a:avLst>
            </a:prstGeom>
            <a:gradFill rotWithShape="1">
              <a:gsLst>
                <a:gs pos="0">
                  <a:schemeClr val="bg1">
                    <a:lumMod val="85000"/>
                    <a:alpha val="95000"/>
                  </a:schemeClr>
                </a:gs>
                <a:gs pos="50000">
                  <a:schemeClr val="bg1">
                    <a:alpha val="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0" scaled="1"/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n-GB">
                <a:solidFill>
                  <a:srgbClr val="3F3F3F"/>
                </a:solidFill>
              </a:endParaRPr>
            </a:p>
          </p:txBody>
        </p:sp>
        <p:pic>
          <p:nvPicPr>
            <p:cNvPr id="23" name="Picture 22" descr="12456932621741930548stefanolmo_Homebrewing_Hydrometers_and_Cylinders.svg.hi.png"/>
            <p:cNvPicPr>
              <a:picLocks noChangeAspect="1"/>
            </p:cNvPicPr>
            <p:nvPr/>
          </p:nvPicPr>
          <p:blipFill>
            <a:blip r:embed="rId4" cstate="print">
              <a:duotone>
                <a:prstClr val="black"/>
                <a:schemeClr val="accent5">
                  <a:tint val="45000"/>
                  <a:satMod val="400000"/>
                </a:schemeClr>
              </a:duotone>
            </a:blip>
            <a:srcRect l="67991" t="88589"/>
            <a:stretch>
              <a:fillRect/>
            </a:stretch>
          </p:blipFill>
          <p:spPr>
            <a:xfrm>
              <a:off x="6952344" y="5386558"/>
              <a:ext cx="1762395" cy="608417"/>
            </a:xfrm>
            <a:prstGeom prst="rect">
              <a:avLst/>
            </a:prstGeom>
            <a:effectLst/>
          </p:spPr>
        </p:pic>
        <p:sp>
          <p:nvSpPr>
            <p:cNvPr id="24" name="AutoShape 75"/>
            <p:cNvSpPr>
              <a:spLocks noChangeArrowheads="1"/>
            </p:cNvSpPr>
            <p:nvPr/>
          </p:nvSpPr>
          <p:spPr bwMode="auto">
            <a:xfrm>
              <a:off x="7503888" y="5080575"/>
              <a:ext cx="776514" cy="304800"/>
            </a:xfrm>
            <a:prstGeom prst="can">
              <a:avLst>
                <a:gd name="adj" fmla="val 13055"/>
              </a:avLst>
            </a:prstGeom>
            <a:gradFill flip="none" rotWithShape="1">
              <a:gsLst>
                <a:gs pos="0">
                  <a:schemeClr val="accent5">
                    <a:lumMod val="60000"/>
                    <a:lumOff val="40000"/>
                  </a:schemeClr>
                </a:gs>
                <a:gs pos="50000">
                  <a:schemeClr val="accent5">
                    <a:lumMod val="75000"/>
                  </a:schemeClr>
                </a:gs>
                <a:gs pos="100000">
                  <a:schemeClr val="accent5">
                    <a:lumMod val="50000"/>
                  </a:schemeClr>
                </a:gs>
              </a:gsLst>
              <a:lin ang="16200000" scaled="1"/>
              <a:tileRect/>
            </a:gradFill>
            <a:ln w="9525">
              <a:noFill/>
              <a:round/>
              <a:headEnd/>
              <a:tailEnd/>
            </a:ln>
          </p:spPr>
          <p:txBody>
            <a:bodyPr wrap="none" anchor="ctr"/>
            <a:lstStyle/>
            <a:p>
              <a:endParaRPr lang="en-GB">
                <a:solidFill>
                  <a:srgbClr val="3F3F3F"/>
                </a:solidFill>
                <a:latin typeface="Calibri" pitchFamily="34" charset="0"/>
              </a:endParaRPr>
            </a:p>
          </p:txBody>
        </p:sp>
      </p:grpSp>
      <p:sp>
        <p:nvSpPr>
          <p:cNvPr id="27" name="TextBox 26"/>
          <p:cNvSpPr txBox="1"/>
          <p:nvPr/>
        </p:nvSpPr>
        <p:spPr>
          <a:xfrm>
            <a:off x="1676400" y="4731603"/>
            <a:ext cx="106680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 smtClean="0">
                <a:solidFill>
                  <a:srgbClr val="C00000"/>
                </a:solidFill>
                <a:latin typeface="Calibri" pitchFamily="34" charset="0"/>
              </a:rPr>
              <a:t>FEW leads</a:t>
            </a:r>
            <a:endParaRPr lang="en-US" sz="2400" b="1" dirty="0">
              <a:solidFill>
                <a:srgbClr val="C00000"/>
              </a:solidFill>
              <a:latin typeface="Calibri" pitchFamily="34" charset="0"/>
            </a:endParaRPr>
          </a:p>
        </p:txBody>
      </p:sp>
      <p:sp>
        <p:nvSpPr>
          <p:cNvPr id="30" name="TextBox 29"/>
          <p:cNvSpPr txBox="1"/>
          <p:nvPr/>
        </p:nvSpPr>
        <p:spPr>
          <a:xfrm>
            <a:off x="0" y="6027003"/>
            <a:ext cx="236220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400" b="1" dirty="0" smtClean="0">
                <a:latin typeface="Calibri" pitchFamily="34" charset="0"/>
              </a:rPr>
              <a:t>Start of the month</a:t>
            </a:r>
            <a:endParaRPr lang="en-US" sz="2400" b="1" dirty="0">
              <a:latin typeface="Calibri" pitchFamily="34" charset="0"/>
            </a:endParaRPr>
          </a:p>
        </p:txBody>
      </p:sp>
      <p:sp>
        <p:nvSpPr>
          <p:cNvPr id="31" name="TextBox 30"/>
          <p:cNvSpPr txBox="1"/>
          <p:nvPr/>
        </p:nvSpPr>
        <p:spPr>
          <a:xfrm>
            <a:off x="2286000" y="6019800"/>
            <a:ext cx="23622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400" b="1" dirty="0" smtClean="0">
                <a:latin typeface="Calibri" pitchFamily="34" charset="0"/>
              </a:rPr>
              <a:t>1</a:t>
            </a:r>
            <a:r>
              <a:rPr lang="en-US" sz="2400" b="1" baseline="30000" dirty="0" smtClean="0">
                <a:latin typeface="Calibri" pitchFamily="34" charset="0"/>
              </a:rPr>
              <a:t>st</a:t>
            </a:r>
            <a:r>
              <a:rPr lang="en-US" sz="2400" b="1" dirty="0" smtClean="0">
                <a:latin typeface="Calibri" pitchFamily="34" charset="0"/>
              </a:rPr>
              <a:t>  fortnight</a:t>
            </a:r>
            <a:endParaRPr lang="en-US" sz="2400" b="1" dirty="0">
              <a:latin typeface="Calibri" pitchFamily="34" charset="0"/>
            </a:endParaRPr>
          </a:p>
        </p:txBody>
      </p:sp>
      <p:sp>
        <p:nvSpPr>
          <p:cNvPr id="32" name="TextBox 31"/>
          <p:cNvSpPr txBox="1"/>
          <p:nvPr/>
        </p:nvSpPr>
        <p:spPr>
          <a:xfrm>
            <a:off x="4495800" y="6019800"/>
            <a:ext cx="23622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400" b="1" dirty="0" smtClean="0">
                <a:latin typeface="Calibri" pitchFamily="34" charset="0"/>
              </a:rPr>
              <a:t>2</a:t>
            </a:r>
            <a:r>
              <a:rPr lang="en-US" sz="2400" b="1" baseline="30000" dirty="0" smtClean="0">
                <a:latin typeface="Calibri" pitchFamily="34" charset="0"/>
              </a:rPr>
              <a:t>nd</a:t>
            </a:r>
            <a:r>
              <a:rPr lang="en-US" sz="2400" b="1" dirty="0" smtClean="0">
                <a:latin typeface="Calibri" pitchFamily="34" charset="0"/>
              </a:rPr>
              <a:t>  fortnight</a:t>
            </a:r>
            <a:endParaRPr lang="en-US" sz="2400" b="1" dirty="0">
              <a:latin typeface="Calibri" pitchFamily="34" charset="0"/>
            </a:endParaRPr>
          </a:p>
        </p:txBody>
      </p:sp>
      <p:sp>
        <p:nvSpPr>
          <p:cNvPr id="33" name="TextBox 32"/>
          <p:cNvSpPr txBox="1"/>
          <p:nvPr/>
        </p:nvSpPr>
        <p:spPr>
          <a:xfrm>
            <a:off x="6752772" y="6019800"/>
            <a:ext cx="236220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400" b="1" dirty="0" smtClean="0">
                <a:latin typeface="Calibri" pitchFamily="34" charset="0"/>
              </a:rPr>
              <a:t>End of the month</a:t>
            </a:r>
            <a:endParaRPr lang="en-US" sz="2400" b="1" dirty="0">
              <a:latin typeface="Calibri" pitchFamily="34" charset="0"/>
            </a:endParaRPr>
          </a:p>
        </p:txBody>
      </p:sp>
      <p:sp>
        <p:nvSpPr>
          <p:cNvPr id="34" name="TextBox 33"/>
          <p:cNvSpPr txBox="1"/>
          <p:nvPr/>
        </p:nvSpPr>
        <p:spPr>
          <a:xfrm>
            <a:off x="3962400" y="3352800"/>
            <a:ext cx="129540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>
                <a:latin typeface="Calibri" pitchFamily="34" charset="0"/>
              </a:rPr>
              <a:t>Fill up pipeline</a:t>
            </a:r>
            <a:endParaRPr lang="en-US" sz="2400" dirty="0">
              <a:latin typeface="Calibri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6019800" y="4038600"/>
            <a:ext cx="129540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>
                <a:latin typeface="Calibri" pitchFamily="34" charset="0"/>
              </a:rPr>
              <a:t>Use up pipeline</a:t>
            </a:r>
            <a:endParaRPr lang="en-US" sz="2400" dirty="0">
              <a:latin typeface="Calibri" pitchFamily="34" charset="0"/>
            </a:endParaRPr>
          </a:p>
        </p:txBody>
      </p:sp>
      <p:sp>
        <p:nvSpPr>
          <p:cNvPr id="36" name="TextBox 35"/>
          <p:cNvSpPr txBox="1"/>
          <p:nvPr/>
        </p:nvSpPr>
        <p:spPr>
          <a:xfrm>
            <a:off x="8305800" y="4655403"/>
            <a:ext cx="129540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 smtClean="0">
                <a:solidFill>
                  <a:srgbClr val="C00000"/>
                </a:solidFill>
                <a:latin typeface="Calibri" pitchFamily="34" charset="0"/>
              </a:rPr>
              <a:t>FEW leads</a:t>
            </a:r>
            <a:endParaRPr lang="en-US" sz="2400" b="1" dirty="0">
              <a:solidFill>
                <a:srgbClr val="C00000"/>
              </a:solidFill>
              <a:latin typeface="Calibri" pitchFamily="34" charset="0"/>
            </a:endParaRPr>
          </a:p>
        </p:txBody>
      </p:sp>
      <p:sp>
        <p:nvSpPr>
          <p:cNvPr id="37" name="TextBox 36"/>
          <p:cNvSpPr txBox="1"/>
          <p:nvPr/>
        </p:nvSpPr>
        <p:spPr>
          <a:xfrm>
            <a:off x="5410200" y="533400"/>
            <a:ext cx="3151825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dirty="0" smtClean="0">
                <a:latin typeface="Franklin Gothic Medium Cond" pitchFamily="34" charset="0"/>
              </a:rPr>
              <a:t>Wrong sales habit…</a:t>
            </a:r>
            <a:endParaRPr lang="en-US" sz="3200" dirty="0">
              <a:latin typeface="Franklin Gothic Medium Cond" pitchFamily="34" charset="0"/>
            </a:endParaRPr>
          </a:p>
        </p:txBody>
      </p:sp>
      <p:sp>
        <p:nvSpPr>
          <p:cNvPr id="40" name="AutoShape 75"/>
          <p:cNvSpPr>
            <a:spLocks noChangeArrowheads="1"/>
          </p:cNvSpPr>
          <p:nvPr/>
        </p:nvSpPr>
        <p:spPr bwMode="auto">
          <a:xfrm>
            <a:off x="3154180" y="5075420"/>
            <a:ext cx="776514" cy="304800"/>
          </a:xfrm>
          <a:prstGeom prst="can">
            <a:avLst>
              <a:gd name="adj" fmla="val 13055"/>
            </a:avLst>
          </a:prstGeom>
          <a:gradFill flip="none" rotWithShape="1">
            <a:gsLst>
              <a:gs pos="0">
                <a:schemeClr val="accent5">
                  <a:lumMod val="60000"/>
                  <a:lumOff val="40000"/>
                </a:schemeClr>
              </a:gs>
              <a:gs pos="50000">
                <a:schemeClr val="accent5">
                  <a:lumMod val="75000"/>
                </a:schemeClr>
              </a:gs>
              <a:gs pos="100000">
                <a:schemeClr val="accent5">
                  <a:lumMod val="50000"/>
                </a:schemeClr>
              </a:gs>
            </a:gsLst>
            <a:lin ang="16200000" scaled="1"/>
            <a:tileRect/>
          </a:gradFill>
          <a:ln w="9525">
            <a:noFill/>
            <a:round/>
            <a:headEnd/>
            <a:tailEnd/>
          </a:ln>
        </p:spPr>
        <p:txBody>
          <a:bodyPr wrap="none" anchor="ctr"/>
          <a:lstStyle/>
          <a:p>
            <a:endParaRPr lang="en-GB">
              <a:solidFill>
                <a:srgbClr val="3F3F3F"/>
              </a:solidFill>
              <a:latin typeface="Calibri" pitchFamily="34" charset="0"/>
            </a:endParaRPr>
          </a:p>
        </p:txBody>
      </p:sp>
      <p:cxnSp>
        <p:nvCxnSpPr>
          <p:cNvPr id="44" name="Straight Connector 43"/>
          <p:cNvCxnSpPr/>
          <p:nvPr/>
        </p:nvCxnSpPr>
        <p:spPr>
          <a:xfrm rot="10800000">
            <a:off x="5257800" y="1066800"/>
            <a:ext cx="3886200" cy="1588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52992641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00"/>
                            </p:stCondLst>
                            <p:childTnLst>
                              <p:par>
                                <p:cTn id="1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4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4" presetID="4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10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1000"/>
                            </p:stCondLst>
                            <p:childTnLst>
                              <p:par>
                                <p:cTn id="33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10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000"/>
                            </p:stCondLst>
                            <p:childTnLst>
                              <p:par>
                                <p:cTn id="39" presetID="38" presetClass="entr" presetSubtype="0" accel="50000" fill="hold" grpId="2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41" dur="228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42" dur="228" fill="hold">
                                          <p:stCondLst>
                                            <p:cond delay="228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228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78" decel="50000" autoRev="1" fill="hold">
                                          <p:stCondLst>
                                            <p:cond delay="228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68" fill="hold">
                                          <p:stCondLst>
                                            <p:cond delay="432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4250"/>
                            </p:stCondLst>
                            <p:childTnLst>
                              <p:par>
                                <p:cTn id="47" presetID="42" presetClass="path" presetSubtype="0" accel="50000" decel="50000" fill="hold" grpId="1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animMotion origin="layout" path="M -4.72222E-6 -1.6185E-6 L 0.00122 0.11052 " pathEditMode="relative" rAng="0" ptsTypes="AA">
                                      <p:cBhvr>
                                        <p:cTn id="48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00" y="5500"/>
                                    </p:animMotion>
                                  </p:childTnLst>
                                </p:cTn>
                              </p:par>
                              <p:par>
                                <p:cTn id="49" presetID="53" presetClass="exit" presetSubtype="0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anim calcmode="lin" valueType="num">
                                      <p:cBhvr>
                                        <p:cTn id="50" dur="1000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1000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52" dur="10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5250"/>
                            </p:stCondLst>
                            <p:childTnLst>
                              <p:par>
                                <p:cTn id="5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7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22" presetClass="exit" presetSubtype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up)">
                                      <p:cBhvr>
                                        <p:cTn id="59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1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3" dur="1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5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6250"/>
                            </p:stCondLst>
                            <p:childTnLst>
                              <p:par>
                                <p:cTn id="6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0" dur="10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>
                      <p:stCondLst>
                        <p:cond delay="indefinite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47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5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6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8" presetID="47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0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1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5" dur="10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6" fill="hold">
                            <p:stCondLst>
                              <p:cond delay="1000"/>
                            </p:stCondLst>
                            <p:childTnLst>
                              <p:par>
                                <p:cTn id="87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9" dur="10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0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2" fill="hold">
                            <p:stCondLst>
                              <p:cond delay="2000"/>
                            </p:stCondLst>
                            <p:childTnLst>
                              <p:par>
                                <p:cTn id="9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5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6" fill="hold">
                            <p:stCondLst>
                              <p:cond delay="2500"/>
                            </p:stCondLst>
                            <p:childTnLst>
                              <p:par>
                                <p:cTn id="97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9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>
                            <p:stCondLst>
                              <p:cond delay="3000"/>
                            </p:stCondLst>
                            <p:childTnLst>
                              <p:par>
                                <p:cTn id="101" presetID="22" presetClass="exit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up)">
                                      <p:cBhvr>
                                        <p:cTn id="102" dur="5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4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4" presetID="10" presetClass="entr" presetSubtype="0" fill="hold" grpId="0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6" dur="2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7" presetID="9" presetClass="exit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08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0" fill="hold">
                      <p:stCondLst>
                        <p:cond delay="indefinite"/>
                      </p:stCondLst>
                      <p:childTnLst>
                        <p:par>
                          <p:cTn id="111" fill="hold">
                            <p:stCondLst>
                              <p:cond delay="0"/>
                            </p:stCondLst>
                            <p:childTnLst>
                              <p:par>
                                <p:cTn id="112" presetID="47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4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5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6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9" dur="20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0" fill="hold">
                            <p:stCondLst>
                              <p:cond delay="2000"/>
                            </p:stCondLst>
                            <p:childTnLst>
                              <p:par>
                                <p:cTn id="12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3" dur="10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4" fill="hold">
                            <p:stCondLst>
                              <p:cond delay="3000"/>
                            </p:stCondLst>
                            <p:childTnLst>
                              <p:par>
                                <p:cTn id="125" presetID="35" presetClass="emph" presetSubtype="0" repeatCount="500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6" dur="1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7" fill="hold">
                            <p:stCondLst>
                              <p:cond delay="3500"/>
                            </p:stCondLst>
                            <p:childTnLst>
                              <p:par>
                                <p:cTn id="128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30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" grpId="0" animBg="1"/>
      <p:bldP spid="28" grpId="0" animBg="1"/>
      <p:bldP spid="28" grpId="1" animBg="1"/>
      <p:bldP spid="29" grpId="0"/>
      <p:bldP spid="29" grpId="1"/>
      <p:bldP spid="29" grpId="2"/>
      <p:bldP spid="14" grpId="0" animBg="1"/>
      <p:bldP spid="14" grpId="1" animBg="1"/>
      <p:bldP spid="18" grpId="0" animBg="1"/>
      <p:bldP spid="20" grpId="0" animBg="1"/>
      <p:bldP spid="27" grpId="0"/>
      <p:bldP spid="30" grpId="0"/>
      <p:bldP spid="31" grpId="0"/>
      <p:bldP spid="32" grpId="0"/>
      <p:bldP spid="33" grpId="0"/>
      <p:bldP spid="34" grpId="0"/>
      <p:bldP spid="35" grpId="0"/>
      <p:bldP spid="36" grpId="0"/>
      <p:bldP spid="36" grpId="1"/>
      <p:bldP spid="40" grpId="0" animBg="1"/>
      <p:bldP spid="40" grpId="1" animBg="1"/>
    </p:bldLst>
  </p:timing>
</p:sld>
</file>

<file path=ppt/slides/slide3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" name="Picture 21" descr="water"/>
          <p:cNvPicPr>
            <a:picLocks noChangeAspect="1" noChangeArrowheads="1" noCrop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 flipH="1">
            <a:off x="2286000" y="-304800"/>
            <a:ext cx="1143000" cy="15303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2" name="Picture 1" descr="12401655391311375203boobaloo_Chemistry_Conical_Funnel.svg.hi.png"/>
          <p:cNvPicPr>
            <a:picLocks noChangeAspect="1"/>
          </p:cNvPicPr>
          <p:nvPr/>
        </p:nvPicPr>
        <p:blipFill>
          <a:blip r:embed="rId4" cstate="print"/>
          <a:stretch>
            <a:fillRect/>
          </a:stretch>
        </p:blipFill>
        <p:spPr>
          <a:xfrm>
            <a:off x="2438400" y="1159916"/>
            <a:ext cx="2088298" cy="2168059"/>
          </a:xfrm>
          <a:prstGeom prst="rect">
            <a:avLst/>
          </a:prstGeom>
        </p:spPr>
      </p:pic>
      <p:grpSp>
        <p:nvGrpSpPr>
          <p:cNvPr id="3" name="Group 2"/>
          <p:cNvGrpSpPr/>
          <p:nvPr/>
        </p:nvGrpSpPr>
        <p:grpSpPr>
          <a:xfrm>
            <a:off x="2590800" y="2261175"/>
            <a:ext cx="1762395" cy="3733800"/>
            <a:chOff x="2590800" y="2261175"/>
            <a:chExt cx="1762395" cy="3733800"/>
          </a:xfrm>
        </p:grpSpPr>
        <p:sp>
          <p:nvSpPr>
            <p:cNvPr id="4" name="AutoShape 71"/>
            <p:cNvSpPr>
              <a:spLocks noChangeArrowheads="1"/>
            </p:cNvSpPr>
            <p:nvPr/>
          </p:nvSpPr>
          <p:spPr bwMode="auto">
            <a:xfrm>
              <a:off x="3124200" y="2261175"/>
              <a:ext cx="806228" cy="3219280"/>
            </a:xfrm>
            <a:prstGeom prst="can">
              <a:avLst>
                <a:gd name="adj" fmla="val 21543"/>
              </a:avLst>
            </a:prstGeom>
            <a:gradFill rotWithShape="1">
              <a:gsLst>
                <a:gs pos="0">
                  <a:schemeClr val="bg1">
                    <a:lumMod val="85000"/>
                    <a:alpha val="95000"/>
                  </a:schemeClr>
                </a:gs>
                <a:gs pos="50000">
                  <a:schemeClr val="bg1">
                    <a:alpha val="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0" scaled="1"/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n-GB">
                <a:solidFill>
                  <a:srgbClr val="3F3F3F"/>
                </a:solidFill>
                <a:latin typeface="Calibri" pitchFamily="34" charset="0"/>
              </a:endParaRPr>
            </a:p>
          </p:txBody>
        </p:sp>
        <p:pic>
          <p:nvPicPr>
            <p:cNvPr id="5" name="Picture 4" descr="12456932621741930548stefanolmo_Homebrewing_Hydrometers_and_Cylinders.svg.hi.png"/>
            <p:cNvPicPr>
              <a:picLocks noChangeAspect="1"/>
            </p:cNvPicPr>
            <p:nvPr/>
          </p:nvPicPr>
          <p:blipFill>
            <a:blip r:embed="rId5" cstate="print">
              <a:duotone>
                <a:prstClr val="black"/>
                <a:schemeClr val="accent5">
                  <a:tint val="45000"/>
                  <a:satMod val="400000"/>
                </a:schemeClr>
              </a:duotone>
            </a:blip>
            <a:srcRect l="67991" t="88589"/>
            <a:stretch>
              <a:fillRect/>
            </a:stretch>
          </p:blipFill>
          <p:spPr>
            <a:xfrm>
              <a:off x="2590800" y="5386558"/>
              <a:ext cx="1762395" cy="608417"/>
            </a:xfrm>
            <a:prstGeom prst="rect">
              <a:avLst/>
            </a:prstGeom>
            <a:effectLst/>
          </p:spPr>
        </p:pic>
      </p:grpSp>
      <p:sp>
        <p:nvSpPr>
          <p:cNvPr id="6" name="AutoShape 75"/>
          <p:cNvSpPr>
            <a:spLocks noChangeArrowheads="1"/>
          </p:cNvSpPr>
          <p:nvPr/>
        </p:nvSpPr>
        <p:spPr bwMode="auto">
          <a:xfrm>
            <a:off x="3170896" y="3327975"/>
            <a:ext cx="685800" cy="2057400"/>
          </a:xfrm>
          <a:prstGeom prst="can">
            <a:avLst>
              <a:gd name="adj" fmla="val 13055"/>
            </a:avLst>
          </a:prstGeom>
          <a:gradFill flip="none" rotWithShape="1">
            <a:gsLst>
              <a:gs pos="0">
                <a:schemeClr val="accent5">
                  <a:lumMod val="60000"/>
                  <a:lumOff val="40000"/>
                </a:schemeClr>
              </a:gs>
              <a:gs pos="50000">
                <a:schemeClr val="accent5">
                  <a:lumMod val="75000"/>
                </a:schemeClr>
              </a:gs>
              <a:gs pos="100000">
                <a:schemeClr val="accent5">
                  <a:lumMod val="50000"/>
                </a:schemeClr>
              </a:gs>
            </a:gsLst>
            <a:lin ang="16200000" scaled="1"/>
            <a:tileRect/>
          </a:gradFill>
          <a:ln w="9525">
            <a:noFill/>
            <a:round/>
            <a:headEnd/>
            <a:tailEnd/>
          </a:ln>
        </p:spPr>
        <p:txBody>
          <a:bodyPr wrap="none" anchor="ctr"/>
          <a:lstStyle/>
          <a:p>
            <a:endParaRPr lang="en-GB">
              <a:solidFill>
                <a:srgbClr val="3F3F3F"/>
              </a:solidFill>
              <a:latin typeface="Calibri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3429000" y="3099375"/>
            <a:ext cx="152400" cy="1752600"/>
          </a:xfrm>
          <a:prstGeom prst="rect">
            <a:avLst/>
          </a:prstGeom>
          <a:gradFill flip="none" rotWithShape="1">
            <a:gsLst>
              <a:gs pos="0">
                <a:schemeClr val="accent1">
                  <a:lumMod val="60000"/>
                  <a:lumOff val="40000"/>
                  <a:alpha val="51000"/>
                </a:schemeClr>
              </a:gs>
              <a:gs pos="50000">
                <a:schemeClr val="accent1">
                  <a:lumMod val="40000"/>
                  <a:lumOff val="60000"/>
                  <a:alpha val="38000"/>
                </a:schemeClr>
              </a:gs>
              <a:gs pos="100000">
                <a:schemeClr val="tx2">
                  <a:lumMod val="60000"/>
                  <a:lumOff val="40000"/>
                  <a:alpha val="4000"/>
                </a:schemeClr>
              </a:gs>
            </a:gsLst>
            <a:lin ang="54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Calibri" pitchFamily="34" charset="0"/>
            </a:endParaRPr>
          </a:p>
        </p:txBody>
      </p:sp>
      <p:sp>
        <p:nvSpPr>
          <p:cNvPr id="12" name="TextBox 11"/>
          <p:cNvSpPr txBox="1"/>
          <p:nvPr/>
        </p:nvSpPr>
        <p:spPr>
          <a:xfrm>
            <a:off x="5737761" y="558222"/>
            <a:ext cx="3185487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dirty="0" smtClean="0">
                <a:latin typeface="Franklin Gothic Medium Cond" pitchFamily="34" charset="0"/>
              </a:rPr>
              <a:t>The right sales habit</a:t>
            </a:r>
            <a:endParaRPr lang="en-US" sz="3200" dirty="0">
              <a:latin typeface="Franklin Gothic Medium Cond" pitchFamily="34" charset="0"/>
            </a:endParaRPr>
          </a:p>
        </p:txBody>
      </p:sp>
      <p:pic>
        <p:nvPicPr>
          <p:cNvPr id="13" name="Picture 21" descr="water"/>
          <p:cNvPicPr>
            <a:picLocks noChangeAspect="1" noChangeArrowheads="1" noCrop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 flipH="1">
            <a:off x="4495800" y="5150424"/>
            <a:ext cx="990600" cy="180859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4" name="Rectangle 13"/>
          <p:cNvSpPr/>
          <p:nvPr/>
        </p:nvSpPr>
        <p:spPr>
          <a:xfrm>
            <a:off x="3886200" y="5004374"/>
            <a:ext cx="609600" cy="177225"/>
          </a:xfrm>
          <a:prstGeom prst="rect">
            <a:avLst/>
          </a:prstGeom>
          <a:gradFill flip="none" rotWithShape="1">
            <a:gsLst>
              <a:gs pos="0">
                <a:schemeClr val="bg1">
                  <a:lumMod val="75000"/>
                </a:schemeClr>
              </a:gs>
              <a:gs pos="7001">
                <a:schemeClr val="bg1">
                  <a:lumMod val="65000"/>
                </a:schemeClr>
              </a:gs>
              <a:gs pos="32001">
                <a:schemeClr val="bg1"/>
              </a:gs>
              <a:gs pos="47000">
                <a:schemeClr val="bg1">
                  <a:lumMod val="85000"/>
                </a:schemeClr>
              </a:gs>
              <a:gs pos="85001">
                <a:schemeClr val="bg1">
                  <a:lumMod val="75000"/>
                </a:schemeClr>
              </a:gs>
              <a:gs pos="100000">
                <a:schemeClr val="bg1">
                  <a:lumMod val="95000"/>
                </a:schemeClr>
              </a:gs>
            </a:gsLst>
            <a:lin ang="16200000" scaled="1"/>
            <a:tileRect/>
          </a:gradFill>
          <a:ln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Calibri" pitchFamily="34" charset="0"/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762000" y="381000"/>
            <a:ext cx="1523999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2400" dirty="0" smtClean="0">
                <a:latin typeface="Calibri" pitchFamily="34" charset="0"/>
              </a:rPr>
              <a:t>Prospect constantly</a:t>
            </a:r>
            <a:endParaRPr lang="en-US" sz="2400" dirty="0">
              <a:latin typeface="Calibri" pitchFamily="34" charset="0"/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5029200" y="5181600"/>
            <a:ext cx="1523999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>
                <a:latin typeface="Calibri" pitchFamily="34" charset="0"/>
              </a:rPr>
              <a:t>Convert constantly</a:t>
            </a:r>
            <a:endParaRPr lang="en-US" sz="2400" dirty="0">
              <a:latin typeface="Calibri" pitchFamily="34" charset="0"/>
            </a:endParaRPr>
          </a:p>
        </p:txBody>
      </p:sp>
      <p:grpSp>
        <p:nvGrpSpPr>
          <p:cNvPr id="8" name="Group 22"/>
          <p:cNvGrpSpPr/>
          <p:nvPr/>
        </p:nvGrpSpPr>
        <p:grpSpPr>
          <a:xfrm>
            <a:off x="3962400" y="3124200"/>
            <a:ext cx="4419600" cy="461665"/>
            <a:chOff x="3962400" y="3124200"/>
            <a:chExt cx="4419600" cy="461665"/>
          </a:xfrm>
        </p:grpSpPr>
        <p:sp>
          <p:nvSpPr>
            <p:cNvPr id="18" name="TextBox 17"/>
            <p:cNvSpPr txBox="1"/>
            <p:nvPr/>
          </p:nvSpPr>
          <p:spPr>
            <a:xfrm>
              <a:off x="4419600" y="3124200"/>
              <a:ext cx="3962400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400" dirty="0" smtClean="0">
                  <a:latin typeface="Calibri" pitchFamily="34" charset="0"/>
                </a:rPr>
                <a:t>Keep a constant pipeline</a:t>
              </a:r>
              <a:endParaRPr lang="en-US" sz="2400" dirty="0">
                <a:latin typeface="Calibri" pitchFamily="34" charset="0"/>
              </a:endParaRPr>
            </a:p>
          </p:txBody>
        </p:sp>
        <p:cxnSp>
          <p:nvCxnSpPr>
            <p:cNvPr id="22" name="Straight Arrow Connector 21"/>
            <p:cNvCxnSpPr/>
            <p:nvPr/>
          </p:nvCxnSpPr>
          <p:spPr>
            <a:xfrm rot="10800000">
              <a:off x="3962400" y="3352800"/>
              <a:ext cx="381000" cy="1588"/>
            </a:xfrm>
            <a:prstGeom prst="straightConnector1">
              <a:avLst/>
            </a:prstGeom>
            <a:ln w="38100">
              <a:solidFill>
                <a:srgbClr val="C0000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26" name="Straight Connector 25"/>
          <p:cNvCxnSpPr/>
          <p:nvPr/>
        </p:nvCxnSpPr>
        <p:spPr>
          <a:xfrm rot="10800000" flipV="1">
            <a:off x="5951448" y="1142995"/>
            <a:ext cx="3192552" cy="2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87699327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1000"/>
                            </p:stCondLst>
                            <p:childTnLst>
                              <p:par>
                                <p:cTn id="12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4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500"/>
                            </p:stCondLst>
                            <p:childTnLst>
                              <p:par>
                                <p:cTn id="24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6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000"/>
                            </p:stCondLst>
                            <p:childTnLst>
                              <p:par>
                                <p:cTn id="2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4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2500"/>
                            </p:stCondLst>
                            <p:childTnLst>
                              <p:par>
                                <p:cTn id="36" presetID="35" presetClass="emph" presetSubtype="0" repeatCount="5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7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3000"/>
                            </p:stCondLst>
                            <p:childTnLst>
                              <p:par>
                                <p:cTn id="39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1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14" grpId="0" animBg="1"/>
      <p:bldP spid="16" grpId="0"/>
      <p:bldP spid="17" grpId="0"/>
    </p:bldLst>
  </p:timing>
</p:sld>
</file>

<file path=ppt/slides/slide3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152400"/>
            <a:ext cx="8229600" cy="1143000"/>
          </a:xfrm>
        </p:spPr>
        <p:txBody>
          <a:bodyPr>
            <a:normAutofit/>
          </a:bodyPr>
          <a:lstStyle/>
          <a:p>
            <a:r>
              <a:rPr lang="en-US" sz="4000" dirty="0" smtClean="0">
                <a:latin typeface="Franklin Gothic Medium Cond" pitchFamily="34" charset="0"/>
              </a:rPr>
              <a:t>Transformation of our brand</a:t>
            </a:r>
            <a:endParaRPr lang="en-US" sz="4000" dirty="0">
              <a:latin typeface="Franklin Gothic Medium Cond" pitchFamily="34" charset="0"/>
            </a:endParaRPr>
          </a:p>
        </p:txBody>
      </p:sp>
      <p:grpSp>
        <p:nvGrpSpPr>
          <p:cNvPr id="47" name="Group 46"/>
          <p:cNvGrpSpPr/>
          <p:nvPr/>
        </p:nvGrpSpPr>
        <p:grpSpPr>
          <a:xfrm>
            <a:off x="4572000" y="5464947"/>
            <a:ext cx="198119" cy="228600"/>
            <a:chOff x="4572000" y="5464947"/>
            <a:chExt cx="198119" cy="228600"/>
          </a:xfrm>
        </p:grpSpPr>
        <p:grpSp>
          <p:nvGrpSpPr>
            <p:cNvPr id="4" name="Group 16"/>
            <p:cNvGrpSpPr/>
            <p:nvPr/>
          </p:nvGrpSpPr>
          <p:grpSpPr>
            <a:xfrm>
              <a:off x="4572000" y="5464947"/>
              <a:ext cx="121919" cy="152400"/>
              <a:chOff x="3962400" y="5181600"/>
              <a:chExt cx="121919" cy="152400"/>
            </a:xfrm>
            <a:solidFill>
              <a:schemeClr val="bg1">
                <a:lumMod val="50000"/>
              </a:schemeClr>
            </a:solidFill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</p:grpSpPr>
          <p:sp>
            <p:nvSpPr>
              <p:cNvPr id="25" name="Oval 13"/>
              <p:cNvSpPr/>
              <p:nvPr/>
            </p:nvSpPr>
            <p:spPr>
              <a:xfrm>
                <a:off x="3962400" y="5257800"/>
                <a:ext cx="45719" cy="76200"/>
              </a:xfrm>
              <a:prstGeom prst="ellipse">
                <a:avLst/>
              </a:prstGeom>
              <a:grpFill/>
              <a:ln w="9525">
                <a:noFill/>
              </a:ln>
              <a:effectLst>
                <a:outerShdw blurRad="44450" dist="27940" dir="5400000" algn="ctr">
                  <a:srgbClr val="000000">
                    <a:alpha val="32000"/>
                  </a:srgbClr>
                </a:outerShdw>
              </a:effectLst>
              <a:sp3d>
                <a:bevelT w="190500" h="381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latin typeface="Calibri" pitchFamily="34" charset="0"/>
                </a:endParaRPr>
              </a:p>
            </p:txBody>
          </p:sp>
          <p:sp>
            <p:nvSpPr>
              <p:cNvPr id="26" name="Oval 14"/>
              <p:cNvSpPr/>
              <p:nvPr/>
            </p:nvSpPr>
            <p:spPr>
              <a:xfrm>
                <a:off x="4038600" y="5181600"/>
                <a:ext cx="45719" cy="76200"/>
              </a:xfrm>
              <a:prstGeom prst="ellipse">
                <a:avLst/>
              </a:prstGeom>
              <a:grpFill/>
              <a:ln w="9525">
                <a:noFill/>
              </a:ln>
              <a:effectLst>
                <a:outerShdw blurRad="44450" dist="27940" dir="5400000" algn="ctr">
                  <a:srgbClr val="000000">
                    <a:alpha val="32000"/>
                  </a:srgbClr>
                </a:outerShdw>
              </a:effectLst>
              <a:sp3d>
                <a:bevelT w="190500" h="381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latin typeface="Calibri" pitchFamily="34" charset="0"/>
                </a:endParaRPr>
              </a:p>
            </p:txBody>
          </p:sp>
        </p:grpSp>
        <p:sp>
          <p:nvSpPr>
            <p:cNvPr id="18" name="Oval 17"/>
            <p:cNvSpPr/>
            <p:nvPr/>
          </p:nvSpPr>
          <p:spPr>
            <a:xfrm>
              <a:off x="4648200" y="5541147"/>
              <a:ext cx="45719" cy="76200"/>
            </a:xfrm>
            <a:prstGeom prst="ellipse">
              <a:avLst/>
            </a:prstGeom>
            <a:solidFill>
              <a:schemeClr val="bg1">
                <a:lumMod val="50000"/>
              </a:schemeClr>
            </a:solidFill>
            <a:ln w="9525"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Calibri" pitchFamily="34" charset="0"/>
              </a:endParaRPr>
            </a:p>
          </p:txBody>
        </p:sp>
        <p:grpSp>
          <p:nvGrpSpPr>
            <p:cNvPr id="15" name="Group 17"/>
            <p:cNvGrpSpPr/>
            <p:nvPr/>
          </p:nvGrpSpPr>
          <p:grpSpPr>
            <a:xfrm>
              <a:off x="4648200" y="5541147"/>
              <a:ext cx="121919" cy="152400"/>
              <a:chOff x="3962400" y="5181600"/>
              <a:chExt cx="121919" cy="152400"/>
            </a:xfrm>
            <a:solidFill>
              <a:schemeClr val="bg1">
                <a:lumMod val="50000"/>
              </a:schemeClr>
            </a:solidFill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</p:grpSpPr>
          <p:sp>
            <p:nvSpPr>
              <p:cNvPr id="23" name="Oval 22"/>
              <p:cNvSpPr/>
              <p:nvPr/>
            </p:nvSpPr>
            <p:spPr>
              <a:xfrm>
                <a:off x="3962400" y="5257800"/>
                <a:ext cx="45719" cy="76200"/>
              </a:xfrm>
              <a:prstGeom prst="ellipse">
                <a:avLst/>
              </a:prstGeom>
              <a:grpFill/>
              <a:ln w="9525">
                <a:noFill/>
              </a:ln>
              <a:effectLst>
                <a:outerShdw blurRad="44450" dist="27940" dir="5400000" algn="ctr">
                  <a:srgbClr val="000000">
                    <a:alpha val="32000"/>
                  </a:srgbClr>
                </a:outerShdw>
              </a:effectLst>
              <a:sp3d>
                <a:bevelT w="190500" h="381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latin typeface="Calibri" pitchFamily="34" charset="0"/>
                </a:endParaRPr>
              </a:p>
            </p:txBody>
          </p:sp>
          <p:sp>
            <p:nvSpPr>
              <p:cNvPr id="24" name="Oval 23"/>
              <p:cNvSpPr/>
              <p:nvPr/>
            </p:nvSpPr>
            <p:spPr>
              <a:xfrm>
                <a:off x="4038600" y="5181600"/>
                <a:ext cx="45719" cy="76200"/>
              </a:xfrm>
              <a:prstGeom prst="ellipse">
                <a:avLst/>
              </a:prstGeom>
              <a:grpFill/>
              <a:ln w="9525">
                <a:noFill/>
              </a:ln>
              <a:effectLst>
                <a:outerShdw blurRad="44450" dist="27940" dir="5400000" algn="ctr">
                  <a:srgbClr val="000000">
                    <a:alpha val="32000"/>
                  </a:srgbClr>
                </a:outerShdw>
              </a:effectLst>
              <a:sp3d>
                <a:bevelT w="190500" h="381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latin typeface="Calibri" pitchFamily="34" charset="0"/>
                </a:endParaRPr>
              </a:p>
            </p:txBody>
          </p:sp>
        </p:grpSp>
        <p:grpSp>
          <p:nvGrpSpPr>
            <p:cNvPr id="17" name="Group 20"/>
            <p:cNvGrpSpPr/>
            <p:nvPr/>
          </p:nvGrpSpPr>
          <p:grpSpPr>
            <a:xfrm>
              <a:off x="4572000" y="5541147"/>
              <a:ext cx="121919" cy="152400"/>
              <a:chOff x="3962400" y="5181600"/>
              <a:chExt cx="121919" cy="152400"/>
            </a:xfrm>
            <a:solidFill>
              <a:schemeClr val="bg1">
                <a:lumMod val="50000"/>
              </a:schemeClr>
            </a:solidFill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</p:grpSpPr>
          <p:sp>
            <p:nvSpPr>
              <p:cNvPr id="21" name="Oval 20"/>
              <p:cNvSpPr/>
              <p:nvPr/>
            </p:nvSpPr>
            <p:spPr>
              <a:xfrm>
                <a:off x="3962400" y="5257800"/>
                <a:ext cx="45719" cy="76200"/>
              </a:xfrm>
              <a:prstGeom prst="ellipse">
                <a:avLst/>
              </a:prstGeom>
              <a:grpFill/>
              <a:ln w="9525">
                <a:noFill/>
              </a:ln>
              <a:effectLst>
                <a:outerShdw blurRad="44450" dist="27940" dir="5400000" algn="ctr">
                  <a:srgbClr val="000000">
                    <a:alpha val="32000"/>
                  </a:srgbClr>
                </a:outerShdw>
              </a:effectLst>
              <a:sp3d>
                <a:bevelT w="190500" h="381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latin typeface="Calibri" pitchFamily="34" charset="0"/>
                </a:endParaRPr>
              </a:p>
            </p:txBody>
          </p:sp>
          <p:sp>
            <p:nvSpPr>
              <p:cNvPr id="22" name="Oval 21"/>
              <p:cNvSpPr/>
              <p:nvPr/>
            </p:nvSpPr>
            <p:spPr>
              <a:xfrm>
                <a:off x="4038600" y="5181600"/>
                <a:ext cx="45719" cy="76200"/>
              </a:xfrm>
              <a:prstGeom prst="ellipse">
                <a:avLst/>
              </a:prstGeom>
              <a:grpFill/>
              <a:ln w="9525">
                <a:noFill/>
              </a:ln>
              <a:effectLst>
                <a:outerShdw blurRad="44450" dist="27940" dir="5400000" algn="ctr">
                  <a:srgbClr val="000000">
                    <a:alpha val="32000"/>
                  </a:srgbClr>
                </a:outerShdw>
              </a:effectLst>
              <a:sp3d>
                <a:bevelT w="190500" h="381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latin typeface="Calibri" pitchFamily="34" charset="0"/>
                </a:endParaRPr>
              </a:p>
            </p:txBody>
          </p:sp>
        </p:grpSp>
      </p:grpSp>
      <p:grpSp>
        <p:nvGrpSpPr>
          <p:cNvPr id="40" name="Group 39"/>
          <p:cNvGrpSpPr/>
          <p:nvPr/>
        </p:nvGrpSpPr>
        <p:grpSpPr>
          <a:xfrm>
            <a:off x="2209800" y="5007747"/>
            <a:ext cx="2646524" cy="1240653"/>
            <a:chOff x="2209800" y="5007747"/>
            <a:chExt cx="2646524" cy="1240653"/>
          </a:xfrm>
        </p:grpSpPr>
        <p:pic>
          <p:nvPicPr>
            <p:cNvPr id="16" name="Picture 15" descr="11954250431240868368leaf_ja_jacek_adamkiewic_01.svg.hi.png"/>
            <p:cNvPicPr>
              <a:picLocks noChangeAspect="1"/>
            </p:cNvPicPr>
            <p:nvPr/>
          </p:nvPicPr>
          <p:blipFill>
            <a:blip r:embed="rId2" cstate="email">
              <a:clrChange>
                <a:clrFrom>
                  <a:srgbClr val="000000">
                    <a:alpha val="0"/>
                  </a:srgbClr>
                </a:clrFrom>
                <a:clrTo>
                  <a:srgbClr val="000000">
                    <a:alpha val="0"/>
                  </a:srgbClr>
                </a:clrTo>
              </a:clrChange>
            </a:blip>
            <a:stretch>
              <a:fillRect/>
            </a:stretch>
          </p:blipFill>
          <p:spPr>
            <a:xfrm>
              <a:off x="3962400" y="5007747"/>
              <a:ext cx="893924" cy="1164453"/>
            </a:xfrm>
            <a:prstGeom prst="rect">
              <a:avLst/>
            </a:prstGeom>
          </p:spPr>
        </p:pic>
        <p:sp>
          <p:nvSpPr>
            <p:cNvPr id="28" name="TextBox 27"/>
            <p:cNvSpPr txBox="1"/>
            <p:nvPr/>
          </p:nvSpPr>
          <p:spPr>
            <a:xfrm>
              <a:off x="2903131" y="5467290"/>
              <a:ext cx="955262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000" b="1" dirty="0" smtClean="0">
                  <a:solidFill>
                    <a:srgbClr val="8E0000"/>
                  </a:solidFill>
                  <a:latin typeface="Calibri" pitchFamily="34" charset="0"/>
                </a:rPr>
                <a:t>Stage 1</a:t>
              </a:r>
              <a:endParaRPr lang="en-US" sz="2000" b="1" dirty="0">
                <a:solidFill>
                  <a:srgbClr val="8E0000"/>
                </a:solidFill>
                <a:latin typeface="Calibri" pitchFamily="34" charset="0"/>
              </a:endParaRPr>
            </a:p>
          </p:txBody>
        </p:sp>
        <p:sp>
          <p:nvSpPr>
            <p:cNvPr id="34" name="TextBox 33"/>
            <p:cNvSpPr txBox="1"/>
            <p:nvPr/>
          </p:nvSpPr>
          <p:spPr>
            <a:xfrm>
              <a:off x="2209800" y="5848290"/>
              <a:ext cx="1648593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en-US" sz="2000" dirty="0" smtClean="0">
                  <a:latin typeface="Calibri" pitchFamily="34" charset="0"/>
                </a:rPr>
                <a:t>Your text here</a:t>
              </a:r>
              <a:endParaRPr lang="en-US" sz="2000" dirty="0">
                <a:latin typeface="Calibri" pitchFamily="34" charset="0"/>
              </a:endParaRPr>
            </a:p>
          </p:txBody>
        </p:sp>
      </p:grpSp>
      <p:grpSp>
        <p:nvGrpSpPr>
          <p:cNvPr id="41" name="Group 40"/>
          <p:cNvGrpSpPr/>
          <p:nvPr/>
        </p:nvGrpSpPr>
        <p:grpSpPr>
          <a:xfrm>
            <a:off x="802862" y="1883547"/>
            <a:ext cx="5978938" cy="3886200"/>
            <a:chOff x="802862" y="1883547"/>
            <a:chExt cx="5978938" cy="3886200"/>
          </a:xfrm>
        </p:grpSpPr>
        <p:sp>
          <p:nvSpPr>
            <p:cNvPr id="6" name="Arc 5"/>
            <p:cNvSpPr/>
            <p:nvPr/>
          </p:nvSpPr>
          <p:spPr>
            <a:xfrm>
              <a:off x="2895600" y="1883547"/>
              <a:ext cx="3886200" cy="3886200"/>
            </a:xfrm>
            <a:prstGeom prst="arc">
              <a:avLst>
                <a:gd name="adj1" fmla="val 6618587"/>
                <a:gd name="adj2" fmla="val 9409958"/>
              </a:avLst>
            </a:prstGeom>
            <a:ln w="76200">
              <a:solidFill>
                <a:schemeClr val="tx1"/>
              </a:solidFill>
              <a:headEnd type="none" w="med" len="med"/>
              <a:tailEnd type="triangle" w="med" len="med"/>
            </a:ln>
            <a:effectLst>
              <a:outerShdw blurRad="88900" dist="38100" dir="5400000" sx="112000" sy="112000" algn="t" rotWithShape="0">
                <a:prstClr val="black">
                  <a:alpha val="40000"/>
                </a:prst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Calibri" pitchFamily="34" charset="0"/>
              </a:endParaRPr>
            </a:p>
          </p:txBody>
        </p:sp>
        <p:pic>
          <p:nvPicPr>
            <p:cNvPr id="11" name="Picture 10" descr="1195438626452748151johnny_automatic_caterpillar.svg.hi.png"/>
            <p:cNvPicPr>
              <a:picLocks noChangeAspect="1"/>
            </p:cNvPicPr>
            <p:nvPr/>
          </p:nvPicPr>
          <p:blipFill>
            <a:blip r:embed="rId3" cstate="email"/>
            <a:stretch>
              <a:fillRect/>
            </a:stretch>
          </p:blipFill>
          <p:spPr>
            <a:xfrm>
              <a:off x="2410593" y="4191000"/>
              <a:ext cx="1335249" cy="318234"/>
            </a:xfrm>
            <a:prstGeom prst="rect">
              <a:avLst/>
            </a:prstGeom>
          </p:spPr>
        </p:pic>
        <p:sp>
          <p:nvSpPr>
            <p:cNvPr id="29" name="TextBox 28"/>
            <p:cNvSpPr txBox="1"/>
            <p:nvPr/>
          </p:nvSpPr>
          <p:spPr>
            <a:xfrm>
              <a:off x="1496193" y="4038600"/>
              <a:ext cx="955262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en-US" sz="2000" b="1" dirty="0" smtClean="0">
                  <a:solidFill>
                    <a:srgbClr val="8E0000"/>
                  </a:solidFill>
                  <a:latin typeface="Calibri" pitchFamily="34" charset="0"/>
                </a:rPr>
                <a:t>Stage 2</a:t>
              </a:r>
              <a:endParaRPr lang="en-US" sz="2000" b="1" dirty="0">
                <a:solidFill>
                  <a:srgbClr val="8E0000"/>
                </a:solidFill>
                <a:latin typeface="Calibri" pitchFamily="34" charset="0"/>
              </a:endParaRPr>
            </a:p>
          </p:txBody>
        </p:sp>
        <p:sp>
          <p:nvSpPr>
            <p:cNvPr id="35" name="TextBox 34"/>
            <p:cNvSpPr txBox="1"/>
            <p:nvPr/>
          </p:nvSpPr>
          <p:spPr>
            <a:xfrm>
              <a:off x="802862" y="4419600"/>
              <a:ext cx="1648593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000" dirty="0" smtClean="0">
                  <a:latin typeface="Calibri" pitchFamily="34" charset="0"/>
                </a:rPr>
                <a:t>Your text here</a:t>
              </a:r>
              <a:endParaRPr lang="en-US" sz="2000" dirty="0">
                <a:latin typeface="Calibri" pitchFamily="34" charset="0"/>
              </a:endParaRPr>
            </a:p>
          </p:txBody>
        </p:sp>
      </p:grpSp>
      <p:grpSp>
        <p:nvGrpSpPr>
          <p:cNvPr id="42" name="Group 41"/>
          <p:cNvGrpSpPr/>
          <p:nvPr/>
        </p:nvGrpSpPr>
        <p:grpSpPr>
          <a:xfrm>
            <a:off x="1066800" y="1883547"/>
            <a:ext cx="5715000" cy="3886200"/>
            <a:chOff x="1066800" y="1883547"/>
            <a:chExt cx="5715000" cy="3886200"/>
          </a:xfrm>
        </p:grpSpPr>
        <p:sp>
          <p:nvSpPr>
            <p:cNvPr id="5" name="Arc 4"/>
            <p:cNvSpPr/>
            <p:nvPr/>
          </p:nvSpPr>
          <p:spPr>
            <a:xfrm>
              <a:off x="2895600" y="1883547"/>
              <a:ext cx="3886200" cy="3886200"/>
            </a:xfrm>
            <a:prstGeom prst="arc">
              <a:avLst>
                <a:gd name="adj1" fmla="val 10526869"/>
                <a:gd name="adj2" fmla="val 11936050"/>
              </a:avLst>
            </a:prstGeom>
            <a:ln w="76200">
              <a:solidFill>
                <a:schemeClr val="tx1"/>
              </a:solidFill>
              <a:headEnd type="none" w="med" len="med"/>
              <a:tailEnd type="triangle" w="med" len="med"/>
            </a:ln>
            <a:effectLst>
              <a:outerShdw blurRad="88900" dist="38100" dir="5400000" sx="112000" sy="112000" algn="t" rotWithShape="0">
                <a:prstClr val="black">
                  <a:alpha val="40000"/>
                </a:prst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Calibri" pitchFamily="34" charset="0"/>
              </a:endParaRPr>
            </a:p>
          </p:txBody>
        </p:sp>
        <p:pic>
          <p:nvPicPr>
            <p:cNvPr id="12" name="Picture 4"/>
            <p:cNvPicPr>
              <a:picLocks noChangeAspect="1" noChangeArrowheads="1"/>
            </p:cNvPicPr>
            <p:nvPr/>
          </p:nvPicPr>
          <p:blipFill>
            <a:blip r:embed="rId4" cstate="email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</a:blip>
            <a:srcRect r="8564"/>
            <a:stretch>
              <a:fillRect/>
            </a:stretch>
          </p:blipFill>
          <p:spPr bwMode="auto">
            <a:xfrm>
              <a:off x="2819400" y="2035947"/>
              <a:ext cx="926442" cy="124358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</p:pic>
        <p:sp>
          <p:nvSpPr>
            <p:cNvPr id="30" name="TextBox 29"/>
            <p:cNvSpPr txBox="1"/>
            <p:nvPr/>
          </p:nvSpPr>
          <p:spPr>
            <a:xfrm>
              <a:off x="1760131" y="2260539"/>
              <a:ext cx="955262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en-US" sz="2000" b="1" dirty="0" smtClean="0">
                  <a:solidFill>
                    <a:srgbClr val="8E0000"/>
                  </a:solidFill>
                  <a:latin typeface="Calibri" pitchFamily="34" charset="0"/>
                </a:rPr>
                <a:t>Stage 3</a:t>
              </a:r>
              <a:endParaRPr lang="en-US" sz="2000" b="1" dirty="0">
                <a:solidFill>
                  <a:srgbClr val="8E0000"/>
                </a:solidFill>
                <a:latin typeface="Calibri" pitchFamily="34" charset="0"/>
              </a:endParaRPr>
            </a:p>
          </p:txBody>
        </p:sp>
        <p:sp>
          <p:nvSpPr>
            <p:cNvPr id="36" name="TextBox 35"/>
            <p:cNvSpPr txBox="1"/>
            <p:nvPr/>
          </p:nvSpPr>
          <p:spPr>
            <a:xfrm>
              <a:off x="1066800" y="2645547"/>
              <a:ext cx="1648593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en-US" sz="2000" dirty="0" smtClean="0">
                  <a:latin typeface="Calibri" pitchFamily="34" charset="0"/>
                </a:rPr>
                <a:t>Your text here</a:t>
              </a:r>
              <a:endParaRPr lang="en-US" sz="2000" dirty="0">
                <a:latin typeface="Calibri" pitchFamily="34" charset="0"/>
              </a:endParaRPr>
            </a:p>
          </p:txBody>
        </p:sp>
      </p:grpSp>
      <p:grpSp>
        <p:nvGrpSpPr>
          <p:cNvPr id="44" name="Group 43"/>
          <p:cNvGrpSpPr/>
          <p:nvPr/>
        </p:nvGrpSpPr>
        <p:grpSpPr>
          <a:xfrm>
            <a:off x="2895600" y="1654947"/>
            <a:ext cx="5506986" cy="4114800"/>
            <a:chOff x="2895600" y="1654947"/>
            <a:chExt cx="5506986" cy="4114800"/>
          </a:xfrm>
        </p:grpSpPr>
        <p:sp>
          <p:nvSpPr>
            <p:cNvPr id="9" name="Arc 8"/>
            <p:cNvSpPr/>
            <p:nvPr/>
          </p:nvSpPr>
          <p:spPr>
            <a:xfrm>
              <a:off x="2895600" y="1883547"/>
              <a:ext cx="3886200" cy="3886200"/>
            </a:xfrm>
            <a:prstGeom prst="arc">
              <a:avLst>
                <a:gd name="adj1" fmla="val 16497269"/>
                <a:gd name="adj2" fmla="val 18506490"/>
              </a:avLst>
            </a:prstGeom>
            <a:ln w="76200">
              <a:solidFill>
                <a:schemeClr val="tx1"/>
              </a:solidFill>
              <a:headEnd type="none" w="med" len="med"/>
              <a:tailEnd type="triangle" w="med" len="med"/>
            </a:ln>
            <a:effectLst>
              <a:outerShdw blurRad="88900" dist="38100" dir="5400000" sx="112000" sy="112000" algn="t" rotWithShape="0">
                <a:prstClr val="black">
                  <a:alpha val="40000"/>
                </a:prst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Calibri" pitchFamily="34" charset="0"/>
              </a:endParaRPr>
            </a:p>
          </p:txBody>
        </p:sp>
        <p:pic>
          <p:nvPicPr>
            <p:cNvPr id="14" name="Picture 4"/>
            <p:cNvPicPr>
              <a:picLocks noChangeAspect="1" noChangeArrowheads="1"/>
            </p:cNvPicPr>
            <p:nvPr/>
          </p:nvPicPr>
          <p:blipFill>
            <a:blip r:embed="rId5" cstate="email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</a:blip>
            <a:srcRect/>
            <a:stretch>
              <a:fillRect/>
            </a:stretch>
          </p:blipFill>
          <p:spPr bwMode="auto">
            <a:xfrm>
              <a:off x="6096000" y="1654947"/>
              <a:ext cx="598621" cy="139598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</p:pic>
        <p:sp>
          <p:nvSpPr>
            <p:cNvPr id="32" name="TextBox 31"/>
            <p:cNvSpPr txBox="1"/>
            <p:nvPr/>
          </p:nvSpPr>
          <p:spPr>
            <a:xfrm>
              <a:off x="6753993" y="1676400"/>
              <a:ext cx="955262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000" b="1" dirty="0" smtClean="0">
                  <a:solidFill>
                    <a:srgbClr val="8E0000"/>
                  </a:solidFill>
                  <a:latin typeface="Calibri" pitchFamily="34" charset="0"/>
                </a:rPr>
                <a:t>Stage 5</a:t>
              </a:r>
              <a:endParaRPr lang="en-US" sz="2000" b="1" dirty="0">
                <a:solidFill>
                  <a:srgbClr val="8E0000"/>
                </a:solidFill>
                <a:latin typeface="Calibri" pitchFamily="34" charset="0"/>
              </a:endParaRPr>
            </a:p>
          </p:txBody>
        </p:sp>
        <p:sp>
          <p:nvSpPr>
            <p:cNvPr id="37" name="TextBox 36"/>
            <p:cNvSpPr txBox="1"/>
            <p:nvPr/>
          </p:nvSpPr>
          <p:spPr>
            <a:xfrm>
              <a:off x="6753993" y="2057400"/>
              <a:ext cx="1648593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000" dirty="0" smtClean="0">
                  <a:latin typeface="Calibri" pitchFamily="34" charset="0"/>
                </a:rPr>
                <a:t>Your text here</a:t>
              </a:r>
              <a:endParaRPr lang="en-US" sz="2000" dirty="0">
                <a:latin typeface="Calibri" pitchFamily="34" charset="0"/>
              </a:endParaRPr>
            </a:p>
          </p:txBody>
        </p:sp>
      </p:grpSp>
      <p:grpSp>
        <p:nvGrpSpPr>
          <p:cNvPr id="43" name="Group 42"/>
          <p:cNvGrpSpPr/>
          <p:nvPr/>
        </p:nvGrpSpPr>
        <p:grpSpPr>
          <a:xfrm>
            <a:off x="2555462" y="1066800"/>
            <a:ext cx="4226338" cy="4702947"/>
            <a:chOff x="2555462" y="1066800"/>
            <a:chExt cx="4226338" cy="4702947"/>
          </a:xfrm>
        </p:grpSpPr>
        <p:sp>
          <p:nvSpPr>
            <p:cNvPr id="3" name="Arc 2"/>
            <p:cNvSpPr/>
            <p:nvPr/>
          </p:nvSpPr>
          <p:spPr>
            <a:xfrm>
              <a:off x="2895600" y="1883547"/>
              <a:ext cx="3886200" cy="3886200"/>
            </a:xfrm>
            <a:prstGeom prst="arc">
              <a:avLst>
                <a:gd name="adj1" fmla="val 13524716"/>
                <a:gd name="adj2" fmla="val 15323159"/>
              </a:avLst>
            </a:prstGeom>
            <a:ln w="76200">
              <a:solidFill>
                <a:schemeClr val="tx1"/>
              </a:solidFill>
              <a:headEnd type="none" w="med" len="med"/>
              <a:tailEnd type="triangle" w="med" len="med"/>
            </a:ln>
            <a:effectLst>
              <a:outerShdw blurRad="88900" dist="38100" dir="5400000" sx="112000" sy="112000" algn="t" rotWithShape="0">
                <a:prstClr val="black">
                  <a:alpha val="40000"/>
                </a:prst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Calibri" pitchFamily="34" charset="0"/>
              </a:endParaRPr>
            </a:p>
          </p:txBody>
        </p:sp>
        <p:pic>
          <p:nvPicPr>
            <p:cNvPr id="13" name="Picture 4"/>
            <p:cNvPicPr>
              <a:picLocks noChangeAspect="1" noChangeArrowheads="1"/>
            </p:cNvPicPr>
            <p:nvPr/>
          </p:nvPicPr>
          <p:blipFill>
            <a:blip r:embed="rId6" cstate="email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</a:blip>
            <a:srcRect/>
            <a:stretch>
              <a:fillRect/>
            </a:stretch>
          </p:blipFill>
          <p:spPr bwMode="auto">
            <a:xfrm>
              <a:off x="4267201" y="1295399"/>
              <a:ext cx="835118" cy="129833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</p:pic>
        <p:sp>
          <p:nvSpPr>
            <p:cNvPr id="31" name="TextBox 30"/>
            <p:cNvSpPr txBox="1"/>
            <p:nvPr/>
          </p:nvSpPr>
          <p:spPr>
            <a:xfrm>
              <a:off x="3248793" y="1066800"/>
              <a:ext cx="955262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en-US" sz="2000" b="1" dirty="0" smtClean="0">
                  <a:solidFill>
                    <a:srgbClr val="8E0000"/>
                  </a:solidFill>
                  <a:latin typeface="Calibri" pitchFamily="34" charset="0"/>
                </a:rPr>
                <a:t>Stage 4</a:t>
              </a:r>
              <a:endParaRPr lang="en-US" sz="2000" b="1" dirty="0">
                <a:solidFill>
                  <a:srgbClr val="8E0000"/>
                </a:solidFill>
                <a:latin typeface="Calibri" pitchFamily="34" charset="0"/>
              </a:endParaRPr>
            </a:p>
          </p:txBody>
        </p:sp>
        <p:sp>
          <p:nvSpPr>
            <p:cNvPr id="38" name="TextBox 37"/>
            <p:cNvSpPr txBox="1"/>
            <p:nvPr/>
          </p:nvSpPr>
          <p:spPr>
            <a:xfrm>
              <a:off x="2555462" y="1447800"/>
              <a:ext cx="1648593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en-US" sz="2000" dirty="0" smtClean="0">
                  <a:latin typeface="Calibri" pitchFamily="34" charset="0"/>
                </a:rPr>
                <a:t>Your text here</a:t>
              </a:r>
              <a:endParaRPr lang="en-US" sz="2000" dirty="0">
                <a:latin typeface="Calibri" pitchFamily="34" charset="0"/>
              </a:endParaRPr>
            </a:p>
          </p:txBody>
        </p:sp>
      </p:grpSp>
      <p:grpSp>
        <p:nvGrpSpPr>
          <p:cNvPr id="46" name="Group 45"/>
          <p:cNvGrpSpPr/>
          <p:nvPr/>
        </p:nvGrpSpPr>
        <p:grpSpPr>
          <a:xfrm>
            <a:off x="2895600" y="1883547"/>
            <a:ext cx="6144393" cy="3886200"/>
            <a:chOff x="2895600" y="1883547"/>
            <a:chExt cx="6144393" cy="3886200"/>
          </a:xfrm>
        </p:grpSpPr>
        <p:sp>
          <p:nvSpPr>
            <p:cNvPr id="7" name="Arc 6"/>
            <p:cNvSpPr/>
            <p:nvPr/>
          </p:nvSpPr>
          <p:spPr>
            <a:xfrm>
              <a:off x="2895600" y="1883547"/>
              <a:ext cx="3886200" cy="3886200"/>
            </a:xfrm>
            <a:prstGeom prst="arc">
              <a:avLst>
                <a:gd name="adj1" fmla="val 2269592"/>
                <a:gd name="adj2" fmla="val 5144456"/>
              </a:avLst>
            </a:prstGeom>
            <a:ln w="76200">
              <a:solidFill>
                <a:schemeClr val="tx1"/>
              </a:solidFill>
              <a:headEnd type="none" w="med" len="med"/>
              <a:tailEnd type="triangle" w="med" len="med"/>
            </a:ln>
            <a:effectLst>
              <a:outerShdw blurRad="88900" dist="38100" dir="5400000" sx="112000" sy="112000" algn="t" rotWithShape="0">
                <a:prstClr val="black">
                  <a:alpha val="40000"/>
                </a:prst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Calibri" pitchFamily="34" charset="0"/>
              </a:endParaRPr>
            </a:p>
          </p:txBody>
        </p:sp>
        <p:grpSp>
          <p:nvGrpSpPr>
            <p:cNvPr id="45" name="Group 44"/>
            <p:cNvGrpSpPr/>
            <p:nvPr/>
          </p:nvGrpSpPr>
          <p:grpSpPr>
            <a:xfrm>
              <a:off x="2895600" y="1883547"/>
              <a:ext cx="6144393" cy="3886200"/>
              <a:chOff x="2895600" y="1883547"/>
              <a:chExt cx="6144393" cy="3886200"/>
            </a:xfrm>
          </p:grpSpPr>
          <p:sp>
            <p:nvSpPr>
              <p:cNvPr id="8" name="Arc 7"/>
              <p:cNvSpPr/>
              <p:nvPr/>
            </p:nvSpPr>
            <p:spPr>
              <a:xfrm>
                <a:off x="2895600" y="1883547"/>
                <a:ext cx="3886200" cy="3886200"/>
              </a:xfrm>
              <a:prstGeom prst="arc">
                <a:avLst>
                  <a:gd name="adj1" fmla="val 20246241"/>
                  <a:gd name="adj2" fmla="val 21384650"/>
                </a:avLst>
              </a:prstGeom>
              <a:ln w="76200">
                <a:solidFill>
                  <a:schemeClr val="tx1"/>
                </a:solidFill>
                <a:headEnd type="none" w="med" len="med"/>
                <a:tailEnd type="triangle" w="med" len="med"/>
              </a:ln>
              <a:effectLst>
                <a:outerShdw blurRad="88900" dist="38100" dir="5400000" sx="112000" sy="112000" algn="t" rotWithShape="0">
                  <a:prstClr val="black">
                    <a:alpha val="40000"/>
                  </a:prstClr>
                </a:outerShdw>
              </a:effec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latin typeface="Calibri" pitchFamily="34" charset="0"/>
                </a:endParaRPr>
              </a:p>
            </p:txBody>
          </p:sp>
          <p:pic>
            <p:nvPicPr>
              <p:cNvPr id="10" name="Picture 9" descr="monarch-butterfly-hi.png"/>
              <p:cNvPicPr>
                <a:picLocks noChangeAspect="1"/>
              </p:cNvPicPr>
              <p:nvPr/>
            </p:nvPicPr>
            <p:blipFill>
              <a:blip r:embed="rId7" cstate="email"/>
              <a:stretch>
                <a:fillRect/>
              </a:stretch>
            </p:blipFill>
            <p:spPr>
              <a:xfrm>
                <a:off x="5715000" y="3712347"/>
                <a:ext cx="1632857" cy="1371600"/>
              </a:xfrm>
              <a:prstGeom prst="rect">
                <a:avLst/>
              </a:prstGeom>
            </p:spPr>
          </p:pic>
          <p:sp>
            <p:nvSpPr>
              <p:cNvPr id="33" name="TextBox 32"/>
              <p:cNvSpPr txBox="1"/>
              <p:nvPr/>
            </p:nvSpPr>
            <p:spPr>
              <a:xfrm>
                <a:off x="7391400" y="3940947"/>
                <a:ext cx="955262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b="1" dirty="0" smtClean="0">
                    <a:solidFill>
                      <a:srgbClr val="8E0000"/>
                    </a:solidFill>
                    <a:latin typeface="Calibri" pitchFamily="34" charset="0"/>
                  </a:rPr>
                  <a:t>Stage 6</a:t>
                </a:r>
                <a:endParaRPr lang="en-US" sz="2000" b="1" dirty="0">
                  <a:solidFill>
                    <a:srgbClr val="8E0000"/>
                  </a:solidFill>
                  <a:latin typeface="Calibri" pitchFamily="34" charset="0"/>
                </a:endParaRPr>
              </a:p>
            </p:txBody>
          </p:sp>
          <p:sp>
            <p:nvSpPr>
              <p:cNvPr id="39" name="TextBox 38"/>
              <p:cNvSpPr txBox="1"/>
              <p:nvPr/>
            </p:nvSpPr>
            <p:spPr>
              <a:xfrm>
                <a:off x="7391400" y="4321947"/>
                <a:ext cx="1648593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dirty="0" smtClean="0">
                    <a:latin typeface="Calibri" pitchFamily="34" charset="0"/>
                  </a:rPr>
                  <a:t>Your text here</a:t>
                </a:r>
                <a:endParaRPr lang="en-US" sz="2000" dirty="0">
                  <a:latin typeface="Calibri" pitchFamily="34" charset="0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367213256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0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5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0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5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803535"/>
          </a:xfrm>
        </p:spPr>
        <p:txBody>
          <a:bodyPr/>
          <a:lstStyle/>
          <a:p>
            <a:pPr eaLnBrk="1" hangingPunct="1"/>
            <a:r>
              <a:rPr lang="en-US" sz="3600" dirty="0" smtClean="0">
                <a:latin typeface="Franklin Gothic Medium Cond" pitchFamily="34" charset="0"/>
              </a:rPr>
              <a:t>Using templates</a:t>
            </a:r>
          </a:p>
        </p:txBody>
      </p:sp>
      <p:sp>
        <p:nvSpPr>
          <p:cNvPr id="7" name="Content Placeholder 6"/>
          <p:cNvSpPr>
            <a:spLocks noGrp="1"/>
          </p:cNvSpPr>
          <p:nvPr>
            <p:ph idx="1"/>
          </p:nvPr>
        </p:nvSpPr>
        <p:spPr>
          <a:xfrm>
            <a:off x="457200" y="1330656"/>
            <a:ext cx="8229600" cy="4865428"/>
          </a:xfrm>
        </p:spPr>
        <p:txBody>
          <a:bodyPr/>
          <a:lstStyle/>
          <a:p>
            <a:pPr eaLnBrk="1" hangingPunct="1">
              <a:buFont typeface="Arial" charset="0"/>
              <a:buNone/>
              <a:defRPr/>
            </a:pPr>
            <a:r>
              <a:rPr lang="en-US" dirty="0" smtClean="0"/>
              <a:t>To use the diagram templates as part of an existing presentation, we suggest the following method:</a:t>
            </a:r>
          </a:p>
          <a:p>
            <a:pPr eaLnBrk="1" hangingPunct="1">
              <a:defRPr/>
            </a:pPr>
            <a:r>
              <a:rPr lang="en-US" dirty="0" smtClean="0"/>
              <a:t>Go to </a:t>
            </a:r>
            <a:r>
              <a:rPr lang="en-US" dirty="0" smtClean="0">
                <a:solidFill>
                  <a:schemeClr val="accent6">
                    <a:lumMod val="50000"/>
                  </a:schemeClr>
                </a:solidFill>
              </a:rPr>
              <a:t>Home&gt; New Slide&gt; Reuse slides&gt; Browse file</a:t>
            </a:r>
            <a:r>
              <a:rPr lang="en-US" dirty="0" smtClean="0"/>
              <a:t> option</a:t>
            </a:r>
          </a:p>
          <a:p>
            <a:pPr eaLnBrk="1" hangingPunct="1">
              <a:defRPr/>
            </a:pPr>
            <a:r>
              <a:rPr lang="en-US" dirty="0" smtClean="0"/>
              <a:t>Click on the diagram template you want to insert</a:t>
            </a:r>
          </a:p>
          <a:p>
            <a:pPr eaLnBrk="1" hangingPunct="1">
              <a:defRPr/>
            </a:pPr>
            <a:r>
              <a:rPr lang="en-US" dirty="0" smtClean="0"/>
              <a:t>Ensure you tick the </a:t>
            </a:r>
            <a:r>
              <a:rPr lang="en-US" dirty="0" smtClean="0">
                <a:solidFill>
                  <a:schemeClr val="accent6">
                    <a:lumMod val="50000"/>
                  </a:schemeClr>
                </a:solidFill>
              </a:rPr>
              <a:t>Keep source formatting</a:t>
            </a:r>
            <a:r>
              <a:rPr lang="en-US" dirty="0" smtClean="0"/>
              <a:t> box at the bottom of the menu bar</a:t>
            </a:r>
          </a:p>
          <a:p>
            <a:pPr eaLnBrk="1" hangingPunct="1">
              <a:defRPr/>
            </a:pPr>
            <a:r>
              <a:rPr lang="en-US" dirty="0" smtClean="0"/>
              <a:t>Change the text to suit your presentation and insert your company logo</a:t>
            </a:r>
          </a:p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179265645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3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Title 1"/>
          <p:cNvSpPr>
            <a:spLocks noGrp="1"/>
          </p:cNvSpPr>
          <p:nvPr>
            <p:ph type="title"/>
          </p:nvPr>
        </p:nvSpPr>
        <p:spPr>
          <a:xfrm>
            <a:off x="1066800" y="152400"/>
            <a:ext cx="7543800" cy="639763"/>
          </a:xfrm>
        </p:spPr>
        <p:txBody>
          <a:bodyPr>
            <a:normAutofit fontScale="90000"/>
          </a:bodyPr>
          <a:lstStyle/>
          <a:p>
            <a:r>
              <a:rPr lang="en-US" sz="2400" dirty="0" smtClean="0">
                <a:latin typeface="Franklin Gothic Book" pitchFamily="34" charset="0"/>
              </a:rPr>
              <a:t>Presentation Process Diagram Templates  </a:t>
            </a:r>
            <a:br>
              <a:rPr lang="en-US" sz="2400" dirty="0" smtClean="0">
                <a:latin typeface="Franklin Gothic Book" pitchFamily="34" charset="0"/>
              </a:rPr>
            </a:br>
            <a:r>
              <a:rPr lang="en-US" sz="2400" dirty="0" smtClean="0">
                <a:latin typeface="Franklin Gothic Book" pitchFamily="34" charset="0"/>
              </a:rPr>
              <a:t>License Terms and Use</a:t>
            </a:r>
          </a:p>
        </p:txBody>
      </p:sp>
      <p:sp>
        <p:nvSpPr>
          <p:cNvPr id="4099" name="Content Placeholder 2"/>
          <p:cNvSpPr>
            <a:spLocks noGrp="1"/>
          </p:cNvSpPr>
          <p:nvPr>
            <p:ph idx="1"/>
          </p:nvPr>
        </p:nvSpPr>
        <p:spPr>
          <a:xfrm>
            <a:off x="228600" y="838200"/>
            <a:ext cx="8686800" cy="5867400"/>
          </a:xfrm>
        </p:spPr>
        <p:txBody>
          <a:bodyPr/>
          <a:lstStyle/>
          <a:p>
            <a:pPr>
              <a:buFont typeface="Arial" charset="0"/>
              <a:buNone/>
              <a:defRPr/>
            </a:pPr>
            <a:r>
              <a:rPr lang="en-US" sz="1200" dirty="0" smtClean="0"/>
              <a:t>With your purchase, you have procured a single user license for use of the product. If you need a multi-user license, please </a:t>
            </a:r>
            <a:r>
              <a:rPr lang="en-US" sz="1200" dirty="0" smtClean="0">
                <a:hlinkClick r:id="rId2"/>
              </a:rPr>
              <a:t>contact us </a:t>
            </a:r>
            <a:r>
              <a:rPr lang="en-US" sz="1200" dirty="0" smtClean="0"/>
              <a:t>for pricing info and other details. Presentation-Process.com is a website owned and operated by Metamorph Training </a:t>
            </a:r>
            <a:r>
              <a:rPr lang="en-US" sz="1200" dirty="0" err="1" smtClean="0"/>
              <a:t>Pvt</a:t>
            </a:r>
            <a:r>
              <a:rPr lang="en-US" sz="1200" dirty="0" smtClean="0"/>
              <a:t> Ltd.</a:t>
            </a:r>
          </a:p>
          <a:p>
            <a:pPr>
              <a:buFont typeface="Arial" charset="0"/>
              <a:buNone/>
              <a:defRPr/>
            </a:pPr>
            <a:r>
              <a:rPr lang="en-US" sz="1200" b="1" dirty="0" smtClean="0"/>
              <a:t>Terms and Conditions</a:t>
            </a:r>
            <a:endParaRPr lang="en-US" sz="1200" dirty="0" smtClean="0"/>
          </a:p>
          <a:p>
            <a:pPr>
              <a:defRPr/>
            </a:pPr>
            <a:r>
              <a:rPr lang="en-US" sz="1200" b="1" dirty="0" smtClean="0"/>
              <a:t>Presentation Process content </a:t>
            </a:r>
            <a:r>
              <a:rPr lang="en-US" sz="1200" dirty="0" smtClean="0"/>
              <a:t>in the following text means any backgrounds, images, tiles, designs, templates, presentations, or any other products you download from </a:t>
            </a:r>
            <a:r>
              <a:rPr lang="en-US" sz="1200" b="1" dirty="0" smtClean="0"/>
              <a:t>Presentation-Process </a:t>
            </a:r>
            <a:r>
              <a:rPr lang="en-US" sz="1200" dirty="0" smtClean="0"/>
              <a:t>.com.</a:t>
            </a:r>
          </a:p>
          <a:p>
            <a:pPr>
              <a:buFont typeface="Arial" charset="0"/>
              <a:buNone/>
              <a:defRPr/>
            </a:pPr>
            <a:r>
              <a:rPr lang="en-US" sz="1200" dirty="0" smtClean="0"/>
              <a:t>Under this License, you </a:t>
            </a:r>
            <a:r>
              <a:rPr lang="en-US" sz="1200" b="1" dirty="0" smtClean="0"/>
              <a:t>MAY</a:t>
            </a:r>
            <a:r>
              <a:rPr lang="en-US" sz="1200" dirty="0" smtClean="0"/>
              <a:t> use </a:t>
            </a:r>
            <a:r>
              <a:rPr lang="en-US" sz="1200" b="1" dirty="0" smtClean="0"/>
              <a:t>Presentation Process </a:t>
            </a:r>
            <a:r>
              <a:rPr lang="en-US" sz="1200" dirty="0" smtClean="0"/>
              <a:t>content royalty-free:</a:t>
            </a:r>
          </a:p>
          <a:p>
            <a:pPr>
              <a:defRPr/>
            </a:pPr>
            <a:r>
              <a:rPr lang="en-US" sz="1200" dirty="0" smtClean="0"/>
              <a:t>In your own personal, non-profit projects for creation of presentations/brochures/training material</a:t>
            </a:r>
          </a:p>
          <a:p>
            <a:pPr>
              <a:defRPr/>
            </a:pPr>
            <a:r>
              <a:rPr lang="en-US" sz="1200" dirty="0" smtClean="0"/>
              <a:t>In your own presentations or broadcasts intended for personal, or non-profit use. </a:t>
            </a:r>
          </a:p>
          <a:p>
            <a:pPr>
              <a:defRPr/>
            </a:pPr>
            <a:r>
              <a:rPr lang="en-US" sz="1200" dirty="0" smtClean="0"/>
              <a:t>In your own print, broadcast or video use for any in-house publication or transmission but not broadcast or distributed to the general public </a:t>
            </a:r>
          </a:p>
          <a:p>
            <a:pPr>
              <a:defRPr/>
            </a:pPr>
            <a:r>
              <a:rPr lang="en-US" sz="1200" dirty="0" smtClean="0"/>
              <a:t>Uses accepted include business presentations / training material created by one or more persons and delivered by one or more persons within same organization.</a:t>
            </a:r>
          </a:p>
          <a:p>
            <a:pPr>
              <a:buFont typeface="Arial" charset="0"/>
              <a:buNone/>
              <a:defRPr/>
            </a:pPr>
            <a:r>
              <a:rPr lang="en-US" sz="1200" dirty="0" smtClean="0"/>
              <a:t>Under this License you </a:t>
            </a:r>
            <a:r>
              <a:rPr lang="en-US" sz="1200" b="1" dirty="0" smtClean="0"/>
              <a:t>MAY NOT</a:t>
            </a:r>
            <a:r>
              <a:rPr lang="en-US" sz="1200" dirty="0" smtClean="0"/>
              <a:t>:</a:t>
            </a:r>
          </a:p>
          <a:p>
            <a:pPr>
              <a:defRPr/>
            </a:pPr>
            <a:r>
              <a:rPr lang="en-US" sz="1200" dirty="0" smtClean="0"/>
              <a:t>Distribute or sell copies of the backgrounds or templates of Presentation Process content singularly or as a group or any part thereof. </a:t>
            </a:r>
          </a:p>
          <a:p>
            <a:pPr>
              <a:defRPr/>
            </a:pPr>
            <a:r>
              <a:rPr lang="en-US" sz="1200" dirty="0" smtClean="0"/>
              <a:t>Provide download or save access for any Presentation Process content from your private or public project. </a:t>
            </a:r>
          </a:p>
          <a:p>
            <a:pPr>
              <a:defRPr/>
            </a:pPr>
            <a:r>
              <a:rPr lang="en-US" sz="1200" dirty="0" smtClean="0"/>
              <a:t>Incorporate the Presentation Process content within a library, portfolio, build an image or design collection, archive, sharing-site, group-site, gallery, electronic greeting, postcard site, clipart site, or any other type of project that would encourage visitors to download or save images. </a:t>
            </a:r>
          </a:p>
          <a:p>
            <a:pPr>
              <a:buFont typeface="Arial" charset="0"/>
              <a:buNone/>
              <a:defRPr/>
            </a:pPr>
            <a:r>
              <a:rPr lang="en-US" sz="1200" b="1" dirty="0" smtClean="0"/>
              <a:t>Copyright Information</a:t>
            </a:r>
          </a:p>
          <a:p>
            <a:pPr>
              <a:buFont typeface="Arial" charset="0"/>
              <a:buNone/>
              <a:defRPr/>
            </a:pPr>
            <a:r>
              <a:rPr lang="en-US" sz="1200" dirty="0" smtClean="0"/>
              <a:t>	The content of Presentation Process backgrounds/templates/ready to use presentations and/or any other product is the sole property of Presentation Process. The photos included are for illustration purposes only. In case of any issues related to their copyright, contact us.  </a:t>
            </a:r>
          </a:p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200" kern="0" dirty="0" smtClean="0"/>
              <a:t>Email </a:t>
            </a:r>
            <a:r>
              <a:rPr lang="en-US" sz="1200" kern="0" dirty="0" smtClean="0">
                <a:hlinkClick r:id="rId3"/>
              </a:rPr>
              <a:t>info@presentation-process.com</a:t>
            </a:r>
            <a:r>
              <a:rPr lang="en-US" sz="1200" kern="0" dirty="0" smtClean="0"/>
              <a:t> for any queries related to licenses or copyrights. </a:t>
            </a:r>
            <a:endParaRPr lang="en-US" sz="1200" dirty="0" smtClean="0"/>
          </a:p>
          <a:p>
            <a:pPr>
              <a:buFont typeface="Arial" charset="0"/>
              <a:buNone/>
              <a:defRPr/>
            </a:pPr>
            <a:r>
              <a:rPr lang="en-US" sz="1200" dirty="0" smtClean="0"/>
              <a:t>Copyright © 2010-2011 Presentation Process. All Rights Reserved </a:t>
            </a:r>
          </a:p>
        </p:txBody>
      </p:sp>
      <p:pic>
        <p:nvPicPr>
          <p:cNvPr id="3076" name="Picture 6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228600" y="304800"/>
            <a:ext cx="914400" cy="3222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  <p:extLst>
      <p:ext uri="{BB962C8B-B14F-4D97-AF65-F5344CB8AC3E}">
        <p14:creationId xmlns:p14="http://schemas.microsoft.com/office/powerpoint/2010/main" val="273287038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3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09600" y="838200"/>
            <a:ext cx="7772400" cy="1066800"/>
          </a:xfrm>
        </p:spPr>
        <p:txBody>
          <a:bodyPr>
            <a:normAutofit/>
            <a:scene3d>
              <a:camera prst="orthographicFront"/>
              <a:lightRig rig="threePt" dir="t"/>
            </a:scene3d>
            <a:sp3d extrusionH="57150">
              <a:bevelT h="25400" prst="softRound"/>
            </a:sp3d>
          </a:bodyPr>
          <a:lstStyle/>
          <a:p>
            <a:r>
              <a:rPr lang="en-US" sz="4000" b="1" dirty="0" smtClean="0">
                <a:ln w="1905"/>
                <a:gradFill>
                  <a:gsLst>
                    <a:gs pos="0">
                      <a:schemeClr val="accent6">
                        <a:shade val="20000"/>
                        <a:satMod val="200000"/>
                      </a:schemeClr>
                    </a:gs>
                    <a:gs pos="78000">
                      <a:schemeClr val="accent6">
                        <a:tint val="90000"/>
                        <a:shade val="89000"/>
                        <a:satMod val="220000"/>
                      </a:schemeClr>
                    </a:gs>
                    <a:gs pos="100000">
                      <a:schemeClr val="accent6">
                        <a:tint val="12000"/>
                        <a:satMod val="255000"/>
                      </a:schemeClr>
                    </a:gs>
                  </a:gsLst>
                  <a:lin ang="5400000"/>
                </a:gradFill>
                <a:effectLst>
                  <a:innerShdw blurRad="69850" dist="43180" dir="5400000">
                    <a:srgbClr val="000000">
                      <a:alpha val="65000"/>
                    </a:srgbClr>
                  </a:innerShdw>
                </a:effectLst>
              </a:rPr>
              <a:t>70 Business Diagrams : </a:t>
            </a:r>
            <a:r>
              <a:rPr lang="en-US" sz="4000" b="1" dirty="0" err="1" smtClean="0">
                <a:ln w="1905"/>
                <a:gradFill>
                  <a:gsLst>
                    <a:gs pos="0">
                      <a:schemeClr val="accent6">
                        <a:shade val="20000"/>
                        <a:satMod val="200000"/>
                      </a:schemeClr>
                    </a:gs>
                    <a:gs pos="78000">
                      <a:schemeClr val="accent6">
                        <a:tint val="90000"/>
                        <a:shade val="89000"/>
                        <a:satMod val="220000"/>
                      </a:schemeClr>
                    </a:gs>
                    <a:gs pos="100000">
                      <a:schemeClr val="accent6">
                        <a:tint val="12000"/>
                        <a:satMod val="255000"/>
                      </a:schemeClr>
                    </a:gs>
                  </a:gsLst>
                  <a:lin ang="5400000"/>
                </a:gradFill>
                <a:effectLst>
                  <a:innerShdw blurRad="69850" dist="43180" dir="5400000">
                    <a:srgbClr val="000000">
                      <a:alpha val="65000"/>
                    </a:srgbClr>
                  </a:innerShdw>
                </a:effectLst>
              </a:rPr>
              <a:t>Vol</a:t>
            </a:r>
            <a:r>
              <a:rPr lang="en-US" sz="4000" b="1" dirty="0" smtClean="0">
                <a:ln w="1905"/>
                <a:gradFill>
                  <a:gsLst>
                    <a:gs pos="0">
                      <a:schemeClr val="accent6">
                        <a:shade val="20000"/>
                        <a:satMod val="200000"/>
                      </a:schemeClr>
                    </a:gs>
                    <a:gs pos="78000">
                      <a:schemeClr val="accent6">
                        <a:tint val="90000"/>
                        <a:shade val="89000"/>
                        <a:satMod val="220000"/>
                      </a:schemeClr>
                    </a:gs>
                    <a:gs pos="100000">
                      <a:schemeClr val="accent6">
                        <a:tint val="12000"/>
                        <a:satMod val="255000"/>
                      </a:schemeClr>
                    </a:gs>
                  </a:gsLst>
                  <a:lin ang="5400000"/>
                </a:gradFill>
                <a:effectLst>
                  <a:innerShdw blurRad="69850" dist="43180" dir="5400000">
                    <a:srgbClr val="000000">
                      <a:alpha val="65000"/>
                    </a:srgbClr>
                  </a:innerShdw>
                </a:effectLst>
              </a:rPr>
              <a:t> 6</a:t>
            </a:r>
            <a:endParaRPr lang="en-US" sz="4000" b="1" dirty="0">
              <a:ln w="1905"/>
              <a:gradFill>
                <a:gsLst>
                  <a:gs pos="0">
                    <a:schemeClr val="accent6">
                      <a:shade val="20000"/>
                      <a:satMod val="200000"/>
                    </a:schemeClr>
                  </a:gs>
                  <a:gs pos="78000">
                    <a:schemeClr val="accent6">
                      <a:tint val="90000"/>
                      <a:shade val="89000"/>
                      <a:satMod val="220000"/>
                    </a:schemeClr>
                  </a:gs>
                  <a:gs pos="100000">
                    <a:schemeClr val="accent6">
                      <a:tint val="12000"/>
                      <a:satMod val="255000"/>
                    </a:schemeClr>
                  </a:gs>
                </a:gsLst>
                <a:lin ang="5400000"/>
              </a:gradFill>
              <a:effectLst>
                <a:innerShdw blurRad="69850" dist="43180" dir="5400000">
                  <a:srgbClr val="000000">
                    <a:alpha val="65000"/>
                  </a:srgbClr>
                </a:innerShdw>
              </a:effectLst>
            </a:endParaRPr>
          </a:p>
        </p:txBody>
      </p:sp>
      <p:sp>
        <p:nvSpPr>
          <p:cNvPr id="5" name="Rectangle 4"/>
          <p:cNvSpPr/>
          <p:nvPr/>
        </p:nvSpPr>
        <p:spPr>
          <a:xfrm>
            <a:off x="0" y="6248400"/>
            <a:ext cx="5257800" cy="609600"/>
          </a:xfrm>
          <a:prstGeom prst="rect">
            <a:avLst/>
          </a:prstGeom>
          <a:solidFill>
            <a:schemeClr val="accent6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Rectangle 5"/>
          <p:cNvSpPr/>
          <p:nvPr/>
        </p:nvSpPr>
        <p:spPr>
          <a:xfrm>
            <a:off x="5181600" y="6248400"/>
            <a:ext cx="3962400" cy="609600"/>
          </a:xfrm>
          <a:prstGeom prst="rect">
            <a:avLst/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Subtitle 7"/>
          <p:cNvSpPr>
            <a:spLocks noGrp="1"/>
          </p:cNvSpPr>
          <p:nvPr>
            <p:ph type="subTitle" idx="1"/>
          </p:nvPr>
        </p:nvSpPr>
        <p:spPr>
          <a:xfrm>
            <a:off x="1219200" y="1752600"/>
            <a:ext cx="6553200" cy="2971800"/>
          </a:xfrm>
        </p:spPr>
        <p:txBody>
          <a:bodyPr>
            <a:normAutofit/>
          </a:bodyPr>
          <a:lstStyle/>
          <a:p>
            <a:r>
              <a:rPr lang="en-US" dirty="0" smtClean="0"/>
              <a:t>Timeline, Milestones</a:t>
            </a:r>
          </a:p>
          <a:p>
            <a:r>
              <a:rPr lang="en-US" dirty="0" smtClean="0"/>
              <a:t>Roadmap</a:t>
            </a:r>
          </a:p>
          <a:p>
            <a:r>
              <a:rPr lang="en-US" dirty="0" smtClean="0"/>
              <a:t>Process flows</a:t>
            </a:r>
          </a:p>
          <a:p>
            <a:r>
              <a:rPr lang="en-US" dirty="0" smtClean="0"/>
              <a:t>Stages, Steps</a:t>
            </a:r>
          </a:p>
          <a:p>
            <a:r>
              <a:rPr lang="en-US" dirty="0" smtClean="0"/>
              <a:t>Filtering Process, Cyclical Process</a:t>
            </a:r>
          </a:p>
          <a:p>
            <a:r>
              <a:rPr lang="en-US" dirty="0" smtClean="0"/>
              <a:t>Funnel Diagrams, Cone Diagram</a:t>
            </a:r>
          </a:p>
        </p:txBody>
      </p:sp>
      <p:cxnSp>
        <p:nvCxnSpPr>
          <p:cNvPr id="9" name="Straight Connector 8"/>
          <p:cNvCxnSpPr/>
          <p:nvPr/>
        </p:nvCxnSpPr>
        <p:spPr>
          <a:xfrm>
            <a:off x="1371600" y="1600200"/>
            <a:ext cx="6096000" cy="1588"/>
          </a:xfrm>
          <a:prstGeom prst="line">
            <a:avLst/>
          </a:prstGeom>
          <a:ln>
            <a:solidFill>
              <a:schemeClr val="accent6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84785098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3"/>
          <p:cNvGrpSpPr>
            <a:grpSpLocks/>
          </p:cNvGrpSpPr>
          <p:nvPr/>
        </p:nvGrpSpPr>
        <p:grpSpPr bwMode="auto">
          <a:xfrm>
            <a:off x="0" y="1906000"/>
            <a:ext cx="9144000" cy="1676400"/>
            <a:chOff x="0" y="2086"/>
            <a:chExt cx="5760" cy="1056"/>
          </a:xfrm>
        </p:grpSpPr>
        <p:sp>
          <p:nvSpPr>
            <p:cNvPr id="9242" name="Rectangle 3"/>
            <p:cNvSpPr>
              <a:spLocks noChangeArrowheads="1"/>
            </p:cNvSpPr>
            <p:nvPr/>
          </p:nvSpPr>
          <p:spPr bwMode="gray">
            <a:xfrm>
              <a:off x="0" y="2325"/>
              <a:ext cx="5760" cy="817"/>
            </a:xfrm>
            <a:prstGeom prst="rect">
              <a:avLst/>
            </a:prstGeom>
            <a:gradFill rotWithShape="1">
              <a:gsLst>
                <a:gs pos="0">
                  <a:srgbClr val="DDDDDD"/>
                </a:gs>
                <a:gs pos="100000">
                  <a:srgbClr val="FFFFFF"/>
                </a:gs>
              </a:gsLst>
              <a:lin ang="5400000" scaled="1"/>
            </a:gradFill>
            <a:ln w="9525">
              <a:noFill/>
              <a:miter lim="800000"/>
              <a:headEnd/>
              <a:tailEnd/>
            </a:ln>
          </p:spPr>
          <p:txBody>
            <a:bodyPr wrap="none" lIns="90000" tIns="90000" rIns="72000" bIns="90000" anchor="ctr"/>
            <a:lstStyle/>
            <a:p>
              <a:pPr algn="ctr" eaLnBrk="0" hangingPunct="0"/>
              <a:endParaRPr lang="en-US" noProof="1">
                <a:latin typeface="Calibri" pitchFamily="34" charset="0"/>
                <a:cs typeface="Arial" pitchFamily="34" charset="0"/>
              </a:endParaRPr>
            </a:p>
          </p:txBody>
        </p:sp>
        <p:sp>
          <p:nvSpPr>
            <p:cNvPr id="9243" name="Rectangle 25"/>
            <p:cNvSpPr>
              <a:spLocks noChangeArrowheads="1"/>
            </p:cNvSpPr>
            <p:nvPr/>
          </p:nvSpPr>
          <p:spPr bwMode="gray">
            <a:xfrm flipV="1">
              <a:off x="0" y="2086"/>
              <a:ext cx="5760" cy="246"/>
            </a:xfrm>
            <a:prstGeom prst="rect">
              <a:avLst/>
            </a:prstGeom>
            <a:gradFill rotWithShape="1">
              <a:gsLst>
                <a:gs pos="0">
                  <a:srgbClr val="DBDBDB"/>
                </a:gs>
                <a:gs pos="100000">
                  <a:srgbClr val="FFFFFF"/>
                </a:gs>
              </a:gsLst>
              <a:lin ang="5400000" scaled="1"/>
            </a:gradFill>
            <a:ln w="9525">
              <a:noFill/>
              <a:miter lim="800000"/>
              <a:headEnd/>
              <a:tailEnd/>
            </a:ln>
          </p:spPr>
          <p:txBody>
            <a:bodyPr rot="10800000" wrap="none" lIns="90000" tIns="90000" rIns="72000" bIns="90000" anchor="ctr"/>
            <a:lstStyle/>
            <a:p>
              <a:pPr algn="ctr" eaLnBrk="0" hangingPunct="0"/>
              <a:endParaRPr lang="en-US" noProof="1">
                <a:latin typeface="Calibri" pitchFamily="34" charset="0"/>
                <a:cs typeface="Arial" pitchFamily="34" charset="0"/>
              </a:endParaRPr>
            </a:p>
          </p:txBody>
        </p:sp>
      </p:grpSp>
      <p:sp>
        <p:nvSpPr>
          <p:cNvPr id="148" name="Ellipse 53"/>
          <p:cNvSpPr/>
          <p:nvPr/>
        </p:nvSpPr>
        <p:spPr bwMode="auto">
          <a:xfrm>
            <a:off x="714348" y="5477892"/>
            <a:ext cx="6215106" cy="357190"/>
          </a:xfrm>
          <a:prstGeom prst="ellipse">
            <a:avLst/>
          </a:prstGeom>
          <a:gradFill flip="none" rotWithShape="1">
            <a:gsLst>
              <a:gs pos="24000">
                <a:sysClr val="windowText" lastClr="000000">
                  <a:alpha val="44000"/>
                </a:sysClr>
              </a:gs>
              <a:gs pos="100000">
                <a:sysClr val="window" lastClr="FFFFFF">
                  <a:alpha val="0"/>
                </a:sysClr>
              </a:gs>
            </a:gsLst>
            <a:path path="shape">
              <a:fillToRect l="50000" t="50000" r="50000" b="50000"/>
            </a:path>
            <a:tileRect/>
          </a:gradFill>
          <a:ln w="9525" cap="flat" cmpd="sng" algn="ctr">
            <a:noFill/>
            <a:prstDash val="solid"/>
          </a:ln>
          <a:effectLst/>
        </p:spPr>
        <p:txBody>
          <a:bodyPr anchor="ctr"/>
          <a:lstStyle/>
          <a:p>
            <a:pPr algn="ctr">
              <a:defRPr/>
            </a:pPr>
            <a:endParaRPr lang="da-DK">
              <a:solidFill>
                <a:srgbClr val="FFFFFF"/>
              </a:solidFill>
              <a:latin typeface="Calibri" charset="0"/>
              <a:ea typeface="ＭＳ Ｐゴシック" charset="-128"/>
            </a:endParaRPr>
          </a:p>
        </p:txBody>
      </p:sp>
      <p:grpSp>
        <p:nvGrpSpPr>
          <p:cNvPr id="3" name="Group 9"/>
          <p:cNvGrpSpPr/>
          <p:nvPr/>
        </p:nvGrpSpPr>
        <p:grpSpPr>
          <a:xfrm>
            <a:off x="1857356" y="1162584"/>
            <a:ext cx="4071966" cy="4358154"/>
            <a:chOff x="785786" y="1542584"/>
            <a:chExt cx="4071966" cy="4358154"/>
          </a:xfrm>
          <a:scene3d>
            <a:camera prst="perspectiveRelaxed" fov="6900000"/>
            <a:lightRig rig="morning" dir="t"/>
          </a:scene3d>
        </p:grpSpPr>
        <p:sp>
          <p:nvSpPr>
            <p:cNvPr id="6" name="Freeform 10"/>
            <p:cNvSpPr>
              <a:spLocks/>
            </p:cNvSpPr>
            <p:nvPr/>
          </p:nvSpPr>
          <p:spPr bwMode="auto">
            <a:xfrm flipV="1">
              <a:off x="785786" y="4214817"/>
              <a:ext cx="4071966" cy="1685921"/>
            </a:xfrm>
            <a:custGeom>
              <a:avLst/>
              <a:gdLst/>
              <a:ahLst/>
              <a:cxnLst>
                <a:cxn ang="0">
                  <a:pos x="632" y="331"/>
                </a:cxn>
                <a:cxn ang="0">
                  <a:pos x="632" y="248"/>
                </a:cxn>
                <a:cxn ang="0">
                  <a:pos x="693" y="248"/>
                </a:cxn>
                <a:cxn ang="0">
                  <a:pos x="622" y="123"/>
                </a:cxn>
                <a:cxn ang="0">
                  <a:pos x="549" y="0"/>
                </a:cxn>
                <a:cxn ang="0">
                  <a:pos x="478" y="123"/>
                </a:cxn>
                <a:cxn ang="0">
                  <a:pos x="405" y="248"/>
                </a:cxn>
                <a:cxn ang="0">
                  <a:pos x="464" y="248"/>
                </a:cxn>
                <a:cxn ang="0">
                  <a:pos x="464" y="331"/>
                </a:cxn>
                <a:cxn ang="0">
                  <a:pos x="0" y="331"/>
                </a:cxn>
                <a:cxn ang="0">
                  <a:pos x="0" y="1422"/>
                </a:cxn>
                <a:cxn ang="0">
                  <a:pos x="466" y="1422"/>
                </a:cxn>
                <a:cxn ang="0">
                  <a:pos x="466" y="1311"/>
                </a:cxn>
                <a:cxn ang="0">
                  <a:pos x="407" y="1311"/>
                </a:cxn>
                <a:cxn ang="0">
                  <a:pos x="478" y="1188"/>
                </a:cxn>
                <a:cxn ang="0">
                  <a:pos x="551" y="1063"/>
                </a:cxn>
                <a:cxn ang="0">
                  <a:pos x="622" y="1188"/>
                </a:cxn>
                <a:cxn ang="0">
                  <a:pos x="696" y="1311"/>
                </a:cxn>
                <a:cxn ang="0">
                  <a:pos x="634" y="1311"/>
                </a:cxn>
                <a:cxn ang="0">
                  <a:pos x="634" y="1422"/>
                </a:cxn>
                <a:cxn ang="0">
                  <a:pos x="1093" y="1422"/>
                </a:cxn>
                <a:cxn ang="0">
                  <a:pos x="1093" y="331"/>
                </a:cxn>
                <a:cxn ang="0">
                  <a:pos x="632" y="331"/>
                </a:cxn>
              </a:cxnLst>
              <a:rect l="0" t="0" r="r" b="b"/>
              <a:pathLst>
                <a:path w="1093" h="1422">
                  <a:moveTo>
                    <a:pt x="632" y="331"/>
                  </a:moveTo>
                  <a:lnTo>
                    <a:pt x="632" y="248"/>
                  </a:lnTo>
                  <a:lnTo>
                    <a:pt x="693" y="248"/>
                  </a:lnTo>
                  <a:lnTo>
                    <a:pt x="622" y="123"/>
                  </a:lnTo>
                  <a:lnTo>
                    <a:pt x="549" y="0"/>
                  </a:lnTo>
                  <a:lnTo>
                    <a:pt x="478" y="123"/>
                  </a:lnTo>
                  <a:lnTo>
                    <a:pt x="405" y="248"/>
                  </a:lnTo>
                  <a:lnTo>
                    <a:pt x="464" y="248"/>
                  </a:lnTo>
                  <a:lnTo>
                    <a:pt x="464" y="331"/>
                  </a:lnTo>
                  <a:lnTo>
                    <a:pt x="0" y="331"/>
                  </a:lnTo>
                  <a:lnTo>
                    <a:pt x="0" y="1422"/>
                  </a:lnTo>
                  <a:lnTo>
                    <a:pt x="466" y="1422"/>
                  </a:lnTo>
                  <a:lnTo>
                    <a:pt x="466" y="1311"/>
                  </a:lnTo>
                  <a:lnTo>
                    <a:pt x="407" y="1311"/>
                  </a:lnTo>
                  <a:lnTo>
                    <a:pt x="478" y="1188"/>
                  </a:lnTo>
                  <a:lnTo>
                    <a:pt x="551" y="1063"/>
                  </a:lnTo>
                  <a:lnTo>
                    <a:pt x="622" y="1188"/>
                  </a:lnTo>
                  <a:lnTo>
                    <a:pt x="696" y="1311"/>
                  </a:lnTo>
                  <a:lnTo>
                    <a:pt x="634" y="1311"/>
                  </a:lnTo>
                  <a:lnTo>
                    <a:pt x="634" y="1422"/>
                  </a:lnTo>
                  <a:lnTo>
                    <a:pt x="1093" y="1422"/>
                  </a:lnTo>
                  <a:lnTo>
                    <a:pt x="1093" y="331"/>
                  </a:lnTo>
                  <a:lnTo>
                    <a:pt x="632" y="331"/>
                  </a:lnTo>
                  <a:close/>
                </a:path>
              </a:pathLst>
            </a:custGeom>
            <a:gradFill>
              <a:gsLst>
                <a:gs pos="0">
                  <a:schemeClr val="accent1">
                    <a:lumMod val="50000"/>
                  </a:schemeClr>
                </a:gs>
                <a:gs pos="50000">
                  <a:schemeClr val="tx2">
                    <a:lumMod val="75000"/>
                  </a:schemeClr>
                </a:gs>
                <a:gs pos="100000">
                  <a:schemeClr val="tx2">
                    <a:lumMod val="50000"/>
                  </a:schemeClr>
                </a:gs>
              </a:gsLst>
              <a:lin ang="5400000" scaled="0"/>
            </a:gradFill>
            <a:ln w="1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sp3d extrusionH="571500">
              <a:extrusionClr>
                <a:schemeClr val="bg2">
                  <a:lumMod val="50000"/>
                </a:schemeClr>
              </a:extrusionClr>
            </a:sp3d>
          </p:spPr>
          <p:txBody>
            <a:bodyPr/>
            <a:lstStyle/>
            <a:p>
              <a:pPr>
                <a:defRPr/>
              </a:pPr>
              <a:endParaRPr lang="en-US" dirty="0">
                <a:latin typeface="Calibri" pitchFamily="34" charset="0"/>
              </a:endParaRPr>
            </a:p>
          </p:txBody>
        </p:sp>
        <p:sp>
          <p:nvSpPr>
            <p:cNvPr id="7" name="Freeform 10"/>
            <p:cNvSpPr>
              <a:spLocks/>
            </p:cNvSpPr>
            <p:nvPr/>
          </p:nvSpPr>
          <p:spPr bwMode="auto">
            <a:xfrm flipV="1">
              <a:off x="785786" y="2928934"/>
              <a:ext cx="4071966" cy="1685921"/>
            </a:xfrm>
            <a:custGeom>
              <a:avLst/>
              <a:gdLst/>
              <a:ahLst/>
              <a:cxnLst>
                <a:cxn ang="0">
                  <a:pos x="632" y="331"/>
                </a:cxn>
                <a:cxn ang="0">
                  <a:pos x="632" y="248"/>
                </a:cxn>
                <a:cxn ang="0">
                  <a:pos x="693" y="248"/>
                </a:cxn>
                <a:cxn ang="0">
                  <a:pos x="622" y="123"/>
                </a:cxn>
                <a:cxn ang="0">
                  <a:pos x="549" y="0"/>
                </a:cxn>
                <a:cxn ang="0">
                  <a:pos x="478" y="123"/>
                </a:cxn>
                <a:cxn ang="0">
                  <a:pos x="405" y="248"/>
                </a:cxn>
                <a:cxn ang="0">
                  <a:pos x="464" y="248"/>
                </a:cxn>
                <a:cxn ang="0">
                  <a:pos x="464" y="331"/>
                </a:cxn>
                <a:cxn ang="0">
                  <a:pos x="0" y="331"/>
                </a:cxn>
                <a:cxn ang="0">
                  <a:pos x="0" y="1422"/>
                </a:cxn>
                <a:cxn ang="0">
                  <a:pos x="466" y="1422"/>
                </a:cxn>
                <a:cxn ang="0">
                  <a:pos x="466" y="1311"/>
                </a:cxn>
                <a:cxn ang="0">
                  <a:pos x="407" y="1311"/>
                </a:cxn>
                <a:cxn ang="0">
                  <a:pos x="478" y="1188"/>
                </a:cxn>
                <a:cxn ang="0">
                  <a:pos x="551" y="1063"/>
                </a:cxn>
                <a:cxn ang="0">
                  <a:pos x="622" y="1188"/>
                </a:cxn>
                <a:cxn ang="0">
                  <a:pos x="696" y="1311"/>
                </a:cxn>
                <a:cxn ang="0">
                  <a:pos x="634" y="1311"/>
                </a:cxn>
                <a:cxn ang="0">
                  <a:pos x="634" y="1422"/>
                </a:cxn>
                <a:cxn ang="0">
                  <a:pos x="1093" y="1422"/>
                </a:cxn>
                <a:cxn ang="0">
                  <a:pos x="1093" y="331"/>
                </a:cxn>
                <a:cxn ang="0">
                  <a:pos x="632" y="331"/>
                </a:cxn>
              </a:cxnLst>
              <a:rect l="0" t="0" r="r" b="b"/>
              <a:pathLst>
                <a:path w="1093" h="1422">
                  <a:moveTo>
                    <a:pt x="632" y="331"/>
                  </a:moveTo>
                  <a:lnTo>
                    <a:pt x="632" y="248"/>
                  </a:lnTo>
                  <a:lnTo>
                    <a:pt x="693" y="248"/>
                  </a:lnTo>
                  <a:lnTo>
                    <a:pt x="622" y="123"/>
                  </a:lnTo>
                  <a:lnTo>
                    <a:pt x="549" y="0"/>
                  </a:lnTo>
                  <a:lnTo>
                    <a:pt x="478" y="123"/>
                  </a:lnTo>
                  <a:lnTo>
                    <a:pt x="405" y="248"/>
                  </a:lnTo>
                  <a:lnTo>
                    <a:pt x="464" y="248"/>
                  </a:lnTo>
                  <a:lnTo>
                    <a:pt x="464" y="331"/>
                  </a:lnTo>
                  <a:lnTo>
                    <a:pt x="0" y="331"/>
                  </a:lnTo>
                  <a:lnTo>
                    <a:pt x="0" y="1422"/>
                  </a:lnTo>
                  <a:lnTo>
                    <a:pt x="466" y="1422"/>
                  </a:lnTo>
                  <a:lnTo>
                    <a:pt x="466" y="1311"/>
                  </a:lnTo>
                  <a:lnTo>
                    <a:pt x="407" y="1311"/>
                  </a:lnTo>
                  <a:lnTo>
                    <a:pt x="478" y="1188"/>
                  </a:lnTo>
                  <a:lnTo>
                    <a:pt x="551" y="1063"/>
                  </a:lnTo>
                  <a:lnTo>
                    <a:pt x="622" y="1188"/>
                  </a:lnTo>
                  <a:lnTo>
                    <a:pt x="696" y="1311"/>
                  </a:lnTo>
                  <a:lnTo>
                    <a:pt x="634" y="1311"/>
                  </a:lnTo>
                  <a:lnTo>
                    <a:pt x="634" y="1422"/>
                  </a:lnTo>
                  <a:lnTo>
                    <a:pt x="1093" y="1422"/>
                  </a:lnTo>
                  <a:lnTo>
                    <a:pt x="1093" y="331"/>
                  </a:lnTo>
                  <a:lnTo>
                    <a:pt x="632" y="331"/>
                  </a:lnTo>
                  <a:close/>
                </a:path>
              </a:pathLst>
            </a:custGeom>
            <a:gradFill>
              <a:gsLst>
                <a:gs pos="0">
                  <a:schemeClr val="bg2">
                    <a:lumMod val="25000"/>
                  </a:schemeClr>
                </a:gs>
                <a:gs pos="50000">
                  <a:schemeClr val="tx1">
                    <a:lumMod val="95000"/>
                    <a:lumOff val="5000"/>
                  </a:schemeClr>
                </a:gs>
                <a:gs pos="100000">
                  <a:schemeClr val="tx1">
                    <a:lumMod val="95000"/>
                    <a:lumOff val="5000"/>
                  </a:schemeClr>
                </a:gs>
              </a:gsLst>
              <a:lin ang="5400000" scaled="0"/>
            </a:gradFill>
            <a:ln w="1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sp3d z="241300" extrusionH="571500">
              <a:extrusionClr>
                <a:schemeClr val="bg2">
                  <a:lumMod val="50000"/>
                </a:schemeClr>
              </a:extrusionClr>
            </a:sp3d>
          </p:spPr>
          <p:txBody>
            <a:bodyPr/>
            <a:lstStyle/>
            <a:p>
              <a:pPr>
                <a:defRPr/>
              </a:pPr>
              <a:endParaRPr lang="en-US" dirty="0">
                <a:latin typeface="Calibri" pitchFamily="34" charset="0"/>
              </a:endParaRPr>
            </a:p>
          </p:txBody>
        </p:sp>
        <p:sp>
          <p:nvSpPr>
            <p:cNvPr id="9" name="Freeform 6"/>
            <p:cNvSpPr>
              <a:spLocks/>
            </p:cNvSpPr>
            <p:nvPr/>
          </p:nvSpPr>
          <p:spPr bwMode="auto">
            <a:xfrm flipV="1">
              <a:off x="785786" y="1542584"/>
              <a:ext cx="4071966" cy="1828795"/>
            </a:xfrm>
            <a:custGeom>
              <a:avLst/>
              <a:gdLst/>
              <a:ahLst/>
              <a:cxnLst>
                <a:cxn ang="0">
                  <a:pos x="631" y="331"/>
                </a:cxn>
                <a:cxn ang="0">
                  <a:pos x="631" y="248"/>
                </a:cxn>
                <a:cxn ang="0">
                  <a:pos x="693" y="248"/>
                </a:cxn>
                <a:cxn ang="0">
                  <a:pos x="622" y="125"/>
                </a:cxn>
                <a:cxn ang="0">
                  <a:pos x="548" y="0"/>
                </a:cxn>
                <a:cxn ang="0">
                  <a:pos x="478" y="125"/>
                </a:cxn>
                <a:cxn ang="0">
                  <a:pos x="404" y="248"/>
                </a:cxn>
                <a:cxn ang="0">
                  <a:pos x="463" y="248"/>
                </a:cxn>
                <a:cxn ang="0">
                  <a:pos x="463" y="331"/>
                </a:cxn>
                <a:cxn ang="0">
                  <a:pos x="0" y="331"/>
                </a:cxn>
                <a:cxn ang="0">
                  <a:pos x="0" y="1422"/>
                </a:cxn>
                <a:cxn ang="0">
                  <a:pos x="1092" y="1422"/>
                </a:cxn>
                <a:cxn ang="0">
                  <a:pos x="1092" y="331"/>
                </a:cxn>
                <a:cxn ang="0">
                  <a:pos x="631" y="331"/>
                </a:cxn>
              </a:cxnLst>
              <a:rect l="0" t="0" r="r" b="b"/>
              <a:pathLst>
                <a:path w="1092" h="1422">
                  <a:moveTo>
                    <a:pt x="631" y="331"/>
                  </a:moveTo>
                  <a:lnTo>
                    <a:pt x="631" y="248"/>
                  </a:lnTo>
                  <a:lnTo>
                    <a:pt x="693" y="248"/>
                  </a:lnTo>
                  <a:lnTo>
                    <a:pt x="622" y="125"/>
                  </a:lnTo>
                  <a:lnTo>
                    <a:pt x="548" y="0"/>
                  </a:lnTo>
                  <a:lnTo>
                    <a:pt x="478" y="125"/>
                  </a:lnTo>
                  <a:lnTo>
                    <a:pt x="404" y="248"/>
                  </a:lnTo>
                  <a:lnTo>
                    <a:pt x="463" y="248"/>
                  </a:lnTo>
                  <a:lnTo>
                    <a:pt x="463" y="331"/>
                  </a:lnTo>
                  <a:lnTo>
                    <a:pt x="0" y="331"/>
                  </a:lnTo>
                  <a:lnTo>
                    <a:pt x="0" y="1422"/>
                  </a:lnTo>
                  <a:lnTo>
                    <a:pt x="1092" y="1422"/>
                  </a:lnTo>
                  <a:lnTo>
                    <a:pt x="1092" y="331"/>
                  </a:lnTo>
                  <a:lnTo>
                    <a:pt x="631" y="331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6">
                    <a:lumMod val="50000"/>
                  </a:schemeClr>
                </a:gs>
                <a:gs pos="50000">
                  <a:schemeClr val="accent6">
                    <a:lumMod val="75000"/>
                  </a:schemeClr>
                </a:gs>
                <a:gs pos="100000">
                  <a:schemeClr val="accent6">
                    <a:lumMod val="75000"/>
                  </a:schemeClr>
                </a:gs>
              </a:gsLst>
              <a:lin ang="16200000" scaled="1"/>
              <a:tileRect/>
            </a:gradFill>
            <a:ln w="1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sp3d z="520700" extrusionH="571500">
              <a:extrusionClr>
                <a:schemeClr val="bg2">
                  <a:lumMod val="50000"/>
                </a:schemeClr>
              </a:extrusionClr>
            </a:sp3d>
          </p:spPr>
          <p:txBody>
            <a:bodyPr/>
            <a:lstStyle/>
            <a:p>
              <a:pPr>
                <a:defRPr/>
              </a:pPr>
              <a:endParaRPr lang="en-US" dirty="0">
                <a:latin typeface="Calibri" pitchFamily="34" charset="0"/>
              </a:endParaRPr>
            </a:p>
          </p:txBody>
        </p:sp>
      </p:grpSp>
      <p:sp>
        <p:nvSpPr>
          <p:cNvPr id="127" name="TextBox 126"/>
          <p:cNvSpPr txBox="1"/>
          <p:nvPr/>
        </p:nvSpPr>
        <p:spPr>
          <a:xfrm>
            <a:off x="2285984" y="1905992"/>
            <a:ext cx="1208472" cy="461665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sz="2400" b="1" dirty="0">
                <a:solidFill>
                  <a:schemeClr val="bg1"/>
                </a:solidFill>
                <a:effectLst>
                  <a:reflection blurRad="6350" stA="55000" endA="300" endPos="45500" dir="5400000" sy="-100000" algn="bl" rotWithShape="0"/>
                </a:effectLst>
                <a:latin typeface="Calibri" pitchFamily="34" charset="0"/>
              </a:rPr>
              <a:t>STAGE 1</a:t>
            </a:r>
          </a:p>
        </p:txBody>
      </p:sp>
      <p:sp>
        <p:nvSpPr>
          <p:cNvPr id="128" name="TextBox 127"/>
          <p:cNvSpPr txBox="1"/>
          <p:nvPr/>
        </p:nvSpPr>
        <p:spPr>
          <a:xfrm>
            <a:off x="3115944" y="2913464"/>
            <a:ext cx="1552413" cy="584775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sz="3200" b="1" dirty="0">
                <a:solidFill>
                  <a:schemeClr val="bg1"/>
                </a:solidFill>
                <a:effectLst>
                  <a:reflection blurRad="6350" stA="55000" endA="300" endPos="45500" dir="5400000" sy="-100000" algn="bl" rotWithShape="0"/>
                </a:effectLst>
                <a:latin typeface="Calibri" pitchFamily="34" charset="0"/>
              </a:rPr>
              <a:t>STAGE 2</a:t>
            </a:r>
          </a:p>
        </p:txBody>
      </p:sp>
      <p:sp>
        <p:nvSpPr>
          <p:cNvPr id="129" name="TextBox 128"/>
          <p:cNvSpPr txBox="1"/>
          <p:nvPr/>
        </p:nvSpPr>
        <p:spPr>
          <a:xfrm>
            <a:off x="4253289" y="4075391"/>
            <a:ext cx="2237087" cy="830997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sz="4800" b="1" dirty="0">
                <a:solidFill>
                  <a:schemeClr val="bg1"/>
                </a:solidFill>
                <a:effectLst>
                  <a:reflection blurRad="6350" stA="55000" endA="300" endPos="45500" dir="5400000" sy="-100000" algn="bl" rotWithShape="0"/>
                </a:effectLst>
                <a:latin typeface="Calibri" pitchFamily="34" charset="0"/>
              </a:rPr>
              <a:t>STAGE 3</a:t>
            </a:r>
          </a:p>
        </p:txBody>
      </p:sp>
      <p:grpSp>
        <p:nvGrpSpPr>
          <p:cNvPr id="4" name="Group 141"/>
          <p:cNvGrpSpPr>
            <a:grpSpLocks/>
          </p:cNvGrpSpPr>
          <p:nvPr/>
        </p:nvGrpSpPr>
        <p:grpSpPr bwMode="auto">
          <a:xfrm>
            <a:off x="4857750" y="644224"/>
            <a:ext cx="2600325" cy="1419225"/>
            <a:chOff x="5857884" y="1295400"/>
            <a:chExt cx="2600316" cy="1419220"/>
          </a:xfrm>
        </p:grpSpPr>
        <p:cxnSp>
          <p:nvCxnSpPr>
            <p:cNvPr id="31" name="Straight Connector 30"/>
            <p:cNvCxnSpPr/>
            <p:nvPr/>
          </p:nvCxnSpPr>
          <p:spPr>
            <a:xfrm rot="5400000">
              <a:off x="5344330" y="2191540"/>
              <a:ext cx="1036634" cy="9525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" name="Straight Connector 31"/>
            <p:cNvCxnSpPr/>
            <p:nvPr/>
          </p:nvCxnSpPr>
          <p:spPr>
            <a:xfrm>
              <a:off x="5867409" y="1676399"/>
              <a:ext cx="2590791" cy="1587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3" name="TextBox 131"/>
            <p:cNvSpPr txBox="1">
              <a:spLocks noChangeArrowheads="1"/>
            </p:cNvSpPr>
            <p:nvPr/>
          </p:nvSpPr>
          <p:spPr bwMode="auto">
            <a:xfrm>
              <a:off x="5867400" y="1295400"/>
              <a:ext cx="1195003" cy="46166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r>
                <a:rPr lang="en-US" sz="2400">
                  <a:latin typeface="Calibri" pitchFamily="34" charset="0"/>
                </a:rPr>
                <a:t>STAGE 1</a:t>
              </a:r>
            </a:p>
          </p:txBody>
        </p:sp>
        <p:sp>
          <p:nvSpPr>
            <p:cNvPr id="34" name="TextBox 132"/>
            <p:cNvSpPr txBox="1">
              <a:spLocks noChangeArrowheads="1"/>
            </p:cNvSpPr>
            <p:nvPr/>
          </p:nvSpPr>
          <p:spPr bwMode="auto">
            <a:xfrm>
              <a:off x="5943600" y="1752600"/>
              <a:ext cx="2438400" cy="70788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r>
                <a:rPr lang="en-US" sz="2000" dirty="0">
                  <a:latin typeface="Calibri" pitchFamily="34" charset="0"/>
                </a:rPr>
                <a:t>You may enter your text here for stage 1</a:t>
              </a:r>
            </a:p>
          </p:txBody>
        </p:sp>
      </p:grpSp>
      <p:grpSp>
        <p:nvGrpSpPr>
          <p:cNvPr id="5" name="Group 142"/>
          <p:cNvGrpSpPr>
            <a:grpSpLocks/>
          </p:cNvGrpSpPr>
          <p:nvPr/>
        </p:nvGrpSpPr>
        <p:grpSpPr bwMode="auto">
          <a:xfrm>
            <a:off x="5900738" y="1868186"/>
            <a:ext cx="2600325" cy="1419225"/>
            <a:chOff x="5843606" y="2652722"/>
            <a:chExt cx="2600316" cy="1419220"/>
          </a:xfrm>
        </p:grpSpPr>
        <p:cxnSp>
          <p:nvCxnSpPr>
            <p:cNvPr id="36" name="Straight Connector 35"/>
            <p:cNvCxnSpPr/>
            <p:nvPr/>
          </p:nvCxnSpPr>
          <p:spPr>
            <a:xfrm rot="5400000">
              <a:off x="5330052" y="3548863"/>
              <a:ext cx="1036633" cy="9525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" name="Straight Connector 36"/>
            <p:cNvCxnSpPr/>
            <p:nvPr/>
          </p:nvCxnSpPr>
          <p:spPr>
            <a:xfrm>
              <a:off x="5853131" y="3033721"/>
              <a:ext cx="2590791" cy="1588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8" name="TextBox 135"/>
            <p:cNvSpPr txBox="1">
              <a:spLocks noChangeArrowheads="1"/>
            </p:cNvSpPr>
            <p:nvPr/>
          </p:nvSpPr>
          <p:spPr bwMode="auto">
            <a:xfrm>
              <a:off x="5853122" y="2652722"/>
              <a:ext cx="1195003" cy="46166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r>
                <a:rPr lang="en-US" sz="2400">
                  <a:latin typeface="Calibri" pitchFamily="34" charset="0"/>
                </a:rPr>
                <a:t>STAGE 2</a:t>
              </a:r>
            </a:p>
          </p:txBody>
        </p:sp>
        <p:sp>
          <p:nvSpPr>
            <p:cNvPr id="39" name="TextBox 136"/>
            <p:cNvSpPr txBox="1">
              <a:spLocks noChangeArrowheads="1"/>
            </p:cNvSpPr>
            <p:nvPr/>
          </p:nvSpPr>
          <p:spPr bwMode="auto">
            <a:xfrm>
              <a:off x="5929322" y="3109922"/>
              <a:ext cx="2438400" cy="70788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r>
                <a:rPr lang="en-US" sz="2000">
                  <a:latin typeface="Calibri" pitchFamily="34" charset="0"/>
                </a:rPr>
                <a:t>You may enter your text here for stage 2</a:t>
              </a:r>
            </a:p>
          </p:txBody>
        </p:sp>
      </p:grpSp>
      <p:grpSp>
        <p:nvGrpSpPr>
          <p:cNvPr id="8" name="Group 143"/>
          <p:cNvGrpSpPr>
            <a:grpSpLocks/>
          </p:cNvGrpSpPr>
          <p:nvPr/>
        </p:nvGrpSpPr>
        <p:grpSpPr bwMode="auto">
          <a:xfrm>
            <a:off x="6400800" y="3215974"/>
            <a:ext cx="2600325" cy="1419225"/>
            <a:chOff x="5843606" y="4043370"/>
            <a:chExt cx="2600316" cy="1419220"/>
          </a:xfrm>
        </p:grpSpPr>
        <p:cxnSp>
          <p:nvCxnSpPr>
            <p:cNvPr id="41" name="Straight Connector 40"/>
            <p:cNvCxnSpPr/>
            <p:nvPr/>
          </p:nvCxnSpPr>
          <p:spPr>
            <a:xfrm rot="5400000">
              <a:off x="5330052" y="4939510"/>
              <a:ext cx="1036634" cy="9525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2" name="Straight Connector 41"/>
            <p:cNvCxnSpPr/>
            <p:nvPr/>
          </p:nvCxnSpPr>
          <p:spPr>
            <a:xfrm>
              <a:off x="5853131" y="4424369"/>
              <a:ext cx="2590791" cy="1587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3" name="TextBox 139"/>
            <p:cNvSpPr txBox="1">
              <a:spLocks noChangeArrowheads="1"/>
            </p:cNvSpPr>
            <p:nvPr/>
          </p:nvSpPr>
          <p:spPr bwMode="auto">
            <a:xfrm>
              <a:off x="5853122" y="4043370"/>
              <a:ext cx="1195003" cy="46166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r>
                <a:rPr lang="en-US" sz="2400">
                  <a:latin typeface="Calibri" pitchFamily="34" charset="0"/>
                </a:rPr>
                <a:t>STAGE 3</a:t>
              </a:r>
            </a:p>
          </p:txBody>
        </p:sp>
        <p:sp>
          <p:nvSpPr>
            <p:cNvPr id="44" name="TextBox 140"/>
            <p:cNvSpPr txBox="1">
              <a:spLocks noChangeArrowheads="1"/>
            </p:cNvSpPr>
            <p:nvPr/>
          </p:nvSpPr>
          <p:spPr bwMode="auto">
            <a:xfrm>
              <a:off x="5929322" y="4500570"/>
              <a:ext cx="2438400" cy="70788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r>
                <a:rPr lang="en-US" sz="2000">
                  <a:latin typeface="Calibri" pitchFamily="34" charset="0"/>
                </a:rPr>
                <a:t>You may enter your text here for stage 3</a:t>
              </a:r>
            </a:p>
          </p:txBody>
        </p:sp>
      </p:grpSp>
      <p:sp>
        <p:nvSpPr>
          <p:cNvPr id="45" name="Title 44"/>
          <p:cNvSpPr>
            <a:spLocks noGrp="1"/>
          </p:cNvSpPr>
          <p:nvPr>
            <p:ph type="title"/>
          </p:nvPr>
        </p:nvSpPr>
        <p:spPr>
          <a:xfrm>
            <a:off x="609600" y="97876"/>
            <a:ext cx="8229600" cy="1143000"/>
          </a:xfrm>
        </p:spPr>
        <p:txBody>
          <a:bodyPr/>
          <a:lstStyle/>
          <a:p>
            <a:pPr algn="l"/>
            <a:r>
              <a:rPr lang="en-US" dirty="0" smtClean="0"/>
              <a:t>Your Title Text Here</a:t>
            </a:r>
            <a:endParaRPr lang="en-US" dirty="0"/>
          </a:p>
        </p:txBody>
      </p:sp>
      <p:grpSp>
        <p:nvGrpSpPr>
          <p:cNvPr id="47" name="Group 46"/>
          <p:cNvGrpSpPr/>
          <p:nvPr/>
        </p:nvGrpSpPr>
        <p:grpSpPr>
          <a:xfrm flipH="1">
            <a:off x="1143000" y="2590800"/>
            <a:ext cx="762000" cy="2305050"/>
            <a:chOff x="7543800" y="3505200"/>
            <a:chExt cx="838200" cy="2609850"/>
          </a:xfrm>
        </p:grpSpPr>
        <p:sp>
          <p:nvSpPr>
            <p:cNvPr id="40" name="Freeform 17"/>
            <p:cNvSpPr>
              <a:spLocks noEditPoints="1"/>
            </p:cNvSpPr>
            <p:nvPr/>
          </p:nvSpPr>
          <p:spPr bwMode="auto">
            <a:xfrm>
              <a:off x="7543800" y="3505200"/>
              <a:ext cx="838200" cy="2609850"/>
            </a:xfrm>
            <a:custGeom>
              <a:avLst/>
              <a:gdLst/>
              <a:ahLst/>
              <a:cxnLst>
                <a:cxn ang="0">
                  <a:pos x="174" y="156"/>
                </a:cxn>
                <a:cxn ang="0">
                  <a:pos x="170" y="118"/>
                </a:cxn>
                <a:cxn ang="0">
                  <a:pos x="166" y="100"/>
                </a:cxn>
                <a:cxn ang="0">
                  <a:pos x="152" y="86"/>
                </a:cxn>
                <a:cxn ang="0">
                  <a:pos x="120" y="74"/>
                </a:cxn>
                <a:cxn ang="0">
                  <a:pos x="108" y="66"/>
                </a:cxn>
                <a:cxn ang="0">
                  <a:pos x="102" y="50"/>
                </a:cxn>
                <a:cxn ang="0">
                  <a:pos x="106" y="32"/>
                </a:cxn>
                <a:cxn ang="0">
                  <a:pos x="86" y="2"/>
                </a:cxn>
                <a:cxn ang="0">
                  <a:pos x="52" y="34"/>
                </a:cxn>
                <a:cxn ang="0">
                  <a:pos x="54" y="52"/>
                </a:cxn>
                <a:cxn ang="0">
                  <a:pos x="64" y="72"/>
                </a:cxn>
                <a:cxn ang="0">
                  <a:pos x="62" y="88"/>
                </a:cxn>
                <a:cxn ang="0">
                  <a:pos x="38" y="110"/>
                </a:cxn>
                <a:cxn ang="0">
                  <a:pos x="30" y="120"/>
                </a:cxn>
                <a:cxn ang="0">
                  <a:pos x="26" y="148"/>
                </a:cxn>
                <a:cxn ang="0">
                  <a:pos x="24" y="186"/>
                </a:cxn>
                <a:cxn ang="0">
                  <a:pos x="20" y="206"/>
                </a:cxn>
                <a:cxn ang="0">
                  <a:pos x="18" y="226"/>
                </a:cxn>
                <a:cxn ang="0">
                  <a:pos x="18" y="242"/>
                </a:cxn>
                <a:cxn ang="0">
                  <a:pos x="2" y="272"/>
                </a:cxn>
                <a:cxn ang="0">
                  <a:pos x="4" y="290"/>
                </a:cxn>
                <a:cxn ang="0">
                  <a:pos x="18" y="294"/>
                </a:cxn>
                <a:cxn ang="0">
                  <a:pos x="26" y="354"/>
                </a:cxn>
                <a:cxn ang="0">
                  <a:pos x="40" y="446"/>
                </a:cxn>
                <a:cxn ang="0">
                  <a:pos x="50" y="494"/>
                </a:cxn>
                <a:cxn ang="0">
                  <a:pos x="62" y="526"/>
                </a:cxn>
                <a:cxn ang="0">
                  <a:pos x="64" y="540"/>
                </a:cxn>
                <a:cxn ang="0">
                  <a:pos x="58" y="546"/>
                </a:cxn>
                <a:cxn ang="0">
                  <a:pos x="38" y="548"/>
                </a:cxn>
                <a:cxn ang="0">
                  <a:pos x="30" y="556"/>
                </a:cxn>
                <a:cxn ang="0">
                  <a:pos x="36" y="562"/>
                </a:cxn>
                <a:cxn ang="0">
                  <a:pos x="70" y="564"/>
                </a:cxn>
                <a:cxn ang="0">
                  <a:pos x="86" y="556"/>
                </a:cxn>
                <a:cxn ang="0">
                  <a:pos x="114" y="560"/>
                </a:cxn>
                <a:cxn ang="0">
                  <a:pos x="122" y="558"/>
                </a:cxn>
                <a:cxn ang="0">
                  <a:pos x="120" y="564"/>
                </a:cxn>
                <a:cxn ang="0">
                  <a:pos x="110" y="576"/>
                </a:cxn>
                <a:cxn ang="0">
                  <a:pos x="104" y="584"/>
                </a:cxn>
                <a:cxn ang="0">
                  <a:pos x="152" y="586"/>
                </a:cxn>
                <a:cxn ang="0">
                  <a:pos x="160" y="576"/>
                </a:cxn>
                <a:cxn ang="0">
                  <a:pos x="160" y="560"/>
                </a:cxn>
                <a:cxn ang="0">
                  <a:pos x="160" y="546"/>
                </a:cxn>
                <a:cxn ang="0">
                  <a:pos x="154" y="512"/>
                </a:cxn>
                <a:cxn ang="0">
                  <a:pos x="154" y="466"/>
                </a:cxn>
                <a:cxn ang="0">
                  <a:pos x="146" y="394"/>
                </a:cxn>
                <a:cxn ang="0">
                  <a:pos x="142" y="318"/>
                </a:cxn>
                <a:cxn ang="0">
                  <a:pos x="142" y="286"/>
                </a:cxn>
                <a:cxn ang="0">
                  <a:pos x="154" y="272"/>
                </a:cxn>
                <a:cxn ang="0">
                  <a:pos x="162" y="258"/>
                </a:cxn>
                <a:cxn ang="0">
                  <a:pos x="166" y="246"/>
                </a:cxn>
                <a:cxn ang="0">
                  <a:pos x="176" y="208"/>
                </a:cxn>
                <a:cxn ang="0">
                  <a:pos x="106" y="470"/>
                </a:cxn>
                <a:cxn ang="0">
                  <a:pos x="98" y="418"/>
                </a:cxn>
                <a:cxn ang="0">
                  <a:pos x="102" y="414"/>
                </a:cxn>
                <a:cxn ang="0">
                  <a:pos x="108" y="456"/>
                </a:cxn>
                <a:cxn ang="0">
                  <a:pos x="110" y="500"/>
                </a:cxn>
                <a:cxn ang="0">
                  <a:pos x="110" y="514"/>
                </a:cxn>
                <a:cxn ang="0">
                  <a:pos x="112" y="516"/>
                </a:cxn>
                <a:cxn ang="0">
                  <a:pos x="118" y="552"/>
                </a:cxn>
                <a:cxn ang="0">
                  <a:pos x="118" y="542"/>
                </a:cxn>
              </a:cxnLst>
              <a:rect l="0" t="0" r="r" b="b"/>
              <a:pathLst>
                <a:path w="180" h="588">
                  <a:moveTo>
                    <a:pt x="180" y="190"/>
                  </a:moveTo>
                  <a:lnTo>
                    <a:pt x="180" y="190"/>
                  </a:lnTo>
                  <a:lnTo>
                    <a:pt x="180" y="184"/>
                  </a:lnTo>
                  <a:lnTo>
                    <a:pt x="180" y="184"/>
                  </a:lnTo>
                  <a:lnTo>
                    <a:pt x="178" y="176"/>
                  </a:lnTo>
                  <a:lnTo>
                    <a:pt x="178" y="176"/>
                  </a:lnTo>
                  <a:lnTo>
                    <a:pt x="176" y="168"/>
                  </a:lnTo>
                  <a:lnTo>
                    <a:pt x="176" y="168"/>
                  </a:lnTo>
                  <a:lnTo>
                    <a:pt x="176" y="162"/>
                  </a:lnTo>
                  <a:lnTo>
                    <a:pt x="176" y="162"/>
                  </a:lnTo>
                  <a:lnTo>
                    <a:pt x="174" y="156"/>
                  </a:lnTo>
                  <a:lnTo>
                    <a:pt x="174" y="156"/>
                  </a:lnTo>
                  <a:lnTo>
                    <a:pt x="174" y="152"/>
                  </a:lnTo>
                  <a:lnTo>
                    <a:pt x="174" y="152"/>
                  </a:lnTo>
                  <a:lnTo>
                    <a:pt x="174" y="144"/>
                  </a:lnTo>
                  <a:lnTo>
                    <a:pt x="174" y="144"/>
                  </a:lnTo>
                  <a:lnTo>
                    <a:pt x="174" y="138"/>
                  </a:lnTo>
                  <a:lnTo>
                    <a:pt x="174" y="138"/>
                  </a:lnTo>
                  <a:lnTo>
                    <a:pt x="172" y="128"/>
                  </a:lnTo>
                  <a:lnTo>
                    <a:pt x="172" y="128"/>
                  </a:lnTo>
                  <a:lnTo>
                    <a:pt x="170" y="122"/>
                  </a:lnTo>
                  <a:lnTo>
                    <a:pt x="170" y="122"/>
                  </a:lnTo>
                  <a:lnTo>
                    <a:pt x="170" y="118"/>
                  </a:lnTo>
                  <a:lnTo>
                    <a:pt x="170" y="118"/>
                  </a:lnTo>
                  <a:lnTo>
                    <a:pt x="170" y="114"/>
                  </a:lnTo>
                  <a:lnTo>
                    <a:pt x="170" y="114"/>
                  </a:lnTo>
                  <a:lnTo>
                    <a:pt x="168" y="112"/>
                  </a:lnTo>
                  <a:lnTo>
                    <a:pt x="168" y="112"/>
                  </a:lnTo>
                  <a:lnTo>
                    <a:pt x="168" y="110"/>
                  </a:lnTo>
                  <a:lnTo>
                    <a:pt x="168" y="110"/>
                  </a:lnTo>
                  <a:lnTo>
                    <a:pt x="168" y="108"/>
                  </a:lnTo>
                  <a:lnTo>
                    <a:pt x="168" y="108"/>
                  </a:lnTo>
                  <a:lnTo>
                    <a:pt x="168" y="104"/>
                  </a:lnTo>
                  <a:lnTo>
                    <a:pt x="168" y="104"/>
                  </a:lnTo>
                  <a:lnTo>
                    <a:pt x="166" y="100"/>
                  </a:lnTo>
                  <a:lnTo>
                    <a:pt x="166" y="100"/>
                  </a:lnTo>
                  <a:lnTo>
                    <a:pt x="166" y="96"/>
                  </a:lnTo>
                  <a:lnTo>
                    <a:pt x="166" y="96"/>
                  </a:lnTo>
                  <a:lnTo>
                    <a:pt x="164" y="94"/>
                  </a:lnTo>
                  <a:lnTo>
                    <a:pt x="164" y="94"/>
                  </a:lnTo>
                  <a:lnTo>
                    <a:pt x="160" y="90"/>
                  </a:lnTo>
                  <a:lnTo>
                    <a:pt x="160" y="90"/>
                  </a:lnTo>
                  <a:lnTo>
                    <a:pt x="158" y="90"/>
                  </a:lnTo>
                  <a:lnTo>
                    <a:pt x="158" y="90"/>
                  </a:lnTo>
                  <a:lnTo>
                    <a:pt x="156" y="88"/>
                  </a:lnTo>
                  <a:lnTo>
                    <a:pt x="156" y="88"/>
                  </a:lnTo>
                  <a:lnTo>
                    <a:pt x="152" y="86"/>
                  </a:lnTo>
                  <a:lnTo>
                    <a:pt x="152" y="86"/>
                  </a:lnTo>
                  <a:lnTo>
                    <a:pt x="148" y="86"/>
                  </a:lnTo>
                  <a:lnTo>
                    <a:pt x="148" y="86"/>
                  </a:lnTo>
                  <a:lnTo>
                    <a:pt x="140" y="82"/>
                  </a:lnTo>
                  <a:lnTo>
                    <a:pt x="140" y="82"/>
                  </a:lnTo>
                  <a:lnTo>
                    <a:pt x="128" y="78"/>
                  </a:lnTo>
                  <a:lnTo>
                    <a:pt x="128" y="78"/>
                  </a:lnTo>
                  <a:lnTo>
                    <a:pt x="122" y="76"/>
                  </a:lnTo>
                  <a:lnTo>
                    <a:pt x="122" y="76"/>
                  </a:lnTo>
                  <a:lnTo>
                    <a:pt x="120" y="74"/>
                  </a:lnTo>
                  <a:lnTo>
                    <a:pt x="120" y="74"/>
                  </a:lnTo>
                  <a:lnTo>
                    <a:pt x="120" y="74"/>
                  </a:lnTo>
                  <a:lnTo>
                    <a:pt x="120" y="74"/>
                  </a:lnTo>
                  <a:lnTo>
                    <a:pt x="118" y="74"/>
                  </a:lnTo>
                  <a:lnTo>
                    <a:pt x="118" y="74"/>
                  </a:lnTo>
                  <a:lnTo>
                    <a:pt x="118" y="72"/>
                  </a:lnTo>
                  <a:lnTo>
                    <a:pt x="118" y="72"/>
                  </a:lnTo>
                  <a:lnTo>
                    <a:pt x="114" y="70"/>
                  </a:lnTo>
                  <a:lnTo>
                    <a:pt x="114" y="70"/>
                  </a:lnTo>
                  <a:lnTo>
                    <a:pt x="112" y="68"/>
                  </a:lnTo>
                  <a:lnTo>
                    <a:pt x="112" y="68"/>
                  </a:lnTo>
                  <a:lnTo>
                    <a:pt x="110" y="66"/>
                  </a:lnTo>
                  <a:lnTo>
                    <a:pt x="110" y="66"/>
                  </a:lnTo>
                  <a:lnTo>
                    <a:pt x="108" y="66"/>
                  </a:lnTo>
                  <a:lnTo>
                    <a:pt x="108" y="66"/>
                  </a:lnTo>
                  <a:lnTo>
                    <a:pt x="106" y="66"/>
                  </a:lnTo>
                  <a:lnTo>
                    <a:pt x="106" y="66"/>
                  </a:lnTo>
                  <a:lnTo>
                    <a:pt x="104" y="62"/>
                  </a:lnTo>
                  <a:lnTo>
                    <a:pt x="104" y="62"/>
                  </a:lnTo>
                  <a:lnTo>
                    <a:pt x="104" y="60"/>
                  </a:lnTo>
                  <a:lnTo>
                    <a:pt x="104" y="60"/>
                  </a:lnTo>
                  <a:lnTo>
                    <a:pt x="102" y="60"/>
                  </a:lnTo>
                  <a:lnTo>
                    <a:pt x="102" y="60"/>
                  </a:lnTo>
                  <a:lnTo>
                    <a:pt x="102" y="58"/>
                  </a:lnTo>
                  <a:lnTo>
                    <a:pt x="102" y="58"/>
                  </a:lnTo>
                  <a:lnTo>
                    <a:pt x="102" y="50"/>
                  </a:lnTo>
                  <a:lnTo>
                    <a:pt x="102" y="50"/>
                  </a:lnTo>
                  <a:lnTo>
                    <a:pt x="102" y="50"/>
                  </a:lnTo>
                  <a:lnTo>
                    <a:pt x="102" y="50"/>
                  </a:lnTo>
                  <a:lnTo>
                    <a:pt x="104" y="48"/>
                  </a:lnTo>
                  <a:lnTo>
                    <a:pt x="104" y="48"/>
                  </a:lnTo>
                  <a:lnTo>
                    <a:pt x="106" y="46"/>
                  </a:lnTo>
                  <a:lnTo>
                    <a:pt x="106" y="46"/>
                  </a:lnTo>
                  <a:lnTo>
                    <a:pt x="106" y="42"/>
                  </a:lnTo>
                  <a:lnTo>
                    <a:pt x="106" y="42"/>
                  </a:lnTo>
                  <a:lnTo>
                    <a:pt x="106" y="36"/>
                  </a:lnTo>
                  <a:lnTo>
                    <a:pt x="106" y="36"/>
                  </a:lnTo>
                  <a:lnTo>
                    <a:pt x="106" y="32"/>
                  </a:lnTo>
                  <a:lnTo>
                    <a:pt x="106" y="32"/>
                  </a:lnTo>
                  <a:lnTo>
                    <a:pt x="106" y="30"/>
                  </a:lnTo>
                  <a:lnTo>
                    <a:pt x="106" y="30"/>
                  </a:lnTo>
                  <a:lnTo>
                    <a:pt x="104" y="30"/>
                  </a:lnTo>
                  <a:lnTo>
                    <a:pt x="104" y="30"/>
                  </a:lnTo>
                  <a:lnTo>
                    <a:pt x="102" y="28"/>
                  </a:lnTo>
                  <a:lnTo>
                    <a:pt x="102" y="28"/>
                  </a:lnTo>
                  <a:lnTo>
                    <a:pt x="102" y="20"/>
                  </a:lnTo>
                  <a:lnTo>
                    <a:pt x="102" y="20"/>
                  </a:lnTo>
                  <a:lnTo>
                    <a:pt x="98" y="12"/>
                  </a:lnTo>
                  <a:lnTo>
                    <a:pt x="94" y="8"/>
                  </a:lnTo>
                  <a:lnTo>
                    <a:pt x="86" y="2"/>
                  </a:lnTo>
                  <a:lnTo>
                    <a:pt x="86" y="2"/>
                  </a:lnTo>
                  <a:lnTo>
                    <a:pt x="80" y="0"/>
                  </a:lnTo>
                  <a:lnTo>
                    <a:pt x="74" y="0"/>
                  </a:lnTo>
                  <a:lnTo>
                    <a:pt x="66" y="4"/>
                  </a:lnTo>
                  <a:lnTo>
                    <a:pt x="66" y="4"/>
                  </a:lnTo>
                  <a:lnTo>
                    <a:pt x="58" y="8"/>
                  </a:lnTo>
                  <a:lnTo>
                    <a:pt x="54" y="12"/>
                  </a:lnTo>
                  <a:lnTo>
                    <a:pt x="50" y="16"/>
                  </a:lnTo>
                  <a:lnTo>
                    <a:pt x="50" y="16"/>
                  </a:lnTo>
                  <a:lnTo>
                    <a:pt x="50" y="22"/>
                  </a:lnTo>
                  <a:lnTo>
                    <a:pt x="50" y="26"/>
                  </a:lnTo>
                  <a:lnTo>
                    <a:pt x="52" y="34"/>
                  </a:lnTo>
                  <a:lnTo>
                    <a:pt x="52" y="34"/>
                  </a:lnTo>
                  <a:lnTo>
                    <a:pt x="52" y="36"/>
                  </a:lnTo>
                  <a:lnTo>
                    <a:pt x="52" y="36"/>
                  </a:lnTo>
                  <a:lnTo>
                    <a:pt x="52" y="36"/>
                  </a:lnTo>
                  <a:lnTo>
                    <a:pt x="50" y="38"/>
                  </a:lnTo>
                  <a:lnTo>
                    <a:pt x="50" y="38"/>
                  </a:lnTo>
                  <a:lnTo>
                    <a:pt x="50" y="40"/>
                  </a:lnTo>
                  <a:lnTo>
                    <a:pt x="50" y="40"/>
                  </a:lnTo>
                  <a:lnTo>
                    <a:pt x="52" y="46"/>
                  </a:lnTo>
                  <a:lnTo>
                    <a:pt x="52" y="46"/>
                  </a:lnTo>
                  <a:lnTo>
                    <a:pt x="52" y="50"/>
                  </a:lnTo>
                  <a:lnTo>
                    <a:pt x="52" y="50"/>
                  </a:lnTo>
                  <a:lnTo>
                    <a:pt x="54" y="52"/>
                  </a:lnTo>
                  <a:lnTo>
                    <a:pt x="54" y="52"/>
                  </a:lnTo>
                  <a:lnTo>
                    <a:pt x="56" y="54"/>
                  </a:lnTo>
                  <a:lnTo>
                    <a:pt x="56" y="54"/>
                  </a:lnTo>
                  <a:lnTo>
                    <a:pt x="56" y="56"/>
                  </a:lnTo>
                  <a:lnTo>
                    <a:pt x="56" y="56"/>
                  </a:lnTo>
                  <a:lnTo>
                    <a:pt x="58" y="60"/>
                  </a:lnTo>
                  <a:lnTo>
                    <a:pt x="58" y="60"/>
                  </a:lnTo>
                  <a:lnTo>
                    <a:pt x="60" y="66"/>
                  </a:lnTo>
                  <a:lnTo>
                    <a:pt x="60" y="66"/>
                  </a:lnTo>
                  <a:lnTo>
                    <a:pt x="62" y="70"/>
                  </a:lnTo>
                  <a:lnTo>
                    <a:pt x="62" y="70"/>
                  </a:lnTo>
                  <a:lnTo>
                    <a:pt x="64" y="72"/>
                  </a:lnTo>
                  <a:lnTo>
                    <a:pt x="64" y="72"/>
                  </a:lnTo>
                  <a:lnTo>
                    <a:pt x="66" y="76"/>
                  </a:lnTo>
                  <a:lnTo>
                    <a:pt x="66" y="76"/>
                  </a:lnTo>
                  <a:lnTo>
                    <a:pt x="66" y="76"/>
                  </a:lnTo>
                  <a:lnTo>
                    <a:pt x="66" y="76"/>
                  </a:lnTo>
                  <a:lnTo>
                    <a:pt x="64" y="80"/>
                  </a:lnTo>
                  <a:lnTo>
                    <a:pt x="64" y="80"/>
                  </a:lnTo>
                  <a:lnTo>
                    <a:pt x="62" y="84"/>
                  </a:lnTo>
                  <a:lnTo>
                    <a:pt x="62" y="84"/>
                  </a:lnTo>
                  <a:lnTo>
                    <a:pt x="62" y="88"/>
                  </a:lnTo>
                  <a:lnTo>
                    <a:pt x="62" y="88"/>
                  </a:lnTo>
                  <a:lnTo>
                    <a:pt x="62" y="88"/>
                  </a:lnTo>
                  <a:lnTo>
                    <a:pt x="62" y="88"/>
                  </a:lnTo>
                  <a:lnTo>
                    <a:pt x="60" y="90"/>
                  </a:lnTo>
                  <a:lnTo>
                    <a:pt x="60" y="90"/>
                  </a:lnTo>
                  <a:lnTo>
                    <a:pt x="56" y="92"/>
                  </a:lnTo>
                  <a:lnTo>
                    <a:pt x="56" y="92"/>
                  </a:lnTo>
                  <a:lnTo>
                    <a:pt x="50" y="98"/>
                  </a:lnTo>
                  <a:lnTo>
                    <a:pt x="50" y="98"/>
                  </a:lnTo>
                  <a:lnTo>
                    <a:pt x="44" y="104"/>
                  </a:lnTo>
                  <a:lnTo>
                    <a:pt x="44" y="104"/>
                  </a:lnTo>
                  <a:lnTo>
                    <a:pt x="40" y="108"/>
                  </a:lnTo>
                  <a:lnTo>
                    <a:pt x="40" y="108"/>
                  </a:lnTo>
                  <a:lnTo>
                    <a:pt x="38" y="110"/>
                  </a:lnTo>
                  <a:lnTo>
                    <a:pt x="38" y="110"/>
                  </a:lnTo>
                  <a:lnTo>
                    <a:pt x="36" y="110"/>
                  </a:lnTo>
                  <a:lnTo>
                    <a:pt x="36" y="110"/>
                  </a:lnTo>
                  <a:lnTo>
                    <a:pt x="34" y="112"/>
                  </a:lnTo>
                  <a:lnTo>
                    <a:pt x="34" y="112"/>
                  </a:lnTo>
                  <a:lnTo>
                    <a:pt x="32" y="114"/>
                  </a:lnTo>
                  <a:lnTo>
                    <a:pt x="32" y="114"/>
                  </a:lnTo>
                  <a:lnTo>
                    <a:pt x="32" y="116"/>
                  </a:lnTo>
                  <a:lnTo>
                    <a:pt x="32" y="116"/>
                  </a:lnTo>
                  <a:lnTo>
                    <a:pt x="30" y="118"/>
                  </a:lnTo>
                  <a:lnTo>
                    <a:pt x="30" y="118"/>
                  </a:lnTo>
                  <a:lnTo>
                    <a:pt x="30" y="120"/>
                  </a:lnTo>
                  <a:lnTo>
                    <a:pt x="30" y="120"/>
                  </a:lnTo>
                  <a:lnTo>
                    <a:pt x="28" y="122"/>
                  </a:lnTo>
                  <a:lnTo>
                    <a:pt x="28" y="122"/>
                  </a:lnTo>
                  <a:lnTo>
                    <a:pt x="28" y="128"/>
                  </a:lnTo>
                  <a:lnTo>
                    <a:pt x="28" y="128"/>
                  </a:lnTo>
                  <a:lnTo>
                    <a:pt x="28" y="134"/>
                  </a:lnTo>
                  <a:lnTo>
                    <a:pt x="28" y="134"/>
                  </a:lnTo>
                  <a:lnTo>
                    <a:pt x="28" y="138"/>
                  </a:lnTo>
                  <a:lnTo>
                    <a:pt x="28" y="138"/>
                  </a:lnTo>
                  <a:lnTo>
                    <a:pt x="28" y="142"/>
                  </a:lnTo>
                  <a:lnTo>
                    <a:pt x="28" y="142"/>
                  </a:lnTo>
                  <a:lnTo>
                    <a:pt x="26" y="148"/>
                  </a:lnTo>
                  <a:lnTo>
                    <a:pt x="26" y="148"/>
                  </a:lnTo>
                  <a:lnTo>
                    <a:pt x="26" y="156"/>
                  </a:lnTo>
                  <a:lnTo>
                    <a:pt x="26" y="156"/>
                  </a:lnTo>
                  <a:lnTo>
                    <a:pt x="26" y="160"/>
                  </a:lnTo>
                  <a:lnTo>
                    <a:pt x="26" y="160"/>
                  </a:lnTo>
                  <a:lnTo>
                    <a:pt x="26" y="168"/>
                  </a:lnTo>
                  <a:lnTo>
                    <a:pt x="26" y="168"/>
                  </a:lnTo>
                  <a:lnTo>
                    <a:pt x="26" y="176"/>
                  </a:lnTo>
                  <a:lnTo>
                    <a:pt x="26" y="176"/>
                  </a:lnTo>
                  <a:lnTo>
                    <a:pt x="24" y="182"/>
                  </a:lnTo>
                  <a:lnTo>
                    <a:pt x="24" y="182"/>
                  </a:lnTo>
                  <a:lnTo>
                    <a:pt x="24" y="186"/>
                  </a:lnTo>
                  <a:lnTo>
                    <a:pt x="24" y="186"/>
                  </a:lnTo>
                  <a:lnTo>
                    <a:pt x="24" y="190"/>
                  </a:lnTo>
                  <a:lnTo>
                    <a:pt x="24" y="190"/>
                  </a:lnTo>
                  <a:lnTo>
                    <a:pt x="22" y="194"/>
                  </a:lnTo>
                  <a:lnTo>
                    <a:pt x="22" y="194"/>
                  </a:lnTo>
                  <a:lnTo>
                    <a:pt x="24" y="198"/>
                  </a:lnTo>
                  <a:lnTo>
                    <a:pt x="24" y="198"/>
                  </a:lnTo>
                  <a:lnTo>
                    <a:pt x="22" y="200"/>
                  </a:lnTo>
                  <a:lnTo>
                    <a:pt x="22" y="200"/>
                  </a:lnTo>
                  <a:lnTo>
                    <a:pt x="20" y="202"/>
                  </a:lnTo>
                  <a:lnTo>
                    <a:pt x="20" y="202"/>
                  </a:lnTo>
                  <a:lnTo>
                    <a:pt x="20" y="206"/>
                  </a:lnTo>
                  <a:lnTo>
                    <a:pt x="20" y="206"/>
                  </a:lnTo>
                  <a:lnTo>
                    <a:pt x="20" y="210"/>
                  </a:lnTo>
                  <a:lnTo>
                    <a:pt x="20" y="210"/>
                  </a:lnTo>
                  <a:lnTo>
                    <a:pt x="20" y="212"/>
                  </a:lnTo>
                  <a:lnTo>
                    <a:pt x="20" y="212"/>
                  </a:lnTo>
                  <a:lnTo>
                    <a:pt x="18" y="216"/>
                  </a:lnTo>
                  <a:lnTo>
                    <a:pt x="18" y="216"/>
                  </a:lnTo>
                  <a:lnTo>
                    <a:pt x="16" y="218"/>
                  </a:lnTo>
                  <a:lnTo>
                    <a:pt x="16" y="218"/>
                  </a:lnTo>
                  <a:lnTo>
                    <a:pt x="16" y="222"/>
                  </a:lnTo>
                  <a:lnTo>
                    <a:pt x="16" y="222"/>
                  </a:lnTo>
                  <a:lnTo>
                    <a:pt x="18" y="226"/>
                  </a:lnTo>
                  <a:lnTo>
                    <a:pt x="18" y="226"/>
                  </a:lnTo>
                  <a:lnTo>
                    <a:pt x="20" y="232"/>
                  </a:lnTo>
                  <a:lnTo>
                    <a:pt x="20" y="232"/>
                  </a:lnTo>
                  <a:lnTo>
                    <a:pt x="20" y="232"/>
                  </a:lnTo>
                  <a:lnTo>
                    <a:pt x="20" y="232"/>
                  </a:lnTo>
                  <a:lnTo>
                    <a:pt x="18" y="234"/>
                  </a:lnTo>
                  <a:lnTo>
                    <a:pt x="18" y="234"/>
                  </a:lnTo>
                  <a:lnTo>
                    <a:pt x="18" y="238"/>
                  </a:lnTo>
                  <a:lnTo>
                    <a:pt x="18" y="238"/>
                  </a:lnTo>
                  <a:lnTo>
                    <a:pt x="18" y="240"/>
                  </a:lnTo>
                  <a:lnTo>
                    <a:pt x="18" y="240"/>
                  </a:lnTo>
                  <a:lnTo>
                    <a:pt x="18" y="242"/>
                  </a:lnTo>
                  <a:lnTo>
                    <a:pt x="18" y="242"/>
                  </a:lnTo>
                  <a:lnTo>
                    <a:pt x="18" y="242"/>
                  </a:lnTo>
                  <a:lnTo>
                    <a:pt x="18" y="242"/>
                  </a:lnTo>
                  <a:lnTo>
                    <a:pt x="16" y="244"/>
                  </a:lnTo>
                  <a:lnTo>
                    <a:pt x="16" y="244"/>
                  </a:lnTo>
                  <a:lnTo>
                    <a:pt x="14" y="250"/>
                  </a:lnTo>
                  <a:lnTo>
                    <a:pt x="14" y="250"/>
                  </a:lnTo>
                  <a:lnTo>
                    <a:pt x="10" y="256"/>
                  </a:lnTo>
                  <a:lnTo>
                    <a:pt x="10" y="256"/>
                  </a:lnTo>
                  <a:lnTo>
                    <a:pt x="4" y="264"/>
                  </a:lnTo>
                  <a:lnTo>
                    <a:pt x="4" y="264"/>
                  </a:lnTo>
                  <a:lnTo>
                    <a:pt x="2" y="272"/>
                  </a:lnTo>
                  <a:lnTo>
                    <a:pt x="2" y="272"/>
                  </a:lnTo>
                  <a:lnTo>
                    <a:pt x="0" y="276"/>
                  </a:lnTo>
                  <a:lnTo>
                    <a:pt x="0" y="276"/>
                  </a:lnTo>
                  <a:lnTo>
                    <a:pt x="2" y="282"/>
                  </a:lnTo>
                  <a:lnTo>
                    <a:pt x="2" y="282"/>
                  </a:lnTo>
                  <a:lnTo>
                    <a:pt x="2" y="286"/>
                  </a:lnTo>
                  <a:lnTo>
                    <a:pt x="2" y="286"/>
                  </a:lnTo>
                  <a:lnTo>
                    <a:pt x="0" y="286"/>
                  </a:lnTo>
                  <a:lnTo>
                    <a:pt x="0" y="286"/>
                  </a:lnTo>
                  <a:lnTo>
                    <a:pt x="2" y="288"/>
                  </a:lnTo>
                  <a:lnTo>
                    <a:pt x="2" y="288"/>
                  </a:lnTo>
                  <a:lnTo>
                    <a:pt x="4" y="290"/>
                  </a:lnTo>
                  <a:lnTo>
                    <a:pt x="4" y="290"/>
                  </a:lnTo>
                  <a:lnTo>
                    <a:pt x="6" y="290"/>
                  </a:lnTo>
                  <a:lnTo>
                    <a:pt x="6" y="290"/>
                  </a:lnTo>
                  <a:lnTo>
                    <a:pt x="12" y="288"/>
                  </a:lnTo>
                  <a:lnTo>
                    <a:pt x="12" y="288"/>
                  </a:lnTo>
                  <a:lnTo>
                    <a:pt x="16" y="286"/>
                  </a:lnTo>
                  <a:lnTo>
                    <a:pt x="16" y="286"/>
                  </a:lnTo>
                  <a:lnTo>
                    <a:pt x="18" y="286"/>
                  </a:lnTo>
                  <a:lnTo>
                    <a:pt x="18" y="286"/>
                  </a:lnTo>
                  <a:lnTo>
                    <a:pt x="18" y="288"/>
                  </a:lnTo>
                  <a:lnTo>
                    <a:pt x="18" y="288"/>
                  </a:lnTo>
                  <a:lnTo>
                    <a:pt x="18" y="294"/>
                  </a:lnTo>
                  <a:lnTo>
                    <a:pt x="18" y="294"/>
                  </a:lnTo>
                  <a:lnTo>
                    <a:pt x="18" y="296"/>
                  </a:lnTo>
                  <a:lnTo>
                    <a:pt x="18" y="296"/>
                  </a:lnTo>
                  <a:lnTo>
                    <a:pt x="18" y="300"/>
                  </a:lnTo>
                  <a:lnTo>
                    <a:pt x="18" y="300"/>
                  </a:lnTo>
                  <a:lnTo>
                    <a:pt x="20" y="306"/>
                  </a:lnTo>
                  <a:lnTo>
                    <a:pt x="20" y="306"/>
                  </a:lnTo>
                  <a:lnTo>
                    <a:pt x="22" y="320"/>
                  </a:lnTo>
                  <a:lnTo>
                    <a:pt x="22" y="320"/>
                  </a:lnTo>
                  <a:lnTo>
                    <a:pt x="24" y="334"/>
                  </a:lnTo>
                  <a:lnTo>
                    <a:pt x="24" y="334"/>
                  </a:lnTo>
                  <a:lnTo>
                    <a:pt x="26" y="354"/>
                  </a:lnTo>
                  <a:lnTo>
                    <a:pt x="26" y="354"/>
                  </a:lnTo>
                  <a:lnTo>
                    <a:pt x="28" y="366"/>
                  </a:lnTo>
                  <a:lnTo>
                    <a:pt x="28" y="366"/>
                  </a:lnTo>
                  <a:lnTo>
                    <a:pt x="30" y="388"/>
                  </a:lnTo>
                  <a:lnTo>
                    <a:pt x="30" y="388"/>
                  </a:lnTo>
                  <a:lnTo>
                    <a:pt x="34" y="410"/>
                  </a:lnTo>
                  <a:lnTo>
                    <a:pt x="34" y="410"/>
                  </a:lnTo>
                  <a:lnTo>
                    <a:pt x="36" y="424"/>
                  </a:lnTo>
                  <a:lnTo>
                    <a:pt x="36" y="424"/>
                  </a:lnTo>
                  <a:lnTo>
                    <a:pt x="38" y="436"/>
                  </a:lnTo>
                  <a:lnTo>
                    <a:pt x="38" y="436"/>
                  </a:lnTo>
                  <a:lnTo>
                    <a:pt x="40" y="446"/>
                  </a:lnTo>
                  <a:lnTo>
                    <a:pt x="40" y="446"/>
                  </a:lnTo>
                  <a:lnTo>
                    <a:pt x="42" y="456"/>
                  </a:lnTo>
                  <a:lnTo>
                    <a:pt x="42" y="456"/>
                  </a:lnTo>
                  <a:lnTo>
                    <a:pt x="46" y="464"/>
                  </a:lnTo>
                  <a:lnTo>
                    <a:pt x="46" y="464"/>
                  </a:lnTo>
                  <a:lnTo>
                    <a:pt x="48" y="470"/>
                  </a:lnTo>
                  <a:lnTo>
                    <a:pt x="48" y="470"/>
                  </a:lnTo>
                  <a:lnTo>
                    <a:pt x="48" y="474"/>
                  </a:lnTo>
                  <a:lnTo>
                    <a:pt x="48" y="474"/>
                  </a:lnTo>
                  <a:lnTo>
                    <a:pt x="50" y="484"/>
                  </a:lnTo>
                  <a:lnTo>
                    <a:pt x="50" y="484"/>
                  </a:lnTo>
                  <a:lnTo>
                    <a:pt x="50" y="494"/>
                  </a:lnTo>
                  <a:lnTo>
                    <a:pt x="50" y="494"/>
                  </a:lnTo>
                  <a:lnTo>
                    <a:pt x="52" y="502"/>
                  </a:lnTo>
                  <a:lnTo>
                    <a:pt x="52" y="502"/>
                  </a:lnTo>
                  <a:lnTo>
                    <a:pt x="54" y="510"/>
                  </a:lnTo>
                  <a:lnTo>
                    <a:pt x="54" y="510"/>
                  </a:lnTo>
                  <a:lnTo>
                    <a:pt x="56" y="516"/>
                  </a:lnTo>
                  <a:lnTo>
                    <a:pt x="56" y="516"/>
                  </a:lnTo>
                  <a:lnTo>
                    <a:pt x="58" y="520"/>
                  </a:lnTo>
                  <a:lnTo>
                    <a:pt x="58" y="520"/>
                  </a:lnTo>
                  <a:lnTo>
                    <a:pt x="62" y="524"/>
                  </a:lnTo>
                  <a:lnTo>
                    <a:pt x="62" y="524"/>
                  </a:lnTo>
                  <a:lnTo>
                    <a:pt x="62" y="526"/>
                  </a:lnTo>
                  <a:lnTo>
                    <a:pt x="62" y="526"/>
                  </a:lnTo>
                  <a:lnTo>
                    <a:pt x="62" y="528"/>
                  </a:lnTo>
                  <a:lnTo>
                    <a:pt x="62" y="528"/>
                  </a:lnTo>
                  <a:lnTo>
                    <a:pt x="62" y="530"/>
                  </a:lnTo>
                  <a:lnTo>
                    <a:pt x="62" y="530"/>
                  </a:lnTo>
                  <a:lnTo>
                    <a:pt x="62" y="532"/>
                  </a:lnTo>
                  <a:lnTo>
                    <a:pt x="62" y="532"/>
                  </a:lnTo>
                  <a:lnTo>
                    <a:pt x="64" y="538"/>
                  </a:lnTo>
                  <a:lnTo>
                    <a:pt x="64" y="538"/>
                  </a:lnTo>
                  <a:lnTo>
                    <a:pt x="64" y="538"/>
                  </a:lnTo>
                  <a:lnTo>
                    <a:pt x="64" y="538"/>
                  </a:lnTo>
                  <a:lnTo>
                    <a:pt x="64" y="540"/>
                  </a:lnTo>
                  <a:lnTo>
                    <a:pt x="64" y="540"/>
                  </a:lnTo>
                  <a:lnTo>
                    <a:pt x="64" y="540"/>
                  </a:lnTo>
                  <a:lnTo>
                    <a:pt x="64" y="540"/>
                  </a:lnTo>
                  <a:lnTo>
                    <a:pt x="62" y="542"/>
                  </a:lnTo>
                  <a:lnTo>
                    <a:pt x="62" y="542"/>
                  </a:lnTo>
                  <a:lnTo>
                    <a:pt x="60" y="542"/>
                  </a:lnTo>
                  <a:lnTo>
                    <a:pt x="60" y="542"/>
                  </a:lnTo>
                  <a:lnTo>
                    <a:pt x="60" y="544"/>
                  </a:lnTo>
                  <a:lnTo>
                    <a:pt x="60" y="544"/>
                  </a:lnTo>
                  <a:lnTo>
                    <a:pt x="60" y="544"/>
                  </a:lnTo>
                  <a:lnTo>
                    <a:pt x="60" y="544"/>
                  </a:lnTo>
                  <a:lnTo>
                    <a:pt x="58" y="546"/>
                  </a:lnTo>
                  <a:lnTo>
                    <a:pt x="58" y="546"/>
                  </a:lnTo>
                  <a:lnTo>
                    <a:pt x="54" y="546"/>
                  </a:lnTo>
                  <a:lnTo>
                    <a:pt x="54" y="546"/>
                  </a:lnTo>
                  <a:lnTo>
                    <a:pt x="50" y="546"/>
                  </a:lnTo>
                  <a:lnTo>
                    <a:pt x="50" y="546"/>
                  </a:lnTo>
                  <a:lnTo>
                    <a:pt x="48" y="546"/>
                  </a:lnTo>
                  <a:lnTo>
                    <a:pt x="48" y="546"/>
                  </a:lnTo>
                  <a:lnTo>
                    <a:pt x="46" y="546"/>
                  </a:lnTo>
                  <a:lnTo>
                    <a:pt x="46" y="546"/>
                  </a:lnTo>
                  <a:lnTo>
                    <a:pt x="42" y="546"/>
                  </a:lnTo>
                  <a:lnTo>
                    <a:pt x="42" y="546"/>
                  </a:lnTo>
                  <a:lnTo>
                    <a:pt x="38" y="548"/>
                  </a:lnTo>
                  <a:lnTo>
                    <a:pt x="38" y="548"/>
                  </a:lnTo>
                  <a:lnTo>
                    <a:pt x="32" y="548"/>
                  </a:lnTo>
                  <a:lnTo>
                    <a:pt x="32" y="548"/>
                  </a:lnTo>
                  <a:lnTo>
                    <a:pt x="30" y="552"/>
                  </a:lnTo>
                  <a:lnTo>
                    <a:pt x="30" y="552"/>
                  </a:lnTo>
                  <a:lnTo>
                    <a:pt x="30" y="554"/>
                  </a:lnTo>
                  <a:lnTo>
                    <a:pt x="30" y="554"/>
                  </a:lnTo>
                  <a:lnTo>
                    <a:pt x="30" y="556"/>
                  </a:lnTo>
                  <a:lnTo>
                    <a:pt x="30" y="556"/>
                  </a:lnTo>
                  <a:lnTo>
                    <a:pt x="30" y="556"/>
                  </a:lnTo>
                  <a:lnTo>
                    <a:pt x="30" y="556"/>
                  </a:lnTo>
                  <a:lnTo>
                    <a:pt x="30" y="556"/>
                  </a:lnTo>
                  <a:lnTo>
                    <a:pt x="30" y="556"/>
                  </a:lnTo>
                  <a:lnTo>
                    <a:pt x="28" y="556"/>
                  </a:lnTo>
                  <a:lnTo>
                    <a:pt x="28" y="556"/>
                  </a:lnTo>
                  <a:lnTo>
                    <a:pt x="28" y="558"/>
                  </a:lnTo>
                  <a:lnTo>
                    <a:pt x="28" y="558"/>
                  </a:lnTo>
                  <a:lnTo>
                    <a:pt x="28" y="560"/>
                  </a:lnTo>
                  <a:lnTo>
                    <a:pt x="28" y="560"/>
                  </a:lnTo>
                  <a:lnTo>
                    <a:pt x="30" y="560"/>
                  </a:lnTo>
                  <a:lnTo>
                    <a:pt x="30" y="560"/>
                  </a:lnTo>
                  <a:lnTo>
                    <a:pt x="32" y="560"/>
                  </a:lnTo>
                  <a:lnTo>
                    <a:pt x="32" y="560"/>
                  </a:lnTo>
                  <a:lnTo>
                    <a:pt x="36" y="562"/>
                  </a:lnTo>
                  <a:lnTo>
                    <a:pt x="36" y="562"/>
                  </a:lnTo>
                  <a:lnTo>
                    <a:pt x="40" y="564"/>
                  </a:lnTo>
                  <a:lnTo>
                    <a:pt x="40" y="564"/>
                  </a:lnTo>
                  <a:lnTo>
                    <a:pt x="48" y="564"/>
                  </a:lnTo>
                  <a:lnTo>
                    <a:pt x="48" y="564"/>
                  </a:lnTo>
                  <a:lnTo>
                    <a:pt x="48" y="564"/>
                  </a:lnTo>
                  <a:lnTo>
                    <a:pt x="48" y="564"/>
                  </a:lnTo>
                  <a:lnTo>
                    <a:pt x="54" y="566"/>
                  </a:lnTo>
                  <a:lnTo>
                    <a:pt x="54" y="566"/>
                  </a:lnTo>
                  <a:lnTo>
                    <a:pt x="64" y="564"/>
                  </a:lnTo>
                  <a:lnTo>
                    <a:pt x="64" y="564"/>
                  </a:lnTo>
                  <a:lnTo>
                    <a:pt x="70" y="564"/>
                  </a:lnTo>
                  <a:lnTo>
                    <a:pt x="70" y="564"/>
                  </a:lnTo>
                  <a:lnTo>
                    <a:pt x="76" y="562"/>
                  </a:lnTo>
                  <a:lnTo>
                    <a:pt x="76" y="562"/>
                  </a:lnTo>
                  <a:lnTo>
                    <a:pt x="80" y="560"/>
                  </a:lnTo>
                  <a:lnTo>
                    <a:pt x="80" y="560"/>
                  </a:lnTo>
                  <a:lnTo>
                    <a:pt x="84" y="558"/>
                  </a:lnTo>
                  <a:lnTo>
                    <a:pt x="84" y="558"/>
                  </a:lnTo>
                  <a:lnTo>
                    <a:pt x="84" y="556"/>
                  </a:lnTo>
                  <a:lnTo>
                    <a:pt x="84" y="556"/>
                  </a:lnTo>
                  <a:lnTo>
                    <a:pt x="86" y="556"/>
                  </a:lnTo>
                  <a:lnTo>
                    <a:pt x="86" y="556"/>
                  </a:lnTo>
                  <a:lnTo>
                    <a:pt x="86" y="556"/>
                  </a:lnTo>
                  <a:lnTo>
                    <a:pt x="86" y="556"/>
                  </a:lnTo>
                  <a:lnTo>
                    <a:pt x="92" y="558"/>
                  </a:lnTo>
                  <a:lnTo>
                    <a:pt x="92" y="558"/>
                  </a:lnTo>
                  <a:lnTo>
                    <a:pt x="94" y="560"/>
                  </a:lnTo>
                  <a:lnTo>
                    <a:pt x="94" y="560"/>
                  </a:lnTo>
                  <a:lnTo>
                    <a:pt x="94" y="560"/>
                  </a:lnTo>
                  <a:lnTo>
                    <a:pt x="94" y="560"/>
                  </a:lnTo>
                  <a:lnTo>
                    <a:pt x="100" y="560"/>
                  </a:lnTo>
                  <a:lnTo>
                    <a:pt x="100" y="560"/>
                  </a:lnTo>
                  <a:lnTo>
                    <a:pt x="108" y="560"/>
                  </a:lnTo>
                  <a:lnTo>
                    <a:pt x="108" y="560"/>
                  </a:lnTo>
                  <a:lnTo>
                    <a:pt x="114" y="560"/>
                  </a:lnTo>
                  <a:lnTo>
                    <a:pt x="114" y="560"/>
                  </a:lnTo>
                  <a:lnTo>
                    <a:pt x="114" y="558"/>
                  </a:lnTo>
                  <a:lnTo>
                    <a:pt x="114" y="558"/>
                  </a:lnTo>
                  <a:lnTo>
                    <a:pt x="118" y="558"/>
                  </a:lnTo>
                  <a:lnTo>
                    <a:pt x="118" y="558"/>
                  </a:lnTo>
                  <a:lnTo>
                    <a:pt x="118" y="556"/>
                  </a:lnTo>
                  <a:lnTo>
                    <a:pt x="118" y="556"/>
                  </a:lnTo>
                  <a:lnTo>
                    <a:pt x="120" y="556"/>
                  </a:lnTo>
                  <a:lnTo>
                    <a:pt x="120" y="556"/>
                  </a:lnTo>
                  <a:lnTo>
                    <a:pt x="120" y="556"/>
                  </a:lnTo>
                  <a:lnTo>
                    <a:pt x="120" y="556"/>
                  </a:lnTo>
                  <a:lnTo>
                    <a:pt x="122" y="558"/>
                  </a:lnTo>
                  <a:lnTo>
                    <a:pt x="122" y="558"/>
                  </a:lnTo>
                  <a:lnTo>
                    <a:pt x="122" y="558"/>
                  </a:lnTo>
                  <a:lnTo>
                    <a:pt x="122" y="558"/>
                  </a:lnTo>
                  <a:lnTo>
                    <a:pt x="122" y="558"/>
                  </a:lnTo>
                  <a:lnTo>
                    <a:pt x="122" y="558"/>
                  </a:lnTo>
                  <a:lnTo>
                    <a:pt x="120" y="562"/>
                  </a:lnTo>
                  <a:lnTo>
                    <a:pt x="120" y="562"/>
                  </a:lnTo>
                  <a:lnTo>
                    <a:pt x="120" y="562"/>
                  </a:lnTo>
                  <a:lnTo>
                    <a:pt x="120" y="562"/>
                  </a:lnTo>
                  <a:lnTo>
                    <a:pt x="120" y="562"/>
                  </a:lnTo>
                  <a:lnTo>
                    <a:pt x="120" y="562"/>
                  </a:lnTo>
                  <a:lnTo>
                    <a:pt x="120" y="564"/>
                  </a:lnTo>
                  <a:lnTo>
                    <a:pt x="120" y="564"/>
                  </a:lnTo>
                  <a:lnTo>
                    <a:pt x="118" y="564"/>
                  </a:lnTo>
                  <a:lnTo>
                    <a:pt x="118" y="564"/>
                  </a:lnTo>
                  <a:lnTo>
                    <a:pt x="116" y="568"/>
                  </a:lnTo>
                  <a:lnTo>
                    <a:pt x="116" y="568"/>
                  </a:lnTo>
                  <a:lnTo>
                    <a:pt x="114" y="570"/>
                  </a:lnTo>
                  <a:lnTo>
                    <a:pt x="114" y="570"/>
                  </a:lnTo>
                  <a:lnTo>
                    <a:pt x="112" y="572"/>
                  </a:lnTo>
                  <a:lnTo>
                    <a:pt x="112" y="572"/>
                  </a:lnTo>
                  <a:lnTo>
                    <a:pt x="112" y="572"/>
                  </a:lnTo>
                  <a:lnTo>
                    <a:pt x="112" y="572"/>
                  </a:lnTo>
                  <a:lnTo>
                    <a:pt x="110" y="576"/>
                  </a:lnTo>
                  <a:lnTo>
                    <a:pt x="110" y="576"/>
                  </a:lnTo>
                  <a:lnTo>
                    <a:pt x="108" y="580"/>
                  </a:lnTo>
                  <a:lnTo>
                    <a:pt x="108" y="580"/>
                  </a:lnTo>
                  <a:lnTo>
                    <a:pt x="108" y="580"/>
                  </a:lnTo>
                  <a:lnTo>
                    <a:pt x="108" y="580"/>
                  </a:lnTo>
                  <a:lnTo>
                    <a:pt x="108" y="580"/>
                  </a:lnTo>
                  <a:lnTo>
                    <a:pt x="108" y="580"/>
                  </a:lnTo>
                  <a:lnTo>
                    <a:pt x="106" y="580"/>
                  </a:lnTo>
                  <a:lnTo>
                    <a:pt x="106" y="580"/>
                  </a:lnTo>
                  <a:lnTo>
                    <a:pt x="106" y="580"/>
                  </a:lnTo>
                  <a:lnTo>
                    <a:pt x="106" y="580"/>
                  </a:lnTo>
                  <a:lnTo>
                    <a:pt x="104" y="584"/>
                  </a:lnTo>
                  <a:lnTo>
                    <a:pt x="104" y="584"/>
                  </a:lnTo>
                  <a:lnTo>
                    <a:pt x="106" y="584"/>
                  </a:lnTo>
                  <a:lnTo>
                    <a:pt x="106" y="584"/>
                  </a:lnTo>
                  <a:lnTo>
                    <a:pt x="110" y="586"/>
                  </a:lnTo>
                  <a:lnTo>
                    <a:pt x="110" y="586"/>
                  </a:lnTo>
                  <a:lnTo>
                    <a:pt x="114" y="586"/>
                  </a:lnTo>
                  <a:lnTo>
                    <a:pt x="114" y="586"/>
                  </a:lnTo>
                  <a:lnTo>
                    <a:pt x="124" y="588"/>
                  </a:lnTo>
                  <a:lnTo>
                    <a:pt x="124" y="588"/>
                  </a:lnTo>
                  <a:lnTo>
                    <a:pt x="142" y="588"/>
                  </a:lnTo>
                  <a:lnTo>
                    <a:pt x="142" y="588"/>
                  </a:lnTo>
                  <a:lnTo>
                    <a:pt x="152" y="586"/>
                  </a:lnTo>
                  <a:lnTo>
                    <a:pt x="152" y="586"/>
                  </a:lnTo>
                  <a:lnTo>
                    <a:pt x="154" y="584"/>
                  </a:lnTo>
                  <a:lnTo>
                    <a:pt x="154" y="582"/>
                  </a:lnTo>
                  <a:lnTo>
                    <a:pt x="154" y="582"/>
                  </a:lnTo>
                  <a:lnTo>
                    <a:pt x="154" y="580"/>
                  </a:lnTo>
                  <a:lnTo>
                    <a:pt x="154" y="580"/>
                  </a:lnTo>
                  <a:lnTo>
                    <a:pt x="156" y="580"/>
                  </a:lnTo>
                  <a:lnTo>
                    <a:pt x="156" y="580"/>
                  </a:lnTo>
                  <a:lnTo>
                    <a:pt x="158" y="578"/>
                  </a:lnTo>
                  <a:lnTo>
                    <a:pt x="158" y="578"/>
                  </a:lnTo>
                  <a:lnTo>
                    <a:pt x="160" y="576"/>
                  </a:lnTo>
                  <a:lnTo>
                    <a:pt x="160" y="576"/>
                  </a:lnTo>
                  <a:lnTo>
                    <a:pt x="160" y="572"/>
                  </a:lnTo>
                  <a:lnTo>
                    <a:pt x="160" y="572"/>
                  </a:lnTo>
                  <a:lnTo>
                    <a:pt x="160" y="570"/>
                  </a:lnTo>
                  <a:lnTo>
                    <a:pt x="160" y="570"/>
                  </a:lnTo>
                  <a:lnTo>
                    <a:pt x="160" y="564"/>
                  </a:lnTo>
                  <a:lnTo>
                    <a:pt x="160" y="564"/>
                  </a:lnTo>
                  <a:lnTo>
                    <a:pt x="160" y="562"/>
                  </a:lnTo>
                  <a:lnTo>
                    <a:pt x="160" y="562"/>
                  </a:lnTo>
                  <a:lnTo>
                    <a:pt x="160" y="560"/>
                  </a:lnTo>
                  <a:lnTo>
                    <a:pt x="160" y="560"/>
                  </a:lnTo>
                  <a:lnTo>
                    <a:pt x="160" y="560"/>
                  </a:lnTo>
                  <a:lnTo>
                    <a:pt x="160" y="560"/>
                  </a:lnTo>
                  <a:lnTo>
                    <a:pt x="162" y="560"/>
                  </a:lnTo>
                  <a:lnTo>
                    <a:pt x="162" y="560"/>
                  </a:lnTo>
                  <a:lnTo>
                    <a:pt x="162" y="558"/>
                  </a:lnTo>
                  <a:lnTo>
                    <a:pt x="162" y="558"/>
                  </a:lnTo>
                  <a:lnTo>
                    <a:pt x="162" y="556"/>
                  </a:lnTo>
                  <a:lnTo>
                    <a:pt x="162" y="556"/>
                  </a:lnTo>
                  <a:lnTo>
                    <a:pt x="162" y="552"/>
                  </a:lnTo>
                  <a:lnTo>
                    <a:pt x="162" y="552"/>
                  </a:lnTo>
                  <a:lnTo>
                    <a:pt x="162" y="548"/>
                  </a:lnTo>
                  <a:lnTo>
                    <a:pt x="162" y="548"/>
                  </a:lnTo>
                  <a:lnTo>
                    <a:pt x="160" y="546"/>
                  </a:lnTo>
                  <a:lnTo>
                    <a:pt x="160" y="546"/>
                  </a:lnTo>
                  <a:lnTo>
                    <a:pt x="160" y="546"/>
                  </a:lnTo>
                  <a:lnTo>
                    <a:pt x="160" y="546"/>
                  </a:lnTo>
                  <a:lnTo>
                    <a:pt x="160" y="540"/>
                  </a:lnTo>
                  <a:lnTo>
                    <a:pt x="160" y="540"/>
                  </a:lnTo>
                  <a:lnTo>
                    <a:pt x="156" y="530"/>
                  </a:lnTo>
                  <a:lnTo>
                    <a:pt x="156" y="530"/>
                  </a:lnTo>
                  <a:lnTo>
                    <a:pt x="156" y="526"/>
                  </a:lnTo>
                  <a:lnTo>
                    <a:pt x="156" y="526"/>
                  </a:lnTo>
                  <a:lnTo>
                    <a:pt x="154" y="518"/>
                  </a:lnTo>
                  <a:lnTo>
                    <a:pt x="154" y="518"/>
                  </a:lnTo>
                  <a:lnTo>
                    <a:pt x="154" y="512"/>
                  </a:lnTo>
                  <a:lnTo>
                    <a:pt x="154" y="512"/>
                  </a:lnTo>
                  <a:lnTo>
                    <a:pt x="154" y="500"/>
                  </a:lnTo>
                  <a:lnTo>
                    <a:pt x="154" y="500"/>
                  </a:lnTo>
                  <a:lnTo>
                    <a:pt x="154" y="490"/>
                  </a:lnTo>
                  <a:lnTo>
                    <a:pt x="154" y="490"/>
                  </a:lnTo>
                  <a:lnTo>
                    <a:pt x="154" y="484"/>
                  </a:lnTo>
                  <a:lnTo>
                    <a:pt x="154" y="484"/>
                  </a:lnTo>
                  <a:lnTo>
                    <a:pt x="154" y="478"/>
                  </a:lnTo>
                  <a:lnTo>
                    <a:pt x="154" y="478"/>
                  </a:lnTo>
                  <a:lnTo>
                    <a:pt x="154" y="470"/>
                  </a:lnTo>
                  <a:lnTo>
                    <a:pt x="154" y="470"/>
                  </a:lnTo>
                  <a:lnTo>
                    <a:pt x="154" y="466"/>
                  </a:lnTo>
                  <a:lnTo>
                    <a:pt x="154" y="466"/>
                  </a:lnTo>
                  <a:lnTo>
                    <a:pt x="152" y="460"/>
                  </a:lnTo>
                  <a:lnTo>
                    <a:pt x="152" y="460"/>
                  </a:lnTo>
                  <a:lnTo>
                    <a:pt x="152" y="448"/>
                  </a:lnTo>
                  <a:lnTo>
                    <a:pt x="152" y="448"/>
                  </a:lnTo>
                  <a:lnTo>
                    <a:pt x="150" y="438"/>
                  </a:lnTo>
                  <a:lnTo>
                    <a:pt x="150" y="438"/>
                  </a:lnTo>
                  <a:lnTo>
                    <a:pt x="148" y="426"/>
                  </a:lnTo>
                  <a:lnTo>
                    <a:pt x="148" y="426"/>
                  </a:lnTo>
                  <a:lnTo>
                    <a:pt x="146" y="410"/>
                  </a:lnTo>
                  <a:lnTo>
                    <a:pt x="146" y="410"/>
                  </a:lnTo>
                  <a:lnTo>
                    <a:pt x="146" y="394"/>
                  </a:lnTo>
                  <a:lnTo>
                    <a:pt x="146" y="394"/>
                  </a:lnTo>
                  <a:lnTo>
                    <a:pt x="144" y="376"/>
                  </a:lnTo>
                  <a:lnTo>
                    <a:pt x="144" y="376"/>
                  </a:lnTo>
                  <a:lnTo>
                    <a:pt x="144" y="358"/>
                  </a:lnTo>
                  <a:lnTo>
                    <a:pt x="144" y="358"/>
                  </a:lnTo>
                  <a:lnTo>
                    <a:pt x="144" y="346"/>
                  </a:lnTo>
                  <a:lnTo>
                    <a:pt x="144" y="346"/>
                  </a:lnTo>
                  <a:lnTo>
                    <a:pt x="144" y="336"/>
                  </a:lnTo>
                  <a:lnTo>
                    <a:pt x="144" y="336"/>
                  </a:lnTo>
                  <a:lnTo>
                    <a:pt x="144" y="328"/>
                  </a:lnTo>
                  <a:lnTo>
                    <a:pt x="144" y="328"/>
                  </a:lnTo>
                  <a:lnTo>
                    <a:pt x="142" y="318"/>
                  </a:lnTo>
                  <a:lnTo>
                    <a:pt x="142" y="318"/>
                  </a:lnTo>
                  <a:lnTo>
                    <a:pt x="142" y="308"/>
                  </a:lnTo>
                  <a:lnTo>
                    <a:pt x="142" y="308"/>
                  </a:lnTo>
                  <a:lnTo>
                    <a:pt x="140" y="298"/>
                  </a:lnTo>
                  <a:lnTo>
                    <a:pt x="140" y="298"/>
                  </a:lnTo>
                  <a:lnTo>
                    <a:pt x="140" y="294"/>
                  </a:lnTo>
                  <a:lnTo>
                    <a:pt x="140" y="294"/>
                  </a:lnTo>
                  <a:lnTo>
                    <a:pt x="140" y="288"/>
                  </a:lnTo>
                  <a:lnTo>
                    <a:pt x="140" y="288"/>
                  </a:lnTo>
                  <a:lnTo>
                    <a:pt x="140" y="286"/>
                  </a:lnTo>
                  <a:lnTo>
                    <a:pt x="140" y="286"/>
                  </a:lnTo>
                  <a:lnTo>
                    <a:pt x="142" y="286"/>
                  </a:lnTo>
                  <a:lnTo>
                    <a:pt x="142" y="286"/>
                  </a:lnTo>
                  <a:lnTo>
                    <a:pt x="142" y="286"/>
                  </a:lnTo>
                  <a:lnTo>
                    <a:pt x="142" y="286"/>
                  </a:lnTo>
                  <a:lnTo>
                    <a:pt x="146" y="282"/>
                  </a:lnTo>
                  <a:lnTo>
                    <a:pt x="146" y="282"/>
                  </a:lnTo>
                  <a:lnTo>
                    <a:pt x="146" y="280"/>
                  </a:lnTo>
                  <a:lnTo>
                    <a:pt x="146" y="280"/>
                  </a:lnTo>
                  <a:lnTo>
                    <a:pt x="150" y="278"/>
                  </a:lnTo>
                  <a:lnTo>
                    <a:pt x="150" y="278"/>
                  </a:lnTo>
                  <a:lnTo>
                    <a:pt x="152" y="274"/>
                  </a:lnTo>
                  <a:lnTo>
                    <a:pt x="152" y="274"/>
                  </a:lnTo>
                  <a:lnTo>
                    <a:pt x="154" y="272"/>
                  </a:lnTo>
                  <a:lnTo>
                    <a:pt x="154" y="272"/>
                  </a:lnTo>
                  <a:lnTo>
                    <a:pt x="158" y="270"/>
                  </a:lnTo>
                  <a:lnTo>
                    <a:pt x="158" y="270"/>
                  </a:lnTo>
                  <a:lnTo>
                    <a:pt x="158" y="268"/>
                  </a:lnTo>
                  <a:lnTo>
                    <a:pt x="158" y="268"/>
                  </a:lnTo>
                  <a:lnTo>
                    <a:pt x="160" y="266"/>
                  </a:lnTo>
                  <a:lnTo>
                    <a:pt x="160" y="266"/>
                  </a:lnTo>
                  <a:lnTo>
                    <a:pt x="160" y="264"/>
                  </a:lnTo>
                  <a:lnTo>
                    <a:pt x="160" y="264"/>
                  </a:lnTo>
                  <a:lnTo>
                    <a:pt x="162" y="262"/>
                  </a:lnTo>
                  <a:lnTo>
                    <a:pt x="162" y="262"/>
                  </a:lnTo>
                  <a:lnTo>
                    <a:pt x="162" y="258"/>
                  </a:lnTo>
                  <a:lnTo>
                    <a:pt x="162" y="258"/>
                  </a:lnTo>
                  <a:lnTo>
                    <a:pt x="162" y="258"/>
                  </a:lnTo>
                  <a:lnTo>
                    <a:pt x="162" y="258"/>
                  </a:lnTo>
                  <a:lnTo>
                    <a:pt x="162" y="258"/>
                  </a:lnTo>
                  <a:lnTo>
                    <a:pt x="162" y="258"/>
                  </a:lnTo>
                  <a:lnTo>
                    <a:pt x="162" y="256"/>
                  </a:lnTo>
                  <a:lnTo>
                    <a:pt x="162" y="256"/>
                  </a:lnTo>
                  <a:lnTo>
                    <a:pt x="162" y="254"/>
                  </a:lnTo>
                  <a:lnTo>
                    <a:pt x="162" y="254"/>
                  </a:lnTo>
                  <a:lnTo>
                    <a:pt x="164" y="250"/>
                  </a:lnTo>
                  <a:lnTo>
                    <a:pt x="164" y="250"/>
                  </a:lnTo>
                  <a:lnTo>
                    <a:pt x="166" y="246"/>
                  </a:lnTo>
                  <a:lnTo>
                    <a:pt x="166" y="246"/>
                  </a:lnTo>
                  <a:lnTo>
                    <a:pt x="168" y="240"/>
                  </a:lnTo>
                  <a:lnTo>
                    <a:pt x="168" y="240"/>
                  </a:lnTo>
                  <a:lnTo>
                    <a:pt x="166" y="232"/>
                  </a:lnTo>
                  <a:lnTo>
                    <a:pt x="166" y="232"/>
                  </a:lnTo>
                  <a:lnTo>
                    <a:pt x="166" y="228"/>
                  </a:lnTo>
                  <a:lnTo>
                    <a:pt x="168" y="226"/>
                  </a:lnTo>
                  <a:lnTo>
                    <a:pt x="168" y="226"/>
                  </a:lnTo>
                  <a:lnTo>
                    <a:pt x="172" y="220"/>
                  </a:lnTo>
                  <a:lnTo>
                    <a:pt x="172" y="220"/>
                  </a:lnTo>
                  <a:lnTo>
                    <a:pt x="174" y="216"/>
                  </a:lnTo>
                  <a:lnTo>
                    <a:pt x="174" y="216"/>
                  </a:lnTo>
                  <a:lnTo>
                    <a:pt x="176" y="208"/>
                  </a:lnTo>
                  <a:lnTo>
                    <a:pt x="176" y="208"/>
                  </a:lnTo>
                  <a:lnTo>
                    <a:pt x="180" y="196"/>
                  </a:lnTo>
                  <a:lnTo>
                    <a:pt x="180" y="196"/>
                  </a:lnTo>
                  <a:lnTo>
                    <a:pt x="180" y="190"/>
                  </a:lnTo>
                  <a:lnTo>
                    <a:pt x="180" y="190"/>
                  </a:lnTo>
                  <a:close/>
                  <a:moveTo>
                    <a:pt x="106" y="488"/>
                  </a:moveTo>
                  <a:lnTo>
                    <a:pt x="106" y="488"/>
                  </a:lnTo>
                  <a:lnTo>
                    <a:pt x="104" y="486"/>
                  </a:lnTo>
                  <a:lnTo>
                    <a:pt x="104" y="486"/>
                  </a:lnTo>
                  <a:lnTo>
                    <a:pt x="104" y="480"/>
                  </a:lnTo>
                  <a:lnTo>
                    <a:pt x="104" y="480"/>
                  </a:lnTo>
                  <a:lnTo>
                    <a:pt x="106" y="470"/>
                  </a:lnTo>
                  <a:lnTo>
                    <a:pt x="106" y="470"/>
                  </a:lnTo>
                  <a:lnTo>
                    <a:pt x="106" y="458"/>
                  </a:lnTo>
                  <a:lnTo>
                    <a:pt x="106" y="458"/>
                  </a:lnTo>
                  <a:lnTo>
                    <a:pt x="104" y="444"/>
                  </a:lnTo>
                  <a:lnTo>
                    <a:pt x="104" y="444"/>
                  </a:lnTo>
                  <a:lnTo>
                    <a:pt x="102" y="436"/>
                  </a:lnTo>
                  <a:lnTo>
                    <a:pt x="102" y="436"/>
                  </a:lnTo>
                  <a:lnTo>
                    <a:pt x="102" y="430"/>
                  </a:lnTo>
                  <a:lnTo>
                    <a:pt x="102" y="430"/>
                  </a:lnTo>
                  <a:lnTo>
                    <a:pt x="98" y="420"/>
                  </a:lnTo>
                  <a:lnTo>
                    <a:pt x="98" y="420"/>
                  </a:lnTo>
                  <a:lnTo>
                    <a:pt x="98" y="418"/>
                  </a:lnTo>
                  <a:lnTo>
                    <a:pt x="98" y="418"/>
                  </a:lnTo>
                  <a:lnTo>
                    <a:pt x="98" y="414"/>
                  </a:lnTo>
                  <a:lnTo>
                    <a:pt x="98" y="414"/>
                  </a:lnTo>
                  <a:lnTo>
                    <a:pt x="100" y="406"/>
                  </a:lnTo>
                  <a:lnTo>
                    <a:pt x="100" y="406"/>
                  </a:lnTo>
                  <a:lnTo>
                    <a:pt x="100" y="406"/>
                  </a:lnTo>
                  <a:lnTo>
                    <a:pt x="100" y="406"/>
                  </a:lnTo>
                  <a:lnTo>
                    <a:pt x="100" y="408"/>
                  </a:lnTo>
                  <a:lnTo>
                    <a:pt x="100" y="408"/>
                  </a:lnTo>
                  <a:lnTo>
                    <a:pt x="102" y="412"/>
                  </a:lnTo>
                  <a:lnTo>
                    <a:pt x="102" y="412"/>
                  </a:lnTo>
                  <a:lnTo>
                    <a:pt x="102" y="414"/>
                  </a:lnTo>
                  <a:lnTo>
                    <a:pt x="102" y="414"/>
                  </a:lnTo>
                  <a:lnTo>
                    <a:pt x="102" y="418"/>
                  </a:lnTo>
                  <a:lnTo>
                    <a:pt x="102" y="418"/>
                  </a:lnTo>
                  <a:lnTo>
                    <a:pt x="104" y="424"/>
                  </a:lnTo>
                  <a:lnTo>
                    <a:pt x="104" y="424"/>
                  </a:lnTo>
                  <a:lnTo>
                    <a:pt x="104" y="430"/>
                  </a:lnTo>
                  <a:lnTo>
                    <a:pt x="104" y="430"/>
                  </a:lnTo>
                  <a:lnTo>
                    <a:pt x="106" y="438"/>
                  </a:lnTo>
                  <a:lnTo>
                    <a:pt x="106" y="438"/>
                  </a:lnTo>
                  <a:lnTo>
                    <a:pt x="106" y="448"/>
                  </a:lnTo>
                  <a:lnTo>
                    <a:pt x="106" y="448"/>
                  </a:lnTo>
                  <a:lnTo>
                    <a:pt x="108" y="456"/>
                  </a:lnTo>
                  <a:lnTo>
                    <a:pt x="108" y="456"/>
                  </a:lnTo>
                  <a:lnTo>
                    <a:pt x="110" y="460"/>
                  </a:lnTo>
                  <a:lnTo>
                    <a:pt x="110" y="460"/>
                  </a:lnTo>
                  <a:lnTo>
                    <a:pt x="110" y="470"/>
                  </a:lnTo>
                  <a:lnTo>
                    <a:pt x="110" y="470"/>
                  </a:lnTo>
                  <a:lnTo>
                    <a:pt x="110" y="484"/>
                  </a:lnTo>
                  <a:lnTo>
                    <a:pt x="110" y="484"/>
                  </a:lnTo>
                  <a:lnTo>
                    <a:pt x="112" y="494"/>
                  </a:lnTo>
                  <a:lnTo>
                    <a:pt x="112" y="494"/>
                  </a:lnTo>
                  <a:lnTo>
                    <a:pt x="112" y="500"/>
                  </a:lnTo>
                  <a:lnTo>
                    <a:pt x="112" y="500"/>
                  </a:lnTo>
                  <a:lnTo>
                    <a:pt x="110" y="500"/>
                  </a:lnTo>
                  <a:lnTo>
                    <a:pt x="110" y="500"/>
                  </a:lnTo>
                  <a:lnTo>
                    <a:pt x="110" y="498"/>
                  </a:lnTo>
                  <a:lnTo>
                    <a:pt x="110" y="498"/>
                  </a:lnTo>
                  <a:lnTo>
                    <a:pt x="108" y="494"/>
                  </a:lnTo>
                  <a:lnTo>
                    <a:pt x="108" y="494"/>
                  </a:lnTo>
                  <a:lnTo>
                    <a:pt x="106" y="488"/>
                  </a:lnTo>
                  <a:lnTo>
                    <a:pt x="106" y="488"/>
                  </a:lnTo>
                  <a:close/>
                  <a:moveTo>
                    <a:pt x="112" y="516"/>
                  </a:moveTo>
                  <a:lnTo>
                    <a:pt x="112" y="516"/>
                  </a:lnTo>
                  <a:lnTo>
                    <a:pt x="110" y="514"/>
                  </a:lnTo>
                  <a:lnTo>
                    <a:pt x="110" y="514"/>
                  </a:lnTo>
                  <a:lnTo>
                    <a:pt x="110" y="514"/>
                  </a:lnTo>
                  <a:lnTo>
                    <a:pt x="110" y="514"/>
                  </a:lnTo>
                  <a:lnTo>
                    <a:pt x="110" y="512"/>
                  </a:lnTo>
                  <a:lnTo>
                    <a:pt x="110" y="512"/>
                  </a:lnTo>
                  <a:lnTo>
                    <a:pt x="110" y="508"/>
                  </a:lnTo>
                  <a:lnTo>
                    <a:pt x="110" y="508"/>
                  </a:lnTo>
                  <a:lnTo>
                    <a:pt x="112" y="508"/>
                  </a:lnTo>
                  <a:lnTo>
                    <a:pt x="112" y="508"/>
                  </a:lnTo>
                  <a:lnTo>
                    <a:pt x="112" y="508"/>
                  </a:lnTo>
                  <a:lnTo>
                    <a:pt x="112" y="514"/>
                  </a:lnTo>
                  <a:lnTo>
                    <a:pt x="112" y="514"/>
                  </a:lnTo>
                  <a:lnTo>
                    <a:pt x="112" y="516"/>
                  </a:lnTo>
                  <a:lnTo>
                    <a:pt x="112" y="516"/>
                  </a:lnTo>
                  <a:lnTo>
                    <a:pt x="112" y="516"/>
                  </a:lnTo>
                  <a:lnTo>
                    <a:pt x="112" y="516"/>
                  </a:lnTo>
                  <a:close/>
                  <a:moveTo>
                    <a:pt x="120" y="544"/>
                  </a:moveTo>
                  <a:lnTo>
                    <a:pt x="120" y="544"/>
                  </a:lnTo>
                  <a:lnTo>
                    <a:pt x="120" y="546"/>
                  </a:lnTo>
                  <a:lnTo>
                    <a:pt x="120" y="546"/>
                  </a:lnTo>
                  <a:lnTo>
                    <a:pt x="120" y="552"/>
                  </a:lnTo>
                  <a:lnTo>
                    <a:pt x="120" y="552"/>
                  </a:lnTo>
                  <a:lnTo>
                    <a:pt x="118" y="554"/>
                  </a:lnTo>
                  <a:lnTo>
                    <a:pt x="118" y="554"/>
                  </a:lnTo>
                  <a:lnTo>
                    <a:pt x="118" y="552"/>
                  </a:lnTo>
                  <a:lnTo>
                    <a:pt x="118" y="552"/>
                  </a:lnTo>
                  <a:lnTo>
                    <a:pt x="118" y="546"/>
                  </a:lnTo>
                  <a:lnTo>
                    <a:pt x="118" y="546"/>
                  </a:lnTo>
                  <a:lnTo>
                    <a:pt x="118" y="544"/>
                  </a:lnTo>
                  <a:lnTo>
                    <a:pt x="118" y="544"/>
                  </a:lnTo>
                  <a:lnTo>
                    <a:pt x="116" y="544"/>
                  </a:lnTo>
                  <a:lnTo>
                    <a:pt x="116" y="544"/>
                  </a:lnTo>
                  <a:lnTo>
                    <a:pt x="116" y="544"/>
                  </a:lnTo>
                  <a:lnTo>
                    <a:pt x="116" y="544"/>
                  </a:lnTo>
                  <a:lnTo>
                    <a:pt x="116" y="542"/>
                  </a:lnTo>
                  <a:lnTo>
                    <a:pt x="116" y="542"/>
                  </a:lnTo>
                  <a:lnTo>
                    <a:pt x="118" y="542"/>
                  </a:lnTo>
                  <a:lnTo>
                    <a:pt x="118" y="542"/>
                  </a:lnTo>
                  <a:lnTo>
                    <a:pt x="118" y="542"/>
                  </a:lnTo>
                  <a:lnTo>
                    <a:pt x="118" y="542"/>
                  </a:lnTo>
                  <a:lnTo>
                    <a:pt x="118" y="542"/>
                  </a:lnTo>
                  <a:lnTo>
                    <a:pt x="118" y="542"/>
                  </a:lnTo>
                  <a:lnTo>
                    <a:pt x="120" y="544"/>
                  </a:lnTo>
                  <a:lnTo>
                    <a:pt x="120" y="544"/>
                  </a:lnTo>
                  <a:lnTo>
                    <a:pt x="120" y="544"/>
                  </a:lnTo>
                  <a:lnTo>
                    <a:pt x="120" y="54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  <a:effectLst>
              <a:outerShdw blurRad="76200" dir="18900000" sy="23000" kx="-1200000" algn="bl" rotWithShape="0">
                <a:prstClr val="black">
                  <a:alpha val="20000"/>
                </a:prstClr>
              </a:outerShdw>
              <a:reflection blurRad="6350" stA="52000" endA="300" endPos="35000" dir="5400000" sy="-100000" algn="bl" rotWithShape="0"/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" name="Freeform 908"/>
            <p:cNvSpPr>
              <a:spLocks/>
            </p:cNvSpPr>
            <p:nvPr/>
          </p:nvSpPr>
          <p:spPr bwMode="auto">
            <a:xfrm>
              <a:off x="7820025" y="3924300"/>
              <a:ext cx="104775" cy="723900"/>
            </a:xfrm>
            <a:custGeom>
              <a:avLst/>
              <a:gdLst/>
              <a:ahLst/>
              <a:cxnLst>
                <a:cxn ang="0">
                  <a:pos x="24" y="0"/>
                </a:cxn>
                <a:cxn ang="0">
                  <a:pos x="18" y="0"/>
                </a:cxn>
                <a:cxn ang="0">
                  <a:pos x="12" y="10"/>
                </a:cxn>
                <a:cxn ang="0">
                  <a:pos x="16" y="14"/>
                </a:cxn>
                <a:cxn ang="0">
                  <a:pos x="6" y="34"/>
                </a:cxn>
                <a:cxn ang="0">
                  <a:pos x="6" y="34"/>
                </a:cxn>
                <a:cxn ang="0">
                  <a:pos x="6" y="42"/>
                </a:cxn>
                <a:cxn ang="0">
                  <a:pos x="4" y="52"/>
                </a:cxn>
                <a:cxn ang="0">
                  <a:pos x="4" y="52"/>
                </a:cxn>
                <a:cxn ang="0">
                  <a:pos x="0" y="88"/>
                </a:cxn>
                <a:cxn ang="0">
                  <a:pos x="0" y="96"/>
                </a:cxn>
                <a:cxn ang="0">
                  <a:pos x="8" y="110"/>
                </a:cxn>
                <a:cxn ang="0">
                  <a:pos x="24" y="100"/>
                </a:cxn>
                <a:cxn ang="0">
                  <a:pos x="26" y="48"/>
                </a:cxn>
                <a:cxn ang="0">
                  <a:pos x="26" y="24"/>
                </a:cxn>
                <a:cxn ang="0">
                  <a:pos x="22" y="12"/>
                </a:cxn>
                <a:cxn ang="0">
                  <a:pos x="28" y="6"/>
                </a:cxn>
                <a:cxn ang="0">
                  <a:pos x="24" y="0"/>
                </a:cxn>
              </a:cxnLst>
              <a:rect l="0" t="0" r="r" b="b"/>
              <a:pathLst>
                <a:path w="28" h="110">
                  <a:moveTo>
                    <a:pt x="24" y="0"/>
                  </a:moveTo>
                  <a:lnTo>
                    <a:pt x="18" y="0"/>
                  </a:lnTo>
                  <a:lnTo>
                    <a:pt x="12" y="10"/>
                  </a:lnTo>
                  <a:lnTo>
                    <a:pt x="16" y="14"/>
                  </a:lnTo>
                  <a:lnTo>
                    <a:pt x="6" y="34"/>
                  </a:lnTo>
                  <a:lnTo>
                    <a:pt x="6" y="34"/>
                  </a:lnTo>
                  <a:lnTo>
                    <a:pt x="6" y="42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0" y="88"/>
                  </a:lnTo>
                  <a:lnTo>
                    <a:pt x="0" y="96"/>
                  </a:lnTo>
                  <a:lnTo>
                    <a:pt x="8" y="110"/>
                  </a:lnTo>
                  <a:lnTo>
                    <a:pt x="24" y="100"/>
                  </a:lnTo>
                  <a:lnTo>
                    <a:pt x="26" y="48"/>
                  </a:lnTo>
                  <a:lnTo>
                    <a:pt x="26" y="24"/>
                  </a:lnTo>
                  <a:lnTo>
                    <a:pt x="22" y="12"/>
                  </a:lnTo>
                  <a:lnTo>
                    <a:pt x="28" y="6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4280252026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2000"/>
                            </p:stCondLst>
                            <p:childTnLst>
                              <p:par>
                                <p:cTn id="17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23"/>
          <p:cNvGrpSpPr>
            <a:grpSpLocks/>
          </p:cNvGrpSpPr>
          <p:nvPr/>
        </p:nvGrpSpPr>
        <p:grpSpPr bwMode="auto">
          <a:xfrm>
            <a:off x="0" y="2286000"/>
            <a:ext cx="9144000" cy="1676400"/>
            <a:chOff x="0" y="2086"/>
            <a:chExt cx="5760" cy="1056"/>
          </a:xfrm>
        </p:grpSpPr>
        <p:sp>
          <p:nvSpPr>
            <p:cNvPr id="7" name="Rectangle 3"/>
            <p:cNvSpPr>
              <a:spLocks noChangeArrowheads="1"/>
            </p:cNvSpPr>
            <p:nvPr/>
          </p:nvSpPr>
          <p:spPr bwMode="gray">
            <a:xfrm>
              <a:off x="0" y="2325"/>
              <a:ext cx="5760" cy="817"/>
            </a:xfrm>
            <a:prstGeom prst="rect">
              <a:avLst/>
            </a:prstGeom>
            <a:gradFill rotWithShape="1">
              <a:gsLst>
                <a:gs pos="0">
                  <a:srgbClr val="DDDDDD"/>
                </a:gs>
                <a:gs pos="100000">
                  <a:srgbClr val="FFFFFF"/>
                </a:gs>
              </a:gsLst>
              <a:lin ang="5400000" scaled="1"/>
            </a:gradFill>
            <a:ln w="9525">
              <a:noFill/>
              <a:miter lim="800000"/>
              <a:headEnd/>
              <a:tailEnd/>
            </a:ln>
          </p:spPr>
          <p:txBody>
            <a:bodyPr wrap="none" lIns="90000" tIns="90000" rIns="72000" bIns="90000" anchor="ctr"/>
            <a:lstStyle/>
            <a:p>
              <a:pPr algn="ctr" eaLnBrk="0" hangingPunct="0"/>
              <a:endParaRPr lang="en-US" noProof="1">
                <a:latin typeface="Calibri" pitchFamily="34" charset="0"/>
                <a:cs typeface="Arial" charset="0"/>
              </a:endParaRPr>
            </a:p>
          </p:txBody>
        </p:sp>
        <p:sp>
          <p:nvSpPr>
            <p:cNvPr id="8" name="Rectangle 25"/>
            <p:cNvSpPr>
              <a:spLocks noChangeArrowheads="1"/>
            </p:cNvSpPr>
            <p:nvPr/>
          </p:nvSpPr>
          <p:spPr bwMode="gray">
            <a:xfrm flipV="1">
              <a:off x="0" y="2086"/>
              <a:ext cx="5760" cy="246"/>
            </a:xfrm>
            <a:prstGeom prst="rect">
              <a:avLst/>
            </a:prstGeom>
            <a:gradFill rotWithShape="1">
              <a:gsLst>
                <a:gs pos="0">
                  <a:srgbClr val="DBDBDB"/>
                </a:gs>
                <a:gs pos="100000">
                  <a:srgbClr val="FFFFFF"/>
                </a:gs>
              </a:gsLst>
              <a:lin ang="5400000" scaled="1"/>
            </a:gradFill>
            <a:ln w="9525">
              <a:noFill/>
              <a:miter lim="800000"/>
              <a:headEnd/>
              <a:tailEnd/>
            </a:ln>
          </p:spPr>
          <p:txBody>
            <a:bodyPr rot="10800000" wrap="none" lIns="90000" tIns="90000" rIns="72000" bIns="90000" anchor="ctr"/>
            <a:lstStyle/>
            <a:p>
              <a:pPr algn="ctr" eaLnBrk="0" hangingPunct="0"/>
              <a:endParaRPr lang="en-US" noProof="1">
                <a:latin typeface="Calibri" pitchFamily="34" charset="0"/>
                <a:cs typeface="Arial" charset="0"/>
              </a:endParaRPr>
            </a:p>
          </p:txBody>
        </p:sp>
      </p:grpSp>
      <p:pic>
        <p:nvPicPr>
          <p:cNvPr id="9" name="Picture 27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0" y="2514600"/>
            <a:ext cx="9144000" cy="3733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04800" y="228600"/>
            <a:ext cx="8229600" cy="1143000"/>
          </a:xfrm>
        </p:spPr>
        <p:txBody>
          <a:bodyPr/>
          <a:lstStyle/>
          <a:p>
            <a:pPr algn="l"/>
            <a:r>
              <a:rPr lang="en-US" dirty="0" smtClean="0">
                <a:latin typeface="Franklin Gothic Medium Cond" pitchFamily="34" charset="0"/>
              </a:rPr>
              <a:t>Building Business</a:t>
            </a:r>
            <a:endParaRPr lang="en-US" dirty="0">
              <a:latin typeface="Franklin Gothic Medium Cond" pitchFamily="34" charset="0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-228600" y="2590800"/>
            <a:ext cx="8156592" cy="2015936"/>
          </a:xfrm>
          <a:prstGeom prst="rect">
            <a:avLst/>
          </a:prstGeom>
          <a:noFill/>
          <a:effectLst>
            <a:outerShdw blurRad="76200" dir="13500000" sy="23000" kx="1200000" algn="br" rotWithShape="0">
              <a:prstClr val="black">
                <a:alpha val="20000"/>
              </a:prstClr>
            </a:outerShdw>
            <a:reflection blurRad="6350" stA="50000" endA="295" endPos="92000" dist="101600" dir="5400000" sy="-100000" algn="bl" rotWithShape="0"/>
          </a:effectLst>
        </p:spPr>
        <p:txBody>
          <a:bodyPr wrap="none" rtlCol="0">
            <a:spAutoFit/>
            <a:scene3d>
              <a:camera prst="perspectiveContrastingLeftFacing">
                <a:rot lat="623785" lon="2636332" rev="0"/>
              </a:camera>
              <a:lightRig rig="threePt" dir="t"/>
            </a:scene3d>
            <a:sp3d extrusionH="508000">
              <a:bevelT w="38100" h="38100"/>
              <a:extrusionClr>
                <a:schemeClr val="bg1">
                  <a:lumMod val="75000"/>
                </a:schemeClr>
              </a:extrusionClr>
            </a:sp3d>
          </a:bodyPr>
          <a:lstStyle/>
          <a:p>
            <a:r>
              <a:rPr lang="en-US" sz="12500" dirty="0" smtClean="0">
                <a:solidFill>
                  <a:schemeClr val="bg1">
                    <a:lumMod val="85000"/>
                  </a:schemeClr>
                </a:solidFill>
                <a:latin typeface="Arial Black" pitchFamily="34" charset="0"/>
              </a:rPr>
              <a:t>BUSINES</a:t>
            </a:r>
            <a:endParaRPr lang="en-US" sz="12500" dirty="0">
              <a:solidFill>
                <a:schemeClr val="bg1">
                  <a:lumMod val="85000"/>
                </a:schemeClr>
              </a:solidFill>
              <a:latin typeface="Arial Black" pitchFamily="34" charset="0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7010400" y="1866543"/>
            <a:ext cx="1574470" cy="2400657"/>
          </a:xfrm>
          <a:prstGeom prst="rect">
            <a:avLst/>
          </a:prstGeom>
          <a:noFill/>
        </p:spPr>
        <p:txBody>
          <a:bodyPr wrap="none" rtlCol="0">
            <a:spAutoFit/>
            <a:scene3d>
              <a:camera prst="perspectiveContrastingLeftFacing">
                <a:rot lat="623785" lon="2636332" rev="0"/>
              </a:camera>
              <a:lightRig rig="threePt" dir="t"/>
            </a:scene3d>
            <a:sp3d extrusionH="508000">
              <a:bevelT w="38100" h="38100"/>
              <a:extrusionClr>
                <a:schemeClr val="bg1">
                  <a:lumMod val="75000"/>
                </a:schemeClr>
              </a:extrusionClr>
            </a:sp3d>
          </a:bodyPr>
          <a:lstStyle/>
          <a:p>
            <a:r>
              <a:rPr lang="en-US" sz="15000" dirty="0" smtClean="0">
                <a:solidFill>
                  <a:schemeClr val="bg1">
                    <a:lumMod val="85000"/>
                  </a:schemeClr>
                </a:solidFill>
                <a:latin typeface="Arial Black" pitchFamily="34" charset="0"/>
              </a:rPr>
              <a:t>S</a:t>
            </a:r>
          </a:p>
        </p:txBody>
      </p:sp>
      <p:pic>
        <p:nvPicPr>
          <p:cNvPr id="1028" name="Picture 4"/>
          <p:cNvPicPr>
            <a:picLocks noChangeAspect="1" noChangeArrowheads="1"/>
          </p:cNvPicPr>
          <p:nvPr/>
        </p:nvPicPr>
        <p:blipFill>
          <a:blip r:embed="rId4" cstate="email"/>
          <a:srcRect/>
          <a:stretch>
            <a:fillRect/>
          </a:stretch>
        </p:blipFill>
        <p:spPr bwMode="auto">
          <a:xfrm rot="5400000" flipH="1" flipV="1">
            <a:off x="7024884" y="518914"/>
            <a:ext cx="2409430" cy="13716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1029" name="Picture 5" descr="F:\Photos\Public domain\11971481161027304197kotik_clock.svg.hi.png"/>
          <p:cNvPicPr>
            <a:picLocks noChangeAspect="1" noChangeArrowheads="1"/>
          </p:cNvPicPr>
          <p:nvPr/>
        </p:nvPicPr>
        <p:blipFill>
          <a:blip r:embed="rId5" cstate="email"/>
          <a:srcRect/>
          <a:stretch>
            <a:fillRect/>
          </a:stretch>
        </p:blipFill>
        <p:spPr bwMode="auto">
          <a:xfrm>
            <a:off x="6705600" y="381000"/>
            <a:ext cx="1295400" cy="1295400"/>
          </a:xfrm>
          <a:prstGeom prst="rect">
            <a:avLst/>
          </a:prstGeom>
          <a:noFill/>
        </p:spPr>
      </p:pic>
      <p:sp>
        <p:nvSpPr>
          <p:cNvPr id="16" name="TextBox 15"/>
          <p:cNvSpPr txBox="1"/>
          <p:nvPr/>
        </p:nvSpPr>
        <p:spPr>
          <a:xfrm>
            <a:off x="304800" y="1295400"/>
            <a:ext cx="548640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/>
              <a:t>Your can edit the 3D text below and replace it with any text you like.</a:t>
            </a:r>
            <a:endParaRPr lang="en-US" sz="2400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22222E-6 1.48936E-6 L -0.00278 0.18594 " pathEditMode="relative" rAng="0" ptsTypes="AA">
                                      <p:cBhvr>
                                        <p:cTn id="6" dur="2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" y="93"/>
                                    </p:animMotion>
                                  </p:childTnLst>
                                </p:cTn>
                              </p:par>
                              <p:par>
                                <p:cTn id="7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-1.91489E-6 L 0 0.2463 " pathEditMode="relative" rAng="0" ptsTypes="AA">
                                      <p:cBhvr>
                                        <p:cTn id="8" dur="2000" fill="hold"/>
                                        <p:tgtEl>
                                          <p:spTgt spid="102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123"/>
                                    </p:animMotion>
                                  </p:childTnLst>
                                </p:cTn>
                              </p:par>
                              <p:par>
                                <p:cTn id="9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" dur="2000"/>
                                        <p:tgtEl>
                                          <p:spTgt spid="102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0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</p:bldLst>
  </p:timing>
</p:sld>
</file>

<file path=ppt/slides/slide3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" name="Rektangel 59"/>
          <p:cNvSpPr>
            <a:spLocks noChangeArrowheads="1"/>
          </p:cNvSpPr>
          <p:nvPr/>
        </p:nvSpPr>
        <p:spPr bwMode="auto">
          <a:xfrm rot="10800000" flipV="1">
            <a:off x="0" y="-327551"/>
            <a:ext cx="9144000" cy="4038599"/>
          </a:xfrm>
          <a:prstGeom prst="rect">
            <a:avLst/>
          </a:prstGeom>
          <a:gradFill rotWithShape="1">
            <a:gsLst>
              <a:gs pos="0">
                <a:srgbClr val="F3F3F3"/>
              </a:gs>
              <a:gs pos="0">
                <a:srgbClr val="F3F3F3"/>
              </a:gs>
              <a:gs pos="0">
                <a:srgbClr val="F3F3F3"/>
              </a:gs>
              <a:gs pos="48000">
                <a:srgbClr val="F3F3F3"/>
              </a:gs>
              <a:gs pos="69000">
                <a:srgbClr val="F3F3F3"/>
              </a:gs>
              <a:gs pos="100000">
                <a:srgbClr val="BFBFBF"/>
              </a:gs>
            </a:gsLst>
            <a:lin ang="5400000" scaled="1"/>
          </a:gradFill>
          <a:ln w="9525">
            <a:noFill/>
            <a:miter lim="800000"/>
            <a:headEnd/>
            <a:tailEnd/>
          </a:ln>
          <a:effectLst>
            <a:outerShdw dist="23000" dir="5400000" rotWithShape="0">
              <a:srgbClr val="808080">
                <a:alpha val="34999"/>
              </a:srgbClr>
            </a:outerShdw>
          </a:effectLst>
        </p:spPr>
        <p:txBody>
          <a:bodyPr anchor="ctr"/>
          <a:lstStyle/>
          <a:p>
            <a:pPr algn="ctr">
              <a:defRPr/>
            </a:pPr>
            <a:endParaRPr lang="da-DK">
              <a:solidFill>
                <a:srgbClr val="FFFFFF"/>
              </a:solidFill>
              <a:latin typeface="Calibri" charset="0"/>
              <a:ea typeface="ＭＳ Ｐゴシック" charset="-128"/>
            </a:endParaRPr>
          </a:p>
        </p:txBody>
      </p:sp>
      <p:sp>
        <p:nvSpPr>
          <p:cNvPr id="2" name="Freeform 3"/>
          <p:cNvSpPr>
            <a:spLocks noEditPoints="1"/>
          </p:cNvSpPr>
          <p:nvPr/>
        </p:nvSpPr>
        <p:spPr bwMode="gray">
          <a:xfrm>
            <a:off x="976312" y="1424101"/>
            <a:ext cx="6719887" cy="5019675"/>
          </a:xfrm>
          <a:custGeom>
            <a:avLst/>
            <a:gdLst/>
            <a:ahLst/>
            <a:cxnLst>
              <a:cxn ang="0">
                <a:pos x="1092" y="50"/>
              </a:cxn>
              <a:cxn ang="0">
                <a:pos x="822" y="168"/>
              </a:cxn>
              <a:cxn ang="0">
                <a:pos x="594" y="300"/>
              </a:cxn>
              <a:cxn ang="0">
                <a:pos x="406" y="446"/>
              </a:cxn>
              <a:cxn ang="0">
                <a:pos x="254" y="604"/>
              </a:cxn>
              <a:cxn ang="0">
                <a:pos x="140" y="772"/>
              </a:cxn>
              <a:cxn ang="0">
                <a:pos x="60" y="944"/>
              </a:cxn>
              <a:cxn ang="0">
                <a:pos x="14" y="1122"/>
              </a:cxn>
              <a:cxn ang="0">
                <a:pos x="0" y="1300"/>
              </a:cxn>
              <a:cxn ang="0">
                <a:pos x="18" y="1476"/>
              </a:cxn>
              <a:cxn ang="0">
                <a:pos x="64" y="1650"/>
              </a:cxn>
              <a:cxn ang="0">
                <a:pos x="138" y="1818"/>
              </a:cxn>
              <a:cxn ang="0">
                <a:pos x="238" y="1978"/>
              </a:cxn>
              <a:cxn ang="0">
                <a:pos x="364" y="2126"/>
              </a:cxn>
              <a:cxn ang="0">
                <a:pos x="512" y="2262"/>
              </a:cxn>
              <a:cxn ang="0">
                <a:pos x="684" y="2382"/>
              </a:cxn>
              <a:cxn ang="0">
                <a:pos x="874" y="2484"/>
              </a:cxn>
              <a:cxn ang="0">
                <a:pos x="1086" y="2564"/>
              </a:cxn>
              <a:cxn ang="0">
                <a:pos x="1314" y="2622"/>
              </a:cxn>
              <a:cxn ang="0">
                <a:pos x="1558" y="2654"/>
              </a:cxn>
              <a:cxn ang="0">
                <a:pos x="1818" y="2658"/>
              </a:cxn>
              <a:cxn ang="0">
                <a:pos x="2090" y="2632"/>
              </a:cxn>
              <a:cxn ang="0">
                <a:pos x="2374" y="2574"/>
              </a:cxn>
              <a:cxn ang="0">
                <a:pos x="2544" y="2912"/>
              </a:cxn>
              <a:cxn ang="0">
                <a:pos x="1868" y="1552"/>
              </a:cxn>
              <a:cxn ang="0">
                <a:pos x="1956" y="1914"/>
              </a:cxn>
              <a:cxn ang="0">
                <a:pos x="1788" y="1936"/>
              </a:cxn>
              <a:cxn ang="0">
                <a:pos x="1616" y="1934"/>
              </a:cxn>
              <a:cxn ang="0">
                <a:pos x="1442" y="1912"/>
              </a:cxn>
              <a:cxn ang="0">
                <a:pos x="1272" y="1872"/>
              </a:cxn>
              <a:cxn ang="0">
                <a:pos x="1108" y="1812"/>
              </a:cxn>
              <a:cxn ang="0">
                <a:pos x="952" y="1736"/>
              </a:cxn>
              <a:cxn ang="0">
                <a:pos x="810" y="1646"/>
              </a:cxn>
              <a:cxn ang="0">
                <a:pos x="684" y="1542"/>
              </a:cxn>
              <a:cxn ang="0">
                <a:pos x="578" y="1428"/>
              </a:cxn>
              <a:cxn ang="0">
                <a:pos x="494" y="1304"/>
              </a:cxn>
              <a:cxn ang="0">
                <a:pos x="438" y="1170"/>
              </a:cxn>
              <a:cxn ang="0">
                <a:pos x="410" y="1032"/>
              </a:cxn>
              <a:cxn ang="0">
                <a:pos x="416" y="888"/>
              </a:cxn>
              <a:cxn ang="0">
                <a:pos x="460" y="742"/>
              </a:cxn>
              <a:cxn ang="0">
                <a:pos x="544" y="592"/>
              </a:cxn>
              <a:cxn ang="0">
                <a:pos x="670" y="444"/>
              </a:cxn>
              <a:cxn ang="0">
                <a:pos x="844" y="298"/>
              </a:cxn>
              <a:cxn ang="0">
                <a:pos x="1070" y="154"/>
              </a:cxn>
              <a:cxn ang="0">
                <a:pos x="1348" y="16"/>
              </a:cxn>
              <a:cxn ang="0">
                <a:pos x="1244" y="0"/>
              </a:cxn>
              <a:cxn ang="0">
                <a:pos x="2820" y="1934"/>
              </a:cxn>
              <a:cxn ang="0">
                <a:pos x="2820" y="1934"/>
              </a:cxn>
            </a:cxnLst>
            <a:rect l="0" t="0" r="r" b="b"/>
            <a:pathLst>
              <a:path w="2820" h="2912">
                <a:moveTo>
                  <a:pt x="1244" y="0"/>
                </a:moveTo>
                <a:lnTo>
                  <a:pt x="1092" y="50"/>
                </a:lnTo>
                <a:lnTo>
                  <a:pt x="952" y="106"/>
                </a:lnTo>
                <a:lnTo>
                  <a:pt x="822" y="168"/>
                </a:lnTo>
                <a:lnTo>
                  <a:pt x="704" y="232"/>
                </a:lnTo>
                <a:lnTo>
                  <a:pt x="594" y="300"/>
                </a:lnTo>
                <a:lnTo>
                  <a:pt x="494" y="372"/>
                </a:lnTo>
                <a:lnTo>
                  <a:pt x="406" y="446"/>
                </a:lnTo>
                <a:lnTo>
                  <a:pt x="324" y="524"/>
                </a:lnTo>
                <a:lnTo>
                  <a:pt x="254" y="604"/>
                </a:lnTo>
                <a:lnTo>
                  <a:pt x="192" y="686"/>
                </a:lnTo>
                <a:lnTo>
                  <a:pt x="140" y="772"/>
                </a:lnTo>
                <a:lnTo>
                  <a:pt x="96" y="856"/>
                </a:lnTo>
                <a:lnTo>
                  <a:pt x="60" y="944"/>
                </a:lnTo>
                <a:lnTo>
                  <a:pt x="32" y="1032"/>
                </a:lnTo>
                <a:lnTo>
                  <a:pt x="14" y="1122"/>
                </a:lnTo>
                <a:lnTo>
                  <a:pt x="2" y="1210"/>
                </a:lnTo>
                <a:lnTo>
                  <a:pt x="0" y="1300"/>
                </a:lnTo>
                <a:lnTo>
                  <a:pt x="4" y="1388"/>
                </a:lnTo>
                <a:lnTo>
                  <a:pt x="18" y="1476"/>
                </a:lnTo>
                <a:lnTo>
                  <a:pt x="36" y="1564"/>
                </a:lnTo>
                <a:lnTo>
                  <a:pt x="64" y="1650"/>
                </a:lnTo>
                <a:lnTo>
                  <a:pt x="96" y="1736"/>
                </a:lnTo>
                <a:lnTo>
                  <a:pt x="138" y="1818"/>
                </a:lnTo>
                <a:lnTo>
                  <a:pt x="184" y="1900"/>
                </a:lnTo>
                <a:lnTo>
                  <a:pt x="238" y="1978"/>
                </a:lnTo>
                <a:lnTo>
                  <a:pt x="298" y="2054"/>
                </a:lnTo>
                <a:lnTo>
                  <a:pt x="364" y="2126"/>
                </a:lnTo>
                <a:lnTo>
                  <a:pt x="434" y="2196"/>
                </a:lnTo>
                <a:lnTo>
                  <a:pt x="512" y="2262"/>
                </a:lnTo>
                <a:lnTo>
                  <a:pt x="596" y="2324"/>
                </a:lnTo>
                <a:lnTo>
                  <a:pt x="684" y="2382"/>
                </a:lnTo>
                <a:lnTo>
                  <a:pt x="776" y="2436"/>
                </a:lnTo>
                <a:lnTo>
                  <a:pt x="874" y="2484"/>
                </a:lnTo>
                <a:lnTo>
                  <a:pt x="978" y="2526"/>
                </a:lnTo>
                <a:lnTo>
                  <a:pt x="1086" y="2564"/>
                </a:lnTo>
                <a:lnTo>
                  <a:pt x="1198" y="2596"/>
                </a:lnTo>
                <a:lnTo>
                  <a:pt x="1314" y="2622"/>
                </a:lnTo>
                <a:lnTo>
                  <a:pt x="1434" y="2642"/>
                </a:lnTo>
                <a:lnTo>
                  <a:pt x="1558" y="2654"/>
                </a:lnTo>
                <a:lnTo>
                  <a:pt x="1686" y="2660"/>
                </a:lnTo>
                <a:lnTo>
                  <a:pt x="1818" y="2658"/>
                </a:lnTo>
                <a:lnTo>
                  <a:pt x="1952" y="2650"/>
                </a:lnTo>
                <a:lnTo>
                  <a:pt x="2090" y="2632"/>
                </a:lnTo>
                <a:lnTo>
                  <a:pt x="2230" y="2608"/>
                </a:lnTo>
                <a:lnTo>
                  <a:pt x="2374" y="2574"/>
                </a:lnTo>
                <a:lnTo>
                  <a:pt x="2542" y="2912"/>
                </a:lnTo>
                <a:lnTo>
                  <a:pt x="2544" y="2912"/>
                </a:lnTo>
                <a:lnTo>
                  <a:pt x="2820" y="1934"/>
                </a:lnTo>
                <a:lnTo>
                  <a:pt x="1868" y="1552"/>
                </a:lnTo>
                <a:lnTo>
                  <a:pt x="2036" y="1894"/>
                </a:lnTo>
                <a:lnTo>
                  <a:pt x="1956" y="1914"/>
                </a:lnTo>
                <a:lnTo>
                  <a:pt x="1872" y="1928"/>
                </a:lnTo>
                <a:lnTo>
                  <a:pt x="1788" y="1936"/>
                </a:lnTo>
                <a:lnTo>
                  <a:pt x="1702" y="1938"/>
                </a:lnTo>
                <a:lnTo>
                  <a:pt x="1616" y="1934"/>
                </a:lnTo>
                <a:lnTo>
                  <a:pt x="1528" y="1926"/>
                </a:lnTo>
                <a:lnTo>
                  <a:pt x="1442" y="1912"/>
                </a:lnTo>
                <a:lnTo>
                  <a:pt x="1356" y="1894"/>
                </a:lnTo>
                <a:lnTo>
                  <a:pt x="1272" y="1872"/>
                </a:lnTo>
                <a:lnTo>
                  <a:pt x="1188" y="1844"/>
                </a:lnTo>
                <a:lnTo>
                  <a:pt x="1108" y="1812"/>
                </a:lnTo>
                <a:lnTo>
                  <a:pt x="1028" y="1776"/>
                </a:lnTo>
                <a:lnTo>
                  <a:pt x="952" y="1736"/>
                </a:lnTo>
                <a:lnTo>
                  <a:pt x="880" y="1692"/>
                </a:lnTo>
                <a:lnTo>
                  <a:pt x="810" y="1646"/>
                </a:lnTo>
                <a:lnTo>
                  <a:pt x="744" y="1596"/>
                </a:lnTo>
                <a:lnTo>
                  <a:pt x="684" y="1542"/>
                </a:lnTo>
                <a:lnTo>
                  <a:pt x="628" y="1486"/>
                </a:lnTo>
                <a:lnTo>
                  <a:pt x="578" y="1428"/>
                </a:lnTo>
                <a:lnTo>
                  <a:pt x="532" y="1366"/>
                </a:lnTo>
                <a:lnTo>
                  <a:pt x="494" y="1304"/>
                </a:lnTo>
                <a:lnTo>
                  <a:pt x="462" y="1238"/>
                </a:lnTo>
                <a:lnTo>
                  <a:pt x="438" y="1170"/>
                </a:lnTo>
                <a:lnTo>
                  <a:pt x="420" y="1102"/>
                </a:lnTo>
                <a:lnTo>
                  <a:pt x="410" y="1032"/>
                </a:lnTo>
                <a:lnTo>
                  <a:pt x="410" y="960"/>
                </a:lnTo>
                <a:lnTo>
                  <a:pt x="416" y="888"/>
                </a:lnTo>
                <a:lnTo>
                  <a:pt x="434" y="816"/>
                </a:lnTo>
                <a:lnTo>
                  <a:pt x="460" y="742"/>
                </a:lnTo>
                <a:lnTo>
                  <a:pt x="496" y="668"/>
                </a:lnTo>
                <a:lnTo>
                  <a:pt x="544" y="592"/>
                </a:lnTo>
                <a:lnTo>
                  <a:pt x="602" y="518"/>
                </a:lnTo>
                <a:lnTo>
                  <a:pt x="670" y="444"/>
                </a:lnTo>
                <a:lnTo>
                  <a:pt x="752" y="370"/>
                </a:lnTo>
                <a:lnTo>
                  <a:pt x="844" y="298"/>
                </a:lnTo>
                <a:lnTo>
                  <a:pt x="950" y="226"/>
                </a:lnTo>
                <a:lnTo>
                  <a:pt x="1070" y="154"/>
                </a:lnTo>
                <a:lnTo>
                  <a:pt x="1202" y="84"/>
                </a:lnTo>
                <a:lnTo>
                  <a:pt x="1348" y="16"/>
                </a:lnTo>
                <a:lnTo>
                  <a:pt x="1244" y="0"/>
                </a:lnTo>
                <a:lnTo>
                  <a:pt x="1244" y="0"/>
                </a:lnTo>
                <a:lnTo>
                  <a:pt x="1244" y="0"/>
                </a:lnTo>
                <a:close/>
                <a:moveTo>
                  <a:pt x="2820" y="1934"/>
                </a:moveTo>
                <a:lnTo>
                  <a:pt x="2820" y="1934"/>
                </a:lnTo>
                <a:lnTo>
                  <a:pt x="2820" y="1934"/>
                </a:lnTo>
                <a:close/>
              </a:path>
            </a:pathLst>
          </a:custGeom>
          <a:gradFill rotWithShape="1">
            <a:gsLst>
              <a:gs pos="0">
                <a:schemeClr val="tx1">
                  <a:lumMod val="50000"/>
                  <a:lumOff val="50000"/>
                </a:schemeClr>
              </a:gs>
              <a:gs pos="50000">
                <a:schemeClr val="tx1">
                  <a:lumMod val="75000"/>
                  <a:lumOff val="25000"/>
                </a:schemeClr>
              </a:gs>
              <a:gs pos="100000">
                <a:schemeClr val="tx1">
                  <a:lumMod val="95000"/>
                  <a:lumOff val="5000"/>
                </a:schemeClr>
              </a:gs>
            </a:gsLst>
            <a:lin ang="5400000" scaled="0"/>
          </a:gradFill>
          <a:ln w="0">
            <a:noFill/>
            <a:prstDash val="solid"/>
            <a:round/>
            <a:headEnd/>
            <a:tailEnd/>
          </a:ln>
          <a:effectLst>
            <a:outerShdw blurRad="266700" dist="1460500" dir="6360000" sx="91000" sy="91000" rotWithShape="0">
              <a:prstClr val="black">
                <a:alpha val="31000"/>
              </a:prstClr>
            </a:outerShdw>
          </a:effectLst>
          <a:scene3d>
            <a:camera prst="isometricOffAxis1Top">
              <a:rot lat="17631396" lon="20225593" rev="1613221"/>
            </a:camera>
            <a:lightRig rig="twoPt" dir="t">
              <a:rot lat="0" lon="0" rev="0"/>
            </a:lightRig>
          </a:scene3d>
          <a:sp3d extrusionH="254000" prstMaterial="dkEdge">
            <a:extrusionClr>
              <a:schemeClr val="bg2">
                <a:lumMod val="75000"/>
              </a:schemeClr>
            </a:extrusionClr>
          </a:sp3d>
        </p:spPr>
        <p:txBody>
          <a:bodyPr/>
          <a:lstStyle/>
          <a:p>
            <a:endParaRPr lang="en-US">
              <a:latin typeface="Calibri" pitchFamily="34" charset="0"/>
            </a:endParaRPr>
          </a:p>
        </p:txBody>
      </p:sp>
      <p:grpSp>
        <p:nvGrpSpPr>
          <p:cNvPr id="3" name="Group 64"/>
          <p:cNvGrpSpPr/>
          <p:nvPr/>
        </p:nvGrpSpPr>
        <p:grpSpPr>
          <a:xfrm>
            <a:off x="1752600" y="1870983"/>
            <a:ext cx="1905000" cy="1448594"/>
            <a:chOff x="1752600" y="2285206"/>
            <a:chExt cx="1905000" cy="1448594"/>
          </a:xfrm>
        </p:grpSpPr>
        <p:grpSp>
          <p:nvGrpSpPr>
            <p:cNvPr id="7" name="Group 39"/>
            <p:cNvGrpSpPr/>
            <p:nvPr/>
          </p:nvGrpSpPr>
          <p:grpSpPr>
            <a:xfrm>
              <a:off x="1752600" y="2285206"/>
              <a:ext cx="1905000" cy="1143794"/>
              <a:chOff x="3581400" y="1752600"/>
              <a:chExt cx="1905000" cy="1143794"/>
            </a:xfrm>
          </p:grpSpPr>
          <p:cxnSp>
            <p:nvCxnSpPr>
              <p:cNvPr id="41" name="Straight Connector 40"/>
              <p:cNvCxnSpPr/>
              <p:nvPr/>
            </p:nvCxnSpPr>
            <p:spPr>
              <a:xfrm rot="5400000">
                <a:off x="4152900" y="2514600"/>
                <a:ext cx="762000" cy="1588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2" name="Straight Connector 41"/>
              <p:cNvCxnSpPr/>
              <p:nvPr/>
            </p:nvCxnSpPr>
            <p:spPr>
              <a:xfrm>
                <a:off x="3581400" y="2137230"/>
                <a:ext cx="1905000" cy="1588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3" name="TextBox 42"/>
              <p:cNvSpPr txBox="1"/>
              <p:nvPr/>
            </p:nvSpPr>
            <p:spPr>
              <a:xfrm>
                <a:off x="3810000" y="1752600"/>
                <a:ext cx="1660968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400" dirty="0" smtClean="0">
                    <a:latin typeface="Calibri" pitchFamily="34" charset="0"/>
                  </a:rPr>
                  <a:t>Milestone 1</a:t>
                </a:r>
                <a:endParaRPr lang="en-US" sz="2400" dirty="0">
                  <a:latin typeface="Calibri" pitchFamily="34" charset="0"/>
                </a:endParaRPr>
              </a:p>
            </p:txBody>
          </p:sp>
        </p:grpSp>
        <p:grpSp>
          <p:nvGrpSpPr>
            <p:cNvPr id="8" name="Gruppe 137"/>
            <p:cNvGrpSpPr>
              <a:grpSpLocks/>
            </p:cNvGrpSpPr>
            <p:nvPr/>
          </p:nvGrpSpPr>
          <p:grpSpPr bwMode="auto">
            <a:xfrm>
              <a:off x="2362200" y="2968626"/>
              <a:ext cx="685800" cy="765174"/>
              <a:chOff x="473201" y="2942956"/>
              <a:chExt cx="953523" cy="1036016"/>
            </a:xfrm>
          </p:grpSpPr>
          <p:sp>
            <p:nvSpPr>
              <p:cNvPr id="4" name="Ellipse 138"/>
              <p:cNvSpPr/>
              <p:nvPr/>
            </p:nvSpPr>
            <p:spPr bwMode="auto">
              <a:xfrm>
                <a:off x="517728" y="3793752"/>
                <a:ext cx="846720" cy="185220"/>
              </a:xfrm>
              <a:prstGeom prst="ellipse">
                <a:avLst/>
              </a:prstGeom>
              <a:gradFill flip="none" rotWithShape="1">
                <a:gsLst>
                  <a:gs pos="100000">
                    <a:srgbClr val="FFFFFF">
                      <a:alpha val="0"/>
                    </a:srgbClr>
                  </a:gs>
                  <a:gs pos="0">
                    <a:srgbClr val="E6E6E6">
                      <a:lumMod val="10000"/>
                      <a:alpha val="76000"/>
                    </a:srgbClr>
                  </a:gs>
                </a:gsLst>
                <a:path path="shape">
                  <a:fillToRect l="50000" t="50000" r="50000" b="50000"/>
                </a:path>
                <a:tileRect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algn="ctr">
                  <a:defRPr/>
                </a:pPr>
                <a:endParaRPr lang="en-US" sz="2000">
                  <a:solidFill>
                    <a:srgbClr val="FFFFFF"/>
                  </a:solidFill>
                  <a:latin typeface="Calibri" pitchFamily="34" charset="0"/>
                  <a:ea typeface="ＭＳ Ｐゴシック" pitchFamily="-111" charset="-128"/>
                </a:endParaRPr>
              </a:p>
            </p:txBody>
          </p:sp>
          <p:sp>
            <p:nvSpPr>
              <p:cNvPr id="5" name="Ellipse 139"/>
              <p:cNvSpPr>
                <a:spLocks noChangeArrowheads="1"/>
              </p:cNvSpPr>
              <p:nvPr/>
            </p:nvSpPr>
            <p:spPr bwMode="auto">
              <a:xfrm>
                <a:off x="473201" y="2942956"/>
                <a:ext cx="953523" cy="953012"/>
              </a:xfrm>
              <a:prstGeom prst="ellipse">
                <a:avLst/>
              </a:prstGeom>
              <a:gradFill rotWithShape="1">
                <a:gsLst>
                  <a:gs pos="0">
                    <a:srgbClr val="FFC000"/>
                  </a:gs>
                  <a:gs pos="70000">
                    <a:srgbClr val="FFFF00"/>
                  </a:gs>
                  <a:gs pos="100000">
                    <a:srgbClr val="FFFF00"/>
                  </a:gs>
                </a:gsLst>
                <a:lin ang="5400000" scaled="1"/>
              </a:gradFill>
              <a:ln w="3175">
                <a:solidFill>
                  <a:srgbClr val="FFCC00"/>
                </a:solidFill>
                <a:miter lim="800000"/>
                <a:headEnd/>
                <a:tailEnd/>
              </a:ln>
            </p:spPr>
            <p:txBody>
              <a:bodyPr anchor="ctr"/>
              <a:lstStyle/>
              <a:p>
                <a:pPr indent="-342900" algn="ctr">
                  <a:buFont typeface="Calibri" charset="0"/>
                  <a:buAutoNum type="arabicPeriod"/>
                </a:pPr>
                <a:endParaRPr lang="en-US" sz="1600">
                  <a:solidFill>
                    <a:srgbClr val="000000"/>
                  </a:solidFill>
                  <a:latin typeface="Calibri" pitchFamily="34" charset="0"/>
                  <a:ea typeface="ＭＳ Ｐゴシック" pitchFamily="34" charset="-128"/>
                </a:endParaRPr>
              </a:p>
            </p:txBody>
          </p:sp>
          <p:sp>
            <p:nvSpPr>
              <p:cNvPr id="6" name="Ellipse 140"/>
              <p:cNvSpPr>
                <a:spLocks noChangeArrowheads="1"/>
              </p:cNvSpPr>
              <p:nvPr/>
            </p:nvSpPr>
            <p:spPr bwMode="auto">
              <a:xfrm>
                <a:off x="589896" y="2966013"/>
                <a:ext cx="698636" cy="516471"/>
              </a:xfrm>
              <a:prstGeom prst="ellipse">
                <a:avLst/>
              </a:prstGeom>
              <a:gradFill rotWithShape="1">
                <a:gsLst>
                  <a:gs pos="0">
                    <a:srgbClr val="FFFCF9">
                      <a:alpha val="76999"/>
                    </a:srgbClr>
                  </a:gs>
                  <a:gs pos="100000">
                    <a:srgbClr val="FFFFFF">
                      <a:alpha val="0"/>
                    </a:srgbClr>
                  </a:gs>
                </a:gsLst>
                <a:lin ang="5400000"/>
              </a:gradFill>
              <a:ln w="9525">
                <a:noFill/>
                <a:round/>
                <a:headEnd/>
                <a:tailEnd/>
              </a:ln>
            </p:spPr>
            <p:txBody>
              <a:bodyPr anchor="ctr"/>
              <a:lstStyle/>
              <a:p>
                <a:pPr marL="342900" indent="-342900" algn="ctr">
                  <a:buFont typeface="Calibri" charset="0"/>
                  <a:buAutoNum type="arabicPeriod"/>
                </a:pPr>
                <a:endParaRPr lang="en-US" sz="2000">
                  <a:solidFill>
                    <a:srgbClr val="FFFFFF"/>
                  </a:solidFill>
                  <a:latin typeface="Calibri" pitchFamily="34" charset="0"/>
                  <a:ea typeface="ＭＳ Ｐゴシック" pitchFamily="34" charset="-128"/>
                </a:endParaRPr>
              </a:p>
            </p:txBody>
          </p:sp>
        </p:grpSp>
      </p:grpSp>
      <p:sp>
        <p:nvSpPr>
          <p:cNvPr id="30" name="TextBox 29"/>
          <p:cNvSpPr txBox="1"/>
          <p:nvPr/>
        </p:nvSpPr>
        <p:spPr>
          <a:xfrm>
            <a:off x="3810000" y="2786177"/>
            <a:ext cx="109517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b="1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Calibri" pitchFamily="34" charset="0"/>
              </a:rPr>
              <a:t>START</a:t>
            </a:r>
            <a:endParaRPr lang="en-US" sz="2800" b="1" dirty="0">
              <a:solidFill>
                <a:schemeClr val="tx1">
                  <a:lumMod val="65000"/>
                  <a:lumOff val="35000"/>
                </a:schemeClr>
              </a:solidFill>
              <a:latin typeface="Calibri" pitchFamily="34" charset="0"/>
            </a:endParaRPr>
          </a:p>
        </p:txBody>
      </p:sp>
      <p:sp>
        <p:nvSpPr>
          <p:cNvPr id="31" name="TextBox 30"/>
          <p:cNvSpPr txBox="1"/>
          <p:nvPr/>
        </p:nvSpPr>
        <p:spPr>
          <a:xfrm>
            <a:off x="7848600" y="3594403"/>
            <a:ext cx="985013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b="1" dirty="0" smtClean="0">
                <a:latin typeface="Calibri" pitchFamily="34" charset="0"/>
              </a:rPr>
              <a:t>NOW</a:t>
            </a:r>
            <a:endParaRPr lang="en-US" sz="2800" b="1" dirty="0">
              <a:latin typeface="Calibri" pitchFamily="34" charset="0"/>
            </a:endParaRPr>
          </a:p>
        </p:txBody>
      </p:sp>
      <p:grpSp>
        <p:nvGrpSpPr>
          <p:cNvPr id="9" name="Group 71"/>
          <p:cNvGrpSpPr/>
          <p:nvPr/>
        </p:nvGrpSpPr>
        <p:grpSpPr>
          <a:xfrm>
            <a:off x="5638800" y="3014777"/>
            <a:ext cx="1905000" cy="3281065"/>
            <a:chOff x="5638800" y="3429000"/>
            <a:chExt cx="1905000" cy="3281065"/>
          </a:xfrm>
        </p:grpSpPr>
        <p:grpSp>
          <p:nvGrpSpPr>
            <p:cNvPr id="10" name="Group 45"/>
            <p:cNvGrpSpPr/>
            <p:nvPr/>
          </p:nvGrpSpPr>
          <p:grpSpPr>
            <a:xfrm>
              <a:off x="6019800" y="3429000"/>
              <a:ext cx="1076325" cy="1265238"/>
              <a:chOff x="6019800" y="3429000"/>
              <a:chExt cx="1076325" cy="1265238"/>
            </a:xfrm>
          </p:grpSpPr>
          <p:sp>
            <p:nvSpPr>
              <p:cNvPr id="27" name="Ellipse 99"/>
              <p:cNvSpPr/>
              <p:nvPr/>
            </p:nvSpPr>
            <p:spPr bwMode="auto">
              <a:xfrm>
                <a:off x="6019800" y="3429000"/>
                <a:ext cx="1076325" cy="1161414"/>
              </a:xfrm>
              <a:prstGeom prst="ellipse">
                <a:avLst/>
              </a:prstGeom>
              <a:gradFill flip="none" rotWithShape="1">
                <a:gsLst>
                  <a:gs pos="0">
                    <a:schemeClr val="accent3">
                      <a:lumMod val="60000"/>
                      <a:lumOff val="40000"/>
                    </a:schemeClr>
                  </a:gs>
                  <a:gs pos="100000">
                    <a:schemeClr val="accent3">
                      <a:lumMod val="75000"/>
                    </a:schemeClr>
                  </a:gs>
                </a:gsLst>
                <a:path path="shape">
                  <a:fillToRect l="50000" t="50000" r="50000" b="50000"/>
                </a:path>
                <a:tileRect/>
              </a:gradFill>
              <a:ln w="9525" cap="flat" cmpd="sng" algn="ctr">
                <a:solidFill>
                  <a:schemeClr val="accent3">
                    <a:lumMod val="50000"/>
                  </a:schemeClr>
                </a:solidFill>
                <a:prstDash val="solid"/>
              </a:ln>
              <a:effectLst>
                <a:innerShdw blurRad="190500" dist="114300" dir="5640000">
                  <a:srgbClr val="000000">
                    <a:alpha val="37000"/>
                  </a:srgbClr>
                </a:inn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sz="2000">
                  <a:solidFill>
                    <a:srgbClr val="FFFFFF"/>
                  </a:solidFill>
                  <a:latin typeface="Calibri" pitchFamily="34" charset="0"/>
                  <a:ea typeface="ＭＳ Ｐゴシック" pitchFamily="-111" charset="-128"/>
                </a:endParaRPr>
              </a:p>
            </p:txBody>
          </p:sp>
          <p:sp>
            <p:nvSpPr>
              <p:cNvPr id="28" name="Ellipse 100"/>
              <p:cNvSpPr>
                <a:spLocks noChangeArrowheads="1"/>
              </p:cNvSpPr>
              <p:nvPr/>
            </p:nvSpPr>
            <p:spPr bwMode="auto">
              <a:xfrm>
                <a:off x="6164230" y="3466769"/>
                <a:ext cx="792064" cy="627153"/>
              </a:xfrm>
              <a:prstGeom prst="ellipse">
                <a:avLst/>
              </a:prstGeom>
              <a:gradFill rotWithShape="1">
                <a:gsLst>
                  <a:gs pos="0">
                    <a:srgbClr val="FFFFFF">
                      <a:alpha val="76999"/>
                    </a:srgbClr>
                  </a:gs>
                  <a:gs pos="100000">
                    <a:srgbClr val="8EB4E3">
                      <a:alpha val="0"/>
                    </a:srgbClr>
                  </a:gs>
                </a:gsLst>
                <a:lin ang="5400000"/>
              </a:gradFill>
              <a:ln w="9525">
                <a:noFill/>
                <a:round/>
                <a:headEnd/>
                <a:tailEnd/>
              </a:ln>
            </p:spPr>
            <p:txBody>
              <a:bodyPr anchor="ctr"/>
              <a:lstStyle/>
              <a:p>
                <a:pPr algn="ctr"/>
                <a:endParaRPr lang="en-US" sz="2000">
                  <a:solidFill>
                    <a:srgbClr val="FFFFFF"/>
                  </a:solidFill>
                  <a:latin typeface="Calibri" pitchFamily="34" charset="0"/>
                  <a:ea typeface="ＭＳ Ｐゴシック" pitchFamily="34" charset="-128"/>
                </a:endParaRPr>
              </a:p>
            </p:txBody>
          </p:sp>
          <p:sp>
            <p:nvSpPr>
              <p:cNvPr id="26" name="Ellipse 98"/>
              <p:cNvSpPr/>
              <p:nvPr/>
            </p:nvSpPr>
            <p:spPr bwMode="auto">
              <a:xfrm>
                <a:off x="6060349" y="4466112"/>
                <a:ext cx="965766" cy="228126"/>
              </a:xfrm>
              <a:prstGeom prst="ellipse">
                <a:avLst/>
              </a:prstGeom>
              <a:gradFill flip="none" rotWithShape="1">
                <a:gsLst>
                  <a:gs pos="100000">
                    <a:srgbClr val="FFFFFF">
                      <a:alpha val="0"/>
                    </a:srgbClr>
                  </a:gs>
                  <a:gs pos="0">
                    <a:srgbClr val="E6E6E6">
                      <a:lumMod val="10000"/>
                      <a:alpha val="76000"/>
                    </a:srgbClr>
                  </a:gs>
                </a:gsLst>
                <a:path path="shape">
                  <a:fillToRect l="50000" t="50000" r="50000" b="50000"/>
                </a:path>
                <a:tileRect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algn="ctr">
                  <a:defRPr/>
                </a:pPr>
                <a:endParaRPr lang="en-US" sz="2000">
                  <a:solidFill>
                    <a:srgbClr val="FFFFFF"/>
                  </a:solidFill>
                  <a:latin typeface="Calibri" pitchFamily="34" charset="0"/>
                  <a:ea typeface="ＭＳ Ｐゴシック" pitchFamily="-111" charset="-128"/>
                </a:endParaRPr>
              </a:p>
            </p:txBody>
          </p:sp>
        </p:grpSp>
        <p:grpSp>
          <p:nvGrpSpPr>
            <p:cNvPr id="11" name="Group 64"/>
            <p:cNvGrpSpPr/>
            <p:nvPr/>
          </p:nvGrpSpPr>
          <p:grpSpPr>
            <a:xfrm>
              <a:off x="5638800" y="6248400"/>
              <a:ext cx="1905000" cy="461665"/>
              <a:chOff x="3048000" y="6248400"/>
              <a:chExt cx="1905000" cy="461665"/>
            </a:xfrm>
          </p:grpSpPr>
          <p:cxnSp>
            <p:nvCxnSpPr>
              <p:cNvPr id="66" name="Straight Connector 65"/>
              <p:cNvCxnSpPr/>
              <p:nvPr/>
            </p:nvCxnSpPr>
            <p:spPr>
              <a:xfrm>
                <a:off x="3048000" y="6248400"/>
                <a:ext cx="1905000" cy="1588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67" name="TextBox 66"/>
              <p:cNvSpPr txBox="1"/>
              <p:nvPr/>
            </p:nvSpPr>
            <p:spPr>
              <a:xfrm>
                <a:off x="3200400" y="6248400"/>
                <a:ext cx="1660968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400" dirty="0" smtClean="0">
                    <a:latin typeface="Calibri" pitchFamily="34" charset="0"/>
                  </a:rPr>
                  <a:t>Milestone 4</a:t>
                </a:r>
                <a:endParaRPr lang="en-US" sz="2400" dirty="0">
                  <a:latin typeface="Calibri" pitchFamily="34" charset="0"/>
                </a:endParaRPr>
              </a:p>
            </p:txBody>
          </p:sp>
        </p:grpSp>
        <p:cxnSp>
          <p:nvCxnSpPr>
            <p:cNvPr id="70" name="Straight Connector 69"/>
            <p:cNvCxnSpPr/>
            <p:nvPr/>
          </p:nvCxnSpPr>
          <p:spPr>
            <a:xfrm rot="5400000">
              <a:off x="5601494" y="5295106"/>
              <a:ext cx="1905000" cy="1588"/>
            </a:xfrm>
            <a:prstGeom prst="line">
              <a:avLst/>
            </a:prstGeom>
            <a:ln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2" name="Group 68"/>
          <p:cNvGrpSpPr/>
          <p:nvPr/>
        </p:nvGrpSpPr>
        <p:grpSpPr>
          <a:xfrm>
            <a:off x="3048000" y="3395777"/>
            <a:ext cx="1905000" cy="2900065"/>
            <a:chOff x="3048000" y="3810000"/>
            <a:chExt cx="1905000" cy="2900065"/>
          </a:xfrm>
        </p:grpSpPr>
        <p:grpSp>
          <p:nvGrpSpPr>
            <p:cNvPr id="13" name="Group 63"/>
            <p:cNvGrpSpPr/>
            <p:nvPr/>
          </p:nvGrpSpPr>
          <p:grpSpPr>
            <a:xfrm>
              <a:off x="3048000" y="6248400"/>
              <a:ext cx="1905000" cy="461665"/>
              <a:chOff x="3048000" y="6248400"/>
              <a:chExt cx="1905000" cy="461665"/>
            </a:xfrm>
          </p:grpSpPr>
          <p:cxnSp>
            <p:nvCxnSpPr>
              <p:cNvPr id="53" name="Straight Connector 52"/>
              <p:cNvCxnSpPr/>
              <p:nvPr/>
            </p:nvCxnSpPr>
            <p:spPr>
              <a:xfrm>
                <a:off x="3048000" y="6248400"/>
                <a:ext cx="1905000" cy="1588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4" name="TextBox 53"/>
              <p:cNvSpPr txBox="1"/>
              <p:nvPr/>
            </p:nvSpPr>
            <p:spPr>
              <a:xfrm>
                <a:off x="3200400" y="6248400"/>
                <a:ext cx="1660968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400" dirty="0" smtClean="0">
                    <a:latin typeface="Calibri" pitchFamily="34" charset="0"/>
                  </a:rPr>
                  <a:t>Milestone 3</a:t>
                </a:r>
                <a:endParaRPr lang="en-US" sz="2400" dirty="0">
                  <a:latin typeface="Calibri" pitchFamily="34" charset="0"/>
                </a:endParaRPr>
              </a:p>
            </p:txBody>
          </p:sp>
        </p:grpSp>
        <p:grpSp>
          <p:nvGrpSpPr>
            <p:cNvPr id="14" name="Group 46"/>
            <p:cNvGrpSpPr/>
            <p:nvPr/>
          </p:nvGrpSpPr>
          <p:grpSpPr>
            <a:xfrm>
              <a:off x="3397250" y="3810000"/>
              <a:ext cx="1022350" cy="1109662"/>
              <a:chOff x="3397250" y="3810000"/>
              <a:chExt cx="1022350" cy="1109662"/>
            </a:xfrm>
          </p:grpSpPr>
          <p:sp>
            <p:nvSpPr>
              <p:cNvPr id="40" name="Ellipse 300"/>
              <p:cNvSpPr/>
              <p:nvPr/>
            </p:nvSpPr>
            <p:spPr bwMode="auto">
              <a:xfrm>
                <a:off x="3444991" y="4721275"/>
                <a:ext cx="907838" cy="198387"/>
              </a:xfrm>
              <a:prstGeom prst="ellipse">
                <a:avLst/>
              </a:prstGeom>
              <a:gradFill flip="none" rotWithShape="1">
                <a:gsLst>
                  <a:gs pos="100000">
                    <a:srgbClr val="FFFFFF">
                      <a:alpha val="0"/>
                    </a:srgbClr>
                  </a:gs>
                  <a:gs pos="0">
                    <a:srgbClr val="E6E6E6">
                      <a:lumMod val="10000"/>
                      <a:alpha val="76000"/>
                    </a:srgbClr>
                  </a:gs>
                </a:gsLst>
                <a:path path="shape">
                  <a:fillToRect l="50000" t="50000" r="50000" b="50000"/>
                </a:path>
                <a:tileRect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algn="ctr">
                  <a:defRPr/>
                </a:pPr>
                <a:endParaRPr lang="en-US" sz="2000" noProof="1">
                  <a:solidFill>
                    <a:srgbClr val="FFFFFF"/>
                  </a:solidFill>
                  <a:latin typeface="Calibri" pitchFamily="34" charset="0"/>
                  <a:ea typeface="ＭＳ Ｐゴシック" pitchFamily="-111" charset="-128"/>
                </a:endParaRPr>
              </a:p>
            </p:txBody>
          </p:sp>
          <p:sp>
            <p:nvSpPr>
              <p:cNvPr id="44" name="Ellipse 301"/>
              <p:cNvSpPr/>
              <p:nvPr/>
            </p:nvSpPr>
            <p:spPr bwMode="auto">
              <a:xfrm>
                <a:off x="3397250" y="3810000"/>
                <a:ext cx="1022350" cy="1021305"/>
              </a:xfrm>
              <a:prstGeom prst="ellipse">
                <a:avLst/>
              </a:prstGeom>
              <a:gradFill flip="none" rotWithShape="1">
                <a:gsLst>
                  <a:gs pos="100000">
                    <a:schemeClr val="accent2">
                      <a:lumMod val="50000"/>
                    </a:schemeClr>
                  </a:gs>
                  <a:gs pos="0">
                    <a:schemeClr val="accent2">
                      <a:lumMod val="60000"/>
                      <a:lumOff val="40000"/>
                    </a:schemeClr>
                  </a:gs>
                </a:gsLst>
                <a:path path="shape">
                  <a:fillToRect l="50000" t="50000" r="50000" b="50000"/>
                </a:path>
                <a:tileRect/>
              </a:gradFill>
              <a:ln w="9525" cap="flat" cmpd="sng" algn="ctr">
                <a:solidFill>
                  <a:schemeClr val="accent1">
                    <a:lumMod val="50000"/>
                  </a:schemeClr>
                </a:solidFill>
                <a:prstDash val="solid"/>
              </a:ln>
              <a:effectLst>
                <a:innerShdw blurRad="269875" dist="114300" dir="5640000">
                  <a:srgbClr val="000000">
                    <a:alpha val="13000"/>
                  </a:srgbClr>
                </a:innerShdw>
              </a:effectLst>
            </p:spPr>
            <p:txBody>
              <a:bodyPr anchor="ctr"/>
              <a:lstStyle/>
              <a:p>
                <a:pPr marL="342900" indent="-342900" algn="ctr">
                  <a:buFont typeface="Calibri" pitchFamily="-111" charset="0"/>
                  <a:buAutoNum type="arabicPeriod"/>
                  <a:defRPr/>
                </a:pPr>
                <a:endParaRPr lang="en-US" sz="2000" noProof="1">
                  <a:solidFill>
                    <a:srgbClr val="FFFFFF"/>
                  </a:solidFill>
                  <a:latin typeface="Calibri" pitchFamily="34" charset="0"/>
                  <a:ea typeface="ＭＳ Ｐゴシック" pitchFamily="-111" charset="-128"/>
                </a:endParaRPr>
              </a:p>
            </p:txBody>
          </p:sp>
          <p:sp>
            <p:nvSpPr>
              <p:cNvPr id="45" name="Ellipse 302"/>
              <p:cNvSpPr>
                <a:spLocks noChangeArrowheads="1"/>
              </p:cNvSpPr>
              <p:nvPr/>
            </p:nvSpPr>
            <p:spPr bwMode="auto">
              <a:xfrm>
                <a:off x="3522662" y="3835400"/>
                <a:ext cx="749300" cy="552450"/>
              </a:xfrm>
              <a:prstGeom prst="ellipse">
                <a:avLst/>
              </a:prstGeom>
              <a:gradFill rotWithShape="1">
                <a:gsLst>
                  <a:gs pos="0">
                    <a:srgbClr val="FFFCF9">
                      <a:alpha val="76999"/>
                    </a:srgbClr>
                  </a:gs>
                  <a:gs pos="100000">
                    <a:srgbClr val="FFFFFF">
                      <a:alpha val="0"/>
                    </a:srgbClr>
                  </a:gs>
                </a:gsLst>
                <a:lin ang="5400000"/>
              </a:gradFill>
              <a:ln w="9525">
                <a:noFill/>
                <a:round/>
                <a:headEnd/>
                <a:tailEnd/>
              </a:ln>
            </p:spPr>
            <p:txBody>
              <a:bodyPr anchor="ctr"/>
              <a:lstStyle/>
              <a:p>
                <a:pPr marL="342900" indent="-342900" algn="ctr">
                  <a:buFont typeface="Calibri" charset="0"/>
                  <a:buAutoNum type="arabicPeriod"/>
                </a:pPr>
                <a:endParaRPr lang="en-US" sz="2000" noProof="1">
                  <a:solidFill>
                    <a:srgbClr val="FFFFFF"/>
                  </a:solidFill>
                  <a:latin typeface="Calibri" pitchFamily="34" charset="0"/>
                  <a:ea typeface="ＭＳ Ｐゴシック" pitchFamily="34" charset="-128"/>
                </a:endParaRPr>
              </a:p>
            </p:txBody>
          </p:sp>
        </p:grpSp>
        <p:cxnSp>
          <p:nvCxnSpPr>
            <p:cNvPr id="63" name="Straight Connector 62"/>
            <p:cNvCxnSpPr/>
            <p:nvPr/>
          </p:nvCxnSpPr>
          <p:spPr>
            <a:xfrm rot="5400000">
              <a:off x="3086100" y="5448300"/>
              <a:ext cx="1600200" cy="1588"/>
            </a:xfrm>
            <a:prstGeom prst="line">
              <a:avLst/>
            </a:prstGeom>
            <a:ln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5" name="Group 67"/>
          <p:cNvGrpSpPr/>
          <p:nvPr/>
        </p:nvGrpSpPr>
        <p:grpSpPr>
          <a:xfrm>
            <a:off x="381000" y="1185977"/>
            <a:ext cx="1905000" cy="2862262"/>
            <a:chOff x="381000" y="1600200"/>
            <a:chExt cx="1905000" cy="2862262"/>
          </a:xfrm>
        </p:grpSpPr>
        <p:cxnSp>
          <p:nvCxnSpPr>
            <p:cNvPr id="49" name="Straight Connector 48"/>
            <p:cNvCxnSpPr/>
            <p:nvPr/>
          </p:nvCxnSpPr>
          <p:spPr>
            <a:xfrm rot="16200000" flipH="1">
              <a:off x="344715" y="2974408"/>
              <a:ext cx="1975982" cy="1"/>
            </a:xfrm>
            <a:prstGeom prst="line">
              <a:avLst/>
            </a:prstGeom>
            <a:ln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6" name="Group 59"/>
            <p:cNvGrpSpPr/>
            <p:nvPr/>
          </p:nvGrpSpPr>
          <p:grpSpPr>
            <a:xfrm>
              <a:off x="381000" y="1600200"/>
              <a:ext cx="1905000" cy="461665"/>
              <a:chOff x="381000" y="1676400"/>
              <a:chExt cx="1905000" cy="461665"/>
            </a:xfrm>
          </p:grpSpPr>
          <p:cxnSp>
            <p:nvCxnSpPr>
              <p:cNvPr id="37" name="Straight Connector 36"/>
              <p:cNvCxnSpPr/>
              <p:nvPr/>
            </p:nvCxnSpPr>
            <p:spPr>
              <a:xfrm>
                <a:off x="381000" y="2061030"/>
                <a:ext cx="1905000" cy="1588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8" name="TextBox 37"/>
              <p:cNvSpPr txBox="1"/>
              <p:nvPr/>
            </p:nvSpPr>
            <p:spPr>
              <a:xfrm>
                <a:off x="609600" y="1676400"/>
                <a:ext cx="1660968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400" dirty="0" smtClean="0">
                    <a:latin typeface="Calibri" pitchFamily="34" charset="0"/>
                  </a:rPr>
                  <a:t>Milestone 2</a:t>
                </a:r>
                <a:endParaRPr lang="en-US" sz="2400" dirty="0">
                  <a:latin typeface="Calibri" pitchFamily="34" charset="0"/>
                </a:endParaRPr>
              </a:p>
            </p:txBody>
          </p:sp>
        </p:grpSp>
        <p:grpSp>
          <p:nvGrpSpPr>
            <p:cNvPr id="17" name="Group 54"/>
            <p:cNvGrpSpPr/>
            <p:nvPr/>
          </p:nvGrpSpPr>
          <p:grpSpPr>
            <a:xfrm>
              <a:off x="914400" y="3387262"/>
              <a:ext cx="990600" cy="1075200"/>
              <a:chOff x="914400" y="3352800"/>
              <a:chExt cx="1022350" cy="1109662"/>
            </a:xfrm>
          </p:grpSpPr>
          <p:sp>
            <p:nvSpPr>
              <p:cNvPr id="50" name="Ellipse 300"/>
              <p:cNvSpPr/>
              <p:nvPr/>
            </p:nvSpPr>
            <p:spPr bwMode="auto">
              <a:xfrm>
                <a:off x="962141" y="4264075"/>
                <a:ext cx="907838" cy="198387"/>
              </a:xfrm>
              <a:prstGeom prst="ellipse">
                <a:avLst/>
              </a:prstGeom>
              <a:gradFill flip="none" rotWithShape="1">
                <a:gsLst>
                  <a:gs pos="100000">
                    <a:srgbClr val="FFFFFF">
                      <a:alpha val="0"/>
                    </a:srgbClr>
                  </a:gs>
                  <a:gs pos="0">
                    <a:srgbClr val="E6E6E6">
                      <a:lumMod val="10000"/>
                      <a:alpha val="76000"/>
                    </a:srgbClr>
                  </a:gs>
                </a:gsLst>
                <a:path path="shape">
                  <a:fillToRect l="50000" t="50000" r="50000" b="50000"/>
                </a:path>
                <a:tileRect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algn="ctr">
                  <a:defRPr/>
                </a:pPr>
                <a:endParaRPr lang="en-US" sz="2000" noProof="1">
                  <a:solidFill>
                    <a:srgbClr val="FFFFFF"/>
                  </a:solidFill>
                  <a:latin typeface="Calibri" pitchFamily="34" charset="0"/>
                  <a:ea typeface="ＭＳ Ｐゴシック" pitchFamily="-111" charset="-128"/>
                </a:endParaRPr>
              </a:p>
            </p:txBody>
          </p:sp>
          <p:sp>
            <p:nvSpPr>
              <p:cNvPr id="51" name="Ellipse 301"/>
              <p:cNvSpPr/>
              <p:nvPr/>
            </p:nvSpPr>
            <p:spPr bwMode="auto">
              <a:xfrm>
                <a:off x="914400" y="3352800"/>
                <a:ext cx="1022350" cy="1021305"/>
              </a:xfrm>
              <a:prstGeom prst="ellipse">
                <a:avLst/>
              </a:prstGeom>
              <a:gradFill flip="none" rotWithShape="1">
                <a:gsLst>
                  <a:gs pos="100000">
                    <a:schemeClr val="accent6">
                      <a:lumMod val="50000"/>
                    </a:schemeClr>
                  </a:gs>
                  <a:gs pos="0">
                    <a:schemeClr val="accent6"/>
                  </a:gs>
                </a:gsLst>
                <a:path path="shape">
                  <a:fillToRect l="50000" t="50000" r="50000" b="50000"/>
                </a:path>
                <a:tileRect/>
              </a:gradFill>
              <a:ln w="9525" cap="flat" cmpd="sng" algn="ctr">
                <a:solidFill>
                  <a:schemeClr val="accent6">
                    <a:lumMod val="50000"/>
                  </a:schemeClr>
                </a:solidFill>
                <a:prstDash val="solid"/>
              </a:ln>
              <a:effectLst>
                <a:innerShdw blurRad="269875" dist="114300" dir="5640000">
                  <a:srgbClr val="000000">
                    <a:alpha val="13000"/>
                  </a:srgbClr>
                </a:innerShdw>
              </a:effectLst>
            </p:spPr>
            <p:txBody>
              <a:bodyPr anchor="ctr"/>
              <a:lstStyle/>
              <a:p>
                <a:pPr marL="342900" indent="-342900" algn="ctr">
                  <a:buFont typeface="Calibri" pitchFamily="-111" charset="0"/>
                  <a:buAutoNum type="arabicPeriod"/>
                  <a:defRPr/>
                </a:pPr>
                <a:endParaRPr lang="en-US" sz="2000" noProof="1">
                  <a:solidFill>
                    <a:srgbClr val="FFFFFF"/>
                  </a:solidFill>
                  <a:latin typeface="Calibri" pitchFamily="34" charset="0"/>
                  <a:ea typeface="ＭＳ Ｐゴシック" pitchFamily="-111" charset="-128"/>
                </a:endParaRPr>
              </a:p>
            </p:txBody>
          </p:sp>
          <p:sp>
            <p:nvSpPr>
              <p:cNvPr id="52" name="Ellipse 302"/>
              <p:cNvSpPr>
                <a:spLocks noChangeArrowheads="1"/>
              </p:cNvSpPr>
              <p:nvPr/>
            </p:nvSpPr>
            <p:spPr bwMode="auto">
              <a:xfrm>
                <a:off x="1039812" y="3378200"/>
                <a:ext cx="749300" cy="552450"/>
              </a:xfrm>
              <a:prstGeom prst="ellipse">
                <a:avLst/>
              </a:prstGeom>
              <a:gradFill rotWithShape="1">
                <a:gsLst>
                  <a:gs pos="0">
                    <a:srgbClr val="FFFCF9">
                      <a:alpha val="76999"/>
                    </a:srgbClr>
                  </a:gs>
                  <a:gs pos="100000">
                    <a:srgbClr val="FFFFFF">
                      <a:alpha val="0"/>
                    </a:srgbClr>
                  </a:gs>
                </a:gsLst>
                <a:lin ang="5400000"/>
              </a:gradFill>
              <a:ln w="9525">
                <a:noFill/>
                <a:round/>
                <a:headEnd/>
                <a:tailEnd/>
              </a:ln>
            </p:spPr>
            <p:txBody>
              <a:bodyPr anchor="ctr"/>
              <a:lstStyle/>
              <a:p>
                <a:pPr marL="342900" indent="-342900" algn="ctr">
                  <a:buFont typeface="Calibri" charset="0"/>
                  <a:buAutoNum type="arabicPeriod"/>
                </a:pPr>
                <a:endParaRPr lang="en-US" sz="2000" noProof="1">
                  <a:solidFill>
                    <a:srgbClr val="FFFFFF"/>
                  </a:solidFill>
                  <a:latin typeface="Calibri" pitchFamily="34" charset="0"/>
                  <a:ea typeface="ＭＳ Ｐゴシック" pitchFamily="34" charset="-128"/>
                </a:endParaRPr>
              </a:p>
            </p:txBody>
          </p:sp>
        </p:grpSp>
      </p:grpSp>
      <p:grpSp>
        <p:nvGrpSpPr>
          <p:cNvPr id="18" name="Group 72"/>
          <p:cNvGrpSpPr/>
          <p:nvPr/>
        </p:nvGrpSpPr>
        <p:grpSpPr>
          <a:xfrm>
            <a:off x="5475957" y="954350"/>
            <a:ext cx="3100316" cy="1833265"/>
            <a:chOff x="5334000" y="1138535"/>
            <a:chExt cx="3100316" cy="1833265"/>
          </a:xfrm>
        </p:grpSpPr>
        <p:cxnSp>
          <p:nvCxnSpPr>
            <p:cNvPr id="57" name="Straight Connector 56"/>
            <p:cNvCxnSpPr/>
            <p:nvPr/>
          </p:nvCxnSpPr>
          <p:spPr>
            <a:xfrm rot="5400000">
              <a:off x="4648994" y="2286000"/>
              <a:ext cx="1370806" cy="794"/>
            </a:xfrm>
            <a:prstGeom prst="line">
              <a:avLst/>
            </a:prstGeom>
            <a:ln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" name="Straight Connector 57"/>
            <p:cNvCxnSpPr/>
            <p:nvPr/>
          </p:nvCxnSpPr>
          <p:spPr>
            <a:xfrm>
              <a:off x="5334000" y="1600200"/>
              <a:ext cx="2590800" cy="1588"/>
            </a:xfrm>
            <a:prstGeom prst="line">
              <a:avLst/>
            </a:prstGeom>
            <a:ln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9" name="TextBox 58"/>
            <p:cNvSpPr txBox="1"/>
            <p:nvPr/>
          </p:nvSpPr>
          <p:spPr>
            <a:xfrm>
              <a:off x="5503142" y="1138535"/>
              <a:ext cx="2040658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400" b="1" dirty="0" smtClean="0">
                  <a:latin typeface="Calibri" pitchFamily="34" charset="0"/>
                </a:rPr>
                <a:t>TITLE HERE</a:t>
              </a:r>
              <a:endParaRPr lang="en-US" sz="2400" b="1" dirty="0">
                <a:latin typeface="Calibri" pitchFamily="34" charset="0"/>
              </a:endParaRPr>
            </a:p>
          </p:txBody>
        </p:sp>
        <p:sp>
          <p:nvSpPr>
            <p:cNvPr id="61" name="TextBox 60"/>
            <p:cNvSpPr txBox="1"/>
            <p:nvPr/>
          </p:nvSpPr>
          <p:spPr>
            <a:xfrm>
              <a:off x="5410200" y="1676400"/>
              <a:ext cx="3024116" cy="12003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400" dirty="0" smtClean="0">
                  <a:latin typeface="Calibri" pitchFamily="34" charset="0"/>
                </a:rPr>
                <a:t>You may enter your text here to explain some key milestones</a:t>
              </a:r>
              <a:endParaRPr lang="en-US" sz="2400" dirty="0">
                <a:latin typeface="Calibri" pitchFamily="34" charset="0"/>
              </a:endParaRPr>
            </a:p>
          </p:txBody>
        </p:sp>
      </p:grpSp>
      <p:sp>
        <p:nvSpPr>
          <p:cNvPr id="48" name="Title 47"/>
          <p:cNvSpPr>
            <a:spLocks noGrp="1"/>
          </p:cNvSpPr>
          <p:nvPr>
            <p:ph type="title"/>
          </p:nvPr>
        </p:nvSpPr>
        <p:spPr>
          <a:xfrm>
            <a:off x="604013" y="0"/>
            <a:ext cx="8229600" cy="1143000"/>
          </a:xfrm>
        </p:spPr>
        <p:txBody>
          <a:bodyPr/>
          <a:lstStyle/>
          <a:p>
            <a:r>
              <a:rPr lang="en-US" dirty="0" smtClean="0"/>
              <a:t>Your Title Text Here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137463122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20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47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47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47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47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500"/>
                            </p:stCondLst>
                            <p:childTnLst>
                              <p:par>
                                <p:cTn id="45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30" grpId="0"/>
      <p:bldP spid="31" grpId="0"/>
    </p:bldLst>
  </p:timing>
</p:sld>
</file>

<file path=ppt/slides/slide3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roup 23"/>
          <p:cNvGrpSpPr>
            <a:grpSpLocks/>
          </p:cNvGrpSpPr>
          <p:nvPr/>
        </p:nvGrpSpPr>
        <p:grpSpPr bwMode="auto">
          <a:xfrm>
            <a:off x="0" y="3429000"/>
            <a:ext cx="9144000" cy="1676400"/>
            <a:chOff x="0" y="2086"/>
            <a:chExt cx="5760" cy="1056"/>
          </a:xfrm>
        </p:grpSpPr>
        <p:sp>
          <p:nvSpPr>
            <p:cNvPr id="55" name="Rectangle 3"/>
            <p:cNvSpPr>
              <a:spLocks noChangeArrowheads="1"/>
            </p:cNvSpPr>
            <p:nvPr/>
          </p:nvSpPr>
          <p:spPr bwMode="gray">
            <a:xfrm>
              <a:off x="0" y="2325"/>
              <a:ext cx="5760" cy="817"/>
            </a:xfrm>
            <a:prstGeom prst="rect">
              <a:avLst/>
            </a:prstGeom>
            <a:gradFill rotWithShape="1">
              <a:gsLst>
                <a:gs pos="0">
                  <a:srgbClr val="DDDDDD"/>
                </a:gs>
                <a:gs pos="100000">
                  <a:srgbClr val="FFFFFF"/>
                </a:gs>
              </a:gsLst>
              <a:lin ang="5400000" scaled="1"/>
            </a:gradFill>
            <a:ln w="9525">
              <a:noFill/>
              <a:miter lim="800000"/>
              <a:headEnd/>
              <a:tailEnd/>
            </a:ln>
          </p:spPr>
          <p:txBody>
            <a:bodyPr wrap="none" lIns="90000" tIns="90000" rIns="72000" bIns="90000" anchor="ctr"/>
            <a:lstStyle/>
            <a:p>
              <a:pPr algn="ctr" eaLnBrk="0" hangingPunct="0"/>
              <a:endParaRPr lang="en-US" noProof="1">
                <a:latin typeface="Calibri" pitchFamily="34" charset="0"/>
                <a:cs typeface="Arial" charset="0"/>
              </a:endParaRPr>
            </a:p>
          </p:txBody>
        </p:sp>
        <p:sp>
          <p:nvSpPr>
            <p:cNvPr id="56" name="Rectangle 25"/>
            <p:cNvSpPr>
              <a:spLocks noChangeArrowheads="1"/>
            </p:cNvSpPr>
            <p:nvPr/>
          </p:nvSpPr>
          <p:spPr bwMode="gray">
            <a:xfrm flipV="1">
              <a:off x="0" y="2086"/>
              <a:ext cx="5760" cy="246"/>
            </a:xfrm>
            <a:prstGeom prst="rect">
              <a:avLst/>
            </a:prstGeom>
            <a:gradFill rotWithShape="1">
              <a:gsLst>
                <a:gs pos="0">
                  <a:srgbClr val="DBDBDB"/>
                </a:gs>
                <a:gs pos="100000">
                  <a:srgbClr val="FFFFFF"/>
                </a:gs>
              </a:gsLst>
              <a:lin ang="5400000" scaled="1"/>
            </a:gradFill>
            <a:ln w="9525">
              <a:noFill/>
              <a:miter lim="800000"/>
              <a:headEnd/>
              <a:tailEnd/>
            </a:ln>
          </p:spPr>
          <p:txBody>
            <a:bodyPr rot="10800000" wrap="none" lIns="90000" tIns="90000" rIns="72000" bIns="90000" anchor="ctr"/>
            <a:lstStyle/>
            <a:p>
              <a:pPr algn="ctr" eaLnBrk="0" hangingPunct="0"/>
              <a:endParaRPr lang="en-US" noProof="1">
                <a:latin typeface="Calibri" pitchFamily="34" charset="0"/>
                <a:cs typeface="Arial" charset="0"/>
              </a:endParaRPr>
            </a:p>
          </p:txBody>
        </p:sp>
      </p:grpSp>
      <p:sp>
        <p:nvSpPr>
          <p:cNvPr id="3" name="Chevron 2"/>
          <p:cNvSpPr/>
          <p:nvPr/>
        </p:nvSpPr>
        <p:spPr>
          <a:xfrm>
            <a:off x="762000" y="3962400"/>
            <a:ext cx="1479296" cy="1905000"/>
          </a:xfrm>
          <a:prstGeom prst="chevron">
            <a:avLst/>
          </a:prstGeom>
          <a:solidFill>
            <a:schemeClr val="tx2">
              <a:lumMod val="60000"/>
              <a:lumOff val="40000"/>
            </a:schemeClr>
          </a:solidFill>
          <a:ln>
            <a:solidFill>
              <a:schemeClr val="tx2">
                <a:lumMod val="50000"/>
              </a:schemeClr>
            </a:solidFill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  <a:scene3d>
            <a:camera prst="perspectiveRelaxed"/>
            <a:lightRig rig="threePt" dir="t"/>
          </a:scene3d>
          <a:sp3d extrusionH="317500" prstMaterial="dkEdge">
            <a:bevelT w="139700" prst="cross"/>
            <a:extrusionClr>
              <a:schemeClr val="bg1">
                <a:lumMod val="65000"/>
              </a:schemeClr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  <a:latin typeface="Calibri" pitchFamily="34" charset="0"/>
            </a:endParaRPr>
          </a:p>
        </p:txBody>
      </p:sp>
      <p:sp>
        <p:nvSpPr>
          <p:cNvPr id="4" name="Chevron 3"/>
          <p:cNvSpPr/>
          <p:nvPr/>
        </p:nvSpPr>
        <p:spPr>
          <a:xfrm>
            <a:off x="2135632" y="3962400"/>
            <a:ext cx="1479296" cy="1905000"/>
          </a:xfrm>
          <a:prstGeom prst="chevron">
            <a:avLst/>
          </a:prstGeom>
          <a:solidFill>
            <a:schemeClr val="tx2">
              <a:lumMod val="60000"/>
              <a:lumOff val="40000"/>
            </a:schemeClr>
          </a:solidFill>
          <a:ln>
            <a:solidFill>
              <a:schemeClr val="tx2">
                <a:lumMod val="50000"/>
              </a:schemeClr>
            </a:solidFill>
          </a:ln>
          <a:scene3d>
            <a:camera prst="perspectiveRelaxed"/>
            <a:lightRig rig="threePt" dir="t"/>
          </a:scene3d>
          <a:sp3d extrusionH="317500" prstMaterial="dkEdge">
            <a:bevelT w="139700" prst="cross"/>
            <a:extrusionClr>
              <a:schemeClr val="bg1">
                <a:lumMod val="65000"/>
              </a:schemeClr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  <a:latin typeface="Calibri" pitchFamily="34" charset="0"/>
            </a:endParaRPr>
          </a:p>
        </p:txBody>
      </p:sp>
      <p:sp>
        <p:nvSpPr>
          <p:cNvPr id="5" name="Chevron 4"/>
          <p:cNvSpPr/>
          <p:nvPr/>
        </p:nvSpPr>
        <p:spPr>
          <a:xfrm>
            <a:off x="3403600" y="3962400"/>
            <a:ext cx="1479296" cy="1905000"/>
          </a:xfrm>
          <a:prstGeom prst="chevron">
            <a:avLst/>
          </a:prstGeom>
          <a:solidFill>
            <a:schemeClr val="tx2">
              <a:lumMod val="60000"/>
              <a:lumOff val="40000"/>
            </a:schemeClr>
          </a:solidFill>
          <a:ln>
            <a:solidFill>
              <a:schemeClr val="tx2">
                <a:lumMod val="50000"/>
              </a:schemeClr>
            </a:solidFill>
          </a:ln>
          <a:scene3d>
            <a:camera prst="perspectiveRelaxed"/>
            <a:lightRig rig="threePt" dir="t"/>
          </a:scene3d>
          <a:sp3d extrusionH="317500" prstMaterial="dkEdge">
            <a:bevelT w="139700" prst="cross"/>
            <a:extrusionClr>
              <a:schemeClr val="bg1">
                <a:lumMod val="65000"/>
              </a:schemeClr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  <a:latin typeface="Calibri" pitchFamily="34" charset="0"/>
            </a:endParaRPr>
          </a:p>
        </p:txBody>
      </p:sp>
      <p:sp>
        <p:nvSpPr>
          <p:cNvPr id="6" name="Chevron 5"/>
          <p:cNvSpPr/>
          <p:nvPr/>
        </p:nvSpPr>
        <p:spPr>
          <a:xfrm>
            <a:off x="4671568" y="3962400"/>
            <a:ext cx="1479296" cy="1905000"/>
          </a:xfrm>
          <a:prstGeom prst="chevron">
            <a:avLst/>
          </a:prstGeom>
          <a:solidFill>
            <a:schemeClr val="tx2">
              <a:lumMod val="60000"/>
              <a:lumOff val="40000"/>
            </a:schemeClr>
          </a:solidFill>
          <a:ln>
            <a:solidFill>
              <a:schemeClr val="tx2">
                <a:lumMod val="50000"/>
              </a:schemeClr>
            </a:solidFill>
          </a:ln>
          <a:scene3d>
            <a:camera prst="perspectiveRelaxed"/>
            <a:lightRig rig="threePt" dir="t"/>
          </a:scene3d>
          <a:sp3d extrusionH="317500" prstMaterial="dkEdge">
            <a:bevelT w="139700" prst="cross"/>
            <a:extrusionClr>
              <a:schemeClr val="bg1">
                <a:lumMod val="65000"/>
              </a:schemeClr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  <a:latin typeface="Calibri" pitchFamily="34" charset="0"/>
            </a:endParaRPr>
          </a:p>
        </p:txBody>
      </p:sp>
      <p:sp>
        <p:nvSpPr>
          <p:cNvPr id="7" name="Chevron 6"/>
          <p:cNvSpPr/>
          <p:nvPr/>
        </p:nvSpPr>
        <p:spPr>
          <a:xfrm>
            <a:off x="5939536" y="3962400"/>
            <a:ext cx="1479296" cy="1905000"/>
          </a:xfrm>
          <a:prstGeom prst="chevron">
            <a:avLst/>
          </a:prstGeom>
          <a:solidFill>
            <a:schemeClr val="tx2">
              <a:lumMod val="60000"/>
              <a:lumOff val="40000"/>
            </a:schemeClr>
          </a:solidFill>
          <a:ln>
            <a:solidFill>
              <a:schemeClr val="tx2">
                <a:lumMod val="50000"/>
              </a:schemeClr>
            </a:solidFill>
          </a:ln>
          <a:scene3d>
            <a:camera prst="perspectiveRelaxed"/>
            <a:lightRig rig="threePt" dir="t"/>
          </a:scene3d>
          <a:sp3d extrusionH="317500" prstMaterial="dkEdge">
            <a:bevelT w="139700" prst="cross"/>
            <a:extrusionClr>
              <a:schemeClr val="bg1">
                <a:lumMod val="65000"/>
              </a:schemeClr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  <a:latin typeface="Calibri" pitchFamily="34" charset="0"/>
            </a:endParaRPr>
          </a:p>
        </p:txBody>
      </p:sp>
      <p:sp>
        <p:nvSpPr>
          <p:cNvPr id="8" name="Chevron 7"/>
          <p:cNvSpPr/>
          <p:nvPr/>
        </p:nvSpPr>
        <p:spPr>
          <a:xfrm>
            <a:off x="7207504" y="3962400"/>
            <a:ext cx="1479296" cy="1905000"/>
          </a:xfrm>
          <a:prstGeom prst="chevron">
            <a:avLst/>
          </a:prstGeom>
          <a:solidFill>
            <a:schemeClr val="tx2">
              <a:lumMod val="60000"/>
              <a:lumOff val="40000"/>
            </a:schemeClr>
          </a:solidFill>
          <a:ln>
            <a:solidFill>
              <a:schemeClr val="tx2">
                <a:lumMod val="50000"/>
              </a:schemeClr>
            </a:solidFill>
          </a:ln>
          <a:scene3d>
            <a:camera prst="perspectiveRelaxed"/>
            <a:lightRig rig="threePt" dir="t"/>
          </a:scene3d>
          <a:sp3d extrusionH="317500" prstMaterial="dkEdge">
            <a:bevelT w="139700" prst="cross"/>
            <a:extrusionClr>
              <a:schemeClr val="bg1">
                <a:lumMod val="65000"/>
              </a:schemeClr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  <a:latin typeface="Calibri" pitchFamily="34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sz="4000" dirty="0" smtClean="0">
                <a:latin typeface="Franklin Gothic Medium Cond" pitchFamily="34" charset="0"/>
              </a:rPr>
              <a:t>Timeline of our Organization</a:t>
            </a:r>
            <a:endParaRPr lang="en-US" sz="4000" dirty="0">
              <a:latin typeface="Franklin Gothic Medium Cond" pitchFamily="34" charset="0"/>
            </a:endParaRPr>
          </a:p>
        </p:txBody>
      </p:sp>
      <p:sp>
        <p:nvSpPr>
          <p:cNvPr id="42" name="TextBox 41"/>
          <p:cNvSpPr txBox="1"/>
          <p:nvPr/>
        </p:nvSpPr>
        <p:spPr>
          <a:xfrm>
            <a:off x="7239000" y="5869672"/>
            <a:ext cx="806631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b="1" dirty="0" smtClean="0">
                <a:latin typeface="Calibri" pitchFamily="34" charset="0"/>
              </a:rPr>
              <a:t>2010</a:t>
            </a:r>
            <a:endParaRPr lang="en-US" sz="2400" b="1" dirty="0">
              <a:latin typeface="Calibri" pitchFamily="34" charset="0"/>
            </a:endParaRPr>
          </a:p>
        </p:txBody>
      </p:sp>
      <p:sp>
        <p:nvSpPr>
          <p:cNvPr id="43" name="TextBox 42"/>
          <p:cNvSpPr txBox="1"/>
          <p:nvPr/>
        </p:nvSpPr>
        <p:spPr>
          <a:xfrm>
            <a:off x="5943600" y="5869672"/>
            <a:ext cx="806631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b="1" dirty="0" smtClean="0">
                <a:latin typeface="Calibri" pitchFamily="34" charset="0"/>
              </a:rPr>
              <a:t>2009</a:t>
            </a:r>
            <a:endParaRPr lang="en-US" sz="2400" b="1" dirty="0">
              <a:latin typeface="Calibri" pitchFamily="34" charset="0"/>
            </a:endParaRPr>
          </a:p>
        </p:txBody>
      </p:sp>
      <p:sp>
        <p:nvSpPr>
          <p:cNvPr id="44" name="TextBox 43"/>
          <p:cNvSpPr txBox="1"/>
          <p:nvPr/>
        </p:nvSpPr>
        <p:spPr>
          <a:xfrm>
            <a:off x="4648200" y="5869672"/>
            <a:ext cx="806631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b="1" dirty="0" smtClean="0">
                <a:latin typeface="Calibri" pitchFamily="34" charset="0"/>
              </a:rPr>
              <a:t>2008</a:t>
            </a:r>
            <a:endParaRPr lang="en-US" sz="2400" b="1" dirty="0">
              <a:latin typeface="Calibri" pitchFamily="34" charset="0"/>
            </a:endParaRPr>
          </a:p>
        </p:txBody>
      </p:sp>
      <p:sp>
        <p:nvSpPr>
          <p:cNvPr id="45" name="TextBox 44"/>
          <p:cNvSpPr txBox="1"/>
          <p:nvPr/>
        </p:nvSpPr>
        <p:spPr>
          <a:xfrm>
            <a:off x="3352800" y="5869672"/>
            <a:ext cx="806631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b="1" dirty="0" smtClean="0">
                <a:latin typeface="Calibri" pitchFamily="34" charset="0"/>
              </a:rPr>
              <a:t>2007</a:t>
            </a:r>
            <a:endParaRPr lang="en-US" sz="2400" b="1" dirty="0">
              <a:latin typeface="Calibri" pitchFamily="34" charset="0"/>
            </a:endParaRPr>
          </a:p>
        </p:txBody>
      </p:sp>
      <p:sp>
        <p:nvSpPr>
          <p:cNvPr id="46" name="TextBox 45"/>
          <p:cNvSpPr txBox="1"/>
          <p:nvPr/>
        </p:nvSpPr>
        <p:spPr>
          <a:xfrm>
            <a:off x="2133600" y="5869672"/>
            <a:ext cx="8382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 smtClean="0">
                <a:latin typeface="Calibri" pitchFamily="34" charset="0"/>
              </a:rPr>
              <a:t>2006</a:t>
            </a:r>
            <a:endParaRPr lang="en-US" sz="2400" b="1" dirty="0">
              <a:latin typeface="Calibri" pitchFamily="34" charset="0"/>
            </a:endParaRPr>
          </a:p>
        </p:txBody>
      </p:sp>
      <p:sp>
        <p:nvSpPr>
          <p:cNvPr id="47" name="TextBox 46"/>
          <p:cNvSpPr txBox="1"/>
          <p:nvPr/>
        </p:nvSpPr>
        <p:spPr>
          <a:xfrm>
            <a:off x="685800" y="5869672"/>
            <a:ext cx="8382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 smtClean="0">
                <a:latin typeface="Calibri" pitchFamily="34" charset="0"/>
              </a:rPr>
              <a:t>2005</a:t>
            </a:r>
            <a:endParaRPr lang="en-US" sz="2400" b="1" dirty="0">
              <a:latin typeface="Calibri" pitchFamily="34" charset="0"/>
            </a:endParaRPr>
          </a:p>
        </p:txBody>
      </p:sp>
      <p:grpSp>
        <p:nvGrpSpPr>
          <p:cNvPr id="25" name="Group 24"/>
          <p:cNvGrpSpPr/>
          <p:nvPr/>
        </p:nvGrpSpPr>
        <p:grpSpPr>
          <a:xfrm>
            <a:off x="914400" y="1828800"/>
            <a:ext cx="2819400" cy="1981200"/>
            <a:chOff x="914400" y="1828800"/>
            <a:chExt cx="2819400" cy="1981200"/>
          </a:xfrm>
        </p:grpSpPr>
        <p:sp>
          <p:nvSpPr>
            <p:cNvPr id="53" name="Rounded Rectangular Callout 52"/>
            <p:cNvSpPr/>
            <p:nvPr/>
          </p:nvSpPr>
          <p:spPr>
            <a:xfrm>
              <a:off x="914400" y="1828800"/>
              <a:ext cx="2819400" cy="1981200"/>
            </a:xfrm>
            <a:prstGeom prst="wedgeRoundRectCallout">
              <a:avLst>
                <a:gd name="adj1" fmla="val -19794"/>
                <a:gd name="adj2" fmla="val 98330"/>
                <a:gd name="adj3" fmla="val 16667"/>
              </a:avLst>
            </a:prstGeom>
            <a:gradFill>
              <a:gsLst>
                <a:gs pos="0">
                  <a:schemeClr val="bg1">
                    <a:lumMod val="75000"/>
                  </a:schemeClr>
                </a:gs>
                <a:gs pos="50000">
                  <a:schemeClr val="bg1">
                    <a:lumMod val="85000"/>
                  </a:schemeClr>
                </a:gs>
                <a:gs pos="100000">
                  <a:schemeClr val="bg1">
                    <a:lumMod val="95000"/>
                  </a:schemeClr>
                </a:gs>
              </a:gsLst>
              <a:lin ang="5400000" scaled="0"/>
            </a:gradFill>
            <a:ln>
              <a:solidFill>
                <a:schemeClr val="bg1">
                  <a:lumMod val="50000"/>
                </a:schemeClr>
              </a:solidFill>
            </a:ln>
            <a:effectLst/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Calibri" pitchFamily="34" charset="0"/>
              </a:endParaRPr>
            </a:p>
          </p:txBody>
        </p:sp>
        <p:pic>
          <p:nvPicPr>
            <p:cNvPr id="50" name="Picture 49" descr="IMGP5510.JPG"/>
            <p:cNvPicPr>
              <a:picLocks noChangeAspect="1"/>
            </p:cNvPicPr>
            <p:nvPr/>
          </p:nvPicPr>
          <p:blipFill>
            <a:blip r:embed="rId2" cstate="email"/>
            <a:srcRect/>
            <a:stretch>
              <a:fillRect/>
            </a:stretch>
          </p:blipFill>
          <p:spPr>
            <a:xfrm>
              <a:off x="1066800" y="2057400"/>
              <a:ext cx="1244094" cy="1524000"/>
            </a:xfrm>
            <a:prstGeom prst="rect">
              <a:avLst/>
            </a:prstGeom>
          </p:spPr>
        </p:pic>
        <p:sp>
          <p:nvSpPr>
            <p:cNvPr id="51" name="TextBox 50"/>
            <p:cNvSpPr txBox="1"/>
            <p:nvPr/>
          </p:nvSpPr>
          <p:spPr>
            <a:xfrm>
              <a:off x="2362200" y="2057400"/>
              <a:ext cx="1295400" cy="163121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000" dirty="0" smtClean="0">
                  <a:latin typeface="Calibri" pitchFamily="34" charset="0"/>
                </a:rPr>
                <a:t>Your text here. Your text here. Your text here. </a:t>
              </a:r>
              <a:endParaRPr lang="en-US" sz="2000" dirty="0">
                <a:latin typeface="Calibri" pitchFamily="34" charset="0"/>
              </a:endParaRPr>
            </a:p>
          </p:txBody>
        </p:sp>
      </p:grpSp>
      <p:grpSp>
        <p:nvGrpSpPr>
          <p:cNvPr id="10" name="Group 61"/>
          <p:cNvGrpSpPr/>
          <p:nvPr/>
        </p:nvGrpSpPr>
        <p:grpSpPr>
          <a:xfrm>
            <a:off x="5867400" y="1981200"/>
            <a:ext cx="2591594" cy="1553528"/>
            <a:chOff x="6019006" y="2133600"/>
            <a:chExt cx="2591594" cy="1553528"/>
          </a:xfrm>
        </p:grpSpPr>
        <p:cxnSp>
          <p:nvCxnSpPr>
            <p:cNvPr id="58" name="Straight Connector 57"/>
            <p:cNvCxnSpPr/>
            <p:nvPr/>
          </p:nvCxnSpPr>
          <p:spPr>
            <a:xfrm>
              <a:off x="6019800" y="2133600"/>
              <a:ext cx="2362200" cy="1588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" name="Straight Connector 59"/>
            <p:cNvCxnSpPr/>
            <p:nvPr/>
          </p:nvCxnSpPr>
          <p:spPr>
            <a:xfrm rot="5400000">
              <a:off x="5372100" y="2781300"/>
              <a:ext cx="1295400" cy="1588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1" name="TextBox 60"/>
            <p:cNvSpPr txBox="1"/>
            <p:nvPr/>
          </p:nvSpPr>
          <p:spPr>
            <a:xfrm>
              <a:off x="6096000" y="2209800"/>
              <a:ext cx="2514600" cy="147732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>
                  <a:latin typeface="Calibri" pitchFamily="34" charset="0"/>
                </a:rPr>
                <a:t>Make copies of the slide and move the callout to match the year. Use ‘Change picture’ option to use your own photos</a:t>
              </a:r>
              <a:endParaRPr lang="en-US" dirty="0">
                <a:latin typeface="Calibri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008597874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782266"/>
          </a:xfrm>
        </p:spPr>
        <p:txBody>
          <a:bodyPr>
            <a:normAutofit/>
          </a:bodyPr>
          <a:lstStyle/>
          <a:p>
            <a:r>
              <a:rPr lang="en-US" sz="4000" dirty="0" smtClean="0">
                <a:latin typeface="Franklin Gothic Medium Cond" pitchFamily="34" charset="0"/>
              </a:rPr>
              <a:t>Timeline of our Organization</a:t>
            </a:r>
            <a:endParaRPr lang="en-US" sz="4000" dirty="0"/>
          </a:p>
        </p:txBody>
      </p:sp>
      <p:pic>
        <p:nvPicPr>
          <p:cNvPr id="8" name="Picture 7" descr="Smurfit_Stone_008.jpg"/>
          <p:cNvPicPr>
            <a:picLocks noChangeAspect="1"/>
          </p:cNvPicPr>
          <p:nvPr/>
        </p:nvPicPr>
        <p:blipFill>
          <a:blip r:embed="rId2" cstate="email"/>
          <a:stretch>
            <a:fillRect/>
          </a:stretch>
        </p:blipFill>
        <p:spPr>
          <a:xfrm>
            <a:off x="4287240" y="4062983"/>
            <a:ext cx="2150669" cy="1426464"/>
          </a:xfrm>
          <a:prstGeom prst="rect">
            <a:avLst/>
          </a:prstGeom>
        </p:spPr>
      </p:pic>
      <p:pic>
        <p:nvPicPr>
          <p:cNvPr id="9" name="Picture 8" descr="DSCF3828.JPG"/>
          <p:cNvPicPr>
            <a:picLocks noChangeAspect="1"/>
          </p:cNvPicPr>
          <p:nvPr/>
        </p:nvPicPr>
        <p:blipFill>
          <a:blip r:embed="rId3" cstate="email"/>
          <a:stretch>
            <a:fillRect/>
          </a:stretch>
        </p:blipFill>
        <p:spPr>
          <a:xfrm>
            <a:off x="0" y="4062983"/>
            <a:ext cx="2133600" cy="1428750"/>
          </a:xfrm>
          <a:prstGeom prst="rect">
            <a:avLst/>
          </a:prstGeom>
        </p:spPr>
      </p:pic>
      <p:pic>
        <p:nvPicPr>
          <p:cNvPr id="10" name="Picture 9" descr="cohdraNKNmnycns4.JPG"/>
          <p:cNvPicPr>
            <a:picLocks/>
          </p:cNvPicPr>
          <p:nvPr/>
        </p:nvPicPr>
        <p:blipFill>
          <a:blip r:embed="rId4" cstate="email"/>
          <a:stretch>
            <a:fillRect/>
          </a:stretch>
        </p:blipFill>
        <p:spPr>
          <a:xfrm>
            <a:off x="2145144" y="4062983"/>
            <a:ext cx="2130552" cy="1426464"/>
          </a:xfrm>
          <a:prstGeom prst="rect">
            <a:avLst/>
          </a:prstGeom>
        </p:spPr>
      </p:pic>
      <p:pic>
        <p:nvPicPr>
          <p:cNvPr id="11" name="Picture 10" descr="click.jpg"/>
          <p:cNvPicPr>
            <a:picLocks noChangeAspect="1"/>
          </p:cNvPicPr>
          <p:nvPr/>
        </p:nvPicPr>
        <p:blipFill>
          <a:blip r:embed="rId5" cstate="email"/>
          <a:srcRect/>
          <a:stretch>
            <a:fillRect/>
          </a:stretch>
        </p:blipFill>
        <p:spPr>
          <a:xfrm>
            <a:off x="6449453" y="4062983"/>
            <a:ext cx="2130552" cy="1407337"/>
          </a:xfrm>
          <a:prstGeom prst="rect">
            <a:avLst/>
          </a:prstGeom>
        </p:spPr>
      </p:pic>
      <p:pic>
        <p:nvPicPr>
          <p:cNvPr id="12" name="Picture 11" descr="cohdra_100_8834.JPG"/>
          <p:cNvPicPr>
            <a:picLocks noChangeAspect="1"/>
          </p:cNvPicPr>
          <p:nvPr/>
        </p:nvPicPr>
        <p:blipFill>
          <a:blip r:embed="rId6" cstate="email"/>
          <a:srcRect/>
          <a:stretch>
            <a:fillRect/>
          </a:stretch>
        </p:blipFill>
        <p:spPr>
          <a:xfrm>
            <a:off x="8591550" y="4062983"/>
            <a:ext cx="582640" cy="1426464"/>
          </a:xfrm>
          <a:prstGeom prst="rect">
            <a:avLst/>
          </a:prstGeom>
        </p:spPr>
      </p:pic>
      <p:grpSp>
        <p:nvGrpSpPr>
          <p:cNvPr id="14" name="Group 16"/>
          <p:cNvGrpSpPr/>
          <p:nvPr/>
        </p:nvGrpSpPr>
        <p:grpSpPr>
          <a:xfrm>
            <a:off x="5509405" y="1526975"/>
            <a:ext cx="3306790" cy="1707416"/>
            <a:chOff x="6019006" y="2133600"/>
            <a:chExt cx="3306790" cy="1707416"/>
          </a:xfrm>
        </p:grpSpPr>
        <p:cxnSp>
          <p:nvCxnSpPr>
            <p:cNvPr id="18" name="Straight Connector 17"/>
            <p:cNvCxnSpPr/>
            <p:nvPr/>
          </p:nvCxnSpPr>
          <p:spPr>
            <a:xfrm>
              <a:off x="6019800" y="2133600"/>
              <a:ext cx="3176601" cy="1588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" name="Straight Connector 18"/>
            <p:cNvCxnSpPr/>
            <p:nvPr/>
          </p:nvCxnSpPr>
          <p:spPr>
            <a:xfrm rot="5400000">
              <a:off x="5166489" y="2986911"/>
              <a:ext cx="1706622" cy="1588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0" name="TextBox 19"/>
            <p:cNvSpPr txBox="1"/>
            <p:nvPr/>
          </p:nvSpPr>
          <p:spPr>
            <a:xfrm>
              <a:off x="6096000" y="2209800"/>
              <a:ext cx="3229796" cy="163121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000" dirty="0" smtClean="0">
                  <a:latin typeface="Calibri" pitchFamily="34" charset="0"/>
                </a:rPr>
                <a:t>Make copies of the slide and move the callout to match the year. Use ‘Change picture’ option to use your own photos</a:t>
              </a:r>
              <a:endParaRPr lang="en-US" sz="2000" dirty="0">
                <a:latin typeface="Calibri" pitchFamily="34" charset="0"/>
              </a:endParaRPr>
            </a:p>
          </p:txBody>
        </p:sp>
      </p:grpSp>
      <p:sp>
        <p:nvSpPr>
          <p:cNvPr id="21" name="TextBox 20"/>
          <p:cNvSpPr txBox="1"/>
          <p:nvPr/>
        </p:nvSpPr>
        <p:spPr>
          <a:xfrm>
            <a:off x="7162800" y="5870375"/>
            <a:ext cx="806631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b="1" dirty="0" smtClean="0">
                <a:latin typeface="Calibri" pitchFamily="34" charset="0"/>
              </a:rPr>
              <a:t>2010</a:t>
            </a:r>
            <a:endParaRPr lang="en-US" sz="2400" b="1" dirty="0">
              <a:latin typeface="Calibri" pitchFamily="34" charset="0"/>
            </a:endParaRPr>
          </a:p>
        </p:txBody>
      </p:sp>
      <p:sp>
        <p:nvSpPr>
          <p:cNvPr id="22" name="TextBox 21"/>
          <p:cNvSpPr txBox="1"/>
          <p:nvPr/>
        </p:nvSpPr>
        <p:spPr>
          <a:xfrm>
            <a:off x="4953000" y="5870375"/>
            <a:ext cx="806631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b="1" dirty="0" smtClean="0">
                <a:latin typeface="Calibri" pitchFamily="34" charset="0"/>
              </a:rPr>
              <a:t>2009</a:t>
            </a:r>
            <a:endParaRPr lang="en-US" sz="2400" b="1" dirty="0">
              <a:latin typeface="Calibri" pitchFamily="34" charset="0"/>
            </a:endParaRPr>
          </a:p>
        </p:txBody>
      </p:sp>
      <p:sp>
        <p:nvSpPr>
          <p:cNvPr id="23" name="TextBox 22"/>
          <p:cNvSpPr txBox="1"/>
          <p:nvPr/>
        </p:nvSpPr>
        <p:spPr>
          <a:xfrm>
            <a:off x="2819400" y="5870375"/>
            <a:ext cx="806631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b="1" dirty="0" smtClean="0">
                <a:latin typeface="Calibri" pitchFamily="34" charset="0"/>
              </a:rPr>
              <a:t>2008</a:t>
            </a:r>
            <a:endParaRPr lang="en-US" sz="2400" b="1" dirty="0">
              <a:latin typeface="Calibri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609600" y="5870375"/>
            <a:ext cx="806631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b="1" dirty="0" smtClean="0">
                <a:latin typeface="Calibri" pitchFamily="34" charset="0"/>
              </a:rPr>
              <a:t>2007</a:t>
            </a:r>
            <a:endParaRPr lang="en-US" sz="2400" b="1" dirty="0">
              <a:latin typeface="Calibri" pitchFamily="34" charset="0"/>
            </a:endParaRPr>
          </a:p>
        </p:txBody>
      </p:sp>
      <p:grpSp>
        <p:nvGrpSpPr>
          <p:cNvPr id="17" name="Group 32"/>
          <p:cNvGrpSpPr/>
          <p:nvPr/>
        </p:nvGrpSpPr>
        <p:grpSpPr>
          <a:xfrm>
            <a:off x="0" y="3796283"/>
            <a:ext cx="9144000" cy="1997892"/>
            <a:chOff x="0" y="4021908"/>
            <a:chExt cx="9144000" cy="1997892"/>
          </a:xfrm>
        </p:grpSpPr>
        <p:pic>
          <p:nvPicPr>
            <p:cNvPr id="3" name="Picture 2" descr="12279733891244426541rg1024_Film_strip.svg.hi.png"/>
            <p:cNvPicPr>
              <a:picLocks noChangeAspect="1"/>
            </p:cNvPicPr>
            <p:nvPr/>
          </p:nvPicPr>
          <p:blipFill>
            <a:blip r:embed="rId7" cstate="email"/>
            <a:stretch>
              <a:fillRect/>
            </a:stretch>
          </p:blipFill>
          <p:spPr>
            <a:xfrm>
              <a:off x="0" y="4021908"/>
              <a:ext cx="2179519" cy="1997892"/>
            </a:xfrm>
            <a:prstGeom prst="rect">
              <a:avLst/>
            </a:prstGeom>
          </p:spPr>
        </p:pic>
        <p:pic>
          <p:nvPicPr>
            <p:cNvPr id="4" name="Picture 3" descr="12279733891244426541rg1024_Film_strip.svg.hi.png"/>
            <p:cNvPicPr>
              <a:picLocks noChangeAspect="1"/>
            </p:cNvPicPr>
            <p:nvPr/>
          </p:nvPicPr>
          <p:blipFill>
            <a:blip r:embed="rId7" cstate="email"/>
            <a:stretch>
              <a:fillRect/>
            </a:stretch>
          </p:blipFill>
          <p:spPr>
            <a:xfrm>
              <a:off x="2133600" y="4021908"/>
              <a:ext cx="2179519" cy="1997892"/>
            </a:xfrm>
            <a:prstGeom prst="rect">
              <a:avLst/>
            </a:prstGeom>
          </p:spPr>
        </p:pic>
        <p:pic>
          <p:nvPicPr>
            <p:cNvPr id="5" name="Picture 4" descr="12279733891244426541rg1024_Film_strip.svg.hi.png"/>
            <p:cNvPicPr>
              <a:picLocks noChangeAspect="1"/>
            </p:cNvPicPr>
            <p:nvPr/>
          </p:nvPicPr>
          <p:blipFill>
            <a:blip r:embed="rId7" cstate="email"/>
            <a:stretch>
              <a:fillRect/>
            </a:stretch>
          </p:blipFill>
          <p:spPr>
            <a:xfrm>
              <a:off x="4267200" y="4021908"/>
              <a:ext cx="2179519" cy="1997892"/>
            </a:xfrm>
            <a:prstGeom prst="rect">
              <a:avLst/>
            </a:prstGeom>
          </p:spPr>
        </p:pic>
        <p:pic>
          <p:nvPicPr>
            <p:cNvPr id="6" name="Picture 5" descr="12279733891244426541rg1024_Film_strip.svg.hi.png"/>
            <p:cNvPicPr>
              <a:picLocks noChangeAspect="1"/>
            </p:cNvPicPr>
            <p:nvPr/>
          </p:nvPicPr>
          <p:blipFill>
            <a:blip r:embed="rId7" cstate="email"/>
            <a:stretch>
              <a:fillRect/>
            </a:stretch>
          </p:blipFill>
          <p:spPr>
            <a:xfrm>
              <a:off x="6400800" y="4021908"/>
              <a:ext cx="2179519" cy="1997892"/>
            </a:xfrm>
            <a:prstGeom prst="rect">
              <a:avLst/>
            </a:prstGeom>
          </p:spPr>
        </p:pic>
        <p:pic>
          <p:nvPicPr>
            <p:cNvPr id="7" name="Picture 6" descr="12279733891244426541rg1024_Film_strip.svg.hi.png"/>
            <p:cNvPicPr>
              <a:picLocks noChangeAspect="1"/>
            </p:cNvPicPr>
            <p:nvPr/>
          </p:nvPicPr>
          <p:blipFill>
            <a:blip r:embed="rId8" cstate="email"/>
            <a:srcRect/>
            <a:stretch>
              <a:fillRect/>
            </a:stretch>
          </p:blipFill>
          <p:spPr>
            <a:xfrm>
              <a:off x="8534400" y="4021908"/>
              <a:ext cx="609600" cy="1997892"/>
            </a:xfrm>
            <a:prstGeom prst="rect">
              <a:avLst/>
            </a:prstGeom>
          </p:spPr>
        </p:pic>
        <p:cxnSp>
          <p:nvCxnSpPr>
            <p:cNvPr id="28" name="Straight Connector 27"/>
            <p:cNvCxnSpPr/>
            <p:nvPr/>
          </p:nvCxnSpPr>
          <p:spPr>
            <a:xfrm rot="5400000">
              <a:off x="1410494" y="4990306"/>
              <a:ext cx="1447800" cy="1588"/>
            </a:xfrm>
            <a:prstGeom prst="line">
              <a:avLst/>
            </a:prstGeom>
            <a:ln w="57150"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" name="Straight Connector 29"/>
            <p:cNvCxnSpPr/>
            <p:nvPr/>
          </p:nvCxnSpPr>
          <p:spPr>
            <a:xfrm rot="5400000">
              <a:off x="3544094" y="4990306"/>
              <a:ext cx="1447800" cy="1588"/>
            </a:xfrm>
            <a:prstGeom prst="line">
              <a:avLst/>
            </a:prstGeom>
            <a:ln w="57150"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" name="Straight Connector 30"/>
            <p:cNvCxnSpPr/>
            <p:nvPr/>
          </p:nvCxnSpPr>
          <p:spPr>
            <a:xfrm rot="5400000">
              <a:off x="5753894" y="4990306"/>
              <a:ext cx="1447800" cy="1588"/>
            </a:xfrm>
            <a:prstGeom prst="line">
              <a:avLst/>
            </a:prstGeom>
            <a:ln w="57150"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" name="Straight Connector 31"/>
            <p:cNvCxnSpPr/>
            <p:nvPr/>
          </p:nvCxnSpPr>
          <p:spPr>
            <a:xfrm rot="5400000">
              <a:off x="7887494" y="4990306"/>
              <a:ext cx="1447800" cy="1588"/>
            </a:xfrm>
            <a:prstGeom prst="line">
              <a:avLst/>
            </a:prstGeom>
            <a:ln w="57150"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9" name="Group 28"/>
          <p:cNvGrpSpPr/>
          <p:nvPr/>
        </p:nvGrpSpPr>
        <p:grpSpPr>
          <a:xfrm>
            <a:off x="457200" y="1374575"/>
            <a:ext cx="2819400" cy="1981200"/>
            <a:chOff x="457200" y="1374575"/>
            <a:chExt cx="2819400" cy="1981200"/>
          </a:xfrm>
        </p:grpSpPr>
        <p:sp>
          <p:nvSpPr>
            <p:cNvPr id="13" name="Rounded Rectangular Callout 12"/>
            <p:cNvSpPr/>
            <p:nvPr/>
          </p:nvSpPr>
          <p:spPr>
            <a:xfrm>
              <a:off x="457200" y="1374575"/>
              <a:ext cx="2819400" cy="1981200"/>
            </a:xfrm>
            <a:prstGeom prst="wedgeRoundRectCallout">
              <a:avLst>
                <a:gd name="adj1" fmla="val -19794"/>
                <a:gd name="adj2" fmla="val 98330"/>
                <a:gd name="adj3" fmla="val 16667"/>
              </a:avLst>
            </a:prstGeom>
            <a:gradFill>
              <a:gsLst>
                <a:gs pos="0">
                  <a:schemeClr val="bg1">
                    <a:lumMod val="75000"/>
                  </a:schemeClr>
                </a:gs>
                <a:gs pos="50000">
                  <a:schemeClr val="bg1">
                    <a:lumMod val="85000"/>
                  </a:schemeClr>
                </a:gs>
                <a:gs pos="100000">
                  <a:schemeClr val="bg1">
                    <a:lumMod val="95000"/>
                  </a:schemeClr>
                </a:gs>
              </a:gsLst>
              <a:lin ang="5400000" scaled="0"/>
            </a:gradFill>
            <a:ln>
              <a:solidFill>
                <a:schemeClr val="bg1">
                  <a:lumMod val="50000"/>
                </a:schemeClr>
              </a:solidFill>
            </a:ln>
            <a:effectLst/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Calibri" pitchFamily="34" charset="0"/>
              </a:endParaRPr>
            </a:p>
          </p:txBody>
        </p:sp>
        <p:sp>
          <p:nvSpPr>
            <p:cNvPr id="15" name="TextBox 14"/>
            <p:cNvSpPr txBox="1"/>
            <p:nvPr/>
          </p:nvSpPr>
          <p:spPr>
            <a:xfrm>
              <a:off x="1905000" y="1603175"/>
              <a:ext cx="1295400" cy="163121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000" dirty="0" smtClean="0">
                  <a:latin typeface="Calibri" pitchFamily="34" charset="0"/>
                </a:rPr>
                <a:t>Your text here. Your text here. Your text here. </a:t>
              </a:r>
              <a:endParaRPr lang="en-US" sz="2000" dirty="0">
                <a:latin typeface="Calibri" pitchFamily="34" charset="0"/>
              </a:endParaRPr>
            </a:p>
          </p:txBody>
        </p:sp>
        <p:pic>
          <p:nvPicPr>
            <p:cNvPr id="16" name="Picture 15" descr="DSCF3828.JPG"/>
            <p:cNvPicPr>
              <a:picLocks noChangeAspect="1"/>
            </p:cNvPicPr>
            <p:nvPr/>
          </p:nvPicPr>
          <p:blipFill>
            <a:blip r:embed="rId9" cstate="email"/>
            <a:srcRect/>
            <a:stretch>
              <a:fillRect/>
            </a:stretch>
          </p:blipFill>
          <p:spPr>
            <a:xfrm>
              <a:off x="609600" y="1603175"/>
              <a:ext cx="1295400" cy="142875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406660414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70"/>
          <p:cNvGrpSpPr/>
          <p:nvPr/>
        </p:nvGrpSpPr>
        <p:grpSpPr>
          <a:xfrm>
            <a:off x="0" y="3020396"/>
            <a:ext cx="9144000" cy="142875"/>
            <a:chOff x="0" y="2730836"/>
            <a:chExt cx="9144000" cy="142875"/>
          </a:xfrm>
        </p:grpSpPr>
        <p:sp>
          <p:nvSpPr>
            <p:cNvPr id="53251" name="Rectangle 3"/>
            <p:cNvSpPr>
              <a:spLocks noChangeArrowheads="1"/>
            </p:cNvSpPr>
            <p:nvPr/>
          </p:nvSpPr>
          <p:spPr bwMode="gray">
            <a:xfrm>
              <a:off x="0" y="2775286"/>
              <a:ext cx="9144000" cy="53975"/>
            </a:xfrm>
            <a:prstGeom prst="rect">
              <a:avLst/>
            </a:prstGeom>
            <a:gradFill rotWithShape="1">
              <a:gsLst>
                <a:gs pos="0">
                  <a:srgbClr val="808080"/>
                </a:gs>
                <a:gs pos="100000">
                  <a:srgbClr val="808080">
                    <a:gamma/>
                    <a:tint val="15294"/>
                    <a:invGamma/>
                  </a:srgbClr>
                </a:gs>
              </a:gsLst>
              <a:lin ang="5400000" scaled="1"/>
            </a:gradFill>
            <a:ln w="9525" algn="ctr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en-US" dirty="0">
                <a:latin typeface="Calibri" pitchFamily="34" charset="0"/>
              </a:endParaRPr>
            </a:p>
          </p:txBody>
        </p:sp>
        <p:sp>
          <p:nvSpPr>
            <p:cNvPr id="53252" name="Rectangle 4"/>
            <p:cNvSpPr>
              <a:spLocks noChangeArrowheads="1"/>
            </p:cNvSpPr>
            <p:nvPr/>
          </p:nvSpPr>
          <p:spPr bwMode="gray">
            <a:xfrm>
              <a:off x="0" y="2730836"/>
              <a:ext cx="9144000" cy="142875"/>
            </a:xfrm>
            <a:prstGeom prst="rect">
              <a:avLst/>
            </a:prstGeom>
            <a:gradFill rotWithShape="1">
              <a:gsLst>
                <a:gs pos="0">
                  <a:srgbClr val="5F5F5F">
                    <a:gamma/>
                    <a:tint val="30196"/>
                    <a:invGamma/>
                  </a:srgbClr>
                </a:gs>
                <a:gs pos="100000">
                  <a:srgbClr val="5F5F5F"/>
                </a:gs>
              </a:gsLst>
              <a:lin ang="5400000" scaled="1"/>
            </a:gradFill>
            <a:ln w="9525" algn="ctr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en-US" dirty="0">
                <a:latin typeface="Calibri" pitchFamily="34" charset="0"/>
              </a:endParaRPr>
            </a:p>
          </p:txBody>
        </p:sp>
      </p:grpSp>
      <p:grpSp>
        <p:nvGrpSpPr>
          <p:cNvPr id="3" name="Group 170"/>
          <p:cNvGrpSpPr/>
          <p:nvPr/>
        </p:nvGrpSpPr>
        <p:grpSpPr>
          <a:xfrm>
            <a:off x="105228" y="1916466"/>
            <a:ext cx="2316480" cy="2350734"/>
            <a:chOff x="105228" y="1565946"/>
            <a:chExt cx="2316480" cy="2350734"/>
          </a:xfrm>
        </p:grpSpPr>
        <p:sp>
          <p:nvSpPr>
            <p:cNvPr id="142" name="Oval 141"/>
            <p:cNvSpPr/>
            <p:nvPr/>
          </p:nvSpPr>
          <p:spPr>
            <a:xfrm>
              <a:off x="105228" y="1600200"/>
              <a:ext cx="2316480" cy="2316480"/>
            </a:xfrm>
            <a:prstGeom prst="ellipse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Calibri" pitchFamily="34" charset="0"/>
              </a:endParaRPr>
            </a:p>
          </p:txBody>
        </p:sp>
        <p:sp>
          <p:nvSpPr>
            <p:cNvPr id="143" name="Pentagon 142"/>
            <p:cNvSpPr>
              <a:spLocks noChangeAspect="1"/>
            </p:cNvSpPr>
            <p:nvPr/>
          </p:nvSpPr>
          <p:spPr>
            <a:xfrm rot="16200000">
              <a:off x="999744" y="1633002"/>
              <a:ext cx="536448" cy="402336"/>
            </a:xfrm>
            <a:prstGeom prst="homePlate">
              <a:avLst/>
            </a:prstGeom>
            <a:gradFill flip="none" rotWithShape="1">
              <a:gsLst>
                <a:gs pos="0">
                  <a:schemeClr val="accent6">
                    <a:lumMod val="75000"/>
                  </a:schemeClr>
                </a:gs>
                <a:gs pos="50000">
                  <a:schemeClr val="accent6">
                    <a:lumMod val="50000"/>
                  </a:schemeClr>
                </a:gs>
                <a:gs pos="100000">
                  <a:schemeClr val="tx1">
                    <a:lumMod val="95000"/>
                    <a:lumOff val="5000"/>
                  </a:schemeClr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Calibri" pitchFamily="34" charset="0"/>
              </a:endParaRPr>
            </a:p>
          </p:txBody>
        </p:sp>
      </p:grpSp>
      <p:grpSp>
        <p:nvGrpSpPr>
          <p:cNvPr id="4" name="Group 93"/>
          <p:cNvGrpSpPr/>
          <p:nvPr/>
        </p:nvGrpSpPr>
        <p:grpSpPr>
          <a:xfrm>
            <a:off x="533400" y="2377440"/>
            <a:ext cx="1463040" cy="1463040"/>
            <a:chOff x="533400" y="2377440"/>
            <a:chExt cx="1463040" cy="1463040"/>
          </a:xfrm>
        </p:grpSpPr>
        <p:sp>
          <p:nvSpPr>
            <p:cNvPr id="136" name="Oval 135"/>
            <p:cNvSpPr/>
            <p:nvPr/>
          </p:nvSpPr>
          <p:spPr>
            <a:xfrm>
              <a:off x="533400" y="2377440"/>
              <a:ext cx="1463040" cy="1463040"/>
            </a:xfrm>
            <a:prstGeom prst="ellipse">
              <a:avLst/>
            </a:prstGeom>
            <a:gradFill>
              <a:gsLst>
                <a:gs pos="0">
                  <a:srgbClr val="FBE4AE"/>
                </a:gs>
                <a:gs pos="13000">
                  <a:srgbClr val="BD922A"/>
                </a:gs>
                <a:gs pos="21001">
                  <a:srgbClr val="BD922A"/>
                </a:gs>
                <a:gs pos="63000">
                  <a:srgbClr val="FBE4AE"/>
                </a:gs>
                <a:gs pos="67000">
                  <a:srgbClr val="BD922A"/>
                </a:gs>
                <a:gs pos="69000">
                  <a:srgbClr val="835E17"/>
                </a:gs>
                <a:gs pos="82001">
                  <a:srgbClr val="A28949"/>
                </a:gs>
                <a:gs pos="100000">
                  <a:srgbClr val="FAE3B7"/>
                </a:gs>
              </a:gsLst>
              <a:lin ang="5400000" scaled="0"/>
            </a:gradFill>
            <a:ln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Calibri" pitchFamily="34" charset="0"/>
              </a:endParaRPr>
            </a:p>
          </p:txBody>
        </p:sp>
        <p:sp>
          <p:nvSpPr>
            <p:cNvPr id="137" name="Oval 136"/>
            <p:cNvSpPr/>
            <p:nvPr/>
          </p:nvSpPr>
          <p:spPr>
            <a:xfrm>
              <a:off x="679704" y="2523744"/>
              <a:ext cx="1170432" cy="117043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Calibri" pitchFamily="34" charset="0"/>
              </a:endParaRPr>
            </a:p>
          </p:txBody>
        </p:sp>
        <p:sp>
          <p:nvSpPr>
            <p:cNvPr id="138" name="Oval 137"/>
            <p:cNvSpPr/>
            <p:nvPr/>
          </p:nvSpPr>
          <p:spPr>
            <a:xfrm>
              <a:off x="714828" y="2560320"/>
              <a:ext cx="1097280" cy="1097280"/>
            </a:xfrm>
            <a:prstGeom prst="ellipse">
              <a:avLst/>
            </a:prstGeom>
            <a:gradFill flip="none" rotWithShape="1">
              <a:gsLst>
                <a:gs pos="0">
                  <a:schemeClr val="accent6">
                    <a:lumMod val="90000"/>
                  </a:schemeClr>
                </a:gs>
                <a:gs pos="50000">
                  <a:schemeClr val="accent6">
                    <a:lumMod val="50000"/>
                  </a:schemeClr>
                </a:gs>
                <a:gs pos="100000">
                  <a:schemeClr val="accent6">
                    <a:lumMod val="25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Calibri" pitchFamily="34" charset="0"/>
              </a:endParaRPr>
            </a:p>
          </p:txBody>
        </p:sp>
        <p:sp>
          <p:nvSpPr>
            <p:cNvPr id="141" name="Ellipse 302"/>
            <p:cNvSpPr>
              <a:spLocks noChangeArrowheads="1"/>
            </p:cNvSpPr>
            <p:nvPr/>
          </p:nvSpPr>
          <p:spPr bwMode="auto">
            <a:xfrm>
              <a:off x="875938" y="2621280"/>
              <a:ext cx="792480" cy="548640"/>
            </a:xfrm>
            <a:prstGeom prst="ellipse">
              <a:avLst/>
            </a:prstGeom>
            <a:gradFill rotWithShape="1">
              <a:gsLst>
                <a:gs pos="0">
                  <a:srgbClr val="FFFCF9">
                    <a:alpha val="76999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00"/>
            </a:gradFill>
            <a:ln w="9525">
              <a:noFill/>
              <a:round/>
              <a:headEnd/>
              <a:tailEnd/>
            </a:ln>
          </p:spPr>
          <p:txBody>
            <a:bodyPr anchor="ctr"/>
            <a:lstStyle/>
            <a:p>
              <a:pPr marL="342900" indent="-342900" algn="ctr">
                <a:buFont typeface="Calibri" charset="0"/>
                <a:buAutoNum type="arabicPeriod"/>
              </a:pPr>
              <a:endParaRPr lang="en-US" noProof="1">
                <a:solidFill>
                  <a:srgbClr val="FFFFFF"/>
                </a:solidFill>
                <a:latin typeface="Calibri" charset="0"/>
                <a:ea typeface="ＭＳ Ｐゴシック" pitchFamily="34" charset="-128"/>
              </a:endParaRPr>
            </a:p>
          </p:txBody>
        </p:sp>
      </p:grpSp>
      <p:grpSp>
        <p:nvGrpSpPr>
          <p:cNvPr id="5" name="Group 170"/>
          <p:cNvGrpSpPr/>
          <p:nvPr/>
        </p:nvGrpSpPr>
        <p:grpSpPr>
          <a:xfrm>
            <a:off x="2305352" y="1916466"/>
            <a:ext cx="2316480" cy="2350734"/>
            <a:chOff x="105228" y="1565946"/>
            <a:chExt cx="2316480" cy="2350734"/>
          </a:xfrm>
        </p:grpSpPr>
        <p:sp>
          <p:nvSpPr>
            <p:cNvPr id="40" name="Oval 39"/>
            <p:cNvSpPr/>
            <p:nvPr/>
          </p:nvSpPr>
          <p:spPr>
            <a:xfrm>
              <a:off x="105228" y="1600200"/>
              <a:ext cx="2316480" cy="2316480"/>
            </a:xfrm>
            <a:prstGeom prst="ellipse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Calibri" pitchFamily="34" charset="0"/>
              </a:endParaRPr>
            </a:p>
          </p:txBody>
        </p:sp>
        <p:sp>
          <p:nvSpPr>
            <p:cNvPr id="41" name="Pentagon 40"/>
            <p:cNvSpPr>
              <a:spLocks noChangeAspect="1"/>
            </p:cNvSpPr>
            <p:nvPr/>
          </p:nvSpPr>
          <p:spPr>
            <a:xfrm rot="16200000">
              <a:off x="999744" y="1633002"/>
              <a:ext cx="536448" cy="402336"/>
            </a:xfrm>
            <a:prstGeom prst="homePlate">
              <a:avLst/>
            </a:pr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50000">
                  <a:schemeClr val="accent3">
                    <a:lumMod val="50000"/>
                  </a:schemeClr>
                </a:gs>
                <a:gs pos="100000">
                  <a:srgbClr val="2E3917"/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Calibri" pitchFamily="34" charset="0"/>
              </a:endParaRPr>
            </a:p>
          </p:txBody>
        </p:sp>
      </p:grpSp>
      <p:grpSp>
        <p:nvGrpSpPr>
          <p:cNvPr id="6" name="Group 94"/>
          <p:cNvGrpSpPr/>
          <p:nvPr/>
        </p:nvGrpSpPr>
        <p:grpSpPr>
          <a:xfrm>
            <a:off x="2733524" y="2377440"/>
            <a:ext cx="1463040" cy="1463040"/>
            <a:chOff x="2733524" y="2377440"/>
            <a:chExt cx="1463040" cy="1463040"/>
          </a:xfrm>
        </p:grpSpPr>
        <p:sp>
          <p:nvSpPr>
            <p:cNvPr id="44" name="Oval 43"/>
            <p:cNvSpPr/>
            <p:nvPr/>
          </p:nvSpPr>
          <p:spPr>
            <a:xfrm>
              <a:off x="2733524" y="2377440"/>
              <a:ext cx="1463040" cy="1463040"/>
            </a:xfrm>
            <a:prstGeom prst="ellipse">
              <a:avLst/>
            </a:prstGeom>
            <a:gradFill>
              <a:gsLst>
                <a:gs pos="0">
                  <a:srgbClr val="FBE4AE"/>
                </a:gs>
                <a:gs pos="13000">
                  <a:srgbClr val="BD922A"/>
                </a:gs>
                <a:gs pos="21001">
                  <a:srgbClr val="BD922A"/>
                </a:gs>
                <a:gs pos="63000">
                  <a:srgbClr val="FBE4AE"/>
                </a:gs>
                <a:gs pos="67000">
                  <a:srgbClr val="BD922A"/>
                </a:gs>
                <a:gs pos="69000">
                  <a:srgbClr val="835E17"/>
                </a:gs>
                <a:gs pos="82001">
                  <a:srgbClr val="A28949"/>
                </a:gs>
                <a:gs pos="100000">
                  <a:srgbClr val="FAE3B7"/>
                </a:gs>
              </a:gsLst>
              <a:lin ang="5400000" scaled="0"/>
            </a:gradFill>
            <a:ln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Calibri" pitchFamily="34" charset="0"/>
              </a:endParaRPr>
            </a:p>
          </p:txBody>
        </p:sp>
        <p:sp>
          <p:nvSpPr>
            <p:cNvPr id="45" name="Oval 44"/>
            <p:cNvSpPr/>
            <p:nvPr/>
          </p:nvSpPr>
          <p:spPr>
            <a:xfrm>
              <a:off x="2879828" y="2523744"/>
              <a:ext cx="1170432" cy="117043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Calibri" pitchFamily="34" charset="0"/>
              </a:endParaRPr>
            </a:p>
          </p:txBody>
        </p:sp>
        <p:sp>
          <p:nvSpPr>
            <p:cNvPr id="46" name="Oval 45"/>
            <p:cNvSpPr/>
            <p:nvPr/>
          </p:nvSpPr>
          <p:spPr>
            <a:xfrm>
              <a:off x="2914952" y="2560320"/>
              <a:ext cx="1097280" cy="1097280"/>
            </a:xfrm>
            <a:prstGeom prst="ellipse">
              <a:avLst/>
            </a:prstGeom>
            <a:gradFill flip="none" rotWithShape="1">
              <a:gsLst>
                <a:gs pos="0">
                  <a:schemeClr val="accent3">
                    <a:lumMod val="60000"/>
                    <a:lumOff val="40000"/>
                  </a:schemeClr>
                </a:gs>
                <a:gs pos="50000">
                  <a:schemeClr val="accent3">
                    <a:lumMod val="50000"/>
                  </a:schemeClr>
                </a:gs>
                <a:gs pos="100000">
                  <a:srgbClr val="002060"/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Calibri" pitchFamily="34" charset="0"/>
              </a:endParaRPr>
            </a:p>
          </p:txBody>
        </p:sp>
        <p:sp>
          <p:nvSpPr>
            <p:cNvPr id="47" name="Ellipse 302"/>
            <p:cNvSpPr>
              <a:spLocks noChangeArrowheads="1"/>
            </p:cNvSpPr>
            <p:nvPr/>
          </p:nvSpPr>
          <p:spPr bwMode="auto">
            <a:xfrm>
              <a:off x="3076062" y="2621280"/>
              <a:ext cx="792480" cy="548640"/>
            </a:xfrm>
            <a:prstGeom prst="ellipse">
              <a:avLst/>
            </a:prstGeom>
            <a:gradFill rotWithShape="1">
              <a:gsLst>
                <a:gs pos="0">
                  <a:srgbClr val="FFFCF9">
                    <a:alpha val="76999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00"/>
            </a:gradFill>
            <a:ln w="9525">
              <a:noFill/>
              <a:round/>
              <a:headEnd/>
              <a:tailEnd/>
            </a:ln>
          </p:spPr>
          <p:txBody>
            <a:bodyPr anchor="ctr"/>
            <a:lstStyle/>
            <a:p>
              <a:pPr marL="342900" indent="-342900" algn="ctr">
                <a:buFont typeface="Calibri" charset="0"/>
                <a:buAutoNum type="arabicPeriod"/>
              </a:pPr>
              <a:endParaRPr lang="en-US" noProof="1">
                <a:solidFill>
                  <a:srgbClr val="FFFFFF"/>
                </a:solidFill>
                <a:latin typeface="Calibri" charset="0"/>
                <a:ea typeface="ＭＳ Ｐゴシック" pitchFamily="34" charset="-128"/>
              </a:endParaRPr>
            </a:p>
          </p:txBody>
        </p:sp>
      </p:grpSp>
      <p:grpSp>
        <p:nvGrpSpPr>
          <p:cNvPr id="7" name="Group 170"/>
          <p:cNvGrpSpPr/>
          <p:nvPr/>
        </p:nvGrpSpPr>
        <p:grpSpPr>
          <a:xfrm>
            <a:off x="4505476" y="1916466"/>
            <a:ext cx="2316480" cy="2350734"/>
            <a:chOff x="105228" y="1565946"/>
            <a:chExt cx="2316480" cy="2350734"/>
          </a:xfrm>
        </p:grpSpPr>
        <p:sp>
          <p:nvSpPr>
            <p:cNvPr id="49" name="Oval 48"/>
            <p:cNvSpPr/>
            <p:nvPr/>
          </p:nvSpPr>
          <p:spPr>
            <a:xfrm>
              <a:off x="105228" y="1600200"/>
              <a:ext cx="2316480" cy="2316480"/>
            </a:xfrm>
            <a:prstGeom prst="ellipse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Calibri" pitchFamily="34" charset="0"/>
              </a:endParaRPr>
            </a:p>
          </p:txBody>
        </p:sp>
        <p:sp>
          <p:nvSpPr>
            <p:cNvPr id="50" name="Pentagon 49"/>
            <p:cNvSpPr>
              <a:spLocks noChangeAspect="1"/>
            </p:cNvSpPr>
            <p:nvPr/>
          </p:nvSpPr>
          <p:spPr>
            <a:xfrm rot="16200000">
              <a:off x="999744" y="1633002"/>
              <a:ext cx="536448" cy="402336"/>
            </a:xfrm>
            <a:prstGeom prst="homePlate">
              <a:avLst/>
            </a:prstGeom>
            <a:gradFill flip="none" rotWithShape="1">
              <a:gsLst>
                <a:gs pos="0">
                  <a:schemeClr val="tx2">
                    <a:lumMod val="60000"/>
                    <a:lumOff val="40000"/>
                  </a:schemeClr>
                </a:gs>
                <a:gs pos="50000">
                  <a:schemeClr val="accent1">
                    <a:lumMod val="75000"/>
                  </a:schemeClr>
                </a:gs>
                <a:gs pos="100000">
                  <a:schemeClr val="tx2">
                    <a:lumMod val="50000"/>
                  </a:schemeClr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Calibri" pitchFamily="34" charset="0"/>
              </a:endParaRPr>
            </a:p>
          </p:txBody>
        </p:sp>
      </p:grpSp>
      <p:grpSp>
        <p:nvGrpSpPr>
          <p:cNvPr id="8" name="Group 95"/>
          <p:cNvGrpSpPr/>
          <p:nvPr/>
        </p:nvGrpSpPr>
        <p:grpSpPr>
          <a:xfrm>
            <a:off x="4933648" y="2377440"/>
            <a:ext cx="1463040" cy="1463040"/>
            <a:chOff x="4933648" y="2377440"/>
            <a:chExt cx="1463040" cy="1463040"/>
          </a:xfrm>
        </p:grpSpPr>
        <p:sp>
          <p:nvSpPr>
            <p:cNvPr id="53" name="Oval 52"/>
            <p:cNvSpPr/>
            <p:nvPr/>
          </p:nvSpPr>
          <p:spPr>
            <a:xfrm>
              <a:off x="4933648" y="2377440"/>
              <a:ext cx="1463040" cy="1463040"/>
            </a:xfrm>
            <a:prstGeom prst="ellipse">
              <a:avLst/>
            </a:prstGeom>
            <a:gradFill>
              <a:gsLst>
                <a:gs pos="0">
                  <a:srgbClr val="FBE4AE"/>
                </a:gs>
                <a:gs pos="13000">
                  <a:srgbClr val="BD922A"/>
                </a:gs>
                <a:gs pos="21001">
                  <a:srgbClr val="BD922A"/>
                </a:gs>
                <a:gs pos="63000">
                  <a:srgbClr val="FBE4AE"/>
                </a:gs>
                <a:gs pos="67000">
                  <a:srgbClr val="BD922A"/>
                </a:gs>
                <a:gs pos="69000">
                  <a:srgbClr val="835E17"/>
                </a:gs>
                <a:gs pos="82001">
                  <a:srgbClr val="A28949"/>
                </a:gs>
                <a:gs pos="100000">
                  <a:srgbClr val="FAE3B7"/>
                </a:gs>
              </a:gsLst>
              <a:lin ang="5400000" scaled="0"/>
            </a:gradFill>
            <a:ln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Calibri" pitchFamily="34" charset="0"/>
              </a:endParaRPr>
            </a:p>
          </p:txBody>
        </p:sp>
        <p:sp>
          <p:nvSpPr>
            <p:cNvPr id="54" name="Oval 53"/>
            <p:cNvSpPr/>
            <p:nvPr/>
          </p:nvSpPr>
          <p:spPr>
            <a:xfrm>
              <a:off x="5079952" y="2523744"/>
              <a:ext cx="1170432" cy="117043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Calibri" pitchFamily="34" charset="0"/>
              </a:endParaRPr>
            </a:p>
          </p:txBody>
        </p:sp>
        <p:sp>
          <p:nvSpPr>
            <p:cNvPr id="55" name="Oval 54"/>
            <p:cNvSpPr/>
            <p:nvPr/>
          </p:nvSpPr>
          <p:spPr>
            <a:xfrm>
              <a:off x="5115076" y="2560320"/>
              <a:ext cx="1097280" cy="1097280"/>
            </a:xfrm>
            <a:prstGeom prst="ellipse">
              <a:avLst/>
            </a:prstGeom>
            <a:gradFill flip="none" rotWithShape="1">
              <a:gsLst>
                <a:gs pos="0">
                  <a:schemeClr val="accent1">
                    <a:lumMod val="60000"/>
                    <a:lumOff val="40000"/>
                  </a:schemeClr>
                </a:gs>
                <a:gs pos="50000">
                  <a:schemeClr val="accent1">
                    <a:lumMod val="75000"/>
                  </a:schemeClr>
                </a:gs>
                <a:gs pos="100000">
                  <a:schemeClr val="accent1">
                    <a:lumMod val="50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Calibri" pitchFamily="34" charset="0"/>
              </a:endParaRPr>
            </a:p>
          </p:txBody>
        </p:sp>
        <p:sp>
          <p:nvSpPr>
            <p:cNvPr id="56" name="Ellipse 302"/>
            <p:cNvSpPr>
              <a:spLocks noChangeArrowheads="1"/>
            </p:cNvSpPr>
            <p:nvPr/>
          </p:nvSpPr>
          <p:spPr bwMode="auto">
            <a:xfrm>
              <a:off x="5276186" y="2621280"/>
              <a:ext cx="792480" cy="548640"/>
            </a:xfrm>
            <a:prstGeom prst="ellipse">
              <a:avLst/>
            </a:prstGeom>
            <a:gradFill rotWithShape="1">
              <a:gsLst>
                <a:gs pos="0">
                  <a:srgbClr val="FFFCF9">
                    <a:alpha val="76999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00"/>
            </a:gradFill>
            <a:ln w="9525">
              <a:noFill/>
              <a:round/>
              <a:headEnd/>
              <a:tailEnd/>
            </a:ln>
          </p:spPr>
          <p:txBody>
            <a:bodyPr anchor="ctr"/>
            <a:lstStyle/>
            <a:p>
              <a:pPr marL="342900" indent="-342900" algn="ctr">
                <a:buFont typeface="Calibri" charset="0"/>
                <a:buAutoNum type="arabicPeriod"/>
              </a:pPr>
              <a:endParaRPr lang="en-US" noProof="1">
                <a:solidFill>
                  <a:srgbClr val="FFFFFF"/>
                </a:solidFill>
                <a:latin typeface="Calibri" charset="0"/>
                <a:ea typeface="ＭＳ Ｐゴシック" pitchFamily="34" charset="-128"/>
              </a:endParaRPr>
            </a:p>
          </p:txBody>
        </p:sp>
      </p:grpSp>
      <p:grpSp>
        <p:nvGrpSpPr>
          <p:cNvPr id="9" name="Group 170"/>
          <p:cNvGrpSpPr/>
          <p:nvPr/>
        </p:nvGrpSpPr>
        <p:grpSpPr>
          <a:xfrm>
            <a:off x="6705600" y="1916466"/>
            <a:ext cx="2316480" cy="2350734"/>
            <a:chOff x="105228" y="1565946"/>
            <a:chExt cx="2316480" cy="2350734"/>
          </a:xfrm>
        </p:grpSpPr>
        <p:sp>
          <p:nvSpPr>
            <p:cNvPr id="69" name="Oval 68"/>
            <p:cNvSpPr/>
            <p:nvPr/>
          </p:nvSpPr>
          <p:spPr>
            <a:xfrm>
              <a:off x="105228" y="1600200"/>
              <a:ext cx="2316480" cy="2316480"/>
            </a:xfrm>
            <a:prstGeom prst="ellipse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Calibri" pitchFamily="34" charset="0"/>
              </a:endParaRPr>
            </a:p>
          </p:txBody>
        </p:sp>
        <p:sp>
          <p:nvSpPr>
            <p:cNvPr id="70" name="Pentagon 69"/>
            <p:cNvSpPr>
              <a:spLocks noChangeAspect="1"/>
            </p:cNvSpPr>
            <p:nvPr/>
          </p:nvSpPr>
          <p:spPr>
            <a:xfrm rot="16200000">
              <a:off x="999744" y="1633002"/>
              <a:ext cx="536448" cy="402336"/>
            </a:xfrm>
            <a:prstGeom prst="homePlate">
              <a:avLst/>
            </a:prstGeom>
            <a:gradFill flip="none" rotWithShape="1">
              <a:gsLst>
                <a:gs pos="0">
                  <a:schemeClr val="bg2">
                    <a:lumMod val="50000"/>
                  </a:schemeClr>
                </a:gs>
                <a:gs pos="50000">
                  <a:schemeClr val="bg2">
                    <a:lumMod val="25000"/>
                  </a:schemeClr>
                </a:gs>
                <a:gs pos="100000">
                  <a:schemeClr val="bg2">
                    <a:lumMod val="10000"/>
                  </a:schemeClr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Calibri" pitchFamily="34" charset="0"/>
              </a:endParaRPr>
            </a:p>
          </p:txBody>
        </p:sp>
      </p:grpSp>
      <p:grpSp>
        <p:nvGrpSpPr>
          <p:cNvPr id="10" name="Group 96"/>
          <p:cNvGrpSpPr/>
          <p:nvPr/>
        </p:nvGrpSpPr>
        <p:grpSpPr>
          <a:xfrm>
            <a:off x="7133772" y="2377440"/>
            <a:ext cx="1463040" cy="1463040"/>
            <a:chOff x="7133772" y="2377440"/>
            <a:chExt cx="1463040" cy="1463040"/>
          </a:xfrm>
        </p:grpSpPr>
        <p:sp>
          <p:nvSpPr>
            <p:cNvPr id="65" name="Oval 64"/>
            <p:cNvSpPr/>
            <p:nvPr/>
          </p:nvSpPr>
          <p:spPr>
            <a:xfrm>
              <a:off x="7133772" y="2377440"/>
              <a:ext cx="1463040" cy="1463040"/>
            </a:xfrm>
            <a:prstGeom prst="ellipse">
              <a:avLst/>
            </a:prstGeom>
            <a:gradFill>
              <a:gsLst>
                <a:gs pos="0">
                  <a:srgbClr val="FBE4AE"/>
                </a:gs>
                <a:gs pos="13000">
                  <a:srgbClr val="BD922A"/>
                </a:gs>
                <a:gs pos="21001">
                  <a:srgbClr val="BD922A"/>
                </a:gs>
                <a:gs pos="63000">
                  <a:srgbClr val="FBE4AE"/>
                </a:gs>
                <a:gs pos="67000">
                  <a:srgbClr val="BD922A"/>
                </a:gs>
                <a:gs pos="69000">
                  <a:srgbClr val="835E17"/>
                </a:gs>
                <a:gs pos="82001">
                  <a:srgbClr val="A28949"/>
                </a:gs>
                <a:gs pos="100000">
                  <a:srgbClr val="FAE3B7"/>
                </a:gs>
              </a:gsLst>
              <a:lin ang="5400000" scaled="0"/>
            </a:gradFill>
            <a:ln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Calibri" pitchFamily="34" charset="0"/>
              </a:endParaRPr>
            </a:p>
          </p:txBody>
        </p:sp>
        <p:sp>
          <p:nvSpPr>
            <p:cNvPr id="66" name="Oval 65"/>
            <p:cNvSpPr/>
            <p:nvPr/>
          </p:nvSpPr>
          <p:spPr>
            <a:xfrm>
              <a:off x="7280076" y="2523744"/>
              <a:ext cx="1170432" cy="117043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Calibri" pitchFamily="34" charset="0"/>
              </a:endParaRPr>
            </a:p>
          </p:txBody>
        </p:sp>
        <p:sp>
          <p:nvSpPr>
            <p:cNvPr id="67" name="Oval 66"/>
            <p:cNvSpPr/>
            <p:nvPr/>
          </p:nvSpPr>
          <p:spPr>
            <a:xfrm>
              <a:off x="7315200" y="2560320"/>
              <a:ext cx="1097280" cy="1097280"/>
            </a:xfrm>
            <a:prstGeom prst="ellipse">
              <a:avLst/>
            </a:prstGeom>
            <a:gradFill flip="none" rotWithShape="1">
              <a:gsLst>
                <a:gs pos="0">
                  <a:schemeClr val="bg2">
                    <a:lumMod val="75000"/>
                  </a:schemeClr>
                </a:gs>
                <a:gs pos="50000">
                  <a:schemeClr val="bg2">
                    <a:lumMod val="25000"/>
                  </a:schemeClr>
                </a:gs>
                <a:gs pos="100000">
                  <a:schemeClr val="bg2">
                    <a:lumMod val="10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Calibri" pitchFamily="34" charset="0"/>
              </a:endParaRPr>
            </a:p>
          </p:txBody>
        </p:sp>
        <p:sp>
          <p:nvSpPr>
            <p:cNvPr id="68" name="Ellipse 302"/>
            <p:cNvSpPr>
              <a:spLocks noChangeArrowheads="1"/>
            </p:cNvSpPr>
            <p:nvPr/>
          </p:nvSpPr>
          <p:spPr bwMode="auto">
            <a:xfrm>
              <a:off x="7476310" y="2621280"/>
              <a:ext cx="792480" cy="548640"/>
            </a:xfrm>
            <a:prstGeom prst="ellipse">
              <a:avLst/>
            </a:prstGeom>
            <a:gradFill rotWithShape="1">
              <a:gsLst>
                <a:gs pos="0">
                  <a:srgbClr val="FFFCF9">
                    <a:alpha val="76999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00"/>
            </a:gradFill>
            <a:ln w="9525">
              <a:noFill/>
              <a:round/>
              <a:headEnd/>
              <a:tailEnd/>
            </a:ln>
          </p:spPr>
          <p:txBody>
            <a:bodyPr anchor="ctr"/>
            <a:lstStyle/>
            <a:p>
              <a:pPr marL="342900" indent="-342900" algn="ctr">
                <a:buFont typeface="Calibri" charset="0"/>
                <a:buAutoNum type="arabicPeriod"/>
              </a:pPr>
              <a:endParaRPr lang="en-US" noProof="1">
                <a:solidFill>
                  <a:srgbClr val="FFFFFF"/>
                </a:solidFill>
                <a:latin typeface="Calibri" charset="0"/>
                <a:ea typeface="ＭＳ Ｐゴシック" pitchFamily="34" charset="-128"/>
              </a:endParaRPr>
            </a:p>
          </p:txBody>
        </p:sp>
      </p:grpSp>
      <p:sp>
        <p:nvSpPr>
          <p:cNvPr id="72" name="TextBox 71"/>
          <p:cNvSpPr txBox="1"/>
          <p:nvPr/>
        </p:nvSpPr>
        <p:spPr>
          <a:xfrm>
            <a:off x="685800" y="1432560"/>
            <a:ext cx="116891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b="1" dirty="0" smtClean="0">
                <a:latin typeface="Calibri" pitchFamily="34" charset="0"/>
              </a:rPr>
              <a:t>Phase 1</a:t>
            </a:r>
            <a:endParaRPr lang="en-US" sz="2400" b="1" dirty="0">
              <a:latin typeface="Calibri" pitchFamily="34" charset="0"/>
            </a:endParaRPr>
          </a:p>
        </p:txBody>
      </p:sp>
      <p:sp>
        <p:nvSpPr>
          <p:cNvPr id="73" name="TextBox 72"/>
          <p:cNvSpPr txBox="1"/>
          <p:nvPr/>
        </p:nvSpPr>
        <p:spPr>
          <a:xfrm>
            <a:off x="2819400" y="1432560"/>
            <a:ext cx="116891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b="1" dirty="0" smtClean="0">
                <a:latin typeface="Calibri" pitchFamily="34" charset="0"/>
              </a:rPr>
              <a:t>Phase 2</a:t>
            </a:r>
            <a:endParaRPr lang="en-US" sz="2400" b="1" dirty="0">
              <a:latin typeface="Calibri" pitchFamily="34" charset="0"/>
            </a:endParaRPr>
          </a:p>
        </p:txBody>
      </p:sp>
      <p:sp>
        <p:nvSpPr>
          <p:cNvPr id="74" name="TextBox 73"/>
          <p:cNvSpPr txBox="1"/>
          <p:nvPr/>
        </p:nvSpPr>
        <p:spPr>
          <a:xfrm>
            <a:off x="5105400" y="1432560"/>
            <a:ext cx="116891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b="1" dirty="0" smtClean="0">
                <a:latin typeface="Calibri" pitchFamily="34" charset="0"/>
              </a:rPr>
              <a:t>Phase 3</a:t>
            </a:r>
            <a:endParaRPr lang="en-US" sz="2400" b="1" dirty="0">
              <a:latin typeface="Calibri" pitchFamily="34" charset="0"/>
            </a:endParaRPr>
          </a:p>
        </p:txBody>
      </p:sp>
      <p:sp>
        <p:nvSpPr>
          <p:cNvPr id="75" name="TextBox 74"/>
          <p:cNvSpPr txBox="1"/>
          <p:nvPr/>
        </p:nvSpPr>
        <p:spPr>
          <a:xfrm>
            <a:off x="7315200" y="1432560"/>
            <a:ext cx="116891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b="1" dirty="0" smtClean="0">
                <a:latin typeface="Calibri" pitchFamily="34" charset="0"/>
              </a:rPr>
              <a:t>Phase 4</a:t>
            </a:r>
            <a:endParaRPr lang="en-US" sz="2400" b="1" dirty="0">
              <a:latin typeface="Calibri" pitchFamily="34" charset="0"/>
            </a:endParaRPr>
          </a:p>
        </p:txBody>
      </p:sp>
      <p:grpSp>
        <p:nvGrpSpPr>
          <p:cNvPr id="11" name="Group 83"/>
          <p:cNvGrpSpPr/>
          <p:nvPr/>
        </p:nvGrpSpPr>
        <p:grpSpPr>
          <a:xfrm>
            <a:off x="228600" y="4343400"/>
            <a:ext cx="2057400" cy="1399639"/>
            <a:chOff x="228600" y="4343400"/>
            <a:chExt cx="2057400" cy="1399639"/>
          </a:xfrm>
        </p:grpSpPr>
        <p:cxnSp>
          <p:nvCxnSpPr>
            <p:cNvPr id="78" name="Straight Connector 77"/>
            <p:cNvCxnSpPr/>
            <p:nvPr/>
          </p:nvCxnSpPr>
          <p:spPr>
            <a:xfrm>
              <a:off x="228600" y="4343400"/>
              <a:ext cx="2057400" cy="1588"/>
            </a:xfrm>
            <a:prstGeom prst="line">
              <a:avLst/>
            </a:prstGeom>
            <a:ln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0" name="TextBox 79"/>
            <p:cNvSpPr txBox="1"/>
            <p:nvPr/>
          </p:nvSpPr>
          <p:spPr>
            <a:xfrm>
              <a:off x="304800" y="4419600"/>
              <a:ext cx="1905000" cy="1323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2000" dirty="0" smtClean="0">
                  <a:latin typeface="Calibri" pitchFamily="34" charset="0"/>
                </a:rPr>
                <a:t>You may enter your text here to explain the first phase</a:t>
              </a:r>
              <a:endParaRPr lang="en-US" sz="2000" dirty="0">
                <a:latin typeface="Calibri" pitchFamily="34" charset="0"/>
              </a:endParaRPr>
            </a:p>
          </p:txBody>
        </p:sp>
      </p:grpSp>
      <p:grpSp>
        <p:nvGrpSpPr>
          <p:cNvPr id="12" name="Group 84"/>
          <p:cNvGrpSpPr/>
          <p:nvPr/>
        </p:nvGrpSpPr>
        <p:grpSpPr>
          <a:xfrm>
            <a:off x="2489200" y="4343400"/>
            <a:ext cx="2057400" cy="1399639"/>
            <a:chOff x="228600" y="4343400"/>
            <a:chExt cx="2057400" cy="1399639"/>
          </a:xfrm>
        </p:grpSpPr>
        <p:cxnSp>
          <p:nvCxnSpPr>
            <p:cNvPr id="86" name="Straight Connector 85"/>
            <p:cNvCxnSpPr/>
            <p:nvPr/>
          </p:nvCxnSpPr>
          <p:spPr>
            <a:xfrm>
              <a:off x="228600" y="4343400"/>
              <a:ext cx="2057400" cy="1588"/>
            </a:xfrm>
            <a:prstGeom prst="line">
              <a:avLst/>
            </a:prstGeom>
            <a:ln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7" name="TextBox 86"/>
            <p:cNvSpPr txBox="1"/>
            <p:nvPr/>
          </p:nvSpPr>
          <p:spPr>
            <a:xfrm>
              <a:off x="304800" y="4419600"/>
              <a:ext cx="1905000" cy="1323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2000" dirty="0" smtClean="0">
                  <a:latin typeface="Calibri" pitchFamily="34" charset="0"/>
                </a:rPr>
                <a:t>You may enter your text here to explain the second phase</a:t>
              </a:r>
              <a:endParaRPr lang="en-US" sz="2000" dirty="0">
                <a:latin typeface="Calibri" pitchFamily="34" charset="0"/>
              </a:endParaRPr>
            </a:p>
          </p:txBody>
        </p:sp>
      </p:grpSp>
      <p:grpSp>
        <p:nvGrpSpPr>
          <p:cNvPr id="13" name="Group 87"/>
          <p:cNvGrpSpPr/>
          <p:nvPr/>
        </p:nvGrpSpPr>
        <p:grpSpPr>
          <a:xfrm>
            <a:off x="4749800" y="4343400"/>
            <a:ext cx="2057400" cy="1399639"/>
            <a:chOff x="228600" y="4343400"/>
            <a:chExt cx="2057400" cy="1399639"/>
          </a:xfrm>
        </p:grpSpPr>
        <p:cxnSp>
          <p:nvCxnSpPr>
            <p:cNvPr id="89" name="Straight Connector 88"/>
            <p:cNvCxnSpPr/>
            <p:nvPr/>
          </p:nvCxnSpPr>
          <p:spPr>
            <a:xfrm>
              <a:off x="228600" y="4343400"/>
              <a:ext cx="2057400" cy="1588"/>
            </a:xfrm>
            <a:prstGeom prst="line">
              <a:avLst/>
            </a:prstGeom>
            <a:ln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0" name="TextBox 89"/>
            <p:cNvSpPr txBox="1"/>
            <p:nvPr/>
          </p:nvSpPr>
          <p:spPr>
            <a:xfrm>
              <a:off x="304800" y="4419600"/>
              <a:ext cx="1905000" cy="1323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2000" dirty="0" smtClean="0">
                  <a:latin typeface="Calibri" pitchFamily="34" charset="0"/>
                </a:rPr>
                <a:t>You may enter your text here to explain the third phase</a:t>
              </a:r>
              <a:endParaRPr lang="en-US" sz="2000" dirty="0">
                <a:latin typeface="Calibri" pitchFamily="34" charset="0"/>
              </a:endParaRPr>
            </a:p>
          </p:txBody>
        </p:sp>
      </p:grpSp>
      <p:grpSp>
        <p:nvGrpSpPr>
          <p:cNvPr id="14" name="Group 90"/>
          <p:cNvGrpSpPr/>
          <p:nvPr/>
        </p:nvGrpSpPr>
        <p:grpSpPr>
          <a:xfrm>
            <a:off x="7010400" y="4343400"/>
            <a:ext cx="2057400" cy="1399639"/>
            <a:chOff x="228600" y="4343400"/>
            <a:chExt cx="2057400" cy="1399639"/>
          </a:xfrm>
        </p:grpSpPr>
        <p:cxnSp>
          <p:nvCxnSpPr>
            <p:cNvPr id="92" name="Straight Connector 91"/>
            <p:cNvCxnSpPr/>
            <p:nvPr/>
          </p:nvCxnSpPr>
          <p:spPr>
            <a:xfrm>
              <a:off x="228600" y="4343400"/>
              <a:ext cx="2057400" cy="1588"/>
            </a:xfrm>
            <a:prstGeom prst="line">
              <a:avLst/>
            </a:prstGeom>
            <a:ln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3" name="TextBox 92"/>
            <p:cNvSpPr txBox="1"/>
            <p:nvPr/>
          </p:nvSpPr>
          <p:spPr>
            <a:xfrm>
              <a:off x="304800" y="4419600"/>
              <a:ext cx="1905000" cy="1323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2000" dirty="0" smtClean="0">
                  <a:latin typeface="Calibri" pitchFamily="34" charset="0"/>
                </a:rPr>
                <a:t>You may enter your text here to explain the fourth phase</a:t>
              </a:r>
              <a:endParaRPr lang="en-US" sz="2000" dirty="0">
                <a:latin typeface="Calibri" pitchFamily="34" charset="0"/>
              </a:endParaRPr>
            </a:p>
          </p:txBody>
        </p:sp>
      </p:grpSp>
      <p:sp>
        <p:nvSpPr>
          <p:cNvPr id="57" name="Title 56"/>
          <p:cNvSpPr>
            <a:spLocks noGrp="1"/>
          </p:cNvSpPr>
          <p:nvPr>
            <p:ph type="title"/>
          </p:nvPr>
        </p:nvSpPr>
        <p:spPr>
          <a:xfrm>
            <a:off x="431800" y="425302"/>
            <a:ext cx="8229600" cy="797442"/>
          </a:xfrm>
        </p:spPr>
        <p:txBody>
          <a:bodyPr/>
          <a:lstStyle/>
          <a:p>
            <a:r>
              <a:rPr lang="en-US" dirty="0" smtClean="0"/>
              <a:t>Your </a:t>
            </a:r>
            <a:r>
              <a:rPr lang="en-US" smtClean="0"/>
              <a:t>Title Text Here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825663817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500"/>
                            </p:stCondLst>
                            <p:childTnLst>
                              <p:par>
                                <p:cTn id="31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1000"/>
                            </p:stCondLst>
                            <p:childTnLst>
                              <p:par>
                                <p:cTn id="37" presetID="8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10800000">
                                      <p:cBhvr>
                                        <p:cTn id="3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1500"/>
                            </p:stCondLst>
                            <p:childTnLst>
                              <p:par>
                                <p:cTn id="40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1000"/>
                            </p:stCondLst>
                            <p:childTnLst>
                              <p:par>
                                <p:cTn id="49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1500"/>
                            </p:stCondLst>
                            <p:childTnLst>
                              <p:par>
                                <p:cTn id="55" presetID="8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10800000">
                                      <p:cBhvr>
                                        <p:cTn id="56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>
                            <p:stCondLst>
                              <p:cond delay="2000"/>
                            </p:stCondLst>
                            <p:childTnLst>
                              <p:par>
                                <p:cTn id="58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0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6" fill="hold">
                            <p:stCondLst>
                              <p:cond delay="500"/>
                            </p:stCondLst>
                            <p:childTnLst>
                              <p:par>
                                <p:cTn id="67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9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0" dur="5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5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1000"/>
                            </p:stCondLst>
                            <p:childTnLst>
                              <p:par>
                                <p:cTn id="73" presetID="8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10800000">
                                      <p:cBhvr>
                                        <p:cTn id="74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0"/>
                            </p:stCondLst>
                            <p:childTnLst>
                              <p:par>
                                <p:cTn id="76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8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9" fill="hold">
                      <p:stCondLst>
                        <p:cond delay="indefinite"/>
                      </p:stCondLst>
                      <p:childTnLst>
                        <p:par>
                          <p:cTn id="80" fill="hold">
                            <p:stCondLst>
                              <p:cond delay="0"/>
                            </p:stCondLst>
                            <p:childTnLst>
                              <p:par>
                                <p:cTn id="81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3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500"/>
                            </p:stCondLst>
                            <p:childTnLst>
                              <p:par>
                                <p:cTn id="85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7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8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0" fill="hold">
                            <p:stCondLst>
                              <p:cond delay="1000"/>
                            </p:stCondLst>
                            <p:childTnLst>
                              <p:par>
                                <p:cTn id="91" presetID="8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10800000">
                                      <p:cBhvr>
                                        <p:cTn id="92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3" fill="hold">
                            <p:stCondLst>
                              <p:cond delay="1500"/>
                            </p:stCondLst>
                            <p:childTnLst>
                              <p:par>
                                <p:cTn id="94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96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2" grpId="0"/>
      <p:bldP spid="73" grpId="0"/>
      <p:bldP spid="74" grpId="0"/>
      <p:bldP spid="75" grpId="0"/>
    </p:bldLst>
  </p:timing>
</p:sld>
</file>

<file path=ppt/slides/slide3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1" name="Group 87"/>
          <p:cNvGrpSpPr/>
          <p:nvPr/>
        </p:nvGrpSpPr>
        <p:grpSpPr>
          <a:xfrm>
            <a:off x="457200" y="2811440"/>
            <a:ext cx="8166652" cy="228600"/>
            <a:chOff x="457200" y="2743200"/>
            <a:chExt cx="8166652" cy="228600"/>
          </a:xfrm>
          <a:gradFill>
            <a:gsLst>
              <a:gs pos="0">
                <a:schemeClr val="tx1">
                  <a:lumMod val="75000"/>
                  <a:lumOff val="25000"/>
                </a:schemeClr>
              </a:gs>
              <a:gs pos="50000">
                <a:schemeClr val="tx1">
                  <a:lumMod val="85000"/>
                  <a:lumOff val="15000"/>
                </a:schemeClr>
              </a:gs>
              <a:gs pos="100000">
                <a:schemeClr val="tx1">
                  <a:lumMod val="95000"/>
                  <a:lumOff val="5000"/>
                </a:schemeClr>
              </a:gs>
            </a:gsLst>
            <a:lin ang="13500000" scaled="0"/>
          </a:gradFill>
        </p:grpSpPr>
        <p:sp>
          <p:nvSpPr>
            <p:cNvPr id="2" name="Rectangle 1"/>
            <p:cNvSpPr/>
            <p:nvPr/>
          </p:nvSpPr>
          <p:spPr>
            <a:xfrm>
              <a:off x="457200" y="2743200"/>
              <a:ext cx="228600" cy="2286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Calibri" pitchFamily="34" charset="0"/>
              </a:endParaRPr>
            </a:p>
          </p:txBody>
        </p:sp>
        <p:sp>
          <p:nvSpPr>
            <p:cNvPr id="3" name="Rectangle 2"/>
            <p:cNvSpPr/>
            <p:nvPr/>
          </p:nvSpPr>
          <p:spPr>
            <a:xfrm>
              <a:off x="775252" y="2743200"/>
              <a:ext cx="228600" cy="2286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Calibri" pitchFamily="34" charset="0"/>
              </a:endParaRPr>
            </a:p>
          </p:txBody>
        </p:sp>
        <p:sp>
          <p:nvSpPr>
            <p:cNvPr id="4" name="Rectangle 3"/>
            <p:cNvSpPr/>
            <p:nvPr/>
          </p:nvSpPr>
          <p:spPr>
            <a:xfrm>
              <a:off x="1093304" y="2743200"/>
              <a:ext cx="228600" cy="2286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Calibri" pitchFamily="34" charset="0"/>
              </a:endParaRPr>
            </a:p>
          </p:txBody>
        </p:sp>
        <p:sp>
          <p:nvSpPr>
            <p:cNvPr id="5" name="Rectangle 4"/>
            <p:cNvSpPr/>
            <p:nvPr/>
          </p:nvSpPr>
          <p:spPr>
            <a:xfrm>
              <a:off x="1411356" y="2743200"/>
              <a:ext cx="228600" cy="2286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Calibri" pitchFamily="34" charset="0"/>
              </a:endParaRPr>
            </a:p>
          </p:txBody>
        </p:sp>
        <p:sp>
          <p:nvSpPr>
            <p:cNvPr id="6" name="Rectangle 5"/>
            <p:cNvSpPr/>
            <p:nvPr/>
          </p:nvSpPr>
          <p:spPr>
            <a:xfrm>
              <a:off x="1729408" y="2743200"/>
              <a:ext cx="228600" cy="2286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Calibri" pitchFamily="34" charset="0"/>
              </a:endParaRPr>
            </a:p>
          </p:txBody>
        </p:sp>
        <p:sp>
          <p:nvSpPr>
            <p:cNvPr id="7" name="Rectangle 6"/>
            <p:cNvSpPr/>
            <p:nvPr/>
          </p:nvSpPr>
          <p:spPr>
            <a:xfrm>
              <a:off x="2047460" y="2743200"/>
              <a:ext cx="228600" cy="2286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Calibri" pitchFamily="34" charset="0"/>
              </a:endParaRPr>
            </a:p>
          </p:txBody>
        </p:sp>
        <p:sp>
          <p:nvSpPr>
            <p:cNvPr id="8" name="Rectangle 7"/>
            <p:cNvSpPr/>
            <p:nvPr/>
          </p:nvSpPr>
          <p:spPr>
            <a:xfrm>
              <a:off x="2365512" y="2743200"/>
              <a:ext cx="228600" cy="2286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Calibri" pitchFamily="34" charset="0"/>
              </a:endParaRPr>
            </a:p>
          </p:txBody>
        </p:sp>
        <p:sp>
          <p:nvSpPr>
            <p:cNvPr id="9" name="Rectangle 8"/>
            <p:cNvSpPr/>
            <p:nvPr/>
          </p:nvSpPr>
          <p:spPr>
            <a:xfrm>
              <a:off x="2683564" y="2743200"/>
              <a:ext cx="228600" cy="2286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Calibri" pitchFamily="34" charset="0"/>
              </a:endParaRPr>
            </a:p>
          </p:txBody>
        </p:sp>
        <p:sp>
          <p:nvSpPr>
            <p:cNvPr id="10" name="Rectangle 9"/>
            <p:cNvSpPr/>
            <p:nvPr/>
          </p:nvSpPr>
          <p:spPr>
            <a:xfrm>
              <a:off x="3001616" y="2743200"/>
              <a:ext cx="228600" cy="2286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Calibri" pitchFamily="34" charset="0"/>
              </a:endParaRPr>
            </a:p>
          </p:txBody>
        </p:sp>
        <p:sp>
          <p:nvSpPr>
            <p:cNvPr id="11" name="Rectangle 10"/>
            <p:cNvSpPr/>
            <p:nvPr/>
          </p:nvSpPr>
          <p:spPr>
            <a:xfrm>
              <a:off x="3319668" y="2743200"/>
              <a:ext cx="228600" cy="2286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Calibri" pitchFamily="34" charset="0"/>
              </a:endParaRPr>
            </a:p>
          </p:txBody>
        </p:sp>
        <p:sp>
          <p:nvSpPr>
            <p:cNvPr id="12" name="Rectangle 11"/>
            <p:cNvSpPr/>
            <p:nvPr/>
          </p:nvSpPr>
          <p:spPr>
            <a:xfrm>
              <a:off x="3637720" y="2743200"/>
              <a:ext cx="228600" cy="2286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Calibri" pitchFamily="34" charset="0"/>
              </a:endParaRPr>
            </a:p>
          </p:txBody>
        </p:sp>
        <p:sp>
          <p:nvSpPr>
            <p:cNvPr id="13" name="Rectangle 12"/>
            <p:cNvSpPr/>
            <p:nvPr/>
          </p:nvSpPr>
          <p:spPr>
            <a:xfrm>
              <a:off x="3955772" y="2743200"/>
              <a:ext cx="228600" cy="2286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Calibri" pitchFamily="34" charset="0"/>
              </a:endParaRPr>
            </a:p>
          </p:txBody>
        </p:sp>
        <p:sp>
          <p:nvSpPr>
            <p:cNvPr id="14" name="Rectangle 13"/>
            <p:cNvSpPr/>
            <p:nvPr/>
          </p:nvSpPr>
          <p:spPr>
            <a:xfrm>
              <a:off x="4273824" y="2743200"/>
              <a:ext cx="228600" cy="2286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Calibri" pitchFamily="34" charset="0"/>
              </a:endParaRPr>
            </a:p>
          </p:txBody>
        </p:sp>
        <p:sp>
          <p:nvSpPr>
            <p:cNvPr id="15" name="Rectangle 14"/>
            <p:cNvSpPr/>
            <p:nvPr/>
          </p:nvSpPr>
          <p:spPr>
            <a:xfrm>
              <a:off x="4591876" y="2743200"/>
              <a:ext cx="228600" cy="2286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Calibri" pitchFamily="34" charset="0"/>
              </a:endParaRPr>
            </a:p>
          </p:txBody>
        </p:sp>
        <p:sp>
          <p:nvSpPr>
            <p:cNvPr id="16" name="Rectangle 15"/>
            <p:cNvSpPr/>
            <p:nvPr/>
          </p:nvSpPr>
          <p:spPr>
            <a:xfrm>
              <a:off x="4909928" y="2743200"/>
              <a:ext cx="228600" cy="2286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Calibri" pitchFamily="34" charset="0"/>
              </a:endParaRPr>
            </a:p>
          </p:txBody>
        </p:sp>
        <p:sp>
          <p:nvSpPr>
            <p:cNvPr id="17" name="Rectangle 16"/>
            <p:cNvSpPr/>
            <p:nvPr/>
          </p:nvSpPr>
          <p:spPr>
            <a:xfrm>
              <a:off x="5227980" y="2743200"/>
              <a:ext cx="228600" cy="2286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Calibri" pitchFamily="34" charset="0"/>
              </a:endParaRPr>
            </a:p>
          </p:txBody>
        </p:sp>
        <p:sp>
          <p:nvSpPr>
            <p:cNvPr id="18" name="Rectangle 17"/>
            <p:cNvSpPr/>
            <p:nvPr/>
          </p:nvSpPr>
          <p:spPr>
            <a:xfrm>
              <a:off x="5546032" y="2743200"/>
              <a:ext cx="228600" cy="2286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Calibri" pitchFamily="34" charset="0"/>
              </a:endParaRPr>
            </a:p>
          </p:txBody>
        </p:sp>
        <p:sp>
          <p:nvSpPr>
            <p:cNvPr id="19" name="Rectangle 18"/>
            <p:cNvSpPr/>
            <p:nvPr/>
          </p:nvSpPr>
          <p:spPr>
            <a:xfrm>
              <a:off x="5864084" y="2743200"/>
              <a:ext cx="228600" cy="2286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Calibri" pitchFamily="34" charset="0"/>
              </a:endParaRPr>
            </a:p>
          </p:txBody>
        </p:sp>
        <p:sp>
          <p:nvSpPr>
            <p:cNvPr id="20" name="Rectangle 19"/>
            <p:cNvSpPr/>
            <p:nvPr/>
          </p:nvSpPr>
          <p:spPr>
            <a:xfrm>
              <a:off x="6182136" y="2743200"/>
              <a:ext cx="228600" cy="2286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Calibri" pitchFamily="34" charset="0"/>
              </a:endParaRPr>
            </a:p>
          </p:txBody>
        </p:sp>
        <p:sp>
          <p:nvSpPr>
            <p:cNvPr id="21" name="Rectangle 20"/>
            <p:cNvSpPr/>
            <p:nvPr/>
          </p:nvSpPr>
          <p:spPr>
            <a:xfrm>
              <a:off x="6500188" y="2743200"/>
              <a:ext cx="228600" cy="2286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Calibri" pitchFamily="34" charset="0"/>
              </a:endParaRPr>
            </a:p>
          </p:txBody>
        </p:sp>
        <p:sp>
          <p:nvSpPr>
            <p:cNvPr id="22" name="Rectangle 21"/>
            <p:cNvSpPr/>
            <p:nvPr/>
          </p:nvSpPr>
          <p:spPr>
            <a:xfrm>
              <a:off x="6818240" y="2743200"/>
              <a:ext cx="228600" cy="2286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Calibri" pitchFamily="34" charset="0"/>
              </a:endParaRPr>
            </a:p>
          </p:txBody>
        </p:sp>
        <p:sp>
          <p:nvSpPr>
            <p:cNvPr id="23" name="Rectangle 22"/>
            <p:cNvSpPr/>
            <p:nvPr/>
          </p:nvSpPr>
          <p:spPr>
            <a:xfrm>
              <a:off x="7136292" y="2743200"/>
              <a:ext cx="228600" cy="2286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Calibri" pitchFamily="34" charset="0"/>
              </a:endParaRPr>
            </a:p>
          </p:txBody>
        </p:sp>
        <p:sp>
          <p:nvSpPr>
            <p:cNvPr id="24" name="Rectangle 23"/>
            <p:cNvSpPr/>
            <p:nvPr/>
          </p:nvSpPr>
          <p:spPr>
            <a:xfrm>
              <a:off x="7454344" y="2743200"/>
              <a:ext cx="228600" cy="2286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Calibri" pitchFamily="34" charset="0"/>
              </a:endParaRPr>
            </a:p>
          </p:txBody>
        </p:sp>
        <p:sp>
          <p:nvSpPr>
            <p:cNvPr id="25" name="Rectangle 24"/>
            <p:cNvSpPr/>
            <p:nvPr/>
          </p:nvSpPr>
          <p:spPr>
            <a:xfrm>
              <a:off x="7772400" y="2743200"/>
              <a:ext cx="228600" cy="2286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Calibri" pitchFamily="34" charset="0"/>
              </a:endParaRPr>
            </a:p>
          </p:txBody>
        </p:sp>
        <p:sp>
          <p:nvSpPr>
            <p:cNvPr id="49" name="Rectangle 48"/>
            <p:cNvSpPr/>
            <p:nvPr/>
          </p:nvSpPr>
          <p:spPr>
            <a:xfrm>
              <a:off x="8077200" y="2743200"/>
              <a:ext cx="228600" cy="2286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Calibri" pitchFamily="34" charset="0"/>
              </a:endParaRPr>
            </a:p>
          </p:txBody>
        </p:sp>
        <p:sp>
          <p:nvSpPr>
            <p:cNvPr id="50" name="Rectangle 49"/>
            <p:cNvSpPr/>
            <p:nvPr/>
          </p:nvSpPr>
          <p:spPr>
            <a:xfrm>
              <a:off x="8395252" y="2743200"/>
              <a:ext cx="228600" cy="2286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Calibri" pitchFamily="34" charset="0"/>
              </a:endParaRPr>
            </a:p>
          </p:txBody>
        </p:sp>
      </p:grpSp>
      <p:grpSp>
        <p:nvGrpSpPr>
          <p:cNvPr id="32" name="Group 51"/>
          <p:cNvGrpSpPr/>
          <p:nvPr/>
        </p:nvGrpSpPr>
        <p:grpSpPr>
          <a:xfrm>
            <a:off x="7130142" y="2811440"/>
            <a:ext cx="1500808" cy="228600"/>
            <a:chOff x="685800" y="3581400"/>
            <a:chExt cx="1500808" cy="228600"/>
          </a:xfrm>
          <a:solidFill>
            <a:srgbClr val="FFC000"/>
          </a:solidFill>
        </p:grpSpPr>
        <p:sp>
          <p:nvSpPr>
            <p:cNvPr id="53" name="Rectangle 52"/>
            <p:cNvSpPr/>
            <p:nvPr/>
          </p:nvSpPr>
          <p:spPr>
            <a:xfrm>
              <a:off x="685800" y="3581400"/>
              <a:ext cx="228600" cy="2286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Calibri" pitchFamily="34" charset="0"/>
              </a:endParaRPr>
            </a:p>
          </p:txBody>
        </p:sp>
        <p:sp>
          <p:nvSpPr>
            <p:cNvPr id="54" name="Rectangle 53"/>
            <p:cNvSpPr/>
            <p:nvPr/>
          </p:nvSpPr>
          <p:spPr>
            <a:xfrm>
              <a:off x="1003852" y="3581400"/>
              <a:ext cx="228600" cy="2286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Calibri" pitchFamily="34" charset="0"/>
              </a:endParaRPr>
            </a:p>
          </p:txBody>
        </p:sp>
        <p:sp>
          <p:nvSpPr>
            <p:cNvPr id="55" name="Rectangle 54"/>
            <p:cNvSpPr/>
            <p:nvPr/>
          </p:nvSpPr>
          <p:spPr>
            <a:xfrm>
              <a:off x="1321904" y="3581400"/>
              <a:ext cx="228600" cy="2286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Calibri" pitchFamily="34" charset="0"/>
              </a:endParaRPr>
            </a:p>
          </p:txBody>
        </p:sp>
        <p:sp>
          <p:nvSpPr>
            <p:cNvPr id="56" name="Rectangle 55"/>
            <p:cNvSpPr/>
            <p:nvPr/>
          </p:nvSpPr>
          <p:spPr>
            <a:xfrm>
              <a:off x="1639956" y="3581400"/>
              <a:ext cx="228600" cy="2286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Calibri" pitchFamily="34" charset="0"/>
              </a:endParaRPr>
            </a:p>
          </p:txBody>
        </p:sp>
        <p:sp>
          <p:nvSpPr>
            <p:cNvPr id="57" name="Rectangle 56"/>
            <p:cNvSpPr/>
            <p:nvPr/>
          </p:nvSpPr>
          <p:spPr>
            <a:xfrm>
              <a:off x="1958008" y="3581400"/>
              <a:ext cx="228600" cy="2286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Calibri" pitchFamily="34" charset="0"/>
              </a:endParaRPr>
            </a:p>
          </p:txBody>
        </p:sp>
      </p:grpSp>
      <p:grpSp>
        <p:nvGrpSpPr>
          <p:cNvPr id="33" name="Group 88"/>
          <p:cNvGrpSpPr/>
          <p:nvPr/>
        </p:nvGrpSpPr>
        <p:grpSpPr>
          <a:xfrm>
            <a:off x="381794" y="3163164"/>
            <a:ext cx="1752600" cy="2814552"/>
            <a:chOff x="381794" y="3247324"/>
            <a:chExt cx="1752600" cy="2814552"/>
          </a:xfrm>
        </p:grpSpPr>
        <p:cxnSp>
          <p:nvCxnSpPr>
            <p:cNvPr id="64" name="Straight Connector 63"/>
            <p:cNvCxnSpPr/>
            <p:nvPr/>
          </p:nvCxnSpPr>
          <p:spPr>
            <a:xfrm rot="5400000">
              <a:off x="-857650" y="4821638"/>
              <a:ext cx="2479682" cy="794"/>
            </a:xfrm>
            <a:prstGeom prst="line">
              <a:avLst/>
            </a:prstGeom>
            <a:ln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5" name="Straight Connector 64"/>
            <p:cNvCxnSpPr/>
            <p:nvPr/>
          </p:nvCxnSpPr>
          <p:spPr>
            <a:xfrm>
              <a:off x="381794" y="3579812"/>
              <a:ext cx="1676400" cy="1588"/>
            </a:xfrm>
            <a:prstGeom prst="line">
              <a:avLst/>
            </a:prstGeom>
            <a:ln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2" name="TextBox 61"/>
            <p:cNvSpPr txBox="1"/>
            <p:nvPr/>
          </p:nvSpPr>
          <p:spPr>
            <a:xfrm>
              <a:off x="753493" y="3247324"/>
              <a:ext cx="928459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000" b="1" smtClean="0">
                  <a:latin typeface="Calibri" pitchFamily="34" charset="0"/>
                </a:rPr>
                <a:t>TITLE 1</a:t>
              </a:r>
              <a:endParaRPr lang="en-US" sz="2000" b="1">
                <a:latin typeface="Calibri" pitchFamily="34" charset="0"/>
              </a:endParaRPr>
            </a:p>
          </p:txBody>
        </p:sp>
        <p:sp>
          <p:nvSpPr>
            <p:cNvPr id="63" name="TextBox 62"/>
            <p:cNvSpPr txBox="1"/>
            <p:nvPr/>
          </p:nvSpPr>
          <p:spPr>
            <a:xfrm>
              <a:off x="457994" y="3657600"/>
              <a:ext cx="1676400" cy="1323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000" dirty="0" smtClean="0">
                  <a:latin typeface="Calibri" pitchFamily="34" charset="0"/>
                </a:rPr>
                <a:t>You may enter your text here relevant to first title</a:t>
              </a:r>
              <a:endParaRPr lang="en-US" sz="2000" dirty="0">
                <a:latin typeface="Calibri" pitchFamily="34" charset="0"/>
              </a:endParaRPr>
            </a:p>
          </p:txBody>
        </p:sp>
      </p:grpSp>
      <p:grpSp>
        <p:nvGrpSpPr>
          <p:cNvPr id="34" name="Group 92"/>
          <p:cNvGrpSpPr/>
          <p:nvPr/>
        </p:nvGrpSpPr>
        <p:grpSpPr>
          <a:xfrm>
            <a:off x="2667000" y="3176812"/>
            <a:ext cx="1752600" cy="2800904"/>
            <a:chOff x="2667000" y="3260972"/>
            <a:chExt cx="1752600" cy="2800904"/>
          </a:xfrm>
        </p:grpSpPr>
        <p:cxnSp>
          <p:nvCxnSpPr>
            <p:cNvPr id="71" name="Straight Connector 70"/>
            <p:cNvCxnSpPr/>
            <p:nvPr/>
          </p:nvCxnSpPr>
          <p:spPr>
            <a:xfrm>
              <a:off x="2667794" y="3579812"/>
              <a:ext cx="1676400" cy="1588"/>
            </a:xfrm>
            <a:prstGeom prst="line">
              <a:avLst/>
            </a:prstGeom>
            <a:ln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8" name="TextBox 67"/>
            <p:cNvSpPr txBox="1"/>
            <p:nvPr/>
          </p:nvSpPr>
          <p:spPr>
            <a:xfrm>
              <a:off x="2956881" y="3260972"/>
              <a:ext cx="928459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000" b="1" smtClean="0">
                  <a:latin typeface="Calibri" pitchFamily="34" charset="0"/>
                </a:rPr>
                <a:t>TITLE 2</a:t>
              </a:r>
              <a:endParaRPr lang="en-US" sz="2000" b="1">
                <a:latin typeface="Calibri" pitchFamily="34" charset="0"/>
              </a:endParaRPr>
            </a:p>
          </p:txBody>
        </p:sp>
        <p:sp>
          <p:nvSpPr>
            <p:cNvPr id="69" name="TextBox 68"/>
            <p:cNvSpPr txBox="1"/>
            <p:nvPr/>
          </p:nvSpPr>
          <p:spPr>
            <a:xfrm>
              <a:off x="2743200" y="3658394"/>
              <a:ext cx="1676400" cy="1323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000" smtClean="0">
                  <a:latin typeface="Calibri" pitchFamily="34" charset="0"/>
                </a:rPr>
                <a:t>You may enter your text here relevant to second title</a:t>
              </a:r>
              <a:endParaRPr lang="en-US" sz="2000">
                <a:latin typeface="Calibri" pitchFamily="34" charset="0"/>
              </a:endParaRPr>
            </a:p>
          </p:txBody>
        </p:sp>
        <p:cxnSp>
          <p:nvCxnSpPr>
            <p:cNvPr id="85" name="Straight Connector 84"/>
            <p:cNvCxnSpPr/>
            <p:nvPr/>
          </p:nvCxnSpPr>
          <p:spPr>
            <a:xfrm rot="16200000" flipH="1">
              <a:off x="1434019" y="4814381"/>
              <a:ext cx="2480476" cy="14514"/>
            </a:xfrm>
            <a:prstGeom prst="line">
              <a:avLst/>
            </a:prstGeom>
            <a:ln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0" name="Group 93"/>
          <p:cNvGrpSpPr/>
          <p:nvPr/>
        </p:nvGrpSpPr>
        <p:grpSpPr>
          <a:xfrm>
            <a:off x="4875212" y="3176812"/>
            <a:ext cx="1677988" cy="2800904"/>
            <a:chOff x="4875212" y="3260972"/>
            <a:chExt cx="1677988" cy="2800904"/>
          </a:xfrm>
        </p:grpSpPr>
        <p:grpSp>
          <p:nvGrpSpPr>
            <p:cNvPr id="46" name="Group 90"/>
            <p:cNvGrpSpPr/>
            <p:nvPr/>
          </p:nvGrpSpPr>
          <p:grpSpPr>
            <a:xfrm>
              <a:off x="4876800" y="3260972"/>
              <a:ext cx="1676400" cy="1718479"/>
              <a:chOff x="4876800" y="3260972"/>
              <a:chExt cx="1676400" cy="1718479"/>
            </a:xfrm>
          </p:grpSpPr>
          <p:cxnSp>
            <p:nvCxnSpPr>
              <p:cNvPr id="83" name="Straight Connector 82"/>
              <p:cNvCxnSpPr/>
              <p:nvPr/>
            </p:nvCxnSpPr>
            <p:spPr>
              <a:xfrm>
                <a:off x="4876800" y="3579812"/>
                <a:ext cx="1676400" cy="1588"/>
              </a:xfrm>
              <a:prstGeom prst="line">
                <a:avLst/>
              </a:prstGeom>
              <a:ln>
                <a:solidFill>
                  <a:schemeClr val="bg1">
                    <a:lumMod val="6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80" name="TextBox 79"/>
              <p:cNvSpPr txBox="1"/>
              <p:nvPr/>
            </p:nvSpPr>
            <p:spPr>
              <a:xfrm>
                <a:off x="5242881" y="3260972"/>
                <a:ext cx="928459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b="1" smtClean="0">
                    <a:latin typeface="Calibri" pitchFamily="34" charset="0"/>
                  </a:rPr>
                  <a:t>TITLE 3</a:t>
                </a:r>
                <a:endParaRPr lang="en-US" sz="2000" b="1">
                  <a:latin typeface="Calibri" pitchFamily="34" charset="0"/>
                </a:endParaRPr>
              </a:p>
            </p:txBody>
          </p:sp>
          <p:sp>
            <p:nvSpPr>
              <p:cNvPr id="81" name="TextBox 80"/>
              <p:cNvSpPr txBox="1"/>
              <p:nvPr/>
            </p:nvSpPr>
            <p:spPr>
              <a:xfrm>
                <a:off x="4876800" y="3656012"/>
                <a:ext cx="1676400" cy="132343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2000" smtClean="0">
                    <a:latin typeface="Calibri" pitchFamily="34" charset="0"/>
                  </a:rPr>
                  <a:t>You may enter your text here relevant to third title</a:t>
                </a:r>
                <a:endParaRPr lang="en-US" sz="2000">
                  <a:latin typeface="Calibri" pitchFamily="34" charset="0"/>
                </a:endParaRPr>
              </a:p>
            </p:txBody>
          </p:sp>
        </p:grpSp>
        <p:cxnSp>
          <p:nvCxnSpPr>
            <p:cNvPr id="86" name="Straight Connector 85"/>
            <p:cNvCxnSpPr/>
            <p:nvPr/>
          </p:nvCxnSpPr>
          <p:spPr>
            <a:xfrm rot="5400000">
              <a:off x="3635768" y="4820844"/>
              <a:ext cx="2480476" cy="1588"/>
            </a:xfrm>
            <a:prstGeom prst="line">
              <a:avLst/>
            </a:prstGeom>
            <a:ln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7" name="Group 91"/>
          <p:cNvGrpSpPr/>
          <p:nvPr/>
        </p:nvGrpSpPr>
        <p:grpSpPr>
          <a:xfrm>
            <a:off x="7162800" y="3163164"/>
            <a:ext cx="1677194" cy="2814552"/>
            <a:chOff x="7162800" y="3247324"/>
            <a:chExt cx="1677194" cy="2814552"/>
          </a:xfrm>
        </p:grpSpPr>
        <p:cxnSp>
          <p:nvCxnSpPr>
            <p:cNvPr id="77" name="Straight Connector 76"/>
            <p:cNvCxnSpPr/>
            <p:nvPr/>
          </p:nvCxnSpPr>
          <p:spPr>
            <a:xfrm>
              <a:off x="7163594" y="3579812"/>
              <a:ext cx="1676400" cy="1588"/>
            </a:xfrm>
            <a:prstGeom prst="line">
              <a:avLst/>
            </a:prstGeom>
            <a:ln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4" name="TextBox 73"/>
            <p:cNvSpPr txBox="1"/>
            <p:nvPr/>
          </p:nvSpPr>
          <p:spPr>
            <a:xfrm>
              <a:off x="7467600" y="3247324"/>
              <a:ext cx="928459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000" b="1" smtClean="0">
                  <a:latin typeface="Calibri" pitchFamily="34" charset="0"/>
                </a:rPr>
                <a:t>TITLE 4</a:t>
              </a:r>
              <a:endParaRPr lang="en-US" sz="2000" b="1">
                <a:latin typeface="Calibri" pitchFamily="34" charset="0"/>
              </a:endParaRPr>
            </a:p>
          </p:txBody>
        </p:sp>
        <p:sp>
          <p:nvSpPr>
            <p:cNvPr id="75" name="TextBox 74"/>
            <p:cNvSpPr txBox="1"/>
            <p:nvPr/>
          </p:nvSpPr>
          <p:spPr>
            <a:xfrm>
              <a:off x="7162800" y="3676471"/>
              <a:ext cx="1676400" cy="1323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000" smtClean="0">
                  <a:latin typeface="Calibri" pitchFamily="34" charset="0"/>
                </a:rPr>
                <a:t>You may enter your text here relevant to fourth title</a:t>
              </a:r>
              <a:endParaRPr lang="en-US" sz="2000">
                <a:latin typeface="Calibri" pitchFamily="34" charset="0"/>
              </a:endParaRPr>
            </a:p>
          </p:txBody>
        </p:sp>
        <p:cxnSp>
          <p:nvCxnSpPr>
            <p:cNvPr id="87" name="Straight Connector 86"/>
            <p:cNvCxnSpPr/>
            <p:nvPr/>
          </p:nvCxnSpPr>
          <p:spPr>
            <a:xfrm rot="16200000" flipH="1">
              <a:off x="5924150" y="4821637"/>
              <a:ext cx="2480476" cy="1"/>
            </a:xfrm>
            <a:prstGeom prst="line">
              <a:avLst/>
            </a:prstGeom>
            <a:ln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8" name="Group 30"/>
          <p:cNvGrpSpPr/>
          <p:nvPr/>
        </p:nvGrpSpPr>
        <p:grpSpPr>
          <a:xfrm>
            <a:off x="457200" y="2811440"/>
            <a:ext cx="1500808" cy="228600"/>
            <a:chOff x="685800" y="3581400"/>
            <a:chExt cx="1500808" cy="228600"/>
          </a:xfrm>
          <a:solidFill>
            <a:srgbClr val="FFC000"/>
          </a:solidFill>
        </p:grpSpPr>
        <p:sp>
          <p:nvSpPr>
            <p:cNvPr id="26" name="Rectangle 25"/>
            <p:cNvSpPr/>
            <p:nvPr/>
          </p:nvSpPr>
          <p:spPr>
            <a:xfrm>
              <a:off x="685800" y="3581400"/>
              <a:ext cx="228600" cy="2286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Calibri" pitchFamily="34" charset="0"/>
              </a:endParaRPr>
            </a:p>
          </p:txBody>
        </p:sp>
        <p:sp>
          <p:nvSpPr>
            <p:cNvPr id="27" name="Rectangle 26"/>
            <p:cNvSpPr/>
            <p:nvPr/>
          </p:nvSpPr>
          <p:spPr>
            <a:xfrm>
              <a:off x="1003852" y="3581400"/>
              <a:ext cx="228600" cy="2286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Calibri" pitchFamily="34" charset="0"/>
              </a:endParaRPr>
            </a:p>
          </p:txBody>
        </p:sp>
        <p:sp>
          <p:nvSpPr>
            <p:cNvPr id="28" name="Rectangle 27"/>
            <p:cNvSpPr/>
            <p:nvPr/>
          </p:nvSpPr>
          <p:spPr>
            <a:xfrm>
              <a:off x="1321904" y="3581400"/>
              <a:ext cx="228600" cy="2286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Calibri" pitchFamily="34" charset="0"/>
              </a:endParaRPr>
            </a:p>
          </p:txBody>
        </p:sp>
        <p:sp>
          <p:nvSpPr>
            <p:cNvPr id="29" name="Rectangle 28"/>
            <p:cNvSpPr/>
            <p:nvPr/>
          </p:nvSpPr>
          <p:spPr>
            <a:xfrm>
              <a:off x="1639956" y="3581400"/>
              <a:ext cx="228600" cy="2286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Calibri" pitchFamily="34" charset="0"/>
              </a:endParaRPr>
            </a:p>
          </p:txBody>
        </p:sp>
        <p:sp>
          <p:nvSpPr>
            <p:cNvPr id="30" name="Rectangle 29"/>
            <p:cNvSpPr/>
            <p:nvPr/>
          </p:nvSpPr>
          <p:spPr>
            <a:xfrm>
              <a:off x="1958008" y="3581400"/>
              <a:ext cx="228600" cy="2286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Calibri" pitchFamily="34" charset="0"/>
              </a:endParaRPr>
            </a:p>
          </p:txBody>
        </p:sp>
      </p:grpSp>
      <p:grpSp>
        <p:nvGrpSpPr>
          <p:cNvPr id="51" name="Group 33"/>
          <p:cNvGrpSpPr/>
          <p:nvPr/>
        </p:nvGrpSpPr>
        <p:grpSpPr>
          <a:xfrm>
            <a:off x="2681514" y="2811440"/>
            <a:ext cx="1500808" cy="228600"/>
            <a:chOff x="685800" y="3581400"/>
            <a:chExt cx="1500808" cy="228600"/>
          </a:xfrm>
          <a:solidFill>
            <a:srgbClr val="FFC000"/>
          </a:solidFill>
        </p:grpSpPr>
        <p:sp>
          <p:nvSpPr>
            <p:cNvPr id="35" name="Rectangle 34"/>
            <p:cNvSpPr/>
            <p:nvPr/>
          </p:nvSpPr>
          <p:spPr>
            <a:xfrm>
              <a:off x="685800" y="3581400"/>
              <a:ext cx="228600" cy="2286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Calibri" pitchFamily="34" charset="0"/>
              </a:endParaRPr>
            </a:p>
          </p:txBody>
        </p:sp>
        <p:sp>
          <p:nvSpPr>
            <p:cNvPr id="36" name="Rectangle 35"/>
            <p:cNvSpPr/>
            <p:nvPr/>
          </p:nvSpPr>
          <p:spPr>
            <a:xfrm>
              <a:off x="1003852" y="3581400"/>
              <a:ext cx="228600" cy="2286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Calibri" pitchFamily="34" charset="0"/>
              </a:endParaRPr>
            </a:p>
          </p:txBody>
        </p:sp>
        <p:sp>
          <p:nvSpPr>
            <p:cNvPr id="37" name="Rectangle 36"/>
            <p:cNvSpPr/>
            <p:nvPr/>
          </p:nvSpPr>
          <p:spPr>
            <a:xfrm>
              <a:off x="1321904" y="3581400"/>
              <a:ext cx="228600" cy="2286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Calibri" pitchFamily="34" charset="0"/>
              </a:endParaRPr>
            </a:p>
          </p:txBody>
        </p:sp>
        <p:sp>
          <p:nvSpPr>
            <p:cNvPr id="38" name="Rectangle 37"/>
            <p:cNvSpPr/>
            <p:nvPr/>
          </p:nvSpPr>
          <p:spPr>
            <a:xfrm>
              <a:off x="1639956" y="3581400"/>
              <a:ext cx="228600" cy="2286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Calibri" pitchFamily="34" charset="0"/>
              </a:endParaRPr>
            </a:p>
          </p:txBody>
        </p:sp>
        <p:sp>
          <p:nvSpPr>
            <p:cNvPr id="39" name="Rectangle 38"/>
            <p:cNvSpPr/>
            <p:nvPr/>
          </p:nvSpPr>
          <p:spPr>
            <a:xfrm>
              <a:off x="1958008" y="3581400"/>
              <a:ext cx="228600" cy="2286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Calibri" pitchFamily="34" charset="0"/>
              </a:endParaRPr>
            </a:p>
          </p:txBody>
        </p:sp>
      </p:grpSp>
      <p:grpSp>
        <p:nvGrpSpPr>
          <p:cNvPr id="52" name="Group 39"/>
          <p:cNvGrpSpPr/>
          <p:nvPr/>
        </p:nvGrpSpPr>
        <p:grpSpPr>
          <a:xfrm>
            <a:off x="4905828" y="2811440"/>
            <a:ext cx="1500808" cy="228600"/>
            <a:chOff x="685800" y="3581400"/>
            <a:chExt cx="1500808" cy="228600"/>
          </a:xfrm>
          <a:solidFill>
            <a:srgbClr val="FFC000"/>
          </a:solidFill>
        </p:grpSpPr>
        <p:sp>
          <p:nvSpPr>
            <p:cNvPr id="41" name="Rectangle 40"/>
            <p:cNvSpPr/>
            <p:nvPr/>
          </p:nvSpPr>
          <p:spPr>
            <a:xfrm>
              <a:off x="685800" y="3581400"/>
              <a:ext cx="228600" cy="2286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Calibri" pitchFamily="34" charset="0"/>
              </a:endParaRPr>
            </a:p>
          </p:txBody>
        </p:sp>
        <p:sp>
          <p:nvSpPr>
            <p:cNvPr id="42" name="Rectangle 41"/>
            <p:cNvSpPr/>
            <p:nvPr/>
          </p:nvSpPr>
          <p:spPr>
            <a:xfrm>
              <a:off x="1003852" y="3581400"/>
              <a:ext cx="228600" cy="2286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Calibri" pitchFamily="34" charset="0"/>
              </a:endParaRPr>
            </a:p>
          </p:txBody>
        </p:sp>
        <p:sp>
          <p:nvSpPr>
            <p:cNvPr id="43" name="Rectangle 42"/>
            <p:cNvSpPr/>
            <p:nvPr/>
          </p:nvSpPr>
          <p:spPr>
            <a:xfrm>
              <a:off x="1321904" y="3581400"/>
              <a:ext cx="228600" cy="2286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Calibri" pitchFamily="34" charset="0"/>
              </a:endParaRPr>
            </a:p>
          </p:txBody>
        </p:sp>
        <p:sp>
          <p:nvSpPr>
            <p:cNvPr id="44" name="Rectangle 43"/>
            <p:cNvSpPr/>
            <p:nvPr/>
          </p:nvSpPr>
          <p:spPr>
            <a:xfrm>
              <a:off x="1639956" y="3581400"/>
              <a:ext cx="228600" cy="2286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Calibri" pitchFamily="34" charset="0"/>
              </a:endParaRPr>
            </a:p>
          </p:txBody>
        </p:sp>
        <p:sp>
          <p:nvSpPr>
            <p:cNvPr id="45" name="Rectangle 44"/>
            <p:cNvSpPr/>
            <p:nvPr/>
          </p:nvSpPr>
          <p:spPr>
            <a:xfrm>
              <a:off x="1958008" y="3581400"/>
              <a:ext cx="228600" cy="2286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Calibri" pitchFamily="34" charset="0"/>
              </a:endParaRPr>
            </a:p>
          </p:txBody>
        </p:sp>
      </p:grpSp>
      <p:grpSp>
        <p:nvGrpSpPr>
          <p:cNvPr id="58" name="Group 94"/>
          <p:cNvGrpSpPr/>
          <p:nvPr/>
        </p:nvGrpSpPr>
        <p:grpSpPr>
          <a:xfrm>
            <a:off x="7391400" y="1516040"/>
            <a:ext cx="1234440" cy="1143000"/>
            <a:chOff x="1584960" y="3429000"/>
            <a:chExt cx="1234440" cy="1143000"/>
          </a:xfrm>
        </p:grpSpPr>
        <p:sp>
          <p:nvSpPr>
            <p:cNvPr id="96" name="Rounded Rectangle 95"/>
            <p:cNvSpPr/>
            <p:nvPr/>
          </p:nvSpPr>
          <p:spPr>
            <a:xfrm>
              <a:off x="1584960" y="3429000"/>
              <a:ext cx="1234440" cy="1143000"/>
            </a:xfrm>
            <a:prstGeom prst="roundRect">
              <a:avLst/>
            </a:prstGeom>
            <a:gradFill flip="none" rotWithShape="1">
              <a:gsLst>
                <a:gs pos="0">
                  <a:srgbClr val="CBCBCB"/>
                </a:gs>
                <a:gs pos="13000">
                  <a:srgbClr val="5F5F5F"/>
                </a:gs>
                <a:gs pos="21001">
                  <a:srgbClr val="5F5F5F"/>
                </a:gs>
                <a:gs pos="63000">
                  <a:srgbClr val="FFFFFF"/>
                </a:gs>
                <a:gs pos="67000">
                  <a:srgbClr val="B2B2B2"/>
                </a:gs>
                <a:gs pos="69000">
                  <a:srgbClr val="292929"/>
                </a:gs>
                <a:gs pos="82001">
                  <a:srgbClr val="777777"/>
                </a:gs>
                <a:gs pos="100000">
                  <a:srgbClr val="EAEAEA"/>
                </a:gs>
              </a:gsLst>
              <a:lin ang="189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Calibri" pitchFamily="34" charset="0"/>
              </a:endParaRPr>
            </a:p>
          </p:txBody>
        </p:sp>
        <p:sp>
          <p:nvSpPr>
            <p:cNvPr id="97" name="Rounded Rectangle 96"/>
            <p:cNvSpPr/>
            <p:nvPr/>
          </p:nvSpPr>
          <p:spPr>
            <a:xfrm>
              <a:off x="1630680" y="3467947"/>
              <a:ext cx="1143000" cy="1058333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Calibri" pitchFamily="34" charset="0"/>
              </a:endParaRPr>
            </a:p>
          </p:txBody>
        </p:sp>
        <p:sp>
          <p:nvSpPr>
            <p:cNvPr id="98" name="Rounded Rectangle 97"/>
            <p:cNvSpPr/>
            <p:nvPr/>
          </p:nvSpPr>
          <p:spPr>
            <a:xfrm>
              <a:off x="1676400" y="3520440"/>
              <a:ext cx="1044245" cy="966893"/>
            </a:xfrm>
            <a:prstGeom prst="roundRect">
              <a:avLst/>
            </a:prstGeom>
            <a:solidFill>
              <a:schemeClr val="accent3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Calibri" pitchFamily="34" charset="0"/>
              </a:endParaRPr>
            </a:p>
          </p:txBody>
        </p:sp>
        <p:sp>
          <p:nvSpPr>
            <p:cNvPr id="99" name="TextBox 98"/>
            <p:cNvSpPr txBox="1"/>
            <p:nvPr/>
          </p:nvSpPr>
          <p:spPr>
            <a:xfrm>
              <a:off x="1905000" y="3581400"/>
              <a:ext cx="484428" cy="769441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>
              <a:spAutoFit/>
            </a:bodyPr>
            <a:lstStyle/>
            <a:p>
              <a:r>
                <a:rPr lang="en-US" sz="4400" smtClean="0">
                  <a:solidFill>
                    <a:schemeClr val="bg1"/>
                  </a:solidFill>
                  <a:latin typeface="Impact" pitchFamily="34" charset="0"/>
                </a:rPr>
                <a:t>4</a:t>
              </a:r>
              <a:endParaRPr lang="en-US" sz="4400">
                <a:solidFill>
                  <a:schemeClr val="bg1"/>
                </a:solidFill>
                <a:latin typeface="Impact" pitchFamily="34" charset="0"/>
              </a:endParaRPr>
            </a:p>
          </p:txBody>
        </p:sp>
        <p:sp>
          <p:nvSpPr>
            <p:cNvPr id="100" name="Rounded Rectangle 26"/>
            <p:cNvSpPr/>
            <p:nvPr/>
          </p:nvSpPr>
          <p:spPr bwMode="auto">
            <a:xfrm>
              <a:off x="1676400" y="3549782"/>
              <a:ext cx="1056336" cy="548640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bg1">
                    <a:alpha val="56000"/>
                  </a:schemeClr>
                </a:gs>
                <a:gs pos="100000">
                  <a:schemeClr val="bg1">
                    <a:gamma/>
                    <a:shade val="46275"/>
                    <a:invGamma/>
                    <a:alpha val="0"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ctr">
                <a:lnSpc>
                  <a:spcPct val="90000"/>
                </a:lnSpc>
              </a:pPr>
              <a:endParaRPr lang="en-GB" sz="2400" dirty="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59" name="Group 100"/>
          <p:cNvGrpSpPr/>
          <p:nvPr/>
        </p:nvGrpSpPr>
        <p:grpSpPr>
          <a:xfrm>
            <a:off x="762000" y="1516040"/>
            <a:ext cx="1234440" cy="1143000"/>
            <a:chOff x="3733800" y="1600200"/>
            <a:chExt cx="1234440" cy="1143000"/>
          </a:xfrm>
        </p:grpSpPr>
        <p:sp>
          <p:nvSpPr>
            <p:cNvPr id="102" name="Rounded Rectangle 101"/>
            <p:cNvSpPr/>
            <p:nvPr/>
          </p:nvSpPr>
          <p:spPr>
            <a:xfrm>
              <a:off x="3733800" y="1600200"/>
              <a:ext cx="1234440" cy="1143000"/>
            </a:xfrm>
            <a:prstGeom prst="roundRect">
              <a:avLst/>
            </a:prstGeom>
            <a:gradFill flip="none" rotWithShape="1">
              <a:gsLst>
                <a:gs pos="0">
                  <a:srgbClr val="CBCBCB"/>
                </a:gs>
                <a:gs pos="13000">
                  <a:srgbClr val="5F5F5F"/>
                </a:gs>
                <a:gs pos="21001">
                  <a:srgbClr val="5F5F5F"/>
                </a:gs>
                <a:gs pos="63000">
                  <a:srgbClr val="FFFFFF"/>
                </a:gs>
                <a:gs pos="67000">
                  <a:srgbClr val="B2B2B2"/>
                </a:gs>
                <a:gs pos="69000">
                  <a:srgbClr val="292929"/>
                </a:gs>
                <a:gs pos="82001">
                  <a:srgbClr val="777777"/>
                </a:gs>
                <a:gs pos="100000">
                  <a:srgbClr val="EAEAEA"/>
                </a:gs>
              </a:gsLst>
              <a:lin ang="189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Calibri" pitchFamily="34" charset="0"/>
              </a:endParaRPr>
            </a:p>
          </p:txBody>
        </p:sp>
        <p:sp>
          <p:nvSpPr>
            <p:cNvPr id="103" name="Rounded Rectangle 102"/>
            <p:cNvSpPr/>
            <p:nvPr/>
          </p:nvSpPr>
          <p:spPr>
            <a:xfrm>
              <a:off x="3779520" y="1639147"/>
              <a:ext cx="1143000" cy="1058333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Calibri" pitchFamily="34" charset="0"/>
              </a:endParaRPr>
            </a:p>
          </p:txBody>
        </p:sp>
        <p:sp>
          <p:nvSpPr>
            <p:cNvPr id="104" name="Rounded Rectangle 103"/>
            <p:cNvSpPr/>
            <p:nvPr/>
          </p:nvSpPr>
          <p:spPr>
            <a:xfrm>
              <a:off x="3825240" y="1691640"/>
              <a:ext cx="1044245" cy="966893"/>
            </a:xfrm>
            <a:prstGeom prst="roundRect">
              <a:avLst/>
            </a:prstGeom>
            <a:solidFill>
              <a:schemeClr val="bg2">
                <a:lumMod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Calibri" pitchFamily="34" charset="0"/>
              </a:endParaRPr>
            </a:p>
          </p:txBody>
        </p:sp>
        <p:sp>
          <p:nvSpPr>
            <p:cNvPr id="105" name="TextBox 104"/>
            <p:cNvSpPr txBox="1"/>
            <p:nvPr/>
          </p:nvSpPr>
          <p:spPr>
            <a:xfrm>
              <a:off x="4114800" y="1752600"/>
              <a:ext cx="399468" cy="769441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>
              <a:spAutoFit/>
            </a:bodyPr>
            <a:lstStyle/>
            <a:p>
              <a:r>
                <a:rPr lang="en-US" sz="4400" smtClean="0">
                  <a:solidFill>
                    <a:schemeClr val="bg1"/>
                  </a:solidFill>
                  <a:latin typeface="Impact" pitchFamily="34" charset="0"/>
                </a:rPr>
                <a:t>1</a:t>
              </a:r>
              <a:endParaRPr lang="en-US" sz="4400">
                <a:solidFill>
                  <a:schemeClr val="bg1"/>
                </a:solidFill>
                <a:latin typeface="Impact" pitchFamily="34" charset="0"/>
              </a:endParaRPr>
            </a:p>
          </p:txBody>
        </p:sp>
        <p:sp>
          <p:nvSpPr>
            <p:cNvPr id="106" name="Rounded Rectangle 26"/>
            <p:cNvSpPr/>
            <p:nvPr/>
          </p:nvSpPr>
          <p:spPr bwMode="auto">
            <a:xfrm>
              <a:off x="3825240" y="1720982"/>
              <a:ext cx="1056336" cy="548640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bg1">
                    <a:alpha val="56000"/>
                  </a:schemeClr>
                </a:gs>
                <a:gs pos="100000">
                  <a:schemeClr val="bg1">
                    <a:gamma/>
                    <a:shade val="46275"/>
                    <a:invGamma/>
                    <a:alpha val="0"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ctr">
                <a:lnSpc>
                  <a:spcPct val="90000"/>
                </a:lnSpc>
              </a:pPr>
              <a:endParaRPr lang="en-GB" sz="2400" dirty="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60" name="Group 106"/>
          <p:cNvGrpSpPr/>
          <p:nvPr/>
        </p:nvGrpSpPr>
        <p:grpSpPr>
          <a:xfrm>
            <a:off x="5181600" y="1516040"/>
            <a:ext cx="1234440" cy="1143000"/>
            <a:chOff x="3733800" y="5410200"/>
            <a:chExt cx="1234440" cy="1143000"/>
          </a:xfrm>
        </p:grpSpPr>
        <p:sp>
          <p:nvSpPr>
            <p:cNvPr id="108" name="Rounded Rectangle 107"/>
            <p:cNvSpPr/>
            <p:nvPr/>
          </p:nvSpPr>
          <p:spPr>
            <a:xfrm>
              <a:off x="3733800" y="5410200"/>
              <a:ext cx="1234440" cy="1143000"/>
            </a:xfrm>
            <a:prstGeom prst="roundRect">
              <a:avLst/>
            </a:prstGeom>
            <a:gradFill flip="none" rotWithShape="1">
              <a:gsLst>
                <a:gs pos="0">
                  <a:srgbClr val="CBCBCB"/>
                </a:gs>
                <a:gs pos="13000">
                  <a:srgbClr val="5F5F5F"/>
                </a:gs>
                <a:gs pos="21001">
                  <a:srgbClr val="5F5F5F"/>
                </a:gs>
                <a:gs pos="63000">
                  <a:srgbClr val="FFFFFF"/>
                </a:gs>
                <a:gs pos="67000">
                  <a:srgbClr val="B2B2B2"/>
                </a:gs>
                <a:gs pos="69000">
                  <a:srgbClr val="292929"/>
                </a:gs>
                <a:gs pos="82001">
                  <a:srgbClr val="777777"/>
                </a:gs>
                <a:gs pos="100000">
                  <a:srgbClr val="EAEAEA"/>
                </a:gs>
              </a:gsLst>
              <a:lin ang="189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Calibri" pitchFamily="34" charset="0"/>
              </a:endParaRPr>
            </a:p>
          </p:txBody>
        </p:sp>
        <p:sp>
          <p:nvSpPr>
            <p:cNvPr id="109" name="Rounded Rectangle 108"/>
            <p:cNvSpPr/>
            <p:nvPr/>
          </p:nvSpPr>
          <p:spPr>
            <a:xfrm>
              <a:off x="3779520" y="5449147"/>
              <a:ext cx="1143000" cy="1058333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Calibri" pitchFamily="34" charset="0"/>
              </a:endParaRPr>
            </a:p>
          </p:txBody>
        </p:sp>
        <p:sp>
          <p:nvSpPr>
            <p:cNvPr id="110" name="Rounded Rectangle 109"/>
            <p:cNvSpPr/>
            <p:nvPr/>
          </p:nvSpPr>
          <p:spPr>
            <a:xfrm>
              <a:off x="3825240" y="5501640"/>
              <a:ext cx="1044245" cy="966893"/>
            </a:xfrm>
            <a:prstGeom prst="roundRect">
              <a:avLst/>
            </a:prstGeom>
            <a:solidFill>
              <a:schemeClr val="accent6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Calibri" pitchFamily="34" charset="0"/>
              </a:endParaRPr>
            </a:p>
          </p:txBody>
        </p:sp>
        <p:sp>
          <p:nvSpPr>
            <p:cNvPr id="111" name="TextBox 110"/>
            <p:cNvSpPr txBox="1"/>
            <p:nvPr/>
          </p:nvSpPr>
          <p:spPr>
            <a:xfrm>
              <a:off x="4103602" y="5638800"/>
              <a:ext cx="484428" cy="769441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>
              <a:spAutoFit/>
            </a:bodyPr>
            <a:lstStyle/>
            <a:p>
              <a:r>
                <a:rPr lang="en-US" sz="4400" smtClean="0">
                  <a:solidFill>
                    <a:schemeClr val="bg1"/>
                  </a:solidFill>
                  <a:latin typeface="Impact" pitchFamily="34" charset="0"/>
                </a:rPr>
                <a:t>3</a:t>
              </a:r>
              <a:endParaRPr lang="en-US" sz="4400">
                <a:solidFill>
                  <a:schemeClr val="bg1"/>
                </a:solidFill>
                <a:latin typeface="Impact" pitchFamily="34" charset="0"/>
              </a:endParaRPr>
            </a:p>
          </p:txBody>
        </p:sp>
        <p:sp>
          <p:nvSpPr>
            <p:cNvPr id="112" name="Rounded Rectangle 26"/>
            <p:cNvSpPr/>
            <p:nvPr/>
          </p:nvSpPr>
          <p:spPr bwMode="auto">
            <a:xfrm>
              <a:off x="3825240" y="5530982"/>
              <a:ext cx="1056336" cy="548640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bg1">
                    <a:alpha val="56000"/>
                  </a:schemeClr>
                </a:gs>
                <a:gs pos="100000">
                  <a:schemeClr val="bg1">
                    <a:gamma/>
                    <a:shade val="46275"/>
                    <a:invGamma/>
                    <a:alpha val="0"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ctr">
                <a:lnSpc>
                  <a:spcPct val="90000"/>
                </a:lnSpc>
              </a:pPr>
              <a:endParaRPr lang="en-GB" sz="2400" dirty="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61" name="Group 100"/>
          <p:cNvGrpSpPr/>
          <p:nvPr/>
        </p:nvGrpSpPr>
        <p:grpSpPr>
          <a:xfrm>
            <a:off x="2911161" y="1516040"/>
            <a:ext cx="1234440" cy="1143000"/>
            <a:chOff x="2903220" y="1447800"/>
            <a:chExt cx="1234440" cy="1143000"/>
          </a:xfrm>
        </p:grpSpPr>
        <p:sp>
          <p:nvSpPr>
            <p:cNvPr id="115" name="Rounded Rectangle 114"/>
            <p:cNvSpPr/>
            <p:nvPr/>
          </p:nvSpPr>
          <p:spPr>
            <a:xfrm>
              <a:off x="2903220" y="1447800"/>
              <a:ext cx="1234440" cy="1143000"/>
            </a:xfrm>
            <a:prstGeom prst="roundRect">
              <a:avLst/>
            </a:prstGeom>
            <a:gradFill flip="none" rotWithShape="1">
              <a:gsLst>
                <a:gs pos="0">
                  <a:srgbClr val="CBCBCB"/>
                </a:gs>
                <a:gs pos="13000">
                  <a:srgbClr val="5F5F5F"/>
                </a:gs>
                <a:gs pos="21001">
                  <a:srgbClr val="5F5F5F"/>
                </a:gs>
                <a:gs pos="63000">
                  <a:srgbClr val="FFFFFF"/>
                </a:gs>
                <a:gs pos="67000">
                  <a:srgbClr val="B2B2B2"/>
                </a:gs>
                <a:gs pos="69000">
                  <a:srgbClr val="292929"/>
                </a:gs>
                <a:gs pos="82001">
                  <a:srgbClr val="777777"/>
                </a:gs>
                <a:gs pos="100000">
                  <a:srgbClr val="EAEAEA"/>
                </a:gs>
              </a:gsLst>
              <a:lin ang="189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Calibri" pitchFamily="34" charset="0"/>
              </a:endParaRPr>
            </a:p>
          </p:txBody>
        </p:sp>
        <p:sp>
          <p:nvSpPr>
            <p:cNvPr id="116" name="Rounded Rectangle 115"/>
            <p:cNvSpPr/>
            <p:nvPr/>
          </p:nvSpPr>
          <p:spPr>
            <a:xfrm>
              <a:off x="2948940" y="1486747"/>
              <a:ext cx="1143000" cy="1058333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Calibri" pitchFamily="34" charset="0"/>
              </a:endParaRPr>
            </a:p>
          </p:txBody>
        </p:sp>
        <p:sp>
          <p:nvSpPr>
            <p:cNvPr id="117" name="Rounded Rectangle 116"/>
            <p:cNvSpPr/>
            <p:nvPr/>
          </p:nvSpPr>
          <p:spPr>
            <a:xfrm>
              <a:off x="2994660" y="1539240"/>
              <a:ext cx="1044245" cy="966893"/>
            </a:xfrm>
            <a:prstGeom prst="roundRect">
              <a:avLst/>
            </a:prstGeom>
            <a:solidFill>
              <a:srgbClr val="A2944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Calibri" pitchFamily="34" charset="0"/>
              </a:endParaRPr>
            </a:p>
          </p:txBody>
        </p:sp>
        <p:sp>
          <p:nvSpPr>
            <p:cNvPr id="118" name="TextBox 117"/>
            <p:cNvSpPr txBox="1"/>
            <p:nvPr/>
          </p:nvSpPr>
          <p:spPr>
            <a:xfrm>
              <a:off x="3284220" y="1600200"/>
              <a:ext cx="468398" cy="769441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>
              <a:spAutoFit/>
            </a:bodyPr>
            <a:lstStyle/>
            <a:p>
              <a:r>
                <a:rPr lang="en-US" sz="4400" smtClean="0">
                  <a:solidFill>
                    <a:schemeClr val="bg1"/>
                  </a:solidFill>
                  <a:latin typeface="Impact" pitchFamily="34" charset="0"/>
                </a:rPr>
                <a:t>2</a:t>
              </a:r>
              <a:endParaRPr lang="en-US" sz="4400">
                <a:solidFill>
                  <a:schemeClr val="bg1"/>
                </a:solidFill>
                <a:latin typeface="Impact" pitchFamily="34" charset="0"/>
              </a:endParaRPr>
            </a:p>
          </p:txBody>
        </p:sp>
        <p:sp>
          <p:nvSpPr>
            <p:cNvPr id="119" name="Rounded Rectangle 26"/>
            <p:cNvSpPr/>
            <p:nvPr/>
          </p:nvSpPr>
          <p:spPr bwMode="auto">
            <a:xfrm>
              <a:off x="2994660" y="1568582"/>
              <a:ext cx="1056336" cy="548640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bg1">
                    <a:alpha val="56000"/>
                  </a:schemeClr>
                </a:gs>
                <a:gs pos="100000">
                  <a:schemeClr val="bg1">
                    <a:gamma/>
                    <a:shade val="46275"/>
                    <a:invGamma/>
                    <a:alpha val="0"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ctr">
                <a:lnSpc>
                  <a:spcPct val="90000"/>
                </a:lnSpc>
              </a:pPr>
              <a:endParaRPr lang="en-GB" sz="2400" dirty="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sp>
        <p:nvSpPr>
          <p:cNvPr id="120" name="Title 119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sz="3200" dirty="0" smtClean="0"/>
              <a:t>Process Flow / Stages</a:t>
            </a:r>
            <a:endParaRPr lang="en-US" sz="3200" dirty="0"/>
          </a:p>
        </p:txBody>
      </p:sp>
    </p:spTree>
    <p:extLst>
      <p:ext uri="{BB962C8B-B14F-4D97-AF65-F5344CB8AC3E}">
        <p14:creationId xmlns:p14="http://schemas.microsoft.com/office/powerpoint/2010/main" val="183794020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10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0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3000"/>
                            </p:stCondLst>
                            <p:childTnLst>
                              <p:par>
                                <p:cTn id="13" presetID="1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15" dur="10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8" dur="10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63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538 0.00208 L 0.24462 0.00208 " pathEditMode="relative" rAng="0" ptsTypes="AA">
                                      <p:cBhvr>
                                        <p:cTn id="22" dur="1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25" y="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000"/>
                            </p:stCondLst>
                            <p:childTnLst>
                              <p:par>
                                <p:cTn id="27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10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2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4" presetID="1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6" dur="10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63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538 0.00208 L 0.24462 0.00208 " pathEditMode="relative" rAng="0" ptsTypes="AA">
                                      <p:cBhvr>
                                        <p:cTn id="40" dur="1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25" y="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1000"/>
                            </p:stCondLst>
                            <p:childTnLst>
                              <p:par>
                                <p:cTn id="42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1000"/>
                            </p:stCondLst>
                            <p:childTnLst>
                              <p:par>
                                <p:cTn id="45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1000"/>
                            </p:stCondLst>
                            <p:childTnLst>
                              <p:par>
                                <p:cTn id="48" presetID="1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50" dur="10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1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53" dur="10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" fill="hold">
                      <p:stCondLst>
                        <p:cond delay="indefinite"/>
                      </p:stCondLst>
                      <p:childTnLst>
                        <p:par>
                          <p:cTn id="55" fill="hold">
                            <p:stCondLst>
                              <p:cond delay="0"/>
                            </p:stCondLst>
                            <p:childTnLst>
                              <p:par>
                                <p:cTn id="56" presetID="63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538 0.00208 L 0.24462 0.00208 " pathEditMode="relative" rAng="0" ptsTypes="AA">
                                      <p:cBhvr>
                                        <p:cTn id="57" dur="10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25" y="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1000"/>
                            </p:stCondLst>
                            <p:childTnLst>
                              <p:par>
                                <p:cTn id="59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1000"/>
                            </p:stCondLst>
                            <p:childTnLst>
                              <p:par>
                                <p:cTn id="62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1000"/>
                            </p:stCondLst>
                            <p:childTnLst>
                              <p:par>
                                <p:cTn id="65" presetID="1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67" dur="10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1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70" dur="10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/>
          <p:cNvGrpSpPr/>
          <p:nvPr/>
        </p:nvGrpSpPr>
        <p:grpSpPr>
          <a:xfrm>
            <a:off x="520700" y="5041900"/>
            <a:ext cx="1889125" cy="1041400"/>
            <a:chOff x="520700" y="5041900"/>
            <a:chExt cx="1889125" cy="1041400"/>
          </a:xfrm>
        </p:grpSpPr>
        <p:sp>
          <p:nvSpPr>
            <p:cNvPr id="1040" name="Freeform 16"/>
            <p:cNvSpPr>
              <a:spLocks/>
            </p:cNvSpPr>
            <p:nvPr/>
          </p:nvSpPr>
          <p:spPr bwMode="auto">
            <a:xfrm>
              <a:off x="520700" y="5041900"/>
              <a:ext cx="1889125" cy="1041400"/>
            </a:xfrm>
            <a:custGeom>
              <a:avLst/>
              <a:gdLst/>
              <a:ahLst/>
              <a:cxnLst>
                <a:cxn ang="0">
                  <a:pos x="158" y="14"/>
                </a:cxn>
                <a:cxn ang="0">
                  <a:pos x="158" y="0"/>
                </a:cxn>
                <a:cxn ang="0">
                  <a:pos x="1190" y="0"/>
                </a:cxn>
                <a:cxn ang="0">
                  <a:pos x="1190" y="14"/>
                </a:cxn>
                <a:cxn ang="0">
                  <a:pos x="1032" y="328"/>
                </a:cxn>
                <a:cxn ang="0">
                  <a:pos x="1190" y="640"/>
                </a:cxn>
                <a:cxn ang="0">
                  <a:pos x="1190" y="648"/>
                </a:cxn>
                <a:cxn ang="0">
                  <a:pos x="166" y="648"/>
                </a:cxn>
                <a:cxn ang="0">
                  <a:pos x="166" y="656"/>
                </a:cxn>
                <a:cxn ang="0">
                  <a:pos x="162" y="648"/>
                </a:cxn>
                <a:cxn ang="0">
                  <a:pos x="158" y="648"/>
                </a:cxn>
                <a:cxn ang="0">
                  <a:pos x="158" y="640"/>
                </a:cxn>
                <a:cxn ang="0">
                  <a:pos x="0" y="328"/>
                </a:cxn>
                <a:cxn ang="0">
                  <a:pos x="158" y="14"/>
                </a:cxn>
              </a:cxnLst>
              <a:rect l="0" t="0" r="r" b="b"/>
              <a:pathLst>
                <a:path w="1190" h="656">
                  <a:moveTo>
                    <a:pt x="158" y="14"/>
                  </a:moveTo>
                  <a:lnTo>
                    <a:pt x="158" y="0"/>
                  </a:lnTo>
                  <a:lnTo>
                    <a:pt x="1190" y="0"/>
                  </a:lnTo>
                  <a:lnTo>
                    <a:pt x="1190" y="14"/>
                  </a:lnTo>
                  <a:lnTo>
                    <a:pt x="1032" y="328"/>
                  </a:lnTo>
                  <a:lnTo>
                    <a:pt x="1190" y="640"/>
                  </a:lnTo>
                  <a:lnTo>
                    <a:pt x="1190" y="648"/>
                  </a:lnTo>
                  <a:lnTo>
                    <a:pt x="166" y="648"/>
                  </a:lnTo>
                  <a:lnTo>
                    <a:pt x="166" y="656"/>
                  </a:lnTo>
                  <a:lnTo>
                    <a:pt x="162" y="648"/>
                  </a:lnTo>
                  <a:lnTo>
                    <a:pt x="158" y="648"/>
                  </a:lnTo>
                  <a:lnTo>
                    <a:pt x="158" y="640"/>
                  </a:lnTo>
                  <a:lnTo>
                    <a:pt x="0" y="328"/>
                  </a:lnTo>
                  <a:lnTo>
                    <a:pt x="158" y="14"/>
                  </a:lnTo>
                  <a:close/>
                </a:path>
              </a:pathLst>
            </a:custGeom>
            <a:solidFill>
              <a:srgbClr val="0F1109"/>
            </a:solidFill>
            <a:ln w="8">
              <a:solidFill>
                <a:schemeClr val="accent3">
                  <a:lumMod val="5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TextBox 27"/>
            <p:cNvSpPr txBox="1"/>
            <p:nvPr/>
          </p:nvSpPr>
          <p:spPr>
            <a:xfrm>
              <a:off x="901700" y="5321300"/>
              <a:ext cx="1120691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400" dirty="0" smtClean="0">
                  <a:solidFill>
                    <a:schemeClr val="bg1"/>
                  </a:solidFill>
                </a:rPr>
                <a:t>Step 11</a:t>
              </a:r>
              <a:endParaRPr lang="en-US" sz="2400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41" name="Group 40"/>
          <p:cNvGrpSpPr/>
          <p:nvPr/>
        </p:nvGrpSpPr>
        <p:grpSpPr>
          <a:xfrm>
            <a:off x="2273300" y="5029200"/>
            <a:ext cx="1889125" cy="1041400"/>
            <a:chOff x="2273300" y="5029200"/>
            <a:chExt cx="1889125" cy="1041400"/>
          </a:xfrm>
        </p:grpSpPr>
        <p:sp>
          <p:nvSpPr>
            <p:cNvPr id="1039" name="Freeform 15"/>
            <p:cNvSpPr>
              <a:spLocks/>
            </p:cNvSpPr>
            <p:nvPr/>
          </p:nvSpPr>
          <p:spPr bwMode="auto">
            <a:xfrm>
              <a:off x="2273300" y="5029200"/>
              <a:ext cx="1889125" cy="1041400"/>
            </a:xfrm>
            <a:custGeom>
              <a:avLst/>
              <a:gdLst/>
              <a:ahLst/>
              <a:cxnLst>
                <a:cxn ang="0">
                  <a:pos x="158" y="14"/>
                </a:cxn>
                <a:cxn ang="0">
                  <a:pos x="158" y="0"/>
                </a:cxn>
                <a:cxn ang="0">
                  <a:pos x="1190" y="0"/>
                </a:cxn>
                <a:cxn ang="0">
                  <a:pos x="1190" y="14"/>
                </a:cxn>
                <a:cxn ang="0">
                  <a:pos x="1032" y="328"/>
                </a:cxn>
                <a:cxn ang="0">
                  <a:pos x="1190" y="640"/>
                </a:cxn>
                <a:cxn ang="0">
                  <a:pos x="1190" y="648"/>
                </a:cxn>
                <a:cxn ang="0">
                  <a:pos x="166" y="648"/>
                </a:cxn>
                <a:cxn ang="0">
                  <a:pos x="166" y="656"/>
                </a:cxn>
                <a:cxn ang="0">
                  <a:pos x="162" y="648"/>
                </a:cxn>
                <a:cxn ang="0">
                  <a:pos x="158" y="648"/>
                </a:cxn>
                <a:cxn ang="0">
                  <a:pos x="158" y="640"/>
                </a:cxn>
                <a:cxn ang="0">
                  <a:pos x="0" y="328"/>
                </a:cxn>
                <a:cxn ang="0">
                  <a:pos x="158" y="14"/>
                </a:cxn>
              </a:cxnLst>
              <a:rect l="0" t="0" r="r" b="b"/>
              <a:pathLst>
                <a:path w="1190" h="656">
                  <a:moveTo>
                    <a:pt x="158" y="14"/>
                  </a:moveTo>
                  <a:lnTo>
                    <a:pt x="158" y="0"/>
                  </a:lnTo>
                  <a:lnTo>
                    <a:pt x="1190" y="0"/>
                  </a:lnTo>
                  <a:lnTo>
                    <a:pt x="1190" y="14"/>
                  </a:lnTo>
                  <a:lnTo>
                    <a:pt x="1032" y="328"/>
                  </a:lnTo>
                  <a:lnTo>
                    <a:pt x="1190" y="640"/>
                  </a:lnTo>
                  <a:lnTo>
                    <a:pt x="1190" y="648"/>
                  </a:lnTo>
                  <a:lnTo>
                    <a:pt x="166" y="648"/>
                  </a:lnTo>
                  <a:lnTo>
                    <a:pt x="166" y="656"/>
                  </a:lnTo>
                  <a:lnTo>
                    <a:pt x="162" y="648"/>
                  </a:lnTo>
                  <a:lnTo>
                    <a:pt x="158" y="648"/>
                  </a:lnTo>
                  <a:lnTo>
                    <a:pt x="158" y="640"/>
                  </a:lnTo>
                  <a:lnTo>
                    <a:pt x="0" y="328"/>
                  </a:lnTo>
                  <a:lnTo>
                    <a:pt x="158" y="14"/>
                  </a:lnTo>
                  <a:close/>
                </a:path>
              </a:pathLst>
            </a:custGeom>
            <a:solidFill>
              <a:srgbClr val="1C230F"/>
            </a:solidFill>
            <a:ln w="8">
              <a:solidFill>
                <a:schemeClr val="accent3">
                  <a:lumMod val="5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" name="TextBox 26"/>
            <p:cNvSpPr txBox="1"/>
            <p:nvPr/>
          </p:nvSpPr>
          <p:spPr>
            <a:xfrm>
              <a:off x="2730500" y="5321300"/>
              <a:ext cx="1120691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400" dirty="0" smtClean="0">
                  <a:solidFill>
                    <a:schemeClr val="bg1"/>
                  </a:solidFill>
                </a:rPr>
                <a:t>Step 10</a:t>
              </a:r>
              <a:endParaRPr lang="en-US" sz="2400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40" name="Group 39"/>
          <p:cNvGrpSpPr/>
          <p:nvPr/>
        </p:nvGrpSpPr>
        <p:grpSpPr>
          <a:xfrm>
            <a:off x="4000500" y="5030148"/>
            <a:ext cx="1889125" cy="1041400"/>
            <a:chOff x="4000500" y="5030148"/>
            <a:chExt cx="1889125" cy="1041400"/>
          </a:xfrm>
        </p:grpSpPr>
        <p:sp>
          <p:nvSpPr>
            <p:cNvPr id="1038" name="Freeform 14"/>
            <p:cNvSpPr>
              <a:spLocks/>
            </p:cNvSpPr>
            <p:nvPr/>
          </p:nvSpPr>
          <p:spPr bwMode="auto">
            <a:xfrm>
              <a:off x="4000500" y="5030148"/>
              <a:ext cx="1889125" cy="1041400"/>
            </a:xfrm>
            <a:custGeom>
              <a:avLst/>
              <a:gdLst/>
              <a:ahLst/>
              <a:cxnLst>
                <a:cxn ang="0">
                  <a:pos x="158" y="14"/>
                </a:cxn>
                <a:cxn ang="0">
                  <a:pos x="158" y="0"/>
                </a:cxn>
                <a:cxn ang="0">
                  <a:pos x="1190" y="0"/>
                </a:cxn>
                <a:cxn ang="0">
                  <a:pos x="1190" y="14"/>
                </a:cxn>
                <a:cxn ang="0">
                  <a:pos x="1032" y="328"/>
                </a:cxn>
                <a:cxn ang="0">
                  <a:pos x="1190" y="640"/>
                </a:cxn>
                <a:cxn ang="0">
                  <a:pos x="1190" y="648"/>
                </a:cxn>
                <a:cxn ang="0">
                  <a:pos x="166" y="648"/>
                </a:cxn>
                <a:cxn ang="0">
                  <a:pos x="166" y="656"/>
                </a:cxn>
                <a:cxn ang="0">
                  <a:pos x="162" y="648"/>
                </a:cxn>
                <a:cxn ang="0">
                  <a:pos x="158" y="648"/>
                </a:cxn>
                <a:cxn ang="0">
                  <a:pos x="158" y="640"/>
                </a:cxn>
                <a:cxn ang="0">
                  <a:pos x="0" y="328"/>
                </a:cxn>
                <a:cxn ang="0">
                  <a:pos x="158" y="14"/>
                </a:cxn>
              </a:cxnLst>
              <a:rect l="0" t="0" r="r" b="b"/>
              <a:pathLst>
                <a:path w="1190" h="656">
                  <a:moveTo>
                    <a:pt x="158" y="14"/>
                  </a:moveTo>
                  <a:lnTo>
                    <a:pt x="158" y="0"/>
                  </a:lnTo>
                  <a:lnTo>
                    <a:pt x="1190" y="0"/>
                  </a:lnTo>
                  <a:lnTo>
                    <a:pt x="1190" y="14"/>
                  </a:lnTo>
                  <a:lnTo>
                    <a:pt x="1032" y="328"/>
                  </a:lnTo>
                  <a:lnTo>
                    <a:pt x="1190" y="640"/>
                  </a:lnTo>
                  <a:lnTo>
                    <a:pt x="1190" y="648"/>
                  </a:lnTo>
                  <a:lnTo>
                    <a:pt x="166" y="648"/>
                  </a:lnTo>
                  <a:lnTo>
                    <a:pt x="166" y="656"/>
                  </a:lnTo>
                  <a:lnTo>
                    <a:pt x="162" y="648"/>
                  </a:lnTo>
                  <a:lnTo>
                    <a:pt x="158" y="648"/>
                  </a:lnTo>
                  <a:lnTo>
                    <a:pt x="158" y="640"/>
                  </a:lnTo>
                  <a:lnTo>
                    <a:pt x="0" y="328"/>
                  </a:lnTo>
                  <a:lnTo>
                    <a:pt x="158" y="14"/>
                  </a:lnTo>
                  <a:close/>
                </a:path>
              </a:pathLst>
            </a:custGeom>
            <a:solidFill>
              <a:srgbClr val="39471D"/>
            </a:solidFill>
            <a:ln w="8">
              <a:solidFill>
                <a:schemeClr val="accent3">
                  <a:lumMod val="5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TextBox 25"/>
            <p:cNvSpPr txBox="1"/>
            <p:nvPr/>
          </p:nvSpPr>
          <p:spPr>
            <a:xfrm>
              <a:off x="4406900" y="5321300"/>
              <a:ext cx="965201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400" dirty="0" smtClean="0">
                  <a:solidFill>
                    <a:schemeClr val="bg1"/>
                  </a:solidFill>
                </a:rPr>
                <a:t>Step 9</a:t>
              </a:r>
              <a:endParaRPr lang="en-US" sz="2400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39" name="Group 38"/>
          <p:cNvGrpSpPr/>
          <p:nvPr/>
        </p:nvGrpSpPr>
        <p:grpSpPr>
          <a:xfrm>
            <a:off x="5727700" y="5038725"/>
            <a:ext cx="1889125" cy="1019175"/>
            <a:chOff x="5727700" y="5038725"/>
            <a:chExt cx="1889125" cy="1019175"/>
          </a:xfrm>
        </p:grpSpPr>
        <p:sp>
          <p:nvSpPr>
            <p:cNvPr id="1037" name="Freeform 13"/>
            <p:cNvSpPr>
              <a:spLocks/>
            </p:cNvSpPr>
            <p:nvPr/>
          </p:nvSpPr>
          <p:spPr bwMode="auto">
            <a:xfrm>
              <a:off x="5727700" y="5038725"/>
              <a:ext cx="1889125" cy="1019175"/>
            </a:xfrm>
            <a:custGeom>
              <a:avLst/>
              <a:gdLst/>
              <a:ahLst/>
              <a:cxnLst>
                <a:cxn ang="0">
                  <a:pos x="158" y="0"/>
                </a:cxn>
                <a:cxn ang="0">
                  <a:pos x="158" y="2"/>
                </a:cxn>
                <a:cxn ang="0">
                  <a:pos x="178" y="2"/>
                </a:cxn>
                <a:cxn ang="0">
                  <a:pos x="674" y="178"/>
                </a:cxn>
                <a:cxn ang="0">
                  <a:pos x="1170" y="2"/>
                </a:cxn>
                <a:cxn ang="0">
                  <a:pos x="1190" y="2"/>
                </a:cxn>
                <a:cxn ang="0">
                  <a:pos x="1190" y="634"/>
                </a:cxn>
                <a:cxn ang="0">
                  <a:pos x="166" y="634"/>
                </a:cxn>
                <a:cxn ang="0">
                  <a:pos x="166" y="642"/>
                </a:cxn>
                <a:cxn ang="0">
                  <a:pos x="162" y="634"/>
                </a:cxn>
                <a:cxn ang="0">
                  <a:pos x="158" y="634"/>
                </a:cxn>
                <a:cxn ang="0">
                  <a:pos x="158" y="626"/>
                </a:cxn>
                <a:cxn ang="0">
                  <a:pos x="0" y="314"/>
                </a:cxn>
                <a:cxn ang="0">
                  <a:pos x="158" y="0"/>
                </a:cxn>
              </a:cxnLst>
              <a:rect l="0" t="0" r="r" b="b"/>
              <a:pathLst>
                <a:path w="1190" h="642">
                  <a:moveTo>
                    <a:pt x="158" y="0"/>
                  </a:moveTo>
                  <a:lnTo>
                    <a:pt x="158" y="2"/>
                  </a:lnTo>
                  <a:lnTo>
                    <a:pt x="178" y="2"/>
                  </a:lnTo>
                  <a:lnTo>
                    <a:pt x="674" y="178"/>
                  </a:lnTo>
                  <a:lnTo>
                    <a:pt x="1170" y="2"/>
                  </a:lnTo>
                  <a:lnTo>
                    <a:pt x="1190" y="2"/>
                  </a:lnTo>
                  <a:lnTo>
                    <a:pt x="1190" y="634"/>
                  </a:lnTo>
                  <a:lnTo>
                    <a:pt x="166" y="634"/>
                  </a:lnTo>
                  <a:lnTo>
                    <a:pt x="166" y="642"/>
                  </a:lnTo>
                  <a:lnTo>
                    <a:pt x="162" y="634"/>
                  </a:lnTo>
                  <a:lnTo>
                    <a:pt x="158" y="634"/>
                  </a:lnTo>
                  <a:lnTo>
                    <a:pt x="158" y="626"/>
                  </a:lnTo>
                  <a:lnTo>
                    <a:pt x="0" y="314"/>
                  </a:lnTo>
                  <a:lnTo>
                    <a:pt x="158" y="0"/>
                  </a:lnTo>
                  <a:close/>
                </a:path>
              </a:pathLst>
            </a:custGeom>
            <a:solidFill>
              <a:srgbClr val="586E2C"/>
            </a:solidFill>
            <a:ln w="8">
              <a:solidFill>
                <a:schemeClr val="accent3">
                  <a:lumMod val="5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TextBox 24"/>
            <p:cNvSpPr txBox="1"/>
            <p:nvPr/>
          </p:nvSpPr>
          <p:spPr>
            <a:xfrm>
              <a:off x="6339196" y="5405460"/>
              <a:ext cx="965201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400" dirty="0" smtClean="0">
                  <a:solidFill>
                    <a:schemeClr val="bg1"/>
                  </a:solidFill>
                </a:rPr>
                <a:t>Step 8</a:t>
              </a:r>
              <a:endParaRPr lang="en-US" sz="2400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38" name="Group 37"/>
          <p:cNvGrpSpPr/>
          <p:nvPr/>
        </p:nvGrpSpPr>
        <p:grpSpPr>
          <a:xfrm>
            <a:off x="5981700" y="3949700"/>
            <a:ext cx="1638300" cy="1295400"/>
            <a:chOff x="5981700" y="3949700"/>
            <a:chExt cx="1638300" cy="1295400"/>
          </a:xfrm>
        </p:grpSpPr>
        <p:sp>
          <p:nvSpPr>
            <p:cNvPr id="1033" name="Freeform 9"/>
            <p:cNvSpPr>
              <a:spLocks/>
            </p:cNvSpPr>
            <p:nvPr/>
          </p:nvSpPr>
          <p:spPr bwMode="auto">
            <a:xfrm>
              <a:off x="5981700" y="3949700"/>
              <a:ext cx="1638300" cy="1295400"/>
            </a:xfrm>
            <a:custGeom>
              <a:avLst/>
              <a:gdLst/>
              <a:ahLst/>
              <a:cxnLst>
                <a:cxn ang="0">
                  <a:pos x="516" y="176"/>
                </a:cxn>
                <a:cxn ang="0">
                  <a:pos x="20" y="0"/>
                </a:cxn>
                <a:cxn ang="0">
                  <a:pos x="0" y="0"/>
                </a:cxn>
                <a:cxn ang="0">
                  <a:pos x="0" y="640"/>
                </a:cxn>
                <a:cxn ang="0">
                  <a:pos x="20" y="640"/>
                </a:cxn>
                <a:cxn ang="0">
                  <a:pos x="516" y="816"/>
                </a:cxn>
                <a:cxn ang="0">
                  <a:pos x="1012" y="640"/>
                </a:cxn>
                <a:cxn ang="0">
                  <a:pos x="1032" y="640"/>
                </a:cxn>
                <a:cxn ang="0">
                  <a:pos x="1032" y="0"/>
                </a:cxn>
                <a:cxn ang="0">
                  <a:pos x="1012" y="0"/>
                </a:cxn>
                <a:cxn ang="0">
                  <a:pos x="516" y="176"/>
                </a:cxn>
              </a:cxnLst>
              <a:rect l="0" t="0" r="r" b="b"/>
              <a:pathLst>
                <a:path w="1032" h="816">
                  <a:moveTo>
                    <a:pt x="516" y="176"/>
                  </a:moveTo>
                  <a:lnTo>
                    <a:pt x="20" y="0"/>
                  </a:lnTo>
                  <a:lnTo>
                    <a:pt x="0" y="0"/>
                  </a:lnTo>
                  <a:lnTo>
                    <a:pt x="0" y="640"/>
                  </a:lnTo>
                  <a:lnTo>
                    <a:pt x="20" y="640"/>
                  </a:lnTo>
                  <a:lnTo>
                    <a:pt x="516" y="816"/>
                  </a:lnTo>
                  <a:lnTo>
                    <a:pt x="1012" y="640"/>
                  </a:lnTo>
                  <a:lnTo>
                    <a:pt x="1032" y="640"/>
                  </a:lnTo>
                  <a:lnTo>
                    <a:pt x="1032" y="0"/>
                  </a:lnTo>
                  <a:lnTo>
                    <a:pt x="1012" y="0"/>
                  </a:lnTo>
                  <a:lnTo>
                    <a:pt x="516" y="176"/>
                  </a:lnTo>
                  <a:close/>
                </a:path>
              </a:pathLst>
            </a:custGeom>
            <a:solidFill>
              <a:srgbClr val="708C38"/>
            </a:solidFill>
            <a:ln w="8">
              <a:solidFill>
                <a:schemeClr val="accent3">
                  <a:lumMod val="5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TextBox 23"/>
            <p:cNvSpPr txBox="1"/>
            <p:nvPr/>
          </p:nvSpPr>
          <p:spPr>
            <a:xfrm>
              <a:off x="6339196" y="4406900"/>
              <a:ext cx="965201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400" dirty="0" smtClean="0"/>
                <a:t>Step 7</a:t>
              </a:r>
              <a:endParaRPr lang="en-US" sz="2400" dirty="0"/>
            </a:p>
          </p:txBody>
        </p:sp>
      </p:grpSp>
      <p:grpSp>
        <p:nvGrpSpPr>
          <p:cNvPr id="37" name="Group 36"/>
          <p:cNvGrpSpPr/>
          <p:nvPr/>
        </p:nvGrpSpPr>
        <p:grpSpPr>
          <a:xfrm>
            <a:off x="5981700" y="2832100"/>
            <a:ext cx="1638300" cy="1308100"/>
            <a:chOff x="5981700" y="2832100"/>
            <a:chExt cx="1638300" cy="1308100"/>
          </a:xfrm>
        </p:grpSpPr>
        <p:sp>
          <p:nvSpPr>
            <p:cNvPr id="1036" name="Freeform 12"/>
            <p:cNvSpPr>
              <a:spLocks/>
            </p:cNvSpPr>
            <p:nvPr/>
          </p:nvSpPr>
          <p:spPr bwMode="auto">
            <a:xfrm>
              <a:off x="5981700" y="2832100"/>
              <a:ext cx="1638300" cy="130810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4"/>
                </a:cxn>
                <a:cxn ang="0">
                  <a:pos x="158" y="328"/>
                </a:cxn>
                <a:cxn ang="0">
                  <a:pos x="0" y="640"/>
                </a:cxn>
                <a:cxn ang="0">
                  <a:pos x="0" y="648"/>
                </a:cxn>
                <a:cxn ang="0">
                  <a:pos x="20" y="648"/>
                </a:cxn>
                <a:cxn ang="0">
                  <a:pos x="516" y="824"/>
                </a:cxn>
                <a:cxn ang="0">
                  <a:pos x="1012" y="648"/>
                </a:cxn>
                <a:cxn ang="0">
                  <a:pos x="1032" y="648"/>
                </a:cxn>
                <a:cxn ang="0">
                  <a:pos x="1032" y="0"/>
                </a:cxn>
                <a:cxn ang="0">
                  <a:pos x="0" y="0"/>
                </a:cxn>
              </a:cxnLst>
              <a:rect l="0" t="0" r="r" b="b"/>
              <a:pathLst>
                <a:path w="1032" h="824">
                  <a:moveTo>
                    <a:pt x="0" y="0"/>
                  </a:moveTo>
                  <a:lnTo>
                    <a:pt x="0" y="14"/>
                  </a:lnTo>
                  <a:lnTo>
                    <a:pt x="158" y="328"/>
                  </a:lnTo>
                  <a:lnTo>
                    <a:pt x="0" y="640"/>
                  </a:lnTo>
                  <a:lnTo>
                    <a:pt x="0" y="648"/>
                  </a:lnTo>
                  <a:lnTo>
                    <a:pt x="20" y="648"/>
                  </a:lnTo>
                  <a:lnTo>
                    <a:pt x="516" y="824"/>
                  </a:lnTo>
                  <a:lnTo>
                    <a:pt x="1012" y="648"/>
                  </a:lnTo>
                  <a:lnTo>
                    <a:pt x="1032" y="648"/>
                  </a:lnTo>
                  <a:lnTo>
                    <a:pt x="103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CAF47"/>
            </a:solidFill>
            <a:ln w="8">
              <a:solidFill>
                <a:schemeClr val="accent3">
                  <a:lumMod val="5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TextBox 22"/>
            <p:cNvSpPr txBox="1"/>
            <p:nvPr/>
          </p:nvSpPr>
          <p:spPr>
            <a:xfrm>
              <a:off x="6339196" y="3111500"/>
              <a:ext cx="965201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400" dirty="0" smtClean="0"/>
                <a:t>Step 6</a:t>
              </a:r>
              <a:endParaRPr lang="en-US" sz="2400" dirty="0"/>
            </a:p>
          </p:txBody>
        </p:sp>
      </p:grpSp>
      <p:grpSp>
        <p:nvGrpSpPr>
          <p:cNvPr id="36" name="Group 35"/>
          <p:cNvGrpSpPr/>
          <p:nvPr/>
        </p:nvGrpSpPr>
        <p:grpSpPr>
          <a:xfrm>
            <a:off x="4267200" y="2832100"/>
            <a:ext cx="1889125" cy="1041400"/>
            <a:chOff x="4267200" y="2832100"/>
            <a:chExt cx="1889125" cy="1041400"/>
          </a:xfrm>
        </p:grpSpPr>
        <p:sp>
          <p:nvSpPr>
            <p:cNvPr id="1030" name="Freeform 6"/>
            <p:cNvSpPr>
              <a:spLocks/>
            </p:cNvSpPr>
            <p:nvPr/>
          </p:nvSpPr>
          <p:spPr bwMode="auto">
            <a:xfrm>
              <a:off x="4267200" y="2832100"/>
              <a:ext cx="1889125" cy="1041400"/>
            </a:xfrm>
            <a:custGeom>
              <a:avLst/>
              <a:gdLst/>
              <a:ahLst/>
              <a:cxnLst>
                <a:cxn ang="0">
                  <a:pos x="1032" y="14"/>
                </a:cxn>
                <a:cxn ang="0">
                  <a:pos x="1032" y="0"/>
                </a:cxn>
                <a:cxn ang="0">
                  <a:pos x="0" y="0"/>
                </a:cxn>
                <a:cxn ang="0">
                  <a:pos x="0" y="14"/>
                </a:cxn>
                <a:cxn ang="0">
                  <a:pos x="158" y="328"/>
                </a:cxn>
                <a:cxn ang="0">
                  <a:pos x="0" y="640"/>
                </a:cxn>
                <a:cxn ang="0">
                  <a:pos x="0" y="648"/>
                </a:cxn>
                <a:cxn ang="0">
                  <a:pos x="1024" y="648"/>
                </a:cxn>
                <a:cxn ang="0">
                  <a:pos x="1024" y="656"/>
                </a:cxn>
                <a:cxn ang="0">
                  <a:pos x="1028" y="648"/>
                </a:cxn>
                <a:cxn ang="0">
                  <a:pos x="1032" y="648"/>
                </a:cxn>
                <a:cxn ang="0">
                  <a:pos x="1032" y="640"/>
                </a:cxn>
                <a:cxn ang="0">
                  <a:pos x="1190" y="328"/>
                </a:cxn>
                <a:cxn ang="0">
                  <a:pos x="1032" y="14"/>
                </a:cxn>
              </a:cxnLst>
              <a:rect l="0" t="0" r="r" b="b"/>
              <a:pathLst>
                <a:path w="1190" h="656">
                  <a:moveTo>
                    <a:pt x="1032" y="14"/>
                  </a:moveTo>
                  <a:lnTo>
                    <a:pt x="1032" y="0"/>
                  </a:lnTo>
                  <a:lnTo>
                    <a:pt x="0" y="0"/>
                  </a:lnTo>
                  <a:lnTo>
                    <a:pt x="0" y="14"/>
                  </a:lnTo>
                  <a:lnTo>
                    <a:pt x="158" y="328"/>
                  </a:lnTo>
                  <a:lnTo>
                    <a:pt x="0" y="640"/>
                  </a:lnTo>
                  <a:lnTo>
                    <a:pt x="0" y="648"/>
                  </a:lnTo>
                  <a:lnTo>
                    <a:pt x="1024" y="648"/>
                  </a:lnTo>
                  <a:lnTo>
                    <a:pt x="1024" y="656"/>
                  </a:lnTo>
                  <a:lnTo>
                    <a:pt x="1028" y="648"/>
                  </a:lnTo>
                  <a:lnTo>
                    <a:pt x="1032" y="648"/>
                  </a:lnTo>
                  <a:lnTo>
                    <a:pt x="1032" y="640"/>
                  </a:lnTo>
                  <a:lnTo>
                    <a:pt x="1190" y="328"/>
                  </a:lnTo>
                  <a:lnTo>
                    <a:pt x="1032" y="14"/>
                  </a:lnTo>
                  <a:close/>
                </a:path>
              </a:pathLst>
            </a:custGeom>
            <a:solidFill>
              <a:srgbClr val="9ABB59"/>
            </a:solidFill>
            <a:ln w="8">
              <a:solidFill>
                <a:schemeClr val="accent3">
                  <a:lumMod val="5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" name="TextBox 21"/>
            <p:cNvSpPr txBox="1"/>
            <p:nvPr/>
          </p:nvSpPr>
          <p:spPr>
            <a:xfrm>
              <a:off x="4787900" y="3111500"/>
              <a:ext cx="965201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400" dirty="0" smtClean="0"/>
                <a:t>Step 5</a:t>
              </a:r>
              <a:endParaRPr lang="en-US" sz="2400" dirty="0"/>
            </a:p>
          </p:txBody>
        </p:sp>
      </p:grpSp>
      <p:grpSp>
        <p:nvGrpSpPr>
          <p:cNvPr id="35" name="Group 34"/>
          <p:cNvGrpSpPr/>
          <p:nvPr/>
        </p:nvGrpSpPr>
        <p:grpSpPr>
          <a:xfrm>
            <a:off x="2540000" y="2819400"/>
            <a:ext cx="1889125" cy="1041400"/>
            <a:chOff x="2540000" y="2819400"/>
            <a:chExt cx="1889125" cy="1041400"/>
          </a:xfrm>
        </p:grpSpPr>
        <p:sp>
          <p:nvSpPr>
            <p:cNvPr id="1029" name="Freeform 5"/>
            <p:cNvSpPr>
              <a:spLocks/>
            </p:cNvSpPr>
            <p:nvPr/>
          </p:nvSpPr>
          <p:spPr bwMode="auto">
            <a:xfrm>
              <a:off x="2540000" y="2819400"/>
              <a:ext cx="1889125" cy="1041400"/>
            </a:xfrm>
            <a:custGeom>
              <a:avLst/>
              <a:gdLst/>
              <a:ahLst/>
              <a:cxnLst>
                <a:cxn ang="0">
                  <a:pos x="1032" y="14"/>
                </a:cxn>
                <a:cxn ang="0">
                  <a:pos x="1032" y="0"/>
                </a:cxn>
                <a:cxn ang="0">
                  <a:pos x="0" y="0"/>
                </a:cxn>
                <a:cxn ang="0">
                  <a:pos x="0" y="14"/>
                </a:cxn>
                <a:cxn ang="0">
                  <a:pos x="158" y="328"/>
                </a:cxn>
                <a:cxn ang="0">
                  <a:pos x="0" y="640"/>
                </a:cxn>
                <a:cxn ang="0">
                  <a:pos x="0" y="648"/>
                </a:cxn>
                <a:cxn ang="0">
                  <a:pos x="1024" y="648"/>
                </a:cxn>
                <a:cxn ang="0">
                  <a:pos x="1024" y="656"/>
                </a:cxn>
                <a:cxn ang="0">
                  <a:pos x="1028" y="648"/>
                </a:cxn>
                <a:cxn ang="0">
                  <a:pos x="1032" y="648"/>
                </a:cxn>
                <a:cxn ang="0">
                  <a:pos x="1032" y="640"/>
                </a:cxn>
                <a:cxn ang="0">
                  <a:pos x="1190" y="328"/>
                </a:cxn>
                <a:cxn ang="0">
                  <a:pos x="1032" y="14"/>
                </a:cxn>
              </a:cxnLst>
              <a:rect l="0" t="0" r="r" b="b"/>
              <a:pathLst>
                <a:path w="1190" h="656">
                  <a:moveTo>
                    <a:pt x="1032" y="14"/>
                  </a:moveTo>
                  <a:lnTo>
                    <a:pt x="1032" y="0"/>
                  </a:lnTo>
                  <a:lnTo>
                    <a:pt x="0" y="0"/>
                  </a:lnTo>
                  <a:lnTo>
                    <a:pt x="0" y="14"/>
                  </a:lnTo>
                  <a:lnTo>
                    <a:pt x="158" y="328"/>
                  </a:lnTo>
                  <a:lnTo>
                    <a:pt x="0" y="640"/>
                  </a:lnTo>
                  <a:lnTo>
                    <a:pt x="0" y="648"/>
                  </a:lnTo>
                  <a:lnTo>
                    <a:pt x="1024" y="648"/>
                  </a:lnTo>
                  <a:lnTo>
                    <a:pt x="1024" y="656"/>
                  </a:lnTo>
                  <a:lnTo>
                    <a:pt x="1028" y="648"/>
                  </a:lnTo>
                  <a:lnTo>
                    <a:pt x="1032" y="648"/>
                  </a:lnTo>
                  <a:lnTo>
                    <a:pt x="1032" y="640"/>
                  </a:lnTo>
                  <a:lnTo>
                    <a:pt x="1190" y="328"/>
                  </a:lnTo>
                  <a:lnTo>
                    <a:pt x="1032" y="14"/>
                  </a:lnTo>
                  <a:close/>
                </a:path>
              </a:pathLst>
            </a:custGeom>
            <a:solidFill>
              <a:srgbClr val="ACC777"/>
            </a:solidFill>
            <a:ln w="8">
              <a:solidFill>
                <a:schemeClr val="accent3">
                  <a:lumMod val="5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TextBox 20"/>
            <p:cNvSpPr txBox="1"/>
            <p:nvPr/>
          </p:nvSpPr>
          <p:spPr>
            <a:xfrm>
              <a:off x="2959100" y="3111500"/>
              <a:ext cx="965201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400" dirty="0" smtClean="0"/>
                <a:t>Step 4</a:t>
              </a:r>
              <a:endParaRPr lang="en-US" sz="2400" dirty="0"/>
            </a:p>
          </p:txBody>
        </p:sp>
      </p:grp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048000" y="304800"/>
            <a:ext cx="5181600" cy="1143000"/>
          </a:xfrm>
        </p:spPr>
        <p:txBody>
          <a:bodyPr>
            <a:normAutofit/>
          </a:bodyPr>
          <a:lstStyle/>
          <a:p>
            <a:r>
              <a:rPr lang="en-US" sz="4000" dirty="0" smtClean="0">
                <a:latin typeface="Franklin Gothic Medium Cond" pitchFamily="34" charset="0"/>
              </a:rPr>
              <a:t>Complex process flow</a:t>
            </a:r>
            <a:endParaRPr lang="en-US" sz="4000" dirty="0">
              <a:latin typeface="Franklin Gothic Medium Cond" pitchFamily="34" charset="0"/>
            </a:endParaRPr>
          </a:p>
        </p:txBody>
      </p:sp>
      <p:grpSp>
        <p:nvGrpSpPr>
          <p:cNvPr id="34" name="Group 33"/>
          <p:cNvGrpSpPr/>
          <p:nvPr/>
        </p:nvGrpSpPr>
        <p:grpSpPr>
          <a:xfrm>
            <a:off x="800100" y="2841625"/>
            <a:ext cx="1889125" cy="1019175"/>
            <a:chOff x="800100" y="2841625"/>
            <a:chExt cx="1889125" cy="1019175"/>
          </a:xfrm>
        </p:grpSpPr>
        <p:sp>
          <p:nvSpPr>
            <p:cNvPr id="1031" name="Freeform 7"/>
            <p:cNvSpPr>
              <a:spLocks/>
            </p:cNvSpPr>
            <p:nvPr/>
          </p:nvSpPr>
          <p:spPr bwMode="auto">
            <a:xfrm>
              <a:off x="800100" y="2841625"/>
              <a:ext cx="1889125" cy="1019175"/>
            </a:xfrm>
            <a:custGeom>
              <a:avLst/>
              <a:gdLst/>
              <a:ahLst/>
              <a:cxnLst>
                <a:cxn ang="0">
                  <a:pos x="1032" y="0"/>
                </a:cxn>
                <a:cxn ang="0">
                  <a:pos x="1032" y="2"/>
                </a:cxn>
                <a:cxn ang="0">
                  <a:pos x="1012" y="2"/>
                </a:cxn>
                <a:cxn ang="0">
                  <a:pos x="516" y="178"/>
                </a:cxn>
                <a:cxn ang="0">
                  <a:pos x="20" y="2"/>
                </a:cxn>
                <a:cxn ang="0">
                  <a:pos x="0" y="2"/>
                </a:cxn>
                <a:cxn ang="0">
                  <a:pos x="0" y="634"/>
                </a:cxn>
                <a:cxn ang="0">
                  <a:pos x="1024" y="634"/>
                </a:cxn>
                <a:cxn ang="0">
                  <a:pos x="1024" y="642"/>
                </a:cxn>
                <a:cxn ang="0">
                  <a:pos x="1028" y="634"/>
                </a:cxn>
                <a:cxn ang="0">
                  <a:pos x="1032" y="634"/>
                </a:cxn>
                <a:cxn ang="0">
                  <a:pos x="1032" y="626"/>
                </a:cxn>
                <a:cxn ang="0">
                  <a:pos x="1190" y="314"/>
                </a:cxn>
                <a:cxn ang="0">
                  <a:pos x="1032" y="0"/>
                </a:cxn>
              </a:cxnLst>
              <a:rect l="0" t="0" r="r" b="b"/>
              <a:pathLst>
                <a:path w="1190" h="642">
                  <a:moveTo>
                    <a:pt x="1032" y="0"/>
                  </a:moveTo>
                  <a:lnTo>
                    <a:pt x="1032" y="2"/>
                  </a:lnTo>
                  <a:lnTo>
                    <a:pt x="1012" y="2"/>
                  </a:lnTo>
                  <a:lnTo>
                    <a:pt x="516" y="178"/>
                  </a:lnTo>
                  <a:lnTo>
                    <a:pt x="20" y="2"/>
                  </a:lnTo>
                  <a:lnTo>
                    <a:pt x="0" y="2"/>
                  </a:lnTo>
                  <a:lnTo>
                    <a:pt x="0" y="634"/>
                  </a:lnTo>
                  <a:lnTo>
                    <a:pt x="1024" y="634"/>
                  </a:lnTo>
                  <a:lnTo>
                    <a:pt x="1024" y="642"/>
                  </a:lnTo>
                  <a:lnTo>
                    <a:pt x="1028" y="634"/>
                  </a:lnTo>
                  <a:lnTo>
                    <a:pt x="1032" y="634"/>
                  </a:lnTo>
                  <a:lnTo>
                    <a:pt x="1032" y="626"/>
                  </a:lnTo>
                  <a:lnTo>
                    <a:pt x="1190" y="314"/>
                  </a:lnTo>
                  <a:lnTo>
                    <a:pt x="1032" y="0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8">
              <a:solidFill>
                <a:schemeClr val="accent3">
                  <a:lumMod val="5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TextBox 19"/>
            <p:cNvSpPr txBox="1"/>
            <p:nvPr/>
          </p:nvSpPr>
          <p:spPr>
            <a:xfrm>
              <a:off x="1206500" y="3263900"/>
              <a:ext cx="965201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400" dirty="0" smtClean="0"/>
                <a:t>Step 3</a:t>
              </a:r>
              <a:endParaRPr lang="en-US" sz="2400" dirty="0"/>
            </a:p>
          </p:txBody>
        </p:sp>
      </p:grpSp>
      <p:grpSp>
        <p:nvGrpSpPr>
          <p:cNvPr id="33" name="Group 32"/>
          <p:cNvGrpSpPr/>
          <p:nvPr/>
        </p:nvGrpSpPr>
        <p:grpSpPr>
          <a:xfrm>
            <a:off x="800100" y="1727200"/>
            <a:ext cx="1638300" cy="1295400"/>
            <a:chOff x="800100" y="1727200"/>
            <a:chExt cx="1638300" cy="1295400"/>
          </a:xfrm>
        </p:grpSpPr>
        <p:sp>
          <p:nvSpPr>
            <p:cNvPr id="1032" name="Freeform 8"/>
            <p:cNvSpPr>
              <a:spLocks/>
            </p:cNvSpPr>
            <p:nvPr/>
          </p:nvSpPr>
          <p:spPr bwMode="auto">
            <a:xfrm>
              <a:off x="800100" y="1727200"/>
              <a:ext cx="1638300" cy="1295400"/>
            </a:xfrm>
            <a:custGeom>
              <a:avLst/>
              <a:gdLst/>
              <a:ahLst/>
              <a:cxnLst>
                <a:cxn ang="0">
                  <a:pos x="516" y="176"/>
                </a:cxn>
                <a:cxn ang="0">
                  <a:pos x="20" y="0"/>
                </a:cxn>
                <a:cxn ang="0">
                  <a:pos x="0" y="0"/>
                </a:cxn>
                <a:cxn ang="0">
                  <a:pos x="0" y="640"/>
                </a:cxn>
                <a:cxn ang="0">
                  <a:pos x="20" y="640"/>
                </a:cxn>
                <a:cxn ang="0">
                  <a:pos x="516" y="816"/>
                </a:cxn>
                <a:cxn ang="0">
                  <a:pos x="1012" y="640"/>
                </a:cxn>
                <a:cxn ang="0">
                  <a:pos x="1032" y="640"/>
                </a:cxn>
                <a:cxn ang="0">
                  <a:pos x="1032" y="0"/>
                </a:cxn>
                <a:cxn ang="0">
                  <a:pos x="1012" y="0"/>
                </a:cxn>
                <a:cxn ang="0">
                  <a:pos x="516" y="176"/>
                </a:cxn>
              </a:cxnLst>
              <a:rect l="0" t="0" r="r" b="b"/>
              <a:pathLst>
                <a:path w="1032" h="816">
                  <a:moveTo>
                    <a:pt x="516" y="176"/>
                  </a:moveTo>
                  <a:lnTo>
                    <a:pt x="20" y="0"/>
                  </a:lnTo>
                  <a:lnTo>
                    <a:pt x="0" y="0"/>
                  </a:lnTo>
                  <a:lnTo>
                    <a:pt x="0" y="640"/>
                  </a:lnTo>
                  <a:lnTo>
                    <a:pt x="20" y="640"/>
                  </a:lnTo>
                  <a:lnTo>
                    <a:pt x="516" y="816"/>
                  </a:lnTo>
                  <a:lnTo>
                    <a:pt x="1012" y="640"/>
                  </a:lnTo>
                  <a:lnTo>
                    <a:pt x="1032" y="640"/>
                  </a:lnTo>
                  <a:lnTo>
                    <a:pt x="1032" y="0"/>
                  </a:lnTo>
                  <a:lnTo>
                    <a:pt x="1012" y="0"/>
                  </a:lnTo>
                  <a:lnTo>
                    <a:pt x="516" y="176"/>
                  </a:lnTo>
                  <a:close/>
                </a:path>
              </a:pathLst>
            </a:custGeom>
            <a:solidFill>
              <a:schemeClr val="accent3">
                <a:lumMod val="40000"/>
                <a:lumOff val="60000"/>
              </a:schemeClr>
            </a:solidFill>
            <a:ln w="8">
              <a:solidFill>
                <a:schemeClr val="accent3">
                  <a:lumMod val="5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" name="TextBox 18"/>
            <p:cNvSpPr txBox="1"/>
            <p:nvPr/>
          </p:nvSpPr>
          <p:spPr>
            <a:xfrm>
              <a:off x="1206500" y="2192635"/>
              <a:ext cx="965201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400" dirty="0" smtClean="0"/>
                <a:t>Step 2</a:t>
              </a:r>
              <a:endParaRPr lang="en-US" sz="2400" dirty="0"/>
            </a:p>
          </p:txBody>
        </p:sp>
      </p:grpSp>
      <p:grpSp>
        <p:nvGrpSpPr>
          <p:cNvPr id="32" name="Group 31"/>
          <p:cNvGrpSpPr/>
          <p:nvPr/>
        </p:nvGrpSpPr>
        <p:grpSpPr>
          <a:xfrm>
            <a:off x="800100" y="609600"/>
            <a:ext cx="1638300" cy="1308100"/>
            <a:chOff x="800100" y="609600"/>
            <a:chExt cx="1638300" cy="1308100"/>
          </a:xfrm>
        </p:grpSpPr>
        <p:sp>
          <p:nvSpPr>
            <p:cNvPr id="1034" name="Freeform 10"/>
            <p:cNvSpPr>
              <a:spLocks/>
            </p:cNvSpPr>
            <p:nvPr/>
          </p:nvSpPr>
          <p:spPr bwMode="auto">
            <a:xfrm>
              <a:off x="800100" y="609600"/>
              <a:ext cx="1638300" cy="1308100"/>
            </a:xfrm>
            <a:custGeom>
              <a:avLst/>
              <a:gdLst/>
              <a:ahLst/>
              <a:cxnLst>
                <a:cxn ang="0">
                  <a:pos x="1032" y="0"/>
                </a:cxn>
                <a:cxn ang="0">
                  <a:pos x="0" y="0"/>
                </a:cxn>
                <a:cxn ang="0">
                  <a:pos x="0" y="648"/>
                </a:cxn>
                <a:cxn ang="0">
                  <a:pos x="20" y="648"/>
                </a:cxn>
                <a:cxn ang="0">
                  <a:pos x="516" y="824"/>
                </a:cxn>
                <a:cxn ang="0">
                  <a:pos x="1012" y="648"/>
                </a:cxn>
                <a:cxn ang="0">
                  <a:pos x="1032" y="648"/>
                </a:cxn>
                <a:cxn ang="0">
                  <a:pos x="1032" y="0"/>
                </a:cxn>
              </a:cxnLst>
              <a:rect l="0" t="0" r="r" b="b"/>
              <a:pathLst>
                <a:path w="1032" h="824">
                  <a:moveTo>
                    <a:pt x="1032" y="0"/>
                  </a:moveTo>
                  <a:lnTo>
                    <a:pt x="0" y="0"/>
                  </a:lnTo>
                  <a:lnTo>
                    <a:pt x="0" y="648"/>
                  </a:lnTo>
                  <a:lnTo>
                    <a:pt x="20" y="648"/>
                  </a:lnTo>
                  <a:lnTo>
                    <a:pt x="516" y="824"/>
                  </a:lnTo>
                  <a:lnTo>
                    <a:pt x="1012" y="648"/>
                  </a:lnTo>
                  <a:lnTo>
                    <a:pt x="1032" y="648"/>
                  </a:lnTo>
                  <a:lnTo>
                    <a:pt x="1032" y="0"/>
                  </a:lnTo>
                  <a:close/>
                </a:path>
              </a:pathLst>
            </a:custGeom>
            <a:solidFill>
              <a:schemeClr val="accent3">
                <a:lumMod val="20000"/>
                <a:lumOff val="80000"/>
              </a:schemeClr>
            </a:solidFill>
            <a:ln w="8">
              <a:solidFill>
                <a:schemeClr val="accent3">
                  <a:lumMod val="5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" name="TextBox 17"/>
            <p:cNvSpPr txBox="1"/>
            <p:nvPr/>
          </p:nvSpPr>
          <p:spPr>
            <a:xfrm>
              <a:off x="1206500" y="977900"/>
              <a:ext cx="965201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400" dirty="0" smtClean="0"/>
                <a:t>Step 1</a:t>
              </a:r>
              <a:endParaRPr lang="en-US" sz="2400" dirty="0"/>
            </a:p>
          </p:txBody>
        </p:sp>
      </p:grpSp>
      <p:sp>
        <p:nvSpPr>
          <p:cNvPr id="29" name="TextBox 28"/>
          <p:cNvSpPr txBox="1"/>
          <p:nvPr/>
        </p:nvSpPr>
        <p:spPr>
          <a:xfrm>
            <a:off x="2743200" y="1600200"/>
            <a:ext cx="541020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/>
              <a:t>Add or remove arrow shapes to alter the length of the process</a:t>
            </a:r>
            <a:endParaRPr lang="en-US" sz="2400" dirty="0"/>
          </a:p>
        </p:txBody>
      </p:sp>
      <p:cxnSp>
        <p:nvCxnSpPr>
          <p:cNvPr id="30" name="Straight Connector 29"/>
          <p:cNvCxnSpPr/>
          <p:nvPr/>
        </p:nvCxnSpPr>
        <p:spPr>
          <a:xfrm flipV="1">
            <a:off x="0" y="6235347"/>
            <a:ext cx="9144000" cy="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/>
          <p:cNvSpPr txBox="1"/>
          <p:nvPr/>
        </p:nvSpPr>
        <p:spPr>
          <a:xfrm>
            <a:off x="7902054" y="6357584"/>
            <a:ext cx="101334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>
                <a:latin typeface="Calibri" pitchFamily="34" charset="0"/>
              </a:rPr>
              <a:t>LOGO</a:t>
            </a:r>
            <a:endParaRPr lang="en-US" dirty="0">
              <a:latin typeface="Calibri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72275857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>
                      <p:stCondLst>
                        <p:cond delay="indefinite"/>
                      </p:stCondLst>
                      <p:childTnLst>
                        <p:par>
                          <p:cTn id="70" fill="hold">
                            <p:stCondLst>
                              <p:cond delay="0"/>
                            </p:stCondLst>
                            <p:childTnLst>
                              <p:par>
                                <p:cTn id="71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3" dur="10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9" grpId="0"/>
    </p:bldLst>
  </p:timing>
</p:sld>
</file>

<file path=ppt/slides/slide3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6" name="Group 25"/>
          <p:cNvGrpSpPr/>
          <p:nvPr/>
        </p:nvGrpSpPr>
        <p:grpSpPr>
          <a:xfrm>
            <a:off x="914400" y="1447800"/>
            <a:ext cx="2286000" cy="304800"/>
            <a:chOff x="1143000" y="1828800"/>
            <a:chExt cx="2286000" cy="304800"/>
          </a:xfrm>
        </p:grpSpPr>
        <p:sp>
          <p:nvSpPr>
            <p:cNvPr id="2" name="Oval 1"/>
            <p:cNvSpPr/>
            <p:nvPr/>
          </p:nvSpPr>
          <p:spPr>
            <a:xfrm>
              <a:off x="3124200" y="1828800"/>
              <a:ext cx="304800" cy="304800"/>
            </a:xfrm>
            <a:prstGeom prst="ellipse">
              <a:avLst/>
            </a:prstGeom>
            <a:solidFill>
              <a:schemeClr val="accent3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atin typeface="Calibri" pitchFamily="34" charset="0"/>
              </a:endParaRPr>
            </a:p>
          </p:txBody>
        </p:sp>
        <p:sp>
          <p:nvSpPr>
            <p:cNvPr id="3" name="Oval 2"/>
            <p:cNvSpPr/>
            <p:nvPr/>
          </p:nvSpPr>
          <p:spPr>
            <a:xfrm>
              <a:off x="2727960" y="1828800"/>
              <a:ext cx="304800" cy="304800"/>
            </a:xfrm>
            <a:prstGeom prst="ellipse">
              <a:avLst/>
            </a:prstGeom>
            <a:solidFill>
              <a:schemeClr val="accent3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atin typeface="Calibri" pitchFamily="34" charset="0"/>
              </a:endParaRPr>
            </a:p>
          </p:txBody>
        </p:sp>
        <p:sp>
          <p:nvSpPr>
            <p:cNvPr id="4" name="Oval 3"/>
            <p:cNvSpPr/>
            <p:nvPr/>
          </p:nvSpPr>
          <p:spPr>
            <a:xfrm>
              <a:off x="2331720" y="1828800"/>
              <a:ext cx="304800" cy="304800"/>
            </a:xfrm>
            <a:prstGeom prst="ellipse">
              <a:avLst/>
            </a:pr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atin typeface="Calibri" pitchFamily="34" charset="0"/>
              </a:endParaRPr>
            </a:p>
          </p:txBody>
        </p:sp>
        <p:sp>
          <p:nvSpPr>
            <p:cNvPr id="5" name="Oval 4"/>
            <p:cNvSpPr/>
            <p:nvPr/>
          </p:nvSpPr>
          <p:spPr>
            <a:xfrm>
              <a:off x="1935480" y="1828800"/>
              <a:ext cx="304800" cy="304800"/>
            </a:xfrm>
            <a:prstGeom prst="ellipse">
              <a:avLst/>
            </a:prstGeom>
            <a:solidFill>
              <a:schemeClr val="accent3">
                <a:lumMod val="40000"/>
                <a:lumOff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atin typeface="Calibri" pitchFamily="34" charset="0"/>
              </a:endParaRPr>
            </a:p>
          </p:txBody>
        </p:sp>
        <p:sp>
          <p:nvSpPr>
            <p:cNvPr id="6" name="Oval 5"/>
            <p:cNvSpPr/>
            <p:nvPr/>
          </p:nvSpPr>
          <p:spPr>
            <a:xfrm>
              <a:off x="1539240" y="1828800"/>
              <a:ext cx="304800" cy="304800"/>
            </a:xfrm>
            <a:prstGeom prst="ellipse">
              <a:avLst/>
            </a:prstGeom>
            <a:solidFill>
              <a:schemeClr val="accent3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atin typeface="Calibri" pitchFamily="34" charset="0"/>
              </a:endParaRPr>
            </a:p>
          </p:txBody>
        </p:sp>
        <p:sp>
          <p:nvSpPr>
            <p:cNvPr id="7" name="Oval 6"/>
            <p:cNvSpPr/>
            <p:nvPr/>
          </p:nvSpPr>
          <p:spPr>
            <a:xfrm>
              <a:off x="1143000" y="1828800"/>
              <a:ext cx="304800" cy="304800"/>
            </a:xfrm>
            <a:prstGeom prst="ellipse">
              <a:avLst/>
            </a:prstGeom>
            <a:solidFill>
              <a:srgbClr val="F1F5E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atin typeface="Calibri" pitchFamily="34" charset="0"/>
              </a:endParaRPr>
            </a:p>
          </p:txBody>
        </p:sp>
      </p:grpSp>
      <p:grpSp>
        <p:nvGrpSpPr>
          <p:cNvPr id="27" name="Group 26"/>
          <p:cNvGrpSpPr/>
          <p:nvPr/>
        </p:nvGrpSpPr>
        <p:grpSpPr>
          <a:xfrm>
            <a:off x="5943600" y="5105400"/>
            <a:ext cx="2286000" cy="304800"/>
            <a:chOff x="1143000" y="2286000"/>
            <a:chExt cx="2286000" cy="304800"/>
          </a:xfrm>
        </p:grpSpPr>
        <p:sp>
          <p:nvSpPr>
            <p:cNvPr id="8" name="Oval 7"/>
            <p:cNvSpPr/>
            <p:nvPr/>
          </p:nvSpPr>
          <p:spPr>
            <a:xfrm>
              <a:off x="3124200" y="2286000"/>
              <a:ext cx="304800" cy="304800"/>
            </a:xfrm>
            <a:prstGeom prst="ellipse">
              <a:avLst/>
            </a:prstGeom>
            <a:solidFill>
              <a:srgbClr val="FEF6F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atin typeface="Calibri" pitchFamily="34" charset="0"/>
              </a:endParaRPr>
            </a:p>
          </p:txBody>
        </p:sp>
        <p:sp>
          <p:nvSpPr>
            <p:cNvPr id="9" name="Oval 8"/>
            <p:cNvSpPr/>
            <p:nvPr/>
          </p:nvSpPr>
          <p:spPr>
            <a:xfrm>
              <a:off x="2727960" y="2286000"/>
              <a:ext cx="304800" cy="304800"/>
            </a:xfrm>
            <a:prstGeom prst="ellipse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atin typeface="Calibri" pitchFamily="34" charset="0"/>
              </a:endParaRPr>
            </a:p>
          </p:txBody>
        </p:sp>
        <p:sp>
          <p:nvSpPr>
            <p:cNvPr id="10" name="Oval 9"/>
            <p:cNvSpPr/>
            <p:nvPr/>
          </p:nvSpPr>
          <p:spPr>
            <a:xfrm>
              <a:off x="2331720" y="2286000"/>
              <a:ext cx="304800" cy="304800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atin typeface="Calibri" pitchFamily="34" charset="0"/>
              </a:endParaRPr>
            </a:p>
          </p:txBody>
        </p:sp>
        <p:sp>
          <p:nvSpPr>
            <p:cNvPr id="11" name="Oval 10"/>
            <p:cNvSpPr/>
            <p:nvPr/>
          </p:nvSpPr>
          <p:spPr>
            <a:xfrm>
              <a:off x="1935480" y="2286000"/>
              <a:ext cx="304800" cy="3048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atin typeface="Calibri" pitchFamily="34" charset="0"/>
              </a:endParaRPr>
            </a:p>
          </p:txBody>
        </p:sp>
        <p:sp>
          <p:nvSpPr>
            <p:cNvPr id="12" name="Oval 11"/>
            <p:cNvSpPr/>
            <p:nvPr/>
          </p:nvSpPr>
          <p:spPr>
            <a:xfrm>
              <a:off x="1539240" y="2286000"/>
              <a:ext cx="304800" cy="304800"/>
            </a:xfrm>
            <a:prstGeom prst="ellipse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atin typeface="Calibri" pitchFamily="34" charset="0"/>
              </a:endParaRPr>
            </a:p>
          </p:txBody>
        </p:sp>
        <p:sp>
          <p:nvSpPr>
            <p:cNvPr id="13" name="Oval 12"/>
            <p:cNvSpPr/>
            <p:nvPr/>
          </p:nvSpPr>
          <p:spPr>
            <a:xfrm>
              <a:off x="1143000" y="2286000"/>
              <a:ext cx="304800" cy="304800"/>
            </a:xfrm>
            <a:prstGeom prst="ellipse">
              <a:avLst/>
            </a:prstGeom>
            <a:solidFill>
              <a:schemeClr val="accent6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atin typeface="Calibri" pitchFamily="34" charset="0"/>
              </a:endParaRPr>
            </a:p>
          </p:txBody>
        </p:sp>
      </p:grpSp>
      <p:grpSp>
        <p:nvGrpSpPr>
          <p:cNvPr id="28" name="Group 27"/>
          <p:cNvGrpSpPr/>
          <p:nvPr/>
        </p:nvGrpSpPr>
        <p:grpSpPr>
          <a:xfrm>
            <a:off x="2362200" y="4800600"/>
            <a:ext cx="304800" cy="2286000"/>
            <a:chOff x="6172200" y="1828800"/>
            <a:chExt cx="304800" cy="2286000"/>
          </a:xfrm>
        </p:grpSpPr>
        <p:sp>
          <p:nvSpPr>
            <p:cNvPr id="14" name="Oval 13"/>
            <p:cNvSpPr/>
            <p:nvPr/>
          </p:nvSpPr>
          <p:spPr>
            <a:xfrm>
              <a:off x="6172200" y="1828800"/>
              <a:ext cx="304800" cy="304800"/>
            </a:xfrm>
            <a:prstGeom prst="ellipse">
              <a:avLst/>
            </a:prstGeom>
            <a:solidFill>
              <a:schemeClr val="accent5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atin typeface="Calibri" pitchFamily="34" charset="0"/>
              </a:endParaRPr>
            </a:p>
          </p:txBody>
        </p:sp>
        <p:sp>
          <p:nvSpPr>
            <p:cNvPr id="15" name="Oval 14"/>
            <p:cNvSpPr/>
            <p:nvPr/>
          </p:nvSpPr>
          <p:spPr>
            <a:xfrm>
              <a:off x="6172200" y="2225040"/>
              <a:ext cx="304800" cy="304800"/>
            </a:xfrm>
            <a:prstGeom prst="ellipse">
              <a:avLst/>
            </a:pr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atin typeface="Calibri" pitchFamily="34" charset="0"/>
              </a:endParaRPr>
            </a:p>
          </p:txBody>
        </p:sp>
        <p:sp>
          <p:nvSpPr>
            <p:cNvPr id="16" name="Oval 15"/>
            <p:cNvSpPr/>
            <p:nvPr/>
          </p:nvSpPr>
          <p:spPr>
            <a:xfrm>
              <a:off x="6172200" y="2621280"/>
              <a:ext cx="304800" cy="304800"/>
            </a:xfrm>
            <a:prstGeom prst="ellipse">
              <a:avLst/>
            </a:prstGeom>
            <a:solidFill>
              <a:schemeClr val="accent5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atin typeface="Calibri" pitchFamily="34" charset="0"/>
              </a:endParaRPr>
            </a:p>
          </p:txBody>
        </p:sp>
        <p:sp>
          <p:nvSpPr>
            <p:cNvPr id="17" name="Oval 16"/>
            <p:cNvSpPr/>
            <p:nvPr/>
          </p:nvSpPr>
          <p:spPr>
            <a:xfrm>
              <a:off x="6172200" y="3017520"/>
              <a:ext cx="304800" cy="304800"/>
            </a:xfrm>
            <a:prstGeom prst="ellipse">
              <a:avLst/>
            </a:prstGeom>
            <a:solidFill>
              <a:schemeClr val="accent5">
                <a:lumMod val="40000"/>
                <a:lumOff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atin typeface="Calibri" pitchFamily="34" charset="0"/>
              </a:endParaRPr>
            </a:p>
          </p:txBody>
        </p:sp>
        <p:sp>
          <p:nvSpPr>
            <p:cNvPr id="18" name="Oval 17"/>
            <p:cNvSpPr/>
            <p:nvPr/>
          </p:nvSpPr>
          <p:spPr>
            <a:xfrm>
              <a:off x="6172200" y="3413760"/>
              <a:ext cx="304800" cy="304800"/>
            </a:xfrm>
            <a:prstGeom prst="ellipse">
              <a:avLst/>
            </a:prstGeom>
            <a:solidFill>
              <a:schemeClr val="accent5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atin typeface="Calibri" pitchFamily="34" charset="0"/>
              </a:endParaRPr>
            </a:p>
          </p:txBody>
        </p:sp>
        <p:sp>
          <p:nvSpPr>
            <p:cNvPr id="19" name="Oval 18"/>
            <p:cNvSpPr/>
            <p:nvPr/>
          </p:nvSpPr>
          <p:spPr>
            <a:xfrm>
              <a:off x="6172200" y="3810000"/>
              <a:ext cx="304800" cy="304800"/>
            </a:xfrm>
            <a:prstGeom prst="ellipse">
              <a:avLst/>
            </a:prstGeom>
            <a:solidFill>
              <a:srgbClr val="E5F3F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atin typeface="Calibri" pitchFamily="34" charset="0"/>
              </a:endParaRPr>
            </a:p>
          </p:txBody>
        </p:sp>
      </p:grpSp>
      <p:grpSp>
        <p:nvGrpSpPr>
          <p:cNvPr id="29" name="Group 28"/>
          <p:cNvGrpSpPr/>
          <p:nvPr/>
        </p:nvGrpSpPr>
        <p:grpSpPr>
          <a:xfrm>
            <a:off x="6172200" y="-152400"/>
            <a:ext cx="304800" cy="2286000"/>
            <a:chOff x="6629400" y="1828800"/>
            <a:chExt cx="304800" cy="2286000"/>
          </a:xfrm>
        </p:grpSpPr>
        <p:sp>
          <p:nvSpPr>
            <p:cNvPr id="20" name="Oval 19"/>
            <p:cNvSpPr/>
            <p:nvPr/>
          </p:nvSpPr>
          <p:spPr>
            <a:xfrm>
              <a:off x="6629400" y="1828800"/>
              <a:ext cx="304800" cy="304800"/>
            </a:xfrm>
            <a:prstGeom prst="ellipse">
              <a:avLst/>
            </a:prstGeom>
            <a:solidFill>
              <a:srgbClr val="EEEAF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Calibri" pitchFamily="34" charset="0"/>
              </a:endParaRPr>
            </a:p>
          </p:txBody>
        </p:sp>
        <p:sp>
          <p:nvSpPr>
            <p:cNvPr id="21" name="Oval 20"/>
            <p:cNvSpPr/>
            <p:nvPr/>
          </p:nvSpPr>
          <p:spPr>
            <a:xfrm>
              <a:off x="6629400" y="2225040"/>
              <a:ext cx="304800" cy="304800"/>
            </a:xfrm>
            <a:prstGeom prst="ellipse">
              <a:avLst/>
            </a:prstGeom>
            <a:solidFill>
              <a:schemeClr val="accent4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Calibri" pitchFamily="34" charset="0"/>
              </a:endParaRPr>
            </a:p>
          </p:txBody>
        </p:sp>
        <p:sp>
          <p:nvSpPr>
            <p:cNvPr id="22" name="Oval 21"/>
            <p:cNvSpPr/>
            <p:nvPr/>
          </p:nvSpPr>
          <p:spPr>
            <a:xfrm>
              <a:off x="6629400" y="2621280"/>
              <a:ext cx="304800" cy="304800"/>
            </a:xfrm>
            <a:prstGeom prst="ellipse">
              <a:avLst/>
            </a:prstGeom>
            <a:solidFill>
              <a:schemeClr val="accent4">
                <a:lumMod val="40000"/>
                <a:lumOff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Calibri" pitchFamily="34" charset="0"/>
              </a:endParaRPr>
            </a:p>
          </p:txBody>
        </p:sp>
        <p:sp>
          <p:nvSpPr>
            <p:cNvPr id="23" name="Oval 22"/>
            <p:cNvSpPr/>
            <p:nvPr/>
          </p:nvSpPr>
          <p:spPr>
            <a:xfrm>
              <a:off x="6629400" y="3017520"/>
              <a:ext cx="304800" cy="304800"/>
            </a:xfrm>
            <a:prstGeom prst="ellipse">
              <a:avLst/>
            </a:prstGeom>
            <a:solidFill>
              <a:schemeClr val="accent4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Calibri" pitchFamily="34" charset="0"/>
              </a:endParaRPr>
            </a:p>
          </p:txBody>
        </p:sp>
        <p:sp>
          <p:nvSpPr>
            <p:cNvPr id="24" name="Oval 23"/>
            <p:cNvSpPr/>
            <p:nvPr/>
          </p:nvSpPr>
          <p:spPr>
            <a:xfrm>
              <a:off x="6629400" y="3413760"/>
              <a:ext cx="304800" cy="304800"/>
            </a:xfrm>
            <a:prstGeom prst="ellipse">
              <a:avLst/>
            </a:prstGeom>
            <a:solidFill>
              <a:schemeClr val="accent4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Calibri" pitchFamily="34" charset="0"/>
              </a:endParaRPr>
            </a:p>
          </p:txBody>
        </p:sp>
        <p:sp>
          <p:nvSpPr>
            <p:cNvPr id="25" name="Oval 24"/>
            <p:cNvSpPr/>
            <p:nvPr/>
          </p:nvSpPr>
          <p:spPr>
            <a:xfrm>
              <a:off x="6629400" y="3810000"/>
              <a:ext cx="304800" cy="304800"/>
            </a:xfrm>
            <a:prstGeom prst="ellipse">
              <a:avLst/>
            </a:pr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Calibri" pitchFamily="34" charset="0"/>
              </a:endParaRPr>
            </a:p>
          </p:txBody>
        </p:sp>
      </p:grpSp>
      <p:sp>
        <p:nvSpPr>
          <p:cNvPr id="55" name="Rectangle 54"/>
          <p:cNvSpPr/>
          <p:nvPr/>
        </p:nvSpPr>
        <p:spPr>
          <a:xfrm>
            <a:off x="5715000" y="4648200"/>
            <a:ext cx="3429000" cy="22098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Calibri" pitchFamily="34" charset="0"/>
            </a:endParaRPr>
          </a:p>
        </p:txBody>
      </p:sp>
      <p:sp>
        <p:nvSpPr>
          <p:cNvPr id="57" name="Rectangle 56"/>
          <p:cNvSpPr/>
          <p:nvPr/>
        </p:nvSpPr>
        <p:spPr>
          <a:xfrm>
            <a:off x="5715000" y="0"/>
            <a:ext cx="3429000" cy="22098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Calibri" pitchFamily="34" charset="0"/>
            </a:endParaRPr>
          </a:p>
        </p:txBody>
      </p:sp>
      <p:sp>
        <p:nvSpPr>
          <p:cNvPr id="58" name="Rectangle 57"/>
          <p:cNvSpPr/>
          <p:nvPr/>
        </p:nvSpPr>
        <p:spPr>
          <a:xfrm>
            <a:off x="0" y="0"/>
            <a:ext cx="3200400" cy="22098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Calibri" pitchFamily="34" charset="0"/>
            </a:endParaRPr>
          </a:p>
        </p:txBody>
      </p:sp>
      <p:sp>
        <p:nvSpPr>
          <p:cNvPr id="59" name="Rectangle 58"/>
          <p:cNvSpPr/>
          <p:nvPr/>
        </p:nvSpPr>
        <p:spPr>
          <a:xfrm>
            <a:off x="0" y="4648200"/>
            <a:ext cx="3200400" cy="22098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Calibri" pitchFamily="34" charset="0"/>
            </a:endParaRPr>
          </a:p>
        </p:txBody>
      </p:sp>
      <p:grpSp>
        <p:nvGrpSpPr>
          <p:cNvPr id="32" name="Group 75"/>
          <p:cNvGrpSpPr/>
          <p:nvPr/>
        </p:nvGrpSpPr>
        <p:grpSpPr>
          <a:xfrm>
            <a:off x="1828800" y="952500"/>
            <a:ext cx="1600200" cy="1409700"/>
            <a:chOff x="1828800" y="952500"/>
            <a:chExt cx="1600200" cy="1409700"/>
          </a:xfrm>
        </p:grpSpPr>
        <p:sp>
          <p:nvSpPr>
            <p:cNvPr id="72" name="Ellipse 53"/>
            <p:cNvSpPr/>
            <p:nvPr/>
          </p:nvSpPr>
          <p:spPr bwMode="auto">
            <a:xfrm>
              <a:off x="1828800" y="2057400"/>
              <a:ext cx="1600200" cy="304800"/>
            </a:xfrm>
            <a:prstGeom prst="ellipse">
              <a:avLst/>
            </a:prstGeom>
            <a:gradFill flip="none" rotWithShape="1">
              <a:gsLst>
                <a:gs pos="24000">
                  <a:sysClr val="windowText" lastClr="000000">
                    <a:alpha val="44000"/>
                  </a:sysClr>
                </a:gs>
                <a:gs pos="100000">
                  <a:sysClr val="window" lastClr="FFFFFF">
                    <a:alpha val="0"/>
                  </a:sysClr>
                </a:gs>
              </a:gsLst>
              <a:path path="shape">
                <a:fillToRect l="50000" t="50000" r="50000" b="50000"/>
              </a:path>
              <a:tileRect/>
            </a:gra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algn="ctr">
                <a:defRPr/>
              </a:pPr>
              <a:endParaRPr lang="da-DK">
                <a:solidFill>
                  <a:srgbClr val="FFFFFF"/>
                </a:solidFill>
                <a:latin typeface="Calibri" pitchFamily="34" charset="0"/>
                <a:ea typeface="ＭＳ Ｐゴシック" charset="-128"/>
              </a:endParaRPr>
            </a:p>
          </p:txBody>
        </p:sp>
        <p:grpSp>
          <p:nvGrpSpPr>
            <p:cNvPr id="43" name="Group 67"/>
            <p:cNvGrpSpPr/>
            <p:nvPr/>
          </p:nvGrpSpPr>
          <p:grpSpPr>
            <a:xfrm>
              <a:off x="1969555" y="952500"/>
              <a:ext cx="1219200" cy="1219200"/>
              <a:chOff x="1969555" y="952500"/>
              <a:chExt cx="1219200" cy="1219200"/>
            </a:xfrm>
          </p:grpSpPr>
          <p:grpSp>
            <p:nvGrpSpPr>
              <p:cNvPr id="44" name="Group 43"/>
              <p:cNvGrpSpPr/>
              <p:nvPr/>
            </p:nvGrpSpPr>
            <p:grpSpPr>
              <a:xfrm>
                <a:off x="1969555" y="952500"/>
                <a:ext cx="1219200" cy="1219200"/>
                <a:chOff x="1957910" y="1043510"/>
                <a:chExt cx="1219200" cy="1219200"/>
              </a:xfrm>
            </p:grpSpPr>
            <p:sp>
              <p:nvSpPr>
                <p:cNvPr id="37" name="Rounded Rectangle 36"/>
                <p:cNvSpPr/>
                <p:nvPr/>
              </p:nvSpPr>
              <p:spPr>
                <a:xfrm>
                  <a:off x="1957910" y="1043510"/>
                  <a:ext cx="1219200" cy="1219200"/>
                </a:xfrm>
                <a:prstGeom prst="roundRect">
                  <a:avLst/>
                </a:prstGeom>
                <a:gradFill flip="none" rotWithShape="1">
                  <a:gsLst>
                    <a:gs pos="0">
                      <a:srgbClr val="FFFFFF"/>
                    </a:gs>
                    <a:gs pos="7001">
                      <a:srgbClr val="E6E6E6"/>
                    </a:gs>
                    <a:gs pos="32001">
                      <a:srgbClr val="7D8496"/>
                    </a:gs>
                    <a:gs pos="47000">
                      <a:srgbClr val="E6E6E6"/>
                    </a:gs>
                    <a:gs pos="85001">
                      <a:srgbClr val="7D8496"/>
                    </a:gs>
                    <a:gs pos="100000">
                      <a:srgbClr val="E6E6E6"/>
                    </a:gs>
                  </a:gsLst>
                  <a:lin ang="8100000" scaled="0"/>
                  <a:tileRect/>
                </a:gradFill>
                <a:ln>
                  <a:solidFill>
                    <a:schemeClr val="bg1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latin typeface="Calibri" pitchFamily="34" charset="0"/>
                  </a:endParaRPr>
                </a:p>
              </p:txBody>
            </p:sp>
            <p:sp>
              <p:nvSpPr>
                <p:cNvPr id="38" name="Rounded Rectangle 37"/>
                <p:cNvSpPr/>
                <p:nvPr/>
              </p:nvSpPr>
              <p:spPr>
                <a:xfrm>
                  <a:off x="2057400" y="1143000"/>
                  <a:ext cx="1020220" cy="1020220"/>
                </a:xfrm>
                <a:prstGeom prst="roundRect">
                  <a:avLst/>
                </a:prstGeom>
                <a:solidFill>
                  <a:schemeClr val="bg1"/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latin typeface="Calibri" pitchFamily="34" charset="0"/>
                  </a:endParaRPr>
                </a:p>
              </p:txBody>
            </p:sp>
            <p:sp>
              <p:nvSpPr>
                <p:cNvPr id="39" name="Rounded Rectangle 38"/>
                <p:cNvSpPr/>
                <p:nvPr/>
              </p:nvSpPr>
              <p:spPr>
                <a:xfrm>
                  <a:off x="2057400" y="1143000"/>
                  <a:ext cx="1020220" cy="1020220"/>
                </a:xfrm>
                <a:prstGeom prst="roundRect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latin typeface="Calibri" pitchFamily="34" charset="0"/>
                  </a:endParaRPr>
                </a:p>
              </p:txBody>
            </p:sp>
          </p:grpSp>
          <p:sp>
            <p:nvSpPr>
              <p:cNvPr id="60" name="TextBox 59"/>
              <p:cNvSpPr txBox="1"/>
              <p:nvPr/>
            </p:nvSpPr>
            <p:spPr>
              <a:xfrm>
                <a:off x="2294462" y="1100435"/>
                <a:ext cx="535724" cy="92333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5400" dirty="0" smtClean="0">
                    <a:ln w="18415" cmpd="sng">
                      <a:solidFill>
                        <a:srgbClr val="FFFFFF"/>
                      </a:solidFill>
                      <a:prstDash val="solid"/>
                    </a:ln>
                    <a:solidFill>
                      <a:srgbClr val="FFFFFF"/>
                    </a:solidFill>
                    <a:effectLst>
                      <a:outerShdw blurRad="63500" dir="3600000" algn="tl" rotWithShape="0">
                        <a:srgbClr val="000000">
                          <a:alpha val="70000"/>
                        </a:srgbClr>
                      </a:outerShdw>
                    </a:effectLst>
                    <a:latin typeface="Calibri" pitchFamily="34" charset="0"/>
                    <a:cs typeface="Microsoft Sans Serif" pitchFamily="34" charset="0"/>
                  </a:rPr>
                  <a:t>1</a:t>
                </a:r>
                <a:endParaRPr lang="en-US" sz="5400" dirty="0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  <a:latin typeface="Calibri" pitchFamily="34" charset="0"/>
                  <a:cs typeface="Microsoft Sans Serif" pitchFamily="34" charset="0"/>
                </a:endParaRPr>
              </a:p>
            </p:txBody>
          </p:sp>
          <p:sp>
            <p:nvSpPr>
              <p:cNvPr id="64" name="Rounded Rectangle 26"/>
              <p:cNvSpPr/>
              <p:nvPr/>
            </p:nvSpPr>
            <p:spPr bwMode="auto">
              <a:xfrm>
                <a:off x="2133600" y="1066800"/>
                <a:ext cx="914400" cy="45720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bg1">
                      <a:alpha val="56000"/>
                    </a:schemeClr>
                  </a:gs>
                  <a:gs pos="100000">
                    <a:schemeClr val="bg1">
                      <a:gamma/>
                      <a:shade val="46275"/>
                      <a:invGamma/>
                      <a:alpha val="0"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pPr algn="ctr">
                  <a:lnSpc>
                    <a:spcPct val="90000"/>
                  </a:lnSpc>
                </a:pPr>
                <a:endParaRPr lang="en-GB" sz="2400">
                  <a:solidFill>
                    <a:schemeClr val="bg1"/>
                  </a:solidFill>
                  <a:latin typeface="Calibri" pitchFamily="34" charset="0"/>
                </a:endParaRPr>
              </a:p>
            </p:txBody>
          </p:sp>
        </p:grpSp>
      </p:grpSp>
      <p:grpSp>
        <p:nvGrpSpPr>
          <p:cNvPr id="45" name="Group 76"/>
          <p:cNvGrpSpPr/>
          <p:nvPr/>
        </p:nvGrpSpPr>
        <p:grpSpPr>
          <a:xfrm>
            <a:off x="5486400" y="952500"/>
            <a:ext cx="1600200" cy="1409700"/>
            <a:chOff x="5486400" y="952500"/>
            <a:chExt cx="1600200" cy="1409700"/>
          </a:xfrm>
        </p:grpSpPr>
        <p:grpSp>
          <p:nvGrpSpPr>
            <p:cNvPr id="46" name="Group 68"/>
            <p:cNvGrpSpPr/>
            <p:nvPr/>
          </p:nvGrpSpPr>
          <p:grpSpPr>
            <a:xfrm>
              <a:off x="5726645" y="952500"/>
              <a:ext cx="1219200" cy="1219200"/>
              <a:chOff x="5726645" y="952500"/>
              <a:chExt cx="1219200" cy="1219200"/>
            </a:xfrm>
          </p:grpSpPr>
          <p:grpSp>
            <p:nvGrpSpPr>
              <p:cNvPr id="47" name="Group 42"/>
              <p:cNvGrpSpPr/>
              <p:nvPr/>
            </p:nvGrpSpPr>
            <p:grpSpPr>
              <a:xfrm>
                <a:off x="5726645" y="952500"/>
                <a:ext cx="1219200" cy="1219200"/>
                <a:chOff x="6019800" y="838200"/>
                <a:chExt cx="1219200" cy="1219200"/>
              </a:xfrm>
            </p:grpSpPr>
            <p:sp>
              <p:nvSpPr>
                <p:cNvPr id="34" name="Rounded Rectangle 33"/>
                <p:cNvSpPr/>
                <p:nvPr/>
              </p:nvSpPr>
              <p:spPr>
                <a:xfrm>
                  <a:off x="6019800" y="838200"/>
                  <a:ext cx="1219200" cy="1219200"/>
                </a:xfrm>
                <a:prstGeom prst="roundRect">
                  <a:avLst/>
                </a:prstGeom>
                <a:gradFill flip="none" rotWithShape="1">
                  <a:gsLst>
                    <a:gs pos="0">
                      <a:srgbClr val="FFFFFF"/>
                    </a:gs>
                    <a:gs pos="7001">
                      <a:srgbClr val="E6E6E6"/>
                    </a:gs>
                    <a:gs pos="32001">
                      <a:srgbClr val="7D8496"/>
                    </a:gs>
                    <a:gs pos="47000">
                      <a:srgbClr val="E6E6E6"/>
                    </a:gs>
                    <a:gs pos="85001">
                      <a:srgbClr val="7D8496"/>
                    </a:gs>
                    <a:gs pos="100000">
                      <a:srgbClr val="E6E6E6"/>
                    </a:gs>
                  </a:gsLst>
                  <a:lin ang="8100000" scaled="0"/>
                  <a:tileRect/>
                </a:gradFill>
                <a:ln>
                  <a:solidFill>
                    <a:schemeClr val="bg1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latin typeface="Calibri" pitchFamily="34" charset="0"/>
                  </a:endParaRPr>
                </a:p>
              </p:txBody>
            </p:sp>
            <p:sp>
              <p:nvSpPr>
                <p:cNvPr id="35" name="Rounded Rectangle 34"/>
                <p:cNvSpPr/>
                <p:nvPr/>
              </p:nvSpPr>
              <p:spPr>
                <a:xfrm>
                  <a:off x="6119290" y="937690"/>
                  <a:ext cx="1020220" cy="1020220"/>
                </a:xfrm>
                <a:prstGeom prst="roundRect">
                  <a:avLst/>
                </a:prstGeom>
                <a:solidFill>
                  <a:schemeClr val="bg1"/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latin typeface="Calibri" pitchFamily="34" charset="0"/>
                  </a:endParaRPr>
                </a:p>
              </p:txBody>
            </p:sp>
            <p:sp>
              <p:nvSpPr>
                <p:cNvPr id="36" name="Rounded Rectangle 35"/>
                <p:cNvSpPr/>
                <p:nvPr/>
              </p:nvSpPr>
              <p:spPr>
                <a:xfrm>
                  <a:off x="6119290" y="937690"/>
                  <a:ext cx="1020220" cy="1020220"/>
                </a:xfrm>
                <a:prstGeom prst="roundRect">
                  <a:avLst/>
                </a:prstGeom>
                <a:solidFill>
                  <a:schemeClr val="accent4">
                    <a:lumMod val="75000"/>
                  </a:schemeClr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latin typeface="Calibri" pitchFamily="34" charset="0"/>
                  </a:endParaRPr>
                </a:p>
              </p:txBody>
            </p:sp>
          </p:grpSp>
          <p:sp>
            <p:nvSpPr>
              <p:cNvPr id="61" name="TextBox 60"/>
              <p:cNvSpPr txBox="1"/>
              <p:nvPr/>
            </p:nvSpPr>
            <p:spPr>
              <a:xfrm>
                <a:off x="6051552" y="1100435"/>
                <a:ext cx="535724" cy="92333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5400" dirty="0" smtClean="0">
                    <a:ln w="18415" cmpd="sng">
                      <a:solidFill>
                        <a:srgbClr val="FFFFFF"/>
                      </a:solidFill>
                      <a:prstDash val="solid"/>
                    </a:ln>
                    <a:solidFill>
                      <a:srgbClr val="FFFFFF"/>
                    </a:solidFill>
                    <a:effectLst>
                      <a:outerShdw blurRad="63500" dir="3600000" algn="tl" rotWithShape="0">
                        <a:srgbClr val="000000">
                          <a:alpha val="70000"/>
                        </a:srgbClr>
                      </a:outerShdw>
                    </a:effectLst>
                    <a:latin typeface="Calibri" pitchFamily="34" charset="0"/>
                    <a:cs typeface="Microsoft Sans Serif" pitchFamily="34" charset="0"/>
                  </a:rPr>
                  <a:t>2</a:t>
                </a:r>
                <a:endParaRPr lang="en-US" sz="5400" dirty="0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  <a:latin typeface="Calibri" pitchFamily="34" charset="0"/>
                  <a:cs typeface="Microsoft Sans Serif" pitchFamily="34" charset="0"/>
                </a:endParaRPr>
              </a:p>
            </p:txBody>
          </p:sp>
          <p:sp>
            <p:nvSpPr>
              <p:cNvPr id="65" name="Rounded Rectangle 26"/>
              <p:cNvSpPr/>
              <p:nvPr/>
            </p:nvSpPr>
            <p:spPr bwMode="auto">
              <a:xfrm>
                <a:off x="5867400" y="1066800"/>
                <a:ext cx="914400" cy="38100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bg1">
                      <a:alpha val="56000"/>
                    </a:schemeClr>
                  </a:gs>
                  <a:gs pos="100000">
                    <a:schemeClr val="bg1">
                      <a:gamma/>
                      <a:shade val="46275"/>
                      <a:invGamma/>
                      <a:alpha val="0"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pPr algn="ctr">
                  <a:lnSpc>
                    <a:spcPct val="90000"/>
                  </a:lnSpc>
                </a:pPr>
                <a:endParaRPr lang="en-GB" sz="2400">
                  <a:solidFill>
                    <a:schemeClr val="bg1"/>
                  </a:solidFill>
                  <a:latin typeface="Calibri" pitchFamily="34" charset="0"/>
                </a:endParaRPr>
              </a:p>
            </p:txBody>
          </p:sp>
        </p:grpSp>
        <p:sp>
          <p:nvSpPr>
            <p:cNvPr id="73" name="Ellipse 53"/>
            <p:cNvSpPr/>
            <p:nvPr/>
          </p:nvSpPr>
          <p:spPr bwMode="auto">
            <a:xfrm>
              <a:off x="5486400" y="2057400"/>
              <a:ext cx="1600200" cy="304800"/>
            </a:xfrm>
            <a:prstGeom prst="ellipse">
              <a:avLst/>
            </a:prstGeom>
            <a:gradFill flip="none" rotWithShape="1">
              <a:gsLst>
                <a:gs pos="24000">
                  <a:sysClr val="windowText" lastClr="000000">
                    <a:alpha val="44000"/>
                  </a:sysClr>
                </a:gs>
                <a:gs pos="100000">
                  <a:sysClr val="window" lastClr="FFFFFF">
                    <a:alpha val="0"/>
                  </a:sysClr>
                </a:gs>
              </a:gsLst>
              <a:path path="shape">
                <a:fillToRect l="50000" t="50000" r="50000" b="50000"/>
              </a:path>
              <a:tileRect/>
            </a:gra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algn="ctr">
                <a:defRPr/>
              </a:pPr>
              <a:endParaRPr lang="da-DK">
                <a:solidFill>
                  <a:srgbClr val="FFFFFF"/>
                </a:solidFill>
                <a:latin typeface="Calibri" pitchFamily="34" charset="0"/>
                <a:ea typeface="ＭＳ Ｐゴシック" charset="-128"/>
              </a:endParaRPr>
            </a:p>
          </p:txBody>
        </p:sp>
      </p:grpSp>
      <p:grpSp>
        <p:nvGrpSpPr>
          <p:cNvPr id="48" name="Group 77"/>
          <p:cNvGrpSpPr/>
          <p:nvPr/>
        </p:nvGrpSpPr>
        <p:grpSpPr>
          <a:xfrm>
            <a:off x="5486400" y="4686300"/>
            <a:ext cx="1600200" cy="1409700"/>
            <a:chOff x="5486400" y="4686300"/>
            <a:chExt cx="1600200" cy="1409700"/>
          </a:xfrm>
        </p:grpSpPr>
        <p:grpSp>
          <p:nvGrpSpPr>
            <p:cNvPr id="49" name="Group 69"/>
            <p:cNvGrpSpPr/>
            <p:nvPr/>
          </p:nvGrpSpPr>
          <p:grpSpPr>
            <a:xfrm>
              <a:off x="5726645" y="4686300"/>
              <a:ext cx="1219200" cy="1219200"/>
              <a:chOff x="5726645" y="4686300"/>
              <a:chExt cx="1219200" cy="1219200"/>
            </a:xfrm>
          </p:grpSpPr>
          <p:grpSp>
            <p:nvGrpSpPr>
              <p:cNvPr id="50" name="Group 45"/>
              <p:cNvGrpSpPr/>
              <p:nvPr/>
            </p:nvGrpSpPr>
            <p:grpSpPr>
              <a:xfrm>
                <a:off x="5726645" y="4686300"/>
                <a:ext cx="1219200" cy="1219200"/>
                <a:chOff x="6019800" y="4572000"/>
                <a:chExt cx="1219200" cy="1219200"/>
              </a:xfrm>
            </p:grpSpPr>
            <p:sp>
              <p:nvSpPr>
                <p:cNvPr id="30" name="Rounded Rectangle 29"/>
                <p:cNvSpPr/>
                <p:nvPr/>
              </p:nvSpPr>
              <p:spPr>
                <a:xfrm>
                  <a:off x="6019800" y="4572000"/>
                  <a:ext cx="1219200" cy="1219200"/>
                </a:xfrm>
                <a:prstGeom prst="roundRect">
                  <a:avLst/>
                </a:prstGeom>
                <a:gradFill flip="none" rotWithShape="1">
                  <a:gsLst>
                    <a:gs pos="0">
                      <a:srgbClr val="FFFFFF"/>
                    </a:gs>
                    <a:gs pos="7001">
                      <a:srgbClr val="E6E6E6"/>
                    </a:gs>
                    <a:gs pos="32001">
                      <a:srgbClr val="7D8496"/>
                    </a:gs>
                    <a:gs pos="47000">
                      <a:srgbClr val="E6E6E6"/>
                    </a:gs>
                    <a:gs pos="85001">
                      <a:srgbClr val="7D8496"/>
                    </a:gs>
                    <a:gs pos="100000">
                      <a:srgbClr val="E6E6E6"/>
                    </a:gs>
                  </a:gsLst>
                  <a:lin ang="8100000" scaled="0"/>
                  <a:tileRect/>
                </a:gradFill>
                <a:ln>
                  <a:solidFill>
                    <a:schemeClr val="bg1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latin typeface="Calibri" pitchFamily="34" charset="0"/>
                  </a:endParaRPr>
                </a:p>
              </p:txBody>
            </p:sp>
            <p:sp>
              <p:nvSpPr>
                <p:cNvPr id="31" name="Rounded Rectangle 30"/>
                <p:cNvSpPr/>
                <p:nvPr/>
              </p:nvSpPr>
              <p:spPr>
                <a:xfrm>
                  <a:off x="6119290" y="4671490"/>
                  <a:ext cx="1020220" cy="1020220"/>
                </a:xfrm>
                <a:prstGeom prst="roundRect">
                  <a:avLst/>
                </a:prstGeom>
                <a:solidFill>
                  <a:schemeClr val="bg1"/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latin typeface="Calibri" pitchFamily="34" charset="0"/>
                  </a:endParaRPr>
                </a:p>
              </p:txBody>
            </p:sp>
            <p:sp>
              <p:nvSpPr>
                <p:cNvPr id="33" name="Rounded Rectangle 32"/>
                <p:cNvSpPr/>
                <p:nvPr/>
              </p:nvSpPr>
              <p:spPr>
                <a:xfrm>
                  <a:off x="6119290" y="4671490"/>
                  <a:ext cx="1020220" cy="1020220"/>
                </a:xfrm>
                <a:prstGeom prst="roundRect">
                  <a:avLst/>
                </a:prstGeom>
                <a:solidFill>
                  <a:schemeClr val="accent6">
                    <a:lumMod val="50000"/>
                  </a:schemeClr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latin typeface="Calibri" pitchFamily="34" charset="0"/>
                  </a:endParaRPr>
                </a:p>
              </p:txBody>
            </p:sp>
          </p:grpSp>
          <p:sp>
            <p:nvSpPr>
              <p:cNvPr id="62" name="TextBox 61"/>
              <p:cNvSpPr txBox="1"/>
              <p:nvPr/>
            </p:nvSpPr>
            <p:spPr>
              <a:xfrm>
                <a:off x="6051552" y="4834235"/>
                <a:ext cx="535724" cy="92333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5400" dirty="0" smtClean="0">
                    <a:ln w="18415" cmpd="sng">
                      <a:solidFill>
                        <a:srgbClr val="FFFFFF"/>
                      </a:solidFill>
                      <a:prstDash val="solid"/>
                    </a:ln>
                    <a:solidFill>
                      <a:srgbClr val="FFFFFF"/>
                    </a:solidFill>
                    <a:effectLst>
                      <a:outerShdw blurRad="63500" dir="3600000" algn="tl" rotWithShape="0">
                        <a:srgbClr val="000000">
                          <a:alpha val="70000"/>
                        </a:srgbClr>
                      </a:outerShdw>
                    </a:effectLst>
                    <a:latin typeface="Calibri" pitchFamily="34" charset="0"/>
                    <a:cs typeface="Microsoft Sans Serif" pitchFamily="34" charset="0"/>
                  </a:rPr>
                  <a:t>3</a:t>
                </a:r>
                <a:endParaRPr lang="en-US" sz="5400" dirty="0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  <a:latin typeface="Calibri" pitchFamily="34" charset="0"/>
                  <a:cs typeface="Microsoft Sans Serif" pitchFamily="34" charset="0"/>
                </a:endParaRPr>
              </a:p>
            </p:txBody>
          </p:sp>
          <p:sp>
            <p:nvSpPr>
              <p:cNvPr id="66" name="Rounded Rectangle 26"/>
              <p:cNvSpPr/>
              <p:nvPr/>
            </p:nvSpPr>
            <p:spPr bwMode="auto">
              <a:xfrm>
                <a:off x="5867400" y="4800600"/>
                <a:ext cx="914400" cy="45720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bg1">
                      <a:alpha val="56000"/>
                    </a:schemeClr>
                  </a:gs>
                  <a:gs pos="100000">
                    <a:schemeClr val="bg1">
                      <a:gamma/>
                      <a:shade val="46275"/>
                      <a:invGamma/>
                      <a:alpha val="0"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pPr algn="ctr">
                  <a:lnSpc>
                    <a:spcPct val="90000"/>
                  </a:lnSpc>
                </a:pPr>
                <a:endParaRPr lang="en-GB" sz="2400">
                  <a:solidFill>
                    <a:schemeClr val="bg1"/>
                  </a:solidFill>
                  <a:latin typeface="Calibri" pitchFamily="34" charset="0"/>
                </a:endParaRPr>
              </a:p>
            </p:txBody>
          </p:sp>
        </p:grpSp>
        <p:sp>
          <p:nvSpPr>
            <p:cNvPr id="74" name="Ellipse 53"/>
            <p:cNvSpPr/>
            <p:nvPr/>
          </p:nvSpPr>
          <p:spPr bwMode="auto">
            <a:xfrm>
              <a:off x="5486400" y="5791200"/>
              <a:ext cx="1600200" cy="304800"/>
            </a:xfrm>
            <a:prstGeom prst="ellipse">
              <a:avLst/>
            </a:prstGeom>
            <a:gradFill flip="none" rotWithShape="1">
              <a:gsLst>
                <a:gs pos="24000">
                  <a:sysClr val="windowText" lastClr="000000">
                    <a:alpha val="44000"/>
                  </a:sysClr>
                </a:gs>
                <a:gs pos="100000">
                  <a:sysClr val="window" lastClr="FFFFFF">
                    <a:alpha val="0"/>
                  </a:sysClr>
                </a:gs>
              </a:gsLst>
              <a:path path="shape">
                <a:fillToRect l="50000" t="50000" r="50000" b="50000"/>
              </a:path>
              <a:tileRect/>
            </a:gra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algn="ctr">
                <a:defRPr/>
              </a:pPr>
              <a:endParaRPr lang="da-DK">
                <a:solidFill>
                  <a:srgbClr val="FFFFFF"/>
                </a:solidFill>
                <a:latin typeface="Calibri" pitchFamily="34" charset="0"/>
                <a:ea typeface="ＭＳ Ｐゴシック" charset="-128"/>
              </a:endParaRPr>
            </a:p>
          </p:txBody>
        </p:sp>
      </p:grpSp>
      <p:grpSp>
        <p:nvGrpSpPr>
          <p:cNvPr id="51" name="Group 78"/>
          <p:cNvGrpSpPr/>
          <p:nvPr/>
        </p:nvGrpSpPr>
        <p:grpSpPr>
          <a:xfrm>
            <a:off x="1752600" y="4686300"/>
            <a:ext cx="1600200" cy="1409700"/>
            <a:chOff x="1752600" y="4686300"/>
            <a:chExt cx="1600200" cy="1409700"/>
          </a:xfrm>
        </p:grpSpPr>
        <p:grpSp>
          <p:nvGrpSpPr>
            <p:cNvPr id="52" name="Group 70"/>
            <p:cNvGrpSpPr/>
            <p:nvPr/>
          </p:nvGrpSpPr>
          <p:grpSpPr>
            <a:xfrm>
              <a:off x="1969555" y="4686300"/>
              <a:ext cx="1219200" cy="1219200"/>
              <a:chOff x="1969555" y="4686300"/>
              <a:chExt cx="1219200" cy="1219200"/>
            </a:xfrm>
          </p:grpSpPr>
          <p:grpSp>
            <p:nvGrpSpPr>
              <p:cNvPr id="53" name="Group 44"/>
              <p:cNvGrpSpPr/>
              <p:nvPr/>
            </p:nvGrpSpPr>
            <p:grpSpPr>
              <a:xfrm>
                <a:off x="1969555" y="4686300"/>
                <a:ext cx="1219200" cy="1219200"/>
                <a:chOff x="1957910" y="4701110"/>
                <a:chExt cx="1219200" cy="1219200"/>
              </a:xfrm>
            </p:grpSpPr>
            <p:sp>
              <p:nvSpPr>
                <p:cNvPr id="40" name="Rounded Rectangle 39"/>
                <p:cNvSpPr/>
                <p:nvPr/>
              </p:nvSpPr>
              <p:spPr>
                <a:xfrm>
                  <a:off x="1957910" y="4701110"/>
                  <a:ext cx="1219200" cy="1219200"/>
                </a:xfrm>
                <a:prstGeom prst="roundRect">
                  <a:avLst/>
                </a:prstGeom>
                <a:gradFill flip="none" rotWithShape="1">
                  <a:gsLst>
                    <a:gs pos="0">
                      <a:srgbClr val="FFFFFF"/>
                    </a:gs>
                    <a:gs pos="7001">
                      <a:srgbClr val="E6E6E6"/>
                    </a:gs>
                    <a:gs pos="32001">
                      <a:srgbClr val="7D8496"/>
                    </a:gs>
                    <a:gs pos="47000">
                      <a:srgbClr val="E6E6E6"/>
                    </a:gs>
                    <a:gs pos="85001">
                      <a:srgbClr val="7D8496"/>
                    </a:gs>
                    <a:gs pos="100000">
                      <a:srgbClr val="E6E6E6"/>
                    </a:gs>
                  </a:gsLst>
                  <a:lin ang="8100000" scaled="0"/>
                  <a:tileRect/>
                </a:gradFill>
                <a:ln>
                  <a:solidFill>
                    <a:schemeClr val="bg1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latin typeface="Calibri" pitchFamily="34" charset="0"/>
                  </a:endParaRPr>
                </a:p>
              </p:txBody>
            </p:sp>
            <p:sp>
              <p:nvSpPr>
                <p:cNvPr id="41" name="Rounded Rectangle 40"/>
                <p:cNvSpPr/>
                <p:nvPr/>
              </p:nvSpPr>
              <p:spPr>
                <a:xfrm>
                  <a:off x="2057400" y="4800600"/>
                  <a:ext cx="1020220" cy="1020220"/>
                </a:xfrm>
                <a:prstGeom prst="roundRect">
                  <a:avLst/>
                </a:prstGeom>
                <a:solidFill>
                  <a:schemeClr val="bg1"/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latin typeface="Calibri" pitchFamily="34" charset="0"/>
                  </a:endParaRPr>
                </a:p>
              </p:txBody>
            </p:sp>
            <p:sp>
              <p:nvSpPr>
                <p:cNvPr id="42" name="Rounded Rectangle 41"/>
                <p:cNvSpPr/>
                <p:nvPr/>
              </p:nvSpPr>
              <p:spPr>
                <a:xfrm>
                  <a:off x="2057400" y="4800600"/>
                  <a:ext cx="1020220" cy="1020220"/>
                </a:xfrm>
                <a:prstGeom prst="roundRect">
                  <a:avLst/>
                </a:prstGeom>
                <a:solidFill>
                  <a:schemeClr val="accent5">
                    <a:lumMod val="75000"/>
                  </a:schemeClr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latin typeface="Calibri" pitchFamily="34" charset="0"/>
                  </a:endParaRPr>
                </a:p>
              </p:txBody>
            </p:sp>
          </p:grpSp>
          <p:sp>
            <p:nvSpPr>
              <p:cNvPr id="63" name="TextBox 62"/>
              <p:cNvSpPr txBox="1"/>
              <p:nvPr/>
            </p:nvSpPr>
            <p:spPr>
              <a:xfrm>
                <a:off x="2294462" y="4834235"/>
                <a:ext cx="535724" cy="92333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5400" dirty="0" smtClean="0">
                    <a:ln w="18415" cmpd="sng">
                      <a:solidFill>
                        <a:srgbClr val="FFFFFF"/>
                      </a:solidFill>
                      <a:prstDash val="solid"/>
                    </a:ln>
                    <a:solidFill>
                      <a:srgbClr val="FFFFFF"/>
                    </a:solidFill>
                    <a:effectLst>
                      <a:outerShdw blurRad="63500" dir="3600000" algn="tl" rotWithShape="0">
                        <a:srgbClr val="000000">
                          <a:alpha val="70000"/>
                        </a:srgbClr>
                      </a:outerShdw>
                    </a:effectLst>
                    <a:latin typeface="Calibri" pitchFamily="34" charset="0"/>
                    <a:cs typeface="Microsoft Sans Serif" pitchFamily="34" charset="0"/>
                  </a:rPr>
                  <a:t>4</a:t>
                </a:r>
                <a:endParaRPr lang="en-US" sz="5400" dirty="0">
                  <a:ln w="18415" cmpd="sng">
                    <a:solidFill>
                      <a:srgbClr val="FFFFFF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  <a:latin typeface="Calibri" pitchFamily="34" charset="0"/>
                  <a:cs typeface="Microsoft Sans Serif" pitchFamily="34" charset="0"/>
                </a:endParaRPr>
              </a:p>
            </p:txBody>
          </p:sp>
          <p:sp>
            <p:nvSpPr>
              <p:cNvPr id="67" name="Rounded Rectangle 26"/>
              <p:cNvSpPr/>
              <p:nvPr/>
            </p:nvSpPr>
            <p:spPr bwMode="auto">
              <a:xfrm>
                <a:off x="2133600" y="4800600"/>
                <a:ext cx="914400" cy="45720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bg1">
                      <a:alpha val="56000"/>
                    </a:schemeClr>
                  </a:gs>
                  <a:gs pos="100000">
                    <a:schemeClr val="bg1">
                      <a:gamma/>
                      <a:shade val="46275"/>
                      <a:invGamma/>
                      <a:alpha val="0"/>
                    </a:scheme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pPr algn="ctr">
                  <a:lnSpc>
                    <a:spcPct val="90000"/>
                  </a:lnSpc>
                </a:pPr>
                <a:endParaRPr lang="en-GB" sz="2400">
                  <a:solidFill>
                    <a:schemeClr val="bg1"/>
                  </a:solidFill>
                  <a:latin typeface="Calibri" pitchFamily="34" charset="0"/>
                </a:endParaRPr>
              </a:p>
            </p:txBody>
          </p:sp>
        </p:grpSp>
        <p:sp>
          <p:nvSpPr>
            <p:cNvPr id="75" name="Ellipse 53"/>
            <p:cNvSpPr/>
            <p:nvPr/>
          </p:nvSpPr>
          <p:spPr bwMode="auto">
            <a:xfrm>
              <a:off x="1752600" y="5791200"/>
              <a:ext cx="1600200" cy="304800"/>
            </a:xfrm>
            <a:prstGeom prst="ellipse">
              <a:avLst/>
            </a:prstGeom>
            <a:gradFill flip="none" rotWithShape="1">
              <a:gsLst>
                <a:gs pos="24000">
                  <a:sysClr val="windowText" lastClr="000000">
                    <a:alpha val="44000"/>
                  </a:sysClr>
                </a:gs>
                <a:gs pos="100000">
                  <a:sysClr val="window" lastClr="FFFFFF">
                    <a:alpha val="0"/>
                  </a:sysClr>
                </a:gs>
              </a:gsLst>
              <a:path path="shape">
                <a:fillToRect l="50000" t="50000" r="50000" b="50000"/>
              </a:path>
              <a:tileRect/>
            </a:gra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algn="ctr">
                <a:defRPr/>
              </a:pPr>
              <a:endParaRPr lang="da-DK">
                <a:solidFill>
                  <a:srgbClr val="FFFFFF"/>
                </a:solidFill>
                <a:latin typeface="Calibri" pitchFamily="34" charset="0"/>
                <a:ea typeface="ＭＳ Ｐゴシック" charset="-128"/>
              </a:endParaRPr>
            </a:p>
          </p:txBody>
        </p:sp>
      </p:grpSp>
      <p:sp>
        <p:nvSpPr>
          <p:cNvPr id="80" name="TextBox 79"/>
          <p:cNvSpPr txBox="1"/>
          <p:nvPr/>
        </p:nvSpPr>
        <p:spPr>
          <a:xfrm>
            <a:off x="3505200" y="3200400"/>
            <a:ext cx="192777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dirty="0" smtClean="0">
                <a:latin typeface="Calibri" pitchFamily="34" charset="0"/>
              </a:rPr>
              <a:t>Our process</a:t>
            </a:r>
            <a:endParaRPr lang="en-US" sz="2800" dirty="0">
              <a:latin typeface="Calibri" pitchFamily="34" charset="0"/>
            </a:endParaRPr>
          </a:p>
        </p:txBody>
      </p:sp>
      <p:sp>
        <p:nvSpPr>
          <p:cNvPr id="81" name="TextBox 80"/>
          <p:cNvSpPr txBox="1"/>
          <p:nvPr/>
        </p:nvSpPr>
        <p:spPr>
          <a:xfrm>
            <a:off x="0" y="1009471"/>
            <a:ext cx="190500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b="1" u="sng" dirty="0" smtClean="0">
                <a:latin typeface="Calibri" pitchFamily="34" charset="0"/>
              </a:rPr>
              <a:t>Step 1:</a:t>
            </a:r>
          </a:p>
          <a:p>
            <a:pPr algn="r"/>
            <a:r>
              <a:rPr lang="en-US" dirty="0" smtClean="0">
                <a:latin typeface="Calibri" pitchFamily="34" charset="0"/>
              </a:rPr>
              <a:t>This happens in the first step of the process</a:t>
            </a:r>
            <a:endParaRPr lang="en-US" dirty="0">
              <a:latin typeface="Calibri" pitchFamily="34" charset="0"/>
            </a:endParaRPr>
          </a:p>
        </p:txBody>
      </p:sp>
      <p:sp>
        <p:nvSpPr>
          <p:cNvPr id="82" name="TextBox 81"/>
          <p:cNvSpPr txBox="1"/>
          <p:nvPr/>
        </p:nvSpPr>
        <p:spPr>
          <a:xfrm>
            <a:off x="-76200" y="4648200"/>
            <a:ext cx="198120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b="1" u="sng" dirty="0" smtClean="0">
                <a:latin typeface="Calibri" pitchFamily="34" charset="0"/>
              </a:rPr>
              <a:t>Step 4:</a:t>
            </a:r>
          </a:p>
          <a:p>
            <a:pPr algn="r"/>
            <a:r>
              <a:rPr lang="en-US" dirty="0" smtClean="0">
                <a:latin typeface="Calibri" pitchFamily="34" charset="0"/>
              </a:rPr>
              <a:t>This happens in the fourth step of the process</a:t>
            </a:r>
            <a:endParaRPr lang="en-US" dirty="0">
              <a:latin typeface="Calibri" pitchFamily="34" charset="0"/>
            </a:endParaRPr>
          </a:p>
        </p:txBody>
      </p:sp>
      <p:sp>
        <p:nvSpPr>
          <p:cNvPr id="83" name="TextBox 82"/>
          <p:cNvSpPr txBox="1"/>
          <p:nvPr/>
        </p:nvSpPr>
        <p:spPr>
          <a:xfrm>
            <a:off x="7010400" y="990600"/>
            <a:ext cx="213360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u="sng" dirty="0" smtClean="0">
                <a:latin typeface="Calibri" pitchFamily="34" charset="0"/>
              </a:rPr>
              <a:t>Step 2:</a:t>
            </a:r>
          </a:p>
          <a:p>
            <a:r>
              <a:rPr lang="en-US" dirty="0" smtClean="0">
                <a:latin typeface="Calibri" pitchFamily="34" charset="0"/>
              </a:rPr>
              <a:t>This happens in the Second step of the process</a:t>
            </a:r>
            <a:endParaRPr lang="en-US" dirty="0">
              <a:latin typeface="Calibri" pitchFamily="34" charset="0"/>
            </a:endParaRPr>
          </a:p>
        </p:txBody>
      </p:sp>
      <p:sp>
        <p:nvSpPr>
          <p:cNvPr id="84" name="TextBox 83"/>
          <p:cNvSpPr txBox="1"/>
          <p:nvPr/>
        </p:nvSpPr>
        <p:spPr>
          <a:xfrm>
            <a:off x="7010400" y="4648200"/>
            <a:ext cx="228600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u="sng" dirty="0" smtClean="0">
                <a:latin typeface="Calibri" pitchFamily="34" charset="0"/>
              </a:rPr>
              <a:t>Step 3:</a:t>
            </a:r>
          </a:p>
          <a:p>
            <a:r>
              <a:rPr lang="en-US" dirty="0" smtClean="0">
                <a:latin typeface="Calibri" pitchFamily="34" charset="0"/>
              </a:rPr>
              <a:t>This happens in the third step of the process</a:t>
            </a:r>
            <a:endParaRPr lang="en-US" dirty="0">
              <a:latin typeface="Calibri" pitchFamily="34" charset="0"/>
            </a:endParaRPr>
          </a:p>
        </p:txBody>
      </p:sp>
      <p:sp>
        <p:nvSpPr>
          <p:cNvPr id="85" name="TextBox 84"/>
          <p:cNvSpPr txBox="1"/>
          <p:nvPr/>
        </p:nvSpPr>
        <p:spPr>
          <a:xfrm>
            <a:off x="533400" y="3124200"/>
            <a:ext cx="16764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dirty="0" smtClean="0">
                <a:latin typeface="Calibri" pitchFamily="34" charset="0"/>
              </a:rPr>
              <a:t>…and the cycle continues</a:t>
            </a:r>
            <a:endParaRPr lang="en-US" dirty="0">
              <a:latin typeface="Calibri" pitchFamily="34" charset="0"/>
            </a:endParaRPr>
          </a:p>
        </p:txBody>
      </p:sp>
      <p:sp>
        <p:nvSpPr>
          <p:cNvPr id="76" name="Title 75"/>
          <p:cNvSpPr>
            <a:spLocks noGrp="1"/>
          </p:cNvSpPr>
          <p:nvPr>
            <p:ph type="title"/>
          </p:nvPr>
        </p:nvSpPr>
        <p:spPr>
          <a:xfrm>
            <a:off x="457200" y="97214"/>
            <a:ext cx="8229600" cy="792162"/>
          </a:xfrm>
        </p:spPr>
        <p:txBody>
          <a:bodyPr/>
          <a:lstStyle/>
          <a:p>
            <a:r>
              <a:rPr lang="en-US" dirty="0" smtClean="0"/>
              <a:t>Your Title Text Here</a:t>
            </a:r>
            <a:endParaRPr lang="en-US" dirty="0"/>
          </a:p>
        </p:txBody>
      </p:sp>
      <p:sp>
        <p:nvSpPr>
          <p:cNvPr id="77" name="TextBox 76"/>
          <p:cNvSpPr txBox="1"/>
          <p:nvPr/>
        </p:nvSpPr>
        <p:spPr>
          <a:xfrm>
            <a:off x="8024993" y="6361079"/>
            <a:ext cx="720647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>
                <a:latin typeface="Franklin Gothic Medium Cond" pitchFamily="34" charset="0"/>
              </a:rPr>
              <a:t>LOGO</a:t>
            </a:r>
            <a:endParaRPr lang="en-US" sz="2000" dirty="0">
              <a:latin typeface="Franklin Gothic Medium Cond" pitchFamily="34" charset="0"/>
            </a:endParaRPr>
          </a:p>
        </p:txBody>
      </p:sp>
      <p:cxnSp>
        <p:nvCxnSpPr>
          <p:cNvPr id="78" name="Straight Connector 77"/>
          <p:cNvCxnSpPr/>
          <p:nvPr/>
        </p:nvCxnSpPr>
        <p:spPr>
          <a:xfrm>
            <a:off x="0" y="6326188"/>
            <a:ext cx="9144000" cy="158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9" name="Rectangle 78"/>
          <p:cNvSpPr/>
          <p:nvPr/>
        </p:nvSpPr>
        <p:spPr>
          <a:xfrm>
            <a:off x="3188755" y="6096000"/>
            <a:ext cx="2637380" cy="19812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8907428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7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70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7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400"/>
                            </p:stCondLst>
                            <p:childTnLst>
                              <p:par>
                                <p:cTn id="1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7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2100"/>
                            </p:stCondLst>
                            <p:childTnLst>
                              <p:par>
                                <p:cTn id="1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7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63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77556E-17 -3.33333E-6 L 0.575 -3.33333E-6 " pathEditMode="relative" rAng="0" ptsTypes="AA">
                                      <p:cBhvr>
                                        <p:cTn id="28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87" y="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1000"/>
                            </p:stCondLst>
                            <p:childTnLst>
                              <p:par>
                                <p:cTn id="3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42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33333E-6 -4.44444E-6 L 3.33333E-6 0.76667 " pathEditMode="relative" rAng="0" ptsTypes="AA">
                                      <p:cBhvr>
                                        <p:cTn id="36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83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1000"/>
                            </p:stCondLst>
                            <p:childTnLst>
                              <p:par>
                                <p:cTn id="3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35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3.33333E-6 L -0.56667 3.33333E-6 " pathEditMode="relative" rAng="0" ptsTypes="AA">
                                      <p:cBhvr>
                                        <p:cTn id="44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83" y="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1000"/>
                            </p:stCondLst>
                            <p:childTnLst>
                              <p:par>
                                <p:cTn id="4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64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3.33333E-6 L 0 -0.74445 " pathEditMode="relative" rAng="0" ptsTypes="AA">
                                      <p:cBhvr>
                                        <p:cTn id="52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372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1000"/>
                            </p:stCondLst>
                            <p:childTnLst>
                              <p:par>
                                <p:cTn id="5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20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1" grpId="0"/>
      <p:bldP spid="82" grpId="0"/>
      <p:bldP spid="83" grpId="0"/>
      <p:bldP spid="84" grpId="0"/>
      <p:bldP spid="85" grpId="0"/>
    </p:bldLst>
  </p:timing>
</p:sld>
</file>

<file path=ppt/slides/slide3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8"/>
          <p:cNvGrpSpPr/>
          <p:nvPr/>
        </p:nvGrpSpPr>
        <p:grpSpPr>
          <a:xfrm>
            <a:off x="1905000" y="1676400"/>
            <a:ext cx="4343400" cy="991394"/>
            <a:chOff x="1905000" y="1676400"/>
            <a:chExt cx="4343400" cy="991394"/>
          </a:xfrm>
        </p:grpSpPr>
        <p:cxnSp>
          <p:nvCxnSpPr>
            <p:cNvPr id="16" name="Straight Connector 15"/>
            <p:cNvCxnSpPr/>
            <p:nvPr/>
          </p:nvCxnSpPr>
          <p:spPr>
            <a:xfrm>
              <a:off x="1905000" y="1676400"/>
              <a:ext cx="4343400" cy="1588"/>
            </a:xfrm>
            <a:prstGeom prst="line">
              <a:avLst/>
            </a:prstGeom>
            <a:ln w="12700"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" name="Straight Connector 17"/>
            <p:cNvCxnSpPr/>
            <p:nvPr/>
          </p:nvCxnSpPr>
          <p:spPr>
            <a:xfrm rot="5400000">
              <a:off x="5371306" y="2171700"/>
              <a:ext cx="991394" cy="794"/>
            </a:xfrm>
            <a:prstGeom prst="line">
              <a:avLst/>
            </a:prstGeom>
            <a:ln w="12700"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" name="Group 20"/>
          <p:cNvGrpSpPr/>
          <p:nvPr/>
        </p:nvGrpSpPr>
        <p:grpSpPr>
          <a:xfrm>
            <a:off x="1447800" y="2514600"/>
            <a:ext cx="3657600" cy="762794"/>
            <a:chOff x="3352800" y="1600200"/>
            <a:chExt cx="3657600" cy="762794"/>
          </a:xfrm>
        </p:grpSpPr>
        <p:cxnSp>
          <p:nvCxnSpPr>
            <p:cNvPr id="22" name="Straight Connector 21"/>
            <p:cNvCxnSpPr/>
            <p:nvPr/>
          </p:nvCxnSpPr>
          <p:spPr>
            <a:xfrm>
              <a:off x="3352800" y="1600200"/>
              <a:ext cx="3657600" cy="1588"/>
            </a:xfrm>
            <a:prstGeom prst="line">
              <a:avLst/>
            </a:prstGeom>
            <a:ln w="12700"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" name="Straight Connector 22"/>
            <p:cNvCxnSpPr/>
            <p:nvPr/>
          </p:nvCxnSpPr>
          <p:spPr>
            <a:xfrm rot="5400000">
              <a:off x="6248400" y="1981200"/>
              <a:ext cx="762000" cy="1588"/>
            </a:xfrm>
            <a:prstGeom prst="line">
              <a:avLst/>
            </a:prstGeom>
            <a:ln w="12700"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1" name="Rectangle 10"/>
          <p:cNvSpPr/>
          <p:nvPr/>
        </p:nvSpPr>
        <p:spPr>
          <a:xfrm>
            <a:off x="381000" y="2590800"/>
            <a:ext cx="9067800" cy="3200400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  <a:effectLst>
            <a:reflection blurRad="6350" stA="52000" endA="300" endPos="35000" dir="5400000" sy="-100000" algn="bl" rotWithShape="0"/>
          </a:effectLst>
          <a:scene3d>
            <a:camera prst="isometricTopUp">
              <a:rot lat="19207794" lon="17942721" rev="4712099"/>
            </a:camera>
            <a:lightRig rig="threePt" dir="t"/>
          </a:scene3d>
          <a:sp3d extrusionH="95250" prstMaterial="softEdge">
            <a:extrusionClr>
              <a:schemeClr val="bg1">
                <a:lumMod val="75000"/>
              </a:schemeClr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Calibri" pitchFamily="34" charset="0"/>
            </a:endParaRPr>
          </a:p>
        </p:txBody>
      </p:sp>
      <p:grpSp>
        <p:nvGrpSpPr>
          <p:cNvPr id="31" name="Group 30"/>
          <p:cNvGrpSpPr/>
          <p:nvPr/>
        </p:nvGrpSpPr>
        <p:grpSpPr>
          <a:xfrm>
            <a:off x="4742223" y="1905000"/>
            <a:ext cx="4706577" cy="1752600"/>
            <a:chOff x="4742223" y="1905000"/>
            <a:chExt cx="4706577" cy="1752600"/>
          </a:xfrm>
        </p:grpSpPr>
        <p:pic>
          <p:nvPicPr>
            <p:cNvPr id="5" name="Picture 2"/>
            <p:cNvPicPr>
              <a:picLocks noChangeAspect="1" noChangeArrowheads="1"/>
            </p:cNvPicPr>
            <p:nvPr/>
          </p:nvPicPr>
          <p:blipFill>
            <a:blip r:embed="rId2" cstate="print"/>
            <a:srcRect/>
            <a:stretch>
              <a:fillRect/>
            </a:stretch>
          </p:blipFill>
          <p:spPr bwMode="auto">
            <a:xfrm>
              <a:off x="4742223" y="1905001"/>
              <a:ext cx="4706577" cy="175259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</p:pic>
        <p:sp>
          <p:nvSpPr>
            <p:cNvPr id="7" name="TextBox 6"/>
            <p:cNvSpPr txBox="1"/>
            <p:nvPr/>
          </p:nvSpPr>
          <p:spPr>
            <a:xfrm>
              <a:off x="6321268" y="1905000"/>
              <a:ext cx="1773755" cy="830997"/>
            </a:xfrm>
            <a:prstGeom prst="rect">
              <a:avLst/>
            </a:prstGeom>
            <a:noFill/>
          </p:spPr>
          <p:txBody>
            <a:bodyPr wrap="none" rtlCol="0">
              <a:spAutoFit/>
              <a:scene3d>
                <a:camera prst="perspectiveHeroicExtremeLeftFacing"/>
                <a:lightRig rig="threePt" dir="t"/>
              </a:scene3d>
              <a:sp3d>
                <a:extrusionClr>
                  <a:schemeClr val="bg1">
                    <a:lumMod val="75000"/>
                  </a:schemeClr>
                </a:extrusionClr>
              </a:sp3d>
            </a:bodyPr>
            <a:lstStyle/>
            <a:p>
              <a:r>
                <a:rPr lang="en-US" sz="4800" b="1" dirty="0" smtClean="0">
                  <a:ln>
                    <a:solidFill>
                      <a:schemeClr val="tx2">
                        <a:lumMod val="50000"/>
                      </a:schemeClr>
                    </a:solidFill>
                  </a:ln>
                  <a:solidFill>
                    <a:schemeClr val="bg1"/>
                  </a:solidFill>
                  <a:latin typeface="Calibri" pitchFamily="34" charset="0"/>
                </a:rPr>
                <a:t>Step 1</a:t>
              </a:r>
              <a:endParaRPr lang="en-US" sz="4800" b="1" dirty="0">
                <a:ln>
                  <a:solidFill>
                    <a:schemeClr val="tx2">
                      <a:lumMod val="50000"/>
                    </a:schemeClr>
                  </a:solidFill>
                </a:ln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26" name="Group 25"/>
          <p:cNvGrpSpPr/>
          <p:nvPr/>
        </p:nvGrpSpPr>
        <p:grpSpPr>
          <a:xfrm>
            <a:off x="2462213" y="3124200"/>
            <a:ext cx="4929187" cy="1835493"/>
            <a:chOff x="2462213" y="3124200"/>
            <a:chExt cx="4929187" cy="1835493"/>
          </a:xfrm>
        </p:grpSpPr>
        <p:pic>
          <p:nvPicPr>
            <p:cNvPr id="1026" name="Picture 2"/>
            <p:cNvPicPr>
              <a:picLocks noChangeAspect="1" noChangeArrowheads="1"/>
            </p:cNvPicPr>
            <p:nvPr/>
          </p:nvPicPr>
          <p:blipFill>
            <a:blip r:embed="rId2" cstate="print"/>
            <a:srcRect/>
            <a:stretch>
              <a:fillRect/>
            </a:stretch>
          </p:blipFill>
          <p:spPr bwMode="auto">
            <a:xfrm>
              <a:off x="2462213" y="3124200"/>
              <a:ext cx="4929187" cy="183549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</p:pic>
        <p:sp>
          <p:nvSpPr>
            <p:cNvPr id="8" name="TextBox 7"/>
            <p:cNvSpPr txBox="1"/>
            <p:nvPr/>
          </p:nvSpPr>
          <p:spPr>
            <a:xfrm>
              <a:off x="4138613" y="3124200"/>
              <a:ext cx="1971565" cy="923330"/>
            </a:xfrm>
            <a:prstGeom prst="rect">
              <a:avLst/>
            </a:prstGeom>
            <a:noFill/>
          </p:spPr>
          <p:txBody>
            <a:bodyPr wrap="none" rtlCol="0">
              <a:spAutoFit/>
              <a:scene3d>
                <a:camera prst="perspectiveHeroicExtremeLeftFacing"/>
                <a:lightRig rig="threePt" dir="t"/>
              </a:scene3d>
              <a:sp3d>
                <a:extrusionClr>
                  <a:schemeClr val="bg1">
                    <a:lumMod val="75000"/>
                  </a:schemeClr>
                </a:extrusionClr>
              </a:sp3d>
            </a:bodyPr>
            <a:lstStyle/>
            <a:p>
              <a:r>
                <a:rPr lang="en-US" sz="5400" b="1" dirty="0" smtClean="0">
                  <a:ln>
                    <a:solidFill>
                      <a:schemeClr val="tx2">
                        <a:lumMod val="50000"/>
                      </a:schemeClr>
                    </a:solidFill>
                  </a:ln>
                  <a:solidFill>
                    <a:schemeClr val="bg1"/>
                  </a:solidFill>
                  <a:latin typeface="Calibri" pitchFamily="34" charset="0"/>
                </a:rPr>
                <a:t>Step 2</a:t>
              </a:r>
              <a:endParaRPr lang="en-US" sz="5400" b="1" dirty="0">
                <a:ln>
                  <a:solidFill>
                    <a:schemeClr val="tx2">
                      <a:lumMod val="50000"/>
                    </a:schemeClr>
                  </a:solidFill>
                </a:ln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27" name="Group 26"/>
          <p:cNvGrpSpPr/>
          <p:nvPr/>
        </p:nvGrpSpPr>
        <p:grpSpPr>
          <a:xfrm>
            <a:off x="1143000" y="3505200"/>
            <a:ext cx="2971800" cy="2971800"/>
            <a:chOff x="1143000" y="3505200"/>
            <a:chExt cx="2971800" cy="2971800"/>
          </a:xfrm>
        </p:grpSpPr>
        <p:sp>
          <p:nvSpPr>
            <p:cNvPr id="4" name="Oval 3"/>
            <p:cNvSpPr/>
            <p:nvPr/>
          </p:nvSpPr>
          <p:spPr>
            <a:xfrm>
              <a:off x="1143000" y="3505200"/>
              <a:ext cx="2971800" cy="2971800"/>
            </a:xfrm>
            <a:prstGeom prst="ellipse">
              <a:avLst/>
            </a:prstGeom>
            <a:gradFill flip="none" rotWithShape="1">
              <a:gsLst>
                <a:gs pos="0">
                  <a:schemeClr val="tx2">
                    <a:lumMod val="40000"/>
                    <a:lumOff val="60000"/>
                  </a:schemeClr>
                </a:gs>
                <a:gs pos="16000">
                  <a:schemeClr val="tx2">
                    <a:lumMod val="60000"/>
                    <a:lumOff val="40000"/>
                  </a:schemeClr>
                </a:gs>
                <a:gs pos="100000">
                  <a:schemeClr val="tx2">
                    <a:lumMod val="50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>
              <a:solidFill>
                <a:schemeClr val="tx1">
                  <a:lumMod val="95000"/>
                  <a:lumOff val="5000"/>
                </a:schemeClr>
              </a:solidFill>
            </a:ln>
            <a:effectLst>
              <a:outerShdw blurRad="317500" dist="38100" dir="5400000" sx="110000" sy="110000" algn="t" rotWithShape="0">
                <a:prstClr val="black">
                  <a:alpha val="40000"/>
                </a:prstClr>
              </a:outerShdw>
            </a:effectLst>
            <a:scene3d>
              <a:camera prst="isometricOffAxis2Top"/>
              <a:lightRig rig="contrasting" dir="t"/>
            </a:scene3d>
            <a:sp3d extrusionH="254000" prstMaterial="plastic">
              <a:bevelT w="95250" h="152400" prst="slope"/>
              <a:bevelB w="361950" h="69850" prst="slope"/>
              <a:extrusionClr>
                <a:schemeClr val="tx1">
                  <a:lumMod val="50000"/>
                  <a:lumOff val="50000"/>
                </a:schemeClr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Calibri" pitchFamily="34" charset="0"/>
              </a:endParaRPr>
            </a:p>
          </p:txBody>
        </p:sp>
        <p:sp>
          <p:nvSpPr>
            <p:cNvPr id="9" name="TextBox 8"/>
            <p:cNvSpPr txBox="1"/>
            <p:nvPr/>
          </p:nvSpPr>
          <p:spPr>
            <a:xfrm>
              <a:off x="1600200" y="4334470"/>
              <a:ext cx="2171044" cy="1015663"/>
            </a:xfrm>
            <a:prstGeom prst="rect">
              <a:avLst/>
            </a:prstGeom>
            <a:noFill/>
          </p:spPr>
          <p:txBody>
            <a:bodyPr wrap="none" rtlCol="0">
              <a:spAutoFit/>
              <a:scene3d>
                <a:camera prst="perspectiveHeroicExtremeLeftFacing"/>
                <a:lightRig rig="threePt" dir="t"/>
              </a:scene3d>
              <a:sp3d>
                <a:extrusionClr>
                  <a:schemeClr val="bg1">
                    <a:lumMod val="75000"/>
                  </a:schemeClr>
                </a:extrusionClr>
              </a:sp3d>
            </a:bodyPr>
            <a:lstStyle/>
            <a:p>
              <a:r>
                <a:rPr lang="en-US" sz="6000" b="1" dirty="0" smtClean="0">
                  <a:ln>
                    <a:solidFill>
                      <a:schemeClr val="tx2">
                        <a:lumMod val="50000"/>
                      </a:schemeClr>
                    </a:solidFill>
                  </a:ln>
                  <a:solidFill>
                    <a:schemeClr val="bg1"/>
                  </a:solidFill>
                  <a:latin typeface="Calibri" pitchFamily="34" charset="0"/>
                </a:rPr>
                <a:t>Step 3</a:t>
              </a:r>
              <a:endParaRPr lang="en-US" sz="6000" b="1" dirty="0">
                <a:ln>
                  <a:solidFill>
                    <a:schemeClr val="tx2">
                      <a:lumMod val="50000"/>
                    </a:schemeClr>
                  </a:solidFill>
                </a:ln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sp>
        <p:nvSpPr>
          <p:cNvPr id="10" name="Title 9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792162"/>
          </a:xfrm>
        </p:spPr>
        <p:txBody>
          <a:bodyPr>
            <a:normAutofit/>
          </a:bodyPr>
          <a:lstStyle/>
          <a:p>
            <a:r>
              <a:rPr lang="en-US" sz="4000" dirty="0" smtClean="0">
                <a:latin typeface="Franklin Gothic Medium Cond" pitchFamily="34" charset="0"/>
              </a:rPr>
              <a:t>3 Important Steps</a:t>
            </a:r>
            <a:endParaRPr lang="en-US" sz="4000" dirty="0"/>
          </a:p>
        </p:txBody>
      </p:sp>
      <p:sp>
        <p:nvSpPr>
          <p:cNvPr id="12" name="TextBox 11"/>
          <p:cNvSpPr txBox="1"/>
          <p:nvPr/>
        </p:nvSpPr>
        <p:spPr>
          <a:xfrm>
            <a:off x="216725" y="2843635"/>
            <a:ext cx="39624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>
                <a:latin typeface="Calibri" pitchFamily="34" charset="0"/>
              </a:rPr>
              <a:t>Your text here about this step</a:t>
            </a:r>
            <a:endParaRPr lang="en-US" sz="2400" dirty="0">
              <a:latin typeface="Calibri" pitchFamily="34" charset="0"/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1295400" y="2057400"/>
            <a:ext cx="39624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>
                <a:latin typeface="Calibri" pitchFamily="34" charset="0"/>
              </a:rPr>
              <a:t>Your text here about this step	</a:t>
            </a:r>
            <a:endParaRPr lang="en-US" sz="2400" dirty="0">
              <a:latin typeface="Calibri" pitchFamily="34" charset="0"/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1828800" y="1219200"/>
            <a:ext cx="3962400" cy="4572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>
                <a:latin typeface="Calibri" pitchFamily="34" charset="0"/>
              </a:rPr>
              <a:t>Your text here about this step</a:t>
            </a:r>
            <a:endParaRPr lang="en-US" sz="2400" dirty="0">
              <a:latin typeface="Calibri" pitchFamily="34" charset="0"/>
            </a:endParaRPr>
          </a:p>
        </p:txBody>
      </p:sp>
      <p:grpSp>
        <p:nvGrpSpPr>
          <p:cNvPr id="6" name="Group 26"/>
          <p:cNvGrpSpPr/>
          <p:nvPr/>
        </p:nvGrpSpPr>
        <p:grpSpPr>
          <a:xfrm>
            <a:off x="369125" y="3303712"/>
            <a:ext cx="3200400" cy="1219994"/>
            <a:chOff x="1295400" y="2206624"/>
            <a:chExt cx="3200400" cy="1219994"/>
          </a:xfrm>
        </p:grpSpPr>
        <p:cxnSp>
          <p:nvCxnSpPr>
            <p:cNvPr id="28" name="Straight Connector 27"/>
            <p:cNvCxnSpPr/>
            <p:nvPr/>
          </p:nvCxnSpPr>
          <p:spPr>
            <a:xfrm>
              <a:off x="1295400" y="2206624"/>
              <a:ext cx="3200400" cy="1588"/>
            </a:xfrm>
            <a:prstGeom prst="line">
              <a:avLst/>
            </a:prstGeom>
            <a:ln w="12700"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" name="Straight Connector 28"/>
            <p:cNvCxnSpPr/>
            <p:nvPr/>
          </p:nvCxnSpPr>
          <p:spPr>
            <a:xfrm rot="5400000" flipH="1" flipV="1">
              <a:off x="3048000" y="2817018"/>
              <a:ext cx="1218406" cy="794"/>
            </a:xfrm>
            <a:prstGeom prst="line">
              <a:avLst/>
            </a:prstGeom>
            <a:ln w="12700"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24" name="Straight Connector 23"/>
          <p:cNvCxnSpPr/>
          <p:nvPr/>
        </p:nvCxnSpPr>
        <p:spPr>
          <a:xfrm flipV="1">
            <a:off x="0" y="6235347"/>
            <a:ext cx="9144000" cy="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" name="TextBox 24"/>
          <p:cNvSpPr txBox="1"/>
          <p:nvPr/>
        </p:nvSpPr>
        <p:spPr>
          <a:xfrm>
            <a:off x="7902054" y="6357584"/>
            <a:ext cx="101334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>
                <a:latin typeface="Calibri" pitchFamily="34" charset="0"/>
              </a:rPr>
              <a:t>LOGO</a:t>
            </a:r>
            <a:endParaRPr lang="en-US" dirty="0">
              <a:latin typeface="Calibri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63529521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47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000"/>
                            </p:stCondLst>
                            <p:childTnLst>
                              <p:par>
                                <p:cTn id="2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47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10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1000"/>
                            </p:stCondLst>
                            <p:childTnLst>
                              <p:par>
                                <p:cTn id="3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/>
      <p:bldP spid="13" grpId="0"/>
    </p:bldLst>
  </p:timing>
</p:sld>
</file>

<file path=ppt/slides/slide3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1" name="Picture 3"/>
          <p:cNvPicPr>
            <a:picLocks noChangeAspect="1" noChangeArrowheads="1"/>
          </p:cNvPicPr>
          <p:nvPr/>
        </p:nvPicPr>
        <p:blipFill>
          <a:blip r:embed="rId2" cstate="print"/>
          <a:srcRect r="1073"/>
          <a:stretch>
            <a:fillRect/>
          </a:stretch>
        </p:blipFill>
        <p:spPr bwMode="auto">
          <a:xfrm>
            <a:off x="1826825" y="1435925"/>
            <a:ext cx="7315200" cy="48124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pPr algn="l"/>
            <a:r>
              <a:rPr lang="en-US" dirty="0" smtClean="0"/>
              <a:t>Four steps or priorities</a:t>
            </a:r>
            <a:endParaRPr lang="en-US" dirty="0"/>
          </a:p>
        </p:txBody>
      </p:sp>
      <p:grpSp>
        <p:nvGrpSpPr>
          <p:cNvPr id="3" name="Group 25"/>
          <p:cNvGrpSpPr/>
          <p:nvPr/>
        </p:nvGrpSpPr>
        <p:grpSpPr>
          <a:xfrm>
            <a:off x="5791200" y="990600"/>
            <a:ext cx="2985770" cy="1485595"/>
            <a:chOff x="5791200" y="990600"/>
            <a:chExt cx="2985770" cy="1485595"/>
          </a:xfrm>
        </p:grpSpPr>
        <p:grpSp>
          <p:nvGrpSpPr>
            <p:cNvPr id="4" name="Group 12"/>
            <p:cNvGrpSpPr/>
            <p:nvPr/>
          </p:nvGrpSpPr>
          <p:grpSpPr>
            <a:xfrm>
              <a:off x="7467600" y="1219200"/>
              <a:ext cx="1309370" cy="1256995"/>
              <a:chOff x="152401" y="3171700"/>
              <a:chExt cx="1309370" cy="1256995"/>
            </a:xfrm>
            <a:effectLst>
              <a:reflection blurRad="6350" stA="52000" endA="300" endPos="35000" dir="5400000" sy="-100000" algn="bl" rotWithShape="0"/>
            </a:effectLst>
          </p:grpSpPr>
          <p:sp>
            <p:nvSpPr>
              <p:cNvPr id="8" name="Oval 7"/>
              <p:cNvSpPr>
                <a:spLocks noChangeAspect="1"/>
              </p:cNvSpPr>
              <p:nvPr/>
            </p:nvSpPr>
            <p:spPr>
              <a:xfrm>
                <a:off x="152401" y="3171700"/>
                <a:ext cx="1309370" cy="1256995"/>
              </a:xfrm>
              <a:prstGeom prst="ellipse">
                <a:avLst/>
              </a:prstGeom>
              <a:solidFill>
                <a:schemeClr val="accent3">
                  <a:lumMod val="60000"/>
                  <a:lumOff val="40000"/>
                </a:schemeClr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 prstMaterial="matte">
                <a:bevelT w="914400" h="914400"/>
                <a:bevelB w="914400" h="9144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latin typeface="Calibri" pitchFamily="34" charset="0"/>
                </a:endParaRPr>
              </a:p>
            </p:txBody>
          </p:sp>
          <p:sp>
            <p:nvSpPr>
              <p:cNvPr id="9" name="TextBox 8"/>
              <p:cNvSpPr txBox="1"/>
              <p:nvPr/>
            </p:nvSpPr>
            <p:spPr>
              <a:xfrm>
                <a:off x="592463" y="3481584"/>
                <a:ext cx="393056" cy="584775"/>
              </a:xfrm>
              <a:prstGeom prst="rect">
                <a:avLst/>
              </a:prstGeom>
              <a:noFill/>
              <a:scene3d>
                <a:camera prst="orthographicFront"/>
                <a:lightRig rig="threePt" dir="t"/>
              </a:scene3d>
              <a:sp3d prstMaterial="matte">
                <a:bevelT/>
                <a:bevelB/>
              </a:sp3d>
            </p:spPr>
            <p:txBody>
              <a:bodyPr wrap="none" rtlCol="0">
                <a:spAutoFit/>
              </a:bodyPr>
              <a:lstStyle/>
              <a:p>
                <a:r>
                  <a:rPr lang="en-US" sz="3200" b="1" dirty="0" smtClean="0">
                    <a:latin typeface="Calibri" pitchFamily="34" charset="0"/>
                  </a:rPr>
                  <a:t>4</a:t>
                </a:r>
                <a:endParaRPr lang="en-US" sz="3200" b="1" dirty="0">
                  <a:latin typeface="Calibri" pitchFamily="34" charset="0"/>
                </a:endParaRPr>
              </a:p>
            </p:txBody>
          </p:sp>
        </p:grpSp>
        <p:sp>
          <p:nvSpPr>
            <p:cNvPr id="22" name="TextBox 21"/>
            <p:cNvSpPr txBox="1"/>
            <p:nvPr/>
          </p:nvSpPr>
          <p:spPr>
            <a:xfrm>
              <a:off x="5791200" y="990600"/>
              <a:ext cx="1939442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400" dirty="0" smtClean="0">
                  <a:latin typeface="Calibri" pitchFamily="34" charset="0"/>
                </a:rPr>
                <a:t>Your text here</a:t>
              </a:r>
              <a:endParaRPr lang="en-US" sz="2400" dirty="0">
                <a:latin typeface="Calibri" pitchFamily="34" charset="0"/>
              </a:endParaRPr>
            </a:p>
          </p:txBody>
        </p:sp>
      </p:grpSp>
      <p:grpSp>
        <p:nvGrpSpPr>
          <p:cNvPr id="13" name="Group 26"/>
          <p:cNvGrpSpPr/>
          <p:nvPr/>
        </p:nvGrpSpPr>
        <p:grpSpPr>
          <a:xfrm>
            <a:off x="3810000" y="1752600"/>
            <a:ext cx="3600450" cy="1481328"/>
            <a:chOff x="3810000" y="1752600"/>
            <a:chExt cx="3600450" cy="1481328"/>
          </a:xfrm>
        </p:grpSpPr>
        <p:grpSp>
          <p:nvGrpSpPr>
            <p:cNvPr id="14" name="Group 13"/>
            <p:cNvGrpSpPr/>
            <p:nvPr/>
          </p:nvGrpSpPr>
          <p:grpSpPr>
            <a:xfrm>
              <a:off x="5867400" y="1752600"/>
              <a:ext cx="1543050" cy="1481328"/>
              <a:chOff x="1981200" y="3150123"/>
              <a:chExt cx="1543050" cy="1481328"/>
            </a:xfrm>
            <a:solidFill>
              <a:schemeClr val="accent4">
                <a:lumMod val="60000"/>
                <a:lumOff val="40000"/>
              </a:schemeClr>
            </a:solidFill>
            <a:effectLst>
              <a:reflection blurRad="6350" stA="52000" endA="300" endPos="35000" dir="5400000" sy="-100000" algn="bl" rotWithShape="0"/>
            </a:effectLst>
          </p:grpSpPr>
          <p:sp>
            <p:nvSpPr>
              <p:cNvPr id="7" name="Oval 6"/>
              <p:cNvSpPr>
                <a:spLocks noChangeAspect="1"/>
              </p:cNvSpPr>
              <p:nvPr/>
            </p:nvSpPr>
            <p:spPr>
              <a:xfrm>
                <a:off x="1981200" y="3150123"/>
                <a:ext cx="1543050" cy="1481328"/>
              </a:xfrm>
              <a:prstGeom prst="ellipse">
                <a:avLst/>
              </a:prstGeom>
              <a:grpFill/>
              <a:ln>
                <a:noFill/>
              </a:ln>
              <a:scene3d>
                <a:camera prst="orthographicFront"/>
                <a:lightRig rig="threePt" dir="t"/>
              </a:scene3d>
              <a:sp3d prstMaterial="matte">
                <a:bevelT w="914400" h="914400"/>
                <a:bevelB w="914400" h="9144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latin typeface="Calibri" pitchFamily="34" charset="0"/>
                </a:endParaRPr>
              </a:p>
            </p:txBody>
          </p:sp>
          <p:sp>
            <p:nvSpPr>
              <p:cNvPr id="10" name="TextBox 9"/>
              <p:cNvSpPr txBox="1"/>
              <p:nvPr/>
            </p:nvSpPr>
            <p:spPr>
              <a:xfrm>
                <a:off x="2502580" y="3574649"/>
                <a:ext cx="418704" cy="646331"/>
              </a:xfrm>
              <a:prstGeom prst="rect">
                <a:avLst/>
              </a:prstGeom>
              <a:noFill/>
              <a:scene3d>
                <a:camera prst="orthographicFront"/>
                <a:lightRig rig="threePt" dir="t"/>
              </a:scene3d>
              <a:sp3d prstMaterial="matte"/>
            </p:spPr>
            <p:txBody>
              <a:bodyPr wrap="none" rtlCol="0">
                <a:spAutoFit/>
              </a:bodyPr>
              <a:lstStyle/>
              <a:p>
                <a:r>
                  <a:rPr lang="en-US" sz="3600" b="1" dirty="0" smtClean="0">
                    <a:latin typeface="Calibri" pitchFamily="34" charset="0"/>
                  </a:rPr>
                  <a:t>3</a:t>
                </a:r>
                <a:endParaRPr lang="en-US" sz="3600" b="1" dirty="0">
                  <a:latin typeface="Calibri" pitchFamily="34" charset="0"/>
                </a:endParaRPr>
              </a:p>
            </p:txBody>
          </p:sp>
        </p:grpSp>
        <p:sp>
          <p:nvSpPr>
            <p:cNvPr id="23" name="TextBox 22"/>
            <p:cNvSpPr txBox="1"/>
            <p:nvPr/>
          </p:nvSpPr>
          <p:spPr>
            <a:xfrm>
              <a:off x="3810000" y="1752600"/>
              <a:ext cx="1939442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400" dirty="0" smtClean="0">
                  <a:latin typeface="Calibri" pitchFamily="34" charset="0"/>
                </a:rPr>
                <a:t>Your text here</a:t>
              </a:r>
              <a:endParaRPr lang="en-US" sz="2400" dirty="0">
                <a:latin typeface="Calibri" pitchFamily="34" charset="0"/>
              </a:endParaRPr>
            </a:p>
          </p:txBody>
        </p:sp>
      </p:grpSp>
      <p:grpSp>
        <p:nvGrpSpPr>
          <p:cNvPr id="15" name="Group 27"/>
          <p:cNvGrpSpPr/>
          <p:nvPr/>
        </p:nvGrpSpPr>
        <p:grpSpPr>
          <a:xfrm>
            <a:off x="2133600" y="2590800"/>
            <a:ext cx="3778250" cy="1798320"/>
            <a:chOff x="2133600" y="2590800"/>
            <a:chExt cx="3778250" cy="1798320"/>
          </a:xfrm>
        </p:grpSpPr>
        <p:grpSp>
          <p:nvGrpSpPr>
            <p:cNvPr id="16" name="Group 14"/>
            <p:cNvGrpSpPr/>
            <p:nvPr/>
          </p:nvGrpSpPr>
          <p:grpSpPr>
            <a:xfrm>
              <a:off x="4038600" y="2590800"/>
              <a:ext cx="1873250" cy="1798320"/>
              <a:chOff x="4114800" y="3226266"/>
              <a:chExt cx="1714500" cy="1645920"/>
            </a:xfrm>
            <a:solidFill>
              <a:schemeClr val="accent6">
                <a:lumMod val="60000"/>
                <a:lumOff val="40000"/>
              </a:schemeClr>
            </a:solidFill>
            <a:effectLst>
              <a:reflection blurRad="6350" stA="52000" endA="300" endPos="35000" dir="5400000" sy="-100000" algn="bl" rotWithShape="0"/>
            </a:effectLst>
          </p:grpSpPr>
          <p:sp>
            <p:nvSpPr>
              <p:cNvPr id="6" name="Oval 5"/>
              <p:cNvSpPr>
                <a:spLocks noChangeAspect="1"/>
              </p:cNvSpPr>
              <p:nvPr/>
            </p:nvSpPr>
            <p:spPr>
              <a:xfrm>
                <a:off x="4114800" y="3226266"/>
                <a:ext cx="1714500" cy="1645920"/>
              </a:xfrm>
              <a:prstGeom prst="ellipse">
                <a:avLst/>
              </a:pr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>
                <a:reflection blurRad="6350" stA="52000" endA="300" endPos="35000" dir="5400000" sy="-100000" algn="bl" rotWithShape="0"/>
              </a:effectLst>
              <a:scene3d>
                <a:camera prst="orthographicFront"/>
                <a:lightRig rig="threePt" dir="t"/>
              </a:scene3d>
              <a:sp3d prstMaterial="matte">
                <a:bevelT w="914400" h="914400"/>
                <a:bevelB w="914400" h="9144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latin typeface="Calibri" pitchFamily="34" charset="0"/>
                </a:endParaRPr>
              </a:p>
            </p:txBody>
          </p:sp>
          <p:sp>
            <p:nvSpPr>
              <p:cNvPr id="11" name="TextBox 10"/>
              <p:cNvSpPr txBox="1"/>
              <p:nvPr/>
            </p:nvSpPr>
            <p:spPr>
              <a:xfrm>
                <a:off x="4734434" y="3702722"/>
                <a:ext cx="406695" cy="647896"/>
              </a:xfrm>
              <a:prstGeom prst="rect">
                <a:avLst/>
              </a:prstGeom>
              <a:noFill/>
              <a:scene3d>
                <a:camera prst="orthographicFront"/>
                <a:lightRig rig="threePt" dir="t"/>
              </a:scene3d>
              <a:sp3d prstMaterial="matte"/>
            </p:spPr>
            <p:txBody>
              <a:bodyPr wrap="none" rtlCol="0">
                <a:spAutoFit/>
              </a:bodyPr>
              <a:lstStyle/>
              <a:p>
                <a:r>
                  <a:rPr lang="en-US" sz="4000" b="1" dirty="0" smtClean="0">
                    <a:latin typeface="Calibri" pitchFamily="34" charset="0"/>
                  </a:rPr>
                  <a:t>2</a:t>
                </a:r>
                <a:endParaRPr lang="en-US" sz="4000" b="1" dirty="0">
                  <a:latin typeface="Calibri" pitchFamily="34" charset="0"/>
                </a:endParaRPr>
              </a:p>
            </p:txBody>
          </p:sp>
        </p:grpSp>
        <p:sp>
          <p:nvSpPr>
            <p:cNvPr id="24" name="TextBox 23"/>
            <p:cNvSpPr txBox="1"/>
            <p:nvPr/>
          </p:nvSpPr>
          <p:spPr>
            <a:xfrm>
              <a:off x="2133600" y="2895600"/>
              <a:ext cx="1939442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400" dirty="0" smtClean="0">
                  <a:latin typeface="Calibri" pitchFamily="34" charset="0"/>
                </a:rPr>
                <a:t>Your text here</a:t>
              </a:r>
              <a:endParaRPr lang="en-US" sz="2400" dirty="0">
                <a:latin typeface="Calibri" pitchFamily="34" charset="0"/>
              </a:endParaRPr>
            </a:p>
          </p:txBody>
        </p:sp>
      </p:grpSp>
      <p:grpSp>
        <p:nvGrpSpPr>
          <p:cNvPr id="17" name="Group 28"/>
          <p:cNvGrpSpPr/>
          <p:nvPr/>
        </p:nvGrpSpPr>
        <p:grpSpPr>
          <a:xfrm>
            <a:off x="609600" y="4038600"/>
            <a:ext cx="3962400" cy="1981200"/>
            <a:chOff x="609600" y="4038600"/>
            <a:chExt cx="3962400" cy="1981200"/>
          </a:xfrm>
        </p:grpSpPr>
        <p:grpSp>
          <p:nvGrpSpPr>
            <p:cNvPr id="18" name="Group 15"/>
            <p:cNvGrpSpPr/>
            <p:nvPr/>
          </p:nvGrpSpPr>
          <p:grpSpPr>
            <a:xfrm>
              <a:off x="2508250" y="4038600"/>
              <a:ext cx="2063750" cy="1981200"/>
              <a:chOff x="6564075" y="3371545"/>
              <a:chExt cx="1905000" cy="1828800"/>
            </a:xfrm>
            <a:effectLst>
              <a:reflection blurRad="6350" stA="52000" endA="300" endPos="35000" dir="5400000" sy="-100000" algn="bl" rotWithShape="0"/>
            </a:effectLst>
          </p:grpSpPr>
          <p:sp>
            <p:nvSpPr>
              <p:cNvPr id="5" name="Oval 4"/>
              <p:cNvSpPr/>
              <p:nvPr/>
            </p:nvSpPr>
            <p:spPr>
              <a:xfrm>
                <a:off x="6564075" y="3371545"/>
                <a:ext cx="1905000" cy="1828800"/>
              </a:xfrm>
              <a:prstGeom prst="ellipse">
                <a:avLst/>
              </a:pr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>
                <a:reflection blurRad="6350" stA="52000" endA="300" endPos="35000" dir="5400000" sy="-100000" algn="bl" rotWithShape="0"/>
              </a:effectLst>
              <a:scene3d>
                <a:camera prst="orthographicFront"/>
                <a:lightRig rig="threePt" dir="t"/>
              </a:scene3d>
              <a:sp3d prstMaterial="matte">
                <a:bevelT w="914400" h="914400"/>
                <a:bevelB w="914400" h="9144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latin typeface="Calibri" pitchFamily="34" charset="0"/>
                </a:endParaRPr>
              </a:p>
            </p:txBody>
          </p:sp>
          <p:sp>
            <p:nvSpPr>
              <p:cNvPr id="12" name="TextBox 11"/>
              <p:cNvSpPr txBox="1"/>
              <p:nvPr/>
            </p:nvSpPr>
            <p:spPr>
              <a:xfrm>
                <a:off x="7300092" y="3926412"/>
                <a:ext cx="433846" cy="710253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4400" b="1" dirty="0" smtClean="0">
                    <a:latin typeface="Calibri" pitchFamily="34" charset="0"/>
                  </a:rPr>
                  <a:t>1</a:t>
                </a:r>
                <a:endParaRPr lang="en-US" sz="4400" b="1" dirty="0">
                  <a:latin typeface="Calibri" pitchFamily="34" charset="0"/>
                </a:endParaRPr>
              </a:p>
            </p:txBody>
          </p:sp>
        </p:grpSp>
        <p:sp>
          <p:nvSpPr>
            <p:cNvPr id="25" name="TextBox 24"/>
            <p:cNvSpPr txBox="1"/>
            <p:nvPr/>
          </p:nvSpPr>
          <p:spPr>
            <a:xfrm>
              <a:off x="609600" y="4267200"/>
              <a:ext cx="1939442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400" dirty="0" smtClean="0">
                  <a:latin typeface="Calibri" pitchFamily="34" charset="0"/>
                </a:rPr>
                <a:t>Your text here</a:t>
              </a:r>
              <a:endParaRPr lang="en-US" sz="2400" dirty="0">
                <a:latin typeface="Calibri" pitchFamily="34" charset="0"/>
              </a:endParaRPr>
            </a:p>
          </p:txBody>
        </p:sp>
      </p:grpSp>
      <p:cxnSp>
        <p:nvCxnSpPr>
          <p:cNvPr id="30" name="Straight Connector 29"/>
          <p:cNvCxnSpPr/>
          <p:nvPr/>
        </p:nvCxnSpPr>
        <p:spPr>
          <a:xfrm flipV="1">
            <a:off x="0" y="6235347"/>
            <a:ext cx="9144000" cy="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2" name="Group 31"/>
          <p:cNvGrpSpPr/>
          <p:nvPr/>
        </p:nvGrpSpPr>
        <p:grpSpPr>
          <a:xfrm>
            <a:off x="5638800" y="4343400"/>
            <a:ext cx="3276600" cy="2383516"/>
            <a:chOff x="5638800" y="4343400"/>
            <a:chExt cx="3276600" cy="2383516"/>
          </a:xfrm>
        </p:grpSpPr>
        <p:grpSp>
          <p:nvGrpSpPr>
            <p:cNvPr id="29" name="Group 28"/>
            <p:cNvGrpSpPr/>
            <p:nvPr/>
          </p:nvGrpSpPr>
          <p:grpSpPr>
            <a:xfrm>
              <a:off x="5638800" y="4343400"/>
              <a:ext cx="2847356" cy="1083321"/>
              <a:chOff x="5638800" y="4343400"/>
              <a:chExt cx="2847356" cy="1083321"/>
            </a:xfrm>
          </p:grpSpPr>
          <p:cxnSp>
            <p:nvCxnSpPr>
              <p:cNvPr id="19" name="Straight Connector 18"/>
              <p:cNvCxnSpPr/>
              <p:nvPr/>
            </p:nvCxnSpPr>
            <p:spPr>
              <a:xfrm flipV="1">
                <a:off x="5638800" y="4350396"/>
                <a:ext cx="0" cy="1076325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0" name="Straight Connector 19"/>
              <p:cNvCxnSpPr/>
              <p:nvPr/>
            </p:nvCxnSpPr>
            <p:spPr>
              <a:xfrm>
                <a:off x="5638800" y="4343400"/>
                <a:ext cx="2847356" cy="0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1" name="TextBox 153"/>
            <p:cNvSpPr txBox="1">
              <a:spLocks noChangeArrowheads="1"/>
            </p:cNvSpPr>
            <p:nvPr/>
          </p:nvSpPr>
          <p:spPr bwMode="auto">
            <a:xfrm>
              <a:off x="5638800" y="4343400"/>
              <a:ext cx="3236026" cy="120032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square">
              <a:spAutoFit/>
            </a:bodyPr>
            <a:lstStyle/>
            <a:p>
              <a:r>
                <a:rPr lang="en-US" sz="2400" dirty="0">
                  <a:latin typeface="Calibri" pitchFamily="34" charset="0"/>
                </a:rPr>
                <a:t>You may enter </a:t>
              </a:r>
              <a:r>
                <a:rPr lang="en-US" sz="2400" dirty="0" smtClean="0">
                  <a:latin typeface="Calibri" pitchFamily="34" charset="0"/>
                </a:rPr>
                <a:t>your text here</a:t>
              </a:r>
              <a:r>
                <a:rPr lang="en-US" sz="2400" dirty="0">
                  <a:latin typeface="Calibri" pitchFamily="34" charset="0"/>
                </a:rPr>
                <a:t>. You may enter your text here.</a:t>
              </a:r>
            </a:p>
          </p:txBody>
        </p:sp>
        <p:sp>
          <p:nvSpPr>
            <p:cNvPr id="31" name="TextBox 30"/>
            <p:cNvSpPr txBox="1"/>
            <p:nvPr/>
          </p:nvSpPr>
          <p:spPr>
            <a:xfrm>
              <a:off x="7902054" y="6357584"/>
              <a:ext cx="1013346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>
                  <a:latin typeface="Calibri" pitchFamily="34" charset="0"/>
                </a:rPr>
                <a:t>LOGO</a:t>
              </a:r>
              <a:endParaRPr lang="en-US" dirty="0">
                <a:latin typeface="Calibri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88723862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7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47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47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20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dirty="0" smtClean="0"/>
              <a:t>Your Title Text Here</a:t>
            </a:r>
            <a:endParaRPr lang="en-US" dirty="0"/>
          </a:p>
        </p:txBody>
      </p:sp>
      <p:sp>
        <p:nvSpPr>
          <p:cNvPr id="3" name="Right Arrow 2"/>
          <p:cNvSpPr/>
          <p:nvPr/>
        </p:nvSpPr>
        <p:spPr>
          <a:xfrm>
            <a:off x="228600" y="4001000"/>
            <a:ext cx="8763000" cy="1447800"/>
          </a:xfrm>
          <a:prstGeom prst="rightArrow">
            <a:avLst/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  <a:scene3d>
            <a:camera prst="perspectiveRelaxed"/>
            <a:lightRig rig="sunrise" dir="t"/>
          </a:scene3d>
          <a:sp3d extrusionH="196850" prstMaterial="softEdge">
            <a:extrusionClr>
              <a:schemeClr val="bg2">
                <a:lumMod val="50000"/>
              </a:schemeClr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Calibri" pitchFamily="34" charset="0"/>
            </a:endParaRPr>
          </a:p>
        </p:txBody>
      </p:sp>
      <p:sp>
        <p:nvSpPr>
          <p:cNvPr id="5" name="Rounded Rectangle 4"/>
          <p:cNvSpPr/>
          <p:nvPr/>
        </p:nvSpPr>
        <p:spPr>
          <a:xfrm>
            <a:off x="1600200" y="2477000"/>
            <a:ext cx="1828800" cy="2286000"/>
          </a:xfrm>
          <a:prstGeom prst="roundRect">
            <a:avLst/>
          </a:prstGeom>
          <a:gradFill flip="none" rotWithShape="1">
            <a:gsLst>
              <a:gs pos="0">
                <a:schemeClr val="bg2">
                  <a:lumMod val="50000"/>
                  <a:shade val="30000"/>
                  <a:satMod val="115000"/>
                </a:schemeClr>
              </a:gs>
              <a:gs pos="50000">
                <a:schemeClr val="bg2">
                  <a:lumMod val="50000"/>
                  <a:shade val="67500"/>
                  <a:satMod val="115000"/>
                </a:schemeClr>
              </a:gs>
              <a:gs pos="100000">
                <a:schemeClr val="bg2">
                  <a:lumMod val="50000"/>
                  <a:shade val="100000"/>
                  <a:satMod val="115000"/>
                </a:schemeClr>
              </a:gs>
            </a:gsLst>
            <a:lin ang="16200000" scaled="1"/>
            <a:tileRect/>
          </a:gradFill>
          <a:ln>
            <a:solidFill>
              <a:schemeClr val="bg2">
                <a:lumMod val="25000"/>
              </a:schemeClr>
            </a:solidFill>
          </a:ln>
          <a:effectLst>
            <a:outerShdw blurRad="40000" dist="23000" dir="5400000" rotWithShape="0">
              <a:srgbClr val="000000">
                <a:alpha val="35000"/>
              </a:srgbClr>
            </a:outerShdw>
            <a:reflection blurRad="6350" stA="52000" endA="300" endPos="35000" dir="5400000" sy="-100000" algn="bl" rotWithShape="0"/>
          </a:effectLst>
        </p:spPr>
        <p:style>
          <a:lnRef idx="1">
            <a:schemeClr val="accent4"/>
          </a:lnRef>
          <a:fillRef idx="3">
            <a:schemeClr val="accent4"/>
          </a:fillRef>
          <a:effectRef idx="2">
            <a:schemeClr val="accent4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2400" dirty="0" smtClean="0">
                <a:solidFill>
                  <a:schemeClr val="bg1"/>
                </a:solidFill>
                <a:latin typeface="Calibri" pitchFamily="34" charset="0"/>
              </a:rPr>
              <a:t>Your text here and more text here</a:t>
            </a:r>
            <a:endParaRPr lang="en-US" sz="2400" dirty="0">
              <a:solidFill>
                <a:schemeClr val="bg1"/>
              </a:solidFill>
              <a:latin typeface="Calibri" pitchFamily="34" charset="0"/>
            </a:endParaRPr>
          </a:p>
        </p:txBody>
      </p:sp>
      <p:sp>
        <p:nvSpPr>
          <p:cNvPr id="6" name="Rounded Rectangle 5"/>
          <p:cNvSpPr/>
          <p:nvPr/>
        </p:nvSpPr>
        <p:spPr>
          <a:xfrm>
            <a:off x="3810000" y="2477000"/>
            <a:ext cx="1828800" cy="2286000"/>
          </a:xfrm>
          <a:prstGeom prst="roundRect">
            <a:avLst/>
          </a:prstGeom>
          <a:solidFill>
            <a:schemeClr val="accent3">
              <a:lumMod val="50000"/>
            </a:schemeClr>
          </a:solidFill>
          <a:ln>
            <a:noFill/>
          </a:ln>
          <a:effectLst>
            <a:reflection blurRad="6350" stA="52000" endA="300" endPos="35000" dir="5400000" sy="-100000" algn="bl" rotWithShape="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2400" dirty="0" smtClean="0">
                <a:solidFill>
                  <a:schemeClr val="bg1"/>
                </a:solidFill>
                <a:latin typeface="Calibri" pitchFamily="34" charset="0"/>
              </a:rPr>
              <a:t>Your text here and more text here</a:t>
            </a:r>
            <a:endParaRPr lang="en-US" sz="2400" dirty="0">
              <a:solidFill>
                <a:schemeClr val="bg1"/>
              </a:solidFill>
              <a:latin typeface="Calibri" pitchFamily="34" charset="0"/>
            </a:endParaRPr>
          </a:p>
        </p:txBody>
      </p:sp>
      <p:sp>
        <p:nvSpPr>
          <p:cNvPr id="7" name="Rounded Rectangle 6"/>
          <p:cNvSpPr/>
          <p:nvPr/>
        </p:nvSpPr>
        <p:spPr>
          <a:xfrm>
            <a:off x="6096000" y="2477000"/>
            <a:ext cx="1828800" cy="2286000"/>
          </a:xfrm>
          <a:prstGeom prst="roundRect">
            <a:avLst/>
          </a:prstGeom>
          <a:ln/>
          <a:effectLst>
            <a:outerShdw blurRad="40000" dist="23000" dir="5400000" rotWithShape="0">
              <a:srgbClr val="000000">
                <a:alpha val="35000"/>
              </a:srgbClr>
            </a:outerShdw>
            <a:reflection blurRad="6350" stA="52000" endA="300" endPos="35000" dir="5400000" sy="-100000" algn="bl" rotWithShape="0"/>
          </a:effectLst>
        </p:spPr>
        <p:style>
          <a:lnRef idx="1">
            <a:schemeClr val="accent5"/>
          </a:lnRef>
          <a:fillRef idx="3">
            <a:schemeClr val="accent5"/>
          </a:fillRef>
          <a:effectRef idx="2">
            <a:schemeClr val="accent5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2400" dirty="0" smtClean="0">
                <a:solidFill>
                  <a:schemeClr val="bg1"/>
                </a:solidFill>
                <a:latin typeface="Calibri" pitchFamily="34" charset="0"/>
              </a:rPr>
              <a:t>Your text here and more text here</a:t>
            </a:r>
            <a:endParaRPr lang="en-US" sz="2400" dirty="0">
              <a:solidFill>
                <a:schemeClr val="bg1"/>
              </a:solidFill>
              <a:latin typeface="Calibri" pitchFamily="34" charset="0"/>
            </a:endParaRPr>
          </a:p>
        </p:txBody>
      </p:sp>
      <p:pic>
        <p:nvPicPr>
          <p:cNvPr id="2050" name="Picture 2" descr="C:\Documents and Settings\user\Desktop\INTERNAL\Useful stuff by Ram\People silhouettes\Silhouettes by ram 1.png"/>
          <p:cNvPicPr>
            <a:picLocks noChangeAspect="1" noChangeArrowheads="1"/>
          </p:cNvPicPr>
          <p:nvPr/>
        </p:nvPicPr>
        <p:blipFill>
          <a:blip r:embed="rId2" cstate="email">
            <a:grayscl/>
          </a:blip>
          <a:srcRect/>
          <a:stretch>
            <a:fillRect/>
          </a:stretch>
        </p:blipFill>
        <p:spPr bwMode="auto">
          <a:xfrm>
            <a:off x="0" y="3786048"/>
            <a:ext cx="1627198" cy="2438400"/>
          </a:xfrm>
          <a:prstGeom prst="rect">
            <a:avLst/>
          </a:prstGeom>
          <a:noFill/>
        </p:spPr>
      </p:pic>
      <p:sp>
        <p:nvSpPr>
          <p:cNvPr id="10" name="Rounded Rectangle 26"/>
          <p:cNvSpPr/>
          <p:nvPr/>
        </p:nvSpPr>
        <p:spPr bwMode="auto">
          <a:xfrm>
            <a:off x="1635456" y="2517944"/>
            <a:ext cx="1752600" cy="783608"/>
          </a:xfrm>
          <a:prstGeom prst="roundRect">
            <a:avLst>
              <a:gd name="adj" fmla="val 31359"/>
            </a:avLst>
          </a:prstGeom>
          <a:gradFill rotWithShape="1">
            <a:gsLst>
              <a:gs pos="0">
                <a:schemeClr val="bg1">
                  <a:alpha val="56000"/>
                </a:schemeClr>
              </a:gs>
              <a:gs pos="100000">
                <a:schemeClr val="bg1">
                  <a:gamma/>
                  <a:shade val="46275"/>
                  <a:invGamma/>
                  <a:alpha val="0"/>
                </a:schemeClr>
              </a:gs>
            </a:gsLst>
            <a:lin ang="5400000" scaled="1"/>
          </a:gradFill>
          <a:ln w="9525">
            <a:noFill/>
            <a:round/>
            <a:headEnd/>
            <a:tailEnd/>
          </a:ln>
          <a:effectLst/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endParaRPr lang="en-GB" sz="2400" dirty="0">
              <a:solidFill>
                <a:schemeClr val="bg1"/>
              </a:solidFill>
              <a:latin typeface="Calibri" pitchFamily="34" charset="0"/>
            </a:endParaRPr>
          </a:p>
        </p:txBody>
      </p:sp>
      <p:sp>
        <p:nvSpPr>
          <p:cNvPr id="11" name="Rounded Rectangle 26"/>
          <p:cNvSpPr/>
          <p:nvPr/>
        </p:nvSpPr>
        <p:spPr bwMode="auto">
          <a:xfrm>
            <a:off x="3845256" y="2539552"/>
            <a:ext cx="1752600" cy="783608"/>
          </a:xfrm>
          <a:prstGeom prst="roundRect">
            <a:avLst>
              <a:gd name="adj" fmla="val 31359"/>
            </a:avLst>
          </a:prstGeom>
          <a:gradFill rotWithShape="1">
            <a:gsLst>
              <a:gs pos="0">
                <a:schemeClr val="bg1">
                  <a:alpha val="56000"/>
                </a:schemeClr>
              </a:gs>
              <a:gs pos="100000">
                <a:schemeClr val="bg1">
                  <a:gamma/>
                  <a:shade val="46275"/>
                  <a:invGamma/>
                  <a:alpha val="0"/>
                </a:schemeClr>
              </a:gs>
            </a:gsLst>
            <a:lin ang="5400000" scaled="1"/>
          </a:gradFill>
          <a:ln w="9525">
            <a:noFill/>
            <a:round/>
            <a:headEnd/>
            <a:tailEnd/>
          </a:ln>
          <a:effectLst/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endParaRPr lang="en-GB" sz="2400" dirty="0">
              <a:solidFill>
                <a:schemeClr val="bg1"/>
              </a:solidFill>
              <a:latin typeface="Calibri" pitchFamily="34" charset="0"/>
            </a:endParaRPr>
          </a:p>
        </p:txBody>
      </p:sp>
      <p:sp>
        <p:nvSpPr>
          <p:cNvPr id="12" name="Rounded Rectangle 26"/>
          <p:cNvSpPr/>
          <p:nvPr/>
        </p:nvSpPr>
        <p:spPr bwMode="auto">
          <a:xfrm>
            <a:off x="6123296" y="2539552"/>
            <a:ext cx="1752600" cy="783608"/>
          </a:xfrm>
          <a:prstGeom prst="roundRect">
            <a:avLst>
              <a:gd name="adj" fmla="val 31359"/>
            </a:avLst>
          </a:prstGeom>
          <a:gradFill rotWithShape="1">
            <a:gsLst>
              <a:gs pos="0">
                <a:schemeClr val="bg1">
                  <a:alpha val="56000"/>
                </a:schemeClr>
              </a:gs>
              <a:gs pos="100000">
                <a:schemeClr val="bg1">
                  <a:gamma/>
                  <a:shade val="46275"/>
                  <a:invGamma/>
                  <a:alpha val="0"/>
                </a:schemeClr>
              </a:gs>
            </a:gsLst>
            <a:lin ang="5400000" scaled="1"/>
          </a:gradFill>
          <a:ln w="9525">
            <a:noFill/>
            <a:round/>
            <a:headEnd/>
            <a:tailEnd/>
          </a:ln>
          <a:effectLst/>
        </p:spPr>
        <p:txBody>
          <a:bodyPr wrap="none" anchor="ctr"/>
          <a:lstStyle/>
          <a:p>
            <a:pPr algn="ctr">
              <a:lnSpc>
                <a:spcPct val="90000"/>
              </a:lnSpc>
            </a:pPr>
            <a:endParaRPr lang="en-GB" sz="2400" dirty="0">
              <a:solidFill>
                <a:schemeClr val="bg1"/>
              </a:solidFill>
              <a:latin typeface="Calibri" pitchFamily="34" charset="0"/>
            </a:endParaRPr>
          </a:p>
        </p:txBody>
      </p:sp>
      <p:grpSp>
        <p:nvGrpSpPr>
          <p:cNvPr id="4" name="Group 33"/>
          <p:cNvGrpSpPr/>
          <p:nvPr/>
        </p:nvGrpSpPr>
        <p:grpSpPr>
          <a:xfrm>
            <a:off x="2188386" y="2172200"/>
            <a:ext cx="5088466" cy="599949"/>
            <a:chOff x="2112186" y="2286000"/>
            <a:chExt cx="5088466" cy="599949"/>
          </a:xfrm>
        </p:grpSpPr>
        <p:grpSp>
          <p:nvGrpSpPr>
            <p:cNvPr id="8" name="Group 156"/>
            <p:cNvGrpSpPr>
              <a:grpSpLocks/>
            </p:cNvGrpSpPr>
            <p:nvPr/>
          </p:nvGrpSpPr>
          <p:grpSpPr bwMode="auto">
            <a:xfrm>
              <a:off x="2112186" y="2286000"/>
              <a:ext cx="592666" cy="599949"/>
              <a:chOff x="1402943" y="2918972"/>
              <a:chExt cx="944568" cy="942872"/>
            </a:xfrm>
          </p:grpSpPr>
          <p:sp>
            <p:nvSpPr>
              <p:cNvPr id="16" name="Oval 53"/>
              <p:cNvSpPr>
                <a:spLocks noChangeArrowheads="1"/>
              </p:cNvSpPr>
              <p:nvPr/>
            </p:nvSpPr>
            <p:spPr bwMode="auto">
              <a:xfrm>
                <a:off x="1402943" y="2918972"/>
                <a:ext cx="944568" cy="942872"/>
              </a:xfrm>
              <a:prstGeom prst="ellipse">
                <a:avLst/>
              </a:prstGeom>
              <a:gradFill flip="none" rotWithShape="1">
                <a:gsLst>
                  <a:gs pos="0">
                    <a:srgbClr val="E6DCAC"/>
                  </a:gs>
                  <a:gs pos="12000">
                    <a:srgbClr val="E6D78A"/>
                  </a:gs>
                  <a:gs pos="30000">
                    <a:srgbClr val="C7AC4C"/>
                  </a:gs>
                  <a:gs pos="45000">
                    <a:srgbClr val="E6D78A"/>
                  </a:gs>
                  <a:gs pos="77000">
                    <a:srgbClr val="C7AC4C"/>
                  </a:gs>
                  <a:gs pos="100000">
                    <a:srgbClr val="E6DCAC"/>
                  </a:gs>
                </a:gsLst>
                <a:path path="circle">
                  <a:fillToRect l="100000" t="100000"/>
                </a:path>
                <a:tileRect r="-100000" b="-100000"/>
              </a:gradFill>
              <a:ln>
                <a:solidFill>
                  <a:schemeClr val="bg2">
                    <a:lumMod val="25000"/>
                  </a:schemeClr>
                </a:solidFill>
                <a:headEnd/>
                <a:tailEnd/>
              </a:ln>
            </p:spPr>
            <p:style>
              <a:lnRef idx="1">
                <a:schemeClr val="accent4"/>
              </a:lnRef>
              <a:fillRef idx="3">
                <a:schemeClr val="accent4"/>
              </a:fillRef>
              <a:effectRef idx="2">
                <a:schemeClr val="accent4"/>
              </a:effectRef>
              <a:fontRef idx="minor">
                <a:schemeClr val="lt1"/>
              </a:fontRef>
            </p:style>
            <p:txBody>
              <a:bodyPr wrap="none" anchor="ctr"/>
              <a:lstStyle/>
              <a:p>
                <a:pPr>
                  <a:defRPr/>
                </a:pPr>
                <a:endParaRPr lang="en-US" dirty="0">
                  <a:latin typeface="Calibri" pitchFamily="34" charset="0"/>
                </a:endParaRPr>
              </a:p>
            </p:txBody>
          </p:sp>
          <p:sp>
            <p:nvSpPr>
              <p:cNvPr id="17" name="Oval 54"/>
              <p:cNvSpPr>
                <a:spLocks noChangeArrowheads="1"/>
              </p:cNvSpPr>
              <p:nvPr/>
            </p:nvSpPr>
            <p:spPr bwMode="auto">
              <a:xfrm>
                <a:off x="1489640" y="2940421"/>
                <a:ext cx="851244" cy="850288"/>
              </a:xfrm>
              <a:prstGeom prst="ellipse">
                <a:avLst/>
              </a:prstGeom>
              <a:gradFill rotWithShape="1">
                <a:gsLst>
                  <a:gs pos="0">
                    <a:srgbClr val="69BBE9">
                      <a:alpha val="24001"/>
                    </a:srgbClr>
                  </a:gs>
                  <a:gs pos="100000">
                    <a:srgbClr val="31576C">
                      <a:alpha val="0"/>
                    </a:srgb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 dirty="0">
                  <a:latin typeface="Calibri" pitchFamily="34" charset="0"/>
                </a:endParaRPr>
              </a:p>
            </p:txBody>
          </p:sp>
          <p:sp>
            <p:nvSpPr>
              <p:cNvPr id="18" name="Oval 55"/>
              <p:cNvSpPr>
                <a:spLocks noChangeArrowheads="1"/>
              </p:cNvSpPr>
              <p:nvPr/>
            </p:nvSpPr>
            <p:spPr bwMode="auto">
              <a:xfrm>
                <a:off x="1756166" y="2918972"/>
                <a:ext cx="590855" cy="589680"/>
              </a:xfrm>
              <a:prstGeom prst="ellipse">
                <a:avLst/>
              </a:prstGeom>
              <a:gradFill rotWithShape="1">
                <a:gsLst>
                  <a:gs pos="0">
                    <a:srgbClr val="FFFFFF">
                      <a:alpha val="70000"/>
                    </a:srgbClr>
                  </a:gs>
                  <a:gs pos="100000">
                    <a:srgbClr val="FFFFFF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 dirty="0">
                  <a:latin typeface="Calibri" pitchFamily="34" charset="0"/>
                </a:endParaRPr>
              </a:p>
            </p:txBody>
          </p:sp>
          <p:sp>
            <p:nvSpPr>
              <p:cNvPr id="19" name="Rectangle 56"/>
              <p:cNvSpPr>
                <a:spLocks noChangeArrowheads="1"/>
              </p:cNvSpPr>
              <p:nvPr/>
            </p:nvSpPr>
            <p:spPr bwMode="auto">
              <a:xfrm>
                <a:off x="1452155" y="3212628"/>
                <a:ext cx="104" cy="580437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>
                <a:outerShdw dist="17961" dir="2700000" algn="ctr" rotWithShape="0">
                  <a:schemeClr val="tx1"/>
                </a:outerShdw>
              </a:effectLst>
            </p:spPr>
            <p:txBody>
              <a:bodyPr wrap="none" lIns="0" tIns="0" rIns="0" bIns="0" anchor="ctr">
                <a:spAutoFit/>
              </a:bodyPr>
              <a:lstStyle/>
              <a:p>
                <a:pPr algn="ctr" eaLnBrk="0" hangingPunct="0">
                  <a:spcBef>
                    <a:spcPct val="50000"/>
                  </a:spcBef>
                  <a:defRPr/>
                </a:pPr>
                <a:endParaRPr lang="en-GB" sz="2400" dirty="0">
                  <a:solidFill>
                    <a:schemeClr val="tx2"/>
                  </a:solidFill>
                  <a:latin typeface="Calibri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9" name="Group 156"/>
            <p:cNvGrpSpPr>
              <a:grpSpLocks/>
            </p:cNvGrpSpPr>
            <p:nvPr/>
          </p:nvGrpSpPr>
          <p:grpSpPr bwMode="auto">
            <a:xfrm>
              <a:off x="4321986" y="2286000"/>
              <a:ext cx="592666" cy="599949"/>
              <a:chOff x="1402943" y="2918972"/>
              <a:chExt cx="944568" cy="942872"/>
            </a:xfrm>
          </p:grpSpPr>
          <p:sp>
            <p:nvSpPr>
              <p:cNvPr id="21" name="Oval 53"/>
              <p:cNvSpPr>
                <a:spLocks noChangeArrowheads="1"/>
              </p:cNvSpPr>
              <p:nvPr/>
            </p:nvSpPr>
            <p:spPr bwMode="auto">
              <a:xfrm>
                <a:off x="1402943" y="2918972"/>
                <a:ext cx="944568" cy="942872"/>
              </a:xfrm>
              <a:prstGeom prst="ellipse">
                <a:avLst/>
              </a:prstGeom>
              <a:gradFill flip="none" rotWithShape="1">
                <a:gsLst>
                  <a:gs pos="0">
                    <a:srgbClr val="DDEBCF"/>
                  </a:gs>
                  <a:gs pos="50000">
                    <a:srgbClr val="9CB86E"/>
                  </a:gs>
                  <a:gs pos="100000">
                    <a:srgbClr val="156B13"/>
                  </a:gs>
                </a:gsLst>
                <a:path path="circle">
                  <a:fillToRect l="100000" t="100000"/>
                </a:path>
                <a:tileRect r="-100000" b="-100000"/>
              </a:gradFill>
              <a:ln>
                <a:solidFill>
                  <a:schemeClr val="accent3">
                    <a:lumMod val="50000"/>
                  </a:schemeClr>
                </a:solidFill>
                <a:headEnd/>
                <a:tailEnd/>
              </a:ln>
            </p:spPr>
            <p:style>
              <a:lnRef idx="1">
                <a:schemeClr val="accent4"/>
              </a:lnRef>
              <a:fillRef idx="3">
                <a:schemeClr val="accent4"/>
              </a:fillRef>
              <a:effectRef idx="2">
                <a:schemeClr val="accent4"/>
              </a:effectRef>
              <a:fontRef idx="minor">
                <a:schemeClr val="lt1"/>
              </a:fontRef>
            </p:style>
            <p:txBody>
              <a:bodyPr wrap="none" anchor="ctr"/>
              <a:lstStyle/>
              <a:p>
                <a:pPr>
                  <a:defRPr/>
                </a:pPr>
                <a:endParaRPr lang="en-US" dirty="0">
                  <a:latin typeface="Calibri" pitchFamily="34" charset="0"/>
                </a:endParaRPr>
              </a:p>
            </p:txBody>
          </p:sp>
          <p:sp>
            <p:nvSpPr>
              <p:cNvPr id="22" name="Oval 54"/>
              <p:cNvSpPr>
                <a:spLocks noChangeArrowheads="1"/>
              </p:cNvSpPr>
              <p:nvPr/>
            </p:nvSpPr>
            <p:spPr bwMode="auto">
              <a:xfrm>
                <a:off x="1467889" y="2940421"/>
                <a:ext cx="851244" cy="850288"/>
              </a:xfrm>
              <a:prstGeom prst="ellipse">
                <a:avLst/>
              </a:prstGeom>
              <a:gradFill rotWithShape="1">
                <a:gsLst>
                  <a:gs pos="0">
                    <a:srgbClr val="69BBE9">
                      <a:alpha val="24001"/>
                    </a:srgbClr>
                  </a:gs>
                  <a:gs pos="100000">
                    <a:srgbClr val="31576C">
                      <a:alpha val="0"/>
                    </a:srgb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 dirty="0">
                  <a:latin typeface="Calibri" pitchFamily="34" charset="0"/>
                </a:endParaRPr>
              </a:p>
            </p:txBody>
          </p:sp>
          <p:sp>
            <p:nvSpPr>
              <p:cNvPr id="23" name="Oval 55"/>
              <p:cNvSpPr>
                <a:spLocks noChangeArrowheads="1"/>
              </p:cNvSpPr>
              <p:nvPr/>
            </p:nvSpPr>
            <p:spPr bwMode="auto">
              <a:xfrm>
                <a:off x="1756166" y="2918972"/>
                <a:ext cx="590855" cy="589680"/>
              </a:xfrm>
              <a:prstGeom prst="ellipse">
                <a:avLst/>
              </a:prstGeom>
              <a:gradFill rotWithShape="1">
                <a:gsLst>
                  <a:gs pos="0">
                    <a:srgbClr val="FFFFFF">
                      <a:alpha val="70000"/>
                    </a:srgbClr>
                  </a:gs>
                  <a:gs pos="100000">
                    <a:srgbClr val="FFFFFF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 dirty="0">
                  <a:latin typeface="Calibri" pitchFamily="34" charset="0"/>
                </a:endParaRPr>
              </a:p>
            </p:txBody>
          </p:sp>
          <p:sp>
            <p:nvSpPr>
              <p:cNvPr id="24" name="Rectangle 56"/>
              <p:cNvSpPr>
                <a:spLocks noChangeArrowheads="1"/>
              </p:cNvSpPr>
              <p:nvPr/>
            </p:nvSpPr>
            <p:spPr bwMode="auto">
              <a:xfrm>
                <a:off x="1452155" y="3212628"/>
                <a:ext cx="104" cy="580437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>
                <a:outerShdw dist="17961" dir="2700000" algn="ctr" rotWithShape="0">
                  <a:schemeClr val="tx1"/>
                </a:outerShdw>
              </a:effectLst>
            </p:spPr>
            <p:txBody>
              <a:bodyPr wrap="none" lIns="0" tIns="0" rIns="0" bIns="0" anchor="ctr">
                <a:spAutoFit/>
              </a:bodyPr>
              <a:lstStyle/>
              <a:p>
                <a:pPr algn="ctr" eaLnBrk="0" hangingPunct="0">
                  <a:spcBef>
                    <a:spcPct val="50000"/>
                  </a:spcBef>
                  <a:defRPr/>
                </a:pPr>
                <a:endParaRPr lang="en-GB" sz="2400" dirty="0">
                  <a:solidFill>
                    <a:schemeClr val="tx2"/>
                  </a:solidFill>
                  <a:latin typeface="Calibri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13" name="Group 156"/>
            <p:cNvGrpSpPr>
              <a:grpSpLocks/>
            </p:cNvGrpSpPr>
            <p:nvPr/>
          </p:nvGrpSpPr>
          <p:grpSpPr bwMode="auto">
            <a:xfrm>
              <a:off x="6607986" y="2286000"/>
              <a:ext cx="592666" cy="599949"/>
              <a:chOff x="1402943" y="2918972"/>
              <a:chExt cx="944568" cy="942872"/>
            </a:xfrm>
          </p:grpSpPr>
          <p:sp>
            <p:nvSpPr>
              <p:cNvPr id="26" name="Oval 53"/>
              <p:cNvSpPr>
                <a:spLocks noChangeArrowheads="1"/>
              </p:cNvSpPr>
              <p:nvPr/>
            </p:nvSpPr>
            <p:spPr bwMode="auto">
              <a:xfrm>
                <a:off x="1402943" y="2918972"/>
                <a:ext cx="944568" cy="942872"/>
              </a:xfrm>
              <a:prstGeom prst="ellipse">
                <a:avLst/>
              </a:prstGeom>
              <a:gradFill flip="none" rotWithShape="1">
                <a:gsLst>
                  <a:gs pos="0">
                    <a:schemeClr val="accent5">
                      <a:lumMod val="50000"/>
                    </a:schemeClr>
                  </a:gs>
                  <a:gs pos="39999">
                    <a:schemeClr val="accent5">
                      <a:lumMod val="60000"/>
                      <a:lumOff val="40000"/>
                    </a:schemeClr>
                  </a:gs>
                  <a:gs pos="70000">
                    <a:schemeClr val="accent5">
                      <a:lumMod val="20000"/>
                      <a:lumOff val="80000"/>
                    </a:schemeClr>
                  </a:gs>
                  <a:gs pos="100000">
                    <a:srgbClr val="FFEBFA"/>
                  </a:gs>
                </a:gsLst>
                <a:path path="circle">
                  <a:fillToRect l="100000" t="100000"/>
                </a:path>
                <a:tileRect r="-100000" b="-100000"/>
              </a:gradFill>
              <a:ln>
                <a:solidFill>
                  <a:schemeClr val="tx2">
                    <a:lumMod val="75000"/>
                  </a:schemeClr>
                </a:solidFill>
                <a:headEnd/>
                <a:tailEnd/>
              </a:ln>
            </p:spPr>
            <p:style>
              <a:lnRef idx="1">
                <a:schemeClr val="accent4"/>
              </a:lnRef>
              <a:fillRef idx="3">
                <a:schemeClr val="accent4"/>
              </a:fillRef>
              <a:effectRef idx="2">
                <a:schemeClr val="accent4"/>
              </a:effectRef>
              <a:fontRef idx="minor">
                <a:schemeClr val="lt1"/>
              </a:fontRef>
            </p:style>
            <p:txBody>
              <a:bodyPr wrap="none" anchor="ctr"/>
              <a:lstStyle/>
              <a:p>
                <a:pPr>
                  <a:defRPr/>
                </a:pPr>
                <a:endParaRPr lang="en-US" dirty="0">
                  <a:latin typeface="Calibri" pitchFamily="34" charset="0"/>
                </a:endParaRPr>
              </a:p>
            </p:txBody>
          </p:sp>
          <p:sp>
            <p:nvSpPr>
              <p:cNvPr id="27" name="Oval 54"/>
              <p:cNvSpPr>
                <a:spLocks noChangeArrowheads="1"/>
              </p:cNvSpPr>
              <p:nvPr/>
            </p:nvSpPr>
            <p:spPr bwMode="auto">
              <a:xfrm>
                <a:off x="1446137" y="2940421"/>
                <a:ext cx="851244" cy="850288"/>
              </a:xfrm>
              <a:prstGeom prst="ellipse">
                <a:avLst/>
              </a:prstGeom>
              <a:gradFill>
                <a:gsLst>
                  <a:gs pos="0">
                    <a:srgbClr val="69BBE9">
                      <a:alpha val="24001"/>
                    </a:srgbClr>
                  </a:gs>
                  <a:gs pos="100000">
                    <a:srgbClr val="31576C">
                      <a:alpha val="0"/>
                    </a:srgb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 dirty="0">
                  <a:latin typeface="Calibri" pitchFamily="34" charset="0"/>
                </a:endParaRPr>
              </a:p>
            </p:txBody>
          </p:sp>
          <p:sp>
            <p:nvSpPr>
              <p:cNvPr id="28" name="Oval 55"/>
              <p:cNvSpPr>
                <a:spLocks noChangeArrowheads="1"/>
              </p:cNvSpPr>
              <p:nvPr/>
            </p:nvSpPr>
            <p:spPr bwMode="auto">
              <a:xfrm>
                <a:off x="1756166" y="2918972"/>
                <a:ext cx="590855" cy="589680"/>
              </a:xfrm>
              <a:prstGeom prst="ellipse">
                <a:avLst/>
              </a:prstGeom>
              <a:gradFill rotWithShape="1">
                <a:gsLst>
                  <a:gs pos="0">
                    <a:srgbClr val="FFFFFF">
                      <a:alpha val="70000"/>
                    </a:srgbClr>
                  </a:gs>
                  <a:gs pos="100000">
                    <a:srgbClr val="FFFFFF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 dirty="0">
                  <a:latin typeface="Calibri" pitchFamily="34" charset="0"/>
                </a:endParaRPr>
              </a:p>
            </p:txBody>
          </p:sp>
          <p:sp>
            <p:nvSpPr>
              <p:cNvPr id="29" name="Rectangle 56"/>
              <p:cNvSpPr>
                <a:spLocks noChangeArrowheads="1"/>
              </p:cNvSpPr>
              <p:nvPr/>
            </p:nvSpPr>
            <p:spPr bwMode="auto">
              <a:xfrm>
                <a:off x="1452155" y="3212628"/>
                <a:ext cx="104" cy="580437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>
                <a:outerShdw dist="17961" dir="2700000" algn="ctr" rotWithShape="0">
                  <a:schemeClr val="tx1"/>
                </a:outerShdw>
              </a:effectLst>
            </p:spPr>
            <p:txBody>
              <a:bodyPr wrap="none" lIns="0" tIns="0" rIns="0" bIns="0" anchor="ctr">
                <a:spAutoFit/>
              </a:bodyPr>
              <a:lstStyle/>
              <a:p>
                <a:pPr algn="ctr" eaLnBrk="0" hangingPunct="0">
                  <a:spcBef>
                    <a:spcPct val="50000"/>
                  </a:spcBef>
                  <a:defRPr/>
                </a:pPr>
                <a:endParaRPr lang="en-GB" sz="2400" dirty="0">
                  <a:solidFill>
                    <a:schemeClr val="tx2"/>
                  </a:solidFill>
                  <a:latin typeface="Calibri" pitchFamily="34" charset="0"/>
                  <a:cs typeface="Arial" pitchFamily="34" charset="0"/>
                </a:endParaRPr>
              </a:p>
            </p:txBody>
          </p:sp>
        </p:grpSp>
        <p:sp>
          <p:nvSpPr>
            <p:cNvPr id="30" name="TextBox 29"/>
            <p:cNvSpPr txBox="1"/>
            <p:nvPr/>
          </p:nvSpPr>
          <p:spPr>
            <a:xfrm>
              <a:off x="2209800" y="2286000"/>
              <a:ext cx="393056" cy="58477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3200" dirty="0" smtClean="0">
                  <a:ln w="18415" cmpd="sng">
                    <a:solidFill>
                      <a:sysClr val="windowText" lastClr="000000"/>
                    </a:solidFill>
                    <a:prstDash val="solid"/>
                  </a:ln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  <a:latin typeface="Calibri" pitchFamily="34" charset="0"/>
                </a:rPr>
                <a:t>1</a:t>
              </a:r>
              <a:endParaRPr lang="en-US" sz="3200" dirty="0">
                <a:ln w="18415" cmpd="sng">
                  <a:solidFill>
                    <a:sysClr val="windowText" lastClr="000000"/>
                  </a:solidFill>
                  <a:prstDash val="solid"/>
                </a:ln>
                <a:effectLst>
                  <a:outerShdw blurRad="63500" dir="3600000" algn="tl" rotWithShape="0">
                    <a:srgbClr val="000000">
                      <a:alpha val="70000"/>
                    </a:srgbClr>
                  </a:outerShdw>
                </a:effectLst>
                <a:latin typeface="Calibri" pitchFamily="34" charset="0"/>
              </a:endParaRPr>
            </a:p>
          </p:txBody>
        </p:sp>
        <p:sp>
          <p:nvSpPr>
            <p:cNvPr id="31" name="TextBox 30"/>
            <p:cNvSpPr txBox="1"/>
            <p:nvPr/>
          </p:nvSpPr>
          <p:spPr>
            <a:xfrm>
              <a:off x="4419600" y="2286000"/>
              <a:ext cx="393056" cy="58477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3200" dirty="0" smtClean="0">
                  <a:ln w="18415" cmpd="sng">
                    <a:solidFill>
                      <a:sysClr val="windowText" lastClr="000000"/>
                    </a:solidFill>
                    <a:prstDash val="solid"/>
                  </a:ln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  <a:latin typeface="Calibri" pitchFamily="34" charset="0"/>
                </a:rPr>
                <a:t>2</a:t>
              </a:r>
              <a:endParaRPr lang="en-US" sz="3200" dirty="0">
                <a:ln w="18415" cmpd="sng">
                  <a:solidFill>
                    <a:sysClr val="windowText" lastClr="000000"/>
                  </a:solidFill>
                  <a:prstDash val="solid"/>
                </a:ln>
                <a:effectLst>
                  <a:outerShdw blurRad="63500" dir="3600000" algn="tl" rotWithShape="0">
                    <a:srgbClr val="000000">
                      <a:alpha val="70000"/>
                    </a:srgbClr>
                  </a:outerShdw>
                </a:effectLst>
                <a:latin typeface="Calibri" pitchFamily="34" charset="0"/>
              </a:endParaRPr>
            </a:p>
          </p:txBody>
        </p:sp>
        <p:sp>
          <p:nvSpPr>
            <p:cNvPr id="32" name="TextBox 31"/>
            <p:cNvSpPr txBox="1"/>
            <p:nvPr/>
          </p:nvSpPr>
          <p:spPr>
            <a:xfrm>
              <a:off x="6705600" y="2286000"/>
              <a:ext cx="393056" cy="58477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3200" dirty="0" smtClean="0">
                  <a:ln w="18415" cmpd="sng">
                    <a:solidFill>
                      <a:sysClr val="windowText" lastClr="000000"/>
                    </a:solidFill>
                    <a:prstDash val="solid"/>
                  </a:ln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  <a:latin typeface="Calibri" pitchFamily="34" charset="0"/>
                </a:rPr>
                <a:t>3</a:t>
              </a:r>
              <a:endParaRPr lang="en-US" sz="3200" dirty="0">
                <a:ln w="18415" cmpd="sng">
                  <a:solidFill>
                    <a:sysClr val="windowText" lastClr="000000"/>
                  </a:solidFill>
                  <a:prstDash val="solid"/>
                </a:ln>
                <a:effectLst>
                  <a:outerShdw blurRad="63500" dir="3600000" algn="tl" rotWithShape="0">
                    <a:srgbClr val="000000">
                      <a:alpha val="70000"/>
                    </a:srgbClr>
                  </a:outerShdw>
                </a:effectLst>
                <a:latin typeface="Calibri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19304612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2000"/>
                            </p:stCondLst>
                            <p:childTnLst>
                              <p:par>
                                <p:cTn id="1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3000"/>
                            </p:stCondLst>
                            <p:childTnLst>
                              <p:par>
                                <p:cTn id="1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4000"/>
                            </p:stCondLst>
                            <p:childTnLst>
                              <p:par>
                                <p:cTn id="2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</p:bld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Rectangle 19"/>
          <p:cNvSpPr/>
          <p:nvPr/>
        </p:nvSpPr>
        <p:spPr>
          <a:xfrm>
            <a:off x="0" y="4769070"/>
            <a:ext cx="9144000" cy="1447800"/>
          </a:xfrm>
          <a:prstGeom prst="rect">
            <a:avLst/>
          </a:prstGeom>
          <a:solidFill>
            <a:schemeClr val="bg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" name="Group 3"/>
          <p:cNvGrpSpPr/>
          <p:nvPr/>
        </p:nvGrpSpPr>
        <p:grpSpPr>
          <a:xfrm>
            <a:off x="6324600" y="1066800"/>
            <a:ext cx="1808163" cy="4588140"/>
            <a:chOff x="5943600" y="982530"/>
            <a:chExt cx="1808163" cy="4588140"/>
          </a:xfrm>
          <a:effectLst>
            <a:outerShdw blurRad="228600" dir="13500000" sy="23000" kx="1200000" algn="br" rotWithShape="0">
              <a:prstClr val="black">
                <a:alpha val="20000"/>
              </a:prstClr>
            </a:outerShdw>
          </a:effectLst>
        </p:grpSpPr>
        <p:pic>
          <p:nvPicPr>
            <p:cNvPr id="5" name="Picture 2"/>
            <p:cNvPicPr>
              <a:picLocks noChangeAspect="1" noChangeArrowheads="1"/>
            </p:cNvPicPr>
            <p:nvPr/>
          </p:nvPicPr>
          <p:blipFill>
            <a:blip r:embed="rId3" cstate="email"/>
            <a:srcRect/>
            <a:stretch>
              <a:fillRect/>
            </a:stretch>
          </p:blipFill>
          <p:spPr bwMode="auto">
            <a:xfrm>
              <a:off x="6019800" y="4191000"/>
              <a:ext cx="1579563" cy="137967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</p:pic>
        <p:pic>
          <p:nvPicPr>
            <p:cNvPr id="6" name="Picture 2"/>
            <p:cNvPicPr>
              <a:picLocks noChangeAspect="1" noChangeArrowheads="1"/>
            </p:cNvPicPr>
            <p:nvPr/>
          </p:nvPicPr>
          <p:blipFill>
            <a:blip r:embed="rId3" cstate="email"/>
            <a:srcRect/>
            <a:stretch>
              <a:fillRect/>
            </a:stretch>
          </p:blipFill>
          <p:spPr bwMode="auto">
            <a:xfrm>
              <a:off x="6096000" y="3124200"/>
              <a:ext cx="1579563" cy="137967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</p:pic>
        <p:pic>
          <p:nvPicPr>
            <p:cNvPr id="7" name="Picture 2"/>
            <p:cNvPicPr>
              <a:picLocks noChangeAspect="1" noChangeArrowheads="1"/>
            </p:cNvPicPr>
            <p:nvPr/>
          </p:nvPicPr>
          <p:blipFill>
            <a:blip r:embed="rId3" cstate="email"/>
            <a:srcRect/>
            <a:stretch>
              <a:fillRect/>
            </a:stretch>
          </p:blipFill>
          <p:spPr bwMode="auto">
            <a:xfrm>
              <a:off x="6172200" y="2057400"/>
              <a:ext cx="1579563" cy="137967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</p:pic>
        <p:pic>
          <p:nvPicPr>
            <p:cNvPr id="8" name="Picture 2"/>
            <p:cNvPicPr>
              <a:picLocks noChangeAspect="1" noChangeArrowheads="1"/>
            </p:cNvPicPr>
            <p:nvPr/>
          </p:nvPicPr>
          <p:blipFill>
            <a:blip r:embed="rId3" cstate="email"/>
            <a:srcRect/>
            <a:stretch>
              <a:fillRect/>
            </a:stretch>
          </p:blipFill>
          <p:spPr bwMode="auto">
            <a:xfrm>
              <a:off x="6172200" y="982530"/>
              <a:ext cx="1579563" cy="137967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</p:pic>
        <p:sp>
          <p:nvSpPr>
            <p:cNvPr id="9" name="TextBox 8"/>
            <p:cNvSpPr txBox="1"/>
            <p:nvPr/>
          </p:nvSpPr>
          <p:spPr>
            <a:xfrm>
              <a:off x="6248400" y="1085671"/>
              <a:ext cx="635110" cy="1200329"/>
            </a:xfrm>
            <a:prstGeom prst="rect">
              <a:avLst/>
            </a:prstGeom>
            <a:noFill/>
          </p:spPr>
          <p:txBody>
            <a:bodyPr wrap="none" rtlCol="0">
              <a:spAutoFit/>
              <a:scene3d>
                <a:camera prst="isometricOffAxis2Left"/>
                <a:lightRig rig="threePt" dir="t"/>
              </a:scene3d>
            </a:bodyPr>
            <a:lstStyle/>
            <a:p>
              <a:r>
                <a:rPr lang="en-US" sz="7200" dirty="0" smtClean="0">
                  <a:solidFill>
                    <a:schemeClr val="bg1"/>
                  </a:solidFill>
                  <a:effectLst>
                    <a:innerShdw blurRad="63500" dist="50800" dir="13500000">
                      <a:prstClr val="black">
                        <a:alpha val="50000"/>
                      </a:prstClr>
                    </a:innerShdw>
                  </a:effectLst>
                </a:rPr>
                <a:t>T</a:t>
              </a:r>
              <a:endParaRPr lang="en-US" sz="7200" dirty="0">
                <a:solidFill>
                  <a:schemeClr val="bg1"/>
                </a:solidFill>
                <a:effectLst>
                  <a:innerShdw blurRad="63500" dist="50800" dir="13500000">
                    <a:prstClr val="black">
                      <a:alpha val="50000"/>
                    </a:prstClr>
                  </a:innerShdw>
                </a:effectLst>
              </a:endParaRPr>
            </a:p>
          </p:txBody>
        </p:sp>
        <p:sp>
          <p:nvSpPr>
            <p:cNvPr id="10" name="TextBox 9"/>
            <p:cNvSpPr txBox="1"/>
            <p:nvPr/>
          </p:nvSpPr>
          <p:spPr>
            <a:xfrm>
              <a:off x="6248400" y="2152471"/>
              <a:ext cx="635110" cy="1200329"/>
            </a:xfrm>
            <a:prstGeom prst="rect">
              <a:avLst/>
            </a:prstGeom>
            <a:noFill/>
          </p:spPr>
          <p:txBody>
            <a:bodyPr wrap="none" rtlCol="0">
              <a:spAutoFit/>
              <a:scene3d>
                <a:camera prst="isometricOffAxis2Left"/>
                <a:lightRig rig="threePt" dir="t"/>
              </a:scene3d>
            </a:bodyPr>
            <a:lstStyle/>
            <a:p>
              <a:r>
                <a:rPr lang="en-US" sz="7200" dirty="0" smtClean="0">
                  <a:solidFill>
                    <a:schemeClr val="bg1"/>
                  </a:solidFill>
                  <a:effectLst>
                    <a:innerShdw blurRad="63500" dist="50800" dir="13500000">
                      <a:prstClr val="black">
                        <a:alpha val="50000"/>
                      </a:prstClr>
                    </a:innerShdw>
                  </a:effectLst>
                </a:rPr>
                <a:t>E</a:t>
              </a:r>
              <a:endParaRPr lang="en-US" sz="7200" dirty="0">
                <a:solidFill>
                  <a:schemeClr val="bg1"/>
                </a:solidFill>
                <a:effectLst>
                  <a:innerShdw blurRad="63500" dist="50800" dir="13500000">
                    <a:prstClr val="black">
                      <a:alpha val="50000"/>
                    </a:prstClr>
                  </a:innerShdw>
                </a:effectLst>
              </a:endParaRPr>
            </a:p>
          </p:txBody>
        </p:sp>
        <p:sp>
          <p:nvSpPr>
            <p:cNvPr id="11" name="TextBox 10"/>
            <p:cNvSpPr txBox="1"/>
            <p:nvPr/>
          </p:nvSpPr>
          <p:spPr>
            <a:xfrm>
              <a:off x="6172200" y="3124200"/>
              <a:ext cx="718466" cy="1200329"/>
            </a:xfrm>
            <a:prstGeom prst="rect">
              <a:avLst/>
            </a:prstGeom>
            <a:noFill/>
          </p:spPr>
          <p:txBody>
            <a:bodyPr wrap="none" rtlCol="0">
              <a:spAutoFit/>
              <a:scene3d>
                <a:camera prst="isometricOffAxis2Left"/>
                <a:lightRig rig="threePt" dir="t"/>
              </a:scene3d>
            </a:bodyPr>
            <a:lstStyle/>
            <a:p>
              <a:r>
                <a:rPr lang="en-US" sz="7200" dirty="0" smtClean="0">
                  <a:solidFill>
                    <a:schemeClr val="bg1"/>
                  </a:solidFill>
                  <a:effectLst>
                    <a:innerShdw blurRad="63500" dist="50800" dir="13500000">
                      <a:prstClr val="black">
                        <a:alpha val="50000"/>
                      </a:prstClr>
                    </a:innerShdw>
                  </a:effectLst>
                </a:rPr>
                <a:t>A</a:t>
              </a:r>
              <a:endParaRPr lang="en-US" sz="7200" dirty="0">
                <a:solidFill>
                  <a:schemeClr val="bg1"/>
                </a:solidFill>
                <a:effectLst>
                  <a:innerShdw blurRad="63500" dist="50800" dir="13500000">
                    <a:prstClr val="black">
                      <a:alpha val="50000"/>
                    </a:prstClr>
                  </a:innerShdw>
                </a:effectLst>
              </a:endParaRPr>
            </a:p>
          </p:txBody>
        </p:sp>
        <p:sp>
          <p:nvSpPr>
            <p:cNvPr id="12" name="TextBox 11"/>
            <p:cNvSpPr txBox="1"/>
            <p:nvPr/>
          </p:nvSpPr>
          <p:spPr>
            <a:xfrm>
              <a:off x="5943600" y="4267200"/>
              <a:ext cx="973343" cy="1200329"/>
            </a:xfrm>
            <a:prstGeom prst="rect">
              <a:avLst/>
            </a:prstGeom>
            <a:noFill/>
          </p:spPr>
          <p:txBody>
            <a:bodyPr wrap="none" rtlCol="0">
              <a:spAutoFit/>
              <a:scene3d>
                <a:camera prst="isometricOffAxis2Left"/>
                <a:lightRig rig="threePt" dir="t"/>
              </a:scene3d>
            </a:bodyPr>
            <a:lstStyle/>
            <a:p>
              <a:r>
                <a:rPr lang="en-US" sz="7200" dirty="0" smtClean="0">
                  <a:solidFill>
                    <a:schemeClr val="bg1"/>
                  </a:solidFill>
                  <a:effectLst>
                    <a:innerShdw blurRad="63500" dist="50800" dir="13500000">
                      <a:prstClr val="black">
                        <a:alpha val="50000"/>
                      </a:prstClr>
                    </a:innerShdw>
                  </a:effectLst>
                </a:rPr>
                <a:t>M</a:t>
              </a:r>
              <a:endParaRPr lang="en-US" sz="7200" dirty="0">
                <a:solidFill>
                  <a:schemeClr val="bg1"/>
                </a:solidFill>
                <a:effectLst>
                  <a:innerShdw blurRad="63500" dist="50800" dir="13500000">
                    <a:prstClr val="black">
                      <a:alpha val="50000"/>
                    </a:prstClr>
                  </a:innerShdw>
                </a:effectLst>
              </a:endParaRPr>
            </a:p>
          </p:txBody>
        </p:sp>
      </p:grpSp>
      <p:pic>
        <p:nvPicPr>
          <p:cNvPr id="3074" name="Picture 2"/>
          <p:cNvPicPr>
            <a:picLocks noChangeAspect="1" noChangeArrowheads="1"/>
          </p:cNvPicPr>
          <p:nvPr/>
        </p:nvPicPr>
        <p:blipFill>
          <a:blip r:embed="rId4" cstate="email"/>
          <a:srcRect/>
          <a:stretch>
            <a:fillRect/>
          </a:stretch>
        </p:blipFill>
        <p:spPr bwMode="auto">
          <a:xfrm>
            <a:off x="609600" y="4267200"/>
            <a:ext cx="1447800" cy="126458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blurRad="304800" dir="13500000" sy="23000" kx="1200000" algn="br" rotWithShape="0">
              <a:prstClr val="black">
                <a:alpha val="20000"/>
              </a:prstClr>
            </a:outerShdw>
          </a:effectLst>
        </p:spPr>
      </p:pic>
      <p:sp>
        <p:nvSpPr>
          <p:cNvPr id="22" name="Title 2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Your title text here</a:t>
            </a:r>
            <a:endParaRPr lang="en-US" dirty="0"/>
          </a:p>
        </p:txBody>
      </p:sp>
      <p:cxnSp>
        <p:nvCxnSpPr>
          <p:cNvPr id="25" name="Straight Connector 24"/>
          <p:cNvCxnSpPr/>
          <p:nvPr/>
        </p:nvCxnSpPr>
        <p:spPr>
          <a:xfrm rot="5400000">
            <a:off x="-419100" y="2324100"/>
            <a:ext cx="1752600" cy="1588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8"/>
          <p:cNvGrpSpPr/>
          <p:nvPr/>
        </p:nvGrpSpPr>
        <p:grpSpPr>
          <a:xfrm>
            <a:off x="4572000" y="3352800"/>
            <a:ext cx="1817914" cy="2286000"/>
            <a:chOff x="2971800" y="2286000"/>
            <a:chExt cx="2545081" cy="3200401"/>
          </a:xfrm>
          <a:effectLst>
            <a:outerShdw blurRad="76200" dir="13500000" sy="23000" kx="1200000" algn="br" rotWithShape="0">
              <a:prstClr val="black">
                <a:alpha val="20000"/>
              </a:prstClr>
            </a:outerShdw>
          </a:effectLst>
        </p:grpSpPr>
        <p:pic>
          <p:nvPicPr>
            <p:cNvPr id="26" name="Picture 25" descr="lady silhouette.png"/>
            <p:cNvPicPr>
              <a:picLocks noChangeAspect="1"/>
            </p:cNvPicPr>
            <p:nvPr/>
          </p:nvPicPr>
          <p:blipFill>
            <a:blip r:embed="rId5" cstate="print">
              <a:lum/>
            </a:blip>
            <a:stretch>
              <a:fillRect/>
            </a:stretch>
          </p:blipFill>
          <p:spPr>
            <a:xfrm>
              <a:off x="3998345" y="2449288"/>
              <a:ext cx="802256" cy="3037113"/>
            </a:xfrm>
            <a:prstGeom prst="rect">
              <a:avLst/>
            </a:prstGeom>
          </p:spPr>
        </p:pic>
        <p:pic>
          <p:nvPicPr>
            <p:cNvPr id="27" name="Picture 26" descr="man silhouette blue.png"/>
            <p:cNvPicPr>
              <a:picLocks noChangeAspect="1"/>
            </p:cNvPicPr>
            <p:nvPr/>
          </p:nvPicPr>
          <p:blipFill>
            <a:blip r:embed="rId6" cstate="email">
              <a:lum bright="-10000" contrast="30000"/>
            </a:blip>
            <a:stretch>
              <a:fillRect/>
            </a:stretch>
          </p:blipFill>
          <p:spPr>
            <a:xfrm>
              <a:off x="2971800" y="2286000"/>
              <a:ext cx="1092064" cy="3136508"/>
            </a:xfrm>
            <a:prstGeom prst="rect">
              <a:avLst/>
            </a:prstGeom>
          </p:spPr>
        </p:pic>
        <p:pic>
          <p:nvPicPr>
            <p:cNvPr id="28" name="Picture 27" descr="Silhouette mnan.png"/>
            <p:cNvPicPr>
              <a:picLocks noChangeAspect="1"/>
            </p:cNvPicPr>
            <p:nvPr/>
          </p:nvPicPr>
          <p:blipFill>
            <a:blip r:embed="rId7" cstate="email"/>
            <a:stretch>
              <a:fillRect/>
            </a:stretch>
          </p:blipFill>
          <p:spPr>
            <a:xfrm>
              <a:off x="4678681" y="2286000"/>
              <a:ext cx="838200" cy="2991600"/>
            </a:xfrm>
            <a:prstGeom prst="rect">
              <a:avLst/>
            </a:prstGeom>
          </p:spPr>
        </p:pic>
      </p:grpSp>
      <p:sp>
        <p:nvSpPr>
          <p:cNvPr id="21" name="TextBox 20"/>
          <p:cNvSpPr txBox="1"/>
          <p:nvPr/>
        </p:nvSpPr>
        <p:spPr>
          <a:xfrm>
            <a:off x="533400" y="1447800"/>
            <a:ext cx="5105400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166688" indent="-166688">
              <a:buFont typeface="Arial" pitchFamily="34" charset="0"/>
              <a:buChar char="•"/>
            </a:pPr>
            <a:r>
              <a:rPr lang="en-US" sz="2400" dirty="0" smtClean="0"/>
              <a:t>Your text here. Your text here </a:t>
            </a:r>
          </a:p>
          <a:p>
            <a:pPr marL="166688" indent="-166688">
              <a:buFont typeface="Arial" pitchFamily="34" charset="0"/>
              <a:buChar char="•"/>
            </a:pPr>
            <a:r>
              <a:rPr lang="en-US" sz="2400" dirty="0" smtClean="0"/>
              <a:t>Your text here. Your text here</a:t>
            </a:r>
          </a:p>
          <a:p>
            <a:pPr marL="166688" indent="-166688">
              <a:buFont typeface="Arial" pitchFamily="34" charset="0"/>
              <a:buChar char="•"/>
            </a:pPr>
            <a:r>
              <a:rPr lang="en-US" sz="2400" dirty="0" smtClean="0"/>
              <a:t>Your text here. Your text here </a:t>
            </a:r>
          </a:p>
          <a:p>
            <a:pPr marL="166688" indent="-166688">
              <a:buFont typeface="Arial" pitchFamily="34" charset="0"/>
              <a:buChar char="•"/>
            </a:pPr>
            <a:endParaRPr lang="en-US" sz="2400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2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2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" grpId="0" build="p"/>
    </p:bldLst>
  </p:timing>
</p:sld>
</file>

<file path=ppt/slides/slide3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23"/>
          <p:cNvGrpSpPr>
            <a:grpSpLocks/>
          </p:cNvGrpSpPr>
          <p:nvPr/>
        </p:nvGrpSpPr>
        <p:grpSpPr bwMode="auto">
          <a:xfrm>
            <a:off x="5176" y="2667000"/>
            <a:ext cx="9144000" cy="1676400"/>
            <a:chOff x="0" y="2086"/>
            <a:chExt cx="5760" cy="1056"/>
          </a:xfrm>
        </p:grpSpPr>
        <p:sp>
          <p:nvSpPr>
            <p:cNvPr id="29" name="Rectangle 3"/>
            <p:cNvSpPr>
              <a:spLocks noChangeArrowheads="1"/>
            </p:cNvSpPr>
            <p:nvPr/>
          </p:nvSpPr>
          <p:spPr bwMode="gray">
            <a:xfrm>
              <a:off x="0" y="2325"/>
              <a:ext cx="5760" cy="817"/>
            </a:xfrm>
            <a:prstGeom prst="rect">
              <a:avLst/>
            </a:prstGeom>
            <a:gradFill rotWithShape="1">
              <a:gsLst>
                <a:gs pos="0">
                  <a:srgbClr val="DDDDDD"/>
                </a:gs>
                <a:gs pos="100000">
                  <a:srgbClr val="FFFFFF"/>
                </a:gs>
              </a:gsLst>
              <a:lin ang="5400000" scaled="1"/>
            </a:gradFill>
            <a:ln w="9525">
              <a:noFill/>
              <a:miter lim="800000"/>
              <a:headEnd/>
              <a:tailEnd/>
            </a:ln>
          </p:spPr>
          <p:txBody>
            <a:bodyPr wrap="none" lIns="90000" tIns="90000" rIns="72000" bIns="90000" anchor="ctr"/>
            <a:lstStyle/>
            <a:p>
              <a:pPr algn="ctr" eaLnBrk="0" hangingPunct="0"/>
              <a:endParaRPr lang="en-US" noProof="1">
                <a:latin typeface="Calibri" pitchFamily="34" charset="0"/>
                <a:cs typeface="Arial" charset="0"/>
              </a:endParaRPr>
            </a:p>
          </p:txBody>
        </p:sp>
        <p:sp>
          <p:nvSpPr>
            <p:cNvPr id="30" name="Rectangle 25"/>
            <p:cNvSpPr>
              <a:spLocks noChangeArrowheads="1"/>
            </p:cNvSpPr>
            <p:nvPr/>
          </p:nvSpPr>
          <p:spPr bwMode="gray">
            <a:xfrm flipV="1">
              <a:off x="0" y="2086"/>
              <a:ext cx="5760" cy="246"/>
            </a:xfrm>
            <a:prstGeom prst="rect">
              <a:avLst/>
            </a:prstGeom>
            <a:gradFill rotWithShape="1">
              <a:gsLst>
                <a:gs pos="0">
                  <a:srgbClr val="DBDBDB"/>
                </a:gs>
                <a:gs pos="100000">
                  <a:srgbClr val="FFFFFF"/>
                </a:gs>
              </a:gsLst>
              <a:lin ang="5400000" scaled="1"/>
            </a:gradFill>
            <a:ln w="9525">
              <a:noFill/>
              <a:miter lim="800000"/>
              <a:headEnd/>
              <a:tailEnd/>
            </a:ln>
          </p:spPr>
          <p:txBody>
            <a:bodyPr rot="10800000" wrap="none" lIns="90000" tIns="90000" rIns="72000" bIns="90000" anchor="ctr"/>
            <a:lstStyle/>
            <a:p>
              <a:pPr algn="ctr" eaLnBrk="0" hangingPunct="0"/>
              <a:endParaRPr lang="en-US" noProof="1">
                <a:latin typeface="Calibri" pitchFamily="34" charset="0"/>
                <a:cs typeface="Arial" charset="0"/>
              </a:endParaRPr>
            </a:p>
          </p:txBody>
        </p:sp>
      </p:grp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Three outcomes</a:t>
            </a:r>
            <a:endParaRPr lang="en-US" dirty="0"/>
          </a:p>
        </p:txBody>
      </p:sp>
      <p:grpSp>
        <p:nvGrpSpPr>
          <p:cNvPr id="6" name="Group 30"/>
          <p:cNvGrpSpPr/>
          <p:nvPr/>
        </p:nvGrpSpPr>
        <p:grpSpPr>
          <a:xfrm>
            <a:off x="990600" y="1524000"/>
            <a:ext cx="3347481" cy="3425456"/>
            <a:chOff x="990600" y="1676400"/>
            <a:chExt cx="3347481" cy="3425456"/>
          </a:xfrm>
        </p:grpSpPr>
        <p:sp>
          <p:nvSpPr>
            <p:cNvPr id="16" name="Freeform 15"/>
            <p:cNvSpPr/>
            <p:nvPr/>
          </p:nvSpPr>
          <p:spPr>
            <a:xfrm>
              <a:off x="1144769" y="3134833"/>
              <a:ext cx="3193312" cy="1967023"/>
            </a:xfrm>
            <a:custGeom>
              <a:avLst/>
              <a:gdLst>
                <a:gd name="connsiteX0" fmla="*/ 0 w 3285461"/>
                <a:gd name="connsiteY0" fmla="*/ 0 h 1967023"/>
                <a:gd name="connsiteX1" fmla="*/ 1531089 w 3285461"/>
                <a:gd name="connsiteY1" fmla="*/ 0 h 1967023"/>
                <a:gd name="connsiteX2" fmla="*/ 3285461 w 3285461"/>
                <a:gd name="connsiteY2" fmla="*/ 1967023 h 1967023"/>
                <a:gd name="connsiteX3" fmla="*/ 0 w 3285461"/>
                <a:gd name="connsiteY3" fmla="*/ 0 h 19670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285461" h="1967023">
                  <a:moveTo>
                    <a:pt x="0" y="0"/>
                  </a:moveTo>
                  <a:lnTo>
                    <a:pt x="1531089" y="0"/>
                  </a:lnTo>
                  <a:lnTo>
                    <a:pt x="3285461" y="1967023"/>
                  </a:lnTo>
                  <a:lnTo>
                    <a:pt x="0" y="0"/>
                  </a:lnTo>
                  <a:close/>
                </a:path>
              </a:pathLst>
            </a:custGeom>
            <a:gradFill>
              <a:gsLst>
                <a:gs pos="0">
                  <a:schemeClr val="accent2">
                    <a:lumMod val="40000"/>
                    <a:lumOff val="60000"/>
                  </a:schemeClr>
                </a:gs>
                <a:gs pos="50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50000"/>
                  </a:schemeClr>
                </a:gs>
              </a:gsLst>
              <a:lin ang="54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Calibri" pitchFamily="34" charset="0"/>
              </a:endParaRPr>
            </a:p>
          </p:txBody>
        </p:sp>
        <p:grpSp>
          <p:nvGrpSpPr>
            <p:cNvPr id="9" name="Group 4"/>
            <p:cNvGrpSpPr/>
            <p:nvPr/>
          </p:nvGrpSpPr>
          <p:grpSpPr>
            <a:xfrm>
              <a:off x="990600" y="1676400"/>
              <a:ext cx="1840230" cy="1840230"/>
              <a:chOff x="1175385" y="2242185"/>
              <a:chExt cx="1840230" cy="1840230"/>
            </a:xfrm>
          </p:grpSpPr>
          <p:sp>
            <p:nvSpPr>
              <p:cNvPr id="3" name="Oval 2"/>
              <p:cNvSpPr>
                <a:spLocks noChangeAspect="1"/>
              </p:cNvSpPr>
              <p:nvPr/>
            </p:nvSpPr>
            <p:spPr>
              <a:xfrm>
                <a:off x="1175385" y="2242185"/>
                <a:ext cx="1840230" cy="1840230"/>
              </a:xfrm>
              <a:prstGeom prst="ellipse">
                <a:avLst/>
              </a:prstGeom>
              <a:gradFill>
                <a:gsLst>
                  <a:gs pos="0">
                    <a:srgbClr val="FBE4AE"/>
                  </a:gs>
                  <a:gs pos="13000">
                    <a:srgbClr val="BD922A"/>
                  </a:gs>
                  <a:gs pos="21001">
                    <a:srgbClr val="BD922A"/>
                  </a:gs>
                  <a:gs pos="63000">
                    <a:srgbClr val="FBE4AE"/>
                  </a:gs>
                  <a:gs pos="67000">
                    <a:srgbClr val="BD922A"/>
                  </a:gs>
                  <a:gs pos="69000">
                    <a:srgbClr val="835E17"/>
                  </a:gs>
                  <a:gs pos="82001">
                    <a:srgbClr val="A28949"/>
                  </a:gs>
                  <a:gs pos="100000">
                    <a:srgbClr val="FAE3B7"/>
                  </a:gs>
                </a:gsLst>
                <a:lin ang="5400000" scaled="0"/>
              </a:gradFill>
              <a:ln>
                <a:noFill/>
              </a:ln>
              <a:effectLst>
                <a:outerShdw blurRad="44450" dist="27940" dir="5400000" algn="ctr">
                  <a:srgbClr val="000000">
                    <a:alpha val="32000"/>
                  </a:srgbClr>
                </a:outerShdw>
              </a:effectLst>
              <a:scene3d>
                <a:camera prst="orthographicFront">
                  <a:rot lat="0" lon="0" rev="0"/>
                </a:camera>
                <a:lightRig rig="balanced" dir="t">
                  <a:rot lat="0" lon="0" rev="8700000"/>
                </a:lightRig>
              </a:scene3d>
              <a:sp3d>
                <a:bevelT w="190500" h="381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latin typeface="Calibri" pitchFamily="34" charset="0"/>
                </a:endParaRPr>
              </a:p>
            </p:txBody>
          </p:sp>
          <p:sp>
            <p:nvSpPr>
              <p:cNvPr id="4" name="Oval 3"/>
              <p:cNvSpPr>
                <a:spLocks noChangeAspect="1"/>
              </p:cNvSpPr>
              <p:nvPr/>
            </p:nvSpPr>
            <p:spPr>
              <a:xfrm>
                <a:off x="1263015" y="2329815"/>
                <a:ext cx="1664970" cy="1664970"/>
              </a:xfrm>
              <a:prstGeom prst="ellipse">
                <a:avLst/>
              </a:prstGeom>
              <a:solidFill>
                <a:schemeClr val="accent2">
                  <a:lumMod val="20000"/>
                  <a:lumOff val="80000"/>
                </a:schemeClr>
              </a:solidFill>
              <a:ln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latin typeface="Calibri" pitchFamily="34" charset="0"/>
                </a:endParaRPr>
              </a:p>
            </p:txBody>
          </p:sp>
        </p:grpSp>
        <p:sp>
          <p:nvSpPr>
            <p:cNvPr id="22" name="TextBox 21"/>
            <p:cNvSpPr txBox="1"/>
            <p:nvPr/>
          </p:nvSpPr>
          <p:spPr>
            <a:xfrm flipH="1">
              <a:off x="1068569" y="2001107"/>
              <a:ext cx="1676400" cy="12003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2400" dirty="0" smtClean="0">
                  <a:latin typeface="Calibri" pitchFamily="34" charset="0"/>
                </a:rPr>
                <a:t>Your text here. Your text here</a:t>
              </a:r>
              <a:endParaRPr lang="en-US" sz="2400" dirty="0">
                <a:latin typeface="Calibri" pitchFamily="34" charset="0"/>
              </a:endParaRPr>
            </a:p>
          </p:txBody>
        </p:sp>
      </p:grpSp>
      <p:grpSp>
        <p:nvGrpSpPr>
          <p:cNvPr id="12" name="Group 31"/>
          <p:cNvGrpSpPr/>
          <p:nvPr/>
        </p:nvGrpSpPr>
        <p:grpSpPr>
          <a:xfrm>
            <a:off x="3581400" y="1524000"/>
            <a:ext cx="1840230" cy="3446721"/>
            <a:chOff x="3581400" y="1676400"/>
            <a:chExt cx="1840230" cy="3446721"/>
          </a:xfrm>
        </p:grpSpPr>
        <p:sp>
          <p:nvSpPr>
            <p:cNvPr id="18" name="Freeform 17"/>
            <p:cNvSpPr/>
            <p:nvPr/>
          </p:nvSpPr>
          <p:spPr>
            <a:xfrm>
              <a:off x="3657600" y="2943447"/>
              <a:ext cx="1690577" cy="2179674"/>
            </a:xfrm>
            <a:custGeom>
              <a:avLst/>
              <a:gdLst>
                <a:gd name="connsiteX0" fmla="*/ 0 w 1690577"/>
                <a:gd name="connsiteY0" fmla="*/ 10632 h 2179674"/>
                <a:gd name="connsiteX1" fmla="*/ 1690577 w 1690577"/>
                <a:gd name="connsiteY1" fmla="*/ 0 h 2179674"/>
                <a:gd name="connsiteX2" fmla="*/ 935665 w 1690577"/>
                <a:gd name="connsiteY2" fmla="*/ 2179674 h 2179674"/>
                <a:gd name="connsiteX3" fmla="*/ 0 w 1690577"/>
                <a:gd name="connsiteY3" fmla="*/ 10632 h 21796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90577" h="2179674">
                  <a:moveTo>
                    <a:pt x="0" y="10632"/>
                  </a:moveTo>
                  <a:lnTo>
                    <a:pt x="1690577" y="0"/>
                  </a:lnTo>
                  <a:lnTo>
                    <a:pt x="935665" y="2179674"/>
                  </a:lnTo>
                  <a:lnTo>
                    <a:pt x="0" y="10632"/>
                  </a:lnTo>
                  <a:close/>
                </a:path>
              </a:pathLst>
            </a:custGeom>
            <a:gradFill>
              <a:gsLst>
                <a:gs pos="0">
                  <a:schemeClr val="accent3">
                    <a:lumMod val="40000"/>
                    <a:lumOff val="60000"/>
                  </a:schemeClr>
                </a:gs>
                <a:gs pos="50000">
                  <a:schemeClr val="accent3">
                    <a:lumMod val="60000"/>
                    <a:lumOff val="40000"/>
                  </a:schemeClr>
                </a:gs>
                <a:gs pos="100000">
                  <a:schemeClr val="accent3">
                    <a:lumMod val="50000"/>
                  </a:schemeClr>
                </a:gs>
              </a:gsLst>
              <a:lin ang="54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Calibri" pitchFamily="34" charset="0"/>
              </a:endParaRPr>
            </a:p>
          </p:txBody>
        </p:sp>
        <p:grpSp>
          <p:nvGrpSpPr>
            <p:cNvPr id="13" name="Group 5"/>
            <p:cNvGrpSpPr/>
            <p:nvPr/>
          </p:nvGrpSpPr>
          <p:grpSpPr>
            <a:xfrm>
              <a:off x="3581400" y="1676400"/>
              <a:ext cx="1840230" cy="1840230"/>
              <a:chOff x="1175385" y="2242185"/>
              <a:chExt cx="1840230" cy="1840230"/>
            </a:xfrm>
          </p:grpSpPr>
          <p:sp>
            <p:nvSpPr>
              <p:cNvPr id="7" name="Oval 6"/>
              <p:cNvSpPr>
                <a:spLocks noChangeAspect="1"/>
              </p:cNvSpPr>
              <p:nvPr/>
            </p:nvSpPr>
            <p:spPr>
              <a:xfrm>
                <a:off x="1175385" y="2242185"/>
                <a:ext cx="1840230" cy="1840230"/>
              </a:xfrm>
              <a:prstGeom prst="ellipse">
                <a:avLst/>
              </a:prstGeom>
              <a:gradFill>
                <a:gsLst>
                  <a:gs pos="0">
                    <a:srgbClr val="FBE4AE"/>
                  </a:gs>
                  <a:gs pos="13000">
                    <a:srgbClr val="BD922A"/>
                  </a:gs>
                  <a:gs pos="21001">
                    <a:srgbClr val="BD922A"/>
                  </a:gs>
                  <a:gs pos="63000">
                    <a:srgbClr val="FBE4AE"/>
                  </a:gs>
                  <a:gs pos="67000">
                    <a:srgbClr val="BD922A"/>
                  </a:gs>
                  <a:gs pos="69000">
                    <a:srgbClr val="835E17"/>
                  </a:gs>
                  <a:gs pos="82001">
                    <a:srgbClr val="A28949"/>
                  </a:gs>
                  <a:gs pos="100000">
                    <a:srgbClr val="FAE3B7"/>
                  </a:gs>
                </a:gsLst>
                <a:lin ang="5400000" scaled="0"/>
              </a:gradFill>
              <a:ln>
                <a:noFill/>
              </a:ln>
              <a:effectLst>
                <a:outerShdw blurRad="44450" dist="27940" dir="5400000" algn="ctr">
                  <a:srgbClr val="000000">
                    <a:alpha val="32000"/>
                  </a:srgbClr>
                </a:outerShdw>
              </a:effectLst>
              <a:scene3d>
                <a:camera prst="orthographicFront">
                  <a:rot lat="0" lon="0" rev="0"/>
                </a:camera>
                <a:lightRig rig="balanced" dir="t">
                  <a:rot lat="0" lon="0" rev="8700000"/>
                </a:lightRig>
              </a:scene3d>
              <a:sp3d>
                <a:bevelT w="190500" h="381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latin typeface="Calibri" pitchFamily="34" charset="0"/>
                </a:endParaRPr>
              </a:p>
            </p:txBody>
          </p:sp>
          <p:sp>
            <p:nvSpPr>
              <p:cNvPr id="8" name="Oval 7"/>
              <p:cNvSpPr>
                <a:spLocks noChangeAspect="1"/>
              </p:cNvSpPr>
              <p:nvPr/>
            </p:nvSpPr>
            <p:spPr>
              <a:xfrm>
                <a:off x="1263015" y="2329815"/>
                <a:ext cx="1664970" cy="1664970"/>
              </a:xfrm>
              <a:prstGeom prst="ellipse">
                <a:avLst/>
              </a:prstGeom>
              <a:solidFill>
                <a:schemeClr val="accent3">
                  <a:lumMod val="40000"/>
                  <a:lumOff val="60000"/>
                </a:schemeClr>
              </a:solidFill>
              <a:ln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latin typeface="Calibri" pitchFamily="34" charset="0"/>
                </a:endParaRPr>
              </a:p>
            </p:txBody>
          </p:sp>
        </p:grpSp>
        <p:sp>
          <p:nvSpPr>
            <p:cNvPr id="23" name="TextBox 22"/>
            <p:cNvSpPr txBox="1"/>
            <p:nvPr/>
          </p:nvSpPr>
          <p:spPr>
            <a:xfrm flipH="1">
              <a:off x="3657600" y="1981200"/>
              <a:ext cx="1676400" cy="12003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2400" dirty="0" smtClean="0">
                  <a:latin typeface="Calibri" pitchFamily="34" charset="0"/>
                </a:rPr>
                <a:t>Your text here. Your text here</a:t>
              </a:r>
              <a:endParaRPr lang="en-US" sz="2400" dirty="0">
                <a:latin typeface="Calibri" pitchFamily="34" charset="0"/>
              </a:endParaRPr>
            </a:p>
          </p:txBody>
        </p:sp>
      </p:grpSp>
      <p:grpSp>
        <p:nvGrpSpPr>
          <p:cNvPr id="14" name="Group 32"/>
          <p:cNvGrpSpPr/>
          <p:nvPr/>
        </p:nvGrpSpPr>
        <p:grpSpPr>
          <a:xfrm>
            <a:off x="4756299" y="1524000"/>
            <a:ext cx="3256131" cy="3462668"/>
            <a:chOff x="4756299" y="1676400"/>
            <a:chExt cx="3256131" cy="3462668"/>
          </a:xfrm>
        </p:grpSpPr>
        <p:sp>
          <p:nvSpPr>
            <p:cNvPr id="17" name="Freeform 16"/>
            <p:cNvSpPr/>
            <p:nvPr/>
          </p:nvSpPr>
          <p:spPr>
            <a:xfrm flipH="1">
              <a:off x="4756299" y="3095845"/>
              <a:ext cx="3117112" cy="2043223"/>
            </a:xfrm>
            <a:custGeom>
              <a:avLst/>
              <a:gdLst>
                <a:gd name="connsiteX0" fmla="*/ 0 w 3285461"/>
                <a:gd name="connsiteY0" fmla="*/ 0 h 1967023"/>
                <a:gd name="connsiteX1" fmla="*/ 1531089 w 3285461"/>
                <a:gd name="connsiteY1" fmla="*/ 0 h 1967023"/>
                <a:gd name="connsiteX2" fmla="*/ 3285461 w 3285461"/>
                <a:gd name="connsiteY2" fmla="*/ 1967023 h 1967023"/>
                <a:gd name="connsiteX3" fmla="*/ 0 w 3285461"/>
                <a:gd name="connsiteY3" fmla="*/ 0 h 19670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285461" h="1967023">
                  <a:moveTo>
                    <a:pt x="0" y="0"/>
                  </a:moveTo>
                  <a:lnTo>
                    <a:pt x="1531089" y="0"/>
                  </a:lnTo>
                  <a:lnTo>
                    <a:pt x="3285461" y="1967023"/>
                  </a:lnTo>
                  <a:lnTo>
                    <a:pt x="0" y="0"/>
                  </a:lnTo>
                  <a:close/>
                </a:path>
              </a:pathLst>
            </a:custGeom>
            <a:gradFill>
              <a:gsLst>
                <a:gs pos="0">
                  <a:schemeClr val="accent1">
                    <a:lumMod val="40000"/>
                    <a:lumOff val="60000"/>
                  </a:schemeClr>
                </a:gs>
                <a:gs pos="50000">
                  <a:schemeClr val="accent1">
                    <a:lumMod val="60000"/>
                    <a:lumOff val="40000"/>
                  </a:schemeClr>
                </a:gs>
                <a:gs pos="100000">
                  <a:schemeClr val="accent1">
                    <a:lumMod val="50000"/>
                  </a:schemeClr>
                </a:gs>
              </a:gsLst>
              <a:lin ang="54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Calibri" pitchFamily="34" charset="0"/>
              </a:endParaRPr>
            </a:p>
          </p:txBody>
        </p:sp>
        <p:grpSp>
          <p:nvGrpSpPr>
            <p:cNvPr id="15" name="Group 8"/>
            <p:cNvGrpSpPr/>
            <p:nvPr/>
          </p:nvGrpSpPr>
          <p:grpSpPr>
            <a:xfrm>
              <a:off x="6172200" y="1676400"/>
              <a:ext cx="1840230" cy="1840230"/>
              <a:chOff x="1175385" y="2242185"/>
              <a:chExt cx="1840230" cy="1840230"/>
            </a:xfrm>
          </p:grpSpPr>
          <p:sp>
            <p:nvSpPr>
              <p:cNvPr id="10" name="Oval 9"/>
              <p:cNvSpPr>
                <a:spLocks noChangeAspect="1"/>
              </p:cNvSpPr>
              <p:nvPr/>
            </p:nvSpPr>
            <p:spPr>
              <a:xfrm>
                <a:off x="1175385" y="2242185"/>
                <a:ext cx="1840230" cy="1840230"/>
              </a:xfrm>
              <a:prstGeom prst="ellipse">
                <a:avLst/>
              </a:prstGeom>
              <a:gradFill>
                <a:gsLst>
                  <a:gs pos="0">
                    <a:srgbClr val="FBE4AE"/>
                  </a:gs>
                  <a:gs pos="13000">
                    <a:srgbClr val="BD922A"/>
                  </a:gs>
                  <a:gs pos="21001">
                    <a:srgbClr val="BD922A"/>
                  </a:gs>
                  <a:gs pos="63000">
                    <a:srgbClr val="FBE4AE"/>
                  </a:gs>
                  <a:gs pos="67000">
                    <a:srgbClr val="BD922A"/>
                  </a:gs>
                  <a:gs pos="69000">
                    <a:srgbClr val="835E17"/>
                  </a:gs>
                  <a:gs pos="82001">
                    <a:srgbClr val="A28949"/>
                  </a:gs>
                  <a:gs pos="100000">
                    <a:srgbClr val="FAE3B7"/>
                  </a:gs>
                </a:gsLst>
                <a:lin ang="5400000" scaled="0"/>
              </a:gradFill>
              <a:ln>
                <a:noFill/>
              </a:ln>
              <a:effectLst>
                <a:outerShdw blurRad="44450" dist="27940" dir="5400000" algn="ctr">
                  <a:srgbClr val="000000">
                    <a:alpha val="32000"/>
                  </a:srgbClr>
                </a:outerShdw>
              </a:effectLst>
              <a:scene3d>
                <a:camera prst="orthographicFront">
                  <a:rot lat="0" lon="0" rev="0"/>
                </a:camera>
                <a:lightRig rig="balanced" dir="t">
                  <a:rot lat="0" lon="0" rev="8700000"/>
                </a:lightRig>
              </a:scene3d>
              <a:sp3d>
                <a:bevelT w="190500" h="381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latin typeface="Calibri" pitchFamily="34" charset="0"/>
                </a:endParaRPr>
              </a:p>
            </p:txBody>
          </p:sp>
          <p:sp>
            <p:nvSpPr>
              <p:cNvPr id="11" name="Oval 10"/>
              <p:cNvSpPr>
                <a:spLocks noChangeAspect="1"/>
              </p:cNvSpPr>
              <p:nvPr/>
            </p:nvSpPr>
            <p:spPr>
              <a:xfrm>
                <a:off x="1263015" y="2329815"/>
                <a:ext cx="1664970" cy="1664970"/>
              </a:xfrm>
              <a:prstGeom prst="ellipse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latin typeface="Calibri" pitchFamily="34" charset="0"/>
                </a:endParaRPr>
              </a:p>
            </p:txBody>
          </p:sp>
        </p:grpSp>
        <p:sp>
          <p:nvSpPr>
            <p:cNvPr id="27" name="TextBox 26"/>
            <p:cNvSpPr txBox="1"/>
            <p:nvPr/>
          </p:nvSpPr>
          <p:spPr>
            <a:xfrm flipH="1">
              <a:off x="6248400" y="1981200"/>
              <a:ext cx="1676400" cy="12003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2400" dirty="0" smtClean="0">
                  <a:latin typeface="Calibri" pitchFamily="34" charset="0"/>
                </a:rPr>
                <a:t>Your text here. Your text here</a:t>
              </a:r>
              <a:endParaRPr lang="en-US" sz="2400" dirty="0">
                <a:latin typeface="Calibri" pitchFamily="34" charset="0"/>
              </a:endParaRPr>
            </a:p>
          </p:txBody>
        </p:sp>
      </p:grpSp>
      <p:grpSp>
        <p:nvGrpSpPr>
          <p:cNvPr id="24" name="Group 34"/>
          <p:cNvGrpSpPr/>
          <p:nvPr/>
        </p:nvGrpSpPr>
        <p:grpSpPr>
          <a:xfrm>
            <a:off x="1143000" y="4495800"/>
            <a:ext cx="6858000" cy="1539832"/>
            <a:chOff x="1143000" y="4648200"/>
            <a:chExt cx="6858000" cy="1539832"/>
          </a:xfrm>
        </p:grpSpPr>
        <p:grpSp>
          <p:nvGrpSpPr>
            <p:cNvPr id="25" name="Group 33"/>
            <p:cNvGrpSpPr/>
            <p:nvPr/>
          </p:nvGrpSpPr>
          <p:grpSpPr>
            <a:xfrm>
              <a:off x="1143000" y="4648200"/>
              <a:ext cx="6858000" cy="1524000"/>
              <a:chOff x="1143000" y="4648200"/>
              <a:chExt cx="6858000" cy="1524000"/>
            </a:xfrm>
          </p:grpSpPr>
          <p:sp>
            <p:nvSpPr>
              <p:cNvPr id="19" name="Rounded Rectangle 18"/>
              <p:cNvSpPr/>
              <p:nvPr/>
            </p:nvSpPr>
            <p:spPr>
              <a:xfrm>
                <a:off x="1143000" y="4648200"/>
                <a:ext cx="6858000" cy="1524000"/>
              </a:xfrm>
              <a:prstGeom prst="roundRect">
                <a:avLst/>
              </a:prstGeom>
              <a:gradFill>
                <a:gsLst>
                  <a:gs pos="0">
                    <a:schemeClr val="bg1">
                      <a:lumMod val="75000"/>
                    </a:schemeClr>
                  </a:gs>
                  <a:gs pos="50000">
                    <a:schemeClr val="bg1"/>
                  </a:gs>
                  <a:gs pos="100000">
                    <a:schemeClr val="bg1"/>
                  </a:gs>
                </a:gsLst>
                <a:lin ang="5400000" scaled="0"/>
              </a:gradFill>
              <a:ln>
                <a:noFill/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  <a:scene3d>
                <a:camera prst="orthographicFront">
                  <a:rot lat="0" lon="0" rev="0"/>
                </a:camera>
                <a:lightRig rig="balanced" dir="t">
                  <a:rot lat="0" lon="0" rev="8700000"/>
                </a:lightRig>
              </a:scene3d>
              <a:sp3d>
                <a:bevelT w="190500" h="381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latin typeface="Calibri" pitchFamily="34" charset="0"/>
                </a:endParaRPr>
              </a:p>
            </p:txBody>
          </p:sp>
          <p:sp>
            <p:nvSpPr>
              <p:cNvPr id="20" name="Rectangle 19"/>
              <p:cNvSpPr/>
              <p:nvPr/>
            </p:nvSpPr>
            <p:spPr>
              <a:xfrm>
                <a:off x="1143000" y="4876800"/>
                <a:ext cx="6858000" cy="457200"/>
              </a:xfrm>
              <a:prstGeom prst="rect">
                <a:avLst/>
              </a:prstGeom>
              <a:gradFill flip="none" rotWithShape="1">
                <a:gsLst>
                  <a:gs pos="0">
                    <a:schemeClr val="accent1">
                      <a:shade val="30000"/>
                      <a:satMod val="115000"/>
                    </a:schemeClr>
                  </a:gs>
                  <a:gs pos="50000">
                    <a:schemeClr val="accent1">
                      <a:shade val="67500"/>
                      <a:satMod val="115000"/>
                    </a:schemeClr>
                  </a:gs>
                  <a:gs pos="100000">
                    <a:schemeClr val="accent1">
                      <a:shade val="100000"/>
                      <a:satMod val="115000"/>
                    </a:schemeClr>
                  </a:gs>
                </a:gsLst>
                <a:lin ang="8100000" scaled="1"/>
                <a:tileRect/>
              </a:gra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2400" dirty="0" smtClean="0">
                    <a:latin typeface="Calibri" pitchFamily="34" charset="0"/>
                  </a:rPr>
                  <a:t>Your subtitle text here</a:t>
                </a:r>
                <a:endParaRPr lang="en-US" sz="2400" dirty="0">
                  <a:latin typeface="Calibri" pitchFamily="34" charset="0"/>
                </a:endParaRPr>
              </a:p>
            </p:txBody>
          </p:sp>
        </p:grpSp>
        <p:sp>
          <p:nvSpPr>
            <p:cNvPr id="21" name="TextBox 20"/>
            <p:cNvSpPr txBox="1"/>
            <p:nvPr/>
          </p:nvSpPr>
          <p:spPr>
            <a:xfrm flipH="1">
              <a:off x="1219200" y="5357035"/>
              <a:ext cx="6553200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2400" dirty="0" smtClean="0">
                  <a:latin typeface="Calibri" pitchFamily="34" charset="0"/>
                </a:rPr>
                <a:t>Your text here. Your text here. Your text here</a:t>
              </a:r>
              <a:r>
                <a:rPr lang="en-US" sz="2400" dirty="0">
                  <a:latin typeface="Calibri" pitchFamily="34" charset="0"/>
                </a:rPr>
                <a:t>. </a:t>
              </a:r>
              <a:r>
                <a:rPr lang="en-US" sz="2400" dirty="0" smtClean="0">
                  <a:latin typeface="Calibri" pitchFamily="34" charset="0"/>
                </a:rPr>
                <a:t>Your text here. Your text here. Your text here. </a:t>
              </a:r>
              <a:endParaRPr lang="en-US" sz="2400" dirty="0">
                <a:latin typeface="Calibri" pitchFamily="34" charset="0"/>
              </a:endParaRPr>
            </a:p>
          </p:txBody>
        </p:sp>
      </p:grpSp>
      <p:cxnSp>
        <p:nvCxnSpPr>
          <p:cNvPr id="31" name="Straight Connector 30"/>
          <p:cNvCxnSpPr/>
          <p:nvPr/>
        </p:nvCxnSpPr>
        <p:spPr>
          <a:xfrm flipV="1">
            <a:off x="0" y="6235347"/>
            <a:ext cx="9144000" cy="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TextBox 31"/>
          <p:cNvSpPr txBox="1"/>
          <p:nvPr/>
        </p:nvSpPr>
        <p:spPr>
          <a:xfrm>
            <a:off x="7902054" y="6357584"/>
            <a:ext cx="101334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>
                <a:latin typeface="Calibri" pitchFamily="34" charset="0"/>
              </a:rPr>
              <a:t>LOGO</a:t>
            </a:r>
            <a:endParaRPr lang="en-US" dirty="0">
              <a:latin typeface="Calibri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784752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1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" name="Rectangle 3"/>
          <p:cNvSpPr>
            <a:spLocks noChangeArrowheads="1"/>
          </p:cNvSpPr>
          <p:nvPr/>
        </p:nvSpPr>
        <p:spPr bwMode="gray">
          <a:xfrm>
            <a:off x="0" y="0"/>
            <a:ext cx="9144000" cy="3048000"/>
          </a:xfrm>
          <a:prstGeom prst="rect">
            <a:avLst/>
          </a:prstGeom>
          <a:gradFill rotWithShape="1">
            <a:gsLst>
              <a:gs pos="0">
                <a:schemeClr val="bg2">
                  <a:lumMod val="75000"/>
                </a:schemeClr>
              </a:gs>
              <a:gs pos="100000">
                <a:schemeClr val="bg2"/>
              </a:gs>
            </a:gsLst>
            <a:lin ang="5400000" scaled="1"/>
          </a:gradFill>
          <a:ln w="9525">
            <a:noFill/>
            <a:miter lim="800000"/>
            <a:headEnd/>
            <a:tailEnd/>
          </a:ln>
        </p:spPr>
        <p:txBody>
          <a:bodyPr wrap="none" lIns="90000" tIns="90000" rIns="72000" bIns="90000" anchor="ctr"/>
          <a:lstStyle/>
          <a:p>
            <a:pPr algn="ctr" eaLnBrk="0" hangingPunct="0"/>
            <a:endParaRPr lang="en-US" noProof="1">
              <a:latin typeface="Calibri" pitchFamily="34" charset="0"/>
              <a:cs typeface="Arial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609600"/>
            <a:ext cx="8229600" cy="1143000"/>
          </a:xfrm>
        </p:spPr>
        <p:txBody>
          <a:bodyPr>
            <a:normAutofit/>
          </a:bodyPr>
          <a:lstStyle/>
          <a:p>
            <a:r>
              <a:rPr lang="en-US" sz="4000" dirty="0" smtClean="0">
                <a:latin typeface="Franklin Gothic Medium Cond" pitchFamily="34" charset="0"/>
              </a:rPr>
              <a:t>4 Steps/ stages</a:t>
            </a:r>
            <a:endParaRPr lang="en-US" sz="4000" dirty="0">
              <a:latin typeface="Franklin Gothic Medium Cond" pitchFamily="34" charset="0"/>
            </a:endParaRPr>
          </a:p>
        </p:txBody>
      </p:sp>
      <p:grpSp>
        <p:nvGrpSpPr>
          <p:cNvPr id="3" name="Group 12"/>
          <p:cNvGrpSpPr/>
          <p:nvPr/>
        </p:nvGrpSpPr>
        <p:grpSpPr>
          <a:xfrm>
            <a:off x="381000" y="2133600"/>
            <a:ext cx="8382000" cy="2146663"/>
            <a:chOff x="533401" y="2133600"/>
            <a:chExt cx="6226628" cy="2836662"/>
          </a:xfrm>
          <a:scene3d>
            <a:camera prst="perspectiveAbove"/>
            <a:lightRig rig="threePt" dir="t"/>
          </a:scene3d>
        </p:grpSpPr>
        <p:sp>
          <p:nvSpPr>
            <p:cNvPr id="12" name="Rectangle 11"/>
            <p:cNvSpPr/>
            <p:nvPr/>
          </p:nvSpPr>
          <p:spPr>
            <a:xfrm>
              <a:off x="5105400" y="2150862"/>
              <a:ext cx="1654629" cy="2819400"/>
            </a:xfrm>
            <a:prstGeom prst="rect">
              <a:avLst/>
            </a:prstGeom>
            <a:gradFill flip="none" rotWithShape="1">
              <a:gsLst>
                <a:gs pos="0">
                  <a:srgbClr val="6B633D">
                    <a:shade val="30000"/>
                    <a:satMod val="115000"/>
                  </a:srgbClr>
                </a:gs>
                <a:gs pos="50000">
                  <a:srgbClr val="6B633D">
                    <a:shade val="67500"/>
                    <a:satMod val="115000"/>
                  </a:srgbClr>
                </a:gs>
                <a:gs pos="100000">
                  <a:srgbClr val="6B633D">
                    <a:shade val="100000"/>
                    <a:satMod val="115000"/>
                  </a:srgbClr>
                </a:gs>
              </a:gsLst>
              <a:lin ang="2700000" scaled="1"/>
              <a:tileRect/>
            </a:gradFill>
            <a:ln>
              <a:solidFill>
                <a:schemeClr val="bg2">
                  <a:lumMod val="50000"/>
                </a:schemeClr>
              </a:solidFill>
            </a:ln>
            <a:effectLst>
              <a:outerShdw blurRad="50800" dist="38100" algn="l" rotWithShape="0">
                <a:prstClr val="black">
                  <a:alpha val="40000"/>
                </a:prstClr>
              </a:outerShdw>
            </a:effectLst>
            <a:sp3d z="-88900" extrusionH="63500" prstMaterial="dkEdge">
              <a:bevelT w="139700" prst="cross"/>
              <a:extrusionClr>
                <a:schemeClr val="bg2">
                  <a:lumMod val="75000"/>
                </a:schemeClr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t"/>
            <a:lstStyle/>
            <a:p>
              <a:pPr algn="ctr"/>
              <a:r>
                <a:rPr lang="en-US" sz="9600" dirty="0" smtClean="0">
                  <a:latin typeface="Calibri" pitchFamily="34" charset="0"/>
                </a:rPr>
                <a:t>4</a:t>
              </a:r>
              <a:endParaRPr lang="en-US" sz="9600" dirty="0">
                <a:latin typeface="Calibri" pitchFamily="34" charset="0"/>
              </a:endParaRPr>
            </a:p>
          </p:txBody>
        </p:sp>
        <p:sp>
          <p:nvSpPr>
            <p:cNvPr id="9" name="Right Arrow Callout 8"/>
            <p:cNvSpPr/>
            <p:nvPr/>
          </p:nvSpPr>
          <p:spPr>
            <a:xfrm>
              <a:off x="3581400" y="2150862"/>
              <a:ext cx="1989908" cy="2819400"/>
            </a:xfrm>
            <a:prstGeom prst="rightArrowCallout">
              <a:avLst>
                <a:gd name="adj1" fmla="val 50000"/>
                <a:gd name="adj2" fmla="val 25000"/>
                <a:gd name="adj3" fmla="val 0"/>
                <a:gd name="adj4" fmla="val 84905"/>
              </a:avLst>
            </a:prstGeom>
            <a:gradFill flip="none" rotWithShape="1">
              <a:gsLst>
                <a:gs pos="0">
                  <a:schemeClr val="bg2">
                    <a:lumMod val="50000"/>
                    <a:shade val="30000"/>
                    <a:satMod val="115000"/>
                  </a:schemeClr>
                </a:gs>
                <a:gs pos="50000">
                  <a:schemeClr val="bg2">
                    <a:lumMod val="50000"/>
                    <a:shade val="67500"/>
                    <a:satMod val="115000"/>
                  </a:schemeClr>
                </a:gs>
                <a:gs pos="100000">
                  <a:schemeClr val="bg2">
                    <a:lumMod val="50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>
              <a:solidFill>
                <a:schemeClr val="bg2">
                  <a:lumMod val="50000"/>
                </a:schemeClr>
              </a:solidFill>
            </a:ln>
            <a:effectLst>
              <a:outerShdw blurRad="50800" dist="38100" algn="l" rotWithShape="0">
                <a:prstClr val="black">
                  <a:alpha val="40000"/>
                </a:prstClr>
              </a:outerShdw>
            </a:effectLst>
            <a:sp3d extrusionH="133350" prstMaterial="dkEdge">
              <a:bevelT w="139700" prst="cross"/>
              <a:extrusionClr>
                <a:schemeClr val="bg2">
                  <a:lumMod val="75000"/>
                </a:schemeClr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t"/>
            <a:lstStyle/>
            <a:p>
              <a:pPr algn="ctr"/>
              <a:r>
                <a:rPr lang="en-US" sz="9600" dirty="0" smtClean="0">
                  <a:latin typeface="Calibri" pitchFamily="34" charset="0"/>
                </a:rPr>
                <a:t>3</a:t>
              </a:r>
              <a:endParaRPr lang="en-US" sz="9600" dirty="0">
                <a:latin typeface="Calibri" pitchFamily="34" charset="0"/>
              </a:endParaRPr>
            </a:p>
          </p:txBody>
        </p:sp>
        <p:sp>
          <p:nvSpPr>
            <p:cNvPr id="8" name="Right Arrow Callout 7"/>
            <p:cNvSpPr/>
            <p:nvPr/>
          </p:nvSpPr>
          <p:spPr>
            <a:xfrm>
              <a:off x="2057401" y="2133600"/>
              <a:ext cx="1928949" cy="2819400"/>
            </a:xfrm>
            <a:prstGeom prst="rightArrowCallout">
              <a:avLst>
                <a:gd name="adj1" fmla="val 50000"/>
                <a:gd name="adj2" fmla="val 25000"/>
                <a:gd name="adj3" fmla="val 0"/>
                <a:gd name="adj4" fmla="val 85848"/>
              </a:avLst>
            </a:prstGeom>
            <a:gradFill flip="none" rotWithShape="1">
              <a:gsLst>
                <a:gs pos="0">
                  <a:schemeClr val="bg2">
                    <a:lumMod val="75000"/>
                    <a:shade val="30000"/>
                    <a:satMod val="115000"/>
                  </a:schemeClr>
                </a:gs>
                <a:gs pos="50000">
                  <a:schemeClr val="bg2">
                    <a:lumMod val="75000"/>
                    <a:shade val="67500"/>
                    <a:satMod val="115000"/>
                  </a:schemeClr>
                </a:gs>
                <a:gs pos="100000">
                  <a:schemeClr val="bg2">
                    <a:lumMod val="75000"/>
                    <a:shade val="100000"/>
                    <a:satMod val="115000"/>
                  </a:schemeClr>
                </a:gs>
              </a:gsLst>
              <a:lin ang="2700000" scaled="1"/>
              <a:tileRect/>
            </a:gradFill>
            <a:ln>
              <a:solidFill>
                <a:schemeClr val="bg2">
                  <a:lumMod val="50000"/>
                </a:schemeClr>
              </a:solidFill>
            </a:ln>
            <a:effectLst>
              <a:outerShdw blurRad="50800" dist="38100" algn="l" rotWithShape="0">
                <a:prstClr val="black">
                  <a:alpha val="40000"/>
                </a:prstClr>
              </a:outerShdw>
            </a:effectLst>
            <a:sp3d z="254000" extrusionH="514350" prstMaterial="dkEdge">
              <a:bevelT w="139700" prst="cross"/>
              <a:extrusionClr>
                <a:schemeClr val="bg2">
                  <a:lumMod val="75000"/>
                </a:schemeClr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t"/>
            <a:lstStyle/>
            <a:p>
              <a:pPr algn="ctr"/>
              <a:r>
                <a:rPr lang="en-US" sz="9600" dirty="0" smtClean="0">
                  <a:latin typeface="Calibri" pitchFamily="34" charset="0"/>
                </a:rPr>
                <a:t>2</a:t>
              </a:r>
              <a:endParaRPr lang="en-US" sz="9600" dirty="0">
                <a:latin typeface="Calibri" pitchFamily="34" charset="0"/>
              </a:endParaRPr>
            </a:p>
          </p:txBody>
        </p:sp>
        <p:sp>
          <p:nvSpPr>
            <p:cNvPr id="7" name="Right Arrow Callout 6"/>
            <p:cNvSpPr/>
            <p:nvPr/>
          </p:nvSpPr>
          <p:spPr>
            <a:xfrm>
              <a:off x="533401" y="2133600"/>
              <a:ext cx="1811383" cy="2819400"/>
            </a:xfrm>
            <a:prstGeom prst="rightArrowCallout">
              <a:avLst>
                <a:gd name="adj1" fmla="val 50000"/>
                <a:gd name="adj2" fmla="val 25943"/>
                <a:gd name="adj3" fmla="val 0"/>
                <a:gd name="adj4" fmla="val 87735"/>
              </a:avLst>
            </a:prstGeom>
            <a:solidFill>
              <a:srgbClr val="6B633D"/>
            </a:solidFill>
            <a:ln>
              <a:solidFill>
                <a:schemeClr val="bg2">
                  <a:lumMod val="50000"/>
                </a:schemeClr>
              </a:solidFill>
            </a:ln>
            <a:effectLst>
              <a:outerShdw blurRad="50800" dist="38100" algn="l" rotWithShape="0">
                <a:prstClr val="black">
                  <a:alpha val="40000"/>
                </a:prstClr>
              </a:outerShdw>
            </a:effectLst>
            <a:sp3d z="514350" extrusionH="768350" prstMaterial="dkEdge">
              <a:bevelT w="139700" prst="cross"/>
              <a:extrusionClr>
                <a:schemeClr val="bg2">
                  <a:lumMod val="75000"/>
                </a:schemeClr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t"/>
            <a:lstStyle/>
            <a:p>
              <a:pPr algn="ctr"/>
              <a:r>
                <a:rPr lang="en-US" sz="9600" dirty="0" smtClean="0">
                  <a:latin typeface="Calibri" pitchFamily="34" charset="0"/>
                </a:rPr>
                <a:t>1</a:t>
              </a:r>
              <a:endParaRPr lang="en-US" sz="9600" dirty="0">
                <a:latin typeface="Calibri" pitchFamily="34" charset="0"/>
              </a:endParaRPr>
            </a:p>
          </p:txBody>
        </p:sp>
      </p:grpSp>
      <p:sp>
        <p:nvSpPr>
          <p:cNvPr id="35" name="Flowchart: Merge 34"/>
          <p:cNvSpPr/>
          <p:nvPr/>
        </p:nvSpPr>
        <p:spPr>
          <a:xfrm>
            <a:off x="1066800" y="4038600"/>
            <a:ext cx="457200" cy="533400"/>
          </a:xfrm>
          <a:prstGeom prst="flowChartMerge">
            <a:avLst/>
          </a:prstGeom>
          <a:solidFill>
            <a:schemeClr val="bg2">
              <a:lumMod val="50000"/>
            </a:schemeClr>
          </a:solidFill>
          <a:ln>
            <a:noFill/>
          </a:ln>
          <a:effectLst>
            <a:outerShdw blurRad="44450" dist="27940" dir="5400000" algn="ctr">
              <a:srgbClr val="000000">
                <a:alpha val="32000"/>
              </a:srgbClr>
            </a:outerShdw>
          </a:effectLst>
          <a:scene3d>
            <a:camera prst="orthographicFront">
              <a:rot lat="0" lon="0" rev="0"/>
            </a:camera>
            <a:lightRig rig="balanced" dir="t">
              <a:rot lat="0" lon="0" rev="8700000"/>
            </a:lightRig>
          </a:scene3d>
          <a:sp3d>
            <a:bevelT w="190500" h="381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Calibri" pitchFamily="34" charset="0"/>
            </a:endParaRPr>
          </a:p>
        </p:txBody>
      </p:sp>
      <p:sp>
        <p:nvSpPr>
          <p:cNvPr id="36" name="Flowchart: Merge 35"/>
          <p:cNvSpPr/>
          <p:nvPr/>
        </p:nvSpPr>
        <p:spPr>
          <a:xfrm>
            <a:off x="3124200" y="4038600"/>
            <a:ext cx="457200" cy="533400"/>
          </a:xfrm>
          <a:prstGeom prst="flowChartMerge">
            <a:avLst/>
          </a:prstGeom>
          <a:solidFill>
            <a:schemeClr val="bg2">
              <a:lumMod val="50000"/>
            </a:schemeClr>
          </a:solidFill>
          <a:ln>
            <a:noFill/>
          </a:ln>
          <a:effectLst>
            <a:outerShdw blurRad="44450" dist="27940" dir="5400000" algn="ctr">
              <a:srgbClr val="000000">
                <a:alpha val="32000"/>
              </a:srgbClr>
            </a:outerShdw>
          </a:effectLst>
          <a:scene3d>
            <a:camera prst="orthographicFront">
              <a:rot lat="0" lon="0" rev="0"/>
            </a:camera>
            <a:lightRig rig="balanced" dir="t">
              <a:rot lat="0" lon="0" rev="8700000"/>
            </a:lightRig>
          </a:scene3d>
          <a:sp3d>
            <a:bevelT w="190500" h="381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Calibri" pitchFamily="34" charset="0"/>
            </a:endParaRPr>
          </a:p>
        </p:txBody>
      </p:sp>
      <p:sp>
        <p:nvSpPr>
          <p:cNvPr id="37" name="Flowchart: Merge 36"/>
          <p:cNvSpPr/>
          <p:nvPr/>
        </p:nvSpPr>
        <p:spPr>
          <a:xfrm>
            <a:off x="5410200" y="4114800"/>
            <a:ext cx="457200" cy="533400"/>
          </a:xfrm>
          <a:prstGeom prst="flowChartMerge">
            <a:avLst/>
          </a:prstGeom>
          <a:solidFill>
            <a:schemeClr val="bg2">
              <a:lumMod val="50000"/>
            </a:schemeClr>
          </a:solidFill>
          <a:ln>
            <a:noFill/>
          </a:ln>
          <a:effectLst>
            <a:outerShdw blurRad="44450" dist="27940" dir="5400000" algn="ctr">
              <a:srgbClr val="000000">
                <a:alpha val="32000"/>
              </a:srgbClr>
            </a:outerShdw>
          </a:effectLst>
          <a:scene3d>
            <a:camera prst="orthographicFront">
              <a:rot lat="0" lon="0" rev="0"/>
            </a:camera>
            <a:lightRig rig="balanced" dir="t">
              <a:rot lat="0" lon="0" rev="8700000"/>
            </a:lightRig>
          </a:scene3d>
          <a:sp3d>
            <a:bevelT w="190500" h="381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Calibri" pitchFamily="34" charset="0"/>
            </a:endParaRPr>
          </a:p>
        </p:txBody>
      </p:sp>
      <p:sp>
        <p:nvSpPr>
          <p:cNvPr id="38" name="Flowchart: Merge 37"/>
          <p:cNvSpPr/>
          <p:nvPr/>
        </p:nvSpPr>
        <p:spPr>
          <a:xfrm>
            <a:off x="7696200" y="4038600"/>
            <a:ext cx="457200" cy="533400"/>
          </a:xfrm>
          <a:prstGeom prst="flowChartMerge">
            <a:avLst/>
          </a:prstGeom>
          <a:solidFill>
            <a:schemeClr val="bg2">
              <a:lumMod val="50000"/>
            </a:schemeClr>
          </a:solidFill>
          <a:ln>
            <a:noFill/>
          </a:ln>
          <a:effectLst>
            <a:outerShdw blurRad="44450" dist="27940" dir="5400000" algn="ctr">
              <a:srgbClr val="000000">
                <a:alpha val="32000"/>
              </a:srgbClr>
            </a:outerShdw>
          </a:effectLst>
          <a:scene3d>
            <a:camera prst="orthographicFront">
              <a:rot lat="0" lon="0" rev="0"/>
            </a:camera>
            <a:lightRig rig="balanced" dir="t">
              <a:rot lat="0" lon="0" rev="8700000"/>
            </a:lightRig>
          </a:scene3d>
          <a:sp3d>
            <a:bevelT w="190500" h="381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Calibri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57200" y="4648200"/>
            <a:ext cx="1752600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400" dirty="0" smtClean="0">
                <a:latin typeface="Calibri" pitchFamily="34" charset="0"/>
              </a:rPr>
              <a:t>Your text here and more text here.</a:t>
            </a:r>
            <a:endParaRPr lang="en-US" sz="2400" dirty="0">
              <a:latin typeface="Calibri" pitchFamily="34" charset="0"/>
            </a:endParaRPr>
          </a:p>
        </p:txBody>
      </p:sp>
      <p:sp>
        <p:nvSpPr>
          <p:cNvPr id="40" name="TextBox 39"/>
          <p:cNvSpPr txBox="1"/>
          <p:nvPr/>
        </p:nvSpPr>
        <p:spPr>
          <a:xfrm>
            <a:off x="2514600" y="4648200"/>
            <a:ext cx="1752600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400" dirty="0" smtClean="0">
                <a:latin typeface="Calibri" pitchFamily="34" charset="0"/>
              </a:rPr>
              <a:t>Your text here and more text here.</a:t>
            </a:r>
            <a:endParaRPr lang="en-US" sz="2400" dirty="0">
              <a:latin typeface="Calibri" pitchFamily="34" charset="0"/>
            </a:endParaRPr>
          </a:p>
        </p:txBody>
      </p:sp>
      <p:sp>
        <p:nvSpPr>
          <p:cNvPr id="41" name="TextBox 40"/>
          <p:cNvSpPr txBox="1"/>
          <p:nvPr/>
        </p:nvSpPr>
        <p:spPr>
          <a:xfrm>
            <a:off x="4876800" y="4648200"/>
            <a:ext cx="1752600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400" dirty="0" smtClean="0">
                <a:latin typeface="Calibri" pitchFamily="34" charset="0"/>
              </a:rPr>
              <a:t>Your text here and more text here.</a:t>
            </a:r>
            <a:endParaRPr lang="en-US" sz="2400" dirty="0">
              <a:latin typeface="Calibri" pitchFamily="34" charset="0"/>
            </a:endParaRPr>
          </a:p>
        </p:txBody>
      </p:sp>
      <p:sp>
        <p:nvSpPr>
          <p:cNvPr id="42" name="TextBox 41"/>
          <p:cNvSpPr txBox="1"/>
          <p:nvPr/>
        </p:nvSpPr>
        <p:spPr>
          <a:xfrm>
            <a:off x="6858000" y="4648200"/>
            <a:ext cx="1752600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400" dirty="0" smtClean="0">
                <a:latin typeface="Calibri" pitchFamily="34" charset="0"/>
              </a:rPr>
              <a:t>Your text here and more text here.</a:t>
            </a:r>
            <a:endParaRPr lang="en-US" sz="2400" dirty="0">
              <a:latin typeface="Calibri" pitchFamily="34" charset="0"/>
            </a:endParaRPr>
          </a:p>
        </p:txBody>
      </p:sp>
      <p:cxnSp>
        <p:nvCxnSpPr>
          <p:cNvPr id="17" name="Straight Connector 16"/>
          <p:cNvCxnSpPr/>
          <p:nvPr/>
        </p:nvCxnSpPr>
        <p:spPr>
          <a:xfrm flipV="1">
            <a:off x="0" y="6235347"/>
            <a:ext cx="9144000" cy="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TextBox 17"/>
          <p:cNvSpPr txBox="1"/>
          <p:nvPr/>
        </p:nvSpPr>
        <p:spPr>
          <a:xfrm>
            <a:off x="7902054" y="6357584"/>
            <a:ext cx="101334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>
                <a:latin typeface="Calibri" pitchFamily="34" charset="0"/>
              </a:rPr>
              <a:t>LOGO</a:t>
            </a:r>
            <a:endParaRPr lang="en-US" dirty="0">
              <a:latin typeface="Calibri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0581502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4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4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1000"/>
                            </p:stCondLst>
                            <p:childTnLst>
                              <p:par>
                                <p:cTn id="37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4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10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7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1000"/>
                            </p:stCondLst>
                            <p:childTnLst>
                              <p:par>
                                <p:cTn id="50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5" grpId="0" animBg="1"/>
      <p:bldP spid="36" grpId="0" animBg="1"/>
      <p:bldP spid="37" grpId="0" animBg="1"/>
      <p:bldP spid="38" grpId="0" animBg="1"/>
      <p:bldP spid="39" grpId="0"/>
      <p:bldP spid="40" grpId="0"/>
      <p:bldP spid="41" grpId="0"/>
      <p:bldP spid="42" grpId="0"/>
    </p:bldLst>
  </p:timing>
</p:sld>
</file>

<file path=ppt/slides/slide3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Chevron 20"/>
          <p:cNvSpPr/>
          <p:nvPr/>
        </p:nvSpPr>
        <p:spPr>
          <a:xfrm>
            <a:off x="4572000" y="2363560"/>
            <a:ext cx="533400" cy="609600"/>
          </a:xfrm>
          <a:prstGeom prst="chevron">
            <a:avLst/>
          </a:prstGeom>
          <a:gradFill flip="none" rotWithShape="1">
            <a:gsLst>
              <a:gs pos="0">
                <a:srgbClr val="CBCBCB"/>
              </a:gs>
              <a:gs pos="13000">
                <a:srgbClr val="5F5F5F"/>
              </a:gs>
              <a:gs pos="21001">
                <a:srgbClr val="5F5F5F"/>
              </a:gs>
              <a:gs pos="63000">
                <a:srgbClr val="FFFFFF"/>
              </a:gs>
              <a:gs pos="67000">
                <a:srgbClr val="B2B2B2"/>
              </a:gs>
              <a:gs pos="69000">
                <a:srgbClr val="292929"/>
              </a:gs>
              <a:gs pos="82001">
                <a:srgbClr val="777777"/>
              </a:gs>
              <a:gs pos="100000">
                <a:srgbClr val="EAEAEA"/>
              </a:gs>
            </a:gsLst>
            <a:lin ang="54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  <a:latin typeface="Calibri" pitchFamily="34" charset="0"/>
            </a:endParaRPr>
          </a:p>
        </p:txBody>
      </p:sp>
      <p:sp>
        <p:nvSpPr>
          <p:cNvPr id="22" name="Chevron 21"/>
          <p:cNvSpPr/>
          <p:nvPr/>
        </p:nvSpPr>
        <p:spPr>
          <a:xfrm>
            <a:off x="4572000" y="2363560"/>
            <a:ext cx="533400" cy="609600"/>
          </a:xfrm>
          <a:prstGeom prst="chevron">
            <a:avLst/>
          </a:prstGeom>
          <a:gradFill flip="none" rotWithShape="1">
            <a:gsLst>
              <a:gs pos="0">
                <a:srgbClr val="CBCBCB"/>
              </a:gs>
              <a:gs pos="13000">
                <a:srgbClr val="5F5F5F"/>
              </a:gs>
              <a:gs pos="21001">
                <a:srgbClr val="5F5F5F"/>
              </a:gs>
              <a:gs pos="63000">
                <a:srgbClr val="FFFFFF"/>
              </a:gs>
              <a:gs pos="67000">
                <a:srgbClr val="B2B2B2"/>
              </a:gs>
              <a:gs pos="69000">
                <a:srgbClr val="292929"/>
              </a:gs>
              <a:gs pos="82001">
                <a:srgbClr val="777777"/>
              </a:gs>
              <a:gs pos="100000">
                <a:srgbClr val="EAEAEA"/>
              </a:gs>
            </a:gsLst>
            <a:lin ang="54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  <a:latin typeface="Calibri" pitchFamily="34" charset="0"/>
            </a:endParaRPr>
          </a:p>
        </p:txBody>
      </p:sp>
      <p:sp>
        <p:nvSpPr>
          <p:cNvPr id="23" name="Chevron 22"/>
          <p:cNvSpPr/>
          <p:nvPr/>
        </p:nvSpPr>
        <p:spPr>
          <a:xfrm>
            <a:off x="4572000" y="2363560"/>
            <a:ext cx="533400" cy="609600"/>
          </a:xfrm>
          <a:prstGeom prst="chevron">
            <a:avLst/>
          </a:prstGeom>
          <a:gradFill flip="none" rotWithShape="1">
            <a:gsLst>
              <a:gs pos="0">
                <a:srgbClr val="CBCBCB"/>
              </a:gs>
              <a:gs pos="13000">
                <a:srgbClr val="5F5F5F"/>
              </a:gs>
              <a:gs pos="21001">
                <a:srgbClr val="5F5F5F"/>
              </a:gs>
              <a:gs pos="63000">
                <a:srgbClr val="FFFFFF"/>
              </a:gs>
              <a:gs pos="67000">
                <a:srgbClr val="B2B2B2"/>
              </a:gs>
              <a:gs pos="69000">
                <a:srgbClr val="292929"/>
              </a:gs>
              <a:gs pos="82001">
                <a:srgbClr val="777777"/>
              </a:gs>
              <a:gs pos="100000">
                <a:srgbClr val="EAEAEA"/>
              </a:gs>
            </a:gsLst>
            <a:lin ang="54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  <a:latin typeface="Calibri" pitchFamily="34" charset="0"/>
            </a:endParaRPr>
          </a:p>
        </p:txBody>
      </p:sp>
      <p:sp>
        <p:nvSpPr>
          <p:cNvPr id="24" name="Chevron 23"/>
          <p:cNvSpPr/>
          <p:nvPr/>
        </p:nvSpPr>
        <p:spPr>
          <a:xfrm>
            <a:off x="4572000" y="2363560"/>
            <a:ext cx="533400" cy="609600"/>
          </a:xfrm>
          <a:prstGeom prst="chevron">
            <a:avLst/>
          </a:prstGeom>
          <a:gradFill flip="none" rotWithShape="1">
            <a:gsLst>
              <a:gs pos="0">
                <a:srgbClr val="CBCBCB"/>
              </a:gs>
              <a:gs pos="13000">
                <a:srgbClr val="5F5F5F"/>
              </a:gs>
              <a:gs pos="21001">
                <a:srgbClr val="5F5F5F"/>
              </a:gs>
              <a:gs pos="63000">
                <a:srgbClr val="FFFFFF"/>
              </a:gs>
              <a:gs pos="67000">
                <a:srgbClr val="B2B2B2"/>
              </a:gs>
              <a:gs pos="69000">
                <a:srgbClr val="292929"/>
              </a:gs>
              <a:gs pos="82001">
                <a:srgbClr val="777777"/>
              </a:gs>
              <a:gs pos="100000">
                <a:srgbClr val="EAEAEA"/>
              </a:gs>
            </a:gsLst>
            <a:lin ang="54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  <a:latin typeface="Calibri" pitchFamily="34" charset="0"/>
            </a:endParaRPr>
          </a:p>
        </p:txBody>
      </p:sp>
      <p:sp>
        <p:nvSpPr>
          <p:cNvPr id="25" name="Chevron 24"/>
          <p:cNvSpPr/>
          <p:nvPr/>
        </p:nvSpPr>
        <p:spPr>
          <a:xfrm>
            <a:off x="4572000" y="2363560"/>
            <a:ext cx="533400" cy="609600"/>
          </a:xfrm>
          <a:prstGeom prst="chevron">
            <a:avLst/>
          </a:prstGeom>
          <a:gradFill flip="none" rotWithShape="1">
            <a:gsLst>
              <a:gs pos="0">
                <a:srgbClr val="CBCBCB"/>
              </a:gs>
              <a:gs pos="13000">
                <a:srgbClr val="5F5F5F"/>
              </a:gs>
              <a:gs pos="21001">
                <a:srgbClr val="5F5F5F"/>
              </a:gs>
              <a:gs pos="63000">
                <a:srgbClr val="FFFFFF"/>
              </a:gs>
              <a:gs pos="67000">
                <a:srgbClr val="B2B2B2"/>
              </a:gs>
              <a:gs pos="69000">
                <a:srgbClr val="292929"/>
              </a:gs>
              <a:gs pos="82001">
                <a:srgbClr val="777777"/>
              </a:gs>
              <a:gs pos="100000">
                <a:srgbClr val="EAEAEA"/>
              </a:gs>
            </a:gsLst>
            <a:lin ang="54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  <a:latin typeface="Calibri" pitchFamily="34" charset="0"/>
            </a:endParaRPr>
          </a:p>
        </p:txBody>
      </p:sp>
      <p:sp>
        <p:nvSpPr>
          <p:cNvPr id="11" name="Chevron 10"/>
          <p:cNvSpPr/>
          <p:nvPr/>
        </p:nvSpPr>
        <p:spPr>
          <a:xfrm rot="5400000">
            <a:off x="5600700" y="3468460"/>
            <a:ext cx="533400" cy="609600"/>
          </a:xfrm>
          <a:prstGeom prst="chevron">
            <a:avLst/>
          </a:prstGeom>
          <a:gradFill flip="none" rotWithShape="1">
            <a:gsLst>
              <a:gs pos="0">
                <a:srgbClr val="CBCBCB"/>
              </a:gs>
              <a:gs pos="13000">
                <a:srgbClr val="5F5F5F"/>
              </a:gs>
              <a:gs pos="21001">
                <a:srgbClr val="5F5F5F"/>
              </a:gs>
              <a:gs pos="63000">
                <a:srgbClr val="FFFFFF"/>
              </a:gs>
              <a:gs pos="67000">
                <a:srgbClr val="B2B2B2"/>
              </a:gs>
              <a:gs pos="69000">
                <a:srgbClr val="292929"/>
              </a:gs>
              <a:gs pos="82001">
                <a:srgbClr val="777777"/>
              </a:gs>
              <a:gs pos="100000">
                <a:srgbClr val="EAEAEA"/>
              </a:gs>
            </a:gsLst>
            <a:lin ang="54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  <a:latin typeface="Calibri" pitchFamily="34" charset="0"/>
            </a:endParaRPr>
          </a:p>
        </p:txBody>
      </p:sp>
      <p:sp>
        <p:nvSpPr>
          <p:cNvPr id="12" name="Chevron 11"/>
          <p:cNvSpPr/>
          <p:nvPr/>
        </p:nvSpPr>
        <p:spPr>
          <a:xfrm rot="5400000">
            <a:off x="5600700" y="3468460"/>
            <a:ext cx="533400" cy="609600"/>
          </a:xfrm>
          <a:prstGeom prst="chevron">
            <a:avLst/>
          </a:prstGeom>
          <a:gradFill flip="none" rotWithShape="1">
            <a:gsLst>
              <a:gs pos="0">
                <a:srgbClr val="CBCBCB"/>
              </a:gs>
              <a:gs pos="13000">
                <a:srgbClr val="5F5F5F"/>
              </a:gs>
              <a:gs pos="21001">
                <a:srgbClr val="5F5F5F"/>
              </a:gs>
              <a:gs pos="63000">
                <a:srgbClr val="FFFFFF"/>
              </a:gs>
              <a:gs pos="67000">
                <a:srgbClr val="B2B2B2"/>
              </a:gs>
              <a:gs pos="69000">
                <a:srgbClr val="292929"/>
              </a:gs>
              <a:gs pos="82001">
                <a:srgbClr val="777777"/>
              </a:gs>
              <a:gs pos="100000">
                <a:srgbClr val="EAEAEA"/>
              </a:gs>
            </a:gsLst>
            <a:lin ang="54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  <a:latin typeface="Calibri" pitchFamily="34" charset="0"/>
            </a:endParaRPr>
          </a:p>
        </p:txBody>
      </p:sp>
      <p:sp>
        <p:nvSpPr>
          <p:cNvPr id="13" name="Chevron 12"/>
          <p:cNvSpPr/>
          <p:nvPr/>
        </p:nvSpPr>
        <p:spPr>
          <a:xfrm rot="5400000">
            <a:off x="5600700" y="3468460"/>
            <a:ext cx="533400" cy="609600"/>
          </a:xfrm>
          <a:prstGeom prst="chevron">
            <a:avLst/>
          </a:prstGeom>
          <a:gradFill flip="none" rotWithShape="1">
            <a:gsLst>
              <a:gs pos="0">
                <a:srgbClr val="CBCBCB"/>
              </a:gs>
              <a:gs pos="13000">
                <a:srgbClr val="5F5F5F"/>
              </a:gs>
              <a:gs pos="21001">
                <a:srgbClr val="5F5F5F"/>
              </a:gs>
              <a:gs pos="63000">
                <a:srgbClr val="FFFFFF"/>
              </a:gs>
              <a:gs pos="67000">
                <a:srgbClr val="B2B2B2"/>
              </a:gs>
              <a:gs pos="69000">
                <a:srgbClr val="292929"/>
              </a:gs>
              <a:gs pos="82001">
                <a:srgbClr val="777777"/>
              </a:gs>
              <a:gs pos="100000">
                <a:srgbClr val="EAEAEA"/>
              </a:gs>
            </a:gsLst>
            <a:lin ang="54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  <a:latin typeface="Calibri" pitchFamily="34" charset="0"/>
            </a:endParaRPr>
          </a:p>
        </p:txBody>
      </p:sp>
      <p:sp>
        <p:nvSpPr>
          <p:cNvPr id="14" name="Chevron 13"/>
          <p:cNvSpPr/>
          <p:nvPr/>
        </p:nvSpPr>
        <p:spPr>
          <a:xfrm rot="5400000">
            <a:off x="5600700" y="3468460"/>
            <a:ext cx="533400" cy="609600"/>
          </a:xfrm>
          <a:prstGeom prst="chevron">
            <a:avLst/>
          </a:prstGeom>
          <a:gradFill flip="none" rotWithShape="1">
            <a:gsLst>
              <a:gs pos="0">
                <a:srgbClr val="CBCBCB"/>
              </a:gs>
              <a:gs pos="13000">
                <a:srgbClr val="5F5F5F"/>
              </a:gs>
              <a:gs pos="21001">
                <a:srgbClr val="5F5F5F"/>
              </a:gs>
              <a:gs pos="63000">
                <a:srgbClr val="FFFFFF"/>
              </a:gs>
              <a:gs pos="67000">
                <a:srgbClr val="B2B2B2"/>
              </a:gs>
              <a:gs pos="69000">
                <a:srgbClr val="292929"/>
              </a:gs>
              <a:gs pos="82001">
                <a:srgbClr val="777777"/>
              </a:gs>
              <a:gs pos="100000">
                <a:srgbClr val="EAEAEA"/>
              </a:gs>
            </a:gsLst>
            <a:lin ang="54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  <a:latin typeface="Calibri" pitchFamily="34" charset="0"/>
            </a:endParaRPr>
          </a:p>
        </p:txBody>
      </p:sp>
      <p:sp>
        <p:nvSpPr>
          <p:cNvPr id="15" name="Chevron 14"/>
          <p:cNvSpPr/>
          <p:nvPr/>
        </p:nvSpPr>
        <p:spPr>
          <a:xfrm rot="5400000">
            <a:off x="5600700" y="3468460"/>
            <a:ext cx="533400" cy="609600"/>
          </a:xfrm>
          <a:prstGeom prst="chevron">
            <a:avLst/>
          </a:prstGeom>
          <a:gradFill flip="none" rotWithShape="1">
            <a:gsLst>
              <a:gs pos="0">
                <a:srgbClr val="CBCBCB"/>
              </a:gs>
              <a:gs pos="13000">
                <a:srgbClr val="5F5F5F"/>
              </a:gs>
              <a:gs pos="21001">
                <a:srgbClr val="5F5F5F"/>
              </a:gs>
              <a:gs pos="63000">
                <a:srgbClr val="FFFFFF"/>
              </a:gs>
              <a:gs pos="67000">
                <a:srgbClr val="B2B2B2"/>
              </a:gs>
              <a:gs pos="69000">
                <a:srgbClr val="292929"/>
              </a:gs>
              <a:gs pos="82001">
                <a:srgbClr val="777777"/>
              </a:gs>
              <a:gs pos="100000">
                <a:srgbClr val="EAEAEA"/>
              </a:gs>
            </a:gsLst>
            <a:lin ang="54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  <a:latin typeface="Calibri" pitchFamily="34" charset="0"/>
            </a:endParaRPr>
          </a:p>
        </p:txBody>
      </p:sp>
      <p:sp>
        <p:nvSpPr>
          <p:cNvPr id="16" name="Chevron 15"/>
          <p:cNvSpPr/>
          <p:nvPr/>
        </p:nvSpPr>
        <p:spPr>
          <a:xfrm flipH="1">
            <a:off x="3962400" y="4268560"/>
            <a:ext cx="533400" cy="609600"/>
          </a:xfrm>
          <a:prstGeom prst="chevron">
            <a:avLst/>
          </a:prstGeom>
          <a:gradFill flip="none" rotWithShape="1">
            <a:gsLst>
              <a:gs pos="0">
                <a:srgbClr val="CBCBCB"/>
              </a:gs>
              <a:gs pos="13000">
                <a:srgbClr val="5F5F5F"/>
              </a:gs>
              <a:gs pos="21001">
                <a:srgbClr val="5F5F5F"/>
              </a:gs>
              <a:gs pos="63000">
                <a:srgbClr val="FFFFFF"/>
              </a:gs>
              <a:gs pos="67000">
                <a:srgbClr val="B2B2B2"/>
              </a:gs>
              <a:gs pos="69000">
                <a:srgbClr val="292929"/>
              </a:gs>
              <a:gs pos="82001">
                <a:srgbClr val="777777"/>
              </a:gs>
              <a:gs pos="100000">
                <a:srgbClr val="EAEAEA"/>
              </a:gs>
            </a:gsLst>
            <a:lin ang="54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  <a:latin typeface="Calibri" pitchFamily="34" charset="0"/>
            </a:endParaRPr>
          </a:p>
        </p:txBody>
      </p:sp>
      <p:sp>
        <p:nvSpPr>
          <p:cNvPr id="17" name="Chevron 16"/>
          <p:cNvSpPr/>
          <p:nvPr/>
        </p:nvSpPr>
        <p:spPr>
          <a:xfrm flipH="1">
            <a:off x="3962400" y="4268560"/>
            <a:ext cx="533400" cy="609600"/>
          </a:xfrm>
          <a:prstGeom prst="chevron">
            <a:avLst/>
          </a:prstGeom>
          <a:gradFill flip="none" rotWithShape="1">
            <a:gsLst>
              <a:gs pos="0">
                <a:srgbClr val="CBCBCB"/>
              </a:gs>
              <a:gs pos="13000">
                <a:srgbClr val="5F5F5F"/>
              </a:gs>
              <a:gs pos="21001">
                <a:srgbClr val="5F5F5F"/>
              </a:gs>
              <a:gs pos="63000">
                <a:srgbClr val="FFFFFF"/>
              </a:gs>
              <a:gs pos="67000">
                <a:srgbClr val="B2B2B2"/>
              </a:gs>
              <a:gs pos="69000">
                <a:srgbClr val="292929"/>
              </a:gs>
              <a:gs pos="82001">
                <a:srgbClr val="777777"/>
              </a:gs>
              <a:gs pos="100000">
                <a:srgbClr val="EAEAEA"/>
              </a:gs>
            </a:gsLst>
            <a:lin ang="54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  <a:latin typeface="Calibri" pitchFamily="34" charset="0"/>
            </a:endParaRPr>
          </a:p>
        </p:txBody>
      </p:sp>
      <p:sp>
        <p:nvSpPr>
          <p:cNvPr id="18" name="Chevron 17"/>
          <p:cNvSpPr/>
          <p:nvPr/>
        </p:nvSpPr>
        <p:spPr>
          <a:xfrm flipH="1">
            <a:off x="3962400" y="4268560"/>
            <a:ext cx="533400" cy="609600"/>
          </a:xfrm>
          <a:prstGeom prst="chevron">
            <a:avLst/>
          </a:prstGeom>
          <a:gradFill flip="none" rotWithShape="1">
            <a:gsLst>
              <a:gs pos="0">
                <a:srgbClr val="CBCBCB"/>
              </a:gs>
              <a:gs pos="13000">
                <a:srgbClr val="5F5F5F"/>
              </a:gs>
              <a:gs pos="21001">
                <a:srgbClr val="5F5F5F"/>
              </a:gs>
              <a:gs pos="63000">
                <a:srgbClr val="FFFFFF"/>
              </a:gs>
              <a:gs pos="67000">
                <a:srgbClr val="B2B2B2"/>
              </a:gs>
              <a:gs pos="69000">
                <a:srgbClr val="292929"/>
              </a:gs>
              <a:gs pos="82001">
                <a:srgbClr val="777777"/>
              </a:gs>
              <a:gs pos="100000">
                <a:srgbClr val="EAEAEA"/>
              </a:gs>
            </a:gsLst>
            <a:lin ang="54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  <a:latin typeface="Calibri" pitchFamily="34" charset="0"/>
            </a:endParaRPr>
          </a:p>
        </p:txBody>
      </p:sp>
      <p:sp>
        <p:nvSpPr>
          <p:cNvPr id="19" name="Chevron 18"/>
          <p:cNvSpPr/>
          <p:nvPr/>
        </p:nvSpPr>
        <p:spPr>
          <a:xfrm flipH="1">
            <a:off x="3962400" y="4268560"/>
            <a:ext cx="533400" cy="609600"/>
          </a:xfrm>
          <a:prstGeom prst="chevron">
            <a:avLst/>
          </a:prstGeom>
          <a:gradFill flip="none" rotWithShape="1">
            <a:gsLst>
              <a:gs pos="0">
                <a:srgbClr val="CBCBCB"/>
              </a:gs>
              <a:gs pos="13000">
                <a:srgbClr val="5F5F5F"/>
              </a:gs>
              <a:gs pos="21001">
                <a:srgbClr val="5F5F5F"/>
              </a:gs>
              <a:gs pos="63000">
                <a:srgbClr val="FFFFFF"/>
              </a:gs>
              <a:gs pos="67000">
                <a:srgbClr val="B2B2B2"/>
              </a:gs>
              <a:gs pos="69000">
                <a:srgbClr val="292929"/>
              </a:gs>
              <a:gs pos="82001">
                <a:srgbClr val="777777"/>
              </a:gs>
              <a:gs pos="100000">
                <a:srgbClr val="EAEAEA"/>
              </a:gs>
            </a:gsLst>
            <a:lin ang="54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  <a:latin typeface="Calibri" pitchFamily="34" charset="0"/>
            </a:endParaRPr>
          </a:p>
        </p:txBody>
      </p:sp>
      <p:sp>
        <p:nvSpPr>
          <p:cNvPr id="20" name="Chevron 19"/>
          <p:cNvSpPr/>
          <p:nvPr/>
        </p:nvSpPr>
        <p:spPr>
          <a:xfrm flipH="1">
            <a:off x="3962400" y="4268560"/>
            <a:ext cx="533400" cy="609600"/>
          </a:xfrm>
          <a:prstGeom prst="chevron">
            <a:avLst/>
          </a:prstGeom>
          <a:gradFill flip="none" rotWithShape="1">
            <a:gsLst>
              <a:gs pos="0">
                <a:srgbClr val="CBCBCB"/>
              </a:gs>
              <a:gs pos="13000">
                <a:srgbClr val="5F5F5F"/>
              </a:gs>
              <a:gs pos="21001">
                <a:srgbClr val="5F5F5F"/>
              </a:gs>
              <a:gs pos="63000">
                <a:srgbClr val="FFFFFF"/>
              </a:gs>
              <a:gs pos="67000">
                <a:srgbClr val="B2B2B2"/>
              </a:gs>
              <a:gs pos="69000">
                <a:srgbClr val="292929"/>
              </a:gs>
              <a:gs pos="82001">
                <a:srgbClr val="777777"/>
              </a:gs>
              <a:gs pos="100000">
                <a:srgbClr val="EAEAEA"/>
              </a:gs>
            </a:gsLst>
            <a:lin ang="54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  <a:latin typeface="Calibri" pitchFamily="34" charset="0"/>
            </a:endParaRPr>
          </a:p>
        </p:txBody>
      </p:sp>
      <p:sp>
        <p:nvSpPr>
          <p:cNvPr id="26" name="Chevron 25"/>
          <p:cNvSpPr/>
          <p:nvPr/>
        </p:nvSpPr>
        <p:spPr>
          <a:xfrm rot="16200000" flipV="1">
            <a:off x="3009900" y="3239860"/>
            <a:ext cx="533400" cy="609600"/>
          </a:xfrm>
          <a:prstGeom prst="chevron">
            <a:avLst/>
          </a:prstGeom>
          <a:gradFill flip="none" rotWithShape="1">
            <a:gsLst>
              <a:gs pos="0">
                <a:srgbClr val="CBCBCB"/>
              </a:gs>
              <a:gs pos="13000">
                <a:srgbClr val="5F5F5F"/>
              </a:gs>
              <a:gs pos="21001">
                <a:srgbClr val="5F5F5F"/>
              </a:gs>
              <a:gs pos="63000">
                <a:srgbClr val="FFFFFF"/>
              </a:gs>
              <a:gs pos="67000">
                <a:srgbClr val="B2B2B2"/>
              </a:gs>
              <a:gs pos="69000">
                <a:srgbClr val="292929"/>
              </a:gs>
              <a:gs pos="82001">
                <a:srgbClr val="777777"/>
              </a:gs>
              <a:gs pos="100000">
                <a:srgbClr val="EAEAEA"/>
              </a:gs>
            </a:gsLst>
            <a:lin ang="54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  <a:latin typeface="Calibri" pitchFamily="34" charset="0"/>
            </a:endParaRPr>
          </a:p>
        </p:txBody>
      </p:sp>
      <p:sp>
        <p:nvSpPr>
          <p:cNvPr id="27" name="Chevron 26"/>
          <p:cNvSpPr/>
          <p:nvPr/>
        </p:nvSpPr>
        <p:spPr>
          <a:xfrm rot="16200000" flipV="1">
            <a:off x="3009900" y="3239860"/>
            <a:ext cx="533400" cy="609600"/>
          </a:xfrm>
          <a:prstGeom prst="chevron">
            <a:avLst/>
          </a:prstGeom>
          <a:gradFill flip="none" rotWithShape="1">
            <a:gsLst>
              <a:gs pos="0">
                <a:srgbClr val="CBCBCB"/>
              </a:gs>
              <a:gs pos="13000">
                <a:srgbClr val="5F5F5F"/>
              </a:gs>
              <a:gs pos="21001">
                <a:srgbClr val="5F5F5F"/>
              </a:gs>
              <a:gs pos="63000">
                <a:srgbClr val="FFFFFF"/>
              </a:gs>
              <a:gs pos="67000">
                <a:srgbClr val="B2B2B2"/>
              </a:gs>
              <a:gs pos="69000">
                <a:srgbClr val="292929"/>
              </a:gs>
              <a:gs pos="82001">
                <a:srgbClr val="777777"/>
              </a:gs>
              <a:gs pos="100000">
                <a:srgbClr val="EAEAEA"/>
              </a:gs>
            </a:gsLst>
            <a:lin ang="54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  <a:latin typeface="Calibri" pitchFamily="34" charset="0"/>
            </a:endParaRPr>
          </a:p>
        </p:txBody>
      </p:sp>
      <p:sp>
        <p:nvSpPr>
          <p:cNvPr id="28" name="Chevron 27"/>
          <p:cNvSpPr/>
          <p:nvPr/>
        </p:nvSpPr>
        <p:spPr>
          <a:xfrm rot="16200000" flipV="1">
            <a:off x="3009900" y="3239860"/>
            <a:ext cx="533400" cy="609600"/>
          </a:xfrm>
          <a:prstGeom prst="chevron">
            <a:avLst/>
          </a:prstGeom>
          <a:gradFill flip="none" rotWithShape="1">
            <a:gsLst>
              <a:gs pos="0">
                <a:srgbClr val="CBCBCB"/>
              </a:gs>
              <a:gs pos="13000">
                <a:srgbClr val="5F5F5F"/>
              </a:gs>
              <a:gs pos="21001">
                <a:srgbClr val="5F5F5F"/>
              </a:gs>
              <a:gs pos="63000">
                <a:srgbClr val="FFFFFF"/>
              </a:gs>
              <a:gs pos="67000">
                <a:srgbClr val="B2B2B2"/>
              </a:gs>
              <a:gs pos="69000">
                <a:srgbClr val="292929"/>
              </a:gs>
              <a:gs pos="82001">
                <a:srgbClr val="777777"/>
              </a:gs>
              <a:gs pos="100000">
                <a:srgbClr val="EAEAEA"/>
              </a:gs>
            </a:gsLst>
            <a:lin ang="54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  <a:latin typeface="Calibri" pitchFamily="34" charset="0"/>
            </a:endParaRPr>
          </a:p>
        </p:txBody>
      </p:sp>
      <p:sp>
        <p:nvSpPr>
          <p:cNvPr id="29" name="Chevron 28"/>
          <p:cNvSpPr/>
          <p:nvPr/>
        </p:nvSpPr>
        <p:spPr>
          <a:xfrm rot="16200000" flipV="1">
            <a:off x="3009900" y="3239860"/>
            <a:ext cx="533400" cy="609600"/>
          </a:xfrm>
          <a:prstGeom prst="chevron">
            <a:avLst/>
          </a:prstGeom>
          <a:gradFill flip="none" rotWithShape="1">
            <a:gsLst>
              <a:gs pos="0">
                <a:srgbClr val="CBCBCB"/>
              </a:gs>
              <a:gs pos="13000">
                <a:srgbClr val="5F5F5F"/>
              </a:gs>
              <a:gs pos="21001">
                <a:srgbClr val="5F5F5F"/>
              </a:gs>
              <a:gs pos="63000">
                <a:srgbClr val="FFFFFF"/>
              </a:gs>
              <a:gs pos="67000">
                <a:srgbClr val="B2B2B2"/>
              </a:gs>
              <a:gs pos="69000">
                <a:srgbClr val="292929"/>
              </a:gs>
              <a:gs pos="82001">
                <a:srgbClr val="777777"/>
              </a:gs>
              <a:gs pos="100000">
                <a:srgbClr val="EAEAEA"/>
              </a:gs>
            </a:gsLst>
            <a:lin ang="54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  <a:latin typeface="Calibri" pitchFamily="34" charset="0"/>
            </a:endParaRPr>
          </a:p>
        </p:txBody>
      </p:sp>
      <p:sp>
        <p:nvSpPr>
          <p:cNvPr id="30" name="Chevron 29"/>
          <p:cNvSpPr/>
          <p:nvPr/>
        </p:nvSpPr>
        <p:spPr>
          <a:xfrm rot="16200000" flipV="1">
            <a:off x="3009900" y="3239860"/>
            <a:ext cx="533400" cy="609600"/>
          </a:xfrm>
          <a:prstGeom prst="chevron">
            <a:avLst/>
          </a:prstGeom>
          <a:gradFill flip="none" rotWithShape="1">
            <a:gsLst>
              <a:gs pos="0">
                <a:srgbClr val="CBCBCB"/>
              </a:gs>
              <a:gs pos="13000">
                <a:srgbClr val="5F5F5F"/>
              </a:gs>
              <a:gs pos="21001">
                <a:srgbClr val="5F5F5F"/>
              </a:gs>
              <a:gs pos="63000">
                <a:srgbClr val="FFFFFF"/>
              </a:gs>
              <a:gs pos="67000">
                <a:srgbClr val="B2B2B2"/>
              </a:gs>
              <a:gs pos="69000">
                <a:srgbClr val="292929"/>
              </a:gs>
              <a:gs pos="82001">
                <a:srgbClr val="777777"/>
              </a:gs>
              <a:gs pos="100000">
                <a:srgbClr val="EAEAEA"/>
              </a:gs>
            </a:gsLst>
            <a:lin ang="54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  <a:latin typeface="Calibri" pitchFamily="34" charset="0"/>
            </a:endParaRPr>
          </a:p>
        </p:txBody>
      </p:sp>
      <p:grpSp>
        <p:nvGrpSpPr>
          <p:cNvPr id="2" name="Group 55"/>
          <p:cNvGrpSpPr/>
          <p:nvPr/>
        </p:nvGrpSpPr>
        <p:grpSpPr>
          <a:xfrm>
            <a:off x="5242560" y="1571080"/>
            <a:ext cx="1645920" cy="1645920"/>
            <a:chOff x="5547360" y="1188720"/>
            <a:chExt cx="1645920" cy="1645920"/>
          </a:xfrm>
        </p:grpSpPr>
        <p:sp>
          <p:nvSpPr>
            <p:cNvPr id="31" name="Teardrop 30"/>
            <p:cNvSpPr/>
            <p:nvPr/>
          </p:nvSpPr>
          <p:spPr>
            <a:xfrm rot="5400000" flipV="1">
              <a:off x="5547360" y="1188720"/>
              <a:ext cx="1645920" cy="1645920"/>
            </a:xfrm>
            <a:prstGeom prst="teardrop">
              <a:avLst/>
            </a:prstGeom>
            <a:gradFill flip="none" rotWithShape="1">
              <a:gsLst>
                <a:gs pos="0">
                  <a:srgbClr val="CBCBCB"/>
                </a:gs>
                <a:gs pos="13000">
                  <a:srgbClr val="5F5F5F"/>
                </a:gs>
                <a:gs pos="21001">
                  <a:srgbClr val="5F5F5F"/>
                </a:gs>
                <a:gs pos="63000">
                  <a:srgbClr val="FFFFFF"/>
                </a:gs>
                <a:gs pos="67000">
                  <a:srgbClr val="B2B2B2"/>
                </a:gs>
                <a:gs pos="69000">
                  <a:srgbClr val="292929"/>
                </a:gs>
                <a:gs pos="82001">
                  <a:srgbClr val="777777"/>
                </a:gs>
                <a:gs pos="100000">
                  <a:srgbClr val="EAEAEA"/>
                </a:gs>
              </a:gsLst>
              <a:lin ang="10800000" scaled="0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Calibri" pitchFamily="34" charset="0"/>
              </a:endParaRPr>
            </a:p>
          </p:txBody>
        </p:sp>
        <p:sp>
          <p:nvSpPr>
            <p:cNvPr id="6" name="Teardrop 5"/>
            <p:cNvSpPr/>
            <p:nvPr/>
          </p:nvSpPr>
          <p:spPr>
            <a:xfrm rot="5400000" flipV="1">
              <a:off x="5547360" y="1386840"/>
              <a:ext cx="1447800" cy="1447800"/>
            </a:xfrm>
            <a:prstGeom prst="teardrop">
              <a:avLst/>
            </a:prstGeom>
            <a:solidFill>
              <a:schemeClr val="bg1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Calibri" pitchFamily="34" charset="0"/>
              </a:endParaRPr>
            </a:p>
          </p:txBody>
        </p:sp>
        <p:sp>
          <p:nvSpPr>
            <p:cNvPr id="32" name="Teardrop 31"/>
            <p:cNvSpPr/>
            <p:nvPr/>
          </p:nvSpPr>
          <p:spPr>
            <a:xfrm rot="5400000" flipV="1">
              <a:off x="5547360" y="1463040"/>
              <a:ext cx="1371600" cy="1371600"/>
            </a:xfrm>
            <a:prstGeom prst="teardrop">
              <a:avLst/>
            </a:prstGeom>
            <a:solidFill>
              <a:schemeClr val="accent6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Calibri" pitchFamily="34" charset="0"/>
              </a:endParaRPr>
            </a:p>
          </p:txBody>
        </p:sp>
        <p:sp>
          <p:nvSpPr>
            <p:cNvPr id="52" name="TextBox 51"/>
            <p:cNvSpPr txBox="1"/>
            <p:nvPr/>
          </p:nvSpPr>
          <p:spPr>
            <a:xfrm>
              <a:off x="5943600" y="1828800"/>
              <a:ext cx="399468" cy="76944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4400" dirty="0" smtClean="0">
                  <a:solidFill>
                    <a:schemeClr val="bg1"/>
                  </a:solidFill>
                  <a:latin typeface="Impact" pitchFamily="34" charset="0"/>
                </a:rPr>
                <a:t>1</a:t>
              </a:r>
              <a:endParaRPr lang="en-US" sz="4400" dirty="0">
                <a:solidFill>
                  <a:schemeClr val="bg1"/>
                </a:solidFill>
                <a:latin typeface="Impact" pitchFamily="34" charset="0"/>
              </a:endParaRPr>
            </a:p>
          </p:txBody>
        </p:sp>
        <p:pic>
          <p:nvPicPr>
            <p:cNvPr id="48" name="Picture 47" descr="Transparency for butterfly.png"/>
            <p:cNvPicPr>
              <a:picLocks noChangeAspect="1"/>
            </p:cNvPicPr>
            <p:nvPr/>
          </p:nvPicPr>
          <p:blipFill>
            <a:blip r:embed="rId3" cstate="email"/>
            <a:srcRect/>
            <a:stretch>
              <a:fillRect/>
            </a:stretch>
          </p:blipFill>
          <p:spPr>
            <a:xfrm>
              <a:off x="5609772" y="1524000"/>
              <a:ext cx="1219200" cy="556123"/>
            </a:xfrm>
            <a:prstGeom prst="rect">
              <a:avLst/>
            </a:prstGeom>
          </p:spPr>
        </p:pic>
      </p:grpSp>
      <p:grpSp>
        <p:nvGrpSpPr>
          <p:cNvPr id="3" name="Group 58"/>
          <p:cNvGrpSpPr/>
          <p:nvPr/>
        </p:nvGrpSpPr>
        <p:grpSpPr>
          <a:xfrm>
            <a:off x="2255520" y="1571080"/>
            <a:ext cx="1645920" cy="1645920"/>
            <a:chOff x="1950720" y="1188720"/>
            <a:chExt cx="1645920" cy="1645920"/>
          </a:xfrm>
        </p:grpSpPr>
        <p:sp>
          <p:nvSpPr>
            <p:cNvPr id="38" name="Teardrop 37"/>
            <p:cNvSpPr/>
            <p:nvPr/>
          </p:nvSpPr>
          <p:spPr>
            <a:xfrm flipV="1">
              <a:off x="1950720" y="1188720"/>
              <a:ext cx="1645920" cy="1645920"/>
            </a:xfrm>
            <a:prstGeom prst="teardrop">
              <a:avLst/>
            </a:prstGeom>
            <a:gradFill flip="none" rotWithShape="1">
              <a:gsLst>
                <a:gs pos="0">
                  <a:srgbClr val="CBCBCB"/>
                </a:gs>
                <a:gs pos="13000">
                  <a:srgbClr val="5F5F5F"/>
                </a:gs>
                <a:gs pos="21001">
                  <a:srgbClr val="5F5F5F"/>
                </a:gs>
                <a:gs pos="63000">
                  <a:srgbClr val="FFFFFF"/>
                </a:gs>
                <a:gs pos="67000">
                  <a:srgbClr val="B2B2B2"/>
                </a:gs>
                <a:gs pos="69000">
                  <a:srgbClr val="292929"/>
                </a:gs>
                <a:gs pos="82001">
                  <a:srgbClr val="777777"/>
                </a:gs>
                <a:gs pos="100000">
                  <a:srgbClr val="EAEAEA"/>
                </a:gs>
              </a:gsLst>
              <a:lin ang="10800000" scaled="0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Calibri" pitchFamily="34" charset="0"/>
              </a:endParaRPr>
            </a:p>
          </p:txBody>
        </p:sp>
        <p:sp>
          <p:nvSpPr>
            <p:cNvPr id="39" name="Teardrop 38"/>
            <p:cNvSpPr/>
            <p:nvPr/>
          </p:nvSpPr>
          <p:spPr>
            <a:xfrm flipV="1">
              <a:off x="2148840" y="1386840"/>
              <a:ext cx="1447800" cy="1447800"/>
            </a:xfrm>
            <a:prstGeom prst="teardrop">
              <a:avLst/>
            </a:prstGeom>
            <a:solidFill>
              <a:schemeClr val="bg1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Calibri" pitchFamily="34" charset="0"/>
              </a:endParaRPr>
            </a:p>
          </p:txBody>
        </p:sp>
        <p:sp>
          <p:nvSpPr>
            <p:cNvPr id="40" name="Teardrop 39"/>
            <p:cNvSpPr/>
            <p:nvPr/>
          </p:nvSpPr>
          <p:spPr>
            <a:xfrm flipV="1">
              <a:off x="2225040" y="1463040"/>
              <a:ext cx="1371600" cy="1371600"/>
            </a:xfrm>
            <a:prstGeom prst="teardrop">
              <a:avLst/>
            </a:prstGeom>
            <a:solidFill>
              <a:schemeClr val="accent5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Calibri" pitchFamily="34" charset="0"/>
              </a:endParaRPr>
            </a:p>
          </p:txBody>
        </p:sp>
        <p:sp>
          <p:nvSpPr>
            <p:cNvPr id="55" name="TextBox 54"/>
            <p:cNvSpPr txBox="1"/>
            <p:nvPr/>
          </p:nvSpPr>
          <p:spPr>
            <a:xfrm>
              <a:off x="2667000" y="1752600"/>
              <a:ext cx="466794" cy="76944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4400" dirty="0">
                  <a:solidFill>
                    <a:schemeClr val="bg1"/>
                  </a:solidFill>
                  <a:latin typeface="Impact" pitchFamily="34" charset="0"/>
                </a:rPr>
                <a:t>4</a:t>
              </a:r>
            </a:p>
          </p:txBody>
        </p:sp>
        <p:pic>
          <p:nvPicPr>
            <p:cNvPr id="51" name="Picture 50" descr="Transparency for butterfly.png"/>
            <p:cNvPicPr>
              <a:picLocks noChangeAspect="1"/>
            </p:cNvPicPr>
            <p:nvPr/>
          </p:nvPicPr>
          <p:blipFill>
            <a:blip r:embed="rId3" cstate="email"/>
            <a:srcRect/>
            <a:stretch>
              <a:fillRect/>
            </a:stretch>
          </p:blipFill>
          <p:spPr>
            <a:xfrm flipH="1">
              <a:off x="2286000" y="1524000"/>
              <a:ext cx="1219200" cy="556123"/>
            </a:xfrm>
            <a:prstGeom prst="rect">
              <a:avLst/>
            </a:prstGeom>
          </p:spPr>
        </p:pic>
      </p:grpSp>
      <p:grpSp>
        <p:nvGrpSpPr>
          <p:cNvPr id="4" name="Group 57"/>
          <p:cNvGrpSpPr/>
          <p:nvPr/>
        </p:nvGrpSpPr>
        <p:grpSpPr>
          <a:xfrm>
            <a:off x="2255520" y="4100920"/>
            <a:ext cx="1645920" cy="1645920"/>
            <a:chOff x="1950720" y="4023360"/>
            <a:chExt cx="1645920" cy="1645920"/>
          </a:xfrm>
        </p:grpSpPr>
        <p:sp>
          <p:nvSpPr>
            <p:cNvPr id="43" name="Teardrop 42"/>
            <p:cNvSpPr/>
            <p:nvPr/>
          </p:nvSpPr>
          <p:spPr>
            <a:xfrm>
              <a:off x="1950720" y="4023360"/>
              <a:ext cx="1645920" cy="1645920"/>
            </a:xfrm>
            <a:prstGeom prst="teardrop">
              <a:avLst/>
            </a:prstGeom>
            <a:gradFill flip="none" rotWithShape="1">
              <a:gsLst>
                <a:gs pos="0">
                  <a:srgbClr val="CBCBCB"/>
                </a:gs>
                <a:gs pos="13000">
                  <a:srgbClr val="5F5F5F"/>
                </a:gs>
                <a:gs pos="21001">
                  <a:srgbClr val="5F5F5F"/>
                </a:gs>
                <a:gs pos="63000">
                  <a:srgbClr val="FFFFFF"/>
                </a:gs>
                <a:gs pos="67000">
                  <a:srgbClr val="B2B2B2"/>
                </a:gs>
                <a:gs pos="69000">
                  <a:srgbClr val="292929"/>
                </a:gs>
                <a:gs pos="82001">
                  <a:srgbClr val="777777"/>
                </a:gs>
                <a:gs pos="100000">
                  <a:srgbClr val="EAEAEA"/>
                </a:gs>
              </a:gsLst>
              <a:lin ang="10800000" scaled="0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Calibri" pitchFamily="34" charset="0"/>
              </a:endParaRPr>
            </a:p>
          </p:txBody>
        </p:sp>
        <p:sp>
          <p:nvSpPr>
            <p:cNvPr id="44" name="Teardrop 43"/>
            <p:cNvSpPr/>
            <p:nvPr/>
          </p:nvSpPr>
          <p:spPr>
            <a:xfrm>
              <a:off x="2148840" y="4023360"/>
              <a:ext cx="1447800" cy="1447800"/>
            </a:xfrm>
            <a:prstGeom prst="teardrop">
              <a:avLst/>
            </a:prstGeom>
            <a:solidFill>
              <a:schemeClr val="bg1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Calibri" pitchFamily="34" charset="0"/>
              </a:endParaRPr>
            </a:p>
          </p:txBody>
        </p:sp>
        <p:sp>
          <p:nvSpPr>
            <p:cNvPr id="45" name="Teardrop 44"/>
            <p:cNvSpPr/>
            <p:nvPr/>
          </p:nvSpPr>
          <p:spPr>
            <a:xfrm>
              <a:off x="2225040" y="4023360"/>
              <a:ext cx="1371600" cy="1371600"/>
            </a:xfrm>
            <a:prstGeom prst="teardrop">
              <a:avLst/>
            </a:prstGeom>
            <a:solidFill>
              <a:schemeClr val="accent4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Calibri" pitchFamily="34" charset="0"/>
              </a:endParaRPr>
            </a:p>
          </p:txBody>
        </p:sp>
        <p:sp>
          <p:nvSpPr>
            <p:cNvPr id="54" name="TextBox 53"/>
            <p:cNvSpPr txBox="1"/>
            <p:nvPr/>
          </p:nvSpPr>
          <p:spPr>
            <a:xfrm>
              <a:off x="2667000" y="4343400"/>
              <a:ext cx="484428" cy="76944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4400" dirty="0" smtClean="0">
                  <a:solidFill>
                    <a:schemeClr val="bg1"/>
                  </a:solidFill>
                  <a:latin typeface="Impact" pitchFamily="34" charset="0"/>
                </a:rPr>
                <a:t>3</a:t>
              </a:r>
              <a:endParaRPr lang="en-US" sz="4400" dirty="0">
                <a:solidFill>
                  <a:schemeClr val="bg1"/>
                </a:solidFill>
                <a:latin typeface="Impact" pitchFamily="34" charset="0"/>
              </a:endParaRPr>
            </a:p>
          </p:txBody>
        </p:sp>
        <p:pic>
          <p:nvPicPr>
            <p:cNvPr id="50" name="Picture 49" descr="Transparency for butterfly.png"/>
            <p:cNvPicPr>
              <a:picLocks noChangeAspect="1"/>
            </p:cNvPicPr>
            <p:nvPr/>
          </p:nvPicPr>
          <p:blipFill>
            <a:blip r:embed="rId4" cstate="email"/>
            <a:srcRect/>
            <a:stretch>
              <a:fillRect/>
            </a:stretch>
          </p:blipFill>
          <p:spPr>
            <a:xfrm flipH="1" flipV="1">
              <a:off x="2286000" y="4158554"/>
              <a:ext cx="1295400" cy="489646"/>
            </a:xfrm>
            <a:prstGeom prst="rect">
              <a:avLst/>
            </a:prstGeom>
          </p:spPr>
        </p:pic>
      </p:grpSp>
      <p:grpSp>
        <p:nvGrpSpPr>
          <p:cNvPr id="5" name="Group 56"/>
          <p:cNvGrpSpPr/>
          <p:nvPr/>
        </p:nvGrpSpPr>
        <p:grpSpPr>
          <a:xfrm>
            <a:off x="5242560" y="4100920"/>
            <a:ext cx="1645920" cy="1645920"/>
            <a:chOff x="5547360" y="4023360"/>
            <a:chExt cx="1645920" cy="1645920"/>
          </a:xfrm>
        </p:grpSpPr>
        <p:sp>
          <p:nvSpPr>
            <p:cNvPr id="33" name="Teardrop 32"/>
            <p:cNvSpPr/>
            <p:nvPr/>
          </p:nvSpPr>
          <p:spPr>
            <a:xfrm rot="16200000">
              <a:off x="5547360" y="4023360"/>
              <a:ext cx="1645920" cy="1645920"/>
            </a:xfrm>
            <a:prstGeom prst="teardrop">
              <a:avLst/>
            </a:prstGeom>
            <a:gradFill flip="none" rotWithShape="1">
              <a:gsLst>
                <a:gs pos="0">
                  <a:srgbClr val="CBCBCB"/>
                </a:gs>
                <a:gs pos="13000">
                  <a:srgbClr val="5F5F5F"/>
                </a:gs>
                <a:gs pos="21001">
                  <a:srgbClr val="5F5F5F"/>
                </a:gs>
                <a:gs pos="63000">
                  <a:srgbClr val="FFFFFF"/>
                </a:gs>
                <a:gs pos="67000">
                  <a:srgbClr val="B2B2B2"/>
                </a:gs>
                <a:gs pos="69000">
                  <a:srgbClr val="292929"/>
                </a:gs>
                <a:gs pos="82001">
                  <a:srgbClr val="777777"/>
                </a:gs>
                <a:gs pos="100000">
                  <a:srgbClr val="EAEAEA"/>
                </a:gs>
              </a:gsLst>
              <a:lin ang="10800000" scaled="0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Calibri" pitchFamily="34" charset="0"/>
              </a:endParaRPr>
            </a:p>
          </p:txBody>
        </p:sp>
        <p:sp>
          <p:nvSpPr>
            <p:cNvPr id="34" name="Teardrop 33"/>
            <p:cNvSpPr/>
            <p:nvPr/>
          </p:nvSpPr>
          <p:spPr>
            <a:xfrm rot="16200000">
              <a:off x="5547360" y="4069080"/>
              <a:ext cx="1447800" cy="1447800"/>
            </a:xfrm>
            <a:prstGeom prst="teardrop">
              <a:avLst/>
            </a:prstGeom>
            <a:solidFill>
              <a:schemeClr val="bg1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Calibri" pitchFamily="34" charset="0"/>
              </a:endParaRPr>
            </a:p>
          </p:txBody>
        </p:sp>
        <p:sp>
          <p:nvSpPr>
            <p:cNvPr id="35" name="Teardrop 34"/>
            <p:cNvSpPr/>
            <p:nvPr/>
          </p:nvSpPr>
          <p:spPr>
            <a:xfrm rot="16200000">
              <a:off x="5547360" y="4069080"/>
              <a:ext cx="1371600" cy="1371600"/>
            </a:xfrm>
            <a:prstGeom prst="teardrop">
              <a:avLst/>
            </a:prstGeom>
            <a:solidFill>
              <a:schemeClr val="accent3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Calibri" pitchFamily="34" charset="0"/>
              </a:endParaRPr>
            </a:p>
          </p:txBody>
        </p:sp>
        <p:sp>
          <p:nvSpPr>
            <p:cNvPr id="53" name="TextBox 52"/>
            <p:cNvSpPr txBox="1"/>
            <p:nvPr/>
          </p:nvSpPr>
          <p:spPr>
            <a:xfrm>
              <a:off x="5943600" y="4343400"/>
              <a:ext cx="468398" cy="76944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4400" dirty="0" smtClean="0">
                  <a:solidFill>
                    <a:schemeClr val="bg1"/>
                  </a:solidFill>
                  <a:latin typeface="Impact" pitchFamily="34" charset="0"/>
                </a:rPr>
                <a:t>2</a:t>
              </a:r>
              <a:endParaRPr lang="en-US" sz="4400" dirty="0">
                <a:solidFill>
                  <a:schemeClr val="bg1"/>
                </a:solidFill>
                <a:latin typeface="Impact" pitchFamily="34" charset="0"/>
              </a:endParaRPr>
            </a:p>
          </p:txBody>
        </p:sp>
        <p:pic>
          <p:nvPicPr>
            <p:cNvPr id="49" name="Picture 48" descr="Transparency for butterfly.png"/>
            <p:cNvPicPr>
              <a:picLocks noChangeAspect="1"/>
            </p:cNvPicPr>
            <p:nvPr/>
          </p:nvPicPr>
          <p:blipFill>
            <a:blip r:embed="rId5" cstate="email"/>
            <a:srcRect/>
            <a:stretch>
              <a:fillRect/>
            </a:stretch>
          </p:blipFill>
          <p:spPr>
            <a:xfrm flipV="1">
              <a:off x="5562600" y="4191000"/>
              <a:ext cx="1209561" cy="457200"/>
            </a:xfrm>
            <a:prstGeom prst="rect">
              <a:avLst/>
            </a:prstGeom>
          </p:spPr>
        </p:pic>
      </p:grpSp>
      <p:sp>
        <p:nvSpPr>
          <p:cNvPr id="60" name="Title 59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871774"/>
          </a:xfrm>
        </p:spPr>
        <p:txBody>
          <a:bodyPr>
            <a:normAutofit/>
          </a:bodyPr>
          <a:lstStyle/>
          <a:p>
            <a:r>
              <a:rPr lang="en-US" sz="3200" dirty="0" smtClean="0">
                <a:latin typeface="Franklin Gothic Medium Cond" pitchFamily="34" charset="0"/>
              </a:rPr>
              <a:t>The </a:t>
            </a:r>
            <a:r>
              <a:rPr lang="en-US" sz="3200" dirty="0" smtClean="0">
                <a:solidFill>
                  <a:srgbClr val="C00000"/>
                </a:solidFill>
                <a:latin typeface="Franklin Gothic Medium Cond" pitchFamily="34" charset="0"/>
              </a:rPr>
              <a:t>4</a:t>
            </a:r>
            <a:r>
              <a:rPr lang="en-US" sz="3200" dirty="0" smtClean="0">
                <a:latin typeface="Franklin Gothic Medium Cond" pitchFamily="34" charset="0"/>
              </a:rPr>
              <a:t> interdependent steps</a:t>
            </a:r>
            <a:endParaRPr lang="en-US" sz="3200" dirty="0">
              <a:latin typeface="Franklin Gothic Medium Cond" pitchFamily="34" charset="0"/>
            </a:endParaRPr>
          </a:p>
        </p:txBody>
      </p:sp>
      <p:grpSp>
        <p:nvGrpSpPr>
          <p:cNvPr id="7" name="Group 86"/>
          <p:cNvGrpSpPr/>
          <p:nvPr/>
        </p:nvGrpSpPr>
        <p:grpSpPr>
          <a:xfrm>
            <a:off x="7085806" y="1251040"/>
            <a:ext cx="1753394" cy="2058194"/>
            <a:chOff x="7085806" y="1524000"/>
            <a:chExt cx="1753394" cy="2058194"/>
          </a:xfrm>
        </p:grpSpPr>
        <p:grpSp>
          <p:nvGrpSpPr>
            <p:cNvPr id="8" name="Group 68"/>
            <p:cNvGrpSpPr/>
            <p:nvPr/>
          </p:nvGrpSpPr>
          <p:grpSpPr>
            <a:xfrm>
              <a:off x="7085806" y="1827212"/>
              <a:ext cx="1677194" cy="1754982"/>
              <a:chOff x="7085806" y="1827212"/>
              <a:chExt cx="1677194" cy="1754982"/>
            </a:xfrm>
          </p:grpSpPr>
          <p:cxnSp>
            <p:nvCxnSpPr>
              <p:cNvPr id="62" name="Straight Connector 61"/>
              <p:cNvCxnSpPr/>
              <p:nvPr/>
            </p:nvCxnSpPr>
            <p:spPr>
              <a:xfrm rot="5400000">
                <a:off x="6210300" y="2705100"/>
                <a:ext cx="1752600" cy="1588"/>
              </a:xfrm>
              <a:prstGeom prst="line">
                <a:avLst/>
              </a:prstGeom>
              <a:ln>
                <a:solidFill>
                  <a:schemeClr val="bg1">
                    <a:lumMod val="6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4" name="Straight Connector 63"/>
              <p:cNvCxnSpPr/>
              <p:nvPr/>
            </p:nvCxnSpPr>
            <p:spPr>
              <a:xfrm>
                <a:off x="7086600" y="1827212"/>
                <a:ext cx="1676400" cy="1588"/>
              </a:xfrm>
              <a:prstGeom prst="line">
                <a:avLst/>
              </a:prstGeom>
              <a:ln>
                <a:solidFill>
                  <a:schemeClr val="bg1">
                    <a:lumMod val="6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65" name="TextBox 64"/>
            <p:cNvSpPr txBox="1"/>
            <p:nvPr/>
          </p:nvSpPr>
          <p:spPr>
            <a:xfrm>
              <a:off x="7086600" y="1524000"/>
              <a:ext cx="928459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000" b="1" dirty="0" smtClean="0">
                  <a:latin typeface="Calibri" pitchFamily="34" charset="0"/>
                </a:rPr>
                <a:t>TITLE 1</a:t>
              </a:r>
              <a:endParaRPr lang="en-US" sz="2000" b="1" dirty="0">
                <a:latin typeface="Calibri" pitchFamily="34" charset="0"/>
              </a:endParaRPr>
            </a:p>
          </p:txBody>
        </p:sp>
        <p:sp>
          <p:nvSpPr>
            <p:cNvPr id="71" name="TextBox 70"/>
            <p:cNvSpPr txBox="1"/>
            <p:nvPr/>
          </p:nvSpPr>
          <p:spPr>
            <a:xfrm>
              <a:off x="7162800" y="1905000"/>
              <a:ext cx="1676400" cy="1323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000" dirty="0" smtClean="0">
                  <a:latin typeface="Calibri" pitchFamily="34" charset="0"/>
                </a:rPr>
                <a:t>You may enter your text here relevant to first title</a:t>
              </a:r>
              <a:endParaRPr lang="en-US" sz="2000" dirty="0">
                <a:latin typeface="Calibri" pitchFamily="34" charset="0"/>
              </a:endParaRPr>
            </a:p>
          </p:txBody>
        </p:sp>
      </p:grpSp>
      <p:grpSp>
        <p:nvGrpSpPr>
          <p:cNvPr id="9" name="Group 87"/>
          <p:cNvGrpSpPr/>
          <p:nvPr/>
        </p:nvGrpSpPr>
        <p:grpSpPr>
          <a:xfrm>
            <a:off x="7086600" y="3764846"/>
            <a:ext cx="1752600" cy="2058194"/>
            <a:chOff x="7086600" y="4037806"/>
            <a:chExt cx="1752600" cy="2058194"/>
          </a:xfrm>
        </p:grpSpPr>
        <p:grpSp>
          <p:nvGrpSpPr>
            <p:cNvPr id="10" name="Group 69"/>
            <p:cNvGrpSpPr/>
            <p:nvPr/>
          </p:nvGrpSpPr>
          <p:grpSpPr>
            <a:xfrm>
              <a:off x="7086600" y="4341018"/>
              <a:ext cx="1677194" cy="1754982"/>
              <a:chOff x="7086600" y="4341018"/>
              <a:chExt cx="1677194" cy="1754982"/>
            </a:xfrm>
          </p:grpSpPr>
          <p:cxnSp>
            <p:nvCxnSpPr>
              <p:cNvPr id="66" name="Straight Connector 65"/>
              <p:cNvCxnSpPr/>
              <p:nvPr/>
            </p:nvCxnSpPr>
            <p:spPr>
              <a:xfrm rot="5400000">
                <a:off x="6211094" y="5218906"/>
                <a:ext cx="1752600" cy="1588"/>
              </a:xfrm>
              <a:prstGeom prst="line">
                <a:avLst/>
              </a:prstGeom>
              <a:ln>
                <a:solidFill>
                  <a:schemeClr val="bg1">
                    <a:lumMod val="6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7" name="Straight Connector 66"/>
              <p:cNvCxnSpPr/>
              <p:nvPr/>
            </p:nvCxnSpPr>
            <p:spPr>
              <a:xfrm>
                <a:off x="7087394" y="4341018"/>
                <a:ext cx="1676400" cy="1588"/>
              </a:xfrm>
              <a:prstGeom prst="line">
                <a:avLst/>
              </a:prstGeom>
              <a:ln>
                <a:solidFill>
                  <a:schemeClr val="bg1">
                    <a:lumMod val="6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68" name="TextBox 67"/>
            <p:cNvSpPr txBox="1"/>
            <p:nvPr/>
          </p:nvSpPr>
          <p:spPr>
            <a:xfrm>
              <a:off x="7087394" y="4037806"/>
              <a:ext cx="928459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000" b="1" dirty="0" smtClean="0">
                  <a:latin typeface="Calibri" pitchFamily="34" charset="0"/>
                </a:rPr>
                <a:t>TITLE 2</a:t>
              </a:r>
              <a:endParaRPr lang="en-US" sz="2000" b="1" dirty="0">
                <a:latin typeface="Calibri" pitchFamily="34" charset="0"/>
              </a:endParaRPr>
            </a:p>
          </p:txBody>
        </p:sp>
        <p:sp>
          <p:nvSpPr>
            <p:cNvPr id="72" name="TextBox 71"/>
            <p:cNvSpPr txBox="1"/>
            <p:nvPr/>
          </p:nvSpPr>
          <p:spPr>
            <a:xfrm>
              <a:off x="7162800" y="4419600"/>
              <a:ext cx="1676400" cy="1323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000" dirty="0" smtClean="0">
                  <a:latin typeface="Calibri" pitchFamily="34" charset="0"/>
                </a:rPr>
                <a:t>You may enter your text here relevant to second title</a:t>
              </a:r>
              <a:endParaRPr lang="en-US" sz="2000" dirty="0">
                <a:latin typeface="Calibri" pitchFamily="34" charset="0"/>
              </a:endParaRPr>
            </a:p>
          </p:txBody>
        </p:sp>
      </p:grpSp>
      <p:grpSp>
        <p:nvGrpSpPr>
          <p:cNvPr id="36" name="Group 84"/>
          <p:cNvGrpSpPr/>
          <p:nvPr/>
        </p:nvGrpSpPr>
        <p:grpSpPr>
          <a:xfrm>
            <a:off x="304006" y="1403440"/>
            <a:ext cx="1766659" cy="2058194"/>
            <a:chOff x="228600" y="1676400"/>
            <a:chExt cx="1766659" cy="2058194"/>
          </a:xfrm>
        </p:grpSpPr>
        <p:grpSp>
          <p:nvGrpSpPr>
            <p:cNvPr id="37" name="Group 82"/>
            <p:cNvGrpSpPr/>
            <p:nvPr/>
          </p:nvGrpSpPr>
          <p:grpSpPr>
            <a:xfrm>
              <a:off x="305594" y="1979612"/>
              <a:ext cx="1676400" cy="1754982"/>
              <a:chOff x="305594" y="1979612"/>
              <a:chExt cx="1676400" cy="1754982"/>
            </a:xfrm>
          </p:grpSpPr>
          <p:cxnSp>
            <p:nvCxnSpPr>
              <p:cNvPr id="74" name="Straight Connector 73"/>
              <p:cNvCxnSpPr/>
              <p:nvPr/>
            </p:nvCxnSpPr>
            <p:spPr>
              <a:xfrm rot="5400000">
                <a:off x="1104106" y="2857500"/>
                <a:ext cx="1752600" cy="1588"/>
              </a:xfrm>
              <a:prstGeom prst="line">
                <a:avLst/>
              </a:prstGeom>
              <a:ln>
                <a:solidFill>
                  <a:schemeClr val="bg1">
                    <a:lumMod val="6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5" name="Straight Connector 74"/>
              <p:cNvCxnSpPr/>
              <p:nvPr/>
            </p:nvCxnSpPr>
            <p:spPr>
              <a:xfrm>
                <a:off x="305594" y="1979612"/>
                <a:ext cx="1676400" cy="1588"/>
              </a:xfrm>
              <a:prstGeom prst="line">
                <a:avLst/>
              </a:prstGeom>
              <a:ln>
                <a:solidFill>
                  <a:schemeClr val="bg1">
                    <a:lumMod val="6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76" name="TextBox 75"/>
            <p:cNvSpPr txBox="1"/>
            <p:nvPr/>
          </p:nvSpPr>
          <p:spPr>
            <a:xfrm>
              <a:off x="1066800" y="1676400"/>
              <a:ext cx="928459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000" b="1" dirty="0" smtClean="0">
                  <a:latin typeface="Calibri" pitchFamily="34" charset="0"/>
                </a:rPr>
                <a:t>TITLE 4</a:t>
              </a:r>
              <a:endParaRPr lang="en-US" sz="2000" b="1" dirty="0">
                <a:latin typeface="Calibri" pitchFamily="34" charset="0"/>
              </a:endParaRPr>
            </a:p>
          </p:txBody>
        </p:sp>
        <p:sp>
          <p:nvSpPr>
            <p:cNvPr id="77" name="TextBox 76"/>
            <p:cNvSpPr txBox="1"/>
            <p:nvPr/>
          </p:nvSpPr>
          <p:spPr>
            <a:xfrm>
              <a:off x="228600" y="2057400"/>
              <a:ext cx="1676400" cy="1323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sz="2000" dirty="0" smtClean="0">
                  <a:latin typeface="Calibri" pitchFamily="34" charset="0"/>
                </a:rPr>
                <a:t>You may enter your text here relevant to fourth title</a:t>
              </a:r>
              <a:endParaRPr lang="en-US" sz="2000" dirty="0">
                <a:latin typeface="Calibri" pitchFamily="34" charset="0"/>
              </a:endParaRPr>
            </a:p>
          </p:txBody>
        </p:sp>
      </p:grpSp>
      <p:grpSp>
        <p:nvGrpSpPr>
          <p:cNvPr id="41" name="Group 85"/>
          <p:cNvGrpSpPr/>
          <p:nvPr/>
        </p:nvGrpSpPr>
        <p:grpSpPr>
          <a:xfrm>
            <a:off x="304800" y="3995828"/>
            <a:ext cx="1765865" cy="2058194"/>
            <a:chOff x="229394" y="4268788"/>
            <a:chExt cx="1765865" cy="2058194"/>
          </a:xfrm>
        </p:grpSpPr>
        <p:grpSp>
          <p:nvGrpSpPr>
            <p:cNvPr id="42" name="Group 83"/>
            <p:cNvGrpSpPr/>
            <p:nvPr/>
          </p:nvGrpSpPr>
          <p:grpSpPr>
            <a:xfrm>
              <a:off x="305594" y="4572000"/>
              <a:ext cx="1676400" cy="1754982"/>
              <a:chOff x="305594" y="4572000"/>
              <a:chExt cx="1676400" cy="1754982"/>
            </a:xfrm>
          </p:grpSpPr>
          <p:cxnSp>
            <p:nvCxnSpPr>
              <p:cNvPr id="79" name="Straight Connector 78"/>
              <p:cNvCxnSpPr/>
              <p:nvPr/>
            </p:nvCxnSpPr>
            <p:spPr>
              <a:xfrm rot="5400000">
                <a:off x="1104106" y="5449888"/>
                <a:ext cx="1752600" cy="1588"/>
              </a:xfrm>
              <a:prstGeom prst="line">
                <a:avLst/>
              </a:prstGeom>
              <a:ln>
                <a:solidFill>
                  <a:schemeClr val="bg1">
                    <a:lumMod val="6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0" name="Straight Connector 79"/>
              <p:cNvCxnSpPr/>
              <p:nvPr/>
            </p:nvCxnSpPr>
            <p:spPr>
              <a:xfrm>
                <a:off x="305594" y="4572000"/>
                <a:ext cx="1676400" cy="1588"/>
              </a:xfrm>
              <a:prstGeom prst="line">
                <a:avLst/>
              </a:prstGeom>
              <a:ln>
                <a:solidFill>
                  <a:schemeClr val="bg1">
                    <a:lumMod val="6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81" name="TextBox 80"/>
            <p:cNvSpPr txBox="1"/>
            <p:nvPr/>
          </p:nvSpPr>
          <p:spPr>
            <a:xfrm>
              <a:off x="1066800" y="4268788"/>
              <a:ext cx="928459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000" b="1" dirty="0" smtClean="0">
                  <a:latin typeface="Calibri" pitchFamily="34" charset="0"/>
                </a:rPr>
                <a:t>TITLE 3</a:t>
              </a:r>
              <a:endParaRPr lang="en-US" sz="2000" b="1" dirty="0">
                <a:latin typeface="Calibri" pitchFamily="34" charset="0"/>
              </a:endParaRPr>
            </a:p>
          </p:txBody>
        </p:sp>
        <p:sp>
          <p:nvSpPr>
            <p:cNvPr id="82" name="TextBox 81"/>
            <p:cNvSpPr txBox="1"/>
            <p:nvPr/>
          </p:nvSpPr>
          <p:spPr>
            <a:xfrm>
              <a:off x="229394" y="4648200"/>
              <a:ext cx="1676400" cy="1323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sz="2000" dirty="0" smtClean="0">
                  <a:latin typeface="Calibri" pitchFamily="34" charset="0"/>
                </a:rPr>
                <a:t>You may enter your text here relevant to third title</a:t>
              </a:r>
              <a:endParaRPr lang="en-US" sz="2000" dirty="0">
                <a:latin typeface="Calibri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560912001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2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15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3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3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10" presetClass="exit" presetSubtype="0" fill="hold" grpId="1" nodeType="withEffect">
                                  <p:stCondLst>
                                    <p:cond delay="3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3" dur="1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2" presetClass="entr" presetSubtype="1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3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3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10" presetClass="exit" presetSubtype="0" fill="hold" grpId="1" nodeType="withEffect">
                                  <p:stCondLst>
                                    <p:cond delay="4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0" dur="1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" presetID="2" presetClass="entr" presetSubtype="1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3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3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6" presetID="10" presetClass="exit" presetSubtype="0" fill="hold" grpId="1" nodeType="withEffect">
                                  <p:stCondLst>
                                    <p:cond delay="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7" dur="1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2" presetClass="entr" presetSubtype="1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3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3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10" presetClass="exit" presetSubtype="0" fill="hold" grpId="1" nodeType="withEffect">
                                  <p:stCondLst>
                                    <p:cond delay="6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4" dur="1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6" presetID="2" presetClass="entr" presetSubtype="1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8" dur="3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9" dur="3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700"/>
                            </p:stCondLst>
                            <p:childTnLst>
                              <p:par>
                                <p:cTn id="51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4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1700"/>
                            </p:stCondLst>
                            <p:childTnLst>
                              <p:par>
                                <p:cTn id="57" presetID="2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9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61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>
                      <p:stCondLst>
                        <p:cond delay="indefinite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6" dur="3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7" dur="3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8" presetID="10" presetClass="exit" presetSubtype="0" fill="hold" grpId="1" nodeType="withEffect">
                                  <p:stCondLst>
                                    <p:cond delay="3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9" dur="1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99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1" presetID="2" presetClass="entr" presetSubtype="2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3" dur="3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4" dur="3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5" presetID="10" presetClass="exit" presetSubtype="0" fill="hold" grpId="1" nodeType="withEffect">
                                  <p:stCondLst>
                                    <p:cond delay="4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6" dur="1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99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8" presetID="2" presetClass="entr" presetSubtype="2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0" dur="3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1" dur="3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2" presetID="10" presetClass="exit" presetSubtype="0" fill="hold" grpId="1" nodeType="withEffect">
                                  <p:stCondLst>
                                    <p:cond delay="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3" dur="1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99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5" presetID="2" presetClass="entr" presetSubtype="2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7" dur="3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8" dur="3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9" presetID="10" presetClass="exit" presetSubtype="0" fill="hold" grpId="1" nodeType="withEffect">
                                  <p:stCondLst>
                                    <p:cond delay="6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0" dur="1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99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2" presetID="2" presetClass="entr" presetSubtype="2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4" dur="3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5" dur="3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6" fill="hold">
                            <p:stCondLst>
                              <p:cond delay="700"/>
                            </p:stCondLst>
                            <p:childTnLst>
                              <p:par>
                                <p:cTn id="97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9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0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1700"/>
                            </p:stCondLst>
                            <p:childTnLst>
                              <p:par>
                                <p:cTn id="103" presetID="2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5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107" dur="10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8" fill="hold">
                      <p:stCondLst>
                        <p:cond delay="indefinite"/>
                      </p:stCondLst>
                      <p:childTnLst>
                        <p:par>
                          <p:cTn id="109" fill="hold">
                            <p:stCondLst>
                              <p:cond delay="0"/>
                            </p:stCondLst>
                            <p:childTnLst>
                              <p:par>
                                <p:cTn id="110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2" dur="3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3" dur="3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4" presetID="10" presetClass="exit" presetSubtype="0" fill="hold" grpId="1" nodeType="withEffect">
                                  <p:stCondLst>
                                    <p:cond delay="3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5" dur="1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99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7" presetID="2" presetClass="entr" presetSubtype="4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9" dur="3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0" dur="3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1" presetID="10" presetClass="exit" presetSubtype="0" fill="hold" grpId="1" nodeType="withEffect">
                                  <p:stCondLst>
                                    <p:cond delay="4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2" dur="1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99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4" presetID="2" presetClass="entr" presetSubtype="4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6" dur="3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7" dur="3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8" presetID="10" presetClass="exit" presetSubtype="0" fill="hold" grpId="1" nodeType="withEffect">
                                  <p:stCondLst>
                                    <p:cond delay="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9" dur="1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99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1" presetID="2" presetClass="entr" presetSubtype="4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3" dur="3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4" dur="3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5" presetID="10" presetClass="exit" presetSubtype="0" fill="hold" grpId="1" nodeType="withEffect">
                                  <p:stCondLst>
                                    <p:cond delay="6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6" dur="1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7" dur="1" fill="hold">
                                          <p:stCondLst>
                                            <p:cond delay="99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8" presetID="2" presetClass="entr" presetSubtype="4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1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0" dur="3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1" dur="3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2" fill="hold">
                            <p:stCondLst>
                              <p:cond delay="700"/>
                            </p:stCondLst>
                            <p:childTnLst>
                              <p:par>
                                <p:cTn id="143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5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6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7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8" fill="hold">
                            <p:stCondLst>
                              <p:cond delay="1700"/>
                            </p:stCondLst>
                            <p:childTnLst>
                              <p:par>
                                <p:cTn id="149" presetID="2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1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2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153" dur="10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4" fill="hold">
                      <p:stCondLst>
                        <p:cond delay="indefinite"/>
                      </p:stCondLst>
                      <p:childTnLst>
                        <p:par>
                          <p:cTn id="155" fill="hold">
                            <p:stCondLst>
                              <p:cond delay="0"/>
                            </p:stCondLst>
                            <p:childTnLst>
                              <p:par>
                                <p:cTn id="156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8" dur="3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9" dur="3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0" presetID="10" presetClass="exit" presetSubtype="0" fill="hold" grpId="1" nodeType="withEffect">
                                  <p:stCondLst>
                                    <p:cond delay="3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61" dur="1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2" dur="1" fill="hold">
                                          <p:stCondLst>
                                            <p:cond delay="99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3" presetID="2" presetClass="entr" presetSubtype="8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1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5" dur="3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6" dur="3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7" presetID="10" presetClass="exit" presetSubtype="0" fill="hold" grpId="1" nodeType="withEffect">
                                  <p:stCondLst>
                                    <p:cond delay="4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68" dur="1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9" dur="1" fill="hold">
                                          <p:stCondLst>
                                            <p:cond delay="99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0" presetID="2" presetClass="entr" presetSubtype="8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2" dur="3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3" dur="3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4" presetID="10" presetClass="exit" presetSubtype="0" fill="hold" grpId="1" nodeType="withEffect">
                                  <p:stCondLst>
                                    <p:cond delay="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75" dur="1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6" dur="1" fill="hold">
                                          <p:stCondLst>
                                            <p:cond delay="99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7" presetID="2" presetClass="entr" presetSubtype="8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9" dur="3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0" dur="3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1" presetID="10" presetClass="exit" presetSubtype="0" fill="hold" grpId="1" nodeType="withEffect">
                                  <p:stCondLst>
                                    <p:cond delay="6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82" dur="1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3" dur="1" fill="hold">
                                          <p:stCondLst>
                                            <p:cond delay="99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4" presetID="2" presetClass="entr" presetSubtype="8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1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6" dur="3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7" dur="3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" grpId="0" animBg="1"/>
      <p:bldP spid="21" grpId="1" animBg="1"/>
      <p:bldP spid="22" grpId="0" animBg="1"/>
      <p:bldP spid="22" grpId="1" animBg="1"/>
      <p:bldP spid="23" grpId="0" animBg="1"/>
      <p:bldP spid="23" grpId="1" animBg="1"/>
      <p:bldP spid="24" grpId="0" animBg="1"/>
      <p:bldP spid="24" grpId="1" animBg="1"/>
      <p:bldP spid="25" grpId="0" animBg="1"/>
      <p:bldP spid="11" grpId="0" animBg="1"/>
      <p:bldP spid="11" grpId="1" animBg="1"/>
      <p:bldP spid="12" grpId="0" animBg="1"/>
      <p:bldP spid="12" grpId="1" animBg="1"/>
      <p:bldP spid="13" grpId="0" animBg="1"/>
      <p:bldP spid="13" grpId="1" animBg="1"/>
      <p:bldP spid="14" grpId="0" animBg="1"/>
      <p:bldP spid="14" grpId="1" animBg="1"/>
      <p:bldP spid="15" grpId="0" animBg="1"/>
      <p:bldP spid="16" grpId="0" animBg="1"/>
      <p:bldP spid="16" grpId="1" animBg="1"/>
      <p:bldP spid="17" grpId="0" animBg="1"/>
      <p:bldP spid="17" grpId="1" animBg="1"/>
      <p:bldP spid="18" grpId="0" animBg="1"/>
      <p:bldP spid="18" grpId="1" animBg="1"/>
      <p:bldP spid="19" grpId="0" animBg="1"/>
      <p:bldP spid="19" grpId="1" animBg="1"/>
      <p:bldP spid="20" grpId="0" animBg="1"/>
      <p:bldP spid="26" grpId="0" animBg="1"/>
      <p:bldP spid="26" grpId="1" animBg="1"/>
      <p:bldP spid="27" grpId="0" animBg="1"/>
      <p:bldP spid="27" grpId="1" animBg="1"/>
      <p:bldP spid="28" grpId="0" animBg="1"/>
      <p:bldP spid="28" grpId="1" animBg="1"/>
      <p:bldP spid="29" grpId="0" animBg="1"/>
      <p:bldP spid="29" grpId="1" animBg="1"/>
      <p:bldP spid="30" grpId="0" animBg="1"/>
    </p:bldLst>
  </p:timing>
</p:sld>
</file>

<file path=ppt/slides/slide3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/>
        </p:nvSpPr>
        <p:spPr bwMode="auto">
          <a:xfrm>
            <a:off x="1292225" y="1347788"/>
            <a:ext cx="2133600" cy="4519612"/>
          </a:xfrm>
          <a:prstGeom prst="rect">
            <a:avLst/>
          </a:prstGeom>
          <a:solidFill>
            <a:schemeClr val="accent1">
              <a:lumMod val="75000"/>
            </a:schemeClr>
          </a:solidFill>
          <a:ln>
            <a:solidFill>
              <a:schemeClr val="accent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solidFill>
                <a:schemeClr val="bg1"/>
              </a:solidFill>
              <a:latin typeface="Calibri" pitchFamily="34" charset="0"/>
            </a:endParaRPr>
          </a:p>
        </p:txBody>
      </p:sp>
      <p:sp>
        <p:nvSpPr>
          <p:cNvPr id="8" name="Rectangle 7"/>
          <p:cNvSpPr/>
          <p:nvPr/>
        </p:nvSpPr>
        <p:spPr bwMode="auto">
          <a:xfrm>
            <a:off x="3578225" y="1347788"/>
            <a:ext cx="2133600" cy="4519612"/>
          </a:xfrm>
          <a:prstGeom prst="rect">
            <a:avLst/>
          </a:prstGeom>
          <a:solidFill>
            <a:schemeClr val="accent1">
              <a:lumMod val="75000"/>
            </a:schemeClr>
          </a:solidFill>
          <a:ln>
            <a:solidFill>
              <a:schemeClr val="accent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solidFill>
                <a:schemeClr val="bg1"/>
              </a:solidFill>
              <a:latin typeface="Calibri" pitchFamily="34" charset="0"/>
            </a:endParaRPr>
          </a:p>
        </p:txBody>
      </p:sp>
      <p:sp>
        <p:nvSpPr>
          <p:cNvPr id="11" name="Rectangle 10"/>
          <p:cNvSpPr/>
          <p:nvPr/>
        </p:nvSpPr>
        <p:spPr bwMode="auto">
          <a:xfrm>
            <a:off x="5864225" y="1347788"/>
            <a:ext cx="2133600" cy="4519612"/>
          </a:xfrm>
          <a:prstGeom prst="rect">
            <a:avLst/>
          </a:prstGeom>
          <a:solidFill>
            <a:schemeClr val="accent1">
              <a:lumMod val="75000"/>
            </a:schemeClr>
          </a:solidFill>
          <a:ln>
            <a:solidFill>
              <a:schemeClr val="accent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Calibri" pitchFamily="34" charset="0"/>
            </a:endParaRPr>
          </a:p>
        </p:txBody>
      </p:sp>
      <p:grpSp>
        <p:nvGrpSpPr>
          <p:cNvPr id="3" name="Group 34"/>
          <p:cNvGrpSpPr>
            <a:grpSpLocks/>
          </p:cNvGrpSpPr>
          <p:nvPr/>
        </p:nvGrpSpPr>
        <p:grpSpPr bwMode="auto">
          <a:xfrm>
            <a:off x="838200" y="3221256"/>
            <a:ext cx="7620000" cy="806450"/>
            <a:chOff x="838200" y="2590800"/>
            <a:chExt cx="7620000" cy="806450"/>
          </a:xfrm>
        </p:grpSpPr>
        <p:grpSp>
          <p:nvGrpSpPr>
            <p:cNvPr id="4" name="Group 33"/>
            <p:cNvGrpSpPr>
              <a:grpSpLocks/>
            </p:cNvGrpSpPr>
            <p:nvPr/>
          </p:nvGrpSpPr>
          <p:grpSpPr bwMode="auto">
            <a:xfrm>
              <a:off x="838200" y="2667000"/>
              <a:ext cx="7620000" cy="609600"/>
              <a:chOff x="838200" y="2667000"/>
              <a:chExt cx="7620000" cy="609600"/>
            </a:xfrm>
          </p:grpSpPr>
          <p:sp>
            <p:nvSpPr>
              <p:cNvPr id="5" name="Rounded Rectangle 4"/>
              <p:cNvSpPr/>
              <p:nvPr/>
            </p:nvSpPr>
            <p:spPr>
              <a:xfrm>
                <a:off x="838200" y="2667000"/>
                <a:ext cx="7620000" cy="609600"/>
              </a:xfrm>
              <a:prstGeom prst="roundRect">
                <a:avLst>
                  <a:gd name="adj" fmla="val 50000"/>
                </a:avLst>
              </a:prstGeom>
              <a:gradFill flip="none" rotWithShape="1">
                <a:gsLst>
                  <a:gs pos="0">
                    <a:schemeClr val="accent1">
                      <a:lumMod val="75000"/>
                      <a:shade val="30000"/>
                      <a:satMod val="115000"/>
                    </a:schemeClr>
                  </a:gs>
                  <a:gs pos="50000">
                    <a:schemeClr val="accent1">
                      <a:lumMod val="75000"/>
                      <a:shade val="67500"/>
                      <a:satMod val="115000"/>
                    </a:schemeClr>
                  </a:gs>
                  <a:gs pos="100000">
                    <a:schemeClr val="accent1">
                      <a:lumMod val="75000"/>
                      <a:shade val="100000"/>
                      <a:satMod val="115000"/>
                    </a:schemeClr>
                  </a:gs>
                </a:gsLst>
                <a:lin ang="8100000" scaled="1"/>
                <a:tileRect/>
              </a:gradFill>
              <a:ln>
                <a:noFill/>
              </a:ln>
              <a:effectLst>
                <a:outerShdw blurRad="152400" dist="241300" dir="5400000" sx="90000" sy="90000" rotWithShape="0">
                  <a:prstClr val="black">
                    <a:alpha val="45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dirty="0">
                  <a:solidFill>
                    <a:schemeClr val="bg1"/>
                  </a:solidFill>
                  <a:latin typeface="Calibri" pitchFamily="34" charset="0"/>
                </a:endParaRPr>
              </a:p>
            </p:txBody>
          </p:sp>
          <p:pic>
            <p:nvPicPr>
              <p:cNvPr id="16411" name="Picture 6" descr="Long capsule transparency.png"/>
              <p:cNvPicPr>
                <a:picLocks noChangeAspect="1"/>
              </p:cNvPicPr>
              <p:nvPr/>
            </p:nvPicPr>
            <p:blipFill>
              <a:blip r:embed="rId2" cstate="email"/>
              <a:srcRect/>
              <a:stretch>
                <a:fillRect/>
              </a:stretch>
            </p:blipFill>
            <p:spPr bwMode="auto">
              <a:xfrm>
                <a:off x="903288" y="2711559"/>
                <a:ext cx="7478712" cy="17308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</p:grpSp>
        <p:sp>
          <p:nvSpPr>
            <p:cNvPr id="23" name="Arc 22"/>
            <p:cNvSpPr/>
            <p:nvPr/>
          </p:nvSpPr>
          <p:spPr>
            <a:xfrm>
              <a:off x="3305175" y="2590800"/>
              <a:ext cx="228600" cy="806450"/>
            </a:xfrm>
            <a:prstGeom prst="arc">
              <a:avLst>
                <a:gd name="adj1" fmla="val 16200000"/>
                <a:gd name="adj2" fmla="val 4433195"/>
              </a:avLst>
            </a:prstGeom>
            <a:ln w="76200">
              <a:solidFill>
                <a:schemeClr val="bg1">
                  <a:lumMod val="9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" name="Arc 24"/>
            <p:cNvSpPr/>
            <p:nvPr/>
          </p:nvSpPr>
          <p:spPr>
            <a:xfrm>
              <a:off x="5607050" y="2590800"/>
              <a:ext cx="228600" cy="806450"/>
            </a:xfrm>
            <a:prstGeom prst="arc">
              <a:avLst>
                <a:gd name="adj1" fmla="val 16200000"/>
                <a:gd name="adj2" fmla="val 4433195"/>
              </a:avLst>
            </a:prstGeom>
            <a:ln w="76200">
              <a:solidFill>
                <a:schemeClr val="bg1">
                  <a:lumMod val="9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35" name="Group 34"/>
          <p:cNvGrpSpPr/>
          <p:nvPr/>
        </p:nvGrpSpPr>
        <p:grpSpPr>
          <a:xfrm>
            <a:off x="1292225" y="1427163"/>
            <a:ext cx="2057400" cy="4184759"/>
            <a:chOff x="1292225" y="1427163"/>
            <a:chExt cx="2057400" cy="4184759"/>
          </a:xfrm>
        </p:grpSpPr>
        <p:sp>
          <p:nvSpPr>
            <p:cNvPr id="16415" name="TextBox 3"/>
            <p:cNvSpPr txBox="1">
              <a:spLocks noChangeArrowheads="1"/>
            </p:cNvSpPr>
            <p:nvPr/>
          </p:nvSpPr>
          <p:spPr bwMode="auto">
            <a:xfrm>
              <a:off x="1292225" y="4411711"/>
              <a:ext cx="2057400" cy="120021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r>
                <a:rPr lang="en-US" sz="2400" dirty="0">
                  <a:solidFill>
                    <a:schemeClr val="bg1"/>
                  </a:solidFill>
                  <a:latin typeface="Calibri" pitchFamily="34" charset="0"/>
                </a:rPr>
                <a:t>Your text here. Your text here. Your text here. </a:t>
              </a:r>
            </a:p>
          </p:txBody>
        </p:sp>
        <p:pic>
          <p:nvPicPr>
            <p:cNvPr id="27" name="Picture 26" descr="Dark Blue shaded Background.jpg"/>
            <p:cNvPicPr>
              <a:picLocks noChangeAspect="1"/>
            </p:cNvPicPr>
            <p:nvPr/>
          </p:nvPicPr>
          <p:blipFill>
            <a:blip r:embed="rId3" cstate="email"/>
            <a:srcRect/>
            <a:stretch>
              <a:fillRect/>
            </a:stretch>
          </p:blipFill>
          <p:spPr>
            <a:xfrm>
              <a:off x="1412875" y="1427163"/>
              <a:ext cx="1860550" cy="1757362"/>
            </a:xfrm>
            <a:prstGeom prst="rect">
              <a:avLst/>
            </a:prstGeom>
            <a:ln>
              <a:solidFill>
                <a:schemeClr val="accent3">
                  <a:lumMod val="50000"/>
                </a:schemeClr>
              </a:solidFill>
            </a:ln>
            <a:effectLst>
              <a:outerShdw blurRad="50800" dist="38100" dir="10800000" algn="r" rotWithShape="0">
                <a:prstClr val="black">
                  <a:alpha val="40000"/>
                </a:prstClr>
              </a:outerShdw>
            </a:effectLst>
          </p:spPr>
        </p:pic>
      </p:grpSp>
      <p:grpSp>
        <p:nvGrpSpPr>
          <p:cNvPr id="36" name="Group 35"/>
          <p:cNvGrpSpPr/>
          <p:nvPr/>
        </p:nvGrpSpPr>
        <p:grpSpPr>
          <a:xfrm>
            <a:off x="3578225" y="1427163"/>
            <a:ext cx="2133600" cy="4184877"/>
            <a:chOff x="3578225" y="1427163"/>
            <a:chExt cx="2133600" cy="4184877"/>
          </a:xfrm>
        </p:grpSpPr>
        <p:sp>
          <p:nvSpPr>
            <p:cNvPr id="16413" name="TextBox 9"/>
            <p:cNvSpPr txBox="1">
              <a:spLocks noChangeArrowheads="1"/>
            </p:cNvSpPr>
            <p:nvPr/>
          </p:nvSpPr>
          <p:spPr bwMode="auto">
            <a:xfrm>
              <a:off x="3578225" y="4411711"/>
              <a:ext cx="2133600" cy="120032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r>
                <a:rPr lang="en-US" sz="2400" dirty="0">
                  <a:solidFill>
                    <a:schemeClr val="bg1"/>
                  </a:solidFill>
                  <a:latin typeface="Calibri" pitchFamily="34" charset="0"/>
                </a:rPr>
                <a:t>Your text here. Your text here. Your text here. </a:t>
              </a:r>
            </a:p>
          </p:txBody>
        </p:sp>
        <p:pic>
          <p:nvPicPr>
            <p:cNvPr id="29" name="Picture 28" descr="Dark Blue shaded Background.jpg"/>
            <p:cNvPicPr>
              <a:picLocks noChangeAspect="1"/>
            </p:cNvPicPr>
            <p:nvPr/>
          </p:nvPicPr>
          <p:blipFill>
            <a:blip r:embed="rId4" cstate="email"/>
            <a:srcRect/>
            <a:stretch>
              <a:fillRect/>
            </a:stretch>
          </p:blipFill>
          <p:spPr>
            <a:xfrm>
              <a:off x="3641725" y="1427163"/>
              <a:ext cx="1993900" cy="1757362"/>
            </a:xfrm>
            <a:prstGeom prst="rect">
              <a:avLst/>
            </a:prstGeom>
            <a:ln>
              <a:solidFill>
                <a:schemeClr val="accent3">
                  <a:lumMod val="50000"/>
                </a:schemeClr>
              </a:solidFill>
            </a:ln>
            <a:effectLst>
              <a:outerShdw blurRad="50800" dist="38100" dir="10800000" algn="r" rotWithShape="0">
                <a:prstClr val="black">
                  <a:alpha val="40000"/>
                </a:prstClr>
              </a:outerShdw>
            </a:effectLst>
          </p:spPr>
        </p:pic>
      </p:grpSp>
      <p:grpSp>
        <p:nvGrpSpPr>
          <p:cNvPr id="37" name="Group 36"/>
          <p:cNvGrpSpPr/>
          <p:nvPr/>
        </p:nvGrpSpPr>
        <p:grpSpPr>
          <a:xfrm>
            <a:off x="5880100" y="1427163"/>
            <a:ext cx="2057400" cy="4184650"/>
            <a:chOff x="5880100" y="1427163"/>
            <a:chExt cx="2057400" cy="4184650"/>
          </a:xfrm>
        </p:grpSpPr>
        <p:sp>
          <p:nvSpPr>
            <p:cNvPr id="16389" name="TextBox 12"/>
            <p:cNvSpPr txBox="1">
              <a:spLocks noChangeArrowheads="1"/>
            </p:cNvSpPr>
            <p:nvPr/>
          </p:nvSpPr>
          <p:spPr bwMode="auto">
            <a:xfrm>
              <a:off x="5880100" y="4411663"/>
              <a:ext cx="2057400" cy="12001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r>
                <a:rPr lang="en-US" sz="2400" dirty="0">
                  <a:solidFill>
                    <a:schemeClr val="bg1"/>
                  </a:solidFill>
                  <a:latin typeface="Calibri" pitchFamily="34" charset="0"/>
                </a:rPr>
                <a:t>Your text here. Your text here. Your text here. </a:t>
              </a:r>
            </a:p>
          </p:txBody>
        </p:sp>
        <p:pic>
          <p:nvPicPr>
            <p:cNvPr id="30" name="Picture 29" descr="Dark Blue shaded Background.jpg"/>
            <p:cNvPicPr>
              <a:picLocks noChangeAspect="1"/>
            </p:cNvPicPr>
            <p:nvPr/>
          </p:nvPicPr>
          <p:blipFill>
            <a:blip r:embed="rId5" cstate="email"/>
            <a:srcRect/>
            <a:stretch>
              <a:fillRect/>
            </a:stretch>
          </p:blipFill>
          <p:spPr>
            <a:xfrm>
              <a:off x="5943600" y="1427163"/>
              <a:ext cx="1931988" cy="1757362"/>
            </a:xfrm>
            <a:prstGeom prst="rect">
              <a:avLst/>
            </a:prstGeom>
            <a:ln>
              <a:solidFill>
                <a:schemeClr val="accent3">
                  <a:lumMod val="50000"/>
                </a:schemeClr>
              </a:solidFill>
            </a:ln>
            <a:effectLst>
              <a:outerShdw blurRad="50800" dist="38100" dir="10800000" algn="r" rotWithShape="0">
                <a:prstClr val="black">
                  <a:alpha val="40000"/>
                </a:prstClr>
              </a:outerShdw>
            </a:effectLst>
          </p:spPr>
        </p:pic>
      </p:grpSp>
      <p:sp>
        <p:nvSpPr>
          <p:cNvPr id="31" name="Ellipse 53"/>
          <p:cNvSpPr/>
          <p:nvPr/>
        </p:nvSpPr>
        <p:spPr bwMode="auto">
          <a:xfrm>
            <a:off x="1158330" y="5851813"/>
            <a:ext cx="2419895" cy="304134"/>
          </a:xfrm>
          <a:prstGeom prst="ellipse">
            <a:avLst/>
          </a:prstGeom>
          <a:gradFill flip="none" rotWithShape="1">
            <a:gsLst>
              <a:gs pos="24000">
                <a:sysClr val="windowText" lastClr="000000">
                  <a:alpha val="31000"/>
                </a:sysClr>
              </a:gs>
              <a:gs pos="100000">
                <a:sysClr val="window" lastClr="FFFFFF">
                  <a:alpha val="0"/>
                </a:sysClr>
              </a:gs>
            </a:gsLst>
            <a:path path="shape">
              <a:fillToRect l="50000" t="50000" r="50000" b="50000"/>
            </a:path>
            <a:tileRect/>
          </a:gradFill>
          <a:ln w="9525" cap="flat" cmpd="sng" algn="ctr">
            <a:noFill/>
            <a:prstDash val="solid"/>
          </a:ln>
          <a:effectLst/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da-DK">
              <a:solidFill>
                <a:srgbClr val="FFFFFF"/>
              </a:solidFill>
              <a:latin typeface="Calibri" charset="0"/>
              <a:ea typeface="ＭＳ Ｐゴシック" charset="-128"/>
            </a:endParaRPr>
          </a:p>
        </p:txBody>
      </p:sp>
      <p:sp>
        <p:nvSpPr>
          <p:cNvPr id="16403" name="TextBox 16"/>
          <p:cNvSpPr txBox="1">
            <a:spLocks noChangeArrowheads="1"/>
          </p:cNvSpPr>
          <p:nvPr/>
        </p:nvSpPr>
        <p:spPr bwMode="auto">
          <a:xfrm>
            <a:off x="1752600" y="3352800"/>
            <a:ext cx="1018227" cy="5847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sz="3200" b="1" dirty="0" smtClean="0">
                <a:solidFill>
                  <a:schemeClr val="bg1"/>
                </a:solidFill>
                <a:latin typeface="Calibri" pitchFamily="34" charset="0"/>
              </a:rPr>
              <a:t>2009</a:t>
            </a:r>
            <a:endParaRPr lang="en-US" sz="3200" b="1" dirty="0">
              <a:solidFill>
                <a:schemeClr val="bg1"/>
              </a:solidFill>
              <a:latin typeface="Calibri" pitchFamily="34" charset="0"/>
            </a:endParaRPr>
          </a:p>
        </p:txBody>
      </p:sp>
      <p:sp>
        <p:nvSpPr>
          <p:cNvPr id="16404" name="TextBox 17"/>
          <p:cNvSpPr txBox="1">
            <a:spLocks noChangeArrowheads="1"/>
          </p:cNvSpPr>
          <p:nvPr/>
        </p:nvSpPr>
        <p:spPr bwMode="auto">
          <a:xfrm>
            <a:off x="4191000" y="3328988"/>
            <a:ext cx="1018227" cy="5847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sz="3200" b="1" dirty="0" smtClean="0">
                <a:solidFill>
                  <a:schemeClr val="bg1"/>
                </a:solidFill>
                <a:latin typeface="Calibri" pitchFamily="34" charset="0"/>
              </a:rPr>
              <a:t>2010</a:t>
            </a:r>
            <a:endParaRPr lang="en-US" sz="3200" b="1" dirty="0">
              <a:solidFill>
                <a:schemeClr val="bg1"/>
              </a:solidFill>
              <a:latin typeface="Calibri" pitchFamily="34" charset="0"/>
            </a:endParaRPr>
          </a:p>
        </p:txBody>
      </p:sp>
      <p:sp>
        <p:nvSpPr>
          <p:cNvPr id="16405" name="TextBox 18"/>
          <p:cNvSpPr txBox="1">
            <a:spLocks noChangeArrowheads="1"/>
          </p:cNvSpPr>
          <p:nvPr/>
        </p:nvSpPr>
        <p:spPr bwMode="auto">
          <a:xfrm>
            <a:off x="6477000" y="3328988"/>
            <a:ext cx="1018227" cy="5847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sz="3200" b="1" dirty="0" smtClean="0">
                <a:solidFill>
                  <a:schemeClr val="bg1"/>
                </a:solidFill>
                <a:latin typeface="Calibri" pitchFamily="34" charset="0"/>
              </a:rPr>
              <a:t>2011</a:t>
            </a:r>
            <a:endParaRPr lang="en-US" sz="3200" b="1" dirty="0">
              <a:solidFill>
                <a:schemeClr val="bg1"/>
              </a:solidFill>
              <a:latin typeface="Calibri" pitchFamily="34" charset="0"/>
            </a:endParaRPr>
          </a:p>
        </p:txBody>
      </p:sp>
      <p:sp>
        <p:nvSpPr>
          <p:cNvPr id="16406" name="Title 25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794141"/>
          </a:xfrm>
        </p:spPr>
        <p:txBody>
          <a:bodyPr/>
          <a:lstStyle/>
          <a:p>
            <a:pPr eaLnBrk="1" hangingPunct="1"/>
            <a:r>
              <a:rPr lang="en-US" dirty="0" smtClean="0"/>
              <a:t>Your Title Text Here</a:t>
            </a:r>
          </a:p>
        </p:txBody>
      </p:sp>
      <p:sp>
        <p:nvSpPr>
          <p:cNvPr id="24" name="Ellipse 53"/>
          <p:cNvSpPr/>
          <p:nvPr/>
        </p:nvSpPr>
        <p:spPr bwMode="auto">
          <a:xfrm>
            <a:off x="3415755" y="5867400"/>
            <a:ext cx="2419895" cy="304134"/>
          </a:xfrm>
          <a:prstGeom prst="ellipse">
            <a:avLst/>
          </a:prstGeom>
          <a:gradFill flip="none" rotWithShape="1">
            <a:gsLst>
              <a:gs pos="24000">
                <a:sysClr val="windowText" lastClr="000000">
                  <a:alpha val="31000"/>
                </a:sysClr>
              </a:gs>
              <a:gs pos="100000">
                <a:sysClr val="window" lastClr="FFFFFF">
                  <a:alpha val="0"/>
                </a:sysClr>
              </a:gs>
            </a:gsLst>
            <a:path path="shape">
              <a:fillToRect l="50000" t="50000" r="50000" b="50000"/>
            </a:path>
            <a:tileRect/>
          </a:gradFill>
          <a:ln w="9525" cap="flat" cmpd="sng" algn="ctr">
            <a:noFill/>
            <a:prstDash val="solid"/>
          </a:ln>
          <a:effectLst/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da-DK">
              <a:solidFill>
                <a:srgbClr val="FFFFFF"/>
              </a:solidFill>
              <a:latin typeface="Calibri" charset="0"/>
              <a:ea typeface="ＭＳ Ｐゴシック" charset="-128"/>
            </a:endParaRPr>
          </a:p>
        </p:txBody>
      </p:sp>
      <p:sp>
        <p:nvSpPr>
          <p:cNvPr id="26" name="Ellipse 53"/>
          <p:cNvSpPr/>
          <p:nvPr/>
        </p:nvSpPr>
        <p:spPr bwMode="auto">
          <a:xfrm>
            <a:off x="5635625" y="5867400"/>
            <a:ext cx="2419895" cy="304134"/>
          </a:xfrm>
          <a:prstGeom prst="ellipse">
            <a:avLst/>
          </a:prstGeom>
          <a:gradFill flip="none" rotWithShape="1">
            <a:gsLst>
              <a:gs pos="24000">
                <a:sysClr val="windowText" lastClr="000000">
                  <a:alpha val="31000"/>
                </a:sysClr>
              </a:gs>
              <a:gs pos="100000">
                <a:sysClr val="window" lastClr="FFFFFF">
                  <a:alpha val="0"/>
                </a:sysClr>
              </a:gs>
            </a:gsLst>
            <a:path path="shape">
              <a:fillToRect l="50000" t="50000" r="50000" b="50000"/>
            </a:path>
            <a:tileRect/>
          </a:gradFill>
          <a:ln w="9525" cap="flat" cmpd="sng" algn="ctr">
            <a:noFill/>
            <a:prstDash val="solid"/>
          </a:ln>
          <a:effectLst/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da-DK">
              <a:solidFill>
                <a:srgbClr val="FFFFFF"/>
              </a:solidFill>
              <a:latin typeface="Calibri" charset="0"/>
              <a:ea typeface="ＭＳ Ｐゴシック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1468543774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7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Group 23"/>
          <p:cNvGrpSpPr>
            <a:grpSpLocks/>
          </p:cNvGrpSpPr>
          <p:nvPr/>
        </p:nvGrpSpPr>
        <p:grpSpPr bwMode="auto">
          <a:xfrm>
            <a:off x="0" y="3305300"/>
            <a:ext cx="9144000" cy="1676400"/>
            <a:chOff x="0" y="2086"/>
            <a:chExt cx="5760" cy="1056"/>
          </a:xfrm>
        </p:grpSpPr>
        <p:sp>
          <p:nvSpPr>
            <p:cNvPr id="21" name="Rectangle 3"/>
            <p:cNvSpPr>
              <a:spLocks noChangeArrowheads="1"/>
            </p:cNvSpPr>
            <p:nvPr/>
          </p:nvSpPr>
          <p:spPr bwMode="gray">
            <a:xfrm>
              <a:off x="0" y="2325"/>
              <a:ext cx="5760" cy="817"/>
            </a:xfrm>
            <a:prstGeom prst="rect">
              <a:avLst/>
            </a:prstGeom>
            <a:gradFill rotWithShape="1">
              <a:gsLst>
                <a:gs pos="0">
                  <a:srgbClr val="DDDDDD"/>
                </a:gs>
                <a:gs pos="100000">
                  <a:srgbClr val="FFFFFF"/>
                </a:gs>
              </a:gsLst>
              <a:lin ang="5400000" scaled="1"/>
            </a:gradFill>
            <a:ln w="9525">
              <a:noFill/>
              <a:miter lim="800000"/>
              <a:headEnd/>
              <a:tailEnd/>
            </a:ln>
          </p:spPr>
          <p:txBody>
            <a:bodyPr wrap="none" lIns="90000" tIns="90000" rIns="72000" bIns="90000" anchor="ctr"/>
            <a:lstStyle/>
            <a:p>
              <a:pPr algn="ctr" eaLnBrk="0" hangingPunct="0"/>
              <a:endParaRPr lang="en-US" noProof="1">
                <a:latin typeface="Calibri" pitchFamily="34" charset="0"/>
                <a:cs typeface="Arial" charset="0"/>
              </a:endParaRPr>
            </a:p>
          </p:txBody>
        </p:sp>
        <p:sp>
          <p:nvSpPr>
            <p:cNvPr id="22" name="Rectangle 25"/>
            <p:cNvSpPr>
              <a:spLocks noChangeArrowheads="1"/>
            </p:cNvSpPr>
            <p:nvPr/>
          </p:nvSpPr>
          <p:spPr bwMode="gray">
            <a:xfrm flipV="1">
              <a:off x="0" y="2086"/>
              <a:ext cx="5760" cy="246"/>
            </a:xfrm>
            <a:prstGeom prst="rect">
              <a:avLst/>
            </a:prstGeom>
            <a:gradFill rotWithShape="1">
              <a:gsLst>
                <a:gs pos="0">
                  <a:srgbClr val="DBDBDB"/>
                </a:gs>
                <a:gs pos="100000">
                  <a:srgbClr val="FFFFFF"/>
                </a:gs>
              </a:gsLst>
              <a:lin ang="5400000" scaled="1"/>
            </a:gradFill>
            <a:ln w="9525">
              <a:noFill/>
              <a:miter lim="800000"/>
              <a:headEnd/>
              <a:tailEnd/>
            </a:ln>
          </p:spPr>
          <p:txBody>
            <a:bodyPr rot="10800000" wrap="none" lIns="90000" tIns="90000" rIns="72000" bIns="90000" anchor="ctr"/>
            <a:lstStyle/>
            <a:p>
              <a:pPr algn="ctr" eaLnBrk="0" hangingPunct="0"/>
              <a:endParaRPr lang="en-US" noProof="1">
                <a:latin typeface="Calibri" pitchFamily="34" charset="0"/>
                <a:cs typeface="Arial" charset="0"/>
              </a:endParaRPr>
            </a:p>
          </p:txBody>
        </p:sp>
      </p:grpSp>
      <p:grpSp>
        <p:nvGrpSpPr>
          <p:cNvPr id="7" name="Group 18"/>
          <p:cNvGrpSpPr/>
          <p:nvPr/>
        </p:nvGrpSpPr>
        <p:grpSpPr>
          <a:xfrm>
            <a:off x="609600" y="2543300"/>
            <a:ext cx="7680960" cy="3276600"/>
            <a:chOff x="609600" y="2057400"/>
            <a:chExt cx="7680960" cy="3276600"/>
          </a:xfrm>
        </p:grpSpPr>
        <p:grpSp>
          <p:nvGrpSpPr>
            <p:cNvPr id="8" name="Group 5"/>
            <p:cNvGrpSpPr/>
            <p:nvPr/>
          </p:nvGrpSpPr>
          <p:grpSpPr>
            <a:xfrm>
              <a:off x="609600" y="2057400"/>
              <a:ext cx="7680960" cy="1828800"/>
              <a:chOff x="990599" y="2971801"/>
              <a:chExt cx="7468735" cy="1735138"/>
            </a:xfrm>
            <a:effectLst/>
            <a:scene3d>
              <a:camera prst="perspectiveContrastingRightFacing">
                <a:rot lat="623786" lon="18963663" rev="213208"/>
              </a:camera>
              <a:lightRig rig="twoPt" dir="t">
                <a:rot lat="0" lon="0" rev="1800000"/>
              </a:lightRig>
            </a:scene3d>
          </p:grpSpPr>
          <p:sp>
            <p:nvSpPr>
              <p:cNvPr id="5" name="Freeform 10"/>
              <p:cNvSpPr>
                <a:spLocks/>
              </p:cNvSpPr>
              <p:nvPr/>
            </p:nvSpPr>
            <p:spPr bwMode="auto">
              <a:xfrm rot="5400000">
                <a:off x="6471784" y="2719388"/>
                <a:ext cx="1735138" cy="2239963"/>
              </a:xfrm>
              <a:custGeom>
                <a:avLst/>
                <a:gdLst/>
                <a:ahLst/>
                <a:cxnLst>
                  <a:cxn ang="0">
                    <a:pos x="627" y="320"/>
                  </a:cxn>
                  <a:cxn ang="0">
                    <a:pos x="627" y="249"/>
                  </a:cxn>
                  <a:cxn ang="0">
                    <a:pos x="688" y="249"/>
                  </a:cxn>
                  <a:cxn ang="0">
                    <a:pos x="547" y="0"/>
                  </a:cxn>
                  <a:cxn ang="0">
                    <a:pos x="473" y="123"/>
                  </a:cxn>
                  <a:cxn ang="0">
                    <a:pos x="402" y="249"/>
                  </a:cxn>
                  <a:cxn ang="0">
                    <a:pos x="459" y="249"/>
                  </a:cxn>
                  <a:cxn ang="0">
                    <a:pos x="459" y="320"/>
                  </a:cxn>
                  <a:cxn ang="0">
                    <a:pos x="0" y="320"/>
                  </a:cxn>
                  <a:cxn ang="0">
                    <a:pos x="0" y="1411"/>
                  </a:cxn>
                  <a:cxn ang="0">
                    <a:pos x="1093" y="1411"/>
                  </a:cxn>
                  <a:cxn ang="0">
                    <a:pos x="1093" y="320"/>
                  </a:cxn>
                  <a:cxn ang="0">
                    <a:pos x="627" y="320"/>
                  </a:cxn>
                </a:cxnLst>
                <a:rect l="0" t="0" r="r" b="b"/>
                <a:pathLst>
                  <a:path w="1093" h="1411">
                    <a:moveTo>
                      <a:pt x="627" y="320"/>
                    </a:moveTo>
                    <a:lnTo>
                      <a:pt x="627" y="249"/>
                    </a:lnTo>
                    <a:lnTo>
                      <a:pt x="688" y="249"/>
                    </a:lnTo>
                    <a:lnTo>
                      <a:pt x="547" y="0"/>
                    </a:lnTo>
                    <a:lnTo>
                      <a:pt x="473" y="123"/>
                    </a:lnTo>
                    <a:lnTo>
                      <a:pt x="402" y="249"/>
                    </a:lnTo>
                    <a:lnTo>
                      <a:pt x="459" y="249"/>
                    </a:lnTo>
                    <a:lnTo>
                      <a:pt x="459" y="320"/>
                    </a:lnTo>
                    <a:lnTo>
                      <a:pt x="0" y="320"/>
                    </a:lnTo>
                    <a:lnTo>
                      <a:pt x="0" y="1411"/>
                    </a:lnTo>
                    <a:lnTo>
                      <a:pt x="1093" y="1411"/>
                    </a:lnTo>
                    <a:lnTo>
                      <a:pt x="1093" y="320"/>
                    </a:lnTo>
                    <a:lnTo>
                      <a:pt x="627" y="320"/>
                    </a:lnTo>
                    <a:close/>
                  </a:path>
                </a:pathLst>
              </a:custGeom>
              <a:solidFill>
                <a:schemeClr val="accent3">
                  <a:lumMod val="40000"/>
                  <a:lumOff val="60000"/>
                </a:schemeClr>
              </a:solidFill>
              <a:ln w="9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sp3d extrusionH="254000"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 smtClean="0">
                  <a:latin typeface="Calibri" pitchFamily="34" charset="0"/>
                </a:endParaRPr>
              </a:p>
            </p:txBody>
          </p:sp>
          <p:sp>
            <p:nvSpPr>
              <p:cNvPr id="4" name="Freeform 10"/>
              <p:cNvSpPr>
                <a:spLocks/>
              </p:cNvSpPr>
              <p:nvPr/>
            </p:nvSpPr>
            <p:spPr bwMode="auto">
              <a:xfrm rot="5400000">
                <a:off x="4733698" y="2719388"/>
                <a:ext cx="1735138" cy="2239963"/>
              </a:xfrm>
              <a:custGeom>
                <a:avLst/>
                <a:gdLst/>
                <a:ahLst/>
                <a:cxnLst>
                  <a:cxn ang="0">
                    <a:pos x="627" y="320"/>
                  </a:cxn>
                  <a:cxn ang="0">
                    <a:pos x="627" y="249"/>
                  </a:cxn>
                  <a:cxn ang="0">
                    <a:pos x="688" y="249"/>
                  </a:cxn>
                  <a:cxn ang="0">
                    <a:pos x="547" y="0"/>
                  </a:cxn>
                  <a:cxn ang="0">
                    <a:pos x="473" y="123"/>
                  </a:cxn>
                  <a:cxn ang="0">
                    <a:pos x="402" y="249"/>
                  </a:cxn>
                  <a:cxn ang="0">
                    <a:pos x="459" y="249"/>
                  </a:cxn>
                  <a:cxn ang="0">
                    <a:pos x="459" y="320"/>
                  </a:cxn>
                  <a:cxn ang="0">
                    <a:pos x="0" y="320"/>
                  </a:cxn>
                  <a:cxn ang="0">
                    <a:pos x="0" y="1411"/>
                  </a:cxn>
                  <a:cxn ang="0">
                    <a:pos x="1093" y="1411"/>
                  </a:cxn>
                  <a:cxn ang="0">
                    <a:pos x="1093" y="320"/>
                  </a:cxn>
                  <a:cxn ang="0">
                    <a:pos x="627" y="320"/>
                  </a:cxn>
                </a:cxnLst>
                <a:rect l="0" t="0" r="r" b="b"/>
                <a:pathLst>
                  <a:path w="1093" h="1411">
                    <a:moveTo>
                      <a:pt x="627" y="320"/>
                    </a:moveTo>
                    <a:lnTo>
                      <a:pt x="627" y="249"/>
                    </a:lnTo>
                    <a:lnTo>
                      <a:pt x="688" y="249"/>
                    </a:lnTo>
                    <a:lnTo>
                      <a:pt x="547" y="0"/>
                    </a:lnTo>
                    <a:lnTo>
                      <a:pt x="473" y="123"/>
                    </a:lnTo>
                    <a:lnTo>
                      <a:pt x="402" y="249"/>
                    </a:lnTo>
                    <a:lnTo>
                      <a:pt x="459" y="249"/>
                    </a:lnTo>
                    <a:lnTo>
                      <a:pt x="459" y="320"/>
                    </a:lnTo>
                    <a:lnTo>
                      <a:pt x="0" y="320"/>
                    </a:lnTo>
                    <a:lnTo>
                      <a:pt x="0" y="1411"/>
                    </a:lnTo>
                    <a:lnTo>
                      <a:pt x="1093" y="1411"/>
                    </a:lnTo>
                    <a:lnTo>
                      <a:pt x="1093" y="320"/>
                    </a:lnTo>
                    <a:lnTo>
                      <a:pt x="627" y="320"/>
                    </a:lnTo>
                    <a:close/>
                  </a:path>
                </a:pathLst>
              </a:custGeom>
              <a:solidFill>
                <a:schemeClr val="accent3">
                  <a:lumMod val="60000"/>
                  <a:lumOff val="40000"/>
                </a:schemeClr>
              </a:solidFill>
              <a:ln w="9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sp3d extrusionH="254000"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Calibri" pitchFamily="34" charset="0"/>
                </a:endParaRPr>
              </a:p>
            </p:txBody>
          </p:sp>
          <p:sp>
            <p:nvSpPr>
              <p:cNvPr id="3" name="Freeform 10"/>
              <p:cNvSpPr>
                <a:spLocks/>
              </p:cNvSpPr>
              <p:nvPr/>
            </p:nvSpPr>
            <p:spPr bwMode="auto">
              <a:xfrm rot="5400000">
                <a:off x="2995612" y="2719388"/>
                <a:ext cx="1735138" cy="2239963"/>
              </a:xfrm>
              <a:custGeom>
                <a:avLst/>
                <a:gdLst/>
                <a:ahLst/>
                <a:cxnLst>
                  <a:cxn ang="0">
                    <a:pos x="627" y="320"/>
                  </a:cxn>
                  <a:cxn ang="0">
                    <a:pos x="627" y="249"/>
                  </a:cxn>
                  <a:cxn ang="0">
                    <a:pos x="688" y="249"/>
                  </a:cxn>
                  <a:cxn ang="0">
                    <a:pos x="547" y="0"/>
                  </a:cxn>
                  <a:cxn ang="0">
                    <a:pos x="473" y="123"/>
                  </a:cxn>
                  <a:cxn ang="0">
                    <a:pos x="402" y="249"/>
                  </a:cxn>
                  <a:cxn ang="0">
                    <a:pos x="459" y="249"/>
                  </a:cxn>
                  <a:cxn ang="0">
                    <a:pos x="459" y="320"/>
                  </a:cxn>
                  <a:cxn ang="0">
                    <a:pos x="0" y="320"/>
                  </a:cxn>
                  <a:cxn ang="0">
                    <a:pos x="0" y="1411"/>
                  </a:cxn>
                  <a:cxn ang="0">
                    <a:pos x="1093" y="1411"/>
                  </a:cxn>
                  <a:cxn ang="0">
                    <a:pos x="1093" y="320"/>
                  </a:cxn>
                  <a:cxn ang="0">
                    <a:pos x="627" y="320"/>
                  </a:cxn>
                </a:cxnLst>
                <a:rect l="0" t="0" r="r" b="b"/>
                <a:pathLst>
                  <a:path w="1093" h="1411">
                    <a:moveTo>
                      <a:pt x="627" y="320"/>
                    </a:moveTo>
                    <a:lnTo>
                      <a:pt x="627" y="249"/>
                    </a:lnTo>
                    <a:lnTo>
                      <a:pt x="688" y="249"/>
                    </a:lnTo>
                    <a:lnTo>
                      <a:pt x="547" y="0"/>
                    </a:lnTo>
                    <a:lnTo>
                      <a:pt x="473" y="123"/>
                    </a:lnTo>
                    <a:lnTo>
                      <a:pt x="402" y="249"/>
                    </a:lnTo>
                    <a:lnTo>
                      <a:pt x="459" y="249"/>
                    </a:lnTo>
                    <a:lnTo>
                      <a:pt x="459" y="320"/>
                    </a:lnTo>
                    <a:lnTo>
                      <a:pt x="0" y="320"/>
                    </a:lnTo>
                    <a:lnTo>
                      <a:pt x="0" y="1411"/>
                    </a:lnTo>
                    <a:lnTo>
                      <a:pt x="1093" y="1411"/>
                    </a:lnTo>
                    <a:lnTo>
                      <a:pt x="1093" y="320"/>
                    </a:lnTo>
                    <a:lnTo>
                      <a:pt x="627" y="320"/>
                    </a:ln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 w="9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sp3d extrusionH="254000"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Calibri" pitchFamily="34" charset="0"/>
                </a:endParaRPr>
              </a:p>
            </p:txBody>
          </p:sp>
          <p:sp>
            <p:nvSpPr>
              <p:cNvPr id="2" name="Freeform 10"/>
              <p:cNvSpPr>
                <a:spLocks/>
              </p:cNvSpPr>
              <p:nvPr/>
            </p:nvSpPr>
            <p:spPr bwMode="auto">
              <a:xfrm rot="5400000">
                <a:off x="1243012" y="2719388"/>
                <a:ext cx="1735138" cy="2239963"/>
              </a:xfrm>
              <a:custGeom>
                <a:avLst/>
                <a:gdLst/>
                <a:ahLst/>
                <a:cxnLst>
                  <a:cxn ang="0">
                    <a:pos x="627" y="320"/>
                  </a:cxn>
                  <a:cxn ang="0">
                    <a:pos x="627" y="249"/>
                  </a:cxn>
                  <a:cxn ang="0">
                    <a:pos x="688" y="249"/>
                  </a:cxn>
                  <a:cxn ang="0">
                    <a:pos x="547" y="0"/>
                  </a:cxn>
                  <a:cxn ang="0">
                    <a:pos x="473" y="123"/>
                  </a:cxn>
                  <a:cxn ang="0">
                    <a:pos x="402" y="249"/>
                  </a:cxn>
                  <a:cxn ang="0">
                    <a:pos x="459" y="249"/>
                  </a:cxn>
                  <a:cxn ang="0">
                    <a:pos x="459" y="320"/>
                  </a:cxn>
                  <a:cxn ang="0">
                    <a:pos x="0" y="320"/>
                  </a:cxn>
                  <a:cxn ang="0">
                    <a:pos x="0" y="1411"/>
                  </a:cxn>
                  <a:cxn ang="0">
                    <a:pos x="1093" y="1411"/>
                  </a:cxn>
                  <a:cxn ang="0">
                    <a:pos x="1093" y="320"/>
                  </a:cxn>
                  <a:cxn ang="0">
                    <a:pos x="627" y="320"/>
                  </a:cxn>
                </a:cxnLst>
                <a:rect l="0" t="0" r="r" b="b"/>
                <a:pathLst>
                  <a:path w="1093" h="1411">
                    <a:moveTo>
                      <a:pt x="627" y="320"/>
                    </a:moveTo>
                    <a:lnTo>
                      <a:pt x="627" y="249"/>
                    </a:lnTo>
                    <a:lnTo>
                      <a:pt x="688" y="249"/>
                    </a:lnTo>
                    <a:lnTo>
                      <a:pt x="547" y="0"/>
                    </a:lnTo>
                    <a:lnTo>
                      <a:pt x="473" y="123"/>
                    </a:lnTo>
                    <a:lnTo>
                      <a:pt x="402" y="249"/>
                    </a:lnTo>
                    <a:lnTo>
                      <a:pt x="459" y="249"/>
                    </a:lnTo>
                    <a:lnTo>
                      <a:pt x="459" y="320"/>
                    </a:lnTo>
                    <a:lnTo>
                      <a:pt x="0" y="320"/>
                    </a:lnTo>
                    <a:lnTo>
                      <a:pt x="0" y="1411"/>
                    </a:lnTo>
                    <a:lnTo>
                      <a:pt x="1093" y="1411"/>
                    </a:lnTo>
                    <a:lnTo>
                      <a:pt x="1093" y="320"/>
                    </a:lnTo>
                    <a:lnTo>
                      <a:pt x="627" y="320"/>
                    </a:lnTo>
                    <a:close/>
                  </a:path>
                </a:pathLst>
              </a:custGeom>
              <a:solidFill>
                <a:schemeClr val="accent3">
                  <a:lumMod val="50000"/>
                </a:schemeClr>
              </a:solidFill>
              <a:ln w="9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sp3d extrusionH="254000"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Calibri" pitchFamily="34" charset="0"/>
                </a:endParaRPr>
              </a:p>
            </p:txBody>
          </p:sp>
        </p:grpSp>
        <p:sp>
          <p:nvSpPr>
            <p:cNvPr id="13" name="Rectangle 12"/>
            <p:cNvSpPr/>
            <p:nvPr/>
          </p:nvSpPr>
          <p:spPr>
            <a:xfrm>
              <a:off x="1219200" y="3733800"/>
              <a:ext cx="6096000" cy="1600200"/>
            </a:xfrm>
            <a:prstGeom prst="rect">
              <a:avLst/>
            </a:prstGeom>
            <a:gradFill flip="none" rotWithShape="1">
              <a:gsLst>
                <a:gs pos="0">
                  <a:schemeClr val="bg1">
                    <a:lumMod val="75000"/>
                  </a:schemeClr>
                </a:gs>
                <a:gs pos="50000">
                  <a:schemeClr val="bg1">
                    <a:lumMod val="85000"/>
                  </a:schemeClr>
                </a:gs>
                <a:gs pos="100000">
                  <a:schemeClr val="bg1">
                    <a:lumMod val="95000"/>
                  </a:schemeClr>
                </a:gs>
              </a:gsLst>
              <a:lin ang="5400000" scaled="1"/>
              <a:tileRect/>
            </a:gradFill>
            <a:ln>
              <a:noFill/>
            </a:ln>
            <a:scene3d>
              <a:camera prst="isometricOffAxis1Top">
                <a:rot lat="18966000" lon="19526422" rev="2520656"/>
              </a:camera>
              <a:lightRig rig="threePt" dir="t"/>
            </a:scene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Calibri" pitchFamily="34" charset="0"/>
              </a:endParaRPr>
            </a:p>
          </p:txBody>
        </p:sp>
        <p:sp>
          <p:nvSpPr>
            <p:cNvPr id="14" name="TextBox 13"/>
            <p:cNvSpPr txBox="1"/>
            <p:nvPr/>
          </p:nvSpPr>
          <p:spPr>
            <a:xfrm>
              <a:off x="5867400" y="2286000"/>
              <a:ext cx="418704" cy="646331"/>
            </a:xfrm>
            <a:prstGeom prst="rect">
              <a:avLst/>
            </a:prstGeom>
            <a:noFill/>
          </p:spPr>
          <p:txBody>
            <a:bodyPr wrap="none" rtlCol="0">
              <a:spAutoFit/>
              <a:scene3d>
                <a:camera prst="isometricOffAxis1Right"/>
                <a:lightRig rig="threePt" dir="t"/>
              </a:scene3d>
            </a:bodyPr>
            <a:lstStyle/>
            <a:p>
              <a:r>
                <a:rPr lang="en-US" sz="3600" dirty="0" smtClean="0">
                  <a:latin typeface="Franklin Gothic Medium Cond" pitchFamily="34" charset="0"/>
                </a:rPr>
                <a:t>1</a:t>
              </a:r>
              <a:endParaRPr lang="en-US" sz="3600" dirty="0">
                <a:latin typeface="Franklin Gothic Medium Cond" pitchFamily="34" charset="0"/>
              </a:endParaRPr>
            </a:p>
          </p:txBody>
        </p:sp>
        <p:sp>
          <p:nvSpPr>
            <p:cNvPr id="16" name="TextBox 15"/>
            <p:cNvSpPr txBox="1"/>
            <p:nvPr/>
          </p:nvSpPr>
          <p:spPr>
            <a:xfrm rot="21374957">
              <a:off x="4773349" y="2453046"/>
              <a:ext cx="473206" cy="769441"/>
            </a:xfrm>
            <a:prstGeom prst="rect">
              <a:avLst/>
            </a:prstGeom>
            <a:noFill/>
          </p:spPr>
          <p:txBody>
            <a:bodyPr wrap="none" rtlCol="0">
              <a:spAutoFit/>
              <a:scene3d>
                <a:camera prst="isometricOffAxis1Right"/>
                <a:lightRig rig="threePt" dir="t"/>
              </a:scene3d>
            </a:bodyPr>
            <a:lstStyle/>
            <a:p>
              <a:r>
                <a:rPr lang="en-US" sz="4400" dirty="0" smtClean="0">
                  <a:latin typeface="Franklin Gothic Medium Cond" pitchFamily="34" charset="0"/>
                </a:rPr>
                <a:t>2</a:t>
              </a:r>
              <a:endParaRPr lang="en-US" sz="4400" dirty="0">
                <a:latin typeface="Franklin Gothic Medium Cond" pitchFamily="34" charset="0"/>
              </a:endParaRPr>
            </a:p>
          </p:txBody>
        </p:sp>
        <p:sp>
          <p:nvSpPr>
            <p:cNvPr id="17" name="TextBox 16"/>
            <p:cNvSpPr txBox="1"/>
            <p:nvPr/>
          </p:nvSpPr>
          <p:spPr>
            <a:xfrm rot="21374957">
              <a:off x="3364636" y="2727076"/>
              <a:ext cx="498855" cy="830997"/>
            </a:xfrm>
            <a:prstGeom prst="rect">
              <a:avLst/>
            </a:prstGeom>
            <a:noFill/>
          </p:spPr>
          <p:txBody>
            <a:bodyPr wrap="none" rtlCol="0">
              <a:spAutoFit/>
              <a:scene3d>
                <a:camera prst="isometricOffAxis1Right"/>
                <a:lightRig rig="threePt" dir="t"/>
              </a:scene3d>
            </a:bodyPr>
            <a:lstStyle/>
            <a:p>
              <a:r>
                <a:rPr lang="en-US" sz="4800" dirty="0" smtClean="0">
                  <a:solidFill>
                    <a:schemeClr val="bg1"/>
                  </a:solidFill>
                  <a:latin typeface="Franklin Gothic Medium Cond" pitchFamily="34" charset="0"/>
                </a:rPr>
                <a:t>3</a:t>
              </a:r>
              <a:endParaRPr lang="en-US" sz="4800" dirty="0">
                <a:solidFill>
                  <a:schemeClr val="bg1"/>
                </a:solidFill>
                <a:latin typeface="Franklin Gothic Medium Cond" pitchFamily="34" charset="0"/>
              </a:endParaRPr>
            </a:p>
          </p:txBody>
        </p:sp>
        <p:sp>
          <p:nvSpPr>
            <p:cNvPr id="18" name="TextBox 17"/>
            <p:cNvSpPr txBox="1"/>
            <p:nvPr/>
          </p:nvSpPr>
          <p:spPr>
            <a:xfrm rot="21374957">
              <a:off x="1663772" y="3047295"/>
              <a:ext cx="577402" cy="1015663"/>
            </a:xfrm>
            <a:prstGeom prst="rect">
              <a:avLst/>
            </a:prstGeom>
            <a:noFill/>
          </p:spPr>
          <p:txBody>
            <a:bodyPr wrap="none" rtlCol="0">
              <a:spAutoFit/>
              <a:scene3d>
                <a:camera prst="isometricOffAxis1Right"/>
                <a:lightRig rig="threePt" dir="t"/>
              </a:scene3d>
            </a:bodyPr>
            <a:lstStyle/>
            <a:p>
              <a:r>
                <a:rPr lang="en-US" sz="6000" dirty="0" smtClean="0">
                  <a:solidFill>
                    <a:schemeClr val="bg1"/>
                  </a:solidFill>
                  <a:latin typeface="Franklin Gothic Medium Cond" pitchFamily="34" charset="0"/>
                </a:rPr>
                <a:t>4</a:t>
              </a:r>
              <a:endParaRPr lang="en-US" sz="6000" dirty="0">
                <a:solidFill>
                  <a:schemeClr val="bg1"/>
                </a:solidFill>
                <a:latin typeface="Franklin Gothic Medium Cond" pitchFamily="34" charset="0"/>
              </a:endParaRPr>
            </a:p>
          </p:txBody>
        </p:sp>
      </p:grpSp>
      <p:grpSp>
        <p:nvGrpSpPr>
          <p:cNvPr id="9" name="Group 51"/>
          <p:cNvGrpSpPr/>
          <p:nvPr/>
        </p:nvGrpSpPr>
        <p:grpSpPr>
          <a:xfrm>
            <a:off x="2013858" y="4600700"/>
            <a:ext cx="6977742" cy="705532"/>
            <a:chOff x="1709058" y="4706256"/>
            <a:chExt cx="6977742" cy="705532"/>
          </a:xfrm>
        </p:grpSpPr>
        <p:cxnSp>
          <p:nvCxnSpPr>
            <p:cNvPr id="24" name="Straight Connector 23"/>
            <p:cNvCxnSpPr/>
            <p:nvPr/>
          </p:nvCxnSpPr>
          <p:spPr>
            <a:xfrm>
              <a:off x="1828800" y="4800600"/>
              <a:ext cx="1371600" cy="609600"/>
            </a:xfrm>
            <a:prstGeom prst="line">
              <a:avLst/>
            </a:prstGeom>
            <a:ln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" name="Straight Connector 25"/>
            <p:cNvCxnSpPr/>
            <p:nvPr/>
          </p:nvCxnSpPr>
          <p:spPr>
            <a:xfrm>
              <a:off x="3200400" y="5410200"/>
              <a:ext cx="5486400" cy="1588"/>
            </a:xfrm>
            <a:prstGeom prst="line">
              <a:avLst/>
            </a:prstGeom>
            <a:ln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8" name="Oval 27"/>
            <p:cNvSpPr/>
            <p:nvPr/>
          </p:nvSpPr>
          <p:spPr>
            <a:xfrm>
              <a:off x="1709058" y="4706256"/>
              <a:ext cx="152400" cy="152400"/>
            </a:xfrm>
            <a:prstGeom prst="ellipse">
              <a:avLst/>
            </a:prstGeom>
            <a:solidFill>
              <a:schemeClr val="bg2">
                <a:lumMod val="90000"/>
              </a:schemeClr>
            </a:solidFill>
            <a:ln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Calibri" pitchFamily="34" charset="0"/>
              </a:endParaRPr>
            </a:p>
          </p:txBody>
        </p:sp>
      </p:grpSp>
      <p:grpSp>
        <p:nvGrpSpPr>
          <p:cNvPr id="10" name="Group 50"/>
          <p:cNvGrpSpPr/>
          <p:nvPr/>
        </p:nvGrpSpPr>
        <p:grpSpPr>
          <a:xfrm>
            <a:off x="3657600" y="4143500"/>
            <a:ext cx="5334000" cy="534988"/>
            <a:chOff x="3352800" y="4191000"/>
            <a:chExt cx="5334000" cy="534988"/>
          </a:xfrm>
        </p:grpSpPr>
        <p:cxnSp>
          <p:nvCxnSpPr>
            <p:cNvPr id="29" name="Straight Connector 28"/>
            <p:cNvCxnSpPr/>
            <p:nvPr/>
          </p:nvCxnSpPr>
          <p:spPr>
            <a:xfrm>
              <a:off x="3429000" y="4267200"/>
              <a:ext cx="990600" cy="457200"/>
            </a:xfrm>
            <a:prstGeom prst="line">
              <a:avLst/>
            </a:prstGeom>
            <a:ln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" name="Straight Connector 29"/>
            <p:cNvCxnSpPr/>
            <p:nvPr/>
          </p:nvCxnSpPr>
          <p:spPr>
            <a:xfrm>
              <a:off x="4419600" y="4724400"/>
              <a:ext cx="4267200" cy="1588"/>
            </a:xfrm>
            <a:prstGeom prst="line">
              <a:avLst/>
            </a:prstGeom>
            <a:ln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1" name="Oval 30"/>
            <p:cNvSpPr/>
            <p:nvPr/>
          </p:nvSpPr>
          <p:spPr>
            <a:xfrm>
              <a:off x="3352800" y="4191000"/>
              <a:ext cx="152400" cy="152400"/>
            </a:xfrm>
            <a:prstGeom prst="ellipse">
              <a:avLst/>
            </a:prstGeom>
            <a:solidFill>
              <a:schemeClr val="bg2">
                <a:lumMod val="90000"/>
              </a:schemeClr>
            </a:solidFill>
            <a:ln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Calibri" pitchFamily="34" charset="0"/>
              </a:endParaRPr>
            </a:p>
          </p:txBody>
        </p:sp>
      </p:grpSp>
      <p:grpSp>
        <p:nvGrpSpPr>
          <p:cNvPr id="11" name="Group 49"/>
          <p:cNvGrpSpPr/>
          <p:nvPr/>
        </p:nvGrpSpPr>
        <p:grpSpPr>
          <a:xfrm>
            <a:off x="4953000" y="3742768"/>
            <a:ext cx="4038600" cy="400732"/>
            <a:chOff x="4680858" y="3715656"/>
            <a:chExt cx="4038600" cy="400732"/>
          </a:xfrm>
        </p:grpSpPr>
        <p:cxnSp>
          <p:nvCxnSpPr>
            <p:cNvPr id="34" name="Straight Connector 33"/>
            <p:cNvCxnSpPr/>
            <p:nvPr/>
          </p:nvCxnSpPr>
          <p:spPr>
            <a:xfrm>
              <a:off x="4800600" y="3810000"/>
              <a:ext cx="762000" cy="304800"/>
            </a:xfrm>
            <a:prstGeom prst="line">
              <a:avLst/>
            </a:prstGeom>
            <a:ln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" name="Straight Connector 34"/>
            <p:cNvCxnSpPr/>
            <p:nvPr/>
          </p:nvCxnSpPr>
          <p:spPr>
            <a:xfrm>
              <a:off x="5562600" y="4114800"/>
              <a:ext cx="3156858" cy="1588"/>
            </a:xfrm>
            <a:prstGeom prst="line">
              <a:avLst/>
            </a:prstGeom>
            <a:ln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6" name="Oval 35"/>
            <p:cNvSpPr/>
            <p:nvPr/>
          </p:nvSpPr>
          <p:spPr>
            <a:xfrm>
              <a:off x="4680858" y="3715656"/>
              <a:ext cx="152400" cy="152400"/>
            </a:xfrm>
            <a:prstGeom prst="ellipse">
              <a:avLst/>
            </a:prstGeom>
            <a:solidFill>
              <a:schemeClr val="bg2">
                <a:lumMod val="90000"/>
              </a:schemeClr>
            </a:solidFill>
            <a:ln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Calibri" pitchFamily="34" charset="0"/>
              </a:endParaRPr>
            </a:p>
          </p:txBody>
        </p:sp>
      </p:grpSp>
      <p:grpSp>
        <p:nvGrpSpPr>
          <p:cNvPr id="12" name="Group 48"/>
          <p:cNvGrpSpPr/>
          <p:nvPr/>
        </p:nvGrpSpPr>
        <p:grpSpPr>
          <a:xfrm>
            <a:off x="6019800" y="3457700"/>
            <a:ext cx="2971800" cy="152400"/>
            <a:chOff x="5791200" y="3429000"/>
            <a:chExt cx="2971800" cy="152400"/>
          </a:xfrm>
        </p:grpSpPr>
        <p:cxnSp>
          <p:nvCxnSpPr>
            <p:cNvPr id="43" name="Straight Connector 42"/>
            <p:cNvCxnSpPr/>
            <p:nvPr/>
          </p:nvCxnSpPr>
          <p:spPr>
            <a:xfrm>
              <a:off x="5791200" y="3505200"/>
              <a:ext cx="2971800" cy="1588"/>
            </a:xfrm>
            <a:prstGeom prst="line">
              <a:avLst/>
            </a:prstGeom>
            <a:ln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2" name="Oval 41"/>
            <p:cNvSpPr/>
            <p:nvPr/>
          </p:nvSpPr>
          <p:spPr>
            <a:xfrm>
              <a:off x="5791200" y="3429000"/>
              <a:ext cx="152400" cy="152400"/>
            </a:xfrm>
            <a:prstGeom prst="ellipse">
              <a:avLst/>
            </a:prstGeom>
            <a:solidFill>
              <a:schemeClr val="bg2">
                <a:lumMod val="90000"/>
              </a:schemeClr>
            </a:solidFill>
            <a:ln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Calibri" pitchFamily="34" charset="0"/>
              </a:endParaRPr>
            </a:p>
          </p:txBody>
        </p:sp>
      </p:grpSp>
      <p:sp>
        <p:nvSpPr>
          <p:cNvPr id="45" name="TextBox 44"/>
          <p:cNvSpPr txBox="1"/>
          <p:nvPr/>
        </p:nvSpPr>
        <p:spPr>
          <a:xfrm>
            <a:off x="7010400" y="3076700"/>
            <a:ext cx="193944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 smtClean="0">
                <a:latin typeface="Calibri" pitchFamily="34" charset="0"/>
              </a:rPr>
              <a:t>Your text here</a:t>
            </a:r>
            <a:endParaRPr lang="en-US" sz="2400" dirty="0">
              <a:latin typeface="Calibri" pitchFamily="34" charset="0"/>
            </a:endParaRPr>
          </a:p>
        </p:txBody>
      </p:sp>
      <p:sp>
        <p:nvSpPr>
          <p:cNvPr id="46" name="TextBox 45"/>
          <p:cNvSpPr txBox="1"/>
          <p:nvPr/>
        </p:nvSpPr>
        <p:spPr>
          <a:xfrm>
            <a:off x="7010400" y="3681835"/>
            <a:ext cx="193944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 smtClean="0">
                <a:latin typeface="Calibri" pitchFamily="34" charset="0"/>
              </a:rPr>
              <a:t>Your text here</a:t>
            </a:r>
            <a:endParaRPr lang="en-US" sz="2400" dirty="0">
              <a:latin typeface="Calibri" pitchFamily="34" charset="0"/>
            </a:endParaRPr>
          </a:p>
        </p:txBody>
      </p:sp>
      <p:sp>
        <p:nvSpPr>
          <p:cNvPr id="47" name="TextBox 46"/>
          <p:cNvSpPr txBox="1"/>
          <p:nvPr/>
        </p:nvSpPr>
        <p:spPr>
          <a:xfrm>
            <a:off x="7010400" y="4219700"/>
            <a:ext cx="193944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 smtClean="0">
                <a:latin typeface="Calibri" pitchFamily="34" charset="0"/>
              </a:rPr>
              <a:t>Your text here</a:t>
            </a:r>
            <a:endParaRPr lang="en-US" sz="2400" dirty="0">
              <a:latin typeface="Calibri" pitchFamily="34" charset="0"/>
            </a:endParaRPr>
          </a:p>
        </p:txBody>
      </p:sp>
      <p:sp>
        <p:nvSpPr>
          <p:cNvPr id="48" name="TextBox 47"/>
          <p:cNvSpPr txBox="1"/>
          <p:nvPr/>
        </p:nvSpPr>
        <p:spPr>
          <a:xfrm>
            <a:off x="7010400" y="4829300"/>
            <a:ext cx="193944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 smtClean="0">
                <a:latin typeface="Calibri" pitchFamily="34" charset="0"/>
              </a:rPr>
              <a:t>Your text here</a:t>
            </a:r>
            <a:endParaRPr lang="en-US" sz="2400" dirty="0">
              <a:latin typeface="Calibri" pitchFamily="34" charset="0"/>
            </a:endParaRPr>
          </a:p>
        </p:txBody>
      </p:sp>
      <p:sp>
        <p:nvSpPr>
          <p:cNvPr id="5127" name="Freeform 7"/>
          <p:cNvSpPr>
            <a:spLocks/>
          </p:cNvSpPr>
          <p:nvPr/>
        </p:nvSpPr>
        <p:spPr bwMode="auto">
          <a:xfrm flipH="1">
            <a:off x="457200" y="2390900"/>
            <a:ext cx="1006475" cy="3254375"/>
          </a:xfrm>
          <a:custGeom>
            <a:avLst/>
            <a:gdLst/>
            <a:ahLst/>
            <a:cxnLst>
              <a:cxn ang="0">
                <a:pos x="259" y="716"/>
              </a:cxn>
              <a:cxn ang="0">
                <a:pos x="252" y="657"/>
              </a:cxn>
              <a:cxn ang="0">
                <a:pos x="242" y="592"/>
              </a:cxn>
              <a:cxn ang="0">
                <a:pos x="234" y="492"/>
              </a:cxn>
              <a:cxn ang="0">
                <a:pos x="229" y="437"/>
              </a:cxn>
              <a:cxn ang="0">
                <a:pos x="224" y="392"/>
              </a:cxn>
              <a:cxn ang="0">
                <a:pos x="216" y="364"/>
              </a:cxn>
              <a:cxn ang="0">
                <a:pos x="211" y="341"/>
              </a:cxn>
              <a:cxn ang="0">
                <a:pos x="220" y="343"/>
              </a:cxn>
              <a:cxn ang="0">
                <a:pos x="222" y="323"/>
              </a:cxn>
              <a:cxn ang="0">
                <a:pos x="224" y="252"/>
              </a:cxn>
              <a:cxn ang="0">
                <a:pos x="238" y="212"/>
              </a:cxn>
              <a:cxn ang="0">
                <a:pos x="233" y="172"/>
              </a:cxn>
              <a:cxn ang="0">
                <a:pos x="221" y="133"/>
              </a:cxn>
              <a:cxn ang="0">
                <a:pos x="189" y="121"/>
              </a:cxn>
              <a:cxn ang="0">
                <a:pos x="169" y="109"/>
              </a:cxn>
              <a:cxn ang="0">
                <a:pos x="168" y="75"/>
              </a:cxn>
              <a:cxn ang="0">
                <a:pos x="177" y="47"/>
              </a:cxn>
              <a:cxn ang="0">
                <a:pos x="109" y="9"/>
              </a:cxn>
              <a:cxn ang="0">
                <a:pos x="97" y="79"/>
              </a:cxn>
              <a:cxn ang="0">
                <a:pos x="109" y="119"/>
              </a:cxn>
              <a:cxn ang="0">
                <a:pos x="79" y="134"/>
              </a:cxn>
              <a:cxn ang="0">
                <a:pos x="52" y="140"/>
              </a:cxn>
              <a:cxn ang="0">
                <a:pos x="33" y="163"/>
              </a:cxn>
              <a:cxn ang="0">
                <a:pos x="13" y="210"/>
              </a:cxn>
              <a:cxn ang="0">
                <a:pos x="5" y="281"/>
              </a:cxn>
              <a:cxn ang="0">
                <a:pos x="44" y="290"/>
              </a:cxn>
              <a:cxn ang="0">
                <a:pos x="53" y="335"/>
              </a:cxn>
              <a:cxn ang="0">
                <a:pos x="64" y="358"/>
              </a:cxn>
              <a:cxn ang="0">
                <a:pos x="61" y="381"/>
              </a:cxn>
              <a:cxn ang="0">
                <a:pos x="53" y="412"/>
              </a:cxn>
              <a:cxn ang="0">
                <a:pos x="51" y="444"/>
              </a:cxn>
              <a:cxn ang="0">
                <a:pos x="55" y="471"/>
              </a:cxn>
              <a:cxn ang="0">
                <a:pos x="68" y="562"/>
              </a:cxn>
              <a:cxn ang="0">
                <a:pos x="86" y="689"/>
              </a:cxn>
              <a:cxn ang="0">
                <a:pos x="94" y="737"/>
              </a:cxn>
              <a:cxn ang="0">
                <a:pos x="85" y="777"/>
              </a:cxn>
              <a:cxn ang="0">
                <a:pos x="79" y="800"/>
              </a:cxn>
              <a:cxn ang="0">
                <a:pos x="50" y="816"/>
              </a:cxn>
              <a:cxn ang="0">
                <a:pos x="35" y="834"/>
              </a:cxn>
              <a:cxn ang="0">
                <a:pos x="65" y="841"/>
              </a:cxn>
              <a:cxn ang="0">
                <a:pos x="81" y="841"/>
              </a:cxn>
              <a:cxn ang="0">
                <a:pos x="94" y="839"/>
              </a:cxn>
              <a:cxn ang="0">
                <a:pos x="122" y="830"/>
              </a:cxn>
              <a:cxn ang="0">
                <a:pos x="146" y="833"/>
              </a:cxn>
              <a:cxn ang="0">
                <a:pos x="161" y="829"/>
              </a:cxn>
              <a:cxn ang="0">
                <a:pos x="160" y="807"/>
              </a:cxn>
              <a:cxn ang="0">
                <a:pos x="166" y="786"/>
              </a:cxn>
              <a:cxn ang="0">
                <a:pos x="157" y="740"/>
              </a:cxn>
              <a:cxn ang="0">
                <a:pos x="157" y="685"/>
              </a:cxn>
              <a:cxn ang="0">
                <a:pos x="154" y="627"/>
              </a:cxn>
              <a:cxn ang="0">
                <a:pos x="155" y="565"/>
              </a:cxn>
              <a:cxn ang="0">
                <a:pos x="159" y="570"/>
              </a:cxn>
              <a:cxn ang="0">
                <a:pos x="170" y="619"/>
              </a:cxn>
              <a:cxn ang="0">
                <a:pos x="174" y="662"/>
              </a:cxn>
              <a:cxn ang="0">
                <a:pos x="182" y="740"/>
              </a:cxn>
              <a:cxn ang="0">
                <a:pos x="199" y="780"/>
              </a:cxn>
              <a:cxn ang="0">
                <a:pos x="188" y="812"/>
              </a:cxn>
              <a:cxn ang="0">
                <a:pos x="206" y="834"/>
              </a:cxn>
              <a:cxn ang="0">
                <a:pos x="202" y="861"/>
              </a:cxn>
              <a:cxn ang="0">
                <a:pos x="258" y="857"/>
              </a:cxn>
              <a:cxn ang="0">
                <a:pos x="255" y="828"/>
              </a:cxn>
              <a:cxn ang="0">
                <a:pos x="267" y="801"/>
              </a:cxn>
            </a:cxnLst>
            <a:rect l="0" t="0" r="r" b="b"/>
            <a:pathLst>
              <a:path w="268" h="865">
                <a:moveTo>
                  <a:pt x="266" y="795"/>
                </a:moveTo>
                <a:cubicBezTo>
                  <a:pt x="266" y="794"/>
                  <a:pt x="265" y="793"/>
                  <a:pt x="265" y="792"/>
                </a:cubicBezTo>
                <a:cubicBezTo>
                  <a:pt x="265" y="791"/>
                  <a:pt x="265" y="787"/>
                  <a:pt x="265" y="784"/>
                </a:cubicBezTo>
                <a:cubicBezTo>
                  <a:pt x="265" y="782"/>
                  <a:pt x="263" y="768"/>
                  <a:pt x="263" y="766"/>
                </a:cubicBezTo>
                <a:cubicBezTo>
                  <a:pt x="263" y="765"/>
                  <a:pt x="263" y="759"/>
                  <a:pt x="262" y="755"/>
                </a:cubicBezTo>
                <a:cubicBezTo>
                  <a:pt x="262" y="750"/>
                  <a:pt x="261" y="739"/>
                  <a:pt x="261" y="735"/>
                </a:cubicBezTo>
                <a:cubicBezTo>
                  <a:pt x="260" y="730"/>
                  <a:pt x="259" y="718"/>
                  <a:pt x="259" y="716"/>
                </a:cubicBezTo>
                <a:cubicBezTo>
                  <a:pt x="258" y="715"/>
                  <a:pt x="258" y="711"/>
                  <a:pt x="257" y="709"/>
                </a:cubicBezTo>
                <a:cubicBezTo>
                  <a:pt x="257" y="707"/>
                  <a:pt x="256" y="700"/>
                  <a:pt x="256" y="699"/>
                </a:cubicBezTo>
                <a:cubicBezTo>
                  <a:pt x="256" y="698"/>
                  <a:pt x="256" y="695"/>
                  <a:pt x="255" y="694"/>
                </a:cubicBezTo>
                <a:cubicBezTo>
                  <a:pt x="255" y="692"/>
                  <a:pt x="255" y="689"/>
                  <a:pt x="255" y="688"/>
                </a:cubicBezTo>
                <a:cubicBezTo>
                  <a:pt x="255" y="687"/>
                  <a:pt x="254" y="685"/>
                  <a:pt x="254" y="683"/>
                </a:cubicBezTo>
                <a:cubicBezTo>
                  <a:pt x="254" y="682"/>
                  <a:pt x="253" y="672"/>
                  <a:pt x="253" y="669"/>
                </a:cubicBezTo>
                <a:cubicBezTo>
                  <a:pt x="253" y="666"/>
                  <a:pt x="252" y="662"/>
                  <a:pt x="252" y="657"/>
                </a:cubicBezTo>
                <a:cubicBezTo>
                  <a:pt x="251" y="653"/>
                  <a:pt x="250" y="647"/>
                  <a:pt x="250" y="645"/>
                </a:cubicBezTo>
                <a:cubicBezTo>
                  <a:pt x="250" y="643"/>
                  <a:pt x="249" y="638"/>
                  <a:pt x="250" y="635"/>
                </a:cubicBezTo>
                <a:cubicBezTo>
                  <a:pt x="250" y="633"/>
                  <a:pt x="250" y="626"/>
                  <a:pt x="250" y="623"/>
                </a:cubicBezTo>
                <a:cubicBezTo>
                  <a:pt x="249" y="620"/>
                  <a:pt x="248" y="615"/>
                  <a:pt x="247" y="613"/>
                </a:cubicBezTo>
                <a:cubicBezTo>
                  <a:pt x="246" y="611"/>
                  <a:pt x="243" y="605"/>
                  <a:pt x="243" y="604"/>
                </a:cubicBezTo>
                <a:cubicBezTo>
                  <a:pt x="242" y="603"/>
                  <a:pt x="242" y="603"/>
                  <a:pt x="242" y="601"/>
                </a:cubicBezTo>
                <a:cubicBezTo>
                  <a:pt x="242" y="600"/>
                  <a:pt x="242" y="596"/>
                  <a:pt x="242" y="592"/>
                </a:cubicBezTo>
                <a:cubicBezTo>
                  <a:pt x="242" y="587"/>
                  <a:pt x="242" y="579"/>
                  <a:pt x="242" y="575"/>
                </a:cubicBezTo>
                <a:cubicBezTo>
                  <a:pt x="243" y="570"/>
                  <a:pt x="243" y="561"/>
                  <a:pt x="243" y="559"/>
                </a:cubicBezTo>
                <a:cubicBezTo>
                  <a:pt x="243" y="556"/>
                  <a:pt x="243" y="552"/>
                  <a:pt x="242" y="549"/>
                </a:cubicBezTo>
                <a:cubicBezTo>
                  <a:pt x="242" y="546"/>
                  <a:pt x="240" y="537"/>
                  <a:pt x="240" y="532"/>
                </a:cubicBezTo>
                <a:cubicBezTo>
                  <a:pt x="239" y="526"/>
                  <a:pt x="237" y="514"/>
                  <a:pt x="236" y="511"/>
                </a:cubicBezTo>
                <a:cubicBezTo>
                  <a:pt x="236" y="509"/>
                  <a:pt x="234" y="499"/>
                  <a:pt x="234" y="498"/>
                </a:cubicBezTo>
                <a:cubicBezTo>
                  <a:pt x="234" y="497"/>
                  <a:pt x="234" y="493"/>
                  <a:pt x="234" y="492"/>
                </a:cubicBezTo>
                <a:cubicBezTo>
                  <a:pt x="234" y="491"/>
                  <a:pt x="233" y="490"/>
                  <a:pt x="233" y="488"/>
                </a:cubicBezTo>
                <a:cubicBezTo>
                  <a:pt x="233" y="486"/>
                  <a:pt x="233" y="481"/>
                  <a:pt x="233" y="480"/>
                </a:cubicBezTo>
                <a:cubicBezTo>
                  <a:pt x="233" y="479"/>
                  <a:pt x="233" y="471"/>
                  <a:pt x="233" y="467"/>
                </a:cubicBezTo>
                <a:cubicBezTo>
                  <a:pt x="233" y="463"/>
                  <a:pt x="232" y="462"/>
                  <a:pt x="232" y="461"/>
                </a:cubicBezTo>
                <a:cubicBezTo>
                  <a:pt x="231" y="460"/>
                  <a:pt x="231" y="456"/>
                  <a:pt x="231" y="452"/>
                </a:cubicBezTo>
                <a:cubicBezTo>
                  <a:pt x="230" y="448"/>
                  <a:pt x="230" y="443"/>
                  <a:pt x="230" y="442"/>
                </a:cubicBezTo>
                <a:cubicBezTo>
                  <a:pt x="230" y="441"/>
                  <a:pt x="229" y="438"/>
                  <a:pt x="229" y="437"/>
                </a:cubicBezTo>
                <a:cubicBezTo>
                  <a:pt x="229" y="436"/>
                  <a:pt x="230" y="435"/>
                  <a:pt x="231" y="431"/>
                </a:cubicBezTo>
                <a:cubicBezTo>
                  <a:pt x="231" y="427"/>
                  <a:pt x="231" y="424"/>
                  <a:pt x="231" y="421"/>
                </a:cubicBezTo>
                <a:cubicBezTo>
                  <a:pt x="231" y="418"/>
                  <a:pt x="230" y="414"/>
                  <a:pt x="229" y="411"/>
                </a:cubicBezTo>
                <a:cubicBezTo>
                  <a:pt x="229" y="409"/>
                  <a:pt x="227" y="401"/>
                  <a:pt x="226" y="399"/>
                </a:cubicBezTo>
                <a:cubicBezTo>
                  <a:pt x="226" y="397"/>
                  <a:pt x="225" y="395"/>
                  <a:pt x="225" y="394"/>
                </a:cubicBezTo>
                <a:cubicBezTo>
                  <a:pt x="224" y="394"/>
                  <a:pt x="224" y="393"/>
                  <a:pt x="224" y="393"/>
                </a:cubicBezTo>
                <a:cubicBezTo>
                  <a:pt x="224" y="393"/>
                  <a:pt x="224" y="392"/>
                  <a:pt x="224" y="392"/>
                </a:cubicBezTo>
                <a:cubicBezTo>
                  <a:pt x="224" y="391"/>
                  <a:pt x="223" y="389"/>
                  <a:pt x="223" y="388"/>
                </a:cubicBezTo>
                <a:cubicBezTo>
                  <a:pt x="223" y="387"/>
                  <a:pt x="223" y="386"/>
                  <a:pt x="222" y="386"/>
                </a:cubicBezTo>
                <a:cubicBezTo>
                  <a:pt x="221" y="385"/>
                  <a:pt x="221" y="384"/>
                  <a:pt x="221" y="383"/>
                </a:cubicBezTo>
                <a:cubicBezTo>
                  <a:pt x="221" y="381"/>
                  <a:pt x="218" y="375"/>
                  <a:pt x="218" y="374"/>
                </a:cubicBezTo>
                <a:cubicBezTo>
                  <a:pt x="217" y="373"/>
                  <a:pt x="217" y="371"/>
                  <a:pt x="217" y="370"/>
                </a:cubicBezTo>
                <a:cubicBezTo>
                  <a:pt x="217" y="370"/>
                  <a:pt x="216" y="368"/>
                  <a:pt x="216" y="367"/>
                </a:cubicBezTo>
                <a:cubicBezTo>
                  <a:pt x="216" y="366"/>
                  <a:pt x="216" y="365"/>
                  <a:pt x="216" y="364"/>
                </a:cubicBezTo>
                <a:cubicBezTo>
                  <a:pt x="215" y="362"/>
                  <a:pt x="215" y="361"/>
                  <a:pt x="215" y="361"/>
                </a:cubicBezTo>
                <a:cubicBezTo>
                  <a:pt x="214" y="360"/>
                  <a:pt x="213" y="357"/>
                  <a:pt x="213" y="357"/>
                </a:cubicBezTo>
                <a:cubicBezTo>
                  <a:pt x="213" y="357"/>
                  <a:pt x="213" y="356"/>
                  <a:pt x="213" y="355"/>
                </a:cubicBezTo>
                <a:cubicBezTo>
                  <a:pt x="212" y="354"/>
                  <a:pt x="212" y="354"/>
                  <a:pt x="212" y="354"/>
                </a:cubicBezTo>
                <a:cubicBezTo>
                  <a:pt x="211" y="354"/>
                  <a:pt x="211" y="343"/>
                  <a:pt x="210" y="342"/>
                </a:cubicBezTo>
                <a:cubicBezTo>
                  <a:pt x="210" y="341"/>
                  <a:pt x="210" y="342"/>
                  <a:pt x="210" y="341"/>
                </a:cubicBezTo>
                <a:cubicBezTo>
                  <a:pt x="211" y="341"/>
                  <a:pt x="211" y="341"/>
                  <a:pt x="211" y="341"/>
                </a:cubicBezTo>
                <a:cubicBezTo>
                  <a:pt x="211" y="341"/>
                  <a:pt x="212" y="341"/>
                  <a:pt x="212" y="342"/>
                </a:cubicBezTo>
                <a:cubicBezTo>
                  <a:pt x="212" y="343"/>
                  <a:pt x="212" y="349"/>
                  <a:pt x="213" y="349"/>
                </a:cubicBezTo>
                <a:cubicBezTo>
                  <a:pt x="213" y="350"/>
                  <a:pt x="213" y="350"/>
                  <a:pt x="213" y="350"/>
                </a:cubicBezTo>
                <a:cubicBezTo>
                  <a:pt x="213" y="350"/>
                  <a:pt x="213" y="350"/>
                  <a:pt x="214" y="349"/>
                </a:cubicBezTo>
                <a:cubicBezTo>
                  <a:pt x="216" y="348"/>
                  <a:pt x="217" y="347"/>
                  <a:pt x="218" y="347"/>
                </a:cubicBezTo>
                <a:cubicBezTo>
                  <a:pt x="219" y="346"/>
                  <a:pt x="219" y="346"/>
                  <a:pt x="219" y="345"/>
                </a:cubicBezTo>
                <a:cubicBezTo>
                  <a:pt x="220" y="345"/>
                  <a:pt x="220" y="344"/>
                  <a:pt x="220" y="343"/>
                </a:cubicBezTo>
                <a:cubicBezTo>
                  <a:pt x="221" y="343"/>
                  <a:pt x="222" y="341"/>
                  <a:pt x="223" y="340"/>
                </a:cubicBezTo>
                <a:cubicBezTo>
                  <a:pt x="225" y="339"/>
                  <a:pt x="226" y="337"/>
                  <a:pt x="227" y="336"/>
                </a:cubicBezTo>
                <a:cubicBezTo>
                  <a:pt x="229" y="335"/>
                  <a:pt x="230" y="333"/>
                  <a:pt x="230" y="332"/>
                </a:cubicBezTo>
                <a:cubicBezTo>
                  <a:pt x="230" y="332"/>
                  <a:pt x="230" y="332"/>
                  <a:pt x="230" y="332"/>
                </a:cubicBezTo>
                <a:cubicBezTo>
                  <a:pt x="229" y="331"/>
                  <a:pt x="229" y="331"/>
                  <a:pt x="228" y="330"/>
                </a:cubicBezTo>
                <a:cubicBezTo>
                  <a:pt x="226" y="329"/>
                  <a:pt x="225" y="328"/>
                  <a:pt x="224" y="327"/>
                </a:cubicBezTo>
                <a:cubicBezTo>
                  <a:pt x="223" y="327"/>
                  <a:pt x="222" y="324"/>
                  <a:pt x="222" y="323"/>
                </a:cubicBezTo>
                <a:cubicBezTo>
                  <a:pt x="222" y="322"/>
                  <a:pt x="218" y="312"/>
                  <a:pt x="217" y="310"/>
                </a:cubicBezTo>
                <a:cubicBezTo>
                  <a:pt x="217" y="309"/>
                  <a:pt x="217" y="308"/>
                  <a:pt x="217" y="306"/>
                </a:cubicBezTo>
                <a:cubicBezTo>
                  <a:pt x="217" y="305"/>
                  <a:pt x="216" y="298"/>
                  <a:pt x="216" y="296"/>
                </a:cubicBezTo>
                <a:cubicBezTo>
                  <a:pt x="217" y="295"/>
                  <a:pt x="216" y="281"/>
                  <a:pt x="216" y="280"/>
                </a:cubicBezTo>
                <a:cubicBezTo>
                  <a:pt x="216" y="278"/>
                  <a:pt x="216" y="277"/>
                  <a:pt x="216" y="276"/>
                </a:cubicBezTo>
                <a:cubicBezTo>
                  <a:pt x="217" y="275"/>
                  <a:pt x="219" y="267"/>
                  <a:pt x="220" y="264"/>
                </a:cubicBezTo>
                <a:cubicBezTo>
                  <a:pt x="221" y="260"/>
                  <a:pt x="223" y="254"/>
                  <a:pt x="224" y="252"/>
                </a:cubicBezTo>
                <a:cubicBezTo>
                  <a:pt x="224" y="250"/>
                  <a:pt x="225" y="248"/>
                  <a:pt x="225" y="246"/>
                </a:cubicBezTo>
                <a:cubicBezTo>
                  <a:pt x="226" y="245"/>
                  <a:pt x="227" y="242"/>
                  <a:pt x="228" y="240"/>
                </a:cubicBezTo>
                <a:cubicBezTo>
                  <a:pt x="229" y="238"/>
                  <a:pt x="231" y="233"/>
                  <a:pt x="232" y="231"/>
                </a:cubicBezTo>
                <a:cubicBezTo>
                  <a:pt x="233" y="229"/>
                  <a:pt x="233" y="228"/>
                  <a:pt x="233" y="226"/>
                </a:cubicBezTo>
                <a:cubicBezTo>
                  <a:pt x="234" y="225"/>
                  <a:pt x="234" y="221"/>
                  <a:pt x="235" y="220"/>
                </a:cubicBezTo>
                <a:cubicBezTo>
                  <a:pt x="235" y="219"/>
                  <a:pt x="235" y="217"/>
                  <a:pt x="236" y="217"/>
                </a:cubicBezTo>
                <a:cubicBezTo>
                  <a:pt x="236" y="216"/>
                  <a:pt x="238" y="213"/>
                  <a:pt x="238" y="212"/>
                </a:cubicBezTo>
                <a:cubicBezTo>
                  <a:pt x="239" y="212"/>
                  <a:pt x="239" y="211"/>
                  <a:pt x="238" y="210"/>
                </a:cubicBezTo>
                <a:cubicBezTo>
                  <a:pt x="238" y="209"/>
                  <a:pt x="238" y="206"/>
                  <a:pt x="238" y="205"/>
                </a:cubicBezTo>
                <a:cubicBezTo>
                  <a:pt x="239" y="203"/>
                  <a:pt x="239" y="202"/>
                  <a:pt x="239" y="201"/>
                </a:cubicBezTo>
                <a:cubicBezTo>
                  <a:pt x="239" y="200"/>
                  <a:pt x="239" y="199"/>
                  <a:pt x="239" y="198"/>
                </a:cubicBezTo>
                <a:cubicBezTo>
                  <a:pt x="239" y="197"/>
                  <a:pt x="238" y="192"/>
                  <a:pt x="237" y="188"/>
                </a:cubicBezTo>
                <a:cubicBezTo>
                  <a:pt x="236" y="185"/>
                  <a:pt x="234" y="176"/>
                  <a:pt x="234" y="175"/>
                </a:cubicBezTo>
                <a:cubicBezTo>
                  <a:pt x="234" y="174"/>
                  <a:pt x="233" y="173"/>
                  <a:pt x="233" y="172"/>
                </a:cubicBezTo>
                <a:cubicBezTo>
                  <a:pt x="233" y="171"/>
                  <a:pt x="234" y="169"/>
                  <a:pt x="234" y="165"/>
                </a:cubicBezTo>
                <a:cubicBezTo>
                  <a:pt x="234" y="162"/>
                  <a:pt x="234" y="157"/>
                  <a:pt x="233" y="154"/>
                </a:cubicBezTo>
                <a:cubicBezTo>
                  <a:pt x="233" y="151"/>
                  <a:pt x="232" y="149"/>
                  <a:pt x="231" y="148"/>
                </a:cubicBezTo>
                <a:cubicBezTo>
                  <a:pt x="231" y="148"/>
                  <a:pt x="230" y="145"/>
                  <a:pt x="229" y="145"/>
                </a:cubicBezTo>
                <a:cubicBezTo>
                  <a:pt x="228" y="144"/>
                  <a:pt x="228" y="143"/>
                  <a:pt x="227" y="142"/>
                </a:cubicBezTo>
                <a:cubicBezTo>
                  <a:pt x="226" y="141"/>
                  <a:pt x="225" y="139"/>
                  <a:pt x="224" y="138"/>
                </a:cubicBezTo>
                <a:cubicBezTo>
                  <a:pt x="223" y="137"/>
                  <a:pt x="223" y="135"/>
                  <a:pt x="221" y="133"/>
                </a:cubicBezTo>
                <a:cubicBezTo>
                  <a:pt x="220" y="130"/>
                  <a:pt x="216" y="128"/>
                  <a:pt x="214" y="128"/>
                </a:cubicBezTo>
                <a:cubicBezTo>
                  <a:pt x="213" y="127"/>
                  <a:pt x="212" y="127"/>
                  <a:pt x="211" y="126"/>
                </a:cubicBezTo>
                <a:cubicBezTo>
                  <a:pt x="209" y="126"/>
                  <a:pt x="207" y="126"/>
                  <a:pt x="206" y="126"/>
                </a:cubicBezTo>
                <a:cubicBezTo>
                  <a:pt x="205" y="126"/>
                  <a:pt x="204" y="125"/>
                  <a:pt x="203" y="125"/>
                </a:cubicBezTo>
                <a:cubicBezTo>
                  <a:pt x="202" y="125"/>
                  <a:pt x="201" y="124"/>
                  <a:pt x="200" y="123"/>
                </a:cubicBezTo>
                <a:cubicBezTo>
                  <a:pt x="198" y="122"/>
                  <a:pt x="195" y="122"/>
                  <a:pt x="195" y="121"/>
                </a:cubicBezTo>
                <a:cubicBezTo>
                  <a:pt x="194" y="121"/>
                  <a:pt x="191" y="121"/>
                  <a:pt x="189" y="121"/>
                </a:cubicBezTo>
                <a:cubicBezTo>
                  <a:pt x="187" y="120"/>
                  <a:pt x="185" y="120"/>
                  <a:pt x="184" y="119"/>
                </a:cubicBezTo>
                <a:cubicBezTo>
                  <a:pt x="182" y="119"/>
                  <a:pt x="179" y="118"/>
                  <a:pt x="178" y="118"/>
                </a:cubicBezTo>
                <a:cubicBezTo>
                  <a:pt x="178" y="118"/>
                  <a:pt x="177" y="117"/>
                  <a:pt x="176" y="116"/>
                </a:cubicBezTo>
                <a:cubicBezTo>
                  <a:pt x="175" y="115"/>
                  <a:pt x="173" y="115"/>
                  <a:pt x="172" y="116"/>
                </a:cubicBezTo>
                <a:cubicBezTo>
                  <a:pt x="171" y="116"/>
                  <a:pt x="171" y="116"/>
                  <a:pt x="171" y="115"/>
                </a:cubicBezTo>
                <a:cubicBezTo>
                  <a:pt x="171" y="115"/>
                  <a:pt x="170" y="114"/>
                  <a:pt x="170" y="112"/>
                </a:cubicBezTo>
                <a:cubicBezTo>
                  <a:pt x="169" y="110"/>
                  <a:pt x="169" y="110"/>
                  <a:pt x="169" y="109"/>
                </a:cubicBezTo>
                <a:cubicBezTo>
                  <a:pt x="168" y="107"/>
                  <a:pt x="168" y="106"/>
                  <a:pt x="167" y="105"/>
                </a:cubicBezTo>
                <a:cubicBezTo>
                  <a:pt x="167" y="103"/>
                  <a:pt x="167" y="101"/>
                  <a:pt x="166" y="100"/>
                </a:cubicBezTo>
                <a:cubicBezTo>
                  <a:pt x="166" y="99"/>
                  <a:pt x="165" y="99"/>
                  <a:pt x="165" y="99"/>
                </a:cubicBezTo>
                <a:cubicBezTo>
                  <a:pt x="164" y="99"/>
                  <a:pt x="164" y="99"/>
                  <a:pt x="164" y="98"/>
                </a:cubicBezTo>
                <a:cubicBezTo>
                  <a:pt x="164" y="96"/>
                  <a:pt x="165" y="90"/>
                  <a:pt x="165" y="87"/>
                </a:cubicBezTo>
                <a:cubicBezTo>
                  <a:pt x="166" y="84"/>
                  <a:pt x="166" y="78"/>
                  <a:pt x="167" y="77"/>
                </a:cubicBezTo>
                <a:cubicBezTo>
                  <a:pt x="167" y="76"/>
                  <a:pt x="167" y="75"/>
                  <a:pt x="168" y="75"/>
                </a:cubicBezTo>
                <a:cubicBezTo>
                  <a:pt x="171" y="75"/>
                  <a:pt x="172" y="74"/>
                  <a:pt x="172" y="73"/>
                </a:cubicBezTo>
                <a:cubicBezTo>
                  <a:pt x="173" y="73"/>
                  <a:pt x="174" y="72"/>
                  <a:pt x="174" y="71"/>
                </a:cubicBezTo>
                <a:cubicBezTo>
                  <a:pt x="174" y="71"/>
                  <a:pt x="174" y="70"/>
                  <a:pt x="175" y="70"/>
                </a:cubicBezTo>
                <a:cubicBezTo>
                  <a:pt x="176" y="69"/>
                  <a:pt x="176" y="68"/>
                  <a:pt x="177" y="66"/>
                </a:cubicBezTo>
                <a:cubicBezTo>
                  <a:pt x="178" y="64"/>
                  <a:pt x="178" y="61"/>
                  <a:pt x="178" y="60"/>
                </a:cubicBezTo>
                <a:cubicBezTo>
                  <a:pt x="179" y="59"/>
                  <a:pt x="179" y="58"/>
                  <a:pt x="179" y="55"/>
                </a:cubicBezTo>
                <a:cubicBezTo>
                  <a:pt x="178" y="51"/>
                  <a:pt x="177" y="48"/>
                  <a:pt x="177" y="47"/>
                </a:cubicBezTo>
                <a:cubicBezTo>
                  <a:pt x="176" y="45"/>
                  <a:pt x="175" y="45"/>
                  <a:pt x="174" y="45"/>
                </a:cubicBezTo>
                <a:cubicBezTo>
                  <a:pt x="174" y="44"/>
                  <a:pt x="174" y="44"/>
                  <a:pt x="174" y="43"/>
                </a:cubicBezTo>
                <a:cubicBezTo>
                  <a:pt x="174" y="41"/>
                  <a:pt x="174" y="31"/>
                  <a:pt x="173" y="29"/>
                </a:cubicBezTo>
                <a:cubicBezTo>
                  <a:pt x="170" y="15"/>
                  <a:pt x="157" y="6"/>
                  <a:pt x="148" y="3"/>
                </a:cubicBezTo>
                <a:cubicBezTo>
                  <a:pt x="139" y="0"/>
                  <a:pt x="133" y="0"/>
                  <a:pt x="126" y="1"/>
                </a:cubicBezTo>
                <a:cubicBezTo>
                  <a:pt x="119" y="2"/>
                  <a:pt x="112" y="7"/>
                  <a:pt x="111" y="8"/>
                </a:cubicBezTo>
                <a:cubicBezTo>
                  <a:pt x="111" y="8"/>
                  <a:pt x="111" y="8"/>
                  <a:pt x="109" y="9"/>
                </a:cubicBezTo>
                <a:cubicBezTo>
                  <a:pt x="106" y="11"/>
                  <a:pt x="104" y="15"/>
                  <a:pt x="102" y="18"/>
                </a:cubicBezTo>
                <a:cubicBezTo>
                  <a:pt x="99" y="22"/>
                  <a:pt x="98" y="27"/>
                  <a:pt x="97" y="30"/>
                </a:cubicBezTo>
                <a:cubicBezTo>
                  <a:pt x="96" y="33"/>
                  <a:pt x="96" y="39"/>
                  <a:pt x="96" y="41"/>
                </a:cubicBezTo>
                <a:cubicBezTo>
                  <a:pt x="96" y="44"/>
                  <a:pt x="96" y="46"/>
                  <a:pt x="96" y="48"/>
                </a:cubicBezTo>
                <a:cubicBezTo>
                  <a:pt x="96" y="50"/>
                  <a:pt x="96" y="54"/>
                  <a:pt x="96" y="57"/>
                </a:cubicBezTo>
                <a:cubicBezTo>
                  <a:pt x="96" y="59"/>
                  <a:pt x="96" y="62"/>
                  <a:pt x="96" y="65"/>
                </a:cubicBezTo>
                <a:cubicBezTo>
                  <a:pt x="96" y="68"/>
                  <a:pt x="97" y="73"/>
                  <a:pt x="97" y="79"/>
                </a:cubicBezTo>
                <a:cubicBezTo>
                  <a:pt x="97" y="84"/>
                  <a:pt x="98" y="87"/>
                  <a:pt x="100" y="92"/>
                </a:cubicBezTo>
                <a:cubicBezTo>
                  <a:pt x="101" y="96"/>
                  <a:pt x="105" y="101"/>
                  <a:pt x="106" y="102"/>
                </a:cubicBezTo>
                <a:cubicBezTo>
                  <a:pt x="108" y="103"/>
                  <a:pt x="109" y="104"/>
                  <a:pt x="110" y="105"/>
                </a:cubicBezTo>
                <a:cubicBezTo>
                  <a:pt x="110" y="106"/>
                  <a:pt x="110" y="106"/>
                  <a:pt x="110" y="107"/>
                </a:cubicBezTo>
                <a:cubicBezTo>
                  <a:pt x="110" y="108"/>
                  <a:pt x="110" y="108"/>
                  <a:pt x="110" y="109"/>
                </a:cubicBezTo>
                <a:cubicBezTo>
                  <a:pt x="109" y="112"/>
                  <a:pt x="109" y="115"/>
                  <a:pt x="109" y="116"/>
                </a:cubicBezTo>
                <a:cubicBezTo>
                  <a:pt x="109" y="117"/>
                  <a:pt x="109" y="119"/>
                  <a:pt x="109" y="119"/>
                </a:cubicBezTo>
                <a:cubicBezTo>
                  <a:pt x="109" y="120"/>
                  <a:pt x="109" y="120"/>
                  <a:pt x="108" y="121"/>
                </a:cubicBezTo>
                <a:cubicBezTo>
                  <a:pt x="108" y="123"/>
                  <a:pt x="108" y="122"/>
                  <a:pt x="107" y="122"/>
                </a:cubicBezTo>
                <a:cubicBezTo>
                  <a:pt x="107" y="123"/>
                  <a:pt x="106" y="123"/>
                  <a:pt x="104" y="124"/>
                </a:cubicBezTo>
                <a:cubicBezTo>
                  <a:pt x="102" y="125"/>
                  <a:pt x="99" y="128"/>
                  <a:pt x="97" y="129"/>
                </a:cubicBezTo>
                <a:cubicBezTo>
                  <a:pt x="95" y="130"/>
                  <a:pt x="94" y="132"/>
                  <a:pt x="92" y="133"/>
                </a:cubicBezTo>
                <a:cubicBezTo>
                  <a:pt x="91" y="134"/>
                  <a:pt x="87" y="135"/>
                  <a:pt x="86" y="135"/>
                </a:cubicBezTo>
                <a:cubicBezTo>
                  <a:pt x="84" y="135"/>
                  <a:pt x="81" y="134"/>
                  <a:pt x="79" y="134"/>
                </a:cubicBezTo>
                <a:cubicBezTo>
                  <a:pt x="76" y="134"/>
                  <a:pt x="73" y="134"/>
                  <a:pt x="72" y="135"/>
                </a:cubicBezTo>
                <a:cubicBezTo>
                  <a:pt x="71" y="135"/>
                  <a:pt x="68" y="136"/>
                  <a:pt x="67" y="136"/>
                </a:cubicBezTo>
                <a:cubicBezTo>
                  <a:pt x="66" y="137"/>
                  <a:pt x="65" y="138"/>
                  <a:pt x="64" y="138"/>
                </a:cubicBezTo>
                <a:cubicBezTo>
                  <a:pt x="63" y="138"/>
                  <a:pt x="62" y="138"/>
                  <a:pt x="61" y="138"/>
                </a:cubicBezTo>
                <a:cubicBezTo>
                  <a:pt x="60" y="138"/>
                  <a:pt x="60" y="137"/>
                  <a:pt x="58" y="137"/>
                </a:cubicBezTo>
                <a:cubicBezTo>
                  <a:pt x="57" y="137"/>
                  <a:pt x="55" y="138"/>
                  <a:pt x="54" y="139"/>
                </a:cubicBezTo>
                <a:cubicBezTo>
                  <a:pt x="53" y="140"/>
                  <a:pt x="53" y="140"/>
                  <a:pt x="52" y="140"/>
                </a:cubicBezTo>
                <a:cubicBezTo>
                  <a:pt x="52" y="141"/>
                  <a:pt x="49" y="142"/>
                  <a:pt x="48" y="143"/>
                </a:cubicBezTo>
                <a:cubicBezTo>
                  <a:pt x="47" y="143"/>
                  <a:pt x="47" y="143"/>
                  <a:pt x="46" y="143"/>
                </a:cubicBezTo>
                <a:cubicBezTo>
                  <a:pt x="44" y="143"/>
                  <a:pt x="43" y="145"/>
                  <a:pt x="43" y="146"/>
                </a:cubicBezTo>
                <a:cubicBezTo>
                  <a:pt x="42" y="147"/>
                  <a:pt x="42" y="147"/>
                  <a:pt x="41" y="148"/>
                </a:cubicBezTo>
                <a:cubicBezTo>
                  <a:pt x="40" y="149"/>
                  <a:pt x="39" y="152"/>
                  <a:pt x="38" y="153"/>
                </a:cubicBezTo>
                <a:cubicBezTo>
                  <a:pt x="38" y="153"/>
                  <a:pt x="37" y="154"/>
                  <a:pt x="36" y="155"/>
                </a:cubicBezTo>
                <a:cubicBezTo>
                  <a:pt x="34" y="157"/>
                  <a:pt x="33" y="161"/>
                  <a:pt x="33" y="163"/>
                </a:cubicBezTo>
                <a:cubicBezTo>
                  <a:pt x="32" y="166"/>
                  <a:pt x="31" y="171"/>
                  <a:pt x="31" y="172"/>
                </a:cubicBezTo>
                <a:cubicBezTo>
                  <a:pt x="30" y="172"/>
                  <a:pt x="30" y="173"/>
                  <a:pt x="28" y="175"/>
                </a:cubicBezTo>
                <a:cubicBezTo>
                  <a:pt x="26" y="176"/>
                  <a:pt x="25" y="178"/>
                  <a:pt x="23" y="180"/>
                </a:cubicBezTo>
                <a:cubicBezTo>
                  <a:pt x="22" y="182"/>
                  <a:pt x="22" y="187"/>
                  <a:pt x="21" y="190"/>
                </a:cubicBezTo>
                <a:cubicBezTo>
                  <a:pt x="21" y="192"/>
                  <a:pt x="20" y="195"/>
                  <a:pt x="19" y="196"/>
                </a:cubicBezTo>
                <a:cubicBezTo>
                  <a:pt x="18" y="198"/>
                  <a:pt x="18" y="199"/>
                  <a:pt x="17" y="200"/>
                </a:cubicBezTo>
                <a:cubicBezTo>
                  <a:pt x="17" y="202"/>
                  <a:pt x="14" y="209"/>
                  <a:pt x="13" y="210"/>
                </a:cubicBezTo>
                <a:cubicBezTo>
                  <a:pt x="13" y="212"/>
                  <a:pt x="11" y="217"/>
                  <a:pt x="10" y="219"/>
                </a:cubicBezTo>
                <a:cubicBezTo>
                  <a:pt x="9" y="222"/>
                  <a:pt x="8" y="223"/>
                  <a:pt x="8" y="225"/>
                </a:cubicBezTo>
                <a:cubicBezTo>
                  <a:pt x="7" y="226"/>
                  <a:pt x="6" y="227"/>
                  <a:pt x="6" y="229"/>
                </a:cubicBezTo>
                <a:cubicBezTo>
                  <a:pt x="5" y="232"/>
                  <a:pt x="3" y="238"/>
                  <a:pt x="2" y="244"/>
                </a:cubicBezTo>
                <a:cubicBezTo>
                  <a:pt x="1" y="249"/>
                  <a:pt x="0" y="258"/>
                  <a:pt x="0" y="262"/>
                </a:cubicBezTo>
                <a:cubicBezTo>
                  <a:pt x="0" y="266"/>
                  <a:pt x="1" y="272"/>
                  <a:pt x="1" y="275"/>
                </a:cubicBezTo>
                <a:cubicBezTo>
                  <a:pt x="2" y="278"/>
                  <a:pt x="4" y="280"/>
                  <a:pt x="5" y="281"/>
                </a:cubicBezTo>
                <a:cubicBezTo>
                  <a:pt x="7" y="282"/>
                  <a:pt x="8" y="282"/>
                  <a:pt x="10" y="283"/>
                </a:cubicBezTo>
                <a:cubicBezTo>
                  <a:pt x="12" y="284"/>
                  <a:pt x="17" y="284"/>
                  <a:pt x="18" y="284"/>
                </a:cubicBezTo>
                <a:cubicBezTo>
                  <a:pt x="20" y="285"/>
                  <a:pt x="20" y="285"/>
                  <a:pt x="20" y="285"/>
                </a:cubicBezTo>
                <a:cubicBezTo>
                  <a:pt x="21" y="285"/>
                  <a:pt x="23" y="285"/>
                  <a:pt x="25" y="285"/>
                </a:cubicBezTo>
                <a:cubicBezTo>
                  <a:pt x="26" y="285"/>
                  <a:pt x="29" y="286"/>
                  <a:pt x="30" y="286"/>
                </a:cubicBezTo>
                <a:cubicBezTo>
                  <a:pt x="31" y="286"/>
                  <a:pt x="35" y="287"/>
                  <a:pt x="37" y="288"/>
                </a:cubicBezTo>
                <a:cubicBezTo>
                  <a:pt x="39" y="289"/>
                  <a:pt x="43" y="289"/>
                  <a:pt x="44" y="290"/>
                </a:cubicBezTo>
                <a:cubicBezTo>
                  <a:pt x="45" y="290"/>
                  <a:pt x="47" y="290"/>
                  <a:pt x="48" y="290"/>
                </a:cubicBezTo>
                <a:cubicBezTo>
                  <a:pt x="49" y="290"/>
                  <a:pt x="51" y="290"/>
                  <a:pt x="52" y="290"/>
                </a:cubicBezTo>
                <a:cubicBezTo>
                  <a:pt x="53" y="290"/>
                  <a:pt x="55" y="290"/>
                  <a:pt x="56" y="290"/>
                </a:cubicBezTo>
                <a:cubicBezTo>
                  <a:pt x="56" y="290"/>
                  <a:pt x="56" y="290"/>
                  <a:pt x="56" y="291"/>
                </a:cubicBezTo>
                <a:cubicBezTo>
                  <a:pt x="56" y="291"/>
                  <a:pt x="56" y="292"/>
                  <a:pt x="56" y="296"/>
                </a:cubicBezTo>
                <a:cubicBezTo>
                  <a:pt x="56" y="300"/>
                  <a:pt x="55" y="308"/>
                  <a:pt x="55" y="313"/>
                </a:cubicBezTo>
                <a:cubicBezTo>
                  <a:pt x="54" y="318"/>
                  <a:pt x="54" y="330"/>
                  <a:pt x="53" y="335"/>
                </a:cubicBezTo>
                <a:cubicBezTo>
                  <a:pt x="53" y="339"/>
                  <a:pt x="54" y="343"/>
                  <a:pt x="54" y="345"/>
                </a:cubicBezTo>
                <a:cubicBezTo>
                  <a:pt x="54" y="346"/>
                  <a:pt x="55" y="348"/>
                  <a:pt x="56" y="349"/>
                </a:cubicBezTo>
                <a:cubicBezTo>
                  <a:pt x="57" y="350"/>
                  <a:pt x="59" y="351"/>
                  <a:pt x="60" y="352"/>
                </a:cubicBezTo>
                <a:cubicBezTo>
                  <a:pt x="61" y="353"/>
                  <a:pt x="63" y="354"/>
                  <a:pt x="63" y="354"/>
                </a:cubicBezTo>
                <a:cubicBezTo>
                  <a:pt x="64" y="354"/>
                  <a:pt x="64" y="354"/>
                  <a:pt x="64" y="355"/>
                </a:cubicBezTo>
                <a:cubicBezTo>
                  <a:pt x="64" y="355"/>
                  <a:pt x="64" y="356"/>
                  <a:pt x="64" y="357"/>
                </a:cubicBezTo>
                <a:cubicBezTo>
                  <a:pt x="65" y="358"/>
                  <a:pt x="65" y="358"/>
                  <a:pt x="64" y="358"/>
                </a:cubicBezTo>
                <a:cubicBezTo>
                  <a:pt x="64" y="358"/>
                  <a:pt x="64" y="358"/>
                  <a:pt x="64" y="359"/>
                </a:cubicBezTo>
                <a:cubicBezTo>
                  <a:pt x="64" y="359"/>
                  <a:pt x="64" y="360"/>
                  <a:pt x="64" y="360"/>
                </a:cubicBezTo>
                <a:cubicBezTo>
                  <a:pt x="64" y="361"/>
                  <a:pt x="64" y="362"/>
                  <a:pt x="64" y="363"/>
                </a:cubicBezTo>
                <a:cubicBezTo>
                  <a:pt x="64" y="364"/>
                  <a:pt x="65" y="368"/>
                  <a:pt x="64" y="368"/>
                </a:cubicBezTo>
                <a:cubicBezTo>
                  <a:pt x="63" y="368"/>
                  <a:pt x="61" y="369"/>
                  <a:pt x="61" y="370"/>
                </a:cubicBezTo>
                <a:cubicBezTo>
                  <a:pt x="60" y="370"/>
                  <a:pt x="60" y="374"/>
                  <a:pt x="61" y="376"/>
                </a:cubicBezTo>
                <a:cubicBezTo>
                  <a:pt x="61" y="378"/>
                  <a:pt x="61" y="380"/>
                  <a:pt x="61" y="381"/>
                </a:cubicBezTo>
                <a:cubicBezTo>
                  <a:pt x="61" y="382"/>
                  <a:pt x="61" y="382"/>
                  <a:pt x="61" y="383"/>
                </a:cubicBezTo>
                <a:cubicBezTo>
                  <a:pt x="59" y="386"/>
                  <a:pt x="59" y="387"/>
                  <a:pt x="59" y="389"/>
                </a:cubicBezTo>
                <a:cubicBezTo>
                  <a:pt x="59" y="391"/>
                  <a:pt x="59" y="392"/>
                  <a:pt x="58" y="393"/>
                </a:cubicBezTo>
                <a:cubicBezTo>
                  <a:pt x="58" y="397"/>
                  <a:pt x="58" y="398"/>
                  <a:pt x="58" y="400"/>
                </a:cubicBezTo>
                <a:cubicBezTo>
                  <a:pt x="57" y="403"/>
                  <a:pt x="57" y="402"/>
                  <a:pt x="57" y="404"/>
                </a:cubicBezTo>
                <a:cubicBezTo>
                  <a:pt x="56" y="405"/>
                  <a:pt x="55" y="407"/>
                  <a:pt x="55" y="408"/>
                </a:cubicBezTo>
                <a:cubicBezTo>
                  <a:pt x="54" y="409"/>
                  <a:pt x="54" y="410"/>
                  <a:pt x="53" y="412"/>
                </a:cubicBezTo>
                <a:cubicBezTo>
                  <a:pt x="52" y="414"/>
                  <a:pt x="52" y="416"/>
                  <a:pt x="51" y="420"/>
                </a:cubicBezTo>
                <a:cubicBezTo>
                  <a:pt x="50" y="423"/>
                  <a:pt x="50" y="426"/>
                  <a:pt x="50" y="426"/>
                </a:cubicBezTo>
                <a:cubicBezTo>
                  <a:pt x="50" y="427"/>
                  <a:pt x="50" y="429"/>
                  <a:pt x="50" y="430"/>
                </a:cubicBezTo>
                <a:cubicBezTo>
                  <a:pt x="50" y="431"/>
                  <a:pt x="50" y="434"/>
                  <a:pt x="50" y="435"/>
                </a:cubicBezTo>
                <a:cubicBezTo>
                  <a:pt x="49" y="436"/>
                  <a:pt x="50" y="437"/>
                  <a:pt x="50" y="438"/>
                </a:cubicBezTo>
                <a:cubicBezTo>
                  <a:pt x="50" y="440"/>
                  <a:pt x="50" y="441"/>
                  <a:pt x="50" y="442"/>
                </a:cubicBezTo>
                <a:cubicBezTo>
                  <a:pt x="50" y="443"/>
                  <a:pt x="50" y="443"/>
                  <a:pt x="51" y="444"/>
                </a:cubicBezTo>
                <a:cubicBezTo>
                  <a:pt x="51" y="445"/>
                  <a:pt x="51" y="446"/>
                  <a:pt x="51" y="447"/>
                </a:cubicBezTo>
                <a:cubicBezTo>
                  <a:pt x="51" y="448"/>
                  <a:pt x="52" y="449"/>
                  <a:pt x="52" y="450"/>
                </a:cubicBezTo>
                <a:cubicBezTo>
                  <a:pt x="53" y="451"/>
                  <a:pt x="53" y="452"/>
                  <a:pt x="53" y="452"/>
                </a:cubicBezTo>
                <a:cubicBezTo>
                  <a:pt x="54" y="453"/>
                  <a:pt x="54" y="454"/>
                  <a:pt x="54" y="456"/>
                </a:cubicBezTo>
                <a:cubicBezTo>
                  <a:pt x="54" y="458"/>
                  <a:pt x="54" y="460"/>
                  <a:pt x="55" y="461"/>
                </a:cubicBezTo>
                <a:cubicBezTo>
                  <a:pt x="55" y="463"/>
                  <a:pt x="55" y="465"/>
                  <a:pt x="55" y="466"/>
                </a:cubicBezTo>
                <a:cubicBezTo>
                  <a:pt x="55" y="467"/>
                  <a:pt x="55" y="468"/>
                  <a:pt x="55" y="471"/>
                </a:cubicBezTo>
                <a:cubicBezTo>
                  <a:pt x="55" y="475"/>
                  <a:pt x="55" y="478"/>
                  <a:pt x="55" y="481"/>
                </a:cubicBezTo>
                <a:cubicBezTo>
                  <a:pt x="54" y="487"/>
                  <a:pt x="55" y="493"/>
                  <a:pt x="56" y="498"/>
                </a:cubicBezTo>
                <a:cubicBezTo>
                  <a:pt x="56" y="503"/>
                  <a:pt x="57" y="507"/>
                  <a:pt x="58" y="511"/>
                </a:cubicBezTo>
                <a:cubicBezTo>
                  <a:pt x="59" y="514"/>
                  <a:pt x="61" y="524"/>
                  <a:pt x="62" y="527"/>
                </a:cubicBezTo>
                <a:cubicBezTo>
                  <a:pt x="63" y="531"/>
                  <a:pt x="65" y="535"/>
                  <a:pt x="65" y="537"/>
                </a:cubicBezTo>
                <a:cubicBezTo>
                  <a:pt x="66" y="539"/>
                  <a:pt x="66" y="544"/>
                  <a:pt x="66" y="547"/>
                </a:cubicBezTo>
                <a:cubicBezTo>
                  <a:pt x="66" y="550"/>
                  <a:pt x="68" y="560"/>
                  <a:pt x="68" y="562"/>
                </a:cubicBezTo>
                <a:cubicBezTo>
                  <a:pt x="68" y="564"/>
                  <a:pt x="69" y="580"/>
                  <a:pt x="69" y="583"/>
                </a:cubicBezTo>
                <a:cubicBezTo>
                  <a:pt x="70" y="586"/>
                  <a:pt x="71" y="603"/>
                  <a:pt x="72" y="606"/>
                </a:cubicBezTo>
                <a:cubicBezTo>
                  <a:pt x="72" y="610"/>
                  <a:pt x="73" y="624"/>
                  <a:pt x="74" y="629"/>
                </a:cubicBezTo>
                <a:cubicBezTo>
                  <a:pt x="74" y="636"/>
                  <a:pt x="77" y="647"/>
                  <a:pt x="77" y="649"/>
                </a:cubicBezTo>
                <a:cubicBezTo>
                  <a:pt x="78" y="651"/>
                  <a:pt x="80" y="660"/>
                  <a:pt x="80" y="661"/>
                </a:cubicBezTo>
                <a:cubicBezTo>
                  <a:pt x="80" y="663"/>
                  <a:pt x="82" y="672"/>
                  <a:pt x="83" y="676"/>
                </a:cubicBezTo>
                <a:cubicBezTo>
                  <a:pt x="84" y="680"/>
                  <a:pt x="85" y="686"/>
                  <a:pt x="86" y="689"/>
                </a:cubicBezTo>
                <a:cubicBezTo>
                  <a:pt x="87" y="692"/>
                  <a:pt x="87" y="695"/>
                  <a:pt x="88" y="696"/>
                </a:cubicBezTo>
                <a:cubicBezTo>
                  <a:pt x="88" y="698"/>
                  <a:pt x="90" y="702"/>
                  <a:pt x="91" y="703"/>
                </a:cubicBezTo>
                <a:cubicBezTo>
                  <a:pt x="91" y="704"/>
                  <a:pt x="94" y="712"/>
                  <a:pt x="94" y="713"/>
                </a:cubicBezTo>
                <a:cubicBezTo>
                  <a:pt x="95" y="715"/>
                  <a:pt x="98" y="724"/>
                  <a:pt x="99" y="725"/>
                </a:cubicBezTo>
                <a:cubicBezTo>
                  <a:pt x="99" y="726"/>
                  <a:pt x="99" y="726"/>
                  <a:pt x="99" y="726"/>
                </a:cubicBezTo>
                <a:cubicBezTo>
                  <a:pt x="98" y="727"/>
                  <a:pt x="99" y="728"/>
                  <a:pt x="99" y="729"/>
                </a:cubicBezTo>
                <a:cubicBezTo>
                  <a:pt x="98" y="729"/>
                  <a:pt x="96" y="733"/>
                  <a:pt x="94" y="737"/>
                </a:cubicBezTo>
                <a:cubicBezTo>
                  <a:pt x="92" y="741"/>
                  <a:pt x="91" y="744"/>
                  <a:pt x="90" y="745"/>
                </a:cubicBezTo>
                <a:cubicBezTo>
                  <a:pt x="90" y="745"/>
                  <a:pt x="87" y="751"/>
                  <a:pt x="87" y="753"/>
                </a:cubicBezTo>
                <a:cubicBezTo>
                  <a:pt x="87" y="756"/>
                  <a:pt x="87" y="758"/>
                  <a:pt x="86" y="761"/>
                </a:cubicBezTo>
                <a:cubicBezTo>
                  <a:pt x="85" y="764"/>
                  <a:pt x="83" y="767"/>
                  <a:pt x="82" y="768"/>
                </a:cubicBezTo>
                <a:cubicBezTo>
                  <a:pt x="82" y="769"/>
                  <a:pt x="81" y="770"/>
                  <a:pt x="81" y="771"/>
                </a:cubicBezTo>
                <a:cubicBezTo>
                  <a:pt x="82" y="772"/>
                  <a:pt x="82" y="774"/>
                  <a:pt x="83" y="775"/>
                </a:cubicBezTo>
                <a:cubicBezTo>
                  <a:pt x="83" y="776"/>
                  <a:pt x="84" y="777"/>
                  <a:pt x="85" y="777"/>
                </a:cubicBezTo>
                <a:cubicBezTo>
                  <a:pt x="86" y="777"/>
                  <a:pt x="90" y="778"/>
                  <a:pt x="91" y="778"/>
                </a:cubicBezTo>
                <a:cubicBezTo>
                  <a:pt x="91" y="778"/>
                  <a:pt x="91" y="779"/>
                  <a:pt x="91" y="780"/>
                </a:cubicBezTo>
                <a:cubicBezTo>
                  <a:pt x="91" y="781"/>
                  <a:pt x="89" y="783"/>
                  <a:pt x="89" y="784"/>
                </a:cubicBezTo>
                <a:cubicBezTo>
                  <a:pt x="88" y="785"/>
                  <a:pt x="87" y="786"/>
                  <a:pt x="87" y="786"/>
                </a:cubicBezTo>
                <a:cubicBezTo>
                  <a:pt x="86" y="787"/>
                  <a:pt x="86" y="788"/>
                  <a:pt x="85" y="789"/>
                </a:cubicBezTo>
                <a:cubicBezTo>
                  <a:pt x="85" y="790"/>
                  <a:pt x="84" y="791"/>
                  <a:pt x="82" y="794"/>
                </a:cubicBezTo>
                <a:cubicBezTo>
                  <a:pt x="81" y="798"/>
                  <a:pt x="80" y="800"/>
                  <a:pt x="79" y="800"/>
                </a:cubicBezTo>
                <a:cubicBezTo>
                  <a:pt x="79" y="801"/>
                  <a:pt x="79" y="801"/>
                  <a:pt x="79" y="801"/>
                </a:cubicBezTo>
                <a:cubicBezTo>
                  <a:pt x="80" y="801"/>
                  <a:pt x="80" y="801"/>
                  <a:pt x="79" y="802"/>
                </a:cubicBezTo>
                <a:cubicBezTo>
                  <a:pt x="79" y="802"/>
                  <a:pt x="78" y="804"/>
                  <a:pt x="77" y="805"/>
                </a:cubicBezTo>
                <a:cubicBezTo>
                  <a:pt x="77" y="805"/>
                  <a:pt x="75" y="807"/>
                  <a:pt x="75" y="808"/>
                </a:cubicBezTo>
                <a:cubicBezTo>
                  <a:pt x="74" y="809"/>
                  <a:pt x="72" y="810"/>
                  <a:pt x="71" y="811"/>
                </a:cubicBezTo>
                <a:cubicBezTo>
                  <a:pt x="69" y="811"/>
                  <a:pt x="64" y="813"/>
                  <a:pt x="62" y="813"/>
                </a:cubicBezTo>
                <a:cubicBezTo>
                  <a:pt x="59" y="813"/>
                  <a:pt x="53" y="815"/>
                  <a:pt x="50" y="816"/>
                </a:cubicBezTo>
                <a:cubicBezTo>
                  <a:pt x="47" y="817"/>
                  <a:pt x="44" y="818"/>
                  <a:pt x="43" y="819"/>
                </a:cubicBezTo>
                <a:cubicBezTo>
                  <a:pt x="42" y="820"/>
                  <a:pt x="40" y="823"/>
                  <a:pt x="40" y="824"/>
                </a:cubicBezTo>
                <a:cubicBezTo>
                  <a:pt x="39" y="824"/>
                  <a:pt x="39" y="825"/>
                  <a:pt x="38" y="825"/>
                </a:cubicBezTo>
                <a:cubicBezTo>
                  <a:pt x="38" y="826"/>
                  <a:pt x="38" y="826"/>
                  <a:pt x="38" y="827"/>
                </a:cubicBezTo>
                <a:cubicBezTo>
                  <a:pt x="38" y="827"/>
                  <a:pt x="37" y="828"/>
                  <a:pt x="37" y="828"/>
                </a:cubicBezTo>
                <a:cubicBezTo>
                  <a:pt x="36" y="828"/>
                  <a:pt x="36" y="828"/>
                  <a:pt x="36" y="829"/>
                </a:cubicBezTo>
                <a:cubicBezTo>
                  <a:pt x="35" y="830"/>
                  <a:pt x="35" y="833"/>
                  <a:pt x="35" y="834"/>
                </a:cubicBezTo>
                <a:cubicBezTo>
                  <a:pt x="35" y="836"/>
                  <a:pt x="36" y="836"/>
                  <a:pt x="37" y="837"/>
                </a:cubicBezTo>
                <a:cubicBezTo>
                  <a:pt x="38" y="837"/>
                  <a:pt x="38" y="837"/>
                  <a:pt x="41" y="838"/>
                </a:cubicBezTo>
                <a:cubicBezTo>
                  <a:pt x="44" y="839"/>
                  <a:pt x="48" y="840"/>
                  <a:pt x="49" y="840"/>
                </a:cubicBezTo>
                <a:cubicBezTo>
                  <a:pt x="50" y="840"/>
                  <a:pt x="50" y="840"/>
                  <a:pt x="51" y="841"/>
                </a:cubicBezTo>
                <a:cubicBezTo>
                  <a:pt x="52" y="841"/>
                  <a:pt x="55" y="841"/>
                  <a:pt x="57" y="842"/>
                </a:cubicBezTo>
                <a:cubicBezTo>
                  <a:pt x="58" y="842"/>
                  <a:pt x="62" y="842"/>
                  <a:pt x="63" y="842"/>
                </a:cubicBezTo>
                <a:cubicBezTo>
                  <a:pt x="65" y="842"/>
                  <a:pt x="65" y="841"/>
                  <a:pt x="65" y="841"/>
                </a:cubicBezTo>
                <a:cubicBezTo>
                  <a:pt x="65" y="840"/>
                  <a:pt x="67" y="841"/>
                  <a:pt x="68" y="842"/>
                </a:cubicBezTo>
                <a:cubicBezTo>
                  <a:pt x="69" y="842"/>
                  <a:pt x="69" y="842"/>
                  <a:pt x="70" y="842"/>
                </a:cubicBezTo>
                <a:cubicBezTo>
                  <a:pt x="72" y="842"/>
                  <a:pt x="72" y="842"/>
                  <a:pt x="72" y="841"/>
                </a:cubicBezTo>
                <a:cubicBezTo>
                  <a:pt x="73" y="841"/>
                  <a:pt x="73" y="841"/>
                  <a:pt x="74" y="841"/>
                </a:cubicBezTo>
                <a:cubicBezTo>
                  <a:pt x="75" y="842"/>
                  <a:pt x="76" y="841"/>
                  <a:pt x="77" y="841"/>
                </a:cubicBezTo>
                <a:cubicBezTo>
                  <a:pt x="79" y="841"/>
                  <a:pt x="78" y="841"/>
                  <a:pt x="79" y="840"/>
                </a:cubicBezTo>
                <a:cubicBezTo>
                  <a:pt x="79" y="839"/>
                  <a:pt x="80" y="840"/>
                  <a:pt x="81" y="841"/>
                </a:cubicBezTo>
                <a:cubicBezTo>
                  <a:pt x="81" y="841"/>
                  <a:pt x="82" y="841"/>
                  <a:pt x="83" y="841"/>
                </a:cubicBezTo>
                <a:cubicBezTo>
                  <a:pt x="85" y="841"/>
                  <a:pt x="84" y="840"/>
                  <a:pt x="85" y="840"/>
                </a:cubicBezTo>
                <a:cubicBezTo>
                  <a:pt x="85" y="839"/>
                  <a:pt x="85" y="840"/>
                  <a:pt x="86" y="840"/>
                </a:cubicBezTo>
                <a:cubicBezTo>
                  <a:pt x="86" y="840"/>
                  <a:pt x="87" y="840"/>
                  <a:pt x="88" y="840"/>
                </a:cubicBezTo>
                <a:cubicBezTo>
                  <a:pt x="90" y="840"/>
                  <a:pt x="90" y="840"/>
                  <a:pt x="90" y="839"/>
                </a:cubicBezTo>
                <a:cubicBezTo>
                  <a:pt x="91" y="839"/>
                  <a:pt x="91" y="839"/>
                  <a:pt x="92" y="839"/>
                </a:cubicBezTo>
                <a:cubicBezTo>
                  <a:pt x="93" y="839"/>
                  <a:pt x="93" y="839"/>
                  <a:pt x="94" y="839"/>
                </a:cubicBezTo>
                <a:cubicBezTo>
                  <a:pt x="95" y="839"/>
                  <a:pt x="96" y="839"/>
                  <a:pt x="96" y="839"/>
                </a:cubicBezTo>
                <a:cubicBezTo>
                  <a:pt x="96" y="839"/>
                  <a:pt x="96" y="838"/>
                  <a:pt x="97" y="839"/>
                </a:cubicBezTo>
                <a:cubicBezTo>
                  <a:pt x="97" y="839"/>
                  <a:pt x="98" y="838"/>
                  <a:pt x="100" y="838"/>
                </a:cubicBezTo>
                <a:cubicBezTo>
                  <a:pt x="102" y="838"/>
                  <a:pt x="102" y="837"/>
                  <a:pt x="102" y="837"/>
                </a:cubicBezTo>
                <a:cubicBezTo>
                  <a:pt x="102" y="836"/>
                  <a:pt x="103" y="835"/>
                  <a:pt x="104" y="835"/>
                </a:cubicBezTo>
                <a:cubicBezTo>
                  <a:pt x="105" y="834"/>
                  <a:pt x="106" y="834"/>
                  <a:pt x="110" y="833"/>
                </a:cubicBezTo>
                <a:cubicBezTo>
                  <a:pt x="113" y="832"/>
                  <a:pt x="121" y="830"/>
                  <a:pt x="122" y="830"/>
                </a:cubicBezTo>
                <a:cubicBezTo>
                  <a:pt x="124" y="829"/>
                  <a:pt x="124" y="829"/>
                  <a:pt x="126" y="830"/>
                </a:cubicBezTo>
                <a:cubicBezTo>
                  <a:pt x="128" y="831"/>
                  <a:pt x="130" y="832"/>
                  <a:pt x="132" y="833"/>
                </a:cubicBezTo>
                <a:cubicBezTo>
                  <a:pt x="133" y="834"/>
                  <a:pt x="134" y="834"/>
                  <a:pt x="135" y="834"/>
                </a:cubicBezTo>
                <a:cubicBezTo>
                  <a:pt x="136" y="834"/>
                  <a:pt x="139" y="834"/>
                  <a:pt x="141" y="834"/>
                </a:cubicBezTo>
                <a:cubicBezTo>
                  <a:pt x="143" y="833"/>
                  <a:pt x="142" y="833"/>
                  <a:pt x="143" y="832"/>
                </a:cubicBezTo>
                <a:cubicBezTo>
                  <a:pt x="143" y="832"/>
                  <a:pt x="144" y="832"/>
                  <a:pt x="144" y="832"/>
                </a:cubicBezTo>
                <a:cubicBezTo>
                  <a:pt x="144" y="833"/>
                  <a:pt x="144" y="833"/>
                  <a:pt x="146" y="833"/>
                </a:cubicBezTo>
                <a:cubicBezTo>
                  <a:pt x="149" y="833"/>
                  <a:pt x="148" y="833"/>
                  <a:pt x="149" y="832"/>
                </a:cubicBezTo>
                <a:cubicBezTo>
                  <a:pt x="149" y="832"/>
                  <a:pt x="149" y="831"/>
                  <a:pt x="150" y="832"/>
                </a:cubicBezTo>
                <a:cubicBezTo>
                  <a:pt x="150" y="832"/>
                  <a:pt x="151" y="832"/>
                  <a:pt x="153" y="832"/>
                </a:cubicBezTo>
                <a:cubicBezTo>
                  <a:pt x="155" y="832"/>
                  <a:pt x="154" y="832"/>
                  <a:pt x="155" y="831"/>
                </a:cubicBezTo>
                <a:cubicBezTo>
                  <a:pt x="155" y="830"/>
                  <a:pt x="154" y="831"/>
                  <a:pt x="156" y="831"/>
                </a:cubicBezTo>
                <a:cubicBezTo>
                  <a:pt x="157" y="831"/>
                  <a:pt x="158" y="831"/>
                  <a:pt x="159" y="830"/>
                </a:cubicBezTo>
                <a:cubicBezTo>
                  <a:pt x="160" y="830"/>
                  <a:pt x="161" y="829"/>
                  <a:pt x="161" y="829"/>
                </a:cubicBezTo>
                <a:cubicBezTo>
                  <a:pt x="161" y="829"/>
                  <a:pt x="162" y="829"/>
                  <a:pt x="162" y="828"/>
                </a:cubicBezTo>
                <a:cubicBezTo>
                  <a:pt x="163" y="828"/>
                  <a:pt x="163" y="828"/>
                  <a:pt x="163" y="826"/>
                </a:cubicBezTo>
                <a:cubicBezTo>
                  <a:pt x="163" y="825"/>
                  <a:pt x="163" y="820"/>
                  <a:pt x="162" y="817"/>
                </a:cubicBezTo>
                <a:cubicBezTo>
                  <a:pt x="162" y="815"/>
                  <a:pt x="162" y="814"/>
                  <a:pt x="161" y="814"/>
                </a:cubicBezTo>
                <a:cubicBezTo>
                  <a:pt x="161" y="814"/>
                  <a:pt x="161" y="813"/>
                  <a:pt x="161" y="813"/>
                </a:cubicBezTo>
                <a:cubicBezTo>
                  <a:pt x="161" y="812"/>
                  <a:pt x="161" y="812"/>
                  <a:pt x="161" y="810"/>
                </a:cubicBezTo>
                <a:cubicBezTo>
                  <a:pt x="161" y="809"/>
                  <a:pt x="161" y="808"/>
                  <a:pt x="160" y="807"/>
                </a:cubicBezTo>
                <a:cubicBezTo>
                  <a:pt x="160" y="807"/>
                  <a:pt x="160" y="806"/>
                  <a:pt x="160" y="805"/>
                </a:cubicBezTo>
                <a:cubicBezTo>
                  <a:pt x="161" y="804"/>
                  <a:pt x="161" y="802"/>
                  <a:pt x="161" y="801"/>
                </a:cubicBezTo>
                <a:cubicBezTo>
                  <a:pt x="161" y="799"/>
                  <a:pt x="160" y="797"/>
                  <a:pt x="160" y="796"/>
                </a:cubicBezTo>
                <a:cubicBezTo>
                  <a:pt x="160" y="796"/>
                  <a:pt x="160" y="794"/>
                  <a:pt x="160" y="794"/>
                </a:cubicBezTo>
                <a:cubicBezTo>
                  <a:pt x="161" y="794"/>
                  <a:pt x="161" y="794"/>
                  <a:pt x="161" y="793"/>
                </a:cubicBezTo>
                <a:cubicBezTo>
                  <a:pt x="161" y="793"/>
                  <a:pt x="161" y="792"/>
                  <a:pt x="162" y="791"/>
                </a:cubicBezTo>
                <a:cubicBezTo>
                  <a:pt x="162" y="791"/>
                  <a:pt x="164" y="788"/>
                  <a:pt x="166" y="786"/>
                </a:cubicBezTo>
                <a:cubicBezTo>
                  <a:pt x="167" y="784"/>
                  <a:pt x="169" y="783"/>
                  <a:pt x="169" y="782"/>
                </a:cubicBezTo>
                <a:cubicBezTo>
                  <a:pt x="170" y="781"/>
                  <a:pt x="171" y="779"/>
                  <a:pt x="171" y="777"/>
                </a:cubicBezTo>
                <a:cubicBezTo>
                  <a:pt x="172" y="774"/>
                  <a:pt x="172" y="772"/>
                  <a:pt x="172" y="771"/>
                </a:cubicBezTo>
                <a:cubicBezTo>
                  <a:pt x="172" y="770"/>
                  <a:pt x="171" y="769"/>
                  <a:pt x="171" y="767"/>
                </a:cubicBezTo>
                <a:cubicBezTo>
                  <a:pt x="170" y="766"/>
                  <a:pt x="167" y="758"/>
                  <a:pt x="165" y="755"/>
                </a:cubicBezTo>
                <a:cubicBezTo>
                  <a:pt x="164" y="751"/>
                  <a:pt x="162" y="749"/>
                  <a:pt x="161" y="748"/>
                </a:cubicBezTo>
                <a:cubicBezTo>
                  <a:pt x="161" y="746"/>
                  <a:pt x="157" y="740"/>
                  <a:pt x="157" y="740"/>
                </a:cubicBezTo>
                <a:cubicBezTo>
                  <a:pt x="156" y="739"/>
                  <a:pt x="155" y="737"/>
                  <a:pt x="155" y="737"/>
                </a:cubicBezTo>
                <a:cubicBezTo>
                  <a:pt x="155" y="736"/>
                  <a:pt x="155" y="736"/>
                  <a:pt x="155" y="735"/>
                </a:cubicBezTo>
                <a:cubicBezTo>
                  <a:pt x="155" y="735"/>
                  <a:pt x="155" y="734"/>
                  <a:pt x="155" y="731"/>
                </a:cubicBezTo>
                <a:cubicBezTo>
                  <a:pt x="156" y="728"/>
                  <a:pt x="156" y="723"/>
                  <a:pt x="156" y="721"/>
                </a:cubicBezTo>
                <a:cubicBezTo>
                  <a:pt x="156" y="720"/>
                  <a:pt x="156" y="707"/>
                  <a:pt x="156" y="703"/>
                </a:cubicBezTo>
                <a:cubicBezTo>
                  <a:pt x="156" y="699"/>
                  <a:pt x="157" y="694"/>
                  <a:pt x="157" y="692"/>
                </a:cubicBezTo>
                <a:cubicBezTo>
                  <a:pt x="157" y="690"/>
                  <a:pt x="157" y="687"/>
                  <a:pt x="157" y="685"/>
                </a:cubicBezTo>
                <a:cubicBezTo>
                  <a:pt x="157" y="683"/>
                  <a:pt x="157" y="677"/>
                  <a:pt x="157" y="675"/>
                </a:cubicBezTo>
                <a:cubicBezTo>
                  <a:pt x="157" y="674"/>
                  <a:pt x="157" y="672"/>
                  <a:pt x="157" y="671"/>
                </a:cubicBezTo>
                <a:cubicBezTo>
                  <a:pt x="157" y="671"/>
                  <a:pt x="157" y="669"/>
                  <a:pt x="157" y="668"/>
                </a:cubicBezTo>
                <a:cubicBezTo>
                  <a:pt x="157" y="667"/>
                  <a:pt x="157" y="658"/>
                  <a:pt x="157" y="656"/>
                </a:cubicBezTo>
                <a:cubicBezTo>
                  <a:pt x="157" y="655"/>
                  <a:pt x="156" y="642"/>
                  <a:pt x="155" y="639"/>
                </a:cubicBezTo>
                <a:cubicBezTo>
                  <a:pt x="155" y="635"/>
                  <a:pt x="154" y="633"/>
                  <a:pt x="154" y="631"/>
                </a:cubicBezTo>
                <a:cubicBezTo>
                  <a:pt x="154" y="629"/>
                  <a:pt x="154" y="628"/>
                  <a:pt x="154" y="627"/>
                </a:cubicBezTo>
                <a:cubicBezTo>
                  <a:pt x="154" y="625"/>
                  <a:pt x="155" y="622"/>
                  <a:pt x="156" y="620"/>
                </a:cubicBezTo>
                <a:cubicBezTo>
                  <a:pt x="156" y="618"/>
                  <a:pt x="157" y="610"/>
                  <a:pt x="158" y="607"/>
                </a:cubicBezTo>
                <a:cubicBezTo>
                  <a:pt x="158" y="604"/>
                  <a:pt x="159" y="600"/>
                  <a:pt x="159" y="599"/>
                </a:cubicBezTo>
                <a:cubicBezTo>
                  <a:pt x="159" y="598"/>
                  <a:pt x="158" y="591"/>
                  <a:pt x="158" y="590"/>
                </a:cubicBezTo>
                <a:cubicBezTo>
                  <a:pt x="158" y="588"/>
                  <a:pt x="158" y="579"/>
                  <a:pt x="158" y="578"/>
                </a:cubicBezTo>
                <a:cubicBezTo>
                  <a:pt x="158" y="577"/>
                  <a:pt x="157" y="573"/>
                  <a:pt x="156" y="571"/>
                </a:cubicBezTo>
                <a:cubicBezTo>
                  <a:pt x="156" y="569"/>
                  <a:pt x="155" y="566"/>
                  <a:pt x="155" y="565"/>
                </a:cubicBezTo>
                <a:cubicBezTo>
                  <a:pt x="155" y="564"/>
                  <a:pt x="154" y="560"/>
                  <a:pt x="154" y="557"/>
                </a:cubicBezTo>
                <a:cubicBezTo>
                  <a:pt x="154" y="555"/>
                  <a:pt x="154" y="550"/>
                  <a:pt x="154" y="549"/>
                </a:cubicBezTo>
                <a:cubicBezTo>
                  <a:pt x="154" y="549"/>
                  <a:pt x="154" y="549"/>
                  <a:pt x="155" y="550"/>
                </a:cubicBezTo>
                <a:cubicBezTo>
                  <a:pt x="155" y="551"/>
                  <a:pt x="155" y="552"/>
                  <a:pt x="155" y="554"/>
                </a:cubicBezTo>
                <a:cubicBezTo>
                  <a:pt x="156" y="555"/>
                  <a:pt x="156" y="558"/>
                  <a:pt x="157" y="559"/>
                </a:cubicBezTo>
                <a:cubicBezTo>
                  <a:pt x="157" y="560"/>
                  <a:pt x="158" y="566"/>
                  <a:pt x="159" y="567"/>
                </a:cubicBezTo>
                <a:cubicBezTo>
                  <a:pt x="159" y="569"/>
                  <a:pt x="159" y="569"/>
                  <a:pt x="159" y="570"/>
                </a:cubicBezTo>
                <a:cubicBezTo>
                  <a:pt x="160" y="571"/>
                  <a:pt x="160" y="574"/>
                  <a:pt x="161" y="576"/>
                </a:cubicBezTo>
                <a:cubicBezTo>
                  <a:pt x="161" y="578"/>
                  <a:pt x="162" y="582"/>
                  <a:pt x="163" y="585"/>
                </a:cubicBezTo>
                <a:cubicBezTo>
                  <a:pt x="164" y="587"/>
                  <a:pt x="164" y="590"/>
                  <a:pt x="165" y="592"/>
                </a:cubicBezTo>
                <a:cubicBezTo>
                  <a:pt x="165" y="594"/>
                  <a:pt x="166" y="598"/>
                  <a:pt x="166" y="599"/>
                </a:cubicBezTo>
                <a:cubicBezTo>
                  <a:pt x="167" y="601"/>
                  <a:pt x="168" y="605"/>
                  <a:pt x="168" y="607"/>
                </a:cubicBezTo>
                <a:cubicBezTo>
                  <a:pt x="168" y="608"/>
                  <a:pt x="169" y="612"/>
                  <a:pt x="169" y="614"/>
                </a:cubicBezTo>
                <a:cubicBezTo>
                  <a:pt x="169" y="615"/>
                  <a:pt x="169" y="617"/>
                  <a:pt x="170" y="619"/>
                </a:cubicBezTo>
                <a:cubicBezTo>
                  <a:pt x="170" y="620"/>
                  <a:pt x="170" y="622"/>
                  <a:pt x="170" y="624"/>
                </a:cubicBezTo>
                <a:cubicBezTo>
                  <a:pt x="170" y="626"/>
                  <a:pt x="171" y="630"/>
                  <a:pt x="171" y="631"/>
                </a:cubicBezTo>
                <a:cubicBezTo>
                  <a:pt x="171" y="632"/>
                  <a:pt x="171" y="635"/>
                  <a:pt x="171" y="637"/>
                </a:cubicBezTo>
                <a:cubicBezTo>
                  <a:pt x="171" y="639"/>
                  <a:pt x="172" y="643"/>
                  <a:pt x="172" y="645"/>
                </a:cubicBezTo>
                <a:cubicBezTo>
                  <a:pt x="173" y="646"/>
                  <a:pt x="173" y="648"/>
                  <a:pt x="173" y="650"/>
                </a:cubicBezTo>
                <a:cubicBezTo>
                  <a:pt x="173" y="652"/>
                  <a:pt x="173" y="655"/>
                  <a:pt x="173" y="656"/>
                </a:cubicBezTo>
                <a:cubicBezTo>
                  <a:pt x="174" y="656"/>
                  <a:pt x="174" y="660"/>
                  <a:pt x="174" y="662"/>
                </a:cubicBezTo>
                <a:cubicBezTo>
                  <a:pt x="174" y="665"/>
                  <a:pt x="175" y="668"/>
                  <a:pt x="175" y="669"/>
                </a:cubicBezTo>
                <a:cubicBezTo>
                  <a:pt x="175" y="670"/>
                  <a:pt x="176" y="672"/>
                  <a:pt x="176" y="674"/>
                </a:cubicBezTo>
                <a:cubicBezTo>
                  <a:pt x="176" y="675"/>
                  <a:pt x="176" y="677"/>
                  <a:pt x="176" y="678"/>
                </a:cubicBezTo>
                <a:cubicBezTo>
                  <a:pt x="176" y="679"/>
                  <a:pt x="176" y="687"/>
                  <a:pt x="177" y="690"/>
                </a:cubicBezTo>
                <a:cubicBezTo>
                  <a:pt x="177" y="693"/>
                  <a:pt x="177" y="703"/>
                  <a:pt x="177" y="707"/>
                </a:cubicBezTo>
                <a:cubicBezTo>
                  <a:pt x="177" y="710"/>
                  <a:pt x="178" y="718"/>
                  <a:pt x="179" y="721"/>
                </a:cubicBezTo>
                <a:cubicBezTo>
                  <a:pt x="179" y="725"/>
                  <a:pt x="182" y="736"/>
                  <a:pt x="182" y="740"/>
                </a:cubicBezTo>
                <a:cubicBezTo>
                  <a:pt x="183" y="744"/>
                  <a:pt x="184" y="748"/>
                  <a:pt x="185" y="751"/>
                </a:cubicBezTo>
                <a:cubicBezTo>
                  <a:pt x="186" y="754"/>
                  <a:pt x="187" y="757"/>
                  <a:pt x="188" y="760"/>
                </a:cubicBezTo>
                <a:cubicBezTo>
                  <a:pt x="190" y="763"/>
                  <a:pt x="191" y="768"/>
                  <a:pt x="192" y="770"/>
                </a:cubicBezTo>
                <a:cubicBezTo>
                  <a:pt x="193" y="772"/>
                  <a:pt x="193" y="773"/>
                  <a:pt x="195" y="774"/>
                </a:cubicBezTo>
                <a:cubicBezTo>
                  <a:pt x="197" y="775"/>
                  <a:pt x="201" y="777"/>
                  <a:pt x="202" y="777"/>
                </a:cubicBezTo>
                <a:cubicBezTo>
                  <a:pt x="203" y="778"/>
                  <a:pt x="203" y="778"/>
                  <a:pt x="202" y="778"/>
                </a:cubicBezTo>
                <a:cubicBezTo>
                  <a:pt x="201" y="779"/>
                  <a:pt x="200" y="780"/>
                  <a:pt x="199" y="780"/>
                </a:cubicBezTo>
                <a:cubicBezTo>
                  <a:pt x="199" y="780"/>
                  <a:pt x="195" y="783"/>
                  <a:pt x="194" y="783"/>
                </a:cubicBezTo>
                <a:cubicBezTo>
                  <a:pt x="194" y="784"/>
                  <a:pt x="193" y="785"/>
                  <a:pt x="192" y="786"/>
                </a:cubicBezTo>
                <a:cubicBezTo>
                  <a:pt x="192" y="788"/>
                  <a:pt x="188" y="793"/>
                  <a:pt x="188" y="794"/>
                </a:cubicBezTo>
                <a:cubicBezTo>
                  <a:pt x="187" y="795"/>
                  <a:pt x="186" y="797"/>
                  <a:pt x="185" y="798"/>
                </a:cubicBezTo>
                <a:cubicBezTo>
                  <a:pt x="184" y="799"/>
                  <a:pt x="184" y="802"/>
                  <a:pt x="185" y="804"/>
                </a:cubicBezTo>
                <a:cubicBezTo>
                  <a:pt x="185" y="805"/>
                  <a:pt x="185" y="808"/>
                  <a:pt x="186" y="809"/>
                </a:cubicBezTo>
                <a:cubicBezTo>
                  <a:pt x="186" y="810"/>
                  <a:pt x="188" y="811"/>
                  <a:pt x="188" y="812"/>
                </a:cubicBezTo>
                <a:cubicBezTo>
                  <a:pt x="189" y="813"/>
                  <a:pt x="190" y="814"/>
                  <a:pt x="191" y="816"/>
                </a:cubicBezTo>
                <a:cubicBezTo>
                  <a:pt x="192" y="817"/>
                  <a:pt x="194" y="819"/>
                  <a:pt x="195" y="819"/>
                </a:cubicBezTo>
                <a:cubicBezTo>
                  <a:pt x="195" y="820"/>
                  <a:pt x="197" y="823"/>
                  <a:pt x="198" y="824"/>
                </a:cubicBezTo>
                <a:cubicBezTo>
                  <a:pt x="199" y="824"/>
                  <a:pt x="200" y="825"/>
                  <a:pt x="200" y="826"/>
                </a:cubicBezTo>
                <a:cubicBezTo>
                  <a:pt x="200" y="826"/>
                  <a:pt x="201" y="828"/>
                  <a:pt x="202" y="829"/>
                </a:cubicBezTo>
                <a:cubicBezTo>
                  <a:pt x="203" y="830"/>
                  <a:pt x="205" y="831"/>
                  <a:pt x="206" y="832"/>
                </a:cubicBezTo>
                <a:cubicBezTo>
                  <a:pt x="206" y="832"/>
                  <a:pt x="206" y="833"/>
                  <a:pt x="206" y="834"/>
                </a:cubicBezTo>
                <a:cubicBezTo>
                  <a:pt x="206" y="835"/>
                  <a:pt x="205" y="837"/>
                  <a:pt x="204" y="839"/>
                </a:cubicBezTo>
                <a:cubicBezTo>
                  <a:pt x="203" y="842"/>
                  <a:pt x="204" y="846"/>
                  <a:pt x="204" y="847"/>
                </a:cubicBezTo>
                <a:cubicBezTo>
                  <a:pt x="205" y="848"/>
                  <a:pt x="205" y="848"/>
                  <a:pt x="205" y="849"/>
                </a:cubicBezTo>
                <a:cubicBezTo>
                  <a:pt x="204" y="849"/>
                  <a:pt x="204" y="850"/>
                  <a:pt x="204" y="850"/>
                </a:cubicBezTo>
                <a:cubicBezTo>
                  <a:pt x="204" y="851"/>
                  <a:pt x="203" y="851"/>
                  <a:pt x="203" y="852"/>
                </a:cubicBezTo>
                <a:cubicBezTo>
                  <a:pt x="202" y="852"/>
                  <a:pt x="202" y="854"/>
                  <a:pt x="202" y="857"/>
                </a:cubicBezTo>
                <a:cubicBezTo>
                  <a:pt x="202" y="860"/>
                  <a:pt x="202" y="860"/>
                  <a:pt x="202" y="861"/>
                </a:cubicBezTo>
                <a:cubicBezTo>
                  <a:pt x="202" y="862"/>
                  <a:pt x="203" y="863"/>
                  <a:pt x="204" y="864"/>
                </a:cubicBezTo>
                <a:cubicBezTo>
                  <a:pt x="205" y="864"/>
                  <a:pt x="207" y="864"/>
                  <a:pt x="209" y="864"/>
                </a:cubicBezTo>
                <a:cubicBezTo>
                  <a:pt x="210" y="865"/>
                  <a:pt x="214" y="865"/>
                  <a:pt x="216" y="865"/>
                </a:cubicBezTo>
                <a:cubicBezTo>
                  <a:pt x="219" y="865"/>
                  <a:pt x="232" y="864"/>
                  <a:pt x="235" y="864"/>
                </a:cubicBezTo>
                <a:cubicBezTo>
                  <a:pt x="238" y="864"/>
                  <a:pt x="246" y="863"/>
                  <a:pt x="249" y="863"/>
                </a:cubicBezTo>
                <a:cubicBezTo>
                  <a:pt x="253" y="862"/>
                  <a:pt x="256" y="861"/>
                  <a:pt x="257" y="860"/>
                </a:cubicBezTo>
                <a:cubicBezTo>
                  <a:pt x="258" y="859"/>
                  <a:pt x="258" y="858"/>
                  <a:pt x="258" y="857"/>
                </a:cubicBezTo>
                <a:cubicBezTo>
                  <a:pt x="258" y="855"/>
                  <a:pt x="258" y="852"/>
                  <a:pt x="258" y="850"/>
                </a:cubicBezTo>
                <a:cubicBezTo>
                  <a:pt x="258" y="848"/>
                  <a:pt x="257" y="846"/>
                  <a:pt x="256" y="845"/>
                </a:cubicBezTo>
                <a:cubicBezTo>
                  <a:pt x="256" y="845"/>
                  <a:pt x="256" y="844"/>
                  <a:pt x="257" y="842"/>
                </a:cubicBezTo>
                <a:cubicBezTo>
                  <a:pt x="257" y="840"/>
                  <a:pt x="256" y="835"/>
                  <a:pt x="256" y="834"/>
                </a:cubicBezTo>
                <a:cubicBezTo>
                  <a:pt x="256" y="833"/>
                  <a:pt x="256" y="833"/>
                  <a:pt x="255" y="832"/>
                </a:cubicBezTo>
                <a:cubicBezTo>
                  <a:pt x="255" y="831"/>
                  <a:pt x="254" y="830"/>
                  <a:pt x="254" y="829"/>
                </a:cubicBezTo>
                <a:cubicBezTo>
                  <a:pt x="254" y="828"/>
                  <a:pt x="254" y="828"/>
                  <a:pt x="255" y="828"/>
                </a:cubicBezTo>
                <a:cubicBezTo>
                  <a:pt x="255" y="828"/>
                  <a:pt x="256" y="827"/>
                  <a:pt x="256" y="826"/>
                </a:cubicBezTo>
                <a:cubicBezTo>
                  <a:pt x="257" y="825"/>
                  <a:pt x="258" y="821"/>
                  <a:pt x="259" y="819"/>
                </a:cubicBezTo>
                <a:cubicBezTo>
                  <a:pt x="260" y="816"/>
                  <a:pt x="260" y="815"/>
                  <a:pt x="260" y="815"/>
                </a:cubicBezTo>
                <a:cubicBezTo>
                  <a:pt x="260" y="814"/>
                  <a:pt x="260" y="814"/>
                  <a:pt x="260" y="814"/>
                </a:cubicBezTo>
                <a:cubicBezTo>
                  <a:pt x="260" y="813"/>
                  <a:pt x="261" y="813"/>
                  <a:pt x="261" y="811"/>
                </a:cubicBezTo>
                <a:cubicBezTo>
                  <a:pt x="262" y="809"/>
                  <a:pt x="265" y="805"/>
                  <a:pt x="266" y="804"/>
                </a:cubicBezTo>
                <a:cubicBezTo>
                  <a:pt x="266" y="802"/>
                  <a:pt x="267" y="801"/>
                  <a:pt x="267" y="801"/>
                </a:cubicBezTo>
                <a:cubicBezTo>
                  <a:pt x="268" y="801"/>
                  <a:pt x="268" y="800"/>
                  <a:pt x="268" y="799"/>
                </a:cubicBezTo>
                <a:cubicBezTo>
                  <a:pt x="268" y="797"/>
                  <a:pt x="267" y="795"/>
                  <a:pt x="266" y="795"/>
                </a:cubicBezTo>
                <a:close/>
              </a:path>
            </a:pathLst>
          </a:custGeom>
          <a:solidFill>
            <a:srgbClr val="231F20"/>
          </a:solidFill>
          <a:ln w="9525">
            <a:noFill/>
            <a:round/>
            <a:headEnd/>
            <a:tailEnd/>
          </a:ln>
          <a:effectLst>
            <a:outerShdw blurRad="139700" dir="12000000" sx="90000" sy="-19000" rotWithShape="0">
              <a:prstClr val="black">
                <a:alpha val="15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Calibri" pitchFamily="34" charset="0"/>
            </a:endParaRPr>
          </a:p>
        </p:txBody>
      </p:sp>
      <p:sp>
        <p:nvSpPr>
          <p:cNvPr id="38" name="Title 37"/>
          <p:cNvSpPr>
            <a:spLocks noGrp="1"/>
          </p:cNvSpPr>
          <p:nvPr>
            <p:ph type="title"/>
          </p:nvPr>
        </p:nvSpPr>
        <p:spPr>
          <a:xfrm>
            <a:off x="457200" y="191069"/>
            <a:ext cx="8229600" cy="1214650"/>
          </a:xfrm>
        </p:spPr>
        <p:txBody>
          <a:bodyPr/>
          <a:lstStyle/>
          <a:p>
            <a:r>
              <a:rPr lang="en-US" dirty="0" smtClean="0"/>
              <a:t>Your Title Text Here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576249819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10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500"/>
                            </p:stCondLst>
                            <p:childTnLst>
                              <p:par>
                                <p:cTn id="1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5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500"/>
                            </p:stCondLst>
                            <p:childTnLst>
                              <p:par>
                                <p:cTn id="2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10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4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500"/>
                            </p:stCondLst>
                            <p:childTnLst>
                              <p:par>
                                <p:cTn id="3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10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5" grpId="0"/>
      <p:bldP spid="46" grpId="0"/>
      <p:bldP spid="47" grpId="0"/>
      <p:bldP spid="48" grpId="0"/>
    </p:bldLst>
  </p:timing>
</p:sld>
</file>

<file path=ppt/slides/slide3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3"/>
          <p:cNvGrpSpPr>
            <a:grpSpLocks/>
          </p:cNvGrpSpPr>
          <p:nvPr/>
        </p:nvGrpSpPr>
        <p:grpSpPr bwMode="auto">
          <a:xfrm>
            <a:off x="0" y="2133600"/>
            <a:ext cx="9144000" cy="1676400"/>
            <a:chOff x="0" y="2086"/>
            <a:chExt cx="5760" cy="1056"/>
          </a:xfrm>
        </p:grpSpPr>
        <p:sp>
          <p:nvSpPr>
            <p:cNvPr id="19" name="Rectangle 3"/>
            <p:cNvSpPr>
              <a:spLocks noChangeArrowheads="1"/>
            </p:cNvSpPr>
            <p:nvPr/>
          </p:nvSpPr>
          <p:spPr bwMode="gray">
            <a:xfrm>
              <a:off x="0" y="2325"/>
              <a:ext cx="5760" cy="817"/>
            </a:xfrm>
            <a:prstGeom prst="rect">
              <a:avLst/>
            </a:prstGeom>
            <a:gradFill rotWithShape="1">
              <a:gsLst>
                <a:gs pos="0">
                  <a:srgbClr val="DDDDDD"/>
                </a:gs>
                <a:gs pos="100000">
                  <a:srgbClr val="FFFFFF"/>
                </a:gs>
              </a:gsLst>
              <a:lin ang="5400000" scaled="1"/>
            </a:gradFill>
            <a:ln w="9525">
              <a:noFill/>
              <a:miter lim="800000"/>
              <a:headEnd/>
              <a:tailEnd/>
            </a:ln>
          </p:spPr>
          <p:txBody>
            <a:bodyPr wrap="none" lIns="90000" tIns="90000" rIns="72000" bIns="90000" anchor="ctr"/>
            <a:lstStyle/>
            <a:p>
              <a:pPr algn="ctr" eaLnBrk="0" hangingPunct="0"/>
              <a:endParaRPr lang="en-US" noProof="1">
                <a:latin typeface="Calibri" pitchFamily="34" charset="0"/>
                <a:cs typeface="Arial" charset="0"/>
              </a:endParaRPr>
            </a:p>
          </p:txBody>
        </p:sp>
        <p:sp>
          <p:nvSpPr>
            <p:cNvPr id="21" name="Rectangle 25"/>
            <p:cNvSpPr>
              <a:spLocks noChangeArrowheads="1"/>
            </p:cNvSpPr>
            <p:nvPr/>
          </p:nvSpPr>
          <p:spPr bwMode="gray">
            <a:xfrm flipV="1">
              <a:off x="0" y="2086"/>
              <a:ext cx="5760" cy="246"/>
            </a:xfrm>
            <a:prstGeom prst="rect">
              <a:avLst/>
            </a:prstGeom>
            <a:gradFill rotWithShape="1">
              <a:gsLst>
                <a:gs pos="0">
                  <a:srgbClr val="DBDBDB"/>
                </a:gs>
                <a:gs pos="100000">
                  <a:srgbClr val="FFFFFF"/>
                </a:gs>
              </a:gsLst>
              <a:lin ang="5400000" scaled="1"/>
            </a:gradFill>
            <a:ln w="9525">
              <a:noFill/>
              <a:miter lim="800000"/>
              <a:headEnd/>
              <a:tailEnd/>
            </a:ln>
          </p:spPr>
          <p:txBody>
            <a:bodyPr rot="10800000" wrap="none" lIns="90000" tIns="90000" rIns="72000" bIns="90000" anchor="ctr"/>
            <a:lstStyle/>
            <a:p>
              <a:pPr algn="ctr" eaLnBrk="0" hangingPunct="0"/>
              <a:endParaRPr lang="en-US" noProof="1">
                <a:latin typeface="Calibri" pitchFamily="34" charset="0"/>
                <a:cs typeface="Arial" charset="0"/>
              </a:endParaRPr>
            </a:p>
          </p:txBody>
        </p:sp>
      </p:grpSp>
      <p:sp>
        <p:nvSpPr>
          <p:cNvPr id="28" name="Down Arrow 27"/>
          <p:cNvSpPr/>
          <p:nvPr/>
        </p:nvSpPr>
        <p:spPr>
          <a:xfrm>
            <a:off x="2667000" y="3931297"/>
            <a:ext cx="838912" cy="1693653"/>
          </a:xfrm>
          <a:prstGeom prst="downArrow">
            <a:avLst/>
          </a:prstGeom>
          <a:solidFill>
            <a:schemeClr val="tx1"/>
          </a:solidFill>
          <a:ln>
            <a:noFill/>
          </a:ln>
          <a:scene3d>
            <a:camera prst="isometricOffAxis2Top">
              <a:rot lat="19152445" lon="4046761" rev="17491312"/>
            </a:camera>
            <a:lightRig rig="threePt" dir="t"/>
          </a:scene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Calibri" pitchFamily="34" charset="0"/>
            </a:endParaRPr>
          </a:p>
        </p:txBody>
      </p:sp>
      <p:sp>
        <p:nvSpPr>
          <p:cNvPr id="27" name="Down Arrow 26"/>
          <p:cNvSpPr/>
          <p:nvPr/>
        </p:nvSpPr>
        <p:spPr>
          <a:xfrm>
            <a:off x="4876800" y="2881750"/>
            <a:ext cx="838912" cy="1693653"/>
          </a:xfrm>
          <a:prstGeom prst="downArrow">
            <a:avLst/>
          </a:prstGeom>
          <a:solidFill>
            <a:schemeClr val="tx1"/>
          </a:solidFill>
          <a:ln>
            <a:noFill/>
          </a:ln>
          <a:scene3d>
            <a:camera prst="isometricOffAxis2Top">
              <a:rot lat="19152445" lon="4046761" rev="17491312"/>
            </a:camera>
            <a:lightRig rig="threePt" dir="t"/>
          </a:scene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Calibri" pitchFamily="34" charset="0"/>
            </a:endParaRPr>
          </a:p>
        </p:txBody>
      </p:sp>
      <p:sp>
        <p:nvSpPr>
          <p:cNvPr id="24" name="Down Arrow 23"/>
          <p:cNvSpPr/>
          <p:nvPr/>
        </p:nvSpPr>
        <p:spPr>
          <a:xfrm>
            <a:off x="6705600" y="1950097"/>
            <a:ext cx="838912" cy="1693653"/>
          </a:xfrm>
          <a:prstGeom prst="downArrow">
            <a:avLst/>
          </a:prstGeom>
          <a:solidFill>
            <a:schemeClr val="tx1"/>
          </a:solidFill>
          <a:ln>
            <a:noFill/>
          </a:ln>
          <a:scene3d>
            <a:camera prst="isometricOffAxis2Top">
              <a:rot lat="19152445" lon="4046761" rev="17491312"/>
            </a:camera>
            <a:lightRig rig="threePt" dir="t"/>
          </a:scene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Calibri" pitchFamily="34" charset="0"/>
            </a:endParaRPr>
          </a:p>
        </p:txBody>
      </p:sp>
      <p:sp>
        <p:nvSpPr>
          <p:cNvPr id="3" name="Oval 2"/>
          <p:cNvSpPr/>
          <p:nvPr/>
        </p:nvSpPr>
        <p:spPr>
          <a:xfrm>
            <a:off x="381000" y="4024750"/>
            <a:ext cx="2209800" cy="2209800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accent1">
                <a:lumMod val="60000"/>
                <a:lumOff val="40000"/>
                <a:alpha val="69000"/>
              </a:schemeClr>
            </a:solidFill>
          </a:ln>
          <a:scene3d>
            <a:camera prst="isometricOffAxis2Top"/>
            <a:lightRig rig="morning" dir="t"/>
          </a:scene3d>
          <a:sp3d extrusionH="635000" prstMaterial="softEdge">
            <a:bevelT w="114300" prst="artDeco"/>
            <a:extrusionClr>
              <a:schemeClr val="bg1">
                <a:lumMod val="50000"/>
              </a:schemeClr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Calibri" pitchFamily="34" charset="0"/>
            </a:endParaRPr>
          </a:p>
        </p:txBody>
      </p:sp>
      <p:sp>
        <p:nvSpPr>
          <p:cNvPr id="16" name="Oval 15"/>
          <p:cNvSpPr/>
          <p:nvPr/>
        </p:nvSpPr>
        <p:spPr>
          <a:xfrm>
            <a:off x="3048000" y="3186550"/>
            <a:ext cx="1676400" cy="1676400"/>
          </a:xfrm>
          <a:prstGeom prst="ellipse">
            <a:avLst/>
          </a:prstGeom>
          <a:solidFill>
            <a:schemeClr val="accent3">
              <a:lumMod val="50000"/>
            </a:schemeClr>
          </a:solidFill>
          <a:ln>
            <a:solidFill>
              <a:schemeClr val="accent1">
                <a:lumMod val="60000"/>
                <a:lumOff val="40000"/>
                <a:alpha val="69000"/>
              </a:schemeClr>
            </a:solidFill>
          </a:ln>
          <a:effectLst>
            <a:outerShdw blurRad="203200" dist="38100" sx="97000" sy="97000" algn="t" rotWithShape="0">
              <a:prstClr val="black">
                <a:alpha val="40000"/>
              </a:prstClr>
            </a:outerShdw>
          </a:effectLst>
          <a:scene3d>
            <a:camera prst="isometricOffAxis2Top"/>
            <a:lightRig rig="morning" dir="t"/>
          </a:scene3d>
          <a:sp3d extrusionH="381000" prstMaterial="softEdge">
            <a:bevelT w="114300" prst="artDeco"/>
            <a:extrusionClr>
              <a:schemeClr val="bg1">
                <a:lumMod val="50000"/>
              </a:schemeClr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Calibri" pitchFamily="34" charset="0"/>
            </a:endParaRPr>
          </a:p>
        </p:txBody>
      </p:sp>
      <p:sp>
        <p:nvSpPr>
          <p:cNvPr id="18" name="Oval 17"/>
          <p:cNvSpPr/>
          <p:nvPr/>
        </p:nvSpPr>
        <p:spPr>
          <a:xfrm>
            <a:off x="5105400" y="2348350"/>
            <a:ext cx="1447800" cy="1447800"/>
          </a:xfrm>
          <a:prstGeom prst="ellipse">
            <a:avLst/>
          </a:prstGeom>
          <a:solidFill>
            <a:schemeClr val="accent3">
              <a:lumMod val="50000"/>
            </a:schemeClr>
          </a:solidFill>
          <a:ln>
            <a:solidFill>
              <a:schemeClr val="accent1">
                <a:lumMod val="60000"/>
                <a:lumOff val="40000"/>
                <a:alpha val="69000"/>
              </a:schemeClr>
            </a:solidFill>
          </a:ln>
          <a:effectLst>
            <a:outerShdw blurRad="203200" dist="38100" sx="97000" sy="97000" algn="t" rotWithShape="0">
              <a:prstClr val="black">
                <a:alpha val="40000"/>
              </a:prstClr>
            </a:outerShdw>
          </a:effectLst>
          <a:scene3d>
            <a:camera prst="isometricOffAxis2Top"/>
            <a:lightRig rig="morning" dir="t"/>
          </a:scene3d>
          <a:sp3d extrusionH="381000" prstMaterial="softEdge">
            <a:bevelT w="114300" prst="artDeco"/>
            <a:extrusionClr>
              <a:schemeClr val="bg1">
                <a:lumMod val="50000"/>
              </a:schemeClr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Calibri" pitchFamily="34" charset="0"/>
            </a:endParaRPr>
          </a:p>
        </p:txBody>
      </p:sp>
      <p:sp>
        <p:nvSpPr>
          <p:cNvPr id="20" name="Oval 19"/>
          <p:cNvSpPr/>
          <p:nvPr/>
        </p:nvSpPr>
        <p:spPr>
          <a:xfrm>
            <a:off x="7010400" y="1510150"/>
            <a:ext cx="1219200" cy="1219200"/>
          </a:xfrm>
          <a:prstGeom prst="ellipse">
            <a:avLst/>
          </a:prstGeom>
          <a:solidFill>
            <a:schemeClr val="accent3">
              <a:lumMod val="50000"/>
            </a:schemeClr>
          </a:solidFill>
          <a:ln>
            <a:solidFill>
              <a:schemeClr val="accent1">
                <a:lumMod val="60000"/>
                <a:lumOff val="40000"/>
                <a:alpha val="69000"/>
              </a:schemeClr>
            </a:solidFill>
          </a:ln>
          <a:effectLst>
            <a:outerShdw blurRad="203200" dist="38100" sx="97000" sy="97000" algn="t" rotWithShape="0">
              <a:prstClr val="black">
                <a:alpha val="40000"/>
              </a:prstClr>
            </a:outerShdw>
          </a:effectLst>
          <a:scene3d>
            <a:camera prst="isometricOffAxis2Top"/>
            <a:lightRig rig="morning" dir="t"/>
          </a:scene3d>
          <a:sp3d extrusionH="381000" prstMaterial="softEdge">
            <a:bevelT w="114300" prst="artDeco"/>
            <a:extrusionClr>
              <a:schemeClr val="bg1">
                <a:lumMod val="50000"/>
              </a:schemeClr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Calibri" pitchFamily="34" charset="0"/>
            </a:endParaRPr>
          </a:p>
        </p:txBody>
      </p:sp>
      <p:sp>
        <p:nvSpPr>
          <p:cNvPr id="29" name="TextBox 28"/>
          <p:cNvSpPr txBox="1"/>
          <p:nvPr/>
        </p:nvSpPr>
        <p:spPr>
          <a:xfrm>
            <a:off x="7404248" y="1586350"/>
            <a:ext cx="444352" cy="707886"/>
          </a:xfrm>
          <a:prstGeom prst="rect">
            <a:avLst/>
          </a:prstGeom>
          <a:noFill/>
        </p:spPr>
        <p:txBody>
          <a:bodyPr wrap="none" rtlCol="0">
            <a:spAutoFit/>
            <a:scene3d>
              <a:camera prst="orthographicFront">
                <a:rot lat="0" lon="0" rev="0"/>
              </a:camera>
              <a:lightRig rig="contrasting" dir="t">
                <a:rot lat="0" lon="0" rev="4500000"/>
              </a:lightRig>
            </a:scene3d>
            <a:sp3d contourW="6350" prstMaterial="metal">
              <a:bevelT w="127000" h="31750" prst="relaxedInset"/>
              <a:contourClr>
                <a:schemeClr val="accent1">
                  <a:shade val="75000"/>
                </a:schemeClr>
              </a:contourClr>
            </a:sp3d>
          </a:bodyPr>
          <a:lstStyle/>
          <a:p>
            <a:r>
              <a:rPr lang="en-US" sz="4000" b="1" cap="all" dirty="0" smtClean="0">
                <a:ln w="0"/>
                <a:solidFill>
                  <a:schemeClr val="accent6">
                    <a:lumMod val="75000"/>
                  </a:schemeClr>
                </a:solidFill>
                <a:effectLst>
                  <a:reflection blurRad="12700" stA="50000" endPos="50000" dist="5000" dir="5400000" sy="-100000" rotWithShape="0"/>
                </a:effectLst>
                <a:latin typeface="Calibri" pitchFamily="34" charset="0"/>
              </a:rPr>
              <a:t>1</a:t>
            </a:r>
            <a:endParaRPr lang="en-US" sz="4000" b="1" cap="all" dirty="0">
              <a:ln w="0"/>
              <a:solidFill>
                <a:schemeClr val="accent6">
                  <a:lumMod val="75000"/>
                </a:schemeClr>
              </a:solidFill>
              <a:effectLst>
                <a:reflection blurRad="12700" stA="50000" endPos="50000" dist="5000" dir="5400000" sy="-100000" rotWithShape="0"/>
              </a:effectLst>
              <a:latin typeface="Calibri" pitchFamily="34" charset="0"/>
            </a:endParaRPr>
          </a:p>
        </p:txBody>
      </p:sp>
      <p:sp>
        <p:nvSpPr>
          <p:cNvPr id="30" name="TextBox 29"/>
          <p:cNvSpPr txBox="1"/>
          <p:nvPr/>
        </p:nvSpPr>
        <p:spPr>
          <a:xfrm>
            <a:off x="5575448" y="2475925"/>
            <a:ext cx="497252" cy="830997"/>
          </a:xfrm>
          <a:prstGeom prst="rect">
            <a:avLst/>
          </a:prstGeom>
          <a:noFill/>
        </p:spPr>
        <p:txBody>
          <a:bodyPr wrap="none" rtlCol="0">
            <a:spAutoFit/>
            <a:scene3d>
              <a:camera prst="orthographicFront">
                <a:rot lat="0" lon="0" rev="0"/>
              </a:camera>
              <a:lightRig rig="contrasting" dir="t">
                <a:rot lat="0" lon="0" rev="4500000"/>
              </a:lightRig>
            </a:scene3d>
            <a:sp3d contourW="6350" prstMaterial="metal">
              <a:bevelT w="127000" h="31750" prst="relaxedInset"/>
              <a:contourClr>
                <a:schemeClr val="accent1">
                  <a:shade val="75000"/>
                </a:schemeClr>
              </a:contourClr>
            </a:sp3d>
          </a:bodyPr>
          <a:lstStyle/>
          <a:p>
            <a:r>
              <a:rPr lang="en-US" sz="4800" b="1" cap="all" dirty="0" smtClean="0">
                <a:ln w="0"/>
                <a:solidFill>
                  <a:schemeClr val="accent6">
                    <a:lumMod val="75000"/>
                  </a:schemeClr>
                </a:solidFill>
                <a:effectLst>
                  <a:reflection blurRad="12700" stA="50000" endPos="50000" dist="5000" dir="5400000" sy="-100000" rotWithShape="0"/>
                </a:effectLst>
                <a:latin typeface="Calibri" pitchFamily="34" charset="0"/>
              </a:rPr>
              <a:t>2</a:t>
            </a:r>
            <a:endParaRPr lang="en-US" sz="4800" b="1" cap="all" dirty="0">
              <a:ln w="0"/>
              <a:solidFill>
                <a:schemeClr val="accent6">
                  <a:lumMod val="75000"/>
                </a:schemeClr>
              </a:solidFill>
              <a:effectLst>
                <a:reflection blurRad="12700" stA="50000" endPos="50000" dist="5000" dir="5400000" sy="-100000" rotWithShape="0"/>
              </a:effectLst>
              <a:latin typeface="Calibri" pitchFamily="34" charset="0"/>
            </a:endParaRPr>
          </a:p>
        </p:txBody>
      </p:sp>
      <p:sp>
        <p:nvSpPr>
          <p:cNvPr id="31" name="TextBox 30"/>
          <p:cNvSpPr txBox="1"/>
          <p:nvPr/>
        </p:nvSpPr>
        <p:spPr>
          <a:xfrm>
            <a:off x="3576729" y="3237925"/>
            <a:ext cx="614271" cy="1107996"/>
          </a:xfrm>
          <a:prstGeom prst="rect">
            <a:avLst/>
          </a:prstGeom>
          <a:noFill/>
        </p:spPr>
        <p:txBody>
          <a:bodyPr wrap="none" rtlCol="0">
            <a:spAutoFit/>
            <a:scene3d>
              <a:camera prst="orthographicFront">
                <a:rot lat="0" lon="0" rev="0"/>
              </a:camera>
              <a:lightRig rig="contrasting" dir="t">
                <a:rot lat="0" lon="0" rev="4500000"/>
              </a:lightRig>
            </a:scene3d>
            <a:sp3d contourW="6350" prstMaterial="metal">
              <a:bevelT w="127000" h="31750" prst="relaxedInset"/>
              <a:contourClr>
                <a:schemeClr val="accent1">
                  <a:shade val="75000"/>
                </a:schemeClr>
              </a:contourClr>
            </a:sp3d>
          </a:bodyPr>
          <a:lstStyle/>
          <a:p>
            <a:r>
              <a:rPr lang="en-US" sz="6600" b="1" cap="all" dirty="0" smtClean="0">
                <a:ln w="0"/>
                <a:solidFill>
                  <a:schemeClr val="accent6">
                    <a:lumMod val="75000"/>
                  </a:schemeClr>
                </a:solidFill>
                <a:effectLst>
                  <a:reflection blurRad="12700" stA="50000" endPos="50000" dist="5000" dir="5400000" sy="-100000" rotWithShape="0"/>
                </a:effectLst>
                <a:latin typeface="Calibri" pitchFamily="34" charset="0"/>
              </a:rPr>
              <a:t>3</a:t>
            </a:r>
            <a:endParaRPr lang="en-US" sz="6600" b="1" cap="all" dirty="0">
              <a:ln w="0"/>
              <a:solidFill>
                <a:schemeClr val="accent6">
                  <a:lumMod val="75000"/>
                </a:schemeClr>
              </a:solidFill>
              <a:effectLst>
                <a:reflection blurRad="12700" stA="50000" endPos="50000" dist="5000" dir="5400000" sy="-100000" rotWithShape="0"/>
              </a:effectLst>
              <a:latin typeface="Calibri" pitchFamily="34" charset="0"/>
            </a:endParaRPr>
          </a:p>
        </p:txBody>
      </p:sp>
      <p:sp>
        <p:nvSpPr>
          <p:cNvPr id="32" name="TextBox 31"/>
          <p:cNvSpPr txBox="1"/>
          <p:nvPr/>
        </p:nvSpPr>
        <p:spPr>
          <a:xfrm>
            <a:off x="990600" y="4024750"/>
            <a:ext cx="756938" cy="1446550"/>
          </a:xfrm>
          <a:prstGeom prst="rect">
            <a:avLst/>
          </a:prstGeom>
          <a:noFill/>
        </p:spPr>
        <p:txBody>
          <a:bodyPr wrap="none" rtlCol="0">
            <a:spAutoFit/>
            <a:scene3d>
              <a:camera prst="orthographicFront">
                <a:rot lat="0" lon="0" rev="0"/>
              </a:camera>
              <a:lightRig rig="contrasting" dir="t">
                <a:rot lat="0" lon="0" rev="4500000"/>
              </a:lightRig>
            </a:scene3d>
            <a:sp3d contourW="6350" prstMaterial="metal">
              <a:bevelT w="127000" h="31750" prst="relaxedInset"/>
              <a:contourClr>
                <a:schemeClr val="accent1">
                  <a:shade val="75000"/>
                </a:schemeClr>
              </a:contourClr>
            </a:sp3d>
          </a:bodyPr>
          <a:lstStyle/>
          <a:p>
            <a:r>
              <a:rPr lang="en-US" sz="8800" b="1" cap="all" dirty="0" smtClean="0">
                <a:ln w="0"/>
                <a:solidFill>
                  <a:srgbClr val="002060"/>
                </a:solidFill>
                <a:effectLst>
                  <a:reflection blurRad="12700" stA="50000" endPos="50000" dist="5000" dir="5400000" sy="-100000" rotWithShape="0"/>
                </a:effectLst>
                <a:latin typeface="Calibri" pitchFamily="34" charset="0"/>
              </a:rPr>
              <a:t>4</a:t>
            </a:r>
            <a:endParaRPr lang="en-US" sz="8800" b="1" cap="all" dirty="0">
              <a:ln w="0"/>
              <a:solidFill>
                <a:srgbClr val="002060"/>
              </a:solidFill>
              <a:effectLst>
                <a:reflection blurRad="12700" stA="50000" endPos="50000" dist="5000" dir="5400000" sy="-100000" rotWithShape="0"/>
              </a:effectLst>
              <a:latin typeface="Calibri" pitchFamily="34" charset="0"/>
            </a:endParaRPr>
          </a:p>
        </p:txBody>
      </p:sp>
      <p:sp>
        <p:nvSpPr>
          <p:cNvPr id="33" name="TextBox 32"/>
          <p:cNvSpPr txBox="1"/>
          <p:nvPr/>
        </p:nvSpPr>
        <p:spPr>
          <a:xfrm>
            <a:off x="2743200" y="5091550"/>
            <a:ext cx="251460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u="sng" dirty="0" smtClean="0">
                <a:latin typeface="Calibri" pitchFamily="34" charset="0"/>
              </a:rPr>
              <a:t>Transition 3:</a:t>
            </a:r>
          </a:p>
          <a:p>
            <a:r>
              <a:rPr lang="en-US" sz="2400" dirty="0" smtClean="0">
                <a:latin typeface="Calibri" pitchFamily="34" charset="0"/>
              </a:rPr>
              <a:t>Technology 3 was introduced</a:t>
            </a:r>
            <a:endParaRPr lang="en-US" sz="2400" dirty="0">
              <a:latin typeface="Calibri" pitchFamily="34" charset="0"/>
            </a:endParaRPr>
          </a:p>
        </p:txBody>
      </p:sp>
      <p:sp>
        <p:nvSpPr>
          <p:cNvPr id="34" name="TextBox 33"/>
          <p:cNvSpPr txBox="1"/>
          <p:nvPr/>
        </p:nvSpPr>
        <p:spPr>
          <a:xfrm>
            <a:off x="4876800" y="4100950"/>
            <a:ext cx="251460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u="sng" dirty="0" smtClean="0">
                <a:latin typeface="Calibri" pitchFamily="34" charset="0"/>
              </a:rPr>
              <a:t>Transition 2:</a:t>
            </a:r>
          </a:p>
          <a:p>
            <a:r>
              <a:rPr lang="en-US" sz="2400" dirty="0" smtClean="0">
                <a:latin typeface="Calibri" pitchFamily="34" charset="0"/>
              </a:rPr>
              <a:t>Technology 2 was introduced</a:t>
            </a:r>
            <a:endParaRPr lang="en-US" sz="2400" dirty="0">
              <a:latin typeface="Calibri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6705600" y="2957950"/>
            <a:ext cx="251460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u="sng" dirty="0" smtClean="0">
                <a:latin typeface="Calibri" pitchFamily="34" charset="0"/>
              </a:rPr>
              <a:t>Transition 1:</a:t>
            </a:r>
          </a:p>
          <a:p>
            <a:r>
              <a:rPr lang="en-US" sz="2400" dirty="0" smtClean="0">
                <a:latin typeface="Calibri" pitchFamily="34" charset="0"/>
              </a:rPr>
              <a:t>Technology 1 was introduced</a:t>
            </a:r>
            <a:endParaRPr lang="en-US" sz="2400" dirty="0">
              <a:latin typeface="Calibri" pitchFamily="34" charset="0"/>
            </a:endParaRPr>
          </a:p>
        </p:txBody>
      </p:sp>
      <p:sp>
        <p:nvSpPr>
          <p:cNvPr id="37" name="Title 36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>
                <a:latin typeface="Franklin Gothic Medium Cond" pitchFamily="34" charset="0"/>
              </a:rPr>
              <a:t>3 transitions over the years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731657905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3" grpId="0"/>
      <p:bldP spid="34" grpId="0"/>
      <p:bldP spid="35" grpId="0"/>
    </p:bldLst>
  </p:timing>
</p:sld>
</file>

<file path=ppt/slides/slide3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3"/>
          <p:cNvGrpSpPr>
            <a:grpSpLocks/>
          </p:cNvGrpSpPr>
          <p:nvPr/>
        </p:nvGrpSpPr>
        <p:grpSpPr bwMode="auto">
          <a:xfrm>
            <a:off x="0" y="3215669"/>
            <a:ext cx="9144000" cy="2049462"/>
            <a:chOff x="0" y="2086"/>
            <a:chExt cx="5760" cy="1056"/>
          </a:xfrm>
        </p:grpSpPr>
        <p:sp>
          <p:nvSpPr>
            <p:cNvPr id="31" name="Rectangle 3"/>
            <p:cNvSpPr>
              <a:spLocks noChangeArrowheads="1"/>
            </p:cNvSpPr>
            <p:nvPr/>
          </p:nvSpPr>
          <p:spPr bwMode="gray">
            <a:xfrm>
              <a:off x="0" y="2325"/>
              <a:ext cx="5760" cy="817"/>
            </a:xfrm>
            <a:prstGeom prst="rect">
              <a:avLst/>
            </a:prstGeom>
            <a:gradFill rotWithShape="1">
              <a:gsLst>
                <a:gs pos="0">
                  <a:srgbClr val="DDDDDD"/>
                </a:gs>
                <a:gs pos="100000">
                  <a:srgbClr val="FFFFFF"/>
                </a:gs>
              </a:gsLst>
              <a:lin ang="5400000" scaled="1"/>
            </a:gradFill>
            <a:ln w="9525">
              <a:noFill/>
              <a:miter lim="800000"/>
              <a:headEnd/>
              <a:tailEnd/>
            </a:ln>
          </p:spPr>
          <p:txBody>
            <a:bodyPr wrap="none" lIns="90000" tIns="90000" rIns="72000" bIns="90000" anchor="ctr"/>
            <a:lstStyle/>
            <a:p>
              <a:pPr algn="ctr" eaLnBrk="0" hangingPunct="0"/>
              <a:endParaRPr lang="en-US" noProof="1">
                <a:latin typeface="Calibri" pitchFamily="34" charset="0"/>
                <a:cs typeface="Arial" charset="0"/>
              </a:endParaRPr>
            </a:p>
          </p:txBody>
        </p:sp>
        <p:sp>
          <p:nvSpPr>
            <p:cNvPr id="34" name="Rectangle 25"/>
            <p:cNvSpPr>
              <a:spLocks noChangeArrowheads="1"/>
            </p:cNvSpPr>
            <p:nvPr/>
          </p:nvSpPr>
          <p:spPr bwMode="gray">
            <a:xfrm flipV="1">
              <a:off x="0" y="2086"/>
              <a:ext cx="5760" cy="246"/>
            </a:xfrm>
            <a:prstGeom prst="rect">
              <a:avLst/>
            </a:prstGeom>
            <a:gradFill rotWithShape="1">
              <a:gsLst>
                <a:gs pos="0">
                  <a:srgbClr val="DBDBDB"/>
                </a:gs>
                <a:gs pos="100000">
                  <a:srgbClr val="FFFFFF"/>
                </a:gs>
              </a:gsLst>
              <a:lin ang="5400000" scaled="1"/>
            </a:gradFill>
            <a:ln w="9525">
              <a:noFill/>
              <a:miter lim="800000"/>
              <a:headEnd/>
              <a:tailEnd/>
            </a:ln>
          </p:spPr>
          <p:txBody>
            <a:bodyPr rot="10800000" wrap="none" lIns="90000" tIns="90000" rIns="72000" bIns="90000" anchor="ctr"/>
            <a:lstStyle/>
            <a:p>
              <a:pPr algn="ctr" eaLnBrk="0" hangingPunct="0"/>
              <a:endParaRPr lang="en-US" noProof="1">
                <a:latin typeface="Calibri" pitchFamily="34" charset="0"/>
                <a:cs typeface="Arial" charset="0"/>
              </a:endParaRPr>
            </a:p>
          </p:txBody>
        </p:sp>
      </p:grp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457200" y="152400"/>
            <a:ext cx="8229600" cy="563562"/>
          </a:xfrm>
        </p:spPr>
        <p:txBody>
          <a:bodyPr>
            <a:normAutofit fontScale="90000"/>
          </a:bodyPr>
          <a:lstStyle/>
          <a:p>
            <a:r>
              <a:rPr lang="en-US" dirty="0" smtClean="0"/>
              <a:t>Your Title Text Here</a:t>
            </a:r>
            <a:endParaRPr lang="en-US" dirty="0"/>
          </a:p>
        </p:txBody>
      </p:sp>
      <p:sp>
        <p:nvSpPr>
          <p:cNvPr id="10" name="Chevron 9"/>
          <p:cNvSpPr/>
          <p:nvPr/>
        </p:nvSpPr>
        <p:spPr>
          <a:xfrm>
            <a:off x="457200" y="3200400"/>
            <a:ext cx="1600200" cy="762000"/>
          </a:xfrm>
          <a:prstGeom prst="chevron">
            <a:avLst/>
          </a:prstGeom>
          <a:gradFill flip="none" rotWithShape="1">
            <a:gsLst>
              <a:gs pos="0">
                <a:schemeClr val="accent5">
                  <a:lumMod val="50000"/>
                  <a:shade val="30000"/>
                  <a:satMod val="115000"/>
                </a:schemeClr>
              </a:gs>
              <a:gs pos="50000">
                <a:schemeClr val="accent5">
                  <a:lumMod val="50000"/>
                  <a:shade val="67500"/>
                  <a:satMod val="115000"/>
                </a:schemeClr>
              </a:gs>
              <a:gs pos="100000">
                <a:schemeClr val="accent5">
                  <a:lumMod val="50000"/>
                  <a:shade val="100000"/>
                  <a:satMod val="115000"/>
                </a:schemeClr>
              </a:gs>
            </a:gsLst>
            <a:path path="circle">
              <a:fillToRect l="50000" t="50000" r="50000" b="50000"/>
            </a:path>
            <a:tileRect/>
          </a:gradFill>
          <a:ln/>
          <a:effectLst>
            <a:outerShdw blurRad="40000" dist="20000" dir="5400000" rotWithShape="0">
              <a:srgbClr val="000000">
                <a:alpha val="38000"/>
              </a:srgbClr>
            </a:outerShdw>
            <a:reflection blurRad="6350" stA="52000" endA="300" endPos="35000" dir="5400000" sy="-100000" algn="bl" rotWithShape="0"/>
          </a:effectLst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00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 pitchFamily="34" charset="0"/>
              </a:rPr>
              <a:t>1</a:t>
            </a:r>
            <a:endParaRPr lang="en-US" sz="4400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libri" pitchFamily="34" charset="0"/>
            </a:endParaRPr>
          </a:p>
        </p:txBody>
      </p:sp>
      <p:sp>
        <p:nvSpPr>
          <p:cNvPr id="11" name="Chevron 10"/>
          <p:cNvSpPr/>
          <p:nvPr/>
        </p:nvSpPr>
        <p:spPr>
          <a:xfrm>
            <a:off x="1752600" y="3200400"/>
            <a:ext cx="1600200" cy="762000"/>
          </a:xfrm>
          <a:prstGeom prst="chevron">
            <a:avLst/>
          </a:prstGeom>
          <a:gradFill flip="none" rotWithShape="1">
            <a:gsLst>
              <a:gs pos="0">
                <a:schemeClr val="bg2">
                  <a:lumMod val="75000"/>
                  <a:shade val="30000"/>
                  <a:satMod val="115000"/>
                </a:schemeClr>
              </a:gs>
              <a:gs pos="50000">
                <a:schemeClr val="bg2">
                  <a:lumMod val="75000"/>
                  <a:shade val="67500"/>
                  <a:satMod val="115000"/>
                </a:schemeClr>
              </a:gs>
              <a:gs pos="100000">
                <a:schemeClr val="bg2">
                  <a:lumMod val="75000"/>
                  <a:shade val="100000"/>
                  <a:satMod val="115000"/>
                </a:schemeClr>
              </a:gs>
            </a:gsLst>
            <a:lin ang="0" scaled="1"/>
            <a:tileRect/>
          </a:gradFill>
          <a:ln>
            <a:noFill/>
          </a:ln>
          <a:effectLst>
            <a:outerShdw blurRad="107950" dist="12700" dir="5400000" algn="ctr">
              <a:srgbClr val="000000"/>
            </a:outerShdw>
            <a:reflection blurRad="6350" stA="52000" endA="300" endPos="35000" dir="5400000" sy="-100000" algn="bl" rotWithShape="0"/>
          </a:effectLst>
          <a:scene3d>
            <a:camera prst="orthographicFront">
              <a:rot lat="0" lon="0" rev="0"/>
            </a:camera>
            <a:lightRig rig="soft" dir="t">
              <a:rot lat="0" lon="0" rev="0"/>
            </a:lightRig>
          </a:scene3d>
          <a:sp3d contourW="44450" prstMaterial="matte">
            <a:bevelT w="63500" h="63500" prst="artDeco"/>
            <a:contourClr>
              <a:srgbClr val="FFFFFF"/>
            </a:contourClr>
          </a:sp3d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00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 pitchFamily="34" charset="0"/>
              </a:rPr>
              <a:t>2</a:t>
            </a:r>
            <a:endParaRPr lang="en-US" sz="4400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libri" pitchFamily="34" charset="0"/>
            </a:endParaRPr>
          </a:p>
        </p:txBody>
      </p:sp>
      <p:sp>
        <p:nvSpPr>
          <p:cNvPr id="12" name="Chevron 11"/>
          <p:cNvSpPr/>
          <p:nvPr/>
        </p:nvSpPr>
        <p:spPr>
          <a:xfrm>
            <a:off x="3048000" y="3200400"/>
            <a:ext cx="1600200" cy="762000"/>
          </a:xfrm>
          <a:prstGeom prst="chevron">
            <a:avLst/>
          </a:prstGeom>
          <a:gradFill flip="none" rotWithShape="1">
            <a:gsLst>
              <a:gs pos="0">
                <a:schemeClr val="accent5">
                  <a:shade val="30000"/>
                  <a:satMod val="115000"/>
                </a:schemeClr>
              </a:gs>
              <a:gs pos="50000">
                <a:schemeClr val="accent5">
                  <a:shade val="67500"/>
                  <a:satMod val="115000"/>
                </a:schemeClr>
              </a:gs>
              <a:gs pos="100000">
                <a:schemeClr val="accent5">
                  <a:shade val="100000"/>
                  <a:satMod val="115000"/>
                </a:schemeClr>
              </a:gs>
            </a:gsLst>
            <a:lin ang="16200000" scaled="1"/>
            <a:tileRect/>
          </a:gradFill>
          <a:ln>
            <a:noFill/>
          </a:ln>
          <a:effectLst>
            <a:outerShdw blurRad="107950" dist="12700" dir="5400000" algn="ctr">
              <a:srgbClr val="000000"/>
            </a:outerShdw>
            <a:reflection blurRad="6350" stA="52000" endA="300" endPos="35000" dir="5400000" sy="-100000" algn="bl" rotWithShape="0"/>
          </a:effectLst>
          <a:scene3d>
            <a:camera prst="orthographicFront">
              <a:rot lat="0" lon="0" rev="0"/>
            </a:camera>
            <a:lightRig rig="soft" dir="t">
              <a:rot lat="0" lon="0" rev="0"/>
            </a:lightRig>
          </a:scene3d>
          <a:sp3d contourW="44450" prstMaterial="matte">
            <a:bevelT w="63500" h="63500" prst="artDeco"/>
            <a:contourClr>
              <a:srgbClr val="FFFFFF"/>
            </a:contourClr>
          </a:sp3d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00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 pitchFamily="34" charset="0"/>
              </a:rPr>
              <a:t>3</a:t>
            </a:r>
            <a:endParaRPr lang="en-US" sz="4400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libri" pitchFamily="34" charset="0"/>
            </a:endParaRPr>
          </a:p>
        </p:txBody>
      </p:sp>
      <p:sp>
        <p:nvSpPr>
          <p:cNvPr id="13" name="Chevron 12"/>
          <p:cNvSpPr/>
          <p:nvPr/>
        </p:nvSpPr>
        <p:spPr>
          <a:xfrm>
            <a:off x="4343400" y="3200400"/>
            <a:ext cx="1600200" cy="762000"/>
          </a:xfrm>
          <a:prstGeom prst="chevron">
            <a:avLst/>
          </a:prstGeom>
          <a:gradFill flip="none" rotWithShape="1">
            <a:gsLst>
              <a:gs pos="0">
                <a:schemeClr val="accent5">
                  <a:lumMod val="50000"/>
                  <a:shade val="30000"/>
                  <a:satMod val="115000"/>
                </a:schemeClr>
              </a:gs>
              <a:gs pos="50000">
                <a:schemeClr val="accent5">
                  <a:lumMod val="50000"/>
                  <a:shade val="67500"/>
                  <a:satMod val="115000"/>
                </a:schemeClr>
              </a:gs>
              <a:gs pos="100000">
                <a:schemeClr val="accent5">
                  <a:lumMod val="50000"/>
                  <a:shade val="100000"/>
                  <a:satMod val="115000"/>
                </a:schemeClr>
              </a:gs>
            </a:gsLst>
            <a:lin ang="16200000" scaled="1"/>
            <a:tileRect/>
          </a:gradFill>
          <a:ln>
            <a:noFill/>
          </a:ln>
          <a:effectLst>
            <a:outerShdw blurRad="107950" dist="12700" dir="5400000" algn="ctr">
              <a:srgbClr val="000000"/>
            </a:outerShdw>
            <a:reflection blurRad="6350" stA="52000" endA="300" endPos="35000" dir="5400000" sy="-100000" algn="bl" rotWithShape="0"/>
          </a:effectLst>
          <a:scene3d>
            <a:camera prst="orthographicFront">
              <a:rot lat="0" lon="0" rev="0"/>
            </a:camera>
            <a:lightRig rig="soft" dir="t">
              <a:rot lat="0" lon="0" rev="0"/>
            </a:lightRig>
          </a:scene3d>
          <a:sp3d contourW="44450" prstMaterial="matte">
            <a:bevelT w="63500" h="63500" prst="artDeco"/>
            <a:contourClr>
              <a:srgbClr val="FFFFFF"/>
            </a:contourClr>
          </a:sp3d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00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 pitchFamily="34" charset="0"/>
              </a:rPr>
              <a:t>4</a:t>
            </a:r>
            <a:endParaRPr lang="en-US" sz="4400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libri" pitchFamily="34" charset="0"/>
            </a:endParaRPr>
          </a:p>
        </p:txBody>
      </p:sp>
      <p:sp>
        <p:nvSpPr>
          <p:cNvPr id="14" name="Chevron 13"/>
          <p:cNvSpPr/>
          <p:nvPr/>
        </p:nvSpPr>
        <p:spPr>
          <a:xfrm>
            <a:off x="5638800" y="3200400"/>
            <a:ext cx="1600200" cy="762000"/>
          </a:xfrm>
          <a:prstGeom prst="chevron">
            <a:avLst/>
          </a:prstGeom>
          <a:solidFill>
            <a:schemeClr val="accent5">
              <a:lumMod val="75000"/>
            </a:schemeClr>
          </a:solidFill>
          <a:ln>
            <a:noFill/>
          </a:ln>
          <a:effectLst>
            <a:outerShdw blurRad="107950" dist="12700" dir="5400000" algn="ctr">
              <a:srgbClr val="000000"/>
            </a:outerShdw>
            <a:reflection blurRad="6350" stA="52000" endA="300" endPos="35000" dir="5400000" sy="-100000" algn="bl" rotWithShape="0"/>
          </a:effectLst>
          <a:scene3d>
            <a:camera prst="orthographicFront">
              <a:rot lat="0" lon="0" rev="0"/>
            </a:camera>
            <a:lightRig rig="soft" dir="t">
              <a:rot lat="0" lon="0" rev="0"/>
            </a:lightRig>
          </a:scene3d>
          <a:sp3d contourW="44450" prstMaterial="matte">
            <a:bevelT w="63500" h="63500" prst="artDeco"/>
            <a:contourClr>
              <a:srgbClr val="FFFFFF"/>
            </a:contourClr>
          </a:sp3d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00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 pitchFamily="34" charset="0"/>
              </a:rPr>
              <a:t>5</a:t>
            </a:r>
            <a:endParaRPr lang="en-US" sz="4400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libri" pitchFamily="34" charset="0"/>
            </a:endParaRPr>
          </a:p>
        </p:txBody>
      </p:sp>
      <p:sp>
        <p:nvSpPr>
          <p:cNvPr id="15" name="Chevron 14"/>
          <p:cNvSpPr/>
          <p:nvPr/>
        </p:nvSpPr>
        <p:spPr>
          <a:xfrm>
            <a:off x="7010400" y="3200400"/>
            <a:ext cx="1600200" cy="762000"/>
          </a:xfrm>
          <a:prstGeom prst="chevron">
            <a:avLst/>
          </a:prstGeom>
          <a:gradFill flip="none" rotWithShape="1">
            <a:gsLst>
              <a:gs pos="0">
                <a:schemeClr val="bg2">
                  <a:lumMod val="50000"/>
                  <a:shade val="30000"/>
                  <a:satMod val="115000"/>
                </a:schemeClr>
              </a:gs>
              <a:gs pos="50000">
                <a:schemeClr val="bg2">
                  <a:lumMod val="50000"/>
                  <a:shade val="67500"/>
                  <a:satMod val="115000"/>
                </a:schemeClr>
              </a:gs>
              <a:gs pos="100000">
                <a:schemeClr val="bg2">
                  <a:lumMod val="50000"/>
                  <a:shade val="100000"/>
                  <a:satMod val="115000"/>
                </a:schemeClr>
              </a:gs>
            </a:gsLst>
            <a:lin ang="10800000" scaled="1"/>
            <a:tileRect/>
          </a:gradFill>
          <a:ln>
            <a:noFill/>
          </a:ln>
          <a:effectLst>
            <a:outerShdw blurRad="107950" dist="12700" dir="5400000" algn="ctr">
              <a:srgbClr val="000000"/>
            </a:outerShdw>
            <a:reflection blurRad="6350" stA="52000" endA="300" endPos="35000" dir="5400000" sy="-100000" algn="bl" rotWithShape="0"/>
          </a:effectLst>
          <a:scene3d>
            <a:camera prst="orthographicFront">
              <a:rot lat="0" lon="0" rev="0"/>
            </a:camera>
            <a:lightRig rig="soft" dir="t">
              <a:rot lat="0" lon="0" rev="0"/>
            </a:lightRig>
          </a:scene3d>
          <a:sp3d contourW="44450" prstMaterial="matte">
            <a:bevelT w="63500" h="63500" prst="artDeco"/>
            <a:contourClr>
              <a:srgbClr val="FFFFFF"/>
            </a:contourClr>
          </a:sp3d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00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 pitchFamily="34" charset="0"/>
              </a:rPr>
              <a:t>6</a:t>
            </a:r>
            <a:endParaRPr lang="en-US" sz="4400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libri" pitchFamily="34" charset="0"/>
            </a:endParaRPr>
          </a:p>
        </p:txBody>
      </p:sp>
      <p:grpSp>
        <p:nvGrpSpPr>
          <p:cNvPr id="3" name="Group 15"/>
          <p:cNvGrpSpPr/>
          <p:nvPr/>
        </p:nvGrpSpPr>
        <p:grpSpPr>
          <a:xfrm>
            <a:off x="857250" y="1371600"/>
            <a:ext cx="1994106" cy="1828800"/>
            <a:chOff x="857250" y="122904"/>
            <a:chExt cx="1994106" cy="2544096"/>
          </a:xfrm>
        </p:grpSpPr>
        <p:cxnSp>
          <p:nvCxnSpPr>
            <p:cNvPr id="20" name="Shape 19"/>
            <p:cNvCxnSpPr/>
            <p:nvPr/>
          </p:nvCxnSpPr>
          <p:spPr>
            <a:xfrm rot="5400000" flipH="1" flipV="1">
              <a:off x="215265" y="1861185"/>
              <a:ext cx="1447800" cy="163830"/>
            </a:xfrm>
            <a:prstGeom prst="bentConnector2">
              <a:avLst/>
            </a:prstGeom>
            <a:ln w="28575">
              <a:solidFill>
                <a:schemeClr val="tx1">
                  <a:lumMod val="65000"/>
                  <a:lumOff val="35000"/>
                </a:schemeClr>
              </a:solidFill>
              <a:headEnd type="oval" w="med" len="med"/>
              <a:tailEnd type="oval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1" name="Rounded Rectangle 20"/>
            <p:cNvSpPr/>
            <p:nvPr/>
          </p:nvSpPr>
          <p:spPr>
            <a:xfrm>
              <a:off x="1061892" y="122904"/>
              <a:ext cx="1789464" cy="2209800"/>
            </a:xfrm>
            <a:prstGeom prst="roundRect">
              <a:avLst>
                <a:gd name="adj" fmla="val 9063"/>
              </a:avLst>
            </a:prstGeom>
            <a:gradFill flip="none" rotWithShape="1">
              <a:gsLst>
                <a:gs pos="0">
                  <a:schemeClr val="accent1">
                    <a:lumMod val="20000"/>
                    <a:lumOff val="80000"/>
                  </a:schemeClr>
                </a:gs>
                <a:gs pos="100000">
                  <a:schemeClr val="bg1"/>
                </a:gs>
              </a:gsLst>
              <a:lin ang="5400000" scaled="1"/>
              <a:tileRect/>
            </a:gradFill>
            <a:ln w="381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tIns="91440" rtlCol="0" anchor="t" anchorCtr="0"/>
            <a:lstStyle/>
            <a:p>
              <a:pPr algn="ctr"/>
              <a:r>
                <a:rPr lang="en-US" sz="2400" dirty="0" smtClean="0">
                  <a:solidFill>
                    <a:schemeClr val="tx1"/>
                  </a:solidFill>
                  <a:latin typeface="Calibri" pitchFamily="34" charset="0"/>
                </a:rPr>
                <a:t>Your text here</a:t>
              </a:r>
              <a:endParaRPr lang="en-US" sz="2400" dirty="0">
                <a:solidFill>
                  <a:schemeClr val="tx1"/>
                </a:solidFill>
                <a:latin typeface="Calibri" pitchFamily="34" charset="0"/>
              </a:endParaRPr>
            </a:p>
          </p:txBody>
        </p:sp>
      </p:grpSp>
      <p:grpSp>
        <p:nvGrpSpPr>
          <p:cNvPr id="4" name="Group 21"/>
          <p:cNvGrpSpPr/>
          <p:nvPr/>
        </p:nvGrpSpPr>
        <p:grpSpPr>
          <a:xfrm>
            <a:off x="3448050" y="1295400"/>
            <a:ext cx="2055558" cy="1905000"/>
            <a:chOff x="3448050" y="137652"/>
            <a:chExt cx="2055558" cy="2529348"/>
          </a:xfrm>
        </p:grpSpPr>
        <p:cxnSp>
          <p:nvCxnSpPr>
            <p:cNvPr id="23" name="Shape 22"/>
            <p:cNvCxnSpPr/>
            <p:nvPr/>
          </p:nvCxnSpPr>
          <p:spPr>
            <a:xfrm rot="5400000" flipH="1" flipV="1">
              <a:off x="2844165" y="1823085"/>
              <a:ext cx="1447800" cy="240030"/>
            </a:xfrm>
            <a:prstGeom prst="bentConnector2">
              <a:avLst/>
            </a:prstGeom>
            <a:ln w="28575">
              <a:solidFill>
                <a:schemeClr val="tx1">
                  <a:lumMod val="65000"/>
                  <a:lumOff val="35000"/>
                </a:schemeClr>
              </a:solidFill>
              <a:headEnd type="oval" w="med" len="med"/>
              <a:tailEnd type="oval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4" name="Rounded Rectangle 23"/>
            <p:cNvSpPr/>
            <p:nvPr/>
          </p:nvSpPr>
          <p:spPr>
            <a:xfrm>
              <a:off x="3714144" y="137652"/>
              <a:ext cx="1789464" cy="2112511"/>
            </a:xfrm>
            <a:prstGeom prst="roundRect">
              <a:avLst>
                <a:gd name="adj" fmla="val 9063"/>
              </a:avLst>
            </a:prstGeom>
            <a:gradFill flip="none" rotWithShape="1">
              <a:gsLst>
                <a:gs pos="0">
                  <a:schemeClr val="accent1">
                    <a:lumMod val="20000"/>
                    <a:lumOff val="80000"/>
                  </a:schemeClr>
                </a:gs>
                <a:gs pos="100000">
                  <a:schemeClr val="bg1"/>
                </a:gs>
              </a:gsLst>
              <a:lin ang="5400000" scaled="1"/>
              <a:tileRect/>
            </a:gradFill>
            <a:ln w="381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tIns="91440" rtlCol="0" anchor="t" anchorCtr="0"/>
            <a:lstStyle/>
            <a:p>
              <a:pPr algn="ctr"/>
              <a:r>
                <a:rPr lang="en-US" sz="2400" dirty="0" smtClean="0">
                  <a:solidFill>
                    <a:schemeClr val="tx1"/>
                  </a:solidFill>
                  <a:latin typeface="Calibri" pitchFamily="34" charset="0"/>
                </a:rPr>
                <a:t>Your text here</a:t>
              </a:r>
              <a:endParaRPr lang="en-US" sz="2400" dirty="0">
                <a:solidFill>
                  <a:schemeClr val="tx1"/>
                </a:solidFill>
                <a:latin typeface="Calibri" pitchFamily="34" charset="0"/>
              </a:endParaRPr>
            </a:p>
          </p:txBody>
        </p:sp>
      </p:grpSp>
      <p:grpSp>
        <p:nvGrpSpPr>
          <p:cNvPr id="5" name="Group 24"/>
          <p:cNvGrpSpPr/>
          <p:nvPr/>
        </p:nvGrpSpPr>
        <p:grpSpPr>
          <a:xfrm>
            <a:off x="6038850" y="1295400"/>
            <a:ext cx="2013774" cy="1905000"/>
            <a:chOff x="6038850" y="122904"/>
            <a:chExt cx="2013774" cy="2544096"/>
          </a:xfrm>
        </p:grpSpPr>
        <p:cxnSp>
          <p:nvCxnSpPr>
            <p:cNvPr id="26" name="Shape 25"/>
            <p:cNvCxnSpPr/>
            <p:nvPr/>
          </p:nvCxnSpPr>
          <p:spPr>
            <a:xfrm rot="5400000" flipH="1" flipV="1">
              <a:off x="5419725" y="1838325"/>
              <a:ext cx="1447800" cy="209550"/>
            </a:xfrm>
            <a:prstGeom prst="bentConnector2">
              <a:avLst/>
            </a:prstGeom>
            <a:ln w="28575">
              <a:solidFill>
                <a:schemeClr val="tx1">
                  <a:lumMod val="65000"/>
                  <a:lumOff val="35000"/>
                </a:schemeClr>
              </a:solidFill>
              <a:headEnd type="oval" w="med" len="med"/>
              <a:tailEnd type="oval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7" name="Rounded Rectangle 26"/>
            <p:cNvSpPr/>
            <p:nvPr/>
          </p:nvSpPr>
          <p:spPr>
            <a:xfrm>
              <a:off x="6263160" y="122904"/>
              <a:ext cx="1789464" cy="2124829"/>
            </a:xfrm>
            <a:prstGeom prst="roundRect">
              <a:avLst>
                <a:gd name="adj" fmla="val 9063"/>
              </a:avLst>
            </a:prstGeom>
            <a:gradFill>
              <a:gsLst>
                <a:gs pos="0">
                  <a:schemeClr val="accent1">
                    <a:lumMod val="20000"/>
                    <a:lumOff val="80000"/>
                  </a:schemeClr>
                </a:gs>
                <a:gs pos="100000">
                  <a:schemeClr val="bg1"/>
                </a:gs>
              </a:gsLst>
              <a:lin ang="5400000" scaled="1"/>
            </a:gradFill>
            <a:ln w="381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tIns="91440" rtlCol="0" anchor="t" anchorCtr="0"/>
            <a:lstStyle/>
            <a:p>
              <a:pPr algn="ctr"/>
              <a:r>
                <a:rPr lang="en-US" sz="2400" dirty="0" smtClean="0">
                  <a:solidFill>
                    <a:schemeClr val="tx1"/>
                  </a:solidFill>
                  <a:latin typeface="Calibri" pitchFamily="34" charset="0"/>
                </a:rPr>
                <a:t>Your text here</a:t>
              </a:r>
              <a:endParaRPr lang="en-US" sz="2400" dirty="0">
                <a:solidFill>
                  <a:schemeClr val="tx1"/>
                </a:solidFill>
                <a:latin typeface="Calibri" pitchFamily="34" charset="0"/>
              </a:endParaRPr>
            </a:p>
          </p:txBody>
        </p:sp>
      </p:grpSp>
      <p:grpSp>
        <p:nvGrpSpPr>
          <p:cNvPr id="6" name="Group 27"/>
          <p:cNvGrpSpPr/>
          <p:nvPr/>
        </p:nvGrpSpPr>
        <p:grpSpPr>
          <a:xfrm>
            <a:off x="693156" y="3962400"/>
            <a:ext cx="2108406" cy="2105796"/>
            <a:chOff x="693156" y="3657600"/>
            <a:chExt cx="2108406" cy="2745265"/>
          </a:xfrm>
        </p:grpSpPr>
        <p:cxnSp>
          <p:nvCxnSpPr>
            <p:cNvPr id="29" name="Shape 28"/>
            <p:cNvCxnSpPr/>
            <p:nvPr/>
          </p:nvCxnSpPr>
          <p:spPr>
            <a:xfrm rot="5400000">
              <a:off x="1801437" y="4471035"/>
              <a:ext cx="1813560" cy="186690"/>
            </a:xfrm>
            <a:prstGeom prst="bentConnector2">
              <a:avLst/>
            </a:prstGeom>
            <a:ln w="28575">
              <a:solidFill>
                <a:schemeClr val="tx1">
                  <a:lumMod val="65000"/>
                  <a:lumOff val="35000"/>
                </a:schemeClr>
              </a:solidFill>
              <a:headEnd type="oval" w="med" len="med"/>
              <a:tailEnd type="oval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0" name="Rounded Rectangle 29"/>
            <p:cNvSpPr/>
            <p:nvPr/>
          </p:nvSpPr>
          <p:spPr>
            <a:xfrm>
              <a:off x="693156" y="4328652"/>
              <a:ext cx="1917288" cy="2074213"/>
            </a:xfrm>
            <a:prstGeom prst="roundRect">
              <a:avLst>
                <a:gd name="adj" fmla="val 9063"/>
              </a:avLst>
            </a:prstGeom>
            <a:gradFill>
              <a:gsLst>
                <a:gs pos="0">
                  <a:schemeClr val="accent1">
                    <a:lumMod val="20000"/>
                    <a:lumOff val="80000"/>
                  </a:schemeClr>
                </a:gs>
                <a:gs pos="100000">
                  <a:schemeClr val="bg1"/>
                </a:gs>
              </a:gsLst>
              <a:lin ang="5400000" scaled="1"/>
            </a:gradFill>
            <a:ln w="381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tIns="91440" rtlCol="0" anchor="t" anchorCtr="0"/>
            <a:lstStyle/>
            <a:p>
              <a:pPr algn="ctr"/>
              <a:r>
                <a:rPr lang="en-US" sz="2400" dirty="0" smtClean="0">
                  <a:solidFill>
                    <a:schemeClr val="tx1"/>
                  </a:solidFill>
                  <a:latin typeface="Calibri" pitchFamily="34" charset="0"/>
                </a:rPr>
                <a:t>Your text here</a:t>
              </a:r>
              <a:endParaRPr lang="en-US" sz="2400" dirty="0">
                <a:solidFill>
                  <a:schemeClr val="tx1"/>
                </a:solidFill>
                <a:latin typeface="Calibri" pitchFamily="34" charset="0"/>
              </a:endParaRPr>
            </a:p>
          </p:txBody>
        </p:sp>
      </p:grpSp>
      <p:grpSp>
        <p:nvGrpSpPr>
          <p:cNvPr id="7" name="Group 30"/>
          <p:cNvGrpSpPr/>
          <p:nvPr/>
        </p:nvGrpSpPr>
        <p:grpSpPr>
          <a:xfrm>
            <a:off x="3271668" y="3962400"/>
            <a:ext cx="2120694" cy="2132477"/>
            <a:chOff x="3271668" y="3657600"/>
            <a:chExt cx="2120694" cy="2701138"/>
          </a:xfrm>
        </p:grpSpPr>
        <p:cxnSp>
          <p:nvCxnSpPr>
            <p:cNvPr id="32" name="Shape 31"/>
            <p:cNvCxnSpPr/>
            <p:nvPr/>
          </p:nvCxnSpPr>
          <p:spPr>
            <a:xfrm rot="5400000">
              <a:off x="4376997" y="4471035"/>
              <a:ext cx="1828800" cy="201930"/>
            </a:xfrm>
            <a:prstGeom prst="bentConnector2">
              <a:avLst/>
            </a:prstGeom>
            <a:ln w="28575">
              <a:solidFill>
                <a:schemeClr val="tx1">
                  <a:lumMod val="65000"/>
                  <a:lumOff val="35000"/>
                </a:schemeClr>
              </a:solidFill>
              <a:headEnd type="oval" w="med" len="med"/>
              <a:tailEnd type="oval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3" name="Rounded Rectangle 32"/>
            <p:cNvSpPr/>
            <p:nvPr/>
          </p:nvSpPr>
          <p:spPr>
            <a:xfrm>
              <a:off x="3271668" y="4343400"/>
              <a:ext cx="1917288" cy="2015338"/>
            </a:xfrm>
            <a:prstGeom prst="roundRect">
              <a:avLst>
                <a:gd name="adj" fmla="val 9063"/>
              </a:avLst>
            </a:prstGeom>
            <a:gradFill>
              <a:gsLst>
                <a:gs pos="0">
                  <a:schemeClr val="accent1">
                    <a:lumMod val="20000"/>
                    <a:lumOff val="80000"/>
                  </a:schemeClr>
                </a:gs>
                <a:gs pos="100000">
                  <a:schemeClr val="bg1"/>
                </a:gs>
              </a:gsLst>
              <a:lin ang="5400000" scaled="1"/>
            </a:gradFill>
            <a:ln w="381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tIns="91440" rtlCol="0" anchor="t" anchorCtr="0"/>
            <a:lstStyle/>
            <a:p>
              <a:pPr algn="ctr"/>
              <a:r>
                <a:rPr lang="en-US" sz="2400" dirty="0" smtClean="0">
                  <a:solidFill>
                    <a:schemeClr val="tx1"/>
                  </a:solidFill>
                  <a:latin typeface="Calibri" pitchFamily="34" charset="0"/>
                </a:rPr>
                <a:t>Your text here</a:t>
              </a:r>
              <a:endParaRPr lang="en-US" sz="2400" dirty="0">
                <a:solidFill>
                  <a:schemeClr val="tx1"/>
                </a:solidFill>
                <a:latin typeface="Calibri" pitchFamily="34" charset="0"/>
              </a:endParaRPr>
            </a:p>
          </p:txBody>
        </p:sp>
      </p:grpSp>
      <p:grpSp>
        <p:nvGrpSpPr>
          <p:cNvPr id="8" name="Group 33"/>
          <p:cNvGrpSpPr/>
          <p:nvPr/>
        </p:nvGrpSpPr>
        <p:grpSpPr>
          <a:xfrm>
            <a:off x="5850180" y="3962399"/>
            <a:ext cx="2132982" cy="2141295"/>
            <a:chOff x="5850180" y="3657600"/>
            <a:chExt cx="2132982" cy="2611445"/>
          </a:xfrm>
        </p:grpSpPr>
        <p:cxnSp>
          <p:nvCxnSpPr>
            <p:cNvPr id="35" name="Shape 34"/>
            <p:cNvCxnSpPr/>
            <p:nvPr/>
          </p:nvCxnSpPr>
          <p:spPr>
            <a:xfrm rot="5400000">
              <a:off x="6967797" y="4471035"/>
              <a:ext cx="1828800" cy="201930"/>
            </a:xfrm>
            <a:prstGeom prst="bentConnector2">
              <a:avLst/>
            </a:prstGeom>
            <a:ln w="28575">
              <a:solidFill>
                <a:schemeClr val="tx1">
                  <a:lumMod val="65000"/>
                  <a:lumOff val="35000"/>
                </a:schemeClr>
              </a:solidFill>
              <a:headEnd type="oval" w="med" len="med"/>
              <a:tailEnd type="oval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6" name="Rounded Rectangle 35"/>
            <p:cNvSpPr/>
            <p:nvPr/>
          </p:nvSpPr>
          <p:spPr>
            <a:xfrm>
              <a:off x="5850180" y="4328652"/>
              <a:ext cx="1917288" cy="1940393"/>
            </a:xfrm>
            <a:prstGeom prst="roundRect">
              <a:avLst>
                <a:gd name="adj" fmla="val 9063"/>
              </a:avLst>
            </a:prstGeom>
            <a:gradFill>
              <a:gsLst>
                <a:gs pos="0">
                  <a:schemeClr val="accent1">
                    <a:lumMod val="20000"/>
                    <a:lumOff val="80000"/>
                  </a:schemeClr>
                </a:gs>
                <a:gs pos="100000">
                  <a:schemeClr val="bg1"/>
                </a:gs>
              </a:gsLst>
              <a:lin ang="5400000" scaled="1"/>
            </a:gradFill>
            <a:ln w="381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tIns="91440" rtlCol="0" anchor="t" anchorCtr="0"/>
            <a:lstStyle/>
            <a:p>
              <a:pPr algn="ctr"/>
              <a:r>
                <a:rPr lang="en-US" sz="2400" dirty="0" smtClean="0">
                  <a:solidFill>
                    <a:schemeClr val="tx1"/>
                  </a:solidFill>
                  <a:latin typeface="Calibri" pitchFamily="34" charset="0"/>
                </a:rPr>
                <a:t>Your text here</a:t>
              </a:r>
              <a:endParaRPr lang="en-US" sz="2400" dirty="0">
                <a:solidFill>
                  <a:schemeClr val="tx1"/>
                </a:solidFill>
                <a:latin typeface="Calibri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590441319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Left)">
                                      <p:cBhvr>
                                        <p:cTn id="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54" presetClass="entr" presetSubtype="0" ac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1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Left)">
                                      <p:cBhvr>
                                        <p:cTn id="20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500"/>
                            </p:stCondLst>
                            <p:childTnLst>
                              <p:par>
                                <p:cTn id="22" presetID="54" presetClass="entr" presetSubtype="0" ac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8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Left)">
                                      <p:cBhvr>
                                        <p:cTn id="33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500"/>
                            </p:stCondLst>
                            <p:childTnLst>
                              <p:par>
                                <p:cTn id="35" presetID="54" presetClass="entr" presetSubtype="0" ac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1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Left)">
                                      <p:cBhvr>
                                        <p:cTn id="46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500"/>
                            </p:stCondLst>
                            <p:childTnLst>
                              <p:par>
                                <p:cTn id="48" presetID="54" presetClass="entr" presetSubtype="0" ac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0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4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1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Left)">
                                      <p:cBhvr>
                                        <p:cTn id="59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500"/>
                            </p:stCondLst>
                            <p:childTnLst>
                              <p:par>
                                <p:cTn id="61" presetID="54" presetClass="entr" presetSubtype="0" ac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3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7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>
                      <p:stCondLst>
                        <p:cond delay="indefinite"/>
                      </p:stCondLst>
                      <p:childTnLst>
                        <p:par>
                          <p:cTn id="69" fill="hold">
                            <p:stCondLst>
                              <p:cond delay="0"/>
                            </p:stCondLst>
                            <p:childTnLst>
                              <p:par>
                                <p:cTn id="70" presetID="1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Left)">
                                      <p:cBhvr>
                                        <p:cTn id="72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500"/>
                            </p:stCondLst>
                            <p:childTnLst>
                              <p:par>
                                <p:cTn id="74" presetID="54" presetClass="entr" presetSubtype="0" ac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6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0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  <p:bldP spid="11" grpId="0" animBg="1"/>
      <p:bldP spid="12" grpId="0" animBg="1"/>
      <p:bldP spid="13" grpId="0" animBg="1"/>
      <p:bldP spid="14" grpId="0" animBg="1"/>
      <p:bldP spid="15" grpId="0" animBg="1"/>
    </p:bldLst>
  </p:timing>
</p:sld>
</file>

<file path=ppt/slides/slide3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Rectangle 23"/>
          <p:cNvSpPr/>
          <p:nvPr/>
        </p:nvSpPr>
        <p:spPr>
          <a:xfrm>
            <a:off x="-13705" y="4267199"/>
            <a:ext cx="9144000" cy="1981201"/>
          </a:xfrm>
          <a:prstGeom prst="rect">
            <a:avLst/>
          </a:prstGeom>
          <a:solidFill>
            <a:schemeClr val="bg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" name="Group 12"/>
          <p:cNvGrpSpPr/>
          <p:nvPr/>
        </p:nvGrpSpPr>
        <p:grpSpPr>
          <a:xfrm>
            <a:off x="304800" y="1855936"/>
            <a:ext cx="3220131" cy="3228430"/>
            <a:chOff x="2730238" y="1743173"/>
            <a:chExt cx="3657600" cy="3667027"/>
          </a:xfrm>
          <a:effectLst>
            <a:reflection blurRad="6350" stA="52000" endA="300" endPos="35000" dir="5400000" sy="-100000" algn="bl" rotWithShape="0"/>
          </a:effectLst>
          <a:scene3d>
            <a:camera prst="isometricOffAxis2Right"/>
            <a:lightRig rig="balanced" dir="t"/>
          </a:scene3d>
        </p:grpSpPr>
        <p:sp>
          <p:nvSpPr>
            <p:cNvPr id="14" name="Block Arc 13"/>
            <p:cNvSpPr/>
            <p:nvPr/>
          </p:nvSpPr>
          <p:spPr>
            <a:xfrm>
              <a:off x="2730238" y="1743173"/>
              <a:ext cx="3657600" cy="3657600"/>
            </a:xfrm>
            <a:prstGeom prst="blockArc">
              <a:avLst/>
            </a:prstGeom>
            <a:solidFill>
              <a:schemeClr val="tx1">
                <a:lumMod val="95000"/>
                <a:lumOff val="5000"/>
              </a:schemeClr>
            </a:solidFill>
            <a:ln>
              <a:noFill/>
            </a:ln>
            <a:sp3d extrusionH="317500" prstMaterial="softEdge">
              <a:bevelT/>
              <a:extrusionClr>
                <a:schemeClr val="bg1">
                  <a:lumMod val="75000"/>
                </a:schemeClr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15" name="Block Arc 14"/>
            <p:cNvSpPr/>
            <p:nvPr/>
          </p:nvSpPr>
          <p:spPr>
            <a:xfrm flipV="1">
              <a:off x="2730238" y="1752600"/>
              <a:ext cx="3657600" cy="3657600"/>
            </a:xfrm>
            <a:prstGeom prst="blockArc">
              <a:avLst/>
            </a:prstGeom>
            <a:solidFill>
              <a:schemeClr val="bg2">
                <a:lumMod val="25000"/>
              </a:schemeClr>
            </a:solidFill>
            <a:ln>
              <a:noFill/>
            </a:ln>
            <a:sp3d extrusionH="317500" prstMaterial="softEdge">
              <a:bevelT/>
              <a:extrusionClr>
                <a:schemeClr val="bg1">
                  <a:lumMod val="75000"/>
                </a:schemeClr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</p:grpSp>
      <p:sp>
        <p:nvSpPr>
          <p:cNvPr id="19" name="Rectangle 18"/>
          <p:cNvSpPr/>
          <p:nvPr/>
        </p:nvSpPr>
        <p:spPr>
          <a:xfrm>
            <a:off x="1507556" y="3205957"/>
            <a:ext cx="1749031" cy="699612"/>
          </a:xfrm>
          <a:custGeom>
            <a:avLst/>
            <a:gdLst>
              <a:gd name="connsiteX0" fmla="*/ 0 w 1981200"/>
              <a:gd name="connsiteY0" fmla="*/ 0 h 762000"/>
              <a:gd name="connsiteX1" fmla="*/ 1981200 w 1981200"/>
              <a:gd name="connsiteY1" fmla="*/ 0 h 762000"/>
              <a:gd name="connsiteX2" fmla="*/ 1981200 w 1981200"/>
              <a:gd name="connsiteY2" fmla="*/ 762000 h 762000"/>
              <a:gd name="connsiteX3" fmla="*/ 0 w 1981200"/>
              <a:gd name="connsiteY3" fmla="*/ 762000 h 762000"/>
              <a:gd name="connsiteX4" fmla="*/ 0 w 1981200"/>
              <a:gd name="connsiteY4" fmla="*/ 0 h 762000"/>
              <a:gd name="connsiteX0" fmla="*/ 97972 w 1981200"/>
              <a:gd name="connsiteY0" fmla="*/ 0 h 762000"/>
              <a:gd name="connsiteX1" fmla="*/ 1981200 w 1981200"/>
              <a:gd name="connsiteY1" fmla="*/ 0 h 762000"/>
              <a:gd name="connsiteX2" fmla="*/ 1981200 w 1981200"/>
              <a:gd name="connsiteY2" fmla="*/ 762000 h 762000"/>
              <a:gd name="connsiteX3" fmla="*/ 0 w 1981200"/>
              <a:gd name="connsiteY3" fmla="*/ 762000 h 762000"/>
              <a:gd name="connsiteX4" fmla="*/ 97972 w 1981200"/>
              <a:gd name="connsiteY4" fmla="*/ 0 h 762000"/>
              <a:gd name="connsiteX0" fmla="*/ 97972 w 1981200"/>
              <a:gd name="connsiteY0" fmla="*/ 0 h 762000"/>
              <a:gd name="connsiteX1" fmla="*/ 1981200 w 1981200"/>
              <a:gd name="connsiteY1" fmla="*/ 0 h 762000"/>
              <a:gd name="connsiteX2" fmla="*/ 1981200 w 1981200"/>
              <a:gd name="connsiteY2" fmla="*/ 762000 h 762000"/>
              <a:gd name="connsiteX3" fmla="*/ 0 w 1981200"/>
              <a:gd name="connsiteY3" fmla="*/ 762000 h 762000"/>
              <a:gd name="connsiteX4" fmla="*/ 97972 w 1981200"/>
              <a:gd name="connsiteY4" fmla="*/ 0 h 762000"/>
              <a:gd name="connsiteX0" fmla="*/ 115396 w 1998624"/>
              <a:gd name="connsiteY0" fmla="*/ 0 h 762000"/>
              <a:gd name="connsiteX1" fmla="*/ 1998624 w 1998624"/>
              <a:gd name="connsiteY1" fmla="*/ 0 h 762000"/>
              <a:gd name="connsiteX2" fmla="*/ 1998624 w 1998624"/>
              <a:gd name="connsiteY2" fmla="*/ 762000 h 762000"/>
              <a:gd name="connsiteX3" fmla="*/ 17424 w 1998624"/>
              <a:gd name="connsiteY3" fmla="*/ 762000 h 762000"/>
              <a:gd name="connsiteX4" fmla="*/ 115396 w 1998624"/>
              <a:gd name="connsiteY4" fmla="*/ 0 h 762000"/>
              <a:gd name="connsiteX0" fmla="*/ 103416 w 1986644"/>
              <a:gd name="connsiteY0" fmla="*/ 0 h 794657"/>
              <a:gd name="connsiteX1" fmla="*/ 1986644 w 1986644"/>
              <a:gd name="connsiteY1" fmla="*/ 0 h 794657"/>
              <a:gd name="connsiteX2" fmla="*/ 1986644 w 1986644"/>
              <a:gd name="connsiteY2" fmla="*/ 762000 h 794657"/>
              <a:gd name="connsiteX3" fmla="*/ 27215 w 1986644"/>
              <a:gd name="connsiteY3" fmla="*/ 794657 h 794657"/>
              <a:gd name="connsiteX4" fmla="*/ 103416 w 1986644"/>
              <a:gd name="connsiteY4" fmla="*/ 0 h 794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986644" h="794657">
                <a:moveTo>
                  <a:pt x="103416" y="0"/>
                </a:moveTo>
                <a:lnTo>
                  <a:pt x="1986644" y="0"/>
                </a:lnTo>
                <a:lnTo>
                  <a:pt x="1986644" y="762000"/>
                </a:lnTo>
                <a:lnTo>
                  <a:pt x="27215" y="794657"/>
                </a:lnTo>
                <a:cubicBezTo>
                  <a:pt x="16329" y="605972"/>
                  <a:pt x="-59870" y="417285"/>
                  <a:pt x="103416" y="0"/>
                </a:cubicBezTo>
                <a:close/>
              </a:path>
            </a:pathLst>
          </a:custGeom>
          <a:solidFill>
            <a:schemeClr val="tx2">
              <a:lumMod val="60000"/>
              <a:lumOff val="40000"/>
              <a:alpha val="84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3" name="Group 8"/>
          <p:cNvGrpSpPr/>
          <p:nvPr/>
        </p:nvGrpSpPr>
        <p:grpSpPr>
          <a:xfrm>
            <a:off x="2283839" y="1855936"/>
            <a:ext cx="3220131" cy="3228430"/>
            <a:chOff x="2730238" y="1743173"/>
            <a:chExt cx="3657600" cy="3667027"/>
          </a:xfrm>
          <a:effectLst>
            <a:reflection blurRad="6350" stA="52000" endA="300" endPos="35000" dir="5400000" sy="-100000" algn="bl" rotWithShape="0"/>
          </a:effectLst>
          <a:scene3d>
            <a:camera prst="isometricOffAxis2Right"/>
            <a:lightRig rig="balanced" dir="t"/>
          </a:scene3d>
        </p:grpSpPr>
        <p:sp>
          <p:nvSpPr>
            <p:cNvPr id="6" name="Block Arc 5"/>
            <p:cNvSpPr/>
            <p:nvPr/>
          </p:nvSpPr>
          <p:spPr>
            <a:xfrm>
              <a:off x="2730238" y="1743173"/>
              <a:ext cx="3657600" cy="3657600"/>
            </a:xfrm>
            <a:prstGeom prst="blockArc">
              <a:avLst/>
            </a:prstGeom>
            <a:solidFill>
              <a:schemeClr val="tx1">
                <a:lumMod val="95000"/>
                <a:lumOff val="5000"/>
              </a:schemeClr>
            </a:solidFill>
            <a:ln>
              <a:noFill/>
            </a:ln>
            <a:sp3d extrusionH="317500" prstMaterial="softEdge">
              <a:bevelT/>
              <a:extrusionClr>
                <a:schemeClr val="bg1">
                  <a:lumMod val="75000"/>
                </a:schemeClr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7" name="Block Arc 6"/>
            <p:cNvSpPr/>
            <p:nvPr/>
          </p:nvSpPr>
          <p:spPr>
            <a:xfrm flipV="1">
              <a:off x="2730238" y="1752600"/>
              <a:ext cx="3657600" cy="3657600"/>
            </a:xfrm>
            <a:prstGeom prst="blockArc">
              <a:avLst/>
            </a:prstGeom>
            <a:solidFill>
              <a:schemeClr val="bg2">
                <a:lumMod val="25000"/>
              </a:schemeClr>
            </a:solidFill>
            <a:ln>
              <a:noFill/>
            </a:ln>
            <a:sp3d extrusionH="317500" prstMaterial="softEdge">
              <a:bevelT/>
              <a:extrusionClr>
                <a:schemeClr val="bg1">
                  <a:lumMod val="75000"/>
                </a:schemeClr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</p:grpSp>
      <p:sp>
        <p:nvSpPr>
          <p:cNvPr id="20" name="Rectangle 19"/>
          <p:cNvSpPr/>
          <p:nvPr/>
        </p:nvSpPr>
        <p:spPr>
          <a:xfrm>
            <a:off x="3506070" y="3205957"/>
            <a:ext cx="1897271" cy="670861"/>
          </a:xfrm>
          <a:custGeom>
            <a:avLst/>
            <a:gdLst>
              <a:gd name="connsiteX0" fmla="*/ 0 w 2122714"/>
              <a:gd name="connsiteY0" fmla="*/ 0 h 762000"/>
              <a:gd name="connsiteX1" fmla="*/ 2122714 w 2122714"/>
              <a:gd name="connsiteY1" fmla="*/ 0 h 762000"/>
              <a:gd name="connsiteX2" fmla="*/ 2122714 w 2122714"/>
              <a:gd name="connsiteY2" fmla="*/ 762000 h 762000"/>
              <a:gd name="connsiteX3" fmla="*/ 0 w 2122714"/>
              <a:gd name="connsiteY3" fmla="*/ 762000 h 762000"/>
              <a:gd name="connsiteX4" fmla="*/ 0 w 2122714"/>
              <a:gd name="connsiteY4" fmla="*/ 0 h 762000"/>
              <a:gd name="connsiteX0" fmla="*/ 0 w 2122714"/>
              <a:gd name="connsiteY0" fmla="*/ 0 h 762000"/>
              <a:gd name="connsiteX1" fmla="*/ 2122714 w 2122714"/>
              <a:gd name="connsiteY1" fmla="*/ 0 h 762000"/>
              <a:gd name="connsiteX2" fmla="*/ 2122714 w 2122714"/>
              <a:gd name="connsiteY2" fmla="*/ 762000 h 762000"/>
              <a:gd name="connsiteX3" fmla="*/ 0 w 2122714"/>
              <a:gd name="connsiteY3" fmla="*/ 762000 h 762000"/>
              <a:gd name="connsiteX4" fmla="*/ 0 w 2122714"/>
              <a:gd name="connsiteY4" fmla="*/ 0 h 762000"/>
              <a:gd name="connsiteX0" fmla="*/ 29028 w 2151742"/>
              <a:gd name="connsiteY0" fmla="*/ 0 h 762000"/>
              <a:gd name="connsiteX1" fmla="*/ 2151742 w 2151742"/>
              <a:gd name="connsiteY1" fmla="*/ 0 h 762000"/>
              <a:gd name="connsiteX2" fmla="*/ 2151742 w 2151742"/>
              <a:gd name="connsiteY2" fmla="*/ 762000 h 762000"/>
              <a:gd name="connsiteX3" fmla="*/ 29028 w 2151742"/>
              <a:gd name="connsiteY3" fmla="*/ 762000 h 762000"/>
              <a:gd name="connsiteX4" fmla="*/ 29028 w 2151742"/>
              <a:gd name="connsiteY4" fmla="*/ 0 h 762000"/>
              <a:gd name="connsiteX0" fmla="*/ 47027 w 2126198"/>
              <a:gd name="connsiteY0" fmla="*/ 21772 h 762000"/>
              <a:gd name="connsiteX1" fmla="*/ 2126198 w 2126198"/>
              <a:gd name="connsiteY1" fmla="*/ 0 h 762000"/>
              <a:gd name="connsiteX2" fmla="*/ 2126198 w 2126198"/>
              <a:gd name="connsiteY2" fmla="*/ 762000 h 762000"/>
              <a:gd name="connsiteX3" fmla="*/ 3484 w 2126198"/>
              <a:gd name="connsiteY3" fmla="*/ 762000 h 762000"/>
              <a:gd name="connsiteX4" fmla="*/ 47027 w 2126198"/>
              <a:gd name="connsiteY4" fmla="*/ 21772 h 762000"/>
              <a:gd name="connsiteX0" fmla="*/ 95184 w 2174355"/>
              <a:gd name="connsiteY0" fmla="*/ 21772 h 762000"/>
              <a:gd name="connsiteX1" fmla="*/ 2174355 w 2174355"/>
              <a:gd name="connsiteY1" fmla="*/ 0 h 762000"/>
              <a:gd name="connsiteX2" fmla="*/ 2174355 w 2174355"/>
              <a:gd name="connsiteY2" fmla="*/ 762000 h 762000"/>
              <a:gd name="connsiteX3" fmla="*/ 51641 w 2174355"/>
              <a:gd name="connsiteY3" fmla="*/ 762000 h 762000"/>
              <a:gd name="connsiteX4" fmla="*/ 95184 w 2174355"/>
              <a:gd name="connsiteY4" fmla="*/ 21772 h 762000"/>
              <a:gd name="connsiteX0" fmla="*/ 75853 w 2155024"/>
              <a:gd name="connsiteY0" fmla="*/ 21772 h 762000"/>
              <a:gd name="connsiteX1" fmla="*/ 2155024 w 2155024"/>
              <a:gd name="connsiteY1" fmla="*/ 0 h 762000"/>
              <a:gd name="connsiteX2" fmla="*/ 2155024 w 2155024"/>
              <a:gd name="connsiteY2" fmla="*/ 762000 h 762000"/>
              <a:gd name="connsiteX3" fmla="*/ 32310 w 2155024"/>
              <a:gd name="connsiteY3" fmla="*/ 762000 h 762000"/>
              <a:gd name="connsiteX4" fmla="*/ 75853 w 2155024"/>
              <a:gd name="connsiteY4" fmla="*/ 21772 h 762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55024" h="762000">
                <a:moveTo>
                  <a:pt x="75853" y="21772"/>
                </a:moveTo>
                <a:lnTo>
                  <a:pt x="2155024" y="0"/>
                </a:lnTo>
                <a:lnTo>
                  <a:pt x="2155024" y="762000"/>
                </a:lnTo>
                <a:lnTo>
                  <a:pt x="32310" y="762000"/>
                </a:lnTo>
                <a:cubicBezTo>
                  <a:pt x="-33004" y="410029"/>
                  <a:pt x="10539" y="275772"/>
                  <a:pt x="75853" y="21772"/>
                </a:cubicBezTo>
                <a:close/>
              </a:path>
            </a:pathLst>
          </a:custGeom>
          <a:solidFill>
            <a:schemeClr val="tx2">
              <a:lumMod val="60000"/>
              <a:lumOff val="40000"/>
              <a:alpha val="84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4" name="Group 9"/>
          <p:cNvGrpSpPr/>
          <p:nvPr/>
        </p:nvGrpSpPr>
        <p:grpSpPr>
          <a:xfrm>
            <a:off x="4397050" y="2065494"/>
            <a:ext cx="3220131" cy="3228430"/>
            <a:chOff x="2730238" y="1743173"/>
            <a:chExt cx="3657600" cy="3667027"/>
          </a:xfrm>
          <a:effectLst>
            <a:reflection blurRad="6350" stA="52000" endA="300" endPos="35000" dir="5400000" sy="-100000" algn="bl" rotWithShape="0"/>
          </a:effectLst>
          <a:scene3d>
            <a:camera prst="isometricOffAxis2Right"/>
            <a:lightRig rig="balanced" dir="t"/>
          </a:scene3d>
        </p:grpSpPr>
        <p:sp>
          <p:nvSpPr>
            <p:cNvPr id="11" name="Block Arc 10"/>
            <p:cNvSpPr/>
            <p:nvPr/>
          </p:nvSpPr>
          <p:spPr>
            <a:xfrm>
              <a:off x="2730238" y="1743173"/>
              <a:ext cx="3657600" cy="3657600"/>
            </a:xfrm>
            <a:prstGeom prst="blockArc">
              <a:avLst/>
            </a:prstGeom>
            <a:solidFill>
              <a:schemeClr val="tx1">
                <a:lumMod val="95000"/>
                <a:lumOff val="5000"/>
              </a:schemeClr>
            </a:solidFill>
            <a:ln>
              <a:noFill/>
            </a:ln>
            <a:sp3d extrusionH="317500" prstMaterial="softEdge">
              <a:bevelT/>
              <a:extrusionClr>
                <a:schemeClr val="bg1">
                  <a:lumMod val="75000"/>
                </a:schemeClr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12" name="Block Arc 11"/>
            <p:cNvSpPr/>
            <p:nvPr/>
          </p:nvSpPr>
          <p:spPr>
            <a:xfrm flipV="1">
              <a:off x="2730238" y="1752600"/>
              <a:ext cx="3657600" cy="3657600"/>
            </a:xfrm>
            <a:prstGeom prst="blockArc">
              <a:avLst/>
            </a:prstGeom>
            <a:solidFill>
              <a:schemeClr val="bg2">
                <a:lumMod val="25000"/>
              </a:schemeClr>
            </a:solidFill>
            <a:ln>
              <a:noFill/>
            </a:ln>
            <a:sp3d extrusionH="317500" prstMaterial="softEdge">
              <a:bevelT/>
              <a:extrusionClr>
                <a:schemeClr val="bg1">
                  <a:lumMod val="75000"/>
                </a:schemeClr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</p:grpSp>
      <p:sp>
        <p:nvSpPr>
          <p:cNvPr id="22" name="Isosceles Triangle 21"/>
          <p:cNvSpPr/>
          <p:nvPr/>
        </p:nvSpPr>
        <p:spPr>
          <a:xfrm rot="5400000">
            <a:off x="6414271" y="2324101"/>
            <a:ext cx="872119" cy="2453739"/>
          </a:xfrm>
          <a:custGeom>
            <a:avLst/>
            <a:gdLst>
              <a:gd name="connsiteX0" fmla="*/ 0 w 990600"/>
              <a:gd name="connsiteY0" fmla="*/ 853966 h 2787090"/>
              <a:gd name="connsiteX1" fmla="*/ 495300 w 990600"/>
              <a:gd name="connsiteY1" fmla="*/ 0 h 2787090"/>
              <a:gd name="connsiteX2" fmla="*/ 990600 w 990600"/>
              <a:gd name="connsiteY2" fmla="*/ 853966 h 2787090"/>
              <a:gd name="connsiteX3" fmla="*/ 876300 w 990600"/>
              <a:gd name="connsiteY3" fmla="*/ 853966 h 2787090"/>
              <a:gd name="connsiteX4" fmla="*/ 876300 w 990600"/>
              <a:gd name="connsiteY4" fmla="*/ 2787090 h 2787090"/>
              <a:gd name="connsiteX5" fmla="*/ 136072 w 990600"/>
              <a:gd name="connsiteY5" fmla="*/ 2667347 h 2787090"/>
              <a:gd name="connsiteX6" fmla="*/ 115319 w 990600"/>
              <a:gd name="connsiteY6" fmla="*/ 853966 h 2787090"/>
              <a:gd name="connsiteX7" fmla="*/ 0 w 990600"/>
              <a:gd name="connsiteY7" fmla="*/ 853966 h 27870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990600" h="2787090">
                <a:moveTo>
                  <a:pt x="0" y="853966"/>
                </a:moveTo>
                <a:lnTo>
                  <a:pt x="495300" y="0"/>
                </a:lnTo>
                <a:lnTo>
                  <a:pt x="990600" y="853966"/>
                </a:lnTo>
                <a:lnTo>
                  <a:pt x="876300" y="853966"/>
                </a:lnTo>
                <a:lnTo>
                  <a:pt x="876300" y="2787090"/>
                </a:lnTo>
                <a:cubicBezTo>
                  <a:pt x="535215" y="2787089"/>
                  <a:pt x="422729" y="2732661"/>
                  <a:pt x="136072" y="2667347"/>
                </a:cubicBezTo>
                <a:lnTo>
                  <a:pt x="115319" y="853966"/>
                </a:lnTo>
                <a:lnTo>
                  <a:pt x="0" y="853966"/>
                </a:lnTo>
                <a:close/>
              </a:path>
            </a:pathLst>
          </a:custGeom>
          <a:solidFill>
            <a:schemeClr val="tx2">
              <a:lumMod val="60000"/>
              <a:lumOff val="40000"/>
              <a:alpha val="84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" name="TextBox 24"/>
          <p:cNvSpPr txBox="1"/>
          <p:nvPr/>
        </p:nvSpPr>
        <p:spPr>
          <a:xfrm>
            <a:off x="1259071" y="1354126"/>
            <a:ext cx="10247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 smtClean="0"/>
              <a:t>Factor 1</a:t>
            </a:r>
            <a:endParaRPr lang="en-US" sz="2400" dirty="0"/>
          </a:p>
        </p:txBody>
      </p:sp>
      <p:sp>
        <p:nvSpPr>
          <p:cNvPr id="26" name="TextBox 25"/>
          <p:cNvSpPr txBox="1"/>
          <p:nvPr/>
        </p:nvSpPr>
        <p:spPr>
          <a:xfrm>
            <a:off x="264225" y="4971667"/>
            <a:ext cx="10247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 smtClean="0"/>
              <a:t>Factor 2</a:t>
            </a:r>
            <a:endParaRPr lang="en-US" sz="2400" dirty="0"/>
          </a:p>
        </p:txBody>
      </p:sp>
      <p:sp>
        <p:nvSpPr>
          <p:cNvPr id="27" name="TextBox 26"/>
          <p:cNvSpPr txBox="1"/>
          <p:nvPr/>
        </p:nvSpPr>
        <p:spPr>
          <a:xfrm>
            <a:off x="3234816" y="1354125"/>
            <a:ext cx="10247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 smtClean="0"/>
              <a:t>Factor 3</a:t>
            </a:r>
            <a:endParaRPr lang="en-US" sz="2400" dirty="0"/>
          </a:p>
        </p:txBody>
      </p:sp>
      <p:sp>
        <p:nvSpPr>
          <p:cNvPr id="28" name="TextBox 27"/>
          <p:cNvSpPr txBox="1"/>
          <p:nvPr/>
        </p:nvSpPr>
        <p:spPr>
          <a:xfrm>
            <a:off x="2133600" y="5029200"/>
            <a:ext cx="10247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 smtClean="0"/>
              <a:t>Factor 4</a:t>
            </a:r>
            <a:endParaRPr lang="en-US" sz="2400" dirty="0"/>
          </a:p>
        </p:txBody>
      </p:sp>
      <p:sp>
        <p:nvSpPr>
          <p:cNvPr id="29" name="TextBox 28"/>
          <p:cNvSpPr txBox="1"/>
          <p:nvPr/>
        </p:nvSpPr>
        <p:spPr>
          <a:xfrm>
            <a:off x="5376032" y="1447800"/>
            <a:ext cx="10247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 smtClean="0"/>
              <a:t>Factor 5</a:t>
            </a:r>
            <a:endParaRPr lang="en-US" sz="2400" dirty="0"/>
          </a:p>
        </p:txBody>
      </p:sp>
      <p:sp>
        <p:nvSpPr>
          <p:cNvPr id="30" name="TextBox 29"/>
          <p:cNvSpPr txBox="1"/>
          <p:nvPr/>
        </p:nvSpPr>
        <p:spPr>
          <a:xfrm>
            <a:off x="4292241" y="5100935"/>
            <a:ext cx="102476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 smtClean="0"/>
              <a:t>Factor 6</a:t>
            </a:r>
            <a:endParaRPr lang="en-US" sz="2400" dirty="0"/>
          </a:p>
        </p:txBody>
      </p:sp>
      <p:sp>
        <p:nvSpPr>
          <p:cNvPr id="31" name="TextBox 30"/>
          <p:cNvSpPr txBox="1"/>
          <p:nvPr/>
        </p:nvSpPr>
        <p:spPr>
          <a:xfrm>
            <a:off x="8077200" y="3294153"/>
            <a:ext cx="934423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dirty="0" smtClean="0"/>
              <a:t>Result</a:t>
            </a:r>
            <a:endParaRPr lang="en-US" sz="2800" dirty="0"/>
          </a:p>
        </p:txBody>
      </p:sp>
      <p:sp>
        <p:nvSpPr>
          <p:cNvPr id="32" name="Title 3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792162"/>
          </a:xfrm>
        </p:spPr>
        <p:txBody>
          <a:bodyPr>
            <a:normAutofit/>
          </a:bodyPr>
          <a:lstStyle/>
          <a:p>
            <a:r>
              <a:rPr lang="en-US" sz="3600" dirty="0" smtClean="0"/>
              <a:t>Contributing  factors</a:t>
            </a:r>
            <a:endParaRPr lang="en-US" sz="3600" dirty="0"/>
          </a:p>
        </p:txBody>
      </p:sp>
      <p:cxnSp>
        <p:nvCxnSpPr>
          <p:cNvPr id="23" name="Straight Connector 22"/>
          <p:cNvCxnSpPr/>
          <p:nvPr/>
        </p:nvCxnSpPr>
        <p:spPr>
          <a:xfrm flipV="1">
            <a:off x="0" y="6235347"/>
            <a:ext cx="9144000" cy="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3" name="TextBox 32"/>
          <p:cNvSpPr txBox="1"/>
          <p:nvPr/>
        </p:nvSpPr>
        <p:spPr>
          <a:xfrm>
            <a:off x="7902054" y="6357584"/>
            <a:ext cx="101334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>
                <a:latin typeface="Calibri" pitchFamily="34" charset="0"/>
              </a:rPr>
              <a:t>LOGO</a:t>
            </a:r>
            <a:endParaRPr lang="en-US" dirty="0">
              <a:latin typeface="Calibri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4904420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2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500"/>
                            </p:stCondLst>
                            <p:childTnLst>
                              <p:par>
                                <p:cTn id="3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1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1000"/>
                            </p:stCondLst>
                            <p:childTnLst>
                              <p:par>
                                <p:cTn id="4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5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1500"/>
                            </p:stCondLst>
                            <p:childTnLst>
                              <p:par>
                                <p:cTn id="4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9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" grpId="0" animBg="1"/>
      <p:bldP spid="22" grpId="0" animBg="1"/>
      <p:bldP spid="25" grpId="0"/>
      <p:bldP spid="26" grpId="0"/>
      <p:bldP spid="27" grpId="0"/>
      <p:bldP spid="28" grpId="0"/>
      <p:bldP spid="29" grpId="0"/>
      <p:bldP spid="30" grpId="0"/>
      <p:bldP spid="31" grpId="0"/>
    </p:bldLst>
  </p:timing>
</p:sld>
</file>

<file path=ppt/slides/slide3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Four aspects</a:t>
            </a:r>
            <a:endParaRPr lang="en-US" dirty="0"/>
          </a:p>
        </p:txBody>
      </p:sp>
      <p:pic>
        <p:nvPicPr>
          <p:cNvPr id="1029" name="Picture 5"/>
          <p:cNvPicPr>
            <a:picLocks noChangeAspect="1" noChangeArrowheads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0444" r="21532"/>
          <a:stretch/>
        </p:blipFill>
        <p:spPr bwMode="auto">
          <a:xfrm>
            <a:off x="-1" y="3721893"/>
            <a:ext cx="9144001" cy="24812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18" name="Oval 17"/>
          <p:cNvSpPr/>
          <p:nvPr/>
        </p:nvSpPr>
        <p:spPr>
          <a:xfrm>
            <a:off x="6564075" y="3371545"/>
            <a:ext cx="1905000" cy="1828800"/>
          </a:xfrm>
          <a:prstGeom prst="ellipse">
            <a:avLst/>
          </a:prstGeom>
          <a:solidFill>
            <a:schemeClr val="bg1"/>
          </a:solidFill>
          <a:ln>
            <a:noFill/>
          </a:ln>
          <a:scene3d>
            <a:camera prst="orthographicFront"/>
            <a:lightRig rig="threePt" dir="t"/>
          </a:scene3d>
          <a:sp3d prstMaterial="clear">
            <a:bevelT w="914400" h="914400"/>
            <a:bevelB w="914400" h="9144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" name="Oval 23"/>
          <p:cNvSpPr>
            <a:spLocks noChangeAspect="1"/>
          </p:cNvSpPr>
          <p:nvPr/>
        </p:nvSpPr>
        <p:spPr>
          <a:xfrm>
            <a:off x="4114800" y="3226266"/>
            <a:ext cx="1714500" cy="1645920"/>
          </a:xfrm>
          <a:prstGeom prst="ellipse">
            <a:avLst/>
          </a:prstGeom>
          <a:solidFill>
            <a:schemeClr val="bg1"/>
          </a:solidFill>
          <a:ln>
            <a:noFill/>
          </a:ln>
          <a:scene3d>
            <a:camera prst="orthographicFront"/>
            <a:lightRig rig="threePt" dir="t"/>
          </a:scene3d>
          <a:sp3d prstMaterial="clear">
            <a:bevelT w="914400" h="914400"/>
            <a:bevelB w="914400" h="9144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" name="Oval 24"/>
          <p:cNvSpPr>
            <a:spLocks noChangeAspect="1"/>
          </p:cNvSpPr>
          <p:nvPr/>
        </p:nvSpPr>
        <p:spPr>
          <a:xfrm>
            <a:off x="1981200" y="3150123"/>
            <a:ext cx="1543050" cy="1481328"/>
          </a:xfrm>
          <a:prstGeom prst="ellipse">
            <a:avLst/>
          </a:prstGeom>
          <a:solidFill>
            <a:schemeClr val="bg1"/>
          </a:solidFill>
          <a:ln>
            <a:noFill/>
          </a:ln>
          <a:scene3d>
            <a:camera prst="orthographicFront"/>
            <a:lightRig rig="threePt" dir="t"/>
          </a:scene3d>
          <a:sp3d prstMaterial="clear">
            <a:bevelT w="914400" h="914400"/>
            <a:bevelB w="914400" h="9144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" name="Oval 25"/>
          <p:cNvSpPr>
            <a:spLocks noChangeAspect="1"/>
          </p:cNvSpPr>
          <p:nvPr/>
        </p:nvSpPr>
        <p:spPr>
          <a:xfrm>
            <a:off x="152400" y="3095500"/>
            <a:ext cx="1388745" cy="1333195"/>
          </a:xfrm>
          <a:prstGeom prst="ellipse">
            <a:avLst/>
          </a:prstGeom>
          <a:solidFill>
            <a:schemeClr val="bg1"/>
          </a:solidFill>
          <a:ln>
            <a:noFill/>
          </a:ln>
          <a:scene3d>
            <a:camera prst="orthographicFront"/>
            <a:lightRig rig="threePt" dir="t"/>
          </a:scene3d>
          <a:sp3d prstMaterial="clear">
            <a:bevelT w="914400" h="914400"/>
            <a:bevelB w="914400" h="9144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" name="TextBox 26"/>
          <p:cNvSpPr txBox="1"/>
          <p:nvPr/>
        </p:nvSpPr>
        <p:spPr>
          <a:xfrm>
            <a:off x="628088" y="3469709"/>
            <a:ext cx="35779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b="1" dirty="0" smtClean="0"/>
              <a:t>1</a:t>
            </a:r>
            <a:endParaRPr lang="en-US" sz="3200" b="1" dirty="0"/>
          </a:p>
        </p:txBody>
      </p:sp>
      <p:sp>
        <p:nvSpPr>
          <p:cNvPr id="32" name="TextBox 31"/>
          <p:cNvSpPr txBox="1"/>
          <p:nvPr/>
        </p:nvSpPr>
        <p:spPr>
          <a:xfrm>
            <a:off x="2502580" y="3574649"/>
            <a:ext cx="380232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600" b="1" dirty="0" smtClean="0"/>
              <a:t>2</a:t>
            </a:r>
            <a:endParaRPr lang="en-US" sz="3600" b="1" dirty="0"/>
          </a:p>
        </p:txBody>
      </p:sp>
      <p:sp>
        <p:nvSpPr>
          <p:cNvPr id="33" name="TextBox 32"/>
          <p:cNvSpPr txBox="1"/>
          <p:nvPr/>
        </p:nvSpPr>
        <p:spPr>
          <a:xfrm>
            <a:off x="4734434" y="3702722"/>
            <a:ext cx="401072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000" b="1" dirty="0" smtClean="0"/>
              <a:t>3</a:t>
            </a:r>
            <a:endParaRPr lang="en-US" sz="4000" b="1" dirty="0"/>
          </a:p>
        </p:txBody>
      </p:sp>
      <p:sp>
        <p:nvSpPr>
          <p:cNvPr id="35" name="Ellipse 300"/>
          <p:cNvSpPr/>
          <p:nvPr/>
        </p:nvSpPr>
        <p:spPr bwMode="auto">
          <a:xfrm>
            <a:off x="259615" y="4329501"/>
            <a:ext cx="1094736" cy="198387"/>
          </a:xfrm>
          <a:prstGeom prst="ellipse">
            <a:avLst/>
          </a:prstGeom>
          <a:gradFill flip="none" rotWithShape="1">
            <a:gsLst>
              <a:gs pos="100000">
                <a:srgbClr val="FFFFFF">
                  <a:alpha val="0"/>
                </a:srgbClr>
              </a:gs>
              <a:gs pos="0">
                <a:srgbClr val="E6E6E6">
                  <a:lumMod val="10000"/>
                  <a:alpha val="76000"/>
                </a:srgbClr>
              </a:gs>
            </a:gsLst>
            <a:path path="shape">
              <a:fillToRect l="50000" t="50000" r="50000" b="50000"/>
            </a:path>
            <a:tileRect/>
          </a:gradFill>
          <a:ln w="9525" cap="flat" cmpd="sng" algn="ctr">
            <a:noFill/>
            <a:prstDash val="solid"/>
          </a:ln>
          <a:effectLst/>
        </p:spPr>
        <p:txBody>
          <a:bodyPr anchor="ctr"/>
          <a:lstStyle/>
          <a:p>
            <a:pPr algn="ctr">
              <a:defRPr/>
            </a:pPr>
            <a:endParaRPr lang="en-US" sz="2000" noProof="1">
              <a:solidFill>
                <a:srgbClr val="FFFFFF"/>
              </a:solidFill>
              <a:latin typeface="Calibri" pitchFamily="34" charset="0"/>
              <a:ea typeface="ＭＳ Ｐゴシック" pitchFamily="-111" charset="-128"/>
            </a:endParaRPr>
          </a:p>
        </p:txBody>
      </p:sp>
      <p:sp>
        <p:nvSpPr>
          <p:cNvPr id="34" name="TextBox 33"/>
          <p:cNvSpPr txBox="1"/>
          <p:nvPr/>
        </p:nvSpPr>
        <p:spPr>
          <a:xfrm>
            <a:off x="7300092" y="3926412"/>
            <a:ext cx="423514" cy="76944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400" b="1" dirty="0" smtClean="0"/>
              <a:t>4</a:t>
            </a:r>
            <a:endParaRPr lang="en-US" sz="4400" b="1" dirty="0"/>
          </a:p>
        </p:txBody>
      </p:sp>
      <p:sp>
        <p:nvSpPr>
          <p:cNvPr id="36" name="Ellipse 300"/>
          <p:cNvSpPr/>
          <p:nvPr/>
        </p:nvSpPr>
        <p:spPr bwMode="auto">
          <a:xfrm>
            <a:off x="2085953" y="4532257"/>
            <a:ext cx="1283672" cy="198387"/>
          </a:xfrm>
          <a:prstGeom prst="ellipse">
            <a:avLst/>
          </a:prstGeom>
          <a:gradFill flip="none" rotWithShape="1">
            <a:gsLst>
              <a:gs pos="100000">
                <a:srgbClr val="FFFFFF">
                  <a:alpha val="0"/>
                </a:srgbClr>
              </a:gs>
              <a:gs pos="0">
                <a:srgbClr val="E6E6E6">
                  <a:lumMod val="10000"/>
                  <a:alpha val="76000"/>
                </a:srgbClr>
              </a:gs>
            </a:gsLst>
            <a:path path="shape">
              <a:fillToRect l="50000" t="50000" r="50000" b="50000"/>
            </a:path>
            <a:tileRect/>
          </a:gradFill>
          <a:ln w="9525" cap="flat" cmpd="sng" algn="ctr">
            <a:noFill/>
            <a:prstDash val="solid"/>
          </a:ln>
          <a:effectLst/>
        </p:spPr>
        <p:txBody>
          <a:bodyPr anchor="ctr"/>
          <a:lstStyle/>
          <a:p>
            <a:pPr algn="ctr">
              <a:defRPr/>
            </a:pPr>
            <a:endParaRPr lang="en-US" sz="2000" noProof="1">
              <a:solidFill>
                <a:srgbClr val="FFFFFF"/>
              </a:solidFill>
              <a:latin typeface="Calibri" pitchFamily="34" charset="0"/>
              <a:ea typeface="ＭＳ Ｐゴシック" pitchFamily="-111" charset="-128"/>
            </a:endParaRPr>
          </a:p>
        </p:txBody>
      </p:sp>
      <p:sp>
        <p:nvSpPr>
          <p:cNvPr id="37" name="Ellipse 300"/>
          <p:cNvSpPr/>
          <p:nvPr/>
        </p:nvSpPr>
        <p:spPr bwMode="auto">
          <a:xfrm>
            <a:off x="4207825" y="4772992"/>
            <a:ext cx="1562100" cy="198387"/>
          </a:xfrm>
          <a:prstGeom prst="ellipse">
            <a:avLst/>
          </a:prstGeom>
          <a:gradFill flip="none" rotWithShape="1">
            <a:gsLst>
              <a:gs pos="100000">
                <a:srgbClr val="FFFFFF">
                  <a:alpha val="0"/>
                </a:srgbClr>
              </a:gs>
              <a:gs pos="0">
                <a:srgbClr val="E6E6E6">
                  <a:lumMod val="10000"/>
                  <a:alpha val="76000"/>
                </a:srgbClr>
              </a:gs>
            </a:gsLst>
            <a:path path="shape">
              <a:fillToRect l="50000" t="50000" r="50000" b="50000"/>
            </a:path>
            <a:tileRect/>
          </a:gradFill>
          <a:ln w="9525" cap="flat" cmpd="sng" algn="ctr">
            <a:noFill/>
            <a:prstDash val="solid"/>
          </a:ln>
          <a:effectLst/>
        </p:spPr>
        <p:txBody>
          <a:bodyPr anchor="ctr"/>
          <a:lstStyle/>
          <a:p>
            <a:pPr algn="ctr">
              <a:defRPr/>
            </a:pPr>
            <a:endParaRPr lang="en-US" sz="2000" noProof="1">
              <a:solidFill>
                <a:srgbClr val="FFFFFF"/>
              </a:solidFill>
              <a:latin typeface="Calibri" pitchFamily="34" charset="0"/>
              <a:ea typeface="ＭＳ Ｐゴシック" pitchFamily="-111" charset="-128"/>
            </a:endParaRPr>
          </a:p>
        </p:txBody>
      </p:sp>
      <p:sp>
        <p:nvSpPr>
          <p:cNvPr id="38" name="Ellipse 300"/>
          <p:cNvSpPr/>
          <p:nvPr/>
        </p:nvSpPr>
        <p:spPr bwMode="auto">
          <a:xfrm>
            <a:off x="6671424" y="5101151"/>
            <a:ext cx="1738276" cy="220761"/>
          </a:xfrm>
          <a:prstGeom prst="ellipse">
            <a:avLst/>
          </a:prstGeom>
          <a:gradFill flip="none" rotWithShape="1">
            <a:gsLst>
              <a:gs pos="100000">
                <a:srgbClr val="FFFFFF">
                  <a:alpha val="0"/>
                </a:srgbClr>
              </a:gs>
              <a:gs pos="0">
                <a:srgbClr val="E6E6E6">
                  <a:lumMod val="10000"/>
                  <a:alpha val="76000"/>
                </a:srgbClr>
              </a:gs>
            </a:gsLst>
            <a:path path="shape">
              <a:fillToRect l="50000" t="50000" r="50000" b="50000"/>
            </a:path>
            <a:tileRect/>
          </a:gradFill>
          <a:ln w="9525" cap="flat" cmpd="sng" algn="ctr">
            <a:noFill/>
            <a:prstDash val="solid"/>
          </a:ln>
          <a:effectLst/>
        </p:spPr>
        <p:txBody>
          <a:bodyPr anchor="ctr"/>
          <a:lstStyle/>
          <a:p>
            <a:pPr algn="ctr">
              <a:defRPr/>
            </a:pPr>
            <a:endParaRPr lang="en-US" sz="2000" noProof="1">
              <a:solidFill>
                <a:srgbClr val="FFFFFF"/>
              </a:solidFill>
              <a:latin typeface="Calibri" pitchFamily="34" charset="0"/>
              <a:ea typeface="ＭＳ Ｐゴシック" pitchFamily="-111" charset="-128"/>
            </a:endParaRPr>
          </a:p>
        </p:txBody>
      </p:sp>
      <p:sp>
        <p:nvSpPr>
          <p:cNvPr id="28" name="TextBox 27"/>
          <p:cNvSpPr txBox="1"/>
          <p:nvPr/>
        </p:nvSpPr>
        <p:spPr>
          <a:xfrm>
            <a:off x="0" y="2209800"/>
            <a:ext cx="1569185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400" dirty="0" smtClean="0"/>
              <a:t>Your text here</a:t>
            </a:r>
            <a:endParaRPr lang="en-US" sz="2400" dirty="0"/>
          </a:p>
        </p:txBody>
      </p:sp>
      <p:sp>
        <p:nvSpPr>
          <p:cNvPr id="40" name="TextBox 39"/>
          <p:cNvSpPr txBox="1"/>
          <p:nvPr/>
        </p:nvSpPr>
        <p:spPr>
          <a:xfrm>
            <a:off x="2003390" y="2293203"/>
            <a:ext cx="1569185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400" dirty="0" smtClean="0"/>
              <a:t>Your text here</a:t>
            </a:r>
            <a:endParaRPr lang="en-US" sz="2400" dirty="0"/>
          </a:p>
        </p:txBody>
      </p:sp>
      <p:sp>
        <p:nvSpPr>
          <p:cNvPr id="41" name="TextBox 40"/>
          <p:cNvSpPr txBox="1"/>
          <p:nvPr/>
        </p:nvSpPr>
        <p:spPr>
          <a:xfrm>
            <a:off x="4222015" y="2392575"/>
            <a:ext cx="1569185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400" dirty="0" smtClean="0"/>
              <a:t>Your text here</a:t>
            </a:r>
            <a:endParaRPr lang="en-US" sz="2400" dirty="0"/>
          </a:p>
        </p:txBody>
      </p:sp>
      <p:sp>
        <p:nvSpPr>
          <p:cNvPr id="42" name="TextBox 41"/>
          <p:cNvSpPr txBox="1"/>
          <p:nvPr/>
        </p:nvSpPr>
        <p:spPr>
          <a:xfrm>
            <a:off x="6755969" y="2510557"/>
            <a:ext cx="1569185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400" dirty="0" smtClean="0"/>
              <a:t>Your text here</a:t>
            </a:r>
            <a:endParaRPr lang="en-US" sz="2400" dirty="0"/>
          </a:p>
        </p:txBody>
      </p:sp>
      <p:cxnSp>
        <p:nvCxnSpPr>
          <p:cNvPr id="20" name="Straight Connector 19"/>
          <p:cNvCxnSpPr/>
          <p:nvPr/>
        </p:nvCxnSpPr>
        <p:spPr>
          <a:xfrm flipV="1">
            <a:off x="0" y="6235347"/>
            <a:ext cx="9144000" cy="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/>
          <p:cNvSpPr txBox="1"/>
          <p:nvPr/>
        </p:nvSpPr>
        <p:spPr>
          <a:xfrm>
            <a:off x="7902054" y="6357584"/>
            <a:ext cx="101334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>
                <a:latin typeface="Calibri" pitchFamily="34" charset="0"/>
              </a:rPr>
              <a:t>LOGO</a:t>
            </a:r>
            <a:endParaRPr lang="en-US" dirty="0">
              <a:latin typeface="Calibri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96526855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4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4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8" grpId="0"/>
      <p:bldP spid="40" grpId="0"/>
      <p:bldP spid="41" grpId="0"/>
      <p:bldP spid="42" grpId="0"/>
    </p:bldLst>
  </p:timing>
</p:sld>
</file>

<file path=ppt/slides/slide3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2" name="Picture 31" descr="road06.png"/>
          <p:cNvPicPr>
            <a:picLocks noChangeAspect="1"/>
          </p:cNvPicPr>
          <p:nvPr/>
        </p:nvPicPr>
        <p:blipFill>
          <a:blip r:embed="rId2" cstate="email">
            <a:grayscl/>
            <a:lum bright="10000"/>
          </a:blip>
          <a:stretch>
            <a:fillRect/>
          </a:stretch>
        </p:blipFill>
        <p:spPr>
          <a:xfrm>
            <a:off x="0" y="1774120"/>
            <a:ext cx="5486400" cy="4450842"/>
          </a:xfrm>
          <a:prstGeom prst="rect">
            <a:avLst/>
          </a:prstGeom>
        </p:spPr>
      </p:pic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62000" y="274638"/>
            <a:ext cx="7924800" cy="1143000"/>
          </a:xfrm>
        </p:spPr>
        <p:txBody>
          <a:bodyPr/>
          <a:lstStyle/>
          <a:p>
            <a:r>
              <a:rPr lang="en-US" dirty="0" smtClean="0"/>
              <a:t>Your Title Text Here</a:t>
            </a:r>
            <a:endParaRPr lang="en-US" dirty="0"/>
          </a:p>
        </p:txBody>
      </p:sp>
      <p:pic>
        <p:nvPicPr>
          <p:cNvPr id="4098" name="Picture 2" descr="F:\DOWNLOADS\Icone (png)\CLOUDS.png"/>
          <p:cNvPicPr>
            <a:picLocks noChangeAspect="1" noChangeArrowheads="1"/>
          </p:cNvPicPr>
          <p:nvPr/>
        </p:nvPicPr>
        <p:blipFill>
          <a:blip r:embed="rId3" cstate="email"/>
          <a:srcRect/>
          <a:stretch>
            <a:fillRect/>
          </a:stretch>
        </p:blipFill>
        <p:spPr bwMode="auto">
          <a:xfrm>
            <a:off x="3981450" y="1381500"/>
            <a:ext cx="666750" cy="628710"/>
          </a:xfrm>
          <a:prstGeom prst="rect">
            <a:avLst/>
          </a:prstGeom>
          <a:noFill/>
        </p:spPr>
      </p:pic>
      <p:pic>
        <p:nvPicPr>
          <p:cNvPr id="16" name="Picture 2" descr="F:\DOWNLOADS\Icone (png)\CLOUDS.png"/>
          <p:cNvPicPr>
            <a:picLocks noChangeAspect="1" noChangeArrowheads="1"/>
          </p:cNvPicPr>
          <p:nvPr/>
        </p:nvPicPr>
        <p:blipFill>
          <a:blip r:embed="rId4" cstate="email"/>
          <a:srcRect/>
          <a:stretch>
            <a:fillRect/>
          </a:stretch>
        </p:blipFill>
        <p:spPr bwMode="auto">
          <a:xfrm>
            <a:off x="2978315" y="3362700"/>
            <a:ext cx="1000125" cy="924296"/>
          </a:xfrm>
          <a:prstGeom prst="rect">
            <a:avLst/>
          </a:prstGeom>
          <a:noFill/>
        </p:spPr>
      </p:pic>
      <p:sp>
        <p:nvSpPr>
          <p:cNvPr id="20" name="TextBox 19"/>
          <p:cNvSpPr txBox="1"/>
          <p:nvPr/>
        </p:nvSpPr>
        <p:spPr>
          <a:xfrm>
            <a:off x="4800600" y="1610100"/>
            <a:ext cx="1648593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>
                <a:latin typeface="Calibri" pitchFamily="34" charset="0"/>
              </a:rPr>
              <a:t>Your text here</a:t>
            </a:r>
            <a:endParaRPr lang="en-US" sz="2000" dirty="0">
              <a:latin typeface="Calibri" pitchFamily="34" charset="0"/>
            </a:endParaRPr>
          </a:p>
        </p:txBody>
      </p:sp>
      <p:sp>
        <p:nvSpPr>
          <p:cNvPr id="25" name="TextBox 24"/>
          <p:cNvSpPr txBox="1"/>
          <p:nvPr/>
        </p:nvSpPr>
        <p:spPr>
          <a:xfrm>
            <a:off x="4980807" y="2600700"/>
            <a:ext cx="1648593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>
                <a:latin typeface="Calibri" pitchFamily="34" charset="0"/>
              </a:rPr>
              <a:t>Your text here</a:t>
            </a:r>
            <a:endParaRPr lang="en-US" sz="2000" dirty="0">
              <a:latin typeface="Calibri" pitchFamily="34" charset="0"/>
            </a:endParaRPr>
          </a:p>
        </p:txBody>
      </p:sp>
      <p:sp>
        <p:nvSpPr>
          <p:cNvPr id="26" name="TextBox 25"/>
          <p:cNvSpPr txBox="1"/>
          <p:nvPr/>
        </p:nvSpPr>
        <p:spPr>
          <a:xfrm>
            <a:off x="5181600" y="3743700"/>
            <a:ext cx="1648593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>
                <a:latin typeface="Calibri" pitchFamily="34" charset="0"/>
              </a:rPr>
              <a:t>Your text here</a:t>
            </a:r>
            <a:endParaRPr lang="en-US" sz="2000" dirty="0">
              <a:latin typeface="Calibri" pitchFamily="34" charset="0"/>
            </a:endParaRPr>
          </a:p>
        </p:txBody>
      </p:sp>
      <p:cxnSp>
        <p:nvCxnSpPr>
          <p:cNvPr id="28" name="Straight Connector 27"/>
          <p:cNvCxnSpPr/>
          <p:nvPr/>
        </p:nvCxnSpPr>
        <p:spPr>
          <a:xfrm>
            <a:off x="4572000" y="1991100"/>
            <a:ext cx="3962400" cy="1588"/>
          </a:xfrm>
          <a:prstGeom prst="line">
            <a:avLst/>
          </a:prstGeom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Straight Connector 28"/>
          <p:cNvCxnSpPr/>
          <p:nvPr/>
        </p:nvCxnSpPr>
        <p:spPr>
          <a:xfrm>
            <a:off x="4267200" y="2981700"/>
            <a:ext cx="4267200" cy="1"/>
          </a:xfrm>
          <a:prstGeom prst="line">
            <a:avLst/>
          </a:prstGeom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/>
          <p:cNvCxnSpPr/>
          <p:nvPr/>
        </p:nvCxnSpPr>
        <p:spPr>
          <a:xfrm>
            <a:off x="3810000" y="4124700"/>
            <a:ext cx="4724400" cy="1588"/>
          </a:xfrm>
          <a:prstGeom prst="line">
            <a:avLst/>
          </a:prstGeom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" name="Straight Connector 44"/>
          <p:cNvCxnSpPr/>
          <p:nvPr/>
        </p:nvCxnSpPr>
        <p:spPr>
          <a:xfrm>
            <a:off x="3505200" y="5363010"/>
            <a:ext cx="5029200" cy="1588"/>
          </a:xfrm>
          <a:prstGeom prst="line">
            <a:avLst/>
          </a:prstGeom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8" name="TextBox 47"/>
          <p:cNvSpPr txBox="1"/>
          <p:nvPr/>
        </p:nvSpPr>
        <p:spPr>
          <a:xfrm>
            <a:off x="5410200" y="4962900"/>
            <a:ext cx="1648593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>
                <a:latin typeface="Calibri" pitchFamily="34" charset="0"/>
              </a:rPr>
              <a:t>Your text here</a:t>
            </a:r>
            <a:endParaRPr lang="en-US" sz="2000" dirty="0">
              <a:latin typeface="Calibri" pitchFamily="34" charset="0"/>
            </a:endParaRPr>
          </a:p>
        </p:txBody>
      </p:sp>
      <p:pic>
        <p:nvPicPr>
          <p:cNvPr id="52" name="Picture 2" descr="F:\DOWNLOADS\Icone (png)\CLOUDS.png"/>
          <p:cNvPicPr>
            <a:picLocks noChangeAspect="1" noChangeArrowheads="1"/>
          </p:cNvPicPr>
          <p:nvPr/>
        </p:nvPicPr>
        <p:blipFill>
          <a:blip r:embed="rId5" cstate="email"/>
          <a:srcRect/>
          <a:stretch>
            <a:fillRect/>
          </a:stretch>
        </p:blipFill>
        <p:spPr bwMode="auto">
          <a:xfrm>
            <a:off x="2362200" y="4419600"/>
            <a:ext cx="1220426" cy="1185557"/>
          </a:xfrm>
          <a:prstGeom prst="rect">
            <a:avLst/>
          </a:prstGeom>
          <a:noFill/>
        </p:spPr>
      </p:pic>
      <p:pic>
        <p:nvPicPr>
          <p:cNvPr id="53" name="Picture 2" descr="F:\DOWNLOADS\Icone (png)\CLOUDS.png"/>
          <p:cNvPicPr>
            <a:picLocks noChangeAspect="1" noChangeArrowheads="1"/>
          </p:cNvPicPr>
          <p:nvPr/>
        </p:nvPicPr>
        <p:blipFill>
          <a:blip r:embed="rId6" cstate="email"/>
          <a:srcRect/>
          <a:stretch>
            <a:fillRect/>
          </a:stretch>
        </p:blipFill>
        <p:spPr bwMode="auto">
          <a:xfrm>
            <a:off x="3477128" y="2372100"/>
            <a:ext cx="866775" cy="810491"/>
          </a:xfrm>
          <a:prstGeom prst="rect">
            <a:avLst/>
          </a:prstGeom>
          <a:noFill/>
        </p:spPr>
      </p:pic>
    </p:spTree>
    <p:extLst>
      <p:ext uri="{BB962C8B-B14F-4D97-AF65-F5344CB8AC3E}">
        <p14:creationId xmlns:p14="http://schemas.microsoft.com/office/powerpoint/2010/main" val="3833311998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09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0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" grpId="0"/>
      <p:bldP spid="25" grpId="0"/>
      <p:bldP spid="26" grpId="0"/>
      <p:bldP spid="48" grpId="0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098" name="Picture 2"/>
          <p:cNvPicPr>
            <a:picLocks noChangeAspect="1" noChangeArrowheads="1"/>
          </p:cNvPicPr>
          <p:nvPr/>
        </p:nvPicPr>
        <p:blipFill>
          <a:blip r:embed="rId3" cstate="email"/>
          <a:srcRect/>
          <a:stretch>
            <a:fillRect/>
          </a:stretch>
        </p:blipFill>
        <p:spPr bwMode="auto">
          <a:xfrm>
            <a:off x="0" y="3651250"/>
            <a:ext cx="9144000" cy="25209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4099" name="Picture 3"/>
          <p:cNvPicPr>
            <a:picLocks noChangeAspect="1" noChangeArrowheads="1"/>
          </p:cNvPicPr>
          <p:nvPr/>
        </p:nvPicPr>
        <p:blipFill>
          <a:blip r:embed="rId4" cstate="email"/>
          <a:srcRect/>
          <a:stretch>
            <a:fillRect/>
          </a:stretch>
        </p:blipFill>
        <p:spPr bwMode="auto">
          <a:xfrm>
            <a:off x="304800" y="1978000"/>
            <a:ext cx="4800600" cy="35845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  <a:scene3d>
            <a:camera prst="orthographicFront">
              <a:rot lat="1800000" lon="0" rev="0"/>
            </a:camera>
            <a:lightRig rig="threePt" dir="t"/>
          </a:scene3d>
        </p:spPr>
      </p:pic>
      <p:sp>
        <p:nvSpPr>
          <p:cNvPr id="81" name="Title 80"/>
          <p:cNvSpPr>
            <a:spLocks noGrp="1"/>
          </p:cNvSpPr>
          <p:nvPr>
            <p:ph type="title"/>
          </p:nvPr>
        </p:nvSpPr>
        <p:spPr>
          <a:xfrm>
            <a:off x="381000" y="304800"/>
            <a:ext cx="5181600" cy="1143000"/>
          </a:xfrm>
        </p:spPr>
        <p:txBody>
          <a:bodyPr/>
          <a:lstStyle/>
          <a:p>
            <a:pPr algn="l"/>
            <a:r>
              <a:rPr lang="en-US" dirty="0" smtClean="0">
                <a:latin typeface="Franklin Gothic Medium Cond" pitchFamily="34" charset="0"/>
              </a:rPr>
              <a:t>Reasons for growth</a:t>
            </a:r>
            <a:endParaRPr lang="en-US" dirty="0">
              <a:latin typeface="Franklin Gothic Medium Cond" pitchFamily="34" charset="0"/>
            </a:endParaRPr>
          </a:p>
        </p:txBody>
      </p:sp>
      <p:sp>
        <p:nvSpPr>
          <p:cNvPr id="87" name="Freeform 14"/>
          <p:cNvSpPr>
            <a:spLocks noEditPoints="1"/>
          </p:cNvSpPr>
          <p:nvPr/>
        </p:nvSpPr>
        <p:spPr bwMode="auto">
          <a:xfrm>
            <a:off x="1447800" y="3124200"/>
            <a:ext cx="762000" cy="2279650"/>
          </a:xfrm>
          <a:custGeom>
            <a:avLst/>
            <a:gdLst/>
            <a:ahLst/>
            <a:cxnLst>
              <a:cxn ang="0">
                <a:pos x="214" y="150"/>
              </a:cxn>
              <a:cxn ang="0">
                <a:pos x="210" y="110"/>
              </a:cxn>
              <a:cxn ang="0">
                <a:pos x="174" y="88"/>
              </a:cxn>
              <a:cxn ang="0">
                <a:pos x="144" y="70"/>
              </a:cxn>
              <a:cxn ang="0">
                <a:pos x="148" y="42"/>
              </a:cxn>
              <a:cxn ang="0">
                <a:pos x="134" y="6"/>
              </a:cxn>
              <a:cxn ang="0">
                <a:pos x="92" y="18"/>
              </a:cxn>
              <a:cxn ang="0">
                <a:pos x="92" y="52"/>
              </a:cxn>
              <a:cxn ang="0">
                <a:pos x="102" y="80"/>
              </a:cxn>
              <a:cxn ang="0">
                <a:pos x="54" y="100"/>
              </a:cxn>
              <a:cxn ang="0">
                <a:pos x="42" y="138"/>
              </a:cxn>
              <a:cxn ang="0">
                <a:pos x="34" y="202"/>
              </a:cxn>
              <a:cxn ang="0">
                <a:pos x="28" y="280"/>
              </a:cxn>
              <a:cxn ang="0">
                <a:pos x="32" y="302"/>
              </a:cxn>
              <a:cxn ang="0">
                <a:pos x="32" y="326"/>
              </a:cxn>
              <a:cxn ang="0">
                <a:pos x="24" y="358"/>
              </a:cxn>
              <a:cxn ang="0">
                <a:pos x="14" y="362"/>
              </a:cxn>
              <a:cxn ang="0">
                <a:pos x="6" y="386"/>
              </a:cxn>
              <a:cxn ang="0">
                <a:pos x="4" y="448"/>
              </a:cxn>
              <a:cxn ang="0">
                <a:pos x="12" y="452"/>
              </a:cxn>
              <a:cxn ang="0">
                <a:pos x="32" y="458"/>
              </a:cxn>
              <a:cxn ang="0">
                <a:pos x="36" y="482"/>
              </a:cxn>
              <a:cxn ang="0">
                <a:pos x="38" y="500"/>
              </a:cxn>
              <a:cxn ang="0">
                <a:pos x="30" y="526"/>
              </a:cxn>
              <a:cxn ang="0">
                <a:pos x="36" y="532"/>
              </a:cxn>
              <a:cxn ang="0">
                <a:pos x="30" y="550"/>
              </a:cxn>
              <a:cxn ang="0">
                <a:pos x="14" y="560"/>
              </a:cxn>
              <a:cxn ang="0">
                <a:pos x="44" y="568"/>
              </a:cxn>
              <a:cxn ang="0">
                <a:pos x="78" y="554"/>
              </a:cxn>
              <a:cxn ang="0">
                <a:pos x="90" y="514"/>
              </a:cxn>
              <a:cxn ang="0">
                <a:pos x="116" y="376"/>
              </a:cxn>
              <a:cxn ang="0">
                <a:pos x="128" y="414"/>
              </a:cxn>
              <a:cxn ang="0">
                <a:pos x="128" y="484"/>
              </a:cxn>
              <a:cxn ang="0">
                <a:pos x="126" y="544"/>
              </a:cxn>
              <a:cxn ang="0">
                <a:pos x="136" y="564"/>
              </a:cxn>
              <a:cxn ang="0">
                <a:pos x="164" y="572"/>
              </a:cxn>
              <a:cxn ang="0">
                <a:pos x="164" y="554"/>
              </a:cxn>
              <a:cxn ang="0">
                <a:pos x="168" y="532"/>
              </a:cxn>
              <a:cxn ang="0">
                <a:pos x="188" y="400"/>
              </a:cxn>
              <a:cxn ang="0">
                <a:pos x="196" y="296"/>
              </a:cxn>
              <a:cxn ang="0">
                <a:pos x="206" y="286"/>
              </a:cxn>
              <a:cxn ang="0">
                <a:pos x="218" y="256"/>
              </a:cxn>
              <a:cxn ang="0">
                <a:pos x="32" y="292"/>
              </a:cxn>
              <a:cxn ang="0">
                <a:pos x="52" y="292"/>
              </a:cxn>
              <a:cxn ang="0">
                <a:pos x="42" y="314"/>
              </a:cxn>
              <a:cxn ang="0">
                <a:pos x="48" y="318"/>
              </a:cxn>
              <a:cxn ang="0">
                <a:pos x="38" y="348"/>
              </a:cxn>
              <a:cxn ang="0">
                <a:pos x="44" y="340"/>
              </a:cxn>
              <a:cxn ang="0">
                <a:pos x="42" y="516"/>
              </a:cxn>
              <a:cxn ang="0">
                <a:pos x="50" y="346"/>
              </a:cxn>
              <a:cxn ang="0">
                <a:pos x="50" y="330"/>
              </a:cxn>
              <a:cxn ang="0">
                <a:pos x="48" y="322"/>
              </a:cxn>
              <a:cxn ang="0">
                <a:pos x="58" y="288"/>
              </a:cxn>
              <a:cxn ang="0">
                <a:pos x="52" y="304"/>
              </a:cxn>
              <a:cxn ang="0">
                <a:pos x="56" y="286"/>
              </a:cxn>
              <a:cxn ang="0">
                <a:pos x="110" y="112"/>
              </a:cxn>
              <a:cxn ang="0">
                <a:pos x="116" y="96"/>
              </a:cxn>
              <a:cxn ang="0">
                <a:pos x="120" y="88"/>
              </a:cxn>
              <a:cxn ang="0">
                <a:pos x="128" y="102"/>
              </a:cxn>
              <a:cxn ang="0">
                <a:pos x="130" y="104"/>
              </a:cxn>
              <a:cxn ang="0">
                <a:pos x="196" y="292"/>
              </a:cxn>
              <a:cxn ang="0">
                <a:pos x="198" y="286"/>
              </a:cxn>
            </a:cxnLst>
            <a:rect l="0" t="0" r="r" b="b"/>
            <a:pathLst>
              <a:path w="224" h="572">
                <a:moveTo>
                  <a:pt x="224" y="218"/>
                </a:moveTo>
                <a:lnTo>
                  <a:pt x="224" y="218"/>
                </a:lnTo>
                <a:lnTo>
                  <a:pt x="222" y="210"/>
                </a:lnTo>
                <a:lnTo>
                  <a:pt x="222" y="210"/>
                </a:lnTo>
                <a:lnTo>
                  <a:pt x="222" y="202"/>
                </a:lnTo>
                <a:lnTo>
                  <a:pt x="222" y="202"/>
                </a:lnTo>
                <a:lnTo>
                  <a:pt x="222" y="190"/>
                </a:lnTo>
                <a:lnTo>
                  <a:pt x="222" y="190"/>
                </a:lnTo>
                <a:lnTo>
                  <a:pt x="220" y="180"/>
                </a:lnTo>
                <a:lnTo>
                  <a:pt x="220" y="180"/>
                </a:lnTo>
                <a:lnTo>
                  <a:pt x="218" y="170"/>
                </a:lnTo>
                <a:lnTo>
                  <a:pt x="218" y="170"/>
                </a:lnTo>
                <a:lnTo>
                  <a:pt x="218" y="166"/>
                </a:lnTo>
                <a:lnTo>
                  <a:pt x="218" y="166"/>
                </a:lnTo>
                <a:lnTo>
                  <a:pt x="216" y="160"/>
                </a:lnTo>
                <a:lnTo>
                  <a:pt x="216" y="160"/>
                </a:lnTo>
                <a:lnTo>
                  <a:pt x="216" y="156"/>
                </a:lnTo>
                <a:lnTo>
                  <a:pt x="216" y="156"/>
                </a:lnTo>
                <a:lnTo>
                  <a:pt x="214" y="150"/>
                </a:lnTo>
                <a:lnTo>
                  <a:pt x="214" y="150"/>
                </a:lnTo>
                <a:lnTo>
                  <a:pt x="214" y="146"/>
                </a:lnTo>
                <a:lnTo>
                  <a:pt x="214" y="146"/>
                </a:lnTo>
                <a:lnTo>
                  <a:pt x="214" y="142"/>
                </a:lnTo>
                <a:lnTo>
                  <a:pt x="214" y="142"/>
                </a:lnTo>
                <a:lnTo>
                  <a:pt x="214" y="136"/>
                </a:lnTo>
                <a:lnTo>
                  <a:pt x="214" y="136"/>
                </a:lnTo>
                <a:lnTo>
                  <a:pt x="212" y="134"/>
                </a:lnTo>
                <a:lnTo>
                  <a:pt x="212" y="134"/>
                </a:lnTo>
                <a:lnTo>
                  <a:pt x="212" y="128"/>
                </a:lnTo>
                <a:lnTo>
                  <a:pt x="212" y="128"/>
                </a:lnTo>
                <a:lnTo>
                  <a:pt x="210" y="124"/>
                </a:lnTo>
                <a:lnTo>
                  <a:pt x="210" y="124"/>
                </a:lnTo>
                <a:lnTo>
                  <a:pt x="210" y="120"/>
                </a:lnTo>
                <a:lnTo>
                  <a:pt x="210" y="120"/>
                </a:lnTo>
                <a:lnTo>
                  <a:pt x="210" y="116"/>
                </a:lnTo>
                <a:lnTo>
                  <a:pt x="210" y="116"/>
                </a:lnTo>
                <a:lnTo>
                  <a:pt x="210" y="110"/>
                </a:lnTo>
                <a:lnTo>
                  <a:pt x="210" y="110"/>
                </a:lnTo>
                <a:lnTo>
                  <a:pt x="210" y="102"/>
                </a:lnTo>
                <a:lnTo>
                  <a:pt x="210" y="102"/>
                </a:lnTo>
                <a:lnTo>
                  <a:pt x="208" y="100"/>
                </a:lnTo>
                <a:lnTo>
                  <a:pt x="206" y="98"/>
                </a:lnTo>
                <a:lnTo>
                  <a:pt x="206" y="98"/>
                </a:lnTo>
                <a:lnTo>
                  <a:pt x="204" y="98"/>
                </a:lnTo>
                <a:lnTo>
                  <a:pt x="204" y="98"/>
                </a:lnTo>
                <a:lnTo>
                  <a:pt x="202" y="96"/>
                </a:lnTo>
                <a:lnTo>
                  <a:pt x="202" y="96"/>
                </a:lnTo>
                <a:lnTo>
                  <a:pt x="196" y="94"/>
                </a:lnTo>
                <a:lnTo>
                  <a:pt x="196" y="94"/>
                </a:lnTo>
                <a:lnTo>
                  <a:pt x="192" y="94"/>
                </a:lnTo>
                <a:lnTo>
                  <a:pt x="192" y="94"/>
                </a:lnTo>
                <a:lnTo>
                  <a:pt x="186" y="92"/>
                </a:lnTo>
                <a:lnTo>
                  <a:pt x="186" y="92"/>
                </a:lnTo>
                <a:lnTo>
                  <a:pt x="182" y="90"/>
                </a:lnTo>
                <a:lnTo>
                  <a:pt x="182" y="90"/>
                </a:lnTo>
                <a:lnTo>
                  <a:pt x="174" y="88"/>
                </a:lnTo>
                <a:lnTo>
                  <a:pt x="174" y="88"/>
                </a:lnTo>
                <a:lnTo>
                  <a:pt x="166" y="84"/>
                </a:lnTo>
                <a:lnTo>
                  <a:pt x="166" y="84"/>
                </a:lnTo>
                <a:lnTo>
                  <a:pt x="158" y="82"/>
                </a:lnTo>
                <a:lnTo>
                  <a:pt x="158" y="82"/>
                </a:lnTo>
                <a:lnTo>
                  <a:pt x="156" y="82"/>
                </a:lnTo>
                <a:lnTo>
                  <a:pt x="156" y="82"/>
                </a:lnTo>
                <a:lnTo>
                  <a:pt x="152" y="80"/>
                </a:lnTo>
                <a:lnTo>
                  <a:pt x="152" y="80"/>
                </a:lnTo>
                <a:lnTo>
                  <a:pt x="150" y="78"/>
                </a:lnTo>
                <a:lnTo>
                  <a:pt x="150" y="78"/>
                </a:lnTo>
                <a:lnTo>
                  <a:pt x="148" y="74"/>
                </a:lnTo>
                <a:lnTo>
                  <a:pt x="148" y="74"/>
                </a:lnTo>
                <a:lnTo>
                  <a:pt x="146" y="72"/>
                </a:lnTo>
                <a:lnTo>
                  <a:pt x="146" y="72"/>
                </a:lnTo>
                <a:lnTo>
                  <a:pt x="146" y="72"/>
                </a:lnTo>
                <a:lnTo>
                  <a:pt x="146" y="72"/>
                </a:lnTo>
                <a:lnTo>
                  <a:pt x="144" y="72"/>
                </a:lnTo>
                <a:lnTo>
                  <a:pt x="144" y="72"/>
                </a:lnTo>
                <a:lnTo>
                  <a:pt x="144" y="70"/>
                </a:lnTo>
                <a:lnTo>
                  <a:pt x="144" y="70"/>
                </a:lnTo>
                <a:lnTo>
                  <a:pt x="144" y="68"/>
                </a:lnTo>
                <a:lnTo>
                  <a:pt x="144" y="68"/>
                </a:lnTo>
                <a:lnTo>
                  <a:pt x="144" y="64"/>
                </a:lnTo>
                <a:lnTo>
                  <a:pt x="144" y="64"/>
                </a:lnTo>
                <a:lnTo>
                  <a:pt x="142" y="60"/>
                </a:lnTo>
                <a:lnTo>
                  <a:pt x="142" y="60"/>
                </a:lnTo>
                <a:lnTo>
                  <a:pt x="144" y="54"/>
                </a:lnTo>
                <a:lnTo>
                  <a:pt x="144" y="54"/>
                </a:lnTo>
                <a:lnTo>
                  <a:pt x="144" y="48"/>
                </a:lnTo>
                <a:lnTo>
                  <a:pt x="144" y="48"/>
                </a:lnTo>
                <a:lnTo>
                  <a:pt x="144" y="48"/>
                </a:lnTo>
                <a:lnTo>
                  <a:pt x="144" y="48"/>
                </a:lnTo>
                <a:lnTo>
                  <a:pt x="146" y="46"/>
                </a:lnTo>
                <a:lnTo>
                  <a:pt x="146" y="46"/>
                </a:lnTo>
                <a:lnTo>
                  <a:pt x="146" y="46"/>
                </a:lnTo>
                <a:lnTo>
                  <a:pt x="146" y="46"/>
                </a:lnTo>
                <a:lnTo>
                  <a:pt x="148" y="42"/>
                </a:lnTo>
                <a:lnTo>
                  <a:pt x="148" y="42"/>
                </a:lnTo>
                <a:lnTo>
                  <a:pt x="148" y="38"/>
                </a:lnTo>
                <a:lnTo>
                  <a:pt x="148" y="38"/>
                </a:lnTo>
                <a:lnTo>
                  <a:pt x="148" y="34"/>
                </a:lnTo>
                <a:lnTo>
                  <a:pt x="148" y="34"/>
                </a:lnTo>
                <a:lnTo>
                  <a:pt x="146" y="30"/>
                </a:lnTo>
                <a:lnTo>
                  <a:pt x="146" y="30"/>
                </a:lnTo>
                <a:lnTo>
                  <a:pt x="144" y="30"/>
                </a:lnTo>
                <a:lnTo>
                  <a:pt x="144" y="30"/>
                </a:lnTo>
                <a:lnTo>
                  <a:pt x="144" y="28"/>
                </a:lnTo>
                <a:lnTo>
                  <a:pt x="144" y="28"/>
                </a:lnTo>
                <a:lnTo>
                  <a:pt x="144" y="24"/>
                </a:lnTo>
                <a:lnTo>
                  <a:pt x="144" y="24"/>
                </a:lnTo>
                <a:lnTo>
                  <a:pt x="144" y="20"/>
                </a:lnTo>
                <a:lnTo>
                  <a:pt x="144" y="20"/>
                </a:lnTo>
                <a:lnTo>
                  <a:pt x="142" y="14"/>
                </a:lnTo>
                <a:lnTo>
                  <a:pt x="142" y="14"/>
                </a:lnTo>
                <a:lnTo>
                  <a:pt x="138" y="10"/>
                </a:lnTo>
                <a:lnTo>
                  <a:pt x="138" y="10"/>
                </a:lnTo>
                <a:lnTo>
                  <a:pt x="134" y="6"/>
                </a:lnTo>
                <a:lnTo>
                  <a:pt x="134" y="6"/>
                </a:lnTo>
                <a:lnTo>
                  <a:pt x="130" y="4"/>
                </a:lnTo>
                <a:lnTo>
                  <a:pt x="130" y="4"/>
                </a:lnTo>
                <a:lnTo>
                  <a:pt x="126" y="2"/>
                </a:lnTo>
                <a:lnTo>
                  <a:pt x="126" y="2"/>
                </a:lnTo>
                <a:lnTo>
                  <a:pt x="116" y="0"/>
                </a:lnTo>
                <a:lnTo>
                  <a:pt x="116" y="0"/>
                </a:lnTo>
                <a:lnTo>
                  <a:pt x="110" y="0"/>
                </a:lnTo>
                <a:lnTo>
                  <a:pt x="110" y="0"/>
                </a:lnTo>
                <a:lnTo>
                  <a:pt x="102" y="4"/>
                </a:lnTo>
                <a:lnTo>
                  <a:pt x="102" y="4"/>
                </a:lnTo>
                <a:lnTo>
                  <a:pt x="96" y="10"/>
                </a:lnTo>
                <a:lnTo>
                  <a:pt x="96" y="10"/>
                </a:lnTo>
                <a:lnTo>
                  <a:pt x="94" y="14"/>
                </a:lnTo>
                <a:lnTo>
                  <a:pt x="94" y="14"/>
                </a:lnTo>
                <a:lnTo>
                  <a:pt x="92" y="16"/>
                </a:lnTo>
                <a:lnTo>
                  <a:pt x="92" y="16"/>
                </a:lnTo>
                <a:lnTo>
                  <a:pt x="92" y="18"/>
                </a:lnTo>
                <a:lnTo>
                  <a:pt x="92" y="18"/>
                </a:lnTo>
                <a:lnTo>
                  <a:pt x="90" y="24"/>
                </a:lnTo>
                <a:lnTo>
                  <a:pt x="90" y="24"/>
                </a:lnTo>
                <a:lnTo>
                  <a:pt x="90" y="26"/>
                </a:lnTo>
                <a:lnTo>
                  <a:pt x="90" y="26"/>
                </a:lnTo>
                <a:lnTo>
                  <a:pt x="90" y="30"/>
                </a:lnTo>
                <a:lnTo>
                  <a:pt x="90" y="30"/>
                </a:lnTo>
                <a:lnTo>
                  <a:pt x="92" y="36"/>
                </a:lnTo>
                <a:lnTo>
                  <a:pt x="92" y="36"/>
                </a:lnTo>
                <a:lnTo>
                  <a:pt x="92" y="38"/>
                </a:lnTo>
                <a:lnTo>
                  <a:pt x="92" y="38"/>
                </a:lnTo>
                <a:lnTo>
                  <a:pt x="90" y="38"/>
                </a:lnTo>
                <a:lnTo>
                  <a:pt x="90" y="38"/>
                </a:lnTo>
                <a:lnTo>
                  <a:pt x="90" y="38"/>
                </a:lnTo>
                <a:lnTo>
                  <a:pt x="90" y="44"/>
                </a:lnTo>
                <a:lnTo>
                  <a:pt x="90" y="44"/>
                </a:lnTo>
                <a:lnTo>
                  <a:pt x="92" y="48"/>
                </a:lnTo>
                <a:lnTo>
                  <a:pt x="92" y="48"/>
                </a:lnTo>
                <a:lnTo>
                  <a:pt x="92" y="52"/>
                </a:lnTo>
                <a:lnTo>
                  <a:pt x="92" y="52"/>
                </a:lnTo>
                <a:lnTo>
                  <a:pt x="94" y="54"/>
                </a:lnTo>
                <a:lnTo>
                  <a:pt x="94" y="54"/>
                </a:lnTo>
                <a:lnTo>
                  <a:pt x="96" y="54"/>
                </a:lnTo>
                <a:lnTo>
                  <a:pt x="96" y="54"/>
                </a:lnTo>
                <a:lnTo>
                  <a:pt x="96" y="58"/>
                </a:lnTo>
                <a:lnTo>
                  <a:pt x="96" y="58"/>
                </a:lnTo>
                <a:lnTo>
                  <a:pt x="98" y="62"/>
                </a:lnTo>
                <a:lnTo>
                  <a:pt x="98" y="62"/>
                </a:lnTo>
                <a:lnTo>
                  <a:pt x="100" y="64"/>
                </a:lnTo>
                <a:lnTo>
                  <a:pt x="100" y="64"/>
                </a:lnTo>
                <a:lnTo>
                  <a:pt x="102" y="70"/>
                </a:lnTo>
                <a:lnTo>
                  <a:pt x="102" y="70"/>
                </a:lnTo>
                <a:lnTo>
                  <a:pt x="102" y="74"/>
                </a:lnTo>
                <a:lnTo>
                  <a:pt x="102" y="74"/>
                </a:lnTo>
                <a:lnTo>
                  <a:pt x="102" y="76"/>
                </a:lnTo>
                <a:lnTo>
                  <a:pt x="102" y="78"/>
                </a:lnTo>
                <a:lnTo>
                  <a:pt x="102" y="78"/>
                </a:lnTo>
                <a:lnTo>
                  <a:pt x="102" y="80"/>
                </a:lnTo>
                <a:lnTo>
                  <a:pt x="102" y="80"/>
                </a:lnTo>
                <a:lnTo>
                  <a:pt x="100" y="82"/>
                </a:lnTo>
                <a:lnTo>
                  <a:pt x="100" y="82"/>
                </a:lnTo>
                <a:lnTo>
                  <a:pt x="96" y="84"/>
                </a:lnTo>
                <a:lnTo>
                  <a:pt x="96" y="84"/>
                </a:lnTo>
                <a:lnTo>
                  <a:pt x="94" y="86"/>
                </a:lnTo>
                <a:lnTo>
                  <a:pt x="94" y="86"/>
                </a:lnTo>
                <a:lnTo>
                  <a:pt x="92" y="86"/>
                </a:lnTo>
                <a:lnTo>
                  <a:pt x="92" y="86"/>
                </a:lnTo>
                <a:lnTo>
                  <a:pt x="86" y="88"/>
                </a:lnTo>
                <a:lnTo>
                  <a:pt x="86" y="88"/>
                </a:lnTo>
                <a:lnTo>
                  <a:pt x="78" y="92"/>
                </a:lnTo>
                <a:lnTo>
                  <a:pt x="78" y="92"/>
                </a:lnTo>
                <a:lnTo>
                  <a:pt x="72" y="94"/>
                </a:lnTo>
                <a:lnTo>
                  <a:pt x="72" y="94"/>
                </a:lnTo>
                <a:lnTo>
                  <a:pt x="64" y="96"/>
                </a:lnTo>
                <a:lnTo>
                  <a:pt x="64" y="96"/>
                </a:lnTo>
                <a:lnTo>
                  <a:pt x="58" y="98"/>
                </a:lnTo>
                <a:lnTo>
                  <a:pt x="58" y="98"/>
                </a:lnTo>
                <a:lnTo>
                  <a:pt x="54" y="100"/>
                </a:lnTo>
                <a:lnTo>
                  <a:pt x="54" y="100"/>
                </a:lnTo>
                <a:lnTo>
                  <a:pt x="52" y="100"/>
                </a:lnTo>
                <a:lnTo>
                  <a:pt x="52" y="100"/>
                </a:lnTo>
                <a:lnTo>
                  <a:pt x="48" y="102"/>
                </a:lnTo>
                <a:lnTo>
                  <a:pt x="48" y="102"/>
                </a:lnTo>
                <a:lnTo>
                  <a:pt x="48" y="110"/>
                </a:lnTo>
                <a:lnTo>
                  <a:pt x="48" y="110"/>
                </a:lnTo>
                <a:lnTo>
                  <a:pt x="48" y="116"/>
                </a:lnTo>
                <a:lnTo>
                  <a:pt x="48" y="116"/>
                </a:lnTo>
                <a:lnTo>
                  <a:pt x="48" y="120"/>
                </a:lnTo>
                <a:lnTo>
                  <a:pt x="48" y="120"/>
                </a:lnTo>
                <a:lnTo>
                  <a:pt x="48" y="124"/>
                </a:lnTo>
                <a:lnTo>
                  <a:pt x="48" y="124"/>
                </a:lnTo>
                <a:lnTo>
                  <a:pt x="46" y="126"/>
                </a:lnTo>
                <a:lnTo>
                  <a:pt x="46" y="126"/>
                </a:lnTo>
                <a:lnTo>
                  <a:pt x="44" y="132"/>
                </a:lnTo>
                <a:lnTo>
                  <a:pt x="44" y="132"/>
                </a:lnTo>
                <a:lnTo>
                  <a:pt x="42" y="138"/>
                </a:lnTo>
                <a:lnTo>
                  <a:pt x="42" y="138"/>
                </a:lnTo>
                <a:lnTo>
                  <a:pt x="42" y="146"/>
                </a:lnTo>
                <a:lnTo>
                  <a:pt x="42" y="146"/>
                </a:lnTo>
                <a:lnTo>
                  <a:pt x="42" y="154"/>
                </a:lnTo>
                <a:lnTo>
                  <a:pt x="42" y="154"/>
                </a:lnTo>
                <a:lnTo>
                  <a:pt x="40" y="160"/>
                </a:lnTo>
                <a:lnTo>
                  <a:pt x="40" y="160"/>
                </a:lnTo>
                <a:lnTo>
                  <a:pt x="38" y="168"/>
                </a:lnTo>
                <a:lnTo>
                  <a:pt x="38" y="168"/>
                </a:lnTo>
                <a:lnTo>
                  <a:pt x="38" y="176"/>
                </a:lnTo>
                <a:lnTo>
                  <a:pt x="38" y="176"/>
                </a:lnTo>
                <a:lnTo>
                  <a:pt x="36" y="182"/>
                </a:lnTo>
                <a:lnTo>
                  <a:pt x="36" y="182"/>
                </a:lnTo>
                <a:lnTo>
                  <a:pt x="36" y="184"/>
                </a:lnTo>
                <a:lnTo>
                  <a:pt x="36" y="184"/>
                </a:lnTo>
                <a:lnTo>
                  <a:pt x="36" y="188"/>
                </a:lnTo>
                <a:lnTo>
                  <a:pt x="36" y="188"/>
                </a:lnTo>
                <a:lnTo>
                  <a:pt x="34" y="196"/>
                </a:lnTo>
                <a:lnTo>
                  <a:pt x="34" y="196"/>
                </a:lnTo>
                <a:lnTo>
                  <a:pt x="34" y="202"/>
                </a:lnTo>
                <a:lnTo>
                  <a:pt x="34" y="202"/>
                </a:lnTo>
                <a:lnTo>
                  <a:pt x="32" y="208"/>
                </a:lnTo>
                <a:lnTo>
                  <a:pt x="32" y="208"/>
                </a:lnTo>
                <a:lnTo>
                  <a:pt x="32" y="222"/>
                </a:lnTo>
                <a:lnTo>
                  <a:pt x="32" y="222"/>
                </a:lnTo>
                <a:lnTo>
                  <a:pt x="32" y="236"/>
                </a:lnTo>
                <a:lnTo>
                  <a:pt x="32" y="236"/>
                </a:lnTo>
                <a:lnTo>
                  <a:pt x="30" y="244"/>
                </a:lnTo>
                <a:lnTo>
                  <a:pt x="30" y="244"/>
                </a:lnTo>
                <a:lnTo>
                  <a:pt x="28" y="252"/>
                </a:lnTo>
                <a:lnTo>
                  <a:pt x="28" y="252"/>
                </a:lnTo>
                <a:lnTo>
                  <a:pt x="28" y="258"/>
                </a:lnTo>
                <a:lnTo>
                  <a:pt x="28" y="258"/>
                </a:lnTo>
                <a:lnTo>
                  <a:pt x="28" y="264"/>
                </a:lnTo>
                <a:lnTo>
                  <a:pt x="28" y="264"/>
                </a:lnTo>
                <a:lnTo>
                  <a:pt x="28" y="272"/>
                </a:lnTo>
                <a:lnTo>
                  <a:pt x="28" y="272"/>
                </a:lnTo>
                <a:lnTo>
                  <a:pt x="28" y="280"/>
                </a:lnTo>
                <a:lnTo>
                  <a:pt x="28" y="280"/>
                </a:lnTo>
                <a:lnTo>
                  <a:pt x="28" y="286"/>
                </a:lnTo>
                <a:lnTo>
                  <a:pt x="28" y="286"/>
                </a:lnTo>
                <a:lnTo>
                  <a:pt x="28" y="288"/>
                </a:lnTo>
                <a:lnTo>
                  <a:pt x="28" y="288"/>
                </a:lnTo>
                <a:lnTo>
                  <a:pt x="28" y="288"/>
                </a:lnTo>
                <a:lnTo>
                  <a:pt x="30" y="288"/>
                </a:lnTo>
                <a:lnTo>
                  <a:pt x="30" y="288"/>
                </a:lnTo>
                <a:lnTo>
                  <a:pt x="32" y="288"/>
                </a:lnTo>
                <a:lnTo>
                  <a:pt x="32" y="288"/>
                </a:lnTo>
                <a:lnTo>
                  <a:pt x="32" y="292"/>
                </a:lnTo>
                <a:lnTo>
                  <a:pt x="32" y="292"/>
                </a:lnTo>
                <a:lnTo>
                  <a:pt x="32" y="294"/>
                </a:lnTo>
                <a:lnTo>
                  <a:pt x="32" y="294"/>
                </a:lnTo>
                <a:lnTo>
                  <a:pt x="32" y="294"/>
                </a:lnTo>
                <a:lnTo>
                  <a:pt x="32" y="294"/>
                </a:lnTo>
                <a:lnTo>
                  <a:pt x="32" y="300"/>
                </a:lnTo>
                <a:lnTo>
                  <a:pt x="32" y="300"/>
                </a:lnTo>
                <a:lnTo>
                  <a:pt x="32" y="302"/>
                </a:lnTo>
                <a:lnTo>
                  <a:pt x="32" y="302"/>
                </a:lnTo>
                <a:lnTo>
                  <a:pt x="30" y="306"/>
                </a:lnTo>
                <a:lnTo>
                  <a:pt x="30" y="306"/>
                </a:lnTo>
                <a:lnTo>
                  <a:pt x="30" y="308"/>
                </a:lnTo>
                <a:lnTo>
                  <a:pt x="30" y="308"/>
                </a:lnTo>
                <a:lnTo>
                  <a:pt x="30" y="310"/>
                </a:lnTo>
                <a:lnTo>
                  <a:pt x="30" y="310"/>
                </a:lnTo>
                <a:lnTo>
                  <a:pt x="30" y="312"/>
                </a:lnTo>
                <a:lnTo>
                  <a:pt x="30" y="312"/>
                </a:lnTo>
                <a:lnTo>
                  <a:pt x="32" y="314"/>
                </a:lnTo>
                <a:lnTo>
                  <a:pt x="32" y="314"/>
                </a:lnTo>
                <a:lnTo>
                  <a:pt x="32" y="316"/>
                </a:lnTo>
                <a:lnTo>
                  <a:pt x="32" y="316"/>
                </a:lnTo>
                <a:lnTo>
                  <a:pt x="32" y="320"/>
                </a:lnTo>
                <a:lnTo>
                  <a:pt x="32" y="320"/>
                </a:lnTo>
                <a:lnTo>
                  <a:pt x="32" y="324"/>
                </a:lnTo>
                <a:lnTo>
                  <a:pt x="32" y="324"/>
                </a:lnTo>
                <a:lnTo>
                  <a:pt x="32" y="324"/>
                </a:lnTo>
                <a:lnTo>
                  <a:pt x="32" y="324"/>
                </a:lnTo>
                <a:lnTo>
                  <a:pt x="32" y="326"/>
                </a:lnTo>
                <a:lnTo>
                  <a:pt x="32" y="326"/>
                </a:lnTo>
                <a:lnTo>
                  <a:pt x="34" y="328"/>
                </a:lnTo>
                <a:lnTo>
                  <a:pt x="34" y="328"/>
                </a:lnTo>
                <a:lnTo>
                  <a:pt x="34" y="328"/>
                </a:lnTo>
                <a:lnTo>
                  <a:pt x="34" y="328"/>
                </a:lnTo>
                <a:lnTo>
                  <a:pt x="32" y="332"/>
                </a:lnTo>
                <a:lnTo>
                  <a:pt x="32" y="332"/>
                </a:lnTo>
                <a:lnTo>
                  <a:pt x="32" y="334"/>
                </a:lnTo>
                <a:lnTo>
                  <a:pt x="32" y="334"/>
                </a:lnTo>
                <a:lnTo>
                  <a:pt x="30" y="338"/>
                </a:lnTo>
                <a:lnTo>
                  <a:pt x="30" y="338"/>
                </a:lnTo>
                <a:lnTo>
                  <a:pt x="26" y="344"/>
                </a:lnTo>
                <a:lnTo>
                  <a:pt x="26" y="344"/>
                </a:lnTo>
                <a:lnTo>
                  <a:pt x="24" y="352"/>
                </a:lnTo>
                <a:lnTo>
                  <a:pt x="24" y="352"/>
                </a:lnTo>
                <a:lnTo>
                  <a:pt x="24" y="358"/>
                </a:lnTo>
                <a:lnTo>
                  <a:pt x="24" y="358"/>
                </a:lnTo>
                <a:lnTo>
                  <a:pt x="24" y="358"/>
                </a:lnTo>
                <a:lnTo>
                  <a:pt x="24" y="358"/>
                </a:lnTo>
                <a:lnTo>
                  <a:pt x="20" y="356"/>
                </a:lnTo>
                <a:lnTo>
                  <a:pt x="20" y="356"/>
                </a:lnTo>
                <a:lnTo>
                  <a:pt x="20" y="356"/>
                </a:lnTo>
                <a:lnTo>
                  <a:pt x="20" y="356"/>
                </a:lnTo>
                <a:lnTo>
                  <a:pt x="20" y="358"/>
                </a:lnTo>
                <a:lnTo>
                  <a:pt x="20" y="358"/>
                </a:lnTo>
                <a:lnTo>
                  <a:pt x="18" y="358"/>
                </a:lnTo>
                <a:lnTo>
                  <a:pt x="18" y="358"/>
                </a:lnTo>
                <a:lnTo>
                  <a:pt x="18" y="358"/>
                </a:lnTo>
                <a:lnTo>
                  <a:pt x="18" y="358"/>
                </a:lnTo>
                <a:lnTo>
                  <a:pt x="18" y="358"/>
                </a:lnTo>
                <a:lnTo>
                  <a:pt x="18" y="358"/>
                </a:lnTo>
                <a:lnTo>
                  <a:pt x="16" y="358"/>
                </a:lnTo>
                <a:lnTo>
                  <a:pt x="16" y="358"/>
                </a:lnTo>
                <a:lnTo>
                  <a:pt x="16" y="360"/>
                </a:lnTo>
                <a:lnTo>
                  <a:pt x="16" y="360"/>
                </a:lnTo>
                <a:lnTo>
                  <a:pt x="14" y="362"/>
                </a:lnTo>
                <a:lnTo>
                  <a:pt x="14" y="362"/>
                </a:lnTo>
                <a:lnTo>
                  <a:pt x="14" y="362"/>
                </a:lnTo>
                <a:lnTo>
                  <a:pt x="14" y="362"/>
                </a:lnTo>
                <a:lnTo>
                  <a:pt x="12" y="366"/>
                </a:lnTo>
                <a:lnTo>
                  <a:pt x="12" y="366"/>
                </a:lnTo>
                <a:lnTo>
                  <a:pt x="12" y="368"/>
                </a:lnTo>
                <a:lnTo>
                  <a:pt x="12" y="368"/>
                </a:lnTo>
                <a:lnTo>
                  <a:pt x="10" y="372"/>
                </a:lnTo>
                <a:lnTo>
                  <a:pt x="10" y="372"/>
                </a:lnTo>
                <a:lnTo>
                  <a:pt x="10" y="372"/>
                </a:lnTo>
                <a:lnTo>
                  <a:pt x="10" y="372"/>
                </a:lnTo>
                <a:lnTo>
                  <a:pt x="8" y="374"/>
                </a:lnTo>
                <a:lnTo>
                  <a:pt x="8" y="374"/>
                </a:lnTo>
                <a:lnTo>
                  <a:pt x="8" y="376"/>
                </a:lnTo>
                <a:lnTo>
                  <a:pt x="8" y="376"/>
                </a:lnTo>
                <a:lnTo>
                  <a:pt x="6" y="382"/>
                </a:lnTo>
                <a:lnTo>
                  <a:pt x="6" y="382"/>
                </a:lnTo>
                <a:lnTo>
                  <a:pt x="6" y="384"/>
                </a:lnTo>
                <a:lnTo>
                  <a:pt x="6" y="384"/>
                </a:lnTo>
                <a:lnTo>
                  <a:pt x="6" y="386"/>
                </a:lnTo>
                <a:lnTo>
                  <a:pt x="6" y="386"/>
                </a:lnTo>
                <a:lnTo>
                  <a:pt x="4" y="388"/>
                </a:lnTo>
                <a:lnTo>
                  <a:pt x="4" y="388"/>
                </a:lnTo>
                <a:lnTo>
                  <a:pt x="4" y="388"/>
                </a:lnTo>
                <a:lnTo>
                  <a:pt x="4" y="388"/>
                </a:lnTo>
                <a:lnTo>
                  <a:pt x="4" y="388"/>
                </a:lnTo>
                <a:lnTo>
                  <a:pt x="4" y="388"/>
                </a:lnTo>
                <a:lnTo>
                  <a:pt x="4" y="394"/>
                </a:lnTo>
                <a:lnTo>
                  <a:pt x="4" y="394"/>
                </a:lnTo>
                <a:lnTo>
                  <a:pt x="0" y="406"/>
                </a:lnTo>
                <a:lnTo>
                  <a:pt x="0" y="406"/>
                </a:lnTo>
                <a:lnTo>
                  <a:pt x="0" y="416"/>
                </a:lnTo>
                <a:lnTo>
                  <a:pt x="0" y="416"/>
                </a:lnTo>
                <a:lnTo>
                  <a:pt x="0" y="430"/>
                </a:lnTo>
                <a:lnTo>
                  <a:pt x="0" y="430"/>
                </a:lnTo>
                <a:lnTo>
                  <a:pt x="0" y="436"/>
                </a:lnTo>
                <a:lnTo>
                  <a:pt x="0" y="436"/>
                </a:lnTo>
                <a:lnTo>
                  <a:pt x="2" y="444"/>
                </a:lnTo>
                <a:lnTo>
                  <a:pt x="2" y="444"/>
                </a:lnTo>
                <a:lnTo>
                  <a:pt x="4" y="448"/>
                </a:lnTo>
                <a:lnTo>
                  <a:pt x="4" y="448"/>
                </a:lnTo>
                <a:lnTo>
                  <a:pt x="6" y="448"/>
                </a:lnTo>
                <a:lnTo>
                  <a:pt x="6" y="448"/>
                </a:lnTo>
                <a:lnTo>
                  <a:pt x="6" y="450"/>
                </a:lnTo>
                <a:lnTo>
                  <a:pt x="6" y="450"/>
                </a:lnTo>
                <a:lnTo>
                  <a:pt x="8" y="450"/>
                </a:lnTo>
                <a:lnTo>
                  <a:pt x="8" y="450"/>
                </a:lnTo>
                <a:lnTo>
                  <a:pt x="8" y="450"/>
                </a:lnTo>
                <a:lnTo>
                  <a:pt x="8" y="450"/>
                </a:lnTo>
                <a:lnTo>
                  <a:pt x="8" y="450"/>
                </a:lnTo>
                <a:lnTo>
                  <a:pt x="8" y="450"/>
                </a:lnTo>
                <a:lnTo>
                  <a:pt x="8" y="450"/>
                </a:lnTo>
                <a:lnTo>
                  <a:pt x="8" y="450"/>
                </a:lnTo>
                <a:lnTo>
                  <a:pt x="10" y="452"/>
                </a:lnTo>
                <a:lnTo>
                  <a:pt x="10" y="452"/>
                </a:lnTo>
                <a:lnTo>
                  <a:pt x="10" y="452"/>
                </a:lnTo>
                <a:lnTo>
                  <a:pt x="10" y="452"/>
                </a:lnTo>
                <a:lnTo>
                  <a:pt x="12" y="452"/>
                </a:lnTo>
                <a:lnTo>
                  <a:pt x="12" y="452"/>
                </a:lnTo>
                <a:lnTo>
                  <a:pt x="12" y="452"/>
                </a:lnTo>
                <a:lnTo>
                  <a:pt x="12" y="452"/>
                </a:lnTo>
                <a:lnTo>
                  <a:pt x="16" y="452"/>
                </a:lnTo>
                <a:lnTo>
                  <a:pt x="16" y="452"/>
                </a:lnTo>
                <a:lnTo>
                  <a:pt x="20" y="452"/>
                </a:lnTo>
                <a:lnTo>
                  <a:pt x="20" y="452"/>
                </a:lnTo>
                <a:lnTo>
                  <a:pt x="22" y="452"/>
                </a:lnTo>
                <a:lnTo>
                  <a:pt x="22" y="452"/>
                </a:lnTo>
                <a:lnTo>
                  <a:pt x="22" y="454"/>
                </a:lnTo>
                <a:lnTo>
                  <a:pt x="22" y="454"/>
                </a:lnTo>
                <a:lnTo>
                  <a:pt x="22" y="454"/>
                </a:lnTo>
                <a:lnTo>
                  <a:pt x="22" y="454"/>
                </a:lnTo>
                <a:lnTo>
                  <a:pt x="26" y="454"/>
                </a:lnTo>
                <a:lnTo>
                  <a:pt x="26" y="454"/>
                </a:lnTo>
                <a:lnTo>
                  <a:pt x="30" y="456"/>
                </a:lnTo>
                <a:lnTo>
                  <a:pt x="30" y="456"/>
                </a:lnTo>
                <a:lnTo>
                  <a:pt x="32" y="456"/>
                </a:lnTo>
                <a:lnTo>
                  <a:pt x="32" y="458"/>
                </a:lnTo>
                <a:lnTo>
                  <a:pt x="32" y="458"/>
                </a:lnTo>
                <a:lnTo>
                  <a:pt x="32" y="460"/>
                </a:lnTo>
                <a:lnTo>
                  <a:pt x="32" y="460"/>
                </a:lnTo>
                <a:lnTo>
                  <a:pt x="32" y="460"/>
                </a:lnTo>
                <a:lnTo>
                  <a:pt x="32" y="460"/>
                </a:lnTo>
                <a:lnTo>
                  <a:pt x="32" y="462"/>
                </a:lnTo>
                <a:lnTo>
                  <a:pt x="32" y="462"/>
                </a:lnTo>
                <a:lnTo>
                  <a:pt x="32" y="462"/>
                </a:lnTo>
                <a:lnTo>
                  <a:pt x="32" y="462"/>
                </a:lnTo>
                <a:lnTo>
                  <a:pt x="32" y="466"/>
                </a:lnTo>
                <a:lnTo>
                  <a:pt x="32" y="466"/>
                </a:lnTo>
                <a:lnTo>
                  <a:pt x="32" y="466"/>
                </a:lnTo>
                <a:lnTo>
                  <a:pt x="32" y="466"/>
                </a:lnTo>
                <a:lnTo>
                  <a:pt x="32" y="468"/>
                </a:lnTo>
                <a:lnTo>
                  <a:pt x="32" y="468"/>
                </a:lnTo>
                <a:lnTo>
                  <a:pt x="34" y="472"/>
                </a:lnTo>
                <a:lnTo>
                  <a:pt x="34" y="472"/>
                </a:lnTo>
                <a:lnTo>
                  <a:pt x="34" y="476"/>
                </a:lnTo>
                <a:lnTo>
                  <a:pt x="34" y="476"/>
                </a:lnTo>
                <a:lnTo>
                  <a:pt x="36" y="482"/>
                </a:lnTo>
                <a:lnTo>
                  <a:pt x="36" y="482"/>
                </a:lnTo>
                <a:lnTo>
                  <a:pt x="36" y="488"/>
                </a:lnTo>
                <a:lnTo>
                  <a:pt x="36" y="488"/>
                </a:lnTo>
                <a:lnTo>
                  <a:pt x="36" y="490"/>
                </a:lnTo>
                <a:lnTo>
                  <a:pt x="36" y="490"/>
                </a:lnTo>
                <a:lnTo>
                  <a:pt x="36" y="492"/>
                </a:lnTo>
                <a:lnTo>
                  <a:pt x="36" y="492"/>
                </a:lnTo>
                <a:lnTo>
                  <a:pt x="36" y="494"/>
                </a:lnTo>
                <a:lnTo>
                  <a:pt x="36" y="494"/>
                </a:lnTo>
                <a:lnTo>
                  <a:pt x="36" y="496"/>
                </a:lnTo>
                <a:lnTo>
                  <a:pt x="36" y="496"/>
                </a:lnTo>
                <a:lnTo>
                  <a:pt x="38" y="498"/>
                </a:lnTo>
                <a:lnTo>
                  <a:pt x="38" y="498"/>
                </a:lnTo>
                <a:lnTo>
                  <a:pt x="38" y="498"/>
                </a:lnTo>
                <a:lnTo>
                  <a:pt x="38" y="498"/>
                </a:lnTo>
                <a:lnTo>
                  <a:pt x="38" y="498"/>
                </a:lnTo>
                <a:lnTo>
                  <a:pt x="38" y="498"/>
                </a:lnTo>
                <a:lnTo>
                  <a:pt x="38" y="500"/>
                </a:lnTo>
                <a:lnTo>
                  <a:pt x="38" y="500"/>
                </a:lnTo>
                <a:lnTo>
                  <a:pt x="38" y="502"/>
                </a:lnTo>
                <a:lnTo>
                  <a:pt x="38" y="502"/>
                </a:lnTo>
                <a:lnTo>
                  <a:pt x="38" y="504"/>
                </a:lnTo>
                <a:lnTo>
                  <a:pt x="38" y="504"/>
                </a:lnTo>
                <a:lnTo>
                  <a:pt x="36" y="508"/>
                </a:lnTo>
                <a:lnTo>
                  <a:pt x="36" y="508"/>
                </a:lnTo>
                <a:lnTo>
                  <a:pt x="36" y="508"/>
                </a:lnTo>
                <a:lnTo>
                  <a:pt x="36" y="508"/>
                </a:lnTo>
                <a:lnTo>
                  <a:pt x="34" y="510"/>
                </a:lnTo>
                <a:lnTo>
                  <a:pt x="34" y="510"/>
                </a:lnTo>
                <a:lnTo>
                  <a:pt x="28" y="518"/>
                </a:lnTo>
                <a:lnTo>
                  <a:pt x="28" y="518"/>
                </a:lnTo>
                <a:lnTo>
                  <a:pt x="24" y="524"/>
                </a:lnTo>
                <a:lnTo>
                  <a:pt x="24" y="524"/>
                </a:lnTo>
                <a:lnTo>
                  <a:pt x="24" y="526"/>
                </a:lnTo>
                <a:lnTo>
                  <a:pt x="26" y="528"/>
                </a:lnTo>
                <a:lnTo>
                  <a:pt x="26" y="528"/>
                </a:lnTo>
                <a:lnTo>
                  <a:pt x="30" y="526"/>
                </a:lnTo>
                <a:lnTo>
                  <a:pt x="30" y="526"/>
                </a:lnTo>
                <a:lnTo>
                  <a:pt x="34" y="526"/>
                </a:lnTo>
                <a:lnTo>
                  <a:pt x="34" y="526"/>
                </a:lnTo>
                <a:lnTo>
                  <a:pt x="36" y="524"/>
                </a:lnTo>
                <a:lnTo>
                  <a:pt x="36" y="524"/>
                </a:lnTo>
                <a:lnTo>
                  <a:pt x="40" y="524"/>
                </a:lnTo>
                <a:lnTo>
                  <a:pt x="40" y="524"/>
                </a:lnTo>
                <a:lnTo>
                  <a:pt x="44" y="522"/>
                </a:lnTo>
                <a:lnTo>
                  <a:pt x="44" y="522"/>
                </a:lnTo>
                <a:lnTo>
                  <a:pt x="46" y="522"/>
                </a:lnTo>
                <a:lnTo>
                  <a:pt x="46" y="522"/>
                </a:lnTo>
                <a:lnTo>
                  <a:pt x="46" y="524"/>
                </a:lnTo>
                <a:lnTo>
                  <a:pt x="46" y="524"/>
                </a:lnTo>
                <a:lnTo>
                  <a:pt x="46" y="526"/>
                </a:lnTo>
                <a:lnTo>
                  <a:pt x="46" y="526"/>
                </a:lnTo>
                <a:lnTo>
                  <a:pt x="44" y="526"/>
                </a:lnTo>
                <a:lnTo>
                  <a:pt x="44" y="526"/>
                </a:lnTo>
                <a:lnTo>
                  <a:pt x="38" y="528"/>
                </a:lnTo>
                <a:lnTo>
                  <a:pt x="38" y="528"/>
                </a:lnTo>
                <a:lnTo>
                  <a:pt x="36" y="532"/>
                </a:lnTo>
                <a:lnTo>
                  <a:pt x="36" y="532"/>
                </a:lnTo>
                <a:lnTo>
                  <a:pt x="36" y="534"/>
                </a:lnTo>
                <a:lnTo>
                  <a:pt x="36" y="534"/>
                </a:lnTo>
                <a:lnTo>
                  <a:pt x="36" y="536"/>
                </a:lnTo>
                <a:lnTo>
                  <a:pt x="36" y="536"/>
                </a:lnTo>
                <a:lnTo>
                  <a:pt x="34" y="536"/>
                </a:lnTo>
                <a:lnTo>
                  <a:pt x="34" y="536"/>
                </a:lnTo>
                <a:lnTo>
                  <a:pt x="34" y="540"/>
                </a:lnTo>
                <a:lnTo>
                  <a:pt x="34" y="540"/>
                </a:lnTo>
                <a:lnTo>
                  <a:pt x="32" y="542"/>
                </a:lnTo>
                <a:lnTo>
                  <a:pt x="32" y="542"/>
                </a:lnTo>
                <a:lnTo>
                  <a:pt x="32" y="546"/>
                </a:lnTo>
                <a:lnTo>
                  <a:pt x="32" y="546"/>
                </a:lnTo>
                <a:lnTo>
                  <a:pt x="32" y="548"/>
                </a:lnTo>
                <a:lnTo>
                  <a:pt x="32" y="548"/>
                </a:lnTo>
                <a:lnTo>
                  <a:pt x="32" y="548"/>
                </a:lnTo>
                <a:lnTo>
                  <a:pt x="32" y="548"/>
                </a:lnTo>
                <a:lnTo>
                  <a:pt x="30" y="550"/>
                </a:lnTo>
                <a:lnTo>
                  <a:pt x="30" y="550"/>
                </a:lnTo>
                <a:lnTo>
                  <a:pt x="28" y="550"/>
                </a:lnTo>
                <a:lnTo>
                  <a:pt x="28" y="550"/>
                </a:lnTo>
                <a:lnTo>
                  <a:pt x="30" y="550"/>
                </a:lnTo>
                <a:lnTo>
                  <a:pt x="30" y="550"/>
                </a:lnTo>
                <a:lnTo>
                  <a:pt x="28" y="552"/>
                </a:lnTo>
                <a:lnTo>
                  <a:pt x="28" y="552"/>
                </a:lnTo>
                <a:lnTo>
                  <a:pt x="26" y="554"/>
                </a:lnTo>
                <a:lnTo>
                  <a:pt x="26" y="554"/>
                </a:lnTo>
                <a:lnTo>
                  <a:pt x="24" y="556"/>
                </a:lnTo>
                <a:lnTo>
                  <a:pt x="24" y="556"/>
                </a:lnTo>
                <a:lnTo>
                  <a:pt x="22" y="556"/>
                </a:lnTo>
                <a:lnTo>
                  <a:pt x="22" y="556"/>
                </a:lnTo>
                <a:lnTo>
                  <a:pt x="20" y="556"/>
                </a:lnTo>
                <a:lnTo>
                  <a:pt x="20" y="556"/>
                </a:lnTo>
                <a:lnTo>
                  <a:pt x="18" y="558"/>
                </a:lnTo>
                <a:lnTo>
                  <a:pt x="18" y="558"/>
                </a:lnTo>
                <a:lnTo>
                  <a:pt x="16" y="558"/>
                </a:lnTo>
                <a:lnTo>
                  <a:pt x="16" y="558"/>
                </a:lnTo>
                <a:lnTo>
                  <a:pt x="14" y="560"/>
                </a:lnTo>
                <a:lnTo>
                  <a:pt x="14" y="560"/>
                </a:lnTo>
                <a:lnTo>
                  <a:pt x="10" y="562"/>
                </a:lnTo>
                <a:lnTo>
                  <a:pt x="10" y="562"/>
                </a:lnTo>
                <a:lnTo>
                  <a:pt x="8" y="566"/>
                </a:lnTo>
                <a:lnTo>
                  <a:pt x="8" y="566"/>
                </a:lnTo>
                <a:lnTo>
                  <a:pt x="10" y="566"/>
                </a:lnTo>
                <a:lnTo>
                  <a:pt x="10" y="566"/>
                </a:lnTo>
                <a:lnTo>
                  <a:pt x="8" y="566"/>
                </a:lnTo>
                <a:lnTo>
                  <a:pt x="8" y="566"/>
                </a:lnTo>
                <a:lnTo>
                  <a:pt x="8" y="568"/>
                </a:lnTo>
                <a:lnTo>
                  <a:pt x="8" y="568"/>
                </a:lnTo>
                <a:lnTo>
                  <a:pt x="10" y="568"/>
                </a:lnTo>
                <a:lnTo>
                  <a:pt x="10" y="568"/>
                </a:lnTo>
                <a:lnTo>
                  <a:pt x="18" y="570"/>
                </a:lnTo>
                <a:lnTo>
                  <a:pt x="18" y="570"/>
                </a:lnTo>
                <a:lnTo>
                  <a:pt x="36" y="570"/>
                </a:lnTo>
                <a:lnTo>
                  <a:pt x="36" y="570"/>
                </a:lnTo>
                <a:lnTo>
                  <a:pt x="44" y="568"/>
                </a:lnTo>
                <a:lnTo>
                  <a:pt x="44" y="568"/>
                </a:lnTo>
                <a:lnTo>
                  <a:pt x="48" y="566"/>
                </a:lnTo>
                <a:lnTo>
                  <a:pt x="48" y="566"/>
                </a:lnTo>
                <a:lnTo>
                  <a:pt x="50" y="564"/>
                </a:lnTo>
                <a:lnTo>
                  <a:pt x="50" y="564"/>
                </a:lnTo>
                <a:lnTo>
                  <a:pt x="50" y="564"/>
                </a:lnTo>
                <a:lnTo>
                  <a:pt x="50" y="564"/>
                </a:lnTo>
                <a:lnTo>
                  <a:pt x="58" y="564"/>
                </a:lnTo>
                <a:lnTo>
                  <a:pt x="58" y="564"/>
                </a:lnTo>
                <a:lnTo>
                  <a:pt x="64" y="564"/>
                </a:lnTo>
                <a:lnTo>
                  <a:pt x="64" y="564"/>
                </a:lnTo>
                <a:lnTo>
                  <a:pt x="74" y="562"/>
                </a:lnTo>
                <a:lnTo>
                  <a:pt x="74" y="562"/>
                </a:lnTo>
                <a:lnTo>
                  <a:pt x="76" y="560"/>
                </a:lnTo>
                <a:lnTo>
                  <a:pt x="76" y="560"/>
                </a:lnTo>
                <a:lnTo>
                  <a:pt x="76" y="560"/>
                </a:lnTo>
                <a:lnTo>
                  <a:pt x="76" y="560"/>
                </a:lnTo>
                <a:lnTo>
                  <a:pt x="78" y="558"/>
                </a:lnTo>
                <a:lnTo>
                  <a:pt x="78" y="558"/>
                </a:lnTo>
                <a:lnTo>
                  <a:pt x="78" y="554"/>
                </a:lnTo>
                <a:lnTo>
                  <a:pt x="78" y="554"/>
                </a:lnTo>
                <a:lnTo>
                  <a:pt x="78" y="550"/>
                </a:lnTo>
                <a:lnTo>
                  <a:pt x="78" y="550"/>
                </a:lnTo>
                <a:lnTo>
                  <a:pt x="78" y="548"/>
                </a:lnTo>
                <a:lnTo>
                  <a:pt x="78" y="548"/>
                </a:lnTo>
                <a:lnTo>
                  <a:pt x="78" y="548"/>
                </a:lnTo>
                <a:lnTo>
                  <a:pt x="78" y="548"/>
                </a:lnTo>
                <a:lnTo>
                  <a:pt x="78" y="546"/>
                </a:lnTo>
                <a:lnTo>
                  <a:pt x="78" y="546"/>
                </a:lnTo>
                <a:lnTo>
                  <a:pt x="80" y="538"/>
                </a:lnTo>
                <a:lnTo>
                  <a:pt x="80" y="538"/>
                </a:lnTo>
                <a:lnTo>
                  <a:pt x="78" y="534"/>
                </a:lnTo>
                <a:lnTo>
                  <a:pt x="78" y="534"/>
                </a:lnTo>
                <a:lnTo>
                  <a:pt x="80" y="532"/>
                </a:lnTo>
                <a:lnTo>
                  <a:pt x="80" y="532"/>
                </a:lnTo>
                <a:lnTo>
                  <a:pt x="82" y="528"/>
                </a:lnTo>
                <a:lnTo>
                  <a:pt x="82" y="528"/>
                </a:lnTo>
                <a:lnTo>
                  <a:pt x="90" y="514"/>
                </a:lnTo>
                <a:lnTo>
                  <a:pt x="90" y="514"/>
                </a:lnTo>
                <a:lnTo>
                  <a:pt x="92" y="508"/>
                </a:lnTo>
                <a:lnTo>
                  <a:pt x="92" y="508"/>
                </a:lnTo>
                <a:lnTo>
                  <a:pt x="94" y="506"/>
                </a:lnTo>
                <a:lnTo>
                  <a:pt x="94" y="506"/>
                </a:lnTo>
                <a:lnTo>
                  <a:pt x="94" y="502"/>
                </a:lnTo>
                <a:lnTo>
                  <a:pt x="94" y="502"/>
                </a:lnTo>
                <a:lnTo>
                  <a:pt x="98" y="484"/>
                </a:lnTo>
                <a:lnTo>
                  <a:pt x="98" y="484"/>
                </a:lnTo>
                <a:lnTo>
                  <a:pt x="100" y="472"/>
                </a:lnTo>
                <a:lnTo>
                  <a:pt x="100" y="472"/>
                </a:lnTo>
                <a:lnTo>
                  <a:pt x="102" y="462"/>
                </a:lnTo>
                <a:lnTo>
                  <a:pt x="102" y="462"/>
                </a:lnTo>
                <a:lnTo>
                  <a:pt x="106" y="442"/>
                </a:lnTo>
                <a:lnTo>
                  <a:pt x="106" y="442"/>
                </a:lnTo>
                <a:lnTo>
                  <a:pt x="110" y="414"/>
                </a:lnTo>
                <a:lnTo>
                  <a:pt x="110" y="414"/>
                </a:lnTo>
                <a:lnTo>
                  <a:pt x="114" y="388"/>
                </a:lnTo>
                <a:lnTo>
                  <a:pt x="114" y="388"/>
                </a:lnTo>
                <a:lnTo>
                  <a:pt x="116" y="376"/>
                </a:lnTo>
                <a:lnTo>
                  <a:pt x="116" y="376"/>
                </a:lnTo>
                <a:lnTo>
                  <a:pt x="118" y="374"/>
                </a:lnTo>
                <a:lnTo>
                  <a:pt x="118" y="374"/>
                </a:lnTo>
                <a:lnTo>
                  <a:pt x="118" y="376"/>
                </a:lnTo>
                <a:lnTo>
                  <a:pt x="118" y="376"/>
                </a:lnTo>
                <a:lnTo>
                  <a:pt x="120" y="382"/>
                </a:lnTo>
                <a:lnTo>
                  <a:pt x="120" y="382"/>
                </a:lnTo>
                <a:lnTo>
                  <a:pt x="122" y="390"/>
                </a:lnTo>
                <a:lnTo>
                  <a:pt x="122" y="390"/>
                </a:lnTo>
                <a:lnTo>
                  <a:pt x="122" y="392"/>
                </a:lnTo>
                <a:lnTo>
                  <a:pt x="122" y="392"/>
                </a:lnTo>
                <a:lnTo>
                  <a:pt x="124" y="396"/>
                </a:lnTo>
                <a:lnTo>
                  <a:pt x="124" y="396"/>
                </a:lnTo>
                <a:lnTo>
                  <a:pt x="126" y="404"/>
                </a:lnTo>
                <a:lnTo>
                  <a:pt x="126" y="404"/>
                </a:lnTo>
                <a:lnTo>
                  <a:pt x="126" y="408"/>
                </a:lnTo>
                <a:lnTo>
                  <a:pt x="126" y="408"/>
                </a:lnTo>
                <a:lnTo>
                  <a:pt x="128" y="414"/>
                </a:lnTo>
                <a:lnTo>
                  <a:pt x="128" y="414"/>
                </a:lnTo>
                <a:lnTo>
                  <a:pt x="128" y="418"/>
                </a:lnTo>
                <a:lnTo>
                  <a:pt x="128" y="418"/>
                </a:lnTo>
                <a:lnTo>
                  <a:pt x="128" y="426"/>
                </a:lnTo>
                <a:lnTo>
                  <a:pt x="128" y="426"/>
                </a:lnTo>
                <a:lnTo>
                  <a:pt x="128" y="432"/>
                </a:lnTo>
                <a:lnTo>
                  <a:pt x="128" y="432"/>
                </a:lnTo>
                <a:lnTo>
                  <a:pt x="128" y="438"/>
                </a:lnTo>
                <a:lnTo>
                  <a:pt x="128" y="438"/>
                </a:lnTo>
                <a:lnTo>
                  <a:pt x="128" y="446"/>
                </a:lnTo>
                <a:lnTo>
                  <a:pt x="128" y="446"/>
                </a:lnTo>
                <a:lnTo>
                  <a:pt x="128" y="456"/>
                </a:lnTo>
                <a:lnTo>
                  <a:pt x="128" y="456"/>
                </a:lnTo>
                <a:lnTo>
                  <a:pt x="128" y="464"/>
                </a:lnTo>
                <a:lnTo>
                  <a:pt x="128" y="464"/>
                </a:lnTo>
                <a:lnTo>
                  <a:pt x="128" y="470"/>
                </a:lnTo>
                <a:lnTo>
                  <a:pt x="128" y="470"/>
                </a:lnTo>
                <a:lnTo>
                  <a:pt x="128" y="476"/>
                </a:lnTo>
                <a:lnTo>
                  <a:pt x="128" y="476"/>
                </a:lnTo>
                <a:lnTo>
                  <a:pt x="128" y="484"/>
                </a:lnTo>
                <a:lnTo>
                  <a:pt x="128" y="484"/>
                </a:lnTo>
                <a:lnTo>
                  <a:pt x="130" y="490"/>
                </a:lnTo>
                <a:lnTo>
                  <a:pt x="130" y="490"/>
                </a:lnTo>
                <a:lnTo>
                  <a:pt x="130" y="492"/>
                </a:lnTo>
                <a:lnTo>
                  <a:pt x="130" y="492"/>
                </a:lnTo>
                <a:lnTo>
                  <a:pt x="128" y="498"/>
                </a:lnTo>
                <a:lnTo>
                  <a:pt x="128" y="498"/>
                </a:lnTo>
                <a:lnTo>
                  <a:pt x="126" y="504"/>
                </a:lnTo>
                <a:lnTo>
                  <a:pt x="126" y="504"/>
                </a:lnTo>
                <a:lnTo>
                  <a:pt x="124" y="514"/>
                </a:lnTo>
                <a:lnTo>
                  <a:pt x="124" y="514"/>
                </a:lnTo>
                <a:lnTo>
                  <a:pt x="122" y="526"/>
                </a:lnTo>
                <a:lnTo>
                  <a:pt x="122" y="526"/>
                </a:lnTo>
                <a:lnTo>
                  <a:pt x="120" y="534"/>
                </a:lnTo>
                <a:lnTo>
                  <a:pt x="122" y="536"/>
                </a:lnTo>
                <a:lnTo>
                  <a:pt x="122" y="536"/>
                </a:lnTo>
                <a:lnTo>
                  <a:pt x="124" y="542"/>
                </a:lnTo>
                <a:lnTo>
                  <a:pt x="124" y="542"/>
                </a:lnTo>
                <a:lnTo>
                  <a:pt x="126" y="544"/>
                </a:lnTo>
                <a:lnTo>
                  <a:pt x="126" y="544"/>
                </a:lnTo>
                <a:lnTo>
                  <a:pt x="126" y="546"/>
                </a:lnTo>
                <a:lnTo>
                  <a:pt x="126" y="546"/>
                </a:lnTo>
                <a:lnTo>
                  <a:pt x="126" y="546"/>
                </a:lnTo>
                <a:lnTo>
                  <a:pt x="126" y="546"/>
                </a:lnTo>
                <a:lnTo>
                  <a:pt x="126" y="546"/>
                </a:lnTo>
                <a:lnTo>
                  <a:pt x="128" y="550"/>
                </a:lnTo>
                <a:lnTo>
                  <a:pt x="128" y="550"/>
                </a:lnTo>
                <a:lnTo>
                  <a:pt x="130" y="554"/>
                </a:lnTo>
                <a:lnTo>
                  <a:pt x="130" y="554"/>
                </a:lnTo>
                <a:lnTo>
                  <a:pt x="132" y="556"/>
                </a:lnTo>
                <a:lnTo>
                  <a:pt x="132" y="556"/>
                </a:lnTo>
                <a:lnTo>
                  <a:pt x="132" y="556"/>
                </a:lnTo>
                <a:lnTo>
                  <a:pt x="132" y="556"/>
                </a:lnTo>
                <a:lnTo>
                  <a:pt x="132" y="560"/>
                </a:lnTo>
                <a:lnTo>
                  <a:pt x="132" y="560"/>
                </a:lnTo>
                <a:lnTo>
                  <a:pt x="132" y="562"/>
                </a:lnTo>
                <a:lnTo>
                  <a:pt x="132" y="562"/>
                </a:lnTo>
                <a:lnTo>
                  <a:pt x="136" y="564"/>
                </a:lnTo>
                <a:lnTo>
                  <a:pt x="136" y="564"/>
                </a:lnTo>
                <a:lnTo>
                  <a:pt x="138" y="564"/>
                </a:lnTo>
                <a:lnTo>
                  <a:pt x="138" y="564"/>
                </a:lnTo>
                <a:lnTo>
                  <a:pt x="138" y="564"/>
                </a:lnTo>
                <a:lnTo>
                  <a:pt x="138" y="564"/>
                </a:lnTo>
                <a:lnTo>
                  <a:pt x="140" y="566"/>
                </a:lnTo>
                <a:lnTo>
                  <a:pt x="140" y="566"/>
                </a:lnTo>
                <a:lnTo>
                  <a:pt x="140" y="566"/>
                </a:lnTo>
                <a:lnTo>
                  <a:pt x="140" y="566"/>
                </a:lnTo>
                <a:lnTo>
                  <a:pt x="140" y="568"/>
                </a:lnTo>
                <a:lnTo>
                  <a:pt x="140" y="568"/>
                </a:lnTo>
                <a:lnTo>
                  <a:pt x="140" y="568"/>
                </a:lnTo>
                <a:lnTo>
                  <a:pt x="140" y="568"/>
                </a:lnTo>
                <a:lnTo>
                  <a:pt x="142" y="572"/>
                </a:lnTo>
                <a:lnTo>
                  <a:pt x="142" y="572"/>
                </a:lnTo>
                <a:lnTo>
                  <a:pt x="152" y="572"/>
                </a:lnTo>
                <a:lnTo>
                  <a:pt x="152" y="572"/>
                </a:lnTo>
                <a:lnTo>
                  <a:pt x="164" y="572"/>
                </a:lnTo>
                <a:lnTo>
                  <a:pt x="164" y="572"/>
                </a:lnTo>
                <a:lnTo>
                  <a:pt x="168" y="570"/>
                </a:lnTo>
                <a:lnTo>
                  <a:pt x="170" y="570"/>
                </a:lnTo>
                <a:lnTo>
                  <a:pt x="170" y="570"/>
                </a:lnTo>
                <a:lnTo>
                  <a:pt x="170" y="568"/>
                </a:lnTo>
                <a:lnTo>
                  <a:pt x="170" y="568"/>
                </a:lnTo>
                <a:lnTo>
                  <a:pt x="170" y="566"/>
                </a:lnTo>
                <a:lnTo>
                  <a:pt x="170" y="566"/>
                </a:lnTo>
                <a:lnTo>
                  <a:pt x="170" y="566"/>
                </a:lnTo>
                <a:lnTo>
                  <a:pt x="170" y="566"/>
                </a:lnTo>
                <a:lnTo>
                  <a:pt x="170" y="562"/>
                </a:lnTo>
                <a:lnTo>
                  <a:pt x="170" y="562"/>
                </a:lnTo>
                <a:lnTo>
                  <a:pt x="168" y="558"/>
                </a:lnTo>
                <a:lnTo>
                  <a:pt x="168" y="558"/>
                </a:lnTo>
                <a:lnTo>
                  <a:pt x="166" y="556"/>
                </a:lnTo>
                <a:lnTo>
                  <a:pt x="166" y="556"/>
                </a:lnTo>
                <a:lnTo>
                  <a:pt x="166" y="554"/>
                </a:lnTo>
                <a:lnTo>
                  <a:pt x="166" y="554"/>
                </a:lnTo>
                <a:lnTo>
                  <a:pt x="164" y="554"/>
                </a:lnTo>
                <a:lnTo>
                  <a:pt x="164" y="554"/>
                </a:lnTo>
                <a:lnTo>
                  <a:pt x="164" y="552"/>
                </a:lnTo>
                <a:lnTo>
                  <a:pt x="164" y="552"/>
                </a:lnTo>
                <a:lnTo>
                  <a:pt x="166" y="550"/>
                </a:lnTo>
                <a:lnTo>
                  <a:pt x="166" y="550"/>
                </a:lnTo>
                <a:lnTo>
                  <a:pt x="166" y="548"/>
                </a:lnTo>
                <a:lnTo>
                  <a:pt x="166" y="548"/>
                </a:lnTo>
                <a:lnTo>
                  <a:pt x="166" y="546"/>
                </a:lnTo>
                <a:lnTo>
                  <a:pt x="166" y="546"/>
                </a:lnTo>
                <a:lnTo>
                  <a:pt x="166" y="544"/>
                </a:lnTo>
                <a:lnTo>
                  <a:pt x="166" y="544"/>
                </a:lnTo>
                <a:lnTo>
                  <a:pt x="166" y="542"/>
                </a:lnTo>
                <a:lnTo>
                  <a:pt x="166" y="542"/>
                </a:lnTo>
                <a:lnTo>
                  <a:pt x="166" y="542"/>
                </a:lnTo>
                <a:lnTo>
                  <a:pt x="166" y="542"/>
                </a:lnTo>
                <a:lnTo>
                  <a:pt x="166" y="540"/>
                </a:lnTo>
                <a:lnTo>
                  <a:pt x="166" y="540"/>
                </a:lnTo>
                <a:lnTo>
                  <a:pt x="168" y="538"/>
                </a:lnTo>
                <a:lnTo>
                  <a:pt x="168" y="538"/>
                </a:lnTo>
                <a:lnTo>
                  <a:pt x="168" y="532"/>
                </a:lnTo>
                <a:lnTo>
                  <a:pt x="168" y="532"/>
                </a:lnTo>
                <a:lnTo>
                  <a:pt x="170" y="524"/>
                </a:lnTo>
                <a:lnTo>
                  <a:pt x="170" y="524"/>
                </a:lnTo>
                <a:lnTo>
                  <a:pt x="172" y="510"/>
                </a:lnTo>
                <a:lnTo>
                  <a:pt x="172" y="510"/>
                </a:lnTo>
                <a:lnTo>
                  <a:pt x="174" y="500"/>
                </a:lnTo>
                <a:lnTo>
                  <a:pt x="174" y="500"/>
                </a:lnTo>
                <a:lnTo>
                  <a:pt x="174" y="484"/>
                </a:lnTo>
                <a:lnTo>
                  <a:pt x="174" y="484"/>
                </a:lnTo>
                <a:lnTo>
                  <a:pt x="176" y="458"/>
                </a:lnTo>
                <a:lnTo>
                  <a:pt x="176" y="458"/>
                </a:lnTo>
                <a:lnTo>
                  <a:pt x="178" y="444"/>
                </a:lnTo>
                <a:lnTo>
                  <a:pt x="178" y="444"/>
                </a:lnTo>
                <a:lnTo>
                  <a:pt x="180" y="436"/>
                </a:lnTo>
                <a:lnTo>
                  <a:pt x="180" y="436"/>
                </a:lnTo>
                <a:lnTo>
                  <a:pt x="184" y="420"/>
                </a:lnTo>
                <a:lnTo>
                  <a:pt x="184" y="420"/>
                </a:lnTo>
                <a:lnTo>
                  <a:pt x="188" y="400"/>
                </a:lnTo>
                <a:lnTo>
                  <a:pt x="188" y="400"/>
                </a:lnTo>
                <a:lnTo>
                  <a:pt x="188" y="386"/>
                </a:lnTo>
                <a:lnTo>
                  <a:pt x="188" y="386"/>
                </a:lnTo>
                <a:lnTo>
                  <a:pt x="188" y="376"/>
                </a:lnTo>
                <a:lnTo>
                  <a:pt x="188" y="376"/>
                </a:lnTo>
                <a:lnTo>
                  <a:pt x="190" y="366"/>
                </a:lnTo>
                <a:lnTo>
                  <a:pt x="190" y="366"/>
                </a:lnTo>
                <a:lnTo>
                  <a:pt x="192" y="344"/>
                </a:lnTo>
                <a:lnTo>
                  <a:pt x="192" y="344"/>
                </a:lnTo>
                <a:lnTo>
                  <a:pt x="192" y="330"/>
                </a:lnTo>
                <a:lnTo>
                  <a:pt x="192" y="330"/>
                </a:lnTo>
                <a:lnTo>
                  <a:pt x="194" y="314"/>
                </a:lnTo>
                <a:lnTo>
                  <a:pt x="194" y="314"/>
                </a:lnTo>
                <a:lnTo>
                  <a:pt x="194" y="304"/>
                </a:lnTo>
                <a:lnTo>
                  <a:pt x="194" y="304"/>
                </a:lnTo>
                <a:lnTo>
                  <a:pt x="194" y="300"/>
                </a:lnTo>
                <a:lnTo>
                  <a:pt x="194" y="300"/>
                </a:lnTo>
                <a:lnTo>
                  <a:pt x="194" y="298"/>
                </a:lnTo>
                <a:lnTo>
                  <a:pt x="194" y="298"/>
                </a:lnTo>
                <a:lnTo>
                  <a:pt x="196" y="296"/>
                </a:lnTo>
                <a:lnTo>
                  <a:pt x="196" y="296"/>
                </a:lnTo>
                <a:lnTo>
                  <a:pt x="196" y="296"/>
                </a:lnTo>
                <a:lnTo>
                  <a:pt x="196" y="294"/>
                </a:lnTo>
                <a:lnTo>
                  <a:pt x="196" y="294"/>
                </a:lnTo>
                <a:lnTo>
                  <a:pt x="198" y="292"/>
                </a:lnTo>
                <a:lnTo>
                  <a:pt x="198" y="292"/>
                </a:lnTo>
                <a:lnTo>
                  <a:pt x="200" y="292"/>
                </a:lnTo>
                <a:lnTo>
                  <a:pt x="200" y="292"/>
                </a:lnTo>
                <a:lnTo>
                  <a:pt x="200" y="294"/>
                </a:lnTo>
                <a:lnTo>
                  <a:pt x="200" y="294"/>
                </a:lnTo>
                <a:lnTo>
                  <a:pt x="200" y="296"/>
                </a:lnTo>
                <a:lnTo>
                  <a:pt x="200" y="296"/>
                </a:lnTo>
                <a:lnTo>
                  <a:pt x="200" y="296"/>
                </a:lnTo>
                <a:lnTo>
                  <a:pt x="200" y="296"/>
                </a:lnTo>
                <a:lnTo>
                  <a:pt x="200" y="296"/>
                </a:lnTo>
                <a:lnTo>
                  <a:pt x="204" y="292"/>
                </a:lnTo>
                <a:lnTo>
                  <a:pt x="204" y="292"/>
                </a:lnTo>
                <a:lnTo>
                  <a:pt x="206" y="286"/>
                </a:lnTo>
                <a:lnTo>
                  <a:pt x="206" y="286"/>
                </a:lnTo>
                <a:lnTo>
                  <a:pt x="208" y="284"/>
                </a:lnTo>
                <a:lnTo>
                  <a:pt x="208" y="284"/>
                </a:lnTo>
                <a:lnTo>
                  <a:pt x="210" y="282"/>
                </a:lnTo>
                <a:lnTo>
                  <a:pt x="210" y="282"/>
                </a:lnTo>
                <a:lnTo>
                  <a:pt x="212" y="280"/>
                </a:lnTo>
                <a:lnTo>
                  <a:pt x="212" y="280"/>
                </a:lnTo>
                <a:lnTo>
                  <a:pt x="212" y="280"/>
                </a:lnTo>
                <a:lnTo>
                  <a:pt x="212" y="280"/>
                </a:lnTo>
                <a:lnTo>
                  <a:pt x="214" y="278"/>
                </a:lnTo>
                <a:lnTo>
                  <a:pt x="214" y="278"/>
                </a:lnTo>
                <a:lnTo>
                  <a:pt x="214" y="276"/>
                </a:lnTo>
                <a:lnTo>
                  <a:pt x="214" y="276"/>
                </a:lnTo>
                <a:lnTo>
                  <a:pt x="216" y="270"/>
                </a:lnTo>
                <a:lnTo>
                  <a:pt x="216" y="270"/>
                </a:lnTo>
                <a:lnTo>
                  <a:pt x="218" y="264"/>
                </a:lnTo>
                <a:lnTo>
                  <a:pt x="218" y="264"/>
                </a:lnTo>
                <a:lnTo>
                  <a:pt x="218" y="258"/>
                </a:lnTo>
                <a:lnTo>
                  <a:pt x="218" y="258"/>
                </a:lnTo>
                <a:lnTo>
                  <a:pt x="218" y="256"/>
                </a:lnTo>
                <a:lnTo>
                  <a:pt x="218" y="256"/>
                </a:lnTo>
                <a:lnTo>
                  <a:pt x="218" y="250"/>
                </a:lnTo>
                <a:lnTo>
                  <a:pt x="218" y="250"/>
                </a:lnTo>
                <a:lnTo>
                  <a:pt x="218" y="246"/>
                </a:lnTo>
                <a:lnTo>
                  <a:pt x="218" y="246"/>
                </a:lnTo>
                <a:lnTo>
                  <a:pt x="220" y="242"/>
                </a:lnTo>
                <a:lnTo>
                  <a:pt x="220" y="242"/>
                </a:lnTo>
                <a:lnTo>
                  <a:pt x="222" y="238"/>
                </a:lnTo>
                <a:lnTo>
                  <a:pt x="222" y="238"/>
                </a:lnTo>
                <a:lnTo>
                  <a:pt x="222" y="232"/>
                </a:lnTo>
                <a:lnTo>
                  <a:pt x="222" y="232"/>
                </a:lnTo>
                <a:lnTo>
                  <a:pt x="222" y="228"/>
                </a:lnTo>
                <a:lnTo>
                  <a:pt x="222" y="228"/>
                </a:lnTo>
                <a:lnTo>
                  <a:pt x="224" y="222"/>
                </a:lnTo>
                <a:lnTo>
                  <a:pt x="224" y="222"/>
                </a:lnTo>
                <a:lnTo>
                  <a:pt x="224" y="218"/>
                </a:lnTo>
                <a:lnTo>
                  <a:pt x="224" y="218"/>
                </a:lnTo>
                <a:close/>
                <a:moveTo>
                  <a:pt x="32" y="292"/>
                </a:moveTo>
                <a:lnTo>
                  <a:pt x="32" y="292"/>
                </a:lnTo>
                <a:lnTo>
                  <a:pt x="32" y="292"/>
                </a:lnTo>
                <a:lnTo>
                  <a:pt x="32" y="292"/>
                </a:lnTo>
                <a:lnTo>
                  <a:pt x="32" y="290"/>
                </a:lnTo>
                <a:lnTo>
                  <a:pt x="32" y="290"/>
                </a:lnTo>
                <a:lnTo>
                  <a:pt x="32" y="288"/>
                </a:lnTo>
                <a:lnTo>
                  <a:pt x="30" y="284"/>
                </a:lnTo>
                <a:lnTo>
                  <a:pt x="30" y="284"/>
                </a:lnTo>
                <a:lnTo>
                  <a:pt x="34" y="282"/>
                </a:lnTo>
                <a:lnTo>
                  <a:pt x="34" y="282"/>
                </a:lnTo>
                <a:lnTo>
                  <a:pt x="42" y="282"/>
                </a:lnTo>
                <a:lnTo>
                  <a:pt x="42" y="282"/>
                </a:lnTo>
                <a:lnTo>
                  <a:pt x="48" y="282"/>
                </a:lnTo>
                <a:lnTo>
                  <a:pt x="48" y="282"/>
                </a:lnTo>
                <a:lnTo>
                  <a:pt x="52" y="284"/>
                </a:lnTo>
                <a:lnTo>
                  <a:pt x="52" y="284"/>
                </a:lnTo>
                <a:lnTo>
                  <a:pt x="52" y="288"/>
                </a:lnTo>
                <a:lnTo>
                  <a:pt x="52" y="288"/>
                </a:lnTo>
                <a:lnTo>
                  <a:pt x="52" y="292"/>
                </a:lnTo>
                <a:lnTo>
                  <a:pt x="52" y="292"/>
                </a:lnTo>
                <a:lnTo>
                  <a:pt x="52" y="292"/>
                </a:lnTo>
                <a:lnTo>
                  <a:pt x="52" y="292"/>
                </a:lnTo>
                <a:lnTo>
                  <a:pt x="46" y="292"/>
                </a:lnTo>
                <a:lnTo>
                  <a:pt x="46" y="292"/>
                </a:lnTo>
                <a:lnTo>
                  <a:pt x="36" y="292"/>
                </a:lnTo>
                <a:lnTo>
                  <a:pt x="36" y="292"/>
                </a:lnTo>
                <a:lnTo>
                  <a:pt x="32" y="292"/>
                </a:lnTo>
                <a:lnTo>
                  <a:pt x="32" y="292"/>
                </a:lnTo>
                <a:close/>
                <a:moveTo>
                  <a:pt x="46" y="318"/>
                </a:moveTo>
                <a:lnTo>
                  <a:pt x="46" y="318"/>
                </a:lnTo>
                <a:lnTo>
                  <a:pt x="46" y="318"/>
                </a:lnTo>
                <a:lnTo>
                  <a:pt x="46" y="318"/>
                </a:lnTo>
                <a:lnTo>
                  <a:pt x="44" y="316"/>
                </a:lnTo>
                <a:lnTo>
                  <a:pt x="44" y="316"/>
                </a:lnTo>
                <a:lnTo>
                  <a:pt x="42" y="316"/>
                </a:lnTo>
                <a:lnTo>
                  <a:pt x="42" y="316"/>
                </a:lnTo>
                <a:lnTo>
                  <a:pt x="42" y="314"/>
                </a:lnTo>
                <a:lnTo>
                  <a:pt x="42" y="314"/>
                </a:lnTo>
                <a:lnTo>
                  <a:pt x="42" y="314"/>
                </a:lnTo>
                <a:lnTo>
                  <a:pt x="42" y="314"/>
                </a:lnTo>
                <a:lnTo>
                  <a:pt x="42" y="312"/>
                </a:lnTo>
                <a:lnTo>
                  <a:pt x="42" y="312"/>
                </a:lnTo>
                <a:lnTo>
                  <a:pt x="42" y="312"/>
                </a:lnTo>
                <a:lnTo>
                  <a:pt x="42" y="312"/>
                </a:lnTo>
                <a:lnTo>
                  <a:pt x="44" y="312"/>
                </a:lnTo>
                <a:lnTo>
                  <a:pt x="44" y="312"/>
                </a:lnTo>
                <a:lnTo>
                  <a:pt x="46" y="310"/>
                </a:lnTo>
                <a:lnTo>
                  <a:pt x="46" y="310"/>
                </a:lnTo>
                <a:lnTo>
                  <a:pt x="46" y="312"/>
                </a:lnTo>
                <a:lnTo>
                  <a:pt x="46" y="312"/>
                </a:lnTo>
                <a:lnTo>
                  <a:pt x="46" y="314"/>
                </a:lnTo>
                <a:lnTo>
                  <a:pt x="46" y="314"/>
                </a:lnTo>
                <a:lnTo>
                  <a:pt x="48" y="316"/>
                </a:lnTo>
                <a:lnTo>
                  <a:pt x="48" y="316"/>
                </a:lnTo>
                <a:lnTo>
                  <a:pt x="48" y="318"/>
                </a:lnTo>
                <a:lnTo>
                  <a:pt x="48" y="318"/>
                </a:lnTo>
                <a:lnTo>
                  <a:pt x="48" y="318"/>
                </a:lnTo>
                <a:lnTo>
                  <a:pt x="48" y="318"/>
                </a:lnTo>
                <a:lnTo>
                  <a:pt x="46" y="318"/>
                </a:lnTo>
                <a:lnTo>
                  <a:pt x="46" y="318"/>
                </a:lnTo>
                <a:close/>
                <a:moveTo>
                  <a:pt x="46" y="322"/>
                </a:moveTo>
                <a:lnTo>
                  <a:pt x="46" y="322"/>
                </a:lnTo>
                <a:lnTo>
                  <a:pt x="44" y="324"/>
                </a:lnTo>
                <a:lnTo>
                  <a:pt x="44" y="324"/>
                </a:lnTo>
                <a:lnTo>
                  <a:pt x="44" y="322"/>
                </a:lnTo>
                <a:lnTo>
                  <a:pt x="44" y="322"/>
                </a:lnTo>
                <a:lnTo>
                  <a:pt x="46" y="322"/>
                </a:lnTo>
                <a:lnTo>
                  <a:pt x="46" y="322"/>
                </a:lnTo>
                <a:close/>
                <a:moveTo>
                  <a:pt x="42" y="350"/>
                </a:moveTo>
                <a:lnTo>
                  <a:pt x="42" y="350"/>
                </a:lnTo>
                <a:lnTo>
                  <a:pt x="40" y="348"/>
                </a:lnTo>
                <a:lnTo>
                  <a:pt x="40" y="348"/>
                </a:lnTo>
                <a:lnTo>
                  <a:pt x="40" y="348"/>
                </a:lnTo>
                <a:lnTo>
                  <a:pt x="40" y="348"/>
                </a:lnTo>
                <a:lnTo>
                  <a:pt x="40" y="348"/>
                </a:lnTo>
                <a:lnTo>
                  <a:pt x="38" y="348"/>
                </a:lnTo>
                <a:lnTo>
                  <a:pt x="38" y="348"/>
                </a:lnTo>
                <a:lnTo>
                  <a:pt x="38" y="348"/>
                </a:lnTo>
                <a:lnTo>
                  <a:pt x="38" y="348"/>
                </a:lnTo>
                <a:lnTo>
                  <a:pt x="36" y="348"/>
                </a:lnTo>
                <a:lnTo>
                  <a:pt x="36" y="348"/>
                </a:lnTo>
                <a:lnTo>
                  <a:pt x="34" y="348"/>
                </a:lnTo>
                <a:lnTo>
                  <a:pt x="34" y="348"/>
                </a:lnTo>
                <a:lnTo>
                  <a:pt x="36" y="346"/>
                </a:lnTo>
                <a:lnTo>
                  <a:pt x="36" y="346"/>
                </a:lnTo>
                <a:lnTo>
                  <a:pt x="38" y="338"/>
                </a:lnTo>
                <a:lnTo>
                  <a:pt x="38" y="338"/>
                </a:lnTo>
                <a:lnTo>
                  <a:pt x="42" y="332"/>
                </a:lnTo>
                <a:lnTo>
                  <a:pt x="42" y="332"/>
                </a:lnTo>
                <a:lnTo>
                  <a:pt x="42" y="332"/>
                </a:lnTo>
                <a:lnTo>
                  <a:pt x="42" y="332"/>
                </a:lnTo>
                <a:lnTo>
                  <a:pt x="44" y="332"/>
                </a:lnTo>
                <a:lnTo>
                  <a:pt x="44" y="332"/>
                </a:lnTo>
                <a:lnTo>
                  <a:pt x="44" y="334"/>
                </a:lnTo>
                <a:lnTo>
                  <a:pt x="44" y="334"/>
                </a:lnTo>
                <a:lnTo>
                  <a:pt x="44" y="340"/>
                </a:lnTo>
                <a:lnTo>
                  <a:pt x="44" y="340"/>
                </a:lnTo>
                <a:lnTo>
                  <a:pt x="44" y="350"/>
                </a:lnTo>
                <a:lnTo>
                  <a:pt x="44" y="350"/>
                </a:lnTo>
                <a:lnTo>
                  <a:pt x="44" y="350"/>
                </a:lnTo>
                <a:lnTo>
                  <a:pt x="44" y="350"/>
                </a:lnTo>
                <a:lnTo>
                  <a:pt x="42" y="350"/>
                </a:lnTo>
                <a:lnTo>
                  <a:pt x="42" y="350"/>
                </a:lnTo>
                <a:lnTo>
                  <a:pt x="42" y="350"/>
                </a:lnTo>
                <a:lnTo>
                  <a:pt x="42" y="350"/>
                </a:lnTo>
                <a:close/>
                <a:moveTo>
                  <a:pt x="46" y="516"/>
                </a:moveTo>
                <a:lnTo>
                  <a:pt x="46" y="516"/>
                </a:lnTo>
                <a:lnTo>
                  <a:pt x="46" y="518"/>
                </a:lnTo>
                <a:lnTo>
                  <a:pt x="46" y="518"/>
                </a:lnTo>
                <a:lnTo>
                  <a:pt x="46" y="518"/>
                </a:lnTo>
                <a:lnTo>
                  <a:pt x="46" y="518"/>
                </a:lnTo>
                <a:lnTo>
                  <a:pt x="44" y="518"/>
                </a:lnTo>
                <a:lnTo>
                  <a:pt x="44" y="518"/>
                </a:lnTo>
                <a:lnTo>
                  <a:pt x="42" y="516"/>
                </a:lnTo>
                <a:lnTo>
                  <a:pt x="42" y="516"/>
                </a:lnTo>
                <a:lnTo>
                  <a:pt x="44" y="516"/>
                </a:lnTo>
                <a:lnTo>
                  <a:pt x="44" y="516"/>
                </a:lnTo>
                <a:lnTo>
                  <a:pt x="46" y="514"/>
                </a:lnTo>
                <a:lnTo>
                  <a:pt x="46" y="514"/>
                </a:lnTo>
                <a:lnTo>
                  <a:pt x="46" y="516"/>
                </a:lnTo>
                <a:lnTo>
                  <a:pt x="46" y="516"/>
                </a:lnTo>
                <a:close/>
                <a:moveTo>
                  <a:pt x="56" y="324"/>
                </a:moveTo>
                <a:lnTo>
                  <a:pt x="56" y="324"/>
                </a:lnTo>
                <a:lnTo>
                  <a:pt x="54" y="328"/>
                </a:lnTo>
                <a:lnTo>
                  <a:pt x="54" y="328"/>
                </a:lnTo>
                <a:lnTo>
                  <a:pt x="52" y="334"/>
                </a:lnTo>
                <a:lnTo>
                  <a:pt x="52" y="334"/>
                </a:lnTo>
                <a:lnTo>
                  <a:pt x="52" y="338"/>
                </a:lnTo>
                <a:lnTo>
                  <a:pt x="52" y="338"/>
                </a:lnTo>
                <a:lnTo>
                  <a:pt x="50" y="344"/>
                </a:lnTo>
                <a:lnTo>
                  <a:pt x="50" y="344"/>
                </a:lnTo>
                <a:lnTo>
                  <a:pt x="50" y="346"/>
                </a:lnTo>
                <a:lnTo>
                  <a:pt x="50" y="346"/>
                </a:lnTo>
                <a:lnTo>
                  <a:pt x="50" y="346"/>
                </a:lnTo>
                <a:lnTo>
                  <a:pt x="50" y="346"/>
                </a:lnTo>
                <a:lnTo>
                  <a:pt x="50" y="342"/>
                </a:lnTo>
                <a:lnTo>
                  <a:pt x="50" y="342"/>
                </a:lnTo>
                <a:lnTo>
                  <a:pt x="50" y="340"/>
                </a:lnTo>
                <a:lnTo>
                  <a:pt x="50" y="340"/>
                </a:lnTo>
                <a:lnTo>
                  <a:pt x="50" y="336"/>
                </a:lnTo>
                <a:lnTo>
                  <a:pt x="50" y="336"/>
                </a:lnTo>
                <a:lnTo>
                  <a:pt x="50" y="334"/>
                </a:lnTo>
                <a:lnTo>
                  <a:pt x="50" y="334"/>
                </a:lnTo>
                <a:lnTo>
                  <a:pt x="50" y="334"/>
                </a:lnTo>
                <a:lnTo>
                  <a:pt x="50" y="334"/>
                </a:lnTo>
                <a:lnTo>
                  <a:pt x="50" y="332"/>
                </a:lnTo>
                <a:lnTo>
                  <a:pt x="50" y="332"/>
                </a:lnTo>
                <a:lnTo>
                  <a:pt x="50" y="330"/>
                </a:lnTo>
                <a:lnTo>
                  <a:pt x="50" y="330"/>
                </a:lnTo>
                <a:lnTo>
                  <a:pt x="50" y="330"/>
                </a:lnTo>
                <a:lnTo>
                  <a:pt x="50" y="330"/>
                </a:lnTo>
                <a:lnTo>
                  <a:pt x="50" y="330"/>
                </a:lnTo>
                <a:lnTo>
                  <a:pt x="50" y="330"/>
                </a:lnTo>
                <a:lnTo>
                  <a:pt x="50" y="328"/>
                </a:lnTo>
                <a:lnTo>
                  <a:pt x="50" y="328"/>
                </a:lnTo>
                <a:lnTo>
                  <a:pt x="52" y="328"/>
                </a:lnTo>
                <a:lnTo>
                  <a:pt x="52" y="328"/>
                </a:lnTo>
                <a:lnTo>
                  <a:pt x="52" y="326"/>
                </a:lnTo>
                <a:lnTo>
                  <a:pt x="52" y="324"/>
                </a:lnTo>
                <a:lnTo>
                  <a:pt x="52" y="324"/>
                </a:lnTo>
                <a:lnTo>
                  <a:pt x="50" y="324"/>
                </a:lnTo>
                <a:lnTo>
                  <a:pt x="50" y="324"/>
                </a:lnTo>
                <a:lnTo>
                  <a:pt x="48" y="324"/>
                </a:lnTo>
                <a:lnTo>
                  <a:pt x="48" y="324"/>
                </a:lnTo>
                <a:lnTo>
                  <a:pt x="48" y="324"/>
                </a:lnTo>
                <a:lnTo>
                  <a:pt x="48" y="324"/>
                </a:lnTo>
                <a:lnTo>
                  <a:pt x="48" y="324"/>
                </a:lnTo>
                <a:lnTo>
                  <a:pt x="48" y="324"/>
                </a:lnTo>
                <a:lnTo>
                  <a:pt x="46" y="322"/>
                </a:lnTo>
                <a:lnTo>
                  <a:pt x="46" y="322"/>
                </a:lnTo>
                <a:lnTo>
                  <a:pt x="48" y="322"/>
                </a:lnTo>
                <a:lnTo>
                  <a:pt x="48" y="322"/>
                </a:lnTo>
                <a:lnTo>
                  <a:pt x="50" y="322"/>
                </a:lnTo>
                <a:lnTo>
                  <a:pt x="50" y="322"/>
                </a:lnTo>
                <a:lnTo>
                  <a:pt x="52" y="322"/>
                </a:lnTo>
                <a:lnTo>
                  <a:pt x="52" y="322"/>
                </a:lnTo>
                <a:lnTo>
                  <a:pt x="52" y="324"/>
                </a:lnTo>
                <a:lnTo>
                  <a:pt x="52" y="324"/>
                </a:lnTo>
                <a:lnTo>
                  <a:pt x="54" y="324"/>
                </a:lnTo>
                <a:lnTo>
                  <a:pt x="54" y="324"/>
                </a:lnTo>
                <a:lnTo>
                  <a:pt x="56" y="324"/>
                </a:lnTo>
                <a:lnTo>
                  <a:pt x="56" y="324"/>
                </a:lnTo>
                <a:lnTo>
                  <a:pt x="56" y="324"/>
                </a:lnTo>
                <a:lnTo>
                  <a:pt x="56" y="324"/>
                </a:lnTo>
                <a:close/>
                <a:moveTo>
                  <a:pt x="62" y="268"/>
                </a:moveTo>
                <a:lnTo>
                  <a:pt x="62" y="268"/>
                </a:lnTo>
                <a:lnTo>
                  <a:pt x="60" y="276"/>
                </a:lnTo>
                <a:lnTo>
                  <a:pt x="60" y="276"/>
                </a:lnTo>
                <a:lnTo>
                  <a:pt x="60" y="284"/>
                </a:lnTo>
                <a:lnTo>
                  <a:pt x="60" y="284"/>
                </a:lnTo>
                <a:lnTo>
                  <a:pt x="58" y="288"/>
                </a:lnTo>
                <a:lnTo>
                  <a:pt x="58" y="288"/>
                </a:lnTo>
                <a:lnTo>
                  <a:pt x="58" y="292"/>
                </a:lnTo>
                <a:lnTo>
                  <a:pt x="58" y="292"/>
                </a:lnTo>
                <a:lnTo>
                  <a:pt x="58" y="296"/>
                </a:lnTo>
                <a:lnTo>
                  <a:pt x="58" y="296"/>
                </a:lnTo>
                <a:lnTo>
                  <a:pt x="58" y="300"/>
                </a:lnTo>
                <a:lnTo>
                  <a:pt x="58" y="300"/>
                </a:lnTo>
                <a:lnTo>
                  <a:pt x="56" y="306"/>
                </a:lnTo>
                <a:lnTo>
                  <a:pt x="56" y="306"/>
                </a:lnTo>
                <a:lnTo>
                  <a:pt x="56" y="314"/>
                </a:lnTo>
                <a:lnTo>
                  <a:pt x="56" y="314"/>
                </a:lnTo>
                <a:lnTo>
                  <a:pt x="56" y="314"/>
                </a:lnTo>
                <a:lnTo>
                  <a:pt x="56" y="314"/>
                </a:lnTo>
                <a:lnTo>
                  <a:pt x="54" y="312"/>
                </a:lnTo>
                <a:lnTo>
                  <a:pt x="54" y="312"/>
                </a:lnTo>
                <a:lnTo>
                  <a:pt x="54" y="308"/>
                </a:lnTo>
                <a:lnTo>
                  <a:pt x="54" y="308"/>
                </a:lnTo>
                <a:lnTo>
                  <a:pt x="52" y="304"/>
                </a:lnTo>
                <a:lnTo>
                  <a:pt x="52" y="304"/>
                </a:lnTo>
                <a:lnTo>
                  <a:pt x="52" y="302"/>
                </a:lnTo>
                <a:lnTo>
                  <a:pt x="52" y="302"/>
                </a:lnTo>
                <a:lnTo>
                  <a:pt x="52" y="298"/>
                </a:lnTo>
                <a:lnTo>
                  <a:pt x="52" y="298"/>
                </a:lnTo>
                <a:lnTo>
                  <a:pt x="52" y="296"/>
                </a:lnTo>
                <a:lnTo>
                  <a:pt x="52" y="296"/>
                </a:lnTo>
                <a:lnTo>
                  <a:pt x="52" y="294"/>
                </a:lnTo>
                <a:lnTo>
                  <a:pt x="52" y="294"/>
                </a:lnTo>
                <a:lnTo>
                  <a:pt x="52" y="294"/>
                </a:lnTo>
                <a:lnTo>
                  <a:pt x="52" y="294"/>
                </a:lnTo>
                <a:lnTo>
                  <a:pt x="52" y="292"/>
                </a:lnTo>
                <a:lnTo>
                  <a:pt x="52" y="292"/>
                </a:lnTo>
                <a:lnTo>
                  <a:pt x="52" y="290"/>
                </a:lnTo>
                <a:lnTo>
                  <a:pt x="52" y="290"/>
                </a:lnTo>
                <a:lnTo>
                  <a:pt x="54" y="290"/>
                </a:lnTo>
                <a:lnTo>
                  <a:pt x="54" y="290"/>
                </a:lnTo>
                <a:lnTo>
                  <a:pt x="54" y="290"/>
                </a:lnTo>
                <a:lnTo>
                  <a:pt x="54" y="290"/>
                </a:lnTo>
                <a:lnTo>
                  <a:pt x="56" y="286"/>
                </a:lnTo>
                <a:lnTo>
                  <a:pt x="56" y="286"/>
                </a:lnTo>
                <a:lnTo>
                  <a:pt x="56" y="282"/>
                </a:lnTo>
                <a:lnTo>
                  <a:pt x="56" y="282"/>
                </a:lnTo>
                <a:lnTo>
                  <a:pt x="58" y="276"/>
                </a:lnTo>
                <a:lnTo>
                  <a:pt x="58" y="276"/>
                </a:lnTo>
                <a:lnTo>
                  <a:pt x="60" y="270"/>
                </a:lnTo>
                <a:lnTo>
                  <a:pt x="60" y="270"/>
                </a:lnTo>
                <a:lnTo>
                  <a:pt x="62" y="264"/>
                </a:lnTo>
                <a:lnTo>
                  <a:pt x="62" y="264"/>
                </a:lnTo>
                <a:lnTo>
                  <a:pt x="62" y="266"/>
                </a:lnTo>
                <a:lnTo>
                  <a:pt x="62" y="266"/>
                </a:lnTo>
                <a:lnTo>
                  <a:pt x="62" y="268"/>
                </a:lnTo>
                <a:lnTo>
                  <a:pt x="62" y="268"/>
                </a:lnTo>
                <a:close/>
                <a:moveTo>
                  <a:pt x="116" y="100"/>
                </a:moveTo>
                <a:lnTo>
                  <a:pt x="116" y="100"/>
                </a:lnTo>
                <a:lnTo>
                  <a:pt x="116" y="104"/>
                </a:lnTo>
                <a:lnTo>
                  <a:pt x="116" y="104"/>
                </a:lnTo>
                <a:lnTo>
                  <a:pt x="110" y="112"/>
                </a:lnTo>
                <a:lnTo>
                  <a:pt x="110" y="112"/>
                </a:lnTo>
                <a:lnTo>
                  <a:pt x="106" y="128"/>
                </a:lnTo>
                <a:lnTo>
                  <a:pt x="106" y="128"/>
                </a:lnTo>
                <a:lnTo>
                  <a:pt x="104" y="124"/>
                </a:lnTo>
                <a:lnTo>
                  <a:pt x="102" y="114"/>
                </a:lnTo>
                <a:lnTo>
                  <a:pt x="102" y="114"/>
                </a:lnTo>
                <a:lnTo>
                  <a:pt x="102" y="100"/>
                </a:lnTo>
                <a:lnTo>
                  <a:pt x="102" y="100"/>
                </a:lnTo>
                <a:lnTo>
                  <a:pt x="102" y="92"/>
                </a:lnTo>
                <a:lnTo>
                  <a:pt x="102" y="92"/>
                </a:lnTo>
                <a:lnTo>
                  <a:pt x="102" y="96"/>
                </a:lnTo>
                <a:lnTo>
                  <a:pt x="106" y="100"/>
                </a:lnTo>
                <a:lnTo>
                  <a:pt x="106" y="100"/>
                </a:lnTo>
                <a:lnTo>
                  <a:pt x="110" y="106"/>
                </a:lnTo>
                <a:lnTo>
                  <a:pt x="110" y="106"/>
                </a:lnTo>
                <a:lnTo>
                  <a:pt x="114" y="102"/>
                </a:lnTo>
                <a:lnTo>
                  <a:pt x="114" y="102"/>
                </a:lnTo>
                <a:lnTo>
                  <a:pt x="116" y="96"/>
                </a:lnTo>
                <a:lnTo>
                  <a:pt x="116" y="96"/>
                </a:lnTo>
                <a:lnTo>
                  <a:pt x="116" y="96"/>
                </a:lnTo>
                <a:lnTo>
                  <a:pt x="116" y="96"/>
                </a:lnTo>
                <a:lnTo>
                  <a:pt x="118" y="98"/>
                </a:lnTo>
                <a:lnTo>
                  <a:pt x="118" y="98"/>
                </a:lnTo>
                <a:lnTo>
                  <a:pt x="116" y="100"/>
                </a:lnTo>
                <a:lnTo>
                  <a:pt x="116" y="100"/>
                </a:lnTo>
                <a:close/>
                <a:moveTo>
                  <a:pt x="116" y="94"/>
                </a:moveTo>
                <a:lnTo>
                  <a:pt x="116" y="94"/>
                </a:lnTo>
                <a:lnTo>
                  <a:pt x="114" y="100"/>
                </a:lnTo>
                <a:lnTo>
                  <a:pt x="110" y="106"/>
                </a:lnTo>
                <a:lnTo>
                  <a:pt x="110" y="106"/>
                </a:lnTo>
                <a:lnTo>
                  <a:pt x="106" y="100"/>
                </a:lnTo>
                <a:lnTo>
                  <a:pt x="102" y="92"/>
                </a:lnTo>
                <a:lnTo>
                  <a:pt x="102" y="92"/>
                </a:lnTo>
                <a:lnTo>
                  <a:pt x="102" y="84"/>
                </a:lnTo>
                <a:lnTo>
                  <a:pt x="104" y="78"/>
                </a:lnTo>
                <a:lnTo>
                  <a:pt x="104" y="78"/>
                </a:lnTo>
                <a:lnTo>
                  <a:pt x="110" y="82"/>
                </a:lnTo>
                <a:lnTo>
                  <a:pt x="110" y="82"/>
                </a:lnTo>
                <a:lnTo>
                  <a:pt x="120" y="88"/>
                </a:lnTo>
                <a:lnTo>
                  <a:pt x="120" y="88"/>
                </a:lnTo>
                <a:lnTo>
                  <a:pt x="118" y="90"/>
                </a:lnTo>
                <a:lnTo>
                  <a:pt x="116" y="94"/>
                </a:lnTo>
                <a:lnTo>
                  <a:pt x="116" y="94"/>
                </a:lnTo>
                <a:close/>
                <a:moveTo>
                  <a:pt x="134" y="110"/>
                </a:moveTo>
                <a:lnTo>
                  <a:pt x="134" y="110"/>
                </a:lnTo>
                <a:lnTo>
                  <a:pt x="126" y="128"/>
                </a:lnTo>
                <a:lnTo>
                  <a:pt x="126" y="128"/>
                </a:lnTo>
                <a:lnTo>
                  <a:pt x="126" y="112"/>
                </a:lnTo>
                <a:lnTo>
                  <a:pt x="126" y="112"/>
                </a:lnTo>
                <a:lnTo>
                  <a:pt x="124" y="102"/>
                </a:lnTo>
                <a:lnTo>
                  <a:pt x="122" y="98"/>
                </a:lnTo>
                <a:lnTo>
                  <a:pt x="122" y="98"/>
                </a:lnTo>
                <a:lnTo>
                  <a:pt x="124" y="96"/>
                </a:lnTo>
                <a:lnTo>
                  <a:pt x="124" y="96"/>
                </a:lnTo>
                <a:lnTo>
                  <a:pt x="124" y="96"/>
                </a:lnTo>
                <a:lnTo>
                  <a:pt x="124" y="96"/>
                </a:lnTo>
                <a:lnTo>
                  <a:pt x="128" y="102"/>
                </a:lnTo>
                <a:lnTo>
                  <a:pt x="128" y="102"/>
                </a:lnTo>
                <a:lnTo>
                  <a:pt x="130" y="106"/>
                </a:lnTo>
                <a:lnTo>
                  <a:pt x="130" y="106"/>
                </a:lnTo>
                <a:lnTo>
                  <a:pt x="132" y="104"/>
                </a:lnTo>
                <a:lnTo>
                  <a:pt x="132" y="104"/>
                </a:lnTo>
                <a:lnTo>
                  <a:pt x="136" y="100"/>
                </a:lnTo>
                <a:lnTo>
                  <a:pt x="136" y="100"/>
                </a:lnTo>
                <a:lnTo>
                  <a:pt x="138" y="96"/>
                </a:lnTo>
                <a:lnTo>
                  <a:pt x="138" y="96"/>
                </a:lnTo>
                <a:lnTo>
                  <a:pt x="134" y="110"/>
                </a:lnTo>
                <a:lnTo>
                  <a:pt x="134" y="110"/>
                </a:lnTo>
                <a:close/>
                <a:moveTo>
                  <a:pt x="146" y="76"/>
                </a:moveTo>
                <a:lnTo>
                  <a:pt x="146" y="76"/>
                </a:lnTo>
                <a:lnTo>
                  <a:pt x="140" y="96"/>
                </a:lnTo>
                <a:lnTo>
                  <a:pt x="140" y="96"/>
                </a:lnTo>
                <a:lnTo>
                  <a:pt x="132" y="104"/>
                </a:lnTo>
                <a:lnTo>
                  <a:pt x="132" y="104"/>
                </a:lnTo>
                <a:lnTo>
                  <a:pt x="130" y="106"/>
                </a:lnTo>
                <a:lnTo>
                  <a:pt x="130" y="104"/>
                </a:lnTo>
                <a:lnTo>
                  <a:pt x="130" y="104"/>
                </a:lnTo>
                <a:lnTo>
                  <a:pt x="124" y="96"/>
                </a:lnTo>
                <a:lnTo>
                  <a:pt x="124" y="96"/>
                </a:lnTo>
                <a:lnTo>
                  <a:pt x="122" y="88"/>
                </a:lnTo>
                <a:lnTo>
                  <a:pt x="122" y="88"/>
                </a:lnTo>
                <a:lnTo>
                  <a:pt x="130" y="82"/>
                </a:lnTo>
                <a:lnTo>
                  <a:pt x="130" y="82"/>
                </a:lnTo>
                <a:lnTo>
                  <a:pt x="140" y="76"/>
                </a:lnTo>
                <a:lnTo>
                  <a:pt x="140" y="76"/>
                </a:lnTo>
                <a:lnTo>
                  <a:pt x="144" y="72"/>
                </a:lnTo>
                <a:lnTo>
                  <a:pt x="144" y="70"/>
                </a:lnTo>
                <a:lnTo>
                  <a:pt x="144" y="70"/>
                </a:lnTo>
                <a:lnTo>
                  <a:pt x="144" y="72"/>
                </a:lnTo>
                <a:lnTo>
                  <a:pt x="144" y="72"/>
                </a:lnTo>
                <a:lnTo>
                  <a:pt x="146" y="74"/>
                </a:lnTo>
                <a:lnTo>
                  <a:pt x="146" y="76"/>
                </a:lnTo>
                <a:lnTo>
                  <a:pt x="146" y="76"/>
                </a:lnTo>
                <a:close/>
                <a:moveTo>
                  <a:pt x="198" y="290"/>
                </a:moveTo>
                <a:lnTo>
                  <a:pt x="198" y="290"/>
                </a:lnTo>
                <a:lnTo>
                  <a:pt x="196" y="292"/>
                </a:lnTo>
                <a:lnTo>
                  <a:pt x="196" y="292"/>
                </a:lnTo>
                <a:lnTo>
                  <a:pt x="196" y="290"/>
                </a:lnTo>
                <a:lnTo>
                  <a:pt x="196" y="290"/>
                </a:lnTo>
                <a:lnTo>
                  <a:pt x="196" y="290"/>
                </a:lnTo>
                <a:lnTo>
                  <a:pt x="196" y="288"/>
                </a:lnTo>
                <a:lnTo>
                  <a:pt x="196" y="288"/>
                </a:lnTo>
                <a:lnTo>
                  <a:pt x="196" y="286"/>
                </a:lnTo>
                <a:lnTo>
                  <a:pt x="194" y="284"/>
                </a:lnTo>
                <a:lnTo>
                  <a:pt x="194" y="284"/>
                </a:lnTo>
                <a:lnTo>
                  <a:pt x="190" y="282"/>
                </a:lnTo>
                <a:lnTo>
                  <a:pt x="190" y="282"/>
                </a:lnTo>
                <a:lnTo>
                  <a:pt x="188" y="278"/>
                </a:lnTo>
                <a:lnTo>
                  <a:pt x="188" y="278"/>
                </a:lnTo>
                <a:lnTo>
                  <a:pt x="188" y="276"/>
                </a:lnTo>
                <a:lnTo>
                  <a:pt x="188" y="276"/>
                </a:lnTo>
                <a:lnTo>
                  <a:pt x="192" y="280"/>
                </a:lnTo>
                <a:lnTo>
                  <a:pt x="192" y="280"/>
                </a:lnTo>
                <a:lnTo>
                  <a:pt x="198" y="286"/>
                </a:lnTo>
                <a:lnTo>
                  <a:pt x="198" y="286"/>
                </a:lnTo>
                <a:lnTo>
                  <a:pt x="198" y="288"/>
                </a:lnTo>
                <a:lnTo>
                  <a:pt x="198" y="288"/>
                </a:lnTo>
                <a:lnTo>
                  <a:pt x="198" y="290"/>
                </a:lnTo>
                <a:lnTo>
                  <a:pt x="198" y="290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  <a:effectLst>
            <a:reflection blurRad="6350" stA="52000" endA="300" endPos="35000" dir="5400000" sy="-100000" algn="bl" rotWithShape="0"/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cxnSp>
        <p:nvCxnSpPr>
          <p:cNvPr id="9" name="Straight Connector 8"/>
          <p:cNvCxnSpPr/>
          <p:nvPr/>
        </p:nvCxnSpPr>
        <p:spPr>
          <a:xfrm flipV="1">
            <a:off x="0" y="6159147"/>
            <a:ext cx="9144000" cy="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" name="TextBox 9"/>
          <p:cNvSpPr txBox="1"/>
          <p:nvPr/>
        </p:nvSpPr>
        <p:spPr>
          <a:xfrm>
            <a:off x="7902054" y="6357584"/>
            <a:ext cx="101334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>
                <a:latin typeface="Calibri" pitchFamily="34" charset="0"/>
              </a:rPr>
              <a:t>LOGO</a:t>
            </a:r>
            <a:endParaRPr lang="en-US" dirty="0">
              <a:latin typeface="Calibri" pitchFamily="34" charset="0"/>
            </a:endParaRPr>
          </a:p>
        </p:txBody>
      </p:sp>
      <p:cxnSp>
        <p:nvCxnSpPr>
          <p:cNvPr id="11" name="Straight Connector 10"/>
          <p:cNvCxnSpPr/>
          <p:nvPr/>
        </p:nvCxnSpPr>
        <p:spPr>
          <a:xfrm>
            <a:off x="5704210" y="1459675"/>
            <a:ext cx="2209800" cy="446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Straight Connector 11"/>
          <p:cNvCxnSpPr/>
          <p:nvPr/>
        </p:nvCxnSpPr>
        <p:spPr>
          <a:xfrm>
            <a:off x="5704210" y="2069760"/>
            <a:ext cx="2212848" cy="446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Straight Connector 12"/>
          <p:cNvCxnSpPr/>
          <p:nvPr/>
        </p:nvCxnSpPr>
        <p:spPr>
          <a:xfrm>
            <a:off x="5704210" y="2738735"/>
            <a:ext cx="2212848" cy="446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" name="TextBox 13"/>
          <p:cNvSpPr txBox="1"/>
          <p:nvPr/>
        </p:nvSpPr>
        <p:spPr>
          <a:xfrm>
            <a:off x="5943600" y="1066800"/>
            <a:ext cx="164878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 smtClean="0"/>
              <a:t>Your text here</a:t>
            </a:r>
            <a:endParaRPr lang="en-US" sz="2400" dirty="0"/>
          </a:p>
        </p:txBody>
      </p:sp>
      <p:sp>
        <p:nvSpPr>
          <p:cNvPr id="15" name="TextBox 14"/>
          <p:cNvSpPr txBox="1"/>
          <p:nvPr/>
        </p:nvSpPr>
        <p:spPr>
          <a:xfrm>
            <a:off x="5943600" y="1671935"/>
            <a:ext cx="164878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 smtClean="0"/>
              <a:t>Your text here</a:t>
            </a:r>
            <a:endParaRPr lang="en-US" sz="2400" dirty="0"/>
          </a:p>
        </p:txBody>
      </p:sp>
      <p:sp>
        <p:nvSpPr>
          <p:cNvPr id="16" name="TextBox 15"/>
          <p:cNvSpPr txBox="1"/>
          <p:nvPr/>
        </p:nvSpPr>
        <p:spPr>
          <a:xfrm>
            <a:off x="5943600" y="2357735"/>
            <a:ext cx="164878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 smtClean="0"/>
              <a:t>Your text here</a:t>
            </a:r>
            <a:endParaRPr lang="en-US" sz="2400" dirty="0"/>
          </a:p>
        </p:txBody>
      </p:sp>
      <p:sp>
        <p:nvSpPr>
          <p:cNvPr id="17" name="Oval 16"/>
          <p:cNvSpPr/>
          <p:nvPr/>
        </p:nvSpPr>
        <p:spPr>
          <a:xfrm>
            <a:off x="5534985" y="1231075"/>
            <a:ext cx="228600" cy="228600"/>
          </a:xfrm>
          <a:prstGeom prst="ellipse">
            <a:avLst/>
          </a:prstGeom>
          <a:solidFill>
            <a:schemeClr val="bg2">
              <a:lumMod val="50000"/>
            </a:schemeClr>
          </a:solidFill>
          <a:ln>
            <a:noFill/>
          </a:ln>
          <a:scene3d>
            <a:camera prst="orthographicFront"/>
            <a:lightRig rig="threePt" dir="t"/>
          </a:scene3d>
          <a:sp3d>
            <a:bevelT w="114300" h="114300"/>
            <a:bevelB w="114300" h="1143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Oval 17"/>
          <p:cNvSpPr/>
          <p:nvPr/>
        </p:nvSpPr>
        <p:spPr>
          <a:xfrm>
            <a:off x="5534985" y="1841160"/>
            <a:ext cx="228600" cy="228600"/>
          </a:xfrm>
          <a:prstGeom prst="ellipse">
            <a:avLst/>
          </a:prstGeom>
          <a:solidFill>
            <a:schemeClr val="bg2">
              <a:lumMod val="50000"/>
            </a:schemeClr>
          </a:solidFill>
          <a:ln>
            <a:noFill/>
          </a:ln>
          <a:scene3d>
            <a:camera prst="orthographicFront"/>
            <a:lightRig rig="threePt" dir="t"/>
          </a:scene3d>
          <a:sp3d>
            <a:bevelT w="114300" h="114300"/>
            <a:bevelB w="114300" h="1143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" name="Oval 18"/>
          <p:cNvSpPr/>
          <p:nvPr/>
        </p:nvSpPr>
        <p:spPr>
          <a:xfrm>
            <a:off x="5534985" y="2510135"/>
            <a:ext cx="228600" cy="228600"/>
          </a:xfrm>
          <a:prstGeom prst="ellipse">
            <a:avLst/>
          </a:prstGeom>
          <a:solidFill>
            <a:schemeClr val="bg2">
              <a:lumMod val="50000"/>
            </a:schemeClr>
          </a:solidFill>
          <a:ln>
            <a:noFill/>
          </a:ln>
          <a:scene3d>
            <a:camera prst="orthographicFront"/>
            <a:lightRig rig="threePt" dir="t"/>
          </a:scene3d>
          <a:sp3d>
            <a:bevelT w="114300" h="114300"/>
            <a:bevelB w="114300" h="1143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/>
      <p:bldP spid="15" grpId="0"/>
      <p:bldP spid="16" grpId="0"/>
      <p:bldP spid="17" grpId="0" animBg="1"/>
      <p:bldP spid="18" grpId="0" animBg="1"/>
      <p:bldP spid="19" grpId="0" animBg="1"/>
    </p:bld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23"/>
          <p:cNvGrpSpPr>
            <a:grpSpLocks/>
          </p:cNvGrpSpPr>
          <p:nvPr/>
        </p:nvGrpSpPr>
        <p:grpSpPr bwMode="auto">
          <a:xfrm>
            <a:off x="5176" y="2514600"/>
            <a:ext cx="9144000" cy="1676400"/>
            <a:chOff x="0" y="2086"/>
            <a:chExt cx="5760" cy="1056"/>
          </a:xfrm>
        </p:grpSpPr>
        <p:sp>
          <p:nvSpPr>
            <p:cNvPr id="12" name="Rectangle 3"/>
            <p:cNvSpPr>
              <a:spLocks noChangeArrowheads="1"/>
            </p:cNvSpPr>
            <p:nvPr/>
          </p:nvSpPr>
          <p:spPr bwMode="gray">
            <a:xfrm>
              <a:off x="0" y="2325"/>
              <a:ext cx="5760" cy="817"/>
            </a:xfrm>
            <a:prstGeom prst="rect">
              <a:avLst/>
            </a:prstGeom>
            <a:gradFill rotWithShape="1">
              <a:gsLst>
                <a:gs pos="0">
                  <a:srgbClr val="DDDDDD"/>
                </a:gs>
                <a:gs pos="100000">
                  <a:srgbClr val="FFFFFF"/>
                </a:gs>
              </a:gsLst>
              <a:lin ang="5400000" scaled="1"/>
            </a:gradFill>
            <a:ln w="9525">
              <a:noFill/>
              <a:miter lim="800000"/>
              <a:headEnd/>
              <a:tailEnd/>
            </a:ln>
          </p:spPr>
          <p:txBody>
            <a:bodyPr wrap="none" lIns="90000" tIns="90000" rIns="72000" bIns="90000" anchor="ctr"/>
            <a:lstStyle/>
            <a:p>
              <a:pPr algn="ctr" eaLnBrk="0" hangingPunct="0"/>
              <a:endParaRPr lang="en-US" noProof="1">
                <a:latin typeface="Calibri" pitchFamily="34" charset="0"/>
                <a:cs typeface="Arial" charset="0"/>
              </a:endParaRPr>
            </a:p>
          </p:txBody>
        </p:sp>
        <p:sp>
          <p:nvSpPr>
            <p:cNvPr id="13" name="Rectangle 25"/>
            <p:cNvSpPr>
              <a:spLocks noChangeArrowheads="1"/>
            </p:cNvSpPr>
            <p:nvPr/>
          </p:nvSpPr>
          <p:spPr bwMode="gray">
            <a:xfrm flipV="1">
              <a:off x="0" y="2086"/>
              <a:ext cx="5760" cy="246"/>
            </a:xfrm>
            <a:prstGeom prst="rect">
              <a:avLst/>
            </a:prstGeom>
            <a:gradFill rotWithShape="1">
              <a:gsLst>
                <a:gs pos="0">
                  <a:srgbClr val="DBDBDB"/>
                </a:gs>
                <a:gs pos="100000">
                  <a:srgbClr val="FFFFFF"/>
                </a:gs>
              </a:gsLst>
              <a:lin ang="5400000" scaled="1"/>
            </a:gradFill>
            <a:ln w="9525">
              <a:noFill/>
              <a:miter lim="800000"/>
              <a:headEnd/>
              <a:tailEnd/>
            </a:ln>
          </p:spPr>
          <p:txBody>
            <a:bodyPr rot="10800000" wrap="none" lIns="90000" tIns="90000" rIns="72000" bIns="90000" anchor="ctr"/>
            <a:lstStyle/>
            <a:p>
              <a:pPr algn="ctr" eaLnBrk="0" hangingPunct="0"/>
              <a:endParaRPr lang="en-US" noProof="1">
                <a:latin typeface="Calibri" pitchFamily="34" charset="0"/>
                <a:cs typeface="Arial" charset="0"/>
              </a:endParaRPr>
            </a:p>
          </p:txBody>
        </p:sp>
      </p:grpSp>
      <p:sp>
        <p:nvSpPr>
          <p:cNvPr id="14" name="Rektangel 59"/>
          <p:cNvSpPr>
            <a:spLocks noChangeArrowheads="1"/>
          </p:cNvSpPr>
          <p:nvPr/>
        </p:nvSpPr>
        <p:spPr bwMode="auto">
          <a:xfrm rot="10800000" flipV="1">
            <a:off x="0" y="0"/>
            <a:ext cx="9149176" cy="2793111"/>
          </a:xfrm>
          <a:prstGeom prst="rect">
            <a:avLst/>
          </a:prstGeom>
          <a:gradFill rotWithShape="1">
            <a:gsLst>
              <a:gs pos="0">
                <a:srgbClr val="F3F3F3"/>
              </a:gs>
              <a:gs pos="0">
                <a:srgbClr val="F3F3F3"/>
              </a:gs>
              <a:gs pos="0">
                <a:srgbClr val="F3F3F3"/>
              </a:gs>
              <a:gs pos="48000">
                <a:srgbClr val="F3F3F3"/>
              </a:gs>
              <a:gs pos="69000">
                <a:srgbClr val="F3F3F3"/>
              </a:gs>
              <a:gs pos="100000">
                <a:srgbClr val="BFBFBF"/>
              </a:gs>
            </a:gsLst>
            <a:lin ang="5400000" scaled="1"/>
          </a:gradFill>
          <a:ln w="9525">
            <a:noFill/>
            <a:miter lim="800000"/>
            <a:headEnd/>
            <a:tailEnd/>
          </a:ln>
          <a:effectLst>
            <a:outerShdw dist="23000" dir="5400000" rotWithShape="0">
              <a:srgbClr val="808080">
                <a:alpha val="34999"/>
              </a:srgbClr>
            </a:outerShdw>
          </a:effectLst>
        </p:spPr>
        <p:txBody>
          <a:bodyPr anchor="ctr"/>
          <a:lstStyle/>
          <a:p>
            <a:pPr algn="ctr">
              <a:defRPr/>
            </a:pPr>
            <a:endParaRPr lang="da-DK">
              <a:solidFill>
                <a:srgbClr val="FFFFFF"/>
              </a:solidFill>
              <a:latin typeface="Calibri" charset="0"/>
              <a:ea typeface="ＭＳ Ｐゴシック" charset="-128"/>
            </a:endParaRPr>
          </a:p>
        </p:txBody>
      </p:sp>
      <p:grpSp>
        <p:nvGrpSpPr>
          <p:cNvPr id="5" name="Group 22"/>
          <p:cNvGrpSpPr>
            <a:grpSpLocks noChangeAspect="1"/>
          </p:cNvGrpSpPr>
          <p:nvPr/>
        </p:nvGrpSpPr>
        <p:grpSpPr>
          <a:xfrm>
            <a:off x="1367946" y="1325590"/>
            <a:ext cx="6172051" cy="6172051"/>
            <a:chOff x="4495800" y="1219200"/>
            <a:chExt cx="3733800" cy="3733800"/>
          </a:xfrm>
          <a:effectLst/>
          <a:scene3d>
            <a:camera prst="isometricOffAxis2Top"/>
            <a:lightRig rig="threePt" dir="t"/>
          </a:scene3d>
        </p:grpSpPr>
        <p:sp>
          <p:nvSpPr>
            <p:cNvPr id="16" name="Oval 15"/>
            <p:cNvSpPr/>
            <p:nvPr/>
          </p:nvSpPr>
          <p:spPr>
            <a:xfrm>
              <a:off x="4495800" y="1219200"/>
              <a:ext cx="3733800" cy="3733800"/>
            </a:xfrm>
            <a:prstGeom prst="ellipse">
              <a:avLst/>
            </a:prstGeom>
            <a:solidFill>
              <a:schemeClr val="accent2">
                <a:lumMod val="50000"/>
              </a:schemeClr>
            </a:solidFill>
            <a:ln>
              <a:noFill/>
            </a:ln>
            <a:sp3d extrusionH="95250">
              <a:extrusionClr>
                <a:schemeClr val="bg1">
                  <a:lumMod val="75000"/>
                </a:schemeClr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" name="Oval 16"/>
            <p:cNvSpPr>
              <a:spLocks noChangeAspect="1"/>
            </p:cNvSpPr>
            <p:nvPr/>
          </p:nvSpPr>
          <p:spPr>
            <a:xfrm>
              <a:off x="4682490" y="1405890"/>
              <a:ext cx="3360420" cy="336042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sp3d extrusionH="95250">
              <a:extrusionClr>
                <a:schemeClr val="bg1">
                  <a:lumMod val="75000"/>
                </a:schemeClr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" name="Oval 17"/>
            <p:cNvSpPr>
              <a:spLocks noChangeAspect="1"/>
            </p:cNvSpPr>
            <p:nvPr/>
          </p:nvSpPr>
          <p:spPr>
            <a:xfrm>
              <a:off x="4850511" y="1573911"/>
              <a:ext cx="3024378" cy="3024378"/>
            </a:xfrm>
            <a:prstGeom prst="ellipse">
              <a:avLst/>
            </a:prstGeom>
            <a:solidFill>
              <a:schemeClr val="accent2">
                <a:lumMod val="50000"/>
              </a:schemeClr>
            </a:solidFill>
            <a:ln>
              <a:noFill/>
            </a:ln>
            <a:sp3d extrusionH="95250">
              <a:extrusionClr>
                <a:schemeClr val="bg1">
                  <a:lumMod val="75000"/>
                </a:schemeClr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" name="Oval 18"/>
            <p:cNvSpPr>
              <a:spLocks noChangeAspect="1"/>
            </p:cNvSpPr>
            <p:nvPr/>
          </p:nvSpPr>
          <p:spPr>
            <a:xfrm>
              <a:off x="5001730" y="1725130"/>
              <a:ext cx="2721940" cy="272194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sp3d extrusionH="95250">
              <a:extrusionClr>
                <a:schemeClr val="bg1">
                  <a:lumMod val="75000"/>
                </a:schemeClr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" name="Oval 19"/>
            <p:cNvSpPr>
              <a:spLocks noChangeAspect="1"/>
            </p:cNvSpPr>
            <p:nvPr/>
          </p:nvSpPr>
          <p:spPr>
            <a:xfrm>
              <a:off x="5137827" y="1861227"/>
              <a:ext cx="2449746" cy="2449746"/>
            </a:xfrm>
            <a:prstGeom prst="ellipse">
              <a:avLst/>
            </a:prstGeom>
            <a:solidFill>
              <a:schemeClr val="accent2">
                <a:lumMod val="50000"/>
              </a:schemeClr>
            </a:solidFill>
            <a:ln>
              <a:noFill/>
            </a:ln>
            <a:sp3d extrusionH="95250">
              <a:extrusionClr>
                <a:schemeClr val="bg1">
                  <a:lumMod val="75000"/>
                </a:schemeClr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" name="Oval 20"/>
            <p:cNvSpPr>
              <a:spLocks noChangeAspect="1"/>
            </p:cNvSpPr>
            <p:nvPr/>
          </p:nvSpPr>
          <p:spPr>
            <a:xfrm>
              <a:off x="5260315" y="1983715"/>
              <a:ext cx="2204771" cy="2204771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sp3d extrusionH="95250">
              <a:extrusionClr>
                <a:schemeClr val="bg1">
                  <a:lumMod val="75000"/>
                </a:schemeClr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b="1" dirty="0"/>
            </a:p>
          </p:txBody>
        </p:sp>
        <p:sp>
          <p:nvSpPr>
            <p:cNvPr id="22" name="Oval 21"/>
            <p:cNvSpPr>
              <a:spLocks noChangeAspect="1"/>
            </p:cNvSpPr>
            <p:nvPr/>
          </p:nvSpPr>
          <p:spPr>
            <a:xfrm>
              <a:off x="5767412" y="2490812"/>
              <a:ext cx="1190576" cy="1190576"/>
            </a:xfrm>
            <a:prstGeom prst="ellipse">
              <a:avLst/>
            </a:prstGeom>
            <a:solidFill>
              <a:schemeClr val="accent2">
                <a:lumMod val="50000"/>
              </a:schemeClr>
            </a:solidFill>
            <a:ln>
              <a:noFill/>
            </a:ln>
            <a:sp3d extrusionH="95250">
              <a:extrusionClr>
                <a:schemeClr val="bg1">
                  <a:lumMod val="75000"/>
                </a:schemeClr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b="1" dirty="0"/>
            </a:p>
          </p:txBody>
        </p:sp>
      </p:grpSp>
      <p:pic>
        <p:nvPicPr>
          <p:cNvPr id="2" name="Picture 1"/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667000" y="2057400"/>
            <a:ext cx="3581400" cy="2447290"/>
          </a:xfrm>
          <a:prstGeom prst="rect">
            <a:avLst/>
          </a:prstGeom>
          <a:effectLst>
            <a:outerShdw blurRad="76200" dist="190500" dir="18900000" sy="23000" kx="-1200000" algn="bl" rotWithShape="0">
              <a:prstClr val="black">
                <a:alpha val="20000"/>
              </a:prstClr>
            </a:outerShdw>
            <a:reflection blurRad="190500" stA="44000" endPos="59000" dir="5400000" sy="-100000" algn="bl" rotWithShape="0"/>
          </a:effectLst>
        </p:spPr>
      </p:pic>
      <p:sp>
        <p:nvSpPr>
          <p:cNvPr id="3" name="Title 2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The leadership team</a:t>
            </a:r>
            <a:endParaRPr lang="en-US" dirty="0"/>
          </a:p>
        </p:txBody>
      </p:sp>
      <p:sp>
        <p:nvSpPr>
          <p:cNvPr id="24" name="TextBox 153"/>
          <p:cNvSpPr txBox="1">
            <a:spLocks noChangeArrowheads="1"/>
          </p:cNvSpPr>
          <p:nvPr/>
        </p:nvSpPr>
        <p:spPr bwMode="auto">
          <a:xfrm>
            <a:off x="76200" y="1642279"/>
            <a:ext cx="2438400" cy="156966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r"/>
            <a:r>
              <a:rPr lang="en-US" sz="2400" dirty="0">
                <a:latin typeface="Calibri" pitchFamily="34" charset="0"/>
              </a:rPr>
              <a:t>You may enter </a:t>
            </a:r>
            <a:r>
              <a:rPr lang="en-US" sz="2400" dirty="0" smtClean="0">
                <a:latin typeface="Calibri" pitchFamily="34" charset="0"/>
              </a:rPr>
              <a:t>your text here</a:t>
            </a:r>
            <a:r>
              <a:rPr lang="en-US" sz="2400" dirty="0">
                <a:latin typeface="Calibri" pitchFamily="34" charset="0"/>
              </a:rPr>
              <a:t>. You may enter your text here.</a:t>
            </a:r>
          </a:p>
        </p:txBody>
      </p:sp>
      <p:sp>
        <p:nvSpPr>
          <p:cNvPr id="25" name="TextBox 153"/>
          <p:cNvSpPr txBox="1">
            <a:spLocks noChangeArrowheads="1"/>
          </p:cNvSpPr>
          <p:nvPr/>
        </p:nvSpPr>
        <p:spPr bwMode="auto">
          <a:xfrm>
            <a:off x="6400800" y="1676400"/>
            <a:ext cx="2590800" cy="156966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r>
              <a:rPr lang="en-US" sz="2400" dirty="0">
                <a:latin typeface="Calibri" pitchFamily="34" charset="0"/>
              </a:rPr>
              <a:t>You may enter </a:t>
            </a:r>
            <a:r>
              <a:rPr lang="en-US" sz="2400" dirty="0" smtClean="0">
                <a:latin typeface="Calibri" pitchFamily="34" charset="0"/>
              </a:rPr>
              <a:t>your text here</a:t>
            </a:r>
            <a:r>
              <a:rPr lang="en-US" sz="2400" dirty="0">
                <a:latin typeface="Calibri" pitchFamily="34" charset="0"/>
              </a:rPr>
              <a:t>. You may enter your text here.</a:t>
            </a:r>
          </a:p>
        </p:txBody>
      </p:sp>
    </p:spTree>
    <p:extLst>
      <p:ext uri="{BB962C8B-B14F-4D97-AF65-F5344CB8AC3E}">
        <p14:creationId xmlns:p14="http://schemas.microsoft.com/office/powerpoint/2010/main" val="40153677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" grpId="0"/>
      <p:bldP spid="25" grpId="0"/>
    </p:bldLst>
  </p:timing>
</p:sld>
</file>

<file path=ppt/slides/slide4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9"/>
          <p:cNvGrpSpPr/>
          <p:nvPr/>
        </p:nvGrpSpPr>
        <p:grpSpPr>
          <a:xfrm>
            <a:off x="2973388" y="1"/>
            <a:ext cx="6170612" cy="6222669"/>
            <a:chOff x="2973388" y="0"/>
            <a:chExt cx="6170612" cy="6858001"/>
          </a:xfrm>
        </p:grpSpPr>
        <p:sp>
          <p:nvSpPr>
            <p:cNvPr id="1027" name="AutoShape 3"/>
            <p:cNvSpPr>
              <a:spLocks noChangeAspect="1" noChangeArrowheads="1" noTextEdit="1"/>
            </p:cNvSpPr>
            <p:nvPr/>
          </p:nvSpPr>
          <p:spPr bwMode="auto">
            <a:xfrm>
              <a:off x="2973388" y="0"/>
              <a:ext cx="6170612" cy="68580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Calibri" pitchFamily="34" charset="0"/>
              </a:endParaRPr>
            </a:p>
          </p:txBody>
        </p:sp>
        <p:sp>
          <p:nvSpPr>
            <p:cNvPr id="1029" name="Freeform 5"/>
            <p:cNvSpPr>
              <a:spLocks/>
            </p:cNvSpPr>
            <p:nvPr/>
          </p:nvSpPr>
          <p:spPr bwMode="auto">
            <a:xfrm>
              <a:off x="3846513" y="7938"/>
              <a:ext cx="4959350" cy="6850063"/>
            </a:xfrm>
            <a:custGeom>
              <a:avLst/>
              <a:gdLst/>
              <a:ahLst/>
              <a:cxnLst>
                <a:cxn ang="0">
                  <a:pos x="490" y="2"/>
                </a:cxn>
                <a:cxn ang="0">
                  <a:pos x="445" y="8"/>
                </a:cxn>
                <a:cxn ang="0">
                  <a:pos x="312" y="26"/>
                </a:cxn>
                <a:cxn ang="0">
                  <a:pos x="310" y="36"/>
                </a:cxn>
                <a:cxn ang="0">
                  <a:pos x="339" y="49"/>
                </a:cxn>
                <a:cxn ang="0">
                  <a:pos x="501" y="87"/>
                </a:cxn>
                <a:cxn ang="0">
                  <a:pos x="784" y="141"/>
                </a:cxn>
                <a:cxn ang="0">
                  <a:pos x="950" y="188"/>
                </a:cxn>
                <a:cxn ang="0">
                  <a:pos x="977" y="201"/>
                </a:cxn>
                <a:cxn ang="0">
                  <a:pos x="982" y="228"/>
                </a:cxn>
                <a:cxn ang="0">
                  <a:pos x="932" y="249"/>
                </a:cxn>
                <a:cxn ang="0">
                  <a:pos x="676" y="287"/>
                </a:cxn>
                <a:cxn ang="0">
                  <a:pos x="364" y="334"/>
                </a:cxn>
                <a:cxn ang="0">
                  <a:pos x="252" y="377"/>
                </a:cxn>
                <a:cxn ang="0">
                  <a:pos x="227" y="422"/>
                </a:cxn>
                <a:cxn ang="0">
                  <a:pos x="252" y="462"/>
                </a:cxn>
                <a:cxn ang="0">
                  <a:pos x="339" y="521"/>
                </a:cxn>
                <a:cxn ang="0">
                  <a:pos x="671" y="666"/>
                </a:cxn>
                <a:cxn ang="0">
                  <a:pos x="1538" y="1005"/>
                </a:cxn>
                <a:cxn ang="0">
                  <a:pos x="1918" y="1180"/>
                </a:cxn>
                <a:cxn ang="0">
                  <a:pos x="2400" y="1463"/>
                </a:cxn>
                <a:cxn ang="0">
                  <a:pos x="2612" y="1629"/>
                </a:cxn>
                <a:cxn ang="0">
                  <a:pos x="2825" y="1852"/>
                </a:cxn>
                <a:cxn ang="0">
                  <a:pos x="2987" y="2112"/>
                </a:cxn>
                <a:cxn ang="0">
                  <a:pos x="3104" y="2490"/>
                </a:cxn>
                <a:cxn ang="0">
                  <a:pos x="3124" y="2736"/>
                </a:cxn>
                <a:cxn ang="0">
                  <a:pos x="3068" y="3199"/>
                </a:cxn>
                <a:cxn ang="0">
                  <a:pos x="2958" y="3576"/>
                </a:cxn>
                <a:cxn ang="0">
                  <a:pos x="2785" y="4003"/>
                </a:cxn>
                <a:cxn ang="0">
                  <a:pos x="2295" y="4315"/>
                </a:cxn>
                <a:cxn ang="0">
                  <a:pos x="1275" y="4315"/>
                </a:cxn>
                <a:cxn ang="0">
                  <a:pos x="1833" y="3569"/>
                </a:cxn>
                <a:cxn ang="0">
                  <a:pos x="2059" y="3188"/>
                </a:cxn>
                <a:cxn ang="0">
                  <a:pos x="2253" y="2723"/>
                </a:cxn>
                <a:cxn ang="0">
                  <a:pos x="2315" y="2409"/>
                </a:cxn>
                <a:cxn ang="0">
                  <a:pos x="2288" y="2038"/>
                </a:cxn>
                <a:cxn ang="0">
                  <a:pos x="2187" y="1791"/>
                </a:cxn>
                <a:cxn ang="0">
                  <a:pos x="2037" y="1585"/>
                </a:cxn>
                <a:cxn ang="0">
                  <a:pos x="1897" y="1448"/>
                </a:cxn>
                <a:cxn ang="0">
                  <a:pos x="1579" y="1221"/>
                </a:cxn>
                <a:cxn ang="0">
                  <a:pos x="1157" y="994"/>
                </a:cxn>
                <a:cxn ang="0">
                  <a:pos x="588" y="743"/>
                </a:cxn>
                <a:cxn ang="0">
                  <a:pos x="209" y="579"/>
                </a:cxn>
                <a:cxn ang="0">
                  <a:pos x="43" y="482"/>
                </a:cxn>
                <a:cxn ang="0">
                  <a:pos x="0" y="426"/>
                </a:cxn>
                <a:cxn ang="0">
                  <a:pos x="11" y="392"/>
                </a:cxn>
                <a:cxn ang="0">
                  <a:pos x="106" y="343"/>
                </a:cxn>
                <a:cxn ang="0">
                  <a:pos x="315" y="302"/>
                </a:cxn>
                <a:cxn ang="0">
                  <a:pos x="660" y="262"/>
                </a:cxn>
                <a:cxn ang="0">
                  <a:pos x="826" y="222"/>
                </a:cxn>
                <a:cxn ang="0">
                  <a:pos x="833" y="199"/>
                </a:cxn>
                <a:cxn ang="0">
                  <a:pos x="815" y="186"/>
                </a:cxn>
                <a:cxn ang="0">
                  <a:pos x="696" y="148"/>
                </a:cxn>
                <a:cxn ang="0">
                  <a:pos x="461" y="98"/>
                </a:cxn>
                <a:cxn ang="0">
                  <a:pos x="249" y="51"/>
                </a:cxn>
                <a:cxn ang="0">
                  <a:pos x="200" y="33"/>
                </a:cxn>
                <a:cxn ang="0">
                  <a:pos x="202" y="24"/>
                </a:cxn>
                <a:cxn ang="0">
                  <a:pos x="270" y="9"/>
                </a:cxn>
              </a:cxnLst>
              <a:rect l="0" t="0" r="r" b="b"/>
              <a:pathLst>
                <a:path w="3124" h="4315">
                  <a:moveTo>
                    <a:pt x="443" y="0"/>
                  </a:moveTo>
                  <a:lnTo>
                    <a:pt x="443" y="0"/>
                  </a:lnTo>
                  <a:lnTo>
                    <a:pt x="467" y="0"/>
                  </a:lnTo>
                  <a:lnTo>
                    <a:pt x="467" y="0"/>
                  </a:lnTo>
                  <a:lnTo>
                    <a:pt x="490" y="2"/>
                  </a:lnTo>
                  <a:lnTo>
                    <a:pt x="490" y="2"/>
                  </a:lnTo>
                  <a:lnTo>
                    <a:pt x="515" y="2"/>
                  </a:lnTo>
                  <a:lnTo>
                    <a:pt x="515" y="2"/>
                  </a:lnTo>
                  <a:lnTo>
                    <a:pt x="539" y="4"/>
                  </a:lnTo>
                  <a:lnTo>
                    <a:pt x="539" y="4"/>
                  </a:lnTo>
                  <a:lnTo>
                    <a:pt x="445" y="8"/>
                  </a:lnTo>
                  <a:lnTo>
                    <a:pt x="445" y="8"/>
                  </a:lnTo>
                  <a:lnTo>
                    <a:pt x="371" y="13"/>
                  </a:lnTo>
                  <a:lnTo>
                    <a:pt x="371" y="13"/>
                  </a:lnTo>
                  <a:lnTo>
                    <a:pt x="344" y="17"/>
                  </a:lnTo>
                  <a:lnTo>
                    <a:pt x="324" y="20"/>
                  </a:lnTo>
                  <a:lnTo>
                    <a:pt x="324" y="20"/>
                  </a:lnTo>
                  <a:lnTo>
                    <a:pt x="312" y="26"/>
                  </a:lnTo>
                  <a:lnTo>
                    <a:pt x="308" y="27"/>
                  </a:lnTo>
                  <a:lnTo>
                    <a:pt x="306" y="31"/>
                  </a:lnTo>
                  <a:lnTo>
                    <a:pt x="306" y="31"/>
                  </a:lnTo>
                  <a:lnTo>
                    <a:pt x="306" y="33"/>
                  </a:lnTo>
                  <a:lnTo>
                    <a:pt x="306" y="33"/>
                  </a:lnTo>
                  <a:lnTo>
                    <a:pt x="310" y="36"/>
                  </a:lnTo>
                  <a:lnTo>
                    <a:pt x="310" y="36"/>
                  </a:lnTo>
                  <a:lnTo>
                    <a:pt x="314" y="40"/>
                  </a:lnTo>
                  <a:lnTo>
                    <a:pt x="314" y="40"/>
                  </a:lnTo>
                  <a:lnTo>
                    <a:pt x="321" y="42"/>
                  </a:lnTo>
                  <a:lnTo>
                    <a:pt x="321" y="42"/>
                  </a:lnTo>
                  <a:lnTo>
                    <a:pt x="339" y="49"/>
                  </a:lnTo>
                  <a:lnTo>
                    <a:pt x="362" y="56"/>
                  </a:lnTo>
                  <a:lnTo>
                    <a:pt x="362" y="56"/>
                  </a:lnTo>
                  <a:lnTo>
                    <a:pt x="424" y="71"/>
                  </a:lnTo>
                  <a:lnTo>
                    <a:pt x="424" y="71"/>
                  </a:lnTo>
                  <a:lnTo>
                    <a:pt x="501" y="87"/>
                  </a:lnTo>
                  <a:lnTo>
                    <a:pt x="501" y="87"/>
                  </a:lnTo>
                  <a:lnTo>
                    <a:pt x="586" y="103"/>
                  </a:lnTo>
                  <a:lnTo>
                    <a:pt x="586" y="103"/>
                  </a:lnTo>
                  <a:lnTo>
                    <a:pt x="685" y="121"/>
                  </a:lnTo>
                  <a:lnTo>
                    <a:pt x="685" y="121"/>
                  </a:lnTo>
                  <a:lnTo>
                    <a:pt x="784" y="141"/>
                  </a:lnTo>
                  <a:lnTo>
                    <a:pt x="784" y="141"/>
                  </a:lnTo>
                  <a:lnTo>
                    <a:pt x="833" y="152"/>
                  </a:lnTo>
                  <a:lnTo>
                    <a:pt x="876" y="164"/>
                  </a:lnTo>
                  <a:lnTo>
                    <a:pt x="876" y="164"/>
                  </a:lnTo>
                  <a:lnTo>
                    <a:pt x="918" y="175"/>
                  </a:lnTo>
                  <a:lnTo>
                    <a:pt x="950" y="188"/>
                  </a:lnTo>
                  <a:lnTo>
                    <a:pt x="950" y="188"/>
                  </a:lnTo>
                  <a:lnTo>
                    <a:pt x="961" y="192"/>
                  </a:lnTo>
                  <a:lnTo>
                    <a:pt x="961" y="192"/>
                  </a:lnTo>
                  <a:lnTo>
                    <a:pt x="970" y="195"/>
                  </a:lnTo>
                  <a:lnTo>
                    <a:pt x="970" y="195"/>
                  </a:lnTo>
                  <a:lnTo>
                    <a:pt x="977" y="201"/>
                  </a:lnTo>
                  <a:lnTo>
                    <a:pt x="977" y="201"/>
                  </a:lnTo>
                  <a:lnTo>
                    <a:pt x="982" y="204"/>
                  </a:lnTo>
                  <a:lnTo>
                    <a:pt x="982" y="204"/>
                  </a:lnTo>
                  <a:lnTo>
                    <a:pt x="988" y="211"/>
                  </a:lnTo>
                  <a:lnTo>
                    <a:pt x="988" y="217"/>
                  </a:lnTo>
                  <a:lnTo>
                    <a:pt x="988" y="222"/>
                  </a:lnTo>
                  <a:lnTo>
                    <a:pt x="982" y="228"/>
                  </a:lnTo>
                  <a:lnTo>
                    <a:pt x="982" y="228"/>
                  </a:lnTo>
                  <a:lnTo>
                    <a:pt x="975" y="233"/>
                  </a:lnTo>
                  <a:lnTo>
                    <a:pt x="964" y="238"/>
                  </a:lnTo>
                  <a:lnTo>
                    <a:pt x="950" y="244"/>
                  </a:lnTo>
                  <a:lnTo>
                    <a:pt x="932" y="249"/>
                  </a:lnTo>
                  <a:lnTo>
                    <a:pt x="932" y="249"/>
                  </a:lnTo>
                  <a:lnTo>
                    <a:pt x="889" y="258"/>
                  </a:lnTo>
                  <a:lnTo>
                    <a:pt x="831" y="269"/>
                  </a:lnTo>
                  <a:lnTo>
                    <a:pt x="831" y="269"/>
                  </a:lnTo>
                  <a:lnTo>
                    <a:pt x="759" y="278"/>
                  </a:lnTo>
                  <a:lnTo>
                    <a:pt x="676" y="287"/>
                  </a:lnTo>
                  <a:lnTo>
                    <a:pt x="676" y="287"/>
                  </a:lnTo>
                  <a:lnTo>
                    <a:pt x="584" y="296"/>
                  </a:lnTo>
                  <a:lnTo>
                    <a:pt x="503" y="307"/>
                  </a:lnTo>
                  <a:lnTo>
                    <a:pt x="503" y="307"/>
                  </a:lnTo>
                  <a:lnTo>
                    <a:pt x="427" y="320"/>
                  </a:lnTo>
                  <a:lnTo>
                    <a:pt x="364" y="334"/>
                  </a:lnTo>
                  <a:lnTo>
                    <a:pt x="364" y="334"/>
                  </a:lnTo>
                  <a:lnTo>
                    <a:pt x="335" y="341"/>
                  </a:lnTo>
                  <a:lnTo>
                    <a:pt x="310" y="350"/>
                  </a:lnTo>
                  <a:lnTo>
                    <a:pt x="287" y="359"/>
                  </a:lnTo>
                  <a:lnTo>
                    <a:pt x="269" y="368"/>
                  </a:lnTo>
                  <a:lnTo>
                    <a:pt x="269" y="368"/>
                  </a:lnTo>
                  <a:lnTo>
                    <a:pt x="252" y="377"/>
                  </a:lnTo>
                  <a:lnTo>
                    <a:pt x="240" y="388"/>
                  </a:lnTo>
                  <a:lnTo>
                    <a:pt x="231" y="399"/>
                  </a:lnTo>
                  <a:lnTo>
                    <a:pt x="227" y="411"/>
                  </a:lnTo>
                  <a:lnTo>
                    <a:pt x="227" y="411"/>
                  </a:lnTo>
                  <a:lnTo>
                    <a:pt x="227" y="417"/>
                  </a:lnTo>
                  <a:lnTo>
                    <a:pt x="227" y="422"/>
                  </a:lnTo>
                  <a:lnTo>
                    <a:pt x="227" y="422"/>
                  </a:lnTo>
                  <a:lnTo>
                    <a:pt x="231" y="435"/>
                  </a:lnTo>
                  <a:lnTo>
                    <a:pt x="231" y="435"/>
                  </a:lnTo>
                  <a:lnTo>
                    <a:pt x="240" y="448"/>
                  </a:lnTo>
                  <a:lnTo>
                    <a:pt x="240" y="448"/>
                  </a:lnTo>
                  <a:lnTo>
                    <a:pt x="252" y="462"/>
                  </a:lnTo>
                  <a:lnTo>
                    <a:pt x="252" y="462"/>
                  </a:lnTo>
                  <a:lnTo>
                    <a:pt x="269" y="476"/>
                  </a:lnTo>
                  <a:lnTo>
                    <a:pt x="288" y="491"/>
                  </a:lnTo>
                  <a:lnTo>
                    <a:pt x="314" y="505"/>
                  </a:lnTo>
                  <a:lnTo>
                    <a:pt x="339" y="521"/>
                  </a:lnTo>
                  <a:lnTo>
                    <a:pt x="339" y="521"/>
                  </a:lnTo>
                  <a:lnTo>
                    <a:pt x="404" y="554"/>
                  </a:lnTo>
                  <a:lnTo>
                    <a:pt x="481" y="588"/>
                  </a:lnTo>
                  <a:lnTo>
                    <a:pt x="481" y="588"/>
                  </a:lnTo>
                  <a:lnTo>
                    <a:pt x="571" y="626"/>
                  </a:lnTo>
                  <a:lnTo>
                    <a:pt x="671" y="666"/>
                  </a:lnTo>
                  <a:lnTo>
                    <a:pt x="671" y="666"/>
                  </a:lnTo>
                  <a:lnTo>
                    <a:pt x="903" y="754"/>
                  </a:lnTo>
                  <a:lnTo>
                    <a:pt x="903" y="754"/>
                  </a:lnTo>
                  <a:lnTo>
                    <a:pt x="1197" y="866"/>
                  </a:lnTo>
                  <a:lnTo>
                    <a:pt x="1197" y="866"/>
                  </a:lnTo>
                  <a:lnTo>
                    <a:pt x="1365" y="933"/>
                  </a:lnTo>
                  <a:lnTo>
                    <a:pt x="1538" y="1005"/>
                  </a:lnTo>
                  <a:lnTo>
                    <a:pt x="1538" y="1005"/>
                  </a:lnTo>
                  <a:lnTo>
                    <a:pt x="1633" y="1046"/>
                  </a:lnTo>
                  <a:lnTo>
                    <a:pt x="1729" y="1089"/>
                  </a:lnTo>
                  <a:lnTo>
                    <a:pt x="1823" y="1133"/>
                  </a:lnTo>
                  <a:lnTo>
                    <a:pt x="1918" y="1180"/>
                  </a:lnTo>
                  <a:lnTo>
                    <a:pt x="1918" y="1180"/>
                  </a:lnTo>
                  <a:lnTo>
                    <a:pt x="2021" y="1234"/>
                  </a:lnTo>
                  <a:lnTo>
                    <a:pt x="2124" y="1290"/>
                  </a:lnTo>
                  <a:lnTo>
                    <a:pt x="2225" y="1349"/>
                  </a:lnTo>
                  <a:lnTo>
                    <a:pt x="2324" y="1410"/>
                  </a:lnTo>
                  <a:lnTo>
                    <a:pt x="2324" y="1410"/>
                  </a:lnTo>
                  <a:lnTo>
                    <a:pt x="2400" y="1463"/>
                  </a:lnTo>
                  <a:lnTo>
                    <a:pt x="2400" y="1463"/>
                  </a:lnTo>
                  <a:lnTo>
                    <a:pt x="2473" y="1515"/>
                  </a:lnTo>
                  <a:lnTo>
                    <a:pt x="2473" y="1515"/>
                  </a:lnTo>
                  <a:lnTo>
                    <a:pt x="2544" y="1571"/>
                  </a:lnTo>
                  <a:lnTo>
                    <a:pt x="2544" y="1571"/>
                  </a:lnTo>
                  <a:lnTo>
                    <a:pt x="2612" y="1629"/>
                  </a:lnTo>
                  <a:lnTo>
                    <a:pt x="2612" y="1629"/>
                  </a:lnTo>
                  <a:lnTo>
                    <a:pt x="2659" y="1672"/>
                  </a:lnTo>
                  <a:lnTo>
                    <a:pt x="2704" y="1715"/>
                  </a:lnTo>
                  <a:lnTo>
                    <a:pt x="2746" y="1760"/>
                  </a:lnTo>
                  <a:lnTo>
                    <a:pt x="2787" y="1805"/>
                  </a:lnTo>
                  <a:lnTo>
                    <a:pt x="2825" y="1852"/>
                  </a:lnTo>
                  <a:lnTo>
                    <a:pt x="2861" y="1899"/>
                  </a:lnTo>
                  <a:lnTo>
                    <a:pt x="2893" y="1948"/>
                  </a:lnTo>
                  <a:lnTo>
                    <a:pt x="2926" y="1996"/>
                  </a:lnTo>
                  <a:lnTo>
                    <a:pt x="2926" y="1996"/>
                  </a:lnTo>
                  <a:lnTo>
                    <a:pt x="2958" y="2052"/>
                  </a:lnTo>
                  <a:lnTo>
                    <a:pt x="2987" y="2112"/>
                  </a:lnTo>
                  <a:lnTo>
                    <a:pt x="3014" y="2171"/>
                  </a:lnTo>
                  <a:lnTo>
                    <a:pt x="3040" y="2231"/>
                  </a:lnTo>
                  <a:lnTo>
                    <a:pt x="3059" y="2294"/>
                  </a:lnTo>
                  <a:lnTo>
                    <a:pt x="3077" y="2357"/>
                  </a:lnTo>
                  <a:lnTo>
                    <a:pt x="3094" y="2424"/>
                  </a:lnTo>
                  <a:lnTo>
                    <a:pt x="3104" y="2490"/>
                  </a:lnTo>
                  <a:lnTo>
                    <a:pt x="3104" y="2490"/>
                  </a:lnTo>
                  <a:lnTo>
                    <a:pt x="3112" y="2530"/>
                  </a:lnTo>
                  <a:lnTo>
                    <a:pt x="3115" y="2570"/>
                  </a:lnTo>
                  <a:lnTo>
                    <a:pt x="3119" y="2609"/>
                  </a:lnTo>
                  <a:lnTo>
                    <a:pt x="3121" y="2651"/>
                  </a:lnTo>
                  <a:lnTo>
                    <a:pt x="3124" y="2736"/>
                  </a:lnTo>
                  <a:lnTo>
                    <a:pt x="3121" y="2822"/>
                  </a:lnTo>
                  <a:lnTo>
                    <a:pt x="3115" y="2912"/>
                  </a:lnTo>
                  <a:lnTo>
                    <a:pt x="3103" y="3006"/>
                  </a:lnTo>
                  <a:lnTo>
                    <a:pt x="3088" y="3100"/>
                  </a:lnTo>
                  <a:lnTo>
                    <a:pt x="3068" y="3199"/>
                  </a:lnTo>
                  <a:lnTo>
                    <a:pt x="3068" y="3199"/>
                  </a:lnTo>
                  <a:lnTo>
                    <a:pt x="3054" y="3258"/>
                  </a:lnTo>
                  <a:lnTo>
                    <a:pt x="3038" y="3320"/>
                  </a:lnTo>
                  <a:lnTo>
                    <a:pt x="3021" y="3381"/>
                  </a:lnTo>
                  <a:lnTo>
                    <a:pt x="3002" y="3446"/>
                  </a:lnTo>
                  <a:lnTo>
                    <a:pt x="2982" y="3511"/>
                  </a:lnTo>
                  <a:lnTo>
                    <a:pt x="2958" y="3576"/>
                  </a:lnTo>
                  <a:lnTo>
                    <a:pt x="2933" y="3644"/>
                  </a:lnTo>
                  <a:lnTo>
                    <a:pt x="2908" y="3713"/>
                  </a:lnTo>
                  <a:lnTo>
                    <a:pt x="2879" y="3783"/>
                  </a:lnTo>
                  <a:lnTo>
                    <a:pt x="2850" y="3855"/>
                  </a:lnTo>
                  <a:lnTo>
                    <a:pt x="2818" y="3927"/>
                  </a:lnTo>
                  <a:lnTo>
                    <a:pt x="2785" y="4003"/>
                  </a:lnTo>
                  <a:lnTo>
                    <a:pt x="2749" y="4079"/>
                  </a:lnTo>
                  <a:lnTo>
                    <a:pt x="2711" y="4156"/>
                  </a:lnTo>
                  <a:lnTo>
                    <a:pt x="2630" y="4315"/>
                  </a:lnTo>
                  <a:lnTo>
                    <a:pt x="2630" y="4315"/>
                  </a:lnTo>
                  <a:lnTo>
                    <a:pt x="2295" y="4315"/>
                  </a:lnTo>
                  <a:lnTo>
                    <a:pt x="2295" y="4315"/>
                  </a:lnTo>
                  <a:lnTo>
                    <a:pt x="1956" y="4315"/>
                  </a:lnTo>
                  <a:lnTo>
                    <a:pt x="1956" y="4315"/>
                  </a:lnTo>
                  <a:lnTo>
                    <a:pt x="1617" y="4315"/>
                  </a:lnTo>
                  <a:lnTo>
                    <a:pt x="1617" y="4315"/>
                  </a:lnTo>
                  <a:lnTo>
                    <a:pt x="1275" y="4315"/>
                  </a:lnTo>
                  <a:lnTo>
                    <a:pt x="1275" y="4315"/>
                  </a:lnTo>
                  <a:lnTo>
                    <a:pt x="1406" y="4155"/>
                  </a:lnTo>
                  <a:lnTo>
                    <a:pt x="1527" y="3999"/>
                  </a:lnTo>
                  <a:lnTo>
                    <a:pt x="1639" y="3850"/>
                  </a:lnTo>
                  <a:lnTo>
                    <a:pt x="1740" y="3706"/>
                  </a:lnTo>
                  <a:lnTo>
                    <a:pt x="1788" y="3637"/>
                  </a:lnTo>
                  <a:lnTo>
                    <a:pt x="1833" y="3569"/>
                  </a:lnTo>
                  <a:lnTo>
                    <a:pt x="1877" y="3502"/>
                  </a:lnTo>
                  <a:lnTo>
                    <a:pt x="1916" y="3437"/>
                  </a:lnTo>
                  <a:lnTo>
                    <a:pt x="1956" y="3372"/>
                  </a:lnTo>
                  <a:lnTo>
                    <a:pt x="1992" y="3309"/>
                  </a:lnTo>
                  <a:lnTo>
                    <a:pt x="2026" y="3248"/>
                  </a:lnTo>
                  <a:lnTo>
                    <a:pt x="2059" y="3188"/>
                  </a:lnTo>
                  <a:lnTo>
                    <a:pt x="2059" y="3188"/>
                  </a:lnTo>
                  <a:lnTo>
                    <a:pt x="2107" y="3089"/>
                  </a:lnTo>
                  <a:lnTo>
                    <a:pt x="2153" y="2993"/>
                  </a:lnTo>
                  <a:lnTo>
                    <a:pt x="2192" y="2901"/>
                  </a:lnTo>
                  <a:lnTo>
                    <a:pt x="2225" y="2811"/>
                  </a:lnTo>
                  <a:lnTo>
                    <a:pt x="2253" y="2723"/>
                  </a:lnTo>
                  <a:lnTo>
                    <a:pt x="2277" y="2638"/>
                  </a:lnTo>
                  <a:lnTo>
                    <a:pt x="2295" y="2555"/>
                  </a:lnTo>
                  <a:lnTo>
                    <a:pt x="2302" y="2516"/>
                  </a:lnTo>
                  <a:lnTo>
                    <a:pt x="2308" y="2476"/>
                  </a:lnTo>
                  <a:lnTo>
                    <a:pt x="2308" y="2476"/>
                  </a:lnTo>
                  <a:lnTo>
                    <a:pt x="2315" y="2409"/>
                  </a:lnTo>
                  <a:lnTo>
                    <a:pt x="2320" y="2344"/>
                  </a:lnTo>
                  <a:lnTo>
                    <a:pt x="2320" y="2279"/>
                  </a:lnTo>
                  <a:lnTo>
                    <a:pt x="2317" y="2218"/>
                  </a:lnTo>
                  <a:lnTo>
                    <a:pt x="2311" y="2157"/>
                  </a:lnTo>
                  <a:lnTo>
                    <a:pt x="2300" y="2097"/>
                  </a:lnTo>
                  <a:lnTo>
                    <a:pt x="2288" y="2038"/>
                  </a:lnTo>
                  <a:lnTo>
                    <a:pt x="2272" y="1982"/>
                  </a:lnTo>
                  <a:lnTo>
                    <a:pt x="2272" y="1982"/>
                  </a:lnTo>
                  <a:lnTo>
                    <a:pt x="2253" y="1933"/>
                  </a:lnTo>
                  <a:lnTo>
                    <a:pt x="2234" y="1885"/>
                  </a:lnTo>
                  <a:lnTo>
                    <a:pt x="2212" y="1838"/>
                  </a:lnTo>
                  <a:lnTo>
                    <a:pt x="2187" y="1791"/>
                  </a:lnTo>
                  <a:lnTo>
                    <a:pt x="2160" y="1746"/>
                  </a:lnTo>
                  <a:lnTo>
                    <a:pt x="2129" y="1702"/>
                  </a:lnTo>
                  <a:lnTo>
                    <a:pt x="2097" y="1657"/>
                  </a:lnTo>
                  <a:lnTo>
                    <a:pt x="2062" y="1616"/>
                  </a:lnTo>
                  <a:lnTo>
                    <a:pt x="2062" y="1616"/>
                  </a:lnTo>
                  <a:lnTo>
                    <a:pt x="2037" y="1585"/>
                  </a:lnTo>
                  <a:lnTo>
                    <a:pt x="2010" y="1556"/>
                  </a:lnTo>
                  <a:lnTo>
                    <a:pt x="2010" y="1556"/>
                  </a:lnTo>
                  <a:lnTo>
                    <a:pt x="1954" y="1502"/>
                  </a:lnTo>
                  <a:lnTo>
                    <a:pt x="1954" y="1502"/>
                  </a:lnTo>
                  <a:lnTo>
                    <a:pt x="1897" y="1448"/>
                  </a:lnTo>
                  <a:lnTo>
                    <a:pt x="1897" y="1448"/>
                  </a:lnTo>
                  <a:lnTo>
                    <a:pt x="1833" y="1398"/>
                  </a:lnTo>
                  <a:lnTo>
                    <a:pt x="1833" y="1398"/>
                  </a:lnTo>
                  <a:lnTo>
                    <a:pt x="1794" y="1367"/>
                  </a:lnTo>
                  <a:lnTo>
                    <a:pt x="1752" y="1336"/>
                  </a:lnTo>
                  <a:lnTo>
                    <a:pt x="1666" y="1277"/>
                  </a:lnTo>
                  <a:lnTo>
                    <a:pt x="1579" y="1221"/>
                  </a:lnTo>
                  <a:lnTo>
                    <a:pt x="1491" y="1167"/>
                  </a:lnTo>
                  <a:lnTo>
                    <a:pt x="1491" y="1167"/>
                  </a:lnTo>
                  <a:lnTo>
                    <a:pt x="1408" y="1122"/>
                  </a:lnTo>
                  <a:lnTo>
                    <a:pt x="1325" y="1077"/>
                  </a:lnTo>
                  <a:lnTo>
                    <a:pt x="1240" y="1034"/>
                  </a:lnTo>
                  <a:lnTo>
                    <a:pt x="1157" y="994"/>
                  </a:lnTo>
                  <a:lnTo>
                    <a:pt x="1157" y="994"/>
                  </a:lnTo>
                  <a:lnTo>
                    <a:pt x="1080" y="956"/>
                  </a:lnTo>
                  <a:lnTo>
                    <a:pt x="1002" y="922"/>
                  </a:lnTo>
                  <a:lnTo>
                    <a:pt x="851" y="855"/>
                  </a:lnTo>
                  <a:lnTo>
                    <a:pt x="851" y="855"/>
                  </a:lnTo>
                  <a:lnTo>
                    <a:pt x="588" y="743"/>
                  </a:lnTo>
                  <a:lnTo>
                    <a:pt x="588" y="743"/>
                  </a:lnTo>
                  <a:lnTo>
                    <a:pt x="378" y="655"/>
                  </a:lnTo>
                  <a:lnTo>
                    <a:pt x="378" y="655"/>
                  </a:lnTo>
                  <a:lnTo>
                    <a:pt x="288" y="617"/>
                  </a:lnTo>
                  <a:lnTo>
                    <a:pt x="209" y="579"/>
                  </a:lnTo>
                  <a:lnTo>
                    <a:pt x="209" y="579"/>
                  </a:lnTo>
                  <a:lnTo>
                    <a:pt x="141" y="545"/>
                  </a:lnTo>
                  <a:lnTo>
                    <a:pt x="112" y="529"/>
                  </a:lnTo>
                  <a:lnTo>
                    <a:pt x="85" y="512"/>
                  </a:lnTo>
                  <a:lnTo>
                    <a:pt x="85" y="512"/>
                  </a:lnTo>
                  <a:lnTo>
                    <a:pt x="63" y="496"/>
                  </a:lnTo>
                  <a:lnTo>
                    <a:pt x="43" y="482"/>
                  </a:lnTo>
                  <a:lnTo>
                    <a:pt x="27" y="467"/>
                  </a:lnTo>
                  <a:lnTo>
                    <a:pt x="14" y="453"/>
                  </a:lnTo>
                  <a:lnTo>
                    <a:pt x="14" y="453"/>
                  </a:lnTo>
                  <a:lnTo>
                    <a:pt x="5" y="440"/>
                  </a:lnTo>
                  <a:lnTo>
                    <a:pt x="5" y="440"/>
                  </a:lnTo>
                  <a:lnTo>
                    <a:pt x="0" y="426"/>
                  </a:lnTo>
                  <a:lnTo>
                    <a:pt x="0" y="426"/>
                  </a:lnTo>
                  <a:lnTo>
                    <a:pt x="0" y="415"/>
                  </a:lnTo>
                  <a:lnTo>
                    <a:pt x="0" y="415"/>
                  </a:lnTo>
                  <a:lnTo>
                    <a:pt x="3" y="402"/>
                  </a:lnTo>
                  <a:lnTo>
                    <a:pt x="3" y="402"/>
                  </a:lnTo>
                  <a:lnTo>
                    <a:pt x="11" y="392"/>
                  </a:lnTo>
                  <a:lnTo>
                    <a:pt x="23" y="381"/>
                  </a:lnTo>
                  <a:lnTo>
                    <a:pt x="40" y="370"/>
                  </a:lnTo>
                  <a:lnTo>
                    <a:pt x="58" y="361"/>
                  </a:lnTo>
                  <a:lnTo>
                    <a:pt x="58" y="361"/>
                  </a:lnTo>
                  <a:lnTo>
                    <a:pt x="81" y="352"/>
                  </a:lnTo>
                  <a:lnTo>
                    <a:pt x="106" y="343"/>
                  </a:lnTo>
                  <a:lnTo>
                    <a:pt x="135" y="334"/>
                  </a:lnTo>
                  <a:lnTo>
                    <a:pt x="166" y="327"/>
                  </a:lnTo>
                  <a:lnTo>
                    <a:pt x="166" y="327"/>
                  </a:lnTo>
                  <a:lnTo>
                    <a:pt x="236" y="314"/>
                  </a:lnTo>
                  <a:lnTo>
                    <a:pt x="315" y="302"/>
                  </a:lnTo>
                  <a:lnTo>
                    <a:pt x="315" y="302"/>
                  </a:lnTo>
                  <a:lnTo>
                    <a:pt x="402" y="291"/>
                  </a:lnTo>
                  <a:lnTo>
                    <a:pt x="496" y="280"/>
                  </a:lnTo>
                  <a:lnTo>
                    <a:pt x="496" y="280"/>
                  </a:lnTo>
                  <a:lnTo>
                    <a:pt x="584" y="271"/>
                  </a:lnTo>
                  <a:lnTo>
                    <a:pt x="660" y="262"/>
                  </a:lnTo>
                  <a:lnTo>
                    <a:pt x="660" y="262"/>
                  </a:lnTo>
                  <a:lnTo>
                    <a:pt x="721" y="253"/>
                  </a:lnTo>
                  <a:lnTo>
                    <a:pt x="768" y="242"/>
                  </a:lnTo>
                  <a:lnTo>
                    <a:pt x="768" y="242"/>
                  </a:lnTo>
                  <a:lnTo>
                    <a:pt x="804" y="233"/>
                  </a:lnTo>
                  <a:lnTo>
                    <a:pt x="817" y="228"/>
                  </a:lnTo>
                  <a:lnTo>
                    <a:pt x="826" y="222"/>
                  </a:lnTo>
                  <a:lnTo>
                    <a:pt x="826" y="222"/>
                  </a:lnTo>
                  <a:lnTo>
                    <a:pt x="833" y="217"/>
                  </a:lnTo>
                  <a:lnTo>
                    <a:pt x="835" y="211"/>
                  </a:lnTo>
                  <a:lnTo>
                    <a:pt x="835" y="204"/>
                  </a:lnTo>
                  <a:lnTo>
                    <a:pt x="833" y="199"/>
                  </a:lnTo>
                  <a:lnTo>
                    <a:pt x="833" y="199"/>
                  </a:lnTo>
                  <a:lnTo>
                    <a:pt x="827" y="195"/>
                  </a:lnTo>
                  <a:lnTo>
                    <a:pt x="827" y="195"/>
                  </a:lnTo>
                  <a:lnTo>
                    <a:pt x="822" y="190"/>
                  </a:lnTo>
                  <a:lnTo>
                    <a:pt x="822" y="190"/>
                  </a:lnTo>
                  <a:lnTo>
                    <a:pt x="815" y="186"/>
                  </a:lnTo>
                  <a:lnTo>
                    <a:pt x="815" y="186"/>
                  </a:lnTo>
                  <a:lnTo>
                    <a:pt x="806" y="181"/>
                  </a:lnTo>
                  <a:lnTo>
                    <a:pt x="806" y="181"/>
                  </a:lnTo>
                  <a:lnTo>
                    <a:pt x="775" y="170"/>
                  </a:lnTo>
                  <a:lnTo>
                    <a:pt x="737" y="159"/>
                  </a:lnTo>
                  <a:lnTo>
                    <a:pt x="737" y="159"/>
                  </a:lnTo>
                  <a:lnTo>
                    <a:pt x="696" y="148"/>
                  </a:lnTo>
                  <a:lnTo>
                    <a:pt x="651" y="137"/>
                  </a:lnTo>
                  <a:lnTo>
                    <a:pt x="651" y="137"/>
                  </a:lnTo>
                  <a:lnTo>
                    <a:pt x="555" y="116"/>
                  </a:lnTo>
                  <a:lnTo>
                    <a:pt x="555" y="116"/>
                  </a:lnTo>
                  <a:lnTo>
                    <a:pt x="461" y="98"/>
                  </a:lnTo>
                  <a:lnTo>
                    <a:pt x="461" y="98"/>
                  </a:lnTo>
                  <a:lnTo>
                    <a:pt x="378" y="82"/>
                  </a:lnTo>
                  <a:lnTo>
                    <a:pt x="378" y="82"/>
                  </a:lnTo>
                  <a:lnTo>
                    <a:pt x="306" y="65"/>
                  </a:lnTo>
                  <a:lnTo>
                    <a:pt x="306" y="65"/>
                  </a:lnTo>
                  <a:lnTo>
                    <a:pt x="249" y="51"/>
                  </a:lnTo>
                  <a:lnTo>
                    <a:pt x="249" y="51"/>
                  </a:lnTo>
                  <a:lnTo>
                    <a:pt x="225" y="45"/>
                  </a:lnTo>
                  <a:lnTo>
                    <a:pt x="209" y="38"/>
                  </a:lnTo>
                  <a:lnTo>
                    <a:pt x="209" y="38"/>
                  </a:lnTo>
                  <a:lnTo>
                    <a:pt x="204" y="35"/>
                  </a:lnTo>
                  <a:lnTo>
                    <a:pt x="204" y="35"/>
                  </a:lnTo>
                  <a:lnTo>
                    <a:pt x="200" y="33"/>
                  </a:lnTo>
                  <a:lnTo>
                    <a:pt x="200" y="33"/>
                  </a:lnTo>
                  <a:lnTo>
                    <a:pt x="198" y="29"/>
                  </a:lnTo>
                  <a:lnTo>
                    <a:pt x="198" y="29"/>
                  </a:lnTo>
                  <a:lnTo>
                    <a:pt x="198" y="27"/>
                  </a:lnTo>
                  <a:lnTo>
                    <a:pt x="198" y="27"/>
                  </a:lnTo>
                  <a:lnTo>
                    <a:pt x="202" y="24"/>
                  </a:lnTo>
                  <a:lnTo>
                    <a:pt x="205" y="22"/>
                  </a:lnTo>
                  <a:lnTo>
                    <a:pt x="220" y="17"/>
                  </a:lnTo>
                  <a:lnTo>
                    <a:pt x="220" y="17"/>
                  </a:lnTo>
                  <a:lnTo>
                    <a:pt x="241" y="13"/>
                  </a:lnTo>
                  <a:lnTo>
                    <a:pt x="270" y="9"/>
                  </a:lnTo>
                  <a:lnTo>
                    <a:pt x="270" y="9"/>
                  </a:lnTo>
                  <a:lnTo>
                    <a:pt x="346" y="4"/>
                  </a:lnTo>
                  <a:lnTo>
                    <a:pt x="346" y="4"/>
                  </a:lnTo>
                  <a:lnTo>
                    <a:pt x="443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Calibri" pitchFamily="34" charset="0"/>
              </a:endParaRPr>
            </a:p>
          </p:txBody>
        </p:sp>
        <p:sp>
          <p:nvSpPr>
            <p:cNvPr id="1030" name="Freeform 6"/>
            <p:cNvSpPr>
              <a:spLocks/>
            </p:cNvSpPr>
            <p:nvPr/>
          </p:nvSpPr>
          <p:spPr bwMode="auto">
            <a:xfrm>
              <a:off x="3846513" y="7938"/>
              <a:ext cx="4959350" cy="6850063"/>
            </a:xfrm>
            <a:custGeom>
              <a:avLst/>
              <a:gdLst/>
              <a:ahLst/>
              <a:cxnLst>
                <a:cxn ang="0">
                  <a:pos x="490" y="2"/>
                </a:cxn>
                <a:cxn ang="0">
                  <a:pos x="445" y="8"/>
                </a:cxn>
                <a:cxn ang="0">
                  <a:pos x="312" y="26"/>
                </a:cxn>
                <a:cxn ang="0">
                  <a:pos x="310" y="36"/>
                </a:cxn>
                <a:cxn ang="0">
                  <a:pos x="339" y="49"/>
                </a:cxn>
                <a:cxn ang="0">
                  <a:pos x="501" y="87"/>
                </a:cxn>
                <a:cxn ang="0">
                  <a:pos x="784" y="141"/>
                </a:cxn>
                <a:cxn ang="0">
                  <a:pos x="950" y="188"/>
                </a:cxn>
                <a:cxn ang="0">
                  <a:pos x="977" y="201"/>
                </a:cxn>
                <a:cxn ang="0">
                  <a:pos x="982" y="228"/>
                </a:cxn>
                <a:cxn ang="0">
                  <a:pos x="932" y="249"/>
                </a:cxn>
                <a:cxn ang="0">
                  <a:pos x="676" y="287"/>
                </a:cxn>
                <a:cxn ang="0">
                  <a:pos x="364" y="334"/>
                </a:cxn>
                <a:cxn ang="0">
                  <a:pos x="252" y="377"/>
                </a:cxn>
                <a:cxn ang="0">
                  <a:pos x="227" y="422"/>
                </a:cxn>
                <a:cxn ang="0">
                  <a:pos x="252" y="462"/>
                </a:cxn>
                <a:cxn ang="0">
                  <a:pos x="339" y="521"/>
                </a:cxn>
                <a:cxn ang="0">
                  <a:pos x="671" y="666"/>
                </a:cxn>
                <a:cxn ang="0">
                  <a:pos x="1538" y="1005"/>
                </a:cxn>
                <a:cxn ang="0">
                  <a:pos x="1918" y="1180"/>
                </a:cxn>
                <a:cxn ang="0">
                  <a:pos x="2400" y="1463"/>
                </a:cxn>
                <a:cxn ang="0">
                  <a:pos x="2612" y="1629"/>
                </a:cxn>
                <a:cxn ang="0">
                  <a:pos x="2825" y="1852"/>
                </a:cxn>
                <a:cxn ang="0">
                  <a:pos x="2987" y="2112"/>
                </a:cxn>
                <a:cxn ang="0">
                  <a:pos x="3104" y="2490"/>
                </a:cxn>
                <a:cxn ang="0">
                  <a:pos x="3124" y="2736"/>
                </a:cxn>
                <a:cxn ang="0">
                  <a:pos x="3068" y="3199"/>
                </a:cxn>
                <a:cxn ang="0">
                  <a:pos x="2958" y="3576"/>
                </a:cxn>
                <a:cxn ang="0">
                  <a:pos x="2785" y="4003"/>
                </a:cxn>
                <a:cxn ang="0">
                  <a:pos x="2295" y="4315"/>
                </a:cxn>
                <a:cxn ang="0">
                  <a:pos x="1275" y="4315"/>
                </a:cxn>
                <a:cxn ang="0">
                  <a:pos x="1833" y="3569"/>
                </a:cxn>
                <a:cxn ang="0">
                  <a:pos x="2059" y="3188"/>
                </a:cxn>
                <a:cxn ang="0">
                  <a:pos x="2253" y="2723"/>
                </a:cxn>
                <a:cxn ang="0">
                  <a:pos x="2315" y="2409"/>
                </a:cxn>
                <a:cxn ang="0">
                  <a:pos x="2288" y="2038"/>
                </a:cxn>
                <a:cxn ang="0">
                  <a:pos x="2187" y="1791"/>
                </a:cxn>
                <a:cxn ang="0">
                  <a:pos x="2037" y="1585"/>
                </a:cxn>
                <a:cxn ang="0">
                  <a:pos x="1897" y="1448"/>
                </a:cxn>
                <a:cxn ang="0">
                  <a:pos x="1579" y="1221"/>
                </a:cxn>
                <a:cxn ang="0">
                  <a:pos x="1157" y="994"/>
                </a:cxn>
                <a:cxn ang="0">
                  <a:pos x="588" y="743"/>
                </a:cxn>
                <a:cxn ang="0">
                  <a:pos x="209" y="579"/>
                </a:cxn>
                <a:cxn ang="0">
                  <a:pos x="43" y="482"/>
                </a:cxn>
                <a:cxn ang="0">
                  <a:pos x="0" y="426"/>
                </a:cxn>
                <a:cxn ang="0">
                  <a:pos x="11" y="392"/>
                </a:cxn>
                <a:cxn ang="0">
                  <a:pos x="106" y="343"/>
                </a:cxn>
                <a:cxn ang="0">
                  <a:pos x="315" y="302"/>
                </a:cxn>
                <a:cxn ang="0">
                  <a:pos x="660" y="262"/>
                </a:cxn>
                <a:cxn ang="0">
                  <a:pos x="826" y="222"/>
                </a:cxn>
                <a:cxn ang="0">
                  <a:pos x="833" y="199"/>
                </a:cxn>
                <a:cxn ang="0">
                  <a:pos x="815" y="186"/>
                </a:cxn>
                <a:cxn ang="0">
                  <a:pos x="696" y="148"/>
                </a:cxn>
                <a:cxn ang="0">
                  <a:pos x="461" y="98"/>
                </a:cxn>
                <a:cxn ang="0">
                  <a:pos x="249" y="51"/>
                </a:cxn>
                <a:cxn ang="0">
                  <a:pos x="200" y="33"/>
                </a:cxn>
                <a:cxn ang="0">
                  <a:pos x="202" y="24"/>
                </a:cxn>
                <a:cxn ang="0">
                  <a:pos x="270" y="9"/>
                </a:cxn>
              </a:cxnLst>
              <a:rect l="0" t="0" r="r" b="b"/>
              <a:pathLst>
                <a:path w="3124" h="4315">
                  <a:moveTo>
                    <a:pt x="443" y="0"/>
                  </a:moveTo>
                  <a:lnTo>
                    <a:pt x="443" y="0"/>
                  </a:lnTo>
                  <a:lnTo>
                    <a:pt x="467" y="0"/>
                  </a:lnTo>
                  <a:lnTo>
                    <a:pt x="467" y="0"/>
                  </a:lnTo>
                  <a:lnTo>
                    <a:pt x="490" y="2"/>
                  </a:lnTo>
                  <a:lnTo>
                    <a:pt x="490" y="2"/>
                  </a:lnTo>
                  <a:lnTo>
                    <a:pt x="515" y="2"/>
                  </a:lnTo>
                  <a:lnTo>
                    <a:pt x="515" y="2"/>
                  </a:lnTo>
                  <a:lnTo>
                    <a:pt x="539" y="4"/>
                  </a:lnTo>
                  <a:lnTo>
                    <a:pt x="539" y="4"/>
                  </a:lnTo>
                  <a:lnTo>
                    <a:pt x="445" y="8"/>
                  </a:lnTo>
                  <a:lnTo>
                    <a:pt x="445" y="8"/>
                  </a:lnTo>
                  <a:lnTo>
                    <a:pt x="371" y="13"/>
                  </a:lnTo>
                  <a:lnTo>
                    <a:pt x="371" y="13"/>
                  </a:lnTo>
                  <a:lnTo>
                    <a:pt x="344" y="17"/>
                  </a:lnTo>
                  <a:lnTo>
                    <a:pt x="324" y="20"/>
                  </a:lnTo>
                  <a:lnTo>
                    <a:pt x="324" y="20"/>
                  </a:lnTo>
                  <a:lnTo>
                    <a:pt x="312" y="26"/>
                  </a:lnTo>
                  <a:lnTo>
                    <a:pt x="308" y="27"/>
                  </a:lnTo>
                  <a:lnTo>
                    <a:pt x="306" y="31"/>
                  </a:lnTo>
                  <a:lnTo>
                    <a:pt x="306" y="31"/>
                  </a:lnTo>
                  <a:lnTo>
                    <a:pt x="306" y="33"/>
                  </a:lnTo>
                  <a:lnTo>
                    <a:pt x="306" y="33"/>
                  </a:lnTo>
                  <a:lnTo>
                    <a:pt x="310" y="36"/>
                  </a:lnTo>
                  <a:lnTo>
                    <a:pt x="310" y="36"/>
                  </a:lnTo>
                  <a:lnTo>
                    <a:pt x="314" y="40"/>
                  </a:lnTo>
                  <a:lnTo>
                    <a:pt x="314" y="40"/>
                  </a:lnTo>
                  <a:lnTo>
                    <a:pt x="321" y="42"/>
                  </a:lnTo>
                  <a:lnTo>
                    <a:pt x="321" y="42"/>
                  </a:lnTo>
                  <a:lnTo>
                    <a:pt x="339" y="49"/>
                  </a:lnTo>
                  <a:lnTo>
                    <a:pt x="362" y="56"/>
                  </a:lnTo>
                  <a:lnTo>
                    <a:pt x="362" y="56"/>
                  </a:lnTo>
                  <a:lnTo>
                    <a:pt x="424" y="71"/>
                  </a:lnTo>
                  <a:lnTo>
                    <a:pt x="424" y="71"/>
                  </a:lnTo>
                  <a:lnTo>
                    <a:pt x="501" y="87"/>
                  </a:lnTo>
                  <a:lnTo>
                    <a:pt x="501" y="87"/>
                  </a:lnTo>
                  <a:lnTo>
                    <a:pt x="586" y="103"/>
                  </a:lnTo>
                  <a:lnTo>
                    <a:pt x="586" y="103"/>
                  </a:lnTo>
                  <a:lnTo>
                    <a:pt x="685" y="121"/>
                  </a:lnTo>
                  <a:lnTo>
                    <a:pt x="685" y="121"/>
                  </a:lnTo>
                  <a:lnTo>
                    <a:pt x="784" y="141"/>
                  </a:lnTo>
                  <a:lnTo>
                    <a:pt x="784" y="141"/>
                  </a:lnTo>
                  <a:lnTo>
                    <a:pt x="833" y="152"/>
                  </a:lnTo>
                  <a:lnTo>
                    <a:pt x="876" y="164"/>
                  </a:lnTo>
                  <a:lnTo>
                    <a:pt x="876" y="164"/>
                  </a:lnTo>
                  <a:lnTo>
                    <a:pt x="918" y="175"/>
                  </a:lnTo>
                  <a:lnTo>
                    <a:pt x="950" y="188"/>
                  </a:lnTo>
                  <a:lnTo>
                    <a:pt x="950" y="188"/>
                  </a:lnTo>
                  <a:lnTo>
                    <a:pt x="961" y="192"/>
                  </a:lnTo>
                  <a:lnTo>
                    <a:pt x="961" y="192"/>
                  </a:lnTo>
                  <a:lnTo>
                    <a:pt x="970" y="195"/>
                  </a:lnTo>
                  <a:lnTo>
                    <a:pt x="970" y="195"/>
                  </a:lnTo>
                  <a:lnTo>
                    <a:pt x="977" y="201"/>
                  </a:lnTo>
                  <a:lnTo>
                    <a:pt x="977" y="201"/>
                  </a:lnTo>
                  <a:lnTo>
                    <a:pt x="982" y="204"/>
                  </a:lnTo>
                  <a:lnTo>
                    <a:pt x="982" y="204"/>
                  </a:lnTo>
                  <a:lnTo>
                    <a:pt x="988" y="211"/>
                  </a:lnTo>
                  <a:lnTo>
                    <a:pt x="988" y="217"/>
                  </a:lnTo>
                  <a:lnTo>
                    <a:pt x="988" y="222"/>
                  </a:lnTo>
                  <a:lnTo>
                    <a:pt x="982" y="228"/>
                  </a:lnTo>
                  <a:lnTo>
                    <a:pt x="982" y="228"/>
                  </a:lnTo>
                  <a:lnTo>
                    <a:pt x="975" y="233"/>
                  </a:lnTo>
                  <a:lnTo>
                    <a:pt x="964" y="238"/>
                  </a:lnTo>
                  <a:lnTo>
                    <a:pt x="950" y="244"/>
                  </a:lnTo>
                  <a:lnTo>
                    <a:pt x="932" y="249"/>
                  </a:lnTo>
                  <a:lnTo>
                    <a:pt x="932" y="249"/>
                  </a:lnTo>
                  <a:lnTo>
                    <a:pt x="889" y="258"/>
                  </a:lnTo>
                  <a:lnTo>
                    <a:pt x="831" y="269"/>
                  </a:lnTo>
                  <a:lnTo>
                    <a:pt x="831" y="269"/>
                  </a:lnTo>
                  <a:lnTo>
                    <a:pt x="759" y="278"/>
                  </a:lnTo>
                  <a:lnTo>
                    <a:pt x="676" y="287"/>
                  </a:lnTo>
                  <a:lnTo>
                    <a:pt x="676" y="287"/>
                  </a:lnTo>
                  <a:lnTo>
                    <a:pt x="584" y="296"/>
                  </a:lnTo>
                  <a:lnTo>
                    <a:pt x="503" y="307"/>
                  </a:lnTo>
                  <a:lnTo>
                    <a:pt x="503" y="307"/>
                  </a:lnTo>
                  <a:lnTo>
                    <a:pt x="427" y="320"/>
                  </a:lnTo>
                  <a:lnTo>
                    <a:pt x="364" y="334"/>
                  </a:lnTo>
                  <a:lnTo>
                    <a:pt x="364" y="334"/>
                  </a:lnTo>
                  <a:lnTo>
                    <a:pt x="335" y="341"/>
                  </a:lnTo>
                  <a:lnTo>
                    <a:pt x="310" y="350"/>
                  </a:lnTo>
                  <a:lnTo>
                    <a:pt x="287" y="359"/>
                  </a:lnTo>
                  <a:lnTo>
                    <a:pt x="269" y="368"/>
                  </a:lnTo>
                  <a:lnTo>
                    <a:pt x="269" y="368"/>
                  </a:lnTo>
                  <a:lnTo>
                    <a:pt x="252" y="377"/>
                  </a:lnTo>
                  <a:lnTo>
                    <a:pt x="240" y="388"/>
                  </a:lnTo>
                  <a:lnTo>
                    <a:pt x="231" y="399"/>
                  </a:lnTo>
                  <a:lnTo>
                    <a:pt x="227" y="411"/>
                  </a:lnTo>
                  <a:lnTo>
                    <a:pt x="227" y="411"/>
                  </a:lnTo>
                  <a:lnTo>
                    <a:pt x="227" y="417"/>
                  </a:lnTo>
                  <a:lnTo>
                    <a:pt x="227" y="422"/>
                  </a:lnTo>
                  <a:lnTo>
                    <a:pt x="227" y="422"/>
                  </a:lnTo>
                  <a:lnTo>
                    <a:pt x="231" y="435"/>
                  </a:lnTo>
                  <a:lnTo>
                    <a:pt x="231" y="435"/>
                  </a:lnTo>
                  <a:lnTo>
                    <a:pt x="240" y="448"/>
                  </a:lnTo>
                  <a:lnTo>
                    <a:pt x="240" y="448"/>
                  </a:lnTo>
                  <a:lnTo>
                    <a:pt x="252" y="462"/>
                  </a:lnTo>
                  <a:lnTo>
                    <a:pt x="252" y="462"/>
                  </a:lnTo>
                  <a:lnTo>
                    <a:pt x="269" y="476"/>
                  </a:lnTo>
                  <a:lnTo>
                    <a:pt x="288" y="491"/>
                  </a:lnTo>
                  <a:lnTo>
                    <a:pt x="314" y="505"/>
                  </a:lnTo>
                  <a:lnTo>
                    <a:pt x="339" y="521"/>
                  </a:lnTo>
                  <a:lnTo>
                    <a:pt x="339" y="521"/>
                  </a:lnTo>
                  <a:lnTo>
                    <a:pt x="404" y="554"/>
                  </a:lnTo>
                  <a:lnTo>
                    <a:pt x="481" y="588"/>
                  </a:lnTo>
                  <a:lnTo>
                    <a:pt x="481" y="588"/>
                  </a:lnTo>
                  <a:lnTo>
                    <a:pt x="571" y="626"/>
                  </a:lnTo>
                  <a:lnTo>
                    <a:pt x="671" y="666"/>
                  </a:lnTo>
                  <a:lnTo>
                    <a:pt x="671" y="666"/>
                  </a:lnTo>
                  <a:lnTo>
                    <a:pt x="903" y="754"/>
                  </a:lnTo>
                  <a:lnTo>
                    <a:pt x="903" y="754"/>
                  </a:lnTo>
                  <a:lnTo>
                    <a:pt x="1197" y="866"/>
                  </a:lnTo>
                  <a:lnTo>
                    <a:pt x="1197" y="866"/>
                  </a:lnTo>
                  <a:lnTo>
                    <a:pt x="1365" y="933"/>
                  </a:lnTo>
                  <a:lnTo>
                    <a:pt x="1538" y="1005"/>
                  </a:lnTo>
                  <a:lnTo>
                    <a:pt x="1538" y="1005"/>
                  </a:lnTo>
                  <a:lnTo>
                    <a:pt x="1633" y="1046"/>
                  </a:lnTo>
                  <a:lnTo>
                    <a:pt x="1729" y="1089"/>
                  </a:lnTo>
                  <a:lnTo>
                    <a:pt x="1823" y="1133"/>
                  </a:lnTo>
                  <a:lnTo>
                    <a:pt x="1918" y="1180"/>
                  </a:lnTo>
                  <a:lnTo>
                    <a:pt x="1918" y="1180"/>
                  </a:lnTo>
                  <a:lnTo>
                    <a:pt x="2021" y="1234"/>
                  </a:lnTo>
                  <a:lnTo>
                    <a:pt x="2124" y="1290"/>
                  </a:lnTo>
                  <a:lnTo>
                    <a:pt x="2225" y="1349"/>
                  </a:lnTo>
                  <a:lnTo>
                    <a:pt x="2324" y="1410"/>
                  </a:lnTo>
                  <a:lnTo>
                    <a:pt x="2324" y="1410"/>
                  </a:lnTo>
                  <a:lnTo>
                    <a:pt x="2400" y="1463"/>
                  </a:lnTo>
                  <a:lnTo>
                    <a:pt x="2400" y="1463"/>
                  </a:lnTo>
                  <a:lnTo>
                    <a:pt x="2473" y="1515"/>
                  </a:lnTo>
                  <a:lnTo>
                    <a:pt x="2473" y="1515"/>
                  </a:lnTo>
                  <a:lnTo>
                    <a:pt x="2544" y="1571"/>
                  </a:lnTo>
                  <a:lnTo>
                    <a:pt x="2544" y="1571"/>
                  </a:lnTo>
                  <a:lnTo>
                    <a:pt x="2612" y="1629"/>
                  </a:lnTo>
                  <a:lnTo>
                    <a:pt x="2612" y="1629"/>
                  </a:lnTo>
                  <a:lnTo>
                    <a:pt x="2659" y="1672"/>
                  </a:lnTo>
                  <a:lnTo>
                    <a:pt x="2704" y="1715"/>
                  </a:lnTo>
                  <a:lnTo>
                    <a:pt x="2746" y="1760"/>
                  </a:lnTo>
                  <a:lnTo>
                    <a:pt x="2787" y="1805"/>
                  </a:lnTo>
                  <a:lnTo>
                    <a:pt x="2825" y="1852"/>
                  </a:lnTo>
                  <a:lnTo>
                    <a:pt x="2861" y="1899"/>
                  </a:lnTo>
                  <a:lnTo>
                    <a:pt x="2893" y="1948"/>
                  </a:lnTo>
                  <a:lnTo>
                    <a:pt x="2926" y="1996"/>
                  </a:lnTo>
                  <a:lnTo>
                    <a:pt x="2926" y="1996"/>
                  </a:lnTo>
                  <a:lnTo>
                    <a:pt x="2958" y="2052"/>
                  </a:lnTo>
                  <a:lnTo>
                    <a:pt x="2987" y="2112"/>
                  </a:lnTo>
                  <a:lnTo>
                    <a:pt x="3014" y="2171"/>
                  </a:lnTo>
                  <a:lnTo>
                    <a:pt x="3040" y="2231"/>
                  </a:lnTo>
                  <a:lnTo>
                    <a:pt x="3059" y="2294"/>
                  </a:lnTo>
                  <a:lnTo>
                    <a:pt x="3077" y="2357"/>
                  </a:lnTo>
                  <a:lnTo>
                    <a:pt x="3094" y="2424"/>
                  </a:lnTo>
                  <a:lnTo>
                    <a:pt x="3104" y="2490"/>
                  </a:lnTo>
                  <a:lnTo>
                    <a:pt x="3104" y="2490"/>
                  </a:lnTo>
                  <a:lnTo>
                    <a:pt x="3112" y="2530"/>
                  </a:lnTo>
                  <a:lnTo>
                    <a:pt x="3115" y="2570"/>
                  </a:lnTo>
                  <a:lnTo>
                    <a:pt x="3119" y="2609"/>
                  </a:lnTo>
                  <a:lnTo>
                    <a:pt x="3121" y="2651"/>
                  </a:lnTo>
                  <a:lnTo>
                    <a:pt x="3124" y="2736"/>
                  </a:lnTo>
                  <a:lnTo>
                    <a:pt x="3121" y="2822"/>
                  </a:lnTo>
                  <a:lnTo>
                    <a:pt x="3115" y="2912"/>
                  </a:lnTo>
                  <a:lnTo>
                    <a:pt x="3103" y="3006"/>
                  </a:lnTo>
                  <a:lnTo>
                    <a:pt x="3088" y="3100"/>
                  </a:lnTo>
                  <a:lnTo>
                    <a:pt x="3068" y="3199"/>
                  </a:lnTo>
                  <a:lnTo>
                    <a:pt x="3068" y="3199"/>
                  </a:lnTo>
                  <a:lnTo>
                    <a:pt x="3054" y="3258"/>
                  </a:lnTo>
                  <a:lnTo>
                    <a:pt x="3038" y="3320"/>
                  </a:lnTo>
                  <a:lnTo>
                    <a:pt x="3021" y="3381"/>
                  </a:lnTo>
                  <a:lnTo>
                    <a:pt x="3002" y="3446"/>
                  </a:lnTo>
                  <a:lnTo>
                    <a:pt x="2982" y="3511"/>
                  </a:lnTo>
                  <a:lnTo>
                    <a:pt x="2958" y="3576"/>
                  </a:lnTo>
                  <a:lnTo>
                    <a:pt x="2933" y="3644"/>
                  </a:lnTo>
                  <a:lnTo>
                    <a:pt x="2908" y="3713"/>
                  </a:lnTo>
                  <a:lnTo>
                    <a:pt x="2879" y="3783"/>
                  </a:lnTo>
                  <a:lnTo>
                    <a:pt x="2850" y="3855"/>
                  </a:lnTo>
                  <a:lnTo>
                    <a:pt x="2818" y="3927"/>
                  </a:lnTo>
                  <a:lnTo>
                    <a:pt x="2785" y="4003"/>
                  </a:lnTo>
                  <a:lnTo>
                    <a:pt x="2749" y="4079"/>
                  </a:lnTo>
                  <a:lnTo>
                    <a:pt x="2711" y="4156"/>
                  </a:lnTo>
                  <a:lnTo>
                    <a:pt x="2630" y="4315"/>
                  </a:lnTo>
                  <a:lnTo>
                    <a:pt x="2630" y="4315"/>
                  </a:lnTo>
                  <a:lnTo>
                    <a:pt x="2295" y="4315"/>
                  </a:lnTo>
                  <a:lnTo>
                    <a:pt x="2295" y="4315"/>
                  </a:lnTo>
                  <a:lnTo>
                    <a:pt x="1956" y="4315"/>
                  </a:lnTo>
                  <a:lnTo>
                    <a:pt x="1956" y="4315"/>
                  </a:lnTo>
                  <a:lnTo>
                    <a:pt x="1617" y="4315"/>
                  </a:lnTo>
                  <a:lnTo>
                    <a:pt x="1617" y="4315"/>
                  </a:lnTo>
                  <a:lnTo>
                    <a:pt x="1275" y="4315"/>
                  </a:lnTo>
                  <a:lnTo>
                    <a:pt x="1275" y="4315"/>
                  </a:lnTo>
                  <a:lnTo>
                    <a:pt x="1406" y="4155"/>
                  </a:lnTo>
                  <a:lnTo>
                    <a:pt x="1527" y="3999"/>
                  </a:lnTo>
                  <a:lnTo>
                    <a:pt x="1639" y="3850"/>
                  </a:lnTo>
                  <a:lnTo>
                    <a:pt x="1740" y="3706"/>
                  </a:lnTo>
                  <a:lnTo>
                    <a:pt x="1788" y="3637"/>
                  </a:lnTo>
                  <a:lnTo>
                    <a:pt x="1833" y="3569"/>
                  </a:lnTo>
                  <a:lnTo>
                    <a:pt x="1877" y="3502"/>
                  </a:lnTo>
                  <a:lnTo>
                    <a:pt x="1916" y="3437"/>
                  </a:lnTo>
                  <a:lnTo>
                    <a:pt x="1956" y="3372"/>
                  </a:lnTo>
                  <a:lnTo>
                    <a:pt x="1992" y="3309"/>
                  </a:lnTo>
                  <a:lnTo>
                    <a:pt x="2026" y="3248"/>
                  </a:lnTo>
                  <a:lnTo>
                    <a:pt x="2059" y="3188"/>
                  </a:lnTo>
                  <a:lnTo>
                    <a:pt x="2059" y="3188"/>
                  </a:lnTo>
                  <a:lnTo>
                    <a:pt x="2107" y="3089"/>
                  </a:lnTo>
                  <a:lnTo>
                    <a:pt x="2153" y="2993"/>
                  </a:lnTo>
                  <a:lnTo>
                    <a:pt x="2192" y="2901"/>
                  </a:lnTo>
                  <a:lnTo>
                    <a:pt x="2225" y="2811"/>
                  </a:lnTo>
                  <a:lnTo>
                    <a:pt x="2253" y="2723"/>
                  </a:lnTo>
                  <a:lnTo>
                    <a:pt x="2277" y="2638"/>
                  </a:lnTo>
                  <a:lnTo>
                    <a:pt x="2295" y="2555"/>
                  </a:lnTo>
                  <a:lnTo>
                    <a:pt x="2302" y="2516"/>
                  </a:lnTo>
                  <a:lnTo>
                    <a:pt x="2308" y="2476"/>
                  </a:lnTo>
                  <a:lnTo>
                    <a:pt x="2308" y="2476"/>
                  </a:lnTo>
                  <a:lnTo>
                    <a:pt x="2315" y="2409"/>
                  </a:lnTo>
                  <a:lnTo>
                    <a:pt x="2320" y="2344"/>
                  </a:lnTo>
                  <a:lnTo>
                    <a:pt x="2320" y="2279"/>
                  </a:lnTo>
                  <a:lnTo>
                    <a:pt x="2317" y="2218"/>
                  </a:lnTo>
                  <a:lnTo>
                    <a:pt x="2311" y="2157"/>
                  </a:lnTo>
                  <a:lnTo>
                    <a:pt x="2300" y="2097"/>
                  </a:lnTo>
                  <a:lnTo>
                    <a:pt x="2288" y="2038"/>
                  </a:lnTo>
                  <a:lnTo>
                    <a:pt x="2272" y="1982"/>
                  </a:lnTo>
                  <a:lnTo>
                    <a:pt x="2272" y="1982"/>
                  </a:lnTo>
                  <a:lnTo>
                    <a:pt x="2253" y="1933"/>
                  </a:lnTo>
                  <a:lnTo>
                    <a:pt x="2234" y="1885"/>
                  </a:lnTo>
                  <a:lnTo>
                    <a:pt x="2212" y="1838"/>
                  </a:lnTo>
                  <a:lnTo>
                    <a:pt x="2187" y="1791"/>
                  </a:lnTo>
                  <a:lnTo>
                    <a:pt x="2160" y="1746"/>
                  </a:lnTo>
                  <a:lnTo>
                    <a:pt x="2129" y="1702"/>
                  </a:lnTo>
                  <a:lnTo>
                    <a:pt x="2097" y="1657"/>
                  </a:lnTo>
                  <a:lnTo>
                    <a:pt x="2062" y="1616"/>
                  </a:lnTo>
                  <a:lnTo>
                    <a:pt x="2062" y="1616"/>
                  </a:lnTo>
                  <a:lnTo>
                    <a:pt x="2037" y="1585"/>
                  </a:lnTo>
                  <a:lnTo>
                    <a:pt x="2010" y="1556"/>
                  </a:lnTo>
                  <a:lnTo>
                    <a:pt x="2010" y="1556"/>
                  </a:lnTo>
                  <a:lnTo>
                    <a:pt x="1954" y="1502"/>
                  </a:lnTo>
                  <a:lnTo>
                    <a:pt x="1954" y="1502"/>
                  </a:lnTo>
                  <a:lnTo>
                    <a:pt x="1897" y="1448"/>
                  </a:lnTo>
                  <a:lnTo>
                    <a:pt x="1897" y="1448"/>
                  </a:lnTo>
                  <a:lnTo>
                    <a:pt x="1833" y="1398"/>
                  </a:lnTo>
                  <a:lnTo>
                    <a:pt x="1833" y="1398"/>
                  </a:lnTo>
                  <a:lnTo>
                    <a:pt x="1794" y="1367"/>
                  </a:lnTo>
                  <a:lnTo>
                    <a:pt x="1752" y="1336"/>
                  </a:lnTo>
                  <a:lnTo>
                    <a:pt x="1666" y="1277"/>
                  </a:lnTo>
                  <a:lnTo>
                    <a:pt x="1579" y="1221"/>
                  </a:lnTo>
                  <a:lnTo>
                    <a:pt x="1491" y="1167"/>
                  </a:lnTo>
                  <a:lnTo>
                    <a:pt x="1491" y="1167"/>
                  </a:lnTo>
                  <a:lnTo>
                    <a:pt x="1408" y="1122"/>
                  </a:lnTo>
                  <a:lnTo>
                    <a:pt x="1325" y="1077"/>
                  </a:lnTo>
                  <a:lnTo>
                    <a:pt x="1240" y="1034"/>
                  </a:lnTo>
                  <a:lnTo>
                    <a:pt x="1157" y="994"/>
                  </a:lnTo>
                  <a:lnTo>
                    <a:pt x="1157" y="994"/>
                  </a:lnTo>
                  <a:lnTo>
                    <a:pt x="1080" y="956"/>
                  </a:lnTo>
                  <a:lnTo>
                    <a:pt x="1002" y="922"/>
                  </a:lnTo>
                  <a:lnTo>
                    <a:pt x="851" y="855"/>
                  </a:lnTo>
                  <a:lnTo>
                    <a:pt x="851" y="855"/>
                  </a:lnTo>
                  <a:lnTo>
                    <a:pt x="588" y="743"/>
                  </a:lnTo>
                  <a:lnTo>
                    <a:pt x="588" y="743"/>
                  </a:lnTo>
                  <a:lnTo>
                    <a:pt x="378" y="655"/>
                  </a:lnTo>
                  <a:lnTo>
                    <a:pt x="378" y="655"/>
                  </a:lnTo>
                  <a:lnTo>
                    <a:pt x="288" y="617"/>
                  </a:lnTo>
                  <a:lnTo>
                    <a:pt x="209" y="579"/>
                  </a:lnTo>
                  <a:lnTo>
                    <a:pt x="209" y="579"/>
                  </a:lnTo>
                  <a:lnTo>
                    <a:pt x="141" y="545"/>
                  </a:lnTo>
                  <a:lnTo>
                    <a:pt x="112" y="529"/>
                  </a:lnTo>
                  <a:lnTo>
                    <a:pt x="85" y="512"/>
                  </a:lnTo>
                  <a:lnTo>
                    <a:pt x="85" y="512"/>
                  </a:lnTo>
                  <a:lnTo>
                    <a:pt x="63" y="496"/>
                  </a:lnTo>
                  <a:lnTo>
                    <a:pt x="43" y="482"/>
                  </a:lnTo>
                  <a:lnTo>
                    <a:pt x="27" y="467"/>
                  </a:lnTo>
                  <a:lnTo>
                    <a:pt x="14" y="453"/>
                  </a:lnTo>
                  <a:lnTo>
                    <a:pt x="14" y="453"/>
                  </a:lnTo>
                  <a:lnTo>
                    <a:pt x="5" y="440"/>
                  </a:lnTo>
                  <a:lnTo>
                    <a:pt x="5" y="440"/>
                  </a:lnTo>
                  <a:lnTo>
                    <a:pt x="0" y="426"/>
                  </a:lnTo>
                  <a:lnTo>
                    <a:pt x="0" y="426"/>
                  </a:lnTo>
                  <a:lnTo>
                    <a:pt x="0" y="415"/>
                  </a:lnTo>
                  <a:lnTo>
                    <a:pt x="0" y="415"/>
                  </a:lnTo>
                  <a:lnTo>
                    <a:pt x="3" y="402"/>
                  </a:lnTo>
                  <a:lnTo>
                    <a:pt x="3" y="402"/>
                  </a:lnTo>
                  <a:lnTo>
                    <a:pt x="11" y="392"/>
                  </a:lnTo>
                  <a:lnTo>
                    <a:pt x="23" y="381"/>
                  </a:lnTo>
                  <a:lnTo>
                    <a:pt x="40" y="370"/>
                  </a:lnTo>
                  <a:lnTo>
                    <a:pt x="58" y="361"/>
                  </a:lnTo>
                  <a:lnTo>
                    <a:pt x="58" y="361"/>
                  </a:lnTo>
                  <a:lnTo>
                    <a:pt x="81" y="352"/>
                  </a:lnTo>
                  <a:lnTo>
                    <a:pt x="106" y="343"/>
                  </a:lnTo>
                  <a:lnTo>
                    <a:pt x="135" y="334"/>
                  </a:lnTo>
                  <a:lnTo>
                    <a:pt x="166" y="327"/>
                  </a:lnTo>
                  <a:lnTo>
                    <a:pt x="166" y="327"/>
                  </a:lnTo>
                  <a:lnTo>
                    <a:pt x="236" y="314"/>
                  </a:lnTo>
                  <a:lnTo>
                    <a:pt x="315" y="302"/>
                  </a:lnTo>
                  <a:lnTo>
                    <a:pt x="315" y="302"/>
                  </a:lnTo>
                  <a:lnTo>
                    <a:pt x="402" y="291"/>
                  </a:lnTo>
                  <a:lnTo>
                    <a:pt x="496" y="280"/>
                  </a:lnTo>
                  <a:lnTo>
                    <a:pt x="496" y="280"/>
                  </a:lnTo>
                  <a:lnTo>
                    <a:pt x="584" y="271"/>
                  </a:lnTo>
                  <a:lnTo>
                    <a:pt x="660" y="262"/>
                  </a:lnTo>
                  <a:lnTo>
                    <a:pt x="660" y="262"/>
                  </a:lnTo>
                  <a:lnTo>
                    <a:pt x="721" y="253"/>
                  </a:lnTo>
                  <a:lnTo>
                    <a:pt x="768" y="242"/>
                  </a:lnTo>
                  <a:lnTo>
                    <a:pt x="768" y="242"/>
                  </a:lnTo>
                  <a:lnTo>
                    <a:pt x="804" y="233"/>
                  </a:lnTo>
                  <a:lnTo>
                    <a:pt x="817" y="228"/>
                  </a:lnTo>
                  <a:lnTo>
                    <a:pt x="826" y="222"/>
                  </a:lnTo>
                  <a:lnTo>
                    <a:pt x="826" y="222"/>
                  </a:lnTo>
                  <a:lnTo>
                    <a:pt x="833" y="217"/>
                  </a:lnTo>
                  <a:lnTo>
                    <a:pt x="835" y="211"/>
                  </a:lnTo>
                  <a:lnTo>
                    <a:pt x="835" y="204"/>
                  </a:lnTo>
                  <a:lnTo>
                    <a:pt x="833" y="199"/>
                  </a:lnTo>
                  <a:lnTo>
                    <a:pt x="833" y="199"/>
                  </a:lnTo>
                  <a:lnTo>
                    <a:pt x="827" y="195"/>
                  </a:lnTo>
                  <a:lnTo>
                    <a:pt x="827" y="195"/>
                  </a:lnTo>
                  <a:lnTo>
                    <a:pt x="822" y="190"/>
                  </a:lnTo>
                  <a:lnTo>
                    <a:pt x="822" y="190"/>
                  </a:lnTo>
                  <a:lnTo>
                    <a:pt x="815" y="186"/>
                  </a:lnTo>
                  <a:lnTo>
                    <a:pt x="815" y="186"/>
                  </a:lnTo>
                  <a:lnTo>
                    <a:pt x="806" y="181"/>
                  </a:lnTo>
                  <a:lnTo>
                    <a:pt x="806" y="181"/>
                  </a:lnTo>
                  <a:lnTo>
                    <a:pt x="775" y="170"/>
                  </a:lnTo>
                  <a:lnTo>
                    <a:pt x="737" y="159"/>
                  </a:lnTo>
                  <a:lnTo>
                    <a:pt x="737" y="159"/>
                  </a:lnTo>
                  <a:lnTo>
                    <a:pt x="696" y="148"/>
                  </a:lnTo>
                  <a:lnTo>
                    <a:pt x="651" y="137"/>
                  </a:lnTo>
                  <a:lnTo>
                    <a:pt x="651" y="137"/>
                  </a:lnTo>
                  <a:lnTo>
                    <a:pt x="555" y="116"/>
                  </a:lnTo>
                  <a:lnTo>
                    <a:pt x="555" y="116"/>
                  </a:lnTo>
                  <a:lnTo>
                    <a:pt x="461" y="98"/>
                  </a:lnTo>
                  <a:lnTo>
                    <a:pt x="461" y="98"/>
                  </a:lnTo>
                  <a:lnTo>
                    <a:pt x="378" y="82"/>
                  </a:lnTo>
                  <a:lnTo>
                    <a:pt x="378" y="82"/>
                  </a:lnTo>
                  <a:lnTo>
                    <a:pt x="306" y="65"/>
                  </a:lnTo>
                  <a:lnTo>
                    <a:pt x="306" y="65"/>
                  </a:lnTo>
                  <a:lnTo>
                    <a:pt x="249" y="51"/>
                  </a:lnTo>
                  <a:lnTo>
                    <a:pt x="249" y="51"/>
                  </a:lnTo>
                  <a:lnTo>
                    <a:pt x="225" y="45"/>
                  </a:lnTo>
                  <a:lnTo>
                    <a:pt x="209" y="38"/>
                  </a:lnTo>
                  <a:lnTo>
                    <a:pt x="209" y="38"/>
                  </a:lnTo>
                  <a:lnTo>
                    <a:pt x="204" y="35"/>
                  </a:lnTo>
                  <a:lnTo>
                    <a:pt x="204" y="35"/>
                  </a:lnTo>
                  <a:lnTo>
                    <a:pt x="200" y="33"/>
                  </a:lnTo>
                  <a:lnTo>
                    <a:pt x="200" y="33"/>
                  </a:lnTo>
                  <a:lnTo>
                    <a:pt x="198" y="29"/>
                  </a:lnTo>
                  <a:lnTo>
                    <a:pt x="198" y="29"/>
                  </a:lnTo>
                  <a:lnTo>
                    <a:pt x="198" y="27"/>
                  </a:lnTo>
                  <a:lnTo>
                    <a:pt x="198" y="27"/>
                  </a:lnTo>
                  <a:lnTo>
                    <a:pt x="202" y="24"/>
                  </a:lnTo>
                  <a:lnTo>
                    <a:pt x="205" y="22"/>
                  </a:lnTo>
                  <a:lnTo>
                    <a:pt x="220" y="17"/>
                  </a:lnTo>
                  <a:lnTo>
                    <a:pt x="220" y="17"/>
                  </a:lnTo>
                  <a:lnTo>
                    <a:pt x="241" y="13"/>
                  </a:lnTo>
                  <a:lnTo>
                    <a:pt x="270" y="9"/>
                  </a:lnTo>
                  <a:lnTo>
                    <a:pt x="270" y="9"/>
                  </a:lnTo>
                  <a:lnTo>
                    <a:pt x="346" y="4"/>
                  </a:lnTo>
                  <a:lnTo>
                    <a:pt x="346" y="4"/>
                  </a:lnTo>
                  <a:lnTo>
                    <a:pt x="443" y="0"/>
                  </a:lnTo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Calibri" pitchFamily="34" charset="0"/>
              </a:endParaRPr>
            </a:p>
          </p:txBody>
        </p:sp>
        <p:sp>
          <p:nvSpPr>
            <p:cNvPr id="1031" name="Freeform 7"/>
            <p:cNvSpPr>
              <a:spLocks/>
            </p:cNvSpPr>
            <p:nvPr/>
          </p:nvSpPr>
          <p:spPr bwMode="auto">
            <a:xfrm>
              <a:off x="3457575" y="3175"/>
              <a:ext cx="3997325" cy="6854825"/>
            </a:xfrm>
            <a:custGeom>
              <a:avLst/>
              <a:gdLst/>
              <a:ahLst/>
              <a:cxnLst>
                <a:cxn ang="0">
                  <a:pos x="634" y="2"/>
                </a:cxn>
                <a:cxn ang="0">
                  <a:pos x="586" y="7"/>
                </a:cxn>
                <a:cxn ang="0">
                  <a:pos x="443" y="25"/>
                </a:cxn>
                <a:cxn ang="0">
                  <a:pos x="438" y="36"/>
                </a:cxn>
                <a:cxn ang="0">
                  <a:pos x="465" y="48"/>
                </a:cxn>
                <a:cxn ang="0">
                  <a:pos x="616" y="85"/>
                </a:cxn>
                <a:cxn ang="0">
                  <a:pos x="887" y="139"/>
                </a:cxn>
                <a:cxn ang="0">
                  <a:pos x="1042" y="184"/>
                </a:cxn>
                <a:cxn ang="0">
                  <a:pos x="1063" y="198"/>
                </a:cxn>
                <a:cxn ang="0">
                  <a:pos x="1062" y="223"/>
                </a:cxn>
                <a:cxn ang="0">
                  <a:pos x="955" y="256"/>
                </a:cxn>
                <a:cxn ang="0">
                  <a:pos x="730" y="283"/>
                </a:cxn>
                <a:cxn ang="0">
                  <a:pos x="398" y="330"/>
                </a:cxn>
                <a:cxn ang="0">
                  <a:pos x="270" y="373"/>
                </a:cxn>
                <a:cxn ang="0">
                  <a:pos x="230" y="416"/>
                </a:cxn>
                <a:cxn ang="0">
                  <a:pos x="243" y="456"/>
                </a:cxn>
                <a:cxn ang="0">
                  <a:pos x="340" y="530"/>
                </a:cxn>
                <a:cxn ang="0">
                  <a:pos x="604" y="658"/>
                </a:cxn>
                <a:cxn ang="0">
                  <a:pos x="1377" y="995"/>
                </a:cxn>
                <a:cxn ang="0">
                  <a:pos x="1709" y="1170"/>
                </a:cxn>
                <a:cxn ang="0">
                  <a:pos x="2048" y="1401"/>
                </a:cxn>
                <a:cxn ang="0">
                  <a:pos x="2221" y="1559"/>
                </a:cxn>
                <a:cxn ang="0">
                  <a:pos x="2367" y="1749"/>
                </a:cxn>
                <a:cxn ang="0">
                  <a:pos x="2475" y="1985"/>
                </a:cxn>
                <a:cxn ang="0">
                  <a:pos x="2517" y="2346"/>
                </a:cxn>
                <a:cxn ang="0">
                  <a:pos x="2468" y="2641"/>
                </a:cxn>
                <a:cxn ang="0">
                  <a:pos x="2239" y="3191"/>
                </a:cxn>
                <a:cxn ang="0">
                  <a:pos x="2050" y="3505"/>
                </a:cxn>
                <a:cxn ang="0">
                  <a:pos x="1566" y="4158"/>
                </a:cxn>
                <a:cxn ang="0">
                  <a:pos x="741" y="4318"/>
                </a:cxn>
                <a:cxn ang="0">
                  <a:pos x="402" y="3997"/>
                </a:cxn>
                <a:cxn ang="0">
                  <a:pos x="1157" y="3240"/>
                </a:cxn>
                <a:cxn ang="0">
                  <a:pos x="1501" y="2800"/>
                </a:cxn>
                <a:cxn ang="0">
                  <a:pos x="1721" y="2398"/>
                </a:cxn>
                <a:cxn ang="0">
                  <a:pos x="1812" y="2026"/>
                </a:cxn>
                <a:cxn ang="0">
                  <a:pos x="1788" y="1779"/>
                </a:cxn>
                <a:cxn ang="0">
                  <a:pos x="1700" y="1574"/>
                </a:cxn>
                <a:cxn ang="0">
                  <a:pos x="1622" y="1464"/>
                </a:cxn>
                <a:cxn ang="0">
                  <a:pos x="1489" y="1325"/>
                </a:cxn>
                <a:cxn ang="0">
                  <a:pos x="1208" y="1110"/>
                </a:cxn>
                <a:cxn ang="0">
                  <a:pos x="858" y="912"/>
                </a:cxn>
                <a:cxn ang="0">
                  <a:pos x="310" y="649"/>
                </a:cxn>
                <a:cxn ang="0">
                  <a:pos x="79" y="521"/>
                </a:cxn>
                <a:cxn ang="0">
                  <a:pos x="5" y="447"/>
                </a:cxn>
                <a:cxn ang="0">
                  <a:pos x="3" y="409"/>
                </a:cxn>
                <a:cxn ang="0">
                  <a:pos x="57" y="366"/>
                </a:cxn>
                <a:cxn ang="0">
                  <a:pos x="200" y="323"/>
                </a:cxn>
                <a:cxn ang="0">
                  <a:pos x="550" y="276"/>
                </a:cxn>
                <a:cxn ang="0">
                  <a:pos x="786" y="249"/>
                </a:cxn>
                <a:cxn ang="0">
                  <a:pos x="903" y="218"/>
                </a:cxn>
                <a:cxn ang="0">
                  <a:pos x="914" y="191"/>
                </a:cxn>
                <a:cxn ang="0">
                  <a:pos x="896" y="178"/>
                </a:cxn>
                <a:cxn ang="0">
                  <a:pos x="753" y="135"/>
                </a:cxn>
                <a:cxn ang="0">
                  <a:pos x="495" y="79"/>
                </a:cxn>
                <a:cxn ang="0">
                  <a:pos x="351" y="43"/>
                </a:cxn>
                <a:cxn ang="0">
                  <a:pos x="330" y="30"/>
                </a:cxn>
                <a:cxn ang="0">
                  <a:pos x="339" y="20"/>
                </a:cxn>
                <a:cxn ang="0">
                  <a:pos x="486" y="3"/>
                </a:cxn>
              </a:cxnLst>
              <a:rect l="0" t="0" r="r" b="b"/>
              <a:pathLst>
                <a:path w="2518" h="4318">
                  <a:moveTo>
                    <a:pt x="586" y="0"/>
                  </a:moveTo>
                  <a:lnTo>
                    <a:pt x="586" y="0"/>
                  </a:lnTo>
                  <a:lnTo>
                    <a:pt x="609" y="0"/>
                  </a:lnTo>
                  <a:lnTo>
                    <a:pt x="609" y="0"/>
                  </a:lnTo>
                  <a:lnTo>
                    <a:pt x="634" y="2"/>
                  </a:lnTo>
                  <a:lnTo>
                    <a:pt x="634" y="2"/>
                  </a:lnTo>
                  <a:lnTo>
                    <a:pt x="658" y="2"/>
                  </a:lnTo>
                  <a:lnTo>
                    <a:pt x="658" y="2"/>
                  </a:lnTo>
                  <a:lnTo>
                    <a:pt x="681" y="3"/>
                  </a:lnTo>
                  <a:lnTo>
                    <a:pt x="681" y="3"/>
                  </a:lnTo>
                  <a:lnTo>
                    <a:pt x="586" y="7"/>
                  </a:lnTo>
                  <a:lnTo>
                    <a:pt x="586" y="7"/>
                  </a:lnTo>
                  <a:lnTo>
                    <a:pt x="510" y="12"/>
                  </a:lnTo>
                  <a:lnTo>
                    <a:pt x="510" y="12"/>
                  </a:lnTo>
                  <a:lnTo>
                    <a:pt x="481" y="16"/>
                  </a:lnTo>
                  <a:lnTo>
                    <a:pt x="459" y="20"/>
                  </a:lnTo>
                  <a:lnTo>
                    <a:pt x="459" y="20"/>
                  </a:lnTo>
                  <a:lnTo>
                    <a:pt x="443" y="25"/>
                  </a:lnTo>
                  <a:lnTo>
                    <a:pt x="440" y="27"/>
                  </a:lnTo>
                  <a:lnTo>
                    <a:pt x="438" y="30"/>
                  </a:lnTo>
                  <a:lnTo>
                    <a:pt x="438" y="30"/>
                  </a:lnTo>
                  <a:lnTo>
                    <a:pt x="438" y="32"/>
                  </a:lnTo>
                  <a:lnTo>
                    <a:pt x="438" y="32"/>
                  </a:lnTo>
                  <a:lnTo>
                    <a:pt x="438" y="36"/>
                  </a:lnTo>
                  <a:lnTo>
                    <a:pt x="438" y="36"/>
                  </a:lnTo>
                  <a:lnTo>
                    <a:pt x="441" y="38"/>
                  </a:lnTo>
                  <a:lnTo>
                    <a:pt x="441" y="38"/>
                  </a:lnTo>
                  <a:lnTo>
                    <a:pt x="449" y="41"/>
                  </a:lnTo>
                  <a:lnTo>
                    <a:pt x="449" y="41"/>
                  </a:lnTo>
                  <a:lnTo>
                    <a:pt x="465" y="48"/>
                  </a:lnTo>
                  <a:lnTo>
                    <a:pt x="486" y="54"/>
                  </a:lnTo>
                  <a:lnTo>
                    <a:pt x="486" y="54"/>
                  </a:lnTo>
                  <a:lnTo>
                    <a:pt x="544" y="68"/>
                  </a:lnTo>
                  <a:lnTo>
                    <a:pt x="544" y="68"/>
                  </a:lnTo>
                  <a:lnTo>
                    <a:pt x="616" y="85"/>
                  </a:lnTo>
                  <a:lnTo>
                    <a:pt x="616" y="85"/>
                  </a:lnTo>
                  <a:lnTo>
                    <a:pt x="699" y="101"/>
                  </a:lnTo>
                  <a:lnTo>
                    <a:pt x="699" y="101"/>
                  </a:lnTo>
                  <a:lnTo>
                    <a:pt x="793" y="119"/>
                  </a:lnTo>
                  <a:lnTo>
                    <a:pt x="793" y="119"/>
                  </a:lnTo>
                  <a:lnTo>
                    <a:pt x="887" y="139"/>
                  </a:lnTo>
                  <a:lnTo>
                    <a:pt x="887" y="139"/>
                  </a:lnTo>
                  <a:lnTo>
                    <a:pt x="932" y="149"/>
                  </a:lnTo>
                  <a:lnTo>
                    <a:pt x="973" y="160"/>
                  </a:lnTo>
                  <a:lnTo>
                    <a:pt x="973" y="160"/>
                  </a:lnTo>
                  <a:lnTo>
                    <a:pt x="1011" y="173"/>
                  </a:lnTo>
                  <a:lnTo>
                    <a:pt x="1042" y="184"/>
                  </a:lnTo>
                  <a:lnTo>
                    <a:pt x="1042" y="184"/>
                  </a:lnTo>
                  <a:lnTo>
                    <a:pt x="1051" y="189"/>
                  </a:lnTo>
                  <a:lnTo>
                    <a:pt x="1051" y="189"/>
                  </a:lnTo>
                  <a:lnTo>
                    <a:pt x="1058" y="193"/>
                  </a:lnTo>
                  <a:lnTo>
                    <a:pt x="1058" y="193"/>
                  </a:lnTo>
                  <a:lnTo>
                    <a:pt x="1063" y="198"/>
                  </a:lnTo>
                  <a:lnTo>
                    <a:pt x="1063" y="198"/>
                  </a:lnTo>
                  <a:lnTo>
                    <a:pt x="1067" y="202"/>
                  </a:lnTo>
                  <a:lnTo>
                    <a:pt x="1067" y="202"/>
                  </a:lnTo>
                  <a:lnTo>
                    <a:pt x="1071" y="207"/>
                  </a:lnTo>
                  <a:lnTo>
                    <a:pt x="1071" y="213"/>
                  </a:lnTo>
                  <a:lnTo>
                    <a:pt x="1067" y="218"/>
                  </a:lnTo>
                  <a:lnTo>
                    <a:pt x="1062" y="223"/>
                  </a:lnTo>
                  <a:lnTo>
                    <a:pt x="1062" y="223"/>
                  </a:lnTo>
                  <a:lnTo>
                    <a:pt x="1051" y="229"/>
                  </a:lnTo>
                  <a:lnTo>
                    <a:pt x="1038" y="234"/>
                  </a:lnTo>
                  <a:lnTo>
                    <a:pt x="1004" y="245"/>
                  </a:lnTo>
                  <a:lnTo>
                    <a:pt x="1004" y="245"/>
                  </a:lnTo>
                  <a:lnTo>
                    <a:pt x="955" y="256"/>
                  </a:lnTo>
                  <a:lnTo>
                    <a:pt x="894" y="265"/>
                  </a:lnTo>
                  <a:lnTo>
                    <a:pt x="894" y="265"/>
                  </a:lnTo>
                  <a:lnTo>
                    <a:pt x="818" y="274"/>
                  </a:lnTo>
                  <a:lnTo>
                    <a:pt x="730" y="283"/>
                  </a:lnTo>
                  <a:lnTo>
                    <a:pt x="730" y="283"/>
                  </a:lnTo>
                  <a:lnTo>
                    <a:pt x="730" y="283"/>
                  </a:lnTo>
                  <a:lnTo>
                    <a:pt x="634" y="292"/>
                  </a:lnTo>
                  <a:lnTo>
                    <a:pt x="548" y="303"/>
                  </a:lnTo>
                  <a:lnTo>
                    <a:pt x="548" y="303"/>
                  </a:lnTo>
                  <a:lnTo>
                    <a:pt x="468" y="315"/>
                  </a:lnTo>
                  <a:lnTo>
                    <a:pt x="398" y="330"/>
                  </a:lnTo>
                  <a:lnTo>
                    <a:pt x="398" y="330"/>
                  </a:lnTo>
                  <a:lnTo>
                    <a:pt x="367" y="337"/>
                  </a:lnTo>
                  <a:lnTo>
                    <a:pt x="339" y="346"/>
                  </a:lnTo>
                  <a:lnTo>
                    <a:pt x="312" y="353"/>
                  </a:lnTo>
                  <a:lnTo>
                    <a:pt x="290" y="362"/>
                  </a:lnTo>
                  <a:lnTo>
                    <a:pt x="290" y="362"/>
                  </a:lnTo>
                  <a:lnTo>
                    <a:pt x="270" y="373"/>
                  </a:lnTo>
                  <a:lnTo>
                    <a:pt x="254" y="384"/>
                  </a:lnTo>
                  <a:lnTo>
                    <a:pt x="243" y="395"/>
                  </a:lnTo>
                  <a:lnTo>
                    <a:pt x="234" y="405"/>
                  </a:lnTo>
                  <a:lnTo>
                    <a:pt x="234" y="405"/>
                  </a:lnTo>
                  <a:lnTo>
                    <a:pt x="230" y="416"/>
                  </a:lnTo>
                  <a:lnTo>
                    <a:pt x="230" y="416"/>
                  </a:lnTo>
                  <a:lnTo>
                    <a:pt x="230" y="429"/>
                  </a:lnTo>
                  <a:lnTo>
                    <a:pt x="230" y="429"/>
                  </a:lnTo>
                  <a:lnTo>
                    <a:pt x="236" y="442"/>
                  </a:lnTo>
                  <a:lnTo>
                    <a:pt x="236" y="442"/>
                  </a:lnTo>
                  <a:lnTo>
                    <a:pt x="243" y="456"/>
                  </a:lnTo>
                  <a:lnTo>
                    <a:pt x="243" y="456"/>
                  </a:lnTo>
                  <a:lnTo>
                    <a:pt x="256" y="470"/>
                  </a:lnTo>
                  <a:lnTo>
                    <a:pt x="272" y="485"/>
                  </a:lnTo>
                  <a:lnTo>
                    <a:pt x="292" y="499"/>
                  </a:lnTo>
                  <a:lnTo>
                    <a:pt x="313" y="514"/>
                  </a:lnTo>
                  <a:lnTo>
                    <a:pt x="313" y="514"/>
                  </a:lnTo>
                  <a:lnTo>
                    <a:pt x="340" y="530"/>
                  </a:lnTo>
                  <a:lnTo>
                    <a:pt x="369" y="548"/>
                  </a:lnTo>
                  <a:lnTo>
                    <a:pt x="436" y="582"/>
                  </a:lnTo>
                  <a:lnTo>
                    <a:pt x="436" y="582"/>
                  </a:lnTo>
                  <a:lnTo>
                    <a:pt x="515" y="618"/>
                  </a:lnTo>
                  <a:lnTo>
                    <a:pt x="604" y="658"/>
                  </a:lnTo>
                  <a:lnTo>
                    <a:pt x="604" y="658"/>
                  </a:lnTo>
                  <a:lnTo>
                    <a:pt x="811" y="746"/>
                  </a:lnTo>
                  <a:lnTo>
                    <a:pt x="811" y="746"/>
                  </a:lnTo>
                  <a:lnTo>
                    <a:pt x="1074" y="858"/>
                  </a:lnTo>
                  <a:lnTo>
                    <a:pt x="1074" y="858"/>
                  </a:lnTo>
                  <a:lnTo>
                    <a:pt x="1224" y="925"/>
                  </a:lnTo>
                  <a:lnTo>
                    <a:pt x="1377" y="995"/>
                  </a:lnTo>
                  <a:lnTo>
                    <a:pt x="1377" y="995"/>
                  </a:lnTo>
                  <a:lnTo>
                    <a:pt x="1460" y="1037"/>
                  </a:lnTo>
                  <a:lnTo>
                    <a:pt x="1543" y="1078"/>
                  </a:lnTo>
                  <a:lnTo>
                    <a:pt x="1626" y="1123"/>
                  </a:lnTo>
                  <a:lnTo>
                    <a:pt x="1709" y="1170"/>
                  </a:lnTo>
                  <a:lnTo>
                    <a:pt x="1709" y="1170"/>
                  </a:lnTo>
                  <a:lnTo>
                    <a:pt x="1795" y="1222"/>
                  </a:lnTo>
                  <a:lnTo>
                    <a:pt x="1882" y="1278"/>
                  </a:lnTo>
                  <a:lnTo>
                    <a:pt x="1967" y="1338"/>
                  </a:lnTo>
                  <a:lnTo>
                    <a:pt x="2008" y="1368"/>
                  </a:lnTo>
                  <a:lnTo>
                    <a:pt x="2048" y="1401"/>
                  </a:lnTo>
                  <a:lnTo>
                    <a:pt x="2048" y="1401"/>
                  </a:lnTo>
                  <a:lnTo>
                    <a:pt x="2109" y="1451"/>
                  </a:lnTo>
                  <a:lnTo>
                    <a:pt x="2109" y="1451"/>
                  </a:lnTo>
                  <a:lnTo>
                    <a:pt x="2167" y="1504"/>
                  </a:lnTo>
                  <a:lnTo>
                    <a:pt x="2167" y="1504"/>
                  </a:lnTo>
                  <a:lnTo>
                    <a:pt x="2194" y="1532"/>
                  </a:lnTo>
                  <a:lnTo>
                    <a:pt x="2221" y="1559"/>
                  </a:lnTo>
                  <a:lnTo>
                    <a:pt x="2221" y="1559"/>
                  </a:lnTo>
                  <a:lnTo>
                    <a:pt x="2273" y="1617"/>
                  </a:lnTo>
                  <a:lnTo>
                    <a:pt x="2273" y="1617"/>
                  </a:lnTo>
                  <a:lnTo>
                    <a:pt x="2307" y="1660"/>
                  </a:lnTo>
                  <a:lnTo>
                    <a:pt x="2338" y="1704"/>
                  </a:lnTo>
                  <a:lnTo>
                    <a:pt x="2367" y="1749"/>
                  </a:lnTo>
                  <a:lnTo>
                    <a:pt x="2394" y="1794"/>
                  </a:lnTo>
                  <a:lnTo>
                    <a:pt x="2417" y="1841"/>
                  </a:lnTo>
                  <a:lnTo>
                    <a:pt x="2439" y="1888"/>
                  </a:lnTo>
                  <a:lnTo>
                    <a:pt x="2459" y="1934"/>
                  </a:lnTo>
                  <a:lnTo>
                    <a:pt x="2475" y="1985"/>
                  </a:lnTo>
                  <a:lnTo>
                    <a:pt x="2475" y="1985"/>
                  </a:lnTo>
                  <a:lnTo>
                    <a:pt x="2491" y="2041"/>
                  </a:lnTo>
                  <a:lnTo>
                    <a:pt x="2502" y="2099"/>
                  </a:lnTo>
                  <a:lnTo>
                    <a:pt x="2511" y="2158"/>
                  </a:lnTo>
                  <a:lnTo>
                    <a:pt x="2517" y="2219"/>
                  </a:lnTo>
                  <a:lnTo>
                    <a:pt x="2518" y="2282"/>
                  </a:lnTo>
                  <a:lnTo>
                    <a:pt x="2517" y="2346"/>
                  </a:lnTo>
                  <a:lnTo>
                    <a:pt x="2511" y="2412"/>
                  </a:lnTo>
                  <a:lnTo>
                    <a:pt x="2502" y="2479"/>
                  </a:lnTo>
                  <a:lnTo>
                    <a:pt x="2502" y="2479"/>
                  </a:lnTo>
                  <a:lnTo>
                    <a:pt x="2497" y="2519"/>
                  </a:lnTo>
                  <a:lnTo>
                    <a:pt x="2488" y="2558"/>
                  </a:lnTo>
                  <a:lnTo>
                    <a:pt x="2468" y="2641"/>
                  </a:lnTo>
                  <a:lnTo>
                    <a:pt x="2443" y="2726"/>
                  </a:lnTo>
                  <a:lnTo>
                    <a:pt x="2414" y="2812"/>
                  </a:lnTo>
                  <a:lnTo>
                    <a:pt x="2378" y="2903"/>
                  </a:lnTo>
                  <a:lnTo>
                    <a:pt x="2336" y="2996"/>
                  </a:lnTo>
                  <a:lnTo>
                    <a:pt x="2291" y="3092"/>
                  </a:lnTo>
                  <a:lnTo>
                    <a:pt x="2239" y="3191"/>
                  </a:lnTo>
                  <a:lnTo>
                    <a:pt x="2239" y="3191"/>
                  </a:lnTo>
                  <a:lnTo>
                    <a:pt x="2206" y="3251"/>
                  </a:lnTo>
                  <a:lnTo>
                    <a:pt x="2170" y="3312"/>
                  </a:lnTo>
                  <a:lnTo>
                    <a:pt x="2132" y="3375"/>
                  </a:lnTo>
                  <a:lnTo>
                    <a:pt x="2093" y="3438"/>
                  </a:lnTo>
                  <a:lnTo>
                    <a:pt x="2050" y="3505"/>
                  </a:lnTo>
                  <a:lnTo>
                    <a:pt x="2006" y="3572"/>
                  </a:lnTo>
                  <a:lnTo>
                    <a:pt x="1959" y="3640"/>
                  </a:lnTo>
                  <a:lnTo>
                    <a:pt x="1911" y="3709"/>
                  </a:lnTo>
                  <a:lnTo>
                    <a:pt x="1806" y="3853"/>
                  </a:lnTo>
                  <a:lnTo>
                    <a:pt x="1691" y="4001"/>
                  </a:lnTo>
                  <a:lnTo>
                    <a:pt x="1566" y="4158"/>
                  </a:lnTo>
                  <a:lnTo>
                    <a:pt x="1433" y="4318"/>
                  </a:lnTo>
                  <a:lnTo>
                    <a:pt x="1433" y="4318"/>
                  </a:lnTo>
                  <a:lnTo>
                    <a:pt x="1089" y="4318"/>
                  </a:lnTo>
                  <a:lnTo>
                    <a:pt x="1089" y="4318"/>
                  </a:lnTo>
                  <a:lnTo>
                    <a:pt x="741" y="4318"/>
                  </a:lnTo>
                  <a:lnTo>
                    <a:pt x="741" y="4318"/>
                  </a:lnTo>
                  <a:lnTo>
                    <a:pt x="393" y="4318"/>
                  </a:lnTo>
                  <a:lnTo>
                    <a:pt x="393" y="4318"/>
                  </a:lnTo>
                  <a:lnTo>
                    <a:pt x="39" y="4318"/>
                  </a:lnTo>
                  <a:lnTo>
                    <a:pt x="39" y="4318"/>
                  </a:lnTo>
                  <a:lnTo>
                    <a:pt x="227" y="4154"/>
                  </a:lnTo>
                  <a:lnTo>
                    <a:pt x="402" y="3997"/>
                  </a:lnTo>
                  <a:lnTo>
                    <a:pt x="564" y="3847"/>
                  </a:lnTo>
                  <a:lnTo>
                    <a:pt x="715" y="3701"/>
                  </a:lnTo>
                  <a:lnTo>
                    <a:pt x="856" y="3563"/>
                  </a:lnTo>
                  <a:lnTo>
                    <a:pt x="984" y="3429"/>
                  </a:lnTo>
                  <a:lnTo>
                    <a:pt x="1101" y="3303"/>
                  </a:lnTo>
                  <a:lnTo>
                    <a:pt x="1157" y="3240"/>
                  </a:lnTo>
                  <a:lnTo>
                    <a:pt x="1209" y="3180"/>
                  </a:lnTo>
                  <a:lnTo>
                    <a:pt x="1209" y="3180"/>
                  </a:lnTo>
                  <a:lnTo>
                    <a:pt x="1292" y="3079"/>
                  </a:lnTo>
                  <a:lnTo>
                    <a:pt x="1368" y="2984"/>
                  </a:lnTo>
                  <a:lnTo>
                    <a:pt x="1438" y="2890"/>
                  </a:lnTo>
                  <a:lnTo>
                    <a:pt x="1501" y="2800"/>
                  </a:lnTo>
                  <a:lnTo>
                    <a:pt x="1557" y="2712"/>
                  </a:lnTo>
                  <a:lnTo>
                    <a:pt x="1610" y="2627"/>
                  </a:lnTo>
                  <a:lnTo>
                    <a:pt x="1653" y="2544"/>
                  </a:lnTo>
                  <a:lnTo>
                    <a:pt x="1693" y="2465"/>
                  </a:lnTo>
                  <a:lnTo>
                    <a:pt x="1693" y="2465"/>
                  </a:lnTo>
                  <a:lnTo>
                    <a:pt x="1721" y="2398"/>
                  </a:lnTo>
                  <a:lnTo>
                    <a:pt x="1747" y="2331"/>
                  </a:lnTo>
                  <a:lnTo>
                    <a:pt x="1768" y="2268"/>
                  </a:lnTo>
                  <a:lnTo>
                    <a:pt x="1785" y="2205"/>
                  </a:lnTo>
                  <a:lnTo>
                    <a:pt x="1797" y="2144"/>
                  </a:lnTo>
                  <a:lnTo>
                    <a:pt x="1806" y="2084"/>
                  </a:lnTo>
                  <a:lnTo>
                    <a:pt x="1812" y="2026"/>
                  </a:lnTo>
                  <a:lnTo>
                    <a:pt x="1813" y="1970"/>
                  </a:lnTo>
                  <a:lnTo>
                    <a:pt x="1813" y="1970"/>
                  </a:lnTo>
                  <a:lnTo>
                    <a:pt x="1812" y="1920"/>
                  </a:lnTo>
                  <a:lnTo>
                    <a:pt x="1806" y="1873"/>
                  </a:lnTo>
                  <a:lnTo>
                    <a:pt x="1799" y="1826"/>
                  </a:lnTo>
                  <a:lnTo>
                    <a:pt x="1788" y="1779"/>
                  </a:lnTo>
                  <a:lnTo>
                    <a:pt x="1774" y="1734"/>
                  </a:lnTo>
                  <a:lnTo>
                    <a:pt x="1757" y="1689"/>
                  </a:lnTo>
                  <a:lnTo>
                    <a:pt x="1738" y="1646"/>
                  </a:lnTo>
                  <a:lnTo>
                    <a:pt x="1716" y="1603"/>
                  </a:lnTo>
                  <a:lnTo>
                    <a:pt x="1716" y="1603"/>
                  </a:lnTo>
                  <a:lnTo>
                    <a:pt x="1700" y="1574"/>
                  </a:lnTo>
                  <a:lnTo>
                    <a:pt x="1682" y="1545"/>
                  </a:lnTo>
                  <a:lnTo>
                    <a:pt x="1682" y="1545"/>
                  </a:lnTo>
                  <a:lnTo>
                    <a:pt x="1664" y="1518"/>
                  </a:lnTo>
                  <a:lnTo>
                    <a:pt x="1642" y="1491"/>
                  </a:lnTo>
                  <a:lnTo>
                    <a:pt x="1642" y="1491"/>
                  </a:lnTo>
                  <a:lnTo>
                    <a:pt x="1622" y="1464"/>
                  </a:lnTo>
                  <a:lnTo>
                    <a:pt x="1599" y="1437"/>
                  </a:lnTo>
                  <a:lnTo>
                    <a:pt x="1599" y="1437"/>
                  </a:lnTo>
                  <a:lnTo>
                    <a:pt x="1552" y="1386"/>
                  </a:lnTo>
                  <a:lnTo>
                    <a:pt x="1552" y="1386"/>
                  </a:lnTo>
                  <a:lnTo>
                    <a:pt x="1521" y="1356"/>
                  </a:lnTo>
                  <a:lnTo>
                    <a:pt x="1489" y="1325"/>
                  </a:lnTo>
                  <a:lnTo>
                    <a:pt x="1455" y="1294"/>
                  </a:lnTo>
                  <a:lnTo>
                    <a:pt x="1420" y="1266"/>
                  </a:lnTo>
                  <a:lnTo>
                    <a:pt x="1350" y="1210"/>
                  </a:lnTo>
                  <a:lnTo>
                    <a:pt x="1276" y="1157"/>
                  </a:lnTo>
                  <a:lnTo>
                    <a:pt x="1276" y="1157"/>
                  </a:lnTo>
                  <a:lnTo>
                    <a:pt x="1208" y="1110"/>
                  </a:lnTo>
                  <a:lnTo>
                    <a:pt x="1137" y="1067"/>
                  </a:lnTo>
                  <a:lnTo>
                    <a:pt x="1065" y="1024"/>
                  </a:lnTo>
                  <a:lnTo>
                    <a:pt x="993" y="984"/>
                  </a:lnTo>
                  <a:lnTo>
                    <a:pt x="993" y="984"/>
                  </a:lnTo>
                  <a:lnTo>
                    <a:pt x="926" y="948"/>
                  </a:lnTo>
                  <a:lnTo>
                    <a:pt x="858" y="912"/>
                  </a:lnTo>
                  <a:lnTo>
                    <a:pt x="726" y="847"/>
                  </a:lnTo>
                  <a:lnTo>
                    <a:pt x="726" y="847"/>
                  </a:lnTo>
                  <a:lnTo>
                    <a:pt x="607" y="790"/>
                  </a:lnTo>
                  <a:lnTo>
                    <a:pt x="494" y="735"/>
                  </a:lnTo>
                  <a:lnTo>
                    <a:pt x="494" y="735"/>
                  </a:lnTo>
                  <a:lnTo>
                    <a:pt x="310" y="649"/>
                  </a:lnTo>
                  <a:lnTo>
                    <a:pt x="310" y="649"/>
                  </a:lnTo>
                  <a:lnTo>
                    <a:pt x="232" y="609"/>
                  </a:lnTo>
                  <a:lnTo>
                    <a:pt x="162" y="571"/>
                  </a:lnTo>
                  <a:lnTo>
                    <a:pt x="162" y="571"/>
                  </a:lnTo>
                  <a:lnTo>
                    <a:pt x="104" y="539"/>
                  </a:lnTo>
                  <a:lnTo>
                    <a:pt x="79" y="521"/>
                  </a:lnTo>
                  <a:lnTo>
                    <a:pt x="57" y="506"/>
                  </a:lnTo>
                  <a:lnTo>
                    <a:pt x="57" y="506"/>
                  </a:lnTo>
                  <a:lnTo>
                    <a:pt x="39" y="490"/>
                  </a:lnTo>
                  <a:lnTo>
                    <a:pt x="25" y="476"/>
                  </a:lnTo>
                  <a:lnTo>
                    <a:pt x="14" y="461"/>
                  </a:lnTo>
                  <a:lnTo>
                    <a:pt x="5" y="447"/>
                  </a:lnTo>
                  <a:lnTo>
                    <a:pt x="5" y="447"/>
                  </a:lnTo>
                  <a:lnTo>
                    <a:pt x="0" y="434"/>
                  </a:lnTo>
                  <a:lnTo>
                    <a:pt x="0" y="434"/>
                  </a:lnTo>
                  <a:lnTo>
                    <a:pt x="0" y="422"/>
                  </a:lnTo>
                  <a:lnTo>
                    <a:pt x="0" y="422"/>
                  </a:lnTo>
                  <a:lnTo>
                    <a:pt x="3" y="409"/>
                  </a:lnTo>
                  <a:lnTo>
                    <a:pt x="3" y="409"/>
                  </a:lnTo>
                  <a:lnTo>
                    <a:pt x="11" y="398"/>
                  </a:lnTo>
                  <a:lnTo>
                    <a:pt x="11" y="398"/>
                  </a:lnTo>
                  <a:lnTo>
                    <a:pt x="21" y="386"/>
                  </a:lnTo>
                  <a:lnTo>
                    <a:pt x="38" y="375"/>
                  </a:lnTo>
                  <a:lnTo>
                    <a:pt x="57" y="366"/>
                  </a:lnTo>
                  <a:lnTo>
                    <a:pt x="79" y="355"/>
                  </a:lnTo>
                  <a:lnTo>
                    <a:pt x="79" y="355"/>
                  </a:lnTo>
                  <a:lnTo>
                    <a:pt x="104" y="346"/>
                  </a:lnTo>
                  <a:lnTo>
                    <a:pt x="133" y="339"/>
                  </a:lnTo>
                  <a:lnTo>
                    <a:pt x="166" y="330"/>
                  </a:lnTo>
                  <a:lnTo>
                    <a:pt x="200" y="323"/>
                  </a:lnTo>
                  <a:lnTo>
                    <a:pt x="200" y="323"/>
                  </a:lnTo>
                  <a:lnTo>
                    <a:pt x="274" y="308"/>
                  </a:lnTo>
                  <a:lnTo>
                    <a:pt x="360" y="297"/>
                  </a:lnTo>
                  <a:lnTo>
                    <a:pt x="360" y="297"/>
                  </a:lnTo>
                  <a:lnTo>
                    <a:pt x="450" y="286"/>
                  </a:lnTo>
                  <a:lnTo>
                    <a:pt x="550" y="276"/>
                  </a:lnTo>
                  <a:lnTo>
                    <a:pt x="550" y="276"/>
                  </a:lnTo>
                  <a:lnTo>
                    <a:pt x="550" y="276"/>
                  </a:lnTo>
                  <a:lnTo>
                    <a:pt x="642" y="267"/>
                  </a:lnTo>
                  <a:lnTo>
                    <a:pt x="721" y="258"/>
                  </a:lnTo>
                  <a:lnTo>
                    <a:pt x="721" y="258"/>
                  </a:lnTo>
                  <a:lnTo>
                    <a:pt x="786" y="249"/>
                  </a:lnTo>
                  <a:lnTo>
                    <a:pt x="838" y="240"/>
                  </a:lnTo>
                  <a:lnTo>
                    <a:pt x="838" y="240"/>
                  </a:lnTo>
                  <a:lnTo>
                    <a:pt x="878" y="229"/>
                  </a:lnTo>
                  <a:lnTo>
                    <a:pt x="892" y="223"/>
                  </a:lnTo>
                  <a:lnTo>
                    <a:pt x="903" y="218"/>
                  </a:lnTo>
                  <a:lnTo>
                    <a:pt x="903" y="218"/>
                  </a:lnTo>
                  <a:lnTo>
                    <a:pt x="912" y="213"/>
                  </a:lnTo>
                  <a:lnTo>
                    <a:pt x="917" y="207"/>
                  </a:lnTo>
                  <a:lnTo>
                    <a:pt x="919" y="202"/>
                  </a:lnTo>
                  <a:lnTo>
                    <a:pt x="917" y="196"/>
                  </a:lnTo>
                  <a:lnTo>
                    <a:pt x="917" y="196"/>
                  </a:lnTo>
                  <a:lnTo>
                    <a:pt x="914" y="191"/>
                  </a:lnTo>
                  <a:lnTo>
                    <a:pt x="914" y="191"/>
                  </a:lnTo>
                  <a:lnTo>
                    <a:pt x="910" y="187"/>
                  </a:lnTo>
                  <a:lnTo>
                    <a:pt x="910" y="187"/>
                  </a:lnTo>
                  <a:lnTo>
                    <a:pt x="903" y="184"/>
                  </a:lnTo>
                  <a:lnTo>
                    <a:pt x="903" y="184"/>
                  </a:lnTo>
                  <a:lnTo>
                    <a:pt x="896" y="178"/>
                  </a:lnTo>
                  <a:lnTo>
                    <a:pt x="896" y="178"/>
                  </a:lnTo>
                  <a:lnTo>
                    <a:pt x="869" y="167"/>
                  </a:lnTo>
                  <a:lnTo>
                    <a:pt x="834" y="157"/>
                  </a:lnTo>
                  <a:lnTo>
                    <a:pt x="834" y="157"/>
                  </a:lnTo>
                  <a:lnTo>
                    <a:pt x="797" y="144"/>
                  </a:lnTo>
                  <a:lnTo>
                    <a:pt x="753" y="135"/>
                  </a:lnTo>
                  <a:lnTo>
                    <a:pt x="753" y="135"/>
                  </a:lnTo>
                  <a:lnTo>
                    <a:pt x="663" y="113"/>
                  </a:lnTo>
                  <a:lnTo>
                    <a:pt x="663" y="113"/>
                  </a:lnTo>
                  <a:lnTo>
                    <a:pt x="573" y="95"/>
                  </a:lnTo>
                  <a:lnTo>
                    <a:pt x="573" y="95"/>
                  </a:lnTo>
                  <a:lnTo>
                    <a:pt x="495" y="79"/>
                  </a:lnTo>
                  <a:lnTo>
                    <a:pt x="495" y="79"/>
                  </a:lnTo>
                  <a:lnTo>
                    <a:pt x="425" y="65"/>
                  </a:lnTo>
                  <a:lnTo>
                    <a:pt x="425" y="65"/>
                  </a:lnTo>
                  <a:lnTo>
                    <a:pt x="371" y="50"/>
                  </a:lnTo>
                  <a:lnTo>
                    <a:pt x="371" y="50"/>
                  </a:lnTo>
                  <a:lnTo>
                    <a:pt x="351" y="43"/>
                  </a:lnTo>
                  <a:lnTo>
                    <a:pt x="337" y="38"/>
                  </a:lnTo>
                  <a:lnTo>
                    <a:pt x="337" y="38"/>
                  </a:lnTo>
                  <a:lnTo>
                    <a:pt x="331" y="34"/>
                  </a:lnTo>
                  <a:lnTo>
                    <a:pt x="331" y="34"/>
                  </a:lnTo>
                  <a:lnTo>
                    <a:pt x="330" y="30"/>
                  </a:lnTo>
                  <a:lnTo>
                    <a:pt x="330" y="30"/>
                  </a:lnTo>
                  <a:lnTo>
                    <a:pt x="330" y="29"/>
                  </a:lnTo>
                  <a:lnTo>
                    <a:pt x="330" y="29"/>
                  </a:lnTo>
                  <a:lnTo>
                    <a:pt x="330" y="25"/>
                  </a:lnTo>
                  <a:lnTo>
                    <a:pt x="330" y="25"/>
                  </a:lnTo>
                  <a:lnTo>
                    <a:pt x="333" y="23"/>
                  </a:lnTo>
                  <a:lnTo>
                    <a:pt x="339" y="20"/>
                  </a:lnTo>
                  <a:lnTo>
                    <a:pt x="355" y="16"/>
                  </a:lnTo>
                  <a:lnTo>
                    <a:pt x="355" y="16"/>
                  </a:lnTo>
                  <a:lnTo>
                    <a:pt x="378" y="12"/>
                  </a:lnTo>
                  <a:lnTo>
                    <a:pt x="409" y="9"/>
                  </a:lnTo>
                  <a:lnTo>
                    <a:pt x="409" y="9"/>
                  </a:lnTo>
                  <a:lnTo>
                    <a:pt x="486" y="3"/>
                  </a:lnTo>
                  <a:lnTo>
                    <a:pt x="486" y="3"/>
                  </a:lnTo>
                  <a:lnTo>
                    <a:pt x="586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Calibri" pitchFamily="34" charset="0"/>
              </a:endParaRPr>
            </a:p>
          </p:txBody>
        </p:sp>
        <p:sp>
          <p:nvSpPr>
            <p:cNvPr id="1032" name="Freeform 8"/>
            <p:cNvSpPr>
              <a:spLocks/>
            </p:cNvSpPr>
            <p:nvPr/>
          </p:nvSpPr>
          <p:spPr bwMode="auto">
            <a:xfrm>
              <a:off x="3457575" y="3175"/>
              <a:ext cx="3997325" cy="6854825"/>
            </a:xfrm>
            <a:custGeom>
              <a:avLst/>
              <a:gdLst/>
              <a:ahLst/>
              <a:cxnLst>
                <a:cxn ang="0">
                  <a:pos x="634" y="2"/>
                </a:cxn>
                <a:cxn ang="0">
                  <a:pos x="586" y="7"/>
                </a:cxn>
                <a:cxn ang="0">
                  <a:pos x="443" y="25"/>
                </a:cxn>
                <a:cxn ang="0">
                  <a:pos x="438" y="36"/>
                </a:cxn>
                <a:cxn ang="0">
                  <a:pos x="465" y="48"/>
                </a:cxn>
                <a:cxn ang="0">
                  <a:pos x="616" y="85"/>
                </a:cxn>
                <a:cxn ang="0">
                  <a:pos x="887" y="139"/>
                </a:cxn>
                <a:cxn ang="0">
                  <a:pos x="1042" y="184"/>
                </a:cxn>
                <a:cxn ang="0">
                  <a:pos x="1063" y="198"/>
                </a:cxn>
                <a:cxn ang="0">
                  <a:pos x="1062" y="223"/>
                </a:cxn>
                <a:cxn ang="0">
                  <a:pos x="955" y="256"/>
                </a:cxn>
                <a:cxn ang="0">
                  <a:pos x="730" y="283"/>
                </a:cxn>
                <a:cxn ang="0">
                  <a:pos x="398" y="330"/>
                </a:cxn>
                <a:cxn ang="0">
                  <a:pos x="270" y="373"/>
                </a:cxn>
                <a:cxn ang="0">
                  <a:pos x="230" y="416"/>
                </a:cxn>
                <a:cxn ang="0">
                  <a:pos x="243" y="456"/>
                </a:cxn>
                <a:cxn ang="0">
                  <a:pos x="340" y="530"/>
                </a:cxn>
                <a:cxn ang="0">
                  <a:pos x="604" y="658"/>
                </a:cxn>
                <a:cxn ang="0">
                  <a:pos x="1377" y="995"/>
                </a:cxn>
                <a:cxn ang="0">
                  <a:pos x="1709" y="1170"/>
                </a:cxn>
                <a:cxn ang="0">
                  <a:pos x="2048" y="1401"/>
                </a:cxn>
                <a:cxn ang="0">
                  <a:pos x="2221" y="1559"/>
                </a:cxn>
                <a:cxn ang="0">
                  <a:pos x="2367" y="1749"/>
                </a:cxn>
                <a:cxn ang="0">
                  <a:pos x="2475" y="1985"/>
                </a:cxn>
                <a:cxn ang="0">
                  <a:pos x="2517" y="2346"/>
                </a:cxn>
                <a:cxn ang="0">
                  <a:pos x="2468" y="2641"/>
                </a:cxn>
                <a:cxn ang="0">
                  <a:pos x="2239" y="3191"/>
                </a:cxn>
                <a:cxn ang="0">
                  <a:pos x="2050" y="3505"/>
                </a:cxn>
                <a:cxn ang="0">
                  <a:pos x="1566" y="4158"/>
                </a:cxn>
                <a:cxn ang="0">
                  <a:pos x="741" y="4318"/>
                </a:cxn>
                <a:cxn ang="0">
                  <a:pos x="402" y="3997"/>
                </a:cxn>
                <a:cxn ang="0">
                  <a:pos x="1157" y="3240"/>
                </a:cxn>
                <a:cxn ang="0">
                  <a:pos x="1501" y="2800"/>
                </a:cxn>
                <a:cxn ang="0">
                  <a:pos x="1721" y="2398"/>
                </a:cxn>
                <a:cxn ang="0">
                  <a:pos x="1812" y="2026"/>
                </a:cxn>
                <a:cxn ang="0">
                  <a:pos x="1788" y="1779"/>
                </a:cxn>
                <a:cxn ang="0">
                  <a:pos x="1700" y="1574"/>
                </a:cxn>
                <a:cxn ang="0">
                  <a:pos x="1622" y="1464"/>
                </a:cxn>
                <a:cxn ang="0">
                  <a:pos x="1489" y="1325"/>
                </a:cxn>
                <a:cxn ang="0">
                  <a:pos x="1208" y="1110"/>
                </a:cxn>
                <a:cxn ang="0">
                  <a:pos x="858" y="912"/>
                </a:cxn>
                <a:cxn ang="0">
                  <a:pos x="310" y="649"/>
                </a:cxn>
                <a:cxn ang="0">
                  <a:pos x="79" y="521"/>
                </a:cxn>
                <a:cxn ang="0">
                  <a:pos x="5" y="447"/>
                </a:cxn>
                <a:cxn ang="0">
                  <a:pos x="3" y="409"/>
                </a:cxn>
                <a:cxn ang="0">
                  <a:pos x="57" y="366"/>
                </a:cxn>
                <a:cxn ang="0">
                  <a:pos x="200" y="323"/>
                </a:cxn>
                <a:cxn ang="0">
                  <a:pos x="550" y="276"/>
                </a:cxn>
                <a:cxn ang="0">
                  <a:pos x="786" y="249"/>
                </a:cxn>
                <a:cxn ang="0">
                  <a:pos x="903" y="218"/>
                </a:cxn>
                <a:cxn ang="0">
                  <a:pos x="914" y="191"/>
                </a:cxn>
                <a:cxn ang="0">
                  <a:pos x="896" y="178"/>
                </a:cxn>
                <a:cxn ang="0">
                  <a:pos x="753" y="135"/>
                </a:cxn>
                <a:cxn ang="0">
                  <a:pos x="495" y="79"/>
                </a:cxn>
                <a:cxn ang="0">
                  <a:pos x="351" y="43"/>
                </a:cxn>
                <a:cxn ang="0">
                  <a:pos x="330" y="30"/>
                </a:cxn>
                <a:cxn ang="0">
                  <a:pos x="339" y="20"/>
                </a:cxn>
                <a:cxn ang="0">
                  <a:pos x="486" y="3"/>
                </a:cxn>
              </a:cxnLst>
              <a:rect l="0" t="0" r="r" b="b"/>
              <a:pathLst>
                <a:path w="2518" h="4318">
                  <a:moveTo>
                    <a:pt x="586" y="0"/>
                  </a:moveTo>
                  <a:lnTo>
                    <a:pt x="586" y="0"/>
                  </a:lnTo>
                  <a:lnTo>
                    <a:pt x="609" y="0"/>
                  </a:lnTo>
                  <a:lnTo>
                    <a:pt x="609" y="0"/>
                  </a:lnTo>
                  <a:lnTo>
                    <a:pt x="634" y="2"/>
                  </a:lnTo>
                  <a:lnTo>
                    <a:pt x="634" y="2"/>
                  </a:lnTo>
                  <a:lnTo>
                    <a:pt x="658" y="2"/>
                  </a:lnTo>
                  <a:lnTo>
                    <a:pt x="658" y="2"/>
                  </a:lnTo>
                  <a:lnTo>
                    <a:pt x="681" y="3"/>
                  </a:lnTo>
                  <a:lnTo>
                    <a:pt x="681" y="3"/>
                  </a:lnTo>
                  <a:lnTo>
                    <a:pt x="586" y="7"/>
                  </a:lnTo>
                  <a:lnTo>
                    <a:pt x="586" y="7"/>
                  </a:lnTo>
                  <a:lnTo>
                    <a:pt x="510" y="12"/>
                  </a:lnTo>
                  <a:lnTo>
                    <a:pt x="510" y="12"/>
                  </a:lnTo>
                  <a:lnTo>
                    <a:pt x="481" y="16"/>
                  </a:lnTo>
                  <a:lnTo>
                    <a:pt x="459" y="20"/>
                  </a:lnTo>
                  <a:lnTo>
                    <a:pt x="459" y="20"/>
                  </a:lnTo>
                  <a:lnTo>
                    <a:pt x="443" y="25"/>
                  </a:lnTo>
                  <a:lnTo>
                    <a:pt x="440" y="27"/>
                  </a:lnTo>
                  <a:lnTo>
                    <a:pt x="438" y="30"/>
                  </a:lnTo>
                  <a:lnTo>
                    <a:pt x="438" y="30"/>
                  </a:lnTo>
                  <a:lnTo>
                    <a:pt x="438" y="32"/>
                  </a:lnTo>
                  <a:lnTo>
                    <a:pt x="438" y="32"/>
                  </a:lnTo>
                  <a:lnTo>
                    <a:pt x="438" y="36"/>
                  </a:lnTo>
                  <a:lnTo>
                    <a:pt x="438" y="36"/>
                  </a:lnTo>
                  <a:lnTo>
                    <a:pt x="441" y="38"/>
                  </a:lnTo>
                  <a:lnTo>
                    <a:pt x="441" y="38"/>
                  </a:lnTo>
                  <a:lnTo>
                    <a:pt x="449" y="41"/>
                  </a:lnTo>
                  <a:lnTo>
                    <a:pt x="449" y="41"/>
                  </a:lnTo>
                  <a:lnTo>
                    <a:pt x="465" y="48"/>
                  </a:lnTo>
                  <a:lnTo>
                    <a:pt x="486" y="54"/>
                  </a:lnTo>
                  <a:lnTo>
                    <a:pt x="486" y="54"/>
                  </a:lnTo>
                  <a:lnTo>
                    <a:pt x="544" y="68"/>
                  </a:lnTo>
                  <a:lnTo>
                    <a:pt x="544" y="68"/>
                  </a:lnTo>
                  <a:lnTo>
                    <a:pt x="616" y="85"/>
                  </a:lnTo>
                  <a:lnTo>
                    <a:pt x="616" y="85"/>
                  </a:lnTo>
                  <a:lnTo>
                    <a:pt x="699" y="101"/>
                  </a:lnTo>
                  <a:lnTo>
                    <a:pt x="699" y="101"/>
                  </a:lnTo>
                  <a:lnTo>
                    <a:pt x="793" y="119"/>
                  </a:lnTo>
                  <a:lnTo>
                    <a:pt x="793" y="119"/>
                  </a:lnTo>
                  <a:lnTo>
                    <a:pt x="887" y="139"/>
                  </a:lnTo>
                  <a:lnTo>
                    <a:pt x="887" y="139"/>
                  </a:lnTo>
                  <a:lnTo>
                    <a:pt x="932" y="149"/>
                  </a:lnTo>
                  <a:lnTo>
                    <a:pt x="973" y="160"/>
                  </a:lnTo>
                  <a:lnTo>
                    <a:pt x="973" y="160"/>
                  </a:lnTo>
                  <a:lnTo>
                    <a:pt x="1011" y="173"/>
                  </a:lnTo>
                  <a:lnTo>
                    <a:pt x="1042" y="184"/>
                  </a:lnTo>
                  <a:lnTo>
                    <a:pt x="1042" y="184"/>
                  </a:lnTo>
                  <a:lnTo>
                    <a:pt x="1051" y="189"/>
                  </a:lnTo>
                  <a:lnTo>
                    <a:pt x="1051" y="189"/>
                  </a:lnTo>
                  <a:lnTo>
                    <a:pt x="1058" y="193"/>
                  </a:lnTo>
                  <a:lnTo>
                    <a:pt x="1058" y="193"/>
                  </a:lnTo>
                  <a:lnTo>
                    <a:pt x="1063" y="198"/>
                  </a:lnTo>
                  <a:lnTo>
                    <a:pt x="1063" y="198"/>
                  </a:lnTo>
                  <a:lnTo>
                    <a:pt x="1067" y="202"/>
                  </a:lnTo>
                  <a:lnTo>
                    <a:pt x="1067" y="202"/>
                  </a:lnTo>
                  <a:lnTo>
                    <a:pt x="1071" y="207"/>
                  </a:lnTo>
                  <a:lnTo>
                    <a:pt x="1071" y="213"/>
                  </a:lnTo>
                  <a:lnTo>
                    <a:pt x="1067" y="218"/>
                  </a:lnTo>
                  <a:lnTo>
                    <a:pt x="1062" y="223"/>
                  </a:lnTo>
                  <a:lnTo>
                    <a:pt x="1062" y="223"/>
                  </a:lnTo>
                  <a:lnTo>
                    <a:pt x="1051" y="229"/>
                  </a:lnTo>
                  <a:lnTo>
                    <a:pt x="1038" y="234"/>
                  </a:lnTo>
                  <a:lnTo>
                    <a:pt x="1004" y="245"/>
                  </a:lnTo>
                  <a:lnTo>
                    <a:pt x="1004" y="245"/>
                  </a:lnTo>
                  <a:lnTo>
                    <a:pt x="955" y="256"/>
                  </a:lnTo>
                  <a:lnTo>
                    <a:pt x="894" y="265"/>
                  </a:lnTo>
                  <a:lnTo>
                    <a:pt x="894" y="265"/>
                  </a:lnTo>
                  <a:lnTo>
                    <a:pt x="818" y="274"/>
                  </a:lnTo>
                  <a:lnTo>
                    <a:pt x="730" y="283"/>
                  </a:lnTo>
                  <a:lnTo>
                    <a:pt x="730" y="283"/>
                  </a:lnTo>
                  <a:lnTo>
                    <a:pt x="730" y="283"/>
                  </a:lnTo>
                  <a:lnTo>
                    <a:pt x="634" y="292"/>
                  </a:lnTo>
                  <a:lnTo>
                    <a:pt x="548" y="303"/>
                  </a:lnTo>
                  <a:lnTo>
                    <a:pt x="548" y="303"/>
                  </a:lnTo>
                  <a:lnTo>
                    <a:pt x="468" y="315"/>
                  </a:lnTo>
                  <a:lnTo>
                    <a:pt x="398" y="330"/>
                  </a:lnTo>
                  <a:lnTo>
                    <a:pt x="398" y="330"/>
                  </a:lnTo>
                  <a:lnTo>
                    <a:pt x="367" y="337"/>
                  </a:lnTo>
                  <a:lnTo>
                    <a:pt x="339" y="346"/>
                  </a:lnTo>
                  <a:lnTo>
                    <a:pt x="312" y="353"/>
                  </a:lnTo>
                  <a:lnTo>
                    <a:pt x="290" y="362"/>
                  </a:lnTo>
                  <a:lnTo>
                    <a:pt x="290" y="362"/>
                  </a:lnTo>
                  <a:lnTo>
                    <a:pt x="270" y="373"/>
                  </a:lnTo>
                  <a:lnTo>
                    <a:pt x="254" y="384"/>
                  </a:lnTo>
                  <a:lnTo>
                    <a:pt x="243" y="395"/>
                  </a:lnTo>
                  <a:lnTo>
                    <a:pt x="234" y="405"/>
                  </a:lnTo>
                  <a:lnTo>
                    <a:pt x="234" y="405"/>
                  </a:lnTo>
                  <a:lnTo>
                    <a:pt x="230" y="416"/>
                  </a:lnTo>
                  <a:lnTo>
                    <a:pt x="230" y="416"/>
                  </a:lnTo>
                  <a:lnTo>
                    <a:pt x="230" y="429"/>
                  </a:lnTo>
                  <a:lnTo>
                    <a:pt x="230" y="429"/>
                  </a:lnTo>
                  <a:lnTo>
                    <a:pt x="236" y="442"/>
                  </a:lnTo>
                  <a:lnTo>
                    <a:pt x="236" y="442"/>
                  </a:lnTo>
                  <a:lnTo>
                    <a:pt x="243" y="456"/>
                  </a:lnTo>
                  <a:lnTo>
                    <a:pt x="243" y="456"/>
                  </a:lnTo>
                  <a:lnTo>
                    <a:pt x="256" y="470"/>
                  </a:lnTo>
                  <a:lnTo>
                    <a:pt x="272" y="485"/>
                  </a:lnTo>
                  <a:lnTo>
                    <a:pt x="292" y="499"/>
                  </a:lnTo>
                  <a:lnTo>
                    <a:pt x="313" y="514"/>
                  </a:lnTo>
                  <a:lnTo>
                    <a:pt x="313" y="514"/>
                  </a:lnTo>
                  <a:lnTo>
                    <a:pt x="340" y="530"/>
                  </a:lnTo>
                  <a:lnTo>
                    <a:pt x="369" y="548"/>
                  </a:lnTo>
                  <a:lnTo>
                    <a:pt x="436" y="582"/>
                  </a:lnTo>
                  <a:lnTo>
                    <a:pt x="436" y="582"/>
                  </a:lnTo>
                  <a:lnTo>
                    <a:pt x="515" y="618"/>
                  </a:lnTo>
                  <a:lnTo>
                    <a:pt x="604" y="658"/>
                  </a:lnTo>
                  <a:lnTo>
                    <a:pt x="604" y="658"/>
                  </a:lnTo>
                  <a:lnTo>
                    <a:pt x="811" y="746"/>
                  </a:lnTo>
                  <a:lnTo>
                    <a:pt x="811" y="746"/>
                  </a:lnTo>
                  <a:lnTo>
                    <a:pt x="1074" y="858"/>
                  </a:lnTo>
                  <a:lnTo>
                    <a:pt x="1074" y="858"/>
                  </a:lnTo>
                  <a:lnTo>
                    <a:pt x="1224" y="925"/>
                  </a:lnTo>
                  <a:lnTo>
                    <a:pt x="1377" y="995"/>
                  </a:lnTo>
                  <a:lnTo>
                    <a:pt x="1377" y="995"/>
                  </a:lnTo>
                  <a:lnTo>
                    <a:pt x="1460" y="1037"/>
                  </a:lnTo>
                  <a:lnTo>
                    <a:pt x="1543" y="1078"/>
                  </a:lnTo>
                  <a:lnTo>
                    <a:pt x="1626" y="1123"/>
                  </a:lnTo>
                  <a:lnTo>
                    <a:pt x="1709" y="1170"/>
                  </a:lnTo>
                  <a:lnTo>
                    <a:pt x="1709" y="1170"/>
                  </a:lnTo>
                  <a:lnTo>
                    <a:pt x="1795" y="1222"/>
                  </a:lnTo>
                  <a:lnTo>
                    <a:pt x="1882" y="1278"/>
                  </a:lnTo>
                  <a:lnTo>
                    <a:pt x="1967" y="1338"/>
                  </a:lnTo>
                  <a:lnTo>
                    <a:pt x="2008" y="1368"/>
                  </a:lnTo>
                  <a:lnTo>
                    <a:pt x="2048" y="1401"/>
                  </a:lnTo>
                  <a:lnTo>
                    <a:pt x="2048" y="1401"/>
                  </a:lnTo>
                  <a:lnTo>
                    <a:pt x="2109" y="1451"/>
                  </a:lnTo>
                  <a:lnTo>
                    <a:pt x="2109" y="1451"/>
                  </a:lnTo>
                  <a:lnTo>
                    <a:pt x="2167" y="1504"/>
                  </a:lnTo>
                  <a:lnTo>
                    <a:pt x="2167" y="1504"/>
                  </a:lnTo>
                  <a:lnTo>
                    <a:pt x="2194" y="1532"/>
                  </a:lnTo>
                  <a:lnTo>
                    <a:pt x="2221" y="1559"/>
                  </a:lnTo>
                  <a:lnTo>
                    <a:pt x="2221" y="1559"/>
                  </a:lnTo>
                  <a:lnTo>
                    <a:pt x="2273" y="1617"/>
                  </a:lnTo>
                  <a:lnTo>
                    <a:pt x="2273" y="1617"/>
                  </a:lnTo>
                  <a:lnTo>
                    <a:pt x="2307" y="1660"/>
                  </a:lnTo>
                  <a:lnTo>
                    <a:pt x="2338" y="1704"/>
                  </a:lnTo>
                  <a:lnTo>
                    <a:pt x="2367" y="1749"/>
                  </a:lnTo>
                  <a:lnTo>
                    <a:pt x="2394" y="1794"/>
                  </a:lnTo>
                  <a:lnTo>
                    <a:pt x="2417" y="1841"/>
                  </a:lnTo>
                  <a:lnTo>
                    <a:pt x="2439" y="1888"/>
                  </a:lnTo>
                  <a:lnTo>
                    <a:pt x="2459" y="1934"/>
                  </a:lnTo>
                  <a:lnTo>
                    <a:pt x="2475" y="1985"/>
                  </a:lnTo>
                  <a:lnTo>
                    <a:pt x="2475" y="1985"/>
                  </a:lnTo>
                  <a:lnTo>
                    <a:pt x="2491" y="2041"/>
                  </a:lnTo>
                  <a:lnTo>
                    <a:pt x="2502" y="2099"/>
                  </a:lnTo>
                  <a:lnTo>
                    <a:pt x="2511" y="2158"/>
                  </a:lnTo>
                  <a:lnTo>
                    <a:pt x="2517" y="2219"/>
                  </a:lnTo>
                  <a:lnTo>
                    <a:pt x="2518" y="2282"/>
                  </a:lnTo>
                  <a:lnTo>
                    <a:pt x="2517" y="2346"/>
                  </a:lnTo>
                  <a:lnTo>
                    <a:pt x="2511" y="2412"/>
                  </a:lnTo>
                  <a:lnTo>
                    <a:pt x="2502" y="2479"/>
                  </a:lnTo>
                  <a:lnTo>
                    <a:pt x="2502" y="2479"/>
                  </a:lnTo>
                  <a:lnTo>
                    <a:pt x="2497" y="2519"/>
                  </a:lnTo>
                  <a:lnTo>
                    <a:pt x="2488" y="2558"/>
                  </a:lnTo>
                  <a:lnTo>
                    <a:pt x="2468" y="2641"/>
                  </a:lnTo>
                  <a:lnTo>
                    <a:pt x="2443" y="2726"/>
                  </a:lnTo>
                  <a:lnTo>
                    <a:pt x="2414" y="2812"/>
                  </a:lnTo>
                  <a:lnTo>
                    <a:pt x="2378" y="2903"/>
                  </a:lnTo>
                  <a:lnTo>
                    <a:pt x="2336" y="2996"/>
                  </a:lnTo>
                  <a:lnTo>
                    <a:pt x="2291" y="3092"/>
                  </a:lnTo>
                  <a:lnTo>
                    <a:pt x="2239" y="3191"/>
                  </a:lnTo>
                  <a:lnTo>
                    <a:pt x="2239" y="3191"/>
                  </a:lnTo>
                  <a:lnTo>
                    <a:pt x="2206" y="3251"/>
                  </a:lnTo>
                  <a:lnTo>
                    <a:pt x="2170" y="3312"/>
                  </a:lnTo>
                  <a:lnTo>
                    <a:pt x="2132" y="3375"/>
                  </a:lnTo>
                  <a:lnTo>
                    <a:pt x="2093" y="3438"/>
                  </a:lnTo>
                  <a:lnTo>
                    <a:pt x="2050" y="3505"/>
                  </a:lnTo>
                  <a:lnTo>
                    <a:pt x="2006" y="3572"/>
                  </a:lnTo>
                  <a:lnTo>
                    <a:pt x="1959" y="3640"/>
                  </a:lnTo>
                  <a:lnTo>
                    <a:pt x="1911" y="3709"/>
                  </a:lnTo>
                  <a:lnTo>
                    <a:pt x="1806" y="3853"/>
                  </a:lnTo>
                  <a:lnTo>
                    <a:pt x="1691" y="4001"/>
                  </a:lnTo>
                  <a:lnTo>
                    <a:pt x="1566" y="4158"/>
                  </a:lnTo>
                  <a:lnTo>
                    <a:pt x="1433" y="4318"/>
                  </a:lnTo>
                  <a:lnTo>
                    <a:pt x="1433" y="4318"/>
                  </a:lnTo>
                  <a:lnTo>
                    <a:pt x="1089" y="4318"/>
                  </a:lnTo>
                  <a:lnTo>
                    <a:pt x="1089" y="4318"/>
                  </a:lnTo>
                  <a:lnTo>
                    <a:pt x="741" y="4318"/>
                  </a:lnTo>
                  <a:lnTo>
                    <a:pt x="741" y="4318"/>
                  </a:lnTo>
                  <a:lnTo>
                    <a:pt x="393" y="4318"/>
                  </a:lnTo>
                  <a:lnTo>
                    <a:pt x="393" y="4318"/>
                  </a:lnTo>
                  <a:lnTo>
                    <a:pt x="39" y="4318"/>
                  </a:lnTo>
                  <a:lnTo>
                    <a:pt x="39" y="4318"/>
                  </a:lnTo>
                  <a:lnTo>
                    <a:pt x="227" y="4154"/>
                  </a:lnTo>
                  <a:lnTo>
                    <a:pt x="402" y="3997"/>
                  </a:lnTo>
                  <a:lnTo>
                    <a:pt x="564" y="3847"/>
                  </a:lnTo>
                  <a:lnTo>
                    <a:pt x="715" y="3701"/>
                  </a:lnTo>
                  <a:lnTo>
                    <a:pt x="856" y="3563"/>
                  </a:lnTo>
                  <a:lnTo>
                    <a:pt x="984" y="3429"/>
                  </a:lnTo>
                  <a:lnTo>
                    <a:pt x="1101" y="3303"/>
                  </a:lnTo>
                  <a:lnTo>
                    <a:pt x="1157" y="3240"/>
                  </a:lnTo>
                  <a:lnTo>
                    <a:pt x="1209" y="3180"/>
                  </a:lnTo>
                  <a:lnTo>
                    <a:pt x="1209" y="3180"/>
                  </a:lnTo>
                  <a:lnTo>
                    <a:pt x="1292" y="3079"/>
                  </a:lnTo>
                  <a:lnTo>
                    <a:pt x="1368" y="2984"/>
                  </a:lnTo>
                  <a:lnTo>
                    <a:pt x="1438" y="2890"/>
                  </a:lnTo>
                  <a:lnTo>
                    <a:pt x="1501" y="2800"/>
                  </a:lnTo>
                  <a:lnTo>
                    <a:pt x="1557" y="2712"/>
                  </a:lnTo>
                  <a:lnTo>
                    <a:pt x="1610" y="2627"/>
                  </a:lnTo>
                  <a:lnTo>
                    <a:pt x="1653" y="2544"/>
                  </a:lnTo>
                  <a:lnTo>
                    <a:pt x="1693" y="2465"/>
                  </a:lnTo>
                  <a:lnTo>
                    <a:pt x="1693" y="2465"/>
                  </a:lnTo>
                  <a:lnTo>
                    <a:pt x="1721" y="2398"/>
                  </a:lnTo>
                  <a:lnTo>
                    <a:pt x="1747" y="2331"/>
                  </a:lnTo>
                  <a:lnTo>
                    <a:pt x="1768" y="2268"/>
                  </a:lnTo>
                  <a:lnTo>
                    <a:pt x="1785" y="2205"/>
                  </a:lnTo>
                  <a:lnTo>
                    <a:pt x="1797" y="2144"/>
                  </a:lnTo>
                  <a:lnTo>
                    <a:pt x="1806" y="2084"/>
                  </a:lnTo>
                  <a:lnTo>
                    <a:pt x="1812" y="2026"/>
                  </a:lnTo>
                  <a:lnTo>
                    <a:pt x="1813" y="1970"/>
                  </a:lnTo>
                  <a:lnTo>
                    <a:pt x="1813" y="1970"/>
                  </a:lnTo>
                  <a:lnTo>
                    <a:pt x="1812" y="1920"/>
                  </a:lnTo>
                  <a:lnTo>
                    <a:pt x="1806" y="1873"/>
                  </a:lnTo>
                  <a:lnTo>
                    <a:pt x="1799" y="1826"/>
                  </a:lnTo>
                  <a:lnTo>
                    <a:pt x="1788" y="1779"/>
                  </a:lnTo>
                  <a:lnTo>
                    <a:pt x="1774" y="1734"/>
                  </a:lnTo>
                  <a:lnTo>
                    <a:pt x="1757" y="1689"/>
                  </a:lnTo>
                  <a:lnTo>
                    <a:pt x="1738" y="1646"/>
                  </a:lnTo>
                  <a:lnTo>
                    <a:pt x="1716" y="1603"/>
                  </a:lnTo>
                  <a:lnTo>
                    <a:pt x="1716" y="1603"/>
                  </a:lnTo>
                  <a:lnTo>
                    <a:pt x="1700" y="1574"/>
                  </a:lnTo>
                  <a:lnTo>
                    <a:pt x="1682" y="1545"/>
                  </a:lnTo>
                  <a:lnTo>
                    <a:pt x="1682" y="1545"/>
                  </a:lnTo>
                  <a:lnTo>
                    <a:pt x="1664" y="1518"/>
                  </a:lnTo>
                  <a:lnTo>
                    <a:pt x="1642" y="1491"/>
                  </a:lnTo>
                  <a:lnTo>
                    <a:pt x="1642" y="1491"/>
                  </a:lnTo>
                  <a:lnTo>
                    <a:pt x="1622" y="1464"/>
                  </a:lnTo>
                  <a:lnTo>
                    <a:pt x="1599" y="1437"/>
                  </a:lnTo>
                  <a:lnTo>
                    <a:pt x="1599" y="1437"/>
                  </a:lnTo>
                  <a:lnTo>
                    <a:pt x="1552" y="1386"/>
                  </a:lnTo>
                  <a:lnTo>
                    <a:pt x="1552" y="1386"/>
                  </a:lnTo>
                  <a:lnTo>
                    <a:pt x="1521" y="1356"/>
                  </a:lnTo>
                  <a:lnTo>
                    <a:pt x="1489" y="1325"/>
                  </a:lnTo>
                  <a:lnTo>
                    <a:pt x="1455" y="1294"/>
                  </a:lnTo>
                  <a:lnTo>
                    <a:pt x="1420" y="1266"/>
                  </a:lnTo>
                  <a:lnTo>
                    <a:pt x="1350" y="1210"/>
                  </a:lnTo>
                  <a:lnTo>
                    <a:pt x="1276" y="1157"/>
                  </a:lnTo>
                  <a:lnTo>
                    <a:pt x="1276" y="1157"/>
                  </a:lnTo>
                  <a:lnTo>
                    <a:pt x="1208" y="1110"/>
                  </a:lnTo>
                  <a:lnTo>
                    <a:pt x="1137" y="1067"/>
                  </a:lnTo>
                  <a:lnTo>
                    <a:pt x="1065" y="1024"/>
                  </a:lnTo>
                  <a:lnTo>
                    <a:pt x="993" y="984"/>
                  </a:lnTo>
                  <a:lnTo>
                    <a:pt x="993" y="984"/>
                  </a:lnTo>
                  <a:lnTo>
                    <a:pt x="926" y="948"/>
                  </a:lnTo>
                  <a:lnTo>
                    <a:pt x="858" y="912"/>
                  </a:lnTo>
                  <a:lnTo>
                    <a:pt x="726" y="847"/>
                  </a:lnTo>
                  <a:lnTo>
                    <a:pt x="726" y="847"/>
                  </a:lnTo>
                  <a:lnTo>
                    <a:pt x="607" y="790"/>
                  </a:lnTo>
                  <a:lnTo>
                    <a:pt x="494" y="735"/>
                  </a:lnTo>
                  <a:lnTo>
                    <a:pt x="494" y="735"/>
                  </a:lnTo>
                  <a:lnTo>
                    <a:pt x="310" y="649"/>
                  </a:lnTo>
                  <a:lnTo>
                    <a:pt x="310" y="649"/>
                  </a:lnTo>
                  <a:lnTo>
                    <a:pt x="232" y="609"/>
                  </a:lnTo>
                  <a:lnTo>
                    <a:pt x="162" y="571"/>
                  </a:lnTo>
                  <a:lnTo>
                    <a:pt x="162" y="571"/>
                  </a:lnTo>
                  <a:lnTo>
                    <a:pt x="104" y="539"/>
                  </a:lnTo>
                  <a:lnTo>
                    <a:pt x="79" y="521"/>
                  </a:lnTo>
                  <a:lnTo>
                    <a:pt x="57" y="506"/>
                  </a:lnTo>
                  <a:lnTo>
                    <a:pt x="57" y="506"/>
                  </a:lnTo>
                  <a:lnTo>
                    <a:pt x="39" y="490"/>
                  </a:lnTo>
                  <a:lnTo>
                    <a:pt x="25" y="476"/>
                  </a:lnTo>
                  <a:lnTo>
                    <a:pt x="14" y="461"/>
                  </a:lnTo>
                  <a:lnTo>
                    <a:pt x="5" y="447"/>
                  </a:lnTo>
                  <a:lnTo>
                    <a:pt x="5" y="447"/>
                  </a:lnTo>
                  <a:lnTo>
                    <a:pt x="0" y="434"/>
                  </a:lnTo>
                  <a:lnTo>
                    <a:pt x="0" y="434"/>
                  </a:lnTo>
                  <a:lnTo>
                    <a:pt x="0" y="422"/>
                  </a:lnTo>
                  <a:lnTo>
                    <a:pt x="0" y="422"/>
                  </a:lnTo>
                  <a:lnTo>
                    <a:pt x="3" y="409"/>
                  </a:lnTo>
                  <a:lnTo>
                    <a:pt x="3" y="409"/>
                  </a:lnTo>
                  <a:lnTo>
                    <a:pt x="11" y="398"/>
                  </a:lnTo>
                  <a:lnTo>
                    <a:pt x="11" y="398"/>
                  </a:lnTo>
                  <a:lnTo>
                    <a:pt x="21" y="386"/>
                  </a:lnTo>
                  <a:lnTo>
                    <a:pt x="38" y="375"/>
                  </a:lnTo>
                  <a:lnTo>
                    <a:pt x="57" y="366"/>
                  </a:lnTo>
                  <a:lnTo>
                    <a:pt x="79" y="355"/>
                  </a:lnTo>
                  <a:lnTo>
                    <a:pt x="79" y="355"/>
                  </a:lnTo>
                  <a:lnTo>
                    <a:pt x="104" y="346"/>
                  </a:lnTo>
                  <a:lnTo>
                    <a:pt x="133" y="339"/>
                  </a:lnTo>
                  <a:lnTo>
                    <a:pt x="166" y="330"/>
                  </a:lnTo>
                  <a:lnTo>
                    <a:pt x="200" y="323"/>
                  </a:lnTo>
                  <a:lnTo>
                    <a:pt x="200" y="323"/>
                  </a:lnTo>
                  <a:lnTo>
                    <a:pt x="274" y="308"/>
                  </a:lnTo>
                  <a:lnTo>
                    <a:pt x="360" y="297"/>
                  </a:lnTo>
                  <a:lnTo>
                    <a:pt x="360" y="297"/>
                  </a:lnTo>
                  <a:lnTo>
                    <a:pt x="450" y="286"/>
                  </a:lnTo>
                  <a:lnTo>
                    <a:pt x="550" y="276"/>
                  </a:lnTo>
                  <a:lnTo>
                    <a:pt x="550" y="276"/>
                  </a:lnTo>
                  <a:lnTo>
                    <a:pt x="550" y="276"/>
                  </a:lnTo>
                  <a:lnTo>
                    <a:pt x="642" y="267"/>
                  </a:lnTo>
                  <a:lnTo>
                    <a:pt x="721" y="258"/>
                  </a:lnTo>
                  <a:lnTo>
                    <a:pt x="721" y="258"/>
                  </a:lnTo>
                  <a:lnTo>
                    <a:pt x="786" y="249"/>
                  </a:lnTo>
                  <a:lnTo>
                    <a:pt x="838" y="240"/>
                  </a:lnTo>
                  <a:lnTo>
                    <a:pt x="838" y="240"/>
                  </a:lnTo>
                  <a:lnTo>
                    <a:pt x="878" y="229"/>
                  </a:lnTo>
                  <a:lnTo>
                    <a:pt x="892" y="223"/>
                  </a:lnTo>
                  <a:lnTo>
                    <a:pt x="903" y="218"/>
                  </a:lnTo>
                  <a:lnTo>
                    <a:pt x="903" y="218"/>
                  </a:lnTo>
                  <a:lnTo>
                    <a:pt x="912" y="213"/>
                  </a:lnTo>
                  <a:lnTo>
                    <a:pt x="917" y="207"/>
                  </a:lnTo>
                  <a:lnTo>
                    <a:pt x="919" y="202"/>
                  </a:lnTo>
                  <a:lnTo>
                    <a:pt x="917" y="196"/>
                  </a:lnTo>
                  <a:lnTo>
                    <a:pt x="917" y="196"/>
                  </a:lnTo>
                  <a:lnTo>
                    <a:pt x="914" y="191"/>
                  </a:lnTo>
                  <a:lnTo>
                    <a:pt x="914" y="191"/>
                  </a:lnTo>
                  <a:lnTo>
                    <a:pt x="910" y="187"/>
                  </a:lnTo>
                  <a:lnTo>
                    <a:pt x="910" y="187"/>
                  </a:lnTo>
                  <a:lnTo>
                    <a:pt x="903" y="184"/>
                  </a:lnTo>
                  <a:lnTo>
                    <a:pt x="903" y="184"/>
                  </a:lnTo>
                  <a:lnTo>
                    <a:pt x="896" y="178"/>
                  </a:lnTo>
                  <a:lnTo>
                    <a:pt x="896" y="178"/>
                  </a:lnTo>
                  <a:lnTo>
                    <a:pt x="869" y="167"/>
                  </a:lnTo>
                  <a:lnTo>
                    <a:pt x="834" y="157"/>
                  </a:lnTo>
                  <a:lnTo>
                    <a:pt x="834" y="157"/>
                  </a:lnTo>
                  <a:lnTo>
                    <a:pt x="797" y="144"/>
                  </a:lnTo>
                  <a:lnTo>
                    <a:pt x="753" y="135"/>
                  </a:lnTo>
                  <a:lnTo>
                    <a:pt x="753" y="135"/>
                  </a:lnTo>
                  <a:lnTo>
                    <a:pt x="663" y="113"/>
                  </a:lnTo>
                  <a:lnTo>
                    <a:pt x="663" y="113"/>
                  </a:lnTo>
                  <a:lnTo>
                    <a:pt x="573" y="95"/>
                  </a:lnTo>
                  <a:lnTo>
                    <a:pt x="573" y="95"/>
                  </a:lnTo>
                  <a:lnTo>
                    <a:pt x="495" y="79"/>
                  </a:lnTo>
                  <a:lnTo>
                    <a:pt x="495" y="79"/>
                  </a:lnTo>
                  <a:lnTo>
                    <a:pt x="425" y="65"/>
                  </a:lnTo>
                  <a:lnTo>
                    <a:pt x="425" y="65"/>
                  </a:lnTo>
                  <a:lnTo>
                    <a:pt x="371" y="50"/>
                  </a:lnTo>
                  <a:lnTo>
                    <a:pt x="371" y="50"/>
                  </a:lnTo>
                  <a:lnTo>
                    <a:pt x="351" y="43"/>
                  </a:lnTo>
                  <a:lnTo>
                    <a:pt x="337" y="38"/>
                  </a:lnTo>
                  <a:lnTo>
                    <a:pt x="337" y="38"/>
                  </a:lnTo>
                  <a:lnTo>
                    <a:pt x="331" y="34"/>
                  </a:lnTo>
                  <a:lnTo>
                    <a:pt x="331" y="34"/>
                  </a:lnTo>
                  <a:lnTo>
                    <a:pt x="330" y="30"/>
                  </a:lnTo>
                  <a:lnTo>
                    <a:pt x="330" y="30"/>
                  </a:lnTo>
                  <a:lnTo>
                    <a:pt x="330" y="29"/>
                  </a:lnTo>
                  <a:lnTo>
                    <a:pt x="330" y="29"/>
                  </a:lnTo>
                  <a:lnTo>
                    <a:pt x="330" y="25"/>
                  </a:lnTo>
                  <a:lnTo>
                    <a:pt x="330" y="25"/>
                  </a:lnTo>
                  <a:lnTo>
                    <a:pt x="333" y="23"/>
                  </a:lnTo>
                  <a:lnTo>
                    <a:pt x="339" y="20"/>
                  </a:lnTo>
                  <a:lnTo>
                    <a:pt x="355" y="16"/>
                  </a:lnTo>
                  <a:lnTo>
                    <a:pt x="355" y="16"/>
                  </a:lnTo>
                  <a:lnTo>
                    <a:pt x="378" y="12"/>
                  </a:lnTo>
                  <a:lnTo>
                    <a:pt x="409" y="9"/>
                  </a:lnTo>
                  <a:lnTo>
                    <a:pt x="409" y="9"/>
                  </a:lnTo>
                  <a:lnTo>
                    <a:pt x="486" y="3"/>
                  </a:lnTo>
                  <a:lnTo>
                    <a:pt x="486" y="3"/>
                  </a:lnTo>
                  <a:lnTo>
                    <a:pt x="586" y="0"/>
                  </a:lnTo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Calibri" pitchFamily="34" charset="0"/>
              </a:endParaRPr>
            </a:p>
          </p:txBody>
        </p:sp>
        <p:sp>
          <p:nvSpPr>
            <p:cNvPr id="1033" name="Freeform 9"/>
            <p:cNvSpPr>
              <a:spLocks/>
            </p:cNvSpPr>
            <p:nvPr/>
          </p:nvSpPr>
          <p:spPr bwMode="auto">
            <a:xfrm>
              <a:off x="4243388" y="14288"/>
              <a:ext cx="4900612" cy="6843713"/>
            </a:xfrm>
            <a:custGeom>
              <a:avLst/>
              <a:gdLst/>
              <a:ahLst/>
              <a:cxnLst>
                <a:cxn ang="0">
                  <a:pos x="305" y="0"/>
                </a:cxn>
                <a:cxn ang="0">
                  <a:pos x="201" y="5"/>
                </a:cxn>
                <a:cxn ang="0">
                  <a:pos x="83" y="25"/>
                </a:cxn>
                <a:cxn ang="0">
                  <a:pos x="98" y="40"/>
                </a:cxn>
                <a:cxn ang="0">
                  <a:pos x="280" y="83"/>
                </a:cxn>
                <a:cxn ang="0">
                  <a:pos x="567" y="139"/>
                </a:cxn>
                <a:cxn ang="0">
                  <a:pos x="736" y="184"/>
                </a:cxn>
                <a:cxn ang="0">
                  <a:pos x="776" y="213"/>
                </a:cxn>
                <a:cxn ang="0">
                  <a:pos x="747" y="238"/>
                </a:cxn>
                <a:cxn ang="0">
                  <a:pos x="469" y="285"/>
                </a:cxn>
                <a:cxn ang="0">
                  <a:pos x="220" y="319"/>
                </a:cxn>
                <a:cxn ang="0">
                  <a:pos x="64" y="370"/>
                </a:cxn>
                <a:cxn ang="0">
                  <a:pos x="31" y="409"/>
                </a:cxn>
                <a:cxn ang="0">
                  <a:pos x="60" y="460"/>
                </a:cxn>
                <a:cxn ang="0">
                  <a:pos x="152" y="519"/>
                </a:cxn>
                <a:cxn ang="0">
                  <a:pos x="493" y="664"/>
                </a:cxn>
                <a:cxn ang="0">
                  <a:pos x="1381" y="1004"/>
                </a:cxn>
                <a:cxn ang="0">
                  <a:pos x="1773" y="1179"/>
                </a:cxn>
                <a:cxn ang="0">
                  <a:pos x="2259" y="1453"/>
                </a:cxn>
                <a:cxn ang="0">
                  <a:pos x="2609" y="1729"/>
                </a:cxn>
                <a:cxn ang="0">
                  <a:pos x="2849" y="2021"/>
                </a:cxn>
                <a:cxn ang="0">
                  <a:pos x="3002" y="2329"/>
                </a:cxn>
                <a:cxn ang="0">
                  <a:pos x="3067" y="2593"/>
                </a:cxn>
                <a:cxn ang="0">
                  <a:pos x="3087" y="2887"/>
                </a:cxn>
                <a:cxn ang="0">
                  <a:pos x="3064" y="3177"/>
                </a:cxn>
                <a:cxn ang="0">
                  <a:pos x="2966" y="3619"/>
                </a:cxn>
                <a:cxn ang="0">
                  <a:pos x="2786" y="4127"/>
                </a:cxn>
                <a:cxn ang="0">
                  <a:pos x="2613" y="4311"/>
                </a:cxn>
                <a:cxn ang="0">
                  <a:pos x="2597" y="4152"/>
                </a:cxn>
                <a:cxn ang="0">
                  <a:pos x="2779" y="3709"/>
                </a:cxn>
                <a:cxn ang="0">
                  <a:pos x="2898" y="3316"/>
                </a:cxn>
                <a:cxn ang="0">
                  <a:pos x="2961" y="2910"/>
                </a:cxn>
                <a:cxn ang="0">
                  <a:pos x="2939" y="2488"/>
                </a:cxn>
                <a:cxn ang="0">
                  <a:pos x="2838" y="2167"/>
                </a:cxn>
                <a:cxn ang="0">
                  <a:pos x="2676" y="1897"/>
                </a:cxn>
                <a:cxn ang="0">
                  <a:pos x="2420" y="1626"/>
                </a:cxn>
                <a:cxn ang="0">
                  <a:pos x="2202" y="1459"/>
                </a:cxn>
                <a:cxn ang="0">
                  <a:pos x="1818" y="1231"/>
                </a:cxn>
                <a:cxn ang="0">
                  <a:pos x="1329" y="1002"/>
                </a:cxn>
                <a:cxn ang="0">
                  <a:pos x="686" y="752"/>
                </a:cxn>
                <a:cxn ang="0">
                  <a:pos x="183" y="550"/>
                </a:cxn>
                <a:cxn ang="0">
                  <a:pos x="28" y="458"/>
                </a:cxn>
                <a:cxn ang="0">
                  <a:pos x="0" y="420"/>
                </a:cxn>
                <a:cxn ang="0">
                  <a:pos x="24" y="375"/>
                </a:cxn>
                <a:cxn ang="0">
                  <a:pos x="134" y="332"/>
                </a:cxn>
                <a:cxn ang="0">
                  <a:pos x="444" y="283"/>
                </a:cxn>
                <a:cxn ang="0">
                  <a:pos x="700" y="245"/>
                </a:cxn>
                <a:cxn ang="0">
                  <a:pos x="749" y="224"/>
                </a:cxn>
                <a:cxn ang="0">
                  <a:pos x="743" y="197"/>
                </a:cxn>
                <a:cxn ang="0">
                  <a:pos x="716" y="184"/>
                </a:cxn>
                <a:cxn ang="0">
                  <a:pos x="549" y="139"/>
                </a:cxn>
                <a:cxn ang="0">
                  <a:pos x="264" y="83"/>
                </a:cxn>
                <a:cxn ang="0">
                  <a:pos x="100" y="45"/>
                </a:cxn>
                <a:cxn ang="0">
                  <a:pos x="71" y="32"/>
                </a:cxn>
                <a:cxn ang="0">
                  <a:pos x="73" y="22"/>
                </a:cxn>
                <a:cxn ang="0">
                  <a:pos x="204" y="4"/>
                </a:cxn>
              </a:cxnLst>
              <a:rect l="0" t="0" r="r" b="b"/>
              <a:pathLst>
                <a:path w="3087" h="4311">
                  <a:moveTo>
                    <a:pt x="298" y="0"/>
                  </a:moveTo>
                  <a:lnTo>
                    <a:pt x="298" y="0"/>
                  </a:lnTo>
                  <a:lnTo>
                    <a:pt x="302" y="0"/>
                  </a:lnTo>
                  <a:lnTo>
                    <a:pt x="302" y="0"/>
                  </a:lnTo>
                  <a:lnTo>
                    <a:pt x="305" y="0"/>
                  </a:lnTo>
                  <a:lnTo>
                    <a:pt x="305" y="0"/>
                  </a:lnTo>
                  <a:lnTo>
                    <a:pt x="309" y="0"/>
                  </a:lnTo>
                  <a:lnTo>
                    <a:pt x="309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201" y="5"/>
                  </a:lnTo>
                  <a:lnTo>
                    <a:pt x="201" y="5"/>
                  </a:lnTo>
                  <a:lnTo>
                    <a:pt x="156" y="9"/>
                  </a:lnTo>
                  <a:lnTo>
                    <a:pt x="121" y="14"/>
                  </a:lnTo>
                  <a:lnTo>
                    <a:pt x="121" y="14"/>
                  </a:lnTo>
                  <a:lnTo>
                    <a:pt x="98" y="18"/>
                  </a:lnTo>
                  <a:lnTo>
                    <a:pt x="89" y="22"/>
                  </a:lnTo>
                  <a:lnTo>
                    <a:pt x="83" y="25"/>
                  </a:lnTo>
                  <a:lnTo>
                    <a:pt x="83" y="25"/>
                  </a:lnTo>
                  <a:lnTo>
                    <a:pt x="82" y="29"/>
                  </a:lnTo>
                  <a:lnTo>
                    <a:pt x="83" y="32"/>
                  </a:lnTo>
                  <a:lnTo>
                    <a:pt x="89" y="36"/>
                  </a:lnTo>
                  <a:lnTo>
                    <a:pt x="98" y="40"/>
                  </a:lnTo>
                  <a:lnTo>
                    <a:pt x="98" y="40"/>
                  </a:lnTo>
                  <a:lnTo>
                    <a:pt x="116" y="47"/>
                  </a:lnTo>
                  <a:lnTo>
                    <a:pt x="139" y="52"/>
                  </a:lnTo>
                  <a:lnTo>
                    <a:pt x="139" y="52"/>
                  </a:lnTo>
                  <a:lnTo>
                    <a:pt x="202" y="69"/>
                  </a:lnTo>
                  <a:lnTo>
                    <a:pt x="202" y="69"/>
                  </a:lnTo>
                  <a:lnTo>
                    <a:pt x="280" y="83"/>
                  </a:lnTo>
                  <a:lnTo>
                    <a:pt x="280" y="83"/>
                  </a:lnTo>
                  <a:lnTo>
                    <a:pt x="366" y="99"/>
                  </a:lnTo>
                  <a:lnTo>
                    <a:pt x="366" y="99"/>
                  </a:lnTo>
                  <a:lnTo>
                    <a:pt x="466" y="119"/>
                  </a:lnTo>
                  <a:lnTo>
                    <a:pt x="466" y="119"/>
                  </a:lnTo>
                  <a:lnTo>
                    <a:pt x="567" y="139"/>
                  </a:lnTo>
                  <a:lnTo>
                    <a:pt x="567" y="139"/>
                  </a:lnTo>
                  <a:lnTo>
                    <a:pt x="615" y="150"/>
                  </a:lnTo>
                  <a:lnTo>
                    <a:pt x="660" y="160"/>
                  </a:lnTo>
                  <a:lnTo>
                    <a:pt x="660" y="160"/>
                  </a:lnTo>
                  <a:lnTo>
                    <a:pt x="702" y="173"/>
                  </a:lnTo>
                  <a:lnTo>
                    <a:pt x="736" y="184"/>
                  </a:lnTo>
                  <a:lnTo>
                    <a:pt x="736" y="184"/>
                  </a:lnTo>
                  <a:lnTo>
                    <a:pt x="752" y="191"/>
                  </a:lnTo>
                  <a:lnTo>
                    <a:pt x="765" y="198"/>
                  </a:lnTo>
                  <a:lnTo>
                    <a:pt x="772" y="206"/>
                  </a:lnTo>
                  <a:lnTo>
                    <a:pt x="776" y="213"/>
                  </a:lnTo>
                  <a:lnTo>
                    <a:pt x="776" y="213"/>
                  </a:lnTo>
                  <a:lnTo>
                    <a:pt x="776" y="216"/>
                  </a:lnTo>
                  <a:lnTo>
                    <a:pt x="776" y="218"/>
                  </a:lnTo>
                  <a:lnTo>
                    <a:pt x="770" y="225"/>
                  </a:lnTo>
                  <a:lnTo>
                    <a:pt x="761" y="233"/>
                  </a:lnTo>
                  <a:lnTo>
                    <a:pt x="747" y="238"/>
                  </a:lnTo>
                  <a:lnTo>
                    <a:pt x="747" y="238"/>
                  </a:lnTo>
                  <a:lnTo>
                    <a:pt x="727" y="245"/>
                  </a:lnTo>
                  <a:lnTo>
                    <a:pt x="705" y="251"/>
                  </a:lnTo>
                  <a:lnTo>
                    <a:pt x="646" y="261"/>
                  </a:lnTo>
                  <a:lnTo>
                    <a:pt x="646" y="261"/>
                  </a:lnTo>
                  <a:lnTo>
                    <a:pt x="567" y="274"/>
                  </a:lnTo>
                  <a:lnTo>
                    <a:pt x="469" y="285"/>
                  </a:lnTo>
                  <a:lnTo>
                    <a:pt x="469" y="285"/>
                  </a:lnTo>
                  <a:lnTo>
                    <a:pt x="469" y="285"/>
                  </a:lnTo>
                  <a:lnTo>
                    <a:pt x="361" y="298"/>
                  </a:lnTo>
                  <a:lnTo>
                    <a:pt x="264" y="310"/>
                  </a:lnTo>
                  <a:lnTo>
                    <a:pt x="264" y="310"/>
                  </a:lnTo>
                  <a:lnTo>
                    <a:pt x="220" y="319"/>
                  </a:lnTo>
                  <a:lnTo>
                    <a:pt x="181" y="328"/>
                  </a:lnTo>
                  <a:lnTo>
                    <a:pt x="145" y="337"/>
                  </a:lnTo>
                  <a:lnTo>
                    <a:pt x="114" y="346"/>
                  </a:lnTo>
                  <a:lnTo>
                    <a:pt x="114" y="346"/>
                  </a:lnTo>
                  <a:lnTo>
                    <a:pt x="85" y="357"/>
                  </a:lnTo>
                  <a:lnTo>
                    <a:pt x="64" y="370"/>
                  </a:lnTo>
                  <a:lnTo>
                    <a:pt x="47" y="382"/>
                  </a:lnTo>
                  <a:lnTo>
                    <a:pt x="40" y="388"/>
                  </a:lnTo>
                  <a:lnTo>
                    <a:pt x="37" y="395"/>
                  </a:lnTo>
                  <a:lnTo>
                    <a:pt x="37" y="395"/>
                  </a:lnTo>
                  <a:lnTo>
                    <a:pt x="33" y="402"/>
                  </a:lnTo>
                  <a:lnTo>
                    <a:pt x="31" y="409"/>
                  </a:lnTo>
                  <a:lnTo>
                    <a:pt x="31" y="417"/>
                  </a:lnTo>
                  <a:lnTo>
                    <a:pt x="33" y="426"/>
                  </a:lnTo>
                  <a:lnTo>
                    <a:pt x="37" y="433"/>
                  </a:lnTo>
                  <a:lnTo>
                    <a:pt x="42" y="442"/>
                  </a:lnTo>
                  <a:lnTo>
                    <a:pt x="51" y="451"/>
                  </a:lnTo>
                  <a:lnTo>
                    <a:pt x="60" y="460"/>
                  </a:lnTo>
                  <a:lnTo>
                    <a:pt x="60" y="460"/>
                  </a:lnTo>
                  <a:lnTo>
                    <a:pt x="78" y="474"/>
                  </a:lnTo>
                  <a:lnTo>
                    <a:pt x="100" y="489"/>
                  </a:lnTo>
                  <a:lnTo>
                    <a:pt x="123" y="503"/>
                  </a:lnTo>
                  <a:lnTo>
                    <a:pt x="152" y="519"/>
                  </a:lnTo>
                  <a:lnTo>
                    <a:pt x="152" y="519"/>
                  </a:lnTo>
                  <a:lnTo>
                    <a:pt x="219" y="552"/>
                  </a:lnTo>
                  <a:lnTo>
                    <a:pt x="298" y="586"/>
                  </a:lnTo>
                  <a:lnTo>
                    <a:pt x="298" y="586"/>
                  </a:lnTo>
                  <a:lnTo>
                    <a:pt x="390" y="624"/>
                  </a:lnTo>
                  <a:lnTo>
                    <a:pt x="493" y="664"/>
                  </a:lnTo>
                  <a:lnTo>
                    <a:pt x="493" y="664"/>
                  </a:lnTo>
                  <a:lnTo>
                    <a:pt x="731" y="752"/>
                  </a:lnTo>
                  <a:lnTo>
                    <a:pt x="731" y="752"/>
                  </a:lnTo>
                  <a:lnTo>
                    <a:pt x="1030" y="865"/>
                  </a:lnTo>
                  <a:lnTo>
                    <a:pt x="1030" y="865"/>
                  </a:lnTo>
                  <a:lnTo>
                    <a:pt x="1203" y="932"/>
                  </a:lnTo>
                  <a:lnTo>
                    <a:pt x="1381" y="1004"/>
                  </a:lnTo>
                  <a:lnTo>
                    <a:pt x="1381" y="1004"/>
                  </a:lnTo>
                  <a:lnTo>
                    <a:pt x="1479" y="1044"/>
                  </a:lnTo>
                  <a:lnTo>
                    <a:pt x="1576" y="1087"/>
                  </a:lnTo>
                  <a:lnTo>
                    <a:pt x="1674" y="1132"/>
                  </a:lnTo>
                  <a:lnTo>
                    <a:pt x="1773" y="1179"/>
                  </a:lnTo>
                  <a:lnTo>
                    <a:pt x="1773" y="1179"/>
                  </a:lnTo>
                  <a:lnTo>
                    <a:pt x="1879" y="1233"/>
                  </a:lnTo>
                  <a:lnTo>
                    <a:pt x="1985" y="1289"/>
                  </a:lnTo>
                  <a:lnTo>
                    <a:pt x="2090" y="1349"/>
                  </a:lnTo>
                  <a:lnTo>
                    <a:pt x="2193" y="1410"/>
                  </a:lnTo>
                  <a:lnTo>
                    <a:pt x="2193" y="1410"/>
                  </a:lnTo>
                  <a:lnTo>
                    <a:pt x="2259" y="1453"/>
                  </a:lnTo>
                  <a:lnTo>
                    <a:pt x="2324" y="1497"/>
                  </a:lnTo>
                  <a:lnTo>
                    <a:pt x="2387" y="1542"/>
                  </a:lnTo>
                  <a:lnTo>
                    <a:pt x="2447" y="1587"/>
                  </a:lnTo>
                  <a:lnTo>
                    <a:pt x="2503" y="1634"/>
                  </a:lnTo>
                  <a:lnTo>
                    <a:pt x="2557" y="1682"/>
                  </a:lnTo>
                  <a:lnTo>
                    <a:pt x="2609" y="1729"/>
                  </a:lnTo>
                  <a:lnTo>
                    <a:pt x="2658" y="1780"/>
                  </a:lnTo>
                  <a:lnTo>
                    <a:pt x="2658" y="1780"/>
                  </a:lnTo>
                  <a:lnTo>
                    <a:pt x="2710" y="1837"/>
                  </a:lnTo>
                  <a:lnTo>
                    <a:pt x="2761" y="1897"/>
                  </a:lnTo>
                  <a:lnTo>
                    <a:pt x="2808" y="1958"/>
                  </a:lnTo>
                  <a:lnTo>
                    <a:pt x="2849" y="2021"/>
                  </a:lnTo>
                  <a:lnTo>
                    <a:pt x="2889" y="2084"/>
                  </a:lnTo>
                  <a:lnTo>
                    <a:pt x="2925" y="2151"/>
                  </a:lnTo>
                  <a:lnTo>
                    <a:pt x="2957" y="2218"/>
                  </a:lnTo>
                  <a:lnTo>
                    <a:pt x="2986" y="2288"/>
                  </a:lnTo>
                  <a:lnTo>
                    <a:pt x="2986" y="2288"/>
                  </a:lnTo>
                  <a:lnTo>
                    <a:pt x="3002" y="2329"/>
                  </a:lnTo>
                  <a:lnTo>
                    <a:pt x="3017" y="2371"/>
                  </a:lnTo>
                  <a:lnTo>
                    <a:pt x="3029" y="2414"/>
                  </a:lnTo>
                  <a:lnTo>
                    <a:pt x="3040" y="2458"/>
                  </a:lnTo>
                  <a:lnTo>
                    <a:pt x="3051" y="2503"/>
                  </a:lnTo>
                  <a:lnTo>
                    <a:pt x="3060" y="2548"/>
                  </a:lnTo>
                  <a:lnTo>
                    <a:pt x="3067" y="2593"/>
                  </a:lnTo>
                  <a:lnTo>
                    <a:pt x="3074" y="2640"/>
                  </a:lnTo>
                  <a:lnTo>
                    <a:pt x="3080" y="2688"/>
                  </a:lnTo>
                  <a:lnTo>
                    <a:pt x="3083" y="2737"/>
                  </a:lnTo>
                  <a:lnTo>
                    <a:pt x="3087" y="2786"/>
                  </a:lnTo>
                  <a:lnTo>
                    <a:pt x="3087" y="2834"/>
                  </a:lnTo>
                  <a:lnTo>
                    <a:pt x="3087" y="2887"/>
                  </a:lnTo>
                  <a:lnTo>
                    <a:pt x="3087" y="2937"/>
                  </a:lnTo>
                  <a:lnTo>
                    <a:pt x="3083" y="2989"/>
                  </a:lnTo>
                  <a:lnTo>
                    <a:pt x="3080" y="3043"/>
                  </a:lnTo>
                  <a:lnTo>
                    <a:pt x="3080" y="3043"/>
                  </a:lnTo>
                  <a:lnTo>
                    <a:pt x="3073" y="3110"/>
                  </a:lnTo>
                  <a:lnTo>
                    <a:pt x="3064" y="3177"/>
                  </a:lnTo>
                  <a:lnTo>
                    <a:pt x="3053" y="3247"/>
                  </a:lnTo>
                  <a:lnTo>
                    <a:pt x="3040" y="3318"/>
                  </a:lnTo>
                  <a:lnTo>
                    <a:pt x="3026" y="3391"/>
                  </a:lnTo>
                  <a:lnTo>
                    <a:pt x="3008" y="3465"/>
                  </a:lnTo>
                  <a:lnTo>
                    <a:pt x="2988" y="3541"/>
                  </a:lnTo>
                  <a:lnTo>
                    <a:pt x="2966" y="3619"/>
                  </a:lnTo>
                  <a:lnTo>
                    <a:pt x="2943" y="3700"/>
                  </a:lnTo>
                  <a:lnTo>
                    <a:pt x="2916" y="3781"/>
                  </a:lnTo>
                  <a:lnTo>
                    <a:pt x="2887" y="3864"/>
                  </a:lnTo>
                  <a:lnTo>
                    <a:pt x="2856" y="3950"/>
                  </a:lnTo>
                  <a:lnTo>
                    <a:pt x="2822" y="4037"/>
                  </a:lnTo>
                  <a:lnTo>
                    <a:pt x="2786" y="4127"/>
                  </a:lnTo>
                  <a:lnTo>
                    <a:pt x="2748" y="4219"/>
                  </a:lnTo>
                  <a:lnTo>
                    <a:pt x="2707" y="4311"/>
                  </a:lnTo>
                  <a:lnTo>
                    <a:pt x="2707" y="4311"/>
                  </a:lnTo>
                  <a:lnTo>
                    <a:pt x="2660" y="4311"/>
                  </a:lnTo>
                  <a:lnTo>
                    <a:pt x="2660" y="4311"/>
                  </a:lnTo>
                  <a:lnTo>
                    <a:pt x="2613" y="4311"/>
                  </a:lnTo>
                  <a:lnTo>
                    <a:pt x="2613" y="4311"/>
                  </a:lnTo>
                  <a:lnTo>
                    <a:pt x="2568" y="4311"/>
                  </a:lnTo>
                  <a:lnTo>
                    <a:pt x="2568" y="4311"/>
                  </a:lnTo>
                  <a:lnTo>
                    <a:pt x="2521" y="4311"/>
                  </a:lnTo>
                  <a:lnTo>
                    <a:pt x="2521" y="4311"/>
                  </a:lnTo>
                  <a:lnTo>
                    <a:pt x="2597" y="4152"/>
                  </a:lnTo>
                  <a:lnTo>
                    <a:pt x="2631" y="4075"/>
                  </a:lnTo>
                  <a:lnTo>
                    <a:pt x="2665" y="3999"/>
                  </a:lnTo>
                  <a:lnTo>
                    <a:pt x="2696" y="3923"/>
                  </a:lnTo>
                  <a:lnTo>
                    <a:pt x="2725" y="3851"/>
                  </a:lnTo>
                  <a:lnTo>
                    <a:pt x="2753" y="3779"/>
                  </a:lnTo>
                  <a:lnTo>
                    <a:pt x="2779" y="3709"/>
                  </a:lnTo>
                  <a:lnTo>
                    <a:pt x="2802" y="3640"/>
                  </a:lnTo>
                  <a:lnTo>
                    <a:pt x="2826" y="3574"/>
                  </a:lnTo>
                  <a:lnTo>
                    <a:pt x="2845" y="3507"/>
                  </a:lnTo>
                  <a:lnTo>
                    <a:pt x="2865" y="3442"/>
                  </a:lnTo>
                  <a:lnTo>
                    <a:pt x="2881" y="3379"/>
                  </a:lnTo>
                  <a:lnTo>
                    <a:pt x="2898" y="3316"/>
                  </a:lnTo>
                  <a:lnTo>
                    <a:pt x="2910" y="3256"/>
                  </a:lnTo>
                  <a:lnTo>
                    <a:pt x="2923" y="3195"/>
                  </a:lnTo>
                  <a:lnTo>
                    <a:pt x="2923" y="3195"/>
                  </a:lnTo>
                  <a:lnTo>
                    <a:pt x="2941" y="3098"/>
                  </a:lnTo>
                  <a:lnTo>
                    <a:pt x="2954" y="3002"/>
                  </a:lnTo>
                  <a:lnTo>
                    <a:pt x="2961" y="2910"/>
                  </a:lnTo>
                  <a:lnTo>
                    <a:pt x="2964" y="2820"/>
                  </a:lnTo>
                  <a:lnTo>
                    <a:pt x="2964" y="2733"/>
                  </a:lnTo>
                  <a:lnTo>
                    <a:pt x="2961" y="2649"/>
                  </a:lnTo>
                  <a:lnTo>
                    <a:pt x="2952" y="2567"/>
                  </a:lnTo>
                  <a:lnTo>
                    <a:pt x="2946" y="2526"/>
                  </a:lnTo>
                  <a:lnTo>
                    <a:pt x="2939" y="2488"/>
                  </a:lnTo>
                  <a:lnTo>
                    <a:pt x="2939" y="2488"/>
                  </a:lnTo>
                  <a:lnTo>
                    <a:pt x="2925" y="2420"/>
                  </a:lnTo>
                  <a:lnTo>
                    <a:pt x="2909" y="2355"/>
                  </a:lnTo>
                  <a:lnTo>
                    <a:pt x="2887" y="2292"/>
                  </a:lnTo>
                  <a:lnTo>
                    <a:pt x="2865" y="2229"/>
                  </a:lnTo>
                  <a:lnTo>
                    <a:pt x="2838" y="2167"/>
                  </a:lnTo>
                  <a:lnTo>
                    <a:pt x="2809" y="2108"/>
                  </a:lnTo>
                  <a:lnTo>
                    <a:pt x="2779" y="2050"/>
                  </a:lnTo>
                  <a:lnTo>
                    <a:pt x="2744" y="1994"/>
                  </a:lnTo>
                  <a:lnTo>
                    <a:pt x="2744" y="1994"/>
                  </a:lnTo>
                  <a:lnTo>
                    <a:pt x="2710" y="1945"/>
                  </a:lnTo>
                  <a:lnTo>
                    <a:pt x="2676" y="1897"/>
                  </a:lnTo>
                  <a:lnTo>
                    <a:pt x="2638" y="1850"/>
                  </a:lnTo>
                  <a:lnTo>
                    <a:pt x="2600" y="1803"/>
                  </a:lnTo>
                  <a:lnTo>
                    <a:pt x="2557" y="1758"/>
                  </a:lnTo>
                  <a:lnTo>
                    <a:pt x="2514" y="1713"/>
                  </a:lnTo>
                  <a:lnTo>
                    <a:pt x="2469" y="1670"/>
                  </a:lnTo>
                  <a:lnTo>
                    <a:pt x="2420" y="1626"/>
                  </a:lnTo>
                  <a:lnTo>
                    <a:pt x="2420" y="1626"/>
                  </a:lnTo>
                  <a:lnTo>
                    <a:pt x="2350" y="1569"/>
                  </a:lnTo>
                  <a:lnTo>
                    <a:pt x="2350" y="1569"/>
                  </a:lnTo>
                  <a:lnTo>
                    <a:pt x="2278" y="1513"/>
                  </a:lnTo>
                  <a:lnTo>
                    <a:pt x="2278" y="1513"/>
                  </a:lnTo>
                  <a:lnTo>
                    <a:pt x="2202" y="1459"/>
                  </a:lnTo>
                  <a:lnTo>
                    <a:pt x="2202" y="1459"/>
                  </a:lnTo>
                  <a:lnTo>
                    <a:pt x="2124" y="1408"/>
                  </a:lnTo>
                  <a:lnTo>
                    <a:pt x="2124" y="1408"/>
                  </a:lnTo>
                  <a:lnTo>
                    <a:pt x="2023" y="1347"/>
                  </a:lnTo>
                  <a:lnTo>
                    <a:pt x="1921" y="1287"/>
                  </a:lnTo>
                  <a:lnTo>
                    <a:pt x="1818" y="1231"/>
                  </a:lnTo>
                  <a:lnTo>
                    <a:pt x="1713" y="1177"/>
                  </a:lnTo>
                  <a:lnTo>
                    <a:pt x="1713" y="1177"/>
                  </a:lnTo>
                  <a:lnTo>
                    <a:pt x="1616" y="1130"/>
                  </a:lnTo>
                  <a:lnTo>
                    <a:pt x="1520" y="1085"/>
                  </a:lnTo>
                  <a:lnTo>
                    <a:pt x="1425" y="1042"/>
                  </a:lnTo>
                  <a:lnTo>
                    <a:pt x="1329" y="1002"/>
                  </a:lnTo>
                  <a:lnTo>
                    <a:pt x="1329" y="1002"/>
                  </a:lnTo>
                  <a:lnTo>
                    <a:pt x="1153" y="930"/>
                  </a:lnTo>
                  <a:lnTo>
                    <a:pt x="983" y="864"/>
                  </a:lnTo>
                  <a:lnTo>
                    <a:pt x="983" y="864"/>
                  </a:lnTo>
                  <a:lnTo>
                    <a:pt x="686" y="752"/>
                  </a:lnTo>
                  <a:lnTo>
                    <a:pt x="686" y="752"/>
                  </a:lnTo>
                  <a:lnTo>
                    <a:pt x="451" y="662"/>
                  </a:lnTo>
                  <a:lnTo>
                    <a:pt x="451" y="662"/>
                  </a:lnTo>
                  <a:lnTo>
                    <a:pt x="352" y="622"/>
                  </a:lnTo>
                  <a:lnTo>
                    <a:pt x="260" y="586"/>
                  </a:lnTo>
                  <a:lnTo>
                    <a:pt x="260" y="586"/>
                  </a:lnTo>
                  <a:lnTo>
                    <a:pt x="183" y="550"/>
                  </a:lnTo>
                  <a:lnTo>
                    <a:pt x="116" y="517"/>
                  </a:lnTo>
                  <a:lnTo>
                    <a:pt x="116" y="517"/>
                  </a:lnTo>
                  <a:lnTo>
                    <a:pt x="89" y="503"/>
                  </a:lnTo>
                  <a:lnTo>
                    <a:pt x="65" y="487"/>
                  </a:lnTo>
                  <a:lnTo>
                    <a:pt x="44" y="472"/>
                  </a:lnTo>
                  <a:lnTo>
                    <a:pt x="28" y="458"/>
                  </a:lnTo>
                  <a:lnTo>
                    <a:pt x="28" y="458"/>
                  </a:lnTo>
                  <a:lnTo>
                    <a:pt x="13" y="445"/>
                  </a:lnTo>
                  <a:lnTo>
                    <a:pt x="13" y="445"/>
                  </a:lnTo>
                  <a:lnTo>
                    <a:pt x="6" y="431"/>
                  </a:lnTo>
                  <a:lnTo>
                    <a:pt x="6" y="431"/>
                  </a:lnTo>
                  <a:lnTo>
                    <a:pt x="0" y="420"/>
                  </a:lnTo>
                  <a:lnTo>
                    <a:pt x="0" y="420"/>
                  </a:lnTo>
                  <a:lnTo>
                    <a:pt x="0" y="407"/>
                  </a:lnTo>
                  <a:lnTo>
                    <a:pt x="0" y="407"/>
                  </a:lnTo>
                  <a:lnTo>
                    <a:pt x="4" y="397"/>
                  </a:lnTo>
                  <a:lnTo>
                    <a:pt x="13" y="386"/>
                  </a:lnTo>
                  <a:lnTo>
                    <a:pt x="24" y="375"/>
                  </a:lnTo>
                  <a:lnTo>
                    <a:pt x="40" y="364"/>
                  </a:lnTo>
                  <a:lnTo>
                    <a:pt x="40" y="364"/>
                  </a:lnTo>
                  <a:lnTo>
                    <a:pt x="58" y="355"/>
                  </a:lnTo>
                  <a:lnTo>
                    <a:pt x="82" y="346"/>
                  </a:lnTo>
                  <a:lnTo>
                    <a:pt x="107" y="339"/>
                  </a:lnTo>
                  <a:lnTo>
                    <a:pt x="134" y="332"/>
                  </a:lnTo>
                  <a:lnTo>
                    <a:pt x="134" y="332"/>
                  </a:lnTo>
                  <a:lnTo>
                    <a:pt x="199" y="317"/>
                  </a:lnTo>
                  <a:lnTo>
                    <a:pt x="273" y="305"/>
                  </a:lnTo>
                  <a:lnTo>
                    <a:pt x="273" y="305"/>
                  </a:lnTo>
                  <a:lnTo>
                    <a:pt x="354" y="294"/>
                  </a:lnTo>
                  <a:lnTo>
                    <a:pt x="444" y="283"/>
                  </a:lnTo>
                  <a:lnTo>
                    <a:pt x="444" y="283"/>
                  </a:lnTo>
                  <a:lnTo>
                    <a:pt x="527" y="274"/>
                  </a:lnTo>
                  <a:lnTo>
                    <a:pt x="599" y="265"/>
                  </a:lnTo>
                  <a:lnTo>
                    <a:pt x="599" y="265"/>
                  </a:lnTo>
                  <a:lnTo>
                    <a:pt x="655" y="256"/>
                  </a:lnTo>
                  <a:lnTo>
                    <a:pt x="700" y="245"/>
                  </a:lnTo>
                  <a:lnTo>
                    <a:pt x="700" y="245"/>
                  </a:lnTo>
                  <a:lnTo>
                    <a:pt x="716" y="240"/>
                  </a:lnTo>
                  <a:lnTo>
                    <a:pt x="731" y="234"/>
                  </a:lnTo>
                  <a:lnTo>
                    <a:pt x="741" y="229"/>
                  </a:lnTo>
                  <a:lnTo>
                    <a:pt x="749" y="224"/>
                  </a:lnTo>
                  <a:lnTo>
                    <a:pt x="749" y="224"/>
                  </a:lnTo>
                  <a:lnTo>
                    <a:pt x="754" y="218"/>
                  </a:lnTo>
                  <a:lnTo>
                    <a:pt x="754" y="213"/>
                  </a:lnTo>
                  <a:lnTo>
                    <a:pt x="752" y="207"/>
                  </a:lnTo>
                  <a:lnTo>
                    <a:pt x="749" y="202"/>
                  </a:lnTo>
                  <a:lnTo>
                    <a:pt x="749" y="202"/>
                  </a:lnTo>
                  <a:lnTo>
                    <a:pt x="743" y="197"/>
                  </a:lnTo>
                  <a:lnTo>
                    <a:pt x="743" y="197"/>
                  </a:lnTo>
                  <a:lnTo>
                    <a:pt x="736" y="193"/>
                  </a:lnTo>
                  <a:lnTo>
                    <a:pt x="736" y="193"/>
                  </a:lnTo>
                  <a:lnTo>
                    <a:pt x="727" y="188"/>
                  </a:lnTo>
                  <a:lnTo>
                    <a:pt x="727" y="188"/>
                  </a:lnTo>
                  <a:lnTo>
                    <a:pt x="716" y="184"/>
                  </a:lnTo>
                  <a:lnTo>
                    <a:pt x="716" y="184"/>
                  </a:lnTo>
                  <a:lnTo>
                    <a:pt x="682" y="171"/>
                  </a:lnTo>
                  <a:lnTo>
                    <a:pt x="642" y="160"/>
                  </a:lnTo>
                  <a:lnTo>
                    <a:pt x="642" y="160"/>
                  </a:lnTo>
                  <a:lnTo>
                    <a:pt x="597" y="150"/>
                  </a:lnTo>
                  <a:lnTo>
                    <a:pt x="549" y="139"/>
                  </a:lnTo>
                  <a:lnTo>
                    <a:pt x="549" y="139"/>
                  </a:lnTo>
                  <a:lnTo>
                    <a:pt x="448" y="117"/>
                  </a:lnTo>
                  <a:lnTo>
                    <a:pt x="448" y="117"/>
                  </a:lnTo>
                  <a:lnTo>
                    <a:pt x="350" y="99"/>
                  </a:lnTo>
                  <a:lnTo>
                    <a:pt x="350" y="99"/>
                  </a:lnTo>
                  <a:lnTo>
                    <a:pt x="264" y="83"/>
                  </a:lnTo>
                  <a:lnTo>
                    <a:pt x="264" y="83"/>
                  </a:lnTo>
                  <a:lnTo>
                    <a:pt x="186" y="67"/>
                  </a:lnTo>
                  <a:lnTo>
                    <a:pt x="186" y="67"/>
                  </a:lnTo>
                  <a:lnTo>
                    <a:pt x="123" y="52"/>
                  </a:lnTo>
                  <a:lnTo>
                    <a:pt x="123" y="52"/>
                  </a:lnTo>
                  <a:lnTo>
                    <a:pt x="100" y="45"/>
                  </a:lnTo>
                  <a:lnTo>
                    <a:pt x="82" y="40"/>
                  </a:lnTo>
                  <a:lnTo>
                    <a:pt x="82" y="40"/>
                  </a:lnTo>
                  <a:lnTo>
                    <a:pt x="76" y="36"/>
                  </a:lnTo>
                  <a:lnTo>
                    <a:pt x="76" y="36"/>
                  </a:lnTo>
                  <a:lnTo>
                    <a:pt x="71" y="32"/>
                  </a:lnTo>
                  <a:lnTo>
                    <a:pt x="71" y="32"/>
                  </a:lnTo>
                  <a:lnTo>
                    <a:pt x="69" y="31"/>
                  </a:lnTo>
                  <a:lnTo>
                    <a:pt x="69" y="31"/>
                  </a:lnTo>
                  <a:lnTo>
                    <a:pt x="67" y="27"/>
                  </a:lnTo>
                  <a:lnTo>
                    <a:pt x="67" y="27"/>
                  </a:lnTo>
                  <a:lnTo>
                    <a:pt x="69" y="25"/>
                  </a:lnTo>
                  <a:lnTo>
                    <a:pt x="73" y="22"/>
                  </a:lnTo>
                  <a:lnTo>
                    <a:pt x="85" y="18"/>
                  </a:lnTo>
                  <a:lnTo>
                    <a:pt x="85" y="18"/>
                  </a:lnTo>
                  <a:lnTo>
                    <a:pt x="105" y="13"/>
                  </a:lnTo>
                  <a:lnTo>
                    <a:pt x="132" y="9"/>
                  </a:lnTo>
                  <a:lnTo>
                    <a:pt x="132" y="9"/>
                  </a:lnTo>
                  <a:lnTo>
                    <a:pt x="204" y="4"/>
                  </a:lnTo>
                  <a:lnTo>
                    <a:pt x="204" y="4"/>
                  </a:lnTo>
                  <a:lnTo>
                    <a:pt x="298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Calibri" pitchFamily="34" charset="0"/>
              </a:endParaRPr>
            </a:p>
          </p:txBody>
        </p:sp>
        <p:sp>
          <p:nvSpPr>
            <p:cNvPr id="1034" name="Freeform 10"/>
            <p:cNvSpPr>
              <a:spLocks/>
            </p:cNvSpPr>
            <p:nvPr/>
          </p:nvSpPr>
          <p:spPr bwMode="auto">
            <a:xfrm>
              <a:off x="4243388" y="14288"/>
              <a:ext cx="4900612" cy="6843713"/>
            </a:xfrm>
            <a:custGeom>
              <a:avLst/>
              <a:gdLst/>
              <a:ahLst/>
              <a:cxnLst>
                <a:cxn ang="0">
                  <a:pos x="305" y="0"/>
                </a:cxn>
                <a:cxn ang="0">
                  <a:pos x="201" y="5"/>
                </a:cxn>
                <a:cxn ang="0">
                  <a:pos x="83" y="25"/>
                </a:cxn>
                <a:cxn ang="0">
                  <a:pos x="98" y="40"/>
                </a:cxn>
                <a:cxn ang="0">
                  <a:pos x="280" y="83"/>
                </a:cxn>
                <a:cxn ang="0">
                  <a:pos x="567" y="139"/>
                </a:cxn>
                <a:cxn ang="0">
                  <a:pos x="736" y="184"/>
                </a:cxn>
                <a:cxn ang="0">
                  <a:pos x="776" y="213"/>
                </a:cxn>
                <a:cxn ang="0">
                  <a:pos x="747" y="238"/>
                </a:cxn>
                <a:cxn ang="0">
                  <a:pos x="469" y="285"/>
                </a:cxn>
                <a:cxn ang="0">
                  <a:pos x="220" y="319"/>
                </a:cxn>
                <a:cxn ang="0">
                  <a:pos x="64" y="370"/>
                </a:cxn>
                <a:cxn ang="0">
                  <a:pos x="31" y="409"/>
                </a:cxn>
                <a:cxn ang="0">
                  <a:pos x="60" y="460"/>
                </a:cxn>
                <a:cxn ang="0">
                  <a:pos x="152" y="519"/>
                </a:cxn>
                <a:cxn ang="0">
                  <a:pos x="493" y="664"/>
                </a:cxn>
                <a:cxn ang="0">
                  <a:pos x="1381" y="1004"/>
                </a:cxn>
                <a:cxn ang="0">
                  <a:pos x="1773" y="1179"/>
                </a:cxn>
                <a:cxn ang="0">
                  <a:pos x="2259" y="1453"/>
                </a:cxn>
                <a:cxn ang="0">
                  <a:pos x="2609" y="1729"/>
                </a:cxn>
                <a:cxn ang="0">
                  <a:pos x="2849" y="2021"/>
                </a:cxn>
                <a:cxn ang="0">
                  <a:pos x="3002" y="2329"/>
                </a:cxn>
                <a:cxn ang="0">
                  <a:pos x="3067" y="2593"/>
                </a:cxn>
                <a:cxn ang="0">
                  <a:pos x="3087" y="2887"/>
                </a:cxn>
                <a:cxn ang="0">
                  <a:pos x="3064" y="3177"/>
                </a:cxn>
                <a:cxn ang="0">
                  <a:pos x="2966" y="3619"/>
                </a:cxn>
                <a:cxn ang="0">
                  <a:pos x="2786" y="4127"/>
                </a:cxn>
                <a:cxn ang="0">
                  <a:pos x="2613" y="4311"/>
                </a:cxn>
                <a:cxn ang="0">
                  <a:pos x="2597" y="4152"/>
                </a:cxn>
                <a:cxn ang="0">
                  <a:pos x="2779" y="3709"/>
                </a:cxn>
                <a:cxn ang="0">
                  <a:pos x="2898" y="3316"/>
                </a:cxn>
                <a:cxn ang="0">
                  <a:pos x="2961" y="2910"/>
                </a:cxn>
                <a:cxn ang="0">
                  <a:pos x="2939" y="2488"/>
                </a:cxn>
                <a:cxn ang="0">
                  <a:pos x="2838" y="2167"/>
                </a:cxn>
                <a:cxn ang="0">
                  <a:pos x="2676" y="1897"/>
                </a:cxn>
                <a:cxn ang="0">
                  <a:pos x="2420" y="1626"/>
                </a:cxn>
                <a:cxn ang="0">
                  <a:pos x="2202" y="1459"/>
                </a:cxn>
                <a:cxn ang="0">
                  <a:pos x="1818" y="1231"/>
                </a:cxn>
                <a:cxn ang="0">
                  <a:pos x="1329" y="1002"/>
                </a:cxn>
                <a:cxn ang="0">
                  <a:pos x="686" y="752"/>
                </a:cxn>
                <a:cxn ang="0">
                  <a:pos x="183" y="550"/>
                </a:cxn>
                <a:cxn ang="0">
                  <a:pos x="28" y="458"/>
                </a:cxn>
                <a:cxn ang="0">
                  <a:pos x="0" y="420"/>
                </a:cxn>
                <a:cxn ang="0">
                  <a:pos x="24" y="375"/>
                </a:cxn>
                <a:cxn ang="0">
                  <a:pos x="134" y="332"/>
                </a:cxn>
                <a:cxn ang="0">
                  <a:pos x="444" y="283"/>
                </a:cxn>
                <a:cxn ang="0">
                  <a:pos x="700" y="245"/>
                </a:cxn>
                <a:cxn ang="0">
                  <a:pos x="749" y="224"/>
                </a:cxn>
                <a:cxn ang="0">
                  <a:pos x="743" y="197"/>
                </a:cxn>
                <a:cxn ang="0">
                  <a:pos x="716" y="184"/>
                </a:cxn>
                <a:cxn ang="0">
                  <a:pos x="549" y="139"/>
                </a:cxn>
                <a:cxn ang="0">
                  <a:pos x="264" y="83"/>
                </a:cxn>
                <a:cxn ang="0">
                  <a:pos x="100" y="45"/>
                </a:cxn>
                <a:cxn ang="0">
                  <a:pos x="71" y="32"/>
                </a:cxn>
                <a:cxn ang="0">
                  <a:pos x="73" y="22"/>
                </a:cxn>
                <a:cxn ang="0">
                  <a:pos x="204" y="4"/>
                </a:cxn>
              </a:cxnLst>
              <a:rect l="0" t="0" r="r" b="b"/>
              <a:pathLst>
                <a:path w="3087" h="4311">
                  <a:moveTo>
                    <a:pt x="298" y="0"/>
                  </a:moveTo>
                  <a:lnTo>
                    <a:pt x="298" y="0"/>
                  </a:lnTo>
                  <a:lnTo>
                    <a:pt x="302" y="0"/>
                  </a:lnTo>
                  <a:lnTo>
                    <a:pt x="302" y="0"/>
                  </a:lnTo>
                  <a:lnTo>
                    <a:pt x="305" y="0"/>
                  </a:lnTo>
                  <a:lnTo>
                    <a:pt x="305" y="0"/>
                  </a:lnTo>
                  <a:lnTo>
                    <a:pt x="309" y="0"/>
                  </a:lnTo>
                  <a:lnTo>
                    <a:pt x="309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201" y="5"/>
                  </a:lnTo>
                  <a:lnTo>
                    <a:pt x="201" y="5"/>
                  </a:lnTo>
                  <a:lnTo>
                    <a:pt x="156" y="9"/>
                  </a:lnTo>
                  <a:lnTo>
                    <a:pt x="121" y="14"/>
                  </a:lnTo>
                  <a:lnTo>
                    <a:pt x="121" y="14"/>
                  </a:lnTo>
                  <a:lnTo>
                    <a:pt x="98" y="18"/>
                  </a:lnTo>
                  <a:lnTo>
                    <a:pt x="89" y="22"/>
                  </a:lnTo>
                  <a:lnTo>
                    <a:pt x="83" y="25"/>
                  </a:lnTo>
                  <a:lnTo>
                    <a:pt x="83" y="25"/>
                  </a:lnTo>
                  <a:lnTo>
                    <a:pt x="82" y="29"/>
                  </a:lnTo>
                  <a:lnTo>
                    <a:pt x="83" y="32"/>
                  </a:lnTo>
                  <a:lnTo>
                    <a:pt x="89" y="36"/>
                  </a:lnTo>
                  <a:lnTo>
                    <a:pt x="98" y="40"/>
                  </a:lnTo>
                  <a:lnTo>
                    <a:pt x="98" y="40"/>
                  </a:lnTo>
                  <a:lnTo>
                    <a:pt x="116" y="47"/>
                  </a:lnTo>
                  <a:lnTo>
                    <a:pt x="139" y="52"/>
                  </a:lnTo>
                  <a:lnTo>
                    <a:pt x="139" y="52"/>
                  </a:lnTo>
                  <a:lnTo>
                    <a:pt x="202" y="69"/>
                  </a:lnTo>
                  <a:lnTo>
                    <a:pt x="202" y="69"/>
                  </a:lnTo>
                  <a:lnTo>
                    <a:pt x="280" y="83"/>
                  </a:lnTo>
                  <a:lnTo>
                    <a:pt x="280" y="83"/>
                  </a:lnTo>
                  <a:lnTo>
                    <a:pt x="366" y="99"/>
                  </a:lnTo>
                  <a:lnTo>
                    <a:pt x="366" y="99"/>
                  </a:lnTo>
                  <a:lnTo>
                    <a:pt x="466" y="119"/>
                  </a:lnTo>
                  <a:lnTo>
                    <a:pt x="466" y="119"/>
                  </a:lnTo>
                  <a:lnTo>
                    <a:pt x="567" y="139"/>
                  </a:lnTo>
                  <a:lnTo>
                    <a:pt x="567" y="139"/>
                  </a:lnTo>
                  <a:lnTo>
                    <a:pt x="615" y="150"/>
                  </a:lnTo>
                  <a:lnTo>
                    <a:pt x="660" y="160"/>
                  </a:lnTo>
                  <a:lnTo>
                    <a:pt x="660" y="160"/>
                  </a:lnTo>
                  <a:lnTo>
                    <a:pt x="702" y="173"/>
                  </a:lnTo>
                  <a:lnTo>
                    <a:pt x="736" y="184"/>
                  </a:lnTo>
                  <a:lnTo>
                    <a:pt x="736" y="184"/>
                  </a:lnTo>
                  <a:lnTo>
                    <a:pt x="752" y="191"/>
                  </a:lnTo>
                  <a:lnTo>
                    <a:pt x="765" y="198"/>
                  </a:lnTo>
                  <a:lnTo>
                    <a:pt x="772" y="206"/>
                  </a:lnTo>
                  <a:lnTo>
                    <a:pt x="776" y="213"/>
                  </a:lnTo>
                  <a:lnTo>
                    <a:pt x="776" y="213"/>
                  </a:lnTo>
                  <a:lnTo>
                    <a:pt x="776" y="216"/>
                  </a:lnTo>
                  <a:lnTo>
                    <a:pt x="776" y="218"/>
                  </a:lnTo>
                  <a:lnTo>
                    <a:pt x="770" y="225"/>
                  </a:lnTo>
                  <a:lnTo>
                    <a:pt x="761" y="233"/>
                  </a:lnTo>
                  <a:lnTo>
                    <a:pt x="747" y="238"/>
                  </a:lnTo>
                  <a:lnTo>
                    <a:pt x="747" y="238"/>
                  </a:lnTo>
                  <a:lnTo>
                    <a:pt x="727" y="245"/>
                  </a:lnTo>
                  <a:lnTo>
                    <a:pt x="705" y="251"/>
                  </a:lnTo>
                  <a:lnTo>
                    <a:pt x="646" y="261"/>
                  </a:lnTo>
                  <a:lnTo>
                    <a:pt x="646" y="261"/>
                  </a:lnTo>
                  <a:lnTo>
                    <a:pt x="567" y="274"/>
                  </a:lnTo>
                  <a:lnTo>
                    <a:pt x="469" y="285"/>
                  </a:lnTo>
                  <a:lnTo>
                    <a:pt x="469" y="285"/>
                  </a:lnTo>
                  <a:lnTo>
                    <a:pt x="469" y="285"/>
                  </a:lnTo>
                  <a:lnTo>
                    <a:pt x="361" y="298"/>
                  </a:lnTo>
                  <a:lnTo>
                    <a:pt x="264" y="310"/>
                  </a:lnTo>
                  <a:lnTo>
                    <a:pt x="264" y="310"/>
                  </a:lnTo>
                  <a:lnTo>
                    <a:pt x="220" y="319"/>
                  </a:lnTo>
                  <a:lnTo>
                    <a:pt x="181" y="328"/>
                  </a:lnTo>
                  <a:lnTo>
                    <a:pt x="145" y="337"/>
                  </a:lnTo>
                  <a:lnTo>
                    <a:pt x="114" y="346"/>
                  </a:lnTo>
                  <a:lnTo>
                    <a:pt x="114" y="346"/>
                  </a:lnTo>
                  <a:lnTo>
                    <a:pt x="85" y="357"/>
                  </a:lnTo>
                  <a:lnTo>
                    <a:pt x="64" y="370"/>
                  </a:lnTo>
                  <a:lnTo>
                    <a:pt x="47" y="382"/>
                  </a:lnTo>
                  <a:lnTo>
                    <a:pt x="40" y="388"/>
                  </a:lnTo>
                  <a:lnTo>
                    <a:pt x="37" y="395"/>
                  </a:lnTo>
                  <a:lnTo>
                    <a:pt x="37" y="395"/>
                  </a:lnTo>
                  <a:lnTo>
                    <a:pt x="33" y="402"/>
                  </a:lnTo>
                  <a:lnTo>
                    <a:pt x="31" y="409"/>
                  </a:lnTo>
                  <a:lnTo>
                    <a:pt x="31" y="417"/>
                  </a:lnTo>
                  <a:lnTo>
                    <a:pt x="33" y="426"/>
                  </a:lnTo>
                  <a:lnTo>
                    <a:pt x="37" y="433"/>
                  </a:lnTo>
                  <a:lnTo>
                    <a:pt x="42" y="442"/>
                  </a:lnTo>
                  <a:lnTo>
                    <a:pt x="51" y="451"/>
                  </a:lnTo>
                  <a:lnTo>
                    <a:pt x="60" y="460"/>
                  </a:lnTo>
                  <a:lnTo>
                    <a:pt x="60" y="460"/>
                  </a:lnTo>
                  <a:lnTo>
                    <a:pt x="78" y="474"/>
                  </a:lnTo>
                  <a:lnTo>
                    <a:pt x="100" y="489"/>
                  </a:lnTo>
                  <a:lnTo>
                    <a:pt x="123" y="503"/>
                  </a:lnTo>
                  <a:lnTo>
                    <a:pt x="152" y="519"/>
                  </a:lnTo>
                  <a:lnTo>
                    <a:pt x="152" y="519"/>
                  </a:lnTo>
                  <a:lnTo>
                    <a:pt x="219" y="552"/>
                  </a:lnTo>
                  <a:lnTo>
                    <a:pt x="298" y="586"/>
                  </a:lnTo>
                  <a:lnTo>
                    <a:pt x="298" y="586"/>
                  </a:lnTo>
                  <a:lnTo>
                    <a:pt x="390" y="624"/>
                  </a:lnTo>
                  <a:lnTo>
                    <a:pt x="493" y="664"/>
                  </a:lnTo>
                  <a:lnTo>
                    <a:pt x="493" y="664"/>
                  </a:lnTo>
                  <a:lnTo>
                    <a:pt x="731" y="752"/>
                  </a:lnTo>
                  <a:lnTo>
                    <a:pt x="731" y="752"/>
                  </a:lnTo>
                  <a:lnTo>
                    <a:pt x="1030" y="865"/>
                  </a:lnTo>
                  <a:lnTo>
                    <a:pt x="1030" y="865"/>
                  </a:lnTo>
                  <a:lnTo>
                    <a:pt x="1203" y="932"/>
                  </a:lnTo>
                  <a:lnTo>
                    <a:pt x="1381" y="1004"/>
                  </a:lnTo>
                  <a:lnTo>
                    <a:pt x="1381" y="1004"/>
                  </a:lnTo>
                  <a:lnTo>
                    <a:pt x="1479" y="1044"/>
                  </a:lnTo>
                  <a:lnTo>
                    <a:pt x="1576" y="1087"/>
                  </a:lnTo>
                  <a:lnTo>
                    <a:pt x="1674" y="1132"/>
                  </a:lnTo>
                  <a:lnTo>
                    <a:pt x="1773" y="1179"/>
                  </a:lnTo>
                  <a:lnTo>
                    <a:pt x="1773" y="1179"/>
                  </a:lnTo>
                  <a:lnTo>
                    <a:pt x="1879" y="1233"/>
                  </a:lnTo>
                  <a:lnTo>
                    <a:pt x="1985" y="1289"/>
                  </a:lnTo>
                  <a:lnTo>
                    <a:pt x="2090" y="1349"/>
                  </a:lnTo>
                  <a:lnTo>
                    <a:pt x="2193" y="1410"/>
                  </a:lnTo>
                  <a:lnTo>
                    <a:pt x="2193" y="1410"/>
                  </a:lnTo>
                  <a:lnTo>
                    <a:pt x="2259" y="1453"/>
                  </a:lnTo>
                  <a:lnTo>
                    <a:pt x="2324" y="1497"/>
                  </a:lnTo>
                  <a:lnTo>
                    <a:pt x="2387" y="1542"/>
                  </a:lnTo>
                  <a:lnTo>
                    <a:pt x="2447" y="1587"/>
                  </a:lnTo>
                  <a:lnTo>
                    <a:pt x="2503" y="1634"/>
                  </a:lnTo>
                  <a:lnTo>
                    <a:pt x="2557" y="1682"/>
                  </a:lnTo>
                  <a:lnTo>
                    <a:pt x="2609" y="1729"/>
                  </a:lnTo>
                  <a:lnTo>
                    <a:pt x="2658" y="1780"/>
                  </a:lnTo>
                  <a:lnTo>
                    <a:pt x="2658" y="1780"/>
                  </a:lnTo>
                  <a:lnTo>
                    <a:pt x="2710" y="1837"/>
                  </a:lnTo>
                  <a:lnTo>
                    <a:pt x="2761" y="1897"/>
                  </a:lnTo>
                  <a:lnTo>
                    <a:pt x="2808" y="1958"/>
                  </a:lnTo>
                  <a:lnTo>
                    <a:pt x="2849" y="2021"/>
                  </a:lnTo>
                  <a:lnTo>
                    <a:pt x="2889" y="2084"/>
                  </a:lnTo>
                  <a:lnTo>
                    <a:pt x="2925" y="2151"/>
                  </a:lnTo>
                  <a:lnTo>
                    <a:pt x="2957" y="2218"/>
                  </a:lnTo>
                  <a:lnTo>
                    <a:pt x="2986" y="2288"/>
                  </a:lnTo>
                  <a:lnTo>
                    <a:pt x="2986" y="2288"/>
                  </a:lnTo>
                  <a:lnTo>
                    <a:pt x="3002" y="2329"/>
                  </a:lnTo>
                  <a:lnTo>
                    <a:pt x="3017" y="2371"/>
                  </a:lnTo>
                  <a:lnTo>
                    <a:pt x="3029" y="2414"/>
                  </a:lnTo>
                  <a:lnTo>
                    <a:pt x="3040" y="2458"/>
                  </a:lnTo>
                  <a:lnTo>
                    <a:pt x="3051" y="2503"/>
                  </a:lnTo>
                  <a:lnTo>
                    <a:pt x="3060" y="2548"/>
                  </a:lnTo>
                  <a:lnTo>
                    <a:pt x="3067" y="2593"/>
                  </a:lnTo>
                  <a:lnTo>
                    <a:pt x="3074" y="2640"/>
                  </a:lnTo>
                  <a:lnTo>
                    <a:pt x="3080" y="2688"/>
                  </a:lnTo>
                  <a:lnTo>
                    <a:pt x="3083" y="2737"/>
                  </a:lnTo>
                  <a:lnTo>
                    <a:pt x="3087" y="2786"/>
                  </a:lnTo>
                  <a:lnTo>
                    <a:pt x="3087" y="2834"/>
                  </a:lnTo>
                  <a:lnTo>
                    <a:pt x="3087" y="2887"/>
                  </a:lnTo>
                  <a:lnTo>
                    <a:pt x="3087" y="2937"/>
                  </a:lnTo>
                  <a:lnTo>
                    <a:pt x="3083" y="2989"/>
                  </a:lnTo>
                  <a:lnTo>
                    <a:pt x="3080" y="3043"/>
                  </a:lnTo>
                  <a:lnTo>
                    <a:pt x="3080" y="3043"/>
                  </a:lnTo>
                  <a:lnTo>
                    <a:pt x="3073" y="3110"/>
                  </a:lnTo>
                  <a:lnTo>
                    <a:pt x="3064" y="3177"/>
                  </a:lnTo>
                  <a:lnTo>
                    <a:pt x="3053" y="3247"/>
                  </a:lnTo>
                  <a:lnTo>
                    <a:pt x="3040" y="3318"/>
                  </a:lnTo>
                  <a:lnTo>
                    <a:pt x="3026" y="3391"/>
                  </a:lnTo>
                  <a:lnTo>
                    <a:pt x="3008" y="3465"/>
                  </a:lnTo>
                  <a:lnTo>
                    <a:pt x="2988" y="3541"/>
                  </a:lnTo>
                  <a:lnTo>
                    <a:pt x="2966" y="3619"/>
                  </a:lnTo>
                  <a:lnTo>
                    <a:pt x="2943" y="3700"/>
                  </a:lnTo>
                  <a:lnTo>
                    <a:pt x="2916" y="3781"/>
                  </a:lnTo>
                  <a:lnTo>
                    <a:pt x="2887" y="3864"/>
                  </a:lnTo>
                  <a:lnTo>
                    <a:pt x="2856" y="3950"/>
                  </a:lnTo>
                  <a:lnTo>
                    <a:pt x="2822" y="4037"/>
                  </a:lnTo>
                  <a:lnTo>
                    <a:pt x="2786" y="4127"/>
                  </a:lnTo>
                  <a:lnTo>
                    <a:pt x="2748" y="4219"/>
                  </a:lnTo>
                  <a:lnTo>
                    <a:pt x="2707" y="4311"/>
                  </a:lnTo>
                  <a:lnTo>
                    <a:pt x="2707" y="4311"/>
                  </a:lnTo>
                  <a:lnTo>
                    <a:pt x="2660" y="4311"/>
                  </a:lnTo>
                  <a:lnTo>
                    <a:pt x="2660" y="4311"/>
                  </a:lnTo>
                  <a:lnTo>
                    <a:pt x="2613" y="4311"/>
                  </a:lnTo>
                  <a:lnTo>
                    <a:pt x="2613" y="4311"/>
                  </a:lnTo>
                  <a:lnTo>
                    <a:pt x="2568" y="4311"/>
                  </a:lnTo>
                  <a:lnTo>
                    <a:pt x="2568" y="4311"/>
                  </a:lnTo>
                  <a:lnTo>
                    <a:pt x="2521" y="4311"/>
                  </a:lnTo>
                  <a:lnTo>
                    <a:pt x="2521" y="4311"/>
                  </a:lnTo>
                  <a:lnTo>
                    <a:pt x="2597" y="4152"/>
                  </a:lnTo>
                  <a:lnTo>
                    <a:pt x="2631" y="4075"/>
                  </a:lnTo>
                  <a:lnTo>
                    <a:pt x="2665" y="3999"/>
                  </a:lnTo>
                  <a:lnTo>
                    <a:pt x="2696" y="3923"/>
                  </a:lnTo>
                  <a:lnTo>
                    <a:pt x="2725" y="3851"/>
                  </a:lnTo>
                  <a:lnTo>
                    <a:pt x="2753" y="3779"/>
                  </a:lnTo>
                  <a:lnTo>
                    <a:pt x="2779" y="3709"/>
                  </a:lnTo>
                  <a:lnTo>
                    <a:pt x="2802" y="3640"/>
                  </a:lnTo>
                  <a:lnTo>
                    <a:pt x="2826" y="3574"/>
                  </a:lnTo>
                  <a:lnTo>
                    <a:pt x="2845" y="3507"/>
                  </a:lnTo>
                  <a:lnTo>
                    <a:pt x="2865" y="3442"/>
                  </a:lnTo>
                  <a:lnTo>
                    <a:pt x="2881" y="3379"/>
                  </a:lnTo>
                  <a:lnTo>
                    <a:pt x="2898" y="3316"/>
                  </a:lnTo>
                  <a:lnTo>
                    <a:pt x="2910" y="3256"/>
                  </a:lnTo>
                  <a:lnTo>
                    <a:pt x="2923" y="3195"/>
                  </a:lnTo>
                  <a:lnTo>
                    <a:pt x="2923" y="3195"/>
                  </a:lnTo>
                  <a:lnTo>
                    <a:pt x="2941" y="3098"/>
                  </a:lnTo>
                  <a:lnTo>
                    <a:pt x="2954" y="3002"/>
                  </a:lnTo>
                  <a:lnTo>
                    <a:pt x="2961" y="2910"/>
                  </a:lnTo>
                  <a:lnTo>
                    <a:pt x="2964" y="2820"/>
                  </a:lnTo>
                  <a:lnTo>
                    <a:pt x="2964" y="2733"/>
                  </a:lnTo>
                  <a:lnTo>
                    <a:pt x="2961" y="2649"/>
                  </a:lnTo>
                  <a:lnTo>
                    <a:pt x="2952" y="2567"/>
                  </a:lnTo>
                  <a:lnTo>
                    <a:pt x="2946" y="2526"/>
                  </a:lnTo>
                  <a:lnTo>
                    <a:pt x="2939" y="2488"/>
                  </a:lnTo>
                  <a:lnTo>
                    <a:pt x="2939" y="2488"/>
                  </a:lnTo>
                  <a:lnTo>
                    <a:pt x="2925" y="2420"/>
                  </a:lnTo>
                  <a:lnTo>
                    <a:pt x="2909" y="2355"/>
                  </a:lnTo>
                  <a:lnTo>
                    <a:pt x="2887" y="2292"/>
                  </a:lnTo>
                  <a:lnTo>
                    <a:pt x="2865" y="2229"/>
                  </a:lnTo>
                  <a:lnTo>
                    <a:pt x="2838" y="2167"/>
                  </a:lnTo>
                  <a:lnTo>
                    <a:pt x="2809" y="2108"/>
                  </a:lnTo>
                  <a:lnTo>
                    <a:pt x="2779" y="2050"/>
                  </a:lnTo>
                  <a:lnTo>
                    <a:pt x="2744" y="1994"/>
                  </a:lnTo>
                  <a:lnTo>
                    <a:pt x="2744" y="1994"/>
                  </a:lnTo>
                  <a:lnTo>
                    <a:pt x="2710" y="1945"/>
                  </a:lnTo>
                  <a:lnTo>
                    <a:pt x="2676" y="1897"/>
                  </a:lnTo>
                  <a:lnTo>
                    <a:pt x="2638" y="1850"/>
                  </a:lnTo>
                  <a:lnTo>
                    <a:pt x="2600" y="1803"/>
                  </a:lnTo>
                  <a:lnTo>
                    <a:pt x="2557" y="1758"/>
                  </a:lnTo>
                  <a:lnTo>
                    <a:pt x="2514" y="1713"/>
                  </a:lnTo>
                  <a:lnTo>
                    <a:pt x="2469" y="1670"/>
                  </a:lnTo>
                  <a:lnTo>
                    <a:pt x="2420" y="1626"/>
                  </a:lnTo>
                  <a:lnTo>
                    <a:pt x="2420" y="1626"/>
                  </a:lnTo>
                  <a:lnTo>
                    <a:pt x="2350" y="1569"/>
                  </a:lnTo>
                  <a:lnTo>
                    <a:pt x="2350" y="1569"/>
                  </a:lnTo>
                  <a:lnTo>
                    <a:pt x="2278" y="1513"/>
                  </a:lnTo>
                  <a:lnTo>
                    <a:pt x="2278" y="1513"/>
                  </a:lnTo>
                  <a:lnTo>
                    <a:pt x="2202" y="1459"/>
                  </a:lnTo>
                  <a:lnTo>
                    <a:pt x="2202" y="1459"/>
                  </a:lnTo>
                  <a:lnTo>
                    <a:pt x="2124" y="1408"/>
                  </a:lnTo>
                  <a:lnTo>
                    <a:pt x="2124" y="1408"/>
                  </a:lnTo>
                  <a:lnTo>
                    <a:pt x="2023" y="1347"/>
                  </a:lnTo>
                  <a:lnTo>
                    <a:pt x="1921" y="1287"/>
                  </a:lnTo>
                  <a:lnTo>
                    <a:pt x="1818" y="1231"/>
                  </a:lnTo>
                  <a:lnTo>
                    <a:pt x="1713" y="1177"/>
                  </a:lnTo>
                  <a:lnTo>
                    <a:pt x="1713" y="1177"/>
                  </a:lnTo>
                  <a:lnTo>
                    <a:pt x="1616" y="1130"/>
                  </a:lnTo>
                  <a:lnTo>
                    <a:pt x="1520" y="1085"/>
                  </a:lnTo>
                  <a:lnTo>
                    <a:pt x="1425" y="1042"/>
                  </a:lnTo>
                  <a:lnTo>
                    <a:pt x="1329" y="1002"/>
                  </a:lnTo>
                  <a:lnTo>
                    <a:pt x="1329" y="1002"/>
                  </a:lnTo>
                  <a:lnTo>
                    <a:pt x="1153" y="930"/>
                  </a:lnTo>
                  <a:lnTo>
                    <a:pt x="983" y="864"/>
                  </a:lnTo>
                  <a:lnTo>
                    <a:pt x="983" y="864"/>
                  </a:lnTo>
                  <a:lnTo>
                    <a:pt x="686" y="752"/>
                  </a:lnTo>
                  <a:lnTo>
                    <a:pt x="686" y="752"/>
                  </a:lnTo>
                  <a:lnTo>
                    <a:pt x="451" y="662"/>
                  </a:lnTo>
                  <a:lnTo>
                    <a:pt x="451" y="662"/>
                  </a:lnTo>
                  <a:lnTo>
                    <a:pt x="352" y="622"/>
                  </a:lnTo>
                  <a:lnTo>
                    <a:pt x="260" y="586"/>
                  </a:lnTo>
                  <a:lnTo>
                    <a:pt x="260" y="586"/>
                  </a:lnTo>
                  <a:lnTo>
                    <a:pt x="183" y="550"/>
                  </a:lnTo>
                  <a:lnTo>
                    <a:pt x="116" y="517"/>
                  </a:lnTo>
                  <a:lnTo>
                    <a:pt x="116" y="517"/>
                  </a:lnTo>
                  <a:lnTo>
                    <a:pt x="89" y="503"/>
                  </a:lnTo>
                  <a:lnTo>
                    <a:pt x="65" y="487"/>
                  </a:lnTo>
                  <a:lnTo>
                    <a:pt x="44" y="472"/>
                  </a:lnTo>
                  <a:lnTo>
                    <a:pt x="28" y="458"/>
                  </a:lnTo>
                  <a:lnTo>
                    <a:pt x="28" y="458"/>
                  </a:lnTo>
                  <a:lnTo>
                    <a:pt x="13" y="445"/>
                  </a:lnTo>
                  <a:lnTo>
                    <a:pt x="13" y="445"/>
                  </a:lnTo>
                  <a:lnTo>
                    <a:pt x="6" y="431"/>
                  </a:lnTo>
                  <a:lnTo>
                    <a:pt x="6" y="431"/>
                  </a:lnTo>
                  <a:lnTo>
                    <a:pt x="0" y="420"/>
                  </a:lnTo>
                  <a:lnTo>
                    <a:pt x="0" y="420"/>
                  </a:lnTo>
                  <a:lnTo>
                    <a:pt x="0" y="407"/>
                  </a:lnTo>
                  <a:lnTo>
                    <a:pt x="0" y="407"/>
                  </a:lnTo>
                  <a:lnTo>
                    <a:pt x="4" y="397"/>
                  </a:lnTo>
                  <a:lnTo>
                    <a:pt x="13" y="386"/>
                  </a:lnTo>
                  <a:lnTo>
                    <a:pt x="24" y="375"/>
                  </a:lnTo>
                  <a:lnTo>
                    <a:pt x="40" y="364"/>
                  </a:lnTo>
                  <a:lnTo>
                    <a:pt x="40" y="364"/>
                  </a:lnTo>
                  <a:lnTo>
                    <a:pt x="58" y="355"/>
                  </a:lnTo>
                  <a:lnTo>
                    <a:pt x="82" y="346"/>
                  </a:lnTo>
                  <a:lnTo>
                    <a:pt x="107" y="339"/>
                  </a:lnTo>
                  <a:lnTo>
                    <a:pt x="134" y="332"/>
                  </a:lnTo>
                  <a:lnTo>
                    <a:pt x="134" y="332"/>
                  </a:lnTo>
                  <a:lnTo>
                    <a:pt x="199" y="317"/>
                  </a:lnTo>
                  <a:lnTo>
                    <a:pt x="273" y="305"/>
                  </a:lnTo>
                  <a:lnTo>
                    <a:pt x="273" y="305"/>
                  </a:lnTo>
                  <a:lnTo>
                    <a:pt x="354" y="294"/>
                  </a:lnTo>
                  <a:lnTo>
                    <a:pt x="444" y="283"/>
                  </a:lnTo>
                  <a:lnTo>
                    <a:pt x="444" y="283"/>
                  </a:lnTo>
                  <a:lnTo>
                    <a:pt x="527" y="274"/>
                  </a:lnTo>
                  <a:lnTo>
                    <a:pt x="599" y="265"/>
                  </a:lnTo>
                  <a:lnTo>
                    <a:pt x="599" y="265"/>
                  </a:lnTo>
                  <a:lnTo>
                    <a:pt x="655" y="256"/>
                  </a:lnTo>
                  <a:lnTo>
                    <a:pt x="700" y="245"/>
                  </a:lnTo>
                  <a:lnTo>
                    <a:pt x="700" y="245"/>
                  </a:lnTo>
                  <a:lnTo>
                    <a:pt x="716" y="240"/>
                  </a:lnTo>
                  <a:lnTo>
                    <a:pt x="731" y="234"/>
                  </a:lnTo>
                  <a:lnTo>
                    <a:pt x="741" y="229"/>
                  </a:lnTo>
                  <a:lnTo>
                    <a:pt x="749" y="224"/>
                  </a:lnTo>
                  <a:lnTo>
                    <a:pt x="749" y="224"/>
                  </a:lnTo>
                  <a:lnTo>
                    <a:pt x="754" y="218"/>
                  </a:lnTo>
                  <a:lnTo>
                    <a:pt x="754" y="213"/>
                  </a:lnTo>
                  <a:lnTo>
                    <a:pt x="752" y="207"/>
                  </a:lnTo>
                  <a:lnTo>
                    <a:pt x="749" y="202"/>
                  </a:lnTo>
                  <a:lnTo>
                    <a:pt x="749" y="202"/>
                  </a:lnTo>
                  <a:lnTo>
                    <a:pt x="743" y="197"/>
                  </a:lnTo>
                  <a:lnTo>
                    <a:pt x="743" y="197"/>
                  </a:lnTo>
                  <a:lnTo>
                    <a:pt x="736" y="193"/>
                  </a:lnTo>
                  <a:lnTo>
                    <a:pt x="736" y="193"/>
                  </a:lnTo>
                  <a:lnTo>
                    <a:pt x="727" y="188"/>
                  </a:lnTo>
                  <a:lnTo>
                    <a:pt x="727" y="188"/>
                  </a:lnTo>
                  <a:lnTo>
                    <a:pt x="716" y="184"/>
                  </a:lnTo>
                  <a:lnTo>
                    <a:pt x="716" y="184"/>
                  </a:lnTo>
                  <a:lnTo>
                    <a:pt x="682" y="171"/>
                  </a:lnTo>
                  <a:lnTo>
                    <a:pt x="642" y="160"/>
                  </a:lnTo>
                  <a:lnTo>
                    <a:pt x="642" y="160"/>
                  </a:lnTo>
                  <a:lnTo>
                    <a:pt x="597" y="150"/>
                  </a:lnTo>
                  <a:lnTo>
                    <a:pt x="549" y="139"/>
                  </a:lnTo>
                  <a:lnTo>
                    <a:pt x="549" y="139"/>
                  </a:lnTo>
                  <a:lnTo>
                    <a:pt x="448" y="117"/>
                  </a:lnTo>
                  <a:lnTo>
                    <a:pt x="448" y="117"/>
                  </a:lnTo>
                  <a:lnTo>
                    <a:pt x="350" y="99"/>
                  </a:lnTo>
                  <a:lnTo>
                    <a:pt x="350" y="99"/>
                  </a:lnTo>
                  <a:lnTo>
                    <a:pt x="264" y="83"/>
                  </a:lnTo>
                  <a:lnTo>
                    <a:pt x="264" y="83"/>
                  </a:lnTo>
                  <a:lnTo>
                    <a:pt x="186" y="67"/>
                  </a:lnTo>
                  <a:lnTo>
                    <a:pt x="186" y="67"/>
                  </a:lnTo>
                  <a:lnTo>
                    <a:pt x="123" y="52"/>
                  </a:lnTo>
                  <a:lnTo>
                    <a:pt x="123" y="52"/>
                  </a:lnTo>
                  <a:lnTo>
                    <a:pt x="100" y="45"/>
                  </a:lnTo>
                  <a:lnTo>
                    <a:pt x="82" y="40"/>
                  </a:lnTo>
                  <a:lnTo>
                    <a:pt x="82" y="40"/>
                  </a:lnTo>
                  <a:lnTo>
                    <a:pt x="76" y="36"/>
                  </a:lnTo>
                  <a:lnTo>
                    <a:pt x="76" y="36"/>
                  </a:lnTo>
                  <a:lnTo>
                    <a:pt x="71" y="32"/>
                  </a:lnTo>
                  <a:lnTo>
                    <a:pt x="71" y="32"/>
                  </a:lnTo>
                  <a:lnTo>
                    <a:pt x="69" y="31"/>
                  </a:lnTo>
                  <a:lnTo>
                    <a:pt x="69" y="31"/>
                  </a:lnTo>
                  <a:lnTo>
                    <a:pt x="67" y="27"/>
                  </a:lnTo>
                  <a:lnTo>
                    <a:pt x="67" y="27"/>
                  </a:lnTo>
                  <a:lnTo>
                    <a:pt x="69" y="25"/>
                  </a:lnTo>
                  <a:lnTo>
                    <a:pt x="73" y="22"/>
                  </a:lnTo>
                  <a:lnTo>
                    <a:pt x="85" y="18"/>
                  </a:lnTo>
                  <a:lnTo>
                    <a:pt x="85" y="18"/>
                  </a:lnTo>
                  <a:lnTo>
                    <a:pt x="105" y="13"/>
                  </a:lnTo>
                  <a:lnTo>
                    <a:pt x="132" y="9"/>
                  </a:lnTo>
                  <a:lnTo>
                    <a:pt x="132" y="9"/>
                  </a:lnTo>
                  <a:lnTo>
                    <a:pt x="204" y="4"/>
                  </a:lnTo>
                  <a:lnTo>
                    <a:pt x="204" y="4"/>
                  </a:lnTo>
                  <a:lnTo>
                    <a:pt x="298" y="0"/>
                  </a:lnTo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Calibri" pitchFamily="34" charset="0"/>
              </a:endParaRPr>
            </a:p>
          </p:txBody>
        </p:sp>
        <p:sp>
          <p:nvSpPr>
            <p:cNvPr id="1035" name="Freeform 11"/>
            <p:cNvSpPr>
              <a:spLocks/>
            </p:cNvSpPr>
            <p:nvPr/>
          </p:nvSpPr>
          <p:spPr bwMode="auto">
            <a:xfrm>
              <a:off x="4206875" y="14288"/>
              <a:ext cx="4741862" cy="6843713"/>
            </a:xfrm>
            <a:custGeom>
              <a:avLst/>
              <a:gdLst/>
              <a:ahLst/>
              <a:cxnLst>
                <a:cxn ang="0">
                  <a:pos x="317" y="0"/>
                </a:cxn>
                <a:cxn ang="0">
                  <a:pos x="227" y="4"/>
                </a:cxn>
                <a:cxn ang="0">
                  <a:pos x="96" y="22"/>
                </a:cxn>
                <a:cxn ang="0">
                  <a:pos x="94" y="32"/>
                </a:cxn>
                <a:cxn ang="0">
                  <a:pos x="123" y="45"/>
                </a:cxn>
                <a:cxn ang="0">
                  <a:pos x="287" y="83"/>
                </a:cxn>
                <a:cxn ang="0">
                  <a:pos x="572" y="139"/>
                </a:cxn>
                <a:cxn ang="0">
                  <a:pos x="739" y="184"/>
                </a:cxn>
                <a:cxn ang="0">
                  <a:pos x="766" y="197"/>
                </a:cxn>
                <a:cxn ang="0">
                  <a:pos x="772" y="224"/>
                </a:cxn>
                <a:cxn ang="0">
                  <a:pos x="723" y="245"/>
                </a:cxn>
                <a:cxn ang="0">
                  <a:pos x="467" y="283"/>
                </a:cxn>
                <a:cxn ang="0">
                  <a:pos x="157" y="332"/>
                </a:cxn>
                <a:cxn ang="0">
                  <a:pos x="47" y="375"/>
                </a:cxn>
                <a:cxn ang="0">
                  <a:pos x="23" y="420"/>
                </a:cxn>
                <a:cxn ang="0">
                  <a:pos x="51" y="458"/>
                </a:cxn>
                <a:cxn ang="0">
                  <a:pos x="206" y="550"/>
                </a:cxn>
                <a:cxn ang="0">
                  <a:pos x="709" y="752"/>
                </a:cxn>
                <a:cxn ang="0">
                  <a:pos x="1352" y="1002"/>
                </a:cxn>
                <a:cxn ang="0">
                  <a:pos x="1841" y="1231"/>
                </a:cxn>
                <a:cxn ang="0">
                  <a:pos x="2225" y="1459"/>
                </a:cxn>
                <a:cxn ang="0">
                  <a:pos x="2443" y="1626"/>
                </a:cxn>
                <a:cxn ang="0">
                  <a:pos x="2699" y="1897"/>
                </a:cxn>
                <a:cxn ang="0">
                  <a:pos x="2861" y="2167"/>
                </a:cxn>
                <a:cxn ang="0">
                  <a:pos x="2962" y="2488"/>
                </a:cxn>
                <a:cxn ang="0">
                  <a:pos x="2984" y="2910"/>
                </a:cxn>
                <a:cxn ang="0">
                  <a:pos x="2921" y="3316"/>
                </a:cxn>
                <a:cxn ang="0">
                  <a:pos x="2802" y="3709"/>
                </a:cxn>
                <a:cxn ang="0">
                  <a:pos x="2620" y="4152"/>
                </a:cxn>
                <a:cxn ang="0">
                  <a:pos x="2475" y="4311"/>
                </a:cxn>
                <a:cxn ang="0">
                  <a:pos x="2522" y="4075"/>
                </a:cxn>
                <a:cxn ang="0">
                  <a:pos x="2706" y="3640"/>
                </a:cxn>
                <a:cxn ang="0">
                  <a:pos x="2827" y="3254"/>
                </a:cxn>
                <a:cxn ang="0">
                  <a:pos x="2894" y="2818"/>
                </a:cxn>
                <a:cxn ang="0">
                  <a:pos x="2877" y="2486"/>
                </a:cxn>
                <a:cxn ang="0">
                  <a:pos x="2787" y="2167"/>
                </a:cxn>
                <a:cxn ang="0">
                  <a:pos x="2634" y="1895"/>
                </a:cxn>
                <a:cxn ang="0">
                  <a:pos x="2385" y="1625"/>
                </a:cxn>
                <a:cxn ang="0">
                  <a:pos x="2173" y="1459"/>
                </a:cxn>
                <a:cxn ang="0">
                  <a:pos x="1794" y="1230"/>
                </a:cxn>
                <a:cxn ang="0">
                  <a:pos x="1311" y="1001"/>
                </a:cxn>
                <a:cxn ang="0">
                  <a:pos x="676" y="750"/>
                </a:cxn>
                <a:cxn ang="0">
                  <a:pos x="177" y="550"/>
                </a:cxn>
                <a:cxn ang="0">
                  <a:pos x="25" y="458"/>
                </a:cxn>
                <a:cxn ang="0">
                  <a:pos x="0" y="418"/>
                </a:cxn>
                <a:cxn ang="0">
                  <a:pos x="13" y="384"/>
                </a:cxn>
                <a:cxn ang="0">
                  <a:pos x="108" y="337"/>
                </a:cxn>
                <a:cxn ang="0">
                  <a:pos x="357" y="292"/>
                </a:cxn>
                <a:cxn ang="0">
                  <a:pos x="662" y="254"/>
                </a:cxn>
                <a:cxn ang="0">
                  <a:pos x="755" y="224"/>
                </a:cxn>
                <a:cxn ang="0">
                  <a:pos x="755" y="200"/>
                </a:cxn>
                <a:cxn ang="0">
                  <a:pos x="734" y="188"/>
                </a:cxn>
                <a:cxn ang="0">
                  <a:pos x="606" y="148"/>
                </a:cxn>
                <a:cxn ang="0">
                  <a:pos x="359" y="99"/>
                </a:cxn>
                <a:cxn ang="0">
                  <a:pos x="135" y="52"/>
                </a:cxn>
                <a:cxn ang="0">
                  <a:pos x="83" y="32"/>
                </a:cxn>
                <a:cxn ang="0">
                  <a:pos x="81" y="23"/>
                </a:cxn>
                <a:cxn ang="0">
                  <a:pos x="144" y="9"/>
                </a:cxn>
              </a:cxnLst>
              <a:rect l="0" t="0" r="r" b="b"/>
              <a:pathLst>
                <a:path w="2987" h="4311">
                  <a:moveTo>
                    <a:pt x="312" y="0"/>
                  </a:moveTo>
                  <a:lnTo>
                    <a:pt x="312" y="0"/>
                  </a:lnTo>
                  <a:lnTo>
                    <a:pt x="314" y="0"/>
                  </a:lnTo>
                  <a:lnTo>
                    <a:pt x="314" y="0"/>
                  </a:lnTo>
                  <a:lnTo>
                    <a:pt x="317" y="0"/>
                  </a:lnTo>
                  <a:lnTo>
                    <a:pt x="317" y="0"/>
                  </a:lnTo>
                  <a:lnTo>
                    <a:pt x="319" y="0"/>
                  </a:lnTo>
                  <a:lnTo>
                    <a:pt x="319" y="0"/>
                  </a:lnTo>
                  <a:lnTo>
                    <a:pt x="321" y="0"/>
                  </a:lnTo>
                  <a:lnTo>
                    <a:pt x="321" y="0"/>
                  </a:lnTo>
                  <a:lnTo>
                    <a:pt x="227" y="4"/>
                  </a:lnTo>
                  <a:lnTo>
                    <a:pt x="227" y="4"/>
                  </a:lnTo>
                  <a:lnTo>
                    <a:pt x="155" y="9"/>
                  </a:lnTo>
                  <a:lnTo>
                    <a:pt x="155" y="9"/>
                  </a:lnTo>
                  <a:lnTo>
                    <a:pt x="128" y="13"/>
                  </a:lnTo>
                  <a:lnTo>
                    <a:pt x="108" y="18"/>
                  </a:lnTo>
                  <a:lnTo>
                    <a:pt x="108" y="18"/>
                  </a:lnTo>
                  <a:lnTo>
                    <a:pt x="96" y="22"/>
                  </a:lnTo>
                  <a:lnTo>
                    <a:pt x="92" y="25"/>
                  </a:lnTo>
                  <a:lnTo>
                    <a:pt x="90" y="27"/>
                  </a:lnTo>
                  <a:lnTo>
                    <a:pt x="90" y="27"/>
                  </a:lnTo>
                  <a:lnTo>
                    <a:pt x="92" y="31"/>
                  </a:lnTo>
                  <a:lnTo>
                    <a:pt x="92" y="31"/>
                  </a:lnTo>
                  <a:lnTo>
                    <a:pt x="94" y="32"/>
                  </a:lnTo>
                  <a:lnTo>
                    <a:pt x="94" y="32"/>
                  </a:lnTo>
                  <a:lnTo>
                    <a:pt x="99" y="36"/>
                  </a:lnTo>
                  <a:lnTo>
                    <a:pt x="99" y="36"/>
                  </a:lnTo>
                  <a:lnTo>
                    <a:pt x="105" y="40"/>
                  </a:lnTo>
                  <a:lnTo>
                    <a:pt x="105" y="40"/>
                  </a:lnTo>
                  <a:lnTo>
                    <a:pt x="123" y="45"/>
                  </a:lnTo>
                  <a:lnTo>
                    <a:pt x="146" y="52"/>
                  </a:lnTo>
                  <a:lnTo>
                    <a:pt x="146" y="52"/>
                  </a:lnTo>
                  <a:lnTo>
                    <a:pt x="209" y="67"/>
                  </a:lnTo>
                  <a:lnTo>
                    <a:pt x="209" y="67"/>
                  </a:lnTo>
                  <a:lnTo>
                    <a:pt x="287" y="83"/>
                  </a:lnTo>
                  <a:lnTo>
                    <a:pt x="287" y="83"/>
                  </a:lnTo>
                  <a:lnTo>
                    <a:pt x="373" y="99"/>
                  </a:lnTo>
                  <a:lnTo>
                    <a:pt x="373" y="99"/>
                  </a:lnTo>
                  <a:lnTo>
                    <a:pt x="471" y="117"/>
                  </a:lnTo>
                  <a:lnTo>
                    <a:pt x="471" y="117"/>
                  </a:lnTo>
                  <a:lnTo>
                    <a:pt x="572" y="139"/>
                  </a:lnTo>
                  <a:lnTo>
                    <a:pt x="572" y="139"/>
                  </a:lnTo>
                  <a:lnTo>
                    <a:pt x="620" y="150"/>
                  </a:lnTo>
                  <a:lnTo>
                    <a:pt x="665" y="160"/>
                  </a:lnTo>
                  <a:lnTo>
                    <a:pt x="665" y="160"/>
                  </a:lnTo>
                  <a:lnTo>
                    <a:pt x="705" y="171"/>
                  </a:lnTo>
                  <a:lnTo>
                    <a:pt x="739" y="184"/>
                  </a:lnTo>
                  <a:lnTo>
                    <a:pt x="739" y="184"/>
                  </a:lnTo>
                  <a:lnTo>
                    <a:pt x="750" y="188"/>
                  </a:lnTo>
                  <a:lnTo>
                    <a:pt x="750" y="188"/>
                  </a:lnTo>
                  <a:lnTo>
                    <a:pt x="759" y="193"/>
                  </a:lnTo>
                  <a:lnTo>
                    <a:pt x="759" y="193"/>
                  </a:lnTo>
                  <a:lnTo>
                    <a:pt x="766" y="197"/>
                  </a:lnTo>
                  <a:lnTo>
                    <a:pt x="766" y="197"/>
                  </a:lnTo>
                  <a:lnTo>
                    <a:pt x="772" y="202"/>
                  </a:lnTo>
                  <a:lnTo>
                    <a:pt x="772" y="202"/>
                  </a:lnTo>
                  <a:lnTo>
                    <a:pt x="775" y="207"/>
                  </a:lnTo>
                  <a:lnTo>
                    <a:pt x="777" y="213"/>
                  </a:lnTo>
                  <a:lnTo>
                    <a:pt x="777" y="218"/>
                  </a:lnTo>
                  <a:lnTo>
                    <a:pt x="772" y="224"/>
                  </a:lnTo>
                  <a:lnTo>
                    <a:pt x="772" y="224"/>
                  </a:lnTo>
                  <a:lnTo>
                    <a:pt x="764" y="229"/>
                  </a:lnTo>
                  <a:lnTo>
                    <a:pt x="754" y="234"/>
                  </a:lnTo>
                  <a:lnTo>
                    <a:pt x="739" y="240"/>
                  </a:lnTo>
                  <a:lnTo>
                    <a:pt x="723" y="245"/>
                  </a:lnTo>
                  <a:lnTo>
                    <a:pt x="723" y="245"/>
                  </a:lnTo>
                  <a:lnTo>
                    <a:pt x="678" y="256"/>
                  </a:lnTo>
                  <a:lnTo>
                    <a:pt x="622" y="265"/>
                  </a:lnTo>
                  <a:lnTo>
                    <a:pt x="622" y="265"/>
                  </a:lnTo>
                  <a:lnTo>
                    <a:pt x="550" y="274"/>
                  </a:lnTo>
                  <a:lnTo>
                    <a:pt x="467" y="283"/>
                  </a:lnTo>
                  <a:lnTo>
                    <a:pt x="467" y="283"/>
                  </a:lnTo>
                  <a:lnTo>
                    <a:pt x="377" y="294"/>
                  </a:lnTo>
                  <a:lnTo>
                    <a:pt x="296" y="305"/>
                  </a:lnTo>
                  <a:lnTo>
                    <a:pt x="296" y="305"/>
                  </a:lnTo>
                  <a:lnTo>
                    <a:pt x="222" y="317"/>
                  </a:lnTo>
                  <a:lnTo>
                    <a:pt x="157" y="332"/>
                  </a:lnTo>
                  <a:lnTo>
                    <a:pt x="157" y="332"/>
                  </a:lnTo>
                  <a:lnTo>
                    <a:pt x="130" y="339"/>
                  </a:lnTo>
                  <a:lnTo>
                    <a:pt x="105" y="346"/>
                  </a:lnTo>
                  <a:lnTo>
                    <a:pt x="81" y="355"/>
                  </a:lnTo>
                  <a:lnTo>
                    <a:pt x="63" y="364"/>
                  </a:lnTo>
                  <a:lnTo>
                    <a:pt x="63" y="364"/>
                  </a:lnTo>
                  <a:lnTo>
                    <a:pt x="47" y="375"/>
                  </a:lnTo>
                  <a:lnTo>
                    <a:pt x="36" y="386"/>
                  </a:lnTo>
                  <a:lnTo>
                    <a:pt x="27" y="397"/>
                  </a:lnTo>
                  <a:lnTo>
                    <a:pt x="23" y="407"/>
                  </a:lnTo>
                  <a:lnTo>
                    <a:pt x="23" y="407"/>
                  </a:lnTo>
                  <a:lnTo>
                    <a:pt x="23" y="420"/>
                  </a:lnTo>
                  <a:lnTo>
                    <a:pt x="23" y="420"/>
                  </a:lnTo>
                  <a:lnTo>
                    <a:pt x="29" y="431"/>
                  </a:lnTo>
                  <a:lnTo>
                    <a:pt x="29" y="431"/>
                  </a:lnTo>
                  <a:lnTo>
                    <a:pt x="36" y="445"/>
                  </a:lnTo>
                  <a:lnTo>
                    <a:pt x="36" y="445"/>
                  </a:lnTo>
                  <a:lnTo>
                    <a:pt x="51" y="458"/>
                  </a:lnTo>
                  <a:lnTo>
                    <a:pt x="51" y="458"/>
                  </a:lnTo>
                  <a:lnTo>
                    <a:pt x="67" y="472"/>
                  </a:lnTo>
                  <a:lnTo>
                    <a:pt x="88" y="487"/>
                  </a:lnTo>
                  <a:lnTo>
                    <a:pt x="112" y="503"/>
                  </a:lnTo>
                  <a:lnTo>
                    <a:pt x="139" y="517"/>
                  </a:lnTo>
                  <a:lnTo>
                    <a:pt x="139" y="517"/>
                  </a:lnTo>
                  <a:lnTo>
                    <a:pt x="206" y="550"/>
                  </a:lnTo>
                  <a:lnTo>
                    <a:pt x="283" y="586"/>
                  </a:lnTo>
                  <a:lnTo>
                    <a:pt x="283" y="586"/>
                  </a:lnTo>
                  <a:lnTo>
                    <a:pt x="375" y="622"/>
                  </a:lnTo>
                  <a:lnTo>
                    <a:pt x="474" y="662"/>
                  </a:lnTo>
                  <a:lnTo>
                    <a:pt x="474" y="662"/>
                  </a:lnTo>
                  <a:lnTo>
                    <a:pt x="709" y="752"/>
                  </a:lnTo>
                  <a:lnTo>
                    <a:pt x="709" y="752"/>
                  </a:lnTo>
                  <a:lnTo>
                    <a:pt x="1006" y="864"/>
                  </a:lnTo>
                  <a:lnTo>
                    <a:pt x="1006" y="864"/>
                  </a:lnTo>
                  <a:lnTo>
                    <a:pt x="1176" y="930"/>
                  </a:lnTo>
                  <a:lnTo>
                    <a:pt x="1352" y="1002"/>
                  </a:lnTo>
                  <a:lnTo>
                    <a:pt x="1352" y="1002"/>
                  </a:lnTo>
                  <a:lnTo>
                    <a:pt x="1448" y="1042"/>
                  </a:lnTo>
                  <a:lnTo>
                    <a:pt x="1543" y="1085"/>
                  </a:lnTo>
                  <a:lnTo>
                    <a:pt x="1639" y="1130"/>
                  </a:lnTo>
                  <a:lnTo>
                    <a:pt x="1736" y="1177"/>
                  </a:lnTo>
                  <a:lnTo>
                    <a:pt x="1736" y="1177"/>
                  </a:lnTo>
                  <a:lnTo>
                    <a:pt x="1841" y="1231"/>
                  </a:lnTo>
                  <a:lnTo>
                    <a:pt x="1944" y="1287"/>
                  </a:lnTo>
                  <a:lnTo>
                    <a:pt x="2046" y="1347"/>
                  </a:lnTo>
                  <a:lnTo>
                    <a:pt x="2147" y="1408"/>
                  </a:lnTo>
                  <a:lnTo>
                    <a:pt x="2147" y="1408"/>
                  </a:lnTo>
                  <a:lnTo>
                    <a:pt x="2225" y="1459"/>
                  </a:lnTo>
                  <a:lnTo>
                    <a:pt x="2225" y="1459"/>
                  </a:lnTo>
                  <a:lnTo>
                    <a:pt x="2301" y="1513"/>
                  </a:lnTo>
                  <a:lnTo>
                    <a:pt x="2301" y="1513"/>
                  </a:lnTo>
                  <a:lnTo>
                    <a:pt x="2373" y="1569"/>
                  </a:lnTo>
                  <a:lnTo>
                    <a:pt x="2373" y="1569"/>
                  </a:lnTo>
                  <a:lnTo>
                    <a:pt x="2443" y="1626"/>
                  </a:lnTo>
                  <a:lnTo>
                    <a:pt x="2443" y="1626"/>
                  </a:lnTo>
                  <a:lnTo>
                    <a:pt x="2492" y="1670"/>
                  </a:lnTo>
                  <a:lnTo>
                    <a:pt x="2537" y="1713"/>
                  </a:lnTo>
                  <a:lnTo>
                    <a:pt x="2580" y="1758"/>
                  </a:lnTo>
                  <a:lnTo>
                    <a:pt x="2623" y="1803"/>
                  </a:lnTo>
                  <a:lnTo>
                    <a:pt x="2661" y="1850"/>
                  </a:lnTo>
                  <a:lnTo>
                    <a:pt x="2699" y="1897"/>
                  </a:lnTo>
                  <a:lnTo>
                    <a:pt x="2733" y="1945"/>
                  </a:lnTo>
                  <a:lnTo>
                    <a:pt x="2767" y="1994"/>
                  </a:lnTo>
                  <a:lnTo>
                    <a:pt x="2767" y="1994"/>
                  </a:lnTo>
                  <a:lnTo>
                    <a:pt x="2802" y="2050"/>
                  </a:lnTo>
                  <a:lnTo>
                    <a:pt x="2832" y="2108"/>
                  </a:lnTo>
                  <a:lnTo>
                    <a:pt x="2861" y="2167"/>
                  </a:lnTo>
                  <a:lnTo>
                    <a:pt x="2888" y="2229"/>
                  </a:lnTo>
                  <a:lnTo>
                    <a:pt x="2910" y="2292"/>
                  </a:lnTo>
                  <a:lnTo>
                    <a:pt x="2932" y="2355"/>
                  </a:lnTo>
                  <a:lnTo>
                    <a:pt x="2948" y="2420"/>
                  </a:lnTo>
                  <a:lnTo>
                    <a:pt x="2962" y="2488"/>
                  </a:lnTo>
                  <a:lnTo>
                    <a:pt x="2962" y="2488"/>
                  </a:lnTo>
                  <a:lnTo>
                    <a:pt x="2969" y="2526"/>
                  </a:lnTo>
                  <a:lnTo>
                    <a:pt x="2975" y="2567"/>
                  </a:lnTo>
                  <a:lnTo>
                    <a:pt x="2984" y="2649"/>
                  </a:lnTo>
                  <a:lnTo>
                    <a:pt x="2987" y="2733"/>
                  </a:lnTo>
                  <a:lnTo>
                    <a:pt x="2987" y="2820"/>
                  </a:lnTo>
                  <a:lnTo>
                    <a:pt x="2984" y="2910"/>
                  </a:lnTo>
                  <a:lnTo>
                    <a:pt x="2977" y="3002"/>
                  </a:lnTo>
                  <a:lnTo>
                    <a:pt x="2964" y="3098"/>
                  </a:lnTo>
                  <a:lnTo>
                    <a:pt x="2946" y="3195"/>
                  </a:lnTo>
                  <a:lnTo>
                    <a:pt x="2946" y="3195"/>
                  </a:lnTo>
                  <a:lnTo>
                    <a:pt x="2933" y="3256"/>
                  </a:lnTo>
                  <a:lnTo>
                    <a:pt x="2921" y="3316"/>
                  </a:lnTo>
                  <a:lnTo>
                    <a:pt x="2904" y="3379"/>
                  </a:lnTo>
                  <a:lnTo>
                    <a:pt x="2888" y="3442"/>
                  </a:lnTo>
                  <a:lnTo>
                    <a:pt x="2868" y="3507"/>
                  </a:lnTo>
                  <a:lnTo>
                    <a:pt x="2849" y="3574"/>
                  </a:lnTo>
                  <a:lnTo>
                    <a:pt x="2825" y="3640"/>
                  </a:lnTo>
                  <a:lnTo>
                    <a:pt x="2802" y="3709"/>
                  </a:lnTo>
                  <a:lnTo>
                    <a:pt x="2776" y="3779"/>
                  </a:lnTo>
                  <a:lnTo>
                    <a:pt x="2748" y="3851"/>
                  </a:lnTo>
                  <a:lnTo>
                    <a:pt x="2719" y="3923"/>
                  </a:lnTo>
                  <a:lnTo>
                    <a:pt x="2688" y="3999"/>
                  </a:lnTo>
                  <a:lnTo>
                    <a:pt x="2654" y="4075"/>
                  </a:lnTo>
                  <a:lnTo>
                    <a:pt x="2620" y="4152"/>
                  </a:lnTo>
                  <a:lnTo>
                    <a:pt x="2544" y="4311"/>
                  </a:lnTo>
                  <a:lnTo>
                    <a:pt x="2544" y="4311"/>
                  </a:lnTo>
                  <a:lnTo>
                    <a:pt x="2510" y="4311"/>
                  </a:lnTo>
                  <a:lnTo>
                    <a:pt x="2510" y="4311"/>
                  </a:lnTo>
                  <a:lnTo>
                    <a:pt x="2475" y="4311"/>
                  </a:lnTo>
                  <a:lnTo>
                    <a:pt x="2475" y="4311"/>
                  </a:lnTo>
                  <a:lnTo>
                    <a:pt x="2439" y="4311"/>
                  </a:lnTo>
                  <a:lnTo>
                    <a:pt x="2439" y="4311"/>
                  </a:lnTo>
                  <a:lnTo>
                    <a:pt x="2403" y="4311"/>
                  </a:lnTo>
                  <a:lnTo>
                    <a:pt x="2403" y="4311"/>
                  </a:lnTo>
                  <a:lnTo>
                    <a:pt x="2484" y="4152"/>
                  </a:lnTo>
                  <a:lnTo>
                    <a:pt x="2522" y="4075"/>
                  </a:lnTo>
                  <a:lnTo>
                    <a:pt x="2558" y="3999"/>
                  </a:lnTo>
                  <a:lnTo>
                    <a:pt x="2591" y="3923"/>
                  </a:lnTo>
                  <a:lnTo>
                    <a:pt x="2623" y="3851"/>
                  </a:lnTo>
                  <a:lnTo>
                    <a:pt x="2652" y="3779"/>
                  </a:lnTo>
                  <a:lnTo>
                    <a:pt x="2681" y="3709"/>
                  </a:lnTo>
                  <a:lnTo>
                    <a:pt x="2706" y="3640"/>
                  </a:lnTo>
                  <a:lnTo>
                    <a:pt x="2731" y="3572"/>
                  </a:lnTo>
                  <a:lnTo>
                    <a:pt x="2755" y="3507"/>
                  </a:lnTo>
                  <a:lnTo>
                    <a:pt x="2775" y="3442"/>
                  </a:lnTo>
                  <a:lnTo>
                    <a:pt x="2794" y="3377"/>
                  </a:lnTo>
                  <a:lnTo>
                    <a:pt x="2811" y="3316"/>
                  </a:lnTo>
                  <a:lnTo>
                    <a:pt x="2827" y="3254"/>
                  </a:lnTo>
                  <a:lnTo>
                    <a:pt x="2841" y="3195"/>
                  </a:lnTo>
                  <a:lnTo>
                    <a:pt x="2841" y="3195"/>
                  </a:lnTo>
                  <a:lnTo>
                    <a:pt x="2861" y="3096"/>
                  </a:lnTo>
                  <a:lnTo>
                    <a:pt x="2876" y="3002"/>
                  </a:lnTo>
                  <a:lnTo>
                    <a:pt x="2888" y="2908"/>
                  </a:lnTo>
                  <a:lnTo>
                    <a:pt x="2894" y="2818"/>
                  </a:lnTo>
                  <a:lnTo>
                    <a:pt x="2897" y="2732"/>
                  </a:lnTo>
                  <a:lnTo>
                    <a:pt x="2894" y="2647"/>
                  </a:lnTo>
                  <a:lnTo>
                    <a:pt x="2892" y="2605"/>
                  </a:lnTo>
                  <a:lnTo>
                    <a:pt x="2888" y="2566"/>
                  </a:lnTo>
                  <a:lnTo>
                    <a:pt x="2885" y="2526"/>
                  </a:lnTo>
                  <a:lnTo>
                    <a:pt x="2877" y="2486"/>
                  </a:lnTo>
                  <a:lnTo>
                    <a:pt x="2877" y="2486"/>
                  </a:lnTo>
                  <a:lnTo>
                    <a:pt x="2867" y="2420"/>
                  </a:lnTo>
                  <a:lnTo>
                    <a:pt x="2850" y="2353"/>
                  </a:lnTo>
                  <a:lnTo>
                    <a:pt x="2832" y="2290"/>
                  </a:lnTo>
                  <a:lnTo>
                    <a:pt x="2813" y="2227"/>
                  </a:lnTo>
                  <a:lnTo>
                    <a:pt x="2787" y="2167"/>
                  </a:lnTo>
                  <a:lnTo>
                    <a:pt x="2760" y="2108"/>
                  </a:lnTo>
                  <a:lnTo>
                    <a:pt x="2731" y="2048"/>
                  </a:lnTo>
                  <a:lnTo>
                    <a:pt x="2699" y="1992"/>
                  </a:lnTo>
                  <a:lnTo>
                    <a:pt x="2699" y="1992"/>
                  </a:lnTo>
                  <a:lnTo>
                    <a:pt x="2666" y="1944"/>
                  </a:lnTo>
                  <a:lnTo>
                    <a:pt x="2634" y="1895"/>
                  </a:lnTo>
                  <a:lnTo>
                    <a:pt x="2598" y="1848"/>
                  </a:lnTo>
                  <a:lnTo>
                    <a:pt x="2560" y="1801"/>
                  </a:lnTo>
                  <a:lnTo>
                    <a:pt x="2519" y="1756"/>
                  </a:lnTo>
                  <a:lnTo>
                    <a:pt x="2477" y="1711"/>
                  </a:lnTo>
                  <a:lnTo>
                    <a:pt x="2432" y="1668"/>
                  </a:lnTo>
                  <a:lnTo>
                    <a:pt x="2385" y="1625"/>
                  </a:lnTo>
                  <a:lnTo>
                    <a:pt x="2385" y="1625"/>
                  </a:lnTo>
                  <a:lnTo>
                    <a:pt x="2317" y="1567"/>
                  </a:lnTo>
                  <a:lnTo>
                    <a:pt x="2317" y="1567"/>
                  </a:lnTo>
                  <a:lnTo>
                    <a:pt x="2246" y="1511"/>
                  </a:lnTo>
                  <a:lnTo>
                    <a:pt x="2246" y="1511"/>
                  </a:lnTo>
                  <a:lnTo>
                    <a:pt x="2173" y="1459"/>
                  </a:lnTo>
                  <a:lnTo>
                    <a:pt x="2173" y="1459"/>
                  </a:lnTo>
                  <a:lnTo>
                    <a:pt x="2097" y="1406"/>
                  </a:lnTo>
                  <a:lnTo>
                    <a:pt x="2097" y="1406"/>
                  </a:lnTo>
                  <a:lnTo>
                    <a:pt x="1998" y="1345"/>
                  </a:lnTo>
                  <a:lnTo>
                    <a:pt x="1897" y="1286"/>
                  </a:lnTo>
                  <a:lnTo>
                    <a:pt x="1794" y="1230"/>
                  </a:lnTo>
                  <a:lnTo>
                    <a:pt x="1691" y="1176"/>
                  </a:lnTo>
                  <a:lnTo>
                    <a:pt x="1691" y="1176"/>
                  </a:lnTo>
                  <a:lnTo>
                    <a:pt x="1596" y="1129"/>
                  </a:lnTo>
                  <a:lnTo>
                    <a:pt x="1502" y="1085"/>
                  </a:lnTo>
                  <a:lnTo>
                    <a:pt x="1406" y="1042"/>
                  </a:lnTo>
                  <a:lnTo>
                    <a:pt x="1311" y="1001"/>
                  </a:lnTo>
                  <a:lnTo>
                    <a:pt x="1311" y="1001"/>
                  </a:lnTo>
                  <a:lnTo>
                    <a:pt x="1138" y="929"/>
                  </a:lnTo>
                  <a:lnTo>
                    <a:pt x="970" y="862"/>
                  </a:lnTo>
                  <a:lnTo>
                    <a:pt x="970" y="862"/>
                  </a:lnTo>
                  <a:lnTo>
                    <a:pt x="676" y="750"/>
                  </a:lnTo>
                  <a:lnTo>
                    <a:pt x="676" y="750"/>
                  </a:lnTo>
                  <a:lnTo>
                    <a:pt x="444" y="662"/>
                  </a:lnTo>
                  <a:lnTo>
                    <a:pt x="444" y="662"/>
                  </a:lnTo>
                  <a:lnTo>
                    <a:pt x="344" y="622"/>
                  </a:lnTo>
                  <a:lnTo>
                    <a:pt x="254" y="584"/>
                  </a:lnTo>
                  <a:lnTo>
                    <a:pt x="254" y="584"/>
                  </a:lnTo>
                  <a:lnTo>
                    <a:pt x="177" y="550"/>
                  </a:lnTo>
                  <a:lnTo>
                    <a:pt x="112" y="517"/>
                  </a:lnTo>
                  <a:lnTo>
                    <a:pt x="112" y="517"/>
                  </a:lnTo>
                  <a:lnTo>
                    <a:pt x="87" y="501"/>
                  </a:lnTo>
                  <a:lnTo>
                    <a:pt x="61" y="487"/>
                  </a:lnTo>
                  <a:lnTo>
                    <a:pt x="42" y="472"/>
                  </a:lnTo>
                  <a:lnTo>
                    <a:pt x="25" y="458"/>
                  </a:lnTo>
                  <a:lnTo>
                    <a:pt x="25" y="458"/>
                  </a:lnTo>
                  <a:lnTo>
                    <a:pt x="13" y="444"/>
                  </a:lnTo>
                  <a:lnTo>
                    <a:pt x="13" y="444"/>
                  </a:lnTo>
                  <a:lnTo>
                    <a:pt x="4" y="431"/>
                  </a:lnTo>
                  <a:lnTo>
                    <a:pt x="4" y="431"/>
                  </a:lnTo>
                  <a:lnTo>
                    <a:pt x="0" y="418"/>
                  </a:lnTo>
                  <a:lnTo>
                    <a:pt x="0" y="418"/>
                  </a:lnTo>
                  <a:lnTo>
                    <a:pt x="0" y="413"/>
                  </a:lnTo>
                  <a:lnTo>
                    <a:pt x="0" y="407"/>
                  </a:lnTo>
                  <a:lnTo>
                    <a:pt x="0" y="407"/>
                  </a:lnTo>
                  <a:lnTo>
                    <a:pt x="4" y="395"/>
                  </a:lnTo>
                  <a:lnTo>
                    <a:pt x="13" y="384"/>
                  </a:lnTo>
                  <a:lnTo>
                    <a:pt x="25" y="373"/>
                  </a:lnTo>
                  <a:lnTo>
                    <a:pt x="42" y="364"/>
                  </a:lnTo>
                  <a:lnTo>
                    <a:pt x="42" y="364"/>
                  </a:lnTo>
                  <a:lnTo>
                    <a:pt x="60" y="355"/>
                  </a:lnTo>
                  <a:lnTo>
                    <a:pt x="83" y="346"/>
                  </a:lnTo>
                  <a:lnTo>
                    <a:pt x="108" y="337"/>
                  </a:lnTo>
                  <a:lnTo>
                    <a:pt x="137" y="330"/>
                  </a:lnTo>
                  <a:lnTo>
                    <a:pt x="137" y="330"/>
                  </a:lnTo>
                  <a:lnTo>
                    <a:pt x="200" y="316"/>
                  </a:lnTo>
                  <a:lnTo>
                    <a:pt x="276" y="303"/>
                  </a:lnTo>
                  <a:lnTo>
                    <a:pt x="276" y="303"/>
                  </a:lnTo>
                  <a:lnTo>
                    <a:pt x="357" y="292"/>
                  </a:lnTo>
                  <a:lnTo>
                    <a:pt x="449" y="283"/>
                  </a:lnTo>
                  <a:lnTo>
                    <a:pt x="449" y="283"/>
                  </a:lnTo>
                  <a:lnTo>
                    <a:pt x="532" y="274"/>
                  </a:lnTo>
                  <a:lnTo>
                    <a:pt x="604" y="265"/>
                  </a:lnTo>
                  <a:lnTo>
                    <a:pt x="604" y="265"/>
                  </a:lnTo>
                  <a:lnTo>
                    <a:pt x="662" y="254"/>
                  </a:lnTo>
                  <a:lnTo>
                    <a:pt x="705" y="245"/>
                  </a:lnTo>
                  <a:lnTo>
                    <a:pt x="705" y="245"/>
                  </a:lnTo>
                  <a:lnTo>
                    <a:pt x="723" y="240"/>
                  </a:lnTo>
                  <a:lnTo>
                    <a:pt x="737" y="234"/>
                  </a:lnTo>
                  <a:lnTo>
                    <a:pt x="748" y="229"/>
                  </a:lnTo>
                  <a:lnTo>
                    <a:pt x="755" y="224"/>
                  </a:lnTo>
                  <a:lnTo>
                    <a:pt x="755" y="224"/>
                  </a:lnTo>
                  <a:lnTo>
                    <a:pt x="761" y="218"/>
                  </a:lnTo>
                  <a:lnTo>
                    <a:pt x="761" y="213"/>
                  </a:lnTo>
                  <a:lnTo>
                    <a:pt x="761" y="207"/>
                  </a:lnTo>
                  <a:lnTo>
                    <a:pt x="755" y="200"/>
                  </a:lnTo>
                  <a:lnTo>
                    <a:pt x="755" y="200"/>
                  </a:lnTo>
                  <a:lnTo>
                    <a:pt x="750" y="197"/>
                  </a:lnTo>
                  <a:lnTo>
                    <a:pt x="750" y="197"/>
                  </a:lnTo>
                  <a:lnTo>
                    <a:pt x="743" y="191"/>
                  </a:lnTo>
                  <a:lnTo>
                    <a:pt x="743" y="191"/>
                  </a:lnTo>
                  <a:lnTo>
                    <a:pt x="734" y="188"/>
                  </a:lnTo>
                  <a:lnTo>
                    <a:pt x="734" y="188"/>
                  </a:lnTo>
                  <a:lnTo>
                    <a:pt x="723" y="184"/>
                  </a:lnTo>
                  <a:lnTo>
                    <a:pt x="723" y="184"/>
                  </a:lnTo>
                  <a:lnTo>
                    <a:pt x="691" y="171"/>
                  </a:lnTo>
                  <a:lnTo>
                    <a:pt x="649" y="160"/>
                  </a:lnTo>
                  <a:lnTo>
                    <a:pt x="649" y="160"/>
                  </a:lnTo>
                  <a:lnTo>
                    <a:pt x="606" y="148"/>
                  </a:lnTo>
                  <a:lnTo>
                    <a:pt x="557" y="137"/>
                  </a:lnTo>
                  <a:lnTo>
                    <a:pt x="557" y="137"/>
                  </a:lnTo>
                  <a:lnTo>
                    <a:pt x="458" y="117"/>
                  </a:lnTo>
                  <a:lnTo>
                    <a:pt x="458" y="117"/>
                  </a:lnTo>
                  <a:lnTo>
                    <a:pt x="359" y="99"/>
                  </a:lnTo>
                  <a:lnTo>
                    <a:pt x="359" y="99"/>
                  </a:lnTo>
                  <a:lnTo>
                    <a:pt x="274" y="83"/>
                  </a:lnTo>
                  <a:lnTo>
                    <a:pt x="274" y="83"/>
                  </a:lnTo>
                  <a:lnTo>
                    <a:pt x="197" y="67"/>
                  </a:lnTo>
                  <a:lnTo>
                    <a:pt x="197" y="67"/>
                  </a:lnTo>
                  <a:lnTo>
                    <a:pt x="135" y="52"/>
                  </a:lnTo>
                  <a:lnTo>
                    <a:pt x="135" y="52"/>
                  </a:lnTo>
                  <a:lnTo>
                    <a:pt x="112" y="45"/>
                  </a:lnTo>
                  <a:lnTo>
                    <a:pt x="94" y="38"/>
                  </a:lnTo>
                  <a:lnTo>
                    <a:pt x="94" y="38"/>
                  </a:lnTo>
                  <a:lnTo>
                    <a:pt x="87" y="36"/>
                  </a:lnTo>
                  <a:lnTo>
                    <a:pt x="87" y="36"/>
                  </a:lnTo>
                  <a:lnTo>
                    <a:pt x="83" y="32"/>
                  </a:lnTo>
                  <a:lnTo>
                    <a:pt x="83" y="32"/>
                  </a:lnTo>
                  <a:lnTo>
                    <a:pt x="79" y="29"/>
                  </a:lnTo>
                  <a:lnTo>
                    <a:pt x="79" y="29"/>
                  </a:lnTo>
                  <a:lnTo>
                    <a:pt x="79" y="27"/>
                  </a:lnTo>
                  <a:lnTo>
                    <a:pt x="79" y="27"/>
                  </a:lnTo>
                  <a:lnTo>
                    <a:pt x="81" y="23"/>
                  </a:lnTo>
                  <a:lnTo>
                    <a:pt x="85" y="22"/>
                  </a:lnTo>
                  <a:lnTo>
                    <a:pt x="97" y="16"/>
                  </a:lnTo>
                  <a:lnTo>
                    <a:pt x="97" y="16"/>
                  </a:lnTo>
                  <a:lnTo>
                    <a:pt x="117" y="13"/>
                  </a:lnTo>
                  <a:lnTo>
                    <a:pt x="144" y="9"/>
                  </a:lnTo>
                  <a:lnTo>
                    <a:pt x="144" y="9"/>
                  </a:lnTo>
                  <a:lnTo>
                    <a:pt x="218" y="4"/>
                  </a:lnTo>
                  <a:lnTo>
                    <a:pt x="218" y="4"/>
                  </a:lnTo>
                  <a:lnTo>
                    <a:pt x="312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Calibri" pitchFamily="34" charset="0"/>
              </a:endParaRPr>
            </a:p>
          </p:txBody>
        </p:sp>
        <p:sp>
          <p:nvSpPr>
            <p:cNvPr id="1036" name="Freeform 12"/>
            <p:cNvSpPr>
              <a:spLocks/>
            </p:cNvSpPr>
            <p:nvPr/>
          </p:nvSpPr>
          <p:spPr bwMode="auto">
            <a:xfrm>
              <a:off x="4206875" y="14288"/>
              <a:ext cx="4741862" cy="6843713"/>
            </a:xfrm>
            <a:custGeom>
              <a:avLst/>
              <a:gdLst/>
              <a:ahLst/>
              <a:cxnLst>
                <a:cxn ang="0">
                  <a:pos x="317" y="0"/>
                </a:cxn>
                <a:cxn ang="0">
                  <a:pos x="227" y="4"/>
                </a:cxn>
                <a:cxn ang="0">
                  <a:pos x="96" y="22"/>
                </a:cxn>
                <a:cxn ang="0">
                  <a:pos x="94" y="32"/>
                </a:cxn>
                <a:cxn ang="0">
                  <a:pos x="123" y="45"/>
                </a:cxn>
                <a:cxn ang="0">
                  <a:pos x="287" y="83"/>
                </a:cxn>
                <a:cxn ang="0">
                  <a:pos x="572" y="139"/>
                </a:cxn>
                <a:cxn ang="0">
                  <a:pos x="739" y="184"/>
                </a:cxn>
                <a:cxn ang="0">
                  <a:pos x="766" y="197"/>
                </a:cxn>
                <a:cxn ang="0">
                  <a:pos x="772" y="224"/>
                </a:cxn>
                <a:cxn ang="0">
                  <a:pos x="723" y="245"/>
                </a:cxn>
                <a:cxn ang="0">
                  <a:pos x="467" y="283"/>
                </a:cxn>
                <a:cxn ang="0">
                  <a:pos x="157" y="332"/>
                </a:cxn>
                <a:cxn ang="0">
                  <a:pos x="47" y="375"/>
                </a:cxn>
                <a:cxn ang="0">
                  <a:pos x="23" y="420"/>
                </a:cxn>
                <a:cxn ang="0">
                  <a:pos x="51" y="458"/>
                </a:cxn>
                <a:cxn ang="0">
                  <a:pos x="206" y="550"/>
                </a:cxn>
                <a:cxn ang="0">
                  <a:pos x="709" y="752"/>
                </a:cxn>
                <a:cxn ang="0">
                  <a:pos x="1352" y="1002"/>
                </a:cxn>
                <a:cxn ang="0">
                  <a:pos x="1841" y="1231"/>
                </a:cxn>
                <a:cxn ang="0">
                  <a:pos x="2225" y="1459"/>
                </a:cxn>
                <a:cxn ang="0">
                  <a:pos x="2443" y="1626"/>
                </a:cxn>
                <a:cxn ang="0">
                  <a:pos x="2699" y="1897"/>
                </a:cxn>
                <a:cxn ang="0">
                  <a:pos x="2861" y="2167"/>
                </a:cxn>
                <a:cxn ang="0">
                  <a:pos x="2962" y="2488"/>
                </a:cxn>
                <a:cxn ang="0">
                  <a:pos x="2984" y="2910"/>
                </a:cxn>
                <a:cxn ang="0">
                  <a:pos x="2921" y="3316"/>
                </a:cxn>
                <a:cxn ang="0">
                  <a:pos x="2802" y="3709"/>
                </a:cxn>
                <a:cxn ang="0">
                  <a:pos x="2620" y="4152"/>
                </a:cxn>
                <a:cxn ang="0">
                  <a:pos x="2475" y="4311"/>
                </a:cxn>
                <a:cxn ang="0">
                  <a:pos x="2522" y="4075"/>
                </a:cxn>
                <a:cxn ang="0">
                  <a:pos x="2706" y="3640"/>
                </a:cxn>
                <a:cxn ang="0">
                  <a:pos x="2827" y="3254"/>
                </a:cxn>
                <a:cxn ang="0">
                  <a:pos x="2894" y="2818"/>
                </a:cxn>
                <a:cxn ang="0">
                  <a:pos x="2877" y="2486"/>
                </a:cxn>
                <a:cxn ang="0">
                  <a:pos x="2787" y="2167"/>
                </a:cxn>
                <a:cxn ang="0">
                  <a:pos x="2634" y="1895"/>
                </a:cxn>
                <a:cxn ang="0">
                  <a:pos x="2385" y="1625"/>
                </a:cxn>
                <a:cxn ang="0">
                  <a:pos x="2173" y="1459"/>
                </a:cxn>
                <a:cxn ang="0">
                  <a:pos x="1794" y="1230"/>
                </a:cxn>
                <a:cxn ang="0">
                  <a:pos x="1311" y="1001"/>
                </a:cxn>
                <a:cxn ang="0">
                  <a:pos x="676" y="750"/>
                </a:cxn>
                <a:cxn ang="0">
                  <a:pos x="177" y="550"/>
                </a:cxn>
                <a:cxn ang="0">
                  <a:pos x="25" y="458"/>
                </a:cxn>
                <a:cxn ang="0">
                  <a:pos x="0" y="418"/>
                </a:cxn>
                <a:cxn ang="0">
                  <a:pos x="13" y="384"/>
                </a:cxn>
                <a:cxn ang="0">
                  <a:pos x="108" y="337"/>
                </a:cxn>
                <a:cxn ang="0">
                  <a:pos x="357" y="292"/>
                </a:cxn>
                <a:cxn ang="0">
                  <a:pos x="662" y="254"/>
                </a:cxn>
                <a:cxn ang="0">
                  <a:pos x="755" y="224"/>
                </a:cxn>
                <a:cxn ang="0">
                  <a:pos x="755" y="200"/>
                </a:cxn>
                <a:cxn ang="0">
                  <a:pos x="734" y="188"/>
                </a:cxn>
                <a:cxn ang="0">
                  <a:pos x="606" y="148"/>
                </a:cxn>
                <a:cxn ang="0">
                  <a:pos x="359" y="99"/>
                </a:cxn>
                <a:cxn ang="0">
                  <a:pos x="135" y="52"/>
                </a:cxn>
                <a:cxn ang="0">
                  <a:pos x="83" y="32"/>
                </a:cxn>
                <a:cxn ang="0">
                  <a:pos x="81" y="23"/>
                </a:cxn>
                <a:cxn ang="0">
                  <a:pos x="144" y="9"/>
                </a:cxn>
              </a:cxnLst>
              <a:rect l="0" t="0" r="r" b="b"/>
              <a:pathLst>
                <a:path w="2987" h="4311">
                  <a:moveTo>
                    <a:pt x="312" y="0"/>
                  </a:moveTo>
                  <a:lnTo>
                    <a:pt x="312" y="0"/>
                  </a:lnTo>
                  <a:lnTo>
                    <a:pt x="314" y="0"/>
                  </a:lnTo>
                  <a:lnTo>
                    <a:pt x="314" y="0"/>
                  </a:lnTo>
                  <a:lnTo>
                    <a:pt x="317" y="0"/>
                  </a:lnTo>
                  <a:lnTo>
                    <a:pt x="317" y="0"/>
                  </a:lnTo>
                  <a:lnTo>
                    <a:pt x="319" y="0"/>
                  </a:lnTo>
                  <a:lnTo>
                    <a:pt x="319" y="0"/>
                  </a:lnTo>
                  <a:lnTo>
                    <a:pt x="321" y="0"/>
                  </a:lnTo>
                  <a:lnTo>
                    <a:pt x="321" y="0"/>
                  </a:lnTo>
                  <a:lnTo>
                    <a:pt x="227" y="4"/>
                  </a:lnTo>
                  <a:lnTo>
                    <a:pt x="227" y="4"/>
                  </a:lnTo>
                  <a:lnTo>
                    <a:pt x="155" y="9"/>
                  </a:lnTo>
                  <a:lnTo>
                    <a:pt x="155" y="9"/>
                  </a:lnTo>
                  <a:lnTo>
                    <a:pt x="128" y="13"/>
                  </a:lnTo>
                  <a:lnTo>
                    <a:pt x="108" y="18"/>
                  </a:lnTo>
                  <a:lnTo>
                    <a:pt x="108" y="18"/>
                  </a:lnTo>
                  <a:lnTo>
                    <a:pt x="96" y="22"/>
                  </a:lnTo>
                  <a:lnTo>
                    <a:pt x="92" y="25"/>
                  </a:lnTo>
                  <a:lnTo>
                    <a:pt x="90" y="27"/>
                  </a:lnTo>
                  <a:lnTo>
                    <a:pt x="90" y="27"/>
                  </a:lnTo>
                  <a:lnTo>
                    <a:pt x="92" y="31"/>
                  </a:lnTo>
                  <a:lnTo>
                    <a:pt x="92" y="31"/>
                  </a:lnTo>
                  <a:lnTo>
                    <a:pt x="94" y="32"/>
                  </a:lnTo>
                  <a:lnTo>
                    <a:pt x="94" y="32"/>
                  </a:lnTo>
                  <a:lnTo>
                    <a:pt x="99" y="36"/>
                  </a:lnTo>
                  <a:lnTo>
                    <a:pt x="99" y="36"/>
                  </a:lnTo>
                  <a:lnTo>
                    <a:pt x="105" y="40"/>
                  </a:lnTo>
                  <a:lnTo>
                    <a:pt x="105" y="40"/>
                  </a:lnTo>
                  <a:lnTo>
                    <a:pt x="123" y="45"/>
                  </a:lnTo>
                  <a:lnTo>
                    <a:pt x="146" y="52"/>
                  </a:lnTo>
                  <a:lnTo>
                    <a:pt x="146" y="52"/>
                  </a:lnTo>
                  <a:lnTo>
                    <a:pt x="209" y="67"/>
                  </a:lnTo>
                  <a:lnTo>
                    <a:pt x="209" y="67"/>
                  </a:lnTo>
                  <a:lnTo>
                    <a:pt x="287" y="83"/>
                  </a:lnTo>
                  <a:lnTo>
                    <a:pt x="287" y="83"/>
                  </a:lnTo>
                  <a:lnTo>
                    <a:pt x="373" y="99"/>
                  </a:lnTo>
                  <a:lnTo>
                    <a:pt x="373" y="99"/>
                  </a:lnTo>
                  <a:lnTo>
                    <a:pt x="471" y="117"/>
                  </a:lnTo>
                  <a:lnTo>
                    <a:pt x="471" y="117"/>
                  </a:lnTo>
                  <a:lnTo>
                    <a:pt x="572" y="139"/>
                  </a:lnTo>
                  <a:lnTo>
                    <a:pt x="572" y="139"/>
                  </a:lnTo>
                  <a:lnTo>
                    <a:pt x="620" y="150"/>
                  </a:lnTo>
                  <a:lnTo>
                    <a:pt x="665" y="160"/>
                  </a:lnTo>
                  <a:lnTo>
                    <a:pt x="665" y="160"/>
                  </a:lnTo>
                  <a:lnTo>
                    <a:pt x="705" y="171"/>
                  </a:lnTo>
                  <a:lnTo>
                    <a:pt x="739" y="184"/>
                  </a:lnTo>
                  <a:lnTo>
                    <a:pt x="739" y="184"/>
                  </a:lnTo>
                  <a:lnTo>
                    <a:pt x="750" y="188"/>
                  </a:lnTo>
                  <a:lnTo>
                    <a:pt x="750" y="188"/>
                  </a:lnTo>
                  <a:lnTo>
                    <a:pt x="759" y="193"/>
                  </a:lnTo>
                  <a:lnTo>
                    <a:pt x="759" y="193"/>
                  </a:lnTo>
                  <a:lnTo>
                    <a:pt x="766" y="197"/>
                  </a:lnTo>
                  <a:lnTo>
                    <a:pt x="766" y="197"/>
                  </a:lnTo>
                  <a:lnTo>
                    <a:pt x="772" y="202"/>
                  </a:lnTo>
                  <a:lnTo>
                    <a:pt x="772" y="202"/>
                  </a:lnTo>
                  <a:lnTo>
                    <a:pt x="775" y="207"/>
                  </a:lnTo>
                  <a:lnTo>
                    <a:pt x="777" y="213"/>
                  </a:lnTo>
                  <a:lnTo>
                    <a:pt x="777" y="218"/>
                  </a:lnTo>
                  <a:lnTo>
                    <a:pt x="772" y="224"/>
                  </a:lnTo>
                  <a:lnTo>
                    <a:pt x="772" y="224"/>
                  </a:lnTo>
                  <a:lnTo>
                    <a:pt x="764" y="229"/>
                  </a:lnTo>
                  <a:lnTo>
                    <a:pt x="754" y="234"/>
                  </a:lnTo>
                  <a:lnTo>
                    <a:pt x="739" y="240"/>
                  </a:lnTo>
                  <a:lnTo>
                    <a:pt x="723" y="245"/>
                  </a:lnTo>
                  <a:lnTo>
                    <a:pt x="723" y="245"/>
                  </a:lnTo>
                  <a:lnTo>
                    <a:pt x="678" y="256"/>
                  </a:lnTo>
                  <a:lnTo>
                    <a:pt x="622" y="265"/>
                  </a:lnTo>
                  <a:lnTo>
                    <a:pt x="622" y="265"/>
                  </a:lnTo>
                  <a:lnTo>
                    <a:pt x="550" y="274"/>
                  </a:lnTo>
                  <a:lnTo>
                    <a:pt x="467" y="283"/>
                  </a:lnTo>
                  <a:lnTo>
                    <a:pt x="467" y="283"/>
                  </a:lnTo>
                  <a:lnTo>
                    <a:pt x="377" y="294"/>
                  </a:lnTo>
                  <a:lnTo>
                    <a:pt x="296" y="305"/>
                  </a:lnTo>
                  <a:lnTo>
                    <a:pt x="296" y="305"/>
                  </a:lnTo>
                  <a:lnTo>
                    <a:pt x="222" y="317"/>
                  </a:lnTo>
                  <a:lnTo>
                    <a:pt x="157" y="332"/>
                  </a:lnTo>
                  <a:lnTo>
                    <a:pt x="157" y="332"/>
                  </a:lnTo>
                  <a:lnTo>
                    <a:pt x="130" y="339"/>
                  </a:lnTo>
                  <a:lnTo>
                    <a:pt x="105" y="346"/>
                  </a:lnTo>
                  <a:lnTo>
                    <a:pt x="81" y="355"/>
                  </a:lnTo>
                  <a:lnTo>
                    <a:pt x="63" y="364"/>
                  </a:lnTo>
                  <a:lnTo>
                    <a:pt x="63" y="364"/>
                  </a:lnTo>
                  <a:lnTo>
                    <a:pt x="47" y="375"/>
                  </a:lnTo>
                  <a:lnTo>
                    <a:pt x="36" y="386"/>
                  </a:lnTo>
                  <a:lnTo>
                    <a:pt x="27" y="397"/>
                  </a:lnTo>
                  <a:lnTo>
                    <a:pt x="23" y="407"/>
                  </a:lnTo>
                  <a:lnTo>
                    <a:pt x="23" y="407"/>
                  </a:lnTo>
                  <a:lnTo>
                    <a:pt x="23" y="420"/>
                  </a:lnTo>
                  <a:lnTo>
                    <a:pt x="23" y="420"/>
                  </a:lnTo>
                  <a:lnTo>
                    <a:pt x="29" y="431"/>
                  </a:lnTo>
                  <a:lnTo>
                    <a:pt x="29" y="431"/>
                  </a:lnTo>
                  <a:lnTo>
                    <a:pt x="36" y="445"/>
                  </a:lnTo>
                  <a:lnTo>
                    <a:pt x="36" y="445"/>
                  </a:lnTo>
                  <a:lnTo>
                    <a:pt x="51" y="458"/>
                  </a:lnTo>
                  <a:lnTo>
                    <a:pt x="51" y="458"/>
                  </a:lnTo>
                  <a:lnTo>
                    <a:pt x="67" y="472"/>
                  </a:lnTo>
                  <a:lnTo>
                    <a:pt x="88" y="487"/>
                  </a:lnTo>
                  <a:lnTo>
                    <a:pt x="112" y="503"/>
                  </a:lnTo>
                  <a:lnTo>
                    <a:pt x="139" y="517"/>
                  </a:lnTo>
                  <a:lnTo>
                    <a:pt x="139" y="517"/>
                  </a:lnTo>
                  <a:lnTo>
                    <a:pt x="206" y="550"/>
                  </a:lnTo>
                  <a:lnTo>
                    <a:pt x="283" y="586"/>
                  </a:lnTo>
                  <a:lnTo>
                    <a:pt x="283" y="586"/>
                  </a:lnTo>
                  <a:lnTo>
                    <a:pt x="375" y="622"/>
                  </a:lnTo>
                  <a:lnTo>
                    <a:pt x="474" y="662"/>
                  </a:lnTo>
                  <a:lnTo>
                    <a:pt x="474" y="662"/>
                  </a:lnTo>
                  <a:lnTo>
                    <a:pt x="709" y="752"/>
                  </a:lnTo>
                  <a:lnTo>
                    <a:pt x="709" y="752"/>
                  </a:lnTo>
                  <a:lnTo>
                    <a:pt x="1006" y="864"/>
                  </a:lnTo>
                  <a:lnTo>
                    <a:pt x="1006" y="864"/>
                  </a:lnTo>
                  <a:lnTo>
                    <a:pt x="1176" y="930"/>
                  </a:lnTo>
                  <a:lnTo>
                    <a:pt x="1352" y="1002"/>
                  </a:lnTo>
                  <a:lnTo>
                    <a:pt x="1352" y="1002"/>
                  </a:lnTo>
                  <a:lnTo>
                    <a:pt x="1448" y="1042"/>
                  </a:lnTo>
                  <a:lnTo>
                    <a:pt x="1543" y="1085"/>
                  </a:lnTo>
                  <a:lnTo>
                    <a:pt x="1639" y="1130"/>
                  </a:lnTo>
                  <a:lnTo>
                    <a:pt x="1736" y="1177"/>
                  </a:lnTo>
                  <a:lnTo>
                    <a:pt x="1736" y="1177"/>
                  </a:lnTo>
                  <a:lnTo>
                    <a:pt x="1841" y="1231"/>
                  </a:lnTo>
                  <a:lnTo>
                    <a:pt x="1944" y="1287"/>
                  </a:lnTo>
                  <a:lnTo>
                    <a:pt x="2046" y="1347"/>
                  </a:lnTo>
                  <a:lnTo>
                    <a:pt x="2147" y="1408"/>
                  </a:lnTo>
                  <a:lnTo>
                    <a:pt x="2147" y="1408"/>
                  </a:lnTo>
                  <a:lnTo>
                    <a:pt x="2225" y="1459"/>
                  </a:lnTo>
                  <a:lnTo>
                    <a:pt x="2225" y="1459"/>
                  </a:lnTo>
                  <a:lnTo>
                    <a:pt x="2301" y="1513"/>
                  </a:lnTo>
                  <a:lnTo>
                    <a:pt x="2301" y="1513"/>
                  </a:lnTo>
                  <a:lnTo>
                    <a:pt x="2373" y="1569"/>
                  </a:lnTo>
                  <a:lnTo>
                    <a:pt x="2373" y="1569"/>
                  </a:lnTo>
                  <a:lnTo>
                    <a:pt x="2443" y="1626"/>
                  </a:lnTo>
                  <a:lnTo>
                    <a:pt x="2443" y="1626"/>
                  </a:lnTo>
                  <a:lnTo>
                    <a:pt x="2492" y="1670"/>
                  </a:lnTo>
                  <a:lnTo>
                    <a:pt x="2537" y="1713"/>
                  </a:lnTo>
                  <a:lnTo>
                    <a:pt x="2580" y="1758"/>
                  </a:lnTo>
                  <a:lnTo>
                    <a:pt x="2623" y="1803"/>
                  </a:lnTo>
                  <a:lnTo>
                    <a:pt x="2661" y="1850"/>
                  </a:lnTo>
                  <a:lnTo>
                    <a:pt x="2699" y="1897"/>
                  </a:lnTo>
                  <a:lnTo>
                    <a:pt x="2733" y="1945"/>
                  </a:lnTo>
                  <a:lnTo>
                    <a:pt x="2767" y="1994"/>
                  </a:lnTo>
                  <a:lnTo>
                    <a:pt x="2767" y="1994"/>
                  </a:lnTo>
                  <a:lnTo>
                    <a:pt x="2802" y="2050"/>
                  </a:lnTo>
                  <a:lnTo>
                    <a:pt x="2832" y="2108"/>
                  </a:lnTo>
                  <a:lnTo>
                    <a:pt x="2861" y="2167"/>
                  </a:lnTo>
                  <a:lnTo>
                    <a:pt x="2888" y="2229"/>
                  </a:lnTo>
                  <a:lnTo>
                    <a:pt x="2910" y="2292"/>
                  </a:lnTo>
                  <a:lnTo>
                    <a:pt x="2932" y="2355"/>
                  </a:lnTo>
                  <a:lnTo>
                    <a:pt x="2948" y="2420"/>
                  </a:lnTo>
                  <a:lnTo>
                    <a:pt x="2962" y="2488"/>
                  </a:lnTo>
                  <a:lnTo>
                    <a:pt x="2962" y="2488"/>
                  </a:lnTo>
                  <a:lnTo>
                    <a:pt x="2969" y="2526"/>
                  </a:lnTo>
                  <a:lnTo>
                    <a:pt x="2975" y="2567"/>
                  </a:lnTo>
                  <a:lnTo>
                    <a:pt x="2984" y="2649"/>
                  </a:lnTo>
                  <a:lnTo>
                    <a:pt x="2987" y="2733"/>
                  </a:lnTo>
                  <a:lnTo>
                    <a:pt x="2987" y="2820"/>
                  </a:lnTo>
                  <a:lnTo>
                    <a:pt x="2984" y="2910"/>
                  </a:lnTo>
                  <a:lnTo>
                    <a:pt x="2977" y="3002"/>
                  </a:lnTo>
                  <a:lnTo>
                    <a:pt x="2964" y="3098"/>
                  </a:lnTo>
                  <a:lnTo>
                    <a:pt x="2946" y="3195"/>
                  </a:lnTo>
                  <a:lnTo>
                    <a:pt x="2946" y="3195"/>
                  </a:lnTo>
                  <a:lnTo>
                    <a:pt x="2933" y="3256"/>
                  </a:lnTo>
                  <a:lnTo>
                    <a:pt x="2921" y="3316"/>
                  </a:lnTo>
                  <a:lnTo>
                    <a:pt x="2904" y="3379"/>
                  </a:lnTo>
                  <a:lnTo>
                    <a:pt x="2888" y="3442"/>
                  </a:lnTo>
                  <a:lnTo>
                    <a:pt x="2868" y="3507"/>
                  </a:lnTo>
                  <a:lnTo>
                    <a:pt x="2849" y="3574"/>
                  </a:lnTo>
                  <a:lnTo>
                    <a:pt x="2825" y="3640"/>
                  </a:lnTo>
                  <a:lnTo>
                    <a:pt x="2802" y="3709"/>
                  </a:lnTo>
                  <a:lnTo>
                    <a:pt x="2776" y="3779"/>
                  </a:lnTo>
                  <a:lnTo>
                    <a:pt x="2748" y="3851"/>
                  </a:lnTo>
                  <a:lnTo>
                    <a:pt x="2719" y="3923"/>
                  </a:lnTo>
                  <a:lnTo>
                    <a:pt x="2688" y="3999"/>
                  </a:lnTo>
                  <a:lnTo>
                    <a:pt x="2654" y="4075"/>
                  </a:lnTo>
                  <a:lnTo>
                    <a:pt x="2620" y="4152"/>
                  </a:lnTo>
                  <a:lnTo>
                    <a:pt x="2544" y="4311"/>
                  </a:lnTo>
                  <a:lnTo>
                    <a:pt x="2544" y="4311"/>
                  </a:lnTo>
                  <a:lnTo>
                    <a:pt x="2510" y="4311"/>
                  </a:lnTo>
                  <a:lnTo>
                    <a:pt x="2510" y="4311"/>
                  </a:lnTo>
                  <a:lnTo>
                    <a:pt x="2475" y="4311"/>
                  </a:lnTo>
                  <a:lnTo>
                    <a:pt x="2475" y="4311"/>
                  </a:lnTo>
                  <a:lnTo>
                    <a:pt x="2439" y="4311"/>
                  </a:lnTo>
                  <a:lnTo>
                    <a:pt x="2439" y="4311"/>
                  </a:lnTo>
                  <a:lnTo>
                    <a:pt x="2403" y="4311"/>
                  </a:lnTo>
                  <a:lnTo>
                    <a:pt x="2403" y="4311"/>
                  </a:lnTo>
                  <a:lnTo>
                    <a:pt x="2484" y="4152"/>
                  </a:lnTo>
                  <a:lnTo>
                    <a:pt x="2522" y="4075"/>
                  </a:lnTo>
                  <a:lnTo>
                    <a:pt x="2558" y="3999"/>
                  </a:lnTo>
                  <a:lnTo>
                    <a:pt x="2591" y="3923"/>
                  </a:lnTo>
                  <a:lnTo>
                    <a:pt x="2623" y="3851"/>
                  </a:lnTo>
                  <a:lnTo>
                    <a:pt x="2652" y="3779"/>
                  </a:lnTo>
                  <a:lnTo>
                    <a:pt x="2681" y="3709"/>
                  </a:lnTo>
                  <a:lnTo>
                    <a:pt x="2706" y="3640"/>
                  </a:lnTo>
                  <a:lnTo>
                    <a:pt x="2731" y="3572"/>
                  </a:lnTo>
                  <a:lnTo>
                    <a:pt x="2755" y="3507"/>
                  </a:lnTo>
                  <a:lnTo>
                    <a:pt x="2775" y="3442"/>
                  </a:lnTo>
                  <a:lnTo>
                    <a:pt x="2794" y="3377"/>
                  </a:lnTo>
                  <a:lnTo>
                    <a:pt x="2811" y="3316"/>
                  </a:lnTo>
                  <a:lnTo>
                    <a:pt x="2827" y="3254"/>
                  </a:lnTo>
                  <a:lnTo>
                    <a:pt x="2841" y="3195"/>
                  </a:lnTo>
                  <a:lnTo>
                    <a:pt x="2841" y="3195"/>
                  </a:lnTo>
                  <a:lnTo>
                    <a:pt x="2861" y="3096"/>
                  </a:lnTo>
                  <a:lnTo>
                    <a:pt x="2876" y="3002"/>
                  </a:lnTo>
                  <a:lnTo>
                    <a:pt x="2888" y="2908"/>
                  </a:lnTo>
                  <a:lnTo>
                    <a:pt x="2894" y="2818"/>
                  </a:lnTo>
                  <a:lnTo>
                    <a:pt x="2897" y="2732"/>
                  </a:lnTo>
                  <a:lnTo>
                    <a:pt x="2894" y="2647"/>
                  </a:lnTo>
                  <a:lnTo>
                    <a:pt x="2892" y="2605"/>
                  </a:lnTo>
                  <a:lnTo>
                    <a:pt x="2888" y="2566"/>
                  </a:lnTo>
                  <a:lnTo>
                    <a:pt x="2885" y="2526"/>
                  </a:lnTo>
                  <a:lnTo>
                    <a:pt x="2877" y="2486"/>
                  </a:lnTo>
                  <a:lnTo>
                    <a:pt x="2877" y="2486"/>
                  </a:lnTo>
                  <a:lnTo>
                    <a:pt x="2867" y="2420"/>
                  </a:lnTo>
                  <a:lnTo>
                    <a:pt x="2850" y="2353"/>
                  </a:lnTo>
                  <a:lnTo>
                    <a:pt x="2832" y="2290"/>
                  </a:lnTo>
                  <a:lnTo>
                    <a:pt x="2813" y="2227"/>
                  </a:lnTo>
                  <a:lnTo>
                    <a:pt x="2787" y="2167"/>
                  </a:lnTo>
                  <a:lnTo>
                    <a:pt x="2760" y="2108"/>
                  </a:lnTo>
                  <a:lnTo>
                    <a:pt x="2731" y="2048"/>
                  </a:lnTo>
                  <a:lnTo>
                    <a:pt x="2699" y="1992"/>
                  </a:lnTo>
                  <a:lnTo>
                    <a:pt x="2699" y="1992"/>
                  </a:lnTo>
                  <a:lnTo>
                    <a:pt x="2666" y="1944"/>
                  </a:lnTo>
                  <a:lnTo>
                    <a:pt x="2634" y="1895"/>
                  </a:lnTo>
                  <a:lnTo>
                    <a:pt x="2598" y="1848"/>
                  </a:lnTo>
                  <a:lnTo>
                    <a:pt x="2560" y="1801"/>
                  </a:lnTo>
                  <a:lnTo>
                    <a:pt x="2519" y="1756"/>
                  </a:lnTo>
                  <a:lnTo>
                    <a:pt x="2477" y="1711"/>
                  </a:lnTo>
                  <a:lnTo>
                    <a:pt x="2432" y="1668"/>
                  </a:lnTo>
                  <a:lnTo>
                    <a:pt x="2385" y="1625"/>
                  </a:lnTo>
                  <a:lnTo>
                    <a:pt x="2385" y="1625"/>
                  </a:lnTo>
                  <a:lnTo>
                    <a:pt x="2317" y="1567"/>
                  </a:lnTo>
                  <a:lnTo>
                    <a:pt x="2317" y="1567"/>
                  </a:lnTo>
                  <a:lnTo>
                    <a:pt x="2246" y="1511"/>
                  </a:lnTo>
                  <a:lnTo>
                    <a:pt x="2246" y="1511"/>
                  </a:lnTo>
                  <a:lnTo>
                    <a:pt x="2173" y="1459"/>
                  </a:lnTo>
                  <a:lnTo>
                    <a:pt x="2173" y="1459"/>
                  </a:lnTo>
                  <a:lnTo>
                    <a:pt x="2097" y="1406"/>
                  </a:lnTo>
                  <a:lnTo>
                    <a:pt x="2097" y="1406"/>
                  </a:lnTo>
                  <a:lnTo>
                    <a:pt x="1998" y="1345"/>
                  </a:lnTo>
                  <a:lnTo>
                    <a:pt x="1897" y="1286"/>
                  </a:lnTo>
                  <a:lnTo>
                    <a:pt x="1794" y="1230"/>
                  </a:lnTo>
                  <a:lnTo>
                    <a:pt x="1691" y="1176"/>
                  </a:lnTo>
                  <a:lnTo>
                    <a:pt x="1691" y="1176"/>
                  </a:lnTo>
                  <a:lnTo>
                    <a:pt x="1596" y="1129"/>
                  </a:lnTo>
                  <a:lnTo>
                    <a:pt x="1502" y="1085"/>
                  </a:lnTo>
                  <a:lnTo>
                    <a:pt x="1406" y="1042"/>
                  </a:lnTo>
                  <a:lnTo>
                    <a:pt x="1311" y="1001"/>
                  </a:lnTo>
                  <a:lnTo>
                    <a:pt x="1311" y="1001"/>
                  </a:lnTo>
                  <a:lnTo>
                    <a:pt x="1138" y="929"/>
                  </a:lnTo>
                  <a:lnTo>
                    <a:pt x="970" y="862"/>
                  </a:lnTo>
                  <a:lnTo>
                    <a:pt x="970" y="862"/>
                  </a:lnTo>
                  <a:lnTo>
                    <a:pt x="676" y="750"/>
                  </a:lnTo>
                  <a:lnTo>
                    <a:pt x="676" y="750"/>
                  </a:lnTo>
                  <a:lnTo>
                    <a:pt x="444" y="662"/>
                  </a:lnTo>
                  <a:lnTo>
                    <a:pt x="444" y="662"/>
                  </a:lnTo>
                  <a:lnTo>
                    <a:pt x="344" y="622"/>
                  </a:lnTo>
                  <a:lnTo>
                    <a:pt x="254" y="584"/>
                  </a:lnTo>
                  <a:lnTo>
                    <a:pt x="254" y="584"/>
                  </a:lnTo>
                  <a:lnTo>
                    <a:pt x="177" y="550"/>
                  </a:lnTo>
                  <a:lnTo>
                    <a:pt x="112" y="517"/>
                  </a:lnTo>
                  <a:lnTo>
                    <a:pt x="112" y="517"/>
                  </a:lnTo>
                  <a:lnTo>
                    <a:pt x="87" y="501"/>
                  </a:lnTo>
                  <a:lnTo>
                    <a:pt x="61" y="487"/>
                  </a:lnTo>
                  <a:lnTo>
                    <a:pt x="42" y="472"/>
                  </a:lnTo>
                  <a:lnTo>
                    <a:pt x="25" y="458"/>
                  </a:lnTo>
                  <a:lnTo>
                    <a:pt x="25" y="458"/>
                  </a:lnTo>
                  <a:lnTo>
                    <a:pt x="13" y="444"/>
                  </a:lnTo>
                  <a:lnTo>
                    <a:pt x="13" y="444"/>
                  </a:lnTo>
                  <a:lnTo>
                    <a:pt x="4" y="431"/>
                  </a:lnTo>
                  <a:lnTo>
                    <a:pt x="4" y="431"/>
                  </a:lnTo>
                  <a:lnTo>
                    <a:pt x="0" y="418"/>
                  </a:lnTo>
                  <a:lnTo>
                    <a:pt x="0" y="418"/>
                  </a:lnTo>
                  <a:lnTo>
                    <a:pt x="0" y="413"/>
                  </a:lnTo>
                  <a:lnTo>
                    <a:pt x="0" y="407"/>
                  </a:lnTo>
                  <a:lnTo>
                    <a:pt x="0" y="407"/>
                  </a:lnTo>
                  <a:lnTo>
                    <a:pt x="4" y="395"/>
                  </a:lnTo>
                  <a:lnTo>
                    <a:pt x="13" y="384"/>
                  </a:lnTo>
                  <a:lnTo>
                    <a:pt x="25" y="373"/>
                  </a:lnTo>
                  <a:lnTo>
                    <a:pt x="42" y="364"/>
                  </a:lnTo>
                  <a:lnTo>
                    <a:pt x="42" y="364"/>
                  </a:lnTo>
                  <a:lnTo>
                    <a:pt x="60" y="355"/>
                  </a:lnTo>
                  <a:lnTo>
                    <a:pt x="83" y="346"/>
                  </a:lnTo>
                  <a:lnTo>
                    <a:pt x="108" y="337"/>
                  </a:lnTo>
                  <a:lnTo>
                    <a:pt x="137" y="330"/>
                  </a:lnTo>
                  <a:lnTo>
                    <a:pt x="137" y="330"/>
                  </a:lnTo>
                  <a:lnTo>
                    <a:pt x="200" y="316"/>
                  </a:lnTo>
                  <a:lnTo>
                    <a:pt x="276" y="303"/>
                  </a:lnTo>
                  <a:lnTo>
                    <a:pt x="276" y="303"/>
                  </a:lnTo>
                  <a:lnTo>
                    <a:pt x="357" y="292"/>
                  </a:lnTo>
                  <a:lnTo>
                    <a:pt x="449" y="283"/>
                  </a:lnTo>
                  <a:lnTo>
                    <a:pt x="449" y="283"/>
                  </a:lnTo>
                  <a:lnTo>
                    <a:pt x="532" y="274"/>
                  </a:lnTo>
                  <a:lnTo>
                    <a:pt x="604" y="265"/>
                  </a:lnTo>
                  <a:lnTo>
                    <a:pt x="604" y="265"/>
                  </a:lnTo>
                  <a:lnTo>
                    <a:pt x="662" y="254"/>
                  </a:lnTo>
                  <a:lnTo>
                    <a:pt x="705" y="245"/>
                  </a:lnTo>
                  <a:lnTo>
                    <a:pt x="705" y="245"/>
                  </a:lnTo>
                  <a:lnTo>
                    <a:pt x="723" y="240"/>
                  </a:lnTo>
                  <a:lnTo>
                    <a:pt x="737" y="234"/>
                  </a:lnTo>
                  <a:lnTo>
                    <a:pt x="748" y="229"/>
                  </a:lnTo>
                  <a:lnTo>
                    <a:pt x="755" y="224"/>
                  </a:lnTo>
                  <a:lnTo>
                    <a:pt x="755" y="224"/>
                  </a:lnTo>
                  <a:lnTo>
                    <a:pt x="761" y="218"/>
                  </a:lnTo>
                  <a:lnTo>
                    <a:pt x="761" y="213"/>
                  </a:lnTo>
                  <a:lnTo>
                    <a:pt x="761" y="207"/>
                  </a:lnTo>
                  <a:lnTo>
                    <a:pt x="755" y="200"/>
                  </a:lnTo>
                  <a:lnTo>
                    <a:pt x="755" y="200"/>
                  </a:lnTo>
                  <a:lnTo>
                    <a:pt x="750" y="197"/>
                  </a:lnTo>
                  <a:lnTo>
                    <a:pt x="750" y="197"/>
                  </a:lnTo>
                  <a:lnTo>
                    <a:pt x="743" y="191"/>
                  </a:lnTo>
                  <a:lnTo>
                    <a:pt x="743" y="191"/>
                  </a:lnTo>
                  <a:lnTo>
                    <a:pt x="734" y="188"/>
                  </a:lnTo>
                  <a:lnTo>
                    <a:pt x="734" y="188"/>
                  </a:lnTo>
                  <a:lnTo>
                    <a:pt x="723" y="184"/>
                  </a:lnTo>
                  <a:lnTo>
                    <a:pt x="723" y="184"/>
                  </a:lnTo>
                  <a:lnTo>
                    <a:pt x="691" y="171"/>
                  </a:lnTo>
                  <a:lnTo>
                    <a:pt x="649" y="160"/>
                  </a:lnTo>
                  <a:lnTo>
                    <a:pt x="649" y="160"/>
                  </a:lnTo>
                  <a:lnTo>
                    <a:pt x="606" y="148"/>
                  </a:lnTo>
                  <a:lnTo>
                    <a:pt x="557" y="137"/>
                  </a:lnTo>
                  <a:lnTo>
                    <a:pt x="557" y="137"/>
                  </a:lnTo>
                  <a:lnTo>
                    <a:pt x="458" y="117"/>
                  </a:lnTo>
                  <a:lnTo>
                    <a:pt x="458" y="117"/>
                  </a:lnTo>
                  <a:lnTo>
                    <a:pt x="359" y="99"/>
                  </a:lnTo>
                  <a:lnTo>
                    <a:pt x="359" y="99"/>
                  </a:lnTo>
                  <a:lnTo>
                    <a:pt x="274" y="83"/>
                  </a:lnTo>
                  <a:lnTo>
                    <a:pt x="274" y="83"/>
                  </a:lnTo>
                  <a:lnTo>
                    <a:pt x="197" y="67"/>
                  </a:lnTo>
                  <a:lnTo>
                    <a:pt x="197" y="67"/>
                  </a:lnTo>
                  <a:lnTo>
                    <a:pt x="135" y="52"/>
                  </a:lnTo>
                  <a:lnTo>
                    <a:pt x="135" y="52"/>
                  </a:lnTo>
                  <a:lnTo>
                    <a:pt x="112" y="45"/>
                  </a:lnTo>
                  <a:lnTo>
                    <a:pt x="94" y="38"/>
                  </a:lnTo>
                  <a:lnTo>
                    <a:pt x="94" y="38"/>
                  </a:lnTo>
                  <a:lnTo>
                    <a:pt x="87" y="36"/>
                  </a:lnTo>
                  <a:lnTo>
                    <a:pt x="87" y="36"/>
                  </a:lnTo>
                  <a:lnTo>
                    <a:pt x="83" y="32"/>
                  </a:lnTo>
                  <a:lnTo>
                    <a:pt x="83" y="32"/>
                  </a:lnTo>
                  <a:lnTo>
                    <a:pt x="79" y="29"/>
                  </a:lnTo>
                  <a:lnTo>
                    <a:pt x="79" y="29"/>
                  </a:lnTo>
                  <a:lnTo>
                    <a:pt x="79" y="27"/>
                  </a:lnTo>
                  <a:lnTo>
                    <a:pt x="79" y="27"/>
                  </a:lnTo>
                  <a:lnTo>
                    <a:pt x="81" y="23"/>
                  </a:lnTo>
                  <a:lnTo>
                    <a:pt x="85" y="22"/>
                  </a:lnTo>
                  <a:lnTo>
                    <a:pt x="97" y="16"/>
                  </a:lnTo>
                  <a:lnTo>
                    <a:pt x="97" y="16"/>
                  </a:lnTo>
                  <a:lnTo>
                    <a:pt x="117" y="13"/>
                  </a:lnTo>
                  <a:lnTo>
                    <a:pt x="144" y="9"/>
                  </a:lnTo>
                  <a:lnTo>
                    <a:pt x="144" y="9"/>
                  </a:lnTo>
                  <a:lnTo>
                    <a:pt x="218" y="4"/>
                  </a:lnTo>
                  <a:lnTo>
                    <a:pt x="218" y="4"/>
                  </a:lnTo>
                  <a:lnTo>
                    <a:pt x="312" y="0"/>
                  </a:lnTo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Calibri" pitchFamily="34" charset="0"/>
              </a:endParaRPr>
            </a:p>
          </p:txBody>
        </p:sp>
        <p:sp>
          <p:nvSpPr>
            <p:cNvPr id="1037" name="Freeform 13"/>
            <p:cNvSpPr>
              <a:spLocks/>
            </p:cNvSpPr>
            <p:nvPr/>
          </p:nvSpPr>
          <p:spPr bwMode="auto">
            <a:xfrm>
              <a:off x="3287713" y="0"/>
              <a:ext cx="3048000" cy="6858000"/>
            </a:xfrm>
            <a:custGeom>
              <a:avLst/>
              <a:gdLst/>
              <a:ahLst/>
              <a:cxnLst>
                <a:cxn ang="0">
                  <a:pos x="687" y="2"/>
                </a:cxn>
                <a:cxn ang="0">
                  <a:pos x="593" y="5"/>
                </a:cxn>
                <a:cxn ang="0">
                  <a:pos x="446" y="22"/>
                </a:cxn>
                <a:cxn ang="0">
                  <a:pos x="437" y="32"/>
                </a:cxn>
                <a:cxn ang="0">
                  <a:pos x="458" y="45"/>
                </a:cxn>
                <a:cxn ang="0">
                  <a:pos x="602" y="81"/>
                </a:cxn>
                <a:cxn ang="0">
                  <a:pos x="860" y="137"/>
                </a:cxn>
                <a:cxn ang="0">
                  <a:pos x="1003" y="180"/>
                </a:cxn>
                <a:cxn ang="0">
                  <a:pos x="1021" y="193"/>
                </a:cxn>
                <a:cxn ang="0">
                  <a:pos x="1010" y="220"/>
                </a:cxn>
                <a:cxn ang="0">
                  <a:pos x="893" y="251"/>
                </a:cxn>
                <a:cxn ang="0">
                  <a:pos x="657" y="278"/>
                </a:cxn>
                <a:cxn ang="0">
                  <a:pos x="307" y="325"/>
                </a:cxn>
                <a:cxn ang="0">
                  <a:pos x="164" y="368"/>
                </a:cxn>
                <a:cxn ang="0">
                  <a:pos x="110" y="411"/>
                </a:cxn>
                <a:cxn ang="0">
                  <a:pos x="112" y="449"/>
                </a:cxn>
                <a:cxn ang="0">
                  <a:pos x="186" y="523"/>
                </a:cxn>
                <a:cxn ang="0">
                  <a:pos x="417" y="651"/>
                </a:cxn>
                <a:cxn ang="0">
                  <a:pos x="965" y="914"/>
                </a:cxn>
                <a:cxn ang="0">
                  <a:pos x="1315" y="1112"/>
                </a:cxn>
                <a:cxn ang="0">
                  <a:pos x="1596" y="1327"/>
                </a:cxn>
                <a:cxn ang="0">
                  <a:pos x="1729" y="1466"/>
                </a:cxn>
                <a:cxn ang="0">
                  <a:pos x="1807" y="1576"/>
                </a:cxn>
                <a:cxn ang="0">
                  <a:pos x="1895" y="1781"/>
                </a:cxn>
                <a:cxn ang="0">
                  <a:pos x="1919" y="2028"/>
                </a:cxn>
                <a:cxn ang="0">
                  <a:pos x="1828" y="2400"/>
                </a:cxn>
                <a:cxn ang="0">
                  <a:pos x="1608" y="2802"/>
                </a:cxn>
                <a:cxn ang="0">
                  <a:pos x="1264" y="3242"/>
                </a:cxn>
                <a:cxn ang="0">
                  <a:pos x="509" y="3999"/>
                </a:cxn>
                <a:cxn ang="0">
                  <a:pos x="74" y="4320"/>
                </a:cxn>
                <a:cxn ang="0">
                  <a:pos x="193" y="4156"/>
                </a:cxn>
                <a:cxn ang="0">
                  <a:pos x="1096" y="3303"/>
                </a:cxn>
                <a:cxn ang="0">
                  <a:pos x="1511" y="2800"/>
                </a:cxn>
                <a:cxn ang="0">
                  <a:pos x="1746" y="2398"/>
                </a:cxn>
                <a:cxn ang="0">
                  <a:pos x="1846" y="2027"/>
                </a:cxn>
                <a:cxn ang="0">
                  <a:pos x="1830" y="1780"/>
                </a:cxn>
                <a:cxn ang="0">
                  <a:pos x="1749" y="1574"/>
                </a:cxn>
                <a:cxn ang="0">
                  <a:pos x="1675" y="1464"/>
                </a:cxn>
                <a:cxn ang="0">
                  <a:pos x="1578" y="1356"/>
                </a:cxn>
                <a:cxn ang="0">
                  <a:pos x="1338" y="1158"/>
                </a:cxn>
                <a:cxn ang="0">
                  <a:pos x="994" y="948"/>
                </a:cxn>
                <a:cxn ang="0">
                  <a:pos x="566" y="737"/>
                </a:cxn>
                <a:cxn ang="0">
                  <a:pos x="184" y="539"/>
                </a:cxn>
                <a:cxn ang="0">
                  <a:pos x="94" y="463"/>
                </a:cxn>
                <a:cxn ang="0">
                  <a:pos x="81" y="422"/>
                </a:cxn>
                <a:cxn ang="0">
                  <a:pos x="105" y="388"/>
                </a:cxn>
                <a:cxn ang="0">
                  <a:pos x="218" y="339"/>
                </a:cxn>
                <a:cxn ang="0">
                  <a:pos x="446" y="297"/>
                </a:cxn>
                <a:cxn ang="0">
                  <a:pos x="810" y="260"/>
                </a:cxn>
                <a:cxn ang="0">
                  <a:pos x="994" y="220"/>
                </a:cxn>
                <a:cxn ang="0">
                  <a:pos x="1008" y="197"/>
                </a:cxn>
                <a:cxn ang="0">
                  <a:pos x="996" y="184"/>
                </a:cxn>
                <a:cxn ang="0">
                  <a:pos x="889" y="146"/>
                </a:cxn>
                <a:cxn ang="0">
                  <a:pos x="667" y="97"/>
                </a:cxn>
                <a:cxn ang="0">
                  <a:pos x="465" y="52"/>
                </a:cxn>
                <a:cxn ang="0">
                  <a:pos x="426" y="32"/>
                </a:cxn>
                <a:cxn ang="0">
                  <a:pos x="429" y="25"/>
                </a:cxn>
                <a:cxn ang="0">
                  <a:pos x="505" y="9"/>
                </a:cxn>
              </a:cxnLst>
              <a:rect l="0" t="0" r="r" b="b"/>
              <a:pathLst>
                <a:path w="1920" h="4320">
                  <a:moveTo>
                    <a:pt x="682" y="0"/>
                  </a:moveTo>
                  <a:lnTo>
                    <a:pt x="682" y="0"/>
                  </a:lnTo>
                  <a:lnTo>
                    <a:pt x="685" y="0"/>
                  </a:lnTo>
                  <a:lnTo>
                    <a:pt x="685" y="0"/>
                  </a:lnTo>
                  <a:lnTo>
                    <a:pt x="687" y="2"/>
                  </a:lnTo>
                  <a:lnTo>
                    <a:pt x="687" y="2"/>
                  </a:lnTo>
                  <a:lnTo>
                    <a:pt x="691" y="2"/>
                  </a:lnTo>
                  <a:lnTo>
                    <a:pt x="691" y="2"/>
                  </a:lnTo>
                  <a:lnTo>
                    <a:pt x="693" y="2"/>
                  </a:lnTo>
                  <a:lnTo>
                    <a:pt x="693" y="2"/>
                  </a:lnTo>
                  <a:lnTo>
                    <a:pt x="593" y="5"/>
                  </a:lnTo>
                  <a:lnTo>
                    <a:pt x="593" y="5"/>
                  </a:lnTo>
                  <a:lnTo>
                    <a:pt x="516" y="11"/>
                  </a:lnTo>
                  <a:lnTo>
                    <a:pt x="516" y="11"/>
                  </a:lnTo>
                  <a:lnTo>
                    <a:pt x="485" y="14"/>
                  </a:lnTo>
                  <a:lnTo>
                    <a:pt x="462" y="18"/>
                  </a:lnTo>
                  <a:lnTo>
                    <a:pt x="462" y="18"/>
                  </a:lnTo>
                  <a:lnTo>
                    <a:pt x="446" y="22"/>
                  </a:lnTo>
                  <a:lnTo>
                    <a:pt x="440" y="25"/>
                  </a:lnTo>
                  <a:lnTo>
                    <a:pt x="437" y="27"/>
                  </a:lnTo>
                  <a:lnTo>
                    <a:pt x="437" y="27"/>
                  </a:lnTo>
                  <a:lnTo>
                    <a:pt x="437" y="31"/>
                  </a:lnTo>
                  <a:lnTo>
                    <a:pt x="437" y="31"/>
                  </a:lnTo>
                  <a:lnTo>
                    <a:pt x="437" y="32"/>
                  </a:lnTo>
                  <a:lnTo>
                    <a:pt x="437" y="32"/>
                  </a:lnTo>
                  <a:lnTo>
                    <a:pt x="438" y="36"/>
                  </a:lnTo>
                  <a:lnTo>
                    <a:pt x="438" y="36"/>
                  </a:lnTo>
                  <a:lnTo>
                    <a:pt x="444" y="40"/>
                  </a:lnTo>
                  <a:lnTo>
                    <a:pt x="444" y="40"/>
                  </a:lnTo>
                  <a:lnTo>
                    <a:pt x="458" y="45"/>
                  </a:lnTo>
                  <a:lnTo>
                    <a:pt x="478" y="52"/>
                  </a:lnTo>
                  <a:lnTo>
                    <a:pt x="478" y="52"/>
                  </a:lnTo>
                  <a:lnTo>
                    <a:pt x="532" y="67"/>
                  </a:lnTo>
                  <a:lnTo>
                    <a:pt x="532" y="67"/>
                  </a:lnTo>
                  <a:lnTo>
                    <a:pt x="602" y="81"/>
                  </a:lnTo>
                  <a:lnTo>
                    <a:pt x="602" y="81"/>
                  </a:lnTo>
                  <a:lnTo>
                    <a:pt x="680" y="97"/>
                  </a:lnTo>
                  <a:lnTo>
                    <a:pt x="680" y="97"/>
                  </a:lnTo>
                  <a:lnTo>
                    <a:pt x="770" y="115"/>
                  </a:lnTo>
                  <a:lnTo>
                    <a:pt x="770" y="115"/>
                  </a:lnTo>
                  <a:lnTo>
                    <a:pt x="860" y="137"/>
                  </a:lnTo>
                  <a:lnTo>
                    <a:pt x="860" y="137"/>
                  </a:lnTo>
                  <a:lnTo>
                    <a:pt x="904" y="146"/>
                  </a:lnTo>
                  <a:lnTo>
                    <a:pt x="941" y="159"/>
                  </a:lnTo>
                  <a:lnTo>
                    <a:pt x="941" y="159"/>
                  </a:lnTo>
                  <a:lnTo>
                    <a:pt x="976" y="169"/>
                  </a:lnTo>
                  <a:lnTo>
                    <a:pt x="1003" y="180"/>
                  </a:lnTo>
                  <a:lnTo>
                    <a:pt x="1003" y="180"/>
                  </a:lnTo>
                  <a:lnTo>
                    <a:pt x="1010" y="186"/>
                  </a:lnTo>
                  <a:lnTo>
                    <a:pt x="1010" y="186"/>
                  </a:lnTo>
                  <a:lnTo>
                    <a:pt x="1017" y="189"/>
                  </a:lnTo>
                  <a:lnTo>
                    <a:pt x="1017" y="189"/>
                  </a:lnTo>
                  <a:lnTo>
                    <a:pt x="1021" y="193"/>
                  </a:lnTo>
                  <a:lnTo>
                    <a:pt x="1021" y="193"/>
                  </a:lnTo>
                  <a:lnTo>
                    <a:pt x="1024" y="198"/>
                  </a:lnTo>
                  <a:lnTo>
                    <a:pt x="1024" y="198"/>
                  </a:lnTo>
                  <a:lnTo>
                    <a:pt x="1026" y="204"/>
                  </a:lnTo>
                  <a:lnTo>
                    <a:pt x="1024" y="209"/>
                  </a:lnTo>
                  <a:lnTo>
                    <a:pt x="1019" y="215"/>
                  </a:lnTo>
                  <a:lnTo>
                    <a:pt x="1010" y="220"/>
                  </a:lnTo>
                  <a:lnTo>
                    <a:pt x="1010" y="220"/>
                  </a:lnTo>
                  <a:lnTo>
                    <a:pt x="999" y="225"/>
                  </a:lnTo>
                  <a:lnTo>
                    <a:pt x="985" y="231"/>
                  </a:lnTo>
                  <a:lnTo>
                    <a:pt x="945" y="242"/>
                  </a:lnTo>
                  <a:lnTo>
                    <a:pt x="945" y="242"/>
                  </a:lnTo>
                  <a:lnTo>
                    <a:pt x="893" y="251"/>
                  </a:lnTo>
                  <a:lnTo>
                    <a:pt x="828" y="260"/>
                  </a:lnTo>
                  <a:lnTo>
                    <a:pt x="828" y="260"/>
                  </a:lnTo>
                  <a:lnTo>
                    <a:pt x="749" y="269"/>
                  </a:lnTo>
                  <a:lnTo>
                    <a:pt x="657" y="278"/>
                  </a:lnTo>
                  <a:lnTo>
                    <a:pt x="657" y="278"/>
                  </a:lnTo>
                  <a:lnTo>
                    <a:pt x="657" y="278"/>
                  </a:lnTo>
                  <a:lnTo>
                    <a:pt x="557" y="288"/>
                  </a:lnTo>
                  <a:lnTo>
                    <a:pt x="467" y="299"/>
                  </a:lnTo>
                  <a:lnTo>
                    <a:pt x="467" y="299"/>
                  </a:lnTo>
                  <a:lnTo>
                    <a:pt x="381" y="310"/>
                  </a:lnTo>
                  <a:lnTo>
                    <a:pt x="307" y="325"/>
                  </a:lnTo>
                  <a:lnTo>
                    <a:pt x="307" y="325"/>
                  </a:lnTo>
                  <a:lnTo>
                    <a:pt x="273" y="332"/>
                  </a:lnTo>
                  <a:lnTo>
                    <a:pt x="240" y="341"/>
                  </a:lnTo>
                  <a:lnTo>
                    <a:pt x="211" y="348"/>
                  </a:lnTo>
                  <a:lnTo>
                    <a:pt x="186" y="357"/>
                  </a:lnTo>
                  <a:lnTo>
                    <a:pt x="186" y="357"/>
                  </a:lnTo>
                  <a:lnTo>
                    <a:pt x="164" y="368"/>
                  </a:lnTo>
                  <a:lnTo>
                    <a:pt x="145" y="377"/>
                  </a:lnTo>
                  <a:lnTo>
                    <a:pt x="128" y="388"/>
                  </a:lnTo>
                  <a:lnTo>
                    <a:pt x="118" y="400"/>
                  </a:lnTo>
                  <a:lnTo>
                    <a:pt x="118" y="400"/>
                  </a:lnTo>
                  <a:lnTo>
                    <a:pt x="110" y="411"/>
                  </a:lnTo>
                  <a:lnTo>
                    <a:pt x="110" y="411"/>
                  </a:lnTo>
                  <a:lnTo>
                    <a:pt x="107" y="424"/>
                  </a:lnTo>
                  <a:lnTo>
                    <a:pt x="107" y="424"/>
                  </a:lnTo>
                  <a:lnTo>
                    <a:pt x="107" y="436"/>
                  </a:lnTo>
                  <a:lnTo>
                    <a:pt x="107" y="436"/>
                  </a:lnTo>
                  <a:lnTo>
                    <a:pt x="112" y="449"/>
                  </a:lnTo>
                  <a:lnTo>
                    <a:pt x="112" y="449"/>
                  </a:lnTo>
                  <a:lnTo>
                    <a:pt x="121" y="463"/>
                  </a:lnTo>
                  <a:lnTo>
                    <a:pt x="132" y="478"/>
                  </a:lnTo>
                  <a:lnTo>
                    <a:pt x="146" y="492"/>
                  </a:lnTo>
                  <a:lnTo>
                    <a:pt x="164" y="508"/>
                  </a:lnTo>
                  <a:lnTo>
                    <a:pt x="164" y="508"/>
                  </a:lnTo>
                  <a:lnTo>
                    <a:pt x="186" y="523"/>
                  </a:lnTo>
                  <a:lnTo>
                    <a:pt x="211" y="541"/>
                  </a:lnTo>
                  <a:lnTo>
                    <a:pt x="269" y="573"/>
                  </a:lnTo>
                  <a:lnTo>
                    <a:pt x="269" y="573"/>
                  </a:lnTo>
                  <a:lnTo>
                    <a:pt x="339" y="611"/>
                  </a:lnTo>
                  <a:lnTo>
                    <a:pt x="417" y="651"/>
                  </a:lnTo>
                  <a:lnTo>
                    <a:pt x="417" y="651"/>
                  </a:lnTo>
                  <a:lnTo>
                    <a:pt x="601" y="737"/>
                  </a:lnTo>
                  <a:lnTo>
                    <a:pt x="601" y="737"/>
                  </a:lnTo>
                  <a:lnTo>
                    <a:pt x="714" y="792"/>
                  </a:lnTo>
                  <a:lnTo>
                    <a:pt x="833" y="849"/>
                  </a:lnTo>
                  <a:lnTo>
                    <a:pt x="833" y="849"/>
                  </a:lnTo>
                  <a:lnTo>
                    <a:pt x="965" y="914"/>
                  </a:lnTo>
                  <a:lnTo>
                    <a:pt x="1033" y="950"/>
                  </a:lnTo>
                  <a:lnTo>
                    <a:pt x="1100" y="986"/>
                  </a:lnTo>
                  <a:lnTo>
                    <a:pt x="1100" y="986"/>
                  </a:lnTo>
                  <a:lnTo>
                    <a:pt x="1172" y="1026"/>
                  </a:lnTo>
                  <a:lnTo>
                    <a:pt x="1244" y="1069"/>
                  </a:lnTo>
                  <a:lnTo>
                    <a:pt x="1315" y="1112"/>
                  </a:lnTo>
                  <a:lnTo>
                    <a:pt x="1383" y="1159"/>
                  </a:lnTo>
                  <a:lnTo>
                    <a:pt x="1383" y="1159"/>
                  </a:lnTo>
                  <a:lnTo>
                    <a:pt x="1457" y="1212"/>
                  </a:lnTo>
                  <a:lnTo>
                    <a:pt x="1527" y="1268"/>
                  </a:lnTo>
                  <a:lnTo>
                    <a:pt x="1562" y="1296"/>
                  </a:lnTo>
                  <a:lnTo>
                    <a:pt x="1596" y="1327"/>
                  </a:lnTo>
                  <a:lnTo>
                    <a:pt x="1628" y="1358"/>
                  </a:lnTo>
                  <a:lnTo>
                    <a:pt x="1659" y="1388"/>
                  </a:lnTo>
                  <a:lnTo>
                    <a:pt x="1659" y="1388"/>
                  </a:lnTo>
                  <a:lnTo>
                    <a:pt x="1706" y="1439"/>
                  </a:lnTo>
                  <a:lnTo>
                    <a:pt x="1706" y="1439"/>
                  </a:lnTo>
                  <a:lnTo>
                    <a:pt x="1729" y="1466"/>
                  </a:lnTo>
                  <a:lnTo>
                    <a:pt x="1749" y="1493"/>
                  </a:lnTo>
                  <a:lnTo>
                    <a:pt x="1749" y="1493"/>
                  </a:lnTo>
                  <a:lnTo>
                    <a:pt x="1771" y="1520"/>
                  </a:lnTo>
                  <a:lnTo>
                    <a:pt x="1789" y="1547"/>
                  </a:lnTo>
                  <a:lnTo>
                    <a:pt x="1789" y="1547"/>
                  </a:lnTo>
                  <a:lnTo>
                    <a:pt x="1807" y="1576"/>
                  </a:lnTo>
                  <a:lnTo>
                    <a:pt x="1823" y="1605"/>
                  </a:lnTo>
                  <a:lnTo>
                    <a:pt x="1823" y="1605"/>
                  </a:lnTo>
                  <a:lnTo>
                    <a:pt x="1845" y="1648"/>
                  </a:lnTo>
                  <a:lnTo>
                    <a:pt x="1864" y="1691"/>
                  </a:lnTo>
                  <a:lnTo>
                    <a:pt x="1881" y="1736"/>
                  </a:lnTo>
                  <a:lnTo>
                    <a:pt x="1895" y="1781"/>
                  </a:lnTo>
                  <a:lnTo>
                    <a:pt x="1906" y="1828"/>
                  </a:lnTo>
                  <a:lnTo>
                    <a:pt x="1913" y="1875"/>
                  </a:lnTo>
                  <a:lnTo>
                    <a:pt x="1919" y="1922"/>
                  </a:lnTo>
                  <a:lnTo>
                    <a:pt x="1920" y="1972"/>
                  </a:lnTo>
                  <a:lnTo>
                    <a:pt x="1920" y="1972"/>
                  </a:lnTo>
                  <a:lnTo>
                    <a:pt x="1919" y="2028"/>
                  </a:lnTo>
                  <a:lnTo>
                    <a:pt x="1913" y="2086"/>
                  </a:lnTo>
                  <a:lnTo>
                    <a:pt x="1904" y="2146"/>
                  </a:lnTo>
                  <a:lnTo>
                    <a:pt x="1892" y="2207"/>
                  </a:lnTo>
                  <a:lnTo>
                    <a:pt x="1875" y="2270"/>
                  </a:lnTo>
                  <a:lnTo>
                    <a:pt x="1854" y="2333"/>
                  </a:lnTo>
                  <a:lnTo>
                    <a:pt x="1828" y="2400"/>
                  </a:lnTo>
                  <a:lnTo>
                    <a:pt x="1800" y="2467"/>
                  </a:lnTo>
                  <a:lnTo>
                    <a:pt x="1800" y="2467"/>
                  </a:lnTo>
                  <a:lnTo>
                    <a:pt x="1760" y="2546"/>
                  </a:lnTo>
                  <a:lnTo>
                    <a:pt x="1717" y="2629"/>
                  </a:lnTo>
                  <a:lnTo>
                    <a:pt x="1664" y="2714"/>
                  </a:lnTo>
                  <a:lnTo>
                    <a:pt x="1608" y="2802"/>
                  </a:lnTo>
                  <a:lnTo>
                    <a:pt x="1545" y="2892"/>
                  </a:lnTo>
                  <a:lnTo>
                    <a:pt x="1475" y="2986"/>
                  </a:lnTo>
                  <a:lnTo>
                    <a:pt x="1399" y="3081"/>
                  </a:lnTo>
                  <a:lnTo>
                    <a:pt x="1316" y="3182"/>
                  </a:lnTo>
                  <a:lnTo>
                    <a:pt x="1316" y="3182"/>
                  </a:lnTo>
                  <a:lnTo>
                    <a:pt x="1264" y="3242"/>
                  </a:lnTo>
                  <a:lnTo>
                    <a:pt x="1208" y="3305"/>
                  </a:lnTo>
                  <a:lnTo>
                    <a:pt x="1091" y="3431"/>
                  </a:lnTo>
                  <a:lnTo>
                    <a:pt x="963" y="3565"/>
                  </a:lnTo>
                  <a:lnTo>
                    <a:pt x="822" y="3703"/>
                  </a:lnTo>
                  <a:lnTo>
                    <a:pt x="671" y="3849"/>
                  </a:lnTo>
                  <a:lnTo>
                    <a:pt x="509" y="3999"/>
                  </a:lnTo>
                  <a:lnTo>
                    <a:pt x="334" y="4156"/>
                  </a:lnTo>
                  <a:lnTo>
                    <a:pt x="146" y="4320"/>
                  </a:lnTo>
                  <a:lnTo>
                    <a:pt x="146" y="4320"/>
                  </a:lnTo>
                  <a:lnTo>
                    <a:pt x="112" y="4320"/>
                  </a:lnTo>
                  <a:lnTo>
                    <a:pt x="112" y="4320"/>
                  </a:lnTo>
                  <a:lnTo>
                    <a:pt x="74" y="4320"/>
                  </a:lnTo>
                  <a:lnTo>
                    <a:pt x="74" y="4320"/>
                  </a:lnTo>
                  <a:lnTo>
                    <a:pt x="38" y="4320"/>
                  </a:lnTo>
                  <a:lnTo>
                    <a:pt x="38" y="4320"/>
                  </a:lnTo>
                  <a:lnTo>
                    <a:pt x="0" y="4320"/>
                  </a:lnTo>
                  <a:lnTo>
                    <a:pt x="0" y="4320"/>
                  </a:lnTo>
                  <a:lnTo>
                    <a:pt x="193" y="4156"/>
                  </a:lnTo>
                  <a:lnTo>
                    <a:pt x="374" y="3999"/>
                  </a:lnTo>
                  <a:lnTo>
                    <a:pt x="541" y="3848"/>
                  </a:lnTo>
                  <a:lnTo>
                    <a:pt x="696" y="3703"/>
                  </a:lnTo>
                  <a:lnTo>
                    <a:pt x="840" y="3565"/>
                  </a:lnTo>
                  <a:lnTo>
                    <a:pt x="974" y="3431"/>
                  </a:lnTo>
                  <a:lnTo>
                    <a:pt x="1096" y="3303"/>
                  </a:lnTo>
                  <a:lnTo>
                    <a:pt x="1208" y="3181"/>
                  </a:lnTo>
                  <a:lnTo>
                    <a:pt x="1208" y="3181"/>
                  </a:lnTo>
                  <a:lnTo>
                    <a:pt x="1293" y="3081"/>
                  </a:lnTo>
                  <a:lnTo>
                    <a:pt x="1372" y="2984"/>
                  </a:lnTo>
                  <a:lnTo>
                    <a:pt x="1446" y="2892"/>
                  </a:lnTo>
                  <a:lnTo>
                    <a:pt x="1511" y="2800"/>
                  </a:lnTo>
                  <a:lnTo>
                    <a:pt x="1571" y="2714"/>
                  </a:lnTo>
                  <a:lnTo>
                    <a:pt x="1625" y="2627"/>
                  </a:lnTo>
                  <a:lnTo>
                    <a:pt x="1673" y="2546"/>
                  </a:lnTo>
                  <a:lnTo>
                    <a:pt x="1715" y="2465"/>
                  </a:lnTo>
                  <a:lnTo>
                    <a:pt x="1715" y="2465"/>
                  </a:lnTo>
                  <a:lnTo>
                    <a:pt x="1746" y="2398"/>
                  </a:lnTo>
                  <a:lnTo>
                    <a:pt x="1773" y="2333"/>
                  </a:lnTo>
                  <a:lnTo>
                    <a:pt x="1796" y="2268"/>
                  </a:lnTo>
                  <a:lnTo>
                    <a:pt x="1814" y="2205"/>
                  </a:lnTo>
                  <a:lnTo>
                    <a:pt x="1828" y="2144"/>
                  </a:lnTo>
                  <a:lnTo>
                    <a:pt x="1839" y="2084"/>
                  </a:lnTo>
                  <a:lnTo>
                    <a:pt x="1846" y="2027"/>
                  </a:lnTo>
                  <a:lnTo>
                    <a:pt x="1850" y="1971"/>
                  </a:lnTo>
                  <a:lnTo>
                    <a:pt x="1850" y="1971"/>
                  </a:lnTo>
                  <a:lnTo>
                    <a:pt x="1850" y="1922"/>
                  </a:lnTo>
                  <a:lnTo>
                    <a:pt x="1846" y="1873"/>
                  </a:lnTo>
                  <a:lnTo>
                    <a:pt x="1839" y="1826"/>
                  </a:lnTo>
                  <a:lnTo>
                    <a:pt x="1830" y="1780"/>
                  </a:lnTo>
                  <a:lnTo>
                    <a:pt x="1818" y="1734"/>
                  </a:lnTo>
                  <a:lnTo>
                    <a:pt x="1803" y="1689"/>
                  </a:lnTo>
                  <a:lnTo>
                    <a:pt x="1785" y="1646"/>
                  </a:lnTo>
                  <a:lnTo>
                    <a:pt x="1765" y="1605"/>
                  </a:lnTo>
                  <a:lnTo>
                    <a:pt x="1765" y="1605"/>
                  </a:lnTo>
                  <a:lnTo>
                    <a:pt x="1749" y="1574"/>
                  </a:lnTo>
                  <a:lnTo>
                    <a:pt x="1733" y="1547"/>
                  </a:lnTo>
                  <a:lnTo>
                    <a:pt x="1733" y="1547"/>
                  </a:lnTo>
                  <a:lnTo>
                    <a:pt x="1715" y="1518"/>
                  </a:lnTo>
                  <a:lnTo>
                    <a:pt x="1695" y="1491"/>
                  </a:lnTo>
                  <a:lnTo>
                    <a:pt x="1695" y="1491"/>
                  </a:lnTo>
                  <a:lnTo>
                    <a:pt x="1675" y="1464"/>
                  </a:lnTo>
                  <a:lnTo>
                    <a:pt x="1654" y="1439"/>
                  </a:lnTo>
                  <a:lnTo>
                    <a:pt x="1654" y="1439"/>
                  </a:lnTo>
                  <a:lnTo>
                    <a:pt x="1632" y="1412"/>
                  </a:lnTo>
                  <a:lnTo>
                    <a:pt x="1608" y="1387"/>
                  </a:lnTo>
                  <a:lnTo>
                    <a:pt x="1608" y="1387"/>
                  </a:lnTo>
                  <a:lnTo>
                    <a:pt x="1578" y="1356"/>
                  </a:lnTo>
                  <a:lnTo>
                    <a:pt x="1545" y="1325"/>
                  </a:lnTo>
                  <a:lnTo>
                    <a:pt x="1513" y="1296"/>
                  </a:lnTo>
                  <a:lnTo>
                    <a:pt x="1479" y="1268"/>
                  </a:lnTo>
                  <a:lnTo>
                    <a:pt x="1410" y="1212"/>
                  </a:lnTo>
                  <a:lnTo>
                    <a:pt x="1338" y="1158"/>
                  </a:lnTo>
                  <a:lnTo>
                    <a:pt x="1338" y="1158"/>
                  </a:lnTo>
                  <a:lnTo>
                    <a:pt x="1270" y="1112"/>
                  </a:lnTo>
                  <a:lnTo>
                    <a:pt x="1201" y="1067"/>
                  </a:lnTo>
                  <a:lnTo>
                    <a:pt x="1131" y="1026"/>
                  </a:lnTo>
                  <a:lnTo>
                    <a:pt x="1059" y="984"/>
                  </a:lnTo>
                  <a:lnTo>
                    <a:pt x="1059" y="984"/>
                  </a:lnTo>
                  <a:lnTo>
                    <a:pt x="994" y="948"/>
                  </a:lnTo>
                  <a:lnTo>
                    <a:pt x="927" y="914"/>
                  </a:lnTo>
                  <a:lnTo>
                    <a:pt x="797" y="847"/>
                  </a:lnTo>
                  <a:lnTo>
                    <a:pt x="797" y="847"/>
                  </a:lnTo>
                  <a:lnTo>
                    <a:pt x="678" y="790"/>
                  </a:lnTo>
                  <a:lnTo>
                    <a:pt x="566" y="737"/>
                  </a:lnTo>
                  <a:lnTo>
                    <a:pt x="566" y="737"/>
                  </a:lnTo>
                  <a:lnTo>
                    <a:pt x="386" y="649"/>
                  </a:lnTo>
                  <a:lnTo>
                    <a:pt x="386" y="649"/>
                  </a:lnTo>
                  <a:lnTo>
                    <a:pt x="309" y="609"/>
                  </a:lnTo>
                  <a:lnTo>
                    <a:pt x="240" y="573"/>
                  </a:lnTo>
                  <a:lnTo>
                    <a:pt x="240" y="573"/>
                  </a:lnTo>
                  <a:lnTo>
                    <a:pt x="184" y="539"/>
                  </a:lnTo>
                  <a:lnTo>
                    <a:pt x="159" y="523"/>
                  </a:lnTo>
                  <a:lnTo>
                    <a:pt x="137" y="507"/>
                  </a:lnTo>
                  <a:lnTo>
                    <a:pt x="137" y="507"/>
                  </a:lnTo>
                  <a:lnTo>
                    <a:pt x="121" y="492"/>
                  </a:lnTo>
                  <a:lnTo>
                    <a:pt x="107" y="478"/>
                  </a:lnTo>
                  <a:lnTo>
                    <a:pt x="94" y="463"/>
                  </a:lnTo>
                  <a:lnTo>
                    <a:pt x="87" y="449"/>
                  </a:lnTo>
                  <a:lnTo>
                    <a:pt x="87" y="449"/>
                  </a:lnTo>
                  <a:lnTo>
                    <a:pt x="81" y="435"/>
                  </a:lnTo>
                  <a:lnTo>
                    <a:pt x="81" y="435"/>
                  </a:lnTo>
                  <a:lnTo>
                    <a:pt x="81" y="429"/>
                  </a:lnTo>
                  <a:lnTo>
                    <a:pt x="81" y="422"/>
                  </a:lnTo>
                  <a:lnTo>
                    <a:pt x="81" y="422"/>
                  </a:lnTo>
                  <a:lnTo>
                    <a:pt x="87" y="411"/>
                  </a:lnTo>
                  <a:lnTo>
                    <a:pt x="87" y="411"/>
                  </a:lnTo>
                  <a:lnTo>
                    <a:pt x="94" y="398"/>
                  </a:lnTo>
                  <a:lnTo>
                    <a:pt x="94" y="398"/>
                  </a:lnTo>
                  <a:lnTo>
                    <a:pt x="105" y="388"/>
                  </a:lnTo>
                  <a:lnTo>
                    <a:pt x="121" y="377"/>
                  </a:lnTo>
                  <a:lnTo>
                    <a:pt x="141" y="366"/>
                  </a:lnTo>
                  <a:lnTo>
                    <a:pt x="164" y="357"/>
                  </a:lnTo>
                  <a:lnTo>
                    <a:pt x="164" y="357"/>
                  </a:lnTo>
                  <a:lnTo>
                    <a:pt x="190" y="348"/>
                  </a:lnTo>
                  <a:lnTo>
                    <a:pt x="218" y="339"/>
                  </a:lnTo>
                  <a:lnTo>
                    <a:pt x="251" y="332"/>
                  </a:lnTo>
                  <a:lnTo>
                    <a:pt x="285" y="325"/>
                  </a:lnTo>
                  <a:lnTo>
                    <a:pt x="285" y="325"/>
                  </a:lnTo>
                  <a:lnTo>
                    <a:pt x="361" y="310"/>
                  </a:lnTo>
                  <a:lnTo>
                    <a:pt x="446" y="297"/>
                  </a:lnTo>
                  <a:lnTo>
                    <a:pt x="446" y="297"/>
                  </a:lnTo>
                  <a:lnTo>
                    <a:pt x="538" y="287"/>
                  </a:lnTo>
                  <a:lnTo>
                    <a:pt x="639" y="278"/>
                  </a:lnTo>
                  <a:lnTo>
                    <a:pt x="639" y="278"/>
                  </a:lnTo>
                  <a:lnTo>
                    <a:pt x="730" y="269"/>
                  </a:lnTo>
                  <a:lnTo>
                    <a:pt x="810" y="260"/>
                  </a:lnTo>
                  <a:lnTo>
                    <a:pt x="810" y="260"/>
                  </a:lnTo>
                  <a:lnTo>
                    <a:pt x="875" y="251"/>
                  </a:lnTo>
                  <a:lnTo>
                    <a:pt x="929" y="240"/>
                  </a:lnTo>
                  <a:lnTo>
                    <a:pt x="929" y="240"/>
                  </a:lnTo>
                  <a:lnTo>
                    <a:pt x="967" y="231"/>
                  </a:lnTo>
                  <a:lnTo>
                    <a:pt x="983" y="225"/>
                  </a:lnTo>
                  <a:lnTo>
                    <a:pt x="994" y="220"/>
                  </a:lnTo>
                  <a:lnTo>
                    <a:pt x="994" y="220"/>
                  </a:lnTo>
                  <a:lnTo>
                    <a:pt x="1003" y="215"/>
                  </a:lnTo>
                  <a:lnTo>
                    <a:pt x="1008" y="209"/>
                  </a:lnTo>
                  <a:lnTo>
                    <a:pt x="1010" y="204"/>
                  </a:lnTo>
                  <a:lnTo>
                    <a:pt x="1008" y="197"/>
                  </a:lnTo>
                  <a:lnTo>
                    <a:pt x="1008" y="197"/>
                  </a:lnTo>
                  <a:lnTo>
                    <a:pt x="1006" y="193"/>
                  </a:lnTo>
                  <a:lnTo>
                    <a:pt x="1006" y="193"/>
                  </a:lnTo>
                  <a:lnTo>
                    <a:pt x="1001" y="189"/>
                  </a:lnTo>
                  <a:lnTo>
                    <a:pt x="1001" y="189"/>
                  </a:lnTo>
                  <a:lnTo>
                    <a:pt x="996" y="184"/>
                  </a:lnTo>
                  <a:lnTo>
                    <a:pt x="996" y="184"/>
                  </a:lnTo>
                  <a:lnTo>
                    <a:pt x="986" y="180"/>
                  </a:lnTo>
                  <a:lnTo>
                    <a:pt x="986" y="180"/>
                  </a:lnTo>
                  <a:lnTo>
                    <a:pt x="961" y="168"/>
                  </a:lnTo>
                  <a:lnTo>
                    <a:pt x="927" y="157"/>
                  </a:lnTo>
                  <a:lnTo>
                    <a:pt x="927" y="157"/>
                  </a:lnTo>
                  <a:lnTo>
                    <a:pt x="889" y="146"/>
                  </a:lnTo>
                  <a:lnTo>
                    <a:pt x="846" y="135"/>
                  </a:lnTo>
                  <a:lnTo>
                    <a:pt x="846" y="135"/>
                  </a:lnTo>
                  <a:lnTo>
                    <a:pt x="756" y="115"/>
                  </a:lnTo>
                  <a:lnTo>
                    <a:pt x="756" y="115"/>
                  </a:lnTo>
                  <a:lnTo>
                    <a:pt x="667" y="97"/>
                  </a:lnTo>
                  <a:lnTo>
                    <a:pt x="667" y="97"/>
                  </a:lnTo>
                  <a:lnTo>
                    <a:pt x="590" y="81"/>
                  </a:lnTo>
                  <a:lnTo>
                    <a:pt x="590" y="81"/>
                  </a:lnTo>
                  <a:lnTo>
                    <a:pt x="520" y="65"/>
                  </a:lnTo>
                  <a:lnTo>
                    <a:pt x="520" y="65"/>
                  </a:lnTo>
                  <a:lnTo>
                    <a:pt x="465" y="52"/>
                  </a:lnTo>
                  <a:lnTo>
                    <a:pt x="465" y="52"/>
                  </a:lnTo>
                  <a:lnTo>
                    <a:pt x="447" y="45"/>
                  </a:lnTo>
                  <a:lnTo>
                    <a:pt x="433" y="38"/>
                  </a:lnTo>
                  <a:lnTo>
                    <a:pt x="433" y="38"/>
                  </a:lnTo>
                  <a:lnTo>
                    <a:pt x="428" y="36"/>
                  </a:lnTo>
                  <a:lnTo>
                    <a:pt x="428" y="36"/>
                  </a:lnTo>
                  <a:lnTo>
                    <a:pt x="426" y="32"/>
                  </a:lnTo>
                  <a:lnTo>
                    <a:pt x="426" y="32"/>
                  </a:lnTo>
                  <a:lnTo>
                    <a:pt x="424" y="29"/>
                  </a:lnTo>
                  <a:lnTo>
                    <a:pt x="424" y="29"/>
                  </a:lnTo>
                  <a:lnTo>
                    <a:pt x="426" y="27"/>
                  </a:lnTo>
                  <a:lnTo>
                    <a:pt x="426" y="27"/>
                  </a:lnTo>
                  <a:lnTo>
                    <a:pt x="429" y="25"/>
                  </a:lnTo>
                  <a:lnTo>
                    <a:pt x="435" y="22"/>
                  </a:lnTo>
                  <a:lnTo>
                    <a:pt x="451" y="18"/>
                  </a:lnTo>
                  <a:lnTo>
                    <a:pt x="451" y="18"/>
                  </a:lnTo>
                  <a:lnTo>
                    <a:pt x="474" y="13"/>
                  </a:lnTo>
                  <a:lnTo>
                    <a:pt x="505" y="9"/>
                  </a:lnTo>
                  <a:lnTo>
                    <a:pt x="505" y="9"/>
                  </a:lnTo>
                  <a:lnTo>
                    <a:pt x="583" y="4"/>
                  </a:lnTo>
                  <a:lnTo>
                    <a:pt x="583" y="4"/>
                  </a:lnTo>
                  <a:lnTo>
                    <a:pt x="682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Calibri" pitchFamily="34" charset="0"/>
              </a:endParaRPr>
            </a:p>
          </p:txBody>
        </p:sp>
        <p:sp>
          <p:nvSpPr>
            <p:cNvPr id="1038" name="Freeform 14"/>
            <p:cNvSpPr>
              <a:spLocks/>
            </p:cNvSpPr>
            <p:nvPr/>
          </p:nvSpPr>
          <p:spPr bwMode="auto">
            <a:xfrm>
              <a:off x="3287713" y="0"/>
              <a:ext cx="3048000" cy="6858000"/>
            </a:xfrm>
            <a:custGeom>
              <a:avLst/>
              <a:gdLst/>
              <a:ahLst/>
              <a:cxnLst>
                <a:cxn ang="0">
                  <a:pos x="687" y="2"/>
                </a:cxn>
                <a:cxn ang="0">
                  <a:pos x="593" y="5"/>
                </a:cxn>
                <a:cxn ang="0">
                  <a:pos x="446" y="22"/>
                </a:cxn>
                <a:cxn ang="0">
                  <a:pos x="437" y="32"/>
                </a:cxn>
                <a:cxn ang="0">
                  <a:pos x="458" y="45"/>
                </a:cxn>
                <a:cxn ang="0">
                  <a:pos x="602" y="81"/>
                </a:cxn>
                <a:cxn ang="0">
                  <a:pos x="860" y="137"/>
                </a:cxn>
                <a:cxn ang="0">
                  <a:pos x="1003" y="180"/>
                </a:cxn>
                <a:cxn ang="0">
                  <a:pos x="1021" y="193"/>
                </a:cxn>
                <a:cxn ang="0">
                  <a:pos x="1010" y="220"/>
                </a:cxn>
                <a:cxn ang="0">
                  <a:pos x="893" y="251"/>
                </a:cxn>
                <a:cxn ang="0">
                  <a:pos x="657" y="278"/>
                </a:cxn>
                <a:cxn ang="0">
                  <a:pos x="307" y="325"/>
                </a:cxn>
                <a:cxn ang="0">
                  <a:pos x="164" y="368"/>
                </a:cxn>
                <a:cxn ang="0">
                  <a:pos x="110" y="411"/>
                </a:cxn>
                <a:cxn ang="0">
                  <a:pos x="112" y="449"/>
                </a:cxn>
                <a:cxn ang="0">
                  <a:pos x="186" y="523"/>
                </a:cxn>
                <a:cxn ang="0">
                  <a:pos x="417" y="651"/>
                </a:cxn>
                <a:cxn ang="0">
                  <a:pos x="965" y="914"/>
                </a:cxn>
                <a:cxn ang="0">
                  <a:pos x="1315" y="1112"/>
                </a:cxn>
                <a:cxn ang="0">
                  <a:pos x="1596" y="1327"/>
                </a:cxn>
                <a:cxn ang="0">
                  <a:pos x="1729" y="1466"/>
                </a:cxn>
                <a:cxn ang="0">
                  <a:pos x="1807" y="1576"/>
                </a:cxn>
                <a:cxn ang="0">
                  <a:pos x="1895" y="1781"/>
                </a:cxn>
                <a:cxn ang="0">
                  <a:pos x="1919" y="2028"/>
                </a:cxn>
                <a:cxn ang="0">
                  <a:pos x="1828" y="2400"/>
                </a:cxn>
                <a:cxn ang="0">
                  <a:pos x="1608" y="2802"/>
                </a:cxn>
                <a:cxn ang="0">
                  <a:pos x="1264" y="3242"/>
                </a:cxn>
                <a:cxn ang="0">
                  <a:pos x="509" y="3999"/>
                </a:cxn>
                <a:cxn ang="0">
                  <a:pos x="74" y="4320"/>
                </a:cxn>
                <a:cxn ang="0">
                  <a:pos x="193" y="4156"/>
                </a:cxn>
                <a:cxn ang="0">
                  <a:pos x="1096" y="3303"/>
                </a:cxn>
                <a:cxn ang="0">
                  <a:pos x="1511" y="2800"/>
                </a:cxn>
                <a:cxn ang="0">
                  <a:pos x="1746" y="2398"/>
                </a:cxn>
                <a:cxn ang="0">
                  <a:pos x="1846" y="2027"/>
                </a:cxn>
                <a:cxn ang="0">
                  <a:pos x="1830" y="1780"/>
                </a:cxn>
                <a:cxn ang="0">
                  <a:pos x="1749" y="1574"/>
                </a:cxn>
                <a:cxn ang="0">
                  <a:pos x="1675" y="1464"/>
                </a:cxn>
                <a:cxn ang="0">
                  <a:pos x="1578" y="1356"/>
                </a:cxn>
                <a:cxn ang="0">
                  <a:pos x="1338" y="1158"/>
                </a:cxn>
                <a:cxn ang="0">
                  <a:pos x="994" y="948"/>
                </a:cxn>
                <a:cxn ang="0">
                  <a:pos x="566" y="737"/>
                </a:cxn>
                <a:cxn ang="0">
                  <a:pos x="184" y="539"/>
                </a:cxn>
                <a:cxn ang="0">
                  <a:pos x="94" y="463"/>
                </a:cxn>
                <a:cxn ang="0">
                  <a:pos x="81" y="422"/>
                </a:cxn>
                <a:cxn ang="0">
                  <a:pos x="105" y="388"/>
                </a:cxn>
                <a:cxn ang="0">
                  <a:pos x="218" y="339"/>
                </a:cxn>
                <a:cxn ang="0">
                  <a:pos x="446" y="297"/>
                </a:cxn>
                <a:cxn ang="0">
                  <a:pos x="810" y="260"/>
                </a:cxn>
                <a:cxn ang="0">
                  <a:pos x="994" y="220"/>
                </a:cxn>
                <a:cxn ang="0">
                  <a:pos x="1008" y="197"/>
                </a:cxn>
                <a:cxn ang="0">
                  <a:pos x="996" y="184"/>
                </a:cxn>
                <a:cxn ang="0">
                  <a:pos x="889" y="146"/>
                </a:cxn>
                <a:cxn ang="0">
                  <a:pos x="667" y="97"/>
                </a:cxn>
                <a:cxn ang="0">
                  <a:pos x="465" y="52"/>
                </a:cxn>
                <a:cxn ang="0">
                  <a:pos x="426" y="32"/>
                </a:cxn>
                <a:cxn ang="0">
                  <a:pos x="429" y="25"/>
                </a:cxn>
                <a:cxn ang="0">
                  <a:pos x="505" y="9"/>
                </a:cxn>
              </a:cxnLst>
              <a:rect l="0" t="0" r="r" b="b"/>
              <a:pathLst>
                <a:path w="1920" h="4320">
                  <a:moveTo>
                    <a:pt x="682" y="0"/>
                  </a:moveTo>
                  <a:lnTo>
                    <a:pt x="682" y="0"/>
                  </a:lnTo>
                  <a:lnTo>
                    <a:pt x="685" y="0"/>
                  </a:lnTo>
                  <a:lnTo>
                    <a:pt x="685" y="0"/>
                  </a:lnTo>
                  <a:lnTo>
                    <a:pt x="687" y="2"/>
                  </a:lnTo>
                  <a:lnTo>
                    <a:pt x="687" y="2"/>
                  </a:lnTo>
                  <a:lnTo>
                    <a:pt x="691" y="2"/>
                  </a:lnTo>
                  <a:lnTo>
                    <a:pt x="691" y="2"/>
                  </a:lnTo>
                  <a:lnTo>
                    <a:pt x="693" y="2"/>
                  </a:lnTo>
                  <a:lnTo>
                    <a:pt x="693" y="2"/>
                  </a:lnTo>
                  <a:lnTo>
                    <a:pt x="593" y="5"/>
                  </a:lnTo>
                  <a:lnTo>
                    <a:pt x="593" y="5"/>
                  </a:lnTo>
                  <a:lnTo>
                    <a:pt x="516" y="11"/>
                  </a:lnTo>
                  <a:lnTo>
                    <a:pt x="516" y="11"/>
                  </a:lnTo>
                  <a:lnTo>
                    <a:pt x="485" y="14"/>
                  </a:lnTo>
                  <a:lnTo>
                    <a:pt x="462" y="18"/>
                  </a:lnTo>
                  <a:lnTo>
                    <a:pt x="462" y="18"/>
                  </a:lnTo>
                  <a:lnTo>
                    <a:pt x="446" y="22"/>
                  </a:lnTo>
                  <a:lnTo>
                    <a:pt x="440" y="25"/>
                  </a:lnTo>
                  <a:lnTo>
                    <a:pt x="437" y="27"/>
                  </a:lnTo>
                  <a:lnTo>
                    <a:pt x="437" y="27"/>
                  </a:lnTo>
                  <a:lnTo>
                    <a:pt x="437" y="31"/>
                  </a:lnTo>
                  <a:lnTo>
                    <a:pt x="437" y="31"/>
                  </a:lnTo>
                  <a:lnTo>
                    <a:pt x="437" y="32"/>
                  </a:lnTo>
                  <a:lnTo>
                    <a:pt x="437" y="32"/>
                  </a:lnTo>
                  <a:lnTo>
                    <a:pt x="438" y="36"/>
                  </a:lnTo>
                  <a:lnTo>
                    <a:pt x="438" y="36"/>
                  </a:lnTo>
                  <a:lnTo>
                    <a:pt x="444" y="40"/>
                  </a:lnTo>
                  <a:lnTo>
                    <a:pt x="444" y="40"/>
                  </a:lnTo>
                  <a:lnTo>
                    <a:pt x="458" y="45"/>
                  </a:lnTo>
                  <a:lnTo>
                    <a:pt x="478" y="52"/>
                  </a:lnTo>
                  <a:lnTo>
                    <a:pt x="478" y="52"/>
                  </a:lnTo>
                  <a:lnTo>
                    <a:pt x="532" y="67"/>
                  </a:lnTo>
                  <a:lnTo>
                    <a:pt x="532" y="67"/>
                  </a:lnTo>
                  <a:lnTo>
                    <a:pt x="602" y="81"/>
                  </a:lnTo>
                  <a:lnTo>
                    <a:pt x="602" y="81"/>
                  </a:lnTo>
                  <a:lnTo>
                    <a:pt x="680" y="97"/>
                  </a:lnTo>
                  <a:lnTo>
                    <a:pt x="680" y="97"/>
                  </a:lnTo>
                  <a:lnTo>
                    <a:pt x="770" y="115"/>
                  </a:lnTo>
                  <a:lnTo>
                    <a:pt x="770" y="115"/>
                  </a:lnTo>
                  <a:lnTo>
                    <a:pt x="860" y="137"/>
                  </a:lnTo>
                  <a:lnTo>
                    <a:pt x="860" y="137"/>
                  </a:lnTo>
                  <a:lnTo>
                    <a:pt x="904" y="146"/>
                  </a:lnTo>
                  <a:lnTo>
                    <a:pt x="941" y="159"/>
                  </a:lnTo>
                  <a:lnTo>
                    <a:pt x="941" y="159"/>
                  </a:lnTo>
                  <a:lnTo>
                    <a:pt x="976" y="169"/>
                  </a:lnTo>
                  <a:lnTo>
                    <a:pt x="1003" y="180"/>
                  </a:lnTo>
                  <a:lnTo>
                    <a:pt x="1003" y="180"/>
                  </a:lnTo>
                  <a:lnTo>
                    <a:pt x="1010" y="186"/>
                  </a:lnTo>
                  <a:lnTo>
                    <a:pt x="1010" y="186"/>
                  </a:lnTo>
                  <a:lnTo>
                    <a:pt x="1017" y="189"/>
                  </a:lnTo>
                  <a:lnTo>
                    <a:pt x="1017" y="189"/>
                  </a:lnTo>
                  <a:lnTo>
                    <a:pt x="1021" y="193"/>
                  </a:lnTo>
                  <a:lnTo>
                    <a:pt x="1021" y="193"/>
                  </a:lnTo>
                  <a:lnTo>
                    <a:pt x="1024" y="198"/>
                  </a:lnTo>
                  <a:lnTo>
                    <a:pt x="1024" y="198"/>
                  </a:lnTo>
                  <a:lnTo>
                    <a:pt x="1026" y="204"/>
                  </a:lnTo>
                  <a:lnTo>
                    <a:pt x="1024" y="209"/>
                  </a:lnTo>
                  <a:lnTo>
                    <a:pt x="1019" y="215"/>
                  </a:lnTo>
                  <a:lnTo>
                    <a:pt x="1010" y="220"/>
                  </a:lnTo>
                  <a:lnTo>
                    <a:pt x="1010" y="220"/>
                  </a:lnTo>
                  <a:lnTo>
                    <a:pt x="999" y="225"/>
                  </a:lnTo>
                  <a:lnTo>
                    <a:pt x="985" y="231"/>
                  </a:lnTo>
                  <a:lnTo>
                    <a:pt x="945" y="242"/>
                  </a:lnTo>
                  <a:lnTo>
                    <a:pt x="945" y="242"/>
                  </a:lnTo>
                  <a:lnTo>
                    <a:pt x="893" y="251"/>
                  </a:lnTo>
                  <a:lnTo>
                    <a:pt x="828" y="260"/>
                  </a:lnTo>
                  <a:lnTo>
                    <a:pt x="828" y="260"/>
                  </a:lnTo>
                  <a:lnTo>
                    <a:pt x="749" y="269"/>
                  </a:lnTo>
                  <a:lnTo>
                    <a:pt x="657" y="278"/>
                  </a:lnTo>
                  <a:lnTo>
                    <a:pt x="657" y="278"/>
                  </a:lnTo>
                  <a:lnTo>
                    <a:pt x="657" y="278"/>
                  </a:lnTo>
                  <a:lnTo>
                    <a:pt x="557" y="288"/>
                  </a:lnTo>
                  <a:lnTo>
                    <a:pt x="467" y="299"/>
                  </a:lnTo>
                  <a:lnTo>
                    <a:pt x="467" y="299"/>
                  </a:lnTo>
                  <a:lnTo>
                    <a:pt x="381" y="310"/>
                  </a:lnTo>
                  <a:lnTo>
                    <a:pt x="307" y="325"/>
                  </a:lnTo>
                  <a:lnTo>
                    <a:pt x="307" y="325"/>
                  </a:lnTo>
                  <a:lnTo>
                    <a:pt x="273" y="332"/>
                  </a:lnTo>
                  <a:lnTo>
                    <a:pt x="240" y="341"/>
                  </a:lnTo>
                  <a:lnTo>
                    <a:pt x="211" y="348"/>
                  </a:lnTo>
                  <a:lnTo>
                    <a:pt x="186" y="357"/>
                  </a:lnTo>
                  <a:lnTo>
                    <a:pt x="186" y="357"/>
                  </a:lnTo>
                  <a:lnTo>
                    <a:pt x="164" y="368"/>
                  </a:lnTo>
                  <a:lnTo>
                    <a:pt x="145" y="377"/>
                  </a:lnTo>
                  <a:lnTo>
                    <a:pt x="128" y="388"/>
                  </a:lnTo>
                  <a:lnTo>
                    <a:pt x="118" y="400"/>
                  </a:lnTo>
                  <a:lnTo>
                    <a:pt x="118" y="400"/>
                  </a:lnTo>
                  <a:lnTo>
                    <a:pt x="110" y="411"/>
                  </a:lnTo>
                  <a:lnTo>
                    <a:pt x="110" y="411"/>
                  </a:lnTo>
                  <a:lnTo>
                    <a:pt x="107" y="424"/>
                  </a:lnTo>
                  <a:lnTo>
                    <a:pt x="107" y="424"/>
                  </a:lnTo>
                  <a:lnTo>
                    <a:pt x="107" y="436"/>
                  </a:lnTo>
                  <a:lnTo>
                    <a:pt x="107" y="436"/>
                  </a:lnTo>
                  <a:lnTo>
                    <a:pt x="112" y="449"/>
                  </a:lnTo>
                  <a:lnTo>
                    <a:pt x="112" y="449"/>
                  </a:lnTo>
                  <a:lnTo>
                    <a:pt x="121" y="463"/>
                  </a:lnTo>
                  <a:lnTo>
                    <a:pt x="132" y="478"/>
                  </a:lnTo>
                  <a:lnTo>
                    <a:pt x="146" y="492"/>
                  </a:lnTo>
                  <a:lnTo>
                    <a:pt x="164" y="508"/>
                  </a:lnTo>
                  <a:lnTo>
                    <a:pt x="164" y="508"/>
                  </a:lnTo>
                  <a:lnTo>
                    <a:pt x="186" y="523"/>
                  </a:lnTo>
                  <a:lnTo>
                    <a:pt x="211" y="541"/>
                  </a:lnTo>
                  <a:lnTo>
                    <a:pt x="269" y="573"/>
                  </a:lnTo>
                  <a:lnTo>
                    <a:pt x="269" y="573"/>
                  </a:lnTo>
                  <a:lnTo>
                    <a:pt x="339" y="611"/>
                  </a:lnTo>
                  <a:lnTo>
                    <a:pt x="417" y="651"/>
                  </a:lnTo>
                  <a:lnTo>
                    <a:pt x="417" y="651"/>
                  </a:lnTo>
                  <a:lnTo>
                    <a:pt x="601" y="737"/>
                  </a:lnTo>
                  <a:lnTo>
                    <a:pt x="601" y="737"/>
                  </a:lnTo>
                  <a:lnTo>
                    <a:pt x="714" y="792"/>
                  </a:lnTo>
                  <a:lnTo>
                    <a:pt x="833" y="849"/>
                  </a:lnTo>
                  <a:lnTo>
                    <a:pt x="833" y="849"/>
                  </a:lnTo>
                  <a:lnTo>
                    <a:pt x="965" y="914"/>
                  </a:lnTo>
                  <a:lnTo>
                    <a:pt x="1033" y="950"/>
                  </a:lnTo>
                  <a:lnTo>
                    <a:pt x="1100" y="986"/>
                  </a:lnTo>
                  <a:lnTo>
                    <a:pt x="1100" y="986"/>
                  </a:lnTo>
                  <a:lnTo>
                    <a:pt x="1172" y="1026"/>
                  </a:lnTo>
                  <a:lnTo>
                    <a:pt x="1244" y="1069"/>
                  </a:lnTo>
                  <a:lnTo>
                    <a:pt x="1315" y="1112"/>
                  </a:lnTo>
                  <a:lnTo>
                    <a:pt x="1383" y="1159"/>
                  </a:lnTo>
                  <a:lnTo>
                    <a:pt x="1383" y="1159"/>
                  </a:lnTo>
                  <a:lnTo>
                    <a:pt x="1457" y="1212"/>
                  </a:lnTo>
                  <a:lnTo>
                    <a:pt x="1527" y="1268"/>
                  </a:lnTo>
                  <a:lnTo>
                    <a:pt x="1562" y="1296"/>
                  </a:lnTo>
                  <a:lnTo>
                    <a:pt x="1596" y="1327"/>
                  </a:lnTo>
                  <a:lnTo>
                    <a:pt x="1628" y="1358"/>
                  </a:lnTo>
                  <a:lnTo>
                    <a:pt x="1659" y="1388"/>
                  </a:lnTo>
                  <a:lnTo>
                    <a:pt x="1659" y="1388"/>
                  </a:lnTo>
                  <a:lnTo>
                    <a:pt x="1706" y="1439"/>
                  </a:lnTo>
                  <a:lnTo>
                    <a:pt x="1706" y="1439"/>
                  </a:lnTo>
                  <a:lnTo>
                    <a:pt x="1729" y="1466"/>
                  </a:lnTo>
                  <a:lnTo>
                    <a:pt x="1749" y="1493"/>
                  </a:lnTo>
                  <a:lnTo>
                    <a:pt x="1749" y="1493"/>
                  </a:lnTo>
                  <a:lnTo>
                    <a:pt x="1771" y="1520"/>
                  </a:lnTo>
                  <a:lnTo>
                    <a:pt x="1789" y="1547"/>
                  </a:lnTo>
                  <a:lnTo>
                    <a:pt x="1789" y="1547"/>
                  </a:lnTo>
                  <a:lnTo>
                    <a:pt x="1807" y="1576"/>
                  </a:lnTo>
                  <a:lnTo>
                    <a:pt x="1823" y="1605"/>
                  </a:lnTo>
                  <a:lnTo>
                    <a:pt x="1823" y="1605"/>
                  </a:lnTo>
                  <a:lnTo>
                    <a:pt x="1845" y="1648"/>
                  </a:lnTo>
                  <a:lnTo>
                    <a:pt x="1864" y="1691"/>
                  </a:lnTo>
                  <a:lnTo>
                    <a:pt x="1881" y="1736"/>
                  </a:lnTo>
                  <a:lnTo>
                    <a:pt x="1895" y="1781"/>
                  </a:lnTo>
                  <a:lnTo>
                    <a:pt x="1906" y="1828"/>
                  </a:lnTo>
                  <a:lnTo>
                    <a:pt x="1913" y="1875"/>
                  </a:lnTo>
                  <a:lnTo>
                    <a:pt x="1919" y="1922"/>
                  </a:lnTo>
                  <a:lnTo>
                    <a:pt x="1920" y="1972"/>
                  </a:lnTo>
                  <a:lnTo>
                    <a:pt x="1920" y="1972"/>
                  </a:lnTo>
                  <a:lnTo>
                    <a:pt x="1919" y="2028"/>
                  </a:lnTo>
                  <a:lnTo>
                    <a:pt x="1913" y="2086"/>
                  </a:lnTo>
                  <a:lnTo>
                    <a:pt x="1904" y="2146"/>
                  </a:lnTo>
                  <a:lnTo>
                    <a:pt x="1892" y="2207"/>
                  </a:lnTo>
                  <a:lnTo>
                    <a:pt x="1875" y="2270"/>
                  </a:lnTo>
                  <a:lnTo>
                    <a:pt x="1854" y="2333"/>
                  </a:lnTo>
                  <a:lnTo>
                    <a:pt x="1828" y="2400"/>
                  </a:lnTo>
                  <a:lnTo>
                    <a:pt x="1800" y="2467"/>
                  </a:lnTo>
                  <a:lnTo>
                    <a:pt x="1800" y="2467"/>
                  </a:lnTo>
                  <a:lnTo>
                    <a:pt x="1760" y="2546"/>
                  </a:lnTo>
                  <a:lnTo>
                    <a:pt x="1717" y="2629"/>
                  </a:lnTo>
                  <a:lnTo>
                    <a:pt x="1664" y="2714"/>
                  </a:lnTo>
                  <a:lnTo>
                    <a:pt x="1608" y="2802"/>
                  </a:lnTo>
                  <a:lnTo>
                    <a:pt x="1545" y="2892"/>
                  </a:lnTo>
                  <a:lnTo>
                    <a:pt x="1475" y="2986"/>
                  </a:lnTo>
                  <a:lnTo>
                    <a:pt x="1399" y="3081"/>
                  </a:lnTo>
                  <a:lnTo>
                    <a:pt x="1316" y="3182"/>
                  </a:lnTo>
                  <a:lnTo>
                    <a:pt x="1316" y="3182"/>
                  </a:lnTo>
                  <a:lnTo>
                    <a:pt x="1264" y="3242"/>
                  </a:lnTo>
                  <a:lnTo>
                    <a:pt x="1208" y="3305"/>
                  </a:lnTo>
                  <a:lnTo>
                    <a:pt x="1091" y="3431"/>
                  </a:lnTo>
                  <a:lnTo>
                    <a:pt x="963" y="3565"/>
                  </a:lnTo>
                  <a:lnTo>
                    <a:pt x="822" y="3703"/>
                  </a:lnTo>
                  <a:lnTo>
                    <a:pt x="671" y="3849"/>
                  </a:lnTo>
                  <a:lnTo>
                    <a:pt x="509" y="3999"/>
                  </a:lnTo>
                  <a:lnTo>
                    <a:pt x="334" y="4156"/>
                  </a:lnTo>
                  <a:lnTo>
                    <a:pt x="146" y="4320"/>
                  </a:lnTo>
                  <a:lnTo>
                    <a:pt x="146" y="4320"/>
                  </a:lnTo>
                  <a:lnTo>
                    <a:pt x="112" y="4320"/>
                  </a:lnTo>
                  <a:lnTo>
                    <a:pt x="112" y="4320"/>
                  </a:lnTo>
                  <a:lnTo>
                    <a:pt x="74" y="4320"/>
                  </a:lnTo>
                  <a:lnTo>
                    <a:pt x="74" y="4320"/>
                  </a:lnTo>
                  <a:lnTo>
                    <a:pt x="38" y="4320"/>
                  </a:lnTo>
                  <a:lnTo>
                    <a:pt x="38" y="4320"/>
                  </a:lnTo>
                  <a:lnTo>
                    <a:pt x="0" y="4320"/>
                  </a:lnTo>
                  <a:lnTo>
                    <a:pt x="0" y="4320"/>
                  </a:lnTo>
                  <a:lnTo>
                    <a:pt x="193" y="4156"/>
                  </a:lnTo>
                  <a:lnTo>
                    <a:pt x="374" y="3999"/>
                  </a:lnTo>
                  <a:lnTo>
                    <a:pt x="541" y="3848"/>
                  </a:lnTo>
                  <a:lnTo>
                    <a:pt x="696" y="3703"/>
                  </a:lnTo>
                  <a:lnTo>
                    <a:pt x="840" y="3565"/>
                  </a:lnTo>
                  <a:lnTo>
                    <a:pt x="974" y="3431"/>
                  </a:lnTo>
                  <a:lnTo>
                    <a:pt x="1096" y="3303"/>
                  </a:lnTo>
                  <a:lnTo>
                    <a:pt x="1208" y="3181"/>
                  </a:lnTo>
                  <a:lnTo>
                    <a:pt x="1208" y="3181"/>
                  </a:lnTo>
                  <a:lnTo>
                    <a:pt x="1293" y="3081"/>
                  </a:lnTo>
                  <a:lnTo>
                    <a:pt x="1372" y="2984"/>
                  </a:lnTo>
                  <a:lnTo>
                    <a:pt x="1446" y="2892"/>
                  </a:lnTo>
                  <a:lnTo>
                    <a:pt x="1511" y="2800"/>
                  </a:lnTo>
                  <a:lnTo>
                    <a:pt x="1571" y="2714"/>
                  </a:lnTo>
                  <a:lnTo>
                    <a:pt x="1625" y="2627"/>
                  </a:lnTo>
                  <a:lnTo>
                    <a:pt x="1673" y="2546"/>
                  </a:lnTo>
                  <a:lnTo>
                    <a:pt x="1715" y="2465"/>
                  </a:lnTo>
                  <a:lnTo>
                    <a:pt x="1715" y="2465"/>
                  </a:lnTo>
                  <a:lnTo>
                    <a:pt x="1746" y="2398"/>
                  </a:lnTo>
                  <a:lnTo>
                    <a:pt x="1773" y="2333"/>
                  </a:lnTo>
                  <a:lnTo>
                    <a:pt x="1796" y="2268"/>
                  </a:lnTo>
                  <a:lnTo>
                    <a:pt x="1814" y="2205"/>
                  </a:lnTo>
                  <a:lnTo>
                    <a:pt x="1828" y="2144"/>
                  </a:lnTo>
                  <a:lnTo>
                    <a:pt x="1839" y="2084"/>
                  </a:lnTo>
                  <a:lnTo>
                    <a:pt x="1846" y="2027"/>
                  </a:lnTo>
                  <a:lnTo>
                    <a:pt x="1850" y="1971"/>
                  </a:lnTo>
                  <a:lnTo>
                    <a:pt x="1850" y="1971"/>
                  </a:lnTo>
                  <a:lnTo>
                    <a:pt x="1850" y="1922"/>
                  </a:lnTo>
                  <a:lnTo>
                    <a:pt x="1846" y="1873"/>
                  </a:lnTo>
                  <a:lnTo>
                    <a:pt x="1839" y="1826"/>
                  </a:lnTo>
                  <a:lnTo>
                    <a:pt x="1830" y="1780"/>
                  </a:lnTo>
                  <a:lnTo>
                    <a:pt x="1818" y="1734"/>
                  </a:lnTo>
                  <a:lnTo>
                    <a:pt x="1803" y="1689"/>
                  </a:lnTo>
                  <a:lnTo>
                    <a:pt x="1785" y="1646"/>
                  </a:lnTo>
                  <a:lnTo>
                    <a:pt x="1765" y="1605"/>
                  </a:lnTo>
                  <a:lnTo>
                    <a:pt x="1765" y="1605"/>
                  </a:lnTo>
                  <a:lnTo>
                    <a:pt x="1749" y="1574"/>
                  </a:lnTo>
                  <a:lnTo>
                    <a:pt x="1733" y="1547"/>
                  </a:lnTo>
                  <a:lnTo>
                    <a:pt x="1733" y="1547"/>
                  </a:lnTo>
                  <a:lnTo>
                    <a:pt x="1715" y="1518"/>
                  </a:lnTo>
                  <a:lnTo>
                    <a:pt x="1695" y="1491"/>
                  </a:lnTo>
                  <a:lnTo>
                    <a:pt x="1695" y="1491"/>
                  </a:lnTo>
                  <a:lnTo>
                    <a:pt x="1675" y="1464"/>
                  </a:lnTo>
                  <a:lnTo>
                    <a:pt x="1654" y="1439"/>
                  </a:lnTo>
                  <a:lnTo>
                    <a:pt x="1654" y="1439"/>
                  </a:lnTo>
                  <a:lnTo>
                    <a:pt x="1632" y="1412"/>
                  </a:lnTo>
                  <a:lnTo>
                    <a:pt x="1608" y="1387"/>
                  </a:lnTo>
                  <a:lnTo>
                    <a:pt x="1608" y="1387"/>
                  </a:lnTo>
                  <a:lnTo>
                    <a:pt x="1578" y="1356"/>
                  </a:lnTo>
                  <a:lnTo>
                    <a:pt x="1545" y="1325"/>
                  </a:lnTo>
                  <a:lnTo>
                    <a:pt x="1513" y="1296"/>
                  </a:lnTo>
                  <a:lnTo>
                    <a:pt x="1479" y="1268"/>
                  </a:lnTo>
                  <a:lnTo>
                    <a:pt x="1410" y="1212"/>
                  </a:lnTo>
                  <a:lnTo>
                    <a:pt x="1338" y="1158"/>
                  </a:lnTo>
                  <a:lnTo>
                    <a:pt x="1338" y="1158"/>
                  </a:lnTo>
                  <a:lnTo>
                    <a:pt x="1270" y="1112"/>
                  </a:lnTo>
                  <a:lnTo>
                    <a:pt x="1201" y="1067"/>
                  </a:lnTo>
                  <a:lnTo>
                    <a:pt x="1131" y="1026"/>
                  </a:lnTo>
                  <a:lnTo>
                    <a:pt x="1059" y="984"/>
                  </a:lnTo>
                  <a:lnTo>
                    <a:pt x="1059" y="984"/>
                  </a:lnTo>
                  <a:lnTo>
                    <a:pt x="994" y="948"/>
                  </a:lnTo>
                  <a:lnTo>
                    <a:pt x="927" y="914"/>
                  </a:lnTo>
                  <a:lnTo>
                    <a:pt x="797" y="847"/>
                  </a:lnTo>
                  <a:lnTo>
                    <a:pt x="797" y="847"/>
                  </a:lnTo>
                  <a:lnTo>
                    <a:pt x="678" y="790"/>
                  </a:lnTo>
                  <a:lnTo>
                    <a:pt x="566" y="737"/>
                  </a:lnTo>
                  <a:lnTo>
                    <a:pt x="566" y="737"/>
                  </a:lnTo>
                  <a:lnTo>
                    <a:pt x="386" y="649"/>
                  </a:lnTo>
                  <a:lnTo>
                    <a:pt x="386" y="649"/>
                  </a:lnTo>
                  <a:lnTo>
                    <a:pt x="309" y="609"/>
                  </a:lnTo>
                  <a:lnTo>
                    <a:pt x="240" y="573"/>
                  </a:lnTo>
                  <a:lnTo>
                    <a:pt x="240" y="573"/>
                  </a:lnTo>
                  <a:lnTo>
                    <a:pt x="184" y="539"/>
                  </a:lnTo>
                  <a:lnTo>
                    <a:pt x="159" y="523"/>
                  </a:lnTo>
                  <a:lnTo>
                    <a:pt x="137" y="507"/>
                  </a:lnTo>
                  <a:lnTo>
                    <a:pt x="137" y="507"/>
                  </a:lnTo>
                  <a:lnTo>
                    <a:pt x="121" y="492"/>
                  </a:lnTo>
                  <a:lnTo>
                    <a:pt x="107" y="478"/>
                  </a:lnTo>
                  <a:lnTo>
                    <a:pt x="94" y="463"/>
                  </a:lnTo>
                  <a:lnTo>
                    <a:pt x="87" y="449"/>
                  </a:lnTo>
                  <a:lnTo>
                    <a:pt x="87" y="449"/>
                  </a:lnTo>
                  <a:lnTo>
                    <a:pt x="81" y="435"/>
                  </a:lnTo>
                  <a:lnTo>
                    <a:pt x="81" y="435"/>
                  </a:lnTo>
                  <a:lnTo>
                    <a:pt x="81" y="429"/>
                  </a:lnTo>
                  <a:lnTo>
                    <a:pt x="81" y="422"/>
                  </a:lnTo>
                  <a:lnTo>
                    <a:pt x="81" y="422"/>
                  </a:lnTo>
                  <a:lnTo>
                    <a:pt x="87" y="411"/>
                  </a:lnTo>
                  <a:lnTo>
                    <a:pt x="87" y="411"/>
                  </a:lnTo>
                  <a:lnTo>
                    <a:pt x="94" y="398"/>
                  </a:lnTo>
                  <a:lnTo>
                    <a:pt x="94" y="398"/>
                  </a:lnTo>
                  <a:lnTo>
                    <a:pt x="105" y="388"/>
                  </a:lnTo>
                  <a:lnTo>
                    <a:pt x="121" y="377"/>
                  </a:lnTo>
                  <a:lnTo>
                    <a:pt x="141" y="366"/>
                  </a:lnTo>
                  <a:lnTo>
                    <a:pt x="164" y="357"/>
                  </a:lnTo>
                  <a:lnTo>
                    <a:pt x="164" y="357"/>
                  </a:lnTo>
                  <a:lnTo>
                    <a:pt x="190" y="348"/>
                  </a:lnTo>
                  <a:lnTo>
                    <a:pt x="218" y="339"/>
                  </a:lnTo>
                  <a:lnTo>
                    <a:pt x="251" y="332"/>
                  </a:lnTo>
                  <a:lnTo>
                    <a:pt x="285" y="325"/>
                  </a:lnTo>
                  <a:lnTo>
                    <a:pt x="285" y="325"/>
                  </a:lnTo>
                  <a:lnTo>
                    <a:pt x="361" y="310"/>
                  </a:lnTo>
                  <a:lnTo>
                    <a:pt x="446" y="297"/>
                  </a:lnTo>
                  <a:lnTo>
                    <a:pt x="446" y="297"/>
                  </a:lnTo>
                  <a:lnTo>
                    <a:pt x="538" y="287"/>
                  </a:lnTo>
                  <a:lnTo>
                    <a:pt x="639" y="278"/>
                  </a:lnTo>
                  <a:lnTo>
                    <a:pt x="639" y="278"/>
                  </a:lnTo>
                  <a:lnTo>
                    <a:pt x="730" y="269"/>
                  </a:lnTo>
                  <a:lnTo>
                    <a:pt x="810" y="260"/>
                  </a:lnTo>
                  <a:lnTo>
                    <a:pt x="810" y="260"/>
                  </a:lnTo>
                  <a:lnTo>
                    <a:pt x="875" y="251"/>
                  </a:lnTo>
                  <a:lnTo>
                    <a:pt x="929" y="240"/>
                  </a:lnTo>
                  <a:lnTo>
                    <a:pt x="929" y="240"/>
                  </a:lnTo>
                  <a:lnTo>
                    <a:pt x="967" y="231"/>
                  </a:lnTo>
                  <a:lnTo>
                    <a:pt x="983" y="225"/>
                  </a:lnTo>
                  <a:lnTo>
                    <a:pt x="994" y="220"/>
                  </a:lnTo>
                  <a:lnTo>
                    <a:pt x="994" y="220"/>
                  </a:lnTo>
                  <a:lnTo>
                    <a:pt x="1003" y="215"/>
                  </a:lnTo>
                  <a:lnTo>
                    <a:pt x="1008" y="209"/>
                  </a:lnTo>
                  <a:lnTo>
                    <a:pt x="1010" y="204"/>
                  </a:lnTo>
                  <a:lnTo>
                    <a:pt x="1008" y="197"/>
                  </a:lnTo>
                  <a:lnTo>
                    <a:pt x="1008" y="197"/>
                  </a:lnTo>
                  <a:lnTo>
                    <a:pt x="1006" y="193"/>
                  </a:lnTo>
                  <a:lnTo>
                    <a:pt x="1006" y="193"/>
                  </a:lnTo>
                  <a:lnTo>
                    <a:pt x="1001" y="189"/>
                  </a:lnTo>
                  <a:lnTo>
                    <a:pt x="1001" y="189"/>
                  </a:lnTo>
                  <a:lnTo>
                    <a:pt x="996" y="184"/>
                  </a:lnTo>
                  <a:lnTo>
                    <a:pt x="996" y="184"/>
                  </a:lnTo>
                  <a:lnTo>
                    <a:pt x="986" y="180"/>
                  </a:lnTo>
                  <a:lnTo>
                    <a:pt x="986" y="180"/>
                  </a:lnTo>
                  <a:lnTo>
                    <a:pt x="961" y="168"/>
                  </a:lnTo>
                  <a:lnTo>
                    <a:pt x="927" y="157"/>
                  </a:lnTo>
                  <a:lnTo>
                    <a:pt x="927" y="157"/>
                  </a:lnTo>
                  <a:lnTo>
                    <a:pt x="889" y="146"/>
                  </a:lnTo>
                  <a:lnTo>
                    <a:pt x="846" y="135"/>
                  </a:lnTo>
                  <a:lnTo>
                    <a:pt x="846" y="135"/>
                  </a:lnTo>
                  <a:lnTo>
                    <a:pt x="756" y="115"/>
                  </a:lnTo>
                  <a:lnTo>
                    <a:pt x="756" y="115"/>
                  </a:lnTo>
                  <a:lnTo>
                    <a:pt x="667" y="97"/>
                  </a:lnTo>
                  <a:lnTo>
                    <a:pt x="667" y="97"/>
                  </a:lnTo>
                  <a:lnTo>
                    <a:pt x="590" y="81"/>
                  </a:lnTo>
                  <a:lnTo>
                    <a:pt x="590" y="81"/>
                  </a:lnTo>
                  <a:lnTo>
                    <a:pt x="520" y="65"/>
                  </a:lnTo>
                  <a:lnTo>
                    <a:pt x="520" y="65"/>
                  </a:lnTo>
                  <a:lnTo>
                    <a:pt x="465" y="52"/>
                  </a:lnTo>
                  <a:lnTo>
                    <a:pt x="465" y="52"/>
                  </a:lnTo>
                  <a:lnTo>
                    <a:pt x="447" y="45"/>
                  </a:lnTo>
                  <a:lnTo>
                    <a:pt x="433" y="38"/>
                  </a:lnTo>
                  <a:lnTo>
                    <a:pt x="433" y="38"/>
                  </a:lnTo>
                  <a:lnTo>
                    <a:pt x="428" y="36"/>
                  </a:lnTo>
                  <a:lnTo>
                    <a:pt x="428" y="36"/>
                  </a:lnTo>
                  <a:lnTo>
                    <a:pt x="426" y="32"/>
                  </a:lnTo>
                  <a:lnTo>
                    <a:pt x="426" y="32"/>
                  </a:lnTo>
                  <a:lnTo>
                    <a:pt x="424" y="29"/>
                  </a:lnTo>
                  <a:lnTo>
                    <a:pt x="424" y="29"/>
                  </a:lnTo>
                  <a:lnTo>
                    <a:pt x="426" y="27"/>
                  </a:lnTo>
                  <a:lnTo>
                    <a:pt x="426" y="27"/>
                  </a:lnTo>
                  <a:lnTo>
                    <a:pt x="429" y="25"/>
                  </a:lnTo>
                  <a:lnTo>
                    <a:pt x="435" y="22"/>
                  </a:lnTo>
                  <a:lnTo>
                    <a:pt x="451" y="18"/>
                  </a:lnTo>
                  <a:lnTo>
                    <a:pt x="451" y="18"/>
                  </a:lnTo>
                  <a:lnTo>
                    <a:pt x="474" y="13"/>
                  </a:lnTo>
                  <a:lnTo>
                    <a:pt x="505" y="9"/>
                  </a:lnTo>
                  <a:lnTo>
                    <a:pt x="505" y="9"/>
                  </a:lnTo>
                  <a:lnTo>
                    <a:pt x="583" y="4"/>
                  </a:lnTo>
                  <a:lnTo>
                    <a:pt x="583" y="4"/>
                  </a:lnTo>
                  <a:lnTo>
                    <a:pt x="682" y="0"/>
                  </a:lnTo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Calibri" pitchFamily="34" charset="0"/>
              </a:endParaRPr>
            </a:p>
          </p:txBody>
        </p:sp>
        <p:sp>
          <p:nvSpPr>
            <p:cNvPr id="1039" name="Freeform 15"/>
            <p:cNvSpPr>
              <a:spLocks/>
            </p:cNvSpPr>
            <p:nvPr/>
          </p:nvSpPr>
          <p:spPr bwMode="auto">
            <a:xfrm>
              <a:off x="3822700" y="7938"/>
              <a:ext cx="3706812" cy="6850063"/>
            </a:xfrm>
            <a:custGeom>
              <a:avLst/>
              <a:gdLst/>
              <a:ahLst/>
              <a:cxnLst>
                <a:cxn ang="0">
                  <a:pos x="455" y="0"/>
                </a:cxn>
                <a:cxn ang="0">
                  <a:pos x="361" y="4"/>
                </a:cxn>
                <a:cxn ang="0">
                  <a:pos x="220" y="22"/>
                </a:cxn>
                <a:cxn ang="0">
                  <a:pos x="215" y="33"/>
                </a:cxn>
                <a:cxn ang="0">
                  <a:pos x="240" y="45"/>
                </a:cxn>
                <a:cxn ang="0">
                  <a:pos x="393" y="82"/>
                </a:cxn>
                <a:cxn ang="0">
                  <a:pos x="666" y="137"/>
                </a:cxn>
                <a:cxn ang="0">
                  <a:pos x="821" y="181"/>
                </a:cxn>
                <a:cxn ang="0">
                  <a:pos x="842" y="195"/>
                </a:cxn>
                <a:cxn ang="0">
                  <a:pos x="841" y="222"/>
                </a:cxn>
                <a:cxn ang="0">
                  <a:pos x="736" y="253"/>
                </a:cxn>
                <a:cxn ang="0">
                  <a:pos x="417" y="291"/>
                </a:cxn>
                <a:cxn ang="0">
                  <a:pos x="150" y="334"/>
                </a:cxn>
                <a:cxn ang="0">
                  <a:pos x="38" y="381"/>
                </a:cxn>
                <a:cxn ang="0">
                  <a:pos x="15" y="426"/>
                </a:cxn>
                <a:cxn ang="0">
                  <a:pos x="42" y="467"/>
                </a:cxn>
                <a:cxn ang="0">
                  <a:pos x="156" y="545"/>
                </a:cxn>
                <a:cxn ang="0">
                  <a:pos x="603" y="743"/>
                </a:cxn>
                <a:cxn ang="0">
                  <a:pos x="1172" y="994"/>
                </a:cxn>
                <a:cxn ang="0">
                  <a:pos x="1506" y="1167"/>
                </a:cxn>
                <a:cxn ang="0">
                  <a:pos x="1848" y="1398"/>
                </a:cxn>
                <a:cxn ang="0">
                  <a:pos x="2025" y="1556"/>
                </a:cxn>
                <a:cxn ang="0">
                  <a:pos x="2175" y="1746"/>
                </a:cxn>
                <a:cxn ang="0">
                  <a:pos x="2287" y="1982"/>
                </a:cxn>
                <a:cxn ang="0">
                  <a:pos x="2335" y="2344"/>
                </a:cxn>
                <a:cxn ang="0">
                  <a:pos x="2292" y="2638"/>
                </a:cxn>
                <a:cxn ang="0">
                  <a:pos x="2074" y="3188"/>
                </a:cxn>
                <a:cxn ang="0">
                  <a:pos x="1892" y="3502"/>
                </a:cxn>
                <a:cxn ang="0">
                  <a:pos x="1421" y="4155"/>
                </a:cxn>
                <a:cxn ang="0">
                  <a:pos x="1576" y="3850"/>
                </a:cxn>
                <a:cxn ang="0">
                  <a:pos x="1902" y="3372"/>
                </a:cxn>
                <a:cxn ang="0">
                  <a:pos x="2106" y="2993"/>
                </a:cxn>
                <a:cxn ang="0">
                  <a:pos x="2267" y="2516"/>
                </a:cxn>
                <a:cxn ang="0">
                  <a:pos x="2287" y="2216"/>
                </a:cxn>
                <a:cxn ang="0">
                  <a:pos x="2229" y="1931"/>
                </a:cxn>
                <a:cxn ang="0">
                  <a:pos x="2077" y="1657"/>
                </a:cxn>
                <a:cxn ang="0">
                  <a:pos x="1937" y="1501"/>
                </a:cxn>
                <a:cxn ang="0">
                  <a:pos x="1778" y="1365"/>
                </a:cxn>
                <a:cxn ang="0">
                  <a:pos x="1396" y="1120"/>
                </a:cxn>
                <a:cxn ang="0">
                  <a:pos x="844" y="855"/>
                </a:cxn>
                <a:cxn ang="0">
                  <a:pos x="285" y="615"/>
                </a:cxn>
                <a:cxn ang="0">
                  <a:pos x="83" y="511"/>
                </a:cxn>
                <a:cxn ang="0">
                  <a:pos x="6" y="439"/>
                </a:cxn>
                <a:cxn ang="0">
                  <a:pos x="4" y="402"/>
                </a:cxn>
                <a:cxn ang="0">
                  <a:pos x="60" y="359"/>
                </a:cxn>
                <a:cxn ang="0">
                  <a:pos x="238" y="312"/>
                </a:cxn>
                <a:cxn ang="0">
                  <a:pos x="500" y="280"/>
                </a:cxn>
                <a:cxn ang="0">
                  <a:pos x="774" y="242"/>
                </a:cxn>
                <a:cxn ang="0">
                  <a:pos x="841" y="210"/>
                </a:cxn>
                <a:cxn ang="0">
                  <a:pos x="828" y="190"/>
                </a:cxn>
                <a:cxn ang="0">
                  <a:pos x="781" y="170"/>
                </a:cxn>
                <a:cxn ang="0">
                  <a:pos x="563" y="116"/>
                </a:cxn>
                <a:cxn ang="0">
                  <a:pos x="314" y="65"/>
                </a:cxn>
                <a:cxn ang="0">
                  <a:pos x="219" y="38"/>
                </a:cxn>
                <a:cxn ang="0">
                  <a:pos x="208" y="29"/>
                </a:cxn>
                <a:cxn ang="0">
                  <a:pos x="229" y="17"/>
                </a:cxn>
                <a:cxn ang="0">
                  <a:pos x="451" y="0"/>
                </a:cxn>
              </a:cxnLst>
              <a:rect l="0" t="0" r="r" b="b"/>
              <a:pathLst>
                <a:path w="2335" h="4315">
                  <a:moveTo>
                    <a:pt x="451" y="0"/>
                  </a:moveTo>
                  <a:lnTo>
                    <a:pt x="451" y="0"/>
                  </a:lnTo>
                  <a:lnTo>
                    <a:pt x="453" y="0"/>
                  </a:lnTo>
                  <a:lnTo>
                    <a:pt x="453" y="0"/>
                  </a:lnTo>
                  <a:lnTo>
                    <a:pt x="455" y="0"/>
                  </a:lnTo>
                  <a:lnTo>
                    <a:pt x="455" y="0"/>
                  </a:lnTo>
                  <a:lnTo>
                    <a:pt x="457" y="0"/>
                  </a:lnTo>
                  <a:lnTo>
                    <a:pt x="457" y="0"/>
                  </a:lnTo>
                  <a:lnTo>
                    <a:pt x="458" y="0"/>
                  </a:lnTo>
                  <a:lnTo>
                    <a:pt x="458" y="0"/>
                  </a:lnTo>
                  <a:lnTo>
                    <a:pt x="361" y="4"/>
                  </a:lnTo>
                  <a:lnTo>
                    <a:pt x="361" y="4"/>
                  </a:lnTo>
                  <a:lnTo>
                    <a:pt x="285" y="9"/>
                  </a:lnTo>
                  <a:lnTo>
                    <a:pt x="285" y="9"/>
                  </a:lnTo>
                  <a:lnTo>
                    <a:pt x="256" y="13"/>
                  </a:lnTo>
                  <a:lnTo>
                    <a:pt x="235" y="17"/>
                  </a:lnTo>
                  <a:lnTo>
                    <a:pt x="235" y="17"/>
                  </a:lnTo>
                  <a:lnTo>
                    <a:pt x="220" y="22"/>
                  </a:lnTo>
                  <a:lnTo>
                    <a:pt x="217" y="24"/>
                  </a:lnTo>
                  <a:lnTo>
                    <a:pt x="213" y="27"/>
                  </a:lnTo>
                  <a:lnTo>
                    <a:pt x="213" y="27"/>
                  </a:lnTo>
                  <a:lnTo>
                    <a:pt x="213" y="29"/>
                  </a:lnTo>
                  <a:lnTo>
                    <a:pt x="213" y="29"/>
                  </a:lnTo>
                  <a:lnTo>
                    <a:pt x="215" y="33"/>
                  </a:lnTo>
                  <a:lnTo>
                    <a:pt x="215" y="33"/>
                  </a:lnTo>
                  <a:lnTo>
                    <a:pt x="219" y="35"/>
                  </a:lnTo>
                  <a:lnTo>
                    <a:pt x="219" y="35"/>
                  </a:lnTo>
                  <a:lnTo>
                    <a:pt x="224" y="38"/>
                  </a:lnTo>
                  <a:lnTo>
                    <a:pt x="224" y="38"/>
                  </a:lnTo>
                  <a:lnTo>
                    <a:pt x="240" y="45"/>
                  </a:lnTo>
                  <a:lnTo>
                    <a:pt x="264" y="51"/>
                  </a:lnTo>
                  <a:lnTo>
                    <a:pt x="264" y="51"/>
                  </a:lnTo>
                  <a:lnTo>
                    <a:pt x="321" y="65"/>
                  </a:lnTo>
                  <a:lnTo>
                    <a:pt x="321" y="65"/>
                  </a:lnTo>
                  <a:lnTo>
                    <a:pt x="393" y="82"/>
                  </a:lnTo>
                  <a:lnTo>
                    <a:pt x="393" y="82"/>
                  </a:lnTo>
                  <a:lnTo>
                    <a:pt x="476" y="98"/>
                  </a:lnTo>
                  <a:lnTo>
                    <a:pt x="476" y="98"/>
                  </a:lnTo>
                  <a:lnTo>
                    <a:pt x="570" y="116"/>
                  </a:lnTo>
                  <a:lnTo>
                    <a:pt x="570" y="116"/>
                  </a:lnTo>
                  <a:lnTo>
                    <a:pt x="666" y="137"/>
                  </a:lnTo>
                  <a:lnTo>
                    <a:pt x="666" y="137"/>
                  </a:lnTo>
                  <a:lnTo>
                    <a:pt x="711" y="148"/>
                  </a:lnTo>
                  <a:lnTo>
                    <a:pt x="752" y="159"/>
                  </a:lnTo>
                  <a:lnTo>
                    <a:pt x="752" y="159"/>
                  </a:lnTo>
                  <a:lnTo>
                    <a:pt x="790" y="170"/>
                  </a:lnTo>
                  <a:lnTo>
                    <a:pt x="821" y="181"/>
                  </a:lnTo>
                  <a:lnTo>
                    <a:pt x="821" y="181"/>
                  </a:lnTo>
                  <a:lnTo>
                    <a:pt x="830" y="186"/>
                  </a:lnTo>
                  <a:lnTo>
                    <a:pt x="830" y="186"/>
                  </a:lnTo>
                  <a:lnTo>
                    <a:pt x="837" y="190"/>
                  </a:lnTo>
                  <a:lnTo>
                    <a:pt x="837" y="190"/>
                  </a:lnTo>
                  <a:lnTo>
                    <a:pt x="842" y="195"/>
                  </a:lnTo>
                  <a:lnTo>
                    <a:pt x="842" y="195"/>
                  </a:lnTo>
                  <a:lnTo>
                    <a:pt x="848" y="199"/>
                  </a:lnTo>
                  <a:lnTo>
                    <a:pt x="848" y="199"/>
                  </a:lnTo>
                  <a:lnTo>
                    <a:pt x="850" y="204"/>
                  </a:lnTo>
                  <a:lnTo>
                    <a:pt x="850" y="211"/>
                  </a:lnTo>
                  <a:lnTo>
                    <a:pt x="848" y="217"/>
                  </a:lnTo>
                  <a:lnTo>
                    <a:pt x="841" y="222"/>
                  </a:lnTo>
                  <a:lnTo>
                    <a:pt x="841" y="222"/>
                  </a:lnTo>
                  <a:lnTo>
                    <a:pt x="832" y="228"/>
                  </a:lnTo>
                  <a:lnTo>
                    <a:pt x="819" y="233"/>
                  </a:lnTo>
                  <a:lnTo>
                    <a:pt x="783" y="242"/>
                  </a:lnTo>
                  <a:lnTo>
                    <a:pt x="783" y="242"/>
                  </a:lnTo>
                  <a:lnTo>
                    <a:pt x="736" y="253"/>
                  </a:lnTo>
                  <a:lnTo>
                    <a:pt x="675" y="262"/>
                  </a:lnTo>
                  <a:lnTo>
                    <a:pt x="675" y="262"/>
                  </a:lnTo>
                  <a:lnTo>
                    <a:pt x="599" y="271"/>
                  </a:lnTo>
                  <a:lnTo>
                    <a:pt x="511" y="280"/>
                  </a:lnTo>
                  <a:lnTo>
                    <a:pt x="511" y="280"/>
                  </a:lnTo>
                  <a:lnTo>
                    <a:pt x="417" y="291"/>
                  </a:lnTo>
                  <a:lnTo>
                    <a:pt x="330" y="302"/>
                  </a:lnTo>
                  <a:lnTo>
                    <a:pt x="330" y="302"/>
                  </a:lnTo>
                  <a:lnTo>
                    <a:pt x="251" y="314"/>
                  </a:lnTo>
                  <a:lnTo>
                    <a:pt x="181" y="327"/>
                  </a:lnTo>
                  <a:lnTo>
                    <a:pt x="181" y="327"/>
                  </a:lnTo>
                  <a:lnTo>
                    <a:pt x="150" y="334"/>
                  </a:lnTo>
                  <a:lnTo>
                    <a:pt x="121" y="343"/>
                  </a:lnTo>
                  <a:lnTo>
                    <a:pt x="96" y="352"/>
                  </a:lnTo>
                  <a:lnTo>
                    <a:pt x="73" y="361"/>
                  </a:lnTo>
                  <a:lnTo>
                    <a:pt x="73" y="361"/>
                  </a:lnTo>
                  <a:lnTo>
                    <a:pt x="55" y="370"/>
                  </a:lnTo>
                  <a:lnTo>
                    <a:pt x="38" y="381"/>
                  </a:lnTo>
                  <a:lnTo>
                    <a:pt x="26" y="392"/>
                  </a:lnTo>
                  <a:lnTo>
                    <a:pt x="18" y="402"/>
                  </a:lnTo>
                  <a:lnTo>
                    <a:pt x="18" y="402"/>
                  </a:lnTo>
                  <a:lnTo>
                    <a:pt x="15" y="415"/>
                  </a:lnTo>
                  <a:lnTo>
                    <a:pt x="15" y="415"/>
                  </a:lnTo>
                  <a:lnTo>
                    <a:pt x="15" y="426"/>
                  </a:lnTo>
                  <a:lnTo>
                    <a:pt x="15" y="426"/>
                  </a:lnTo>
                  <a:lnTo>
                    <a:pt x="20" y="440"/>
                  </a:lnTo>
                  <a:lnTo>
                    <a:pt x="20" y="440"/>
                  </a:lnTo>
                  <a:lnTo>
                    <a:pt x="29" y="453"/>
                  </a:lnTo>
                  <a:lnTo>
                    <a:pt x="29" y="453"/>
                  </a:lnTo>
                  <a:lnTo>
                    <a:pt x="42" y="467"/>
                  </a:lnTo>
                  <a:lnTo>
                    <a:pt x="58" y="482"/>
                  </a:lnTo>
                  <a:lnTo>
                    <a:pt x="78" y="496"/>
                  </a:lnTo>
                  <a:lnTo>
                    <a:pt x="100" y="512"/>
                  </a:lnTo>
                  <a:lnTo>
                    <a:pt x="100" y="512"/>
                  </a:lnTo>
                  <a:lnTo>
                    <a:pt x="127" y="529"/>
                  </a:lnTo>
                  <a:lnTo>
                    <a:pt x="156" y="545"/>
                  </a:lnTo>
                  <a:lnTo>
                    <a:pt x="224" y="579"/>
                  </a:lnTo>
                  <a:lnTo>
                    <a:pt x="224" y="579"/>
                  </a:lnTo>
                  <a:lnTo>
                    <a:pt x="303" y="617"/>
                  </a:lnTo>
                  <a:lnTo>
                    <a:pt x="393" y="655"/>
                  </a:lnTo>
                  <a:lnTo>
                    <a:pt x="393" y="655"/>
                  </a:lnTo>
                  <a:lnTo>
                    <a:pt x="603" y="743"/>
                  </a:lnTo>
                  <a:lnTo>
                    <a:pt x="603" y="743"/>
                  </a:lnTo>
                  <a:lnTo>
                    <a:pt x="866" y="855"/>
                  </a:lnTo>
                  <a:lnTo>
                    <a:pt x="866" y="855"/>
                  </a:lnTo>
                  <a:lnTo>
                    <a:pt x="1017" y="922"/>
                  </a:lnTo>
                  <a:lnTo>
                    <a:pt x="1095" y="956"/>
                  </a:lnTo>
                  <a:lnTo>
                    <a:pt x="1172" y="994"/>
                  </a:lnTo>
                  <a:lnTo>
                    <a:pt x="1172" y="994"/>
                  </a:lnTo>
                  <a:lnTo>
                    <a:pt x="1255" y="1034"/>
                  </a:lnTo>
                  <a:lnTo>
                    <a:pt x="1340" y="1077"/>
                  </a:lnTo>
                  <a:lnTo>
                    <a:pt x="1423" y="1122"/>
                  </a:lnTo>
                  <a:lnTo>
                    <a:pt x="1506" y="1167"/>
                  </a:lnTo>
                  <a:lnTo>
                    <a:pt x="1506" y="1167"/>
                  </a:lnTo>
                  <a:lnTo>
                    <a:pt x="1594" y="1221"/>
                  </a:lnTo>
                  <a:lnTo>
                    <a:pt x="1681" y="1277"/>
                  </a:lnTo>
                  <a:lnTo>
                    <a:pt x="1767" y="1336"/>
                  </a:lnTo>
                  <a:lnTo>
                    <a:pt x="1809" y="1367"/>
                  </a:lnTo>
                  <a:lnTo>
                    <a:pt x="1848" y="1398"/>
                  </a:lnTo>
                  <a:lnTo>
                    <a:pt x="1848" y="1398"/>
                  </a:lnTo>
                  <a:lnTo>
                    <a:pt x="1912" y="1448"/>
                  </a:lnTo>
                  <a:lnTo>
                    <a:pt x="1912" y="1448"/>
                  </a:lnTo>
                  <a:lnTo>
                    <a:pt x="1969" y="1502"/>
                  </a:lnTo>
                  <a:lnTo>
                    <a:pt x="1969" y="1502"/>
                  </a:lnTo>
                  <a:lnTo>
                    <a:pt x="2025" y="1556"/>
                  </a:lnTo>
                  <a:lnTo>
                    <a:pt x="2025" y="1556"/>
                  </a:lnTo>
                  <a:lnTo>
                    <a:pt x="2052" y="1585"/>
                  </a:lnTo>
                  <a:lnTo>
                    <a:pt x="2077" y="1616"/>
                  </a:lnTo>
                  <a:lnTo>
                    <a:pt x="2077" y="1616"/>
                  </a:lnTo>
                  <a:lnTo>
                    <a:pt x="2112" y="1657"/>
                  </a:lnTo>
                  <a:lnTo>
                    <a:pt x="2144" y="1702"/>
                  </a:lnTo>
                  <a:lnTo>
                    <a:pt x="2175" y="1746"/>
                  </a:lnTo>
                  <a:lnTo>
                    <a:pt x="2202" y="1791"/>
                  </a:lnTo>
                  <a:lnTo>
                    <a:pt x="2227" y="1838"/>
                  </a:lnTo>
                  <a:lnTo>
                    <a:pt x="2249" y="1885"/>
                  </a:lnTo>
                  <a:lnTo>
                    <a:pt x="2268" y="1933"/>
                  </a:lnTo>
                  <a:lnTo>
                    <a:pt x="2287" y="1982"/>
                  </a:lnTo>
                  <a:lnTo>
                    <a:pt x="2287" y="1982"/>
                  </a:lnTo>
                  <a:lnTo>
                    <a:pt x="2303" y="2038"/>
                  </a:lnTo>
                  <a:lnTo>
                    <a:pt x="2315" y="2097"/>
                  </a:lnTo>
                  <a:lnTo>
                    <a:pt x="2326" y="2157"/>
                  </a:lnTo>
                  <a:lnTo>
                    <a:pt x="2332" y="2218"/>
                  </a:lnTo>
                  <a:lnTo>
                    <a:pt x="2335" y="2279"/>
                  </a:lnTo>
                  <a:lnTo>
                    <a:pt x="2335" y="2344"/>
                  </a:lnTo>
                  <a:lnTo>
                    <a:pt x="2330" y="2409"/>
                  </a:lnTo>
                  <a:lnTo>
                    <a:pt x="2323" y="2476"/>
                  </a:lnTo>
                  <a:lnTo>
                    <a:pt x="2323" y="2476"/>
                  </a:lnTo>
                  <a:lnTo>
                    <a:pt x="2317" y="2516"/>
                  </a:lnTo>
                  <a:lnTo>
                    <a:pt x="2310" y="2555"/>
                  </a:lnTo>
                  <a:lnTo>
                    <a:pt x="2292" y="2638"/>
                  </a:lnTo>
                  <a:lnTo>
                    <a:pt x="2268" y="2723"/>
                  </a:lnTo>
                  <a:lnTo>
                    <a:pt x="2240" y="2811"/>
                  </a:lnTo>
                  <a:lnTo>
                    <a:pt x="2207" y="2901"/>
                  </a:lnTo>
                  <a:lnTo>
                    <a:pt x="2168" y="2993"/>
                  </a:lnTo>
                  <a:lnTo>
                    <a:pt x="2122" y="3089"/>
                  </a:lnTo>
                  <a:lnTo>
                    <a:pt x="2074" y="3188"/>
                  </a:lnTo>
                  <a:lnTo>
                    <a:pt x="2074" y="3188"/>
                  </a:lnTo>
                  <a:lnTo>
                    <a:pt x="2041" y="3248"/>
                  </a:lnTo>
                  <a:lnTo>
                    <a:pt x="2007" y="3309"/>
                  </a:lnTo>
                  <a:lnTo>
                    <a:pt x="1971" y="3372"/>
                  </a:lnTo>
                  <a:lnTo>
                    <a:pt x="1931" y="3437"/>
                  </a:lnTo>
                  <a:lnTo>
                    <a:pt x="1892" y="3502"/>
                  </a:lnTo>
                  <a:lnTo>
                    <a:pt x="1848" y="3569"/>
                  </a:lnTo>
                  <a:lnTo>
                    <a:pt x="1803" y="3637"/>
                  </a:lnTo>
                  <a:lnTo>
                    <a:pt x="1755" y="3706"/>
                  </a:lnTo>
                  <a:lnTo>
                    <a:pt x="1654" y="3850"/>
                  </a:lnTo>
                  <a:lnTo>
                    <a:pt x="1542" y="3999"/>
                  </a:lnTo>
                  <a:lnTo>
                    <a:pt x="1421" y="4155"/>
                  </a:lnTo>
                  <a:lnTo>
                    <a:pt x="1290" y="4315"/>
                  </a:lnTo>
                  <a:lnTo>
                    <a:pt x="1203" y="4315"/>
                  </a:lnTo>
                  <a:lnTo>
                    <a:pt x="1203" y="4315"/>
                  </a:lnTo>
                  <a:lnTo>
                    <a:pt x="1336" y="4155"/>
                  </a:lnTo>
                  <a:lnTo>
                    <a:pt x="1461" y="3998"/>
                  </a:lnTo>
                  <a:lnTo>
                    <a:pt x="1576" y="3850"/>
                  </a:lnTo>
                  <a:lnTo>
                    <a:pt x="1681" y="3706"/>
                  </a:lnTo>
                  <a:lnTo>
                    <a:pt x="1729" y="3637"/>
                  </a:lnTo>
                  <a:lnTo>
                    <a:pt x="1776" y="3569"/>
                  </a:lnTo>
                  <a:lnTo>
                    <a:pt x="1820" y="3502"/>
                  </a:lnTo>
                  <a:lnTo>
                    <a:pt x="1863" y="3435"/>
                  </a:lnTo>
                  <a:lnTo>
                    <a:pt x="1902" y="3372"/>
                  </a:lnTo>
                  <a:lnTo>
                    <a:pt x="1940" y="3309"/>
                  </a:lnTo>
                  <a:lnTo>
                    <a:pt x="1976" y="3248"/>
                  </a:lnTo>
                  <a:lnTo>
                    <a:pt x="2009" y="3188"/>
                  </a:lnTo>
                  <a:lnTo>
                    <a:pt x="2009" y="3188"/>
                  </a:lnTo>
                  <a:lnTo>
                    <a:pt x="2061" y="3089"/>
                  </a:lnTo>
                  <a:lnTo>
                    <a:pt x="2106" y="2993"/>
                  </a:lnTo>
                  <a:lnTo>
                    <a:pt x="2148" y="2900"/>
                  </a:lnTo>
                  <a:lnTo>
                    <a:pt x="2184" y="2809"/>
                  </a:lnTo>
                  <a:lnTo>
                    <a:pt x="2213" y="2723"/>
                  </a:lnTo>
                  <a:lnTo>
                    <a:pt x="2238" y="2638"/>
                  </a:lnTo>
                  <a:lnTo>
                    <a:pt x="2258" y="2555"/>
                  </a:lnTo>
                  <a:lnTo>
                    <a:pt x="2267" y="2516"/>
                  </a:lnTo>
                  <a:lnTo>
                    <a:pt x="2272" y="2476"/>
                  </a:lnTo>
                  <a:lnTo>
                    <a:pt x="2272" y="2476"/>
                  </a:lnTo>
                  <a:lnTo>
                    <a:pt x="2281" y="2409"/>
                  </a:lnTo>
                  <a:lnTo>
                    <a:pt x="2287" y="2343"/>
                  </a:lnTo>
                  <a:lnTo>
                    <a:pt x="2288" y="2279"/>
                  </a:lnTo>
                  <a:lnTo>
                    <a:pt x="2287" y="2216"/>
                  </a:lnTo>
                  <a:lnTo>
                    <a:pt x="2281" y="2155"/>
                  </a:lnTo>
                  <a:lnTo>
                    <a:pt x="2272" y="2096"/>
                  </a:lnTo>
                  <a:lnTo>
                    <a:pt x="2261" y="2038"/>
                  </a:lnTo>
                  <a:lnTo>
                    <a:pt x="2245" y="1982"/>
                  </a:lnTo>
                  <a:lnTo>
                    <a:pt x="2245" y="1982"/>
                  </a:lnTo>
                  <a:lnTo>
                    <a:pt x="2229" y="1931"/>
                  </a:lnTo>
                  <a:lnTo>
                    <a:pt x="2209" y="1885"/>
                  </a:lnTo>
                  <a:lnTo>
                    <a:pt x="2187" y="1838"/>
                  </a:lnTo>
                  <a:lnTo>
                    <a:pt x="2164" y="1791"/>
                  </a:lnTo>
                  <a:lnTo>
                    <a:pt x="2137" y="1746"/>
                  </a:lnTo>
                  <a:lnTo>
                    <a:pt x="2108" y="1701"/>
                  </a:lnTo>
                  <a:lnTo>
                    <a:pt x="2077" y="1657"/>
                  </a:lnTo>
                  <a:lnTo>
                    <a:pt x="2043" y="1614"/>
                  </a:lnTo>
                  <a:lnTo>
                    <a:pt x="2043" y="1614"/>
                  </a:lnTo>
                  <a:lnTo>
                    <a:pt x="1991" y="1556"/>
                  </a:lnTo>
                  <a:lnTo>
                    <a:pt x="1991" y="1556"/>
                  </a:lnTo>
                  <a:lnTo>
                    <a:pt x="1964" y="1529"/>
                  </a:lnTo>
                  <a:lnTo>
                    <a:pt x="1937" y="1501"/>
                  </a:lnTo>
                  <a:lnTo>
                    <a:pt x="1937" y="1501"/>
                  </a:lnTo>
                  <a:lnTo>
                    <a:pt x="1879" y="1448"/>
                  </a:lnTo>
                  <a:lnTo>
                    <a:pt x="1879" y="1448"/>
                  </a:lnTo>
                  <a:lnTo>
                    <a:pt x="1818" y="1398"/>
                  </a:lnTo>
                  <a:lnTo>
                    <a:pt x="1818" y="1398"/>
                  </a:lnTo>
                  <a:lnTo>
                    <a:pt x="1778" y="1365"/>
                  </a:lnTo>
                  <a:lnTo>
                    <a:pt x="1737" y="1335"/>
                  </a:lnTo>
                  <a:lnTo>
                    <a:pt x="1652" y="1275"/>
                  </a:lnTo>
                  <a:lnTo>
                    <a:pt x="1565" y="1219"/>
                  </a:lnTo>
                  <a:lnTo>
                    <a:pt x="1479" y="1167"/>
                  </a:lnTo>
                  <a:lnTo>
                    <a:pt x="1479" y="1167"/>
                  </a:lnTo>
                  <a:lnTo>
                    <a:pt x="1396" y="1120"/>
                  </a:lnTo>
                  <a:lnTo>
                    <a:pt x="1313" y="1075"/>
                  </a:lnTo>
                  <a:lnTo>
                    <a:pt x="1230" y="1034"/>
                  </a:lnTo>
                  <a:lnTo>
                    <a:pt x="1147" y="992"/>
                  </a:lnTo>
                  <a:lnTo>
                    <a:pt x="1147" y="992"/>
                  </a:lnTo>
                  <a:lnTo>
                    <a:pt x="994" y="922"/>
                  </a:lnTo>
                  <a:lnTo>
                    <a:pt x="844" y="855"/>
                  </a:lnTo>
                  <a:lnTo>
                    <a:pt x="844" y="855"/>
                  </a:lnTo>
                  <a:lnTo>
                    <a:pt x="581" y="743"/>
                  </a:lnTo>
                  <a:lnTo>
                    <a:pt x="581" y="743"/>
                  </a:lnTo>
                  <a:lnTo>
                    <a:pt x="374" y="655"/>
                  </a:lnTo>
                  <a:lnTo>
                    <a:pt x="374" y="655"/>
                  </a:lnTo>
                  <a:lnTo>
                    <a:pt x="285" y="615"/>
                  </a:lnTo>
                  <a:lnTo>
                    <a:pt x="206" y="579"/>
                  </a:lnTo>
                  <a:lnTo>
                    <a:pt x="206" y="579"/>
                  </a:lnTo>
                  <a:lnTo>
                    <a:pt x="139" y="545"/>
                  </a:lnTo>
                  <a:lnTo>
                    <a:pt x="110" y="527"/>
                  </a:lnTo>
                  <a:lnTo>
                    <a:pt x="83" y="511"/>
                  </a:lnTo>
                  <a:lnTo>
                    <a:pt x="83" y="511"/>
                  </a:lnTo>
                  <a:lnTo>
                    <a:pt x="62" y="496"/>
                  </a:lnTo>
                  <a:lnTo>
                    <a:pt x="42" y="482"/>
                  </a:lnTo>
                  <a:lnTo>
                    <a:pt x="26" y="467"/>
                  </a:lnTo>
                  <a:lnTo>
                    <a:pt x="13" y="453"/>
                  </a:lnTo>
                  <a:lnTo>
                    <a:pt x="13" y="453"/>
                  </a:lnTo>
                  <a:lnTo>
                    <a:pt x="6" y="439"/>
                  </a:lnTo>
                  <a:lnTo>
                    <a:pt x="6" y="439"/>
                  </a:lnTo>
                  <a:lnTo>
                    <a:pt x="0" y="426"/>
                  </a:lnTo>
                  <a:lnTo>
                    <a:pt x="0" y="426"/>
                  </a:lnTo>
                  <a:lnTo>
                    <a:pt x="0" y="413"/>
                  </a:lnTo>
                  <a:lnTo>
                    <a:pt x="0" y="413"/>
                  </a:lnTo>
                  <a:lnTo>
                    <a:pt x="4" y="402"/>
                  </a:lnTo>
                  <a:lnTo>
                    <a:pt x="4" y="402"/>
                  </a:lnTo>
                  <a:lnTo>
                    <a:pt x="13" y="392"/>
                  </a:lnTo>
                  <a:lnTo>
                    <a:pt x="24" y="381"/>
                  </a:lnTo>
                  <a:lnTo>
                    <a:pt x="40" y="370"/>
                  </a:lnTo>
                  <a:lnTo>
                    <a:pt x="60" y="359"/>
                  </a:lnTo>
                  <a:lnTo>
                    <a:pt x="60" y="359"/>
                  </a:lnTo>
                  <a:lnTo>
                    <a:pt x="82" y="350"/>
                  </a:lnTo>
                  <a:lnTo>
                    <a:pt x="109" y="343"/>
                  </a:lnTo>
                  <a:lnTo>
                    <a:pt x="137" y="334"/>
                  </a:lnTo>
                  <a:lnTo>
                    <a:pt x="168" y="327"/>
                  </a:lnTo>
                  <a:lnTo>
                    <a:pt x="168" y="327"/>
                  </a:lnTo>
                  <a:lnTo>
                    <a:pt x="238" y="312"/>
                  </a:lnTo>
                  <a:lnTo>
                    <a:pt x="318" y="300"/>
                  </a:lnTo>
                  <a:lnTo>
                    <a:pt x="318" y="300"/>
                  </a:lnTo>
                  <a:lnTo>
                    <a:pt x="404" y="289"/>
                  </a:lnTo>
                  <a:lnTo>
                    <a:pt x="500" y="280"/>
                  </a:lnTo>
                  <a:lnTo>
                    <a:pt x="500" y="280"/>
                  </a:lnTo>
                  <a:lnTo>
                    <a:pt x="500" y="280"/>
                  </a:lnTo>
                  <a:lnTo>
                    <a:pt x="588" y="271"/>
                  </a:lnTo>
                  <a:lnTo>
                    <a:pt x="664" y="262"/>
                  </a:lnTo>
                  <a:lnTo>
                    <a:pt x="664" y="262"/>
                  </a:lnTo>
                  <a:lnTo>
                    <a:pt x="725" y="253"/>
                  </a:lnTo>
                  <a:lnTo>
                    <a:pt x="774" y="242"/>
                  </a:lnTo>
                  <a:lnTo>
                    <a:pt x="774" y="242"/>
                  </a:lnTo>
                  <a:lnTo>
                    <a:pt x="808" y="231"/>
                  </a:lnTo>
                  <a:lnTo>
                    <a:pt x="821" y="226"/>
                  </a:lnTo>
                  <a:lnTo>
                    <a:pt x="832" y="220"/>
                  </a:lnTo>
                  <a:lnTo>
                    <a:pt x="832" y="220"/>
                  </a:lnTo>
                  <a:lnTo>
                    <a:pt x="837" y="215"/>
                  </a:lnTo>
                  <a:lnTo>
                    <a:pt x="841" y="210"/>
                  </a:lnTo>
                  <a:lnTo>
                    <a:pt x="841" y="204"/>
                  </a:lnTo>
                  <a:lnTo>
                    <a:pt x="837" y="199"/>
                  </a:lnTo>
                  <a:lnTo>
                    <a:pt x="837" y="199"/>
                  </a:lnTo>
                  <a:lnTo>
                    <a:pt x="833" y="195"/>
                  </a:lnTo>
                  <a:lnTo>
                    <a:pt x="833" y="195"/>
                  </a:lnTo>
                  <a:lnTo>
                    <a:pt x="828" y="190"/>
                  </a:lnTo>
                  <a:lnTo>
                    <a:pt x="828" y="190"/>
                  </a:lnTo>
                  <a:lnTo>
                    <a:pt x="821" y="186"/>
                  </a:lnTo>
                  <a:lnTo>
                    <a:pt x="821" y="186"/>
                  </a:lnTo>
                  <a:lnTo>
                    <a:pt x="812" y="181"/>
                  </a:lnTo>
                  <a:lnTo>
                    <a:pt x="812" y="181"/>
                  </a:lnTo>
                  <a:lnTo>
                    <a:pt x="781" y="170"/>
                  </a:lnTo>
                  <a:lnTo>
                    <a:pt x="743" y="157"/>
                  </a:lnTo>
                  <a:lnTo>
                    <a:pt x="743" y="157"/>
                  </a:lnTo>
                  <a:lnTo>
                    <a:pt x="702" y="146"/>
                  </a:lnTo>
                  <a:lnTo>
                    <a:pt x="657" y="136"/>
                  </a:lnTo>
                  <a:lnTo>
                    <a:pt x="657" y="136"/>
                  </a:lnTo>
                  <a:lnTo>
                    <a:pt x="563" y="116"/>
                  </a:lnTo>
                  <a:lnTo>
                    <a:pt x="563" y="116"/>
                  </a:lnTo>
                  <a:lnTo>
                    <a:pt x="469" y="98"/>
                  </a:lnTo>
                  <a:lnTo>
                    <a:pt x="469" y="98"/>
                  </a:lnTo>
                  <a:lnTo>
                    <a:pt x="386" y="82"/>
                  </a:lnTo>
                  <a:lnTo>
                    <a:pt x="386" y="82"/>
                  </a:lnTo>
                  <a:lnTo>
                    <a:pt x="314" y="65"/>
                  </a:lnTo>
                  <a:lnTo>
                    <a:pt x="314" y="65"/>
                  </a:lnTo>
                  <a:lnTo>
                    <a:pt x="256" y="51"/>
                  </a:lnTo>
                  <a:lnTo>
                    <a:pt x="256" y="51"/>
                  </a:lnTo>
                  <a:lnTo>
                    <a:pt x="235" y="45"/>
                  </a:lnTo>
                  <a:lnTo>
                    <a:pt x="219" y="38"/>
                  </a:lnTo>
                  <a:lnTo>
                    <a:pt x="219" y="38"/>
                  </a:lnTo>
                  <a:lnTo>
                    <a:pt x="211" y="35"/>
                  </a:lnTo>
                  <a:lnTo>
                    <a:pt x="211" y="35"/>
                  </a:lnTo>
                  <a:lnTo>
                    <a:pt x="208" y="33"/>
                  </a:lnTo>
                  <a:lnTo>
                    <a:pt x="208" y="33"/>
                  </a:lnTo>
                  <a:lnTo>
                    <a:pt x="208" y="29"/>
                  </a:lnTo>
                  <a:lnTo>
                    <a:pt x="208" y="29"/>
                  </a:lnTo>
                  <a:lnTo>
                    <a:pt x="208" y="27"/>
                  </a:lnTo>
                  <a:lnTo>
                    <a:pt x="208" y="27"/>
                  </a:lnTo>
                  <a:lnTo>
                    <a:pt x="210" y="24"/>
                  </a:lnTo>
                  <a:lnTo>
                    <a:pt x="213" y="22"/>
                  </a:lnTo>
                  <a:lnTo>
                    <a:pt x="229" y="17"/>
                  </a:lnTo>
                  <a:lnTo>
                    <a:pt x="229" y="17"/>
                  </a:lnTo>
                  <a:lnTo>
                    <a:pt x="251" y="13"/>
                  </a:lnTo>
                  <a:lnTo>
                    <a:pt x="280" y="9"/>
                  </a:lnTo>
                  <a:lnTo>
                    <a:pt x="280" y="9"/>
                  </a:lnTo>
                  <a:lnTo>
                    <a:pt x="356" y="4"/>
                  </a:lnTo>
                  <a:lnTo>
                    <a:pt x="356" y="4"/>
                  </a:lnTo>
                  <a:lnTo>
                    <a:pt x="451" y="0"/>
                  </a:lnTo>
                  <a:close/>
                </a:path>
              </a:pathLst>
            </a:custGeom>
            <a:solidFill>
              <a:srgbClr val="F4E5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Calibri" pitchFamily="34" charset="0"/>
              </a:endParaRPr>
            </a:p>
          </p:txBody>
        </p:sp>
        <p:sp>
          <p:nvSpPr>
            <p:cNvPr id="1040" name="Freeform 16"/>
            <p:cNvSpPr>
              <a:spLocks/>
            </p:cNvSpPr>
            <p:nvPr/>
          </p:nvSpPr>
          <p:spPr bwMode="auto">
            <a:xfrm>
              <a:off x="3822700" y="7938"/>
              <a:ext cx="3706812" cy="6850063"/>
            </a:xfrm>
            <a:custGeom>
              <a:avLst/>
              <a:gdLst/>
              <a:ahLst/>
              <a:cxnLst>
                <a:cxn ang="0">
                  <a:pos x="455" y="0"/>
                </a:cxn>
                <a:cxn ang="0">
                  <a:pos x="361" y="4"/>
                </a:cxn>
                <a:cxn ang="0">
                  <a:pos x="220" y="22"/>
                </a:cxn>
                <a:cxn ang="0">
                  <a:pos x="215" y="33"/>
                </a:cxn>
                <a:cxn ang="0">
                  <a:pos x="240" y="45"/>
                </a:cxn>
                <a:cxn ang="0">
                  <a:pos x="393" y="82"/>
                </a:cxn>
                <a:cxn ang="0">
                  <a:pos x="666" y="137"/>
                </a:cxn>
                <a:cxn ang="0">
                  <a:pos x="821" y="181"/>
                </a:cxn>
                <a:cxn ang="0">
                  <a:pos x="842" y="195"/>
                </a:cxn>
                <a:cxn ang="0">
                  <a:pos x="841" y="222"/>
                </a:cxn>
                <a:cxn ang="0">
                  <a:pos x="736" y="253"/>
                </a:cxn>
                <a:cxn ang="0">
                  <a:pos x="417" y="291"/>
                </a:cxn>
                <a:cxn ang="0">
                  <a:pos x="150" y="334"/>
                </a:cxn>
                <a:cxn ang="0">
                  <a:pos x="38" y="381"/>
                </a:cxn>
                <a:cxn ang="0">
                  <a:pos x="15" y="426"/>
                </a:cxn>
                <a:cxn ang="0">
                  <a:pos x="42" y="467"/>
                </a:cxn>
                <a:cxn ang="0">
                  <a:pos x="156" y="545"/>
                </a:cxn>
                <a:cxn ang="0">
                  <a:pos x="603" y="743"/>
                </a:cxn>
                <a:cxn ang="0">
                  <a:pos x="1172" y="994"/>
                </a:cxn>
                <a:cxn ang="0">
                  <a:pos x="1506" y="1167"/>
                </a:cxn>
                <a:cxn ang="0">
                  <a:pos x="1848" y="1398"/>
                </a:cxn>
                <a:cxn ang="0">
                  <a:pos x="2025" y="1556"/>
                </a:cxn>
                <a:cxn ang="0">
                  <a:pos x="2175" y="1746"/>
                </a:cxn>
                <a:cxn ang="0">
                  <a:pos x="2287" y="1982"/>
                </a:cxn>
                <a:cxn ang="0">
                  <a:pos x="2335" y="2344"/>
                </a:cxn>
                <a:cxn ang="0">
                  <a:pos x="2292" y="2638"/>
                </a:cxn>
                <a:cxn ang="0">
                  <a:pos x="2074" y="3188"/>
                </a:cxn>
                <a:cxn ang="0">
                  <a:pos x="1892" y="3502"/>
                </a:cxn>
                <a:cxn ang="0">
                  <a:pos x="1421" y="4155"/>
                </a:cxn>
                <a:cxn ang="0">
                  <a:pos x="1576" y="3850"/>
                </a:cxn>
                <a:cxn ang="0">
                  <a:pos x="1902" y="3372"/>
                </a:cxn>
                <a:cxn ang="0">
                  <a:pos x="2106" y="2993"/>
                </a:cxn>
                <a:cxn ang="0">
                  <a:pos x="2267" y="2516"/>
                </a:cxn>
                <a:cxn ang="0">
                  <a:pos x="2287" y="2216"/>
                </a:cxn>
                <a:cxn ang="0">
                  <a:pos x="2229" y="1931"/>
                </a:cxn>
                <a:cxn ang="0">
                  <a:pos x="2077" y="1657"/>
                </a:cxn>
                <a:cxn ang="0">
                  <a:pos x="1937" y="1501"/>
                </a:cxn>
                <a:cxn ang="0">
                  <a:pos x="1778" y="1365"/>
                </a:cxn>
                <a:cxn ang="0">
                  <a:pos x="1396" y="1120"/>
                </a:cxn>
                <a:cxn ang="0">
                  <a:pos x="844" y="855"/>
                </a:cxn>
                <a:cxn ang="0">
                  <a:pos x="285" y="615"/>
                </a:cxn>
                <a:cxn ang="0">
                  <a:pos x="83" y="511"/>
                </a:cxn>
                <a:cxn ang="0">
                  <a:pos x="6" y="439"/>
                </a:cxn>
                <a:cxn ang="0">
                  <a:pos x="4" y="402"/>
                </a:cxn>
                <a:cxn ang="0">
                  <a:pos x="60" y="359"/>
                </a:cxn>
                <a:cxn ang="0">
                  <a:pos x="238" y="312"/>
                </a:cxn>
                <a:cxn ang="0">
                  <a:pos x="500" y="280"/>
                </a:cxn>
                <a:cxn ang="0">
                  <a:pos x="774" y="242"/>
                </a:cxn>
                <a:cxn ang="0">
                  <a:pos x="841" y="210"/>
                </a:cxn>
                <a:cxn ang="0">
                  <a:pos x="828" y="190"/>
                </a:cxn>
                <a:cxn ang="0">
                  <a:pos x="781" y="170"/>
                </a:cxn>
                <a:cxn ang="0">
                  <a:pos x="563" y="116"/>
                </a:cxn>
                <a:cxn ang="0">
                  <a:pos x="314" y="65"/>
                </a:cxn>
                <a:cxn ang="0">
                  <a:pos x="219" y="38"/>
                </a:cxn>
                <a:cxn ang="0">
                  <a:pos x="208" y="29"/>
                </a:cxn>
                <a:cxn ang="0">
                  <a:pos x="229" y="17"/>
                </a:cxn>
                <a:cxn ang="0">
                  <a:pos x="451" y="0"/>
                </a:cxn>
              </a:cxnLst>
              <a:rect l="0" t="0" r="r" b="b"/>
              <a:pathLst>
                <a:path w="2335" h="4315">
                  <a:moveTo>
                    <a:pt x="451" y="0"/>
                  </a:moveTo>
                  <a:lnTo>
                    <a:pt x="451" y="0"/>
                  </a:lnTo>
                  <a:lnTo>
                    <a:pt x="453" y="0"/>
                  </a:lnTo>
                  <a:lnTo>
                    <a:pt x="453" y="0"/>
                  </a:lnTo>
                  <a:lnTo>
                    <a:pt x="455" y="0"/>
                  </a:lnTo>
                  <a:lnTo>
                    <a:pt x="455" y="0"/>
                  </a:lnTo>
                  <a:lnTo>
                    <a:pt x="457" y="0"/>
                  </a:lnTo>
                  <a:lnTo>
                    <a:pt x="457" y="0"/>
                  </a:lnTo>
                  <a:lnTo>
                    <a:pt x="458" y="0"/>
                  </a:lnTo>
                  <a:lnTo>
                    <a:pt x="458" y="0"/>
                  </a:lnTo>
                  <a:lnTo>
                    <a:pt x="361" y="4"/>
                  </a:lnTo>
                  <a:lnTo>
                    <a:pt x="361" y="4"/>
                  </a:lnTo>
                  <a:lnTo>
                    <a:pt x="285" y="9"/>
                  </a:lnTo>
                  <a:lnTo>
                    <a:pt x="285" y="9"/>
                  </a:lnTo>
                  <a:lnTo>
                    <a:pt x="256" y="13"/>
                  </a:lnTo>
                  <a:lnTo>
                    <a:pt x="235" y="17"/>
                  </a:lnTo>
                  <a:lnTo>
                    <a:pt x="235" y="17"/>
                  </a:lnTo>
                  <a:lnTo>
                    <a:pt x="220" y="22"/>
                  </a:lnTo>
                  <a:lnTo>
                    <a:pt x="217" y="24"/>
                  </a:lnTo>
                  <a:lnTo>
                    <a:pt x="213" y="27"/>
                  </a:lnTo>
                  <a:lnTo>
                    <a:pt x="213" y="27"/>
                  </a:lnTo>
                  <a:lnTo>
                    <a:pt x="213" y="29"/>
                  </a:lnTo>
                  <a:lnTo>
                    <a:pt x="213" y="29"/>
                  </a:lnTo>
                  <a:lnTo>
                    <a:pt x="215" y="33"/>
                  </a:lnTo>
                  <a:lnTo>
                    <a:pt x="215" y="33"/>
                  </a:lnTo>
                  <a:lnTo>
                    <a:pt x="219" y="35"/>
                  </a:lnTo>
                  <a:lnTo>
                    <a:pt x="219" y="35"/>
                  </a:lnTo>
                  <a:lnTo>
                    <a:pt x="224" y="38"/>
                  </a:lnTo>
                  <a:lnTo>
                    <a:pt x="224" y="38"/>
                  </a:lnTo>
                  <a:lnTo>
                    <a:pt x="240" y="45"/>
                  </a:lnTo>
                  <a:lnTo>
                    <a:pt x="264" y="51"/>
                  </a:lnTo>
                  <a:lnTo>
                    <a:pt x="264" y="51"/>
                  </a:lnTo>
                  <a:lnTo>
                    <a:pt x="321" y="65"/>
                  </a:lnTo>
                  <a:lnTo>
                    <a:pt x="321" y="65"/>
                  </a:lnTo>
                  <a:lnTo>
                    <a:pt x="393" y="82"/>
                  </a:lnTo>
                  <a:lnTo>
                    <a:pt x="393" y="82"/>
                  </a:lnTo>
                  <a:lnTo>
                    <a:pt x="476" y="98"/>
                  </a:lnTo>
                  <a:lnTo>
                    <a:pt x="476" y="98"/>
                  </a:lnTo>
                  <a:lnTo>
                    <a:pt x="570" y="116"/>
                  </a:lnTo>
                  <a:lnTo>
                    <a:pt x="570" y="116"/>
                  </a:lnTo>
                  <a:lnTo>
                    <a:pt x="666" y="137"/>
                  </a:lnTo>
                  <a:lnTo>
                    <a:pt x="666" y="137"/>
                  </a:lnTo>
                  <a:lnTo>
                    <a:pt x="711" y="148"/>
                  </a:lnTo>
                  <a:lnTo>
                    <a:pt x="752" y="159"/>
                  </a:lnTo>
                  <a:lnTo>
                    <a:pt x="752" y="159"/>
                  </a:lnTo>
                  <a:lnTo>
                    <a:pt x="790" y="170"/>
                  </a:lnTo>
                  <a:lnTo>
                    <a:pt x="821" y="181"/>
                  </a:lnTo>
                  <a:lnTo>
                    <a:pt x="821" y="181"/>
                  </a:lnTo>
                  <a:lnTo>
                    <a:pt x="830" y="186"/>
                  </a:lnTo>
                  <a:lnTo>
                    <a:pt x="830" y="186"/>
                  </a:lnTo>
                  <a:lnTo>
                    <a:pt x="837" y="190"/>
                  </a:lnTo>
                  <a:lnTo>
                    <a:pt x="837" y="190"/>
                  </a:lnTo>
                  <a:lnTo>
                    <a:pt x="842" y="195"/>
                  </a:lnTo>
                  <a:lnTo>
                    <a:pt x="842" y="195"/>
                  </a:lnTo>
                  <a:lnTo>
                    <a:pt x="848" y="199"/>
                  </a:lnTo>
                  <a:lnTo>
                    <a:pt x="848" y="199"/>
                  </a:lnTo>
                  <a:lnTo>
                    <a:pt x="850" y="204"/>
                  </a:lnTo>
                  <a:lnTo>
                    <a:pt x="850" y="211"/>
                  </a:lnTo>
                  <a:lnTo>
                    <a:pt x="848" y="217"/>
                  </a:lnTo>
                  <a:lnTo>
                    <a:pt x="841" y="222"/>
                  </a:lnTo>
                  <a:lnTo>
                    <a:pt x="841" y="222"/>
                  </a:lnTo>
                  <a:lnTo>
                    <a:pt x="832" y="228"/>
                  </a:lnTo>
                  <a:lnTo>
                    <a:pt x="819" y="233"/>
                  </a:lnTo>
                  <a:lnTo>
                    <a:pt x="783" y="242"/>
                  </a:lnTo>
                  <a:lnTo>
                    <a:pt x="783" y="242"/>
                  </a:lnTo>
                  <a:lnTo>
                    <a:pt x="736" y="253"/>
                  </a:lnTo>
                  <a:lnTo>
                    <a:pt x="675" y="262"/>
                  </a:lnTo>
                  <a:lnTo>
                    <a:pt x="675" y="262"/>
                  </a:lnTo>
                  <a:lnTo>
                    <a:pt x="599" y="271"/>
                  </a:lnTo>
                  <a:lnTo>
                    <a:pt x="511" y="280"/>
                  </a:lnTo>
                  <a:lnTo>
                    <a:pt x="511" y="280"/>
                  </a:lnTo>
                  <a:lnTo>
                    <a:pt x="417" y="291"/>
                  </a:lnTo>
                  <a:lnTo>
                    <a:pt x="330" y="302"/>
                  </a:lnTo>
                  <a:lnTo>
                    <a:pt x="330" y="302"/>
                  </a:lnTo>
                  <a:lnTo>
                    <a:pt x="251" y="314"/>
                  </a:lnTo>
                  <a:lnTo>
                    <a:pt x="181" y="327"/>
                  </a:lnTo>
                  <a:lnTo>
                    <a:pt x="181" y="327"/>
                  </a:lnTo>
                  <a:lnTo>
                    <a:pt x="150" y="334"/>
                  </a:lnTo>
                  <a:lnTo>
                    <a:pt x="121" y="343"/>
                  </a:lnTo>
                  <a:lnTo>
                    <a:pt x="96" y="352"/>
                  </a:lnTo>
                  <a:lnTo>
                    <a:pt x="73" y="361"/>
                  </a:lnTo>
                  <a:lnTo>
                    <a:pt x="73" y="361"/>
                  </a:lnTo>
                  <a:lnTo>
                    <a:pt x="55" y="370"/>
                  </a:lnTo>
                  <a:lnTo>
                    <a:pt x="38" y="381"/>
                  </a:lnTo>
                  <a:lnTo>
                    <a:pt x="26" y="392"/>
                  </a:lnTo>
                  <a:lnTo>
                    <a:pt x="18" y="402"/>
                  </a:lnTo>
                  <a:lnTo>
                    <a:pt x="18" y="402"/>
                  </a:lnTo>
                  <a:lnTo>
                    <a:pt x="15" y="415"/>
                  </a:lnTo>
                  <a:lnTo>
                    <a:pt x="15" y="415"/>
                  </a:lnTo>
                  <a:lnTo>
                    <a:pt x="15" y="426"/>
                  </a:lnTo>
                  <a:lnTo>
                    <a:pt x="15" y="426"/>
                  </a:lnTo>
                  <a:lnTo>
                    <a:pt x="20" y="440"/>
                  </a:lnTo>
                  <a:lnTo>
                    <a:pt x="20" y="440"/>
                  </a:lnTo>
                  <a:lnTo>
                    <a:pt x="29" y="453"/>
                  </a:lnTo>
                  <a:lnTo>
                    <a:pt x="29" y="453"/>
                  </a:lnTo>
                  <a:lnTo>
                    <a:pt x="42" y="467"/>
                  </a:lnTo>
                  <a:lnTo>
                    <a:pt x="58" y="482"/>
                  </a:lnTo>
                  <a:lnTo>
                    <a:pt x="78" y="496"/>
                  </a:lnTo>
                  <a:lnTo>
                    <a:pt x="100" y="512"/>
                  </a:lnTo>
                  <a:lnTo>
                    <a:pt x="100" y="512"/>
                  </a:lnTo>
                  <a:lnTo>
                    <a:pt x="127" y="529"/>
                  </a:lnTo>
                  <a:lnTo>
                    <a:pt x="156" y="545"/>
                  </a:lnTo>
                  <a:lnTo>
                    <a:pt x="224" y="579"/>
                  </a:lnTo>
                  <a:lnTo>
                    <a:pt x="224" y="579"/>
                  </a:lnTo>
                  <a:lnTo>
                    <a:pt x="303" y="617"/>
                  </a:lnTo>
                  <a:lnTo>
                    <a:pt x="393" y="655"/>
                  </a:lnTo>
                  <a:lnTo>
                    <a:pt x="393" y="655"/>
                  </a:lnTo>
                  <a:lnTo>
                    <a:pt x="603" y="743"/>
                  </a:lnTo>
                  <a:lnTo>
                    <a:pt x="603" y="743"/>
                  </a:lnTo>
                  <a:lnTo>
                    <a:pt x="866" y="855"/>
                  </a:lnTo>
                  <a:lnTo>
                    <a:pt x="866" y="855"/>
                  </a:lnTo>
                  <a:lnTo>
                    <a:pt x="1017" y="922"/>
                  </a:lnTo>
                  <a:lnTo>
                    <a:pt x="1095" y="956"/>
                  </a:lnTo>
                  <a:lnTo>
                    <a:pt x="1172" y="994"/>
                  </a:lnTo>
                  <a:lnTo>
                    <a:pt x="1172" y="994"/>
                  </a:lnTo>
                  <a:lnTo>
                    <a:pt x="1255" y="1034"/>
                  </a:lnTo>
                  <a:lnTo>
                    <a:pt x="1340" y="1077"/>
                  </a:lnTo>
                  <a:lnTo>
                    <a:pt x="1423" y="1122"/>
                  </a:lnTo>
                  <a:lnTo>
                    <a:pt x="1506" y="1167"/>
                  </a:lnTo>
                  <a:lnTo>
                    <a:pt x="1506" y="1167"/>
                  </a:lnTo>
                  <a:lnTo>
                    <a:pt x="1594" y="1221"/>
                  </a:lnTo>
                  <a:lnTo>
                    <a:pt x="1681" y="1277"/>
                  </a:lnTo>
                  <a:lnTo>
                    <a:pt x="1767" y="1336"/>
                  </a:lnTo>
                  <a:lnTo>
                    <a:pt x="1809" y="1367"/>
                  </a:lnTo>
                  <a:lnTo>
                    <a:pt x="1848" y="1398"/>
                  </a:lnTo>
                  <a:lnTo>
                    <a:pt x="1848" y="1398"/>
                  </a:lnTo>
                  <a:lnTo>
                    <a:pt x="1912" y="1448"/>
                  </a:lnTo>
                  <a:lnTo>
                    <a:pt x="1912" y="1448"/>
                  </a:lnTo>
                  <a:lnTo>
                    <a:pt x="1969" y="1502"/>
                  </a:lnTo>
                  <a:lnTo>
                    <a:pt x="1969" y="1502"/>
                  </a:lnTo>
                  <a:lnTo>
                    <a:pt x="2025" y="1556"/>
                  </a:lnTo>
                  <a:lnTo>
                    <a:pt x="2025" y="1556"/>
                  </a:lnTo>
                  <a:lnTo>
                    <a:pt x="2052" y="1585"/>
                  </a:lnTo>
                  <a:lnTo>
                    <a:pt x="2077" y="1616"/>
                  </a:lnTo>
                  <a:lnTo>
                    <a:pt x="2077" y="1616"/>
                  </a:lnTo>
                  <a:lnTo>
                    <a:pt x="2112" y="1657"/>
                  </a:lnTo>
                  <a:lnTo>
                    <a:pt x="2144" y="1702"/>
                  </a:lnTo>
                  <a:lnTo>
                    <a:pt x="2175" y="1746"/>
                  </a:lnTo>
                  <a:lnTo>
                    <a:pt x="2202" y="1791"/>
                  </a:lnTo>
                  <a:lnTo>
                    <a:pt x="2227" y="1838"/>
                  </a:lnTo>
                  <a:lnTo>
                    <a:pt x="2249" y="1885"/>
                  </a:lnTo>
                  <a:lnTo>
                    <a:pt x="2268" y="1933"/>
                  </a:lnTo>
                  <a:lnTo>
                    <a:pt x="2287" y="1982"/>
                  </a:lnTo>
                  <a:lnTo>
                    <a:pt x="2287" y="1982"/>
                  </a:lnTo>
                  <a:lnTo>
                    <a:pt x="2303" y="2038"/>
                  </a:lnTo>
                  <a:lnTo>
                    <a:pt x="2315" y="2097"/>
                  </a:lnTo>
                  <a:lnTo>
                    <a:pt x="2326" y="2157"/>
                  </a:lnTo>
                  <a:lnTo>
                    <a:pt x="2332" y="2218"/>
                  </a:lnTo>
                  <a:lnTo>
                    <a:pt x="2335" y="2279"/>
                  </a:lnTo>
                  <a:lnTo>
                    <a:pt x="2335" y="2344"/>
                  </a:lnTo>
                  <a:lnTo>
                    <a:pt x="2330" y="2409"/>
                  </a:lnTo>
                  <a:lnTo>
                    <a:pt x="2323" y="2476"/>
                  </a:lnTo>
                  <a:lnTo>
                    <a:pt x="2323" y="2476"/>
                  </a:lnTo>
                  <a:lnTo>
                    <a:pt x="2317" y="2516"/>
                  </a:lnTo>
                  <a:lnTo>
                    <a:pt x="2310" y="2555"/>
                  </a:lnTo>
                  <a:lnTo>
                    <a:pt x="2292" y="2638"/>
                  </a:lnTo>
                  <a:lnTo>
                    <a:pt x="2268" y="2723"/>
                  </a:lnTo>
                  <a:lnTo>
                    <a:pt x="2240" y="2811"/>
                  </a:lnTo>
                  <a:lnTo>
                    <a:pt x="2207" y="2901"/>
                  </a:lnTo>
                  <a:lnTo>
                    <a:pt x="2168" y="2993"/>
                  </a:lnTo>
                  <a:lnTo>
                    <a:pt x="2122" y="3089"/>
                  </a:lnTo>
                  <a:lnTo>
                    <a:pt x="2074" y="3188"/>
                  </a:lnTo>
                  <a:lnTo>
                    <a:pt x="2074" y="3188"/>
                  </a:lnTo>
                  <a:lnTo>
                    <a:pt x="2041" y="3248"/>
                  </a:lnTo>
                  <a:lnTo>
                    <a:pt x="2007" y="3309"/>
                  </a:lnTo>
                  <a:lnTo>
                    <a:pt x="1971" y="3372"/>
                  </a:lnTo>
                  <a:lnTo>
                    <a:pt x="1931" y="3437"/>
                  </a:lnTo>
                  <a:lnTo>
                    <a:pt x="1892" y="3502"/>
                  </a:lnTo>
                  <a:lnTo>
                    <a:pt x="1848" y="3569"/>
                  </a:lnTo>
                  <a:lnTo>
                    <a:pt x="1803" y="3637"/>
                  </a:lnTo>
                  <a:lnTo>
                    <a:pt x="1755" y="3706"/>
                  </a:lnTo>
                  <a:lnTo>
                    <a:pt x="1654" y="3850"/>
                  </a:lnTo>
                  <a:lnTo>
                    <a:pt x="1542" y="3999"/>
                  </a:lnTo>
                  <a:lnTo>
                    <a:pt x="1421" y="4155"/>
                  </a:lnTo>
                  <a:lnTo>
                    <a:pt x="1290" y="4315"/>
                  </a:lnTo>
                  <a:lnTo>
                    <a:pt x="1203" y="4315"/>
                  </a:lnTo>
                  <a:lnTo>
                    <a:pt x="1203" y="4315"/>
                  </a:lnTo>
                  <a:lnTo>
                    <a:pt x="1336" y="4155"/>
                  </a:lnTo>
                  <a:lnTo>
                    <a:pt x="1461" y="3998"/>
                  </a:lnTo>
                  <a:lnTo>
                    <a:pt x="1576" y="3850"/>
                  </a:lnTo>
                  <a:lnTo>
                    <a:pt x="1681" y="3706"/>
                  </a:lnTo>
                  <a:lnTo>
                    <a:pt x="1729" y="3637"/>
                  </a:lnTo>
                  <a:lnTo>
                    <a:pt x="1776" y="3569"/>
                  </a:lnTo>
                  <a:lnTo>
                    <a:pt x="1820" y="3502"/>
                  </a:lnTo>
                  <a:lnTo>
                    <a:pt x="1863" y="3435"/>
                  </a:lnTo>
                  <a:lnTo>
                    <a:pt x="1902" y="3372"/>
                  </a:lnTo>
                  <a:lnTo>
                    <a:pt x="1940" y="3309"/>
                  </a:lnTo>
                  <a:lnTo>
                    <a:pt x="1976" y="3248"/>
                  </a:lnTo>
                  <a:lnTo>
                    <a:pt x="2009" y="3188"/>
                  </a:lnTo>
                  <a:lnTo>
                    <a:pt x="2009" y="3188"/>
                  </a:lnTo>
                  <a:lnTo>
                    <a:pt x="2061" y="3089"/>
                  </a:lnTo>
                  <a:lnTo>
                    <a:pt x="2106" y="2993"/>
                  </a:lnTo>
                  <a:lnTo>
                    <a:pt x="2148" y="2900"/>
                  </a:lnTo>
                  <a:lnTo>
                    <a:pt x="2184" y="2809"/>
                  </a:lnTo>
                  <a:lnTo>
                    <a:pt x="2213" y="2723"/>
                  </a:lnTo>
                  <a:lnTo>
                    <a:pt x="2238" y="2638"/>
                  </a:lnTo>
                  <a:lnTo>
                    <a:pt x="2258" y="2555"/>
                  </a:lnTo>
                  <a:lnTo>
                    <a:pt x="2267" y="2516"/>
                  </a:lnTo>
                  <a:lnTo>
                    <a:pt x="2272" y="2476"/>
                  </a:lnTo>
                  <a:lnTo>
                    <a:pt x="2272" y="2476"/>
                  </a:lnTo>
                  <a:lnTo>
                    <a:pt x="2281" y="2409"/>
                  </a:lnTo>
                  <a:lnTo>
                    <a:pt x="2287" y="2343"/>
                  </a:lnTo>
                  <a:lnTo>
                    <a:pt x="2288" y="2279"/>
                  </a:lnTo>
                  <a:lnTo>
                    <a:pt x="2287" y="2216"/>
                  </a:lnTo>
                  <a:lnTo>
                    <a:pt x="2281" y="2155"/>
                  </a:lnTo>
                  <a:lnTo>
                    <a:pt x="2272" y="2096"/>
                  </a:lnTo>
                  <a:lnTo>
                    <a:pt x="2261" y="2038"/>
                  </a:lnTo>
                  <a:lnTo>
                    <a:pt x="2245" y="1982"/>
                  </a:lnTo>
                  <a:lnTo>
                    <a:pt x="2245" y="1982"/>
                  </a:lnTo>
                  <a:lnTo>
                    <a:pt x="2229" y="1931"/>
                  </a:lnTo>
                  <a:lnTo>
                    <a:pt x="2209" y="1885"/>
                  </a:lnTo>
                  <a:lnTo>
                    <a:pt x="2187" y="1838"/>
                  </a:lnTo>
                  <a:lnTo>
                    <a:pt x="2164" y="1791"/>
                  </a:lnTo>
                  <a:lnTo>
                    <a:pt x="2137" y="1746"/>
                  </a:lnTo>
                  <a:lnTo>
                    <a:pt x="2108" y="1701"/>
                  </a:lnTo>
                  <a:lnTo>
                    <a:pt x="2077" y="1657"/>
                  </a:lnTo>
                  <a:lnTo>
                    <a:pt x="2043" y="1614"/>
                  </a:lnTo>
                  <a:lnTo>
                    <a:pt x="2043" y="1614"/>
                  </a:lnTo>
                  <a:lnTo>
                    <a:pt x="1991" y="1556"/>
                  </a:lnTo>
                  <a:lnTo>
                    <a:pt x="1991" y="1556"/>
                  </a:lnTo>
                  <a:lnTo>
                    <a:pt x="1964" y="1529"/>
                  </a:lnTo>
                  <a:lnTo>
                    <a:pt x="1937" y="1501"/>
                  </a:lnTo>
                  <a:lnTo>
                    <a:pt x="1937" y="1501"/>
                  </a:lnTo>
                  <a:lnTo>
                    <a:pt x="1879" y="1448"/>
                  </a:lnTo>
                  <a:lnTo>
                    <a:pt x="1879" y="1448"/>
                  </a:lnTo>
                  <a:lnTo>
                    <a:pt x="1818" y="1398"/>
                  </a:lnTo>
                  <a:lnTo>
                    <a:pt x="1818" y="1398"/>
                  </a:lnTo>
                  <a:lnTo>
                    <a:pt x="1778" y="1365"/>
                  </a:lnTo>
                  <a:lnTo>
                    <a:pt x="1737" y="1335"/>
                  </a:lnTo>
                  <a:lnTo>
                    <a:pt x="1652" y="1275"/>
                  </a:lnTo>
                  <a:lnTo>
                    <a:pt x="1565" y="1219"/>
                  </a:lnTo>
                  <a:lnTo>
                    <a:pt x="1479" y="1167"/>
                  </a:lnTo>
                  <a:lnTo>
                    <a:pt x="1479" y="1167"/>
                  </a:lnTo>
                  <a:lnTo>
                    <a:pt x="1396" y="1120"/>
                  </a:lnTo>
                  <a:lnTo>
                    <a:pt x="1313" y="1075"/>
                  </a:lnTo>
                  <a:lnTo>
                    <a:pt x="1230" y="1034"/>
                  </a:lnTo>
                  <a:lnTo>
                    <a:pt x="1147" y="992"/>
                  </a:lnTo>
                  <a:lnTo>
                    <a:pt x="1147" y="992"/>
                  </a:lnTo>
                  <a:lnTo>
                    <a:pt x="994" y="922"/>
                  </a:lnTo>
                  <a:lnTo>
                    <a:pt x="844" y="855"/>
                  </a:lnTo>
                  <a:lnTo>
                    <a:pt x="844" y="855"/>
                  </a:lnTo>
                  <a:lnTo>
                    <a:pt x="581" y="743"/>
                  </a:lnTo>
                  <a:lnTo>
                    <a:pt x="581" y="743"/>
                  </a:lnTo>
                  <a:lnTo>
                    <a:pt x="374" y="655"/>
                  </a:lnTo>
                  <a:lnTo>
                    <a:pt x="374" y="655"/>
                  </a:lnTo>
                  <a:lnTo>
                    <a:pt x="285" y="615"/>
                  </a:lnTo>
                  <a:lnTo>
                    <a:pt x="206" y="579"/>
                  </a:lnTo>
                  <a:lnTo>
                    <a:pt x="206" y="579"/>
                  </a:lnTo>
                  <a:lnTo>
                    <a:pt x="139" y="545"/>
                  </a:lnTo>
                  <a:lnTo>
                    <a:pt x="110" y="527"/>
                  </a:lnTo>
                  <a:lnTo>
                    <a:pt x="83" y="511"/>
                  </a:lnTo>
                  <a:lnTo>
                    <a:pt x="83" y="511"/>
                  </a:lnTo>
                  <a:lnTo>
                    <a:pt x="62" y="496"/>
                  </a:lnTo>
                  <a:lnTo>
                    <a:pt x="42" y="482"/>
                  </a:lnTo>
                  <a:lnTo>
                    <a:pt x="26" y="467"/>
                  </a:lnTo>
                  <a:lnTo>
                    <a:pt x="13" y="453"/>
                  </a:lnTo>
                  <a:lnTo>
                    <a:pt x="13" y="453"/>
                  </a:lnTo>
                  <a:lnTo>
                    <a:pt x="6" y="439"/>
                  </a:lnTo>
                  <a:lnTo>
                    <a:pt x="6" y="439"/>
                  </a:lnTo>
                  <a:lnTo>
                    <a:pt x="0" y="426"/>
                  </a:lnTo>
                  <a:lnTo>
                    <a:pt x="0" y="426"/>
                  </a:lnTo>
                  <a:lnTo>
                    <a:pt x="0" y="413"/>
                  </a:lnTo>
                  <a:lnTo>
                    <a:pt x="0" y="413"/>
                  </a:lnTo>
                  <a:lnTo>
                    <a:pt x="4" y="402"/>
                  </a:lnTo>
                  <a:lnTo>
                    <a:pt x="4" y="402"/>
                  </a:lnTo>
                  <a:lnTo>
                    <a:pt x="13" y="392"/>
                  </a:lnTo>
                  <a:lnTo>
                    <a:pt x="24" y="381"/>
                  </a:lnTo>
                  <a:lnTo>
                    <a:pt x="40" y="370"/>
                  </a:lnTo>
                  <a:lnTo>
                    <a:pt x="60" y="359"/>
                  </a:lnTo>
                  <a:lnTo>
                    <a:pt x="60" y="359"/>
                  </a:lnTo>
                  <a:lnTo>
                    <a:pt x="82" y="350"/>
                  </a:lnTo>
                  <a:lnTo>
                    <a:pt x="109" y="343"/>
                  </a:lnTo>
                  <a:lnTo>
                    <a:pt x="137" y="334"/>
                  </a:lnTo>
                  <a:lnTo>
                    <a:pt x="168" y="327"/>
                  </a:lnTo>
                  <a:lnTo>
                    <a:pt x="168" y="327"/>
                  </a:lnTo>
                  <a:lnTo>
                    <a:pt x="238" y="312"/>
                  </a:lnTo>
                  <a:lnTo>
                    <a:pt x="318" y="300"/>
                  </a:lnTo>
                  <a:lnTo>
                    <a:pt x="318" y="300"/>
                  </a:lnTo>
                  <a:lnTo>
                    <a:pt x="404" y="289"/>
                  </a:lnTo>
                  <a:lnTo>
                    <a:pt x="500" y="280"/>
                  </a:lnTo>
                  <a:lnTo>
                    <a:pt x="500" y="280"/>
                  </a:lnTo>
                  <a:lnTo>
                    <a:pt x="500" y="280"/>
                  </a:lnTo>
                  <a:lnTo>
                    <a:pt x="588" y="271"/>
                  </a:lnTo>
                  <a:lnTo>
                    <a:pt x="664" y="262"/>
                  </a:lnTo>
                  <a:lnTo>
                    <a:pt x="664" y="262"/>
                  </a:lnTo>
                  <a:lnTo>
                    <a:pt x="725" y="253"/>
                  </a:lnTo>
                  <a:lnTo>
                    <a:pt x="774" y="242"/>
                  </a:lnTo>
                  <a:lnTo>
                    <a:pt x="774" y="242"/>
                  </a:lnTo>
                  <a:lnTo>
                    <a:pt x="808" y="231"/>
                  </a:lnTo>
                  <a:lnTo>
                    <a:pt x="821" y="226"/>
                  </a:lnTo>
                  <a:lnTo>
                    <a:pt x="832" y="220"/>
                  </a:lnTo>
                  <a:lnTo>
                    <a:pt x="832" y="220"/>
                  </a:lnTo>
                  <a:lnTo>
                    <a:pt x="837" y="215"/>
                  </a:lnTo>
                  <a:lnTo>
                    <a:pt x="841" y="210"/>
                  </a:lnTo>
                  <a:lnTo>
                    <a:pt x="841" y="204"/>
                  </a:lnTo>
                  <a:lnTo>
                    <a:pt x="837" y="199"/>
                  </a:lnTo>
                  <a:lnTo>
                    <a:pt x="837" y="199"/>
                  </a:lnTo>
                  <a:lnTo>
                    <a:pt x="833" y="195"/>
                  </a:lnTo>
                  <a:lnTo>
                    <a:pt x="833" y="195"/>
                  </a:lnTo>
                  <a:lnTo>
                    <a:pt x="828" y="190"/>
                  </a:lnTo>
                  <a:lnTo>
                    <a:pt x="828" y="190"/>
                  </a:lnTo>
                  <a:lnTo>
                    <a:pt x="821" y="186"/>
                  </a:lnTo>
                  <a:lnTo>
                    <a:pt x="821" y="186"/>
                  </a:lnTo>
                  <a:lnTo>
                    <a:pt x="812" y="181"/>
                  </a:lnTo>
                  <a:lnTo>
                    <a:pt x="812" y="181"/>
                  </a:lnTo>
                  <a:lnTo>
                    <a:pt x="781" y="170"/>
                  </a:lnTo>
                  <a:lnTo>
                    <a:pt x="743" y="157"/>
                  </a:lnTo>
                  <a:lnTo>
                    <a:pt x="743" y="157"/>
                  </a:lnTo>
                  <a:lnTo>
                    <a:pt x="702" y="146"/>
                  </a:lnTo>
                  <a:lnTo>
                    <a:pt x="657" y="136"/>
                  </a:lnTo>
                  <a:lnTo>
                    <a:pt x="657" y="136"/>
                  </a:lnTo>
                  <a:lnTo>
                    <a:pt x="563" y="116"/>
                  </a:lnTo>
                  <a:lnTo>
                    <a:pt x="563" y="116"/>
                  </a:lnTo>
                  <a:lnTo>
                    <a:pt x="469" y="98"/>
                  </a:lnTo>
                  <a:lnTo>
                    <a:pt x="469" y="98"/>
                  </a:lnTo>
                  <a:lnTo>
                    <a:pt x="386" y="82"/>
                  </a:lnTo>
                  <a:lnTo>
                    <a:pt x="386" y="82"/>
                  </a:lnTo>
                  <a:lnTo>
                    <a:pt x="314" y="65"/>
                  </a:lnTo>
                  <a:lnTo>
                    <a:pt x="314" y="65"/>
                  </a:lnTo>
                  <a:lnTo>
                    <a:pt x="256" y="51"/>
                  </a:lnTo>
                  <a:lnTo>
                    <a:pt x="256" y="51"/>
                  </a:lnTo>
                  <a:lnTo>
                    <a:pt x="235" y="45"/>
                  </a:lnTo>
                  <a:lnTo>
                    <a:pt x="219" y="38"/>
                  </a:lnTo>
                  <a:lnTo>
                    <a:pt x="219" y="38"/>
                  </a:lnTo>
                  <a:lnTo>
                    <a:pt x="211" y="35"/>
                  </a:lnTo>
                  <a:lnTo>
                    <a:pt x="211" y="35"/>
                  </a:lnTo>
                  <a:lnTo>
                    <a:pt x="208" y="33"/>
                  </a:lnTo>
                  <a:lnTo>
                    <a:pt x="208" y="33"/>
                  </a:lnTo>
                  <a:lnTo>
                    <a:pt x="208" y="29"/>
                  </a:lnTo>
                  <a:lnTo>
                    <a:pt x="208" y="29"/>
                  </a:lnTo>
                  <a:lnTo>
                    <a:pt x="208" y="27"/>
                  </a:lnTo>
                  <a:lnTo>
                    <a:pt x="208" y="27"/>
                  </a:lnTo>
                  <a:lnTo>
                    <a:pt x="210" y="24"/>
                  </a:lnTo>
                  <a:lnTo>
                    <a:pt x="213" y="22"/>
                  </a:lnTo>
                  <a:lnTo>
                    <a:pt x="229" y="17"/>
                  </a:lnTo>
                  <a:lnTo>
                    <a:pt x="229" y="17"/>
                  </a:lnTo>
                  <a:lnTo>
                    <a:pt x="251" y="13"/>
                  </a:lnTo>
                  <a:lnTo>
                    <a:pt x="280" y="9"/>
                  </a:lnTo>
                  <a:lnTo>
                    <a:pt x="280" y="9"/>
                  </a:lnTo>
                  <a:lnTo>
                    <a:pt x="356" y="4"/>
                  </a:lnTo>
                  <a:lnTo>
                    <a:pt x="356" y="4"/>
                  </a:lnTo>
                  <a:lnTo>
                    <a:pt x="451" y="0"/>
                  </a:lnTo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Calibri" pitchFamily="34" charset="0"/>
              </a:endParaRPr>
            </a:p>
          </p:txBody>
        </p:sp>
        <p:sp>
          <p:nvSpPr>
            <p:cNvPr id="1041" name="Freeform 17"/>
            <p:cNvSpPr>
              <a:spLocks/>
            </p:cNvSpPr>
            <p:nvPr/>
          </p:nvSpPr>
          <p:spPr bwMode="auto">
            <a:xfrm>
              <a:off x="2973388" y="0"/>
              <a:ext cx="3251200" cy="6858000"/>
            </a:xfrm>
            <a:custGeom>
              <a:avLst/>
              <a:gdLst/>
              <a:ahLst/>
              <a:cxnLst>
                <a:cxn ang="0">
                  <a:pos x="874" y="0"/>
                </a:cxn>
                <a:cxn ang="0">
                  <a:pos x="781" y="4"/>
                </a:cxn>
                <a:cxn ang="0">
                  <a:pos x="633" y="22"/>
                </a:cxn>
                <a:cxn ang="0">
                  <a:pos x="624" y="32"/>
                </a:cxn>
                <a:cxn ang="0">
                  <a:pos x="645" y="45"/>
                </a:cxn>
                <a:cxn ang="0">
                  <a:pos x="788" y="81"/>
                </a:cxn>
                <a:cxn ang="0">
                  <a:pos x="1044" y="135"/>
                </a:cxn>
                <a:cxn ang="0">
                  <a:pos x="1184" y="180"/>
                </a:cxn>
                <a:cxn ang="0">
                  <a:pos x="1204" y="193"/>
                </a:cxn>
                <a:cxn ang="0">
                  <a:pos x="1192" y="220"/>
                </a:cxn>
                <a:cxn ang="0">
                  <a:pos x="1073" y="251"/>
                </a:cxn>
                <a:cxn ang="0">
                  <a:pos x="736" y="287"/>
                </a:cxn>
                <a:cxn ang="0">
                  <a:pos x="449" y="332"/>
                </a:cxn>
                <a:cxn ang="0">
                  <a:pos x="319" y="377"/>
                </a:cxn>
                <a:cxn ang="0">
                  <a:pos x="279" y="422"/>
                </a:cxn>
                <a:cxn ang="0">
                  <a:pos x="285" y="449"/>
                </a:cxn>
                <a:cxn ang="0">
                  <a:pos x="357" y="523"/>
                </a:cxn>
                <a:cxn ang="0">
                  <a:pos x="584" y="649"/>
                </a:cxn>
                <a:cxn ang="0">
                  <a:pos x="1125" y="914"/>
                </a:cxn>
                <a:cxn ang="0">
                  <a:pos x="1468" y="1112"/>
                </a:cxn>
                <a:cxn ang="0">
                  <a:pos x="1743" y="1325"/>
                </a:cxn>
                <a:cxn ang="0">
                  <a:pos x="1852" y="1439"/>
                </a:cxn>
                <a:cxn ang="0">
                  <a:pos x="1931" y="1547"/>
                </a:cxn>
                <a:cxn ang="0">
                  <a:pos x="2016" y="1734"/>
                </a:cxn>
                <a:cxn ang="0">
                  <a:pos x="2048" y="1971"/>
                </a:cxn>
                <a:cxn ang="0">
                  <a:pos x="1971" y="2333"/>
                </a:cxn>
                <a:cxn ang="0">
                  <a:pos x="1769" y="2714"/>
                </a:cxn>
                <a:cxn ang="0">
                  <a:pos x="1406" y="3181"/>
                </a:cxn>
                <a:cxn ang="0">
                  <a:pos x="572" y="3999"/>
                </a:cxn>
                <a:cxn ang="0">
                  <a:pos x="99" y="4320"/>
                </a:cxn>
                <a:cxn ang="0">
                  <a:pos x="119" y="4224"/>
                </a:cxn>
                <a:cxn ang="0">
                  <a:pos x="737" y="3691"/>
                </a:cxn>
                <a:cxn ang="0">
                  <a:pos x="1212" y="3229"/>
                </a:cxn>
                <a:cxn ang="0">
                  <a:pos x="1531" y="2863"/>
                </a:cxn>
                <a:cxn ang="0">
                  <a:pos x="1738" y="2569"/>
                </a:cxn>
                <a:cxn ang="0">
                  <a:pos x="1875" y="2302"/>
                </a:cxn>
                <a:cxn ang="0">
                  <a:pos x="1940" y="2090"/>
                </a:cxn>
                <a:cxn ang="0">
                  <a:pos x="1956" y="1900"/>
                </a:cxn>
                <a:cxn ang="0">
                  <a:pos x="1938" y="1753"/>
                </a:cxn>
                <a:cxn ang="0">
                  <a:pos x="1806" y="1471"/>
                </a:cxn>
                <a:cxn ang="0">
                  <a:pos x="1644" y="1295"/>
                </a:cxn>
                <a:cxn ang="0">
                  <a:pos x="1341" y="1066"/>
                </a:cxn>
                <a:cxn ang="0">
                  <a:pos x="947" y="846"/>
                </a:cxn>
                <a:cxn ang="0">
                  <a:pos x="467" y="609"/>
                </a:cxn>
                <a:cxn ang="0">
                  <a:pos x="301" y="505"/>
                </a:cxn>
                <a:cxn ang="0">
                  <a:pos x="249" y="438"/>
                </a:cxn>
                <a:cxn ang="0">
                  <a:pos x="269" y="391"/>
                </a:cxn>
                <a:cxn ang="0">
                  <a:pos x="395" y="337"/>
                </a:cxn>
                <a:cxn ang="0">
                  <a:pos x="579" y="303"/>
                </a:cxn>
                <a:cxn ang="0">
                  <a:pos x="1010" y="256"/>
                </a:cxn>
                <a:cxn ang="0">
                  <a:pos x="1154" y="225"/>
                </a:cxn>
                <a:cxn ang="0">
                  <a:pos x="1183" y="193"/>
                </a:cxn>
                <a:cxn ang="0">
                  <a:pos x="1105" y="157"/>
                </a:cxn>
                <a:cxn ang="0">
                  <a:pos x="847" y="97"/>
                </a:cxn>
                <a:cxn ang="0">
                  <a:pos x="649" y="50"/>
                </a:cxn>
                <a:cxn ang="0">
                  <a:pos x="608" y="31"/>
                </a:cxn>
                <a:cxn ang="0">
                  <a:pos x="660" y="13"/>
                </a:cxn>
              </a:cxnLst>
              <a:rect l="0" t="0" r="r" b="b"/>
              <a:pathLst>
                <a:path w="2048" h="4320">
                  <a:moveTo>
                    <a:pt x="867" y="0"/>
                  </a:moveTo>
                  <a:lnTo>
                    <a:pt x="867" y="0"/>
                  </a:lnTo>
                  <a:lnTo>
                    <a:pt x="871" y="0"/>
                  </a:lnTo>
                  <a:lnTo>
                    <a:pt x="871" y="0"/>
                  </a:lnTo>
                  <a:lnTo>
                    <a:pt x="874" y="0"/>
                  </a:lnTo>
                  <a:lnTo>
                    <a:pt x="874" y="0"/>
                  </a:lnTo>
                  <a:lnTo>
                    <a:pt x="878" y="0"/>
                  </a:lnTo>
                  <a:lnTo>
                    <a:pt x="878" y="0"/>
                  </a:lnTo>
                  <a:lnTo>
                    <a:pt x="880" y="0"/>
                  </a:lnTo>
                  <a:lnTo>
                    <a:pt x="880" y="0"/>
                  </a:lnTo>
                  <a:lnTo>
                    <a:pt x="781" y="4"/>
                  </a:lnTo>
                  <a:lnTo>
                    <a:pt x="781" y="4"/>
                  </a:lnTo>
                  <a:lnTo>
                    <a:pt x="703" y="9"/>
                  </a:lnTo>
                  <a:lnTo>
                    <a:pt x="703" y="9"/>
                  </a:lnTo>
                  <a:lnTo>
                    <a:pt x="672" y="13"/>
                  </a:lnTo>
                  <a:lnTo>
                    <a:pt x="649" y="18"/>
                  </a:lnTo>
                  <a:lnTo>
                    <a:pt x="649" y="18"/>
                  </a:lnTo>
                  <a:lnTo>
                    <a:pt x="633" y="22"/>
                  </a:lnTo>
                  <a:lnTo>
                    <a:pt x="627" y="25"/>
                  </a:lnTo>
                  <a:lnTo>
                    <a:pt x="624" y="27"/>
                  </a:lnTo>
                  <a:lnTo>
                    <a:pt x="624" y="27"/>
                  </a:lnTo>
                  <a:lnTo>
                    <a:pt x="622" y="29"/>
                  </a:lnTo>
                  <a:lnTo>
                    <a:pt x="622" y="29"/>
                  </a:lnTo>
                  <a:lnTo>
                    <a:pt x="624" y="32"/>
                  </a:lnTo>
                  <a:lnTo>
                    <a:pt x="624" y="32"/>
                  </a:lnTo>
                  <a:lnTo>
                    <a:pt x="626" y="36"/>
                  </a:lnTo>
                  <a:lnTo>
                    <a:pt x="626" y="36"/>
                  </a:lnTo>
                  <a:lnTo>
                    <a:pt x="631" y="38"/>
                  </a:lnTo>
                  <a:lnTo>
                    <a:pt x="631" y="38"/>
                  </a:lnTo>
                  <a:lnTo>
                    <a:pt x="645" y="45"/>
                  </a:lnTo>
                  <a:lnTo>
                    <a:pt x="663" y="52"/>
                  </a:lnTo>
                  <a:lnTo>
                    <a:pt x="663" y="52"/>
                  </a:lnTo>
                  <a:lnTo>
                    <a:pt x="718" y="65"/>
                  </a:lnTo>
                  <a:lnTo>
                    <a:pt x="718" y="65"/>
                  </a:lnTo>
                  <a:lnTo>
                    <a:pt x="788" y="81"/>
                  </a:lnTo>
                  <a:lnTo>
                    <a:pt x="788" y="81"/>
                  </a:lnTo>
                  <a:lnTo>
                    <a:pt x="865" y="97"/>
                  </a:lnTo>
                  <a:lnTo>
                    <a:pt x="865" y="97"/>
                  </a:lnTo>
                  <a:lnTo>
                    <a:pt x="954" y="115"/>
                  </a:lnTo>
                  <a:lnTo>
                    <a:pt x="954" y="115"/>
                  </a:lnTo>
                  <a:lnTo>
                    <a:pt x="1044" y="135"/>
                  </a:lnTo>
                  <a:lnTo>
                    <a:pt x="1044" y="135"/>
                  </a:lnTo>
                  <a:lnTo>
                    <a:pt x="1087" y="146"/>
                  </a:lnTo>
                  <a:lnTo>
                    <a:pt x="1125" y="157"/>
                  </a:lnTo>
                  <a:lnTo>
                    <a:pt x="1125" y="157"/>
                  </a:lnTo>
                  <a:lnTo>
                    <a:pt x="1159" y="168"/>
                  </a:lnTo>
                  <a:lnTo>
                    <a:pt x="1184" y="180"/>
                  </a:lnTo>
                  <a:lnTo>
                    <a:pt x="1184" y="180"/>
                  </a:lnTo>
                  <a:lnTo>
                    <a:pt x="1194" y="184"/>
                  </a:lnTo>
                  <a:lnTo>
                    <a:pt x="1194" y="184"/>
                  </a:lnTo>
                  <a:lnTo>
                    <a:pt x="1199" y="189"/>
                  </a:lnTo>
                  <a:lnTo>
                    <a:pt x="1199" y="189"/>
                  </a:lnTo>
                  <a:lnTo>
                    <a:pt x="1204" y="193"/>
                  </a:lnTo>
                  <a:lnTo>
                    <a:pt x="1204" y="193"/>
                  </a:lnTo>
                  <a:lnTo>
                    <a:pt x="1206" y="197"/>
                  </a:lnTo>
                  <a:lnTo>
                    <a:pt x="1206" y="197"/>
                  </a:lnTo>
                  <a:lnTo>
                    <a:pt x="1208" y="204"/>
                  </a:lnTo>
                  <a:lnTo>
                    <a:pt x="1206" y="209"/>
                  </a:lnTo>
                  <a:lnTo>
                    <a:pt x="1201" y="215"/>
                  </a:lnTo>
                  <a:lnTo>
                    <a:pt x="1192" y="220"/>
                  </a:lnTo>
                  <a:lnTo>
                    <a:pt x="1192" y="220"/>
                  </a:lnTo>
                  <a:lnTo>
                    <a:pt x="1181" y="225"/>
                  </a:lnTo>
                  <a:lnTo>
                    <a:pt x="1165" y="231"/>
                  </a:lnTo>
                  <a:lnTo>
                    <a:pt x="1127" y="240"/>
                  </a:lnTo>
                  <a:lnTo>
                    <a:pt x="1127" y="240"/>
                  </a:lnTo>
                  <a:lnTo>
                    <a:pt x="1073" y="251"/>
                  </a:lnTo>
                  <a:lnTo>
                    <a:pt x="1008" y="260"/>
                  </a:lnTo>
                  <a:lnTo>
                    <a:pt x="1008" y="260"/>
                  </a:lnTo>
                  <a:lnTo>
                    <a:pt x="928" y="269"/>
                  </a:lnTo>
                  <a:lnTo>
                    <a:pt x="837" y="278"/>
                  </a:lnTo>
                  <a:lnTo>
                    <a:pt x="837" y="278"/>
                  </a:lnTo>
                  <a:lnTo>
                    <a:pt x="736" y="287"/>
                  </a:lnTo>
                  <a:lnTo>
                    <a:pt x="644" y="297"/>
                  </a:lnTo>
                  <a:lnTo>
                    <a:pt x="644" y="297"/>
                  </a:lnTo>
                  <a:lnTo>
                    <a:pt x="559" y="310"/>
                  </a:lnTo>
                  <a:lnTo>
                    <a:pt x="483" y="325"/>
                  </a:lnTo>
                  <a:lnTo>
                    <a:pt x="483" y="325"/>
                  </a:lnTo>
                  <a:lnTo>
                    <a:pt x="449" y="332"/>
                  </a:lnTo>
                  <a:lnTo>
                    <a:pt x="416" y="339"/>
                  </a:lnTo>
                  <a:lnTo>
                    <a:pt x="388" y="348"/>
                  </a:lnTo>
                  <a:lnTo>
                    <a:pt x="362" y="357"/>
                  </a:lnTo>
                  <a:lnTo>
                    <a:pt x="362" y="357"/>
                  </a:lnTo>
                  <a:lnTo>
                    <a:pt x="339" y="366"/>
                  </a:lnTo>
                  <a:lnTo>
                    <a:pt x="319" y="377"/>
                  </a:lnTo>
                  <a:lnTo>
                    <a:pt x="303" y="388"/>
                  </a:lnTo>
                  <a:lnTo>
                    <a:pt x="292" y="398"/>
                  </a:lnTo>
                  <a:lnTo>
                    <a:pt x="292" y="398"/>
                  </a:lnTo>
                  <a:lnTo>
                    <a:pt x="285" y="411"/>
                  </a:lnTo>
                  <a:lnTo>
                    <a:pt x="285" y="411"/>
                  </a:lnTo>
                  <a:lnTo>
                    <a:pt x="279" y="422"/>
                  </a:lnTo>
                  <a:lnTo>
                    <a:pt x="279" y="422"/>
                  </a:lnTo>
                  <a:lnTo>
                    <a:pt x="279" y="429"/>
                  </a:lnTo>
                  <a:lnTo>
                    <a:pt x="279" y="435"/>
                  </a:lnTo>
                  <a:lnTo>
                    <a:pt x="279" y="435"/>
                  </a:lnTo>
                  <a:lnTo>
                    <a:pt x="285" y="449"/>
                  </a:lnTo>
                  <a:lnTo>
                    <a:pt x="285" y="449"/>
                  </a:lnTo>
                  <a:lnTo>
                    <a:pt x="292" y="463"/>
                  </a:lnTo>
                  <a:lnTo>
                    <a:pt x="305" y="478"/>
                  </a:lnTo>
                  <a:lnTo>
                    <a:pt x="319" y="492"/>
                  </a:lnTo>
                  <a:lnTo>
                    <a:pt x="335" y="507"/>
                  </a:lnTo>
                  <a:lnTo>
                    <a:pt x="335" y="507"/>
                  </a:lnTo>
                  <a:lnTo>
                    <a:pt x="357" y="523"/>
                  </a:lnTo>
                  <a:lnTo>
                    <a:pt x="382" y="539"/>
                  </a:lnTo>
                  <a:lnTo>
                    <a:pt x="438" y="573"/>
                  </a:lnTo>
                  <a:lnTo>
                    <a:pt x="438" y="573"/>
                  </a:lnTo>
                  <a:lnTo>
                    <a:pt x="507" y="609"/>
                  </a:lnTo>
                  <a:lnTo>
                    <a:pt x="584" y="649"/>
                  </a:lnTo>
                  <a:lnTo>
                    <a:pt x="584" y="649"/>
                  </a:lnTo>
                  <a:lnTo>
                    <a:pt x="764" y="737"/>
                  </a:lnTo>
                  <a:lnTo>
                    <a:pt x="764" y="737"/>
                  </a:lnTo>
                  <a:lnTo>
                    <a:pt x="876" y="790"/>
                  </a:lnTo>
                  <a:lnTo>
                    <a:pt x="995" y="847"/>
                  </a:lnTo>
                  <a:lnTo>
                    <a:pt x="995" y="847"/>
                  </a:lnTo>
                  <a:lnTo>
                    <a:pt x="1125" y="914"/>
                  </a:lnTo>
                  <a:lnTo>
                    <a:pt x="1192" y="948"/>
                  </a:lnTo>
                  <a:lnTo>
                    <a:pt x="1257" y="984"/>
                  </a:lnTo>
                  <a:lnTo>
                    <a:pt x="1257" y="984"/>
                  </a:lnTo>
                  <a:lnTo>
                    <a:pt x="1329" y="1026"/>
                  </a:lnTo>
                  <a:lnTo>
                    <a:pt x="1399" y="1067"/>
                  </a:lnTo>
                  <a:lnTo>
                    <a:pt x="1468" y="1112"/>
                  </a:lnTo>
                  <a:lnTo>
                    <a:pt x="1536" y="1158"/>
                  </a:lnTo>
                  <a:lnTo>
                    <a:pt x="1536" y="1158"/>
                  </a:lnTo>
                  <a:lnTo>
                    <a:pt x="1608" y="1212"/>
                  </a:lnTo>
                  <a:lnTo>
                    <a:pt x="1677" y="1268"/>
                  </a:lnTo>
                  <a:lnTo>
                    <a:pt x="1711" y="1296"/>
                  </a:lnTo>
                  <a:lnTo>
                    <a:pt x="1743" y="1325"/>
                  </a:lnTo>
                  <a:lnTo>
                    <a:pt x="1776" y="1356"/>
                  </a:lnTo>
                  <a:lnTo>
                    <a:pt x="1806" y="1387"/>
                  </a:lnTo>
                  <a:lnTo>
                    <a:pt x="1806" y="1387"/>
                  </a:lnTo>
                  <a:lnTo>
                    <a:pt x="1830" y="1412"/>
                  </a:lnTo>
                  <a:lnTo>
                    <a:pt x="1852" y="1439"/>
                  </a:lnTo>
                  <a:lnTo>
                    <a:pt x="1852" y="1439"/>
                  </a:lnTo>
                  <a:lnTo>
                    <a:pt x="1873" y="1464"/>
                  </a:lnTo>
                  <a:lnTo>
                    <a:pt x="1893" y="1491"/>
                  </a:lnTo>
                  <a:lnTo>
                    <a:pt x="1893" y="1491"/>
                  </a:lnTo>
                  <a:lnTo>
                    <a:pt x="1913" y="1518"/>
                  </a:lnTo>
                  <a:lnTo>
                    <a:pt x="1931" y="1547"/>
                  </a:lnTo>
                  <a:lnTo>
                    <a:pt x="1931" y="1547"/>
                  </a:lnTo>
                  <a:lnTo>
                    <a:pt x="1947" y="1574"/>
                  </a:lnTo>
                  <a:lnTo>
                    <a:pt x="1963" y="1605"/>
                  </a:lnTo>
                  <a:lnTo>
                    <a:pt x="1963" y="1605"/>
                  </a:lnTo>
                  <a:lnTo>
                    <a:pt x="1983" y="1646"/>
                  </a:lnTo>
                  <a:lnTo>
                    <a:pt x="2001" y="1689"/>
                  </a:lnTo>
                  <a:lnTo>
                    <a:pt x="2016" y="1734"/>
                  </a:lnTo>
                  <a:lnTo>
                    <a:pt x="2028" y="1780"/>
                  </a:lnTo>
                  <a:lnTo>
                    <a:pt x="2037" y="1826"/>
                  </a:lnTo>
                  <a:lnTo>
                    <a:pt x="2044" y="1873"/>
                  </a:lnTo>
                  <a:lnTo>
                    <a:pt x="2048" y="1922"/>
                  </a:lnTo>
                  <a:lnTo>
                    <a:pt x="2048" y="1971"/>
                  </a:lnTo>
                  <a:lnTo>
                    <a:pt x="2048" y="1971"/>
                  </a:lnTo>
                  <a:lnTo>
                    <a:pt x="2044" y="2027"/>
                  </a:lnTo>
                  <a:lnTo>
                    <a:pt x="2037" y="2084"/>
                  </a:lnTo>
                  <a:lnTo>
                    <a:pt x="2026" y="2144"/>
                  </a:lnTo>
                  <a:lnTo>
                    <a:pt x="2012" y="2205"/>
                  </a:lnTo>
                  <a:lnTo>
                    <a:pt x="1994" y="2268"/>
                  </a:lnTo>
                  <a:lnTo>
                    <a:pt x="1971" y="2333"/>
                  </a:lnTo>
                  <a:lnTo>
                    <a:pt x="1944" y="2398"/>
                  </a:lnTo>
                  <a:lnTo>
                    <a:pt x="1913" y="2465"/>
                  </a:lnTo>
                  <a:lnTo>
                    <a:pt x="1913" y="2465"/>
                  </a:lnTo>
                  <a:lnTo>
                    <a:pt x="1871" y="2546"/>
                  </a:lnTo>
                  <a:lnTo>
                    <a:pt x="1823" y="2627"/>
                  </a:lnTo>
                  <a:lnTo>
                    <a:pt x="1769" y="2714"/>
                  </a:lnTo>
                  <a:lnTo>
                    <a:pt x="1709" y="2800"/>
                  </a:lnTo>
                  <a:lnTo>
                    <a:pt x="1644" y="2892"/>
                  </a:lnTo>
                  <a:lnTo>
                    <a:pt x="1570" y="2984"/>
                  </a:lnTo>
                  <a:lnTo>
                    <a:pt x="1491" y="3081"/>
                  </a:lnTo>
                  <a:lnTo>
                    <a:pt x="1406" y="3181"/>
                  </a:lnTo>
                  <a:lnTo>
                    <a:pt x="1406" y="3181"/>
                  </a:lnTo>
                  <a:lnTo>
                    <a:pt x="1294" y="3303"/>
                  </a:lnTo>
                  <a:lnTo>
                    <a:pt x="1172" y="3431"/>
                  </a:lnTo>
                  <a:lnTo>
                    <a:pt x="1038" y="3565"/>
                  </a:lnTo>
                  <a:lnTo>
                    <a:pt x="894" y="3703"/>
                  </a:lnTo>
                  <a:lnTo>
                    <a:pt x="739" y="3848"/>
                  </a:lnTo>
                  <a:lnTo>
                    <a:pt x="572" y="3999"/>
                  </a:lnTo>
                  <a:lnTo>
                    <a:pt x="391" y="4156"/>
                  </a:lnTo>
                  <a:lnTo>
                    <a:pt x="198" y="4320"/>
                  </a:lnTo>
                  <a:lnTo>
                    <a:pt x="198" y="4320"/>
                  </a:lnTo>
                  <a:lnTo>
                    <a:pt x="148" y="4320"/>
                  </a:lnTo>
                  <a:lnTo>
                    <a:pt x="148" y="4320"/>
                  </a:lnTo>
                  <a:lnTo>
                    <a:pt x="99" y="4320"/>
                  </a:lnTo>
                  <a:lnTo>
                    <a:pt x="99" y="4320"/>
                  </a:lnTo>
                  <a:lnTo>
                    <a:pt x="50" y="4320"/>
                  </a:lnTo>
                  <a:lnTo>
                    <a:pt x="50" y="4320"/>
                  </a:lnTo>
                  <a:lnTo>
                    <a:pt x="0" y="4320"/>
                  </a:lnTo>
                  <a:lnTo>
                    <a:pt x="0" y="4320"/>
                  </a:lnTo>
                  <a:lnTo>
                    <a:pt x="119" y="4224"/>
                  </a:lnTo>
                  <a:lnTo>
                    <a:pt x="233" y="4131"/>
                  </a:lnTo>
                  <a:lnTo>
                    <a:pt x="341" y="4039"/>
                  </a:lnTo>
                  <a:lnTo>
                    <a:pt x="447" y="3949"/>
                  </a:lnTo>
                  <a:lnTo>
                    <a:pt x="548" y="3860"/>
                  </a:lnTo>
                  <a:lnTo>
                    <a:pt x="644" y="3775"/>
                  </a:lnTo>
                  <a:lnTo>
                    <a:pt x="737" y="3691"/>
                  </a:lnTo>
                  <a:lnTo>
                    <a:pt x="826" y="3610"/>
                  </a:lnTo>
                  <a:lnTo>
                    <a:pt x="910" y="3530"/>
                  </a:lnTo>
                  <a:lnTo>
                    <a:pt x="992" y="3453"/>
                  </a:lnTo>
                  <a:lnTo>
                    <a:pt x="1069" y="3377"/>
                  </a:lnTo>
                  <a:lnTo>
                    <a:pt x="1143" y="3301"/>
                  </a:lnTo>
                  <a:lnTo>
                    <a:pt x="1212" y="3229"/>
                  </a:lnTo>
                  <a:lnTo>
                    <a:pt x="1278" y="3159"/>
                  </a:lnTo>
                  <a:lnTo>
                    <a:pt x="1341" y="3090"/>
                  </a:lnTo>
                  <a:lnTo>
                    <a:pt x="1401" y="3024"/>
                  </a:lnTo>
                  <a:lnTo>
                    <a:pt x="1401" y="3024"/>
                  </a:lnTo>
                  <a:lnTo>
                    <a:pt x="1489" y="2915"/>
                  </a:lnTo>
                  <a:lnTo>
                    <a:pt x="1531" y="2863"/>
                  </a:lnTo>
                  <a:lnTo>
                    <a:pt x="1570" y="2813"/>
                  </a:lnTo>
                  <a:lnTo>
                    <a:pt x="1608" y="2762"/>
                  </a:lnTo>
                  <a:lnTo>
                    <a:pt x="1644" y="2712"/>
                  </a:lnTo>
                  <a:lnTo>
                    <a:pt x="1677" y="2663"/>
                  </a:lnTo>
                  <a:lnTo>
                    <a:pt x="1709" y="2616"/>
                  </a:lnTo>
                  <a:lnTo>
                    <a:pt x="1738" y="2569"/>
                  </a:lnTo>
                  <a:lnTo>
                    <a:pt x="1765" y="2522"/>
                  </a:lnTo>
                  <a:lnTo>
                    <a:pt x="1792" y="2477"/>
                  </a:lnTo>
                  <a:lnTo>
                    <a:pt x="1815" y="2432"/>
                  </a:lnTo>
                  <a:lnTo>
                    <a:pt x="1837" y="2387"/>
                  </a:lnTo>
                  <a:lnTo>
                    <a:pt x="1857" y="2344"/>
                  </a:lnTo>
                  <a:lnTo>
                    <a:pt x="1875" y="2302"/>
                  </a:lnTo>
                  <a:lnTo>
                    <a:pt x="1891" y="2261"/>
                  </a:lnTo>
                  <a:lnTo>
                    <a:pt x="1891" y="2261"/>
                  </a:lnTo>
                  <a:lnTo>
                    <a:pt x="1915" y="2191"/>
                  </a:lnTo>
                  <a:lnTo>
                    <a:pt x="1924" y="2156"/>
                  </a:lnTo>
                  <a:lnTo>
                    <a:pt x="1933" y="2124"/>
                  </a:lnTo>
                  <a:lnTo>
                    <a:pt x="1940" y="2090"/>
                  </a:lnTo>
                  <a:lnTo>
                    <a:pt x="1945" y="2057"/>
                  </a:lnTo>
                  <a:lnTo>
                    <a:pt x="1951" y="2025"/>
                  </a:lnTo>
                  <a:lnTo>
                    <a:pt x="1953" y="1994"/>
                  </a:lnTo>
                  <a:lnTo>
                    <a:pt x="1956" y="1962"/>
                  </a:lnTo>
                  <a:lnTo>
                    <a:pt x="1956" y="1931"/>
                  </a:lnTo>
                  <a:lnTo>
                    <a:pt x="1956" y="1900"/>
                  </a:lnTo>
                  <a:lnTo>
                    <a:pt x="1956" y="1870"/>
                  </a:lnTo>
                  <a:lnTo>
                    <a:pt x="1953" y="1839"/>
                  </a:lnTo>
                  <a:lnTo>
                    <a:pt x="1949" y="1810"/>
                  </a:lnTo>
                  <a:lnTo>
                    <a:pt x="1944" y="1781"/>
                  </a:lnTo>
                  <a:lnTo>
                    <a:pt x="1938" y="1753"/>
                  </a:lnTo>
                  <a:lnTo>
                    <a:pt x="1938" y="1753"/>
                  </a:lnTo>
                  <a:lnTo>
                    <a:pt x="1925" y="1704"/>
                  </a:lnTo>
                  <a:lnTo>
                    <a:pt x="1907" y="1655"/>
                  </a:lnTo>
                  <a:lnTo>
                    <a:pt x="1888" y="1608"/>
                  </a:lnTo>
                  <a:lnTo>
                    <a:pt x="1864" y="1561"/>
                  </a:lnTo>
                  <a:lnTo>
                    <a:pt x="1837" y="1516"/>
                  </a:lnTo>
                  <a:lnTo>
                    <a:pt x="1806" y="1471"/>
                  </a:lnTo>
                  <a:lnTo>
                    <a:pt x="1774" y="1428"/>
                  </a:lnTo>
                  <a:lnTo>
                    <a:pt x="1736" y="1385"/>
                  </a:lnTo>
                  <a:lnTo>
                    <a:pt x="1736" y="1385"/>
                  </a:lnTo>
                  <a:lnTo>
                    <a:pt x="1707" y="1354"/>
                  </a:lnTo>
                  <a:lnTo>
                    <a:pt x="1677" y="1323"/>
                  </a:lnTo>
                  <a:lnTo>
                    <a:pt x="1644" y="1295"/>
                  </a:lnTo>
                  <a:lnTo>
                    <a:pt x="1612" y="1266"/>
                  </a:lnTo>
                  <a:lnTo>
                    <a:pt x="1545" y="1210"/>
                  </a:lnTo>
                  <a:lnTo>
                    <a:pt x="1475" y="1156"/>
                  </a:lnTo>
                  <a:lnTo>
                    <a:pt x="1475" y="1156"/>
                  </a:lnTo>
                  <a:lnTo>
                    <a:pt x="1410" y="1111"/>
                  </a:lnTo>
                  <a:lnTo>
                    <a:pt x="1341" y="1066"/>
                  </a:lnTo>
                  <a:lnTo>
                    <a:pt x="1273" y="1024"/>
                  </a:lnTo>
                  <a:lnTo>
                    <a:pt x="1204" y="983"/>
                  </a:lnTo>
                  <a:lnTo>
                    <a:pt x="1204" y="983"/>
                  </a:lnTo>
                  <a:lnTo>
                    <a:pt x="1139" y="947"/>
                  </a:lnTo>
                  <a:lnTo>
                    <a:pt x="1075" y="912"/>
                  </a:lnTo>
                  <a:lnTo>
                    <a:pt x="947" y="846"/>
                  </a:lnTo>
                  <a:lnTo>
                    <a:pt x="947" y="846"/>
                  </a:lnTo>
                  <a:lnTo>
                    <a:pt x="719" y="736"/>
                  </a:lnTo>
                  <a:lnTo>
                    <a:pt x="719" y="736"/>
                  </a:lnTo>
                  <a:lnTo>
                    <a:pt x="543" y="647"/>
                  </a:lnTo>
                  <a:lnTo>
                    <a:pt x="543" y="647"/>
                  </a:lnTo>
                  <a:lnTo>
                    <a:pt x="467" y="609"/>
                  </a:lnTo>
                  <a:lnTo>
                    <a:pt x="400" y="572"/>
                  </a:lnTo>
                  <a:lnTo>
                    <a:pt x="400" y="572"/>
                  </a:lnTo>
                  <a:lnTo>
                    <a:pt x="344" y="537"/>
                  </a:lnTo>
                  <a:lnTo>
                    <a:pt x="321" y="521"/>
                  </a:lnTo>
                  <a:lnTo>
                    <a:pt x="301" y="505"/>
                  </a:lnTo>
                  <a:lnTo>
                    <a:pt x="301" y="505"/>
                  </a:lnTo>
                  <a:lnTo>
                    <a:pt x="283" y="490"/>
                  </a:lnTo>
                  <a:lnTo>
                    <a:pt x="270" y="476"/>
                  </a:lnTo>
                  <a:lnTo>
                    <a:pt x="260" y="462"/>
                  </a:lnTo>
                  <a:lnTo>
                    <a:pt x="251" y="447"/>
                  </a:lnTo>
                  <a:lnTo>
                    <a:pt x="251" y="447"/>
                  </a:lnTo>
                  <a:lnTo>
                    <a:pt x="249" y="438"/>
                  </a:lnTo>
                  <a:lnTo>
                    <a:pt x="247" y="429"/>
                  </a:lnTo>
                  <a:lnTo>
                    <a:pt x="249" y="422"/>
                  </a:lnTo>
                  <a:lnTo>
                    <a:pt x="251" y="413"/>
                  </a:lnTo>
                  <a:lnTo>
                    <a:pt x="254" y="406"/>
                  </a:lnTo>
                  <a:lnTo>
                    <a:pt x="260" y="398"/>
                  </a:lnTo>
                  <a:lnTo>
                    <a:pt x="269" y="391"/>
                  </a:lnTo>
                  <a:lnTo>
                    <a:pt x="278" y="384"/>
                  </a:lnTo>
                  <a:lnTo>
                    <a:pt x="278" y="384"/>
                  </a:lnTo>
                  <a:lnTo>
                    <a:pt x="297" y="371"/>
                  </a:lnTo>
                  <a:lnTo>
                    <a:pt x="325" y="359"/>
                  </a:lnTo>
                  <a:lnTo>
                    <a:pt x="357" y="348"/>
                  </a:lnTo>
                  <a:lnTo>
                    <a:pt x="395" y="337"/>
                  </a:lnTo>
                  <a:lnTo>
                    <a:pt x="395" y="337"/>
                  </a:lnTo>
                  <a:lnTo>
                    <a:pt x="434" y="328"/>
                  </a:lnTo>
                  <a:lnTo>
                    <a:pt x="478" y="319"/>
                  </a:lnTo>
                  <a:lnTo>
                    <a:pt x="526" y="310"/>
                  </a:lnTo>
                  <a:lnTo>
                    <a:pt x="579" y="303"/>
                  </a:lnTo>
                  <a:lnTo>
                    <a:pt x="579" y="303"/>
                  </a:lnTo>
                  <a:lnTo>
                    <a:pt x="689" y="288"/>
                  </a:lnTo>
                  <a:lnTo>
                    <a:pt x="811" y="276"/>
                  </a:lnTo>
                  <a:lnTo>
                    <a:pt x="811" y="276"/>
                  </a:lnTo>
                  <a:lnTo>
                    <a:pt x="811" y="276"/>
                  </a:lnTo>
                  <a:lnTo>
                    <a:pt x="919" y="267"/>
                  </a:lnTo>
                  <a:lnTo>
                    <a:pt x="1010" y="256"/>
                  </a:lnTo>
                  <a:lnTo>
                    <a:pt x="1010" y="256"/>
                  </a:lnTo>
                  <a:lnTo>
                    <a:pt x="1082" y="243"/>
                  </a:lnTo>
                  <a:lnTo>
                    <a:pt x="1111" y="238"/>
                  </a:lnTo>
                  <a:lnTo>
                    <a:pt x="1134" y="233"/>
                  </a:lnTo>
                  <a:lnTo>
                    <a:pt x="1134" y="233"/>
                  </a:lnTo>
                  <a:lnTo>
                    <a:pt x="1154" y="225"/>
                  </a:lnTo>
                  <a:lnTo>
                    <a:pt x="1168" y="220"/>
                  </a:lnTo>
                  <a:lnTo>
                    <a:pt x="1179" y="213"/>
                  </a:lnTo>
                  <a:lnTo>
                    <a:pt x="1184" y="207"/>
                  </a:lnTo>
                  <a:lnTo>
                    <a:pt x="1184" y="207"/>
                  </a:lnTo>
                  <a:lnTo>
                    <a:pt x="1186" y="200"/>
                  </a:lnTo>
                  <a:lnTo>
                    <a:pt x="1183" y="193"/>
                  </a:lnTo>
                  <a:lnTo>
                    <a:pt x="1177" y="186"/>
                  </a:lnTo>
                  <a:lnTo>
                    <a:pt x="1165" y="180"/>
                  </a:lnTo>
                  <a:lnTo>
                    <a:pt x="1165" y="180"/>
                  </a:lnTo>
                  <a:lnTo>
                    <a:pt x="1139" y="168"/>
                  </a:lnTo>
                  <a:lnTo>
                    <a:pt x="1105" y="157"/>
                  </a:lnTo>
                  <a:lnTo>
                    <a:pt x="1105" y="157"/>
                  </a:lnTo>
                  <a:lnTo>
                    <a:pt x="1067" y="146"/>
                  </a:lnTo>
                  <a:lnTo>
                    <a:pt x="1026" y="135"/>
                  </a:lnTo>
                  <a:lnTo>
                    <a:pt x="1026" y="135"/>
                  </a:lnTo>
                  <a:lnTo>
                    <a:pt x="936" y="115"/>
                  </a:lnTo>
                  <a:lnTo>
                    <a:pt x="936" y="115"/>
                  </a:lnTo>
                  <a:lnTo>
                    <a:pt x="847" y="97"/>
                  </a:lnTo>
                  <a:lnTo>
                    <a:pt x="847" y="97"/>
                  </a:lnTo>
                  <a:lnTo>
                    <a:pt x="770" y="81"/>
                  </a:lnTo>
                  <a:lnTo>
                    <a:pt x="770" y="81"/>
                  </a:lnTo>
                  <a:lnTo>
                    <a:pt x="701" y="65"/>
                  </a:lnTo>
                  <a:lnTo>
                    <a:pt x="701" y="65"/>
                  </a:lnTo>
                  <a:lnTo>
                    <a:pt x="649" y="50"/>
                  </a:lnTo>
                  <a:lnTo>
                    <a:pt x="649" y="50"/>
                  </a:lnTo>
                  <a:lnTo>
                    <a:pt x="629" y="45"/>
                  </a:lnTo>
                  <a:lnTo>
                    <a:pt x="615" y="38"/>
                  </a:lnTo>
                  <a:lnTo>
                    <a:pt x="615" y="38"/>
                  </a:lnTo>
                  <a:lnTo>
                    <a:pt x="609" y="34"/>
                  </a:lnTo>
                  <a:lnTo>
                    <a:pt x="608" y="31"/>
                  </a:lnTo>
                  <a:lnTo>
                    <a:pt x="609" y="27"/>
                  </a:lnTo>
                  <a:lnTo>
                    <a:pt x="613" y="23"/>
                  </a:lnTo>
                  <a:lnTo>
                    <a:pt x="613" y="23"/>
                  </a:lnTo>
                  <a:lnTo>
                    <a:pt x="620" y="20"/>
                  </a:lnTo>
                  <a:lnTo>
                    <a:pt x="631" y="18"/>
                  </a:lnTo>
                  <a:lnTo>
                    <a:pt x="660" y="13"/>
                  </a:lnTo>
                  <a:lnTo>
                    <a:pt x="660" y="13"/>
                  </a:lnTo>
                  <a:lnTo>
                    <a:pt x="700" y="9"/>
                  </a:lnTo>
                  <a:lnTo>
                    <a:pt x="746" y="5"/>
                  </a:lnTo>
                  <a:lnTo>
                    <a:pt x="746" y="5"/>
                  </a:lnTo>
                  <a:lnTo>
                    <a:pt x="867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Calibri" pitchFamily="34" charset="0"/>
              </a:endParaRPr>
            </a:p>
          </p:txBody>
        </p:sp>
        <p:sp>
          <p:nvSpPr>
            <p:cNvPr id="1042" name="Freeform 18"/>
            <p:cNvSpPr>
              <a:spLocks/>
            </p:cNvSpPr>
            <p:nvPr/>
          </p:nvSpPr>
          <p:spPr bwMode="auto">
            <a:xfrm>
              <a:off x="2973388" y="0"/>
              <a:ext cx="3251200" cy="6858000"/>
            </a:xfrm>
            <a:custGeom>
              <a:avLst/>
              <a:gdLst/>
              <a:ahLst/>
              <a:cxnLst>
                <a:cxn ang="0">
                  <a:pos x="874" y="0"/>
                </a:cxn>
                <a:cxn ang="0">
                  <a:pos x="781" y="4"/>
                </a:cxn>
                <a:cxn ang="0">
                  <a:pos x="633" y="22"/>
                </a:cxn>
                <a:cxn ang="0">
                  <a:pos x="624" y="32"/>
                </a:cxn>
                <a:cxn ang="0">
                  <a:pos x="645" y="45"/>
                </a:cxn>
                <a:cxn ang="0">
                  <a:pos x="788" y="81"/>
                </a:cxn>
                <a:cxn ang="0">
                  <a:pos x="1044" y="135"/>
                </a:cxn>
                <a:cxn ang="0">
                  <a:pos x="1184" y="180"/>
                </a:cxn>
                <a:cxn ang="0">
                  <a:pos x="1204" y="193"/>
                </a:cxn>
                <a:cxn ang="0">
                  <a:pos x="1192" y="220"/>
                </a:cxn>
                <a:cxn ang="0">
                  <a:pos x="1073" y="251"/>
                </a:cxn>
                <a:cxn ang="0">
                  <a:pos x="736" y="287"/>
                </a:cxn>
                <a:cxn ang="0">
                  <a:pos x="449" y="332"/>
                </a:cxn>
                <a:cxn ang="0">
                  <a:pos x="319" y="377"/>
                </a:cxn>
                <a:cxn ang="0">
                  <a:pos x="279" y="422"/>
                </a:cxn>
                <a:cxn ang="0">
                  <a:pos x="285" y="449"/>
                </a:cxn>
                <a:cxn ang="0">
                  <a:pos x="357" y="523"/>
                </a:cxn>
                <a:cxn ang="0">
                  <a:pos x="584" y="649"/>
                </a:cxn>
                <a:cxn ang="0">
                  <a:pos x="1125" y="914"/>
                </a:cxn>
                <a:cxn ang="0">
                  <a:pos x="1468" y="1112"/>
                </a:cxn>
                <a:cxn ang="0">
                  <a:pos x="1743" y="1325"/>
                </a:cxn>
                <a:cxn ang="0">
                  <a:pos x="1852" y="1439"/>
                </a:cxn>
                <a:cxn ang="0">
                  <a:pos x="1931" y="1547"/>
                </a:cxn>
                <a:cxn ang="0">
                  <a:pos x="2016" y="1734"/>
                </a:cxn>
                <a:cxn ang="0">
                  <a:pos x="2048" y="1971"/>
                </a:cxn>
                <a:cxn ang="0">
                  <a:pos x="1971" y="2333"/>
                </a:cxn>
                <a:cxn ang="0">
                  <a:pos x="1769" y="2714"/>
                </a:cxn>
                <a:cxn ang="0">
                  <a:pos x="1406" y="3181"/>
                </a:cxn>
                <a:cxn ang="0">
                  <a:pos x="572" y="3999"/>
                </a:cxn>
                <a:cxn ang="0">
                  <a:pos x="99" y="4320"/>
                </a:cxn>
                <a:cxn ang="0">
                  <a:pos x="119" y="4224"/>
                </a:cxn>
                <a:cxn ang="0">
                  <a:pos x="737" y="3691"/>
                </a:cxn>
                <a:cxn ang="0">
                  <a:pos x="1212" y="3229"/>
                </a:cxn>
                <a:cxn ang="0">
                  <a:pos x="1531" y="2863"/>
                </a:cxn>
                <a:cxn ang="0">
                  <a:pos x="1738" y="2569"/>
                </a:cxn>
                <a:cxn ang="0">
                  <a:pos x="1875" y="2302"/>
                </a:cxn>
                <a:cxn ang="0">
                  <a:pos x="1940" y="2090"/>
                </a:cxn>
                <a:cxn ang="0">
                  <a:pos x="1956" y="1900"/>
                </a:cxn>
                <a:cxn ang="0">
                  <a:pos x="1938" y="1753"/>
                </a:cxn>
                <a:cxn ang="0">
                  <a:pos x="1806" y="1471"/>
                </a:cxn>
                <a:cxn ang="0">
                  <a:pos x="1644" y="1295"/>
                </a:cxn>
                <a:cxn ang="0">
                  <a:pos x="1341" y="1066"/>
                </a:cxn>
                <a:cxn ang="0">
                  <a:pos x="947" y="846"/>
                </a:cxn>
                <a:cxn ang="0">
                  <a:pos x="467" y="609"/>
                </a:cxn>
                <a:cxn ang="0">
                  <a:pos x="301" y="505"/>
                </a:cxn>
                <a:cxn ang="0">
                  <a:pos x="249" y="438"/>
                </a:cxn>
                <a:cxn ang="0">
                  <a:pos x="269" y="391"/>
                </a:cxn>
                <a:cxn ang="0">
                  <a:pos x="395" y="337"/>
                </a:cxn>
                <a:cxn ang="0">
                  <a:pos x="579" y="303"/>
                </a:cxn>
                <a:cxn ang="0">
                  <a:pos x="1010" y="256"/>
                </a:cxn>
                <a:cxn ang="0">
                  <a:pos x="1154" y="225"/>
                </a:cxn>
                <a:cxn ang="0">
                  <a:pos x="1183" y="193"/>
                </a:cxn>
                <a:cxn ang="0">
                  <a:pos x="1105" y="157"/>
                </a:cxn>
                <a:cxn ang="0">
                  <a:pos x="847" y="97"/>
                </a:cxn>
                <a:cxn ang="0">
                  <a:pos x="649" y="50"/>
                </a:cxn>
                <a:cxn ang="0">
                  <a:pos x="608" y="31"/>
                </a:cxn>
                <a:cxn ang="0">
                  <a:pos x="660" y="13"/>
                </a:cxn>
              </a:cxnLst>
              <a:rect l="0" t="0" r="r" b="b"/>
              <a:pathLst>
                <a:path w="2048" h="4320">
                  <a:moveTo>
                    <a:pt x="867" y="0"/>
                  </a:moveTo>
                  <a:lnTo>
                    <a:pt x="867" y="0"/>
                  </a:lnTo>
                  <a:lnTo>
                    <a:pt x="871" y="0"/>
                  </a:lnTo>
                  <a:lnTo>
                    <a:pt x="871" y="0"/>
                  </a:lnTo>
                  <a:lnTo>
                    <a:pt x="874" y="0"/>
                  </a:lnTo>
                  <a:lnTo>
                    <a:pt x="874" y="0"/>
                  </a:lnTo>
                  <a:lnTo>
                    <a:pt x="878" y="0"/>
                  </a:lnTo>
                  <a:lnTo>
                    <a:pt x="878" y="0"/>
                  </a:lnTo>
                  <a:lnTo>
                    <a:pt x="880" y="0"/>
                  </a:lnTo>
                  <a:lnTo>
                    <a:pt x="880" y="0"/>
                  </a:lnTo>
                  <a:lnTo>
                    <a:pt x="781" y="4"/>
                  </a:lnTo>
                  <a:lnTo>
                    <a:pt x="781" y="4"/>
                  </a:lnTo>
                  <a:lnTo>
                    <a:pt x="703" y="9"/>
                  </a:lnTo>
                  <a:lnTo>
                    <a:pt x="703" y="9"/>
                  </a:lnTo>
                  <a:lnTo>
                    <a:pt x="672" y="13"/>
                  </a:lnTo>
                  <a:lnTo>
                    <a:pt x="649" y="18"/>
                  </a:lnTo>
                  <a:lnTo>
                    <a:pt x="649" y="18"/>
                  </a:lnTo>
                  <a:lnTo>
                    <a:pt x="633" y="22"/>
                  </a:lnTo>
                  <a:lnTo>
                    <a:pt x="627" y="25"/>
                  </a:lnTo>
                  <a:lnTo>
                    <a:pt x="624" y="27"/>
                  </a:lnTo>
                  <a:lnTo>
                    <a:pt x="624" y="27"/>
                  </a:lnTo>
                  <a:lnTo>
                    <a:pt x="622" y="29"/>
                  </a:lnTo>
                  <a:lnTo>
                    <a:pt x="622" y="29"/>
                  </a:lnTo>
                  <a:lnTo>
                    <a:pt x="624" y="32"/>
                  </a:lnTo>
                  <a:lnTo>
                    <a:pt x="624" y="32"/>
                  </a:lnTo>
                  <a:lnTo>
                    <a:pt x="626" y="36"/>
                  </a:lnTo>
                  <a:lnTo>
                    <a:pt x="626" y="36"/>
                  </a:lnTo>
                  <a:lnTo>
                    <a:pt x="631" y="38"/>
                  </a:lnTo>
                  <a:lnTo>
                    <a:pt x="631" y="38"/>
                  </a:lnTo>
                  <a:lnTo>
                    <a:pt x="645" y="45"/>
                  </a:lnTo>
                  <a:lnTo>
                    <a:pt x="663" y="52"/>
                  </a:lnTo>
                  <a:lnTo>
                    <a:pt x="663" y="52"/>
                  </a:lnTo>
                  <a:lnTo>
                    <a:pt x="718" y="65"/>
                  </a:lnTo>
                  <a:lnTo>
                    <a:pt x="718" y="65"/>
                  </a:lnTo>
                  <a:lnTo>
                    <a:pt x="788" y="81"/>
                  </a:lnTo>
                  <a:lnTo>
                    <a:pt x="788" y="81"/>
                  </a:lnTo>
                  <a:lnTo>
                    <a:pt x="865" y="97"/>
                  </a:lnTo>
                  <a:lnTo>
                    <a:pt x="865" y="97"/>
                  </a:lnTo>
                  <a:lnTo>
                    <a:pt x="954" y="115"/>
                  </a:lnTo>
                  <a:lnTo>
                    <a:pt x="954" y="115"/>
                  </a:lnTo>
                  <a:lnTo>
                    <a:pt x="1044" y="135"/>
                  </a:lnTo>
                  <a:lnTo>
                    <a:pt x="1044" y="135"/>
                  </a:lnTo>
                  <a:lnTo>
                    <a:pt x="1087" y="146"/>
                  </a:lnTo>
                  <a:lnTo>
                    <a:pt x="1125" y="157"/>
                  </a:lnTo>
                  <a:lnTo>
                    <a:pt x="1125" y="157"/>
                  </a:lnTo>
                  <a:lnTo>
                    <a:pt x="1159" y="168"/>
                  </a:lnTo>
                  <a:lnTo>
                    <a:pt x="1184" y="180"/>
                  </a:lnTo>
                  <a:lnTo>
                    <a:pt x="1184" y="180"/>
                  </a:lnTo>
                  <a:lnTo>
                    <a:pt x="1194" y="184"/>
                  </a:lnTo>
                  <a:lnTo>
                    <a:pt x="1194" y="184"/>
                  </a:lnTo>
                  <a:lnTo>
                    <a:pt x="1199" y="189"/>
                  </a:lnTo>
                  <a:lnTo>
                    <a:pt x="1199" y="189"/>
                  </a:lnTo>
                  <a:lnTo>
                    <a:pt x="1204" y="193"/>
                  </a:lnTo>
                  <a:lnTo>
                    <a:pt x="1204" y="193"/>
                  </a:lnTo>
                  <a:lnTo>
                    <a:pt x="1206" y="197"/>
                  </a:lnTo>
                  <a:lnTo>
                    <a:pt x="1206" y="197"/>
                  </a:lnTo>
                  <a:lnTo>
                    <a:pt x="1208" y="204"/>
                  </a:lnTo>
                  <a:lnTo>
                    <a:pt x="1206" y="209"/>
                  </a:lnTo>
                  <a:lnTo>
                    <a:pt x="1201" y="215"/>
                  </a:lnTo>
                  <a:lnTo>
                    <a:pt x="1192" y="220"/>
                  </a:lnTo>
                  <a:lnTo>
                    <a:pt x="1192" y="220"/>
                  </a:lnTo>
                  <a:lnTo>
                    <a:pt x="1181" y="225"/>
                  </a:lnTo>
                  <a:lnTo>
                    <a:pt x="1165" y="231"/>
                  </a:lnTo>
                  <a:lnTo>
                    <a:pt x="1127" y="240"/>
                  </a:lnTo>
                  <a:lnTo>
                    <a:pt x="1127" y="240"/>
                  </a:lnTo>
                  <a:lnTo>
                    <a:pt x="1073" y="251"/>
                  </a:lnTo>
                  <a:lnTo>
                    <a:pt x="1008" y="260"/>
                  </a:lnTo>
                  <a:lnTo>
                    <a:pt x="1008" y="260"/>
                  </a:lnTo>
                  <a:lnTo>
                    <a:pt x="928" y="269"/>
                  </a:lnTo>
                  <a:lnTo>
                    <a:pt x="837" y="278"/>
                  </a:lnTo>
                  <a:lnTo>
                    <a:pt x="837" y="278"/>
                  </a:lnTo>
                  <a:lnTo>
                    <a:pt x="736" y="287"/>
                  </a:lnTo>
                  <a:lnTo>
                    <a:pt x="644" y="297"/>
                  </a:lnTo>
                  <a:lnTo>
                    <a:pt x="644" y="297"/>
                  </a:lnTo>
                  <a:lnTo>
                    <a:pt x="559" y="310"/>
                  </a:lnTo>
                  <a:lnTo>
                    <a:pt x="483" y="325"/>
                  </a:lnTo>
                  <a:lnTo>
                    <a:pt x="483" y="325"/>
                  </a:lnTo>
                  <a:lnTo>
                    <a:pt x="449" y="332"/>
                  </a:lnTo>
                  <a:lnTo>
                    <a:pt x="416" y="339"/>
                  </a:lnTo>
                  <a:lnTo>
                    <a:pt x="388" y="348"/>
                  </a:lnTo>
                  <a:lnTo>
                    <a:pt x="362" y="357"/>
                  </a:lnTo>
                  <a:lnTo>
                    <a:pt x="362" y="357"/>
                  </a:lnTo>
                  <a:lnTo>
                    <a:pt x="339" y="366"/>
                  </a:lnTo>
                  <a:lnTo>
                    <a:pt x="319" y="377"/>
                  </a:lnTo>
                  <a:lnTo>
                    <a:pt x="303" y="388"/>
                  </a:lnTo>
                  <a:lnTo>
                    <a:pt x="292" y="398"/>
                  </a:lnTo>
                  <a:lnTo>
                    <a:pt x="292" y="398"/>
                  </a:lnTo>
                  <a:lnTo>
                    <a:pt x="285" y="411"/>
                  </a:lnTo>
                  <a:lnTo>
                    <a:pt x="285" y="411"/>
                  </a:lnTo>
                  <a:lnTo>
                    <a:pt x="279" y="422"/>
                  </a:lnTo>
                  <a:lnTo>
                    <a:pt x="279" y="422"/>
                  </a:lnTo>
                  <a:lnTo>
                    <a:pt x="279" y="429"/>
                  </a:lnTo>
                  <a:lnTo>
                    <a:pt x="279" y="435"/>
                  </a:lnTo>
                  <a:lnTo>
                    <a:pt x="279" y="435"/>
                  </a:lnTo>
                  <a:lnTo>
                    <a:pt x="285" y="449"/>
                  </a:lnTo>
                  <a:lnTo>
                    <a:pt x="285" y="449"/>
                  </a:lnTo>
                  <a:lnTo>
                    <a:pt x="292" y="463"/>
                  </a:lnTo>
                  <a:lnTo>
                    <a:pt x="305" y="478"/>
                  </a:lnTo>
                  <a:lnTo>
                    <a:pt x="319" y="492"/>
                  </a:lnTo>
                  <a:lnTo>
                    <a:pt x="335" y="507"/>
                  </a:lnTo>
                  <a:lnTo>
                    <a:pt x="335" y="507"/>
                  </a:lnTo>
                  <a:lnTo>
                    <a:pt x="357" y="523"/>
                  </a:lnTo>
                  <a:lnTo>
                    <a:pt x="382" y="539"/>
                  </a:lnTo>
                  <a:lnTo>
                    <a:pt x="438" y="573"/>
                  </a:lnTo>
                  <a:lnTo>
                    <a:pt x="438" y="573"/>
                  </a:lnTo>
                  <a:lnTo>
                    <a:pt x="507" y="609"/>
                  </a:lnTo>
                  <a:lnTo>
                    <a:pt x="584" y="649"/>
                  </a:lnTo>
                  <a:lnTo>
                    <a:pt x="584" y="649"/>
                  </a:lnTo>
                  <a:lnTo>
                    <a:pt x="764" y="737"/>
                  </a:lnTo>
                  <a:lnTo>
                    <a:pt x="764" y="737"/>
                  </a:lnTo>
                  <a:lnTo>
                    <a:pt x="876" y="790"/>
                  </a:lnTo>
                  <a:lnTo>
                    <a:pt x="995" y="847"/>
                  </a:lnTo>
                  <a:lnTo>
                    <a:pt x="995" y="847"/>
                  </a:lnTo>
                  <a:lnTo>
                    <a:pt x="1125" y="914"/>
                  </a:lnTo>
                  <a:lnTo>
                    <a:pt x="1192" y="948"/>
                  </a:lnTo>
                  <a:lnTo>
                    <a:pt x="1257" y="984"/>
                  </a:lnTo>
                  <a:lnTo>
                    <a:pt x="1257" y="984"/>
                  </a:lnTo>
                  <a:lnTo>
                    <a:pt x="1329" y="1026"/>
                  </a:lnTo>
                  <a:lnTo>
                    <a:pt x="1399" y="1067"/>
                  </a:lnTo>
                  <a:lnTo>
                    <a:pt x="1468" y="1112"/>
                  </a:lnTo>
                  <a:lnTo>
                    <a:pt x="1536" y="1158"/>
                  </a:lnTo>
                  <a:lnTo>
                    <a:pt x="1536" y="1158"/>
                  </a:lnTo>
                  <a:lnTo>
                    <a:pt x="1608" y="1212"/>
                  </a:lnTo>
                  <a:lnTo>
                    <a:pt x="1677" y="1268"/>
                  </a:lnTo>
                  <a:lnTo>
                    <a:pt x="1711" y="1296"/>
                  </a:lnTo>
                  <a:lnTo>
                    <a:pt x="1743" y="1325"/>
                  </a:lnTo>
                  <a:lnTo>
                    <a:pt x="1776" y="1356"/>
                  </a:lnTo>
                  <a:lnTo>
                    <a:pt x="1806" y="1387"/>
                  </a:lnTo>
                  <a:lnTo>
                    <a:pt x="1806" y="1387"/>
                  </a:lnTo>
                  <a:lnTo>
                    <a:pt x="1830" y="1412"/>
                  </a:lnTo>
                  <a:lnTo>
                    <a:pt x="1852" y="1439"/>
                  </a:lnTo>
                  <a:lnTo>
                    <a:pt x="1852" y="1439"/>
                  </a:lnTo>
                  <a:lnTo>
                    <a:pt x="1873" y="1464"/>
                  </a:lnTo>
                  <a:lnTo>
                    <a:pt x="1893" y="1491"/>
                  </a:lnTo>
                  <a:lnTo>
                    <a:pt x="1893" y="1491"/>
                  </a:lnTo>
                  <a:lnTo>
                    <a:pt x="1913" y="1518"/>
                  </a:lnTo>
                  <a:lnTo>
                    <a:pt x="1931" y="1547"/>
                  </a:lnTo>
                  <a:lnTo>
                    <a:pt x="1931" y="1547"/>
                  </a:lnTo>
                  <a:lnTo>
                    <a:pt x="1947" y="1574"/>
                  </a:lnTo>
                  <a:lnTo>
                    <a:pt x="1963" y="1605"/>
                  </a:lnTo>
                  <a:lnTo>
                    <a:pt x="1963" y="1605"/>
                  </a:lnTo>
                  <a:lnTo>
                    <a:pt x="1983" y="1646"/>
                  </a:lnTo>
                  <a:lnTo>
                    <a:pt x="2001" y="1689"/>
                  </a:lnTo>
                  <a:lnTo>
                    <a:pt x="2016" y="1734"/>
                  </a:lnTo>
                  <a:lnTo>
                    <a:pt x="2028" y="1780"/>
                  </a:lnTo>
                  <a:lnTo>
                    <a:pt x="2037" y="1826"/>
                  </a:lnTo>
                  <a:lnTo>
                    <a:pt x="2044" y="1873"/>
                  </a:lnTo>
                  <a:lnTo>
                    <a:pt x="2048" y="1922"/>
                  </a:lnTo>
                  <a:lnTo>
                    <a:pt x="2048" y="1971"/>
                  </a:lnTo>
                  <a:lnTo>
                    <a:pt x="2048" y="1971"/>
                  </a:lnTo>
                  <a:lnTo>
                    <a:pt x="2044" y="2027"/>
                  </a:lnTo>
                  <a:lnTo>
                    <a:pt x="2037" y="2084"/>
                  </a:lnTo>
                  <a:lnTo>
                    <a:pt x="2026" y="2144"/>
                  </a:lnTo>
                  <a:lnTo>
                    <a:pt x="2012" y="2205"/>
                  </a:lnTo>
                  <a:lnTo>
                    <a:pt x="1994" y="2268"/>
                  </a:lnTo>
                  <a:lnTo>
                    <a:pt x="1971" y="2333"/>
                  </a:lnTo>
                  <a:lnTo>
                    <a:pt x="1944" y="2398"/>
                  </a:lnTo>
                  <a:lnTo>
                    <a:pt x="1913" y="2465"/>
                  </a:lnTo>
                  <a:lnTo>
                    <a:pt x="1913" y="2465"/>
                  </a:lnTo>
                  <a:lnTo>
                    <a:pt x="1871" y="2546"/>
                  </a:lnTo>
                  <a:lnTo>
                    <a:pt x="1823" y="2627"/>
                  </a:lnTo>
                  <a:lnTo>
                    <a:pt x="1769" y="2714"/>
                  </a:lnTo>
                  <a:lnTo>
                    <a:pt x="1709" y="2800"/>
                  </a:lnTo>
                  <a:lnTo>
                    <a:pt x="1644" y="2892"/>
                  </a:lnTo>
                  <a:lnTo>
                    <a:pt x="1570" y="2984"/>
                  </a:lnTo>
                  <a:lnTo>
                    <a:pt x="1491" y="3081"/>
                  </a:lnTo>
                  <a:lnTo>
                    <a:pt x="1406" y="3181"/>
                  </a:lnTo>
                  <a:lnTo>
                    <a:pt x="1406" y="3181"/>
                  </a:lnTo>
                  <a:lnTo>
                    <a:pt x="1294" y="3303"/>
                  </a:lnTo>
                  <a:lnTo>
                    <a:pt x="1172" y="3431"/>
                  </a:lnTo>
                  <a:lnTo>
                    <a:pt x="1038" y="3565"/>
                  </a:lnTo>
                  <a:lnTo>
                    <a:pt x="894" y="3703"/>
                  </a:lnTo>
                  <a:lnTo>
                    <a:pt x="739" y="3848"/>
                  </a:lnTo>
                  <a:lnTo>
                    <a:pt x="572" y="3999"/>
                  </a:lnTo>
                  <a:lnTo>
                    <a:pt x="391" y="4156"/>
                  </a:lnTo>
                  <a:lnTo>
                    <a:pt x="198" y="4320"/>
                  </a:lnTo>
                  <a:lnTo>
                    <a:pt x="198" y="4320"/>
                  </a:lnTo>
                  <a:lnTo>
                    <a:pt x="148" y="4320"/>
                  </a:lnTo>
                  <a:lnTo>
                    <a:pt x="148" y="4320"/>
                  </a:lnTo>
                  <a:lnTo>
                    <a:pt x="99" y="4320"/>
                  </a:lnTo>
                  <a:lnTo>
                    <a:pt x="99" y="4320"/>
                  </a:lnTo>
                  <a:lnTo>
                    <a:pt x="50" y="4320"/>
                  </a:lnTo>
                  <a:lnTo>
                    <a:pt x="50" y="4320"/>
                  </a:lnTo>
                  <a:lnTo>
                    <a:pt x="0" y="4320"/>
                  </a:lnTo>
                  <a:lnTo>
                    <a:pt x="0" y="4320"/>
                  </a:lnTo>
                  <a:lnTo>
                    <a:pt x="119" y="4224"/>
                  </a:lnTo>
                  <a:lnTo>
                    <a:pt x="233" y="4131"/>
                  </a:lnTo>
                  <a:lnTo>
                    <a:pt x="341" y="4039"/>
                  </a:lnTo>
                  <a:lnTo>
                    <a:pt x="447" y="3949"/>
                  </a:lnTo>
                  <a:lnTo>
                    <a:pt x="548" y="3860"/>
                  </a:lnTo>
                  <a:lnTo>
                    <a:pt x="644" y="3775"/>
                  </a:lnTo>
                  <a:lnTo>
                    <a:pt x="737" y="3691"/>
                  </a:lnTo>
                  <a:lnTo>
                    <a:pt x="826" y="3610"/>
                  </a:lnTo>
                  <a:lnTo>
                    <a:pt x="910" y="3530"/>
                  </a:lnTo>
                  <a:lnTo>
                    <a:pt x="992" y="3453"/>
                  </a:lnTo>
                  <a:lnTo>
                    <a:pt x="1069" y="3377"/>
                  </a:lnTo>
                  <a:lnTo>
                    <a:pt x="1143" y="3301"/>
                  </a:lnTo>
                  <a:lnTo>
                    <a:pt x="1212" y="3229"/>
                  </a:lnTo>
                  <a:lnTo>
                    <a:pt x="1278" y="3159"/>
                  </a:lnTo>
                  <a:lnTo>
                    <a:pt x="1341" y="3090"/>
                  </a:lnTo>
                  <a:lnTo>
                    <a:pt x="1401" y="3024"/>
                  </a:lnTo>
                  <a:lnTo>
                    <a:pt x="1401" y="3024"/>
                  </a:lnTo>
                  <a:lnTo>
                    <a:pt x="1489" y="2915"/>
                  </a:lnTo>
                  <a:lnTo>
                    <a:pt x="1531" y="2863"/>
                  </a:lnTo>
                  <a:lnTo>
                    <a:pt x="1570" y="2813"/>
                  </a:lnTo>
                  <a:lnTo>
                    <a:pt x="1608" y="2762"/>
                  </a:lnTo>
                  <a:lnTo>
                    <a:pt x="1644" y="2712"/>
                  </a:lnTo>
                  <a:lnTo>
                    <a:pt x="1677" y="2663"/>
                  </a:lnTo>
                  <a:lnTo>
                    <a:pt x="1709" y="2616"/>
                  </a:lnTo>
                  <a:lnTo>
                    <a:pt x="1738" y="2569"/>
                  </a:lnTo>
                  <a:lnTo>
                    <a:pt x="1765" y="2522"/>
                  </a:lnTo>
                  <a:lnTo>
                    <a:pt x="1792" y="2477"/>
                  </a:lnTo>
                  <a:lnTo>
                    <a:pt x="1815" y="2432"/>
                  </a:lnTo>
                  <a:lnTo>
                    <a:pt x="1837" y="2387"/>
                  </a:lnTo>
                  <a:lnTo>
                    <a:pt x="1857" y="2344"/>
                  </a:lnTo>
                  <a:lnTo>
                    <a:pt x="1875" y="2302"/>
                  </a:lnTo>
                  <a:lnTo>
                    <a:pt x="1891" y="2261"/>
                  </a:lnTo>
                  <a:lnTo>
                    <a:pt x="1891" y="2261"/>
                  </a:lnTo>
                  <a:lnTo>
                    <a:pt x="1915" y="2191"/>
                  </a:lnTo>
                  <a:lnTo>
                    <a:pt x="1924" y="2156"/>
                  </a:lnTo>
                  <a:lnTo>
                    <a:pt x="1933" y="2124"/>
                  </a:lnTo>
                  <a:lnTo>
                    <a:pt x="1940" y="2090"/>
                  </a:lnTo>
                  <a:lnTo>
                    <a:pt x="1945" y="2057"/>
                  </a:lnTo>
                  <a:lnTo>
                    <a:pt x="1951" y="2025"/>
                  </a:lnTo>
                  <a:lnTo>
                    <a:pt x="1953" y="1994"/>
                  </a:lnTo>
                  <a:lnTo>
                    <a:pt x="1956" y="1962"/>
                  </a:lnTo>
                  <a:lnTo>
                    <a:pt x="1956" y="1931"/>
                  </a:lnTo>
                  <a:lnTo>
                    <a:pt x="1956" y="1900"/>
                  </a:lnTo>
                  <a:lnTo>
                    <a:pt x="1956" y="1870"/>
                  </a:lnTo>
                  <a:lnTo>
                    <a:pt x="1953" y="1839"/>
                  </a:lnTo>
                  <a:lnTo>
                    <a:pt x="1949" y="1810"/>
                  </a:lnTo>
                  <a:lnTo>
                    <a:pt x="1944" y="1781"/>
                  </a:lnTo>
                  <a:lnTo>
                    <a:pt x="1938" y="1753"/>
                  </a:lnTo>
                  <a:lnTo>
                    <a:pt x="1938" y="1753"/>
                  </a:lnTo>
                  <a:lnTo>
                    <a:pt x="1925" y="1704"/>
                  </a:lnTo>
                  <a:lnTo>
                    <a:pt x="1907" y="1655"/>
                  </a:lnTo>
                  <a:lnTo>
                    <a:pt x="1888" y="1608"/>
                  </a:lnTo>
                  <a:lnTo>
                    <a:pt x="1864" y="1561"/>
                  </a:lnTo>
                  <a:lnTo>
                    <a:pt x="1837" y="1516"/>
                  </a:lnTo>
                  <a:lnTo>
                    <a:pt x="1806" y="1471"/>
                  </a:lnTo>
                  <a:lnTo>
                    <a:pt x="1774" y="1428"/>
                  </a:lnTo>
                  <a:lnTo>
                    <a:pt x="1736" y="1385"/>
                  </a:lnTo>
                  <a:lnTo>
                    <a:pt x="1736" y="1385"/>
                  </a:lnTo>
                  <a:lnTo>
                    <a:pt x="1707" y="1354"/>
                  </a:lnTo>
                  <a:lnTo>
                    <a:pt x="1677" y="1323"/>
                  </a:lnTo>
                  <a:lnTo>
                    <a:pt x="1644" y="1295"/>
                  </a:lnTo>
                  <a:lnTo>
                    <a:pt x="1612" y="1266"/>
                  </a:lnTo>
                  <a:lnTo>
                    <a:pt x="1545" y="1210"/>
                  </a:lnTo>
                  <a:lnTo>
                    <a:pt x="1475" y="1156"/>
                  </a:lnTo>
                  <a:lnTo>
                    <a:pt x="1475" y="1156"/>
                  </a:lnTo>
                  <a:lnTo>
                    <a:pt x="1410" y="1111"/>
                  </a:lnTo>
                  <a:lnTo>
                    <a:pt x="1341" y="1066"/>
                  </a:lnTo>
                  <a:lnTo>
                    <a:pt x="1273" y="1024"/>
                  </a:lnTo>
                  <a:lnTo>
                    <a:pt x="1204" y="983"/>
                  </a:lnTo>
                  <a:lnTo>
                    <a:pt x="1204" y="983"/>
                  </a:lnTo>
                  <a:lnTo>
                    <a:pt x="1139" y="947"/>
                  </a:lnTo>
                  <a:lnTo>
                    <a:pt x="1075" y="912"/>
                  </a:lnTo>
                  <a:lnTo>
                    <a:pt x="947" y="846"/>
                  </a:lnTo>
                  <a:lnTo>
                    <a:pt x="947" y="846"/>
                  </a:lnTo>
                  <a:lnTo>
                    <a:pt x="719" y="736"/>
                  </a:lnTo>
                  <a:lnTo>
                    <a:pt x="719" y="736"/>
                  </a:lnTo>
                  <a:lnTo>
                    <a:pt x="543" y="647"/>
                  </a:lnTo>
                  <a:lnTo>
                    <a:pt x="543" y="647"/>
                  </a:lnTo>
                  <a:lnTo>
                    <a:pt x="467" y="609"/>
                  </a:lnTo>
                  <a:lnTo>
                    <a:pt x="400" y="572"/>
                  </a:lnTo>
                  <a:lnTo>
                    <a:pt x="400" y="572"/>
                  </a:lnTo>
                  <a:lnTo>
                    <a:pt x="344" y="537"/>
                  </a:lnTo>
                  <a:lnTo>
                    <a:pt x="321" y="521"/>
                  </a:lnTo>
                  <a:lnTo>
                    <a:pt x="301" y="505"/>
                  </a:lnTo>
                  <a:lnTo>
                    <a:pt x="301" y="505"/>
                  </a:lnTo>
                  <a:lnTo>
                    <a:pt x="283" y="490"/>
                  </a:lnTo>
                  <a:lnTo>
                    <a:pt x="270" y="476"/>
                  </a:lnTo>
                  <a:lnTo>
                    <a:pt x="260" y="462"/>
                  </a:lnTo>
                  <a:lnTo>
                    <a:pt x="251" y="447"/>
                  </a:lnTo>
                  <a:lnTo>
                    <a:pt x="251" y="447"/>
                  </a:lnTo>
                  <a:lnTo>
                    <a:pt x="249" y="438"/>
                  </a:lnTo>
                  <a:lnTo>
                    <a:pt x="247" y="429"/>
                  </a:lnTo>
                  <a:lnTo>
                    <a:pt x="249" y="422"/>
                  </a:lnTo>
                  <a:lnTo>
                    <a:pt x="251" y="413"/>
                  </a:lnTo>
                  <a:lnTo>
                    <a:pt x="254" y="406"/>
                  </a:lnTo>
                  <a:lnTo>
                    <a:pt x="260" y="398"/>
                  </a:lnTo>
                  <a:lnTo>
                    <a:pt x="269" y="391"/>
                  </a:lnTo>
                  <a:lnTo>
                    <a:pt x="278" y="384"/>
                  </a:lnTo>
                  <a:lnTo>
                    <a:pt x="278" y="384"/>
                  </a:lnTo>
                  <a:lnTo>
                    <a:pt x="297" y="371"/>
                  </a:lnTo>
                  <a:lnTo>
                    <a:pt x="325" y="359"/>
                  </a:lnTo>
                  <a:lnTo>
                    <a:pt x="357" y="348"/>
                  </a:lnTo>
                  <a:lnTo>
                    <a:pt x="395" y="337"/>
                  </a:lnTo>
                  <a:lnTo>
                    <a:pt x="395" y="337"/>
                  </a:lnTo>
                  <a:lnTo>
                    <a:pt x="434" y="328"/>
                  </a:lnTo>
                  <a:lnTo>
                    <a:pt x="478" y="319"/>
                  </a:lnTo>
                  <a:lnTo>
                    <a:pt x="526" y="310"/>
                  </a:lnTo>
                  <a:lnTo>
                    <a:pt x="579" y="303"/>
                  </a:lnTo>
                  <a:lnTo>
                    <a:pt x="579" y="303"/>
                  </a:lnTo>
                  <a:lnTo>
                    <a:pt x="689" y="288"/>
                  </a:lnTo>
                  <a:lnTo>
                    <a:pt x="811" y="276"/>
                  </a:lnTo>
                  <a:lnTo>
                    <a:pt x="811" y="276"/>
                  </a:lnTo>
                  <a:lnTo>
                    <a:pt x="811" y="276"/>
                  </a:lnTo>
                  <a:lnTo>
                    <a:pt x="919" y="267"/>
                  </a:lnTo>
                  <a:lnTo>
                    <a:pt x="1010" y="256"/>
                  </a:lnTo>
                  <a:lnTo>
                    <a:pt x="1010" y="256"/>
                  </a:lnTo>
                  <a:lnTo>
                    <a:pt x="1082" y="243"/>
                  </a:lnTo>
                  <a:lnTo>
                    <a:pt x="1111" y="238"/>
                  </a:lnTo>
                  <a:lnTo>
                    <a:pt x="1134" y="233"/>
                  </a:lnTo>
                  <a:lnTo>
                    <a:pt x="1134" y="233"/>
                  </a:lnTo>
                  <a:lnTo>
                    <a:pt x="1154" y="225"/>
                  </a:lnTo>
                  <a:lnTo>
                    <a:pt x="1168" y="220"/>
                  </a:lnTo>
                  <a:lnTo>
                    <a:pt x="1179" y="213"/>
                  </a:lnTo>
                  <a:lnTo>
                    <a:pt x="1184" y="207"/>
                  </a:lnTo>
                  <a:lnTo>
                    <a:pt x="1184" y="207"/>
                  </a:lnTo>
                  <a:lnTo>
                    <a:pt x="1186" y="200"/>
                  </a:lnTo>
                  <a:lnTo>
                    <a:pt x="1183" y="193"/>
                  </a:lnTo>
                  <a:lnTo>
                    <a:pt x="1177" y="186"/>
                  </a:lnTo>
                  <a:lnTo>
                    <a:pt x="1165" y="180"/>
                  </a:lnTo>
                  <a:lnTo>
                    <a:pt x="1165" y="180"/>
                  </a:lnTo>
                  <a:lnTo>
                    <a:pt x="1139" y="168"/>
                  </a:lnTo>
                  <a:lnTo>
                    <a:pt x="1105" y="157"/>
                  </a:lnTo>
                  <a:lnTo>
                    <a:pt x="1105" y="157"/>
                  </a:lnTo>
                  <a:lnTo>
                    <a:pt x="1067" y="146"/>
                  </a:lnTo>
                  <a:lnTo>
                    <a:pt x="1026" y="135"/>
                  </a:lnTo>
                  <a:lnTo>
                    <a:pt x="1026" y="135"/>
                  </a:lnTo>
                  <a:lnTo>
                    <a:pt x="936" y="115"/>
                  </a:lnTo>
                  <a:lnTo>
                    <a:pt x="936" y="115"/>
                  </a:lnTo>
                  <a:lnTo>
                    <a:pt x="847" y="97"/>
                  </a:lnTo>
                  <a:lnTo>
                    <a:pt x="847" y="97"/>
                  </a:lnTo>
                  <a:lnTo>
                    <a:pt x="770" y="81"/>
                  </a:lnTo>
                  <a:lnTo>
                    <a:pt x="770" y="81"/>
                  </a:lnTo>
                  <a:lnTo>
                    <a:pt x="701" y="65"/>
                  </a:lnTo>
                  <a:lnTo>
                    <a:pt x="701" y="65"/>
                  </a:lnTo>
                  <a:lnTo>
                    <a:pt x="649" y="50"/>
                  </a:lnTo>
                  <a:lnTo>
                    <a:pt x="649" y="50"/>
                  </a:lnTo>
                  <a:lnTo>
                    <a:pt x="629" y="45"/>
                  </a:lnTo>
                  <a:lnTo>
                    <a:pt x="615" y="38"/>
                  </a:lnTo>
                  <a:lnTo>
                    <a:pt x="615" y="38"/>
                  </a:lnTo>
                  <a:lnTo>
                    <a:pt x="609" y="34"/>
                  </a:lnTo>
                  <a:lnTo>
                    <a:pt x="608" y="31"/>
                  </a:lnTo>
                  <a:lnTo>
                    <a:pt x="609" y="27"/>
                  </a:lnTo>
                  <a:lnTo>
                    <a:pt x="613" y="23"/>
                  </a:lnTo>
                  <a:lnTo>
                    <a:pt x="613" y="23"/>
                  </a:lnTo>
                  <a:lnTo>
                    <a:pt x="620" y="20"/>
                  </a:lnTo>
                  <a:lnTo>
                    <a:pt x="631" y="18"/>
                  </a:lnTo>
                  <a:lnTo>
                    <a:pt x="660" y="13"/>
                  </a:lnTo>
                  <a:lnTo>
                    <a:pt x="660" y="13"/>
                  </a:lnTo>
                  <a:lnTo>
                    <a:pt x="700" y="9"/>
                  </a:lnTo>
                  <a:lnTo>
                    <a:pt x="746" y="5"/>
                  </a:lnTo>
                  <a:lnTo>
                    <a:pt x="746" y="5"/>
                  </a:lnTo>
                  <a:lnTo>
                    <a:pt x="867" y="0"/>
                  </a:lnTo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Calibri" pitchFamily="34" charset="0"/>
              </a:endParaRPr>
            </a:p>
          </p:txBody>
        </p:sp>
      </p:grpSp>
      <p:cxnSp>
        <p:nvCxnSpPr>
          <p:cNvPr id="33" name="Straight Connector 32"/>
          <p:cNvCxnSpPr/>
          <p:nvPr/>
        </p:nvCxnSpPr>
        <p:spPr>
          <a:xfrm rot="10800000">
            <a:off x="1752600" y="2667001"/>
            <a:ext cx="5206852" cy="4231"/>
          </a:xfrm>
          <a:prstGeom prst="line">
            <a:avLst/>
          </a:prstGeom>
          <a:ln w="28575">
            <a:solidFill>
              <a:schemeClr val="bg1">
                <a:lumMod val="75000"/>
              </a:schemeClr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4" name="TextBox 33"/>
          <p:cNvSpPr txBox="1"/>
          <p:nvPr/>
        </p:nvSpPr>
        <p:spPr>
          <a:xfrm>
            <a:off x="1752600" y="2266890"/>
            <a:ext cx="26670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>
                <a:latin typeface="Calibri" pitchFamily="34" charset="0"/>
              </a:rPr>
              <a:t>Your text here</a:t>
            </a:r>
            <a:endParaRPr lang="en-US" sz="2400" dirty="0">
              <a:latin typeface="Calibri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1752600" y="971490"/>
            <a:ext cx="19812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>
                <a:latin typeface="Calibri" pitchFamily="34" charset="0"/>
              </a:rPr>
              <a:t>Your text here</a:t>
            </a:r>
            <a:endParaRPr lang="en-US" sz="2400" dirty="0">
              <a:latin typeface="Calibri" pitchFamily="34" charset="0"/>
            </a:endParaRPr>
          </a:p>
        </p:txBody>
      </p:sp>
      <p:cxnSp>
        <p:nvCxnSpPr>
          <p:cNvPr id="37" name="Straight Connector 36"/>
          <p:cNvCxnSpPr>
            <a:stCxn id="55" idx="2"/>
          </p:cNvCxnSpPr>
          <p:nvPr/>
        </p:nvCxnSpPr>
        <p:spPr>
          <a:xfrm rot="10800000">
            <a:off x="1915961" y="1333466"/>
            <a:ext cx="3361708" cy="38054"/>
          </a:xfrm>
          <a:prstGeom prst="line">
            <a:avLst/>
          </a:prstGeom>
          <a:ln w="28575">
            <a:solidFill>
              <a:schemeClr val="bg1">
                <a:lumMod val="75000"/>
              </a:schemeClr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" name="Straight Connector 40"/>
          <p:cNvCxnSpPr>
            <a:stCxn id="43" idx="2"/>
          </p:cNvCxnSpPr>
          <p:nvPr/>
        </p:nvCxnSpPr>
        <p:spPr>
          <a:xfrm rot="10800000">
            <a:off x="1494732" y="5200711"/>
            <a:ext cx="4961756" cy="19011"/>
          </a:xfrm>
          <a:prstGeom prst="line">
            <a:avLst/>
          </a:prstGeom>
          <a:ln w="28575">
            <a:solidFill>
              <a:schemeClr val="bg1">
                <a:lumMod val="75000"/>
              </a:schemeClr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2" name="TextBox 41"/>
          <p:cNvSpPr txBox="1"/>
          <p:nvPr/>
        </p:nvSpPr>
        <p:spPr>
          <a:xfrm>
            <a:off x="1752600" y="4800600"/>
            <a:ext cx="26670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>
                <a:latin typeface="Calibri" pitchFamily="34" charset="0"/>
              </a:rPr>
              <a:t>Your text here</a:t>
            </a:r>
            <a:endParaRPr lang="en-US" sz="2400" dirty="0">
              <a:latin typeface="Calibri" pitchFamily="34" charset="0"/>
            </a:endParaRPr>
          </a:p>
        </p:txBody>
      </p:sp>
      <p:sp>
        <p:nvSpPr>
          <p:cNvPr id="47" name="Title 46"/>
          <p:cNvSpPr>
            <a:spLocks noGrp="1"/>
          </p:cNvSpPr>
          <p:nvPr>
            <p:ph type="title"/>
          </p:nvPr>
        </p:nvSpPr>
        <p:spPr>
          <a:xfrm>
            <a:off x="533400" y="3276600"/>
            <a:ext cx="2819400" cy="762000"/>
          </a:xfrm>
        </p:spPr>
        <p:txBody>
          <a:bodyPr/>
          <a:lstStyle/>
          <a:p>
            <a:pPr algn="l"/>
            <a:r>
              <a:rPr lang="en-US" dirty="0" smtClean="0"/>
              <a:t>Roadmap</a:t>
            </a:r>
            <a:endParaRPr lang="en-US" dirty="0"/>
          </a:p>
        </p:txBody>
      </p:sp>
      <p:sp>
        <p:nvSpPr>
          <p:cNvPr id="48" name="Title 46"/>
          <p:cNvSpPr txBox="1">
            <a:spLocks/>
          </p:cNvSpPr>
          <p:nvPr/>
        </p:nvSpPr>
        <p:spPr bwMode="auto">
          <a:xfrm>
            <a:off x="304800" y="3200400"/>
            <a:ext cx="82296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3800" b="0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Franklin Gothic Medium Cond" pitchFamily="34" charset="0"/>
              <a:ea typeface="+mj-ea"/>
              <a:cs typeface="+mj-cs"/>
            </a:endParaRPr>
          </a:p>
        </p:txBody>
      </p:sp>
      <p:grpSp>
        <p:nvGrpSpPr>
          <p:cNvPr id="3" name="Group 5"/>
          <p:cNvGrpSpPr/>
          <p:nvPr/>
        </p:nvGrpSpPr>
        <p:grpSpPr>
          <a:xfrm>
            <a:off x="5914180" y="4114867"/>
            <a:ext cx="1600352" cy="1295333"/>
            <a:chOff x="6967868" y="4876800"/>
            <a:chExt cx="1600352" cy="1295333"/>
          </a:xfrm>
        </p:grpSpPr>
        <p:sp>
          <p:nvSpPr>
            <p:cNvPr id="43" name="Oval 42"/>
            <p:cNvSpPr/>
            <p:nvPr/>
          </p:nvSpPr>
          <p:spPr bwMode="auto">
            <a:xfrm>
              <a:off x="7510176" y="5791175"/>
              <a:ext cx="533451" cy="380958"/>
            </a:xfrm>
            <a:prstGeom prst="ellipse">
              <a:avLst/>
            </a:pr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  <a:scene3d>
              <a:camera prst="perspectiveRelaxed"/>
              <a:lightRig rig="threePt" dir="t"/>
            </a:scene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pc="300">
                <a:latin typeface="Franklin Gothic Demi" pitchFamily="34" charset="0"/>
              </a:endParaRPr>
            </a:p>
          </p:txBody>
        </p:sp>
        <p:cxnSp>
          <p:nvCxnSpPr>
            <p:cNvPr id="44" name="Straight Connector 43"/>
            <p:cNvCxnSpPr/>
            <p:nvPr/>
          </p:nvCxnSpPr>
          <p:spPr bwMode="auto">
            <a:xfrm rot="5400000">
              <a:off x="7467701" y="5638706"/>
              <a:ext cx="609625" cy="79"/>
            </a:xfrm>
            <a:prstGeom prst="line">
              <a:avLst/>
            </a:prstGeom>
            <a:ln w="57150">
              <a:solidFill>
                <a:srgbClr val="FF0000"/>
              </a:solidFill>
              <a:headEnd type="none" w="med" len="med"/>
              <a:tailEnd type="none" w="med" len="med"/>
            </a:ln>
            <a:effectLst>
              <a:outerShdw blurRad="50800" dist="38100" dir="5400000" algn="t" rotWithShape="0">
                <a:prstClr val="black">
                  <a:alpha val="40000"/>
                </a:prstClr>
              </a:outerShdw>
              <a:reflection blurRad="6350" stA="52000" endA="300" endPos="35000" dir="5400000" sy="-100000" algn="bl" rotWithShape="0"/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5" name="Rounded Rectangle 44"/>
            <p:cNvSpPr/>
            <p:nvPr/>
          </p:nvSpPr>
          <p:spPr bwMode="auto">
            <a:xfrm>
              <a:off x="6967868" y="4876800"/>
              <a:ext cx="1600352" cy="609533"/>
            </a:xfrm>
            <a:prstGeom prst="roundRect">
              <a:avLst/>
            </a:prstGeom>
            <a:solidFill>
              <a:schemeClr val="bg1">
                <a:lumMod val="85000"/>
              </a:schemeClr>
            </a:solidFill>
            <a:ln/>
            <a:scene3d>
              <a:camera prst="perspectiveHeroicExtremeLeftFacing"/>
              <a:lightRig rig="threePt" dir="t"/>
            </a:scene3d>
            <a:sp3d prstMaterial="powder">
              <a:bevelT prst="slope"/>
            </a:sp3d>
          </p:spPr>
          <p:style>
            <a:lnRef idx="1">
              <a:schemeClr val="accent3"/>
            </a:lnRef>
            <a:fillRef idx="3">
              <a:schemeClr val="accent3"/>
            </a:fillRef>
            <a:effectRef idx="2">
              <a:schemeClr val="accent3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2000" spc="300" dirty="0" smtClean="0">
                  <a:solidFill>
                    <a:schemeClr val="tx1"/>
                  </a:solidFill>
                  <a:latin typeface="Franklin Gothic Demi" pitchFamily="34" charset="0"/>
                </a:rPr>
                <a:t>YEAR 1</a:t>
              </a:r>
              <a:endParaRPr lang="en-US" sz="2000" spc="300" dirty="0">
                <a:solidFill>
                  <a:schemeClr val="tx1"/>
                </a:solidFill>
                <a:latin typeface="Franklin Gothic Demi" pitchFamily="34" charset="0"/>
              </a:endParaRPr>
            </a:p>
          </p:txBody>
        </p:sp>
      </p:grpSp>
      <p:grpSp>
        <p:nvGrpSpPr>
          <p:cNvPr id="4" name="Group 6"/>
          <p:cNvGrpSpPr/>
          <p:nvPr/>
        </p:nvGrpSpPr>
        <p:grpSpPr>
          <a:xfrm>
            <a:off x="6476848" y="1524000"/>
            <a:ext cx="1600352" cy="1305966"/>
            <a:chOff x="6957083" y="4866167"/>
            <a:chExt cx="1600352" cy="1305966"/>
          </a:xfrm>
        </p:grpSpPr>
        <p:sp>
          <p:nvSpPr>
            <p:cNvPr id="49" name="Oval 48"/>
            <p:cNvSpPr/>
            <p:nvPr/>
          </p:nvSpPr>
          <p:spPr bwMode="auto">
            <a:xfrm>
              <a:off x="7510176" y="5791175"/>
              <a:ext cx="533451" cy="380958"/>
            </a:xfrm>
            <a:prstGeom prst="ellipse">
              <a:avLst/>
            </a:pr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  <a:scene3d>
              <a:camera prst="perspectiveRelaxed"/>
              <a:lightRig rig="threePt" dir="t"/>
            </a:scene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pc="300">
                <a:latin typeface="Franklin Gothic Demi" pitchFamily="34" charset="0"/>
              </a:endParaRPr>
            </a:p>
          </p:txBody>
        </p:sp>
        <p:cxnSp>
          <p:nvCxnSpPr>
            <p:cNvPr id="50" name="Straight Connector 49"/>
            <p:cNvCxnSpPr/>
            <p:nvPr/>
          </p:nvCxnSpPr>
          <p:spPr bwMode="auto">
            <a:xfrm rot="5400000">
              <a:off x="7467701" y="5638706"/>
              <a:ext cx="609625" cy="79"/>
            </a:xfrm>
            <a:prstGeom prst="line">
              <a:avLst/>
            </a:prstGeom>
            <a:ln w="57150">
              <a:solidFill>
                <a:srgbClr val="FF0000"/>
              </a:solidFill>
              <a:headEnd type="none" w="med" len="med"/>
              <a:tailEnd type="none" w="med" len="med"/>
            </a:ln>
            <a:effectLst>
              <a:outerShdw blurRad="50800" dist="38100" dir="5400000" algn="t" rotWithShape="0">
                <a:prstClr val="black">
                  <a:alpha val="40000"/>
                </a:prstClr>
              </a:outerShdw>
              <a:reflection blurRad="6350" stA="52000" endA="300" endPos="35000" dir="5400000" sy="-100000" algn="bl" rotWithShape="0"/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1" name="Rounded Rectangle 50"/>
            <p:cNvSpPr/>
            <p:nvPr/>
          </p:nvSpPr>
          <p:spPr bwMode="auto">
            <a:xfrm>
              <a:off x="6957083" y="4866167"/>
              <a:ext cx="1600352" cy="609533"/>
            </a:xfrm>
            <a:prstGeom prst="roundRect">
              <a:avLst/>
            </a:prstGeom>
            <a:solidFill>
              <a:schemeClr val="bg2">
                <a:lumMod val="75000"/>
              </a:schemeClr>
            </a:solidFill>
            <a:ln/>
            <a:scene3d>
              <a:camera prst="perspectiveHeroicExtremeLeftFacing"/>
              <a:lightRig rig="threePt" dir="t"/>
            </a:scene3d>
            <a:sp3d prstMaterial="powder">
              <a:bevelT prst="slope"/>
            </a:sp3d>
          </p:spPr>
          <p:style>
            <a:lnRef idx="1">
              <a:schemeClr val="accent3"/>
            </a:lnRef>
            <a:fillRef idx="3">
              <a:schemeClr val="accent3"/>
            </a:fillRef>
            <a:effectRef idx="2">
              <a:schemeClr val="accent3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2000" spc="300" dirty="0" smtClean="0">
                  <a:solidFill>
                    <a:schemeClr val="tx1"/>
                  </a:solidFill>
                  <a:latin typeface="Franklin Gothic Demi" pitchFamily="34" charset="0"/>
                </a:rPr>
                <a:t>YEAR 2</a:t>
              </a:r>
              <a:endParaRPr lang="en-US" sz="2000" spc="300" dirty="0">
                <a:solidFill>
                  <a:schemeClr val="tx1"/>
                </a:solidFill>
                <a:latin typeface="Franklin Gothic Demi" pitchFamily="34" charset="0"/>
              </a:endParaRPr>
            </a:p>
          </p:txBody>
        </p:sp>
      </p:grpSp>
      <p:grpSp>
        <p:nvGrpSpPr>
          <p:cNvPr id="5" name="Group 10"/>
          <p:cNvGrpSpPr/>
          <p:nvPr/>
        </p:nvGrpSpPr>
        <p:grpSpPr>
          <a:xfrm>
            <a:off x="4735361" y="266666"/>
            <a:ext cx="1600352" cy="1295333"/>
            <a:chOff x="6978501" y="4876800"/>
            <a:chExt cx="1600352" cy="1295333"/>
          </a:xfrm>
        </p:grpSpPr>
        <p:sp>
          <p:nvSpPr>
            <p:cNvPr id="55" name="Oval 54"/>
            <p:cNvSpPr/>
            <p:nvPr/>
          </p:nvSpPr>
          <p:spPr bwMode="auto">
            <a:xfrm>
              <a:off x="7520809" y="5791175"/>
              <a:ext cx="533451" cy="380958"/>
            </a:xfrm>
            <a:prstGeom prst="ellipse">
              <a:avLst/>
            </a:pr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  <a:scene3d>
              <a:camera prst="perspectiveRelaxed"/>
              <a:lightRig rig="threePt" dir="t"/>
            </a:scene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pc="300">
                <a:latin typeface="Franklin Gothic Demi" pitchFamily="34" charset="0"/>
              </a:endParaRPr>
            </a:p>
          </p:txBody>
        </p:sp>
        <p:cxnSp>
          <p:nvCxnSpPr>
            <p:cNvPr id="56" name="Straight Connector 55"/>
            <p:cNvCxnSpPr/>
            <p:nvPr/>
          </p:nvCxnSpPr>
          <p:spPr bwMode="auto">
            <a:xfrm rot="5400000">
              <a:off x="7467701" y="5638706"/>
              <a:ext cx="609625" cy="79"/>
            </a:xfrm>
            <a:prstGeom prst="line">
              <a:avLst/>
            </a:prstGeom>
            <a:ln w="57150">
              <a:solidFill>
                <a:srgbClr val="FF0000"/>
              </a:solidFill>
              <a:headEnd type="none" w="med" len="med"/>
              <a:tailEnd type="none" w="med" len="med"/>
            </a:ln>
            <a:effectLst>
              <a:outerShdw blurRad="50800" dist="38100" dir="5400000" algn="t" rotWithShape="0">
                <a:prstClr val="black">
                  <a:alpha val="40000"/>
                </a:prstClr>
              </a:outerShdw>
              <a:reflection blurRad="6350" stA="52000" endA="300" endPos="35000" dir="5400000" sy="-100000" algn="bl" rotWithShape="0"/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7" name="Rounded Rectangle 56"/>
            <p:cNvSpPr/>
            <p:nvPr/>
          </p:nvSpPr>
          <p:spPr bwMode="auto">
            <a:xfrm>
              <a:off x="6978501" y="4876800"/>
              <a:ext cx="1600352" cy="609533"/>
            </a:xfrm>
            <a:prstGeom prst="roundRect">
              <a:avLst/>
            </a:prstGeom>
            <a:solidFill>
              <a:schemeClr val="accent3">
                <a:lumMod val="60000"/>
                <a:lumOff val="40000"/>
              </a:schemeClr>
            </a:solidFill>
            <a:ln>
              <a:solidFill>
                <a:schemeClr val="accent2"/>
              </a:solidFill>
            </a:ln>
            <a:scene3d>
              <a:camera prst="perspectiveHeroicExtremeLeftFacing"/>
              <a:lightRig rig="threePt" dir="t"/>
            </a:scene3d>
            <a:sp3d prstMaterial="powder">
              <a:bevelT prst="slope"/>
            </a:sp3d>
          </p:spPr>
          <p:style>
            <a:lnRef idx="1">
              <a:schemeClr val="accent3"/>
            </a:lnRef>
            <a:fillRef idx="3">
              <a:schemeClr val="accent3"/>
            </a:fillRef>
            <a:effectRef idx="2">
              <a:schemeClr val="accent3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2000" spc="300" dirty="0" smtClean="0">
                  <a:solidFill>
                    <a:schemeClr val="tx1"/>
                  </a:solidFill>
                  <a:latin typeface="Franklin Gothic Demi" pitchFamily="34" charset="0"/>
                </a:rPr>
                <a:t>YEAR 3</a:t>
              </a:r>
              <a:endParaRPr lang="en-US" sz="2000" spc="300" dirty="0">
                <a:solidFill>
                  <a:schemeClr val="tx1"/>
                </a:solidFill>
                <a:latin typeface="Franklin Gothic Demi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23745564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4" grpId="0"/>
      <p:bldP spid="35" grpId="0"/>
      <p:bldP spid="42" grpId="0"/>
    </p:bldLst>
  </p:timing>
</p:sld>
</file>

<file path=ppt/slides/slide4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Rectangle 17"/>
          <p:cNvSpPr/>
          <p:nvPr/>
        </p:nvSpPr>
        <p:spPr>
          <a:xfrm>
            <a:off x="0" y="4724400"/>
            <a:ext cx="9144000" cy="1524000"/>
          </a:xfrm>
          <a:prstGeom prst="rect">
            <a:avLst/>
          </a:prstGeom>
          <a:solidFill>
            <a:schemeClr val="bg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Stages of life or timeline</a:t>
            </a:r>
            <a:endParaRPr lang="en-US" dirty="0"/>
          </a:p>
        </p:txBody>
      </p:sp>
      <p:sp>
        <p:nvSpPr>
          <p:cNvPr id="4" name="Rectangle 3"/>
          <p:cNvSpPr/>
          <p:nvPr/>
        </p:nvSpPr>
        <p:spPr>
          <a:xfrm>
            <a:off x="782056" y="2286000"/>
            <a:ext cx="1463507" cy="3107842"/>
          </a:xfrm>
          <a:prstGeom prst="rect">
            <a:avLst/>
          </a:prstGeom>
          <a:solidFill>
            <a:schemeClr val="bg2">
              <a:lumMod val="90000"/>
            </a:schemeClr>
          </a:solidFill>
          <a:ln>
            <a:solidFill>
              <a:schemeClr val="bg2">
                <a:lumMod val="50000"/>
              </a:schemeClr>
            </a:solidFill>
          </a:ln>
          <a:scene3d>
            <a:camera prst="isometricOffAxis2Left"/>
            <a:lightRig rig="threePt" dir="t"/>
          </a:scene3d>
          <a:sp3d extrusionH="127000">
            <a:extrusionClr>
              <a:schemeClr val="bg2">
                <a:lumMod val="50000"/>
              </a:schemeClr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" name="Rectangle 4"/>
          <p:cNvSpPr/>
          <p:nvPr/>
        </p:nvSpPr>
        <p:spPr>
          <a:xfrm>
            <a:off x="2292185" y="2302358"/>
            <a:ext cx="1463507" cy="3107842"/>
          </a:xfrm>
          <a:prstGeom prst="rect">
            <a:avLst/>
          </a:prstGeom>
          <a:solidFill>
            <a:schemeClr val="bg2">
              <a:lumMod val="90000"/>
            </a:schemeClr>
          </a:solidFill>
          <a:ln>
            <a:solidFill>
              <a:schemeClr val="bg2">
                <a:lumMod val="50000"/>
              </a:schemeClr>
            </a:solidFill>
          </a:ln>
          <a:scene3d>
            <a:camera prst="isometricOffAxis1Right"/>
            <a:lightRig rig="threePt" dir="t"/>
          </a:scene3d>
          <a:sp3d extrusionH="127000">
            <a:extrusionClr>
              <a:schemeClr val="bg2">
                <a:lumMod val="50000"/>
              </a:schemeClr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Rectangle 5"/>
          <p:cNvSpPr/>
          <p:nvPr/>
        </p:nvSpPr>
        <p:spPr>
          <a:xfrm>
            <a:off x="3701837" y="2298032"/>
            <a:ext cx="1463506" cy="3107842"/>
          </a:xfrm>
          <a:prstGeom prst="rect">
            <a:avLst/>
          </a:prstGeom>
          <a:solidFill>
            <a:schemeClr val="bg2">
              <a:lumMod val="90000"/>
            </a:schemeClr>
          </a:solidFill>
          <a:ln>
            <a:solidFill>
              <a:schemeClr val="bg2">
                <a:lumMod val="50000"/>
              </a:schemeClr>
            </a:solidFill>
          </a:ln>
          <a:scene3d>
            <a:camera prst="isometricOffAxis2Left"/>
            <a:lightRig rig="threePt" dir="t"/>
          </a:scene3d>
          <a:sp3d extrusionH="127000">
            <a:extrusionClr>
              <a:schemeClr val="bg2">
                <a:lumMod val="50000"/>
              </a:schemeClr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Rectangle 8"/>
          <p:cNvSpPr/>
          <p:nvPr/>
        </p:nvSpPr>
        <p:spPr>
          <a:xfrm>
            <a:off x="5204042" y="2306366"/>
            <a:ext cx="1463507" cy="3107842"/>
          </a:xfrm>
          <a:prstGeom prst="rect">
            <a:avLst/>
          </a:prstGeom>
          <a:solidFill>
            <a:schemeClr val="bg2">
              <a:lumMod val="90000"/>
            </a:schemeClr>
          </a:solidFill>
          <a:ln>
            <a:solidFill>
              <a:schemeClr val="bg2">
                <a:lumMod val="50000"/>
              </a:schemeClr>
            </a:solidFill>
          </a:ln>
          <a:scene3d>
            <a:camera prst="isometricOffAxis1Right"/>
            <a:lightRig rig="threePt" dir="t"/>
          </a:scene3d>
          <a:sp3d extrusionH="127000">
            <a:extrusionClr>
              <a:schemeClr val="bg2">
                <a:lumMod val="50000"/>
              </a:schemeClr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Rectangle 9"/>
          <p:cNvSpPr/>
          <p:nvPr/>
        </p:nvSpPr>
        <p:spPr>
          <a:xfrm>
            <a:off x="6613694" y="2302040"/>
            <a:ext cx="1463506" cy="3107842"/>
          </a:xfrm>
          <a:prstGeom prst="rect">
            <a:avLst/>
          </a:prstGeom>
          <a:solidFill>
            <a:schemeClr val="bg2">
              <a:lumMod val="90000"/>
            </a:schemeClr>
          </a:solidFill>
          <a:ln>
            <a:solidFill>
              <a:schemeClr val="bg2">
                <a:lumMod val="50000"/>
              </a:schemeClr>
            </a:solidFill>
          </a:ln>
          <a:scene3d>
            <a:camera prst="isometricOffAxis2Left"/>
            <a:lightRig rig="threePt" dir="t"/>
          </a:scene3d>
          <a:sp3d extrusionH="127000">
            <a:extrusionClr>
              <a:schemeClr val="bg2">
                <a:lumMod val="50000"/>
              </a:schemeClr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extBox 10"/>
          <p:cNvSpPr txBox="1"/>
          <p:nvPr/>
        </p:nvSpPr>
        <p:spPr>
          <a:xfrm>
            <a:off x="838200" y="2720876"/>
            <a:ext cx="1371600" cy="2308324"/>
          </a:xfrm>
          <a:prstGeom prst="rect">
            <a:avLst/>
          </a:prstGeom>
          <a:noFill/>
        </p:spPr>
        <p:txBody>
          <a:bodyPr wrap="square" rtlCol="0">
            <a:spAutoFit/>
            <a:scene3d>
              <a:camera prst="isometricOffAxis2Left"/>
              <a:lightRig rig="threePt" dir="t"/>
            </a:scene3d>
          </a:bodyPr>
          <a:lstStyle/>
          <a:p>
            <a:r>
              <a:rPr lang="en-US" sz="2400" dirty="0" smtClean="0"/>
              <a:t>Your text here. Your text here. Your text here</a:t>
            </a:r>
            <a:endParaRPr lang="en-US" sz="2400" dirty="0"/>
          </a:p>
        </p:txBody>
      </p:sp>
      <p:sp>
        <p:nvSpPr>
          <p:cNvPr id="12" name="TextBox 11"/>
          <p:cNvSpPr txBox="1"/>
          <p:nvPr/>
        </p:nvSpPr>
        <p:spPr>
          <a:xfrm>
            <a:off x="3733800" y="2720876"/>
            <a:ext cx="1371600" cy="2308324"/>
          </a:xfrm>
          <a:prstGeom prst="rect">
            <a:avLst/>
          </a:prstGeom>
          <a:noFill/>
        </p:spPr>
        <p:txBody>
          <a:bodyPr wrap="square" rtlCol="0">
            <a:spAutoFit/>
            <a:scene3d>
              <a:camera prst="isometricOffAxis2Left"/>
              <a:lightRig rig="threePt" dir="t"/>
            </a:scene3d>
          </a:bodyPr>
          <a:lstStyle/>
          <a:p>
            <a:r>
              <a:rPr lang="en-US" sz="2400" dirty="0" smtClean="0"/>
              <a:t>Your text here. Your text here. Your text here</a:t>
            </a:r>
            <a:endParaRPr lang="en-US" sz="2400" dirty="0"/>
          </a:p>
        </p:txBody>
      </p:sp>
      <p:sp>
        <p:nvSpPr>
          <p:cNvPr id="13" name="TextBox 12"/>
          <p:cNvSpPr txBox="1"/>
          <p:nvPr/>
        </p:nvSpPr>
        <p:spPr>
          <a:xfrm>
            <a:off x="6693568" y="2696812"/>
            <a:ext cx="1371600" cy="2308324"/>
          </a:xfrm>
          <a:prstGeom prst="rect">
            <a:avLst/>
          </a:prstGeom>
          <a:noFill/>
        </p:spPr>
        <p:txBody>
          <a:bodyPr wrap="square" rtlCol="0">
            <a:spAutoFit/>
            <a:scene3d>
              <a:camera prst="isometricOffAxis2Left"/>
              <a:lightRig rig="threePt" dir="t"/>
            </a:scene3d>
          </a:bodyPr>
          <a:lstStyle/>
          <a:p>
            <a:r>
              <a:rPr lang="en-US" sz="2400" dirty="0" smtClean="0"/>
              <a:t>Your text here. Your text here. Your text here</a:t>
            </a:r>
            <a:endParaRPr lang="en-US" sz="2400" dirty="0"/>
          </a:p>
        </p:txBody>
      </p:sp>
      <p:sp>
        <p:nvSpPr>
          <p:cNvPr id="14" name="TextBox 13"/>
          <p:cNvSpPr txBox="1"/>
          <p:nvPr/>
        </p:nvSpPr>
        <p:spPr>
          <a:xfrm>
            <a:off x="2438400" y="2720876"/>
            <a:ext cx="1371600" cy="2308324"/>
          </a:xfrm>
          <a:prstGeom prst="rect">
            <a:avLst/>
          </a:prstGeom>
          <a:noFill/>
        </p:spPr>
        <p:txBody>
          <a:bodyPr wrap="square" rtlCol="0">
            <a:spAutoFit/>
            <a:scene3d>
              <a:camera prst="isometricOffAxis1Right"/>
              <a:lightRig rig="threePt" dir="t"/>
            </a:scene3d>
          </a:bodyPr>
          <a:lstStyle/>
          <a:p>
            <a:r>
              <a:rPr lang="en-US" sz="2400" dirty="0" smtClean="0"/>
              <a:t>Your text here. Your text here. Your text here</a:t>
            </a:r>
            <a:endParaRPr lang="en-US" sz="2400" dirty="0"/>
          </a:p>
        </p:txBody>
      </p:sp>
      <p:sp>
        <p:nvSpPr>
          <p:cNvPr id="15" name="TextBox 14"/>
          <p:cNvSpPr txBox="1"/>
          <p:nvPr/>
        </p:nvSpPr>
        <p:spPr>
          <a:xfrm>
            <a:off x="5257800" y="2718486"/>
            <a:ext cx="1371600" cy="2308324"/>
          </a:xfrm>
          <a:prstGeom prst="rect">
            <a:avLst/>
          </a:prstGeom>
          <a:noFill/>
        </p:spPr>
        <p:txBody>
          <a:bodyPr wrap="square" rtlCol="0">
            <a:spAutoFit/>
            <a:scene3d>
              <a:camera prst="isometricOffAxis1Right"/>
              <a:lightRig rig="threePt" dir="t"/>
            </a:scene3d>
          </a:bodyPr>
          <a:lstStyle/>
          <a:p>
            <a:r>
              <a:rPr lang="en-US" sz="2400" dirty="0" smtClean="0"/>
              <a:t>Your text here. Your text here. Your text here</a:t>
            </a:r>
            <a:endParaRPr lang="en-US" sz="2400" dirty="0"/>
          </a:p>
        </p:txBody>
      </p:sp>
      <p:sp>
        <p:nvSpPr>
          <p:cNvPr id="21" name="Freeform 645"/>
          <p:cNvSpPr>
            <a:spLocks noEditPoints="1"/>
          </p:cNvSpPr>
          <p:nvPr/>
        </p:nvSpPr>
        <p:spPr bwMode="auto">
          <a:xfrm flipH="1">
            <a:off x="228600" y="4953000"/>
            <a:ext cx="914400" cy="609600"/>
          </a:xfrm>
          <a:custGeom>
            <a:avLst/>
            <a:gdLst/>
            <a:ahLst/>
            <a:cxnLst>
              <a:cxn ang="0">
                <a:pos x="42" y="2"/>
              </a:cxn>
              <a:cxn ang="0">
                <a:pos x="54" y="0"/>
              </a:cxn>
              <a:cxn ang="0">
                <a:pos x="57" y="0"/>
              </a:cxn>
              <a:cxn ang="0">
                <a:pos x="57" y="2"/>
              </a:cxn>
              <a:cxn ang="0">
                <a:pos x="57" y="2"/>
              </a:cxn>
              <a:cxn ang="0">
                <a:pos x="67" y="2"/>
              </a:cxn>
              <a:cxn ang="0">
                <a:pos x="81" y="21"/>
              </a:cxn>
              <a:cxn ang="0">
                <a:pos x="82" y="22"/>
              </a:cxn>
              <a:cxn ang="0">
                <a:pos x="87" y="42"/>
              </a:cxn>
              <a:cxn ang="0">
                <a:pos x="106" y="44"/>
              </a:cxn>
              <a:cxn ang="0">
                <a:pos x="144" y="47"/>
              </a:cxn>
              <a:cxn ang="0">
                <a:pos x="156" y="42"/>
              </a:cxn>
              <a:cxn ang="0">
                <a:pos x="168" y="47"/>
              </a:cxn>
              <a:cxn ang="0">
                <a:pos x="191" y="59"/>
              </a:cxn>
              <a:cxn ang="0">
                <a:pos x="215" y="88"/>
              </a:cxn>
              <a:cxn ang="0">
                <a:pos x="230" y="110"/>
              </a:cxn>
              <a:cxn ang="0">
                <a:pos x="255" y="111"/>
              </a:cxn>
              <a:cxn ang="0">
                <a:pos x="259" y="123"/>
              </a:cxn>
              <a:cxn ang="0">
                <a:pos x="260" y="146"/>
              </a:cxn>
              <a:cxn ang="0">
                <a:pos x="259" y="152"/>
              </a:cxn>
              <a:cxn ang="0">
                <a:pos x="245" y="152"/>
              </a:cxn>
              <a:cxn ang="0">
                <a:pos x="238" y="146"/>
              </a:cxn>
              <a:cxn ang="0">
                <a:pos x="242" y="141"/>
              </a:cxn>
              <a:cxn ang="0">
                <a:pos x="220" y="141"/>
              </a:cxn>
              <a:cxn ang="0">
                <a:pos x="188" y="143"/>
              </a:cxn>
              <a:cxn ang="0">
                <a:pos x="173" y="141"/>
              </a:cxn>
              <a:cxn ang="0">
                <a:pos x="156" y="152"/>
              </a:cxn>
              <a:cxn ang="0">
                <a:pos x="138" y="153"/>
              </a:cxn>
              <a:cxn ang="0">
                <a:pos x="126" y="148"/>
              </a:cxn>
              <a:cxn ang="0">
                <a:pos x="121" y="146"/>
              </a:cxn>
              <a:cxn ang="0">
                <a:pos x="126" y="135"/>
              </a:cxn>
              <a:cxn ang="0">
                <a:pos x="109" y="111"/>
              </a:cxn>
              <a:cxn ang="0">
                <a:pos x="99" y="143"/>
              </a:cxn>
              <a:cxn ang="0">
                <a:pos x="91" y="155"/>
              </a:cxn>
              <a:cxn ang="0">
                <a:pos x="71" y="162"/>
              </a:cxn>
              <a:cxn ang="0">
                <a:pos x="64" y="160"/>
              </a:cxn>
              <a:cxn ang="0">
                <a:pos x="50" y="160"/>
              </a:cxn>
              <a:cxn ang="0">
                <a:pos x="60" y="152"/>
              </a:cxn>
              <a:cxn ang="0">
                <a:pos x="77" y="145"/>
              </a:cxn>
              <a:cxn ang="0">
                <a:pos x="81" y="131"/>
              </a:cxn>
              <a:cxn ang="0">
                <a:pos x="86" y="106"/>
              </a:cxn>
              <a:cxn ang="0">
                <a:pos x="72" y="111"/>
              </a:cxn>
              <a:cxn ang="0">
                <a:pos x="45" y="141"/>
              </a:cxn>
              <a:cxn ang="0">
                <a:pos x="30" y="148"/>
              </a:cxn>
              <a:cxn ang="0">
                <a:pos x="15" y="146"/>
              </a:cxn>
              <a:cxn ang="0">
                <a:pos x="2" y="148"/>
              </a:cxn>
              <a:cxn ang="0">
                <a:pos x="10" y="140"/>
              </a:cxn>
              <a:cxn ang="0">
                <a:pos x="24" y="135"/>
              </a:cxn>
              <a:cxn ang="0">
                <a:pos x="32" y="130"/>
              </a:cxn>
              <a:cxn ang="0">
                <a:pos x="49" y="105"/>
              </a:cxn>
              <a:cxn ang="0">
                <a:pos x="60" y="84"/>
              </a:cxn>
              <a:cxn ang="0">
                <a:pos x="52" y="86"/>
              </a:cxn>
              <a:cxn ang="0">
                <a:pos x="45" y="83"/>
              </a:cxn>
              <a:cxn ang="0">
                <a:pos x="37" y="74"/>
              </a:cxn>
              <a:cxn ang="0">
                <a:pos x="34" y="69"/>
              </a:cxn>
              <a:cxn ang="0">
                <a:pos x="34" y="68"/>
              </a:cxn>
              <a:cxn ang="0">
                <a:pos x="27" y="66"/>
              </a:cxn>
              <a:cxn ang="0">
                <a:pos x="17" y="49"/>
              </a:cxn>
              <a:cxn ang="0">
                <a:pos x="15" y="39"/>
              </a:cxn>
              <a:cxn ang="0">
                <a:pos x="22" y="19"/>
              </a:cxn>
              <a:cxn ang="0">
                <a:pos x="77" y="12"/>
              </a:cxn>
            </a:cxnLst>
            <a:rect l="0" t="0" r="r" b="b"/>
            <a:pathLst>
              <a:path w="262" h="162">
                <a:moveTo>
                  <a:pt x="22" y="19"/>
                </a:moveTo>
                <a:lnTo>
                  <a:pt x="22" y="19"/>
                </a:lnTo>
                <a:lnTo>
                  <a:pt x="29" y="12"/>
                </a:lnTo>
                <a:lnTo>
                  <a:pt x="35" y="5"/>
                </a:lnTo>
                <a:lnTo>
                  <a:pt x="42" y="2"/>
                </a:lnTo>
                <a:lnTo>
                  <a:pt x="52" y="0"/>
                </a:lnTo>
                <a:lnTo>
                  <a:pt x="52" y="0"/>
                </a:lnTo>
                <a:lnTo>
                  <a:pt x="52" y="0"/>
                </a:lnTo>
                <a:lnTo>
                  <a:pt x="52" y="0"/>
                </a:lnTo>
                <a:lnTo>
                  <a:pt x="54" y="0"/>
                </a:lnTo>
                <a:lnTo>
                  <a:pt x="54" y="0"/>
                </a:lnTo>
                <a:lnTo>
                  <a:pt x="54" y="0"/>
                </a:lnTo>
                <a:lnTo>
                  <a:pt x="54" y="0"/>
                </a:lnTo>
                <a:lnTo>
                  <a:pt x="57" y="0"/>
                </a:lnTo>
                <a:lnTo>
                  <a:pt x="57" y="0"/>
                </a:lnTo>
                <a:lnTo>
                  <a:pt x="55" y="2"/>
                </a:lnTo>
                <a:lnTo>
                  <a:pt x="55" y="2"/>
                </a:lnTo>
                <a:lnTo>
                  <a:pt x="59" y="0"/>
                </a:lnTo>
                <a:lnTo>
                  <a:pt x="59" y="0"/>
                </a:lnTo>
                <a:lnTo>
                  <a:pt x="57" y="2"/>
                </a:lnTo>
                <a:lnTo>
                  <a:pt x="57" y="2"/>
                </a:lnTo>
                <a:lnTo>
                  <a:pt x="60" y="2"/>
                </a:lnTo>
                <a:lnTo>
                  <a:pt x="60" y="2"/>
                </a:lnTo>
                <a:lnTo>
                  <a:pt x="57" y="2"/>
                </a:lnTo>
                <a:lnTo>
                  <a:pt x="57" y="2"/>
                </a:lnTo>
                <a:lnTo>
                  <a:pt x="62" y="2"/>
                </a:lnTo>
                <a:lnTo>
                  <a:pt x="62" y="2"/>
                </a:lnTo>
                <a:lnTo>
                  <a:pt x="60" y="2"/>
                </a:lnTo>
                <a:lnTo>
                  <a:pt x="60" y="2"/>
                </a:lnTo>
                <a:lnTo>
                  <a:pt x="67" y="2"/>
                </a:lnTo>
                <a:lnTo>
                  <a:pt x="72" y="5"/>
                </a:lnTo>
                <a:lnTo>
                  <a:pt x="72" y="5"/>
                </a:lnTo>
                <a:lnTo>
                  <a:pt x="76" y="9"/>
                </a:lnTo>
                <a:lnTo>
                  <a:pt x="77" y="12"/>
                </a:lnTo>
                <a:lnTo>
                  <a:pt x="81" y="21"/>
                </a:lnTo>
                <a:lnTo>
                  <a:pt x="81" y="21"/>
                </a:lnTo>
                <a:lnTo>
                  <a:pt x="82" y="24"/>
                </a:lnTo>
                <a:lnTo>
                  <a:pt x="82" y="24"/>
                </a:lnTo>
                <a:lnTo>
                  <a:pt x="82" y="22"/>
                </a:lnTo>
                <a:lnTo>
                  <a:pt x="82" y="22"/>
                </a:lnTo>
                <a:lnTo>
                  <a:pt x="84" y="31"/>
                </a:lnTo>
                <a:lnTo>
                  <a:pt x="84" y="31"/>
                </a:lnTo>
                <a:lnTo>
                  <a:pt x="87" y="37"/>
                </a:lnTo>
                <a:lnTo>
                  <a:pt x="87" y="41"/>
                </a:lnTo>
                <a:lnTo>
                  <a:pt x="87" y="42"/>
                </a:lnTo>
                <a:lnTo>
                  <a:pt x="87" y="42"/>
                </a:lnTo>
                <a:lnTo>
                  <a:pt x="92" y="42"/>
                </a:lnTo>
                <a:lnTo>
                  <a:pt x="97" y="42"/>
                </a:lnTo>
                <a:lnTo>
                  <a:pt x="106" y="44"/>
                </a:lnTo>
                <a:lnTo>
                  <a:pt x="106" y="44"/>
                </a:lnTo>
                <a:lnTo>
                  <a:pt x="129" y="46"/>
                </a:lnTo>
                <a:lnTo>
                  <a:pt x="129" y="46"/>
                </a:lnTo>
                <a:lnTo>
                  <a:pt x="141" y="47"/>
                </a:lnTo>
                <a:lnTo>
                  <a:pt x="141" y="47"/>
                </a:lnTo>
                <a:lnTo>
                  <a:pt x="144" y="47"/>
                </a:lnTo>
                <a:lnTo>
                  <a:pt x="148" y="42"/>
                </a:lnTo>
                <a:lnTo>
                  <a:pt x="148" y="42"/>
                </a:lnTo>
                <a:lnTo>
                  <a:pt x="149" y="42"/>
                </a:lnTo>
                <a:lnTo>
                  <a:pt x="151" y="42"/>
                </a:lnTo>
                <a:lnTo>
                  <a:pt x="156" y="42"/>
                </a:lnTo>
                <a:lnTo>
                  <a:pt x="161" y="46"/>
                </a:lnTo>
                <a:lnTo>
                  <a:pt x="165" y="46"/>
                </a:lnTo>
                <a:lnTo>
                  <a:pt x="165" y="46"/>
                </a:lnTo>
                <a:lnTo>
                  <a:pt x="166" y="47"/>
                </a:lnTo>
                <a:lnTo>
                  <a:pt x="168" y="47"/>
                </a:lnTo>
                <a:lnTo>
                  <a:pt x="171" y="51"/>
                </a:lnTo>
                <a:lnTo>
                  <a:pt x="171" y="51"/>
                </a:lnTo>
                <a:lnTo>
                  <a:pt x="178" y="52"/>
                </a:lnTo>
                <a:lnTo>
                  <a:pt x="178" y="52"/>
                </a:lnTo>
                <a:lnTo>
                  <a:pt x="191" y="59"/>
                </a:lnTo>
                <a:lnTo>
                  <a:pt x="198" y="63"/>
                </a:lnTo>
                <a:lnTo>
                  <a:pt x="203" y="68"/>
                </a:lnTo>
                <a:lnTo>
                  <a:pt x="203" y="68"/>
                </a:lnTo>
                <a:lnTo>
                  <a:pt x="210" y="76"/>
                </a:lnTo>
                <a:lnTo>
                  <a:pt x="215" y="88"/>
                </a:lnTo>
                <a:lnTo>
                  <a:pt x="217" y="98"/>
                </a:lnTo>
                <a:lnTo>
                  <a:pt x="217" y="110"/>
                </a:lnTo>
                <a:lnTo>
                  <a:pt x="217" y="110"/>
                </a:lnTo>
                <a:lnTo>
                  <a:pt x="223" y="108"/>
                </a:lnTo>
                <a:lnTo>
                  <a:pt x="230" y="110"/>
                </a:lnTo>
                <a:lnTo>
                  <a:pt x="243" y="111"/>
                </a:lnTo>
                <a:lnTo>
                  <a:pt x="243" y="111"/>
                </a:lnTo>
                <a:lnTo>
                  <a:pt x="248" y="111"/>
                </a:lnTo>
                <a:lnTo>
                  <a:pt x="252" y="111"/>
                </a:lnTo>
                <a:lnTo>
                  <a:pt x="255" y="111"/>
                </a:lnTo>
                <a:lnTo>
                  <a:pt x="255" y="111"/>
                </a:lnTo>
                <a:lnTo>
                  <a:pt x="257" y="115"/>
                </a:lnTo>
                <a:lnTo>
                  <a:pt x="259" y="116"/>
                </a:lnTo>
                <a:lnTo>
                  <a:pt x="259" y="123"/>
                </a:lnTo>
                <a:lnTo>
                  <a:pt x="259" y="123"/>
                </a:lnTo>
                <a:lnTo>
                  <a:pt x="260" y="133"/>
                </a:lnTo>
                <a:lnTo>
                  <a:pt x="262" y="138"/>
                </a:lnTo>
                <a:lnTo>
                  <a:pt x="262" y="141"/>
                </a:lnTo>
                <a:lnTo>
                  <a:pt x="262" y="141"/>
                </a:lnTo>
                <a:lnTo>
                  <a:pt x="260" y="146"/>
                </a:lnTo>
                <a:lnTo>
                  <a:pt x="260" y="146"/>
                </a:lnTo>
                <a:lnTo>
                  <a:pt x="260" y="148"/>
                </a:lnTo>
                <a:lnTo>
                  <a:pt x="260" y="150"/>
                </a:lnTo>
                <a:lnTo>
                  <a:pt x="260" y="150"/>
                </a:lnTo>
                <a:lnTo>
                  <a:pt x="259" y="152"/>
                </a:lnTo>
                <a:lnTo>
                  <a:pt x="257" y="152"/>
                </a:lnTo>
                <a:lnTo>
                  <a:pt x="255" y="150"/>
                </a:lnTo>
                <a:lnTo>
                  <a:pt x="255" y="150"/>
                </a:lnTo>
                <a:lnTo>
                  <a:pt x="252" y="152"/>
                </a:lnTo>
                <a:lnTo>
                  <a:pt x="245" y="152"/>
                </a:lnTo>
                <a:lnTo>
                  <a:pt x="240" y="150"/>
                </a:lnTo>
                <a:lnTo>
                  <a:pt x="238" y="148"/>
                </a:lnTo>
                <a:lnTo>
                  <a:pt x="238" y="146"/>
                </a:lnTo>
                <a:lnTo>
                  <a:pt x="238" y="146"/>
                </a:lnTo>
                <a:lnTo>
                  <a:pt x="238" y="146"/>
                </a:lnTo>
                <a:lnTo>
                  <a:pt x="240" y="145"/>
                </a:lnTo>
                <a:lnTo>
                  <a:pt x="243" y="143"/>
                </a:lnTo>
                <a:lnTo>
                  <a:pt x="243" y="143"/>
                </a:lnTo>
                <a:lnTo>
                  <a:pt x="243" y="143"/>
                </a:lnTo>
                <a:lnTo>
                  <a:pt x="242" y="141"/>
                </a:lnTo>
                <a:lnTo>
                  <a:pt x="242" y="141"/>
                </a:lnTo>
                <a:lnTo>
                  <a:pt x="240" y="136"/>
                </a:lnTo>
                <a:lnTo>
                  <a:pt x="238" y="133"/>
                </a:lnTo>
                <a:lnTo>
                  <a:pt x="238" y="133"/>
                </a:lnTo>
                <a:lnTo>
                  <a:pt x="220" y="141"/>
                </a:lnTo>
                <a:lnTo>
                  <a:pt x="210" y="145"/>
                </a:lnTo>
                <a:lnTo>
                  <a:pt x="200" y="146"/>
                </a:lnTo>
                <a:lnTo>
                  <a:pt x="200" y="146"/>
                </a:lnTo>
                <a:lnTo>
                  <a:pt x="195" y="145"/>
                </a:lnTo>
                <a:lnTo>
                  <a:pt x="188" y="143"/>
                </a:lnTo>
                <a:lnTo>
                  <a:pt x="188" y="143"/>
                </a:lnTo>
                <a:lnTo>
                  <a:pt x="185" y="140"/>
                </a:lnTo>
                <a:lnTo>
                  <a:pt x="185" y="140"/>
                </a:lnTo>
                <a:lnTo>
                  <a:pt x="176" y="143"/>
                </a:lnTo>
                <a:lnTo>
                  <a:pt x="173" y="141"/>
                </a:lnTo>
                <a:lnTo>
                  <a:pt x="170" y="140"/>
                </a:lnTo>
                <a:lnTo>
                  <a:pt x="170" y="140"/>
                </a:lnTo>
                <a:lnTo>
                  <a:pt x="165" y="148"/>
                </a:lnTo>
                <a:lnTo>
                  <a:pt x="161" y="150"/>
                </a:lnTo>
                <a:lnTo>
                  <a:pt x="156" y="152"/>
                </a:lnTo>
                <a:lnTo>
                  <a:pt x="156" y="152"/>
                </a:lnTo>
                <a:lnTo>
                  <a:pt x="146" y="155"/>
                </a:lnTo>
                <a:lnTo>
                  <a:pt x="141" y="155"/>
                </a:lnTo>
                <a:lnTo>
                  <a:pt x="138" y="153"/>
                </a:lnTo>
                <a:lnTo>
                  <a:pt x="138" y="153"/>
                </a:lnTo>
                <a:lnTo>
                  <a:pt x="134" y="152"/>
                </a:lnTo>
                <a:lnTo>
                  <a:pt x="131" y="152"/>
                </a:lnTo>
                <a:lnTo>
                  <a:pt x="131" y="152"/>
                </a:lnTo>
                <a:lnTo>
                  <a:pt x="129" y="150"/>
                </a:lnTo>
                <a:lnTo>
                  <a:pt x="126" y="148"/>
                </a:lnTo>
                <a:lnTo>
                  <a:pt x="126" y="148"/>
                </a:lnTo>
                <a:lnTo>
                  <a:pt x="123" y="148"/>
                </a:lnTo>
                <a:lnTo>
                  <a:pt x="123" y="148"/>
                </a:lnTo>
                <a:lnTo>
                  <a:pt x="121" y="146"/>
                </a:lnTo>
                <a:lnTo>
                  <a:pt x="121" y="146"/>
                </a:lnTo>
                <a:lnTo>
                  <a:pt x="123" y="143"/>
                </a:lnTo>
                <a:lnTo>
                  <a:pt x="124" y="141"/>
                </a:lnTo>
                <a:lnTo>
                  <a:pt x="129" y="140"/>
                </a:lnTo>
                <a:lnTo>
                  <a:pt x="129" y="140"/>
                </a:lnTo>
                <a:lnTo>
                  <a:pt x="126" y="135"/>
                </a:lnTo>
                <a:lnTo>
                  <a:pt x="124" y="130"/>
                </a:lnTo>
                <a:lnTo>
                  <a:pt x="124" y="123"/>
                </a:lnTo>
                <a:lnTo>
                  <a:pt x="126" y="118"/>
                </a:lnTo>
                <a:lnTo>
                  <a:pt x="126" y="118"/>
                </a:lnTo>
                <a:lnTo>
                  <a:pt x="109" y="111"/>
                </a:lnTo>
                <a:lnTo>
                  <a:pt x="109" y="111"/>
                </a:lnTo>
                <a:lnTo>
                  <a:pt x="107" y="120"/>
                </a:lnTo>
                <a:lnTo>
                  <a:pt x="106" y="128"/>
                </a:lnTo>
                <a:lnTo>
                  <a:pt x="102" y="136"/>
                </a:lnTo>
                <a:lnTo>
                  <a:pt x="99" y="143"/>
                </a:lnTo>
                <a:lnTo>
                  <a:pt x="99" y="143"/>
                </a:lnTo>
                <a:lnTo>
                  <a:pt x="96" y="150"/>
                </a:lnTo>
                <a:lnTo>
                  <a:pt x="92" y="153"/>
                </a:lnTo>
                <a:lnTo>
                  <a:pt x="92" y="153"/>
                </a:lnTo>
                <a:lnTo>
                  <a:pt x="91" y="155"/>
                </a:lnTo>
                <a:lnTo>
                  <a:pt x="89" y="157"/>
                </a:lnTo>
                <a:lnTo>
                  <a:pt x="89" y="157"/>
                </a:lnTo>
                <a:lnTo>
                  <a:pt x="86" y="160"/>
                </a:lnTo>
                <a:lnTo>
                  <a:pt x="81" y="160"/>
                </a:lnTo>
                <a:lnTo>
                  <a:pt x="71" y="162"/>
                </a:lnTo>
                <a:lnTo>
                  <a:pt x="71" y="162"/>
                </a:lnTo>
                <a:lnTo>
                  <a:pt x="65" y="162"/>
                </a:lnTo>
                <a:lnTo>
                  <a:pt x="65" y="162"/>
                </a:lnTo>
                <a:lnTo>
                  <a:pt x="64" y="162"/>
                </a:lnTo>
                <a:lnTo>
                  <a:pt x="64" y="160"/>
                </a:lnTo>
                <a:lnTo>
                  <a:pt x="64" y="160"/>
                </a:lnTo>
                <a:lnTo>
                  <a:pt x="59" y="160"/>
                </a:lnTo>
                <a:lnTo>
                  <a:pt x="59" y="160"/>
                </a:lnTo>
                <a:lnTo>
                  <a:pt x="54" y="160"/>
                </a:lnTo>
                <a:lnTo>
                  <a:pt x="50" y="160"/>
                </a:lnTo>
                <a:lnTo>
                  <a:pt x="49" y="158"/>
                </a:lnTo>
                <a:lnTo>
                  <a:pt x="49" y="158"/>
                </a:lnTo>
                <a:lnTo>
                  <a:pt x="54" y="155"/>
                </a:lnTo>
                <a:lnTo>
                  <a:pt x="60" y="152"/>
                </a:lnTo>
                <a:lnTo>
                  <a:pt x="60" y="152"/>
                </a:lnTo>
                <a:lnTo>
                  <a:pt x="65" y="150"/>
                </a:lnTo>
                <a:lnTo>
                  <a:pt x="72" y="146"/>
                </a:lnTo>
                <a:lnTo>
                  <a:pt x="72" y="146"/>
                </a:lnTo>
                <a:lnTo>
                  <a:pt x="74" y="145"/>
                </a:lnTo>
                <a:lnTo>
                  <a:pt x="77" y="145"/>
                </a:lnTo>
                <a:lnTo>
                  <a:pt x="77" y="145"/>
                </a:lnTo>
                <a:lnTo>
                  <a:pt x="77" y="141"/>
                </a:lnTo>
                <a:lnTo>
                  <a:pt x="79" y="138"/>
                </a:lnTo>
                <a:lnTo>
                  <a:pt x="79" y="138"/>
                </a:lnTo>
                <a:lnTo>
                  <a:pt x="81" y="131"/>
                </a:lnTo>
                <a:lnTo>
                  <a:pt x="82" y="123"/>
                </a:lnTo>
                <a:lnTo>
                  <a:pt x="82" y="123"/>
                </a:lnTo>
                <a:lnTo>
                  <a:pt x="82" y="115"/>
                </a:lnTo>
                <a:lnTo>
                  <a:pt x="86" y="106"/>
                </a:lnTo>
                <a:lnTo>
                  <a:pt x="86" y="106"/>
                </a:lnTo>
                <a:lnTo>
                  <a:pt x="86" y="103"/>
                </a:lnTo>
                <a:lnTo>
                  <a:pt x="86" y="101"/>
                </a:lnTo>
                <a:lnTo>
                  <a:pt x="81" y="98"/>
                </a:lnTo>
                <a:lnTo>
                  <a:pt x="81" y="98"/>
                </a:lnTo>
                <a:lnTo>
                  <a:pt x="72" y="111"/>
                </a:lnTo>
                <a:lnTo>
                  <a:pt x="64" y="123"/>
                </a:lnTo>
                <a:lnTo>
                  <a:pt x="64" y="123"/>
                </a:lnTo>
                <a:lnTo>
                  <a:pt x="54" y="133"/>
                </a:lnTo>
                <a:lnTo>
                  <a:pt x="54" y="133"/>
                </a:lnTo>
                <a:lnTo>
                  <a:pt x="45" y="141"/>
                </a:lnTo>
                <a:lnTo>
                  <a:pt x="40" y="143"/>
                </a:lnTo>
                <a:lnTo>
                  <a:pt x="35" y="145"/>
                </a:lnTo>
                <a:lnTo>
                  <a:pt x="35" y="145"/>
                </a:lnTo>
                <a:lnTo>
                  <a:pt x="34" y="146"/>
                </a:lnTo>
                <a:lnTo>
                  <a:pt x="30" y="148"/>
                </a:lnTo>
                <a:lnTo>
                  <a:pt x="30" y="148"/>
                </a:lnTo>
                <a:lnTo>
                  <a:pt x="25" y="148"/>
                </a:lnTo>
                <a:lnTo>
                  <a:pt x="20" y="146"/>
                </a:lnTo>
                <a:lnTo>
                  <a:pt x="20" y="146"/>
                </a:lnTo>
                <a:lnTo>
                  <a:pt x="15" y="146"/>
                </a:lnTo>
                <a:lnTo>
                  <a:pt x="12" y="146"/>
                </a:lnTo>
                <a:lnTo>
                  <a:pt x="12" y="146"/>
                </a:lnTo>
                <a:lnTo>
                  <a:pt x="10" y="148"/>
                </a:lnTo>
                <a:lnTo>
                  <a:pt x="7" y="148"/>
                </a:lnTo>
                <a:lnTo>
                  <a:pt x="2" y="148"/>
                </a:lnTo>
                <a:lnTo>
                  <a:pt x="2" y="148"/>
                </a:lnTo>
                <a:lnTo>
                  <a:pt x="0" y="148"/>
                </a:lnTo>
                <a:lnTo>
                  <a:pt x="0" y="146"/>
                </a:lnTo>
                <a:lnTo>
                  <a:pt x="2" y="145"/>
                </a:lnTo>
                <a:lnTo>
                  <a:pt x="10" y="140"/>
                </a:lnTo>
                <a:lnTo>
                  <a:pt x="10" y="140"/>
                </a:lnTo>
                <a:lnTo>
                  <a:pt x="15" y="138"/>
                </a:lnTo>
                <a:lnTo>
                  <a:pt x="20" y="136"/>
                </a:lnTo>
                <a:lnTo>
                  <a:pt x="20" y="136"/>
                </a:lnTo>
                <a:lnTo>
                  <a:pt x="24" y="135"/>
                </a:lnTo>
                <a:lnTo>
                  <a:pt x="27" y="135"/>
                </a:lnTo>
                <a:lnTo>
                  <a:pt x="27" y="135"/>
                </a:lnTo>
                <a:lnTo>
                  <a:pt x="29" y="131"/>
                </a:lnTo>
                <a:lnTo>
                  <a:pt x="32" y="130"/>
                </a:lnTo>
                <a:lnTo>
                  <a:pt x="32" y="130"/>
                </a:lnTo>
                <a:lnTo>
                  <a:pt x="35" y="123"/>
                </a:lnTo>
                <a:lnTo>
                  <a:pt x="39" y="118"/>
                </a:lnTo>
                <a:lnTo>
                  <a:pt x="39" y="118"/>
                </a:lnTo>
                <a:lnTo>
                  <a:pt x="44" y="111"/>
                </a:lnTo>
                <a:lnTo>
                  <a:pt x="49" y="105"/>
                </a:lnTo>
                <a:lnTo>
                  <a:pt x="49" y="105"/>
                </a:lnTo>
                <a:lnTo>
                  <a:pt x="57" y="96"/>
                </a:lnTo>
                <a:lnTo>
                  <a:pt x="60" y="89"/>
                </a:lnTo>
                <a:lnTo>
                  <a:pt x="60" y="84"/>
                </a:lnTo>
                <a:lnTo>
                  <a:pt x="60" y="84"/>
                </a:lnTo>
                <a:lnTo>
                  <a:pt x="59" y="86"/>
                </a:lnTo>
                <a:lnTo>
                  <a:pt x="55" y="88"/>
                </a:lnTo>
                <a:lnTo>
                  <a:pt x="55" y="88"/>
                </a:lnTo>
                <a:lnTo>
                  <a:pt x="52" y="86"/>
                </a:lnTo>
                <a:lnTo>
                  <a:pt x="52" y="86"/>
                </a:lnTo>
                <a:lnTo>
                  <a:pt x="50" y="84"/>
                </a:lnTo>
                <a:lnTo>
                  <a:pt x="49" y="83"/>
                </a:lnTo>
                <a:lnTo>
                  <a:pt x="49" y="83"/>
                </a:lnTo>
                <a:lnTo>
                  <a:pt x="47" y="83"/>
                </a:lnTo>
                <a:lnTo>
                  <a:pt x="45" y="83"/>
                </a:lnTo>
                <a:lnTo>
                  <a:pt x="40" y="79"/>
                </a:lnTo>
                <a:lnTo>
                  <a:pt x="40" y="79"/>
                </a:lnTo>
                <a:lnTo>
                  <a:pt x="37" y="76"/>
                </a:lnTo>
                <a:lnTo>
                  <a:pt x="37" y="74"/>
                </a:lnTo>
                <a:lnTo>
                  <a:pt x="37" y="74"/>
                </a:lnTo>
                <a:lnTo>
                  <a:pt x="35" y="71"/>
                </a:lnTo>
                <a:lnTo>
                  <a:pt x="34" y="68"/>
                </a:lnTo>
                <a:lnTo>
                  <a:pt x="34" y="68"/>
                </a:lnTo>
                <a:lnTo>
                  <a:pt x="34" y="69"/>
                </a:lnTo>
                <a:lnTo>
                  <a:pt x="34" y="69"/>
                </a:lnTo>
                <a:lnTo>
                  <a:pt x="34" y="69"/>
                </a:lnTo>
                <a:lnTo>
                  <a:pt x="32" y="69"/>
                </a:lnTo>
                <a:lnTo>
                  <a:pt x="32" y="69"/>
                </a:lnTo>
                <a:lnTo>
                  <a:pt x="34" y="68"/>
                </a:lnTo>
                <a:lnTo>
                  <a:pt x="34" y="68"/>
                </a:lnTo>
                <a:lnTo>
                  <a:pt x="32" y="69"/>
                </a:lnTo>
                <a:lnTo>
                  <a:pt x="32" y="69"/>
                </a:lnTo>
                <a:lnTo>
                  <a:pt x="34" y="68"/>
                </a:lnTo>
                <a:lnTo>
                  <a:pt x="34" y="68"/>
                </a:lnTo>
                <a:lnTo>
                  <a:pt x="27" y="66"/>
                </a:lnTo>
                <a:lnTo>
                  <a:pt x="22" y="61"/>
                </a:lnTo>
                <a:lnTo>
                  <a:pt x="22" y="61"/>
                </a:lnTo>
                <a:lnTo>
                  <a:pt x="20" y="57"/>
                </a:lnTo>
                <a:lnTo>
                  <a:pt x="18" y="54"/>
                </a:lnTo>
                <a:lnTo>
                  <a:pt x="17" y="49"/>
                </a:lnTo>
                <a:lnTo>
                  <a:pt x="15" y="46"/>
                </a:lnTo>
                <a:lnTo>
                  <a:pt x="15" y="46"/>
                </a:lnTo>
                <a:lnTo>
                  <a:pt x="15" y="47"/>
                </a:lnTo>
                <a:lnTo>
                  <a:pt x="15" y="47"/>
                </a:lnTo>
                <a:lnTo>
                  <a:pt x="15" y="39"/>
                </a:lnTo>
                <a:lnTo>
                  <a:pt x="17" y="32"/>
                </a:lnTo>
                <a:lnTo>
                  <a:pt x="18" y="26"/>
                </a:lnTo>
                <a:lnTo>
                  <a:pt x="24" y="19"/>
                </a:lnTo>
                <a:lnTo>
                  <a:pt x="24" y="19"/>
                </a:lnTo>
                <a:lnTo>
                  <a:pt x="22" y="19"/>
                </a:lnTo>
                <a:close/>
                <a:moveTo>
                  <a:pt x="76" y="12"/>
                </a:moveTo>
                <a:lnTo>
                  <a:pt x="76" y="12"/>
                </a:lnTo>
                <a:lnTo>
                  <a:pt x="77" y="16"/>
                </a:lnTo>
                <a:lnTo>
                  <a:pt x="77" y="16"/>
                </a:lnTo>
                <a:lnTo>
                  <a:pt x="77" y="12"/>
                </a:lnTo>
                <a:lnTo>
                  <a:pt x="77" y="12"/>
                </a:lnTo>
                <a:lnTo>
                  <a:pt x="77" y="14"/>
                </a:lnTo>
                <a:lnTo>
                  <a:pt x="77" y="14"/>
                </a:lnTo>
                <a:lnTo>
                  <a:pt x="76" y="12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  <a:effectLst>
            <a:outerShdw blurRad="76200" dir="18900000" sy="23000" kx="-1200000" algn="bl" rotWithShape="0">
              <a:prstClr val="black">
                <a:alpha val="20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Calibri" pitchFamily="34" charset="0"/>
            </a:endParaRPr>
          </a:p>
        </p:txBody>
      </p:sp>
      <p:sp>
        <p:nvSpPr>
          <p:cNvPr id="22" name="Freeform 7"/>
          <p:cNvSpPr>
            <a:spLocks noEditPoints="1"/>
          </p:cNvSpPr>
          <p:nvPr/>
        </p:nvSpPr>
        <p:spPr bwMode="auto">
          <a:xfrm>
            <a:off x="7848600" y="2895600"/>
            <a:ext cx="914401" cy="2561536"/>
          </a:xfrm>
          <a:custGeom>
            <a:avLst/>
            <a:gdLst/>
            <a:ahLst/>
            <a:cxnLst>
              <a:cxn ang="0">
                <a:pos x="309" y="219"/>
              </a:cxn>
              <a:cxn ang="0">
                <a:pos x="302" y="149"/>
              </a:cxn>
              <a:cxn ang="0">
                <a:pos x="229" y="120"/>
              </a:cxn>
              <a:cxn ang="0">
                <a:pos x="207" y="94"/>
              </a:cxn>
              <a:cxn ang="0">
                <a:pos x="212" y="43"/>
              </a:cxn>
              <a:cxn ang="0">
                <a:pos x="169" y="1"/>
              </a:cxn>
              <a:cxn ang="0">
                <a:pos x="132" y="53"/>
              </a:cxn>
              <a:cxn ang="0">
                <a:pos x="145" y="94"/>
              </a:cxn>
              <a:cxn ang="0">
                <a:pos x="124" y="128"/>
              </a:cxn>
              <a:cxn ang="0">
                <a:pos x="69" y="173"/>
              </a:cxn>
              <a:cxn ang="0">
                <a:pos x="53" y="263"/>
              </a:cxn>
              <a:cxn ang="0">
                <a:pos x="41" y="373"/>
              </a:cxn>
              <a:cxn ang="0">
                <a:pos x="47" y="426"/>
              </a:cxn>
              <a:cxn ang="0">
                <a:pos x="47" y="467"/>
              </a:cxn>
              <a:cxn ang="0">
                <a:pos x="35" y="517"/>
              </a:cxn>
              <a:cxn ang="0">
                <a:pos x="22" y="522"/>
              </a:cxn>
              <a:cxn ang="0">
                <a:pos x="8" y="558"/>
              </a:cxn>
              <a:cxn ang="0">
                <a:pos x="8" y="647"/>
              </a:cxn>
              <a:cxn ang="0">
                <a:pos x="18" y="653"/>
              </a:cxn>
              <a:cxn ang="0">
                <a:pos x="47" y="664"/>
              </a:cxn>
              <a:cxn ang="0">
                <a:pos x="54" y="704"/>
              </a:cxn>
              <a:cxn ang="0">
                <a:pos x="55" y="729"/>
              </a:cxn>
              <a:cxn ang="0">
                <a:pos x="58" y="756"/>
              </a:cxn>
              <a:cxn ang="0">
                <a:pos x="51" y="775"/>
              </a:cxn>
              <a:cxn ang="0">
                <a:pos x="38" y="799"/>
              </a:cxn>
              <a:cxn ang="0">
                <a:pos x="13" y="819"/>
              </a:cxn>
              <a:cxn ang="0">
                <a:pos x="94" y="816"/>
              </a:cxn>
              <a:cxn ang="0">
                <a:pos x="115" y="778"/>
              </a:cxn>
              <a:cxn ang="0">
                <a:pos x="148" y="667"/>
              </a:cxn>
              <a:cxn ang="0">
                <a:pos x="179" y="571"/>
              </a:cxn>
              <a:cxn ang="0">
                <a:pos x="186" y="671"/>
              </a:cxn>
              <a:cxn ang="0">
                <a:pos x="176" y="776"/>
              </a:cxn>
              <a:cxn ang="0">
                <a:pos x="192" y="812"/>
              </a:cxn>
              <a:cxn ang="0">
                <a:pos x="238" y="825"/>
              </a:cxn>
              <a:cxn ang="0">
                <a:pos x="238" y="797"/>
              </a:cxn>
              <a:cxn ang="0">
                <a:pos x="245" y="758"/>
              </a:cxn>
              <a:cxn ang="0">
                <a:pos x="273" y="542"/>
              </a:cxn>
              <a:cxn ang="0">
                <a:pos x="285" y="426"/>
              </a:cxn>
              <a:cxn ang="0">
                <a:pos x="305" y="406"/>
              </a:cxn>
              <a:cxn ang="0">
                <a:pos x="318" y="351"/>
              </a:cxn>
              <a:cxn ang="0">
                <a:pos x="45" y="412"/>
              </a:cxn>
              <a:cxn ang="0">
                <a:pos x="48" y="422"/>
              </a:cxn>
              <a:cxn ang="0">
                <a:pos x="67" y="449"/>
              </a:cxn>
              <a:cxn ang="0">
                <a:pos x="67" y="466"/>
              </a:cxn>
              <a:cxn ang="0">
                <a:pos x="56" y="490"/>
              </a:cxn>
              <a:cxn ang="0">
                <a:pos x="67" y="745"/>
              </a:cxn>
              <a:cxn ang="0">
                <a:pos x="76" y="483"/>
              </a:cxn>
              <a:cxn ang="0">
                <a:pos x="72" y="480"/>
              </a:cxn>
              <a:cxn ang="0">
                <a:pos x="69" y="467"/>
              </a:cxn>
              <a:cxn ang="0">
                <a:pos x="87" y="398"/>
              </a:cxn>
              <a:cxn ang="0">
                <a:pos x="77" y="447"/>
              </a:cxn>
              <a:cxn ang="0">
                <a:pos x="79" y="419"/>
              </a:cxn>
              <a:cxn ang="0">
                <a:pos x="160" y="163"/>
              </a:cxn>
              <a:cxn ang="0">
                <a:pos x="169" y="142"/>
              </a:cxn>
              <a:cxn ang="0">
                <a:pos x="184" y="186"/>
              </a:cxn>
              <a:cxn ang="0">
                <a:pos x="194" y="159"/>
              </a:cxn>
              <a:cxn ang="0">
                <a:pos x="209" y="105"/>
              </a:cxn>
              <a:cxn ang="0">
                <a:pos x="279" y="406"/>
              </a:cxn>
            </a:cxnLst>
            <a:rect l="0" t="0" r="r" b="b"/>
            <a:pathLst>
              <a:path w="324" h="827">
                <a:moveTo>
                  <a:pt x="323" y="316"/>
                </a:moveTo>
                <a:cubicBezTo>
                  <a:pt x="323" y="313"/>
                  <a:pt x="322" y="310"/>
                  <a:pt x="322" y="304"/>
                </a:cubicBezTo>
                <a:cubicBezTo>
                  <a:pt x="321" y="299"/>
                  <a:pt x="321" y="297"/>
                  <a:pt x="321" y="293"/>
                </a:cubicBezTo>
                <a:cubicBezTo>
                  <a:pt x="321" y="289"/>
                  <a:pt x="320" y="283"/>
                  <a:pt x="320" y="276"/>
                </a:cubicBezTo>
                <a:cubicBezTo>
                  <a:pt x="319" y="269"/>
                  <a:pt x="318" y="266"/>
                  <a:pt x="317" y="260"/>
                </a:cubicBezTo>
                <a:cubicBezTo>
                  <a:pt x="316" y="254"/>
                  <a:pt x="316" y="253"/>
                  <a:pt x="315" y="247"/>
                </a:cubicBezTo>
                <a:cubicBezTo>
                  <a:pt x="315" y="245"/>
                  <a:pt x="315" y="242"/>
                  <a:pt x="314" y="239"/>
                </a:cubicBezTo>
                <a:cubicBezTo>
                  <a:pt x="314" y="237"/>
                  <a:pt x="314" y="235"/>
                  <a:pt x="313" y="232"/>
                </a:cubicBezTo>
                <a:cubicBezTo>
                  <a:pt x="313" y="231"/>
                  <a:pt x="313" y="229"/>
                  <a:pt x="312" y="227"/>
                </a:cubicBezTo>
                <a:cubicBezTo>
                  <a:pt x="310" y="220"/>
                  <a:pt x="309" y="219"/>
                  <a:pt x="309" y="219"/>
                </a:cubicBezTo>
                <a:cubicBezTo>
                  <a:pt x="309" y="219"/>
                  <a:pt x="310" y="217"/>
                  <a:pt x="310" y="213"/>
                </a:cubicBezTo>
                <a:cubicBezTo>
                  <a:pt x="310" y="208"/>
                  <a:pt x="310" y="207"/>
                  <a:pt x="309" y="204"/>
                </a:cubicBezTo>
                <a:cubicBezTo>
                  <a:pt x="309" y="202"/>
                  <a:pt x="308" y="200"/>
                  <a:pt x="308" y="198"/>
                </a:cubicBezTo>
                <a:cubicBezTo>
                  <a:pt x="308" y="197"/>
                  <a:pt x="308" y="196"/>
                  <a:pt x="308" y="195"/>
                </a:cubicBezTo>
                <a:cubicBezTo>
                  <a:pt x="308" y="193"/>
                  <a:pt x="307" y="190"/>
                  <a:pt x="307" y="187"/>
                </a:cubicBezTo>
                <a:cubicBezTo>
                  <a:pt x="305" y="182"/>
                  <a:pt x="305" y="182"/>
                  <a:pt x="304" y="179"/>
                </a:cubicBezTo>
                <a:cubicBezTo>
                  <a:pt x="303" y="176"/>
                  <a:pt x="303" y="175"/>
                  <a:pt x="303" y="175"/>
                </a:cubicBezTo>
                <a:cubicBezTo>
                  <a:pt x="303" y="175"/>
                  <a:pt x="303" y="173"/>
                  <a:pt x="303" y="168"/>
                </a:cubicBezTo>
                <a:cubicBezTo>
                  <a:pt x="303" y="163"/>
                  <a:pt x="303" y="162"/>
                  <a:pt x="303" y="159"/>
                </a:cubicBezTo>
                <a:cubicBezTo>
                  <a:pt x="303" y="155"/>
                  <a:pt x="303" y="152"/>
                  <a:pt x="302" y="149"/>
                </a:cubicBezTo>
                <a:cubicBezTo>
                  <a:pt x="302" y="146"/>
                  <a:pt x="301" y="144"/>
                  <a:pt x="299" y="143"/>
                </a:cubicBezTo>
                <a:cubicBezTo>
                  <a:pt x="297" y="143"/>
                  <a:pt x="296" y="143"/>
                  <a:pt x="296" y="143"/>
                </a:cubicBezTo>
                <a:cubicBezTo>
                  <a:pt x="296" y="143"/>
                  <a:pt x="296" y="142"/>
                  <a:pt x="293" y="141"/>
                </a:cubicBezTo>
                <a:cubicBezTo>
                  <a:pt x="290" y="140"/>
                  <a:pt x="287" y="139"/>
                  <a:pt x="283" y="138"/>
                </a:cubicBezTo>
                <a:cubicBezTo>
                  <a:pt x="279" y="137"/>
                  <a:pt x="279" y="137"/>
                  <a:pt x="277" y="136"/>
                </a:cubicBezTo>
                <a:cubicBezTo>
                  <a:pt x="275" y="135"/>
                  <a:pt x="273" y="134"/>
                  <a:pt x="270" y="134"/>
                </a:cubicBezTo>
                <a:cubicBezTo>
                  <a:pt x="267" y="133"/>
                  <a:pt x="265" y="133"/>
                  <a:pt x="263" y="132"/>
                </a:cubicBezTo>
                <a:cubicBezTo>
                  <a:pt x="261" y="131"/>
                  <a:pt x="256" y="130"/>
                  <a:pt x="253" y="129"/>
                </a:cubicBezTo>
                <a:cubicBezTo>
                  <a:pt x="249" y="128"/>
                  <a:pt x="243" y="125"/>
                  <a:pt x="239" y="123"/>
                </a:cubicBezTo>
                <a:cubicBezTo>
                  <a:pt x="235" y="122"/>
                  <a:pt x="233" y="121"/>
                  <a:pt x="229" y="120"/>
                </a:cubicBezTo>
                <a:cubicBezTo>
                  <a:pt x="225" y="120"/>
                  <a:pt x="224" y="119"/>
                  <a:pt x="224" y="119"/>
                </a:cubicBezTo>
                <a:cubicBezTo>
                  <a:pt x="224" y="119"/>
                  <a:pt x="223" y="118"/>
                  <a:pt x="221" y="117"/>
                </a:cubicBezTo>
                <a:cubicBezTo>
                  <a:pt x="219" y="116"/>
                  <a:pt x="218" y="115"/>
                  <a:pt x="217" y="113"/>
                </a:cubicBezTo>
                <a:cubicBezTo>
                  <a:pt x="215" y="112"/>
                  <a:pt x="215" y="110"/>
                  <a:pt x="214" y="109"/>
                </a:cubicBezTo>
                <a:cubicBezTo>
                  <a:pt x="213" y="108"/>
                  <a:pt x="212" y="107"/>
                  <a:pt x="211" y="106"/>
                </a:cubicBezTo>
                <a:cubicBezTo>
                  <a:pt x="211" y="106"/>
                  <a:pt x="210" y="106"/>
                  <a:pt x="210" y="106"/>
                </a:cubicBezTo>
                <a:cubicBezTo>
                  <a:pt x="210" y="106"/>
                  <a:pt x="210" y="105"/>
                  <a:pt x="209" y="104"/>
                </a:cubicBezTo>
                <a:cubicBezTo>
                  <a:pt x="209" y="102"/>
                  <a:pt x="209" y="101"/>
                  <a:pt x="209" y="101"/>
                </a:cubicBezTo>
                <a:cubicBezTo>
                  <a:pt x="208" y="100"/>
                  <a:pt x="208" y="100"/>
                  <a:pt x="208" y="100"/>
                </a:cubicBezTo>
                <a:cubicBezTo>
                  <a:pt x="208" y="100"/>
                  <a:pt x="208" y="97"/>
                  <a:pt x="207" y="94"/>
                </a:cubicBezTo>
                <a:cubicBezTo>
                  <a:pt x="207" y="91"/>
                  <a:pt x="207" y="90"/>
                  <a:pt x="207" y="88"/>
                </a:cubicBezTo>
                <a:cubicBezTo>
                  <a:pt x="207" y="86"/>
                  <a:pt x="208" y="82"/>
                  <a:pt x="208" y="78"/>
                </a:cubicBezTo>
                <a:cubicBezTo>
                  <a:pt x="208" y="74"/>
                  <a:pt x="208" y="71"/>
                  <a:pt x="208" y="71"/>
                </a:cubicBezTo>
                <a:cubicBezTo>
                  <a:pt x="208" y="71"/>
                  <a:pt x="208" y="70"/>
                  <a:pt x="209" y="69"/>
                </a:cubicBezTo>
                <a:cubicBezTo>
                  <a:pt x="210" y="69"/>
                  <a:pt x="211" y="68"/>
                  <a:pt x="211" y="67"/>
                </a:cubicBezTo>
                <a:cubicBezTo>
                  <a:pt x="211" y="67"/>
                  <a:pt x="212" y="67"/>
                  <a:pt x="212" y="66"/>
                </a:cubicBezTo>
                <a:cubicBezTo>
                  <a:pt x="213" y="65"/>
                  <a:pt x="214" y="64"/>
                  <a:pt x="214" y="62"/>
                </a:cubicBezTo>
                <a:cubicBezTo>
                  <a:pt x="214" y="59"/>
                  <a:pt x="214" y="59"/>
                  <a:pt x="214" y="56"/>
                </a:cubicBezTo>
                <a:cubicBezTo>
                  <a:pt x="214" y="54"/>
                  <a:pt x="215" y="53"/>
                  <a:pt x="214" y="49"/>
                </a:cubicBezTo>
                <a:cubicBezTo>
                  <a:pt x="214" y="46"/>
                  <a:pt x="213" y="44"/>
                  <a:pt x="212" y="43"/>
                </a:cubicBezTo>
                <a:cubicBezTo>
                  <a:pt x="211" y="43"/>
                  <a:pt x="209" y="43"/>
                  <a:pt x="209" y="43"/>
                </a:cubicBezTo>
                <a:cubicBezTo>
                  <a:pt x="209" y="43"/>
                  <a:pt x="209" y="42"/>
                  <a:pt x="209" y="40"/>
                </a:cubicBezTo>
                <a:cubicBezTo>
                  <a:pt x="209" y="38"/>
                  <a:pt x="209" y="38"/>
                  <a:pt x="209" y="36"/>
                </a:cubicBezTo>
                <a:cubicBezTo>
                  <a:pt x="208" y="35"/>
                  <a:pt x="208" y="32"/>
                  <a:pt x="207" y="30"/>
                </a:cubicBezTo>
                <a:cubicBezTo>
                  <a:pt x="207" y="27"/>
                  <a:pt x="206" y="24"/>
                  <a:pt x="205" y="22"/>
                </a:cubicBezTo>
                <a:cubicBezTo>
                  <a:pt x="203" y="19"/>
                  <a:pt x="202" y="17"/>
                  <a:pt x="200" y="15"/>
                </a:cubicBezTo>
                <a:cubicBezTo>
                  <a:pt x="199" y="13"/>
                  <a:pt x="197" y="11"/>
                  <a:pt x="195" y="9"/>
                </a:cubicBezTo>
                <a:cubicBezTo>
                  <a:pt x="193" y="8"/>
                  <a:pt x="190" y="7"/>
                  <a:pt x="188" y="6"/>
                </a:cubicBezTo>
                <a:cubicBezTo>
                  <a:pt x="185" y="5"/>
                  <a:pt x="184" y="5"/>
                  <a:pt x="181" y="4"/>
                </a:cubicBezTo>
                <a:cubicBezTo>
                  <a:pt x="179" y="3"/>
                  <a:pt x="172" y="1"/>
                  <a:pt x="169" y="1"/>
                </a:cubicBezTo>
                <a:cubicBezTo>
                  <a:pt x="165" y="0"/>
                  <a:pt x="162" y="0"/>
                  <a:pt x="159" y="1"/>
                </a:cubicBezTo>
                <a:cubicBezTo>
                  <a:pt x="156" y="3"/>
                  <a:pt x="151" y="5"/>
                  <a:pt x="147" y="8"/>
                </a:cubicBezTo>
                <a:cubicBezTo>
                  <a:pt x="143" y="11"/>
                  <a:pt x="141" y="14"/>
                  <a:pt x="139" y="16"/>
                </a:cubicBezTo>
                <a:cubicBezTo>
                  <a:pt x="137" y="18"/>
                  <a:pt x="136" y="21"/>
                  <a:pt x="135" y="21"/>
                </a:cubicBezTo>
                <a:cubicBezTo>
                  <a:pt x="134" y="22"/>
                  <a:pt x="134" y="23"/>
                  <a:pt x="134" y="24"/>
                </a:cubicBezTo>
                <a:cubicBezTo>
                  <a:pt x="133" y="24"/>
                  <a:pt x="133" y="25"/>
                  <a:pt x="132" y="27"/>
                </a:cubicBezTo>
                <a:cubicBezTo>
                  <a:pt x="131" y="28"/>
                  <a:pt x="130" y="32"/>
                  <a:pt x="130" y="34"/>
                </a:cubicBezTo>
                <a:cubicBezTo>
                  <a:pt x="130" y="37"/>
                  <a:pt x="130" y="38"/>
                  <a:pt x="131" y="40"/>
                </a:cubicBezTo>
                <a:cubicBezTo>
                  <a:pt x="131" y="41"/>
                  <a:pt x="131" y="42"/>
                  <a:pt x="131" y="45"/>
                </a:cubicBezTo>
                <a:cubicBezTo>
                  <a:pt x="131" y="48"/>
                  <a:pt x="132" y="51"/>
                  <a:pt x="132" y="53"/>
                </a:cubicBezTo>
                <a:cubicBezTo>
                  <a:pt x="132" y="54"/>
                  <a:pt x="133" y="55"/>
                  <a:pt x="132" y="55"/>
                </a:cubicBezTo>
                <a:cubicBezTo>
                  <a:pt x="132" y="55"/>
                  <a:pt x="130" y="55"/>
                  <a:pt x="130" y="56"/>
                </a:cubicBezTo>
                <a:cubicBezTo>
                  <a:pt x="129" y="58"/>
                  <a:pt x="130" y="61"/>
                  <a:pt x="130" y="64"/>
                </a:cubicBezTo>
                <a:cubicBezTo>
                  <a:pt x="131" y="67"/>
                  <a:pt x="132" y="68"/>
                  <a:pt x="132" y="71"/>
                </a:cubicBezTo>
                <a:cubicBezTo>
                  <a:pt x="132" y="73"/>
                  <a:pt x="133" y="75"/>
                  <a:pt x="134" y="76"/>
                </a:cubicBezTo>
                <a:cubicBezTo>
                  <a:pt x="136" y="77"/>
                  <a:pt x="136" y="78"/>
                  <a:pt x="137" y="78"/>
                </a:cubicBezTo>
                <a:cubicBezTo>
                  <a:pt x="137" y="79"/>
                  <a:pt x="138" y="79"/>
                  <a:pt x="138" y="79"/>
                </a:cubicBezTo>
                <a:cubicBezTo>
                  <a:pt x="138" y="79"/>
                  <a:pt x="138" y="80"/>
                  <a:pt x="140" y="85"/>
                </a:cubicBezTo>
                <a:cubicBezTo>
                  <a:pt x="141" y="87"/>
                  <a:pt x="142" y="88"/>
                  <a:pt x="143" y="90"/>
                </a:cubicBezTo>
                <a:cubicBezTo>
                  <a:pt x="143" y="91"/>
                  <a:pt x="144" y="92"/>
                  <a:pt x="145" y="94"/>
                </a:cubicBezTo>
                <a:cubicBezTo>
                  <a:pt x="146" y="98"/>
                  <a:pt x="147" y="101"/>
                  <a:pt x="147" y="103"/>
                </a:cubicBezTo>
                <a:cubicBezTo>
                  <a:pt x="147" y="105"/>
                  <a:pt x="147" y="106"/>
                  <a:pt x="148" y="108"/>
                </a:cubicBezTo>
                <a:cubicBezTo>
                  <a:pt x="148" y="110"/>
                  <a:pt x="149" y="110"/>
                  <a:pt x="149" y="110"/>
                </a:cubicBezTo>
                <a:cubicBezTo>
                  <a:pt x="149" y="113"/>
                  <a:pt x="149" y="113"/>
                  <a:pt x="149" y="113"/>
                </a:cubicBezTo>
                <a:cubicBezTo>
                  <a:pt x="149" y="113"/>
                  <a:pt x="148" y="113"/>
                  <a:pt x="147" y="116"/>
                </a:cubicBezTo>
                <a:cubicBezTo>
                  <a:pt x="146" y="118"/>
                  <a:pt x="145" y="119"/>
                  <a:pt x="145" y="119"/>
                </a:cubicBezTo>
                <a:cubicBezTo>
                  <a:pt x="145" y="119"/>
                  <a:pt x="143" y="120"/>
                  <a:pt x="140" y="122"/>
                </a:cubicBezTo>
                <a:cubicBezTo>
                  <a:pt x="138" y="124"/>
                  <a:pt x="137" y="124"/>
                  <a:pt x="136" y="124"/>
                </a:cubicBezTo>
                <a:cubicBezTo>
                  <a:pt x="136" y="125"/>
                  <a:pt x="135" y="125"/>
                  <a:pt x="134" y="125"/>
                </a:cubicBezTo>
                <a:cubicBezTo>
                  <a:pt x="132" y="126"/>
                  <a:pt x="129" y="126"/>
                  <a:pt x="124" y="128"/>
                </a:cubicBezTo>
                <a:cubicBezTo>
                  <a:pt x="119" y="130"/>
                  <a:pt x="118" y="131"/>
                  <a:pt x="113" y="133"/>
                </a:cubicBezTo>
                <a:cubicBezTo>
                  <a:pt x="109" y="134"/>
                  <a:pt x="107" y="135"/>
                  <a:pt x="104" y="136"/>
                </a:cubicBezTo>
                <a:cubicBezTo>
                  <a:pt x="101" y="137"/>
                  <a:pt x="97" y="138"/>
                  <a:pt x="94" y="139"/>
                </a:cubicBezTo>
                <a:cubicBezTo>
                  <a:pt x="91" y="140"/>
                  <a:pt x="87" y="142"/>
                  <a:pt x="85" y="142"/>
                </a:cubicBezTo>
                <a:cubicBezTo>
                  <a:pt x="83" y="143"/>
                  <a:pt x="80" y="143"/>
                  <a:pt x="78" y="144"/>
                </a:cubicBezTo>
                <a:cubicBezTo>
                  <a:pt x="75" y="146"/>
                  <a:pt x="75" y="146"/>
                  <a:pt x="74" y="147"/>
                </a:cubicBezTo>
                <a:cubicBezTo>
                  <a:pt x="74" y="147"/>
                  <a:pt x="73" y="147"/>
                  <a:pt x="71" y="149"/>
                </a:cubicBezTo>
                <a:cubicBezTo>
                  <a:pt x="70" y="152"/>
                  <a:pt x="69" y="154"/>
                  <a:pt x="69" y="159"/>
                </a:cubicBezTo>
                <a:cubicBezTo>
                  <a:pt x="69" y="164"/>
                  <a:pt x="69" y="166"/>
                  <a:pt x="69" y="168"/>
                </a:cubicBezTo>
                <a:cubicBezTo>
                  <a:pt x="69" y="169"/>
                  <a:pt x="69" y="170"/>
                  <a:pt x="69" y="173"/>
                </a:cubicBezTo>
                <a:cubicBezTo>
                  <a:pt x="69" y="175"/>
                  <a:pt x="69" y="178"/>
                  <a:pt x="69" y="179"/>
                </a:cubicBezTo>
                <a:cubicBezTo>
                  <a:pt x="68" y="179"/>
                  <a:pt x="67" y="181"/>
                  <a:pt x="66" y="184"/>
                </a:cubicBezTo>
                <a:cubicBezTo>
                  <a:pt x="65" y="186"/>
                  <a:pt x="65" y="188"/>
                  <a:pt x="64" y="191"/>
                </a:cubicBezTo>
                <a:cubicBezTo>
                  <a:pt x="63" y="194"/>
                  <a:pt x="63" y="196"/>
                  <a:pt x="63" y="199"/>
                </a:cubicBezTo>
                <a:cubicBezTo>
                  <a:pt x="62" y="202"/>
                  <a:pt x="62" y="208"/>
                  <a:pt x="61" y="212"/>
                </a:cubicBezTo>
                <a:cubicBezTo>
                  <a:pt x="61" y="216"/>
                  <a:pt x="61" y="220"/>
                  <a:pt x="60" y="223"/>
                </a:cubicBezTo>
                <a:cubicBezTo>
                  <a:pt x="60" y="226"/>
                  <a:pt x="60" y="229"/>
                  <a:pt x="59" y="231"/>
                </a:cubicBezTo>
                <a:cubicBezTo>
                  <a:pt x="59" y="233"/>
                  <a:pt x="57" y="240"/>
                  <a:pt x="56" y="244"/>
                </a:cubicBezTo>
                <a:cubicBezTo>
                  <a:pt x="55" y="248"/>
                  <a:pt x="55" y="251"/>
                  <a:pt x="54" y="255"/>
                </a:cubicBezTo>
                <a:cubicBezTo>
                  <a:pt x="54" y="258"/>
                  <a:pt x="53" y="261"/>
                  <a:pt x="53" y="263"/>
                </a:cubicBezTo>
                <a:cubicBezTo>
                  <a:pt x="53" y="265"/>
                  <a:pt x="52" y="266"/>
                  <a:pt x="53" y="268"/>
                </a:cubicBezTo>
                <a:cubicBezTo>
                  <a:pt x="53" y="270"/>
                  <a:pt x="53" y="270"/>
                  <a:pt x="52" y="272"/>
                </a:cubicBezTo>
                <a:cubicBezTo>
                  <a:pt x="52" y="274"/>
                  <a:pt x="51" y="278"/>
                  <a:pt x="50" y="284"/>
                </a:cubicBezTo>
                <a:cubicBezTo>
                  <a:pt x="50" y="290"/>
                  <a:pt x="50" y="293"/>
                  <a:pt x="50" y="293"/>
                </a:cubicBezTo>
                <a:cubicBezTo>
                  <a:pt x="50" y="293"/>
                  <a:pt x="48" y="297"/>
                  <a:pt x="48" y="302"/>
                </a:cubicBezTo>
                <a:cubicBezTo>
                  <a:pt x="47" y="307"/>
                  <a:pt x="47" y="315"/>
                  <a:pt x="47" y="322"/>
                </a:cubicBezTo>
                <a:cubicBezTo>
                  <a:pt x="46" y="328"/>
                  <a:pt x="46" y="337"/>
                  <a:pt x="46" y="342"/>
                </a:cubicBezTo>
                <a:cubicBezTo>
                  <a:pt x="45" y="347"/>
                  <a:pt x="45" y="352"/>
                  <a:pt x="44" y="354"/>
                </a:cubicBezTo>
                <a:cubicBezTo>
                  <a:pt x="44" y="356"/>
                  <a:pt x="42" y="360"/>
                  <a:pt x="42" y="364"/>
                </a:cubicBezTo>
                <a:cubicBezTo>
                  <a:pt x="42" y="366"/>
                  <a:pt x="42" y="369"/>
                  <a:pt x="41" y="373"/>
                </a:cubicBezTo>
                <a:cubicBezTo>
                  <a:pt x="41" y="375"/>
                  <a:pt x="41" y="378"/>
                  <a:pt x="41" y="381"/>
                </a:cubicBezTo>
                <a:cubicBezTo>
                  <a:pt x="42" y="385"/>
                  <a:pt x="42" y="389"/>
                  <a:pt x="41" y="393"/>
                </a:cubicBezTo>
                <a:cubicBezTo>
                  <a:pt x="41" y="397"/>
                  <a:pt x="41" y="401"/>
                  <a:pt x="41" y="404"/>
                </a:cubicBezTo>
                <a:cubicBezTo>
                  <a:pt x="42" y="409"/>
                  <a:pt x="41" y="412"/>
                  <a:pt x="41" y="414"/>
                </a:cubicBezTo>
                <a:cubicBezTo>
                  <a:pt x="41" y="415"/>
                  <a:pt x="40" y="416"/>
                  <a:pt x="42" y="416"/>
                </a:cubicBezTo>
                <a:cubicBezTo>
                  <a:pt x="43" y="417"/>
                  <a:pt x="44" y="417"/>
                  <a:pt x="45" y="417"/>
                </a:cubicBezTo>
                <a:cubicBezTo>
                  <a:pt x="45" y="417"/>
                  <a:pt x="46" y="417"/>
                  <a:pt x="46" y="417"/>
                </a:cubicBezTo>
                <a:cubicBezTo>
                  <a:pt x="46" y="417"/>
                  <a:pt x="46" y="420"/>
                  <a:pt x="46" y="422"/>
                </a:cubicBezTo>
                <a:cubicBezTo>
                  <a:pt x="46" y="424"/>
                  <a:pt x="46" y="424"/>
                  <a:pt x="46" y="425"/>
                </a:cubicBezTo>
                <a:cubicBezTo>
                  <a:pt x="46" y="425"/>
                  <a:pt x="47" y="426"/>
                  <a:pt x="47" y="426"/>
                </a:cubicBezTo>
                <a:cubicBezTo>
                  <a:pt x="47" y="426"/>
                  <a:pt x="47" y="430"/>
                  <a:pt x="46" y="433"/>
                </a:cubicBezTo>
                <a:cubicBezTo>
                  <a:pt x="46" y="436"/>
                  <a:pt x="46" y="436"/>
                  <a:pt x="46" y="437"/>
                </a:cubicBezTo>
                <a:cubicBezTo>
                  <a:pt x="45" y="438"/>
                  <a:pt x="45" y="439"/>
                  <a:pt x="45" y="441"/>
                </a:cubicBezTo>
                <a:cubicBezTo>
                  <a:pt x="45" y="443"/>
                  <a:pt x="45" y="444"/>
                  <a:pt x="44" y="445"/>
                </a:cubicBezTo>
                <a:cubicBezTo>
                  <a:pt x="44" y="446"/>
                  <a:pt x="44" y="448"/>
                  <a:pt x="45" y="448"/>
                </a:cubicBezTo>
                <a:cubicBezTo>
                  <a:pt x="45" y="449"/>
                  <a:pt x="45" y="450"/>
                  <a:pt x="45" y="451"/>
                </a:cubicBezTo>
                <a:cubicBezTo>
                  <a:pt x="45" y="452"/>
                  <a:pt x="46" y="453"/>
                  <a:pt x="46" y="454"/>
                </a:cubicBezTo>
                <a:cubicBezTo>
                  <a:pt x="46" y="455"/>
                  <a:pt x="46" y="456"/>
                  <a:pt x="46" y="457"/>
                </a:cubicBezTo>
                <a:cubicBezTo>
                  <a:pt x="46" y="459"/>
                  <a:pt x="46" y="462"/>
                  <a:pt x="46" y="464"/>
                </a:cubicBezTo>
                <a:cubicBezTo>
                  <a:pt x="47" y="466"/>
                  <a:pt x="47" y="466"/>
                  <a:pt x="47" y="467"/>
                </a:cubicBezTo>
                <a:cubicBezTo>
                  <a:pt x="47" y="468"/>
                  <a:pt x="47" y="469"/>
                  <a:pt x="48" y="469"/>
                </a:cubicBezTo>
                <a:cubicBezTo>
                  <a:pt x="48" y="470"/>
                  <a:pt x="48" y="470"/>
                  <a:pt x="48" y="471"/>
                </a:cubicBezTo>
                <a:cubicBezTo>
                  <a:pt x="48" y="472"/>
                  <a:pt x="48" y="473"/>
                  <a:pt x="49" y="473"/>
                </a:cubicBezTo>
                <a:cubicBezTo>
                  <a:pt x="49" y="474"/>
                  <a:pt x="50" y="474"/>
                  <a:pt x="50" y="474"/>
                </a:cubicBezTo>
                <a:cubicBezTo>
                  <a:pt x="50" y="474"/>
                  <a:pt x="49" y="476"/>
                  <a:pt x="47" y="479"/>
                </a:cubicBezTo>
                <a:cubicBezTo>
                  <a:pt x="46" y="481"/>
                  <a:pt x="46" y="483"/>
                  <a:pt x="46" y="484"/>
                </a:cubicBezTo>
                <a:cubicBezTo>
                  <a:pt x="45" y="485"/>
                  <a:pt x="45" y="485"/>
                  <a:pt x="43" y="489"/>
                </a:cubicBezTo>
                <a:cubicBezTo>
                  <a:pt x="42" y="493"/>
                  <a:pt x="41" y="495"/>
                  <a:pt x="39" y="498"/>
                </a:cubicBezTo>
                <a:cubicBezTo>
                  <a:pt x="38" y="501"/>
                  <a:pt x="36" y="506"/>
                  <a:pt x="35" y="510"/>
                </a:cubicBezTo>
                <a:cubicBezTo>
                  <a:pt x="35" y="514"/>
                  <a:pt x="35" y="516"/>
                  <a:pt x="35" y="517"/>
                </a:cubicBezTo>
                <a:cubicBezTo>
                  <a:pt x="35" y="517"/>
                  <a:pt x="34" y="517"/>
                  <a:pt x="34" y="517"/>
                </a:cubicBezTo>
                <a:cubicBezTo>
                  <a:pt x="34" y="517"/>
                  <a:pt x="31" y="516"/>
                  <a:pt x="31" y="516"/>
                </a:cubicBezTo>
                <a:cubicBezTo>
                  <a:pt x="30" y="515"/>
                  <a:pt x="30" y="515"/>
                  <a:pt x="29" y="516"/>
                </a:cubicBezTo>
                <a:cubicBezTo>
                  <a:pt x="29" y="516"/>
                  <a:pt x="29" y="517"/>
                  <a:pt x="28" y="517"/>
                </a:cubicBezTo>
                <a:cubicBezTo>
                  <a:pt x="27" y="517"/>
                  <a:pt x="27" y="516"/>
                  <a:pt x="27" y="516"/>
                </a:cubicBezTo>
                <a:cubicBezTo>
                  <a:pt x="27" y="516"/>
                  <a:pt x="27" y="516"/>
                  <a:pt x="27" y="516"/>
                </a:cubicBezTo>
                <a:cubicBezTo>
                  <a:pt x="26" y="517"/>
                  <a:pt x="26" y="516"/>
                  <a:pt x="25" y="517"/>
                </a:cubicBezTo>
                <a:cubicBezTo>
                  <a:pt x="25" y="518"/>
                  <a:pt x="25" y="518"/>
                  <a:pt x="25" y="519"/>
                </a:cubicBezTo>
                <a:cubicBezTo>
                  <a:pt x="25" y="519"/>
                  <a:pt x="24" y="522"/>
                  <a:pt x="24" y="522"/>
                </a:cubicBezTo>
                <a:cubicBezTo>
                  <a:pt x="24" y="522"/>
                  <a:pt x="22" y="522"/>
                  <a:pt x="22" y="522"/>
                </a:cubicBezTo>
                <a:cubicBezTo>
                  <a:pt x="22" y="523"/>
                  <a:pt x="22" y="524"/>
                  <a:pt x="22" y="524"/>
                </a:cubicBezTo>
                <a:cubicBezTo>
                  <a:pt x="22" y="524"/>
                  <a:pt x="20" y="528"/>
                  <a:pt x="19" y="530"/>
                </a:cubicBezTo>
                <a:cubicBezTo>
                  <a:pt x="18" y="532"/>
                  <a:pt x="18" y="531"/>
                  <a:pt x="17" y="532"/>
                </a:cubicBezTo>
                <a:cubicBezTo>
                  <a:pt x="16" y="534"/>
                  <a:pt x="17" y="535"/>
                  <a:pt x="16" y="536"/>
                </a:cubicBezTo>
                <a:cubicBezTo>
                  <a:pt x="16" y="537"/>
                  <a:pt x="16" y="538"/>
                  <a:pt x="15" y="538"/>
                </a:cubicBezTo>
                <a:cubicBezTo>
                  <a:pt x="15" y="538"/>
                  <a:pt x="14" y="539"/>
                  <a:pt x="13" y="541"/>
                </a:cubicBezTo>
                <a:cubicBezTo>
                  <a:pt x="13" y="542"/>
                  <a:pt x="12" y="542"/>
                  <a:pt x="12" y="544"/>
                </a:cubicBezTo>
                <a:cubicBezTo>
                  <a:pt x="11" y="546"/>
                  <a:pt x="11" y="548"/>
                  <a:pt x="10" y="551"/>
                </a:cubicBezTo>
                <a:cubicBezTo>
                  <a:pt x="9" y="554"/>
                  <a:pt x="9" y="555"/>
                  <a:pt x="9" y="556"/>
                </a:cubicBezTo>
                <a:cubicBezTo>
                  <a:pt x="8" y="557"/>
                  <a:pt x="8" y="558"/>
                  <a:pt x="8" y="558"/>
                </a:cubicBezTo>
                <a:cubicBezTo>
                  <a:pt x="8" y="558"/>
                  <a:pt x="7" y="559"/>
                  <a:pt x="7" y="560"/>
                </a:cubicBezTo>
                <a:cubicBezTo>
                  <a:pt x="6" y="561"/>
                  <a:pt x="6" y="561"/>
                  <a:pt x="7" y="562"/>
                </a:cubicBezTo>
                <a:cubicBezTo>
                  <a:pt x="7" y="562"/>
                  <a:pt x="7" y="562"/>
                  <a:pt x="7" y="562"/>
                </a:cubicBezTo>
                <a:cubicBezTo>
                  <a:pt x="7" y="562"/>
                  <a:pt x="6" y="566"/>
                  <a:pt x="5" y="570"/>
                </a:cubicBezTo>
                <a:cubicBezTo>
                  <a:pt x="4" y="575"/>
                  <a:pt x="3" y="582"/>
                  <a:pt x="2" y="586"/>
                </a:cubicBezTo>
                <a:cubicBezTo>
                  <a:pt x="1" y="590"/>
                  <a:pt x="1" y="593"/>
                  <a:pt x="0" y="601"/>
                </a:cubicBezTo>
                <a:cubicBezTo>
                  <a:pt x="0" y="608"/>
                  <a:pt x="0" y="618"/>
                  <a:pt x="1" y="621"/>
                </a:cubicBezTo>
                <a:cubicBezTo>
                  <a:pt x="1" y="625"/>
                  <a:pt x="1" y="626"/>
                  <a:pt x="2" y="629"/>
                </a:cubicBezTo>
                <a:cubicBezTo>
                  <a:pt x="2" y="633"/>
                  <a:pt x="3" y="637"/>
                  <a:pt x="4" y="640"/>
                </a:cubicBezTo>
                <a:cubicBezTo>
                  <a:pt x="6" y="644"/>
                  <a:pt x="6" y="646"/>
                  <a:pt x="8" y="647"/>
                </a:cubicBezTo>
                <a:cubicBezTo>
                  <a:pt x="9" y="649"/>
                  <a:pt x="9" y="648"/>
                  <a:pt x="9" y="648"/>
                </a:cubicBezTo>
                <a:cubicBezTo>
                  <a:pt x="9" y="648"/>
                  <a:pt x="9" y="650"/>
                  <a:pt x="10" y="650"/>
                </a:cubicBezTo>
                <a:cubicBezTo>
                  <a:pt x="11" y="651"/>
                  <a:pt x="11" y="650"/>
                  <a:pt x="11" y="650"/>
                </a:cubicBezTo>
                <a:cubicBezTo>
                  <a:pt x="11" y="650"/>
                  <a:pt x="11" y="651"/>
                  <a:pt x="12" y="651"/>
                </a:cubicBezTo>
                <a:cubicBezTo>
                  <a:pt x="13" y="651"/>
                  <a:pt x="13" y="651"/>
                  <a:pt x="13" y="651"/>
                </a:cubicBezTo>
                <a:cubicBezTo>
                  <a:pt x="13" y="651"/>
                  <a:pt x="14" y="651"/>
                  <a:pt x="14" y="651"/>
                </a:cubicBezTo>
                <a:cubicBezTo>
                  <a:pt x="14" y="651"/>
                  <a:pt x="13" y="652"/>
                  <a:pt x="14" y="652"/>
                </a:cubicBezTo>
                <a:cubicBezTo>
                  <a:pt x="15" y="652"/>
                  <a:pt x="16" y="652"/>
                  <a:pt x="16" y="652"/>
                </a:cubicBezTo>
                <a:cubicBezTo>
                  <a:pt x="16" y="651"/>
                  <a:pt x="16" y="651"/>
                  <a:pt x="17" y="652"/>
                </a:cubicBezTo>
                <a:cubicBezTo>
                  <a:pt x="18" y="652"/>
                  <a:pt x="17" y="653"/>
                  <a:pt x="18" y="653"/>
                </a:cubicBezTo>
                <a:cubicBezTo>
                  <a:pt x="19" y="653"/>
                  <a:pt x="21" y="653"/>
                  <a:pt x="23" y="653"/>
                </a:cubicBezTo>
                <a:cubicBezTo>
                  <a:pt x="25" y="654"/>
                  <a:pt x="26" y="654"/>
                  <a:pt x="28" y="654"/>
                </a:cubicBezTo>
                <a:cubicBezTo>
                  <a:pt x="30" y="654"/>
                  <a:pt x="31" y="654"/>
                  <a:pt x="31" y="654"/>
                </a:cubicBezTo>
                <a:cubicBezTo>
                  <a:pt x="31" y="654"/>
                  <a:pt x="31" y="656"/>
                  <a:pt x="32" y="655"/>
                </a:cubicBezTo>
                <a:cubicBezTo>
                  <a:pt x="33" y="655"/>
                  <a:pt x="34" y="655"/>
                  <a:pt x="34" y="655"/>
                </a:cubicBezTo>
                <a:cubicBezTo>
                  <a:pt x="34" y="655"/>
                  <a:pt x="33" y="656"/>
                  <a:pt x="37" y="657"/>
                </a:cubicBezTo>
                <a:cubicBezTo>
                  <a:pt x="40" y="658"/>
                  <a:pt x="42" y="658"/>
                  <a:pt x="45" y="659"/>
                </a:cubicBezTo>
                <a:cubicBezTo>
                  <a:pt x="47" y="659"/>
                  <a:pt x="48" y="659"/>
                  <a:pt x="48" y="659"/>
                </a:cubicBezTo>
                <a:cubicBezTo>
                  <a:pt x="47" y="663"/>
                  <a:pt x="47" y="663"/>
                  <a:pt x="47" y="663"/>
                </a:cubicBezTo>
                <a:cubicBezTo>
                  <a:pt x="47" y="663"/>
                  <a:pt x="47" y="663"/>
                  <a:pt x="47" y="664"/>
                </a:cubicBezTo>
                <a:cubicBezTo>
                  <a:pt x="47" y="665"/>
                  <a:pt x="47" y="665"/>
                  <a:pt x="46" y="666"/>
                </a:cubicBezTo>
                <a:cubicBezTo>
                  <a:pt x="46" y="666"/>
                  <a:pt x="46" y="667"/>
                  <a:pt x="46" y="667"/>
                </a:cubicBezTo>
                <a:cubicBezTo>
                  <a:pt x="46" y="667"/>
                  <a:pt x="47" y="667"/>
                  <a:pt x="46" y="669"/>
                </a:cubicBezTo>
                <a:cubicBezTo>
                  <a:pt x="46" y="670"/>
                  <a:pt x="46" y="671"/>
                  <a:pt x="47" y="672"/>
                </a:cubicBezTo>
                <a:cubicBezTo>
                  <a:pt x="48" y="673"/>
                  <a:pt x="48" y="673"/>
                  <a:pt x="48" y="673"/>
                </a:cubicBezTo>
                <a:cubicBezTo>
                  <a:pt x="48" y="673"/>
                  <a:pt x="48" y="674"/>
                  <a:pt x="48" y="677"/>
                </a:cubicBezTo>
                <a:cubicBezTo>
                  <a:pt x="48" y="679"/>
                  <a:pt x="48" y="681"/>
                  <a:pt x="49" y="682"/>
                </a:cubicBezTo>
                <a:cubicBezTo>
                  <a:pt x="49" y="684"/>
                  <a:pt x="50" y="685"/>
                  <a:pt x="50" y="686"/>
                </a:cubicBezTo>
                <a:cubicBezTo>
                  <a:pt x="51" y="688"/>
                  <a:pt x="52" y="692"/>
                  <a:pt x="53" y="696"/>
                </a:cubicBezTo>
                <a:cubicBezTo>
                  <a:pt x="53" y="700"/>
                  <a:pt x="54" y="702"/>
                  <a:pt x="54" y="704"/>
                </a:cubicBezTo>
                <a:cubicBezTo>
                  <a:pt x="53" y="706"/>
                  <a:pt x="53" y="707"/>
                  <a:pt x="54" y="709"/>
                </a:cubicBezTo>
                <a:cubicBezTo>
                  <a:pt x="54" y="710"/>
                  <a:pt x="54" y="711"/>
                  <a:pt x="53" y="711"/>
                </a:cubicBezTo>
                <a:cubicBezTo>
                  <a:pt x="53" y="712"/>
                  <a:pt x="53" y="712"/>
                  <a:pt x="53" y="713"/>
                </a:cubicBezTo>
                <a:cubicBezTo>
                  <a:pt x="54" y="714"/>
                  <a:pt x="54" y="715"/>
                  <a:pt x="54" y="716"/>
                </a:cubicBezTo>
                <a:cubicBezTo>
                  <a:pt x="54" y="717"/>
                  <a:pt x="54" y="718"/>
                  <a:pt x="54" y="719"/>
                </a:cubicBezTo>
                <a:cubicBezTo>
                  <a:pt x="55" y="720"/>
                  <a:pt x="55" y="720"/>
                  <a:pt x="55" y="720"/>
                </a:cubicBezTo>
                <a:cubicBezTo>
                  <a:pt x="56" y="720"/>
                  <a:pt x="56" y="720"/>
                  <a:pt x="56" y="720"/>
                </a:cubicBezTo>
                <a:cubicBezTo>
                  <a:pt x="56" y="720"/>
                  <a:pt x="55" y="722"/>
                  <a:pt x="55" y="724"/>
                </a:cubicBezTo>
                <a:cubicBezTo>
                  <a:pt x="55" y="725"/>
                  <a:pt x="55" y="725"/>
                  <a:pt x="55" y="726"/>
                </a:cubicBezTo>
                <a:cubicBezTo>
                  <a:pt x="54" y="726"/>
                  <a:pt x="55" y="728"/>
                  <a:pt x="55" y="729"/>
                </a:cubicBezTo>
                <a:cubicBezTo>
                  <a:pt x="54" y="730"/>
                  <a:pt x="53" y="732"/>
                  <a:pt x="52" y="733"/>
                </a:cubicBezTo>
                <a:cubicBezTo>
                  <a:pt x="51" y="734"/>
                  <a:pt x="51" y="734"/>
                  <a:pt x="51" y="734"/>
                </a:cubicBezTo>
                <a:cubicBezTo>
                  <a:pt x="52" y="735"/>
                  <a:pt x="51" y="735"/>
                  <a:pt x="50" y="737"/>
                </a:cubicBezTo>
                <a:cubicBezTo>
                  <a:pt x="49" y="738"/>
                  <a:pt x="45" y="744"/>
                  <a:pt x="42" y="748"/>
                </a:cubicBezTo>
                <a:cubicBezTo>
                  <a:pt x="39" y="752"/>
                  <a:pt x="36" y="755"/>
                  <a:pt x="36" y="758"/>
                </a:cubicBezTo>
                <a:cubicBezTo>
                  <a:pt x="35" y="760"/>
                  <a:pt x="35" y="762"/>
                  <a:pt x="38" y="762"/>
                </a:cubicBezTo>
                <a:cubicBezTo>
                  <a:pt x="40" y="763"/>
                  <a:pt x="43" y="762"/>
                  <a:pt x="45" y="761"/>
                </a:cubicBezTo>
                <a:cubicBezTo>
                  <a:pt x="47" y="760"/>
                  <a:pt x="49" y="759"/>
                  <a:pt x="50" y="759"/>
                </a:cubicBezTo>
                <a:cubicBezTo>
                  <a:pt x="52" y="758"/>
                  <a:pt x="52" y="759"/>
                  <a:pt x="53" y="758"/>
                </a:cubicBezTo>
                <a:cubicBezTo>
                  <a:pt x="55" y="757"/>
                  <a:pt x="55" y="757"/>
                  <a:pt x="58" y="756"/>
                </a:cubicBezTo>
                <a:cubicBezTo>
                  <a:pt x="61" y="755"/>
                  <a:pt x="63" y="755"/>
                  <a:pt x="64" y="754"/>
                </a:cubicBezTo>
                <a:cubicBezTo>
                  <a:pt x="66" y="753"/>
                  <a:pt x="68" y="753"/>
                  <a:pt x="68" y="753"/>
                </a:cubicBezTo>
                <a:cubicBezTo>
                  <a:pt x="68" y="753"/>
                  <a:pt x="68" y="756"/>
                  <a:pt x="68" y="757"/>
                </a:cubicBezTo>
                <a:cubicBezTo>
                  <a:pt x="68" y="758"/>
                  <a:pt x="68" y="758"/>
                  <a:pt x="67" y="759"/>
                </a:cubicBezTo>
                <a:cubicBezTo>
                  <a:pt x="67" y="759"/>
                  <a:pt x="65" y="759"/>
                  <a:pt x="63" y="759"/>
                </a:cubicBezTo>
                <a:cubicBezTo>
                  <a:pt x="61" y="760"/>
                  <a:pt x="58" y="761"/>
                  <a:pt x="56" y="762"/>
                </a:cubicBezTo>
                <a:cubicBezTo>
                  <a:pt x="55" y="764"/>
                  <a:pt x="53" y="767"/>
                  <a:pt x="53" y="768"/>
                </a:cubicBezTo>
                <a:cubicBezTo>
                  <a:pt x="53" y="769"/>
                  <a:pt x="52" y="770"/>
                  <a:pt x="52" y="772"/>
                </a:cubicBezTo>
                <a:cubicBezTo>
                  <a:pt x="52" y="773"/>
                  <a:pt x="52" y="774"/>
                  <a:pt x="52" y="774"/>
                </a:cubicBezTo>
                <a:cubicBezTo>
                  <a:pt x="52" y="774"/>
                  <a:pt x="51" y="774"/>
                  <a:pt x="51" y="775"/>
                </a:cubicBezTo>
                <a:cubicBezTo>
                  <a:pt x="51" y="776"/>
                  <a:pt x="50" y="778"/>
                  <a:pt x="49" y="779"/>
                </a:cubicBezTo>
                <a:cubicBezTo>
                  <a:pt x="49" y="781"/>
                  <a:pt x="48" y="783"/>
                  <a:pt x="48" y="784"/>
                </a:cubicBezTo>
                <a:cubicBezTo>
                  <a:pt x="48" y="785"/>
                  <a:pt x="47" y="786"/>
                  <a:pt x="47" y="788"/>
                </a:cubicBezTo>
                <a:cubicBezTo>
                  <a:pt x="46" y="789"/>
                  <a:pt x="46" y="790"/>
                  <a:pt x="47" y="790"/>
                </a:cubicBezTo>
                <a:cubicBezTo>
                  <a:pt x="47" y="791"/>
                  <a:pt x="48" y="791"/>
                  <a:pt x="48" y="791"/>
                </a:cubicBezTo>
                <a:cubicBezTo>
                  <a:pt x="48" y="791"/>
                  <a:pt x="45" y="793"/>
                  <a:pt x="43" y="793"/>
                </a:cubicBezTo>
                <a:cubicBezTo>
                  <a:pt x="41" y="794"/>
                  <a:pt x="40" y="795"/>
                  <a:pt x="41" y="795"/>
                </a:cubicBezTo>
                <a:cubicBezTo>
                  <a:pt x="41" y="795"/>
                  <a:pt x="43" y="794"/>
                  <a:pt x="43" y="794"/>
                </a:cubicBezTo>
                <a:cubicBezTo>
                  <a:pt x="43" y="794"/>
                  <a:pt x="42" y="796"/>
                  <a:pt x="41" y="796"/>
                </a:cubicBezTo>
                <a:cubicBezTo>
                  <a:pt x="40" y="797"/>
                  <a:pt x="39" y="798"/>
                  <a:pt x="38" y="799"/>
                </a:cubicBezTo>
                <a:cubicBezTo>
                  <a:pt x="37" y="800"/>
                  <a:pt x="37" y="801"/>
                  <a:pt x="35" y="802"/>
                </a:cubicBezTo>
                <a:cubicBezTo>
                  <a:pt x="32" y="803"/>
                  <a:pt x="32" y="803"/>
                  <a:pt x="31" y="803"/>
                </a:cubicBezTo>
                <a:cubicBezTo>
                  <a:pt x="31" y="803"/>
                  <a:pt x="30" y="804"/>
                  <a:pt x="29" y="804"/>
                </a:cubicBezTo>
                <a:cubicBezTo>
                  <a:pt x="29" y="805"/>
                  <a:pt x="29" y="805"/>
                  <a:pt x="28" y="805"/>
                </a:cubicBezTo>
                <a:cubicBezTo>
                  <a:pt x="27" y="805"/>
                  <a:pt x="26" y="806"/>
                  <a:pt x="25" y="807"/>
                </a:cubicBezTo>
                <a:cubicBezTo>
                  <a:pt x="24" y="807"/>
                  <a:pt x="23" y="808"/>
                  <a:pt x="21" y="809"/>
                </a:cubicBezTo>
                <a:cubicBezTo>
                  <a:pt x="19" y="810"/>
                  <a:pt x="16" y="811"/>
                  <a:pt x="15" y="813"/>
                </a:cubicBezTo>
                <a:cubicBezTo>
                  <a:pt x="14" y="814"/>
                  <a:pt x="13" y="815"/>
                  <a:pt x="13" y="816"/>
                </a:cubicBezTo>
                <a:cubicBezTo>
                  <a:pt x="13" y="818"/>
                  <a:pt x="14" y="818"/>
                  <a:pt x="14" y="818"/>
                </a:cubicBezTo>
                <a:cubicBezTo>
                  <a:pt x="14" y="818"/>
                  <a:pt x="13" y="819"/>
                  <a:pt x="13" y="819"/>
                </a:cubicBezTo>
                <a:cubicBezTo>
                  <a:pt x="12" y="819"/>
                  <a:pt x="12" y="819"/>
                  <a:pt x="12" y="820"/>
                </a:cubicBezTo>
                <a:cubicBezTo>
                  <a:pt x="11" y="820"/>
                  <a:pt x="12" y="821"/>
                  <a:pt x="14" y="821"/>
                </a:cubicBezTo>
                <a:cubicBezTo>
                  <a:pt x="16" y="822"/>
                  <a:pt x="20" y="824"/>
                  <a:pt x="27" y="825"/>
                </a:cubicBezTo>
                <a:cubicBezTo>
                  <a:pt x="35" y="825"/>
                  <a:pt x="44" y="826"/>
                  <a:pt x="52" y="825"/>
                </a:cubicBezTo>
                <a:cubicBezTo>
                  <a:pt x="60" y="824"/>
                  <a:pt x="64" y="823"/>
                  <a:pt x="65" y="821"/>
                </a:cubicBezTo>
                <a:cubicBezTo>
                  <a:pt x="67" y="819"/>
                  <a:pt x="67" y="818"/>
                  <a:pt x="69" y="817"/>
                </a:cubicBezTo>
                <a:cubicBezTo>
                  <a:pt x="71" y="815"/>
                  <a:pt x="72" y="814"/>
                  <a:pt x="73" y="814"/>
                </a:cubicBezTo>
                <a:cubicBezTo>
                  <a:pt x="74" y="814"/>
                  <a:pt x="74" y="813"/>
                  <a:pt x="74" y="813"/>
                </a:cubicBezTo>
                <a:cubicBezTo>
                  <a:pt x="74" y="813"/>
                  <a:pt x="81" y="815"/>
                  <a:pt x="84" y="815"/>
                </a:cubicBezTo>
                <a:cubicBezTo>
                  <a:pt x="88" y="816"/>
                  <a:pt x="89" y="817"/>
                  <a:pt x="94" y="816"/>
                </a:cubicBezTo>
                <a:cubicBezTo>
                  <a:pt x="99" y="815"/>
                  <a:pt x="105" y="814"/>
                  <a:pt x="108" y="813"/>
                </a:cubicBezTo>
                <a:cubicBezTo>
                  <a:pt x="111" y="811"/>
                  <a:pt x="111" y="811"/>
                  <a:pt x="111" y="810"/>
                </a:cubicBezTo>
                <a:cubicBezTo>
                  <a:pt x="111" y="809"/>
                  <a:pt x="111" y="809"/>
                  <a:pt x="111" y="809"/>
                </a:cubicBezTo>
                <a:cubicBezTo>
                  <a:pt x="111" y="809"/>
                  <a:pt x="112" y="808"/>
                  <a:pt x="112" y="807"/>
                </a:cubicBezTo>
                <a:cubicBezTo>
                  <a:pt x="112" y="806"/>
                  <a:pt x="112" y="802"/>
                  <a:pt x="113" y="800"/>
                </a:cubicBezTo>
                <a:cubicBezTo>
                  <a:pt x="113" y="798"/>
                  <a:pt x="113" y="795"/>
                  <a:pt x="113" y="794"/>
                </a:cubicBezTo>
                <a:cubicBezTo>
                  <a:pt x="113" y="793"/>
                  <a:pt x="114" y="793"/>
                  <a:pt x="113" y="793"/>
                </a:cubicBezTo>
                <a:cubicBezTo>
                  <a:pt x="113" y="792"/>
                  <a:pt x="113" y="792"/>
                  <a:pt x="113" y="792"/>
                </a:cubicBezTo>
                <a:cubicBezTo>
                  <a:pt x="113" y="792"/>
                  <a:pt x="113" y="791"/>
                  <a:pt x="114" y="788"/>
                </a:cubicBezTo>
                <a:cubicBezTo>
                  <a:pt x="115" y="784"/>
                  <a:pt x="115" y="782"/>
                  <a:pt x="115" y="778"/>
                </a:cubicBezTo>
                <a:cubicBezTo>
                  <a:pt x="114" y="774"/>
                  <a:pt x="114" y="773"/>
                  <a:pt x="114" y="772"/>
                </a:cubicBezTo>
                <a:cubicBezTo>
                  <a:pt x="114" y="770"/>
                  <a:pt x="115" y="768"/>
                  <a:pt x="115" y="768"/>
                </a:cubicBezTo>
                <a:cubicBezTo>
                  <a:pt x="115" y="768"/>
                  <a:pt x="117" y="764"/>
                  <a:pt x="119" y="762"/>
                </a:cubicBezTo>
                <a:cubicBezTo>
                  <a:pt x="121" y="760"/>
                  <a:pt x="128" y="749"/>
                  <a:pt x="131" y="742"/>
                </a:cubicBezTo>
                <a:cubicBezTo>
                  <a:pt x="133" y="739"/>
                  <a:pt x="134" y="737"/>
                  <a:pt x="135" y="735"/>
                </a:cubicBezTo>
                <a:cubicBezTo>
                  <a:pt x="135" y="733"/>
                  <a:pt x="136" y="732"/>
                  <a:pt x="136" y="730"/>
                </a:cubicBezTo>
                <a:cubicBezTo>
                  <a:pt x="136" y="728"/>
                  <a:pt x="137" y="726"/>
                  <a:pt x="137" y="724"/>
                </a:cubicBezTo>
                <a:cubicBezTo>
                  <a:pt x="138" y="716"/>
                  <a:pt x="140" y="708"/>
                  <a:pt x="141" y="699"/>
                </a:cubicBezTo>
                <a:cubicBezTo>
                  <a:pt x="142" y="694"/>
                  <a:pt x="144" y="689"/>
                  <a:pt x="145" y="683"/>
                </a:cubicBezTo>
                <a:cubicBezTo>
                  <a:pt x="146" y="678"/>
                  <a:pt x="147" y="672"/>
                  <a:pt x="148" y="667"/>
                </a:cubicBezTo>
                <a:cubicBezTo>
                  <a:pt x="150" y="657"/>
                  <a:pt x="151" y="648"/>
                  <a:pt x="153" y="638"/>
                </a:cubicBezTo>
                <a:cubicBezTo>
                  <a:pt x="154" y="629"/>
                  <a:pt x="158" y="607"/>
                  <a:pt x="159" y="598"/>
                </a:cubicBezTo>
                <a:cubicBezTo>
                  <a:pt x="160" y="590"/>
                  <a:pt x="164" y="569"/>
                  <a:pt x="165" y="561"/>
                </a:cubicBezTo>
                <a:cubicBezTo>
                  <a:pt x="167" y="553"/>
                  <a:pt x="168" y="547"/>
                  <a:pt x="169" y="544"/>
                </a:cubicBezTo>
                <a:cubicBezTo>
                  <a:pt x="169" y="541"/>
                  <a:pt x="170" y="540"/>
                  <a:pt x="170" y="540"/>
                </a:cubicBezTo>
                <a:cubicBezTo>
                  <a:pt x="170" y="540"/>
                  <a:pt x="170" y="541"/>
                  <a:pt x="171" y="543"/>
                </a:cubicBezTo>
                <a:cubicBezTo>
                  <a:pt x="171" y="545"/>
                  <a:pt x="171" y="546"/>
                  <a:pt x="174" y="553"/>
                </a:cubicBezTo>
                <a:cubicBezTo>
                  <a:pt x="176" y="560"/>
                  <a:pt x="177" y="561"/>
                  <a:pt x="177" y="563"/>
                </a:cubicBezTo>
                <a:cubicBezTo>
                  <a:pt x="178" y="564"/>
                  <a:pt x="178" y="564"/>
                  <a:pt x="178" y="565"/>
                </a:cubicBezTo>
                <a:cubicBezTo>
                  <a:pt x="178" y="567"/>
                  <a:pt x="178" y="568"/>
                  <a:pt x="179" y="571"/>
                </a:cubicBezTo>
                <a:cubicBezTo>
                  <a:pt x="179" y="575"/>
                  <a:pt x="180" y="579"/>
                  <a:pt x="181" y="583"/>
                </a:cubicBezTo>
                <a:cubicBezTo>
                  <a:pt x="182" y="588"/>
                  <a:pt x="183" y="590"/>
                  <a:pt x="183" y="591"/>
                </a:cubicBezTo>
                <a:cubicBezTo>
                  <a:pt x="184" y="592"/>
                  <a:pt x="184" y="594"/>
                  <a:pt x="184" y="597"/>
                </a:cubicBezTo>
                <a:cubicBezTo>
                  <a:pt x="184" y="601"/>
                  <a:pt x="185" y="603"/>
                  <a:pt x="185" y="605"/>
                </a:cubicBezTo>
                <a:cubicBezTo>
                  <a:pt x="185" y="606"/>
                  <a:pt x="184" y="611"/>
                  <a:pt x="184" y="615"/>
                </a:cubicBezTo>
                <a:cubicBezTo>
                  <a:pt x="184" y="619"/>
                  <a:pt x="183" y="622"/>
                  <a:pt x="184" y="625"/>
                </a:cubicBezTo>
                <a:cubicBezTo>
                  <a:pt x="184" y="629"/>
                  <a:pt x="184" y="630"/>
                  <a:pt x="184" y="634"/>
                </a:cubicBezTo>
                <a:cubicBezTo>
                  <a:pt x="184" y="638"/>
                  <a:pt x="184" y="641"/>
                  <a:pt x="185" y="645"/>
                </a:cubicBezTo>
                <a:cubicBezTo>
                  <a:pt x="185" y="649"/>
                  <a:pt x="185" y="653"/>
                  <a:pt x="185" y="659"/>
                </a:cubicBezTo>
                <a:cubicBezTo>
                  <a:pt x="185" y="665"/>
                  <a:pt x="186" y="669"/>
                  <a:pt x="186" y="671"/>
                </a:cubicBezTo>
                <a:cubicBezTo>
                  <a:pt x="186" y="672"/>
                  <a:pt x="185" y="675"/>
                  <a:pt x="185" y="678"/>
                </a:cubicBezTo>
                <a:cubicBezTo>
                  <a:pt x="185" y="680"/>
                  <a:pt x="184" y="684"/>
                  <a:pt x="184" y="688"/>
                </a:cubicBezTo>
                <a:cubicBezTo>
                  <a:pt x="185" y="693"/>
                  <a:pt x="185" y="695"/>
                  <a:pt x="185" y="699"/>
                </a:cubicBezTo>
                <a:cubicBezTo>
                  <a:pt x="186" y="703"/>
                  <a:pt x="187" y="706"/>
                  <a:pt x="187" y="708"/>
                </a:cubicBezTo>
                <a:cubicBezTo>
                  <a:pt x="188" y="710"/>
                  <a:pt x="188" y="711"/>
                  <a:pt x="188" y="711"/>
                </a:cubicBezTo>
                <a:cubicBezTo>
                  <a:pt x="188" y="711"/>
                  <a:pt x="188" y="714"/>
                  <a:pt x="186" y="720"/>
                </a:cubicBezTo>
                <a:cubicBezTo>
                  <a:pt x="185" y="722"/>
                  <a:pt x="184" y="725"/>
                  <a:pt x="184" y="728"/>
                </a:cubicBezTo>
                <a:cubicBezTo>
                  <a:pt x="182" y="733"/>
                  <a:pt x="181" y="738"/>
                  <a:pt x="180" y="742"/>
                </a:cubicBezTo>
                <a:cubicBezTo>
                  <a:pt x="178" y="749"/>
                  <a:pt x="176" y="752"/>
                  <a:pt x="176" y="761"/>
                </a:cubicBezTo>
                <a:cubicBezTo>
                  <a:pt x="175" y="770"/>
                  <a:pt x="175" y="772"/>
                  <a:pt x="176" y="776"/>
                </a:cubicBezTo>
                <a:cubicBezTo>
                  <a:pt x="178" y="779"/>
                  <a:pt x="178" y="780"/>
                  <a:pt x="179" y="782"/>
                </a:cubicBezTo>
                <a:cubicBezTo>
                  <a:pt x="180" y="784"/>
                  <a:pt x="180" y="785"/>
                  <a:pt x="181" y="786"/>
                </a:cubicBezTo>
                <a:cubicBezTo>
                  <a:pt x="183" y="788"/>
                  <a:pt x="183" y="788"/>
                  <a:pt x="183" y="788"/>
                </a:cubicBezTo>
                <a:cubicBezTo>
                  <a:pt x="183" y="788"/>
                  <a:pt x="181" y="788"/>
                  <a:pt x="182" y="789"/>
                </a:cubicBezTo>
                <a:cubicBezTo>
                  <a:pt x="184" y="790"/>
                  <a:pt x="184" y="792"/>
                  <a:pt x="186" y="795"/>
                </a:cubicBezTo>
                <a:cubicBezTo>
                  <a:pt x="188" y="797"/>
                  <a:pt x="188" y="798"/>
                  <a:pt x="189" y="799"/>
                </a:cubicBezTo>
                <a:cubicBezTo>
                  <a:pt x="190" y="801"/>
                  <a:pt x="190" y="802"/>
                  <a:pt x="191" y="802"/>
                </a:cubicBezTo>
                <a:cubicBezTo>
                  <a:pt x="191" y="802"/>
                  <a:pt x="191" y="802"/>
                  <a:pt x="191" y="802"/>
                </a:cubicBezTo>
                <a:cubicBezTo>
                  <a:pt x="191" y="802"/>
                  <a:pt x="191" y="806"/>
                  <a:pt x="191" y="808"/>
                </a:cubicBezTo>
                <a:cubicBezTo>
                  <a:pt x="191" y="810"/>
                  <a:pt x="191" y="811"/>
                  <a:pt x="192" y="812"/>
                </a:cubicBezTo>
                <a:cubicBezTo>
                  <a:pt x="193" y="813"/>
                  <a:pt x="194" y="814"/>
                  <a:pt x="196" y="815"/>
                </a:cubicBezTo>
                <a:cubicBezTo>
                  <a:pt x="199" y="815"/>
                  <a:pt x="199" y="815"/>
                  <a:pt x="200" y="815"/>
                </a:cubicBezTo>
                <a:cubicBezTo>
                  <a:pt x="201" y="815"/>
                  <a:pt x="201" y="815"/>
                  <a:pt x="201" y="815"/>
                </a:cubicBezTo>
                <a:cubicBezTo>
                  <a:pt x="201" y="815"/>
                  <a:pt x="201" y="816"/>
                  <a:pt x="202" y="817"/>
                </a:cubicBezTo>
                <a:cubicBezTo>
                  <a:pt x="202" y="818"/>
                  <a:pt x="203" y="818"/>
                  <a:pt x="203" y="818"/>
                </a:cubicBezTo>
                <a:cubicBezTo>
                  <a:pt x="203" y="818"/>
                  <a:pt x="202" y="819"/>
                  <a:pt x="202" y="820"/>
                </a:cubicBezTo>
                <a:cubicBezTo>
                  <a:pt x="202" y="820"/>
                  <a:pt x="201" y="821"/>
                  <a:pt x="202" y="822"/>
                </a:cubicBezTo>
                <a:cubicBezTo>
                  <a:pt x="202" y="823"/>
                  <a:pt x="203" y="824"/>
                  <a:pt x="207" y="825"/>
                </a:cubicBezTo>
                <a:cubicBezTo>
                  <a:pt x="210" y="826"/>
                  <a:pt x="214" y="827"/>
                  <a:pt x="221" y="826"/>
                </a:cubicBezTo>
                <a:cubicBezTo>
                  <a:pt x="228" y="826"/>
                  <a:pt x="233" y="826"/>
                  <a:pt x="238" y="825"/>
                </a:cubicBezTo>
                <a:cubicBezTo>
                  <a:pt x="243" y="825"/>
                  <a:pt x="245" y="825"/>
                  <a:pt x="246" y="823"/>
                </a:cubicBezTo>
                <a:cubicBezTo>
                  <a:pt x="246" y="821"/>
                  <a:pt x="246" y="821"/>
                  <a:pt x="246" y="820"/>
                </a:cubicBezTo>
                <a:cubicBezTo>
                  <a:pt x="246" y="819"/>
                  <a:pt x="246" y="819"/>
                  <a:pt x="246" y="818"/>
                </a:cubicBezTo>
                <a:cubicBezTo>
                  <a:pt x="246" y="818"/>
                  <a:pt x="245" y="818"/>
                  <a:pt x="245" y="818"/>
                </a:cubicBezTo>
                <a:cubicBezTo>
                  <a:pt x="245" y="818"/>
                  <a:pt x="246" y="816"/>
                  <a:pt x="245" y="812"/>
                </a:cubicBezTo>
                <a:cubicBezTo>
                  <a:pt x="245" y="809"/>
                  <a:pt x="244" y="808"/>
                  <a:pt x="243" y="806"/>
                </a:cubicBezTo>
                <a:cubicBezTo>
                  <a:pt x="242" y="804"/>
                  <a:pt x="241" y="803"/>
                  <a:pt x="241" y="802"/>
                </a:cubicBezTo>
                <a:cubicBezTo>
                  <a:pt x="240" y="801"/>
                  <a:pt x="240" y="802"/>
                  <a:pt x="240" y="802"/>
                </a:cubicBezTo>
                <a:cubicBezTo>
                  <a:pt x="240" y="802"/>
                  <a:pt x="239" y="800"/>
                  <a:pt x="239" y="799"/>
                </a:cubicBezTo>
                <a:cubicBezTo>
                  <a:pt x="238" y="798"/>
                  <a:pt x="238" y="797"/>
                  <a:pt x="238" y="797"/>
                </a:cubicBezTo>
                <a:cubicBezTo>
                  <a:pt x="238" y="797"/>
                  <a:pt x="239" y="796"/>
                  <a:pt x="239" y="794"/>
                </a:cubicBezTo>
                <a:cubicBezTo>
                  <a:pt x="239" y="792"/>
                  <a:pt x="239" y="791"/>
                  <a:pt x="239" y="791"/>
                </a:cubicBezTo>
                <a:cubicBezTo>
                  <a:pt x="239" y="790"/>
                  <a:pt x="239" y="789"/>
                  <a:pt x="240" y="788"/>
                </a:cubicBezTo>
                <a:cubicBezTo>
                  <a:pt x="240" y="787"/>
                  <a:pt x="240" y="786"/>
                  <a:pt x="240" y="786"/>
                </a:cubicBezTo>
                <a:cubicBezTo>
                  <a:pt x="240" y="785"/>
                  <a:pt x="240" y="785"/>
                  <a:pt x="240" y="784"/>
                </a:cubicBezTo>
                <a:cubicBezTo>
                  <a:pt x="240" y="784"/>
                  <a:pt x="241" y="783"/>
                  <a:pt x="241" y="782"/>
                </a:cubicBezTo>
                <a:cubicBezTo>
                  <a:pt x="241" y="782"/>
                  <a:pt x="241" y="781"/>
                  <a:pt x="241" y="780"/>
                </a:cubicBezTo>
                <a:cubicBezTo>
                  <a:pt x="242" y="779"/>
                  <a:pt x="242" y="779"/>
                  <a:pt x="242" y="776"/>
                </a:cubicBezTo>
                <a:cubicBezTo>
                  <a:pt x="243" y="772"/>
                  <a:pt x="243" y="771"/>
                  <a:pt x="243" y="769"/>
                </a:cubicBezTo>
                <a:cubicBezTo>
                  <a:pt x="244" y="767"/>
                  <a:pt x="245" y="762"/>
                  <a:pt x="245" y="758"/>
                </a:cubicBezTo>
                <a:cubicBezTo>
                  <a:pt x="246" y="754"/>
                  <a:pt x="249" y="745"/>
                  <a:pt x="250" y="738"/>
                </a:cubicBezTo>
                <a:cubicBezTo>
                  <a:pt x="250" y="731"/>
                  <a:pt x="250" y="728"/>
                  <a:pt x="251" y="722"/>
                </a:cubicBezTo>
                <a:cubicBezTo>
                  <a:pt x="251" y="716"/>
                  <a:pt x="252" y="708"/>
                  <a:pt x="253" y="698"/>
                </a:cubicBezTo>
                <a:cubicBezTo>
                  <a:pt x="254" y="688"/>
                  <a:pt x="255" y="676"/>
                  <a:pt x="255" y="662"/>
                </a:cubicBezTo>
                <a:cubicBezTo>
                  <a:pt x="256" y="648"/>
                  <a:pt x="257" y="641"/>
                  <a:pt x="257" y="641"/>
                </a:cubicBezTo>
                <a:cubicBezTo>
                  <a:pt x="257" y="641"/>
                  <a:pt x="259" y="635"/>
                  <a:pt x="260" y="629"/>
                </a:cubicBezTo>
                <a:cubicBezTo>
                  <a:pt x="262" y="624"/>
                  <a:pt x="264" y="616"/>
                  <a:pt x="266" y="607"/>
                </a:cubicBezTo>
                <a:cubicBezTo>
                  <a:pt x="268" y="598"/>
                  <a:pt x="271" y="589"/>
                  <a:pt x="271" y="579"/>
                </a:cubicBezTo>
                <a:cubicBezTo>
                  <a:pt x="272" y="569"/>
                  <a:pt x="272" y="563"/>
                  <a:pt x="272" y="557"/>
                </a:cubicBezTo>
                <a:cubicBezTo>
                  <a:pt x="273" y="554"/>
                  <a:pt x="273" y="548"/>
                  <a:pt x="273" y="542"/>
                </a:cubicBezTo>
                <a:cubicBezTo>
                  <a:pt x="273" y="538"/>
                  <a:pt x="274" y="533"/>
                  <a:pt x="274" y="529"/>
                </a:cubicBezTo>
                <a:cubicBezTo>
                  <a:pt x="275" y="521"/>
                  <a:pt x="276" y="506"/>
                  <a:pt x="276" y="498"/>
                </a:cubicBezTo>
                <a:cubicBezTo>
                  <a:pt x="277" y="490"/>
                  <a:pt x="278" y="484"/>
                  <a:pt x="278" y="476"/>
                </a:cubicBezTo>
                <a:cubicBezTo>
                  <a:pt x="279" y="467"/>
                  <a:pt x="279" y="461"/>
                  <a:pt x="280" y="454"/>
                </a:cubicBezTo>
                <a:cubicBezTo>
                  <a:pt x="280" y="447"/>
                  <a:pt x="281" y="442"/>
                  <a:pt x="281" y="439"/>
                </a:cubicBezTo>
                <a:cubicBezTo>
                  <a:pt x="281" y="437"/>
                  <a:pt x="281" y="435"/>
                  <a:pt x="281" y="435"/>
                </a:cubicBezTo>
                <a:cubicBezTo>
                  <a:pt x="281" y="435"/>
                  <a:pt x="282" y="434"/>
                  <a:pt x="282" y="432"/>
                </a:cubicBezTo>
                <a:cubicBezTo>
                  <a:pt x="282" y="430"/>
                  <a:pt x="282" y="427"/>
                  <a:pt x="282" y="427"/>
                </a:cubicBezTo>
                <a:cubicBezTo>
                  <a:pt x="283" y="427"/>
                  <a:pt x="283" y="427"/>
                  <a:pt x="283" y="427"/>
                </a:cubicBezTo>
                <a:cubicBezTo>
                  <a:pt x="283" y="427"/>
                  <a:pt x="284" y="427"/>
                  <a:pt x="285" y="426"/>
                </a:cubicBezTo>
                <a:cubicBezTo>
                  <a:pt x="285" y="426"/>
                  <a:pt x="287" y="424"/>
                  <a:pt x="287" y="423"/>
                </a:cubicBezTo>
                <a:cubicBezTo>
                  <a:pt x="288" y="423"/>
                  <a:pt x="288" y="422"/>
                  <a:pt x="288" y="422"/>
                </a:cubicBezTo>
                <a:cubicBezTo>
                  <a:pt x="288" y="422"/>
                  <a:pt x="289" y="422"/>
                  <a:pt x="289" y="424"/>
                </a:cubicBezTo>
                <a:cubicBezTo>
                  <a:pt x="289" y="426"/>
                  <a:pt x="289" y="427"/>
                  <a:pt x="289" y="428"/>
                </a:cubicBezTo>
                <a:cubicBezTo>
                  <a:pt x="290" y="428"/>
                  <a:pt x="290" y="429"/>
                  <a:pt x="290" y="428"/>
                </a:cubicBezTo>
                <a:cubicBezTo>
                  <a:pt x="291" y="426"/>
                  <a:pt x="293" y="424"/>
                  <a:pt x="294" y="421"/>
                </a:cubicBezTo>
                <a:cubicBezTo>
                  <a:pt x="296" y="419"/>
                  <a:pt x="298" y="415"/>
                  <a:pt x="299" y="414"/>
                </a:cubicBezTo>
                <a:cubicBezTo>
                  <a:pt x="300" y="413"/>
                  <a:pt x="301" y="412"/>
                  <a:pt x="301" y="411"/>
                </a:cubicBezTo>
                <a:cubicBezTo>
                  <a:pt x="302" y="410"/>
                  <a:pt x="302" y="410"/>
                  <a:pt x="303" y="409"/>
                </a:cubicBezTo>
                <a:cubicBezTo>
                  <a:pt x="304" y="408"/>
                  <a:pt x="305" y="407"/>
                  <a:pt x="305" y="406"/>
                </a:cubicBezTo>
                <a:cubicBezTo>
                  <a:pt x="306" y="405"/>
                  <a:pt x="306" y="404"/>
                  <a:pt x="306" y="404"/>
                </a:cubicBezTo>
                <a:cubicBezTo>
                  <a:pt x="307" y="404"/>
                  <a:pt x="308" y="403"/>
                  <a:pt x="309" y="401"/>
                </a:cubicBezTo>
                <a:cubicBezTo>
                  <a:pt x="310" y="399"/>
                  <a:pt x="310" y="399"/>
                  <a:pt x="310" y="398"/>
                </a:cubicBezTo>
                <a:cubicBezTo>
                  <a:pt x="311" y="397"/>
                  <a:pt x="313" y="395"/>
                  <a:pt x="313" y="392"/>
                </a:cubicBezTo>
                <a:cubicBezTo>
                  <a:pt x="314" y="388"/>
                  <a:pt x="314" y="387"/>
                  <a:pt x="315" y="381"/>
                </a:cubicBezTo>
                <a:cubicBezTo>
                  <a:pt x="316" y="376"/>
                  <a:pt x="316" y="375"/>
                  <a:pt x="316" y="374"/>
                </a:cubicBezTo>
                <a:cubicBezTo>
                  <a:pt x="317" y="373"/>
                  <a:pt x="317" y="371"/>
                  <a:pt x="316" y="369"/>
                </a:cubicBezTo>
                <a:cubicBezTo>
                  <a:pt x="316" y="367"/>
                  <a:pt x="315" y="365"/>
                  <a:pt x="315" y="363"/>
                </a:cubicBezTo>
                <a:cubicBezTo>
                  <a:pt x="315" y="360"/>
                  <a:pt x="316" y="358"/>
                  <a:pt x="316" y="357"/>
                </a:cubicBezTo>
                <a:cubicBezTo>
                  <a:pt x="317" y="355"/>
                  <a:pt x="318" y="353"/>
                  <a:pt x="318" y="351"/>
                </a:cubicBezTo>
                <a:cubicBezTo>
                  <a:pt x="318" y="349"/>
                  <a:pt x="319" y="347"/>
                  <a:pt x="320" y="344"/>
                </a:cubicBezTo>
                <a:cubicBezTo>
                  <a:pt x="320" y="341"/>
                  <a:pt x="321" y="337"/>
                  <a:pt x="321" y="335"/>
                </a:cubicBezTo>
                <a:cubicBezTo>
                  <a:pt x="322" y="333"/>
                  <a:pt x="322" y="332"/>
                  <a:pt x="322" y="329"/>
                </a:cubicBezTo>
                <a:cubicBezTo>
                  <a:pt x="322" y="326"/>
                  <a:pt x="323" y="324"/>
                  <a:pt x="323" y="322"/>
                </a:cubicBezTo>
                <a:cubicBezTo>
                  <a:pt x="323" y="320"/>
                  <a:pt x="324" y="319"/>
                  <a:pt x="323" y="316"/>
                </a:cubicBezTo>
                <a:close/>
                <a:moveTo>
                  <a:pt x="48" y="422"/>
                </a:moveTo>
                <a:cubicBezTo>
                  <a:pt x="47" y="423"/>
                  <a:pt x="46" y="423"/>
                  <a:pt x="46" y="423"/>
                </a:cubicBezTo>
                <a:cubicBezTo>
                  <a:pt x="46" y="423"/>
                  <a:pt x="47" y="421"/>
                  <a:pt x="46" y="419"/>
                </a:cubicBezTo>
                <a:cubicBezTo>
                  <a:pt x="46" y="416"/>
                  <a:pt x="46" y="416"/>
                  <a:pt x="46" y="416"/>
                </a:cubicBezTo>
                <a:cubicBezTo>
                  <a:pt x="45" y="412"/>
                  <a:pt x="45" y="412"/>
                  <a:pt x="45" y="412"/>
                </a:cubicBezTo>
                <a:cubicBezTo>
                  <a:pt x="45" y="412"/>
                  <a:pt x="46" y="410"/>
                  <a:pt x="48" y="409"/>
                </a:cubicBezTo>
                <a:cubicBezTo>
                  <a:pt x="51" y="408"/>
                  <a:pt x="57" y="406"/>
                  <a:pt x="61" y="406"/>
                </a:cubicBezTo>
                <a:cubicBezTo>
                  <a:pt x="64" y="406"/>
                  <a:pt x="69" y="407"/>
                  <a:pt x="71" y="407"/>
                </a:cubicBezTo>
                <a:cubicBezTo>
                  <a:pt x="73" y="408"/>
                  <a:pt x="76" y="410"/>
                  <a:pt x="76" y="410"/>
                </a:cubicBezTo>
                <a:cubicBezTo>
                  <a:pt x="76" y="410"/>
                  <a:pt x="76" y="412"/>
                  <a:pt x="76" y="415"/>
                </a:cubicBezTo>
                <a:cubicBezTo>
                  <a:pt x="75" y="419"/>
                  <a:pt x="75" y="419"/>
                  <a:pt x="75" y="421"/>
                </a:cubicBezTo>
                <a:cubicBezTo>
                  <a:pt x="75" y="422"/>
                  <a:pt x="75" y="424"/>
                  <a:pt x="75" y="424"/>
                </a:cubicBezTo>
                <a:cubicBezTo>
                  <a:pt x="75" y="424"/>
                  <a:pt x="72" y="422"/>
                  <a:pt x="67" y="422"/>
                </a:cubicBezTo>
                <a:cubicBezTo>
                  <a:pt x="63" y="421"/>
                  <a:pt x="57" y="421"/>
                  <a:pt x="54" y="421"/>
                </a:cubicBezTo>
                <a:cubicBezTo>
                  <a:pt x="51" y="422"/>
                  <a:pt x="50" y="422"/>
                  <a:pt x="48" y="422"/>
                </a:cubicBezTo>
                <a:close/>
                <a:moveTo>
                  <a:pt x="67" y="460"/>
                </a:moveTo>
                <a:cubicBezTo>
                  <a:pt x="67" y="460"/>
                  <a:pt x="67" y="460"/>
                  <a:pt x="66" y="460"/>
                </a:cubicBezTo>
                <a:cubicBezTo>
                  <a:pt x="66" y="459"/>
                  <a:pt x="66" y="459"/>
                  <a:pt x="65" y="458"/>
                </a:cubicBezTo>
                <a:cubicBezTo>
                  <a:pt x="64" y="457"/>
                  <a:pt x="62" y="458"/>
                  <a:pt x="62" y="458"/>
                </a:cubicBezTo>
                <a:cubicBezTo>
                  <a:pt x="62" y="458"/>
                  <a:pt x="62" y="457"/>
                  <a:pt x="62" y="455"/>
                </a:cubicBezTo>
                <a:cubicBezTo>
                  <a:pt x="62" y="454"/>
                  <a:pt x="61" y="453"/>
                  <a:pt x="61" y="453"/>
                </a:cubicBezTo>
                <a:cubicBezTo>
                  <a:pt x="61" y="453"/>
                  <a:pt x="61" y="453"/>
                  <a:pt x="61" y="452"/>
                </a:cubicBezTo>
                <a:cubicBezTo>
                  <a:pt x="61" y="452"/>
                  <a:pt x="61" y="452"/>
                  <a:pt x="61" y="452"/>
                </a:cubicBezTo>
                <a:cubicBezTo>
                  <a:pt x="62" y="452"/>
                  <a:pt x="62" y="451"/>
                  <a:pt x="63" y="451"/>
                </a:cubicBezTo>
                <a:cubicBezTo>
                  <a:pt x="65" y="450"/>
                  <a:pt x="67" y="449"/>
                  <a:pt x="67" y="449"/>
                </a:cubicBezTo>
                <a:cubicBezTo>
                  <a:pt x="67" y="449"/>
                  <a:pt x="67" y="450"/>
                  <a:pt x="68" y="451"/>
                </a:cubicBezTo>
                <a:cubicBezTo>
                  <a:pt x="68" y="452"/>
                  <a:pt x="68" y="453"/>
                  <a:pt x="68" y="454"/>
                </a:cubicBezTo>
                <a:cubicBezTo>
                  <a:pt x="68" y="455"/>
                  <a:pt x="69" y="456"/>
                  <a:pt x="69" y="458"/>
                </a:cubicBezTo>
                <a:cubicBezTo>
                  <a:pt x="70" y="459"/>
                  <a:pt x="70" y="460"/>
                  <a:pt x="70" y="460"/>
                </a:cubicBezTo>
                <a:cubicBezTo>
                  <a:pt x="70" y="460"/>
                  <a:pt x="70" y="460"/>
                  <a:pt x="69" y="460"/>
                </a:cubicBezTo>
                <a:cubicBezTo>
                  <a:pt x="68" y="460"/>
                  <a:pt x="67" y="460"/>
                  <a:pt x="67" y="460"/>
                </a:cubicBezTo>
                <a:close/>
                <a:moveTo>
                  <a:pt x="67" y="466"/>
                </a:moveTo>
                <a:cubicBezTo>
                  <a:pt x="67" y="466"/>
                  <a:pt x="66" y="467"/>
                  <a:pt x="65" y="467"/>
                </a:cubicBezTo>
                <a:cubicBezTo>
                  <a:pt x="64" y="468"/>
                  <a:pt x="64" y="466"/>
                  <a:pt x="65" y="466"/>
                </a:cubicBezTo>
                <a:cubicBezTo>
                  <a:pt x="65" y="465"/>
                  <a:pt x="67" y="466"/>
                  <a:pt x="67" y="466"/>
                </a:cubicBezTo>
                <a:close/>
                <a:moveTo>
                  <a:pt x="60" y="505"/>
                </a:moveTo>
                <a:cubicBezTo>
                  <a:pt x="60" y="505"/>
                  <a:pt x="60" y="503"/>
                  <a:pt x="59" y="502"/>
                </a:cubicBezTo>
                <a:cubicBezTo>
                  <a:pt x="59" y="502"/>
                  <a:pt x="59" y="502"/>
                  <a:pt x="58" y="502"/>
                </a:cubicBezTo>
                <a:cubicBezTo>
                  <a:pt x="58" y="502"/>
                  <a:pt x="58" y="503"/>
                  <a:pt x="58" y="503"/>
                </a:cubicBezTo>
                <a:cubicBezTo>
                  <a:pt x="56" y="503"/>
                  <a:pt x="56" y="503"/>
                  <a:pt x="56" y="503"/>
                </a:cubicBezTo>
                <a:cubicBezTo>
                  <a:pt x="56" y="503"/>
                  <a:pt x="56" y="504"/>
                  <a:pt x="56" y="503"/>
                </a:cubicBezTo>
                <a:cubicBezTo>
                  <a:pt x="56" y="503"/>
                  <a:pt x="55" y="503"/>
                  <a:pt x="54" y="504"/>
                </a:cubicBezTo>
                <a:cubicBezTo>
                  <a:pt x="52" y="504"/>
                  <a:pt x="51" y="504"/>
                  <a:pt x="51" y="504"/>
                </a:cubicBezTo>
                <a:cubicBezTo>
                  <a:pt x="51" y="504"/>
                  <a:pt x="51" y="504"/>
                  <a:pt x="52" y="501"/>
                </a:cubicBezTo>
                <a:cubicBezTo>
                  <a:pt x="53" y="499"/>
                  <a:pt x="54" y="494"/>
                  <a:pt x="56" y="490"/>
                </a:cubicBezTo>
                <a:cubicBezTo>
                  <a:pt x="58" y="485"/>
                  <a:pt x="60" y="481"/>
                  <a:pt x="60" y="481"/>
                </a:cubicBezTo>
                <a:cubicBezTo>
                  <a:pt x="60" y="481"/>
                  <a:pt x="61" y="481"/>
                  <a:pt x="61" y="481"/>
                </a:cubicBezTo>
                <a:cubicBezTo>
                  <a:pt x="62" y="481"/>
                  <a:pt x="63" y="481"/>
                  <a:pt x="63" y="481"/>
                </a:cubicBezTo>
                <a:cubicBezTo>
                  <a:pt x="63" y="481"/>
                  <a:pt x="63" y="482"/>
                  <a:pt x="63" y="484"/>
                </a:cubicBezTo>
                <a:cubicBezTo>
                  <a:pt x="63" y="485"/>
                  <a:pt x="63" y="488"/>
                  <a:pt x="63" y="491"/>
                </a:cubicBezTo>
                <a:cubicBezTo>
                  <a:pt x="63" y="498"/>
                  <a:pt x="64" y="504"/>
                  <a:pt x="64" y="505"/>
                </a:cubicBezTo>
                <a:cubicBezTo>
                  <a:pt x="64" y="505"/>
                  <a:pt x="64" y="505"/>
                  <a:pt x="64" y="505"/>
                </a:cubicBezTo>
                <a:cubicBezTo>
                  <a:pt x="63" y="505"/>
                  <a:pt x="63" y="505"/>
                  <a:pt x="62" y="505"/>
                </a:cubicBezTo>
                <a:cubicBezTo>
                  <a:pt x="61" y="504"/>
                  <a:pt x="60" y="505"/>
                  <a:pt x="60" y="505"/>
                </a:cubicBezTo>
                <a:close/>
                <a:moveTo>
                  <a:pt x="67" y="745"/>
                </a:moveTo>
                <a:cubicBezTo>
                  <a:pt x="67" y="747"/>
                  <a:pt x="67" y="749"/>
                  <a:pt x="67" y="749"/>
                </a:cubicBezTo>
                <a:cubicBezTo>
                  <a:pt x="67" y="749"/>
                  <a:pt x="67" y="749"/>
                  <a:pt x="66" y="749"/>
                </a:cubicBezTo>
                <a:cubicBezTo>
                  <a:pt x="65" y="749"/>
                  <a:pt x="65" y="749"/>
                  <a:pt x="64" y="748"/>
                </a:cubicBezTo>
                <a:cubicBezTo>
                  <a:pt x="63" y="747"/>
                  <a:pt x="62" y="745"/>
                  <a:pt x="62" y="745"/>
                </a:cubicBezTo>
                <a:cubicBezTo>
                  <a:pt x="62" y="745"/>
                  <a:pt x="63" y="745"/>
                  <a:pt x="65" y="744"/>
                </a:cubicBezTo>
                <a:cubicBezTo>
                  <a:pt x="66" y="744"/>
                  <a:pt x="68" y="743"/>
                  <a:pt x="68" y="743"/>
                </a:cubicBezTo>
                <a:cubicBezTo>
                  <a:pt x="68" y="743"/>
                  <a:pt x="68" y="744"/>
                  <a:pt x="67" y="745"/>
                </a:cubicBezTo>
                <a:close/>
                <a:moveTo>
                  <a:pt x="80" y="468"/>
                </a:moveTo>
                <a:cubicBezTo>
                  <a:pt x="80" y="470"/>
                  <a:pt x="79" y="471"/>
                  <a:pt x="78" y="474"/>
                </a:cubicBezTo>
                <a:cubicBezTo>
                  <a:pt x="77" y="477"/>
                  <a:pt x="77" y="480"/>
                  <a:pt x="76" y="483"/>
                </a:cubicBezTo>
                <a:cubicBezTo>
                  <a:pt x="76" y="485"/>
                  <a:pt x="76" y="487"/>
                  <a:pt x="75" y="490"/>
                </a:cubicBezTo>
                <a:cubicBezTo>
                  <a:pt x="75" y="492"/>
                  <a:pt x="75" y="494"/>
                  <a:pt x="74" y="497"/>
                </a:cubicBezTo>
                <a:cubicBezTo>
                  <a:pt x="74" y="500"/>
                  <a:pt x="74" y="500"/>
                  <a:pt x="73" y="500"/>
                </a:cubicBezTo>
                <a:cubicBezTo>
                  <a:pt x="73" y="500"/>
                  <a:pt x="73" y="500"/>
                  <a:pt x="73" y="499"/>
                </a:cubicBezTo>
                <a:cubicBezTo>
                  <a:pt x="73" y="498"/>
                  <a:pt x="73" y="495"/>
                  <a:pt x="73" y="494"/>
                </a:cubicBezTo>
                <a:cubicBezTo>
                  <a:pt x="73" y="493"/>
                  <a:pt x="73" y="493"/>
                  <a:pt x="73" y="491"/>
                </a:cubicBezTo>
                <a:cubicBezTo>
                  <a:pt x="73" y="490"/>
                  <a:pt x="73" y="488"/>
                  <a:pt x="72" y="486"/>
                </a:cubicBezTo>
                <a:cubicBezTo>
                  <a:pt x="72" y="485"/>
                  <a:pt x="72" y="484"/>
                  <a:pt x="72" y="484"/>
                </a:cubicBezTo>
                <a:cubicBezTo>
                  <a:pt x="73" y="483"/>
                  <a:pt x="73" y="483"/>
                  <a:pt x="72" y="482"/>
                </a:cubicBezTo>
                <a:cubicBezTo>
                  <a:pt x="72" y="482"/>
                  <a:pt x="72" y="481"/>
                  <a:pt x="72" y="480"/>
                </a:cubicBezTo>
                <a:cubicBezTo>
                  <a:pt x="72" y="479"/>
                  <a:pt x="72" y="479"/>
                  <a:pt x="72" y="478"/>
                </a:cubicBezTo>
                <a:cubicBezTo>
                  <a:pt x="72" y="478"/>
                  <a:pt x="72" y="477"/>
                  <a:pt x="72" y="477"/>
                </a:cubicBezTo>
                <a:cubicBezTo>
                  <a:pt x="72" y="477"/>
                  <a:pt x="72" y="476"/>
                  <a:pt x="72" y="476"/>
                </a:cubicBezTo>
                <a:cubicBezTo>
                  <a:pt x="73" y="476"/>
                  <a:pt x="74" y="475"/>
                  <a:pt x="74" y="475"/>
                </a:cubicBezTo>
                <a:cubicBezTo>
                  <a:pt x="75" y="475"/>
                  <a:pt x="76" y="475"/>
                  <a:pt x="77" y="473"/>
                </a:cubicBezTo>
                <a:cubicBezTo>
                  <a:pt x="78" y="472"/>
                  <a:pt x="76" y="470"/>
                  <a:pt x="75" y="470"/>
                </a:cubicBezTo>
                <a:cubicBezTo>
                  <a:pt x="73" y="469"/>
                  <a:pt x="72" y="469"/>
                  <a:pt x="72" y="469"/>
                </a:cubicBezTo>
                <a:cubicBezTo>
                  <a:pt x="71" y="469"/>
                  <a:pt x="71" y="469"/>
                  <a:pt x="71" y="469"/>
                </a:cubicBezTo>
                <a:cubicBezTo>
                  <a:pt x="71" y="469"/>
                  <a:pt x="71" y="469"/>
                  <a:pt x="70" y="468"/>
                </a:cubicBezTo>
                <a:cubicBezTo>
                  <a:pt x="70" y="468"/>
                  <a:pt x="70" y="468"/>
                  <a:pt x="69" y="467"/>
                </a:cubicBezTo>
                <a:cubicBezTo>
                  <a:pt x="68" y="467"/>
                  <a:pt x="68" y="466"/>
                  <a:pt x="68" y="466"/>
                </a:cubicBezTo>
                <a:cubicBezTo>
                  <a:pt x="68" y="466"/>
                  <a:pt x="69" y="466"/>
                  <a:pt x="69" y="466"/>
                </a:cubicBezTo>
                <a:cubicBezTo>
                  <a:pt x="70" y="466"/>
                  <a:pt x="71" y="466"/>
                  <a:pt x="72" y="466"/>
                </a:cubicBezTo>
                <a:cubicBezTo>
                  <a:pt x="74" y="466"/>
                  <a:pt x="74" y="466"/>
                  <a:pt x="75" y="466"/>
                </a:cubicBezTo>
                <a:cubicBezTo>
                  <a:pt x="75" y="467"/>
                  <a:pt x="76" y="467"/>
                  <a:pt x="77" y="468"/>
                </a:cubicBezTo>
                <a:cubicBezTo>
                  <a:pt x="78" y="468"/>
                  <a:pt x="79" y="468"/>
                  <a:pt x="80" y="467"/>
                </a:cubicBezTo>
                <a:cubicBezTo>
                  <a:pt x="80" y="467"/>
                  <a:pt x="80" y="467"/>
                  <a:pt x="80" y="467"/>
                </a:cubicBezTo>
                <a:cubicBezTo>
                  <a:pt x="80" y="467"/>
                  <a:pt x="80" y="467"/>
                  <a:pt x="80" y="468"/>
                </a:cubicBezTo>
                <a:close/>
                <a:moveTo>
                  <a:pt x="91" y="389"/>
                </a:moveTo>
                <a:cubicBezTo>
                  <a:pt x="90" y="391"/>
                  <a:pt x="89" y="394"/>
                  <a:pt x="87" y="398"/>
                </a:cubicBezTo>
                <a:cubicBezTo>
                  <a:pt x="86" y="403"/>
                  <a:pt x="86" y="407"/>
                  <a:pt x="86" y="410"/>
                </a:cubicBezTo>
                <a:cubicBezTo>
                  <a:pt x="86" y="413"/>
                  <a:pt x="85" y="416"/>
                  <a:pt x="85" y="417"/>
                </a:cubicBezTo>
                <a:cubicBezTo>
                  <a:pt x="85" y="419"/>
                  <a:pt x="85" y="420"/>
                  <a:pt x="85" y="423"/>
                </a:cubicBezTo>
                <a:cubicBezTo>
                  <a:pt x="85" y="426"/>
                  <a:pt x="85" y="426"/>
                  <a:pt x="85" y="429"/>
                </a:cubicBezTo>
                <a:cubicBezTo>
                  <a:pt x="86" y="431"/>
                  <a:pt x="86" y="432"/>
                  <a:pt x="85" y="434"/>
                </a:cubicBezTo>
                <a:cubicBezTo>
                  <a:pt x="84" y="437"/>
                  <a:pt x="83" y="439"/>
                  <a:pt x="82" y="442"/>
                </a:cubicBezTo>
                <a:cubicBezTo>
                  <a:pt x="81" y="446"/>
                  <a:pt x="81" y="450"/>
                  <a:pt x="81" y="453"/>
                </a:cubicBezTo>
                <a:cubicBezTo>
                  <a:pt x="81" y="455"/>
                  <a:pt x="81" y="455"/>
                  <a:pt x="80" y="455"/>
                </a:cubicBezTo>
                <a:cubicBezTo>
                  <a:pt x="80" y="455"/>
                  <a:pt x="80" y="454"/>
                  <a:pt x="79" y="452"/>
                </a:cubicBezTo>
                <a:cubicBezTo>
                  <a:pt x="79" y="450"/>
                  <a:pt x="78" y="449"/>
                  <a:pt x="77" y="447"/>
                </a:cubicBezTo>
                <a:cubicBezTo>
                  <a:pt x="77" y="444"/>
                  <a:pt x="76" y="442"/>
                  <a:pt x="76" y="440"/>
                </a:cubicBezTo>
                <a:cubicBezTo>
                  <a:pt x="76" y="438"/>
                  <a:pt x="77" y="437"/>
                  <a:pt x="77" y="436"/>
                </a:cubicBezTo>
                <a:cubicBezTo>
                  <a:pt x="77" y="436"/>
                  <a:pt x="76" y="434"/>
                  <a:pt x="76" y="432"/>
                </a:cubicBezTo>
                <a:cubicBezTo>
                  <a:pt x="76" y="431"/>
                  <a:pt x="76" y="430"/>
                  <a:pt x="76" y="429"/>
                </a:cubicBezTo>
                <a:cubicBezTo>
                  <a:pt x="75" y="427"/>
                  <a:pt x="74" y="425"/>
                  <a:pt x="74" y="425"/>
                </a:cubicBezTo>
                <a:cubicBezTo>
                  <a:pt x="74" y="425"/>
                  <a:pt x="75" y="425"/>
                  <a:pt x="75" y="425"/>
                </a:cubicBezTo>
                <a:cubicBezTo>
                  <a:pt x="75" y="425"/>
                  <a:pt x="75" y="425"/>
                  <a:pt x="75" y="424"/>
                </a:cubicBezTo>
                <a:cubicBezTo>
                  <a:pt x="75" y="422"/>
                  <a:pt x="75" y="420"/>
                  <a:pt x="75" y="420"/>
                </a:cubicBezTo>
                <a:cubicBezTo>
                  <a:pt x="75" y="420"/>
                  <a:pt x="76" y="420"/>
                  <a:pt x="77" y="420"/>
                </a:cubicBezTo>
                <a:cubicBezTo>
                  <a:pt x="78" y="420"/>
                  <a:pt x="79" y="420"/>
                  <a:pt x="79" y="419"/>
                </a:cubicBezTo>
                <a:cubicBezTo>
                  <a:pt x="80" y="418"/>
                  <a:pt x="80" y="415"/>
                  <a:pt x="81" y="414"/>
                </a:cubicBezTo>
                <a:cubicBezTo>
                  <a:pt x="81" y="412"/>
                  <a:pt x="81" y="411"/>
                  <a:pt x="82" y="409"/>
                </a:cubicBezTo>
                <a:cubicBezTo>
                  <a:pt x="82" y="407"/>
                  <a:pt x="83" y="403"/>
                  <a:pt x="84" y="400"/>
                </a:cubicBezTo>
                <a:cubicBezTo>
                  <a:pt x="85" y="397"/>
                  <a:pt x="85" y="395"/>
                  <a:pt x="86" y="391"/>
                </a:cubicBezTo>
                <a:cubicBezTo>
                  <a:pt x="88" y="386"/>
                  <a:pt x="90" y="381"/>
                  <a:pt x="90" y="381"/>
                </a:cubicBezTo>
                <a:cubicBezTo>
                  <a:pt x="90" y="381"/>
                  <a:pt x="90" y="382"/>
                  <a:pt x="91" y="384"/>
                </a:cubicBezTo>
                <a:cubicBezTo>
                  <a:pt x="91" y="386"/>
                  <a:pt x="91" y="387"/>
                  <a:pt x="91" y="389"/>
                </a:cubicBezTo>
                <a:close/>
                <a:moveTo>
                  <a:pt x="168" y="147"/>
                </a:moveTo>
                <a:cubicBezTo>
                  <a:pt x="168" y="150"/>
                  <a:pt x="168" y="151"/>
                  <a:pt x="168" y="151"/>
                </a:cubicBezTo>
                <a:cubicBezTo>
                  <a:pt x="167" y="153"/>
                  <a:pt x="164" y="156"/>
                  <a:pt x="160" y="163"/>
                </a:cubicBezTo>
                <a:cubicBezTo>
                  <a:pt x="157" y="170"/>
                  <a:pt x="153" y="185"/>
                  <a:pt x="153" y="185"/>
                </a:cubicBezTo>
                <a:cubicBezTo>
                  <a:pt x="153" y="185"/>
                  <a:pt x="150" y="175"/>
                  <a:pt x="149" y="166"/>
                </a:cubicBezTo>
                <a:cubicBezTo>
                  <a:pt x="148" y="157"/>
                  <a:pt x="148" y="151"/>
                  <a:pt x="148" y="147"/>
                </a:cubicBezTo>
                <a:cubicBezTo>
                  <a:pt x="148" y="143"/>
                  <a:pt x="146" y="138"/>
                  <a:pt x="147" y="134"/>
                </a:cubicBezTo>
                <a:cubicBezTo>
                  <a:pt x="147" y="134"/>
                  <a:pt x="148" y="141"/>
                  <a:pt x="153" y="147"/>
                </a:cubicBezTo>
                <a:cubicBezTo>
                  <a:pt x="158" y="152"/>
                  <a:pt x="160" y="154"/>
                  <a:pt x="160" y="154"/>
                </a:cubicBezTo>
                <a:cubicBezTo>
                  <a:pt x="160" y="154"/>
                  <a:pt x="162" y="151"/>
                  <a:pt x="164" y="147"/>
                </a:cubicBezTo>
                <a:cubicBezTo>
                  <a:pt x="166" y="144"/>
                  <a:pt x="167" y="138"/>
                  <a:pt x="167" y="139"/>
                </a:cubicBezTo>
                <a:cubicBezTo>
                  <a:pt x="167" y="139"/>
                  <a:pt x="167" y="140"/>
                  <a:pt x="168" y="141"/>
                </a:cubicBezTo>
                <a:cubicBezTo>
                  <a:pt x="169" y="141"/>
                  <a:pt x="169" y="142"/>
                  <a:pt x="169" y="142"/>
                </a:cubicBezTo>
                <a:cubicBezTo>
                  <a:pt x="169" y="142"/>
                  <a:pt x="168" y="144"/>
                  <a:pt x="168" y="147"/>
                </a:cubicBezTo>
                <a:close/>
                <a:moveTo>
                  <a:pt x="168" y="135"/>
                </a:moveTo>
                <a:cubicBezTo>
                  <a:pt x="166" y="141"/>
                  <a:pt x="163" y="151"/>
                  <a:pt x="160" y="153"/>
                </a:cubicBezTo>
                <a:cubicBezTo>
                  <a:pt x="157" y="151"/>
                  <a:pt x="148" y="140"/>
                  <a:pt x="148" y="134"/>
                </a:cubicBezTo>
                <a:cubicBezTo>
                  <a:pt x="147" y="128"/>
                  <a:pt x="148" y="116"/>
                  <a:pt x="150" y="112"/>
                </a:cubicBezTo>
                <a:cubicBezTo>
                  <a:pt x="150" y="112"/>
                  <a:pt x="156" y="118"/>
                  <a:pt x="160" y="121"/>
                </a:cubicBezTo>
                <a:cubicBezTo>
                  <a:pt x="165" y="123"/>
                  <a:pt x="174" y="129"/>
                  <a:pt x="174" y="129"/>
                </a:cubicBezTo>
                <a:cubicBezTo>
                  <a:pt x="174" y="129"/>
                  <a:pt x="170" y="130"/>
                  <a:pt x="168" y="135"/>
                </a:cubicBezTo>
                <a:close/>
                <a:moveTo>
                  <a:pt x="194" y="159"/>
                </a:moveTo>
                <a:cubicBezTo>
                  <a:pt x="192" y="166"/>
                  <a:pt x="186" y="180"/>
                  <a:pt x="184" y="186"/>
                </a:cubicBezTo>
                <a:cubicBezTo>
                  <a:pt x="183" y="174"/>
                  <a:pt x="183" y="172"/>
                  <a:pt x="183" y="162"/>
                </a:cubicBezTo>
                <a:cubicBezTo>
                  <a:pt x="182" y="152"/>
                  <a:pt x="180" y="144"/>
                  <a:pt x="178" y="142"/>
                </a:cubicBezTo>
                <a:cubicBezTo>
                  <a:pt x="178" y="142"/>
                  <a:pt x="177" y="140"/>
                  <a:pt x="178" y="140"/>
                </a:cubicBezTo>
                <a:cubicBezTo>
                  <a:pt x="179" y="139"/>
                  <a:pt x="180" y="139"/>
                  <a:pt x="180" y="139"/>
                </a:cubicBezTo>
                <a:cubicBezTo>
                  <a:pt x="180" y="139"/>
                  <a:pt x="182" y="144"/>
                  <a:pt x="185" y="149"/>
                </a:cubicBezTo>
                <a:cubicBezTo>
                  <a:pt x="187" y="153"/>
                  <a:pt x="188" y="155"/>
                  <a:pt x="189" y="155"/>
                </a:cubicBezTo>
                <a:cubicBezTo>
                  <a:pt x="190" y="155"/>
                  <a:pt x="191" y="154"/>
                  <a:pt x="192" y="151"/>
                </a:cubicBezTo>
                <a:cubicBezTo>
                  <a:pt x="194" y="149"/>
                  <a:pt x="196" y="147"/>
                  <a:pt x="198" y="145"/>
                </a:cubicBezTo>
                <a:cubicBezTo>
                  <a:pt x="199" y="143"/>
                  <a:pt x="201" y="140"/>
                  <a:pt x="201" y="140"/>
                </a:cubicBezTo>
                <a:cubicBezTo>
                  <a:pt x="201" y="140"/>
                  <a:pt x="197" y="152"/>
                  <a:pt x="194" y="159"/>
                </a:cubicBezTo>
                <a:close/>
                <a:moveTo>
                  <a:pt x="211" y="111"/>
                </a:moveTo>
                <a:cubicBezTo>
                  <a:pt x="210" y="114"/>
                  <a:pt x="204" y="135"/>
                  <a:pt x="202" y="138"/>
                </a:cubicBezTo>
                <a:cubicBezTo>
                  <a:pt x="200" y="142"/>
                  <a:pt x="194" y="147"/>
                  <a:pt x="192" y="150"/>
                </a:cubicBezTo>
                <a:cubicBezTo>
                  <a:pt x="190" y="154"/>
                  <a:pt x="189" y="156"/>
                  <a:pt x="187" y="151"/>
                </a:cubicBezTo>
                <a:cubicBezTo>
                  <a:pt x="185" y="148"/>
                  <a:pt x="182" y="143"/>
                  <a:pt x="180" y="138"/>
                </a:cubicBezTo>
                <a:cubicBezTo>
                  <a:pt x="179" y="136"/>
                  <a:pt x="177" y="132"/>
                  <a:pt x="175" y="129"/>
                </a:cubicBezTo>
                <a:cubicBezTo>
                  <a:pt x="175" y="129"/>
                  <a:pt x="183" y="124"/>
                  <a:pt x="189" y="119"/>
                </a:cubicBezTo>
                <a:cubicBezTo>
                  <a:pt x="195" y="115"/>
                  <a:pt x="199" y="113"/>
                  <a:pt x="203" y="110"/>
                </a:cubicBezTo>
                <a:cubicBezTo>
                  <a:pt x="207" y="107"/>
                  <a:pt x="208" y="102"/>
                  <a:pt x="208" y="102"/>
                </a:cubicBezTo>
                <a:cubicBezTo>
                  <a:pt x="208" y="102"/>
                  <a:pt x="208" y="104"/>
                  <a:pt x="209" y="105"/>
                </a:cubicBezTo>
                <a:cubicBezTo>
                  <a:pt x="210" y="106"/>
                  <a:pt x="212" y="108"/>
                  <a:pt x="211" y="111"/>
                </a:cubicBezTo>
                <a:close/>
                <a:moveTo>
                  <a:pt x="286" y="420"/>
                </a:moveTo>
                <a:cubicBezTo>
                  <a:pt x="284" y="421"/>
                  <a:pt x="283" y="422"/>
                  <a:pt x="283" y="422"/>
                </a:cubicBezTo>
                <a:cubicBezTo>
                  <a:pt x="283" y="422"/>
                  <a:pt x="282" y="421"/>
                  <a:pt x="283" y="421"/>
                </a:cubicBezTo>
                <a:cubicBezTo>
                  <a:pt x="284" y="421"/>
                  <a:pt x="286" y="419"/>
                  <a:pt x="285" y="417"/>
                </a:cubicBezTo>
                <a:cubicBezTo>
                  <a:pt x="284" y="416"/>
                  <a:pt x="284" y="413"/>
                  <a:pt x="281" y="411"/>
                </a:cubicBezTo>
                <a:cubicBezTo>
                  <a:pt x="278" y="410"/>
                  <a:pt x="275" y="408"/>
                  <a:pt x="275" y="407"/>
                </a:cubicBezTo>
                <a:cubicBezTo>
                  <a:pt x="275" y="406"/>
                  <a:pt x="272" y="404"/>
                  <a:pt x="272" y="403"/>
                </a:cubicBezTo>
                <a:cubicBezTo>
                  <a:pt x="271" y="402"/>
                  <a:pt x="272" y="400"/>
                  <a:pt x="272" y="400"/>
                </a:cubicBezTo>
                <a:cubicBezTo>
                  <a:pt x="272" y="400"/>
                  <a:pt x="276" y="403"/>
                  <a:pt x="279" y="406"/>
                </a:cubicBezTo>
                <a:cubicBezTo>
                  <a:pt x="282" y="410"/>
                  <a:pt x="285" y="413"/>
                  <a:pt x="286" y="415"/>
                </a:cubicBezTo>
                <a:cubicBezTo>
                  <a:pt x="286" y="416"/>
                  <a:pt x="287" y="418"/>
                  <a:pt x="287" y="418"/>
                </a:cubicBezTo>
                <a:cubicBezTo>
                  <a:pt x="287" y="418"/>
                  <a:pt x="287" y="420"/>
                  <a:pt x="286" y="420"/>
                </a:cubicBez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Calibri" pitchFamily="34" charset="0"/>
            </a:endParaRPr>
          </a:p>
        </p:txBody>
      </p:sp>
      <p:sp>
        <p:nvSpPr>
          <p:cNvPr id="24" name="Right Arrow 23"/>
          <p:cNvSpPr/>
          <p:nvPr/>
        </p:nvSpPr>
        <p:spPr>
          <a:xfrm>
            <a:off x="1524000" y="5466344"/>
            <a:ext cx="6172200" cy="381000"/>
          </a:xfrm>
          <a:prstGeom prst="rightArrow">
            <a:avLst/>
          </a:prstGeom>
          <a:solidFill>
            <a:schemeClr val="bg2">
              <a:lumMod val="25000"/>
            </a:schemeClr>
          </a:solidFill>
          <a:ln>
            <a:noFill/>
          </a:ln>
          <a:scene3d>
            <a:camera prst="perspectiveRelaxed"/>
            <a:lightRig rig="threePt" dir="t"/>
          </a:scene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17" name="Straight Connector 16"/>
          <p:cNvCxnSpPr/>
          <p:nvPr/>
        </p:nvCxnSpPr>
        <p:spPr>
          <a:xfrm flipV="1">
            <a:off x="0" y="6235347"/>
            <a:ext cx="9144000" cy="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7902054" y="6357584"/>
            <a:ext cx="101334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>
                <a:latin typeface="Calibri" pitchFamily="34" charset="0"/>
              </a:rPr>
              <a:t>LOGO</a:t>
            </a:r>
            <a:endParaRPr lang="en-US" dirty="0">
              <a:latin typeface="Calibri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5605475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4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4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4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/>
      <p:bldP spid="12" grpId="0"/>
      <p:bldP spid="13" grpId="0"/>
      <p:bldP spid="14" grpId="0"/>
      <p:bldP spid="15" grpId="0"/>
    </p:bldLst>
  </p:timing>
</p:sld>
</file>

<file path=ppt/slides/slide4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23"/>
          <p:cNvGrpSpPr>
            <a:grpSpLocks/>
          </p:cNvGrpSpPr>
          <p:nvPr/>
        </p:nvGrpSpPr>
        <p:grpSpPr bwMode="auto">
          <a:xfrm>
            <a:off x="0" y="3657600"/>
            <a:ext cx="9144000" cy="1676400"/>
            <a:chOff x="0" y="2086"/>
            <a:chExt cx="5760" cy="1056"/>
          </a:xfrm>
        </p:grpSpPr>
        <p:sp>
          <p:nvSpPr>
            <p:cNvPr id="34" name="Rectangle 3"/>
            <p:cNvSpPr>
              <a:spLocks noChangeArrowheads="1"/>
            </p:cNvSpPr>
            <p:nvPr/>
          </p:nvSpPr>
          <p:spPr bwMode="gray">
            <a:xfrm>
              <a:off x="0" y="2325"/>
              <a:ext cx="5760" cy="817"/>
            </a:xfrm>
            <a:prstGeom prst="rect">
              <a:avLst/>
            </a:prstGeom>
            <a:gradFill rotWithShape="1">
              <a:gsLst>
                <a:gs pos="0">
                  <a:srgbClr val="DDDDDD"/>
                </a:gs>
                <a:gs pos="100000">
                  <a:srgbClr val="FFFFFF"/>
                </a:gs>
              </a:gsLst>
              <a:lin ang="5400000" scaled="1"/>
            </a:gradFill>
            <a:ln w="9525">
              <a:noFill/>
              <a:miter lim="800000"/>
              <a:headEnd/>
              <a:tailEnd/>
            </a:ln>
          </p:spPr>
          <p:txBody>
            <a:bodyPr wrap="none" lIns="90000" tIns="90000" rIns="72000" bIns="90000" anchor="ctr"/>
            <a:lstStyle/>
            <a:p>
              <a:pPr algn="ctr" eaLnBrk="0" hangingPunct="0"/>
              <a:endParaRPr lang="en-US" noProof="1">
                <a:latin typeface="Calibri" pitchFamily="34" charset="0"/>
                <a:cs typeface="Arial" charset="0"/>
              </a:endParaRPr>
            </a:p>
          </p:txBody>
        </p:sp>
        <p:sp>
          <p:nvSpPr>
            <p:cNvPr id="35" name="Rectangle 25"/>
            <p:cNvSpPr>
              <a:spLocks noChangeArrowheads="1"/>
            </p:cNvSpPr>
            <p:nvPr/>
          </p:nvSpPr>
          <p:spPr bwMode="gray">
            <a:xfrm flipV="1">
              <a:off x="0" y="2086"/>
              <a:ext cx="5760" cy="246"/>
            </a:xfrm>
            <a:prstGeom prst="rect">
              <a:avLst/>
            </a:prstGeom>
            <a:gradFill rotWithShape="1">
              <a:gsLst>
                <a:gs pos="0">
                  <a:srgbClr val="DBDBDB"/>
                </a:gs>
                <a:gs pos="100000">
                  <a:srgbClr val="FFFFFF"/>
                </a:gs>
              </a:gsLst>
              <a:lin ang="5400000" scaled="1"/>
            </a:gradFill>
            <a:ln w="9525">
              <a:noFill/>
              <a:miter lim="800000"/>
              <a:headEnd/>
              <a:tailEnd/>
            </a:ln>
          </p:spPr>
          <p:txBody>
            <a:bodyPr rot="10800000" wrap="none" lIns="90000" tIns="90000" rIns="72000" bIns="90000" anchor="ctr"/>
            <a:lstStyle/>
            <a:p>
              <a:pPr algn="ctr" eaLnBrk="0" hangingPunct="0"/>
              <a:endParaRPr lang="en-US" noProof="1">
                <a:latin typeface="Calibri" pitchFamily="34" charset="0"/>
                <a:cs typeface="Arial" charset="0"/>
              </a:endParaRPr>
            </a:p>
          </p:txBody>
        </p:sp>
      </p:grp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792162"/>
          </a:xfrm>
        </p:spPr>
        <p:txBody>
          <a:bodyPr/>
          <a:lstStyle/>
          <a:p>
            <a:r>
              <a:rPr lang="en-US" dirty="0" smtClean="0"/>
              <a:t>Components of a process or flow</a:t>
            </a:r>
            <a:endParaRPr lang="en-US" dirty="0"/>
          </a:p>
        </p:txBody>
      </p:sp>
      <p:grpSp>
        <p:nvGrpSpPr>
          <p:cNvPr id="4" name="Group 44"/>
          <p:cNvGrpSpPr/>
          <p:nvPr/>
        </p:nvGrpSpPr>
        <p:grpSpPr>
          <a:xfrm>
            <a:off x="76200" y="2895600"/>
            <a:ext cx="2209800" cy="1458310"/>
            <a:chOff x="76200" y="2895600"/>
            <a:chExt cx="2209800" cy="1458310"/>
          </a:xfrm>
        </p:grpSpPr>
        <p:sp>
          <p:nvSpPr>
            <p:cNvPr id="44" name="Oval 43"/>
            <p:cNvSpPr/>
            <p:nvPr/>
          </p:nvSpPr>
          <p:spPr>
            <a:xfrm>
              <a:off x="1752600" y="2906110"/>
              <a:ext cx="533400" cy="1447800"/>
            </a:xfrm>
            <a:prstGeom prst="ellipse">
              <a:avLst/>
            </a:prstGeom>
            <a:gradFill flip="none" rotWithShape="1">
              <a:gsLst>
                <a:gs pos="0">
                  <a:srgbClr val="FFFFFF"/>
                </a:gs>
                <a:gs pos="7001">
                  <a:srgbClr val="E6E6E6"/>
                </a:gs>
                <a:gs pos="47000">
                  <a:srgbClr val="E6E6E6"/>
                </a:gs>
                <a:gs pos="85001">
                  <a:srgbClr val="7D8496"/>
                </a:gs>
              </a:gsLst>
              <a:path path="circle">
                <a:fillToRect t="100000" r="100000"/>
              </a:path>
              <a:tileRect l="-100000" b="-10000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5" name="Group 13"/>
            <p:cNvGrpSpPr/>
            <p:nvPr/>
          </p:nvGrpSpPr>
          <p:grpSpPr>
            <a:xfrm>
              <a:off x="76200" y="2895600"/>
              <a:ext cx="1981200" cy="1447800"/>
              <a:chOff x="0" y="2895600"/>
              <a:chExt cx="1981200" cy="1447800"/>
            </a:xfrm>
            <a:gradFill flip="none" rotWithShape="1">
              <a:gsLst>
                <a:gs pos="0">
                  <a:schemeClr val="bg2">
                    <a:lumMod val="75000"/>
                    <a:shade val="30000"/>
                    <a:satMod val="115000"/>
                  </a:schemeClr>
                </a:gs>
                <a:gs pos="50000">
                  <a:schemeClr val="bg2">
                    <a:lumMod val="75000"/>
                    <a:shade val="67500"/>
                    <a:satMod val="115000"/>
                  </a:schemeClr>
                </a:gs>
                <a:gs pos="100000">
                  <a:schemeClr val="bg2">
                    <a:lumMod val="75000"/>
                    <a:shade val="100000"/>
                    <a:satMod val="115000"/>
                  </a:schemeClr>
                </a:gs>
              </a:gsLst>
              <a:lin ang="16200000" scaled="1"/>
              <a:tileRect/>
            </a:gradFill>
          </p:grpSpPr>
          <p:sp>
            <p:nvSpPr>
              <p:cNvPr id="13" name="Oval 12"/>
              <p:cNvSpPr/>
              <p:nvPr/>
            </p:nvSpPr>
            <p:spPr>
              <a:xfrm>
                <a:off x="0" y="2895600"/>
                <a:ext cx="685800" cy="1447800"/>
              </a:xfrm>
              <a:prstGeom prst="ellipse">
                <a:avLst/>
              </a:pr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" name="Flowchart: Stored Data 6"/>
              <p:cNvSpPr/>
              <p:nvPr/>
            </p:nvSpPr>
            <p:spPr>
              <a:xfrm>
                <a:off x="76200" y="2895600"/>
                <a:ext cx="1905000" cy="1447800"/>
              </a:xfrm>
              <a:prstGeom prst="flowChartOnlineStorage">
                <a:avLst/>
              </a:prstGeom>
              <a:gradFill flip="none" rotWithShape="1">
                <a:gsLst>
                  <a:gs pos="0">
                    <a:srgbClr val="FFFFFF"/>
                  </a:gs>
                  <a:gs pos="7001">
                    <a:schemeClr val="accent1">
                      <a:lumMod val="40000"/>
                      <a:lumOff val="60000"/>
                    </a:schemeClr>
                  </a:gs>
                  <a:gs pos="47000">
                    <a:schemeClr val="accent1">
                      <a:lumMod val="20000"/>
                      <a:lumOff val="80000"/>
                    </a:schemeClr>
                  </a:gs>
                  <a:gs pos="85001">
                    <a:schemeClr val="accent1">
                      <a:lumMod val="75000"/>
                    </a:schemeClr>
                  </a:gs>
                </a:gsLst>
                <a:lin ang="5400000" scaled="1"/>
                <a:tileRect/>
              </a:gradFill>
              <a:ln>
                <a:solidFill>
                  <a:schemeClr val="accent1">
                    <a:lumMod val="60000"/>
                    <a:lumOff val="4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6" name="Group 46"/>
          <p:cNvGrpSpPr/>
          <p:nvPr/>
        </p:nvGrpSpPr>
        <p:grpSpPr>
          <a:xfrm>
            <a:off x="1752600" y="2895600"/>
            <a:ext cx="2141480" cy="1447800"/>
            <a:chOff x="1828800" y="2895600"/>
            <a:chExt cx="2141480" cy="1447800"/>
          </a:xfrm>
        </p:grpSpPr>
        <p:sp>
          <p:nvSpPr>
            <p:cNvPr id="46" name="Oval 45"/>
            <p:cNvSpPr/>
            <p:nvPr/>
          </p:nvSpPr>
          <p:spPr>
            <a:xfrm>
              <a:off x="3450020" y="2895600"/>
              <a:ext cx="520260" cy="1447800"/>
            </a:xfrm>
            <a:prstGeom prst="ellipse">
              <a:avLst/>
            </a:prstGeom>
            <a:gradFill flip="none" rotWithShape="1">
              <a:gsLst>
                <a:gs pos="0">
                  <a:srgbClr val="FFFFFF"/>
                </a:gs>
                <a:gs pos="7001">
                  <a:srgbClr val="E6E6E6"/>
                </a:gs>
                <a:gs pos="47000">
                  <a:srgbClr val="E6E6E6"/>
                </a:gs>
                <a:gs pos="85001">
                  <a:srgbClr val="7D8496"/>
                </a:gs>
              </a:gsLst>
              <a:path path="circle">
                <a:fillToRect t="100000" r="100000"/>
              </a:path>
              <a:tileRect l="-100000" b="-10000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" name="Flowchart: Stored Data 7"/>
            <p:cNvSpPr/>
            <p:nvPr/>
          </p:nvSpPr>
          <p:spPr>
            <a:xfrm>
              <a:off x="1828800" y="2895600"/>
              <a:ext cx="1905000" cy="1447800"/>
            </a:xfrm>
            <a:prstGeom prst="flowChartOnlineStorage">
              <a:avLst/>
            </a:prstGeom>
            <a:gradFill flip="none" rotWithShape="1">
              <a:gsLst>
                <a:gs pos="0">
                  <a:srgbClr val="FFFFFF"/>
                </a:gs>
                <a:gs pos="7001">
                  <a:schemeClr val="accent3">
                    <a:lumMod val="40000"/>
                    <a:lumOff val="60000"/>
                  </a:schemeClr>
                </a:gs>
                <a:gs pos="47000">
                  <a:schemeClr val="accent3">
                    <a:lumMod val="20000"/>
                    <a:lumOff val="80000"/>
                  </a:schemeClr>
                </a:gs>
                <a:gs pos="85001">
                  <a:schemeClr val="accent3">
                    <a:lumMod val="75000"/>
                  </a:schemeClr>
                </a:gs>
              </a:gsLst>
              <a:lin ang="5400000" scaled="1"/>
              <a:tileRect/>
            </a:gradFill>
            <a:ln>
              <a:solidFill>
                <a:schemeClr val="accent3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4" name="Group 48"/>
          <p:cNvGrpSpPr/>
          <p:nvPr/>
        </p:nvGrpSpPr>
        <p:grpSpPr>
          <a:xfrm>
            <a:off x="3352800" y="2895600"/>
            <a:ext cx="2130970" cy="1447800"/>
            <a:chOff x="3352800" y="2895600"/>
            <a:chExt cx="2130970" cy="1447800"/>
          </a:xfrm>
        </p:grpSpPr>
        <p:sp>
          <p:nvSpPr>
            <p:cNvPr id="48" name="Oval 47"/>
            <p:cNvSpPr/>
            <p:nvPr/>
          </p:nvSpPr>
          <p:spPr>
            <a:xfrm>
              <a:off x="4963510" y="2895600"/>
              <a:ext cx="520260" cy="1447800"/>
            </a:xfrm>
            <a:prstGeom prst="ellipse">
              <a:avLst/>
            </a:prstGeom>
            <a:gradFill flip="none" rotWithShape="1">
              <a:gsLst>
                <a:gs pos="0">
                  <a:srgbClr val="FFFFFF"/>
                </a:gs>
                <a:gs pos="7001">
                  <a:srgbClr val="E6E6E6"/>
                </a:gs>
                <a:gs pos="47000">
                  <a:srgbClr val="E6E6E6"/>
                </a:gs>
                <a:gs pos="85001">
                  <a:srgbClr val="7D8496"/>
                </a:gs>
              </a:gsLst>
              <a:path path="circle">
                <a:fillToRect t="100000" r="100000"/>
              </a:path>
              <a:tileRect l="-100000" b="-10000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" name="Flowchart: Stored Data 8"/>
            <p:cNvSpPr/>
            <p:nvPr/>
          </p:nvSpPr>
          <p:spPr>
            <a:xfrm>
              <a:off x="3352800" y="2895600"/>
              <a:ext cx="1905000" cy="1447800"/>
            </a:xfrm>
            <a:prstGeom prst="flowChartOnlineStorage">
              <a:avLst/>
            </a:prstGeom>
            <a:gradFill flip="none" rotWithShape="1">
              <a:gsLst>
                <a:gs pos="0">
                  <a:srgbClr val="FFFFFF"/>
                </a:gs>
                <a:gs pos="7001">
                  <a:schemeClr val="bg2">
                    <a:lumMod val="75000"/>
                  </a:schemeClr>
                </a:gs>
                <a:gs pos="47000">
                  <a:schemeClr val="bg2">
                    <a:lumMod val="90000"/>
                  </a:schemeClr>
                </a:gs>
                <a:gs pos="85001">
                  <a:schemeClr val="bg2">
                    <a:lumMod val="50000"/>
                  </a:schemeClr>
                </a:gs>
              </a:gsLst>
              <a:lin ang="5400000" scaled="1"/>
              <a:tileRect/>
            </a:gradFill>
            <a:ln>
              <a:solidFill>
                <a:schemeClr val="bg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5" name="Group 35"/>
          <p:cNvGrpSpPr/>
          <p:nvPr/>
        </p:nvGrpSpPr>
        <p:grpSpPr>
          <a:xfrm>
            <a:off x="762000" y="1524000"/>
            <a:ext cx="2133600" cy="1371600"/>
            <a:chOff x="762000" y="1524000"/>
            <a:chExt cx="2133600" cy="1371600"/>
          </a:xfrm>
        </p:grpSpPr>
        <p:cxnSp>
          <p:nvCxnSpPr>
            <p:cNvPr id="17" name="Straight Connector 16"/>
            <p:cNvCxnSpPr/>
            <p:nvPr/>
          </p:nvCxnSpPr>
          <p:spPr>
            <a:xfrm rot="5400000" flipH="1" flipV="1">
              <a:off x="191294" y="2323306"/>
              <a:ext cx="1143000" cy="1588"/>
            </a:xfrm>
            <a:prstGeom prst="line">
              <a:avLst/>
            </a:pr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sp>
          <p:nvSpPr>
            <p:cNvPr id="28" name="TextBox 27"/>
            <p:cNvSpPr txBox="1"/>
            <p:nvPr/>
          </p:nvSpPr>
          <p:spPr>
            <a:xfrm>
              <a:off x="762000" y="1524000"/>
              <a:ext cx="2133600" cy="10156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000" dirty="0" smtClean="0"/>
                <a:t>Your description of this component here</a:t>
              </a:r>
              <a:endParaRPr lang="en-US" sz="2000" dirty="0"/>
            </a:p>
          </p:txBody>
        </p:sp>
      </p:grpSp>
      <p:grpSp>
        <p:nvGrpSpPr>
          <p:cNvPr id="16" name="Group 36"/>
          <p:cNvGrpSpPr/>
          <p:nvPr/>
        </p:nvGrpSpPr>
        <p:grpSpPr>
          <a:xfrm>
            <a:off x="2286000" y="4343400"/>
            <a:ext cx="2133600" cy="1143000"/>
            <a:chOff x="2286000" y="4343400"/>
            <a:chExt cx="2133600" cy="1143000"/>
          </a:xfrm>
        </p:grpSpPr>
        <p:cxnSp>
          <p:nvCxnSpPr>
            <p:cNvPr id="21" name="Straight Connector 20"/>
            <p:cNvCxnSpPr/>
            <p:nvPr/>
          </p:nvCxnSpPr>
          <p:spPr>
            <a:xfrm rot="5400000" flipH="1" flipV="1">
              <a:off x="1715294" y="4914106"/>
              <a:ext cx="1143000" cy="1588"/>
            </a:xfrm>
            <a:prstGeom prst="line">
              <a:avLst/>
            </a:pr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sp>
          <p:nvSpPr>
            <p:cNvPr id="29" name="TextBox 28"/>
            <p:cNvSpPr txBox="1"/>
            <p:nvPr/>
          </p:nvSpPr>
          <p:spPr>
            <a:xfrm>
              <a:off x="2286000" y="4419600"/>
              <a:ext cx="2133600" cy="10156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000" dirty="0" smtClean="0"/>
                <a:t>Your description of this component here</a:t>
              </a:r>
              <a:endParaRPr lang="en-US" sz="2000" dirty="0"/>
            </a:p>
          </p:txBody>
        </p:sp>
      </p:grpSp>
      <p:grpSp>
        <p:nvGrpSpPr>
          <p:cNvPr id="18" name="Group 37"/>
          <p:cNvGrpSpPr/>
          <p:nvPr/>
        </p:nvGrpSpPr>
        <p:grpSpPr>
          <a:xfrm>
            <a:off x="3962400" y="1600200"/>
            <a:ext cx="2133600" cy="1295400"/>
            <a:chOff x="3962400" y="1600200"/>
            <a:chExt cx="2133600" cy="1295400"/>
          </a:xfrm>
        </p:grpSpPr>
        <p:cxnSp>
          <p:nvCxnSpPr>
            <p:cNvPr id="22" name="Straight Connector 21"/>
            <p:cNvCxnSpPr/>
            <p:nvPr/>
          </p:nvCxnSpPr>
          <p:spPr>
            <a:xfrm rot="5400000" flipH="1" flipV="1">
              <a:off x="3391694" y="2323306"/>
              <a:ext cx="1143000" cy="1588"/>
            </a:xfrm>
            <a:prstGeom prst="line">
              <a:avLst/>
            </a:pr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sp>
          <p:nvSpPr>
            <p:cNvPr id="30" name="TextBox 29"/>
            <p:cNvSpPr txBox="1"/>
            <p:nvPr/>
          </p:nvSpPr>
          <p:spPr>
            <a:xfrm>
              <a:off x="3962400" y="1600200"/>
              <a:ext cx="2133600" cy="10156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000" dirty="0" smtClean="0"/>
                <a:t>Your description of this component here</a:t>
              </a:r>
              <a:endParaRPr lang="en-US" sz="2000" dirty="0"/>
            </a:p>
          </p:txBody>
        </p:sp>
      </p:grpSp>
      <p:grpSp>
        <p:nvGrpSpPr>
          <p:cNvPr id="19" name="Group 38"/>
          <p:cNvGrpSpPr/>
          <p:nvPr/>
        </p:nvGrpSpPr>
        <p:grpSpPr>
          <a:xfrm>
            <a:off x="5638800" y="4343400"/>
            <a:ext cx="2133600" cy="1143000"/>
            <a:chOff x="5638800" y="4343400"/>
            <a:chExt cx="2133600" cy="1143000"/>
          </a:xfrm>
        </p:grpSpPr>
        <p:cxnSp>
          <p:nvCxnSpPr>
            <p:cNvPr id="23" name="Straight Connector 22"/>
            <p:cNvCxnSpPr/>
            <p:nvPr/>
          </p:nvCxnSpPr>
          <p:spPr>
            <a:xfrm rot="5400000" flipH="1" flipV="1">
              <a:off x="5068094" y="4914106"/>
              <a:ext cx="1143000" cy="1588"/>
            </a:xfrm>
            <a:prstGeom prst="line">
              <a:avLst/>
            </a:pr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sp>
          <p:nvSpPr>
            <p:cNvPr id="31" name="TextBox 30"/>
            <p:cNvSpPr txBox="1"/>
            <p:nvPr/>
          </p:nvSpPr>
          <p:spPr>
            <a:xfrm>
              <a:off x="5638800" y="4419600"/>
              <a:ext cx="2133600" cy="10156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000" dirty="0" smtClean="0"/>
                <a:t>Your description of this component here</a:t>
              </a:r>
              <a:endParaRPr lang="en-US" sz="2000" dirty="0"/>
            </a:p>
          </p:txBody>
        </p:sp>
      </p:grpSp>
      <p:grpSp>
        <p:nvGrpSpPr>
          <p:cNvPr id="20" name="Group 39"/>
          <p:cNvGrpSpPr/>
          <p:nvPr/>
        </p:nvGrpSpPr>
        <p:grpSpPr>
          <a:xfrm>
            <a:off x="6934200" y="1524000"/>
            <a:ext cx="2209800" cy="1371600"/>
            <a:chOff x="7162800" y="1524000"/>
            <a:chExt cx="1981200" cy="1371600"/>
          </a:xfrm>
        </p:grpSpPr>
        <p:cxnSp>
          <p:nvCxnSpPr>
            <p:cNvPr id="24" name="Straight Connector 23"/>
            <p:cNvCxnSpPr/>
            <p:nvPr/>
          </p:nvCxnSpPr>
          <p:spPr>
            <a:xfrm rot="5400000" flipH="1" flipV="1">
              <a:off x="6592094" y="2323306"/>
              <a:ext cx="1143000" cy="1588"/>
            </a:xfrm>
            <a:prstGeom prst="line">
              <a:avLst/>
            </a:pr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sp>
          <p:nvSpPr>
            <p:cNvPr id="32" name="TextBox 31"/>
            <p:cNvSpPr txBox="1"/>
            <p:nvPr/>
          </p:nvSpPr>
          <p:spPr>
            <a:xfrm>
              <a:off x="7162800" y="1524000"/>
              <a:ext cx="1981200" cy="10156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000" dirty="0" smtClean="0"/>
                <a:t>Your description of this component here</a:t>
              </a:r>
              <a:endParaRPr lang="en-US" sz="2000" dirty="0"/>
            </a:p>
          </p:txBody>
        </p:sp>
      </p:grpSp>
      <p:grpSp>
        <p:nvGrpSpPr>
          <p:cNvPr id="25" name="Group 50"/>
          <p:cNvGrpSpPr/>
          <p:nvPr/>
        </p:nvGrpSpPr>
        <p:grpSpPr>
          <a:xfrm>
            <a:off x="4953000" y="2895600"/>
            <a:ext cx="2141480" cy="1447800"/>
            <a:chOff x="4953000" y="2895600"/>
            <a:chExt cx="2141480" cy="1447800"/>
          </a:xfrm>
        </p:grpSpPr>
        <p:sp>
          <p:nvSpPr>
            <p:cNvPr id="50" name="Oval 49"/>
            <p:cNvSpPr/>
            <p:nvPr/>
          </p:nvSpPr>
          <p:spPr>
            <a:xfrm>
              <a:off x="6574220" y="2895600"/>
              <a:ext cx="520260" cy="1447800"/>
            </a:xfrm>
            <a:prstGeom prst="ellipse">
              <a:avLst/>
            </a:prstGeom>
            <a:gradFill flip="none" rotWithShape="1">
              <a:gsLst>
                <a:gs pos="0">
                  <a:srgbClr val="FFFFFF"/>
                </a:gs>
                <a:gs pos="7001">
                  <a:srgbClr val="E6E6E6"/>
                </a:gs>
                <a:gs pos="47000">
                  <a:srgbClr val="E6E6E6"/>
                </a:gs>
                <a:gs pos="85001">
                  <a:srgbClr val="7D8496"/>
                </a:gs>
              </a:gsLst>
              <a:path path="circle">
                <a:fillToRect t="100000" r="100000"/>
              </a:path>
              <a:tileRect l="-100000" b="-10000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" name="Flowchart: Stored Data 9"/>
            <p:cNvSpPr/>
            <p:nvPr/>
          </p:nvSpPr>
          <p:spPr>
            <a:xfrm>
              <a:off x="4953000" y="2895600"/>
              <a:ext cx="1905000" cy="1447800"/>
            </a:xfrm>
            <a:prstGeom prst="flowChartOnlineStorage">
              <a:avLst/>
            </a:prstGeom>
            <a:gradFill flip="none" rotWithShape="1">
              <a:gsLst>
                <a:gs pos="0">
                  <a:srgbClr val="FFFFFF"/>
                </a:gs>
                <a:gs pos="7001">
                  <a:schemeClr val="accent5">
                    <a:lumMod val="40000"/>
                    <a:lumOff val="60000"/>
                  </a:schemeClr>
                </a:gs>
                <a:gs pos="47000">
                  <a:schemeClr val="accent5">
                    <a:lumMod val="20000"/>
                    <a:lumOff val="80000"/>
                  </a:schemeClr>
                </a:gs>
                <a:gs pos="85001">
                  <a:srgbClr val="73BED3"/>
                </a:gs>
              </a:gsLst>
              <a:lin ang="5400000" scaled="1"/>
              <a:tileRect/>
            </a:gradFill>
            <a:ln>
              <a:solidFill>
                <a:schemeClr val="accent5">
                  <a:lumMod val="60000"/>
                  <a:lumOff val="40000"/>
                  <a:alpha val="66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6" name="Group 14"/>
          <p:cNvGrpSpPr/>
          <p:nvPr/>
        </p:nvGrpSpPr>
        <p:grpSpPr>
          <a:xfrm>
            <a:off x="6553199" y="2895600"/>
            <a:ext cx="1915510" cy="1447800"/>
            <a:chOff x="6781800" y="2895600"/>
            <a:chExt cx="2221992" cy="1447800"/>
          </a:xfrm>
          <a:gradFill flip="none" rotWithShape="1">
            <a:gsLst>
              <a:gs pos="0">
                <a:schemeClr val="bg2">
                  <a:lumMod val="75000"/>
                  <a:shade val="30000"/>
                  <a:satMod val="115000"/>
                </a:schemeClr>
              </a:gs>
              <a:gs pos="50000">
                <a:schemeClr val="bg2">
                  <a:lumMod val="75000"/>
                  <a:shade val="67500"/>
                  <a:satMod val="115000"/>
                </a:schemeClr>
              </a:gs>
              <a:gs pos="100000">
                <a:schemeClr val="bg2">
                  <a:lumMod val="75000"/>
                  <a:shade val="100000"/>
                  <a:satMod val="115000"/>
                </a:schemeClr>
              </a:gs>
            </a:gsLst>
            <a:lin ang="16200000" scaled="1"/>
            <a:tileRect/>
          </a:gradFill>
        </p:grpSpPr>
        <p:sp>
          <p:nvSpPr>
            <p:cNvPr id="11" name="Flowchart: Stored Data 10"/>
            <p:cNvSpPr/>
            <p:nvPr/>
          </p:nvSpPr>
          <p:spPr>
            <a:xfrm>
              <a:off x="6781800" y="2895600"/>
              <a:ext cx="1905000" cy="1447800"/>
            </a:xfrm>
            <a:prstGeom prst="flowChartOnlineStorage">
              <a:avLst/>
            </a:prstGeom>
            <a:gradFill flip="none" rotWithShape="1">
              <a:gsLst>
                <a:gs pos="0">
                  <a:srgbClr val="FFFFFF"/>
                </a:gs>
                <a:gs pos="7001">
                  <a:srgbClr val="E6E6E6"/>
                </a:gs>
                <a:gs pos="47000">
                  <a:srgbClr val="E6E6E6"/>
                </a:gs>
                <a:gs pos="85001">
                  <a:srgbClr val="7D8496"/>
                </a:gs>
              </a:gsLst>
              <a:lin ang="5400000" scaled="1"/>
              <a:tileRect/>
            </a:gradFill>
            <a:ln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" name="Oval 11"/>
            <p:cNvSpPr/>
            <p:nvPr/>
          </p:nvSpPr>
          <p:spPr>
            <a:xfrm>
              <a:off x="8394192" y="2895600"/>
              <a:ext cx="609600" cy="1447800"/>
            </a:xfrm>
            <a:prstGeom prst="ellipse">
              <a:avLst/>
            </a:prstGeom>
            <a:gradFill flip="none" rotWithShape="1">
              <a:gsLst>
                <a:gs pos="0">
                  <a:srgbClr val="FFFFFF"/>
                </a:gs>
                <a:gs pos="7001">
                  <a:srgbClr val="E6E6E6"/>
                </a:gs>
                <a:gs pos="47000">
                  <a:srgbClr val="E6E6E6"/>
                </a:gs>
                <a:gs pos="85001">
                  <a:srgbClr val="7D8496"/>
                </a:gs>
              </a:gsLst>
              <a:path path="circle">
                <a:fillToRect l="100000" t="100000"/>
              </a:path>
              <a:tileRect r="-100000" b="-100000"/>
            </a:gradFill>
            <a:ln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cxnSp>
        <p:nvCxnSpPr>
          <p:cNvPr id="38" name="Straight Connector 37"/>
          <p:cNvCxnSpPr/>
          <p:nvPr/>
        </p:nvCxnSpPr>
        <p:spPr>
          <a:xfrm flipV="1">
            <a:off x="0" y="6235347"/>
            <a:ext cx="9144000" cy="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9" name="TextBox 38"/>
          <p:cNvSpPr txBox="1"/>
          <p:nvPr/>
        </p:nvSpPr>
        <p:spPr>
          <a:xfrm>
            <a:off x="7902054" y="6357584"/>
            <a:ext cx="101334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>
                <a:latin typeface="Calibri" pitchFamily="34" charset="0"/>
              </a:rPr>
              <a:t>LOGO</a:t>
            </a:r>
            <a:endParaRPr lang="en-US" dirty="0">
              <a:latin typeface="Calibri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05379797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4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4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4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2" presetID="4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5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4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1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6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" name="Title 7"/>
          <p:cNvSpPr txBox="1">
            <a:spLocks/>
          </p:cNvSpPr>
          <p:nvPr/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3200" b="0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Franklin Gothic Medium Cond" pitchFamily="34" charset="0"/>
              <a:ea typeface="+mj-ea"/>
              <a:cs typeface="+mj-cs"/>
            </a:endParaRPr>
          </a:p>
        </p:txBody>
      </p:sp>
      <p:grpSp>
        <p:nvGrpSpPr>
          <p:cNvPr id="27" name="Group 26"/>
          <p:cNvGrpSpPr/>
          <p:nvPr/>
        </p:nvGrpSpPr>
        <p:grpSpPr>
          <a:xfrm>
            <a:off x="3630" y="1295400"/>
            <a:ext cx="2438400" cy="4038600"/>
            <a:chOff x="3630" y="1295400"/>
            <a:chExt cx="2438400" cy="4038600"/>
          </a:xfrm>
        </p:grpSpPr>
        <p:pic>
          <p:nvPicPr>
            <p:cNvPr id="37" name="Picture 36" descr="250px-ChessSet.jpg"/>
            <p:cNvPicPr preferRelativeResize="0">
              <a:picLocks/>
            </p:cNvPicPr>
            <p:nvPr/>
          </p:nvPicPr>
          <p:blipFill>
            <a:blip r:embed="rId2" cstate="email"/>
            <a:stretch>
              <a:fillRect/>
            </a:stretch>
          </p:blipFill>
          <p:spPr>
            <a:xfrm>
              <a:off x="151080" y="2118301"/>
              <a:ext cx="2011680" cy="1709928"/>
            </a:xfrm>
            <a:prstGeom prst="roundRect">
              <a:avLst>
                <a:gd name="adj" fmla="val 8594"/>
              </a:avLst>
            </a:prstGeom>
            <a:solidFill>
              <a:srgbClr val="FFFFFF">
                <a:shade val="85000"/>
              </a:srgbClr>
            </a:solidFill>
            <a:ln>
              <a:noFill/>
            </a:ln>
            <a:effectLst/>
          </p:spPr>
        </p:pic>
        <p:sp>
          <p:nvSpPr>
            <p:cNvPr id="41" name="TextBox 40"/>
            <p:cNvSpPr txBox="1"/>
            <p:nvPr/>
          </p:nvSpPr>
          <p:spPr>
            <a:xfrm>
              <a:off x="3630" y="3958222"/>
              <a:ext cx="2438400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2400" dirty="0" smtClean="0">
                  <a:latin typeface="Calibri" pitchFamily="34" charset="0"/>
                </a:rPr>
                <a:t>You may enter your text here</a:t>
              </a:r>
              <a:endParaRPr lang="en-US" sz="2400" dirty="0">
                <a:latin typeface="Calibri" pitchFamily="34" charset="0"/>
              </a:endParaRPr>
            </a:p>
          </p:txBody>
        </p:sp>
        <p:sp>
          <p:nvSpPr>
            <p:cNvPr id="17" name="Rectangle 16"/>
            <p:cNvSpPr/>
            <p:nvPr/>
          </p:nvSpPr>
          <p:spPr>
            <a:xfrm>
              <a:off x="79830" y="1295400"/>
              <a:ext cx="2209800" cy="4038600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Calibri" pitchFamily="34" charset="0"/>
              </a:endParaRPr>
            </a:p>
          </p:txBody>
        </p:sp>
        <p:sp>
          <p:nvSpPr>
            <p:cNvPr id="21" name="Rounded Rectangle 20"/>
            <p:cNvSpPr/>
            <p:nvPr/>
          </p:nvSpPr>
          <p:spPr>
            <a:xfrm>
              <a:off x="532852" y="1524000"/>
              <a:ext cx="1295400" cy="381000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2400" dirty="0" smtClean="0">
                  <a:solidFill>
                    <a:schemeClr val="tx1"/>
                  </a:solidFill>
                  <a:latin typeface="Calibri" pitchFamily="34" charset="0"/>
                </a:rPr>
                <a:t>Title 1</a:t>
              </a:r>
              <a:endParaRPr lang="en-US" sz="2400" dirty="0">
                <a:solidFill>
                  <a:schemeClr val="tx1"/>
                </a:solidFill>
                <a:latin typeface="Calibri" pitchFamily="34" charset="0"/>
              </a:endParaRPr>
            </a:p>
          </p:txBody>
        </p:sp>
      </p:grpSp>
      <p:grpSp>
        <p:nvGrpSpPr>
          <p:cNvPr id="28" name="Group 27"/>
          <p:cNvGrpSpPr/>
          <p:nvPr/>
        </p:nvGrpSpPr>
        <p:grpSpPr>
          <a:xfrm>
            <a:off x="2213430" y="1295400"/>
            <a:ext cx="2438400" cy="4038600"/>
            <a:chOff x="2213430" y="1295400"/>
            <a:chExt cx="2438400" cy="4038600"/>
          </a:xfrm>
        </p:grpSpPr>
        <p:pic>
          <p:nvPicPr>
            <p:cNvPr id="38" name="Picture 37" descr="250px-ChessSet.jpg"/>
            <p:cNvPicPr preferRelativeResize="0">
              <a:picLocks/>
            </p:cNvPicPr>
            <p:nvPr/>
          </p:nvPicPr>
          <p:blipFill>
            <a:blip r:embed="rId3" cstate="email"/>
            <a:stretch>
              <a:fillRect/>
            </a:stretch>
          </p:blipFill>
          <p:spPr>
            <a:xfrm>
              <a:off x="2411550" y="2118301"/>
              <a:ext cx="2011680" cy="1709928"/>
            </a:xfrm>
            <a:prstGeom prst="roundRect">
              <a:avLst>
                <a:gd name="adj" fmla="val 8594"/>
              </a:avLst>
            </a:prstGeom>
            <a:solidFill>
              <a:srgbClr val="FFFFFF">
                <a:shade val="85000"/>
              </a:srgbClr>
            </a:solidFill>
            <a:ln>
              <a:noFill/>
            </a:ln>
            <a:effectLst/>
          </p:spPr>
        </p:pic>
        <p:sp>
          <p:nvSpPr>
            <p:cNvPr id="42" name="TextBox 41"/>
            <p:cNvSpPr txBox="1"/>
            <p:nvPr/>
          </p:nvSpPr>
          <p:spPr>
            <a:xfrm>
              <a:off x="2213430" y="3958222"/>
              <a:ext cx="2438400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2400" dirty="0" smtClean="0">
                  <a:latin typeface="Calibri" pitchFamily="34" charset="0"/>
                </a:rPr>
                <a:t>You may enter your text here</a:t>
              </a:r>
              <a:endParaRPr lang="en-US" sz="2400" dirty="0">
                <a:latin typeface="Calibri" pitchFamily="34" charset="0"/>
              </a:endParaRPr>
            </a:p>
          </p:txBody>
        </p:sp>
        <p:sp>
          <p:nvSpPr>
            <p:cNvPr id="18" name="Rectangle 17"/>
            <p:cNvSpPr/>
            <p:nvPr/>
          </p:nvSpPr>
          <p:spPr>
            <a:xfrm>
              <a:off x="2336802" y="1295400"/>
              <a:ext cx="2209800" cy="4038600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Calibri" pitchFamily="34" charset="0"/>
              </a:endParaRPr>
            </a:p>
          </p:txBody>
        </p:sp>
        <p:sp>
          <p:nvSpPr>
            <p:cNvPr id="22" name="Rounded Rectangle 21"/>
            <p:cNvSpPr/>
            <p:nvPr/>
          </p:nvSpPr>
          <p:spPr>
            <a:xfrm>
              <a:off x="2770837" y="1524000"/>
              <a:ext cx="1295400" cy="381000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2400" dirty="0" smtClean="0">
                  <a:solidFill>
                    <a:schemeClr val="tx1"/>
                  </a:solidFill>
                  <a:latin typeface="Calibri" pitchFamily="34" charset="0"/>
                </a:rPr>
                <a:t>Title 2</a:t>
              </a:r>
              <a:endParaRPr lang="en-US" sz="2400" dirty="0">
                <a:solidFill>
                  <a:schemeClr val="tx1"/>
                </a:solidFill>
                <a:latin typeface="Calibri" pitchFamily="34" charset="0"/>
              </a:endParaRPr>
            </a:p>
          </p:txBody>
        </p:sp>
      </p:grpSp>
      <p:grpSp>
        <p:nvGrpSpPr>
          <p:cNvPr id="29" name="Group 28"/>
          <p:cNvGrpSpPr/>
          <p:nvPr/>
        </p:nvGrpSpPr>
        <p:grpSpPr>
          <a:xfrm>
            <a:off x="4423230" y="1295400"/>
            <a:ext cx="2438400" cy="4038600"/>
            <a:chOff x="4423230" y="1295400"/>
            <a:chExt cx="2438400" cy="4038600"/>
          </a:xfrm>
        </p:grpSpPr>
        <p:pic>
          <p:nvPicPr>
            <p:cNvPr id="39" name="Picture 38" descr="250px-ChessSet.jpg"/>
            <p:cNvPicPr preferRelativeResize="0">
              <a:picLocks/>
            </p:cNvPicPr>
            <p:nvPr/>
          </p:nvPicPr>
          <p:blipFill>
            <a:blip r:embed="rId4" cstate="email"/>
            <a:stretch>
              <a:fillRect/>
            </a:stretch>
          </p:blipFill>
          <p:spPr>
            <a:xfrm>
              <a:off x="4708200" y="2118301"/>
              <a:ext cx="2011680" cy="1709928"/>
            </a:xfrm>
            <a:prstGeom prst="roundRect">
              <a:avLst>
                <a:gd name="adj" fmla="val 8594"/>
              </a:avLst>
            </a:prstGeom>
            <a:solidFill>
              <a:srgbClr val="FFFFFF">
                <a:shade val="85000"/>
              </a:srgbClr>
            </a:solidFill>
            <a:ln>
              <a:noFill/>
            </a:ln>
            <a:effectLst/>
          </p:spPr>
        </p:pic>
        <p:sp>
          <p:nvSpPr>
            <p:cNvPr id="43" name="TextBox 42"/>
            <p:cNvSpPr txBox="1"/>
            <p:nvPr/>
          </p:nvSpPr>
          <p:spPr>
            <a:xfrm>
              <a:off x="4423230" y="3958222"/>
              <a:ext cx="2438400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2400" dirty="0" smtClean="0">
                  <a:latin typeface="Calibri" pitchFamily="34" charset="0"/>
                </a:rPr>
                <a:t>You may enter your text here</a:t>
              </a:r>
              <a:endParaRPr lang="en-US" sz="2400" dirty="0">
                <a:latin typeface="Calibri" pitchFamily="34" charset="0"/>
              </a:endParaRPr>
            </a:p>
          </p:txBody>
        </p:sp>
        <p:sp>
          <p:nvSpPr>
            <p:cNvPr id="19" name="Rectangle 18"/>
            <p:cNvSpPr/>
            <p:nvPr/>
          </p:nvSpPr>
          <p:spPr>
            <a:xfrm>
              <a:off x="4593774" y="1295400"/>
              <a:ext cx="2209800" cy="4038600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Calibri" pitchFamily="34" charset="0"/>
              </a:endParaRPr>
            </a:p>
          </p:txBody>
        </p:sp>
        <p:sp>
          <p:nvSpPr>
            <p:cNvPr id="23" name="Rounded Rectangle 22"/>
            <p:cNvSpPr/>
            <p:nvPr/>
          </p:nvSpPr>
          <p:spPr>
            <a:xfrm>
              <a:off x="5008822" y="1524000"/>
              <a:ext cx="1295400" cy="381000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2400" dirty="0" smtClean="0">
                  <a:solidFill>
                    <a:schemeClr val="tx1"/>
                  </a:solidFill>
                  <a:latin typeface="Calibri" pitchFamily="34" charset="0"/>
                </a:rPr>
                <a:t>Title 3</a:t>
              </a:r>
              <a:endParaRPr lang="en-US" sz="2400" dirty="0">
                <a:solidFill>
                  <a:schemeClr val="tx1"/>
                </a:solidFill>
                <a:latin typeface="Calibri" pitchFamily="34" charset="0"/>
              </a:endParaRPr>
            </a:p>
          </p:txBody>
        </p:sp>
      </p:grpSp>
      <p:grpSp>
        <p:nvGrpSpPr>
          <p:cNvPr id="30" name="Group 29"/>
          <p:cNvGrpSpPr/>
          <p:nvPr/>
        </p:nvGrpSpPr>
        <p:grpSpPr>
          <a:xfrm>
            <a:off x="6633030" y="1295400"/>
            <a:ext cx="2438400" cy="4038600"/>
            <a:chOff x="6633030" y="1295400"/>
            <a:chExt cx="2438400" cy="4038600"/>
          </a:xfrm>
        </p:grpSpPr>
        <p:pic>
          <p:nvPicPr>
            <p:cNvPr id="40" name="Picture 39" descr="250px-ChessSet.jpg"/>
            <p:cNvPicPr preferRelativeResize="0">
              <a:picLocks/>
            </p:cNvPicPr>
            <p:nvPr/>
          </p:nvPicPr>
          <p:blipFill>
            <a:blip r:embed="rId5" cstate="email"/>
            <a:stretch>
              <a:fillRect/>
            </a:stretch>
          </p:blipFill>
          <p:spPr>
            <a:xfrm>
              <a:off x="6946185" y="2118301"/>
              <a:ext cx="2011680" cy="1709928"/>
            </a:xfrm>
            <a:prstGeom prst="roundRect">
              <a:avLst>
                <a:gd name="adj" fmla="val 8594"/>
              </a:avLst>
            </a:prstGeom>
            <a:solidFill>
              <a:srgbClr val="FFFFFF">
                <a:shade val="85000"/>
              </a:srgbClr>
            </a:solidFill>
            <a:ln>
              <a:noFill/>
            </a:ln>
            <a:effectLst/>
          </p:spPr>
        </p:pic>
        <p:sp>
          <p:nvSpPr>
            <p:cNvPr id="44" name="TextBox 43"/>
            <p:cNvSpPr txBox="1"/>
            <p:nvPr/>
          </p:nvSpPr>
          <p:spPr>
            <a:xfrm>
              <a:off x="6633030" y="3958222"/>
              <a:ext cx="2438400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2400" dirty="0" smtClean="0">
                  <a:latin typeface="Calibri" pitchFamily="34" charset="0"/>
                </a:rPr>
                <a:t>You may enter your text here</a:t>
              </a:r>
              <a:endParaRPr lang="en-US" sz="2400" dirty="0">
                <a:latin typeface="Calibri" pitchFamily="34" charset="0"/>
              </a:endParaRPr>
            </a:p>
          </p:txBody>
        </p:sp>
        <p:sp>
          <p:nvSpPr>
            <p:cNvPr id="20" name="Rectangle 19"/>
            <p:cNvSpPr/>
            <p:nvPr/>
          </p:nvSpPr>
          <p:spPr>
            <a:xfrm>
              <a:off x="6861630" y="1295400"/>
              <a:ext cx="2209800" cy="4038600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Calibri" pitchFamily="34" charset="0"/>
              </a:endParaRPr>
            </a:p>
          </p:txBody>
        </p:sp>
        <p:sp>
          <p:nvSpPr>
            <p:cNvPr id="24" name="Rounded Rectangle 23"/>
            <p:cNvSpPr/>
            <p:nvPr/>
          </p:nvSpPr>
          <p:spPr>
            <a:xfrm>
              <a:off x="7246807" y="1524000"/>
              <a:ext cx="1295400" cy="381000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2400" dirty="0" smtClean="0">
                  <a:solidFill>
                    <a:schemeClr val="tx1"/>
                  </a:solidFill>
                  <a:latin typeface="Calibri" pitchFamily="34" charset="0"/>
                </a:rPr>
                <a:t>Title 4</a:t>
              </a:r>
              <a:endParaRPr lang="en-US" sz="2400" dirty="0">
                <a:solidFill>
                  <a:schemeClr val="tx1"/>
                </a:solidFill>
                <a:latin typeface="Calibri" pitchFamily="34" charset="0"/>
              </a:endParaRPr>
            </a:p>
          </p:txBody>
        </p:sp>
      </p:grpSp>
      <p:sp>
        <p:nvSpPr>
          <p:cNvPr id="25" name="TextBox 24"/>
          <p:cNvSpPr txBox="1"/>
          <p:nvPr/>
        </p:nvSpPr>
        <p:spPr>
          <a:xfrm>
            <a:off x="1347386" y="5355775"/>
            <a:ext cx="662577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400" dirty="0" smtClean="0">
                <a:latin typeface="Calibri" pitchFamily="34" charset="0"/>
              </a:rPr>
              <a:t>Any of the pictures can be replaced by double clicking on them and using ‘change picture’ option.</a:t>
            </a:r>
            <a:endParaRPr lang="en-US" sz="2400" dirty="0">
              <a:latin typeface="Calibri" pitchFamily="34" charset="0"/>
            </a:endParaRPr>
          </a:p>
        </p:txBody>
      </p:sp>
      <p:sp>
        <p:nvSpPr>
          <p:cNvPr id="26" name="Title 25"/>
          <p:cNvSpPr>
            <a:spLocks noGrp="1"/>
          </p:cNvSpPr>
          <p:nvPr>
            <p:ph type="title"/>
          </p:nvPr>
        </p:nvSpPr>
        <p:spPr>
          <a:xfrm>
            <a:off x="532852" y="152400"/>
            <a:ext cx="8229600" cy="1143000"/>
          </a:xfrm>
        </p:spPr>
        <p:txBody>
          <a:bodyPr/>
          <a:lstStyle/>
          <a:p>
            <a:pPr lvl="0"/>
            <a:r>
              <a:rPr lang="en-US" kern="1200" dirty="0" smtClean="0"/>
              <a:t>Your Title Text Here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015006795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4" dur="10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10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4" dur="10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9" dur="10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5" grpId="0"/>
    </p:bldLst>
  </p:timing>
</p:sld>
</file>

<file path=ppt/slides/slide4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9"/>
          <p:cNvGrpSpPr/>
          <p:nvPr/>
        </p:nvGrpSpPr>
        <p:grpSpPr>
          <a:xfrm>
            <a:off x="4953000" y="2514600"/>
            <a:ext cx="4191000" cy="461665"/>
            <a:chOff x="4267200" y="3348335"/>
            <a:chExt cx="4191000" cy="461665"/>
          </a:xfrm>
        </p:grpSpPr>
        <p:cxnSp>
          <p:nvCxnSpPr>
            <p:cNvPr id="24" name="Straight Connector 23"/>
            <p:cNvCxnSpPr/>
            <p:nvPr/>
          </p:nvCxnSpPr>
          <p:spPr>
            <a:xfrm>
              <a:off x="4267200" y="3732212"/>
              <a:ext cx="4191000" cy="1588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5" name="TextBox 24"/>
            <p:cNvSpPr txBox="1"/>
            <p:nvPr/>
          </p:nvSpPr>
          <p:spPr>
            <a:xfrm>
              <a:off x="5562600" y="3348335"/>
              <a:ext cx="1939442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400" dirty="0" smtClean="0">
                  <a:latin typeface="Calibri" pitchFamily="34" charset="0"/>
                </a:rPr>
                <a:t>Your text here</a:t>
              </a:r>
              <a:endParaRPr lang="en-US" sz="2400" dirty="0">
                <a:latin typeface="Calibri" pitchFamily="34" charset="0"/>
              </a:endParaRPr>
            </a:p>
          </p:txBody>
        </p:sp>
      </p:grpSp>
      <p:grpSp>
        <p:nvGrpSpPr>
          <p:cNvPr id="3" name="Group 30"/>
          <p:cNvGrpSpPr/>
          <p:nvPr/>
        </p:nvGrpSpPr>
        <p:grpSpPr>
          <a:xfrm>
            <a:off x="4572000" y="1600200"/>
            <a:ext cx="4572000" cy="461665"/>
            <a:chOff x="3886200" y="2891135"/>
            <a:chExt cx="4572000" cy="461665"/>
          </a:xfrm>
        </p:grpSpPr>
        <p:cxnSp>
          <p:nvCxnSpPr>
            <p:cNvPr id="27" name="Straight Connector 26"/>
            <p:cNvCxnSpPr/>
            <p:nvPr/>
          </p:nvCxnSpPr>
          <p:spPr>
            <a:xfrm>
              <a:off x="3886200" y="3276600"/>
              <a:ext cx="4572000" cy="1588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8" name="TextBox 27"/>
            <p:cNvSpPr txBox="1"/>
            <p:nvPr/>
          </p:nvSpPr>
          <p:spPr>
            <a:xfrm>
              <a:off x="5562600" y="2891135"/>
              <a:ext cx="1939442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400" dirty="0" smtClean="0">
                  <a:latin typeface="Calibri" pitchFamily="34" charset="0"/>
                </a:rPr>
                <a:t>Your text here</a:t>
              </a:r>
              <a:endParaRPr lang="en-US" sz="2400" dirty="0">
                <a:latin typeface="Calibri" pitchFamily="34" charset="0"/>
              </a:endParaRPr>
            </a:p>
          </p:txBody>
        </p:sp>
      </p:grpSp>
      <p:grpSp>
        <p:nvGrpSpPr>
          <p:cNvPr id="4" name="Group 8"/>
          <p:cNvGrpSpPr/>
          <p:nvPr/>
        </p:nvGrpSpPr>
        <p:grpSpPr>
          <a:xfrm>
            <a:off x="578984" y="94334"/>
            <a:ext cx="4602616" cy="6535066"/>
            <a:chOff x="2256972" y="188676"/>
            <a:chExt cx="4602616" cy="6535066"/>
          </a:xfrm>
          <a:solidFill>
            <a:schemeClr val="accent1"/>
          </a:solidFill>
          <a:effectLst>
            <a:outerShdw blurRad="127000" dir="5400000" sx="103000" sy="103000" algn="t" rotWithShape="0">
              <a:prstClr val="black">
                <a:alpha val="40000"/>
              </a:prstClr>
            </a:outerShdw>
          </a:effectLst>
          <a:scene3d>
            <a:camera prst="perspectiveRelaxed"/>
            <a:lightRig rig="soft" dir="t">
              <a:rot lat="0" lon="0" rev="19800000"/>
            </a:lightRig>
          </a:scene3d>
        </p:grpSpPr>
        <p:sp>
          <p:nvSpPr>
            <p:cNvPr id="1029" name="Freeform 5"/>
            <p:cNvSpPr>
              <a:spLocks/>
            </p:cNvSpPr>
            <p:nvPr/>
          </p:nvSpPr>
          <p:spPr bwMode="auto">
            <a:xfrm>
              <a:off x="2271713" y="1676400"/>
              <a:ext cx="4587875" cy="2032000"/>
            </a:xfrm>
            <a:custGeom>
              <a:avLst/>
              <a:gdLst/>
              <a:ahLst/>
              <a:cxnLst>
                <a:cxn ang="0">
                  <a:pos x="2888" y="440"/>
                </a:cxn>
                <a:cxn ang="0">
                  <a:pos x="2888" y="424"/>
                </a:cxn>
                <a:cxn ang="0">
                  <a:pos x="2880" y="392"/>
                </a:cxn>
                <a:cxn ang="0">
                  <a:pos x="2868" y="364"/>
                </a:cxn>
                <a:cxn ang="0">
                  <a:pos x="2852" y="338"/>
                </a:cxn>
                <a:cxn ang="0">
                  <a:pos x="2830" y="316"/>
                </a:cxn>
                <a:cxn ang="0">
                  <a:pos x="2804" y="300"/>
                </a:cxn>
                <a:cxn ang="0">
                  <a:pos x="2776" y="288"/>
                </a:cxn>
                <a:cxn ang="0">
                  <a:pos x="2744" y="280"/>
                </a:cxn>
                <a:cxn ang="0">
                  <a:pos x="2312" y="280"/>
                </a:cxn>
                <a:cxn ang="0">
                  <a:pos x="736" y="200"/>
                </a:cxn>
                <a:cxn ang="0">
                  <a:pos x="730" y="0"/>
                </a:cxn>
                <a:cxn ang="0">
                  <a:pos x="364" y="340"/>
                </a:cxn>
                <a:cxn ang="0">
                  <a:pos x="0" y="0"/>
                </a:cxn>
                <a:cxn ang="0">
                  <a:pos x="0" y="320"/>
                </a:cxn>
                <a:cxn ang="0">
                  <a:pos x="10" y="320"/>
                </a:cxn>
                <a:cxn ang="0">
                  <a:pos x="0" y="800"/>
                </a:cxn>
                <a:cxn ang="0">
                  <a:pos x="0" y="816"/>
                </a:cxn>
                <a:cxn ang="0">
                  <a:pos x="8" y="848"/>
                </a:cxn>
                <a:cxn ang="0">
                  <a:pos x="20" y="876"/>
                </a:cxn>
                <a:cxn ang="0">
                  <a:pos x="36" y="902"/>
                </a:cxn>
                <a:cxn ang="0">
                  <a:pos x="58" y="924"/>
                </a:cxn>
                <a:cxn ang="0">
                  <a:pos x="84" y="940"/>
                </a:cxn>
                <a:cxn ang="0">
                  <a:pos x="112" y="952"/>
                </a:cxn>
                <a:cxn ang="0">
                  <a:pos x="144" y="960"/>
                </a:cxn>
                <a:cxn ang="0">
                  <a:pos x="576" y="960"/>
                </a:cxn>
                <a:cxn ang="0">
                  <a:pos x="2152" y="970"/>
                </a:cxn>
                <a:cxn ang="0">
                  <a:pos x="2168" y="960"/>
                </a:cxn>
                <a:cxn ang="0">
                  <a:pos x="2340" y="1120"/>
                </a:cxn>
                <a:cxn ang="0">
                  <a:pos x="2524" y="1280"/>
                </a:cxn>
                <a:cxn ang="0">
                  <a:pos x="2708" y="1120"/>
                </a:cxn>
                <a:cxn ang="0">
                  <a:pos x="2888" y="960"/>
                </a:cxn>
              </a:cxnLst>
              <a:rect l="0" t="0" r="r" b="b"/>
              <a:pathLst>
                <a:path w="2890" h="1280">
                  <a:moveTo>
                    <a:pt x="2888" y="960"/>
                  </a:moveTo>
                  <a:lnTo>
                    <a:pt x="2888" y="440"/>
                  </a:lnTo>
                  <a:lnTo>
                    <a:pt x="2888" y="440"/>
                  </a:lnTo>
                  <a:lnTo>
                    <a:pt x="2888" y="424"/>
                  </a:lnTo>
                  <a:lnTo>
                    <a:pt x="2884" y="408"/>
                  </a:lnTo>
                  <a:lnTo>
                    <a:pt x="2880" y="392"/>
                  </a:lnTo>
                  <a:lnTo>
                    <a:pt x="2876" y="378"/>
                  </a:lnTo>
                  <a:lnTo>
                    <a:pt x="2868" y="364"/>
                  </a:lnTo>
                  <a:lnTo>
                    <a:pt x="2860" y="350"/>
                  </a:lnTo>
                  <a:lnTo>
                    <a:pt x="2852" y="338"/>
                  </a:lnTo>
                  <a:lnTo>
                    <a:pt x="2842" y="326"/>
                  </a:lnTo>
                  <a:lnTo>
                    <a:pt x="2830" y="316"/>
                  </a:lnTo>
                  <a:lnTo>
                    <a:pt x="2818" y="308"/>
                  </a:lnTo>
                  <a:lnTo>
                    <a:pt x="2804" y="300"/>
                  </a:lnTo>
                  <a:lnTo>
                    <a:pt x="2790" y="292"/>
                  </a:lnTo>
                  <a:lnTo>
                    <a:pt x="2776" y="288"/>
                  </a:lnTo>
                  <a:lnTo>
                    <a:pt x="2760" y="284"/>
                  </a:lnTo>
                  <a:lnTo>
                    <a:pt x="2744" y="280"/>
                  </a:lnTo>
                  <a:lnTo>
                    <a:pt x="2728" y="280"/>
                  </a:lnTo>
                  <a:lnTo>
                    <a:pt x="2312" y="280"/>
                  </a:lnTo>
                  <a:lnTo>
                    <a:pt x="736" y="280"/>
                  </a:lnTo>
                  <a:lnTo>
                    <a:pt x="736" y="200"/>
                  </a:lnTo>
                  <a:lnTo>
                    <a:pt x="736" y="0"/>
                  </a:lnTo>
                  <a:lnTo>
                    <a:pt x="730" y="0"/>
                  </a:lnTo>
                  <a:lnTo>
                    <a:pt x="548" y="170"/>
                  </a:lnTo>
                  <a:lnTo>
                    <a:pt x="364" y="340"/>
                  </a:lnTo>
                  <a:lnTo>
                    <a:pt x="182" y="170"/>
                  </a:lnTo>
                  <a:lnTo>
                    <a:pt x="0" y="0"/>
                  </a:lnTo>
                  <a:lnTo>
                    <a:pt x="0" y="200"/>
                  </a:lnTo>
                  <a:lnTo>
                    <a:pt x="0" y="320"/>
                  </a:lnTo>
                  <a:lnTo>
                    <a:pt x="10" y="318"/>
                  </a:lnTo>
                  <a:lnTo>
                    <a:pt x="10" y="320"/>
                  </a:lnTo>
                  <a:lnTo>
                    <a:pt x="0" y="320"/>
                  </a:lnTo>
                  <a:lnTo>
                    <a:pt x="0" y="800"/>
                  </a:lnTo>
                  <a:lnTo>
                    <a:pt x="0" y="800"/>
                  </a:lnTo>
                  <a:lnTo>
                    <a:pt x="0" y="816"/>
                  </a:lnTo>
                  <a:lnTo>
                    <a:pt x="4" y="832"/>
                  </a:lnTo>
                  <a:lnTo>
                    <a:pt x="8" y="848"/>
                  </a:lnTo>
                  <a:lnTo>
                    <a:pt x="12" y="862"/>
                  </a:lnTo>
                  <a:lnTo>
                    <a:pt x="20" y="876"/>
                  </a:lnTo>
                  <a:lnTo>
                    <a:pt x="28" y="890"/>
                  </a:lnTo>
                  <a:lnTo>
                    <a:pt x="36" y="902"/>
                  </a:lnTo>
                  <a:lnTo>
                    <a:pt x="46" y="914"/>
                  </a:lnTo>
                  <a:lnTo>
                    <a:pt x="58" y="924"/>
                  </a:lnTo>
                  <a:lnTo>
                    <a:pt x="70" y="932"/>
                  </a:lnTo>
                  <a:lnTo>
                    <a:pt x="84" y="940"/>
                  </a:lnTo>
                  <a:lnTo>
                    <a:pt x="98" y="948"/>
                  </a:lnTo>
                  <a:lnTo>
                    <a:pt x="112" y="952"/>
                  </a:lnTo>
                  <a:lnTo>
                    <a:pt x="128" y="956"/>
                  </a:lnTo>
                  <a:lnTo>
                    <a:pt x="144" y="960"/>
                  </a:lnTo>
                  <a:lnTo>
                    <a:pt x="160" y="960"/>
                  </a:lnTo>
                  <a:lnTo>
                    <a:pt x="576" y="960"/>
                  </a:lnTo>
                  <a:lnTo>
                    <a:pt x="2142" y="960"/>
                  </a:lnTo>
                  <a:lnTo>
                    <a:pt x="2152" y="970"/>
                  </a:lnTo>
                  <a:lnTo>
                    <a:pt x="2152" y="960"/>
                  </a:lnTo>
                  <a:lnTo>
                    <a:pt x="2168" y="960"/>
                  </a:lnTo>
                  <a:lnTo>
                    <a:pt x="2168" y="970"/>
                  </a:lnTo>
                  <a:lnTo>
                    <a:pt x="2340" y="1120"/>
                  </a:lnTo>
                  <a:lnTo>
                    <a:pt x="2432" y="1200"/>
                  </a:lnTo>
                  <a:lnTo>
                    <a:pt x="2524" y="1280"/>
                  </a:lnTo>
                  <a:lnTo>
                    <a:pt x="2616" y="1200"/>
                  </a:lnTo>
                  <a:lnTo>
                    <a:pt x="2708" y="1120"/>
                  </a:lnTo>
                  <a:lnTo>
                    <a:pt x="2890" y="960"/>
                  </a:lnTo>
                  <a:lnTo>
                    <a:pt x="2888" y="96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8">
              <a:noFill/>
              <a:prstDash val="solid"/>
              <a:round/>
              <a:headEnd/>
              <a:tailEnd/>
            </a:ln>
            <a:sp3d extrusionH="381000" prstMaterial="dkEdge">
              <a:bevelT w="139700" prst="cross"/>
              <a:extrusionClr>
                <a:schemeClr val="bg1">
                  <a:lumMod val="75000"/>
                </a:schemeClr>
              </a:extrusionClr>
            </a:sp3d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Calibri" pitchFamily="34" charset="0"/>
              </a:endParaRPr>
            </a:p>
          </p:txBody>
        </p:sp>
        <p:sp>
          <p:nvSpPr>
            <p:cNvPr id="6" name="Freeform 5"/>
            <p:cNvSpPr>
              <a:spLocks/>
            </p:cNvSpPr>
            <p:nvPr/>
          </p:nvSpPr>
          <p:spPr bwMode="auto">
            <a:xfrm flipH="1">
              <a:off x="2267856" y="3179083"/>
              <a:ext cx="4587875" cy="2032000"/>
            </a:xfrm>
            <a:custGeom>
              <a:avLst/>
              <a:gdLst/>
              <a:ahLst/>
              <a:cxnLst>
                <a:cxn ang="0">
                  <a:pos x="2888" y="440"/>
                </a:cxn>
                <a:cxn ang="0">
                  <a:pos x="2888" y="424"/>
                </a:cxn>
                <a:cxn ang="0">
                  <a:pos x="2880" y="392"/>
                </a:cxn>
                <a:cxn ang="0">
                  <a:pos x="2868" y="364"/>
                </a:cxn>
                <a:cxn ang="0">
                  <a:pos x="2852" y="338"/>
                </a:cxn>
                <a:cxn ang="0">
                  <a:pos x="2830" y="316"/>
                </a:cxn>
                <a:cxn ang="0">
                  <a:pos x="2804" y="300"/>
                </a:cxn>
                <a:cxn ang="0">
                  <a:pos x="2776" y="288"/>
                </a:cxn>
                <a:cxn ang="0">
                  <a:pos x="2744" y="280"/>
                </a:cxn>
                <a:cxn ang="0">
                  <a:pos x="2312" y="280"/>
                </a:cxn>
                <a:cxn ang="0">
                  <a:pos x="736" y="200"/>
                </a:cxn>
                <a:cxn ang="0">
                  <a:pos x="730" y="0"/>
                </a:cxn>
                <a:cxn ang="0">
                  <a:pos x="364" y="340"/>
                </a:cxn>
                <a:cxn ang="0">
                  <a:pos x="0" y="0"/>
                </a:cxn>
                <a:cxn ang="0">
                  <a:pos x="0" y="320"/>
                </a:cxn>
                <a:cxn ang="0">
                  <a:pos x="10" y="320"/>
                </a:cxn>
                <a:cxn ang="0">
                  <a:pos x="0" y="800"/>
                </a:cxn>
                <a:cxn ang="0">
                  <a:pos x="0" y="816"/>
                </a:cxn>
                <a:cxn ang="0">
                  <a:pos x="8" y="848"/>
                </a:cxn>
                <a:cxn ang="0">
                  <a:pos x="20" y="876"/>
                </a:cxn>
                <a:cxn ang="0">
                  <a:pos x="36" y="902"/>
                </a:cxn>
                <a:cxn ang="0">
                  <a:pos x="58" y="924"/>
                </a:cxn>
                <a:cxn ang="0">
                  <a:pos x="84" y="940"/>
                </a:cxn>
                <a:cxn ang="0">
                  <a:pos x="112" y="952"/>
                </a:cxn>
                <a:cxn ang="0">
                  <a:pos x="144" y="960"/>
                </a:cxn>
                <a:cxn ang="0">
                  <a:pos x="576" y="960"/>
                </a:cxn>
                <a:cxn ang="0">
                  <a:pos x="2152" y="970"/>
                </a:cxn>
                <a:cxn ang="0">
                  <a:pos x="2168" y="960"/>
                </a:cxn>
                <a:cxn ang="0">
                  <a:pos x="2340" y="1120"/>
                </a:cxn>
                <a:cxn ang="0">
                  <a:pos x="2524" y="1280"/>
                </a:cxn>
                <a:cxn ang="0">
                  <a:pos x="2708" y="1120"/>
                </a:cxn>
                <a:cxn ang="0">
                  <a:pos x="2888" y="960"/>
                </a:cxn>
              </a:cxnLst>
              <a:rect l="0" t="0" r="r" b="b"/>
              <a:pathLst>
                <a:path w="2890" h="1280">
                  <a:moveTo>
                    <a:pt x="2888" y="960"/>
                  </a:moveTo>
                  <a:lnTo>
                    <a:pt x="2888" y="440"/>
                  </a:lnTo>
                  <a:lnTo>
                    <a:pt x="2888" y="440"/>
                  </a:lnTo>
                  <a:lnTo>
                    <a:pt x="2888" y="424"/>
                  </a:lnTo>
                  <a:lnTo>
                    <a:pt x="2884" y="408"/>
                  </a:lnTo>
                  <a:lnTo>
                    <a:pt x="2880" y="392"/>
                  </a:lnTo>
                  <a:lnTo>
                    <a:pt x="2876" y="378"/>
                  </a:lnTo>
                  <a:lnTo>
                    <a:pt x="2868" y="364"/>
                  </a:lnTo>
                  <a:lnTo>
                    <a:pt x="2860" y="350"/>
                  </a:lnTo>
                  <a:lnTo>
                    <a:pt x="2852" y="338"/>
                  </a:lnTo>
                  <a:lnTo>
                    <a:pt x="2842" y="326"/>
                  </a:lnTo>
                  <a:lnTo>
                    <a:pt x="2830" y="316"/>
                  </a:lnTo>
                  <a:lnTo>
                    <a:pt x="2818" y="308"/>
                  </a:lnTo>
                  <a:lnTo>
                    <a:pt x="2804" y="300"/>
                  </a:lnTo>
                  <a:lnTo>
                    <a:pt x="2790" y="292"/>
                  </a:lnTo>
                  <a:lnTo>
                    <a:pt x="2776" y="288"/>
                  </a:lnTo>
                  <a:lnTo>
                    <a:pt x="2760" y="284"/>
                  </a:lnTo>
                  <a:lnTo>
                    <a:pt x="2744" y="280"/>
                  </a:lnTo>
                  <a:lnTo>
                    <a:pt x="2728" y="280"/>
                  </a:lnTo>
                  <a:lnTo>
                    <a:pt x="2312" y="280"/>
                  </a:lnTo>
                  <a:lnTo>
                    <a:pt x="736" y="280"/>
                  </a:lnTo>
                  <a:lnTo>
                    <a:pt x="736" y="200"/>
                  </a:lnTo>
                  <a:lnTo>
                    <a:pt x="736" y="0"/>
                  </a:lnTo>
                  <a:lnTo>
                    <a:pt x="730" y="0"/>
                  </a:lnTo>
                  <a:lnTo>
                    <a:pt x="548" y="170"/>
                  </a:lnTo>
                  <a:lnTo>
                    <a:pt x="364" y="340"/>
                  </a:lnTo>
                  <a:lnTo>
                    <a:pt x="182" y="170"/>
                  </a:lnTo>
                  <a:lnTo>
                    <a:pt x="0" y="0"/>
                  </a:lnTo>
                  <a:lnTo>
                    <a:pt x="0" y="200"/>
                  </a:lnTo>
                  <a:lnTo>
                    <a:pt x="0" y="320"/>
                  </a:lnTo>
                  <a:lnTo>
                    <a:pt x="10" y="318"/>
                  </a:lnTo>
                  <a:lnTo>
                    <a:pt x="10" y="320"/>
                  </a:lnTo>
                  <a:lnTo>
                    <a:pt x="0" y="320"/>
                  </a:lnTo>
                  <a:lnTo>
                    <a:pt x="0" y="800"/>
                  </a:lnTo>
                  <a:lnTo>
                    <a:pt x="0" y="800"/>
                  </a:lnTo>
                  <a:lnTo>
                    <a:pt x="0" y="816"/>
                  </a:lnTo>
                  <a:lnTo>
                    <a:pt x="4" y="832"/>
                  </a:lnTo>
                  <a:lnTo>
                    <a:pt x="8" y="848"/>
                  </a:lnTo>
                  <a:lnTo>
                    <a:pt x="12" y="862"/>
                  </a:lnTo>
                  <a:lnTo>
                    <a:pt x="20" y="876"/>
                  </a:lnTo>
                  <a:lnTo>
                    <a:pt x="28" y="890"/>
                  </a:lnTo>
                  <a:lnTo>
                    <a:pt x="36" y="902"/>
                  </a:lnTo>
                  <a:lnTo>
                    <a:pt x="46" y="914"/>
                  </a:lnTo>
                  <a:lnTo>
                    <a:pt x="58" y="924"/>
                  </a:lnTo>
                  <a:lnTo>
                    <a:pt x="70" y="932"/>
                  </a:lnTo>
                  <a:lnTo>
                    <a:pt x="84" y="940"/>
                  </a:lnTo>
                  <a:lnTo>
                    <a:pt x="98" y="948"/>
                  </a:lnTo>
                  <a:lnTo>
                    <a:pt x="112" y="952"/>
                  </a:lnTo>
                  <a:lnTo>
                    <a:pt x="128" y="956"/>
                  </a:lnTo>
                  <a:lnTo>
                    <a:pt x="144" y="960"/>
                  </a:lnTo>
                  <a:lnTo>
                    <a:pt x="160" y="960"/>
                  </a:lnTo>
                  <a:lnTo>
                    <a:pt x="576" y="960"/>
                  </a:lnTo>
                  <a:lnTo>
                    <a:pt x="2142" y="960"/>
                  </a:lnTo>
                  <a:lnTo>
                    <a:pt x="2152" y="970"/>
                  </a:lnTo>
                  <a:lnTo>
                    <a:pt x="2152" y="960"/>
                  </a:lnTo>
                  <a:lnTo>
                    <a:pt x="2168" y="960"/>
                  </a:lnTo>
                  <a:lnTo>
                    <a:pt x="2168" y="970"/>
                  </a:lnTo>
                  <a:lnTo>
                    <a:pt x="2340" y="1120"/>
                  </a:lnTo>
                  <a:lnTo>
                    <a:pt x="2432" y="1200"/>
                  </a:lnTo>
                  <a:lnTo>
                    <a:pt x="2524" y="1280"/>
                  </a:lnTo>
                  <a:lnTo>
                    <a:pt x="2616" y="1200"/>
                  </a:lnTo>
                  <a:lnTo>
                    <a:pt x="2708" y="1120"/>
                  </a:lnTo>
                  <a:lnTo>
                    <a:pt x="2890" y="960"/>
                  </a:lnTo>
                  <a:lnTo>
                    <a:pt x="2888" y="960"/>
                  </a:lnTo>
                  <a:close/>
                </a:path>
              </a:pathLst>
            </a:custGeom>
            <a:solidFill>
              <a:schemeClr val="bg2">
                <a:lumMod val="50000"/>
              </a:schemeClr>
            </a:solidFill>
            <a:ln w="8">
              <a:noFill/>
              <a:prstDash val="solid"/>
              <a:round/>
              <a:headEnd/>
              <a:tailEnd/>
            </a:ln>
            <a:sp3d extrusionH="381000" prstMaterial="dkEdge">
              <a:bevelT w="139700" prst="cross"/>
              <a:extrusionClr>
                <a:schemeClr val="bg1">
                  <a:lumMod val="75000"/>
                </a:schemeClr>
              </a:extrusionClr>
            </a:sp3d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Calibri" pitchFamily="34" charset="0"/>
              </a:endParaRPr>
            </a:p>
          </p:txBody>
        </p:sp>
        <p:sp>
          <p:nvSpPr>
            <p:cNvPr id="7" name="Freeform 6"/>
            <p:cNvSpPr>
              <a:spLocks/>
            </p:cNvSpPr>
            <p:nvPr/>
          </p:nvSpPr>
          <p:spPr bwMode="auto">
            <a:xfrm flipH="1">
              <a:off x="2267856" y="188676"/>
              <a:ext cx="4587875" cy="2032000"/>
            </a:xfrm>
            <a:custGeom>
              <a:avLst/>
              <a:gdLst/>
              <a:ahLst/>
              <a:cxnLst>
                <a:cxn ang="0">
                  <a:pos x="2888" y="440"/>
                </a:cxn>
                <a:cxn ang="0">
                  <a:pos x="2888" y="424"/>
                </a:cxn>
                <a:cxn ang="0">
                  <a:pos x="2880" y="392"/>
                </a:cxn>
                <a:cxn ang="0">
                  <a:pos x="2868" y="364"/>
                </a:cxn>
                <a:cxn ang="0">
                  <a:pos x="2852" y="338"/>
                </a:cxn>
                <a:cxn ang="0">
                  <a:pos x="2830" y="316"/>
                </a:cxn>
                <a:cxn ang="0">
                  <a:pos x="2804" y="300"/>
                </a:cxn>
                <a:cxn ang="0">
                  <a:pos x="2776" y="288"/>
                </a:cxn>
                <a:cxn ang="0">
                  <a:pos x="2744" y="280"/>
                </a:cxn>
                <a:cxn ang="0">
                  <a:pos x="2312" y="280"/>
                </a:cxn>
                <a:cxn ang="0">
                  <a:pos x="736" y="200"/>
                </a:cxn>
                <a:cxn ang="0">
                  <a:pos x="730" y="0"/>
                </a:cxn>
                <a:cxn ang="0">
                  <a:pos x="364" y="340"/>
                </a:cxn>
                <a:cxn ang="0">
                  <a:pos x="0" y="0"/>
                </a:cxn>
                <a:cxn ang="0">
                  <a:pos x="0" y="320"/>
                </a:cxn>
                <a:cxn ang="0">
                  <a:pos x="10" y="320"/>
                </a:cxn>
                <a:cxn ang="0">
                  <a:pos x="0" y="800"/>
                </a:cxn>
                <a:cxn ang="0">
                  <a:pos x="0" y="816"/>
                </a:cxn>
                <a:cxn ang="0">
                  <a:pos x="8" y="848"/>
                </a:cxn>
                <a:cxn ang="0">
                  <a:pos x="20" y="876"/>
                </a:cxn>
                <a:cxn ang="0">
                  <a:pos x="36" y="902"/>
                </a:cxn>
                <a:cxn ang="0">
                  <a:pos x="58" y="924"/>
                </a:cxn>
                <a:cxn ang="0">
                  <a:pos x="84" y="940"/>
                </a:cxn>
                <a:cxn ang="0">
                  <a:pos x="112" y="952"/>
                </a:cxn>
                <a:cxn ang="0">
                  <a:pos x="144" y="960"/>
                </a:cxn>
                <a:cxn ang="0">
                  <a:pos x="576" y="960"/>
                </a:cxn>
                <a:cxn ang="0">
                  <a:pos x="2152" y="970"/>
                </a:cxn>
                <a:cxn ang="0">
                  <a:pos x="2168" y="960"/>
                </a:cxn>
                <a:cxn ang="0">
                  <a:pos x="2340" y="1120"/>
                </a:cxn>
                <a:cxn ang="0">
                  <a:pos x="2524" y="1280"/>
                </a:cxn>
                <a:cxn ang="0">
                  <a:pos x="2708" y="1120"/>
                </a:cxn>
                <a:cxn ang="0">
                  <a:pos x="2888" y="960"/>
                </a:cxn>
              </a:cxnLst>
              <a:rect l="0" t="0" r="r" b="b"/>
              <a:pathLst>
                <a:path w="2890" h="1280">
                  <a:moveTo>
                    <a:pt x="2888" y="960"/>
                  </a:moveTo>
                  <a:lnTo>
                    <a:pt x="2888" y="440"/>
                  </a:lnTo>
                  <a:lnTo>
                    <a:pt x="2888" y="440"/>
                  </a:lnTo>
                  <a:lnTo>
                    <a:pt x="2888" y="424"/>
                  </a:lnTo>
                  <a:lnTo>
                    <a:pt x="2884" y="408"/>
                  </a:lnTo>
                  <a:lnTo>
                    <a:pt x="2880" y="392"/>
                  </a:lnTo>
                  <a:lnTo>
                    <a:pt x="2876" y="378"/>
                  </a:lnTo>
                  <a:lnTo>
                    <a:pt x="2868" y="364"/>
                  </a:lnTo>
                  <a:lnTo>
                    <a:pt x="2860" y="350"/>
                  </a:lnTo>
                  <a:lnTo>
                    <a:pt x="2852" y="338"/>
                  </a:lnTo>
                  <a:lnTo>
                    <a:pt x="2842" y="326"/>
                  </a:lnTo>
                  <a:lnTo>
                    <a:pt x="2830" y="316"/>
                  </a:lnTo>
                  <a:lnTo>
                    <a:pt x="2818" y="308"/>
                  </a:lnTo>
                  <a:lnTo>
                    <a:pt x="2804" y="300"/>
                  </a:lnTo>
                  <a:lnTo>
                    <a:pt x="2790" y="292"/>
                  </a:lnTo>
                  <a:lnTo>
                    <a:pt x="2776" y="288"/>
                  </a:lnTo>
                  <a:lnTo>
                    <a:pt x="2760" y="284"/>
                  </a:lnTo>
                  <a:lnTo>
                    <a:pt x="2744" y="280"/>
                  </a:lnTo>
                  <a:lnTo>
                    <a:pt x="2728" y="280"/>
                  </a:lnTo>
                  <a:lnTo>
                    <a:pt x="2312" y="280"/>
                  </a:lnTo>
                  <a:lnTo>
                    <a:pt x="736" y="280"/>
                  </a:lnTo>
                  <a:lnTo>
                    <a:pt x="736" y="200"/>
                  </a:lnTo>
                  <a:lnTo>
                    <a:pt x="736" y="0"/>
                  </a:lnTo>
                  <a:lnTo>
                    <a:pt x="730" y="0"/>
                  </a:lnTo>
                  <a:lnTo>
                    <a:pt x="548" y="170"/>
                  </a:lnTo>
                  <a:lnTo>
                    <a:pt x="364" y="340"/>
                  </a:lnTo>
                  <a:lnTo>
                    <a:pt x="182" y="170"/>
                  </a:lnTo>
                  <a:lnTo>
                    <a:pt x="0" y="0"/>
                  </a:lnTo>
                  <a:lnTo>
                    <a:pt x="0" y="200"/>
                  </a:lnTo>
                  <a:lnTo>
                    <a:pt x="0" y="320"/>
                  </a:lnTo>
                  <a:lnTo>
                    <a:pt x="10" y="318"/>
                  </a:lnTo>
                  <a:lnTo>
                    <a:pt x="10" y="320"/>
                  </a:lnTo>
                  <a:lnTo>
                    <a:pt x="0" y="320"/>
                  </a:lnTo>
                  <a:lnTo>
                    <a:pt x="0" y="800"/>
                  </a:lnTo>
                  <a:lnTo>
                    <a:pt x="0" y="800"/>
                  </a:lnTo>
                  <a:lnTo>
                    <a:pt x="0" y="816"/>
                  </a:lnTo>
                  <a:lnTo>
                    <a:pt x="4" y="832"/>
                  </a:lnTo>
                  <a:lnTo>
                    <a:pt x="8" y="848"/>
                  </a:lnTo>
                  <a:lnTo>
                    <a:pt x="12" y="862"/>
                  </a:lnTo>
                  <a:lnTo>
                    <a:pt x="20" y="876"/>
                  </a:lnTo>
                  <a:lnTo>
                    <a:pt x="28" y="890"/>
                  </a:lnTo>
                  <a:lnTo>
                    <a:pt x="36" y="902"/>
                  </a:lnTo>
                  <a:lnTo>
                    <a:pt x="46" y="914"/>
                  </a:lnTo>
                  <a:lnTo>
                    <a:pt x="58" y="924"/>
                  </a:lnTo>
                  <a:lnTo>
                    <a:pt x="70" y="932"/>
                  </a:lnTo>
                  <a:lnTo>
                    <a:pt x="84" y="940"/>
                  </a:lnTo>
                  <a:lnTo>
                    <a:pt x="98" y="948"/>
                  </a:lnTo>
                  <a:lnTo>
                    <a:pt x="112" y="952"/>
                  </a:lnTo>
                  <a:lnTo>
                    <a:pt x="128" y="956"/>
                  </a:lnTo>
                  <a:lnTo>
                    <a:pt x="144" y="960"/>
                  </a:lnTo>
                  <a:lnTo>
                    <a:pt x="160" y="960"/>
                  </a:lnTo>
                  <a:lnTo>
                    <a:pt x="576" y="960"/>
                  </a:lnTo>
                  <a:lnTo>
                    <a:pt x="2142" y="960"/>
                  </a:lnTo>
                  <a:lnTo>
                    <a:pt x="2152" y="970"/>
                  </a:lnTo>
                  <a:lnTo>
                    <a:pt x="2152" y="960"/>
                  </a:lnTo>
                  <a:lnTo>
                    <a:pt x="2168" y="960"/>
                  </a:lnTo>
                  <a:lnTo>
                    <a:pt x="2168" y="970"/>
                  </a:lnTo>
                  <a:lnTo>
                    <a:pt x="2340" y="1120"/>
                  </a:lnTo>
                  <a:lnTo>
                    <a:pt x="2432" y="1200"/>
                  </a:lnTo>
                  <a:lnTo>
                    <a:pt x="2524" y="1280"/>
                  </a:lnTo>
                  <a:lnTo>
                    <a:pt x="2616" y="1200"/>
                  </a:lnTo>
                  <a:lnTo>
                    <a:pt x="2708" y="1120"/>
                  </a:lnTo>
                  <a:lnTo>
                    <a:pt x="2890" y="960"/>
                  </a:lnTo>
                  <a:lnTo>
                    <a:pt x="2888" y="960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8">
              <a:noFill/>
              <a:prstDash val="solid"/>
              <a:round/>
              <a:headEnd/>
              <a:tailEnd/>
            </a:ln>
            <a:sp3d extrusionH="381000" prstMaterial="dkEdge">
              <a:bevelT w="139700" prst="cross"/>
              <a:extrusionClr>
                <a:schemeClr val="bg1">
                  <a:lumMod val="75000"/>
                </a:schemeClr>
              </a:extrusionClr>
            </a:sp3d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Calibri" pitchFamily="34" charset="0"/>
              </a:endParaRPr>
            </a:p>
          </p:txBody>
        </p:sp>
        <p:sp>
          <p:nvSpPr>
            <p:cNvPr id="8" name="Freeform 5"/>
            <p:cNvSpPr>
              <a:spLocks/>
            </p:cNvSpPr>
            <p:nvPr/>
          </p:nvSpPr>
          <p:spPr bwMode="auto">
            <a:xfrm>
              <a:off x="2256972" y="4691742"/>
              <a:ext cx="4587875" cy="2032000"/>
            </a:xfrm>
            <a:custGeom>
              <a:avLst/>
              <a:gdLst/>
              <a:ahLst/>
              <a:cxnLst>
                <a:cxn ang="0">
                  <a:pos x="2888" y="440"/>
                </a:cxn>
                <a:cxn ang="0">
                  <a:pos x="2888" y="424"/>
                </a:cxn>
                <a:cxn ang="0">
                  <a:pos x="2880" y="392"/>
                </a:cxn>
                <a:cxn ang="0">
                  <a:pos x="2868" y="364"/>
                </a:cxn>
                <a:cxn ang="0">
                  <a:pos x="2852" y="338"/>
                </a:cxn>
                <a:cxn ang="0">
                  <a:pos x="2830" y="316"/>
                </a:cxn>
                <a:cxn ang="0">
                  <a:pos x="2804" y="300"/>
                </a:cxn>
                <a:cxn ang="0">
                  <a:pos x="2776" y="288"/>
                </a:cxn>
                <a:cxn ang="0">
                  <a:pos x="2744" y="280"/>
                </a:cxn>
                <a:cxn ang="0">
                  <a:pos x="2312" y="280"/>
                </a:cxn>
                <a:cxn ang="0">
                  <a:pos x="736" y="200"/>
                </a:cxn>
                <a:cxn ang="0">
                  <a:pos x="730" y="0"/>
                </a:cxn>
                <a:cxn ang="0">
                  <a:pos x="364" y="340"/>
                </a:cxn>
                <a:cxn ang="0">
                  <a:pos x="0" y="0"/>
                </a:cxn>
                <a:cxn ang="0">
                  <a:pos x="0" y="320"/>
                </a:cxn>
                <a:cxn ang="0">
                  <a:pos x="10" y="320"/>
                </a:cxn>
                <a:cxn ang="0">
                  <a:pos x="0" y="800"/>
                </a:cxn>
                <a:cxn ang="0">
                  <a:pos x="0" y="816"/>
                </a:cxn>
                <a:cxn ang="0">
                  <a:pos x="8" y="848"/>
                </a:cxn>
                <a:cxn ang="0">
                  <a:pos x="20" y="876"/>
                </a:cxn>
                <a:cxn ang="0">
                  <a:pos x="36" y="902"/>
                </a:cxn>
                <a:cxn ang="0">
                  <a:pos x="58" y="924"/>
                </a:cxn>
                <a:cxn ang="0">
                  <a:pos x="84" y="940"/>
                </a:cxn>
                <a:cxn ang="0">
                  <a:pos x="112" y="952"/>
                </a:cxn>
                <a:cxn ang="0">
                  <a:pos x="144" y="960"/>
                </a:cxn>
                <a:cxn ang="0">
                  <a:pos x="576" y="960"/>
                </a:cxn>
                <a:cxn ang="0">
                  <a:pos x="2152" y="970"/>
                </a:cxn>
                <a:cxn ang="0">
                  <a:pos x="2168" y="960"/>
                </a:cxn>
                <a:cxn ang="0">
                  <a:pos x="2340" y="1120"/>
                </a:cxn>
                <a:cxn ang="0">
                  <a:pos x="2524" y="1280"/>
                </a:cxn>
                <a:cxn ang="0">
                  <a:pos x="2708" y="1120"/>
                </a:cxn>
                <a:cxn ang="0">
                  <a:pos x="2888" y="960"/>
                </a:cxn>
              </a:cxnLst>
              <a:rect l="0" t="0" r="r" b="b"/>
              <a:pathLst>
                <a:path w="2890" h="1280">
                  <a:moveTo>
                    <a:pt x="2888" y="960"/>
                  </a:moveTo>
                  <a:lnTo>
                    <a:pt x="2888" y="440"/>
                  </a:lnTo>
                  <a:lnTo>
                    <a:pt x="2888" y="440"/>
                  </a:lnTo>
                  <a:lnTo>
                    <a:pt x="2888" y="424"/>
                  </a:lnTo>
                  <a:lnTo>
                    <a:pt x="2884" y="408"/>
                  </a:lnTo>
                  <a:lnTo>
                    <a:pt x="2880" y="392"/>
                  </a:lnTo>
                  <a:lnTo>
                    <a:pt x="2876" y="378"/>
                  </a:lnTo>
                  <a:lnTo>
                    <a:pt x="2868" y="364"/>
                  </a:lnTo>
                  <a:lnTo>
                    <a:pt x="2860" y="350"/>
                  </a:lnTo>
                  <a:lnTo>
                    <a:pt x="2852" y="338"/>
                  </a:lnTo>
                  <a:lnTo>
                    <a:pt x="2842" y="326"/>
                  </a:lnTo>
                  <a:lnTo>
                    <a:pt x="2830" y="316"/>
                  </a:lnTo>
                  <a:lnTo>
                    <a:pt x="2818" y="308"/>
                  </a:lnTo>
                  <a:lnTo>
                    <a:pt x="2804" y="300"/>
                  </a:lnTo>
                  <a:lnTo>
                    <a:pt x="2790" y="292"/>
                  </a:lnTo>
                  <a:lnTo>
                    <a:pt x="2776" y="288"/>
                  </a:lnTo>
                  <a:lnTo>
                    <a:pt x="2760" y="284"/>
                  </a:lnTo>
                  <a:lnTo>
                    <a:pt x="2744" y="280"/>
                  </a:lnTo>
                  <a:lnTo>
                    <a:pt x="2728" y="280"/>
                  </a:lnTo>
                  <a:lnTo>
                    <a:pt x="2312" y="280"/>
                  </a:lnTo>
                  <a:lnTo>
                    <a:pt x="736" y="280"/>
                  </a:lnTo>
                  <a:lnTo>
                    <a:pt x="736" y="200"/>
                  </a:lnTo>
                  <a:lnTo>
                    <a:pt x="736" y="0"/>
                  </a:lnTo>
                  <a:lnTo>
                    <a:pt x="730" y="0"/>
                  </a:lnTo>
                  <a:lnTo>
                    <a:pt x="548" y="170"/>
                  </a:lnTo>
                  <a:lnTo>
                    <a:pt x="364" y="340"/>
                  </a:lnTo>
                  <a:lnTo>
                    <a:pt x="182" y="170"/>
                  </a:lnTo>
                  <a:lnTo>
                    <a:pt x="0" y="0"/>
                  </a:lnTo>
                  <a:lnTo>
                    <a:pt x="0" y="200"/>
                  </a:lnTo>
                  <a:lnTo>
                    <a:pt x="0" y="320"/>
                  </a:lnTo>
                  <a:lnTo>
                    <a:pt x="10" y="318"/>
                  </a:lnTo>
                  <a:lnTo>
                    <a:pt x="10" y="320"/>
                  </a:lnTo>
                  <a:lnTo>
                    <a:pt x="0" y="320"/>
                  </a:lnTo>
                  <a:lnTo>
                    <a:pt x="0" y="800"/>
                  </a:lnTo>
                  <a:lnTo>
                    <a:pt x="0" y="800"/>
                  </a:lnTo>
                  <a:lnTo>
                    <a:pt x="0" y="816"/>
                  </a:lnTo>
                  <a:lnTo>
                    <a:pt x="4" y="832"/>
                  </a:lnTo>
                  <a:lnTo>
                    <a:pt x="8" y="848"/>
                  </a:lnTo>
                  <a:lnTo>
                    <a:pt x="12" y="862"/>
                  </a:lnTo>
                  <a:lnTo>
                    <a:pt x="20" y="876"/>
                  </a:lnTo>
                  <a:lnTo>
                    <a:pt x="28" y="890"/>
                  </a:lnTo>
                  <a:lnTo>
                    <a:pt x="36" y="902"/>
                  </a:lnTo>
                  <a:lnTo>
                    <a:pt x="46" y="914"/>
                  </a:lnTo>
                  <a:lnTo>
                    <a:pt x="58" y="924"/>
                  </a:lnTo>
                  <a:lnTo>
                    <a:pt x="70" y="932"/>
                  </a:lnTo>
                  <a:lnTo>
                    <a:pt x="84" y="940"/>
                  </a:lnTo>
                  <a:lnTo>
                    <a:pt x="98" y="948"/>
                  </a:lnTo>
                  <a:lnTo>
                    <a:pt x="112" y="952"/>
                  </a:lnTo>
                  <a:lnTo>
                    <a:pt x="128" y="956"/>
                  </a:lnTo>
                  <a:lnTo>
                    <a:pt x="144" y="960"/>
                  </a:lnTo>
                  <a:lnTo>
                    <a:pt x="160" y="960"/>
                  </a:lnTo>
                  <a:lnTo>
                    <a:pt x="576" y="960"/>
                  </a:lnTo>
                  <a:lnTo>
                    <a:pt x="2142" y="960"/>
                  </a:lnTo>
                  <a:lnTo>
                    <a:pt x="2152" y="970"/>
                  </a:lnTo>
                  <a:lnTo>
                    <a:pt x="2152" y="960"/>
                  </a:lnTo>
                  <a:lnTo>
                    <a:pt x="2168" y="960"/>
                  </a:lnTo>
                  <a:lnTo>
                    <a:pt x="2168" y="970"/>
                  </a:lnTo>
                  <a:lnTo>
                    <a:pt x="2340" y="1120"/>
                  </a:lnTo>
                  <a:lnTo>
                    <a:pt x="2432" y="1200"/>
                  </a:lnTo>
                  <a:lnTo>
                    <a:pt x="2524" y="1280"/>
                  </a:lnTo>
                  <a:lnTo>
                    <a:pt x="2616" y="1200"/>
                  </a:lnTo>
                  <a:lnTo>
                    <a:pt x="2708" y="1120"/>
                  </a:lnTo>
                  <a:lnTo>
                    <a:pt x="2890" y="960"/>
                  </a:lnTo>
                  <a:lnTo>
                    <a:pt x="2888" y="960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8">
              <a:noFill/>
              <a:prstDash val="solid"/>
              <a:round/>
              <a:headEnd/>
              <a:tailEnd/>
            </a:ln>
            <a:sp3d extrusionH="381000" prstMaterial="dkEdge">
              <a:bevelT w="139700" prst="cross"/>
              <a:extrusionClr>
                <a:schemeClr val="bg1">
                  <a:lumMod val="75000"/>
                </a:schemeClr>
              </a:extrusionClr>
            </a:sp3d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Calibri" pitchFamily="34" charset="0"/>
              </a:endParaRPr>
            </a:p>
          </p:txBody>
        </p:sp>
      </p:grpSp>
      <p:sp>
        <p:nvSpPr>
          <p:cNvPr id="10" name="TextBox 9"/>
          <p:cNvSpPr txBox="1"/>
          <p:nvPr/>
        </p:nvSpPr>
        <p:spPr>
          <a:xfrm>
            <a:off x="2133600" y="1674128"/>
            <a:ext cx="1297919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b="1" cap="all" dirty="0" smtClean="0">
                <a:ln w="9000" cmpd="sng">
                  <a:solidFill>
                    <a:schemeClr val="accent4">
                      <a:shade val="50000"/>
                      <a:satMod val="120000"/>
                    </a:schemeClr>
                  </a:solidFill>
                  <a:prstDash val="solid"/>
                </a:ln>
                <a:effectLst>
                  <a:reflection blurRad="12700" stA="28000" endPos="45000" dist="1000" dir="5400000" sy="-100000" algn="bl" rotWithShape="0"/>
                </a:effectLst>
                <a:latin typeface="Calibri" pitchFamily="34" charset="0"/>
              </a:rPr>
              <a:t>Step 1</a:t>
            </a:r>
            <a:endParaRPr lang="en-US" sz="3200" b="1" cap="all" dirty="0">
              <a:ln w="9000" cmpd="sng">
                <a:solidFill>
                  <a:schemeClr val="accent4">
                    <a:shade val="50000"/>
                    <a:satMod val="120000"/>
                  </a:schemeClr>
                </a:solidFill>
                <a:prstDash val="solid"/>
              </a:ln>
              <a:effectLst>
                <a:reflection blurRad="12700" stA="28000" endPos="45000" dist="1000" dir="5400000" sy="-100000" algn="bl" rotWithShape="0"/>
              </a:effectLst>
              <a:latin typeface="Calibri" pitchFamily="34" charset="0"/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2084925" y="2588528"/>
            <a:ext cx="1297919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b="1" cap="all" dirty="0" smtClean="0">
                <a:ln w="9000" cmpd="sng">
                  <a:solidFill>
                    <a:schemeClr val="accent4">
                      <a:shade val="50000"/>
                      <a:satMod val="120000"/>
                    </a:schemeClr>
                  </a:solidFill>
                  <a:prstDash val="solid"/>
                </a:ln>
                <a:effectLst>
                  <a:reflection blurRad="12700" stA="28000" endPos="45000" dist="1000" dir="5400000" sy="-100000" algn="bl" rotWithShape="0"/>
                </a:effectLst>
                <a:latin typeface="Calibri" pitchFamily="34" charset="0"/>
              </a:rPr>
              <a:t>Step 2</a:t>
            </a:r>
            <a:endParaRPr lang="en-US" sz="3200" b="1" cap="all" dirty="0">
              <a:ln w="9000" cmpd="sng">
                <a:solidFill>
                  <a:schemeClr val="accent4">
                    <a:shade val="50000"/>
                    <a:satMod val="120000"/>
                  </a:schemeClr>
                </a:solidFill>
                <a:prstDash val="solid"/>
              </a:ln>
              <a:effectLst>
                <a:reflection blurRad="12700" stA="28000" endPos="45000" dist="1000" dir="5400000" sy="-100000" algn="bl" rotWithShape="0"/>
              </a:effectLst>
              <a:latin typeface="Calibri" pitchFamily="34" charset="0"/>
            </a:endParaRPr>
          </a:p>
        </p:txBody>
      </p:sp>
      <p:sp>
        <p:nvSpPr>
          <p:cNvPr id="12" name="TextBox 11"/>
          <p:cNvSpPr txBox="1"/>
          <p:nvPr/>
        </p:nvSpPr>
        <p:spPr>
          <a:xfrm>
            <a:off x="2084925" y="3579128"/>
            <a:ext cx="1297919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b="1" cap="all" dirty="0" smtClean="0">
                <a:ln w="9000" cmpd="sng">
                  <a:solidFill>
                    <a:schemeClr val="accent4">
                      <a:shade val="50000"/>
                      <a:satMod val="120000"/>
                    </a:schemeClr>
                  </a:solidFill>
                  <a:prstDash val="solid"/>
                </a:ln>
                <a:effectLst>
                  <a:reflection blurRad="12700" stA="28000" endPos="45000" dist="1000" dir="5400000" sy="-100000" algn="bl" rotWithShape="0"/>
                </a:effectLst>
                <a:latin typeface="Calibri" pitchFamily="34" charset="0"/>
              </a:rPr>
              <a:t>Step 3</a:t>
            </a:r>
            <a:endParaRPr lang="en-US" sz="3200" b="1" cap="all" dirty="0">
              <a:ln w="9000" cmpd="sng">
                <a:solidFill>
                  <a:schemeClr val="accent4">
                    <a:shade val="50000"/>
                    <a:satMod val="120000"/>
                  </a:schemeClr>
                </a:solidFill>
                <a:prstDash val="solid"/>
              </a:ln>
              <a:effectLst>
                <a:reflection blurRad="12700" stA="28000" endPos="45000" dist="1000" dir="5400000" sy="-100000" algn="bl" rotWithShape="0"/>
              </a:effectLst>
              <a:latin typeface="Calibri" pitchFamily="34" charset="0"/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2084925" y="4623842"/>
            <a:ext cx="1297919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b="1" cap="all" dirty="0" smtClean="0">
                <a:ln w="9000" cmpd="sng">
                  <a:solidFill>
                    <a:schemeClr val="accent4">
                      <a:shade val="50000"/>
                      <a:satMod val="120000"/>
                    </a:schemeClr>
                  </a:solidFill>
                  <a:prstDash val="solid"/>
                </a:ln>
                <a:effectLst>
                  <a:reflection blurRad="12700" stA="28000" endPos="45000" dist="1000" dir="5400000" sy="-100000" algn="bl" rotWithShape="0"/>
                </a:effectLst>
                <a:latin typeface="Calibri" pitchFamily="34" charset="0"/>
              </a:rPr>
              <a:t>Step 4</a:t>
            </a:r>
            <a:endParaRPr lang="en-US" sz="3200" b="1" cap="all" dirty="0">
              <a:ln w="9000" cmpd="sng">
                <a:solidFill>
                  <a:schemeClr val="accent4">
                    <a:shade val="50000"/>
                    <a:satMod val="120000"/>
                  </a:schemeClr>
                </a:solidFill>
                <a:prstDash val="solid"/>
              </a:ln>
              <a:effectLst>
                <a:reflection blurRad="12700" stA="28000" endPos="45000" dist="1000" dir="5400000" sy="-100000" algn="bl" rotWithShape="0"/>
              </a:effectLst>
              <a:latin typeface="Calibri" pitchFamily="34" charset="0"/>
            </a:endParaRPr>
          </a:p>
        </p:txBody>
      </p:sp>
      <p:grpSp>
        <p:nvGrpSpPr>
          <p:cNvPr id="5" name="Group 27"/>
          <p:cNvGrpSpPr/>
          <p:nvPr/>
        </p:nvGrpSpPr>
        <p:grpSpPr>
          <a:xfrm>
            <a:off x="5410200" y="4572000"/>
            <a:ext cx="3733800" cy="461665"/>
            <a:chOff x="4724400" y="4415135"/>
            <a:chExt cx="3733800" cy="461665"/>
          </a:xfrm>
        </p:grpSpPr>
        <p:cxnSp>
          <p:nvCxnSpPr>
            <p:cNvPr id="18" name="Straight Connector 17"/>
            <p:cNvCxnSpPr/>
            <p:nvPr/>
          </p:nvCxnSpPr>
          <p:spPr>
            <a:xfrm>
              <a:off x="4724400" y="4796135"/>
              <a:ext cx="3733800" cy="6053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9" name="TextBox 18"/>
            <p:cNvSpPr txBox="1"/>
            <p:nvPr/>
          </p:nvSpPr>
          <p:spPr>
            <a:xfrm>
              <a:off x="5562600" y="4415135"/>
              <a:ext cx="1939442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400" dirty="0" smtClean="0">
                  <a:latin typeface="Calibri" pitchFamily="34" charset="0"/>
                </a:rPr>
                <a:t>Your text here</a:t>
              </a:r>
              <a:endParaRPr lang="en-US" sz="2400" dirty="0">
                <a:latin typeface="Calibri" pitchFamily="34" charset="0"/>
              </a:endParaRPr>
            </a:p>
          </p:txBody>
        </p:sp>
      </p:grpSp>
      <p:grpSp>
        <p:nvGrpSpPr>
          <p:cNvPr id="9" name="Group 28"/>
          <p:cNvGrpSpPr/>
          <p:nvPr/>
        </p:nvGrpSpPr>
        <p:grpSpPr>
          <a:xfrm>
            <a:off x="5181600" y="3424535"/>
            <a:ext cx="3962400" cy="461665"/>
            <a:chOff x="4495800" y="3881735"/>
            <a:chExt cx="3962400" cy="461665"/>
          </a:xfrm>
        </p:grpSpPr>
        <p:cxnSp>
          <p:nvCxnSpPr>
            <p:cNvPr id="21" name="Straight Connector 20"/>
            <p:cNvCxnSpPr/>
            <p:nvPr/>
          </p:nvCxnSpPr>
          <p:spPr>
            <a:xfrm>
              <a:off x="4495800" y="4262735"/>
              <a:ext cx="3962400" cy="6053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2" name="TextBox 21"/>
            <p:cNvSpPr txBox="1"/>
            <p:nvPr/>
          </p:nvSpPr>
          <p:spPr>
            <a:xfrm>
              <a:off x="5562600" y="3881735"/>
              <a:ext cx="1939442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400" dirty="0" smtClean="0">
                  <a:latin typeface="Calibri" pitchFamily="34" charset="0"/>
                </a:rPr>
                <a:t>Your text here</a:t>
              </a:r>
              <a:endParaRPr lang="en-US" sz="2400" dirty="0">
                <a:latin typeface="Calibri" pitchFamily="34" charset="0"/>
              </a:endParaRPr>
            </a:p>
          </p:txBody>
        </p:sp>
      </p:grpSp>
      <p:sp>
        <p:nvSpPr>
          <p:cNvPr id="3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4000" dirty="0" smtClean="0">
                <a:latin typeface="Franklin Gothic Medium Cond" pitchFamily="34" charset="0"/>
              </a:rPr>
              <a:t>4 steps of the process</a:t>
            </a:r>
            <a:endParaRPr lang="en-US" sz="4000" dirty="0">
              <a:latin typeface="Franklin Gothic Medium Cond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83547263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7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47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47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876300" y="1664855"/>
            <a:ext cx="3276600" cy="1981200"/>
          </a:xfrm>
          <a:prstGeom prst="rect">
            <a:avLst/>
          </a:prstGeom>
          <a:ln w="76200">
            <a:solidFill>
              <a:schemeClr val="tx1"/>
            </a:solidFill>
          </a:ln>
          <a:scene3d>
            <a:camera prst="perspectiveRelaxed" fov="6600000">
              <a:rot lat="17073600" lon="0" rev="0"/>
            </a:camera>
            <a:lightRig rig="flat" dir="t"/>
          </a:scene3d>
          <a:sp3d extrusionH="381000" contourW="12700" prstMaterial="clear">
            <a:extrusionClr>
              <a:schemeClr val="tx2">
                <a:lumMod val="60000"/>
                <a:lumOff val="40000"/>
              </a:schemeClr>
            </a:extrusionClr>
            <a:contourClr>
              <a:schemeClr val="tx2">
                <a:lumMod val="60000"/>
                <a:lumOff val="40000"/>
              </a:schemeClr>
            </a:contour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Calibri" pitchFamily="34" charset="0"/>
            </a:endParaRPr>
          </a:p>
        </p:txBody>
      </p:sp>
      <p:sp>
        <p:nvSpPr>
          <p:cNvPr id="5" name="Rectangle 4"/>
          <p:cNvSpPr/>
          <p:nvPr/>
        </p:nvSpPr>
        <p:spPr>
          <a:xfrm>
            <a:off x="876300" y="2934855"/>
            <a:ext cx="3276600" cy="1981200"/>
          </a:xfrm>
          <a:prstGeom prst="rect">
            <a:avLst/>
          </a:prstGeom>
          <a:ln w="76200">
            <a:solidFill>
              <a:schemeClr val="tx1"/>
            </a:solidFill>
          </a:ln>
          <a:scene3d>
            <a:camera prst="perspectiveRelaxed" fov="6600000">
              <a:rot lat="17073600" lon="0" rev="0"/>
            </a:camera>
            <a:lightRig rig="flat" dir="t"/>
          </a:scene3d>
          <a:sp3d extrusionH="381000" contourW="12700" prstMaterial="clear">
            <a:extrusionClr>
              <a:schemeClr val="tx2">
                <a:lumMod val="60000"/>
                <a:lumOff val="40000"/>
              </a:schemeClr>
            </a:extrusionClr>
            <a:contourClr>
              <a:schemeClr val="tx2">
                <a:lumMod val="60000"/>
                <a:lumOff val="40000"/>
              </a:schemeClr>
            </a:contour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Calibri" pitchFamily="34" charset="0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876300" y="4204855"/>
            <a:ext cx="3276600" cy="1981200"/>
          </a:xfrm>
          <a:prstGeom prst="rect">
            <a:avLst/>
          </a:prstGeom>
          <a:ln w="76200">
            <a:solidFill>
              <a:schemeClr val="tx1"/>
            </a:solidFill>
          </a:ln>
          <a:scene3d>
            <a:camera prst="perspectiveRelaxed" fov="6600000">
              <a:rot lat="17073600" lon="0" rev="0"/>
            </a:camera>
            <a:lightRig rig="flat" dir="t"/>
          </a:scene3d>
          <a:sp3d extrusionH="381000" contourW="12700" prstMaterial="clear">
            <a:extrusionClr>
              <a:schemeClr val="tx2">
                <a:lumMod val="60000"/>
                <a:lumOff val="40000"/>
              </a:schemeClr>
            </a:extrusionClr>
            <a:contourClr>
              <a:schemeClr val="tx2">
                <a:lumMod val="60000"/>
                <a:lumOff val="40000"/>
              </a:schemeClr>
            </a:contour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Calibri" pitchFamily="34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953000" y="274638"/>
            <a:ext cx="3733800" cy="1143000"/>
          </a:xfrm>
        </p:spPr>
        <p:txBody>
          <a:bodyPr/>
          <a:lstStyle/>
          <a:p>
            <a:r>
              <a:rPr lang="en-US" sz="3600" dirty="0" smtClean="0">
                <a:latin typeface="Franklin Gothic Medium Cond" pitchFamily="34" charset="0"/>
              </a:rPr>
              <a:t>4 stage filter</a:t>
            </a:r>
            <a:endParaRPr lang="en-US" sz="3600" dirty="0">
              <a:latin typeface="Franklin Gothic Medium Cond" pitchFamily="34" charset="0"/>
            </a:endParaRPr>
          </a:p>
        </p:txBody>
      </p:sp>
      <p:sp>
        <p:nvSpPr>
          <p:cNvPr id="3" name="Rectangle 2"/>
          <p:cNvSpPr/>
          <p:nvPr/>
        </p:nvSpPr>
        <p:spPr>
          <a:xfrm>
            <a:off x="838200" y="394855"/>
            <a:ext cx="3276600" cy="1981200"/>
          </a:xfrm>
          <a:prstGeom prst="rect">
            <a:avLst/>
          </a:prstGeom>
          <a:ln w="76200">
            <a:solidFill>
              <a:schemeClr val="tx1"/>
            </a:solidFill>
          </a:ln>
          <a:scene3d>
            <a:camera prst="perspectiveRelaxed" fov="6600000">
              <a:rot lat="17073600" lon="0" rev="0"/>
            </a:camera>
            <a:lightRig rig="flat" dir="t"/>
          </a:scene3d>
          <a:sp3d extrusionH="381000" contourW="12700" prstMaterial="clear">
            <a:extrusionClr>
              <a:schemeClr val="tx2">
                <a:lumMod val="60000"/>
                <a:lumOff val="40000"/>
              </a:schemeClr>
            </a:extrusionClr>
            <a:contourClr>
              <a:schemeClr val="tx2">
                <a:lumMod val="60000"/>
                <a:lumOff val="40000"/>
              </a:schemeClr>
            </a:contour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Calibri" pitchFamily="34" charset="0"/>
            </a:endParaRPr>
          </a:p>
        </p:txBody>
      </p:sp>
      <p:sp>
        <p:nvSpPr>
          <p:cNvPr id="11" name="Rectangle 10"/>
          <p:cNvSpPr/>
          <p:nvPr/>
        </p:nvSpPr>
        <p:spPr>
          <a:xfrm>
            <a:off x="2268685" y="394855"/>
            <a:ext cx="533400" cy="1066800"/>
          </a:xfrm>
          <a:prstGeom prst="rect">
            <a:avLst/>
          </a:prstGeom>
          <a:solidFill>
            <a:schemeClr val="accent3">
              <a:lumMod val="50000"/>
            </a:schemeClr>
          </a:solidFill>
          <a:ln>
            <a:noFill/>
          </a:ln>
          <a:effectLst>
            <a:reflection blurRad="6350" stA="52000" endA="300" endPos="35000" dir="5400000" sy="-100000" algn="bl" rotWithShape="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Calibri" pitchFamily="34" charset="0"/>
            </a:endParaRPr>
          </a:p>
        </p:txBody>
      </p:sp>
      <p:sp>
        <p:nvSpPr>
          <p:cNvPr id="12" name="Rectangle 11"/>
          <p:cNvSpPr/>
          <p:nvPr/>
        </p:nvSpPr>
        <p:spPr>
          <a:xfrm>
            <a:off x="2272816" y="2209800"/>
            <a:ext cx="533400" cy="533400"/>
          </a:xfrm>
          <a:prstGeom prst="rect">
            <a:avLst/>
          </a:prstGeom>
          <a:solidFill>
            <a:schemeClr val="accent3">
              <a:lumMod val="50000"/>
            </a:schemeClr>
          </a:solidFill>
          <a:ln>
            <a:noFill/>
          </a:ln>
          <a:effectLst>
            <a:reflection blurRad="6350" stA="52000" endA="300" endPos="35000" dir="5400000" sy="-100000" algn="bl" rotWithShape="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Calibri" pitchFamily="34" charset="0"/>
            </a:endParaRPr>
          </a:p>
        </p:txBody>
      </p:sp>
      <p:sp>
        <p:nvSpPr>
          <p:cNvPr id="13" name="Rectangle 12"/>
          <p:cNvSpPr/>
          <p:nvPr/>
        </p:nvSpPr>
        <p:spPr>
          <a:xfrm>
            <a:off x="2272816" y="3442855"/>
            <a:ext cx="533400" cy="533400"/>
          </a:xfrm>
          <a:prstGeom prst="rect">
            <a:avLst/>
          </a:prstGeom>
          <a:solidFill>
            <a:schemeClr val="accent3">
              <a:lumMod val="50000"/>
            </a:schemeClr>
          </a:solidFill>
          <a:ln>
            <a:noFill/>
          </a:ln>
          <a:effectLst>
            <a:reflection blurRad="6350" stA="52000" endA="300" endPos="35000" dir="5400000" sy="-100000" algn="bl" rotWithShape="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Calibri" pitchFamily="34" charset="0"/>
            </a:endParaRPr>
          </a:p>
        </p:txBody>
      </p:sp>
      <p:sp>
        <p:nvSpPr>
          <p:cNvPr id="14" name="Rectangle 13"/>
          <p:cNvSpPr/>
          <p:nvPr/>
        </p:nvSpPr>
        <p:spPr>
          <a:xfrm>
            <a:off x="2272816" y="4738255"/>
            <a:ext cx="533400" cy="533400"/>
          </a:xfrm>
          <a:prstGeom prst="rect">
            <a:avLst/>
          </a:prstGeom>
          <a:solidFill>
            <a:schemeClr val="accent3">
              <a:lumMod val="50000"/>
            </a:schemeClr>
          </a:solidFill>
          <a:ln>
            <a:noFill/>
          </a:ln>
          <a:effectLst>
            <a:reflection blurRad="6350" stA="52000" endA="300" endPos="35000" dir="5400000" sy="-100000" algn="bl" rotWithShape="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Calibri" pitchFamily="34" charset="0"/>
            </a:endParaRPr>
          </a:p>
        </p:txBody>
      </p:sp>
      <p:sp>
        <p:nvSpPr>
          <p:cNvPr id="15" name="Down Arrow 14"/>
          <p:cNvSpPr/>
          <p:nvPr/>
        </p:nvSpPr>
        <p:spPr>
          <a:xfrm>
            <a:off x="1984665" y="6019800"/>
            <a:ext cx="1101440" cy="533400"/>
          </a:xfrm>
          <a:prstGeom prst="downArrow">
            <a:avLst/>
          </a:prstGeom>
          <a:solidFill>
            <a:schemeClr val="accent3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Calibri" pitchFamily="34" charset="0"/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1984685" y="1724890"/>
            <a:ext cx="110966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b="1" dirty="0" smtClean="0">
                <a:latin typeface="Calibri" pitchFamily="34" charset="0"/>
              </a:rPr>
              <a:t>Stage 1</a:t>
            </a:r>
            <a:endParaRPr lang="en-US" sz="2400" b="1" dirty="0">
              <a:latin typeface="Calibri" pitchFamily="34" charset="0"/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1984685" y="2971800"/>
            <a:ext cx="110966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b="1" dirty="0" smtClean="0">
                <a:latin typeface="Calibri" pitchFamily="34" charset="0"/>
              </a:rPr>
              <a:t>Stage 2</a:t>
            </a:r>
            <a:endParaRPr lang="en-US" sz="2400" b="1" dirty="0">
              <a:latin typeface="Calibri" pitchFamily="34" charset="0"/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1984685" y="4267200"/>
            <a:ext cx="110966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b="1" dirty="0" smtClean="0">
                <a:latin typeface="Calibri" pitchFamily="34" charset="0"/>
              </a:rPr>
              <a:t>Stage 3</a:t>
            </a:r>
            <a:endParaRPr lang="en-US" sz="2400" b="1" dirty="0">
              <a:latin typeface="Calibri" pitchFamily="34" charset="0"/>
            </a:endParaRPr>
          </a:p>
        </p:txBody>
      </p:sp>
      <p:sp>
        <p:nvSpPr>
          <p:cNvPr id="19" name="TextBox 18"/>
          <p:cNvSpPr txBox="1"/>
          <p:nvPr/>
        </p:nvSpPr>
        <p:spPr>
          <a:xfrm>
            <a:off x="1984685" y="5562600"/>
            <a:ext cx="110966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b="1" dirty="0" smtClean="0">
                <a:latin typeface="Calibri" pitchFamily="34" charset="0"/>
              </a:rPr>
              <a:t>Stage 4</a:t>
            </a:r>
            <a:endParaRPr lang="en-US" sz="2400" b="1" dirty="0">
              <a:latin typeface="Calibri" pitchFamily="34" charset="0"/>
            </a:endParaRPr>
          </a:p>
        </p:txBody>
      </p:sp>
      <p:sp>
        <p:nvSpPr>
          <p:cNvPr id="20" name="TextBox 19"/>
          <p:cNvSpPr txBox="1"/>
          <p:nvPr/>
        </p:nvSpPr>
        <p:spPr>
          <a:xfrm>
            <a:off x="4876800" y="1600200"/>
            <a:ext cx="384009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 smtClean="0">
                <a:latin typeface="Calibri" pitchFamily="34" charset="0"/>
              </a:rPr>
              <a:t>Your text here. Your text here</a:t>
            </a:r>
            <a:endParaRPr lang="en-US" sz="2400" dirty="0">
              <a:latin typeface="Calibri" pitchFamily="34" charset="0"/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4876800" y="2971800"/>
            <a:ext cx="384009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 smtClean="0">
                <a:latin typeface="Calibri" pitchFamily="34" charset="0"/>
              </a:rPr>
              <a:t>Your text here. Your text here</a:t>
            </a:r>
            <a:endParaRPr lang="en-US" sz="2400" dirty="0">
              <a:latin typeface="Calibri" pitchFamily="34" charset="0"/>
            </a:endParaRPr>
          </a:p>
        </p:txBody>
      </p:sp>
      <p:sp>
        <p:nvSpPr>
          <p:cNvPr id="22" name="TextBox 21"/>
          <p:cNvSpPr txBox="1"/>
          <p:nvPr/>
        </p:nvSpPr>
        <p:spPr>
          <a:xfrm>
            <a:off x="4800600" y="4267200"/>
            <a:ext cx="384009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 smtClean="0">
                <a:latin typeface="Calibri" pitchFamily="34" charset="0"/>
              </a:rPr>
              <a:t>Your text here. Your text here</a:t>
            </a:r>
            <a:endParaRPr lang="en-US" sz="2400" dirty="0">
              <a:latin typeface="Calibri" pitchFamily="34" charset="0"/>
            </a:endParaRPr>
          </a:p>
        </p:txBody>
      </p:sp>
      <p:sp>
        <p:nvSpPr>
          <p:cNvPr id="23" name="TextBox 22"/>
          <p:cNvSpPr txBox="1"/>
          <p:nvPr/>
        </p:nvSpPr>
        <p:spPr>
          <a:xfrm>
            <a:off x="4876800" y="5562600"/>
            <a:ext cx="384009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 smtClean="0">
                <a:latin typeface="Calibri" pitchFamily="34" charset="0"/>
              </a:rPr>
              <a:t>Your text here. Your text here</a:t>
            </a:r>
            <a:endParaRPr lang="en-US" sz="2400" dirty="0">
              <a:latin typeface="Calibri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81788895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/>
      <p:bldP spid="17" grpId="0"/>
      <p:bldP spid="18" grpId="0"/>
      <p:bldP spid="19" grpId="0"/>
      <p:bldP spid="20" grpId="0"/>
      <p:bldP spid="21" grpId="0"/>
      <p:bldP spid="22" grpId="0"/>
      <p:bldP spid="23" grpId="0"/>
    </p:bldLst>
  </p:timing>
</p:sld>
</file>

<file path=ppt/slides/slide4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" name="Ellipse 45"/>
          <p:cNvSpPr/>
          <p:nvPr/>
        </p:nvSpPr>
        <p:spPr bwMode="auto">
          <a:xfrm>
            <a:off x="4876800" y="3639872"/>
            <a:ext cx="592648" cy="591023"/>
          </a:xfrm>
          <a:prstGeom prst="ellipse">
            <a:avLst/>
          </a:prstGeom>
          <a:gradFill>
            <a:gsLst>
              <a:gs pos="0">
                <a:schemeClr val="accent5">
                  <a:lumMod val="60000"/>
                  <a:lumOff val="40000"/>
                </a:schemeClr>
              </a:gs>
              <a:gs pos="72000">
                <a:schemeClr val="accent5">
                  <a:lumMod val="50000"/>
                </a:schemeClr>
              </a:gs>
              <a:gs pos="100000">
                <a:schemeClr val="accent5">
                  <a:lumMod val="50000"/>
                </a:schemeClr>
              </a:gs>
            </a:gsLst>
            <a:path path="circle">
              <a:fillToRect l="50000" t="50000" r="50000" b="50000"/>
            </a:path>
          </a:gradFill>
          <a:ln w="25400" cap="flat" cmpd="sng" algn="ctr">
            <a:noFill/>
            <a:prstDash val="solid"/>
          </a:ln>
          <a:effectLst/>
        </p:spPr>
        <p:txBody>
          <a:bodyPr anchor="ctr"/>
          <a:lstStyle/>
          <a:p>
            <a:pPr indent="-342900" algn="ctr">
              <a:buFont typeface="Calibri" charset="0"/>
              <a:buAutoNum type="arabicPeriod"/>
              <a:defRPr/>
            </a:pPr>
            <a:endParaRPr lang="da-DK" dirty="0">
              <a:solidFill>
                <a:srgbClr val="FFFFFF"/>
              </a:solidFill>
              <a:latin typeface="Calibri" charset="0"/>
              <a:ea typeface="ＭＳ Ｐゴシック" charset="-128"/>
            </a:endParaRPr>
          </a:p>
        </p:txBody>
      </p:sp>
      <p:sp>
        <p:nvSpPr>
          <p:cNvPr id="37" name="Ellipse 32"/>
          <p:cNvSpPr/>
          <p:nvPr/>
        </p:nvSpPr>
        <p:spPr bwMode="auto">
          <a:xfrm>
            <a:off x="4495800" y="4517897"/>
            <a:ext cx="793730" cy="206238"/>
          </a:xfrm>
          <a:prstGeom prst="ellipse">
            <a:avLst/>
          </a:prstGeom>
          <a:gradFill flip="none" rotWithShape="1">
            <a:gsLst>
              <a:gs pos="24000">
                <a:sysClr val="windowText" lastClr="000000">
                  <a:alpha val="44000"/>
                </a:sysClr>
              </a:gs>
              <a:gs pos="100000">
                <a:sysClr val="window" lastClr="FFFFFF">
                  <a:alpha val="0"/>
                </a:sysClr>
              </a:gs>
            </a:gsLst>
            <a:path path="shape">
              <a:fillToRect l="50000" t="50000" r="50000" b="50000"/>
            </a:path>
            <a:tileRect/>
          </a:gradFill>
          <a:ln w="9525" cap="flat" cmpd="sng" algn="ctr">
            <a:noFill/>
            <a:prstDash val="solid"/>
          </a:ln>
          <a:effectLst/>
        </p:spPr>
        <p:txBody>
          <a:bodyPr anchor="ctr"/>
          <a:lstStyle/>
          <a:p>
            <a:pPr algn="ctr">
              <a:defRPr/>
            </a:pPr>
            <a:endParaRPr lang="da-DK">
              <a:solidFill>
                <a:srgbClr val="FFFFFF"/>
              </a:solidFill>
              <a:latin typeface="Calibri" charset="0"/>
              <a:ea typeface="ＭＳ Ｐゴシック" charset="-128"/>
            </a:endParaRPr>
          </a:p>
        </p:txBody>
      </p:sp>
      <p:sp>
        <p:nvSpPr>
          <p:cNvPr id="38" name="Ellipse 36"/>
          <p:cNvSpPr/>
          <p:nvPr/>
        </p:nvSpPr>
        <p:spPr bwMode="auto">
          <a:xfrm>
            <a:off x="4419600" y="3258872"/>
            <a:ext cx="426374" cy="425865"/>
          </a:xfrm>
          <a:prstGeom prst="ellipse">
            <a:avLst/>
          </a:prstGeom>
          <a:gradFill>
            <a:gsLst>
              <a:gs pos="0">
                <a:schemeClr val="accent5">
                  <a:lumMod val="60000"/>
                  <a:lumOff val="40000"/>
                </a:schemeClr>
              </a:gs>
              <a:gs pos="72000">
                <a:schemeClr val="accent5">
                  <a:lumMod val="50000"/>
                </a:schemeClr>
              </a:gs>
              <a:gs pos="100000">
                <a:schemeClr val="accent5">
                  <a:lumMod val="50000"/>
                </a:schemeClr>
              </a:gs>
            </a:gsLst>
            <a:path path="circle">
              <a:fillToRect l="50000" t="50000" r="50000" b="50000"/>
            </a:path>
          </a:gradFill>
          <a:ln w="25400" cap="flat" cmpd="sng" algn="ctr">
            <a:noFill/>
            <a:prstDash val="solid"/>
          </a:ln>
          <a:effectLst/>
        </p:spPr>
        <p:txBody>
          <a:bodyPr anchor="ctr"/>
          <a:lstStyle/>
          <a:p>
            <a:pPr indent="-342900" algn="ctr">
              <a:buFont typeface="Calibri" charset="0"/>
              <a:buAutoNum type="arabicPeriod"/>
              <a:defRPr/>
            </a:pPr>
            <a:endParaRPr lang="da-DK">
              <a:solidFill>
                <a:srgbClr val="FFFFFF"/>
              </a:solidFill>
              <a:latin typeface="Calibri" charset="0"/>
              <a:ea typeface="ＭＳ Ｐゴシック" charset="-128"/>
            </a:endParaRPr>
          </a:p>
        </p:txBody>
      </p:sp>
      <p:sp>
        <p:nvSpPr>
          <p:cNvPr id="39" name="Ellipse 33"/>
          <p:cNvSpPr/>
          <p:nvPr/>
        </p:nvSpPr>
        <p:spPr bwMode="auto">
          <a:xfrm>
            <a:off x="4495800" y="3411272"/>
            <a:ext cx="834097" cy="833969"/>
          </a:xfrm>
          <a:prstGeom prst="ellipse">
            <a:avLst/>
          </a:prstGeom>
          <a:gradFill>
            <a:gsLst>
              <a:gs pos="0">
                <a:schemeClr val="accent5">
                  <a:lumMod val="60000"/>
                  <a:lumOff val="40000"/>
                </a:schemeClr>
              </a:gs>
              <a:gs pos="72000">
                <a:schemeClr val="accent5">
                  <a:lumMod val="50000"/>
                </a:schemeClr>
              </a:gs>
              <a:gs pos="100000">
                <a:schemeClr val="accent5">
                  <a:lumMod val="50000"/>
                </a:schemeClr>
              </a:gs>
            </a:gsLst>
            <a:path path="circle">
              <a:fillToRect l="50000" t="50000" r="50000" b="50000"/>
            </a:path>
          </a:gradFill>
          <a:ln w="25400" cap="flat" cmpd="sng" algn="ctr">
            <a:noFill/>
            <a:prstDash val="solid"/>
          </a:ln>
          <a:effectLst/>
        </p:spPr>
        <p:txBody>
          <a:bodyPr anchor="ctr"/>
          <a:lstStyle/>
          <a:p>
            <a:pPr indent="-342900" algn="ctr">
              <a:buFont typeface="Calibri" charset="0"/>
              <a:buAutoNum type="arabicPeriod"/>
              <a:defRPr/>
            </a:pPr>
            <a:endParaRPr lang="da-DK">
              <a:solidFill>
                <a:srgbClr val="FFFFFF"/>
              </a:solidFill>
              <a:latin typeface="Calibri" charset="0"/>
              <a:ea typeface="ＭＳ Ｐゴシック" charset="-128"/>
            </a:endParaRPr>
          </a:p>
        </p:txBody>
      </p:sp>
      <p:sp>
        <p:nvSpPr>
          <p:cNvPr id="40" name="Ellipse 39"/>
          <p:cNvSpPr/>
          <p:nvPr/>
        </p:nvSpPr>
        <p:spPr bwMode="auto">
          <a:xfrm>
            <a:off x="4038600" y="3487472"/>
            <a:ext cx="592648" cy="591023"/>
          </a:xfrm>
          <a:prstGeom prst="ellipse">
            <a:avLst/>
          </a:prstGeom>
          <a:gradFill>
            <a:gsLst>
              <a:gs pos="0">
                <a:schemeClr val="accent5">
                  <a:lumMod val="60000"/>
                  <a:lumOff val="40000"/>
                </a:schemeClr>
              </a:gs>
              <a:gs pos="72000">
                <a:schemeClr val="accent5">
                  <a:lumMod val="50000"/>
                </a:schemeClr>
              </a:gs>
              <a:gs pos="100000">
                <a:schemeClr val="accent5">
                  <a:lumMod val="50000"/>
                </a:schemeClr>
              </a:gs>
            </a:gsLst>
            <a:path path="circle">
              <a:fillToRect l="50000" t="50000" r="50000" b="50000"/>
            </a:path>
          </a:gradFill>
          <a:ln w="25400" cap="flat" cmpd="sng" algn="ctr">
            <a:noFill/>
            <a:prstDash val="solid"/>
          </a:ln>
          <a:effectLst/>
        </p:spPr>
        <p:txBody>
          <a:bodyPr anchor="ctr"/>
          <a:lstStyle/>
          <a:p>
            <a:pPr indent="-342900" algn="ctr">
              <a:buFont typeface="Calibri" charset="0"/>
              <a:buAutoNum type="arabicPeriod"/>
              <a:defRPr/>
            </a:pPr>
            <a:endParaRPr lang="da-DK">
              <a:solidFill>
                <a:srgbClr val="FFFFFF"/>
              </a:solidFill>
              <a:latin typeface="Calibri" charset="0"/>
              <a:ea typeface="ＭＳ Ｐゴシック" charset="-128"/>
            </a:endParaRPr>
          </a:p>
        </p:txBody>
      </p:sp>
      <p:sp>
        <p:nvSpPr>
          <p:cNvPr id="41" name="Ellipse 42"/>
          <p:cNvSpPr/>
          <p:nvPr/>
        </p:nvSpPr>
        <p:spPr bwMode="auto">
          <a:xfrm>
            <a:off x="4343400" y="3716072"/>
            <a:ext cx="973635" cy="973199"/>
          </a:xfrm>
          <a:prstGeom prst="ellipse">
            <a:avLst/>
          </a:prstGeom>
          <a:gradFill>
            <a:gsLst>
              <a:gs pos="0">
                <a:schemeClr val="accent5">
                  <a:lumMod val="60000"/>
                  <a:lumOff val="40000"/>
                </a:schemeClr>
              </a:gs>
              <a:gs pos="72000">
                <a:schemeClr val="accent5">
                  <a:lumMod val="50000"/>
                </a:schemeClr>
              </a:gs>
              <a:gs pos="100000">
                <a:schemeClr val="accent5">
                  <a:lumMod val="50000"/>
                </a:schemeClr>
              </a:gs>
            </a:gsLst>
            <a:path path="circle">
              <a:fillToRect l="50000" t="50000" r="50000" b="50000"/>
            </a:path>
          </a:gradFill>
          <a:ln w="25400" cap="flat" cmpd="sng" algn="ctr">
            <a:noFill/>
            <a:prstDash val="solid"/>
          </a:ln>
          <a:effectLst/>
        </p:spPr>
        <p:txBody>
          <a:bodyPr anchor="ctr"/>
          <a:lstStyle/>
          <a:p>
            <a:pPr indent="-342900" algn="ctr">
              <a:buFont typeface="Calibri" charset="0"/>
              <a:buAutoNum type="arabicPeriod"/>
              <a:defRPr/>
            </a:pPr>
            <a:endParaRPr lang="da-DK">
              <a:solidFill>
                <a:srgbClr val="FFFFFF"/>
              </a:solidFill>
              <a:latin typeface="Calibri" charset="0"/>
              <a:ea typeface="ＭＳ Ｐゴシック" charset="-128"/>
            </a:endParaRPr>
          </a:p>
        </p:txBody>
      </p:sp>
      <p:sp>
        <p:nvSpPr>
          <p:cNvPr id="42" name="Ellipse 30"/>
          <p:cNvSpPr/>
          <p:nvPr/>
        </p:nvSpPr>
        <p:spPr bwMode="auto">
          <a:xfrm>
            <a:off x="3962400" y="3868472"/>
            <a:ext cx="750659" cy="750724"/>
          </a:xfrm>
          <a:prstGeom prst="ellipse">
            <a:avLst/>
          </a:prstGeom>
          <a:gradFill>
            <a:gsLst>
              <a:gs pos="0">
                <a:schemeClr val="accent5">
                  <a:lumMod val="60000"/>
                  <a:lumOff val="40000"/>
                </a:schemeClr>
              </a:gs>
              <a:gs pos="72000">
                <a:schemeClr val="accent5">
                  <a:lumMod val="50000"/>
                </a:schemeClr>
              </a:gs>
              <a:gs pos="100000">
                <a:schemeClr val="accent5">
                  <a:lumMod val="50000"/>
                </a:schemeClr>
              </a:gs>
            </a:gsLst>
            <a:path path="circle">
              <a:fillToRect l="50000" t="50000" r="50000" b="50000"/>
            </a:path>
          </a:gradFill>
          <a:ln w="25400" cap="flat" cmpd="sng" algn="ctr">
            <a:noFill/>
            <a:prstDash val="solid"/>
          </a:ln>
          <a:effectLst/>
        </p:spPr>
        <p:txBody>
          <a:bodyPr anchor="ctr"/>
          <a:lstStyle/>
          <a:p>
            <a:pPr indent="-342900" algn="ctr">
              <a:buFont typeface="Calibri" charset="0"/>
              <a:buAutoNum type="arabicPeriod"/>
              <a:defRPr/>
            </a:pPr>
            <a:endParaRPr lang="da-DK">
              <a:solidFill>
                <a:srgbClr val="FFFFFF"/>
              </a:solidFill>
              <a:latin typeface="Calibri" charset="0"/>
              <a:ea typeface="ＭＳ Ｐゴシック" charset="-128"/>
            </a:endParaRPr>
          </a:p>
        </p:txBody>
      </p:sp>
      <p:sp>
        <p:nvSpPr>
          <p:cNvPr id="22" name="Ellipse 53"/>
          <p:cNvSpPr/>
          <p:nvPr/>
        </p:nvSpPr>
        <p:spPr bwMode="auto">
          <a:xfrm>
            <a:off x="2895600" y="4630472"/>
            <a:ext cx="3657600" cy="381000"/>
          </a:xfrm>
          <a:prstGeom prst="ellipse">
            <a:avLst/>
          </a:prstGeom>
          <a:gradFill flip="none" rotWithShape="1">
            <a:gsLst>
              <a:gs pos="24000">
                <a:sysClr val="windowText" lastClr="000000">
                  <a:alpha val="44000"/>
                </a:sysClr>
              </a:gs>
              <a:gs pos="100000">
                <a:sysClr val="window" lastClr="FFFFFF">
                  <a:alpha val="0"/>
                </a:sysClr>
              </a:gs>
            </a:gsLst>
            <a:path path="shape">
              <a:fillToRect l="50000" t="50000" r="50000" b="50000"/>
            </a:path>
            <a:tileRect/>
          </a:gradFill>
          <a:ln w="9525" cap="flat" cmpd="sng" algn="ctr">
            <a:noFill/>
            <a:prstDash val="solid"/>
          </a:ln>
          <a:effectLst/>
        </p:spPr>
        <p:txBody>
          <a:bodyPr anchor="ctr"/>
          <a:lstStyle/>
          <a:p>
            <a:pPr algn="ctr">
              <a:defRPr/>
            </a:pPr>
            <a:endParaRPr lang="da-DK">
              <a:solidFill>
                <a:srgbClr val="FFFFFF"/>
              </a:solidFill>
              <a:latin typeface="Calibri" charset="0"/>
              <a:ea typeface="ＭＳ Ｐゴシック" charset="-128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sz="3600" dirty="0" smtClean="0"/>
              <a:t>Processing </a:t>
            </a:r>
            <a:endParaRPr lang="en-US" sz="3600" dirty="0"/>
          </a:p>
        </p:txBody>
      </p:sp>
      <p:grpSp>
        <p:nvGrpSpPr>
          <p:cNvPr id="3" name="Group 23"/>
          <p:cNvGrpSpPr/>
          <p:nvPr/>
        </p:nvGrpSpPr>
        <p:grpSpPr>
          <a:xfrm>
            <a:off x="2273300" y="4654285"/>
            <a:ext cx="992187" cy="873125"/>
            <a:chOff x="2273300" y="4824413"/>
            <a:chExt cx="992187" cy="873125"/>
          </a:xfrm>
        </p:grpSpPr>
        <p:sp>
          <p:nvSpPr>
            <p:cNvPr id="4" name="Ellipse 29"/>
            <p:cNvSpPr/>
            <p:nvPr/>
          </p:nvSpPr>
          <p:spPr bwMode="auto">
            <a:xfrm>
              <a:off x="2273300" y="5439672"/>
              <a:ext cx="992187" cy="257866"/>
            </a:xfrm>
            <a:prstGeom prst="ellipse">
              <a:avLst/>
            </a:prstGeom>
            <a:gradFill flip="none" rotWithShape="1">
              <a:gsLst>
                <a:gs pos="24000">
                  <a:sysClr val="windowText" lastClr="000000">
                    <a:alpha val="44000"/>
                  </a:sysClr>
                </a:gs>
                <a:gs pos="100000">
                  <a:sysClr val="window" lastClr="FFFFFF">
                    <a:alpha val="0"/>
                  </a:sysClr>
                </a:gs>
              </a:gsLst>
              <a:path path="shape">
                <a:fillToRect l="50000" t="50000" r="50000" b="50000"/>
              </a:path>
              <a:tileRect/>
            </a:gra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algn="ctr">
                <a:defRPr/>
              </a:pPr>
              <a:endParaRPr lang="da-DK">
                <a:solidFill>
                  <a:srgbClr val="FFFFFF"/>
                </a:solidFill>
                <a:latin typeface="Calibri" charset="0"/>
                <a:ea typeface="ＭＳ Ｐゴシック" charset="-128"/>
              </a:endParaRPr>
            </a:p>
          </p:txBody>
        </p:sp>
        <p:sp>
          <p:nvSpPr>
            <p:cNvPr id="5" name="Ellipse 30"/>
            <p:cNvSpPr/>
            <p:nvPr/>
          </p:nvSpPr>
          <p:spPr bwMode="auto">
            <a:xfrm>
              <a:off x="2416916" y="4824413"/>
              <a:ext cx="750659" cy="750724"/>
            </a:xfrm>
            <a:prstGeom prst="ellipse">
              <a:avLst/>
            </a:prstGeom>
            <a:gradFill>
              <a:gsLst>
                <a:gs pos="0">
                  <a:schemeClr val="bg1">
                    <a:lumMod val="95000"/>
                  </a:schemeClr>
                </a:gs>
                <a:gs pos="72000">
                  <a:schemeClr val="bg1">
                    <a:lumMod val="8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path path="circle">
                <a:fillToRect l="50000" t="50000" r="50000" b="50000"/>
              </a:path>
            </a:gradFill>
            <a:ln w="25400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indent="-342900" algn="ctr">
                <a:buFont typeface="Calibri" charset="0"/>
                <a:buAutoNum type="arabicPeriod"/>
                <a:defRPr/>
              </a:pPr>
              <a:endParaRPr lang="da-DK">
                <a:solidFill>
                  <a:srgbClr val="FFFFFF"/>
                </a:solidFill>
                <a:latin typeface="Calibri" charset="0"/>
                <a:ea typeface="ＭＳ Ｐゴシック" charset="-128"/>
              </a:endParaRPr>
            </a:p>
          </p:txBody>
        </p:sp>
      </p:grpSp>
      <p:grpSp>
        <p:nvGrpSpPr>
          <p:cNvPr id="6" name="Group 24"/>
          <p:cNvGrpSpPr/>
          <p:nvPr/>
        </p:nvGrpSpPr>
        <p:grpSpPr>
          <a:xfrm>
            <a:off x="1600200" y="4747947"/>
            <a:ext cx="844550" cy="931863"/>
            <a:chOff x="1600200" y="4918075"/>
            <a:chExt cx="844550" cy="931863"/>
          </a:xfrm>
        </p:grpSpPr>
        <p:sp>
          <p:nvSpPr>
            <p:cNvPr id="7" name="Ellipse 32"/>
            <p:cNvSpPr/>
            <p:nvPr/>
          </p:nvSpPr>
          <p:spPr bwMode="auto">
            <a:xfrm>
              <a:off x="1600200" y="5643700"/>
              <a:ext cx="793730" cy="206238"/>
            </a:xfrm>
            <a:prstGeom prst="ellipse">
              <a:avLst/>
            </a:prstGeom>
            <a:gradFill flip="none" rotWithShape="1">
              <a:gsLst>
                <a:gs pos="24000">
                  <a:sysClr val="windowText" lastClr="000000">
                    <a:alpha val="44000"/>
                  </a:sysClr>
                </a:gs>
                <a:gs pos="100000">
                  <a:sysClr val="window" lastClr="FFFFFF">
                    <a:alpha val="0"/>
                  </a:sysClr>
                </a:gs>
              </a:gsLst>
              <a:path path="shape">
                <a:fillToRect l="50000" t="50000" r="50000" b="50000"/>
              </a:path>
              <a:tileRect/>
            </a:gra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algn="ctr">
                <a:defRPr/>
              </a:pPr>
              <a:endParaRPr lang="da-DK">
                <a:solidFill>
                  <a:srgbClr val="FFFFFF"/>
                </a:solidFill>
                <a:latin typeface="Calibri" charset="0"/>
                <a:ea typeface="ＭＳ Ｐゴシック" charset="-128"/>
              </a:endParaRPr>
            </a:p>
          </p:txBody>
        </p:sp>
        <p:sp>
          <p:nvSpPr>
            <p:cNvPr id="8" name="Ellipse 33"/>
            <p:cNvSpPr/>
            <p:nvPr/>
          </p:nvSpPr>
          <p:spPr bwMode="auto">
            <a:xfrm>
              <a:off x="1610653" y="4918075"/>
              <a:ext cx="834097" cy="833969"/>
            </a:xfrm>
            <a:prstGeom prst="ellipse">
              <a:avLst/>
            </a:prstGeom>
            <a:gradFill>
              <a:gsLst>
                <a:gs pos="0">
                  <a:schemeClr val="bg1">
                    <a:lumMod val="95000"/>
                  </a:schemeClr>
                </a:gs>
                <a:gs pos="72000">
                  <a:schemeClr val="bg1">
                    <a:lumMod val="8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path path="circle">
                <a:fillToRect l="50000" t="50000" r="50000" b="50000"/>
              </a:path>
            </a:gradFill>
            <a:ln w="25400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indent="-342900" algn="ctr">
                <a:buFont typeface="Calibri" charset="0"/>
                <a:buAutoNum type="arabicPeriod"/>
                <a:defRPr/>
              </a:pPr>
              <a:endParaRPr lang="da-DK">
                <a:solidFill>
                  <a:srgbClr val="FFFFFF"/>
                </a:solidFill>
                <a:latin typeface="Calibri" charset="0"/>
                <a:ea typeface="ＭＳ Ｐゴシック" charset="-128"/>
              </a:endParaRPr>
            </a:p>
          </p:txBody>
        </p:sp>
      </p:grpSp>
      <p:grpSp>
        <p:nvGrpSpPr>
          <p:cNvPr id="9" name="Group 26"/>
          <p:cNvGrpSpPr/>
          <p:nvPr/>
        </p:nvGrpSpPr>
        <p:grpSpPr>
          <a:xfrm>
            <a:off x="960438" y="4706672"/>
            <a:ext cx="563562" cy="495300"/>
            <a:chOff x="960438" y="4876800"/>
            <a:chExt cx="563562" cy="495300"/>
          </a:xfrm>
        </p:grpSpPr>
        <p:sp>
          <p:nvSpPr>
            <p:cNvPr id="10" name="Ellipse 35"/>
            <p:cNvSpPr/>
            <p:nvPr/>
          </p:nvSpPr>
          <p:spPr bwMode="auto">
            <a:xfrm>
              <a:off x="960438" y="5225820"/>
              <a:ext cx="563562" cy="146280"/>
            </a:xfrm>
            <a:prstGeom prst="ellipse">
              <a:avLst/>
            </a:prstGeom>
            <a:gradFill flip="none" rotWithShape="1">
              <a:gsLst>
                <a:gs pos="24000">
                  <a:sysClr val="windowText" lastClr="000000">
                    <a:alpha val="44000"/>
                  </a:sysClr>
                </a:gs>
                <a:gs pos="100000">
                  <a:sysClr val="window" lastClr="FFFFFF">
                    <a:alpha val="0"/>
                  </a:sysClr>
                </a:gs>
              </a:gsLst>
              <a:path path="shape">
                <a:fillToRect l="50000" t="50000" r="50000" b="50000"/>
              </a:path>
              <a:tileRect/>
            </a:gra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algn="ctr">
                <a:defRPr/>
              </a:pPr>
              <a:endParaRPr lang="da-DK">
                <a:solidFill>
                  <a:srgbClr val="FFFFFF"/>
                </a:solidFill>
                <a:latin typeface="Calibri" charset="0"/>
                <a:ea typeface="ＭＳ Ｐゴシック" charset="-128"/>
              </a:endParaRPr>
            </a:p>
          </p:txBody>
        </p:sp>
        <p:sp>
          <p:nvSpPr>
            <p:cNvPr id="11" name="Ellipse 36"/>
            <p:cNvSpPr/>
            <p:nvPr/>
          </p:nvSpPr>
          <p:spPr bwMode="auto">
            <a:xfrm>
              <a:off x="1042012" y="4876800"/>
              <a:ext cx="426374" cy="425865"/>
            </a:xfrm>
            <a:prstGeom prst="ellipse">
              <a:avLst/>
            </a:prstGeom>
            <a:gradFill>
              <a:gsLst>
                <a:gs pos="0">
                  <a:schemeClr val="bg1">
                    <a:lumMod val="95000"/>
                  </a:schemeClr>
                </a:gs>
                <a:gs pos="72000">
                  <a:schemeClr val="bg1">
                    <a:lumMod val="8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path path="circle">
                <a:fillToRect l="50000" t="50000" r="50000" b="50000"/>
              </a:path>
            </a:gradFill>
            <a:ln w="25400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indent="-342900" algn="ctr">
                <a:buFont typeface="Calibri" charset="0"/>
                <a:buAutoNum type="arabicPeriod"/>
                <a:defRPr/>
              </a:pPr>
              <a:endParaRPr lang="da-DK">
                <a:solidFill>
                  <a:srgbClr val="FFFFFF"/>
                </a:solidFill>
                <a:latin typeface="Calibri" charset="0"/>
                <a:ea typeface="ＭＳ Ｐゴシック" charset="-128"/>
              </a:endParaRPr>
            </a:p>
          </p:txBody>
        </p:sp>
      </p:grpSp>
      <p:grpSp>
        <p:nvGrpSpPr>
          <p:cNvPr id="12" name="Group 25"/>
          <p:cNvGrpSpPr/>
          <p:nvPr/>
        </p:nvGrpSpPr>
        <p:grpSpPr>
          <a:xfrm>
            <a:off x="579438" y="4751122"/>
            <a:ext cx="600075" cy="660400"/>
            <a:chOff x="579438" y="4921250"/>
            <a:chExt cx="600075" cy="660400"/>
          </a:xfrm>
        </p:grpSpPr>
        <p:sp>
          <p:nvSpPr>
            <p:cNvPr id="13" name="Ellipse 38"/>
            <p:cNvSpPr/>
            <p:nvPr/>
          </p:nvSpPr>
          <p:spPr bwMode="auto">
            <a:xfrm>
              <a:off x="579438" y="5435492"/>
              <a:ext cx="563966" cy="146158"/>
            </a:xfrm>
            <a:prstGeom prst="ellipse">
              <a:avLst/>
            </a:prstGeom>
            <a:gradFill flip="none" rotWithShape="1">
              <a:gsLst>
                <a:gs pos="24000">
                  <a:sysClr val="windowText" lastClr="000000">
                    <a:alpha val="44000"/>
                  </a:sysClr>
                </a:gs>
                <a:gs pos="100000">
                  <a:sysClr val="window" lastClr="FFFFFF">
                    <a:alpha val="0"/>
                  </a:sysClr>
                </a:gs>
              </a:gsLst>
              <a:path path="shape">
                <a:fillToRect l="50000" t="50000" r="50000" b="50000"/>
              </a:path>
              <a:tileRect/>
            </a:gra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algn="ctr">
                <a:defRPr/>
              </a:pPr>
              <a:endParaRPr lang="da-DK">
                <a:solidFill>
                  <a:srgbClr val="FFFFFF"/>
                </a:solidFill>
                <a:latin typeface="Calibri" charset="0"/>
                <a:ea typeface="ＭＳ Ｐゴシック" charset="-128"/>
              </a:endParaRPr>
            </a:p>
          </p:txBody>
        </p:sp>
        <p:sp>
          <p:nvSpPr>
            <p:cNvPr id="14" name="Ellipse 39"/>
            <p:cNvSpPr/>
            <p:nvPr/>
          </p:nvSpPr>
          <p:spPr bwMode="auto">
            <a:xfrm>
              <a:off x="586865" y="4921250"/>
              <a:ext cx="592648" cy="591023"/>
            </a:xfrm>
            <a:prstGeom prst="ellipse">
              <a:avLst/>
            </a:prstGeom>
            <a:gradFill>
              <a:gsLst>
                <a:gs pos="0">
                  <a:schemeClr val="bg1">
                    <a:lumMod val="95000"/>
                  </a:schemeClr>
                </a:gs>
                <a:gs pos="72000">
                  <a:schemeClr val="bg1">
                    <a:lumMod val="8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path path="circle">
                <a:fillToRect l="50000" t="50000" r="50000" b="50000"/>
              </a:path>
            </a:gradFill>
            <a:ln w="25400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indent="-342900" algn="ctr">
                <a:buFont typeface="Calibri" charset="0"/>
                <a:buAutoNum type="arabicPeriod"/>
                <a:defRPr/>
              </a:pPr>
              <a:endParaRPr lang="da-DK">
                <a:solidFill>
                  <a:srgbClr val="FFFFFF"/>
                </a:solidFill>
                <a:latin typeface="Calibri" charset="0"/>
                <a:ea typeface="ＭＳ Ｐゴシック" charset="-128"/>
              </a:endParaRPr>
            </a:p>
          </p:txBody>
        </p:sp>
      </p:grpSp>
      <p:grpSp>
        <p:nvGrpSpPr>
          <p:cNvPr id="15" name="Group 22"/>
          <p:cNvGrpSpPr/>
          <p:nvPr/>
        </p:nvGrpSpPr>
        <p:grpSpPr>
          <a:xfrm>
            <a:off x="1962150" y="5143235"/>
            <a:ext cx="985837" cy="1087437"/>
            <a:chOff x="1962150" y="5313363"/>
            <a:chExt cx="985837" cy="1087437"/>
          </a:xfrm>
        </p:grpSpPr>
        <p:sp>
          <p:nvSpPr>
            <p:cNvPr id="16" name="Ellipse 41"/>
            <p:cNvSpPr/>
            <p:nvPr/>
          </p:nvSpPr>
          <p:spPr bwMode="auto">
            <a:xfrm>
              <a:off x="1962150" y="6160131"/>
              <a:ext cx="926515" cy="240669"/>
            </a:xfrm>
            <a:prstGeom prst="ellipse">
              <a:avLst/>
            </a:prstGeom>
            <a:gradFill flip="none" rotWithShape="1">
              <a:gsLst>
                <a:gs pos="24000">
                  <a:sysClr val="windowText" lastClr="000000">
                    <a:alpha val="44000"/>
                  </a:sysClr>
                </a:gs>
                <a:gs pos="100000">
                  <a:sysClr val="window" lastClr="FFFFFF">
                    <a:alpha val="0"/>
                  </a:sysClr>
                </a:gs>
              </a:gsLst>
              <a:path path="shape">
                <a:fillToRect l="50000" t="50000" r="50000" b="50000"/>
              </a:path>
              <a:tileRect/>
            </a:gra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algn="ctr">
                <a:defRPr/>
              </a:pPr>
              <a:endParaRPr lang="da-DK">
                <a:solidFill>
                  <a:srgbClr val="FFFFFF"/>
                </a:solidFill>
                <a:latin typeface="Calibri" charset="0"/>
                <a:ea typeface="ＭＳ Ｐゴシック" charset="-128"/>
              </a:endParaRPr>
            </a:p>
          </p:txBody>
        </p:sp>
        <p:sp>
          <p:nvSpPr>
            <p:cNvPr id="17" name="Ellipse 42"/>
            <p:cNvSpPr/>
            <p:nvPr/>
          </p:nvSpPr>
          <p:spPr bwMode="auto">
            <a:xfrm>
              <a:off x="1974352" y="5313363"/>
              <a:ext cx="973635" cy="973199"/>
            </a:xfrm>
            <a:prstGeom prst="ellipse">
              <a:avLst/>
            </a:prstGeom>
            <a:gradFill>
              <a:gsLst>
                <a:gs pos="0">
                  <a:schemeClr val="bg1">
                    <a:lumMod val="95000"/>
                  </a:schemeClr>
                </a:gs>
                <a:gs pos="72000">
                  <a:schemeClr val="bg1">
                    <a:lumMod val="8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path path="circle">
                <a:fillToRect l="50000" t="50000" r="50000" b="50000"/>
              </a:path>
            </a:gradFill>
            <a:ln w="25400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indent="-342900" algn="ctr">
                <a:buFont typeface="Calibri" charset="0"/>
                <a:buAutoNum type="arabicPeriod"/>
                <a:defRPr/>
              </a:pPr>
              <a:endParaRPr lang="da-DK">
                <a:solidFill>
                  <a:srgbClr val="FFFFFF"/>
                </a:solidFill>
                <a:latin typeface="Calibri" charset="0"/>
                <a:ea typeface="ＭＳ Ｐゴシック" charset="-128"/>
              </a:endParaRPr>
            </a:p>
          </p:txBody>
        </p:sp>
      </p:grpSp>
      <p:grpSp>
        <p:nvGrpSpPr>
          <p:cNvPr id="18" name="Group 27"/>
          <p:cNvGrpSpPr/>
          <p:nvPr/>
        </p:nvGrpSpPr>
        <p:grpSpPr>
          <a:xfrm>
            <a:off x="906463" y="5305160"/>
            <a:ext cx="600075" cy="660400"/>
            <a:chOff x="906463" y="5475288"/>
            <a:chExt cx="600075" cy="660400"/>
          </a:xfrm>
        </p:grpSpPr>
        <p:sp>
          <p:nvSpPr>
            <p:cNvPr id="19" name="Ellipse 44"/>
            <p:cNvSpPr/>
            <p:nvPr/>
          </p:nvSpPr>
          <p:spPr bwMode="auto">
            <a:xfrm>
              <a:off x="906463" y="5989530"/>
              <a:ext cx="563966" cy="146158"/>
            </a:xfrm>
            <a:prstGeom prst="ellipse">
              <a:avLst/>
            </a:prstGeom>
            <a:gradFill flip="none" rotWithShape="1">
              <a:gsLst>
                <a:gs pos="24000">
                  <a:sysClr val="windowText" lastClr="000000">
                    <a:alpha val="44000"/>
                  </a:sysClr>
                </a:gs>
                <a:gs pos="100000">
                  <a:sysClr val="window" lastClr="FFFFFF">
                    <a:alpha val="0"/>
                  </a:sysClr>
                </a:gs>
              </a:gsLst>
              <a:path path="shape">
                <a:fillToRect l="50000" t="50000" r="50000" b="50000"/>
              </a:path>
              <a:tileRect/>
            </a:gra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algn="ctr">
                <a:defRPr/>
              </a:pPr>
              <a:endParaRPr lang="da-DK">
                <a:solidFill>
                  <a:srgbClr val="FFFFFF"/>
                </a:solidFill>
                <a:latin typeface="Calibri" charset="0"/>
                <a:ea typeface="ＭＳ Ｐゴシック" charset="-128"/>
              </a:endParaRPr>
            </a:p>
          </p:txBody>
        </p:sp>
        <p:sp>
          <p:nvSpPr>
            <p:cNvPr id="20" name="Ellipse 45"/>
            <p:cNvSpPr/>
            <p:nvPr/>
          </p:nvSpPr>
          <p:spPr bwMode="auto">
            <a:xfrm>
              <a:off x="913890" y="5475288"/>
              <a:ext cx="592648" cy="591023"/>
            </a:xfrm>
            <a:prstGeom prst="ellipse">
              <a:avLst/>
            </a:prstGeom>
            <a:gradFill>
              <a:gsLst>
                <a:gs pos="0">
                  <a:schemeClr val="bg1">
                    <a:lumMod val="95000"/>
                  </a:schemeClr>
                </a:gs>
                <a:gs pos="72000">
                  <a:schemeClr val="bg1">
                    <a:lumMod val="8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path path="circle">
                <a:fillToRect l="50000" t="50000" r="50000" b="50000"/>
              </a:path>
            </a:gradFill>
            <a:ln w="25400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indent="-342900" algn="ctr">
                <a:buFont typeface="Calibri" charset="0"/>
                <a:buAutoNum type="arabicPeriod"/>
                <a:defRPr/>
              </a:pPr>
              <a:endParaRPr lang="da-DK">
                <a:solidFill>
                  <a:srgbClr val="FFFFFF"/>
                </a:solidFill>
                <a:latin typeface="Calibri" charset="0"/>
                <a:ea typeface="ＭＳ Ｐゴシック" charset="-128"/>
              </a:endParaRPr>
            </a:p>
          </p:txBody>
        </p:sp>
      </p:grpSp>
      <p:pic>
        <p:nvPicPr>
          <p:cNvPr id="21" name="Picture 20" descr="cardboard box.gif"/>
          <p:cNvPicPr>
            <a:picLocks noChangeAspect="1"/>
          </p:cNvPicPr>
          <p:nvPr/>
        </p:nvPicPr>
        <p:blipFill>
          <a:blip r:embed="rId3" cstate="print"/>
          <a:stretch>
            <a:fillRect/>
          </a:stretch>
        </p:blipFill>
        <p:spPr bwMode="auto">
          <a:xfrm>
            <a:off x="3228950" y="2089146"/>
            <a:ext cx="2950118" cy="29257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29" name="TextBox 28"/>
          <p:cNvSpPr txBox="1"/>
          <p:nvPr/>
        </p:nvSpPr>
        <p:spPr>
          <a:xfrm>
            <a:off x="3679821" y="3639872"/>
            <a:ext cx="132715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>
                <a:solidFill>
                  <a:schemeClr val="bg1"/>
                </a:solidFill>
                <a:latin typeface="Franklin Gothic Medium Cond" pitchFamily="34" charset="0"/>
              </a:rPr>
              <a:t>PROCESSING</a:t>
            </a:r>
            <a:endParaRPr lang="en-US" dirty="0">
              <a:solidFill>
                <a:schemeClr val="bg1"/>
              </a:solidFill>
              <a:latin typeface="Franklin Gothic Medium Cond" pitchFamily="34" charset="0"/>
            </a:endParaRPr>
          </a:p>
        </p:txBody>
      </p:sp>
      <p:sp>
        <p:nvSpPr>
          <p:cNvPr id="30" name="TextBox 29"/>
          <p:cNvSpPr txBox="1"/>
          <p:nvPr/>
        </p:nvSpPr>
        <p:spPr>
          <a:xfrm>
            <a:off x="3184236" y="5034531"/>
            <a:ext cx="1824217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 smtClean="0">
                <a:latin typeface="Calibri" pitchFamily="34" charset="0"/>
              </a:rPr>
              <a:t>Raw material</a:t>
            </a:r>
            <a:endParaRPr lang="en-US" sz="2400" dirty="0">
              <a:latin typeface="Calibri" pitchFamily="34" charset="0"/>
            </a:endParaRPr>
          </a:p>
        </p:txBody>
      </p:sp>
      <p:sp>
        <p:nvSpPr>
          <p:cNvPr id="43" name="TextBox 42"/>
          <p:cNvSpPr txBox="1"/>
          <p:nvPr/>
        </p:nvSpPr>
        <p:spPr>
          <a:xfrm>
            <a:off x="3691241" y="5405009"/>
            <a:ext cx="204363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 smtClean="0">
                <a:latin typeface="Calibri" pitchFamily="34" charset="0"/>
              </a:rPr>
              <a:t>Finished goods</a:t>
            </a:r>
            <a:endParaRPr lang="en-US" sz="2400" dirty="0">
              <a:latin typeface="Calibri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264533210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0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382 -0.05249 C 0.05347 -0.26868 0.1033 -0.48486 0.17517 -0.50706 C 0.24705 -0.52925 0.34132 -0.35746 0.43559 -0.18567 " pathEditMode="relative" ptsTypes="aaA">
                                      <p:cBhvr>
                                        <p:cTn id="6" dur="4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400"/>
                            </p:stCondLst>
                            <p:childTnLst>
                              <p:par>
                                <p:cTn id="8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5.55556E-7 -6.35838E-7 C 0.05643 -0.21896 0.11303 -0.43792 0.17778 -0.46497 C 0.24254 -0.49202 0.35365 -0.21318 0.38889 -0.16278 " pathEditMode="relative" ptsTypes="aaA">
                                      <p:cBhvr>
                                        <p:cTn id="9" dur="4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800"/>
                            </p:stCondLst>
                            <p:childTnLst>
                              <p:par>
                                <p:cTn id="11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296 -0.04856 C 0.05521 -0.28578 0.10747 -0.52278 0.17275 -0.56023 C 0.23803 -0.59769 0.35799 -0.32046 0.39497 -0.2726 " pathEditMode="relative" ptsTypes="aaA">
                                      <p:cBhvr>
                                        <p:cTn id="12" dur="4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200"/>
                            </p:stCondLst>
                            <p:childTnLst>
                              <p:par>
                                <p:cTn id="14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5.55556E-7 -0.00023 C 0.02014 -0.23469 0.04045 -0.46914 0.09045 -0.49896 C 0.14045 -0.52879 0.22014 -0.35422 0.3 -0.17943 " pathEditMode="relative" rAng="0" ptsTypes="aaA">
                                      <p:cBhvr>
                                        <p:cTn id="15" dur="4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5000" y="-2640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600"/>
                            </p:stCondLst>
                            <p:childTnLst>
                              <p:par>
                                <p:cTn id="17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017 -0.07931 C -0.00712 -0.30266 -0.01389 -0.52601 0.02691 -0.56116 C 0.06771 -0.5963 0.15591 -0.44347 0.24427 -0.29064 " pathEditMode="relative" ptsTypes="aaA">
                                      <p:cBhvr>
                                        <p:cTn id="18" dur="4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000"/>
                            </p:stCondLst>
                            <p:childTnLst>
                              <p:par>
                                <p:cTn id="20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22222E-6 -2.77457E-6 C 0.00486 -0.08023 -0.00799 -0.45873 0.02899 -0.48092 C 0.06597 -0.50312 0.18194 -0.20555 0.22222 -0.13318 " pathEditMode="relative" rAng="0" ptsTypes="aaa">
                                      <p:cBhvr>
                                        <p:cTn id="21" dur="4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0700" y="-2520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2400"/>
                            </p:stCondLst>
                            <p:childTnLst>
                              <p:par>
                                <p:cTn id="23" presetID="10" presetClass="exit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4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2900"/>
                            </p:stCondLst>
                            <p:childTnLst>
                              <p:par>
                                <p:cTn id="27" presetID="50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20000"/>
                                  </p:iterate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1" dur="10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54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625 0.02128 C 0.06649 0.01064 0.13142 -0.17317 0.1625 -0.17317 C 0.19357 -0.17317 0.2743 0.00232 0.2743 0.16879 C 0.2743 0.08486 0.29028 0.00232 0.30538 0.00232 C 0.32135 0.00232 0.33646 0.08625 0.33646 0.16879 C 0.33646 0.1274 0.34444 0.08486 0.35243 0.08486 C 0.36041 0.08486 0.3684 0.12625 0.3684 0.16879 C 0.3684 0.14752 0.37239 0.1274 0.37639 0.1274 C 0.38038 0.1274 0.38437 0.14868 0.38437 0.16879 C 0.38437 0.15815 0.38646 0.14752 0.38837 0.14752 C 0.38941 0.14752 0.39236 0.15815 0.39236 0.16879 C 0.39236 0.16347 0.3934 0.15815 0.39444 0.15815 C 0.39444 0.15954 0.39653 0.16347 0.39653 0.16879 C 0.39653 0.16602 0.39653 0.16347 0.39757 0.16347 C 0.39757 0.16486 0.39861 0.16625 0.39861 0.16879 C 0.39861 0.1674 0.39861 0.16602 0.39861 0.16486 C 0.39965 0.16486 0.39965 0.16625 0.39965 0.16763 C 0.40069 0.16763 0.40069 0.16625 0.40069 0.16486 C 0.40173 0.16486 0.40173 0.16625 0.40173 0.16763 " pathEditMode="relative" rAng="0" ptsTypes="fsfffffffffffffffff">
                                      <p:cBhvr>
                                        <p:cTn id="35" dur="4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7000" y="-240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400"/>
                            </p:stCondLst>
                            <p:childTnLst>
                              <p:par>
                                <p:cTn id="37" presetID="54" presetClass="path" presetSubtype="0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29 -0.05087 C -0.025 -0.0615 -0.00763 -0.29827 0.02344 -0.29827 C 0.05452 -0.29827 0.09862 -0.04301 0.09862 0.12347 C 0.09862 0.03954 0.11459 -0.04301 0.12969 -0.04301 C 0.14566 -0.04301 0.16077 0.04092 0.16077 0.12347 C 0.16077 0.08208 0.16876 0.03954 0.17674 0.03954 C 0.18473 0.03954 0.19271 0.08092 0.19271 0.12347 C 0.19271 0.1022 0.19671 0.08208 0.2007 0.08208 C 0.20469 0.08208 0.20869 0.10335 0.20869 0.12347 C 0.20869 0.11283 0.21077 0.1022 0.21268 0.1022 C 0.21372 0.1022 0.21667 0.11283 0.21667 0.12347 C 0.21667 0.11815 0.21771 0.11283 0.21876 0.11283 C 0.21876 0.11422 0.22084 0.11815 0.22084 0.12347 C 0.22084 0.12069 0.22084 0.11815 0.22188 0.11815 C 0.22188 0.11954 0.22292 0.12092 0.22292 0.12347 C 0.22292 0.12208 0.22292 0.12069 0.22292 0.11954 C 0.22396 0.11954 0.22396 0.12092 0.22396 0.12231 C 0.22501 0.12231 0.22501 0.12092 0.22501 0.11954 C 0.22605 0.11954 0.22605 0.12092 0.22605 0.12231 " pathEditMode="relative" rAng="0" ptsTypes="fsfffffffffffffffff">
                                      <p:cBhvr>
                                        <p:cTn id="38" dur="4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2700" y="-370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800"/>
                            </p:stCondLst>
                            <p:childTnLst>
                              <p:par>
                                <p:cTn id="40" presetID="54" presetClass="path" presetSubtype="0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1128 -0.06012 C -0.00729 -0.07075 0.03542 -0.26729 0.0665 -0.26729 C 0.09757 -0.26729 0.19375 -0.01619 0.19375 0.15029 C 0.19375 0.06635 0.20973 -0.01619 0.22483 -0.01619 C 0.2408 -0.01619 0.25591 0.06774 0.25591 0.15029 C 0.25591 0.1089 0.26389 0.06635 0.27188 0.06635 C 0.27986 0.06635 0.28785 0.10774 0.28785 0.15029 C 0.28785 0.12901 0.29184 0.1089 0.29584 0.1089 C 0.29983 0.1089 0.30382 0.13017 0.30382 0.15029 C 0.30382 0.13965 0.30591 0.12901 0.30782 0.12901 C 0.30886 0.12901 0.31181 0.13965 0.31181 0.15029 C 0.31181 0.14497 0.31285 0.13965 0.31389 0.13965 C 0.31389 0.14104 0.31598 0.14497 0.31598 0.15029 C 0.31598 0.14751 0.31598 0.14497 0.31702 0.14497 C 0.31702 0.14635 0.31806 0.14774 0.31806 0.15029 C 0.31806 0.1489 0.31806 0.14751 0.31806 0.14635 C 0.3191 0.14635 0.3191 0.14774 0.3191 0.14913 C 0.32014 0.14913 0.32014 0.14774 0.32014 0.14635 C 0.32118 0.14635 0.32118 0.14774 0.32118 0.14913 " pathEditMode="relative" rAng="0" ptsTypes="fsfffffffffffffffff">
                                      <p:cBhvr>
                                        <p:cTn id="41" dur="4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6600" y="20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1200"/>
                            </p:stCondLst>
                            <p:childTnLst>
                              <p:par>
                                <p:cTn id="43" presetID="54" presetClass="path" presetSubtype="0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417 -0.03884 C -0.00018 -0.04948 0.1092 -0.25873 0.14028 -0.25873 C 0.17135 -0.25873 0.17864 0.03468 0.17864 0.20116 C 0.17864 0.11723 0.19462 0.03468 0.20972 0.03468 C 0.22569 0.03468 0.2408 0.11862 0.2408 0.20116 C 0.2408 0.15977 0.24878 0.11723 0.25677 0.11723 C 0.26476 0.11723 0.27274 0.15862 0.27274 0.20116 C 0.27274 0.17989 0.27673 0.15977 0.28073 0.15977 C 0.28472 0.15977 0.28871 0.18104 0.28871 0.20116 C 0.28871 0.19052 0.2908 0.17989 0.29271 0.17989 C 0.29375 0.17989 0.2967 0.19052 0.2967 0.20116 C 0.2967 0.19584 0.29774 0.19052 0.29878 0.19052 C 0.29878 0.19191 0.30087 0.19584 0.30087 0.20116 C 0.30087 0.19838 0.30087 0.19584 0.30191 0.19584 C 0.30191 0.19723 0.30295 0.19862 0.30295 0.20116 C 0.30295 0.19977 0.30295 0.19838 0.30295 0.19723 C 0.30399 0.19723 0.30399 0.19862 0.30399 0.2 C 0.30503 0.2 0.30503 0.19862 0.30503 0.19723 C 0.30607 0.19723 0.30607 0.19862 0.30607 0.2 " pathEditMode="relative" rAng="0" ptsTypes="fsfffffffffffffffff">
                                      <p:cBhvr>
                                        <p:cTn id="44" dur="4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5500" y="100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1600"/>
                            </p:stCondLst>
                            <p:childTnLst>
                              <p:par>
                                <p:cTn id="46" presetID="54" presetClass="path" presetSubtype="0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2431 -0.06196 C -0.02032 -0.0726 0.08107 -0.34312 0.11215 -0.34312 C 0.14322 -0.34312 0.22395 0.00301 0.22395 0.16948 C 0.22395 0.08555 0.23993 0.00301 0.25503 0.00301 C 0.271 0.00301 0.28611 0.08694 0.28611 0.16948 C 0.28611 0.1281 0.29409 0.08555 0.30208 0.08555 C 0.31007 0.08555 0.31805 0.12694 0.31805 0.16948 C 0.31805 0.14821 0.32204 0.1281 0.32604 0.1281 C 0.33003 0.1281 0.33402 0.14937 0.33402 0.16948 C 0.33402 0.15885 0.33611 0.14821 0.33802 0.14821 C 0.33906 0.14821 0.34201 0.15885 0.34201 0.16948 C 0.34201 0.16417 0.34305 0.15885 0.34409 0.15885 C 0.34409 0.16024 0.34618 0.16417 0.34618 0.16948 C 0.34618 0.16671 0.34618 0.16417 0.34722 0.16417 C 0.34722 0.16555 0.34826 0.16694 0.34826 0.16948 C 0.34826 0.1681 0.34826 0.16671 0.34826 0.16555 C 0.3493 0.16555 0.3493 0.16694 0.3493 0.16833 C 0.35034 0.16833 0.35034 0.16694 0.35034 0.16555 C 0.35138 0.16555 0.35138 0.16694 0.35138 0.16833 " pathEditMode="relative" rAng="0" ptsTypes="fsfffffffffffffffff">
                                      <p:cBhvr>
                                        <p:cTn id="47" dur="4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8800" y="-250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2000"/>
                            </p:stCondLst>
                            <p:childTnLst>
                              <p:par>
                                <p:cTn id="49" presetID="54" presetClass="path" presetSubtype="0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2362 -0.11676 C 0.02761 -0.1274 0.08299 -0.37664 0.11407 -0.37664 C 0.14514 -0.37664 0.26112 -0.01526 0.26112 0.15122 C 0.26112 0.06729 0.27709 -0.01526 0.29219 -0.01526 C 0.30816 -0.01526 0.32327 0.06867 0.32327 0.15122 C 0.32327 0.10983 0.33126 0.06729 0.33924 0.06729 C 0.34723 0.06729 0.35521 0.10867 0.35521 0.15122 C 0.35521 0.12995 0.35921 0.10983 0.3632 0.10983 C 0.36719 0.10983 0.37119 0.1311 0.37119 0.15122 C 0.37119 0.14058 0.37327 0.12995 0.37518 0.12995 C 0.37622 0.12995 0.37917 0.14058 0.37917 0.15122 C 0.37917 0.1459 0.38021 0.14058 0.38126 0.14058 C 0.38126 0.14197 0.38334 0.1459 0.38334 0.15122 C 0.38334 0.14844 0.38334 0.1459 0.38438 0.1459 C 0.38438 0.14729 0.38542 0.14867 0.38542 0.15122 C 0.38542 0.14983 0.38542 0.14844 0.38542 0.14729 C 0.38646 0.14729 0.38646 0.14867 0.38646 0.15006 C 0.38751 0.15006 0.38751 0.14867 0.38751 0.14729 C 0.38855 0.14729 0.38855 0.14867 0.38855 0.15006 " pathEditMode="relative" rAng="0" ptsTypes="fsfffffffffffffffff">
                                      <p:cBhvr>
                                        <p:cTn id="50" dur="4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8200" y="40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2400"/>
                            </p:stCondLst>
                            <p:childTnLst>
                              <p:par>
                                <p:cTn id="5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20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63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88889E-6 1.09827E-6 L 0.11284 -0.00486 " pathEditMode="relative" rAng="0" ptsTypes="AA">
                                      <p:cBhvr>
                                        <p:cTn id="56" dur="2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600" y="-30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6" grpId="0" animBg="1"/>
      <p:bldP spid="38" grpId="0" animBg="1"/>
      <p:bldP spid="39" grpId="0" animBg="1"/>
      <p:bldP spid="40" grpId="0" animBg="1"/>
      <p:bldP spid="41" grpId="0" animBg="1"/>
      <p:bldP spid="42" grpId="0" animBg="1"/>
      <p:bldP spid="29" grpId="0"/>
      <p:bldP spid="30" grpId="0"/>
      <p:bldP spid="43" grpId="0"/>
      <p:bldP spid="43" grpId="1"/>
    </p:bldLst>
  </p:timing>
</p:sld>
</file>

<file path=ppt/slides/slide4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876800" y="274638"/>
            <a:ext cx="3810000" cy="1143000"/>
          </a:xfrm>
        </p:spPr>
        <p:txBody>
          <a:bodyPr/>
          <a:lstStyle/>
          <a:p>
            <a:r>
              <a:rPr lang="en-US" smtClean="0">
                <a:latin typeface="Franklin Gothic Medium Cond" pitchFamily="34" charset="0"/>
              </a:rPr>
              <a:t>Four Layered </a:t>
            </a:r>
            <a:r>
              <a:rPr lang="en-US" dirty="0" smtClean="0">
                <a:latin typeface="Franklin Gothic Medium Cond" pitchFamily="34" charset="0"/>
              </a:rPr>
              <a:t>Filter</a:t>
            </a:r>
            <a:endParaRPr lang="en-US" dirty="0">
              <a:latin typeface="Franklin Gothic Medium Cond" pitchFamily="34" charset="0"/>
            </a:endParaRPr>
          </a:p>
        </p:txBody>
      </p:sp>
      <p:grpSp>
        <p:nvGrpSpPr>
          <p:cNvPr id="7" name="Group 16"/>
          <p:cNvGrpSpPr/>
          <p:nvPr/>
        </p:nvGrpSpPr>
        <p:grpSpPr>
          <a:xfrm>
            <a:off x="304800" y="1512125"/>
            <a:ext cx="4191000" cy="4736275"/>
            <a:chOff x="1119250" y="1600200"/>
            <a:chExt cx="4191000" cy="4736275"/>
          </a:xfrm>
        </p:grpSpPr>
        <p:sp>
          <p:nvSpPr>
            <p:cNvPr id="3" name="Trapezoid 2"/>
            <p:cNvSpPr/>
            <p:nvPr/>
          </p:nvSpPr>
          <p:spPr>
            <a:xfrm flipV="1">
              <a:off x="1143000" y="1752600"/>
              <a:ext cx="4154188" cy="878775"/>
            </a:xfrm>
            <a:prstGeom prst="trapezoid">
              <a:avLst>
                <a:gd name="adj" fmla="val 33104"/>
              </a:avLst>
            </a:prstGeom>
            <a:gradFill flip="none" rotWithShape="1">
              <a:gsLst>
                <a:gs pos="0">
                  <a:schemeClr val="tx2">
                    <a:lumMod val="50000"/>
                  </a:schemeClr>
                </a:gs>
                <a:gs pos="50000">
                  <a:schemeClr val="tx2">
                    <a:lumMod val="40000"/>
                    <a:lumOff val="60000"/>
                  </a:schemeClr>
                </a:gs>
                <a:gs pos="100000">
                  <a:schemeClr val="tx2">
                    <a:lumMod val="75000"/>
                  </a:schemeClr>
                </a:gs>
              </a:gsLst>
              <a:lin ang="0" scaled="1"/>
              <a:tileRect/>
            </a:gra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" name="Trapezoid 3"/>
            <p:cNvSpPr/>
            <p:nvPr/>
          </p:nvSpPr>
          <p:spPr>
            <a:xfrm flipV="1">
              <a:off x="1481155" y="2936177"/>
              <a:ext cx="3471845" cy="914400"/>
            </a:xfrm>
            <a:prstGeom prst="trapezoid">
              <a:avLst>
                <a:gd name="adj" fmla="val 33104"/>
              </a:avLst>
            </a:prstGeom>
            <a:gradFill>
              <a:gsLst>
                <a:gs pos="0">
                  <a:schemeClr val="accent3">
                    <a:lumMod val="50000"/>
                  </a:schemeClr>
                </a:gs>
                <a:gs pos="50000">
                  <a:schemeClr val="accent3">
                    <a:lumMod val="60000"/>
                    <a:lumOff val="40000"/>
                  </a:schemeClr>
                </a:gs>
                <a:gs pos="100000">
                  <a:schemeClr val="accent3">
                    <a:lumMod val="75000"/>
                  </a:schemeClr>
                </a:gs>
              </a:gsLst>
              <a:lin ang="0" scaled="1"/>
            </a:gra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" name="Trapezoid 4"/>
            <p:cNvSpPr/>
            <p:nvPr/>
          </p:nvSpPr>
          <p:spPr>
            <a:xfrm flipV="1">
              <a:off x="1827613" y="4143497"/>
              <a:ext cx="2819401" cy="773875"/>
            </a:xfrm>
            <a:prstGeom prst="trapezoid">
              <a:avLst>
                <a:gd name="adj" fmla="val 33104"/>
              </a:avLst>
            </a:prstGeom>
            <a:gradFill flip="none" rotWithShape="1">
              <a:gsLst>
                <a:gs pos="0">
                  <a:schemeClr val="accent2">
                    <a:lumMod val="50000"/>
                  </a:schemeClr>
                </a:gs>
                <a:gs pos="50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0" scaled="1"/>
              <a:tileRect/>
            </a:gradFill>
            <a:ln>
              <a:solidFill>
                <a:schemeClr val="accent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Trapezoid 5"/>
            <p:cNvSpPr/>
            <p:nvPr/>
          </p:nvSpPr>
          <p:spPr>
            <a:xfrm flipV="1">
              <a:off x="2096788" y="5222176"/>
              <a:ext cx="2286000" cy="1026224"/>
            </a:xfrm>
            <a:prstGeom prst="trapezoid">
              <a:avLst>
                <a:gd name="adj" fmla="val 33104"/>
              </a:avLst>
            </a:prstGeom>
            <a:gradFill>
              <a:gsLst>
                <a:gs pos="0">
                  <a:schemeClr val="accent4">
                    <a:lumMod val="50000"/>
                  </a:schemeClr>
                </a:gs>
                <a:gs pos="50000">
                  <a:schemeClr val="accent4">
                    <a:lumMod val="60000"/>
                    <a:lumOff val="40000"/>
                  </a:schemeClr>
                </a:gs>
                <a:gs pos="100000">
                  <a:schemeClr val="accent4">
                    <a:lumMod val="75000"/>
                  </a:schemeClr>
                </a:gs>
              </a:gsLst>
              <a:lin ang="0" scaled="1"/>
            </a:gradFill>
            <a:ln>
              <a:solidFill>
                <a:schemeClr val="accent4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" name="Oval 8"/>
            <p:cNvSpPr/>
            <p:nvPr/>
          </p:nvSpPr>
          <p:spPr>
            <a:xfrm>
              <a:off x="1119250" y="1600200"/>
              <a:ext cx="4191000" cy="304800"/>
            </a:xfrm>
            <a:prstGeom prst="ellipse">
              <a:avLst/>
            </a:prstGeom>
            <a:gradFill flip="none" rotWithShape="1">
              <a:gsLst>
                <a:gs pos="0">
                  <a:schemeClr val="bg1">
                    <a:lumMod val="85000"/>
                  </a:schemeClr>
                </a:gs>
                <a:gs pos="50000">
                  <a:schemeClr val="bg1">
                    <a:lumMod val="65000"/>
                  </a:schemeClr>
                </a:gs>
                <a:gs pos="100000">
                  <a:schemeClr val="tx1">
                    <a:lumMod val="75000"/>
                    <a:lumOff val="25000"/>
                  </a:schemeClr>
                </a:gs>
              </a:gsLst>
              <a:lin ang="5400000" scaled="1"/>
              <a:tileRect/>
            </a:gradFill>
            <a:ln w="2857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" name="Oval 9"/>
            <p:cNvSpPr/>
            <p:nvPr/>
          </p:nvSpPr>
          <p:spPr>
            <a:xfrm>
              <a:off x="1447800" y="2514600"/>
              <a:ext cx="3547872" cy="228600"/>
            </a:xfrm>
            <a:prstGeom prst="ellipse">
              <a:avLst/>
            </a:prstGeom>
            <a:gradFill flip="none" rotWithShape="1">
              <a:gsLst>
                <a:gs pos="0">
                  <a:schemeClr val="tx2">
                    <a:lumMod val="50000"/>
                  </a:schemeClr>
                </a:gs>
                <a:gs pos="50000">
                  <a:schemeClr val="tx2">
                    <a:lumMod val="40000"/>
                    <a:lumOff val="60000"/>
                  </a:schemeClr>
                </a:gs>
                <a:gs pos="100000">
                  <a:schemeClr val="tx2">
                    <a:lumMod val="75000"/>
                  </a:schemeClr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" name="Oval 10"/>
            <p:cNvSpPr/>
            <p:nvPr/>
          </p:nvSpPr>
          <p:spPr>
            <a:xfrm>
              <a:off x="1483425" y="2819400"/>
              <a:ext cx="3465576" cy="228600"/>
            </a:xfrm>
            <a:prstGeom prst="ellipse">
              <a:avLst/>
            </a:prstGeom>
            <a:gradFill flip="none" rotWithShape="1">
              <a:gsLst>
                <a:gs pos="0">
                  <a:schemeClr val="bg1">
                    <a:lumMod val="75000"/>
                  </a:schemeClr>
                </a:gs>
                <a:gs pos="50000">
                  <a:schemeClr val="tx1">
                    <a:lumMod val="65000"/>
                    <a:lumOff val="35000"/>
                  </a:schemeClr>
                </a:gs>
                <a:gs pos="100000">
                  <a:schemeClr val="tx1"/>
                </a:gs>
              </a:gsLst>
              <a:lin ang="5400000" scaled="1"/>
              <a:tileRect/>
            </a:gradFill>
            <a:ln>
              <a:solidFill>
                <a:schemeClr val="accent3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" name="Oval 11"/>
            <p:cNvSpPr/>
            <p:nvPr/>
          </p:nvSpPr>
          <p:spPr>
            <a:xfrm>
              <a:off x="1788225" y="3733800"/>
              <a:ext cx="2852928" cy="228600"/>
            </a:xfrm>
            <a:prstGeom prst="ellipse">
              <a:avLst/>
            </a:prstGeom>
            <a:gradFill>
              <a:gsLst>
                <a:gs pos="0">
                  <a:schemeClr val="accent3">
                    <a:lumMod val="50000"/>
                  </a:schemeClr>
                </a:gs>
                <a:gs pos="50000">
                  <a:schemeClr val="accent3">
                    <a:lumMod val="60000"/>
                    <a:lumOff val="40000"/>
                  </a:schemeClr>
                </a:gs>
                <a:gs pos="100000">
                  <a:schemeClr val="accent3">
                    <a:lumMod val="75000"/>
                  </a:schemeClr>
                </a:gs>
              </a:gsLst>
              <a:lin ang="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" name="Oval 12"/>
            <p:cNvSpPr/>
            <p:nvPr/>
          </p:nvSpPr>
          <p:spPr>
            <a:xfrm>
              <a:off x="1828801" y="4038600"/>
              <a:ext cx="2819400" cy="228600"/>
            </a:xfrm>
            <a:prstGeom prst="ellipse">
              <a:avLst/>
            </a:prstGeom>
            <a:gradFill flip="none" rotWithShape="1">
              <a:gsLst>
                <a:gs pos="0">
                  <a:schemeClr val="bg1">
                    <a:lumMod val="75000"/>
                  </a:schemeClr>
                </a:gs>
                <a:gs pos="50000">
                  <a:schemeClr val="tx1">
                    <a:lumMod val="65000"/>
                    <a:lumOff val="35000"/>
                  </a:schemeClr>
                </a:gs>
                <a:gs pos="100000">
                  <a:schemeClr val="tx1"/>
                </a:gs>
              </a:gsLst>
              <a:lin ang="5400000" scaled="1"/>
              <a:tileRect/>
            </a:gradFill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" name="Oval 13"/>
            <p:cNvSpPr/>
            <p:nvPr/>
          </p:nvSpPr>
          <p:spPr>
            <a:xfrm>
              <a:off x="2081150" y="4836225"/>
              <a:ext cx="2322576" cy="204850"/>
            </a:xfrm>
            <a:prstGeom prst="ellipse">
              <a:avLst/>
            </a:prstGeom>
            <a:gradFill flip="none" rotWithShape="1">
              <a:gsLst>
                <a:gs pos="0">
                  <a:schemeClr val="accent2">
                    <a:lumMod val="50000"/>
                  </a:schemeClr>
                </a:gs>
                <a:gs pos="50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" name="Oval 14"/>
            <p:cNvSpPr/>
            <p:nvPr/>
          </p:nvSpPr>
          <p:spPr>
            <a:xfrm>
              <a:off x="2097975" y="5122225"/>
              <a:ext cx="2286000" cy="181100"/>
            </a:xfrm>
            <a:prstGeom prst="ellipse">
              <a:avLst/>
            </a:prstGeom>
            <a:gradFill flip="none" rotWithShape="1">
              <a:gsLst>
                <a:gs pos="0">
                  <a:schemeClr val="bg1">
                    <a:lumMod val="75000"/>
                  </a:schemeClr>
                </a:gs>
                <a:gs pos="50000">
                  <a:schemeClr val="tx1">
                    <a:lumMod val="65000"/>
                    <a:lumOff val="35000"/>
                  </a:schemeClr>
                </a:gs>
                <a:gs pos="100000">
                  <a:schemeClr val="tx1"/>
                </a:gs>
              </a:gsLst>
              <a:lin ang="5400000" scaled="1"/>
              <a:tileRect/>
            </a:gradFill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" name="Oval 15"/>
            <p:cNvSpPr/>
            <p:nvPr/>
          </p:nvSpPr>
          <p:spPr>
            <a:xfrm>
              <a:off x="2426525" y="6184075"/>
              <a:ext cx="1618488" cy="152400"/>
            </a:xfrm>
            <a:prstGeom prst="ellipse">
              <a:avLst/>
            </a:prstGeom>
            <a:gradFill>
              <a:gsLst>
                <a:gs pos="0">
                  <a:schemeClr val="accent4">
                    <a:lumMod val="50000"/>
                  </a:schemeClr>
                </a:gs>
                <a:gs pos="50000">
                  <a:schemeClr val="accent4">
                    <a:lumMod val="60000"/>
                    <a:lumOff val="40000"/>
                  </a:schemeClr>
                </a:gs>
                <a:gs pos="100000">
                  <a:schemeClr val="accent4">
                    <a:lumMod val="75000"/>
                  </a:schemeClr>
                </a:gs>
              </a:gsLst>
              <a:lin ang="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4" name="Group 23"/>
          <p:cNvGrpSpPr/>
          <p:nvPr/>
        </p:nvGrpSpPr>
        <p:grpSpPr>
          <a:xfrm>
            <a:off x="5105400" y="2057400"/>
            <a:ext cx="3581400" cy="3200400"/>
            <a:chOff x="5105400" y="2057400"/>
            <a:chExt cx="3581400" cy="3200400"/>
          </a:xfrm>
        </p:grpSpPr>
        <p:sp>
          <p:nvSpPr>
            <p:cNvPr id="18" name="TextBox 17"/>
            <p:cNvSpPr txBox="1"/>
            <p:nvPr/>
          </p:nvSpPr>
          <p:spPr>
            <a:xfrm>
              <a:off x="5257800" y="2209800"/>
              <a:ext cx="3200400" cy="12003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400" dirty="0" smtClean="0"/>
                <a:t>Your text here. Your text here. Your text here. Your text here. </a:t>
              </a:r>
              <a:endParaRPr lang="en-US" sz="2400" dirty="0"/>
            </a:p>
          </p:txBody>
        </p:sp>
        <p:cxnSp>
          <p:nvCxnSpPr>
            <p:cNvPr id="19" name="Straight Connector 18"/>
            <p:cNvCxnSpPr/>
            <p:nvPr/>
          </p:nvCxnSpPr>
          <p:spPr>
            <a:xfrm>
              <a:off x="5105400" y="2057400"/>
              <a:ext cx="3581400" cy="1588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" name="Straight Connector 19"/>
            <p:cNvCxnSpPr/>
            <p:nvPr/>
          </p:nvCxnSpPr>
          <p:spPr>
            <a:xfrm rot="5400000">
              <a:off x="3505994" y="3656806"/>
              <a:ext cx="3200400" cy="1588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5" name="Oval 24"/>
          <p:cNvSpPr/>
          <p:nvPr/>
        </p:nvSpPr>
        <p:spPr>
          <a:xfrm>
            <a:off x="1066800" y="750125"/>
            <a:ext cx="685800" cy="685800"/>
          </a:xfrm>
          <a:prstGeom prst="ellipse">
            <a:avLst/>
          </a:prstGeom>
          <a:solidFill>
            <a:schemeClr val="bg1">
              <a:lumMod val="75000"/>
            </a:schemeClr>
          </a:solidFill>
          <a:ln>
            <a:noFill/>
          </a:ln>
          <a:scene3d>
            <a:camera prst="orthographicFront"/>
            <a:lightRig rig="threePt" dir="t"/>
          </a:scene3d>
          <a:sp3d>
            <a:bevelT w="342900" h="342900"/>
            <a:bevelB w="342900" h="3429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" name="Oval 25"/>
          <p:cNvSpPr/>
          <p:nvPr/>
        </p:nvSpPr>
        <p:spPr>
          <a:xfrm>
            <a:off x="2057400" y="1054925"/>
            <a:ext cx="685800" cy="685800"/>
          </a:xfrm>
          <a:prstGeom prst="ellipse">
            <a:avLst/>
          </a:prstGeom>
          <a:solidFill>
            <a:schemeClr val="bg1">
              <a:lumMod val="75000"/>
            </a:schemeClr>
          </a:solidFill>
          <a:ln>
            <a:noFill/>
          </a:ln>
          <a:scene3d>
            <a:camera prst="orthographicFront"/>
            <a:lightRig rig="threePt" dir="t"/>
          </a:scene3d>
          <a:sp3d>
            <a:bevelT w="342900" h="342900"/>
            <a:bevelB w="342900" h="3429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" name="Oval 26"/>
          <p:cNvSpPr/>
          <p:nvPr/>
        </p:nvSpPr>
        <p:spPr>
          <a:xfrm>
            <a:off x="2971800" y="750125"/>
            <a:ext cx="685800" cy="685800"/>
          </a:xfrm>
          <a:prstGeom prst="ellipse">
            <a:avLst/>
          </a:prstGeom>
          <a:solidFill>
            <a:schemeClr val="bg1">
              <a:lumMod val="75000"/>
            </a:schemeClr>
          </a:solidFill>
          <a:ln>
            <a:noFill/>
          </a:ln>
          <a:scene3d>
            <a:camera prst="orthographicFront"/>
            <a:lightRig rig="threePt" dir="t"/>
          </a:scene3d>
          <a:sp3d>
            <a:bevelT w="342900" h="342900"/>
            <a:bevelB w="342900" h="3429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22" name="Straight Connector 21"/>
          <p:cNvCxnSpPr/>
          <p:nvPr/>
        </p:nvCxnSpPr>
        <p:spPr>
          <a:xfrm flipV="1">
            <a:off x="0" y="6235347"/>
            <a:ext cx="9144000" cy="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" name="TextBox 22"/>
          <p:cNvSpPr txBox="1"/>
          <p:nvPr/>
        </p:nvSpPr>
        <p:spPr>
          <a:xfrm>
            <a:off x="7902054" y="6357584"/>
            <a:ext cx="101334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>
                <a:latin typeface="Calibri" pitchFamily="34" charset="0"/>
              </a:rPr>
              <a:t>LOGO</a:t>
            </a:r>
            <a:endParaRPr lang="en-US" dirty="0">
              <a:latin typeface="Calibri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28668188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1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47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47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8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5" grpId="0" animBg="1"/>
      <p:bldP spid="26" grpId="0" animBg="1"/>
      <p:bldP spid="27" grpId="0" animBg="1"/>
    </p:bldLst>
  </p:timing>
</p:sld>
</file>

<file path=ppt/slides/slide4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343400" y="304800"/>
            <a:ext cx="3886200" cy="1143000"/>
          </a:xfrm>
        </p:spPr>
        <p:txBody>
          <a:bodyPr>
            <a:normAutofit/>
          </a:bodyPr>
          <a:lstStyle/>
          <a:p>
            <a:r>
              <a:rPr lang="en-US" sz="3600" dirty="0" smtClean="0">
                <a:latin typeface="Franklin Gothic Medium Cond" pitchFamily="34" charset="0"/>
              </a:rPr>
              <a:t>Funnel diagram</a:t>
            </a:r>
            <a:endParaRPr lang="en-US" sz="3600" dirty="0"/>
          </a:p>
        </p:txBody>
      </p:sp>
      <p:grpSp>
        <p:nvGrpSpPr>
          <p:cNvPr id="6" name="Group 31"/>
          <p:cNvGrpSpPr/>
          <p:nvPr/>
        </p:nvGrpSpPr>
        <p:grpSpPr>
          <a:xfrm>
            <a:off x="304800" y="1144689"/>
            <a:ext cx="3200400" cy="5089861"/>
            <a:chOff x="685800" y="1612075"/>
            <a:chExt cx="3200400" cy="5089861"/>
          </a:xfrm>
        </p:grpSpPr>
        <p:grpSp>
          <p:nvGrpSpPr>
            <p:cNvPr id="8" name="Group 23"/>
            <p:cNvGrpSpPr/>
            <p:nvPr/>
          </p:nvGrpSpPr>
          <p:grpSpPr>
            <a:xfrm>
              <a:off x="1943471" y="5628100"/>
              <a:ext cx="685059" cy="531130"/>
              <a:chOff x="1801177" y="5150002"/>
              <a:chExt cx="603504" cy="467900"/>
            </a:xfrm>
          </p:grpSpPr>
          <p:sp>
            <p:nvSpPr>
              <p:cNvPr id="19" name="Oval 18"/>
              <p:cNvSpPr/>
              <p:nvPr/>
            </p:nvSpPr>
            <p:spPr>
              <a:xfrm>
                <a:off x="1909598" y="5386449"/>
                <a:ext cx="386660" cy="231453"/>
              </a:xfrm>
              <a:prstGeom prst="ellipse">
                <a:avLst/>
              </a:prstGeom>
              <a:solidFill>
                <a:schemeClr val="accent3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latin typeface="Calibri" pitchFamily="34" charset="0"/>
                </a:endParaRPr>
              </a:p>
            </p:txBody>
          </p:sp>
          <p:sp>
            <p:nvSpPr>
              <p:cNvPr id="7" name="Trapezoid 6"/>
              <p:cNvSpPr/>
              <p:nvPr/>
            </p:nvSpPr>
            <p:spPr>
              <a:xfrm flipV="1">
                <a:off x="1806892" y="5236269"/>
                <a:ext cx="592074" cy="295656"/>
              </a:xfrm>
              <a:prstGeom prst="trapezoid">
                <a:avLst>
                  <a:gd name="adj" fmla="val 36842"/>
                </a:avLst>
              </a:prstGeom>
              <a:solidFill>
                <a:schemeClr val="accent3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latin typeface="Calibri" pitchFamily="34" charset="0"/>
                </a:endParaRPr>
              </a:p>
            </p:txBody>
          </p:sp>
          <p:sp>
            <p:nvSpPr>
              <p:cNvPr id="18" name="Oval 17"/>
              <p:cNvSpPr/>
              <p:nvPr/>
            </p:nvSpPr>
            <p:spPr>
              <a:xfrm>
                <a:off x="1801177" y="5150002"/>
                <a:ext cx="603504" cy="152400"/>
              </a:xfrm>
              <a:prstGeom prst="ellipse">
                <a:avLst/>
              </a:prstGeom>
              <a:gradFill>
                <a:gsLst>
                  <a:gs pos="0">
                    <a:schemeClr val="tx1">
                      <a:lumMod val="65000"/>
                      <a:lumOff val="35000"/>
                    </a:schemeClr>
                  </a:gs>
                  <a:gs pos="50000">
                    <a:schemeClr val="bg1"/>
                  </a:gs>
                  <a:gs pos="100000">
                    <a:schemeClr val="tx1">
                      <a:lumMod val="85000"/>
                      <a:lumOff val="15000"/>
                    </a:schemeClr>
                  </a:gs>
                </a:gsLst>
                <a:lin ang="0" scaled="1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latin typeface="Calibri" pitchFamily="34" charset="0"/>
                </a:endParaRPr>
              </a:p>
            </p:txBody>
          </p:sp>
        </p:grpSp>
        <p:grpSp>
          <p:nvGrpSpPr>
            <p:cNvPr id="9" name="Group 24"/>
            <p:cNvGrpSpPr/>
            <p:nvPr/>
          </p:nvGrpSpPr>
          <p:grpSpPr>
            <a:xfrm>
              <a:off x="1558637" y="4252932"/>
              <a:ext cx="1454727" cy="1342541"/>
              <a:chOff x="1456668" y="3938551"/>
              <a:chExt cx="1281545" cy="1182717"/>
            </a:xfrm>
          </p:grpSpPr>
          <p:sp>
            <p:nvSpPr>
              <p:cNvPr id="5" name="Trapezoid 4"/>
              <p:cNvSpPr/>
              <p:nvPr/>
            </p:nvSpPr>
            <p:spPr>
              <a:xfrm flipV="1">
                <a:off x="1456668" y="4081276"/>
                <a:ext cx="1281545" cy="902209"/>
              </a:xfrm>
              <a:prstGeom prst="trapezoid">
                <a:avLst>
                  <a:gd name="adj" fmla="val 36842"/>
                </a:avLst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latin typeface="Calibri" pitchFamily="34" charset="0"/>
                </a:endParaRPr>
              </a:p>
            </p:txBody>
          </p:sp>
          <p:sp>
            <p:nvSpPr>
              <p:cNvPr id="15" name="Oval 14"/>
              <p:cNvSpPr/>
              <p:nvPr/>
            </p:nvSpPr>
            <p:spPr>
              <a:xfrm>
                <a:off x="1461933" y="3938551"/>
                <a:ext cx="1271016" cy="288037"/>
              </a:xfrm>
              <a:prstGeom prst="ellipse">
                <a:avLst/>
              </a:prstGeom>
              <a:gradFill>
                <a:gsLst>
                  <a:gs pos="0">
                    <a:schemeClr val="tx1">
                      <a:lumMod val="65000"/>
                      <a:lumOff val="35000"/>
                    </a:schemeClr>
                  </a:gs>
                  <a:gs pos="50000">
                    <a:schemeClr val="bg1"/>
                  </a:gs>
                  <a:gs pos="100000">
                    <a:schemeClr val="tx1">
                      <a:lumMod val="85000"/>
                      <a:lumOff val="15000"/>
                    </a:schemeClr>
                  </a:gs>
                </a:gsLst>
                <a:lin ang="0" scaled="1"/>
              </a:gradFill>
              <a:ln w="9525"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latin typeface="Calibri" pitchFamily="34" charset="0"/>
                </a:endParaRPr>
              </a:p>
            </p:txBody>
          </p:sp>
          <p:sp>
            <p:nvSpPr>
              <p:cNvPr id="16" name="Oval 15"/>
              <p:cNvSpPr/>
              <p:nvPr/>
            </p:nvSpPr>
            <p:spPr>
              <a:xfrm>
                <a:off x="1783278" y="4823793"/>
                <a:ext cx="620268" cy="297475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latin typeface="Calibri" pitchFamily="34" charset="0"/>
                </a:endParaRPr>
              </a:p>
            </p:txBody>
          </p:sp>
        </p:grpSp>
        <p:grpSp>
          <p:nvGrpSpPr>
            <p:cNvPr id="13" name="Group 22"/>
            <p:cNvGrpSpPr/>
            <p:nvPr/>
          </p:nvGrpSpPr>
          <p:grpSpPr>
            <a:xfrm>
              <a:off x="2113006" y="6169589"/>
              <a:ext cx="345989" cy="532347"/>
              <a:chOff x="1931670" y="5719949"/>
              <a:chExt cx="304800" cy="468972"/>
            </a:xfrm>
          </p:grpSpPr>
          <p:sp>
            <p:nvSpPr>
              <p:cNvPr id="21" name="Rectangle 20"/>
              <p:cNvSpPr/>
              <p:nvPr/>
            </p:nvSpPr>
            <p:spPr>
              <a:xfrm>
                <a:off x="1931670" y="5770425"/>
                <a:ext cx="304800" cy="381000"/>
              </a:xfrm>
              <a:prstGeom prst="rect">
                <a:avLst/>
              </a:prstGeom>
              <a:gradFill>
                <a:gsLst>
                  <a:gs pos="0">
                    <a:schemeClr val="tx1">
                      <a:lumMod val="65000"/>
                      <a:lumOff val="35000"/>
                    </a:schemeClr>
                  </a:gs>
                  <a:gs pos="50000">
                    <a:schemeClr val="bg1"/>
                  </a:gs>
                  <a:gs pos="100000">
                    <a:schemeClr val="tx1">
                      <a:lumMod val="85000"/>
                      <a:lumOff val="15000"/>
                    </a:schemeClr>
                  </a:gs>
                </a:gsLst>
                <a:lin ang="0" scaled="1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latin typeface="Calibri" pitchFamily="34" charset="0"/>
                </a:endParaRPr>
              </a:p>
            </p:txBody>
          </p:sp>
          <p:sp>
            <p:nvSpPr>
              <p:cNvPr id="22" name="Oval 21"/>
              <p:cNvSpPr/>
              <p:nvPr/>
            </p:nvSpPr>
            <p:spPr>
              <a:xfrm>
                <a:off x="1935047" y="6112722"/>
                <a:ext cx="298051" cy="76199"/>
              </a:xfrm>
              <a:prstGeom prst="ellipse">
                <a:avLst/>
              </a:prstGeom>
              <a:gradFill>
                <a:gsLst>
                  <a:gs pos="0">
                    <a:schemeClr val="tx1">
                      <a:lumMod val="65000"/>
                      <a:lumOff val="35000"/>
                    </a:schemeClr>
                  </a:gs>
                  <a:gs pos="50000">
                    <a:schemeClr val="bg1"/>
                  </a:gs>
                  <a:gs pos="100000">
                    <a:schemeClr val="tx1">
                      <a:lumMod val="85000"/>
                      <a:lumOff val="15000"/>
                    </a:schemeClr>
                  </a:gs>
                </a:gsLst>
                <a:lin ang="0" scaled="1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latin typeface="Calibri" pitchFamily="34" charset="0"/>
                </a:endParaRPr>
              </a:p>
            </p:txBody>
          </p:sp>
          <p:sp>
            <p:nvSpPr>
              <p:cNvPr id="20" name="Oval 19"/>
              <p:cNvSpPr/>
              <p:nvPr/>
            </p:nvSpPr>
            <p:spPr>
              <a:xfrm>
                <a:off x="1935047" y="5719949"/>
                <a:ext cx="298051" cy="97975"/>
              </a:xfrm>
              <a:prstGeom prst="ellipse">
                <a:avLst/>
              </a:pr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latin typeface="Calibri" pitchFamily="34" charset="0"/>
                </a:endParaRPr>
              </a:p>
            </p:txBody>
          </p:sp>
        </p:grpSp>
        <p:grpSp>
          <p:nvGrpSpPr>
            <p:cNvPr id="17" name="Group 25"/>
            <p:cNvGrpSpPr/>
            <p:nvPr/>
          </p:nvGrpSpPr>
          <p:grpSpPr>
            <a:xfrm>
              <a:off x="1122218" y="2878755"/>
              <a:ext cx="2327564" cy="1393661"/>
              <a:chOff x="1070264" y="2727960"/>
              <a:chExt cx="2050473" cy="1227749"/>
            </a:xfrm>
          </p:grpSpPr>
          <p:sp>
            <p:nvSpPr>
              <p:cNvPr id="4" name="Trapezoid 3"/>
              <p:cNvSpPr/>
              <p:nvPr/>
            </p:nvSpPr>
            <p:spPr>
              <a:xfrm flipV="1">
                <a:off x="1070264" y="2897124"/>
                <a:ext cx="2050473" cy="902208"/>
              </a:xfrm>
              <a:prstGeom prst="trapezoid">
                <a:avLst>
                  <a:gd name="adj" fmla="val 36842"/>
                </a:avLst>
              </a:prstGeom>
              <a:solidFill>
                <a:schemeClr val="bg2">
                  <a:lumMod val="2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latin typeface="Calibri" pitchFamily="34" charset="0"/>
                </a:endParaRPr>
              </a:p>
            </p:txBody>
          </p:sp>
          <p:sp>
            <p:nvSpPr>
              <p:cNvPr id="12" name="Oval 11"/>
              <p:cNvSpPr/>
              <p:nvPr/>
            </p:nvSpPr>
            <p:spPr>
              <a:xfrm>
                <a:off x="1080516" y="2727960"/>
                <a:ext cx="2029968" cy="338328"/>
              </a:xfrm>
              <a:prstGeom prst="ellipse">
                <a:avLst/>
              </a:prstGeom>
              <a:gradFill>
                <a:gsLst>
                  <a:gs pos="0">
                    <a:schemeClr val="tx1">
                      <a:lumMod val="65000"/>
                      <a:lumOff val="35000"/>
                    </a:schemeClr>
                  </a:gs>
                  <a:gs pos="50000">
                    <a:schemeClr val="bg1"/>
                  </a:gs>
                  <a:gs pos="100000">
                    <a:schemeClr val="tx1">
                      <a:lumMod val="85000"/>
                      <a:lumOff val="15000"/>
                    </a:schemeClr>
                  </a:gs>
                </a:gsLst>
                <a:lin ang="0" scaled="1"/>
              </a:gradFill>
              <a:ln w="19050"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latin typeface="Calibri" pitchFamily="34" charset="0"/>
                </a:endParaRPr>
              </a:p>
            </p:txBody>
          </p:sp>
          <p:sp>
            <p:nvSpPr>
              <p:cNvPr id="14" name="Oval 13"/>
              <p:cNvSpPr/>
              <p:nvPr/>
            </p:nvSpPr>
            <p:spPr>
              <a:xfrm>
                <a:off x="1396913" y="3617381"/>
                <a:ext cx="1385534" cy="338328"/>
              </a:xfrm>
              <a:prstGeom prst="ellipse">
                <a:avLst/>
              </a:prstGeom>
              <a:solidFill>
                <a:schemeClr val="bg2">
                  <a:lumMod val="2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latin typeface="Calibri" pitchFamily="34" charset="0"/>
                </a:endParaRPr>
              </a:p>
            </p:txBody>
          </p:sp>
        </p:grpSp>
        <p:grpSp>
          <p:nvGrpSpPr>
            <p:cNvPr id="23" name="Group 26"/>
            <p:cNvGrpSpPr/>
            <p:nvPr/>
          </p:nvGrpSpPr>
          <p:grpSpPr>
            <a:xfrm>
              <a:off x="685800" y="1612075"/>
              <a:ext cx="3200400" cy="1370588"/>
              <a:chOff x="685800" y="1612075"/>
              <a:chExt cx="2819400" cy="1207423"/>
            </a:xfrm>
          </p:grpSpPr>
          <p:sp>
            <p:nvSpPr>
              <p:cNvPr id="11" name="Oval 10"/>
              <p:cNvSpPr/>
              <p:nvPr/>
            </p:nvSpPr>
            <p:spPr>
              <a:xfrm>
                <a:off x="1010947" y="2481170"/>
                <a:ext cx="2169107" cy="338328"/>
              </a:xfrm>
              <a:prstGeom prst="ellipse">
                <a:avLst/>
              </a:prstGeom>
              <a:solidFill>
                <a:schemeClr val="tx2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latin typeface="Calibri" pitchFamily="34" charset="0"/>
                </a:endParaRPr>
              </a:p>
            </p:txBody>
          </p:sp>
          <p:sp>
            <p:nvSpPr>
              <p:cNvPr id="3" name="Trapezoid 2"/>
              <p:cNvSpPr/>
              <p:nvPr/>
            </p:nvSpPr>
            <p:spPr>
              <a:xfrm flipV="1">
                <a:off x="685800" y="1769364"/>
                <a:ext cx="2819400" cy="902208"/>
              </a:xfrm>
              <a:prstGeom prst="trapezoid">
                <a:avLst>
                  <a:gd name="adj" fmla="val 36842"/>
                </a:avLst>
              </a:prstGeom>
              <a:solidFill>
                <a:schemeClr val="tx2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latin typeface="Calibri" pitchFamily="34" charset="0"/>
                </a:endParaRPr>
              </a:p>
            </p:txBody>
          </p:sp>
          <p:sp>
            <p:nvSpPr>
              <p:cNvPr id="10" name="Oval 9"/>
              <p:cNvSpPr/>
              <p:nvPr/>
            </p:nvSpPr>
            <p:spPr>
              <a:xfrm>
                <a:off x="685800" y="1612075"/>
                <a:ext cx="2819400" cy="338328"/>
              </a:xfrm>
              <a:prstGeom prst="ellipse">
                <a:avLst/>
              </a:prstGeom>
              <a:gradFill>
                <a:gsLst>
                  <a:gs pos="0">
                    <a:schemeClr val="tx1">
                      <a:lumMod val="65000"/>
                      <a:lumOff val="35000"/>
                    </a:schemeClr>
                  </a:gs>
                  <a:gs pos="50000">
                    <a:schemeClr val="bg1"/>
                  </a:gs>
                  <a:gs pos="100000">
                    <a:schemeClr val="tx1">
                      <a:lumMod val="85000"/>
                      <a:lumOff val="15000"/>
                    </a:schemeClr>
                  </a:gs>
                </a:gsLst>
                <a:lin ang="0" scaled="1"/>
              </a:gradFill>
              <a:ln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latin typeface="Calibri" pitchFamily="34" charset="0"/>
                </a:endParaRPr>
              </a:p>
            </p:txBody>
          </p:sp>
        </p:grpSp>
      </p:grpSp>
      <p:grpSp>
        <p:nvGrpSpPr>
          <p:cNvPr id="45" name="Group 44"/>
          <p:cNvGrpSpPr/>
          <p:nvPr/>
        </p:nvGrpSpPr>
        <p:grpSpPr>
          <a:xfrm>
            <a:off x="3335082" y="1894814"/>
            <a:ext cx="1747155" cy="461665"/>
            <a:chOff x="3335082" y="1894814"/>
            <a:chExt cx="1747155" cy="461665"/>
          </a:xfrm>
        </p:grpSpPr>
        <p:cxnSp>
          <p:nvCxnSpPr>
            <p:cNvPr id="33" name="Straight Arrow Connector 32"/>
            <p:cNvCxnSpPr/>
            <p:nvPr/>
          </p:nvCxnSpPr>
          <p:spPr>
            <a:xfrm>
              <a:off x="3335082" y="2152114"/>
              <a:ext cx="609600" cy="1588"/>
            </a:xfrm>
            <a:prstGeom prst="straightConnector1">
              <a:avLst/>
            </a:prstGeom>
            <a:ln w="28575">
              <a:solidFill>
                <a:schemeClr val="tx1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5" name="TextBox 34"/>
            <p:cNvSpPr txBox="1"/>
            <p:nvPr/>
          </p:nvSpPr>
          <p:spPr>
            <a:xfrm>
              <a:off x="3990207" y="1894814"/>
              <a:ext cx="1092030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400" dirty="0" smtClean="0">
                  <a:latin typeface="Calibri" pitchFamily="34" charset="0"/>
                </a:rPr>
                <a:t>Stage 1</a:t>
              </a:r>
              <a:endParaRPr lang="en-US" sz="2400" dirty="0">
                <a:latin typeface="Calibri" pitchFamily="34" charset="0"/>
              </a:endParaRPr>
            </a:p>
          </p:txBody>
        </p:sp>
      </p:grpSp>
      <p:grpSp>
        <p:nvGrpSpPr>
          <p:cNvPr id="50" name="Group 49"/>
          <p:cNvGrpSpPr/>
          <p:nvPr/>
        </p:nvGrpSpPr>
        <p:grpSpPr>
          <a:xfrm>
            <a:off x="2877882" y="3025939"/>
            <a:ext cx="2204355" cy="461665"/>
            <a:chOff x="2877882" y="3025939"/>
            <a:chExt cx="2204355" cy="461665"/>
          </a:xfrm>
        </p:grpSpPr>
        <p:sp>
          <p:nvSpPr>
            <p:cNvPr id="38" name="TextBox 37"/>
            <p:cNvSpPr txBox="1"/>
            <p:nvPr/>
          </p:nvSpPr>
          <p:spPr>
            <a:xfrm>
              <a:off x="3990207" y="3025939"/>
              <a:ext cx="1092030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400" dirty="0" smtClean="0">
                  <a:latin typeface="Calibri" pitchFamily="34" charset="0"/>
                </a:rPr>
                <a:t>Stage 2</a:t>
              </a:r>
              <a:endParaRPr lang="en-US" sz="2400" dirty="0">
                <a:latin typeface="Calibri" pitchFamily="34" charset="0"/>
              </a:endParaRPr>
            </a:p>
          </p:txBody>
        </p:sp>
        <p:cxnSp>
          <p:nvCxnSpPr>
            <p:cNvPr id="46" name="Straight Arrow Connector 45"/>
            <p:cNvCxnSpPr/>
            <p:nvPr/>
          </p:nvCxnSpPr>
          <p:spPr>
            <a:xfrm>
              <a:off x="2877882" y="3295114"/>
              <a:ext cx="1066800" cy="1588"/>
            </a:xfrm>
            <a:prstGeom prst="straightConnector1">
              <a:avLst/>
            </a:prstGeom>
            <a:ln w="28575">
              <a:solidFill>
                <a:schemeClr val="tx1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2" name="Group 51"/>
          <p:cNvGrpSpPr/>
          <p:nvPr/>
        </p:nvGrpSpPr>
        <p:grpSpPr>
          <a:xfrm>
            <a:off x="2496882" y="4338164"/>
            <a:ext cx="2585355" cy="461665"/>
            <a:chOff x="2496882" y="4338164"/>
            <a:chExt cx="2585355" cy="461665"/>
          </a:xfrm>
        </p:grpSpPr>
        <p:sp>
          <p:nvSpPr>
            <p:cNvPr id="41" name="TextBox 40"/>
            <p:cNvSpPr txBox="1"/>
            <p:nvPr/>
          </p:nvSpPr>
          <p:spPr>
            <a:xfrm>
              <a:off x="3990207" y="4338164"/>
              <a:ext cx="1092030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400" dirty="0" smtClean="0">
                  <a:latin typeface="Calibri" pitchFamily="34" charset="0"/>
                </a:rPr>
                <a:t>Stage 3</a:t>
              </a:r>
              <a:endParaRPr lang="en-US" sz="2400" dirty="0">
                <a:latin typeface="Calibri" pitchFamily="34" charset="0"/>
              </a:endParaRPr>
            </a:p>
          </p:txBody>
        </p:sp>
        <p:cxnSp>
          <p:nvCxnSpPr>
            <p:cNvPr id="47" name="Straight Arrow Connector 46"/>
            <p:cNvCxnSpPr/>
            <p:nvPr/>
          </p:nvCxnSpPr>
          <p:spPr>
            <a:xfrm>
              <a:off x="2496882" y="4590514"/>
              <a:ext cx="1447800" cy="1588"/>
            </a:xfrm>
            <a:prstGeom prst="straightConnector1">
              <a:avLst/>
            </a:prstGeom>
            <a:ln w="28575">
              <a:solidFill>
                <a:schemeClr val="tx1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9" name="Group 58"/>
          <p:cNvGrpSpPr/>
          <p:nvPr/>
        </p:nvGrpSpPr>
        <p:grpSpPr>
          <a:xfrm>
            <a:off x="2268282" y="5276314"/>
            <a:ext cx="2813955" cy="461665"/>
            <a:chOff x="2268282" y="5276314"/>
            <a:chExt cx="2813955" cy="461665"/>
          </a:xfrm>
        </p:grpSpPr>
        <p:sp>
          <p:nvSpPr>
            <p:cNvPr id="44" name="TextBox 43"/>
            <p:cNvSpPr txBox="1"/>
            <p:nvPr/>
          </p:nvSpPr>
          <p:spPr>
            <a:xfrm>
              <a:off x="3990207" y="5276314"/>
              <a:ext cx="1092030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400" dirty="0" smtClean="0">
                  <a:latin typeface="Calibri" pitchFamily="34" charset="0"/>
                </a:rPr>
                <a:t>Stage 4</a:t>
              </a:r>
              <a:endParaRPr lang="en-US" sz="2400" dirty="0">
                <a:latin typeface="Calibri" pitchFamily="34" charset="0"/>
              </a:endParaRPr>
            </a:p>
          </p:txBody>
        </p:sp>
        <p:cxnSp>
          <p:nvCxnSpPr>
            <p:cNvPr id="48" name="Straight Arrow Connector 47"/>
            <p:cNvCxnSpPr/>
            <p:nvPr/>
          </p:nvCxnSpPr>
          <p:spPr>
            <a:xfrm>
              <a:off x="2268282" y="5504914"/>
              <a:ext cx="1676400" cy="1588"/>
            </a:xfrm>
            <a:prstGeom prst="straightConnector1">
              <a:avLst/>
            </a:prstGeom>
            <a:ln w="28575">
              <a:solidFill>
                <a:schemeClr val="tx1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pic>
        <p:nvPicPr>
          <p:cNvPr id="90114" name="Picture 2"/>
          <p:cNvPicPr>
            <a:picLocks noChangeAspect="1" noChangeArrowheads="1"/>
          </p:cNvPicPr>
          <p:nvPr/>
        </p:nvPicPr>
        <p:blipFill>
          <a:blip r:embed="rId3" cstate="email"/>
          <a:srcRect/>
          <a:stretch>
            <a:fillRect/>
          </a:stretch>
        </p:blipFill>
        <p:spPr bwMode="auto">
          <a:xfrm>
            <a:off x="1295400" y="1573189"/>
            <a:ext cx="1212850" cy="9431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43" name="Picture 2"/>
          <p:cNvPicPr>
            <a:picLocks noChangeAspect="1" noChangeArrowheads="1"/>
          </p:cNvPicPr>
          <p:nvPr/>
        </p:nvPicPr>
        <p:blipFill>
          <a:blip r:embed="rId4" cstate="email"/>
          <a:srcRect/>
          <a:stretch>
            <a:fillRect/>
          </a:stretch>
        </p:blipFill>
        <p:spPr bwMode="auto">
          <a:xfrm>
            <a:off x="1278575" y="2821089"/>
            <a:ext cx="1212850" cy="9906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53" name="Picture 3"/>
          <p:cNvPicPr>
            <a:picLocks noChangeAspect="1" noChangeArrowheads="1"/>
          </p:cNvPicPr>
          <p:nvPr/>
        </p:nvPicPr>
        <p:blipFill>
          <a:blip r:embed="rId5" cstate="email"/>
          <a:srcRect/>
          <a:stretch>
            <a:fillRect/>
          </a:stretch>
        </p:blipFill>
        <p:spPr bwMode="auto">
          <a:xfrm>
            <a:off x="1295400" y="4116489"/>
            <a:ext cx="1212850" cy="9906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90116" name="Picture 4"/>
          <p:cNvPicPr>
            <a:picLocks noChangeAspect="1" noChangeArrowheads="1"/>
          </p:cNvPicPr>
          <p:nvPr/>
        </p:nvPicPr>
        <p:blipFill>
          <a:blip r:embed="rId6" cstate="email"/>
          <a:srcRect/>
          <a:stretch>
            <a:fillRect/>
          </a:stretch>
        </p:blipFill>
        <p:spPr bwMode="auto">
          <a:xfrm>
            <a:off x="1295400" y="5335689"/>
            <a:ext cx="1212850" cy="3873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sp>
        <p:nvSpPr>
          <p:cNvPr id="55" name="Down Arrow 54"/>
          <p:cNvSpPr/>
          <p:nvPr/>
        </p:nvSpPr>
        <p:spPr>
          <a:xfrm>
            <a:off x="819400" y="595750"/>
            <a:ext cx="457200" cy="685800"/>
          </a:xfrm>
          <a:prstGeom prst="downArrow">
            <a:avLst/>
          </a:prstGeom>
          <a:solidFill>
            <a:schemeClr val="bg2">
              <a:lumMod val="50000"/>
            </a:schemeClr>
          </a:solidFill>
          <a:ln>
            <a:noFill/>
          </a:ln>
          <a:effectLst>
            <a:outerShdw blurRad="107950" dist="12700" dir="5400000" algn="ctr">
              <a:srgbClr val="000000"/>
            </a:outerShdw>
          </a:effectLst>
          <a:scene3d>
            <a:camera prst="orthographicFront">
              <a:rot lat="0" lon="0" rev="0"/>
            </a:camera>
            <a:lightRig rig="soft" dir="t">
              <a:rot lat="0" lon="0" rev="0"/>
            </a:lightRig>
          </a:scene3d>
          <a:sp3d contourW="44450" prstMaterial="matte">
            <a:bevelT w="63500" h="63500" prst="artDeco"/>
            <a:contourClr>
              <a:srgbClr val="FFFFFF"/>
            </a:contour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Calibri" pitchFamily="34" charset="0"/>
            </a:endParaRPr>
          </a:p>
        </p:txBody>
      </p:sp>
      <p:sp>
        <p:nvSpPr>
          <p:cNvPr id="56" name="Down Arrow 55"/>
          <p:cNvSpPr/>
          <p:nvPr/>
        </p:nvSpPr>
        <p:spPr>
          <a:xfrm>
            <a:off x="1429000" y="595750"/>
            <a:ext cx="457200" cy="685800"/>
          </a:xfrm>
          <a:prstGeom prst="downArrow">
            <a:avLst/>
          </a:prstGeom>
          <a:solidFill>
            <a:schemeClr val="bg2">
              <a:lumMod val="50000"/>
            </a:schemeClr>
          </a:solidFill>
          <a:ln>
            <a:noFill/>
          </a:ln>
          <a:effectLst>
            <a:outerShdw blurRad="107950" dist="12700" dir="5400000" algn="ctr">
              <a:srgbClr val="000000"/>
            </a:outerShdw>
          </a:effectLst>
          <a:scene3d>
            <a:camera prst="orthographicFront">
              <a:rot lat="0" lon="0" rev="0"/>
            </a:camera>
            <a:lightRig rig="soft" dir="t">
              <a:rot lat="0" lon="0" rev="0"/>
            </a:lightRig>
          </a:scene3d>
          <a:sp3d contourW="44450" prstMaterial="matte">
            <a:bevelT w="63500" h="63500" prst="artDeco"/>
            <a:contourClr>
              <a:srgbClr val="FFFFFF"/>
            </a:contour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Calibri" pitchFamily="34" charset="0"/>
            </a:endParaRPr>
          </a:p>
        </p:txBody>
      </p:sp>
      <p:sp>
        <p:nvSpPr>
          <p:cNvPr id="57" name="Down Arrow 56"/>
          <p:cNvSpPr/>
          <p:nvPr/>
        </p:nvSpPr>
        <p:spPr>
          <a:xfrm>
            <a:off x="1962400" y="595750"/>
            <a:ext cx="457200" cy="685800"/>
          </a:xfrm>
          <a:prstGeom prst="downArrow">
            <a:avLst/>
          </a:prstGeom>
          <a:solidFill>
            <a:schemeClr val="bg2">
              <a:lumMod val="50000"/>
            </a:schemeClr>
          </a:solidFill>
          <a:ln>
            <a:noFill/>
          </a:ln>
          <a:effectLst>
            <a:outerShdw blurRad="107950" dist="12700" dir="5400000" algn="ctr">
              <a:srgbClr val="000000"/>
            </a:outerShdw>
          </a:effectLst>
          <a:scene3d>
            <a:camera prst="orthographicFront">
              <a:rot lat="0" lon="0" rev="0"/>
            </a:camera>
            <a:lightRig rig="soft" dir="t">
              <a:rot lat="0" lon="0" rev="0"/>
            </a:lightRig>
          </a:scene3d>
          <a:sp3d contourW="44450" prstMaterial="matte">
            <a:bevelT w="63500" h="63500" prst="artDeco"/>
            <a:contourClr>
              <a:srgbClr val="FFFFFF"/>
            </a:contour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Calibri" pitchFamily="34" charset="0"/>
            </a:endParaRPr>
          </a:p>
        </p:txBody>
      </p:sp>
      <p:sp>
        <p:nvSpPr>
          <p:cNvPr id="58" name="Down Arrow 57"/>
          <p:cNvSpPr/>
          <p:nvPr/>
        </p:nvSpPr>
        <p:spPr>
          <a:xfrm>
            <a:off x="2495800" y="595750"/>
            <a:ext cx="457200" cy="685800"/>
          </a:xfrm>
          <a:prstGeom prst="downArrow">
            <a:avLst/>
          </a:prstGeom>
          <a:solidFill>
            <a:schemeClr val="bg2">
              <a:lumMod val="50000"/>
            </a:schemeClr>
          </a:solidFill>
          <a:ln>
            <a:noFill/>
          </a:ln>
          <a:effectLst>
            <a:outerShdw blurRad="107950" dist="12700" dir="5400000" algn="ctr">
              <a:srgbClr val="000000"/>
            </a:outerShdw>
          </a:effectLst>
          <a:scene3d>
            <a:camera prst="orthographicFront">
              <a:rot lat="0" lon="0" rev="0"/>
            </a:camera>
            <a:lightRig rig="soft" dir="t">
              <a:rot lat="0" lon="0" rev="0"/>
            </a:lightRig>
          </a:scene3d>
          <a:sp3d contourW="44450" prstMaterial="matte">
            <a:bevelT w="63500" h="63500" prst="artDeco"/>
            <a:contourClr>
              <a:srgbClr val="FFFFFF"/>
            </a:contour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Calibri" pitchFamily="34" charset="0"/>
            </a:endParaRPr>
          </a:p>
        </p:txBody>
      </p:sp>
      <p:grpSp>
        <p:nvGrpSpPr>
          <p:cNvPr id="24" name="Group 49"/>
          <p:cNvGrpSpPr/>
          <p:nvPr/>
        </p:nvGrpSpPr>
        <p:grpSpPr>
          <a:xfrm>
            <a:off x="5638006" y="2349144"/>
            <a:ext cx="2972594" cy="3200400"/>
            <a:chOff x="5638006" y="2349144"/>
            <a:chExt cx="2972594" cy="3200400"/>
          </a:xfrm>
        </p:grpSpPr>
        <p:sp>
          <p:nvSpPr>
            <p:cNvPr id="49" name="TextBox 48"/>
            <p:cNvSpPr txBox="1"/>
            <p:nvPr/>
          </p:nvSpPr>
          <p:spPr>
            <a:xfrm>
              <a:off x="5715000" y="2512625"/>
              <a:ext cx="2895600" cy="224676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000" dirty="0" smtClean="0">
                  <a:latin typeface="Calibri" pitchFamily="34" charset="0"/>
                </a:rPr>
                <a:t>You may enter your text here. You may enter your text here.</a:t>
              </a:r>
            </a:p>
            <a:p>
              <a:r>
                <a:rPr lang="en-US" sz="2000" dirty="0" smtClean="0">
                  <a:latin typeface="Calibri" pitchFamily="34" charset="0"/>
                </a:rPr>
                <a:t> </a:t>
              </a:r>
            </a:p>
            <a:p>
              <a:r>
                <a:rPr lang="en-US" sz="2000" dirty="0" smtClean="0">
                  <a:latin typeface="Calibri" pitchFamily="34" charset="0"/>
                </a:rPr>
                <a:t>You may enter your text here. You may enter your text here.</a:t>
              </a:r>
            </a:p>
          </p:txBody>
        </p:sp>
        <p:grpSp>
          <p:nvGrpSpPr>
            <p:cNvPr id="25" name="Group 44"/>
            <p:cNvGrpSpPr/>
            <p:nvPr/>
          </p:nvGrpSpPr>
          <p:grpSpPr>
            <a:xfrm>
              <a:off x="5638006" y="2349144"/>
              <a:ext cx="2972594" cy="3200400"/>
              <a:chOff x="5638006" y="2349144"/>
              <a:chExt cx="2972594" cy="3200400"/>
            </a:xfrm>
          </p:grpSpPr>
          <p:cxnSp>
            <p:nvCxnSpPr>
              <p:cNvPr id="51" name="Straight Connector 50"/>
              <p:cNvCxnSpPr/>
              <p:nvPr/>
            </p:nvCxnSpPr>
            <p:spPr>
              <a:xfrm>
                <a:off x="5638800" y="2361475"/>
                <a:ext cx="2971800" cy="1588"/>
              </a:xfrm>
              <a:prstGeom prst="line">
                <a:avLst/>
              </a:prstGeom>
              <a:ln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4" name="Straight Connector 53"/>
              <p:cNvCxnSpPr/>
              <p:nvPr/>
            </p:nvCxnSpPr>
            <p:spPr>
              <a:xfrm rot="5400000">
                <a:off x="4038600" y="3948550"/>
                <a:ext cx="3200400" cy="1588"/>
              </a:xfrm>
              <a:prstGeom prst="line">
                <a:avLst/>
              </a:prstGeom>
              <a:ln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</p:spTree>
    <p:extLst>
      <p:ext uri="{BB962C8B-B14F-4D97-AF65-F5344CB8AC3E}">
        <p14:creationId xmlns:p14="http://schemas.microsoft.com/office/powerpoint/2010/main" val="245506152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3"/>
          <p:cNvGrpSpPr>
            <a:grpSpLocks/>
          </p:cNvGrpSpPr>
          <p:nvPr/>
        </p:nvGrpSpPr>
        <p:grpSpPr bwMode="auto">
          <a:xfrm>
            <a:off x="-2788" y="4496518"/>
            <a:ext cx="9144000" cy="1676400"/>
            <a:chOff x="0" y="2086"/>
            <a:chExt cx="5760" cy="1056"/>
          </a:xfrm>
        </p:grpSpPr>
        <p:sp>
          <p:nvSpPr>
            <p:cNvPr id="37" name="Rectangle 3"/>
            <p:cNvSpPr>
              <a:spLocks noChangeArrowheads="1"/>
            </p:cNvSpPr>
            <p:nvPr/>
          </p:nvSpPr>
          <p:spPr bwMode="gray">
            <a:xfrm>
              <a:off x="0" y="2325"/>
              <a:ext cx="5760" cy="817"/>
            </a:xfrm>
            <a:prstGeom prst="rect">
              <a:avLst/>
            </a:prstGeom>
            <a:gradFill rotWithShape="1">
              <a:gsLst>
                <a:gs pos="0">
                  <a:srgbClr val="DDDDDD"/>
                </a:gs>
                <a:gs pos="100000">
                  <a:srgbClr val="FFFFFF"/>
                </a:gs>
              </a:gsLst>
              <a:lin ang="5400000" scaled="1"/>
            </a:gradFill>
            <a:ln w="9525">
              <a:noFill/>
              <a:miter lim="800000"/>
              <a:headEnd/>
              <a:tailEnd/>
            </a:ln>
          </p:spPr>
          <p:txBody>
            <a:bodyPr wrap="none" lIns="90000" tIns="90000" rIns="72000" bIns="90000" anchor="ctr"/>
            <a:lstStyle/>
            <a:p>
              <a:pPr algn="ctr" eaLnBrk="0" hangingPunct="0"/>
              <a:endParaRPr lang="en-US" noProof="1">
                <a:latin typeface="Calibri" pitchFamily="34" charset="0"/>
                <a:cs typeface="Arial" charset="0"/>
              </a:endParaRPr>
            </a:p>
          </p:txBody>
        </p:sp>
        <p:sp>
          <p:nvSpPr>
            <p:cNvPr id="38" name="Rectangle 25"/>
            <p:cNvSpPr>
              <a:spLocks noChangeArrowheads="1"/>
            </p:cNvSpPr>
            <p:nvPr/>
          </p:nvSpPr>
          <p:spPr bwMode="gray">
            <a:xfrm flipV="1">
              <a:off x="0" y="2086"/>
              <a:ext cx="5760" cy="246"/>
            </a:xfrm>
            <a:prstGeom prst="rect">
              <a:avLst/>
            </a:prstGeom>
            <a:gradFill rotWithShape="1">
              <a:gsLst>
                <a:gs pos="0">
                  <a:srgbClr val="DBDBDB"/>
                </a:gs>
                <a:gs pos="100000">
                  <a:srgbClr val="FFFFFF"/>
                </a:gs>
              </a:gsLst>
              <a:lin ang="5400000" scaled="1"/>
            </a:gradFill>
            <a:ln w="9525">
              <a:noFill/>
              <a:miter lim="800000"/>
              <a:headEnd/>
              <a:tailEnd/>
            </a:ln>
          </p:spPr>
          <p:txBody>
            <a:bodyPr rot="10800000" wrap="none" lIns="90000" tIns="90000" rIns="72000" bIns="90000" anchor="ctr"/>
            <a:lstStyle/>
            <a:p>
              <a:pPr algn="ctr" eaLnBrk="0" hangingPunct="0"/>
              <a:endParaRPr lang="en-US" noProof="1">
                <a:latin typeface="Calibri" pitchFamily="34" charset="0"/>
                <a:cs typeface="Arial" charset="0"/>
              </a:endParaRPr>
            </a:p>
          </p:txBody>
        </p:sp>
      </p:grpSp>
      <p:sp>
        <p:nvSpPr>
          <p:cNvPr id="39" name="Ellipse 53"/>
          <p:cNvSpPr/>
          <p:nvPr/>
        </p:nvSpPr>
        <p:spPr bwMode="auto">
          <a:xfrm>
            <a:off x="1279769" y="4117104"/>
            <a:ext cx="4297363" cy="2145338"/>
          </a:xfrm>
          <a:prstGeom prst="ellipse">
            <a:avLst/>
          </a:prstGeom>
          <a:gradFill flip="none" rotWithShape="1">
            <a:gsLst>
              <a:gs pos="24000">
                <a:sysClr val="windowText" lastClr="000000">
                  <a:alpha val="44000"/>
                </a:sysClr>
              </a:gs>
              <a:gs pos="100000">
                <a:sysClr val="window" lastClr="FFFFFF">
                  <a:alpha val="0"/>
                </a:sysClr>
              </a:gs>
            </a:gsLst>
            <a:path path="shape">
              <a:fillToRect l="50000" t="50000" r="50000" b="50000"/>
            </a:path>
            <a:tileRect/>
          </a:gradFill>
          <a:ln w="9525" cap="flat" cmpd="sng" algn="ctr">
            <a:noFill/>
            <a:prstDash val="solid"/>
          </a:ln>
          <a:effectLst/>
        </p:spPr>
        <p:txBody>
          <a:bodyPr anchor="ctr"/>
          <a:lstStyle/>
          <a:p>
            <a:pPr algn="ctr">
              <a:defRPr/>
            </a:pPr>
            <a:endParaRPr lang="da-DK">
              <a:solidFill>
                <a:srgbClr val="FFFFFF"/>
              </a:solidFill>
              <a:latin typeface="Calibri" charset="0"/>
              <a:ea typeface="ＭＳ Ｐゴシック" charset="-128"/>
            </a:endParaRPr>
          </a:p>
        </p:txBody>
      </p:sp>
      <p:grpSp>
        <p:nvGrpSpPr>
          <p:cNvPr id="3" name="Group 16"/>
          <p:cNvGrpSpPr/>
          <p:nvPr/>
        </p:nvGrpSpPr>
        <p:grpSpPr>
          <a:xfrm>
            <a:off x="388184" y="3794507"/>
            <a:ext cx="4835525" cy="2185072"/>
            <a:chOff x="388184" y="3642859"/>
            <a:chExt cx="4835525" cy="2185072"/>
          </a:xfrm>
        </p:grpSpPr>
        <p:sp>
          <p:nvSpPr>
            <p:cNvPr id="2057" name="Freeform 9"/>
            <p:cNvSpPr>
              <a:spLocks/>
            </p:cNvSpPr>
            <p:nvPr/>
          </p:nvSpPr>
          <p:spPr bwMode="auto">
            <a:xfrm>
              <a:off x="990963" y="3642859"/>
              <a:ext cx="3636616" cy="975083"/>
            </a:xfrm>
            <a:custGeom>
              <a:avLst/>
              <a:gdLst/>
              <a:ahLst/>
              <a:cxnLst>
                <a:cxn ang="0">
                  <a:pos x="0" y="428"/>
                </a:cxn>
                <a:cxn ang="0">
                  <a:pos x="1574" y="0"/>
                </a:cxn>
                <a:cxn ang="0">
                  <a:pos x="3282" y="428"/>
                </a:cxn>
                <a:cxn ang="0">
                  <a:pos x="1642" y="880"/>
                </a:cxn>
                <a:cxn ang="0">
                  <a:pos x="0" y="428"/>
                </a:cxn>
              </a:cxnLst>
              <a:rect l="0" t="0" r="r" b="b"/>
              <a:pathLst>
                <a:path w="3282" h="880">
                  <a:moveTo>
                    <a:pt x="0" y="428"/>
                  </a:moveTo>
                  <a:lnTo>
                    <a:pt x="1574" y="0"/>
                  </a:lnTo>
                  <a:lnTo>
                    <a:pt x="3282" y="428"/>
                  </a:lnTo>
                  <a:lnTo>
                    <a:pt x="1642" y="880"/>
                  </a:lnTo>
                  <a:lnTo>
                    <a:pt x="0" y="428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Calibri" pitchFamily="34" charset="0"/>
              </a:endParaRPr>
            </a:p>
          </p:txBody>
        </p:sp>
        <p:grpSp>
          <p:nvGrpSpPr>
            <p:cNvPr id="4" name="Group 15"/>
            <p:cNvGrpSpPr/>
            <p:nvPr/>
          </p:nvGrpSpPr>
          <p:grpSpPr>
            <a:xfrm>
              <a:off x="388184" y="4117104"/>
              <a:ext cx="4835525" cy="1710827"/>
              <a:chOff x="388184" y="4117104"/>
              <a:chExt cx="4835525" cy="1710827"/>
            </a:xfrm>
          </p:grpSpPr>
          <p:sp>
            <p:nvSpPr>
              <p:cNvPr id="2055" name="Freeform 7"/>
              <p:cNvSpPr>
                <a:spLocks/>
              </p:cNvSpPr>
              <p:nvPr/>
            </p:nvSpPr>
            <p:spPr bwMode="auto">
              <a:xfrm>
                <a:off x="388184" y="4117104"/>
                <a:ext cx="2422195" cy="1710827"/>
              </a:xfrm>
              <a:custGeom>
                <a:avLst/>
                <a:gdLst/>
                <a:ahLst/>
                <a:cxnLst>
                  <a:cxn ang="0">
                    <a:pos x="0" y="910"/>
                  </a:cxn>
                  <a:cxn ang="0">
                    <a:pos x="2186" y="1544"/>
                  </a:cxn>
                  <a:cxn ang="0">
                    <a:pos x="2186" y="452"/>
                  </a:cxn>
                  <a:cxn ang="0">
                    <a:pos x="544" y="0"/>
                  </a:cxn>
                  <a:cxn ang="0">
                    <a:pos x="0" y="910"/>
                  </a:cxn>
                </a:cxnLst>
                <a:rect l="0" t="0" r="r" b="b"/>
                <a:pathLst>
                  <a:path w="2186" h="1544">
                    <a:moveTo>
                      <a:pt x="0" y="910"/>
                    </a:moveTo>
                    <a:lnTo>
                      <a:pt x="2186" y="1544"/>
                    </a:lnTo>
                    <a:lnTo>
                      <a:pt x="2186" y="452"/>
                    </a:lnTo>
                    <a:lnTo>
                      <a:pt x="544" y="0"/>
                    </a:lnTo>
                    <a:lnTo>
                      <a:pt x="0" y="910"/>
                    </a:ln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9525">
                <a:solidFill>
                  <a:schemeClr val="accent2">
                    <a:lumMod val="5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Calibri" pitchFamily="34" charset="0"/>
                </a:endParaRPr>
              </a:p>
            </p:txBody>
          </p:sp>
          <p:sp>
            <p:nvSpPr>
              <p:cNvPr id="2056" name="Freeform 8"/>
              <p:cNvSpPr>
                <a:spLocks/>
              </p:cNvSpPr>
              <p:nvPr/>
            </p:nvSpPr>
            <p:spPr bwMode="auto">
              <a:xfrm>
                <a:off x="2810379" y="4117104"/>
                <a:ext cx="2413330" cy="1710827"/>
              </a:xfrm>
              <a:custGeom>
                <a:avLst/>
                <a:gdLst/>
                <a:ahLst/>
                <a:cxnLst>
                  <a:cxn ang="0">
                    <a:pos x="1640" y="0"/>
                  </a:cxn>
                  <a:cxn ang="0">
                    <a:pos x="0" y="452"/>
                  </a:cxn>
                  <a:cxn ang="0">
                    <a:pos x="0" y="1544"/>
                  </a:cxn>
                  <a:cxn ang="0">
                    <a:pos x="2178" y="904"/>
                  </a:cxn>
                  <a:cxn ang="0">
                    <a:pos x="1640" y="0"/>
                  </a:cxn>
                </a:cxnLst>
                <a:rect l="0" t="0" r="r" b="b"/>
                <a:pathLst>
                  <a:path w="2178" h="1544">
                    <a:moveTo>
                      <a:pt x="1640" y="0"/>
                    </a:moveTo>
                    <a:lnTo>
                      <a:pt x="0" y="452"/>
                    </a:lnTo>
                    <a:lnTo>
                      <a:pt x="0" y="1544"/>
                    </a:lnTo>
                    <a:lnTo>
                      <a:pt x="2178" y="904"/>
                    </a:lnTo>
                    <a:lnTo>
                      <a:pt x="1640" y="0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Calibri" pitchFamily="34" charset="0"/>
                </a:endParaRPr>
              </a:p>
            </p:txBody>
          </p:sp>
          <p:sp>
            <p:nvSpPr>
              <p:cNvPr id="23" name="TextBox 22"/>
              <p:cNvSpPr txBox="1"/>
              <p:nvPr/>
            </p:nvSpPr>
            <p:spPr>
              <a:xfrm>
                <a:off x="3142446" y="4553170"/>
                <a:ext cx="1508618" cy="64633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  <a:scene3d>
                  <a:camera prst="perspectiveContrastingRightFacing"/>
                  <a:lightRig rig="threePt" dir="t"/>
                </a:scene3d>
              </a:bodyPr>
              <a:lstStyle/>
              <a:p>
                <a:r>
                  <a:rPr lang="en-US" sz="3600" b="1" dirty="0" smtClean="0">
                    <a:solidFill>
                      <a:schemeClr val="bg1"/>
                    </a:solidFill>
                    <a:latin typeface="Calibri" pitchFamily="34" charset="0"/>
                  </a:rPr>
                  <a:t>Level 1</a:t>
                </a:r>
                <a:endParaRPr lang="en-US" sz="3600" b="1" dirty="0">
                  <a:solidFill>
                    <a:schemeClr val="bg1"/>
                  </a:solidFill>
                  <a:latin typeface="Calibri" pitchFamily="34" charset="0"/>
                </a:endParaRPr>
              </a:p>
            </p:txBody>
          </p:sp>
        </p:grpSp>
      </p:grpSp>
      <p:grpSp>
        <p:nvGrpSpPr>
          <p:cNvPr id="5" name="Group 17"/>
          <p:cNvGrpSpPr/>
          <p:nvPr/>
        </p:nvGrpSpPr>
        <p:grpSpPr>
          <a:xfrm>
            <a:off x="1105862" y="2971843"/>
            <a:ext cx="3368231" cy="1524675"/>
            <a:chOff x="1105981" y="2750444"/>
            <a:chExt cx="3368231" cy="1524675"/>
          </a:xfrm>
        </p:grpSpPr>
        <p:sp>
          <p:nvSpPr>
            <p:cNvPr id="2058" name="Freeform 10"/>
            <p:cNvSpPr>
              <a:spLocks/>
            </p:cNvSpPr>
            <p:nvPr/>
          </p:nvSpPr>
          <p:spPr bwMode="auto">
            <a:xfrm>
              <a:off x="1105981" y="3080643"/>
              <a:ext cx="1688667" cy="1194476"/>
            </a:xfrm>
            <a:custGeom>
              <a:avLst/>
              <a:gdLst/>
              <a:ahLst/>
              <a:cxnLst>
                <a:cxn ang="0">
                  <a:pos x="0" y="634"/>
                </a:cxn>
                <a:cxn ang="0">
                  <a:pos x="1524" y="1078"/>
                </a:cxn>
                <a:cxn ang="0">
                  <a:pos x="1524" y="316"/>
                </a:cxn>
                <a:cxn ang="0">
                  <a:pos x="378" y="0"/>
                </a:cxn>
                <a:cxn ang="0">
                  <a:pos x="0" y="634"/>
                </a:cxn>
              </a:cxnLst>
              <a:rect l="0" t="0" r="r" b="b"/>
              <a:pathLst>
                <a:path w="1524" h="1078">
                  <a:moveTo>
                    <a:pt x="0" y="634"/>
                  </a:moveTo>
                  <a:lnTo>
                    <a:pt x="1524" y="1078"/>
                  </a:lnTo>
                  <a:lnTo>
                    <a:pt x="1524" y="316"/>
                  </a:lnTo>
                  <a:lnTo>
                    <a:pt x="378" y="0"/>
                  </a:lnTo>
                  <a:lnTo>
                    <a:pt x="0" y="634"/>
                  </a:ln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 w="9525">
              <a:solidFill>
                <a:schemeClr val="bg2">
                  <a:lumMod val="25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Calibri" pitchFamily="34" charset="0"/>
              </a:endParaRPr>
            </a:p>
          </p:txBody>
        </p:sp>
        <p:sp>
          <p:nvSpPr>
            <p:cNvPr id="2059" name="Freeform 11"/>
            <p:cNvSpPr>
              <a:spLocks/>
            </p:cNvSpPr>
            <p:nvPr/>
          </p:nvSpPr>
          <p:spPr bwMode="auto">
            <a:xfrm>
              <a:off x="2789978" y="3080643"/>
              <a:ext cx="1684234" cy="1194476"/>
            </a:xfrm>
            <a:custGeom>
              <a:avLst/>
              <a:gdLst/>
              <a:ahLst/>
              <a:cxnLst>
                <a:cxn ang="0">
                  <a:pos x="1144" y="0"/>
                </a:cxn>
                <a:cxn ang="0">
                  <a:pos x="0" y="316"/>
                </a:cxn>
                <a:cxn ang="0">
                  <a:pos x="0" y="1078"/>
                </a:cxn>
                <a:cxn ang="0">
                  <a:pos x="1520" y="630"/>
                </a:cxn>
                <a:cxn ang="0">
                  <a:pos x="1144" y="0"/>
                </a:cxn>
              </a:cxnLst>
              <a:rect l="0" t="0" r="r" b="b"/>
              <a:pathLst>
                <a:path w="1520" h="1078">
                  <a:moveTo>
                    <a:pt x="1144" y="0"/>
                  </a:moveTo>
                  <a:lnTo>
                    <a:pt x="0" y="316"/>
                  </a:lnTo>
                  <a:lnTo>
                    <a:pt x="0" y="1078"/>
                  </a:lnTo>
                  <a:lnTo>
                    <a:pt x="1520" y="630"/>
                  </a:lnTo>
                  <a:lnTo>
                    <a:pt x="1144" y="0"/>
                  </a:lnTo>
                  <a:close/>
                </a:path>
              </a:pathLst>
            </a:custGeom>
            <a:solidFill>
              <a:srgbClr val="7A7146"/>
            </a:solidFill>
            <a:ln w="9525">
              <a:solidFill>
                <a:schemeClr val="bg2">
                  <a:lumMod val="50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Calibri" pitchFamily="34" charset="0"/>
              </a:endParaRPr>
            </a:p>
          </p:txBody>
        </p:sp>
        <p:sp>
          <p:nvSpPr>
            <p:cNvPr id="2060" name="Freeform 12"/>
            <p:cNvSpPr>
              <a:spLocks/>
            </p:cNvSpPr>
            <p:nvPr/>
          </p:nvSpPr>
          <p:spPr bwMode="auto">
            <a:xfrm>
              <a:off x="1524824" y="2750444"/>
              <a:ext cx="2537432" cy="680342"/>
            </a:xfrm>
            <a:custGeom>
              <a:avLst/>
              <a:gdLst/>
              <a:ahLst/>
              <a:cxnLst>
                <a:cxn ang="0">
                  <a:pos x="0" y="298"/>
                </a:cxn>
                <a:cxn ang="0">
                  <a:pos x="1098" y="0"/>
                </a:cxn>
                <a:cxn ang="0">
                  <a:pos x="2290" y="298"/>
                </a:cxn>
                <a:cxn ang="0">
                  <a:pos x="1146" y="614"/>
                </a:cxn>
                <a:cxn ang="0">
                  <a:pos x="0" y="298"/>
                </a:cxn>
              </a:cxnLst>
              <a:rect l="0" t="0" r="r" b="b"/>
              <a:pathLst>
                <a:path w="2290" h="614">
                  <a:moveTo>
                    <a:pt x="0" y="298"/>
                  </a:moveTo>
                  <a:lnTo>
                    <a:pt x="1098" y="0"/>
                  </a:lnTo>
                  <a:lnTo>
                    <a:pt x="2290" y="298"/>
                  </a:lnTo>
                  <a:lnTo>
                    <a:pt x="1146" y="614"/>
                  </a:lnTo>
                  <a:lnTo>
                    <a:pt x="0" y="298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Calibri" pitchFamily="34" charset="0"/>
              </a:endParaRPr>
            </a:p>
          </p:txBody>
        </p:sp>
        <p:sp>
          <p:nvSpPr>
            <p:cNvPr id="24" name="TextBox 23"/>
            <p:cNvSpPr txBox="1"/>
            <p:nvPr/>
          </p:nvSpPr>
          <p:spPr>
            <a:xfrm>
              <a:off x="2845662" y="3333970"/>
              <a:ext cx="1361911" cy="584775"/>
            </a:xfrm>
            <a:prstGeom prst="rect">
              <a:avLst/>
            </a:prstGeom>
            <a:noFill/>
          </p:spPr>
          <p:txBody>
            <a:bodyPr wrap="none" rtlCol="0">
              <a:spAutoFit/>
              <a:scene3d>
                <a:camera prst="perspectiveContrastingRightFacing"/>
                <a:lightRig rig="threePt" dir="t"/>
              </a:scene3d>
            </a:bodyPr>
            <a:lstStyle/>
            <a:p>
              <a:r>
                <a:rPr lang="en-US" sz="3200" b="1" dirty="0" smtClean="0">
                  <a:solidFill>
                    <a:schemeClr val="bg1"/>
                  </a:solidFill>
                  <a:latin typeface="Calibri" pitchFamily="34" charset="0"/>
                </a:rPr>
                <a:t>Level 2</a:t>
              </a:r>
              <a:endParaRPr lang="en-US" sz="3200" b="1" dirty="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6" name="Group 18"/>
          <p:cNvGrpSpPr/>
          <p:nvPr/>
        </p:nvGrpSpPr>
        <p:grpSpPr>
          <a:xfrm>
            <a:off x="1666654" y="2154314"/>
            <a:ext cx="2287013" cy="1178964"/>
            <a:chOff x="1666654" y="1999187"/>
            <a:chExt cx="2287013" cy="1178964"/>
          </a:xfrm>
        </p:grpSpPr>
        <p:sp>
          <p:nvSpPr>
            <p:cNvPr id="2061" name="Freeform 13"/>
            <p:cNvSpPr>
              <a:spLocks/>
            </p:cNvSpPr>
            <p:nvPr/>
          </p:nvSpPr>
          <p:spPr bwMode="auto">
            <a:xfrm>
              <a:off x="1666654" y="2149882"/>
              <a:ext cx="1141290" cy="1028269"/>
            </a:xfrm>
            <a:custGeom>
              <a:avLst/>
              <a:gdLst/>
              <a:ahLst/>
              <a:cxnLst>
                <a:cxn ang="0">
                  <a:pos x="0" y="640"/>
                </a:cxn>
                <a:cxn ang="0">
                  <a:pos x="1030" y="928"/>
                </a:cxn>
                <a:cxn ang="0">
                  <a:pos x="1030" y="162"/>
                </a:cxn>
                <a:cxn ang="0">
                  <a:pos x="396" y="0"/>
                </a:cxn>
                <a:cxn ang="0">
                  <a:pos x="0" y="640"/>
                </a:cxn>
              </a:cxnLst>
              <a:rect l="0" t="0" r="r" b="b"/>
              <a:pathLst>
                <a:path w="1030" h="928">
                  <a:moveTo>
                    <a:pt x="0" y="640"/>
                  </a:moveTo>
                  <a:lnTo>
                    <a:pt x="1030" y="928"/>
                  </a:lnTo>
                  <a:lnTo>
                    <a:pt x="1030" y="162"/>
                  </a:lnTo>
                  <a:lnTo>
                    <a:pt x="396" y="0"/>
                  </a:lnTo>
                  <a:lnTo>
                    <a:pt x="0" y="640"/>
                  </a:ln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 w="9525">
              <a:solidFill>
                <a:schemeClr val="tx2">
                  <a:lumMod val="75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Calibri" pitchFamily="34" charset="0"/>
              </a:endParaRPr>
            </a:p>
          </p:txBody>
        </p:sp>
        <p:sp>
          <p:nvSpPr>
            <p:cNvPr id="2062" name="Freeform 14"/>
            <p:cNvSpPr>
              <a:spLocks/>
            </p:cNvSpPr>
            <p:nvPr/>
          </p:nvSpPr>
          <p:spPr bwMode="auto">
            <a:xfrm>
              <a:off x="2807944" y="2154314"/>
              <a:ext cx="1145723" cy="1023837"/>
            </a:xfrm>
            <a:custGeom>
              <a:avLst/>
              <a:gdLst/>
              <a:ahLst/>
              <a:cxnLst>
                <a:cxn ang="0">
                  <a:pos x="634" y="0"/>
                </a:cxn>
                <a:cxn ang="0">
                  <a:pos x="0" y="158"/>
                </a:cxn>
                <a:cxn ang="0">
                  <a:pos x="0" y="924"/>
                </a:cxn>
                <a:cxn ang="0">
                  <a:pos x="1034" y="630"/>
                </a:cxn>
                <a:cxn ang="0">
                  <a:pos x="634" y="0"/>
                </a:cxn>
              </a:cxnLst>
              <a:rect l="0" t="0" r="r" b="b"/>
              <a:pathLst>
                <a:path w="1034" h="924">
                  <a:moveTo>
                    <a:pt x="634" y="0"/>
                  </a:moveTo>
                  <a:lnTo>
                    <a:pt x="0" y="158"/>
                  </a:lnTo>
                  <a:lnTo>
                    <a:pt x="0" y="924"/>
                  </a:lnTo>
                  <a:lnTo>
                    <a:pt x="1034" y="630"/>
                  </a:lnTo>
                  <a:lnTo>
                    <a:pt x="634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9525">
              <a:solidFill>
                <a:schemeClr val="accent1">
                  <a:lumMod val="75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Calibri" pitchFamily="34" charset="0"/>
              </a:endParaRPr>
            </a:p>
          </p:txBody>
        </p:sp>
        <p:sp>
          <p:nvSpPr>
            <p:cNvPr id="2063" name="Freeform 15"/>
            <p:cNvSpPr>
              <a:spLocks/>
            </p:cNvSpPr>
            <p:nvPr/>
          </p:nvSpPr>
          <p:spPr bwMode="auto">
            <a:xfrm>
              <a:off x="2105441" y="1999187"/>
              <a:ext cx="1405006" cy="330199"/>
            </a:xfrm>
            <a:custGeom>
              <a:avLst/>
              <a:gdLst/>
              <a:ahLst/>
              <a:cxnLst>
                <a:cxn ang="0">
                  <a:pos x="0" y="136"/>
                </a:cxn>
                <a:cxn ang="0">
                  <a:pos x="642" y="0"/>
                </a:cxn>
                <a:cxn ang="0">
                  <a:pos x="1268" y="140"/>
                </a:cxn>
                <a:cxn ang="0">
                  <a:pos x="634" y="298"/>
                </a:cxn>
                <a:cxn ang="0">
                  <a:pos x="0" y="136"/>
                </a:cxn>
              </a:cxnLst>
              <a:rect l="0" t="0" r="r" b="b"/>
              <a:pathLst>
                <a:path w="1268" h="298">
                  <a:moveTo>
                    <a:pt x="0" y="136"/>
                  </a:moveTo>
                  <a:lnTo>
                    <a:pt x="642" y="0"/>
                  </a:lnTo>
                  <a:lnTo>
                    <a:pt x="1268" y="140"/>
                  </a:lnTo>
                  <a:lnTo>
                    <a:pt x="634" y="298"/>
                  </a:lnTo>
                  <a:lnTo>
                    <a:pt x="0" y="13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Calibri" pitchFamily="34" charset="0"/>
              </a:endParaRPr>
            </a:p>
          </p:txBody>
        </p:sp>
        <p:sp>
          <p:nvSpPr>
            <p:cNvPr id="25" name="TextBox 24"/>
            <p:cNvSpPr txBox="1"/>
            <p:nvPr/>
          </p:nvSpPr>
          <p:spPr>
            <a:xfrm>
              <a:off x="2700088" y="2419570"/>
              <a:ext cx="1066767" cy="461665"/>
            </a:xfrm>
            <a:prstGeom prst="rect">
              <a:avLst/>
            </a:prstGeom>
            <a:noFill/>
          </p:spPr>
          <p:txBody>
            <a:bodyPr wrap="none" rtlCol="0">
              <a:spAutoFit/>
              <a:scene3d>
                <a:camera prst="perspectiveContrastingRightFacing"/>
                <a:lightRig rig="threePt" dir="t"/>
              </a:scene3d>
            </a:bodyPr>
            <a:lstStyle/>
            <a:p>
              <a:r>
                <a:rPr lang="en-US" sz="2400" b="1" dirty="0" smtClean="0">
                  <a:solidFill>
                    <a:schemeClr val="bg1"/>
                  </a:solidFill>
                  <a:latin typeface="Calibri" pitchFamily="34" charset="0"/>
                </a:rPr>
                <a:t>Level 3</a:t>
              </a:r>
              <a:endParaRPr lang="en-US" sz="2400" b="1" dirty="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7" name="Group 19"/>
          <p:cNvGrpSpPr/>
          <p:nvPr/>
        </p:nvGrpSpPr>
        <p:grpSpPr>
          <a:xfrm>
            <a:off x="2218387" y="1112748"/>
            <a:ext cx="1254311" cy="1192261"/>
            <a:chOff x="2174140" y="895570"/>
            <a:chExt cx="1254311" cy="1192261"/>
          </a:xfrm>
        </p:grpSpPr>
        <p:sp>
          <p:nvSpPr>
            <p:cNvPr id="2064" name="Freeform 16"/>
            <p:cNvSpPr>
              <a:spLocks/>
            </p:cNvSpPr>
            <p:nvPr/>
          </p:nvSpPr>
          <p:spPr bwMode="auto">
            <a:xfrm>
              <a:off x="2174140" y="895570"/>
              <a:ext cx="636020" cy="1192261"/>
            </a:xfrm>
            <a:custGeom>
              <a:avLst/>
              <a:gdLst/>
              <a:ahLst/>
              <a:cxnLst>
                <a:cxn ang="0">
                  <a:pos x="0" y="944"/>
                </a:cxn>
                <a:cxn ang="0">
                  <a:pos x="574" y="1076"/>
                </a:cxn>
                <a:cxn ang="0">
                  <a:pos x="570" y="0"/>
                </a:cxn>
                <a:cxn ang="0">
                  <a:pos x="0" y="944"/>
                </a:cxn>
              </a:cxnLst>
              <a:rect l="0" t="0" r="r" b="b"/>
              <a:pathLst>
                <a:path w="574" h="1076">
                  <a:moveTo>
                    <a:pt x="0" y="944"/>
                  </a:moveTo>
                  <a:lnTo>
                    <a:pt x="574" y="1076"/>
                  </a:lnTo>
                  <a:lnTo>
                    <a:pt x="570" y="0"/>
                  </a:lnTo>
                  <a:lnTo>
                    <a:pt x="0" y="944"/>
                  </a:lnTo>
                  <a:close/>
                </a:path>
              </a:pathLst>
            </a:custGeom>
            <a:solidFill>
              <a:schemeClr val="accent3">
                <a:lumMod val="50000"/>
              </a:schemeClr>
            </a:solidFill>
            <a:ln w="9525">
              <a:solidFill>
                <a:schemeClr val="accent3">
                  <a:lumMod val="50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Calibri" pitchFamily="34" charset="0"/>
              </a:endParaRPr>
            </a:p>
          </p:txBody>
        </p:sp>
        <p:sp>
          <p:nvSpPr>
            <p:cNvPr id="2065" name="Freeform 17"/>
            <p:cNvSpPr>
              <a:spLocks/>
            </p:cNvSpPr>
            <p:nvPr/>
          </p:nvSpPr>
          <p:spPr bwMode="auto">
            <a:xfrm>
              <a:off x="2805728" y="895570"/>
              <a:ext cx="622723" cy="1192261"/>
            </a:xfrm>
            <a:custGeom>
              <a:avLst/>
              <a:gdLst/>
              <a:ahLst/>
              <a:cxnLst>
                <a:cxn ang="0">
                  <a:pos x="4" y="1076"/>
                </a:cxn>
                <a:cxn ang="0">
                  <a:pos x="562" y="936"/>
                </a:cxn>
                <a:cxn ang="0">
                  <a:pos x="0" y="0"/>
                </a:cxn>
                <a:cxn ang="0">
                  <a:pos x="4" y="1076"/>
                </a:cxn>
              </a:cxnLst>
              <a:rect l="0" t="0" r="r" b="b"/>
              <a:pathLst>
                <a:path w="562" h="1076">
                  <a:moveTo>
                    <a:pt x="4" y="1076"/>
                  </a:moveTo>
                  <a:lnTo>
                    <a:pt x="562" y="936"/>
                  </a:lnTo>
                  <a:lnTo>
                    <a:pt x="0" y="0"/>
                  </a:lnTo>
                  <a:lnTo>
                    <a:pt x="4" y="1076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9525">
              <a:solidFill>
                <a:schemeClr val="accent3">
                  <a:lumMod val="50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Calibri" pitchFamily="34" charset="0"/>
              </a:endParaRPr>
            </a:p>
          </p:txBody>
        </p:sp>
      </p:grpSp>
      <p:cxnSp>
        <p:nvCxnSpPr>
          <p:cNvPr id="21" name="Straight Connector 20"/>
          <p:cNvCxnSpPr/>
          <p:nvPr/>
        </p:nvCxnSpPr>
        <p:spPr>
          <a:xfrm>
            <a:off x="3124200" y="1563101"/>
            <a:ext cx="5486400" cy="158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" name="Straight Connector 21"/>
          <p:cNvCxnSpPr/>
          <p:nvPr/>
        </p:nvCxnSpPr>
        <p:spPr>
          <a:xfrm flipV="1">
            <a:off x="3657600" y="2506789"/>
            <a:ext cx="4865516" cy="1752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Straight Connector 25"/>
          <p:cNvCxnSpPr/>
          <p:nvPr/>
        </p:nvCxnSpPr>
        <p:spPr>
          <a:xfrm flipV="1">
            <a:off x="4114800" y="3413264"/>
            <a:ext cx="4424798" cy="1752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Straight Connector 26"/>
          <p:cNvCxnSpPr/>
          <p:nvPr/>
        </p:nvCxnSpPr>
        <p:spPr>
          <a:xfrm>
            <a:off x="4876800" y="4710035"/>
            <a:ext cx="3657600" cy="158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/>
          <p:cNvSpPr txBox="1"/>
          <p:nvPr/>
        </p:nvSpPr>
        <p:spPr>
          <a:xfrm>
            <a:off x="5355771" y="1162991"/>
            <a:ext cx="193944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 smtClean="0">
                <a:latin typeface="Calibri" pitchFamily="34" charset="0"/>
              </a:rPr>
              <a:t>Your text here</a:t>
            </a:r>
            <a:endParaRPr lang="en-US" sz="2400" dirty="0">
              <a:latin typeface="Calibri" pitchFamily="34" charset="0"/>
            </a:endParaRPr>
          </a:p>
        </p:txBody>
      </p:sp>
      <p:sp>
        <p:nvSpPr>
          <p:cNvPr id="29" name="TextBox 28"/>
          <p:cNvSpPr txBox="1"/>
          <p:nvPr/>
        </p:nvSpPr>
        <p:spPr>
          <a:xfrm>
            <a:off x="5355771" y="2124201"/>
            <a:ext cx="193944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 smtClean="0">
                <a:latin typeface="Calibri" pitchFamily="34" charset="0"/>
              </a:rPr>
              <a:t>Your text here</a:t>
            </a:r>
            <a:endParaRPr lang="en-US" sz="2400" dirty="0">
              <a:latin typeface="Calibri" pitchFamily="34" charset="0"/>
            </a:endParaRPr>
          </a:p>
        </p:txBody>
      </p:sp>
      <p:sp>
        <p:nvSpPr>
          <p:cNvPr id="30" name="TextBox 29"/>
          <p:cNvSpPr txBox="1"/>
          <p:nvPr/>
        </p:nvSpPr>
        <p:spPr>
          <a:xfrm>
            <a:off x="5355771" y="3030676"/>
            <a:ext cx="193944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 smtClean="0">
                <a:latin typeface="Calibri" pitchFamily="34" charset="0"/>
              </a:rPr>
              <a:t>Your text here</a:t>
            </a:r>
            <a:endParaRPr lang="en-US" sz="2400" dirty="0">
              <a:latin typeface="Calibri" pitchFamily="34" charset="0"/>
            </a:endParaRPr>
          </a:p>
        </p:txBody>
      </p:sp>
      <p:sp>
        <p:nvSpPr>
          <p:cNvPr id="31" name="TextBox 30"/>
          <p:cNvSpPr txBox="1"/>
          <p:nvPr/>
        </p:nvSpPr>
        <p:spPr>
          <a:xfrm>
            <a:off x="5355771" y="4329035"/>
            <a:ext cx="193944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 smtClean="0">
                <a:latin typeface="Calibri" pitchFamily="34" charset="0"/>
              </a:rPr>
              <a:t>Your text here</a:t>
            </a:r>
            <a:endParaRPr lang="en-US" sz="2400" dirty="0">
              <a:latin typeface="Calibri" pitchFamily="34" charset="0"/>
            </a:endParaRPr>
          </a:p>
        </p:txBody>
      </p:sp>
      <p:sp>
        <p:nvSpPr>
          <p:cNvPr id="35" name="Title 34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620932"/>
          </a:xfrm>
        </p:spPr>
        <p:txBody>
          <a:bodyPr/>
          <a:lstStyle/>
          <a:p>
            <a:r>
              <a:rPr lang="en-US" dirty="0" smtClean="0"/>
              <a:t>Cone Diagram : 4 levels 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76666521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8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6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1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4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8" grpId="0"/>
      <p:bldP spid="29" grpId="0"/>
      <p:bldP spid="30" grpId="0"/>
      <p:bldP spid="31" grpId="0"/>
    </p:bld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Freeform 8"/>
          <p:cNvSpPr>
            <a:spLocks/>
          </p:cNvSpPr>
          <p:nvPr/>
        </p:nvSpPr>
        <p:spPr bwMode="auto">
          <a:xfrm>
            <a:off x="4876800" y="3962400"/>
            <a:ext cx="1735138" cy="2230438"/>
          </a:xfrm>
          <a:custGeom>
            <a:avLst/>
            <a:gdLst/>
            <a:ahLst/>
            <a:cxnLst>
              <a:cxn ang="0">
                <a:pos x="629" y="312"/>
              </a:cxn>
              <a:cxn ang="0">
                <a:pos x="629" y="251"/>
              </a:cxn>
              <a:cxn ang="0">
                <a:pos x="691" y="251"/>
              </a:cxn>
              <a:cxn ang="0">
                <a:pos x="547" y="0"/>
              </a:cxn>
              <a:cxn ang="0">
                <a:pos x="473" y="125"/>
              </a:cxn>
              <a:cxn ang="0">
                <a:pos x="402" y="251"/>
              </a:cxn>
              <a:cxn ang="0">
                <a:pos x="461" y="251"/>
              </a:cxn>
              <a:cxn ang="0">
                <a:pos x="461" y="312"/>
              </a:cxn>
              <a:cxn ang="0">
                <a:pos x="0" y="312"/>
              </a:cxn>
              <a:cxn ang="0">
                <a:pos x="0" y="783"/>
              </a:cxn>
              <a:cxn ang="0">
                <a:pos x="74" y="783"/>
              </a:cxn>
              <a:cxn ang="0">
                <a:pos x="74" y="724"/>
              </a:cxn>
              <a:cxn ang="0">
                <a:pos x="199" y="797"/>
              </a:cxn>
              <a:cxn ang="0">
                <a:pos x="322" y="868"/>
              </a:cxn>
              <a:cxn ang="0">
                <a:pos x="74" y="1013"/>
              </a:cxn>
              <a:cxn ang="0">
                <a:pos x="74" y="951"/>
              </a:cxn>
              <a:cxn ang="0">
                <a:pos x="0" y="951"/>
              </a:cxn>
              <a:cxn ang="0">
                <a:pos x="0" y="1405"/>
              </a:cxn>
              <a:cxn ang="0">
                <a:pos x="1093" y="1405"/>
              </a:cxn>
              <a:cxn ang="0">
                <a:pos x="1093" y="312"/>
              </a:cxn>
              <a:cxn ang="0">
                <a:pos x="629" y="312"/>
              </a:cxn>
            </a:cxnLst>
            <a:rect l="0" t="0" r="r" b="b"/>
            <a:pathLst>
              <a:path w="1093" h="1405">
                <a:moveTo>
                  <a:pt x="629" y="312"/>
                </a:moveTo>
                <a:lnTo>
                  <a:pt x="629" y="251"/>
                </a:lnTo>
                <a:lnTo>
                  <a:pt x="691" y="251"/>
                </a:lnTo>
                <a:lnTo>
                  <a:pt x="547" y="0"/>
                </a:lnTo>
                <a:lnTo>
                  <a:pt x="473" y="125"/>
                </a:lnTo>
                <a:lnTo>
                  <a:pt x="402" y="251"/>
                </a:lnTo>
                <a:lnTo>
                  <a:pt x="461" y="251"/>
                </a:lnTo>
                <a:lnTo>
                  <a:pt x="461" y="312"/>
                </a:lnTo>
                <a:lnTo>
                  <a:pt x="0" y="312"/>
                </a:lnTo>
                <a:lnTo>
                  <a:pt x="0" y="783"/>
                </a:lnTo>
                <a:lnTo>
                  <a:pt x="74" y="783"/>
                </a:lnTo>
                <a:lnTo>
                  <a:pt x="74" y="724"/>
                </a:lnTo>
                <a:lnTo>
                  <a:pt x="199" y="797"/>
                </a:lnTo>
                <a:lnTo>
                  <a:pt x="322" y="868"/>
                </a:lnTo>
                <a:lnTo>
                  <a:pt x="74" y="1013"/>
                </a:lnTo>
                <a:lnTo>
                  <a:pt x="74" y="951"/>
                </a:lnTo>
                <a:lnTo>
                  <a:pt x="0" y="951"/>
                </a:lnTo>
                <a:lnTo>
                  <a:pt x="0" y="1405"/>
                </a:lnTo>
                <a:lnTo>
                  <a:pt x="1093" y="1405"/>
                </a:lnTo>
                <a:lnTo>
                  <a:pt x="1093" y="312"/>
                </a:lnTo>
                <a:lnTo>
                  <a:pt x="629" y="312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lumMod val="75000"/>
                  <a:shade val="30000"/>
                  <a:satMod val="115000"/>
                </a:schemeClr>
              </a:gs>
              <a:gs pos="50000">
                <a:schemeClr val="accent1">
                  <a:lumMod val="75000"/>
                  <a:shade val="67500"/>
                  <a:satMod val="115000"/>
                </a:schemeClr>
              </a:gs>
              <a:gs pos="100000">
                <a:schemeClr val="accent1">
                  <a:lumMod val="75000"/>
                  <a:shade val="100000"/>
                  <a:satMod val="115000"/>
                </a:schemeClr>
              </a:gs>
            </a:gsLst>
            <a:lin ang="16200000" scaled="1"/>
            <a:tileRect/>
          </a:gradFill>
          <a:ln w="9" cap="flat">
            <a:solidFill>
              <a:srgbClr val="000000"/>
            </a:solidFill>
            <a:prstDash val="solid"/>
            <a:miter lim="800000"/>
            <a:headEnd/>
            <a:tailEnd/>
          </a:ln>
          <a:scene3d>
            <a:camera prst="orthographicFront"/>
            <a:lightRig rig="threePt" dir="t"/>
          </a:scene3d>
          <a:sp3d>
            <a:bevelT w="139700" prst="cross"/>
          </a:sp3d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Calibri" pitchFamily="34" charset="0"/>
            </a:endParaRPr>
          </a:p>
        </p:txBody>
      </p:sp>
      <p:sp>
        <p:nvSpPr>
          <p:cNvPr id="7" name="Freeform 12"/>
          <p:cNvSpPr>
            <a:spLocks/>
          </p:cNvSpPr>
          <p:nvPr/>
        </p:nvSpPr>
        <p:spPr bwMode="auto">
          <a:xfrm rot="16200000" flipV="1">
            <a:off x="2451894" y="3415506"/>
            <a:ext cx="1731963" cy="2216150"/>
          </a:xfrm>
          <a:custGeom>
            <a:avLst/>
            <a:gdLst/>
            <a:ahLst/>
            <a:cxnLst>
              <a:cxn ang="0">
                <a:pos x="1025" y="939"/>
              </a:cxn>
              <a:cxn ang="0">
                <a:pos x="1025" y="996"/>
              </a:cxn>
              <a:cxn ang="0">
                <a:pos x="899" y="925"/>
              </a:cxn>
              <a:cxn ang="0">
                <a:pos x="776" y="851"/>
              </a:cxn>
              <a:cxn ang="0">
                <a:pos x="1025" y="709"/>
              </a:cxn>
              <a:cxn ang="0">
                <a:pos x="1025" y="771"/>
              </a:cxn>
              <a:cxn ang="0">
                <a:pos x="1091" y="771"/>
              </a:cxn>
              <a:cxn ang="0">
                <a:pos x="1091" y="305"/>
              </a:cxn>
              <a:cxn ang="0">
                <a:pos x="627" y="305"/>
              </a:cxn>
              <a:cxn ang="0">
                <a:pos x="627" y="248"/>
              </a:cxn>
              <a:cxn ang="0">
                <a:pos x="689" y="248"/>
              </a:cxn>
              <a:cxn ang="0">
                <a:pos x="544" y="0"/>
              </a:cxn>
              <a:cxn ang="0">
                <a:pos x="473" y="123"/>
              </a:cxn>
              <a:cxn ang="0">
                <a:pos x="400" y="248"/>
              </a:cxn>
              <a:cxn ang="0">
                <a:pos x="459" y="248"/>
              </a:cxn>
              <a:cxn ang="0">
                <a:pos x="459" y="305"/>
              </a:cxn>
              <a:cxn ang="0">
                <a:pos x="0" y="305"/>
              </a:cxn>
              <a:cxn ang="0">
                <a:pos x="0" y="1396"/>
              </a:cxn>
              <a:cxn ang="0">
                <a:pos x="1091" y="1396"/>
              </a:cxn>
              <a:cxn ang="0">
                <a:pos x="1091" y="939"/>
              </a:cxn>
              <a:cxn ang="0">
                <a:pos x="1025" y="939"/>
              </a:cxn>
            </a:cxnLst>
            <a:rect l="0" t="0" r="r" b="b"/>
            <a:pathLst>
              <a:path w="1091" h="1396">
                <a:moveTo>
                  <a:pt x="1025" y="939"/>
                </a:moveTo>
                <a:lnTo>
                  <a:pt x="1025" y="996"/>
                </a:lnTo>
                <a:lnTo>
                  <a:pt x="899" y="925"/>
                </a:lnTo>
                <a:lnTo>
                  <a:pt x="776" y="851"/>
                </a:lnTo>
                <a:lnTo>
                  <a:pt x="1025" y="709"/>
                </a:lnTo>
                <a:lnTo>
                  <a:pt x="1025" y="771"/>
                </a:lnTo>
                <a:lnTo>
                  <a:pt x="1091" y="771"/>
                </a:lnTo>
                <a:lnTo>
                  <a:pt x="1091" y="305"/>
                </a:lnTo>
                <a:lnTo>
                  <a:pt x="627" y="305"/>
                </a:lnTo>
                <a:lnTo>
                  <a:pt x="627" y="248"/>
                </a:lnTo>
                <a:lnTo>
                  <a:pt x="689" y="248"/>
                </a:lnTo>
                <a:lnTo>
                  <a:pt x="544" y="0"/>
                </a:lnTo>
                <a:lnTo>
                  <a:pt x="473" y="123"/>
                </a:lnTo>
                <a:lnTo>
                  <a:pt x="400" y="248"/>
                </a:lnTo>
                <a:lnTo>
                  <a:pt x="459" y="248"/>
                </a:lnTo>
                <a:lnTo>
                  <a:pt x="459" y="305"/>
                </a:lnTo>
                <a:lnTo>
                  <a:pt x="0" y="305"/>
                </a:lnTo>
                <a:lnTo>
                  <a:pt x="0" y="1396"/>
                </a:lnTo>
                <a:lnTo>
                  <a:pt x="1091" y="1396"/>
                </a:lnTo>
                <a:lnTo>
                  <a:pt x="1091" y="939"/>
                </a:lnTo>
                <a:lnTo>
                  <a:pt x="1025" y="939"/>
                </a:lnTo>
                <a:close/>
              </a:path>
            </a:pathLst>
          </a:custGeom>
          <a:solidFill>
            <a:schemeClr val="accent5">
              <a:lumMod val="60000"/>
              <a:lumOff val="40000"/>
            </a:schemeClr>
          </a:solidFill>
          <a:ln w="9" cap="flat">
            <a:solidFill>
              <a:srgbClr val="000000"/>
            </a:solidFill>
            <a:prstDash val="solid"/>
            <a:miter lim="800000"/>
            <a:headEnd/>
            <a:tailEnd/>
          </a:ln>
          <a:scene3d>
            <a:camera prst="orthographicFront"/>
            <a:lightRig rig="threePt" dir="t"/>
          </a:scene3d>
          <a:sp3d>
            <a:bevelT w="139700" prst="cross"/>
          </a:sp3d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Calibri" pitchFamily="34" charset="0"/>
            </a:endParaRPr>
          </a:p>
        </p:txBody>
      </p:sp>
      <p:sp>
        <p:nvSpPr>
          <p:cNvPr id="8" name="Freeform 8"/>
          <p:cNvSpPr>
            <a:spLocks/>
          </p:cNvSpPr>
          <p:nvPr/>
        </p:nvSpPr>
        <p:spPr bwMode="auto">
          <a:xfrm rot="16200000">
            <a:off x="4613628" y="2038351"/>
            <a:ext cx="1735138" cy="2230438"/>
          </a:xfrm>
          <a:custGeom>
            <a:avLst/>
            <a:gdLst/>
            <a:ahLst/>
            <a:cxnLst>
              <a:cxn ang="0">
                <a:pos x="629" y="312"/>
              </a:cxn>
              <a:cxn ang="0">
                <a:pos x="629" y="251"/>
              </a:cxn>
              <a:cxn ang="0">
                <a:pos x="691" y="251"/>
              </a:cxn>
              <a:cxn ang="0">
                <a:pos x="547" y="0"/>
              </a:cxn>
              <a:cxn ang="0">
                <a:pos x="473" y="125"/>
              </a:cxn>
              <a:cxn ang="0">
                <a:pos x="402" y="251"/>
              </a:cxn>
              <a:cxn ang="0">
                <a:pos x="461" y="251"/>
              </a:cxn>
              <a:cxn ang="0">
                <a:pos x="461" y="312"/>
              </a:cxn>
              <a:cxn ang="0">
                <a:pos x="0" y="312"/>
              </a:cxn>
              <a:cxn ang="0">
                <a:pos x="0" y="783"/>
              </a:cxn>
              <a:cxn ang="0">
                <a:pos x="74" y="783"/>
              </a:cxn>
              <a:cxn ang="0">
                <a:pos x="74" y="724"/>
              </a:cxn>
              <a:cxn ang="0">
                <a:pos x="199" y="797"/>
              </a:cxn>
              <a:cxn ang="0">
                <a:pos x="322" y="868"/>
              </a:cxn>
              <a:cxn ang="0">
                <a:pos x="74" y="1013"/>
              </a:cxn>
              <a:cxn ang="0">
                <a:pos x="74" y="951"/>
              </a:cxn>
              <a:cxn ang="0">
                <a:pos x="0" y="951"/>
              </a:cxn>
              <a:cxn ang="0">
                <a:pos x="0" y="1405"/>
              </a:cxn>
              <a:cxn ang="0">
                <a:pos x="1093" y="1405"/>
              </a:cxn>
              <a:cxn ang="0">
                <a:pos x="1093" y="312"/>
              </a:cxn>
              <a:cxn ang="0">
                <a:pos x="629" y="312"/>
              </a:cxn>
            </a:cxnLst>
            <a:rect l="0" t="0" r="r" b="b"/>
            <a:pathLst>
              <a:path w="1093" h="1405">
                <a:moveTo>
                  <a:pt x="629" y="312"/>
                </a:moveTo>
                <a:lnTo>
                  <a:pt x="629" y="251"/>
                </a:lnTo>
                <a:lnTo>
                  <a:pt x="691" y="251"/>
                </a:lnTo>
                <a:lnTo>
                  <a:pt x="547" y="0"/>
                </a:lnTo>
                <a:lnTo>
                  <a:pt x="473" y="125"/>
                </a:lnTo>
                <a:lnTo>
                  <a:pt x="402" y="251"/>
                </a:lnTo>
                <a:lnTo>
                  <a:pt x="461" y="251"/>
                </a:lnTo>
                <a:lnTo>
                  <a:pt x="461" y="312"/>
                </a:lnTo>
                <a:lnTo>
                  <a:pt x="0" y="312"/>
                </a:lnTo>
                <a:lnTo>
                  <a:pt x="0" y="783"/>
                </a:lnTo>
                <a:lnTo>
                  <a:pt x="74" y="783"/>
                </a:lnTo>
                <a:lnTo>
                  <a:pt x="74" y="724"/>
                </a:lnTo>
                <a:lnTo>
                  <a:pt x="199" y="797"/>
                </a:lnTo>
                <a:lnTo>
                  <a:pt x="322" y="868"/>
                </a:lnTo>
                <a:lnTo>
                  <a:pt x="74" y="1013"/>
                </a:lnTo>
                <a:lnTo>
                  <a:pt x="74" y="951"/>
                </a:lnTo>
                <a:lnTo>
                  <a:pt x="0" y="951"/>
                </a:lnTo>
                <a:lnTo>
                  <a:pt x="0" y="1405"/>
                </a:lnTo>
                <a:lnTo>
                  <a:pt x="1093" y="1405"/>
                </a:lnTo>
                <a:lnTo>
                  <a:pt x="1093" y="312"/>
                </a:lnTo>
                <a:lnTo>
                  <a:pt x="629" y="312"/>
                </a:lnTo>
                <a:close/>
              </a:path>
            </a:pathLst>
          </a:custGeom>
          <a:gradFill flip="none" rotWithShape="1">
            <a:gsLst>
              <a:gs pos="0">
                <a:schemeClr val="accent5">
                  <a:lumMod val="75000"/>
                  <a:shade val="30000"/>
                  <a:satMod val="115000"/>
                </a:schemeClr>
              </a:gs>
              <a:gs pos="50000">
                <a:schemeClr val="accent5">
                  <a:lumMod val="75000"/>
                  <a:shade val="67500"/>
                  <a:satMod val="115000"/>
                </a:schemeClr>
              </a:gs>
              <a:gs pos="100000">
                <a:schemeClr val="accent5">
                  <a:lumMod val="75000"/>
                  <a:shade val="100000"/>
                  <a:satMod val="115000"/>
                </a:schemeClr>
              </a:gs>
            </a:gsLst>
            <a:lin ang="0" scaled="1"/>
            <a:tileRect/>
          </a:gradFill>
          <a:ln w="9" cap="flat">
            <a:solidFill>
              <a:srgbClr val="000000"/>
            </a:solidFill>
            <a:prstDash val="solid"/>
            <a:miter lim="800000"/>
            <a:headEnd/>
            <a:tailEnd/>
          </a:ln>
          <a:scene3d>
            <a:camera prst="orthographicFront"/>
            <a:lightRig rig="threePt" dir="t"/>
          </a:scene3d>
          <a:sp3d>
            <a:bevelT w="139700" prst="cross"/>
          </a:sp3d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Calibri" pitchFamily="34" charset="0"/>
            </a:endParaRPr>
          </a:p>
        </p:txBody>
      </p:sp>
      <p:sp>
        <p:nvSpPr>
          <p:cNvPr id="9" name="Freeform 8"/>
          <p:cNvSpPr>
            <a:spLocks/>
          </p:cNvSpPr>
          <p:nvPr/>
        </p:nvSpPr>
        <p:spPr bwMode="auto">
          <a:xfrm rot="10800000">
            <a:off x="2209800" y="1371600"/>
            <a:ext cx="1735138" cy="2230438"/>
          </a:xfrm>
          <a:custGeom>
            <a:avLst/>
            <a:gdLst/>
            <a:ahLst/>
            <a:cxnLst>
              <a:cxn ang="0">
                <a:pos x="629" y="312"/>
              </a:cxn>
              <a:cxn ang="0">
                <a:pos x="629" y="251"/>
              </a:cxn>
              <a:cxn ang="0">
                <a:pos x="691" y="251"/>
              </a:cxn>
              <a:cxn ang="0">
                <a:pos x="547" y="0"/>
              </a:cxn>
              <a:cxn ang="0">
                <a:pos x="473" y="125"/>
              </a:cxn>
              <a:cxn ang="0">
                <a:pos x="402" y="251"/>
              </a:cxn>
              <a:cxn ang="0">
                <a:pos x="461" y="251"/>
              </a:cxn>
              <a:cxn ang="0">
                <a:pos x="461" y="312"/>
              </a:cxn>
              <a:cxn ang="0">
                <a:pos x="0" y="312"/>
              </a:cxn>
              <a:cxn ang="0">
                <a:pos x="0" y="783"/>
              </a:cxn>
              <a:cxn ang="0">
                <a:pos x="74" y="783"/>
              </a:cxn>
              <a:cxn ang="0">
                <a:pos x="74" y="724"/>
              </a:cxn>
              <a:cxn ang="0">
                <a:pos x="199" y="797"/>
              </a:cxn>
              <a:cxn ang="0">
                <a:pos x="322" y="868"/>
              </a:cxn>
              <a:cxn ang="0">
                <a:pos x="74" y="1013"/>
              </a:cxn>
              <a:cxn ang="0">
                <a:pos x="74" y="951"/>
              </a:cxn>
              <a:cxn ang="0">
                <a:pos x="0" y="951"/>
              </a:cxn>
              <a:cxn ang="0">
                <a:pos x="0" y="1405"/>
              </a:cxn>
              <a:cxn ang="0">
                <a:pos x="1093" y="1405"/>
              </a:cxn>
              <a:cxn ang="0">
                <a:pos x="1093" y="312"/>
              </a:cxn>
              <a:cxn ang="0">
                <a:pos x="629" y="312"/>
              </a:cxn>
            </a:cxnLst>
            <a:rect l="0" t="0" r="r" b="b"/>
            <a:pathLst>
              <a:path w="1093" h="1405">
                <a:moveTo>
                  <a:pt x="629" y="312"/>
                </a:moveTo>
                <a:lnTo>
                  <a:pt x="629" y="251"/>
                </a:lnTo>
                <a:lnTo>
                  <a:pt x="691" y="251"/>
                </a:lnTo>
                <a:lnTo>
                  <a:pt x="547" y="0"/>
                </a:lnTo>
                <a:lnTo>
                  <a:pt x="473" y="125"/>
                </a:lnTo>
                <a:lnTo>
                  <a:pt x="402" y="251"/>
                </a:lnTo>
                <a:lnTo>
                  <a:pt x="461" y="251"/>
                </a:lnTo>
                <a:lnTo>
                  <a:pt x="461" y="312"/>
                </a:lnTo>
                <a:lnTo>
                  <a:pt x="0" y="312"/>
                </a:lnTo>
                <a:lnTo>
                  <a:pt x="0" y="783"/>
                </a:lnTo>
                <a:lnTo>
                  <a:pt x="74" y="783"/>
                </a:lnTo>
                <a:lnTo>
                  <a:pt x="74" y="724"/>
                </a:lnTo>
                <a:lnTo>
                  <a:pt x="199" y="797"/>
                </a:lnTo>
                <a:lnTo>
                  <a:pt x="322" y="868"/>
                </a:lnTo>
                <a:lnTo>
                  <a:pt x="74" y="1013"/>
                </a:lnTo>
                <a:lnTo>
                  <a:pt x="74" y="951"/>
                </a:lnTo>
                <a:lnTo>
                  <a:pt x="0" y="951"/>
                </a:lnTo>
                <a:lnTo>
                  <a:pt x="0" y="1405"/>
                </a:lnTo>
                <a:lnTo>
                  <a:pt x="1093" y="1405"/>
                </a:lnTo>
                <a:lnTo>
                  <a:pt x="1093" y="312"/>
                </a:lnTo>
                <a:lnTo>
                  <a:pt x="629" y="312"/>
                </a:lnTo>
                <a:close/>
              </a:path>
            </a:pathLst>
          </a:custGeom>
          <a:gradFill flip="none" rotWithShape="1">
            <a:gsLst>
              <a:gs pos="0">
                <a:schemeClr val="accent5">
                  <a:lumMod val="50000"/>
                  <a:shade val="30000"/>
                  <a:satMod val="115000"/>
                </a:schemeClr>
              </a:gs>
              <a:gs pos="50000">
                <a:schemeClr val="accent5">
                  <a:lumMod val="50000"/>
                  <a:shade val="67500"/>
                  <a:satMod val="115000"/>
                </a:schemeClr>
              </a:gs>
              <a:gs pos="100000">
                <a:schemeClr val="accent5">
                  <a:lumMod val="50000"/>
                  <a:shade val="100000"/>
                  <a:satMod val="115000"/>
                </a:schemeClr>
              </a:gs>
            </a:gsLst>
            <a:lin ang="2700000" scaled="1"/>
            <a:tileRect/>
          </a:gradFill>
          <a:ln w="9" cap="flat">
            <a:solidFill>
              <a:srgbClr val="000000"/>
            </a:solidFill>
            <a:prstDash val="solid"/>
            <a:miter lim="800000"/>
            <a:headEnd/>
            <a:tailEnd/>
          </a:ln>
          <a:scene3d>
            <a:camera prst="orthographicFront"/>
            <a:lightRig rig="threePt" dir="t"/>
          </a:scene3d>
          <a:sp3d>
            <a:bevelT w="139700" prst="cross"/>
          </a:sp3d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Calibri" pitchFamily="34" charset="0"/>
            </a:endParaRPr>
          </a:p>
        </p:txBody>
      </p:sp>
      <p:pic>
        <p:nvPicPr>
          <p:cNvPr id="1027" name="Picture 3" descr="F:\Ramgopal\Some example templates\Silhouettes by ram\Hands\Card92.png"/>
          <p:cNvPicPr>
            <a:picLocks noChangeAspect="1" noChangeArrowheads="1"/>
          </p:cNvPicPr>
          <p:nvPr/>
        </p:nvPicPr>
        <p:blipFill>
          <a:blip r:embed="rId3" cstate="email">
            <a:duotone>
              <a:prstClr val="black"/>
              <a:schemeClr val="accent1">
                <a:tint val="45000"/>
                <a:satMod val="400000"/>
              </a:schemeClr>
            </a:duotone>
          </a:blip>
          <a:srcRect/>
          <a:stretch>
            <a:fillRect/>
          </a:stretch>
        </p:blipFill>
        <p:spPr bwMode="auto">
          <a:xfrm>
            <a:off x="6324600" y="4953000"/>
            <a:ext cx="2819400" cy="1295400"/>
          </a:xfrm>
          <a:prstGeom prst="rect">
            <a:avLst/>
          </a:prstGeom>
          <a:noFill/>
        </p:spPr>
      </p:pic>
      <p:pic>
        <p:nvPicPr>
          <p:cNvPr id="1029" name="Picture 5"/>
          <p:cNvPicPr>
            <a:picLocks noChangeAspect="1" noChangeArrowheads="1"/>
          </p:cNvPicPr>
          <p:nvPr/>
        </p:nvPicPr>
        <p:blipFill>
          <a:blip r:embed="rId4" cstate="email"/>
          <a:srcRect/>
          <a:stretch>
            <a:fillRect/>
          </a:stretch>
        </p:blipFill>
        <p:spPr bwMode="auto">
          <a:xfrm>
            <a:off x="5862606" y="1"/>
            <a:ext cx="3281393" cy="25145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1031" name="Picture 7"/>
          <p:cNvPicPr>
            <a:picLocks noChangeAspect="1" noChangeArrowheads="1"/>
          </p:cNvPicPr>
          <p:nvPr/>
        </p:nvPicPr>
        <p:blipFill>
          <a:blip r:embed="rId5" cstate="email"/>
          <a:srcRect/>
          <a:stretch>
            <a:fillRect/>
          </a:stretch>
        </p:blipFill>
        <p:spPr bwMode="auto">
          <a:xfrm>
            <a:off x="1" y="5105400"/>
            <a:ext cx="41148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10" name="Picture 3" descr="F:\Ramgopal\Some example templates\Silhouettes by ram\Hands\Card92.png"/>
          <p:cNvPicPr>
            <a:picLocks noChangeAspect="1" noChangeArrowheads="1"/>
          </p:cNvPicPr>
          <p:nvPr/>
        </p:nvPicPr>
        <p:blipFill>
          <a:blip r:embed="rId6" cstate="email"/>
          <a:srcRect/>
          <a:stretch>
            <a:fillRect/>
          </a:stretch>
        </p:blipFill>
        <p:spPr bwMode="auto">
          <a:xfrm flipH="1">
            <a:off x="0" y="1219200"/>
            <a:ext cx="2481072" cy="1676400"/>
          </a:xfrm>
          <a:prstGeom prst="rect">
            <a:avLst/>
          </a:prstGeom>
          <a:noFill/>
        </p:spPr>
      </p:pic>
      <p:sp>
        <p:nvSpPr>
          <p:cNvPr id="11" name="Title 10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>
                <a:latin typeface="Franklin Gothic Medium Cond" pitchFamily="34" charset="0"/>
              </a:rPr>
              <a:t>Collective contribution</a:t>
            </a:r>
            <a:endParaRPr lang="en-US" dirty="0"/>
          </a:p>
        </p:txBody>
      </p:sp>
      <p:sp>
        <p:nvSpPr>
          <p:cNvPr id="12" name="TextBox 11"/>
          <p:cNvSpPr txBox="1"/>
          <p:nvPr/>
        </p:nvSpPr>
        <p:spPr>
          <a:xfrm>
            <a:off x="4917744" y="2514600"/>
            <a:ext cx="152400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166688" indent="-166688" algn="ctr"/>
            <a:r>
              <a:rPr lang="en-US" sz="2400" dirty="0" smtClean="0">
                <a:solidFill>
                  <a:schemeClr val="bg1"/>
                </a:solidFill>
              </a:rPr>
              <a:t>Your text here</a:t>
            </a:r>
          </a:p>
        </p:txBody>
      </p:sp>
      <p:sp>
        <p:nvSpPr>
          <p:cNvPr id="13" name="TextBox 12"/>
          <p:cNvSpPr txBox="1"/>
          <p:nvPr/>
        </p:nvSpPr>
        <p:spPr>
          <a:xfrm>
            <a:off x="5029200" y="4724400"/>
            <a:ext cx="152400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166688" indent="-166688" algn="ctr"/>
            <a:r>
              <a:rPr lang="en-US" sz="2400" dirty="0" smtClean="0">
                <a:solidFill>
                  <a:schemeClr val="bg1"/>
                </a:solidFill>
              </a:rPr>
              <a:t>Your text here</a:t>
            </a:r>
          </a:p>
        </p:txBody>
      </p:sp>
      <p:sp>
        <p:nvSpPr>
          <p:cNvPr id="14" name="TextBox 13"/>
          <p:cNvSpPr txBox="1"/>
          <p:nvPr/>
        </p:nvSpPr>
        <p:spPr>
          <a:xfrm>
            <a:off x="2266664" y="4218296"/>
            <a:ext cx="152400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166688" indent="-166688" algn="ctr"/>
            <a:r>
              <a:rPr lang="en-US" sz="2400" dirty="0" smtClean="0"/>
              <a:t>Your text here</a:t>
            </a:r>
          </a:p>
        </p:txBody>
      </p:sp>
      <p:sp>
        <p:nvSpPr>
          <p:cNvPr id="15" name="TextBox 14"/>
          <p:cNvSpPr txBox="1"/>
          <p:nvPr/>
        </p:nvSpPr>
        <p:spPr>
          <a:xfrm>
            <a:off x="2209800" y="1676400"/>
            <a:ext cx="152400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166688" indent="-166688" algn="ctr"/>
            <a:r>
              <a:rPr lang="en-US" sz="2400" dirty="0" smtClean="0">
                <a:solidFill>
                  <a:schemeClr val="bg1"/>
                </a:solidFill>
              </a:rPr>
              <a:t>Your text here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 build="p"/>
      <p:bldP spid="13" grpId="0" build="p"/>
      <p:bldP spid="14" grpId="0" build="p"/>
      <p:bldP spid="15" grpId="0" build="p"/>
    </p:bldLst>
  </p:timing>
</p:sld>
</file>

<file path=ppt/slides/slide4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" name="Rectangle 37"/>
          <p:cNvSpPr/>
          <p:nvPr/>
        </p:nvSpPr>
        <p:spPr>
          <a:xfrm>
            <a:off x="0" y="4343400"/>
            <a:ext cx="9144000" cy="1981200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Two interrelated processes</a:t>
            </a:r>
            <a:endParaRPr lang="en-US" dirty="0"/>
          </a:p>
        </p:txBody>
      </p:sp>
      <p:grpSp>
        <p:nvGrpSpPr>
          <p:cNvPr id="3" name="Group 21"/>
          <p:cNvGrpSpPr/>
          <p:nvPr/>
        </p:nvGrpSpPr>
        <p:grpSpPr>
          <a:xfrm>
            <a:off x="2286000" y="1447800"/>
            <a:ext cx="4343400" cy="3722914"/>
            <a:chOff x="1895100" y="1981200"/>
            <a:chExt cx="4800600" cy="4114800"/>
          </a:xfrm>
        </p:grpSpPr>
        <p:sp>
          <p:nvSpPr>
            <p:cNvPr id="9223" name="Freeform 7"/>
            <p:cNvSpPr>
              <a:spLocks/>
            </p:cNvSpPr>
            <p:nvPr/>
          </p:nvSpPr>
          <p:spPr bwMode="auto">
            <a:xfrm>
              <a:off x="3429000" y="1989348"/>
              <a:ext cx="1180059" cy="4106652"/>
            </a:xfrm>
            <a:custGeom>
              <a:avLst/>
              <a:gdLst/>
              <a:ahLst/>
              <a:cxnLst>
                <a:cxn ang="0">
                  <a:pos x="440" y="0"/>
                </a:cxn>
                <a:cxn ang="0">
                  <a:pos x="395" y="5"/>
                </a:cxn>
                <a:cxn ang="0">
                  <a:pos x="351" y="20"/>
                </a:cxn>
                <a:cxn ang="0">
                  <a:pos x="309" y="45"/>
                </a:cxn>
                <a:cxn ang="0">
                  <a:pos x="268" y="79"/>
                </a:cxn>
                <a:cxn ang="0">
                  <a:pos x="230" y="121"/>
                </a:cxn>
                <a:cxn ang="0">
                  <a:pos x="177" y="200"/>
                </a:cxn>
                <a:cxn ang="0">
                  <a:pos x="144" y="261"/>
                </a:cxn>
                <a:cxn ang="0">
                  <a:pos x="114" y="330"/>
                </a:cxn>
                <a:cxn ang="0">
                  <a:pos x="88" y="405"/>
                </a:cxn>
                <a:cxn ang="0">
                  <a:pos x="64" y="486"/>
                </a:cxn>
                <a:cxn ang="0">
                  <a:pos x="43" y="570"/>
                </a:cxn>
                <a:cxn ang="0">
                  <a:pos x="20" y="708"/>
                </a:cxn>
                <a:cxn ang="0">
                  <a:pos x="2" y="905"/>
                </a:cxn>
                <a:cxn ang="0">
                  <a:pos x="2" y="1110"/>
                </a:cxn>
                <a:cxn ang="0">
                  <a:pos x="19" y="1306"/>
                </a:cxn>
                <a:cxn ang="0">
                  <a:pos x="43" y="1444"/>
                </a:cxn>
                <a:cxn ang="0">
                  <a:pos x="64" y="1529"/>
                </a:cxn>
                <a:cxn ang="0">
                  <a:pos x="87" y="1609"/>
                </a:cxn>
                <a:cxn ang="0">
                  <a:pos x="114" y="1684"/>
                </a:cxn>
                <a:cxn ang="0">
                  <a:pos x="143" y="1753"/>
                </a:cxn>
                <a:cxn ang="0">
                  <a:pos x="176" y="1814"/>
                </a:cxn>
                <a:cxn ang="0">
                  <a:pos x="211" y="1869"/>
                </a:cxn>
                <a:cxn ang="0">
                  <a:pos x="248" y="1915"/>
                </a:cxn>
                <a:cxn ang="0">
                  <a:pos x="288" y="1953"/>
                </a:cxn>
                <a:cxn ang="0">
                  <a:pos x="329" y="1984"/>
                </a:cxn>
                <a:cxn ang="0">
                  <a:pos x="372" y="2004"/>
                </a:cxn>
                <a:cxn ang="0">
                  <a:pos x="417" y="2015"/>
                </a:cxn>
                <a:cxn ang="0">
                  <a:pos x="874" y="2016"/>
                </a:cxn>
                <a:cxn ang="0">
                  <a:pos x="830" y="2010"/>
                </a:cxn>
                <a:cxn ang="0">
                  <a:pos x="785" y="1995"/>
                </a:cxn>
                <a:cxn ang="0">
                  <a:pos x="744" y="1970"/>
                </a:cxn>
                <a:cxn ang="0">
                  <a:pos x="703" y="1935"/>
                </a:cxn>
                <a:cxn ang="0">
                  <a:pos x="665" y="1893"/>
                </a:cxn>
                <a:cxn ang="0">
                  <a:pos x="629" y="1842"/>
                </a:cxn>
                <a:cxn ang="0">
                  <a:pos x="594" y="1784"/>
                </a:cxn>
                <a:cxn ang="0">
                  <a:pos x="564" y="1719"/>
                </a:cxn>
                <a:cxn ang="0">
                  <a:pos x="535" y="1648"/>
                </a:cxn>
                <a:cxn ang="0">
                  <a:pos x="510" y="1570"/>
                </a:cxn>
                <a:cxn ang="0">
                  <a:pos x="488" y="1487"/>
                </a:cxn>
                <a:cxn ang="0">
                  <a:pos x="469" y="1399"/>
                </a:cxn>
                <a:cxn ang="0">
                  <a:pos x="444" y="1210"/>
                </a:cxn>
                <a:cxn ang="0">
                  <a:pos x="435" y="1008"/>
                </a:cxn>
                <a:cxn ang="0">
                  <a:pos x="444" y="805"/>
                </a:cxn>
                <a:cxn ang="0">
                  <a:pos x="469" y="616"/>
                </a:cxn>
                <a:cxn ang="0">
                  <a:pos x="488" y="527"/>
                </a:cxn>
                <a:cxn ang="0">
                  <a:pos x="511" y="444"/>
                </a:cxn>
                <a:cxn ang="0">
                  <a:pos x="536" y="366"/>
                </a:cxn>
                <a:cxn ang="0">
                  <a:pos x="564" y="295"/>
                </a:cxn>
                <a:cxn ang="0">
                  <a:pos x="595" y="230"/>
                </a:cxn>
                <a:cxn ang="0">
                  <a:pos x="630" y="172"/>
                </a:cxn>
                <a:cxn ang="0">
                  <a:pos x="685" y="99"/>
                </a:cxn>
                <a:cxn ang="0">
                  <a:pos x="725" y="62"/>
                </a:cxn>
                <a:cxn ang="0">
                  <a:pos x="766" y="31"/>
                </a:cxn>
                <a:cxn ang="0">
                  <a:pos x="809" y="12"/>
                </a:cxn>
                <a:cxn ang="0">
                  <a:pos x="854" y="1"/>
                </a:cxn>
                <a:cxn ang="0">
                  <a:pos x="881" y="0"/>
                </a:cxn>
              </a:cxnLst>
              <a:rect l="0" t="0" r="r" b="b"/>
              <a:pathLst>
                <a:path w="881" h="2016">
                  <a:moveTo>
                    <a:pt x="446" y="0"/>
                  </a:moveTo>
                  <a:lnTo>
                    <a:pt x="440" y="0"/>
                  </a:lnTo>
                  <a:lnTo>
                    <a:pt x="418" y="1"/>
                  </a:lnTo>
                  <a:lnTo>
                    <a:pt x="395" y="5"/>
                  </a:lnTo>
                  <a:lnTo>
                    <a:pt x="373" y="12"/>
                  </a:lnTo>
                  <a:lnTo>
                    <a:pt x="351" y="20"/>
                  </a:lnTo>
                  <a:lnTo>
                    <a:pt x="330" y="31"/>
                  </a:lnTo>
                  <a:lnTo>
                    <a:pt x="309" y="45"/>
                  </a:lnTo>
                  <a:lnTo>
                    <a:pt x="289" y="62"/>
                  </a:lnTo>
                  <a:lnTo>
                    <a:pt x="268" y="79"/>
                  </a:lnTo>
                  <a:lnTo>
                    <a:pt x="249" y="99"/>
                  </a:lnTo>
                  <a:lnTo>
                    <a:pt x="230" y="121"/>
                  </a:lnTo>
                  <a:lnTo>
                    <a:pt x="194" y="172"/>
                  </a:lnTo>
                  <a:lnTo>
                    <a:pt x="177" y="200"/>
                  </a:lnTo>
                  <a:lnTo>
                    <a:pt x="160" y="230"/>
                  </a:lnTo>
                  <a:lnTo>
                    <a:pt x="144" y="261"/>
                  </a:lnTo>
                  <a:lnTo>
                    <a:pt x="129" y="295"/>
                  </a:lnTo>
                  <a:lnTo>
                    <a:pt x="114" y="330"/>
                  </a:lnTo>
                  <a:lnTo>
                    <a:pt x="100" y="366"/>
                  </a:lnTo>
                  <a:lnTo>
                    <a:pt x="88" y="405"/>
                  </a:lnTo>
                  <a:lnTo>
                    <a:pt x="75" y="444"/>
                  </a:lnTo>
                  <a:lnTo>
                    <a:pt x="64" y="486"/>
                  </a:lnTo>
                  <a:lnTo>
                    <a:pt x="53" y="527"/>
                  </a:lnTo>
                  <a:lnTo>
                    <a:pt x="43" y="570"/>
                  </a:lnTo>
                  <a:lnTo>
                    <a:pt x="34" y="616"/>
                  </a:lnTo>
                  <a:lnTo>
                    <a:pt x="20" y="708"/>
                  </a:lnTo>
                  <a:lnTo>
                    <a:pt x="9" y="805"/>
                  </a:lnTo>
                  <a:lnTo>
                    <a:pt x="2" y="905"/>
                  </a:lnTo>
                  <a:lnTo>
                    <a:pt x="0" y="1008"/>
                  </a:lnTo>
                  <a:lnTo>
                    <a:pt x="2" y="1110"/>
                  </a:lnTo>
                  <a:lnTo>
                    <a:pt x="9" y="1210"/>
                  </a:lnTo>
                  <a:lnTo>
                    <a:pt x="19" y="1306"/>
                  </a:lnTo>
                  <a:lnTo>
                    <a:pt x="34" y="1399"/>
                  </a:lnTo>
                  <a:lnTo>
                    <a:pt x="43" y="1444"/>
                  </a:lnTo>
                  <a:lnTo>
                    <a:pt x="52" y="1487"/>
                  </a:lnTo>
                  <a:lnTo>
                    <a:pt x="64" y="1529"/>
                  </a:lnTo>
                  <a:lnTo>
                    <a:pt x="75" y="1570"/>
                  </a:lnTo>
                  <a:lnTo>
                    <a:pt x="87" y="1609"/>
                  </a:lnTo>
                  <a:lnTo>
                    <a:pt x="100" y="1648"/>
                  </a:lnTo>
                  <a:lnTo>
                    <a:pt x="114" y="1684"/>
                  </a:lnTo>
                  <a:lnTo>
                    <a:pt x="128" y="1719"/>
                  </a:lnTo>
                  <a:lnTo>
                    <a:pt x="143" y="1753"/>
                  </a:lnTo>
                  <a:lnTo>
                    <a:pt x="159" y="1784"/>
                  </a:lnTo>
                  <a:lnTo>
                    <a:pt x="176" y="1814"/>
                  </a:lnTo>
                  <a:lnTo>
                    <a:pt x="193" y="1842"/>
                  </a:lnTo>
                  <a:lnTo>
                    <a:pt x="211" y="1869"/>
                  </a:lnTo>
                  <a:lnTo>
                    <a:pt x="229" y="1893"/>
                  </a:lnTo>
                  <a:lnTo>
                    <a:pt x="248" y="1915"/>
                  </a:lnTo>
                  <a:lnTo>
                    <a:pt x="267" y="1935"/>
                  </a:lnTo>
                  <a:lnTo>
                    <a:pt x="288" y="1953"/>
                  </a:lnTo>
                  <a:lnTo>
                    <a:pt x="308" y="1970"/>
                  </a:lnTo>
                  <a:lnTo>
                    <a:pt x="329" y="1984"/>
                  </a:lnTo>
                  <a:lnTo>
                    <a:pt x="350" y="1995"/>
                  </a:lnTo>
                  <a:lnTo>
                    <a:pt x="372" y="2004"/>
                  </a:lnTo>
                  <a:lnTo>
                    <a:pt x="394" y="2010"/>
                  </a:lnTo>
                  <a:lnTo>
                    <a:pt x="417" y="2015"/>
                  </a:lnTo>
                  <a:lnTo>
                    <a:pt x="439" y="2016"/>
                  </a:lnTo>
                  <a:lnTo>
                    <a:pt x="874" y="2016"/>
                  </a:lnTo>
                  <a:lnTo>
                    <a:pt x="852" y="2015"/>
                  </a:lnTo>
                  <a:lnTo>
                    <a:pt x="830" y="2010"/>
                  </a:lnTo>
                  <a:lnTo>
                    <a:pt x="807" y="2004"/>
                  </a:lnTo>
                  <a:lnTo>
                    <a:pt x="785" y="1995"/>
                  </a:lnTo>
                  <a:lnTo>
                    <a:pt x="764" y="1984"/>
                  </a:lnTo>
                  <a:lnTo>
                    <a:pt x="744" y="1970"/>
                  </a:lnTo>
                  <a:lnTo>
                    <a:pt x="724" y="1953"/>
                  </a:lnTo>
                  <a:lnTo>
                    <a:pt x="703" y="1935"/>
                  </a:lnTo>
                  <a:lnTo>
                    <a:pt x="684" y="1915"/>
                  </a:lnTo>
                  <a:lnTo>
                    <a:pt x="665" y="1893"/>
                  </a:lnTo>
                  <a:lnTo>
                    <a:pt x="647" y="1869"/>
                  </a:lnTo>
                  <a:lnTo>
                    <a:pt x="629" y="1842"/>
                  </a:lnTo>
                  <a:lnTo>
                    <a:pt x="612" y="1814"/>
                  </a:lnTo>
                  <a:lnTo>
                    <a:pt x="594" y="1784"/>
                  </a:lnTo>
                  <a:lnTo>
                    <a:pt x="579" y="1753"/>
                  </a:lnTo>
                  <a:lnTo>
                    <a:pt x="564" y="1719"/>
                  </a:lnTo>
                  <a:lnTo>
                    <a:pt x="549" y="1684"/>
                  </a:lnTo>
                  <a:lnTo>
                    <a:pt x="535" y="1648"/>
                  </a:lnTo>
                  <a:lnTo>
                    <a:pt x="522" y="1609"/>
                  </a:lnTo>
                  <a:lnTo>
                    <a:pt x="510" y="1570"/>
                  </a:lnTo>
                  <a:lnTo>
                    <a:pt x="499" y="1529"/>
                  </a:lnTo>
                  <a:lnTo>
                    <a:pt x="488" y="1487"/>
                  </a:lnTo>
                  <a:lnTo>
                    <a:pt x="478" y="1444"/>
                  </a:lnTo>
                  <a:lnTo>
                    <a:pt x="469" y="1399"/>
                  </a:lnTo>
                  <a:lnTo>
                    <a:pt x="455" y="1306"/>
                  </a:lnTo>
                  <a:lnTo>
                    <a:pt x="444" y="1210"/>
                  </a:lnTo>
                  <a:lnTo>
                    <a:pt x="437" y="1110"/>
                  </a:lnTo>
                  <a:lnTo>
                    <a:pt x="435" y="1008"/>
                  </a:lnTo>
                  <a:lnTo>
                    <a:pt x="437" y="905"/>
                  </a:lnTo>
                  <a:lnTo>
                    <a:pt x="444" y="805"/>
                  </a:lnTo>
                  <a:lnTo>
                    <a:pt x="455" y="708"/>
                  </a:lnTo>
                  <a:lnTo>
                    <a:pt x="469" y="616"/>
                  </a:lnTo>
                  <a:lnTo>
                    <a:pt x="478" y="570"/>
                  </a:lnTo>
                  <a:lnTo>
                    <a:pt x="488" y="527"/>
                  </a:lnTo>
                  <a:lnTo>
                    <a:pt x="499" y="486"/>
                  </a:lnTo>
                  <a:lnTo>
                    <a:pt x="511" y="444"/>
                  </a:lnTo>
                  <a:lnTo>
                    <a:pt x="523" y="405"/>
                  </a:lnTo>
                  <a:lnTo>
                    <a:pt x="536" y="366"/>
                  </a:lnTo>
                  <a:lnTo>
                    <a:pt x="550" y="330"/>
                  </a:lnTo>
                  <a:lnTo>
                    <a:pt x="564" y="295"/>
                  </a:lnTo>
                  <a:lnTo>
                    <a:pt x="579" y="261"/>
                  </a:lnTo>
                  <a:lnTo>
                    <a:pt x="595" y="230"/>
                  </a:lnTo>
                  <a:lnTo>
                    <a:pt x="613" y="200"/>
                  </a:lnTo>
                  <a:lnTo>
                    <a:pt x="630" y="172"/>
                  </a:lnTo>
                  <a:lnTo>
                    <a:pt x="666" y="121"/>
                  </a:lnTo>
                  <a:lnTo>
                    <a:pt x="685" y="99"/>
                  </a:lnTo>
                  <a:lnTo>
                    <a:pt x="704" y="79"/>
                  </a:lnTo>
                  <a:lnTo>
                    <a:pt x="725" y="62"/>
                  </a:lnTo>
                  <a:lnTo>
                    <a:pt x="745" y="45"/>
                  </a:lnTo>
                  <a:lnTo>
                    <a:pt x="766" y="31"/>
                  </a:lnTo>
                  <a:lnTo>
                    <a:pt x="787" y="20"/>
                  </a:lnTo>
                  <a:lnTo>
                    <a:pt x="809" y="12"/>
                  </a:lnTo>
                  <a:lnTo>
                    <a:pt x="831" y="5"/>
                  </a:lnTo>
                  <a:lnTo>
                    <a:pt x="854" y="1"/>
                  </a:lnTo>
                  <a:lnTo>
                    <a:pt x="876" y="0"/>
                  </a:lnTo>
                  <a:lnTo>
                    <a:pt x="881" y="0"/>
                  </a:lnTo>
                  <a:lnTo>
                    <a:pt x="446" y="0"/>
                  </a:lnTo>
                  <a:close/>
                </a:path>
              </a:pathLst>
            </a:custGeom>
            <a:solidFill>
              <a:schemeClr val="accent3">
                <a:lumMod val="50000"/>
              </a:schemeClr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reflection blurRad="6350" stA="52000" endA="300" endPos="35000" dir="5400000" sy="-100000" algn="bl" rotWithShape="0"/>
            </a:effectLst>
            <a:scene3d>
              <a:camera prst="orthographicFront"/>
              <a:lightRig rig="threePt" dir="t"/>
            </a:scene3d>
            <a:sp3d>
              <a:bevelT prst="relaxedInset"/>
            </a:sp3d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grpSp>
          <p:nvGrpSpPr>
            <p:cNvPr id="4" name="Group 20"/>
            <p:cNvGrpSpPr/>
            <p:nvPr/>
          </p:nvGrpSpPr>
          <p:grpSpPr>
            <a:xfrm>
              <a:off x="1895100" y="2692151"/>
              <a:ext cx="4800600" cy="2184649"/>
              <a:chOff x="1752600" y="2692151"/>
              <a:chExt cx="4800600" cy="2184649"/>
            </a:xfrm>
          </p:grpSpPr>
          <p:sp>
            <p:nvSpPr>
              <p:cNvPr id="9229" name="Freeform 13"/>
              <p:cNvSpPr>
                <a:spLocks/>
              </p:cNvSpPr>
              <p:nvPr/>
            </p:nvSpPr>
            <p:spPr bwMode="auto">
              <a:xfrm>
                <a:off x="4897821" y="2997546"/>
                <a:ext cx="1655379" cy="1251049"/>
              </a:xfrm>
              <a:custGeom>
                <a:avLst/>
                <a:gdLst/>
                <a:ahLst/>
                <a:cxnLst>
                  <a:cxn ang="0">
                    <a:pos x="910" y="470"/>
                  </a:cxn>
                  <a:cxn ang="0">
                    <a:pos x="906" y="427"/>
                  </a:cxn>
                  <a:cxn ang="0">
                    <a:pos x="894" y="386"/>
                  </a:cxn>
                  <a:cxn ang="0">
                    <a:pos x="874" y="345"/>
                  </a:cxn>
                  <a:cxn ang="0">
                    <a:pos x="846" y="307"/>
                  </a:cxn>
                  <a:cxn ang="0">
                    <a:pos x="811" y="270"/>
                  </a:cxn>
                  <a:cxn ang="0">
                    <a:pos x="770" y="234"/>
                  </a:cxn>
                  <a:cxn ang="0">
                    <a:pos x="722" y="200"/>
                  </a:cxn>
                  <a:cxn ang="0">
                    <a:pos x="668" y="168"/>
                  </a:cxn>
                  <a:cxn ang="0">
                    <a:pos x="608" y="138"/>
                  </a:cxn>
                  <a:cxn ang="0">
                    <a:pos x="543" y="110"/>
                  </a:cxn>
                  <a:cxn ang="0">
                    <a:pos x="435" y="73"/>
                  </a:cxn>
                  <a:cxn ang="0">
                    <a:pos x="358" y="53"/>
                  </a:cxn>
                  <a:cxn ang="0">
                    <a:pos x="276" y="35"/>
                  </a:cxn>
                  <a:cxn ang="0">
                    <a:pos x="146" y="14"/>
                  </a:cxn>
                  <a:cxn ang="0">
                    <a:pos x="8" y="0"/>
                  </a:cxn>
                  <a:cxn ang="0">
                    <a:pos x="0" y="458"/>
                  </a:cxn>
                  <a:cxn ang="0">
                    <a:pos x="139" y="472"/>
                  </a:cxn>
                  <a:cxn ang="0">
                    <a:pos x="268" y="493"/>
                  </a:cxn>
                  <a:cxn ang="0">
                    <a:pos x="350" y="511"/>
                  </a:cxn>
                  <a:cxn ang="0">
                    <a:pos x="428" y="532"/>
                  </a:cxn>
                  <a:cxn ang="0">
                    <a:pos x="535" y="569"/>
                  </a:cxn>
                  <a:cxn ang="0">
                    <a:pos x="600" y="597"/>
                  </a:cxn>
                  <a:cxn ang="0">
                    <a:pos x="661" y="626"/>
                  </a:cxn>
                  <a:cxn ang="0">
                    <a:pos x="714" y="658"/>
                  </a:cxn>
                  <a:cxn ang="0">
                    <a:pos x="762" y="692"/>
                  </a:cxn>
                  <a:cxn ang="0">
                    <a:pos x="804" y="728"/>
                  </a:cxn>
                  <a:cxn ang="0">
                    <a:pos x="839" y="766"/>
                  </a:cxn>
                  <a:cxn ang="0">
                    <a:pos x="866" y="804"/>
                  </a:cxn>
                  <a:cxn ang="0">
                    <a:pos x="887" y="844"/>
                  </a:cxn>
                  <a:cxn ang="0">
                    <a:pos x="898" y="886"/>
                  </a:cxn>
                  <a:cxn ang="0">
                    <a:pos x="903" y="928"/>
                  </a:cxn>
                  <a:cxn ang="0">
                    <a:pos x="898" y="934"/>
                  </a:cxn>
                  <a:cxn ang="0">
                    <a:pos x="910" y="475"/>
                  </a:cxn>
                </a:cxnLst>
                <a:rect l="0" t="0" r="r" b="b"/>
                <a:pathLst>
                  <a:path w="910" h="934">
                    <a:moveTo>
                      <a:pt x="910" y="475"/>
                    </a:moveTo>
                    <a:lnTo>
                      <a:pt x="910" y="470"/>
                    </a:lnTo>
                    <a:lnTo>
                      <a:pt x="909" y="449"/>
                    </a:lnTo>
                    <a:lnTo>
                      <a:pt x="906" y="427"/>
                    </a:lnTo>
                    <a:lnTo>
                      <a:pt x="900" y="407"/>
                    </a:lnTo>
                    <a:lnTo>
                      <a:pt x="894" y="386"/>
                    </a:lnTo>
                    <a:lnTo>
                      <a:pt x="884" y="366"/>
                    </a:lnTo>
                    <a:lnTo>
                      <a:pt x="874" y="345"/>
                    </a:lnTo>
                    <a:lnTo>
                      <a:pt x="861" y="326"/>
                    </a:lnTo>
                    <a:lnTo>
                      <a:pt x="846" y="307"/>
                    </a:lnTo>
                    <a:lnTo>
                      <a:pt x="829" y="288"/>
                    </a:lnTo>
                    <a:lnTo>
                      <a:pt x="811" y="270"/>
                    </a:lnTo>
                    <a:lnTo>
                      <a:pt x="792" y="252"/>
                    </a:lnTo>
                    <a:lnTo>
                      <a:pt x="770" y="234"/>
                    </a:lnTo>
                    <a:lnTo>
                      <a:pt x="747" y="217"/>
                    </a:lnTo>
                    <a:lnTo>
                      <a:pt x="722" y="200"/>
                    </a:lnTo>
                    <a:lnTo>
                      <a:pt x="696" y="184"/>
                    </a:lnTo>
                    <a:lnTo>
                      <a:pt x="668" y="168"/>
                    </a:lnTo>
                    <a:lnTo>
                      <a:pt x="639" y="152"/>
                    </a:lnTo>
                    <a:lnTo>
                      <a:pt x="608" y="138"/>
                    </a:lnTo>
                    <a:lnTo>
                      <a:pt x="576" y="123"/>
                    </a:lnTo>
                    <a:lnTo>
                      <a:pt x="543" y="110"/>
                    </a:lnTo>
                    <a:lnTo>
                      <a:pt x="473" y="85"/>
                    </a:lnTo>
                    <a:lnTo>
                      <a:pt x="435" y="73"/>
                    </a:lnTo>
                    <a:lnTo>
                      <a:pt x="397" y="62"/>
                    </a:lnTo>
                    <a:lnTo>
                      <a:pt x="358" y="53"/>
                    </a:lnTo>
                    <a:lnTo>
                      <a:pt x="317" y="43"/>
                    </a:lnTo>
                    <a:lnTo>
                      <a:pt x="276" y="35"/>
                    </a:lnTo>
                    <a:lnTo>
                      <a:pt x="233" y="26"/>
                    </a:lnTo>
                    <a:lnTo>
                      <a:pt x="146" y="14"/>
                    </a:lnTo>
                    <a:lnTo>
                      <a:pt x="55" y="3"/>
                    </a:lnTo>
                    <a:lnTo>
                      <a:pt x="8" y="0"/>
                    </a:lnTo>
                    <a:lnTo>
                      <a:pt x="192" y="227"/>
                    </a:lnTo>
                    <a:lnTo>
                      <a:pt x="0" y="458"/>
                    </a:lnTo>
                    <a:lnTo>
                      <a:pt x="47" y="461"/>
                    </a:lnTo>
                    <a:lnTo>
                      <a:pt x="139" y="472"/>
                    </a:lnTo>
                    <a:lnTo>
                      <a:pt x="226" y="485"/>
                    </a:lnTo>
                    <a:lnTo>
                      <a:pt x="268" y="493"/>
                    </a:lnTo>
                    <a:lnTo>
                      <a:pt x="310" y="502"/>
                    </a:lnTo>
                    <a:lnTo>
                      <a:pt x="350" y="511"/>
                    </a:lnTo>
                    <a:lnTo>
                      <a:pt x="390" y="521"/>
                    </a:lnTo>
                    <a:lnTo>
                      <a:pt x="428" y="532"/>
                    </a:lnTo>
                    <a:lnTo>
                      <a:pt x="465" y="543"/>
                    </a:lnTo>
                    <a:lnTo>
                      <a:pt x="535" y="569"/>
                    </a:lnTo>
                    <a:lnTo>
                      <a:pt x="568" y="582"/>
                    </a:lnTo>
                    <a:lnTo>
                      <a:pt x="600" y="597"/>
                    </a:lnTo>
                    <a:lnTo>
                      <a:pt x="631" y="610"/>
                    </a:lnTo>
                    <a:lnTo>
                      <a:pt x="661" y="626"/>
                    </a:lnTo>
                    <a:lnTo>
                      <a:pt x="689" y="642"/>
                    </a:lnTo>
                    <a:lnTo>
                      <a:pt x="714" y="658"/>
                    </a:lnTo>
                    <a:lnTo>
                      <a:pt x="740" y="675"/>
                    </a:lnTo>
                    <a:lnTo>
                      <a:pt x="762" y="692"/>
                    </a:lnTo>
                    <a:lnTo>
                      <a:pt x="784" y="710"/>
                    </a:lnTo>
                    <a:lnTo>
                      <a:pt x="804" y="728"/>
                    </a:lnTo>
                    <a:lnTo>
                      <a:pt x="822" y="747"/>
                    </a:lnTo>
                    <a:lnTo>
                      <a:pt x="839" y="766"/>
                    </a:lnTo>
                    <a:lnTo>
                      <a:pt x="854" y="785"/>
                    </a:lnTo>
                    <a:lnTo>
                      <a:pt x="866" y="804"/>
                    </a:lnTo>
                    <a:lnTo>
                      <a:pt x="877" y="824"/>
                    </a:lnTo>
                    <a:lnTo>
                      <a:pt x="887" y="844"/>
                    </a:lnTo>
                    <a:lnTo>
                      <a:pt x="893" y="866"/>
                    </a:lnTo>
                    <a:lnTo>
                      <a:pt x="898" y="886"/>
                    </a:lnTo>
                    <a:lnTo>
                      <a:pt x="901" y="907"/>
                    </a:lnTo>
                    <a:lnTo>
                      <a:pt x="903" y="928"/>
                    </a:lnTo>
                    <a:lnTo>
                      <a:pt x="903" y="934"/>
                    </a:lnTo>
                    <a:lnTo>
                      <a:pt x="898" y="934"/>
                    </a:lnTo>
                    <a:lnTo>
                      <a:pt x="906" y="475"/>
                    </a:lnTo>
                    <a:lnTo>
                      <a:pt x="910" y="475"/>
                    </a:lnTo>
                    <a:close/>
                  </a:path>
                </a:pathLst>
              </a:custGeom>
              <a:solidFill>
                <a:schemeClr val="accent1">
                  <a:lumMod val="50000"/>
                </a:schemeClr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scene3d>
                <a:camera prst="orthographicFront"/>
                <a:lightRig rig="threePt" dir="t"/>
              </a:scene3d>
              <a:sp3d>
                <a:bevelT prst="relaxedInset"/>
              </a:sp3d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30" name="Freeform 14"/>
              <p:cNvSpPr>
                <a:spLocks/>
              </p:cNvSpPr>
              <p:nvPr/>
            </p:nvSpPr>
            <p:spPr bwMode="auto">
              <a:xfrm>
                <a:off x="1754854" y="2692151"/>
                <a:ext cx="2149739" cy="1568500"/>
              </a:xfrm>
              <a:custGeom>
                <a:avLst/>
                <a:gdLst/>
                <a:ahLst/>
                <a:cxnLst>
                  <a:cxn ang="0">
                    <a:pos x="664" y="987"/>
                  </a:cxn>
                  <a:cxn ang="0">
                    <a:pos x="660" y="0"/>
                  </a:cxn>
                  <a:cxn ang="0">
                    <a:pos x="663" y="254"/>
                  </a:cxn>
                  <a:cxn ang="0">
                    <a:pos x="592" y="268"/>
                  </a:cxn>
                  <a:cxn ang="0">
                    <a:pos x="490" y="294"/>
                  </a:cxn>
                  <a:cxn ang="0">
                    <a:pos x="428" y="313"/>
                  </a:cxn>
                  <a:cxn ang="0">
                    <a:pos x="369" y="334"/>
                  </a:cxn>
                  <a:cxn ang="0">
                    <a:pos x="313" y="357"/>
                  </a:cxn>
                  <a:cxn ang="0">
                    <a:pos x="237" y="394"/>
                  </a:cxn>
                  <a:cxn ang="0">
                    <a:pos x="171" y="435"/>
                  </a:cxn>
                  <a:cxn ang="0">
                    <a:pos x="132" y="463"/>
                  </a:cxn>
                  <a:cxn ang="0">
                    <a:pos x="83" y="509"/>
                  </a:cxn>
                  <a:cxn ang="0">
                    <a:pos x="56" y="539"/>
                  </a:cxn>
                  <a:cxn ang="0">
                    <a:pos x="34" y="572"/>
                  </a:cxn>
                  <a:cxn ang="0">
                    <a:pos x="18" y="605"/>
                  </a:cxn>
                  <a:cxn ang="0">
                    <a:pos x="6" y="638"/>
                  </a:cxn>
                  <a:cxn ang="0">
                    <a:pos x="1" y="673"/>
                  </a:cxn>
                  <a:cxn ang="0">
                    <a:pos x="0" y="702"/>
                  </a:cxn>
                  <a:cxn ang="0">
                    <a:pos x="2" y="1169"/>
                  </a:cxn>
                  <a:cxn ang="0">
                    <a:pos x="0" y="1161"/>
                  </a:cxn>
                  <a:cxn ang="0">
                    <a:pos x="3" y="1126"/>
                  </a:cxn>
                  <a:cxn ang="0">
                    <a:pos x="12" y="1092"/>
                  </a:cxn>
                  <a:cxn ang="0">
                    <a:pos x="26" y="1059"/>
                  </a:cxn>
                  <a:cxn ang="0">
                    <a:pos x="45" y="1026"/>
                  </a:cxn>
                  <a:cxn ang="0">
                    <a:pos x="69" y="994"/>
                  </a:cxn>
                  <a:cxn ang="0">
                    <a:pos x="98" y="963"/>
                  </a:cxn>
                  <a:cxn ang="0">
                    <a:pos x="151" y="919"/>
                  </a:cxn>
                  <a:cxn ang="0">
                    <a:pos x="214" y="878"/>
                  </a:cxn>
                  <a:cxn ang="0">
                    <a:pos x="262" y="851"/>
                  </a:cxn>
                  <a:cxn ang="0">
                    <a:pos x="340" y="816"/>
                  </a:cxn>
                  <a:cxn ang="0">
                    <a:pos x="398" y="794"/>
                  </a:cxn>
                  <a:cxn ang="0">
                    <a:pos x="459" y="773"/>
                  </a:cxn>
                  <a:cxn ang="0">
                    <a:pos x="523" y="755"/>
                  </a:cxn>
                  <a:cxn ang="0">
                    <a:pos x="627" y="731"/>
                  </a:cxn>
                  <a:cxn ang="0">
                    <a:pos x="664" y="728"/>
                  </a:cxn>
                  <a:cxn ang="0">
                    <a:pos x="664" y="728"/>
                  </a:cxn>
                </a:cxnLst>
                <a:rect l="0" t="0" r="r" b="b"/>
                <a:pathLst>
                  <a:path w="1111" h="1171">
                    <a:moveTo>
                      <a:pt x="664" y="728"/>
                    </a:moveTo>
                    <a:lnTo>
                      <a:pt x="664" y="987"/>
                    </a:lnTo>
                    <a:lnTo>
                      <a:pt x="1111" y="451"/>
                    </a:lnTo>
                    <a:lnTo>
                      <a:pt x="660" y="0"/>
                    </a:lnTo>
                    <a:lnTo>
                      <a:pt x="664" y="257"/>
                    </a:lnTo>
                    <a:lnTo>
                      <a:pt x="663" y="254"/>
                    </a:lnTo>
                    <a:lnTo>
                      <a:pt x="627" y="261"/>
                    </a:lnTo>
                    <a:lnTo>
                      <a:pt x="592" y="268"/>
                    </a:lnTo>
                    <a:lnTo>
                      <a:pt x="523" y="285"/>
                    </a:lnTo>
                    <a:lnTo>
                      <a:pt x="490" y="294"/>
                    </a:lnTo>
                    <a:lnTo>
                      <a:pt x="459" y="303"/>
                    </a:lnTo>
                    <a:lnTo>
                      <a:pt x="428" y="313"/>
                    </a:lnTo>
                    <a:lnTo>
                      <a:pt x="398" y="323"/>
                    </a:lnTo>
                    <a:lnTo>
                      <a:pt x="369" y="334"/>
                    </a:lnTo>
                    <a:lnTo>
                      <a:pt x="340" y="346"/>
                    </a:lnTo>
                    <a:lnTo>
                      <a:pt x="313" y="357"/>
                    </a:lnTo>
                    <a:lnTo>
                      <a:pt x="262" y="381"/>
                    </a:lnTo>
                    <a:lnTo>
                      <a:pt x="237" y="394"/>
                    </a:lnTo>
                    <a:lnTo>
                      <a:pt x="214" y="407"/>
                    </a:lnTo>
                    <a:lnTo>
                      <a:pt x="171" y="435"/>
                    </a:lnTo>
                    <a:lnTo>
                      <a:pt x="151" y="449"/>
                    </a:lnTo>
                    <a:lnTo>
                      <a:pt x="132" y="463"/>
                    </a:lnTo>
                    <a:lnTo>
                      <a:pt x="98" y="493"/>
                    </a:lnTo>
                    <a:lnTo>
                      <a:pt x="83" y="509"/>
                    </a:lnTo>
                    <a:lnTo>
                      <a:pt x="69" y="523"/>
                    </a:lnTo>
                    <a:lnTo>
                      <a:pt x="56" y="539"/>
                    </a:lnTo>
                    <a:lnTo>
                      <a:pt x="45" y="555"/>
                    </a:lnTo>
                    <a:lnTo>
                      <a:pt x="34" y="572"/>
                    </a:lnTo>
                    <a:lnTo>
                      <a:pt x="26" y="588"/>
                    </a:lnTo>
                    <a:lnTo>
                      <a:pt x="18" y="605"/>
                    </a:lnTo>
                    <a:lnTo>
                      <a:pt x="12" y="621"/>
                    </a:lnTo>
                    <a:lnTo>
                      <a:pt x="6" y="638"/>
                    </a:lnTo>
                    <a:lnTo>
                      <a:pt x="3" y="655"/>
                    </a:lnTo>
                    <a:lnTo>
                      <a:pt x="1" y="673"/>
                    </a:lnTo>
                    <a:lnTo>
                      <a:pt x="0" y="690"/>
                    </a:lnTo>
                    <a:lnTo>
                      <a:pt x="0" y="702"/>
                    </a:lnTo>
                    <a:lnTo>
                      <a:pt x="2" y="688"/>
                    </a:lnTo>
                    <a:lnTo>
                      <a:pt x="2" y="1169"/>
                    </a:lnTo>
                    <a:lnTo>
                      <a:pt x="0" y="1171"/>
                    </a:lnTo>
                    <a:lnTo>
                      <a:pt x="0" y="1161"/>
                    </a:lnTo>
                    <a:lnTo>
                      <a:pt x="1" y="1144"/>
                    </a:lnTo>
                    <a:lnTo>
                      <a:pt x="3" y="1126"/>
                    </a:lnTo>
                    <a:lnTo>
                      <a:pt x="6" y="1109"/>
                    </a:lnTo>
                    <a:lnTo>
                      <a:pt x="12" y="1092"/>
                    </a:lnTo>
                    <a:lnTo>
                      <a:pt x="18" y="1076"/>
                    </a:lnTo>
                    <a:lnTo>
                      <a:pt x="26" y="1059"/>
                    </a:lnTo>
                    <a:lnTo>
                      <a:pt x="34" y="1043"/>
                    </a:lnTo>
                    <a:lnTo>
                      <a:pt x="45" y="1026"/>
                    </a:lnTo>
                    <a:lnTo>
                      <a:pt x="56" y="1010"/>
                    </a:lnTo>
                    <a:lnTo>
                      <a:pt x="69" y="994"/>
                    </a:lnTo>
                    <a:lnTo>
                      <a:pt x="83" y="979"/>
                    </a:lnTo>
                    <a:lnTo>
                      <a:pt x="98" y="963"/>
                    </a:lnTo>
                    <a:lnTo>
                      <a:pt x="132" y="933"/>
                    </a:lnTo>
                    <a:lnTo>
                      <a:pt x="151" y="919"/>
                    </a:lnTo>
                    <a:lnTo>
                      <a:pt x="171" y="905"/>
                    </a:lnTo>
                    <a:lnTo>
                      <a:pt x="214" y="878"/>
                    </a:lnTo>
                    <a:lnTo>
                      <a:pt x="237" y="864"/>
                    </a:lnTo>
                    <a:lnTo>
                      <a:pt x="262" y="851"/>
                    </a:lnTo>
                    <a:lnTo>
                      <a:pt x="313" y="828"/>
                    </a:lnTo>
                    <a:lnTo>
                      <a:pt x="340" y="816"/>
                    </a:lnTo>
                    <a:lnTo>
                      <a:pt x="369" y="804"/>
                    </a:lnTo>
                    <a:lnTo>
                      <a:pt x="398" y="794"/>
                    </a:lnTo>
                    <a:lnTo>
                      <a:pt x="428" y="783"/>
                    </a:lnTo>
                    <a:lnTo>
                      <a:pt x="459" y="773"/>
                    </a:lnTo>
                    <a:lnTo>
                      <a:pt x="490" y="764"/>
                    </a:lnTo>
                    <a:lnTo>
                      <a:pt x="523" y="755"/>
                    </a:lnTo>
                    <a:lnTo>
                      <a:pt x="592" y="738"/>
                    </a:lnTo>
                    <a:lnTo>
                      <a:pt x="627" y="731"/>
                    </a:lnTo>
                    <a:lnTo>
                      <a:pt x="663" y="725"/>
                    </a:lnTo>
                    <a:lnTo>
                      <a:pt x="664" y="728"/>
                    </a:lnTo>
                    <a:lnTo>
                      <a:pt x="664" y="987"/>
                    </a:lnTo>
                    <a:lnTo>
                      <a:pt x="664" y="728"/>
                    </a:lnTo>
                    <a:close/>
                  </a:path>
                </a:pathLst>
              </a:custGeom>
              <a:solidFill>
                <a:schemeClr val="accent1">
                  <a:lumMod val="50000"/>
                </a:schemeClr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scene3d>
                <a:camera prst="orthographicFront"/>
                <a:lightRig rig="threePt" dir="t"/>
              </a:scene3d>
              <a:sp3d>
                <a:bevelT prst="relaxedInset"/>
              </a:sp3d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31" name="Freeform 15"/>
              <p:cNvSpPr>
                <a:spLocks/>
              </p:cNvSpPr>
              <p:nvPr/>
            </p:nvSpPr>
            <p:spPr bwMode="auto">
              <a:xfrm>
                <a:off x="1752600" y="3633787"/>
                <a:ext cx="4791583" cy="1243013"/>
              </a:xfrm>
              <a:custGeom>
                <a:avLst/>
                <a:gdLst/>
                <a:ahLst/>
                <a:cxnLst>
                  <a:cxn ang="0">
                    <a:pos x="2125" y="487"/>
                  </a:cxn>
                  <a:cxn ang="0">
                    <a:pos x="2106" y="555"/>
                  </a:cxn>
                  <a:cxn ang="0">
                    <a:pos x="2065" y="619"/>
                  </a:cxn>
                  <a:cxn ang="0">
                    <a:pos x="2004" y="679"/>
                  </a:cxn>
                  <a:cxn ang="0">
                    <a:pos x="1927" y="734"/>
                  </a:cxn>
                  <a:cxn ang="0">
                    <a:pos x="1832" y="784"/>
                  </a:cxn>
                  <a:cxn ang="0">
                    <a:pos x="1723" y="828"/>
                  </a:cxn>
                  <a:cxn ang="0">
                    <a:pos x="1599" y="865"/>
                  </a:cxn>
                  <a:cxn ang="0">
                    <a:pos x="1465" y="894"/>
                  </a:cxn>
                  <a:cxn ang="0">
                    <a:pos x="1270" y="919"/>
                  </a:cxn>
                  <a:cxn ang="0">
                    <a:pos x="1116" y="927"/>
                  </a:cxn>
                  <a:cxn ang="0">
                    <a:pos x="958" y="926"/>
                  </a:cxn>
                  <a:cxn ang="0">
                    <a:pos x="756" y="909"/>
                  </a:cxn>
                  <a:cxn ang="0">
                    <a:pos x="616" y="885"/>
                  </a:cxn>
                  <a:cxn ang="0">
                    <a:pos x="485" y="853"/>
                  </a:cxn>
                  <a:cxn ang="0">
                    <a:pos x="367" y="815"/>
                  </a:cxn>
                  <a:cxn ang="0">
                    <a:pos x="263" y="769"/>
                  </a:cxn>
                  <a:cxn ang="0">
                    <a:pos x="172" y="718"/>
                  </a:cxn>
                  <a:cxn ang="0">
                    <a:pos x="100" y="662"/>
                  </a:cxn>
                  <a:cxn ang="0">
                    <a:pos x="46" y="600"/>
                  </a:cxn>
                  <a:cxn ang="0">
                    <a:pos x="13" y="534"/>
                  </a:cxn>
                  <a:cxn ang="0">
                    <a:pos x="0" y="466"/>
                  </a:cxn>
                  <a:cxn ang="0">
                    <a:pos x="5" y="53"/>
                  </a:cxn>
                  <a:cxn ang="0">
                    <a:pos x="33" y="120"/>
                  </a:cxn>
                  <a:cxn ang="0">
                    <a:pos x="80" y="183"/>
                  </a:cxn>
                  <a:cxn ang="0">
                    <a:pos x="147" y="242"/>
                  </a:cxn>
                  <a:cxn ang="0">
                    <a:pos x="231" y="295"/>
                  </a:cxn>
                  <a:cxn ang="0">
                    <a:pos x="331" y="342"/>
                  </a:cxn>
                  <a:cxn ang="0">
                    <a:pos x="445" y="383"/>
                  </a:cxn>
                  <a:cxn ang="0">
                    <a:pos x="571" y="417"/>
                  </a:cxn>
                  <a:cxn ang="0">
                    <a:pos x="709" y="443"/>
                  </a:cxn>
                  <a:cxn ang="0">
                    <a:pos x="855" y="461"/>
                  </a:cxn>
                  <a:cxn ang="0">
                    <a:pos x="1063" y="469"/>
                  </a:cxn>
                  <a:cxn ang="0">
                    <a:pos x="1220" y="464"/>
                  </a:cxn>
                  <a:cxn ang="0">
                    <a:pos x="1418" y="443"/>
                  </a:cxn>
                  <a:cxn ang="0">
                    <a:pos x="1555" y="416"/>
                  </a:cxn>
                  <a:cxn ang="0">
                    <a:pos x="1683" y="382"/>
                  </a:cxn>
                  <a:cxn ang="0">
                    <a:pos x="1797" y="341"/>
                  </a:cxn>
                  <a:cxn ang="0">
                    <a:pos x="1897" y="294"/>
                  </a:cxn>
                  <a:cxn ang="0">
                    <a:pos x="1981" y="240"/>
                  </a:cxn>
                  <a:cxn ang="0">
                    <a:pos x="2047" y="181"/>
                  </a:cxn>
                  <a:cxn ang="0">
                    <a:pos x="2094" y="118"/>
                  </a:cxn>
                  <a:cxn ang="0">
                    <a:pos x="2120" y="51"/>
                  </a:cxn>
                  <a:cxn ang="0">
                    <a:pos x="2126" y="0"/>
                  </a:cxn>
                </a:cxnLst>
                <a:rect l="0" t="0" r="r" b="b"/>
                <a:pathLst>
                  <a:path w="2126" h="928">
                    <a:moveTo>
                      <a:pt x="2126" y="459"/>
                    </a:moveTo>
                    <a:lnTo>
                      <a:pt x="2126" y="464"/>
                    </a:lnTo>
                    <a:lnTo>
                      <a:pt x="2125" y="487"/>
                    </a:lnTo>
                    <a:lnTo>
                      <a:pt x="2120" y="510"/>
                    </a:lnTo>
                    <a:lnTo>
                      <a:pt x="2114" y="532"/>
                    </a:lnTo>
                    <a:lnTo>
                      <a:pt x="2106" y="555"/>
                    </a:lnTo>
                    <a:lnTo>
                      <a:pt x="2094" y="577"/>
                    </a:lnTo>
                    <a:lnTo>
                      <a:pt x="2081" y="598"/>
                    </a:lnTo>
                    <a:lnTo>
                      <a:pt x="2065" y="619"/>
                    </a:lnTo>
                    <a:lnTo>
                      <a:pt x="2047" y="640"/>
                    </a:lnTo>
                    <a:lnTo>
                      <a:pt x="2027" y="660"/>
                    </a:lnTo>
                    <a:lnTo>
                      <a:pt x="2004" y="679"/>
                    </a:lnTo>
                    <a:lnTo>
                      <a:pt x="1981" y="698"/>
                    </a:lnTo>
                    <a:lnTo>
                      <a:pt x="1954" y="716"/>
                    </a:lnTo>
                    <a:lnTo>
                      <a:pt x="1927" y="734"/>
                    </a:lnTo>
                    <a:lnTo>
                      <a:pt x="1897" y="752"/>
                    </a:lnTo>
                    <a:lnTo>
                      <a:pt x="1865" y="768"/>
                    </a:lnTo>
                    <a:lnTo>
                      <a:pt x="1832" y="784"/>
                    </a:lnTo>
                    <a:lnTo>
                      <a:pt x="1797" y="799"/>
                    </a:lnTo>
                    <a:lnTo>
                      <a:pt x="1761" y="814"/>
                    </a:lnTo>
                    <a:lnTo>
                      <a:pt x="1723" y="828"/>
                    </a:lnTo>
                    <a:lnTo>
                      <a:pt x="1683" y="841"/>
                    </a:lnTo>
                    <a:lnTo>
                      <a:pt x="1642" y="853"/>
                    </a:lnTo>
                    <a:lnTo>
                      <a:pt x="1599" y="865"/>
                    </a:lnTo>
                    <a:lnTo>
                      <a:pt x="1555" y="875"/>
                    </a:lnTo>
                    <a:lnTo>
                      <a:pt x="1511" y="885"/>
                    </a:lnTo>
                    <a:lnTo>
                      <a:pt x="1465" y="894"/>
                    </a:lnTo>
                    <a:lnTo>
                      <a:pt x="1418" y="901"/>
                    </a:lnTo>
                    <a:lnTo>
                      <a:pt x="1370" y="909"/>
                    </a:lnTo>
                    <a:lnTo>
                      <a:pt x="1270" y="919"/>
                    </a:lnTo>
                    <a:lnTo>
                      <a:pt x="1220" y="923"/>
                    </a:lnTo>
                    <a:lnTo>
                      <a:pt x="1168" y="926"/>
                    </a:lnTo>
                    <a:lnTo>
                      <a:pt x="1116" y="927"/>
                    </a:lnTo>
                    <a:lnTo>
                      <a:pt x="1063" y="928"/>
                    </a:lnTo>
                    <a:lnTo>
                      <a:pt x="1010" y="927"/>
                    </a:lnTo>
                    <a:lnTo>
                      <a:pt x="958" y="926"/>
                    </a:lnTo>
                    <a:lnTo>
                      <a:pt x="855" y="919"/>
                    </a:lnTo>
                    <a:lnTo>
                      <a:pt x="805" y="914"/>
                    </a:lnTo>
                    <a:lnTo>
                      <a:pt x="756" y="909"/>
                    </a:lnTo>
                    <a:lnTo>
                      <a:pt x="709" y="901"/>
                    </a:lnTo>
                    <a:lnTo>
                      <a:pt x="662" y="894"/>
                    </a:lnTo>
                    <a:lnTo>
                      <a:pt x="616" y="885"/>
                    </a:lnTo>
                    <a:lnTo>
                      <a:pt x="571" y="876"/>
                    </a:lnTo>
                    <a:lnTo>
                      <a:pt x="528" y="865"/>
                    </a:lnTo>
                    <a:lnTo>
                      <a:pt x="485" y="853"/>
                    </a:lnTo>
                    <a:lnTo>
                      <a:pt x="445" y="842"/>
                    </a:lnTo>
                    <a:lnTo>
                      <a:pt x="405" y="829"/>
                    </a:lnTo>
                    <a:lnTo>
                      <a:pt x="367" y="815"/>
                    </a:lnTo>
                    <a:lnTo>
                      <a:pt x="331" y="800"/>
                    </a:lnTo>
                    <a:lnTo>
                      <a:pt x="296" y="785"/>
                    </a:lnTo>
                    <a:lnTo>
                      <a:pt x="263" y="769"/>
                    </a:lnTo>
                    <a:lnTo>
                      <a:pt x="231" y="753"/>
                    </a:lnTo>
                    <a:lnTo>
                      <a:pt x="201" y="736"/>
                    </a:lnTo>
                    <a:lnTo>
                      <a:pt x="172" y="718"/>
                    </a:lnTo>
                    <a:lnTo>
                      <a:pt x="147" y="700"/>
                    </a:lnTo>
                    <a:lnTo>
                      <a:pt x="122" y="681"/>
                    </a:lnTo>
                    <a:lnTo>
                      <a:pt x="100" y="662"/>
                    </a:lnTo>
                    <a:lnTo>
                      <a:pt x="80" y="642"/>
                    </a:lnTo>
                    <a:lnTo>
                      <a:pt x="62" y="622"/>
                    </a:lnTo>
                    <a:lnTo>
                      <a:pt x="46" y="600"/>
                    </a:lnTo>
                    <a:lnTo>
                      <a:pt x="33" y="579"/>
                    </a:lnTo>
                    <a:lnTo>
                      <a:pt x="21" y="557"/>
                    </a:lnTo>
                    <a:lnTo>
                      <a:pt x="13" y="534"/>
                    </a:lnTo>
                    <a:lnTo>
                      <a:pt x="5" y="512"/>
                    </a:lnTo>
                    <a:lnTo>
                      <a:pt x="1" y="490"/>
                    </a:lnTo>
                    <a:lnTo>
                      <a:pt x="0" y="466"/>
                    </a:lnTo>
                    <a:lnTo>
                      <a:pt x="0" y="8"/>
                    </a:lnTo>
                    <a:lnTo>
                      <a:pt x="1" y="31"/>
                    </a:lnTo>
                    <a:lnTo>
                      <a:pt x="5" y="53"/>
                    </a:lnTo>
                    <a:lnTo>
                      <a:pt x="13" y="76"/>
                    </a:lnTo>
                    <a:lnTo>
                      <a:pt x="21" y="98"/>
                    </a:lnTo>
                    <a:lnTo>
                      <a:pt x="33" y="120"/>
                    </a:lnTo>
                    <a:lnTo>
                      <a:pt x="46" y="142"/>
                    </a:lnTo>
                    <a:lnTo>
                      <a:pt x="62" y="163"/>
                    </a:lnTo>
                    <a:lnTo>
                      <a:pt x="80" y="183"/>
                    </a:lnTo>
                    <a:lnTo>
                      <a:pt x="100" y="203"/>
                    </a:lnTo>
                    <a:lnTo>
                      <a:pt x="122" y="223"/>
                    </a:lnTo>
                    <a:lnTo>
                      <a:pt x="147" y="242"/>
                    </a:lnTo>
                    <a:lnTo>
                      <a:pt x="172" y="260"/>
                    </a:lnTo>
                    <a:lnTo>
                      <a:pt x="201" y="278"/>
                    </a:lnTo>
                    <a:lnTo>
                      <a:pt x="231" y="295"/>
                    </a:lnTo>
                    <a:lnTo>
                      <a:pt x="263" y="311"/>
                    </a:lnTo>
                    <a:lnTo>
                      <a:pt x="296" y="327"/>
                    </a:lnTo>
                    <a:lnTo>
                      <a:pt x="331" y="342"/>
                    </a:lnTo>
                    <a:lnTo>
                      <a:pt x="367" y="357"/>
                    </a:lnTo>
                    <a:lnTo>
                      <a:pt x="405" y="370"/>
                    </a:lnTo>
                    <a:lnTo>
                      <a:pt x="445" y="383"/>
                    </a:lnTo>
                    <a:lnTo>
                      <a:pt x="485" y="395"/>
                    </a:lnTo>
                    <a:lnTo>
                      <a:pt x="528" y="407"/>
                    </a:lnTo>
                    <a:lnTo>
                      <a:pt x="571" y="417"/>
                    </a:lnTo>
                    <a:lnTo>
                      <a:pt x="616" y="427"/>
                    </a:lnTo>
                    <a:lnTo>
                      <a:pt x="662" y="435"/>
                    </a:lnTo>
                    <a:lnTo>
                      <a:pt x="709" y="443"/>
                    </a:lnTo>
                    <a:lnTo>
                      <a:pt x="756" y="450"/>
                    </a:lnTo>
                    <a:lnTo>
                      <a:pt x="805" y="456"/>
                    </a:lnTo>
                    <a:lnTo>
                      <a:pt x="855" y="461"/>
                    </a:lnTo>
                    <a:lnTo>
                      <a:pt x="958" y="467"/>
                    </a:lnTo>
                    <a:lnTo>
                      <a:pt x="1010" y="468"/>
                    </a:lnTo>
                    <a:lnTo>
                      <a:pt x="1063" y="469"/>
                    </a:lnTo>
                    <a:lnTo>
                      <a:pt x="1116" y="468"/>
                    </a:lnTo>
                    <a:lnTo>
                      <a:pt x="1168" y="467"/>
                    </a:lnTo>
                    <a:lnTo>
                      <a:pt x="1220" y="464"/>
                    </a:lnTo>
                    <a:lnTo>
                      <a:pt x="1270" y="461"/>
                    </a:lnTo>
                    <a:lnTo>
                      <a:pt x="1370" y="450"/>
                    </a:lnTo>
                    <a:lnTo>
                      <a:pt x="1418" y="443"/>
                    </a:lnTo>
                    <a:lnTo>
                      <a:pt x="1465" y="435"/>
                    </a:lnTo>
                    <a:lnTo>
                      <a:pt x="1511" y="427"/>
                    </a:lnTo>
                    <a:lnTo>
                      <a:pt x="1555" y="416"/>
                    </a:lnTo>
                    <a:lnTo>
                      <a:pt x="1599" y="407"/>
                    </a:lnTo>
                    <a:lnTo>
                      <a:pt x="1642" y="395"/>
                    </a:lnTo>
                    <a:lnTo>
                      <a:pt x="1683" y="382"/>
                    </a:lnTo>
                    <a:lnTo>
                      <a:pt x="1723" y="369"/>
                    </a:lnTo>
                    <a:lnTo>
                      <a:pt x="1761" y="356"/>
                    </a:lnTo>
                    <a:lnTo>
                      <a:pt x="1797" y="341"/>
                    </a:lnTo>
                    <a:lnTo>
                      <a:pt x="1832" y="326"/>
                    </a:lnTo>
                    <a:lnTo>
                      <a:pt x="1865" y="310"/>
                    </a:lnTo>
                    <a:lnTo>
                      <a:pt x="1897" y="294"/>
                    </a:lnTo>
                    <a:lnTo>
                      <a:pt x="1927" y="276"/>
                    </a:lnTo>
                    <a:lnTo>
                      <a:pt x="1954" y="258"/>
                    </a:lnTo>
                    <a:lnTo>
                      <a:pt x="1981" y="240"/>
                    </a:lnTo>
                    <a:lnTo>
                      <a:pt x="2004" y="220"/>
                    </a:lnTo>
                    <a:lnTo>
                      <a:pt x="2027" y="201"/>
                    </a:lnTo>
                    <a:lnTo>
                      <a:pt x="2047" y="181"/>
                    </a:lnTo>
                    <a:lnTo>
                      <a:pt x="2065" y="161"/>
                    </a:lnTo>
                    <a:lnTo>
                      <a:pt x="2081" y="140"/>
                    </a:lnTo>
                    <a:lnTo>
                      <a:pt x="2094" y="118"/>
                    </a:lnTo>
                    <a:lnTo>
                      <a:pt x="2106" y="96"/>
                    </a:lnTo>
                    <a:lnTo>
                      <a:pt x="2114" y="74"/>
                    </a:lnTo>
                    <a:lnTo>
                      <a:pt x="2120" y="51"/>
                    </a:lnTo>
                    <a:lnTo>
                      <a:pt x="2125" y="29"/>
                    </a:lnTo>
                    <a:lnTo>
                      <a:pt x="2126" y="6"/>
                    </a:lnTo>
                    <a:lnTo>
                      <a:pt x="2126" y="0"/>
                    </a:lnTo>
                    <a:lnTo>
                      <a:pt x="2126" y="459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chemeClr val="accent1">
                      <a:lumMod val="75000"/>
                      <a:shade val="30000"/>
                      <a:satMod val="115000"/>
                    </a:schemeClr>
                  </a:gs>
                  <a:gs pos="50000">
                    <a:schemeClr val="accent1">
                      <a:lumMod val="75000"/>
                      <a:shade val="67500"/>
                      <a:satMod val="115000"/>
                    </a:schemeClr>
                  </a:gs>
                  <a:gs pos="100000">
                    <a:schemeClr val="accent1">
                      <a:lumMod val="75000"/>
                      <a:shade val="100000"/>
                      <a:satMod val="115000"/>
                    </a:schemeClr>
                  </a:gs>
                </a:gsLst>
                <a:lin ang="0" scaled="1"/>
                <a:tileRect/>
              </a:gra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scene3d>
                <a:camera prst="orthographicFront"/>
                <a:lightRig rig="threePt" dir="t"/>
              </a:scene3d>
              <a:sp3d>
                <a:bevelT prst="relaxedInset"/>
              </a:sp3d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sp>
          <p:nvSpPr>
            <p:cNvPr id="9225" name="Freeform 9"/>
            <p:cNvSpPr>
              <a:spLocks/>
            </p:cNvSpPr>
            <p:nvPr/>
          </p:nvSpPr>
          <p:spPr bwMode="auto">
            <a:xfrm>
              <a:off x="4014342" y="3948971"/>
              <a:ext cx="1488133" cy="2147029"/>
            </a:xfrm>
            <a:custGeom>
              <a:avLst/>
              <a:gdLst/>
              <a:ahLst/>
              <a:cxnLst>
                <a:cxn ang="0">
                  <a:pos x="421" y="424"/>
                </a:cxn>
                <a:cxn ang="0">
                  <a:pos x="175" y="424"/>
                </a:cxn>
                <a:cxn ang="0">
                  <a:pos x="683" y="0"/>
                </a:cxn>
                <a:cxn ang="0">
                  <a:pos x="1111" y="428"/>
                </a:cxn>
                <a:cxn ang="0">
                  <a:pos x="867" y="424"/>
                </a:cxn>
                <a:cxn ang="0">
                  <a:pos x="870" y="424"/>
                </a:cxn>
                <a:cxn ang="0">
                  <a:pos x="856" y="494"/>
                </a:cxn>
                <a:cxn ang="0">
                  <a:pos x="840" y="560"/>
                </a:cxn>
                <a:cxn ang="0">
                  <a:pos x="821" y="624"/>
                </a:cxn>
                <a:cxn ang="0">
                  <a:pos x="802" y="684"/>
                </a:cxn>
                <a:cxn ang="0">
                  <a:pos x="780" y="739"/>
                </a:cxn>
                <a:cxn ang="0">
                  <a:pos x="757" y="791"/>
                </a:cxn>
                <a:cxn ang="0">
                  <a:pos x="732" y="838"/>
                </a:cxn>
                <a:cxn ang="0">
                  <a:pos x="705" y="881"/>
                </a:cxn>
                <a:cxn ang="0">
                  <a:pos x="678" y="921"/>
                </a:cxn>
                <a:cxn ang="0">
                  <a:pos x="649" y="955"/>
                </a:cxn>
                <a:cxn ang="0">
                  <a:pos x="619" y="984"/>
                </a:cxn>
                <a:cxn ang="0">
                  <a:pos x="587" y="1010"/>
                </a:cxn>
                <a:cxn ang="0">
                  <a:pos x="556" y="1029"/>
                </a:cxn>
                <a:cxn ang="0">
                  <a:pos x="524" y="1043"/>
                </a:cxn>
                <a:cxn ang="0">
                  <a:pos x="490" y="1051"/>
                </a:cxn>
                <a:cxn ang="0">
                  <a:pos x="456" y="1054"/>
                </a:cxn>
                <a:cxn ang="0">
                  <a:pos x="445" y="1054"/>
                </a:cxn>
                <a:cxn ang="0">
                  <a:pos x="458" y="1052"/>
                </a:cxn>
                <a:cxn ang="0">
                  <a:pos x="2" y="1052"/>
                </a:cxn>
                <a:cxn ang="0">
                  <a:pos x="0" y="1053"/>
                </a:cxn>
                <a:cxn ang="0">
                  <a:pos x="10" y="1054"/>
                </a:cxn>
                <a:cxn ang="0">
                  <a:pos x="44" y="1051"/>
                </a:cxn>
                <a:cxn ang="0">
                  <a:pos x="78" y="1043"/>
                </a:cxn>
                <a:cxn ang="0">
                  <a:pos x="110" y="1029"/>
                </a:cxn>
                <a:cxn ang="0">
                  <a:pos x="142" y="1010"/>
                </a:cxn>
                <a:cxn ang="0">
                  <a:pos x="173" y="984"/>
                </a:cxn>
                <a:cxn ang="0">
                  <a:pos x="203" y="955"/>
                </a:cxn>
                <a:cxn ang="0">
                  <a:pos x="232" y="921"/>
                </a:cxn>
                <a:cxn ang="0">
                  <a:pos x="259" y="881"/>
                </a:cxn>
                <a:cxn ang="0">
                  <a:pos x="287" y="838"/>
                </a:cxn>
                <a:cxn ang="0">
                  <a:pos x="311" y="791"/>
                </a:cxn>
                <a:cxn ang="0">
                  <a:pos x="334" y="739"/>
                </a:cxn>
                <a:cxn ang="0">
                  <a:pos x="356" y="684"/>
                </a:cxn>
                <a:cxn ang="0">
                  <a:pos x="376" y="624"/>
                </a:cxn>
                <a:cxn ang="0">
                  <a:pos x="395" y="560"/>
                </a:cxn>
                <a:cxn ang="0">
                  <a:pos x="410" y="494"/>
                </a:cxn>
                <a:cxn ang="0">
                  <a:pos x="424" y="424"/>
                </a:cxn>
                <a:cxn ang="0">
                  <a:pos x="421" y="424"/>
                </a:cxn>
                <a:cxn ang="0">
                  <a:pos x="175" y="424"/>
                </a:cxn>
                <a:cxn ang="0">
                  <a:pos x="421" y="424"/>
                </a:cxn>
              </a:cxnLst>
              <a:rect l="0" t="0" r="r" b="b"/>
              <a:pathLst>
                <a:path w="1111" h="1054">
                  <a:moveTo>
                    <a:pt x="421" y="424"/>
                  </a:moveTo>
                  <a:lnTo>
                    <a:pt x="175" y="424"/>
                  </a:lnTo>
                  <a:lnTo>
                    <a:pt x="683" y="0"/>
                  </a:lnTo>
                  <a:lnTo>
                    <a:pt x="1111" y="428"/>
                  </a:lnTo>
                  <a:lnTo>
                    <a:pt x="867" y="424"/>
                  </a:lnTo>
                  <a:lnTo>
                    <a:pt x="870" y="424"/>
                  </a:lnTo>
                  <a:lnTo>
                    <a:pt x="856" y="494"/>
                  </a:lnTo>
                  <a:lnTo>
                    <a:pt x="840" y="560"/>
                  </a:lnTo>
                  <a:lnTo>
                    <a:pt x="821" y="624"/>
                  </a:lnTo>
                  <a:lnTo>
                    <a:pt x="802" y="684"/>
                  </a:lnTo>
                  <a:lnTo>
                    <a:pt x="780" y="739"/>
                  </a:lnTo>
                  <a:lnTo>
                    <a:pt x="757" y="791"/>
                  </a:lnTo>
                  <a:lnTo>
                    <a:pt x="732" y="838"/>
                  </a:lnTo>
                  <a:lnTo>
                    <a:pt x="705" y="881"/>
                  </a:lnTo>
                  <a:lnTo>
                    <a:pt x="678" y="921"/>
                  </a:lnTo>
                  <a:lnTo>
                    <a:pt x="649" y="955"/>
                  </a:lnTo>
                  <a:lnTo>
                    <a:pt x="619" y="984"/>
                  </a:lnTo>
                  <a:lnTo>
                    <a:pt x="587" y="1010"/>
                  </a:lnTo>
                  <a:lnTo>
                    <a:pt x="556" y="1029"/>
                  </a:lnTo>
                  <a:lnTo>
                    <a:pt x="524" y="1043"/>
                  </a:lnTo>
                  <a:lnTo>
                    <a:pt x="490" y="1051"/>
                  </a:lnTo>
                  <a:lnTo>
                    <a:pt x="456" y="1054"/>
                  </a:lnTo>
                  <a:lnTo>
                    <a:pt x="445" y="1054"/>
                  </a:lnTo>
                  <a:lnTo>
                    <a:pt x="458" y="1052"/>
                  </a:lnTo>
                  <a:lnTo>
                    <a:pt x="2" y="1052"/>
                  </a:lnTo>
                  <a:lnTo>
                    <a:pt x="0" y="1053"/>
                  </a:lnTo>
                  <a:lnTo>
                    <a:pt x="10" y="1054"/>
                  </a:lnTo>
                  <a:lnTo>
                    <a:pt x="44" y="1051"/>
                  </a:lnTo>
                  <a:lnTo>
                    <a:pt x="78" y="1043"/>
                  </a:lnTo>
                  <a:lnTo>
                    <a:pt x="110" y="1029"/>
                  </a:lnTo>
                  <a:lnTo>
                    <a:pt x="142" y="1010"/>
                  </a:lnTo>
                  <a:lnTo>
                    <a:pt x="173" y="984"/>
                  </a:lnTo>
                  <a:lnTo>
                    <a:pt x="203" y="955"/>
                  </a:lnTo>
                  <a:lnTo>
                    <a:pt x="232" y="921"/>
                  </a:lnTo>
                  <a:lnTo>
                    <a:pt x="259" y="881"/>
                  </a:lnTo>
                  <a:lnTo>
                    <a:pt x="287" y="838"/>
                  </a:lnTo>
                  <a:lnTo>
                    <a:pt x="311" y="791"/>
                  </a:lnTo>
                  <a:lnTo>
                    <a:pt x="334" y="739"/>
                  </a:lnTo>
                  <a:lnTo>
                    <a:pt x="356" y="684"/>
                  </a:lnTo>
                  <a:lnTo>
                    <a:pt x="376" y="624"/>
                  </a:lnTo>
                  <a:lnTo>
                    <a:pt x="395" y="560"/>
                  </a:lnTo>
                  <a:lnTo>
                    <a:pt x="410" y="494"/>
                  </a:lnTo>
                  <a:lnTo>
                    <a:pt x="424" y="424"/>
                  </a:lnTo>
                  <a:lnTo>
                    <a:pt x="421" y="424"/>
                  </a:lnTo>
                  <a:lnTo>
                    <a:pt x="175" y="424"/>
                  </a:lnTo>
                  <a:lnTo>
                    <a:pt x="421" y="424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  <a:shade val="30000"/>
                    <a:satMod val="115000"/>
                  </a:schemeClr>
                </a:gs>
                <a:gs pos="50000">
                  <a:schemeClr val="accent3">
                    <a:lumMod val="75000"/>
                    <a:shade val="67500"/>
                    <a:satMod val="115000"/>
                  </a:schemeClr>
                </a:gs>
                <a:gs pos="100000">
                  <a:schemeClr val="accent3">
                    <a:lumMod val="75000"/>
                    <a:shade val="100000"/>
                    <a:satMod val="115000"/>
                  </a:schemeClr>
                </a:gs>
              </a:gsLst>
              <a:lin ang="16200000" scaled="1"/>
              <a:tileRect/>
            </a:gra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reflection blurRad="6350" stA="52000" endA="300" endPos="35000" dir="5400000" sy="-100000" algn="bl" rotWithShape="0"/>
            </a:effectLst>
            <a:scene3d>
              <a:camera prst="orthographicFront"/>
              <a:lightRig rig="threePt" dir="t"/>
            </a:scene3d>
            <a:sp3d>
              <a:bevelT prst="relaxedInset"/>
            </a:sp3d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24" name="Freeform 8"/>
            <p:cNvSpPr>
              <a:spLocks/>
            </p:cNvSpPr>
            <p:nvPr/>
          </p:nvSpPr>
          <p:spPr bwMode="auto">
            <a:xfrm>
              <a:off x="4026396" y="1981200"/>
              <a:ext cx="1186755" cy="1757957"/>
            </a:xfrm>
            <a:custGeom>
              <a:avLst/>
              <a:gdLst/>
              <a:ahLst/>
              <a:cxnLst>
                <a:cxn ang="0">
                  <a:pos x="435" y="0"/>
                </a:cxn>
                <a:cxn ang="0">
                  <a:pos x="440" y="0"/>
                </a:cxn>
                <a:cxn ang="0">
                  <a:pos x="461" y="1"/>
                </a:cxn>
                <a:cxn ang="0">
                  <a:pos x="481" y="4"/>
                </a:cxn>
                <a:cxn ang="0">
                  <a:pos x="502" y="9"/>
                </a:cxn>
                <a:cxn ang="0">
                  <a:pos x="522" y="16"/>
                </a:cxn>
                <a:cxn ang="0">
                  <a:pos x="542" y="26"/>
                </a:cxn>
                <a:cxn ang="0">
                  <a:pos x="561" y="37"/>
                </a:cxn>
                <a:cxn ang="0">
                  <a:pos x="580" y="49"/>
                </a:cxn>
                <a:cxn ang="0">
                  <a:pos x="599" y="65"/>
                </a:cxn>
                <a:cxn ang="0">
                  <a:pos x="618" y="81"/>
                </a:cxn>
                <a:cxn ang="0">
                  <a:pos x="636" y="100"/>
                </a:cxn>
                <a:cxn ang="0">
                  <a:pos x="653" y="119"/>
                </a:cxn>
                <a:cxn ang="0">
                  <a:pos x="670" y="141"/>
                </a:cxn>
                <a:cxn ang="0">
                  <a:pos x="687" y="165"/>
                </a:cxn>
                <a:cxn ang="0">
                  <a:pos x="703" y="190"/>
                </a:cxn>
                <a:cxn ang="0">
                  <a:pos x="719" y="216"/>
                </a:cxn>
                <a:cxn ang="0">
                  <a:pos x="735" y="243"/>
                </a:cxn>
                <a:cxn ang="0">
                  <a:pos x="749" y="273"/>
                </a:cxn>
                <a:cxn ang="0">
                  <a:pos x="763" y="304"/>
                </a:cxn>
                <a:cxn ang="0">
                  <a:pos x="776" y="336"/>
                </a:cxn>
                <a:cxn ang="0">
                  <a:pos x="789" y="369"/>
                </a:cxn>
                <a:cxn ang="0">
                  <a:pos x="801" y="404"/>
                </a:cxn>
                <a:cxn ang="0">
                  <a:pos x="812" y="440"/>
                </a:cxn>
                <a:cxn ang="0">
                  <a:pos x="834" y="515"/>
                </a:cxn>
                <a:cxn ang="0">
                  <a:pos x="852" y="595"/>
                </a:cxn>
                <a:cxn ang="0">
                  <a:pos x="867" y="678"/>
                </a:cxn>
                <a:cxn ang="0">
                  <a:pos x="878" y="765"/>
                </a:cxn>
                <a:cxn ang="0">
                  <a:pos x="886" y="856"/>
                </a:cxn>
                <a:cxn ang="0">
                  <a:pos x="670" y="681"/>
                </a:cxn>
                <a:cxn ang="0">
                  <a:pos x="451" y="863"/>
                </a:cxn>
                <a:cxn ang="0">
                  <a:pos x="443" y="772"/>
                </a:cxn>
                <a:cxn ang="0">
                  <a:pos x="432" y="685"/>
                </a:cxn>
                <a:cxn ang="0">
                  <a:pos x="417" y="602"/>
                </a:cxn>
                <a:cxn ang="0">
                  <a:pos x="399" y="522"/>
                </a:cxn>
                <a:cxn ang="0">
                  <a:pos x="377" y="447"/>
                </a:cxn>
                <a:cxn ang="0">
                  <a:pos x="366" y="411"/>
                </a:cxn>
                <a:cxn ang="0">
                  <a:pos x="354" y="377"/>
                </a:cxn>
                <a:cxn ang="0">
                  <a:pos x="341" y="343"/>
                </a:cxn>
                <a:cxn ang="0">
                  <a:pos x="328" y="311"/>
                </a:cxn>
                <a:cxn ang="0">
                  <a:pos x="314" y="280"/>
                </a:cxn>
                <a:cxn ang="0">
                  <a:pos x="300" y="250"/>
                </a:cxn>
                <a:cxn ang="0">
                  <a:pos x="284" y="223"/>
                </a:cxn>
                <a:cxn ang="0">
                  <a:pos x="268" y="197"/>
                </a:cxn>
                <a:cxn ang="0">
                  <a:pos x="252" y="172"/>
                </a:cxn>
                <a:cxn ang="0">
                  <a:pos x="235" y="148"/>
                </a:cxn>
                <a:cxn ang="0">
                  <a:pos x="218" y="126"/>
                </a:cxn>
                <a:cxn ang="0">
                  <a:pos x="201" y="107"/>
                </a:cxn>
                <a:cxn ang="0">
                  <a:pos x="183" y="88"/>
                </a:cxn>
                <a:cxn ang="0">
                  <a:pos x="165" y="72"/>
                </a:cxn>
                <a:cxn ang="0">
                  <a:pos x="145" y="57"/>
                </a:cxn>
                <a:cxn ang="0">
                  <a:pos x="126" y="44"/>
                </a:cxn>
                <a:cxn ang="0">
                  <a:pos x="107" y="33"/>
                </a:cxn>
                <a:cxn ang="0">
                  <a:pos x="87" y="23"/>
                </a:cxn>
                <a:cxn ang="0">
                  <a:pos x="67" y="16"/>
                </a:cxn>
                <a:cxn ang="0">
                  <a:pos x="46" y="11"/>
                </a:cxn>
                <a:cxn ang="0">
                  <a:pos x="26" y="8"/>
                </a:cxn>
                <a:cxn ang="0">
                  <a:pos x="5" y="7"/>
                </a:cxn>
                <a:cxn ang="0">
                  <a:pos x="0" y="7"/>
                </a:cxn>
                <a:cxn ang="0">
                  <a:pos x="0" y="11"/>
                </a:cxn>
                <a:cxn ang="0">
                  <a:pos x="435" y="4"/>
                </a:cxn>
                <a:cxn ang="0">
                  <a:pos x="435" y="0"/>
                </a:cxn>
              </a:cxnLst>
              <a:rect l="0" t="0" r="r" b="b"/>
              <a:pathLst>
                <a:path w="886" h="863">
                  <a:moveTo>
                    <a:pt x="435" y="0"/>
                  </a:moveTo>
                  <a:lnTo>
                    <a:pt x="440" y="0"/>
                  </a:lnTo>
                  <a:lnTo>
                    <a:pt x="461" y="1"/>
                  </a:lnTo>
                  <a:lnTo>
                    <a:pt x="481" y="4"/>
                  </a:lnTo>
                  <a:lnTo>
                    <a:pt x="502" y="9"/>
                  </a:lnTo>
                  <a:lnTo>
                    <a:pt x="522" y="16"/>
                  </a:lnTo>
                  <a:lnTo>
                    <a:pt x="542" y="26"/>
                  </a:lnTo>
                  <a:lnTo>
                    <a:pt x="561" y="37"/>
                  </a:lnTo>
                  <a:lnTo>
                    <a:pt x="580" y="49"/>
                  </a:lnTo>
                  <a:lnTo>
                    <a:pt x="599" y="65"/>
                  </a:lnTo>
                  <a:lnTo>
                    <a:pt x="618" y="81"/>
                  </a:lnTo>
                  <a:lnTo>
                    <a:pt x="636" y="100"/>
                  </a:lnTo>
                  <a:lnTo>
                    <a:pt x="653" y="119"/>
                  </a:lnTo>
                  <a:lnTo>
                    <a:pt x="670" y="141"/>
                  </a:lnTo>
                  <a:lnTo>
                    <a:pt x="687" y="165"/>
                  </a:lnTo>
                  <a:lnTo>
                    <a:pt x="703" y="190"/>
                  </a:lnTo>
                  <a:lnTo>
                    <a:pt x="719" y="216"/>
                  </a:lnTo>
                  <a:lnTo>
                    <a:pt x="735" y="243"/>
                  </a:lnTo>
                  <a:lnTo>
                    <a:pt x="749" y="273"/>
                  </a:lnTo>
                  <a:lnTo>
                    <a:pt x="763" y="304"/>
                  </a:lnTo>
                  <a:lnTo>
                    <a:pt x="776" y="336"/>
                  </a:lnTo>
                  <a:lnTo>
                    <a:pt x="789" y="369"/>
                  </a:lnTo>
                  <a:lnTo>
                    <a:pt x="801" y="404"/>
                  </a:lnTo>
                  <a:lnTo>
                    <a:pt x="812" y="440"/>
                  </a:lnTo>
                  <a:lnTo>
                    <a:pt x="834" y="515"/>
                  </a:lnTo>
                  <a:lnTo>
                    <a:pt x="852" y="595"/>
                  </a:lnTo>
                  <a:lnTo>
                    <a:pt x="867" y="678"/>
                  </a:lnTo>
                  <a:lnTo>
                    <a:pt x="878" y="765"/>
                  </a:lnTo>
                  <a:lnTo>
                    <a:pt x="886" y="856"/>
                  </a:lnTo>
                  <a:lnTo>
                    <a:pt x="670" y="681"/>
                  </a:lnTo>
                  <a:lnTo>
                    <a:pt x="451" y="863"/>
                  </a:lnTo>
                  <a:lnTo>
                    <a:pt x="443" y="772"/>
                  </a:lnTo>
                  <a:lnTo>
                    <a:pt x="432" y="685"/>
                  </a:lnTo>
                  <a:lnTo>
                    <a:pt x="417" y="602"/>
                  </a:lnTo>
                  <a:lnTo>
                    <a:pt x="399" y="522"/>
                  </a:lnTo>
                  <a:lnTo>
                    <a:pt x="377" y="447"/>
                  </a:lnTo>
                  <a:lnTo>
                    <a:pt x="366" y="411"/>
                  </a:lnTo>
                  <a:lnTo>
                    <a:pt x="354" y="377"/>
                  </a:lnTo>
                  <a:lnTo>
                    <a:pt x="341" y="343"/>
                  </a:lnTo>
                  <a:lnTo>
                    <a:pt x="328" y="311"/>
                  </a:lnTo>
                  <a:lnTo>
                    <a:pt x="314" y="280"/>
                  </a:lnTo>
                  <a:lnTo>
                    <a:pt x="300" y="250"/>
                  </a:lnTo>
                  <a:lnTo>
                    <a:pt x="284" y="223"/>
                  </a:lnTo>
                  <a:lnTo>
                    <a:pt x="268" y="197"/>
                  </a:lnTo>
                  <a:lnTo>
                    <a:pt x="252" y="172"/>
                  </a:lnTo>
                  <a:lnTo>
                    <a:pt x="235" y="148"/>
                  </a:lnTo>
                  <a:lnTo>
                    <a:pt x="218" y="126"/>
                  </a:lnTo>
                  <a:lnTo>
                    <a:pt x="201" y="107"/>
                  </a:lnTo>
                  <a:lnTo>
                    <a:pt x="183" y="88"/>
                  </a:lnTo>
                  <a:lnTo>
                    <a:pt x="165" y="72"/>
                  </a:lnTo>
                  <a:lnTo>
                    <a:pt x="145" y="57"/>
                  </a:lnTo>
                  <a:lnTo>
                    <a:pt x="126" y="44"/>
                  </a:lnTo>
                  <a:lnTo>
                    <a:pt x="107" y="33"/>
                  </a:lnTo>
                  <a:lnTo>
                    <a:pt x="87" y="23"/>
                  </a:lnTo>
                  <a:lnTo>
                    <a:pt x="67" y="16"/>
                  </a:lnTo>
                  <a:lnTo>
                    <a:pt x="46" y="11"/>
                  </a:lnTo>
                  <a:lnTo>
                    <a:pt x="26" y="8"/>
                  </a:lnTo>
                  <a:lnTo>
                    <a:pt x="5" y="7"/>
                  </a:lnTo>
                  <a:lnTo>
                    <a:pt x="0" y="7"/>
                  </a:lnTo>
                  <a:lnTo>
                    <a:pt x="0" y="11"/>
                  </a:lnTo>
                  <a:lnTo>
                    <a:pt x="435" y="4"/>
                  </a:lnTo>
                  <a:lnTo>
                    <a:pt x="435" y="0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scene3d>
              <a:camera prst="orthographicFront"/>
              <a:lightRig rig="threePt" dir="t"/>
            </a:scene3d>
            <a:sp3d>
              <a:bevelT prst="relaxedInset"/>
            </a:sp3d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" name="Group 34"/>
          <p:cNvGrpSpPr/>
          <p:nvPr/>
        </p:nvGrpSpPr>
        <p:grpSpPr>
          <a:xfrm>
            <a:off x="6096000" y="4191000"/>
            <a:ext cx="2971800" cy="1278017"/>
            <a:chOff x="5029200" y="4710830"/>
            <a:chExt cx="2971800" cy="1278017"/>
          </a:xfrm>
        </p:grpSpPr>
        <p:sp>
          <p:nvSpPr>
            <p:cNvPr id="23" name="TextBox 22"/>
            <p:cNvSpPr txBox="1"/>
            <p:nvPr/>
          </p:nvSpPr>
          <p:spPr>
            <a:xfrm>
              <a:off x="5214820" y="4710830"/>
              <a:ext cx="1338380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en-US" sz="2800" b="1" dirty="0" smtClean="0">
                  <a:solidFill>
                    <a:schemeClr val="accent3">
                      <a:lumMod val="50000"/>
                    </a:schemeClr>
                  </a:solidFill>
                </a:rPr>
                <a:t>Process 2</a:t>
              </a:r>
              <a:endParaRPr lang="en-US" sz="2800" b="1" dirty="0">
                <a:solidFill>
                  <a:schemeClr val="accent3">
                    <a:lumMod val="50000"/>
                  </a:schemeClr>
                </a:solidFill>
              </a:endParaRPr>
            </a:p>
          </p:txBody>
        </p:sp>
        <p:sp>
          <p:nvSpPr>
            <p:cNvPr id="24" name="TextBox 23"/>
            <p:cNvSpPr txBox="1"/>
            <p:nvPr/>
          </p:nvSpPr>
          <p:spPr>
            <a:xfrm>
              <a:off x="5029200" y="5157850"/>
              <a:ext cx="2971800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400" dirty="0" smtClean="0"/>
                <a:t>Your text here. Your text here. Your text here</a:t>
              </a:r>
              <a:endParaRPr lang="en-US" sz="2400" dirty="0"/>
            </a:p>
          </p:txBody>
        </p:sp>
      </p:grpSp>
      <p:sp>
        <p:nvSpPr>
          <p:cNvPr id="25" name="TextBox 24"/>
          <p:cNvSpPr txBox="1"/>
          <p:nvPr/>
        </p:nvSpPr>
        <p:spPr>
          <a:xfrm>
            <a:off x="457200" y="914400"/>
            <a:ext cx="1338380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2800" b="1" dirty="0" smtClean="0">
                <a:solidFill>
                  <a:schemeClr val="accent1">
                    <a:lumMod val="50000"/>
                  </a:schemeClr>
                </a:solidFill>
              </a:rPr>
              <a:t>Process 1</a:t>
            </a:r>
            <a:endParaRPr lang="en-US" sz="2800" b="1" dirty="0">
              <a:solidFill>
                <a:schemeClr val="accent1">
                  <a:lumMod val="50000"/>
                </a:schemeClr>
              </a:solidFill>
            </a:endParaRPr>
          </a:p>
        </p:txBody>
      </p:sp>
      <p:sp>
        <p:nvSpPr>
          <p:cNvPr id="26" name="TextBox 25"/>
          <p:cNvSpPr txBox="1"/>
          <p:nvPr/>
        </p:nvSpPr>
        <p:spPr>
          <a:xfrm>
            <a:off x="304800" y="1447800"/>
            <a:ext cx="320040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/>
              <a:t>Your text here. Your text here. Your text here</a:t>
            </a:r>
            <a:endParaRPr lang="en-US" sz="2400" dirty="0"/>
          </a:p>
        </p:txBody>
      </p:sp>
      <p:grpSp>
        <p:nvGrpSpPr>
          <p:cNvPr id="6" name="Group 31"/>
          <p:cNvGrpSpPr/>
          <p:nvPr/>
        </p:nvGrpSpPr>
        <p:grpSpPr>
          <a:xfrm>
            <a:off x="1294606" y="2439194"/>
            <a:ext cx="915194" cy="762794"/>
            <a:chOff x="989806" y="2896394"/>
            <a:chExt cx="915194" cy="762794"/>
          </a:xfrm>
        </p:grpSpPr>
        <p:cxnSp>
          <p:nvCxnSpPr>
            <p:cNvPr id="28" name="Straight Connector 27"/>
            <p:cNvCxnSpPr/>
            <p:nvPr/>
          </p:nvCxnSpPr>
          <p:spPr>
            <a:xfrm rot="5400000">
              <a:off x="609600" y="3276600"/>
              <a:ext cx="762000" cy="1588"/>
            </a:xfrm>
            <a:prstGeom prst="line">
              <a:avLst/>
            </a:prstGeom>
            <a:ln w="38100">
              <a:solidFill>
                <a:schemeClr val="accent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" name="Straight Arrow Connector 29"/>
            <p:cNvCxnSpPr/>
            <p:nvPr/>
          </p:nvCxnSpPr>
          <p:spPr>
            <a:xfrm>
              <a:off x="990600" y="3657600"/>
              <a:ext cx="914400" cy="1588"/>
            </a:xfrm>
            <a:prstGeom prst="straightConnector1">
              <a:avLst/>
            </a:prstGeom>
            <a:ln w="38100">
              <a:solidFill>
                <a:schemeClr val="accent1">
                  <a:lumMod val="50000"/>
                </a:schemeClr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37" name="Straight Arrow Connector 36"/>
          <p:cNvCxnSpPr/>
          <p:nvPr/>
        </p:nvCxnSpPr>
        <p:spPr>
          <a:xfrm rot="10800000">
            <a:off x="5257800" y="4495800"/>
            <a:ext cx="838200" cy="1588"/>
          </a:xfrm>
          <a:prstGeom prst="straightConnector1">
            <a:avLst/>
          </a:prstGeom>
          <a:ln w="38100">
            <a:solidFill>
              <a:schemeClr val="accent3">
                <a:lumMod val="50000"/>
              </a:schemeClr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51261049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47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10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4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5" grpId="0"/>
      <p:bldP spid="26" grpId="0"/>
    </p:bldLst>
  </p:timing>
</p:sld>
</file>

<file path=ppt/slides/slide4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Three related aspects</a:t>
            </a:r>
            <a:endParaRPr lang="en-US" dirty="0"/>
          </a:p>
        </p:txBody>
      </p:sp>
      <p:grpSp>
        <p:nvGrpSpPr>
          <p:cNvPr id="3" name="Group 22"/>
          <p:cNvGrpSpPr/>
          <p:nvPr/>
        </p:nvGrpSpPr>
        <p:grpSpPr>
          <a:xfrm>
            <a:off x="5857875" y="1381125"/>
            <a:ext cx="3009900" cy="1110490"/>
            <a:chOff x="5857875" y="1790700"/>
            <a:chExt cx="3009900" cy="1110490"/>
          </a:xfrm>
        </p:grpSpPr>
        <p:sp>
          <p:nvSpPr>
            <p:cNvPr id="9" name="Freeform 7"/>
            <p:cNvSpPr>
              <a:spLocks/>
            </p:cNvSpPr>
            <p:nvPr/>
          </p:nvSpPr>
          <p:spPr bwMode="auto">
            <a:xfrm>
              <a:off x="5857875" y="1790700"/>
              <a:ext cx="2971800" cy="1110490"/>
            </a:xfrm>
            <a:custGeom>
              <a:avLst/>
              <a:gdLst/>
              <a:ahLst/>
              <a:cxnLst>
                <a:cxn ang="0">
                  <a:pos x="2454" y="0"/>
                </a:cxn>
                <a:cxn ang="0">
                  <a:pos x="493" y="0"/>
                </a:cxn>
                <a:cxn ang="0">
                  <a:pos x="493" y="160"/>
                </a:cxn>
                <a:cxn ang="0">
                  <a:pos x="436" y="160"/>
                </a:cxn>
                <a:cxn ang="0">
                  <a:pos x="283" y="427"/>
                </a:cxn>
                <a:cxn ang="0">
                  <a:pos x="0" y="917"/>
                </a:cxn>
                <a:cxn ang="0">
                  <a:pos x="780" y="917"/>
                </a:cxn>
                <a:cxn ang="0">
                  <a:pos x="780" y="868"/>
                </a:cxn>
                <a:cxn ang="0">
                  <a:pos x="2454" y="868"/>
                </a:cxn>
                <a:cxn ang="0">
                  <a:pos x="2454" y="0"/>
                </a:cxn>
              </a:cxnLst>
              <a:rect l="0" t="0" r="r" b="b"/>
              <a:pathLst>
                <a:path w="2454" h="917">
                  <a:moveTo>
                    <a:pt x="2454" y="0"/>
                  </a:moveTo>
                  <a:lnTo>
                    <a:pt x="493" y="0"/>
                  </a:lnTo>
                  <a:lnTo>
                    <a:pt x="493" y="160"/>
                  </a:lnTo>
                  <a:lnTo>
                    <a:pt x="436" y="160"/>
                  </a:lnTo>
                  <a:lnTo>
                    <a:pt x="283" y="427"/>
                  </a:lnTo>
                  <a:lnTo>
                    <a:pt x="0" y="917"/>
                  </a:lnTo>
                  <a:lnTo>
                    <a:pt x="780" y="917"/>
                  </a:lnTo>
                  <a:lnTo>
                    <a:pt x="780" y="868"/>
                  </a:lnTo>
                  <a:lnTo>
                    <a:pt x="2454" y="868"/>
                  </a:lnTo>
                  <a:lnTo>
                    <a:pt x="2454" y="0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47625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>
              <a:bevelT w="139700" prst="cross"/>
            </a:sp3d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" name="TextBox 11"/>
            <p:cNvSpPr txBox="1"/>
            <p:nvPr/>
          </p:nvSpPr>
          <p:spPr>
            <a:xfrm>
              <a:off x="6505575" y="1914525"/>
              <a:ext cx="2362200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400" dirty="0" smtClean="0">
                  <a:solidFill>
                    <a:schemeClr val="bg1"/>
                  </a:solidFill>
                  <a:latin typeface="Calibri" pitchFamily="34" charset="0"/>
                </a:rPr>
                <a:t>Your text here. Your text here</a:t>
              </a:r>
              <a:endParaRPr lang="en-US" sz="2400" dirty="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4" name="Group 21"/>
          <p:cNvGrpSpPr/>
          <p:nvPr/>
        </p:nvGrpSpPr>
        <p:grpSpPr>
          <a:xfrm>
            <a:off x="390525" y="1371600"/>
            <a:ext cx="3009900" cy="1110490"/>
            <a:chOff x="390525" y="1781175"/>
            <a:chExt cx="3009900" cy="1110490"/>
          </a:xfrm>
        </p:grpSpPr>
        <p:sp>
          <p:nvSpPr>
            <p:cNvPr id="10" name="Freeform 7"/>
            <p:cNvSpPr>
              <a:spLocks/>
            </p:cNvSpPr>
            <p:nvPr/>
          </p:nvSpPr>
          <p:spPr bwMode="auto">
            <a:xfrm flipH="1">
              <a:off x="428625" y="1781175"/>
              <a:ext cx="2971800" cy="1110490"/>
            </a:xfrm>
            <a:custGeom>
              <a:avLst/>
              <a:gdLst/>
              <a:ahLst/>
              <a:cxnLst>
                <a:cxn ang="0">
                  <a:pos x="2454" y="0"/>
                </a:cxn>
                <a:cxn ang="0">
                  <a:pos x="493" y="0"/>
                </a:cxn>
                <a:cxn ang="0">
                  <a:pos x="493" y="160"/>
                </a:cxn>
                <a:cxn ang="0">
                  <a:pos x="436" y="160"/>
                </a:cxn>
                <a:cxn ang="0">
                  <a:pos x="283" y="427"/>
                </a:cxn>
                <a:cxn ang="0">
                  <a:pos x="0" y="917"/>
                </a:cxn>
                <a:cxn ang="0">
                  <a:pos x="780" y="917"/>
                </a:cxn>
                <a:cxn ang="0">
                  <a:pos x="780" y="868"/>
                </a:cxn>
                <a:cxn ang="0">
                  <a:pos x="2454" y="868"/>
                </a:cxn>
                <a:cxn ang="0">
                  <a:pos x="2454" y="0"/>
                </a:cxn>
              </a:cxnLst>
              <a:rect l="0" t="0" r="r" b="b"/>
              <a:pathLst>
                <a:path w="2454" h="917">
                  <a:moveTo>
                    <a:pt x="2454" y="0"/>
                  </a:moveTo>
                  <a:lnTo>
                    <a:pt x="493" y="0"/>
                  </a:lnTo>
                  <a:lnTo>
                    <a:pt x="493" y="160"/>
                  </a:lnTo>
                  <a:lnTo>
                    <a:pt x="436" y="160"/>
                  </a:lnTo>
                  <a:lnTo>
                    <a:pt x="283" y="427"/>
                  </a:lnTo>
                  <a:lnTo>
                    <a:pt x="0" y="917"/>
                  </a:lnTo>
                  <a:lnTo>
                    <a:pt x="780" y="917"/>
                  </a:lnTo>
                  <a:lnTo>
                    <a:pt x="780" y="868"/>
                  </a:lnTo>
                  <a:lnTo>
                    <a:pt x="2454" y="868"/>
                  </a:lnTo>
                  <a:lnTo>
                    <a:pt x="2454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47625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>
              <a:bevelT w="139700" prst="cross"/>
            </a:sp3d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" name="TextBox 12"/>
            <p:cNvSpPr txBox="1"/>
            <p:nvPr/>
          </p:nvSpPr>
          <p:spPr>
            <a:xfrm>
              <a:off x="390525" y="1876425"/>
              <a:ext cx="2362200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sz="2400" dirty="0" smtClean="0">
                  <a:solidFill>
                    <a:schemeClr val="bg1"/>
                  </a:solidFill>
                  <a:latin typeface="Calibri" pitchFamily="34" charset="0"/>
                </a:rPr>
                <a:t>Your text here. Your text here</a:t>
              </a:r>
              <a:endParaRPr lang="en-US" sz="2400" dirty="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6" name="Group 20"/>
          <p:cNvGrpSpPr/>
          <p:nvPr/>
        </p:nvGrpSpPr>
        <p:grpSpPr>
          <a:xfrm>
            <a:off x="2667000" y="4619625"/>
            <a:ext cx="3886200" cy="1438275"/>
            <a:chOff x="2667000" y="5029200"/>
            <a:chExt cx="3886200" cy="1438275"/>
          </a:xfrm>
        </p:grpSpPr>
        <p:sp>
          <p:nvSpPr>
            <p:cNvPr id="11" name="Freeform 7"/>
            <p:cNvSpPr>
              <a:spLocks/>
            </p:cNvSpPr>
            <p:nvPr/>
          </p:nvSpPr>
          <p:spPr bwMode="auto">
            <a:xfrm>
              <a:off x="2771775" y="5029200"/>
              <a:ext cx="3771900" cy="1438275"/>
            </a:xfrm>
            <a:custGeom>
              <a:avLst/>
              <a:gdLst/>
              <a:ahLst/>
              <a:cxnLst>
                <a:cxn ang="0">
                  <a:pos x="1334" y="277"/>
                </a:cxn>
                <a:cxn ang="0">
                  <a:pos x="1334" y="215"/>
                </a:cxn>
                <a:cxn ang="0">
                  <a:pos x="1216" y="215"/>
                </a:cxn>
                <a:cxn ang="0">
                  <a:pos x="1091" y="0"/>
                </a:cxn>
                <a:cxn ang="0">
                  <a:pos x="968" y="215"/>
                </a:cxn>
                <a:cxn ang="0">
                  <a:pos x="848" y="215"/>
                </a:cxn>
                <a:cxn ang="0">
                  <a:pos x="848" y="277"/>
                </a:cxn>
                <a:cxn ang="0">
                  <a:pos x="0" y="277"/>
                </a:cxn>
                <a:cxn ang="0">
                  <a:pos x="0" y="1242"/>
                </a:cxn>
                <a:cxn ang="0">
                  <a:pos x="2182" y="1242"/>
                </a:cxn>
                <a:cxn ang="0">
                  <a:pos x="2182" y="277"/>
                </a:cxn>
                <a:cxn ang="0">
                  <a:pos x="1334" y="277"/>
                </a:cxn>
              </a:cxnLst>
              <a:rect l="0" t="0" r="r" b="b"/>
              <a:pathLst>
                <a:path w="2182" h="1242">
                  <a:moveTo>
                    <a:pt x="1334" y="277"/>
                  </a:moveTo>
                  <a:lnTo>
                    <a:pt x="1334" y="215"/>
                  </a:lnTo>
                  <a:lnTo>
                    <a:pt x="1216" y="215"/>
                  </a:lnTo>
                  <a:lnTo>
                    <a:pt x="1091" y="0"/>
                  </a:lnTo>
                  <a:lnTo>
                    <a:pt x="968" y="215"/>
                  </a:lnTo>
                  <a:lnTo>
                    <a:pt x="848" y="215"/>
                  </a:lnTo>
                  <a:lnTo>
                    <a:pt x="848" y="277"/>
                  </a:lnTo>
                  <a:lnTo>
                    <a:pt x="0" y="277"/>
                  </a:lnTo>
                  <a:lnTo>
                    <a:pt x="0" y="1242"/>
                  </a:lnTo>
                  <a:lnTo>
                    <a:pt x="2182" y="1242"/>
                  </a:lnTo>
                  <a:lnTo>
                    <a:pt x="2182" y="277"/>
                  </a:lnTo>
                  <a:lnTo>
                    <a:pt x="1334" y="277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47625">
              <a:solidFill>
                <a:schemeClr val="bg1"/>
              </a:solidFill>
              <a:prstDash val="solid"/>
              <a:round/>
              <a:headEnd/>
              <a:tailEnd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>
              <a:bevelT w="139700" prst="cross"/>
            </a:sp3d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" name="TextBox 13"/>
            <p:cNvSpPr txBox="1"/>
            <p:nvPr/>
          </p:nvSpPr>
          <p:spPr>
            <a:xfrm>
              <a:off x="2667000" y="5638800"/>
              <a:ext cx="3886200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2400" dirty="0" smtClean="0">
                  <a:solidFill>
                    <a:schemeClr val="bg1"/>
                  </a:solidFill>
                  <a:latin typeface="Calibri" pitchFamily="34" charset="0"/>
                </a:rPr>
                <a:t>Your text here. Your text here</a:t>
              </a:r>
              <a:endParaRPr lang="en-US" sz="2400" dirty="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7" name="Group 23"/>
          <p:cNvGrpSpPr/>
          <p:nvPr/>
        </p:nvGrpSpPr>
        <p:grpSpPr>
          <a:xfrm>
            <a:off x="3962400" y="2543175"/>
            <a:ext cx="1314450" cy="1295400"/>
            <a:chOff x="3962400" y="2952750"/>
            <a:chExt cx="1314450" cy="1295400"/>
          </a:xfrm>
        </p:grpSpPr>
        <p:sp>
          <p:nvSpPr>
            <p:cNvPr id="5" name="Oval 4"/>
            <p:cNvSpPr/>
            <p:nvPr/>
          </p:nvSpPr>
          <p:spPr>
            <a:xfrm>
              <a:off x="3981450" y="2952750"/>
              <a:ext cx="1295400" cy="1295400"/>
            </a:xfrm>
            <a:prstGeom prst="ellipse">
              <a:avLst/>
            </a:prstGeom>
            <a:solidFill>
              <a:schemeClr val="bg2">
                <a:lumMod val="50000"/>
              </a:schemeClr>
            </a:solidFill>
            <a:ln>
              <a:noFill/>
            </a:ln>
            <a:scene3d>
              <a:camera prst="orthographicFront"/>
              <a:lightRig rig="threePt" dir="t"/>
            </a:scene3d>
            <a:sp3d prstMaterial="clear">
              <a:bevelT w="648970" h="648970"/>
              <a:bevelB w="648970" h="64897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Calibri" pitchFamily="34" charset="0"/>
              </a:endParaRPr>
            </a:p>
          </p:txBody>
        </p:sp>
        <p:sp>
          <p:nvSpPr>
            <p:cNvPr id="15" name="TextBox 14"/>
            <p:cNvSpPr txBox="1"/>
            <p:nvPr/>
          </p:nvSpPr>
          <p:spPr>
            <a:xfrm>
              <a:off x="3962400" y="3283803"/>
              <a:ext cx="1295400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2400" dirty="0" smtClean="0">
                  <a:latin typeface="Calibri" pitchFamily="34" charset="0"/>
                </a:rPr>
                <a:t>Your text here</a:t>
              </a:r>
              <a:endParaRPr lang="en-US" sz="2400" dirty="0">
                <a:latin typeface="Calibri" pitchFamily="34" charset="0"/>
              </a:endParaRPr>
            </a:p>
          </p:txBody>
        </p:sp>
      </p:grpSp>
      <p:sp>
        <p:nvSpPr>
          <p:cNvPr id="16" name="TextBox 15"/>
          <p:cNvSpPr txBox="1"/>
          <p:nvPr/>
        </p:nvSpPr>
        <p:spPr>
          <a:xfrm>
            <a:off x="3095530" y="1695355"/>
            <a:ext cx="3048000" cy="3048000"/>
          </a:xfrm>
          <a:prstGeom prst="rect">
            <a:avLst/>
          </a:prstGeom>
          <a:noFill/>
        </p:spPr>
        <p:txBody>
          <a:bodyPr wrap="square" rtlCol="0">
            <a:prstTxWarp prst="textArchUp">
              <a:avLst>
                <a:gd name="adj" fmla="val 11310199"/>
              </a:avLst>
            </a:prstTxWarp>
            <a:spAutoFit/>
          </a:bodyPr>
          <a:lstStyle/>
          <a:p>
            <a:pPr algn="ctr"/>
            <a:r>
              <a:rPr lang="en-US" sz="2400" dirty="0" smtClean="0">
                <a:latin typeface="Calibri" pitchFamily="34" charset="0"/>
              </a:rPr>
              <a:t>Your text here</a:t>
            </a:r>
            <a:endParaRPr lang="en-US" sz="2400" dirty="0">
              <a:latin typeface="Calibri" pitchFamily="34" charset="0"/>
            </a:endParaRPr>
          </a:p>
        </p:txBody>
      </p:sp>
      <p:sp>
        <p:nvSpPr>
          <p:cNvPr id="17" name="TextBox 16"/>
          <p:cNvSpPr txBox="1"/>
          <p:nvPr/>
        </p:nvSpPr>
        <p:spPr>
          <a:xfrm rot="15180000">
            <a:off x="3084083" y="1674383"/>
            <a:ext cx="3048000" cy="3048000"/>
          </a:xfrm>
          <a:prstGeom prst="rect">
            <a:avLst/>
          </a:prstGeom>
          <a:noFill/>
        </p:spPr>
        <p:txBody>
          <a:bodyPr wrap="square" rtlCol="0">
            <a:prstTxWarp prst="textArchUp">
              <a:avLst>
                <a:gd name="adj" fmla="val 11310199"/>
              </a:avLst>
            </a:prstTxWarp>
            <a:spAutoFit/>
          </a:bodyPr>
          <a:lstStyle/>
          <a:p>
            <a:pPr algn="ctr"/>
            <a:r>
              <a:rPr lang="en-US" sz="2400" dirty="0" smtClean="0">
                <a:latin typeface="Calibri" pitchFamily="34" charset="0"/>
              </a:rPr>
              <a:t>Your text here</a:t>
            </a:r>
            <a:endParaRPr lang="en-US" sz="2400" dirty="0">
              <a:latin typeface="Calibri" pitchFamily="34" charset="0"/>
            </a:endParaRPr>
          </a:p>
        </p:txBody>
      </p:sp>
      <p:sp>
        <p:nvSpPr>
          <p:cNvPr id="19" name="TextBox 18"/>
          <p:cNvSpPr txBox="1"/>
          <p:nvPr/>
        </p:nvSpPr>
        <p:spPr>
          <a:xfrm rot="6420000">
            <a:off x="3135920" y="1724025"/>
            <a:ext cx="3048000" cy="3048000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prstTxWarp prst="textArchUp">
              <a:avLst>
                <a:gd name="adj" fmla="val 11310199"/>
              </a:avLst>
            </a:prstTxWarp>
            <a:spAutoFit/>
          </a:bodyPr>
          <a:lstStyle/>
          <a:p>
            <a:pPr algn="ctr"/>
            <a:r>
              <a:rPr lang="en-US" sz="2400" dirty="0" smtClean="0">
                <a:latin typeface="Calibri" pitchFamily="34" charset="0"/>
              </a:rPr>
              <a:t>Your text here</a:t>
            </a:r>
            <a:endParaRPr lang="en-US" sz="2400" dirty="0">
              <a:latin typeface="Calibri" pitchFamily="34" charset="0"/>
            </a:endParaRPr>
          </a:p>
        </p:txBody>
      </p:sp>
      <p:sp>
        <p:nvSpPr>
          <p:cNvPr id="20" name="Freeform 30"/>
          <p:cNvSpPr>
            <a:spLocks/>
          </p:cNvSpPr>
          <p:nvPr/>
        </p:nvSpPr>
        <p:spPr bwMode="auto">
          <a:xfrm>
            <a:off x="3286125" y="1838325"/>
            <a:ext cx="2686050" cy="2686050"/>
          </a:xfrm>
          <a:custGeom>
            <a:avLst/>
            <a:gdLst/>
            <a:ahLst/>
            <a:cxnLst>
              <a:cxn ang="0">
                <a:pos x="1352" y="825"/>
              </a:cxn>
              <a:cxn ang="0">
                <a:pos x="1352" y="883"/>
              </a:cxn>
              <a:cxn ang="0">
                <a:pos x="1334" y="988"/>
              </a:cxn>
              <a:cxn ang="0">
                <a:pos x="1295" y="1083"/>
              </a:cxn>
              <a:cxn ang="0">
                <a:pos x="1239" y="1168"/>
              </a:cxn>
              <a:cxn ang="0">
                <a:pos x="1166" y="1239"/>
              </a:cxn>
              <a:cxn ang="0">
                <a:pos x="1081" y="1296"/>
              </a:cxn>
              <a:cxn ang="0">
                <a:pos x="637" y="1308"/>
              </a:cxn>
              <a:cxn ang="0">
                <a:pos x="543" y="1253"/>
              </a:cxn>
              <a:cxn ang="0">
                <a:pos x="465" y="1181"/>
              </a:cxn>
              <a:cxn ang="0">
                <a:pos x="403" y="1094"/>
              </a:cxn>
              <a:cxn ang="0">
                <a:pos x="361" y="995"/>
              </a:cxn>
              <a:cxn ang="0">
                <a:pos x="339" y="885"/>
              </a:cxn>
              <a:cxn ang="0">
                <a:pos x="339" y="821"/>
              </a:cxn>
              <a:cxn ang="0">
                <a:pos x="568" y="421"/>
              </a:cxn>
              <a:cxn ang="0">
                <a:pos x="630" y="386"/>
              </a:cxn>
              <a:cxn ang="0">
                <a:pos x="734" y="350"/>
              </a:cxn>
              <a:cxn ang="0">
                <a:pos x="846" y="338"/>
              </a:cxn>
              <a:cxn ang="0">
                <a:pos x="922" y="343"/>
              </a:cxn>
              <a:cxn ang="0">
                <a:pos x="1028" y="372"/>
              </a:cxn>
              <a:cxn ang="0">
                <a:pos x="1124" y="421"/>
              </a:cxn>
              <a:cxn ang="0">
                <a:pos x="1549" y="375"/>
              </a:cxn>
              <a:cxn ang="0">
                <a:pos x="1446" y="250"/>
              </a:cxn>
              <a:cxn ang="0">
                <a:pos x="1320" y="145"/>
              </a:cxn>
              <a:cxn ang="0">
                <a:pos x="1177" y="67"/>
              </a:cxn>
              <a:cxn ang="0">
                <a:pos x="1018" y="18"/>
              </a:cxn>
              <a:cxn ang="0">
                <a:pos x="846" y="0"/>
              </a:cxn>
              <a:cxn ang="0">
                <a:pos x="759" y="3"/>
              </a:cxn>
              <a:cxn ang="0">
                <a:pos x="635" y="26"/>
              </a:cxn>
              <a:cxn ang="0">
                <a:pos x="516" y="67"/>
              </a:cxn>
              <a:cxn ang="0">
                <a:pos x="407" y="122"/>
              </a:cxn>
              <a:cxn ang="0">
                <a:pos x="308" y="193"/>
              </a:cxn>
              <a:cxn ang="0">
                <a:pos x="219" y="278"/>
              </a:cxn>
              <a:cxn ang="0">
                <a:pos x="145" y="373"/>
              </a:cxn>
              <a:cxn ang="0">
                <a:pos x="83" y="480"/>
              </a:cxn>
              <a:cxn ang="0">
                <a:pos x="37" y="595"/>
              </a:cxn>
              <a:cxn ang="0">
                <a:pos x="10" y="717"/>
              </a:cxn>
              <a:cxn ang="0">
                <a:pos x="0" y="846"/>
              </a:cxn>
              <a:cxn ang="0">
                <a:pos x="3" y="933"/>
              </a:cxn>
              <a:cxn ang="0">
                <a:pos x="26" y="1057"/>
              </a:cxn>
              <a:cxn ang="0">
                <a:pos x="67" y="1175"/>
              </a:cxn>
              <a:cxn ang="0">
                <a:pos x="122" y="1285"/>
              </a:cxn>
              <a:cxn ang="0">
                <a:pos x="193" y="1384"/>
              </a:cxn>
              <a:cxn ang="0">
                <a:pos x="277" y="1473"/>
              </a:cxn>
              <a:cxn ang="0">
                <a:pos x="373" y="1547"/>
              </a:cxn>
              <a:cxn ang="0">
                <a:pos x="479" y="1609"/>
              </a:cxn>
              <a:cxn ang="0">
                <a:pos x="594" y="1655"/>
              </a:cxn>
              <a:cxn ang="0">
                <a:pos x="717" y="1682"/>
              </a:cxn>
              <a:cxn ang="0">
                <a:pos x="846" y="1692"/>
              </a:cxn>
              <a:cxn ang="0">
                <a:pos x="933" y="1689"/>
              </a:cxn>
              <a:cxn ang="0">
                <a:pos x="1056" y="1666"/>
              </a:cxn>
              <a:cxn ang="0">
                <a:pos x="1175" y="1625"/>
              </a:cxn>
              <a:cxn ang="0">
                <a:pos x="1285" y="1570"/>
              </a:cxn>
              <a:cxn ang="0">
                <a:pos x="1384" y="1499"/>
              </a:cxn>
              <a:cxn ang="0">
                <a:pos x="1473" y="1414"/>
              </a:cxn>
              <a:cxn ang="0">
                <a:pos x="1547" y="1319"/>
              </a:cxn>
              <a:cxn ang="0">
                <a:pos x="1609" y="1213"/>
              </a:cxn>
              <a:cxn ang="0">
                <a:pos x="1655" y="1098"/>
              </a:cxn>
              <a:cxn ang="0">
                <a:pos x="1681" y="975"/>
              </a:cxn>
              <a:cxn ang="0">
                <a:pos x="1692" y="846"/>
              </a:cxn>
              <a:cxn ang="0">
                <a:pos x="1685" y="735"/>
              </a:cxn>
              <a:cxn ang="0">
                <a:pos x="1648" y="575"/>
              </a:cxn>
              <a:cxn ang="0">
                <a:pos x="1582" y="428"/>
              </a:cxn>
            </a:cxnLst>
            <a:rect l="0" t="0" r="r" b="b"/>
            <a:pathLst>
              <a:path w="1692" h="1692">
                <a:moveTo>
                  <a:pt x="1582" y="428"/>
                </a:moveTo>
                <a:lnTo>
                  <a:pt x="1352" y="825"/>
                </a:lnTo>
                <a:lnTo>
                  <a:pt x="1352" y="825"/>
                </a:lnTo>
                <a:lnTo>
                  <a:pt x="1354" y="846"/>
                </a:lnTo>
                <a:lnTo>
                  <a:pt x="1354" y="846"/>
                </a:lnTo>
                <a:lnTo>
                  <a:pt x="1352" y="883"/>
                </a:lnTo>
                <a:lnTo>
                  <a:pt x="1349" y="919"/>
                </a:lnTo>
                <a:lnTo>
                  <a:pt x="1341" y="952"/>
                </a:lnTo>
                <a:lnTo>
                  <a:pt x="1334" y="988"/>
                </a:lnTo>
                <a:lnTo>
                  <a:pt x="1322" y="1020"/>
                </a:lnTo>
                <a:lnTo>
                  <a:pt x="1310" y="1052"/>
                </a:lnTo>
                <a:lnTo>
                  <a:pt x="1295" y="1083"/>
                </a:lnTo>
                <a:lnTo>
                  <a:pt x="1278" y="1114"/>
                </a:lnTo>
                <a:lnTo>
                  <a:pt x="1258" y="1142"/>
                </a:lnTo>
                <a:lnTo>
                  <a:pt x="1239" y="1168"/>
                </a:lnTo>
                <a:lnTo>
                  <a:pt x="1216" y="1193"/>
                </a:lnTo>
                <a:lnTo>
                  <a:pt x="1191" y="1218"/>
                </a:lnTo>
                <a:lnTo>
                  <a:pt x="1166" y="1239"/>
                </a:lnTo>
                <a:lnTo>
                  <a:pt x="1140" y="1260"/>
                </a:lnTo>
                <a:lnTo>
                  <a:pt x="1110" y="1280"/>
                </a:lnTo>
                <a:lnTo>
                  <a:pt x="1081" y="1296"/>
                </a:lnTo>
                <a:lnTo>
                  <a:pt x="855" y="1687"/>
                </a:lnTo>
                <a:lnTo>
                  <a:pt x="637" y="1308"/>
                </a:lnTo>
                <a:lnTo>
                  <a:pt x="637" y="1308"/>
                </a:lnTo>
                <a:lnTo>
                  <a:pt x="603" y="1292"/>
                </a:lnTo>
                <a:lnTo>
                  <a:pt x="573" y="1275"/>
                </a:lnTo>
                <a:lnTo>
                  <a:pt x="543" y="1253"/>
                </a:lnTo>
                <a:lnTo>
                  <a:pt x="515" y="1232"/>
                </a:lnTo>
                <a:lnTo>
                  <a:pt x="490" y="1207"/>
                </a:lnTo>
                <a:lnTo>
                  <a:pt x="465" y="1181"/>
                </a:lnTo>
                <a:lnTo>
                  <a:pt x="442" y="1154"/>
                </a:lnTo>
                <a:lnTo>
                  <a:pt x="421" y="1124"/>
                </a:lnTo>
                <a:lnTo>
                  <a:pt x="403" y="1094"/>
                </a:lnTo>
                <a:lnTo>
                  <a:pt x="385" y="1062"/>
                </a:lnTo>
                <a:lnTo>
                  <a:pt x="371" y="1029"/>
                </a:lnTo>
                <a:lnTo>
                  <a:pt x="361" y="995"/>
                </a:lnTo>
                <a:lnTo>
                  <a:pt x="350" y="958"/>
                </a:lnTo>
                <a:lnTo>
                  <a:pt x="343" y="922"/>
                </a:lnTo>
                <a:lnTo>
                  <a:pt x="339" y="885"/>
                </a:lnTo>
                <a:lnTo>
                  <a:pt x="338" y="846"/>
                </a:lnTo>
                <a:lnTo>
                  <a:pt x="338" y="846"/>
                </a:lnTo>
                <a:lnTo>
                  <a:pt x="339" y="821"/>
                </a:lnTo>
                <a:lnTo>
                  <a:pt x="341" y="797"/>
                </a:lnTo>
                <a:lnTo>
                  <a:pt x="123" y="421"/>
                </a:lnTo>
                <a:lnTo>
                  <a:pt x="568" y="421"/>
                </a:lnTo>
                <a:lnTo>
                  <a:pt x="568" y="421"/>
                </a:lnTo>
                <a:lnTo>
                  <a:pt x="598" y="404"/>
                </a:lnTo>
                <a:lnTo>
                  <a:pt x="630" y="386"/>
                </a:lnTo>
                <a:lnTo>
                  <a:pt x="663" y="372"/>
                </a:lnTo>
                <a:lnTo>
                  <a:pt x="699" y="361"/>
                </a:lnTo>
                <a:lnTo>
                  <a:pt x="734" y="350"/>
                </a:lnTo>
                <a:lnTo>
                  <a:pt x="770" y="343"/>
                </a:lnTo>
                <a:lnTo>
                  <a:pt x="807" y="340"/>
                </a:lnTo>
                <a:lnTo>
                  <a:pt x="846" y="338"/>
                </a:lnTo>
                <a:lnTo>
                  <a:pt x="846" y="338"/>
                </a:lnTo>
                <a:lnTo>
                  <a:pt x="885" y="340"/>
                </a:lnTo>
                <a:lnTo>
                  <a:pt x="922" y="343"/>
                </a:lnTo>
                <a:lnTo>
                  <a:pt x="957" y="350"/>
                </a:lnTo>
                <a:lnTo>
                  <a:pt x="993" y="361"/>
                </a:lnTo>
                <a:lnTo>
                  <a:pt x="1028" y="372"/>
                </a:lnTo>
                <a:lnTo>
                  <a:pt x="1062" y="386"/>
                </a:lnTo>
                <a:lnTo>
                  <a:pt x="1094" y="404"/>
                </a:lnTo>
                <a:lnTo>
                  <a:pt x="1124" y="421"/>
                </a:lnTo>
                <a:lnTo>
                  <a:pt x="1577" y="421"/>
                </a:lnTo>
                <a:lnTo>
                  <a:pt x="1577" y="421"/>
                </a:lnTo>
                <a:lnTo>
                  <a:pt x="1549" y="375"/>
                </a:lnTo>
                <a:lnTo>
                  <a:pt x="1517" y="331"/>
                </a:lnTo>
                <a:lnTo>
                  <a:pt x="1483" y="288"/>
                </a:lnTo>
                <a:lnTo>
                  <a:pt x="1446" y="250"/>
                </a:lnTo>
                <a:lnTo>
                  <a:pt x="1405" y="212"/>
                </a:lnTo>
                <a:lnTo>
                  <a:pt x="1365" y="177"/>
                </a:lnTo>
                <a:lnTo>
                  <a:pt x="1320" y="145"/>
                </a:lnTo>
                <a:lnTo>
                  <a:pt x="1274" y="117"/>
                </a:lnTo>
                <a:lnTo>
                  <a:pt x="1226" y="90"/>
                </a:lnTo>
                <a:lnTo>
                  <a:pt x="1177" y="67"/>
                </a:lnTo>
                <a:lnTo>
                  <a:pt x="1124" y="48"/>
                </a:lnTo>
                <a:lnTo>
                  <a:pt x="1071" y="30"/>
                </a:lnTo>
                <a:lnTo>
                  <a:pt x="1018" y="18"/>
                </a:lnTo>
                <a:lnTo>
                  <a:pt x="961" y="7"/>
                </a:lnTo>
                <a:lnTo>
                  <a:pt x="904" y="2"/>
                </a:lnTo>
                <a:lnTo>
                  <a:pt x="846" y="0"/>
                </a:lnTo>
                <a:lnTo>
                  <a:pt x="846" y="0"/>
                </a:lnTo>
                <a:lnTo>
                  <a:pt x="802" y="2"/>
                </a:lnTo>
                <a:lnTo>
                  <a:pt x="759" y="3"/>
                </a:lnTo>
                <a:lnTo>
                  <a:pt x="717" y="10"/>
                </a:lnTo>
                <a:lnTo>
                  <a:pt x="676" y="18"/>
                </a:lnTo>
                <a:lnTo>
                  <a:pt x="635" y="26"/>
                </a:lnTo>
                <a:lnTo>
                  <a:pt x="594" y="37"/>
                </a:lnTo>
                <a:lnTo>
                  <a:pt x="555" y="51"/>
                </a:lnTo>
                <a:lnTo>
                  <a:pt x="516" y="67"/>
                </a:lnTo>
                <a:lnTo>
                  <a:pt x="479" y="83"/>
                </a:lnTo>
                <a:lnTo>
                  <a:pt x="442" y="103"/>
                </a:lnTo>
                <a:lnTo>
                  <a:pt x="407" y="122"/>
                </a:lnTo>
                <a:lnTo>
                  <a:pt x="373" y="145"/>
                </a:lnTo>
                <a:lnTo>
                  <a:pt x="339" y="168"/>
                </a:lnTo>
                <a:lnTo>
                  <a:pt x="308" y="193"/>
                </a:lnTo>
                <a:lnTo>
                  <a:pt x="277" y="219"/>
                </a:lnTo>
                <a:lnTo>
                  <a:pt x="247" y="248"/>
                </a:lnTo>
                <a:lnTo>
                  <a:pt x="219" y="278"/>
                </a:lnTo>
                <a:lnTo>
                  <a:pt x="193" y="308"/>
                </a:lnTo>
                <a:lnTo>
                  <a:pt x="168" y="340"/>
                </a:lnTo>
                <a:lnTo>
                  <a:pt x="145" y="373"/>
                </a:lnTo>
                <a:lnTo>
                  <a:pt x="122" y="407"/>
                </a:lnTo>
                <a:lnTo>
                  <a:pt x="102" y="442"/>
                </a:lnTo>
                <a:lnTo>
                  <a:pt x="83" y="480"/>
                </a:lnTo>
                <a:lnTo>
                  <a:pt x="67" y="517"/>
                </a:lnTo>
                <a:lnTo>
                  <a:pt x="51" y="556"/>
                </a:lnTo>
                <a:lnTo>
                  <a:pt x="37" y="595"/>
                </a:lnTo>
                <a:lnTo>
                  <a:pt x="26" y="635"/>
                </a:lnTo>
                <a:lnTo>
                  <a:pt x="17" y="676"/>
                </a:lnTo>
                <a:lnTo>
                  <a:pt x="10" y="717"/>
                </a:lnTo>
                <a:lnTo>
                  <a:pt x="3" y="759"/>
                </a:lnTo>
                <a:lnTo>
                  <a:pt x="1" y="802"/>
                </a:lnTo>
                <a:lnTo>
                  <a:pt x="0" y="846"/>
                </a:lnTo>
                <a:lnTo>
                  <a:pt x="0" y="846"/>
                </a:lnTo>
                <a:lnTo>
                  <a:pt x="1" y="890"/>
                </a:lnTo>
                <a:lnTo>
                  <a:pt x="3" y="933"/>
                </a:lnTo>
                <a:lnTo>
                  <a:pt x="10" y="975"/>
                </a:lnTo>
                <a:lnTo>
                  <a:pt x="17" y="1016"/>
                </a:lnTo>
                <a:lnTo>
                  <a:pt x="26" y="1057"/>
                </a:lnTo>
                <a:lnTo>
                  <a:pt x="37" y="1098"/>
                </a:lnTo>
                <a:lnTo>
                  <a:pt x="51" y="1137"/>
                </a:lnTo>
                <a:lnTo>
                  <a:pt x="67" y="1175"/>
                </a:lnTo>
                <a:lnTo>
                  <a:pt x="83" y="1213"/>
                </a:lnTo>
                <a:lnTo>
                  <a:pt x="102" y="1250"/>
                </a:lnTo>
                <a:lnTo>
                  <a:pt x="122" y="1285"/>
                </a:lnTo>
                <a:lnTo>
                  <a:pt x="145" y="1319"/>
                </a:lnTo>
                <a:lnTo>
                  <a:pt x="168" y="1353"/>
                </a:lnTo>
                <a:lnTo>
                  <a:pt x="193" y="1384"/>
                </a:lnTo>
                <a:lnTo>
                  <a:pt x="219" y="1414"/>
                </a:lnTo>
                <a:lnTo>
                  <a:pt x="247" y="1445"/>
                </a:lnTo>
                <a:lnTo>
                  <a:pt x="277" y="1473"/>
                </a:lnTo>
                <a:lnTo>
                  <a:pt x="308" y="1499"/>
                </a:lnTo>
                <a:lnTo>
                  <a:pt x="339" y="1524"/>
                </a:lnTo>
                <a:lnTo>
                  <a:pt x="373" y="1547"/>
                </a:lnTo>
                <a:lnTo>
                  <a:pt x="407" y="1570"/>
                </a:lnTo>
                <a:lnTo>
                  <a:pt x="442" y="1590"/>
                </a:lnTo>
                <a:lnTo>
                  <a:pt x="479" y="1609"/>
                </a:lnTo>
                <a:lnTo>
                  <a:pt x="516" y="1625"/>
                </a:lnTo>
                <a:lnTo>
                  <a:pt x="555" y="1641"/>
                </a:lnTo>
                <a:lnTo>
                  <a:pt x="594" y="1655"/>
                </a:lnTo>
                <a:lnTo>
                  <a:pt x="635" y="1666"/>
                </a:lnTo>
                <a:lnTo>
                  <a:pt x="676" y="1675"/>
                </a:lnTo>
                <a:lnTo>
                  <a:pt x="717" y="1682"/>
                </a:lnTo>
                <a:lnTo>
                  <a:pt x="759" y="1689"/>
                </a:lnTo>
                <a:lnTo>
                  <a:pt x="802" y="1691"/>
                </a:lnTo>
                <a:lnTo>
                  <a:pt x="846" y="1692"/>
                </a:lnTo>
                <a:lnTo>
                  <a:pt x="846" y="1692"/>
                </a:lnTo>
                <a:lnTo>
                  <a:pt x="890" y="1691"/>
                </a:lnTo>
                <a:lnTo>
                  <a:pt x="933" y="1689"/>
                </a:lnTo>
                <a:lnTo>
                  <a:pt x="975" y="1682"/>
                </a:lnTo>
                <a:lnTo>
                  <a:pt x="1016" y="1675"/>
                </a:lnTo>
                <a:lnTo>
                  <a:pt x="1056" y="1666"/>
                </a:lnTo>
                <a:lnTo>
                  <a:pt x="1097" y="1655"/>
                </a:lnTo>
                <a:lnTo>
                  <a:pt x="1136" y="1641"/>
                </a:lnTo>
                <a:lnTo>
                  <a:pt x="1175" y="1625"/>
                </a:lnTo>
                <a:lnTo>
                  <a:pt x="1212" y="1609"/>
                </a:lnTo>
                <a:lnTo>
                  <a:pt x="1249" y="1590"/>
                </a:lnTo>
                <a:lnTo>
                  <a:pt x="1285" y="1570"/>
                </a:lnTo>
                <a:lnTo>
                  <a:pt x="1318" y="1547"/>
                </a:lnTo>
                <a:lnTo>
                  <a:pt x="1352" y="1524"/>
                </a:lnTo>
                <a:lnTo>
                  <a:pt x="1384" y="1499"/>
                </a:lnTo>
                <a:lnTo>
                  <a:pt x="1414" y="1473"/>
                </a:lnTo>
                <a:lnTo>
                  <a:pt x="1444" y="1445"/>
                </a:lnTo>
                <a:lnTo>
                  <a:pt x="1473" y="1414"/>
                </a:lnTo>
                <a:lnTo>
                  <a:pt x="1499" y="1384"/>
                </a:lnTo>
                <a:lnTo>
                  <a:pt x="1524" y="1353"/>
                </a:lnTo>
                <a:lnTo>
                  <a:pt x="1547" y="1319"/>
                </a:lnTo>
                <a:lnTo>
                  <a:pt x="1570" y="1285"/>
                </a:lnTo>
                <a:lnTo>
                  <a:pt x="1589" y="1250"/>
                </a:lnTo>
                <a:lnTo>
                  <a:pt x="1609" y="1213"/>
                </a:lnTo>
                <a:lnTo>
                  <a:pt x="1625" y="1175"/>
                </a:lnTo>
                <a:lnTo>
                  <a:pt x="1641" y="1137"/>
                </a:lnTo>
                <a:lnTo>
                  <a:pt x="1655" y="1098"/>
                </a:lnTo>
                <a:lnTo>
                  <a:pt x="1665" y="1057"/>
                </a:lnTo>
                <a:lnTo>
                  <a:pt x="1674" y="1016"/>
                </a:lnTo>
                <a:lnTo>
                  <a:pt x="1681" y="975"/>
                </a:lnTo>
                <a:lnTo>
                  <a:pt x="1688" y="933"/>
                </a:lnTo>
                <a:lnTo>
                  <a:pt x="1690" y="890"/>
                </a:lnTo>
                <a:lnTo>
                  <a:pt x="1692" y="846"/>
                </a:lnTo>
                <a:lnTo>
                  <a:pt x="1692" y="846"/>
                </a:lnTo>
                <a:lnTo>
                  <a:pt x="1690" y="790"/>
                </a:lnTo>
                <a:lnTo>
                  <a:pt x="1685" y="735"/>
                </a:lnTo>
                <a:lnTo>
                  <a:pt x="1676" y="680"/>
                </a:lnTo>
                <a:lnTo>
                  <a:pt x="1664" y="627"/>
                </a:lnTo>
                <a:lnTo>
                  <a:pt x="1648" y="575"/>
                </a:lnTo>
                <a:lnTo>
                  <a:pt x="1628" y="524"/>
                </a:lnTo>
                <a:lnTo>
                  <a:pt x="1607" y="476"/>
                </a:lnTo>
                <a:lnTo>
                  <a:pt x="1582" y="428"/>
                </a:lnTo>
                <a:lnTo>
                  <a:pt x="1582" y="428"/>
                </a:lnTo>
                <a:close/>
              </a:path>
            </a:pathLst>
          </a:custGeom>
          <a:noFill/>
          <a:ln w="19050">
            <a:solidFill>
              <a:schemeClr val="bg2">
                <a:lumMod val="50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Calibri" pitchFamily="34" charset="0"/>
            </a:endParaRPr>
          </a:p>
        </p:txBody>
      </p:sp>
      <p:cxnSp>
        <p:nvCxnSpPr>
          <p:cNvPr id="21" name="Straight Connector 20"/>
          <p:cNvCxnSpPr/>
          <p:nvPr/>
        </p:nvCxnSpPr>
        <p:spPr>
          <a:xfrm flipV="1">
            <a:off x="0" y="6235347"/>
            <a:ext cx="9144000" cy="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/>
          <p:cNvSpPr txBox="1"/>
          <p:nvPr/>
        </p:nvSpPr>
        <p:spPr>
          <a:xfrm>
            <a:off x="7902054" y="6357584"/>
            <a:ext cx="101334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>
                <a:latin typeface="Calibri" pitchFamily="34" charset="0"/>
              </a:rPr>
              <a:t>LOGO</a:t>
            </a:r>
            <a:endParaRPr lang="en-US" dirty="0">
              <a:latin typeface="Calibri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51167055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Group 23"/>
          <p:cNvGrpSpPr>
            <a:grpSpLocks/>
          </p:cNvGrpSpPr>
          <p:nvPr/>
        </p:nvGrpSpPr>
        <p:grpSpPr bwMode="auto">
          <a:xfrm>
            <a:off x="0" y="2540000"/>
            <a:ext cx="9144000" cy="1676400"/>
            <a:chOff x="0" y="2086"/>
            <a:chExt cx="5760" cy="1056"/>
          </a:xfrm>
        </p:grpSpPr>
        <p:sp>
          <p:nvSpPr>
            <p:cNvPr id="24" name="Rectangle 3"/>
            <p:cNvSpPr>
              <a:spLocks noChangeArrowheads="1"/>
            </p:cNvSpPr>
            <p:nvPr/>
          </p:nvSpPr>
          <p:spPr bwMode="gray">
            <a:xfrm>
              <a:off x="0" y="2325"/>
              <a:ext cx="5760" cy="817"/>
            </a:xfrm>
            <a:prstGeom prst="rect">
              <a:avLst/>
            </a:prstGeom>
            <a:gradFill rotWithShape="1">
              <a:gsLst>
                <a:gs pos="0">
                  <a:srgbClr val="DDDDDD"/>
                </a:gs>
                <a:gs pos="100000">
                  <a:srgbClr val="FFFFFF"/>
                </a:gs>
              </a:gsLst>
              <a:lin ang="5400000" scaled="1"/>
            </a:gradFill>
            <a:ln w="9525">
              <a:noFill/>
              <a:miter lim="800000"/>
              <a:headEnd/>
              <a:tailEnd/>
            </a:ln>
          </p:spPr>
          <p:txBody>
            <a:bodyPr wrap="none" lIns="90000" tIns="90000" rIns="72000" bIns="90000" anchor="ctr"/>
            <a:lstStyle/>
            <a:p>
              <a:pPr algn="ctr" eaLnBrk="0" hangingPunct="0"/>
              <a:endParaRPr lang="en-US" noProof="1">
                <a:latin typeface="Calibri" pitchFamily="34" charset="0"/>
                <a:cs typeface="Arial" charset="0"/>
              </a:endParaRPr>
            </a:p>
          </p:txBody>
        </p:sp>
        <p:sp>
          <p:nvSpPr>
            <p:cNvPr id="25" name="Rectangle 25"/>
            <p:cNvSpPr>
              <a:spLocks noChangeArrowheads="1"/>
            </p:cNvSpPr>
            <p:nvPr/>
          </p:nvSpPr>
          <p:spPr bwMode="gray">
            <a:xfrm flipV="1">
              <a:off x="0" y="2086"/>
              <a:ext cx="5760" cy="246"/>
            </a:xfrm>
            <a:prstGeom prst="rect">
              <a:avLst/>
            </a:prstGeom>
            <a:gradFill rotWithShape="1">
              <a:gsLst>
                <a:gs pos="0">
                  <a:srgbClr val="DBDBDB"/>
                </a:gs>
                <a:gs pos="100000">
                  <a:srgbClr val="FFFFFF"/>
                </a:gs>
              </a:gsLst>
              <a:lin ang="5400000" scaled="1"/>
            </a:gradFill>
            <a:ln w="9525">
              <a:noFill/>
              <a:miter lim="800000"/>
              <a:headEnd/>
              <a:tailEnd/>
            </a:ln>
          </p:spPr>
          <p:txBody>
            <a:bodyPr rot="10800000" wrap="none" lIns="90000" tIns="90000" rIns="72000" bIns="90000" anchor="ctr"/>
            <a:lstStyle/>
            <a:p>
              <a:pPr algn="ctr" eaLnBrk="0" hangingPunct="0"/>
              <a:endParaRPr lang="en-US" noProof="1">
                <a:latin typeface="Calibri" pitchFamily="34" charset="0"/>
                <a:cs typeface="Arial" charset="0"/>
              </a:endParaRPr>
            </a:p>
          </p:txBody>
        </p:sp>
      </p:grpSp>
      <p:grpSp>
        <p:nvGrpSpPr>
          <p:cNvPr id="7" name="Group 43"/>
          <p:cNvGrpSpPr/>
          <p:nvPr/>
        </p:nvGrpSpPr>
        <p:grpSpPr>
          <a:xfrm>
            <a:off x="2446821" y="1417638"/>
            <a:ext cx="4297363" cy="4434425"/>
            <a:chOff x="3398837" y="914400"/>
            <a:chExt cx="4297363" cy="4434425"/>
          </a:xfrm>
        </p:grpSpPr>
        <p:sp>
          <p:nvSpPr>
            <p:cNvPr id="2" name="Ellipse 53"/>
            <p:cNvSpPr/>
            <p:nvPr/>
          </p:nvSpPr>
          <p:spPr bwMode="auto">
            <a:xfrm>
              <a:off x="3398837" y="4724400"/>
              <a:ext cx="4297363" cy="624425"/>
            </a:xfrm>
            <a:prstGeom prst="ellipse">
              <a:avLst/>
            </a:prstGeom>
            <a:gradFill flip="none" rotWithShape="1">
              <a:gsLst>
                <a:gs pos="24000">
                  <a:sysClr val="windowText" lastClr="000000">
                    <a:alpha val="44000"/>
                  </a:sysClr>
                </a:gs>
                <a:gs pos="100000">
                  <a:sysClr val="window" lastClr="FFFFFF">
                    <a:alpha val="0"/>
                  </a:sysClr>
                </a:gs>
              </a:gsLst>
              <a:path path="shape">
                <a:fillToRect l="50000" t="50000" r="50000" b="50000"/>
              </a:path>
              <a:tileRect/>
            </a:gra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algn="ctr">
                <a:defRPr/>
              </a:pPr>
              <a:endParaRPr lang="da-DK">
                <a:solidFill>
                  <a:srgbClr val="FFFFFF"/>
                </a:solidFill>
                <a:latin typeface="Calibri" charset="0"/>
                <a:ea typeface="ＭＳ Ｐゴシック" charset="-128"/>
              </a:endParaRPr>
            </a:p>
          </p:txBody>
        </p:sp>
        <p:sp>
          <p:nvSpPr>
            <p:cNvPr id="3" name="Oval 2"/>
            <p:cNvSpPr/>
            <p:nvPr/>
          </p:nvSpPr>
          <p:spPr>
            <a:xfrm>
              <a:off x="3429000" y="914400"/>
              <a:ext cx="4114800" cy="4114800"/>
            </a:xfrm>
            <a:prstGeom prst="ellipse">
              <a:avLst/>
            </a:prstGeom>
            <a:gradFill>
              <a:gsLst>
                <a:gs pos="0">
                  <a:srgbClr val="FFFFFF"/>
                </a:gs>
                <a:gs pos="7001">
                  <a:srgbClr val="E6E6E6"/>
                </a:gs>
                <a:gs pos="32001">
                  <a:srgbClr val="7D8496"/>
                </a:gs>
                <a:gs pos="47000">
                  <a:srgbClr val="E6E6E6"/>
                </a:gs>
                <a:gs pos="85001">
                  <a:srgbClr val="7D8496"/>
                </a:gs>
                <a:gs pos="100000">
                  <a:srgbClr val="E6E6E6"/>
                </a:gs>
              </a:gsLst>
              <a:lin ang="5400000" scaled="0"/>
            </a:gradFill>
            <a:ln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Calibri" pitchFamily="34" charset="0"/>
              </a:endParaRPr>
            </a:p>
          </p:txBody>
        </p:sp>
        <p:sp>
          <p:nvSpPr>
            <p:cNvPr id="4" name="Oval 3"/>
            <p:cNvSpPr/>
            <p:nvPr/>
          </p:nvSpPr>
          <p:spPr>
            <a:xfrm>
              <a:off x="3657600" y="1143000"/>
              <a:ext cx="3657600" cy="3657600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Calibri" pitchFamily="34" charset="0"/>
              </a:endParaRPr>
            </a:p>
          </p:txBody>
        </p:sp>
        <p:sp>
          <p:nvSpPr>
            <p:cNvPr id="5" name="Block Arc 4"/>
            <p:cNvSpPr/>
            <p:nvPr/>
          </p:nvSpPr>
          <p:spPr>
            <a:xfrm>
              <a:off x="3657600" y="1143000"/>
              <a:ext cx="3657600" cy="3581400"/>
            </a:xfrm>
            <a:prstGeom prst="blockArc">
              <a:avLst>
                <a:gd name="adj1" fmla="val 16160026"/>
                <a:gd name="adj2" fmla="val 0"/>
                <a:gd name="adj3" fmla="val 25000"/>
              </a:avLst>
            </a:prstGeom>
            <a:solidFill>
              <a:schemeClr val="bg2">
                <a:lumMod val="25000"/>
              </a:schemeClr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chemeClr val="tx1"/>
                </a:solidFill>
                <a:latin typeface="Calibri" pitchFamily="34" charset="0"/>
              </a:endParaRPr>
            </a:p>
          </p:txBody>
        </p:sp>
        <p:sp>
          <p:nvSpPr>
            <p:cNvPr id="13" name="Block Arc 12"/>
            <p:cNvSpPr/>
            <p:nvPr/>
          </p:nvSpPr>
          <p:spPr>
            <a:xfrm rot="5400000">
              <a:off x="3695700" y="1181100"/>
              <a:ext cx="3657600" cy="3581400"/>
            </a:xfrm>
            <a:prstGeom prst="blockArc">
              <a:avLst>
                <a:gd name="adj1" fmla="val 16160026"/>
                <a:gd name="adj2" fmla="val 0"/>
                <a:gd name="adj3" fmla="val 25000"/>
              </a:avLst>
            </a:prstGeom>
            <a:solidFill>
              <a:schemeClr val="accent3">
                <a:lumMod val="60000"/>
                <a:lumOff val="40000"/>
              </a:schemeClr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chemeClr val="tx1"/>
                </a:solidFill>
                <a:latin typeface="Calibri" pitchFamily="34" charset="0"/>
              </a:endParaRPr>
            </a:p>
          </p:txBody>
        </p:sp>
        <p:sp>
          <p:nvSpPr>
            <p:cNvPr id="14" name="Block Arc 13"/>
            <p:cNvSpPr/>
            <p:nvPr/>
          </p:nvSpPr>
          <p:spPr>
            <a:xfrm rot="10800000">
              <a:off x="3657601" y="1219199"/>
              <a:ext cx="3657600" cy="3581400"/>
            </a:xfrm>
            <a:prstGeom prst="blockArc">
              <a:avLst>
                <a:gd name="adj1" fmla="val 16160026"/>
                <a:gd name="adj2" fmla="val 0"/>
                <a:gd name="adj3" fmla="val 25000"/>
              </a:avLst>
            </a:prstGeom>
            <a:solidFill>
              <a:schemeClr val="accent3">
                <a:lumMod val="75000"/>
              </a:schemeClr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chemeClr val="tx1"/>
                </a:solidFill>
                <a:latin typeface="Calibri" pitchFamily="34" charset="0"/>
              </a:endParaRPr>
            </a:p>
          </p:txBody>
        </p:sp>
        <p:sp>
          <p:nvSpPr>
            <p:cNvPr id="15" name="Block Arc 14"/>
            <p:cNvSpPr/>
            <p:nvPr/>
          </p:nvSpPr>
          <p:spPr>
            <a:xfrm rot="16200000">
              <a:off x="3619500" y="1181100"/>
              <a:ext cx="3657600" cy="3581400"/>
            </a:xfrm>
            <a:prstGeom prst="blockArc">
              <a:avLst>
                <a:gd name="adj1" fmla="val 16160026"/>
                <a:gd name="adj2" fmla="val 0"/>
                <a:gd name="adj3" fmla="val 25000"/>
              </a:avLst>
            </a:prstGeom>
            <a:solidFill>
              <a:schemeClr val="accent1">
                <a:lumMod val="75000"/>
              </a:schemeClr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chemeClr val="tx1"/>
                </a:solidFill>
                <a:latin typeface="Calibri" pitchFamily="34" charset="0"/>
              </a:endParaRPr>
            </a:p>
          </p:txBody>
        </p:sp>
        <p:sp>
          <p:nvSpPr>
            <p:cNvPr id="12" name="Oval 35"/>
            <p:cNvSpPr>
              <a:spLocks noChangeArrowheads="1"/>
            </p:cNvSpPr>
            <p:nvPr/>
          </p:nvSpPr>
          <p:spPr bwMode="auto">
            <a:xfrm>
              <a:off x="4267200" y="1219200"/>
              <a:ext cx="2438400" cy="2133600"/>
            </a:xfrm>
            <a:prstGeom prst="ellipse">
              <a:avLst/>
            </a:prstGeom>
            <a:gradFill rotWithShape="1">
              <a:gsLst>
                <a:gs pos="0">
                  <a:srgbClr val="FFFFFF"/>
                </a:gs>
                <a:gs pos="100000">
                  <a:srgbClr val="FFFFFF">
                    <a:gamma/>
                    <a:shade val="46275"/>
                    <a:invGamma/>
                    <a:alpha val="0"/>
                  </a:srgb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n-US" dirty="0">
                <a:latin typeface="Calibri" pitchFamily="34" charset="0"/>
              </a:endParaRPr>
            </a:p>
          </p:txBody>
        </p:sp>
        <p:sp>
          <p:nvSpPr>
            <p:cNvPr id="26" name="Oval 25"/>
            <p:cNvSpPr/>
            <p:nvPr/>
          </p:nvSpPr>
          <p:spPr>
            <a:xfrm>
              <a:off x="4523510" y="2014450"/>
              <a:ext cx="1920240" cy="1920240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Calibri" pitchFamily="34" charset="0"/>
              </a:endParaRPr>
            </a:p>
          </p:txBody>
        </p:sp>
        <p:grpSp>
          <p:nvGrpSpPr>
            <p:cNvPr id="8" name="Group 21"/>
            <p:cNvGrpSpPr/>
            <p:nvPr/>
          </p:nvGrpSpPr>
          <p:grpSpPr>
            <a:xfrm>
              <a:off x="4343400" y="1752600"/>
              <a:ext cx="2057400" cy="2139696"/>
              <a:chOff x="0" y="4114800"/>
              <a:chExt cx="1184275" cy="1227226"/>
            </a:xfrm>
          </p:grpSpPr>
          <p:sp>
            <p:nvSpPr>
              <p:cNvPr id="18" name="Oval 68"/>
              <p:cNvSpPr>
                <a:spLocks noChangeArrowheads="1"/>
              </p:cNvSpPr>
              <p:nvPr/>
            </p:nvSpPr>
            <p:spPr bwMode="auto">
              <a:xfrm>
                <a:off x="131924" y="4290263"/>
                <a:ext cx="1051336" cy="1051763"/>
              </a:xfrm>
              <a:prstGeom prst="ellipse">
                <a:avLst/>
              </a:prstGeom>
              <a:gradFill rotWithShape="1">
                <a:gsLst>
                  <a:gs pos="0">
                    <a:srgbClr val="FF0000"/>
                  </a:gs>
                  <a:gs pos="100000">
                    <a:srgbClr val="FF0000">
                      <a:gamma/>
                      <a:shade val="46275"/>
                      <a:invGamma/>
                    </a:srgbClr>
                  </a:gs>
                </a:gsLst>
                <a:lin ang="2700000" scaled="1"/>
              </a:gradFill>
              <a:ln w="9525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Calibri" pitchFamily="34" charset="0"/>
                </a:endParaRPr>
              </a:p>
            </p:txBody>
          </p:sp>
          <p:sp>
            <p:nvSpPr>
              <p:cNvPr id="20" name="Oval 70"/>
              <p:cNvSpPr>
                <a:spLocks noChangeArrowheads="1"/>
              </p:cNvSpPr>
              <p:nvPr/>
            </p:nvSpPr>
            <p:spPr bwMode="auto">
              <a:xfrm>
                <a:off x="0" y="4114800"/>
                <a:ext cx="1095987" cy="1095375"/>
              </a:xfrm>
              <a:prstGeom prst="ellipse">
                <a:avLst/>
              </a:prstGeom>
              <a:gradFill rotWithShape="1">
                <a:gsLst>
                  <a:gs pos="0">
                    <a:srgbClr val="FFB3B3">
                      <a:alpha val="70000"/>
                    </a:srgbClr>
                  </a:gs>
                  <a:gs pos="100000">
                    <a:srgbClr val="FFB3B3">
                      <a:gamma/>
                      <a:shade val="46275"/>
                      <a:invGamma/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 w="9525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Calibri" pitchFamily="34" charset="0"/>
                </a:endParaRPr>
              </a:p>
            </p:txBody>
          </p:sp>
          <p:sp>
            <p:nvSpPr>
              <p:cNvPr id="21" name="Oval 71"/>
              <p:cNvSpPr>
                <a:spLocks noChangeArrowheads="1"/>
              </p:cNvSpPr>
              <p:nvPr/>
            </p:nvSpPr>
            <p:spPr bwMode="auto">
              <a:xfrm>
                <a:off x="262834" y="4333875"/>
                <a:ext cx="438395" cy="438150"/>
              </a:xfrm>
              <a:prstGeom prst="ellipse">
                <a:avLst/>
              </a:prstGeom>
              <a:gradFill rotWithShape="1">
                <a:gsLst>
                  <a:gs pos="0">
                    <a:srgbClr val="FFFFFF"/>
                  </a:gs>
                  <a:gs pos="100000">
                    <a:srgbClr val="FFFFFF">
                      <a:gamma/>
                      <a:shade val="46275"/>
                      <a:invGamma/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 w="9525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Calibri" pitchFamily="34" charset="0"/>
                </a:endParaRPr>
              </a:p>
            </p:txBody>
          </p:sp>
          <p:sp>
            <p:nvSpPr>
              <p:cNvPr id="19" name="Oval 69"/>
              <p:cNvSpPr>
                <a:spLocks noChangeArrowheads="1"/>
              </p:cNvSpPr>
              <p:nvPr/>
            </p:nvSpPr>
            <p:spPr bwMode="auto">
              <a:xfrm>
                <a:off x="136998" y="4275049"/>
                <a:ext cx="1047277" cy="1047706"/>
              </a:xfrm>
              <a:prstGeom prst="ellipse">
                <a:avLst/>
              </a:prstGeom>
              <a:gradFill rotWithShape="1">
                <a:gsLst>
                  <a:gs pos="0">
                    <a:srgbClr val="FFFFFF">
                      <a:alpha val="30000"/>
                    </a:srgbClr>
                  </a:gs>
                  <a:gs pos="100000">
                    <a:srgbClr val="FFFFFF">
                      <a:gamma/>
                      <a:shade val="46275"/>
                      <a:invGamma/>
                      <a:alpha val="0"/>
                    </a:srgb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Calibri" pitchFamily="34" charset="0"/>
                </a:endParaRPr>
              </a:p>
            </p:txBody>
          </p:sp>
        </p:grpSp>
      </p:grpSp>
      <p:grpSp>
        <p:nvGrpSpPr>
          <p:cNvPr id="9" name="Group 83"/>
          <p:cNvGrpSpPr/>
          <p:nvPr/>
        </p:nvGrpSpPr>
        <p:grpSpPr>
          <a:xfrm>
            <a:off x="685800" y="4495800"/>
            <a:ext cx="2819400" cy="707886"/>
            <a:chOff x="3657600" y="5525869"/>
            <a:chExt cx="2819400" cy="707886"/>
          </a:xfrm>
        </p:grpSpPr>
        <p:sp>
          <p:nvSpPr>
            <p:cNvPr id="46" name="TextBox 153"/>
            <p:cNvSpPr txBox="1">
              <a:spLocks noChangeArrowheads="1"/>
            </p:cNvSpPr>
            <p:nvPr/>
          </p:nvSpPr>
          <p:spPr bwMode="auto">
            <a:xfrm>
              <a:off x="3657600" y="5525869"/>
              <a:ext cx="1828800" cy="70788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square">
              <a:spAutoFit/>
            </a:bodyPr>
            <a:lstStyle/>
            <a:p>
              <a:r>
                <a:rPr lang="en-US" sz="2000" dirty="0">
                  <a:latin typeface="Calibri" pitchFamily="34" charset="0"/>
                </a:rPr>
                <a:t>You may enter </a:t>
              </a:r>
              <a:r>
                <a:rPr lang="en-US" sz="2000" dirty="0" smtClean="0">
                  <a:latin typeface="Calibri" pitchFamily="34" charset="0"/>
                </a:rPr>
                <a:t>your text here</a:t>
              </a:r>
              <a:endParaRPr lang="en-US" sz="2000" dirty="0">
                <a:latin typeface="Calibri" pitchFamily="34" charset="0"/>
              </a:endParaRPr>
            </a:p>
          </p:txBody>
        </p:sp>
        <p:cxnSp>
          <p:nvCxnSpPr>
            <p:cNvPr id="47" name="Straight Connector 46"/>
            <p:cNvCxnSpPr/>
            <p:nvPr/>
          </p:nvCxnSpPr>
          <p:spPr>
            <a:xfrm>
              <a:off x="3657600" y="5525869"/>
              <a:ext cx="2819400" cy="1588"/>
            </a:xfrm>
            <a:prstGeom prst="line">
              <a:avLst/>
            </a:prstGeom>
            <a:ln w="19050">
              <a:solidFill>
                <a:schemeClr val="tx1">
                  <a:lumMod val="65000"/>
                  <a:lumOff val="35000"/>
                </a:schemeClr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0" name="Group 77"/>
          <p:cNvGrpSpPr/>
          <p:nvPr/>
        </p:nvGrpSpPr>
        <p:grpSpPr>
          <a:xfrm>
            <a:off x="648184" y="2055018"/>
            <a:ext cx="2743200" cy="763588"/>
            <a:chOff x="3657600" y="1674812"/>
            <a:chExt cx="2743200" cy="763588"/>
          </a:xfrm>
        </p:grpSpPr>
        <p:sp>
          <p:nvSpPr>
            <p:cNvPr id="49" name="TextBox 153"/>
            <p:cNvSpPr txBox="1">
              <a:spLocks noChangeArrowheads="1"/>
            </p:cNvSpPr>
            <p:nvPr/>
          </p:nvSpPr>
          <p:spPr bwMode="auto">
            <a:xfrm>
              <a:off x="3657600" y="1674812"/>
              <a:ext cx="1828800" cy="70788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square">
              <a:spAutoFit/>
            </a:bodyPr>
            <a:lstStyle/>
            <a:p>
              <a:r>
                <a:rPr lang="en-US" sz="2000">
                  <a:latin typeface="Calibri" pitchFamily="34" charset="0"/>
                </a:rPr>
                <a:t>You may enter </a:t>
              </a:r>
              <a:r>
                <a:rPr lang="en-US" sz="2000" smtClean="0">
                  <a:latin typeface="Calibri" pitchFamily="34" charset="0"/>
                </a:rPr>
                <a:t>your text here</a:t>
              </a:r>
              <a:endParaRPr lang="en-US" sz="2000">
                <a:latin typeface="Calibri" pitchFamily="34" charset="0"/>
              </a:endParaRPr>
            </a:p>
          </p:txBody>
        </p:sp>
        <p:cxnSp>
          <p:nvCxnSpPr>
            <p:cNvPr id="50" name="Straight Connector 49"/>
            <p:cNvCxnSpPr/>
            <p:nvPr/>
          </p:nvCxnSpPr>
          <p:spPr>
            <a:xfrm>
              <a:off x="3657600" y="2436812"/>
              <a:ext cx="2743200" cy="1588"/>
            </a:xfrm>
            <a:prstGeom prst="line">
              <a:avLst/>
            </a:prstGeom>
            <a:ln w="19050">
              <a:solidFill>
                <a:schemeClr val="tx1">
                  <a:lumMod val="75000"/>
                  <a:lumOff val="25000"/>
                </a:schemeClr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1" name="Group 77"/>
          <p:cNvGrpSpPr/>
          <p:nvPr/>
        </p:nvGrpSpPr>
        <p:grpSpPr>
          <a:xfrm>
            <a:off x="5753584" y="2056606"/>
            <a:ext cx="2743200" cy="763588"/>
            <a:chOff x="2514600" y="1674812"/>
            <a:chExt cx="2743200" cy="763588"/>
          </a:xfrm>
        </p:grpSpPr>
        <p:sp>
          <p:nvSpPr>
            <p:cNvPr id="52" name="TextBox 153"/>
            <p:cNvSpPr txBox="1">
              <a:spLocks noChangeArrowheads="1"/>
            </p:cNvSpPr>
            <p:nvPr/>
          </p:nvSpPr>
          <p:spPr bwMode="auto">
            <a:xfrm>
              <a:off x="3505200" y="1674812"/>
              <a:ext cx="1752600" cy="70788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square">
              <a:spAutoFit/>
            </a:bodyPr>
            <a:lstStyle/>
            <a:p>
              <a:pPr algn="r"/>
              <a:r>
                <a:rPr lang="en-US" sz="2000" dirty="0">
                  <a:latin typeface="Calibri" pitchFamily="34" charset="0"/>
                </a:rPr>
                <a:t>You may enter </a:t>
              </a:r>
              <a:r>
                <a:rPr lang="en-US" sz="2000" dirty="0" smtClean="0">
                  <a:latin typeface="Calibri" pitchFamily="34" charset="0"/>
                </a:rPr>
                <a:t>your text here</a:t>
              </a:r>
              <a:endParaRPr lang="en-US" sz="2000" dirty="0">
                <a:latin typeface="Calibri" pitchFamily="34" charset="0"/>
              </a:endParaRPr>
            </a:p>
          </p:txBody>
        </p:sp>
        <p:cxnSp>
          <p:nvCxnSpPr>
            <p:cNvPr id="53" name="Straight Connector 52"/>
            <p:cNvCxnSpPr/>
            <p:nvPr/>
          </p:nvCxnSpPr>
          <p:spPr>
            <a:xfrm>
              <a:off x="2514600" y="2436812"/>
              <a:ext cx="2743200" cy="1588"/>
            </a:xfrm>
            <a:prstGeom prst="line">
              <a:avLst/>
            </a:prstGeom>
            <a:ln w="19050">
              <a:solidFill>
                <a:schemeClr val="tx1">
                  <a:lumMod val="75000"/>
                  <a:lumOff val="25000"/>
                </a:schemeClr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6" name="Group 83"/>
          <p:cNvGrpSpPr/>
          <p:nvPr/>
        </p:nvGrpSpPr>
        <p:grpSpPr>
          <a:xfrm>
            <a:off x="5562600" y="4648200"/>
            <a:ext cx="2667000" cy="707886"/>
            <a:chOff x="2667000" y="5525869"/>
            <a:chExt cx="2667000" cy="707886"/>
          </a:xfrm>
        </p:grpSpPr>
        <p:sp>
          <p:nvSpPr>
            <p:cNvPr id="55" name="TextBox 153"/>
            <p:cNvSpPr txBox="1">
              <a:spLocks noChangeArrowheads="1"/>
            </p:cNvSpPr>
            <p:nvPr/>
          </p:nvSpPr>
          <p:spPr bwMode="auto">
            <a:xfrm>
              <a:off x="3581400" y="5525869"/>
              <a:ext cx="1752600" cy="70788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square">
              <a:spAutoFit/>
            </a:bodyPr>
            <a:lstStyle/>
            <a:p>
              <a:pPr algn="r"/>
              <a:r>
                <a:rPr lang="en-US" sz="2000">
                  <a:latin typeface="Calibri" pitchFamily="34" charset="0"/>
                </a:rPr>
                <a:t>You may enter </a:t>
              </a:r>
              <a:r>
                <a:rPr lang="en-US" sz="2000" smtClean="0">
                  <a:latin typeface="Calibri" pitchFamily="34" charset="0"/>
                </a:rPr>
                <a:t>your text here</a:t>
              </a:r>
              <a:endParaRPr lang="en-US" sz="2000">
                <a:latin typeface="Calibri" pitchFamily="34" charset="0"/>
              </a:endParaRPr>
            </a:p>
          </p:txBody>
        </p:sp>
        <p:cxnSp>
          <p:nvCxnSpPr>
            <p:cNvPr id="56" name="Straight Connector 55"/>
            <p:cNvCxnSpPr/>
            <p:nvPr/>
          </p:nvCxnSpPr>
          <p:spPr>
            <a:xfrm>
              <a:off x="2667000" y="5525869"/>
              <a:ext cx="2590800" cy="1588"/>
            </a:xfrm>
            <a:prstGeom prst="line">
              <a:avLst/>
            </a:prstGeom>
            <a:ln w="19050">
              <a:solidFill>
                <a:schemeClr val="tx1">
                  <a:lumMod val="65000"/>
                  <a:lumOff val="35000"/>
                </a:schemeClr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57" name="Title 56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721649"/>
          </a:xfrm>
        </p:spPr>
        <p:txBody>
          <a:bodyPr/>
          <a:lstStyle/>
          <a:p>
            <a:r>
              <a:rPr lang="en-US" dirty="0" smtClean="0"/>
              <a:t>Your Title Text Here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305964637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11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1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5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1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9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" name="Group 23"/>
          <p:cNvGrpSpPr>
            <a:grpSpLocks/>
          </p:cNvGrpSpPr>
          <p:nvPr/>
        </p:nvGrpSpPr>
        <p:grpSpPr bwMode="auto">
          <a:xfrm>
            <a:off x="-2365" y="3252850"/>
            <a:ext cx="9144000" cy="1676400"/>
            <a:chOff x="0" y="2086"/>
            <a:chExt cx="5760" cy="1056"/>
          </a:xfrm>
        </p:grpSpPr>
        <p:sp>
          <p:nvSpPr>
            <p:cNvPr id="39" name="Rectangle 3"/>
            <p:cNvSpPr>
              <a:spLocks noChangeArrowheads="1"/>
            </p:cNvSpPr>
            <p:nvPr/>
          </p:nvSpPr>
          <p:spPr bwMode="gray">
            <a:xfrm>
              <a:off x="0" y="2325"/>
              <a:ext cx="5760" cy="817"/>
            </a:xfrm>
            <a:prstGeom prst="rect">
              <a:avLst/>
            </a:prstGeom>
            <a:gradFill rotWithShape="1">
              <a:gsLst>
                <a:gs pos="0">
                  <a:srgbClr val="DDDDDD"/>
                </a:gs>
                <a:gs pos="100000">
                  <a:srgbClr val="FFFFFF"/>
                </a:gs>
              </a:gsLst>
              <a:lin ang="5400000" scaled="1"/>
            </a:gradFill>
            <a:ln w="9525">
              <a:noFill/>
              <a:miter lim="800000"/>
              <a:headEnd/>
              <a:tailEnd/>
            </a:ln>
          </p:spPr>
          <p:txBody>
            <a:bodyPr wrap="none" lIns="90000" tIns="90000" rIns="72000" bIns="90000" anchor="ctr"/>
            <a:lstStyle/>
            <a:p>
              <a:pPr algn="ctr" eaLnBrk="0" hangingPunct="0"/>
              <a:endParaRPr lang="en-US" noProof="1">
                <a:latin typeface="Calibri" pitchFamily="34" charset="0"/>
                <a:cs typeface="Arial" charset="0"/>
              </a:endParaRPr>
            </a:p>
          </p:txBody>
        </p:sp>
        <p:sp>
          <p:nvSpPr>
            <p:cNvPr id="40" name="Rectangle 25"/>
            <p:cNvSpPr>
              <a:spLocks noChangeArrowheads="1"/>
            </p:cNvSpPr>
            <p:nvPr/>
          </p:nvSpPr>
          <p:spPr bwMode="gray">
            <a:xfrm flipV="1">
              <a:off x="0" y="2086"/>
              <a:ext cx="5760" cy="246"/>
            </a:xfrm>
            <a:prstGeom prst="rect">
              <a:avLst/>
            </a:prstGeom>
            <a:gradFill rotWithShape="1">
              <a:gsLst>
                <a:gs pos="0">
                  <a:srgbClr val="DBDBDB"/>
                </a:gs>
                <a:gs pos="100000">
                  <a:srgbClr val="FFFFFF"/>
                </a:gs>
              </a:gsLst>
              <a:lin ang="5400000" scaled="1"/>
            </a:gradFill>
            <a:ln w="9525">
              <a:noFill/>
              <a:miter lim="800000"/>
              <a:headEnd/>
              <a:tailEnd/>
            </a:ln>
          </p:spPr>
          <p:txBody>
            <a:bodyPr rot="10800000" wrap="none" lIns="90000" tIns="90000" rIns="72000" bIns="90000" anchor="ctr"/>
            <a:lstStyle/>
            <a:p>
              <a:pPr algn="ctr" eaLnBrk="0" hangingPunct="0"/>
              <a:endParaRPr lang="en-US" noProof="1">
                <a:latin typeface="Calibri" pitchFamily="34" charset="0"/>
                <a:cs typeface="Arial" charset="0"/>
              </a:endParaRPr>
            </a:p>
          </p:txBody>
        </p:sp>
      </p:grp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Your Title Text Here</a:t>
            </a:r>
            <a:endParaRPr lang="en-US" dirty="0"/>
          </a:p>
        </p:txBody>
      </p:sp>
      <p:sp>
        <p:nvSpPr>
          <p:cNvPr id="3" name="Freeform 2"/>
          <p:cNvSpPr>
            <a:spLocks/>
          </p:cNvSpPr>
          <p:nvPr/>
        </p:nvSpPr>
        <p:spPr bwMode="auto">
          <a:xfrm>
            <a:off x="4622800" y="1676400"/>
            <a:ext cx="2184400" cy="2108200"/>
          </a:xfrm>
          <a:custGeom>
            <a:avLst/>
            <a:gdLst/>
            <a:ahLst/>
            <a:cxnLst>
              <a:cxn ang="0">
                <a:pos x="1200" y="1600"/>
              </a:cxn>
              <a:cxn ang="0">
                <a:pos x="1600" y="1600"/>
              </a:cxn>
              <a:cxn ang="0">
                <a:pos x="1598" y="1516"/>
              </a:cxn>
              <a:cxn ang="0">
                <a:pos x="1582" y="1356"/>
              </a:cxn>
              <a:cxn ang="0">
                <a:pos x="1550" y="1200"/>
              </a:cxn>
              <a:cxn ang="0">
                <a:pos x="1504" y="1048"/>
              </a:cxn>
              <a:cxn ang="0">
                <a:pos x="1442" y="906"/>
              </a:cxn>
              <a:cxn ang="0">
                <a:pos x="1368" y="770"/>
              </a:cxn>
              <a:cxn ang="0">
                <a:pos x="1282" y="642"/>
              </a:cxn>
              <a:cxn ang="0">
                <a:pos x="1184" y="524"/>
              </a:cxn>
              <a:cxn ang="0">
                <a:pos x="1076" y="414"/>
              </a:cxn>
              <a:cxn ang="0">
                <a:pos x="958" y="316"/>
              </a:cxn>
              <a:cxn ang="0">
                <a:pos x="830" y="230"/>
              </a:cxn>
              <a:cxn ang="0">
                <a:pos x="694" y="156"/>
              </a:cxn>
              <a:cxn ang="0">
                <a:pos x="550" y="96"/>
              </a:cxn>
              <a:cxn ang="0">
                <a:pos x="400" y="50"/>
              </a:cxn>
              <a:cxn ang="0">
                <a:pos x="244" y="18"/>
              </a:cxn>
              <a:cxn ang="0">
                <a:pos x="82" y="2"/>
              </a:cxn>
              <a:cxn ang="0">
                <a:pos x="0" y="400"/>
              </a:cxn>
              <a:cxn ang="0">
                <a:pos x="62" y="400"/>
              </a:cxn>
              <a:cxn ang="0">
                <a:pos x="184" y="412"/>
              </a:cxn>
              <a:cxn ang="0">
                <a:pos x="300" y="436"/>
              </a:cxn>
              <a:cxn ang="0">
                <a:pos x="414" y="472"/>
              </a:cxn>
              <a:cxn ang="0">
                <a:pos x="520" y="518"/>
              </a:cxn>
              <a:cxn ang="0">
                <a:pos x="622" y="572"/>
              </a:cxn>
              <a:cxn ang="0">
                <a:pos x="718" y="638"/>
              </a:cxn>
              <a:cxn ang="0">
                <a:pos x="808" y="710"/>
              </a:cxn>
              <a:cxn ang="0">
                <a:pos x="888" y="792"/>
              </a:cxn>
              <a:cxn ang="0">
                <a:pos x="962" y="882"/>
              </a:cxn>
              <a:cxn ang="0">
                <a:pos x="1026" y="976"/>
              </a:cxn>
              <a:cxn ang="0">
                <a:pos x="1082" y="1078"/>
              </a:cxn>
              <a:cxn ang="0">
                <a:pos x="1128" y="1186"/>
              </a:cxn>
              <a:cxn ang="0">
                <a:pos x="1162" y="1300"/>
              </a:cxn>
              <a:cxn ang="0">
                <a:pos x="1186" y="1416"/>
              </a:cxn>
              <a:cxn ang="0">
                <a:pos x="1200" y="1538"/>
              </a:cxn>
              <a:cxn ang="0">
                <a:pos x="1200" y="1600"/>
              </a:cxn>
            </a:cxnLst>
            <a:rect l="0" t="0" r="r" b="b"/>
            <a:pathLst>
              <a:path w="1600" h="1600">
                <a:moveTo>
                  <a:pt x="1200" y="1600"/>
                </a:moveTo>
                <a:lnTo>
                  <a:pt x="1200" y="1600"/>
                </a:lnTo>
                <a:lnTo>
                  <a:pt x="1600" y="1600"/>
                </a:lnTo>
                <a:lnTo>
                  <a:pt x="1600" y="1600"/>
                </a:lnTo>
                <a:lnTo>
                  <a:pt x="1600" y="1600"/>
                </a:lnTo>
                <a:lnTo>
                  <a:pt x="1598" y="1516"/>
                </a:lnTo>
                <a:lnTo>
                  <a:pt x="1592" y="1436"/>
                </a:lnTo>
                <a:lnTo>
                  <a:pt x="1582" y="1356"/>
                </a:lnTo>
                <a:lnTo>
                  <a:pt x="1568" y="1276"/>
                </a:lnTo>
                <a:lnTo>
                  <a:pt x="1550" y="1200"/>
                </a:lnTo>
                <a:lnTo>
                  <a:pt x="1528" y="1124"/>
                </a:lnTo>
                <a:lnTo>
                  <a:pt x="1504" y="1048"/>
                </a:lnTo>
                <a:lnTo>
                  <a:pt x="1474" y="976"/>
                </a:lnTo>
                <a:lnTo>
                  <a:pt x="1442" y="906"/>
                </a:lnTo>
                <a:lnTo>
                  <a:pt x="1408" y="836"/>
                </a:lnTo>
                <a:lnTo>
                  <a:pt x="1368" y="770"/>
                </a:lnTo>
                <a:lnTo>
                  <a:pt x="1328" y="704"/>
                </a:lnTo>
                <a:lnTo>
                  <a:pt x="1282" y="642"/>
                </a:lnTo>
                <a:lnTo>
                  <a:pt x="1236" y="582"/>
                </a:lnTo>
                <a:lnTo>
                  <a:pt x="1184" y="524"/>
                </a:lnTo>
                <a:lnTo>
                  <a:pt x="1132" y="468"/>
                </a:lnTo>
                <a:lnTo>
                  <a:pt x="1076" y="414"/>
                </a:lnTo>
                <a:lnTo>
                  <a:pt x="1018" y="364"/>
                </a:lnTo>
                <a:lnTo>
                  <a:pt x="958" y="316"/>
                </a:lnTo>
                <a:lnTo>
                  <a:pt x="896" y="272"/>
                </a:lnTo>
                <a:lnTo>
                  <a:pt x="830" y="230"/>
                </a:lnTo>
                <a:lnTo>
                  <a:pt x="764" y="192"/>
                </a:lnTo>
                <a:lnTo>
                  <a:pt x="694" y="156"/>
                </a:lnTo>
                <a:lnTo>
                  <a:pt x="624" y="124"/>
                </a:lnTo>
                <a:lnTo>
                  <a:pt x="550" y="96"/>
                </a:lnTo>
                <a:lnTo>
                  <a:pt x="476" y="72"/>
                </a:lnTo>
                <a:lnTo>
                  <a:pt x="400" y="50"/>
                </a:lnTo>
                <a:lnTo>
                  <a:pt x="324" y="32"/>
                </a:lnTo>
                <a:lnTo>
                  <a:pt x="244" y="18"/>
                </a:lnTo>
                <a:lnTo>
                  <a:pt x="164" y="8"/>
                </a:lnTo>
                <a:lnTo>
                  <a:pt x="82" y="2"/>
                </a:lnTo>
                <a:lnTo>
                  <a:pt x="0" y="0"/>
                </a:lnTo>
                <a:lnTo>
                  <a:pt x="0" y="400"/>
                </a:lnTo>
                <a:lnTo>
                  <a:pt x="0" y="400"/>
                </a:lnTo>
                <a:lnTo>
                  <a:pt x="62" y="400"/>
                </a:lnTo>
                <a:lnTo>
                  <a:pt x="124" y="406"/>
                </a:lnTo>
                <a:lnTo>
                  <a:pt x="184" y="412"/>
                </a:lnTo>
                <a:lnTo>
                  <a:pt x="242" y="424"/>
                </a:lnTo>
                <a:lnTo>
                  <a:pt x="300" y="436"/>
                </a:lnTo>
                <a:lnTo>
                  <a:pt x="358" y="454"/>
                </a:lnTo>
                <a:lnTo>
                  <a:pt x="414" y="472"/>
                </a:lnTo>
                <a:lnTo>
                  <a:pt x="468" y="494"/>
                </a:lnTo>
                <a:lnTo>
                  <a:pt x="520" y="518"/>
                </a:lnTo>
                <a:lnTo>
                  <a:pt x="572" y="544"/>
                </a:lnTo>
                <a:lnTo>
                  <a:pt x="622" y="572"/>
                </a:lnTo>
                <a:lnTo>
                  <a:pt x="672" y="604"/>
                </a:lnTo>
                <a:lnTo>
                  <a:pt x="718" y="638"/>
                </a:lnTo>
                <a:lnTo>
                  <a:pt x="764" y="674"/>
                </a:lnTo>
                <a:lnTo>
                  <a:pt x="808" y="710"/>
                </a:lnTo>
                <a:lnTo>
                  <a:pt x="850" y="750"/>
                </a:lnTo>
                <a:lnTo>
                  <a:pt x="888" y="792"/>
                </a:lnTo>
                <a:lnTo>
                  <a:pt x="926" y="836"/>
                </a:lnTo>
                <a:lnTo>
                  <a:pt x="962" y="882"/>
                </a:lnTo>
                <a:lnTo>
                  <a:pt x="996" y="928"/>
                </a:lnTo>
                <a:lnTo>
                  <a:pt x="1026" y="976"/>
                </a:lnTo>
                <a:lnTo>
                  <a:pt x="1056" y="1028"/>
                </a:lnTo>
                <a:lnTo>
                  <a:pt x="1082" y="1078"/>
                </a:lnTo>
                <a:lnTo>
                  <a:pt x="1106" y="1132"/>
                </a:lnTo>
                <a:lnTo>
                  <a:pt x="1128" y="1186"/>
                </a:lnTo>
                <a:lnTo>
                  <a:pt x="1146" y="1242"/>
                </a:lnTo>
                <a:lnTo>
                  <a:pt x="1162" y="1300"/>
                </a:lnTo>
                <a:lnTo>
                  <a:pt x="1176" y="1358"/>
                </a:lnTo>
                <a:lnTo>
                  <a:pt x="1186" y="1416"/>
                </a:lnTo>
                <a:lnTo>
                  <a:pt x="1194" y="1476"/>
                </a:lnTo>
                <a:lnTo>
                  <a:pt x="1200" y="1538"/>
                </a:lnTo>
                <a:lnTo>
                  <a:pt x="1200" y="1600"/>
                </a:lnTo>
                <a:lnTo>
                  <a:pt x="1200" y="1600"/>
                </a:lnTo>
                <a:close/>
              </a:path>
            </a:pathLst>
          </a:custGeom>
          <a:solidFill>
            <a:schemeClr val="tx2">
              <a:lumMod val="75000"/>
              <a:alpha val="82000"/>
            </a:schemeClr>
          </a:solidFill>
          <a:ln>
            <a:noFill/>
            <a:headEnd type="none" w="med" len="med"/>
            <a:tailEnd type="none" w="med" len="med"/>
          </a:ln>
          <a:effectLst>
            <a:outerShdw blurRad="44450" dist="27940" dir="5400000" algn="ctr">
              <a:srgbClr val="000000">
                <a:alpha val="32000"/>
              </a:srgbClr>
            </a:outerShdw>
          </a:effectLst>
          <a:scene3d>
            <a:camera prst="orthographicFront">
              <a:rot lat="0" lon="0" rev="0"/>
            </a:camera>
            <a:lightRig rig="balanced" dir="t">
              <a:rot lat="0" lon="0" rev="8700000"/>
            </a:lightRig>
          </a:scene3d>
          <a:sp3d>
            <a:bevelT w="190500" h="38100"/>
          </a:sp3d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/>
          <a:lstStyle/>
          <a:p>
            <a:endParaRPr lang="en-US" dirty="0">
              <a:latin typeface="Calibri" pitchFamily="34" charset="0"/>
            </a:endParaRPr>
          </a:p>
        </p:txBody>
      </p:sp>
      <p:sp>
        <p:nvSpPr>
          <p:cNvPr id="4" name="Freeform 3"/>
          <p:cNvSpPr>
            <a:spLocks/>
          </p:cNvSpPr>
          <p:nvPr/>
        </p:nvSpPr>
        <p:spPr bwMode="auto">
          <a:xfrm>
            <a:off x="2438400" y="1676400"/>
            <a:ext cx="2184400" cy="2108200"/>
          </a:xfrm>
          <a:custGeom>
            <a:avLst/>
            <a:gdLst/>
            <a:ahLst/>
            <a:cxnLst>
              <a:cxn ang="0">
                <a:pos x="400" y="1600"/>
              </a:cxn>
              <a:cxn ang="0">
                <a:pos x="406" y="1476"/>
              </a:cxn>
              <a:cxn ang="0">
                <a:pos x="426" y="1358"/>
              </a:cxn>
              <a:cxn ang="0">
                <a:pos x="454" y="1242"/>
              </a:cxn>
              <a:cxn ang="0">
                <a:pos x="494" y="1132"/>
              </a:cxn>
              <a:cxn ang="0">
                <a:pos x="546" y="1028"/>
              </a:cxn>
              <a:cxn ang="0">
                <a:pos x="606" y="928"/>
              </a:cxn>
              <a:cxn ang="0">
                <a:pos x="674" y="836"/>
              </a:cxn>
              <a:cxn ang="0">
                <a:pos x="752" y="750"/>
              </a:cxn>
              <a:cxn ang="0">
                <a:pos x="838" y="674"/>
              </a:cxn>
              <a:cxn ang="0">
                <a:pos x="930" y="604"/>
              </a:cxn>
              <a:cxn ang="0">
                <a:pos x="1028" y="544"/>
              </a:cxn>
              <a:cxn ang="0">
                <a:pos x="1134" y="494"/>
              </a:cxn>
              <a:cxn ang="0">
                <a:pos x="1244" y="454"/>
              </a:cxn>
              <a:cxn ang="0">
                <a:pos x="1358" y="424"/>
              </a:cxn>
              <a:cxn ang="0">
                <a:pos x="1478" y="406"/>
              </a:cxn>
              <a:cxn ang="0">
                <a:pos x="1600" y="400"/>
              </a:cxn>
              <a:cxn ang="0">
                <a:pos x="1600" y="0"/>
              </a:cxn>
              <a:cxn ang="0">
                <a:pos x="1438" y="8"/>
              </a:cxn>
              <a:cxn ang="0">
                <a:pos x="1278" y="32"/>
              </a:cxn>
              <a:cxn ang="0">
                <a:pos x="1124" y="72"/>
              </a:cxn>
              <a:cxn ang="0">
                <a:pos x="978" y="124"/>
              </a:cxn>
              <a:cxn ang="0">
                <a:pos x="838" y="192"/>
              </a:cxn>
              <a:cxn ang="0">
                <a:pos x="706" y="272"/>
              </a:cxn>
              <a:cxn ang="0">
                <a:pos x="582" y="364"/>
              </a:cxn>
              <a:cxn ang="0">
                <a:pos x="470" y="468"/>
              </a:cxn>
              <a:cxn ang="0">
                <a:pos x="366" y="582"/>
              </a:cxn>
              <a:cxn ang="0">
                <a:pos x="274" y="704"/>
              </a:cxn>
              <a:cxn ang="0">
                <a:pos x="194" y="836"/>
              </a:cxn>
              <a:cxn ang="0">
                <a:pos x="126" y="976"/>
              </a:cxn>
              <a:cxn ang="0">
                <a:pos x="72" y="1124"/>
              </a:cxn>
              <a:cxn ang="0">
                <a:pos x="34" y="1276"/>
              </a:cxn>
              <a:cxn ang="0">
                <a:pos x="8" y="1436"/>
              </a:cxn>
              <a:cxn ang="0">
                <a:pos x="0" y="1600"/>
              </a:cxn>
              <a:cxn ang="0">
                <a:pos x="400" y="1600"/>
              </a:cxn>
            </a:cxnLst>
            <a:rect l="0" t="0" r="r" b="b"/>
            <a:pathLst>
              <a:path w="1600" h="1600">
                <a:moveTo>
                  <a:pt x="400" y="1600"/>
                </a:moveTo>
                <a:lnTo>
                  <a:pt x="400" y="1600"/>
                </a:lnTo>
                <a:lnTo>
                  <a:pt x="402" y="1538"/>
                </a:lnTo>
                <a:lnTo>
                  <a:pt x="406" y="1476"/>
                </a:lnTo>
                <a:lnTo>
                  <a:pt x="414" y="1416"/>
                </a:lnTo>
                <a:lnTo>
                  <a:pt x="426" y="1358"/>
                </a:lnTo>
                <a:lnTo>
                  <a:pt x="438" y="1300"/>
                </a:lnTo>
                <a:lnTo>
                  <a:pt x="454" y="1242"/>
                </a:lnTo>
                <a:lnTo>
                  <a:pt x="474" y="1186"/>
                </a:lnTo>
                <a:lnTo>
                  <a:pt x="494" y="1132"/>
                </a:lnTo>
                <a:lnTo>
                  <a:pt x="518" y="1078"/>
                </a:lnTo>
                <a:lnTo>
                  <a:pt x="546" y="1028"/>
                </a:lnTo>
                <a:lnTo>
                  <a:pt x="574" y="976"/>
                </a:lnTo>
                <a:lnTo>
                  <a:pt x="606" y="928"/>
                </a:lnTo>
                <a:lnTo>
                  <a:pt x="640" y="882"/>
                </a:lnTo>
                <a:lnTo>
                  <a:pt x="674" y="836"/>
                </a:lnTo>
                <a:lnTo>
                  <a:pt x="712" y="792"/>
                </a:lnTo>
                <a:lnTo>
                  <a:pt x="752" y="750"/>
                </a:lnTo>
                <a:lnTo>
                  <a:pt x="794" y="710"/>
                </a:lnTo>
                <a:lnTo>
                  <a:pt x="838" y="674"/>
                </a:lnTo>
                <a:lnTo>
                  <a:pt x="882" y="638"/>
                </a:lnTo>
                <a:lnTo>
                  <a:pt x="930" y="604"/>
                </a:lnTo>
                <a:lnTo>
                  <a:pt x="978" y="572"/>
                </a:lnTo>
                <a:lnTo>
                  <a:pt x="1028" y="544"/>
                </a:lnTo>
                <a:lnTo>
                  <a:pt x="1080" y="518"/>
                </a:lnTo>
                <a:lnTo>
                  <a:pt x="1134" y="494"/>
                </a:lnTo>
                <a:lnTo>
                  <a:pt x="1188" y="472"/>
                </a:lnTo>
                <a:lnTo>
                  <a:pt x="1244" y="454"/>
                </a:lnTo>
                <a:lnTo>
                  <a:pt x="1300" y="436"/>
                </a:lnTo>
                <a:lnTo>
                  <a:pt x="1358" y="424"/>
                </a:lnTo>
                <a:lnTo>
                  <a:pt x="1418" y="412"/>
                </a:lnTo>
                <a:lnTo>
                  <a:pt x="1478" y="406"/>
                </a:lnTo>
                <a:lnTo>
                  <a:pt x="1538" y="400"/>
                </a:lnTo>
                <a:lnTo>
                  <a:pt x="1600" y="400"/>
                </a:lnTo>
                <a:lnTo>
                  <a:pt x="1600" y="0"/>
                </a:lnTo>
                <a:lnTo>
                  <a:pt x="1600" y="0"/>
                </a:lnTo>
                <a:lnTo>
                  <a:pt x="1518" y="2"/>
                </a:lnTo>
                <a:lnTo>
                  <a:pt x="1438" y="8"/>
                </a:lnTo>
                <a:lnTo>
                  <a:pt x="1356" y="18"/>
                </a:lnTo>
                <a:lnTo>
                  <a:pt x="1278" y="32"/>
                </a:lnTo>
                <a:lnTo>
                  <a:pt x="1200" y="50"/>
                </a:lnTo>
                <a:lnTo>
                  <a:pt x="1124" y="72"/>
                </a:lnTo>
                <a:lnTo>
                  <a:pt x="1050" y="96"/>
                </a:lnTo>
                <a:lnTo>
                  <a:pt x="978" y="124"/>
                </a:lnTo>
                <a:lnTo>
                  <a:pt x="906" y="156"/>
                </a:lnTo>
                <a:lnTo>
                  <a:pt x="838" y="192"/>
                </a:lnTo>
                <a:lnTo>
                  <a:pt x="770" y="230"/>
                </a:lnTo>
                <a:lnTo>
                  <a:pt x="706" y="272"/>
                </a:lnTo>
                <a:lnTo>
                  <a:pt x="644" y="316"/>
                </a:lnTo>
                <a:lnTo>
                  <a:pt x="582" y="364"/>
                </a:lnTo>
                <a:lnTo>
                  <a:pt x="524" y="414"/>
                </a:lnTo>
                <a:lnTo>
                  <a:pt x="470" y="468"/>
                </a:lnTo>
                <a:lnTo>
                  <a:pt x="416" y="524"/>
                </a:lnTo>
                <a:lnTo>
                  <a:pt x="366" y="582"/>
                </a:lnTo>
                <a:lnTo>
                  <a:pt x="318" y="642"/>
                </a:lnTo>
                <a:lnTo>
                  <a:pt x="274" y="704"/>
                </a:lnTo>
                <a:lnTo>
                  <a:pt x="232" y="770"/>
                </a:lnTo>
                <a:lnTo>
                  <a:pt x="194" y="836"/>
                </a:lnTo>
                <a:lnTo>
                  <a:pt x="158" y="906"/>
                </a:lnTo>
                <a:lnTo>
                  <a:pt x="126" y="976"/>
                </a:lnTo>
                <a:lnTo>
                  <a:pt x="98" y="1048"/>
                </a:lnTo>
                <a:lnTo>
                  <a:pt x="72" y="1124"/>
                </a:lnTo>
                <a:lnTo>
                  <a:pt x="50" y="1200"/>
                </a:lnTo>
                <a:lnTo>
                  <a:pt x="34" y="1276"/>
                </a:lnTo>
                <a:lnTo>
                  <a:pt x="20" y="1356"/>
                </a:lnTo>
                <a:lnTo>
                  <a:pt x="8" y="1436"/>
                </a:lnTo>
                <a:lnTo>
                  <a:pt x="2" y="1516"/>
                </a:lnTo>
                <a:lnTo>
                  <a:pt x="0" y="1600"/>
                </a:lnTo>
                <a:lnTo>
                  <a:pt x="0" y="1600"/>
                </a:lnTo>
                <a:lnTo>
                  <a:pt x="400" y="1600"/>
                </a:lnTo>
                <a:lnTo>
                  <a:pt x="400" y="1600"/>
                </a:lnTo>
                <a:close/>
              </a:path>
            </a:pathLst>
          </a:custGeom>
          <a:solidFill>
            <a:schemeClr val="bg2">
              <a:lumMod val="25000"/>
              <a:alpha val="78000"/>
            </a:schemeClr>
          </a:solidFill>
          <a:ln>
            <a:noFill/>
            <a:headEnd type="none" w="med" len="med"/>
            <a:tailEnd type="none" w="med" len="med"/>
          </a:ln>
          <a:effectLst>
            <a:outerShdw blurRad="44450" dist="27940" dir="5400000" algn="ctr">
              <a:srgbClr val="000000">
                <a:alpha val="32000"/>
              </a:srgbClr>
            </a:outerShdw>
          </a:effectLst>
          <a:scene3d>
            <a:camera prst="orthographicFront">
              <a:rot lat="0" lon="0" rev="0"/>
            </a:camera>
            <a:lightRig rig="balanced" dir="t">
              <a:rot lat="0" lon="0" rev="8700000"/>
            </a:lightRig>
          </a:scene3d>
          <a:sp3d>
            <a:bevelT w="190500" h="38100"/>
          </a:sp3d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/>
          <a:lstStyle/>
          <a:p>
            <a:endParaRPr lang="en-US" dirty="0">
              <a:latin typeface="Calibri" pitchFamily="34" charset="0"/>
            </a:endParaRPr>
          </a:p>
        </p:txBody>
      </p:sp>
      <p:sp>
        <p:nvSpPr>
          <p:cNvPr id="5" name="Freeform 4"/>
          <p:cNvSpPr>
            <a:spLocks/>
          </p:cNvSpPr>
          <p:nvPr/>
        </p:nvSpPr>
        <p:spPr bwMode="auto">
          <a:xfrm>
            <a:off x="4622800" y="3784600"/>
            <a:ext cx="2184400" cy="2108200"/>
          </a:xfrm>
          <a:custGeom>
            <a:avLst/>
            <a:gdLst/>
            <a:ahLst/>
            <a:cxnLst>
              <a:cxn ang="0">
                <a:pos x="1200" y="0"/>
              </a:cxn>
              <a:cxn ang="0">
                <a:pos x="1194" y="122"/>
              </a:cxn>
              <a:cxn ang="0">
                <a:pos x="1176" y="240"/>
              </a:cxn>
              <a:cxn ang="0">
                <a:pos x="1146" y="356"/>
              </a:cxn>
              <a:cxn ang="0">
                <a:pos x="1106" y="466"/>
              </a:cxn>
              <a:cxn ang="0">
                <a:pos x="1056" y="572"/>
              </a:cxn>
              <a:cxn ang="0">
                <a:pos x="996" y="670"/>
              </a:cxn>
              <a:cxn ang="0">
                <a:pos x="926" y="762"/>
              </a:cxn>
              <a:cxn ang="0">
                <a:pos x="850" y="848"/>
              </a:cxn>
              <a:cxn ang="0">
                <a:pos x="764" y="926"/>
              </a:cxn>
              <a:cxn ang="0">
                <a:pos x="672" y="994"/>
              </a:cxn>
              <a:cxn ang="0">
                <a:pos x="572" y="1054"/>
              </a:cxn>
              <a:cxn ang="0">
                <a:pos x="468" y="1104"/>
              </a:cxn>
              <a:cxn ang="0">
                <a:pos x="358" y="1146"/>
              </a:cxn>
              <a:cxn ang="0">
                <a:pos x="242" y="1174"/>
              </a:cxn>
              <a:cxn ang="0">
                <a:pos x="124" y="1192"/>
              </a:cxn>
              <a:cxn ang="0">
                <a:pos x="0" y="1200"/>
              </a:cxn>
              <a:cxn ang="0">
                <a:pos x="0" y="1600"/>
              </a:cxn>
              <a:cxn ang="0">
                <a:pos x="164" y="1590"/>
              </a:cxn>
              <a:cxn ang="0">
                <a:pos x="324" y="1566"/>
              </a:cxn>
              <a:cxn ang="0">
                <a:pos x="476" y="1528"/>
              </a:cxn>
              <a:cxn ang="0">
                <a:pos x="624" y="1474"/>
              </a:cxn>
              <a:cxn ang="0">
                <a:pos x="764" y="1406"/>
              </a:cxn>
              <a:cxn ang="0">
                <a:pos x="896" y="1326"/>
              </a:cxn>
              <a:cxn ang="0">
                <a:pos x="1018" y="1234"/>
              </a:cxn>
              <a:cxn ang="0">
                <a:pos x="1132" y="1130"/>
              </a:cxn>
              <a:cxn ang="0">
                <a:pos x="1236" y="1016"/>
              </a:cxn>
              <a:cxn ang="0">
                <a:pos x="1328" y="894"/>
              </a:cxn>
              <a:cxn ang="0">
                <a:pos x="1408" y="762"/>
              </a:cxn>
              <a:cxn ang="0">
                <a:pos x="1474" y="622"/>
              </a:cxn>
              <a:cxn ang="0">
                <a:pos x="1528" y="474"/>
              </a:cxn>
              <a:cxn ang="0">
                <a:pos x="1568" y="322"/>
              </a:cxn>
              <a:cxn ang="0">
                <a:pos x="1592" y="162"/>
              </a:cxn>
              <a:cxn ang="0">
                <a:pos x="1600" y="0"/>
              </a:cxn>
            </a:cxnLst>
            <a:rect l="0" t="0" r="r" b="b"/>
            <a:pathLst>
              <a:path w="1600" h="1600">
                <a:moveTo>
                  <a:pt x="1200" y="0"/>
                </a:moveTo>
                <a:lnTo>
                  <a:pt x="1200" y="0"/>
                </a:lnTo>
                <a:lnTo>
                  <a:pt x="1200" y="60"/>
                </a:lnTo>
                <a:lnTo>
                  <a:pt x="1194" y="122"/>
                </a:lnTo>
                <a:lnTo>
                  <a:pt x="1186" y="182"/>
                </a:lnTo>
                <a:lnTo>
                  <a:pt x="1176" y="240"/>
                </a:lnTo>
                <a:lnTo>
                  <a:pt x="1162" y="300"/>
                </a:lnTo>
                <a:lnTo>
                  <a:pt x="1146" y="356"/>
                </a:lnTo>
                <a:lnTo>
                  <a:pt x="1128" y="412"/>
                </a:lnTo>
                <a:lnTo>
                  <a:pt x="1106" y="466"/>
                </a:lnTo>
                <a:lnTo>
                  <a:pt x="1082" y="520"/>
                </a:lnTo>
                <a:lnTo>
                  <a:pt x="1056" y="572"/>
                </a:lnTo>
                <a:lnTo>
                  <a:pt x="1026" y="622"/>
                </a:lnTo>
                <a:lnTo>
                  <a:pt x="996" y="670"/>
                </a:lnTo>
                <a:lnTo>
                  <a:pt x="962" y="718"/>
                </a:lnTo>
                <a:lnTo>
                  <a:pt x="926" y="762"/>
                </a:lnTo>
                <a:lnTo>
                  <a:pt x="888" y="806"/>
                </a:lnTo>
                <a:lnTo>
                  <a:pt x="850" y="848"/>
                </a:lnTo>
                <a:lnTo>
                  <a:pt x="808" y="888"/>
                </a:lnTo>
                <a:lnTo>
                  <a:pt x="764" y="926"/>
                </a:lnTo>
                <a:lnTo>
                  <a:pt x="718" y="960"/>
                </a:lnTo>
                <a:lnTo>
                  <a:pt x="672" y="994"/>
                </a:lnTo>
                <a:lnTo>
                  <a:pt x="622" y="1026"/>
                </a:lnTo>
                <a:lnTo>
                  <a:pt x="572" y="1054"/>
                </a:lnTo>
                <a:lnTo>
                  <a:pt x="520" y="1080"/>
                </a:lnTo>
                <a:lnTo>
                  <a:pt x="468" y="1104"/>
                </a:lnTo>
                <a:lnTo>
                  <a:pt x="414" y="1126"/>
                </a:lnTo>
                <a:lnTo>
                  <a:pt x="358" y="1146"/>
                </a:lnTo>
                <a:lnTo>
                  <a:pt x="300" y="1162"/>
                </a:lnTo>
                <a:lnTo>
                  <a:pt x="242" y="1174"/>
                </a:lnTo>
                <a:lnTo>
                  <a:pt x="184" y="1186"/>
                </a:lnTo>
                <a:lnTo>
                  <a:pt x="124" y="1192"/>
                </a:lnTo>
                <a:lnTo>
                  <a:pt x="62" y="1198"/>
                </a:lnTo>
                <a:lnTo>
                  <a:pt x="0" y="1200"/>
                </a:lnTo>
                <a:lnTo>
                  <a:pt x="0" y="1600"/>
                </a:lnTo>
                <a:lnTo>
                  <a:pt x="0" y="1600"/>
                </a:lnTo>
                <a:lnTo>
                  <a:pt x="82" y="1598"/>
                </a:lnTo>
                <a:lnTo>
                  <a:pt x="164" y="1590"/>
                </a:lnTo>
                <a:lnTo>
                  <a:pt x="244" y="1580"/>
                </a:lnTo>
                <a:lnTo>
                  <a:pt x="324" y="1566"/>
                </a:lnTo>
                <a:lnTo>
                  <a:pt x="400" y="1548"/>
                </a:lnTo>
                <a:lnTo>
                  <a:pt x="476" y="1528"/>
                </a:lnTo>
                <a:lnTo>
                  <a:pt x="550" y="1502"/>
                </a:lnTo>
                <a:lnTo>
                  <a:pt x="624" y="1474"/>
                </a:lnTo>
                <a:lnTo>
                  <a:pt x="694" y="1442"/>
                </a:lnTo>
                <a:lnTo>
                  <a:pt x="764" y="1406"/>
                </a:lnTo>
                <a:lnTo>
                  <a:pt x="830" y="1368"/>
                </a:lnTo>
                <a:lnTo>
                  <a:pt x="896" y="1326"/>
                </a:lnTo>
                <a:lnTo>
                  <a:pt x="958" y="1282"/>
                </a:lnTo>
                <a:lnTo>
                  <a:pt x="1018" y="1234"/>
                </a:lnTo>
                <a:lnTo>
                  <a:pt x="1076" y="1184"/>
                </a:lnTo>
                <a:lnTo>
                  <a:pt x="1132" y="1130"/>
                </a:lnTo>
                <a:lnTo>
                  <a:pt x="1184" y="1074"/>
                </a:lnTo>
                <a:lnTo>
                  <a:pt x="1236" y="1016"/>
                </a:lnTo>
                <a:lnTo>
                  <a:pt x="1282" y="956"/>
                </a:lnTo>
                <a:lnTo>
                  <a:pt x="1328" y="894"/>
                </a:lnTo>
                <a:lnTo>
                  <a:pt x="1368" y="828"/>
                </a:lnTo>
                <a:lnTo>
                  <a:pt x="1408" y="762"/>
                </a:lnTo>
                <a:lnTo>
                  <a:pt x="1442" y="692"/>
                </a:lnTo>
                <a:lnTo>
                  <a:pt x="1474" y="622"/>
                </a:lnTo>
                <a:lnTo>
                  <a:pt x="1504" y="550"/>
                </a:lnTo>
                <a:lnTo>
                  <a:pt x="1528" y="474"/>
                </a:lnTo>
                <a:lnTo>
                  <a:pt x="1550" y="398"/>
                </a:lnTo>
                <a:lnTo>
                  <a:pt x="1568" y="322"/>
                </a:lnTo>
                <a:lnTo>
                  <a:pt x="1582" y="242"/>
                </a:lnTo>
                <a:lnTo>
                  <a:pt x="1592" y="162"/>
                </a:lnTo>
                <a:lnTo>
                  <a:pt x="1598" y="82"/>
                </a:lnTo>
                <a:lnTo>
                  <a:pt x="1600" y="0"/>
                </a:lnTo>
                <a:lnTo>
                  <a:pt x="1200" y="0"/>
                </a:lnTo>
                <a:close/>
              </a:path>
            </a:pathLst>
          </a:custGeom>
          <a:solidFill>
            <a:schemeClr val="accent5">
              <a:lumMod val="75000"/>
              <a:alpha val="81000"/>
            </a:schemeClr>
          </a:solidFill>
          <a:ln>
            <a:noFill/>
            <a:headEnd type="none" w="med" len="med"/>
            <a:tailEnd type="none" w="med" len="med"/>
          </a:ln>
          <a:effectLst>
            <a:outerShdw blurRad="44450" dist="27940" dir="5400000" algn="ctr">
              <a:srgbClr val="000000">
                <a:alpha val="32000"/>
              </a:srgbClr>
            </a:outerShdw>
          </a:effectLst>
          <a:scene3d>
            <a:camera prst="orthographicFront">
              <a:rot lat="0" lon="0" rev="0"/>
            </a:camera>
            <a:lightRig rig="balanced" dir="t">
              <a:rot lat="0" lon="0" rev="8700000"/>
            </a:lightRig>
          </a:scene3d>
          <a:sp3d>
            <a:bevelT w="190500" h="38100"/>
          </a:sp3d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/>
          <a:lstStyle/>
          <a:p>
            <a:endParaRPr lang="en-US" dirty="0">
              <a:latin typeface="Calibri" pitchFamily="34" charset="0"/>
            </a:endParaRPr>
          </a:p>
        </p:txBody>
      </p:sp>
      <p:sp>
        <p:nvSpPr>
          <p:cNvPr id="6" name="Freeform 5"/>
          <p:cNvSpPr>
            <a:spLocks/>
          </p:cNvSpPr>
          <p:nvPr/>
        </p:nvSpPr>
        <p:spPr bwMode="auto">
          <a:xfrm>
            <a:off x="2438400" y="3784600"/>
            <a:ext cx="2184400" cy="210820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2" y="82"/>
              </a:cxn>
              <a:cxn ang="0">
                <a:pos x="20" y="242"/>
              </a:cxn>
              <a:cxn ang="0">
                <a:pos x="50" y="398"/>
              </a:cxn>
              <a:cxn ang="0">
                <a:pos x="98" y="550"/>
              </a:cxn>
              <a:cxn ang="0">
                <a:pos x="158" y="692"/>
              </a:cxn>
              <a:cxn ang="0">
                <a:pos x="232" y="828"/>
              </a:cxn>
              <a:cxn ang="0">
                <a:pos x="318" y="956"/>
              </a:cxn>
              <a:cxn ang="0">
                <a:pos x="416" y="1074"/>
              </a:cxn>
              <a:cxn ang="0">
                <a:pos x="524" y="1184"/>
              </a:cxn>
              <a:cxn ang="0">
                <a:pos x="644" y="1282"/>
              </a:cxn>
              <a:cxn ang="0">
                <a:pos x="770" y="1368"/>
              </a:cxn>
              <a:cxn ang="0">
                <a:pos x="906" y="1442"/>
              </a:cxn>
              <a:cxn ang="0">
                <a:pos x="1050" y="1502"/>
              </a:cxn>
              <a:cxn ang="0">
                <a:pos x="1200" y="1548"/>
              </a:cxn>
              <a:cxn ang="0">
                <a:pos x="1356" y="1580"/>
              </a:cxn>
              <a:cxn ang="0">
                <a:pos x="1518" y="1598"/>
              </a:cxn>
              <a:cxn ang="0">
                <a:pos x="1600" y="1200"/>
              </a:cxn>
              <a:cxn ang="0">
                <a:pos x="1538" y="1198"/>
              </a:cxn>
              <a:cxn ang="0">
                <a:pos x="1418" y="1186"/>
              </a:cxn>
              <a:cxn ang="0">
                <a:pos x="1300" y="1162"/>
              </a:cxn>
              <a:cxn ang="0">
                <a:pos x="1188" y="1126"/>
              </a:cxn>
              <a:cxn ang="0">
                <a:pos x="1080" y="1080"/>
              </a:cxn>
              <a:cxn ang="0">
                <a:pos x="978" y="1026"/>
              </a:cxn>
              <a:cxn ang="0">
                <a:pos x="882" y="960"/>
              </a:cxn>
              <a:cxn ang="0">
                <a:pos x="794" y="888"/>
              </a:cxn>
              <a:cxn ang="0">
                <a:pos x="712" y="806"/>
              </a:cxn>
              <a:cxn ang="0">
                <a:pos x="640" y="718"/>
              </a:cxn>
              <a:cxn ang="0">
                <a:pos x="574" y="622"/>
              </a:cxn>
              <a:cxn ang="0">
                <a:pos x="518" y="520"/>
              </a:cxn>
              <a:cxn ang="0">
                <a:pos x="474" y="412"/>
              </a:cxn>
              <a:cxn ang="0">
                <a:pos x="438" y="300"/>
              </a:cxn>
              <a:cxn ang="0">
                <a:pos x="414" y="182"/>
              </a:cxn>
              <a:cxn ang="0">
                <a:pos x="402" y="60"/>
              </a:cxn>
              <a:cxn ang="0">
                <a:pos x="400" y="0"/>
              </a:cxn>
            </a:cxnLst>
            <a:rect l="0" t="0" r="r" b="b"/>
            <a:pathLst>
              <a:path w="1600" h="1600">
                <a:moveTo>
                  <a:pt x="400" y="0"/>
                </a:moveTo>
                <a:lnTo>
                  <a:pt x="0" y="0"/>
                </a:lnTo>
                <a:lnTo>
                  <a:pt x="0" y="0"/>
                </a:lnTo>
                <a:lnTo>
                  <a:pt x="2" y="82"/>
                </a:lnTo>
                <a:lnTo>
                  <a:pt x="8" y="162"/>
                </a:lnTo>
                <a:lnTo>
                  <a:pt x="20" y="242"/>
                </a:lnTo>
                <a:lnTo>
                  <a:pt x="34" y="322"/>
                </a:lnTo>
                <a:lnTo>
                  <a:pt x="50" y="398"/>
                </a:lnTo>
                <a:lnTo>
                  <a:pt x="72" y="474"/>
                </a:lnTo>
                <a:lnTo>
                  <a:pt x="98" y="550"/>
                </a:lnTo>
                <a:lnTo>
                  <a:pt x="126" y="622"/>
                </a:lnTo>
                <a:lnTo>
                  <a:pt x="158" y="692"/>
                </a:lnTo>
                <a:lnTo>
                  <a:pt x="194" y="762"/>
                </a:lnTo>
                <a:lnTo>
                  <a:pt x="232" y="828"/>
                </a:lnTo>
                <a:lnTo>
                  <a:pt x="274" y="894"/>
                </a:lnTo>
                <a:lnTo>
                  <a:pt x="318" y="956"/>
                </a:lnTo>
                <a:lnTo>
                  <a:pt x="366" y="1016"/>
                </a:lnTo>
                <a:lnTo>
                  <a:pt x="416" y="1074"/>
                </a:lnTo>
                <a:lnTo>
                  <a:pt x="470" y="1130"/>
                </a:lnTo>
                <a:lnTo>
                  <a:pt x="524" y="1184"/>
                </a:lnTo>
                <a:lnTo>
                  <a:pt x="582" y="1234"/>
                </a:lnTo>
                <a:lnTo>
                  <a:pt x="644" y="1282"/>
                </a:lnTo>
                <a:lnTo>
                  <a:pt x="706" y="1326"/>
                </a:lnTo>
                <a:lnTo>
                  <a:pt x="770" y="1368"/>
                </a:lnTo>
                <a:lnTo>
                  <a:pt x="838" y="1406"/>
                </a:lnTo>
                <a:lnTo>
                  <a:pt x="906" y="1442"/>
                </a:lnTo>
                <a:lnTo>
                  <a:pt x="978" y="1474"/>
                </a:lnTo>
                <a:lnTo>
                  <a:pt x="1050" y="1502"/>
                </a:lnTo>
                <a:lnTo>
                  <a:pt x="1124" y="1528"/>
                </a:lnTo>
                <a:lnTo>
                  <a:pt x="1200" y="1548"/>
                </a:lnTo>
                <a:lnTo>
                  <a:pt x="1278" y="1566"/>
                </a:lnTo>
                <a:lnTo>
                  <a:pt x="1356" y="1580"/>
                </a:lnTo>
                <a:lnTo>
                  <a:pt x="1438" y="1590"/>
                </a:lnTo>
                <a:lnTo>
                  <a:pt x="1518" y="1598"/>
                </a:lnTo>
                <a:lnTo>
                  <a:pt x="1600" y="1600"/>
                </a:lnTo>
                <a:lnTo>
                  <a:pt x="1600" y="1200"/>
                </a:lnTo>
                <a:lnTo>
                  <a:pt x="1600" y="1200"/>
                </a:lnTo>
                <a:lnTo>
                  <a:pt x="1538" y="1198"/>
                </a:lnTo>
                <a:lnTo>
                  <a:pt x="1478" y="1192"/>
                </a:lnTo>
                <a:lnTo>
                  <a:pt x="1418" y="1186"/>
                </a:lnTo>
                <a:lnTo>
                  <a:pt x="1358" y="1174"/>
                </a:lnTo>
                <a:lnTo>
                  <a:pt x="1300" y="1162"/>
                </a:lnTo>
                <a:lnTo>
                  <a:pt x="1244" y="1146"/>
                </a:lnTo>
                <a:lnTo>
                  <a:pt x="1188" y="1126"/>
                </a:lnTo>
                <a:lnTo>
                  <a:pt x="1134" y="1104"/>
                </a:lnTo>
                <a:lnTo>
                  <a:pt x="1080" y="1080"/>
                </a:lnTo>
                <a:lnTo>
                  <a:pt x="1028" y="1054"/>
                </a:lnTo>
                <a:lnTo>
                  <a:pt x="978" y="1026"/>
                </a:lnTo>
                <a:lnTo>
                  <a:pt x="930" y="994"/>
                </a:lnTo>
                <a:lnTo>
                  <a:pt x="882" y="960"/>
                </a:lnTo>
                <a:lnTo>
                  <a:pt x="838" y="926"/>
                </a:lnTo>
                <a:lnTo>
                  <a:pt x="794" y="888"/>
                </a:lnTo>
                <a:lnTo>
                  <a:pt x="752" y="848"/>
                </a:lnTo>
                <a:lnTo>
                  <a:pt x="712" y="806"/>
                </a:lnTo>
                <a:lnTo>
                  <a:pt x="674" y="762"/>
                </a:lnTo>
                <a:lnTo>
                  <a:pt x="640" y="718"/>
                </a:lnTo>
                <a:lnTo>
                  <a:pt x="606" y="670"/>
                </a:lnTo>
                <a:lnTo>
                  <a:pt x="574" y="622"/>
                </a:lnTo>
                <a:lnTo>
                  <a:pt x="546" y="572"/>
                </a:lnTo>
                <a:lnTo>
                  <a:pt x="518" y="520"/>
                </a:lnTo>
                <a:lnTo>
                  <a:pt x="494" y="466"/>
                </a:lnTo>
                <a:lnTo>
                  <a:pt x="474" y="412"/>
                </a:lnTo>
                <a:lnTo>
                  <a:pt x="454" y="356"/>
                </a:lnTo>
                <a:lnTo>
                  <a:pt x="438" y="300"/>
                </a:lnTo>
                <a:lnTo>
                  <a:pt x="426" y="240"/>
                </a:lnTo>
                <a:lnTo>
                  <a:pt x="414" y="182"/>
                </a:lnTo>
                <a:lnTo>
                  <a:pt x="406" y="122"/>
                </a:lnTo>
                <a:lnTo>
                  <a:pt x="402" y="60"/>
                </a:lnTo>
                <a:lnTo>
                  <a:pt x="400" y="0"/>
                </a:lnTo>
                <a:lnTo>
                  <a:pt x="400" y="0"/>
                </a:lnTo>
                <a:close/>
              </a:path>
            </a:pathLst>
          </a:custGeom>
          <a:solidFill>
            <a:schemeClr val="accent3">
              <a:lumMod val="50000"/>
              <a:alpha val="76000"/>
            </a:schemeClr>
          </a:solidFill>
          <a:ln>
            <a:noFill/>
            <a:headEnd/>
            <a:tailEnd/>
          </a:ln>
          <a:effectLst>
            <a:outerShdw blurRad="44450" dist="27940" dir="5400000" algn="ctr">
              <a:srgbClr val="000000">
                <a:alpha val="32000"/>
              </a:srgbClr>
            </a:outerShdw>
          </a:effectLst>
          <a:scene3d>
            <a:camera prst="orthographicFront">
              <a:rot lat="0" lon="0" rev="0"/>
            </a:camera>
            <a:lightRig rig="balanced" dir="t">
              <a:rot lat="0" lon="0" rev="8700000"/>
            </a:lightRig>
          </a:scene3d>
          <a:sp3d>
            <a:bevelT w="190500" h="38100"/>
          </a:sp3d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/>
          <a:lstStyle/>
          <a:p>
            <a:endParaRPr lang="en-US" dirty="0">
              <a:latin typeface="Calibri" pitchFamily="34" charset="0"/>
            </a:endParaRPr>
          </a:p>
        </p:txBody>
      </p:sp>
      <p:sp>
        <p:nvSpPr>
          <p:cNvPr id="7" name="Freeform 6"/>
          <p:cNvSpPr>
            <a:spLocks/>
          </p:cNvSpPr>
          <p:nvPr/>
        </p:nvSpPr>
        <p:spPr bwMode="auto">
          <a:xfrm>
            <a:off x="2984500" y="3784600"/>
            <a:ext cx="1638300" cy="1581150"/>
          </a:xfrm>
          <a:custGeom>
            <a:avLst/>
            <a:gdLst/>
            <a:ahLst/>
            <a:cxnLst>
              <a:cxn ang="0">
                <a:pos x="800" y="0"/>
              </a:cxn>
              <a:cxn ang="0">
                <a:pos x="0" y="0"/>
              </a:cxn>
              <a:cxn ang="0">
                <a:pos x="0" y="0"/>
              </a:cxn>
              <a:cxn ang="0">
                <a:pos x="2" y="60"/>
              </a:cxn>
              <a:cxn ang="0">
                <a:pos x="6" y="122"/>
              </a:cxn>
              <a:cxn ang="0">
                <a:pos x="14" y="182"/>
              </a:cxn>
              <a:cxn ang="0">
                <a:pos x="26" y="240"/>
              </a:cxn>
              <a:cxn ang="0">
                <a:pos x="38" y="300"/>
              </a:cxn>
              <a:cxn ang="0">
                <a:pos x="54" y="356"/>
              </a:cxn>
              <a:cxn ang="0">
                <a:pos x="74" y="412"/>
              </a:cxn>
              <a:cxn ang="0">
                <a:pos x="94" y="466"/>
              </a:cxn>
              <a:cxn ang="0">
                <a:pos x="118" y="520"/>
              </a:cxn>
              <a:cxn ang="0">
                <a:pos x="146" y="572"/>
              </a:cxn>
              <a:cxn ang="0">
                <a:pos x="174" y="622"/>
              </a:cxn>
              <a:cxn ang="0">
                <a:pos x="206" y="670"/>
              </a:cxn>
              <a:cxn ang="0">
                <a:pos x="240" y="718"/>
              </a:cxn>
              <a:cxn ang="0">
                <a:pos x="274" y="762"/>
              </a:cxn>
              <a:cxn ang="0">
                <a:pos x="312" y="806"/>
              </a:cxn>
              <a:cxn ang="0">
                <a:pos x="352" y="848"/>
              </a:cxn>
              <a:cxn ang="0">
                <a:pos x="394" y="888"/>
              </a:cxn>
              <a:cxn ang="0">
                <a:pos x="438" y="926"/>
              </a:cxn>
              <a:cxn ang="0">
                <a:pos x="482" y="960"/>
              </a:cxn>
              <a:cxn ang="0">
                <a:pos x="530" y="994"/>
              </a:cxn>
              <a:cxn ang="0">
                <a:pos x="578" y="1026"/>
              </a:cxn>
              <a:cxn ang="0">
                <a:pos x="628" y="1054"/>
              </a:cxn>
              <a:cxn ang="0">
                <a:pos x="680" y="1080"/>
              </a:cxn>
              <a:cxn ang="0">
                <a:pos x="734" y="1104"/>
              </a:cxn>
              <a:cxn ang="0">
                <a:pos x="788" y="1126"/>
              </a:cxn>
              <a:cxn ang="0">
                <a:pos x="844" y="1146"/>
              </a:cxn>
              <a:cxn ang="0">
                <a:pos x="900" y="1162"/>
              </a:cxn>
              <a:cxn ang="0">
                <a:pos x="958" y="1174"/>
              </a:cxn>
              <a:cxn ang="0">
                <a:pos x="1018" y="1186"/>
              </a:cxn>
              <a:cxn ang="0">
                <a:pos x="1078" y="1192"/>
              </a:cxn>
              <a:cxn ang="0">
                <a:pos x="1138" y="1198"/>
              </a:cxn>
              <a:cxn ang="0">
                <a:pos x="1200" y="1200"/>
              </a:cxn>
              <a:cxn ang="0">
                <a:pos x="1200" y="400"/>
              </a:cxn>
              <a:cxn ang="0">
                <a:pos x="1200" y="400"/>
              </a:cxn>
              <a:cxn ang="0">
                <a:pos x="1160" y="398"/>
              </a:cxn>
              <a:cxn ang="0">
                <a:pos x="1120" y="390"/>
              </a:cxn>
              <a:cxn ang="0">
                <a:pos x="1082" y="382"/>
              </a:cxn>
              <a:cxn ang="0">
                <a:pos x="1044" y="368"/>
              </a:cxn>
              <a:cxn ang="0">
                <a:pos x="1010" y="350"/>
              </a:cxn>
              <a:cxn ang="0">
                <a:pos x="976" y="330"/>
              </a:cxn>
              <a:cxn ang="0">
                <a:pos x="946" y="308"/>
              </a:cxn>
              <a:cxn ang="0">
                <a:pos x="918" y="282"/>
              </a:cxn>
              <a:cxn ang="0">
                <a:pos x="892" y="254"/>
              </a:cxn>
              <a:cxn ang="0">
                <a:pos x="868" y="222"/>
              </a:cxn>
              <a:cxn ang="0">
                <a:pos x="848" y="190"/>
              </a:cxn>
              <a:cxn ang="0">
                <a:pos x="832" y="154"/>
              </a:cxn>
              <a:cxn ang="0">
                <a:pos x="818" y="118"/>
              </a:cxn>
              <a:cxn ang="0">
                <a:pos x="808" y="80"/>
              </a:cxn>
              <a:cxn ang="0">
                <a:pos x="802" y="40"/>
              </a:cxn>
              <a:cxn ang="0">
                <a:pos x="800" y="0"/>
              </a:cxn>
              <a:cxn ang="0">
                <a:pos x="800" y="0"/>
              </a:cxn>
            </a:cxnLst>
            <a:rect l="0" t="0" r="r" b="b"/>
            <a:pathLst>
              <a:path w="1200" h="1200">
                <a:moveTo>
                  <a:pt x="800" y="0"/>
                </a:moveTo>
                <a:lnTo>
                  <a:pt x="0" y="0"/>
                </a:lnTo>
                <a:lnTo>
                  <a:pt x="0" y="0"/>
                </a:lnTo>
                <a:lnTo>
                  <a:pt x="2" y="60"/>
                </a:lnTo>
                <a:lnTo>
                  <a:pt x="6" y="122"/>
                </a:lnTo>
                <a:lnTo>
                  <a:pt x="14" y="182"/>
                </a:lnTo>
                <a:lnTo>
                  <a:pt x="26" y="240"/>
                </a:lnTo>
                <a:lnTo>
                  <a:pt x="38" y="300"/>
                </a:lnTo>
                <a:lnTo>
                  <a:pt x="54" y="356"/>
                </a:lnTo>
                <a:lnTo>
                  <a:pt x="74" y="412"/>
                </a:lnTo>
                <a:lnTo>
                  <a:pt x="94" y="466"/>
                </a:lnTo>
                <a:lnTo>
                  <a:pt x="118" y="520"/>
                </a:lnTo>
                <a:lnTo>
                  <a:pt x="146" y="572"/>
                </a:lnTo>
                <a:lnTo>
                  <a:pt x="174" y="622"/>
                </a:lnTo>
                <a:lnTo>
                  <a:pt x="206" y="670"/>
                </a:lnTo>
                <a:lnTo>
                  <a:pt x="240" y="718"/>
                </a:lnTo>
                <a:lnTo>
                  <a:pt x="274" y="762"/>
                </a:lnTo>
                <a:lnTo>
                  <a:pt x="312" y="806"/>
                </a:lnTo>
                <a:lnTo>
                  <a:pt x="352" y="848"/>
                </a:lnTo>
                <a:lnTo>
                  <a:pt x="394" y="888"/>
                </a:lnTo>
                <a:lnTo>
                  <a:pt x="438" y="926"/>
                </a:lnTo>
                <a:lnTo>
                  <a:pt x="482" y="960"/>
                </a:lnTo>
                <a:lnTo>
                  <a:pt x="530" y="994"/>
                </a:lnTo>
                <a:lnTo>
                  <a:pt x="578" y="1026"/>
                </a:lnTo>
                <a:lnTo>
                  <a:pt x="628" y="1054"/>
                </a:lnTo>
                <a:lnTo>
                  <a:pt x="680" y="1080"/>
                </a:lnTo>
                <a:lnTo>
                  <a:pt x="734" y="1104"/>
                </a:lnTo>
                <a:lnTo>
                  <a:pt x="788" y="1126"/>
                </a:lnTo>
                <a:lnTo>
                  <a:pt x="844" y="1146"/>
                </a:lnTo>
                <a:lnTo>
                  <a:pt x="900" y="1162"/>
                </a:lnTo>
                <a:lnTo>
                  <a:pt x="958" y="1174"/>
                </a:lnTo>
                <a:lnTo>
                  <a:pt x="1018" y="1186"/>
                </a:lnTo>
                <a:lnTo>
                  <a:pt x="1078" y="1192"/>
                </a:lnTo>
                <a:lnTo>
                  <a:pt x="1138" y="1198"/>
                </a:lnTo>
                <a:lnTo>
                  <a:pt x="1200" y="1200"/>
                </a:lnTo>
                <a:lnTo>
                  <a:pt x="1200" y="400"/>
                </a:lnTo>
                <a:lnTo>
                  <a:pt x="1200" y="400"/>
                </a:lnTo>
                <a:lnTo>
                  <a:pt x="1160" y="398"/>
                </a:lnTo>
                <a:lnTo>
                  <a:pt x="1120" y="390"/>
                </a:lnTo>
                <a:lnTo>
                  <a:pt x="1082" y="382"/>
                </a:lnTo>
                <a:lnTo>
                  <a:pt x="1044" y="368"/>
                </a:lnTo>
                <a:lnTo>
                  <a:pt x="1010" y="350"/>
                </a:lnTo>
                <a:lnTo>
                  <a:pt x="976" y="330"/>
                </a:lnTo>
                <a:lnTo>
                  <a:pt x="946" y="308"/>
                </a:lnTo>
                <a:lnTo>
                  <a:pt x="918" y="282"/>
                </a:lnTo>
                <a:lnTo>
                  <a:pt x="892" y="254"/>
                </a:lnTo>
                <a:lnTo>
                  <a:pt x="868" y="222"/>
                </a:lnTo>
                <a:lnTo>
                  <a:pt x="848" y="190"/>
                </a:lnTo>
                <a:lnTo>
                  <a:pt x="832" y="154"/>
                </a:lnTo>
                <a:lnTo>
                  <a:pt x="818" y="118"/>
                </a:lnTo>
                <a:lnTo>
                  <a:pt x="808" y="80"/>
                </a:lnTo>
                <a:lnTo>
                  <a:pt x="802" y="40"/>
                </a:lnTo>
                <a:lnTo>
                  <a:pt x="800" y="0"/>
                </a:lnTo>
                <a:lnTo>
                  <a:pt x="800" y="0"/>
                </a:lnTo>
                <a:close/>
              </a:path>
            </a:pathLst>
          </a:custGeom>
          <a:ln>
            <a:headEnd/>
            <a:tailEnd/>
          </a:ln>
          <a:effectLst/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/>
          <a:lstStyle/>
          <a:p>
            <a:endParaRPr lang="en-US" dirty="0">
              <a:latin typeface="Calibri" pitchFamily="34" charset="0"/>
            </a:endParaRPr>
          </a:p>
        </p:txBody>
      </p:sp>
      <p:sp>
        <p:nvSpPr>
          <p:cNvPr id="8" name="Freeform 7"/>
          <p:cNvSpPr>
            <a:spLocks/>
          </p:cNvSpPr>
          <p:nvPr/>
        </p:nvSpPr>
        <p:spPr bwMode="auto">
          <a:xfrm>
            <a:off x="2984500" y="2203450"/>
            <a:ext cx="1638300" cy="1581150"/>
          </a:xfrm>
          <a:custGeom>
            <a:avLst/>
            <a:gdLst/>
            <a:ahLst/>
            <a:cxnLst>
              <a:cxn ang="0">
                <a:pos x="1200" y="800"/>
              </a:cxn>
              <a:cxn ang="0">
                <a:pos x="1200" y="0"/>
              </a:cxn>
              <a:cxn ang="0">
                <a:pos x="1200" y="0"/>
              </a:cxn>
              <a:cxn ang="0">
                <a:pos x="1138" y="0"/>
              </a:cxn>
              <a:cxn ang="0">
                <a:pos x="1078" y="6"/>
              </a:cxn>
              <a:cxn ang="0">
                <a:pos x="1018" y="12"/>
              </a:cxn>
              <a:cxn ang="0">
                <a:pos x="958" y="24"/>
              </a:cxn>
              <a:cxn ang="0">
                <a:pos x="900" y="36"/>
              </a:cxn>
              <a:cxn ang="0">
                <a:pos x="844" y="54"/>
              </a:cxn>
              <a:cxn ang="0">
                <a:pos x="788" y="72"/>
              </a:cxn>
              <a:cxn ang="0">
                <a:pos x="734" y="94"/>
              </a:cxn>
              <a:cxn ang="0">
                <a:pos x="680" y="118"/>
              </a:cxn>
              <a:cxn ang="0">
                <a:pos x="628" y="144"/>
              </a:cxn>
              <a:cxn ang="0">
                <a:pos x="578" y="172"/>
              </a:cxn>
              <a:cxn ang="0">
                <a:pos x="530" y="204"/>
              </a:cxn>
              <a:cxn ang="0">
                <a:pos x="482" y="238"/>
              </a:cxn>
              <a:cxn ang="0">
                <a:pos x="438" y="274"/>
              </a:cxn>
              <a:cxn ang="0">
                <a:pos x="394" y="310"/>
              </a:cxn>
              <a:cxn ang="0">
                <a:pos x="352" y="350"/>
              </a:cxn>
              <a:cxn ang="0">
                <a:pos x="312" y="392"/>
              </a:cxn>
              <a:cxn ang="0">
                <a:pos x="274" y="436"/>
              </a:cxn>
              <a:cxn ang="0">
                <a:pos x="240" y="482"/>
              </a:cxn>
              <a:cxn ang="0">
                <a:pos x="206" y="528"/>
              </a:cxn>
              <a:cxn ang="0">
                <a:pos x="174" y="576"/>
              </a:cxn>
              <a:cxn ang="0">
                <a:pos x="146" y="628"/>
              </a:cxn>
              <a:cxn ang="0">
                <a:pos x="118" y="678"/>
              </a:cxn>
              <a:cxn ang="0">
                <a:pos x="94" y="732"/>
              </a:cxn>
              <a:cxn ang="0">
                <a:pos x="74" y="786"/>
              </a:cxn>
              <a:cxn ang="0">
                <a:pos x="54" y="842"/>
              </a:cxn>
              <a:cxn ang="0">
                <a:pos x="38" y="900"/>
              </a:cxn>
              <a:cxn ang="0">
                <a:pos x="26" y="958"/>
              </a:cxn>
              <a:cxn ang="0">
                <a:pos x="14" y="1016"/>
              </a:cxn>
              <a:cxn ang="0">
                <a:pos x="6" y="1076"/>
              </a:cxn>
              <a:cxn ang="0">
                <a:pos x="2" y="1138"/>
              </a:cxn>
              <a:cxn ang="0">
                <a:pos x="0" y="1200"/>
              </a:cxn>
              <a:cxn ang="0">
                <a:pos x="0" y="1200"/>
              </a:cxn>
              <a:cxn ang="0">
                <a:pos x="800" y="1200"/>
              </a:cxn>
              <a:cxn ang="0">
                <a:pos x="800" y="1200"/>
              </a:cxn>
              <a:cxn ang="0">
                <a:pos x="802" y="1158"/>
              </a:cxn>
              <a:cxn ang="0">
                <a:pos x="808" y="1118"/>
              </a:cxn>
              <a:cxn ang="0">
                <a:pos x="818" y="1080"/>
              </a:cxn>
              <a:cxn ang="0">
                <a:pos x="832" y="1044"/>
              </a:cxn>
              <a:cxn ang="0">
                <a:pos x="848" y="1008"/>
              </a:cxn>
              <a:cxn ang="0">
                <a:pos x="868" y="976"/>
              </a:cxn>
              <a:cxn ang="0">
                <a:pos x="892" y="944"/>
              </a:cxn>
              <a:cxn ang="0">
                <a:pos x="918" y="916"/>
              </a:cxn>
              <a:cxn ang="0">
                <a:pos x="946" y="890"/>
              </a:cxn>
              <a:cxn ang="0">
                <a:pos x="976" y="868"/>
              </a:cxn>
              <a:cxn ang="0">
                <a:pos x="1010" y="848"/>
              </a:cxn>
              <a:cxn ang="0">
                <a:pos x="1044" y="830"/>
              </a:cxn>
              <a:cxn ang="0">
                <a:pos x="1082" y="818"/>
              </a:cxn>
              <a:cxn ang="0">
                <a:pos x="1120" y="808"/>
              </a:cxn>
              <a:cxn ang="0">
                <a:pos x="1160" y="802"/>
              </a:cxn>
              <a:cxn ang="0">
                <a:pos x="1200" y="800"/>
              </a:cxn>
              <a:cxn ang="0">
                <a:pos x="1200" y="800"/>
              </a:cxn>
            </a:cxnLst>
            <a:rect l="0" t="0" r="r" b="b"/>
            <a:pathLst>
              <a:path w="1200" h="1200">
                <a:moveTo>
                  <a:pt x="1200" y="800"/>
                </a:moveTo>
                <a:lnTo>
                  <a:pt x="1200" y="0"/>
                </a:lnTo>
                <a:lnTo>
                  <a:pt x="1200" y="0"/>
                </a:lnTo>
                <a:lnTo>
                  <a:pt x="1138" y="0"/>
                </a:lnTo>
                <a:lnTo>
                  <a:pt x="1078" y="6"/>
                </a:lnTo>
                <a:lnTo>
                  <a:pt x="1018" y="12"/>
                </a:lnTo>
                <a:lnTo>
                  <a:pt x="958" y="24"/>
                </a:lnTo>
                <a:lnTo>
                  <a:pt x="900" y="36"/>
                </a:lnTo>
                <a:lnTo>
                  <a:pt x="844" y="54"/>
                </a:lnTo>
                <a:lnTo>
                  <a:pt x="788" y="72"/>
                </a:lnTo>
                <a:lnTo>
                  <a:pt x="734" y="94"/>
                </a:lnTo>
                <a:lnTo>
                  <a:pt x="680" y="118"/>
                </a:lnTo>
                <a:lnTo>
                  <a:pt x="628" y="144"/>
                </a:lnTo>
                <a:lnTo>
                  <a:pt x="578" y="172"/>
                </a:lnTo>
                <a:lnTo>
                  <a:pt x="530" y="204"/>
                </a:lnTo>
                <a:lnTo>
                  <a:pt x="482" y="238"/>
                </a:lnTo>
                <a:lnTo>
                  <a:pt x="438" y="274"/>
                </a:lnTo>
                <a:lnTo>
                  <a:pt x="394" y="310"/>
                </a:lnTo>
                <a:lnTo>
                  <a:pt x="352" y="350"/>
                </a:lnTo>
                <a:lnTo>
                  <a:pt x="312" y="392"/>
                </a:lnTo>
                <a:lnTo>
                  <a:pt x="274" y="436"/>
                </a:lnTo>
                <a:lnTo>
                  <a:pt x="240" y="482"/>
                </a:lnTo>
                <a:lnTo>
                  <a:pt x="206" y="528"/>
                </a:lnTo>
                <a:lnTo>
                  <a:pt x="174" y="576"/>
                </a:lnTo>
                <a:lnTo>
                  <a:pt x="146" y="628"/>
                </a:lnTo>
                <a:lnTo>
                  <a:pt x="118" y="678"/>
                </a:lnTo>
                <a:lnTo>
                  <a:pt x="94" y="732"/>
                </a:lnTo>
                <a:lnTo>
                  <a:pt x="74" y="786"/>
                </a:lnTo>
                <a:lnTo>
                  <a:pt x="54" y="842"/>
                </a:lnTo>
                <a:lnTo>
                  <a:pt x="38" y="900"/>
                </a:lnTo>
                <a:lnTo>
                  <a:pt x="26" y="958"/>
                </a:lnTo>
                <a:lnTo>
                  <a:pt x="14" y="1016"/>
                </a:lnTo>
                <a:lnTo>
                  <a:pt x="6" y="1076"/>
                </a:lnTo>
                <a:lnTo>
                  <a:pt x="2" y="1138"/>
                </a:lnTo>
                <a:lnTo>
                  <a:pt x="0" y="1200"/>
                </a:lnTo>
                <a:lnTo>
                  <a:pt x="0" y="1200"/>
                </a:lnTo>
                <a:lnTo>
                  <a:pt x="800" y="1200"/>
                </a:lnTo>
                <a:lnTo>
                  <a:pt x="800" y="1200"/>
                </a:lnTo>
                <a:lnTo>
                  <a:pt x="802" y="1158"/>
                </a:lnTo>
                <a:lnTo>
                  <a:pt x="808" y="1118"/>
                </a:lnTo>
                <a:lnTo>
                  <a:pt x="818" y="1080"/>
                </a:lnTo>
                <a:lnTo>
                  <a:pt x="832" y="1044"/>
                </a:lnTo>
                <a:lnTo>
                  <a:pt x="848" y="1008"/>
                </a:lnTo>
                <a:lnTo>
                  <a:pt x="868" y="976"/>
                </a:lnTo>
                <a:lnTo>
                  <a:pt x="892" y="944"/>
                </a:lnTo>
                <a:lnTo>
                  <a:pt x="918" y="916"/>
                </a:lnTo>
                <a:lnTo>
                  <a:pt x="946" y="890"/>
                </a:lnTo>
                <a:lnTo>
                  <a:pt x="976" y="868"/>
                </a:lnTo>
                <a:lnTo>
                  <a:pt x="1010" y="848"/>
                </a:lnTo>
                <a:lnTo>
                  <a:pt x="1044" y="830"/>
                </a:lnTo>
                <a:lnTo>
                  <a:pt x="1082" y="818"/>
                </a:lnTo>
                <a:lnTo>
                  <a:pt x="1120" y="808"/>
                </a:lnTo>
                <a:lnTo>
                  <a:pt x="1160" y="802"/>
                </a:lnTo>
                <a:lnTo>
                  <a:pt x="1200" y="800"/>
                </a:lnTo>
                <a:lnTo>
                  <a:pt x="1200" y="800"/>
                </a:lnTo>
                <a:close/>
              </a:path>
            </a:pathLst>
          </a:custGeom>
          <a:solidFill>
            <a:schemeClr val="bg2">
              <a:lumMod val="75000"/>
            </a:schemeClr>
          </a:solidFill>
          <a:ln>
            <a:headEnd type="none" w="med" len="med"/>
            <a:tailEnd type="none" w="med" len="med"/>
          </a:ln>
          <a:effectLst/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/>
          <a:lstStyle/>
          <a:p>
            <a:endParaRPr lang="en-US" dirty="0">
              <a:latin typeface="Calibri" pitchFamily="34" charset="0"/>
            </a:endParaRPr>
          </a:p>
        </p:txBody>
      </p:sp>
      <p:sp>
        <p:nvSpPr>
          <p:cNvPr id="9" name="Freeform 8"/>
          <p:cNvSpPr>
            <a:spLocks/>
          </p:cNvSpPr>
          <p:nvPr/>
        </p:nvSpPr>
        <p:spPr bwMode="auto">
          <a:xfrm>
            <a:off x="4622800" y="2203450"/>
            <a:ext cx="1638300" cy="158115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800"/>
              </a:cxn>
              <a:cxn ang="0">
                <a:pos x="0" y="800"/>
              </a:cxn>
              <a:cxn ang="0">
                <a:pos x="42" y="802"/>
              </a:cxn>
              <a:cxn ang="0">
                <a:pos x="82" y="808"/>
              </a:cxn>
              <a:cxn ang="0">
                <a:pos x="120" y="818"/>
              </a:cxn>
              <a:cxn ang="0">
                <a:pos x="156" y="830"/>
              </a:cxn>
              <a:cxn ang="0">
                <a:pos x="192" y="848"/>
              </a:cxn>
              <a:cxn ang="0">
                <a:pos x="224" y="868"/>
              </a:cxn>
              <a:cxn ang="0">
                <a:pos x="256" y="890"/>
              </a:cxn>
              <a:cxn ang="0">
                <a:pos x="284" y="916"/>
              </a:cxn>
              <a:cxn ang="0">
                <a:pos x="310" y="944"/>
              </a:cxn>
              <a:cxn ang="0">
                <a:pos x="332" y="976"/>
              </a:cxn>
              <a:cxn ang="0">
                <a:pos x="352" y="1008"/>
              </a:cxn>
              <a:cxn ang="0">
                <a:pos x="370" y="1044"/>
              </a:cxn>
              <a:cxn ang="0">
                <a:pos x="382" y="1080"/>
              </a:cxn>
              <a:cxn ang="0">
                <a:pos x="392" y="1118"/>
              </a:cxn>
              <a:cxn ang="0">
                <a:pos x="398" y="1158"/>
              </a:cxn>
              <a:cxn ang="0">
                <a:pos x="400" y="1200"/>
              </a:cxn>
              <a:cxn ang="0">
                <a:pos x="1200" y="1200"/>
              </a:cxn>
              <a:cxn ang="0">
                <a:pos x="1200" y="1200"/>
              </a:cxn>
              <a:cxn ang="0">
                <a:pos x="1200" y="1200"/>
              </a:cxn>
              <a:cxn ang="0">
                <a:pos x="1200" y="1138"/>
              </a:cxn>
              <a:cxn ang="0">
                <a:pos x="1194" y="1076"/>
              </a:cxn>
              <a:cxn ang="0">
                <a:pos x="1186" y="1016"/>
              </a:cxn>
              <a:cxn ang="0">
                <a:pos x="1176" y="958"/>
              </a:cxn>
              <a:cxn ang="0">
                <a:pos x="1162" y="900"/>
              </a:cxn>
              <a:cxn ang="0">
                <a:pos x="1146" y="842"/>
              </a:cxn>
              <a:cxn ang="0">
                <a:pos x="1128" y="786"/>
              </a:cxn>
              <a:cxn ang="0">
                <a:pos x="1106" y="732"/>
              </a:cxn>
              <a:cxn ang="0">
                <a:pos x="1082" y="678"/>
              </a:cxn>
              <a:cxn ang="0">
                <a:pos x="1056" y="628"/>
              </a:cxn>
              <a:cxn ang="0">
                <a:pos x="1026" y="576"/>
              </a:cxn>
              <a:cxn ang="0">
                <a:pos x="996" y="528"/>
              </a:cxn>
              <a:cxn ang="0">
                <a:pos x="962" y="482"/>
              </a:cxn>
              <a:cxn ang="0">
                <a:pos x="926" y="436"/>
              </a:cxn>
              <a:cxn ang="0">
                <a:pos x="888" y="392"/>
              </a:cxn>
              <a:cxn ang="0">
                <a:pos x="850" y="350"/>
              </a:cxn>
              <a:cxn ang="0">
                <a:pos x="808" y="310"/>
              </a:cxn>
              <a:cxn ang="0">
                <a:pos x="764" y="274"/>
              </a:cxn>
              <a:cxn ang="0">
                <a:pos x="718" y="238"/>
              </a:cxn>
              <a:cxn ang="0">
                <a:pos x="672" y="204"/>
              </a:cxn>
              <a:cxn ang="0">
                <a:pos x="622" y="172"/>
              </a:cxn>
              <a:cxn ang="0">
                <a:pos x="572" y="144"/>
              </a:cxn>
              <a:cxn ang="0">
                <a:pos x="520" y="118"/>
              </a:cxn>
              <a:cxn ang="0">
                <a:pos x="468" y="94"/>
              </a:cxn>
              <a:cxn ang="0">
                <a:pos x="414" y="72"/>
              </a:cxn>
              <a:cxn ang="0">
                <a:pos x="358" y="54"/>
              </a:cxn>
              <a:cxn ang="0">
                <a:pos x="300" y="36"/>
              </a:cxn>
              <a:cxn ang="0">
                <a:pos x="242" y="24"/>
              </a:cxn>
              <a:cxn ang="0">
                <a:pos x="184" y="12"/>
              </a:cxn>
              <a:cxn ang="0">
                <a:pos x="124" y="6"/>
              </a:cxn>
              <a:cxn ang="0">
                <a:pos x="62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 w="1200" h="1200">
                <a:moveTo>
                  <a:pt x="0" y="0"/>
                </a:moveTo>
                <a:lnTo>
                  <a:pt x="0" y="800"/>
                </a:lnTo>
                <a:lnTo>
                  <a:pt x="0" y="800"/>
                </a:lnTo>
                <a:lnTo>
                  <a:pt x="42" y="802"/>
                </a:lnTo>
                <a:lnTo>
                  <a:pt x="82" y="808"/>
                </a:lnTo>
                <a:lnTo>
                  <a:pt x="120" y="818"/>
                </a:lnTo>
                <a:lnTo>
                  <a:pt x="156" y="830"/>
                </a:lnTo>
                <a:lnTo>
                  <a:pt x="192" y="848"/>
                </a:lnTo>
                <a:lnTo>
                  <a:pt x="224" y="868"/>
                </a:lnTo>
                <a:lnTo>
                  <a:pt x="256" y="890"/>
                </a:lnTo>
                <a:lnTo>
                  <a:pt x="284" y="916"/>
                </a:lnTo>
                <a:lnTo>
                  <a:pt x="310" y="944"/>
                </a:lnTo>
                <a:lnTo>
                  <a:pt x="332" y="976"/>
                </a:lnTo>
                <a:lnTo>
                  <a:pt x="352" y="1008"/>
                </a:lnTo>
                <a:lnTo>
                  <a:pt x="370" y="1044"/>
                </a:lnTo>
                <a:lnTo>
                  <a:pt x="382" y="1080"/>
                </a:lnTo>
                <a:lnTo>
                  <a:pt x="392" y="1118"/>
                </a:lnTo>
                <a:lnTo>
                  <a:pt x="398" y="1158"/>
                </a:lnTo>
                <a:lnTo>
                  <a:pt x="400" y="1200"/>
                </a:lnTo>
                <a:lnTo>
                  <a:pt x="1200" y="1200"/>
                </a:lnTo>
                <a:lnTo>
                  <a:pt x="1200" y="1200"/>
                </a:lnTo>
                <a:lnTo>
                  <a:pt x="1200" y="1200"/>
                </a:lnTo>
                <a:lnTo>
                  <a:pt x="1200" y="1138"/>
                </a:lnTo>
                <a:lnTo>
                  <a:pt x="1194" y="1076"/>
                </a:lnTo>
                <a:lnTo>
                  <a:pt x="1186" y="1016"/>
                </a:lnTo>
                <a:lnTo>
                  <a:pt x="1176" y="958"/>
                </a:lnTo>
                <a:lnTo>
                  <a:pt x="1162" y="900"/>
                </a:lnTo>
                <a:lnTo>
                  <a:pt x="1146" y="842"/>
                </a:lnTo>
                <a:lnTo>
                  <a:pt x="1128" y="786"/>
                </a:lnTo>
                <a:lnTo>
                  <a:pt x="1106" y="732"/>
                </a:lnTo>
                <a:lnTo>
                  <a:pt x="1082" y="678"/>
                </a:lnTo>
                <a:lnTo>
                  <a:pt x="1056" y="628"/>
                </a:lnTo>
                <a:lnTo>
                  <a:pt x="1026" y="576"/>
                </a:lnTo>
                <a:lnTo>
                  <a:pt x="996" y="528"/>
                </a:lnTo>
                <a:lnTo>
                  <a:pt x="962" y="482"/>
                </a:lnTo>
                <a:lnTo>
                  <a:pt x="926" y="436"/>
                </a:lnTo>
                <a:lnTo>
                  <a:pt x="888" y="392"/>
                </a:lnTo>
                <a:lnTo>
                  <a:pt x="850" y="350"/>
                </a:lnTo>
                <a:lnTo>
                  <a:pt x="808" y="310"/>
                </a:lnTo>
                <a:lnTo>
                  <a:pt x="764" y="274"/>
                </a:lnTo>
                <a:lnTo>
                  <a:pt x="718" y="238"/>
                </a:lnTo>
                <a:lnTo>
                  <a:pt x="672" y="204"/>
                </a:lnTo>
                <a:lnTo>
                  <a:pt x="622" y="172"/>
                </a:lnTo>
                <a:lnTo>
                  <a:pt x="572" y="144"/>
                </a:lnTo>
                <a:lnTo>
                  <a:pt x="520" y="118"/>
                </a:lnTo>
                <a:lnTo>
                  <a:pt x="468" y="94"/>
                </a:lnTo>
                <a:lnTo>
                  <a:pt x="414" y="72"/>
                </a:lnTo>
                <a:lnTo>
                  <a:pt x="358" y="54"/>
                </a:lnTo>
                <a:lnTo>
                  <a:pt x="300" y="36"/>
                </a:lnTo>
                <a:lnTo>
                  <a:pt x="242" y="24"/>
                </a:lnTo>
                <a:lnTo>
                  <a:pt x="184" y="12"/>
                </a:lnTo>
                <a:lnTo>
                  <a:pt x="124" y="6"/>
                </a:lnTo>
                <a:lnTo>
                  <a:pt x="62" y="0"/>
                </a:ln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chemeClr val="tx2">
              <a:lumMod val="60000"/>
              <a:lumOff val="40000"/>
            </a:schemeClr>
          </a:solidFill>
          <a:ln>
            <a:headEnd type="none" w="med" len="med"/>
            <a:tailEnd type="none" w="med" len="med"/>
          </a:ln>
          <a:effectLst/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/>
          <a:lstStyle/>
          <a:p>
            <a:endParaRPr lang="en-US" dirty="0">
              <a:latin typeface="Calibri" pitchFamily="34" charset="0"/>
            </a:endParaRPr>
          </a:p>
        </p:txBody>
      </p:sp>
      <p:sp>
        <p:nvSpPr>
          <p:cNvPr id="10" name="Freeform 9"/>
          <p:cNvSpPr>
            <a:spLocks/>
          </p:cNvSpPr>
          <p:nvPr/>
        </p:nvSpPr>
        <p:spPr bwMode="auto">
          <a:xfrm>
            <a:off x="4622800" y="3784600"/>
            <a:ext cx="1638300" cy="1581150"/>
          </a:xfrm>
          <a:custGeom>
            <a:avLst/>
            <a:gdLst/>
            <a:ahLst/>
            <a:cxnLst>
              <a:cxn ang="0">
                <a:pos x="0" y="400"/>
              </a:cxn>
              <a:cxn ang="0">
                <a:pos x="0" y="1200"/>
              </a:cxn>
              <a:cxn ang="0">
                <a:pos x="0" y="1200"/>
              </a:cxn>
              <a:cxn ang="0">
                <a:pos x="62" y="1198"/>
              </a:cxn>
              <a:cxn ang="0">
                <a:pos x="124" y="1192"/>
              </a:cxn>
              <a:cxn ang="0">
                <a:pos x="184" y="1186"/>
              </a:cxn>
              <a:cxn ang="0">
                <a:pos x="242" y="1174"/>
              </a:cxn>
              <a:cxn ang="0">
                <a:pos x="300" y="1162"/>
              </a:cxn>
              <a:cxn ang="0">
                <a:pos x="358" y="1146"/>
              </a:cxn>
              <a:cxn ang="0">
                <a:pos x="414" y="1126"/>
              </a:cxn>
              <a:cxn ang="0">
                <a:pos x="468" y="1104"/>
              </a:cxn>
              <a:cxn ang="0">
                <a:pos x="520" y="1080"/>
              </a:cxn>
              <a:cxn ang="0">
                <a:pos x="572" y="1054"/>
              </a:cxn>
              <a:cxn ang="0">
                <a:pos x="622" y="1026"/>
              </a:cxn>
              <a:cxn ang="0">
                <a:pos x="672" y="994"/>
              </a:cxn>
              <a:cxn ang="0">
                <a:pos x="718" y="960"/>
              </a:cxn>
              <a:cxn ang="0">
                <a:pos x="764" y="926"/>
              </a:cxn>
              <a:cxn ang="0">
                <a:pos x="808" y="888"/>
              </a:cxn>
              <a:cxn ang="0">
                <a:pos x="850" y="848"/>
              </a:cxn>
              <a:cxn ang="0">
                <a:pos x="888" y="806"/>
              </a:cxn>
              <a:cxn ang="0">
                <a:pos x="926" y="762"/>
              </a:cxn>
              <a:cxn ang="0">
                <a:pos x="962" y="718"/>
              </a:cxn>
              <a:cxn ang="0">
                <a:pos x="996" y="670"/>
              </a:cxn>
              <a:cxn ang="0">
                <a:pos x="1026" y="622"/>
              </a:cxn>
              <a:cxn ang="0">
                <a:pos x="1056" y="572"/>
              </a:cxn>
              <a:cxn ang="0">
                <a:pos x="1082" y="520"/>
              </a:cxn>
              <a:cxn ang="0">
                <a:pos x="1106" y="466"/>
              </a:cxn>
              <a:cxn ang="0">
                <a:pos x="1128" y="412"/>
              </a:cxn>
              <a:cxn ang="0">
                <a:pos x="1146" y="356"/>
              </a:cxn>
              <a:cxn ang="0">
                <a:pos x="1162" y="300"/>
              </a:cxn>
              <a:cxn ang="0">
                <a:pos x="1176" y="240"/>
              </a:cxn>
              <a:cxn ang="0">
                <a:pos x="1186" y="182"/>
              </a:cxn>
              <a:cxn ang="0">
                <a:pos x="1194" y="122"/>
              </a:cxn>
              <a:cxn ang="0">
                <a:pos x="1200" y="60"/>
              </a:cxn>
              <a:cxn ang="0">
                <a:pos x="1200" y="0"/>
              </a:cxn>
              <a:cxn ang="0">
                <a:pos x="400" y="0"/>
              </a:cxn>
              <a:cxn ang="0">
                <a:pos x="400" y="0"/>
              </a:cxn>
              <a:cxn ang="0">
                <a:pos x="398" y="40"/>
              </a:cxn>
              <a:cxn ang="0">
                <a:pos x="392" y="80"/>
              </a:cxn>
              <a:cxn ang="0">
                <a:pos x="382" y="118"/>
              </a:cxn>
              <a:cxn ang="0">
                <a:pos x="370" y="154"/>
              </a:cxn>
              <a:cxn ang="0">
                <a:pos x="352" y="190"/>
              </a:cxn>
              <a:cxn ang="0">
                <a:pos x="332" y="222"/>
              </a:cxn>
              <a:cxn ang="0">
                <a:pos x="310" y="254"/>
              </a:cxn>
              <a:cxn ang="0">
                <a:pos x="284" y="282"/>
              </a:cxn>
              <a:cxn ang="0">
                <a:pos x="256" y="308"/>
              </a:cxn>
              <a:cxn ang="0">
                <a:pos x="224" y="330"/>
              </a:cxn>
              <a:cxn ang="0">
                <a:pos x="192" y="350"/>
              </a:cxn>
              <a:cxn ang="0">
                <a:pos x="156" y="368"/>
              </a:cxn>
              <a:cxn ang="0">
                <a:pos x="120" y="382"/>
              </a:cxn>
              <a:cxn ang="0">
                <a:pos x="82" y="390"/>
              </a:cxn>
              <a:cxn ang="0">
                <a:pos x="42" y="398"/>
              </a:cxn>
              <a:cxn ang="0">
                <a:pos x="0" y="400"/>
              </a:cxn>
              <a:cxn ang="0">
                <a:pos x="0" y="400"/>
              </a:cxn>
            </a:cxnLst>
            <a:rect l="0" t="0" r="r" b="b"/>
            <a:pathLst>
              <a:path w="1200" h="1200">
                <a:moveTo>
                  <a:pt x="0" y="400"/>
                </a:moveTo>
                <a:lnTo>
                  <a:pt x="0" y="1200"/>
                </a:lnTo>
                <a:lnTo>
                  <a:pt x="0" y="1200"/>
                </a:lnTo>
                <a:lnTo>
                  <a:pt x="62" y="1198"/>
                </a:lnTo>
                <a:lnTo>
                  <a:pt x="124" y="1192"/>
                </a:lnTo>
                <a:lnTo>
                  <a:pt x="184" y="1186"/>
                </a:lnTo>
                <a:lnTo>
                  <a:pt x="242" y="1174"/>
                </a:lnTo>
                <a:lnTo>
                  <a:pt x="300" y="1162"/>
                </a:lnTo>
                <a:lnTo>
                  <a:pt x="358" y="1146"/>
                </a:lnTo>
                <a:lnTo>
                  <a:pt x="414" y="1126"/>
                </a:lnTo>
                <a:lnTo>
                  <a:pt x="468" y="1104"/>
                </a:lnTo>
                <a:lnTo>
                  <a:pt x="520" y="1080"/>
                </a:lnTo>
                <a:lnTo>
                  <a:pt x="572" y="1054"/>
                </a:lnTo>
                <a:lnTo>
                  <a:pt x="622" y="1026"/>
                </a:lnTo>
                <a:lnTo>
                  <a:pt x="672" y="994"/>
                </a:lnTo>
                <a:lnTo>
                  <a:pt x="718" y="960"/>
                </a:lnTo>
                <a:lnTo>
                  <a:pt x="764" y="926"/>
                </a:lnTo>
                <a:lnTo>
                  <a:pt x="808" y="888"/>
                </a:lnTo>
                <a:lnTo>
                  <a:pt x="850" y="848"/>
                </a:lnTo>
                <a:lnTo>
                  <a:pt x="888" y="806"/>
                </a:lnTo>
                <a:lnTo>
                  <a:pt x="926" y="762"/>
                </a:lnTo>
                <a:lnTo>
                  <a:pt x="962" y="718"/>
                </a:lnTo>
                <a:lnTo>
                  <a:pt x="996" y="670"/>
                </a:lnTo>
                <a:lnTo>
                  <a:pt x="1026" y="622"/>
                </a:lnTo>
                <a:lnTo>
                  <a:pt x="1056" y="572"/>
                </a:lnTo>
                <a:lnTo>
                  <a:pt x="1082" y="520"/>
                </a:lnTo>
                <a:lnTo>
                  <a:pt x="1106" y="466"/>
                </a:lnTo>
                <a:lnTo>
                  <a:pt x="1128" y="412"/>
                </a:lnTo>
                <a:lnTo>
                  <a:pt x="1146" y="356"/>
                </a:lnTo>
                <a:lnTo>
                  <a:pt x="1162" y="300"/>
                </a:lnTo>
                <a:lnTo>
                  <a:pt x="1176" y="240"/>
                </a:lnTo>
                <a:lnTo>
                  <a:pt x="1186" y="182"/>
                </a:lnTo>
                <a:lnTo>
                  <a:pt x="1194" y="122"/>
                </a:lnTo>
                <a:lnTo>
                  <a:pt x="1200" y="60"/>
                </a:lnTo>
                <a:lnTo>
                  <a:pt x="1200" y="0"/>
                </a:lnTo>
                <a:lnTo>
                  <a:pt x="400" y="0"/>
                </a:lnTo>
                <a:lnTo>
                  <a:pt x="400" y="0"/>
                </a:lnTo>
                <a:lnTo>
                  <a:pt x="398" y="40"/>
                </a:lnTo>
                <a:lnTo>
                  <a:pt x="392" y="80"/>
                </a:lnTo>
                <a:lnTo>
                  <a:pt x="382" y="118"/>
                </a:lnTo>
                <a:lnTo>
                  <a:pt x="370" y="154"/>
                </a:lnTo>
                <a:lnTo>
                  <a:pt x="352" y="190"/>
                </a:lnTo>
                <a:lnTo>
                  <a:pt x="332" y="222"/>
                </a:lnTo>
                <a:lnTo>
                  <a:pt x="310" y="254"/>
                </a:lnTo>
                <a:lnTo>
                  <a:pt x="284" y="282"/>
                </a:lnTo>
                <a:lnTo>
                  <a:pt x="256" y="308"/>
                </a:lnTo>
                <a:lnTo>
                  <a:pt x="224" y="330"/>
                </a:lnTo>
                <a:lnTo>
                  <a:pt x="192" y="350"/>
                </a:lnTo>
                <a:lnTo>
                  <a:pt x="156" y="368"/>
                </a:lnTo>
                <a:lnTo>
                  <a:pt x="120" y="382"/>
                </a:lnTo>
                <a:lnTo>
                  <a:pt x="82" y="390"/>
                </a:lnTo>
                <a:lnTo>
                  <a:pt x="42" y="398"/>
                </a:lnTo>
                <a:lnTo>
                  <a:pt x="0" y="400"/>
                </a:lnTo>
                <a:lnTo>
                  <a:pt x="0" y="400"/>
                </a:lnTo>
                <a:close/>
              </a:path>
            </a:pathLst>
          </a:custGeom>
          <a:solidFill>
            <a:schemeClr val="accent5">
              <a:lumMod val="60000"/>
              <a:lumOff val="40000"/>
            </a:schemeClr>
          </a:solidFill>
          <a:ln>
            <a:headEnd type="none" w="med" len="med"/>
            <a:tailEnd type="none" w="med" len="med"/>
          </a:ln>
          <a:effectLst/>
        </p:spPr>
        <p:style>
          <a:lnRef idx="0">
            <a:schemeClr val="accent4"/>
          </a:lnRef>
          <a:fillRef idx="3">
            <a:schemeClr val="accent4"/>
          </a:fillRef>
          <a:effectRef idx="3">
            <a:schemeClr val="accent4"/>
          </a:effectRef>
          <a:fontRef idx="minor">
            <a:schemeClr val="lt1"/>
          </a:fontRef>
        </p:style>
        <p:txBody>
          <a:bodyPr/>
          <a:lstStyle/>
          <a:p>
            <a:endParaRPr lang="en-US" dirty="0">
              <a:latin typeface="Calibri" pitchFamily="34" charset="0"/>
            </a:endParaRPr>
          </a:p>
        </p:txBody>
      </p:sp>
      <p:sp>
        <p:nvSpPr>
          <p:cNvPr id="19" name="TextBox 18"/>
          <p:cNvSpPr txBox="1"/>
          <p:nvPr/>
        </p:nvSpPr>
        <p:spPr>
          <a:xfrm>
            <a:off x="0" y="1981200"/>
            <a:ext cx="2953174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2000" dirty="0" smtClean="0">
                <a:latin typeface="Calibri" pitchFamily="34" charset="0"/>
              </a:rPr>
              <a:t>Your text here</a:t>
            </a:r>
            <a:endParaRPr lang="en-US" sz="2000" dirty="0">
              <a:latin typeface="Calibri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6306872" y="1981200"/>
            <a:ext cx="26670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dirty="0" smtClean="0">
                <a:latin typeface="Calibri" pitchFamily="34" charset="0"/>
              </a:rPr>
              <a:t>Your text here</a:t>
            </a:r>
            <a:endParaRPr lang="en-US" sz="2000" dirty="0">
              <a:latin typeface="Calibri" pitchFamily="34" charset="0"/>
            </a:endParaRPr>
          </a:p>
        </p:txBody>
      </p:sp>
      <p:sp>
        <p:nvSpPr>
          <p:cNvPr id="29" name="TextBox 28"/>
          <p:cNvSpPr txBox="1"/>
          <p:nvPr/>
        </p:nvSpPr>
        <p:spPr>
          <a:xfrm>
            <a:off x="6306872" y="5105400"/>
            <a:ext cx="2953174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dirty="0" smtClean="0">
                <a:latin typeface="Calibri" pitchFamily="34" charset="0"/>
              </a:rPr>
              <a:t>Your text here</a:t>
            </a:r>
            <a:endParaRPr lang="en-US" sz="2000" dirty="0">
              <a:latin typeface="Calibri" pitchFamily="34" charset="0"/>
            </a:endParaRPr>
          </a:p>
        </p:txBody>
      </p:sp>
      <p:sp>
        <p:nvSpPr>
          <p:cNvPr id="30" name="TextBox 29"/>
          <p:cNvSpPr txBox="1"/>
          <p:nvPr/>
        </p:nvSpPr>
        <p:spPr>
          <a:xfrm>
            <a:off x="0" y="5105400"/>
            <a:ext cx="2953174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2000" dirty="0" smtClean="0">
                <a:latin typeface="Calibri" pitchFamily="34" charset="0"/>
              </a:rPr>
              <a:t>Your text here</a:t>
            </a:r>
            <a:endParaRPr lang="en-US" sz="2000" dirty="0">
              <a:latin typeface="Calibri" pitchFamily="34" charset="0"/>
            </a:endParaRPr>
          </a:p>
        </p:txBody>
      </p:sp>
      <p:sp>
        <p:nvSpPr>
          <p:cNvPr id="31" name="TextBox 30"/>
          <p:cNvSpPr txBox="1"/>
          <p:nvPr/>
        </p:nvSpPr>
        <p:spPr>
          <a:xfrm>
            <a:off x="3276600" y="2644914"/>
            <a:ext cx="121920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2000" dirty="0" smtClean="0">
                <a:latin typeface="Calibri" pitchFamily="34" charset="0"/>
              </a:rPr>
              <a:t>Your text here</a:t>
            </a:r>
            <a:endParaRPr lang="en-US" sz="2000" dirty="0">
              <a:latin typeface="Calibri" pitchFamily="34" charset="0"/>
            </a:endParaRPr>
          </a:p>
        </p:txBody>
      </p:sp>
      <p:sp>
        <p:nvSpPr>
          <p:cNvPr id="32" name="TextBox 31"/>
          <p:cNvSpPr txBox="1"/>
          <p:nvPr/>
        </p:nvSpPr>
        <p:spPr>
          <a:xfrm>
            <a:off x="4724400" y="2644914"/>
            <a:ext cx="121920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dirty="0" smtClean="0">
                <a:latin typeface="Calibri" pitchFamily="34" charset="0"/>
              </a:rPr>
              <a:t>Your text here</a:t>
            </a:r>
            <a:endParaRPr lang="en-US" sz="2000" dirty="0">
              <a:latin typeface="Calibri" pitchFamily="34" charset="0"/>
            </a:endParaRPr>
          </a:p>
        </p:txBody>
      </p:sp>
      <p:sp>
        <p:nvSpPr>
          <p:cNvPr id="33" name="TextBox 32"/>
          <p:cNvSpPr txBox="1"/>
          <p:nvPr/>
        </p:nvSpPr>
        <p:spPr>
          <a:xfrm>
            <a:off x="4724400" y="4245114"/>
            <a:ext cx="121920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dirty="0" smtClean="0">
                <a:latin typeface="Calibri" pitchFamily="34" charset="0"/>
              </a:rPr>
              <a:t>Your text here</a:t>
            </a:r>
            <a:endParaRPr lang="en-US" sz="2000" dirty="0">
              <a:latin typeface="Calibri" pitchFamily="34" charset="0"/>
            </a:endParaRPr>
          </a:p>
        </p:txBody>
      </p:sp>
      <p:sp>
        <p:nvSpPr>
          <p:cNvPr id="34" name="TextBox 33"/>
          <p:cNvSpPr txBox="1"/>
          <p:nvPr/>
        </p:nvSpPr>
        <p:spPr>
          <a:xfrm>
            <a:off x="3276600" y="4245114"/>
            <a:ext cx="121920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2000" dirty="0" smtClean="0">
                <a:latin typeface="Calibri" pitchFamily="34" charset="0"/>
              </a:rPr>
              <a:t>Your text here</a:t>
            </a:r>
            <a:endParaRPr lang="en-US" sz="2000" dirty="0">
              <a:latin typeface="Calibri" pitchFamily="34" charset="0"/>
            </a:endParaRPr>
          </a:p>
        </p:txBody>
      </p:sp>
      <p:grpSp>
        <p:nvGrpSpPr>
          <p:cNvPr id="12" name="Group 39"/>
          <p:cNvGrpSpPr/>
          <p:nvPr/>
        </p:nvGrpSpPr>
        <p:grpSpPr>
          <a:xfrm>
            <a:off x="2443524" y="1667739"/>
            <a:ext cx="4363676" cy="4225061"/>
            <a:chOff x="94209" y="847524"/>
            <a:chExt cx="5315993" cy="5281326"/>
          </a:xfrm>
          <a:noFill/>
        </p:grpSpPr>
        <p:cxnSp>
          <p:nvCxnSpPr>
            <p:cNvPr id="25" name="Straight Connector 24"/>
            <p:cNvCxnSpPr/>
            <p:nvPr/>
          </p:nvCxnSpPr>
          <p:spPr>
            <a:xfrm rot="16200000" flipH="1">
              <a:off x="140639" y="3487392"/>
              <a:ext cx="5281326" cy="1589"/>
            </a:xfrm>
            <a:prstGeom prst="line">
              <a:avLst/>
            </a:prstGeom>
            <a:grpFill/>
            <a:ln w="76200">
              <a:solidFill>
                <a:schemeClr val="tx1">
                  <a:lumMod val="65000"/>
                  <a:lumOff val="35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 prst="convex"/>
            </a:sp3d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" name="Straight Connector 25"/>
            <p:cNvCxnSpPr/>
            <p:nvPr/>
          </p:nvCxnSpPr>
          <p:spPr>
            <a:xfrm flipV="1">
              <a:off x="94209" y="3467100"/>
              <a:ext cx="5315993" cy="1588"/>
            </a:xfrm>
            <a:prstGeom prst="line">
              <a:avLst/>
            </a:prstGeom>
            <a:grpFill/>
            <a:ln w="76200">
              <a:solidFill>
                <a:schemeClr val="tx1">
                  <a:lumMod val="65000"/>
                  <a:lumOff val="35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 prst="convex"/>
            </a:sp3d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3" name="Group 36"/>
          <p:cNvGrpSpPr/>
          <p:nvPr/>
        </p:nvGrpSpPr>
        <p:grpSpPr>
          <a:xfrm>
            <a:off x="3958291" y="3099441"/>
            <a:ext cx="1170017" cy="1185418"/>
            <a:chOff x="0" y="4114800"/>
            <a:chExt cx="1184275" cy="1227226"/>
          </a:xfrm>
        </p:grpSpPr>
        <p:sp>
          <p:nvSpPr>
            <p:cNvPr id="41" name="Oval 68"/>
            <p:cNvSpPr>
              <a:spLocks noChangeArrowheads="1"/>
            </p:cNvSpPr>
            <p:nvPr/>
          </p:nvSpPr>
          <p:spPr bwMode="auto">
            <a:xfrm>
              <a:off x="131924" y="4290263"/>
              <a:ext cx="1051336" cy="1051763"/>
            </a:xfrm>
            <a:prstGeom prst="ellipse">
              <a:avLst/>
            </a:prstGeom>
            <a:gradFill rotWithShape="1">
              <a:gsLst>
                <a:gs pos="0">
                  <a:srgbClr val="FF0000"/>
                </a:gs>
                <a:gs pos="100000">
                  <a:srgbClr val="FF0000">
                    <a:gamma/>
                    <a:shade val="46275"/>
                    <a:invGamma/>
                  </a:srgbClr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n-US" dirty="0">
                <a:latin typeface="Calibri" pitchFamily="34" charset="0"/>
              </a:endParaRPr>
            </a:p>
          </p:txBody>
        </p:sp>
        <p:sp>
          <p:nvSpPr>
            <p:cNvPr id="42" name="Oval 69"/>
            <p:cNvSpPr>
              <a:spLocks noChangeArrowheads="1"/>
            </p:cNvSpPr>
            <p:nvPr/>
          </p:nvSpPr>
          <p:spPr bwMode="auto">
            <a:xfrm>
              <a:off x="136998" y="4275049"/>
              <a:ext cx="1047277" cy="1047706"/>
            </a:xfrm>
            <a:prstGeom prst="ellipse">
              <a:avLst/>
            </a:prstGeom>
            <a:gradFill rotWithShape="1">
              <a:gsLst>
                <a:gs pos="0">
                  <a:srgbClr val="FFFFFF">
                    <a:alpha val="30000"/>
                  </a:srgbClr>
                </a:gs>
                <a:gs pos="100000">
                  <a:srgbClr val="FFFFFF">
                    <a:gamma/>
                    <a:shade val="46275"/>
                    <a:invGamma/>
                    <a:alpha val="0"/>
                  </a:srgb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n-US" dirty="0">
                <a:latin typeface="Calibri" pitchFamily="34" charset="0"/>
              </a:endParaRPr>
            </a:p>
          </p:txBody>
        </p:sp>
        <p:sp>
          <p:nvSpPr>
            <p:cNvPr id="43" name="Oval 70"/>
            <p:cNvSpPr>
              <a:spLocks noChangeArrowheads="1"/>
            </p:cNvSpPr>
            <p:nvPr/>
          </p:nvSpPr>
          <p:spPr bwMode="auto">
            <a:xfrm>
              <a:off x="0" y="4114800"/>
              <a:ext cx="1095987" cy="1095375"/>
            </a:xfrm>
            <a:prstGeom prst="ellipse">
              <a:avLst/>
            </a:prstGeom>
            <a:gradFill rotWithShape="1">
              <a:gsLst>
                <a:gs pos="0">
                  <a:srgbClr val="FFB3B3">
                    <a:alpha val="70000"/>
                  </a:srgbClr>
                </a:gs>
                <a:gs pos="100000">
                  <a:srgbClr val="FFB3B3">
                    <a:gamma/>
                    <a:shade val="46275"/>
                    <a:invGamma/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n-US" dirty="0">
                <a:latin typeface="Calibri" pitchFamily="34" charset="0"/>
              </a:endParaRPr>
            </a:p>
          </p:txBody>
        </p:sp>
        <p:sp>
          <p:nvSpPr>
            <p:cNvPr id="44" name="Oval 71"/>
            <p:cNvSpPr>
              <a:spLocks noChangeArrowheads="1"/>
            </p:cNvSpPr>
            <p:nvPr/>
          </p:nvSpPr>
          <p:spPr bwMode="auto">
            <a:xfrm>
              <a:off x="262834" y="4333875"/>
              <a:ext cx="438395" cy="438150"/>
            </a:xfrm>
            <a:prstGeom prst="ellipse">
              <a:avLst/>
            </a:prstGeom>
            <a:gradFill rotWithShape="1">
              <a:gsLst>
                <a:gs pos="0">
                  <a:srgbClr val="FFFFFF"/>
                </a:gs>
                <a:gs pos="100000">
                  <a:srgbClr val="FFFFFF">
                    <a:gamma/>
                    <a:shade val="46275"/>
                    <a:invGamma/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n-US" dirty="0">
                <a:latin typeface="Calibri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668663000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00"/>
                            </p:stCondLst>
                            <p:childTnLst>
                              <p:par>
                                <p:cTn id="14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2000"/>
                            </p:stCondLst>
                            <p:childTnLst>
                              <p:par>
                                <p:cTn id="23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10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3000"/>
                            </p:stCondLst>
                            <p:childTnLst>
                              <p:par>
                                <p:cTn id="32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10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>
                      <p:stCondLst>
                        <p:cond delay="indefinite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8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5400000">
                                      <p:cBhvr>
                                        <p:cTn id="46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47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0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1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8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5400000">
                                      <p:cBhvr>
                                        <p:cTn id="58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59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2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" dur="10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8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5400000">
                                      <p:cBhvr>
                                        <p:cTn id="70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71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3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4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8" dur="10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9" fill="hold">
                      <p:stCondLst>
                        <p:cond delay="indefinite"/>
                      </p:stCondLst>
                      <p:childTnLst>
                        <p:par>
                          <p:cTn id="80" fill="hold">
                            <p:stCondLst>
                              <p:cond delay="0"/>
                            </p:stCondLst>
                            <p:childTnLst>
                              <p:par>
                                <p:cTn id="81" presetID="8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5400000">
                                      <p:cBhvr>
                                        <p:cTn id="82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83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5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6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0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4" grpId="0" animBg="1"/>
      <p:bldP spid="5" grpId="0" animBg="1"/>
      <p:bldP spid="6" grpId="0" animBg="1"/>
      <p:bldP spid="7" grpId="0" animBg="1"/>
      <p:bldP spid="8" grpId="0" animBg="1"/>
      <p:bldP spid="9" grpId="0" animBg="1"/>
      <p:bldP spid="10" grpId="0" animBg="1"/>
      <p:bldP spid="19" grpId="0"/>
      <p:bldP spid="24" grpId="0"/>
      <p:bldP spid="29" grpId="0"/>
      <p:bldP spid="30" grpId="0"/>
      <p:bldP spid="31" grpId="0"/>
      <p:bldP spid="32" grpId="0"/>
      <p:bldP spid="33" grpId="0"/>
      <p:bldP spid="34" grpId="0"/>
    </p:bldLst>
  </p:timing>
</p:sld>
</file>

<file path=ppt/slides/slide4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23"/>
          <p:cNvGrpSpPr>
            <a:grpSpLocks/>
          </p:cNvGrpSpPr>
          <p:nvPr/>
        </p:nvGrpSpPr>
        <p:grpSpPr bwMode="auto">
          <a:xfrm>
            <a:off x="0" y="1447800"/>
            <a:ext cx="9144000" cy="1676400"/>
            <a:chOff x="0" y="2086"/>
            <a:chExt cx="5760" cy="1056"/>
          </a:xfrm>
        </p:grpSpPr>
        <p:sp>
          <p:nvSpPr>
            <p:cNvPr id="15" name="Rectangle 3"/>
            <p:cNvSpPr>
              <a:spLocks noChangeArrowheads="1"/>
            </p:cNvSpPr>
            <p:nvPr/>
          </p:nvSpPr>
          <p:spPr bwMode="gray">
            <a:xfrm>
              <a:off x="0" y="2325"/>
              <a:ext cx="5760" cy="817"/>
            </a:xfrm>
            <a:prstGeom prst="rect">
              <a:avLst/>
            </a:prstGeom>
            <a:gradFill rotWithShape="1">
              <a:gsLst>
                <a:gs pos="0">
                  <a:srgbClr val="DDDDDD"/>
                </a:gs>
                <a:gs pos="100000">
                  <a:srgbClr val="FFFFFF"/>
                </a:gs>
              </a:gsLst>
              <a:lin ang="5400000" scaled="1"/>
            </a:gradFill>
            <a:ln w="9525">
              <a:noFill/>
              <a:miter lim="800000"/>
              <a:headEnd/>
              <a:tailEnd/>
            </a:ln>
          </p:spPr>
          <p:txBody>
            <a:bodyPr wrap="none" lIns="90000" tIns="90000" rIns="72000" bIns="90000" anchor="ctr"/>
            <a:lstStyle/>
            <a:p>
              <a:pPr algn="ctr" eaLnBrk="0" hangingPunct="0"/>
              <a:endParaRPr lang="en-US" noProof="1">
                <a:latin typeface="Calibri" pitchFamily="34" charset="0"/>
                <a:cs typeface="Arial" charset="0"/>
              </a:endParaRPr>
            </a:p>
          </p:txBody>
        </p:sp>
        <p:sp>
          <p:nvSpPr>
            <p:cNvPr id="16" name="Rectangle 25"/>
            <p:cNvSpPr>
              <a:spLocks noChangeArrowheads="1"/>
            </p:cNvSpPr>
            <p:nvPr/>
          </p:nvSpPr>
          <p:spPr bwMode="gray">
            <a:xfrm flipV="1">
              <a:off x="0" y="2086"/>
              <a:ext cx="5760" cy="246"/>
            </a:xfrm>
            <a:prstGeom prst="rect">
              <a:avLst/>
            </a:prstGeom>
            <a:gradFill rotWithShape="1">
              <a:gsLst>
                <a:gs pos="0">
                  <a:srgbClr val="DBDBDB"/>
                </a:gs>
                <a:gs pos="100000">
                  <a:srgbClr val="FFFFFF"/>
                </a:gs>
              </a:gsLst>
              <a:lin ang="5400000" scaled="1"/>
            </a:gradFill>
            <a:ln w="9525">
              <a:noFill/>
              <a:miter lim="800000"/>
              <a:headEnd/>
              <a:tailEnd/>
            </a:ln>
          </p:spPr>
          <p:txBody>
            <a:bodyPr rot="10800000" wrap="none" lIns="90000" tIns="90000" rIns="72000" bIns="90000" anchor="ctr"/>
            <a:lstStyle/>
            <a:p>
              <a:pPr algn="ctr" eaLnBrk="0" hangingPunct="0"/>
              <a:endParaRPr lang="en-US" noProof="1">
                <a:latin typeface="Calibri" pitchFamily="34" charset="0"/>
                <a:cs typeface="Arial" charset="0"/>
              </a:endParaRPr>
            </a:p>
          </p:txBody>
        </p:sp>
      </p:grp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sz="4000" dirty="0" smtClean="0">
                <a:latin typeface="Franklin Gothic Medium Cond" pitchFamily="34" charset="0"/>
              </a:rPr>
              <a:t>2 step cyclical process</a:t>
            </a:r>
            <a:endParaRPr lang="en-US" sz="4000" dirty="0"/>
          </a:p>
        </p:txBody>
      </p:sp>
      <p:grpSp>
        <p:nvGrpSpPr>
          <p:cNvPr id="6" name="Group 4"/>
          <p:cNvGrpSpPr/>
          <p:nvPr/>
        </p:nvGrpSpPr>
        <p:grpSpPr>
          <a:xfrm>
            <a:off x="2001838" y="1066800"/>
            <a:ext cx="5051425" cy="5080000"/>
            <a:chOff x="2001838" y="1484313"/>
            <a:chExt cx="5051425" cy="5080000"/>
          </a:xfrm>
          <a:effectLst>
            <a:outerShdw blurRad="266700" dist="38100" dir="5400000" sx="106000" sy="106000" algn="t" rotWithShape="0">
              <a:prstClr val="black">
                <a:alpha val="40000"/>
              </a:prstClr>
            </a:outerShdw>
          </a:effectLst>
          <a:scene3d>
            <a:camera prst="perspectiveRelaxed"/>
            <a:lightRig rig="soft" dir="t"/>
          </a:scene3d>
        </p:grpSpPr>
        <p:sp>
          <p:nvSpPr>
            <p:cNvPr id="3" name="Freeform 10"/>
            <p:cNvSpPr>
              <a:spLocks/>
            </p:cNvSpPr>
            <p:nvPr/>
          </p:nvSpPr>
          <p:spPr bwMode="auto">
            <a:xfrm>
              <a:off x="2001838" y="1484313"/>
              <a:ext cx="3035300" cy="5080000"/>
            </a:xfrm>
            <a:custGeom>
              <a:avLst/>
              <a:gdLst/>
              <a:ahLst/>
              <a:cxnLst>
                <a:cxn ang="0">
                  <a:pos x="1600" y="0"/>
                </a:cxn>
                <a:cxn ang="0">
                  <a:pos x="1356" y="18"/>
                </a:cxn>
                <a:cxn ang="0">
                  <a:pos x="1124" y="72"/>
                </a:cxn>
                <a:cxn ang="0">
                  <a:pos x="906" y="158"/>
                </a:cxn>
                <a:cxn ang="0">
                  <a:pos x="706" y="272"/>
                </a:cxn>
                <a:cxn ang="0">
                  <a:pos x="524" y="414"/>
                </a:cxn>
                <a:cxn ang="0">
                  <a:pos x="366" y="580"/>
                </a:cxn>
                <a:cxn ang="0">
                  <a:pos x="232" y="768"/>
                </a:cxn>
                <a:cxn ang="0">
                  <a:pos x="126" y="976"/>
                </a:cxn>
                <a:cxn ang="0">
                  <a:pos x="50" y="1198"/>
                </a:cxn>
                <a:cxn ang="0">
                  <a:pos x="8" y="1434"/>
                </a:cxn>
                <a:cxn ang="0">
                  <a:pos x="2" y="1598"/>
                </a:cxn>
                <a:cxn ang="0">
                  <a:pos x="8" y="1762"/>
                </a:cxn>
                <a:cxn ang="0">
                  <a:pos x="50" y="2000"/>
                </a:cxn>
                <a:cxn ang="0">
                  <a:pos x="126" y="2222"/>
                </a:cxn>
                <a:cxn ang="0">
                  <a:pos x="232" y="2428"/>
                </a:cxn>
                <a:cxn ang="0">
                  <a:pos x="364" y="2616"/>
                </a:cxn>
                <a:cxn ang="0">
                  <a:pos x="522" y="2784"/>
                </a:cxn>
                <a:cxn ang="0">
                  <a:pos x="704" y="2926"/>
                </a:cxn>
                <a:cxn ang="0">
                  <a:pos x="904" y="3040"/>
                </a:cxn>
                <a:cxn ang="0">
                  <a:pos x="1122" y="3126"/>
                </a:cxn>
                <a:cxn ang="0">
                  <a:pos x="1354" y="3180"/>
                </a:cxn>
                <a:cxn ang="0">
                  <a:pos x="1598" y="3200"/>
                </a:cxn>
                <a:cxn ang="0">
                  <a:pos x="1442" y="2722"/>
                </a:cxn>
                <a:cxn ang="0">
                  <a:pos x="1550" y="2558"/>
                </a:cxn>
                <a:cxn ang="0">
                  <a:pos x="1406" y="2540"/>
                </a:cxn>
                <a:cxn ang="0">
                  <a:pos x="1270" y="2502"/>
                </a:cxn>
                <a:cxn ang="0">
                  <a:pos x="1142" y="2444"/>
                </a:cxn>
                <a:cxn ang="0">
                  <a:pos x="1026" y="2368"/>
                </a:cxn>
                <a:cxn ang="0">
                  <a:pos x="922" y="2278"/>
                </a:cxn>
                <a:cxn ang="0">
                  <a:pos x="830" y="2174"/>
                </a:cxn>
                <a:cxn ang="0">
                  <a:pos x="756" y="2058"/>
                </a:cxn>
                <a:cxn ang="0">
                  <a:pos x="698" y="1930"/>
                </a:cxn>
                <a:cxn ang="0">
                  <a:pos x="660" y="1792"/>
                </a:cxn>
                <a:cxn ang="0">
                  <a:pos x="642" y="1648"/>
                </a:cxn>
                <a:cxn ang="0">
                  <a:pos x="644" y="1502"/>
                </a:cxn>
                <a:cxn ang="0">
                  <a:pos x="670" y="1360"/>
                </a:cxn>
                <a:cxn ang="0">
                  <a:pos x="716" y="1226"/>
                </a:cxn>
                <a:cxn ang="0">
                  <a:pos x="778" y="1102"/>
                </a:cxn>
                <a:cxn ang="0">
                  <a:pos x="860" y="990"/>
                </a:cxn>
                <a:cxn ang="0">
                  <a:pos x="954" y="890"/>
                </a:cxn>
                <a:cxn ang="0">
                  <a:pos x="1064" y="804"/>
                </a:cxn>
                <a:cxn ang="0">
                  <a:pos x="1184" y="734"/>
                </a:cxn>
                <a:cxn ang="0">
                  <a:pos x="1314" y="684"/>
                </a:cxn>
                <a:cxn ang="0">
                  <a:pos x="1454" y="652"/>
                </a:cxn>
                <a:cxn ang="0">
                  <a:pos x="1600" y="640"/>
                </a:cxn>
                <a:cxn ang="0">
                  <a:pos x="1912" y="320"/>
                </a:cxn>
              </a:cxnLst>
              <a:rect l="0" t="0" r="r" b="b"/>
              <a:pathLst>
                <a:path w="1912" h="3200">
                  <a:moveTo>
                    <a:pt x="1756" y="162"/>
                  </a:moveTo>
                  <a:lnTo>
                    <a:pt x="1602" y="2"/>
                  </a:lnTo>
                  <a:lnTo>
                    <a:pt x="1600" y="0"/>
                  </a:lnTo>
                  <a:lnTo>
                    <a:pt x="1518" y="2"/>
                  </a:lnTo>
                  <a:lnTo>
                    <a:pt x="1436" y="8"/>
                  </a:lnTo>
                  <a:lnTo>
                    <a:pt x="1356" y="18"/>
                  </a:lnTo>
                  <a:lnTo>
                    <a:pt x="1278" y="32"/>
                  </a:lnTo>
                  <a:lnTo>
                    <a:pt x="1200" y="50"/>
                  </a:lnTo>
                  <a:lnTo>
                    <a:pt x="1124" y="72"/>
                  </a:lnTo>
                  <a:lnTo>
                    <a:pt x="1050" y="96"/>
                  </a:lnTo>
                  <a:lnTo>
                    <a:pt x="978" y="126"/>
                  </a:lnTo>
                  <a:lnTo>
                    <a:pt x="906" y="158"/>
                  </a:lnTo>
                  <a:lnTo>
                    <a:pt x="838" y="192"/>
                  </a:lnTo>
                  <a:lnTo>
                    <a:pt x="770" y="232"/>
                  </a:lnTo>
                  <a:lnTo>
                    <a:pt x="706" y="272"/>
                  </a:lnTo>
                  <a:lnTo>
                    <a:pt x="644" y="318"/>
                  </a:lnTo>
                  <a:lnTo>
                    <a:pt x="582" y="364"/>
                  </a:lnTo>
                  <a:lnTo>
                    <a:pt x="524" y="414"/>
                  </a:lnTo>
                  <a:lnTo>
                    <a:pt x="470" y="468"/>
                  </a:lnTo>
                  <a:lnTo>
                    <a:pt x="416" y="522"/>
                  </a:lnTo>
                  <a:lnTo>
                    <a:pt x="366" y="580"/>
                  </a:lnTo>
                  <a:lnTo>
                    <a:pt x="318" y="642"/>
                  </a:lnTo>
                  <a:lnTo>
                    <a:pt x="274" y="704"/>
                  </a:lnTo>
                  <a:lnTo>
                    <a:pt x="232" y="768"/>
                  </a:lnTo>
                  <a:lnTo>
                    <a:pt x="194" y="836"/>
                  </a:lnTo>
                  <a:lnTo>
                    <a:pt x="158" y="904"/>
                  </a:lnTo>
                  <a:lnTo>
                    <a:pt x="126" y="976"/>
                  </a:lnTo>
                  <a:lnTo>
                    <a:pt x="98" y="1048"/>
                  </a:lnTo>
                  <a:lnTo>
                    <a:pt x="72" y="1122"/>
                  </a:lnTo>
                  <a:lnTo>
                    <a:pt x="50" y="1198"/>
                  </a:lnTo>
                  <a:lnTo>
                    <a:pt x="32" y="1276"/>
                  </a:lnTo>
                  <a:lnTo>
                    <a:pt x="18" y="1354"/>
                  </a:lnTo>
                  <a:lnTo>
                    <a:pt x="8" y="1434"/>
                  </a:lnTo>
                  <a:lnTo>
                    <a:pt x="2" y="1514"/>
                  </a:lnTo>
                  <a:lnTo>
                    <a:pt x="0" y="1598"/>
                  </a:lnTo>
                  <a:lnTo>
                    <a:pt x="2" y="1598"/>
                  </a:lnTo>
                  <a:lnTo>
                    <a:pt x="0" y="1600"/>
                  </a:lnTo>
                  <a:lnTo>
                    <a:pt x="2" y="1682"/>
                  </a:lnTo>
                  <a:lnTo>
                    <a:pt x="8" y="1762"/>
                  </a:lnTo>
                  <a:lnTo>
                    <a:pt x="18" y="1842"/>
                  </a:lnTo>
                  <a:lnTo>
                    <a:pt x="32" y="1922"/>
                  </a:lnTo>
                  <a:lnTo>
                    <a:pt x="50" y="2000"/>
                  </a:lnTo>
                  <a:lnTo>
                    <a:pt x="72" y="2074"/>
                  </a:lnTo>
                  <a:lnTo>
                    <a:pt x="96" y="2150"/>
                  </a:lnTo>
                  <a:lnTo>
                    <a:pt x="126" y="2222"/>
                  </a:lnTo>
                  <a:lnTo>
                    <a:pt x="158" y="2292"/>
                  </a:lnTo>
                  <a:lnTo>
                    <a:pt x="192" y="2362"/>
                  </a:lnTo>
                  <a:lnTo>
                    <a:pt x="232" y="2428"/>
                  </a:lnTo>
                  <a:lnTo>
                    <a:pt x="272" y="2494"/>
                  </a:lnTo>
                  <a:lnTo>
                    <a:pt x="318" y="2556"/>
                  </a:lnTo>
                  <a:lnTo>
                    <a:pt x="364" y="2616"/>
                  </a:lnTo>
                  <a:lnTo>
                    <a:pt x="414" y="2674"/>
                  </a:lnTo>
                  <a:lnTo>
                    <a:pt x="468" y="2730"/>
                  </a:lnTo>
                  <a:lnTo>
                    <a:pt x="522" y="2784"/>
                  </a:lnTo>
                  <a:lnTo>
                    <a:pt x="580" y="2834"/>
                  </a:lnTo>
                  <a:lnTo>
                    <a:pt x="642" y="2880"/>
                  </a:lnTo>
                  <a:lnTo>
                    <a:pt x="704" y="2926"/>
                  </a:lnTo>
                  <a:lnTo>
                    <a:pt x="768" y="2966"/>
                  </a:lnTo>
                  <a:lnTo>
                    <a:pt x="836" y="3006"/>
                  </a:lnTo>
                  <a:lnTo>
                    <a:pt x="904" y="3040"/>
                  </a:lnTo>
                  <a:lnTo>
                    <a:pt x="976" y="3072"/>
                  </a:lnTo>
                  <a:lnTo>
                    <a:pt x="1048" y="3102"/>
                  </a:lnTo>
                  <a:lnTo>
                    <a:pt x="1122" y="3126"/>
                  </a:lnTo>
                  <a:lnTo>
                    <a:pt x="1198" y="3148"/>
                  </a:lnTo>
                  <a:lnTo>
                    <a:pt x="1276" y="3166"/>
                  </a:lnTo>
                  <a:lnTo>
                    <a:pt x="1354" y="3180"/>
                  </a:lnTo>
                  <a:lnTo>
                    <a:pt x="1434" y="3190"/>
                  </a:lnTo>
                  <a:lnTo>
                    <a:pt x="1514" y="3198"/>
                  </a:lnTo>
                  <a:lnTo>
                    <a:pt x="1598" y="3200"/>
                  </a:lnTo>
                  <a:lnTo>
                    <a:pt x="1442" y="3040"/>
                  </a:lnTo>
                  <a:lnTo>
                    <a:pt x="1288" y="2882"/>
                  </a:lnTo>
                  <a:lnTo>
                    <a:pt x="1442" y="2722"/>
                  </a:lnTo>
                  <a:lnTo>
                    <a:pt x="1598" y="2564"/>
                  </a:lnTo>
                  <a:lnTo>
                    <a:pt x="1600" y="2560"/>
                  </a:lnTo>
                  <a:lnTo>
                    <a:pt x="1550" y="2558"/>
                  </a:lnTo>
                  <a:lnTo>
                    <a:pt x="1502" y="2554"/>
                  </a:lnTo>
                  <a:lnTo>
                    <a:pt x="1454" y="2548"/>
                  </a:lnTo>
                  <a:lnTo>
                    <a:pt x="1406" y="2540"/>
                  </a:lnTo>
                  <a:lnTo>
                    <a:pt x="1360" y="2530"/>
                  </a:lnTo>
                  <a:lnTo>
                    <a:pt x="1314" y="2516"/>
                  </a:lnTo>
                  <a:lnTo>
                    <a:pt x="1270" y="2502"/>
                  </a:lnTo>
                  <a:lnTo>
                    <a:pt x="1226" y="2484"/>
                  </a:lnTo>
                  <a:lnTo>
                    <a:pt x="1184" y="2464"/>
                  </a:lnTo>
                  <a:lnTo>
                    <a:pt x="1142" y="2444"/>
                  </a:lnTo>
                  <a:lnTo>
                    <a:pt x="1102" y="2420"/>
                  </a:lnTo>
                  <a:lnTo>
                    <a:pt x="1064" y="2396"/>
                  </a:lnTo>
                  <a:lnTo>
                    <a:pt x="1026" y="2368"/>
                  </a:lnTo>
                  <a:lnTo>
                    <a:pt x="990" y="2340"/>
                  </a:lnTo>
                  <a:lnTo>
                    <a:pt x="954" y="2310"/>
                  </a:lnTo>
                  <a:lnTo>
                    <a:pt x="922" y="2278"/>
                  </a:lnTo>
                  <a:lnTo>
                    <a:pt x="890" y="2246"/>
                  </a:lnTo>
                  <a:lnTo>
                    <a:pt x="860" y="2210"/>
                  </a:lnTo>
                  <a:lnTo>
                    <a:pt x="830" y="2174"/>
                  </a:lnTo>
                  <a:lnTo>
                    <a:pt x="804" y="2136"/>
                  </a:lnTo>
                  <a:lnTo>
                    <a:pt x="778" y="2098"/>
                  </a:lnTo>
                  <a:lnTo>
                    <a:pt x="756" y="2058"/>
                  </a:lnTo>
                  <a:lnTo>
                    <a:pt x="734" y="2016"/>
                  </a:lnTo>
                  <a:lnTo>
                    <a:pt x="716" y="1974"/>
                  </a:lnTo>
                  <a:lnTo>
                    <a:pt x="698" y="1930"/>
                  </a:lnTo>
                  <a:lnTo>
                    <a:pt x="684" y="1886"/>
                  </a:lnTo>
                  <a:lnTo>
                    <a:pt x="670" y="1840"/>
                  </a:lnTo>
                  <a:lnTo>
                    <a:pt x="660" y="1792"/>
                  </a:lnTo>
                  <a:lnTo>
                    <a:pt x="652" y="1746"/>
                  </a:lnTo>
                  <a:lnTo>
                    <a:pt x="644" y="1698"/>
                  </a:lnTo>
                  <a:lnTo>
                    <a:pt x="642" y="1648"/>
                  </a:lnTo>
                  <a:lnTo>
                    <a:pt x="640" y="1600"/>
                  </a:lnTo>
                  <a:lnTo>
                    <a:pt x="642" y="1550"/>
                  </a:lnTo>
                  <a:lnTo>
                    <a:pt x="644" y="1502"/>
                  </a:lnTo>
                  <a:lnTo>
                    <a:pt x="652" y="1454"/>
                  </a:lnTo>
                  <a:lnTo>
                    <a:pt x="660" y="1406"/>
                  </a:lnTo>
                  <a:lnTo>
                    <a:pt x="670" y="1360"/>
                  </a:lnTo>
                  <a:lnTo>
                    <a:pt x="684" y="1314"/>
                  </a:lnTo>
                  <a:lnTo>
                    <a:pt x="698" y="1270"/>
                  </a:lnTo>
                  <a:lnTo>
                    <a:pt x="716" y="1226"/>
                  </a:lnTo>
                  <a:lnTo>
                    <a:pt x="734" y="1184"/>
                  </a:lnTo>
                  <a:lnTo>
                    <a:pt x="756" y="1142"/>
                  </a:lnTo>
                  <a:lnTo>
                    <a:pt x="778" y="1102"/>
                  </a:lnTo>
                  <a:lnTo>
                    <a:pt x="804" y="1064"/>
                  </a:lnTo>
                  <a:lnTo>
                    <a:pt x="830" y="1026"/>
                  </a:lnTo>
                  <a:lnTo>
                    <a:pt x="860" y="990"/>
                  </a:lnTo>
                  <a:lnTo>
                    <a:pt x="890" y="954"/>
                  </a:lnTo>
                  <a:lnTo>
                    <a:pt x="920" y="922"/>
                  </a:lnTo>
                  <a:lnTo>
                    <a:pt x="954" y="890"/>
                  </a:lnTo>
                  <a:lnTo>
                    <a:pt x="990" y="860"/>
                  </a:lnTo>
                  <a:lnTo>
                    <a:pt x="1026" y="830"/>
                  </a:lnTo>
                  <a:lnTo>
                    <a:pt x="1064" y="804"/>
                  </a:lnTo>
                  <a:lnTo>
                    <a:pt x="1102" y="778"/>
                  </a:lnTo>
                  <a:lnTo>
                    <a:pt x="1142" y="756"/>
                  </a:lnTo>
                  <a:lnTo>
                    <a:pt x="1184" y="734"/>
                  </a:lnTo>
                  <a:lnTo>
                    <a:pt x="1226" y="716"/>
                  </a:lnTo>
                  <a:lnTo>
                    <a:pt x="1270" y="698"/>
                  </a:lnTo>
                  <a:lnTo>
                    <a:pt x="1314" y="684"/>
                  </a:lnTo>
                  <a:lnTo>
                    <a:pt x="1360" y="670"/>
                  </a:lnTo>
                  <a:lnTo>
                    <a:pt x="1406" y="660"/>
                  </a:lnTo>
                  <a:lnTo>
                    <a:pt x="1454" y="652"/>
                  </a:lnTo>
                  <a:lnTo>
                    <a:pt x="1502" y="644"/>
                  </a:lnTo>
                  <a:lnTo>
                    <a:pt x="1550" y="642"/>
                  </a:lnTo>
                  <a:lnTo>
                    <a:pt x="1600" y="640"/>
                  </a:lnTo>
                  <a:lnTo>
                    <a:pt x="1602" y="638"/>
                  </a:lnTo>
                  <a:lnTo>
                    <a:pt x="1756" y="480"/>
                  </a:lnTo>
                  <a:lnTo>
                    <a:pt x="1912" y="320"/>
                  </a:lnTo>
                  <a:lnTo>
                    <a:pt x="1756" y="162"/>
                  </a:lnTo>
                  <a:close/>
                </a:path>
              </a:pathLst>
            </a:custGeom>
            <a:solidFill>
              <a:schemeClr val="accent3">
                <a:lumMod val="50000"/>
              </a:schemeClr>
            </a:solidFill>
            <a:ln w="3810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  <a:sp3d extrusionH="381000" prstMaterial="dkEdge">
              <a:bevelT w="139700" prst="cross"/>
              <a:extrusionClr>
                <a:schemeClr val="bg1">
                  <a:lumMod val="75000"/>
                </a:schemeClr>
              </a:extrusionClr>
            </a:sp3d>
          </p:spPr>
          <p:txBody>
            <a:bodyPr/>
            <a:lstStyle/>
            <a:p>
              <a:endParaRPr lang="en-US" dirty="0">
                <a:latin typeface="Calibri" pitchFamily="34" charset="0"/>
              </a:endParaRPr>
            </a:p>
          </p:txBody>
        </p:sp>
        <p:sp>
          <p:nvSpPr>
            <p:cNvPr id="4" name="Freeform 11"/>
            <p:cNvSpPr>
              <a:spLocks/>
            </p:cNvSpPr>
            <p:nvPr/>
          </p:nvSpPr>
          <p:spPr bwMode="auto">
            <a:xfrm>
              <a:off x="4021138" y="1484313"/>
              <a:ext cx="3032125" cy="5080000"/>
            </a:xfrm>
            <a:custGeom>
              <a:avLst/>
              <a:gdLst/>
              <a:ahLst/>
              <a:cxnLst>
                <a:cxn ang="0">
                  <a:pos x="1908" y="1518"/>
                </a:cxn>
                <a:cxn ang="0">
                  <a:pos x="1878" y="1278"/>
                </a:cxn>
                <a:cxn ang="0">
                  <a:pos x="1814" y="1050"/>
                </a:cxn>
                <a:cxn ang="0">
                  <a:pos x="1718" y="838"/>
                </a:cxn>
                <a:cxn ang="0">
                  <a:pos x="1592" y="644"/>
                </a:cxn>
                <a:cxn ang="0">
                  <a:pos x="1442" y="470"/>
                </a:cxn>
                <a:cxn ang="0">
                  <a:pos x="1270" y="318"/>
                </a:cxn>
                <a:cxn ang="0">
                  <a:pos x="1076" y="194"/>
                </a:cxn>
                <a:cxn ang="0">
                  <a:pos x="864" y="98"/>
                </a:cxn>
                <a:cxn ang="0">
                  <a:pos x="636" y="32"/>
                </a:cxn>
                <a:cxn ang="0">
                  <a:pos x="398" y="2"/>
                </a:cxn>
                <a:cxn ang="0">
                  <a:pos x="624" y="318"/>
                </a:cxn>
                <a:cxn ang="0">
                  <a:pos x="312" y="640"/>
                </a:cxn>
                <a:cxn ang="0">
                  <a:pos x="458" y="652"/>
                </a:cxn>
                <a:cxn ang="0">
                  <a:pos x="598" y="684"/>
                </a:cxn>
                <a:cxn ang="0">
                  <a:pos x="728" y="734"/>
                </a:cxn>
                <a:cxn ang="0">
                  <a:pos x="848" y="804"/>
                </a:cxn>
                <a:cxn ang="0">
                  <a:pos x="958" y="890"/>
                </a:cxn>
                <a:cxn ang="0">
                  <a:pos x="1052" y="990"/>
                </a:cxn>
                <a:cxn ang="0">
                  <a:pos x="1134" y="1102"/>
                </a:cxn>
                <a:cxn ang="0">
                  <a:pos x="1196" y="1226"/>
                </a:cxn>
                <a:cxn ang="0">
                  <a:pos x="1242" y="1360"/>
                </a:cxn>
                <a:cxn ang="0">
                  <a:pos x="1268" y="1502"/>
                </a:cxn>
                <a:cxn ang="0">
                  <a:pos x="1270" y="1648"/>
                </a:cxn>
                <a:cxn ang="0">
                  <a:pos x="1252" y="1792"/>
                </a:cxn>
                <a:cxn ang="0">
                  <a:pos x="1214" y="1930"/>
                </a:cxn>
                <a:cxn ang="0">
                  <a:pos x="1156" y="2058"/>
                </a:cxn>
                <a:cxn ang="0">
                  <a:pos x="1082" y="2174"/>
                </a:cxn>
                <a:cxn ang="0">
                  <a:pos x="992" y="2278"/>
                </a:cxn>
                <a:cxn ang="0">
                  <a:pos x="886" y="2368"/>
                </a:cxn>
                <a:cxn ang="0">
                  <a:pos x="770" y="2444"/>
                </a:cxn>
                <a:cxn ang="0">
                  <a:pos x="642" y="2502"/>
                </a:cxn>
                <a:cxn ang="0">
                  <a:pos x="506" y="2540"/>
                </a:cxn>
                <a:cxn ang="0">
                  <a:pos x="362" y="2558"/>
                </a:cxn>
                <a:cxn ang="0">
                  <a:pos x="156" y="2720"/>
                </a:cxn>
                <a:cxn ang="0">
                  <a:pos x="310" y="3196"/>
                </a:cxn>
                <a:cxn ang="0">
                  <a:pos x="476" y="3192"/>
                </a:cxn>
                <a:cxn ang="0">
                  <a:pos x="712" y="3150"/>
                </a:cxn>
                <a:cxn ang="0">
                  <a:pos x="934" y="3074"/>
                </a:cxn>
                <a:cxn ang="0">
                  <a:pos x="1142" y="2968"/>
                </a:cxn>
                <a:cxn ang="0">
                  <a:pos x="1330" y="2834"/>
                </a:cxn>
                <a:cxn ang="0">
                  <a:pos x="1494" y="2676"/>
                </a:cxn>
                <a:cxn ang="0">
                  <a:pos x="1636" y="2496"/>
                </a:cxn>
                <a:cxn ang="0">
                  <a:pos x="1752" y="2294"/>
                </a:cxn>
                <a:cxn ang="0">
                  <a:pos x="1838" y="2078"/>
                </a:cxn>
                <a:cxn ang="0">
                  <a:pos x="1892" y="1846"/>
                </a:cxn>
                <a:cxn ang="0">
                  <a:pos x="1910" y="1602"/>
                </a:cxn>
              </a:cxnLst>
              <a:rect l="0" t="0" r="r" b="b"/>
              <a:pathLst>
                <a:path w="1910" h="3200">
                  <a:moveTo>
                    <a:pt x="1908" y="1602"/>
                  </a:moveTo>
                  <a:lnTo>
                    <a:pt x="1910" y="1600"/>
                  </a:lnTo>
                  <a:lnTo>
                    <a:pt x="1908" y="1518"/>
                  </a:lnTo>
                  <a:lnTo>
                    <a:pt x="1902" y="1436"/>
                  </a:lnTo>
                  <a:lnTo>
                    <a:pt x="1892" y="1356"/>
                  </a:lnTo>
                  <a:lnTo>
                    <a:pt x="1878" y="1278"/>
                  </a:lnTo>
                  <a:lnTo>
                    <a:pt x="1860" y="1200"/>
                  </a:lnTo>
                  <a:lnTo>
                    <a:pt x="1838" y="1124"/>
                  </a:lnTo>
                  <a:lnTo>
                    <a:pt x="1814" y="1050"/>
                  </a:lnTo>
                  <a:lnTo>
                    <a:pt x="1784" y="978"/>
                  </a:lnTo>
                  <a:lnTo>
                    <a:pt x="1752" y="906"/>
                  </a:lnTo>
                  <a:lnTo>
                    <a:pt x="1718" y="838"/>
                  </a:lnTo>
                  <a:lnTo>
                    <a:pt x="1678" y="770"/>
                  </a:lnTo>
                  <a:lnTo>
                    <a:pt x="1638" y="706"/>
                  </a:lnTo>
                  <a:lnTo>
                    <a:pt x="1592" y="644"/>
                  </a:lnTo>
                  <a:lnTo>
                    <a:pt x="1546" y="582"/>
                  </a:lnTo>
                  <a:lnTo>
                    <a:pt x="1496" y="524"/>
                  </a:lnTo>
                  <a:lnTo>
                    <a:pt x="1442" y="470"/>
                  </a:lnTo>
                  <a:lnTo>
                    <a:pt x="1388" y="416"/>
                  </a:lnTo>
                  <a:lnTo>
                    <a:pt x="1332" y="366"/>
                  </a:lnTo>
                  <a:lnTo>
                    <a:pt x="1270" y="318"/>
                  </a:lnTo>
                  <a:lnTo>
                    <a:pt x="1208" y="274"/>
                  </a:lnTo>
                  <a:lnTo>
                    <a:pt x="1144" y="232"/>
                  </a:lnTo>
                  <a:lnTo>
                    <a:pt x="1076" y="194"/>
                  </a:lnTo>
                  <a:lnTo>
                    <a:pt x="1008" y="158"/>
                  </a:lnTo>
                  <a:lnTo>
                    <a:pt x="936" y="126"/>
                  </a:lnTo>
                  <a:lnTo>
                    <a:pt x="864" y="98"/>
                  </a:lnTo>
                  <a:lnTo>
                    <a:pt x="790" y="72"/>
                  </a:lnTo>
                  <a:lnTo>
                    <a:pt x="714" y="50"/>
                  </a:lnTo>
                  <a:lnTo>
                    <a:pt x="636" y="32"/>
                  </a:lnTo>
                  <a:lnTo>
                    <a:pt x="558" y="18"/>
                  </a:lnTo>
                  <a:lnTo>
                    <a:pt x="478" y="8"/>
                  </a:lnTo>
                  <a:lnTo>
                    <a:pt x="398" y="2"/>
                  </a:lnTo>
                  <a:lnTo>
                    <a:pt x="314" y="0"/>
                  </a:lnTo>
                  <a:lnTo>
                    <a:pt x="470" y="158"/>
                  </a:lnTo>
                  <a:lnTo>
                    <a:pt x="624" y="318"/>
                  </a:lnTo>
                  <a:lnTo>
                    <a:pt x="470" y="476"/>
                  </a:lnTo>
                  <a:lnTo>
                    <a:pt x="314" y="636"/>
                  </a:lnTo>
                  <a:lnTo>
                    <a:pt x="312" y="640"/>
                  </a:lnTo>
                  <a:lnTo>
                    <a:pt x="362" y="642"/>
                  </a:lnTo>
                  <a:lnTo>
                    <a:pt x="410" y="644"/>
                  </a:lnTo>
                  <a:lnTo>
                    <a:pt x="458" y="652"/>
                  </a:lnTo>
                  <a:lnTo>
                    <a:pt x="506" y="660"/>
                  </a:lnTo>
                  <a:lnTo>
                    <a:pt x="552" y="670"/>
                  </a:lnTo>
                  <a:lnTo>
                    <a:pt x="598" y="684"/>
                  </a:lnTo>
                  <a:lnTo>
                    <a:pt x="642" y="698"/>
                  </a:lnTo>
                  <a:lnTo>
                    <a:pt x="686" y="716"/>
                  </a:lnTo>
                  <a:lnTo>
                    <a:pt x="728" y="734"/>
                  </a:lnTo>
                  <a:lnTo>
                    <a:pt x="770" y="756"/>
                  </a:lnTo>
                  <a:lnTo>
                    <a:pt x="810" y="778"/>
                  </a:lnTo>
                  <a:lnTo>
                    <a:pt x="848" y="804"/>
                  </a:lnTo>
                  <a:lnTo>
                    <a:pt x="886" y="830"/>
                  </a:lnTo>
                  <a:lnTo>
                    <a:pt x="922" y="860"/>
                  </a:lnTo>
                  <a:lnTo>
                    <a:pt x="958" y="890"/>
                  </a:lnTo>
                  <a:lnTo>
                    <a:pt x="990" y="920"/>
                  </a:lnTo>
                  <a:lnTo>
                    <a:pt x="1022" y="954"/>
                  </a:lnTo>
                  <a:lnTo>
                    <a:pt x="1052" y="990"/>
                  </a:lnTo>
                  <a:lnTo>
                    <a:pt x="1082" y="1026"/>
                  </a:lnTo>
                  <a:lnTo>
                    <a:pt x="1108" y="1064"/>
                  </a:lnTo>
                  <a:lnTo>
                    <a:pt x="1134" y="1102"/>
                  </a:lnTo>
                  <a:lnTo>
                    <a:pt x="1156" y="1142"/>
                  </a:lnTo>
                  <a:lnTo>
                    <a:pt x="1178" y="1184"/>
                  </a:lnTo>
                  <a:lnTo>
                    <a:pt x="1196" y="1226"/>
                  </a:lnTo>
                  <a:lnTo>
                    <a:pt x="1214" y="1270"/>
                  </a:lnTo>
                  <a:lnTo>
                    <a:pt x="1228" y="1314"/>
                  </a:lnTo>
                  <a:lnTo>
                    <a:pt x="1242" y="1360"/>
                  </a:lnTo>
                  <a:lnTo>
                    <a:pt x="1252" y="1406"/>
                  </a:lnTo>
                  <a:lnTo>
                    <a:pt x="1260" y="1454"/>
                  </a:lnTo>
                  <a:lnTo>
                    <a:pt x="1268" y="1502"/>
                  </a:lnTo>
                  <a:lnTo>
                    <a:pt x="1270" y="1550"/>
                  </a:lnTo>
                  <a:lnTo>
                    <a:pt x="1272" y="1600"/>
                  </a:lnTo>
                  <a:lnTo>
                    <a:pt x="1270" y="1648"/>
                  </a:lnTo>
                  <a:lnTo>
                    <a:pt x="1268" y="1698"/>
                  </a:lnTo>
                  <a:lnTo>
                    <a:pt x="1260" y="1746"/>
                  </a:lnTo>
                  <a:lnTo>
                    <a:pt x="1252" y="1792"/>
                  </a:lnTo>
                  <a:lnTo>
                    <a:pt x="1242" y="1840"/>
                  </a:lnTo>
                  <a:lnTo>
                    <a:pt x="1228" y="1884"/>
                  </a:lnTo>
                  <a:lnTo>
                    <a:pt x="1214" y="1930"/>
                  </a:lnTo>
                  <a:lnTo>
                    <a:pt x="1196" y="1974"/>
                  </a:lnTo>
                  <a:lnTo>
                    <a:pt x="1178" y="2016"/>
                  </a:lnTo>
                  <a:lnTo>
                    <a:pt x="1156" y="2058"/>
                  </a:lnTo>
                  <a:lnTo>
                    <a:pt x="1134" y="2098"/>
                  </a:lnTo>
                  <a:lnTo>
                    <a:pt x="1108" y="2136"/>
                  </a:lnTo>
                  <a:lnTo>
                    <a:pt x="1082" y="2174"/>
                  </a:lnTo>
                  <a:lnTo>
                    <a:pt x="1052" y="2210"/>
                  </a:lnTo>
                  <a:lnTo>
                    <a:pt x="1022" y="2244"/>
                  </a:lnTo>
                  <a:lnTo>
                    <a:pt x="992" y="2278"/>
                  </a:lnTo>
                  <a:lnTo>
                    <a:pt x="958" y="2310"/>
                  </a:lnTo>
                  <a:lnTo>
                    <a:pt x="922" y="2340"/>
                  </a:lnTo>
                  <a:lnTo>
                    <a:pt x="886" y="2368"/>
                  </a:lnTo>
                  <a:lnTo>
                    <a:pt x="848" y="2396"/>
                  </a:lnTo>
                  <a:lnTo>
                    <a:pt x="810" y="2420"/>
                  </a:lnTo>
                  <a:lnTo>
                    <a:pt x="770" y="2444"/>
                  </a:lnTo>
                  <a:lnTo>
                    <a:pt x="728" y="2464"/>
                  </a:lnTo>
                  <a:lnTo>
                    <a:pt x="686" y="2484"/>
                  </a:lnTo>
                  <a:lnTo>
                    <a:pt x="642" y="2502"/>
                  </a:lnTo>
                  <a:lnTo>
                    <a:pt x="598" y="2516"/>
                  </a:lnTo>
                  <a:lnTo>
                    <a:pt x="552" y="2530"/>
                  </a:lnTo>
                  <a:lnTo>
                    <a:pt x="506" y="2540"/>
                  </a:lnTo>
                  <a:lnTo>
                    <a:pt x="458" y="2548"/>
                  </a:lnTo>
                  <a:lnTo>
                    <a:pt x="410" y="2554"/>
                  </a:lnTo>
                  <a:lnTo>
                    <a:pt x="362" y="2558"/>
                  </a:lnTo>
                  <a:lnTo>
                    <a:pt x="312" y="2560"/>
                  </a:lnTo>
                  <a:lnTo>
                    <a:pt x="310" y="2562"/>
                  </a:lnTo>
                  <a:lnTo>
                    <a:pt x="156" y="2720"/>
                  </a:lnTo>
                  <a:lnTo>
                    <a:pt x="0" y="2880"/>
                  </a:lnTo>
                  <a:lnTo>
                    <a:pt x="156" y="3038"/>
                  </a:lnTo>
                  <a:lnTo>
                    <a:pt x="310" y="3196"/>
                  </a:lnTo>
                  <a:lnTo>
                    <a:pt x="312" y="3200"/>
                  </a:lnTo>
                  <a:lnTo>
                    <a:pt x="394" y="3198"/>
                  </a:lnTo>
                  <a:lnTo>
                    <a:pt x="476" y="3192"/>
                  </a:lnTo>
                  <a:lnTo>
                    <a:pt x="556" y="3180"/>
                  </a:lnTo>
                  <a:lnTo>
                    <a:pt x="634" y="3166"/>
                  </a:lnTo>
                  <a:lnTo>
                    <a:pt x="712" y="3150"/>
                  </a:lnTo>
                  <a:lnTo>
                    <a:pt x="788" y="3128"/>
                  </a:lnTo>
                  <a:lnTo>
                    <a:pt x="862" y="3102"/>
                  </a:lnTo>
                  <a:lnTo>
                    <a:pt x="934" y="3074"/>
                  </a:lnTo>
                  <a:lnTo>
                    <a:pt x="1006" y="3042"/>
                  </a:lnTo>
                  <a:lnTo>
                    <a:pt x="1074" y="3006"/>
                  </a:lnTo>
                  <a:lnTo>
                    <a:pt x="1142" y="2968"/>
                  </a:lnTo>
                  <a:lnTo>
                    <a:pt x="1206" y="2926"/>
                  </a:lnTo>
                  <a:lnTo>
                    <a:pt x="1268" y="2882"/>
                  </a:lnTo>
                  <a:lnTo>
                    <a:pt x="1330" y="2834"/>
                  </a:lnTo>
                  <a:lnTo>
                    <a:pt x="1386" y="2784"/>
                  </a:lnTo>
                  <a:lnTo>
                    <a:pt x="1440" y="2732"/>
                  </a:lnTo>
                  <a:lnTo>
                    <a:pt x="1494" y="2676"/>
                  </a:lnTo>
                  <a:lnTo>
                    <a:pt x="1544" y="2618"/>
                  </a:lnTo>
                  <a:lnTo>
                    <a:pt x="1592" y="2558"/>
                  </a:lnTo>
                  <a:lnTo>
                    <a:pt x="1636" y="2496"/>
                  </a:lnTo>
                  <a:lnTo>
                    <a:pt x="1678" y="2430"/>
                  </a:lnTo>
                  <a:lnTo>
                    <a:pt x="1716" y="2364"/>
                  </a:lnTo>
                  <a:lnTo>
                    <a:pt x="1752" y="2294"/>
                  </a:lnTo>
                  <a:lnTo>
                    <a:pt x="1784" y="2224"/>
                  </a:lnTo>
                  <a:lnTo>
                    <a:pt x="1812" y="2152"/>
                  </a:lnTo>
                  <a:lnTo>
                    <a:pt x="1838" y="2078"/>
                  </a:lnTo>
                  <a:lnTo>
                    <a:pt x="1860" y="2002"/>
                  </a:lnTo>
                  <a:lnTo>
                    <a:pt x="1878" y="1924"/>
                  </a:lnTo>
                  <a:lnTo>
                    <a:pt x="1892" y="1846"/>
                  </a:lnTo>
                  <a:lnTo>
                    <a:pt x="1902" y="1766"/>
                  </a:lnTo>
                  <a:lnTo>
                    <a:pt x="1908" y="1684"/>
                  </a:lnTo>
                  <a:lnTo>
                    <a:pt x="1910" y="1602"/>
                  </a:lnTo>
                  <a:lnTo>
                    <a:pt x="1908" y="1602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3810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  <a:sp3d extrusionH="381000" prstMaterial="dkEdge">
              <a:bevelT w="139700" prst="cross"/>
              <a:extrusionClr>
                <a:schemeClr val="bg1">
                  <a:lumMod val="75000"/>
                </a:schemeClr>
              </a:extrusionClr>
            </a:sp3d>
          </p:spPr>
          <p:txBody>
            <a:bodyPr/>
            <a:lstStyle/>
            <a:p>
              <a:endParaRPr lang="en-US" dirty="0">
                <a:latin typeface="Calibri" pitchFamily="34" charset="0"/>
              </a:endParaRPr>
            </a:p>
          </p:txBody>
        </p:sp>
      </p:grpSp>
      <p:cxnSp>
        <p:nvCxnSpPr>
          <p:cNvPr id="10" name="Straight Connector 9"/>
          <p:cNvCxnSpPr/>
          <p:nvPr/>
        </p:nvCxnSpPr>
        <p:spPr>
          <a:xfrm>
            <a:off x="6858000" y="3657600"/>
            <a:ext cx="1828800" cy="1588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Straight Connector 10"/>
          <p:cNvCxnSpPr/>
          <p:nvPr/>
        </p:nvCxnSpPr>
        <p:spPr>
          <a:xfrm>
            <a:off x="304800" y="3581400"/>
            <a:ext cx="1828800" cy="1588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TextBox 11"/>
          <p:cNvSpPr txBox="1"/>
          <p:nvPr/>
        </p:nvSpPr>
        <p:spPr>
          <a:xfrm>
            <a:off x="7053263" y="3200400"/>
            <a:ext cx="193944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2400" dirty="0" smtClean="0">
                <a:latin typeface="Calibri" pitchFamily="34" charset="0"/>
              </a:rPr>
              <a:t>Your text here</a:t>
            </a:r>
            <a:endParaRPr lang="en-US" sz="2400" dirty="0">
              <a:latin typeface="Calibri" pitchFamily="34" charset="0"/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90152" y="3124200"/>
            <a:ext cx="193944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2400" dirty="0" smtClean="0">
                <a:latin typeface="Calibri" pitchFamily="34" charset="0"/>
              </a:rPr>
              <a:t>Your text here</a:t>
            </a:r>
            <a:endParaRPr lang="en-US" sz="2400" dirty="0">
              <a:latin typeface="Calibri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833349124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/>
      <p:bldP spid="13" grpId="0"/>
    </p:bldLst>
  </p:timing>
</p:sld>
</file>

<file path=ppt/slides/slide4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Group 23"/>
          <p:cNvGrpSpPr>
            <a:grpSpLocks/>
          </p:cNvGrpSpPr>
          <p:nvPr/>
        </p:nvGrpSpPr>
        <p:grpSpPr bwMode="auto">
          <a:xfrm>
            <a:off x="0" y="1447800"/>
            <a:ext cx="9144000" cy="1676400"/>
            <a:chOff x="0" y="2086"/>
            <a:chExt cx="5760" cy="1056"/>
          </a:xfrm>
        </p:grpSpPr>
        <p:sp>
          <p:nvSpPr>
            <p:cNvPr id="14" name="Rectangle 3"/>
            <p:cNvSpPr>
              <a:spLocks noChangeArrowheads="1"/>
            </p:cNvSpPr>
            <p:nvPr/>
          </p:nvSpPr>
          <p:spPr bwMode="gray">
            <a:xfrm>
              <a:off x="0" y="2325"/>
              <a:ext cx="5760" cy="817"/>
            </a:xfrm>
            <a:prstGeom prst="rect">
              <a:avLst/>
            </a:prstGeom>
            <a:gradFill rotWithShape="1">
              <a:gsLst>
                <a:gs pos="0">
                  <a:srgbClr val="DDDDDD"/>
                </a:gs>
                <a:gs pos="100000">
                  <a:srgbClr val="FFFFFF"/>
                </a:gs>
              </a:gsLst>
              <a:lin ang="5400000" scaled="1"/>
            </a:gradFill>
            <a:ln w="9525">
              <a:noFill/>
              <a:miter lim="800000"/>
              <a:headEnd/>
              <a:tailEnd/>
            </a:ln>
          </p:spPr>
          <p:txBody>
            <a:bodyPr wrap="none" lIns="90000" tIns="90000" rIns="72000" bIns="90000" anchor="ctr"/>
            <a:lstStyle/>
            <a:p>
              <a:pPr algn="ctr" eaLnBrk="0" hangingPunct="0"/>
              <a:endParaRPr lang="en-US" noProof="1">
                <a:latin typeface="Calibri" pitchFamily="34" charset="0"/>
                <a:cs typeface="Arial" charset="0"/>
              </a:endParaRPr>
            </a:p>
          </p:txBody>
        </p:sp>
        <p:sp>
          <p:nvSpPr>
            <p:cNvPr id="15" name="Rectangle 25"/>
            <p:cNvSpPr>
              <a:spLocks noChangeArrowheads="1"/>
            </p:cNvSpPr>
            <p:nvPr/>
          </p:nvSpPr>
          <p:spPr bwMode="gray">
            <a:xfrm flipV="1">
              <a:off x="0" y="2086"/>
              <a:ext cx="5760" cy="246"/>
            </a:xfrm>
            <a:prstGeom prst="rect">
              <a:avLst/>
            </a:prstGeom>
            <a:gradFill rotWithShape="1">
              <a:gsLst>
                <a:gs pos="0">
                  <a:srgbClr val="DBDBDB"/>
                </a:gs>
                <a:gs pos="100000">
                  <a:srgbClr val="FFFFFF"/>
                </a:gs>
              </a:gsLst>
              <a:lin ang="5400000" scaled="1"/>
            </a:gradFill>
            <a:ln w="9525">
              <a:noFill/>
              <a:miter lim="800000"/>
              <a:headEnd/>
              <a:tailEnd/>
            </a:ln>
          </p:spPr>
          <p:txBody>
            <a:bodyPr rot="10800000" wrap="none" lIns="90000" tIns="90000" rIns="72000" bIns="90000" anchor="ctr"/>
            <a:lstStyle/>
            <a:p>
              <a:pPr algn="ctr" eaLnBrk="0" hangingPunct="0"/>
              <a:endParaRPr lang="en-US" noProof="1">
                <a:latin typeface="Calibri" pitchFamily="34" charset="0"/>
                <a:cs typeface="Arial" charset="0"/>
              </a:endParaRPr>
            </a:p>
          </p:txBody>
        </p:sp>
      </p:grp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sz="4000" dirty="0" smtClean="0">
                <a:latin typeface="Franklin Gothic Medium Cond" pitchFamily="34" charset="0"/>
              </a:rPr>
              <a:t>3 step cyclical process</a:t>
            </a:r>
            <a:endParaRPr lang="en-US" sz="4000" dirty="0"/>
          </a:p>
        </p:txBody>
      </p:sp>
      <p:grpSp>
        <p:nvGrpSpPr>
          <p:cNvPr id="7" name="Group 8"/>
          <p:cNvGrpSpPr/>
          <p:nvPr/>
        </p:nvGrpSpPr>
        <p:grpSpPr>
          <a:xfrm>
            <a:off x="1978025" y="914400"/>
            <a:ext cx="5038725" cy="5041900"/>
            <a:chOff x="1978025" y="1492250"/>
            <a:chExt cx="5038725" cy="5041900"/>
          </a:xfrm>
          <a:effectLst>
            <a:outerShdw blurRad="165100" dist="38100" dir="5400000" sx="104000" sy="104000" algn="t" rotWithShape="0">
              <a:prstClr val="black">
                <a:alpha val="40000"/>
              </a:prstClr>
            </a:outerShdw>
          </a:effectLst>
          <a:scene3d>
            <a:camera prst="perspectiveRelaxed"/>
            <a:lightRig rig="soft" dir="t"/>
          </a:scene3d>
        </p:grpSpPr>
        <p:sp>
          <p:nvSpPr>
            <p:cNvPr id="3" name="Freeform 2"/>
            <p:cNvSpPr>
              <a:spLocks/>
            </p:cNvSpPr>
            <p:nvPr/>
          </p:nvSpPr>
          <p:spPr bwMode="auto">
            <a:xfrm>
              <a:off x="1978025" y="1495425"/>
              <a:ext cx="3063875" cy="3778250"/>
            </a:xfrm>
            <a:custGeom>
              <a:avLst/>
              <a:gdLst/>
              <a:ahLst/>
              <a:cxnLst>
                <a:cxn ang="0">
                  <a:pos x="1588" y="0"/>
                </a:cxn>
                <a:cxn ang="0">
                  <a:pos x="1588" y="0"/>
                </a:cxn>
                <a:cxn ang="0">
                  <a:pos x="1426" y="8"/>
                </a:cxn>
                <a:cxn ang="0">
                  <a:pos x="1268" y="32"/>
                </a:cxn>
                <a:cxn ang="0">
                  <a:pos x="1116" y="72"/>
                </a:cxn>
                <a:cxn ang="0">
                  <a:pos x="970" y="126"/>
                </a:cxn>
                <a:cxn ang="0">
                  <a:pos x="832" y="192"/>
                </a:cxn>
                <a:cxn ang="0">
                  <a:pos x="700" y="272"/>
                </a:cxn>
                <a:cxn ang="0">
                  <a:pos x="578" y="362"/>
                </a:cxn>
                <a:cxn ang="0">
                  <a:pos x="464" y="466"/>
                </a:cxn>
                <a:cxn ang="0">
                  <a:pos x="362" y="578"/>
                </a:cxn>
                <a:cxn ang="0">
                  <a:pos x="270" y="700"/>
                </a:cxn>
                <a:cxn ang="0">
                  <a:pos x="192" y="830"/>
                </a:cxn>
                <a:cxn ang="0">
                  <a:pos x="124" y="970"/>
                </a:cxn>
                <a:cxn ang="0">
                  <a:pos x="70" y="1116"/>
                </a:cxn>
                <a:cxn ang="0">
                  <a:pos x="32" y="1268"/>
                </a:cxn>
                <a:cxn ang="0">
                  <a:pos x="8" y="1424"/>
                </a:cxn>
                <a:cxn ang="0">
                  <a:pos x="0" y="1586"/>
                </a:cxn>
                <a:cxn ang="0">
                  <a:pos x="0" y="1640"/>
                </a:cxn>
                <a:cxn ang="0">
                  <a:pos x="8" y="1748"/>
                </a:cxn>
                <a:cxn ang="0">
                  <a:pos x="22" y="1852"/>
                </a:cxn>
                <a:cxn ang="0">
                  <a:pos x="42" y="1954"/>
                </a:cxn>
                <a:cxn ang="0">
                  <a:pos x="70" y="2054"/>
                </a:cxn>
                <a:cxn ang="0">
                  <a:pos x="102" y="2150"/>
                </a:cxn>
                <a:cxn ang="0">
                  <a:pos x="142" y="2246"/>
                </a:cxn>
                <a:cxn ang="0">
                  <a:pos x="188" y="2336"/>
                </a:cxn>
                <a:cxn ang="0">
                  <a:pos x="216" y="2378"/>
                </a:cxn>
                <a:cxn ang="0">
                  <a:pos x="800" y="2038"/>
                </a:cxn>
                <a:cxn ang="0">
                  <a:pos x="774" y="1986"/>
                </a:cxn>
                <a:cxn ang="0">
                  <a:pos x="728" y="1880"/>
                </a:cxn>
                <a:cxn ang="0">
                  <a:pos x="698" y="1766"/>
                </a:cxn>
                <a:cxn ang="0">
                  <a:pos x="682" y="1648"/>
                </a:cxn>
                <a:cxn ang="0">
                  <a:pos x="680" y="1586"/>
                </a:cxn>
                <a:cxn ang="0">
                  <a:pos x="686" y="1494"/>
                </a:cxn>
                <a:cxn ang="0">
                  <a:pos x="698" y="1404"/>
                </a:cxn>
                <a:cxn ang="0">
                  <a:pos x="722" y="1318"/>
                </a:cxn>
                <a:cxn ang="0">
                  <a:pos x="752" y="1234"/>
                </a:cxn>
                <a:cxn ang="0">
                  <a:pos x="790" y="1154"/>
                </a:cxn>
                <a:cxn ang="0">
                  <a:pos x="836" y="1080"/>
                </a:cxn>
                <a:cxn ang="0">
                  <a:pos x="888" y="1010"/>
                </a:cxn>
                <a:cxn ang="0">
                  <a:pos x="946" y="946"/>
                </a:cxn>
                <a:cxn ang="0">
                  <a:pos x="1012" y="888"/>
                </a:cxn>
                <a:cxn ang="0">
                  <a:pos x="1080" y="834"/>
                </a:cxn>
                <a:cxn ang="0">
                  <a:pos x="1156" y="790"/>
                </a:cxn>
                <a:cxn ang="0">
                  <a:pos x="1236" y="752"/>
                </a:cxn>
                <a:cxn ang="0">
                  <a:pos x="1318" y="720"/>
                </a:cxn>
                <a:cxn ang="0">
                  <a:pos x="1406" y="698"/>
                </a:cxn>
                <a:cxn ang="0">
                  <a:pos x="1496" y="684"/>
                </a:cxn>
                <a:cxn ang="0">
                  <a:pos x="1588" y="680"/>
                </a:cxn>
                <a:cxn ang="0">
                  <a:pos x="1588" y="680"/>
                </a:cxn>
                <a:cxn ang="0">
                  <a:pos x="1588" y="0"/>
                </a:cxn>
              </a:cxnLst>
              <a:rect l="0" t="0" r="r" b="b"/>
              <a:pathLst>
                <a:path w="1930" h="2380">
                  <a:moveTo>
                    <a:pt x="1588" y="0"/>
                  </a:moveTo>
                  <a:lnTo>
                    <a:pt x="1588" y="0"/>
                  </a:lnTo>
                  <a:lnTo>
                    <a:pt x="1588" y="0"/>
                  </a:lnTo>
                  <a:lnTo>
                    <a:pt x="1588" y="0"/>
                  </a:lnTo>
                  <a:lnTo>
                    <a:pt x="1508" y="2"/>
                  </a:lnTo>
                  <a:lnTo>
                    <a:pt x="1426" y="8"/>
                  </a:lnTo>
                  <a:lnTo>
                    <a:pt x="1346" y="18"/>
                  </a:lnTo>
                  <a:lnTo>
                    <a:pt x="1268" y="32"/>
                  </a:lnTo>
                  <a:lnTo>
                    <a:pt x="1192" y="50"/>
                  </a:lnTo>
                  <a:lnTo>
                    <a:pt x="1116" y="72"/>
                  </a:lnTo>
                  <a:lnTo>
                    <a:pt x="1042" y="96"/>
                  </a:lnTo>
                  <a:lnTo>
                    <a:pt x="970" y="126"/>
                  </a:lnTo>
                  <a:lnTo>
                    <a:pt x="900" y="156"/>
                  </a:lnTo>
                  <a:lnTo>
                    <a:pt x="832" y="192"/>
                  </a:lnTo>
                  <a:lnTo>
                    <a:pt x="764" y="230"/>
                  </a:lnTo>
                  <a:lnTo>
                    <a:pt x="700" y="272"/>
                  </a:lnTo>
                  <a:lnTo>
                    <a:pt x="638" y="316"/>
                  </a:lnTo>
                  <a:lnTo>
                    <a:pt x="578" y="362"/>
                  </a:lnTo>
                  <a:lnTo>
                    <a:pt x="520" y="412"/>
                  </a:lnTo>
                  <a:lnTo>
                    <a:pt x="464" y="466"/>
                  </a:lnTo>
                  <a:lnTo>
                    <a:pt x="412" y="520"/>
                  </a:lnTo>
                  <a:lnTo>
                    <a:pt x="362" y="578"/>
                  </a:lnTo>
                  <a:lnTo>
                    <a:pt x="316" y="638"/>
                  </a:lnTo>
                  <a:lnTo>
                    <a:pt x="270" y="700"/>
                  </a:lnTo>
                  <a:lnTo>
                    <a:pt x="230" y="764"/>
                  </a:lnTo>
                  <a:lnTo>
                    <a:pt x="192" y="830"/>
                  </a:lnTo>
                  <a:lnTo>
                    <a:pt x="156" y="900"/>
                  </a:lnTo>
                  <a:lnTo>
                    <a:pt x="124" y="970"/>
                  </a:lnTo>
                  <a:lnTo>
                    <a:pt x="96" y="1042"/>
                  </a:lnTo>
                  <a:lnTo>
                    <a:pt x="70" y="1116"/>
                  </a:lnTo>
                  <a:lnTo>
                    <a:pt x="50" y="1190"/>
                  </a:lnTo>
                  <a:lnTo>
                    <a:pt x="32" y="1268"/>
                  </a:lnTo>
                  <a:lnTo>
                    <a:pt x="18" y="1346"/>
                  </a:lnTo>
                  <a:lnTo>
                    <a:pt x="8" y="1424"/>
                  </a:lnTo>
                  <a:lnTo>
                    <a:pt x="2" y="1506"/>
                  </a:lnTo>
                  <a:lnTo>
                    <a:pt x="0" y="1586"/>
                  </a:lnTo>
                  <a:lnTo>
                    <a:pt x="0" y="1586"/>
                  </a:lnTo>
                  <a:lnTo>
                    <a:pt x="0" y="1640"/>
                  </a:lnTo>
                  <a:lnTo>
                    <a:pt x="2" y="1694"/>
                  </a:lnTo>
                  <a:lnTo>
                    <a:pt x="8" y="1748"/>
                  </a:lnTo>
                  <a:lnTo>
                    <a:pt x="14" y="1800"/>
                  </a:lnTo>
                  <a:lnTo>
                    <a:pt x="22" y="1852"/>
                  </a:lnTo>
                  <a:lnTo>
                    <a:pt x="30" y="1904"/>
                  </a:lnTo>
                  <a:lnTo>
                    <a:pt x="42" y="1954"/>
                  </a:lnTo>
                  <a:lnTo>
                    <a:pt x="54" y="2004"/>
                  </a:lnTo>
                  <a:lnTo>
                    <a:pt x="70" y="2054"/>
                  </a:lnTo>
                  <a:lnTo>
                    <a:pt x="86" y="2102"/>
                  </a:lnTo>
                  <a:lnTo>
                    <a:pt x="102" y="2150"/>
                  </a:lnTo>
                  <a:lnTo>
                    <a:pt x="122" y="2198"/>
                  </a:lnTo>
                  <a:lnTo>
                    <a:pt x="142" y="2246"/>
                  </a:lnTo>
                  <a:lnTo>
                    <a:pt x="164" y="2290"/>
                  </a:lnTo>
                  <a:lnTo>
                    <a:pt x="188" y="2336"/>
                  </a:lnTo>
                  <a:lnTo>
                    <a:pt x="212" y="2380"/>
                  </a:lnTo>
                  <a:lnTo>
                    <a:pt x="216" y="2378"/>
                  </a:lnTo>
                  <a:lnTo>
                    <a:pt x="338" y="1912"/>
                  </a:lnTo>
                  <a:lnTo>
                    <a:pt x="800" y="2038"/>
                  </a:lnTo>
                  <a:lnTo>
                    <a:pt x="800" y="2038"/>
                  </a:lnTo>
                  <a:lnTo>
                    <a:pt x="774" y="1986"/>
                  </a:lnTo>
                  <a:lnTo>
                    <a:pt x="750" y="1934"/>
                  </a:lnTo>
                  <a:lnTo>
                    <a:pt x="728" y="1880"/>
                  </a:lnTo>
                  <a:lnTo>
                    <a:pt x="712" y="1824"/>
                  </a:lnTo>
                  <a:lnTo>
                    <a:pt x="698" y="1766"/>
                  </a:lnTo>
                  <a:lnTo>
                    <a:pt x="688" y="1708"/>
                  </a:lnTo>
                  <a:lnTo>
                    <a:pt x="682" y="1648"/>
                  </a:lnTo>
                  <a:lnTo>
                    <a:pt x="680" y="1586"/>
                  </a:lnTo>
                  <a:lnTo>
                    <a:pt x="680" y="1586"/>
                  </a:lnTo>
                  <a:lnTo>
                    <a:pt x="682" y="1540"/>
                  </a:lnTo>
                  <a:lnTo>
                    <a:pt x="686" y="1494"/>
                  </a:lnTo>
                  <a:lnTo>
                    <a:pt x="690" y="1448"/>
                  </a:lnTo>
                  <a:lnTo>
                    <a:pt x="698" y="1404"/>
                  </a:lnTo>
                  <a:lnTo>
                    <a:pt x="708" y="1360"/>
                  </a:lnTo>
                  <a:lnTo>
                    <a:pt x="722" y="1318"/>
                  </a:lnTo>
                  <a:lnTo>
                    <a:pt x="736" y="1274"/>
                  </a:lnTo>
                  <a:lnTo>
                    <a:pt x="752" y="1234"/>
                  </a:lnTo>
                  <a:lnTo>
                    <a:pt x="770" y="1194"/>
                  </a:lnTo>
                  <a:lnTo>
                    <a:pt x="790" y="1154"/>
                  </a:lnTo>
                  <a:lnTo>
                    <a:pt x="812" y="1116"/>
                  </a:lnTo>
                  <a:lnTo>
                    <a:pt x="836" y="1080"/>
                  </a:lnTo>
                  <a:lnTo>
                    <a:pt x="860" y="1044"/>
                  </a:lnTo>
                  <a:lnTo>
                    <a:pt x="888" y="1010"/>
                  </a:lnTo>
                  <a:lnTo>
                    <a:pt x="916" y="978"/>
                  </a:lnTo>
                  <a:lnTo>
                    <a:pt x="946" y="946"/>
                  </a:lnTo>
                  <a:lnTo>
                    <a:pt x="978" y="916"/>
                  </a:lnTo>
                  <a:lnTo>
                    <a:pt x="1012" y="888"/>
                  </a:lnTo>
                  <a:lnTo>
                    <a:pt x="1046" y="860"/>
                  </a:lnTo>
                  <a:lnTo>
                    <a:pt x="1080" y="834"/>
                  </a:lnTo>
                  <a:lnTo>
                    <a:pt x="1118" y="812"/>
                  </a:lnTo>
                  <a:lnTo>
                    <a:pt x="1156" y="790"/>
                  </a:lnTo>
                  <a:lnTo>
                    <a:pt x="1196" y="770"/>
                  </a:lnTo>
                  <a:lnTo>
                    <a:pt x="1236" y="752"/>
                  </a:lnTo>
                  <a:lnTo>
                    <a:pt x="1276" y="736"/>
                  </a:lnTo>
                  <a:lnTo>
                    <a:pt x="1318" y="720"/>
                  </a:lnTo>
                  <a:lnTo>
                    <a:pt x="1362" y="708"/>
                  </a:lnTo>
                  <a:lnTo>
                    <a:pt x="1406" y="698"/>
                  </a:lnTo>
                  <a:lnTo>
                    <a:pt x="1450" y="690"/>
                  </a:lnTo>
                  <a:lnTo>
                    <a:pt x="1496" y="684"/>
                  </a:lnTo>
                  <a:lnTo>
                    <a:pt x="1542" y="682"/>
                  </a:lnTo>
                  <a:lnTo>
                    <a:pt x="1588" y="680"/>
                  </a:lnTo>
                  <a:lnTo>
                    <a:pt x="1588" y="680"/>
                  </a:lnTo>
                  <a:lnTo>
                    <a:pt x="1588" y="680"/>
                  </a:lnTo>
                  <a:lnTo>
                    <a:pt x="1930" y="340"/>
                  </a:lnTo>
                  <a:lnTo>
                    <a:pt x="1588" y="0"/>
                  </a:ln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 w="12700" cmpd="sng">
              <a:noFill/>
              <a:round/>
              <a:headEnd/>
              <a:tailEnd/>
            </a:ln>
            <a:sp3d extrusionH="381000" prstMaterial="dkEdge">
              <a:bevelT w="139700" prst="cross"/>
              <a:extrusionClr>
                <a:schemeClr val="bg1">
                  <a:lumMod val="75000"/>
                </a:schemeClr>
              </a:extrusionClr>
            </a:sp3d>
          </p:spPr>
          <p:txBody>
            <a:bodyPr/>
            <a:lstStyle/>
            <a:p>
              <a:endParaRPr lang="en-US" dirty="0">
                <a:latin typeface="Calibri" pitchFamily="34" charset="0"/>
              </a:endParaRPr>
            </a:p>
          </p:txBody>
        </p:sp>
        <p:sp>
          <p:nvSpPr>
            <p:cNvPr id="4" name="Freeform 3"/>
            <p:cNvSpPr>
              <a:spLocks/>
            </p:cNvSpPr>
            <p:nvPr/>
          </p:nvSpPr>
          <p:spPr bwMode="auto">
            <a:xfrm>
              <a:off x="4498975" y="1492250"/>
              <a:ext cx="2517775" cy="3981450"/>
            </a:xfrm>
            <a:custGeom>
              <a:avLst/>
              <a:gdLst/>
              <a:ahLst/>
              <a:cxnLst>
                <a:cxn ang="0">
                  <a:pos x="1372" y="2382"/>
                </a:cxn>
                <a:cxn ang="0">
                  <a:pos x="1372" y="2382"/>
                </a:cxn>
                <a:cxn ang="0">
                  <a:pos x="1446" y="2238"/>
                </a:cxn>
                <a:cxn ang="0">
                  <a:pos x="1504" y="2088"/>
                </a:cxn>
                <a:cxn ang="0">
                  <a:pos x="1548" y="1938"/>
                </a:cxn>
                <a:cxn ang="0">
                  <a:pos x="1574" y="1784"/>
                </a:cxn>
                <a:cxn ang="0">
                  <a:pos x="1586" y="1630"/>
                </a:cxn>
                <a:cxn ang="0">
                  <a:pos x="1582" y="1478"/>
                </a:cxn>
                <a:cxn ang="0">
                  <a:pos x="1564" y="1326"/>
                </a:cxn>
                <a:cxn ang="0">
                  <a:pos x="1532" y="1176"/>
                </a:cxn>
                <a:cxn ang="0">
                  <a:pos x="1486" y="1032"/>
                </a:cxn>
                <a:cxn ang="0">
                  <a:pos x="1426" y="892"/>
                </a:cxn>
                <a:cxn ang="0">
                  <a:pos x="1352" y="756"/>
                </a:cxn>
                <a:cxn ang="0">
                  <a:pos x="1266" y="630"/>
                </a:cxn>
                <a:cxn ang="0">
                  <a:pos x="1166" y="510"/>
                </a:cxn>
                <a:cxn ang="0">
                  <a:pos x="1054" y="400"/>
                </a:cxn>
                <a:cxn ang="0">
                  <a:pos x="930" y="300"/>
                </a:cxn>
                <a:cxn ang="0">
                  <a:pos x="794" y="212"/>
                </a:cxn>
                <a:cxn ang="0">
                  <a:pos x="746" y="186"/>
                </a:cxn>
                <a:cxn ang="0">
                  <a:pos x="650" y="140"/>
                </a:cxn>
                <a:cxn ang="0">
                  <a:pos x="552" y="100"/>
                </a:cxn>
                <a:cxn ang="0">
                  <a:pos x="454" y="66"/>
                </a:cxn>
                <a:cxn ang="0">
                  <a:pos x="354" y="40"/>
                </a:cxn>
                <a:cxn ang="0">
                  <a:pos x="254" y="20"/>
                </a:cxn>
                <a:cxn ang="0">
                  <a:pos x="152" y="8"/>
                </a:cxn>
                <a:cxn ang="0">
                  <a:pos x="50" y="2"/>
                </a:cxn>
                <a:cxn ang="0">
                  <a:pos x="0" y="4"/>
                </a:cxn>
                <a:cxn ang="0">
                  <a:pos x="2" y="682"/>
                </a:cxn>
                <a:cxn ang="0">
                  <a:pos x="60" y="684"/>
                </a:cxn>
                <a:cxn ang="0">
                  <a:pos x="176" y="698"/>
                </a:cxn>
                <a:cxn ang="0">
                  <a:pos x="288" y="728"/>
                </a:cxn>
                <a:cxn ang="0">
                  <a:pos x="400" y="774"/>
                </a:cxn>
                <a:cxn ang="0">
                  <a:pos x="454" y="802"/>
                </a:cxn>
                <a:cxn ang="0">
                  <a:pos x="532" y="854"/>
                </a:cxn>
                <a:cxn ang="0">
                  <a:pos x="602" y="910"/>
                </a:cxn>
                <a:cxn ang="0">
                  <a:pos x="666" y="972"/>
                </a:cxn>
                <a:cxn ang="0">
                  <a:pos x="722" y="1040"/>
                </a:cxn>
                <a:cxn ang="0">
                  <a:pos x="772" y="1114"/>
                </a:cxn>
                <a:cxn ang="0">
                  <a:pos x="814" y="1190"/>
                </a:cxn>
                <a:cxn ang="0">
                  <a:pos x="848" y="1270"/>
                </a:cxn>
                <a:cxn ang="0">
                  <a:pos x="876" y="1354"/>
                </a:cxn>
                <a:cxn ang="0">
                  <a:pos x="894" y="1438"/>
                </a:cxn>
                <a:cxn ang="0">
                  <a:pos x="904" y="1526"/>
                </a:cxn>
                <a:cxn ang="0">
                  <a:pos x="906" y="1612"/>
                </a:cxn>
                <a:cxn ang="0">
                  <a:pos x="900" y="1700"/>
                </a:cxn>
                <a:cxn ang="0">
                  <a:pos x="884" y="1788"/>
                </a:cxn>
                <a:cxn ang="0">
                  <a:pos x="860" y="1874"/>
                </a:cxn>
                <a:cxn ang="0">
                  <a:pos x="826" y="1960"/>
                </a:cxn>
                <a:cxn ang="0">
                  <a:pos x="784" y="2042"/>
                </a:cxn>
                <a:cxn ang="0">
                  <a:pos x="784" y="2042"/>
                </a:cxn>
                <a:cxn ang="0">
                  <a:pos x="1372" y="2382"/>
                </a:cxn>
              </a:cxnLst>
              <a:rect l="0" t="0" r="r" b="b"/>
              <a:pathLst>
                <a:path w="1586" h="2508">
                  <a:moveTo>
                    <a:pt x="1372" y="2382"/>
                  </a:moveTo>
                  <a:lnTo>
                    <a:pt x="1372" y="2382"/>
                  </a:lnTo>
                  <a:lnTo>
                    <a:pt x="1372" y="2382"/>
                  </a:lnTo>
                  <a:lnTo>
                    <a:pt x="1372" y="2382"/>
                  </a:lnTo>
                  <a:lnTo>
                    <a:pt x="1412" y="2310"/>
                  </a:lnTo>
                  <a:lnTo>
                    <a:pt x="1446" y="2238"/>
                  </a:lnTo>
                  <a:lnTo>
                    <a:pt x="1478" y="2164"/>
                  </a:lnTo>
                  <a:lnTo>
                    <a:pt x="1504" y="2088"/>
                  </a:lnTo>
                  <a:lnTo>
                    <a:pt x="1528" y="2014"/>
                  </a:lnTo>
                  <a:lnTo>
                    <a:pt x="1548" y="1938"/>
                  </a:lnTo>
                  <a:lnTo>
                    <a:pt x="1562" y="1862"/>
                  </a:lnTo>
                  <a:lnTo>
                    <a:pt x="1574" y="1784"/>
                  </a:lnTo>
                  <a:lnTo>
                    <a:pt x="1582" y="1708"/>
                  </a:lnTo>
                  <a:lnTo>
                    <a:pt x="1586" y="1630"/>
                  </a:lnTo>
                  <a:lnTo>
                    <a:pt x="1586" y="1554"/>
                  </a:lnTo>
                  <a:lnTo>
                    <a:pt x="1582" y="1478"/>
                  </a:lnTo>
                  <a:lnTo>
                    <a:pt x="1576" y="1402"/>
                  </a:lnTo>
                  <a:lnTo>
                    <a:pt x="1564" y="1326"/>
                  </a:lnTo>
                  <a:lnTo>
                    <a:pt x="1550" y="1250"/>
                  </a:lnTo>
                  <a:lnTo>
                    <a:pt x="1532" y="1176"/>
                  </a:lnTo>
                  <a:lnTo>
                    <a:pt x="1510" y="1104"/>
                  </a:lnTo>
                  <a:lnTo>
                    <a:pt x="1486" y="1032"/>
                  </a:lnTo>
                  <a:lnTo>
                    <a:pt x="1458" y="960"/>
                  </a:lnTo>
                  <a:lnTo>
                    <a:pt x="1426" y="892"/>
                  </a:lnTo>
                  <a:lnTo>
                    <a:pt x="1390" y="824"/>
                  </a:lnTo>
                  <a:lnTo>
                    <a:pt x="1352" y="756"/>
                  </a:lnTo>
                  <a:lnTo>
                    <a:pt x="1310" y="692"/>
                  </a:lnTo>
                  <a:lnTo>
                    <a:pt x="1266" y="630"/>
                  </a:lnTo>
                  <a:lnTo>
                    <a:pt x="1218" y="568"/>
                  </a:lnTo>
                  <a:lnTo>
                    <a:pt x="1166" y="510"/>
                  </a:lnTo>
                  <a:lnTo>
                    <a:pt x="1112" y="454"/>
                  </a:lnTo>
                  <a:lnTo>
                    <a:pt x="1054" y="400"/>
                  </a:lnTo>
                  <a:lnTo>
                    <a:pt x="994" y="350"/>
                  </a:lnTo>
                  <a:lnTo>
                    <a:pt x="930" y="300"/>
                  </a:lnTo>
                  <a:lnTo>
                    <a:pt x="864" y="256"/>
                  </a:lnTo>
                  <a:lnTo>
                    <a:pt x="794" y="212"/>
                  </a:lnTo>
                  <a:lnTo>
                    <a:pt x="794" y="212"/>
                  </a:lnTo>
                  <a:lnTo>
                    <a:pt x="746" y="186"/>
                  </a:lnTo>
                  <a:lnTo>
                    <a:pt x="698" y="162"/>
                  </a:lnTo>
                  <a:lnTo>
                    <a:pt x="650" y="140"/>
                  </a:lnTo>
                  <a:lnTo>
                    <a:pt x="602" y="118"/>
                  </a:lnTo>
                  <a:lnTo>
                    <a:pt x="552" y="100"/>
                  </a:lnTo>
                  <a:lnTo>
                    <a:pt x="504" y="82"/>
                  </a:lnTo>
                  <a:lnTo>
                    <a:pt x="454" y="66"/>
                  </a:lnTo>
                  <a:lnTo>
                    <a:pt x="404" y="52"/>
                  </a:lnTo>
                  <a:lnTo>
                    <a:pt x="354" y="40"/>
                  </a:lnTo>
                  <a:lnTo>
                    <a:pt x="304" y="30"/>
                  </a:lnTo>
                  <a:lnTo>
                    <a:pt x="254" y="20"/>
                  </a:lnTo>
                  <a:lnTo>
                    <a:pt x="202" y="14"/>
                  </a:lnTo>
                  <a:lnTo>
                    <a:pt x="152" y="8"/>
                  </a:lnTo>
                  <a:lnTo>
                    <a:pt x="102" y="4"/>
                  </a:lnTo>
                  <a:lnTo>
                    <a:pt x="50" y="2"/>
                  </a:lnTo>
                  <a:lnTo>
                    <a:pt x="0" y="0"/>
                  </a:lnTo>
                  <a:lnTo>
                    <a:pt x="0" y="4"/>
                  </a:lnTo>
                  <a:lnTo>
                    <a:pt x="342" y="344"/>
                  </a:lnTo>
                  <a:lnTo>
                    <a:pt x="2" y="682"/>
                  </a:lnTo>
                  <a:lnTo>
                    <a:pt x="2" y="682"/>
                  </a:lnTo>
                  <a:lnTo>
                    <a:pt x="60" y="684"/>
                  </a:lnTo>
                  <a:lnTo>
                    <a:pt x="118" y="688"/>
                  </a:lnTo>
                  <a:lnTo>
                    <a:pt x="176" y="698"/>
                  </a:lnTo>
                  <a:lnTo>
                    <a:pt x="232" y="712"/>
                  </a:lnTo>
                  <a:lnTo>
                    <a:pt x="288" y="728"/>
                  </a:lnTo>
                  <a:lnTo>
                    <a:pt x="344" y="750"/>
                  </a:lnTo>
                  <a:lnTo>
                    <a:pt x="400" y="774"/>
                  </a:lnTo>
                  <a:lnTo>
                    <a:pt x="454" y="802"/>
                  </a:lnTo>
                  <a:lnTo>
                    <a:pt x="454" y="802"/>
                  </a:lnTo>
                  <a:lnTo>
                    <a:pt x="492" y="828"/>
                  </a:lnTo>
                  <a:lnTo>
                    <a:pt x="532" y="854"/>
                  </a:lnTo>
                  <a:lnTo>
                    <a:pt x="568" y="880"/>
                  </a:lnTo>
                  <a:lnTo>
                    <a:pt x="602" y="910"/>
                  </a:lnTo>
                  <a:lnTo>
                    <a:pt x="636" y="940"/>
                  </a:lnTo>
                  <a:lnTo>
                    <a:pt x="666" y="972"/>
                  </a:lnTo>
                  <a:lnTo>
                    <a:pt x="696" y="1006"/>
                  </a:lnTo>
                  <a:lnTo>
                    <a:pt x="722" y="1040"/>
                  </a:lnTo>
                  <a:lnTo>
                    <a:pt x="748" y="1076"/>
                  </a:lnTo>
                  <a:lnTo>
                    <a:pt x="772" y="1114"/>
                  </a:lnTo>
                  <a:lnTo>
                    <a:pt x="794" y="1152"/>
                  </a:lnTo>
                  <a:lnTo>
                    <a:pt x="814" y="1190"/>
                  </a:lnTo>
                  <a:lnTo>
                    <a:pt x="832" y="1230"/>
                  </a:lnTo>
                  <a:lnTo>
                    <a:pt x="848" y="1270"/>
                  </a:lnTo>
                  <a:lnTo>
                    <a:pt x="862" y="1312"/>
                  </a:lnTo>
                  <a:lnTo>
                    <a:pt x="876" y="1354"/>
                  </a:lnTo>
                  <a:lnTo>
                    <a:pt x="886" y="1396"/>
                  </a:lnTo>
                  <a:lnTo>
                    <a:pt x="894" y="1438"/>
                  </a:lnTo>
                  <a:lnTo>
                    <a:pt x="900" y="1482"/>
                  </a:lnTo>
                  <a:lnTo>
                    <a:pt x="904" y="1526"/>
                  </a:lnTo>
                  <a:lnTo>
                    <a:pt x="906" y="1570"/>
                  </a:lnTo>
                  <a:lnTo>
                    <a:pt x="906" y="1612"/>
                  </a:lnTo>
                  <a:lnTo>
                    <a:pt x="904" y="1656"/>
                  </a:lnTo>
                  <a:lnTo>
                    <a:pt x="900" y="1700"/>
                  </a:lnTo>
                  <a:lnTo>
                    <a:pt x="892" y="1744"/>
                  </a:lnTo>
                  <a:lnTo>
                    <a:pt x="884" y="1788"/>
                  </a:lnTo>
                  <a:lnTo>
                    <a:pt x="872" y="1832"/>
                  </a:lnTo>
                  <a:lnTo>
                    <a:pt x="860" y="1874"/>
                  </a:lnTo>
                  <a:lnTo>
                    <a:pt x="844" y="1918"/>
                  </a:lnTo>
                  <a:lnTo>
                    <a:pt x="826" y="1960"/>
                  </a:lnTo>
                  <a:lnTo>
                    <a:pt x="806" y="2002"/>
                  </a:lnTo>
                  <a:lnTo>
                    <a:pt x="784" y="2042"/>
                  </a:lnTo>
                  <a:lnTo>
                    <a:pt x="784" y="2042"/>
                  </a:lnTo>
                  <a:lnTo>
                    <a:pt x="784" y="2042"/>
                  </a:lnTo>
                  <a:lnTo>
                    <a:pt x="908" y="2508"/>
                  </a:lnTo>
                  <a:lnTo>
                    <a:pt x="1372" y="2382"/>
                  </a:lnTo>
                  <a:close/>
                </a:path>
              </a:pathLst>
            </a:custGeom>
            <a:solidFill>
              <a:schemeClr val="bg2">
                <a:lumMod val="50000"/>
              </a:schemeClr>
            </a:solidFill>
            <a:ln w="12700" cmpd="sng">
              <a:noFill/>
              <a:round/>
              <a:headEnd/>
              <a:tailEnd/>
            </a:ln>
            <a:sp3d extrusionH="381000" prstMaterial="dkEdge">
              <a:bevelT w="139700" prst="cross"/>
              <a:extrusionClr>
                <a:schemeClr val="bg1">
                  <a:lumMod val="75000"/>
                </a:schemeClr>
              </a:extrusionClr>
            </a:sp3d>
          </p:spPr>
          <p:txBody>
            <a:bodyPr/>
            <a:lstStyle/>
            <a:p>
              <a:endParaRPr lang="en-US" dirty="0">
                <a:latin typeface="Calibri" pitchFamily="34" charset="0"/>
              </a:endParaRPr>
            </a:p>
          </p:txBody>
        </p:sp>
        <p:sp>
          <p:nvSpPr>
            <p:cNvPr id="5" name="Freeform 4"/>
            <p:cNvSpPr>
              <a:spLocks/>
            </p:cNvSpPr>
            <p:nvPr/>
          </p:nvSpPr>
          <p:spPr bwMode="auto">
            <a:xfrm>
              <a:off x="2314575" y="4533900"/>
              <a:ext cx="4365625" cy="2000250"/>
            </a:xfrm>
            <a:custGeom>
              <a:avLst/>
              <a:gdLst/>
              <a:ahLst/>
              <a:cxnLst>
                <a:cxn ang="0">
                  <a:pos x="0" y="464"/>
                </a:cxn>
                <a:cxn ang="0">
                  <a:pos x="0" y="464"/>
                </a:cxn>
                <a:cxn ang="0">
                  <a:pos x="88" y="602"/>
                </a:cxn>
                <a:cxn ang="0">
                  <a:pos x="188" y="726"/>
                </a:cxn>
                <a:cxn ang="0">
                  <a:pos x="298" y="838"/>
                </a:cxn>
                <a:cxn ang="0">
                  <a:pos x="418" y="938"/>
                </a:cxn>
                <a:cxn ang="0">
                  <a:pos x="546" y="1026"/>
                </a:cxn>
                <a:cxn ang="0">
                  <a:pos x="680" y="1100"/>
                </a:cxn>
                <a:cxn ang="0">
                  <a:pos x="820" y="1160"/>
                </a:cxn>
                <a:cxn ang="0">
                  <a:pos x="964" y="1206"/>
                </a:cxn>
                <a:cxn ang="0">
                  <a:pos x="1114" y="1238"/>
                </a:cxn>
                <a:cxn ang="0">
                  <a:pos x="1266" y="1256"/>
                </a:cxn>
                <a:cxn ang="0">
                  <a:pos x="1418" y="1260"/>
                </a:cxn>
                <a:cxn ang="0">
                  <a:pos x="1572" y="1248"/>
                </a:cxn>
                <a:cxn ang="0">
                  <a:pos x="1724" y="1222"/>
                </a:cxn>
                <a:cxn ang="0">
                  <a:pos x="1876" y="1180"/>
                </a:cxn>
                <a:cxn ang="0">
                  <a:pos x="2024" y="1122"/>
                </a:cxn>
                <a:cxn ang="0">
                  <a:pos x="2168" y="1048"/>
                </a:cxn>
                <a:cxn ang="0">
                  <a:pos x="2216" y="1020"/>
                </a:cxn>
                <a:cxn ang="0">
                  <a:pos x="2304" y="962"/>
                </a:cxn>
                <a:cxn ang="0">
                  <a:pos x="2388" y="896"/>
                </a:cxn>
                <a:cxn ang="0">
                  <a:pos x="2466" y="828"/>
                </a:cxn>
                <a:cxn ang="0">
                  <a:pos x="2538" y="754"/>
                </a:cxn>
                <a:cxn ang="0">
                  <a:pos x="2606" y="676"/>
                </a:cxn>
                <a:cxn ang="0">
                  <a:pos x="2668" y="596"/>
                </a:cxn>
                <a:cxn ang="0">
                  <a:pos x="2724" y="510"/>
                </a:cxn>
                <a:cxn ang="0">
                  <a:pos x="2746" y="466"/>
                </a:cxn>
                <a:cxn ang="0">
                  <a:pos x="2158" y="130"/>
                </a:cxn>
                <a:cxn ang="0">
                  <a:pos x="2128" y="178"/>
                </a:cxn>
                <a:cxn ang="0">
                  <a:pos x="2058" y="270"/>
                </a:cxn>
                <a:cxn ang="0">
                  <a:pos x="1974" y="354"/>
                </a:cxn>
                <a:cxn ang="0">
                  <a:pos x="1880" y="426"/>
                </a:cxn>
                <a:cxn ang="0">
                  <a:pos x="1828" y="458"/>
                </a:cxn>
                <a:cxn ang="0">
                  <a:pos x="1746" y="500"/>
                </a:cxn>
                <a:cxn ang="0">
                  <a:pos x="1660" y="534"/>
                </a:cxn>
                <a:cxn ang="0">
                  <a:pos x="1574" y="558"/>
                </a:cxn>
                <a:cxn ang="0">
                  <a:pos x="1486" y="574"/>
                </a:cxn>
                <a:cxn ang="0">
                  <a:pos x="1400" y="580"/>
                </a:cxn>
                <a:cxn ang="0">
                  <a:pos x="1312" y="578"/>
                </a:cxn>
                <a:cxn ang="0">
                  <a:pos x="1226" y="568"/>
                </a:cxn>
                <a:cxn ang="0">
                  <a:pos x="1140" y="548"/>
                </a:cxn>
                <a:cxn ang="0">
                  <a:pos x="1058" y="522"/>
                </a:cxn>
                <a:cxn ang="0">
                  <a:pos x="976" y="488"/>
                </a:cxn>
                <a:cxn ang="0">
                  <a:pos x="900" y="446"/>
                </a:cxn>
                <a:cxn ang="0">
                  <a:pos x="828" y="396"/>
                </a:cxn>
                <a:cxn ang="0">
                  <a:pos x="760" y="338"/>
                </a:cxn>
                <a:cxn ang="0">
                  <a:pos x="696" y="274"/>
                </a:cxn>
                <a:cxn ang="0">
                  <a:pos x="640" y="204"/>
                </a:cxn>
                <a:cxn ang="0">
                  <a:pos x="588" y="124"/>
                </a:cxn>
                <a:cxn ang="0">
                  <a:pos x="588" y="124"/>
                </a:cxn>
                <a:cxn ang="0">
                  <a:pos x="0" y="464"/>
                </a:cxn>
              </a:cxnLst>
              <a:rect l="0" t="0" r="r" b="b"/>
              <a:pathLst>
                <a:path w="2750" h="1260">
                  <a:moveTo>
                    <a:pt x="0" y="464"/>
                  </a:moveTo>
                  <a:lnTo>
                    <a:pt x="0" y="464"/>
                  </a:lnTo>
                  <a:lnTo>
                    <a:pt x="0" y="464"/>
                  </a:lnTo>
                  <a:lnTo>
                    <a:pt x="0" y="464"/>
                  </a:lnTo>
                  <a:lnTo>
                    <a:pt x="44" y="534"/>
                  </a:lnTo>
                  <a:lnTo>
                    <a:pt x="88" y="602"/>
                  </a:lnTo>
                  <a:lnTo>
                    <a:pt x="138" y="666"/>
                  </a:lnTo>
                  <a:lnTo>
                    <a:pt x="188" y="726"/>
                  </a:lnTo>
                  <a:lnTo>
                    <a:pt x="242" y="784"/>
                  </a:lnTo>
                  <a:lnTo>
                    <a:pt x="298" y="838"/>
                  </a:lnTo>
                  <a:lnTo>
                    <a:pt x="356" y="890"/>
                  </a:lnTo>
                  <a:lnTo>
                    <a:pt x="418" y="938"/>
                  </a:lnTo>
                  <a:lnTo>
                    <a:pt x="480" y="984"/>
                  </a:lnTo>
                  <a:lnTo>
                    <a:pt x="546" y="1026"/>
                  </a:lnTo>
                  <a:lnTo>
                    <a:pt x="612" y="1064"/>
                  </a:lnTo>
                  <a:lnTo>
                    <a:pt x="680" y="1100"/>
                  </a:lnTo>
                  <a:lnTo>
                    <a:pt x="748" y="1130"/>
                  </a:lnTo>
                  <a:lnTo>
                    <a:pt x="820" y="1160"/>
                  </a:lnTo>
                  <a:lnTo>
                    <a:pt x="892" y="1184"/>
                  </a:lnTo>
                  <a:lnTo>
                    <a:pt x="964" y="1206"/>
                  </a:lnTo>
                  <a:lnTo>
                    <a:pt x="1038" y="1224"/>
                  </a:lnTo>
                  <a:lnTo>
                    <a:pt x="1114" y="1238"/>
                  </a:lnTo>
                  <a:lnTo>
                    <a:pt x="1190" y="1250"/>
                  </a:lnTo>
                  <a:lnTo>
                    <a:pt x="1266" y="1256"/>
                  </a:lnTo>
                  <a:lnTo>
                    <a:pt x="1342" y="1260"/>
                  </a:lnTo>
                  <a:lnTo>
                    <a:pt x="1418" y="1260"/>
                  </a:lnTo>
                  <a:lnTo>
                    <a:pt x="1494" y="1256"/>
                  </a:lnTo>
                  <a:lnTo>
                    <a:pt x="1572" y="1248"/>
                  </a:lnTo>
                  <a:lnTo>
                    <a:pt x="1648" y="1238"/>
                  </a:lnTo>
                  <a:lnTo>
                    <a:pt x="1724" y="1222"/>
                  </a:lnTo>
                  <a:lnTo>
                    <a:pt x="1800" y="1204"/>
                  </a:lnTo>
                  <a:lnTo>
                    <a:pt x="1876" y="1180"/>
                  </a:lnTo>
                  <a:lnTo>
                    <a:pt x="1950" y="1154"/>
                  </a:lnTo>
                  <a:lnTo>
                    <a:pt x="2024" y="1122"/>
                  </a:lnTo>
                  <a:lnTo>
                    <a:pt x="2098" y="1088"/>
                  </a:lnTo>
                  <a:lnTo>
                    <a:pt x="2168" y="1048"/>
                  </a:lnTo>
                  <a:lnTo>
                    <a:pt x="2168" y="1048"/>
                  </a:lnTo>
                  <a:lnTo>
                    <a:pt x="2216" y="1020"/>
                  </a:lnTo>
                  <a:lnTo>
                    <a:pt x="2260" y="992"/>
                  </a:lnTo>
                  <a:lnTo>
                    <a:pt x="2304" y="962"/>
                  </a:lnTo>
                  <a:lnTo>
                    <a:pt x="2346" y="930"/>
                  </a:lnTo>
                  <a:lnTo>
                    <a:pt x="2388" y="896"/>
                  </a:lnTo>
                  <a:lnTo>
                    <a:pt x="2428" y="862"/>
                  </a:lnTo>
                  <a:lnTo>
                    <a:pt x="2466" y="828"/>
                  </a:lnTo>
                  <a:lnTo>
                    <a:pt x="2502" y="792"/>
                  </a:lnTo>
                  <a:lnTo>
                    <a:pt x="2538" y="754"/>
                  </a:lnTo>
                  <a:lnTo>
                    <a:pt x="2572" y="716"/>
                  </a:lnTo>
                  <a:lnTo>
                    <a:pt x="2606" y="676"/>
                  </a:lnTo>
                  <a:lnTo>
                    <a:pt x="2638" y="636"/>
                  </a:lnTo>
                  <a:lnTo>
                    <a:pt x="2668" y="596"/>
                  </a:lnTo>
                  <a:lnTo>
                    <a:pt x="2696" y="554"/>
                  </a:lnTo>
                  <a:lnTo>
                    <a:pt x="2724" y="510"/>
                  </a:lnTo>
                  <a:lnTo>
                    <a:pt x="2750" y="468"/>
                  </a:lnTo>
                  <a:lnTo>
                    <a:pt x="2746" y="466"/>
                  </a:lnTo>
                  <a:lnTo>
                    <a:pt x="2280" y="592"/>
                  </a:lnTo>
                  <a:lnTo>
                    <a:pt x="2158" y="130"/>
                  </a:lnTo>
                  <a:lnTo>
                    <a:pt x="2158" y="130"/>
                  </a:lnTo>
                  <a:lnTo>
                    <a:pt x="2128" y="178"/>
                  </a:lnTo>
                  <a:lnTo>
                    <a:pt x="2094" y="226"/>
                  </a:lnTo>
                  <a:lnTo>
                    <a:pt x="2058" y="270"/>
                  </a:lnTo>
                  <a:lnTo>
                    <a:pt x="2018" y="312"/>
                  </a:lnTo>
                  <a:lnTo>
                    <a:pt x="1974" y="354"/>
                  </a:lnTo>
                  <a:lnTo>
                    <a:pt x="1928" y="392"/>
                  </a:lnTo>
                  <a:lnTo>
                    <a:pt x="1880" y="426"/>
                  </a:lnTo>
                  <a:lnTo>
                    <a:pt x="1828" y="458"/>
                  </a:lnTo>
                  <a:lnTo>
                    <a:pt x="1828" y="458"/>
                  </a:lnTo>
                  <a:lnTo>
                    <a:pt x="1788" y="480"/>
                  </a:lnTo>
                  <a:lnTo>
                    <a:pt x="1746" y="500"/>
                  </a:lnTo>
                  <a:lnTo>
                    <a:pt x="1704" y="518"/>
                  </a:lnTo>
                  <a:lnTo>
                    <a:pt x="1660" y="534"/>
                  </a:lnTo>
                  <a:lnTo>
                    <a:pt x="1618" y="548"/>
                  </a:lnTo>
                  <a:lnTo>
                    <a:pt x="1574" y="558"/>
                  </a:lnTo>
                  <a:lnTo>
                    <a:pt x="1530" y="566"/>
                  </a:lnTo>
                  <a:lnTo>
                    <a:pt x="1486" y="574"/>
                  </a:lnTo>
                  <a:lnTo>
                    <a:pt x="1444" y="578"/>
                  </a:lnTo>
                  <a:lnTo>
                    <a:pt x="1400" y="580"/>
                  </a:lnTo>
                  <a:lnTo>
                    <a:pt x="1356" y="580"/>
                  </a:lnTo>
                  <a:lnTo>
                    <a:pt x="1312" y="578"/>
                  </a:lnTo>
                  <a:lnTo>
                    <a:pt x="1268" y="574"/>
                  </a:lnTo>
                  <a:lnTo>
                    <a:pt x="1226" y="568"/>
                  </a:lnTo>
                  <a:lnTo>
                    <a:pt x="1182" y="558"/>
                  </a:lnTo>
                  <a:lnTo>
                    <a:pt x="1140" y="548"/>
                  </a:lnTo>
                  <a:lnTo>
                    <a:pt x="1098" y="536"/>
                  </a:lnTo>
                  <a:lnTo>
                    <a:pt x="1058" y="522"/>
                  </a:lnTo>
                  <a:lnTo>
                    <a:pt x="1016" y="506"/>
                  </a:lnTo>
                  <a:lnTo>
                    <a:pt x="976" y="488"/>
                  </a:lnTo>
                  <a:lnTo>
                    <a:pt x="938" y="468"/>
                  </a:lnTo>
                  <a:lnTo>
                    <a:pt x="900" y="446"/>
                  </a:lnTo>
                  <a:lnTo>
                    <a:pt x="864" y="422"/>
                  </a:lnTo>
                  <a:lnTo>
                    <a:pt x="828" y="396"/>
                  </a:lnTo>
                  <a:lnTo>
                    <a:pt x="792" y="368"/>
                  </a:lnTo>
                  <a:lnTo>
                    <a:pt x="760" y="338"/>
                  </a:lnTo>
                  <a:lnTo>
                    <a:pt x="728" y="308"/>
                  </a:lnTo>
                  <a:lnTo>
                    <a:pt x="696" y="274"/>
                  </a:lnTo>
                  <a:lnTo>
                    <a:pt x="668" y="240"/>
                  </a:lnTo>
                  <a:lnTo>
                    <a:pt x="640" y="204"/>
                  </a:lnTo>
                  <a:lnTo>
                    <a:pt x="614" y="164"/>
                  </a:lnTo>
                  <a:lnTo>
                    <a:pt x="588" y="124"/>
                  </a:lnTo>
                  <a:lnTo>
                    <a:pt x="588" y="124"/>
                  </a:lnTo>
                  <a:lnTo>
                    <a:pt x="588" y="124"/>
                  </a:lnTo>
                  <a:lnTo>
                    <a:pt x="124" y="0"/>
                  </a:lnTo>
                  <a:lnTo>
                    <a:pt x="0" y="464"/>
                  </a:lnTo>
                  <a:close/>
                </a:path>
              </a:pathLst>
            </a:custGeom>
            <a:solidFill>
              <a:schemeClr val="accent3">
                <a:lumMod val="50000"/>
              </a:schemeClr>
            </a:solidFill>
            <a:ln w="12700" cmpd="sng">
              <a:noFill/>
              <a:round/>
              <a:headEnd/>
              <a:tailEnd/>
            </a:ln>
            <a:sp3d extrusionH="381000" prstMaterial="dkEdge">
              <a:bevelT w="139700" prst="cross"/>
              <a:extrusionClr>
                <a:schemeClr val="bg1">
                  <a:lumMod val="75000"/>
                </a:schemeClr>
              </a:extrusionClr>
            </a:sp3d>
          </p:spPr>
          <p:txBody>
            <a:bodyPr/>
            <a:lstStyle/>
            <a:p>
              <a:endParaRPr lang="en-US" dirty="0">
                <a:latin typeface="Calibri" pitchFamily="34" charset="0"/>
              </a:endParaRPr>
            </a:p>
          </p:txBody>
        </p:sp>
      </p:grpSp>
      <p:sp>
        <p:nvSpPr>
          <p:cNvPr id="10" name="TextBox 9"/>
          <p:cNvSpPr txBox="1"/>
          <p:nvPr/>
        </p:nvSpPr>
        <p:spPr>
          <a:xfrm>
            <a:off x="6548960" y="2377050"/>
            <a:ext cx="193944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2400" dirty="0" smtClean="0">
                <a:latin typeface="Calibri" pitchFamily="34" charset="0"/>
              </a:rPr>
              <a:t>Your text here</a:t>
            </a:r>
            <a:endParaRPr lang="en-US" sz="2400" dirty="0">
              <a:latin typeface="Calibri" pitchFamily="34" charset="0"/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709984" y="2107506"/>
            <a:ext cx="193944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2400" dirty="0" smtClean="0">
                <a:latin typeface="Calibri" pitchFamily="34" charset="0"/>
              </a:rPr>
              <a:t>Your text here</a:t>
            </a:r>
            <a:endParaRPr lang="en-US" sz="2400" dirty="0">
              <a:latin typeface="Calibri" pitchFamily="34" charset="0"/>
            </a:endParaRPr>
          </a:p>
        </p:txBody>
      </p:sp>
      <p:sp>
        <p:nvSpPr>
          <p:cNvPr id="12" name="TextBox 11"/>
          <p:cNvSpPr txBox="1"/>
          <p:nvPr/>
        </p:nvSpPr>
        <p:spPr>
          <a:xfrm>
            <a:off x="1600504" y="5634314"/>
            <a:ext cx="193944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2400" dirty="0" smtClean="0">
                <a:latin typeface="Calibri" pitchFamily="34" charset="0"/>
              </a:rPr>
              <a:t>Your text here</a:t>
            </a:r>
            <a:endParaRPr lang="en-US" sz="2400" dirty="0">
              <a:latin typeface="Calibri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969625577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2000"/>
                            </p:stCondLst>
                            <p:childTnLst>
                              <p:par>
                                <p:cTn id="17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/>
      <p:bldP spid="11" grpId="0"/>
      <p:bldP spid="12" grpId="0"/>
    </p:bldLst>
  </p:timing>
</p:sld>
</file>

<file path=ppt/slides/slide4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roup 23"/>
          <p:cNvGrpSpPr>
            <a:grpSpLocks/>
          </p:cNvGrpSpPr>
          <p:nvPr/>
        </p:nvGrpSpPr>
        <p:grpSpPr bwMode="auto">
          <a:xfrm>
            <a:off x="0" y="1447800"/>
            <a:ext cx="9144000" cy="1676400"/>
            <a:chOff x="0" y="2086"/>
            <a:chExt cx="5760" cy="1056"/>
          </a:xfrm>
        </p:grpSpPr>
        <p:sp>
          <p:nvSpPr>
            <p:cNvPr id="13" name="Rectangle 3"/>
            <p:cNvSpPr>
              <a:spLocks noChangeArrowheads="1"/>
            </p:cNvSpPr>
            <p:nvPr/>
          </p:nvSpPr>
          <p:spPr bwMode="gray">
            <a:xfrm>
              <a:off x="0" y="2325"/>
              <a:ext cx="5760" cy="817"/>
            </a:xfrm>
            <a:prstGeom prst="rect">
              <a:avLst/>
            </a:prstGeom>
            <a:gradFill rotWithShape="1">
              <a:gsLst>
                <a:gs pos="0">
                  <a:srgbClr val="DDDDDD"/>
                </a:gs>
                <a:gs pos="100000">
                  <a:srgbClr val="FFFFFF"/>
                </a:gs>
              </a:gsLst>
              <a:lin ang="5400000" scaled="1"/>
            </a:gradFill>
            <a:ln w="9525">
              <a:noFill/>
              <a:miter lim="800000"/>
              <a:headEnd/>
              <a:tailEnd/>
            </a:ln>
          </p:spPr>
          <p:txBody>
            <a:bodyPr wrap="none" lIns="90000" tIns="90000" rIns="72000" bIns="90000" anchor="ctr"/>
            <a:lstStyle/>
            <a:p>
              <a:pPr algn="ctr" eaLnBrk="0" hangingPunct="0"/>
              <a:endParaRPr lang="en-US" noProof="1">
                <a:latin typeface="Calibri" pitchFamily="34" charset="0"/>
                <a:cs typeface="Arial" charset="0"/>
              </a:endParaRPr>
            </a:p>
          </p:txBody>
        </p:sp>
        <p:sp>
          <p:nvSpPr>
            <p:cNvPr id="14" name="Rectangle 25"/>
            <p:cNvSpPr>
              <a:spLocks noChangeArrowheads="1"/>
            </p:cNvSpPr>
            <p:nvPr/>
          </p:nvSpPr>
          <p:spPr bwMode="gray">
            <a:xfrm flipV="1">
              <a:off x="0" y="2086"/>
              <a:ext cx="5760" cy="246"/>
            </a:xfrm>
            <a:prstGeom prst="rect">
              <a:avLst/>
            </a:prstGeom>
            <a:gradFill rotWithShape="1">
              <a:gsLst>
                <a:gs pos="0">
                  <a:srgbClr val="DBDBDB"/>
                </a:gs>
                <a:gs pos="100000">
                  <a:srgbClr val="FFFFFF"/>
                </a:gs>
              </a:gsLst>
              <a:lin ang="5400000" scaled="1"/>
            </a:gradFill>
            <a:ln w="9525">
              <a:noFill/>
              <a:miter lim="800000"/>
              <a:headEnd/>
              <a:tailEnd/>
            </a:ln>
          </p:spPr>
          <p:txBody>
            <a:bodyPr rot="10800000" wrap="none" lIns="90000" tIns="90000" rIns="72000" bIns="90000" anchor="ctr"/>
            <a:lstStyle/>
            <a:p>
              <a:pPr algn="ctr" eaLnBrk="0" hangingPunct="0"/>
              <a:endParaRPr lang="en-US" noProof="1">
                <a:latin typeface="Calibri" pitchFamily="34" charset="0"/>
                <a:cs typeface="Arial" charset="0"/>
              </a:endParaRPr>
            </a:p>
          </p:txBody>
        </p:sp>
      </p:grp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sz="4000" dirty="0" smtClean="0">
                <a:latin typeface="Franklin Gothic Medium Cond" pitchFamily="34" charset="0"/>
              </a:rPr>
              <a:t>4 step cyclical process</a:t>
            </a:r>
            <a:endParaRPr lang="en-US" sz="4000" dirty="0"/>
          </a:p>
        </p:txBody>
      </p:sp>
      <p:grpSp>
        <p:nvGrpSpPr>
          <p:cNvPr id="12" name="Group 6"/>
          <p:cNvGrpSpPr/>
          <p:nvPr/>
        </p:nvGrpSpPr>
        <p:grpSpPr>
          <a:xfrm>
            <a:off x="1978025" y="1092200"/>
            <a:ext cx="5054600" cy="5080000"/>
            <a:chOff x="1978025" y="1492250"/>
            <a:chExt cx="5054600" cy="5080000"/>
          </a:xfrm>
          <a:effectLst>
            <a:outerShdw blurRad="241300" dist="38100" dir="5400000" sx="104000" sy="104000" algn="t" rotWithShape="0">
              <a:prstClr val="black">
                <a:alpha val="40000"/>
              </a:prstClr>
            </a:outerShdw>
          </a:effectLst>
          <a:scene3d>
            <a:camera prst="perspectiveRelaxed"/>
            <a:lightRig rig="soft" dir="t"/>
          </a:scene3d>
        </p:grpSpPr>
        <p:sp>
          <p:nvSpPr>
            <p:cNvPr id="3" name="Freeform 3"/>
            <p:cNvSpPr>
              <a:spLocks/>
            </p:cNvSpPr>
            <p:nvPr/>
          </p:nvSpPr>
          <p:spPr bwMode="auto">
            <a:xfrm>
              <a:off x="4492625" y="1492250"/>
              <a:ext cx="2540000" cy="3035300"/>
            </a:xfrm>
            <a:custGeom>
              <a:avLst/>
              <a:gdLst/>
              <a:ahLst/>
              <a:cxnLst>
                <a:cxn ang="0">
                  <a:pos x="1600" y="1600"/>
                </a:cxn>
                <a:cxn ang="0">
                  <a:pos x="1592" y="1436"/>
                </a:cxn>
                <a:cxn ang="0">
                  <a:pos x="1568" y="1278"/>
                </a:cxn>
                <a:cxn ang="0">
                  <a:pos x="1528" y="1124"/>
                </a:cxn>
                <a:cxn ang="0">
                  <a:pos x="1474" y="978"/>
                </a:cxn>
                <a:cxn ang="0">
                  <a:pos x="1408" y="838"/>
                </a:cxn>
                <a:cxn ang="0">
                  <a:pos x="1328" y="706"/>
                </a:cxn>
                <a:cxn ang="0">
                  <a:pos x="1236" y="582"/>
                </a:cxn>
                <a:cxn ang="0">
                  <a:pos x="1132" y="470"/>
                </a:cxn>
                <a:cxn ang="0">
                  <a:pos x="1020" y="366"/>
                </a:cxn>
                <a:cxn ang="0">
                  <a:pos x="896" y="274"/>
                </a:cxn>
                <a:cxn ang="0">
                  <a:pos x="764" y="194"/>
                </a:cxn>
                <a:cxn ang="0">
                  <a:pos x="624" y="126"/>
                </a:cxn>
                <a:cxn ang="0">
                  <a:pos x="478" y="72"/>
                </a:cxn>
                <a:cxn ang="0">
                  <a:pos x="324" y="32"/>
                </a:cxn>
                <a:cxn ang="0">
                  <a:pos x="166" y="8"/>
                </a:cxn>
                <a:cxn ang="0">
                  <a:pos x="2" y="0"/>
                </a:cxn>
                <a:cxn ang="0">
                  <a:pos x="312" y="318"/>
                </a:cxn>
                <a:cxn ang="0">
                  <a:pos x="2" y="636"/>
                </a:cxn>
                <a:cxn ang="0">
                  <a:pos x="0" y="640"/>
                </a:cxn>
                <a:cxn ang="0">
                  <a:pos x="98" y="644"/>
                </a:cxn>
                <a:cxn ang="0">
                  <a:pos x="194" y="660"/>
                </a:cxn>
                <a:cxn ang="0">
                  <a:pos x="286" y="684"/>
                </a:cxn>
                <a:cxn ang="0">
                  <a:pos x="374" y="716"/>
                </a:cxn>
                <a:cxn ang="0">
                  <a:pos x="458" y="756"/>
                </a:cxn>
                <a:cxn ang="0">
                  <a:pos x="536" y="804"/>
                </a:cxn>
                <a:cxn ang="0">
                  <a:pos x="610" y="860"/>
                </a:cxn>
                <a:cxn ang="0">
                  <a:pos x="678" y="920"/>
                </a:cxn>
                <a:cxn ang="0">
                  <a:pos x="740" y="990"/>
                </a:cxn>
                <a:cxn ang="0">
                  <a:pos x="796" y="1064"/>
                </a:cxn>
                <a:cxn ang="0">
                  <a:pos x="844" y="1142"/>
                </a:cxn>
                <a:cxn ang="0">
                  <a:pos x="884" y="1226"/>
                </a:cxn>
                <a:cxn ang="0">
                  <a:pos x="916" y="1314"/>
                </a:cxn>
                <a:cxn ang="0">
                  <a:pos x="940" y="1406"/>
                </a:cxn>
                <a:cxn ang="0">
                  <a:pos x="956" y="1502"/>
                </a:cxn>
                <a:cxn ang="0">
                  <a:pos x="960" y="1600"/>
                </a:cxn>
                <a:cxn ang="0">
                  <a:pos x="1120" y="1756"/>
                </a:cxn>
                <a:cxn ang="0">
                  <a:pos x="1438" y="1756"/>
                </a:cxn>
                <a:cxn ang="0">
                  <a:pos x="1600" y="1600"/>
                </a:cxn>
              </a:cxnLst>
              <a:rect l="0" t="0" r="r" b="b"/>
              <a:pathLst>
                <a:path w="1600" h="1912">
                  <a:moveTo>
                    <a:pt x="1600" y="1600"/>
                  </a:moveTo>
                  <a:lnTo>
                    <a:pt x="1600" y="1600"/>
                  </a:lnTo>
                  <a:lnTo>
                    <a:pt x="1598" y="1518"/>
                  </a:lnTo>
                  <a:lnTo>
                    <a:pt x="1592" y="1436"/>
                  </a:lnTo>
                  <a:lnTo>
                    <a:pt x="1582" y="1356"/>
                  </a:lnTo>
                  <a:lnTo>
                    <a:pt x="1568" y="1278"/>
                  </a:lnTo>
                  <a:lnTo>
                    <a:pt x="1550" y="1200"/>
                  </a:lnTo>
                  <a:lnTo>
                    <a:pt x="1528" y="1124"/>
                  </a:lnTo>
                  <a:lnTo>
                    <a:pt x="1504" y="1050"/>
                  </a:lnTo>
                  <a:lnTo>
                    <a:pt x="1474" y="978"/>
                  </a:lnTo>
                  <a:lnTo>
                    <a:pt x="1442" y="906"/>
                  </a:lnTo>
                  <a:lnTo>
                    <a:pt x="1408" y="838"/>
                  </a:lnTo>
                  <a:lnTo>
                    <a:pt x="1368" y="770"/>
                  </a:lnTo>
                  <a:lnTo>
                    <a:pt x="1328" y="706"/>
                  </a:lnTo>
                  <a:lnTo>
                    <a:pt x="1282" y="644"/>
                  </a:lnTo>
                  <a:lnTo>
                    <a:pt x="1236" y="582"/>
                  </a:lnTo>
                  <a:lnTo>
                    <a:pt x="1186" y="524"/>
                  </a:lnTo>
                  <a:lnTo>
                    <a:pt x="1132" y="470"/>
                  </a:lnTo>
                  <a:lnTo>
                    <a:pt x="1078" y="416"/>
                  </a:lnTo>
                  <a:lnTo>
                    <a:pt x="1020" y="366"/>
                  </a:lnTo>
                  <a:lnTo>
                    <a:pt x="958" y="318"/>
                  </a:lnTo>
                  <a:lnTo>
                    <a:pt x="896" y="274"/>
                  </a:lnTo>
                  <a:lnTo>
                    <a:pt x="832" y="232"/>
                  </a:lnTo>
                  <a:lnTo>
                    <a:pt x="764" y="194"/>
                  </a:lnTo>
                  <a:lnTo>
                    <a:pt x="696" y="158"/>
                  </a:lnTo>
                  <a:lnTo>
                    <a:pt x="624" y="126"/>
                  </a:lnTo>
                  <a:lnTo>
                    <a:pt x="552" y="98"/>
                  </a:lnTo>
                  <a:lnTo>
                    <a:pt x="478" y="72"/>
                  </a:lnTo>
                  <a:lnTo>
                    <a:pt x="402" y="50"/>
                  </a:lnTo>
                  <a:lnTo>
                    <a:pt x="324" y="32"/>
                  </a:lnTo>
                  <a:lnTo>
                    <a:pt x="246" y="18"/>
                  </a:lnTo>
                  <a:lnTo>
                    <a:pt x="166" y="8"/>
                  </a:lnTo>
                  <a:lnTo>
                    <a:pt x="86" y="2"/>
                  </a:lnTo>
                  <a:lnTo>
                    <a:pt x="2" y="0"/>
                  </a:lnTo>
                  <a:lnTo>
                    <a:pt x="158" y="158"/>
                  </a:lnTo>
                  <a:lnTo>
                    <a:pt x="312" y="318"/>
                  </a:lnTo>
                  <a:lnTo>
                    <a:pt x="158" y="476"/>
                  </a:lnTo>
                  <a:lnTo>
                    <a:pt x="2" y="636"/>
                  </a:lnTo>
                  <a:lnTo>
                    <a:pt x="0" y="640"/>
                  </a:lnTo>
                  <a:lnTo>
                    <a:pt x="0" y="640"/>
                  </a:lnTo>
                  <a:lnTo>
                    <a:pt x="50" y="642"/>
                  </a:lnTo>
                  <a:lnTo>
                    <a:pt x="98" y="644"/>
                  </a:lnTo>
                  <a:lnTo>
                    <a:pt x="146" y="652"/>
                  </a:lnTo>
                  <a:lnTo>
                    <a:pt x="194" y="660"/>
                  </a:lnTo>
                  <a:lnTo>
                    <a:pt x="240" y="670"/>
                  </a:lnTo>
                  <a:lnTo>
                    <a:pt x="286" y="684"/>
                  </a:lnTo>
                  <a:lnTo>
                    <a:pt x="330" y="698"/>
                  </a:lnTo>
                  <a:lnTo>
                    <a:pt x="374" y="716"/>
                  </a:lnTo>
                  <a:lnTo>
                    <a:pt x="416" y="734"/>
                  </a:lnTo>
                  <a:lnTo>
                    <a:pt x="458" y="756"/>
                  </a:lnTo>
                  <a:lnTo>
                    <a:pt x="498" y="778"/>
                  </a:lnTo>
                  <a:lnTo>
                    <a:pt x="536" y="804"/>
                  </a:lnTo>
                  <a:lnTo>
                    <a:pt x="574" y="830"/>
                  </a:lnTo>
                  <a:lnTo>
                    <a:pt x="610" y="860"/>
                  </a:lnTo>
                  <a:lnTo>
                    <a:pt x="646" y="890"/>
                  </a:lnTo>
                  <a:lnTo>
                    <a:pt x="678" y="920"/>
                  </a:lnTo>
                  <a:lnTo>
                    <a:pt x="710" y="954"/>
                  </a:lnTo>
                  <a:lnTo>
                    <a:pt x="740" y="990"/>
                  </a:lnTo>
                  <a:lnTo>
                    <a:pt x="770" y="1026"/>
                  </a:lnTo>
                  <a:lnTo>
                    <a:pt x="796" y="1064"/>
                  </a:lnTo>
                  <a:lnTo>
                    <a:pt x="822" y="1102"/>
                  </a:lnTo>
                  <a:lnTo>
                    <a:pt x="844" y="1142"/>
                  </a:lnTo>
                  <a:lnTo>
                    <a:pt x="866" y="1184"/>
                  </a:lnTo>
                  <a:lnTo>
                    <a:pt x="884" y="1226"/>
                  </a:lnTo>
                  <a:lnTo>
                    <a:pt x="902" y="1270"/>
                  </a:lnTo>
                  <a:lnTo>
                    <a:pt x="916" y="1314"/>
                  </a:lnTo>
                  <a:lnTo>
                    <a:pt x="930" y="1360"/>
                  </a:lnTo>
                  <a:lnTo>
                    <a:pt x="940" y="1406"/>
                  </a:lnTo>
                  <a:lnTo>
                    <a:pt x="948" y="1454"/>
                  </a:lnTo>
                  <a:lnTo>
                    <a:pt x="956" y="1502"/>
                  </a:lnTo>
                  <a:lnTo>
                    <a:pt x="958" y="1550"/>
                  </a:lnTo>
                  <a:lnTo>
                    <a:pt x="960" y="1600"/>
                  </a:lnTo>
                  <a:lnTo>
                    <a:pt x="962" y="1602"/>
                  </a:lnTo>
                  <a:lnTo>
                    <a:pt x="1120" y="1756"/>
                  </a:lnTo>
                  <a:lnTo>
                    <a:pt x="1280" y="1912"/>
                  </a:lnTo>
                  <a:lnTo>
                    <a:pt x="1438" y="1756"/>
                  </a:lnTo>
                  <a:lnTo>
                    <a:pt x="1598" y="1602"/>
                  </a:lnTo>
                  <a:lnTo>
                    <a:pt x="1600" y="1600"/>
                  </a:lnTo>
                  <a:close/>
                </a:path>
              </a:pathLst>
            </a:custGeom>
            <a:solidFill>
              <a:schemeClr val="bg2">
                <a:lumMod val="50000"/>
              </a:schemeClr>
            </a:solidFill>
            <a:ln w="38100" cmpd="sng">
              <a:noFill/>
              <a:prstDash val="solid"/>
              <a:round/>
              <a:headEnd/>
              <a:tailEnd/>
            </a:ln>
            <a:sp3d extrusionH="381000" prstMaterial="dkEdge">
              <a:bevelT w="139700" prst="cross"/>
              <a:extrusionClr>
                <a:schemeClr val="bg1">
                  <a:lumMod val="75000"/>
                </a:schemeClr>
              </a:extrusionClr>
            </a:sp3d>
          </p:spPr>
          <p:txBody>
            <a:bodyPr/>
            <a:lstStyle/>
            <a:p>
              <a:endParaRPr lang="en-US" dirty="0">
                <a:latin typeface="Calibri" pitchFamily="34" charset="0"/>
              </a:endParaRPr>
            </a:p>
          </p:txBody>
        </p:sp>
        <p:sp>
          <p:nvSpPr>
            <p:cNvPr id="4" name="Freeform 4"/>
            <p:cNvSpPr>
              <a:spLocks/>
            </p:cNvSpPr>
            <p:nvPr/>
          </p:nvSpPr>
          <p:spPr bwMode="auto">
            <a:xfrm>
              <a:off x="1978025" y="1492250"/>
              <a:ext cx="3035300" cy="2540000"/>
            </a:xfrm>
            <a:custGeom>
              <a:avLst/>
              <a:gdLst/>
              <a:ahLst/>
              <a:cxnLst>
                <a:cxn ang="0">
                  <a:pos x="1600" y="0"/>
                </a:cxn>
                <a:cxn ang="0">
                  <a:pos x="1436" y="8"/>
                </a:cxn>
                <a:cxn ang="0">
                  <a:pos x="1278" y="32"/>
                </a:cxn>
                <a:cxn ang="0">
                  <a:pos x="1124" y="72"/>
                </a:cxn>
                <a:cxn ang="0">
                  <a:pos x="978" y="126"/>
                </a:cxn>
                <a:cxn ang="0">
                  <a:pos x="838" y="192"/>
                </a:cxn>
                <a:cxn ang="0">
                  <a:pos x="706" y="272"/>
                </a:cxn>
                <a:cxn ang="0">
                  <a:pos x="582" y="364"/>
                </a:cxn>
                <a:cxn ang="0">
                  <a:pos x="470" y="468"/>
                </a:cxn>
                <a:cxn ang="0">
                  <a:pos x="366" y="580"/>
                </a:cxn>
                <a:cxn ang="0">
                  <a:pos x="274" y="704"/>
                </a:cxn>
                <a:cxn ang="0">
                  <a:pos x="194" y="836"/>
                </a:cxn>
                <a:cxn ang="0">
                  <a:pos x="126" y="976"/>
                </a:cxn>
                <a:cxn ang="0">
                  <a:pos x="72" y="1122"/>
                </a:cxn>
                <a:cxn ang="0">
                  <a:pos x="32" y="1276"/>
                </a:cxn>
                <a:cxn ang="0">
                  <a:pos x="8" y="1434"/>
                </a:cxn>
                <a:cxn ang="0">
                  <a:pos x="0" y="1598"/>
                </a:cxn>
                <a:cxn ang="0">
                  <a:pos x="318" y="1288"/>
                </a:cxn>
                <a:cxn ang="0">
                  <a:pos x="636" y="1598"/>
                </a:cxn>
                <a:cxn ang="0">
                  <a:pos x="640" y="1600"/>
                </a:cxn>
                <a:cxn ang="0">
                  <a:pos x="644" y="1502"/>
                </a:cxn>
                <a:cxn ang="0">
                  <a:pos x="660" y="1406"/>
                </a:cxn>
                <a:cxn ang="0">
                  <a:pos x="684" y="1314"/>
                </a:cxn>
                <a:cxn ang="0">
                  <a:pos x="716" y="1226"/>
                </a:cxn>
                <a:cxn ang="0">
                  <a:pos x="756" y="1142"/>
                </a:cxn>
                <a:cxn ang="0">
                  <a:pos x="804" y="1064"/>
                </a:cxn>
                <a:cxn ang="0">
                  <a:pos x="860" y="990"/>
                </a:cxn>
                <a:cxn ang="0">
                  <a:pos x="920" y="922"/>
                </a:cxn>
                <a:cxn ang="0">
                  <a:pos x="990" y="860"/>
                </a:cxn>
                <a:cxn ang="0">
                  <a:pos x="1064" y="804"/>
                </a:cxn>
                <a:cxn ang="0">
                  <a:pos x="1142" y="756"/>
                </a:cxn>
                <a:cxn ang="0">
                  <a:pos x="1226" y="716"/>
                </a:cxn>
                <a:cxn ang="0">
                  <a:pos x="1314" y="684"/>
                </a:cxn>
                <a:cxn ang="0">
                  <a:pos x="1406" y="660"/>
                </a:cxn>
                <a:cxn ang="0">
                  <a:pos x="1502" y="644"/>
                </a:cxn>
                <a:cxn ang="0">
                  <a:pos x="1600" y="640"/>
                </a:cxn>
                <a:cxn ang="0">
                  <a:pos x="1756" y="480"/>
                </a:cxn>
                <a:cxn ang="0">
                  <a:pos x="1756" y="162"/>
                </a:cxn>
                <a:cxn ang="0">
                  <a:pos x="1600" y="0"/>
                </a:cxn>
              </a:cxnLst>
              <a:rect l="0" t="0" r="r" b="b"/>
              <a:pathLst>
                <a:path w="1912" h="1600">
                  <a:moveTo>
                    <a:pt x="1600" y="0"/>
                  </a:moveTo>
                  <a:lnTo>
                    <a:pt x="1600" y="0"/>
                  </a:lnTo>
                  <a:lnTo>
                    <a:pt x="1518" y="2"/>
                  </a:lnTo>
                  <a:lnTo>
                    <a:pt x="1436" y="8"/>
                  </a:lnTo>
                  <a:lnTo>
                    <a:pt x="1356" y="18"/>
                  </a:lnTo>
                  <a:lnTo>
                    <a:pt x="1278" y="32"/>
                  </a:lnTo>
                  <a:lnTo>
                    <a:pt x="1200" y="50"/>
                  </a:lnTo>
                  <a:lnTo>
                    <a:pt x="1124" y="72"/>
                  </a:lnTo>
                  <a:lnTo>
                    <a:pt x="1050" y="96"/>
                  </a:lnTo>
                  <a:lnTo>
                    <a:pt x="978" y="126"/>
                  </a:lnTo>
                  <a:lnTo>
                    <a:pt x="906" y="158"/>
                  </a:lnTo>
                  <a:lnTo>
                    <a:pt x="838" y="192"/>
                  </a:lnTo>
                  <a:lnTo>
                    <a:pt x="770" y="232"/>
                  </a:lnTo>
                  <a:lnTo>
                    <a:pt x="706" y="272"/>
                  </a:lnTo>
                  <a:lnTo>
                    <a:pt x="644" y="318"/>
                  </a:lnTo>
                  <a:lnTo>
                    <a:pt x="582" y="364"/>
                  </a:lnTo>
                  <a:lnTo>
                    <a:pt x="524" y="414"/>
                  </a:lnTo>
                  <a:lnTo>
                    <a:pt x="470" y="468"/>
                  </a:lnTo>
                  <a:lnTo>
                    <a:pt x="416" y="522"/>
                  </a:lnTo>
                  <a:lnTo>
                    <a:pt x="366" y="580"/>
                  </a:lnTo>
                  <a:lnTo>
                    <a:pt x="318" y="642"/>
                  </a:lnTo>
                  <a:lnTo>
                    <a:pt x="274" y="704"/>
                  </a:lnTo>
                  <a:lnTo>
                    <a:pt x="232" y="768"/>
                  </a:lnTo>
                  <a:lnTo>
                    <a:pt x="194" y="836"/>
                  </a:lnTo>
                  <a:lnTo>
                    <a:pt x="158" y="904"/>
                  </a:lnTo>
                  <a:lnTo>
                    <a:pt x="126" y="976"/>
                  </a:lnTo>
                  <a:lnTo>
                    <a:pt x="98" y="1048"/>
                  </a:lnTo>
                  <a:lnTo>
                    <a:pt x="72" y="1122"/>
                  </a:lnTo>
                  <a:lnTo>
                    <a:pt x="50" y="1198"/>
                  </a:lnTo>
                  <a:lnTo>
                    <a:pt x="32" y="1276"/>
                  </a:lnTo>
                  <a:lnTo>
                    <a:pt x="18" y="1354"/>
                  </a:lnTo>
                  <a:lnTo>
                    <a:pt x="8" y="1434"/>
                  </a:lnTo>
                  <a:lnTo>
                    <a:pt x="2" y="1514"/>
                  </a:lnTo>
                  <a:lnTo>
                    <a:pt x="0" y="1598"/>
                  </a:lnTo>
                  <a:lnTo>
                    <a:pt x="158" y="1442"/>
                  </a:lnTo>
                  <a:lnTo>
                    <a:pt x="318" y="1288"/>
                  </a:lnTo>
                  <a:lnTo>
                    <a:pt x="476" y="1442"/>
                  </a:lnTo>
                  <a:lnTo>
                    <a:pt x="636" y="1598"/>
                  </a:lnTo>
                  <a:lnTo>
                    <a:pt x="640" y="1600"/>
                  </a:lnTo>
                  <a:lnTo>
                    <a:pt x="640" y="1600"/>
                  </a:lnTo>
                  <a:lnTo>
                    <a:pt x="642" y="1550"/>
                  </a:lnTo>
                  <a:lnTo>
                    <a:pt x="644" y="1502"/>
                  </a:lnTo>
                  <a:lnTo>
                    <a:pt x="652" y="1454"/>
                  </a:lnTo>
                  <a:lnTo>
                    <a:pt x="660" y="1406"/>
                  </a:lnTo>
                  <a:lnTo>
                    <a:pt x="670" y="1360"/>
                  </a:lnTo>
                  <a:lnTo>
                    <a:pt x="684" y="1314"/>
                  </a:lnTo>
                  <a:lnTo>
                    <a:pt x="698" y="1270"/>
                  </a:lnTo>
                  <a:lnTo>
                    <a:pt x="716" y="1226"/>
                  </a:lnTo>
                  <a:lnTo>
                    <a:pt x="734" y="1184"/>
                  </a:lnTo>
                  <a:lnTo>
                    <a:pt x="756" y="1142"/>
                  </a:lnTo>
                  <a:lnTo>
                    <a:pt x="778" y="1102"/>
                  </a:lnTo>
                  <a:lnTo>
                    <a:pt x="804" y="1064"/>
                  </a:lnTo>
                  <a:lnTo>
                    <a:pt x="830" y="1026"/>
                  </a:lnTo>
                  <a:lnTo>
                    <a:pt x="860" y="990"/>
                  </a:lnTo>
                  <a:lnTo>
                    <a:pt x="890" y="954"/>
                  </a:lnTo>
                  <a:lnTo>
                    <a:pt x="920" y="922"/>
                  </a:lnTo>
                  <a:lnTo>
                    <a:pt x="954" y="890"/>
                  </a:lnTo>
                  <a:lnTo>
                    <a:pt x="990" y="860"/>
                  </a:lnTo>
                  <a:lnTo>
                    <a:pt x="1026" y="830"/>
                  </a:lnTo>
                  <a:lnTo>
                    <a:pt x="1064" y="804"/>
                  </a:lnTo>
                  <a:lnTo>
                    <a:pt x="1102" y="778"/>
                  </a:lnTo>
                  <a:lnTo>
                    <a:pt x="1142" y="756"/>
                  </a:lnTo>
                  <a:lnTo>
                    <a:pt x="1184" y="734"/>
                  </a:lnTo>
                  <a:lnTo>
                    <a:pt x="1226" y="716"/>
                  </a:lnTo>
                  <a:lnTo>
                    <a:pt x="1270" y="698"/>
                  </a:lnTo>
                  <a:lnTo>
                    <a:pt x="1314" y="684"/>
                  </a:lnTo>
                  <a:lnTo>
                    <a:pt x="1360" y="670"/>
                  </a:lnTo>
                  <a:lnTo>
                    <a:pt x="1406" y="660"/>
                  </a:lnTo>
                  <a:lnTo>
                    <a:pt x="1454" y="652"/>
                  </a:lnTo>
                  <a:lnTo>
                    <a:pt x="1502" y="644"/>
                  </a:lnTo>
                  <a:lnTo>
                    <a:pt x="1550" y="642"/>
                  </a:lnTo>
                  <a:lnTo>
                    <a:pt x="1600" y="640"/>
                  </a:lnTo>
                  <a:lnTo>
                    <a:pt x="1602" y="638"/>
                  </a:lnTo>
                  <a:lnTo>
                    <a:pt x="1756" y="480"/>
                  </a:lnTo>
                  <a:lnTo>
                    <a:pt x="1912" y="320"/>
                  </a:lnTo>
                  <a:lnTo>
                    <a:pt x="1756" y="162"/>
                  </a:lnTo>
                  <a:lnTo>
                    <a:pt x="1602" y="2"/>
                  </a:lnTo>
                  <a:lnTo>
                    <a:pt x="1600" y="0"/>
                  </a:lnTo>
                  <a:close/>
                </a:path>
              </a:pathLst>
            </a:custGeom>
            <a:solidFill>
              <a:schemeClr val="tx2">
                <a:lumMod val="50000"/>
              </a:schemeClr>
            </a:solidFill>
            <a:ln w="38100" cmpd="sng">
              <a:noFill/>
              <a:prstDash val="solid"/>
              <a:round/>
              <a:headEnd/>
              <a:tailEnd/>
            </a:ln>
            <a:sp3d extrusionH="381000" prstMaterial="dkEdge">
              <a:bevelT w="139700" prst="cross"/>
              <a:extrusionClr>
                <a:schemeClr val="bg1">
                  <a:lumMod val="75000"/>
                </a:schemeClr>
              </a:extrusionClr>
            </a:sp3d>
          </p:spPr>
          <p:txBody>
            <a:bodyPr/>
            <a:lstStyle/>
            <a:p>
              <a:endParaRPr lang="en-US" dirty="0">
                <a:latin typeface="Calibri" pitchFamily="34" charset="0"/>
              </a:endParaRPr>
            </a:p>
          </p:txBody>
        </p:sp>
        <p:sp>
          <p:nvSpPr>
            <p:cNvPr id="5" name="Freeform 5"/>
            <p:cNvSpPr>
              <a:spLocks/>
            </p:cNvSpPr>
            <p:nvPr/>
          </p:nvSpPr>
          <p:spPr bwMode="auto">
            <a:xfrm>
              <a:off x="3997325" y="4032250"/>
              <a:ext cx="3035300" cy="2540000"/>
            </a:xfrm>
            <a:custGeom>
              <a:avLst/>
              <a:gdLst/>
              <a:ahLst/>
              <a:cxnLst>
                <a:cxn ang="0">
                  <a:pos x="312" y="1600"/>
                </a:cxn>
                <a:cxn ang="0">
                  <a:pos x="476" y="1592"/>
                </a:cxn>
                <a:cxn ang="0">
                  <a:pos x="634" y="1566"/>
                </a:cxn>
                <a:cxn ang="0">
                  <a:pos x="788" y="1528"/>
                </a:cxn>
                <a:cxn ang="0">
                  <a:pos x="934" y="1474"/>
                </a:cxn>
                <a:cxn ang="0">
                  <a:pos x="1074" y="1406"/>
                </a:cxn>
                <a:cxn ang="0">
                  <a:pos x="1206" y="1326"/>
                </a:cxn>
                <a:cxn ang="0">
                  <a:pos x="1330" y="1234"/>
                </a:cxn>
                <a:cxn ang="0">
                  <a:pos x="1442" y="1132"/>
                </a:cxn>
                <a:cxn ang="0">
                  <a:pos x="1546" y="1018"/>
                </a:cxn>
                <a:cxn ang="0">
                  <a:pos x="1638" y="896"/>
                </a:cxn>
                <a:cxn ang="0">
                  <a:pos x="1718" y="764"/>
                </a:cxn>
                <a:cxn ang="0">
                  <a:pos x="1786" y="624"/>
                </a:cxn>
                <a:cxn ang="0">
                  <a:pos x="1840" y="478"/>
                </a:cxn>
                <a:cxn ang="0">
                  <a:pos x="1880" y="324"/>
                </a:cxn>
                <a:cxn ang="0">
                  <a:pos x="1904" y="166"/>
                </a:cxn>
                <a:cxn ang="0">
                  <a:pos x="1912" y="2"/>
                </a:cxn>
                <a:cxn ang="0">
                  <a:pos x="1594" y="312"/>
                </a:cxn>
                <a:cxn ang="0">
                  <a:pos x="1276" y="2"/>
                </a:cxn>
                <a:cxn ang="0">
                  <a:pos x="1272" y="0"/>
                </a:cxn>
                <a:cxn ang="0">
                  <a:pos x="1268" y="98"/>
                </a:cxn>
                <a:cxn ang="0">
                  <a:pos x="1252" y="192"/>
                </a:cxn>
                <a:cxn ang="0">
                  <a:pos x="1228" y="284"/>
                </a:cxn>
                <a:cxn ang="0">
                  <a:pos x="1196" y="374"/>
                </a:cxn>
                <a:cxn ang="0">
                  <a:pos x="1156" y="458"/>
                </a:cxn>
                <a:cxn ang="0">
                  <a:pos x="1108" y="536"/>
                </a:cxn>
                <a:cxn ang="0">
                  <a:pos x="1052" y="610"/>
                </a:cxn>
                <a:cxn ang="0">
                  <a:pos x="992" y="678"/>
                </a:cxn>
                <a:cxn ang="0">
                  <a:pos x="922" y="740"/>
                </a:cxn>
                <a:cxn ang="0">
                  <a:pos x="848" y="796"/>
                </a:cxn>
                <a:cxn ang="0">
                  <a:pos x="770" y="844"/>
                </a:cxn>
                <a:cxn ang="0">
                  <a:pos x="686" y="884"/>
                </a:cxn>
                <a:cxn ang="0">
                  <a:pos x="598" y="916"/>
                </a:cxn>
                <a:cxn ang="0">
                  <a:pos x="506" y="940"/>
                </a:cxn>
                <a:cxn ang="0">
                  <a:pos x="410" y="954"/>
                </a:cxn>
                <a:cxn ang="0">
                  <a:pos x="312" y="960"/>
                </a:cxn>
                <a:cxn ang="0">
                  <a:pos x="156" y="1120"/>
                </a:cxn>
                <a:cxn ang="0">
                  <a:pos x="156" y="1438"/>
                </a:cxn>
                <a:cxn ang="0">
                  <a:pos x="312" y="1600"/>
                </a:cxn>
              </a:cxnLst>
              <a:rect l="0" t="0" r="r" b="b"/>
              <a:pathLst>
                <a:path w="1912" h="1600">
                  <a:moveTo>
                    <a:pt x="312" y="1600"/>
                  </a:moveTo>
                  <a:lnTo>
                    <a:pt x="312" y="1600"/>
                  </a:lnTo>
                  <a:lnTo>
                    <a:pt x="394" y="1598"/>
                  </a:lnTo>
                  <a:lnTo>
                    <a:pt x="476" y="1592"/>
                  </a:lnTo>
                  <a:lnTo>
                    <a:pt x="556" y="1580"/>
                  </a:lnTo>
                  <a:lnTo>
                    <a:pt x="634" y="1566"/>
                  </a:lnTo>
                  <a:lnTo>
                    <a:pt x="712" y="1550"/>
                  </a:lnTo>
                  <a:lnTo>
                    <a:pt x="788" y="1528"/>
                  </a:lnTo>
                  <a:lnTo>
                    <a:pt x="862" y="1502"/>
                  </a:lnTo>
                  <a:lnTo>
                    <a:pt x="934" y="1474"/>
                  </a:lnTo>
                  <a:lnTo>
                    <a:pt x="1006" y="1442"/>
                  </a:lnTo>
                  <a:lnTo>
                    <a:pt x="1074" y="1406"/>
                  </a:lnTo>
                  <a:lnTo>
                    <a:pt x="1142" y="1368"/>
                  </a:lnTo>
                  <a:lnTo>
                    <a:pt x="1206" y="1326"/>
                  </a:lnTo>
                  <a:lnTo>
                    <a:pt x="1268" y="1282"/>
                  </a:lnTo>
                  <a:lnTo>
                    <a:pt x="1330" y="1234"/>
                  </a:lnTo>
                  <a:lnTo>
                    <a:pt x="1388" y="1184"/>
                  </a:lnTo>
                  <a:lnTo>
                    <a:pt x="1442" y="1132"/>
                  </a:lnTo>
                  <a:lnTo>
                    <a:pt x="1496" y="1076"/>
                  </a:lnTo>
                  <a:lnTo>
                    <a:pt x="1546" y="1018"/>
                  </a:lnTo>
                  <a:lnTo>
                    <a:pt x="1594" y="958"/>
                  </a:lnTo>
                  <a:lnTo>
                    <a:pt x="1638" y="896"/>
                  </a:lnTo>
                  <a:lnTo>
                    <a:pt x="1680" y="830"/>
                  </a:lnTo>
                  <a:lnTo>
                    <a:pt x="1718" y="764"/>
                  </a:lnTo>
                  <a:lnTo>
                    <a:pt x="1754" y="694"/>
                  </a:lnTo>
                  <a:lnTo>
                    <a:pt x="1786" y="624"/>
                  </a:lnTo>
                  <a:lnTo>
                    <a:pt x="1814" y="552"/>
                  </a:lnTo>
                  <a:lnTo>
                    <a:pt x="1840" y="478"/>
                  </a:lnTo>
                  <a:lnTo>
                    <a:pt x="1862" y="402"/>
                  </a:lnTo>
                  <a:lnTo>
                    <a:pt x="1880" y="324"/>
                  </a:lnTo>
                  <a:lnTo>
                    <a:pt x="1894" y="246"/>
                  </a:lnTo>
                  <a:lnTo>
                    <a:pt x="1904" y="166"/>
                  </a:lnTo>
                  <a:lnTo>
                    <a:pt x="1910" y="84"/>
                  </a:lnTo>
                  <a:lnTo>
                    <a:pt x="1912" y="2"/>
                  </a:lnTo>
                  <a:lnTo>
                    <a:pt x="1754" y="158"/>
                  </a:lnTo>
                  <a:lnTo>
                    <a:pt x="1594" y="312"/>
                  </a:lnTo>
                  <a:lnTo>
                    <a:pt x="1436" y="158"/>
                  </a:lnTo>
                  <a:lnTo>
                    <a:pt x="1276" y="2"/>
                  </a:lnTo>
                  <a:lnTo>
                    <a:pt x="1272" y="0"/>
                  </a:lnTo>
                  <a:lnTo>
                    <a:pt x="1272" y="0"/>
                  </a:lnTo>
                  <a:lnTo>
                    <a:pt x="1270" y="48"/>
                  </a:lnTo>
                  <a:lnTo>
                    <a:pt x="1268" y="98"/>
                  </a:lnTo>
                  <a:lnTo>
                    <a:pt x="1260" y="146"/>
                  </a:lnTo>
                  <a:lnTo>
                    <a:pt x="1252" y="192"/>
                  </a:lnTo>
                  <a:lnTo>
                    <a:pt x="1242" y="240"/>
                  </a:lnTo>
                  <a:lnTo>
                    <a:pt x="1228" y="284"/>
                  </a:lnTo>
                  <a:lnTo>
                    <a:pt x="1214" y="330"/>
                  </a:lnTo>
                  <a:lnTo>
                    <a:pt x="1196" y="374"/>
                  </a:lnTo>
                  <a:lnTo>
                    <a:pt x="1178" y="416"/>
                  </a:lnTo>
                  <a:lnTo>
                    <a:pt x="1156" y="458"/>
                  </a:lnTo>
                  <a:lnTo>
                    <a:pt x="1134" y="498"/>
                  </a:lnTo>
                  <a:lnTo>
                    <a:pt x="1108" y="536"/>
                  </a:lnTo>
                  <a:lnTo>
                    <a:pt x="1082" y="574"/>
                  </a:lnTo>
                  <a:lnTo>
                    <a:pt x="1052" y="610"/>
                  </a:lnTo>
                  <a:lnTo>
                    <a:pt x="1022" y="644"/>
                  </a:lnTo>
                  <a:lnTo>
                    <a:pt x="992" y="678"/>
                  </a:lnTo>
                  <a:lnTo>
                    <a:pt x="958" y="710"/>
                  </a:lnTo>
                  <a:lnTo>
                    <a:pt x="922" y="740"/>
                  </a:lnTo>
                  <a:lnTo>
                    <a:pt x="886" y="768"/>
                  </a:lnTo>
                  <a:lnTo>
                    <a:pt x="848" y="796"/>
                  </a:lnTo>
                  <a:lnTo>
                    <a:pt x="810" y="820"/>
                  </a:lnTo>
                  <a:lnTo>
                    <a:pt x="770" y="844"/>
                  </a:lnTo>
                  <a:lnTo>
                    <a:pt x="728" y="864"/>
                  </a:lnTo>
                  <a:lnTo>
                    <a:pt x="686" y="884"/>
                  </a:lnTo>
                  <a:lnTo>
                    <a:pt x="642" y="902"/>
                  </a:lnTo>
                  <a:lnTo>
                    <a:pt x="598" y="916"/>
                  </a:lnTo>
                  <a:lnTo>
                    <a:pt x="552" y="930"/>
                  </a:lnTo>
                  <a:lnTo>
                    <a:pt x="506" y="940"/>
                  </a:lnTo>
                  <a:lnTo>
                    <a:pt x="458" y="948"/>
                  </a:lnTo>
                  <a:lnTo>
                    <a:pt x="410" y="954"/>
                  </a:lnTo>
                  <a:lnTo>
                    <a:pt x="362" y="958"/>
                  </a:lnTo>
                  <a:lnTo>
                    <a:pt x="312" y="960"/>
                  </a:lnTo>
                  <a:lnTo>
                    <a:pt x="310" y="962"/>
                  </a:lnTo>
                  <a:lnTo>
                    <a:pt x="156" y="1120"/>
                  </a:lnTo>
                  <a:lnTo>
                    <a:pt x="0" y="1280"/>
                  </a:lnTo>
                  <a:lnTo>
                    <a:pt x="156" y="1438"/>
                  </a:lnTo>
                  <a:lnTo>
                    <a:pt x="310" y="1596"/>
                  </a:lnTo>
                  <a:lnTo>
                    <a:pt x="312" y="1600"/>
                  </a:lnTo>
                  <a:close/>
                </a:path>
              </a:pathLst>
            </a:custGeom>
            <a:solidFill>
              <a:schemeClr val="accent3">
                <a:lumMod val="50000"/>
              </a:schemeClr>
            </a:solidFill>
            <a:ln w="38100" cmpd="sng">
              <a:noFill/>
              <a:prstDash val="solid"/>
              <a:round/>
              <a:headEnd/>
              <a:tailEnd/>
            </a:ln>
            <a:sp3d extrusionH="381000" prstMaterial="dkEdge">
              <a:bevelT w="139700" prst="cross"/>
              <a:extrusionClr>
                <a:schemeClr val="bg1">
                  <a:lumMod val="75000"/>
                </a:schemeClr>
              </a:extrusionClr>
            </a:sp3d>
          </p:spPr>
          <p:txBody>
            <a:bodyPr/>
            <a:lstStyle/>
            <a:p>
              <a:endParaRPr lang="en-US" dirty="0">
                <a:latin typeface="Calibri" pitchFamily="34" charset="0"/>
              </a:endParaRPr>
            </a:p>
          </p:txBody>
        </p:sp>
        <p:sp>
          <p:nvSpPr>
            <p:cNvPr id="6" name="Freeform 6"/>
            <p:cNvSpPr>
              <a:spLocks/>
            </p:cNvSpPr>
            <p:nvPr/>
          </p:nvSpPr>
          <p:spPr bwMode="auto">
            <a:xfrm>
              <a:off x="1978025" y="3536950"/>
              <a:ext cx="2540000" cy="3035300"/>
            </a:xfrm>
            <a:custGeom>
              <a:avLst/>
              <a:gdLst/>
              <a:ahLst/>
              <a:cxnLst>
                <a:cxn ang="0">
                  <a:pos x="0" y="312"/>
                </a:cxn>
                <a:cxn ang="0">
                  <a:pos x="8" y="474"/>
                </a:cxn>
                <a:cxn ang="0">
                  <a:pos x="32" y="634"/>
                </a:cxn>
                <a:cxn ang="0">
                  <a:pos x="72" y="786"/>
                </a:cxn>
                <a:cxn ang="0">
                  <a:pos x="126" y="934"/>
                </a:cxn>
                <a:cxn ang="0">
                  <a:pos x="192" y="1074"/>
                </a:cxn>
                <a:cxn ang="0">
                  <a:pos x="272" y="1206"/>
                </a:cxn>
                <a:cxn ang="0">
                  <a:pos x="364" y="1328"/>
                </a:cxn>
                <a:cxn ang="0">
                  <a:pos x="468" y="1442"/>
                </a:cxn>
                <a:cxn ang="0">
                  <a:pos x="580" y="1546"/>
                </a:cxn>
                <a:cxn ang="0">
                  <a:pos x="704" y="1638"/>
                </a:cxn>
                <a:cxn ang="0">
                  <a:pos x="836" y="1718"/>
                </a:cxn>
                <a:cxn ang="0">
                  <a:pos x="976" y="1784"/>
                </a:cxn>
                <a:cxn ang="0">
                  <a:pos x="1122" y="1838"/>
                </a:cxn>
                <a:cxn ang="0">
                  <a:pos x="1276" y="1878"/>
                </a:cxn>
                <a:cxn ang="0">
                  <a:pos x="1434" y="1902"/>
                </a:cxn>
                <a:cxn ang="0">
                  <a:pos x="1598" y="1912"/>
                </a:cxn>
                <a:cxn ang="0">
                  <a:pos x="1288" y="1594"/>
                </a:cxn>
                <a:cxn ang="0">
                  <a:pos x="1598" y="1276"/>
                </a:cxn>
                <a:cxn ang="0">
                  <a:pos x="1600" y="1272"/>
                </a:cxn>
                <a:cxn ang="0">
                  <a:pos x="1502" y="1266"/>
                </a:cxn>
                <a:cxn ang="0">
                  <a:pos x="1406" y="1252"/>
                </a:cxn>
                <a:cxn ang="0">
                  <a:pos x="1314" y="1228"/>
                </a:cxn>
                <a:cxn ang="0">
                  <a:pos x="1226" y="1196"/>
                </a:cxn>
                <a:cxn ang="0">
                  <a:pos x="1142" y="1156"/>
                </a:cxn>
                <a:cxn ang="0">
                  <a:pos x="1064" y="1108"/>
                </a:cxn>
                <a:cxn ang="0">
                  <a:pos x="990" y="1052"/>
                </a:cxn>
                <a:cxn ang="0">
                  <a:pos x="922" y="990"/>
                </a:cxn>
                <a:cxn ang="0">
                  <a:pos x="860" y="922"/>
                </a:cxn>
                <a:cxn ang="0">
                  <a:pos x="804" y="848"/>
                </a:cxn>
                <a:cxn ang="0">
                  <a:pos x="756" y="770"/>
                </a:cxn>
                <a:cxn ang="0">
                  <a:pos x="716" y="686"/>
                </a:cxn>
                <a:cxn ang="0">
                  <a:pos x="684" y="598"/>
                </a:cxn>
                <a:cxn ang="0">
                  <a:pos x="660" y="504"/>
                </a:cxn>
                <a:cxn ang="0">
                  <a:pos x="644" y="410"/>
                </a:cxn>
                <a:cxn ang="0">
                  <a:pos x="640" y="312"/>
                </a:cxn>
                <a:cxn ang="0">
                  <a:pos x="480" y="154"/>
                </a:cxn>
                <a:cxn ang="0">
                  <a:pos x="162" y="154"/>
                </a:cxn>
                <a:cxn ang="0">
                  <a:pos x="0" y="312"/>
                </a:cxn>
              </a:cxnLst>
              <a:rect l="0" t="0" r="r" b="b"/>
              <a:pathLst>
                <a:path w="1600" h="1912">
                  <a:moveTo>
                    <a:pt x="0" y="312"/>
                  </a:moveTo>
                  <a:lnTo>
                    <a:pt x="0" y="312"/>
                  </a:lnTo>
                  <a:lnTo>
                    <a:pt x="2" y="394"/>
                  </a:lnTo>
                  <a:lnTo>
                    <a:pt x="8" y="474"/>
                  </a:lnTo>
                  <a:lnTo>
                    <a:pt x="18" y="554"/>
                  </a:lnTo>
                  <a:lnTo>
                    <a:pt x="32" y="634"/>
                  </a:lnTo>
                  <a:lnTo>
                    <a:pt x="50" y="712"/>
                  </a:lnTo>
                  <a:lnTo>
                    <a:pt x="72" y="786"/>
                  </a:lnTo>
                  <a:lnTo>
                    <a:pt x="96" y="862"/>
                  </a:lnTo>
                  <a:lnTo>
                    <a:pt x="126" y="934"/>
                  </a:lnTo>
                  <a:lnTo>
                    <a:pt x="158" y="1004"/>
                  </a:lnTo>
                  <a:lnTo>
                    <a:pt x="192" y="1074"/>
                  </a:lnTo>
                  <a:lnTo>
                    <a:pt x="232" y="1140"/>
                  </a:lnTo>
                  <a:lnTo>
                    <a:pt x="272" y="1206"/>
                  </a:lnTo>
                  <a:lnTo>
                    <a:pt x="318" y="1268"/>
                  </a:lnTo>
                  <a:lnTo>
                    <a:pt x="364" y="1328"/>
                  </a:lnTo>
                  <a:lnTo>
                    <a:pt x="414" y="1386"/>
                  </a:lnTo>
                  <a:lnTo>
                    <a:pt x="468" y="1442"/>
                  </a:lnTo>
                  <a:lnTo>
                    <a:pt x="522" y="1496"/>
                  </a:lnTo>
                  <a:lnTo>
                    <a:pt x="580" y="1546"/>
                  </a:lnTo>
                  <a:lnTo>
                    <a:pt x="642" y="1592"/>
                  </a:lnTo>
                  <a:lnTo>
                    <a:pt x="704" y="1638"/>
                  </a:lnTo>
                  <a:lnTo>
                    <a:pt x="768" y="1678"/>
                  </a:lnTo>
                  <a:lnTo>
                    <a:pt x="836" y="1718"/>
                  </a:lnTo>
                  <a:lnTo>
                    <a:pt x="904" y="1752"/>
                  </a:lnTo>
                  <a:lnTo>
                    <a:pt x="976" y="1784"/>
                  </a:lnTo>
                  <a:lnTo>
                    <a:pt x="1048" y="1814"/>
                  </a:lnTo>
                  <a:lnTo>
                    <a:pt x="1122" y="1838"/>
                  </a:lnTo>
                  <a:lnTo>
                    <a:pt x="1198" y="1860"/>
                  </a:lnTo>
                  <a:lnTo>
                    <a:pt x="1276" y="1878"/>
                  </a:lnTo>
                  <a:lnTo>
                    <a:pt x="1354" y="1892"/>
                  </a:lnTo>
                  <a:lnTo>
                    <a:pt x="1434" y="1902"/>
                  </a:lnTo>
                  <a:lnTo>
                    <a:pt x="1514" y="1910"/>
                  </a:lnTo>
                  <a:lnTo>
                    <a:pt x="1598" y="1912"/>
                  </a:lnTo>
                  <a:lnTo>
                    <a:pt x="1442" y="1752"/>
                  </a:lnTo>
                  <a:lnTo>
                    <a:pt x="1288" y="1594"/>
                  </a:lnTo>
                  <a:lnTo>
                    <a:pt x="1442" y="1434"/>
                  </a:lnTo>
                  <a:lnTo>
                    <a:pt x="1598" y="1276"/>
                  </a:lnTo>
                  <a:lnTo>
                    <a:pt x="1600" y="1272"/>
                  </a:lnTo>
                  <a:lnTo>
                    <a:pt x="1600" y="1272"/>
                  </a:lnTo>
                  <a:lnTo>
                    <a:pt x="1550" y="1270"/>
                  </a:lnTo>
                  <a:lnTo>
                    <a:pt x="1502" y="1266"/>
                  </a:lnTo>
                  <a:lnTo>
                    <a:pt x="1454" y="1260"/>
                  </a:lnTo>
                  <a:lnTo>
                    <a:pt x="1406" y="1252"/>
                  </a:lnTo>
                  <a:lnTo>
                    <a:pt x="1360" y="1242"/>
                  </a:lnTo>
                  <a:lnTo>
                    <a:pt x="1314" y="1228"/>
                  </a:lnTo>
                  <a:lnTo>
                    <a:pt x="1270" y="1214"/>
                  </a:lnTo>
                  <a:lnTo>
                    <a:pt x="1226" y="1196"/>
                  </a:lnTo>
                  <a:lnTo>
                    <a:pt x="1184" y="1176"/>
                  </a:lnTo>
                  <a:lnTo>
                    <a:pt x="1142" y="1156"/>
                  </a:lnTo>
                  <a:lnTo>
                    <a:pt x="1102" y="1132"/>
                  </a:lnTo>
                  <a:lnTo>
                    <a:pt x="1064" y="1108"/>
                  </a:lnTo>
                  <a:lnTo>
                    <a:pt x="1026" y="1080"/>
                  </a:lnTo>
                  <a:lnTo>
                    <a:pt x="990" y="1052"/>
                  </a:lnTo>
                  <a:lnTo>
                    <a:pt x="954" y="1022"/>
                  </a:lnTo>
                  <a:lnTo>
                    <a:pt x="922" y="990"/>
                  </a:lnTo>
                  <a:lnTo>
                    <a:pt x="890" y="958"/>
                  </a:lnTo>
                  <a:lnTo>
                    <a:pt x="860" y="922"/>
                  </a:lnTo>
                  <a:lnTo>
                    <a:pt x="830" y="886"/>
                  </a:lnTo>
                  <a:lnTo>
                    <a:pt x="804" y="848"/>
                  </a:lnTo>
                  <a:lnTo>
                    <a:pt x="778" y="810"/>
                  </a:lnTo>
                  <a:lnTo>
                    <a:pt x="756" y="770"/>
                  </a:lnTo>
                  <a:lnTo>
                    <a:pt x="734" y="728"/>
                  </a:lnTo>
                  <a:lnTo>
                    <a:pt x="716" y="686"/>
                  </a:lnTo>
                  <a:lnTo>
                    <a:pt x="698" y="642"/>
                  </a:lnTo>
                  <a:lnTo>
                    <a:pt x="684" y="598"/>
                  </a:lnTo>
                  <a:lnTo>
                    <a:pt x="670" y="552"/>
                  </a:lnTo>
                  <a:lnTo>
                    <a:pt x="660" y="504"/>
                  </a:lnTo>
                  <a:lnTo>
                    <a:pt x="652" y="458"/>
                  </a:lnTo>
                  <a:lnTo>
                    <a:pt x="644" y="410"/>
                  </a:lnTo>
                  <a:lnTo>
                    <a:pt x="642" y="360"/>
                  </a:lnTo>
                  <a:lnTo>
                    <a:pt x="640" y="312"/>
                  </a:lnTo>
                  <a:lnTo>
                    <a:pt x="638" y="310"/>
                  </a:lnTo>
                  <a:lnTo>
                    <a:pt x="480" y="154"/>
                  </a:lnTo>
                  <a:lnTo>
                    <a:pt x="320" y="0"/>
                  </a:lnTo>
                  <a:lnTo>
                    <a:pt x="162" y="154"/>
                  </a:lnTo>
                  <a:lnTo>
                    <a:pt x="2" y="310"/>
                  </a:lnTo>
                  <a:lnTo>
                    <a:pt x="0" y="312"/>
                  </a:ln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 w="38100" cmpd="sng">
              <a:noFill/>
              <a:prstDash val="solid"/>
              <a:round/>
              <a:headEnd/>
              <a:tailEnd/>
            </a:ln>
            <a:sp3d extrusionH="381000" prstMaterial="dkEdge">
              <a:bevelT w="139700" prst="cross"/>
              <a:extrusionClr>
                <a:schemeClr val="bg1">
                  <a:lumMod val="75000"/>
                </a:schemeClr>
              </a:extrusionClr>
            </a:sp3d>
          </p:spPr>
          <p:txBody>
            <a:bodyPr/>
            <a:lstStyle/>
            <a:p>
              <a:endParaRPr lang="en-US" dirty="0">
                <a:latin typeface="Calibri" pitchFamily="34" charset="0"/>
              </a:endParaRPr>
            </a:p>
          </p:txBody>
        </p:sp>
      </p:grpSp>
      <p:sp>
        <p:nvSpPr>
          <p:cNvPr id="8" name="TextBox 7"/>
          <p:cNvSpPr txBox="1"/>
          <p:nvPr/>
        </p:nvSpPr>
        <p:spPr>
          <a:xfrm>
            <a:off x="6299066" y="2182504"/>
            <a:ext cx="193944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2400" dirty="0" smtClean="0">
                <a:latin typeface="Calibri" pitchFamily="34" charset="0"/>
              </a:rPr>
              <a:t>Your text here</a:t>
            </a:r>
            <a:endParaRPr lang="en-US" sz="2400" dirty="0">
              <a:latin typeface="Calibri" pitchFamily="34" charset="0"/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771913" y="2182504"/>
            <a:ext cx="193944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2400" dirty="0" smtClean="0">
                <a:latin typeface="Calibri" pitchFamily="34" charset="0"/>
              </a:rPr>
              <a:t>Your text here</a:t>
            </a:r>
            <a:endParaRPr lang="en-US" sz="2400" dirty="0">
              <a:latin typeface="Calibri" pitchFamily="34" charset="0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6747358" y="5103167"/>
            <a:ext cx="193944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2400" dirty="0" smtClean="0">
                <a:latin typeface="Calibri" pitchFamily="34" charset="0"/>
              </a:rPr>
              <a:t>Your text here</a:t>
            </a:r>
            <a:endParaRPr lang="en-US" sz="2400" dirty="0">
              <a:latin typeface="Calibri" pitchFamily="34" charset="0"/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161415" y="5103167"/>
            <a:ext cx="193944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2400" dirty="0" smtClean="0">
                <a:latin typeface="Calibri" pitchFamily="34" charset="0"/>
              </a:rPr>
              <a:t>Your text here</a:t>
            </a:r>
            <a:endParaRPr lang="en-US" sz="2400" dirty="0">
              <a:latin typeface="Calibri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28918755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500"/>
                            </p:stCondLst>
                            <p:childTnLst>
                              <p:par>
                                <p:cTn id="11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000"/>
                            </p:stCondLst>
                            <p:childTnLst>
                              <p:par>
                                <p:cTn id="17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500"/>
                            </p:stCondLst>
                            <p:childTnLst>
                              <p:par>
                                <p:cTn id="23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  <p:bldP spid="9" grpId="0"/>
      <p:bldP spid="10" grpId="0"/>
      <p:bldP spid="11" grpId="0"/>
    </p:bldLst>
  </p:timing>
</p:sld>
</file>

<file path=ppt/slides/slide4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Group 23"/>
          <p:cNvGrpSpPr>
            <a:grpSpLocks/>
          </p:cNvGrpSpPr>
          <p:nvPr/>
        </p:nvGrpSpPr>
        <p:grpSpPr bwMode="auto">
          <a:xfrm>
            <a:off x="0" y="1447800"/>
            <a:ext cx="9144000" cy="1676400"/>
            <a:chOff x="0" y="2086"/>
            <a:chExt cx="5760" cy="1056"/>
          </a:xfrm>
        </p:grpSpPr>
        <p:sp>
          <p:nvSpPr>
            <p:cNvPr id="15" name="Rectangle 3"/>
            <p:cNvSpPr>
              <a:spLocks noChangeArrowheads="1"/>
            </p:cNvSpPr>
            <p:nvPr/>
          </p:nvSpPr>
          <p:spPr bwMode="gray">
            <a:xfrm>
              <a:off x="0" y="2325"/>
              <a:ext cx="5760" cy="817"/>
            </a:xfrm>
            <a:prstGeom prst="rect">
              <a:avLst/>
            </a:prstGeom>
            <a:gradFill rotWithShape="1">
              <a:gsLst>
                <a:gs pos="0">
                  <a:srgbClr val="DDDDDD"/>
                </a:gs>
                <a:gs pos="100000">
                  <a:srgbClr val="FFFFFF"/>
                </a:gs>
              </a:gsLst>
              <a:lin ang="5400000" scaled="1"/>
            </a:gradFill>
            <a:ln w="9525">
              <a:noFill/>
              <a:miter lim="800000"/>
              <a:headEnd/>
              <a:tailEnd/>
            </a:ln>
          </p:spPr>
          <p:txBody>
            <a:bodyPr wrap="none" lIns="90000" tIns="90000" rIns="72000" bIns="90000" anchor="ctr"/>
            <a:lstStyle/>
            <a:p>
              <a:pPr algn="ctr" eaLnBrk="0" hangingPunct="0"/>
              <a:endParaRPr lang="en-US" noProof="1">
                <a:latin typeface="Calibri" pitchFamily="34" charset="0"/>
                <a:cs typeface="Arial" charset="0"/>
              </a:endParaRPr>
            </a:p>
          </p:txBody>
        </p:sp>
        <p:sp>
          <p:nvSpPr>
            <p:cNvPr id="16" name="Rectangle 25"/>
            <p:cNvSpPr>
              <a:spLocks noChangeArrowheads="1"/>
            </p:cNvSpPr>
            <p:nvPr/>
          </p:nvSpPr>
          <p:spPr bwMode="gray">
            <a:xfrm flipV="1">
              <a:off x="0" y="2086"/>
              <a:ext cx="5760" cy="246"/>
            </a:xfrm>
            <a:prstGeom prst="rect">
              <a:avLst/>
            </a:prstGeom>
            <a:gradFill rotWithShape="1">
              <a:gsLst>
                <a:gs pos="0">
                  <a:srgbClr val="DBDBDB"/>
                </a:gs>
                <a:gs pos="100000">
                  <a:srgbClr val="FFFFFF"/>
                </a:gs>
              </a:gsLst>
              <a:lin ang="5400000" scaled="1"/>
            </a:gradFill>
            <a:ln w="9525">
              <a:noFill/>
              <a:miter lim="800000"/>
              <a:headEnd/>
              <a:tailEnd/>
            </a:ln>
          </p:spPr>
          <p:txBody>
            <a:bodyPr rot="10800000" wrap="none" lIns="90000" tIns="90000" rIns="72000" bIns="90000" anchor="ctr"/>
            <a:lstStyle/>
            <a:p>
              <a:pPr algn="ctr" eaLnBrk="0" hangingPunct="0"/>
              <a:endParaRPr lang="en-US" noProof="1">
                <a:latin typeface="Calibri" pitchFamily="34" charset="0"/>
                <a:cs typeface="Arial" charset="0"/>
              </a:endParaRPr>
            </a:p>
          </p:txBody>
        </p:sp>
      </p:grp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sz="4000" dirty="0" smtClean="0">
                <a:latin typeface="Franklin Gothic Medium Cond" pitchFamily="34" charset="0"/>
              </a:rPr>
              <a:t>5 step cyclical process</a:t>
            </a:r>
            <a:endParaRPr lang="en-US" sz="4000" dirty="0"/>
          </a:p>
        </p:txBody>
      </p:sp>
      <p:grpSp>
        <p:nvGrpSpPr>
          <p:cNvPr id="14" name="Group 7"/>
          <p:cNvGrpSpPr/>
          <p:nvPr/>
        </p:nvGrpSpPr>
        <p:grpSpPr>
          <a:xfrm>
            <a:off x="2163123" y="647670"/>
            <a:ext cx="5092700" cy="5095875"/>
            <a:chOff x="1978025" y="1492250"/>
            <a:chExt cx="5092700" cy="5095875"/>
          </a:xfrm>
          <a:effectLst>
            <a:outerShdw blurRad="431800" dist="38100" dir="5400000" sx="107000" sy="107000" algn="t" rotWithShape="0">
              <a:prstClr val="black">
                <a:alpha val="40000"/>
              </a:prstClr>
            </a:outerShdw>
          </a:effectLst>
          <a:scene3d>
            <a:camera prst="perspectiveRelaxed"/>
            <a:lightRig rig="soft" dir="t"/>
          </a:scene3d>
        </p:grpSpPr>
        <p:sp>
          <p:nvSpPr>
            <p:cNvPr id="3" name="Freeform 3"/>
            <p:cNvSpPr>
              <a:spLocks/>
            </p:cNvSpPr>
            <p:nvPr/>
          </p:nvSpPr>
          <p:spPr bwMode="auto">
            <a:xfrm>
              <a:off x="4524375" y="1492250"/>
              <a:ext cx="2419350" cy="2489200"/>
            </a:xfrm>
            <a:custGeom>
              <a:avLst/>
              <a:gdLst/>
              <a:ahLst/>
              <a:cxnLst>
                <a:cxn ang="0">
                  <a:pos x="1524" y="1110"/>
                </a:cxn>
                <a:cxn ang="0">
                  <a:pos x="1480" y="992"/>
                </a:cxn>
                <a:cxn ang="0">
                  <a:pos x="1428" y="878"/>
                </a:cxn>
                <a:cxn ang="0">
                  <a:pos x="1368" y="768"/>
                </a:cxn>
                <a:cxn ang="0">
                  <a:pos x="1298" y="666"/>
                </a:cxn>
                <a:cxn ang="0">
                  <a:pos x="1222" y="568"/>
                </a:cxn>
                <a:cxn ang="0">
                  <a:pos x="1138" y="476"/>
                </a:cxn>
                <a:cxn ang="0">
                  <a:pos x="1048" y="392"/>
                </a:cxn>
                <a:cxn ang="0">
                  <a:pos x="952" y="314"/>
                </a:cxn>
                <a:cxn ang="0">
                  <a:pos x="850" y="244"/>
                </a:cxn>
                <a:cxn ang="0">
                  <a:pos x="742" y="182"/>
                </a:cxn>
                <a:cxn ang="0">
                  <a:pos x="628" y="128"/>
                </a:cxn>
                <a:cxn ang="0">
                  <a:pos x="510" y="84"/>
                </a:cxn>
                <a:cxn ang="0">
                  <a:pos x="388" y="48"/>
                </a:cxn>
                <a:cxn ang="0">
                  <a:pos x="262" y="22"/>
                </a:cxn>
                <a:cxn ang="0">
                  <a:pos x="132" y="6"/>
                </a:cxn>
                <a:cxn ang="0">
                  <a:pos x="0" y="0"/>
                </a:cxn>
                <a:cxn ang="0">
                  <a:pos x="376" y="320"/>
                </a:cxn>
                <a:cxn ang="0">
                  <a:pos x="0" y="640"/>
                </a:cxn>
                <a:cxn ang="0">
                  <a:pos x="0" y="640"/>
                </a:cxn>
                <a:cxn ang="0">
                  <a:pos x="80" y="644"/>
                </a:cxn>
                <a:cxn ang="0">
                  <a:pos x="158" y="654"/>
                </a:cxn>
                <a:cxn ang="0">
                  <a:pos x="234" y="668"/>
                </a:cxn>
                <a:cxn ang="0">
                  <a:pos x="306" y="690"/>
                </a:cxn>
                <a:cxn ang="0">
                  <a:pos x="378" y="718"/>
                </a:cxn>
                <a:cxn ang="0">
                  <a:pos x="446" y="750"/>
                </a:cxn>
                <a:cxn ang="0">
                  <a:pos x="510" y="788"/>
                </a:cxn>
                <a:cxn ang="0">
                  <a:pos x="572" y="830"/>
                </a:cxn>
                <a:cxn ang="0">
                  <a:pos x="630" y="876"/>
                </a:cxn>
                <a:cxn ang="0">
                  <a:pos x="684" y="926"/>
                </a:cxn>
                <a:cxn ang="0">
                  <a:pos x="734" y="982"/>
                </a:cxn>
                <a:cxn ang="0">
                  <a:pos x="780" y="1040"/>
                </a:cxn>
                <a:cxn ang="0">
                  <a:pos x="822" y="1102"/>
                </a:cxn>
                <a:cxn ang="0">
                  <a:pos x="858" y="1168"/>
                </a:cxn>
                <a:cxn ang="0">
                  <a:pos x="888" y="1238"/>
                </a:cxn>
                <a:cxn ang="0">
                  <a:pos x="914" y="1308"/>
                </a:cxn>
                <a:cxn ang="0">
                  <a:pos x="1336" y="1568"/>
                </a:cxn>
                <a:cxn ang="0">
                  <a:pos x="1524" y="1110"/>
                </a:cxn>
              </a:cxnLst>
              <a:rect l="0" t="0" r="r" b="b"/>
              <a:pathLst>
                <a:path w="1524" h="1568">
                  <a:moveTo>
                    <a:pt x="1524" y="1110"/>
                  </a:moveTo>
                  <a:lnTo>
                    <a:pt x="1524" y="1110"/>
                  </a:lnTo>
                  <a:lnTo>
                    <a:pt x="1504" y="1050"/>
                  </a:lnTo>
                  <a:lnTo>
                    <a:pt x="1480" y="992"/>
                  </a:lnTo>
                  <a:lnTo>
                    <a:pt x="1456" y="934"/>
                  </a:lnTo>
                  <a:lnTo>
                    <a:pt x="1428" y="878"/>
                  </a:lnTo>
                  <a:lnTo>
                    <a:pt x="1398" y="822"/>
                  </a:lnTo>
                  <a:lnTo>
                    <a:pt x="1368" y="768"/>
                  </a:lnTo>
                  <a:lnTo>
                    <a:pt x="1334" y="716"/>
                  </a:lnTo>
                  <a:lnTo>
                    <a:pt x="1298" y="666"/>
                  </a:lnTo>
                  <a:lnTo>
                    <a:pt x="1262" y="616"/>
                  </a:lnTo>
                  <a:lnTo>
                    <a:pt x="1222" y="568"/>
                  </a:lnTo>
                  <a:lnTo>
                    <a:pt x="1182" y="522"/>
                  </a:lnTo>
                  <a:lnTo>
                    <a:pt x="1138" y="476"/>
                  </a:lnTo>
                  <a:lnTo>
                    <a:pt x="1094" y="432"/>
                  </a:lnTo>
                  <a:lnTo>
                    <a:pt x="1048" y="392"/>
                  </a:lnTo>
                  <a:lnTo>
                    <a:pt x="1000" y="352"/>
                  </a:lnTo>
                  <a:lnTo>
                    <a:pt x="952" y="314"/>
                  </a:lnTo>
                  <a:lnTo>
                    <a:pt x="902" y="278"/>
                  </a:lnTo>
                  <a:lnTo>
                    <a:pt x="850" y="244"/>
                  </a:lnTo>
                  <a:lnTo>
                    <a:pt x="796" y="212"/>
                  </a:lnTo>
                  <a:lnTo>
                    <a:pt x="742" y="182"/>
                  </a:lnTo>
                  <a:lnTo>
                    <a:pt x="686" y="154"/>
                  </a:lnTo>
                  <a:lnTo>
                    <a:pt x="628" y="128"/>
                  </a:lnTo>
                  <a:lnTo>
                    <a:pt x="570" y="104"/>
                  </a:lnTo>
                  <a:lnTo>
                    <a:pt x="510" y="84"/>
                  </a:lnTo>
                  <a:lnTo>
                    <a:pt x="450" y="64"/>
                  </a:lnTo>
                  <a:lnTo>
                    <a:pt x="388" y="48"/>
                  </a:lnTo>
                  <a:lnTo>
                    <a:pt x="326" y="34"/>
                  </a:lnTo>
                  <a:lnTo>
                    <a:pt x="262" y="22"/>
                  </a:lnTo>
                  <a:lnTo>
                    <a:pt x="198" y="12"/>
                  </a:lnTo>
                  <a:lnTo>
                    <a:pt x="132" y="6"/>
                  </a:lnTo>
                  <a:lnTo>
                    <a:pt x="66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376" y="320"/>
                  </a:lnTo>
                  <a:lnTo>
                    <a:pt x="188" y="480"/>
                  </a:lnTo>
                  <a:lnTo>
                    <a:pt x="0" y="640"/>
                  </a:lnTo>
                  <a:lnTo>
                    <a:pt x="0" y="640"/>
                  </a:lnTo>
                  <a:lnTo>
                    <a:pt x="0" y="640"/>
                  </a:lnTo>
                  <a:lnTo>
                    <a:pt x="40" y="642"/>
                  </a:lnTo>
                  <a:lnTo>
                    <a:pt x="80" y="644"/>
                  </a:lnTo>
                  <a:lnTo>
                    <a:pt x="118" y="648"/>
                  </a:lnTo>
                  <a:lnTo>
                    <a:pt x="158" y="654"/>
                  </a:lnTo>
                  <a:lnTo>
                    <a:pt x="196" y="660"/>
                  </a:lnTo>
                  <a:lnTo>
                    <a:pt x="234" y="668"/>
                  </a:lnTo>
                  <a:lnTo>
                    <a:pt x="270" y="678"/>
                  </a:lnTo>
                  <a:lnTo>
                    <a:pt x="306" y="690"/>
                  </a:lnTo>
                  <a:lnTo>
                    <a:pt x="342" y="704"/>
                  </a:lnTo>
                  <a:lnTo>
                    <a:pt x="378" y="718"/>
                  </a:lnTo>
                  <a:lnTo>
                    <a:pt x="412" y="732"/>
                  </a:lnTo>
                  <a:lnTo>
                    <a:pt x="446" y="750"/>
                  </a:lnTo>
                  <a:lnTo>
                    <a:pt x="478" y="768"/>
                  </a:lnTo>
                  <a:lnTo>
                    <a:pt x="510" y="788"/>
                  </a:lnTo>
                  <a:lnTo>
                    <a:pt x="542" y="808"/>
                  </a:lnTo>
                  <a:lnTo>
                    <a:pt x="572" y="830"/>
                  </a:lnTo>
                  <a:lnTo>
                    <a:pt x="602" y="852"/>
                  </a:lnTo>
                  <a:lnTo>
                    <a:pt x="630" y="876"/>
                  </a:lnTo>
                  <a:lnTo>
                    <a:pt x="658" y="900"/>
                  </a:lnTo>
                  <a:lnTo>
                    <a:pt x="684" y="926"/>
                  </a:lnTo>
                  <a:lnTo>
                    <a:pt x="710" y="954"/>
                  </a:lnTo>
                  <a:lnTo>
                    <a:pt x="734" y="982"/>
                  </a:lnTo>
                  <a:lnTo>
                    <a:pt x="758" y="1010"/>
                  </a:lnTo>
                  <a:lnTo>
                    <a:pt x="780" y="1040"/>
                  </a:lnTo>
                  <a:lnTo>
                    <a:pt x="802" y="1072"/>
                  </a:lnTo>
                  <a:lnTo>
                    <a:pt x="822" y="1102"/>
                  </a:lnTo>
                  <a:lnTo>
                    <a:pt x="840" y="1136"/>
                  </a:lnTo>
                  <a:lnTo>
                    <a:pt x="858" y="1168"/>
                  </a:lnTo>
                  <a:lnTo>
                    <a:pt x="874" y="1202"/>
                  </a:lnTo>
                  <a:lnTo>
                    <a:pt x="888" y="1238"/>
                  </a:lnTo>
                  <a:lnTo>
                    <a:pt x="902" y="1272"/>
                  </a:lnTo>
                  <a:lnTo>
                    <a:pt x="914" y="1308"/>
                  </a:lnTo>
                  <a:lnTo>
                    <a:pt x="1126" y="1438"/>
                  </a:lnTo>
                  <a:lnTo>
                    <a:pt x="1336" y="1568"/>
                  </a:lnTo>
                  <a:lnTo>
                    <a:pt x="1430" y="1338"/>
                  </a:lnTo>
                  <a:lnTo>
                    <a:pt x="1524" y="1110"/>
                  </a:lnTo>
                  <a:close/>
                </a:path>
              </a:pathLst>
            </a:custGeom>
            <a:solidFill>
              <a:schemeClr val="bg2">
                <a:lumMod val="50000"/>
              </a:schemeClr>
            </a:solidFill>
            <a:ln w="12700" cmpd="sng">
              <a:noFill/>
              <a:prstDash val="solid"/>
              <a:round/>
              <a:headEnd/>
              <a:tailEnd/>
            </a:ln>
            <a:sp3d extrusionH="381000" prstMaterial="dkEdge">
              <a:bevelT w="139700" prst="cross"/>
              <a:extrusionClr>
                <a:schemeClr val="bg1">
                  <a:lumMod val="75000"/>
                </a:schemeClr>
              </a:extrusionClr>
            </a:sp3d>
          </p:spPr>
          <p:txBody>
            <a:bodyPr/>
            <a:lstStyle/>
            <a:p>
              <a:endParaRPr lang="en-US" dirty="0">
                <a:latin typeface="Calibri" pitchFamily="34" charset="0"/>
              </a:endParaRPr>
            </a:p>
          </p:txBody>
        </p:sp>
        <p:sp>
          <p:nvSpPr>
            <p:cNvPr id="4" name="Freeform 4"/>
            <p:cNvSpPr>
              <a:spLocks/>
            </p:cNvSpPr>
            <p:nvPr/>
          </p:nvSpPr>
          <p:spPr bwMode="auto">
            <a:xfrm>
              <a:off x="2841625" y="5273675"/>
              <a:ext cx="3178175" cy="1314450"/>
            </a:xfrm>
            <a:custGeom>
              <a:avLst/>
              <a:gdLst/>
              <a:ahLst/>
              <a:cxnLst>
                <a:cxn ang="0">
                  <a:pos x="116" y="518"/>
                </a:cxn>
                <a:cxn ang="0">
                  <a:pos x="222" y="590"/>
                </a:cxn>
                <a:cxn ang="0">
                  <a:pos x="332" y="650"/>
                </a:cxn>
                <a:cxn ang="0">
                  <a:pos x="444" y="704"/>
                </a:cxn>
                <a:cxn ang="0">
                  <a:pos x="560" y="746"/>
                </a:cxn>
                <a:cxn ang="0">
                  <a:pos x="680" y="782"/>
                </a:cxn>
                <a:cxn ang="0">
                  <a:pos x="802" y="806"/>
                </a:cxn>
                <a:cxn ang="0">
                  <a:pos x="924" y="822"/>
                </a:cxn>
                <a:cxn ang="0">
                  <a:pos x="1048" y="828"/>
                </a:cxn>
                <a:cxn ang="0">
                  <a:pos x="1172" y="824"/>
                </a:cxn>
                <a:cxn ang="0">
                  <a:pos x="1296" y="810"/>
                </a:cxn>
                <a:cxn ang="0">
                  <a:pos x="1420" y="788"/>
                </a:cxn>
                <a:cxn ang="0">
                  <a:pos x="1540" y="754"/>
                </a:cxn>
                <a:cxn ang="0">
                  <a:pos x="1660" y="712"/>
                </a:cxn>
                <a:cxn ang="0">
                  <a:pos x="1778" y="658"/>
                </a:cxn>
                <a:cxn ang="0">
                  <a:pos x="1892" y="594"/>
                </a:cxn>
                <a:cxn ang="0">
                  <a:pos x="2002" y="522"/>
                </a:cxn>
                <a:cxn ang="0">
                  <a:pos x="1510" y="484"/>
                </a:cxn>
                <a:cxn ang="0">
                  <a:pos x="1626" y="4"/>
                </a:cxn>
                <a:cxn ang="0">
                  <a:pos x="1626" y="4"/>
                </a:cxn>
                <a:cxn ang="0">
                  <a:pos x="1560" y="48"/>
                </a:cxn>
                <a:cxn ang="0">
                  <a:pos x="1492" y="86"/>
                </a:cxn>
                <a:cxn ang="0">
                  <a:pos x="1420" y="118"/>
                </a:cxn>
                <a:cxn ang="0">
                  <a:pos x="1348" y="144"/>
                </a:cxn>
                <a:cxn ang="0">
                  <a:pos x="1276" y="164"/>
                </a:cxn>
                <a:cxn ang="0">
                  <a:pos x="1202" y="178"/>
                </a:cxn>
                <a:cxn ang="0">
                  <a:pos x="1126" y="184"/>
                </a:cxn>
                <a:cxn ang="0">
                  <a:pos x="1052" y="188"/>
                </a:cxn>
                <a:cxn ang="0">
                  <a:pos x="978" y="184"/>
                </a:cxn>
                <a:cxn ang="0">
                  <a:pos x="904" y="174"/>
                </a:cxn>
                <a:cxn ang="0">
                  <a:pos x="832" y="160"/>
                </a:cxn>
                <a:cxn ang="0">
                  <a:pos x="760" y="138"/>
                </a:cxn>
                <a:cxn ang="0">
                  <a:pos x="690" y="112"/>
                </a:cxn>
                <a:cxn ang="0">
                  <a:pos x="622" y="80"/>
                </a:cxn>
                <a:cxn ang="0">
                  <a:pos x="556" y="44"/>
                </a:cxn>
                <a:cxn ang="0">
                  <a:pos x="494" y="0"/>
                </a:cxn>
                <a:cxn ang="0">
                  <a:pos x="0" y="40"/>
                </a:cxn>
                <a:cxn ang="0">
                  <a:pos x="116" y="518"/>
                </a:cxn>
              </a:cxnLst>
              <a:rect l="0" t="0" r="r" b="b"/>
              <a:pathLst>
                <a:path w="2002" h="828">
                  <a:moveTo>
                    <a:pt x="116" y="518"/>
                  </a:moveTo>
                  <a:lnTo>
                    <a:pt x="116" y="518"/>
                  </a:lnTo>
                  <a:lnTo>
                    <a:pt x="168" y="556"/>
                  </a:lnTo>
                  <a:lnTo>
                    <a:pt x="222" y="590"/>
                  </a:lnTo>
                  <a:lnTo>
                    <a:pt x="276" y="622"/>
                  </a:lnTo>
                  <a:lnTo>
                    <a:pt x="332" y="650"/>
                  </a:lnTo>
                  <a:lnTo>
                    <a:pt x="388" y="678"/>
                  </a:lnTo>
                  <a:lnTo>
                    <a:pt x="444" y="704"/>
                  </a:lnTo>
                  <a:lnTo>
                    <a:pt x="502" y="726"/>
                  </a:lnTo>
                  <a:lnTo>
                    <a:pt x="560" y="746"/>
                  </a:lnTo>
                  <a:lnTo>
                    <a:pt x="620" y="766"/>
                  </a:lnTo>
                  <a:lnTo>
                    <a:pt x="680" y="782"/>
                  </a:lnTo>
                  <a:lnTo>
                    <a:pt x="740" y="794"/>
                  </a:lnTo>
                  <a:lnTo>
                    <a:pt x="802" y="806"/>
                  </a:lnTo>
                  <a:lnTo>
                    <a:pt x="862" y="814"/>
                  </a:lnTo>
                  <a:lnTo>
                    <a:pt x="924" y="822"/>
                  </a:lnTo>
                  <a:lnTo>
                    <a:pt x="986" y="826"/>
                  </a:lnTo>
                  <a:lnTo>
                    <a:pt x="1048" y="828"/>
                  </a:lnTo>
                  <a:lnTo>
                    <a:pt x="1110" y="826"/>
                  </a:lnTo>
                  <a:lnTo>
                    <a:pt x="1172" y="824"/>
                  </a:lnTo>
                  <a:lnTo>
                    <a:pt x="1234" y="818"/>
                  </a:lnTo>
                  <a:lnTo>
                    <a:pt x="1296" y="810"/>
                  </a:lnTo>
                  <a:lnTo>
                    <a:pt x="1358" y="800"/>
                  </a:lnTo>
                  <a:lnTo>
                    <a:pt x="1420" y="788"/>
                  </a:lnTo>
                  <a:lnTo>
                    <a:pt x="1480" y="772"/>
                  </a:lnTo>
                  <a:lnTo>
                    <a:pt x="1540" y="754"/>
                  </a:lnTo>
                  <a:lnTo>
                    <a:pt x="1600" y="734"/>
                  </a:lnTo>
                  <a:lnTo>
                    <a:pt x="1660" y="712"/>
                  </a:lnTo>
                  <a:lnTo>
                    <a:pt x="1720" y="686"/>
                  </a:lnTo>
                  <a:lnTo>
                    <a:pt x="1778" y="658"/>
                  </a:lnTo>
                  <a:lnTo>
                    <a:pt x="1836" y="628"/>
                  </a:lnTo>
                  <a:lnTo>
                    <a:pt x="1892" y="594"/>
                  </a:lnTo>
                  <a:lnTo>
                    <a:pt x="1948" y="560"/>
                  </a:lnTo>
                  <a:lnTo>
                    <a:pt x="2002" y="522"/>
                  </a:lnTo>
                  <a:lnTo>
                    <a:pt x="2002" y="522"/>
                  </a:lnTo>
                  <a:lnTo>
                    <a:pt x="1510" y="484"/>
                  </a:lnTo>
                  <a:lnTo>
                    <a:pt x="1568" y="244"/>
                  </a:lnTo>
                  <a:lnTo>
                    <a:pt x="1626" y="4"/>
                  </a:lnTo>
                  <a:lnTo>
                    <a:pt x="1626" y="4"/>
                  </a:lnTo>
                  <a:lnTo>
                    <a:pt x="1626" y="4"/>
                  </a:lnTo>
                  <a:lnTo>
                    <a:pt x="1592" y="26"/>
                  </a:lnTo>
                  <a:lnTo>
                    <a:pt x="1560" y="48"/>
                  </a:lnTo>
                  <a:lnTo>
                    <a:pt x="1526" y="68"/>
                  </a:lnTo>
                  <a:lnTo>
                    <a:pt x="1492" y="86"/>
                  </a:lnTo>
                  <a:lnTo>
                    <a:pt x="1456" y="102"/>
                  </a:lnTo>
                  <a:lnTo>
                    <a:pt x="1420" y="118"/>
                  </a:lnTo>
                  <a:lnTo>
                    <a:pt x="1384" y="132"/>
                  </a:lnTo>
                  <a:lnTo>
                    <a:pt x="1348" y="144"/>
                  </a:lnTo>
                  <a:lnTo>
                    <a:pt x="1312" y="154"/>
                  </a:lnTo>
                  <a:lnTo>
                    <a:pt x="1276" y="164"/>
                  </a:lnTo>
                  <a:lnTo>
                    <a:pt x="1238" y="170"/>
                  </a:lnTo>
                  <a:lnTo>
                    <a:pt x="1202" y="178"/>
                  </a:lnTo>
                  <a:lnTo>
                    <a:pt x="1164" y="182"/>
                  </a:lnTo>
                  <a:lnTo>
                    <a:pt x="1126" y="184"/>
                  </a:lnTo>
                  <a:lnTo>
                    <a:pt x="1090" y="186"/>
                  </a:lnTo>
                  <a:lnTo>
                    <a:pt x="1052" y="188"/>
                  </a:lnTo>
                  <a:lnTo>
                    <a:pt x="1016" y="186"/>
                  </a:lnTo>
                  <a:lnTo>
                    <a:pt x="978" y="184"/>
                  </a:lnTo>
                  <a:lnTo>
                    <a:pt x="940" y="180"/>
                  </a:lnTo>
                  <a:lnTo>
                    <a:pt x="904" y="174"/>
                  </a:lnTo>
                  <a:lnTo>
                    <a:pt x="868" y="168"/>
                  </a:lnTo>
                  <a:lnTo>
                    <a:pt x="832" y="160"/>
                  </a:lnTo>
                  <a:lnTo>
                    <a:pt x="796" y="150"/>
                  </a:lnTo>
                  <a:lnTo>
                    <a:pt x="760" y="138"/>
                  </a:lnTo>
                  <a:lnTo>
                    <a:pt x="724" y="126"/>
                  </a:lnTo>
                  <a:lnTo>
                    <a:pt x="690" y="112"/>
                  </a:lnTo>
                  <a:lnTo>
                    <a:pt x="656" y="98"/>
                  </a:lnTo>
                  <a:lnTo>
                    <a:pt x="622" y="80"/>
                  </a:lnTo>
                  <a:lnTo>
                    <a:pt x="588" y="62"/>
                  </a:lnTo>
                  <a:lnTo>
                    <a:pt x="556" y="44"/>
                  </a:lnTo>
                  <a:lnTo>
                    <a:pt x="524" y="22"/>
                  </a:lnTo>
                  <a:lnTo>
                    <a:pt x="494" y="0"/>
                  </a:lnTo>
                  <a:lnTo>
                    <a:pt x="246" y="20"/>
                  </a:lnTo>
                  <a:lnTo>
                    <a:pt x="0" y="40"/>
                  </a:lnTo>
                  <a:lnTo>
                    <a:pt x="58" y="280"/>
                  </a:lnTo>
                  <a:lnTo>
                    <a:pt x="116" y="518"/>
                  </a:ln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 w="12700" cmpd="sng">
              <a:noFill/>
              <a:prstDash val="solid"/>
              <a:round/>
              <a:headEnd/>
              <a:tailEnd/>
            </a:ln>
            <a:sp3d extrusionH="381000" prstMaterial="dkEdge">
              <a:bevelT w="139700" prst="cross"/>
              <a:extrusionClr>
                <a:schemeClr val="bg1">
                  <a:lumMod val="75000"/>
                </a:schemeClr>
              </a:extrusionClr>
            </a:sp3d>
          </p:spPr>
          <p:txBody>
            <a:bodyPr/>
            <a:lstStyle/>
            <a:p>
              <a:endParaRPr lang="en-US" dirty="0">
                <a:latin typeface="Calibri" pitchFamily="34" charset="0"/>
              </a:endParaRPr>
            </a:p>
          </p:txBody>
        </p:sp>
        <p:sp>
          <p:nvSpPr>
            <p:cNvPr id="5" name="Freeform 5"/>
            <p:cNvSpPr>
              <a:spLocks/>
            </p:cNvSpPr>
            <p:nvPr/>
          </p:nvSpPr>
          <p:spPr bwMode="auto">
            <a:xfrm>
              <a:off x="2105025" y="1492250"/>
              <a:ext cx="3019425" cy="2070100"/>
            </a:xfrm>
            <a:custGeom>
              <a:avLst/>
              <a:gdLst/>
              <a:ahLst/>
              <a:cxnLst>
                <a:cxn ang="0">
                  <a:pos x="1526" y="0"/>
                </a:cxn>
                <a:cxn ang="0">
                  <a:pos x="1400" y="6"/>
                </a:cxn>
                <a:cxn ang="0">
                  <a:pos x="1276" y="20"/>
                </a:cxn>
                <a:cxn ang="0">
                  <a:pos x="1154" y="44"/>
                </a:cxn>
                <a:cxn ang="0">
                  <a:pos x="1034" y="76"/>
                </a:cxn>
                <a:cxn ang="0">
                  <a:pos x="918" y="120"/>
                </a:cxn>
                <a:cxn ang="0">
                  <a:pos x="804" y="170"/>
                </a:cxn>
                <a:cxn ang="0">
                  <a:pos x="696" y="230"/>
                </a:cxn>
                <a:cxn ang="0">
                  <a:pos x="592" y="298"/>
                </a:cxn>
                <a:cxn ang="0">
                  <a:pos x="494" y="374"/>
                </a:cxn>
                <a:cxn ang="0">
                  <a:pos x="402" y="458"/>
                </a:cxn>
                <a:cxn ang="0">
                  <a:pos x="316" y="548"/>
                </a:cxn>
                <a:cxn ang="0">
                  <a:pos x="236" y="648"/>
                </a:cxn>
                <a:cxn ang="0">
                  <a:pos x="164" y="752"/>
                </a:cxn>
                <a:cxn ang="0">
                  <a:pos x="102" y="864"/>
                </a:cxn>
                <a:cxn ang="0">
                  <a:pos x="46" y="982"/>
                </a:cxn>
                <a:cxn ang="0">
                  <a:pos x="0" y="1106"/>
                </a:cxn>
                <a:cxn ang="0">
                  <a:pos x="420" y="848"/>
                </a:cxn>
                <a:cxn ang="0">
                  <a:pos x="608" y="1304"/>
                </a:cxn>
                <a:cxn ang="0">
                  <a:pos x="608" y="1304"/>
                </a:cxn>
                <a:cxn ang="0">
                  <a:pos x="636" y="1230"/>
                </a:cxn>
                <a:cxn ang="0">
                  <a:pos x="670" y="1158"/>
                </a:cxn>
                <a:cxn ang="0">
                  <a:pos x="708" y="1092"/>
                </a:cxn>
                <a:cxn ang="0">
                  <a:pos x="750" y="1028"/>
                </a:cxn>
                <a:cxn ang="0">
                  <a:pos x="798" y="970"/>
                </a:cxn>
                <a:cxn ang="0">
                  <a:pos x="850" y="914"/>
                </a:cxn>
                <a:cxn ang="0">
                  <a:pos x="906" y="864"/>
                </a:cxn>
                <a:cxn ang="0">
                  <a:pos x="964" y="818"/>
                </a:cxn>
                <a:cxn ang="0">
                  <a:pos x="1028" y="778"/>
                </a:cxn>
                <a:cxn ang="0">
                  <a:pos x="1092" y="742"/>
                </a:cxn>
                <a:cxn ang="0">
                  <a:pos x="1160" y="712"/>
                </a:cxn>
                <a:cxn ang="0">
                  <a:pos x="1230" y="686"/>
                </a:cxn>
                <a:cxn ang="0">
                  <a:pos x="1302" y="666"/>
                </a:cxn>
                <a:cxn ang="0">
                  <a:pos x="1376" y="652"/>
                </a:cxn>
                <a:cxn ang="0">
                  <a:pos x="1450" y="644"/>
                </a:cxn>
                <a:cxn ang="0">
                  <a:pos x="1526" y="640"/>
                </a:cxn>
                <a:cxn ang="0">
                  <a:pos x="1902" y="320"/>
                </a:cxn>
                <a:cxn ang="0">
                  <a:pos x="1526" y="0"/>
                </a:cxn>
              </a:cxnLst>
              <a:rect l="0" t="0" r="r" b="b"/>
              <a:pathLst>
                <a:path w="1902" h="1304">
                  <a:moveTo>
                    <a:pt x="1526" y="0"/>
                  </a:moveTo>
                  <a:lnTo>
                    <a:pt x="1526" y="0"/>
                  </a:lnTo>
                  <a:lnTo>
                    <a:pt x="1464" y="2"/>
                  </a:lnTo>
                  <a:lnTo>
                    <a:pt x="1400" y="6"/>
                  </a:lnTo>
                  <a:lnTo>
                    <a:pt x="1338" y="12"/>
                  </a:lnTo>
                  <a:lnTo>
                    <a:pt x="1276" y="20"/>
                  </a:lnTo>
                  <a:lnTo>
                    <a:pt x="1214" y="30"/>
                  </a:lnTo>
                  <a:lnTo>
                    <a:pt x="1154" y="44"/>
                  </a:lnTo>
                  <a:lnTo>
                    <a:pt x="1094" y="60"/>
                  </a:lnTo>
                  <a:lnTo>
                    <a:pt x="1034" y="76"/>
                  </a:lnTo>
                  <a:lnTo>
                    <a:pt x="974" y="96"/>
                  </a:lnTo>
                  <a:lnTo>
                    <a:pt x="918" y="120"/>
                  </a:lnTo>
                  <a:lnTo>
                    <a:pt x="860" y="144"/>
                  </a:lnTo>
                  <a:lnTo>
                    <a:pt x="804" y="170"/>
                  </a:lnTo>
                  <a:lnTo>
                    <a:pt x="750" y="200"/>
                  </a:lnTo>
                  <a:lnTo>
                    <a:pt x="696" y="230"/>
                  </a:lnTo>
                  <a:lnTo>
                    <a:pt x="644" y="264"/>
                  </a:lnTo>
                  <a:lnTo>
                    <a:pt x="592" y="298"/>
                  </a:lnTo>
                  <a:lnTo>
                    <a:pt x="542" y="336"/>
                  </a:lnTo>
                  <a:lnTo>
                    <a:pt x="494" y="374"/>
                  </a:lnTo>
                  <a:lnTo>
                    <a:pt x="448" y="416"/>
                  </a:lnTo>
                  <a:lnTo>
                    <a:pt x="402" y="458"/>
                  </a:lnTo>
                  <a:lnTo>
                    <a:pt x="358" y="502"/>
                  </a:lnTo>
                  <a:lnTo>
                    <a:pt x="316" y="548"/>
                  </a:lnTo>
                  <a:lnTo>
                    <a:pt x="276" y="598"/>
                  </a:lnTo>
                  <a:lnTo>
                    <a:pt x="236" y="648"/>
                  </a:lnTo>
                  <a:lnTo>
                    <a:pt x="200" y="698"/>
                  </a:lnTo>
                  <a:lnTo>
                    <a:pt x="164" y="752"/>
                  </a:lnTo>
                  <a:lnTo>
                    <a:pt x="132" y="808"/>
                  </a:lnTo>
                  <a:lnTo>
                    <a:pt x="102" y="864"/>
                  </a:lnTo>
                  <a:lnTo>
                    <a:pt x="72" y="922"/>
                  </a:lnTo>
                  <a:lnTo>
                    <a:pt x="46" y="982"/>
                  </a:lnTo>
                  <a:lnTo>
                    <a:pt x="22" y="1044"/>
                  </a:lnTo>
                  <a:lnTo>
                    <a:pt x="0" y="1106"/>
                  </a:lnTo>
                  <a:lnTo>
                    <a:pt x="0" y="1106"/>
                  </a:lnTo>
                  <a:lnTo>
                    <a:pt x="420" y="848"/>
                  </a:lnTo>
                  <a:lnTo>
                    <a:pt x="514" y="1076"/>
                  </a:lnTo>
                  <a:lnTo>
                    <a:pt x="608" y="1304"/>
                  </a:lnTo>
                  <a:lnTo>
                    <a:pt x="608" y="1304"/>
                  </a:lnTo>
                  <a:lnTo>
                    <a:pt x="608" y="1304"/>
                  </a:lnTo>
                  <a:lnTo>
                    <a:pt x="622" y="1266"/>
                  </a:lnTo>
                  <a:lnTo>
                    <a:pt x="636" y="1230"/>
                  </a:lnTo>
                  <a:lnTo>
                    <a:pt x="652" y="1194"/>
                  </a:lnTo>
                  <a:lnTo>
                    <a:pt x="670" y="1158"/>
                  </a:lnTo>
                  <a:lnTo>
                    <a:pt x="688" y="1124"/>
                  </a:lnTo>
                  <a:lnTo>
                    <a:pt x="708" y="1092"/>
                  </a:lnTo>
                  <a:lnTo>
                    <a:pt x="728" y="1060"/>
                  </a:lnTo>
                  <a:lnTo>
                    <a:pt x="750" y="1028"/>
                  </a:lnTo>
                  <a:lnTo>
                    <a:pt x="774" y="998"/>
                  </a:lnTo>
                  <a:lnTo>
                    <a:pt x="798" y="970"/>
                  </a:lnTo>
                  <a:lnTo>
                    <a:pt x="824" y="942"/>
                  </a:lnTo>
                  <a:lnTo>
                    <a:pt x="850" y="914"/>
                  </a:lnTo>
                  <a:lnTo>
                    <a:pt x="878" y="888"/>
                  </a:lnTo>
                  <a:lnTo>
                    <a:pt x="906" y="864"/>
                  </a:lnTo>
                  <a:lnTo>
                    <a:pt x="934" y="840"/>
                  </a:lnTo>
                  <a:lnTo>
                    <a:pt x="964" y="818"/>
                  </a:lnTo>
                  <a:lnTo>
                    <a:pt x="996" y="798"/>
                  </a:lnTo>
                  <a:lnTo>
                    <a:pt x="1028" y="778"/>
                  </a:lnTo>
                  <a:lnTo>
                    <a:pt x="1060" y="760"/>
                  </a:lnTo>
                  <a:lnTo>
                    <a:pt x="1092" y="742"/>
                  </a:lnTo>
                  <a:lnTo>
                    <a:pt x="1126" y="726"/>
                  </a:lnTo>
                  <a:lnTo>
                    <a:pt x="1160" y="712"/>
                  </a:lnTo>
                  <a:lnTo>
                    <a:pt x="1194" y="698"/>
                  </a:lnTo>
                  <a:lnTo>
                    <a:pt x="1230" y="686"/>
                  </a:lnTo>
                  <a:lnTo>
                    <a:pt x="1266" y="676"/>
                  </a:lnTo>
                  <a:lnTo>
                    <a:pt x="1302" y="666"/>
                  </a:lnTo>
                  <a:lnTo>
                    <a:pt x="1338" y="658"/>
                  </a:lnTo>
                  <a:lnTo>
                    <a:pt x="1376" y="652"/>
                  </a:lnTo>
                  <a:lnTo>
                    <a:pt x="1414" y="646"/>
                  </a:lnTo>
                  <a:lnTo>
                    <a:pt x="1450" y="644"/>
                  </a:lnTo>
                  <a:lnTo>
                    <a:pt x="1488" y="642"/>
                  </a:lnTo>
                  <a:lnTo>
                    <a:pt x="1526" y="640"/>
                  </a:lnTo>
                  <a:lnTo>
                    <a:pt x="1714" y="480"/>
                  </a:lnTo>
                  <a:lnTo>
                    <a:pt x="1902" y="320"/>
                  </a:lnTo>
                  <a:lnTo>
                    <a:pt x="1714" y="160"/>
                  </a:lnTo>
                  <a:lnTo>
                    <a:pt x="1526" y="0"/>
                  </a:ln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 w="12700" cmpd="sng">
              <a:noFill/>
              <a:prstDash val="solid"/>
              <a:round/>
              <a:headEnd/>
              <a:tailEnd/>
            </a:ln>
            <a:sp3d extrusionH="381000" prstMaterial="dkEdge">
              <a:bevelT w="139700" prst="cross"/>
              <a:extrusionClr>
                <a:schemeClr val="bg1">
                  <a:lumMod val="75000"/>
                </a:schemeClr>
              </a:extrusionClr>
            </a:sp3d>
          </p:spPr>
          <p:txBody>
            <a:bodyPr/>
            <a:lstStyle/>
            <a:p>
              <a:endParaRPr lang="en-US" dirty="0">
                <a:latin typeface="Calibri" pitchFamily="34" charset="0"/>
              </a:endParaRPr>
            </a:p>
          </p:txBody>
        </p:sp>
        <p:sp>
          <p:nvSpPr>
            <p:cNvPr id="6" name="Freeform 6"/>
            <p:cNvSpPr>
              <a:spLocks/>
            </p:cNvSpPr>
            <p:nvPr/>
          </p:nvSpPr>
          <p:spPr bwMode="auto">
            <a:xfrm>
              <a:off x="1978025" y="2838450"/>
              <a:ext cx="1644650" cy="3257550"/>
            </a:xfrm>
            <a:custGeom>
              <a:avLst/>
              <a:gdLst/>
              <a:ahLst/>
              <a:cxnLst>
                <a:cxn ang="0">
                  <a:pos x="80" y="260"/>
                </a:cxn>
                <a:cxn ang="0">
                  <a:pos x="46" y="380"/>
                </a:cxn>
                <a:cxn ang="0">
                  <a:pos x="22" y="504"/>
                </a:cxn>
                <a:cxn ang="0">
                  <a:pos x="6" y="628"/>
                </a:cxn>
                <a:cxn ang="0">
                  <a:pos x="0" y="752"/>
                </a:cxn>
                <a:cxn ang="0">
                  <a:pos x="6" y="876"/>
                </a:cxn>
                <a:cxn ang="0">
                  <a:pos x="20" y="998"/>
                </a:cxn>
                <a:cxn ang="0">
                  <a:pos x="42" y="1120"/>
                </a:cxn>
                <a:cxn ang="0">
                  <a:pos x="74" y="1240"/>
                </a:cxn>
                <a:cxn ang="0">
                  <a:pos x="116" y="1356"/>
                </a:cxn>
                <a:cxn ang="0">
                  <a:pos x="168" y="1470"/>
                </a:cxn>
                <a:cxn ang="0">
                  <a:pos x="228" y="1580"/>
                </a:cxn>
                <a:cxn ang="0">
                  <a:pos x="296" y="1686"/>
                </a:cxn>
                <a:cxn ang="0">
                  <a:pos x="374" y="1786"/>
                </a:cxn>
                <a:cxn ang="0">
                  <a:pos x="462" y="1882"/>
                </a:cxn>
                <a:cxn ang="0">
                  <a:pos x="556" y="1970"/>
                </a:cxn>
                <a:cxn ang="0">
                  <a:pos x="660" y="2052"/>
                </a:cxn>
                <a:cxn ang="0">
                  <a:pos x="544" y="1574"/>
                </a:cxn>
                <a:cxn ang="0">
                  <a:pos x="1036" y="1536"/>
                </a:cxn>
                <a:cxn ang="0">
                  <a:pos x="1036" y="1536"/>
                </a:cxn>
                <a:cxn ang="0">
                  <a:pos x="974" y="1486"/>
                </a:cxn>
                <a:cxn ang="0">
                  <a:pos x="918" y="1432"/>
                </a:cxn>
                <a:cxn ang="0">
                  <a:pos x="866" y="1376"/>
                </a:cxn>
                <a:cxn ang="0">
                  <a:pos x="818" y="1314"/>
                </a:cxn>
                <a:cxn ang="0">
                  <a:pos x="776" y="1252"/>
                </a:cxn>
                <a:cxn ang="0">
                  <a:pos x="740" y="1186"/>
                </a:cxn>
                <a:cxn ang="0">
                  <a:pos x="710" y="1116"/>
                </a:cxn>
                <a:cxn ang="0">
                  <a:pos x="686" y="1046"/>
                </a:cxn>
                <a:cxn ang="0">
                  <a:pos x="666" y="974"/>
                </a:cxn>
                <a:cxn ang="0">
                  <a:pos x="652" y="902"/>
                </a:cxn>
                <a:cxn ang="0">
                  <a:pos x="644" y="828"/>
                </a:cxn>
                <a:cxn ang="0">
                  <a:pos x="640" y="754"/>
                </a:cxn>
                <a:cxn ang="0">
                  <a:pos x="644" y="678"/>
                </a:cxn>
                <a:cxn ang="0">
                  <a:pos x="654" y="604"/>
                </a:cxn>
                <a:cxn ang="0">
                  <a:pos x="668" y="530"/>
                </a:cxn>
                <a:cxn ang="0">
                  <a:pos x="690" y="458"/>
                </a:cxn>
                <a:cxn ang="0">
                  <a:pos x="500" y="0"/>
                </a:cxn>
                <a:cxn ang="0">
                  <a:pos x="80" y="260"/>
                </a:cxn>
              </a:cxnLst>
              <a:rect l="0" t="0" r="r" b="b"/>
              <a:pathLst>
                <a:path w="1036" h="2052">
                  <a:moveTo>
                    <a:pt x="80" y="260"/>
                  </a:moveTo>
                  <a:lnTo>
                    <a:pt x="80" y="260"/>
                  </a:lnTo>
                  <a:lnTo>
                    <a:pt x="62" y="320"/>
                  </a:lnTo>
                  <a:lnTo>
                    <a:pt x="46" y="380"/>
                  </a:lnTo>
                  <a:lnTo>
                    <a:pt x="32" y="442"/>
                  </a:lnTo>
                  <a:lnTo>
                    <a:pt x="22" y="504"/>
                  </a:lnTo>
                  <a:lnTo>
                    <a:pt x="12" y="566"/>
                  </a:lnTo>
                  <a:lnTo>
                    <a:pt x="6" y="628"/>
                  </a:lnTo>
                  <a:lnTo>
                    <a:pt x="2" y="690"/>
                  </a:lnTo>
                  <a:lnTo>
                    <a:pt x="0" y="752"/>
                  </a:lnTo>
                  <a:lnTo>
                    <a:pt x="2" y="814"/>
                  </a:lnTo>
                  <a:lnTo>
                    <a:pt x="6" y="876"/>
                  </a:lnTo>
                  <a:lnTo>
                    <a:pt x="10" y="938"/>
                  </a:lnTo>
                  <a:lnTo>
                    <a:pt x="20" y="998"/>
                  </a:lnTo>
                  <a:lnTo>
                    <a:pt x="30" y="1060"/>
                  </a:lnTo>
                  <a:lnTo>
                    <a:pt x="42" y="1120"/>
                  </a:lnTo>
                  <a:lnTo>
                    <a:pt x="58" y="1180"/>
                  </a:lnTo>
                  <a:lnTo>
                    <a:pt x="74" y="1240"/>
                  </a:lnTo>
                  <a:lnTo>
                    <a:pt x="94" y="1298"/>
                  </a:lnTo>
                  <a:lnTo>
                    <a:pt x="116" y="1356"/>
                  </a:lnTo>
                  <a:lnTo>
                    <a:pt x="142" y="1414"/>
                  </a:lnTo>
                  <a:lnTo>
                    <a:pt x="168" y="1470"/>
                  </a:lnTo>
                  <a:lnTo>
                    <a:pt x="196" y="1526"/>
                  </a:lnTo>
                  <a:lnTo>
                    <a:pt x="228" y="1580"/>
                  </a:lnTo>
                  <a:lnTo>
                    <a:pt x="262" y="1634"/>
                  </a:lnTo>
                  <a:lnTo>
                    <a:pt x="296" y="1686"/>
                  </a:lnTo>
                  <a:lnTo>
                    <a:pt x="334" y="1738"/>
                  </a:lnTo>
                  <a:lnTo>
                    <a:pt x="374" y="1786"/>
                  </a:lnTo>
                  <a:lnTo>
                    <a:pt x="418" y="1836"/>
                  </a:lnTo>
                  <a:lnTo>
                    <a:pt x="462" y="1882"/>
                  </a:lnTo>
                  <a:lnTo>
                    <a:pt x="508" y="1928"/>
                  </a:lnTo>
                  <a:lnTo>
                    <a:pt x="556" y="1970"/>
                  </a:lnTo>
                  <a:lnTo>
                    <a:pt x="608" y="2012"/>
                  </a:lnTo>
                  <a:lnTo>
                    <a:pt x="660" y="2052"/>
                  </a:lnTo>
                  <a:lnTo>
                    <a:pt x="660" y="2052"/>
                  </a:lnTo>
                  <a:lnTo>
                    <a:pt x="544" y="1574"/>
                  </a:lnTo>
                  <a:lnTo>
                    <a:pt x="790" y="1554"/>
                  </a:lnTo>
                  <a:lnTo>
                    <a:pt x="1036" y="1536"/>
                  </a:lnTo>
                  <a:lnTo>
                    <a:pt x="1036" y="1536"/>
                  </a:lnTo>
                  <a:lnTo>
                    <a:pt x="1036" y="1536"/>
                  </a:lnTo>
                  <a:lnTo>
                    <a:pt x="1006" y="1512"/>
                  </a:lnTo>
                  <a:lnTo>
                    <a:pt x="974" y="1486"/>
                  </a:lnTo>
                  <a:lnTo>
                    <a:pt x="946" y="1460"/>
                  </a:lnTo>
                  <a:lnTo>
                    <a:pt x="918" y="1432"/>
                  </a:lnTo>
                  <a:lnTo>
                    <a:pt x="890" y="1404"/>
                  </a:lnTo>
                  <a:lnTo>
                    <a:pt x="866" y="1376"/>
                  </a:lnTo>
                  <a:lnTo>
                    <a:pt x="842" y="1346"/>
                  </a:lnTo>
                  <a:lnTo>
                    <a:pt x="818" y="1314"/>
                  </a:lnTo>
                  <a:lnTo>
                    <a:pt x="796" y="1284"/>
                  </a:lnTo>
                  <a:lnTo>
                    <a:pt x="776" y="1252"/>
                  </a:lnTo>
                  <a:lnTo>
                    <a:pt x="758" y="1218"/>
                  </a:lnTo>
                  <a:lnTo>
                    <a:pt x="740" y="1186"/>
                  </a:lnTo>
                  <a:lnTo>
                    <a:pt x="724" y="1152"/>
                  </a:lnTo>
                  <a:lnTo>
                    <a:pt x="710" y="1116"/>
                  </a:lnTo>
                  <a:lnTo>
                    <a:pt x="698" y="1082"/>
                  </a:lnTo>
                  <a:lnTo>
                    <a:pt x="686" y="1046"/>
                  </a:lnTo>
                  <a:lnTo>
                    <a:pt x="674" y="1010"/>
                  </a:lnTo>
                  <a:lnTo>
                    <a:pt x="666" y="974"/>
                  </a:lnTo>
                  <a:lnTo>
                    <a:pt x="658" y="938"/>
                  </a:lnTo>
                  <a:lnTo>
                    <a:pt x="652" y="902"/>
                  </a:lnTo>
                  <a:lnTo>
                    <a:pt x="646" y="864"/>
                  </a:lnTo>
                  <a:lnTo>
                    <a:pt x="644" y="828"/>
                  </a:lnTo>
                  <a:lnTo>
                    <a:pt x="642" y="790"/>
                  </a:lnTo>
                  <a:lnTo>
                    <a:pt x="640" y="754"/>
                  </a:lnTo>
                  <a:lnTo>
                    <a:pt x="642" y="716"/>
                  </a:lnTo>
                  <a:lnTo>
                    <a:pt x="644" y="678"/>
                  </a:lnTo>
                  <a:lnTo>
                    <a:pt x="648" y="642"/>
                  </a:lnTo>
                  <a:lnTo>
                    <a:pt x="654" y="604"/>
                  </a:lnTo>
                  <a:lnTo>
                    <a:pt x="660" y="568"/>
                  </a:lnTo>
                  <a:lnTo>
                    <a:pt x="668" y="530"/>
                  </a:lnTo>
                  <a:lnTo>
                    <a:pt x="678" y="494"/>
                  </a:lnTo>
                  <a:lnTo>
                    <a:pt x="690" y="458"/>
                  </a:lnTo>
                  <a:lnTo>
                    <a:pt x="594" y="228"/>
                  </a:lnTo>
                  <a:lnTo>
                    <a:pt x="500" y="0"/>
                  </a:lnTo>
                  <a:lnTo>
                    <a:pt x="290" y="130"/>
                  </a:lnTo>
                  <a:lnTo>
                    <a:pt x="80" y="26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700" cmpd="sng">
              <a:noFill/>
              <a:prstDash val="solid"/>
              <a:round/>
              <a:headEnd/>
              <a:tailEnd/>
            </a:ln>
            <a:sp3d extrusionH="381000" prstMaterial="dkEdge">
              <a:bevelT w="139700" prst="cross"/>
              <a:extrusionClr>
                <a:schemeClr val="bg1">
                  <a:lumMod val="75000"/>
                </a:schemeClr>
              </a:extrusionClr>
            </a:sp3d>
          </p:spPr>
          <p:txBody>
            <a:bodyPr/>
            <a:lstStyle/>
            <a:p>
              <a:endParaRPr lang="en-US" dirty="0">
                <a:latin typeface="Calibri" pitchFamily="34" charset="0"/>
              </a:endParaRPr>
            </a:p>
          </p:txBody>
        </p:sp>
        <p:sp>
          <p:nvSpPr>
            <p:cNvPr id="7" name="Freeform 7"/>
            <p:cNvSpPr>
              <a:spLocks/>
            </p:cNvSpPr>
            <p:nvPr/>
          </p:nvSpPr>
          <p:spPr bwMode="auto">
            <a:xfrm>
              <a:off x="5235575" y="3257550"/>
              <a:ext cx="1835150" cy="2844800"/>
            </a:xfrm>
            <a:custGeom>
              <a:avLst/>
              <a:gdLst/>
              <a:ahLst/>
              <a:cxnLst>
                <a:cxn ang="0">
                  <a:pos x="492" y="1792"/>
                </a:cxn>
                <a:cxn ang="0">
                  <a:pos x="592" y="1714"/>
                </a:cxn>
                <a:cxn ang="0">
                  <a:pos x="684" y="1630"/>
                </a:cxn>
                <a:cxn ang="0">
                  <a:pos x="770" y="1538"/>
                </a:cxn>
                <a:cxn ang="0">
                  <a:pos x="846" y="1440"/>
                </a:cxn>
                <a:cxn ang="0">
                  <a:pos x="916" y="1338"/>
                </a:cxn>
                <a:cxn ang="0">
                  <a:pos x="976" y="1230"/>
                </a:cxn>
                <a:cxn ang="0">
                  <a:pos x="1030" y="1118"/>
                </a:cxn>
                <a:cxn ang="0">
                  <a:pos x="1074" y="1002"/>
                </a:cxn>
                <a:cxn ang="0">
                  <a:pos x="1108" y="884"/>
                </a:cxn>
                <a:cxn ang="0">
                  <a:pos x="1134" y="762"/>
                </a:cxn>
                <a:cxn ang="0">
                  <a:pos x="1150" y="636"/>
                </a:cxn>
                <a:cxn ang="0">
                  <a:pos x="1156" y="510"/>
                </a:cxn>
                <a:cxn ang="0">
                  <a:pos x="1152" y="384"/>
                </a:cxn>
                <a:cxn ang="0">
                  <a:pos x="1138" y="256"/>
                </a:cxn>
                <a:cxn ang="0">
                  <a:pos x="1114" y="128"/>
                </a:cxn>
                <a:cxn ang="0">
                  <a:pos x="1078" y="0"/>
                </a:cxn>
                <a:cxn ang="0">
                  <a:pos x="890" y="456"/>
                </a:cxn>
                <a:cxn ang="0">
                  <a:pos x="470" y="198"/>
                </a:cxn>
                <a:cxn ang="0">
                  <a:pos x="468" y="198"/>
                </a:cxn>
                <a:cxn ang="0">
                  <a:pos x="490" y="274"/>
                </a:cxn>
                <a:cxn ang="0">
                  <a:pos x="506" y="352"/>
                </a:cxn>
                <a:cxn ang="0">
                  <a:pos x="514" y="428"/>
                </a:cxn>
                <a:cxn ang="0">
                  <a:pos x="516" y="504"/>
                </a:cxn>
                <a:cxn ang="0">
                  <a:pos x="512" y="580"/>
                </a:cxn>
                <a:cxn ang="0">
                  <a:pos x="502" y="656"/>
                </a:cxn>
                <a:cxn ang="0">
                  <a:pos x="488" y="728"/>
                </a:cxn>
                <a:cxn ang="0">
                  <a:pos x="466" y="800"/>
                </a:cxn>
                <a:cxn ang="0">
                  <a:pos x="440" y="870"/>
                </a:cxn>
                <a:cxn ang="0">
                  <a:pos x="408" y="938"/>
                </a:cxn>
                <a:cxn ang="0">
                  <a:pos x="372" y="1002"/>
                </a:cxn>
                <a:cxn ang="0">
                  <a:pos x="330" y="1064"/>
                </a:cxn>
                <a:cxn ang="0">
                  <a:pos x="282" y="1122"/>
                </a:cxn>
                <a:cxn ang="0">
                  <a:pos x="232" y="1176"/>
                </a:cxn>
                <a:cxn ang="0">
                  <a:pos x="176" y="1228"/>
                </a:cxn>
                <a:cxn ang="0">
                  <a:pos x="116" y="1274"/>
                </a:cxn>
                <a:cxn ang="0">
                  <a:pos x="0" y="1756"/>
                </a:cxn>
                <a:cxn ang="0">
                  <a:pos x="492" y="1792"/>
                </a:cxn>
              </a:cxnLst>
              <a:rect l="0" t="0" r="r" b="b"/>
              <a:pathLst>
                <a:path w="1156" h="1792">
                  <a:moveTo>
                    <a:pt x="492" y="1792"/>
                  </a:moveTo>
                  <a:lnTo>
                    <a:pt x="492" y="1792"/>
                  </a:lnTo>
                  <a:lnTo>
                    <a:pt x="544" y="1754"/>
                  </a:lnTo>
                  <a:lnTo>
                    <a:pt x="592" y="1714"/>
                  </a:lnTo>
                  <a:lnTo>
                    <a:pt x="640" y="1672"/>
                  </a:lnTo>
                  <a:lnTo>
                    <a:pt x="684" y="1630"/>
                  </a:lnTo>
                  <a:lnTo>
                    <a:pt x="728" y="1584"/>
                  </a:lnTo>
                  <a:lnTo>
                    <a:pt x="770" y="1538"/>
                  </a:lnTo>
                  <a:lnTo>
                    <a:pt x="808" y="1490"/>
                  </a:lnTo>
                  <a:lnTo>
                    <a:pt x="846" y="1440"/>
                  </a:lnTo>
                  <a:lnTo>
                    <a:pt x="882" y="1390"/>
                  </a:lnTo>
                  <a:lnTo>
                    <a:pt x="916" y="1338"/>
                  </a:lnTo>
                  <a:lnTo>
                    <a:pt x="948" y="1284"/>
                  </a:lnTo>
                  <a:lnTo>
                    <a:pt x="976" y="1230"/>
                  </a:lnTo>
                  <a:lnTo>
                    <a:pt x="1004" y="1174"/>
                  </a:lnTo>
                  <a:lnTo>
                    <a:pt x="1030" y="1118"/>
                  </a:lnTo>
                  <a:lnTo>
                    <a:pt x="1052" y="1060"/>
                  </a:lnTo>
                  <a:lnTo>
                    <a:pt x="1074" y="1002"/>
                  </a:lnTo>
                  <a:lnTo>
                    <a:pt x="1092" y="944"/>
                  </a:lnTo>
                  <a:lnTo>
                    <a:pt x="1108" y="884"/>
                  </a:lnTo>
                  <a:lnTo>
                    <a:pt x="1122" y="822"/>
                  </a:lnTo>
                  <a:lnTo>
                    <a:pt x="1134" y="762"/>
                  </a:lnTo>
                  <a:lnTo>
                    <a:pt x="1144" y="700"/>
                  </a:lnTo>
                  <a:lnTo>
                    <a:pt x="1150" y="636"/>
                  </a:lnTo>
                  <a:lnTo>
                    <a:pt x="1154" y="574"/>
                  </a:lnTo>
                  <a:lnTo>
                    <a:pt x="1156" y="510"/>
                  </a:lnTo>
                  <a:lnTo>
                    <a:pt x="1156" y="448"/>
                  </a:lnTo>
                  <a:lnTo>
                    <a:pt x="1152" y="384"/>
                  </a:lnTo>
                  <a:lnTo>
                    <a:pt x="1146" y="320"/>
                  </a:lnTo>
                  <a:lnTo>
                    <a:pt x="1138" y="256"/>
                  </a:lnTo>
                  <a:lnTo>
                    <a:pt x="1126" y="192"/>
                  </a:lnTo>
                  <a:lnTo>
                    <a:pt x="1114" y="128"/>
                  </a:lnTo>
                  <a:lnTo>
                    <a:pt x="1096" y="64"/>
                  </a:lnTo>
                  <a:lnTo>
                    <a:pt x="1078" y="0"/>
                  </a:lnTo>
                  <a:lnTo>
                    <a:pt x="1078" y="0"/>
                  </a:lnTo>
                  <a:lnTo>
                    <a:pt x="890" y="456"/>
                  </a:lnTo>
                  <a:lnTo>
                    <a:pt x="680" y="328"/>
                  </a:lnTo>
                  <a:lnTo>
                    <a:pt x="470" y="198"/>
                  </a:lnTo>
                  <a:lnTo>
                    <a:pt x="468" y="198"/>
                  </a:lnTo>
                  <a:lnTo>
                    <a:pt x="468" y="198"/>
                  </a:lnTo>
                  <a:lnTo>
                    <a:pt x="480" y="236"/>
                  </a:lnTo>
                  <a:lnTo>
                    <a:pt x="490" y="274"/>
                  </a:lnTo>
                  <a:lnTo>
                    <a:pt x="498" y="314"/>
                  </a:lnTo>
                  <a:lnTo>
                    <a:pt x="506" y="352"/>
                  </a:lnTo>
                  <a:lnTo>
                    <a:pt x="510" y="390"/>
                  </a:lnTo>
                  <a:lnTo>
                    <a:pt x="514" y="428"/>
                  </a:lnTo>
                  <a:lnTo>
                    <a:pt x="516" y="466"/>
                  </a:lnTo>
                  <a:lnTo>
                    <a:pt x="516" y="504"/>
                  </a:lnTo>
                  <a:lnTo>
                    <a:pt x="514" y="542"/>
                  </a:lnTo>
                  <a:lnTo>
                    <a:pt x="512" y="580"/>
                  </a:lnTo>
                  <a:lnTo>
                    <a:pt x="508" y="618"/>
                  </a:lnTo>
                  <a:lnTo>
                    <a:pt x="502" y="656"/>
                  </a:lnTo>
                  <a:lnTo>
                    <a:pt x="496" y="692"/>
                  </a:lnTo>
                  <a:lnTo>
                    <a:pt x="488" y="728"/>
                  </a:lnTo>
                  <a:lnTo>
                    <a:pt x="478" y="764"/>
                  </a:lnTo>
                  <a:lnTo>
                    <a:pt x="466" y="800"/>
                  </a:lnTo>
                  <a:lnTo>
                    <a:pt x="454" y="836"/>
                  </a:lnTo>
                  <a:lnTo>
                    <a:pt x="440" y="870"/>
                  </a:lnTo>
                  <a:lnTo>
                    <a:pt x="424" y="904"/>
                  </a:lnTo>
                  <a:lnTo>
                    <a:pt x="408" y="938"/>
                  </a:lnTo>
                  <a:lnTo>
                    <a:pt x="390" y="970"/>
                  </a:lnTo>
                  <a:lnTo>
                    <a:pt x="372" y="1002"/>
                  </a:lnTo>
                  <a:lnTo>
                    <a:pt x="350" y="1032"/>
                  </a:lnTo>
                  <a:lnTo>
                    <a:pt x="330" y="1064"/>
                  </a:lnTo>
                  <a:lnTo>
                    <a:pt x="306" y="1094"/>
                  </a:lnTo>
                  <a:lnTo>
                    <a:pt x="282" y="1122"/>
                  </a:lnTo>
                  <a:lnTo>
                    <a:pt x="258" y="1150"/>
                  </a:lnTo>
                  <a:lnTo>
                    <a:pt x="232" y="1176"/>
                  </a:lnTo>
                  <a:lnTo>
                    <a:pt x="204" y="1202"/>
                  </a:lnTo>
                  <a:lnTo>
                    <a:pt x="176" y="1228"/>
                  </a:lnTo>
                  <a:lnTo>
                    <a:pt x="146" y="1252"/>
                  </a:lnTo>
                  <a:lnTo>
                    <a:pt x="116" y="1274"/>
                  </a:lnTo>
                  <a:lnTo>
                    <a:pt x="58" y="1516"/>
                  </a:lnTo>
                  <a:lnTo>
                    <a:pt x="0" y="1756"/>
                  </a:lnTo>
                  <a:lnTo>
                    <a:pt x="246" y="1774"/>
                  </a:lnTo>
                  <a:lnTo>
                    <a:pt x="492" y="1792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700" cmpd="sng">
              <a:noFill/>
              <a:prstDash val="solid"/>
              <a:round/>
              <a:headEnd/>
              <a:tailEnd/>
            </a:ln>
            <a:sp3d extrusionH="381000" prstMaterial="dkEdge">
              <a:bevelT w="139700" prst="cross"/>
              <a:extrusionClr>
                <a:schemeClr val="bg1">
                  <a:lumMod val="75000"/>
                </a:schemeClr>
              </a:extrusionClr>
            </a:sp3d>
          </p:spPr>
          <p:txBody>
            <a:bodyPr/>
            <a:lstStyle/>
            <a:p>
              <a:endParaRPr lang="en-US" dirty="0">
                <a:latin typeface="Calibri" pitchFamily="34" charset="0"/>
              </a:endParaRPr>
            </a:p>
          </p:txBody>
        </p:sp>
      </p:grpSp>
      <p:sp>
        <p:nvSpPr>
          <p:cNvPr id="9" name="TextBox 8"/>
          <p:cNvSpPr txBox="1"/>
          <p:nvPr/>
        </p:nvSpPr>
        <p:spPr>
          <a:xfrm>
            <a:off x="6204898" y="1838325"/>
            <a:ext cx="193944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2400" dirty="0" smtClean="0">
                <a:latin typeface="Calibri" pitchFamily="34" charset="0"/>
              </a:rPr>
              <a:t>Your text here</a:t>
            </a:r>
            <a:endParaRPr lang="en-US" sz="2400" dirty="0">
              <a:latin typeface="Calibri" pitchFamily="34" charset="0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1087281" y="1763037"/>
            <a:ext cx="193944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2400" dirty="0" smtClean="0">
                <a:latin typeface="Calibri" pitchFamily="34" charset="0"/>
              </a:rPr>
              <a:t>Your text here</a:t>
            </a:r>
            <a:endParaRPr lang="en-US" sz="2400" dirty="0">
              <a:latin typeface="Calibri" pitchFamily="34" charset="0"/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7086600" y="3880147"/>
            <a:ext cx="193944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2400" dirty="0" smtClean="0">
                <a:latin typeface="Calibri" pitchFamily="34" charset="0"/>
              </a:rPr>
              <a:t>Your text here</a:t>
            </a:r>
            <a:endParaRPr lang="en-US" sz="2400" dirty="0">
              <a:latin typeface="Calibri" pitchFamily="34" charset="0"/>
            </a:endParaRPr>
          </a:p>
        </p:txBody>
      </p:sp>
      <p:sp>
        <p:nvSpPr>
          <p:cNvPr id="12" name="TextBox 11"/>
          <p:cNvSpPr txBox="1"/>
          <p:nvPr/>
        </p:nvSpPr>
        <p:spPr>
          <a:xfrm>
            <a:off x="3903528" y="5634361"/>
            <a:ext cx="193944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2400" dirty="0" smtClean="0">
                <a:latin typeface="Calibri" pitchFamily="34" charset="0"/>
              </a:rPr>
              <a:t>Your text here</a:t>
            </a:r>
            <a:endParaRPr lang="en-US" sz="2400" dirty="0">
              <a:latin typeface="Calibri" pitchFamily="34" charset="0"/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117560" y="3653135"/>
            <a:ext cx="193944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2400" dirty="0" smtClean="0">
                <a:latin typeface="Calibri" pitchFamily="34" charset="0"/>
              </a:rPr>
              <a:t>Your text here</a:t>
            </a:r>
            <a:endParaRPr lang="en-US" sz="2400" dirty="0">
              <a:latin typeface="Calibri" pitchFamily="34" charset="0"/>
            </a:endParaRPr>
          </a:p>
        </p:txBody>
      </p:sp>
      <p:cxnSp>
        <p:nvCxnSpPr>
          <p:cNvPr id="18" name="Straight Connector 17"/>
          <p:cNvCxnSpPr/>
          <p:nvPr/>
        </p:nvCxnSpPr>
        <p:spPr>
          <a:xfrm>
            <a:off x="6204898" y="2224702"/>
            <a:ext cx="1939442" cy="1588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Straight Connector 18"/>
          <p:cNvCxnSpPr/>
          <p:nvPr/>
        </p:nvCxnSpPr>
        <p:spPr>
          <a:xfrm>
            <a:off x="6747358" y="4341812"/>
            <a:ext cx="2396642" cy="1588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Straight Connector 19"/>
          <p:cNvCxnSpPr/>
          <p:nvPr/>
        </p:nvCxnSpPr>
        <p:spPr>
          <a:xfrm>
            <a:off x="3903528" y="6094438"/>
            <a:ext cx="1939442" cy="1588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Straight Connector 20"/>
          <p:cNvCxnSpPr/>
          <p:nvPr/>
        </p:nvCxnSpPr>
        <p:spPr>
          <a:xfrm>
            <a:off x="350681" y="4114800"/>
            <a:ext cx="1939442" cy="1588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" name="Straight Connector 21"/>
          <p:cNvCxnSpPr/>
          <p:nvPr/>
        </p:nvCxnSpPr>
        <p:spPr>
          <a:xfrm>
            <a:off x="1087281" y="2223114"/>
            <a:ext cx="1939442" cy="1588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656710299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2000"/>
                            </p:stCondLst>
                            <p:childTnLst>
                              <p:par>
                                <p:cTn id="17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3000"/>
                            </p:stCondLst>
                            <p:childTnLst>
                              <p:par>
                                <p:cTn id="23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4000"/>
                            </p:stCondLst>
                            <p:childTnLst>
                              <p:par>
                                <p:cTn id="29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  <p:bldP spid="10" grpId="0"/>
      <p:bldP spid="11" grpId="0"/>
      <p:bldP spid="12" grpId="0"/>
      <p:bldP spid="13" grpId="0"/>
    </p:bldLst>
  </p:timing>
</p:sld>
</file>

<file path=ppt/slides/slide4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roup 23"/>
          <p:cNvGrpSpPr>
            <a:grpSpLocks/>
          </p:cNvGrpSpPr>
          <p:nvPr/>
        </p:nvGrpSpPr>
        <p:grpSpPr bwMode="auto">
          <a:xfrm>
            <a:off x="0" y="1447800"/>
            <a:ext cx="9144000" cy="1676400"/>
            <a:chOff x="0" y="2086"/>
            <a:chExt cx="5760" cy="1056"/>
          </a:xfrm>
        </p:grpSpPr>
        <p:sp>
          <p:nvSpPr>
            <p:cNvPr id="18" name="Rectangle 3"/>
            <p:cNvSpPr>
              <a:spLocks noChangeArrowheads="1"/>
            </p:cNvSpPr>
            <p:nvPr/>
          </p:nvSpPr>
          <p:spPr bwMode="gray">
            <a:xfrm>
              <a:off x="0" y="2325"/>
              <a:ext cx="5760" cy="817"/>
            </a:xfrm>
            <a:prstGeom prst="rect">
              <a:avLst/>
            </a:prstGeom>
            <a:gradFill rotWithShape="1">
              <a:gsLst>
                <a:gs pos="0">
                  <a:srgbClr val="DDDDDD"/>
                </a:gs>
                <a:gs pos="100000">
                  <a:srgbClr val="FFFFFF"/>
                </a:gs>
              </a:gsLst>
              <a:lin ang="5400000" scaled="1"/>
            </a:gradFill>
            <a:ln w="9525">
              <a:noFill/>
              <a:miter lim="800000"/>
              <a:headEnd/>
              <a:tailEnd/>
            </a:ln>
          </p:spPr>
          <p:txBody>
            <a:bodyPr wrap="none" lIns="90000" tIns="90000" rIns="72000" bIns="90000" anchor="ctr"/>
            <a:lstStyle/>
            <a:p>
              <a:pPr algn="ctr" eaLnBrk="0" hangingPunct="0"/>
              <a:endParaRPr lang="en-US" noProof="1">
                <a:latin typeface="Calibri" pitchFamily="34" charset="0"/>
                <a:cs typeface="Arial" charset="0"/>
              </a:endParaRPr>
            </a:p>
          </p:txBody>
        </p:sp>
        <p:sp>
          <p:nvSpPr>
            <p:cNvPr id="19" name="Rectangle 25"/>
            <p:cNvSpPr>
              <a:spLocks noChangeArrowheads="1"/>
            </p:cNvSpPr>
            <p:nvPr/>
          </p:nvSpPr>
          <p:spPr bwMode="gray">
            <a:xfrm flipV="1">
              <a:off x="0" y="2086"/>
              <a:ext cx="5760" cy="246"/>
            </a:xfrm>
            <a:prstGeom prst="rect">
              <a:avLst/>
            </a:prstGeom>
            <a:gradFill rotWithShape="1">
              <a:gsLst>
                <a:gs pos="0">
                  <a:srgbClr val="DBDBDB"/>
                </a:gs>
                <a:gs pos="100000">
                  <a:srgbClr val="FFFFFF"/>
                </a:gs>
              </a:gsLst>
              <a:lin ang="5400000" scaled="1"/>
            </a:gradFill>
            <a:ln w="9525">
              <a:noFill/>
              <a:miter lim="800000"/>
              <a:headEnd/>
              <a:tailEnd/>
            </a:ln>
          </p:spPr>
          <p:txBody>
            <a:bodyPr rot="10800000" wrap="none" lIns="90000" tIns="90000" rIns="72000" bIns="90000" anchor="ctr"/>
            <a:lstStyle/>
            <a:p>
              <a:pPr algn="ctr" eaLnBrk="0" hangingPunct="0"/>
              <a:endParaRPr lang="en-US" noProof="1">
                <a:latin typeface="Calibri" pitchFamily="34" charset="0"/>
                <a:cs typeface="Arial" charset="0"/>
              </a:endParaRPr>
            </a:p>
          </p:txBody>
        </p:sp>
      </p:grp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sz="4000" dirty="0" smtClean="0">
                <a:latin typeface="Franklin Gothic Medium Cond" pitchFamily="34" charset="0"/>
              </a:rPr>
              <a:t>6 step cyclical process</a:t>
            </a:r>
            <a:endParaRPr lang="en-US" sz="4000" dirty="0"/>
          </a:p>
        </p:txBody>
      </p:sp>
      <p:grpSp>
        <p:nvGrpSpPr>
          <p:cNvPr id="13" name="Group 8"/>
          <p:cNvGrpSpPr/>
          <p:nvPr/>
        </p:nvGrpSpPr>
        <p:grpSpPr>
          <a:xfrm>
            <a:off x="1856607" y="936685"/>
            <a:ext cx="5105400" cy="5102225"/>
            <a:chOff x="1978025" y="1492250"/>
            <a:chExt cx="5105400" cy="5102225"/>
          </a:xfrm>
          <a:effectLst>
            <a:outerShdw blurRad="330200" dist="38100" dir="5400000" sx="106000" sy="106000" algn="t" rotWithShape="0">
              <a:prstClr val="black">
                <a:alpha val="40000"/>
              </a:prstClr>
            </a:outerShdw>
          </a:effectLst>
          <a:scene3d>
            <a:camera prst="perspectiveRelaxed"/>
            <a:lightRig rig="soft" dir="t"/>
          </a:scene3d>
        </p:grpSpPr>
        <p:sp>
          <p:nvSpPr>
            <p:cNvPr id="3" name="Freeform 3"/>
            <p:cNvSpPr>
              <a:spLocks/>
            </p:cNvSpPr>
            <p:nvPr/>
          </p:nvSpPr>
          <p:spPr bwMode="auto">
            <a:xfrm>
              <a:off x="4537075" y="1492250"/>
              <a:ext cx="2206625" cy="1892300"/>
            </a:xfrm>
            <a:custGeom>
              <a:avLst/>
              <a:gdLst/>
              <a:ahLst/>
              <a:cxnLst>
                <a:cxn ang="0">
                  <a:pos x="1390" y="808"/>
                </a:cxn>
                <a:cxn ang="0">
                  <a:pos x="1390" y="808"/>
                </a:cxn>
                <a:cxn ang="0">
                  <a:pos x="1362" y="762"/>
                </a:cxn>
                <a:cxn ang="0">
                  <a:pos x="1334" y="718"/>
                </a:cxn>
                <a:cxn ang="0">
                  <a:pos x="1306" y="676"/>
                </a:cxn>
                <a:cxn ang="0">
                  <a:pos x="1274" y="634"/>
                </a:cxn>
                <a:cxn ang="0">
                  <a:pos x="1242" y="594"/>
                </a:cxn>
                <a:cxn ang="0">
                  <a:pos x="1210" y="554"/>
                </a:cxn>
                <a:cxn ang="0">
                  <a:pos x="1176" y="516"/>
                </a:cxn>
                <a:cxn ang="0">
                  <a:pos x="1140" y="478"/>
                </a:cxn>
                <a:cxn ang="0">
                  <a:pos x="1102" y="442"/>
                </a:cxn>
                <a:cxn ang="0">
                  <a:pos x="1064" y="406"/>
                </a:cxn>
                <a:cxn ang="0">
                  <a:pos x="1026" y="372"/>
                </a:cxn>
                <a:cxn ang="0">
                  <a:pos x="986" y="340"/>
                </a:cxn>
                <a:cxn ang="0">
                  <a:pos x="944" y="310"/>
                </a:cxn>
                <a:cxn ang="0">
                  <a:pos x="902" y="280"/>
                </a:cxn>
                <a:cxn ang="0">
                  <a:pos x="858" y="250"/>
                </a:cxn>
                <a:cxn ang="0">
                  <a:pos x="814" y="224"/>
                </a:cxn>
                <a:cxn ang="0">
                  <a:pos x="770" y="198"/>
                </a:cxn>
                <a:cxn ang="0">
                  <a:pos x="722" y="174"/>
                </a:cxn>
                <a:cxn ang="0">
                  <a:pos x="676" y="150"/>
                </a:cxn>
                <a:cxn ang="0">
                  <a:pos x="628" y="128"/>
                </a:cxn>
                <a:cxn ang="0">
                  <a:pos x="580" y="110"/>
                </a:cxn>
                <a:cxn ang="0">
                  <a:pos x="530" y="90"/>
                </a:cxn>
                <a:cxn ang="0">
                  <a:pos x="480" y="74"/>
                </a:cxn>
                <a:cxn ang="0">
                  <a:pos x="428" y="60"/>
                </a:cxn>
                <a:cxn ang="0">
                  <a:pos x="378" y="46"/>
                </a:cxn>
                <a:cxn ang="0">
                  <a:pos x="326" y="34"/>
                </a:cxn>
                <a:cxn ang="0">
                  <a:pos x="272" y="24"/>
                </a:cxn>
                <a:cxn ang="0">
                  <a:pos x="218" y="16"/>
                </a:cxn>
                <a:cxn ang="0">
                  <a:pos x="164" y="10"/>
                </a:cxn>
                <a:cxn ang="0">
                  <a:pos x="110" y="4"/>
                </a:cxn>
                <a:cxn ang="0">
                  <a:pos x="54" y="2"/>
                </a:cxn>
                <a:cxn ang="0">
                  <a:pos x="0" y="0"/>
                </a:cxn>
                <a:cxn ang="0">
                  <a:pos x="128" y="162"/>
                </a:cxn>
                <a:cxn ang="0">
                  <a:pos x="258" y="322"/>
                </a:cxn>
                <a:cxn ang="0">
                  <a:pos x="128" y="482"/>
                </a:cxn>
                <a:cxn ang="0">
                  <a:pos x="0" y="640"/>
                </a:cxn>
                <a:cxn ang="0">
                  <a:pos x="0" y="640"/>
                </a:cxn>
                <a:cxn ang="0">
                  <a:pos x="66" y="644"/>
                </a:cxn>
                <a:cxn ang="0">
                  <a:pos x="132" y="650"/>
                </a:cxn>
                <a:cxn ang="0">
                  <a:pos x="196" y="660"/>
                </a:cxn>
                <a:cxn ang="0">
                  <a:pos x="258" y="676"/>
                </a:cxn>
                <a:cxn ang="0">
                  <a:pos x="318" y="696"/>
                </a:cxn>
                <a:cxn ang="0">
                  <a:pos x="378" y="718"/>
                </a:cxn>
                <a:cxn ang="0">
                  <a:pos x="434" y="744"/>
                </a:cxn>
                <a:cxn ang="0">
                  <a:pos x="490" y="776"/>
                </a:cxn>
                <a:cxn ang="0">
                  <a:pos x="542" y="808"/>
                </a:cxn>
                <a:cxn ang="0">
                  <a:pos x="592" y="846"/>
                </a:cxn>
                <a:cxn ang="0">
                  <a:pos x="640" y="886"/>
                </a:cxn>
                <a:cxn ang="0">
                  <a:pos x="684" y="928"/>
                </a:cxn>
                <a:cxn ang="0">
                  <a:pos x="726" y="974"/>
                </a:cxn>
                <a:cxn ang="0">
                  <a:pos x="766" y="1022"/>
                </a:cxn>
                <a:cxn ang="0">
                  <a:pos x="802" y="1074"/>
                </a:cxn>
                <a:cxn ang="0">
                  <a:pos x="834" y="1126"/>
                </a:cxn>
                <a:cxn ang="0">
                  <a:pos x="1038" y="1160"/>
                </a:cxn>
                <a:cxn ang="0">
                  <a:pos x="1240" y="1192"/>
                </a:cxn>
                <a:cxn ang="0">
                  <a:pos x="1314" y="1000"/>
                </a:cxn>
                <a:cxn ang="0">
                  <a:pos x="1390" y="808"/>
                </a:cxn>
              </a:cxnLst>
              <a:rect l="0" t="0" r="r" b="b"/>
              <a:pathLst>
                <a:path w="1390" h="1192">
                  <a:moveTo>
                    <a:pt x="1390" y="808"/>
                  </a:moveTo>
                  <a:lnTo>
                    <a:pt x="1390" y="808"/>
                  </a:lnTo>
                  <a:lnTo>
                    <a:pt x="1362" y="762"/>
                  </a:lnTo>
                  <a:lnTo>
                    <a:pt x="1334" y="718"/>
                  </a:lnTo>
                  <a:lnTo>
                    <a:pt x="1306" y="676"/>
                  </a:lnTo>
                  <a:lnTo>
                    <a:pt x="1274" y="634"/>
                  </a:lnTo>
                  <a:lnTo>
                    <a:pt x="1242" y="594"/>
                  </a:lnTo>
                  <a:lnTo>
                    <a:pt x="1210" y="554"/>
                  </a:lnTo>
                  <a:lnTo>
                    <a:pt x="1176" y="516"/>
                  </a:lnTo>
                  <a:lnTo>
                    <a:pt x="1140" y="478"/>
                  </a:lnTo>
                  <a:lnTo>
                    <a:pt x="1102" y="442"/>
                  </a:lnTo>
                  <a:lnTo>
                    <a:pt x="1064" y="406"/>
                  </a:lnTo>
                  <a:lnTo>
                    <a:pt x="1026" y="372"/>
                  </a:lnTo>
                  <a:lnTo>
                    <a:pt x="986" y="340"/>
                  </a:lnTo>
                  <a:lnTo>
                    <a:pt x="944" y="310"/>
                  </a:lnTo>
                  <a:lnTo>
                    <a:pt x="902" y="280"/>
                  </a:lnTo>
                  <a:lnTo>
                    <a:pt x="858" y="250"/>
                  </a:lnTo>
                  <a:lnTo>
                    <a:pt x="814" y="224"/>
                  </a:lnTo>
                  <a:lnTo>
                    <a:pt x="770" y="198"/>
                  </a:lnTo>
                  <a:lnTo>
                    <a:pt x="722" y="174"/>
                  </a:lnTo>
                  <a:lnTo>
                    <a:pt x="676" y="150"/>
                  </a:lnTo>
                  <a:lnTo>
                    <a:pt x="628" y="128"/>
                  </a:lnTo>
                  <a:lnTo>
                    <a:pt x="580" y="110"/>
                  </a:lnTo>
                  <a:lnTo>
                    <a:pt x="530" y="90"/>
                  </a:lnTo>
                  <a:lnTo>
                    <a:pt x="480" y="74"/>
                  </a:lnTo>
                  <a:lnTo>
                    <a:pt x="428" y="60"/>
                  </a:lnTo>
                  <a:lnTo>
                    <a:pt x="378" y="46"/>
                  </a:lnTo>
                  <a:lnTo>
                    <a:pt x="326" y="34"/>
                  </a:lnTo>
                  <a:lnTo>
                    <a:pt x="272" y="24"/>
                  </a:lnTo>
                  <a:lnTo>
                    <a:pt x="218" y="16"/>
                  </a:lnTo>
                  <a:lnTo>
                    <a:pt x="164" y="10"/>
                  </a:lnTo>
                  <a:lnTo>
                    <a:pt x="110" y="4"/>
                  </a:lnTo>
                  <a:lnTo>
                    <a:pt x="54" y="2"/>
                  </a:lnTo>
                  <a:lnTo>
                    <a:pt x="0" y="0"/>
                  </a:lnTo>
                  <a:lnTo>
                    <a:pt x="128" y="162"/>
                  </a:lnTo>
                  <a:lnTo>
                    <a:pt x="258" y="322"/>
                  </a:lnTo>
                  <a:lnTo>
                    <a:pt x="128" y="482"/>
                  </a:lnTo>
                  <a:lnTo>
                    <a:pt x="0" y="640"/>
                  </a:lnTo>
                  <a:lnTo>
                    <a:pt x="0" y="640"/>
                  </a:lnTo>
                  <a:lnTo>
                    <a:pt x="66" y="644"/>
                  </a:lnTo>
                  <a:lnTo>
                    <a:pt x="132" y="650"/>
                  </a:lnTo>
                  <a:lnTo>
                    <a:pt x="196" y="660"/>
                  </a:lnTo>
                  <a:lnTo>
                    <a:pt x="258" y="676"/>
                  </a:lnTo>
                  <a:lnTo>
                    <a:pt x="318" y="696"/>
                  </a:lnTo>
                  <a:lnTo>
                    <a:pt x="378" y="718"/>
                  </a:lnTo>
                  <a:lnTo>
                    <a:pt x="434" y="744"/>
                  </a:lnTo>
                  <a:lnTo>
                    <a:pt x="490" y="776"/>
                  </a:lnTo>
                  <a:lnTo>
                    <a:pt x="542" y="808"/>
                  </a:lnTo>
                  <a:lnTo>
                    <a:pt x="592" y="846"/>
                  </a:lnTo>
                  <a:lnTo>
                    <a:pt x="640" y="886"/>
                  </a:lnTo>
                  <a:lnTo>
                    <a:pt x="684" y="928"/>
                  </a:lnTo>
                  <a:lnTo>
                    <a:pt x="726" y="974"/>
                  </a:lnTo>
                  <a:lnTo>
                    <a:pt x="766" y="1022"/>
                  </a:lnTo>
                  <a:lnTo>
                    <a:pt x="802" y="1074"/>
                  </a:lnTo>
                  <a:lnTo>
                    <a:pt x="834" y="1126"/>
                  </a:lnTo>
                  <a:lnTo>
                    <a:pt x="1038" y="1160"/>
                  </a:lnTo>
                  <a:lnTo>
                    <a:pt x="1240" y="1192"/>
                  </a:lnTo>
                  <a:lnTo>
                    <a:pt x="1314" y="1000"/>
                  </a:lnTo>
                  <a:lnTo>
                    <a:pt x="1390" y="808"/>
                  </a:lnTo>
                  <a:close/>
                </a:path>
              </a:pathLst>
            </a:custGeom>
            <a:solidFill>
              <a:schemeClr val="bg2">
                <a:lumMod val="50000"/>
              </a:schemeClr>
            </a:solidFill>
            <a:ln w="1270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  <a:sp3d extrusionH="381000" prstMaterial="dkEdge">
              <a:bevelT w="139700" prst="cross"/>
              <a:extrusionClr>
                <a:schemeClr val="bg1">
                  <a:lumMod val="75000"/>
                </a:schemeClr>
              </a:extrusionClr>
            </a:sp3d>
          </p:spPr>
          <p:txBody>
            <a:bodyPr/>
            <a:lstStyle/>
            <a:p>
              <a:endParaRPr lang="en-US" dirty="0">
                <a:latin typeface="Calibri" pitchFamily="34" charset="0"/>
              </a:endParaRPr>
            </a:p>
          </p:txBody>
        </p:sp>
        <p:sp>
          <p:nvSpPr>
            <p:cNvPr id="4" name="Freeform 4"/>
            <p:cNvSpPr>
              <a:spLocks/>
            </p:cNvSpPr>
            <p:nvPr/>
          </p:nvSpPr>
          <p:spPr bwMode="auto">
            <a:xfrm>
              <a:off x="5857875" y="2774950"/>
              <a:ext cx="1225550" cy="2651125"/>
            </a:xfrm>
            <a:custGeom>
              <a:avLst/>
              <a:gdLst/>
              <a:ahLst/>
              <a:cxnLst>
                <a:cxn ang="0">
                  <a:pos x="554" y="1606"/>
                </a:cxn>
                <a:cxn ang="0">
                  <a:pos x="554" y="1606"/>
                </a:cxn>
                <a:cxn ang="0">
                  <a:pos x="578" y="1560"/>
                </a:cxn>
                <a:cxn ang="0">
                  <a:pos x="602" y="1514"/>
                </a:cxn>
                <a:cxn ang="0">
                  <a:pos x="626" y="1468"/>
                </a:cxn>
                <a:cxn ang="0">
                  <a:pos x="646" y="1420"/>
                </a:cxn>
                <a:cxn ang="0">
                  <a:pos x="666" y="1372"/>
                </a:cxn>
                <a:cxn ang="0">
                  <a:pos x="684" y="1324"/>
                </a:cxn>
                <a:cxn ang="0">
                  <a:pos x="700" y="1274"/>
                </a:cxn>
                <a:cxn ang="0">
                  <a:pos x="714" y="1226"/>
                </a:cxn>
                <a:cxn ang="0">
                  <a:pos x="726" y="1176"/>
                </a:cxn>
                <a:cxn ang="0">
                  <a:pos x="738" y="1124"/>
                </a:cxn>
                <a:cxn ang="0">
                  <a:pos x="748" y="1074"/>
                </a:cxn>
                <a:cxn ang="0">
                  <a:pos x="756" y="1022"/>
                </a:cxn>
                <a:cxn ang="0">
                  <a:pos x="762" y="972"/>
                </a:cxn>
                <a:cxn ang="0">
                  <a:pos x="768" y="920"/>
                </a:cxn>
                <a:cxn ang="0">
                  <a:pos x="770" y="868"/>
                </a:cxn>
                <a:cxn ang="0">
                  <a:pos x="772" y="816"/>
                </a:cxn>
                <a:cxn ang="0">
                  <a:pos x="772" y="764"/>
                </a:cxn>
                <a:cxn ang="0">
                  <a:pos x="770" y="712"/>
                </a:cxn>
                <a:cxn ang="0">
                  <a:pos x="766" y="660"/>
                </a:cxn>
                <a:cxn ang="0">
                  <a:pos x="760" y="608"/>
                </a:cxn>
                <a:cxn ang="0">
                  <a:pos x="754" y="556"/>
                </a:cxn>
                <a:cxn ang="0">
                  <a:pos x="744" y="504"/>
                </a:cxn>
                <a:cxn ang="0">
                  <a:pos x="734" y="452"/>
                </a:cxn>
                <a:cxn ang="0">
                  <a:pos x="722" y="400"/>
                </a:cxn>
                <a:cxn ang="0">
                  <a:pos x="708" y="348"/>
                </a:cxn>
                <a:cxn ang="0">
                  <a:pos x="692" y="298"/>
                </a:cxn>
                <a:cxn ang="0">
                  <a:pos x="674" y="246"/>
                </a:cxn>
                <a:cxn ang="0">
                  <a:pos x="654" y="196"/>
                </a:cxn>
                <a:cxn ang="0">
                  <a:pos x="632" y="146"/>
                </a:cxn>
                <a:cxn ang="0">
                  <a:pos x="610" y="96"/>
                </a:cxn>
                <a:cxn ang="0">
                  <a:pos x="584" y="48"/>
                </a:cxn>
                <a:cxn ang="0">
                  <a:pos x="556" y="0"/>
                </a:cxn>
                <a:cxn ang="0">
                  <a:pos x="482" y="192"/>
                </a:cxn>
                <a:cxn ang="0">
                  <a:pos x="408" y="384"/>
                </a:cxn>
                <a:cxn ang="0">
                  <a:pos x="206" y="352"/>
                </a:cxn>
                <a:cxn ang="0">
                  <a:pos x="2" y="320"/>
                </a:cxn>
                <a:cxn ang="0">
                  <a:pos x="2" y="320"/>
                </a:cxn>
                <a:cxn ang="0">
                  <a:pos x="34" y="378"/>
                </a:cxn>
                <a:cxn ang="0">
                  <a:pos x="62" y="438"/>
                </a:cxn>
                <a:cxn ang="0">
                  <a:pos x="84" y="500"/>
                </a:cxn>
                <a:cxn ang="0">
                  <a:pos x="102" y="560"/>
                </a:cxn>
                <a:cxn ang="0">
                  <a:pos x="116" y="622"/>
                </a:cxn>
                <a:cxn ang="0">
                  <a:pos x="124" y="686"/>
                </a:cxn>
                <a:cxn ang="0">
                  <a:pos x="130" y="748"/>
                </a:cxn>
                <a:cxn ang="0">
                  <a:pos x="132" y="810"/>
                </a:cxn>
                <a:cxn ang="0">
                  <a:pos x="128" y="874"/>
                </a:cxn>
                <a:cxn ang="0">
                  <a:pos x="122" y="934"/>
                </a:cxn>
                <a:cxn ang="0">
                  <a:pos x="112" y="996"/>
                </a:cxn>
                <a:cxn ang="0">
                  <a:pos x="96" y="1056"/>
                </a:cxn>
                <a:cxn ang="0">
                  <a:pos x="78" y="1116"/>
                </a:cxn>
                <a:cxn ang="0">
                  <a:pos x="56" y="1174"/>
                </a:cxn>
                <a:cxn ang="0">
                  <a:pos x="30" y="1230"/>
                </a:cxn>
                <a:cxn ang="0">
                  <a:pos x="0" y="1286"/>
                </a:cxn>
                <a:cxn ang="0">
                  <a:pos x="72" y="1478"/>
                </a:cxn>
                <a:cxn ang="0">
                  <a:pos x="146" y="1670"/>
                </a:cxn>
                <a:cxn ang="0">
                  <a:pos x="350" y="1638"/>
                </a:cxn>
                <a:cxn ang="0">
                  <a:pos x="554" y="1606"/>
                </a:cxn>
              </a:cxnLst>
              <a:rect l="0" t="0" r="r" b="b"/>
              <a:pathLst>
                <a:path w="772" h="1670">
                  <a:moveTo>
                    <a:pt x="554" y="1606"/>
                  </a:moveTo>
                  <a:lnTo>
                    <a:pt x="554" y="1606"/>
                  </a:lnTo>
                  <a:lnTo>
                    <a:pt x="578" y="1560"/>
                  </a:lnTo>
                  <a:lnTo>
                    <a:pt x="602" y="1514"/>
                  </a:lnTo>
                  <a:lnTo>
                    <a:pt x="626" y="1468"/>
                  </a:lnTo>
                  <a:lnTo>
                    <a:pt x="646" y="1420"/>
                  </a:lnTo>
                  <a:lnTo>
                    <a:pt x="666" y="1372"/>
                  </a:lnTo>
                  <a:lnTo>
                    <a:pt x="684" y="1324"/>
                  </a:lnTo>
                  <a:lnTo>
                    <a:pt x="700" y="1274"/>
                  </a:lnTo>
                  <a:lnTo>
                    <a:pt x="714" y="1226"/>
                  </a:lnTo>
                  <a:lnTo>
                    <a:pt x="726" y="1176"/>
                  </a:lnTo>
                  <a:lnTo>
                    <a:pt x="738" y="1124"/>
                  </a:lnTo>
                  <a:lnTo>
                    <a:pt x="748" y="1074"/>
                  </a:lnTo>
                  <a:lnTo>
                    <a:pt x="756" y="1022"/>
                  </a:lnTo>
                  <a:lnTo>
                    <a:pt x="762" y="972"/>
                  </a:lnTo>
                  <a:lnTo>
                    <a:pt x="768" y="920"/>
                  </a:lnTo>
                  <a:lnTo>
                    <a:pt x="770" y="868"/>
                  </a:lnTo>
                  <a:lnTo>
                    <a:pt x="772" y="816"/>
                  </a:lnTo>
                  <a:lnTo>
                    <a:pt x="772" y="764"/>
                  </a:lnTo>
                  <a:lnTo>
                    <a:pt x="770" y="712"/>
                  </a:lnTo>
                  <a:lnTo>
                    <a:pt x="766" y="660"/>
                  </a:lnTo>
                  <a:lnTo>
                    <a:pt x="760" y="608"/>
                  </a:lnTo>
                  <a:lnTo>
                    <a:pt x="754" y="556"/>
                  </a:lnTo>
                  <a:lnTo>
                    <a:pt x="744" y="504"/>
                  </a:lnTo>
                  <a:lnTo>
                    <a:pt x="734" y="452"/>
                  </a:lnTo>
                  <a:lnTo>
                    <a:pt x="722" y="400"/>
                  </a:lnTo>
                  <a:lnTo>
                    <a:pt x="708" y="348"/>
                  </a:lnTo>
                  <a:lnTo>
                    <a:pt x="692" y="298"/>
                  </a:lnTo>
                  <a:lnTo>
                    <a:pt x="674" y="246"/>
                  </a:lnTo>
                  <a:lnTo>
                    <a:pt x="654" y="196"/>
                  </a:lnTo>
                  <a:lnTo>
                    <a:pt x="632" y="146"/>
                  </a:lnTo>
                  <a:lnTo>
                    <a:pt x="610" y="96"/>
                  </a:lnTo>
                  <a:lnTo>
                    <a:pt x="584" y="48"/>
                  </a:lnTo>
                  <a:lnTo>
                    <a:pt x="556" y="0"/>
                  </a:lnTo>
                  <a:lnTo>
                    <a:pt x="482" y="192"/>
                  </a:lnTo>
                  <a:lnTo>
                    <a:pt x="408" y="384"/>
                  </a:lnTo>
                  <a:lnTo>
                    <a:pt x="206" y="352"/>
                  </a:lnTo>
                  <a:lnTo>
                    <a:pt x="2" y="320"/>
                  </a:lnTo>
                  <a:lnTo>
                    <a:pt x="2" y="320"/>
                  </a:lnTo>
                  <a:lnTo>
                    <a:pt x="34" y="378"/>
                  </a:lnTo>
                  <a:lnTo>
                    <a:pt x="62" y="438"/>
                  </a:lnTo>
                  <a:lnTo>
                    <a:pt x="84" y="500"/>
                  </a:lnTo>
                  <a:lnTo>
                    <a:pt x="102" y="560"/>
                  </a:lnTo>
                  <a:lnTo>
                    <a:pt x="116" y="622"/>
                  </a:lnTo>
                  <a:lnTo>
                    <a:pt x="124" y="686"/>
                  </a:lnTo>
                  <a:lnTo>
                    <a:pt x="130" y="748"/>
                  </a:lnTo>
                  <a:lnTo>
                    <a:pt x="132" y="810"/>
                  </a:lnTo>
                  <a:lnTo>
                    <a:pt x="128" y="874"/>
                  </a:lnTo>
                  <a:lnTo>
                    <a:pt x="122" y="934"/>
                  </a:lnTo>
                  <a:lnTo>
                    <a:pt x="112" y="996"/>
                  </a:lnTo>
                  <a:lnTo>
                    <a:pt x="96" y="1056"/>
                  </a:lnTo>
                  <a:lnTo>
                    <a:pt x="78" y="1116"/>
                  </a:lnTo>
                  <a:lnTo>
                    <a:pt x="56" y="1174"/>
                  </a:lnTo>
                  <a:lnTo>
                    <a:pt x="30" y="1230"/>
                  </a:lnTo>
                  <a:lnTo>
                    <a:pt x="0" y="1286"/>
                  </a:lnTo>
                  <a:lnTo>
                    <a:pt x="72" y="1478"/>
                  </a:lnTo>
                  <a:lnTo>
                    <a:pt x="146" y="1670"/>
                  </a:lnTo>
                  <a:lnTo>
                    <a:pt x="350" y="1638"/>
                  </a:lnTo>
                  <a:lnTo>
                    <a:pt x="554" y="1606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70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  <a:sp3d extrusionH="381000" prstMaterial="dkEdge">
              <a:bevelT w="139700" prst="cross"/>
              <a:extrusionClr>
                <a:schemeClr val="bg1">
                  <a:lumMod val="75000"/>
                </a:schemeClr>
              </a:extrusionClr>
            </a:sp3d>
          </p:spPr>
          <p:txBody>
            <a:bodyPr/>
            <a:lstStyle/>
            <a:p>
              <a:endParaRPr lang="en-US" dirty="0">
                <a:latin typeface="Calibri" pitchFamily="34" charset="0"/>
              </a:endParaRPr>
            </a:p>
          </p:txBody>
        </p:sp>
        <p:sp>
          <p:nvSpPr>
            <p:cNvPr id="5" name="Freeform 5"/>
            <p:cNvSpPr>
              <a:spLocks/>
            </p:cNvSpPr>
            <p:nvPr/>
          </p:nvSpPr>
          <p:spPr bwMode="auto">
            <a:xfrm>
              <a:off x="4114800" y="4816475"/>
              <a:ext cx="2622550" cy="1778000"/>
            </a:xfrm>
            <a:custGeom>
              <a:avLst/>
              <a:gdLst/>
              <a:ahLst/>
              <a:cxnLst>
                <a:cxn ang="0">
                  <a:pos x="258" y="1120"/>
                </a:cxn>
                <a:cxn ang="0">
                  <a:pos x="258" y="1120"/>
                </a:cxn>
                <a:cxn ang="0">
                  <a:pos x="310" y="1120"/>
                </a:cxn>
                <a:cxn ang="0">
                  <a:pos x="362" y="1118"/>
                </a:cxn>
                <a:cxn ang="0">
                  <a:pos x="414" y="1114"/>
                </a:cxn>
                <a:cxn ang="0">
                  <a:pos x="464" y="1108"/>
                </a:cxn>
                <a:cxn ang="0">
                  <a:pos x="516" y="1100"/>
                </a:cxn>
                <a:cxn ang="0">
                  <a:pos x="568" y="1092"/>
                </a:cxn>
                <a:cxn ang="0">
                  <a:pos x="618" y="1082"/>
                </a:cxn>
                <a:cxn ang="0">
                  <a:pos x="668" y="1070"/>
                </a:cxn>
                <a:cxn ang="0">
                  <a:pos x="718" y="1056"/>
                </a:cxn>
                <a:cxn ang="0">
                  <a:pos x="766" y="1040"/>
                </a:cxn>
                <a:cxn ang="0">
                  <a:pos x="816" y="1024"/>
                </a:cxn>
                <a:cxn ang="0">
                  <a:pos x="864" y="1004"/>
                </a:cxn>
                <a:cxn ang="0">
                  <a:pos x="912" y="984"/>
                </a:cxn>
                <a:cxn ang="0">
                  <a:pos x="958" y="962"/>
                </a:cxn>
                <a:cxn ang="0">
                  <a:pos x="1006" y="940"/>
                </a:cxn>
                <a:cxn ang="0">
                  <a:pos x="1052" y="914"/>
                </a:cxn>
                <a:cxn ang="0">
                  <a:pos x="1096" y="888"/>
                </a:cxn>
                <a:cxn ang="0">
                  <a:pos x="1140" y="860"/>
                </a:cxn>
                <a:cxn ang="0">
                  <a:pos x="1184" y="832"/>
                </a:cxn>
                <a:cxn ang="0">
                  <a:pos x="1226" y="800"/>
                </a:cxn>
                <a:cxn ang="0">
                  <a:pos x="1268" y="768"/>
                </a:cxn>
                <a:cxn ang="0">
                  <a:pos x="1308" y="734"/>
                </a:cxn>
                <a:cxn ang="0">
                  <a:pos x="1348" y="700"/>
                </a:cxn>
                <a:cxn ang="0">
                  <a:pos x="1386" y="664"/>
                </a:cxn>
                <a:cxn ang="0">
                  <a:pos x="1424" y="626"/>
                </a:cxn>
                <a:cxn ang="0">
                  <a:pos x="1460" y="586"/>
                </a:cxn>
                <a:cxn ang="0">
                  <a:pos x="1494" y="546"/>
                </a:cxn>
                <a:cxn ang="0">
                  <a:pos x="1528" y="502"/>
                </a:cxn>
                <a:cxn ang="0">
                  <a:pos x="1562" y="460"/>
                </a:cxn>
                <a:cxn ang="0">
                  <a:pos x="1592" y="414"/>
                </a:cxn>
                <a:cxn ang="0">
                  <a:pos x="1622" y="368"/>
                </a:cxn>
                <a:cxn ang="0">
                  <a:pos x="1652" y="320"/>
                </a:cxn>
                <a:cxn ang="0">
                  <a:pos x="1448" y="352"/>
                </a:cxn>
                <a:cxn ang="0">
                  <a:pos x="1244" y="384"/>
                </a:cxn>
                <a:cxn ang="0">
                  <a:pos x="1170" y="192"/>
                </a:cxn>
                <a:cxn ang="0">
                  <a:pos x="1096" y="0"/>
                </a:cxn>
                <a:cxn ang="0">
                  <a:pos x="1096" y="0"/>
                </a:cxn>
                <a:cxn ang="0">
                  <a:pos x="1062" y="58"/>
                </a:cxn>
                <a:cxn ang="0">
                  <a:pos x="1022" y="110"/>
                </a:cxn>
                <a:cxn ang="0">
                  <a:pos x="982" y="160"/>
                </a:cxn>
                <a:cxn ang="0">
                  <a:pos x="938" y="206"/>
                </a:cxn>
                <a:cxn ang="0">
                  <a:pos x="890" y="250"/>
                </a:cxn>
                <a:cxn ang="0">
                  <a:pos x="840" y="290"/>
                </a:cxn>
                <a:cxn ang="0">
                  <a:pos x="790" y="326"/>
                </a:cxn>
                <a:cxn ang="0">
                  <a:pos x="736" y="358"/>
                </a:cxn>
                <a:cxn ang="0">
                  <a:pos x="680" y="386"/>
                </a:cxn>
                <a:cxn ang="0">
                  <a:pos x="624" y="412"/>
                </a:cxn>
                <a:cxn ang="0">
                  <a:pos x="564" y="432"/>
                </a:cxn>
                <a:cxn ang="0">
                  <a:pos x="506" y="450"/>
                </a:cxn>
                <a:cxn ang="0">
                  <a:pos x="444" y="464"/>
                </a:cxn>
                <a:cxn ang="0">
                  <a:pos x="382" y="474"/>
                </a:cxn>
                <a:cxn ang="0">
                  <a:pos x="320" y="478"/>
                </a:cxn>
                <a:cxn ang="0">
                  <a:pos x="258" y="480"/>
                </a:cxn>
                <a:cxn ang="0">
                  <a:pos x="128" y="640"/>
                </a:cxn>
                <a:cxn ang="0">
                  <a:pos x="0" y="800"/>
                </a:cxn>
                <a:cxn ang="0">
                  <a:pos x="128" y="960"/>
                </a:cxn>
                <a:cxn ang="0">
                  <a:pos x="258" y="1120"/>
                </a:cxn>
              </a:cxnLst>
              <a:rect l="0" t="0" r="r" b="b"/>
              <a:pathLst>
                <a:path w="1652" h="1120">
                  <a:moveTo>
                    <a:pt x="258" y="1120"/>
                  </a:moveTo>
                  <a:lnTo>
                    <a:pt x="258" y="1120"/>
                  </a:lnTo>
                  <a:lnTo>
                    <a:pt x="310" y="1120"/>
                  </a:lnTo>
                  <a:lnTo>
                    <a:pt x="362" y="1118"/>
                  </a:lnTo>
                  <a:lnTo>
                    <a:pt x="414" y="1114"/>
                  </a:lnTo>
                  <a:lnTo>
                    <a:pt x="464" y="1108"/>
                  </a:lnTo>
                  <a:lnTo>
                    <a:pt x="516" y="1100"/>
                  </a:lnTo>
                  <a:lnTo>
                    <a:pt x="568" y="1092"/>
                  </a:lnTo>
                  <a:lnTo>
                    <a:pt x="618" y="1082"/>
                  </a:lnTo>
                  <a:lnTo>
                    <a:pt x="668" y="1070"/>
                  </a:lnTo>
                  <a:lnTo>
                    <a:pt x="718" y="1056"/>
                  </a:lnTo>
                  <a:lnTo>
                    <a:pt x="766" y="1040"/>
                  </a:lnTo>
                  <a:lnTo>
                    <a:pt x="816" y="1024"/>
                  </a:lnTo>
                  <a:lnTo>
                    <a:pt x="864" y="1004"/>
                  </a:lnTo>
                  <a:lnTo>
                    <a:pt x="912" y="984"/>
                  </a:lnTo>
                  <a:lnTo>
                    <a:pt x="958" y="962"/>
                  </a:lnTo>
                  <a:lnTo>
                    <a:pt x="1006" y="940"/>
                  </a:lnTo>
                  <a:lnTo>
                    <a:pt x="1052" y="914"/>
                  </a:lnTo>
                  <a:lnTo>
                    <a:pt x="1096" y="888"/>
                  </a:lnTo>
                  <a:lnTo>
                    <a:pt x="1140" y="860"/>
                  </a:lnTo>
                  <a:lnTo>
                    <a:pt x="1184" y="832"/>
                  </a:lnTo>
                  <a:lnTo>
                    <a:pt x="1226" y="800"/>
                  </a:lnTo>
                  <a:lnTo>
                    <a:pt x="1268" y="768"/>
                  </a:lnTo>
                  <a:lnTo>
                    <a:pt x="1308" y="734"/>
                  </a:lnTo>
                  <a:lnTo>
                    <a:pt x="1348" y="700"/>
                  </a:lnTo>
                  <a:lnTo>
                    <a:pt x="1386" y="664"/>
                  </a:lnTo>
                  <a:lnTo>
                    <a:pt x="1424" y="626"/>
                  </a:lnTo>
                  <a:lnTo>
                    <a:pt x="1460" y="586"/>
                  </a:lnTo>
                  <a:lnTo>
                    <a:pt x="1494" y="546"/>
                  </a:lnTo>
                  <a:lnTo>
                    <a:pt x="1528" y="502"/>
                  </a:lnTo>
                  <a:lnTo>
                    <a:pt x="1562" y="460"/>
                  </a:lnTo>
                  <a:lnTo>
                    <a:pt x="1592" y="414"/>
                  </a:lnTo>
                  <a:lnTo>
                    <a:pt x="1622" y="368"/>
                  </a:lnTo>
                  <a:lnTo>
                    <a:pt x="1652" y="320"/>
                  </a:lnTo>
                  <a:lnTo>
                    <a:pt x="1448" y="352"/>
                  </a:lnTo>
                  <a:lnTo>
                    <a:pt x="1244" y="384"/>
                  </a:lnTo>
                  <a:lnTo>
                    <a:pt x="1170" y="192"/>
                  </a:lnTo>
                  <a:lnTo>
                    <a:pt x="1096" y="0"/>
                  </a:lnTo>
                  <a:lnTo>
                    <a:pt x="1096" y="0"/>
                  </a:lnTo>
                  <a:lnTo>
                    <a:pt x="1062" y="58"/>
                  </a:lnTo>
                  <a:lnTo>
                    <a:pt x="1022" y="110"/>
                  </a:lnTo>
                  <a:lnTo>
                    <a:pt x="982" y="160"/>
                  </a:lnTo>
                  <a:lnTo>
                    <a:pt x="938" y="206"/>
                  </a:lnTo>
                  <a:lnTo>
                    <a:pt x="890" y="250"/>
                  </a:lnTo>
                  <a:lnTo>
                    <a:pt x="840" y="290"/>
                  </a:lnTo>
                  <a:lnTo>
                    <a:pt x="790" y="326"/>
                  </a:lnTo>
                  <a:lnTo>
                    <a:pt x="736" y="358"/>
                  </a:lnTo>
                  <a:lnTo>
                    <a:pt x="680" y="386"/>
                  </a:lnTo>
                  <a:lnTo>
                    <a:pt x="624" y="412"/>
                  </a:lnTo>
                  <a:lnTo>
                    <a:pt x="564" y="432"/>
                  </a:lnTo>
                  <a:lnTo>
                    <a:pt x="506" y="450"/>
                  </a:lnTo>
                  <a:lnTo>
                    <a:pt x="444" y="464"/>
                  </a:lnTo>
                  <a:lnTo>
                    <a:pt x="382" y="474"/>
                  </a:lnTo>
                  <a:lnTo>
                    <a:pt x="320" y="478"/>
                  </a:lnTo>
                  <a:lnTo>
                    <a:pt x="258" y="480"/>
                  </a:lnTo>
                  <a:lnTo>
                    <a:pt x="128" y="640"/>
                  </a:lnTo>
                  <a:lnTo>
                    <a:pt x="0" y="800"/>
                  </a:lnTo>
                  <a:lnTo>
                    <a:pt x="128" y="960"/>
                  </a:lnTo>
                  <a:lnTo>
                    <a:pt x="258" y="112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70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  <a:sp3d extrusionH="381000" prstMaterial="dkEdge">
              <a:bevelT w="139700" prst="cross"/>
              <a:extrusionClr>
                <a:schemeClr val="bg1">
                  <a:lumMod val="75000"/>
                </a:schemeClr>
              </a:extrusionClr>
            </a:sp3d>
          </p:spPr>
          <p:txBody>
            <a:bodyPr/>
            <a:lstStyle/>
            <a:p>
              <a:endParaRPr lang="en-US" dirty="0">
                <a:latin typeface="Calibri" pitchFamily="34" charset="0"/>
              </a:endParaRPr>
            </a:p>
          </p:txBody>
        </p:sp>
        <p:sp>
          <p:nvSpPr>
            <p:cNvPr id="6" name="Freeform 6"/>
            <p:cNvSpPr>
              <a:spLocks/>
            </p:cNvSpPr>
            <p:nvPr/>
          </p:nvSpPr>
          <p:spPr bwMode="auto">
            <a:xfrm>
              <a:off x="2317750" y="4705350"/>
              <a:ext cx="2206625" cy="1889125"/>
            </a:xfrm>
            <a:custGeom>
              <a:avLst/>
              <a:gdLst/>
              <a:ahLst/>
              <a:cxnLst>
                <a:cxn ang="0">
                  <a:pos x="0" y="384"/>
                </a:cxn>
                <a:cxn ang="0">
                  <a:pos x="0" y="384"/>
                </a:cxn>
                <a:cxn ang="0">
                  <a:pos x="28" y="430"/>
                </a:cxn>
                <a:cxn ang="0">
                  <a:pos x="56" y="472"/>
                </a:cxn>
                <a:cxn ang="0">
                  <a:pos x="84" y="516"/>
                </a:cxn>
                <a:cxn ang="0">
                  <a:pos x="114" y="558"/>
                </a:cxn>
                <a:cxn ang="0">
                  <a:pos x="146" y="598"/>
                </a:cxn>
                <a:cxn ang="0">
                  <a:pos x="180" y="638"/>
                </a:cxn>
                <a:cxn ang="0">
                  <a:pos x="214" y="676"/>
                </a:cxn>
                <a:cxn ang="0">
                  <a:pos x="250" y="714"/>
                </a:cxn>
                <a:cxn ang="0">
                  <a:pos x="288" y="750"/>
                </a:cxn>
                <a:cxn ang="0">
                  <a:pos x="326" y="786"/>
                </a:cxn>
                <a:cxn ang="0">
                  <a:pos x="364" y="818"/>
                </a:cxn>
                <a:cxn ang="0">
                  <a:pos x="404" y="852"/>
                </a:cxn>
                <a:cxn ang="0">
                  <a:pos x="446" y="882"/>
                </a:cxn>
                <a:cxn ang="0">
                  <a:pos x="488" y="912"/>
                </a:cxn>
                <a:cxn ang="0">
                  <a:pos x="532" y="942"/>
                </a:cxn>
                <a:cxn ang="0">
                  <a:pos x="576" y="968"/>
                </a:cxn>
                <a:cxn ang="0">
                  <a:pos x="620" y="994"/>
                </a:cxn>
                <a:cxn ang="0">
                  <a:pos x="666" y="1018"/>
                </a:cxn>
                <a:cxn ang="0">
                  <a:pos x="714" y="1042"/>
                </a:cxn>
                <a:cxn ang="0">
                  <a:pos x="762" y="1062"/>
                </a:cxn>
                <a:cxn ang="0">
                  <a:pos x="810" y="1082"/>
                </a:cxn>
                <a:cxn ang="0">
                  <a:pos x="860" y="1100"/>
                </a:cxn>
                <a:cxn ang="0">
                  <a:pos x="910" y="1118"/>
                </a:cxn>
                <a:cxn ang="0">
                  <a:pos x="960" y="1132"/>
                </a:cxn>
                <a:cxn ang="0">
                  <a:pos x="1012" y="1146"/>
                </a:cxn>
                <a:cxn ang="0">
                  <a:pos x="1064" y="1158"/>
                </a:cxn>
                <a:cxn ang="0">
                  <a:pos x="1118" y="1168"/>
                </a:cxn>
                <a:cxn ang="0">
                  <a:pos x="1172" y="1176"/>
                </a:cxn>
                <a:cxn ang="0">
                  <a:pos x="1226" y="1182"/>
                </a:cxn>
                <a:cxn ang="0">
                  <a:pos x="1280" y="1188"/>
                </a:cxn>
                <a:cxn ang="0">
                  <a:pos x="1334" y="1190"/>
                </a:cxn>
                <a:cxn ang="0">
                  <a:pos x="1390" y="1190"/>
                </a:cxn>
                <a:cxn ang="0">
                  <a:pos x="1262" y="1030"/>
                </a:cxn>
                <a:cxn ang="0">
                  <a:pos x="1132" y="870"/>
                </a:cxn>
                <a:cxn ang="0">
                  <a:pos x="1262" y="710"/>
                </a:cxn>
                <a:cxn ang="0">
                  <a:pos x="1390" y="550"/>
                </a:cxn>
                <a:cxn ang="0">
                  <a:pos x="1390" y="550"/>
                </a:cxn>
                <a:cxn ang="0">
                  <a:pos x="1324" y="548"/>
                </a:cxn>
                <a:cxn ang="0">
                  <a:pos x="1258" y="542"/>
                </a:cxn>
                <a:cxn ang="0">
                  <a:pos x="1194" y="530"/>
                </a:cxn>
                <a:cxn ang="0">
                  <a:pos x="1132" y="516"/>
                </a:cxn>
                <a:cxn ang="0">
                  <a:pos x="1072" y="496"/>
                </a:cxn>
                <a:cxn ang="0">
                  <a:pos x="1012" y="474"/>
                </a:cxn>
                <a:cxn ang="0">
                  <a:pos x="956" y="446"/>
                </a:cxn>
                <a:cxn ang="0">
                  <a:pos x="900" y="416"/>
                </a:cxn>
                <a:cxn ang="0">
                  <a:pos x="848" y="382"/>
                </a:cxn>
                <a:cxn ang="0">
                  <a:pos x="798" y="346"/>
                </a:cxn>
                <a:cxn ang="0">
                  <a:pos x="750" y="306"/>
                </a:cxn>
                <a:cxn ang="0">
                  <a:pos x="706" y="264"/>
                </a:cxn>
                <a:cxn ang="0">
                  <a:pos x="662" y="218"/>
                </a:cxn>
                <a:cxn ang="0">
                  <a:pos x="624" y="170"/>
                </a:cxn>
                <a:cxn ang="0">
                  <a:pos x="588" y="118"/>
                </a:cxn>
                <a:cxn ang="0">
                  <a:pos x="556" y="64"/>
                </a:cxn>
                <a:cxn ang="0">
                  <a:pos x="352" y="32"/>
                </a:cxn>
                <a:cxn ang="0">
                  <a:pos x="150" y="0"/>
                </a:cxn>
                <a:cxn ang="0">
                  <a:pos x="76" y="192"/>
                </a:cxn>
                <a:cxn ang="0">
                  <a:pos x="0" y="384"/>
                </a:cxn>
              </a:cxnLst>
              <a:rect l="0" t="0" r="r" b="b"/>
              <a:pathLst>
                <a:path w="1390" h="1190">
                  <a:moveTo>
                    <a:pt x="0" y="384"/>
                  </a:moveTo>
                  <a:lnTo>
                    <a:pt x="0" y="384"/>
                  </a:lnTo>
                  <a:lnTo>
                    <a:pt x="28" y="430"/>
                  </a:lnTo>
                  <a:lnTo>
                    <a:pt x="56" y="472"/>
                  </a:lnTo>
                  <a:lnTo>
                    <a:pt x="84" y="516"/>
                  </a:lnTo>
                  <a:lnTo>
                    <a:pt x="114" y="558"/>
                  </a:lnTo>
                  <a:lnTo>
                    <a:pt x="146" y="598"/>
                  </a:lnTo>
                  <a:lnTo>
                    <a:pt x="180" y="638"/>
                  </a:lnTo>
                  <a:lnTo>
                    <a:pt x="214" y="676"/>
                  </a:lnTo>
                  <a:lnTo>
                    <a:pt x="250" y="714"/>
                  </a:lnTo>
                  <a:lnTo>
                    <a:pt x="288" y="750"/>
                  </a:lnTo>
                  <a:lnTo>
                    <a:pt x="326" y="786"/>
                  </a:lnTo>
                  <a:lnTo>
                    <a:pt x="364" y="818"/>
                  </a:lnTo>
                  <a:lnTo>
                    <a:pt x="404" y="852"/>
                  </a:lnTo>
                  <a:lnTo>
                    <a:pt x="446" y="882"/>
                  </a:lnTo>
                  <a:lnTo>
                    <a:pt x="488" y="912"/>
                  </a:lnTo>
                  <a:lnTo>
                    <a:pt x="532" y="942"/>
                  </a:lnTo>
                  <a:lnTo>
                    <a:pt x="576" y="968"/>
                  </a:lnTo>
                  <a:lnTo>
                    <a:pt x="620" y="994"/>
                  </a:lnTo>
                  <a:lnTo>
                    <a:pt x="666" y="1018"/>
                  </a:lnTo>
                  <a:lnTo>
                    <a:pt x="714" y="1042"/>
                  </a:lnTo>
                  <a:lnTo>
                    <a:pt x="762" y="1062"/>
                  </a:lnTo>
                  <a:lnTo>
                    <a:pt x="810" y="1082"/>
                  </a:lnTo>
                  <a:lnTo>
                    <a:pt x="860" y="1100"/>
                  </a:lnTo>
                  <a:lnTo>
                    <a:pt x="910" y="1118"/>
                  </a:lnTo>
                  <a:lnTo>
                    <a:pt x="960" y="1132"/>
                  </a:lnTo>
                  <a:lnTo>
                    <a:pt x="1012" y="1146"/>
                  </a:lnTo>
                  <a:lnTo>
                    <a:pt x="1064" y="1158"/>
                  </a:lnTo>
                  <a:lnTo>
                    <a:pt x="1118" y="1168"/>
                  </a:lnTo>
                  <a:lnTo>
                    <a:pt x="1172" y="1176"/>
                  </a:lnTo>
                  <a:lnTo>
                    <a:pt x="1226" y="1182"/>
                  </a:lnTo>
                  <a:lnTo>
                    <a:pt x="1280" y="1188"/>
                  </a:lnTo>
                  <a:lnTo>
                    <a:pt x="1334" y="1190"/>
                  </a:lnTo>
                  <a:lnTo>
                    <a:pt x="1390" y="1190"/>
                  </a:lnTo>
                  <a:lnTo>
                    <a:pt x="1262" y="1030"/>
                  </a:lnTo>
                  <a:lnTo>
                    <a:pt x="1132" y="870"/>
                  </a:lnTo>
                  <a:lnTo>
                    <a:pt x="1262" y="710"/>
                  </a:lnTo>
                  <a:lnTo>
                    <a:pt x="1390" y="550"/>
                  </a:lnTo>
                  <a:lnTo>
                    <a:pt x="1390" y="550"/>
                  </a:lnTo>
                  <a:lnTo>
                    <a:pt x="1324" y="548"/>
                  </a:lnTo>
                  <a:lnTo>
                    <a:pt x="1258" y="542"/>
                  </a:lnTo>
                  <a:lnTo>
                    <a:pt x="1194" y="530"/>
                  </a:lnTo>
                  <a:lnTo>
                    <a:pt x="1132" y="516"/>
                  </a:lnTo>
                  <a:lnTo>
                    <a:pt x="1072" y="496"/>
                  </a:lnTo>
                  <a:lnTo>
                    <a:pt x="1012" y="474"/>
                  </a:lnTo>
                  <a:lnTo>
                    <a:pt x="956" y="446"/>
                  </a:lnTo>
                  <a:lnTo>
                    <a:pt x="900" y="416"/>
                  </a:lnTo>
                  <a:lnTo>
                    <a:pt x="848" y="382"/>
                  </a:lnTo>
                  <a:lnTo>
                    <a:pt x="798" y="346"/>
                  </a:lnTo>
                  <a:lnTo>
                    <a:pt x="750" y="306"/>
                  </a:lnTo>
                  <a:lnTo>
                    <a:pt x="706" y="264"/>
                  </a:lnTo>
                  <a:lnTo>
                    <a:pt x="662" y="218"/>
                  </a:lnTo>
                  <a:lnTo>
                    <a:pt x="624" y="170"/>
                  </a:lnTo>
                  <a:lnTo>
                    <a:pt x="588" y="118"/>
                  </a:lnTo>
                  <a:lnTo>
                    <a:pt x="556" y="64"/>
                  </a:lnTo>
                  <a:lnTo>
                    <a:pt x="352" y="32"/>
                  </a:lnTo>
                  <a:lnTo>
                    <a:pt x="150" y="0"/>
                  </a:lnTo>
                  <a:lnTo>
                    <a:pt x="76" y="192"/>
                  </a:lnTo>
                  <a:lnTo>
                    <a:pt x="0" y="384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70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  <a:sp3d extrusionH="381000" prstMaterial="dkEdge">
              <a:bevelT w="139700" prst="cross"/>
              <a:extrusionClr>
                <a:schemeClr val="bg1">
                  <a:lumMod val="75000"/>
                </a:schemeClr>
              </a:extrusionClr>
            </a:sp3d>
          </p:spPr>
          <p:txBody>
            <a:bodyPr/>
            <a:lstStyle/>
            <a:p>
              <a:endParaRPr lang="en-US" dirty="0">
                <a:latin typeface="Calibri" pitchFamily="34" charset="0"/>
              </a:endParaRPr>
            </a:p>
          </p:txBody>
        </p:sp>
        <p:sp>
          <p:nvSpPr>
            <p:cNvPr id="7" name="Freeform 7"/>
            <p:cNvSpPr>
              <a:spLocks/>
            </p:cNvSpPr>
            <p:nvPr/>
          </p:nvSpPr>
          <p:spPr bwMode="auto">
            <a:xfrm>
              <a:off x="1978025" y="2663825"/>
              <a:ext cx="1228725" cy="2651125"/>
            </a:xfrm>
            <a:custGeom>
              <a:avLst/>
              <a:gdLst/>
              <a:ahLst/>
              <a:cxnLst>
                <a:cxn ang="0">
                  <a:pos x="218" y="64"/>
                </a:cxn>
                <a:cxn ang="0">
                  <a:pos x="218" y="64"/>
                </a:cxn>
                <a:cxn ang="0">
                  <a:pos x="194" y="110"/>
                </a:cxn>
                <a:cxn ang="0">
                  <a:pos x="170" y="156"/>
                </a:cxn>
                <a:cxn ang="0">
                  <a:pos x="148" y="202"/>
                </a:cxn>
                <a:cxn ang="0">
                  <a:pos x="126" y="250"/>
                </a:cxn>
                <a:cxn ang="0">
                  <a:pos x="108" y="298"/>
                </a:cxn>
                <a:cxn ang="0">
                  <a:pos x="90" y="346"/>
                </a:cxn>
                <a:cxn ang="0">
                  <a:pos x="74" y="396"/>
                </a:cxn>
                <a:cxn ang="0">
                  <a:pos x="58" y="444"/>
                </a:cxn>
                <a:cxn ang="0">
                  <a:pos x="46" y="494"/>
                </a:cxn>
                <a:cxn ang="0">
                  <a:pos x="34" y="546"/>
                </a:cxn>
                <a:cxn ang="0">
                  <a:pos x="24" y="596"/>
                </a:cxn>
                <a:cxn ang="0">
                  <a:pos x="16" y="646"/>
                </a:cxn>
                <a:cxn ang="0">
                  <a:pos x="10" y="698"/>
                </a:cxn>
                <a:cxn ang="0">
                  <a:pos x="6" y="750"/>
                </a:cxn>
                <a:cxn ang="0">
                  <a:pos x="2" y="802"/>
                </a:cxn>
                <a:cxn ang="0">
                  <a:pos x="0" y="854"/>
                </a:cxn>
                <a:cxn ang="0">
                  <a:pos x="2" y="906"/>
                </a:cxn>
                <a:cxn ang="0">
                  <a:pos x="4" y="958"/>
                </a:cxn>
                <a:cxn ang="0">
                  <a:pos x="6" y="1010"/>
                </a:cxn>
                <a:cxn ang="0">
                  <a:pos x="12" y="1062"/>
                </a:cxn>
                <a:cxn ang="0">
                  <a:pos x="20" y="1114"/>
                </a:cxn>
                <a:cxn ang="0">
                  <a:pos x="28" y="1166"/>
                </a:cxn>
                <a:cxn ang="0">
                  <a:pos x="38" y="1218"/>
                </a:cxn>
                <a:cxn ang="0">
                  <a:pos x="52" y="1270"/>
                </a:cxn>
                <a:cxn ang="0">
                  <a:pos x="66" y="1320"/>
                </a:cxn>
                <a:cxn ang="0">
                  <a:pos x="82" y="1372"/>
                </a:cxn>
                <a:cxn ang="0">
                  <a:pos x="100" y="1422"/>
                </a:cxn>
                <a:cxn ang="0">
                  <a:pos x="118" y="1474"/>
                </a:cxn>
                <a:cxn ang="0">
                  <a:pos x="140" y="1524"/>
                </a:cxn>
                <a:cxn ang="0">
                  <a:pos x="164" y="1572"/>
                </a:cxn>
                <a:cxn ang="0">
                  <a:pos x="188" y="1622"/>
                </a:cxn>
                <a:cxn ang="0">
                  <a:pos x="216" y="1670"/>
                </a:cxn>
                <a:cxn ang="0">
                  <a:pos x="290" y="1478"/>
                </a:cxn>
                <a:cxn ang="0">
                  <a:pos x="364" y="1286"/>
                </a:cxn>
                <a:cxn ang="0">
                  <a:pos x="568" y="1318"/>
                </a:cxn>
                <a:cxn ang="0">
                  <a:pos x="770" y="1350"/>
                </a:cxn>
                <a:cxn ang="0">
                  <a:pos x="770" y="1350"/>
                </a:cxn>
                <a:cxn ang="0">
                  <a:pos x="738" y="1292"/>
                </a:cxn>
                <a:cxn ang="0">
                  <a:pos x="712" y="1232"/>
                </a:cxn>
                <a:cxn ang="0">
                  <a:pos x="690" y="1170"/>
                </a:cxn>
                <a:cxn ang="0">
                  <a:pos x="670" y="1108"/>
                </a:cxn>
                <a:cxn ang="0">
                  <a:pos x="658" y="1046"/>
                </a:cxn>
                <a:cxn ang="0">
                  <a:pos x="648" y="984"/>
                </a:cxn>
                <a:cxn ang="0">
                  <a:pos x="642" y="922"/>
                </a:cxn>
                <a:cxn ang="0">
                  <a:pos x="642" y="860"/>
                </a:cxn>
                <a:cxn ang="0">
                  <a:pos x="644" y="796"/>
                </a:cxn>
                <a:cxn ang="0">
                  <a:pos x="650" y="734"/>
                </a:cxn>
                <a:cxn ang="0">
                  <a:pos x="662" y="674"/>
                </a:cxn>
                <a:cxn ang="0">
                  <a:pos x="676" y="614"/>
                </a:cxn>
                <a:cxn ang="0">
                  <a:pos x="694" y="554"/>
                </a:cxn>
                <a:cxn ang="0">
                  <a:pos x="718" y="496"/>
                </a:cxn>
                <a:cxn ang="0">
                  <a:pos x="744" y="440"/>
                </a:cxn>
                <a:cxn ang="0">
                  <a:pos x="774" y="384"/>
                </a:cxn>
                <a:cxn ang="0">
                  <a:pos x="700" y="192"/>
                </a:cxn>
                <a:cxn ang="0">
                  <a:pos x="626" y="0"/>
                </a:cxn>
                <a:cxn ang="0">
                  <a:pos x="422" y="32"/>
                </a:cxn>
                <a:cxn ang="0">
                  <a:pos x="218" y="64"/>
                </a:cxn>
              </a:cxnLst>
              <a:rect l="0" t="0" r="r" b="b"/>
              <a:pathLst>
                <a:path w="774" h="1670">
                  <a:moveTo>
                    <a:pt x="218" y="64"/>
                  </a:moveTo>
                  <a:lnTo>
                    <a:pt x="218" y="64"/>
                  </a:lnTo>
                  <a:lnTo>
                    <a:pt x="194" y="110"/>
                  </a:lnTo>
                  <a:lnTo>
                    <a:pt x="170" y="156"/>
                  </a:lnTo>
                  <a:lnTo>
                    <a:pt x="148" y="202"/>
                  </a:lnTo>
                  <a:lnTo>
                    <a:pt x="126" y="250"/>
                  </a:lnTo>
                  <a:lnTo>
                    <a:pt x="108" y="298"/>
                  </a:lnTo>
                  <a:lnTo>
                    <a:pt x="90" y="346"/>
                  </a:lnTo>
                  <a:lnTo>
                    <a:pt x="74" y="396"/>
                  </a:lnTo>
                  <a:lnTo>
                    <a:pt x="58" y="444"/>
                  </a:lnTo>
                  <a:lnTo>
                    <a:pt x="46" y="494"/>
                  </a:lnTo>
                  <a:lnTo>
                    <a:pt x="34" y="546"/>
                  </a:lnTo>
                  <a:lnTo>
                    <a:pt x="24" y="596"/>
                  </a:lnTo>
                  <a:lnTo>
                    <a:pt x="16" y="646"/>
                  </a:lnTo>
                  <a:lnTo>
                    <a:pt x="10" y="698"/>
                  </a:lnTo>
                  <a:lnTo>
                    <a:pt x="6" y="750"/>
                  </a:lnTo>
                  <a:lnTo>
                    <a:pt x="2" y="802"/>
                  </a:lnTo>
                  <a:lnTo>
                    <a:pt x="0" y="854"/>
                  </a:lnTo>
                  <a:lnTo>
                    <a:pt x="2" y="906"/>
                  </a:lnTo>
                  <a:lnTo>
                    <a:pt x="4" y="958"/>
                  </a:lnTo>
                  <a:lnTo>
                    <a:pt x="6" y="1010"/>
                  </a:lnTo>
                  <a:lnTo>
                    <a:pt x="12" y="1062"/>
                  </a:lnTo>
                  <a:lnTo>
                    <a:pt x="20" y="1114"/>
                  </a:lnTo>
                  <a:lnTo>
                    <a:pt x="28" y="1166"/>
                  </a:lnTo>
                  <a:lnTo>
                    <a:pt x="38" y="1218"/>
                  </a:lnTo>
                  <a:lnTo>
                    <a:pt x="52" y="1270"/>
                  </a:lnTo>
                  <a:lnTo>
                    <a:pt x="66" y="1320"/>
                  </a:lnTo>
                  <a:lnTo>
                    <a:pt x="82" y="1372"/>
                  </a:lnTo>
                  <a:lnTo>
                    <a:pt x="100" y="1422"/>
                  </a:lnTo>
                  <a:lnTo>
                    <a:pt x="118" y="1474"/>
                  </a:lnTo>
                  <a:lnTo>
                    <a:pt x="140" y="1524"/>
                  </a:lnTo>
                  <a:lnTo>
                    <a:pt x="164" y="1572"/>
                  </a:lnTo>
                  <a:lnTo>
                    <a:pt x="188" y="1622"/>
                  </a:lnTo>
                  <a:lnTo>
                    <a:pt x="216" y="1670"/>
                  </a:lnTo>
                  <a:lnTo>
                    <a:pt x="290" y="1478"/>
                  </a:lnTo>
                  <a:lnTo>
                    <a:pt x="364" y="1286"/>
                  </a:lnTo>
                  <a:lnTo>
                    <a:pt x="568" y="1318"/>
                  </a:lnTo>
                  <a:lnTo>
                    <a:pt x="770" y="1350"/>
                  </a:lnTo>
                  <a:lnTo>
                    <a:pt x="770" y="1350"/>
                  </a:lnTo>
                  <a:lnTo>
                    <a:pt x="738" y="1292"/>
                  </a:lnTo>
                  <a:lnTo>
                    <a:pt x="712" y="1232"/>
                  </a:lnTo>
                  <a:lnTo>
                    <a:pt x="690" y="1170"/>
                  </a:lnTo>
                  <a:lnTo>
                    <a:pt x="670" y="1108"/>
                  </a:lnTo>
                  <a:lnTo>
                    <a:pt x="658" y="1046"/>
                  </a:lnTo>
                  <a:lnTo>
                    <a:pt x="648" y="984"/>
                  </a:lnTo>
                  <a:lnTo>
                    <a:pt x="642" y="922"/>
                  </a:lnTo>
                  <a:lnTo>
                    <a:pt x="642" y="860"/>
                  </a:lnTo>
                  <a:lnTo>
                    <a:pt x="644" y="796"/>
                  </a:lnTo>
                  <a:lnTo>
                    <a:pt x="650" y="734"/>
                  </a:lnTo>
                  <a:lnTo>
                    <a:pt x="662" y="674"/>
                  </a:lnTo>
                  <a:lnTo>
                    <a:pt x="676" y="614"/>
                  </a:lnTo>
                  <a:lnTo>
                    <a:pt x="694" y="554"/>
                  </a:lnTo>
                  <a:lnTo>
                    <a:pt x="718" y="496"/>
                  </a:lnTo>
                  <a:lnTo>
                    <a:pt x="744" y="440"/>
                  </a:lnTo>
                  <a:lnTo>
                    <a:pt x="774" y="384"/>
                  </a:lnTo>
                  <a:lnTo>
                    <a:pt x="700" y="192"/>
                  </a:lnTo>
                  <a:lnTo>
                    <a:pt x="626" y="0"/>
                  </a:lnTo>
                  <a:lnTo>
                    <a:pt x="422" y="32"/>
                  </a:lnTo>
                  <a:lnTo>
                    <a:pt x="218" y="64"/>
                  </a:ln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 w="1270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  <a:sp3d extrusionH="381000" prstMaterial="dkEdge">
              <a:bevelT w="139700" prst="cross"/>
              <a:extrusionClr>
                <a:schemeClr val="bg1">
                  <a:lumMod val="75000"/>
                </a:schemeClr>
              </a:extrusionClr>
            </a:sp3d>
          </p:spPr>
          <p:txBody>
            <a:bodyPr/>
            <a:lstStyle/>
            <a:p>
              <a:endParaRPr lang="en-US" dirty="0">
                <a:latin typeface="Calibri" pitchFamily="34" charset="0"/>
              </a:endParaRPr>
            </a:p>
          </p:txBody>
        </p:sp>
        <p:sp>
          <p:nvSpPr>
            <p:cNvPr id="8" name="Freeform 8"/>
            <p:cNvSpPr>
              <a:spLocks/>
            </p:cNvSpPr>
            <p:nvPr/>
          </p:nvSpPr>
          <p:spPr bwMode="auto">
            <a:xfrm>
              <a:off x="2327275" y="1492250"/>
              <a:ext cx="2619375" cy="1778000"/>
            </a:xfrm>
            <a:custGeom>
              <a:avLst/>
              <a:gdLst/>
              <a:ahLst/>
              <a:cxnLst>
                <a:cxn ang="0">
                  <a:pos x="1392" y="0"/>
                </a:cxn>
                <a:cxn ang="0">
                  <a:pos x="1392" y="0"/>
                </a:cxn>
                <a:cxn ang="0">
                  <a:pos x="1340" y="2"/>
                </a:cxn>
                <a:cxn ang="0">
                  <a:pos x="1288" y="4"/>
                </a:cxn>
                <a:cxn ang="0">
                  <a:pos x="1238" y="8"/>
                </a:cxn>
                <a:cxn ang="0">
                  <a:pos x="1186" y="14"/>
                </a:cxn>
                <a:cxn ang="0">
                  <a:pos x="1134" y="20"/>
                </a:cxn>
                <a:cxn ang="0">
                  <a:pos x="1084" y="30"/>
                </a:cxn>
                <a:cxn ang="0">
                  <a:pos x="1032" y="40"/>
                </a:cxn>
                <a:cxn ang="0">
                  <a:pos x="982" y="52"/>
                </a:cxn>
                <a:cxn ang="0">
                  <a:pos x="932" y="66"/>
                </a:cxn>
                <a:cxn ang="0">
                  <a:pos x="884" y="82"/>
                </a:cxn>
                <a:cxn ang="0">
                  <a:pos x="834" y="98"/>
                </a:cxn>
                <a:cxn ang="0">
                  <a:pos x="786" y="118"/>
                </a:cxn>
                <a:cxn ang="0">
                  <a:pos x="738" y="138"/>
                </a:cxn>
                <a:cxn ang="0">
                  <a:pos x="692" y="158"/>
                </a:cxn>
                <a:cxn ang="0">
                  <a:pos x="646" y="182"/>
                </a:cxn>
                <a:cxn ang="0">
                  <a:pos x="600" y="206"/>
                </a:cxn>
                <a:cxn ang="0">
                  <a:pos x="554" y="234"/>
                </a:cxn>
                <a:cxn ang="0">
                  <a:pos x="510" y="260"/>
                </a:cxn>
                <a:cxn ang="0">
                  <a:pos x="468" y="290"/>
                </a:cxn>
                <a:cxn ang="0">
                  <a:pos x="424" y="320"/>
                </a:cxn>
                <a:cxn ang="0">
                  <a:pos x="384" y="354"/>
                </a:cxn>
                <a:cxn ang="0">
                  <a:pos x="342" y="386"/>
                </a:cxn>
                <a:cxn ang="0">
                  <a:pos x="304" y="422"/>
                </a:cxn>
                <a:cxn ang="0">
                  <a:pos x="264" y="458"/>
                </a:cxn>
                <a:cxn ang="0">
                  <a:pos x="228" y="496"/>
                </a:cxn>
                <a:cxn ang="0">
                  <a:pos x="190" y="536"/>
                </a:cxn>
                <a:cxn ang="0">
                  <a:pos x="156" y="576"/>
                </a:cxn>
                <a:cxn ang="0">
                  <a:pos x="122" y="618"/>
                </a:cxn>
                <a:cxn ang="0">
                  <a:pos x="90" y="662"/>
                </a:cxn>
                <a:cxn ang="0">
                  <a:pos x="58" y="708"/>
                </a:cxn>
                <a:cxn ang="0">
                  <a:pos x="28" y="754"/>
                </a:cxn>
                <a:cxn ang="0">
                  <a:pos x="0" y="802"/>
                </a:cxn>
                <a:cxn ang="0">
                  <a:pos x="202" y="770"/>
                </a:cxn>
                <a:cxn ang="0">
                  <a:pos x="406" y="738"/>
                </a:cxn>
                <a:cxn ang="0">
                  <a:pos x="480" y="930"/>
                </a:cxn>
                <a:cxn ang="0">
                  <a:pos x="554" y="1120"/>
                </a:cxn>
                <a:cxn ang="0">
                  <a:pos x="554" y="1120"/>
                </a:cxn>
                <a:cxn ang="0">
                  <a:pos x="590" y="1064"/>
                </a:cxn>
                <a:cxn ang="0">
                  <a:pos x="628" y="1012"/>
                </a:cxn>
                <a:cxn ang="0">
                  <a:pos x="670" y="962"/>
                </a:cxn>
                <a:cxn ang="0">
                  <a:pos x="714" y="914"/>
                </a:cxn>
                <a:cxn ang="0">
                  <a:pos x="760" y="872"/>
                </a:cxn>
                <a:cxn ang="0">
                  <a:pos x="810" y="832"/>
                </a:cxn>
                <a:cxn ang="0">
                  <a:pos x="862" y="796"/>
                </a:cxn>
                <a:cxn ang="0">
                  <a:pos x="914" y="764"/>
                </a:cxn>
                <a:cxn ang="0">
                  <a:pos x="970" y="736"/>
                </a:cxn>
                <a:cxn ang="0">
                  <a:pos x="1028" y="710"/>
                </a:cxn>
                <a:cxn ang="0">
                  <a:pos x="1086" y="690"/>
                </a:cxn>
                <a:cxn ang="0">
                  <a:pos x="1146" y="672"/>
                </a:cxn>
                <a:cxn ang="0">
                  <a:pos x="1206" y="658"/>
                </a:cxn>
                <a:cxn ang="0">
                  <a:pos x="1268" y="648"/>
                </a:cxn>
                <a:cxn ang="0">
                  <a:pos x="1330" y="642"/>
                </a:cxn>
                <a:cxn ang="0">
                  <a:pos x="1392" y="642"/>
                </a:cxn>
                <a:cxn ang="0">
                  <a:pos x="1522" y="482"/>
                </a:cxn>
                <a:cxn ang="0">
                  <a:pos x="1650" y="322"/>
                </a:cxn>
                <a:cxn ang="0">
                  <a:pos x="1522" y="162"/>
                </a:cxn>
                <a:cxn ang="0">
                  <a:pos x="1392" y="0"/>
                </a:cxn>
              </a:cxnLst>
              <a:rect l="0" t="0" r="r" b="b"/>
              <a:pathLst>
                <a:path w="1650" h="1120">
                  <a:moveTo>
                    <a:pt x="1392" y="0"/>
                  </a:moveTo>
                  <a:lnTo>
                    <a:pt x="1392" y="0"/>
                  </a:lnTo>
                  <a:lnTo>
                    <a:pt x="1340" y="2"/>
                  </a:lnTo>
                  <a:lnTo>
                    <a:pt x="1288" y="4"/>
                  </a:lnTo>
                  <a:lnTo>
                    <a:pt x="1238" y="8"/>
                  </a:lnTo>
                  <a:lnTo>
                    <a:pt x="1186" y="14"/>
                  </a:lnTo>
                  <a:lnTo>
                    <a:pt x="1134" y="20"/>
                  </a:lnTo>
                  <a:lnTo>
                    <a:pt x="1084" y="30"/>
                  </a:lnTo>
                  <a:lnTo>
                    <a:pt x="1032" y="40"/>
                  </a:lnTo>
                  <a:lnTo>
                    <a:pt x="982" y="52"/>
                  </a:lnTo>
                  <a:lnTo>
                    <a:pt x="932" y="66"/>
                  </a:lnTo>
                  <a:lnTo>
                    <a:pt x="884" y="82"/>
                  </a:lnTo>
                  <a:lnTo>
                    <a:pt x="834" y="98"/>
                  </a:lnTo>
                  <a:lnTo>
                    <a:pt x="786" y="118"/>
                  </a:lnTo>
                  <a:lnTo>
                    <a:pt x="738" y="138"/>
                  </a:lnTo>
                  <a:lnTo>
                    <a:pt x="692" y="158"/>
                  </a:lnTo>
                  <a:lnTo>
                    <a:pt x="646" y="182"/>
                  </a:lnTo>
                  <a:lnTo>
                    <a:pt x="600" y="206"/>
                  </a:lnTo>
                  <a:lnTo>
                    <a:pt x="554" y="234"/>
                  </a:lnTo>
                  <a:lnTo>
                    <a:pt x="510" y="260"/>
                  </a:lnTo>
                  <a:lnTo>
                    <a:pt x="468" y="290"/>
                  </a:lnTo>
                  <a:lnTo>
                    <a:pt x="424" y="320"/>
                  </a:lnTo>
                  <a:lnTo>
                    <a:pt x="384" y="354"/>
                  </a:lnTo>
                  <a:lnTo>
                    <a:pt x="342" y="386"/>
                  </a:lnTo>
                  <a:lnTo>
                    <a:pt x="304" y="422"/>
                  </a:lnTo>
                  <a:lnTo>
                    <a:pt x="264" y="458"/>
                  </a:lnTo>
                  <a:lnTo>
                    <a:pt x="228" y="496"/>
                  </a:lnTo>
                  <a:lnTo>
                    <a:pt x="190" y="536"/>
                  </a:lnTo>
                  <a:lnTo>
                    <a:pt x="156" y="576"/>
                  </a:lnTo>
                  <a:lnTo>
                    <a:pt x="122" y="618"/>
                  </a:lnTo>
                  <a:lnTo>
                    <a:pt x="90" y="662"/>
                  </a:lnTo>
                  <a:lnTo>
                    <a:pt x="58" y="708"/>
                  </a:lnTo>
                  <a:lnTo>
                    <a:pt x="28" y="754"/>
                  </a:lnTo>
                  <a:lnTo>
                    <a:pt x="0" y="802"/>
                  </a:lnTo>
                  <a:lnTo>
                    <a:pt x="202" y="770"/>
                  </a:lnTo>
                  <a:lnTo>
                    <a:pt x="406" y="738"/>
                  </a:lnTo>
                  <a:lnTo>
                    <a:pt x="480" y="930"/>
                  </a:lnTo>
                  <a:lnTo>
                    <a:pt x="554" y="1120"/>
                  </a:lnTo>
                  <a:lnTo>
                    <a:pt x="554" y="1120"/>
                  </a:lnTo>
                  <a:lnTo>
                    <a:pt x="590" y="1064"/>
                  </a:lnTo>
                  <a:lnTo>
                    <a:pt x="628" y="1012"/>
                  </a:lnTo>
                  <a:lnTo>
                    <a:pt x="670" y="962"/>
                  </a:lnTo>
                  <a:lnTo>
                    <a:pt x="714" y="914"/>
                  </a:lnTo>
                  <a:lnTo>
                    <a:pt x="760" y="872"/>
                  </a:lnTo>
                  <a:lnTo>
                    <a:pt x="810" y="832"/>
                  </a:lnTo>
                  <a:lnTo>
                    <a:pt x="862" y="796"/>
                  </a:lnTo>
                  <a:lnTo>
                    <a:pt x="914" y="764"/>
                  </a:lnTo>
                  <a:lnTo>
                    <a:pt x="970" y="736"/>
                  </a:lnTo>
                  <a:lnTo>
                    <a:pt x="1028" y="710"/>
                  </a:lnTo>
                  <a:lnTo>
                    <a:pt x="1086" y="690"/>
                  </a:lnTo>
                  <a:lnTo>
                    <a:pt x="1146" y="672"/>
                  </a:lnTo>
                  <a:lnTo>
                    <a:pt x="1206" y="658"/>
                  </a:lnTo>
                  <a:lnTo>
                    <a:pt x="1268" y="648"/>
                  </a:lnTo>
                  <a:lnTo>
                    <a:pt x="1330" y="642"/>
                  </a:lnTo>
                  <a:lnTo>
                    <a:pt x="1392" y="642"/>
                  </a:lnTo>
                  <a:lnTo>
                    <a:pt x="1522" y="482"/>
                  </a:lnTo>
                  <a:lnTo>
                    <a:pt x="1650" y="322"/>
                  </a:lnTo>
                  <a:lnTo>
                    <a:pt x="1522" y="162"/>
                  </a:lnTo>
                  <a:lnTo>
                    <a:pt x="1392" y="0"/>
                  </a:lnTo>
                  <a:close/>
                </a:path>
              </a:pathLst>
            </a:custGeom>
            <a:solidFill>
              <a:schemeClr val="tx2">
                <a:lumMod val="50000"/>
              </a:schemeClr>
            </a:solidFill>
            <a:ln w="12700" cmpd="sng">
              <a:noFill/>
              <a:prstDash val="solid"/>
              <a:round/>
              <a:headEnd/>
              <a:tailEnd/>
            </a:ln>
            <a:sp3d extrusionH="381000" prstMaterial="dkEdge">
              <a:bevelT w="139700" prst="cross"/>
              <a:extrusionClr>
                <a:schemeClr val="bg1">
                  <a:lumMod val="75000"/>
                </a:schemeClr>
              </a:extrusionClr>
            </a:sp3d>
          </p:spPr>
          <p:txBody>
            <a:bodyPr/>
            <a:lstStyle/>
            <a:p>
              <a:endParaRPr lang="en-US" dirty="0">
                <a:latin typeface="Calibri" pitchFamily="34" charset="0"/>
              </a:endParaRPr>
            </a:p>
          </p:txBody>
        </p:sp>
      </p:grpSp>
      <p:sp>
        <p:nvSpPr>
          <p:cNvPr id="10" name="TextBox 9"/>
          <p:cNvSpPr txBox="1"/>
          <p:nvPr/>
        </p:nvSpPr>
        <p:spPr>
          <a:xfrm>
            <a:off x="5451959" y="1927285"/>
            <a:ext cx="193944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2400" dirty="0" smtClean="0">
                <a:latin typeface="Calibri" pitchFamily="34" charset="0"/>
              </a:rPr>
              <a:t>Your text here</a:t>
            </a:r>
            <a:endParaRPr lang="en-US" sz="2400" dirty="0">
              <a:latin typeface="Calibri" pitchFamily="34" charset="0"/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6962007" y="3375085"/>
            <a:ext cx="193944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2400" dirty="0" smtClean="0">
                <a:latin typeface="Calibri" pitchFamily="34" charset="0"/>
              </a:rPr>
              <a:t>Your text here</a:t>
            </a:r>
            <a:endParaRPr lang="en-US" sz="2400" dirty="0">
              <a:latin typeface="Calibri" pitchFamily="34" charset="0"/>
            </a:endParaRPr>
          </a:p>
        </p:txBody>
      </p:sp>
      <p:sp>
        <p:nvSpPr>
          <p:cNvPr id="12" name="TextBox 11"/>
          <p:cNvSpPr txBox="1"/>
          <p:nvPr/>
        </p:nvSpPr>
        <p:spPr>
          <a:xfrm>
            <a:off x="5871631" y="5432485"/>
            <a:ext cx="193944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2400" dirty="0" smtClean="0">
                <a:latin typeface="Calibri" pitchFamily="34" charset="0"/>
              </a:rPr>
              <a:t>Your text here</a:t>
            </a:r>
            <a:endParaRPr lang="en-US" sz="2400" dirty="0">
              <a:latin typeface="Calibri" pitchFamily="34" charset="0"/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575159" y="5280085"/>
            <a:ext cx="193944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2400" dirty="0" smtClean="0">
                <a:latin typeface="Calibri" pitchFamily="34" charset="0"/>
              </a:rPr>
              <a:t>Your text here</a:t>
            </a:r>
            <a:endParaRPr lang="en-US" sz="2400" dirty="0">
              <a:latin typeface="Calibri" pitchFamily="34" charset="0"/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-34441" y="3070285"/>
            <a:ext cx="193944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2400" dirty="0" smtClean="0">
                <a:latin typeface="Calibri" pitchFamily="34" charset="0"/>
              </a:rPr>
              <a:t>Your text here</a:t>
            </a:r>
            <a:endParaRPr lang="en-US" sz="2400" dirty="0">
              <a:latin typeface="Calibri" pitchFamily="34" charset="0"/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1641959" y="1774885"/>
            <a:ext cx="193944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2400" dirty="0" smtClean="0">
                <a:latin typeface="Calibri" pitchFamily="34" charset="0"/>
              </a:rPr>
              <a:t>Your text here</a:t>
            </a:r>
            <a:endParaRPr lang="en-US" sz="2400" dirty="0">
              <a:latin typeface="Calibri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672074955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2000"/>
                            </p:stCondLst>
                            <p:childTnLst>
                              <p:par>
                                <p:cTn id="17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3000"/>
                            </p:stCondLst>
                            <p:childTnLst>
                              <p:par>
                                <p:cTn id="23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4000"/>
                            </p:stCondLst>
                            <p:childTnLst>
                              <p:par>
                                <p:cTn id="29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5000"/>
                            </p:stCondLst>
                            <p:childTnLst>
                              <p:par>
                                <p:cTn id="35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/>
      <p:bldP spid="11" grpId="0"/>
      <p:bldP spid="12" grpId="0"/>
      <p:bldP spid="14" grpId="0"/>
      <p:bldP spid="15" grpId="0"/>
      <p:bldP spid="16" grpId="0"/>
    </p:bldLst>
  </p:timing>
</p:sld>
</file>

<file path=ppt/slides/slide4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23"/>
          <p:cNvGrpSpPr>
            <a:grpSpLocks/>
          </p:cNvGrpSpPr>
          <p:nvPr/>
        </p:nvGrpSpPr>
        <p:grpSpPr bwMode="auto">
          <a:xfrm>
            <a:off x="0" y="1447800"/>
            <a:ext cx="9144000" cy="1676400"/>
            <a:chOff x="0" y="2086"/>
            <a:chExt cx="5760" cy="1056"/>
          </a:xfrm>
        </p:grpSpPr>
        <p:sp>
          <p:nvSpPr>
            <p:cNvPr id="19" name="Rectangle 3"/>
            <p:cNvSpPr>
              <a:spLocks noChangeArrowheads="1"/>
            </p:cNvSpPr>
            <p:nvPr/>
          </p:nvSpPr>
          <p:spPr bwMode="gray">
            <a:xfrm>
              <a:off x="0" y="2325"/>
              <a:ext cx="5760" cy="817"/>
            </a:xfrm>
            <a:prstGeom prst="rect">
              <a:avLst/>
            </a:prstGeom>
            <a:gradFill rotWithShape="1">
              <a:gsLst>
                <a:gs pos="0">
                  <a:srgbClr val="DDDDDD"/>
                </a:gs>
                <a:gs pos="100000">
                  <a:srgbClr val="FFFFFF"/>
                </a:gs>
              </a:gsLst>
              <a:lin ang="5400000" scaled="1"/>
            </a:gradFill>
            <a:ln w="9525">
              <a:noFill/>
              <a:miter lim="800000"/>
              <a:headEnd/>
              <a:tailEnd/>
            </a:ln>
          </p:spPr>
          <p:txBody>
            <a:bodyPr wrap="none" lIns="90000" tIns="90000" rIns="72000" bIns="90000" anchor="ctr"/>
            <a:lstStyle/>
            <a:p>
              <a:pPr algn="ctr" eaLnBrk="0" hangingPunct="0"/>
              <a:endParaRPr lang="en-US" noProof="1">
                <a:latin typeface="Calibri" pitchFamily="34" charset="0"/>
                <a:cs typeface="Arial" charset="0"/>
              </a:endParaRPr>
            </a:p>
          </p:txBody>
        </p:sp>
        <p:sp>
          <p:nvSpPr>
            <p:cNvPr id="20" name="Rectangle 25"/>
            <p:cNvSpPr>
              <a:spLocks noChangeArrowheads="1"/>
            </p:cNvSpPr>
            <p:nvPr/>
          </p:nvSpPr>
          <p:spPr bwMode="gray">
            <a:xfrm flipV="1">
              <a:off x="0" y="2086"/>
              <a:ext cx="5760" cy="246"/>
            </a:xfrm>
            <a:prstGeom prst="rect">
              <a:avLst/>
            </a:prstGeom>
            <a:gradFill rotWithShape="1">
              <a:gsLst>
                <a:gs pos="0">
                  <a:srgbClr val="DBDBDB"/>
                </a:gs>
                <a:gs pos="100000">
                  <a:srgbClr val="FFFFFF"/>
                </a:gs>
              </a:gsLst>
              <a:lin ang="5400000" scaled="1"/>
            </a:gradFill>
            <a:ln w="9525">
              <a:noFill/>
              <a:miter lim="800000"/>
              <a:headEnd/>
              <a:tailEnd/>
            </a:ln>
          </p:spPr>
          <p:txBody>
            <a:bodyPr rot="10800000" wrap="none" lIns="90000" tIns="90000" rIns="72000" bIns="90000" anchor="ctr"/>
            <a:lstStyle/>
            <a:p>
              <a:pPr algn="ctr" eaLnBrk="0" hangingPunct="0"/>
              <a:endParaRPr lang="en-US" noProof="1">
                <a:latin typeface="Calibri" pitchFamily="34" charset="0"/>
                <a:cs typeface="Arial" charset="0"/>
              </a:endParaRPr>
            </a:p>
          </p:txBody>
        </p:sp>
      </p:grp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sz="4000" dirty="0" smtClean="0">
                <a:latin typeface="Franklin Gothic Medium Cond" pitchFamily="34" charset="0"/>
              </a:rPr>
              <a:t>7 step cyclical process</a:t>
            </a:r>
            <a:endParaRPr lang="en-US" sz="4000" dirty="0">
              <a:latin typeface="Franklin Gothic Medium Cond" pitchFamily="34" charset="0"/>
            </a:endParaRPr>
          </a:p>
        </p:txBody>
      </p:sp>
      <p:grpSp>
        <p:nvGrpSpPr>
          <p:cNvPr id="11" name="Group 9"/>
          <p:cNvGrpSpPr/>
          <p:nvPr/>
        </p:nvGrpSpPr>
        <p:grpSpPr>
          <a:xfrm>
            <a:off x="1978025" y="883940"/>
            <a:ext cx="5095875" cy="5099050"/>
            <a:chOff x="1978025" y="1492250"/>
            <a:chExt cx="5095875" cy="5099050"/>
          </a:xfrm>
          <a:effectLst>
            <a:outerShdw blurRad="241300" dist="38100" dir="5400000" sx="105000" sy="105000" algn="t" rotWithShape="0">
              <a:prstClr val="black">
                <a:alpha val="40000"/>
              </a:prstClr>
            </a:outerShdw>
          </a:effectLst>
          <a:scene3d>
            <a:camera prst="perspectiveRelaxed"/>
            <a:lightRig rig="soft" dir="t"/>
          </a:scene3d>
        </p:grpSpPr>
        <p:sp>
          <p:nvSpPr>
            <p:cNvPr id="3" name="Freeform 4"/>
            <p:cNvSpPr>
              <a:spLocks/>
            </p:cNvSpPr>
            <p:nvPr/>
          </p:nvSpPr>
          <p:spPr bwMode="auto">
            <a:xfrm>
              <a:off x="5724525" y="2460625"/>
              <a:ext cx="1349375" cy="2359025"/>
            </a:xfrm>
            <a:custGeom>
              <a:avLst/>
              <a:gdLst/>
              <a:ahLst/>
              <a:cxnLst>
                <a:cxn ang="0">
                  <a:pos x="808" y="1354"/>
                </a:cxn>
                <a:cxn ang="0">
                  <a:pos x="808" y="1354"/>
                </a:cxn>
                <a:cxn ang="0">
                  <a:pos x="818" y="1312"/>
                </a:cxn>
                <a:cxn ang="0">
                  <a:pos x="826" y="1268"/>
                </a:cxn>
                <a:cxn ang="0">
                  <a:pos x="832" y="1226"/>
                </a:cxn>
                <a:cxn ang="0">
                  <a:pos x="838" y="1182"/>
                </a:cxn>
                <a:cxn ang="0">
                  <a:pos x="844" y="1138"/>
                </a:cxn>
                <a:cxn ang="0">
                  <a:pos x="846" y="1094"/>
                </a:cxn>
                <a:cxn ang="0">
                  <a:pos x="848" y="1050"/>
                </a:cxn>
                <a:cxn ang="0">
                  <a:pos x="850" y="1006"/>
                </a:cxn>
                <a:cxn ang="0">
                  <a:pos x="848" y="962"/>
                </a:cxn>
                <a:cxn ang="0">
                  <a:pos x="848" y="918"/>
                </a:cxn>
                <a:cxn ang="0">
                  <a:pos x="844" y="874"/>
                </a:cxn>
                <a:cxn ang="0">
                  <a:pos x="840" y="830"/>
                </a:cxn>
                <a:cxn ang="0">
                  <a:pos x="836" y="786"/>
                </a:cxn>
                <a:cxn ang="0">
                  <a:pos x="828" y="742"/>
                </a:cxn>
                <a:cxn ang="0">
                  <a:pos x="822" y="698"/>
                </a:cxn>
                <a:cxn ang="0">
                  <a:pos x="812" y="654"/>
                </a:cxn>
                <a:cxn ang="0">
                  <a:pos x="802" y="612"/>
                </a:cxn>
                <a:cxn ang="0">
                  <a:pos x="790" y="568"/>
                </a:cxn>
                <a:cxn ang="0">
                  <a:pos x="778" y="524"/>
                </a:cxn>
                <a:cxn ang="0">
                  <a:pos x="764" y="482"/>
                </a:cxn>
                <a:cxn ang="0">
                  <a:pos x="750" y="440"/>
                </a:cxn>
                <a:cxn ang="0">
                  <a:pos x="734" y="398"/>
                </a:cxn>
                <a:cxn ang="0">
                  <a:pos x="716" y="356"/>
                </a:cxn>
                <a:cxn ang="0">
                  <a:pos x="696" y="314"/>
                </a:cxn>
                <a:cxn ang="0">
                  <a:pos x="676" y="274"/>
                </a:cxn>
                <a:cxn ang="0">
                  <a:pos x="656" y="234"/>
                </a:cxn>
                <a:cxn ang="0">
                  <a:pos x="632" y="194"/>
                </a:cxn>
                <a:cxn ang="0">
                  <a:pos x="608" y="154"/>
                </a:cxn>
                <a:cxn ang="0">
                  <a:pos x="584" y="114"/>
                </a:cxn>
                <a:cxn ang="0">
                  <a:pos x="558" y="76"/>
                </a:cxn>
                <a:cxn ang="0">
                  <a:pos x="530" y="38"/>
                </a:cxn>
                <a:cxn ang="0">
                  <a:pos x="500" y="0"/>
                </a:cxn>
                <a:cxn ang="0">
                  <a:pos x="440" y="178"/>
                </a:cxn>
                <a:cxn ang="0">
                  <a:pos x="380" y="358"/>
                </a:cxn>
                <a:cxn ang="0">
                  <a:pos x="190" y="378"/>
                </a:cxn>
                <a:cxn ang="0">
                  <a:pos x="2" y="396"/>
                </a:cxn>
                <a:cxn ang="0">
                  <a:pos x="0" y="398"/>
                </a:cxn>
                <a:cxn ang="0">
                  <a:pos x="0" y="398"/>
                </a:cxn>
                <a:cxn ang="0">
                  <a:pos x="34" y="444"/>
                </a:cxn>
                <a:cxn ang="0">
                  <a:pos x="64" y="490"/>
                </a:cxn>
                <a:cxn ang="0">
                  <a:pos x="92" y="538"/>
                </a:cxn>
                <a:cxn ang="0">
                  <a:pos x="118" y="588"/>
                </a:cxn>
                <a:cxn ang="0">
                  <a:pos x="140" y="638"/>
                </a:cxn>
                <a:cxn ang="0">
                  <a:pos x="158" y="688"/>
                </a:cxn>
                <a:cxn ang="0">
                  <a:pos x="174" y="740"/>
                </a:cxn>
                <a:cxn ang="0">
                  <a:pos x="188" y="792"/>
                </a:cxn>
                <a:cxn ang="0">
                  <a:pos x="196" y="844"/>
                </a:cxn>
                <a:cxn ang="0">
                  <a:pos x="204" y="896"/>
                </a:cxn>
                <a:cxn ang="0">
                  <a:pos x="208" y="950"/>
                </a:cxn>
                <a:cxn ang="0">
                  <a:pos x="210" y="1002"/>
                </a:cxn>
                <a:cxn ang="0">
                  <a:pos x="208" y="1056"/>
                </a:cxn>
                <a:cxn ang="0">
                  <a:pos x="202" y="1108"/>
                </a:cxn>
                <a:cxn ang="0">
                  <a:pos x="196" y="1160"/>
                </a:cxn>
                <a:cxn ang="0">
                  <a:pos x="184" y="1212"/>
                </a:cxn>
                <a:cxn ang="0">
                  <a:pos x="316" y="1350"/>
                </a:cxn>
                <a:cxn ang="0">
                  <a:pos x="450" y="1486"/>
                </a:cxn>
                <a:cxn ang="0">
                  <a:pos x="628" y="1420"/>
                </a:cxn>
                <a:cxn ang="0">
                  <a:pos x="808" y="1354"/>
                </a:cxn>
              </a:cxnLst>
              <a:rect l="0" t="0" r="r" b="b"/>
              <a:pathLst>
                <a:path w="850" h="1486">
                  <a:moveTo>
                    <a:pt x="808" y="1354"/>
                  </a:moveTo>
                  <a:lnTo>
                    <a:pt x="808" y="1354"/>
                  </a:lnTo>
                  <a:lnTo>
                    <a:pt x="818" y="1312"/>
                  </a:lnTo>
                  <a:lnTo>
                    <a:pt x="826" y="1268"/>
                  </a:lnTo>
                  <a:lnTo>
                    <a:pt x="832" y="1226"/>
                  </a:lnTo>
                  <a:lnTo>
                    <a:pt x="838" y="1182"/>
                  </a:lnTo>
                  <a:lnTo>
                    <a:pt x="844" y="1138"/>
                  </a:lnTo>
                  <a:lnTo>
                    <a:pt x="846" y="1094"/>
                  </a:lnTo>
                  <a:lnTo>
                    <a:pt x="848" y="1050"/>
                  </a:lnTo>
                  <a:lnTo>
                    <a:pt x="850" y="1006"/>
                  </a:lnTo>
                  <a:lnTo>
                    <a:pt x="848" y="962"/>
                  </a:lnTo>
                  <a:lnTo>
                    <a:pt x="848" y="918"/>
                  </a:lnTo>
                  <a:lnTo>
                    <a:pt x="844" y="874"/>
                  </a:lnTo>
                  <a:lnTo>
                    <a:pt x="840" y="830"/>
                  </a:lnTo>
                  <a:lnTo>
                    <a:pt x="836" y="786"/>
                  </a:lnTo>
                  <a:lnTo>
                    <a:pt x="828" y="742"/>
                  </a:lnTo>
                  <a:lnTo>
                    <a:pt x="822" y="698"/>
                  </a:lnTo>
                  <a:lnTo>
                    <a:pt x="812" y="654"/>
                  </a:lnTo>
                  <a:lnTo>
                    <a:pt x="802" y="612"/>
                  </a:lnTo>
                  <a:lnTo>
                    <a:pt x="790" y="568"/>
                  </a:lnTo>
                  <a:lnTo>
                    <a:pt x="778" y="524"/>
                  </a:lnTo>
                  <a:lnTo>
                    <a:pt x="764" y="482"/>
                  </a:lnTo>
                  <a:lnTo>
                    <a:pt x="750" y="440"/>
                  </a:lnTo>
                  <a:lnTo>
                    <a:pt x="734" y="398"/>
                  </a:lnTo>
                  <a:lnTo>
                    <a:pt x="716" y="356"/>
                  </a:lnTo>
                  <a:lnTo>
                    <a:pt x="696" y="314"/>
                  </a:lnTo>
                  <a:lnTo>
                    <a:pt x="676" y="274"/>
                  </a:lnTo>
                  <a:lnTo>
                    <a:pt x="656" y="234"/>
                  </a:lnTo>
                  <a:lnTo>
                    <a:pt x="632" y="194"/>
                  </a:lnTo>
                  <a:lnTo>
                    <a:pt x="608" y="154"/>
                  </a:lnTo>
                  <a:lnTo>
                    <a:pt x="584" y="114"/>
                  </a:lnTo>
                  <a:lnTo>
                    <a:pt x="558" y="76"/>
                  </a:lnTo>
                  <a:lnTo>
                    <a:pt x="530" y="38"/>
                  </a:lnTo>
                  <a:lnTo>
                    <a:pt x="500" y="0"/>
                  </a:lnTo>
                  <a:lnTo>
                    <a:pt x="440" y="178"/>
                  </a:lnTo>
                  <a:lnTo>
                    <a:pt x="380" y="358"/>
                  </a:lnTo>
                  <a:lnTo>
                    <a:pt x="190" y="378"/>
                  </a:lnTo>
                  <a:lnTo>
                    <a:pt x="2" y="396"/>
                  </a:lnTo>
                  <a:lnTo>
                    <a:pt x="0" y="398"/>
                  </a:lnTo>
                  <a:lnTo>
                    <a:pt x="0" y="398"/>
                  </a:lnTo>
                  <a:lnTo>
                    <a:pt x="34" y="444"/>
                  </a:lnTo>
                  <a:lnTo>
                    <a:pt x="64" y="490"/>
                  </a:lnTo>
                  <a:lnTo>
                    <a:pt x="92" y="538"/>
                  </a:lnTo>
                  <a:lnTo>
                    <a:pt x="118" y="588"/>
                  </a:lnTo>
                  <a:lnTo>
                    <a:pt x="140" y="638"/>
                  </a:lnTo>
                  <a:lnTo>
                    <a:pt x="158" y="688"/>
                  </a:lnTo>
                  <a:lnTo>
                    <a:pt x="174" y="740"/>
                  </a:lnTo>
                  <a:lnTo>
                    <a:pt x="188" y="792"/>
                  </a:lnTo>
                  <a:lnTo>
                    <a:pt x="196" y="844"/>
                  </a:lnTo>
                  <a:lnTo>
                    <a:pt x="204" y="896"/>
                  </a:lnTo>
                  <a:lnTo>
                    <a:pt x="208" y="950"/>
                  </a:lnTo>
                  <a:lnTo>
                    <a:pt x="210" y="1002"/>
                  </a:lnTo>
                  <a:lnTo>
                    <a:pt x="208" y="1056"/>
                  </a:lnTo>
                  <a:lnTo>
                    <a:pt x="202" y="1108"/>
                  </a:lnTo>
                  <a:lnTo>
                    <a:pt x="196" y="1160"/>
                  </a:lnTo>
                  <a:lnTo>
                    <a:pt x="184" y="1212"/>
                  </a:lnTo>
                  <a:lnTo>
                    <a:pt x="316" y="1350"/>
                  </a:lnTo>
                  <a:lnTo>
                    <a:pt x="450" y="1486"/>
                  </a:lnTo>
                  <a:lnTo>
                    <a:pt x="628" y="1420"/>
                  </a:lnTo>
                  <a:lnTo>
                    <a:pt x="808" y="1354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3810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  <a:sp3d extrusionH="381000" prstMaterial="dkEdge">
              <a:bevelT w="139700" prst="cross"/>
              <a:extrusionClr>
                <a:schemeClr val="bg1">
                  <a:lumMod val="75000"/>
                </a:schemeClr>
              </a:extrusionClr>
            </a:sp3d>
          </p:spPr>
          <p:txBody>
            <a:bodyPr/>
            <a:lstStyle/>
            <a:p>
              <a:endParaRPr lang="en-US" dirty="0">
                <a:latin typeface="Calibri" pitchFamily="34" charset="0"/>
              </a:endParaRPr>
            </a:p>
          </p:txBody>
        </p:sp>
        <p:sp>
          <p:nvSpPr>
            <p:cNvPr id="4" name="Freeform 5"/>
            <p:cNvSpPr>
              <a:spLocks/>
            </p:cNvSpPr>
            <p:nvPr/>
          </p:nvSpPr>
          <p:spPr bwMode="auto">
            <a:xfrm>
              <a:off x="3336925" y="5422900"/>
              <a:ext cx="2279650" cy="1168400"/>
            </a:xfrm>
            <a:custGeom>
              <a:avLst/>
              <a:gdLst/>
              <a:ahLst/>
              <a:cxnLst>
                <a:cxn ang="0">
                  <a:pos x="46" y="576"/>
                </a:cxn>
                <a:cxn ang="0">
                  <a:pos x="46" y="576"/>
                </a:cxn>
                <a:cxn ang="0">
                  <a:pos x="86" y="594"/>
                </a:cxn>
                <a:cxn ang="0">
                  <a:pos x="128" y="612"/>
                </a:cxn>
                <a:cxn ang="0">
                  <a:pos x="168" y="628"/>
                </a:cxn>
                <a:cxn ang="0">
                  <a:pos x="210" y="644"/>
                </a:cxn>
                <a:cxn ang="0">
                  <a:pos x="252" y="658"/>
                </a:cxn>
                <a:cxn ang="0">
                  <a:pos x="294" y="670"/>
                </a:cxn>
                <a:cxn ang="0">
                  <a:pos x="336" y="682"/>
                </a:cxn>
                <a:cxn ang="0">
                  <a:pos x="378" y="694"/>
                </a:cxn>
                <a:cxn ang="0">
                  <a:pos x="422" y="702"/>
                </a:cxn>
                <a:cxn ang="0">
                  <a:pos x="464" y="710"/>
                </a:cxn>
                <a:cxn ang="0">
                  <a:pos x="508" y="718"/>
                </a:cxn>
                <a:cxn ang="0">
                  <a:pos x="552" y="724"/>
                </a:cxn>
                <a:cxn ang="0">
                  <a:pos x="596" y="728"/>
                </a:cxn>
                <a:cxn ang="0">
                  <a:pos x="640" y="732"/>
                </a:cxn>
                <a:cxn ang="0">
                  <a:pos x="684" y="734"/>
                </a:cxn>
                <a:cxn ang="0">
                  <a:pos x="728" y="736"/>
                </a:cxn>
                <a:cxn ang="0">
                  <a:pos x="774" y="736"/>
                </a:cxn>
                <a:cxn ang="0">
                  <a:pos x="818" y="734"/>
                </a:cxn>
                <a:cxn ang="0">
                  <a:pos x="862" y="732"/>
                </a:cxn>
                <a:cxn ang="0">
                  <a:pos x="908" y="728"/>
                </a:cxn>
                <a:cxn ang="0">
                  <a:pos x="952" y="722"/>
                </a:cxn>
                <a:cxn ang="0">
                  <a:pos x="996" y="716"/>
                </a:cxn>
                <a:cxn ang="0">
                  <a:pos x="1042" y="708"/>
                </a:cxn>
                <a:cxn ang="0">
                  <a:pos x="1086" y="698"/>
                </a:cxn>
                <a:cxn ang="0">
                  <a:pos x="1130" y="688"/>
                </a:cxn>
                <a:cxn ang="0">
                  <a:pos x="1174" y="676"/>
                </a:cxn>
                <a:cxn ang="0">
                  <a:pos x="1218" y="662"/>
                </a:cxn>
                <a:cxn ang="0">
                  <a:pos x="1262" y="648"/>
                </a:cxn>
                <a:cxn ang="0">
                  <a:pos x="1306" y="632"/>
                </a:cxn>
                <a:cxn ang="0">
                  <a:pos x="1350" y="616"/>
                </a:cxn>
                <a:cxn ang="0">
                  <a:pos x="1394" y="596"/>
                </a:cxn>
                <a:cxn ang="0">
                  <a:pos x="1436" y="576"/>
                </a:cxn>
                <a:cxn ang="0">
                  <a:pos x="1276" y="478"/>
                </a:cxn>
                <a:cxn ang="0">
                  <a:pos x="1114" y="380"/>
                </a:cxn>
                <a:cxn ang="0">
                  <a:pos x="1138" y="190"/>
                </a:cxn>
                <a:cxn ang="0">
                  <a:pos x="1160" y="2"/>
                </a:cxn>
                <a:cxn ang="0">
                  <a:pos x="1160" y="0"/>
                </a:cxn>
                <a:cxn ang="0">
                  <a:pos x="1160" y="0"/>
                </a:cxn>
                <a:cxn ang="0">
                  <a:pos x="1108" y="24"/>
                </a:cxn>
                <a:cxn ang="0">
                  <a:pos x="1056" y="42"/>
                </a:cxn>
                <a:cxn ang="0">
                  <a:pos x="1002" y="60"/>
                </a:cxn>
                <a:cxn ang="0">
                  <a:pos x="948" y="72"/>
                </a:cxn>
                <a:cxn ang="0">
                  <a:pos x="896" y="84"/>
                </a:cxn>
                <a:cxn ang="0">
                  <a:pos x="842" y="90"/>
                </a:cxn>
                <a:cxn ang="0">
                  <a:pos x="788" y="94"/>
                </a:cxn>
                <a:cxn ang="0">
                  <a:pos x="734" y="96"/>
                </a:cxn>
                <a:cxn ang="0">
                  <a:pos x="682" y="94"/>
                </a:cxn>
                <a:cxn ang="0">
                  <a:pos x="628" y="88"/>
                </a:cxn>
                <a:cxn ang="0">
                  <a:pos x="576" y="80"/>
                </a:cxn>
                <a:cxn ang="0">
                  <a:pos x="524" y="70"/>
                </a:cxn>
                <a:cxn ang="0">
                  <a:pos x="472" y="56"/>
                </a:cxn>
                <a:cxn ang="0">
                  <a:pos x="422" y="40"/>
                </a:cxn>
                <a:cxn ang="0">
                  <a:pos x="372" y="20"/>
                </a:cxn>
                <a:cxn ang="0">
                  <a:pos x="324" y="0"/>
                </a:cxn>
                <a:cxn ang="0">
                  <a:pos x="162" y="98"/>
                </a:cxn>
                <a:cxn ang="0">
                  <a:pos x="0" y="196"/>
                </a:cxn>
                <a:cxn ang="0">
                  <a:pos x="22" y="386"/>
                </a:cxn>
                <a:cxn ang="0">
                  <a:pos x="46" y="576"/>
                </a:cxn>
              </a:cxnLst>
              <a:rect l="0" t="0" r="r" b="b"/>
              <a:pathLst>
                <a:path w="1436" h="736">
                  <a:moveTo>
                    <a:pt x="46" y="576"/>
                  </a:moveTo>
                  <a:lnTo>
                    <a:pt x="46" y="576"/>
                  </a:lnTo>
                  <a:lnTo>
                    <a:pt x="86" y="594"/>
                  </a:lnTo>
                  <a:lnTo>
                    <a:pt x="128" y="612"/>
                  </a:lnTo>
                  <a:lnTo>
                    <a:pt x="168" y="628"/>
                  </a:lnTo>
                  <a:lnTo>
                    <a:pt x="210" y="644"/>
                  </a:lnTo>
                  <a:lnTo>
                    <a:pt x="252" y="658"/>
                  </a:lnTo>
                  <a:lnTo>
                    <a:pt x="294" y="670"/>
                  </a:lnTo>
                  <a:lnTo>
                    <a:pt x="336" y="682"/>
                  </a:lnTo>
                  <a:lnTo>
                    <a:pt x="378" y="694"/>
                  </a:lnTo>
                  <a:lnTo>
                    <a:pt x="422" y="702"/>
                  </a:lnTo>
                  <a:lnTo>
                    <a:pt x="464" y="710"/>
                  </a:lnTo>
                  <a:lnTo>
                    <a:pt x="508" y="718"/>
                  </a:lnTo>
                  <a:lnTo>
                    <a:pt x="552" y="724"/>
                  </a:lnTo>
                  <a:lnTo>
                    <a:pt x="596" y="728"/>
                  </a:lnTo>
                  <a:lnTo>
                    <a:pt x="640" y="732"/>
                  </a:lnTo>
                  <a:lnTo>
                    <a:pt x="684" y="734"/>
                  </a:lnTo>
                  <a:lnTo>
                    <a:pt x="728" y="736"/>
                  </a:lnTo>
                  <a:lnTo>
                    <a:pt x="774" y="736"/>
                  </a:lnTo>
                  <a:lnTo>
                    <a:pt x="818" y="734"/>
                  </a:lnTo>
                  <a:lnTo>
                    <a:pt x="862" y="732"/>
                  </a:lnTo>
                  <a:lnTo>
                    <a:pt x="908" y="728"/>
                  </a:lnTo>
                  <a:lnTo>
                    <a:pt x="952" y="722"/>
                  </a:lnTo>
                  <a:lnTo>
                    <a:pt x="996" y="716"/>
                  </a:lnTo>
                  <a:lnTo>
                    <a:pt x="1042" y="708"/>
                  </a:lnTo>
                  <a:lnTo>
                    <a:pt x="1086" y="698"/>
                  </a:lnTo>
                  <a:lnTo>
                    <a:pt x="1130" y="688"/>
                  </a:lnTo>
                  <a:lnTo>
                    <a:pt x="1174" y="676"/>
                  </a:lnTo>
                  <a:lnTo>
                    <a:pt x="1218" y="662"/>
                  </a:lnTo>
                  <a:lnTo>
                    <a:pt x="1262" y="648"/>
                  </a:lnTo>
                  <a:lnTo>
                    <a:pt x="1306" y="632"/>
                  </a:lnTo>
                  <a:lnTo>
                    <a:pt x="1350" y="616"/>
                  </a:lnTo>
                  <a:lnTo>
                    <a:pt x="1394" y="596"/>
                  </a:lnTo>
                  <a:lnTo>
                    <a:pt x="1436" y="576"/>
                  </a:lnTo>
                  <a:lnTo>
                    <a:pt x="1276" y="478"/>
                  </a:lnTo>
                  <a:lnTo>
                    <a:pt x="1114" y="380"/>
                  </a:lnTo>
                  <a:lnTo>
                    <a:pt x="1138" y="190"/>
                  </a:lnTo>
                  <a:lnTo>
                    <a:pt x="1160" y="2"/>
                  </a:lnTo>
                  <a:lnTo>
                    <a:pt x="1160" y="0"/>
                  </a:lnTo>
                  <a:lnTo>
                    <a:pt x="1160" y="0"/>
                  </a:lnTo>
                  <a:lnTo>
                    <a:pt x="1108" y="24"/>
                  </a:lnTo>
                  <a:lnTo>
                    <a:pt x="1056" y="42"/>
                  </a:lnTo>
                  <a:lnTo>
                    <a:pt x="1002" y="60"/>
                  </a:lnTo>
                  <a:lnTo>
                    <a:pt x="948" y="72"/>
                  </a:lnTo>
                  <a:lnTo>
                    <a:pt x="896" y="84"/>
                  </a:lnTo>
                  <a:lnTo>
                    <a:pt x="842" y="90"/>
                  </a:lnTo>
                  <a:lnTo>
                    <a:pt x="788" y="94"/>
                  </a:lnTo>
                  <a:lnTo>
                    <a:pt x="734" y="96"/>
                  </a:lnTo>
                  <a:lnTo>
                    <a:pt x="682" y="94"/>
                  </a:lnTo>
                  <a:lnTo>
                    <a:pt x="628" y="88"/>
                  </a:lnTo>
                  <a:lnTo>
                    <a:pt x="576" y="80"/>
                  </a:lnTo>
                  <a:lnTo>
                    <a:pt x="524" y="70"/>
                  </a:lnTo>
                  <a:lnTo>
                    <a:pt x="472" y="56"/>
                  </a:lnTo>
                  <a:lnTo>
                    <a:pt x="422" y="40"/>
                  </a:lnTo>
                  <a:lnTo>
                    <a:pt x="372" y="20"/>
                  </a:lnTo>
                  <a:lnTo>
                    <a:pt x="324" y="0"/>
                  </a:lnTo>
                  <a:lnTo>
                    <a:pt x="162" y="98"/>
                  </a:lnTo>
                  <a:lnTo>
                    <a:pt x="0" y="196"/>
                  </a:lnTo>
                  <a:lnTo>
                    <a:pt x="22" y="386"/>
                  </a:lnTo>
                  <a:lnTo>
                    <a:pt x="46" y="576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3810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  <a:sp3d extrusionH="381000" prstMaterial="dkEdge">
              <a:bevelT w="139700" prst="cross"/>
              <a:extrusionClr>
                <a:schemeClr val="bg1">
                  <a:lumMod val="75000"/>
                </a:schemeClr>
              </a:extrusionClr>
            </a:sp3d>
          </p:spPr>
          <p:txBody>
            <a:bodyPr/>
            <a:lstStyle/>
            <a:p>
              <a:endParaRPr lang="en-US" dirty="0">
                <a:latin typeface="Calibri" pitchFamily="34" charset="0"/>
              </a:endParaRPr>
            </a:p>
          </p:txBody>
        </p:sp>
        <p:sp>
          <p:nvSpPr>
            <p:cNvPr id="5" name="Freeform 6"/>
            <p:cNvSpPr>
              <a:spLocks/>
            </p:cNvSpPr>
            <p:nvPr/>
          </p:nvSpPr>
          <p:spPr bwMode="auto">
            <a:xfrm>
              <a:off x="1978025" y="2447925"/>
              <a:ext cx="1349375" cy="2152650"/>
            </a:xfrm>
            <a:custGeom>
              <a:avLst/>
              <a:gdLst/>
              <a:ahLst/>
              <a:cxnLst>
                <a:cxn ang="0">
                  <a:pos x="350" y="0"/>
                </a:cxn>
                <a:cxn ang="0">
                  <a:pos x="350" y="0"/>
                </a:cxn>
                <a:cxn ang="0">
                  <a:pos x="322" y="36"/>
                </a:cxn>
                <a:cxn ang="0">
                  <a:pos x="296" y="72"/>
                </a:cxn>
                <a:cxn ang="0">
                  <a:pos x="272" y="108"/>
                </a:cxn>
                <a:cxn ang="0">
                  <a:pos x="248" y="144"/>
                </a:cxn>
                <a:cxn ang="0">
                  <a:pos x="224" y="182"/>
                </a:cxn>
                <a:cxn ang="0">
                  <a:pos x="202" y="220"/>
                </a:cxn>
                <a:cxn ang="0">
                  <a:pos x="182" y="258"/>
                </a:cxn>
                <a:cxn ang="0">
                  <a:pos x="162" y="298"/>
                </a:cxn>
                <a:cxn ang="0">
                  <a:pos x="142" y="338"/>
                </a:cxn>
                <a:cxn ang="0">
                  <a:pos x="126" y="378"/>
                </a:cxn>
                <a:cxn ang="0">
                  <a:pos x="108" y="418"/>
                </a:cxn>
                <a:cxn ang="0">
                  <a:pos x="94" y="460"/>
                </a:cxn>
                <a:cxn ang="0">
                  <a:pos x="78" y="502"/>
                </a:cxn>
                <a:cxn ang="0">
                  <a:pos x="66" y="544"/>
                </a:cxn>
                <a:cxn ang="0">
                  <a:pos x="54" y="588"/>
                </a:cxn>
                <a:cxn ang="0">
                  <a:pos x="42" y="630"/>
                </a:cxn>
                <a:cxn ang="0">
                  <a:pos x="32" y="674"/>
                </a:cxn>
                <a:cxn ang="0">
                  <a:pos x="24" y="718"/>
                </a:cxn>
                <a:cxn ang="0">
                  <a:pos x="16" y="762"/>
                </a:cxn>
                <a:cxn ang="0">
                  <a:pos x="10" y="806"/>
                </a:cxn>
                <a:cxn ang="0">
                  <a:pos x="6" y="850"/>
                </a:cxn>
                <a:cxn ang="0">
                  <a:pos x="2" y="896"/>
                </a:cxn>
                <a:cxn ang="0">
                  <a:pos x="0" y="942"/>
                </a:cxn>
                <a:cxn ang="0">
                  <a:pos x="0" y="986"/>
                </a:cxn>
                <a:cxn ang="0">
                  <a:pos x="0" y="1032"/>
                </a:cxn>
                <a:cxn ang="0">
                  <a:pos x="2" y="1078"/>
                </a:cxn>
                <a:cxn ang="0">
                  <a:pos x="4" y="1124"/>
                </a:cxn>
                <a:cxn ang="0">
                  <a:pos x="8" y="1170"/>
                </a:cxn>
                <a:cxn ang="0">
                  <a:pos x="14" y="1216"/>
                </a:cxn>
                <a:cxn ang="0">
                  <a:pos x="22" y="1262"/>
                </a:cxn>
                <a:cxn ang="0">
                  <a:pos x="30" y="1308"/>
                </a:cxn>
                <a:cxn ang="0">
                  <a:pos x="40" y="1356"/>
                </a:cxn>
                <a:cxn ang="0">
                  <a:pos x="170" y="1220"/>
                </a:cxn>
                <a:cxn ang="0">
                  <a:pos x="304" y="1086"/>
                </a:cxn>
                <a:cxn ang="0">
                  <a:pos x="482" y="1150"/>
                </a:cxn>
                <a:cxn ang="0">
                  <a:pos x="660" y="1214"/>
                </a:cxn>
                <a:cxn ang="0">
                  <a:pos x="664" y="1214"/>
                </a:cxn>
                <a:cxn ang="0">
                  <a:pos x="664" y="1214"/>
                </a:cxn>
                <a:cxn ang="0">
                  <a:pos x="652" y="1158"/>
                </a:cxn>
                <a:cxn ang="0">
                  <a:pos x="646" y="1102"/>
                </a:cxn>
                <a:cxn ang="0">
                  <a:pos x="640" y="1048"/>
                </a:cxn>
                <a:cxn ang="0">
                  <a:pos x="640" y="992"/>
                </a:cxn>
                <a:cxn ang="0">
                  <a:pos x="642" y="938"/>
                </a:cxn>
                <a:cxn ang="0">
                  <a:pos x="646" y="884"/>
                </a:cxn>
                <a:cxn ang="0">
                  <a:pos x="654" y="830"/>
                </a:cxn>
                <a:cxn ang="0">
                  <a:pos x="666" y="778"/>
                </a:cxn>
                <a:cxn ang="0">
                  <a:pos x="680" y="726"/>
                </a:cxn>
                <a:cxn ang="0">
                  <a:pos x="696" y="676"/>
                </a:cxn>
                <a:cxn ang="0">
                  <a:pos x="716" y="626"/>
                </a:cxn>
                <a:cxn ang="0">
                  <a:pos x="738" y="578"/>
                </a:cxn>
                <a:cxn ang="0">
                  <a:pos x="762" y="532"/>
                </a:cxn>
                <a:cxn ang="0">
                  <a:pos x="788" y="486"/>
                </a:cxn>
                <a:cxn ang="0">
                  <a:pos x="818" y="442"/>
                </a:cxn>
                <a:cxn ang="0">
                  <a:pos x="850" y="400"/>
                </a:cxn>
                <a:cxn ang="0">
                  <a:pos x="790" y="218"/>
                </a:cxn>
                <a:cxn ang="0">
                  <a:pos x="730" y="38"/>
                </a:cxn>
                <a:cxn ang="0">
                  <a:pos x="542" y="20"/>
                </a:cxn>
                <a:cxn ang="0">
                  <a:pos x="350" y="0"/>
                </a:cxn>
              </a:cxnLst>
              <a:rect l="0" t="0" r="r" b="b"/>
              <a:pathLst>
                <a:path w="850" h="1356">
                  <a:moveTo>
                    <a:pt x="350" y="0"/>
                  </a:moveTo>
                  <a:lnTo>
                    <a:pt x="350" y="0"/>
                  </a:lnTo>
                  <a:lnTo>
                    <a:pt x="322" y="36"/>
                  </a:lnTo>
                  <a:lnTo>
                    <a:pt x="296" y="72"/>
                  </a:lnTo>
                  <a:lnTo>
                    <a:pt x="272" y="108"/>
                  </a:lnTo>
                  <a:lnTo>
                    <a:pt x="248" y="144"/>
                  </a:lnTo>
                  <a:lnTo>
                    <a:pt x="224" y="182"/>
                  </a:lnTo>
                  <a:lnTo>
                    <a:pt x="202" y="220"/>
                  </a:lnTo>
                  <a:lnTo>
                    <a:pt x="182" y="258"/>
                  </a:lnTo>
                  <a:lnTo>
                    <a:pt x="162" y="298"/>
                  </a:lnTo>
                  <a:lnTo>
                    <a:pt x="142" y="338"/>
                  </a:lnTo>
                  <a:lnTo>
                    <a:pt x="126" y="378"/>
                  </a:lnTo>
                  <a:lnTo>
                    <a:pt x="108" y="418"/>
                  </a:lnTo>
                  <a:lnTo>
                    <a:pt x="94" y="460"/>
                  </a:lnTo>
                  <a:lnTo>
                    <a:pt x="78" y="502"/>
                  </a:lnTo>
                  <a:lnTo>
                    <a:pt x="66" y="544"/>
                  </a:lnTo>
                  <a:lnTo>
                    <a:pt x="54" y="588"/>
                  </a:lnTo>
                  <a:lnTo>
                    <a:pt x="42" y="630"/>
                  </a:lnTo>
                  <a:lnTo>
                    <a:pt x="32" y="674"/>
                  </a:lnTo>
                  <a:lnTo>
                    <a:pt x="24" y="718"/>
                  </a:lnTo>
                  <a:lnTo>
                    <a:pt x="16" y="762"/>
                  </a:lnTo>
                  <a:lnTo>
                    <a:pt x="10" y="806"/>
                  </a:lnTo>
                  <a:lnTo>
                    <a:pt x="6" y="850"/>
                  </a:lnTo>
                  <a:lnTo>
                    <a:pt x="2" y="896"/>
                  </a:lnTo>
                  <a:lnTo>
                    <a:pt x="0" y="942"/>
                  </a:lnTo>
                  <a:lnTo>
                    <a:pt x="0" y="986"/>
                  </a:lnTo>
                  <a:lnTo>
                    <a:pt x="0" y="1032"/>
                  </a:lnTo>
                  <a:lnTo>
                    <a:pt x="2" y="1078"/>
                  </a:lnTo>
                  <a:lnTo>
                    <a:pt x="4" y="1124"/>
                  </a:lnTo>
                  <a:lnTo>
                    <a:pt x="8" y="1170"/>
                  </a:lnTo>
                  <a:lnTo>
                    <a:pt x="14" y="1216"/>
                  </a:lnTo>
                  <a:lnTo>
                    <a:pt x="22" y="1262"/>
                  </a:lnTo>
                  <a:lnTo>
                    <a:pt x="30" y="1308"/>
                  </a:lnTo>
                  <a:lnTo>
                    <a:pt x="40" y="1356"/>
                  </a:lnTo>
                  <a:lnTo>
                    <a:pt x="170" y="1220"/>
                  </a:lnTo>
                  <a:lnTo>
                    <a:pt x="304" y="1086"/>
                  </a:lnTo>
                  <a:lnTo>
                    <a:pt x="482" y="1150"/>
                  </a:lnTo>
                  <a:lnTo>
                    <a:pt x="660" y="1214"/>
                  </a:lnTo>
                  <a:lnTo>
                    <a:pt x="664" y="1214"/>
                  </a:lnTo>
                  <a:lnTo>
                    <a:pt x="664" y="1214"/>
                  </a:lnTo>
                  <a:lnTo>
                    <a:pt x="652" y="1158"/>
                  </a:lnTo>
                  <a:lnTo>
                    <a:pt x="646" y="1102"/>
                  </a:lnTo>
                  <a:lnTo>
                    <a:pt x="640" y="1048"/>
                  </a:lnTo>
                  <a:lnTo>
                    <a:pt x="640" y="992"/>
                  </a:lnTo>
                  <a:lnTo>
                    <a:pt x="642" y="938"/>
                  </a:lnTo>
                  <a:lnTo>
                    <a:pt x="646" y="884"/>
                  </a:lnTo>
                  <a:lnTo>
                    <a:pt x="654" y="830"/>
                  </a:lnTo>
                  <a:lnTo>
                    <a:pt x="666" y="778"/>
                  </a:lnTo>
                  <a:lnTo>
                    <a:pt x="680" y="726"/>
                  </a:lnTo>
                  <a:lnTo>
                    <a:pt x="696" y="676"/>
                  </a:lnTo>
                  <a:lnTo>
                    <a:pt x="716" y="626"/>
                  </a:lnTo>
                  <a:lnTo>
                    <a:pt x="738" y="578"/>
                  </a:lnTo>
                  <a:lnTo>
                    <a:pt x="762" y="532"/>
                  </a:lnTo>
                  <a:lnTo>
                    <a:pt x="788" y="486"/>
                  </a:lnTo>
                  <a:lnTo>
                    <a:pt x="818" y="442"/>
                  </a:lnTo>
                  <a:lnTo>
                    <a:pt x="850" y="400"/>
                  </a:lnTo>
                  <a:lnTo>
                    <a:pt x="790" y="218"/>
                  </a:lnTo>
                  <a:lnTo>
                    <a:pt x="730" y="38"/>
                  </a:lnTo>
                  <a:lnTo>
                    <a:pt x="542" y="20"/>
                  </a:lnTo>
                  <a:lnTo>
                    <a:pt x="350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3810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  <a:sp3d extrusionH="381000" prstMaterial="dkEdge">
              <a:bevelT w="139700" prst="cross"/>
              <a:extrusionClr>
                <a:schemeClr val="bg1">
                  <a:lumMod val="75000"/>
                </a:schemeClr>
              </a:extrusionClr>
            </a:sp3d>
          </p:spPr>
          <p:txBody>
            <a:bodyPr/>
            <a:lstStyle/>
            <a:p>
              <a:endParaRPr lang="en-US" dirty="0">
                <a:latin typeface="Calibri" pitchFamily="34" charset="0"/>
              </a:endParaRPr>
            </a:p>
          </p:txBody>
        </p:sp>
        <p:sp>
          <p:nvSpPr>
            <p:cNvPr id="6" name="Freeform 7"/>
            <p:cNvSpPr>
              <a:spLocks/>
            </p:cNvSpPr>
            <p:nvPr/>
          </p:nvSpPr>
          <p:spPr bwMode="auto">
            <a:xfrm>
              <a:off x="5106988" y="4379913"/>
              <a:ext cx="1895475" cy="1952625"/>
            </a:xfrm>
            <a:custGeom>
              <a:avLst/>
              <a:gdLst/>
              <a:ahLst/>
              <a:cxnLst>
                <a:cxn ang="0">
                  <a:pos x="326" y="1230"/>
                </a:cxn>
                <a:cxn ang="0">
                  <a:pos x="326" y="1230"/>
                </a:cxn>
                <a:cxn ang="0">
                  <a:pos x="366" y="1210"/>
                </a:cxn>
                <a:cxn ang="0">
                  <a:pos x="404" y="1190"/>
                </a:cxn>
                <a:cxn ang="0">
                  <a:pos x="442" y="1168"/>
                </a:cxn>
                <a:cxn ang="0">
                  <a:pos x="480" y="1146"/>
                </a:cxn>
                <a:cxn ang="0">
                  <a:pos x="518" y="1122"/>
                </a:cxn>
                <a:cxn ang="0">
                  <a:pos x="554" y="1096"/>
                </a:cxn>
                <a:cxn ang="0">
                  <a:pos x="590" y="1070"/>
                </a:cxn>
                <a:cxn ang="0">
                  <a:pos x="624" y="1044"/>
                </a:cxn>
                <a:cxn ang="0">
                  <a:pos x="658" y="1016"/>
                </a:cxn>
                <a:cxn ang="0">
                  <a:pos x="692" y="988"/>
                </a:cxn>
                <a:cxn ang="0">
                  <a:pos x="724" y="958"/>
                </a:cxn>
                <a:cxn ang="0">
                  <a:pos x="756" y="928"/>
                </a:cxn>
                <a:cxn ang="0">
                  <a:pos x="788" y="896"/>
                </a:cxn>
                <a:cxn ang="0">
                  <a:pos x="818" y="864"/>
                </a:cxn>
                <a:cxn ang="0">
                  <a:pos x="848" y="830"/>
                </a:cxn>
                <a:cxn ang="0">
                  <a:pos x="876" y="796"/>
                </a:cxn>
                <a:cxn ang="0">
                  <a:pos x="904" y="762"/>
                </a:cxn>
                <a:cxn ang="0">
                  <a:pos x="930" y="726"/>
                </a:cxn>
                <a:cxn ang="0">
                  <a:pos x="956" y="688"/>
                </a:cxn>
                <a:cxn ang="0">
                  <a:pos x="980" y="652"/>
                </a:cxn>
                <a:cxn ang="0">
                  <a:pos x="1004" y="614"/>
                </a:cxn>
                <a:cxn ang="0">
                  <a:pos x="1028" y="574"/>
                </a:cxn>
                <a:cxn ang="0">
                  <a:pos x="1048" y="534"/>
                </a:cxn>
                <a:cxn ang="0">
                  <a:pos x="1070" y="494"/>
                </a:cxn>
                <a:cxn ang="0">
                  <a:pos x="1090" y="452"/>
                </a:cxn>
                <a:cxn ang="0">
                  <a:pos x="1108" y="410"/>
                </a:cxn>
                <a:cxn ang="0">
                  <a:pos x="1124" y="368"/>
                </a:cxn>
                <a:cxn ang="0">
                  <a:pos x="1140" y="324"/>
                </a:cxn>
                <a:cxn ang="0">
                  <a:pos x="1156" y="280"/>
                </a:cxn>
                <a:cxn ang="0">
                  <a:pos x="1170" y="236"/>
                </a:cxn>
                <a:cxn ang="0">
                  <a:pos x="1182" y="190"/>
                </a:cxn>
                <a:cxn ang="0">
                  <a:pos x="1194" y="144"/>
                </a:cxn>
                <a:cxn ang="0">
                  <a:pos x="1016" y="208"/>
                </a:cxn>
                <a:cxn ang="0">
                  <a:pos x="838" y="272"/>
                </a:cxn>
                <a:cxn ang="0">
                  <a:pos x="706" y="138"/>
                </a:cxn>
                <a:cxn ang="0">
                  <a:pos x="572" y="2"/>
                </a:cxn>
                <a:cxn ang="0">
                  <a:pos x="570" y="0"/>
                </a:cxn>
                <a:cxn ang="0">
                  <a:pos x="570" y="0"/>
                </a:cxn>
                <a:cxn ang="0">
                  <a:pos x="556" y="56"/>
                </a:cxn>
                <a:cxn ang="0">
                  <a:pos x="538" y="110"/>
                </a:cxn>
                <a:cxn ang="0">
                  <a:pos x="518" y="160"/>
                </a:cxn>
                <a:cxn ang="0">
                  <a:pos x="496" y="210"/>
                </a:cxn>
                <a:cxn ang="0">
                  <a:pos x="470" y="260"/>
                </a:cxn>
                <a:cxn ang="0">
                  <a:pos x="442" y="306"/>
                </a:cxn>
                <a:cxn ang="0">
                  <a:pos x="412" y="350"/>
                </a:cxn>
                <a:cxn ang="0">
                  <a:pos x="380" y="392"/>
                </a:cxn>
                <a:cxn ang="0">
                  <a:pos x="344" y="434"/>
                </a:cxn>
                <a:cxn ang="0">
                  <a:pos x="308" y="472"/>
                </a:cxn>
                <a:cxn ang="0">
                  <a:pos x="268" y="508"/>
                </a:cxn>
                <a:cxn ang="0">
                  <a:pos x="228" y="542"/>
                </a:cxn>
                <a:cxn ang="0">
                  <a:pos x="186" y="574"/>
                </a:cxn>
                <a:cxn ang="0">
                  <a:pos x="142" y="602"/>
                </a:cxn>
                <a:cxn ang="0">
                  <a:pos x="96" y="628"/>
                </a:cxn>
                <a:cxn ang="0">
                  <a:pos x="48" y="654"/>
                </a:cxn>
                <a:cxn ang="0">
                  <a:pos x="24" y="842"/>
                </a:cxn>
                <a:cxn ang="0">
                  <a:pos x="0" y="1030"/>
                </a:cxn>
                <a:cxn ang="0">
                  <a:pos x="162" y="1130"/>
                </a:cxn>
                <a:cxn ang="0">
                  <a:pos x="326" y="1230"/>
                </a:cxn>
              </a:cxnLst>
              <a:rect l="0" t="0" r="r" b="b"/>
              <a:pathLst>
                <a:path w="1194" h="1230">
                  <a:moveTo>
                    <a:pt x="326" y="1230"/>
                  </a:moveTo>
                  <a:lnTo>
                    <a:pt x="326" y="1230"/>
                  </a:lnTo>
                  <a:lnTo>
                    <a:pt x="366" y="1210"/>
                  </a:lnTo>
                  <a:lnTo>
                    <a:pt x="404" y="1190"/>
                  </a:lnTo>
                  <a:lnTo>
                    <a:pt x="442" y="1168"/>
                  </a:lnTo>
                  <a:lnTo>
                    <a:pt x="480" y="1146"/>
                  </a:lnTo>
                  <a:lnTo>
                    <a:pt x="518" y="1122"/>
                  </a:lnTo>
                  <a:lnTo>
                    <a:pt x="554" y="1096"/>
                  </a:lnTo>
                  <a:lnTo>
                    <a:pt x="590" y="1070"/>
                  </a:lnTo>
                  <a:lnTo>
                    <a:pt x="624" y="1044"/>
                  </a:lnTo>
                  <a:lnTo>
                    <a:pt x="658" y="1016"/>
                  </a:lnTo>
                  <a:lnTo>
                    <a:pt x="692" y="988"/>
                  </a:lnTo>
                  <a:lnTo>
                    <a:pt x="724" y="958"/>
                  </a:lnTo>
                  <a:lnTo>
                    <a:pt x="756" y="928"/>
                  </a:lnTo>
                  <a:lnTo>
                    <a:pt x="788" y="896"/>
                  </a:lnTo>
                  <a:lnTo>
                    <a:pt x="818" y="864"/>
                  </a:lnTo>
                  <a:lnTo>
                    <a:pt x="848" y="830"/>
                  </a:lnTo>
                  <a:lnTo>
                    <a:pt x="876" y="796"/>
                  </a:lnTo>
                  <a:lnTo>
                    <a:pt x="904" y="762"/>
                  </a:lnTo>
                  <a:lnTo>
                    <a:pt x="930" y="726"/>
                  </a:lnTo>
                  <a:lnTo>
                    <a:pt x="956" y="688"/>
                  </a:lnTo>
                  <a:lnTo>
                    <a:pt x="980" y="652"/>
                  </a:lnTo>
                  <a:lnTo>
                    <a:pt x="1004" y="614"/>
                  </a:lnTo>
                  <a:lnTo>
                    <a:pt x="1028" y="574"/>
                  </a:lnTo>
                  <a:lnTo>
                    <a:pt x="1048" y="534"/>
                  </a:lnTo>
                  <a:lnTo>
                    <a:pt x="1070" y="494"/>
                  </a:lnTo>
                  <a:lnTo>
                    <a:pt x="1090" y="452"/>
                  </a:lnTo>
                  <a:lnTo>
                    <a:pt x="1108" y="410"/>
                  </a:lnTo>
                  <a:lnTo>
                    <a:pt x="1124" y="368"/>
                  </a:lnTo>
                  <a:lnTo>
                    <a:pt x="1140" y="324"/>
                  </a:lnTo>
                  <a:lnTo>
                    <a:pt x="1156" y="280"/>
                  </a:lnTo>
                  <a:lnTo>
                    <a:pt x="1170" y="236"/>
                  </a:lnTo>
                  <a:lnTo>
                    <a:pt x="1182" y="190"/>
                  </a:lnTo>
                  <a:lnTo>
                    <a:pt x="1194" y="144"/>
                  </a:lnTo>
                  <a:lnTo>
                    <a:pt x="1016" y="208"/>
                  </a:lnTo>
                  <a:lnTo>
                    <a:pt x="838" y="272"/>
                  </a:lnTo>
                  <a:lnTo>
                    <a:pt x="706" y="138"/>
                  </a:lnTo>
                  <a:lnTo>
                    <a:pt x="572" y="2"/>
                  </a:lnTo>
                  <a:lnTo>
                    <a:pt x="570" y="0"/>
                  </a:lnTo>
                  <a:lnTo>
                    <a:pt x="570" y="0"/>
                  </a:lnTo>
                  <a:lnTo>
                    <a:pt x="556" y="56"/>
                  </a:lnTo>
                  <a:lnTo>
                    <a:pt x="538" y="110"/>
                  </a:lnTo>
                  <a:lnTo>
                    <a:pt x="518" y="160"/>
                  </a:lnTo>
                  <a:lnTo>
                    <a:pt x="496" y="210"/>
                  </a:lnTo>
                  <a:lnTo>
                    <a:pt x="470" y="260"/>
                  </a:lnTo>
                  <a:lnTo>
                    <a:pt x="442" y="306"/>
                  </a:lnTo>
                  <a:lnTo>
                    <a:pt x="412" y="350"/>
                  </a:lnTo>
                  <a:lnTo>
                    <a:pt x="380" y="392"/>
                  </a:lnTo>
                  <a:lnTo>
                    <a:pt x="344" y="434"/>
                  </a:lnTo>
                  <a:lnTo>
                    <a:pt x="308" y="472"/>
                  </a:lnTo>
                  <a:lnTo>
                    <a:pt x="268" y="508"/>
                  </a:lnTo>
                  <a:lnTo>
                    <a:pt x="228" y="542"/>
                  </a:lnTo>
                  <a:lnTo>
                    <a:pt x="186" y="574"/>
                  </a:lnTo>
                  <a:lnTo>
                    <a:pt x="142" y="602"/>
                  </a:lnTo>
                  <a:lnTo>
                    <a:pt x="96" y="628"/>
                  </a:lnTo>
                  <a:lnTo>
                    <a:pt x="48" y="654"/>
                  </a:lnTo>
                  <a:lnTo>
                    <a:pt x="24" y="842"/>
                  </a:lnTo>
                  <a:lnTo>
                    <a:pt x="0" y="1030"/>
                  </a:lnTo>
                  <a:lnTo>
                    <a:pt x="162" y="1130"/>
                  </a:lnTo>
                  <a:lnTo>
                    <a:pt x="326" y="1230"/>
                  </a:ln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 w="3810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  <a:sp3d extrusionH="381000" prstMaterial="dkEdge">
              <a:bevelT w="139700" prst="cross"/>
              <a:extrusionClr>
                <a:schemeClr val="bg1">
                  <a:lumMod val="75000"/>
                </a:schemeClr>
              </a:extrusionClr>
            </a:sp3d>
          </p:spPr>
          <p:txBody>
            <a:bodyPr/>
            <a:lstStyle/>
            <a:p>
              <a:endParaRPr lang="en-US" dirty="0">
                <a:latin typeface="Calibri" pitchFamily="34" charset="0"/>
              </a:endParaRPr>
            </a:p>
          </p:txBody>
        </p:sp>
        <p:sp>
          <p:nvSpPr>
            <p:cNvPr id="7" name="Freeform 8"/>
            <p:cNvSpPr>
              <a:spLocks/>
            </p:cNvSpPr>
            <p:nvPr/>
          </p:nvSpPr>
          <p:spPr bwMode="auto">
            <a:xfrm>
              <a:off x="4524375" y="1492250"/>
              <a:ext cx="1990725" cy="1590675"/>
            </a:xfrm>
            <a:custGeom>
              <a:avLst/>
              <a:gdLst/>
              <a:ahLst/>
              <a:cxnLst>
                <a:cxn ang="0">
                  <a:pos x="1254" y="604"/>
                </a:cxn>
                <a:cxn ang="0">
                  <a:pos x="1254" y="604"/>
                </a:cxn>
                <a:cxn ang="0">
                  <a:pos x="1226" y="570"/>
                </a:cxn>
                <a:cxn ang="0">
                  <a:pos x="1196" y="536"/>
                </a:cxn>
                <a:cxn ang="0">
                  <a:pos x="1166" y="504"/>
                </a:cxn>
                <a:cxn ang="0">
                  <a:pos x="1136" y="472"/>
                </a:cxn>
                <a:cxn ang="0">
                  <a:pos x="1104" y="442"/>
                </a:cxn>
                <a:cxn ang="0">
                  <a:pos x="1072" y="412"/>
                </a:cxn>
                <a:cxn ang="0">
                  <a:pos x="1040" y="382"/>
                </a:cxn>
                <a:cxn ang="0">
                  <a:pos x="1006" y="354"/>
                </a:cxn>
                <a:cxn ang="0">
                  <a:pos x="970" y="328"/>
                </a:cxn>
                <a:cxn ang="0">
                  <a:pos x="936" y="300"/>
                </a:cxn>
                <a:cxn ang="0">
                  <a:pos x="900" y="276"/>
                </a:cxn>
                <a:cxn ang="0">
                  <a:pos x="862" y="252"/>
                </a:cxn>
                <a:cxn ang="0">
                  <a:pos x="824" y="228"/>
                </a:cxn>
                <a:cxn ang="0">
                  <a:pos x="786" y="206"/>
                </a:cxn>
                <a:cxn ang="0">
                  <a:pos x="748" y="184"/>
                </a:cxn>
                <a:cxn ang="0">
                  <a:pos x="708" y="164"/>
                </a:cxn>
                <a:cxn ang="0">
                  <a:pos x="668" y="144"/>
                </a:cxn>
                <a:cxn ang="0">
                  <a:pos x="626" y="126"/>
                </a:cxn>
                <a:cxn ang="0">
                  <a:pos x="586" y="110"/>
                </a:cxn>
                <a:cxn ang="0">
                  <a:pos x="544" y="94"/>
                </a:cxn>
                <a:cxn ang="0">
                  <a:pos x="500" y="80"/>
                </a:cxn>
                <a:cxn ang="0">
                  <a:pos x="458" y="66"/>
                </a:cxn>
                <a:cxn ang="0">
                  <a:pos x="414" y="54"/>
                </a:cxn>
                <a:cxn ang="0">
                  <a:pos x="370" y="42"/>
                </a:cxn>
                <a:cxn ang="0">
                  <a:pos x="326" y="32"/>
                </a:cxn>
                <a:cxn ang="0">
                  <a:pos x="280" y="24"/>
                </a:cxn>
                <a:cxn ang="0">
                  <a:pos x="236" y="18"/>
                </a:cxn>
                <a:cxn ang="0">
                  <a:pos x="190" y="10"/>
                </a:cxn>
                <a:cxn ang="0">
                  <a:pos x="142" y="6"/>
                </a:cxn>
                <a:cxn ang="0">
                  <a:pos x="96" y="2"/>
                </a:cxn>
                <a:cxn ang="0">
                  <a:pos x="50" y="0"/>
                </a:cxn>
                <a:cxn ang="0">
                  <a:pos x="2" y="0"/>
                </a:cxn>
                <a:cxn ang="0">
                  <a:pos x="104" y="158"/>
                </a:cxn>
                <a:cxn ang="0">
                  <a:pos x="206" y="318"/>
                </a:cxn>
                <a:cxn ang="0">
                  <a:pos x="104" y="478"/>
                </a:cxn>
                <a:cxn ang="0">
                  <a:pos x="0" y="638"/>
                </a:cxn>
                <a:cxn ang="0">
                  <a:pos x="0" y="640"/>
                </a:cxn>
                <a:cxn ang="0">
                  <a:pos x="0" y="640"/>
                </a:cxn>
                <a:cxn ang="0">
                  <a:pos x="58" y="642"/>
                </a:cxn>
                <a:cxn ang="0">
                  <a:pos x="114" y="646"/>
                </a:cxn>
                <a:cxn ang="0">
                  <a:pos x="168" y="654"/>
                </a:cxn>
                <a:cxn ang="0">
                  <a:pos x="222" y="666"/>
                </a:cxn>
                <a:cxn ang="0">
                  <a:pos x="274" y="680"/>
                </a:cxn>
                <a:cxn ang="0">
                  <a:pos x="326" y="696"/>
                </a:cxn>
                <a:cxn ang="0">
                  <a:pos x="376" y="716"/>
                </a:cxn>
                <a:cxn ang="0">
                  <a:pos x="426" y="738"/>
                </a:cxn>
                <a:cxn ang="0">
                  <a:pos x="472" y="764"/>
                </a:cxn>
                <a:cxn ang="0">
                  <a:pos x="518" y="790"/>
                </a:cxn>
                <a:cxn ang="0">
                  <a:pos x="562" y="820"/>
                </a:cxn>
                <a:cxn ang="0">
                  <a:pos x="604" y="852"/>
                </a:cxn>
                <a:cxn ang="0">
                  <a:pos x="644" y="888"/>
                </a:cxn>
                <a:cxn ang="0">
                  <a:pos x="682" y="924"/>
                </a:cxn>
                <a:cxn ang="0">
                  <a:pos x="718" y="962"/>
                </a:cxn>
                <a:cxn ang="0">
                  <a:pos x="752" y="1002"/>
                </a:cxn>
                <a:cxn ang="0">
                  <a:pos x="942" y="986"/>
                </a:cxn>
                <a:cxn ang="0">
                  <a:pos x="1132" y="966"/>
                </a:cxn>
                <a:cxn ang="0">
                  <a:pos x="1192" y="786"/>
                </a:cxn>
                <a:cxn ang="0">
                  <a:pos x="1254" y="604"/>
                </a:cxn>
              </a:cxnLst>
              <a:rect l="0" t="0" r="r" b="b"/>
              <a:pathLst>
                <a:path w="1254" h="1002">
                  <a:moveTo>
                    <a:pt x="1254" y="604"/>
                  </a:moveTo>
                  <a:lnTo>
                    <a:pt x="1254" y="604"/>
                  </a:lnTo>
                  <a:lnTo>
                    <a:pt x="1226" y="570"/>
                  </a:lnTo>
                  <a:lnTo>
                    <a:pt x="1196" y="536"/>
                  </a:lnTo>
                  <a:lnTo>
                    <a:pt x="1166" y="504"/>
                  </a:lnTo>
                  <a:lnTo>
                    <a:pt x="1136" y="472"/>
                  </a:lnTo>
                  <a:lnTo>
                    <a:pt x="1104" y="442"/>
                  </a:lnTo>
                  <a:lnTo>
                    <a:pt x="1072" y="412"/>
                  </a:lnTo>
                  <a:lnTo>
                    <a:pt x="1040" y="382"/>
                  </a:lnTo>
                  <a:lnTo>
                    <a:pt x="1006" y="354"/>
                  </a:lnTo>
                  <a:lnTo>
                    <a:pt x="970" y="328"/>
                  </a:lnTo>
                  <a:lnTo>
                    <a:pt x="936" y="300"/>
                  </a:lnTo>
                  <a:lnTo>
                    <a:pt x="900" y="276"/>
                  </a:lnTo>
                  <a:lnTo>
                    <a:pt x="862" y="252"/>
                  </a:lnTo>
                  <a:lnTo>
                    <a:pt x="824" y="228"/>
                  </a:lnTo>
                  <a:lnTo>
                    <a:pt x="786" y="206"/>
                  </a:lnTo>
                  <a:lnTo>
                    <a:pt x="748" y="184"/>
                  </a:lnTo>
                  <a:lnTo>
                    <a:pt x="708" y="164"/>
                  </a:lnTo>
                  <a:lnTo>
                    <a:pt x="668" y="144"/>
                  </a:lnTo>
                  <a:lnTo>
                    <a:pt x="626" y="126"/>
                  </a:lnTo>
                  <a:lnTo>
                    <a:pt x="586" y="110"/>
                  </a:lnTo>
                  <a:lnTo>
                    <a:pt x="544" y="94"/>
                  </a:lnTo>
                  <a:lnTo>
                    <a:pt x="500" y="80"/>
                  </a:lnTo>
                  <a:lnTo>
                    <a:pt x="458" y="66"/>
                  </a:lnTo>
                  <a:lnTo>
                    <a:pt x="414" y="54"/>
                  </a:lnTo>
                  <a:lnTo>
                    <a:pt x="370" y="42"/>
                  </a:lnTo>
                  <a:lnTo>
                    <a:pt x="326" y="32"/>
                  </a:lnTo>
                  <a:lnTo>
                    <a:pt x="280" y="24"/>
                  </a:lnTo>
                  <a:lnTo>
                    <a:pt x="236" y="18"/>
                  </a:lnTo>
                  <a:lnTo>
                    <a:pt x="190" y="10"/>
                  </a:lnTo>
                  <a:lnTo>
                    <a:pt x="142" y="6"/>
                  </a:lnTo>
                  <a:lnTo>
                    <a:pt x="96" y="2"/>
                  </a:lnTo>
                  <a:lnTo>
                    <a:pt x="50" y="0"/>
                  </a:lnTo>
                  <a:lnTo>
                    <a:pt x="2" y="0"/>
                  </a:lnTo>
                  <a:lnTo>
                    <a:pt x="104" y="158"/>
                  </a:lnTo>
                  <a:lnTo>
                    <a:pt x="206" y="318"/>
                  </a:lnTo>
                  <a:lnTo>
                    <a:pt x="104" y="478"/>
                  </a:lnTo>
                  <a:lnTo>
                    <a:pt x="0" y="638"/>
                  </a:lnTo>
                  <a:lnTo>
                    <a:pt x="0" y="640"/>
                  </a:lnTo>
                  <a:lnTo>
                    <a:pt x="0" y="640"/>
                  </a:lnTo>
                  <a:lnTo>
                    <a:pt x="58" y="642"/>
                  </a:lnTo>
                  <a:lnTo>
                    <a:pt x="114" y="646"/>
                  </a:lnTo>
                  <a:lnTo>
                    <a:pt x="168" y="654"/>
                  </a:lnTo>
                  <a:lnTo>
                    <a:pt x="222" y="666"/>
                  </a:lnTo>
                  <a:lnTo>
                    <a:pt x="274" y="680"/>
                  </a:lnTo>
                  <a:lnTo>
                    <a:pt x="326" y="696"/>
                  </a:lnTo>
                  <a:lnTo>
                    <a:pt x="376" y="716"/>
                  </a:lnTo>
                  <a:lnTo>
                    <a:pt x="426" y="738"/>
                  </a:lnTo>
                  <a:lnTo>
                    <a:pt x="472" y="764"/>
                  </a:lnTo>
                  <a:lnTo>
                    <a:pt x="518" y="790"/>
                  </a:lnTo>
                  <a:lnTo>
                    <a:pt x="562" y="820"/>
                  </a:lnTo>
                  <a:lnTo>
                    <a:pt x="604" y="852"/>
                  </a:lnTo>
                  <a:lnTo>
                    <a:pt x="644" y="888"/>
                  </a:lnTo>
                  <a:lnTo>
                    <a:pt x="682" y="924"/>
                  </a:lnTo>
                  <a:lnTo>
                    <a:pt x="718" y="962"/>
                  </a:lnTo>
                  <a:lnTo>
                    <a:pt x="752" y="1002"/>
                  </a:lnTo>
                  <a:lnTo>
                    <a:pt x="942" y="986"/>
                  </a:lnTo>
                  <a:lnTo>
                    <a:pt x="1132" y="966"/>
                  </a:lnTo>
                  <a:lnTo>
                    <a:pt x="1192" y="786"/>
                  </a:lnTo>
                  <a:lnTo>
                    <a:pt x="1254" y="604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38100" cmpd="sng">
              <a:noFill/>
              <a:prstDash val="solid"/>
              <a:round/>
              <a:headEnd/>
              <a:tailEnd/>
            </a:ln>
            <a:sp3d extrusionH="381000" prstMaterial="dkEdge">
              <a:bevelT w="139700" prst="cross"/>
              <a:extrusionClr>
                <a:schemeClr val="bg1">
                  <a:lumMod val="75000"/>
                </a:schemeClr>
              </a:extrusionClr>
            </a:sp3d>
          </p:spPr>
          <p:txBody>
            <a:bodyPr/>
            <a:lstStyle/>
            <a:p>
              <a:endParaRPr lang="en-US" dirty="0">
                <a:latin typeface="Calibri" pitchFamily="34" charset="0"/>
              </a:endParaRPr>
            </a:p>
          </p:txBody>
        </p:sp>
        <p:sp>
          <p:nvSpPr>
            <p:cNvPr id="8" name="Freeform 9"/>
            <p:cNvSpPr>
              <a:spLocks/>
            </p:cNvSpPr>
            <p:nvPr/>
          </p:nvSpPr>
          <p:spPr bwMode="auto">
            <a:xfrm>
              <a:off x="2536825" y="1492250"/>
              <a:ext cx="2317750" cy="1590675"/>
            </a:xfrm>
            <a:custGeom>
              <a:avLst/>
              <a:gdLst/>
              <a:ahLst/>
              <a:cxnLst>
                <a:cxn ang="0">
                  <a:pos x="1252" y="0"/>
                </a:cxn>
                <a:cxn ang="0">
                  <a:pos x="1252" y="0"/>
                </a:cxn>
                <a:cxn ang="0">
                  <a:pos x="1208" y="0"/>
                </a:cxn>
                <a:cxn ang="0">
                  <a:pos x="1164" y="2"/>
                </a:cxn>
                <a:cxn ang="0">
                  <a:pos x="1120" y="6"/>
                </a:cxn>
                <a:cxn ang="0">
                  <a:pos x="1076" y="10"/>
                </a:cxn>
                <a:cxn ang="0">
                  <a:pos x="1032" y="14"/>
                </a:cxn>
                <a:cxn ang="0">
                  <a:pos x="990" y="22"/>
                </a:cxn>
                <a:cxn ang="0">
                  <a:pos x="946" y="30"/>
                </a:cxn>
                <a:cxn ang="0">
                  <a:pos x="902" y="38"/>
                </a:cxn>
                <a:cxn ang="0">
                  <a:pos x="860" y="48"/>
                </a:cxn>
                <a:cxn ang="0">
                  <a:pos x="818" y="60"/>
                </a:cxn>
                <a:cxn ang="0">
                  <a:pos x="774" y="72"/>
                </a:cxn>
                <a:cxn ang="0">
                  <a:pos x="732" y="86"/>
                </a:cxn>
                <a:cxn ang="0">
                  <a:pos x="690" y="100"/>
                </a:cxn>
                <a:cxn ang="0">
                  <a:pos x="650" y="116"/>
                </a:cxn>
                <a:cxn ang="0">
                  <a:pos x="608" y="134"/>
                </a:cxn>
                <a:cxn ang="0">
                  <a:pos x="568" y="152"/>
                </a:cxn>
                <a:cxn ang="0">
                  <a:pos x="528" y="172"/>
                </a:cxn>
                <a:cxn ang="0">
                  <a:pos x="488" y="192"/>
                </a:cxn>
                <a:cxn ang="0">
                  <a:pos x="450" y="214"/>
                </a:cxn>
                <a:cxn ang="0">
                  <a:pos x="412" y="238"/>
                </a:cxn>
                <a:cxn ang="0">
                  <a:pos x="374" y="262"/>
                </a:cxn>
                <a:cxn ang="0">
                  <a:pos x="336" y="286"/>
                </a:cxn>
                <a:cxn ang="0">
                  <a:pos x="298" y="314"/>
                </a:cxn>
                <a:cxn ang="0">
                  <a:pos x="262" y="340"/>
                </a:cxn>
                <a:cxn ang="0">
                  <a:pos x="228" y="370"/>
                </a:cxn>
                <a:cxn ang="0">
                  <a:pos x="192" y="400"/>
                </a:cxn>
                <a:cxn ang="0">
                  <a:pos x="158" y="430"/>
                </a:cxn>
                <a:cxn ang="0">
                  <a:pos x="126" y="462"/>
                </a:cxn>
                <a:cxn ang="0">
                  <a:pos x="92" y="496"/>
                </a:cxn>
                <a:cxn ang="0">
                  <a:pos x="60" y="530"/>
                </a:cxn>
                <a:cxn ang="0">
                  <a:pos x="30" y="566"/>
                </a:cxn>
                <a:cxn ang="0">
                  <a:pos x="0" y="602"/>
                </a:cxn>
                <a:cxn ang="0">
                  <a:pos x="186" y="620"/>
                </a:cxn>
                <a:cxn ang="0">
                  <a:pos x="376" y="640"/>
                </a:cxn>
                <a:cxn ang="0">
                  <a:pos x="436" y="820"/>
                </a:cxn>
                <a:cxn ang="0">
                  <a:pos x="498" y="1000"/>
                </a:cxn>
                <a:cxn ang="0">
                  <a:pos x="500" y="1002"/>
                </a:cxn>
                <a:cxn ang="0">
                  <a:pos x="500" y="1002"/>
                </a:cxn>
                <a:cxn ang="0">
                  <a:pos x="536" y="958"/>
                </a:cxn>
                <a:cxn ang="0">
                  <a:pos x="574" y="918"/>
                </a:cxn>
                <a:cxn ang="0">
                  <a:pos x="616" y="880"/>
                </a:cxn>
                <a:cxn ang="0">
                  <a:pos x="658" y="844"/>
                </a:cxn>
                <a:cxn ang="0">
                  <a:pos x="702" y="812"/>
                </a:cxn>
                <a:cxn ang="0">
                  <a:pos x="746" y="782"/>
                </a:cxn>
                <a:cxn ang="0">
                  <a:pos x="794" y="756"/>
                </a:cxn>
                <a:cxn ang="0">
                  <a:pos x="842" y="732"/>
                </a:cxn>
                <a:cxn ang="0">
                  <a:pos x="890" y="710"/>
                </a:cxn>
                <a:cxn ang="0">
                  <a:pos x="940" y="692"/>
                </a:cxn>
                <a:cxn ang="0">
                  <a:pos x="990" y="676"/>
                </a:cxn>
                <a:cxn ang="0">
                  <a:pos x="1042" y="662"/>
                </a:cxn>
                <a:cxn ang="0">
                  <a:pos x="1094" y="652"/>
                </a:cxn>
                <a:cxn ang="0">
                  <a:pos x="1146" y="646"/>
                </a:cxn>
                <a:cxn ang="0">
                  <a:pos x="1200" y="642"/>
                </a:cxn>
                <a:cxn ang="0">
                  <a:pos x="1252" y="640"/>
                </a:cxn>
                <a:cxn ang="0">
                  <a:pos x="1356" y="480"/>
                </a:cxn>
                <a:cxn ang="0">
                  <a:pos x="1460" y="322"/>
                </a:cxn>
                <a:cxn ang="0">
                  <a:pos x="1356" y="162"/>
                </a:cxn>
                <a:cxn ang="0">
                  <a:pos x="1252" y="0"/>
                </a:cxn>
              </a:cxnLst>
              <a:rect l="0" t="0" r="r" b="b"/>
              <a:pathLst>
                <a:path w="1460" h="1002">
                  <a:moveTo>
                    <a:pt x="1252" y="0"/>
                  </a:moveTo>
                  <a:lnTo>
                    <a:pt x="1252" y="0"/>
                  </a:lnTo>
                  <a:lnTo>
                    <a:pt x="1208" y="0"/>
                  </a:lnTo>
                  <a:lnTo>
                    <a:pt x="1164" y="2"/>
                  </a:lnTo>
                  <a:lnTo>
                    <a:pt x="1120" y="6"/>
                  </a:lnTo>
                  <a:lnTo>
                    <a:pt x="1076" y="10"/>
                  </a:lnTo>
                  <a:lnTo>
                    <a:pt x="1032" y="14"/>
                  </a:lnTo>
                  <a:lnTo>
                    <a:pt x="990" y="22"/>
                  </a:lnTo>
                  <a:lnTo>
                    <a:pt x="946" y="30"/>
                  </a:lnTo>
                  <a:lnTo>
                    <a:pt x="902" y="38"/>
                  </a:lnTo>
                  <a:lnTo>
                    <a:pt x="860" y="48"/>
                  </a:lnTo>
                  <a:lnTo>
                    <a:pt x="818" y="60"/>
                  </a:lnTo>
                  <a:lnTo>
                    <a:pt x="774" y="72"/>
                  </a:lnTo>
                  <a:lnTo>
                    <a:pt x="732" y="86"/>
                  </a:lnTo>
                  <a:lnTo>
                    <a:pt x="690" y="100"/>
                  </a:lnTo>
                  <a:lnTo>
                    <a:pt x="650" y="116"/>
                  </a:lnTo>
                  <a:lnTo>
                    <a:pt x="608" y="134"/>
                  </a:lnTo>
                  <a:lnTo>
                    <a:pt x="568" y="152"/>
                  </a:lnTo>
                  <a:lnTo>
                    <a:pt x="528" y="172"/>
                  </a:lnTo>
                  <a:lnTo>
                    <a:pt x="488" y="192"/>
                  </a:lnTo>
                  <a:lnTo>
                    <a:pt x="450" y="214"/>
                  </a:lnTo>
                  <a:lnTo>
                    <a:pt x="412" y="238"/>
                  </a:lnTo>
                  <a:lnTo>
                    <a:pt x="374" y="262"/>
                  </a:lnTo>
                  <a:lnTo>
                    <a:pt x="336" y="286"/>
                  </a:lnTo>
                  <a:lnTo>
                    <a:pt x="298" y="314"/>
                  </a:lnTo>
                  <a:lnTo>
                    <a:pt x="262" y="340"/>
                  </a:lnTo>
                  <a:lnTo>
                    <a:pt x="228" y="370"/>
                  </a:lnTo>
                  <a:lnTo>
                    <a:pt x="192" y="400"/>
                  </a:lnTo>
                  <a:lnTo>
                    <a:pt x="158" y="430"/>
                  </a:lnTo>
                  <a:lnTo>
                    <a:pt x="126" y="462"/>
                  </a:lnTo>
                  <a:lnTo>
                    <a:pt x="92" y="496"/>
                  </a:lnTo>
                  <a:lnTo>
                    <a:pt x="60" y="530"/>
                  </a:lnTo>
                  <a:lnTo>
                    <a:pt x="30" y="566"/>
                  </a:lnTo>
                  <a:lnTo>
                    <a:pt x="0" y="602"/>
                  </a:lnTo>
                  <a:lnTo>
                    <a:pt x="186" y="620"/>
                  </a:lnTo>
                  <a:lnTo>
                    <a:pt x="376" y="640"/>
                  </a:lnTo>
                  <a:lnTo>
                    <a:pt x="436" y="820"/>
                  </a:lnTo>
                  <a:lnTo>
                    <a:pt x="498" y="1000"/>
                  </a:lnTo>
                  <a:lnTo>
                    <a:pt x="500" y="1002"/>
                  </a:lnTo>
                  <a:lnTo>
                    <a:pt x="500" y="1002"/>
                  </a:lnTo>
                  <a:lnTo>
                    <a:pt x="536" y="958"/>
                  </a:lnTo>
                  <a:lnTo>
                    <a:pt x="574" y="918"/>
                  </a:lnTo>
                  <a:lnTo>
                    <a:pt x="616" y="880"/>
                  </a:lnTo>
                  <a:lnTo>
                    <a:pt x="658" y="844"/>
                  </a:lnTo>
                  <a:lnTo>
                    <a:pt x="702" y="812"/>
                  </a:lnTo>
                  <a:lnTo>
                    <a:pt x="746" y="782"/>
                  </a:lnTo>
                  <a:lnTo>
                    <a:pt x="794" y="756"/>
                  </a:lnTo>
                  <a:lnTo>
                    <a:pt x="842" y="732"/>
                  </a:lnTo>
                  <a:lnTo>
                    <a:pt x="890" y="710"/>
                  </a:lnTo>
                  <a:lnTo>
                    <a:pt x="940" y="692"/>
                  </a:lnTo>
                  <a:lnTo>
                    <a:pt x="990" y="676"/>
                  </a:lnTo>
                  <a:lnTo>
                    <a:pt x="1042" y="662"/>
                  </a:lnTo>
                  <a:lnTo>
                    <a:pt x="1094" y="652"/>
                  </a:lnTo>
                  <a:lnTo>
                    <a:pt x="1146" y="646"/>
                  </a:lnTo>
                  <a:lnTo>
                    <a:pt x="1200" y="642"/>
                  </a:lnTo>
                  <a:lnTo>
                    <a:pt x="1252" y="640"/>
                  </a:lnTo>
                  <a:lnTo>
                    <a:pt x="1356" y="480"/>
                  </a:lnTo>
                  <a:lnTo>
                    <a:pt x="1460" y="322"/>
                  </a:lnTo>
                  <a:lnTo>
                    <a:pt x="1356" y="162"/>
                  </a:lnTo>
                  <a:lnTo>
                    <a:pt x="1252" y="0"/>
                  </a:lnTo>
                  <a:close/>
                </a:path>
              </a:pathLst>
            </a:custGeom>
            <a:solidFill>
              <a:schemeClr val="accent3">
                <a:lumMod val="50000"/>
              </a:schemeClr>
            </a:solidFill>
            <a:ln w="38100" cmpd="sng">
              <a:noFill/>
              <a:prstDash val="solid"/>
              <a:round/>
              <a:headEnd/>
              <a:tailEnd/>
            </a:ln>
            <a:sp3d extrusionH="381000" prstMaterial="dkEdge">
              <a:bevelT w="139700" prst="cross"/>
              <a:extrusionClr>
                <a:schemeClr val="bg1">
                  <a:lumMod val="75000"/>
                </a:schemeClr>
              </a:extrusionClr>
            </a:sp3d>
          </p:spPr>
          <p:txBody>
            <a:bodyPr/>
            <a:lstStyle/>
            <a:p>
              <a:endParaRPr lang="en-US" dirty="0">
                <a:latin typeface="Calibri" pitchFamily="34" charset="0"/>
              </a:endParaRPr>
            </a:p>
          </p:txBody>
        </p:sp>
        <p:sp>
          <p:nvSpPr>
            <p:cNvPr id="9" name="Freeform 10"/>
            <p:cNvSpPr>
              <a:spLocks/>
            </p:cNvSpPr>
            <p:nvPr/>
          </p:nvSpPr>
          <p:spPr bwMode="auto">
            <a:xfrm>
              <a:off x="2035175" y="4175125"/>
              <a:ext cx="1816100" cy="2162175"/>
            </a:xfrm>
            <a:custGeom>
              <a:avLst/>
              <a:gdLst/>
              <a:ahLst/>
              <a:cxnLst>
                <a:cxn ang="0">
                  <a:pos x="0" y="274"/>
                </a:cxn>
                <a:cxn ang="0">
                  <a:pos x="0" y="274"/>
                </a:cxn>
                <a:cxn ang="0">
                  <a:pos x="10" y="316"/>
                </a:cxn>
                <a:cxn ang="0">
                  <a:pos x="22" y="360"/>
                </a:cxn>
                <a:cxn ang="0">
                  <a:pos x="34" y="402"/>
                </a:cxn>
                <a:cxn ang="0">
                  <a:pos x="48" y="444"/>
                </a:cxn>
                <a:cxn ang="0">
                  <a:pos x="64" y="484"/>
                </a:cxn>
                <a:cxn ang="0">
                  <a:pos x="80" y="526"/>
                </a:cxn>
                <a:cxn ang="0">
                  <a:pos x="98" y="566"/>
                </a:cxn>
                <a:cxn ang="0">
                  <a:pos x="116" y="606"/>
                </a:cxn>
                <a:cxn ang="0">
                  <a:pos x="134" y="646"/>
                </a:cxn>
                <a:cxn ang="0">
                  <a:pos x="156" y="684"/>
                </a:cxn>
                <a:cxn ang="0">
                  <a:pos x="176" y="724"/>
                </a:cxn>
                <a:cxn ang="0">
                  <a:pos x="200" y="762"/>
                </a:cxn>
                <a:cxn ang="0">
                  <a:pos x="224" y="798"/>
                </a:cxn>
                <a:cxn ang="0">
                  <a:pos x="248" y="836"/>
                </a:cxn>
                <a:cxn ang="0">
                  <a:pos x="274" y="872"/>
                </a:cxn>
                <a:cxn ang="0">
                  <a:pos x="300" y="906"/>
                </a:cxn>
                <a:cxn ang="0">
                  <a:pos x="328" y="942"/>
                </a:cxn>
                <a:cxn ang="0">
                  <a:pos x="358" y="976"/>
                </a:cxn>
                <a:cxn ang="0">
                  <a:pos x="388" y="1008"/>
                </a:cxn>
                <a:cxn ang="0">
                  <a:pos x="418" y="1042"/>
                </a:cxn>
                <a:cxn ang="0">
                  <a:pos x="450" y="1072"/>
                </a:cxn>
                <a:cxn ang="0">
                  <a:pos x="484" y="1104"/>
                </a:cxn>
                <a:cxn ang="0">
                  <a:pos x="518" y="1134"/>
                </a:cxn>
                <a:cxn ang="0">
                  <a:pos x="552" y="1162"/>
                </a:cxn>
                <a:cxn ang="0">
                  <a:pos x="588" y="1190"/>
                </a:cxn>
                <a:cxn ang="0">
                  <a:pos x="626" y="1218"/>
                </a:cxn>
                <a:cxn ang="0">
                  <a:pos x="664" y="1244"/>
                </a:cxn>
                <a:cxn ang="0">
                  <a:pos x="702" y="1270"/>
                </a:cxn>
                <a:cxn ang="0">
                  <a:pos x="742" y="1294"/>
                </a:cxn>
                <a:cxn ang="0">
                  <a:pos x="782" y="1318"/>
                </a:cxn>
                <a:cxn ang="0">
                  <a:pos x="824" y="1340"/>
                </a:cxn>
                <a:cxn ang="0">
                  <a:pos x="866" y="1362"/>
                </a:cxn>
                <a:cxn ang="0">
                  <a:pos x="842" y="1174"/>
                </a:cxn>
                <a:cxn ang="0">
                  <a:pos x="820" y="986"/>
                </a:cxn>
                <a:cxn ang="0">
                  <a:pos x="982" y="886"/>
                </a:cxn>
                <a:cxn ang="0">
                  <a:pos x="1144" y="788"/>
                </a:cxn>
                <a:cxn ang="0">
                  <a:pos x="1144" y="784"/>
                </a:cxn>
                <a:cxn ang="0">
                  <a:pos x="1144" y="784"/>
                </a:cxn>
                <a:cxn ang="0">
                  <a:pos x="1094" y="758"/>
                </a:cxn>
                <a:cxn ang="0">
                  <a:pos x="1046" y="730"/>
                </a:cxn>
                <a:cxn ang="0">
                  <a:pos x="1000" y="700"/>
                </a:cxn>
                <a:cxn ang="0">
                  <a:pos x="956" y="666"/>
                </a:cxn>
                <a:cxn ang="0">
                  <a:pos x="914" y="630"/>
                </a:cxn>
                <a:cxn ang="0">
                  <a:pos x="876" y="592"/>
                </a:cxn>
                <a:cxn ang="0">
                  <a:pos x="840" y="554"/>
                </a:cxn>
                <a:cxn ang="0">
                  <a:pos x="804" y="512"/>
                </a:cxn>
                <a:cxn ang="0">
                  <a:pos x="774" y="470"/>
                </a:cxn>
                <a:cxn ang="0">
                  <a:pos x="744" y="424"/>
                </a:cxn>
                <a:cxn ang="0">
                  <a:pos x="718" y="378"/>
                </a:cxn>
                <a:cxn ang="0">
                  <a:pos x="694" y="332"/>
                </a:cxn>
                <a:cxn ang="0">
                  <a:pos x="672" y="282"/>
                </a:cxn>
                <a:cxn ang="0">
                  <a:pos x="654" y="234"/>
                </a:cxn>
                <a:cxn ang="0">
                  <a:pos x="638" y="182"/>
                </a:cxn>
                <a:cxn ang="0">
                  <a:pos x="624" y="132"/>
                </a:cxn>
                <a:cxn ang="0">
                  <a:pos x="446" y="66"/>
                </a:cxn>
                <a:cxn ang="0">
                  <a:pos x="268" y="0"/>
                </a:cxn>
                <a:cxn ang="0">
                  <a:pos x="134" y="136"/>
                </a:cxn>
                <a:cxn ang="0">
                  <a:pos x="0" y="274"/>
                </a:cxn>
              </a:cxnLst>
              <a:rect l="0" t="0" r="r" b="b"/>
              <a:pathLst>
                <a:path w="1144" h="1362">
                  <a:moveTo>
                    <a:pt x="0" y="274"/>
                  </a:moveTo>
                  <a:lnTo>
                    <a:pt x="0" y="274"/>
                  </a:lnTo>
                  <a:lnTo>
                    <a:pt x="10" y="316"/>
                  </a:lnTo>
                  <a:lnTo>
                    <a:pt x="22" y="360"/>
                  </a:lnTo>
                  <a:lnTo>
                    <a:pt x="34" y="402"/>
                  </a:lnTo>
                  <a:lnTo>
                    <a:pt x="48" y="444"/>
                  </a:lnTo>
                  <a:lnTo>
                    <a:pt x="64" y="484"/>
                  </a:lnTo>
                  <a:lnTo>
                    <a:pt x="80" y="526"/>
                  </a:lnTo>
                  <a:lnTo>
                    <a:pt x="98" y="566"/>
                  </a:lnTo>
                  <a:lnTo>
                    <a:pt x="116" y="606"/>
                  </a:lnTo>
                  <a:lnTo>
                    <a:pt x="134" y="646"/>
                  </a:lnTo>
                  <a:lnTo>
                    <a:pt x="156" y="684"/>
                  </a:lnTo>
                  <a:lnTo>
                    <a:pt x="176" y="724"/>
                  </a:lnTo>
                  <a:lnTo>
                    <a:pt x="200" y="762"/>
                  </a:lnTo>
                  <a:lnTo>
                    <a:pt x="224" y="798"/>
                  </a:lnTo>
                  <a:lnTo>
                    <a:pt x="248" y="836"/>
                  </a:lnTo>
                  <a:lnTo>
                    <a:pt x="274" y="872"/>
                  </a:lnTo>
                  <a:lnTo>
                    <a:pt x="300" y="906"/>
                  </a:lnTo>
                  <a:lnTo>
                    <a:pt x="328" y="942"/>
                  </a:lnTo>
                  <a:lnTo>
                    <a:pt x="358" y="976"/>
                  </a:lnTo>
                  <a:lnTo>
                    <a:pt x="388" y="1008"/>
                  </a:lnTo>
                  <a:lnTo>
                    <a:pt x="418" y="1042"/>
                  </a:lnTo>
                  <a:lnTo>
                    <a:pt x="450" y="1072"/>
                  </a:lnTo>
                  <a:lnTo>
                    <a:pt x="484" y="1104"/>
                  </a:lnTo>
                  <a:lnTo>
                    <a:pt x="518" y="1134"/>
                  </a:lnTo>
                  <a:lnTo>
                    <a:pt x="552" y="1162"/>
                  </a:lnTo>
                  <a:lnTo>
                    <a:pt x="588" y="1190"/>
                  </a:lnTo>
                  <a:lnTo>
                    <a:pt x="626" y="1218"/>
                  </a:lnTo>
                  <a:lnTo>
                    <a:pt x="664" y="1244"/>
                  </a:lnTo>
                  <a:lnTo>
                    <a:pt x="702" y="1270"/>
                  </a:lnTo>
                  <a:lnTo>
                    <a:pt x="742" y="1294"/>
                  </a:lnTo>
                  <a:lnTo>
                    <a:pt x="782" y="1318"/>
                  </a:lnTo>
                  <a:lnTo>
                    <a:pt x="824" y="1340"/>
                  </a:lnTo>
                  <a:lnTo>
                    <a:pt x="866" y="1362"/>
                  </a:lnTo>
                  <a:lnTo>
                    <a:pt x="842" y="1174"/>
                  </a:lnTo>
                  <a:lnTo>
                    <a:pt x="820" y="986"/>
                  </a:lnTo>
                  <a:lnTo>
                    <a:pt x="982" y="886"/>
                  </a:lnTo>
                  <a:lnTo>
                    <a:pt x="1144" y="788"/>
                  </a:lnTo>
                  <a:lnTo>
                    <a:pt x="1144" y="784"/>
                  </a:lnTo>
                  <a:lnTo>
                    <a:pt x="1144" y="784"/>
                  </a:lnTo>
                  <a:lnTo>
                    <a:pt x="1094" y="758"/>
                  </a:lnTo>
                  <a:lnTo>
                    <a:pt x="1046" y="730"/>
                  </a:lnTo>
                  <a:lnTo>
                    <a:pt x="1000" y="700"/>
                  </a:lnTo>
                  <a:lnTo>
                    <a:pt x="956" y="666"/>
                  </a:lnTo>
                  <a:lnTo>
                    <a:pt x="914" y="630"/>
                  </a:lnTo>
                  <a:lnTo>
                    <a:pt x="876" y="592"/>
                  </a:lnTo>
                  <a:lnTo>
                    <a:pt x="840" y="554"/>
                  </a:lnTo>
                  <a:lnTo>
                    <a:pt x="804" y="512"/>
                  </a:lnTo>
                  <a:lnTo>
                    <a:pt x="774" y="470"/>
                  </a:lnTo>
                  <a:lnTo>
                    <a:pt x="744" y="424"/>
                  </a:lnTo>
                  <a:lnTo>
                    <a:pt x="718" y="378"/>
                  </a:lnTo>
                  <a:lnTo>
                    <a:pt x="694" y="332"/>
                  </a:lnTo>
                  <a:lnTo>
                    <a:pt x="672" y="282"/>
                  </a:lnTo>
                  <a:lnTo>
                    <a:pt x="654" y="234"/>
                  </a:lnTo>
                  <a:lnTo>
                    <a:pt x="638" y="182"/>
                  </a:lnTo>
                  <a:lnTo>
                    <a:pt x="624" y="132"/>
                  </a:lnTo>
                  <a:lnTo>
                    <a:pt x="446" y="66"/>
                  </a:lnTo>
                  <a:lnTo>
                    <a:pt x="268" y="0"/>
                  </a:lnTo>
                  <a:lnTo>
                    <a:pt x="134" y="136"/>
                  </a:lnTo>
                  <a:lnTo>
                    <a:pt x="0" y="274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3810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  <a:sp3d extrusionH="381000" prstMaterial="dkEdge">
              <a:bevelT w="139700" prst="cross"/>
              <a:extrusionClr>
                <a:schemeClr val="bg1">
                  <a:lumMod val="75000"/>
                </a:schemeClr>
              </a:extrusionClr>
            </a:sp3d>
          </p:spPr>
          <p:txBody>
            <a:bodyPr/>
            <a:lstStyle/>
            <a:p>
              <a:endParaRPr lang="en-US" dirty="0">
                <a:latin typeface="Calibri" pitchFamily="34" charset="0"/>
              </a:endParaRPr>
            </a:p>
          </p:txBody>
        </p:sp>
      </p:grpSp>
      <p:sp>
        <p:nvSpPr>
          <p:cNvPr id="54" name="TextBox 53"/>
          <p:cNvSpPr txBox="1"/>
          <p:nvPr/>
        </p:nvSpPr>
        <p:spPr>
          <a:xfrm>
            <a:off x="5923558" y="1827213"/>
            <a:ext cx="193944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2400" dirty="0" smtClean="0">
                <a:latin typeface="Calibri" pitchFamily="34" charset="0"/>
              </a:rPr>
              <a:t>Your text here</a:t>
            </a:r>
            <a:endParaRPr lang="en-US" sz="2400" dirty="0">
              <a:latin typeface="Calibri" pitchFamily="34" charset="0"/>
            </a:endParaRPr>
          </a:p>
        </p:txBody>
      </p:sp>
      <p:sp>
        <p:nvSpPr>
          <p:cNvPr id="55" name="TextBox 54"/>
          <p:cNvSpPr txBox="1"/>
          <p:nvPr/>
        </p:nvSpPr>
        <p:spPr>
          <a:xfrm>
            <a:off x="7073900" y="3048000"/>
            <a:ext cx="193944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2400" dirty="0" smtClean="0">
                <a:latin typeface="Calibri" pitchFamily="34" charset="0"/>
              </a:rPr>
              <a:t>Your text here</a:t>
            </a:r>
            <a:endParaRPr lang="en-US" sz="2400" dirty="0">
              <a:latin typeface="Calibri" pitchFamily="34" charset="0"/>
            </a:endParaRPr>
          </a:p>
        </p:txBody>
      </p:sp>
      <p:sp>
        <p:nvSpPr>
          <p:cNvPr id="56" name="TextBox 55"/>
          <p:cNvSpPr txBox="1"/>
          <p:nvPr/>
        </p:nvSpPr>
        <p:spPr>
          <a:xfrm>
            <a:off x="6490952" y="4953000"/>
            <a:ext cx="193944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2400" dirty="0" smtClean="0">
                <a:latin typeface="Calibri" pitchFamily="34" charset="0"/>
              </a:rPr>
              <a:t>Your text here</a:t>
            </a:r>
            <a:endParaRPr lang="en-US" sz="2400" dirty="0">
              <a:latin typeface="Calibri" pitchFamily="34" charset="0"/>
            </a:endParaRPr>
          </a:p>
        </p:txBody>
      </p:sp>
      <p:sp>
        <p:nvSpPr>
          <p:cNvPr id="58" name="TextBox 57"/>
          <p:cNvSpPr txBox="1"/>
          <p:nvPr/>
        </p:nvSpPr>
        <p:spPr>
          <a:xfrm>
            <a:off x="3677133" y="5865167"/>
            <a:ext cx="193944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2400" dirty="0" smtClean="0">
                <a:latin typeface="Calibri" pitchFamily="34" charset="0"/>
              </a:rPr>
              <a:t>Your text here</a:t>
            </a:r>
            <a:endParaRPr lang="en-US" sz="2400" dirty="0">
              <a:latin typeface="Calibri" pitchFamily="34" charset="0"/>
            </a:endParaRPr>
          </a:p>
        </p:txBody>
      </p:sp>
      <p:sp>
        <p:nvSpPr>
          <p:cNvPr id="62" name="TextBox 61"/>
          <p:cNvSpPr txBox="1"/>
          <p:nvPr/>
        </p:nvSpPr>
        <p:spPr>
          <a:xfrm>
            <a:off x="166352" y="4491335"/>
            <a:ext cx="193944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2400" dirty="0" smtClean="0">
                <a:latin typeface="Calibri" pitchFamily="34" charset="0"/>
              </a:rPr>
              <a:t>Your text here</a:t>
            </a:r>
            <a:endParaRPr lang="en-US" sz="2400" dirty="0">
              <a:latin typeface="Calibri" pitchFamily="34" charset="0"/>
            </a:endParaRPr>
          </a:p>
        </p:txBody>
      </p:sp>
      <p:sp>
        <p:nvSpPr>
          <p:cNvPr id="63" name="TextBox 62"/>
          <p:cNvSpPr txBox="1"/>
          <p:nvPr/>
        </p:nvSpPr>
        <p:spPr>
          <a:xfrm>
            <a:off x="166352" y="2971800"/>
            <a:ext cx="193944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2400" dirty="0" smtClean="0">
                <a:latin typeface="Calibri" pitchFamily="34" charset="0"/>
              </a:rPr>
              <a:t>Your text here</a:t>
            </a:r>
            <a:endParaRPr lang="en-US" sz="2400" dirty="0">
              <a:latin typeface="Calibri" pitchFamily="34" charset="0"/>
            </a:endParaRPr>
          </a:p>
        </p:txBody>
      </p:sp>
      <p:sp>
        <p:nvSpPr>
          <p:cNvPr id="64" name="TextBox 63"/>
          <p:cNvSpPr txBox="1"/>
          <p:nvPr/>
        </p:nvSpPr>
        <p:spPr>
          <a:xfrm>
            <a:off x="1567104" y="1750367"/>
            <a:ext cx="193944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2400" dirty="0" smtClean="0">
                <a:latin typeface="Calibri" pitchFamily="34" charset="0"/>
              </a:rPr>
              <a:t>Your text here</a:t>
            </a:r>
            <a:endParaRPr lang="en-US" sz="2400" dirty="0">
              <a:latin typeface="Calibri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148430601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4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4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4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4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4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4" grpId="0"/>
      <p:bldP spid="55" grpId="0"/>
      <p:bldP spid="56" grpId="0"/>
      <p:bldP spid="58" grpId="0"/>
      <p:bldP spid="62" grpId="0"/>
      <p:bldP spid="63" grpId="0"/>
      <p:bldP spid="64" grpId="0"/>
    </p:bld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23"/>
          <p:cNvGrpSpPr>
            <a:grpSpLocks/>
          </p:cNvGrpSpPr>
          <p:nvPr/>
        </p:nvGrpSpPr>
        <p:grpSpPr bwMode="auto">
          <a:xfrm>
            <a:off x="5176" y="2350824"/>
            <a:ext cx="9144000" cy="1676400"/>
            <a:chOff x="0" y="2086"/>
            <a:chExt cx="5760" cy="1056"/>
          </a:xfrm>
        </p:grpSpPr>
        <p:sp>
          <p:nvSpPr>
            <p:cNvPr id="12" name="Rectangle 3"/>
            <p:cNvSpPr>
              <a:spLocks noChangeArrowheads="1"/>
            </p:cNvSpPr>
            <p:nvPr/>
          </p:nvSpPr>
          <p:spPr bwMode="gray">
            <a:xfrm>
              <a:off x="0" y="2325"/>
              <a:ext cx="5760" cy="817"/>
            </a:xfrm>
            <a:prstGeom prst="rect">
              <a:avLst/>
            </a:prstGeom>
            <a:gradFill rotWithShape="1">
              <a:gsLst>
                <a:gs pos="0">
                  <a:srgbClr val="DDDDDD"/>
                </a:gs>
                <a:gs pos="100000">
                  <a:srgbClr val="FFFFFF"/>
                </a:gs>
              </a:gsLst>
              <a:lin ang="5400000" scaled="1"/>
            </a:gradFill>
            <a:ln w="9525">
              <a:noFill/>
              <a:miter lim="800000"/>
              <a:headEnd/>
              <a:tailEnd/>
            </a:ln>
          </p:spPr>
          <p:txBody>
            <a:bodyPr wrap="none" lIns="90000" tIns="90000" rIns="72000" bIns="90000" anchor="ctr"/>
            <a:lstStyle/>
            <a:p>
              <a:pPr algn="ctr" eaLnBrk="0" hangingPunct="0"/>
              <a:endParaRPr lang="en-US" noProof="1">
                <a:latin typeface="Calibri" pitchFamily="34" charset="0"/>
                <a:cs typeface="Arial" charset="0"/>
              </a:endParaRPr>
            </a:p>
          </p:txBody>
        </p:sp>
        <p:sp>
          <p:nvSpPr>
            <p:cNvPr id="13" name="Rectangle 25"/>
            <p:cNvSpPr>
              <a:spLocks noChangeArrowheads="1"/>
            </p:cNvSpPr>
            <p:nvPr/>
          </p:nvSpPr>
          <p:spPr bwMode="gray">
            <a:xfrm flipV="1">
              <a:off x="0" y="2086"/>
              <a:ext cx="5760" cy="246"/>
            </a:xfrm>
            <a:prstGeom prst="rect">
              <a:avLst/>
            </a:prstGeom>
            <a:gradFill rotWithShape="1">
              <a:gsLst>
                <a:gs pos="0">
                  <a:srgbClr val="DBDBDB"/>
                </a:gs>
                <a:gs pos="100000">
                  <a:srgbClr val="FFFFFF"/>
                </a:gs>
              </a:gsLst>
              <a:lin ang="5400000" scaled="1"/>
            </a:gradFill>
            <a:ln w="9525">
              <a:noFill/>
              <a:miter lim="800000"/>
              <a:headEnd/>
              <a:tailEnd/>
            </a:ln>
          </p:spPr>
          <p:txBody>
            <a:bodyPr rot="10800000" wrap="none" lIns="90000" tIns="90000" rIns="72000" bIns="90000" anchor="ctr"/>
            <a:lstStyle/>
            <a:p>
              <a:pPr algn="ctr" eaLnBrk="0" hangingPunct="0"/>
              <a:endParaRPr lang="en-US" noProof="1">
                <a:latin typeface="Calibri" pitchFamily="34" charset="0"/>
                <a:cs typeface="Arial" charset="0"/>
              </a:endParaRPr>
            </a:p>
          </p:txBody>
        </p:sp>
      </p:grpSp>
      <p:sp>
        <p:nvSpPr>
          <p:cNvPr id="14" name="Rektangel 59"/>
          <p:cNvSpPr>
            <a:spLocks noChangeArrowheads="1"/>
          </p:cNvSpPr>
          <p:nvPr/>
        </p:nvSpPr>
        <p:spPr bwMode="auto">
          <a:xfrm rot="10800000" flipV="1">
            <a:off x="0" y="1"/>
            <a:ext cx="9144000" cy="2709861"/>
          </a:xfrm>
          <a:prstGeom prst="rect">
            <a:avLst/>
          </a:prstGeom>
          <a:gradFill rotWithShape="1">
            <a:gsLst>
              <a:gs pos="0">
                <a:srgbClr val="F3F3F3"/>
              </a:gs>
              <a:gs pos="0">
                <a:srgbClr val="F3F3F3"/>
              </a:gs>
              <a:gs pos="0">
                <a:srgbClr val="F3F3F3"/>
              </a:gs>
              <a:gs pos="48000">
                <a:srgbClr val="F3F3F3"/>
              </a:gs>
              <a:gs pos="69000">
                <a:srgbClr val="F3F3F3"/>
              </a:gs>
              <a:gs pos="100000">
                <a:srgbClr val="BFBFBF"/>
              </a:gs>
            </a:gsLst>
            <a:lin ang="5400000" scaled="1"/>
          </a:gradFill>
          <a:ln w="9525">
            <a:noFill/>
            <a:miter lim="800000"/>
            <a:headEnd/>
            <a:tailEnd/>
          </a:ln>
          <a:effectLst>
            <a:outerShdw dist="23000" dir="5400000" rotWithShape="0">
              <a:srgbClr val="808080">
                <a:alpha val="34999"/>
              </a:srgbClr>
            </a:outerShdw>
          </a:effectLst>
        </p:spPr>
        <p:txBody>
          <a:bodyPr anchor="ctr"/>
          <a:lstStyle/>
          <a:p>
            <a:pPr algn="ctr">
              <a:defRPr/>
            </a:pPr>
            <a:endParaRPr lang="da-DK">
              <a:solidFill>
                <a:srgbClr val="FFFFFF"/>
              </a:solidFill>
              <a:latin typeface="Calibri" charset="0"/>
              <a:ea typeface="ＭＳ Ｐゴシック" charset="-128"/>
            </a:endParaRPr>
          </a:p>
        </p:txBody>
      </p:sp>
      <p:pic>
        <p:nvPicPr>
          <p:cNvPr id="10" name="Picture 9" descr="chess isolated.JPG"/>
          <p:cNvPicPr>
            <a:picLocks noChangeAspect="1"/>
          </p:cNvPicPr>
          <p:nvPr/>
        </p:nvPicPr>
        <p:blipFill rotWithShape="1">
          <a:blip r:embed="rId3" cstate="email">
            <a:extLst/>
          </a:blip>
          <a:srcRect/>
          <a:stretch/>
        </p:blipFill>
        <p:spPr>
          <a:xfrm>
            <a:off x="0" y="3024484"/>
            <a:ext cx="4495800" cy="3147267"/>
          </a:xfrm>
          <a:prstGeom prst="rect">
            <a:avLst/>
          </a:prstGeom>
        </p:spPr>
      </p:pic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164082"/>
            <a:ext cx="8229600" cy="1143000"/>
          </a:xfrm>
        </p:spPr>
        <p:txBody>
          <a:bodyPr/>
          <a:lstStyle/>
          <a:p>
            <a:r>
              <a:rPr lang="en-US" dirty="0" smtClean="0"/>
              <a:t>View from the top</a:t>
            </a:r>
            <a:endParaRPr lang="en-US" dirty="0"/>
          </a:p>
        </p:txBody>
      </p:sp>
      <p:grpSp>
        <p:nvGrpSpPr>
          <p:cNvPr id="8" name="Group 2"/>
          <p:cNvGrpSpPr/>
          <p:nvPr/>
        </p:nvGrpSpPr>
        <p:grpSpPr>
          <a:xfrm>
            <a:off x="4419600" y="3157869"/>
            <a:ext cx="4419600" cy="4419600"/>
            <a:chOff x="2971800" y="2209800"/>
            <a:chExt cx="4419600" cy="4419600"/>
          </a:xfrm>
          <a:solidFill>
            <a:schemeClr val="bg2">
              <a:lumMod val="50000"/>
            </a:schemeClr>
          </a:solidFill>
          <a:effectLst>
            <a:outerShdw blurRad="139700" dist="203200" dir="18900000" sx="76000" sy="76000" kx="-1200000" algn="bl" rotWithShape="0">
              <a:prstClr val="black">
                <a:alpha val="20000"/>
              </a:prstClr>
            </a:outerShdw>
          </a:effectLst>
          <a:scene3d>
            <a:camera prst="isometricOffAxis2Top"/>
            <a:lightRig rig="harsh" dir="t"/>
          </a:scene3d>
        </p:grpSpPr>
        <p:sp>
          <p:nvSpPr>
            <p:cNvPr id="4" name="Donut 3"/>
            <p:cNvSpPr/>
            <p:nvPr/>
          </p:nvSpPr>
          <p:spPr>
            <a:xfrm>
              <a:off x="2971800" y="2209800"/>
              <a:ext cx="4419600" cy="4419600"/>
            </a:xfrm>
            <a:prstGeom prst="donut">
              <a:avLst>
                <a:gd name="adj" fmla="val 4859"/>
              </a:avLst>
            </a:prstGeom>
            <a:grpFill/>
            <a:ln>
              <a:noFill/>
            </a:ln>
            <a:sp3d extrusionH="76200" prstMaterial="clear">
              <a:bevelT w="101600" prst="riblet"/>
              <a:extrusionClr>
                <a:schemeClr val="bg2">
                  <a:lumMod val="50000"/>
                </a:schemeClr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5" name="Donut 4"/>
            <p:cNvSpPr>
              <a:spLocks noChangeAspect="1"/>
            </p:cNvSpPr>
            <p:nvPr/>
          </p:nvSpPr>
          <p:spPr>
            <a:xfrm>
              <a:off x="3413760" y="2651760"/>
              <a:ext cx="3535680" cy="3535680"/>
            </a:xfrm>
            <a:prstGeom prst="donut">
              <a:avLst>
                <a:gd name="adj" fmla="val 4859"/>
              </a:avLst>
            </a:prstGeom>
            <a:grpFill/>
            <a:ln>
              <a:noFill/>
            </a:ln>
            <a:sp3d z="273050" extrusionH="76200" prstMaterial="clear">
              <a:bevelT w="101600" prst="riblet"/>
              <a:extrusionClr>
                <a:schemeClr val="bg2">
                  <a:lumMod val="50000"/>
                </a:schemeClr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6" name="Donut 5"/>
            <p:cNvSpPr>
              <a:spLocks noChangeAspect="1"/>
            </p:cNvSpPr>
            <p:nvPr/>
          </p:nvSpPr>
          <p:spPr>
            <a:xfrm>
              <a:off x="3767328" y="3005328"/>
              <a:ext cx="2828544" cy="2828544"/>
            </a:xfrm>
            <a:prstGeom prst="donut">
              <a:avLst>
                <a:gd name="adj" fmla="val 4859"/>
              </a:avLst>
            </a:prstGeom>
            <a:grpFill/>
            <a:ln>
              <a:noFill/>
            </a:ln>
            <a:sp3d z="628650" extrusionH="76200" prstMaterial="clear">
              <a:bevelT w="101600" prst="riblet"/>
              <a:extrusionClr>
                <a:schemeClr val="bg2">
                  <a:lumMod val="50000"/>
                </a:schemeClr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7" name="Oval 6"/>
            <p:cNvSpPr/>
            <p:nvPr/>
          </p:nvSpPr>
          <p:spPr>
            <a:xfrm>
              <a:off x="4495800" y="3733800"/>
              <a:ext cx="1371600" cy="1371600"/>
            </a:xfrm>
            <a:prstGeom prst="ellipse">
              <a:avLst/>
            </a:prstGeom>
            <a:grpFill/>
            <a:ln>
              <a:noFill/>
            </a:ln>
            <a:sp3d z="1060450" extrusionH="76200" prstMaterial="clear">
              <a:bevelT w="101600" prst="riblet"/>
              <a:extrusionClr>
                <a:schemeClr val="bg2">
                  <a:lumMod val="50000"/>
                </a:schemeClr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9" name="Freeform 7"/>
          <p:cNvSpPr>
            <a:spLocks noEditPoints="1"/>
          </p:cNvSpPr>
          <p:nvPr/>
        </p:nvSpPr>
        <p:spPr bwMode="auto">
          <a:xfrm>
            <a:off x="6076179" y="1828800"/>
            <a:ext cx="808222" cy="2665413"/>
          </a:xfrm>
          <a:custGeom>
            <a:avLst/>
            <a:gdLst/>
            <a:ahLst/>
            <a:cxnLst>
              <a:cxn ang="0">
                <a:pos x="249" y="226"/>
              </a:cxn>
              <a:cxn ang="0">
                <a:pos x="243" y="172"/>
              </a:cxn>
              <a:cxn ang="0">
                <a:pos x="238" y="145"/>
              </a:cxn>
              <a:cxn ang="0">
                <a:pos x="218" y="127"/>
              </a:cxn>
              <a:cxn ang="0">
                <a:pos x="171" y="109"/>
              </a:cxn>
              <a:cxn ang="0">
                <a:pos x="154" y="97"/>
              </a:cxn>
              <a:cxn ang="0">
                <a:pos x="146" y="75"/>
              </a:cxn>
              <a:cxn ang="0">
                <a:pos x="151" y="49"/>
              </a:cxn>
              <a:cxn ang="0">
                <a:pos x="94" y="6"/>
              </a:cxn>
              <a:cxn ang="0">
                <a:pos x="72" y="68"/>
              </a:cxn>
              <a:cxn ang="0">
                <a:pos x="84" y="96"/>
              </a:cxn>
              <a:cxn ang="0">
                <a:pos x="89" y="124"/>
              </a:cxn>
              <a:cxn ang="0">
                <a:pos x="63" y="151"/>
              </a:cxn>
              <a:cxn ang="0">
                <a:pos x="44" y="169"/>
              </a:cxn>
              <a:cxn ang="0">
                <a:pos x="38" y="200"/>
              </a:cxn>
              <a:cxn ang="0">
                <a:pos x="35" y="256"/>
              </a:cxn>
              <a:cxn ang="0">
                <a:pos x="31" y="289"/>
              </a:cxn>
              <a:cxn ang="0">
                <a:pos x="23" y="316"/>
              </a:cxn>
              <a:cxn ang="0">
                <a:pos x="24" y="344"/>
              </a:cxn>
              <a:cxn ang="0">
                <a:pos x="12" y="370"/>
              </a:cxn>
              <a:cxn ang="0">
                <a:pos x="0" y="415"/>
              </a:cxn>
              <a:cxn ang="0">
                <a:pos x="23" y="413"/>
              </a:cxn>
              <a:cxn ang="0">
                <a:pos x="31" y="463"/>
              </a:cxn>
              <a:cxn ang="0">
                <a:pos x="50" y="612"/>
              </a:cxn>
              <a:cxn ang="0">
                <a:pos x="69" y="686"/>
              </a:cxn>
              <a:cxn ang="0">
                <a:pos x="83" y="753"/>
              </a:cxn>
              <a:cxn ang="0">
                <a:pos x="90" y="777"/>
              </a:cxn>
              <a:cxn ang="0">
                <a:pos x="86" y="785"/>
              </a:cxn>
              <a:cxn ang="0">
                <a:pos x="64" y="791"/>
              </a:cxn>
              <a:cxn ang="0">
                <a:pos x="42" y="803"/>
              </a:cxn>
              <a:cxn ang="0">
                <a:pos x="42" y="810"/>
              </a:cxn>
              <a:cxn ang="0">
                <a:pos x="78" y="817"/>
              </a:cxn>
              <a:cxn ang="0">
                <a:pos x="121" y="804"/>
              </a:cxn>
              <a:cxn ang="0">
                <a:pos x="141" y="810"/>
              </a:cxn>
              <a:cxn ang="0">
                <a:pos x="171" y="804"/>
              </a:cxn>
              <a:cxn ang="0">
                <a:pos x="171" y="813"/>
              </a:cxn>
              <a:cxn ang="0">
                <a:pos x="161" y="826"/>
              </a:cxn>
              <a:cxn ang="0">
                <a:pos x="152" y="838"/>
              </a:cxn>
              <a:cxn ang="0">
                <a:pos x="176" y="849"/>
              </a:cxn>
              <a:cxn ang="0">
                <a:pos x="226" y="836"/>
              </a:cxn>
              <a:cxn ang="0">
                <a:pos x="228" y="810"/>
              </a:cxn>
              <a:cxn ang="0">
                <a:pos x="231" y="792"/>
              </a:cxn>
              <a:cxn ang="0">
                <a:pos x="221" y="748"/>
              </a:cxn>
              <a:cxn ang="0">
                <a:pos x="221" y="680"/>
              </a:cxn>
              <a:cxn ang="0">
                <a:pos x="210" y="593"/>
              </a:cxn>
              <a:cxn ang="0">
                <a:pos x="205" y="474"/>
              </a:cxn>
              <a:cxn ang="0">
                <a:pos x="202" y="415"/>
              </a:cxn>
              <a:cxn ang="0">
                <a:pos x="218" y="397"/>
              </a:cxn>
              <a:cxn ang="0">
                <a:pos x="231" y="379"/>
              </a:cxn>
              <a:cxn ang="0">
                <a:pos x="235" y="362"/>
              </a:cxn>
              <a:cxn ang="0">
                <a:pos x="250" y="312"/>
              </a:cxn>
              <a:cxn ang="0">
                <a:pos x="150" y="695"/>
              </a:cxn>
              <a:cxn ang="0">
                <a:pos x="141" y="608"/>
              </a:cxn>
              <a:cxn ang="0">
                <a:pos x="145" y="596"/>
              </a:cxn>
              <a:cxn ang="0">
                <a:pos x="152" y="647"/>
              </a:cxn>
              <a:cxn ang="0">
                <a:pos x="159" y="722"/>
              </a:cxn>
              <a:cxn ang="0">
                <a:pos x="157" y="744"/>
              </a:cxn>
              <a:cxn ang="0">
                <a:pos x="160" y="746"/>
              </a:cxn>
              <a:cxn ang="0">
                <a:pos x="170" y="798"/>
              </a:cxn>
              <a:cxn ang="0">
                <a:pos x="167" y="783"/>
              </a:cxn>
            </a:cxnLst>
            <a:rect l="0" t="0" r="r" b="b"/>
            <a:pathLst>
              <a:path w="258" h="850">
                <a:moveTo>
                  <a:pt x="258" y="276"/>
                </a:moveTo>
                <a:cubicBezTo>
                  <a:pt x="258" y="274"/>
                  <a:pt x="257" y="270"/>
                  <a:pt x="257" y="266"/>
                </a:cubicBezTo>
                <a:cubicBezTo>
                  <a:pt x="257" y="262"/>
                  <a:pt x="256" y="259"/>
                  <a:pt x="256" y="256"/>
                </a:cubicBezTo>
                <a:cubicBezTo>
                  <a:pt x="255" y="254"/>
                  <a:pt x="253" y="246"/>
                  <a:pt x="253" y="244"/>
                </a:cubicBezTo>
                <a:cubicBezTo>
                  <a:pt x="252" y="242"/>
                  <a:pt x="252" y="239"/>
                  <a:pt x="251" y="237"/>
                </a:cubicBezTo>
                <a:cubicBezTo>
                  <a:pt x="250" y="234"/>
                  <a:pt x="249" y="227"/>
                  <a:pt x="249" y="226"/>
                </a:cubicBezTo>
                <a:cubicBezTo>
                  <a:pt x="249" y="225"/>
                  <a:pt x="250" y="222"/>
                  <a:pt x="250" y="221"/>
                </a:cubicBezTo>
                <a:cubicBezTo>
                  <a:pt x="250" y="219"/>
                  <a:pt x="250" y="214"/>
                  <a:pt x="250" y="210"/>
                </a:cubicBezTo>
                <a:cubicBezTo>
                  <a:pt x="250" y="206"/>
                  <a:pt x="250" y="204"/>
                  <a:pt x="249" y="200"/>
                </a:cubicBezTo>
                <a:cubicBezTo>
                  <a:pt x="249" y="196"/>
                  <a:pt x="247" y="188"/>
                  <a:pt x="246" y="186"/>
                </a:cubicBezTo>
                <a:cubicBezTo>
                  <a:pt x="246" y="183"/>
                  <a:pt x="245" y="181"/>
                  <a:pt x="244" y="179"/>
                </a:cubicBezTo>
                <a:cubicBezTo>
                  <a:pt x="244" y="177"/>
                  <a:pt x="243" y="173"/>
                  <a:pt x="243" y="172"/>
                </a:cubicBezTo>
                <a:cubicBezTo>
                  <a:pt x="243" y="171"/>
                  <a:pt x="243" y="168"/>
                  <a:pt x="243" y="167"/>
                </a:cubicBezTo>
                <a:cubicBezTo>
                  <a:pt x="242" y="166"/>
                  <a:pt x="242" y="164"/>
                  <a:pt x="242" y="164"/>
                </a:cubicBezTo>
                <a:cubicBezTo>
                  <a:pt x="242" y="163"/>
                  <a:pt x="242" y="161"/>
                  <a:pt x="241" y="159"/>
                </a:cubicBezTo>
                <a:cubicBezTo>
                  <a:pt x="241" y="158"/>
                  <a:pt x="241" y="158"/>
                  <a:pt x="241" y="157"/>
                </a:cubicBezTo>
                <a:cubicBezTo>
                  <a:pt x="241" y="156"/>
                  <a:pt x="240" y="153"/>
                  <a:pt x="240" y="151"/>
                </a:cubicBezTo>
                <a:cubicBezTo>
                  <a:pt x="239" y="148"/>
                  <a:pt x="238" y="146"/>
                  <a:pt x="238" y="145"/>
                </a:cubicBezTo>
                <a:cubicBezTo>
                  <a:pt x="238" y="144"/>
                  <a:pt x="237" y="142"/>
                  <a:pt x="237" y="140"/>
                </a:cubicBezTo>
                <a:cubicBezTo>
                  <a:pt x="236" y="139"/>
                  <a:pt x="235" y="138"/>
                  <a:pt x="234" y="136"/>
                </a:cubicBezTo>
                <a:cubicBezTo>
                  <a:pt x="233" y="135"/>
                  <a:pt x="230" y="133"/>
                  <a:pt x="230" y="132"/>
                </a:cubicBezTo>
                <a:cubicBezTo>
                  <a:pt x="229" y="132"/>
                  <a:pt x="227" y="130"/>
                  <a:pt x="226" y="130"/>
                </a:cubicBezTo>
                <a:cubicBezTo>
                  <a:pt x="225" y="130"/>
                  <a:pt x="225" y="130"/>
                  <a:pt x="224" y="129"/>
                </a:cubicBezTo>
                <a:cubicBezTo>
                  <a:pt x="223" y="128"/>
                  <a:pt x="219" y="127"/>
                  <a:pt x="218" y="127"/>
                </a:cubicBezTo>
                <a:cubicBezTo>
                  <a:pt x="216" y="127"/>
                  <a:pt x="215" y="126"/>
                  <a:pt x="213" y="125"/>
                </a:cubicBezTo>
                <a:cubicBezTo>
                  <a:pt x="212" y="124"/>
                  <a:pt x="203" y="122"/>
                  <a:pt x="199" y="120"/>
                </a:cubicBezTo>
                <a:cubicBezTo>
                  <a:pt x="195" y="118"/>
                  <a:pt x="187" y="115"/>
                  <a:pt x="185" y="114"/>
                </a:cubicBezTo>
                <a:cubicBezTo>
                  <a:pt x="182" y="112"/>
                  <a:pt x="177" y="111"/>
                  <a:pt x="176" y="111"/>
                </a:cubicBezTo>
                <a:cubicBezTo>
                  <a:pt x="174" y="110"/>
                  <a:pt x="172" y="110"/>
                  <a:pt x="172" y="110"/>
                </a:cubicBezTo>
                <a:cubicBezTo>
                  <a:pt x="171" y="110"/>
                  <a:pt x="171" y="109"/>
                  <a:pt x="171" y="109"/>
                </a:cubicBezTo>
                <a:cubicBezTo>
                  <a:pt x="171" y="108"/>
                  <a:pt x="170" y="108"/>
                  <a:pt x="169" y="108"/>
                </a:cubicBezTo>
                <a:cubicBezTo>
                  <a:pt x="169" y="108"/>
                  <a:pt x="168" y="108"/>
                  <a:pt x="167" y="107"/>
                </a:cubicBezTo>
                <a:cubicBezTo>
                  <a:pt x="166" y="107"/>
                  <a:pt x="165" y="105"/>
                  <a:pt x="164" y="104"/>
                </a:cubicBezTo>
                <a:cubicBezTo>
                  <a:pt x="162" y="102"/>
                  <a:pt x="160" y="100"/>
                  <a:pt x="160" y="99"/>
                </a:cubicBezTo>
                <a:cubicBezTo>
                  <a:pt x="159" y="98"/>
                  <a:pt x="159" y="97"/>
                  <a:pt x="158" y="97"/>
                </a:cubicBezTo>
                <a:cubicBezTo>
                  <a:pt x="156" y="97"/>
                  <a:pt x="155" y="97"/>
                  <a:pt x="154" y="97"/>
                </a:cubicBezTo>
                <a:cubicBezTo>
                  <a:pt x="154" y="97"/>
                  <a:pt x="153" y="97"/>
                  <a:pt x="153" y="96"/>
                </a:cubicBezTo>
                <a:cubicBezTo>
                  <a:pt x="152" y="95"/>
                  <a:pt x="151" y="93"/>
                  <a:pt x="150" y="91"/>
                </a:cubicBezTo>
                <a:cubicBezTo>
                  <a:pt x="149" y="89"/>
                  <a:pt x="149" y="90"/>
                  <a:pt x="149" y="89"/>
                </a:cubicBezTo>
                <a:cubicBezTo>
                  <a:pt x="148" y="88"/>
                  <a:pt x="147" y="87"/>
                  <a:pt x="147" y="87"/>
                </a:cubicBezTo>
                <a:cubicBezTo>
                  <a:pt x="146" y="87"/>
                  <a:pt x="146" y="87"/>
                  <a:pt x="146" y="85"/>
                </a:cubicBezTo>
                <a:cubicBezTo>
                  <a:pt x="146" y="84"/>
                  <a:pt x="146" y="76"/>
                  <a:pt x="146" y="75"/>
                </a:cubicBezTo>
                <a:cubicBezTo>
                  <a:pt x="146" y="74"/>
                  <a:pt x="146" y="74"/>
                  <a:pt x="146" y="73"/>
                </a:cubicBezTo>
                <a:cubicBezTo>
                  <a:pt x="147" y="73"/>
                  <a:pt x="147" y="73"/>
                  <a:pt x="148" y="72"/>
                </a:cubicBezTo>
                <a:cubicBezTo>
                  <a:pt x="149" y="70"/>
                  <a:pt x="150" y="68"/>
                  <a:pt x="150" y="67"/>
                </a:cubicBezTo>
                <a:cubicBezTo>
                  <a:pt x="151" y="66"/>
                  <a:pt x="152" y="64"/>
                  <a:pt x="152" y="62"/>
                </a:cubicBezTo>
                <a:cubicBezTo>
                  <a:pt x="152" y="60"/>
                  <a:pt x="153" y="56"/>
                  <a:pt x="153" y="54"/>
                </a:cubicBezTo>
                <a:cubicBezTo>
                  <a:pt x="153" y="52"/>
                  <a:pt x="152" y="50"/>
                  <a:pt x="151" y="49"/>
                </a:cubicBezTo>
                <a:cubicBezTo>
                  <a:pt x="151" y="48"/>
                  <a:pt x="151" y="47"/>
                  <a:pt x="150" y="46"/>
                </a:cubicBezTo>
                <a:cubicBezTo>
                  <a:pt x="150" y="45"/>
                  <a:pt x="148" y="45"/>
                  <a:pt x="147" y="45"/>
                </a:cubicBezTo>
                <a:cubicBezTo>
                  <a:pt x="147" y="45"/>
                  <a:pt x="147" y="45"/>
                  <a:pt x="147" y="43"/>
                </a:cubicBezTo>
                <a:cubicBezTo>
                  <a:pt x="147" y="41"/>
                  <a:pt x="146" y="33"/>
                  <a:pt x="144" y="30"/>
                </a:cubicBezTo>
                <a:cubicBezTo>
                  <a:pt x="139" y="16"/>
                  <a:pt x="130" y="9"/>
                  <a:pt x="121" y="4"/>
                </a:cubicBezTo>
                <a:cubicBezTo>
                  <a:pt x="112" y="0"/>
                  <a:pt x="99" y="4"/>
                  <a:pt x="94" y="6"/>
                </a:cubicBezTo>
                <a:cubicBezTo>
                  <a:pt x="89" y="9"/>
                  <a:pt x="76" y="15"/>
                  <a:pt x="72" y="24"/>
                </a:cubicBezTo>
                <a:cubicBezTo>
                  <a:pt x="68" y="34"/>
                  <a:pt x="72" y="49"/>
                  <a:pt x="73" y="51"/>
                </a:cubicBezTo>
                <a:cubicBezTo>
                  <a:pt x="73" y="54"/>
                  <a:pt x="73" y="54"/>
                  <a:pt x="72" y="54"/>
                </a:cubicBezTo>
                <a:cubicBezTo>
                  <a:pt x="71" y="54"/>
                  <a:pt x="71" y="55"/>
                  <a:pt x="71" y="56"/>
                </a:cubicBezTo>
                <a:cubicBezTo>
                  <a:pt x="71" y="57"/>
                  <a:pt x="71" y="59"/>
                  <a:pt x="71" y="61"/>
                </a:cubicBezTo>
                <a:cubicBezTo>
                  <a:pt x="71" y="62"/>
                  <a:pt x="72" y="66"/>
                  <a:pt x="72" y="68"/>
                </a:cubicBezTo>
                <a:cubicBezTo>
                  <a:pt x="73" y="69"/>
                  <a:pt x="73" y="73"/>
                  <a:pt x="74" y="74"/>
                </a:cubicBezTo>
                <a:cubicBezTo>
                  <a:pt x="75" y="75"/>
                  <a:pt x="75" y="76"/>
                  <a:pt x="76" y="78"/>
                </a:cubicBezTo>
                <a:cubicBezTo>
                  <a:pt x="77" y="80"/>
                  <a:pt x="78" y="80"/>
                  <a:pt x="78" y="81"/>
                </a:cubicBezTo>
                <a:cubicBezTo>
                  <a:pt x="79" y="81"/>
                  <a:pt x="79" y="82"/>
                  <a:pt x="79" y="82"/>
                </a:cubicBezTo>
                <a:cubicBezTo>
                  <a:pt x="80" y="83"/>
                  <a:pt x="80" y="87"/>
                  <a:pt x="81" y="89"/>
                </a:cubicBezTo>
                <a:cubicBezTo>
                  <a:pt x="82" y="92"/>
                  <a:pt x="83" y="94"/>
                  <a:pt x="84" y="96"/>
                </a:cubicBezTo>
                <a:cubicBezTo>
                  <a:pt x="85" y="98"/>
                  <a:pt x="88" y="100"/>
                  <a:pt x="89" y="102"/>
                </a:cubicBezTo>
                <a:cubicBezTo>
                  <a:pt x="90" y="103"/>
                  <a:pt x="90" y="103"/>
                  <a:pt x="91" y="104"/>
                </a:cubicBezTo>
                <a:cubicBezTo>
                  <a:pt x="91" y="105"/>
                  <a:pt x="92" y="110"/>
                  <a:pt x="93" y="111"/>
                </a:cubicBezTo>
                <a:cubicBezTo>
                  <a:pt x="93" y="112"/>
                  <a:pt x="93" y="112"/>
                  <a:pt x="92" y="113"/>
                </a:cubicBezTo>
                <a:cubicBezTo>
                  <a:pt x="92" y="114"/>
                  <a:pt x="91" y="115"/>
                  <a:pt x="91" y="117"/>
                </a:cubicBezTo>
                <a:cubicBezTo>
                  <a:pt x="90" y="119"/>
                  <a:pt x="89" y="123"/>
                  <a:pt x="89" y="124"/>
                </a:cubicBezTo>
                <a:cubicBezTo>
                  <a:pt x="89" y="125"/>
                  <a:pt x="88" y="127"/>
                  <a:pt x="88" y="127"/>
                </a:cubicBezTo>
                <a:cubicBezTo>
                  <a:pt x="87" y="128"/>
                  <a:pt x="87" y="128"/>
                  <a:pt x="87" y="129"/>
                </a:cubicBezTo>
                <a:cubicBezTo>
                  <a:pt x="86" y="129"/>
                  <a:pt x="86" y="129"/>
                  <a:pt x="85" y="130"/>
                </a:cubicBezTo>
                <a:cubicBezTo>
                  <a:pt x="84" y="131"/>
                  <a:pt x="81" y="134"/>
                  <a:pt x="80" y="135"/>
                </a:cubicBezTo>
                <a:cubicBezTo>
                  <a:pt x="79" y="136"/>
                  <a:pt x="72" y="142"/>
                  <a:pt x="71" y="143"/>
                </a:cubicBezTo>
                <a:cubicBezTo>
                  <a:pt x="70" y="144"/>
                  <a:pt x="64" y="150"/>
                  <a:pt x="63" y="151"/>
                </a:cubicBezTo>
                <a:cubicBezTo>
                  <a:pt x="61" y="153"/>
                  <a:pt x="56" y="157"/>
                  <a:pt x="56" y="158"/>
                </a:cubicBezTo>
                <a:cubicBezTo>
                  <a:pt x="55" y="159"/>
                  <a:pt x="53" y="160"/>
                  <a:pt x="52" y="160"/>
                </a:cubicBezTo>
                <a:cubicBezTo>
                  <a:pt x="51" y="160"/>
                  <a:pt x="51" y="161"/>
                  <a:pt x="50" y="161"/>
                </a:cubicBezTo>
                <a:cubicBezTo>
                  <a:pt x="50" y="162"/>
                  <a:pt x="48" y="163"/>
                  <a:pt x="47" y="164"/>
                </a:cubicBezTo>
                <a:cubicBezTo>
                  <a:pt x="46" y="165"/>
                  <a:pt x="46" y="166"/>
                  <a:pt x="45" y="167"/>
                </a:cubicBezTo>
                <a:cubicBezTo>
                  <a:pt x="45" y="167"/>
                  <a:pt x="45" y="168"/>
                  <a:pt x="44" y="169"/>
                </a:cubicBezTo>
                <a:cubicBezTo>
                  <a:pt x="44" y="170"/>
                  <a:pt x="44" y="170"/>
                  <a:pt x="43" y="171"/>
                </a:cubicBezTo>
                <a:cubicBezTo>
                  <a:pt x="42" y="172"/>
                  <a:pt x="42" y="174"/>
                  <a:pt x="41" y="175"/>
                </a:cubicBezTo>
                <a:cubicBezTo>
                  <a:pt x="41" y="176"/>
                  <a:pt x="41" y="177"/>
                  <a:pt x="40" y="178"/>
                </a:cubicBezTo>
                <a:cubicBezTo>
                  <a:pt x="39" y="180"/>
                  <a:pt x="39" y="183"/>
                  <a:pt x="39" y="185"/>
                </a:cubicBezTo>
                <a:cubicBezTo>
                  <a:pt x="39" y="188"/>
                  <a:pt x="38" y="192"/>
                  <a:pt x="38" y="194"/>
                </a:cubicBezTo>
                <a:cubicBezTo>
                  <a:pt x="38" y="196"/>
                  <a:pt x="38" y="199"/>
                  <a:pt x="38" y="200"/>
                </a:cubicBezTo>
                <a:cubicBezTo>
                  <a:pt x="38" y="202"/>
                  <a:pt x="38" y="204"/>
                  <a:pt x="38" y="206"/>
                </a:cubicBezTo>
                <a:cubicBezTo>
                  <a:pt x="38" y="207"/>
                  <a:pt x="37" y="213"/>
                  <a:pt x="37" y="215"/>
                </a:cubicBezTo>
                <a:cubicBezTo>
                  <a:pt x="37" y="218"/>
                  <a:pt x="36" y="223"/>
                  <a:pt x="36" y="226"/>
                </a:cubicBezTo>
                <a:cubicBezTo>
                  <a:pt x="35" y="228"/>
                  <a:pt x="36" y="231"/>
                  <a:pt x="36" y="234"/>
                </a:cubicBezTo>
                <a:cubicBezTo>
                  <a:pt x="36" y="236"/>
                  <a:pt x="36" y="240"/>
                  <a:pt x="35" y="245"/>
                </a:cubicBezTo>
                <a:cubicBezTo>
                  <a:pt x="35" y="250"/>
                  <a:pt x="35" y="254"/>
                  <a:pt x="35" y="256"/>
                </a:cubicBezTo>
                <a:cubicBezTo>
                  <a:pt x="35" y="258"/>
                  <a:pt x="35" y="262"/>
                  <a:pt x="34" y="264"/>
                </a:cubicBezTo>
                <a:cubicBezTo>
                  <a:pt x="34" y="266"/>
                  <a:pt x="33" y="269"/>
                  <a:pt x="33" y="270"/>
                </a:cubicBezTo>
                <a:cubicBezTo>
                  <a:pt x="33" y="271"/>
                  <a:pt x="32" y="274"/>
                  <a:pt x="32" y="276"/>
                </a:cubicBezTo>
                <a:cubicBezTo>
                  <a:pt x="32" y="278"/>
                  <a:pt x="32" y="281"/>
                  <a:pt x="32" y="282"/>
                </a:cubicBezTo>
                <a:cubicBezTo>
                  <a:pt x="32" y="283"/>
                  <a:pt x="32" y="286"/>
                  <a:pt x="32" y="287"/>
                </a:cubicBezTo>
                <a:cubicBezTo>
                  <a:pt x="32" y="288"/>
                  <a:pt x="32" y="288"/>
                  <a:pt x="31" y="289"/>
                </a:cubicBezTo>
                <a:cubicBezTo>
                  <a:pt x="29" y="291"/>
                  <a:pt x="28" y="293"/>
                  <a:pt x="27" y="294"/>
                </a:cubicBezTo>
                <a:cubicBezTo>
                  <a:pt x="27" y="295"/>
                  <a:pt x="26" y="298"/>
                  <a:pt x="26" y="299"/>
                </a:cubicBezTo>
                <a:cubicBezTo>
                  <a:pt x="26" y="301"/>
                  <a:pt x="27" y="304"/>
                  <a:pt x="27" y="305"/>
                </a:cubicBezTo>
                <a:cubicBezTo>
                  <a:pt x="28" y="306"/>
                  <a:pt x="27" y="307"/>
                  <a:pt x="27" y="308"/>
                </a:cubicBezTo>
                <a:cubicBezTo>
                  <a:pt x="26" y="310"/>
                  <a:pt x="25" y="312"/>
                  <a:pt x="24" y="312"/>
                </a:cubicBezTo>
                <a:cubicBezTo>
                  <a:pt x="24" y="313"/>
                  <a:pt x="23" y="315"/>
                  <a:pt x="23" y="316"/>
                </a:cubicBezTo>
                <a:cubicBezTo>
                  <a:pt x="22" y="317"/>
                  <a:pt x="22" y="320"/>
                  <a:pt x="23" y="321"/>
                </a:cubicBezTo>
                <a:cubicBezTo>
                  <a:pt x="23" y="322"/>
                  <a:pt x="24" y="327"/>
                  <a:pt x="24" y="329"/>
                </a:cubicBezTo>
                <a:cubicBezTo>
                  <a:pt x="25" y="331"/>
                  <a:pt x="27" y="335"/>
                  <a:pt x="27" y="336"/>
                </a:cubicBezTo>
                <a:cubicBezTo>
                  <a:pt x="27" y="336"/>
                  <a:pt x="27" y="336"/>
                  <a:pt x="27" y="337"/>
                </a:cubicBezTo>
                <a:cubicBezTo>
                  <a:pt x="27" y="337"/>
                  <a:pt x="27" y="338"/>
                  <a:pt x="26" y="339"/>
                </a:cubicBezTo>
                <a:cubicBezTo>
                  <a:pt x="25" y="340"/>
                  <a:pt x="24" y="343"/>
                  <a:pt x="24" y="344"/>
                </a:cubicBezTo>
                <a:cubicBezTo>
                  <a:pt x="24" y="345"/>
                  <a:pt x="24" y="348"/>
                  <a:pt x="25" y="348"/>
                </a:cubicBezTo>
                <a:cubicBezTo>
                  <a:pt x="25" y="349"/>
                  <a:pt x="25" y="349"/>
                  <a:pt x="25" y="350"/>
                </a:cubicBezTo>
                <a:cubicBezTo>
                  <a:pt x="24" y="350"/>
                  <a:pt x="24" y="351"/>
                  <a:pt x="24" y="352"/>
                </a:cubicBezTo>
                <a:cubicBezTo>
                  <a:pt x="24" y="352"/>
                  <a:pt x="23" y="353"/>
                  <a:pt x="22" y="354"/>
                </a:cubicBezTo>
                <a:cubicBezTo>
                  <a:pt x="21" y="356"/>
                  <a:pt x="18" y="360"/>
                  <a:pt x="18" y="361"/>
                </a:cubicBezTo>
                <a:cubicBezTo>
                  <a:pt x="17" y="363"/>
                  <a:pt x="14" y="367"/>
                  <a:pt x="12" y="370"/>
                </a:cubicBezTo>
                <a:cubicBezTo>
                  <a:pt x="9" y="374"/>
                  <a:pt x="6" y="380"/>
                  <a:pt x="6" y="382"/>
                </a:cubicBezTo>
                <a:cubicBezTo>
                  <a:pt x="5" y="383"/>
                  <a:pt x="2" y="392"/>
                  <a:pt x="1" y="394"/>
                </a:cubicBezTo>
                <a:cubicBezTo>
                  <a:pt x="1" y="396"/>
                  <a:pt x="0" y="399"/>
                  <a:pt x="0" y="401"/>
                </a:cubicBezTo>
                <a:cubicBezTo>
                  <a:pt x="0" y="403"/>
                  <a:pt x="0" y="409"/>
                  <a:pt x="1" y="410"/>
                </a:cubicBezTo>
                <a:cubicBezTo>
                  <a:pt x="1" y="411"/>
                  <a:pt x="0" y="412"/>
                  <a:pt x="0" y="413"/>
                </a:cubicBezTo>
                <a:cubicBezTo>
                  <a:pt x="0" y="414"/>
                  <a:pt x="0" y="415"/>
                  <a:pt x="0" y="415"/>
                </a:cubicBezTo>
                <a:cubicBezTo>
                  <a:pt x="0" y="416"/>
                  <a:pt x="1" y="417"/>
                  <a:pt x="2" y="418"/>
                </a:cubicBezTo>
                <a:cubicBezTo>
                  <a:pt x="3" y="419"/>
                  <a:pt x="5" y="420"/>
                  <a:pt x="5" y="420"/>
                </a:cubicBezTo>
                <a:cubicBezTo>
                  <a:pt x="5" y="420"/>
                  <a:pt x="5" y="420"/>
                  <a:pt x="8" y="420"/>
                </a:cubicBezTo>
                <a:cubicBezTo>
                  <a:pt x="11" y="420"/>
                  <a:pt x="16" y="419"/>
                  <a:pt x="17" y="418"/>
                </a:cubicBezTo>
                <a:cubicBezTo>
                  <a:pt x="19" y="417"/>
                  <a:pt x="22" y="414"/>
                  <a:pt x="22" y="413"/>
                </a:cubicBezTo>
                <a:cubicBezTo>
                  <a:pt x="23" y="412"/>
                  <a:pt x="23" y="413"/>
                  <a:pt x="23" y="413"/>
                </a:cubicBezTo>
                <a:cubicBezTo>
                  <a:pt x="23" y="414"/>
                  <a:pt x="24" y="416"/>
                  <a:pt x="24" y="418"/>
                </a:cubicBezTo>
                <a:cubicBezTo>
                  <a:pt x="24" y="419"/>
                  <a:pt x="24" y="423"/>
                  <a:pt x="24" y="425"/>
                </a:cubicBezTo>
                <a:cubicBezTo>
                  <a:pt x="24" y="426"/>
                  <a:pt x="24" y="427"/>
                  <a:pt x="24" y="429"/>
                </a:cubicBezTo>
                <a:cubicBezTo>
                  <a:pt x="25" y="430"/>
                  <a:pt x="25" y="431"/>
                  <a:pt x="26" y="433"/>
                </a:cubicBezTo>
                <a:cubicBezTo>
                  <a:pt x="26" y="435"/>
                  <a:pt x="27" y="439"/>
                  <a:pt x="28" y="444"/>
                </a:cubicBezTo>
                <a:cubicBezTo>
                  <a:pt x="29" y="451"/>
                  <a:pt x="30" y="458"/>
                  <a:pt x="31" y="463"/>
                </a:cubicBezTo>
                <a:cubicBezTo>
                  <a:pt x="31" y="468"/>
                  <a:pt x="32" y="479"/>
                  <a:pt x="32" y="483"/>
                </a:cubicBezTo>
                <a:cubicBezTo>
                  <a:pt x="33" y="487"/>
                  <a:pt x="36" y="511"/>
                  <a:pt x="36" y="513"/>
                </a:cubicBezTo>
                <a:cubicBezTo>
                  <a:pt x="36" y="516"/>
                  <a:pt x="37" y="526"/>
                  <a:pt x="38" y="531"/>
                </a:cubicBezTo>
                <a:cubicBezTo>
                  <a:pt x="38" y="535"/>
                  <a:pt x="41" y="557"/>
                  <a:pt x="42" y="562"/>
                </a:cubicBezTo>
                <a:cubicBezTo>
                  <a:pt x="43" y="567"/>
                  <a:pt x="46" y="587"/>
                  <a:pt x="46" y="593"/>
                </a:cubicBezTo>
                <a:cubicBezTo>
                  <a:pt x="47" y="599"/>
                  <a:pt x="49" y="608"/>
                  <a:pt x="50" y="612"/>
                </a:cubicBezTo>
                <a:cubicBezTo>
                  <a:pt x="50" y="616"/>
                  <a:pt x="53" y="628"/>
                  <a:pt x="53" y="631"/>
                </a:cubicBezTo>
                <a:cubicBezTo>
                  <a:pt x="54" y="633"/>
                  <a:pt x="56" y="643"/>
                  <a:pt x="57" y="645"/>
                </a:cubicBezTo>
                <a:cubicBezTo>
                  <a:pt x="57" y="648"/>
                  <a:pt x="60" y="656"/>
                  <a:pt x="60" y="658"/>
                </a:cubicBezTo>
                <a:cubicBezTo>
                  <a:pt x="61" y="661"/>
                  <a:pt x="64" y="668"/>
                  <a:pt x="64" y="671"/>
                </a:cubicBezTo>
                <a:cubicBezTo>
                  <a:pt x="65" y="673"/>
                  <a:pt x="68" y="680"/>
                  <a:pt x="68" y="681"/>
                </a:cubicBezTo>
                <a:cubicBezTo>
                  <a:pt x="68" y="682"/>
                  <a:pt x="68" y="684"/>
                  <a:pt x="69" y="686"/>
                </a:cubicBezTo>
                <a:cubicBezTo>
                  <a:pt x="69" y="688"/>
                  <a:pt x="70" y="698"/>
                  <a:pt x="70" y="700"/>
                </a:cubicBezTo>
                <a:cubicBezTo>
                  <a:pt x="70" y="702"/>
                  <a:pt x="71" y="713"/>
                  <a:pt x="71" y="715"/>
                </a:cubicBezTo>
                <a:cubicBezTo>
                  <a:pt x="72" y="717"/>
                  <a:pt x="73" y="724"/>
                  <a:pt x="73" y="726"/>
                </a:cubicBezTo>
                <a:cubicBezTo>
                  <a:pt x="74" y="728"/>
                  <a:pt x="75" y="735"/>
                  <a:pt x="76" y="737"/>
                </a:cubicBezTo>
                <a:cubicBezTo>
                  <a:pt x="76" y="739"/>
                  <a:pt x="79" y="745"/>
                  <a:pt x="80" y="747"/>
                </a:cubicBezTo>
                <a:cubicBezTo>
                  <a:pt x="81" y="749"/>
                  <a:pt x="82" y="751"/>
                  <a:pt x="83" y="753"/>
                </a:cubicBezTo>
                <a:cubicBezTo>
                  <a:pt x="85" y="754"/>
                  <a:pt x="86" y="756"/>
                  <a:pt x="87" y="758"/>
                </a:cubicBezTo>
                <a:cubicBezTo>
                  <a:pt x="88" y="759"/>
                  <a:pt x="88" y="760"/>
                  <a:pt x="88" y="761"/>
                </a:cubicBezTo>
                <a:cubicBezTo>
                  <a:pt x="88" y="762"/>
                  <a:pt x="88" y="764"/>
                  <a:pt x="88" y="764"/>
                </a:cubicBezTo>
                <a:cubicBezTo>
                  <a:pt x="88" y="765"/>
                  <a:pt x="88" y="765"/>
                  <a:pt x="88" y="765"/>
                </a:cubicBezTo>
                <a:cubicBezTo>
                  <a:pt x="88" y="765"/>
                  <a:pt x="88" y="767"/>
                  <a:pt x="89" y="769"/>
                </a:cubicBezTo>
                <a:cubicBezTo>
                  <a:pt x="89" y="771"/>
                  <a:pt x="90" y="776"/>
                  <a:pt x="90" y="777"/>
                </a:cubicBezTo>
                <a:cubicBezTo>
                  <a:pt x="91" y="778"/>
                  <a:pt x="91" y="779"/>
                  <a:pt x="91" y="779"/>
                </a:cubicBezTo>
                <a:cubicBezTo>
                  <a:pt x="91" y="779"/>
                  <a:pt x="92" y="780"/>
                  <a:pt x="91" y="780"/>
                </a:cubicBezTo>
                <a:cubicBezTo>
                  <a:pt x="91" y="780"/>
                  <a:pt x="90" y="781"/>
                  <a:pt x="90" y="781"/>
                </a:cubicBezTo>
                <a:cubicBezTo>
                  <a:pt x="89" y="781"/>
                  <a:pt x="87" y="783"/>
                  <a:pt x="87" y="783"/>
                </a:cubicBezTo>
                <a:cubicBezTo>
                  <a:pt x="86" y="783"/>
                  <a:pt x="86" y="784"/>
                  <a:pt x="86" y="784"/>
                </a:cubicBezTo>
                <a:cubicBezTo>
                  <a:pt x="87" y="784"/>
                  <a:pt x="86" y="785"/>
                  <a:pt x="86" y="785"/>
                </a:cubicBezTo>
                <a:cubicBezTo>
                  <a:pt x="86" y="786"/>
                  <a:pt x="85" y="786"/>
                  <a:pt x="84" y="787"/>
                </a:cubicBezTo>
                <a:cubicBezTo>
                  <a:pt x="83" y="787"/>
                  <a:pt x="82" y="788"/>
                  <a:pt x="81" y="788"/>
                </a:cubicBezTo>
                <a:cubicBezTo>
                  <a:pt x="80" y="788"/>
                  <a:pt x="77" y="789"/>
                  <a:pt x="76" y="789"/>
                </a:cubicBezTo>
                <a:cubicBezTo>
                  <a:pt x="75" y="789"/>
                  <a:pt x="73" y="789"/>
                  <a:pt x="72" y="789"/>
                </a:cubicBezTo>
                <a:cubicBezTo>
                  <a:pt x="71" y="789"/>
                  <a:pt x="69" y="790"/>
                  <a:pt x="68" y="790"/>
                </a:cubicBezTo>
                <a:cubicBezTo>
                  <a:pt x="66" y="791"/>
                  <a:pt x="65" y="791"/>
                  <a:pt x="64" y="791"/>
                </a:cubicBezTo>
                <a:cubicBezTo>
                  <a:pt x="62" y="791"/>
                  <a:pt x="59" y="791"/>
                  <a:pt x="58" y="791"/>
                </a:cubicBezTo>
                <a:cubicBezTo>
                  <a:pt x="56" y="791"/>
                  <a:pt x="54" y="791"/>
                  <a:pt x="52" y="791"/>
                </a:cubicBezTo>
                <a:cubicBezTo>
                  <a:pt x="51" y="792"/>
                  <a:pt x="48" y="792"/>
                  <a:pt x="46" y="794"/>
                </a:cubicBezTo>
                <a:cubicBezTo>
                  <a:pt x="44" y="795"/>
                  <a:pt x="42" y="797"/>
                  <a:pt x="42" y="798"/>
                </a:cubicBezTo>
                <a:cubicBezTo>
                  <a:pt x="41" y="798"/>
                  <a:pt x="41" y="800"/>
                  <a:pt x="41" y="801"/>
                </a:cubicBezTo>
                <a:cubicBezTo>
                  <a:pt x="41" y="802"/>
                  <a:pt x="42" y="802"/>
                  <a:pt x="42" y="803"/>
                </a:cubicBezTo>
                <a:cubicBezTo>
                  <a:pt x="43" y="804"/>
                  <a:pt x="42" y="804"/>
                  <a:pt x="42" y="804"/>
                </a:cubicBezTo>
                <a:cubicBezTo>
                  <a:pt x="41" y="804"/>
                  <a:pt x="41" y="804"/>
                  <a:pt x="41" y="804"/>
                </a:cubicBezTo>
                <a:cubicBezTo>
                  <a:pt x="41" y="804"/>
                  <a:pt x="40" y="804"/>
                  <a:pt x="39" y="805"/>
                </a:cubicBezTo>
                <a:cubicBezTo>
                  <a:pt x="38" y="805"/>
                  <a:pt x="38" y="805"/>
                  <a:pt x="38" y="806"/>
                </a:cubicBezTo>
                <a:cubicBezTo>
                  <a:pt x="38" y="807"/>
                  <a:pt x="38" y="808"/>
                  <a:pt x="38" y="809"/>
                </a:cubicBezTo>
                <a:cubicBezTo>
                  <a:pt x="39" y="810"/>
                  <a:pt x="40" y="810"/>
                  <a:pt x="42" y="810"/>
                </a:cubicBezTo>
                <a:cubicBezTo>
                  <a:pt x="44" y="810"/>
                  <a:pt x="44" y="810"/>
                  <a:pt x="46" y="811"/>
                </a:cubicBezTo>
                <a:cubicBezTo>
                  <a:pt x="47" y="811"/>
                  <a:pt x="48" y="811"/>
                  <a:pt x="50" y="812"/>
                </a:cubicBezTo>
                <a:cubicBezTo>
                  <a:pt x="52" y="813"/>
                  <a:pt x="54" y="814"/>
                  <a:pt x="56" y="814"/>
                </a:cubicBezTo>
                <a:cubicBezTo>
                  <a:pt x="58" y="814"/>
                  <a:pt x="66" y="816"/>
                  <a:pt x="66" y="816"/>
                </a:cubicBezTo>
                <a:cubicBezTo>
                  <a:pt x="66" y="816"/>
                  <a:pt x="66" y="816"/>
                  <a:pt x="68" y="817"/>
                </a:cubicBezTo>
                <a:cubicBezTo>
                  <a:pt x="69" y="817"/>
                  <a:pt x="75" y="817"/>
                  <a:pt x="78" y="817"/>
                </a:cubicBezTo>
                <a:cubicBezTo>
                  <a:pt x="80" y="817"/>
                  <a:pt x="89" y="816"/>
                  <a:pt x="91" y="816"/>
                </a:cubicBezTo>
                <a:cubicBezTo>
                  <a:pt x="94" y="816"/>
                  <a:pt x="98" y="816"/>
                  <a:pt x="100" y="815"/>
                </a:cubicBezTo>
                <a:cubicBezTo>
                  <a:pt x="102" y="815"/>
                  <a:pt x="107" y="813"/>
                  <a:pt x="108" y="813"/>
                </a:cubicBezTo>
                <a:cubicBezTo>
                  <a:pt x="110" y="812"/>
                  <a:pt x="112" y="810"/>
                  <a:pt x="113" y="809"/>
                </a:cubicBezTo>
                <a:cubicBezTo>
                  <a:pt x="114" y="808"/>
                  <a:pt x="118" y="806"/>
                  <a:pt x="118" y="806"/>
                </a:cubicBezTo>
                <a:cubicBezTo>
                  <a:pt x="119" y="805"/>
                  <a:pt x="120" y="804"/>
                  <a:pt x="121" y="804"/>
                </a:cubicBezTo>
                <a:cubicBezTo>
                  <a:pt x="121" y="804"/>
                  <a:pt x="121" y="804"/>
                  <a:pt x="122" y="804"/>
                </a:cubicBezTo>
                <a:cubicBezTo>
                  <a:pt x="122" y="805"/>
                  <a:pt x="122" y="805"/>
                  <a:pt x="124" y="805"/>
                </a:cubicBezTo>
                <a:cubicBezTo>
                  <a:pt x="126" y="805"/>
                  <a:pt x="128" y="806"/>
                  <a:pt x="130" y="807"/>
                </a:cubicBezTo>
                <a:cubicBezTo>
                  <a:pt x="132" y="808"/>
                  <a:pt x="133" y="809"/>
                  <a:pt x="133" y="810"/>
                </a:cubicBezTo>
                <a:cubicBezTo>
                  <a:pt x="133" y="810"/>
                  <a:pt x="133" y="810"/>
                  <a:pt x="135" y="810"/>
                </a:cubicBezTo>
                <a:cubicBezTo>
                  <a:pt x="137" y="810"/>
                  <a:pt x="139" y="810"/>
                  <a:pt x="141" y="810"/>
                </a:cubicBezTo>
                <a:cubicBezTo>
                  <a:pt x="143" y="810"/>
                  <a:pt x="154" y="809"/>
                  <a:pt x="156" y="809"/>
                </a:cubicBezTo>
                <a:cubicBezTo>
                  <a:pt x="157" y="809"/>
                  <a:pt x="161" y="808"/>
                  <a:pt x="162" y="808"/>
                </a:cubicBezTo>
                <a:cubicBezTo>
                  <a:pt x="162" y="808"/>
                  <a:pt x="162" y="808"/>
                  <a:pt x="163" y="808"/>
                </a:cubicBezTo>
                <a:cubicBezTo>
                  <a:pt x="164" y="807"/>
                  <a:pt x="167" y="806"/>
                  <a:pt x="168" y="806"/>
                </a:cubicBezTo>
                <a:cubicBezTo>
                  <a:pt x="169" y="805"/>
                  <a:pt x="170" y="804"/>
                  <a:pt x="170" y="804"/>
                </a:cubicBezTo>
                <a:cubicBezTo>
                  <a:pt x="170" y="803"/>
                  <a:pt x="171" y="803"/>
                  <a:pt x="171" y="804"/>
                </a:cubicBezTo>
                <a:cubicBezTo>
                  <a:pt x="172" y="804"/>
                  <a:pt x="172" y="805"/>
                  <a:pt x="173" y="805"/>
                </a:cubicBezTo>
                <a:cubicBezTo>
                  <a:pt x="174" y="805"/>
                  <a:pt x="173" y="806"/>
                  <a:pt x="173" y="806"/>
                </a:cubicBezTo>
                <a:cubicBezTo>
                  <a:pt x="173" y="806"/>
                  <a:pt x="174" y="806"/>
                  <a:pt x="174" y="807"/>
                </a:cubicBezTo>
                <a:cubicBezTo>
                  <a:pt x="175" y="807"/>
                  <a:pt x="175" y="807"/>
                  <a:pt x="175" y="807"/>
                </a:cubicBezTo>
                <a:cubicBezTo>
                  <a:pt x="174" y="808"/>
                  <a:pt x="173" y="811"/>
                  <a:pt x="172" y="812"/>
                </a:cubicBezTo>
                <a:cubicBezTo>
                  <a:pt x="172" y="812"/>
                  <a:pt x="172" y="812"/>
                  <a:pt x="171" y="813"/>
                </a:cubicBezTo>
                <a:cubicBezTo>
                  <a:pt x="171" y="813"/>
                  <a:pt x="171" y="813"/>
                  <a:pt x="171" y="813"/>
                </a:cubicBezTo>
                <a:cubicBezTo>
                  <a:pt x="170" y="813"/>
                  <a:pt x="170" y="814"/>
                  <a:pt x="170" y="814"/>
                </a:cubicBezTo>
                <a:cubicBezTo>
                  <a:pt x="170" y="814"/>
                  <a:pt x="170" y="816"/>
                  <a:pt x="169" y="816"/>
                </a:cubicBezTo>
                <a:cubicBezTo>
                  <a:pt x="169" y="817"/>
                  <a:pt x="167" y="819"/>
                  <a:pt x="166" y="821"/>
                </a:cubicBezTo>
                <a:cubicBezTo>
                  <a:pt x="164" y="822"/>
                  <a:pt x="163" y="825"/>
                  <a:pt x="163" y="825"/>
                </a:cubicBezTo>
                <a:cubicBezTo>
                  <a:pt x="163" y="826"/>
                  <a:pt x="163" y="826"/>
                  <a:pt x="161" y="826"/>
                </a:cubicBezTo>
                <a:cubicBezTo>
                  <a:pt x="160" y="827"/>
                  <a:pt x="160" y="827"/>
                  <a:pt x="159" y="828"/>
                </a:cubicBezTo>
                <a:cubicBezTo>
                  <a:pt x="158" y="829"/>
                  <a:pt x="157" y="831"/>
                  <a:pt x="156" y="832"/>
                </a:cubicBezTo>
                <a:cubicBezTo>
                  <a:pt x="155" y="834"/>
                  <a:pt x="155" y="837"/>
                  <a:pt x="155" y="837"/>
                </a:cubicBezTo>
                <a:cubicBezTo>
                  <a:pt x="155" y="838"/>
                  <a:pt x="155" y="838"/>
                  <a:pt x="154" y="838"/>
                </a:cubicBezTo>
                <a:cubicBezTo>
                  <a:pt x="154" y="838"/>
                  <a:pt x="154" y="838"/>
                  <a:pt x="153" y="838"/>
                </a:cubicBezTo>
                <a:cubicBezTo>
                  <a:pt x="153" y="839"/>
                  <a:pt x="153" y="838"/>
                  <a:pt x="152" y="838"/>
                </a:cubicBezTo>
                <a:cubicBezTo>
                  <a:pt x="151" y="838"/>
                  <a:pt x="151" y="839"/>
                  <a:pt x="150" y="840"/>
                </a:cubicBezTo>
                <a:cubicBezTo>
                  <a:pt x="150" y="841"/>
                  <a:pt x="150" y="842"/>
                  <a:pt x="150" y="843"/>
                </a:cubicBezTo>
                <a:cubicBezTo>
                  <a:pt x="150" y="844"/>
                  <a:pt x="150" y="845"/>
                  <a:pt x="152" y="845"/>
                </a:cubicBezTo>
                <a:cubicBezTo>
                  <a:pt x="153" y="845"/>
                  <a:pt x="155" y="845"/>
                  <a:pt x="157" y="846"/>
                </a:cubicBezTo>
                <a:cubicBezTo>
                  <a:pt x="158" y="846"/>
                  <a:pt x="159" y="847"/>
                  <a:pt x="162" y="847"/>
                </a:cubicBezTo>
                <a:cubicBezTo>
                  <a:pt x="164" y="847"/>
                  <a:pt x="171" y="849"/>
                  <a:pt x="176" y="849"/>
                </a:cubicBezTo>
                <a:cubicBezTo>
                  <a:pt x="181" y="850"/>
                  <a:pt x="197" y="850"/>
                  <a:pt x="202" y="850"/>
                </a:cubicBezTo>
                <a:cubicBezTo>
                  <a:pt x="207" y="850"/>
                  <a:pt x="214" y="849"/>
                  <a:pt x="217" y="847"/>
                </a:cubicBezTo>
                <a:cubicBezTo>
                  <a:pt x="220" y="846"/>
                  <a:pt x="221" y="845"/>
                  <a:pt x="221" y="843"/>
                </a:cubicBezTo>
                <a:cubicBezTo>
                  <a:pt x="222" y="841"/>
                  <a:pt x="222" y="839"/>
                  <a:pt x="222" y="839"/>
                </a:cubicBezTo>
                <a:cubicBezTo>
                  <a:pt x="222" y="838"/>
                  <a:pt x="222" y="838"/>
                  <a:pt x="223" y="838"/>
                </a:cubicBezTo>
                <a:cubicBezTo>
                  <a:pt x="224" y="838"/>
                  <a:pt x="224" y="837"/>
                  <a:pt x="226" y="836"/>
                </a:cubicBezTo>
                <a:cubicBezTo>
                  <a:pt x="228" y="834"/>
                  <a:pt x="229" y="833"/>
                  <a:pt x="230" y="831"/>
                </a:cubicBezTo>
                <a:cubicBezTo>
                  <a:pt x="230" y="830"/>
                  <a:pt x="230" y="829"/>
                  <a:pt x="230" y="828"/>
                </a:cubicBezTo>
                <a:cubicBezTo>
                  <a:pt x="230" y="827"/>
                  <a:pt x="230" y="825"/>
                  <a:pt x="230" y="824"/>
                </a:cubicBezTo>
                <a:cubicBezTo>
                  <a:pt x="230" y="823"/>
                  <a:pt x="230" y="816"/>
                  <a:pt x="230" y="814"/>
                </a:cubicBezTo>
                <a:cubicBezTo>
                  <a:pt x="230" y="813"/>
                  <a:pt x="229" y="812"/>
                  <a:pt x="228" y="812"/>
                </a:cubicBezTo>
                <a:cubicBezTo>
                  <a:pt x="228" y="812"/>
                  <a:pt x="228" y="811"/>
                  <a:pt x="228" y="810"/>
                </a:cubicBezTo>
                <a:cubicBezTo>
                  <a:pt x="229" y="809"/>
                  <a:pt x="229" y="810"/>
                  <a:pt x="230" y="810"/>
                </a:cubicBezTo>
                <a:cubicBezTo>
                  <a:pt x="231" y="809"/>
                  <a:pt x="232" y="809"/>
                  <a:pt x="232" y="809"/>
                </a:cubicBezTo>
                <a:cubicBezTo>
                  <a:pt x="233" y="808"/>
                  <a:pt x="233" y="808"/>
                  <a:pt x="233" y="807"/>
                </a:cubicBezTo>
                <a:cubicBezTo>
                  <a:pt x="232" y="806"/>
                  <a:pt x="232" y="805"/>
                  <a:pt x="232" y="803"/>
                </a:cubicBezTo>
                <a:cubicBezTo>
                  <a:pt x="232" y="801"/>
                  <a:pt x="232" y="798"/>
                  <a:pt x="232" y="797"/>
                </a:cubicBezTo>
                <a:cubicBezTo>
                  <a:pt x="232" y="796"/>
                  <a:pt x="231" y="793"/>
                  <a:pt x="231" y="792"/>
                </a:cubicBezTo>
                <a:cubicBezTo>
                  <a:pt x="231" y="791"/>
                  <a:pt x="231" y="791"/>
                  <a:pt x="230" y="790"/>
                </a:cubicBezTo>
                <a:cubicBezTo>
                  <a:pt x="230" y="790"/>
                  <a:pt x="230" y="790"/>
                  <a:pt x="230" y="788"/>
                </a:cubicBezTo>
                <a:cubicBezTo>
                  <a:pt x="230" y="787"/>
                  <a:pt x="229" y="783"/>
                  <a:pt x="229" y="781"/>
                </a:cubicBezTo>
                <a:cubicBezTo>
                  <a:pt x="228" y="778"/>
                  <a:pt x="225" y="769"/>
                  <a:pt x="225" y="767"/>
                </a:cubicBezTo>
                <a:cubicBezTo>
                  <a:pt x="224" y="765"/>
                  <a:pt x="223" y="762"/>
                  <a:pt x="223" y="760"/>
                </a:cubicBezTo>
                <a:cubicBezTo>
                  <a:pt x="223" y="758"/>
                  <a:pt x="222" y="751"/>
                  <a:pt x="221" y="748"/>
                </a:cubicBezTo>
                <a:cubicBezTo>
                  <a:pt x="220" y="746"/>
                  <a:pt x="220" y="744"/>
                  <a:pt x="220" y="741"/>
                </a:cubicBezTo>
                <a:cubicBezTo>
                  <a:pt x="220" y="737"/>
                  <a:pt x="220" y="728"/>
                  <a:pt x="220" y="723"/>
                </a:cubicBezTo>
                <a:cubicBezTo>
                  <a:pt x="220" y="719"/>
                  <a:pt x="220" y="711"/>
                  <a:pt x="220" y="708"/>
                </a:cubicBezTo>
                <a:cubicBezTo>
                  <a:pt x="219" y="706"/>
                  <a:pt x="219" y="702"/>
                  <a:pt x="220" y="700"/>
                </a:cubicBezTo>
                <a:cubicBezTo>
                  <a:pt x="220" y="697"/>
                  <a:pt x="220" y="694"/>
                  <a:pt x="221" y="692"/>
                </a:cubicBezTo>
                <a:cubicBezTo>
                  <a:pt x="221" y="689"/>
                  <a:pt x="221" y="682"/>
                  <a:pt x="221" y="680"/>
                </a:cubicBezTo>
                <a:cubicBezTo>
                  <a:pt x="221" y="679"/>
                  <a:pt x="220" y="676"/>
                  <a:pt x="220" y="675"/>
                </a:cubicBezTo>
                <a:cubicBezTo>
                  <a:pt x="219" y="674"/>
                  <a:pt x="219" y="669"/>
                  <a:pt x="219" y="664"/>
                </a:cubicBezTo>
                <a:cubicBezTo>
                  <a:pt x="219" y="659"/>
                  <a:pt x="219" y="652"/>
                  <a:pt x="218" y="648"/>
                </a:cubicBezTo>
                <a:cubicBezTo>
                  <a:pt x="218" y="645"/>
                  <a:pt x="217" y="635"/>
                  <a:pt x="216" y="633"/>
                </a:cubicBezTo>
                <a:cubicBezTo>
                  <a:pt x="215" y="629"/>
                  <a:pt x="214" y="619"/>
                  <a:pt x="213" y="616"/>
                </a:cubicBezTo>
                <a:cubicBezTo>
                  <a:pt x="213" y="612"/>
                  <a:pt x="211" y="598"/>
                  <a:pt x="210" y="593"/>
                </a:cubicBezTo>
                <a:cubicBezTo>
                  <a:pt x="210" y="589"/>
                  <a:pt x="208" y="573"/>
                  <a:pt x="208" y="570"/>
                </a:cubicBezTo>
                <a:cubicBezTo>
                  <a:pt x="208" y="567"/>
                  <a:pt x="207" y="549"/>
                  <a:pt x="207" y="544"/>
                </a:cubicBezTo>
                <a:cubicBezTo>
                  <a:pt x="206" y="539"/>
                  <a:pt x="206" y="522"/>
                  <a:pt x="206" y="519"/>
                </a:cubicBezTo>
                <a:cubicBezTo>
                  <a:pt x="205" y="516"/>
                  <a:pt x="205" y="504"/>
                  <a:pt x="205" y="500"/>
                </a:cubicBezTo>
                <a:cubicBezTo>
                  <a:pt x="205" y="496"/>
                  <a:pt x="205" y="488"/>
                  <a:pt x="205" y="486"/>
                </a:cubicBezTo>
                <a:cubicBezTo>
                  <a:pt x="205" y="484"/>
                  <a:pt x="205" y="476"/>
                  <a:pt x="205" y="474"/>
                </a:cubicBezTo>
                <a:cubicBezTo>
                  <a:pt x="205" y="472"/>
                  <a:pt x="204" y="462"/>
                  <a:pt x="204" y="460"/>
                </a:cubicBezTo>
                <a:cubicBezTo>
                  <a:pt x="204" y="457"/>
                  <a:pt x="203" y="447"/>
                  <a:pt x="203" y="445"/>
                </a:cubicBezTo>
                <a:cubicBezTo>
                  <a:pt x="203" y="443"/>
                  <a:pt x="202" y="433"/>
                  <a:pt x="202" y="431"/>
                </a:cubicBezTo>
                <a:cubicBezTo>
                  <a:pt x="202" y="430"/>
                  <a:pt x="202" y="426"/>
                  <a:pt x="201" y="425"/>
                </a:cubicBezTo>
                <a:cubicBezTo>
                  <a:pt x="201" y="423"/>
                  <a:pt x="200" y="419"/>
                  <a:pt x="200" y="419"/>
                </a:cubicBezTo>
                <a:cubicBezTo>
                  <a:pt x="200" y="418"/>
                  <a:pt x="201" y="415"/>
                  <a:pt x="202" y="415"/>
                </a:cubicBezTo>
                <a:cubicBezTo>
                  <a:pt x="202" y="414"/>
                  <a:pt x="202" y="414"/>
                  <a:pt x="203" y="414"/>
                </a:cubicBezTo>
                <a:cubicBezTo>
                  <a:pt x="204" y="414"/>
                  <a:pt x="204" y="414"/>
                  <a:pt x="205" y="413"/>
                </a:cubicBezTo>
                <a:cubicBezTo>
                  <a:pt x="206" y="412"/>
                  <a:pt x="207" y="410"/>
                  <a:pt x="208" y="409"/>
                </a:cubicBezTo>
                <a:cubicBezTo>
                  <a:pt x="209" y="407"/>
                  <a:pt x="209" y="407"/>
                  <a:pt x="209" y="407"/>
                </a:cubicBezTo>
                <a:cubicBezTo>
                  <a:pt x="210" y="406"/>
                  <a:pt x="212" y="404"/>
                  <a:pt x="214" y="403"/>
                </a:cubicBezTo>
                <a:cubicBezTo>
                  <a:pt x="216" y="401"/>
                  <a:pt x="217" y="400"/>
                  <a:pt x="218" y="397"/>
                </a:cubicBezTo>
                <a:cubicBezTo>
                  <a:pt x="219" y="395"/>
                  <a:pt x="219" y="395"/>
                  <a:pt x="221" y="394"/>
                </a:cubicBezTo>
                <a:cubicBezTo>
                  <a:pt x="222" y="393"/>
                  <a:pt x="224" y="391"/>
                  <a:pt x="225" y="390"/>
                </a:cubicBezTo>
                <a:cubicBezTo>
                  <a:pt x="227" y="389"/>
                  <a:pt x="228" y="387"/>
                  <a:pt x="228" y="387"/>
                </a:cubicBezTo>
                <a:cubicBezTo>
                  <a:pt x="228" y="387"/>
                  <a:pt x="228" y="387"/>
                  <a:pt x="228" y="387"/>
                </a:cubicBezTo>
                <a:cubicBezTo>
                  <a:pt x="229" y="386"/>
                  <a:pt x="230" y="383"/>
                  <a:pt x="230" y="382"/>
                </a:cubicBezTo>
                <a:cubicBezTo>
                  <a:pt x="231" y="381"/>
                  <a:pt x="230" y="380"/>
                  <a:pt x="231" y="379"/>
                </a:cubicBezTo>
                <a:cubicBezTo>
                  <a:pt x="232" y="378"/>
                  <a:pt x="233" y="376"/>
                  <a:pt x="233" y="375"/>
                </a:cubicBezTo>
                <a:cubicBezTo>
                  <a:pt x="234" y="374"/>
                  <a:pt x="233" y="374"/>
                  <a:pt x="232" y="375"/>
                </a:cubicBezTo>
                <a:cubicBezTo>
                  <a:pt x="232" y="375"/>
                  <a:pt x="232" y="375"/>
                  <a:pt x="232" y="375"/>
                </a:cubicBezTo>
                <a:cubicBezTo>
                  <a:pt x="232" y="374"/>
                  <a:pt x="232" y="374"/>
                  <a:pt x="232" y="373"/>
                </a:cubicBezTo>
                <a:cubicBezTo>
                  <a:pt x="233" y="372"/>
                  <a:pt x="233" y="368"/>
                  <a:pt x="233" y="367"/>
                </a:cubicBezTo>
                <a:cubicBezTo>
                  <a:pt x="233" y="367"/>
                  <a:pt x="234" y="364"/>
                  <a:pt x="235" y="362"/>
                </a:cubicBezTo>
                <a:cubicBezTo>
                  <a:pt x="236" y="361"/>
                  <a:pt x="236" y="359"/>
                  <a:pt x="237" y="357"/>
                </a:cubicBezTo>
                <a:cubicBezTo>
                  <a:pt x="239" y="352"/>
                  <a:pt x="239" y="349"/>
                  <a:pt x="240" y="347"/>
                </a:cubicBezTo>
                <a:cubicBezTo>
                  <a:pt x="240" y="344"/>
                  <a:pt x="239" y="340"/>
                  <a:pt x="239" y="337"/>
                </a:cubicBezTo>
                <a:cubicBezTo>
                  <a:pt x="238" y="333"/>
                  <a:pt x="240" y="330"/>
                  <a:pt x="241" y="328"/>
                </a:cubicBezTo>
                <a:cubicBezTo>
                  <a:pt x="244" y="325"/>
                  <a:pt x="245" y="323"/>
                  <a:pt x="246" y="320"/>
                </a:cubicBezTo>
                <a:cubicBezTo>
                  <a:pt x="248" y="317"/>
                  <a:pt x="249" y="314"/>
                  <a:pt x="250" y="312"/>
                </a:cubicBezTo>
                <a:cubicBezTo>
                  <a:pt x="250" y="310"/>
                  <a:pt x="251" y="307"/>
                  <a:pt x="252" y="303"/>
                </a:cubicBezTo>
                <a:cubicBezTo>
                  <a:pt x="254" y="298"/>
                  <a:pt x="256" y="289"/>
                  <a:pt x="257" y="285"/>
                </a:cubicBezTo>
                <a:cubicBezTo>
                  <a:pt x="258" y="281"/>
                  <a:pt x="258" y="278"/>
                  <a:pt x="258" y="276"/>
                </a:cubicBezTo>
                <a:close/>
                <a:moveTo>
                  <a:pt x="151" y="706"/>
                </a:moveTo>
                <a:cubicBezTo>
                  <a:pt x="150" y="705"/>
                  <a:pt x="150" y="704"/>
                  <a:pt x="150" y="703"/>
                </a:cubicBezTo>
                <a:cubicBezTo>
                  <a:pt x="150" y="702"/>
                  <a:pt x="150" y="699"/>
                  <a:pt x="150" y="695"/>
                </a:cubicBezTo>
                <a:cubicBezTo>
                  <a:pt x="150" y="692"/>
                  <a:pt x="150" y="682"/>
                  <a:pt x="150" y="679"/>
                </a:cubicBezTo>
                <a:cubicBezTo>
                  <a:pt x="150" y="677"/>
                  <a:pt x="150" y="667"/>
                  <a:pt x="150" y="663"/>
                </a:cubicBezTo>
                <a:cubicBezTo>
                  <a:pt x="150" y="658"/>
                  <a:pt x="148" y="646"/>
                  <a:pt x="148" y="643"/>
                </a:cubicBezTo>
                <a:cubicBezTo>
                  <a:pt x="147" y="641"/>
                  <a:pt x="147" y="632"/>
                  <a:pt x="146" y="630"/>
                </a:cubicBezTo>
                <a:cubicBezTo>
                  <a:pt x="146" y="628"/>
                  <a:pt x="145" y="623"/>
                  <a:pt x="144" y="622"/>
                </a:cubicBezTo>
                <a:cubicBezTo>
                  <a:pt x="144" y="620"/>
                  <a:pt x="142" y="610"/>
                  <a:pt x="141" y="608"/>
                </a:cubicBezTo>
                <a:cubicBezTo>
                  <a:pt x="141" y="607"/>
                  <a:pt x="140" y="606"/>
                  <a:pt x="140" y="605"/>
                </a:cubicBezTo>
                <a:cubicBezTo>
                  <a:pt x="141" y="604"/>
                  <a:pt x="141" y="602"/>
                  <a:pt x="141" y="600"/>
                </a:cubicBezTo>
                <a:cubicBezTo>
                  <a:pt x="141" y="597"/>
                  <a:pt x="141" y="588"/>
                  <a:pt x="141" y="587"/>
                </a:cubicBezTo>
                <a:cubicBezTo>
                  <a:pt x="142" y="586"/>
                  <a:pt x="142" y="587"/>
                  <a:pt x="142" y="587"/>
                </a:cubicBezTo>
                <a:cubicBezTo>
                  <a:pt x="143" y="588"/>
                  <a:pt x="143" y="589"/>
                  <a:pt x="144" y="592"/>
                </a:cubicBezTo>
                <a:cubicBezTo>
                  <a:pt x="145" y="595"/>
                  <a:pt x="145" y="595"/>
                  <a:pt x="145" y="596"/>
                </a:cubicBezTo>
                <a:cubicBezTo>
                  <a:pt x="145" y="596"/>
                  <a:pt x="145" y="597"/>
                  <a:pt x="145" y="598"/>
                </a:cubicBezTo>
                <a:cubicBezTo>
                  <a:pt x="145" y="598"/>
                  <a:pt x="146" y="601"/>
                  <a:pt x="146" y="604"/>
                </a:cubicBezTo>
                <a:cubicBezTo>
                  <a:pt x="146" y="606"/>
                  <a:pt x="148" y="611"/>
                  <a:pt x="149" y="615"/>
                </a:cubicBezTo>
                <a:cubicBezTo>
                  <a:pt x="150" y="618"/>
                  <a:pt x="150" y="619"/>
                  <a:pt x="150" y="621"/>
                </a:cubicBezTo>
                <a:cubicBezTo>
                  <a:pt x="150" y="623"/>
                  <a:pt x="150" y="629"/>
                  <a:pt x="150" y="634"/>
                </a:cubicBezTo>
                <a:cubicBezTo>
                  <a:pt x="150" y="638"/>
                  <a:pt x="151" y="644"/>
                  <a:pt x="152" y="647"/>
                </a:cubicBezTo>
                <a:cubicBezTo>
                  <a:pt x="153" y="650"/>
                  <a:pt x="155" y="659"/>
                  <a:pt x="155" y="661"/>
                </a:cubicBezTo>
                <a:cubicBezTo>
                  <a:pt x="156" y="663"/>
                  <a:pt x="156" y="664"/>
                  <a:pt x="156" y="666"/>
                </a:cubicBezTo>
                <a:cubicBezTo>
                  <a:pt x="156" y="668"/>
                  <a:pt x="157" y="677"/>
                  <a:pt x="157" y="681"/>
                </a:cubicBezTo>
                <a:cubicBezTo>
                  <a:pt x="157" y="685"/>
                  <a:pt x="158" y="699"/>
                  <a:pt x="158" y="701"/>
                </a:cubicBezTo>
                <a:cubicBezTo>
                  <a:pt x="158" y="702"/>
                  <a:pt x="159" y="711"/>
                  <a:pt x="159" y="713"/>
                </a:cubicBezTo>
                <a:cubicBezTo>
                  <a:pt x="159" y="715"/>
                  <a:pt x="159" y="721"/>
                  <a:pt x="159" y="722"/>
                </a:cubicBezTo>
                <a:cubicBezTo>
                  <a:pt x="159" y="723"/>
                  <a:pt x="159" y="723"/>
                  <a:pt x="159" y="722"/>
                </a:cubicBezTo>
                <a:cubicBezTo>
                  <a:pt x="159" y="722"/>
                  <a:pt x="158" y="720"/>
                  <a:pt x="157" y="719"/>
                </a:cubicBezTo>
                <a:cubicBezTo>
                  <a:pt x="157" y="718"/>
                  <a:pt x="156" y="716"/>
                  <a:pt x="156" y="715"/>
                </a:cubicBezTo>
                <a:cubicBezTo>
                  <a:pt x="155" y="715"/>
                  <a:pt x="151" y="707"/>
                  <a:pt x="151" y="706"/>
                </a:cubicBezTo>
                <a:close/>
                <a:moveTo>
                  <a:pt x="159" y="746"/>
                </a:moveTo>
                <a:cubicBezTo>
                  <a:pt x="159" y="746"/>
                  <a:pt x="157" y="745"/>
                  <a:pt x="157" y="744"/>
                </a:cubicBezTo>
                <a:cubicBezTo>
                  <a:pt x="156" y="744"/>
                  <a:pt x="156" y="743"/>
                  <a:pt x="156" y="742"/>
                </a:cubicBezTo>
                <a:cubicBezTo>
                  <a:pt x="156" y="741"/>
                  <a:pt x="157" y="741"/>
                  <a:pt x="157" y="740"/>
                </a:cubicBezTo>
                <a:cubicBezTo>
                  <a:pt x="158" y="739"/>
                  <a:pt x="158" y="737"/>
                  <a:pt x="159" y="736"/>
                </a:cubicBezTo>
                <a:cubicBezTo>
                  <a:pt x="159" y="734"/>
                  <a:pt x="159" y="734"/>
                  <a:pt x="159" y="735"/>
                </a:cubicBezTo>
                <a:cubicBezTo>
                  <a:pt x="159" y="737"/>
                  <a:pt x="160" y="741"/>
                  <a:pt x="160" y="742"/>
                </a:cubicBezTo>
                <a:cubicBezTo>
                  <a:pt x="160" y="743"/>
                  <a:pt x="160" y="745"/>
                  <a:pt x="160" y="746"/>
                </a:cubicBezTo>
                <a:cubicBezTo>
                  <a:pt x="160" y="747"/>
                  <a:pt x="160" y="747"/>
                  <a:pt x="159" y="746"/>
                </a:cubicBezTo>
                <a:close/>
                <a:moveTo>
                  <a:pt x="172" y="788"/>
                </a:moveTo>
                <a:cubicBezTo>
                  <a:pt x="172" y="788"/>
                  <a:pt x="172" y="789"/>
                  <a:pt x="172" y="790"/>
                </a:cubicBezTo>
                <a:cubicBezTo>
                  <a:pt x="172" y="791"/>
                  <a:pt x="171" y="796"/>
                  <a:pt x="171" y="798"/>
                </a:cubicBezTo>
                <a:cubicBezTo>
                  <a:pt x="170" y="801"/>
                  <a:pt x="170" y="799"/>
                  <a:pt x="170" y="800"/>
                </a:cubicBezTo>
                <a:cubicBezTo>
                  <a:pt x="170" y="800"/>
                  <a:pt x="170" y="800"/>
                  <a:pt x="170" y="798"/>
                </a:cubicBezTo>
                <a:cubicBezTo>
                  <a:pt x="169" y="795"/>
                  <a:pt x="169" y="791"/>
                  <a:pt x="169" y="790"/>
                </a:cubicBezTo>
                <a:cubicBezTo>
                  <a:pt x="169" y="788"/>
                  <a:pt x="168" y="788"/>
                  <a:pt x="168" y="788"/>
                </a:cubicBezTo>
                <a:cubicBezTo>
                  <a:pt x="167" y="788"/>
                  <a:pt x="167" y="787"/>
                  <a:pt x="167" y="787"/>
                </a:cubicBezTo>
                <a:cubicBezTo>
                  <a:pt x="167" y="787"/>
                  <a:pt x="166" y="787"/>
                  <a:pt x="166" y="787"/>
                </a:cubicBezTo>
                <a:cubicBezTo>
                  <a:pt x="166" y="787"/>
                  <a:pt x="166" y="785"/>
                  <a:pt x="167" y="784"/>
                </a:cubicBezTo>
                <a:cubicBezTo>
                  <a:pt x="167" y="783"/>
                  <a:pt x="167" y="783"/>
                  <a:pt x="167" y="783"/>
                </a:cubicBezTo>
                <a:cubicBezTo>
                  <a:pt x="168" y="783"/>
                  <a:pt x="168" y="783"/>
                  <a:pt x="168" y="783"/>
                </a:cubicBezTo>
                <a:cubicBezTo>
                  <a:pt x="169" y="783"/>
                  <a:pt x="168" y="782"/>
                  <a:pt x="169" y="783"/>
                </a:cubicBezTo>
                <a:cubicBezTo>
                  <a:pt x="170" y="784"/>
                  <a:pt x="171" y="786"/>
                  <a:pt x="172" y="787"/>
                </a:cubicBezTo>
                <a:cubicBezTo>
                  <a:pt x="173" y="787"/>
                  <a:pt x="173" y="788"/>
                  <a:pt x="172" y="788"/>
                </a:cubicBezTo>
                <a:close/>
              </a:path>
            </a:pathLst>
          </a:custGeom>
          <a:solidFill>
            <a:srgbClr val="231F20"/>
          </a:solidFill>
          <a:ln w="9525">
            <a:noFill/>
            <a:round/>
            <a:headEnd/>
            <a:tailEnd/>
          </a:ln>
          <a:effectLst>
            <a:outerShdw blurRad="254000" dir="11400000" sy="23000" kx="-1200000" algn="bl" rotWithShape="0">
              <a:prstClr val="black">
                <a:alpha val="20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Calibri" pitchFamily="34" charset="0"/>
            </a:endParaRPr>
          </a:p>
        </p:txBody>
      </p:sp>
      <p:cxnSp>
        <p:nvCxnSpPr>
          <p:cNvPr id="15" name="Straight Connector 14"/>
          <p:cNvCxnSpPr/>
          <p:nvPr/>
        </p:nvCxnSpPr>
        <p:spPr>
          <a:xfrm flipV="1">
            <a:off x="5410200" y="1371600"/>
            <a:ext cx="0" cy="107632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Straight Connector 15"/>
          <p:cNvCxnSpPr/>
          <p:nvPr/>
        </p:nvCxnSpPr>
        <p:spPr>
          <a:xfrm>
            <a:off x="2562844" y="1371600"/>
            <a:ext cx="2847356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TextBox 17"/>
          <p:cNvSpPr txBox="1"/>
          <p:nvPr/>
        </p:nvSpPr>
        <p:spPr>
          <a:xfrm>
            <a:off x="1143000" y="1447800"/>
            <a:ext cx="4267200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166688" indent="-166688">
              <a:buFont typeface="Arial" pitchFamily="34" charset="0"/>
              <a:buChar char="•"/>
            </a:pPr>
            <a:r>
              <a:rPr lang="en-US" sz="2400" dirty="0" smtClean="0"/>
              <a:t>Your text here. Your text here </a:t>
            </a:r>
          </a:p>
          <a:p>
            <a:pPr marL="166688" indent="-166688">
              <a:buFont typeface="Arial" pitchFamily="34" charset="0"/>
              <a:buChar char="•"/>
            </a:pPr>
            <a:r>
              <a:rPr lang="en-US" sz="2400" dirty="0" smtClean="0"/>
              <a:t>Your text here. Your text here</a:t>
            </a:r>
          </a:p>
          <a:p>
            <a:pPr marL="166688" indent="-166688">
              <a:buFont typeface="Arial" pitchFamily="34" charset="0"/>
              <a:buChar char="•"/>
            </a:pPr>
            <a:r>
              <a:rPr lang="en-US" sz="2400" dirty="0" smtClean="0"/>
              <a:t>Your text here. Your text here </a:t>
            </a:r>
          </a:p>
          <a:p>
            <a:pPr marL="166688" indent="-166688">
              <a:buFont typeface="Arial" pitchFamily="34" charset="0"/>
              <a:buChar char="•"/>
            </a:pPr>
            <a:endParaRPr lang="en-US" sz="2400" dirty="0"/>
          </a:p>
        </p:txBody>
      </p:sp>
    </p:spTree>
    <p:extLst>
      <p:ext uri="{BB962C8B-B14F-4D97-AF65-F5344CB8AC3E}">
        <p14:creationId xmlns:p14="http://schemas.microsoft.com/office/powerpoint/2010/main" val="11155851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1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1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 build="p"/>
    </p:bldLst>
  </p:timing>
</p:sld>
</file>

<file path=ppt/slides/slide4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" name="Group 23"/>
          <p:cNvGrpSpPr>
            <a:grpSpLocks/>
          </p:cNvGrpSpPr>
          <p:nvPr/>
        </p:nvGrpSpPr>
        <p:grpSpPr bwMode="auto">
          <a:xfrm>
            <a:off x="0" y="1447800"/>
            <a:ext cx="9144000" cy="1676400"/>
            <a:chOff x="0" y="2086"/>
            <a:chExt cx="5760" cy="1056"/>
          </a:xfrm>
        </p:grpSpPr>
        <p:sp>
          <p:nvSpPr>
            <p:cNvPr id="21" name="Rectangle 3"/>
            <p:cNvSpPr>
              <a:spLocks noChangeArrowheads="1"/>
            </p:cNvSpPr>
            <p:nvPr/>
          </p:nvSpPr>
          <p:spPr bwMode="gray">
            <a:xfrm>
              <a:off x="0" y="2325"/>
              <a:ext cx="5760" cy="817"/>
            </a:xfrm>
            <a:prstGeom prst="rect">
              <a:avLst/>
            </a:prstGeom>
            <a:gradFill rotWithShape="1">
              <a:gsLst>
                <a:gs pos="0">
                  <a:srgbClr val="DDDDDD"/>
                </a:gs>
                <a:gs pos="100000">
                  <a:srgbClr val="FFFFFF"/>
                </a:gs>
              </a:gsLst>
              <a:lin ang="5400000" scaled="1"/>
            </a:gradFill>
            <a:ln w="9525">
              <a:noFill/>
              <a:miter lim="800000"/>
              <a:headEnd/>
              <a:tailEnd/>
            </a:ln>
          </p:spPr>
          <p:txBody>
            <a:bodyPr wrap="none" lIns="90000" tIns="90000" rIns="72000" bIns="90000" anchor="ctr"/>
            <a:lstStyle/>
            <a:p>
              <a:pPr algn="ctr" eaLnBrk="0" hangingPunct="0"/>
              <a:endParaRPr lang="en-US" noProof="1">
                <a:latin typeface="Calibri" pitchFamily="34" charset="0"/>
                <a:cs typeface="Arial" charset="0"/>
              </a:endParaRPr>
            </a:p>
          </p:txBody>
        </p:sp>
        <p:sp>
          <p:nvSpPr>
            <p:cNvPr id="22" name="Rectangle 25"/>
            <p:cNvSpPr>
              <a:spLocks noChangeArrowheads="1"/>
            </p:cNvSpPr>
            <p:nvPr/>
          </p:nvSpPr>
          <p:spPr bwMode="gray">
            <a:xfrm flipV="1">
              <a:off x="0" y="2086"/>
              <a:ext cx="5760" cy="246"/>
            </a:xfrm>
            <a:prstGeom prst="rect">
              <a:avLst/>
            </a:prstGeom>
            <a:gradFill rotWithShape="1">
              <a:gsLst>
                <a:gs pos="0">
                  <a:srgbClr val="DBDBDB"/>
                </a:gs>
                <a:gs pos="100000">
                  <a:srgbClr val="FFFFFF"/>
                </a:gs>
              </a:gsLst>
              <a:lin ang="5400000" scaled="1"/>
            </a:gradFill>
            <a:ln w="9525">
              <a:noFill/>
              <a:miter lim="800000"/>
              <a:headEnd/>
              <a:tailEnd/>
            </a:ln>
          </p:spPr>
          <p:txBody>
            <a:bodyPr rot="10800000" wrap="none" lIns="90000" tIns="90000" rIns="72000" bIns="90000" anchor="ctr"/>
            <a:lstStyle/>
            <a:p>
              <a:pPr algn="ctr" eaLnBrk="0" hangingPunct="0"/>
              <a:endParaRPr lang="en-US" noProof="1">
                <a:latin typeface="Calibri" pitchFamily="34" charset="0"/>
                <a:cs typeface="Arial" charset="0"/>
              </a:endParaRPr>
            </a:p>
          </p:txBody>
        </p:sp>
      </p:grp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sz="4000" dirty="0" smtClean="0">
                <a:latin typeface="Franklin Gothic Medium Cond" pitchFamily="34" charset="0"/>
              </a:rPr>
              <a:t>8 step cyclical process</a:t>
            </a:r>
            <a:endParaRPr lang="en-US" sz="4000" dirty="0"/>
          </a:p>
        </p:txBody>
      </p:sp>
      <p:grpSp>
        <p:nvGrpSpPr>
          <p:cNvPr id="20" name="Group 10"/>
          <p:cNvGrpSpPr/>
          <p:nvPr/>
        </p:nvGrpSpPr>
        <p:grpSpPr>
          <a:xfrm>
            <a:off x="1905000" y="1066800"/>
            <a:ext cx="5083175" cy="5095875"/>
            <a:chOff x="1978025" y="1492250"/>
            <a:chExt cx="5083175" cy="5095875"/>
          </a:xfrm>
          <a:effectLst>
            <a:outerShdw blurRad="279400" dist="38100" dir="5400000" sx="106000" sy="106000" algn="t" rotWithShape="0">
              <a:prstClr val="black">
                <a:alpha val="40000"/>
              </a:prstClr>
            </a:outerShdw>
          </a:effectLst>
          <a:scene3d>
            <a:camera prst="perspectiveRelaxed"/>
            <a:lightRig rig="soft" dir="t"/>
          </a:scene3d>
        </p:grpSpPr>
        <p:sp>
          <p:nvSpPr>
            <p:cNvPr id="3" name="Freeform 3"/>
            <p:cNvSpPr>
              <a:spLocks/>
            </p:cNvSpPr>
            <p:nvPr/>
          </p:nvSpPr>
          <p:spPr bwMode="auto">
            <a:xfrm>
              <a:off x="4511675" y="1492250"/>
              <a:ext cx="1800225" cy="1466850"/>
            </a:xfrm>
            <a:custGeom>
              <a:avLst/>
              <a:gdLst/>
              <a:ahLst/>
              <a:cxnLst>
                <a:cxn ang="0">
                  <a:pos x="1134" y="472"/>
                </a:cxn>
                <a:cxn ang="0">
                  <a:pos x="1134" y="472"/>
                </a:cxn>
                <a:cxn ang="0">
                  <a:pos x="1078" y="418"/>
                </a:cxn>
                <a:cxn ang="0">
                  <a:pos x="1020" y="368"/>
                </a:cxn>
                <a:cxn ang="0">
                  <a:pos x="960" y="320"/>
                </a:cxn>
                <a:cxn ang="0">
                  <a:pos x="896" y="274"/>
                </a:cxn>
                <a:cxn ang="0">
                  <a:pos x="832" y="234"/>
                </a:cxn>
                <a:cxn ang="0">
                  <a:pos x="764" y="194"/>
                </a:cxn>
                <a:cxn ang="0">
                  <a:pos x="696" y="160"/>
                </a:cxn>
                <a:cxn ang="0">
                  <a:pos x="624" y="126"/>
                </a:cxn>
                <a:cxn ang="0">
                  <a:pos x="552" y="98"/>
                </a:cxn>
                <a:cxn ang="0">
                  <a:pos x="478" y="72"/>
                </a:cxn>
                <a:cxn ang="0">
                  <a:pos x="400" y="52"/>
                </a:cxn>
                <a:cxn ang="0">
                  <a:pos x="324" y="34"/>
                </a:cxn>
                <a:cxn ang="0">
                  <a:pos x="244" y="20"/>
                </a:cxn>
                <a:cxn ang="0">
                  <a:pos x="164" y="10"/>
                </a:cxn>
                <a:cxn ang="0">
                  <a:pos x="82" y="2"/>
                </a:cxn>
                <a:cxn ang="0">
                  <a:pos x="0" y="0"/>
                </a:cxn>
                <a:cxn ang="0">
                  <a:pos x="128" y="160"/>
                </a:cxn>
                <a:cxn ang="0">
                  <a:pos x="256" y="320"/>
                </a:cxn>
                <a:cxn ang="0">
                  <a:pos x="128" y="480"/>
                </a:cxn>
                <a:cxn ang="0">
                  <a:pos x="0" y="640"/>
                </a:cxn>
                <a:cxn ang="0">
                  <a:pos x="0" y="640"/>
                </a:cxn>
                <a:cxn ang="0">
                  <a:pos x="0" y="640"/>
                </a:cxn>
                <a:cxn ang="0">
                  <a:pos x="50" y="642"/>
                </a:cxn>
                <a:cxn ang="0">
                  <a:pos x="98" y="646"/>
                </a:cxn>
                <a:cxn ang="0">
                  <a:pos x="146" y="652"/>
                </a:cxn>
                <a:cxn ang="0">
                  <a:pos x="194" y="660"/>
                </a:cxn>
                <a:cxn ang="0">
                  <a:pos x="240" y="672"/>
                </a:cxn>
                <a:cxn ang="0">
                  <a:pos x="286" y="684"/>
                </a:cxn>
                <a:cxn ang="0">
                  <a:pos x="330" y="700"/>
                </a:cxn>
                <a:cxn ang="0">
                  <a:pos x="374" y="716"/>
                </a:cxn>
                <a:cxn ang="0">
                  <a:pos x="418" y="736"/>
                </a:cxn>
                <a:cxn ang="0">
                  <a:pos x="458" y="758"/>
                </a:cxn>
                <a:cxn ang="0">
                  <a:pos x="500" y="780"/>
                </a:cxn>
                <a:cxn ang="0">
                  <a:pos x="538" y="806"/>
                </a:cxn>
                <a:cxn ang="0">
                  <a:pos x="576" y="832"/>
                </a:cxn>
                <a:cxn ang="0">
                  <a:pos x="612" y="860"/>
                </a:cxn>
                <a:cxn ang="0">
                  <a:pos x="646" y="892"/>
                </a:cxn>
                <a:cxn ang="0">
                  <a:pos x="680" y="924"/>
                </a:cxn>
                <a:cxn ang="0">
                  <a:pos x="680" y="924"/>
                </a:cxn>
                <a:cxn ang="0">
                  <a:pos x="680" y="924"/>
                </a:cxn>
                <a:cxn ang="0">
                  <a:pos x="680" y="924"/>
                </a:cxn>
                <a:cxn ang="0">
                  <a:pos x="680" y="924"/>
                </a:cxn>
                <a:cxn ang="0">
                  <a:pos x="682" y="924"/>
                </a:cxn>
                <a:cxn ang="0">
                  <a:pos x="884" y="900"/>
                </a:cxn>
                <a:cxn ang="0">
                  <a:pos x="1088" y="878"/>
                </a:cxn>
                <a:cxn ang="0">
                  <a:pos x="1110" y="674"/>
                </a:cxn>
                <a:cxn ang="0">
                  <a:pos x="1132" y="472"/>
                </a:cxn>
                <a:cxn ang="0">
                  <a:pos x="1134" y="472"/>
                </a:cxn>
              </a:cxnLst>
              <a:rect l="0" t="0" r="r" b="b"/>
              <a:pathLst>
                <a:path w="1134" h="924">
                  <a:moveTo>
                    <a:pt x="1134" y="472"/>
                  </a:moveTo>
                  <a:lnTo>
                    <a:pt x="1134" y="472"/>
                  </a:lnTo>
                  <a:lnTo>
                    <a:pt x="1078" y="418"/>
                  </a:lnTo>
                  <a:lnTo>
                    <a:pt x="1020" y="368"/>
                  </a:lnTo>
                  <a:lnTo>
                    <a:pt x="960" y="320"/>
                  </a:lnTo>
                  <a:lnTo>
                    <a:pt x="896" y="274"/>
                  </a:lnTo>
                  <a:lnTo>
                    <a:pt x="832" y="234"/>
                  </a:lnTo>
                  <a:lnTo>
                    <a:pt x="764" y="194"/>
                  </a:lnTo>
                  <a:lnTo>
                    <a:pt x="696" y="160"/>
                  </a:lnTo>
                  <a:lnTo>
                    <a:pt x="624" y="126"/>
                  </a:lnTo>
                  <a:lnTo>
                    <a:pt x="552" y="98"/>
                  </a:lnTo>
                  <a:lnTo>
                    <a:pt x="478" y="72"/>
                  </a:lnTo>
                  <a:lnTo>
                    <a:pt x="400" y="52"/>
                  </a:lnTo>
                  <a:lnTo>
                    <a:pt x="324" y="34"/>
                  </a:lnTo>
                  <a:lnTo>
                    <a:pt x="244" y="20"/>
                  </a:lnTo>
                  <a:lnTo>
                    <a:pt x="164" y="10"/>
                  </a:lnTo>
                  <a:lnTo>
                    <a:pt x="82" y="2"/>
                  </a:lnTo>
                  <a:lnTo>
                    <a:pt x="0" y="0"/>
                  </a:lnTo>
                  <a:lnTo>
                    <a:pt x="128" y="160"/>
                  </a:lnTo>
                  <a:lnTo>
                    <a:pt x="256" y="320"/>
                  </a:lnTo>
                  <a:lnTo>
                    <a:pt x="128" y="480"/>
                  </a:lnTo>
                  <a:lnTo>
                    <a:pt x="0" y="640"/>
                  </a:lnTo>
                  <a:lnTo>
                    <a:pt x="0" y="640"/>
                  </a:lnTo>
                  <a:lnTo>
                    <a:pt x="0" y="640"/>
                  </a:lnTo>
                  <a:lnTo>
                    <a:pt x="50" y="642"/>
                  </a:lnTo>
                  <a:lnTo>
                    <a:pt x="98" y="646"/>
                  </a:lnTo>
                  <a:lnTo>
                    <a:pt x="146" y="652"/>
                  </a:lnTo>
                  <a:lnTo>
                    <a:pt x="194" y="660"/>
                  </a:lnTo>
                  <a:lnTo>
                    <a:pt x="240" y="672"/>
                  </a:lnTo>
                  <a:lnTo>
                    <a:pt x="286" y="684"/>
                  </a:lnTo>
                  <a:lnTo>
                    <a:pt x="330" y="700"/>
                  </a:lnTo>
                  <a:lnTo>
                    <a:pt x="374" y="716"/>
                  </a:lnTo>
                  <a:lnTo>
                    <a:pt x="418" y="736"/>
                  </a:lnTo>
                  <a:lnTo>
                    <a:pt x="458" y="758"/>
                  </a:lnTo>
                  <a:lnTo>
                    <a:pt x="500" y="780"/>
                  </a:lnTo>
                  <a:lnTo>
                    <a:pt x="538" y="806"/>
                  </a:lnTo>
                  <a:lnTo>
                    <a:pt x="576" y="832"/>
                  </a:lnTo>
                  <a:lnTo>
                    <a:pt x="612" y="860"/>
                  </a:lnTo>
                  <a:lnTo>
                    <a:pt x="646" y="892"/>
                  </a:lnTo>
                  <a:lnTo>
                    <a:pt x="680" y="924"/>
                  </a:lnTo>
                  <a:lnTo>
                    <a:pt x="680" y="924"/>
                  </a:lnTo>
                  <a:lnTo>
                    <a:pt x="680" y="924"/>
                  </a:lnTo>
                  <a:lnTo>
                    <a:pt x="680" y="924"/>
                  </a:lnTo>
                  <a:lnTo>
                    <a:pt x="680" y="924"/>
                  </a:lnTo>
                  <a:lnTo>
                    <a:pt x="682" y="924"/>
                  </a:lnTo>
                  <a:lnTo>
                    <a:pt x="884" y="900"/>
                  </a:lnTo>
                  <a:lnTo>
                    <a:pt x="1088" y="878"/>
                  </a:lnTo>
                  <a:lnTo>
                    <a:pt x="1110" y="674"/>
                  </a:lnTo>
                  <a:lnTo>
                    <a:pt x="1132" y="472"/>
                  </a:lnTo>
                  <a:lnTo>
                    <a:pt x="1134" y="472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3175">
              <a:noFill/>
              <a:prstDash val="solid"/>
              <a:round/>
              <a:headEnd/>
              <a:tailEnd/>
            </a:ln>
            <a:sp3d extrusionH="381000" prstMaterial="dkEdge">
              <a:bevelT w="139700" prst="cross"/>
              <a:extrusionClr>
                <a:schemeClr val="bg1">
                  <a:lumMod val="75000"/>
                </a:schemeClr>
              </a:extrusionClr>
            </a:sp3d>
          </p:spPr>
          <p:txBody>
            <a:bodyPr/>
            <a:lstStyle/>
            <a:p>
              <a:endParaRPr lang="en-US" dirty="0">
                <a:latin typeface="Calibri" pitchFamily="34" charset="0"/>
              </a:endParaRPr>
            </a:p>
          </p:txBody>
        </p:sp>
        <p:sp>
          <p:nvSpPr>
            <p:cNvPr id="4" name="Freeform 4"/>
            <p:cNvSpPr>
              <a:spLocks/>
            </p:cNvSpPr>
            <p:nvPr/>
          </p:nvSpPr>
          <p:spPr bwMode="auto">
            <a:xfrm>
              <a:off x="2717800" y="1492250"/>
              <a:ext cx="2203450" cy="1463675"/>
            </a:xfrm>
            <a:custGeom>
              <a:avLst/>
              <a:gdLst/>
              <a:ahLst/>
              <a:cxnLst>
                <a:cxn ang="0">
                  <a:pos x="1134" y="0"/>
                </a:cxn>
                <a:cxn ang="0">
                  <a:pos x="1134" y="0"/>
                </a:cxn>
                <a:cxn ang="0">
                  <a:pos x="1056" y="2"/>
                </a:cxn>
                <a:cxn ang="0">
                  <a:pos x="980" y="8"/>
                </a:cxn>
                <a:cxn ang="0">
                  <a:pos x="904" y="16"/>
                </a:cxn>
                <a:cxn ang="0">
                  <a:pos x="828" y="30"/>
                </a:cxn>
                <a:cxn ang="0">
                  <a:pos x="752" y="46"/>
                </a:cxn>
                <a:cxn ang="0">
                  <a:pos x="676" y="66"/>
                </a:cxn>
                <a:cxn ang="0">
                  <a:pos x="602" y="90"/>
                </a:cxn>
                <a:cxn ang="0">
                  <a:pos x="530" y="118"/>
                </a:cxn>
                <a:cxn ang="0">
                  <a:pos x="458" y="148"/>
                </a:cxn>
                <a:cxn ang="0">
                  <a:pos x="388" y="184"/>
                </a:cxn>
                <a:cxn ang="0">
                  <a:pos x="318" y="222"/>
                </a:cxn>
                <a:cxn ang="0">
                  <a:pos x="250" y="264"/>
                </a:cxn>
                <a:cxn ang="0">
                  <a:pos x="186" y="310"/>
                </a:cxn>
                <a:cxn ang="0">
                  <a:pos x="122" y="360"/>
                </a:cxn>
                <a:cxn ang="0">
                  <a:pos x="60" y="412"/>
                </a:cxn>
                <a:cxn ang="0">
                  <a:pos x="0" y="470"/>
                </a:cxn>
                <a:cxn ang="0">
                  <a:pos x="202" y="492"/>
                </a:cxn>
                <a:cxn ang="0">
                  <a:pos x="406" y="514"/>
                </a:cxn>
                <a:cxn ang="0">
                  <a:pos x="428" y="718"/>
                </a:cxn>
                <a:cxn ang="0">
                  <a:pos x="452" y="922"/>
                </a:cxn>
                <a:cxn ang="0">
                  <a:pos x="452" y="922"/>
                </a:cxn>
                <a:cxn ang="0">
                  <a:pos x="452" y="922"/>
                </a:cxn>
                <a:cxn ang="0">
                  <a:pos x="488" y="888"/>
                </a:cxn>
                <a:cxn ang="0">
                  <a:pos x="524" y="856"/>
                </a:cxn>
                <a:cxn ang="0">
                  <a:pos x="564" y="826"/>
                </a:cxn>
                <a:cxn ang="0">
                  <a:pos x="602" y="798"/>
                </a:cxn>
                <a:cxn ang="0">
                  <a:pos x="644" y="774"/>
                </a:cxn>
                <a:cxn ang="0">
                  <a:pos x="684" y="750"/>
                </a:cxn>
                <a:cxn ang="0">
                  <a:pos x="728" y="730"/>
                </a:cxn>
                <a:cxn ang="0">
                  <a:pos x="770" y="710"/>
                </a:cxn>
                <a:cxn ang="0">
                  <a:pos x="814" y="694"/>
                </a:cxn>
                <a:cxn ang="0">
                  <a:pos x="858" y="680"/>
                </a:cxn>
                <a:cxn ang="0">
                  <a:pos x="904" y="668"/>
                </a:cxn>
                <a:cxn ang="0">
                  <a:pos x="948" y="658"/>
                </a:cxn>
                <a:cxn ang="0">
                  <a:pos x="994" y="650"/>
                </a:cxn>
                <a:cxn ang="0">
                  <a:pos x="1040" y="646"/>
                </a:cxn>
                <a:cxn ang="0">
                  <a:pos x="1086" y="642"/>
                </a:cxn>
                <a:cxn ang="0">
                  <a:pos x="1132" y="640"/>
                </a:cxn>
                <a:cxn ang="0">
                  <a:pos x="1132" y="642"/>
                </a:cxn>
                <a:cxn ang="0">
                  <a:pos x="1132" y="640"/>
                </a:cxn>
                <a:cxn ang="0">
                  <a:pos x="1132" y="640"/>
                </a:cxn>
                <a:cxn ang="0">
                  <a:pos x="1134" y="640"/>
                </a:cxn>
                <a:cxn ang="0">
                  <a:pos x="1134" y="640"/>
                </a:cxn>
                <a:cxn ang="0">
                  <a:pos x="1260" y="482"/>
                </a:cxn>
                <a:cxn ang="0">
                  <a:pos x="1388" y="322"/>
                </a:cxn>
                <a:cxn ang="0">
                  <a:pos x="1260" y="162"/>
                </a:cxn>
                <a:cxn ang="0">
                  <a:pos x="1134" y="2"/>
                </a:cxn>
                <a:cxn ang="0">
                  <a:pos x="1134" y="0"/>
                </a:cxn>
              </a:cxnLst>
              <a:rect l="0" t="0" r="r" b="b"/>
              <a:pathLst>
                <a:path w="1388" h="922">
                  <a:moveTo>
                    <a:pt x="1134" y="0"/>
                  </a:moveTo>
                  <a:lnTo>
                    <a:pt x="1134" y="0"/>
                  </a:lnTo>
                  <a:lnTo>
                    <a:pt x="1056" y="2"/>
                  </a:lnTo>
                  <a:lnTo>
                    <a:pt x="980" y="8"/>
                  </a:lnTo>
                  <a:lnTo>
                    <a:pt x="904" y="16"/>
                  </a:lnTo>
                  <a:lnTo>
                    <a:pt x="828" y="30"/>
                  </a:lnTo>
                  <a:lnTo>
                    <a:pt x="752" y="46"/>
                  </a:lnTo>
                  <a:lnTo>
                    <a:pt x="676" y="66"/>
                  </a:lnTo>
                  <a:lnTo>
                    <a:pt x="602" y="90"/>
                  </a:lnTo>
                  <a:lnTo>
                    <a:pt x="530" y="118"/>
                  </a:lnTo>
                  <a:lnTo>
                    <a:pt x="458" y="148"/>
                  </a:lnTo>
                  <a:lnTo>
                    <a:pt x="388" y="184"/>
                  </a:lnTo>
                  <a:lnTo>
                    <a:pt x="318" y="222"/>
                  </a:lnTo>
                  <a:lnTo>
                    <a:pt x="250" y="264"/>
                  </a:lnTo>
                  <a:lnTo>
                    <a:pt x="186" y="310"/>
                  </a:lnTo>
                  <a:lnTo>
                    <a:pt x="122" y="360"/>
                  </a:lnTo>
                  <a:lnTo>
                    <a:pt x="60" y="412"/>
                  </a:lnTo>
                  <a:lnTo>
                    <a:pt x="0" y="470"/>
                  </a:lnTo>
                  <a:lnTo>
                    <a:pt x="202" y="492"/>
                  </a:lnTo>
                  <a:lnTo>
                    <a:pt x="406" y="514"/>
                  </a:lnTo>
                  <a:lnTo>
                    <a:pt x="428" y="718"/>
                  </a:lnTo>
                  <a:lnTo>
                    <a:pt x="452" y="922"/>
                  </a:lnTo>
                  <a:lnTo>
                    <a:pt x="452" y="922"/>
                  </a:lnTo>
                  <a:lnTo>
                    <a:pt x="452" y="922"/>
                  </a:lnTo>
                  <a:lnTo>
                    <a:pt x="488" y="888"/>
                  </a:lnTo>
                  <a:lnTo>
                    <a:pt x="524" y="856"/>
                  </a:lnTo>
                  <a:lnTo>
                    <a:pt x="564" y="826"/>
                  </a:lnTo>
                  <a:lnTo>
                    <a:pt x="602" y="798"/>
                  </a:lnTo>
                  <a:lnTo>
                    <a:pt x="644" y="774"/>
                  </a:lnTo>
                  <a:lnTo>
                    <a:pt x="684" y="750"/>
                  </a:lnTo>
                  <a:lnTo>
                    <a:pt x="728" y="730"/>
                  </a:lnTo>
                  <a:lnTo>
                    <a:pt x="770" y="710"/>
                  </a:lnTo>
                  <a:lnTo>
                    <a:pt x="814" y="694"/>
                  </a:lnTo>
                  <a:lnTo>
                    <a:pt x="858" y="680"/>
                  </a:lnTo>
                  <a:lnTo>
                    <a:pt x="904" y="668"/>
                  </a:lnTo>
                  <a:lnTo>
                    <a:pt x="948" y="658"/>
                  </a:lnTo>
                  <a:lnTo>
                    <a:pt x="994" y="650"/>
                  </a:lnTo>
                  <a:lnTo>
                    <a:pt x="1040" y="646"/>
                  </a:lnTo>
                  <a:lnTo>
                    <a:pt x="1086" y="642"/>
                  </a:lnTo>
                  <a:lnTo>
                    <a:pt x="1132" y="640"/>
                  </a:lnTo>
                  <a:lnTo>
                    <a:pt x="1132" y="642"/>
                  </a:lnTo>
                  <a:lnTo>
                    <a:pt x="1132" y="640"/>
                  </a:lnTo>
                  <a:lnTo>
                    <a:pt x="1132" y="640"/>
                  </a:lnTo>
                  <a:lnTo>
                    <a:pt x="1134" y="640"/>
                  </a:lnTo>
                  <a:lnTo>
                    <a:pt x="1134" y="640"/>
                  </a:lnTo>
                  <a:lnTo>
                    <a:pt x="1260" y="482"/>
                  </a:lnTo>
                  <a:lnTo>
                    <a:pt x="1388" y="322"/>
                  </a:lnTo>
                  <a:lnTo>
                    <a:pt x="1260" y="162"/>
                  </a:lnTo>
                  <a:lnTo>
                    <a:pt x="1134" y="2"/>
                  </a:lnTo>
                  <a:lnTo>
                    <a:pt x="1134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3175">
              <a:noFill/>
              <a:prstDash val="solid"/>
              <a:round/>
              <a:headEnd/>
              <a:tailEnd/>
            </a:ln>
            <a:sp3d extrusionH="381000" prstMaterial="dkEdge">
              <a:bevelT w="139700" prst="cross"/>
              <a:extrusionClr>
                <a:schemeClr val="bg1">
                  <a:lumMod val="75000"/>
                </a:schemeClr>
              </a:extrusionClr>
            </a:sp3d>
          </p:spPr>
          <p:txBody>
            <a:bodyPr/>
            <a:lstStyle/>
            <a:p>
              <a:endParaRPr lang="en-US" dirty="0">
                <a:latin typeface="Calibri" pitchFamily="34" charset="0"/>
              </a:endParaRPr>
            </a:p>
          </p:txBody>
        </p:sp>
        <p:sp>
          <p:nvSpPr>
            <p:cNvPr id="5" name="Freeform 5"/>
            <p:cNvSpPr>
              <a:spLocks/>
            </p:cNvSpPr>
            <p:nvPr/>
          </p:nvSpPr>
          <p:spPr bwMode="auto">
            <a:xfrm>
              <a:off x="5594350" y="4035425"/>
              <a:ext cx="1466850" cy="1800225"/>
            </a:xfrm>
            <a:custGeom>
              <a:avLst/>
              <a:gdLst/>
              <a:ahLst/>
              <a:cxnLst>
                <a:cxn ang="0">
                  <a:pos x="454" y="1134"/>
                </a:cxn>
                <a:cxn ang="0">
                  <a:pos x="454" y="1134"/>
                </a:cxn>
                <a:cxn ang="0">
                  <a:pos x="506" y="1078"/>
                </a:cxn>
                <a:cxn ang="0">
                  <a:pos x="556" y="1020"/>
                </a:cxn>
                <a:cxn ang="0">
                  <a:pos x="604" y="960"/>
                </a:cxn>
                <a:cxn ang="0">
                  <a:pos x="650" y="896"/>
                </a:cxn>
                <a:cxn ang="0">
                  <a:pos x="690" y="832"/>
                </a:cxn>
                <a:cxn ang="0">
                  <a:pos x="730" y="764"/>
                </a:cxn>
                <a:cxn ang="0">
                  <a:pos x="764" y="696"/>
                </a:cxn>
                <a:cxn ang="0">
                  <a:pos x="798" y="624"/>
                </a:cxn>
                <a:cxn ang="0">
                  <a:pos x="826" y="552"/>
                </a:cxn>
                <a:cxn ang="0">
                  <a:pos x="852" y="478"/>
                </a:cxn>
                <a:cxn ang="0">
                  <a:pos x="872" y="402"/>
                </a:cxn>
                <a:cxn ang="0">
                  <a:pos x="890" y="324"/>
                </a:cxn>
                <a:cxn ang="0">
                  <a:pos x="904" y="244"/>
                </a:cxn>
                <a:cxn ang="0">
                  <a:pos x="914" y="164"/>
                </a:cxn>
                <a:cxn ang="0">
                  <a:pos x="922" y="82"/>
                </a:cxn>
                <a:cxn ang="0">
                  <a:pos x="924" y="0"/>
                </a:cxn>
                <a:cxn ang="0">
                  <a:pos x="764" y="128"/>
                </a:cxn>
                <a:cxn ang="0">
                  <a:pos x="604" y="256"/>
                </a:cxn>
                <a:cxn ang="0">
                  <a:pos x="444" y="128"/>
                </a:cxn>
                <a:cxn ang="0">
                  <a:pos x="284" y="0"/>
                </a:cxn>
                <a:cxn ang="0">
                  <a:pos x="284" y="0"/>
                </a:cxn>
                <a:cxn ang="0">
                  <a:pos x="284" y="0"/>
                </a:cxn>
                <a:cxn ang="0">
                  <a:pos x="282" y="50"/>
                </a:cxn>
                <a:cxn ang="0">
                  <a:pos x="278" y="98"/>
                </a:cxn>
                <a:cxn ang="0">
                  <a:pos x="272" y="146"/>
                </a:cxn>
                <a:cxn ang="0">
                  <a:pos x="264" y="194"/>
                </a:cxn>
                <a:cxn ang="0">
                  <a:pos x="252" y="240"/>
                </a:cxn>
                <a:cxn ang="0">
                  <a:pos x="240" y="286"/>
                </a:cxn>
                <a:cxn ang="0">
                  <a:pos x="224" y="332"/>
                </a:cxn>
                <a:cxn ang="0">
                  <a:pos x="208" y="374"/>
                </a:cxn>
                <a:cxn ang="0">
                  <a:pos x="188" y="418"/>
                </a:cxn>
                <a:cxn ang="0">
                  <a:pos x="166" y="458"/>
                </a:cxn>
                <a:cxn ang="0">
                  <a:pos x="144" y="500"/>
                </a:cxn>
                <a:cxn ang="0">
                  <a:pos x="118" y="538"/>
                </a:cxn>
                <a:cxn ang="0">
                  <a:pos x="92" y="576"/>
                </a:cxn>
                <a:cxn ang="0">
                  <a:pos x="64" y="612"/>
                </a:cxn>
                <a:cxn ang="0">
                  <a:pos x="32" y="646"/>
                </a:cxn>
                <a:cxn ang="0">
                  <a:pos x="0" y="680"/>
                </a:cxn>
                <a:cxn ang="0">
                  <a:pos x="0" y="680"/>
                </a:cxn>
                <a:cxn ang="0">
                  <a:pos x="0" y="680"/>
                </a:cxn>
                <a:cxn ang="0">
                  <a:pos x="0" y="680"/>
                </a:cxn>
                <a:cxn ang="0">
                  <a:pos x="0" y="680"/>
                </a:cxn>
                <a:cxn ang="0">
                  <a:pos x="0" y="682"/>
                </a:cxn>
                <a:cxn ang="0">
                  <a:pos x="24" y="884"/>
                </a:cxn>
                <a:cxn ang="0">
                  <a:pos x="46" y="1088"/>
                </a:cxn>
                <a:cxn ang="0">
                  <a:pos x="250" y="1110"/>
                </a:cxn>
                <a:cxn ang="0">
                  <a:pos x="452" y="1132"/>
                </a:cxn>
                <a:cxn ang="0">
                  <a:pos x="454" y="1134"/>
                </a:cxn>
              </a:cxnLst>
              <a:rect l="0" t="0" r="r" b="b"/>
              <a:pathLst>
                <a:path w="924" h="1134">
                  <a:moveTo>
                    <a:pt x="454" y="1134"/>
                  </a:moveTo>
                  <a:lnTo>
                    <a:pt x="454" y="1134"/>
                  </a:lnTo>
                  <a:lnTo>
                    <a:pt x="506" y="1078"/>
                  </a:lnTo>
                  <a:lnTo>
                    <a:pt x="556" y="1020"/>
                  </a:lnTo>
                  <a:lnTo>
                    <a:pt x="604" y="960"/>
                  </a:lnTo>
                  <a:lnTo>
                    <a:pt x="650" y="896"/>
                  </a:lnTo>
                  <a:lnTo>
                    <a:pt x="690" y="832"/>
                  </a:lnTo>
                  <a:lnTo>
                    <a:pt x="730" y="764"/>
                  </a:lnTo>
                  <a:lnTo>
                    <a:pt x="764" y="696"/>
                  </a:lnTo>
                  <a:lnTo>
                    <a:pt x="798" y="624"/>
                  </a:lnTo>
                  <a:lnTo>
                    <a:pt x="826" y="552"/>
                  </a:lnTo>
                  <a:lnTo>
                    <a:pt x="852" y="478"/>
                  </a:lnTo>
                  <a:lnTo>
                    <a:pt x="872" y="402"/>
                  </a:lnTo>
                  <a:lnTo>
                    <a:pt x="890" y="324"/>
                  </a:lnTo>
                  <a:lnTo>
                    <a:pt x="904" y="244"/>
                  </a:lnTo>
                  <a:lnTo>
                    <a:pt x="914" y="164"/>
                  </a:lnTo>
                  <a:lnTo>
                    <a:pt x="922" y="82"/>
                  </a:lnTo>
                  <a:lnTo>
                    <a:pt x="924" y="0"/>
                  </a:lnTo>
                  <a:lnTo>
                    <a:pt x="764" y="128"/>
                  </a:lnTo>
                  <a:lnTo>
                    <a:pt x="604" y="256"/>
                  </a:lnTo>
                  <a:lnTo>
                    <a:pt x="444" y="128"/>
                  </a:lnTo>
                  <a:lnTo>
                    <a:pt x="284" y="0"/>
                  </a:lnTo>
                  <a:lnTo>
                    <a:pt x="284" y="0"/>
                  </a:lnTo>
                  <a:lnTo>
                    <a:pt x="284" y="0"/>
                  </a:lnTo>
                  <a:lnTo>
                    <a:pt x="282" y="50"/>
                  </a:lnTo>
                  <a:lnTo>
                    <a:pt x="278" y="98"/>
                  </a:lnTo>
                  <a:lnTo>
                    <a:pt x="272" y="146"/>
                  </a:lnTo>
                  <a:lnTo>
                    <a:pt x="264" y="194"/>
                  </a:lnTo>
                  <a:lnTo>
                    <a:pt x="252" y="240"/>
                  </a:lnTo>
                  <a:lnTo>
                    <a:pt x="240" y="286"/>
                  </a:lnTo>
                  <a:lnTo>
                    <a:pt x="224" y="332"/>
                  </a:lnTo>
                  <a:lnTo>
                    <a:pt x="208" y="374"/>
                  </a:lnTo>
                  <a:lnTo>
                    <a:pt x="188" y="418"/>
                  </a:lnTo>
                  <a:lnTo>
                    <a:pt x="166" y="458"/>
                  </a:lnTo>
                  <a:lnTo>
                    <a:pt x="144" y="500"/>
                  </a:lnTo>
                  <a:lnTo>
                    <a:pt x="118" y="538"/>
                  </a:lnTo>
                  <a:lnTo>
                    <a:pt x="92" y="576"/>
                  </a:lnTo>
                  <a:lnTo>
                    <a:pt x="64" y="612"/>
                  </a:lnTo>
                  <a:lnTo>
                    <a:pt x="32" y="646"/>
                  </a:lnTo>
                  <a:lnTo>
                    <a:pt x="0" y="680"/>
                  </a:lnTo>
                  <a:lnTo>
                    <a:pt x="0" y="680"/>
                  </a:lnTo>
                  <a:lnTo>
                    <a:pt x="0" y="680"/>
                  </a:lnTo>
                  <a:lnTo>
                    <a:pt x="0" y="680"/>
                  </a:lnTo>
                  <a:lnTo>
                    <a:pt x="0" y="680"/>
                  </a:lnTo>
                  <a:lnTo>
                    <a:pt x="0" y="682"/>
                  </a:lnTo>
                  <a:lnTo>
                    <a:pt x="24" y="884"/>
                  </a:lnTo>
                  <a:lnTo>
                    <a:pt x="46" y="1088"/>
                  </a:lnTo>
                  <a:lnTo>
                    <a:pt x="250" y="1110"/>
                  </a:lnTo>
                  <a:lnTo>
                    <a:pt x="452" y="1132"/>
                  </a:lnTo>
                  <a:lnTo>
                    <a:pt x="454" y="1134"/>
                  </a:lnTo>
                  <a:close/>
                </a:path>
              </a:pathLst>
            </a:custGeom>
            <a:solidFill>
              <a:schemeClr val="accent3">
                <a:lumMod val="50000"/>
              </a:schemeClr>
            </a:solidFill>
            <a:ln w="3175">
              <a:noFill/>
              <a:prstDash val="solid"/>
              <a:round/>
              <a:headEnd/>
              <a:tailEnd/>
            </a:ln>
            <a:sp3d extrusionH="381000" prstMaterial="dkEdge">
              <a:bevelT w="139700" prst="cross"/>
              <a:extrusionClr>
                <a:schemeClr val="bg1">
                  <a:lumMod val="75000"/>
                </a:schemeClr>
              </a:extrusionClr>
            </a:sp3d>
          </p:spPr>
          <p:txBody>
            <a:bodyPr/>
            <a:lstStyle/>
            <a:p>
              <a:endParaRPr lang="en-US" dirty="0">
                <a:latin typeface="Calibri" pitchFamily="34" charset="0"/>
              </a:endParaRPr>
            </a:p>
          </p:txBody>
        </p:sp>
        <p:sp>
          <p:nvSpPr>
            <p:cNvPr id="6" name="Freeform 6"/>
            <p:cNvSpPr>
              <a:spLocks/>
            </p:cNvSpPr>
            <p:nvPr/>
          </p:nvSpPr>
          <p:spPr bwMode="auto">
            <a:xfrm>
              <a:off x="1978025" y="3635375"/>
              <a:ext cx="1463675" cy="2203450"/>
            </a:xfrm>
            <a:custGeom>
              <a:avLst/>
              <a:gdLst/>
              <a:ahLst/>
              <a:cxnLst>
                <a:cxn ang="0">
                  <a:pos x="0" y="254"/>
                </a:cxn>
                <a:cxn ang="0">
                  <a:pos x="0" y="254"/>
                </a:cxn>
                <a:cxn ang="0">
                  <a:pos x="2" y="332"/>
                </a:cxn>
                <a:cxn ang="0">
                  <a:pos x="6" y="408"/>
                </a:cxn>
                <a:cxn ang="0">
                  <a:pos x="16" y="484"/>
                </a:cxn>
                <a:cxn ang="0">
                  <a:pos x="28" y="560"/>
                </a:cxn>
                <a:cxn ang="0">
                  <a:pos x="44" y="636"/>
                </a:cxn>
                <a:cxn ang="0">
                  <a:pos x="66" y="712"/>
                </a:cxn>
                <a:cxn ang="0">
                  <a:pos x="88" y="786"/>
                </a:cxn>
                <a:cxn ang="0">
                  <a:pos x="116" y="858"/>
                </a:cxn>
                <a:cxn ang="0">
                  <a:pos x="148" y="930"/>
                </a:cxn>
                <a:cxn ang="0">
                  <a:pos x="182" y="1000"/>
                </a:cxn>
                <a:cxn ang="0">
                  <a:pos x="220" y="1070"/>
                </a:cxn>
                <a:cxn ang="0">
                  <a:pos x="264" y="1138"/>
                </a:cxn>
                <a:cxn ang="0">
                  <a:pos x="308" y="1202"/>
                </a:cxn>
                <a:cxn ang="0">
                  <a:pos x="358" y="1266"/>
                </a:cxn>
                <a:cxn ang="0">
                  <a:pos x="412" y="1328"/>
                </a:cxn>
                <a:cxn ang="0">
                  <a:pos x="468" y="1388"/>
                </a:cxn>
                <a:cxn ang="0">
                  <a:pos x="492" y="1186"/>
                </a:cxn>
                <a:cxn ang="0">
                  <a:pos x="514" y="982"/>
                </a:cxn>
                <a:cxn ang="0">
                  <a:pos x="718" y="960"/>
                </a:cxn>
                <a:cxn ang="0">
                  <a:pos x="920" y="936"/>
                </a:cxn>
                <a:cxn ang="0">
                  <a:pos x="922" y="936"/>
                </a:cxn>
                <a:cxn ang="0">
                  <a:pos x="922" y="936"/>
                </a:cxn>
                <a:cxn ang="0">
                  <a:pos x="886" y="900"/>
                </a:cxn>
                <a:cxn ang="0">
                  <a:pos x="856" y="864"/>
                </a:cxn>
                <a:cxn ang="0">
                  <a:pos x="826" y="824"/>
                </a:cxn>
                <a:cxn ang="0">
                  <a:pos x="798" y="786"/>
                </a:cxn>
                <a:cxn ang="0">
                  <a:pos x="772" y="744"/>
                </a:cxn>
                <a:cxn ang="0">
                  <a:pos x="750" y="704"/>
                </a:cxn>
                <a:cxn ang="0">
                  <a:pos x="728" y="660"/>
                </a:cxn>
                <a:cxn ang="0">
                  <a:pos x="710" y="618"/>
                </a:cxn>
                <a:cxn ang="0">
                  <a:pos x="694" y="574"/>
                </a:cxn>
                <a:cxn ang="0">
                  <a:pos x="680" y="530"/>
                </a:cxn>
                <a:cxn ang="0">
                  <a:pos x="666" y="484"/>
                </a:cxn>
                <a:cxn ang="0">
                  <a:pos x="658" y="440"/>
                </a:cxn>
                <a:cxn ang="0">
                  <a:pos x="650" y="394"/>
                </a:cxn>
                <a:cxn ang="0">
                  <a:pos x="644" y="348"/>
                </a:cxn>
                <a:cxn ang="0">
                  <a:pos x="640" y="302"/>
                </a:cxn>
                <a:cxn ang="0">
                  <a:pos x="640" y="256"/>
                </a:cxn>
                <a:cxn ang="0">
                  <a:pos x="640" y="256"/>
                </a:cxn>
                <a:cxn ang="0">
                  <a:pos x="640" y="256"/>
                </a:cxn>
                <a:cxn ang="0">
                  <a:pos x="640" y="256"/>
                </a:cxn>
                <a:cxn ang="0">
                  <a:pos x="640" y="254"/>
                </a:cxn>
                <a:cxn ang="0">
                  <a:pos x="640" y="254"/>
                </a:cxn>
                <a:cxn ang="0">
                  <a:pos x="480" y="128"/>
                </a:cxn>
                <a:cxn ang="0">
                  <a:pos x="320" y="0"/>
                </a:cxn>
                <a:cxn ang="0">
                  <a:pos x="160" y="128"/>
                </a:cxn>
                <a:cxn ang="0">
                  <a:pos x="2" y="254"/>
                </a:cxn>
                <a:cxn ang="0">
                  <a:pos x="0" y="254"/>
                </a:cxn>
              </a:cxnLst>
              <a:rect l="0" t="0" r="r" b="b"/>
              <a:pathLst>
                <a:path w="922" h="1388">
                  <a:moveTo>
                    <a:pt x="0" y="254"/>
                  </a:moveTo>
                  <a:lnTo>
                    <a:pt x="0" y="254"/>
                  </a:lnTo>
                  <a:lnTo>
                    <a:pt x="2" y="332"/>
                  </a:lnTo>
                  <a:lnTo>
                    <a:pt x="6" y="408"/>
                  </a:lnTo>
                  <a:lnTo>
                    <a:pt x="16" y="484"/>
                  </a:lnTo>
                  <a:lnTo>
                    <a:pt x="28" y="560"/>
                  </a:lnTo>
                  <a:lnTo>
                    <a:pt x="44" y="636"/>
                  </a:lnTo>
                  <a:lnTo>
                    <a:pt x="66" y="712"/>
                  </a:lnTo>
                  <a:lnTo>
                    <a:pt x="88" y="786"/>
                  </a:lnTo>
                  <a:lnTo>
                    <a:pt x="116" y="858"/>
                  </a:lnTo>
                  <a:lnTo>
                    <a:pt x="148" y="930"/>
                  </a:lnTo>
                  <a:lnTo>
                    <a:pt x="182" y="1000"/>
                  </a:lnTo>
                  <a:lnTo>
                    <a:pt x="220" y="1070"/>
                  </a:lnTo>
                  <a:lnTo>
                    <a:pt x="264" y="1138"/>
                  </a:lnTo>
                  <a:lnTo>
                    <a:pt x="308" y="1202"/>
                  </a:lnTo>
                  <a:lnTo>
                    <a:pt x="358" y="1266"/>
                  </a:lnTo>
                  <a:lnTo>
                    <a:pt x="412" y="1328"/>
                  </a:lnTo>
                  <a:lnTo>
                    <a:pt x="468" y="1388"/>
                  </a:lnTo>
                  <a:lnTo>
                    <a:pt x="492" y="1186"/>
                  </a:lnTo>
                  <a:lnTo>
                    <a:pt x="514" y="982"/>
                  </a:lnTo>
                  <a:lnTo>
                    <a:pt x="718" y="960"/>
                  </a:lnTo>
                  <a:lnTo>
                    <a:pt x="920" y="936"/>
                  </a:lnTo>
                  <a:lnTo>
                    <a:pt x="922" y="936"/>
                  </a:lnTo>
                  <a:lnTo>
                    <a:pt x="922" y="936"/>
                  </a:lnTo>
                  <a:lnTo>
                    <a:pt x="886" y="900"/>
                  </a:lnTo>
                  <a:lnTo>
                    <a:pt x="856" y="864"/>
                  </a:lnTo>
                  <a:lnTo>
                    <a:pt x="826" y="824"/>
                  </a:lnTo>
                  <a:lnTo>
                    <a:pt x="798" y="786"/>
                  </a:lnTo>
                  <a:lnTo>
                    <a:pt x="772" y="744"/>
                  </a:lnTo>
                  <a:lnTo>
                    <a:pt x="750" y="704"/>
                  </a:lnTo>
                  <a:lnTo>
                    <a:pt x="728" y="660"/>
                  </a:lnTo>
                  <a:lnTo>
                    <a:pt x="710" y="618"/>
                  </a:lnTo>
                  <a:lnTo>
                    <a:pt x="694" y="574"/>
                  </a:lnTo>
                  <a:lnTo>
                    <a:pt x="680" y="530"/>
                  </a:lnTo>
                  <a:lnTo>
                    <a:pt x="666" y="484"/>
                  </a:lnTo>
                  <a:lnTo>
                    <a:pt x="658" y="440"/>
                  </a:lnTo>
                  <a:lnTo>
                    <a:pt x="650" y="394"/>
                  </a:lnTo>
                  <a:lnTo>
                    <a:pt x="644" y="348"/>
                  </a:lnTo>
                  <a:lnTo>
                    <a:pt x="640" y="302"/>
                  </a:lnTo>
                  <a:lnTo>
                    <a:pt x="640" y="256"/>
                  </a:lnTo>
                  <a:lnTo>
                    <a:pt x="640" y="256"/>
                  </a:lnTo>
                  <a:lnTo>
                    <a:pt x="640" y="256"/>
                  </a:lnTo>
                  <a:lnTo>
                    <a:pt x="640" y="256"/>
                  </a:lnTo>
                  <a:lnTo>
                    <a:pt x="640" y="254"/>
                  </a:lnTo>
                  <a:lnTo>
                    <a:pt x="640" y="254"/>
                  </a:lnTo>
                  <a:lnTo>
                    <a:pt x="480" y="128"/>
                  </a:lnTo>
                  <a:lnTo>
                    <a:pt x="320" y="0"/>
                  </a:lnTo>
                  <a:lnTo>
                    <a:pt x="160" y="128"/>
                  </a:lnTo>
                  <a:lnTo>
                    <a:pt x="2" y="254"/>
                  </a:lnTo>
                  <a:lnTo>
                    <a:pt x="0" y="254"/>
                  </a:lnTo>
                  <a:close/>
                </a:path>
              </a:pathLst>
            </a:custGeom>
            <a:solidFill>
              <a:schemeClr val="accent4">
                <a:lumMod val="50000"/>
              </a:schemeClr>
            </a:solidFill>
            <a:ln w="3175">
              <a:noFill/>
              <a:prstDash val="solid"/>
              <a:round/>
              <a:headEnd/>
              <a:tailEnd/>
            </a:ln>
            <a:sp3d extrusionH="381000" prstMaterial="dkEdge">
              <a:bevelT w="139700" prst="cross"/>
              <a:extrusionClr>
                <a:schemeClr val="bg1">
                  <a:lumMod val="75000"/>
                </a:schemeClr>
              </a:extrusionClr>
            </a:sp3d>
          </p:spPr>
          <p:txBody>
            <a:bodyPr/>
            <a:lstStyle/>
            <a:p>
              <a:endParaRPr lang="en-US" dirty="0">
                <a:latin typeface="Calibri" pitchFamily="34" charset="0"/>
              </a:endParaRPr>
            </a:p>
          </p:txBody>
        </p:sp>
        <p:sp>
          <p:nvSpPr>
            <p:cNvPr id="7" name="Freeform 7"/>
            <p:cNvSpPr>
              <a:spLocks/>
            </p:cNvSpPr>
            <p:nvPr/>
          </p:nvSpPr>
          <p:spPr bwMode="auto">
            <a:xfrm>
              <a:off x="1978025" y="2235200"/>
              <a:ext cx="1463675" cy="1800225"/>
            </a:xfrm>
            <a:custGeom>
              <a:avLst/>
              <a:gdLst/>
              <a:ahLst/>
              <a:cxnLst>
                <a:cxn ang="0">
                  <a:pos x="470" y="0"/>
                </a:cxn>
                <a:cxn ang="0">
                  <a:pos x="470" y="0"/>
                </a:cxn>
                <a:cxn ang="0">
                  <a:pos x="416" y="56"/>
                </a:cxn>
                <a:cxn ang="0">
                  <a:pos x="366" y="114"/>
                </a:cxn>
                <a:cxn ang="0">
                  <a:pos x="318" y="174"/>
                </a:cxn>
                <a:cxn ang="0">
                  <a:pos x="274" y="238"/>
                </a:cxn>
                <a:cxn ang="0">
                  <a:pos x="232" y="302"/>
                </a:cxn>
                <a:cxn ang="0">
                  <a:pos x="194" y="370"/>
                </a:cxn>
                <a:cxn ang="0">
                  <a:pos x="158" y="438"/>
                </a:cxn>
                <a:cxn ang="0">
                  <a:pos x="126" y="510"/>
                </a:cxn>
                <a:cxn ang="0">
                  <a:pos x="98" y="582"/>
                </a:cxn>
                <a:cxn ang="0">
                  <a:pos x="72" y="658"/>
                </a:cxn>
                <a:cxn ang="0">
                  <a:pos x="50" y="734"/>
                </a:cxn>
                <a:cxn ang="0">
                  <a:pos x="32" y="810"/>
                </a:cxn>
                <a:cxn ang="0">
                  <a:pos x="18" y="890"/>
                </a:cxn>
                <a:cxn ang="0">
                  <a:pos x="8" y="970"/>
                </a:cxn>
                <a:cxn ang="0">
                  <a:pos x="2" y="1052"/>
                </a:cxn>
                <a:cxn ang="0">
                  <a:pos x="0" y="1134"/>
                </a:cxn>
                <a:cxn ang="0">
                  <a:pos x="160" y="1006"/>
                </a:cxn>
                <a:cxn ang="0">
                  <a:pos x="320" y="878"/>
                </a:cxn>
                <a:cxn ang="0">
                  <a:pos x="480" y="1006"/>
                </a:cxn>
                <a:cxn ang="0">
                  <a:pos x="640" y="1134"/>
                </a:cxn>
                <a:cxn ang="0">
                  <a:pos x="640" y="1134"/>
                </a:cxn>
                <a:cxn ang="0">
                  <a:pos x="640" y="1134"/>
                </a:cxn>
                <a:cxn ang="0">
                  <a:pos x="640" y="1084"/>
                </a:cxn>
                <a:cxn ang="0">
                  <a:pos x="644" y="1036"/>
                </a:cxn>
                <a:cxn ang="0">
                  <a:pos x="650" y="988"/>
                </a:cxn>
                <a:cxn ang="0">
                  <a:pos x="660" y="940"/>
                </a:cxn>
                <a:cxn ang="0">
                  <a:pos x="670" y="894"/>
                </a:cxn>
                <a:cxn ang="0">
                  <a:pos x="682" y="848"/>
                </a:cxn>
                <a:cxn ang="0">
                  <a:pos x="698" y="804"/>
                </a:cxn>
                <a:cxn ang="0">
                  <a:pos x="716" y="760"/>
                </a:cxn>
                <a:cxn ang="0">
                  <a:pos x="734" y="716"/>
                </a:cxn>
                <a:cxn ang="0">
                  <a:pos x="756" y="676"/>
                </a:cxn>
                <a:cxn ang="0">
                  <a:pos x="780" y="636"/>
                </a:cxn>
                <a:cxn ang="0">
                  <a:pos x="804" y="596"/>
                </a:cxn>
                <a:cxn ang="0">
                  <a:pos x="832" y="558"/>
                </a:cxn>
                <a:cxn ang="0">
                  <a:pos x="860" y="522"/>
                </a:cxn>
                <a:cxn ang="0">
                  <a:pos x="890" y="488"/>
                </a:cxn>
                <a:cxn ang="0">
                  <a:pos x="922" y="454"/>
                </a:cxn>
                <a:cxn ang="0">
                  <a:pos x="922" y="454"/>
                </a:cxn>
                <a:cxn ang="0">
                  <a:pos x="922" y="454"/>
                </a:cxn>
                <a:cxn ang="0">
                  <a:pos x="922" y="454"/>
                </a:cxn>
                <a:cxn ang="0">
                  <a:pos x="922" y="454"/>
                </a:cxn>
                <a:cxn ang="0">
                  <a:pos x="922" y="452"/>
                </a:cxn>
                <a:cxn ang="0">
                  <a:pos x="900" y="250"/>
                </a:cxn>
                <a:cxn ang="0">
                  <a:pos x="878" y="48"/>
                </a:cxn>
                <a:cxn ang="0">
                  <a:pos x="674" y="24"/>
                </a:cxn>
                <a:cxn ang="0">
                  <a:pos x="472" y="2"/>
                </a:cxn>
                <a:cxn ang="0">
                  <a:pos x="470" y="0"/>
                </a:cxn>
              </a:cxnLst>
              <a:rect l="0" t="0" r="r" b="b"/>
              <a:pathLst>
                <a:path w="922" h="1134">
                  <a:moveTo>
                    <a:pt x="470" y="0"/>
                  </a:moveTo>
                  <a:lnTo>
                    <a:pt x="470" y="0"/>
                  </a:lnTo>
                  <a:lnTo>
                    <a:pt x="416" y="56"/>
                  </a:lnTo>
                  <a:lnTo>
                    <a:pt x="366" y="114"/>
                  </a:lnTo>
                  <a:lnTo>
                    <a:pt x="318" y="174"/>
                  </a:lnTo>
                  <a:lnTo>
                    <a:pt x="274" y="238"/>
                  </a:lnTo>
                  <a:lnTo>
                    <a:pt x="232" y="302"/>
                  </a:lnTo>
                  <a:lnTo>
                    <a:pt x="194" y="370"/>
                  </a:lnTo>
                  <a:lnTo>
                    <a:pt x="158" y="438"/>
                  </a:lnTo>
                  <a:lnTo>
                    <a:pt x="126" y="510"/>
                  </a:lnTo>
                  <a:lnTo>
                    <a:pt x="98" y="582"/>
                  </a:lnTo>
                  <a:lnTo>
                    <a:pt x="72" y="658"/>
                  </a:lnTo>
                  <a:lnTo>
                    <a:pt x="50" y="734"/>
                  </a:lnTo>
                  <a:lnTo>
                    <a:pt x="32" y="810"/>
                  </a:lnTo>
                  <a:lnTo>
                    <a:pt x="18" y="890"/>
                  </a:lnTo>
                  <a:lnTo>
                    <a:pt x="8" y="970"/>
                  </a:lnTo>
                  <a:lnTo>
                    <a:pt x="2" y="1052"/>
                  </a:lnTo>
                  <a:lnTo>
                    <a:pt x="0" y="1134"/>
                  </a:lnTo>
                  <a:lnTo>
                    <a:pt x="160" y="1006"/>
                  </a:lnTo>
                  <a:lnTo>
                    <a:pt x="320" y="878"/>
                  </a:lnTo>
                  <a:lnTo>
                    <a:pt x="480" y="1006"/>
                  </a:lnTo>
                  <a:lnTo>
                    <a:pt x="640" y="1134"/>
                  </a:lnTo>
                  <a:lnTo>
                    <a:pt x="640" y="1134"/>
                  </a:lnTo>
                  <a:lnTo>
                    <a:pt x="640" y="1134"/>
                  </a:lnTo>
                  <a:lnTo>
                    <a:pt x="640" y="1084"/>
                  </a:lnTo>
                  <a:lnTo>
                    <a:pt x="644" y="1036"/>
                  </a:lnTo>
                  <a:lnTo>
                    <a:pt x="650" y="988"/>
                  </a:lnTo>
                  <a:lnTo>
                    <a:pt x="660" y="940"/>
                  </a:lnTo>
                  <a:lnTo>
                    <a:pt x="670" y="894"/>
                  </a:lnTo>
                  <a:lnTo>
                    <a:pt x="682" y="848"/>
                  </a:lnTo>
                  <a:lnTo>
                    <a:pt x="698" y="804"/>
                  </a:lnTo>
                  <a:lnTo>
                    <a:pt x="716" y="760"/>
                  </a:lnTo>
                  <a:lnTo>
                    <a:pt x="734" y="716"/>
                  </a:lnTo>
                  <a:lnTo>
                    <a:pt x="756" y="676"/>
                  </a:lnTo>
                  <a:lnTo>
                    <a:pt x="780" y="636"/>
                  </a:lnTo>
                  <a:lnTo>
                    <a:pt x="804" y="596"/>
                  </a:lnTo>
                  <a:lnTo>
                    <a:pt x="832" y="558"/>
                  </a:lnTo>
                  <a:lnTo>
                    <a:pt x="860" y="522"/>
                  </a:lnTo>
                  <a:lnTo>
                    <a:pt x="890" y="488"/>
                  </a:lnTo>
                  <a:lnTo>
                    <a:pt x="922" y="454"/>
                  </a:lnTo>
                  <a:lnTo>
                    <a:pt x="922" y="454"/>
                  </a:lnTo>
                  <a:lnTo>
                    <a:pt x="922" y="454"/>
                  </a:lnTo>
                  <a:lnTo>
                    <a:pt x="922" y="454"/>
                  </a:lnTo>
                  <a:lnTo>
                    <a:pt x="922" y="454"/>
                  </a:lnTo>
                  <a:lnTo>
                    <a:pt x="922" y="452"/>
                  </a:lnTo>
                  <a:lnTo>
                    <a:pt x="900" y="250"/>
                  </a:lnTo>
                  <a:lnTo>
                    <a:pt x="878" y="48"/>
                  </a:lnTo>
                  <a:lnTo>
                    <a:pt x="674" y="24"/>
                  </a:lnTo>
                  <a:lnTo>
                    <a:pt x="472" y="2"/>
                  </a:lnTo>
                  <a:lnTo>
                    <a:pt x="470" y="0"/>
                  </a:ln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 w="3175">
              <a:noFill/>
              <a:prstDash val="solid"/>
              <a:round/>
              <a:headEnd/>
              <a:tailEnd/>
            </a:ln>
            <a:sp3d extrusionH="381000" prstMaterial="dkEdge">
              <a:bevelT w="139700" prst="cross"/>
              <a:extrusionClr>
                <a:schemeClr val="bg1">
                  <a:lumMod val="75000"/>
                </a:schemeClr>
              </a:extrusionClr>
            </a:sp3d>
          </p:spPr>
          <p:txBody>
            <a:bodyPr/>
            <a:lstStyle/>
            <a:p>
              <a:endParaRPr lang="en-US" dirty="0">
                <a:latin typeface="Calibri" pitchFamily="34" charset="0"/>
              </a:endParaRPr>
            </a:p>
          </p:txBody>
        </p:sp>
        <p:sp>
          <p:nvSpPr>
            <p:cNvPr id="8" name="Freeform 8"/>
            <p:cNvSpPr>
              <a:spLocks/>
            </p:cNvSpPr>
            <p:nvPr/>
          </p:nvSpPr>
          <p:spPr bwMode="auto">
            <a:xfrm>
              <a:off x="2720975" y="5121275"/>
              <a:ext cx="1800225" cy="1466850"/>
            </a:xfrm>
            <a:custGeom>
              <a:avLst/>
              <a:gdLst/>
              <a:ahLst/>
              <a:cxnLst>
                <a:cxn ang="0">
                  <a:pos x="0" y="454"/>
                </a:cxn>
                <a:cxn ang="0">
                  <a:pos x="0" y="454"/>
                </a:cxn>
                <a:cxn ang="0">
                  <a:pos x="56" y="506"/>
                </a:cxn>
                <a:cxn ang="0">
                  <a:pos x="114" y="556"/>
                </a:cxn>
                <a:cxn ang="0">
                  <a:pos x="174" y="604"/>
                </a:cxn>
                <a:cxn ang="0">
                  <a:pos x="236" y="650"/>
                </a:cxn>
                <a:cxn ang="0">
                  <a:pos x="302" y="692"/>
                </a:cxn>
                <a:cxn ang="0">
                  <a:pos x="370" y="730"/>
                </a:cxn>
                <a:cxn ang="0">
                  <a:pos x="438" y="766"/>
                </a:cxn>
                <a:cxn ang="0">
                  <a:pos x="510" y="798"/>
                </a:cxn>
                <a:cxn ang="0">
                  <a:pos x="582" y="826"/>
                </a:cxn>
                <a:cxn ang="0">
                  <a:pos x="656" y="852"/>
                </a:cxn>
                <a:cxn ang="0">
                  <a:pos x="732" y="874"/>
                </a:cxn>
                <a:cxn ang="0">
                  <a:pos x="810" y="892"/>
                </a:cxn>
                <a:cxn ang="0">
                  <a:pos x="890" y="906"/>
                </a:cxn>
                <a:cxn ang="0">
                  <a:pos x="970" y="916"/>
                </a:cxn>
                <a:cxn ang="0">
                  <a:pos x="1050" y="922"/>
                </a:cxn>
                <a:cxn ang="0">
                  <a:pos x="1134" y="924"/>
                </a:cxn>
                <a:cxn ang="0">
                  <a:pos x="1006" y="764"/>
                </a:cxn>
                <a:cxn ang="0">
                  <a:pos x="878" y="604"/>
                </a:cxn>
                <a:cxn ang="0">
                  <a:pos x="1006" y="444"/>
                </a:cxn>
                <a:cxn ang="0">
                  <a:pos x="1134" y="284"/>
                </a:cxn>
                <a:cxn ang="0">
                  <a:pos x="1134" y="284"/>
                </a:cxn>
                <a:cxn ang="0">
                  <a:pos x="1134" y="284"/>
                </a:cxn>
                <a:cxn ang="0">
                  <a:pos x="1084" y="282"/>
                </a:cxn>
                <a:cxn ang="0">
                  <a:pos x="1036" y="278"/>
                </a:cxn>
                <a:cxn ang="0">
                  <a:pos x="986" y="272"/>
                </a:cxn>
                <a:cxn ang="0">
                  <a:pos x="940" y="264"/>
                </a:cxn>
                <a:cxn ang="0">
                  <a:pos x="892" y="254"/>
                </a:cxn>
                <a:cxn ang="0">
                  <a:pos x="848" y="240"/>
                </a:cxn>
                <a:cxn ang="0">
                  <a:pos x="802" y="226"/>
                </a:cxn>
                <a:cxn ang="0">
                  <a:pos x="758" y="208"/>
                </a:cxn>
                <a:cxn ang="0">
                  <a:pos x="716" y="188"/>
                </a:cxn>
                <a:cxn ang="0">
                  <a:pos x="674" y="168"/>
                </a:cxn>
                <a:cxn ang="0">
                  <a:pos x="634" y="144"/>
                </a:cxn>
                <a:cxn ang="0">
                  <a:pos x="596" y="120"/>
                </a:cxn>
                <a:cxn ang="0">
                  <a:pos x="558" y="92"/>
                </a:cxn>
                <a:cxn ang="0">
                  <a:pos x="522" y="64"/>
                </a:cxn>
                <a:cxn ang="0">
                  <a:pos x="486" y="34"/>
                </a:cxn>
                <a:cxn ang="0">
                  <a:pos x="454" y="2"/>
                </a:cxn>
                <a:cxn ang="0">
                  <a:pos x="454" y="0"/>
                </a:cxn>
                <a:cxn ang="0">
                  <a:pos x="452" y="2"/>
                </a:cxn>
                <a:cxn ang="0">
                  <a:pos x="452" y="2"/>
                </a:cxn>
                <a:cxn ang="0">
                  <a:pos x="452" y="0"/>
                </a:cxn>
                <a:cxn ang="0">
                  <a:pos x="452" y="2"/>
                </a:cxn>
                <a:cxn ang="0">
                  <a:pos x="250" y="24"/>
                </a:cxn>
                <a:cxn ang="0">
                  <a:pos x="46" y="46"/>
                </a:cxn>
                <a:cxn ang="0">
                  <a:pos x="24" y="250"/>
                </a:cxn>
                <a:cxn ang="0">
                  <a:pos x="2" y="452"/>
                </a:cxn>
                <a:cxn ang="0">
                  <a:pos x="0" y="454"/>
                </a:cxn>
              </a:cxnLst>
              <a:rect l="0" t="0" r="r" b="b"/>
              <a:pathLst>
                <a:path w="1134" h="924">
                  <a:moveTo>
                    <a:pt x="0" y="454"/>
                  </a:moveTo>
                  <a:lnTo>
                    <a:pt x="0" y="454"/>
                  </a:lnTo>
                  <a:lnTo>
                    <a:pt x="56" y="506"/>
                  </a:lnTo>
                  <a:lnTo>
                    <a:pt x="114" y="556"/>
                  </a:lnTo>
                  <a:lnTo>
                    <a:pt x="174" y="604"/>
                  </a:lnTo>
                  <a:lnTo>
                    <a:pt x="236" y="650"/>
                  </a:lnTo>
                  <a:lnTo>
                    <a:pt x="302" y="692"/>
                  </a:lnTo>
                  <a:lnTo>
                    <a:pt x="370" y="730"/>
                  </a:lnTo>
                  <a:lnTo>
                    <a:pt x="438" y="766"/>
                  </a:lnTo>
                  <a:lnTo>
                    <a:pt x="510" y="798"/>
                  </a:lnTo>
                  <a:lnTo>
                    <a:pt x="582" y="826"/>
                  </a:lnTo>
                  <a:lnTo>
                    <a:pt x="656" y="852"/>
                  </a:lnTo>
                  <a:lnTo>
                    <a:pt x="732" y="874"/>
                  </a:lnTo>
                  <a:lnTo>
                    <a:pt x="810" y="892"/>
                  </a:lnTo>
                  <a:lnTo>
                    <a:pt x="890" y="906"/>
                  </a:lnTo>
                  <a:lnTo>
                    <a:pt x="970" y="916"/>
                  </a:lnTo>
                  <a:lnTo>
                    <a:pt x="1050" y="922"/>
                  </a:lnTo>
                  <a:lnTo>
                    <a:pt x="1134" y="924"/>
                  </a:lnTo>
                  <a:lnTo>
                    <a:pt x="1006" y="764"/>
                  </a:lnTo>
                  <a:lnTo>
                    <a:pt x="878" y="604"/>
                  </a:lnTo>
                  <a:lnTo>
                    <a:pt x="1006" y="444"/>
                  </a:lnTo>
                  <a:lnTo>
                    <a:pt x="1134" y="284"/>
                  </a:lnTo>
                  <a:lnTo>
                    <a:pt x="1134" y="284"/>
                  </a:lnTo>
                  <a:lnTo>
                    <a:pt x="1134" y="284"/>
                  </a:lnTo>
                  <a:lnTo>
                    <a:pt x="1084" y="282"/>
                  </a:lnTo>
                  <a:lnTo>
                    <a:pt x="1036" y="278"/>
                  </a:lnTo>
                  <a:lnTo>
                    <a:pt x="986" y="272"/>
                  </a:lnTo>
                  <a:lnTo>
                    <a:pt x="940" y="264"/>
                  </a:lnTo>
                  <a:lnTo>
                    <a:pt x="892" y="254"/>
                  </a:lnTo>
                  <a:lnTo>
                    <a:pt x="848" y="240"/>
                  </a:lnTo>
                  <a:lnTo>
                    <a:pt x="802" y="226"/>
                  </a:lnTo>
                  <a:lnTo>
                    <a:pt x="758" y="208"/>
                  </a:lnTo>
                  <a:lnTo>
                    <a:pt x="716" y="188"/>
                  </a:lnTo>
                  <a:lnTo>
                    <a:pt x="674" y="168"/>
                  </a:lnTo>
                  <a:lnTo>
                    <a:pt x="634" y="144"/>
                  </a:lnTo>
                  <a:lnTo>
                    <a:pt x="596" y="120"/>
                  </a:lnTo>
                  <a:lnTo>
                    <a:pt x="558" y="92"/>
                  </a:lnTo>
                  <a:lnTo>
                    <a:pt x="522" y="64"/>
                  </a:lnTo>
                  <a:lnTo>
                    <a:pt x="486" y="34"/>
                  </a:lnTo>
                  <a:lnTo>
                    <a:pt x="454" y="2"/>
                  </a:lnTo>
                  <a:lnTo>
                    <a:pt x="454" y="0"/>
                  </a:lnTo>
                  <a:lnTo>
                    <a:pt x="452" y="2"/>
                  </a:lnTo>
                  <a:lnTo>
                    <a:pt x="452" y="2"/>
                  </a:lnTo>
                  <a:lnTo>
                    <a:pt x="452" y="0"/>
                  </a:lnTo>
                  <a:lnTo>
                    <a:pt x="452" y="2"/>
                  </a:lnTo>
                  <a:lnTo>
                    <a:pt x="250" y="24"/>
                  </a:lnTo>
                  <a:lnTo>
                    <a:pt x="46" y="46"/>
                  </a:lnTo>
                  <a:lnTo>
                    <a:pt x="24" y="250"/>
                  </a:lnTo>
                  <a:lnTo>
                    <a:pt x="2" y="452"/>
                  </a:lnTo>
                  <a:lnTo>
                    <a:pt x="0" y="454"/>
                  </a:ln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 w="3175">
              <a:noFill/>
              <a:prstDash val="solid"/>
              <a:round/>
              <a:headEnd/>
              <a:tailEnd/>
            </a:ln>
            <a:sp3d extrusionH="381000" prstMaterial="dkEdge">
              <a:bevelT w="139700" prst="cross"/>
              <a:extrusionClr>
                <a:schemeClr val="bg1">
                  <a:lumMod val="75000"/>
                </a:schemeClr>
              </a:extrusionClr>
            </a:sp3d>
          </p:spPr>
          <p:txBody>
            <a:bodyPr/>
            <a:lstStyle/>
            <a:p>
              <a:endParaRPr lang="en-US" dirty="0">
                <a:latin typeface="Calibri" pitchFamily="34" charset="0"/>
              </a:endParaRPr>
            </a:p>
          </p:txBody>
        </p:sp>
        <p:sp>
          <p:nvSpPr>
            <p:cNvPr id="9" name="Freeform 9"/>
            <p:cNvSpPr>
              <a:spLocks/>
            </p:cNvSpPr>
            <p:nvPr/>
          </p:nvSpPr>
          <p:spPr bwMode="auto">
            <a:xfrm>
              <a:off x="5597525" y="2238375"/>
              <a:ext cx="1463675" cy="2206625"/>
            </a:xfrm>
            <a:custGeom>
              <a:avLst/>
              <a:gdLst/>
              <a:ahLst/>
              <a:cxnLst>
                <a:cxn ang="0">
                  <a:pos x="922" y="1134"/>
                </a:cxn>
                <a:cxn ang="0">
                  <a:pos x="922" y="1134"/>
                </a:cxn>
                <a:cxn ang="0">
                  <a:pos x="920" y="1058"/>
                </a:cxn>
                <a:cxn ang="0">
                  <a:pos x="914" y="982"/>
                </a:cxn>
                <a:cxn ang="0">
                  <a:pos x="906" y="904"/>
                </a:cxn>
                <a:cxn ang="0">
                  <a:pos x="892" y="828"/>
                </a:cxn>
                <a:cxn ang="0">
                  <a:pos x="876" y="754"/>
                </a:cxn>
                <a:cxn ang="0">
                  <a:pos x="856" y="678"/>
                </a:cxn>
                <a:cxn ang="0">
                  <a:pos x="832" y="604"/>
                </a:cxn>
                <a:cxn ang="0">
                  <a:pos x="804" y="532"/>
                </a:cxn>
                <a:cxn ang="0">
                  <a:pos x="774" y="460"/>
                </a:cxn>
                <a:cxn ang="0">
                  <a:pos x="738" y="390"/>
                </a:cxn>
                <a:cxn ang="0">
                  <a:pos x="700" y="320"/>
                </a:cxn>
                <a:cxn ang="0">
                  <a:pos x="658" y="252"/>
                </a:cxn>
                <a:cxn ang="0">
                  <a:pos x="612" y="186"/>
                </a:cxn>
                <a:cxn ang="0">
                  <a:pos x="562" y="122"/>
                </a:cxn>
                <a:cxn ang="0">
                  <a:pos x="510" y="60"/>
                </a:cxn>
                <a:cxn ang="0">
                  <a:pos x="452" y="0"/>
                </a:cxn>
                <a:cxn ang="0">
                  <a:pos x="430" y="204"/>
                </a:cxn>
                <a:cxn ang="0">
                  <a:pos x="408" y="408"/>
                </a:cxn>
                <a:cxn ang="0">
                  <a:pos x="204" y="430"/>
                </a:cxn>
                <a:cxn ang="0">
                  <a:pos x="0" y="452"/>
                </a:cxn>
                <a:cxn ang="0">
                  <a:pos x="0" y="454"/>
                </a:cxn>
                <a:cxn ang="0">
                  <a:pos x="0" y="454"/>
                </a:cxn>
                <a:cxn ang="0">
                  <a:pos x="34" y="490"/>
                </a:cxn>
                <a:cxn ang="0">
                  <a:pos x="66" y="526"/>
                </a:cxn>
                <a:cxn ang="0">
                  <a:pos x="96" y="564"/>
                </a:cxn>
                <a:cxn ang="0">
                  <a:pos x="124" y="604"/>
                </a:cxn>
                <a:cxn ang="0">
                  <a:pos x="148" y="644"/>
                </a:cxn>
                <a:cxn ang="0">
                  <a:pos x="172" y="686"/>
                </a:cxn>
                <a:cxn ang="0">
                  <a:pos x="192" y="728"/>
                </a:cxn>
                <a:cxn ang="0">
                  <a:pos x="212" y="772"/>
                </a:cxn>
                <a:cxn ang="0">
                  <a:pos x="228" y="816"/>
                </a:cxn>
                <a:cxn ang="0">
                  <a:pos x="242" y="860"/>
                </a:cxn>
                <a:cxn ang="0">
                  <a:pos x="254" y="904"/>
                </a:cxn>
                <a:cxn ang="0">
                  <a:pos x="264" y="950"/>
                </a:cxn>
                <a:cxn ang="0">
                  <a:pos x="272" y="996"/>
                </a:cxn>
                <a:cxn ang="0">
                  <a:pos x="276" y="1042"/>
                </a:cxn>
                <a:cxn ang="0">
                  <a:pos x="280" y="1088"/>
                </a:cxn>
                <a:cxn ang="0">
                  <a:pos x="282" y="1134"/>
                </a:cxn>
                <a:cxn ang="0">
                  <a:pos x="280" y="1134"/>
                </a:cxn>
                <a:cxn ang="0">
                  <a:pos x="282" y="1134"/>
                </a:cxn>
                <a:cxn ang="0">
                  <a:pos x="282" y="1134"/>
                </a:cxn>
                <a:cxn ang="0">
                  <a:pos x="282" y="1134"/>
                </a:cxn>
                <a:cxn ang="0">
                  <a:pos x="282" y="1134"/>
                </a:cxn>
                <a:cxn ang="0">
                  <a:pos x="440" y="1262"/>
                </a:cxn>
                <a:cxn ang="0">
                  <a:pos x="600" y="1390"/>
                </a:cxn>
                <a:cxn ang="0">
                  <a:pos x="760" y="1262"/>
                </a:cxn>
                <a:cxn ang="0">
                  <a:pos x="920" y="1134"/>
                </a:cxn>
                <a:cxn ang="0">
                  <a:pos x="922" y="1134"/>
                </a:cxn>
              </a:cxnLst>
              <a:rect l="0" t="0" r="r" b="b"/>
              <a:pathLst>
                <a:path w="922" h="1390">
                  <a:moveTo>
                    <a:pt x="922" y="1134"/>
                  </a:moveTo>
                  <a:lnTo>
                    <a:pt x="922" y="1134"/>
                  </a:lnTo>
                  <a:lnTo>
                    <a:pt x="920" y="1058"/>
                  </a:lnTo>
                  <a:lnTo>
                    <a:pt x="914" y="982"/>
                  </a:lnTo>
                  <a:lnTo>
                    <a:pt x="906" y="904"/>
                  </a:lnTo>
                  <a:lnTo>
                    <a:pt x="892" y="828"/>
                  </a:lnTo>
                  <a:lnTo>
                    <a:pt x="876" y="754"/>
                  </a:lnTo>
                  <a:lnTo>
                    <a:pt x="856" y="678"/>
                  </a:lnTo>
                  <a:lnTo>
                    <a:pt x="832" y="604"/>
                  </a:lnTo>
                  <a:lnTo>
                    <a:pt x="804" y="532"/>
                  </a:lnTo>
                  <a:lnTo>
                    <a:pt x="774" y="460"/>
                  </a:lnTo>
                  <a:lnTo>
                    <a:pt x="738" y="390"/>
                  </a:lnTo>
                  <a:lnTo>
                    <a:pt x="700" y="320"/>
                  </a:lnTo>
                  <a:lnTo>
                    <a:pt x="658" y="252"/>
                  </a:lnTo>
                  <a:lnTo>
                    <a:pt x="612" y="186"/>
                  </a:lnTo>
                  <a:lnTo>
                    <a:pt x="562" y="122"/>
                  </a:lnTo>
                  <a:lnTo>
                    <a:pt x="510" y="60"/>
                  </a:lnTo>
                  <a:lnTo>
                    <a:pt x="452" y="0"/>
                  </a:lnTo>
                  <a:lnTo>
                    <a:pt x="430" y="204"/>
                  </a:lnTo>
                  <a:lnTo>
                    <a:pt x="408" y="408"/>
                  </a:lnTo>
                  <a:lnTo>
                    <a:pt x="204" y="430"/>
                  </a:lnTo>
                  <a:lnTo>
                    <a:pt x="0" y="452"/>
                  </a:lnTo>
                  <a:lnTo>
                    <a:pt x="0" y="454"/>
                  </a:lnTo>
                  <a:lnTo>
                    <a:pt x="0" y="454"/>
                  </a:lnTo>
                  <a:lnTo>
                    <a:pt x="34" y="490"/>
                  </a:lnTo>
                  <a:lnTo>
                    <a:pt x="66" y="526"/>
                  </a:lnTo>
                  <a:lnTo>
                    <a:pt x="96" y="564"/>
                  </a:lnTo>
                  <a:lnTo>
                    <a:pt x="124" y="604"/>
                  </a:lnTo>
                  <a:lnTo>
                    <a:pt x="148" y="644"/>
                  </a:lnTo>
                  <a:lnTo>
                    <a:pt x="172" y="686"/>
                  </a:lnTo>
                  <a:lnTo>
                    <a:pt x="192" y="728"/>
                  </a:lnTo>
                  <a:lnTo>
                    <a:pt x="212" y="772"/>
                  </a:lnTo>
                  <a:lnTo>
                    <a:pt x="228" y="816"/>
                  </a:lnTo>
                  <a:lnTo>
                    <a:pt x="242" y="860"/>
                  </a:lnTo>
                  <a:lnTo>
                    <a:pt x="254" y="904"/>
                  </a:lnTo>
                  <a:lnTo>
                    <a:pt x="264" y="950"/>
                  </a:lnTo>
                  <a:lnTo>
                    <a:pt x="272" y="996"/>
                  </a:lnTo>
                  <a:lnTo>
                    <a:pt x="276" y="1042"/>
                  </a:lnTo>
                  <a:lnTo>
                    <a:pt x="280" y="1088"/>
                  </a:lnTo>
                  <a:lnTo>
                    <a:pt x="282" y="1134"/>
                  </a:lnTo>
                  <a:lnTo>
                    <a:pt x="280" y="1134"/>
                  </a:lnTo>
                  <a:lnTo>
                    <a:pt x="282" y="1134"/>
                  </a:lnTo>
                  <a:lnTo>
                    <a:pt x="282" y="1134"/>
                  </a:lnTo>
                  <a:lnTo>
                    <a:pt x="282" y="1134"/>
                  </a:lnTo>
                  <a:lnTo>
                    <a:pt x="282" y="1134"/>
                  </a:lnTo>
                  <a:lnTo>
                    <a:pt x="440" y="1262"/>
                  </a:lnTo>
                  <a:lnTo>
                    <a:pt x="600" y="1390"/>
                  </a:lnTo>
                  <a:lnTo>
                    <a:pt x="760" y="1262"/>
                  </a:lnTo>
                  <a:lnTo>
                    <a:pt x="920" y="1134"/>
                  </a:lnTo>
                  <a:lnTo>
                    <a:pt x="922" y="1134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3175">
              <a:noFill/>
              <a:prstDash val="solid"/>
              <a:round/>
              <a:headEnd/>
              <a:tailEnd/>
            </a:ln>
            <a:sp3d extrusionH="381000" prstMaterial="dkEdge">
              <a:bevelT w="139700" prst="cross"/>
              <a:extrusionClr>
                <a:schemeClr val="bg1">
                  <a:lumMod val="75000"/>
                </a:schemeClr>
              </a:extrusionClr>
            </a:sp3d>
          </p:spPr>
          <p:txBody>
            <a:bodyPr/>
            <a:lstStyle/>
            <a:p>
              <a:endParaRPr lang="en-US" dirty="0">
                <a:latin typeface="Calibri" pitchFamily="34" charset="0"/>
              </a:endParaRPr>
            </a:p>
          </p:txBody>
        </p:sp>
        <p:sp>
          <p:nvSpPr>
            <p:cNvPr id="10" name="Freeform 10"/>
            <p:cNvSpPr>
              <a:spLocks/>
            </p:cNvSpPr>
            <p:nvPr/>
          </p:nvSpPr>
          <p:spPr bwMode="auto">
            <a:xfrm>
              <a:off x="4105275" y="5124450"/>
              <a:ext cx="2206625" cy="1463675"/>
            </a:xfrm>
            <a:custGeom>
              <a:avLst/>
              <a:gdLst/>
              <a:ahLst/>
              <a:cxnLst>
                <a:cxn ang="0">
                  <a:pos x="256" y="922"/>
                </a:cxn>
                <a:cxn ang="0">
                  <a:pos x="256" y="922"/>
                </a:cxn>
                <a:cxn ang="0">
                  <a:pos x="332" y="920"/>
                </a:cxn>
                <a:cxn ang="0">
                  <a:pos x="408" y="914"/>
                </a:cxn>
                <a:cxn ang="0">
                  <a:pos x="486" y="906"/>
                </a:cxn>
                <a:cxn ang="0">
                  <a:pos x="562" y="892"/>
                </a:cxn>
                <a:cxn ang="0">
                  <a:pos x="636" y="876"/>
                </a:cxn>
                <a:cxn ang="0">
                  <a:pos x="712" y="856"/>
                </a:cxn>
                <a:cxn ang="0">
                  <a:pos x="786" y="832"/>
                </a:cxn>
                <a:cxn ang="0">
                  <a:pos x="858" y="804"/>
                </a:cxn>
                <a:cxn ang="0">
                  <a:pos x="930" y="774"/>
                </a:cxn>
                <a:cxn ang="0">
                  <a:pos x="1000" y="738"/>
                </a:cxn>
                <a:cxn ang="0">
                  <a:pos x="1070" y="700"/>
                </a:cxn>
                <a:cxn ang="0">
                  <a:pos x="1138" y="658"/>
                </a:cxn>
                <a:cxn ang="0">
                  <a:pos x="1204" y="612"/>
                </a:cxn>
                <a:cxn ang="0">
                  <a:pos x="1268" y="562"/>
                </a:cxn>
                <a:cxn ang="0">
                  <a:pos x="1330" y="510"/>
                </a:cxn>
                <a:cxn ang="0">
                  <a:pos x="1390" y="452"/>
                </a:cxn>
                <a:cxn ang="0">
                  <a:pos x="1186" y="430"/>
                </a:cxn>
                <a:cxn ang="0">
                  <a:pos x="982" y="408"/>
                </a:cxn>
                <a:cxn ang="0">
                  <a:pos x="960" y="204"/>
                </a:cxn>
                <a:cxn ang="0">
                  <a:pos x="938" y="0"/>
                </a:cxn>
                <a:cxn ang="0">
                  <a:pos x="936" y="0"/>
                </a:cxn>
                <a:cxn ang="0">
                  <a:pos x="936" y="0"/>
                </a:cxn>
                <a:cxn ang="0">
                  <a:pos x="900" y="34"/>
                </a:cxn>
                <a:cxn ang="0">
                  <a:pos x="864" y="66"/>
                </a:cxn>
                <a:cxn ang="0">
                  <a:pos x="826" y="96"/>
                </a:cxn>
                <a:cxn ang="0">
                  <a:pos x="786" y="124"/>
                </a:cxn>
                <a:cxn ang="0">
                  <a:pos x="746" y="148"/>
                </a:cxn>
                <a:cxn ang="0">
                  <a:pos x="704" y="172"/>
                </a:cxn>
                <a:cxn ang="0">
                  <a:pos x="662" y="192"/>
                </a:cxn>
                <a:cxn ang="0">
                  <a:pos x="618" y="212"/>
                </a:cxn>
                <a:cxn ang="0">
                  <a:pos x="574" y="228"/>
                </a:cxn>
                <a:cxn ang="0">
                  <a:pos x="530" y="242"/>
                </a:cxn>
                <a:cxn ang="0">
                  <a:pos x="486" y="254"/>
                </a:cxn>
                <a:cxn ang="0">
                  <a:pos x="440" y="264"/>
                </a:cxn>
                <a:cxn ang="0">
                  <a:pos x="394" y="272"/>
                </a:cxn>
                <a:cxn ang="0">
                  <a:pos x="348" y="278"/>
                </a:cxn>
                <a:cxn ang="0">
                  <a:pos x="302" y="280"/>
                </a:cxn>
                <a:cxn ang="0">
                  <a:pos x="256" y="282"/>
                </a:cxn>
                <a:cxn ang="0">
                  <a:pos x="256" y="282"/>
                </a:cxn>
                <a:cxn ang="0">
                  <a:pos x="256" y="282"/>
                </a:cxn>
                <a:cxn ang="0">
                  <a:pos x="256" y="282"/>
                </a:cxn>
                <a:cxn ang="0">
                  <a:pos x="256" y="282"/>
                </a:cxn>
                <a:cxn ang="0">
                  <a:pos x="256" y="282"/>
                </a:cxn>
                <a:cxn ang="0">
                  <a:pos x="128" y="440"/>
                </a:cxn>
                <a:cxn ang="0">
                  <a:pos x="0" y="600"/>
                </a:cxn>
                <a:cxn ang="0">
                  <a:pos x="128" y="760"/>
                </a:cxn>
                <a:cxn ang="0">
                  <a:pos x="256" y="920"/>
                </a:cxn>
                <a:cxn ang="0">
                  <a:pos x="256" y="922"/>
                </a:cxn>
              </a:cxnLst>
              <a:rect l="0" t="0" r="r" b="b"/>
              <a:pathLst>
                <a:path w="1390" h="922">
                  <a:moveTo>
                    <a:pt x="256" y="922"/>
                  </a:moveTo>
                  <a:lnTo>
                    <a:pt x="256" y="922"/>
                  </a:lnTo>
                  <a:lnTo>
                    <a:pt x="332" y="920"/>
                  </a:lnTo>
                  <a:lnTo>
                    <a:pt x="408" y="914"/>
                  </a:lnTo>
                  <a:lnTo>
                    <a:pt x="486" y="906"/>
                  </a:lnTo>
                  <a:lnTo>
                    <a:pt x="562" y="892"/>
                  </a:lnTo>
                  <a:lnTo>
                    <a:pt x="636" y="876"/>
                  </a:lnTo>
                  <a:lnTo>
                    <a:pt x="712" y="856"/>
                  </a:lnTo>
                  <a:lnTo>
                    <a:pt x="786" y="832"/>
                  </a:lnTo>
                  <a:lnTo>
                    <a:pt x="858" y="804"/>
                  </a:lnTo>
                  <a:lnTo>
                    <a:pt x="930" y="774"/>
                  </a:lnTo>
                  <a:lnTo>
                    <a:pt x="1000" y="738"/>
                  </a:lnTo>
                  <a:lnTo>
                    <a:pt x="1070" y="700"/>
                  </a:lnTo>
                  <a:lnTo>
                    <a:pt x="1138" y="658"/>
                  </a:lnTo>
                  <a:lnTo>
                    <a:pt x="1204" y="612"/>
                  </a:lnTo>
                  <a:lnTo>
                    <a:pt x="1268" y="562"/>
                  </a:lnTo>
                  <a:lnTo>
                    <a:pt x="1330" y="510"/>
                  </a:lnTo>
                  <a:lnTo>
                    <a:pt x="1390" y="452"/>
                  </a:lnTo>
                  <a:lnTo>
                    <a:pt x="1186" y="430"/>
                  </a:lnTo>
                  <a:lnTo>
                    <a:pt x="982" y="408"/>
                  </a:lnTo>
                  <a:lnTo>
                    <a:pt x="960" y="204"/>
                  </a:lnTo>
                  <a:lnTo>
                    <a:pt x="938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00" y="34"/>
                  </a:lnTo>
                  <a:lnTo>
                    <a:pt x="864" y="66"/>
                  </a:lnTo>
                  <a:lnTo>
                    <a:pt x="826" y="96"/>
                  </a:lnTo>
                  <a:lnTo>
                    <a:pt x="786" y="124"/>
                  </a:lnTo>
                  <a:lnTo>
                    <a:pt x="746" y="148"/>
                  </a:lnTo>
                  <a:lnTo>
                    <a:pt x="704" y="172"/>
                  </a:lnTo>
                  <a:lnTo>
                    <a:pt x="662" y="192"/>
                  </a:lnTo>
                  <a:lnTo>
                    <a:pt x="618" y="212"/>
                  </a:lnTo>
                  <a:lnTo>
                    <a:pt x="574" y="228"/>
                  </a:lnTo>
                  <a:lnTo>
                    <a:pt x="530" y="242"/>
                  </a:lnTo>
                  <a:lnTo>
                    <a:pt x="486" y="254"/>
                  </a:lnTo>
                  <a:lnTo>
                    <a:pt x="440" y="264"/>
                  </a:lnTo>
                  <a:lnTo>
                    <a:pt x="394" y="272"/>
                  </a:lnTo>
                  <a:lnTo>
                    <a:pt x="348" y="278"/>
                  </a:lnTo>
                  <a:lnTo>
                    <a:pt x="302" y="280"/>
                  </a:lnTo>
                  <a:lnTo>
                    <a:pt x="256" y="282"/>
                  </a:lnTo>
                  <a:lnTo>
                    <a:pt x="256" y="282"/>
                  </a:lnTo>
                  <a:lnTo>
                    <a:pt x="256" y="282"/>
                  </a:lnTo>
                  <a:lnTo>
                    <a:pt x="256" y="282"/>
                  </a:lnTo>
                  <a:lnTo>
                    <a:pt x="256" y="282"/>
                  </a:lnTo>
                  <a:lnTo>
                    <a:pt x="256" y="282"/>
                  </a:lnTo>
                  <a:lnTo>
                    <a:pt x="128" y="440"/>
                  </a:lnTo>
                  <a:lnTo>
                    <a:pt x="0" y="600"/>
                  </a:lnTo>
                  <a:lnTo>
                    <a:pt x="128" y="760"/>
                  </a:lnTo>
                  <a:lnTo>
                    <a:pt x="256" y="920"/>
                  </a:lnTo>
                  <a:lnTo>
                    <a:pt x="256" y="922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 w="3175">
              <a:noFill/>
              <a:prstDash val="solid"/>
              <a:round/>
              <a:headEnd/>
              <a:tailEnd/>
            </a:ln>
            <a:sp3d extrusionH="381000" prstMaterial="dkEdge">
              <a:bevelT w="139700" prst="cross"/>
              <a:extrusionClr>
                <a:schemeClr val="bg1">
                  <a:lumMod val="75000"/>
                </a:schemeClr>
              </a:extrusionClr>
            </a:sp3d>
          </p:spPr>
          <p:txBody>
            <a:bodyPr/>
            <a:lstStyle/>
            <a:p>
              <a:endParaRPr lang="en-US" dirty="0">
                <a:latin typeface="Calibri" pitchFamily="34" charset="0"/>
              </a:endParaRPr>
            </a:p>
          </p:txBody>
        </p:sp>
      </p:grpSp>
      <p:sp>
        <p:nvSpPr>
          <p:cNvPr id="12" name="TextBox 11"/>
          <p:cNvSpPr txBox="1"/>
          <p:nvPr/>
        </p:nvSpPr>
        <p:spPr>
          <a:xfrm>
            <a:off x="5161902" y="1969325"/>
            <a:ext cx="193944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2400" dirty="0" smtClean="0">
                <a:latin typeface="Calibri" pitchFamily="34" charset="0"/>
              </a:rPr>
              <a:t>Your text here</a:t>
            </a:r>
            <a:endParaRPr lang="en-US" sz="2400" dirty="0">
              <a:latin typeface="Calibri" pitchFamily="34" charset="0"/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6533502" y="2807525"/>
            <a:ext cx="193944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2400" dirty="0" smtClean="0">
                <a:latin typeface="Calibri" pitchFamily="34" charset="0"/>
              </a:rPr>
              <a:t>Your text here</a:t>
            </a:r>
            <a:endParaRPr lang="en-US" sz="2400" dirty="0">
              <a:latin typeface="Calibri" pitchFamily="34" charset="0"/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6988175" y="4483925"/>
            <a:ext cx="193944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2400" dirty="0" smtClean="0">
                <a:latin typeface="Calibri" pitchFamily="34" charset="0"/>
              </a:rPr>
              <a:t>Your text here</a:t>
            </a:r>
            <a:endParaRPr lang="en-US" sz="2400" dirty="0">
              <a:latin typeface="Calibri" pitchFamily="34" charset="0"/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5466702" y="5703125"/>
            <a:ext cx="193944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2400" dirty="0" smtClean="0">
                <a:latin typeface="Calibri" pitchFamily="34" charset="0"/>
              </a:rPr>
              <a:t>Your text here</a:t>
            </a:r>
            <a:endParaRPr lang="en-US" sz="2400" dirty="0">
              <a:latin typeface="Calibri" pitchFamily="34" charset="0"/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56502" y="4179125"/>
            <a:ext cx="193944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2400" dirty="0" smtClean="0">
                <a:latin typeface="Calibri" pitchFamily="34" charset="0"/>
              </a:rPr>
              <a:t>Your text here</a:t>
            </a:r>
            <a:endParaRPr lang="en-US" sz="2400" dirty="0">
              <a:latin typeface="Calibri" pitchFamily="34" charset="0"/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361302" y="2655125"/>
            <a:ext cx="193944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2400" dirty="0" smtClean="0">
                <a:latin typeface="Calibri" pitchFamily="34" charset="0"/>
              </a:rPr>
              <a:t>Your text here</a:t>
            </a:r>
            <a:endParaRPr lang="en-US" sz="2400" dirty="0">
              <a:latin typeface="Calibri" pitchFamily="34" charset="0"/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1885302" y="1893125"/>
            <a:ext cx="193944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2400" dirty="0" smtClean="0">
                <a:latin typeface="Calibri" pitchFamily="34" charset="0"/>
              </a:rPr>
              <a:t>Your text here</a:t>
            </a:r>
            <a:endParaRPr lang="en-US" sz="2400" dirty="0">
              <a:latin typeface="Calibri" pitchFamily="34" charset="0"/>
            </a:endParaRPr>
          </a:p>
        </p:txBody>
      </p:sp>
      <p:sp>
        <p:nvSpPr>
          <p:cNvPr id="19" name="TextBox 18"/>
          <p:cNvSpPr txBox="1"/>
          <p:nvPr/>
        </p:nvSpPr>
        <p:spPr>
          <a:xfrm>
            <a:off x="1275702" y="5626925"/>
            <a:ext cx="193944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2400" dirty="0" smtClean="0">
                <a:latin typeface="Calibri" pitchFamily="34" charset="0"/>
              </a:rPr>
              <a:t>Your text here</a:t>
            </a:r>
            <a:endParaRPr lang="en-US" sz="2400" dirty="0">
              <a:latin typeface="Calibri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036196755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4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4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4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4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4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4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/>
      <p:bldP spid="13" grpId="0"/>
      <p:bldP spid="14" grpId="0"/>
      <p:bldP spid="15" grpId="0"/>
      <p:bldP spid="16" grpId="0"/>
      <p:bldP spid="17" grpId="0"/>
      <p:bldP spid="18" grpId="0"/>
      <p:bldP spid="19" grpId="0"/>
    </p:bldLst>
  </p:timing>
</p:sld>
</file>

<file path=ppt/slides/slide4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3"/>
          <p:cNvGrpSpPr>
            <a:grpSpLocks/>
          </p:cNvGrpSpPr>
          <p:nvPr/>
        </p:nvGrpSpPr>
        <p:grpSpPr bwMode="auto">
          <a:xfrm>
            <a:off x="2693" y="3583910"/>
            <a:ext cx="9144000" cy="2049462"/>
            <a:chOff x="0" y="2086"/>
            <a:chExt cx="5760" cy="1056"/>
          </a:xfrm>
        </p:grpSpPr>
        <p:sp>
          <p:nvSpPr>
            <p:cNvPr id="64" name="Rectangle 3"/>
            <p:cNvSpPr>
              <a:spLocks noChangeArrowheads="1"/>
            </p:cNvSpPr>
            <p:nvPr/>
          </p:nvSpPr>
          <p:spPr bwMode="gray">
            <a:xfrm>
              <a:off x="0" y="2325"/>
              <a:ext cx="5760" cy="817"/>
            </a:xfrm>
            <a:prstGeom prst="rect">
              <a:avLst/>
            </a:prstGeom>
            <a:gradFill rotWithShape="1">
              <a:gsLst>
                <a:gs pos="0">
                  <a:srgbClr val="DDDDDD"/>
                </a:gs>
                <a:gs pos="100000">
                  <a:srgbClr val="FFFFFF"/>
                </a:gs>
              </a:gsLst>
              <a:lin ang="5400000" scaled="1"/>
            </a:gradFill>
            <a:ln w="9525">
              <a:noFill/>
              <a:miter lim="800000"/>
              <a:headEnd/>
              <a:tailEnd/>
            </a:ln>
          </p:spPr>
          <p:txBody>
            <a:bodyPr wrap="none" lIns="90000" tIns="90000" rIns="72000" bIns="90000" anchor="ctr"/>
            <a:lstStyle/>
            <a:p>
              <a:pPr algn="ctr" eaLnBrk="0" hangingPunct="0"/>
              <a:endParaRPr lang="en-US" noProof="1">
                <a:latin typeface="Calibri" pitchFamily="34" charset="0"/>
                <a:cs typeface="Arial" charset="0"/>
              </a:endParaRPr>
            </a:p>
          </p:txBody>
        </p:sp>
        <p:sp>
          <p:nvSpPr>
            <p:cNvPr id="65" name="Rectangle 25"/>
            <p:cNvSpPr>
              <a:spLocks noChangeArrowheads="1"/>
            </p:cNvSpPr>
            <p:nvPr/>
          </p:nvSpPr>
          <p:spPr bwMode="gray">
            <a:xfrm flipV="1">
              <a:off x="0" y="2086"/>
              <a:ext cx="5760" cy="246"/>
            </a:xfrm>
            <a:prstGeom prst="rect">
              <a:avLst/>
            </a:prstGeom>
            <a:gradFill rotWithShape="1">
              <a:gsLst>
                <a:gs pos="0">
                  <a:srgbClr val="DBDBDB"/>
                </a:gs>
                <a:gs pos="100000">
                  <a:srgbClr val="FFFFFF"/>
                </a:gs>
              </a:gsLst>
              <a:lin ang="5400000" scaled="1"/>
            </a:gradFill>
            <a:ln w="9525">
              <a:noFill/>
              <a:miter lim="800000"/>
              <a:headEnd/>
              <a:tailEnd/>
            </a:ln>
          </p:spPr>
          <p:txBody>
            <a:bodyPr rot="10800000" wrap="none" lIns="90000" tIns="90000" rIns="72000" bIns="90000" anchor="ctr"/>
            <a:lstStyle/>
            <a:p>
              <a:pPr algn="ctr" eaLnBrk="0" hangingPunct="0"/>
              <a:endParaRPr lang="en-US" noProof="1">
                <a:latin typeface="Calibri" pitchFamily="34" charset="0"/>
                <a:cs typeface="Arial" charset="0"/>
              </a:endParaRPr>
            </a:p>
          </p:txBody>
        </p:sp>
      </p:grpSp>
      <p:grpSp>
        <p:nvGrpSpPr>
          <p:cNvPr id="3" name="Group 11"/>
          <p:cNvGrpSpPr/>
          <p:nvPr/>
        </p:nvGrpSpPr>
        <p:grpSpPr>
          <a:xfrm>
            <a:off x="2220624" y="1180528"/>
            <a:ext cx="4332576" cy="4343400"/>
            <a:chOff x="1978024" y="1492251"/>
            <a:chExt cx="5083176" cy="5095878"/>
          </a:xfrm>
          <a:effectLst>
            <a:outerShdw blurRad="241300" dist="965200" dir="3000000" sx="78000" sy="78000" kx="-800400" algn="bl" rotWithShape="0">
              <a:schemeClr val="bg1">
                <a:lumMod val="50000"/>
                <a:alpha val="17000"/>
              </a:schemeClr>
            </a:outerShdw>
          </a:effectLst>
          <a:scene3d>
            <a:camera prst="isometricOffAxis2Top">
              <a:rot lat="18448669" lon="2370244" rev="18834421"/>
            </a:camera>
            <a:lightRig rig="sunrise" dir="t">
              <a:rot lat="0" lon="0" rev="600000"/>
            </a:lightRig>
          </a:scene3d>
        </p:grpSpPr>
        <p:sp>
          <p:nvSpPr>
            <p:cNvPr id="58371" name="Freeform 3"/>
            <p:cNvSpPr>
              <a:spLocks/>
            </p:cNvSpPr>
            <p:nvPr/>
          </p:nvSpPr>
          <p:spPr bwMode="auto">
            <a:xfrm>
              <a:off x="4511675" y="1492251"/>
              <a:ext cx="1800225" cy="1466851"/>
            </a:xfrm>
            <a:custGeom>
              <a:avLst/>
              <a:gdLst/>
              <a:ahLst/>
              <a:cxnLst>
                <a:cxn ang="0">
                  <a:pos x="1134" y="472"/>
                </a:cxn>
                <a:cxn ang="0">
                  <a:pos x="1134" y="472"/>
                </a:cxn>
                <a:cxn ang="0">
                  <a:pos x="1078" y="418"/>
                </a:cxn>
                <a:cxn ang="0">
                  <a:pos x="1020" y="368"/>
                </a:cxn>
                <a:cxn ang="0">
                  <a:pos x="960" y="320"/>
                </a:cxn>
                <a:cxn ang="0">
                  <a:pos x="896" y="274"/>
                </a:cxn>
                <a:cxn ang="0">
                  <a:pos x="832" y="234"/>
                </a:cxn>
                <a:cxn ang="0">
                  <a:pos x="764" y="194"/>
                </a:cxn>
                <a:cxn ang="0">
                  <a:pos x="696" y="160"/>
                </a:cxn>
                <a:cxn ang="0">
                  <a:pos x="624" y="126"/>
                </a:cxn>
                <a:cxn ang="0">
                  <a:pos x="552" y="98"/>
                </a:cxn>
                <a:cxn ang="0">
                  <a:pos x="478" y="72"/>
                </a:cxn>
                <a:cxn ang="0">
                  <a:pos x="400" y="52"/>
                </a:cxn>
                <a:cxn ang="0">
                  <a:pos x="324" y="34"/>
                </a:cxn>
                <a:cxn ang="0">
                  <a:pos x="244" y="20"/>
                </a:cxn>
                <a:cxn ang="0">
                  <a:pos x="164" y="10"/>
                </a:cxn>
                <a:cxn ang="0">
                  <a:pos x="82" y="2"/>
                </a:cxn>
                <a:cxn ang="0">
                  <a:pos x="0" y="0"/>
                </a:cxn>
                <a:cxn ang="0">
                  <a:pos x="128" y="160"/>
                </a:cxn>
                <a:cxn ang="0">
                  <a:pos x="256" y="320"/>
                </a:cxn>
                <a:cxn ang="0">
                  <a:pos x="128" y="480"/>
                </a:cxn>
                <a:cxn ang="0">
                  <a:pos x="0" y="640"/>
                </a:cxn>
                <a:cxn ang="0">
                  <a:pos x="0" y="640"/>
                </a:cxn>
                <a:cxn ang="0">
                  <a:pos x="0" y="640"/>
                </a:cxn>
                <a:cxn ang="0">
                  <a:pos x="50" y="642"/>
                </a:cxn>
                <a:cxn ang="0">
                  <a:pos x="98" y="646"/>
                </a:cxn>
                <a:cxn ang="0">
                  <a:pos x="146" y="652"/>
                </a:cxn>
                <a:cxn ang="0">
                  <a:pos x="194" y="660"/>
                </a:cxn>
                <a:cxn ang="0">
                  <a:pos x="240" y="672"/>
                </a:cxn>
                <a:cxn ang="0">
                  <a:pos x="286" y="684"/>
                </a:cxn>
                <a:cxn ang="0">
                  <a:pos x="330" y="700"/>
                </a:cxn>
                <a:cxn ang="0">
                  <a:pos x="374" y="716"/>
                </a:cxn>
                <a:cxn ang="0">
                  <a:pos x="418" y="736"/>
                </a:cxn>
                <a:cxn ang="0">
                  <a:pos x="458" y="758"/>
                </a:cxn>
                <a:cxn ang="0">
                  <a:pos x="500" y="780"/>
                </a:cxn>
                <a:cxn ang="0">
                  <a:pos x="538" y="806"/>
                </a:cxn>
                <a:cxn ang="0">
                  <a:pos x="576" y="832"/>
                </a:cxn>
                <a:cxn ang="0">
                  <a:pos x="612" y="860"/>
                </a:cxn>
                <a:cxn ang="0">
                  <a:pos x="646" y="892"/>
                </a:cxn>
                <a:cxn ang="0">
                  <a:pos x="680" y="924"/>
                </a:cxn>
                <a:cxn ang="0">
                  <a:pos x="680" y="924"/>
                </a:cxn>
                <a:cxn ang="0">
                  <a:pos x="680" y="924"/>
                </a:cxn>
                <a:cxn ang="0">
                  <a:pos x="680" y="924"/>
                </a:cxn>
                <a:cxn ang="0">
                  <a:pos x="680" y="924"/>
                </a:cxn>
                <a:cxn ang="0">
                  <a:pos x="682" y="924"/>
                </a:cxn>
                <a:cxn ang="0">
                  <a:pos x="884" y="900"/>
                </a:cxn>
                <a:cxn ang="0">
                  <a:pos x="1088" y="878"/>
                </a:cxn>
                <a:cxn ang="0">
                  <a:pos x="1110" y="674"/>
                </a:cxn>
                <a:cxn ang="0">
                  <a:pos x="1132" y="472"/>
                </a:cxn>
                <a:cxn ang="0">
                  <a:pos x="1134" y="472"/>
                </a:cxn>
              </a:cxnLst>
              <a:rect l="0" t="0" r="r" b="b"/>
              <a:pathLst>
                <a:path w="1134" h="924">
                  <a:moveTo>
                    <a:pt x="1134" y="472"/>
                  </a:moveTo>
                  <a:lnTo>
                    <a:pt x="1134" y="472"/>
                  </a:lnTo>
                  <a:lnTo>
                    <a:pt x="1078" y="418"/>
                  </a:lnTo>
                  <a:lnTo>
                    <a:pt x="1020" y="368"/>
                  </a:lnTo>
                  <a:lnTo>
                    <a:pt x="960" y="320"/>
                  </a:lnTo>
                  <a:lnTo>
                    <a:pt x="896" y="274"/>
                  </a:lnTo>
                  <a:lnTo>
                    <a:pt x="832" y="234"/>
                  </a:lnTo>
                  <a:lnTo>
                    <a:pt x="764" y="194"/>
                  </a:lnTo>
                  <a:lnTo>
                    <a:pt x="696" y="160"/>
                  </a:lnTo>
                  <a:lnTo>
                    <a:pt x="624" y="126"/>
                  </a:lnTo>
                  <a:lnTo>
                    <a:pt x="552" y="98"/>
                  </a:lnTo>
                  <a:lnTo>
                    <a:pt x="478" y="72"/>
                  </a:lnTo>
                  <a:lnTo>
                    <a:pt x="400" y="52"/>
                  </a:lnTo>
                  <a:lnTo>
                    <a:pt x="324" y="34"/>
                  </a:lnTo>
                  <a:lnTo>
                    <a:pt x="244" y="20"/>
                  </a:lnTo>
                  <a:lnTo>
                    <a:pt x="164" y="10"/>
                  </a:lnTo>
                  <a:lnTo>
                    <a:pt x="82" y="2"/>
                  </a:lnTo>
                  <a:lnTo>
                    <a:pt x="0" y="0"/>
                  </a:lnTo>
                  <a:lnTo>
                    <a:pt x="128" y="160"/>
                  </a:lnTo>
                  <a:lnTo>
                    <a:pt x="256" y="320"/>
                  </a:lnTo>
                  <a:lnTo>
                    <a:pt x="128" y="480"/>
                  </a:lnTo>
                  <a:lnTo>
                    <a:pt x="0" y="640"/>
                  </a:lnTo>
                  <a:lnTo>
                    <a:pt x="0" y="640"/>
                  </a:lnTo>
                  <a:lnTo>
                    <a:pt x="0" y="640"/>
                  </a:lnTo>
                  <a:lnTo>
                    <a:pt x="50" y="642"/>
                  </a:lnTo>
                  <a:lnTo>
                    <a:pt x="98" y="646"/>
                  </a:lnTo>
                  <a:lnTo>
                    <a:pt x="146" y="652"/>
                  </a:lnTo>
                  <a:lnTo>
                    <a:pt x="194" y="660"/>
                  </a:lnTo>
                  <a:lnTo>
                    <a:pt x="240" y="672"/>
                  </a:lnTo>
                  <a:lnTo>
                    <a:pt x="286" y="684"/>
                  </a:lnTo>
                  <a:lnTo>
                    <a:pt x="330" y="700"/>
                  </a:lnTo>
                  <a:lnTo>
                    <a:pt x="374" y="716"/>
                  </a:lnTo>
                  <a:lnTo>
                    <a:pt x="418" y="736"/>
                  </a:lnTo>
                  <a:lnTo>
                    <a:pt x="458" y="758"/>
                  </a:lnTo>
                  <a:lnTo>
                    <a:pt x="500" y="780"/>
                  </a:lnTo>
                  <a:lnTo>
                    <a:pt x="538" y="806"/>
                  </a:lnTo>
                  <a:lnTo>
                    <a:pt x="576" y="832"/>
                  </a:lnTo>
                  <a:lnTo>
                    <a:pt x="612" y="860"/>
                  </a:lnTo>
                  <a:lnTo>
                    <a:pt x="646" y="892"/>
                  </a:lnTo>
                  <a:lnTo>
                    <a:pt x="680" y="924"/>
                  </a:lnTo>
                  <a:lnTo>
                    <a:pt x="680" y="924"/>
                  </a:lnTo>
                  <a:lnTo>
                    <a:pt x="680" y="924"/>
                  </a:lnTo>
                  <a:lnTo>
                    <a:pt x="680" y="924"/>
                  </a:lnTo>
                  <a:lnTo>
                    <a:pt x="680" y="924"/>
                  </a:lnTo>
                  <a:lnTo>
                    <a:pt x="682" y="924"/>
                  </a:lnTo>
                  <a:lnTo>
                    <a:pt x="884" y="900"/>
                  </a:lnTo>
                  <a:lnTo>
                    <a:pt x="1088" y="878"/>
                  </a:lnTo>
                  <a:lnTo>
                    <a:pt x="1110" y="674"/>
                  </a:lnTo>
                  <a:lnTo>
                    <a:pt x="1132" y="472"/>
                  </a:lnTo>
                  <a:lnTo>
                    <a:pt x="1134" y="472"/>
                  </a:lnTo>
                  <a:close/>
                </a:path>
              </a:pathLst>
            </a:custGeom>
            <a:solidFill>
              <a:srgbClr val="FFCC66"/>
            </a:solidFill>
            <a:ln w="3175">
              <a:noFill/>
              <a:prstDash val="solid"/>
              <a:round/>
              <a:headEnd/>
              <a:tailEnd/>
            </a:ln>
            <a:sp3d extrusionH="514350" prstMaterial="matte">
              <a:extrusionClr>
                <a:schemeClr val="bg2">
                  <a:lumMod val="75000"/>
                </a:schemeClr>
              </a:extrusionClr>
            </a:sp3d>
          </p:spPr>
          <p:txBody>
            <a:bodyPr/>
            <a:lstStyle/>
            <a:p>
              <a:endParaRPr lang="en-US">
                <a:latin typeface="Calibri" pitchFamily="34" charset="0"/>
              </a:endParaRPr>
            </a:p>
          </p:txBody>
        </p:sp>
        <p:sp>
          <p:nvSpPr>
            <p:cNvPr id="58372" name="Freeform 4"/>
            <p:cNvSpPr>
              <a:spLocks/>
            </p:cNvSpPr>
            <p:nvPr/>
          </p:nvSpPr>
          <p:spPr bwMode="auto">
            <a:xfrm>
              <a:off x="2717800" y="1492251"/>
              <a:ext cx="2203450" cy="1463676"/>
            </a:xfrm>
            <a:custGeom>
              <a:avLst/>
              <a:gdLst/>
              <a:ahLst/>
              <a:cxnLst>
                <a:cxn ang="0">
                  <a:pos x="1134" y="0"/>
                </a:cxn>
                <a:cxn ang="0">
                  <a:pos x="1134" y="0"/>
                </a:cxn>
                <a:cxn ang="0">
                  <a:pos x="1056" y="2"/>
                </a:cxn>
                <a:cxn ang="0">
                  <a:pos x="980" y="8"/>
                </a:cxn>
                <a:cxn ang="0">
                  <a:pos x="904" y="16"/>
                </a:cxn>
                <a:cxn ang="0">
                  <a:pos x="828" y="30"/>
                </a:cxn>
                <a:cxn ang="0">
                  <a:pos x="752" y="46"/>
                </a:cxn>
                <a:cxn ang="0">
                  <a:pos x="676" y="66"/>
                </a:cxn>
                <a:cxn ang="0">
                  <a:pos x="602" y="90"/>
                </a:cxn>
                <a:cxn ang="0">
                  <a:pos x="530" y="118"/>
                </a:cxn>
                <a:cxn ang="0">
                  <a:pos x="458" y="148"/>
                </a:cxn>
                <a:cxn ang="0">
                  <a:pos x="388" y="184"/>
                </a:cxn>
                <a:cxn ang="0">
                  <a:pos x="318" y="222"/>
                </a:cxn>
                <a:cxn ang="0">
                  <a:pos x="250" y="264"/>
                </a:cxn>
                <a:cxn ang="0">
                  <a:pos x="186" y="310"/>
                </a:cxn>
                <a:cxn ang="0">
                  <a:pos x="122" y="360"/>
                </a:cxn>
                <a:cxn ang="0">
                  <a:pos x="60" y="412"/>
                </a:cxn>
                <a:cxn ang="0">
                  <a:pos x="0" y="470"/>
                </a:cxn>
                <a:cxn ang="0">
                  <a:pos x="202" y="492"/>
                </a:cxn>
                <a:cxn ang="0">
                  <a:pos x="406" y="514"/>
                </a:cxn>
                <a:cxn ang="0">
                  <a:pos x="428" y="718"/>
                </a:cxn>
                <a:cxn ang="0">
                  <a:pos x="452" y="922"/>
                </a:cxn>
                <a:cxn ang="0">
                  <a:pos x="452" y="922"/>
                </a:cxn>
                <a:cxn ang="0">
                  <a:pos x="452" y="922"/>
                </a:cxn>
                <a:cxn ang="0">
                  <a:pos x="488" y="888"/>
                </a:cxn>
                <a:cxn ang="0">
                  <a:pos x="524" y="856"/>
                </a:cxn>
                <a:cxn ang="0">
                  <a:pos x="564" y="826"/>
                </a:cxn>
                <a:cxn ang="0">
                  <a:pos x="602" y="798"/>
                </a:cxn>
                <a:cxn ang="0">
                  <a:pos x="644" y="774"/>
                </a:cxn>
                <a:cxn ang="0">
                  <a:pos x="684" y="750"/>
                </a:cxn>
                <a:cxn ang="0">
                  <a:pos x="728" y="730"/>
                </a:cxn>
                <a:cxn ang="0">
                  <a:pos x="770" y="710"/>
                </a:cxn>
                <a:cxn ang="0">
                  <a:pos x="814" y="694"/>
                </a:cxn>
                <a:cxn ang="0">
                  <a:pos x="858" y="680"/>
                </a:cxn>
                <a:cxn ang="0">
                  <a:pos x="904" y="668"/>
                </a:cxn>
                <a:cxn ang="0">
                  <a:pos x="948" y="658"/>
                </a:cxn>
                <a:cxn ang="0">
                  <a:pos x="994" y="650"/>
                </a:cxn>
                <a:cxn ang="0">
                  <a:pos x="1040" y="646"/>
                </a:cxn>
                <a:cxn ang="0">
                  <a:pos x="1086" y="642"/>
                </a:cxn>
                <a:cxn ang="0">
                  <a:pos x="1132" y="640"/>
                </a:cxn>
                <a:cxn ang="0">
                  <a:pos x="1132" y="642"/>
                </a:cxn>
                <a:cxn ang="0">
                  <a:pos x="1132" y="640"/>
                </a:cxn>
                <a:cxn ang="0">
                  <a:pos x="1132" y="640"/>
                </a:cxn>
                <a:cxn ang="0">
                  <a:pos x="1134" y="640"/>
                </a:cxn>
                <a:cxn ang="0">
                  <a:pos x="1134" y="640"/>
                </a:cxn>
                <a:cxn ang="0">
                  <a:pos x="1260" y="482"/>
                </a:cxn>
                <a:cxn ang="0">
                  <a:pos x="1388" y="322"/>
                </a:cxn>
                <a:cxn ang="0">
                  <a:pos x="1260" y="162"/>
                </a:cxn>
                <a:cxn ang="0">
                  <a:pos x="1134" y="2"/>
                </a:cxn>
                <a:cxn ang="0">
                  <a:pos x="1134" y="0"/>
                </a:cxn>
              </a:cxnLst>
              <a:rect l="0" t="0" r="r" b="b"/>
              <a:pathLst>
                <a:path w="1388" h="922">
                  <a:moveTo>
                    <a:pt x="1134" y="0"/>
                  </a:moveTo>
                  <a:lnTo>
                    <a:pt x="1134" y="0"/>
                  </a:lnTo>
                  <a:lnTo>
                    <a:pt x="1056" y="2"/>
                  </a:lnTo>
                  <a:lnTo>
                    <a:pt x="980" y="8"/>
                  </a:lnTo>
                  <a:lnTo>
                    <a:pt x="904" y="16"/>
                  </a:lnTo>
                  <a:lnTo>
                    <a:pt x="828" y="30"/>
                  </a:lnTo>
                  <a:lnTo>
                    <a:pt x="752" y="46"/>
                  </a:lnTo>
                  <a:lnTo>
                    <a:pt x="676" y="66"/>
                  </a:lnTo>
                  <a:lnTo>
                    <a:pt x="602" y="90"/>
                  </a:lnTo>
                  <a:lnTo>
                    <a:pt x="530" y="118"/>
                  </a:lnTo>
                  <a:lnTo>
                    <a:pt x="458" y="148"/>
                  </a:lnTo>
                  <a:lnTo>
                    <a:pt x="388" y="184"/>
                  </a:lnTo>
                  <a:lnTo>
                    <a:pt x="318" y="222"/>
                  </a:lnTo>
                  <a:lnTo>
                    <a:pt x="250" y="264"/>
                  </a:lnTo>
                  <a:lnTo>
                    <a:pt x="186" y="310"/>
                  </a:lnTo>
                  <a:lnTo>
                    <a:pt x="122" y="360"/>
                  </a:lnTo>
                  <a:lnTo>
                    <a:pt x="60" y="412"/>
                  </a:lnTo>
                  <a:lnTo>
                    <a:pt x="0" y="470"/>
                  </a:lnTo>
                  <a:lnTo>
                    <a:pt x="202" y="492"/>
                  </a:lnTo>
                  <a:lnTo>
                    <a:pt x="406" y="514"/>
                  </a:lnTo>
                  <a:lnTo>
                    <a:pt x="428" y="718"/>
                  </a:lnTo>
                  <a:lnTo>
                    <a:pt x="452" y="922"/>
                  </a:lnTo>
                  <a:lnTo>
                    <a:pt x="452" y="922"/>
                  </a:lnTo>
                  <a:lnTo>
                    <a:pt x="452" y="922"/>
                  </a:lnTo>
                  <a:lnTo>
                    <a:pt x="488" y="888"/>
                  </a:lnTo>
                  <a:lnTo>
                    <a:pt x="524" y="856"/>
                  </a:lnTo>
                  <a:lnTo>
                    <a:pt x="564" y="826"/>
                  </a:lnTo>
                  <a:lnTo>
                    <a:pt x="602" y="798"/>
                  </a:lnTo>
                  <a:lnTo>
                    <a:pt x="644" y="774"/>
                  </a:lnTo>
                  <a:lnTo>
                    <a:pt x="684" y="750"/>
                  </a:lnTo>
                  <a:lnTo>
                    <a:pt x="728" y="730"/>
                  </a:lnTo>
                  <a:lnTo>
                    <a:pt x="770" y="710"/>
                  </a:lnTo>
                  <a:lnTo>
                    <a:pt x="814" y="694"/>
                  </a:lnTo>
                  <a:lnTo>
                    <a:pt x="858" y="680"/>
                  </a:lnTo>
                  <a:lnTo>
                    <a:pt x="904" y="668"/>
                  </a:lnTo>
                  <a:lnTo>
                    <a:pt x="948" y="658"/>
                  </a:lnTo>
                  <a:lnTo>
                    <a:pt x="994" y="650"/>
                  </a:lnTo>
                  <a:lnTo>
                    <a:pt x="1040" y="646"/>
                  </a:lnTo>
                  <a:lnTo>
                    <a:pt x="1086" y="642"/>
                  </a:lnTo>
                  <a:lnTo>
                    <a:pt x="1132" y="640"/>
                  </a:lnTo>
                  <a:lnTo>
                    <a:pt x="1132" y="642"/>
                  </a:lnTo>
                  <a:lnTo>
                    <a:pt x="1132" y="640"/>
                  </a:lnTo>
                  <a:lnTo>
                    <a:pt x="1132" y="640"/>
                  </a:lnTo>
                  <a:lnTo>
                    <a:pt x="1134" y="640"/>
                  </a:lnTo>
                  <a:lnTo>
                    <a:pt x="1134" y="640"/>
                  </a:lnTo>
                  <a:lnTo>
                    <a:pt x="1260" y="482"/>
                  </a:lnTo>
                  <a:lnTo>
                    <a:pt x="1388" y="322"/>
                  </a:lnTo>
                  <a:lnTo>
                    <a:pt x="1260" y="162"/>
                  </a:lnTo>
                  <a:lnTo>
                    <a:pt x="1134" y="2"/>
                  </a:lnTo>
                  <a:lnTo>
                    <a:pt x="1134" y="0"/>
                  </a:ln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 w="3175">
              <a:noFill/>
              <a:prstDash val="solid"/>
              <a:round/>
              <a:headEnd/>
              <a:tailEnd/>
            </a:ln>
            <a:sp3d extrusionH="514350" prstMaterial="matte">
              <a:extrusionClr>
                <a:schemeClr val="bg2">
                  <a:lumMod val="75000"/>
                </a:schemeClr>
              </a:extrusionClr>
            </a:sp3d>
          </p:spPr>
          <p:txBody>
            <a:bodyPr/>
            <a:lstStyle/>
            <a:p>
              <a:endParaRPr lang="en-US">
                <a:latin typeface="Calibri" pitchFamily="34" charset="0"/>
              </a:endParaRPr>
            </a:p>
          </p:txBody>
        </p:sp>
        <p:sp>
          <p:nvSpPr>
            <p:cNvPr id="58373" name="Freeform 5"/>
            <p:cNvSpPr>
              <a:spLocks/>
            </p:cNvSpPr>
            <p:nvPr/>
          </p:nvSpPr>
          <p:spPr bwMode="auto">
            <a:xfrm>
              <a:off x="5594350" y="4035428"/>
              <a:ext cx="1466850" cy="1800226"/>
            </a:xfrm>
            <a:custGeom>
              <a:avLst/>
              <a:gdLst/>
              <a:ahLst/>
              <a:cxnLst>
                <a:cxn ang="0">
                  <a:pos x="454" y="1134"/>
                </a:cxn>
                <a:cxn ang="0">
                  <a:pos x="454" y="1134"/>
                </a:cxn>
                <a:cxn ang="0">
                  <a:pos x="506" y="1078"/>
                </a:cxn>
                <a:cxn ang="0">
                  <a:pos x="556" y="1020"/>
                </a:cxn>
                <a:cxn ang="0">
                  <a:pos x="604" y="960"/>
                </a:cxn>
                <a:cxn ang="0">
                  <a:pos x="650" y="896"/>
                </a:cxn>
                <a:cxn ang="0">
                  <a:pos x="690" y="832"/>
                </a:cxn>
                <a:cxn ang="0">
                  <a:pos x="730" y="764"/>
                </a:cxn>
                <a:cxn ang="0">
                  <a:pos x="764" y="696"/>
                </a:cxn>
                <a:cxn ang="0">
                  <a:pos x="798" y="624"/>
                </a:cxn>
                <a:cxn ang="0">
                  <a:pos x="826" y="552"/>
                </a:cxn>
                <a:cxn ang="0">
                  <a:pos x="852" y="478"/>
                </a:cxn>
                <a:cxn ang="0">
                  <a:pos x="872" y="402"/>
                </a:cxn>
                <a:cxn ang="0">
                  <a:pos x="890" y="324"/>
                </a:cxn>
                <a:cxn ang="0">
                  <a:pos x="904" y="244"/>
                </a:cxn>
                <a:cxn ang="0">
                  <a:pos x="914" y="164"/>
                </a:cxn>
                <a:cxn ang="0">
                  <a:pos x="922" y="82"/>
                </a:cxn>
                <a:cxn ang="0">
                  <a:pos x="924" y="0"/>
                </a:cxn>
                <a:cxn ang="0">
                  <a:pos x="764" y="128"/>
                </a:cxn>
                <a:cxn ang="0">
                  <a:pos x="604" y="256"/>
                </a:cxn>
                <a:cxn ang="0">
                  <a:pos x="444" y="128"/>
                </a:cxn>
                <a:cxn ang="0">
                  <a:pos x="284" y="0"/>
                </a:cxn>
                <a:cxn ang="0">
                  <a:pos x="284" y="0"/>
                </a:cxn>
                <a:cxn ang="0">
                  <a:pos x="284" y="0"/>
                </a:cxn>
                <a:cxn ang="0">
                  <a:pos x="282" y="50"/>
                </a:cxn>
                <a:cxn ang="0">
                  <a:pos x="278" y="98"/>
                </a:cxn>
                <a:cxn ang="0">
                  <a:pos x="272" y="146"/>
                </a:cxn>
                <a:cxn ang="0">
                  <a:pos x="264" y="194"/>
                </a:cxn>
                <a:cxn ang="0">
                  <a:pos x="252" y="240"/>
                </a:cxn>
                <a:cxn ang="0">
                  <a:pos x="240" y="286"/>
                </a:cxn>
                <a:cxn ang="0">
                  <a:pos x="224" y="332"/>
                </a:cxn>
                <a:cxn ang="0">
                  <a:pos x="208" y="374"/>
                </a:cxn>
                <a:cxn ang="0">
                  <a:pos x="188" y="418"/>
                </a:cxn>
                <a:cxn ang="0">
                  <a:pos x="166" y="458"/>
                </a:cxn>
                <a:cxn ang="0">
                  <a:pos x="144" y="500"/>
                </a:cxn>
                <a:cxn ang="0">
                  <a:pos x="118" y="538"/>
                </a:cxn>
                <a:cxn ang="0">
                  <a:pos x="92" y="576"/>
                </a:cxn>
                <a:cxn ang="0">
                  <a:pos x="64" y="612"/>
                </a:cxn>
                <a:cxn ang="0">
                  <a:pos x="32" y="646"/>
                </a:cxn>
                <a:cxn ang="0">
                  <a:pos x="0" y="680"/>
                </a:cxn>
                <a:cxn ang="0">
                  <a:pos x="0" y="680"/>
                </a:cxn>
                <a:cxn ang="0">
                  <a:pos x="0" y="680"/>
                </a:cxn>
                <a:cxn ang="0">
                  <a:pos x="0" y="680"/>
                </a:cxn>
                <a:cxn ang="0">
                  <a:pos x="0" y="680"/>
                </a:cxn>
                <a:cxn ang="0">
                  <a:pos x="0" y="682"/>
                </a:cxn>
                <a:cxn ang="0">
                  <a:pos x="24" y="884"/>
                </a:cxn>
                <a:cxn ang="0">
                  <a:pos x="46" y="1088"/>
                </a:cxn>
                <a:cxn ang="0">
                  <a:pos x="250" y="1110"/>
                </a:cxn>
                <a:cxn ang="0">
                  <a:pos x="452" y="1132"/>
                </a:cxn>
                <a:cxn ang="0">
                  <a:pos x="454" y="1134"/>
                </a:cxn>
              </a:cxnLst>
              <a:rect l="0" t="0" r="r" b="b"/>
              <a:pathLst>
                <a:path w="924" h="1134">
                  <a:moveTo>
                    <a:pt x="454" y="1134"/>
                  </a:moveTo>
                  <a:lnTo>
                    <a:pt x="454" y="1134"/>
                  </a:lnTo>
                  <a:lnTo>
                    <a:pt x="506" y="1078"/>
                  </a:lnTo>
                  <a:lnTo>
                    <a:pt x="556" y="1020"/>
                  </a:lnTo>
                  <a:lnTo>
                    <a:pt x="604" y="960"/>
                  </a:lnTo>
                  <a:lnTo>
                    <a:pt x="650" y="896"/>
                  </a:lnTo>
                  <a:lnTo>
                    <a:pt x="690" y="832"/>
                  </a:lnTo>
                  <a:lnTo>
                    <a:pt x="730" y="764"/>
                  </a:lnTo>
                  <a:lnTo>
                    <a:pt x="764" y="696"/>
                  </a:lnTo>
                  <a:lnTo>
                    <a:pt x="798" y="624"/>
                  </a:lnTo>
                  <a:lnTo>
                    <a:pt x="826" y="552"/>
                  </a:lnTo>
                  <a:lnTo>
                    <a:pt x="852" y="478"/>
                  </a:lnTo>
                  <a:lnTo>
                    <a:pt x="872" y="402"/>
                  </a:lnTo>
                  <a:lnTo>
                    <a:pt x="890" y="324"/>
                  </a:lnTo>
                  <a:lnTo>
                    <a:pt x="904" y="244"/>
                  </a:lnTo>
                  <a:lnTo>
                    <a:pt x="914" y="164"/>
                  </a:lnTo>
                  <a:lnTo>
                    <a:pt x="922" y="82"/>
                  </a:lnTo>
                  <a:lnTo>
                    <a:pt x="924" y="0"/>
                  </a:lnTo>
                  <a:lnTo>
                    <a:pt x="764" y="128"/>
                  </a:lnTo>
                  <a:lnTo>
                    <a:pt x="604" y="256"/>
                  </a:lnTo>
                  <a:lnTo>
                    <a:pt x="444" y="128"/>
                  </a:lnTo>
                  <a:lnTo>
                    <a:pt x="284" y="0"/>
                  </a:lnTo>
                  <a:lnTo>
                    <a:pt x="284" y="0"/>
                  </a:lnTo>
                  <a:lnTo>
                    <a:pt x="284" y="0"/>
                  </a:lnTo>
                  <a:lnTo>
                    <a:pt x="282" y="50"/>
                  </a:lnTo>
                  <a:lnTo>
                    <a:pt x="278" y="98"/>
                  </a:lnTo>
                  <a:lnTo>
                    <a:pt x="272" y="146"/>
                  </a:lnTo>
                  <a:lnTo>
                    <a:pt x="264" y="194"/>
                  </a:lnTo>
                  <a:lnTo>
                    <a:pt x="252" y="240"/>
                  </a:lnTo>
                  <a:lnTo>
                    <a:pt x="240" y="286"/>
                  </a:lnTo>
                  <a:lnTo>
                    <a:pt x="224" y="332"/>
                  </a:lnTo>
                  <a:lnTo>
                    <a:pt x="208" y="374"/>
                  </a:lnTo>
                  <a:lnTo>
                    <a:pt x="188" y="418"/>
                  </a:lnTo>
                  <a:lnTo>
                    <a:pt x="166" y="458"/>
                  </a:lnTo>
                  <a:lnTo>
                    <a:pt x="144" y="500"/>
                  </a:lnTo>
                  <a:lnTo>
                    <a:pt x="118" y="538"/>
                  </a:lnTo>
                  <a:lnTo>
                    <a:pt x="92" y="576"/>
                  </a:lnTo>
                  <a:lnTo>
                    <a:pt x="64" y="612"/>
                  </a:lnTo>
                  <a:lnTo>
                    <a:pt x="32" y="646"/>
                  </a:lnTo>
                  <a:lnTo>
                    <a:pt x="0" y="680"/>
                  </a:lnTo>
                  <a:lnTo>
                    <a:pt x="0" y="680"/>
                  </a:lnTo>
                  <a:lnTo>
                    <a:pt x="0" y="680"/>
                  </a:lnTo>
                  <a:lnTo>
                    <a:pt x="0" y="680"/>
                  </a:lnTo>
                  <a:lnTo>
                    <a:pt x="0" y="680"/>
                  </a:lnTo>
                  <a:lnTo>
                    <a:pt x="0" y="682"/>
                  </a:lnTo>
                  <a:lnTo>
                    <a:pt x="24" y="884"/>
                  </a:lnTo>
                  <a:lnTo>
                    <a:pt x="46" y="1088"/>
                  </a:lnTo>
                  <a:lnTo>
                    <a:pt x="250" y="1110"/>
                  </a:lnTo>
                  <a:lnTo>
                    <a:pt x="452" y="1132"/>
                  </a:lnTo>
                  <a:lnTo>
                    <a:pt x="454" y="1134"/>
                  </a:ln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 w="3175">
              <a:noFill/>
              <a:prstDash val="solid"/>
              <a:round/>
              <a:headEnd/>
              <a:tailEnd/>
            </a:ln>
            <a:sp3d extrusionH="514350" prstMaterial="matte">
              <a:extrusionClr>
                <a:schemeClr val="bg2">
                  <a:lumMod val="75000"/>
                </a:schemeClr>
              </a:extrusionClr>
            </a:sp3d>
          </p:spPr>
          <p:txBody>
            <a:bodyPr/>
            <a:lstStyle/>
            <a:p>
              <a:endParaRPr lang="en-US">
                <a:latin typeface="Calibri" pitchFamily="34" charset="0"/>
              </a:endParaRPr>
            </a:p>
          </p:txBody>
        </p:sp>
        <p:sp>
          <p:nvSpPr>
            <p:cNvPr id="58374" name="Freeform 6"/>
            <p:cNvSpPr>
              <a:spLocks/>
            </p:cNvSpPr>
            <p:nvPr/>
          </p:nvSpPr>
          <p:spPr bwMode="auto">
            <a:xfrm>
              <a:off x="1978025" y="3635378"/>
              <a:ext cx="1463674" cy="2203452"/>
            </a:xfrm>
            <a:custGeom>
              <a:avLst/>
              <a:gdLst/>
              <a:ahLst/>
              <a:cxnLst>
                <a:cxn ang="0">
                  <a:pos x="0" y="254"/>
                </a:cxn>
                <a:cxn ang="0">
                  <a:pos x="0" y="254"/>
                </a:cxn>
                <a:cxn ang="0">
                  <a:pos x="2" y="332"/>
                </a:cxn>
                <a:cxn ang="0">
                  <a:pos x="6" y="408"/>
                </a:cxn>
                <a:cxn ang="0">
                  <a:pos x="16" y="484"/>
                </a:cxn>
                <a:cxn ang="0">
                  <a:pos x="28" y="560"/>
                </a:cxn>
                <a:cxn ang="0">
                  <a:pos x="44" y="636"/>
                </a:cxn>
                <a:cxn ang="0">
                  <a:pos x="66" y="712"/>
                </a:cxn>
                <a:cxn ang="0">
                  <a:pos x="88" y="786"/>
                </a:cxn>
                <a:cxn ang="0">
                  <a:pos x="116" y="858"/>
                </a:cxn>
                <a:cxn ang="0">
                  <a:pos x="148" y="930"/>
                </a:cxn>
                <a:cxn ang="0">
                  <a:pos x="182" y="1000"/>
                </a:cxn>
                <a:cxn ang="0">
                  <a:pos x="220" y="1070"/>
                </a:cxn>
                <a:cxn ang="0">
                  <a:pos x="264" y="1138"/>
                </a:cxn>
                <a:cxn ang="0">
                  <a:pos x="308" y="1202"/>
                </a:cxn>
                <a:cxn ang="0">
                  <a:pos x="358" y="1266"/>
                </a:cxn>
                <a:cxn ang="0">
                  <a:pos x="412" y="1328"/>
                </a:cxn>
                <a:cxn ang="0">
                  <a:pos x="468" y="1388"/>
                </a:cxn>
                <a:cxn ang="0">
                  <a:pos x="492" y="1186"/>
                </a:cxn>
                <a:cxn ang="0">
                  <a:pos x="514" y="982"/>
                </a:cxn>
                <a:cxn ang="0">
                  <a:pos x="718" y="960"/>
                </a:cxn>
                <a:cxn ang="0">
                  <a:pos x="920" y="936"/>
                </a:cxn>
                <a:cxn ang="0">
                  <a:pos x="922" y="936"/>
                </a:cxn>
                <a:cxn ang="0">
                  <a:pos x="922" y="936"/>
                </a:cxn>
                <a:cxn ang="0">
                  <a:pos x="886" y="900"/>
                </a:cxn>
                <a:cxn ang="0">
                  <a:pos x="856" y="864"/>
                </a:cxn>
                <a:cxn ang="0">
                  <a:pos x="826" y="824"/>
                </a:cxn>
                <a:cxn ang="0">
                  <a:pos x="798" y="786"/>
                </a:cxn>
                <a:cxn ang="0">
                  <a:pos x="772" y="744"/>
                </a:cxn>
                <a:cxn ang="0">
                  <a:pos x="750" y="704"/>
                </a:cxn>
                <a:cxn ang="0">
                  <a:pos x="728" y="660"/>
                </a:cxn>
                <a:cxn ang="0">
                  <a:pos x="710" y="618"/>
                </a:cxn>
                <a:cxn ang="0">
                  <a:pos x="694" y="574"/>
                </a:cxn>
                <a:cxn ang="0">
                  <a:pos x="680" y="530"/>
                </a:cxn>
                <a:cxn ang="0">
                  <a:pos x="666" y="484"/>
                </a:cxn>
                <a:cxn ang="0">
                  <a:pos x="658" y="440"/>
                </a:cxn>
                <a:cxn ang="0">
                  <a:pos x="650" y="394"/>
                </a:cxn>
                <a:cxn ang="0">
                  <a:pos x="644" y="348"/>
                </a:cxn>
                <a:cxn ang="0">
                  <a:pos x="640" y="302"/>
                </a:cxn>
                <a:cxn ang="0">
                  <a:pos x="640" y="256"/>
                </a:cxn>
                <a:cxn ang="0">
                  <a:pos x="640" y="256"/>
                </a:cxn>
                <a:cxn ang="0">
                  <a:pos x="640" y="256"/>
                </a:cxn>
                <a:cxn ang="0">
                  <a:pos x="640" y="256"/>
                </a:cxn>
                <a:cxn ang="0">
                  <a:pos x="640" y="254"/>
                </a:cxn>
                <a:cxn ang="0">
                  <a:pos x="640" y="254"/>
                </a:cxn>
                <a:cxn ang="0">
                  <a:pos x="480" y="128"/>
                </a:cxn>
                <a:cxn ang="0">
                  <a:pos x="320" y="0"/>
                </a:cxn>
                <a:cxn ang="0">
                  <a:pos x="160" y="128"/>
                </a:cxn>
                <a:cxn ang="0">
                  <a:pos x="2" y="254"/>
                </a:cxn>
                <a:cxn ang="0">
                  <a:pos x="0" y="254"/>
                </a:cxn>
              </a:cxnLst>
              <a:rect l="0" t="0" r="r" b="b"/>
              <a:pathLst>
                <a:path w="922" h="1388">
                  <a:moveTo>
                    <a:pt x="0" y="254"/>
                  </a:moveTo>
                  <a:lnTo>
                    <a:pt x="0" y="254"/>
                  </a:lnTo>
                  <a:lnTo>
                    <a:pt x="2" y="332"/>
                  </a:lnTo>
                  <a:lnTo>
                    <a:pt x="6" y="408"/>
                  </a:lnTo>
                  <a:lnTo>
                    <a:pt x="16" y="484"/>
                  </a:lnTo>
                  <a:lnTo>
                    <a:pt x="28" y="560"/>
                  </a:lnTo>
                  <a:lnTo>
                    <a:pt x="44" y="636"/>
                  </a:lnTo>
                  <a:lnTo>
                    <a:pt x="66" y="712"/>
                  </a:lnTo>
                  <a:lnTo>
                    <a:pt x="88" y="786"/>
                  </a:lnTo>
                  <a:lnTo>
                    <a:pt x="116" y="858"/>
                  </a:lnTo>
                  <a:lnTo>
                    <a:pt x="148" y="930"/>
                  </a:lnTo>
                  <a:lnTo>
                    <a:pt x="182" y="1000"/>
                  </a:lnTo>
                  <a:lnTo>
                    <a:pt x="220" y="1070"/>
                  </a:lnTo>
                  <a:lnTo>
                    <a:pt x="264" y="1138"/>
                  </a:lnTo>
                  <a:lnTo>
                    <a:pt x="308" y="1202"/>
                  </a:lnTo>
                  <a:lnTo>
                    <a:pt x="358" y="1266"/>
                  </a:lnTo>
                  <a:lnTo>
                    <a:pt x="412" y="1328"/>
                  </a:lnTo>
                  <a:lnTo>
                    <a:pt x="468" y="1388"/>
                  </a:lnTo>
                  <a:lnTo>
                    <a:pt x="492" y="1186"/>
                  </a:lnTo>
                  <a:lnTo>
                    <a:pt x="514" y="982"/>
                  </a:lnTo>
                  <a:lnTo>
                    <a:pt x="718" y="960"/>
                  </a:lnTo>
                  <a:lnTo>
                    <a:pt x="920" y="936"/>
                  </a:lnTo>
                  <a:lnTo>
                    <a:pt x="922" y="936"/>
                  </a:lnTo>
                  <a:lnTo>
                    <a:pt x="922" y="936"/>
                  </a:lnTo>
                  <a:lnTo>
                    <a:pt x="886" y="900"/>
                  </a:lnTo>
                  <a:lnTo>
                    <a:pt x="856" y="864"/>
                  </a:lnTo>
                  <a:lnTo>
                    <a:pt x="826" y="824"/>
                  </a:lnTo>
                  <a:lnTo>
                    <a:pt x="798" y="786"/>
                  </a:lnTo>
                  <a:lnTo>
                    <a:pt x="772" y="744"/>
                  </a:lnTo>
                  <a:lnTo>
                    <a:pt x="750" y="704"/>
                  </a:lnTo>
                  <a:lnTo>
                    <a:pt x="728" y="660"/>
                  </a:lnTo>
                  <a:lnTo>
                    <a:pt x="710" y="618"/>
                  </a:lnTo>
                  <a:lnTo>
                    <a:pt x="694" y="574"/>
                  </a:lnTo>
                  <a:lnTo>
                    <a:pt x="680" y="530"/>
                  </a:lnTo>
                  <a:lnTo>
                    <a:pt x="666" y="484"/>
                  </a:lnTo>
                  <a:lnTo>
                    <a:pt x="658" y="440"/>
                  </a:lnTo>
                  <a:lnTo>
                    <a:pt x="650" y="394"/>
                  </a:lnTo>
                  <a:lnTo>
                    <a:pt x="644" y="348"/>
                  </a:lnTo>
                  <a:lnTo>
                    <a:pt x="640" y="302"/>
                  </a:lnTo>
                  <a:lnTo>
                    <a:pt x="640" y="256"/>
                  </a:lnTo>
                  <a:lnTo>
                    <a:pt x="640" y="256"/>
                  </a:lnTo>
                  <a:lnTo>
                    <a:pt x="640" y="256"/>
                  </a:lnTo>
                  <a:lnTo>
                    <a:pt x="640" y="256"/>
                  </a:lnTo>
                  <a:lnTo>
                    <a:pt x="640" y="254"/>
                  </a:lnTo>
                  <a:lnTo>
                    <a:pt x="640" y="254"/>
                  </a:lnTo>
                  <a:lnTo>
                    <a:pt x="480" y="128"/>
                  </a:lnTo>
                  <a:lnTo>
                    <a:pt x="320" y="0"/>
                  </a:lnTo>
                  <a:lnTo>
                    <a:pt x="160" y="128"/>
                  </a:lnTo>
                  <a:lnTo>
                    <a:pt x="2" y="254"/>
                  </a:lnTo>
                  <a:lnTo>
                    <a:pt x="0" y="254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3175">
              <a:noFill/>
              <a:prstDash val="solid"/>
              <a:round/>
              <a:headEnd/>
              <a:tailEnd/>
            </a:ln>
            <a:sp3d extrusionH="514350" prstMaterial="matte">
              <a:extrusionClr>
                <a:schemeClr val="bg2">
                  <a:lumMod val="75000"/>
                </a:schemeClr>
              </a:extrusionClr>
            </a:sp3d>
          </p:spPr>
          <p:txBody>
            <a:bodyPr/>
            <a:lstStyle/>
            <a:p>
              <a:endParaRPr lang="en-US">
                <a:latin typeface="Calibri" pitchFamily="34" charset="0"/>
              </a:endParaRPr>
            </a:p>
          </p:txBody>
        </p:sp>
        <p:sp>
          <p:nvSpPr>
            <p:cNvPr id="58375" name="Freeform 7"/>
            <p:cNvSpPr>
              <a:spLocks/>
            </p:cNvSpPr>
            <p:nvPr/>
          </p:nvSpPr>
          <p:spPr bwMode="auto">
            <a:xfrm>
              <a:off x="1978024" y="2235201"/>
              <a:ext cx="1463674" cy="1800226"/>
            </a:xfrm>
            <a:custGeom>
              <a:avLst/>
              <a:gdLst/>
              <a:ahLst/>
              <a:cxnLst>
                <a:cxn ang="0">
                  <a:pos x="470" y="0"/>
                </a:cxn>
                <a:cxn ang="0">
                  <a:pos x="470" y="0"/>
                </a:cxn>
                <a:cxn ang="0">
                  <a:pos x="416" y="56"/>
                </a:cxn>
                <a:cxn ang="0">
                  <a:pos x="366" y="114"/>
                </a:cxn>
                <a:cxn ang="0">
                  <a:pos x="318" y="174"/>
                </a:cxn>
                <a:cxn ang="0">
                  <a:pos x="274" y="238"/>
                </a:cxn>
                <a:cxn ang="0">
                  <a:pos x="232" y="302"/>
                </a:cxn>
                <a:cxn ang="0">
                  <a:pos x="194" y="370"/>
                </a:cxn>
                <a:cxn ang="0">
                  <a:pos x="158" y="438"/>
                </a:cxn>
                <a:cxn ang="0">
                  <a:pos x="126" y="510"/>
                </a:cxn>
                <a:cxn ang="0">
                  <a:pos x="98" y="582"/>
                </a:cxn>
                <a:cxn ang="0">
                  <a:pos x="72" y="658"/>
                </a:cxn>
                <a:cxn ang="0">
                  <a:pos x="50" y="734"/>
                </a:cxn>
                <a:cxn ang="0">
                  <a:pos x="32" y="810"/>
                </a:cxn>
                <a:cxn ang="0">
                  <a:pos x="18" y="890"/>
                </a:cxn>
                <a:cxn ang="0">
                  <a:pos x="8" y="970"/>
                </a:cxn>
                <a:cxn ang="0">
                  <a:pos x="2" y="1052"/>
                </a:cxn>
                <a:cxn ang="0">
                  <a:pos x="0" y="1134"/>
                </a:cxn>
                <a:cxn ang="0">
                  <a:pos x="160" y="1006"/>
                </a:cxn>
                <a:cxn ang="0">
                  <a:pos x="320" y="878"/>
                </a:cxn>
                <a:cxn ang="0">
                  <a:pos x="480" y="1006"/>
                </a:cxn>
                <a:cxn ang="0">
                  <a:pos x="640" y="1134"/>
                </a:cxn>
                <a:cxn ang="0">
                  <a:pos x="640" y="1134"/>
                </a:cxn>
                <a:cxn ang="0">
                  <a:pos x="640" y="1134"/>
                </a:cxn>
                <a:cxn ang="0">
                  <a:pos x="640" y="1084"/>
                </a:cxn>
                <a:cxn ang="0">
                  <a:pos x="644" y="1036"/>
                </a:cxn>
                <a:cxn ang="0">
                  <a:pos x="650" y="988"/>
                </a:cxn>
                <a:cxn ang="0">
                  <a:pos x="660" y="940"/>
                </a:cxn>
                <a:cxn ang="0">
                  <a:pos x="670" y="894"/>
                </a:cxn>
                <a:cxn ang="0">
                  <a:pos x="682" y="848"/>
                </a:cxn>
                <a:cxn ang="0">
                  <a:pos x="698" y="804"/>
                </a:cxn>
                <a:cxn ang="0">
                  <a:pos x="716" y="760"/>
                </a:cxn>
                <a:cxn ang="0">
                  <a:pos x="734" y="716"/>
                </a:cxn>
                <a:cxn ang="0">
                  <a:pos x="756" y="676"/>
                </a:cxn>
                <a:cxn ang="0">
                  <a:pos x="780" y="636"/>
                </a:cxn>
                <a:cxn ang="0">
                  <a:pos x="804" y="596"/>
                </a:cxn>
                <a:cxn ang="0">
                  <a:pos x="832" y="558"/>
                </a:cxn>
                <a:cxn ang="0">
                  <a:pos x="860" y="522"/>
                </a:cxn>
                <a:cxn ang="0">
                  <a:pos x="890" y="488"/>
                </a:cxn>
                <a:cxn ang="0">
                  <a:pos x="922" y="454"/>
                </a:cxn>
                <a:cxn ang="0">
                  <a:pos x="922" y="454"/>
                </a:cxn>
                <a:cxn ang="0">
                  <a:pos x="922" y="454"/>
                </a:cxn>
                <a:cxn ang="0">
                  <a:pos x="922" y="454"/>
                </a:cxn>
                <a:cxn ang="0">
                  <a:pos x="922" y="454"/>
                </a:cxn>
                <a:cxn ang="0">
                  <a:pos x="922" y="452"/>
                </a:cxn>
                <a:cxn ang="0">
                  <a:pos x="900" y="250"/>
                </a:cxn>
                <a:cxn ang="0">
                  <a:pos x="878" y="48"/>
                </a:cxn>
                <a:cxn ang="0">
                  <a:pos x="674" y="24"/>
                </a:cxn>
                <a:cxn ang="0">
                  <a:pos x="472" y="2"/>
                </a:cxn>
                <a:cxn ang="0">
                  <a:pos x="470" y="0"/>
                </a:cxn>
              </a:cxnLst>
              <a:rect l="0" t="0" r="r" b="b"/>
              <a:pathLst>
                <a:path w="922" h="1134">
                  <a:moveTo>
                    <a:pt x="470" y="0"/>
                  </a:moveTo>
                  <a:lnTo>
                    <a:pt x="470" y="0"/>
                  </a:lnTo>
                  <a:lnTo>
                    <a:pt x="416" y="56"/>
                  </a:lnTo>
                  <a:lnTo>
                    <a:pt x="366" y="114"/>
                  </a:lnTo>
                  <a:lnTo>
                    <a:pt x="318" y="174"/>
                  </a:lnTo>
                  <a:lnTo>
                    <a:pt x="274" y="238"/>
                  </a:lnTo>
                  <a:lnTo>
                    <a:pt x="232" y="302"/>
                  </a:lnTo>
                  <a:lnTo>
                    <a:pt x="194" y="370"/>
                  </a:lnTo>
                  <a:lnTo>
                    <a:pt x="158" y="438"/>
                  </a:lnTo>
                  <a:lnTo>
                    <a:pt x="126" y="510"/>
                  </a:lnTo>
                  <a:lnTo>
                    <a:pt x="98" y="582"/>
                  </a:lnTo>
                  <a:lnTo>
                    <a:pt x="72" y="658"/>
                  </a:lnTo>
                  <a:lnTo>
                    <a:pt x="50" y="734"/>
                  </a:lnTo>
                  <a:lnTo>
                    <a:pt x="32" y="810"/>
                  </a:lnTo>
                  <a:lnTo>
                    <a:pt x="18" y="890"/>
                  </a:lnTo>
                  <a:lnTo>
                    <a:pt x="8" y="970"/>
                  </a:lnTo>
                  <a:lnTo>
                    <a:pt x="2" y="1052"/>
                  </a:lnTo>
                  <a:lnTo>
                    <a:pt x="0" y="1134"/>
                  </a:lnTo>
                  <a:lnTo>
                    <a:pt x="160" y="1006"/>
                  </a:lnTo>
                  <a:lnTo>
                    <a:pt x="320" y="878"/>
                  </a:lnTo>
                  <a:lnTo>
                    <a:pt x="480" y="1006"/>
                  </a:lnTo>
                  <a:lnTo>
                    <a:pt x="640" y="1134"/>
                  </a:lnTo>
                  <a:lnTo>
                    <a:pt x="640" y="1134"/>
                  </a:lnTo>
                  <a:lnTo>
                    <a:pt x="640" y="1134"/>
                  </a:lnTo>
                  <a:lnTo>
                    <a:pt x="640" y="1084"/>
                  </a:lnTo>
                  <a:lnTo>
                    <a:pt x="644" y="1036"/>
                  </a:lnTo>
                  <a:lnTo>
                    <a:pt x="650" y="988"/>
                  </a:lnTo>
                  <a:lnTo>
                    <a:pt x="660" y="940"/>
                  </a:lnTo>
                  <a:lnTo>
                    <a:pt x="670" y="894"/>
                  </a:lnTo>
                  <a:lnTo>
                    <a:pt x="682" y="848"/>
                  </a:lnTo>
                  <a:lnTo>
                    <a:pt x="698" y="804"/>
                  </a:lnTo>
                  <a:lnTo>
                    <a:pt x="716" y="760"/>
                  </a:lnTo>
                  <a:lnTo>
                    <a:pt x="734" y="716"/>
                  </a:lnTo>
                  <a:lnTo>
                    <a:pt x="756" y="676"/>
                  </a:lnTo>
                  <a:lnTo>
                    <a:pt x="780" y="636"/>
                  </a:lnTo>
                  <a:lnTo>
                    <a:pt x="804" y="596"/>
                  </a:lnTo>
                  <a:lnTo>
                    <a:pt x="832" y="558"/>
                  </a:lnTo>
                  <a:lnTo>
                    <a:pt x="860" y="522"/>
                  </a:lnTo>
                  <a:lnTo>
                    <a:pt x="890" y="488"/>
                  </a:lnTo>
                  <a:lnTo>
                    <a:pt x="922" y="454"/>
                  </a:lnTo>
                  <a:lnTo>
                    <a:pt x="922" y="454"/>
                  </a:lnTo>
                  <a:lnTo>
                    <a:pt x="922" y="454"/>
                  </a:lnTo>
                  <a:lnTo>
                    <a:pt x="922" y="454"/>
                  </a:lnTo>
                  <a:lnTo>
                    <a:pt x="922" y="454"/>
                  </a:lnTo>
                  <a:lnTo>
                    <a:pt x="922" y="452"/>
                  </a:lnTo>
                  <a:lnTo>
                    <a:pt x="900" y="250"/>
                  </a:lnTo>
                  <a:lnTo>
                    <a:pt x="878" y="48"/>
                  </a:lnTo>
                  <a:lnTo>
                    <a:pt x="674" y="24"/>
                  </a:lnTo>
                  <a:lnTo>
                    <a:pt x="472" y="2"/>
                  </a:lnTo>
                  <a:lnTo>
                    <a:pt x="470" y="0"/>
                  </a:lnTo>
                  <a:close/>
                </a:path>
              </a:pathLst>
            </a:custGeom>
            <a:solidFill>
              <a:schemeClr val="accent5">
                <a:lumMod val="60000"/>
                <a:lumOff val="40000"/>
              </a:schemeClr>
            </a:solidFill>
            <a:ln w="3175">
              <a:noFill/>
              <a:prstDash val="solid"/>
              <a:round/>
              <a:headEnd/>
              <a:tailEnd/>
            </a:ln>
            <a:sp3d extrusionH="514350" prstMaterial="matte">
              <a:extrusionClr>
                <a:schemeClr val="bg2">
                  <a:lumMod val="75000"/>
                </a:schemeClr>
              </a:extrusionClr>
            </a:sp3d>
          </p:spPr>
          <p:txBody>
            <a:bodyPr/>
            <a:lstStyle/>
            <a:p>
              <a:endParaRPr lang="en-US">
                <a:latin typeface="Calibri" pitchFamily="34" charset="0"/>
              </a:endParaRPr>
            </a:p>
          </p:txBody>
        </p:sp>
        <p:sp>
          <p:nvSpPr>
            <p:cNvPr id="58376" name="Freeform 8"/>
            <p:cNvSpPr>
              <a:spLocks/>
            </p:cNvSpPr>
            <p:nvPr/>
          </p:nvSpPr>
          <p:spPr bwMode="auto">
            <a:xfrm>
              <a:off x="2720974" y="5121278"/>
              <a:ext cx="1800224" cy="1466851"/>
            </a:xfrm>
            <a:custGeom>
              <a:avLst/>
              <a:gdLst/>
              <a:ahLst/>
              <a:cxnLst>
                <a:cxn ang="0">
                  <a:pos x="0" y="454"/>
                </a:cxn>
                <a:cxn ang="0">
                  <a:pos x="0" y="454"/>
                </a:cxn>
                <a:cxn ang="0">
                  <a:pos x="56" y="506"/>
                </a:cxn>
                <a:cxn ang="0">
                  <a:pos x="114" y="556"/>
                </a:cxn>
                <a:cxn ang="0">
                  <a:pos x="174" y="604"/>
                </a:cxn>
                <a:cxn ang="0">
                  <a:pos x="236" y="650"/>
                </a:cxn>
                <a:cxn ang="0">
                  <a:pos x="302" y="692"/>
                </a:cxn>
                <a:cxn ang="0">
                  <a:pos x="370" y="730"/>
                </a:cxn>
                <a:cxn ang="0">
                  <a:pos x="438" y="766"/>
                </a:cxn>
                <a:cxn ang="0">
                  <a:pos x="510" y="798"/>
                </a:cxn>
                <a:cxn ang="0">
                  <a:pos x="582" y="826"/>
                </a:cxn>
                <a:cxn ang="0">
                  <a:pos x="656" y="852"/>
                </a:cxn>
                <a:cxn ang="0">
                  <a:pos x="732" y="874"/>
                </a:cxn>
                <a:cxn ang="0">
                  <a:pos x="810" y="892"/>
                </a:cxn>
                <a:cxn ang="0">
                  <a:pos x="890" y="906"/>
                </a:cxn>
                <a:cxn ang="0">
                  <a:pos x="970" y="916"/>
                </a:cxn>
                <a:cxn ang="0">
                  <a:pos x="1050" y="922"/>
                </a:cxn>
                <a:cxn ang="0">
                  <a:pos x="1134" y="924"/>
                </a:cxn>
                <a:cxn ang="0">
                  <a:pos x="1006" y="764"/>
                </a:cxn>
                <a:cxn ang="0">
                  <a:pos x="878" y="604"/>
                </a:cxn>
                <a:cxn ang="0">
                  <a:pos x="1006" y="444"/>
                </a:cxn>
                <a:cxn ang="0">
                  <a:pos x="1134" y="284"/>
                </a:cxn>
                <a:cxn ang="0">
                  <a:pos x="1134" y="284"/>
                </a:cxn>
                <a:cxn ang="0">
                  <a:pos x="1134" y="284"/>
                </a:cxn>
                <a:cxn ang="0">
                  <a:pos x="1084" y="282"/>
                </a:cxn>
                <a:cxn ang="0">
                  <a:pos x="1036" y="278"/>
                </a:cxn>
                <a:cxn ang="0">
                  <a:pos x="986" y="272"/>
                </a:cxn>
                <a:cxn ang="0">
                  <a:pos x="940" y="264"/>
                </a:cxn>
                <a:cxn ang="0">
                  <a:pos x="892" y="254"/>
                </a:cxn>
                <a:cxn ang="0">
                  <a:pos x="848" y="240"/>
                </a:cxn>
                <a:cxn ang="0">
                  <a:pos x="802" y="226"/>
                </a:cxn>
                <a:cxn ang="0">
                  <a:pos x="758" y="208"/>
                </a:cxn>
                <a:cxn ang="0">
                  <a:pos x="716" y="188"/>
                </a:cxn>
                <a:cxn ang="0">
                  <a:pos x="674" y="168"/>
                </a:cxn>
                <a:cxn ang="0">
                  <a:pos x="634" y="144"/>
                </a:cxn>
                <a:cxn ang="0">
                  <a:pos x="596" y="120"/>
                </a:cxn>
                <a:cxn ang="0">
                  <a:pos x="558" y="92"/>
                </a:cxn>
                <a:cxn ang="0">
                  <a:pos x="522" y="64"/>
                </a:cxn>
                <a:cxn ang="0">
                  <a:pos x="486" y="34"/>
                </a:cxn>
                <a:cxn ang="0">
                  <a:pos x="454" y="2"/>
                </a:cxn>
                <a:cxn ang="0">
                  <a:pos x="454" y="0"/>
                </a:cxn>
                <a:cxn ang="0">
                  <a:pos x="452" y="2"/>
                </a:cxn>
                <a:cxn ang="0">
                  <a:pos x="452" y="2"/>
                </a:cxn>
                <a:cxn ang="0">
                  <a:pos x="452" y="0"/>
                </a:cxn>
                <a:cxn ang="0">
                  <a:pos x="452" y="2"/>
                </a:cxn>
                <a:cxn ang="0">
                  <a:pos x="250" y="24"/>
                </a:cxn>
                <a:cxn ang="0">
                  <a:pos x="46" y="46"/>
                </a:cxn>
                <a:cxn ang="0">
                  <a:pos x="24" y="250"/>
                </a:cxn>
                <a:cxn ang="0">
                  <a:pos x="2" y="452"/>
                </a:cxn>
                <a:cxn ang="0">
                  <a:pos x="0" y="454"/>
                </a:cxn>
              </a:cxnLst>
              <a:rect l="0" t="0" r="r" b="b"/>
              <a:pathLst>
                <a:path w="1134" h="924">
                  <a:moveTo>
                    <a:pt x="0" y="454"/>
                  </a:moveTo>
                  <a:lnTo>
                    <a:pt x="0" y="454"/>
                  </a:lnTo>
                  <a:lnTo>
                    <a:pt x="56" y="506"/>
                  </a:lnTo>
                  <a:lnTo>
                    <a:pt x="114" y="556"/>
                  </a:lnTo>
                  <a:lnTo>
                    <a:pt x="174" y="604"/>
                  </a:lnTo>
                  <a:lnTo>
                    <a:pt x="236" y="650"/>
                  </a:lnTo>
                  <a:lnTo>
                    <a:pt x="302" y="692"/>
                  </a:lnTo>
                  <a:lnTo>
                    <a:pt x="370" y="730"/>
                  </a:lnTo>
                  <a:lnTo>
                    <a:pt x="438" y="766"/>
                  </a:lnTo>
                  <a:lnTo>
                    <a:pt x="510" y="798"/>
                  </a:lnTo>
                  <a:lnTo>
                    <a:pt x="582" y="826"/>
                  </a:lnTo>
                  <a:lnTo>
                    <a:pt x="656" y="852"/>
                  </a:lnTo>
                  <a:lnTo>
                    <a:pt x="732" y="874"/>
                  </a:lnTo>
                  <a:lnTo>
                    <a:pt x="810" y="892"/>
                  </a:lnTo>
                  <a:lnTo>
                    <a:pt x="890" y="906"/>
                  </a:lnTo>
                  <a:lnTo>
                    <a:pt x="970" y="916"/>
                  </a:lnTo>
                  <a:lnTo>
                    <a:pt x="1050" y="922"/>
                  </a:lnTo>
                  <a:lnTo>
                    <a:pt x="1134" y="924"/>
                  </a:lnTo>
                  <a:lnTo>
                    <a:pt x="1006" y="764"/>
                  </a:lnTo>
                  <a:lnTo>
                    <a:pt x="878" y="604"/>
                  </a:lnTo>
                  <a:lnTo>
                    <a:pt x="1006" y="444"/>
                  </a:lnTo>
                  <a:lnTo>
                    <a:pt x="1134" y="284"/>
                  </a:lnTo>
                  <a:lnTo>
                    <a:pt x="1134" y="284"/>
                  </a:lnTo>
                  <a:lnTo>
                    <a:pt x="1134" y="284"/>
                  </a:lnTo>
                  <a:lnTo>
                    <a:pt x="1084" y="282"/>
                  </a:lnTo>
                  <a:lnTo>
                    <a:pt x="1036" y="278"/>
                  </a:lnTo>
                  <a:lnTo>
                    <a:pt x="986" y="272"/>
                  </a:lnTo>
                  <a:lnTo>
                    <a:pt x="940" y="264"/>
                  </a:lnTo>
                  <a:lnTo>
                    <a:pt x="892" y="254"/>
                  </a:lnTo>
                  <a:lnTo>
                    <a:pt x="848" y="240"/>
                  </a:lnTo>
                  <a:lnTo>
                    <a:pt x="802" y="226"/>
                  </a:lnTo>
                  <a:lnTo>
                    <a:pt x="758" y="208"/>
                  </a:lnTo>
                  <a:lnTo>
                    <a:pt x="716" y="188"/>
                  </a:lnTo>
                  <a:lnTo>
                    <a:pt x="674" y="168"/>
                  </a:lnTo>
                  <a:lnTo>
                    <a:pt x="634" y="144"/>
                  </a:lnTo>
                  <a:lnTo>
                    <a:pt x="596" y="120"/>
                  </a:lnTo>
                  <a:lnTo>
                    <a:pt x="558" y="92"/>
                  </a:lnTo>
                  <a:lnTo>
                    <a:pt x="522" y="64"/>
                  </a:lnTo>
                  <a:lnTo>
                    <a:pt x="486" y="34"/>
                  </a:lnTo>
                  <a:lnTo>
                    <a:pt x="454" y="2"/>
                  </a:lnTo>
                  <a:lnTo>
                    <a:pt x="454" y="0"/>
                  </a:lnTo>
                  <a:lnTo>
                    <a:pt x="452" y="2"/>
                  </a:lnTo>
                  <a:lnTo>
                    <a:pt x="452" y="2"/>
                  </a:lnTo>
                  <a:lnTo>
                    <a:pt x="452" y="0"/>
                  </a:lnTo>
                  <a:lnTo>
                    <a:pt x="452" y="2"/>
                  </a:lnTo>
                  <a:lnTo>
                    <a:pt x="250" y="24"/>
                  </a:lnTo>
                  <a:lnTo>
                    <a:pt x="46" y="46"/>
                  </a:lnTo>
                  <a:lnTo>
                    <a:pt x="24" y="250"/>
                  </a:lnTo>
                  <a:lnTo>
                    <a:pt x="2" y="452"/>
                  </a:lnTo>
                  <a:lnTo>
                    <a:pt x="0" y="454"/>
                  </a:lnTo>
                  <a:close/>
                </a:path>
              </a:pathLst>
            </a:custGeom>
            <a:solidFill>
              <a:srgbClr val="FFFF99"/>
            </a:solidFill>
            <a:ln w="3175">
              <a:noFill/>
              <a:prstDash val="solid"/>
              <a:round/>
              <a:headEnd/>
              <a:tailEnd/>
            </a:ln>
            <a:sp3d extrusionH="514350" prstMaterial="matte">
              <a:extrusionClr>
                <a:schemeClr val="bg2">
                  <a:lumMod val="75000"/>
                </a:schemeClr>
              </a:extrusionClr>
            </a:sp3d>
          </p:spPr>
          <p:txBody>
            <a:bodyPr/>
            <a:lstStyle/>
            <a:p>
              <a:endParaRPr lang="en-US">
                <a:latin typeface="Calibri" pitchFamily="34" charset="0"/>
              </a:endParaRPr>
            </a:p>
          </p:txBody>
        </p:sp>
        <p:sp>
          <p:nvSpPr>
            <p:cNvPr id="58377" name="Freeform 9"/>
            <p:cNvSpPr>
              <a:spLocks/>
            </p:cNvSpPr>
            <p:nvPr/>
          </p:nvSpPr>
          <p:spPr bwMode="auto">
            <a:xfrm>
              <a:off x="5597525" y="2238376"/>
              <a:ext cx="1463674" cy="2206626"/>
            </a:xfrm>
            <a:custGeom>
              <a:avLst/>
              <a:gdLst/>
              <a:ahLst/>
              <a:cxnLst>
                <a:cxn ang="0">
                  <a:pos x="922" y="1134"/>
                </a:cxn>
                <a:cxn ang="0">
                  <a:pos x="922" y="1134"/>
                </a:cxn>
                <a:cxn ang="0">
                  <a:pos x="920" y="1058"/>
                </a:cxn>
                <a:cxn ang="0">
                  <a:pos x="914" y="982"/>
                </a:cxn>
                <a:cxn ang="0">
                  <a:pos x="906" y="904"/>
                </a:cxn>
                <a:cxn ang="0">
                  <a:pos x="892" y="828"/>
                </a:cxn>
                <a:cxn ang="0">
                  <a:pos x="876" y="754"/>
                </a:cxn>
                <a:cxn ang="0">
                  <a:pos x="856" y="678"/>
                </a:cxn>
                <a:cxn ang="0">
                  <a:pos x="832" y="604"/>
                </a:cxn>
                <a:cxn ang="0">
                  <a:pos x="804" y="532"/>
                </a:cxn>
                <a:cxn ang="0">
                  <a:pos x="774" y="460"/>
                </a:cxn>
                <a:cxn ang="0">
                  <a:pos x="738" y="390"/>
                </a:cxn>
                <a:cxn ang="0">
                  <a:pos x="700" y="320"/>
                </a:cxn>
                <a:cxn ang="0">
                  <a:pos x="658" y="252"/>
                </a:cxn>
                <a:cxn ang="0">
                  <a:pos x="612" y="186"/>
                </a:cxn>
                <a:cxn ang="0">
                  <a:pos x="562" y="122"/>
                </a:cxn>
                <a:cxn ang="0">
                  <a:pos x="510" y="60"/>
                </a:cxn>
                <a:cxn ang="0">
                  <a:pos x="452" y="0"/>
                </a:cxn>
                <a:cxn ang="0">
                  <a:pos x="430" y="204"/>
                </a:cxn>
                <a:cxn ang="0">
                  <a:pos x="408" y="408"/>
                </a:cxn>
                <a:cxn ang="0">
                  <a:pos x="204" y="430"/>
                </a:cxn>
                <a:cxn ang="0">
                  <a:pos x="0" y="452"/>
                </a:cxn>
                <a:cxn ang="0">
                  <a:pos x="0" y="454"/>
                </a:cxn>
                <a:cxn ang="0">
                  <a:pos x="0" y="454"/>
                </a:cxn>
                <a:cxn ang="0">
                  <a:pos x="34" y="490"/>
                </a:cxn>
                <a:cxn ang="0">
                  <a:pos x="66" y="526"/>
                </a:cxn>
                <a:cxn ang="0">
                  <a:pos x="96" y="564"/>
                </a:cxn>
                <a:cxn ang="0">
                  <a:pos x="124" y="604"/>
                </a:cxn>
                <a:cxn ang="0">
                  <a:pos x="148" y="644"/>
                </a:cxn>
                <a:cxn ang="0">
                  <a:pos x="172" y="686"/>
                </a:cxn>
                <a:cxn ang="0">
                  <a:pos x="192" y="728"/>
                </a:cxn>
                <a:cxn ang="0">
                  <a:pos x="212" y="772"/>
                </a:cxn>
                <a:cxn ang="0">
                  <a:pos x="228" y="816"/>
                </a:cxn>
                <a:cxn ang="0">
                  <a:pos x="242" y="860"/>
                </a:cxn>
                <a:cxn ang="0">
                  <a:pos x="254" y="904"/>
                </a:cxn>
                <a:cxn ang="0">
                  <a:pos x="264" y="950"/>
                </a:cxn>
                <a:cxn ang="0">
                  <a:pos x="272" y="996"/>
                </a:cxn>
                <a:cxn ang="0">
                  <a:pos x="276" y="1042"/>
                </a:cxn>
                <a:cxn ang="0">
                  <a:pos x="280" y="1088"/>
                </a:cxn>
                <a:cxn ang="0">
                  <a:pos x="282" y="1134"/>
                </a:cxn>
                <a:cxn ang="0">
                  <a:pos x="280" y="1134"/>
                </a:cxn>
                <a:cxn ang="0">
                  <a:pos x="282" y="1134"/>
                </a:cxn>
                <a:cxn ang="0">
                  <a:pos x="282" y="1134"/>
                </a:cxn>
                <a:cxn ang="0">
                  <a:pos x="282" y="1134"/>
                </a:cxn>
                <a:cxn ang="0">
                  <a:pos x="282" y="1134"/>
                </a:cxn>
                <a:cxn ang="0">
                  <a:pos x="440" y="1262"/>
                </a:cxn>
                <a:cxn ang="0">
                  <a:pos x="600" y="1390"/>
                </a:cxn>
                <a:cxn ang="0">
                  <a:pos x="760" y="1262"/>
                </a:cxn>
                <a:cxn ang="0">
                  <a:pos x="920" y="1134"/>
                </a:cxn>
                <a:cxn ang="0">
                  <a:pos x="922" y="1134"/>
                </a:cxn>
              </a:cxnLst>
              <a:rect l="0" t="0" r="r" b="b"/>
              <a:pathLst>
                <a:path w="922" h="1390">
                  <a:moveTo>
                    <a:pt x="922" y="1134"/>
                  </a:moveTo>
                  <a:lnTo>
                    <a:pt x="922" y="1134"/>
                  </a:lnTo>
                  <a:lnTo>
                    <a:pt x="920" y="1058"/>
                  </a:lnTo>
                  <a:lnTo>
                    <a:pt x="914" y="982"/>
                  </a:lnTo>
                  <a:lnTo>
                    <a:pt x="906" y="904"/>
                  </a:lnTo>
                  <a:lnTo>
                    <a:pt x="892" y="828"/>
                  </a:lnTo>
                  <a:lnTo>
                    <a:pt x="876" y="754"/>
                  </a:lnTo>
                  <a:lnTo>
                    <a:pt x="856" y="678"/>
                  </a:lnTo>
                  <a:lnTo>
                    <a:pt x="832" y="604"/>
                  </a:lnTo>
                  <a:lnTo>
                    <a:pt x="804" y="532"/>
                  </a:lnTo>
                  <a:lnTo>
                    <a:pt x="774" y="460"/>
                  </a:lnTo>
                  <a:lnTo>
                    <a:pt x="738" y="390"/>
                  </a:lnTo>
                  <a:lnTo>
                    <a:pt x="700" y="320"/>
                  </a:lnTo>
                  <a:lnTo>
                    <a:pt x="658" y="252"/>
                  </a:lnTo>
                  <a:lnTo>
                    <a:pt x="612" y="186"/>
                  </a:lnTo>
                  <a:lnTo>
                    <a:pt x="562" y="122"/>
                  </a:lnTo>
                  <a:lnTo>
                    <a:pt x="510" y="60"/>
                  </a:lnTo>
                  <a:lnTo>
                    <a:pt x="452" y="0"/>
                  </a:lnTo>
                  <a:lnTo>
                    <a:pt x="430" y="204"/>
                  </a:lnTo>
                  <a:lnTo>
                    <a:pt x="408" y="408"/>
                  </a:lnTo>
                  <a:lnTo>
                    <a:pt x="204" y="430"/>
                  </a:lnTo>
                  <a:lnTo>
                    <a:pt x="0" y="452"/>
                  </a:lnTo>
                  <a:lnTo>
                    <a:pt x="0" y="454"/>
                  </a:lnTo>
                  <a:lnTo>
                    <a:pt x="0" y="454"/>
                  </a:lnTo>
                  <a:lnTo>
                    <a:pt x="34" y="490"/>
                  </a:lnTo>
                  <a:lnTo>
                    <a:pt x="66" y="526"/>
                  </a:lnTo>
                  <a:lnTo>
                    <a:pt x="96" y="564"/>
                  </a:lnTo>
                  <a:lnTo>
                    <a:pt x="124" y="604"/>
                  </a:lnTo>
                  <a:lnTo>
                    <a:pt x="148" y="644"/>
                  </a:lnTo>
                  <a:lnTo>
                    <a:pt x="172" y="686"/>
                  </a:lnTo>
                  <a:lnTo>
                    <a:pt x="192" y="728"/>
                  </a:lnTo>
                  <a:lnTo>
                    <a:pt x="212" y="772"/>
                  </a:lnTo>
                  <a:lnTo>
                    <a:pt x="228" y="816"/>
                  </a:lnTo>
                  <a:lnTo>
                    <a:pt x="242" y="860"/>
                  </a:lnTo>
                  <a:lnTo>
                    <a:pt x="254" y="904"/>
                  </a:lnTo>
                  <a:lnTo>
                    <a:pt x="264" y="950"/>
                  </a:lnTo>
                  <a:lnTo>
                    <a:pt x="272" y="996"/>
                  </a:lnTo>
                  <a:lnTo>
                    <a:pt x="276" y="1042"/>
                  </a:lnTo>
                  <a:lnTo>
                    <a:pt x="280" y="1088"/>
                  </a:lnTo>
                  <a:lnTo>
                    <a:pt x="282" y="1134"/>
                  </a:lnTo>
                  <a:lnTo>
                    <a:pt x="280" y="1134"/>
                  </a:lnTo>
                  <a:lnTo>
                    <a:pt x="282" y="1134"/>
                  </a:lnTo>
                  <a:lnTo>
                    <a:pt x="282" y="1134"/>
                  </a:lnTo>
                  <a:lnTo>
                    <a:pt x="282" y="1134"/>
                  </a:lnTo>
                  <a:lnTo>
                    <a:pt x="282" y="1134"/>
                  </a:lnTo>
                  <a:lnTo>
                    <a:pt x="440" y="1262"/>
                  </a:lnTo>
                  <a:lnTo>
                    <a:pt x="600" y="1390"/>
                  </a:lnTo>
                  <a:lnTo>
                    <a:pt x="760" y="1262"/>
                  </a:lnTo>
                  <a:lnTo>
                    <a:pt x="920" y="1134"/>
                  </a:lnTo>
                  <a:lnTo>
                    <a:pt x="922" y="1134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3175">
              <a:noFill/>
              <a:prstDash val="solid"/>
              <a:round/>
              <a:headEnd/>
              <a:tailEnd/>
            </a:ln>
            <a:sp3d extrusionH="514350" prstMaterial="matte">
              <a:extrusionClr>
                <a:schemeClr val="bg2">
                  <a:lumMod val="75000"/>
                </a:schemeClr>
              </a:extrusionClr>
            </a:sp3d>
          </p:spPr>
          <p:txBody>
            <a:bodyPr/>
            <a:lstStyle/>
            <a:p>
              <a:endParaRPr lang="en-US">
                <a:latin typeface="Calibri" pitchFamily="34" charset="0"/>
              </a:endParaRPr>
            </a:p>
          </p:txBody>
        </p:sp>
        <p:sp>
          <p:nvSpPr>
            <p:cNvPr id="58378" name="Freeform 10"/>
            <p:cNvSpPr>
              <a:spLocks/>
            </p:cNvSpPr>
            <p:nvPr/>
          </p:nvSpPr>
          <p:spPr bwMode="auto">
            <a:xfrm>
              <a:off x="4105276" y="5124449"/>
              <a:ext cx="2206625" cy="1463676"/>
            </a:xfrm>
            <a:custGeom>
              <a:avLst/>
              <a:gdLst/>
              <a:ahLst/>
              <a:cxnLst>
                <a:cxn ang="0">
                  <a:pos x="256" y="922"/>
                </a:cxn>
                <a:cxn ang="0">
                  <a:pos x="256" y="922"/>
                </a:cxn>
                <a:cxn ang="0">
                  <a:pos x="332" y="920"/>
                </a:cxn>
                <a:cxn ang="0">
                  <a:pos x="408" y="914"/>
                </a:cxn>
                <a:cxn ang="0">
                  <a:pos x="486" y="906"/>
                </a:cxn>
                <a:cxn ang="0">
                  <a:pos x="562" y="892"/>
                </a:cxn>
                <a:cxn ang="0">
                  <a:pos x="636" y="876"/>
                </a:cxn>
                <a:cxn ang="0">
                  <a:pos x="712" y="856"/>
                </a:cxn>
                <a:cxn ang="0">
                  <a:pos x="786" y="832"/>
                </a:cxn>
                <a:cxn ang="0">
                  <a:pos x="858" y="804"/>
                </a:cxn>
                <a:cxn ang="0">
                  <a:pos x="930" y="774"/>
                </a:cxn>
                <a:cxn ang="0">
                  <a:pos x="1000" y="738"/>
                </a:cxn>
                <a:cxn ang="0">
                  <a:pos x="1070" y="700"/>
                </a:cxn>
                <a:cxn ang="0">
                  <a:pos x="1138" y="658"/>
                </a:cxn>
                <a:cxn ang="0">
                  <a:pos x="1204" y="612"/>
                </a:cxn>
                <a:cxn ang="0">
                  <a:pos x="1268" y="562"/>
                </a:cxn>
                <a:cxn ang="0">
                  <a:pos x="1330" y="510"/>
                </a:cxn>
                <a:cxn ang="0">
                  <a:pos x="1390" y="452"/>
                </a:cxn>
                <a:cxn ang="0">
                  <a:pos x="1186" y="430"/>
                </a:cxn>
                <a:cxn ang="0">
                  <a:pos x="982" y="408"/>
                </a:cxn>
                <a:cxn ang="0">
                  <a:pos x="960" y="204"/>
                </a:cxn>
                <a:cxn ang="0">
                  <a:pos x="938" y="0"/>
                </a:cxn>
                <a:cxn ang="0">
                  <a:pos x="936" y="0"/>
                </a:cxn>
                <a:cxn ang="0">
                  <a:pos x="936" y="0"/>
                </a:cxn>
                <a:cxn ang="0">
                  <a:pos x="900" y="34"/>
                </a:cxn>
                <a:cxn ang="0">
                  <a:pos x="864" y="66"/>
                </a:cxn>
                <a:cxn ang="0">
                  <a:pos x="826" y="96"/>
                </a:cxn>
                <a:cxn ang="0">
                  <a:pos x="786" y="124"/>
                </a:cxn>
                <a:cxn ang="0">
                  <a:pos x="746" y="148"/>
                </a:cxn>
                <a:cxn ang="0">
                  <a:pos x="704" y="172"/>
                </a:cxn>
                <a:cxn ang="0">
                  <a:pos x="662" y="192"/>
                </a:cxn>
                <a:cxn ang="0">
                  <a:pos x="618" y="212"/>
                </a:cxn>
                <a:cxn ang="0">
                  <a:pos x="574" y="228"/>
                </a:cxn>
                <a:cxn ang="0">
                  <a:pos x="530" y="242"/>
                </a:cxn>
                <a:cxn ang="0">
                  <a:pos x="486" y="254"/>
                </a:cxn>
                <a:cxn ang="0">
                  <a:pos x="440" y="264"/>
                </a:cxn>
                <a:cxn ang="0">
                  <a:pos x="394" y="272"/>
                </a:cxn>
                <a:cxn ang="0">
                  <a:pos x="348" y="278"/>
                </a:cxn>
                <a:cxn ang="0">
                  <a:pos x="302" y="280"/>
                </a:cxn>
                <a:cxn ang="0">
                  <a:pos x="256" y="282"/>
                </a:cxn>
                <a:cxn ang="0">
                  <a:pos x="256" y="282"/>
                </a:cxn>
                <a:cxn ang="0">
                  <a:pos x="256" y="282"/>
                </a:cxn>
                <a:cxn ang="0">
                  <a:pos x="256" y="282"/>
                </a:cxn>
                <a:cxn ang="0">
                  <a:pos x="256" y="282"/>
                </a:cxn>
                <a:cxn ang="0">
                  <a:pos x="256" y="282"/>
                </a:cxn>
                <a:cxn ang="0">
                  <a:pos x="128" y="440"/>
                </a:cxn>
                <a:cxn ang="0">
                  <a:pos x="0" y="600"/>
                </a:cxn>
                <a:cxn ang="0">
                  <a:pos x="128" y="760"/>
                </a:cxn>
                <a:cxn ang="0">
                  <a:pos x="256" y="920"/>
                </a:cxn>
                <a:cxn ang="0">
                  <a:pos x="256" y="922"/>
                </a:cxn>
              </a:cxnLst>
              <a:rect l="0" t="0" r="r" b="b"/>
              <a:pathLst>
                <a:path w="1390" h="922">
                  <a:moveTo>
                    <a:pt x="256" y="922"/>
                  </a:moveTo>
                  <a:lnTo>
                    <a:pt x="256" y="922"/>
                  </a:lnTo>
                  <a:lnTo>
                    <a:pt x="332" y="920"/>
                  </a:lnTo>
                  <a:lnTo>
                    <a:pt x="408" y="914"/>
                  </a:lnTo>
                  <a:lnTo>
                    <a:pt x="486" y="906"/>
                  </a:lnTo>
                  <a:lnTo>
                    <a:pt x="562" y="892"/>
                  </a:lnTo>
                  <a:lnTo>
                    <a:pt x="636" y="876"/>
                  </a:lnTo>
                  <a:lnTo>
                    <a:pt x="712" y="856"/>
                  </a:lnTo>
                  <a:lnTo>
                    <a:pt x="786" y="832"/>
                  </a:lnTo>
                  <a:lnTo>
                    <a:pt x="858" y="804"/>
                  </a:lnTo>
                  <a:lnTo>
                    <a:pt x="930" y="774"/>
                  </a:lnTo>
                  <a:lnTo>
                    <a:pt x="1000" y="738"/>
                  </a:lnTo>
                  <a:lnTo>
                    <a:pt x="1070" y="700"/>
                  </a:lnTo>
                  <a:lnTo>
                    <a:pt x="1138" y="658"/>
                  </a:lnTo>
                  <a:lnTo>
                    <a:pt x="1204" y="612"/>
                  </a:lnTo>
                  <a:lnTo>
                    <a:pt x="1268" y="562"/>
                  </a:lnTo>
                  <a:lnTo>
                    <a:pt x="1330" y="510"/>
                  </a:lnTo>
                  <a:lnTo>
                    <a:pt x="1390" y="452"/>
                  </a:lnTo>
                  <a:lnTo>
                    <a:pt x="1186" y="430"/>
                  </a:lnTo>
                  <a:lnTo>
                    <a:pt x="982" y="408"/>
                  </a:lnTo>
                  <a:lnTo>
                    <a:pt x="960" y="204"/>
                  </a:lnTo>
                  <a:lnTo>
                    <a:pt x="938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00" y="34"/>
                  </a:lnTo>
                  <a:lnTo>
                    <a:pt x="864" y="66"/>
                  </a:lnTo>
                  <a:lnTo>
                    <a:pt x="826" y="96"/>
                  </a:lnTo>
                  <a:lnTo>
                    <a:pt x="786" y="124"/>
                  </a:lnTo>
                  <a:lnTo>
                    <a:pt x="746" y="148"/>
                  </a:lnTo>
                  <a:lnTo>
                    <a:pt x="704" y="172"/>
                  </a:lnTo>
                  <a:lnTo>
                    <a:pt x="662" y="192"/>
                  </a:lnTo>
                  <a:lnTo>
                    <a:pt x="618" y="212"/>
                  </a:lnTo>
                  <a:lnTo>
                    <a:pt x="574" y="228"/>
                  </a:lnTo>
                  <a:lnTo>
                    <a:pt x="530" y="242"/>
                  </a:lnTo>
                  <a:lnTo>
                    <a:pt x="486" y="254"/>
                  </a:lnTo>
                  <a:lnTo>
                    <a:pt x="440" y="264"/>
                  </a:lnTo>
                  <a:lnTo>
                    <a:pt x="394" y="272"/>
                  </a:lnTo>
                  <a:lnTo>
                    <a:pt x="348" y="278"/>
                  </a:lnTo>
                  <a:lnTo>
                    <a:pt x="302" y="280"/>
                  </a:lnTo>
                  <a:lnTo>
                    <a:pt x="256" y="282"/>
                  </a:lnTo>
                  <a:lnTo>
                    <a:pt x="256" y="282"/>
                  </a:lnTo>
                  <a:lnTo>
                    <a:pt x="256" y="282"/>
                  </a:lnTo>
                  <a:lnTo>
                    <a:pt x="256" y="282"/>
                  </a:lnTo>
                  <a:lnTo>
                    <a:pt x="256" y="282"/>
                  </a:lnTo>
                  <a:lnTo>
                    <a:pt x="256" y="282"/>
                  </a:lnTo>
                  <a:lnTo>
                    <a:pt x="128" y="440"/>
                  </a:lnTo>
                  <a:lnTo>
                    <a:pt x="0" y="600"/>
                  </a:lnTo>
                  <a:lnTo>
                    <a:pt x="128" y="760"/>
                  </a:lnTo>
                  <a:lnTo>
                    <a:pt x="256" y="920"/>
                  </a:lnTo>
                  <a:lnTo>
                    <a:pt x="256" y="922"/>
                  </a:lnTo>
                  <a:close/>
                </a:path>
              </a:pathLst>
            </a:custGeom>
            <a:solidFill>
              <a:schemeClr val="accent2"/>
            </a:solidFill>
            <a:ln w="3175">
              <a:noFill/>
              <a:prstDash val="solid"/>
              <a:round/>
              <a:headEnd/>
              <a:tailEnd/>
            </a:ln>
            <a:sp3d extrusionH="514350" prstMaterial="matte">
              <a:extrusionClr>
                <a:schemeClr val="bg2">
                  <a:lumMod val="75000"/>
                </a:schemeClr>
              </a:extrusionClr>
            </a:sp3d>
          </p:spPr>
          <p:txBody>
            <a:bodyPr/>
            <a:lstStyle/>
            <a:p>
              <a:endParaRPr lang="en-US">
                <a:latin typeface="Calibri" pitchFamily="34" charset="0"/>
              </a:endParaRPr>
            </a:p>
          </p:txBody>
        </p:sp>
      </p:grpSp>
      <p:sp>
        <p:nvSpPr>
          <p:cNvPr id="58379" name="Rectangle 11"/>
          <p:cNvSpPr>
            <a:spLocks noGrp="1" noChangeArrowheads="1"/>
          </p:cNvSpPr>
          <p:nvPr>
            <p:ph type="title"/>
          </p:nvPr>
        </p:nvSpPr>
        <p:spPr>
          <a:xfrm>
            <a:off x="457200" y="274638"/>
            <a:ext cx="8229600" cy="803535"/>
          </a:xfrm>
        </p:spPr>
        <p:txBody>
          <a:bodyPr/>
          <a:lstStyle/>
          <a:p>
            <a:r>
              <a:rPr lang="en-US" dirty="0" smtClean="0"/>
              <a:t>Your Title Text Here</a:t>
            </a:r>
            <a:endParaRPr lang="en-GB" dirty="0">
              <a:latin typeface="Impact" pitchFamily="34" charset="0"/>
            </a:endParaRPr>
          </a:p>
        </p:txBody>
      </p:sp>
      <p:grpSp>
        <p:nvGrpSpPr>
          <p:cNvPr id="4" name="Group 74"/>
          <p:cNvGrpSpPr/>
          <p:nvPr/>
        </p:nvGrpSpPr>
        <p:grpSpPr>
          <a:xfrm>
            <a:off x="4422198" y="1180528"/>
            <a:ext cx="1164806" cy="1447800"/>
            <a:chOff x="4422198" y="1371600"/>
            <a:chExt cx="1164806" cy="1447800"/>
          </a:xfrm>
        </p:grpSpPr>
        <p:sp>
          <p:nvSpPr>
            <p:cNvPr id="13" name="Oval 12"/>
            <p:cNvSpPr/>
            <p:nvPr/>
          </p:nvSpPr>
          <p:spPr>
            <a:xfrm>
              <a:off x="4572000" y="2590800"/>
              <a:ext cx="228600" cy="228600"/>
            </a:xfrm>
            <a:prstGeom prst="ellipse">
              <a:avLst/>
            </a:prstGeom>
            <a:solidFill>
              <a:schemeClr val="bg1">
                <a:lumMod val="65000"/>
              </a:schemeClr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latin typeface="Calibri" pitchFamily="34" charset="0"/>
              </a:endParaRPr>
            </a:p>
          </p:txBody>
        </p:sp>
        <p:sp>
          <p:nvSpPr>
            <p:cNvPr id="41" name="TextBox 40"/>
            <p:cNvSpPr txBox="1"/>
            <p:nvPr/>
          </p:nvSpPr>
          <p:spPr>
            <a:xfrm>
              <a:off x="4422198" y="1371600"/>
              <a:ext cx="1164806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000" dirty="0" smtClean="0">
                  <a:latin typeface="Calibri" pitchFamily="34" charset="0"/>
                </a:rPr>
                <a:t>Process 3</a:t>
              </a:r>
              <a:endParaRPr lang="en-US" sz="2000" dirty="0">
                <a:latin typeface="Calibri" pitchFamily="34" charset="0"/>
              </a:endParaRPr>
            </a:p>
          </p:txBody>
        </p:sp>
        <p:cxnSp>
          <p:nvCxnSpPr>
            <p:cNvPr id="51" name="Straight Connector 50"/>
            <p:cNvCxnSpPr/>
            <p:nvPr/>
          </p:nvCxnSpPr>
          <p:spPr>
            <a:xfrm rot="5400000">
              <a:off x="4229100" y="2171700"/>
              <a:ext cx="838200" cy="1588"/>
            </a:xfrm>
            <a:prstGeom prst="line">
              <a:avLst/>
            </a:prstGeom>
            <a:ln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" name="Group 73"/>
          <p:cNvGrpSpPr/>
          <p:nvPr/>
        </p:nvGrpSpPr>
        <p:grpSpPr>
          <a:xfrm>
            <a:off x="2895600" y="1344596"/>
            <a:ext cx="1164806" cy="1436132"/>
            <a:chOff x="2895600" y="1535668"/>
            <a:chExt cx="1164806" cy="1436132"/>
          </a:xfrm>
        </p:grpSpPr>
        <p:sp>
          <p:nvSpPr>
            <p:cNvPr id="22" name="TextBox 21"/>
            <p:cNvSpPr txBox="1"/>
            <p:nvPr/>
          </p:nvSpPr>
          <p:spPr>
            <a:xfrm>
              <a:off x="2895600" y="1535668"/>
              <a:ext cx="1164806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000" dirty="0" smtClean="0">
                  <a:latin typeface="Calibri" pitchFamily="34" charset="0"/>
                </a:rPr>
                <a:t>Process 2</a:t>
              </a:r>
              <a:endParaRPr lang="en-US" sz="2000" dirty="0">
                <a:latin typeface="Calibri" pitchFamily="34" charset="0"/>
              </a:endParaRPr>
            </a:p>
          </p:txBody>
        </p:sp>
        <p:sp>
          <p:nvSpPr>
            <p:cNvPr id="47" name="Oval 46"/>
            <p:cNvSpPr/>
            <p:nvPr/>
          </p:nvSpPr>
          <p:spPr>
            <a:xfrm>
              <a:off x="3276600" y="2743200"/>
              <a:ext cx="228600" cy="228600"/>
            </a:xfrm>
            <a:prstGeom prst="ellipse">
              <a:avLst/>
            </a:prstGeom>
            <a:solidFill>
              <a:schemeClr val="bg1">
                <a:lumMod val="65000"/>
              </a:schemeClr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latin typeface="Calibri" pitchFamily="34" charset="0"/>
              </a:endParaRPr>
            </a:p>
          </p:txBody>
        </p:sp>
        <p:cxnSp>
          <p:nvCxnSpPr>
            <p:cNvPr id="52" name="Straight Connector 51"/>
            <p:cNvCxnSpPr/>
            <p:nvPr/>
          </p:nvCxnSpPr>
          <p:spPr>
            <a:xfrm rot="5400000">
              <a:off x="2934494" y="2323306"/>
              <a:ext cx="838200" cy="1588"/>
            </a:xfrm>
            <a:prstGeom prst="line">
              <a:avLst/>
            </a:prstGeom>
            <a:ln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" name="Group 75"/>
          <p:cNvGrpSpPr/>
          <p:nvPr/>
        </p:nvGrpSpPr>
        <p:grpSpPr>
          <a:xfrm>
            <a:off x="5562600" y="1573196"/>
            <a:ext cx="1164806" cy="1436132"/>
            <a:chOff x="5562600" y="1764268"/>
            <a:chExt cx="1164806" cy="1436132"/>
          </a:xfrm>
        </p:grpSpPr>
        <p:sp>
          <p:nvSpPr>
            <p:cNvPr id="19" name="Oval 18"/>
            <p:cNvSpPr/>
            <p:nvPr/>
          </p:nvSpPr>
          <p:spPr>
            <a:xfrm>
              <a:off x="5715000" y="2971800"/>
              <a:ext cx="228600" cy="228600"/>
            </a:xfrm>
            <a:prstGeom prst="ellipse">
              <a:avLst/>
            </a:prstGeom>
            <a:solidFill>
              <a:schemeClr val="bg1">
                <a:lumMod val="65000"/>
              </a:schemeClr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latin typeface="Calibri" pitchFamily="34" charset="0"/>
              </a:endParaRPr>
            </a:p>
          </p:txBody>
        </p:sp>
        <p:sp>
          <p:nvSpPr>
            <p:cNvPr id="27" name="TextBox 26"/>
            <p:cNvSpPr txBox="1"/>
            <p:nvPr/>
          </p:nvSpPr>
          <p:spPr>
            <a:xfrm>
              <a:off x="5562600" y="1764268"/>
              <a:ext cx="1164806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000" dirty="0" smtClean="0">
                  <a:latin typeface="Calibri" pitchFamily="34" charset="0"/>
                </a:rPr>
                <a:t>Process 4</a:t>
              </a:r>
              <a:endParaRPr lang="en-US" sz="2000" dirty="0">
                <a:latin typeface="Calibri" pitchFamily="34" charset="0"/>
              </a:endParaRPr>
            </a:p>
          </p:txBody>
        </p:sp>
        <p:cxnSp>
          <p:nvCxnSpPr>
            <p:cNvPr id="53" name="Straight Connector 52"/>
            <p:cNvCxnSpPr/>
            <p:nvPr/>
          </p:nvCxnSpPr>
          <p:spPr>
            <a:xfrm rot="5400000">
              <a:off x="5372894" y="2551906"/>
              <a:ext cx="838200" cy="1588"/>
            </a:xfrm>
            <a:prstGeom prst="line">
              <a:avLst/>
            </a:prstGeom>
            <a:ln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7" name="Group 72"/>
          <p:cNvGrpSpPr/>
          <p:nvPr/>
        </p:nvGrpSpPr>
        <p:grpSpPr>
          <a:xfrm>
            <a:off x="1752600" y="1866328"/>
            <a:ext cx="1164806" cy="1447800"/>
            <a:chOff x="1752600" y="2057400"/>
            <a:chExt cx="1164806" cy="1447800"/>
          </a:xfrm>
        </p:grpSpPr>
        <p:sp>
          <p:nvSpPr>
            <p:cNvPr id="18" name="TextBox 17"/>
            <p:cNvSpPr txBox="1"/>
            <p:nvPr/>
          </p:nvSpPr>
          <p:spPr>
            <a:xfrm>
              <a:off x="1752600" y="2057400"/>
              <a:ext cx="1164806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000" dirty="0" smtClean="0">
                  <a:latin typeface="Calibri" pitchFamily="34" charset="0"/>
                </a:rPr>
                <a:t>Process 1</a:t>
              </a:r>
              <a:endParaRPr lang="en-US" sz="2000" dirty="0">
                <a:latin typeface="Calibri" pitchFamily="34" charset="0"/>
              </a:endParaRPr>
            </a:p>
          </p:txBody>
        </p:sp>
        <p:sp>
          <p:nvSpPr>
            <p:cNvPr id="46" name="Oval 45"/>
            <p:cNvSpPr/>
            <p:nvPr/>
          </p:nvSpPr>
          <p:spPr>
            <a:xfrm>
              <a:off x="2590800" y="3276600"/>
              <a:ext cx="228600" cy="228600"/>
            </a:xfrm>
            <a:prstGeom prst="ellipse">
              <a:avLst/>
            </a:prstGeom>
            <a:solidFill>
              <a:schemeClr val="bg1">
                <a:lumMod val="65000"/>
              </a:schemeClr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latin typeface="Calibri" pitchFamily="34" charset="0"/>
              </a:endParaRPr>
            </a:p>
          </p:txBody>
        </p:sp>
        <p:cxnSp>
          <p:nvCxnSpPr>
            <p:cNvPr id="54" name="Straight Connector 53"/>
            <p:cNvCxnSpPr/>
            <p:nvPr/>
          </p:nvCxnSpPr>
          <p:spPr>
            <a:xfrm rot="5400000">
              <a:off x="2247106" y="2856706"/>
              <a:ext cx="838200" cy="1588"/>
            </a:xfrm>
            <a:prstGeom prst="line">
              <a:avLst/>
            </a:prstGeom>
            <a:ln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8" name="Group 79"/>
          <p:cNvGrpSpPr/>
          <p:nvPr/>
        </p:nvGrpSpPr>
        <p:grpSpPr>
          <a:xfrm>
            <a:off x="2209800" y="3695128"/>
            <a:ext cx="1164806" cy="2119726"/>
            <a:chOff x="2209800" y="3886200"/>
            <a:chExt cx="1164806" cy="2119726"/>
          </a:xfrm>
        </p:grpSpPr>
        <p:sp>
          <p:nvSpPr>
            <p:cNvPr id="45" name="Oval 44"/>
            <p:cNvSpPr/>
            <p:nvPr/>
          </p:nvSpPr>
          <p:spPr>
            <a:xfrm>
              <a:off x="2895600" y="3886200"/>
              <a:ext cx="228600" cy="228600"/>
            </a:xfrm>
            <a:prstGeom prst="ellipse">
              <a:avLst/>
            </a:prstGeom>
            <a:solidFill>
              <a:schemeClr val="bg1">
                <a:lumMod val="65000"/>
              </a:schemeClr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latin typeface="Calibri" pitchFamily="34" charset="0"/>
              </a:endParaRPr>
            </a:p>
          </p:txBody>
        </p:sp>
        <p:cxnSp>
          <p:nvCxnSpPr>
            <p:cNvPr id="55" name="Straight Connector 54"/>
            <p:cNvCxnSpPr/>
            <p:nvPr/>
          </p:nvCxnSpPr>
          <p:spPr>
            <a:xfrm rot="5400000">
              <a:off x="2210594" y="4876006"/>
              <a:ext cx="1524000" cy="1588"/>
            </a:xfrm>
            <a:prstGeom prst="line">
              <a:avLst/>
            </a:prstGeom>
            <a:ln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0" name="TextBox 59"/>
            <p:cNvSpPr txBox="1"/>
            <p:nvPr/>
          </p:nvSpPr>
          <p:spPr>
            <a:xfrm>
              <a:off x="2209800" y="5605816"/>
              <a:ext cx="1164806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000" dirty="0" smtClean="0">
                  <a:latin typeface="Calibri" pitchFamily="34" charset="0"/>
                </a:rPr>
                <a:t>Process 8</a:t>
              </a:r>
              <a:endParaRPr lang="en-US" sz="2000" dirty="0">
                <a:latin typeface="Calibri" pitchFamily="34" charset="0"/>
              </a:endParaRPr>
            </a:p>
          </p:txBody>
        </p:sp>
      </p:grpSp>
      <p:grpSp>
        <p:nvGrpSpPr>
          <p:cNvPr id="9" name="Group 78"/>
          <p:cNvGrpSpPr/>
          <p:nvPr/>
        </p:nvGrpSpPr>
        <p:grpSpPr>
          <a:xfrm>
            <a:off x="3581400" y="3999928"/>
            <a:ext cx="1164806" cy="2119726"/>
            <a:chOff x="3581400" y="4191000"/>
            <a:chExt cx="1164806" cy="2119726"/>
          </a:xfrm>
        </p:grpSpPr>
        <p:sp>
          <p:nvSpPr>
            <p:cNvPr id="28" name="Oval 27"/>
            <p:cNvSpPr/>
            <p:nvPr/>
          </p:nvSpPr>
          <p:spPr>
            <a:xfrm>
              <a:off x="4038600" y="4191000"/>
              <a:ext cx="228600" cy="228600"/>
            </a:xfrm>
            <a:prstGeom prst="ellipse">
              <a:avLst/>
            </a:prstGeom>
            <a:solidFill>
              <a:schemeClr val="bg1">
                <a:lumMod val="65000"/>
              </a:schemeClr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latin typeface="Calibri" pitchFamily="34" charset="0"/>
              </a:endParaRPr>
            </a:p>
          </p:txBody>
        </p:sp>
        <p:cxnSp>
          <p:nvCxnSpPr>
            <p:cNvPr id="57" name="Straight Connector 56"/>
            <p:cNvCxnSpPr/>
            <p:nvPr/>
          </p:nvCxnSpPr>
          <p:spPr>
            <a:xfrm rot="5400000">
              <a:off x="3353594" y="5180806"/>
              <a:ext cx="1524000" cy="1588"/>
            </a:xfrm>
            <a:prstGeom prst="line">
              <a:avLst/>
            </a:prstGeom>
            <a:ln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1" name="TextBox 60"/>
            <p:cNvSpPr txBox="1"/>
            <p:nvPr/>
          </p:nvSpPr>
          <p:spPr>
            <a:xfrm>
              <a:off x="3581400" y="5910616"/>
              <a:ext cx="1164806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000" dirty="0" smtClean="0">
                  <a:latin typeface="Calibri" pitchFamily="34" charset="0"/>
                </a:rPr>
                <a:t>Process 7</a:t>
              </a:r>
              <a:endParaRPr lang="en-US" sz="2000" dirty="0">
                <a:latin typeface="Calibri" pitchFamily="34" charset="0"/>
              </a:endParaRPr>
            </a:p>
          </p:txBody>
        </p:sp>
      </p:grpSp>
      <p:grpSp>
        <p:nvGrpSpPr>
          <p:cNvPr id="10" name="Group 77"/>
          <p:cNvGrpSpPr/>
          <p:nvPr/>
        </p:nvGrpSpPr>
        <p:grpSpPr>
          <a:xfrm>
            <a:off x="4724400" y="3847528"/>
            <a:ext cx="1164806" cy="2065134"/>
            <a:chOff x="4724400" y="4038600"/>
            <a:chExt cx="1164806" cy="2065134"/>
          </a:xfrm>
        </p:grpSpPr>
        <p:sp>
          <p:nvSpPr>
            <p:cNvPr id="23" name="Oval 22"/>
            <p:cNvSpPr/>
            <p:nvPr/>
          </p:nvSpPr>
          <p:spPr>
            <a:xfrm>
              <a:off x="5257800" y="4038600"/>
              <a:ext cx="228600" cy="228600"/>
            </a:xfrm>
            <a:prstGeom prst="ellipse">
              <a:avLst/>
            </a:prstGeom>
            <a:solidFill>
              <a:schemeClr val="bg1">
                <a:lumMod val="65000"/>
              </a:schemeClr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latin typeface="Calibri" pitchFamily="34" charset="0"/>
              </a:endParaRPr>
            </a:p>
          </p:txBody>
        </p:sp>
        <p:cxnSp>
          <p:nvCxnSpPr>
            <p:cNvPr id="58" name="Straight Connector 57"/>
            <p:cNvCxnSpPr/>
            <p:nvPr/>
          </p:nvCxnSpPr>
          <p:spPr>
            <a:xfrm rot="5400000">
              <a:off x="4648994" y="4952206"/>
              <a:ext cx="1524000" cy="1588"/>
            </a:xfrm>
            <a:prstGeom prst="line">
              <a:avLst/>
            </a:prstGeom>
            <a:ln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2" name="TextBox 61"/>
            <p:cNvSpPr txBox="1"/>
            <p:nvPr/>
          </p:nvSpPr>
          <p:spPr>
            <a:xfrm>
              <a:off x="4724400" y="5703624"/>
              <a:ext cx="1164806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000" dirty="0" smtClean="0">
                  <a:latin typeface="Calibri" pitchFamily="34" charset="0"/>
                </a:rPr>
                <a:t>Process 6</a:t>
              </a:r>
              <a:endParaRPr lang="en-US" sz="2000" dirty="0">
                <a:latin typeface="Calibri" pitchFamily="34" charset="0"/>
              </a:endParaRPr>
            </a:p>
          </p:txBody>
        </p:sp>
      </p:grpSp>
      <p:grpSp>
        <p:nvGrpSpPr>
          <p:cNvPr id="11" name="Group 76"/>
          <p:cNvGrpSpPr/>
          <p:nvPr/>
        </p:nvGrpSpPr>
        <p:grpSpPr>
          <a:xfrm>
            <a:off x="5943600" y="3390328"/>
            <a:ext cx="1167404" cy="2068842"/>
            <a:chOff x="5943600" y="3581400"/>
            <a:chExt cx="1167404" cy="2068842"/>
          </a:xfrm>
        </p:grpSpPr>
        <p:sp>
          <p:nvSpPr>
            <p:cNvPr id="38" name="Oval 37"/>
            <p:cNvSpPr/>
            <p:nvPr/>
          </p:nvSpPr>
          <p:spPr>
            <a:xfrm>
              <a:off x="5943600" y="3581400"/>
              <a:ext cx="228600" cy="228600"/>
            </a:xfrm>
            <a:prstGeom prst="ellipse">
              <a:avLst/>
            </a:prstGeom>
            <a:solidFill>
              <a:schemeClr val="bg1">
                <a:lumMod val="65000"/>
              </a:schemeClr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latin typeface="Calibri" pitchFamily="34" charset="0"/>
              </a:endParaRPr>
            </a:p>
          </p:txBody>
        </p:sp>
        <p:cxnSp>
          <p:nvCxnSpPr>
            <p:cNvPr id="59" name="Straight Connector 58"/>
            <p:cNvCxnSpPr/>
            <p:nvPr/>
          </p:nvCxnSpPr>
          <p:spPr>
            <a:xfrm rot="5400000">
              <a:off x="5333206" y="4495006"/>
              <a:ext cx="1524000" cy="1588"/>
            </a:xfrm>
            <a:prstGeom prst="line">
              <a:avLst/>
            </a:prstGeom>
            <a:ln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3" name="TextBox 62"/>
            <p:cNvSpPr txBox="1"/>
            <p:nvPr/>
          </p:nvSpPr>
          <p:spPr>
            <a:xfrm>
              <a:off x="5946198" y="5250132"/>
              <a:ext cx="1164806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000" dirty="0" smtClean="0">
                  <a:latin typeface="Calibri" pitchFamily="34" charset="0"/>
                </a:rPr>
                <a:t>Process 5</a:t>
              </a:r>
              <a:endParaRPr lang="en-US" sz="2000" dirty="0">
                <a:latin typeface="Calibri" pitchFamily="34" charset="0"/>
              </a:endParaRPr>
            </a:p>
          </p:txBody>
        </p:sp>
      </p:grpSp>
      <p:grpSp>
        <p:nvGrpSpPr>
          <p:cNvPr id="12" name="Group 71"/>
          <p:cNvGrpSpPr/>
          <p:nvPr/>
        </p:nvGrpSpPr>
        <p:grpSpPr>
          <a:xfrm>
            <a:off x="3352800" y="2628328"/>
            <a:ext cx="2057400" cy="1422722"/>
            <a:chOff x="3352801" y="2895600"/>
            <a:chExt cx="2057400" cy="1422722"/>
          </a:xfrm>
        </p:grpSpPr>
        <p:grpSp>
          <p:nvGrpSpPr>
            <p:cNvPr id="14" name="Group 51"/>
            <p:cNvGrpSpPr>
              <a:grpSpLocks/>
            </p:cNvGrpSpPr>
            <p:nvPr/>
          </p:nvGrpSpPr>
          <p:grpSpPr bwMode="auto">
            <a:xfrm>
              <a:off x="3352801" y="2895600"/>
              <a:ext cx="2057400" cy="1422722"/>
              <a:chOff x="4401030" y="2756822"/>
              <a:chExt cx="1950366" cy="1348700"/>
            </a:xfrm>
          </p:grpSpPr>
          <p:grpSp>
            <p:nvGrpSpPr>
              <p:cNvPr id="15" name="Group 30"/>
              <p:cNvGrpSpPr>
                <a:grpSpLocks/>
              </p:cNvGrpSpPr>
              <p:nvPr/>
            </p:nvGrpSpPr>
            <p:grpSpPr bwMode="auto">
              <a:xfrm>
                <a:off x="4401030" y="2756822"/>
                <a:ext cx="1950366" cy="1348700"/>
                <a:chOff x="3669915" y="2216424"/>
                <a:chExt cx="1950366" cy="1348700"/>
              </a:xfrm>
            </p:grpSpPr>
            <p:sp>
              <p:nvSpPr>
                <p:cNvPr id="67" name="Ellipse 59"/>
                <p:cNvSpPr/>
                <p:nvPr/>
              </p:nvSpPr>
              <p:spPr bwMode="auto">
                <a:xfrm>
                  <a:off x="3669915" y="3171846"/>
                  <a:ext cx="1950366" cy="393278"/>
                </a:xfrm>
                <a:prstGeom prst="ellipse">
                  <a:avLst/>
                </a:prstGeom>
                <a:gradFill flip="none" rotWithShape="1">
                  <a:gsLst>
                    <a:gs pos="24000">
                      <a:sysClr val="windowText" lastClr="000000">
                        <a:alpha val="22000"/>
                      </a:sysClr>
                    </a:gs>
                    <a:gs pos="100000">
                      <a:sysClr val="window" lastClr="FFFFFF">
                        <a:alpha val="0"/>
                      </a:sysClr>
                    </a:gs>
                  </a:gsLst>
                  <a:path path="shape">
                    <a:fillToRect l="50000" t="50000" r="50000" b="50000"/>
                  </a:path>
                  <a:tileRect/>
                </a:gra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algn="ctr">
                    <a:defRPr/>
                  </a:pPr>
                  <a:endParaRPr lang="da-DK">
                    <a:solidFill>
                      <a:srgbClr val="FFFFFF"/>
                    </a:solidFill>
                    <a:latin typeface="Calibri" pitchFamily="34" charset="0"/>
                  </a:endParaRPr>
                </a:p>
              </p:txBody>
            </p:sp>
            <p:sp>
              <p:nvSpPr>
                <p:cNvPr id="68" name="Ellipse 44"/>
                <p:cNvSpPr/>
                <p:nvPr/>
              </p:nvSpPr>
              <p:spPr bwMode="auto">
                <a:xfrm rot="21052097">
                  <a:off x="4027559" y="2216424"/>
                  <a:ext cx="1206258" cy="1203845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FFCC00"/>
                    </a:gs>
                    <a:gs pos="100000">
                      <a:srgbClr val="FF9900"/>
                    </a:gs>
                  </a:gsLst>
                  <a:path path="shape">
                    <a:fillToRect l="50000" t="50000" r="50000" b="50000"/>
                  </a:path>
                  <a:tileRect/>
                </a:gradFill>
                <a:ln w="9525" cap="flat" cmpd="sng" algn="ctr">
                  <a:solidFill>
                    <a:srgbClr val="CC6600"/>
                  </a:solidFill>
                  <a:prstDash val="solid"/>
                </a:ln>
                <a:effectLst>
                  <a:innerShdw blurRad="190500" dist="114300" dir="5640000">
                    <a:srgbClr val="000000">
                      <a:alpha val="37000"/>
                    </a:srgbClr>
                  </a:innerShdw>
                </a:effectLst>
              </p:spPr>
              <p:txBody>
                <a:bodyPr anchor="ctr"/>
                <a:lstStyle/>
                <a:p>
                  <a:pPr algn="ctr">
                    <a:defRPr/>
                  </a:pPr>
                  <a:endParaRPr lang="da-DK">
                    <a:solidFill>
                      <a:srgbClr val="FFFFFF"/>
                    </a:solidFill>
                    <a:latin typeface="Calibri" pitchFamily="34" charset="0"/>
                  </a:endParaRPr>
                </a:p>
              </p:txBody>
            </p:sp>
            <p:sp>
              <p:nvSpPr>
                <p:cNvPr id="69" name="Ellipse 45"/>
                <p:cNvSpPr>
                  <a:spLocks noChangeArrowheads="1"/>
                </p:cNvSpPr>
                <p:nvPr/>
              </p:nvSpPr>
              <p:spPr bwMode="auto">
                <a:xfrm>
                  <a:off x="4198895" y="2242671"/>
                  <a:ext cx="876250" cy="652142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FCF9">
                        <a:alpha val="76999"/>
                      </a:srgbClr>
                    </a:gs>
                    <a:gs pos="100000">
                      <a:srgbClr val="FFFFFF">
                        <a:alpha val="0"/>
                      </a:srgbClr>
                    </a:gs>
                  </a:gsLst>
                  <a:lin ang="5400000"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 anchor="ctr"/>
                <a:lstStyle/>
                <a:p>
                  <a:pPr algn="ctr"/>
                  <a:endParaRPr lang="da-DK">
                    <a:solidFill>
                      <a:srgbClr val="FFFFFF"/>
                    </a:solidFill>
                    <a:latin typeface="Calibri" pitchFamily="34" charset="0"/>
                  </a:endParaRPr>
                </a:p>
              </p:txBody>
            </p:sp>
            <p:sp>
              <p:nvSpPr>
                <p:cNvPr id="70" name="Måne 63"/>
                <p:cNvSpPr/>
                <p:nvPr/>
              </p:nvSpPr>
              <p:spPr bwMode="auto">
                <a:xfrm rot="16552097">
                  <a:off x="4336188" y="2545790"/>
                  <a:ext cx="529974" cy="1170987"/>
                </a:xfrm>
                <a:prstGeom prst="moon">
                  <a:avLst>
                    <a:gd name="adj" fmla="val 18952"/>
                  </a:avLst>
                </a:prstGeom>
                <a:gradFill flip="none" rotWithShape="1">
                  <a:gsLst>
                    <a:gs pos="24000">
                      <a:sysClr val="windowText" lastClr="000000">
                        <a:alpha val="24000"/>
                      </a:sysClr>
                    </a:gs>
                    <a:gs pos="100000">
                      <a:sysClr val="window" lastClr="FFFFFF">
                        <a:alpha val="0"/>
                      </a:sysClr>
                    </a:gs>
                  </a:gsLst>
                  <a:path path="shape">
                    <a:fillToRect l="50000" t="50000" r="50000" b="50000"/>
                  </a:path>
                  <a:tileRect/>
                </a:gra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algn="ctr">
                    <a:defRPr/>
                  </a:pPr>
                  <a:endParaRPr lang="da-DK">
                    <a:solidFill>
                      <a:srgbClr val="FFFFFF"/>
                    </a:solidFill>
                    <a:latin typeface="Calibri" pitchFamily="34" charset="0"/>
                  </a:endParaRPr>
                </a:p>
              </p:txBody>
            </p:sp>
          </p:grpSp>
          <p:sp>
            <p:nvSpPr>
              <p:cNvPr id="66" name="TextBox 53"/>
              <p:cNvSpPr txBox="1">
                <a:spLocks noChangeArrowheads="1"/>
              </p:cNvSpPr>
              <p:nvPr/>
            </p:nvSpPr>
            <p:spPr bwMode="auto">
              <a:xfrm>
                <a:off x="5159595" y="2933278"/>
                <a:ext cx="422275" cy="72940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>
                <a:spAutoFit/>
              </a:bodyPr>
              <a:lstStyle/>
              <a:p>
                <a:endParaRPr lang="en-US" sz="4400" b="1" dirty="0">
                  <a:latin typeface="Calibri" pitchFamily="34" charset="0"/>
                </a:endParaRPr>
              </a:p>
            </p:txBody>
          </p:sp>
        </p:grpSp>
        <p:sp>
          <p:nvSpPr>
            <p:cNvPr id="71" name="TextBox 70"/>
            <p:cNvSpPr txBox="1"/>
            <p:nvPr/>
          </p:nvSpPr>
          <p:spPr>
            <a:xfrm>
              <a:off x="3881777" y="3333690"/>
              <a:ext cx="918841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2000" b="1" dirty="0" smtClean="0">
                  <a:latin typeface="Calibri" pitchFamily="34" charset="0"/>
                </a:rPr>
                <a:t>CLIENT</a:t>
              </a:r>
              <a:endParaRPr lang="en-US" sz="2000" b="1" dirty="0">
                <a:latin typeface="Calibri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261119006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500"/>
                            </p:stCondLst>
                            <p:childTnLst>
                              <p:par>
                                <p:cTn id="14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6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0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500"/>
                            </p:stCondLst>
                            <p:childTnLst>
                              <p:par>
                                <p:cTn id="22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4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2000"/>
                            </p:stCondLst>
                            <p:childTnLst>
                              <p:par>
                                <p:cTn id="26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8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2500"/>
                            </p:stCondLst>
                            <p:childTnLst>
                              <p:par>
                                <p:cTn id="30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3000"/>
                            </p:stCondLst>
                            <p:childTnLst>
                              <p:par>
                                <p:cTn id="34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6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3500"/>
                            </p:stCondLst>
                            <p:childTnLst>
                              <p:par>
                                <p:cTn id="38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0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4000"/>
                            </p:stCondLst>
                            <p:childTnLst>
                              <p:par>
                                <p:cTn id="42" presetID="5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Scale>
                                      <p:cBhvr>
                                        <p:cTn id="44" dur="10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</p:cBhvr>
                                      <p:from x="250000" y="250000"/>
                                      <p:to x="100000" y="100000"/>
                                    </p:animScale>
                                    <p:animMotion origin="layout" path="M -0.46736 0.92887  C -0.37517 0.88508  -0.02552 0.75279  0.0908 0.66613  C  0.20747 0.57948  0.21649 0.50394  0.23177 0.40825  C 0.24705 0.31256  0.22118 0.15964   0.18264 0.09152  C 0.1441 0.02341  0.03802 0.0  0.0 0.0  " pathEditMode="relative" ptsTypes="">
                                      <p:cBhvr>
                                        <p:cTn id="45" dur="10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  <p:animEffect transition="in" filter="fade">
                                      <p:cBhvr>
                                        <p:cTn id="46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1"/>
          <p:cNvGrpSpPr/>
          <p:nvPr/>
        </p:nvGrpSpPr>
        <p:grpSpPr>
          <a:xfrm>
            <a:off x="762000" y="990600"/>
            <a:ext cx="4332575" cy="4343400"/>
            <a:chOff x="1978024" y="1492251"/>
            <a:chExt cx="5083175" cy="5095878"/>
          </a:xfrm>
          <a:effectLst>
            <a:outerShdw blurRad="254000" dist="12700" dir="2700000" sx="81000" sy="81000" kx="-800400" algn="bl" rotWithShape="0">
              <a:schemeClr val="bg1">
                <a:lumMod val="50000"/>
                <a:alpha val="20000"/>
              </a:schemeClr>
            </a:outerShdw>
          </a:effectLst>
          <a:scene3d>
            <a:camera prst="isometricOffAxis2Top">
              <a:rot lat="18448669" lon="2370244" rev="18834421"/>
            </a:camera>
            <a:lightRig rig="sunrise" dir="t">
              <a:rot lat="0" lon="0" rev="600000"/>
            </a:lightRig>
          </a:scene3d>
        </p:grpSpPr>
        <p:sp>
          <p:nvSpPr>
            <p:cNvPr id="58371" name="Freeform 3"/>
            <p:cNvSpPr>
              <a:spLocks/>
            </p:cNvSpPr>
            <p:nvPr/>
          </p:nvSpPr>
          <p:spPr bwMode="auto">
            <a:xfrm>
              <a:off x="4511675" y="1492251"/>
              <a:ext cx="1800225" cy="1466851"/>
            </a:xfrm>
            <a:custGeom>
              <a:avLst/>
              <a:gdLst/>
              <a:ahLst/>
              <a:cxnLst>
                <a:cxn ang="0">
                  <a:pos x="1134" y="472"/>
                </a:cxn>
                <a:cxn ang="0">
                  <a:pos x="1134" y="472"/>
                </a:cxn>
                <a:cxn ang="0">
                  <a:pos x="1078" y="418"/>
                </a:cxn>
                <a:cxn ang="0">
                  <a:pos x="1020" y="368"/>
                </a:cxn>
                <a:cxn ang="0">
                  <a:pos x="960" y="320"/>
                </a:cxn>
                <a:cxn ang="0">
                  <a:pos x="896" y="274"/>
                </a:cxn>
                <a:cxn ang="0">
                  <a:pos x="832" y="234"/>
                </a:cxn>
                <a:cxn ang="0">
                  <a:pos x="764" y="194"/>
                </a:cxn>
                <a:cxn ang="0">
                  <a:pos x="696" y="160"/>
                </a:cxn>
                <a:cxn ang="0">
                  <a:pos x="624" y="126"/>
                </a:cxn>
                <a:cxn ang="0">
                  <a:pos x="552" y="98"/>
                </a:cxn>
                <a:cxn ang="0">
                  <a:pos x="478" y="72"/>
                </a:cxn>
                <a:cxn ang="0">
                  <a:pos x="400" y="52"/>
                </a:cxn>
                <a:cxn ang="0">
                  <a:pos x="324" y="34"/>
                </a:cxn>
                <a:cxn ang="0">
                  <a:pos x="244" y="20"/>
                </a:cxn>
                <a:cxn ang="0">
                  <a:pos x="164" y="10"/>
                </a:cxn>
                <a:cxn ang="0">
                  <a:pos x="82" y="2"/>
                </a:cxn>
                <a:cxn ang="0">
                  <a:pos x="0" y="0"/>
                </a:cxn>
                <a:cxn ang="0">
                  <a:pos x="128" y="160"/>
                </a:cxn>
                <a:cxn ang="0">
                  <a:pos x="256" y="320"/>
                </a:cxn>
                <a:cxn ang="0">
                  <a:pos x="128" y="480"/>
                </a:cxn>
                <a:cxn ang="0">
                  <a:pos x="0" y="640"/>
                </a:cxn>
                <a:cxn ang="0">
                  <a:pos x="0" y="640"/>
                </a:cxn>
                <a:cxn ang="0">
                  <a:pos x="0" y="640"/>
                </a:cxn>
                <a:cxn ang="0">
                  <a:pos x="50" y="642"/>
                </a:cxn>
                <a:cxn ang="0">
                  <a:pos x="98" y="646"/>
                </a:cxn>
                <a:cxn ang="0">
                  <a:pos x="146" y="652"/>
                </a:cxn>
                <a:cxn ang="0">
                  <a:pos x="194" y="660"/>
                </a:cxn>
                <a:cxn ang="0">
                  <a:pos x="240" y="672"/>
                </a:cxn>
                <a:cxn ang="0">
                  <a:pos x="286" y="684"/>
                </a:cxn>
                <a:cxn ang="0">
                  <a:pos x="330" y="700"/>
                </a:cxn>
                <a:cxn ang="0">
                  <a:pos x="374" y="716"/>
                </a:cxn>
                <a:cxn ang="0">
                  <a:pos x="418" y="736"/>
                </a:cxn>
                <a:cxn ang="0">
                  <a:pos x="458" y="758"/>
                </a:cxn>
                <a:cxn ang="0">
                  <a:pos x="500" y="780"/>
                </a:cxn>
                <a:cxn ang="0">
                  <a:pos x="538" y="806"/>
                </a:cxn>
                <a:cxn ang="0">
                  <a:pos x="576" y="832"/>
                </a:cxn>
                <a:cxn ang="0">
                  <a:pos x="612" y="860"/>
                </a:cxn>
                <a:cxn ang="0">
                  <a:pos x="646" y="892"/>
                </a:cxn>
                <a:cxn ang="0">
                  <a:pos x="680" y="924"/>
                </a:cxn>
                <a:cxn ang="0">
                  <a:pos x="680" y="924"/>
                </a:cxn>
                <a:cxn ang="0">
                  <a:pos x="680" y="924"/>
                </a:cxn>
                <a:cxn ang="0">
                  <a:pos x="680" y="924"/>
                </a:cxn>
                <a:cxn ang="0">
                  <a:pos x="680" y="924"/>
                </a:cxn>
                <a:cxn ang="0">
                  <a:pos x="682" y="924"/>
                </a:cxn>
                <a:cxn ang="0">
                  <a:pos x="884" y="900"/>
                </a:cxn>
                <a:cxn ang="0">
                  <a:pos x="1088" y="878"/>
                </a:cxn>
                <a:cxn ang="0">
                  <a:pos x="1110" y="674"/>
                </a:cxn>
                <a:cxn ang="0">
                  <a:pos x="1132" y="472"/>
                </a:cxn>
                <a:cxn ang="0">
                  <a:pos x="1134" y="472"/>
                </a:cxn>
              </a:cxnLst>
              <a:rect l="0" t="0" r="r" b="b"/>
              <a:pathLst>
                <a:path w="1134" h="924">
                  <a:moveTo>
                    <a:pt x="1134" y="472"/>
                  </a:moveTo>
                  <a:lnTo>
                    <a:pt x="1134" y="472"/>
                  </a:lnTo>
                  <a:lnTo>
                    <a:pt x="1078" y="418"/>
                  </a:lnTo>
                  <a:lnTo>
                    <a:pt x="1020" y="368"/>
                  </a:lnTo>
                  <a:lnTo>
                    <a:pt x="960" y="320"/>
                  </a:lnTo>
                  <a:lnTo>
                    <a:pt x="896" y="274"/>
                  </a:lnTo>
                  <a:lnTo>
                    <a:pt x="832" y="234"/>
                  </a:lnTo>
                  <a:lnTo>
                    <a:pt x="764" y="194"/>
                  </a:lnTo>
                  <a:lnTo>
                    <a:pt x="696" y="160"/>
                  </a:lnTo>
                  <a:lnTo>
                    <a:pt x="624" y="126"/>
                  </a:lnTo>
                  <a:lnTo>
                    <a:pt x="552" y="98"/>
                  </a:lnTo>
                  <a:lnTo>
                    <a:pt x="478" y="72"/>
                  </a:lnTo>
                  <a:lnTo>
                    <a:pt x="400" y="52"/>
                  </a:lnTo>
                  <a:lnTo>
                    <a:pt x="324" y="34"/>
                  </a:lnTo>
                  <a:lnTo>
                    <a:pt x="244" y="20"/>
                  </a:lnTo>
                  <a:lnTo>
                    <a:pt x="164" y="10"/>
                  </a:lnTo>
                  <a:lnTo>
                    <a:pt x="82" y="2"/>
                  </a:lnTo>
                  <a:lnTo>
                    <a:pt x="0" y="0"/>
                  </a:lnTo>
                  <a:lnTo>
                    <a:pt x="128" y="160"/>
                  </a:lnTo>
                  <a:lnTo>
                    <a:pt x="256" y="320"/>
                  </a:lnTo>
                  <a:lnTo>
                    <a:pt x="128" y="480"/>
                  </a:lnTo>
                  <a:lnTo>
                    <a:pt x="0" y="640"/>
                  </a:lnTo>
                  <a:lnTo>
                    <a:pt x="0" y="640"/>
                  </a:lnTo>
                  <a:lnTo>
                    <a:pt x="0" y="640"/>
                  </a:lnTo>
                  <a:lnTo>
                    <a:pt x="50" y="642"/>
                  </a:lnTo>
                  <a:lnTo>
                    <a:pt x="98" y="646"/>
                  </a:lnTo>
                  <a:lnTo>
                    <a:pt x="146" y="652"/>
                  </a:lnTo>
                  <a:lnTo>
                    <a:pt x="194" y="660"/>
                  </a:lnTo>
                  <a:lnTo>
                    <a:pt x="240" y="672"/>
                  </a:lnTo>
                  <a:lnTo>
                    <a:pt x="286" y="684"/>
                  </a:lnTo>
                  <a:lnTo>
                    <a:pt x="330" y="700"/>
                  </a:lnTo>
                  <a:lnTo>
                    <a:pt x="374" y="716"/>
                  </a:lnTo>
                  <a:lnTo>
                    <a:pt x="418" y="736"/>
                  </a:lnTo>
                  <a:lnTo>
                    <a:pt x="458" y="758"/>
                  </a:lnTo>
                  <a:lnTo>
                    <a:pt x="500" y="780"/>
                  </a:lnTo>
                  <a:lnTo>
                    <a:pt x="538" y="806"/>
                  </a:lnTo>
                  <a:lnTo>
                    <a:pt x="576" y="832"/>
                  </a:lnTo>
                  <a:lnTo>
                    <a:pt x="612" y="860"/>
                  </a:lnTo>
                  <a:lnTo>
                    <a:pt x="646" y="892"/>
                  </a:lnTo>
                  <a:lnTo>
                    <a:pt x="680" y="924"/>
                  </a:lnTo>
                  <a:lnTo>
                    <a:pt x="680" y="924"/>
                  </a:lnTo>
                  <a:lnTo>
                    <a:pt x="680" y="924"/>
                  </a:lnTo>
                  <a:lnTo>
                    <a:pt x="680" y="924"/>
                  </a:lnTo>
                  <a:lnTo>
                    <a:pt x="680" y="924"/>
                  </a:lnTo>
                  <a:lnTo>
                    <a:pt x="682" y="924"/>
                  </a:lnTo>
                  <a:lnTo>
                    <a:pt x="884" y="900"/>
                  </a:lnTo>
                  <a:lnTo>
                    <a:pt x="1088" y="878"/>
                  </a:lnTo>
                  <a:lnTo>
                    <a:pt x="1110" y="674"/>
                  </a:lnTo>
                  <a:lnTo>
                    <a:pt x="1132" y="472"/>
                  </a:lnTo>
                  <a:lnTo>
                    <a:pt x="1134" y="472"/>
                  </a:lnTo>
                  <a:close/>
                </a:path>
              </a:pathLst>
            </a:custGeom>
            <a:solidFill>
              <a:srgbClr val="FFCC66"/>
            </a:solidFill>
            <a:ln w="3175">
              <a:noFill/>
              <a:prstDash val="solid"/>
              <a:round/>
              <a:headEnd/>
              <a:tailEnd/>
            </a:ln>
            <a:sp3d extrusionH="508000" prstMaterial="matte">
              <a:extrusionClr>
                <a:schemeClr val="bg2">
                  <a:lumMod val="75000"/>
                </a:schemeClr>
              </a:extrusionClr>
            </a:sp3d>
          </p:spPr>
          <p:txBody>
            <a:bodyPr/>
            <a:lstStyle/>
            <a:p>
              <a:endParaRPr lang="en-US" dirty="0">
                <a:latin typeface="Calibri" pitchFamily="34" charset="0"/>
              </a:endParaRPr>
            </a:p>
          </p:txBody>
        </p:sp>
        <p:sp>
          <p:nvSpPr>
            <p:cNvPr id="58372" name="Freeform 4"/>
            <p:cNvSpPr>
              <a:spLocks/>
            </p:cNvSpPr>
            <p:nvPr/>
          </p:nvSpPr>
          <p:spPr bwMode="auto">
            <a:xfrm>
              <a:off x="2717800" y="1492251"/>
              <a:ext cx="2203450" cy="1463676"/>
            </a:xfrm>
            <a:custGeom>
              <a:avLst/>
              <a:gdLst/>
              <a:ahLst/>
              <a:cxnLst>
                <a:cxn ang="0">
                  <a:pos x="1134" y="0"/>
                </a:cxn>
                <a:cxn ang="0">
                  <a:pos x="1134" y="0"/>
                </a:cxn>
                <a:cxn ang="0">
                  <a:pos x="1056" y="2"/>
                </a:cxn>
                <a:cxn ang="0">
                  <a:pos x="980" y="8"/>
                </a:cxn>
                <a:cxn ang="0">
                  <a:pos x="904" y="16"/>
                </a:cxn>
                <a:cxn ang="0">
                  <a:pos x="828" y="30"/>
                </a:cxn>
                <a:cxn ang="0">
                  <a:pos x="752" y="46"/>
                </a:cxn>
                <a:cxn ang="0">
                  <a:pos x="676" y="66"/>
                </a:cxn>
                <a:cxn ang="0">
                  <a:pos x="602" y="90"/>
                </a:cxn>
                <a:cxn ang="0">
                  <a:pos x="530" y="118"/>
                </a:cxn>
                <a:cxn ang="0">
                  <a:pos x="458" y="148"/>
                </a:cxn>
                <a:cxn ang="0">
                  <a:pos x="388" y="184"/>
                </a:cxn>
                <a:cxn ang="0">
                  <a:pos x="318" y="222"/>
                </a:cxn>
                <a:cxn ang="0">
                  <a:pos x="250" y="264"/>
                </a:cxn>
                <a:cxn ang="0">
                  <a:pos x="186" y="310"/>
                </a:cxn>
                <a:cxn ang="0">
                  <a:pos x="122" y="360"/>
                </a:cxn>
                <a:cxn ang="0">
                  <a:pos x="60" y="412"/>
                </a:cxn>
                <a:cxn ang="0">
                  <a:pos x="0" y="470"/>
                </a:cxn>
                <a:cxn ang="0">
                  <a:pos x="202" y="492"/>
                </a:cxn>
                <a:cxn ang="0">
                  <a:pos x="406" y="514"/>
                </a:cxn>
                <a:cxn ang="0">
                  <a:pos x="428" y="718"/>
                </a:cxn>
                <a:cxn ang="0">
                  <a:pos x="452" y="922"/>
                </a:cxn>
                <a:cxn ang="0">
                  <a:pos x="452" y="922"/>
                </a:cxn>
                <a:cxn ang="0">
                  <a:pos x="452" y="922"/>
                </a:cxn>
                <a:cxn ang="0">
                  <a:pos x="488" y="888"/>
                </a:cxn>
                <a:cxn ang="0">
                  <a:pos x="524" y="856"/>
                </a:cxn>
                <a:cxn ang="0">
                  <a:pos x="564" y="826"/>
                </a:cxn>
                <a:cxn ang="0">
                  <a:pos x="602" y="798"/>
                </a:cxn>
                <a:cxn ang="0">
                  <a:pos x="644" y="774"/>
                </a:cxn>
                <a:cxn ang="0">
                  <a:pos x="684" y="750"/>
                </a:cxn>
                <a:cxn ang="0">
                  <a:pos x="728" y="730"/>
                </a:cxn>
                <a:cxn ang="0">
                  <a:pos x="770" y="710"/>
                </a:cxn>
                <a:cxn ang="0">
                  <a:pos x="814" y="694"/>
                </a:cxn>
                <a:cxn ang="0">
                  <a:pos x="858" y="680"/>
                </a:cxn>
                <a:cxn ang="0">
                  <a:pos x="904" y="668"/>
                </a:cxn>
                <a:cxn ang="0">
                  <a:pos x="948" y="658"/>
                </a:cxn>
                <a:cxn ang="0">
                  <a:pos x="994" y="650"/>
                </a:cxn>
                <a:cxn ang="0">
                  <a:pos x="1040" y="646"/>
                </a:cxn>
                <a:cxn ang="0">
                  <a:pos x="1086" y="642"/>
                </a:cxn>
                <a:cxn ang="0">
                  <a:pos x="1132" y="640"/>
                </a:cxn>
                <a:cxn ang="0">
                  <a:pos x="1132" y="642"/>
                </a:cxn>
                <a:cxn ang="0">
                  <a:pos x="1132" y="640"/>
                </a:cxn>
                <a:cxn ang="0">
                  <a:pos x="1132" y="640"/>
                </a:cxn>
                <a:cxn ang="0">
                  <a:pos x="1134" y="640"/>
                </a:cxn>
                <a:cxn ang="0">
                  <a:pos x="1134" y="640"/>
                </a:cxn>
                <a:cxn ang="0">
                  <a:pos x="1260" y="482"/>
                </a:cxn>
                <a:cxn ang="0">
                  <a:pos x="1388" y="322"/>
                </a:cxn>
                <a:cxn ang="0">
                  <a:pos x="1260" y="162"/>
                </a:cxn>
                <a:cxn ang="0">
                  <a:pos x="1134" y="2"/>
                </a:cxn>
                <a:cxn ang="0">
                  <a:pos x="1134" y="0"/>
                </a:cxn>
              </a:cxnLst>
              <a:rect l="0" t="0" r="r" b="b"/>
              <a:pathLst>
                <a:path w="1388" h="922">
                  <a:moveTo>
                    <a:pt x="1134" y="0"/>
                  </a:moveTo>
                  <a:lnTo>
                    <a:pt x="1134" y="0"/>
                  </a:lnTo>
                  <a:lnTo>
                    <a:pt x="1056" y="2"/>
                  </a:lnTo>
                  <a:lnTo>
                    <a:pt x="980" y="8"/>
                  </a:lnTo>
                  <a:lnTo>
                    <a:pt x="904" y="16"/>
                  </a:lnTo>
                  <a:lnTo>
                    <a:pt x="828" y="30"/>
                  </a:lnTo>
                  <a:lnTo>
                    <a:pt x="752" y="46"/>
                  </a:lnTo>
                  <a:lnTo>
                    <a:pt x="676" y="66"/>
                  </a:lnTo>
                  <a:lnTo>
                    <a:pt x="602" y="90"/>
                  </a:lnTo>
                  <a:lnTo>
                    <a:pt x="530" y="118"/>
                  </a:lnTo>
                  <a:lnTo>
                    <a:pt x="458" y="148"/>
                  </a:lnTo>
                  <a:lnTo>
                    <a:pt x="388" y="184"/>
                  </a:lnTo>
                  <a:lnTo>
                    <a:pt x="318" y="222"/>
                  </a:lnTo>
                  <a:lnTo>
                    <a:pt x="250" y="264"/>
                  </a:lnTo>
                  <a:lnTo>
                    <a:pt x="186" y="310"/>
                  </a:lnTo>
                  <a:lnTo>
                    <a:pt x="122" y="360"/>
                  </a:lnTo>
                  <a:lnTo>
                    <a:pt x="60" y="412"/>
                  </a:lnTo>
                  <a:lnTo>
                    <a:pt x="0" y="470"/>
                  </a:lnTo>
                  <a:lnTo>
                    <a:pt x="202" y="492"/>
                  </a:lnTo>
                  <a:lnTo>
                    <a:pt x="406" y="514"/>
                  </a:lnTo>
                  <a:lnTo>
                    <a:pt x="428" y="718"/>
                  </a:lnTo>
                  <a:lnTo>
                    <a:pt x="452" y="922"/>
                  </a:lnTo>
                  <a:lnTo>
                    <a:pt x="452" y="922"/>
                  </a:lnTo>
                  <a:lnTo>
                    <a:pt x="452" y="922"/>
                  </a:lnTo>
                  <a:lnTo>
                    <a:pt x="488" y="888"/>
                  </a:lnTo>
                  <a:lnTo>
                    <a:pt x="524" y="856"/>
                  </a:lnTo>
                  <a:lnTo>
                    <a:pt x="564" y="826"/>
                  </a:lnTo>
                  <a:lnTo>
                    <a:pt x="602" y="798"/>
                  </a:lnTo>
                  <a:lnTo>
                    <a:pt x="644" y="774"/>
                  </a:lnTo>
                  <a:lnTo>
                    <a:pt x="684" y="750"/>
                  </a:lnTo>
                  <a:lnTo>
                    <a:pt x="728" y="730"/>
                  </a:lnTo>
                  <a:lnTo>
                    <a:pt x="770" y="710"/>
                  </a:lnTo>
                  <a:lnTo>
                    <a:pt x="814" y="694"/>
                  </a:lnTo>
                  <a:lnTo>
                    <a:pt x="858" y="680"/>
                  </a:lnTo>
                  <a:lnTo>
                    <a:pt x="904" y="668"/>
                  </a:lnTo>
                  <a:lnTo>
                    <a:pt x="948" y="658"/>
                  </a:lnTo>
                  <a:lnTo>
                    <a:pt x="994" y="650"/>
                  </a:lnTo>
                  <a:lnTo>
                    <a:pt x="1040" y="646"/>
                  </a:lnTo>
                  <a:lnTo>
                    <a:pt x="1086" y="642"/>
                  </a:lnTo>
                  <a:lnTo>
                    <a:pt x="1132" y="640"/>
                  </a:lnTo>
                  <a:lnTo>
                    <a:pt x="1132" y="642"/>
                  </a:lnTo>
                  <a:lnTo>
                    <a:pt x="1132" y="640"/>
                  </a:lnTo>
                  <a:lnTo>
                    <a:pt x="1132" y="640"/>
                  </a:lnTo>
                  <a:lnTo>
                    <a:pt x="1134" y="640"/>
                  </a:lnTo>
                  <a:lnTo>
                    <a:pt x="1134" y="640"/>
                  </a:lnTo>
                  <a:lnTo>
                    <a:pt x="1260" y="482"/>
                  </a:lnTo>
                  <a:lnTo>
                    <a:pt x="1388" y="322"/>
                  </a:lnTo>
                  <a:lnTo>
                    <a:pt x="1260" y="162"/>
                  </a:lnTo>
                  <a:lnTo>
                    <a:pt x="1134" y="2"/>
                  </a:lnTo>
                  <a:lnTo>
                    <a:pt x="1134" y="0"/>
                  </a:ln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 w="3175">
              <a:noFill/>
              <a:prstDash val="solid"/>
              <a:round/>
              <a:headEnd/>
              <a:tailEnd/>
            </a:ln>
            <a:sp3d extrusionH="508000" prstMaterial="matte">
              <a:extrusionClr>
                <a:schemeClr val="bg2">
                  <a:lumMod val="75000"/>
                </a:schemeClr>
              </a:extrusionClr>
            </a:sp3d>
          </p:spPr>
          <p:txBody>
            <a:bodyPr/>
            <a:lstStyle/>
            <a:p>
              <a:endParaRPr lang="en-US" dirty="0">
                <a:latin typeface="Calibri" pitchFamily="34" charset="0"/>
              </a:endParaRPr>
            </a:p>
          </p:txBody>
        </p:sp>
        <p:sp>
          <p:nvSpPr>
            <p:cNvPr id="58374" name="Freeform 6"/>
            <p:cNvSpPr>
              <a:spLocks/>
            </p:cNvSpPr>
            <p:nvPr/>
          </p:nvSpPr>
          <p:spPr bwMode="auto">
            <a:xfrm>
              <a:off x="1978025" y="3635378"/>
              <a:ext cx="1463674" cy="2203452"/>
            </a:xfrm>
            <a:custGeom>
              <a:avLst/>
              <a:gdLst/>
              <a:ahLst/>
              <a:cxnLst>
                <a:cxn ang="0">
                  <a:pos x="0" y="254"/>
                </a:cxn>
                <a:cxn ang="0">
                  <a:pos x="0" y="254"/>
                </a:cxn>
                <a:cxn ang="0">
                  <a:pos x="2" y="332"/>
                </a:cxn>
                <a:cxn ang="0">
                  <a:pos x="6" y="408"/>
                </a:cxn>
                <a:cxn ang="0">
                  <a:pos x="16" y="484"/>
                </a:cxn>
                <a:cxn ang="0">
                  <a:pos x="28" y="560"/>
                </a:cxn>
                <a:cxn ang="0">
                  <a:pos x="44" y="636"/>
                </a:cxn>
                <a:cxn ang="0">
                  <a:pos x="66" y="712"/>
                </a:cxn>
                <a:cxn ang="0">
                  <a:pos x="88" y="786"/>
                </a:cxn>
                <a:cxn ang="0">
                  <a:pos x="116" y="858"/>
                </a:cxn>
                <a:cxn ang="0">
                  <a:pos x="148" y="930"/>
                </a:cxn>
                <a:cxn ang="0">
                  <a:pos x="182" y="1000"/>
                </a:cxn>
                <a:cxn ang="0">
                  <a:pos x="220" y="1070"/>
                </a:cxn>
                <a:cxn ang="0">
                  <a:pos x="264" y="1138"/>
                </a:cxn>
                <a:cxn ang="0">
                  <a:pos x="308" y="1202"/>
                </a:cxn>
                <a:cxn ang="0">
                  <a:pos x="358" y="1266"/>
                </a:cxn>
                <a:cxn ang="0">
                  <a:pos x="412" y="1328"/>
                </a:cxn>
                <a:cxn ang="0">
                  <a:pos x="468" y="1388"/>
                </a:cxn>
                <a:cxn ang="0">
                  <a:pos x="492" y="1186"/>
                </a:cxn>
                <a:cxn ang="0">
                  <a:pos x="514" y="982"/>
                </a:cxn>
                <a:cxn ang="0">
                  <a:pos x="718" y="960"/>
                </a:cxn>
                <a:cxn ang="0">
                  <a:pos x="920" y="936"/>
                </a:cxn>
                <a:cxn ang="0">
                  <a:pos x="922" y="936"/>
                </a:cxn>
                <a:cxn ang="0">
                  <a:pos x="922" y="936"/>
                </a:cxn>
                <a:cxn ang="0">
                  <a:pos x="886" y="900"/>
                </a:cxn>
                <a:cxn ang="0">
                  <a:pos x="856" y="864"/>
                </a:cxn>
                <a:cxn ang="0">
                  <a:pos x="826" y="824"/>
                </a:cxn>
                <a:cxn ang="0">
                  <a:pos x="798" y="786"/>
                </a:cxn>
                <a:cxn ang="0">
                  <a:pos x="772" y="744"/>
                </a:cxn>
                <a:cxn ang="0">
                  <a:pos x="750" y="704"/>
                </a:cxn>
                <a:cxn ang="0">
                  <a:pos x="728" y="660"/>
                </a:cxn>
                <a:cxn ang="0">
                  <a:pos x="710" y="618"/>
                </a:cxn>
                <a:cxn ang="0">
                  <a:pos x="694" y="574"/>
                </a:cxn>
                <a:cxn ang="0">
                  <a:pos x="680" y="530"/>
                </a:cxn>
                <a:cxn ang="0">
                  <a:pos x="666" y="484"/>
                </a:cxn>
                <a:cxn ang="0">
                  <a:pos x="658" y="440"/>
                </a:cxn>
                <a:cxn ang="0">
                  <a:pos x="650" y="394"/>
                </a:cxn>
                <a:cxn ang="0">
                  <a:pos x="644" y="348"/>
                </a:cxn>
                <a:cxn ang="0">
                  <a:pos x="640" y="302"/>
                </a:cxn>
                <a:cxn ang="0">
                  <a:pos x="640" y="256"/>
                </a:cxn>
                <a:cxn ang="0">
                  <a:pos x="640" y="256"/>
                </a:cxn>
                <a:cxn ang="0">
                  <a:pos x="640" y="256"/>
                </a:cxn>
                <a:cxn ang="0">
                  <a:pos x="640" y="256"/>
                </a:cxn>
                <a:cxn ang="0">
                  <a:pos x="640" y="254"/>
                </a:cxn>
                <a:cxn ang="0">
                  <a:pos x="640" y="254"/>
                </a:cxn>
                <a:cxn ang="0">
                  <a:pos x="480" y="128"/>
                </a:cxn>
                <a:cxn ang="0">
                  <a:pos x="320" y="0"/>
                </a:cxn>
                <a:cxn ang="0">
                  <a:pos x="160" y="128"/>
                </a:cxn>
                <a:cxn ang="0">
                  <a:pos x="2" y="254"/>
                </a:cxn>
                <a:cxn ang="0">
                  <a:pos x="0" y="254"/>
                </a:cxn>
              </a:cxnLst>
              <a:rect l="0" t="0" r="r" b="b"/>
              <a:pathLst>
                <a:path w="922" h="1388">
                  <a:moveTo>
                    <a:pt x="0" y="254"/>
                  </a:moveTo>
                  <a:lnTo>
                    <a:pt x="0" y="254"/>
                  </a:lnTo>
                  <a:lnTo>
                    <a:pt x="2" y="332"/>
                  </a:lnTo>
                  <a:lnTo>
                    <a:pt x="6" y="408"/>
                  </a:lnTo>
                  <a:lnTo>
                    <a:pt x="16" y="484"/>
                  </a:lnTo>
                  <a:lnTo>
                    <a:pt x="28" y="560"/>
                  </a:lnTo>
                  <a:lnTo>
                    <a:pt x="44" y="636"/>
                  </a:lnTo>
                  <a:lnTo>
                    <a:pt x="66" y="712"/>
                  </a:lnTo>
                  <a:lnTo>
                    <a:pt x="88" y="786"/>
                  </a:lnTo>
                  <a:lnTo>
                    <a:pt x="116" y="858"/>
                  </a:lnTo>
                  <a:lnTo>
                    <a:pt x="148" y="930"/>
                  </a:lnTo>
                  <a:lnTo>
                    <a:pt x="182" y="1000"/>
                  </a:lnTo>
                  <a:lnTo>
                    <a:pt x="220" y="1070"/>
                  </a:lnTo>
                  <a:lnTo>
                    <a:pt x="264" y="1138"/>
                  </a:lnTo>
                  <a:lnTo>
                    <a:pt x="308" y="1202"/>
                  </a:lnTo>
                  <a:lnTo>
                    <a:pt x="358" y="1266"/>
                  </a:lnTo>
                  <a:lnTo>
                    <a:pt x="412" y="1328"/>
                  </a:lnTo>
                  <a:lnTo>
                    <a:pt x="468" y="1388"/>
                  </a:lnTo>
                  <a:lnTo>
                    <a:pt x="492" y="1186"/>
                  </a:lnTo>
                  <a:lnTo>
                    <a:pt x="514" y="982"/>
                  </a:lnTo>
                  <a:lnTo>
                    <a:pt x="718" y="960"/>
                  </a:lnTo>
                  <a:lnTo>
                    <a:pt x="920" y="936"/>
                  </a:lnTo>
                  <a:lnTo>
                    <a:pt x="922" y="936"/>
                  </a:lnTo>
                  <a:lnTo>
                    <a:pt x="922" y="936"/>
                  </a:lnTo>
                  <a:lnTo>
                    <a:pt x="886" y="900"/>
                  </a:lnTo>
                  <a:lnTo>
                    <a:pt x="856" y="864"/>
                  </a:lnTo>
                  <a:lnTo>
                    <a:pt x="826" y="824"/>
                  </a:lnTo>
                  <a:lnTo>
                    <a:pt x="798" y="786"/>
                  </a:lnTo>
                  <a:lnTo>
                    <a:pt x="772" y="744"/>
                  </a:lnTo>
                  <a:lnTo>
                    <a:pt x="750" y="704"/>
                  </a:lnTo>
                  <a:lnTo>
                    <a:pt x="728" y="660"/>
                  </a:lnTo>
                  <a:lnTo>
                    <a:pt x="710" y="618"/>
                  </a:lnTo>
                  <a:lnTo>
                    <a:pt x="694" y="574"/>
                  </a:lnTo>
                  <a:lnTo>
                    <a:pt x="680" y="530"/>
                  </a:lnTo>
                  <a:lnTo>
                    <a:pt x="666" y="484"/>
                  </a:lnTo>
                  <a:lnTo>
                    <a:pt x="658" y="440"/>
                  </a:lnTo>
                  <a:lnTo>
                    <a:pt x="650" y="394"/>
                  </a:lnTo>
                  <a:lnTo>
                    <a:pt x="644" y="348"/>
                  </a:lnTo>
                  <a:lnTo>
                    <a:pt x="640" y="302"/>
                  </a:lnTo>
                  <a:lnTo>
                    <a:pt x="640" y="256"/>
                  </a:lnTo>
                  <a:lnTo>
                    <a:pt x="640" y="256"/>
                  </a:lnTo>
                  <a:lnTo>
                    <a:pt x="640" y="256"/>
                  </a:lnTo>
                  <a:lnTo>
                    <a:pt x="640" y="256"/>
                  </a:lnTo>
                  <a:lnTo>
                    <a:pt x="640" y="254"/>
                  </a:lnTo>
                  <a:lnTo>
                    <a:pt x="640" y="254"/>
                  </a:lnTo>
                  <a:lnTo>
                    <a:pt x="480" y="128"/>
                  </a:lnTo>
                  <a:lnTo>
                    <a:pt x="320" y="0"/>
                  </a:lnTo>
                  <a:lnTo>
                    <a:pt x="160" y="128"/>
                  </a:lnTo>
                  <a:lnTo>
                    <a:pt x="2" y="254"/>
                  </a:lnTo>
                  <a:lnTo>
                    <a:pt x="0" y="254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3175">
              <a:noFill/>
              <a:prstDash val="solid"/>
              <a:round/>
              <a:headEnd/>
              <a:tailEnd/>
            </a:ln>
            <a:sp3d extrusionH="508000" prstMaterial="matte">
              <a:extrusionClr>
                <a:schemeClr val="bg2">
                  <a:lumMod val="75000"/>
                </a:schemeClr>
              </a:extrusionClr>
            </a:sp3d>
          </p:spPr>
          <p:txBody>
            <a:bodyPr/>
            <a:lstStyle/>
            <a:p>
              <a:endParaRPr lang="en-US" dirty="0">
                <a:latin typeface="Calibri" pitchFamily="34" charset="0"/>
              </a:endParaRPr>
            </a:p>
          </p:txBody>
        </p:sp>
        <p:sp>
          <p:nvSpPr>
            <p:cNvPr id="58375" name="Freeform 7"/>
            <p:cNvSpPr>
              <a:spLocks/>
            </p:cNvSpPr>
            <p:nvPr/>
          </p:nvSpPr>
          <p:spPr bwMode="auto">
            <a:xfrm>
              <a:off x="1978024" y="2235201"/>
              <a:ext cx="1463674" cy="1800226"/>
            </a:xfrm>
            <a:custGeom>
              <a:avLst/>
              <a:gdLst/>
              <a:ahLst/>
              <a:cxnLst>
                <a:cxn ang="0">
                  <a:pos x="470" y="0"/>
                </a:cxn>
                <a:cxn ang="0">
                  <a:pos x="470" y="0"/>
                </a:cxn>
                <a:cxn ang="0">
                  <a:pos x="416" y="56"/>
                </a:cxn>
                <a:cxn ang="0">
                  <a:pos x="366" y="114"/>
                </a:cxn>
                <a:cxn ang="0">
                  <a:pos x="318" y="174"/>
                </a:cxn>
                <a:cxn ang="0">
                  <a:pos x="274" y="238"/>
                </a:cxn>
                <a:cxn ang="0">
                  <a:pos x="232" y="302"/>
                </a:cxn>
                <a:cxn ang="0">
                  <a:pos x="194" y="370"/>
                </a:cxn>
                <a:cxn ang="0">
                  <a:pos x="158" y="438"/>
                </a:cxn>
                <a:cxn ang="0">
                  <a:pos x="126" y="510"/>
                </a:cxn>
                <a:cxn ang="0">
                  <a:pos x="98" y="582"/>
                </a:cxn>
                <a:cxn ang="0">
                  <a:pos x="72" y="658"/>
                </a:cxn>
                <a:cxn ang="0">
                  <a:pos x="50" y="734"/>
                </a:cxn>
                <a:cxn ang="0">
                  <a:pos x="32" y="810"/>
                </a:cxn>
                <a:cxn ang="0">
                  <a:pos x="18" y="890"/>
                </a:cxn>
                <a:cxn ang="0">
                  <a:pos x="8" y="970"/>
                </a:cxn>
                <a:cxn ang="0">
                  <a:pos x="2" y="1052"/>
                </a:cxn>
                <a:cxn ang="0">
                  <a:pos x="0" y="1134"/>
                </a:cxn>
                <a:cxn ang="0">
                  <a:pos x="160" y="1006"/>
                </a:cxn>
                <a:cxn ang="0">
                  <a:pos x="320" y="878"/>
                </a:cxn>
                <a:cxn ang="0">
                  <a:pos x="480" y="1006"/>
                </a:cxn>
                <a:cxn ang="0">
                  <a:pos x="640" y="1134"/>
                </a:cxn>
                <a:cxn ang="0">
                  <a:pos x="640" y="1134"/>
                </a:cxn>
                <a:cxn ang="0">
                  <a:pos x="640" y="1134"/>
                </a:cxn>
                <a:cxn ang="0">
                  <a:pos x="640" y="1084"/>
                </a:cxn>
                <a:cxn ang="0">
                  <a:pos x="644" y="1036"/>
                </a:cxn>
                <a:cxn ang="0">
                  <a:pos x="650" y="988"/>
                </a:cxn>
                <a:cxn ang="0">
                  <a:pos x="660" y="940"/>
                </a:cxn>
                <a:cxn ang="0">
                  <a:pos x="670" y="894"/>
                </a:cxn>
                <a:cxn ang="0">
                  <a:pos x="682" y="848"/>
                </a:cxn>
                <a:cxn ang="0">
                  <a:pos x="698" y="804"/>
                </a:cxn>
                <a:cxn ang="0">
                  <a:pos x="716" y="760"/>
                </a:cxn>
                <a:cxn ang="0">
                  <a:pos x="734" y="716"/>
                </a:cxn>
                <a:cxn ang="0">
                  <a:pos x="756" y="676"/>
                </a:cxn>
                <a:cxn ang="0">
                  <a:pos x="780" y="636"/>
                </a:cxn>
                <a:cxn ang="0">
                  <a:pos x="804" y="596"/>
                </a:cxn>
                <a:cxn ang="0">
                  <a:pos x="832" y="558"/>
                </a:cxn>
                <a:cxn ang="0">
                  <a:pos x="860" y="522"/>
                </a:cxn>
                <a:cxn ang="0">
                  <a:pos x="890" y="488"/>
                </a:cxn>
                <a:cxn ang="0">
                  <a:pos x="922" y="454"/>
                </a:cxn>
                <a:cxn ang="0">
                  <a:pos x="922" y="454"/>
                </a:cxn>
                <a:cxn ang="0">
                  <a:pos x="922" y="454"/>
                </a:cxn>
                <a:cxn ang="0">
                  <a:pos x="922" y="454"/>
                </a:cxn>
                <a:cxn ang="0">
                  <a:pos x="922" y="454"/>
                </a:cxn>
                <a:cxn ang="0">
                  <a:pos x="922" y="452"/>
                </a:cxn>
                <a:cxn ang="0">
                  <a:pos x="900" y="250"/>
                </a:cxn>
                <a:cxn ang="0">
                  <a:pos x="878" y="48"/>
                </a:cxn>
                <a:cxn ang="0">
                  <a:pos x="674" y="24"/>
                </a:cxn>
                <a:cxn ang="0">
                  <a:pos x="472" y="2"/>
                </a:cxn>
                <a:cxn ang="0">
                  <a:pos x="470" y="0"/>
                </a:cxn>
              </a:cxnLst>
              <a:rect l="0" t="0" r="r" b="b"/>
              <a:pathLst>
                <a:path w="922" h="1134">
                  <a:moveTo>
                    <a:pt x="470" y="0"/>
                  </a:moveTo>
                  <a:lnTo>
                    <a:pt x="470" y="0"/>
                  </a:lnTo>
                  <a:lnTo>
                    <a:pt x="416" y="56"/>
                  </a:lnTo>
                  <a:lnTo>
                    <a:pt x="366" y="114"/>
                  </a:lnTo>
                  <a:lnTo>
                    <a:pt x="318" y="174"/>
                  </a:lnTo>
                  <a:lnTo>
                    <a:pt x="274" y="238"/>
                  </a:lnTo>
                  <a:lnTo>
                    <a:pt x="232" y="302"/>
                  </a:lnTo>
                  <a:lnTo>
                    <a:pt x="194" y="370"/>
                  </a:lnTo>
                  <a:lnTo>
                    <a:pt x="158" y="438"/>
                  </a:lnTo>
                  <a:lnTo>
                    <a:pt x="126" y="510"/>
                  </a:lnTo>
                  <a:lnTo>
                    <a:pt x="98" y="582"/>
                  </a:lnTo>
                  <a:lnTo>
                    <a:pt x="72" y="658"/>
                  </a:lnTo>
                  <a:lnTo>
                    <a:pt x="50" y="734"/>
                  </a:lnTo>
                  <a:lnTo>
                    <a:pt x="32" y="810"/>
                  </a:lnTo>
                  <a:lnTo>
                    <a:pt x="18" y="890"/>
                  </a:lnTo>
                  <a:lnTo>
                    <a:pt x="8" y="970"/>
                  </a:lnTo>
                  <a:lnTo>
                    <a:pt x="2" y="1052"/>
                  </a:lnTo>
                  <a:lnTo>
                    <a:pt x="0" y="1134"/>
                  </a:lnTo>
                  <a:lnTo>
                    <a:pt x="160" y="1006"/>
                  </a:lnTo>
                  <a:lnTo>
                    <a:pt x="320" y="878"/>
                  </a:lnTo>
                  <a:lnTo>
                    <a:pt x="480" y="1006"/>
                  </a:lnTo>
                  <a:lnTo>
                    <a:pt x="640" y="1134"/>
                  </a:lnTo>
                  <a:lnTo>
                    <a:pt x="640" y="1134"/>
                  </a:lnTo>
                  <a:lnTo>
                    <a:pt x="640" y="1134"/>
                  </a:lnTo>
                  <a:lnTo>
                    <a:pt x="640" y="1084"/>
                  </a:lnTo>
                  <a:lnTo>
                    <a:pt x="644" y="1036"/>
                  </a:lnTo>
                  <a:lnTo>
                    <a:pt x="650" y="988"/>
                  </a:lnTo>
                  <a:lnTo>
                    <a:pt x="660" y="940"/>
                  </a:lnTo>
                  <a:lnTo>
                    <a:pt x="670" y="894"/>
                  </a:lnTo>
                  <a:lnTo>
                    <a:pt x="682" y="848"/>
                  </a:lnTo>
                  <a:lnTo>
                    <a:pt x="698" y="804"/>
                  </a:lnTo>
                  <a:lnTo>
                    <a:pt x="716" y="760"/>
                  </a:lnTo>
                  <a:lnTo>
                    <a:pt x="734" y="716"/>
                  </a:lnTo>
                  <a:lnTo>
                    <a:pt x="756" y="676"/>
                  </a:lnTo>
                  <a:lnTo>
                    <a:pt x="780" y="636"/>
                  </a:lnTo>
                  <a:lnTo>
                    <a:pt x="804" y="596"/>
                  </a:lnTo>
                  <a:lnTo>
                    <a:pt x="832" y="558"/>
                  </a:lnTo>
                  <a:lnTo>
                    <a:pt x="860" y="522"/>
                  </a:lnTo>
                  <a:lnTo>
                    <a:pt x="890" y="488"/>
                  </a:lnTo>
                  <a:lnTo>
                    <a:pt x="922" y="454"/>
                  </a:lnTo>
                  <a:lnTo>
                    <a:pt x="922" y="454"/>
                  </a:lnTo>
                  <a:lnTo>
                    <a:pt x="922" y="454"/>
                  </a:lnTo>
                  <a:lnTo>
                    <a:pt x="922" y="454"/>
                  </a:lnTo>
                  <a:lnTo>
                    <a:pt x="922" y="454"/>
                  </a:lnTo>
                  <a:lnTo>
                    <a:pt x="922" y="452"/>
                  </a:lnTo>
                  <a:lnTo>
                    <a:pt x="900" y="250"/>
                  </a:lnTo>
                  <a:lnTo>
                    <a:pt x="878" y="48"/>
                  </a:lnTo>
                  <a:lnTo>
                    <a:pt x="674" y="24"/>
                  </a:lnTo>
                  <a:lnTo>
                    <a:pt x="472" y="2"/>
                  </a:lnTo>
                  <a:lnTo>
                    <a:pt x="470" y="0"/>
                  </a:lnTo>
                  <a:close/>
                </a:path>
              </a:pathLst>
            </a:custGeom>
            <a:solidFill>
              <a:schemeClr val="accent5">
                <a:lumMod val="60000"/>
                <a:lumOff val="40000"/>
              </a:schemeClr>
            </a:solidFill>
            <a:ln w="3175">
              <a:noFill/>
              <a:prstDash val="solid"/>
              <a:round/>
              <a:headEnd/>
              <a:tailEnd/>
            </a:ln>
            <a:sp3d extrusionH="508000" prstMaterial="matte">
              <a:extrusionClr>
                <a:schemeClr val="bg2">
                  <a:lumMod val="75000"/>
                </a:schemeClr>
              </a:extrusionClr>
            </a:sp3d>
          </p:spPr>
          <p:txBody>
            <a:bodyPr/>
            <a:lstStyle/>
            <a:p>
              <a:endParaRPr lang="en-US" dirty="0">
                <a:latin typeface="Calibri" pitchFamily="34" charset="0"/>
              </a:endParaRPr>
            </a:p>
          </p:txBody>
        </p:sp>
        <p:sp>
          <p:nvSpPr>
            <p:cNvPr id="58376" name="Freeform 8"/>
            <p:cNvSpPr>
              <a:spLocks/>
            </p:cNvSpPr>
            <p:nvPr/>
          </p:nvSpPr>
          <p:spPr bwMode="auto">
            <a:xfrm>
              <a:off x="2720974" y="5121278"/>
              <a:ext cx="1800224" cy="1466851"/>
            </a:xfrm>
            <a:custGeom>
              <a:avLst/>
              <a:gdLst/>
              <a:ahLst/>
              <a:cxnLst>
                <a:cxn ang="0">
                  <a:pos x="0" y="454"/>
                </a:cxn>
                <a:cxn ang="0">
                  <a:pos x="0" y="454"/>
                </a:cxn>
                <a:cxn ang="0">
                  <a:pos x="56" y="506"/>
                </a:cxn>
                <a:cxn ang="0">
                  <a:pos x="114" y="556"/>
                </a:cxn>
                <a:cxn ang="0">
                  <a:pos x="174" y="604"/>
                </a:cxn>
                <a:cxn ang="0">
                  <a:pos x="236" y="650"/>
                </a:cxn>
                <a:cxn ang="0">
                  <a:pos x="302" y="692"/>
                </a:cxn>
                <a:cxn ang="0">
                  <a:pos x="370" y="730"/>
                </a:cxn>
                <a:cxn ang="0">
                  <a:pos x="438" y="766"/>
                </a:cxn>
                <a:cxn ang="0">
                  <a:pos x="510" y="798"/>
                </a:cxn>
                <a:cxn ang="0">
                  <a:pos x="582" y="826"/>
                </a:cxn>
                <a:cxn ang="0">
                  <a:pos x="656" y="852"/>
                </a:cxn>
                <a:cxn ang="0">
                  <a:pos x="732" y="874"/>
                </a:cxn>
                <a:cxn ang="0">
                  <a:pos x="810" y="892"/>
                </a:cxn>
                <a:cxn ang="0">
                  <a:pos x="890" y="906"/>
                </a:cxn>
                <a:cxn ang="0">
                  <a:pos x="970" y="916"/>
                </a:cxn>
                <a:cxn ang="0">
                  <a:pos x="1050" y="922"/>
                </a:cxn>
                <a:cxn ang="0">
                  <a:pos x="1134" y="924"/>
                </a:cxn>
                <a:cxn ang="0">
                  <a:pos x="1006" y="764"/>
                </a:cxn>
                <a:cxn ang="0">
                  <a:pos x="878" y="604"/>
                </a:cxn>
                <a:cxn ang="0">
                  <a:pos x="1006" y="444"/>
                </a:cxn>
                <a:cxn ang="0">
                  <a:pos x="1134" y="284"/>
                </a:cxn>
                <a:cxn ang="0">
                  <a:pos x="1134" y="284"/>
                </a:cxn>
                <a:cxn ang="0">
                  <a:pos x="1134" y="284"/>
                </a:cxn>
                <a:cxn ang="0">
                  <a:pos x="1084" y="282"/>
                </a:cxn>
                <a:cxn ang="0">
                  <a:pos x="1036" y="278"/>
                </a:cxn>
                <a:cxn ang="0">
                  <a:pos x="986" y="272"/>
                </a:cxn>
                <a:cxn ang="0">
                  <a:pos x="940" y="264"/>
                </a:cxn>
                <a:cxn ang="0">
                  <a:pos x="892" y="254"/>
                </a:cxn>
                <a:cxn ang="0">
                  <a:pos x="848" y="240"/>
                </a:cxn>
                <a:cxn ang="0">
                  <a:pos x="802" y="226"/>
                </a:cxn>
                <a:cxn ang="0">
                  <a:pos x="758" y="208"/>
                </a:cxn>
                <a:cxn ang="0">
                  <a:pos x="716" y="188"/>
                </a:cxn>
                <a:cxn ang="0">
                  <a:pos x="674" y="168"/>
                </a:cxn>
                <a:cxn ang="0">
                  <a:pos x="634" y="144"/>
                </a:cxn>
                <a:cxn ang="0">
                  <a:pos x="596" y="120"/>
                </a:cxn>
                <a:cxn ang="0">
                  <a:pos x="558" y="92"/>
                </a:cxn>
                <a:cxn ang="0">
                  <a:pos x="522" y="64"/>
                </a:cxn>
                <a:cxn ang="0">
                  <a:pos x="486" y="34"/>
                </a:cxn>
                <a:cxn ang="0">
                  <a:pos x="454" y="2"/>
                </a:cxn>
                <a:cxn ang="0">
                  <a:pos x="454" y="0"/>
                </a:cxn>
                <a:cxn ang="0">
                  <a:pos x="452" y="2"/>
                </a:cxn>
                <a:cxn ang="0">
                  <a:pos x="452" y="2"/>
                </a:cxn>
                <a:cxn ang="0">
                  <a:pos x="452" y="0"/>
                </a:cxn>
                <a:cxn ang="0">
                  <a:pos x="452" y="2"/>
                </a:cxn>
                <a:cxn ang="0">
                  <a:pos x="250" y="24"/>
                </a:cxn>
                <a:cxn ang="0">
                  <a:pos x="46" y="46"/>
                </a:cxn>
                <a:cxn ang="0">
                  <a:pos x="24" y="250"/>
                </a:cxn>
                <a:cxn ang="0">
                  <a:pos x="2" y="452"/>
                </a:cxn>
                <a:cxn ang="0">
                  <a:pos x="0" y="454"/>
                </a:cxn>
              </a:cxnLst>
              <a:rect l="0" t="0" r="r" b="b"/>
              <a:pathLst>
                <a:path w="1134" h="924">
                  <a:moveTo>
                    <a:pt x="0" y="454"/>
                  </a:moveTo>
                  <a:lnTo>
                    <a:pt x="0" y="454"/>
                  </a:lnTo>
                  <a:lnTo>
                    <a:pt x="56" y="506"/>
                  </a:lnTo>
                  <a:lnTo>
                    <a:pt x="114" y="556"/>
                  </a:lnTo>
                  <a:lnTo>
                    <a:pt x="174" y="604"/>
                  </a:lnTo>
                  <a:lnTo>
                    <a:pt x="236" y="650"/>
                  </a:lnTo>
                  <a:lnTo>
                    <a:pt x="302" y="692"/>
                  </a:lnTo>
                  <a:lnTo>
                    <a:pt x="370" y="730"/>
                  </a:lnTo>
                  <a:lnTo>
                    <a:pt x="438" y="766"/>
                  </a:lnTo>
                  <a:lnTo>
                    <a:pt x="510" y="798"/>
                  </a:lnTo>
                  <a:lnTo>
                    <a:pt x="582" y="826"/>
                  </a:lnTo>
                  <a:lnTo>
                    <a:pt x="656" y="852"/>
                  </a:lnTo>
                  <a:lnTo>
                    <a:pt x="732" y="874"/>
                  </a:lnTo>
                  <a:lnTo>
                    <a:pt x="810" y="892"/>
                  </a:lnTo>
                  <a:lnTo>
                    <a:pt x="890" y="906"/>
                  </a:lnTo>
                  <a:lnTo>
                    <a:pt x="970" y="916"/>
                  </a:lnTo>
                  <a:lnTo>
                    <a:pt x="1050" y="922"/>
                  </a:lnTo>
                  <a:lnTo>
                    <a:pt x="1134" y="924"/>
                  </a:lnTo>
                  <a:lnTo>
                    <a:pt x="1006" y="764"/>
                  </a:lnTo>
                  <a:lnTo>
                    <a:pt x="878" y="604"/>
                  </a:lnTo>
                  <a:lnTo>
                    <a:pt x="1006" y="444"/>
                  </a:lnTo>
                  <a:lnTo>
                    <a:pt x="1134" y="284"/>
                  </a:lnTo>
                  <a:lnTo>
                    <a:pt x="1134" y="284"/>
                  </a:lnTo>
                  <a:lnTo>
                    <a:pt x="1134" y="284"/>
                  </a:lnTo>
                  <a:lnTo>
                    <a:pt x="1084" y="282"/>
                  </a:lnTo>
                  <a:lnTo>
                    <a:pt x="1036" y="278"/>
                  </a:lnTo>
                  <a:lnTo>
                    <a:pt x="986" y="272"/>
                  </a:lnTo>
                  <a:lnTo>
                    <a:pt x="940" y="264"/>
                  </a:lnTo>
                  <a:lnTo>
                    <a:pt x="892" y="254"/>
                  </a:lnTo>
                  <a:lnTo>
                    <a:pt x="848" y="240"/>
                  </a:lnTo>
                  <a:lnTo>
                    <a:pt x="802" y="226"/>
                  </a:lnTo>
                  <a:lnTo>
                    <a:pt x="758" y="208"/>
                  </a:lnTo>
                  <a:lnTo>
                    <a:pt x="716" y="188"/>
                  </a:lnTo>
                  <a:lnTo>
                    <a:pt x="674" y="168"/>
                  </a:lnTo>
                  <a:lnTo>
                    <a:pt x="634" y="144"/>
                  </a:lnTo>
                  <a:lnTo>
                    <a:pt x="596" y="120"/>
                  </a:lnTo>
                  <a:lnTo>
                    <a:pt x="558" y="92"/>
                  </a:lnTo>
                  <a:lnTo>
                    <a:pt x="522" y="64"/>
                  </a:lnTo>
                  <a:lnTo>
                    <a:pt x="486" y="34"/>
                  </a:lnTo>
                  <a:lnTo>
                    <a:pt x="454" y="2"/>
                  </a:lnTo>
                  <a:lnTo>
                    <a:pt x="454" y="0"/>
                  </a:lnTo>
                  <a:lnTo>
                    <a:pt x="452" y="2"/>
                  </a:lnTo>
                  <a:lnTo>
                    <a:pt x="452" y="2"/>
                  </a:lnTo>
                  <a:lnTo>
                    <a:pt x="452" y="0"/>
                  </a:lnTo>
                  <a:lnTo>
                    <a:pt x="452" y="2"/>
                  </a:lnTo>
                  <a:lnTo>
                    <a:pt x="250" y="24"/>
                  </a:lnTo>
                  <a:lnTo>
                    <a:pt x="46" y="46"/>
                  </a:lnTo>
                  <a:lnTo>
                    <a:pt x="24" y="250"/>
                  </a:lnTo>
                  <a:lnTo>
                    <a:pt x="2" y="452"/>
                  </a:lnTo>
                  <a:lnTo>
                    <a:pt x="0" y="454"/>
                  </a:lnTo>
                  <a:close/>
                </a:path>
              </a:pathLst>
            </a:custGeom>
            <a:solidFill>
              <a:srgbClr val="FFFF99"/>
            </a:solidFill>
            <a:ln w="3175">
              <a:noFill/>
              <a:prstDash val="solid"/>
              <a:round/>
              <a:headEnd/>
              <a:tailEnd/>
            </a:ln>
            <a:sp3d extrusionH="508000" prstMaterial="matte">
              <a:extrusionClr>
                <a:schemeClr val="bg2">
                  <a:lumMod val="75000"/>
                </a:schemeClr>
              </a:extrusionClr>
            </a:sp3d>
          </p:spPr>
          <p:txBody>
            <a:bodyPr/>
            <a:lstStyle/>
            <a:p>
              <a:endParaRPr lang="en-US" dirty="0">
                <a:latin typeface="Calibri" pitchFamily="34" charset="0"/>
              </a:endParaRPr>
            </a:p>
          </p:txBody>
        </p:sp>
        <p:sp>
          <p:nvSpPr>
            <p:cNvPr id="58377" name="Freeform 9"/>
            <p:cNvSpPr>
              <a:spLocks/>
            </p:cNvSpPr>
            <p:nvPr/>
          </p:nvSpPr>
          <p:spPr bwMode="auto">
            <a:xfrm>
              <a:off x="5597525" y="2238376"/>
              <a:ext cx="1463674" cy="2206626"/>
            </a:xfrm>
            <a:custGeom>
              <a:avLst/>
              <a:gdLst/>
              <a:ahLst/>
              <a:cxnLst>
                <a:cxn ang="0">
                  <a:pos x="922" y="1134"/>
                </a:cxn>
                <a:cxn ang="0">
                  <a:pos x="922" y="1134"/>
                </a:cxn>
                <a:cxn ang="0">
                  <a:pos x="920" y="1058"/>
                </a:cxn>
                <a:cxn ang="0">
                  <a:pos x="914" y="982"/>
                </a:cxn>
                <a:cxn ang="0">
                  <a:pos x="906" y="904"/>
                </a:cxn>
                <a:cxn ang="0">
                  <a:pos x="892" y="828"/>
                </a:cxn>
                <a:cxn ang="0">
                  <a:pos x="876" y="754"/>
                </a:cxn>
                <a:cxn ang="0">
                  <a:pos x="856" y="678"/>
                </a:cxn>
                <a:cxn ang="0">
                  <a:pos x="832" y="604"/>
                </a:cxn>
                <a:cxn ang="0">
                  <a:pos x="804" y="532"/>
                </a:cxn>
                <a:cxn ang="0">
                  <a:pos x="774" y="460"/>
                </a:cxn>
                <a:cxn ang="0">
                  <a:pos x="738" y="390"/>
                </a:cxn>
                <a:cxn ang="0">
                  <a:pos x="700" y="320"/>
                </a:cxn>
                <a:cxn ang="0">
                  <a:pos x="658" y="252"/>
                </a:cxn>
                <a:cxn ang="0">
                  <a:pos x="612" y="186"/>
                </a:cxn>
                <a:cxn ang="0">
                  <a:pos x="562" y="122"/>
                </a:cxn>
                <a:cxn ang="0">
                  <a:pos x="510" y="60"/>
                </a:cxn>
                <a:cxn ang="0">
                  <a:pos x="452" y="0"/>
                </a:cxn>
                <a:cxn ang="0">
                  <a:pos x="430" y="204"/>
                </a:cxn>
                <a:cxn ang="0">
                  <a:pos x="408" y="408"/>
                </a:cxn>
                <a:cxn ang="0">
                  <a:pos x="204" y="430"/>
                </a:cxn>
                <a:cxn ang="0">
                  <a:pos x="0" y="452"/>
                </a:cxn>
                <a:cxn ang="0">
                  <a:pos x="0" y="454"/>
                </a:cxn>
                <a:cxn ang="0">
                  <a:pos x="0" y="454"/>
                </a:cxn>
                <a:cxn ang="0">
                  <a:pos x="34" y="490"/>
                </a:cxn>
                <a:cxn ang="0">
                  <a:pos x="66" y="526"/>
                </a:cxn>
                <a:cxn ang="0">
                  <a:pos x="96" y="564"/>
                </a:cxn>
                <a:cxn ang="0">
                  <a:pos x="124" y="604"/>
                </a:cxn>
                <a:cxn ang="0">
                  <a:pos x="148" y="644"/>
                </a:cxn>
                <a:cxn ang="0">
                  <a:pos x="172" y="686"/>
                </a:cxn>
                <a:cxn ang="0">
                  <a:pos x="192" y="728"/>
                </a:cxn>
                <a:cxn ang="0">
                  <a:pos x="212" y="772"/>
                </a:cxn>
                <a:cxn ang="0">
                  <a:pos x="228" y="816"/>
                </a:cxn>
                <a:cxn ang="0">
                  <a:pos x="242" y="860"/>
                </a:cxn>
                <a:cxn ang="0">
                  <a:pos x="254" y="904"/>
                </a:cxn>
                <a:cxn ang="0">
                  <a:pos x="264" y="950"/>
                </a:cxn>
                <a:cxn ang="0">
                  <a:pos x="272" y="996"/>
                </a:cxn>
                <a:cxn ang="0">
                  <a:pos x="276" y="1042"/>
                </a:cxn>
                <a:cxn ang="0">
                  <a:pos x="280" y="1088"/>
                </a:cxn>
                <a:cxn ang="0">
                  <a:pos x="282" y="1134"/>
                </a:cxn>
                <a:cxn ang="0">
                  <a:pos x="280" y="1134"/>
                </a:cxn>
                <a:cxn ang="0">
                  <a:pos x="282" y="1134"/>
                </a:cxn>
                <a:cxn ang="0">
                  <a:pos x="282" y="1134"/>
                </a:cxn>
                <a:cxn ang="0">
                  <a:pos x="282" y="1134"/>
                </a:cxn>
                <a:cxn ang="0">
                  <a:pos x="282" y="1134"/>
                </a:cxn>
                <a:cxn ang="0">
                  <a:pos x="440" y="1262"/>
                </a:cxn>
                <a:cxn ang="0">
                  <a:pos x="600" y="1390"/>
                </a:cxn>
                <a:cxn ang="0">
                  <a:pos x="760" y="1262"/>
                </a:cxn>
                <a:cxn ang="0">
                  <a:pos x="920" y="1134"/>
                </a:cxn>
                <a:cxn ang="0">
                  <a:pos x="922" y="1134"/>
                </a:cxn>
              </a:cxnLst>
              <a:rect l="0" t="0" r="r" b="b"/>
              <a:pathLst>
                <a:path w="922" h="1390">
                  <a:moveTo>
                    <a:pt x="922" y="1134"/>
                  </a:moveTo>
                  <a:lnTo>
                    <a:pt x="922" y="1134"/>
                  </a:lnTo>
                  <a:lnTo>
                    <a:pt x="920" y="1058"/>
                  </a:lnTo>
                  <a:lnTo>
                    <a:pt x="914" y="982"/>
                  </a:lnTo>
                  <a:lnTo>
                    <a:pt x="906" y="904"/>
                  </a:lnTo>
                  <a:lnTo>
                    <a:pt x="892" y="828"/>
                  </a:lnTo>
                  <a:lnTo>
                    <a:pt x="876" y="754"/>
                  </a:lnTo>
                  <a:lnTo>
                    <a:pt x="856" y="678"/>
                  </a:lnTo>
                  <a:lnTo>
                    <a:pt x="832" y="604"/>
                  </a:lnTo>
                  <a:lnTo>
                    <a:pt x="804" y="532"/>
                  </a:lnTo>
                  <a:lnTo>
                    <a:pt x="774" y="460"/>
                  </a:lnTo>
                  <a:lnTo>
                    <a:pt x="738" y="390"/>
                  </a:lnTo>
                  <a:lnTo>
                    <a:pt x="700" y="320"/>
                  </a:lnTo>
                  <a:lnTo>
                    <a:pt x="658" y="252"/>
                  </a:lnTo>
                  <a:lnTo>
                    <a:pt x="612" y="186"/>
                  </a:lnTo>
                  <a:lnTo>
                    <a:pt x="562" y="122"/>
                  </a:lnTo>
                  <a:lnTo>
                    <a:pt x="510" y="60"/>
                  </a:lnTo>
                  <a:lnTo>
                    <a:pt x="452" y="0"/>
                  </a:lnTo>
                  <a:lnTo>
                    <a:pt x="430" y="204"/>
                  </a:lnTo>
                  <a:lnTo>
                    <a:pt x="408" y="408"/>
                  </a:lnTo>
                  <a:lnTo>
                    <a:pt x="204" y="430"/>
                  </a:lnTo>
                  <a:lnTo>
                    <a:pt x="0" y="452"/>
                  </a:lnTo>
                  <a:lnTo>
                    <a:pt x="0" y="454"/>
                  </a:lnTo>
                  <a:lnTo>
                    <a:pt x="0" y="454"/>
                  </a:lnTo>
                  <a:lnTo>
                    <a:pt x="34" y="490"/>
                  </a:lnTo>
                  <a:lnTo>
                    <a:pt x="66" y="526"/>
                  </a:lnTo>
                  <a:lnTo>
                    <a:pt x="96" y="564"/>
                  </a:lnTo>
                  <a:lnTo>
                    <a:pt x="124" y="604"/>
                  </a:lnTo>
                  <a:lnTo>
                    <a:pt x="148" y="644"/>
                  </a:lnTo>
                  <a:lnTo>
                    <a:pt x="172" y="686"/>
                  </a:lnTo>
                  <a:lnTo>
                    <a:pt x="192" y="728"/>
                  </a:lnTo>
                  <a:lnTo>
                    <a:pt x="212" y="772"/>
                  </a:lnTo>
                  <a:lnTo>
                    <a:pt x="228" y="816"/>
                  </a:lnTo>
                  <a:lnTo>
                    <a:pt x="242" y="860"/>
                  </a:lnTo>
                  <a:lnTo>
                    <a:pt x="254" y="904"/>
                  </a:lnTo>
                  <a:lnTo>
                    <a:pt x="264" y="950"/>
                  </a:lnTo>
                  <a:lnTo>
                    <a:pt x="272" y="996"/>
                  </a:lnTo>
                  <a:lnTo>
                    <a:pt x="276" y="1042"/>
                  </a:lnTo>
                  <a:lnTo>
                    <a:pt x="280" y="1088"/>
                  </a:lnTo>
                  <a:lnTo>
                    <a:pt x="282" y="1134"/>
                  </a:lnTo>
                  <a:lnTo>
                    <a:pt x="280" y="1134"/>
                  </a:lnTo>
                  <a:lnTo>
                    <a:pt x="282" y="1134"/>
                  </a:lnTo>
                  <a:lnTo>
                    <a:pt x="282" y="1134"/>
                  </a:lnTo>
                  <a:lnTo>
                    <a:pt x="282" y="1134"/>
                  </a:lnTo>
                  <a:lnTo>
                    <a:pt x="282" y="1134"/>
                  </a:lnTo>
                  <a:lnTo>
                    <a:pt x="440" y="1262"/>
                  </a:lnTo>
                  <a:lnTo>
                    <a:pt x="600" y="1390"/>
                  </a:lnTo>
                  <a:lnTo>
                    <a:pt x="760" y="1262"/>
                  </a:lnTo>
                  <a:lnTo>
                    <a:pt x="920" y="1134"/>
                  </a:lnTo>
                  <a:lnTo>
                    <a:pt x="922" y="1134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3175">
              <a:noFill/>
              <a:prstDash val="solid"/>
              <a:round/>
              <a:headEnd/>
              <a:tailEnd/>
            </a:ln>
            <a:sp3d extrusionH="508000" prstMaterial="matte">
              <a:extrusionClr>
                <a:schemeClr val="bg2">
                  <a:lumMod val="75000"/>
                </a:schemeClr>
              </a:extrusionClr>
            </a:sp3d>
          </p:spPr>
          <p:txBody>
            <a:bodyPr/>
            <a:lstStyle/>
            <a:p>
              <a:endParaRPr lang="en-US" dirty="0">
                <a:latin typeface="Calibri" pitchFamily="34" charset="0"/>
              </a:endParaRPr>
            </a:p>
          </p:txBody>
        </p:sp>
        <p:sp>
          <p:nvSpPr>
            <p:cNvPr id="58378" name="Freeform 10"/>
            <p:cNvSpPr>
              <a:spLocks/>
            </p:cNvSpPr>
            <p:nvPr/>
          </p:nvSpPr>
          <p:spPr bwMode="auto">
            <a:xfrm>
              <a:off x="4105276" y="5124449"/>
              <a:ext cx="2206625" cy="1463676"/>
            </a:xfrm>
            <a:custGeom>
              <a:avLst/>
              <a:gdLst/>
              <a:ahLst/>
              <a:cxnLst>
                <a:cxn ang="0">
                  <a:pos x="256" y="922"/>
                </a:cxn>
                <a:cxn ang="0">
                  <a:pos x="256" y="922"/>
                </a:cxn>
                <a:cxn ang="0">
                  <a:pos x="332" y="920"/>
                </a:cxn>
                <a:cxn ang="0">
                  <a:pos x="408" y="914"/>
                </a:cxn>
                <a:cxn ang="0">
                  <a:pos x="486" y="906"/>
                </a:cxn>
                <a:cxn ang="0">
                  <a:pos x="562" y="892"/>
                </a:cxn>
                <a:cxn ang="0">
                  <a:pos x="636" y="876"/>
                </a:cxn>
                <a:cxn ang="0">
                  <a:pos x="712" y="856"/>
                </a:cxn>
                <a:cxn ang="0">
                  <a:pos x="786" y="832"/>
                </a:cxn>
                <a:cxn ang="0">
                  <a:pos x="858" y="804"/>
                </a:cxn>
                <a:cxn ang="0">
                  <a:pos x="930" y="774"/>
                </a:cxn>
                <a:cxn ang="0">
                  <a:pos x="1000" y="738"/>
                </a:cxn>
                <a:cxn ang="0">
                  <a:pos x="1070" y="700"/>
                </a:cxn>
                <a:cxn ang="0">
                  <a:pos x="1138" y="658"/>
                </a:cxn>
                <a:cxn ang="0">
                  <a:pos x="1204" y="612"/>
                </a:cxn>
                <a:cxn ang="0">
                  <a:pos x="1268" y="562"/>
                </a:cxn>
                <a:cxn ang="0">
                  <a:pos x="1330" y="510"/>
                </a:cxn>
                <a:cxn ang="0">
                  <a:pos x="1390" y="452"/>
                </a:cxn>
                <a:cxn ang="0">
                  <a:pos x="1186" y="430"/>
                </a:cxn>
                <a:cxn ang="0">
                  <a:pos x="982" y="408"/>
                </a:cxn>
                <a:cxn ang="0">
                  <a:pos x="960" y="204"/>
                </a:cxn>
                <a:cxn ang="0">
                  <a:pos x="938" y="0"/>
                </a:cxn>
                <a:cxn ang="0">
                  <a:pos x="936" y="0"/>
                </a:cxn>
                <a:cxn ang="0">
                  <a:pos x="936" y="0"/>
                </a:cxn>
                <a:cxn ang="0">
                  <a:pos x="900" y="34"/>
                </a:cxn>
                <a:cxn ang="0">
                  <a:pos x="864" y="66"/>
                </a:cxn>
                <a:cxn ang="0">
                  <a:pos x="826" y="96"/>
                </a:cxn>
                <a:cxn ang="0">
                  <a:pos x="786" y="124"/>
                </a:cxn>
                <a:cxn ang="0">
                  <a:pos x="746" y="148"/>
                </a:cxn>
                <a:cxn ang="0">
                  <a:pos x="704" y="172"/>
                </a:cxn>
                <a:cxn ang="0">
                  <a:pos x="662" y="192"/>
                </a:cxn>
                <a:cxn ang="0">
                  <a:pos x="618" y="212"/>
                </a:cxn>
                <a:cxn ang="0">
                  <a:pos x="574" y="228"/>
                </a:cxn>
                <a:cxn ang="0">
                  <a:pos x="530" y="242"/>
                </a:cxn>
                <a:cxn ang="0">
                  <a:pos x="486" y="254"/>
                </a:cxn>
                <a:cxn ang="0">
                  <a:pos x="440" y="264"/>
                </a:cxn>
                <a:cxn ang="0">
                  <a:pos x="394" y="272"/>
                </a:cxn>
                <a:cxn ang="0">
                  <a:pos x="348" y="278"/>
                </a:cxn>
                <a:cxn ang="0">
                  <a:pos x="302" y="280"/>
                </a:cxn>
                <a:cxn ang="0">
                  <a:pos x="256" y="282"/>
                </a:cxn>
                <a:cxn ang="0">
                  <a:pos x="256" y="282"/>
                </a:cxn>
                <a:cxn ang="0">
                  <a:pos x="256" y="282"/>
                </a:cxn>
                <a:cxn ang="0">
                  <a:pos x="256" y="282"/>
                </a:cxn>
                <a:cxn ang="0">
                  <a:pos x="256" y="282"/>
                </a:cxn>
                <a:cxn ang="0">
                  <a:pos x="256" y="282"/>
                </a:cxn>
                <a:cxn ang="0">
                  <a:pos x="128" y="440"/>
                </a:cxn>
                <a:cxn ang="0">
                  <a:pos x="0" y="600"/>
                </a:cxn>
                <a:cxn ang="0">
                  <a:pos x="128" y="760"/>
                </a:cxn>
                <a:cxn ang="0">
                  <a:pos x="256" y="920"/>
                </a:cxn>
                <a:cxn ang="0">
                  <a:pos x="256" y="922"/>
                </a:cxn>
              </a:cxnLst>
              <a:rect l="0" t="0" r="r" b="b"/>
              <a:pathLst>
                <a:path w="1390" h="922">
                  <a:moveTo>
                    <a:pt x="256" y="922"/>
                  </a:moveTo>
                  <a:lnTo>
                    <a:pt x="256" y="922"/>
                  </a:lnTo>
                  <a:lnTo>
                    <a:pt x="332" y="920"/>
                  </a:lnTo>
                  <a:lnTo>
                    <a:pt x="408" y="914"/>
                  </a:lnTo>
                  <a:lnTo>
                    <a:pt x="486" y="906"/>
                  </a:lnTo>
                  <a:lnTo>
                    <a:pt x="562" y="892"/>
                  </a:lnTo>
                  <a:lnTo>
                    <a:pt x="636" y="876"/>
                  </a:lnTo>
                  <a:lnTo>
                    <a:pt x="712" y="856"/>
                  </a:lnTo>
                  <a:lnTo>
                    <a:pt x="786" y="832"/>
                  </a:lnTo>
                  <a:lnTo>
                    <a:pt x="858" y="804"/>
                  </a:lnTo>
                  <a:lnTo>
                    <a:pt x="930" y="774"/>
                  </a:lnTo>
                  <a:lnTo>
                    <a:pt x="1000" y="738"/>
                  </a:lnTo>
                  <a:lnTo>
                    <a:pt x="1070" y="700"/>
                  </a:lnTo>
                  <a:lnTo>
                    <a:pt x="1138" y="658"/>
                  </a:lnTo>
                  <a:lnTo>
                    <a:pt x="1204" y="612"/>
                  </a:lnTo>
                  <a:lnTo>
                    <a:pt x="1268" y="562"/>
                  </a:lnTo>
                  <a:lnTo>
                    <a:pt x="1330" y="510"/>
                  </a:lnTo>
                  <a:lnTo>
                    <a:pt x="1390" y="452"/>
                  </a:lnTo>
                  <a:lnTo>
                    <a:pt x="1186" y="430"/>
                  </a:lnTo>
                  <a:lnTo>
                    <a:pt x="982" y="408"/>
                  </a:lnTo>
                  <a:lnTo>
                    <a:pt x="960" y="204"/>
                  </a:lnTo>
                  <a:lnTo>
                    <a:pt x="938" y="0"/>
                  </a:lnTo>
                  <a:lnTo>
                    <a:pt x="936" y="0"/>
                  </a:lnTo>
                  <a:lnTo>
                    <a:pt x="936" y="0"/>
                  </a:lnTo>
                  <a:lnTo>
                    <a:pt x="900" y="34"/>
                  </a:lnTo>
                  <a:lnTo>
                    <a:pt x="864" y="66"/>
                  </a:lnTo>
                  <a:lnTo>
                    <a:pt x="826" y="96"/>
                  </a:lnTo>
                  <a:lnTo>
                    <a:pt x="786" y="124"/>
                  </a:lnTo>
                  <a:lnTo>
                    <a:pt x="746" y="148"/>
                  </a:lnTo>
                  <a:lnTo>
                    <a:pt x="704" y="172"/>
                  </a:lnTo>
                  <a:lnTo>
                    <a:pt x="662" y="192"/>
                  </a:lnTo>
                  <a:lnTo>
                    <a:pt x="618" y="212"/>
                  </a:lnTo>
                  <a:lnTo>
                    <a:pt x="574" y="228"/>
                  </a:lnTo>
                  <a:lnTo>
                    <a:pt x="530" y="242"/>
                  </a:lnTo>
                  <a:lnTo>
                    <a:pt x="486" y="254"/>
                  </a:lnTo>
                  <a:lnTo>
                    <a:pt x="440" y="264"/>
                  </a:lnTo>
                  <a:lnTo>
                    <a:pt x="394" y="272"/>
                  </a:lnTo>
                  <a:lnTo>
                    <a:pt x="348" y="278"/>
                  </a:lnTo>
                  <a:lnTo>
                    <a:pt x="302" y="280"/>
                  </a:lnTo>
                  <a:lnTo>
                    <a:pt x="256" y="282"/>
                  </a:lnTo>
                  <a:lnTo>
                    <a:pt x="256" y="282"/>
                  </a:lnTo>
                  <a:lnTo>
                    <a:pt x="256" y="282"/>
                  </a:lnTo>
                  <a:lnTo>
                    <a:pt x="256" y="282"/>
                  </a:lnTo>
                  <a:lnTo>
                    <a:pt x="256" y="282"/>
                  </a:lnTo>
                  <a:lnTo>
                    <a:pt x="256" y="282"/>
                  </a:lnTo>
                  <a:lnTo>
                    <a:pt x="128" y="440"/>
                  </a:lnTo>
                  <a:lnTo>
                    <a:pt x="0" y="600"/>
                  </a:lnTo>
                  <a:lnTo>
                    <a:pt x="128" y="760"/>
                  </a:lnTo>
                  <a:lnTo>
                    <a:pt x="256" y="920"/>
                  </a:lnTo>
                  <a:lnTo>
                    <a:pt x="256" y="922"/>
                  </a:lnTo>
                  <a:close/>
                </a:path>
              </a:pathLst>
            </a:custGeom>
            <a:solidFill>
              <a:schemeClr val="accent2"/>
            </a:solidFill>
            <a:ln w="3175">
              <a:noFill/>
              <a:prstDash val="solid"/>
              <a:round/>
              <a:headEnd/>
              <a:tailEnd/>
            </a:ln>
            <a:sp3d extrusionH="508000" prstMaterial="matte">
              <a:extrusionClr>
                <a:schemeClr val="bg2">
                  <a:lumMod val="75000"/>
                </a:schemeClr>
              </a:extrusionClr>
            </a:sp3d>
          </p:spPr>
          <p:txBody>
            <a:bodyPr/>
            <a:lstStyle/>
            <a:p>
              <a:endParaRPr lang="en-US" dirty="0">
                <a:latin typeface="Calibri" pitchFamily="34" charset="0"/>
              </a:endParaRPr>
            </a:p>
          </p:txBody>
        </p:sp>
      </p:grpSp>
      <p:sp>
        <p:nvSpPr>
          <p:cNvPr id="58379" name="Rectangle 11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Your Title Text Here</a:t>
            </a:r>
            <a:endParaRPr lang="en-GB" dirty="0">
              <a:latin typeface="Impact" pitchFamily="34" charset="0"/>
            </a:endParaRPr>
          </a:p>
        </p:txBody>
      </p:sp>
      <p:grpSp>
        <p:nvGrpSpPr>
          <p:cNvPr id="3" name="Group 22"/>
          <p:cNvGrpSpPr/>
          <p:nvPr/>
        </p:nvGrpSpPr>
        <p:grpSpPr>
          <a:xfrm>
            <a:off x="4267200" y="4038600"/>
            <a:ext cx="4433248" cy="1605538"/>
            <a:chOff x="4267200" y="4038600"/>
            <a:chExt cx="4433248" cy="1605538"/>
          </a:xfrm>
        </p:grpSpPr>
        <p:cxnSp>
          <p:nvCxnSpPr>
            <p:cNvPr id="18" name="Straight Connector 17"/>
            <p:cNvCxnSpPr/>
            <p:nvPr/>
          </p:nvCxnSpPr>
          <p:spPr>
            <a:xfrm rot="5400000">
              <a:off x="5219700" y="4843244"/>
              <a:ext cx="1600200" cy="1588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4" name="Group 21"/>
            <p:cNvGrpSpPr/>
            <p:nvPr/>
          </p:nvGrpSpPr>
          <p:grpSpPr>
            <a:xfrm>
              <a:off x="4267200" y="4038600"/>
              <a:ext cx="4433248" cy="1534397"/>
              <a:chOff x="4267200" y="4038600"/>
              <a:chExt cx="4433248" cy="1534397"/>
            </a:xfrm>
          </p:grpSpPr>
          <p:sp>
            <p:nvSpPr>
              <p:cNvPr id="14" name="Freeform 5"/>
              <p:cNvSpPr>
                <a:spLocks/>
              </p:cNvSpPr>
              <p:nvPr/>
            </p:nvSpPr>
            <p:spPr bwMode="auto">
              <a:xfrm>
                <a:off x="4267200" y="4038600"/>
                <a:ext cx="1250250" cy="1534397"/>
              </a:xfrm>
              <a:custGeom>
                <a:avLst/>
                <a:gdLst/>
                <a:ahLst/>
                <a:cxnLst>
                  <a:cxn ang="0">
                    <a:pos x="454" y="1134"/>
                  </a:cxn>
                  <a:cxn ang="0">
                    <a:pos x="454" y="1134"/>
                  </a:cxn>
                  <a:cxn ang="0">
                    <a:pos x="506" y="1078"/>
                  </a:cxn>
                  <a:cxn ang="0">
                    <a:pos x="556" y="1020"/>
                  </a:cxn>
                  <a:cxn ang="0">
                    <a:pos x="604" y="960"/>
                  </a:cxn>
                  <a:cxn ang="0">
                    <a:pos x="650" y="896"/>
                  </a:cxn>
                  <a:cxn ang="0">
                    <a:pos x="690" y="832"/>
                  </a:cxn>
                  <a:cxn ang="0">
                    <a:pos x="730" y="764"/>
                  </a:cxn>
                  <a:cxn ang="0">
                    <a:pos x="764" y="696"/>
                  </a:cxn>
                  <a:cxn ang="0">
                    <a:pos x="798" y="624"/>
                  </a:cxn>
                  <a:cxn ang="0">
                    <a:pos x="826" y="552"/>
                  </a:cxn>
                  <a:cxn ang="0">
                    <a:pos x="852" y="478"/>
                  </a:cxn>
                  <a:cxn ang="0">
                    <a:pos x="872" y="402"/>
                  </a:cxn>
                  <a:cxn ang="0">
                    <a:pos x="890" y="324"/>
                  </a:cxn>
                  <a:cxn ang="0">
                    <a:pos x="904" y="244"/>
                  </a:cxn>
                  <a:cxn ang="0">
                    <a:pos x="914" y="164"/>
                  </a:cxn>
                  <a:cxn ang="0">
                    <a:pos x="922" y="82"/>
                  </a:cxn>
                  <a:cxn ang="0">
                    <a:pos x="924" y="0"/>
                  </a:cxn>
                  <a:cxn ang="0">
                    <a:pos x="764" y="128"/>
                  </a:cxn>
                  <a:cxn ang="0">
                    <a:pos x="604" y="256"/>
                  </a:cxn>
                  <a:cxn ang="0">
                    <a:pos x="444" y="128"/>
                  </a:cxn>
                  <a:cxn ang="0">
                    <a:pos x="284" y="0"/>
                  </a:cxn>
                  <a:cxn ang="0">
                    <a:pos x="284" y="0"/>
                  </a:cxn>
                  <a:cxn ang="0">
                    <a:pos x="284" y="0"/>
                  </a:cxn>
                  <a:cxn ang="0">
                    <a:pos x="282" y="50"/>
                  </a:cxn>
                  <a:cxn ang="0">
                    <a:pos x="278" y="98"/>
                  </a:cxn>
                  <a:cxn ang="0">
                    <a:pos x="272" y="146"/>
                  </a:cxn>
                  <a:cxn ang="0">
                    <a:pos x="264" y="194"/>
                  </a:cxn>
                  <a:cxn ang="0">
                    <a:pos x="252" y="240"/>
                  </a:cxn>
                  <a:cxn ang="0">
                    <a:pos x="240" y="286"/>
                  </a:cxn>
                  <a:cxn ang="0">
                    <a:pos x="224" y="332"/>
                  </a:cxn>
                  <a:cxn ang="0">
                    <a:pos x="208" y="374"/>
                  </a:cxn>
                  <a:cxn ang="0">
                    <a:pos x="188" y="418"/>
                  </a:cxn>
                  <a:cxn ang="0">
                    <a:pos x="166" y="458"/>
                  </a:cxn>
                  <a:cxn ang="0">
                    <a:pos x="144" y="500"/>
                  </a:cxn>
                  <a:cxn ang="0">
                    <a:pos x="118" y="538"/>
                  </a:cxn>
                  <a:cxn ang="0">
                    <a:pos x="92" y="576"/>
                  </a:cxn>
                  <a:cxn ang="0">
                    <a:pos x="64" y="612"/>
                  </a:cxn>
                  <a:cxn ang="0">
                    <a:pos x="32" y="646"/>
                  </a:cxn>
                  <a:cxn ang="0">
                    <a:pos x="0" y="680"/>
                  </a:cxn>
                  <a:cxn ang="0">
                    <a:pos x="0" y="680"/>
                  </a:cxn>
                  <a:cxn ang="0">
                    <a:pos x="0" y="680"/>
                  </a:cxn>
                  <a:cxn ang="0">
                    <a:pos x="0" y="680"/>
                  </a:cxn>
                  <a:cxn ang="0">
                    <a:pos x="0" y="680"/>
                  </a:cxn>
                  <a:cxn ang="0">
                    <a:pos x="0" y="682"/>
                  </a:cxn>
                  <a:cxn ang="0">
                    <a:pos x="24" y="884"/>
                  </a:cxn>
                  <a:cxn ang="0">
                    <a:pos x="46" y="1088"/>
                  </a:cxn>
                  <a:cxn ang="0">
                    <a:pos x="250" y="1110"/>
                  </a:cxn>
                  <a:cxn ang="0">
                    <a:pos x="452" y="1132"/>
                  </a:cxn>
                  <a:cxn ang="0">
                    <a:pos x="454" y="1134"/>
                  </a:cxn>
                </a:cxnLst>
                <a:rect l="0" t="0" r="r" b="b"/>
                <a:pathLst>
                  <a:path w="924" h="1134">
                    <a:moveTo>
                      <a:pt x="454" y="1134"/>
                    </a:moveTo>
                    <a:lnTo>
                      <a:pt x="454" y="1134"/>
                    </a:lnTo>
                    <a:lnTo>
                      <a:pt x="506" y="1078"/>
                    </a:lnTo>
                    <a:lnTo>
                      <a:pt x="556" y="1020"/>
                    </a:lnTo>
                    <a:lnTo>
                      <a:pt x="604" y="960"/>
                    </a:lnTo>
                    <a:lnTo>
                      <a:pt x="650" y="896"/>
                    </a:lnTo>
                    <a:lnTo>
                      <a:pt x="690" y="832"/>
                    </a:lnTo>
                    <a:lnTo>
                      <a:pt x="730" y="764"/>
                    </a:lnTo>
                    <a:lnTo>
                      <a:pt x="764" y="696"/>
                    </a:lnTo>
                    <a:lnTo>
                      <a:pt x="798" y="624"/>
                    </a:lnTo>
                    <a:lnTo>
                      <a:pt x="826" y="552"/>
                    </a:lnTo>
                    <a:lnTo>
                      <a:pt x="852" y="478"/>
                    </a:lnTo>
                    <a:lnTo>
                      <a:pt x="872" y="402"/>
                    </a:lnTo>
                    <a:lnTo>
                      <a:pt x="890" y="324"/>
                    </a:lnTo>
                    <a:lnTo>
                      <a:pt x="904" y="244"/>
                    </a:lnTo>
                    <a:lnTo>
                      <a:pt x="914" y="164"/>
                    </a:lnTo>
                    <a:lnTo>
                      <a:pt x="922" y="82"/>
                    </a:lnTo>
                    <a:lnTo>
                      <a:pt x="924" y="0"/>
                    </a:lnTo>
                    <a:lnTo>
                      <a:pt x="764" y="128"/>
                    </a:lnTo>
                    <a:lnTo>
                      <a:pt x="604" y="256"/>
                    </a:lnTo>
                    <a:lnTo>
                      <a:pt x="444" y="128"/>
                    </a:lnTo>
                    <a:lnTo>
                      <a:pt x="284" y="0"/>
                    </a:lnTo>
                    <a:lnTo>
                      <a:pt x="284" y="0"/>
                    </a:lnTo>
                    <a:lnTo>
                      <a:pt x="284" y="0"/>
                    </a:lnTo>
                    <a:lnTo>
                      <a:pt x="282" y="50"/>
                    </a:lnTo>
                    <a:lnTo>
                      <a:pt x="278" y="98"/>
                    </a:lnTo>
                    <a:lnTo>
                      <a:pt x="272" y="146"/>
                    </a:lnTo>
                    <a:lnTo>
                      <a:pt x="264" y="194"/>
                    </a:lnTo>
                    <a:lnTo>
                      <a:pt x="252" y="240"/>
                    </a:lnTo>
                    <a:lnTo>
                      <a:pt x="240" y="286"/>
                    </a:lnTo>
                    <a:lnTo>
                      <a:pt x="224" y="332"/>
                    </a:lnTo>
                    <a:lnTo>
                      <a:pt x="208" y="374"/>
                    </a:lnTo>
                    <a:lnTo>
                      <a:pt x="188" y="418"/>
                    </a:lnTo>
                    <a:lnTo>
                      <a:pt x="166" y="458"/>
                    </a:lnTo>
                    <a:lnTo>
                      <a:pt x="144" y="500"/>
                    </a:lnTo>
                    <a:lnTo>
                      <a:pt x="118" y="538"/>
                    </a:lnTo>
                    <a:lnTo>
                      <a:pt x="92" y="576"/>
                    </a:lnTo>
                    <a:lnTo>
                      <a:pt x="64" y="612"/>
                    </a:lnTo>
                    <a:lnTo>
                      <a:pt x="32" y="646"/>
                    </a:lnTo>
                    <a:lnTo>
                      <a:pt x="0" y="680"/>
                    </a:lnTo>
                    <a:lnTo>
                      <a:pt x="0" y="680"/>
                    </a:lnTo>
                    <a:lnTo>
                      <a:pt x="0" y="680"/>
                    </a:lnTo>
                    <a:lnTo>
                      <a:pt x="0" y="680"/>
                    </a:lnTo>
                    <a:lnTo>
                      <a:pt x="0" y="680"/>
                    </a:lnTo>
                    <a:lnTo>
                      <a:pt x="0" y="682"/>
                    </a:lnTo>
                    <a:lnTo>
                      <a:pt x="24" y="884"/>
                    </a:lnTo>
                    <a:lnTo>
                      <a:pt x="46" y="1088"/>
                    </a:lnTo>
                    <a:lnTo>
                      <a:pt x="250" y="1110"/>
                    </a:lnTo>
                    <a:lnTo>
                      <a:pt x="452" y="1132"/>
                    </a:lnTo>
                    <a:lnTo>
                      <a:pt x="454" y="1134"/>
                    </a:lnTo>
                    <a:close/>
                  </a:path>
                </a:pathLst>
              </a:custGeom>
              <a:solidFill>
                <a:schemeClr val="bg2">
                  <a:lumMod val="25000"/>
                </a:schemeClr>
              </a:solidFill>
              <a:ln w="3175">
                <a:noFill/>
                <a:prstDash val="solid"/>
                <a:round/>
                <a:headEnd/>
                <a:tailEnd/>
              </a:ln>
              <a:effectLst>
                <a:outerShdw blurRad="215900" dist="12700" dir="2700000" kx="-800400" algn="bl" rotWithShape="0">
                  <a:schemeClr val="bg1">
                    <a:lumMod val="50000"/>
                    <a:alpha val="20000"/>
                  </a:schemeClr>
                </a:outerShdw>
              </a:effectLst>
              <a:scene3d>
                <a:camera prst="isometricOffAxis2Top">
                  <a:rot lat="18448669" lon="2370244" rev="18834421"/>
                </a:camera>
                <a:lightRig rig="sunrise" dir="t">
                  <a:rot lat="0" lon="0" rev="600000"/>
                </a:lightRig>
              </a:scene3d>
              <a:sp3d extrusionH="508000" prstMaterial="matte">
                <a:extrusionClr>
                  <a:schemeClr val="bg2">
                    <a:lumMod val="75000"/>
                  </a:schemeClr>
                </a:extrusionClr>
              </a:sp3d>
            </p:spPr>
            <p:txBody>
              <a:bodyPr/>
              <a:lstStyle/>
              <a:p>
                <a:endParaRPr lang="en-US" dirty="0">
                  <a:latin typeface="Calibri" pitchFamily="34" charset="0"/>
                </a:endParaRPr>
              </a:p>
            </p:txBody>
          </p:sp>
          <p:cxnSp>
            <p:nvCxnSpPr>
              <p:cNvPr id="20" name="Straight Connector 19"/>
              <p:cNvCxnSpPr/>
              <p:nvPr/>
            </p:nvCxnSpPr>
            <p:spPr>
              <a:xfrm>
                <a:off x="6019800" y="4043144"/>
                <a:ext cx="2438400" cy="1588"/>
              </a:xfrm>
              <a:prstGeom prst="line">
                <a:avLst/>
              </a:prstGeom>
              <a:ln w="19050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1" name="TextBox 20"/>
              <p:cNvSpPr txBox="1"/>
              <p:nvPr/>
            </p:nvSpPr>
            <p:spPr>
              <a:xfrm>
                <a:off x="6033448" y="4118601"/>
                <a:ext cx="2667000" cy="132343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2000" dirty="0" smtClean="0">
                    <a:latin typeface="Calibri" pitchFamily="34" charset="0"/>
                  </a:rPr>
                  <a:t>The critical one is where we translate client requirements into our deliverables</a:t>
                </a:r>
                <a:endParaRPr lang="en-US" sz="2000" dirty="0">
                  <a:latin typeface="Calibri" pitchFamily="34" charset="0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928985915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" name="Ellipse 53"/>
          <p:cNvSpPr/>
          <p:nvPr/>
        </p:nvSpPr>
        <p:spPr bwMode="auto">
          <a:xfrm>
            <a:off x="304800" y="5486400"/>
            <a:ext cx="4297363" cy="624425"/>
          </a:xfrm>
          <a:prstGeom prst="ellipse">
            <a:avLst/>
          </a:prstGeom>
          <a:gradFill flip="none" rotWithShape="1">
            <a:gsLst>
              <a:gs pos="24000">
                <a:sysClr val="windowText" lastClr="000000">
                  <a:alpha val="44000"/>
                </a:sysClr>
              </a:gs>
              <a:gs pos="100000">
                <a:sysClr val="window" lastClr="FFFFFF">
                  <a:alpha val="0"/>
                </a:sysClr>
              </a:gs>
            </a:gsLst>
            <a:path path="shape">
              <a:fillToRect l="50000" t="50000" r="50000" b="50000"/>
            </a:path>
            <a:tileRect/>
          </a:gradFill>
          <a:ln w="9525" cap="flat" cmpd="sng" algn="ctr">
            <a:noFill/>
            <a:prstDash val="solid"/>
          </a:ln>
          <a:effectLst/>
        </p:spPr>
        <p:txBody>
          <a:bodyPr anchor="ctr"/>
          <a:lstStyle/>
          <a:p>
            <a:pPr algn="ctr">
              <a:defRPr/>
            </a:pPr>
            <a:endParaRPr lang="da-DK">
              <a:solidFill>
                <a:srgbClr val="FFFFFF"/>
              </a:solidFill>
              <a:latin typeface="Calibri" charset="0"/>
              <a:ea typeface="ＭＳ Ｐゴシック" charset="-128"/>
            </a:endParaRPr>
          </a:p>
        </p:txBody>
      </p:sp>
      <p:sp>
        <p:nvSpPr>
          <p:cNvPr id="1029" name="Freeform 5"/>
          <p:cNvSpPr>
            <a:spLocks/>
          </p:cNvSpPr>
          <p:nvPr/>
        </p:nvSpPr>
        <p:spPr bwMode="auto">
          <a:xfrm>
            <a:off x="2553585" y="2492375"/>
            <a:ext cx="1165225" cy="1644650"/>
          </a:xfrm>
          <a:custGeom>
            <a:avLst/>
            <a:gdLst/>
            <a:ahLst/>
            <a:cxnLst>
              <a:cxn ang="0">
                <a:pos x="2" y="0"/>
              </a:cxn>
              <a:cxn ang="0">
                <a:pos x="0" y="437"/>
              </a:cxn>
              <a:cxn ang="0">
                <a:pos x="310" y="131"/>
              </a:cxn>
              <a:cxn ang="0">
                <a:pos x="2" y="0"/>
              </a:cxn>
            </a:cxnLst>
            <a:rect l="0" t="0" r="r" b="b"/>
            <a:pathLst>
              <a:path w="310" h="437">
                <a:moveTo>
                  <a:pt x="2" y="0"/>
                </a:moveTo>
                <a:cubicBezTo>
                  <a:pt x="0" y="437"/>
                  <a:pt x="0" y="437"/>
                  <a:pt x="0" y="437"/>
                </a:cubicBezTo>
                <a:cubicBezTo>
                  <a:pt x="310" y="131"/>
                  <a:pt x="310" y="131"/>
                  <a:pt x="310" y="131"/>
                </a:cubicBezTo>
                <a:cubicBezTo>
                  <a:pt x="231" y="51"/>
                  <a:pt x="122" y="1"/>
                  <a:pt x="2" y="0"/>
                </a:cubicBezTo>
                <a:close/>
              </a:path>
            </a:pathLst>
          </a:custGeom>
          <a:gradFill flip="none" rotWithShape="1">
            <a:gsLst>
              <a:gs pos="0">
                <a:srgbClr val="92D050"/>
              </a:gs>
              <a:gs pos="56000">
                <a:srgbClr val="7ABC32"/>
              </a:gs>
              <a:gs pos="100000">
                <a:srgbClr val="49701E"/>
              </a:gs>
            </a:gsLst>
            <a:path path="circle">
              <a:fillToRect t="100000" r="100000"/>
            </a:path>
            <a:tileRect l="-100000" b="-100000"/>
          </a:gradFill>
          <a:ln w="10" cap="flat">
            <a:noFill/>
            <a:prstDash val="solid"/>
            <a:miter lim="800000"/>
            <a:headEnd/>
            <a:tailEnd/>
          </a:ln>
          <a:scene3d>
            <a:camera prst="orthographicFront"/>
            <a:lightRig rig="threePt" dir="t"/>
          </a:scene3d>
          <a:sp3d>
            <a:bevelT prst="convex"/>
          </a:sp3d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Calibri" pitchFamily="34" charset="0"/>
            </a:endParaRPr>
          </a:p>
        </p:txBody>
      </p:sp>
      <p:sp>
        <p:nvSpPr>
          <p:cNvPr id="1030" name="Freeform 6"/>
          <p:cNvSpPr>
            <a:spLocks/>
          </p:cNvSpPr>
          <p:nvPr/>
        </p:nvSpPr>
        <p:spPr bwMode="auto">
          <a:xfrm>
            <a:off x="2546349" y="4146550"/>
            <a:ext cx="1166813" cy="1644650"/>
          </a:xfrm>
          <a:custGeom>
            <a:avLst/>
            <a:gdLst/>
            <a:ahLst/>
            <a:cxnLst>
              <a:cxn ang="0">
                <a:pos x="1" y="0"/>
              </a:cxn>
              <a:cxn ang="0">
                <a:pos x="0" y="437"/>
              </a:cxn>
              <a:cxn ang="0">
                <a:pos x="310" y="307"/>
              </a:cxn>
              <a:cxn ang="0">
                <a:pos x="4" y="0"/>
              </a:cxn>
              <a:cxn ang="0">
                <a:pos x="1" y="0"/>
              </a:cxn>
            </a:cxnLst>
            <a:rect l="0" t="0" r="r" b="b"/>
            <a:pathLst>
              <a:path w="310" h="437">
                <a:moveTo>
                  <a:pt x="1" y="0"/>
                </a:moveTo>
                <a:cubicBezTo>
                  <a:pt x="0" y="437"/>
                  <a:pt x="0" y="437"/>
                  <a:pt x="0" y="437"/>
                </a:cubicBezTo>
                <a:cubicBezTo>
                  <a:pt x="121" y="437"/>
                  <a:pt x="231" y="387"/>
                  <a:pt x="310" y="307"/>
                </a:cubicBezTo>
                <a:cubicBezTo>
                  <a:pt x="4" y="0"/>
                  <a:pt x="4" y="0"/>
                  <a:pt x="4" y="0"/>
                </a:cubicBezTo>
                <a:lnTo>
                  <a:pt x="1" y="0"/>
                </a:lnTo>
                <a:close/>
              </a:path>
            </a:pathLst>
          </a:custGeom>
          <a:gradFill flip="none" rotWithShape="1">
            <a:gsLst>
              <a:gs pos="0">
                <a:srgbClr val="92D050"/>
              </a:gs>
              <a:gs pos="56000">
                <a:srgbClr val="7ABC32"/>
              </a:gs>
              <a:gs pos="100000">
                <a:srgbClr val="49701E"/>
              </a:gs>
            </a:gsLst>
            <a:path path="circle">
              <a:fillToRect r="100000" b="100000"/>
            </a:path>
            <a:tileRect l="-100000" t="-100000"/>
          </a:gradFill>
          <a:ln>
            <a:noFill/>
            <a:headEnd/>
            <a:tailEnd/>
          </a:ln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 prst="convex"/>
          </a:sp3d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Calibri" pitchFamily="34" charset="0"/>
            </a:endParaRPr>
          </a:p>
        </p:txBody>
      </p:sp>
      <p:sp>
        <p:nvSpPr>
          <p:cNvPr id="1031" name="Freeform 7"/>
          <p:cNvSpPr>
            <a:spLocks/>
          </p:cNvSpPr>
          <p:nvPr/>
        </p:nvSpPr>
        <p:spPr bwMode="auto">
          <a:xfrm>
            <a:off x="2551112" y="2974975"/>
            <a:ext cx="1639888" cy="1174750"/>
          </a:xfrm>
          <a:custGeom>
            <a:avLst/>
            <a:gdLst/>
            <a:ahLst/>
            <a:cxnLst>
              <a:cxn ang="0">
                <a:pos x="436" y="308"/>
              </a:cxn>
              <a:cxn ang="0">
                <a:pos x="310" y="0"/>
              </a:cxn>
              <a:cxn ang="0">
                <a:pos x="0" y="306"/>
              </a:cxn>
              <a:cxn ang="0">
                <a:pos x="0" y="306"/>
              </a:cxn>
              <a:cxn ang="0">
                <a:pos x="3" y="309"/>
              </a:cxn>
              <a:cxn ang="0">
                <a:pos x="436" y="312"/>
              </a:cxn>
              <a:cxn ang="0">
                <a:pos x="436" y="308"/>
              </a:cxn>
            </a:cxnLst>
            <a:rect l="0" t="0" r="r" b="b"/>
            <a:pathLst>
              <a:path w="436" h="312">
                <a:moveTo>
                  <a:pt x="436" y="308"/>
                </a:moveTo>
                <a:cubicBezTo>
                  <a:pt x="436" y="188"/>
                  <a:pt x="388" y="79"/>
                  <a:pt x="310" y="0"/>
                </a:cubicBezTo>
                <a:cubicBezTo>
                  <a:pt x="0" y="306"/>
                  <a:pt x="0" y="306"/>
                  <a:pt x="0" y="306"/>
                </a:cubicBezTo>
                <a:cubicBezTo>
                  <a:pt x="0" y="306"/>
                  <a:pt x="0" y="306"/>
                  <a:pt x="0" y="306"/>
                </a:cubicBezTo>
                <a:cubicBezTo>
                  <a:pt x="3" y="309"/>
                  <a:pt x="3" y="309"/>
                  <a:pt x="3" y="309"/>
                </a:cubicBezTo>
                <a:cubicBezTo>
                  <a:pt x="436" y="312"/>
                  <a:pt x="436" y="312"/>
                  <a:pt x="436" y="312"/>
                </a:cubicBezTo>
                <a:cubicBezTo>
                  <a:pt x="436" y="310"/>
                  <a:pt x="436" y="309"/>
                  <a:pt x="436" y="308"/>
                </a:cubicBezTo>
                <a:close/>
              </a:path>
            </a:pathLst>
          </a:custGeom>
          <a:gradFill flip="none" rotWithShape="1">
            <a:gsLst>
              <a:gs pos="0">
                <a:srgbClr val="92D050"/>
              </a:gs>
              <a:gs pos="56000">
                <a:srgbClr val="7ABC32"/>
              </a:gs>
              <a:gs pos="100000">
                <a:srgbClr val="49701E"/>
              </a:gs>
            </a:gsLst>
            <a:path path="circle">
              <a:fillToRect t="100000" r="100000"/>
            </a:path>
            <a:tileRect l="-100000" b="-100000"/>
          </a:gradFill>
          <a:ln>
            <a:noFill/>
            <a:headEnd/>
            <a:tailEnd/>
          </a:ln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 prst="convex"/>
          </a:sp3d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Calibri" pitchFamily="34" charset="0"/>
            </a:endParaRPr>
          </a:p>
        </p:txBody>
      </p:sp>
      <p:sp>
        <p:nvSpPr>
          <p:cNvPr id="1032" name="Freeform 8"/>
          <p:cNvSpPr>
            <a:spLocks/>
          </p:cNvSpPr>
          <p:nvPr/>
        </p:nvSpPr>
        <p:spPr bwMode="auto">
          <a:xfrm>
            <a:off x="2559049" y="4149725"/>
            <a:ext cx="1628775" cy="1155700"/>
          </a:xfrm>
          <a:custGeom>
            <a:avLst/>
            <a:gdLst/>
            <a:ahLst/>
            <a:cxnLst>
              <a:cxn ang="0">
                <a:pos x="433" y="3"/>
              </a:cxn>
              <a:cxn ang="0">
                <a:pos x="0" y="0"/>
              </a:cxn>
              <a:cxn ang="0">
                <a:pos x="306" y="307"/>
              </a:cxn>
              <a:cxn ang="0">
                <a:pos x="433" y="3"/>
              </a:cxn>
            </a:cxnLst>
            <a:rect l="0" t="0" r="r" b="b"/>
            <a:pathLst>
              <a:path w="433" h="307">
                <a:moveTo>
                  <a:pt x="433" y="3"/>
                </a:moveTo>
                <a:cubicBezTo>
                  <a:pt x="0" y="0"/>
                  <a:pt x="0" y="0"/>
                  <a:pt x="0" y="0"/>
                </a:cubicBezTo>
                <a:cubicBezTo>
                  <a:pt x="306" y="307"/>
                  <a:pt x="306" y="307"/>
                  <a:pt x="306" y="307"/>
                </a:cubicBezTo>
                <a:cubicBezTo>
                  <a:pt x="383" y="229"/>
                  <a:pt x="432" y="121"/>
                  <a:pt x="433" y="3"/>
                </a:cubicBezTo>
                <a:close/>
              </a:path>
            </a:pathLst>
          </a:custGeom>
          <a:gradFill flip="none" rotWithShape="1">
            <a:gsLst>
              <a:gs pos="0">
                <a:srgbClr val="92D050"/>
              </a:gs>
              <a:gs pos="56000">
                <a:srgbClr val="7ABC32"/>
              </a:gs>
              <a:gs pos="100000">
                <a:srgbClr val="49701E"/>
              </a:gs>
            </a:gsLst>
            <a:path path="circle">
              <a:fillToRect r="100000" b="100000"/>
            </a:path>
            <a:tileRect l="-100000" t="-100000"/>
          </a:gradFill>
          <a:ln>
            <a:noFill/>
            <a:headEnd/>
            <a:tailEnd/>
          </a:ln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 prst="convex"/>
          </a:sp3d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Calibri" pitchFamily="34" charset="0"/>
            </a:endParaRPr>
          </a:p>
        </p:txBody>
      </p:sp>
      <p:sp>
        <p:nvSpPr>
          <p:cNvPr id="1033" name="Freeform 9"/>
          <p:cNvSpPr>
            <a:spLocks/>
          </p:cNvSpPr>
          <p:nvPr/>
        </p:nvSpPr>
        <p:spPr bwMode="auto">
          <a:xfrm>
            <a:off x="1376362" y="2486025"/>
            <a:ext cx="1169988" cy="1644650"/>
          </a:xfrm>
          <a:custGeom>
            <a:avLst/>
            <a:gdLst/>
            <a:ahLst/>
            <a:cxnLst>
              <a:cxn ang="0">
                <a:pos x="310" y="437"/>
              </a:cxn>
              <a:cxn ang="0">
                <a:pos x="311" y="0"/>
              </a:cxn>
              <a:cxn ang="0">
                <a:pos x="307" y="0"/>
              </a:cxn>
              <a:cxn ang="0">
                <a:pos x="0" y="125"/>
              </a:cxn>
              <a:cxn ang="0">
                <a:pos x="310" y="437"/>
              </a:cxn>
            </a:cxnLst>
            <a:rect l="0" t="0" r="r" b="b"/>
            <a:pathLst>
              <a:path w="311" h="437">
                <a:moveTo>
                  <a:pt x="310" y="437"/>
                </a:moveTo>
                <a:cubicBezTo>
                  <a:pt x="311" y="0"/>
                  <a:pt x="311" y="0"/>
                  <a:pt x="311" y="0"/>
                </a:cubicBezTo>
                <a:cubicBezTo>
                  <a:pt x="310" y="0"/>
                  <a:pt x="309" y="0"/>
                  <a:pt x="307" y="0"/>
                </a:cubicBezTo>
                <a:cubicBezTo>
                  <a:pt x="188" y="0"/>
                  <a:pt x="79" y="48"/>
                  <a:pt x="0" y="125"/>
                </a:cubicBezTo>
                <a:cubicBezTo>
                  <a:pt x="310" y="437"/>
                  <a:pt x="310" y="437"/>
                  <a:pt x="310" y="437"/>
                </a:cubicBezTo>
                <a:close/>
              </a:path>
            </a:pathLst>
          </a:custGeom>
          <a:gradFill flip="none" rotWithShape="1">
            <a:gsLst>
              <a:gs pos="0">
                <a:srgbClr val="92D050"/>
              </a:gs>
              <a:gs pos="56000">
                <a:srgbClr val="7ABC32"/>
              </a:gs>
              <a:gs pos="100000">
                <a:srgbClr val="49701E"/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  <a:headEnd/>
            <a:tailEnd/>
          </a:ln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 prst="convex"/>
          </a:sp3d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Calibri" pitchFamily="34" charset="0"/>
            </a:endParaRPr>
          </a:p>
        </p:txBody>
      </p:sp>
      <p:sp>
        <p:nvSpPr>
          <p:cNvPr id="1034" name="Freeform 10"/>
          <p:cNvSpPr>
            <a:spLocks/>
          </p:cNvSpPr>
          <p:nvPr/>
        </p:nvSpPr>
        <p:spPr bwMode="auto">
          <a:xfrm>
            <a:off x="887412" y="2955925"/>
            <a:ext cx="1658938" cy="1185862"/>
          </a:xfrm>
          <a:custGeom>
            <a:avLst/>
            <a:gdLst/>
            <a:ahLst/>
            <a:cxnLst>
              <a:cxn ang="0">
                <a:pos x="441" y="312"/>
              </a:cxn>
              <a:cxn ang="0">
                <a:pos x="131" y="0"/>
              </a:cxn>
              <a:cxn ang="0">
                <a:pos x="0" y="312"/>
              </a:cxn>
              <a:cxn ang="0">
                <a:pos x="438" y="315"/>
              </a:cxn>
              <a:cxn ang="0">
                <a:pos x="441" y="312"/>
              </a:cxn>
            </a:cxnLst>
            <a:rect l="0" t="0" r="r" b="b"/>
            <a:pathLst>
              <a:path w="441" h="315">
                <a:moveTo>
                  <a:pt x="441" y="312"/>
                </a:moveTo>
                <a:cubicBezTo>
                  <a:pt x="131" y="0"/>
                  <a:pt x="131" y="0"/>
                  <a:pt x="131" y="0"/>
                </a:cubicBezTo>
                <a:cubicBezTo>
                  <a:pt x="50" y="80"/>
                  <a:pt x="0" y="190"/>
                  <a:pt x="0" y="312"/>
                </a:cubicBezTo>
                <a:cubicBezTo>
                  <a:pt x="438" y="315"/>
                  <a:pt x="438" y="315"/>
                  <a:pt x="438" y="315"/>
                </a:cubicBezTo>
                <a:lnTo>
                  <a:pt x="441" y="312"/>
                </a:lnTo>
                <a:close/>
              </a:path>
            </a:pathLst>
          </a:custGeom>
          <a:gradFill flip="none" rotWithShape="1">
            <a:gsLst>
              <a:gs pos="0">
                <a:srgbClr val="92D050"/>
              </a:gs>
              <a:gs pos="56000">
                <a:srgbClr val="7ABC32"/>
              </a:gs>
              <a:gs pos="100000">
                <a:srgbClr val="49701E"/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  <a:headEnd/>
            <a:tailEnd/>
          </a:ln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 prst="convex"/>
          </a:sp3d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Calibri" pitchFamily="34" charset="0"/>
            </a:endParaRPr>
          </a:p>
        </p:txBody>
      </p:sp>
      <p:sp>
        <p:nvSpPr>
          <p:cNvPr id="1035" name="Freeform 11"/>
          <p:cNvSpPr>
            <a:spLocks/>
          </p:cNvSpPr>
          <p:nvPr/>
        </p:nvSpPr>
        <p:spPr bwMode="auto">
          <a:xfrm>
            <a:off x="884237" y="4127500"/>
            <a:ext cx="1647825" cy="1166812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2"/>
              </a:cxn>
              <a:cxn ang="0">
                <a:pos x="127" y="310"/>
              </a:cxn>
              <a:cxn ang="0">
                <a:pos x="438" y="3"/>
              </a:cxn>
              <a:cxn ang="0">
                <a:pos x="0" y="0"/>
              </a:cxn>
            </a:cxnLst>
            <a:rect l="0" t="0" r="r" b="b"/>
            <a:pathLst>
              <a:path w="438" h="310">
                <a:moveTo>
                  <a:pt x="0" y="0"/>
                </a:moveTo>
                <a:cubicBezTo>
                  <a:pt x="0" y="1"/>
                  <a:pt x="0" y="1"/>
                  <a:pt x="0" y="2"/>
                </a:cubicBezTo>
                <a:cubicBezTo>
                  <a:pt x="0" y="122"/>
                  <a:pt x="48" y="231"/>
                  <a:pt x="127" y="310"/>
                </a:cubicBezTo>
                <a:cubicBezTo>
                  <a:pt x="438" y="3"/>
                  <a:pt x="438" y="3"/>
                  <a:pt x="438" y="3"/>
                </a:cubicBezTo>
                <a:lnTo>
                  <a:pt x="0" y="0"/>
                </a:lnTo>
                <a:close/>
              </a:path>
            </a:pathLst>
          </a:custGeom>
          <a:gradFill flip="none" rotWithShape="1">
            <a:gsLst>
              <a:gs pos="0">
                <a:srgbClr val="92D050"/>
              </a:gs>
              <a:gs pos="56000">
                <a:srgbClr val="7ABC32"/>
              </a:gs>
              <a:gs pos="100000">
                <a:srgbClr val="49701E"/>
              </a:gs>
            </a:gsLst>
            <a:path path="circle">
              <a:fillToRect l="100000" b="100000"/>
            </a:path>
            <a:tileRect t="-100000" r="-100000"/>
          </a:gradFill>
          <a:ln>
            <a:noFill/>
            <a:headEnd/>
            <a:tailEnd/>
          </a:ln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 prst="convex"/>
          </a:sp3d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Calibri" pitchFamily="34" charset="0"/>
            </a:endParaRPr>
          </a:p>
        </p:txBody>
      </p:sp>
      <p:sp>
        <p:nvSpPr>
          <p:cNvPr id="1036" name="Freeform 12"/>
          <p:cNvSpPr>
            <a:spLocks/>
          </p:cNvSpPr>
          <p:nvPr/>
        </p:nvSpPr>
        <p:spPr bwMode="auto">
          <a:xfrm>
            <a:off x="1358899" y="4138613"/>
            <a:ext cx="1181100" cy="1644650"/>
          </a:xfrm>
          <a:custGeom>
            <a:avLst/>
            <a:gdLst/>
            <a:ahLst/>
            <a:cxnLst>
              <a:cxn ang="0">
                <a:pos x="311" y="0"/>
              </a:cxn>
              <a:cxn ang="0">
                <a:pos x="0" y="307"/>
              </a:cxn>
              <a:cxn ang="0">
                <a:pos x="311" y="437"/>
              </a:cxn>
              <a:cxn ang="0">
                <a:pos x="313" y="437"/>
              </a:cxn>
              <a:cxn ang="0">
                <a:pos x="314" y="0"/>
              </a:cxn>
              <a:cxn ang="0">
                <a:pos x="311" y="0"/>
              </a:cxn>
            </a:cxnLst>
            <a:rect l="0" t="0" r="r" b="b"/>
            <a:pathLst>
              <a:path w="314" h="437">
                <a:moveTo>
                  <a:pt x="311" y="0"/>
                </a:moveTo>
                <a:cubicBezTo>
                  <a:pt x="0" y="307"/>
                  <a:pt x="0" y="307"/>
                  <a:pt x="0" y="307"/>
                </a:cubicBezTo>
                <a:cubicBezTo>
                  <a:pt x="79" y="387"/>
                  <a:pt x="189" y="437"/>
                  <a:pt x="311" y="437"/>
                </a:cubicBezTo>
                <a:cubicBezTo>
                  <a:pt x="312" y="437"/>
                  <a:pt x="312" y="437"/>
                  <a:pt x="313" y="437"/>
                </a:cubicBezTo>
                <a:cubicBezTo>
                  <a:pt x="314" y="0"/>
                  <a:pt x="314" y="0"/>
                  <a:pt x="314" y="0"/>
                </a:cubicBezTo>
                <a:lnTo>
                  <a:pt x="311" y="0"/>
                </a:lnTo>
                <a:close/>
              </a:path>
            </a:pathLst>
          </a:custGeom>
          <a:gradFill flip="none" rotWithShape="1">
            <a:gsLst>
              <a:gs pos="0">
                <a:srgbClr val="92D050"/>
              </a:gs>
              <a:gs pos="56000">
                <a:srgbClr val="7ABC32"/>
              </a:gs>
              <a:gs pos="100000">
                <a:srgbClr val="49701E"/>
              </a:gs>
            </a:gsLst>
            <a:path path="circle">
              <a:fillToRect l="100000" b="100000"/>
            </a:path>
            <a:tileRect t="-100000" r="-100000"/>
          </a:gradFill>
          <a:ln>
            <a:noFill/>
            <a:headEnd/>
            <a:tailEnd/>
          </a:ln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 prst="convex"/>
          </a:sp3d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Calibri" pitchFamily="34" charset="0"/>
            </a:endParaRPr>
          </a:p>
        </p:txBody>
      </p:sp>
      <p:sp>
        <p:nvSpPr>
          <p:cNvPr id="13" name="Oval 35"/>
          <p:cNvSpPr>
            <a:spLocks noChangeArrowheads="1"/>
          </p:cNvSpPr>
          <p:nvPr/>
        </p:nvSpPr>
        <p:spPr bwMode="auto">
          <a:xfrm>
            <a:off x="1331912" y="2517775"/>
            <a:ext cx="2438400" cy="2133600"/>
          </a:xfrm>
          <a:prstGeom prst="ellipse">
            <a:avLst/>
          </a:prstGeom>
          <a:gradFill rotWithShape="1">
            <a:gsLst>
              <a:gs pos="0">
                <a:srgbClr val="FFFFFF">
                  <a:alpha val="65000"/>
                </a:srgbClr>
              </a:gs>
              <a:gs pos="100000">
                <a:srgbClr val="FFFFFF">
                  <a:gamma/>
                  <a:shade val="46275"/>
                  <a:invGamma/>
                  <a:alpha val="0"/>
                </a:srgbClr>
              </a:gs>
            </a:gsLst>
            <a:lin ang="5400000" scaled="1"/>
          </a:gradFill>
          <a:ln w="9525">
            <a:noFill/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 dirty="0">
              <a:latin typeface="Calibri" pitchFamily="34" charset="0"/>
            </a:endParaRPr>
          </a:p>
        </p:txBody>
      </p:sp>
      <p:sp>
        <p:nvSpPr>
          <p:cNvPr id="14" name="Round Diagonal Corner Rectangle 13"/>
          <p:cNvSpPr/>
          <p:nvPr/>
        </p:nvSpPr>
        <p:spPr>
          <a:xfrm>
            <a:off x="4724400" y="1381500"/>
            <a:ext cx="3810000" cy="4724400"/>
          </a:xfrm>
          <a:prstGeom prst="round2DiagRect">
            <a:avLst>
              <a:gd name="adj1" fmla="val 19264"/>
              <a:gd name="adj2" fmla="val 0"/>
            </a:avLst>
          </a:prstGeom>
          <a:solidFill>
            <a:schemeClr val="bg2">
              <a:lumMod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Calibri" pitchFamily="34" charset="0"/>
            </a:endParaRPr>
          </a:p>
        </p:txBody>
      </p:sp>
      <p:sp>
        <p:nvSpPr>
          <p:cNvPr id="1045" name="Freeform 21"/>
          <p:cNvSpPr>
            <a:spLocks/>
          </p:cNvSpPr>
          <p:nvPr/>
        </p:nvSpPr>
        <p:spPr bwMode="auto">
          <a:xfrm>
            <a:off x="4876800" y="1533901"/>
            <a:ext cx="3552217" cy="457200"/>
          </a:xfrm>
          <a:custGeom>
            <a:avLst/>
            <a:gdLst/>
            <a:ahLst/>
            <a:cxnLst>
              <a:cxn ang="0">
                <a:pos x="2365" y="0"/>
              </a:cxn>
              <a:cxn ang="0">
                <a:pos x="401" y="0"/>
              </a:cxn>
              <a:cxn ang="0">
                <a:pos x="363" y="0"/>
              </a:cxn>
              <a:cxn ang="0">
                <a:pos x="325" y="7"/>
              </a:cxn>
              <a:cxn ang="0">
                <a:pos x="287" y="14"/>
              </a:cxn>
              <a:cxn ang="0">
                <a:pos x="249" y="33"/>
              </a:cxn>
              <a:cxn ang="0">
                <a:pos x="211" y="45"/>
              </a:cxn>
              <a:cxn ang="0">
                <a:pos x="178" y="64"/>
              </a:cxn>
              <a:cxn ang="0">
                <a:pos x="147" y="90"/>
              </a:cxn>
              <a:cxn ang="0">
                <a:pos x="121" y="116"/>
              </a:cxn>
              <a:cxn ang="0">
                <a:pos x="90" y="147"/>
              </a:cxn>
              <a:cxn ang="0">
                <a:pos x="71" y="180"/>
              </a:cxn>
              <a:cxn ang="0">
                <a:pos x="52" y="211"/>
              </a:cxn>
              <a:cxn ang="0">
                <a:pos x="33" y="242"/>
              </a:cxn>
              <a:cxn ang="0">
                <a:pos x="19" y="280"/>
              </a:cxn>
              <a:cxn ang="0">
                <a:pos x="7" y="318"/>
              </a:cxn>
              <a:cxn ang="0">
                <a:pos x="0" y="356"/>
              </a:cxn>
              <a:cxn ang="0">
                <a:pos x="0" y="361"/>
              </a:cxn>
              <a:cxn ang="0">
                <a:pos x="2365" y="347"/>
              </a:cxn>
              <a:cxn ang="0">
                <a:pos x="2365" y="0"/>
              </a:cxn>
            </a:cxnLst>
            <a:rect l="0" t="0" r="r" b="b"/>
            <a:pathLst>
              <a:path w="2365" h="361">
                <a:moveTo>
                  <a:pt x="2365" y="0"/>
                </a:moveTo>
                <a:lnTo>
                  <a:pt x="401" y="0"/>
                </a:lnTo>
                <a:lnTo>
                  <a:pt x="363" y="0"/>
                </a:lnTo>
                <a:lnTo>
                  <a:pt x="325" y="7"/>
                </a:lnTo>
                <a:lnTo>
                  <a:pt x="287" y="14"/>
                </a:lnTo>
                <a:lnTo>
                  <a:pt x="249" y="33"/>
                </a:lnTo>
                <a:lnTo>
                  <a:pt x="211" y="45"/>
                </a:lnTo>
                <a:lnTo>
                  <a:pt x="178" y="64"/>
                </a:lnTo>
                <a:lnTo>
                  <a:pt x="147" y="90"/>
                </a:lnTo>
                <a:lnTo>
                  <a:pt x="121" y="116"/>
                </a:lnTo>
                <a:lnTo>
                  <a:pt x="90" y="147"/>
                </a:lnTo>
                <a:lnTo>
                  <a:pt x="71" y="180"/>
                </a:lnTo>
                <a:lnTo>
                  <a:pt x="52" y="211"/>
                </a:lnTo>
                <a:lnTo>
                  <a:pt x="33" y="242"/>
                </a:lnTo>
                <a:lnTo>
                  <a:pt x="19" y="280"/>
                </a:lnTo>
                <a:lnTo>
                  <a:pt x="7" y="318"/>
                </a:lnTo>
                <a:lnTo>
                  <a:pt x="0" y="356"/>
                </a:lnTo>
                <a:lnTo>
                  <a:pt x="0" y="361"/>
                </a:lnTo>
                <a:lnTo>
                  <a:pt x="2365" y="347"/>
                </a:lnTo>
                <a:lnTo>
                  <a:pt x="2365" y="0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 w="9525">
            <a:noFill/>
            <a:round/>
            <a:headEnd/>
            <a:tailEnd/>
          </a:ln>
          <a:scene3d>
            <a:camera prst="orthographicFront"/>
            <a:lightRig rig="threePt" dir="t"/>
          </a:scene3d>
          <a:sp3d>
            <a:bevelT/>
          </a:sp3d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Calibri" pitchFamily="34" charset="0"/>
            </a:endParaRPr>
          </a:p>
        </p:txBody>
      </p:sp>
      <p:sp>
        <p:nvSpPr>
          <p:cNvPr id="30" name="Title 29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sz="3600" dirty="0" smtClean="0"/>
              <a:t>The </a:t>
            </a:r>
            <a:r>
              <a:rPr lang="en-US" sz="3600" dirty="0" smtClean="0">
                <a:solidFill>
                  <a:srgbClr val="C00000"/>
                </a:solidFill>
              </a:rPr>
              <a:t>eight</a:t>
            </a:r>
            <a:r>
              <a:rPr lang="en-US" sz="3600" dirty="0" smtClean="0"/>
              <a:t> factors: </a:t>
            </a:r>
            <a:r>
              <a:rPr lang="en-US" dirty="0" smtClean="0"/>
              <a:t>Your Title Text Here</a:t>
            </a:r>
            <a:endParaRPr lang="en-US" sz="3600" dirty="0"/>
          </a:p>
        </p:txBody>
      </p:sp>
      <p:sp>
        <p:nvSpPr>
          <p:cNvPr id="37" name="TextBox 36"/>
          <p:cNvSpPr txBox="1"/>
          <p:nvPr/>
        </p:nvSpPr>
        <p:spPr>
          <a:xfrm>
            <a:off x="5623186" y="1529436"/>
            <a:ext cx="195457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2400" dirty="0" smtClean="0">
                <a:solidFill>
                  <a:schemeClr val="bg1"/>
                </a:solidFill>
                <a:latin typeface="Calibri" pitchFamily="34" charset="0"/>
              </a:rPr>
              <a:t>Your title here</a:t>
            </a:r>
            <a:endParaRPr lang="en-US" sz="2400" dirty="0">
              <a:solidFill>
                <a:schemeClr val="bg1"/>
              </a:solidFill>
              <a:latin typeface="Calibri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4899911" y="2118009"/>
            <a:ext cx="238065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457200" indent="-457200"/>
            <a:r>
              <a:rPr lang="en-US" sz="2400" dirty="0" smtClean="0">
                <a:latin typeface="Calibri" pitchFamily="34" charset="0"/>
              </a:rPr>
              <a:t> 1. The first factor</a:t>
            </a:r>
            <a:endParaRPr lang="en-US" sz="2400" dirty="0">
              <a:latin typeface="Calibri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899911" y="2593227"/>
            <a:ext cx="278114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457200" indent="-457200"/>
            <a:r>
              <a:rPr lang="en-US" sz="2400" dirty="0" smtClean="0">
                <a:latin typeface="Calibri" pitchFamily="34" charset="0"/>
              </a:rPr>
              <a:t> 2. The second factor</a:t>
            </a:r>
            <a:endParaRPr lang="en-US" sz="2400" dirty="0">
              <a:latin typeface="Calibri" pitchFamily="34" charset="0"/>
            </a:endParaRPr>
          </a:p>
        </p:txBody>
      </p:sp>
      <p:sp>
        <p:nvSpPr>
          <p:cNvPr id="40" name="TextBox 39"/>
          <p:cNvSpPr txBox="1"/>
          <p:nvPr/>
        </p:nvSpPr>
        <p:spPr>
          <a:xfrm>
            <a:off x="4899911" y="3068445"/>
            <a:ext cx="249414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457200" indent="-457200"/>
            <a:r>
              <a:rPr lang="en-US" sz="2400" dirty="0" smtClean="0">
                <a:latin typeface="Calibri" pitchFamily="34" charset="0"/>
              </a:rPr>
              <a:t> 3. The third factor</a:t>
            </a:r>
            <a:endParaRPr lang="en-US" sz="2400" dirty="0">
              <a:latin typeface="Calibri" pitchFamily="34" charset="0"/>
            </a:endParaRPr>
          </a:p>
        </p:txBody>
      </p:sp>
      <p:sp>
        <p:nvSpPr>
          <p:cNvPr id="41" name="TextBox 40"/>
          <p:cNvSpPr txBox="1"/>
          <p:nvPr/>
        </p:nvSpPr>
        <p:spPr>
          <a:xfrm>
            <a:off x="4899911" y="3543663"/>
            <a:ext cx="267784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457200" indent="-457200"/>
            <a:r>
              <a:rPr lang="en-US" sz="2400" dirty="0" smtClean="0">
                <a:latin typeface="Calibri" pitchFamily="34" charset="0"/>
              </a:rPr>
              <a:t> 4. The fourth factor</a:t>
            </a:r>
            <a:endParaRPr lang="en-US" sz="2400" dirty="0">
              <a:latin typeface="Calibri" pitchFamily="34" charset="0"/>
            </a:endParaRPr>
          </a:p>
        </p:txBody>
      </p:sp>
      <p:sp>
        <p:nvSpPr>
          <p:cNvPr id="42" name="TextBox 41"/>
          <p:cNvSpPr txBox="1"/>
          <p:nvPr/>
        </p:nvSpPr>
        <p:spPr>
          <a:xfrm>
            <a:off x="4899911" y="4018881"/>
            <a:ext cx="241822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457200" indent="-457200"/>
            <a:r>
              <a:rPr lang="en-US" sz="2400" dirty="0" smtClean="0">
                <a:latin typeface="Calibri" pitchFamily="34" charset="0"/>
              </a:rPr>
              <a:t> 5. The fifth factor</a:t>
            </a:r>
            <a:endParaRPr lang="en-US" sz="2400" dirty="0">
              <a:latin typeface="Calibri" pitchFamily="34" charset="0"/>
            </a:endParaRPr>
          </a:p>
        </p:txBody>
      </p:sp>
      <p:sp>
        <p:nvSpPr>
          <p:cNvPr id="43" name="TextBox 42"/>
          <p:cNvSpPr txBox="1"/>
          <p:nvPr/>
        </p:nvSpPr>
        <p:spPr>
          <a:xfrm>
            <a:off x="4899911" y="4494099"/>
            <a:ext cx="248324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457200" indent="-457200"/>
            <a:r>
              <a:rPr lang="en-US" sz="2400" dirty="0" smtClean="0">
                <a:latin typeface="Calibri" pitchFamily="34" charset="0"/>
              </a:rPr>
              <a:t> 6. The sixth factor</a:t>
            </a:r>
            <a:endParaRPr lang="en-US" sz="2400" dirty="0">
              <a:latin typeface="Calibri" pitchFamily="34" charset="0"/>
            </a:endParaRPr>
          </a:p>
        </p:txBody>
      </p:sp>
      <p:sp>
        <p:nvSpPr>
          <p:cNvPr id="44" name="TextBox 43"/>
          <p:cNvSpPr txBox="1"/>
          <p:nvPr/>
        </p:nvSpPr>
        <p:spPr>
          <a:xfrm>
            <a:off x="4899911" y="4969317"/>
            <a:ext cx="288053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457200" indent="-457200"/>
            <a:r>
              <a:rPr lang="en-US" sz="2400" dirty="0" smtClean="0">
                <a:latin typeface="Calibri" pitchFamily="34" charset="0"/>
              </a:rPr>
              <a:t> 7. The seventh factor</a:t>
            </a:r>
            <a:endParaRPr lang="en-US" sz="2400" dirty="0">
              <a:latin typeface="Calibri" pitchFamily="34" charset="0"/>
            </a:endParaRPr>
          </a:p>
        </p:txBody>
      </p:sp>
      <p:sp>
        <p:nvSpPr>
          <p:cNvPr id="45" name="TextBox 44"/>
          <p:cNvSpPr txBox="1"/>
          <p:nvPr/>
        </p:nvSpPr>
        <p:spPr>
          <a:xfrm>
            <a:off x="4899911" y="5444537"/>
            <a:ext cx="268624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457200" indent="-457200"/>
            <a:r>
              <a:rPr lang="en-US" sz="2400" dirty="0" smtClean="0">
                <a:latin typeface="Calibri" pitchFamily="34" charset="0"/>
              </a:rPr>
              <a:t> 8. The eighth factor</a:t>
            </a:r>
            <a:endParaRPr lang="en-US" sz="2400" dirty="0">
              <a:latin typeface="Calibri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393362265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5" presetClass="emph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6" dur="500" fill="hold"/>
                                        <p:tgtEl>
                                          <p:spTgt spid="1029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-70588" l="0"/>
                                      </p:by>
                                    </p:animClr>
                                    <p:animClr clrSpc="hsl" dir="cw">
                                      <p:cBhvr>
                                        <p:cTn id="7" dur="500" fill="hold"/>
                                        <p:tgtEl>
                                          <p:spTgt spid="1029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-70588" l="0"/>
                                      </p:by>
                                    </p:animClr>
                                    <p:animClr clrSpc="hsl" dir="cw">
                                      <p:cBhvr>
                                        <p:cTn id="8" dur="500" fill="hold"/>
                                        <p:tgtEl>
                                          <p:spTgt spid="1029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-70588" l="0"/>
                                      </p:by>
                                    </p:animClr>
                                    <p:set>
                                      <p:cBhvr>
                                        <p:cTn id="9" dur="500" fill="hold"/>
                                        <p:tgtEl>
                                          <p:spTgt spid="1029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500"/>
                            </p:stCondLst>
                            <p:childTnLst>
                              <p:par>
                                <p:cTn id="1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25" presetClass="emph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17" dur="500" fill="hold"/>
                                        <p:tgtEl>
                                          <p:spTgt spid="1031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-70588" l="0"/>
                                      </p:by>
                                    </p:animClr>
                                    <p:animClr clrSpc="hsl" dir="cw">
                                      <p:cBhvr>
                                        <p:cTn id="18" dur="500" fill="hold"/>
                                        <p:tgtEl>
                                          <p:spTgt spid="1031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-70588" l="0"/>
                                      </p:by>
                                    </p:animClr>
                                    <p:animClr clrSpc="hsl" dir="cw">
                                      <p:cBhvr>
                                        <p:cTn id="19" dur="500" fill="hold"/>
                                        <p:tgtEl>
                                          <p:spTgt spid="1031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-70588" l="0"/>
                                      </p:by>
                                    </p:animClr>
                                    <p:set>
                                      <p:cBhvr>
                                        <p:cTn id="20" dur="500" fill="hold"/>
                                        <p:tgtEl>
                                          <p:spTgt spid="1031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500"/>
                            </p:stCondLst>
                            <p:childTnLst>
                              <p:par>
                                <p:cTn id="2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5" presetClass="emph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28" dur="500" fill="hold"/>
                                        <p:tgtEl>
                                          <p:spTgt spid="1032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-70588" l="0"/>
                                      </p:by>
                                    </p:animClr>
                                    <p:animClr clrSpc="hsl" dir="cw">
                                      <p:cBhvr>
                                        <p:cTn id="29" dur="500" fill="hold"/>
                                        <p:tgtEl>
                                          <p:spTgt spid="1032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-70588" l="0"/>
                                      </p:by>
                                    </p:animClr>
                                    <p:animClr clrSpc="hsl" dir="cw">
                                      <p:cBhvr>
                                        <p:cTn id="30" dur="500" fill="hold"/>
                                        <p:tgtEl>
                                          <p:spTgt spid="1032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-70588" l="0"/>
                                      </p:by>
                                    </p:animClr>
                                    <p:set>
                                      <p:cBhvr>
                                        <p:cTn id="31" dur="500" fill="hold"/>
                                        <p:tgtEl>
                                          <p:spTgt spid="1032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500"/>
                            </p:stCondLst>
                            <p:childTnLst>
                              <p:par>
                                <p:cTn id="3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25" presetClass="emph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39" dur="500" fill="hold"/>
                                        <p:tgtEl>
                                          <p:spTgt spid="1030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-70588" l="0"/>
                                      </p:by>
                                    </p:animClr>
                                    <p:animClr clrSpc="hsl" dir="cw">
                                      <p:cBhvr>
                                        <p:cTn id="40" dur="500" fill="hold"/>
                                        <p:tgtEl>
                                          <p:spTgt spid="1030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-70588" l="0"/>
                                      </p:by>
                                    </p:animClr>
                                    <p:animClr clrSpc="hsl" dir="cw">
                                      <p:cBhvr>
                                        <p:cTn id="41" dur="500" fill="hold"/>
                                        <p:tgtEl>
                                          <p:spTgt spid="1030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-70588" l="0"/>
                                      </p:by>
                                    </p:animClr>
                                    <p:set>
                                      <p:cBhvr>
                                        <p:cTn id="42" dur="500" fill="hold"/>
                                        <p:tgtEl>
                                          <p:spTgt spid="1030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500"/>
                            </p:stCondLst>
                            <p:childTnLst>
                              <p:par>
                                <p:cTn id="4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25" presetClass="emph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50" dur="500" fill="hold"/>
                                        <p:tgtEl>
                                          <p:spTgt spid="103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-70588" l="0"/>
                                      </p:by>
                                    </p:animClr>
                                    <p:animClr clrSpc="hsl" dir="cw">
                                      <p:cBhvr>
                                        <p:cTn id="51" dur="500" fill="hold"/>
                                        <p:tgtEl>
                                          <p:spTgt spid="103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-70588" l="0"/>
                                      </p:by>
                                    </p:animClr>
                                    <p:animClr clrSpc="hsl" dir="cw">
                                      <p:cBhvr>
                                        <p:cTn id="52" dur="500" fill="hold"/>
                                        <p:tgtEl>
                                          <p:spTgt spid="1036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-70588" l="0"/>
                                      </p:by>
                                    </p:animClr>
                                    <p:set>
                                      <p:cBhvr>
                                        <p:cTn id="53" dur="500" fill="hold"/>
                                        <p:tgtEl>
                                          <p:spTgt spid="103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500"/>
                            </p:stCondLst>
                            <p:childTnLst>
                              <p:par>
                                <p:cTn id="5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25" presetClass="emph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61" dur="500" fill="hold"/>
                                        <p:tgtEl>
                                          <p:spTgt spid="103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-70588" l="0"/>
                                      </p:by>
                                    </p:animClr>
                                    <p:animClr clrSpc="hsl" dir="cw">
                                      <p:cBhvr>
                                        <p:cTn id="62" dur="500" fill="hold"/>
                                        <p:tgtEl>
                                          <p:spTgt spid="103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-70588" l="0"/>
                                      </p:by>
                                    </p:animClr>
                                    <p:animClr clrSpc="hsl" dir="cw">
                                      <p:cBhvr>
                                        <p:cTn id="63" dur="500" fill="hold"/>
                                        <p:tgtEl>
                                          <p:spTgt spid="1035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-70588" l="0"/>
                                      </p:by>
                                    </p:animClr>
                                    <p:set>
                                      <p:cBhvr>
                                        <p:cTn id="64" dur="500" fill="hold"/>
                                        <p:tgtEl>
                                          <p:spTgt spid="103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5" fill="hold">
                            <p:stCondLst>
                              <p:cond delay="500"/>
                            </p:stCondLst>
                            <p:childTnLst>
                              <p:par>
                                <p:cTn id="6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8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>
                      <p:stCondLst>
                        <p:cond delay="indefinite"/>
                      </p:stCondLst>
                      <p:childTnLst>
                        <p:par>
                          <p:cTn id="70" fill="hold">
                            <p:stCondLst>
                              <p:cond delay="0"/>
                            </p:stCondLst>
                            <p:childTnLst>
                              <p:par>
                                <p:cTn id="71" presetID="25" presetClass="emph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72" dur="500" fill="hold"/>
                                        <p:tgtEl>
                                          <p:spTgt spid="1034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-70588" l="0"/>
                                      </p:by>
                                    </p:animClr>
                                    <p:animClr clrSpc="hsl" dir="cw">
                                      <p:cBhvr>
                                        <p:cTn id="73" dur="500" fill="hold"/>
                                        <p:tgtEl>
                                          <p:spTgt spid="1034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-70588" l="0"/>
                                      </p:by>
                                    </p:animClr>
                                    <p:animClr clrSpc="hsl" dir="cw">
                                      <p:cBhvr>
                                        <p:cTn id="74" dur="500" fill="hold"/>
                                        <p:tgtEl>
                                          <p:spTgt spid="1034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-70588" l="0"/>
                                      </p:by>
                                    </p:animClr>
                                    <p:set>
                                      <p:cBhvr>
                                        <p:cTn id="75" dur="500" fill="hold"/>
                                        <p:tgtEl>
                                          <p:spTgt spid="1034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500"/>
                            </p:stCondLst>
                            <p:childTnLst>
                              <p:par>
                                <p:cTn id="7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9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" fill="hold">
                      <p:stCondLst>
                        <p:cond delay="indefinite"/>
                      </p:stCondLst>
                      <p:childTnLst>
                        <p:par>
                          <p:cTn id="81" fill="hold">
                            <p:stCondLst>
                              <p:cond delay="0"/>
                            </p:stCondLst>
                            <p:childTnLst>
                              <p:par>
                                <p:cTn id="82" presetID="25" presetClass="emph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83" dur="500" fill="hold"/>
                                        <p:tgtEl>
                                          <p:spTgt spid="1033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-70588" l="0"/>
                                      </p:by>
                                    </p:animClr>
                                    <p:animClr clrSpc="hsl" dir="cw">
                                      <p:cBhvr>
                                        <p:cTn id="84" dur="500" fill="hold"/>
                                        <p:tgtEl>
                                          <p:spTgt spid="103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-70588" l="0"/>
                                      </p:by>
                                    </p:animClr>
                                    <p:animClr clrSpc="hsl" dir="cw">
                                      <p:cBhvr>
                                        <p:cTn id="85" dur="500" fill="hold"/>
                                        <p:tgtEl>
                                          <p:spTgt spid="1033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-70588" l="0"/>
                                      </p:by>
                                    </p:animClr>
                                    <p:set>
                                      <p:cBhvr>
                                        <p:cTn id="86" dur="500" fill="hold"/>
                                        <p:tgtEl>
                                          <p:spTgt spid="103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500"/>
                            </p:stCondLst>
                            <p:childTnLst>
                              <p:par>
                                <p:cTn id="8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0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29" grpId="0" animBg="1"/>
      <p:bldP spid="1030" grpId="0" animBg="1"/>
      <p:bldP spid="1031" grpId="0" animBg="1"/>
      <p:bldP spid="1032" grpId="0" animBg="1"/>
      <p:bldP spid="1033" grpId="0" animBg="1"/>
      <p:bldP spid="1034" grpId="0" animBg="1"/>
      <p:bldP spid="1035" grpId="0" animBg="1"/>
      <p:bldP spid="1036" grpId="0" animBg="1"/>
      <p:bldP spid="38" grpId="0"/>
      <p:bldP spid="39" grpId="0"/>
      <p:bldP spid="40" grpId="0"/>
      <p:bldP spid="41" grpId="0"/>
      <p:bldP spid="42" grpId="0"/>
      <p:bldP spid="43" grpId="0"/>
      <p:bldP spid="44" grpId="0"/>
      <p:bldP spid="45" grpId="0"/>
    </p:bldLst>
  </p:timing>
</p:sld>
</file>

<file path=ppt/slides/slide4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Enter Your Title Text Here</a:t>
            </a:r>
            <a:endParaRPr lang="en-US" dirty="0"/>
          </a:p>
        </p:txBody>
      </p:sp>
      <p:grpSp>
        <p:nvGrpSpPr>
          <p:cNvPr id="3" name="Group 15"/>
          <p:cNvGrpSpPr/>
          <p:nvPr/>
        </p:nvGrpSpPr>
        <p:grpSpPr>
          <a:xfrm>
            <a:off x="3150682" y="1642411"/>
            <a:ext cx="4300027" cy="3958770"/>
            <a:chOff x="2573170" y="1823336"/>
            <a:chExt cx="4300027" cy="3958770"/>
          </a:xfrm>
        </p:grpSpPr>
        <p:sp>
          <p:nvSpPr>
            <p:cNvPr id="4" name="Isosceles Triangle 3"/>
            <p:cNvSpPr/>
            <p:nvPr/>
          </p:nvSpPr>
          <p:spPr>
            <a:xfrm>
              <a:off x="3288851" y="3800906"/>
              <a:ext cx="2298192" cy="1981200"/>
            </a:xfrm>
            <a:prstGeom prst="triangle">
              <a:avLst/>
            </a:prstGeom>
            <a:gradFill flip="none" rotWithShape="1">
              <a:gsLst>
                <a:gs pos="0">
                  <a:schemeClr val="tx1">
                    <a:lumMod val="85000"/>
                    <a:lumOff val="15000"/>
                  </a:schemeClr>
                </a:gs>
                <a:gs pos="50000">
                  <a:schemeClr val="tx1">
                    <a:lumMod val="75000"/>
                    <a:lumOff val="25000"/>
                  </a:schemeClr>
                </a:gs>
                <a:gs pos="100000">
                  <a:schemeClr val="bg1"/>
                </a:gs>
              </a:gsLst>
              <a:lin ang="54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atin typeface="Calibri" pitchFamily="34" charset="0"/>
              </a:endParaRPr>
            </a:p>
          </p:txBody>
        </p:sp>
        <p:sp>
          <p:nvSpPr>
            <p:cNvPr id="5" name="Isosceles Triangle 4"/>
            <p:cNvSpPr/>
            <p:nvPr/>
          </p:nvSpPr>
          <p:spPr>
            <a:xfrm rot="3600000">
              <a:off x="2414674" y="3304689"/>
              <a:ext cx="2298192" cy="1981200"/>
            </a:xfrm>
            <a:prstGeom prst="triangle">
              <a:avLst/>
            </a:prstGeom>
            <a:gradFill flip="none" rotWithShape="1">
              <a:gsLst>
                <a:gs pos="0">
                  <a:schemeClr val="accent1">
                    <a:lumMod val="75000"/>
                  </a:schemeClr>
                </a:gs>
                <a:gs pos="50000">
                  <a:schemeClr val="accent1">
                    <a:lumMod val="60000"/>
                    <a:lumOff val="40000"/>
                  </a:schemeClr>
                </a:gs>
                <a:gs pos="100000">
                  <a:schemeClr val="bg1"/>
                </a:gs>
              </a:gsLst>
              <a:lin ang="81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atin typeface="Calibri" pitchFamily="34" charset="0"/>
              </a:endParaRPr>
            </a:p>
          </p:txBody>
        </p:sp>
        <p:sp>
          <p:nvSpPr>
            <p:cNvPr id="6" name="Isosceles Triangle 5"/>
            <p:cNvSpPr/>
            <p:nvPr/>
          </p:nvSpPr>
          <p:spPr>
            <a:xfrm rot="7201166">
              <a:off x="2423079" y="2309701"/>
              <a:ext cx="2298192" cy="1981200"/>
            </a:xfrm>
            <a:prstGeom prst="triangle">
              <a:avLst/>
            </a:prstGeom>
            <a:gradFill flip="none" rotWithShape="1">
              <a:gsLst>
                <a:gs pos="0">
                  <a:schemeClr val="bg2">
                    <a:lumMod val="25000"/>
                  </a:schemeClr>
                </a:gs>
                <a:gs pos="50000">
                  <a:schemeClr val="bg2">
                    <a:lumMod val="50000"/>
                  </a:schemeClr>
                </a:gs>
                <a:gs pos="100000">
                  <a:schemeClr val="bg1"/>
                </a:gs>
              </a:gsLst>
              <a:lin ang="81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atin typeface="Calibri" pitchFamily="34" charset="0"/>
              </a:endParaRPr>
            </a:p>
          </p:txBody>
        </p:sp>
        <p:sp>
          <p:nvSpPr>
            <p:cNvPr id="11" name="Isosceles Triangle 10"/>
            <p:cNvSpPr/>
            <p:nvPr/>
          </p:nvSpPr>
          <p:spPr>
            <a:xfrm flipV="1">
              <a:off x="3292481" y="1823336"/>
              <a:ext cx="2298192" cy="1981200"/>
            </a:xfrm>
            <a:prstGeom prst="triangle">
              <a:avLst/>
            </a:prstGeom>
            <a:gradFill>
              <a:gsLst>
                <a:gs pos="0">
                  <a:schemeClr val="accent6">
                    <a:lumMod val="50000"/>
                  </a:schemeClr>
                </a:gs>
                <a:gs pos="50000">
                  <a:schemeClr val="accent6">
                    <a:lumMod val="75000"/>
                  </a:schemeClr>
                </a:gs>
                <a:gs pos="100000">
                  <a:schemeClr val="bg1"/>
                </a:gs>
              </a:gsLst>
              <a:lin ang="54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atin typeface="Calibri" pitchFamily="34" charset="0"/>
              </a:endParaRPr>
            </a:p>
          </p:txBody>
        </p:sp>
        <p:sp>
          <p:nvSpPr>
            <p:cNvPr id="13" name="Isosceles Triangle 12"/>
            <p:cNvSpPr/>
            <p:nvPr/>
          </p:nvSpPr>
          <p:spPr>
            <a:xfrm rot="7201166">
              <a:off x="4733501" y="2308763"/>
              <a:ext cx="2298192" cy="1981200"/>
            </a:xfrm>
            <a:prstGeom prst="triangle">
              <a:avLst/>
            </a:prstGeom>
            <a:gradFill>
              <a:gsLst>
                <a:gs pos="0">
                  <a:schemeClr val="accent5">
                    <a:lumMod val="75000"/>
                  </a:schemeClr>
                </a:gs>
                <a:gs pos="50000">
                  <a:schemeClr val="accent5">
                    <a:lumMod val="60000"/>
                    <a:lumOff val="40000"/>
                  </a:schemeClr>
                </a:gs>
                <a:gs pos="100000">
                  <a:schemeClr val="bg1"/>
                </a:gs>
              </a:gsLst>
              <a:lin ang="12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atin typeface="Calibri" pitchFamily="34" charset="0"/>
              </a:endParaRPr>
            </a:p>
          </p:txBody>
        </p:sp>
        <p:sp>
          <p:nvSpPr>
            <p:cNvPr id="15" name="Isosceles Triangle 14"/>
            <p:cNvSpPr/>
            <p:nvPr/>
          </p:nvSpPr>
          <p:spPr>
            <a:xfrm rot="3600000">
              <a:off x="4733332" y="3310153"/>
              <a:ext cx="2298192" cy="1981200"/>
            </a:xfrm>
            <a:prstGeom prst="triangle">
              <a:avLst/>
            </a:pr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50000">
                  <a:schemeClr val="accent3">
                    <a:lumMod val="60000"/>
                    <a:lumOff val="40000"/>
                  </a:schemeClr>
                </a:gs>
                <a:gs pos="100000">
                  <a:schemeClr val="bg1"/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atin typeface="Calibri" pitchFamily="34" charset="0"/>
              </a:endParaRPr>
            </a:p>
          </p:txBody>
        </p:sp>
      </p:grpSp>
      <p:sp>
        <p:nvSpPr>
          <p:cNvPr id="17" name="Chevron 16"/>
          <p:cNvSpPr/>
          <p:nvPr/>
        </p:nvSpPr>
        <p:spPr>
          <a:xfrm rot="19801500">
            <a:off x="6269499" y="2515889"/>
            <a:ext cx="609600" cy="685800"/>
          </a:xfrm>
          <a:prstGeom prst="chevron">
            <a:avLst/>
          </a:prstGeom>
          <a:solidFill>
            <a:schemeClr val="accent5">
              <a:lumMod val="75000"/>
            </a:schemeClr>
          </a:solidFill>
          <a:ln>
            <a:noFill/>
          </a:ln>
          <a:effectLst>
            <a:outerShdw blurRad="44450" dist="27940" dir="5400000" algn="ctr">
              <a:srgbClr val="000000">
                <a:alpha val="32000"/>
              </a:srgbClr>
            </a:outerShdw>
          </a:effectLst>
          <a:scene3d>
            <a:camera prst="orthographicFront">
              <a:rot lat="0" lon="0" rev="0"/>
            </a:camera>
            <a:lightRig rig="balanced" dir="t">
              <a:rot lat="0" lon="0" rev="8700000"/>
            </a:lightRig>
          </a:scene3d>
          <a:sp3d>
            <a:bevelT w="190500" h="381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  <a:latin typeface="Calibri" pitchFamily="34" charset="0"/>
            </a:endParaRPr>
          </a:p>
        </p:txBody>
      </p:sp>
      <p:sp>
        <p:nvSpPr>
          <p:cNvPr id="18" name="Chevron 17"/>
          <p:cNvSpPr/>
          <p:nvPr/>
        </p:nvSpPr>
        <p:spPr>
          <a:xfrm rot="13197615">
            <a:off x="3154078" y="2525159"/>
            <a:ext cx="609600" cy="685800"/>
          </a:xfrm>
          <a:prstGeom prst="chevron">
            <a:avLst/>
          </a:prstGeom>
          <a:solidFill>
            <a:schemeClr val="accent5">
              <a:lumMod val="75000"/>
            </a:schemeClr>
          </a:solidFill>
          <a:ln>
            <a:noFill/>
          </a:ln>
          <a:effectLst>
            <a:outerShdw blurRad="44450" dist="27940" dir="5400000" algn="ctr">
              <a:srgbClr val="000000">
                <a:alpha val="32000"/>
              </a:srgbClr>
            </a:outerShdw>
          </a:effectLst>
          <a:scene3d>
            <a:camera prst="orthographicFront">
              <a:rot lat="0" lon="0" rev="0"/>
            </a:camera>
            <a:lightRig rig="balanced" dir="t">
              <a:rot lat="0" lon="0" rev="8700000"/>
            </a:lightRig>
          </a:scene3d>
          <a:sp3d>
            <a:bevelT w="190500" h="381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  <a:latin typeface="Calibri" pitchFamily="34" charset="0"/>
            </a:endParaRPr>
          </a:p>
        </p:txBody>
      </p:sp>
      <p:sp>
        <p:nvSpPr>
          <p:cNvPr id="19" name="Chevron 18"/>
          <p:cNvSpPr/>
          <p:nvPr/>
        </p:nvSpPr>
        <p:spPr>
          <a:xfrm rot="8693228">
            <a:off x="3181836" y="4137555"/>
            <a:ext cx="609600" cy="685800"/>
          </a:xfrm>
          <a:prstGeom prst="chevron">
            <a:avLst/>
          </a:prstGeom>
          <a:solidFill>
            <a:schemeClr val="accent5">
              <a:lumMod val="75000"/>
            </a:schemeClr>
          </a:solidFill>
          <a:ln>
            <a:noFill/>
          </a:ln>
          <a:effectLst>
            <a:outerShdw blurRad="44450" dist="27940" dir="5400000" algn="ctr">
              <a:srgbClr val="000000">
                <a:alpha val="32000"/>
              </a:srgbClr>
            </a:outerShdw>
          </a:effectLst>
          <a:scene3d>
            <a:camera prst="orthographicFront">
              <a:rot lat="0" lon="0" rev="0"/>
            </a:camera>
            <a:lightRig rig="balanced" dir="t">
              <a:rot lat="0" lon="0" rev="8700000"/>
            </a:lightRig>
          </a:scene3d>
          <a:sp3d>
            <a:bevelT w="190500" h="381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  <a:latin typeface="Calibri" pitchFamily="34" charset="0"/>
            </a:endParaRPr>
          </a:p>
        </p:txBody>
      </p:sp>
      <p:sp>
        <p:nvSpPr>
          <p:cNvPr id="20" name="Chevron 19"/>
          <p:cNvSpPr/>
          <p:nvPr/>
        </p:nvSpPr>
        <p:spPr>
          <a:xfrm rot="5400000">
            <a:off x="4651127" y="5016601"/>
            <a:ext cx="609600" cy="685800"/>
          </a:xfrm>
          <a:prstGeom prst="chevron">
            <a:avLst/>
          </a:prstGeom>
          <a:solidFill>
            <a:schemeClr val="accent5">
              <a:lumMod val="75000"/>
            </a:schemeClr>
          </a:solidFill>
          <a:ln>
            <a:noFill/>
          </a:ln>
          <a:effectLst>
            <a:outerShdw blurRad="44450" dist="27940" dir="5400000" algn="ctr">
              <a:srgbClr val="000000">
                <a:alpha val="32000"/>
              </a:srgbClr>
            </a:outerShdw>
          </a:effectLst>
          <a:scene3d>
            <a:camera prst="orthographicFront">
              <a:rot lat="0" lon="0" rev="0"/>
            </a:camera>
            <a:lightRig rig="balanced" dir="t">
              <a:rot lat="0" lon="0" rev="8700000"/>
            </a:lightRig>
          </a:scene3d>
          <a:sp3d>
            <a:bevelT w="190500" h="381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  <a:latin typeface="Calibri" pitchFamily="34" charset="0"/>
            </a:endParaRPr>
          </a:p>
        </p:txBody>
      </p:sp>
      <p:sp>
        <p:nvSpPr>
          <p:cNvPr id="21" name="Chevron 20"/>
          <p:cNvSpPr/>
          <p:nvPr/>
        </p:nvSpPr>
        <p:spPr>
          <a:xfrm rot="2154999">
            <a:off x="6209002" y="4122355"/>
            <a:ext cx="609600" cy="685800"/>
          </a:xfrm>
          <a:prstGeom prst="chevron">
            <a:avLst/>
          </a:prstGeom>
          <a:solidFill>
            <a:schemeClr val="accent5">
              <a:lumMod val="75000"/>
            </a:schemeClr>
          </a:solidFill>
          <a:ln>
            <a:noFill/>
          </a:ln>
          <a:effectLst>
            <a:outerShdw blurRad="44450" dist="27940" dir="5400000" algn="ctr">
              <a:srgbClr val="000000">
                <a:alpha val="32000"/>
              </a:srgbClr>
            </a:outerShdw>
          </a:effectLst>
          <a:scene3d>
            <a:camera prst="orthographicFront">
              <a:rot lat="0" lon="0" rev="0"/>
            </a:camera>
            <a:lightRig rig="balanced" dir="t">
              <a:rot lat="0" lon="0" rev="8700000"/>
            </a:lightRig>
          </a:scene3d>
          <a:sp3d>
            <a:bevelT w="190500" h="381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  <a:latin typeface="Calibri" pitchFamily="34" charset="0"/>
            </a:endParaRPr>
          </a:p>
        </p:txBody>
      </p:sp>
      <p:sp>
        <p:nvSpPr>
          <p:cNvPr id="22" name="Chevron 21"/>
          <p:cNvSpPr/>
          <p:nvPr/>
        </p:nvSpPr>
        <p:spPr>
          <a:xfrm rot="16421170">
            <a:off x="4670014" y="1620306"/>
            <a:ext cx="609600" cy="685800"/>
          </a:xfrm>
          <a:prstGeom prst="chevron">
            <a:avLst/>
          </a:prstGeom>
          <a:solidFill>
            <a:schemeClr val="accent5">
              <a:lumMod val="75000"/>
            </a:schemeClr>
          </a:solidFill>
          <a:ln>
            <a:noFill/>
          </a:ln>
          <a:effectLst>
            <a:outerShdw blurRad="44450" dist="27940" dir="5400000" algn="ctr">
              <a:srgbClr val="000000">
                <a:alpha val="32000"/>
              </a:srgbClr>
            </a:outerShdw>
          </a:effectLst>
          <a:scene3d>
            <a:camera prst="orthographicFront">
              <a:rot lat="0" lon="0" rev="0"/>
            </a:camera>
            <a:lightRig rig="balanced" dir="t">
              <a:rot lat="0" lon="0" rev="8700000"/>
            </a:lightRig>
          </a:scene3d>
          <a:sp3d>
            <a:bevelT w="190500" h="381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  <a:latin typeface="Calibri" pitchFamily="34" charset="0"/>
            </a:endParaRPr>
          </a:p>
        </p:txBody>
      </p:sp>
      <p:sp>
        <p:nvSpPr>
          <p:cNvPr id="23" name="TextBox 22"/>
          <p:cNvSpPr txBox="1"/>
          <p:nvPr/>
        </p:nvSpPr>
        <p:spPr>
          <a:xfrm>
            <a:off x="4006512" y="1118940"/>
            <a:ext cx="193944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 smtClean="0">
                <a:latin typeface="Calibri" pitchFamily="34" charset="0"/>
              </a:rPr>
              <a:t>Your text here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6978312" y="2409875"/>
            <a:ext cx="193944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 smtClean="0">
                <a:latin typeface="Calibri" pitchFamily="34" charset="0"/>
              </a:rPr>
              <a:t>Your text here</a:t>
            </a:r>
          </a:p>
        </p:txBody>
      </p:sp>
      <p:sp>
        <p:nvSpPr>
          <p:cNvPr id="25" name="TextBox 24"/>
          <p:cNvSpPr txBox="1"/>
          <p:nvPr/>
        </p:nvSpPr>
        <p:spPr>
          <a:xfrm>
            <a:off x="6825912" y="4547940"/>
            <a:ext cx="193944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 smtClean="0">
                <a:latin typeface="Calibri" pitchFamily="34" charset="0"/>
              </a:rPr>
              <a:t>Your text here</a:t>
            </a:r>
          </a:p>
        </p:txBody>
      </p:sp>
      <p:sp>
        <p:nvSpPr>
          <p:cNvPr id="26" name="TextBox 25"/>
          <p:cNvSpPr txBox="1"/>
          <p:nvPr/>
        </p:nvSpPr>
        <p:spPr>
          <a:xfrm>
            <a:off x="3930312" y="5690940"/>
            <a:ext cx="193944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 smtClean="0">
                <a:latin typeface="Calibri" pitchFamily="34" charset="0"/>
              </a:rPr>
              <a:t>Your text here</a:t>
            </a:r>
          </a:p>
        </p:txBody>
      </p:sp>
      <p:sp>
        <p:nvSpPr>
          <p:cNvPr id="27" name="TextBox 26"/>
          <p:cNvSpPr txBox="1"/>
          <p:nvPr/>
        </p:nvSpPr>
        <p:spPr>
          <a:xfrm>
            <a:off x="1187112" y="4471740"/>
            <a:ext cx="193944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 smtClean="0">
                <a:latin typeface="Calibri" pitchFamily="34" charset="0"/>
              </a:rPr>
              <a:t>Your text here</a:t>
            </a:r>
          </a:p>
        </p:txBody>
      </p:sp>
      <p:sp>
        <p:nvSpPr>
          <p:cNvPr id="28" name="TextBox 27"/>
          <p:cNvSpPr txBox="1"/>
          <p:nvPr/>
        </p:nvSpPr>
        <p:spPr>
          <a:xfrm>
            <a:off x="1187112" y="2338140"/>
            <a:ext cx="193944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 smtClean="0">
                <a:latin typeface="Calibri" pitchFamily="34" charset="0"/>
              </a:rPr>
              <a:t>Your text here</a:t>
            </a:r>
          </a:p>
        </p:txBody>
      </p:sp>
    </p:spTree>
    <p:extLst>
      <p:ext uri="{BB962C8B-B14F-4D97-AF65-F5344CB8AC3E}">
        <p14:creationId xmlns:p14="http://schemas.microsoft.com/office/powerpoint/2010/main" val="3587624279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1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1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4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1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1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6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10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9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6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8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10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1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8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2" dur="10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3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" grpId="0" animBg="1"/>
      <p:bldP spid="18" grpId="0" animBg="1"/>
      <p:bldP spid="19" grpId="0" animBg="1"/>
      <p:bldP spid="20" grpId="0" animBg="1"/>
      <p:bldP spid="21" grpId="0" animBg="1"/>
      <p:bldP spid="22" grpId="0" animBg="1"/>
      <p:bldP spid="23" grpId="0"/>
      <p:bldP spid="24" grpId="0"/>
      <p:bldP spid="25" grpId="0"/>
      <p:bldP spid="26" grpId="0"/>
      <p:bldP spid="27" grpId="0"/>
      <p:bldP spid="28" grpId="0"/>
    </p:bldLst>
  </p:timing>
</p:sld>
</file>

<file path=ppt/slides/slide4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868362"/>
          </a:xfrm>
        </p:spPr>
        <p:txBody>
          <a:bodyPr/>
          <a:lstStyle/>
          <a:p>
            <a:r>
              <a:rPr lang="en-US" dirty="0" smtClean="0"/>
              <a:t>3 connected process</a:t>
            </a:r>
            <a:endParaRPr lang="en-US" dirty="0"/>
          </a:p>
        </p:txBody>
      </p:sp>
      <p:pic>
        <p:nvPicPr>
          <p:cNvPr id="3" name="Picture 2" descr="gears-hi.png"/>
          <p:cNvPicPr>
            <a:picLocks noChangeAspect="1"/>
          </p:cNvPicPr>
          <p:nvPr/>
        </p:nvPicPr>
        <p:blipFill>
          <a:blip r:embed="rId2" cstate="print"/>
          <a:stretch>
            <a:fillRect/>
          </a:stretch>
        </p:blipFill>
        <p:spPr>
          <a:xfrm>
            <a:off x="2687820" y="1219200"/>
            <a:ext cx="4093980" cy="4495800"/>
          </a:xfrm>
          <a:prstGeom prst="rect">
            <a:avLst/>
          </a:prstGeom>
        </p:spPr>
      </p:pic>
      <p:sp>
        <p:nvSpPr>
          <p:cNvPr id="4" name="Oval 3"/>
          <p:cNvSpPr/>
          <p:nvPr/>
        </p:nvSpPr>
        <p:spPr>
          <a:xfrm>
            <a:off x="4586514" y="2394858"/>
            <a:ext cx="533400" cy="533400"/>
          </a:xfrm>
          <a:prstGeom prst="ellipse">
            <a:avLst/>
          </a:prstGeom>
          <a:solidFill>
            <a:srgbClr val="C00000"/>
          </a:solidFill>
          <a:ln>
            <a:noFill/>
          </a:ln>
          <a:effectLst>
            <a:outerShdw blurRad="107950" dist="12700" dir="5400000" algn="ctr">
              <a:srgbClr val="000000"/>
            </a:outerShdw>
          </a:effectLst>
          <a:scene3d>
            <a:camera prst="orthographicFront">
              <a:rot lat="0" lon="0" rev="0"/>
            </a:camera>
            <a:lightRig rig="soft" dir="t">
              <a:rot lat="0" lon="0" rev="0"/>
            </a:lightRig>
          </a:scene3d>
          <a:sp3d contourW="44450" prstMaterial="matte">
            <a:bevelT w="63500" h="63500" prst="artDeco"/>
            <a:contourClr>
              <a:srgbClr val="FFFFFF"/>
            </a:contour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dirty="0" smtClean="0">
                <a:latin typeface="Calibri" pitchFamily="34" charset="0"/>
              </a:rPr>
              <a:t>1</a:t>
            </a:r>
            <a:endParaRPr lang="en-US" sz="2800" dirty="0">
              <a:latin typeface="Calibri" pitchFamily="34" charset="0"/>
            </a:endParaRPr>
          </a:p>
        </p:txBody>
      </p:sp>
      <p:sp>
        <p:nvSpPr>
          <p:cNvPr id="7" name="Oval 6"/>
          <p:cNvSpPr/>
          <p:nvPr/>
        </p:nvSpPr>
        <p:spPr>
          <a:xfrm>
            <a:off x="3733800" y="4281714"/>
            <a:ext cx="533400" cy="533400"/>
          </a:xfrm>
          <a:prstGeom prst="ellipse">
            <a:avLst/>
          </a:prstGeom>
          <a:solidFill>
            <a:srgbClr val="C00000"/>
          </a:solidFill>
          <a:ln>
            <a:noFill/>
          </a:ln>
          <a:effectLst>
            <a:outerShdw blurRad="107950" dist="12700" dir="5400000" algn="ctr">
              <a:srgbClr val="000000"/>
            </a:outerShdw>
          </a:effectLst>
          <a:scene3d>
            <a:camera prst="orthographicFront">
              <a:rot lat="0" lon="0" rev="0"/>
            </a:camera>
            <a:lightRig rig="soft" dir="t">
              <a:rot lat="0" lon="0" rev="0"/>
            </a:lightRig>
          </a:scene3d>
          <a:sp3d contourW="44450" prstMaterial="matte">
            <a:bevelT w="63500" h="63500" prst="artDeco"/>
            <a:contourClr>
              <a:srgbClr val="FFFFFF"/>
            </a:contour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dirty="0" smtClean="0">
                <a:latin typeface="Calibri" pitchFamily="34" charset="0"/>
              </a:rPr>
              <a:t>2</a:t>
            </a:r>
            <a:endParaRPr lang="en-US" sz="2800" dirty="0">
              <a:latin typeface="Calibri" pitchFamily="34" charset="0"/>
            </a:endParaRPr>
          </a:p>
        </p:txBody>
      </p:sp>
      <p:sp>
        <p:nvSpPr>
          <p:cNvPr id="8" name="Oval 7"/>
          <p:cNvSpPr/>
          <p:nvPr/>
        </p:nvSpPr>
        <p:spPr>
          <a:xfrm>
            <a:off x="5638800" y="4038600"/>
            <a:ext cx="533400" cy="533400"/>
          </a:xfrm>
          <a:prstGeom prst="ellipse">
            <a:avLst/>
          </a:prstGeom>
          <a:solidFill>
            <a:srgbClr val="C00000"/>
          </a:solidFill>
          <a:ln>
            <a:noFill/>
          </a:ln>
          <a:effectLst>
            <a:outerShdw blurRad="107950" dist="12700" dir="5400000" algn="ctr">
              <a:srgbClr val="000000"/>
            </a:outerShdw>
          </a:effectLst>
          <a:scene3d>
            <a:camera prst="orthographicFront">
              <a:rot lat="0" lon="0" rev="0"/>
            </a:camera>
            <a:lightRig rig="soft" dir="t">
              <a:rot lat="0" lon="0" rev="0"/>
            </a:lightRig>
          </a:scene3d>
          <a:sp3d contourW="44450" prstMaterial="matte">
            <a:bevelT w="63500" h="63500" prst="artDeco"/>
            <a:contourClr>
              <a:srgbClr val="FFFFFF"/>
            </a:contour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dirty="0" smtClean="0">
                <a:latin typeface="Calibri" pitchFamily="34" charset="0"/>
              </a:rPr>
              <a:t>3</a:t>
            </a:r>
            <a:endParaRPr lang="en-US" sz="2800" dirty="0">
              <a:latin typeface="Calibri" pitchFamily="34" charset="0"/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457200" y="2362200"/>
            <a:ext cx="2503891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 smtClean="0">
                <a:latin typeface="Calibri" pitchFamily="34" charset="0"/>
              </a:rPr>
              <a:t>Evaluation process</a:t>
            </a:r>
            <a:endParaRPr lang="en-US" sz="2400" dirty="0">
              <a:latin typeface="Calibri" pitchFamily="34" charset="0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457200" y="5257800"/>
            <a:ext cx="2944781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 smtClean="0">
                <a:latin typeface="Calibri" pitchFamily="34" charset="0"/>
              </a:rPr>
              <a:t>Disbursement process</a:t>
            </a:r>
            <a:endParaRPr lang="en-US" sz="2400" dirty="0">
              <a:latin typeface="Calibri" pitchFamily="34" charset="0"/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5562600" y="5181600"/>
            <a:ext cx="223022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 smtClean="0">
                <a:latin typeface="Calibri" pitchFamily="34" charset="0"/>
              </a:rPr>
              <a:t>Tracking process</a:t>
            </a:r>
            <a:endParaRPr lang="en-US" sz="2400" dirty="0">
              <a:latin typeface="Calibri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17526188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9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2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15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2000"/>
                            </p:stCondLst>
                            <p:childTnLst>
                              <p:par>
                                <p:cTn id="17" presetID="2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21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  <p:bldP spid="10" grpId="0"/>
      <p:bldP spid="11" grpId="0"/>
    </p:bldLst>
  </p:timing>
</p:sld>
</file>

<file path=ppt/slides/slide4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858126"/>
          </a:xfrm>
        </p:spPr>
        <p:txBody>
          <a:bodyPr>
            <a:normAutofit/>
          </a:bodyPr>
          <a:lstStyle/>
          <a:p>
            <a:r>
              <a:rPr lang="en-US" dirty="0" smtClean="0"/>
              <a:t>Alignment of processes</a:t>
            </a:r>
            <a:endParaRPr lang="en-US" dirty="0"/>
          </a:p>
        </p:txBody>
      </p:sp>
      <p:sp>
        <p:nvSpPr>
          <p:cNvPr id="5" name="Oval 4"/>
          <p:cNvSpPr/>
          <p:nvPr/>
        </p:nvSpPr>
        <p:spPr>
          <a:xfrm>
            <a:off x="849576" y="2058339"/>
            <a:ext cx="3733800" cy="3733800"/>
          </a:xfrm>
          <a:prstGeom prst="ellipse">
            <a:avLst/>
          </a:prstGeom>
          <a:gradFill flip="none" rotWithShape="1">
            <a:gsLst>
              <a:gs pos="0">
                <a:srgbClr val="CBCBCB"/>
              </a:gs>
              <a:gs pos="13000">
                <a:srgbClr val="5F5F5F"/>
              </a:gs>
              <a:gs pos="21001">
                <a:srgbClr val="5F5F5F"/>
              </a:gs>
              <a:gs pos="63000">
                <a:srgbClr val="FFFFFF"/>
              </a:gs>
              <a:gs pos="67000">
                <a:srgbClr val="B2B2B2"/>
              </a:gs>
              <a:gs pos="69000">
                <a:srgbClr val="292929"/>
              </a:gs>
              <a:gs pos="82001">
                <a:srgbClr val="777777"/>
              </a:gs>
              <a:gs pos="100000">
                <a:srgbClr val="EAEAEA"/>
              </a:gs>
            </a:gsLst>
            <a:lin ang="8100000" scaled="1"/>
            <a:tileRect/>
          </a:gra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Calibri" pitchFamily="34" charset="0"/>
            </a:endParaRPr>
          </a:p>
        </p:txBody>
      </p:sp>
      <p:sp>
        <p:nvSpPr>
          <p:cNvPr id="6" name="Oval 5"/>
          <p:cNvSpPr/>
          <p:nvPr/>
        </p:nvSpPr>
        <p:spPr>
          <a:xfrm>
            <a:off x="1057010" y="2265773"/>
            <a:ext cx="3318933" cy="3318933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Calibri" pitchFamily="34" charset="0"/>
            </a:endParaRPr>
          </a:p>
        </p:txBody>
      </p:sp>
      <p:sp>
        <p:nvSpPr>
          <p:cNvPr id="9" name="Ellipse 53"/>
          <p:cNvSpPr/>
          <p:nvPr/>
        </p:nvSpPr>
        <p:spPr bwMode="auto">
          <a:xfrm>
            <a:off x="849576" y="5639739"/>
            <a:ext cx="3526367" cy="450573"/>
          </a:xfrm>
          <a:prstGeom prst="ellipse">
            <a:avLst/>
          </a:prstGeom>
          <a:gradFill flip="none" rotWithShape="1">
            <a:gsLst>
              <a:gs pos="24000">
                <a:sysClr val="windowText" lastClr="000000">
                  <a:alpha val="44000"/>
                </a:sysClr>
              </a:gs>
              <a:gs pos="100000">
                <a:sysClr val="window" lastClr="FFFFFF">
                  <a:alpha val="0"/>
                </a:sysClr>
              </a:gs>
            </a:gsLst>
            <a:path path="shape">
              <a:fillToRect l="50000" t="50000" r="50000" b="50000"/>
            </a:path>
            <a:tileRect/>
          </a:gradFill>
          <a:ln w="9525" cap="flat" cmpd="sng" algn="ctr">
            <a:noFill/>
            <a:prstDash val="solid"/>
          </a:ln>
          <a:effectLst/>
        </p:spPr>
        <p:txBody>
          <a:bodyPr anchor="ctr"/>
          <a:lstStyle/>
          <a:p>
            <a:pPr algn="ctr">
              <a:defRPr/>
            </a:pPr>
            <a:endParaRPr lang="da-DK">
              <a:solidFill>
                <a:srgbClr val="FFFFFF"/>
              </a:solidFill>
              <a:latin typeface="Calibri" charset="0"/>
              <a:ea typeface="ＭＳ Ｐゴシック" charset="-128"/>
            </a:endParaRPr>
          </a:p>
        </p:txBody>
      </p:sp>
      <p:sp>
        <p:nvSpPr>
          <p:cNvPr id="145" name="Oval 144"/>
          <p:cNvSpPr/>
          <p:nvPr/>
        </p:nvSpPr>
        <p:spPr>
          <a:xfrm>
            <a:off x="1143793" y="2352556"/>
            <a:ext cx="3145366" cy="3145366"/>
          </a:xfrm>
          <a:prstGeom prst="ellipse">
            <a:avLst/>
          </a:prstGeom>
          <a:solidFill>
            <a:schemeClr val="bg2">
              <a:lumMod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Calibri" pitchFamily="34" charset="0"/>
            </a:endParaRPr>
          </a:p>
        </p:txBody>
      </p:sp>
      <p:grpSp>
        <p:nvGrpSpPr>
          <p:cNvPr id="3" name="Group 107"/>
          <p:cNvGrpSpPr/>
          <p:nvPr/>
        </p:nvGrpSpPr>
        <p:grpSpPr>
          <a:xfrm>
            <a:off x="2221176" y="2591739"/>
            <a:ext cx="1154211" cy="1152722"/>
            <a:chOff x="560625" y="2276278"/>
            <a:chExt cx="1154211" cy="1152722"/>
          </a:xfrm>
        </p:grpSpPr>
        <p:sp>
          <p:nvSpPr>
            <p:cNvPr id="91" name="Freeform 6"/>
            <p:cNvSpPr>
              <a:spLocks noEditPoints="1"/>
            </p:cNvSpPr>
            <p:nvPr/>
          </p:nvSpPr>
          <p:spPr bwMode="auto">
            <a:xfrm>
              <a:off x="632856" y="2347020"/>
              <a:ext cx="1011238" cy="1011238"/>
            </a:xfrm>
            <a:custGeom>
              <a:avLst/>
              <a:gdLst/>
              <a:ahLst/>
              <a:cxnLst>
                <a:cxn ang="0">
                  <a:pos x="572" y="286"/>
                </a:cxn>
                <a:cxn ang="0">
                  <a:pos x="286" y="573"/>
                </a:cxn>
                <a:cxn ang="0">
                  <a:pos x="0" y="286"/>
                </a:cxn>
                <a:cxn ang="0">
                  <a:pos x="286" y="0"/>
                </a:cxn>
                <a:cxn ang="0">
                  <a:pos x="572" y="286"/>
                </a:cxn>
                <a:cxn ang="0">
                  <a:pos x="286" y="527"/>
                </a:cxn>
                <a:cxn ang="0">
                  <a:pos x="526" y="286"/>
                </a:cxn>
                <a:cxn ang="0">
                  <a:pos x="286" y="46"/>
                </a:cxn>
                <a:cxn ang="0">
                  <a:pos x="46" y="286"/>
                </a:cxn>
                <a:cxn ang="0">
                  <a:pos x="286" y="527"/>
                </a:cxn>
              </a:cxnLst>
              <a:rect l="0" t="0" r="r" b="b"/>
              <a:pathLst>
                <a:path w="572" h="573">
                  <a:moveTo>
                    <a:pt x="572" y="286"/>
                  </a:moveTo>
                  <a:cubicBezTo>
                    <a:pt x="572" y="444"/>
                    <a:pt x="444" y="573"/>
                    <a:pt x="286" y="573"/>
                  </a:cubicBezTo>
                  <a:cubicBezTo>
                    <a:pt x="128" y="573"/>
                    <a:pt x="0" y="444"/>
                    <a:pt x="0" y="286"/>
                  </a:cubicBezTo>
                  <a:cubicBezTo>
                    <a:pt x="0" y="128"/>
                    <a:pt x="128" y="0"/>
                    <a:pt x="286" y="0"/>
                  </a:cubicBezTo>
                  <a:cubicBezTo>
                    <a:pt x="444" y="0"/>
                    <a:pt x="572" y="128"/>
                    <a:pt x="572" y="286"/>
                  </a:cubicBezTo>
                  <a:close/>
                  <a:moveTo>
                    <a:pt x="286" y="527"/>
                  </a:moveTo>
                  <a:cubicBezTo>
                    <a:pt x="419" y="527"/>
                    <a:pt x="526" y="419"/>
                    <a:pt x="526" y="286"/>
                  </a:cubicBezTo>
                  <a:cubicBezTo>
                    <a:pt x="526" y="154"/>
                    <a:pt x="419" y="46"/>
                    <a:pt x="286" y="46"/>
                  </a:cubicBezTo>
                  <a:cubicBezTo>
                    <a:pt x="153" y="46"/>
                    <a:pt x="46" y="154"/>
                    <a:pt x="46" y="286"/>
                  </a:cubicBezTo>
                  <a:cubicBezTo>
                    <a:pt x="46" y="419"/>
                    <a:pt x="153" y="527"/>
                    <a:pt x="286" y="527"/>
                  </a:cubicBez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Calibri" pitchFamily="34" charset="0"/>
              </a:endParaRPr>
            </a:p>
          </p:txBody>
        </p:sp>
        <p:sp>
          <p:nvSpPr>
            <p:cNvPr id="92" name="Freeform 8"/>
            <p:cNvSpPr>
              <a:spLocks/>
            </p:cNvSpPr>
            <p:nvPr/>
          </p:nvSpPr>
          <p:spPr bwMode="auto">
            <a:xfrm>
              <a:off x="1069223" y="2276278"/>
              <a:ext cx="136272" cy="126591"/>
            </a:xfrm>
            <a:custGeom>
              <a:avLst/>
              <a:gdLst/>
              <a:ahLst/>
              <a:cxnLst>
                <a:cxn ang="0">
                  <a:pos x="67" y="35"/>
                </a:cxn>
                <a:cxn ang="0">
                  <a:pos x="67" y="10"/>
                </a:cxn>
                <a:cxn ang="0">
                  <a:pos x="57" y="0"/>
                </a:cxn>
                <a:cxn ang="0">
                  <a:pos x="21" y="0"/>
                </a:cxn>
                <a:cxn ang="0">
                  <a:pos x="11" y="10"/>
                </a:cxn>
                <a:cxn ang="0">
                  <a:pos x="11" y="35"/>
                </a:cxn>
                <a:cxn ang="0">
                  <a:pos x="0" y="43"/>
                </a:cxn>
                <a:cxn ang="0">
                  <a:pos x="0" y="62"/>
                </a:cxn>
                <a:cxn ang="0">
                  <a:pos x="10" y="72"/>
                </a:cxn>
                <a:cxn ang="0">
                  <a:pos x="39" y="72"/>
                </a:cxn>
                <a:cxn ang="0">
                  <a:pos x="67" y="72"/>
                </a:cxn>
                <a:cxn ang="0">
                  <a:pos x="77" y="62"/>
                </a:cxn>
                <a:cxn ang="0">
                  <a:pos x="77" y="43"/>
                </a:cxn>
                <a:cxn ang="0">
                  <a:pos x="67" y="35"/>
                </a:cxn>
              </a:cxnLst>
              <a:rect l="0" t="0" r="r" b="b"/>
              <a:pathLst>
                <a:path w="77" h="72">
                  <a:moveTo>
                    <a:pt x="67" y="35"/>
                  </a:moveTo>
                  <a:cubicBezTo>
                    <a:pt x="67" y="30"/>
                    <a:pt x="67" y="10"/>
                    <a:pt x="67" y="10"/>
                  </a:cubicBezTo>
                  <a:cubicBezTo>
                    <a:pt x="67" y="4"/>
                    <a:pt x="62" y="0"/>
                    <a:pt x="57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15" y="0"/>
                    <a:pt x="11" y="4"/>
                    <a:pt x="11" y="10"/>
                  </a:cubicBezTo>
                  <a:cubicBezTo>
                    <a:pt x="11" y="10"/>
                    <a:pt x="11" y="30"/>
                    <a:pt x="11" y="35"/>
                  </a:cubicBezTo>
                  <a:cubicBezTo>
                    <a:pt x="11" y="40"/>
                    <a:pt x="0" y="43"/>
                    <a:pt x="0" y="43"/>
                  </a:cubicBezTo>
                  <a:cubicBezTo>
                    <a:pt x="0" y="62"/>
                    <a:pt x="0" y="62"/>
                    <a:pt x="0" y="62"/>
                  </a:cubicBezTo>
                  <a:cubicBezTo>
                    <a:pt x="0" y="68"/>
                    <a:pt x="5" y="72"/>
                    <a:pt x="10" y="72"/>
                  </a:cubicBezTo>
                  <a:cubicBezTo>
                    <a:pt x="39" y="72"/>
                    <a:pt x="39" y="72"/>
                    <a:pt x="39" y="72"/>
                  </a:cubicBezTo>
                  <a:cubicBezTo>
                    <a:pt x="67" y="72"/>
                    <a:pt x="67" y="72"/>
                    <a:pt x="67" y="72"/>
                  </a:cubicBezTo>
                  <a:cubicBezTo>
                    <a:pt x="73" y="72"/>
                    <a:pt x="77" y="68"/>
                    <a:pt x="77" y="62"/>
                  </a:cubicBezTo>
                  <a:cubicBezTo>
                    <a:pt x="77" y="43"/>
                    <a:pt x="77" y="43"/>
                    <a:pt x="77" y="43"/>
                  </a:cubicBezTo>
                  <a:cubicBezTo>
                    <a:pt x="77" y="43"/>
                    <a:pt x="67" y="40"/>
                    <a:pt x="67" y="35"/>
                  </a:cubicBez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Calibri" pitchFamily="34" charset="0"/>
              </a:endParaRPr>
            </a:p>
          </p:txBody>
        </p:sp>
        <p:sp>
          <p:nvSpPr>
            <p:cNvPr id="93" name="Freeform 9"/>
            <p:cNvSpPr>
              <a:spLocks/>
            </p:cNvSpPr>
            <p:nvPr/>
          </p:nvSpPr>
          <p:spPr bwMode="auto">
            <a:xfrm>
              <a:off x="874868" y="2304575"/>
              <a:ext cx="151909" cy="157122"/>
            </a:xfrm>
            <a:custGeom>
              <a:avLst/>
              <a:gdLst/>
              <a:ahLst/>
              <a:cxnLst>
                <a:cxn ang="0">
                  <a:pos x="63" y="30"/>
                </a:cxn>
                <a:cxn ang="0">
                  <a:pos x="54" y="7"/>
                </a:cxn>
                <a:cxn ang="0">
                  <a:pos x="40" y="2"/>
                </a:cxn>
                <a:cxn ang="0">
                  <a:pos x="7" y="15"/>
                </a:cxn>
                <a:cxn ang="0">
                  <a:pos x="2" y="29"/>
                </a:cxn>
                <a:cxn ang="0">
                  <a:pos x="12" y="52"/>
                </a:cxn>
                <a:cxn ang="0">
                  <a:pos x="5" y="63"/>
                </a:cxn>
                <a:cxn ang="0">
                  <a:pos x="12" y="81"/>
                </a:cxn>
                <a:cxn ang="0">
                  <a:pos x="25" y="87"/>
                </a:cxn>
                <a:cxn ang="0">
                  <a:pos x="52" y="76"/>
                </a:cxn>
                <a:cxn ang="0">
                  <a:pos x="78" y="65"/>
                </a:cxn>
                <a:cxn ang="0">
                  <a:pos x="83" y="52"/>
                </a:cxn>
                <a:cxn ang="0">
                  <a:pos x="76" y="33"/>
                </a:cxn>
                <a:cxn ang="0">
                  <a:pos x="63" y="30"/>
                </a:cxn>
              </a:cxnLst>
              <a:rect l="0" t="0" r="r" b="b"/>
              <a:pathLst>
                <a:path w="86" h="89">
                  <a:moveTo>
                    <a:pt x="63" y="30"/>
                  </a:moveTo>
                  <a:cubicBezTo>
                    <a:pt x="61" y="26"/>
                    <a:pt x="54" y="7"/>
                    <a:pt x="54" y="7"/>
                  </a:cubicBezTo>
                  <a:cubicBezTo>
                    <a:pt x="51" y="2"/>
                    <a:pt x="45" y="0"/>
                    <a:pt x="40" y="2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2" y="18"/>
                    <a:pt x="0" y="23"/>
                    <a:pt x="2" y="29"/>
                  </a:cubicBezTo>
                  <a:cubicBezTo>
                    <a:pt x="2" y="29"/>
                    <a:pt x="10" y="47"/>
                    <a:pt x="12" y="52"/>
                  </a:cubicBezTo>
                  <a:cubicBezTo>
                    <a:pt x="13" y="56"/>
                    <a:pt x="5" y="63"/>
                    <a:pt x="5" y="63"/>
                  </a:cubicBezTo>
                  <a:cubicBezTo>
                    <a:pt x="12" y="81"/>
                    <a:pt x="12" y="81"/>
                    <a:pt x="12" y="81"/>
                  </a:cubicBezTo>
                  <a:cubicBezTo>
                    <a:pt x="14" y="86"/>
                    <a:pt x="20" y="89"/>
                    <a:pt x="25" y="87"/>
                  </a:cubicBezTo>
                  <a:cubicBezTo>
                    <a:pt x="52" y="76"/>
                    <a:pt x="52" y="76"/>
                    <a:pt x="52" y="76"/>
                  </a:cubicBezTo>
                  <a:cubicBezTo>
                    <a:pt x="78" y="65"/>
                    <a:pt x="78" y="65"/>
                    <a:pt x="78" y="65"/>
                  </a:cubicBezTo>
                  <a:cubicBezTo>
                    <a:pt x="83" y="63"/>
                    <a:pt x="86" y="57"/>
                    <a:pt x="83" y="52"/>
                  </a:cubicBezTo>
                  <a:cubicBezTo>
                    <a:pt x="76" y="33"/>
                    <a:pt x="76" y="33"/>
                    <a:pt x="76" y="33"/>
                  </a:cubicBezTo>
                  <a:cubicBezTo>
                    <a:pt x="76" y="33"/>
                    <a:pt x="65" y="35"/>
                    <a:pt x="63" y="30"/>
                  </a:cubicBez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Calibri" pitchFamily="34" charset="0"/>
              </a:endParaRPr>
            </a:p>
          </p:txBody>
        </p:sp>
        <p:sp>
          <p:nvSpPr>
            <p:cNvPr id="94" name="Freeform 10"/>
            <p:cNvSpPr>
              <a:spLocks/>
            </p:cNvSpPr>
            <p:nvPr/>
          </p:nvSpPr>
          <p:spPr bwMode="auto">
            <a:xfrm>
              <a:off x="699875" y="2415528"/>
              <a:ext cx="163079" cy="162334"/>
            </a:xfrm>
            <a:custGeom>
              <a:avLst/>
              <a:gdLst/>
              <a:ahLst/>
              <a:cxnLst>
                <a:cxn ang="0">
                  <a:pos x="61" y="21"/>
                </a:cxn>
                <a:cxn ang="0">
                  <a:pos x="44" y="4"/>
                </a:cxn>
                <a:cxn ang="0">
                  <a:pos x="30" y="4"/>
                </a:cxn>
                <a:cxn ang="0">
                  <a:pos x="4" y="29"/>
                </a:cxn>
                <a:cxn ang="0">
                  <a:pos x="4" y="43"/>
                </a:cxn>
                <a:cxn ang="0">
                  <a:pos x="22" y="61"/>
                </a:cxn>
                <a:cxn ang="0">
                  <a:pos x="20" y="74"/>
                </a:cxn>
                <a:cxn ang="0">
                  <a:pos x="34" y="88"/>
                </a:cxn>
                <a:cxn ang="0">
                  <a:pos x="48" y="88"/>
                </a:cxn>
                <a:cxn ang="0">
                  <a:pos x="68" y="68"/>
                </a:cxn>
                <a:cxn ang="0">
                  <a:pos x="88" y="48"/>
                </a:cxn>
                <a:cxn ang="0">
                  <a:pos x="88" y="33"/>
                </a:cxn>
                <a:cxn ang="0">
                  <a:pos x="75" y="19"/>
                </a:cxn>
                <a:cxn ang="0">
                  <a:pos x="61" y="21"/>
                </a:cxn>
              </a:cxnLst>
              <a:rect l="0" t="0" r="r" b="b"/>
              <a:pathLst>
                <a:path w="92" h="92">
                  <a:moveTo>
                    <a:pt x="61" y="21"/>
                  </a:moveTo>
                  <a:cubicBezTo>
                    <a:pt x="58" y="18"/>
                    <a:pt x="44" y="4"/>
                    <a:pt x="44" y="4"/>
                  </a:cubicBezTo>
                  <a:cubicBezTo>
                    <a:pt x="40" y="0"/>
                    <a:pt x="33" y="0"/>
                    <a:pt x="30" y="4"/>
                  </a:cubicBezTo>
                  <a:cubicBezTo>
                    <a:pt x="4" y="29"/>
                    <a:pt x="4" y="29"/>
                    <a:pt x="4" y="29"/>
                  </a:cubicBezTo>
                  <a:cubicBezTo>
                    <a:pt x="0" y="33"/>
                    <a:pt x="0" y="39"/>
                    <a:pt x="4" y="43"/>
                  </a:cubicBezTo>
                  <a:cubicBezTo>
                    <a:pt x="4" y="43"/>
                    <a:pt x="19" y="57"/>
                    <a:pt x="22" y="61"/>
                  </a:cubicBezTo>
                  <a:cubicBezTo>
                    <a:pt x="25" y="64"/>
                    <a:pt x="20" y="74"/>
                    <a:pt x="20" y="74"/>
                  </a:cubicBezTo>
                  <a:cubicBezTo>
                    <a:pt x="34" y="88"/>
                    <a:pt x="34" y="88"/>
                    <a:pt x="34" y="88"/>
                  </a:cubicBezTo>
                  <a:cubicBezTo>
                    <a:pt x="38" y="92"/>
                    <a:pt x="44" y="92"/>
                    <a:pt x="48" y="88"/>
                  </a:cubicBezTo>
                  <a:cubicBezTo>
                    <a:pt x="68" y="68"/>
                    <a:pt x="68" y="68"/>
                    <a:pt x="68" y="68"/>
                  </a:cubicBezTo>
                  <a:cubicBezTo>
                    <a:pt x="88" y="48"/>
                    <a:pt x="88" y="48"/>
                    <a:pt x="88" y="48"/>
                  </a:cubicBezTo>
                  <a:cubicBezTo>
                    <a:pt x="92" y="44"/>
                    <a:pt x="92" y="37"/>
                    <a:pt x="88" y="33"/>
                  </a:cubicBezTo>
                  <a:cubicBezTo>
                    <a:pt x="75" y="19"/>
                    <a:pt x="75" y="19"/>
                    <a:pt x="75" y="19"/>
                  </a:cubicBezTo>
                  <a:cubicBezTo>
                    <a:pt x="75" y="19"/>
                    <a:pt x="65" y="25"/>
                    <a:pt x="61" y="21"/>
                  </a:cubicBez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Calibri" pitchFamily="34" charset="0"/>
              </a:endParaRPr>
            </a:p>
          </p:txBody>
        </p:sp>
        <p:sp>
          <p:nvSpPr>
            <p:cNvPr id="95" name="Freeform 11"/>
            <p:cNvSpPr>
              <a:spLocks/>
            </p:cNvSpPr>
            <p:nvPr/>
          </p:nvSpPr>
          <p:spPr bwMode="auto">
            <a:xfrm>
              <a:off x="588922" y="2588287"/>
              <a:ext cx="157122" cy="151909"/>
            </a:xfrm>
            <a:custGeom>
              <a:avLst/>
              <a:gdLst/>
              <a:ahLst/>
              <a:cxnLst>
                <a:cxn ang="0">
                  <a:pos x="52" y="12"/>
                </a:cxn>
                <a:cxn ang="0">
                  <a:pos x="29" y="2"/>
                </a:cxn>
                <a:cxn ang="0">
                  <a:pos x="16" y="8"/>
                </a:cxn>
                <a:cxn ang="0">
                  <a:pos x="2" y="41"/>
                </a:cxn>
                <a:cxn ang="0">
                  <a:pos x="8" y="54"/>
                </a:cxn>
                <a:cxn ang="0">
                  <a:pos x="31" y="64"/>
                </a:cxn>
                <a:cxn ang="0">
                  <a:pos x="34" y="76"/>
                </a:cxn>
                <a:cxn ang="0">
                  <a:pos x="52" y="84"/>
                </a:cxn>
                <a:cxn ang="0">
                  <a:pos x="65" y="78"/>
                </a:cxn>
                <a:cxn ang="0">
                  <a:pos x="76" y="52"/>
                </a:cxn>
                <a:cxn ang="0">
                  <a:pos x="87" y="26"/>
                </a:cxn>
                <a:cxn ang="0">
                  <a:pos x="82" y="13"/>
                </a:cxn>
                <a:cxn ang="0">
                  <a:pos x="63" y="5"/>
                </a:cxn>
                <a:cxn ang="0">
                  <a:pos x="52" y="12"/>
                </a:cxn>
              </a:cxnLst>
              <a:rect l="0" t="0" r="r" b="b"/>
              <a:pathLst>
                <a:path w="89" h="86">
                  <a:moveTo>
                    <a:pt x="52" y="12"/>
                  </a:moveTo>
                  <a:cubicBezTo>
                    <a:pt x="48" y="10"/>
                    <a:pt x="29" y="2"/>
                    <a:pt x="29" y="2"/>
                  </a:cubicBezTo>
                  <a:cubicBezTo>
                    <a:pt x="24" y="0"/>
                    <a:pt x="18" y="3"/>
                    <a:pt x="16" y="8"/>
                  </a:cubicBezTo>
                  <a:cubicBezTo>
                    <a:pt x="2" y="41"/>
                    <a:pt x="2" y="41"/>
                    <a:pt x="2" y="41"/>
                  </a:cubicBezTo>
                  <a:cubicBezTo>
                    <a:pt x="0" y="46"/>
                    <a:pt x="3" y="52"/>
                    <a:pt x="8" y="54"/>
                  </a:cubicBezTo>
                  <a:cubicBezTo>
                    <a:pt x="8" y="54"/>
                    <a:pt x="26" y="62"/>
                    <a:pt x="31" y="64"/>
                  </a:cubicBezTo>
                  <a:cubicBezTo>
                    <a:pt x="35" y="65"/>
                    <a:pt x="34" y="76"/>
                    <a:pt x="34" y="76"/>
                  </a:cubicBezTo>
                  <a:cubicBezTo>
                    <a:pt x="52" y="84"/>
                    <a:pt x="52" y="84"/>
                    <a:pt x="52" y="84"/>
                  </a:cubicBezTo>
                  <a:cubicBezTo>
                    <a:pt x="57" y="86"/>
                    <a:pt x="63" y="84"/>
                    <a:pt x="65" y="78"/>
                  </a:cubicBezTo>
                  <a:cubicBezTo>
                    <a:pt x="76" y="52"/>
                    <a:pt x="76" y="52"/>
                    <a:pt x="76" y="52"/>
                  </a:cubicBezTo>
                  <a:cubicBezTo>
                    <a:pt x="87" y="26"/>
                    <a:pt x="87" y="26"/>
                    <a:pt x="87" y="26"/>
                  </a:cubicBezTo>
                  <a:cubicBezTo>
                    <a:pt x="89" y="21"/>
                    <a:pt x="87" y="15"/>
                    <a:pt x="82" y="13"/>
                  </a:cubicBezTo>
                  <a:cubicBezTo>
                    <a:pt x="63" y="5"/>
                    <a:pt x="63" y="5"/>
                    <a:pt x="63" y="5"/>
                  </a:cubicBezTo>
                  <a:cubicBezTo>
                    <a:pt x="63" y="5"/>
                    <a:pt x="57" y="14"/>
                    <a:pt x="52" y="12"/>
                  </a:cubicBez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Calibri" pitchFamily="34" charset="0"/>
              </a:endParaRPr>
            </a:p>
          </p:txBody>
        </p:sp>
        <p:sp>
          <p:nvSpPr>
            <p:cNvPr id="96" name="Freeform 12"/>
            <p:cNvSpPr>
              <a:spLocks/>
            </p:cNvSpPr>
            <p:nvPr/>
          </p:nvSpPr>
          <p:spPr bwMode="auto">
            <a:xfrm>
              <a:off x="560625" y="2784876"/>
              <a:ext cx="128825" cy="135527"/>
            </a:xfrm>
            <a:custGeom>
              <a:avLst/>
              <a:gdLst/>
              <a:ahLst/>
              <a:cxnLst>
                <a:cxn ang="0">
                  <a:pos x="35" y="10"/>
                </a:cxn>
                <a:cxn ang="0">
                  <a:pos x="10" y="10"/>
                </a:cxn>
                <a:cxn ang="0">
                  <a:pos x="0" y="21"/>
                </a:cxn>
                <a:cxn ang="0">
                  <a:pos x="0" y="56"/>
                </a:cxn>
                <a:cxn ang="0">
                  <a:pos x="10" y="66"/>
                </a:cxn>
                <a:cxn ang="0">
                  <a:pos x="35" y="66"/>
                </a:cxn>
                <a:cxn ang="0">
                  <a:pos x="43" y="77"/>
                </a:cxn>
                <a:cxn ang="0">
                  <a:pos x="63" y="77"/>
                </a:cxn>
                <a:cxn ang="0">
                  <a:pos x="73" y="67"/>
                </a:cxn>
                <a:cxn ang="0">
                  <a:pos x="73" y="38"/>
                </a:cxn>
                <a:cxn ang="0">
                  <a:pos x="73" y="10"/>
                </a:cxn>
                <a:cxn ang="0">
                  <a:pos x="63" y="0"/>
                </a:cxn>
                <a:cxn ang="0">
                  <a:pos x="43" y="0"/>
                </a:cxn>
                <a:cxn ang="0">
                  <a:pos x="35" y="10"/>
                </a:cxn>
              </a:cxnLst>
              <a:rect l="0" t="0" r="r" b="b"/>
              <a:pathLst>
                <a:path w="73" h="77">
                  <a:moveTo>
                    <a:pt x="35" y="10"/>
                  </a:moveTo>
                  <a:cubicBezTo>
                    <a:pt x="30" y="10"/>
                    <a:pt x="10" y="10"/>
                    <a:pt x="10" y="10"/>
                  </a:cubicBezTo>
                  <a:cubicBezTo>
                    <a:pt x="5" y="10"/>
                    <a:pt x="0" y="15"/>
                    <a:pt x="0" y="21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2"/>
                    <a:pt x="5" y="66"/>
                    <a:pt x="10" y="66"/>
                  </a:cubicBezTo>
                  <a:cubicBezTo>
                    <a:pt x="10" y="66"/>
                    <a:pt x="30" y="66"/>
                    <a:pt x="35" y="66"/>
                  </a:cubicBezTo>
                  <a:cubicBezTo>
                    <a:pt x="40" y="66"/>
                    <a:pt x="43" y="77"/>
                    <a:pt x="43" y="77"/>
                  </a:cubicBezTo>
                  <a:cubicBezTo>
                    <a:pt x="63" y="77"/>
                    <a:pt x="63" y="77"/>
                    <a:pt x="63" y="77"/>
                  </a:cubicBezTo>
                  <a:cubicBezTo>
                    <a:pt x="68" y="77"/>
                    <a:pt x="73" y="72"/>
                    <a:pt x="73" y="67"/>
                  </a:cubicBezTo>
                  <a:cubicBezTo>
                    <a:pt x="73" y="38"/>
                    <a:pt x="73" y="38"/>
                    <a:pt x="73" y="38"/>
                  </a:cubicBezTo>
                  <a:cubicBezTo>
                    <a:pt x="73" y="10"/>
                    <a:pt x="73" y="10"/>
                    <a:pt x="73" y="10"/>
                  </a:cubicBezTo>
                  <a:cubicBezTo>
                    <a:pt x="73" y="4"/>
                    <a:pt x="68" y="0"/>
                    <a:pt x="6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0" y="10"/>
                    <a:pt x="35" y="10"/>
                  </a:cubicBez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Calibri" pitchFamily="34" charset="0"/>
              </a:endParaRPr>
            </a:p>
          </p:txBody>
        </p:sp>
        <p:sp>
          <p:nvSpPr>
            <p:cNvPr id="97" name="Freeform 13"/>
            <p:cNvSpPr>
              <a:spLocks/>
            </p:cNvSpPr>
            <p:nvPr/>
          </p:nvSpPr>
          <p:spPr bwMode="auto">
            <a:xfrm>
              <a:off x="588922" y="2965081"/>
              <a:ext cx="157122" cy="149675"/>
            </a:xfrm>
            <a:custGeom>
              <a:avLst/>
              <a:gdLst/>
              <a:ahLst/>
              <a:cxnLst>
                <a:cxn ang="0">
                  <a:pos x="31" y="22"/>
                </a:cxn>
                <a:cxn ang="0">
                  <a:pos x="8" y="32"/>
                </a:cxn>
                <a:cxn ang="0">
                  <a:pos x="2" y="45"/>
                </a:cxn>
                <a:cxn ang="0">
                  <a:pos x="16" y="78"/>
                </a:cxn>
                <a:cxn ang="0">
                  <a:pos x="29" y="83"/>
                </a:cxn>
                <a:cxn ang="0">
                  <a:pos x="52" y="74"/>
                </a:cxn>
                <a:cxn ang="0">
                  <a:pos x="63" y="81"/>
                </a:cxn>
                <a:cxn ang="0">
                  <a:pos x="82" y="73"/>
                </a:cxn>
                <a:cxn ang="0">
                  <a:pos x="87" y="60"/>
                </a:cxn>
                <a:cxn ang="0">
                  <a:pos x="76" y="33"/>
                </a:cxn>
                <a:cxn ang="0">
                  <a:pos x="65" y="7"/>
                </a:cxn>
                <a:cxn ang="0">
                  <a:pos x="52" y="2"/>
                </a:cxn>
                <a:cxn ang="0">
                  <a:pos x="34" y="9"/>
                </a:cxn>
                <a:cxn ang="0">
                  <a:pos x="31" y="22"/>
                </a:cxn>
              </a:cxnLst>
              <a:rect l="0" t="0" r="r" b="b"/>
              <a:pathLst>
                <a:path w="89" h="85">
                  <a:moveTo>
                    <a:pt x="31" y="22"/>
                  </a:moveTo>
                  <a:cubicBezTo>
                    <a:pt x="26" y="24"/>
                    <a:pt x="8" y="32"/>
                    <a:pt x="8" y="32"/>
                  </a:cubicBezTo>
                  <a:cubicBezTo>
                    <a:pt x="3" y="34"/>
                    <a:pt x="0" y="40"/>
                    <a:pt x="2" y="45"/>
                  </a:cubicBezTo>
                  <a:cubicBezTo>
                    <a:pt x="16" y="78"/>
                    <a:pt x="16" y="78"/>
                    <a:pt x="16" y="78"/>
                  </a:cubicBezTo>
                  <a:cubicBezTo>
                    <a:pt x="18" y="83"/>
                    <a:pt x="24" y="85"/>
                    <a:pt x="29" y="83"/>
                  </a:cubicBezTo>
                  <a:cubicBezTo>
                    <a:pt x="29" y="83"/>
                    <a:pt x="48" y="76"/>
                    <a:pt x="52" y="74"/>
                  </a:cubicBezTo>
                  <a:cubicBezTo>
                    <a:pt x="57" y="72"/>
                    <a:pt x="63" y="81"/>
                    <a:pt x="63" y="81"/>
                  </a:cubicBezTo>
                  <a:cubicBezTo>
                    <a:pt x="82" y="73"/>
                    <a:pt x="82" y="73"/>
                    <a:pt x="82" y="73"/>
                  </a:cubicBezTo>
                  <a:cubicBezTo>
                    <a:pt x="87" y="71"/>
                    <a:pt x="89" y="65"/>
                    <a:pt x="87" y="60"/>
                  </a:cubicBezTo>
                  <a:cubicBezTo>
                    <a:pt x="76" y="33"/>
                    <a:pt x="76" y="33"/>
                    <a:pt x="76" y="33"/>
                  </a:cubicBezTo>
                  <a:cubicBezTo>
                    <a:pt x="65" y="7"/>
                    <a:pt x="65" y="7"/>
                    <a:pt x="65" y="7"/>
                  </a:cubicBezTo>
                  <a:cubicBezTo>
                    <a:pt x="63" y="2"/>
                    <a:pt x="57" y="0"/>
                    <a:pt x="52" y="2"/>
                  </a:cubicBezTo>
                  <a:cubicBezTo>
                    <a:pt x="34" y="9"/>
                    <a:pt x="34" y="9"/>
                    <a:pt x="34" y="9"/>
                  </a:cubicBezTo>
                  <a:cubicBezTo>
                    <a:pt x="34" y="9"/>
                    <a:pt x="35" y="20"/>
                    <a:pt x="31" y="22"/>
                  </a:cubicBez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Calibri" pitchFamily="34" charset="0"/>
              </a:endParaRPr>
            </a:p>
          </p:txBody>
        </p:sp>
        <p:sp>
          <p:nvSpPr>
            <p:cNvPr id="98" name="Freeform 14"/>
            <p:cNvSpPr>
              <a:spLocks/>
            </p:cNvSpPr>
            <p:nvPr/>
          </p:nvSpPr>
          <p:spPr bwMode="auto">
            <a:xfrm>
              <a:off x="699875" y="3127416"/>
              <a:ext cx="163079" cy="162334"/>
            </a:xfrm>
            <a:custGeom>
              <a:avLst/>
              <a:gdLst/>
              <a:ahLst/>
              <a:cxnLst>
                <a:cxn ang="0">
                  <a:pos x="22" y="31"/>
                </a:cxn>
                <a:cxn ang="0">
                  <a:pos x="4" y="48"/>
                </a:cxn>
                <a:cxn ang="0">
                  <a:pos x="4" y="63"/>
                </a:cxn>
                <a:cxn ang="0">
                  <a:pos x="30" y="88"/>
                </a:cxn>
                <a:cxn ang="0">
                  <a:pos x="44" y="88"/>
                </a:cxn>
                <a:cxn ang="0">
                  <a:pos x="62" y="70"/>
                </a:cxn>
                <a:cxn ang="0">
                  <a:pos x="75" y="72"/>
                </a:cxn>
                <a:cxn ang="0">
                  <a:pos x="88" y="58"/>
                </a:cxn>
                <a:cxn ang="0">
                  <a:pos x="88" y="44"/>
                </a:cxn>
                <a:cxn ang="0">
                  <a:pos x="68" y="24"/>
                </a:cxn>
                <a:cxn ang="0">
                  <a:pos x="48" y="4"/>
                </a:cxn>
                <a:cxn ang="0">
                  <a:pos x="34" y="4"/>
                </a:cxn>
                <a:cxn ang="0">
                  <a:pos x="20" y="18"/>
                </a:cxn>
                <a:cxn ang="0">
                  <a:pos x="22" y="31"/>
                </a:cxn>
              </a:cxnLst>
              <a:rect l="0" t="0" r="r" b="b"/>
              <a:pathLst>
                <a:path w="92" h="92">
                  <a:moveTo>
                    <a:pt x="22" y="31"/>
                  </a:moveTo>
                  <a:cubicBezTo>
                    <a:pt x="19" y="34"/>
                    <a:pt x="4" y="48"/>
                    <a:pt x="4" y="48"/>
                  </a:cubicBezTo>
                  <a:cubicBezTo>
                    <a:pt x="0" y="52"/>
                    <a:pt x="0" y="59"/>
                    <a:pt x="4" y="63"/>
                  </a:cubicBezTo>
                  <a:cubicBezTo>
                    <a:pt x="30" y="88"/>
                    <a:pt x="30" y="88"/>
                    <a:pt x="30" y="88"/>
                  </a:cubicBezTo>
                  <a:cubicBezTo>
                    <a:pt x="33" y="92"/>
                    <a:pt x="40" y="92"/>
                    <a:pt x="44" y="88"/>
                  </a:cubicBezTo>
                  <a:cubicBezTo>
                    <a:pt x="44" y="88"/>
                    <a:pt x="58" y="74"/>
                    <a:pt x="62" y="70"/>
                  </a:cubicBezTo>
                  <a:cubicBezTo>
                    <a:pt x="65" y="67"/>
                    <a:pt x="75" y="72"/>
                    <a:pt x="75" y="72"/>
                  </a:cubicBezTo>
                  <a:cubicBezTo>
                    <a:pt x="88" y="58"/>
                    <a:pt x="88" y="58"/>
                    <a:pt x="88" y="58"/>
                  </a:cubicBezTo>
                  <a:cubicBezTo>
                    <a:pt x="92" y="54"/>
                    <a:pt x="92" y="48"/>
                    <a:pt x="88" y="44"/>
                  </a:cubicBezTo>
                  <a:cubicBezTo>
                    <a:pt x="68" y="24"/>
                    <a:pt x="68" y="24"/>
                    <a:pt x="68" y="24"/>
                  </a:cubicBezTo>
                  <a:cubicBezTo>
                    <a:pt x="48" y="4"/>
                    <a:pt x="48" y="4"/>
                    <a:pt x="48" y="4"/>
                  </a:cubicBezTo>
                  <a:cubicBezTo>
                    <a:pt x="44" y="0"/>
                    <a:pt x="38" y="0"/>
                    <a:pt x="34" y="4"/>
                  </a:cubicBezTo>
                  <a:cubicBezTo>
                    <a:pt x="20" y="18"/>
                    <a:pt x="20" y="18"/>
                    <a:pt x="20" y="18"/>
                  </a:cubicBezTo>
                  <a:cubicBezTo>
                    <a:pt x="20" y="18"/>
                    <a:pt x="26" y="27"/>
                    <a:pt x="22" y="31"/>
                  </a:cubicBez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Calibri" pitchFamily="34" charset="0"/>
              </a:endParaRPr>
            </a:p>
          </p:txBody>
        </p:sp>
        <p:sp>
          <p:nvSpPr>
            <p:cNvPr id="99" name="Freeform 15"/>
            <p:cNvSpPr>
              <a:spLocks/>
            </p:cNvSpPr>
            <p:nvPr/>
          </p:nvSpPr>
          <p:spPr bwMode="auto">
            <a:xfrm>
              <a:off x="874868" y="3243581"/>
              <a:ext cx="151909" cy="157122"/>
            </a:xfrm>
            <a:custGeom>
              <a:avLst/>
              <a:gdLst/>
              <a:ahLst/>
              <a:cxnLst>
                <a:cxn ang="0">
                  <a:pos x="12" y="37"/>
                </a:cxn>
                <a:cxn ang="0">
                  <a:pos x="2" y="60"/>
                </a:cxn>
                <a:cxn ang="0">
                  <a:pos x="7" y="73"/>
                </a:cxn>
                <a:cxn ang="0">
                  <a:pos x="40" y="87"/>
                </a:cxn>
                <a:cxn ang="0">
                  <a:pos x="54" y="81"/>
                </a:cxn>
                <a:cxn ang="0">
                  <a:pos x="63" y="58"/>
                </a:cxn>
                <a:cxn ang="0">
                  <a:pos x="76" y="55"/>
                </a:cxn>
                <a:cxn ang="0">
                  <a:pos x="83" y="37"/>
                </a:cxn>
                <a:cxn ang="0">
                  <a:pos x="78" y="24"/>
                </a:cxn>
                <a:cxn ang="0">
                  <a:pos x="52" y="13"/>
                </a:cxn>
                <a:cxn ang="0">
                  <a:pos x="25" y="2"/>
                </a:cxn>
                <a:cxn ang="0">
                  <a:pos x="12" y="7"/>
                </a:cxn>
                <a:cxn ang="0">
                  <a:pos x="5" y="26"/>
                </a:cxn>
                <a:cxn ang="0">
                  <a:pos x="12" y="37"/>
                </a:cxn>
              </a:cxnLst>
              <a:rect l="0" t="0" r="r" b="b"/>
              <a:pathLst>
                <a:path w="86" h="89">
                  <a:moveTo>
                    <a:pt x="12" y="37"/>
                  </a:moveTo>
                  <a:cubicBezTo>
                    <a:pt x="10" y="41"/>
                    <a:pt x="2" y="60"/>
                    <a:pt x="2" y="60"/>
                  </a:cubicBezTo>
                  <a:cubicBezTo>
                    <a:pt x="0" y="65"/>
                    <a:pt x="2" y="71"/>
                    <a:pt x="7" y="73"/>
                  </a:cubicBezTo>
                  <a:cubicBezTo>
                    <a:pt x="40" y="87"/>
                    <a:pt x="40" y="87"/>
                    <a:pt x="40" y="87"/>
                  </a:cubicBezTo>
                  <a:cubicBezTo>
                    <a:pt x="45" y="89"/>
                    <a:pt x="51" y="87"/>
                    <a:pt x="54" y="81"/>
                  </a:cubicBezTo>
                  <a:cubicBezTo>
                    <a:pt x="54" y="81"/>
                    <a:pt x="61" y="63"/>
                    <a:pt x="63" y="58"/>
                  </a:cubicBezTo>
                  <a:cubicBezTo>
                    <a:pt x="65" y="54"/>
                    <a:pt x="76" y="55"/>
                    <a:pt x="76" y="55"/>
                  </a:cubicBezTo>
                  <a:cubicBezTo>
                    <a:pt x="83" y="37"/>
                    <a:pt x="83" y="37"/>
                    <a:pt x="83" y="37"/>
                  </a:cubicBezTo>
                  <a:cubicBezTo>
                    <a:pt x="86" y="32"/>
                    <a:pt x="83" y="26"/>
                    <a:pt x="78" y="24"/>
                  </a:cubicBezTo>
                  <a:cubicBezTo>
                    <a:pt x="52" y="13"/>
                    <a:pt x="52" y="13"/>
                    <a:pt x="52" y="13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20" y="0"/>
                    <a:pt x="14" y="2"/>
                    <a:pt x="12" y="7"/>
                  </a:cubicBezTo>
                  <a:cubicBezTo>
                    <a:pt x="5" y="26"/>
                    <a:pt x="5" y="26"/>
                    <a:pt x="5" y="26"/>
                  </a:cubicBezTo>
                  <a:cubicBezTo>
                    <a:pt x="5" y="26"/>
                    <a:pt x="13" y="32"/>
                    <a:pt x="12" y="37"/>
                  </a:cubicBez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Calibri" pitchFamily="34" charset="0"/>
              </a:endParaRPr>
            </a:p>
          </p:txBody>
        </p:sp>
        <p:sp>
          <p:nvSpPr>
            <p:cNvPr id="100" name="Freeform 16"/>
            <p:cNvSpPr>
              <a:spLocks/>
            </p:cNvSpPr>
            <p:nvPr/>
          </p:nvSpPr>
          <p:spPr bwMode="auto">
            <a:xfrm>
              <a:off x="1069223" y="3300175"/>
              <a:ext cx="136272" cy="128825"/>
            </a:xfrm>
            <a:custGeom>
              <a:avLst/>
              <a:gdLst/>
              <a:ahLst/>
              <a:cxnLst>
                <a:cxn ang="0">
                  <a:pos x="11" y="38"/>
                </a:cxn>
                <a:cxn ang="0">
                  <a:pos x="11" y="63"/>
                </a:cxn>
                <a:cxn ang="0">
                  <a:pos x="21" y="73"/>
                </a:cxn>
                <a:cxn ang="0">
                  <a:pos x="57" y="73"/>
                </a:cxn>
                <a:cxn ang="0">
                  <a:pos x="67" y="63"/>
                </a:cxn>
                <a:cxn ang="0">
                  <a:pos x="67" y="38"/>
                </a:cxn>
                <a:cxn ang="0">
                  <a:pos x="77" y="30"/>
                </a:cxn>
                <a:cxn ang="0">
                  <a:pos x="77" y="10"/>
                </a:cxn>
                <a:cxn ang="0">
                  <a:pos x="67" y="0"/>
                </a:cxn>
                <a:cxn ang="0">
                  <a:pos x="39" y="0"/>
                </a:cxn>
                <a:cxn ang="0">
                  <a:pos x="10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11" y="38"/>
                </a:cxn>
              </a:cxnLst>
              <a:rect l="0" t="0" r="r" b="b"/>
              <a:pathLst>
                <a:path w="77" h="73">
                  <a:moveTo>
                    <a:pt x="11" y="38"/>
                  </a:moveTo>
                  <a:cubicBezTo>
                    <a:pt x="11" y="43"/>
                    <a:pt x="11" y="63"/>
                    <a:pt x="11" y="63"/>
                  </a:cubicBezTo>
                  <a:cubicBezTo>
                    <a:pt x="11" y="68"/>
                    <a:pt x="15" y="73"/>
                    <a:pt x="21" y="73"/>
                  </a:cubicBezTo>
                  <a:cubicBezTo>
                    <a:pt x="57" y="73"/>
                    <a:pt x="57" y="73"/>
                    <a:pt x="57" y="73"/>
                  </a:cubicBezTo>
                  <a:cubicBezTo>
                    <a:pt x="62" y="73"/>
                    <a:pt x="67" y="68"/>
                    <a:pt x="67" y="63"/>
                  </a:cubicBezTo>
                  <a:cubicBezTo>
                    <a:pt x="67" y="63"/>
                    <a:pt x="67" y="43"/>
                    <a:pt x="67" y="38"/>
                  </a:cubicBezTo>
                  <a:cubicBezTo>
                    <a:pt x="67" y="33"/>
                    <a:pt x="77" y="30"/>
                    <a:pt x="77" y="30"/>
                  </a:cubicBezTo>
                  <a:cubicBezTo>
                    <a:pt x="77" y="10"/>
                    <a:pt x="77" y="10"/>
                    <a:pt x="77" y="10"/>
                  </a:cubicBezTo>
                  <a:cubicBezTo>
                    <a:pt x="77" y="5"/>
                    <a:pt x="73" y="0"/>
                    <a:pt x="67" y="0"/>
                  </a:cubicBezTo>
                  <a:cubicBezTo>
                    <a:pt x="39" y="0"/>
                    <a:pt x="39" y="0"/>
                    <a:pt x="39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5" y="0"/>
                    <a:pt x="0" y="5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0"/>
                    <a:pt x="11" y="33"/>
                    <a:pt x="11" y="38"/>
                  </a:cubicBez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Calibri" pitchFamily="34" charset="0"/>
              </a:endParaRPr>
            </a:p>
          </p:txBody>
        </p:sp>
        <p:sp>
          <p:nvSpPr>
            <p:cNvPr id="101" name="Freeform 17"/>
            <p:cNvSpPr>
              <a:spLocks/>
            </p:cNvSpPr>
            <p:nvPr/>
          </p:nvSpPr>
          <p:spPr bwMode="auto">
            <a:xfrm>
              <a:off x="1249428" y="3243581"/>
              <a:ext cx="152654" cy="157122"/>
            </a:xfrm>
            <a:custGeom>
              <a:avLst/>
              <a:gdLst/>
              <a:ahLst/>
              <a:cxnLst>
                <a:cxn ang="0">
                  <a:pos x="23" y="58"/>
                </a:cxn>
                <a:cxn ang="0">
                  <a:pos x="32" y="81"/>
                </a:cxn>
                <a:cxn ang="0">
                  <a:pos x="45" y="87"/>
                </a:cxn>
                <a:cxn ang="0">
                  <a:pos x="78" y="73"/>
                </a:cxn>
                <a:cxn ang="0">
                  <a:pos x="84" y="60"/>
                </a:cxn>
                <a:cxn ang="0">
                  <a:pos x="74" y="37"/>
                </a:cxn>
                <a:cxn ang="0">
                  <a:pos x="81" y="26"/>
                </a:cxn>
                <a:cxn ang="0">
                  <a:pos x="74" y="7"/>
                </a:cxn>
                <a:cxn ang="0">
                  <a:pos x="60" y="2"/>
                </a:cxn>
                <a:cxn ang="0">
                  <a:pos x="34" y="13"/>
                </a:cxn>
                <a:cxn ang="0">
                  <a:pos x="8" y="24"/>
                </a:cxn>
                <a:cxn ang="0">
                  <a:pos x="2" y="37"/>
                </a:cxn>
                <a:cxn ang="0">
                  <a:pos x="10" y="55"/>
                </a:cxn>
                <a:cxn ang="0">
                  <a:pos x="23" y="58"/>
                </a:cxn>
              </a:cxnLst>
              <a:rect l="0" t="0" r="r" b="b"/>
              <a:pathLst>
                <a:path w="86" h="89">
                  <a:moveTo>
                    <a:pt x="23" y="58"/>
                  </a:moveTo>
                  <a:cubicBezTo>
                    <a:pt x="24" y="63"/>
                    <a:pt x="32" y="81"/>
                    <a:pt x="32" y="81"/>
                  </a:cubicBezTo>
                  <a:cubicBezTo>
                    <a:pt x="34" y="87"/>
                    <a:pt x="40" y="89"/>
                    <a:pt x="45" y="87"/>
                  </a:cubicBezTo>
                  <a:cubicBezTo>
                    <a:pt x="78" y="73"/>
                    <a:pt x="78" y="73"/>
                    <a:pt x="78" y="73"/>
                  </a:cubicBezTo>
                  <a:cubicBezTo>
                    <a:pt x="83" y="71"/>
                    <a:pt x="86" y="65"/>
                    <a:pt x="84" y="60"/>
                  </a:cubicBezTo>
                  <a:cubicBezTo>
                    <a:pt x="84" y="60"/>
                    <a:pt x="76" y="41"/>
                    <a:pt x="74" y="37"/>
                  </a:cubicBezTo>
                  <a:cubicBezTo>
                    <a:pt x="72" y="32"/>
                    <a:pt x="81" y="26"/>
                    <a:pt x="81" y="26"/>
                  </a:cubicBezTo>
                  <a:cubicBezTo>
                    <a:pt x="74" y="7"/>
                    <a:pt x="74" y="7"/>
                    <a:pt x="74" y="7"/>
                  </a:cubicBezTo>
                  <a:cubicBezTo>
                    <a:pt x="71" y="2"/>
                    <a:pt x="66" y="0"/>
                    <a:pt x="60" y="2"/>
                  </a:cubicBezTo>
                  <a:cubicBezTo>
                    <a:pt x="34" y="13"/>
                    <a:pt x="34" y="13"/>
                    <a:pt x="34" y="13"/>
                  </a:cubicBezTo>
                  <a:cubicBezTo>
                    <a:pt x="8" y="24"/>
                    <a:pt x="8" y="24"/>
                    <a:pt x="8" y="24"/>
                  </a:cubicBezTo>
                  <a:cubicBezTo>
                    <a:pt x="3" y="26"/>
                    <a:pt x="0" y="32"/>
                    <a:pt x="2" y="37"/>
                  </a:cubicBezTo>
                  <a:cubicBezTo>
                    <a:pt x="10" y="55"/>
                    <a:pt x="10" y="55"/>
                    <a:pt x="10" y="55"/>
                  </a:cubicBezTo>
                  <a:cubicBezTo>
                    <a:pt x="10" y="55"/>
                    <a:pt x="21" y="54"/>
                    <a:pt x="23" y="58"/>
                  </a:cubicBez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Calibri" pitchFamily="34" charset="0"/>
              </a:endParaRPr>
            </a:p>
          </p:txBody>
        </p:sp>
        <p:sp>
          <p:nvSpPr>
            <p:cNvPr id="102" name="Freeform 18"/>
            <p:cNvSpPr>
              <a:spLocks/>
            </p:cNvSpPr>
            <p:nvPr/>
          </p:nvSpPr>
          <p:spPr bwMode="auto">
            <a:xfrm>
              <a:off x="1412507" y="3127416"/>
              <a:ext cx="162334" cy="162334"/>
            </a:xfrm>
            <a:custGeom>
              <a:avLst/>
              <a:gdLst/>
              <a:ahLst/>
              <a:cxnLst>
                <a:cxn ang="0">
                  <a:pos x="31" y="70"/>
                </a:cxn>
                <a:cxn ang="0">
                  <a:pos x="49" y="88"/>
                </a:cxn>
                <a:cxn ang="0">
                  <a:pos x="63" y="88"/>
                </a:cxn>
                <a:cxn ang="0">
                  <a:pos x="88" y="63"/>
                </a:cxn>
                <a:cxn ang="0">
                  <a:pos x="88" y="48"/>
                </a:cxn>
                <a:cxn ang="0">
                  <a:pos x="71" y="31"/>
                </a:cxn>
                <a:cxn ang="0">
                  <a:pos x="73" y="18"/>
                </a:cxn>
                <a:cxn ang="0">
                  <a:pos x="59" y="4"/>
                </a:cxn>
                <a:cxn ang="0">
                  <a:pos x="45" y="4"/>
                </a:cxn>
                <a:cxn ang="0">
                  <a:pos x="24" y="24"/>
                </a:cxn>
                <a:cxn ang="0">
                  <a:pos x="4" y="44"/>
                </a:cxn>
                <a:cxn ang="0">
                  <a:pos x="4" y="58"/>
                </a:cxn>
                <a:cxn ang="0">
                  <a:pos x="18" y="72"/>
                </a:cxn>
                <a:cxn ang="0">
                  <a:pos x="31" y="70"/>
                </a:cxn>
              </a:cxnLst>
              <a:rect l="0" t="0" r="r" b="b"/>
              <a:pathLst>
                <a:path w="92" h="92">
                  <a:moveTo>
                    <a:pt x="31" y="70"/>
                  </a:moveTo>
                  <a:cubicBezTo>
                    <a:pt x="35" y="74"/>
                    <a:pt x="49" y="88"/>
                    <a:pt x="49" y="88"/>
                  </a:cubicBezTo>
                  <a:cubicBezTo>
                    <a:pt x="53" y="92"/>
                    <a:pt x="59" y="92"/>
                    <a:pt x="63" y="88"/>
                  </a:cubicBezTo>
                  <a:cubicBezTo>
                    <a:pt x="88" y="63"/>
                    <a:pt x="88" y="63"/>
                    <a:pt x="88" y="63"/>
                  </a:cubicBezTo>
                  <a:cubicBezTo>
                    <a:pt x="92" y="59"/>
                    <a:pt x="92" y="52"/>
                    <a:pt x="88" y="48"/>
                  </a:cubicBezTo>
                  <a:cubicBezTo>
                    <a:pt x="88" y="48"/>
                    <a:pt x="74" y="34"/>
                    <a:pt x="71" y="31"/>
                  </a:cubicBezTo>
                  <a:cubicBezTo>
                    <a:pt x="67" y="27"/>
                    <a:pt x="73" y="18"/>
                    <a:pt x="73" y="18"/>
                  </a:cubicBezTo>
                  <a:cubicBezTo>
                    <a:pt x="59" y="4"/>
                    <a:pt x="59" y="4"/>
                    <a:pt x="59" y="4"/>
                  </a:cubicBezTo>
                  <a:cubicBezTo>
                    <a:pt x="55" y="0"/>
                    <a:pt x="49" y="0"/>
                    <a:pt x="45" y="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4" y="44"/>
                    <a:pt x="4" y="44"/>
                    <a:pt x="4" y="44"/>
                  </a:cubicBezTo>
                  <a:cubicBezTo>
                    <a:pt x="0" y="48"/>
                    <a:pt x="0" y="54"/>
                    <a:pt x="4" y="58"/>
                  </a:cubicBezTo>
                  <a:cubicBezTo>
                    <a:pt x="18" y="72"/>
                    <a:pt x="18" y="72"/>
                    <a:pt x="18" y="72"/>
                  </a:cubicBezTo>
                  <a:cubicBezTo>
                    <a:pt x="18" y="72"/>
                    <a:pt x="28" y="67"/>
                    <a:pt x="31" y="70"/>
                  </a:cubicBez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Calibri" pitchFamily="34" charset="0"/>
              </a:endParaRPr>
            </a:p>
          </p:txBody>
        </p:sp>
        <p:sp>
          <p:nvSpPr>
            <p:cNvPr id="103" name="Freeform 19"/>
            <p:cNvSpPr>
              <a:spLocks/>
            </p:cNvSpPr>
            <p:nvPr/>
          </p:nvSpPr>
          <p:spPr bwMode="auto">
            <a:xfrm>
              <a:off x="1528673" y="2965081"/>
              <a:ext cx="159356" cy="149675"/>
            </a:xfrm>
            <a:custGeom>
              <a:avLst/>
              <a:gdLst/>
              <a:ahLst/>
              <a:cxnLst>
                <a:cxn ang="0">
                  <a:pos x="37" y="74"/>
                </a:cxn>
                <a:cxn ang="0">
                  <a:pos x="61" y="83"/>
                </a:cxn>
                <a:cxn ang="0">
                  <a:pos x="74" y="78"/>
                </a:cxn>
                <a:cxn ang="0">
                  <a:pos x="87" y="45"/>
                </a:cxn>
                <a:cxn ang="0">
                  <a:pos x="82" y="32"/>
                </a:cxn>
                <a:cxn ang="0">
                  <a:pos x="59" y="22"/>
                </a:cxn>
                <a:cxn ang="0">
                  <a:pos x="56" y="9"/>
                </a:cxn>
                <a:cxn ang="0">
                  <a:pos x="38" y="2"/>
                </a:cxn>
                <a:cxn ang="0">
                  <a:pos x="24" y="7"/>
                </a:cxn>
                <a:cxn ang="0">
                  <a:pos x="13" y="33"/>
                </a:cxn>
                <a:cxn ang="0">
                  <a:pos x="3" y="60"/>
                </a:cxn>
                <a:cxn ang="0">
                  <a:pos x="8" y="73"/>
                </a:cxn>
                <a:cxn ang="0">
                  <a:pos x="26" y="81"/>
                </a:cxn>
                <a:cxn ang="0">
                  <a:pos x="37" y="74"/>
                </a:cxn>
              </a:cxnLst>
              <a:rect l="0" t="0" r="r" b="b"/>
              <a:pathLst>
                <a:path w="90" h="85">
                  <a:moveTo>
                    <a:pt x="37" y="74"/>
                  </a:moveTo>
                  <a:cubicBezTo>
                    <a:pt x="42" y="76"/>
                    <a:pt x="61" y="83"/>
                    <a:pt x="61" y="83"/>
                  </a:cubicBezTo>
                  <a:cubicBezTo>
                    <a:pt x="66" y="85"/>
                    <a:pt x="72" y="83"/>
                    <a:pt x="74" y="78"/>
                  </a:cubicBezTo>
                  <a:cubicBezTo>
                    <a:pt x="87" y="45"/>
                    <a:pt x="87" y="45"/>
                    <a:pt x="87" y="45"/>
                  </a:cubicBezTo>
                  <a:cubicBezTo>
                    <a:pt x="90" y="40"/>
                    <a:pt x="87" y="34"/>
                    <a:pt x="82" y="32"/>
                  </a:cubicBezTo>
                  <a:cubicBezTo>
                    <a:pt x="82" y="32"/>
                    <a:pt x="63" y="24"/>
                    <a:pt x="59" y="22"/>
                  </a:cubicBezTo>
                  <a:cubicBezTo>
                    <a:pt x="54" y="20"/>
                    <a:pt x="56" y="9"/>
                    <a:pt x="56" y="9"/>
                  </a:cubicBezTo>
                  <a:cubicBezTo>
                    <a:pt x="38" y="2"/>
                    <a:pt x="38" y="2"/>
                    <a:pt x="38" y="2"/>
                  </a:cubicBezTo>
                  <a:cubicBezTo>
                    <a:pt x="32" y="0"/>
                    <a:pt x="27" y="2"/>
                    <a:pt x="24" y="7"/>
                  </a:cubicBezTo>
                  <a:cubicBezTo>
                    <a:pt x="13" y="33"/>
                    <a:pt x="13" y="33"/>
                    <a:pt x="13" y="33"/>
                  </a:cubicBezTo>
                  <a:cubicBezTo>
                    <a:pt x="3" y="60"/>
                    <a:pt x="3" y="60"/>
                    <a:pt x="3" y="60"/>
                  </a:cubicBezTo>
                  <a:cubicBezTo>
                    <a:pt x="0" y="65"/>
                    <a:pt x="3" y="71"/>
                    <a:pt x="8" y="73"/>
                  </a:cubicBezTo>
                  <a:cubicBezTo>
                    <a:pt x="26" y="81"/>
                    <a:pt x="26" y="81"/>
                    <a:pt x="26" y="81"/>
                  </a:cubicBezTo>
                  <a:cubicBezTo>
                    <a:pt x="26" y="81"/>
                    <a:pt x="33" y="72"/>
                    <a:pt x="37" y="74"/>
                  </a:cubicBez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Calibri" pitchFamily="34" charset="0"/>
              </a:endParaRPr>
            </a:p>
          </p:txBody>
        </p:sp>
        <p:sp>
          <p:nvSpPr>
            <p:cNvPr id="104" name="Freeform 20"/>
            <p:cNvSpPr>
              <a:spLocks/>
            </p:cNvSpPr>
            <p:nvPr/>
          </p:nvSpPr>
          <p:spPr bwMode="auto">
            <a:xfrm>
              <a:off x="1587500" y="2784876"/>
              <a:ext cx="127336" cy="135527"/>
            </a:xfrm>
            <a:custGeom>
              <a:avLst/>
              <a:gdLst/>
              <a:ahLst/>
              <a:cxnLst>
                <a:cxn ang="0">
                  <a:pos x="37" y="66"/>
                </a:cxn>
                <a:cxn ang="0">
                  <a:pos x="62" y="66"/>
                </a:cxn>
                <a:cxn ang="0">
                  <a:pos x="72" y="56"/>
                </a:cxn>
                <a:cxn ang="0">
                  <a:pos x="72" y="21"/>
                </a:cxn>
                <a:cxn ang="0">
                  <a:pos x="62" y="10"/>
                </a:cxn>
                <a:cxn ang="0">
                  <a:pos x="37" y="10"/>
                </a:cxn>
                <a:cxn ang="0">
                  <a:pos x="30" y="0"/>
                </a:cxn>
                <a:cxn ang="0">
                  <a:pos x="10" y="0"/>
                </a:cxn>
                <a:cxn ang="0">
                  <a:pos x="0" y="10"/>
                </a:cxn>
                <a:cxn ang="0">
                  <a:pos x="0" y="38"/>
                </a:cxn>
                <a:cxn ang="0">
                  <a:pos x="0" y="67"/>
                </a:cxn>
                <a:cxn ang="0">
                  <a:pos x="10" y="77"/>
                </a:cxn>
                <a:cxn ang="0">
                  <a:pos x="30" y="77"/>
                </a:cxn>
                <a:cxn ang="0">
                  <a:pos x="37" y="66"/>
                </a:cxn>
              </a:cxnLst>
              <a:rect l="0" t="0" r="r" b="b"/>
              <a:pathLst>
                <a:path w="72" h="77">
                  <a:moveTo>
                    <a:pt x="37" y="66"/>
                  </a:moveTo>
                  <a:cubicBezTo>
                    <a:pt x="42" y="66"/>
                    <a:pt x="62" y="66"/>
                    <a:pt x="62" y="66"/>
                  </a:cubicBezTo>
                  <a:cubicBezTo>
                    <a:pt x="68" y="66"/>
                    <a:pt x="72" y="62"/>
                    <a:pt x="72" y="56"/>
                  </a:cubicBezTo>
                  <a:cubicBezTo>
                    <a:pt x="72" y="21"/>
                    <a:pt x="72" y="21"/>
                    <a:pt x="72" y="21"/>
                  </a:cubicBezTo>
                  <a:cubicBezTo>
                    <a:pt x="72" y="15"/>
                    <a:pt x="68" y="10"/>
                    <a:pt x="62" y="10"/>
                  </a:cubicBezTo>
                  <a:cubicBezTo>
                    <a:pt x="62" y="10"/>
                    <a:pt x="42" y="10"/>
                    <a:pt x="37" y="10"/>
                  </a:cubicBezTo>
                  <a:cubicBezTo>
                    <a:pt x="32" y="10"/>
                    <a:pt x="30" y="0"/>
                    <a:pt x="3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38"/>
                    <a:pt x="0" y="38"/>
                    <a:pt x="0" y="38"/>
                  </a:cubicBezTo>
                  <a:cubicBezTo>
                    <a:pt x="0" y="67"/>
                    <a:pt x="0" y="67"/>
                    <a:pt x="0" y="67"/>
                  </a:cubicBezTo>
                  <a:cubicBezTo>
                    <a:pt x="0" y="72"/>
                    <a:pt x="4" y="77"/>
                    <a:pt x="10" y="77"/>
                  </a:cubicBezTo>
                  <a:cubicBezTo>
                    <a:pt x="30" y="77"/>
                    <a:pt x="30" y="77"/>
                    <a:pt x="30" y="77"/>
                  </a:cubicBezTo>
                  <a:cubicBezTo>
                    <a:pt x="30" y="77"/>
                    <a:pt x="32" y="66"/>
                    <a:pt x="37" y="66"/>
                  </a:cubicBez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Calibri" pitchFamily="34" charset="0"/>
              </a:endParaRPr>
            </a:p>
          </p:txBody>
        </p:sp>
        <p:sp>
          <p:nvSpPr>
            <p:cNvPr id="105" name="Freeform 21"/>
            <p:cNvSpPr>
              <a:spLocks/>
            </p:cNvSpPr>
            <p:nvPr/>
          </p:nvSpPr>
          <p:spPr bwMode="auto">
            <a:xfrm>
              <a:off x="1528673" y="2588287"/>
              <a:ext cx="159356" cy="151909"/>
            </a:xfrm>
            <a:custGeom>
              <a:avLst/>
              <a:gdLst/>
              <a:ahLst/>
              <a:cxnLst>
                <a:cxn ang="0">
                  <a:pos x="59" y="64"/>
                </a:cxn>
                <a:cxn ang="0">
                  <a:pos x="82" y="54"/>
                </a:cxn>
                <a:cxn ang="0">
                  <a:pos x="87" y="41"/>
                </a:cxn>
                <a:cxn ang="0">
                  <a:pos x="74" y="8"/>
                </a:cxn>
                <a:cxn ang="0">
                  <a:pos x="61" y="2"/>
                </a:cxn>
                <a:cxn ang="0">
                  <a:pos x="37" y="12"/>
                </a:cxn>
                <a:cxn ang="0">
                  <a:pos x="26" y="5"/>
                </a:cxn>
                <a:cxn ang="0">
                  <a:pos x="8" y="13"/>
                </a:cxn>
                <a:cxn ang="0">
                  <a:pos x="3" y="26"/>
                </a:cxn>
                <a:cxn ang="0">
                  <a:pos x="13" y="52"/>
                </a:cxn>
                <a:cxn ang="0">
                  <a:pos x="24" y="78"/>
                </a:cxn>
                <a:cxn ang="0">
                  <a:pos x="38" y="84"/>
                </a:cxn>
                <a:cxn ang="0">
                  <a:pos x="56" y="76"/>
                </a:cxn>
                <a:cxn ang="0">
                  <a:pos x="59" y="64"/>
                </a:cxn>
              </a:cxnLst>
              <a:rect l="0" t="0" r="r" b="b"/>
              <a:pathLst>
                <a:path w="90" h="86">
                  <a:moveTo>
                    <a:pt x="59" y="64"/>
                  </a:moveTo>
                  <a:cubicBezTo>
                    <a:pt x="63" y="62"/>
                    <a:pt x="82" y="54"/>
                    <a:pt x="82" y="54"/>
                  </a:cubicBezTo>
                  <a:cubicBezTo>
                    <a:pt x="87" y="52"/>
                    <a:pt x="90" y="46"/>
                    <a:pt x="87" y="41"/>
                  </a:cubicBezTo>
                  <a:cubicBezTo>
                    <a:pt x="74" y="8"/>
                    <a:pt x="74" y="8"/>
                    <a:pt x="74" y="8"/>
                  </a:cubicBezTo>
                  <a:cubicBezTo>
                    <a:pt x="72" y="3"/>
                    <a:pt x="66" y="0"/>
                    <a:pt x="61" y="2"/>
                  </a:cubicBezTo>
                  <a:cubicBezTo>
                    <a:pt x="61" y="2"/>
                    <a:pt x="42" y="10"/>
                    <a:pt x="37" y="12"/>
                  </a:cubicBezTo>
                  <a:cubicBezTo>
                    <a:pt x="33" y="14"/>
                    <a:pt x="26" y="5"/>
                    <a:pt x="26" y="5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3" y="15"/>
                    <a:pt x="0" y="21"/>
                    <a:pt x="3" y="26"/>
                  </a:cubicBezTo>
                  <a:cubicBezTo>
                    <a:pt x="13" y="52"/>
                    <a:pt x="13" y="52"/>
                    <a:pt x="13" y="52"/>
                  </a:cubicBezTo>
                  <a:cubicBezTo>
                    <a:pt x="24" y="78"/>
                    <a:pt x="24" y="78"/>
                    <a:pt x="24" y="78"/>
                  </a:cubicBezTo>
                  <a:cubicBezTo>
                    <a:pt x="27" y="84"/>
                    <a:pt x="32" y="86"/>
                    <a:pt x="38" y="84"/>
                  </a:cubicBezTo>
                  <a:cubicBezTo>
                    <a:pt x="56" y="76"/>
                    <a:pt x="56" y="76"/>
                    <a:pt x="56" y="76"/>
                  </a:cubicBezTo>
                  <a:cubicBezTo>
                    <a:pt x="56" y="76"/>
                    <a:pt x="54" y="65"/>
                    <a:pt x="59" y="64"/>
                  </a:cubicBez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Calibri" pitchFamily="34" charset="0"/>
              </a:endParaRPr>
            </a:p>
          </p:txBody>
        </p:sp>
        <p:sp>
          <p:nvSpPr>
            <p:cNvPr id="106" name="Freeform 22"/>
            <p:cNvSpPr>
              <a:spLocks/>
            </p:cNvSpPr>
            <p:nvPr/>
          </p:nvSpPr>
          <p:spPr bwMode="auto">
            <a:xfrm>
              <a:off x="1412507" y="2415528"/>
              <a:ext cx="162334" cy="162334"/>
            </a:xfrm>
            <a:custGeom>
              <a:avLst/>
              <a:gdLst/>
              <a:ahLst/>
              <a:cxnLst>
                <a:cxn ang="0">
                  <a:pos x="71" y="61"/>
                </a:cxn>
                <a:cxn ang="0">
                  <a:pos x="88" y="43"/>
                </a:cxn>
                <a:cxn ang="0">
                  <a:pos x="88" y="29"/>
                </a:cxn>
                <a:cxn ang="0">
                  <a:pos x="63" y="4"/>
                </a:cxn>
                <a:cxn ang="0">
                  <a:pos x="49" y="4"/>
                </a:cxn>
                <a:cxn ang="0">
                  <a:pos x="31" y="21"/>
                </a:cxn>
                <a:cxn ang="0">
                  <a:pos x="18" y="19"/>
                </a:cxn>
                <a:cxn ang="0">
                  <a:pos x="4" y="33"/>
                </a:cxn>
                <a:cxn ang="0">
                  <a:pos x="4" y="48"/>
                </a:cxn>
                <a:cxn ang="0">
                  <a:pos x="24" y="68"/>
                </a:cxn>
                <a:cxn ang="0">
                  <a:pos x="45" y="88"/>
                </a:cxn>
                <a:cxn ang="0">
                  <a:pos x="59" y="88"/>
                </a:cxn>
                <a:cxn ang="0">
                  <a:pos x="73" y="74"/>
                </a:cxn>
                <a:cxn ang="0">
                  <a:pos x="71" y="61"/>
                </a:cxn>
              </a:cxnLst>
              <a:rect l="0" t="0" r="r" b="b"/>
              <a:pathLst>
                <a:path w="92" h="92">
                  <a:moveTo>
                    <a:pt x="71" y="61"/>
                  </a:moveTo>
                  <a:cubicBezTo>
                    <a:pt x="74" y="57"/>
                    <a:pt x="88" y="43"/>
                    <a:pt x="88" y="43"/>
                  </a:cubicBezTo>
                  <a:cubicBezTo>
                    <a:pt x="92" y="39"/>
                    <a:pt x="92" y="33"/>
                    <a:pt x="88" y="29"/>
                  </a:cubicBezTo>
                  <a:cubicBezTo>
                    <a:pt x="63" y="4"/>
                    <a:pt x="63" y="4"/>
                    <a:pt x="63" y="4"/>
                  </a:cubicBezTo>
                  <a:cubicBezTo>
                    <a:pt x="59" y="0"/>
                    <a:pt x="53" y="0"/>
                    <a:pt x="49" y="4"/>
                  </a:cubicBezTo>
                  <a:cubicBezTo>
                    <a:pt x="49" y="4"/>
                    <a:pt x="35" y="18"/>
                    <a:pt x="31" y="21"/>
                  </a:cubicBezTo>
                  <a:cubicBezTo>
                    <a:pt x="28" y="25"/>
                    <a:pt x="18" y="19"/>
                    <a:pt x="18" y="19"/>
                  </a:cubicBezTo>
                  <a:cubicBezTo>
                    <a:pt x="4" y="33"/>
                    <a:pt x="4" y="33"/>
                    <a:pt x="4" y="33"/>
                  </a:cubicBezTo>
                  <a:cubicBezTo>
                    <a:pt x="0" y="37"/>
                    <a:pt x="0" y="44"/>
                    <a:pt x="4" y="48"/>
                  </a:cubicBezTo>
                  <a:cubicBezTo>
                    <a:pt x="24" y="68"/>
                    <a:pt x="24" y="68"/>
                    <a:pt x="24" y="68"/>
                  </a:cubicBezTo>
                  <a:cubicBezTo>
                    <a:pt x="45" y="88"/>
                    <a:pt x="45" y="88"/>
                    <a:pt x="45" y="88"/>
                  </a:cubicBezTo>
                  <a:cubicBezTo>
                    <a:pt x="49" y="92"/>
                    <a:pt x="55" y="92"/>
                    <a:pt x="59" y="88"/>
                  </a:cubicBezTo>
                  <a:cubicBezTo>
                    <a:pt x="73" y="74"/>
                    <a:pt x="73" y="74"/>
                    <a:pt x="73" y="74"/>
                  </a:cubicBezTo>
                  <a:cubicBezTo>
                    <a:pt x="73" y="74"/>
                    <a:pt x="67" y="64"/>
                    <a:pt x="71" y="61"/>
                  </a:cubicBez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Calibri" pitchFamily="34" charset="0"/>
              </a:endParaRPr>
            </a:p>
          </p:txBody>
        </p:sp>
        <p:sp>
          <p:nvSpPr>
            <p:cNvPr id="107" name="Freeform 23"/>
            <p:cNvSpPr>
              <a:spLocks/>
            </p:cNvSpPr>
            <p:nvPr/>
          </p:nvSpPr>
          <p:spPr bwMode="auto">
            <a:xfrm>
              <a:off x="1249428" y="2304575"/>
              <a:ext cx="152654" cy="157122"/>
            </a:xfrm>
            <a:custGeom>
              <a:avLst/>
              <a:gdLst/>
              <a:ahLst/>
              <a:cxnLst>
                <a:cxn ang="0">
                  <a:pos x="74" y="52"/>
                </a:cxn>
                <a:cxn ang="0">
                  <a:pos x="84" y="29"/>
                </a:cxn>
                <a:cxn ang="0">
                  <a:pos x="78" y="15"/>
                </a:cxn>
                <a:cxn ang="0">
                  <a:pos x="45" y="2"/>
                </a:cxn>
                <a:cxn ang="0">
                  <a:pos x="32" y="7"/>
                </a:cxn>
                <a:cxn ang="0">
                  <a:pos x="23" y="30"/>
                </a:cxn>
                <a:cxn ang="0">
                  <a:pos x="10" y="33"/>
                </a:cxn>
                <a:cxn ang="0">
                  <a:pos x="2" y="52"/>
                </a:cxn>
                <a:cxn ang="0">
                  <a:pos x="8" y="65"/>
                </a:cxn>
                <a:cxn ang="0">
                  <a:pos x="34" y="76"/>
                </a:cxn>
                <a:cxn ang="0">
                  <a:pos x="60" y="87"/>
                </a:cxn>
                <a:cxn ang="0">
                  <a:pos x="74" y="81"/>
                </a:cxn>
                <a:cxn ang="0">
                  <a:pos x="81" y="63"/>
                </a:cxn>
                <a:cxn ang="0">
                  <a:pos x="74" y="52"/>
                </a:cxn>
              </a:cxnLst>
              <a:rect l="0" t="0" r="r" b="b"/>
              <a:pathLst>
                <a:path w="86" h="89">
                  <a:moveTo>
                    <a:pt x="74" y="52"/>
                  </a:moveTo>
                  <a:cubicBezTo>
                    <a:pt x="76" y="47"/>
                    <a:pt x="84" y="29"/>
                    <a:pt x="84" y="29"/>
                  </a:cubicBezTo>
                  <a:cubicBezTo>
                    <a:pt x="86" y="23"/>
                    <a:pt x="83" y="18"/>
                    <a:pt x="78" y="15"/>
                  </a:cubicBezTo>
                  <a:cubicBezTo>
                    <a:pt x="45" y="2"/>
                    <a:pt x="45" y="2"/>
                    <a:pt x="45" y="2"/>
                  </a:cubicBezTo>
                  <a:cubicBezTo>
                    <a:pt x="40" y="0"/>
                    <a:pt x="34" y="2"/>
                    <a:pt x="32" y="7"/>
                  </a:cubicBezTo>
                  <a:cubicBezTo>
                    <a:pt x="32" y="7"/>
                    <a:pt x="25" y="26"/>
                    <a:pt x="23" y="30"/>
                  </a:cubicBezTo>
                  <a:cubicBezTo>
                    <a:pt x="21" y="35"/>
                    <a:pt x="10" y="33"/>
                    <a:pt x="10" y="33"/>
                  </a:cubicBezTo>
                  <a:cubicBezTo>
                    <a:pt x="2" y="52"/>
                    <a:pt x="2" y="52"/>
                    <a:pt x="2" y="52"/>
                  </a:cubicBezTo>
                  <a:cubicBezTo>
                    <a:pt x="0" y="57"/>
                    <a:pt x="3" y="63"/>
                    <a:pt x="8" y="65"/>
                  </a:cubicBezTo>
                  <a:cubicBezTo>
                    <a:pt x="34" y="76"/>
                    <a:pt x="34" y="76"/>
                    <a:pt x="34" y="76"/>
                  </a:cubicBezTo>
                  <a:cubicBezTo>
                    <a:pt x="60" y="87"/>
                    <a:pt x="60" y="87"/>
                    <a:pt x="60" y="87"/>
                  </a:cubicBezTo>
                  <a:cubicBezTo>
                    <a:pt x="66" y="89"/>
                    <a:pt x="71" y="86"/>
                    <a:pt x="74" y="81"/>
                  </a:cubicBezTo>
                  <a:cubicBezTo>
                    <a:pt x="81" y="63"/>
                    <a:pt x="81" y="63"/>
                    <a:pt x="81" y="63"/>
                  </a:cubicBezTo>
                  <a:cubicBezTo>
                    <a:pt x="81" y="63"/>
                    <a:pt x="72" y="56"/>
                    <a:pt x="74" y="52"/>
                  </a:cubicBez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Calibri" pitchFamily="34" charset="0"/>
              </a:endParaRPr>
            </a:p>
          </p:txBody>
        </p:sp>
      </p:grpSp>
      <p:grpSp>
        <p:nvGrpSpPr>
          <p:cNvPr id="4" name="Group 108"/>
          <p:cNvGrpSpPr/>
          <p:nvPr/>
        </p:nvGrpSpPr>
        <p:grpSpPr>
          <a:xfrm>
            <a:off x="1521521" y="3453516"/>
            <a:ext cx="1154211" cy="1152722"/>
            <a:chOff x="560625" y="2276278"/>
            <a:chExt cx="1154211" cy="1152722"/>
          </a:xfrm>
        </p:grpSpPr>
        <p:sp>
          <p:nvSpPr>
            <p:cNvPr id="110" name="Freeform 6"/>
            <p:cNvSpPr>
              <a:spLocks noEditPoints="1"/>
            </p:cNvSpPr>
            <p:nvPr/>
          </p:nvSpPr>
          <p:spPr bwMode="auto">
            <a:xfrm>
              <a:off x="632856" y="2347020"/>
              <a:ext cx="1011238" cy="1011238"/>
            </a:xfrm>
            <a:custGeom>
              <a:avLst/>
              <a:gdLst/>
              <a:ahLst/>
              <a:cxnLst>
                <a:cxn ang="0">
                  <a:pos x="572" y="286"/>
                </a:cxn>
                <a:cxn ang="0">
                  <a:pos x="286" y="573"/>
                </a:cxn>
                <a:cxn ang="0">
                  <a:pos x="0" y="286"/>
                </a:cxn>
                <a:cxn ang="0">
                  <a:pos x="286" y="0"/>
                </a:cxn>
                <a:cxn ang="0">
                  <a:pos x="572" y="286"/>
                </a:cxn>
                <a:cxn ang="0">
                  <a:pos x="286" y="527"/>
                </a:cxn>
                <a:cxn ang="0">
                  <a:pos x="526" y="286"/>
                </a:cxn>
                <a:cxn ang="0">
                  <a:pos x="286" y="46"/>
                </a:cxn>
                <a:cxn ang="0">
                  <a:pos x="46" y="286"/>
                </a:cxn>
                <a:cxn ang="0">
                  <a:pos x="286" y="527"/>
                </a:cxn>
              </a:cxnLst>
              <a:rect l="0" t="0" r="r" b="b"/>
              <a:pathLst>
                <a:path w="572" h="573">
                  <a:moveTo>
                    <a:pt x="572" y="286"/>
                  </a:moveTo>
                  <a:cubicBezTo>
                    <a:pt x="572" y="444"/>
                    <a:pt x="444" y="573"/>
                    <a:pt x="286" y="573"/>
                  </a:cubicBezTo>
                  <a:cubicBezTo>
                    <a:pt x="128" y="573"/>
                    <a:pt x="0" y="444"/>
                    <a:pt x="0" y="286"/>
                  </a:cubicBezTo>
                  <a:cubicBezTo>
                    <a:pt x="0" y="128"/>
                    <a:pt x="128" y="0"/>
                    <a:pt x="286" y="0"/>
                  </a:cubicBezTo>
                  <a:cubicBezTo>
                    <a:pt x="444" y="0"/>
                    <a:pt x="572" y="128"/>
                    <a:pt x="572" y="286"/>
                  </a:cubicBezTo>
                  <a:close/>
                  <a:moveTo>
                    <a:pt x="286" y="527"/>
                  </a:moveTo>
                  <a:cubicBezTo>
                    <a:pt x="419" y="527"/>
                    <a:pt x="526" y="419"/>
                    <a:pt x="526" y="286"/>
                  </a:cubicBezTo>
                  <a:cubicBezTo>
                    <a:pt x="526" y="154"/>
                    <a:pt x="419" y="46"/>
                    <a:pt x="286" y="46"/>
                  </a:cubicBezTo>
                  <a:cubicBezTo>
                    <a:pt x="153" y="46"/>
                    <a:pt x="46" y="154"/>
                    <a:pt x="46" y="286"/>
                  </a:cubicBezTo>
                  <a:cubicBezTo>
                    <a:pt x="46" y="419"/>
                    <a:pt x="153" y="527"/>
                    <a:pt x="286" y="527"/>
                  </a:cubicBez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Calibri" pitchFamily="34" charset="0"/>
              </a:endParaRPr>
            </a:p>
          </p:txBody>
        </p:sp>
        <p:sp>
          <p:nvSpPr>
            <p:cNvPr id="111" name="Freeform 8"/>
            <p:cNvSpPr>
              <a:spLocks/>
            </p:cNvSpPr>
            <p:nvPr/>
          </p:nvSpPr>
          <p:spPr bwMode="auto">
            <a:xfrm>
              <a:off x="1069223" y="2276278"/>
              <a:ext cx="136272" cy="126591"/>
            </a:xfrm>
            <a:custGeom>
              <a:avLst/>
              <a:gdLst/>
              <a:ahLst/>
              <a:cxnLst>
                <a:cxn ang="0">
                  <a:pos x="67" y="35"/>
                </a:cxn>
                <a:cxn ang="0">
                  <a:pos x="67" y="10"/>
                </a:cxn>
                <a:cxn ang="0">
                  <a:pos x="57" y="0"/>
                </a:cxn>
                <a:cxn ang="0">
                  <a:pos x="21" y="0"/>
                </a:cxn>
                <a:cxn ang="0">
                  <a:pos x="11" y="10"/>
                </a:cxn>
                <a:cxn ang="0">
                  <a:pos x="11" y="35"/>
                </a:cxn>
                <a:cxn ang="0">
                  <a:pos x="0" y="43"/>
                </a:cxn>
                <a:cxn ang="0">
                  <a:pos x="0" y="62"/>
                </a:cxn>
                <a:cxn ang="0">
                  <a:pos x="10" y="72"/>
                </a:cxn>
                <a:cxn ang="0">
                  <a:pos x="39" y="72"/>
                </a:cxn>
                <a:cxn ang="0">
                  <a:pos x="67" y="72"/>
                </a:cxn>
                <a:cxn ang="0">
                  <a:pos x="77" y="62"/>
                </a:cxn>
                <a:cxn ang="0">
                  <a:pos x="77" y="43"/>
                </a:cxn>
                <a:cxn ang="0">
                  <a:pos x="67" y="35"/>
                </a:cxn>
              </a:cxnLst>
              <a:rect l="0" t="0" r="r" b="b"/>
              <a:pathLst>
                <a:path w="77" h="72">
                  <a:moveTo>
                    <a:pt x="67" y="35"/>
                  </a:moveTo>
                  <a:cubicBezTo>
                    <a:pt x="67" y="30"/>
                    <a:pt x="67" y="10"/>
                    <a:pt x="67" y="10"/>
                  </a:cubicBezTo>
                  <a:cubicBezTo>
                    <a:pt x="67" y="4"/>
                    <a:pt x="62" y="0"/>
                    <a:pt x="57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15" y="0"/>
                    <a:pt x="11" y="4"/>
                    <a:pt x="11" y="10"/>
                  </a:cubicBezTo>
                  <a:cubicBezTo>
                    <a:pt x="11" y="10"/>
                    <a:pt x="11" y="30"/>
                    <a:pt x="11" y="35"/>
                  </a:cubicBezTo>
                  <a:cubicBezTo>
                    <a:pt x="11" y="40"/>
                    <a:pt x="0" y="43"/>
                    <a:pt x="0" y="43"/>
                  </a:cubicBezTo>
                  <a:cubicBezTo>
                    <a:pt x="0" y="62"/>
                    <a:pt x="0" y="62"/>
                    <a:pt x="0" y="62"/>
                  </a:cubicBezTo>
                  <a:cubicBezTo>
                    <a:pt x="0" y="68"/>
                    <a:pt x="5" y="72"/>
                    <a:pt x="10" y="72"/>
                  </a:cubicBezTo>
                  <a:cubicBezTo>
                    <a:pt x="39" y="72"/>
                    <a:pt x="39" y="72"/>
                    <a:pt x="39" y="72"/>
                  </a:cubicBezTo>
                  <a:cubicBezTo>
                    <a:pt x="67" y="72"/>
                    <a:pt x="67" y="72"/>
                    <a:pt x="67" y="72"/>
                  </a:cubicBezTo>
                  <a:cubicBezTo>
                    <a:pt x="73" y="72"/>
                    <a:pt x="77" y="68"/>
                    <a:pt x="77" y="62"/>
                  </a:cubicBezTo>
                  <a:cubicBezTo>
                    <a:pt x="77" y="43"/>
                    <a:pt x="77" y="43"/>
                    <a:pt x="77" y="43"/>
                  </a:cubicBezTo>
                  <a:cubicBezTo>
                    <a:pt x="77" y="43"/>
                    <a:pt x="67" y="40"/>
                    <a:pt x="67" y="35"/>
                  </a:cubicBez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Calibri" pitchFamily="34" charset="0"/>
              </a:endParaRPr>
            </a:p>
          </p:txBody>
        </p:sp>
        <p:sp>
          <p:nvSpPr>
            <p:cNvPr id="112" name="Freeform 9"/>
            <p:cNvSpPr>
              <a:spLocks/>
            </p:cNvSpPr>
            <p:nvPr/>
          </p:nvSpPr>
          <p:spPr bwMode="auto">
            <a:xfrm>
              <a:off x="874868" y="2304575"/>
              <a:ext cx="151909" cy="157122"/>
            </a:xfrm>
            <a:custGeom>
              <a:avLst/>
              <a:gdLst/>
              <a:ahLst/>
              <a:cxnLst>
                <a:cxn ang="0">
                  <a:pos x="63" y="30"/>
                </a:cxn>
                <a:cxn ang="0">
                  <a:pos x="54" y="7"/>
                </a:cxn>
                <a:cxn ang="0">
                  <a:pos x="40" y="2"/>
                </a:cxn>
                <a:cxn ang="0">
                  <a:pos x="7" y="15"/>
                </a:cxn>
                <a:cxn ang="0">
                  <a:pos x="2" y="29"/>
                </a:cxn>
                <a:cxn ang="0">
                  <a:pos x="12" y="52"/>
                </a:cxn>
                <a:cxn ang="0">
                  <a:pos x="5" y="63"/>
                </a:cxn>
                <a:cxn ang="0">
                  <a:pos x="12" y="81"/>
                </a:cxn>
                <a:cxn ang="0">
                  <a:pos x="25" y="87"/>
                </a:cxn>
                <a:cxn ang="0">
                  <a:pos x="52" y="76"/>
                </a:cxn>
                <a:cxn ang="0">
                  <a:pos x="78" y="65"/>
                </a:cxn>
                <a:cxn ang="0">
                  <a:pos x="83" y="52"/>
                </a:cxn>
                <a:cxn ang="0">
                  <a:pos x="76" y="33"/>
                </a:cxn>
                <a:cxn ang="0">
                  <a:pos x="63" y="30"/>
                </a:cxn>
              </a:cxnLst>
              <a:rect l="0" t="0" r="r" b="b"/>
              <a:pathLst>
                <a:path w="86" h="89">
                  <a:moveTo>
                    <a:pt x="63" y="30"/>
                  </a:moveTo>
                  <a:cubicBezTo>
                    <a:pt x="61" y="26"/>
                    <a:pt x="54" y="7"/>
                    <a:pt x="54" y="7"/>
                  </a:cubicBezTo>
                  <a:cubicBezTo>
                    <a:pt x="51" y="2"/>
                    <a:pt x="45" y="0"/>
                    <a:pt x="40" y="2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2" y="18"/>
                    <a:pt x="0" y="23"/>
                    <a:pt x="2" y="29"/>
                  </a:cubicBezTo>
                  <a:cubicBezTo>
                    <a:pt x="2" y="29"/>
                    <a:pt x="10" y="47"/>
                    <a:pt x="12" y="52"/>
                  </a:cubicBezTo>
                  <a:cubicBezTo>
                    <a:pt x="13" y="56"/>
                    <a:pt x="5" y="63"/>
                    <a:pt x="5" y="63"/>
                  </a:cubicBezTo>
                  <a:cubicBezTo>
                    <a:pt x="12" y="81"/>
                    <a:pt x="12" y="81"/>
                    <a:pt x="12" y="81"/>
                  </a:cubicBezTo>
                  <a:cubicBezTo>
                    <a:pt x="14" y="86"/>
                    <a:pt x="20" y="89"/>
                    <a:pt x="25" y="87"/>
                  </a:cubicBezTo>
                  <a:cubicBezTo>
                    <a:pt x="52" y="76"/>
                    <a:pt x="52" y="76"/>
                    <a:pt x="52" y="76"/>
                  </a:cubicBezTo>
                  <a:cubicBezTo>
                    <a:pt x="78" y="65"/>
                    <a:pt x="78" y="65"/>
                    <a:pt x="78" y="65"/>
                  </a:cubicBezTo>
                  <a:cubicBezTo>
                    <a:pt x="83" y="63"/>
                    <a:pt x="86" y="57"/>
                    <a:pt x="83" y="52"/>
                  </a:cubicBezTo>
                  <a:cubicBezTo>
                    <a:pt x="76" y="33"/>
                    <a:pt x="76" y="33"/>
                    <a:pt x="76" y="33"/>
                  </a:cubicBezTo>
                  <a:cubicBezTo>
                    <a:pt x="76" y="33"/>
                    <a:pt x="65" y="35"/>
                    <a:pt x="63" y="30"/>
                  </a:cubicBez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Calibri" pitchFamily="34" charset="0"/>
              </a:endParaRPr>
            </a:p>
          </p:txBody>
        </p:sp>
        <p:sp>
          <p:nvSpPr>
            <p:cNvPr id="113" name="Freeform 10"/>
            <p:cNvSpPr>
              <a:spLocks/>
            </p:cNvSpPr>
            <p:nvPr/>
          </p:nvSpPr>
          <p:spPr bwMode="auto">
            <a:xfrm>
              <a:off x="699875" y="2415528"/>
              <a:ext cx="163079" cy="162334"/>
            </a:xfrm>
            <a:custGeom>
              <a:avLst/>
              <a:gdLst/>
              <a:ahLst/>
              <a:cxnLst>
                <a:cxn ang="0">
                  <a:pos x="61" y="21"/>
                </a:cxn>
                <a:cxn ang="0">
                  <a:pos x="44" y="4"/>
                </a:cxn>
                <a:cxn ang="0">
                  <a:pos x="30" y="4"/>
                </a:cxn>
                <a:cxn ang="0">
                  <a:pos x="4" y="29"/>
                </a:cxn>
                <a:cxn ang="0">
                  <a:pos x="4" y="43"/>
                </a:cxn>
                <a:cxn ang="0">
                  <a:pos x="22" y="61"/>
                </a:cxn>
                <a:cxn ang="0">
                  <a:pos x="20" y="74"/>
                </a:cxn>
                <a:cxn ang="0">
                  <a:pos x="34" y="88"/>
                </a:cxn>
                <a:cxn ang="0">
                  <a:pos x="48" y="88"/>
                </a:cxn>
                <a:cxn ang="0">
                  <a:pos x="68" y="68"/>
                </a:cxn>
                <a:cxn ang="0">
                  <a:pos x="88" y="48"/>
                </a:cxn>
                <a:cxn ang="0">
                  <a:pos x="88" y="33"/>
                </a:cxn>
                <a:cxn ang="0">
                  <a:pos x="75" y="19"/>
                </a:cxn>
                <a:cxn ang="0">
                  <a:pos x="61" y="21"/>
                </a:cxn>
              </a:cxnLst>
              <a:rect l="0" t="0" r="r" b="b"/>
              <a:pathLst>
                <a:path w="92" h="92">
                  <a:moveTo>
                    <a:pt x="61" y="21"/>
                  </a:moveTo>
                  <a:cubicBezTo>
                    <a:pt x="58" y="18"/>
                    <a:pt x="44" y="4"/>
                    <a:pt x="44" y="4"/>
                  </a:cubicBezTo>
                  <a:cubicBezTo>
                    <a:pt x="40" y="0"/>
                    <a:pt x="33" y="0"/>
                    <a:pt x="30" y="4"/>
                  </a:cubicBezTo>
                  <a:cubicBezTo>
                    <a:pt x="4" y="29"/>
                    <a:pt x="4" y="29"/>
                    <a:pt x="4" y="29"/>
                  </a:cubicBezTo>
                  <a:cubicBezTo>
                    <a:pt x="0" y="33"/>
                    <a:pt x="0" y="39"/>
                    <a:pt x="4" y="43"/>
                  </a:cubicBezTo>
                  <a:cubicBezTo>
                    <a:pt x="4" y="43"/>
                    <a:pt x="19" y="57"/>
                    <a:pt x="22" y="61"/>
                  </a:cubicBezTo>
                  <a:cubicBezTo>
                    <a:pt x="25" y="64"/>
                    <a:pt x="20" y="74"/>
                    <a:pt x="20" y="74"/>
                  </a:cubicBezTo>
                  <a:cubicBezTo>
                    <a:pt x="34" y="88"/>
                    <a:pt x="34" y="88"/>
                    <a:pt x="34" y="88"/>
                  </a:cubicBezTo>
                  <a:cubicBezTo>
                    <a:pt x="38" y="92"/>
                    <a:pt x="44" y="92"/>
                    <a:pt x="48" y="88"/>
                  </a:cubicBezTo>
                  <a:cubicBezTo>
                    <a:pt x="68" y="68"/>
                    <a:pt x="68" y="68"/>
                    <a:pt x="68" y="68"/>
                  </a:cubicBezTo>
                  <a:cubicBezTo>
                    <a:pt x="88" y="48"/>
                    <a:pt x="88" y="48"/>
                    <a:pt x="88" y="48"/>
                  </a:cubicBezTo>
                  <a:cubicBezTo>
                    <a:pt x="92" y="44"/>
                    <a:pt x="92" y="37"/>
                    <a:pt x="88" y="33"/>
                  </a:cubicBezTo>
                  <a:cubicBezTo>
                    <a:pt x="75" y="19"/>
                    <a:pt x="75" y="19"/>
                    <a:pt x="75" y="19"/>
                  </a:cubicBezTo>
                  <a:cubicBezTo>
                    <a:pt x="75" y="19"/>
                    <a:pt x="65" y="25"/>
                    <a:pt x="61" y="21"/>
                  </a:cubicBez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Calibri" pitchFamily="34" charset="0"/>
              </a:endParaRPr>
            </a:p>
          </p:txBody>
        </p:sp>
        <p:sp>
          <p:nvSpPr>
            <p:cNvPr id="114" name="Freeform 11"/>
            <p:cNvSpPr>
              <a:spLocks/>
            </p:cNvSpPr>
            <p:nvPr/>
          </p:nvSpPr>
          <p:spPr bwMode="auto">
            <a:xfrm>
              <a:off x="588922" y="2588287"/>
              <a:ext cx="157122" cy="151909"/>
            </a:xfrm>
            <a:custGeom>
              <a:avLst/>
              <a:gdLst/>
              <a:ahLst/>
              <a:cxnLst>
                <a:cxn ang="0">
                  <a:pos x="52" y="12"/>
                </a:cxn>
                <a:cxn ang="0">
                  <a:pos x="29" y="2"/>
                </a:cxn>
                <a:cxn ang="0">
                  <a:pos x="16" y="8"/>
                </a:cxn>
                <a:cxn ang="0">
                  <a:pos x="2" y="41"/>
                </a:cxn>
                <a:cxn ang="0">
                  <a:pos x="8" y="54"/>
                </a:cxn>
                <a:cxn ang="0">
                  <a:pos x="31" y="64"/>
                </a:cxn>
                <a:cxn ang="0">
                  <a:pos x="34" y="76"/>
                </a:cxn>
                <a:cxn ang="0">
                  <a:pos x="52" y="84"/>
                </a:cxn>
                <a:cxn ang="0">
                  <a:pos x="65" y="78"/>
                </a:cxn>
                <a:cxn ang="0">
                  <a:pos x="76" y="52"/>
                </a:cxn>
                <a:cxn ang="0">
                  <a:pos x="87" y="26"/>
                </a:cxn>
                <a:cxn ang="0">
                  <a:pos x="82" y="13"/>
                </a:cxn>
                <a:cxn ang="0">
                  <a:pos x="63" y="5"/>
                </a:cxn>
                <a:cxn ang="0">
                  <a:pos x="52" y="12"/>
                </a:cxn>
              </a:cxnLst>
              <a:rect l="0" t="0" r="r" b="b"/>
              <a:pathLst>
                <a:path w="89" h="86">
                  <a:moveTo>
                    <a:pt x="52" y="12"/>
                  </a:moveTo>
                  <a:cubicBezTo>
                    <a:pt x="48" y="10"/>
                    <a:pt x="29" y="2"/>
                    <a:pt x="29" y="2"/>
                  </a:cubicBezTo>
                  <a:cubicBezTo>
                    <a:pt x="24" y="0"/>
                    <a:pt x="18" y="3"/>
                    <a:pt x="16" y="8"/>
                  </a:cubicBezTo>
                  <a:cubicBezTo>
                    <a:pt x="2" y="41"/>
                    <a:pt x="2" y="41"/>
                    <a:pt x="2" y="41"/>
                  </a:cubicBezTo>
                  <a:cubicBezTo>
                    <a:pt x="0" y="46"/>
                    <a:pt x="3" y="52"/>
                    <a:pt x="8" y="54"/>
                  </a:cubicBezTo>
                  <a:cubicBezTo>
                    <a:pt x="8" y="54"/>
                    <a:pt x="26" y="62"/>
                    <a:pt x="31" y="64"/>
                  </a:cubicBezTo>
                  <a:cubicBezTo>
                    <a:pt x="35" y="65"/>
                    <a:pt x="34" y="76"/>
                    <a:pt x="34" y="76"/>
                  </a:cubicBezTo>
                  <a:cubicBezTo>
                    <a:pt x="52" y="84"/>
                    <a:pt x="52" y="84"/>
                    <a:pt x="52" y="84"/>
                  </a:cubicBezTo>
                  <a:cubicBezTo>
                    <a:pt x="57" y="86"/>
                    <a:pt x="63" y="84"/>
                    <a:pt x="65" y="78"/>
                  </a:cubicBezTo>
                  <a:cubicBezTo>
                    <a:pt x="76" y="52"/>
                    <a:pt x="76" y="52"/>
                    <a:pt x="76" y="52"/>
                  </a:cubicBezTo>
                  <a:cubicBezTo>
                    <a:pt x="87" y="26"/>
                    <a:pt x="87" y="26"/>
                    <a:pt x="87" y="26"/>
                  </a:cubicBezTo>
                  <a:cubicBezTo>
                    <a:pt x="89" y="21"/>
                    <a:pt x="87" y="15"/>
                    <a:pt x="82" y="13"/>
                  </a:cubicBezTo>
                  <a:cubicBezTo>
                    <a:pt x="63" y="5"/>
                    <a:pt x="63" y="5"/>
                    <a:pt x="63" y="5"/>
                  </a:cubicBezTo>
                  <a:cubicBezTo>
                    <a:pt x="63" y="5"/>
                    <a:pt x="57" y="14"/>
                    <a:pt x="52" y="12"/>
                  </a:cubicBez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Calibri" pitchFamily="34" charset="0"/>
              </a:endParaRPr>
            </a:p>
          </p:txBody>
        </p:sp>
        <p:sp>
          <p:nvSpPr>
            <p:cNvPr id="115" name="Freeform 12"/>
            <p:cNvSpPr>
              <a:spLocks/>
            </p:cNvSpPr>
            <p:nvPr/>
          </p:nvSpPr>
          <p:spPr bwMode="auto">
            <a:xfrm>
              <a:off x="560625" y="2784876"/>
              <a:ext cx="128825" cy="135527"/>
            </a:xfrm>
            <a:custGeom>
              <a:avLst/>
              <a:gdLst/>
              <a:ahLst/>
              <a:cxnLst>
                <a:cxn ang="0">
                  <a:pos x="35" y="10"/>
                </a:cxn>
                <a:cxn ang="0">
                  <a:pos x="10" y="10"/>
                </a:cxn>
                <a:cxn ang="0">
                  <a:pos x="0" y="21"/>
                </a:cxn>
                <a:cxn ang="0">
                  <a:pos x="0" y="56"/>
                </a:cxn>
                <a:cxn ang="0">
                  <a:pos x="10" y="66"/>
                </a:cxn>
                <a:cxn ang="0">
                  <a:pos x="35" y="66"/>
                </a:cxn>
                <a:cxn ang="0">
                  <a:pos x="43" y="77"/>
                </a:cxn>
                <a:cxn ang="0">
                  <a:pos x="63" y="77"/>
                </a:cxn>
                <a:cxn ang="0">
                  <a:pos x="73" y="67"/>
                </a:cxn>
                <a:cxn ang="0">
                  <a:pos x="73" y="38"/>
                </a:cxn>
                <a:cxn ang="0">
                  <a:pos x="73" y="10"/>
                </a:cxn>
                <a:cxn ang="0">
                  <a:pos x="63" y="0"/>
                </a:cxn>
                <a:cxn ang="0">
                  <a:pos x="43" y="0"/>
                </a:cxn>
                <a:cxn ang="0">
                  <a:pos x="35" y="10"/>
                </a:cxn>
              </a:cxnLst>
              <a:rect l="0" t="0" r="r" b="b"/>
              <a:pathLst>
                <a:path w="73" h="77">
                  <a:moveTo>
                    <a:pt x="35" y="10"/>
                  </a:moveTo>
                  <a:cubicBezTo>
                    <a:pt x="30" y="10"/>
                    <a:pt x="10" y="10"/>
                    <a:pt x="10" y="10"/>
                  </a:cubicBezTo>
                  <a:cubicBezTo>
                    <a:pt x="5" y="10"/>
                    <a:pt x="0" y="15"/>
                    <a:pt x="0" y="21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2"/>
                    <a:pt x="5" y="66"/>
                    <a:pt x="10" y="66"/>
                  </a:cubicBezTo>
                  <a:cubicBezTo>
                    <a:pt x="10" y="66"/>
                    <a:pt x="30" y="66"/>
                    <a:pt x="35" y="66"/>
                  </a:cubicBezTo>
                  <a:cubicBezTo>
                    <a:pt x="40" y="66"/>
                    <a:pt x="43" y="77"/>
                    <a:pt x="43" y="77"/>
                  </a:cubicBezTo>
                  <a:cubicBezTo>
                    <a:pt x="63" y="77"/>
                    <a:pt x="63" y="77"/>
                    <a:pt x="63" y="77"/>
                  </a:cubicBezTo>
                  <a:cubicBezTo>
                    <a:pt x="68" y="77"/>
                    <a:pt x="73" y="72"/>
                    <a:pt x="73" y="67"/>
                  </a:cubicBezTo>
                  <a:cubicBezTo>
                    <a:pt x="73" y="38"/>
                    <a:pt x="73" y="38"/>
                    <a:pt x="73" y="38"/>
                  </a:cubicBezTo>
                  <a:cubicBezTo>
                    <a:pt x="73" y="10"/>
                    <a:pt x="73" y="10"/>
                    <a:pt x="73" y="10"/>
                  </a:cubicBezTo>
                  <a:cubicBezTo>
                    <a:pt x="73" y="4"/>
                    <a:pt x="68" y="0"/>
                    <a:pt x="6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0" y="10"/>
                    <a:pt x="35" y="10"/>
                  </a:cubicBez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Calibri" pitchFamily="34" charset="0"/>
              </a:endParaRPr>
            </a:p>
          </p:txBody>
        </p:sp>
        <p:sp>
          <p:nvSpPr>
            <p:cNvPr id="116" name="Freeform 13"/>
            <p:cNvSpPr>
              <a:spLocks/>
            </p:cNvSpPr>
            <p:nvPr/>
          </p:nvSpPr>
          <p:spPr bwMode="auto">
            <a:xfrm>
              <a:off x="588922" y="2965081"/>
              <a:ext cx="157122" cy="149675"/>
            </a:xfrm>
            <a:custGeom>
              <a:avLst/>
              <a:gdLst/>
              <a:ahLst/>
              <a:cxnLst>
                <a:cxn ang="0">
                  <a:pos x="31" y="22"/>
                </a:cxn>
                <a:cxn ang="0">
                  <a:pos x="8" y="32"/>
                </a:cxn>
                <a:cxn ang="0">
                  <a:pos x="2" y="45"/>
                </a:cxn>
                <a:cxn ang="0">
                  <a:pos x="16" y="78"/>
                </a:cxn>
                <a:cxn ang="0">
                  <a:pos x="29" y="83"/>
                </a:cxn>
                <a:cxn ang="0">
                  <a:pos x="52" y="74"/>
                </a:cxn>
                <a:cxn ang="0">
                  <a:pos x="63" y="81"/>
                </a:cxn>
                <a:cxn ang="0">
                  <a:pos x="82" y="73"/>
                </a:cxn>
                <a:cxn ang="0">
                  <a:pos x="87" y="60"/>
                </a:cxn>
                <a:cxn ang="0">
                  <a:pos x="76" y="33"/>
                </a:cxn>
                <a:cxn ang="0">
                  <a:pos x="65" y="7"/>
                </a:cxn>
                <a:cxn ang="0">
                  <a:pos x="52" y="2"/>
                </a:cxn>
                <a:cxn ang="0">
                  <a:pos x="34" y="9"/>
                </a:cxn>
                <a:cxn ang="0">
                  <a:pos x="31" y="22"/>
                </a:cxn>
              </a:cxnLst>
              <a:rect l="0" t="0" r="r" b="b"/>
              <a:pathLst>
                <a:path w="89" h="85">
                  <a:moveTo>
                    <a:pt x="31" y="22"/>
                  </a:moveTo>
                  <a:cubicBezTo>
                    <a:pt x="26" y="24"/>
                    <a:pt x="8" y="32"/>
                    <a:pt x="8" y="32"/>
                  </a:cubicBezTo>
                  <a:cubicBezTo>
                    <a:pt x="3" y="34"/>
                    <a:pt x="0" y="40"/>
                    <a:pt x="2" y="45"/>
                  </a:cubicBezTo>
                  <a:cubicBezTo>
                    <a:pt x="16" y="78"/>
                    <a:pt x="16" y="78"/>
                    <a:pt x="16" y="78"/>
                  </a:cubicBezTo>
                  <a:cubicBezTo>
                    <a:pt x="18" y="83"/>
                    <a:pt x="24" y="85"/>
                    <a:pt x="29" y="83"/>
                  </a:cubicBezTo>
                  <a:cubicBezTo>
                    <a:pt x="29" y="83"/>
                    <a:pt x="48" y="76"/>
                    <a:pt x="52" y="74"/>
                  </a:cubicBezTo>
                  <a:cubicBezTo>
                    <a:pt x="57" y="72"/>
                    <a:pt x="63" y="81"/>
                    <a:pt x="63" y="81"/>
                  </a:cubicBezTo>
                  <a:cubicBezTo>
                    <a:pt x="82" y="73"/>
                    <a:pt x="82" y="73"/>
                    <a:pt x="82" y="73"/>
                  </a:cubicBezTo>
                  <a:cubicBezTo>
                    <a:pt x="87" y="71"/>
                    <a:pt x="89" y="65"/>
                    <a:pt x="87" y="60"/>
                  </a:cubicBezTo>
                  <a:cubicBezTo>
                    <a:pt x="76" y="33"/>
                    <a:pt x="76" y="33"/>
                    <a:pt x="76" y="33"/>
                  </a:cubicBezTo>
                  <a:cubicBezTo>
                    <a:pt x="65" y="7"/>
                    <a:pt x="65" y="7"/>
                    <a:pt x="65" y="7"/>
                  </a:cubicBezTo>
                  <a:cubicBezTo>
                    <a:pt x="63" y="2"/>
                    <a:pt x="57" y="0"/>
                    <a:pt x="52" y="2"/>
                  </a:cubicBezTo>
                  <a:cubicBezTo>
                    <a:pt x="34" y="9"/>
                    <a:pt x="34" y="9"/>
                    <a:pt x="34" y="9"/>
                  </a:cubicBezTo>
                  <a:cubicBezTo>
                    <a:pt x="34" y="9"/>
                    <a:pt x="35" y="20"/>
                    <a:pt x="31" y="22"/>
                  </a:cubicBez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Calibri" pitchFamily="34" charset="0"/>
              </a:endParaRPr>
            </a:p>
          </p:txBody>
        </p:sp>
        <p:sp>
          <p:nvSpPr>
            <p:cNvPr id="117" name="Freeform 14"/>
            <p:cNvSpPr>
              <a:spLocks/>
            </p:cNvSpPr>
            <p:nvPr/>
          </p:nvSpPr>
          <p:spPr bwMode="auto">
            <a:xfrm>
              <a:off x="699875" y="3127416"/>
              <a:ext cx="163079" cy="162334"/>
            </a:xfrm>
            <a:custGeom>
              <a:avLst/>
              <a:gdLst/>
              <a:ahLst/>
              <a:cxnLst>
                <a:cxn ang="0">
                  <a:pos x="22" y="31"/>
                </a:cxn>
                <a:cxn ang="0">
                  <a:pos x="4" y="48"/>
                </a:cxn>
                <a:cxn ang="0">
                  <a:pos x="4" y="63"/>
                </a:cxn>
                <a:cxn ang="0">
                  <a:pos x="30" y="88"/>
                </a:cxn>
                <a:cxn ang="0">
                  <a:pos x="44" y="88"/>
                </a:cxn>
                <a:cxn ang="0">
                  <a:pos x="62" y="70"/>
                </a:cxn>
                <a:cxn ang="0">
                  <a:pos x="75" y="72"/>
                </a:cxn>
                <a:cxn ang="0">
                  <a:pos x="88" y="58"/>
                </a:cxn>
                <a:cxn ang="0">
                  <a:pos x="88" y="44"/>
                </a:cxn>
                <a:cxn ang="0">
                  <a:pos x="68" y="24"/>
                </a:cxn>
                <a:cxn ang="0">
                  <a:pos x="48" y="4"/>
                </a:cxn>
                <a:cxn ang="0">
                  <a:pos x="34" y="4"/>
                </a:cxn>
                <a:cxn ang="0">
                  <a:pos x="20" y="18"/>
                </a:cxn>
                <a:cxn ang="0">
                  <a:pos x="22" y="31"/>
                </a:cxn>
              </a:cxnLst>
              <a:rect l="0" t="0" r="r" b="b"/>
              <a:pathLst>
                <a:path w="92" h="92">
                  <a:moveTo>
                    <a:pt x="22" y="31"/>
                  </a:moveTo>
                  <a:cubicBezTo>
                    <a:pt x="19" y="34"/>
                    <a:pt x="4" y="48"/>
                    <a:pt x="4" y="48"/>
                  </a:cubicBezTo>
                  <a:cubicBezTo>
                    <a:pt x="0" y="52"/>
                    <a:pt x="0" y="59"/>
                    <a:pt x="4" y="63"/>
                  </a:cubicBezTo>
                  <a:cubicBezTo>
                    <a:pt x="30" y="88"/>
                    <a:pt x="30" y="88"/>
                    <a:pt x="30" y="88"/>
                  </a:cubicBezTo>
                  <a:cubicBezTo>
                    <a:pt x="33" y="92"/>
                    <a:pt x="40" y="92"/>
                    <a:pt x="44" y="88"/>
                  </a:cubicBezTo>
                  <a:cubicBezTo>
                    <a:pt x="44" y="88"/>
                    <a:pt x="58" y="74"/>
                    <a:pt x="62" y="70"/>
                  </a:cubicBezTo>
                  <a:cubicBezTo>
                    <a:pt x="65" y="67"/>
                    <a:pt x="75" y="72"/>
                    <a:pt x="75" y="72"/>
                  </a:cubicBezTo>
                  <a:cubicBezTo>
                    <a:pt x="88" y="58"/>
                    <a:pt x="88" y="58"/>
                    <a:pt x="88" y="58"/>
                  </a:cubicBezTo>
                  <a:cubicBezTo>
                    <a:pt x="92" y="54"/>
                    <a:pt x="92" y="48"/>
                    <a:pt x="88" y="44"/>
                  </a:cubicBezTo>
                  <a:cubicBezTo>
                    <a:pt x="68" y="24"/>
                    <a:pt x="68" y="24"/>
                    <a:pt x="68" y="24"/>
                  </a:cubicBezTo>
                  <a:cubicBezTo>
                    <a:pt x="48" y="4"/>
                    <a:pt x="48" y="4"/>
                    <a:pt x="48" y="4"/>
                  </a:cubicBezTo>
                  <a:cubicBezTo>
                    <a:pt x="44" y="0"/>
                    <a:pt x="38" y="0"/>
                    <a:pt x="34" y="4"/>
                  </a:cubicBezTo>
                  <a:cubicBezTo>
                    <a:pt x="20" y="18"/>
                    <a:pt x="20" y="18"/>
                    <a:pt x="20" y="18"/>
                  </a:cubicBezTo>
                  <a:cubicBezTo>
                    <a:pt x="20" y="18"/>
                    <a:pt x="26" y="27"/>
                    <a:pt x="22" y="31"/>
                  </a:cubicBez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Calibri" pitchFamily="34" charset="0"/>
              </a:endParaRPr>
            </a:p>
          </p:txBody>
        </p:sp>
        <p:sp>
          <p:nvSpPr>
            <p:cNvPr id="118" name="Freeform 15"/>
            <p:cNvSpPr>
              <a:spLocks/>
            </p:cNvSpPr>
            <p:nvPr/>
          </p:nvSpPr>
          <p:spPr bwMode="auto">
            <a:xfrm>
              <a:off x="874868" y="3243581"/>
              <a:ext cx="151909" cy="157122"/>
            </a:xfrm>
            <a:custGeom>
              <a:avLst/>
              <a:gdLst/>
              <a:ahLst/>
              <a:cxnLst>
                <a:cxn ang="0">
                  <a:pos x="12" y="37"/>
                </a:cxn>
                <a:cxn ang="0">
                  <a:pos x="2" y="60"/>
                </a:cxn>
                <a:cxn ang="0">
                  <a:pos x="7" y="73"/>
                </a:cxn>
                <a:cxn ang="0">
                  <a:pos x="40" y="87"/>
                </a:cxn>
                <a:cxn ang="0">
                  <a:pos x="54" y="81"/>
                </a:cxn>
                <a:cxn ang="0">
                  <a:pos x="63" y="58"/>
                </a:cxn>
                <a:cxn ang="0">
                  <a:pos x="76" y="55"/>
                </a:cxn>
                <a:cxn ang="0">
                  <a:pos x="83" y="37"/>
                </a:cxn>
                <a:cxn ang="0">
                  <a:pos x="78" y="24"/>
                </a:cxn>
                <a:cxn ang="0">
                  <a:pos x="52" y="13"/>
                </a:cxn>
                <a:cxn ang="0">
                  <a:pos x="25" y="2"/>
                </a:cxn>
                <a:cxn ang="0">
                  <a:pos x="12" y="7"/>
                </a:cxn>
                <a:cxn ang="0">
                  <a:pos x="5" y="26"/>
                </a:cxn>
                <a:cxn ang="0">
                  <a:pos x="12" y="37"/>
                </a:cxn>
              </a:cxnLst>
              <a:rect l="0" t="0" r="r" b="b"/>
              <a:pathLst>
                <a:path w="86" h="89">
                  <a:moveTo>
                    <a:pt x="12" y="37"/>
                  </a:moveTo>
                  <a:cubicBezTo>
                    <a:pt x="10" y="41"/>
                    <a:pt x="2" y="60"/>
                    <a:pt x="2" y="60"/>
                  </a:cubicBezTo>
                  <a:cubicBezTo>
                    <a:pt x="0" y="65"/>
                    <a:pt x="2" y="71"/>
                    <a:pt x="7" y="73"/>
                  </a:cubicBezTo>
                  <a:cubicBezTo>
                    <a:pt x="40" y="87"/>
                    <a:pt x="40" y="87"/>
                    <a:pt x="40" y="87"/>
                  </a:cubicBezTo>
                  <a:cubicBezTo>
                    <a:pt x="45" y="89"/>
                    <a:pt x="51" y="87"/>
                    <a:pt x="54" y="81"/>
                  </a:cubicBezTo>
                  <a:cubicBezTo>
                    <a:pt x="54" y="81"/>
                    <a:pt x="61" y="63"/>
                    <a:pt x="63" y="58"/>
                  </a:cubicBezTo>
                  <a:cubicBezTo>
                    <a:pt x="65" y="54"/>
                    <a:pt x="76" y="55"/>
                    <a:pt x="76" y="55"/>
                  </a:cubicBezTo>
                  <a:cubicBezTo>
                    <a:pt x="83" y="37"/>
                    <a:pt x="83" y="37"/>
                    <a:pt x="83" y="37"/>
                  </a:cubicBezTo>
                  <a:cubicBezTo>
                    <a:pt x="86" y="32"/>
                    <a:pt x="83" y="26"/>
                    <a:pt x="78" y="24"/>
                  </a:cubicBezTo>
                  <a:cubicBezTo>
                    <a:pt x="52" y="13"/>
                    <a:pt x="52" y="13"/>
                    <a:pt x="52" y="13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20" y="0"/>
                    <a:pt x="14" y="2"/>
                    <a:pt x="12" y="7"/>
                  </a:cubicBezTo>
                  <a:cubicBezTo>
                    <a:pt x="5" y="26"/>
                    <a:pt x="5" y="26"/>
                    <a:pt x="5" y="26"/>
                  </a:cubicBezTo>
                  <a:cubicBezTo>
                    <a:pt x="5" y="26"/>
                    <a:pt x="13" y="32"/>
                    <a:pt x="12" y="37"/>
                  </a:cubicBez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Calibri" pitchFamily="34" charset="0"/>
              </a:endParaRPr>
            </a:p>
          </p:txBody>
        </p:sp>
        <p:sp>
          <p:nvSpPr>
            <p:cNvPr id="119" name="Freeform 16"/>
            <p:cNvSpPr>
              <a:spLocks/>
            </p:cNvSpPr>
            <p:nvPr/>
          </p:nvSpPr>
          <p:spPr bwMode="auto">
            <a:xfrm>
              <a:off x="1069223" y="3300175"/>
              <a:ext cx="136272" cy="128825"/>
            </a:xfrm>
            <a:custGeom>
              <a:avLst/>
              <a:gdLst/>
              <a:ahLst/>
              <a:cxnLst>
                <a:cxn ang="0">
                  <a:pos x="11" y="38"/>
                </a:cxn>
                <a:cxn ang="0">
                  <a:pos x="11" y="63"/>
                </a:cxn>
                <a:cxn ang="0">
                  <a:pos x="21" y="73"/>
                </a:cxn>
                <a:cxn ang="0">
                  <a:pos x="57" y="73"/>
                </a:cxn>
                <a:cxn ang="0">
                  <a:pos x="67" y="63"/>
                </a:cxn>
                <a:cxn ang="0">
                  <a:pos x="67" y="38"/>
                </a:cxn>
                <a:cxn ang="0">
                  <a:pos x="77" y="30"/>
                </a:cxn>
                <a:cxn ang="0">
                  <a:pos x="77" y="10"/>
                </a:cxn>
                <a:cxn ang="0">
                  <a:pos x="67" y="0"/>
                </a:cxn>
                <a:cxn ang="0">
                  <a:pos x="39" y="0"/>
                </a:cxn>
                <a:cxn ang="0">
                  <a:pos x="10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11" y="38"/>
                </a:cxn>
              </a:cxnLst>
              <a:rect l="0" t="0" r="r" b="b"/>
              <a:pathLst>
                <a:path w="77" h="73">
                  <a:moveTo>
                    <a:pt x="11" y="38"/>
                  </a:moveTo>
                  <a:cubicBezTo>
                    <a:pt x="11" y="43"/>
                    <a:pt x="11" y="63"/>
                    <a:pt x="11" y="63"/>
                  </a:cubicBezTo>
                  <a:cubicBezTo>
                    <a:pt x="11" y="68"/>
                    <a:pt x="15" y="73"/>
                    <a:pt x="21" y="73"/>
                  </a:cubicBezTo>
                  <a:cubicBezTo>
                    <a:pt x="57" y="73"/>
                    <a:pt x="57" y="73"/>
                    <a:pt x="57" y="73"/>
                  </a:cubicBezTo>
                  <a:cubicBezTo>
                    <a:pt x="62" y="73"/>
                    <a:pt x="67" y="68"/>
                    <a:pt x="67" y="63"/>
                  </a:cubicBezTo>
                  <a:cubicBezTo>
                    <a:pt x="67" y="63"/>
                    <a:pt x="67" y="43"/>
                    <a:pt x="67" y="38"/>
                  </a:cubicBezTo>
                  <a:cubicBezTo>
                    <a:pt x="67" y="33"/>
                    <a:pt x="77" y="30"/>
                    <a:pt x="77" y="30"/>
                  </a:cubicBezTo>
                  <a:cubicBezTo>
                    <a:pt x="77" y="10"/>
                    <a:pt x="77" y="10"/>
                    <a:pt x="77" y="10"/>
                  </a:cubicBezTo>
                  <a:cubicBezTo>
                    <a:pt x="77" y="5"/>
                    <a:pt x="73" y="0"/>
                    <a:pt x="67" y="0"/>
                  </a:cubicBezTo>
                  <a:cubicBezTo>
                    <a:pt x="39" y="0"/>
                    <a:pt x="39" y="0"/>
                    <a:pt x="39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5" y="0"/>
                    <a:pt x="0" y="5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0"/>
                    <a:pt x="11" y="33"/>
                    <a:pt x="11" y="38"/>
                  </a:cubicBez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Calibri" pitchFamily="34" charset="0"/>
              </a:endParaRPr>
            </a:p>
          </p:txBody>
        </p:sp>
        <p:sp>
          <p:nvSpPr>
            <p:cNvPr id="120" name="Freeform 17"/>
            <p:cNvSpPr>
              <a:spLocks/>
            </p:cNvSpPr>
            <p:nvPr/>
          </p:nvSpPr>
          <p:spPr bwMode="auto">
            <a:xfrm>
              <a:off x="1249428" y="3243581"/>
              <a:ext cx="152654" cy="157122"/>
            </a:xfrm>
            <a:custGeom>
              <a:avLst/>
              <a:gdLst/>
              <a:ahLst/>
              <a:cxnLst>
                <a:cxn ang="0">
                  <a:pos x="23" y="58"/>
                </a:cxn>
                <a:cxn ang="0">
                  <a:pos x="32" y="81"/>
                </a:cxn>
                <a:cxn ang="0">
                  <a:pos x="45" y="87"/>
                </a:cxn>
                <a:cxn ang="0">
                  <a:pos x="78" y="73"/>
                </a:cxn>
                <a:cxn ang="0">
                  <a:pos x="84" y="60"/>
                </a:cxn>
                <a:cxn ang="0">
                  <a:pos x="74" y="37"/>
                </a:cxn>
                <a:cxn ang="0">
                  <a:pos x="81" y="26"/>
                </a:cxn>
                <a:cxn ang="0">
                  <a:pos x="74" y="7"/>
                </a:cxn>
                <a:cxn ang="0">
                  <a:pos x="60" y="2"/>
                </a:cxn>
                <a:cxn ang="0">
                  <a:pos x="34" y="13"/>
                </a:cxn>
                <a:cxn ang="0">
                  <a:pos x="8" y="24"/>
                </a:cxn>
                <a:cxn ang="0">
                  <a:pos x="2" y="37"/>
                </a:cxn>
                <a:cxn ang="0">
                  <a:pos x="10" y="55"/>
                </a:cxn>
                <a:cxn ang="0">
                  <a:pos x="23" y="58"/>
                </a:cxn>
              </a:cxnLst>
              <a:rect l="0" t="0" r="r" b="b"/>
              <a:pathLst>
                <a:path w="86" h="89">
                  <a:moveTo>
                    <a:pt x="23" y="58"/>
                  </a:moveTo>
                  <a:cubicBezTo>
                    <a:pt x="24" y="63"/>
                    <a:pt x="32" y="81"/>
                    <a:pt x="32" y="81"/>
                  </a:cubicBezTo>
                  <a:cubicBezTo>
                    <a:pt x="34" y="87"/>
                    <a:pt x="40" y="89"/>
                    <a:pt x="45" y="87"/>
                  </a:cubicBezTo>
                  <a:cubicBezTo>
                    <a:pt x="78" y="73"/>
                    <a:pt x="78" y="73"/>
                    <a:pt x="78" y="73"/>
                  </a:cubicBezTo>
                  <a:cubicBezTo>
                    <a:pt x="83" y="71"/>
                    <a:pt x="86" y="65"/>
                    <a:pt x="84" y="60"/>
                  </a:cubicBezTo>
                  <a:cubicBezTo>
                    <a:pt x="84" y="60"/>
                    <a:pt x="76" y="41"/>
                    <a:pt x="74" y="37"/>
                  </a:cubicBezTo>
                  <a:cubicBezTo>
                    <a:pt x="72" y="32"/>
                    <a:pt x="81" y="26"/>
                    <a:pt x="81" y="26"/>
                  </a:cubicBezTo>
                  <a:cubicBezTo>
                    <a:pt x="74" y="7"/>
                    <a:pt x="74" y="7"/>
                    <a:pt x="74" y="7"/>
                  </a:cubicBezTo>
                  <a:cubicBezTo>
                    <a:pt x="71" y="2"/>
                    <a:pt x="66" y="0"/>
                    <a:pt x="60" y="2"/>
                  </a:cubicBezTo>
                  <a:cubicBezTo>
                    <a:pt x="34" y="13"/>
                    <a:pt x="34" y="13"/>
                    <a:pt x="34" y="13"/>
                  </a:cubicBezTo>
                  <a:cubicBezTo>
                    <a:pt x="8" y="24"/>
                    <a:pt x="8" y="24"/>
                    <a:pt x="8" y="24"/>
                  </a:cubicBezTo>
                  <a:cubicBezTo>
                    <a:pt x="3" y="26"/>
                    <a:pt x="0" y="32"/>
                    <a:pt x="2" y="37"/>
                  </a:cubicBezTo>
                  <a:cubicBezTo>
                    <a:pt x="10" y="55"/>
                    <a:pt x="10" y="55"/>
                    <a:pt x="10" y="55"/>
                  </a:cubicBezTo>
                  <a:cubicBezTo>
                    <a:pt x="10" y="55"/>
                    <a:pt x="21" y="54"/>
                    <a:pt x="23" y="58"/>
                  </a:cubicBez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Calibri" pitchFamily="34" charset="0"/>
              </a:endParaRPr>
            </a:p>
          </p:txBody>
        </p:sp>
        <p:sp>
          <p:nvSpPr>
            <p:cNvPr id="121" name="Freeform 18"/>
            <p:cNvSpPr>
              <a:spLocks/>
            </p:cNvSpPr>
            <p:nvPr/>
          </p:nvSpPr>
          <p:spPr bwMode="auto">
            <a:xfrm>
              <a:off x="1412507" y="3127416"/>
              <a:ext cx="162334" cy="162334"/>
            </a:xfrm>
            <a:custGeom>
              <a:avLst/>
              <a:gdLst/>
              <a:ahLst/>
              <a:cxnLst>
                <a:cxn ang="0">
                  <a:pos x="31" y="70"/>
                </a:cxn>
                <a:cxn ang="0">
                  <a:pos x="49" y="88"/>
                </a:cxn>
                <a:cxn ang="0">
                  <a:pos x="63" y="88"/>
                </a:cxn>
                <a:cxn ang="0">
                  <a:pos x="88" y="63"/>
                </a:cxn>
                <a:cxn ang="0">
                  <a:pos x="88" y="48"/>
                </a:cxn>
                <a:cxn ang="0">
                  <a:pos x="71" y="31"/>
                </a:cxn>
                <a:cxn ang="0">
                  <a:pos x="73" y="18"/>
                </a:cxn>
                <a:cxn ang="0">
                  <a:pos x="59" y="4"/>
                </a:cxn>
                <a:cxn ang="0">
                  <a:pos x="45" y="4"/>
                </a:cxn>
                <a:cxn ang="0">
                  <a:pos x="24" y="24"/>
                </a:cxn>
                <a:cxn ang="0">
                  <a:pos x="4" y="44"/>
                </a:cxn>
                <a:cxn ang="0">
                  <a:pos x="4" y="58"/>
                </a:cxn>
                <a:cxn ang="0">
                  <a:pos x="18" y="72"/>
                </a:cxn>
                <a:cxn ang="0">
                  <a:pos x="31" y="70"/>
                </a:cxn>
              </a:cxnLst>
              <a:rect l="0" t="0" r="r" b="b"/>
              <a:pathLst>
                <a:path w="92" h="92">
                  <a:moveTo>
                    <a:pt x="31" y="70"/>
                  </a:moveTo>
                  <a:cubicBezTo>
                    <a:pt x="35" y="74"/>
                    <a:pt x="49" y="88"/>
                    <a:pt x="49" y="88"/>
                  </a:cubicBezTo>
                  <a:cubicBezTo>
                    <a:pt x="53" y="92"/>
                    <a:pt x="59" y="92"/>
                    <a:pt x="63" y="88"/>
                  </a:cubicBezTo>
                  <a:cubicBezTo>
                    <a:pt x="88" y="63"/>
                    <a:pt x="88" y="63"/>
                    <a:pt x="88" y="63"/>
                  </a:cubicBezTo>
                  <a:cubicBezTo>
                    <a:pt x="92" y="59"/>
                    <a:pt x="92" y="52"/>
                    <a:pt x="88" y="48"/>
                  </a:cubicBezTo>
                  <a:cubicBezTo>
                    <a:pt x="88" y="48"/>
                    <a:pt x="74" y="34"/>
                    <a:pt x="71" y="31"/>
                  </a:cubicBezTo>
                  <a:cubicBezTo>
                    <a:pt x="67" y="27"/>
                    <a:pt x="73" y="18"/>
                    <a:pt x="73" y="18"/>
                  </a:cubicBezTo>
                  <a:cubicBezTo>
                    <a:pt x="59" y="4"/>
                    <a:pt x="59" y="4"/>
                    <a:pt x="59" y="4"/>
                  </a:cubicBezTo>
                  <a:cubicBezTo>
                    <a:pt x="55" y="0"/>
                    <a:pt x="49" y="0"/>
                    <a:pt x="45" y="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4" y="44"/>
                    <a:pt x="4" y="44"/>
                    <a:pt x="4" y="44"/>
                  </a:cubicBezTo>
                  <a:cubicBezTo>
                    <a:pt x="0" y="48"/>
                    <a:pt x="0" y="54"/>
                    <a:pt x="4" y="58"/>
                  </a:cubicBezTo>
                  <a:cubicBezTo>
                    <a:pt x="18" y="72"/>
                    <a:pt x="18" y="72"/>
                    <a:pt x="18" y="72"/>
                  </a:cubicBezTo>
                  <a:cubicBezTo>
                    <a:pt x="18" y="72"/>
                    <a:pt x="28" y="67"/>
                    <a:pt x="31" y="70"/>
                  </a:cubicBez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Calibri" pitchFamily="34" charset="0"/>
              </a:endParaRPr>
            </a:p>
          </p:txBody>
        </p:sp>
        <p:sp>
          <p:nvSpPr>
            <p:cNvPr id="122" name="Freeform 19"/>
            <p:cNvSpPr>
              <a:spLocks/>
            </p:cNvSpPr>
            <p:nvPr/>
          </p:nvSpPr>
          <p:spPr bwMode="auto">
            <a:xfrm>
              <a:off x="1528673" y="2965081"/>
              <a:ext cx="159356" cy="149675"/>
            </a:xfrm>
            <a:custGeom>
              <a:avLst/>
              <a:gdLst/>
              <a:ahLst/>
              <a:cxnLst>
                <a:cxn ang="0">
                  <a:pos x="37" y="74"/>
                </a:cxn>
                <a:cxn ang="0">
                  <a:pos x="61" y="83"/>
                </a:cxn>
                <a:cxn ang="0">
                  <a:pos x="74" y="78"/>
                </a:cxn>
                <a:cxn ang="0">
                  <a:pos x="87" y="45"/>
                </a:cxn>
                <a:cxn ang="0">
                  <a:pos x="82" y="32"/>
                </a:cxn>
                <a:cxn ang="0">
                  <a:pos x="59" y="22"/>
                </a:cxn>
                <a:cxn ang="0">
                  <a:pos x="56" y="9"/>
                </a:cxn>
                <a:cxn ang="0">
                  <a:pos x="38" y="2"/>
                </a:cxn>
                <a:cxn ang="0">
                  <a:pos x="24" y="7"/>
                </a:cxn>
                <a:cxn ang="0">
                  <a:pos x="13" y="33"/>
                </a:cxn>
                <a:cxn ang="0">
                  <a:pos x="3" y="60"/>
                </a:cxn>
                <a:cxn ang="0">
                  <a:pos x="8" y="73"/>
                </a:cxn>
                <a:cxn ang="0">
                  <a:pos x="26" y="81"/>
                </a:cxn>
                <a:cxn ang="0">
                  <a:pos x="37" y="74"/>
                </a:cxn>
              </a:cxnLst>
              <a:rect l="0" t="0" r="r" b="b"/>
              <a:pathLst>
                <a:path w="90" h="85">
                  <a:moveTo>
                    <a:pt x="37" y="74"/>
                  </a:moveTo>
                  <a:cubicBezTo>
                    <a:pt x="42" y="76"/>
                    <a:pt x="61" y="83"/>
                    <a:pt x="61" y="83"/>
                  </a:cubicBezTo>
                  <a:cubicBezTo>
                    <a:pt x="66" y="85"/>
                    <a:pt x="72" y="83"/>
                    <a:pt x="74" y="78"/>
                  </a:cubicBezTo>
                  <a:cubicBezTo>
                    <a:pt x="87" y="45"/>
                    <a:pt x="87" y="45"/>
                    <a:pt x="87" y="45"/>
                  </a:cubicBezTo>
                  <a:cubicBezTo>
                    <a:pt x="90" y="40"/>
                    <a:pt x="87" y="34"/>
                    <a:pt x="82" y="32"/>
                  </a:cubicBezTo>
                  <a:cubicBezTo>
                    <a:pt x="82" y="32"/>
                    <a:pt x="63" y="24"/>
                    <a:pt x="59" y="22"/>
                  </a:cubicBezTo>
                  <a:cubicBezTo>
                    <a:pt x="54" y="20"/>
                    <a:pt x="56" y="9"/>
                    <a:pt x="56" y="9"/>
                  </a:cubicBezTo>
                  <a:cubicBezTo>
                    <a:pt x="38" y="2"/>
                    <a:pt x="38" y="2"/>
                    <a:pt x="38" y="2"/>
                  </a:cubicBezTo>
                  <a:cubicBezTo>
                    <a:pt x="32" y="0"/>
                    <a:pt x="27" y="2"/>
                    <a:pt x="24" y="7"/>
                  </a:cubicBezTo>
                  <a:cubicBezTo>
                    <a:pt x="13" y="33"/>
                    <a:pt x="13" y="33"/>
                    <a:pt x="13" y="33"/>
                  </a:cubicBezTo>
                  <a:cubicBezTo>
                    <a:pt x="3" y="60"/>
                    <a:pt x="3" y="60"/>
                    <a:pt x="3" y="60"/>
                  </a:cubicBezTo>
                  <a:cubicBezTo>
                    <a:pt x="0" y="65"/>
                    <a:pt x="3" y="71"/>
                    <a:pt x="8" y="73"/>
                  </a:cubicBezTo>
                  <a:cubicBezTo>
                    <a:pt x="26" y="81"/>
                    <a:pt x="26" y="81"/>
                    <a:pt x="26" y="81"/>
                  </a:cubicBezTo>
                  <a:cubicBezTo>
                    <a:pt x="26" y="81"/>
                    <a:pt x="33" y="72"/>
                    <a:pt x="37" y="74"/>
                  </a:cubicBez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Calibri" pitchFamily="34" charset="0"/>
              </a:endParaRPr>
            </a:p>
          </p:txBody>
        </p:sp>
        <p:sp>
          <p:nvSpPr>
            <p:cNvPr id="123" name="Freeform 20"/>
            <p:cNvSpPr>
              <a:spLocks/>
            </p:cNvSpPr>
            <p:nvPr/>
          </p:nvSpPr>
          <p:spPr bwMode="auto">
            <a:xfrm>
              <a:off x="1587500" y="2784876"/>
              <a:ext cx="127336" cy="135527"/>
            </a:xfrm>
            <a:custGeom>
              <a:avLst/>
              <a:gdLst/>
              <a:ahLst/>
              <a:cxnLst>
                <a:cxn ang="0">
                  <a:pos x="37" y="66"/>
                </a:cxn>
                <a:cxn ang="0">
                  <a:pos x="62" y="66"/>
                </a:cxn>
                <a:cxn ang="0">
                  <a:pos x="72" y="56"/>
                </a:cxn>
                <a:cxn ang="0">
                  <a:pos x="72" y="21"/>
                </a:cxn>
                <a:cxn ang="0">
                  <a:pos x="62" y="10"/>
                </a:cxn>
                <a:cxn ang="0">
                  <a:pos x="37" y="10"/>
                </a:cxn>
                <a:cxn ang="0">
                  <a:pos x="30" y="0"/>
                </a:cxn>
                <a:cxn ang="0">
                  <a:pos x="10" y="0"/>
                </a:cxn>
                <a:cxn ang="0">
                  <a:pos x="0" y="10"/>
                </a:cxn>
                <a:cxn ang="0">
                  <a:pos x="0" y="38"/>
                </a:cxn>
                <a:cxn ang="0">
                  <a:pos x="0" y="67"/>
                </a:cxn>
                <a:cxn ang="0">
                  <a:pos x="10" y="77"/>
                </a:cxn>
                <a:cxn ang="0">
                  <a:pos x="30" y="77"/>
                </a:cxn>
                <a:cxn ang="0">
                  <a:pos x="37" y="66"/>
                </a:cxn>
              </a:cxnLst>
              <a:rect l="0" t="0" r="r" b="b"/>
              <a:pathLst>
                <a:path w="72" h="77">
                  <a:moveTo>
                    <a:pt x="37" y="66"/>
                  </a:moveTo>
                  <a:cubicBezTo>
                    <a:pt x="42" y="66"/>
                    <a:pt x="62" y="66"/>
                    <a:pt x="62" y="66"/>
                  </a:cubicBezTo>
                  <a:cubicBezTo>
                    <a:pt x="68" y="66"/>
                    <a:pt x="72" y="62"/>
                    <a:pt x="72" y="56"/>
                  </a:cubicBezTo>
                  <a:cubicBezTo>
                    <a:pt x="72" y="21"/>
                    <a:pt x="72" y="21"/>
                    <a:pt x="72" y="21"/>
                  </a:cubicBezTo>
                  <a:cubicBezTo>
                    <a:pt x="72" y="15"/>
                    <a:pt x="68" y="10"/>
                    <a:pt x="62" y="10"/>
                  </a:cubicBezTo>
                  <a:cubicBezTo>
                    <a:pt x="62" y="10"/>
                    <a:pt x="42" y="10"/>
                    <a:pt x="37" y="10"/>
                  </a:cubicBezTo>
                  <a:cubicBezTo>
                    <a:pt x="32" y="10"/>
                    <a:pt x="30" y="0"/>
                    <a:pt x="3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38"/>
                    <a:pt x="0" y="38"/>
                    <a:pt x="0" y="38"/>
                  </a:cubicBezTo>
                  <a:cubicBezTo>
                    <a:pt x="0" y="67"/>
                    <a:pt x="0" y="67"/>
                    <a:pt x="0" y="67"/>
                  </a:cubicBezTo>
                  <a:cubicBezTo>
                    <a:pt x="0" y="72"/>
                    <a:pt x="4" y="77"/>
                    <a:pt x="10" y="77"/>
                  </a:cubicBezTo>
                  <a:cubicBezTo>
                    <a:pt x="30" y="77"/>
                    <a:pt x="30" y="77"/>
                    <a:pt x="30" y="77"/>
                  </a:cubicBezTo>
                  <a:cubicBezTo>
                    <a:pt x="30" y="77"/>
                    <a:pt x="32" y="66"/>
                    <a:pt x="37" y="66"/>
                  </a:cubicBez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Calibri" pitchFamily="34" charset="0"/>
              </a:endParaRPr>
            </a:p>
          </p:txBody>
        </p:sp>
        <p:sp>
          <p:nvSpPr>
            <p:cNvPr id="124" name="Freeform 21"/>
            <p:cNvSpPr>
              <a:spLocks/>
            </p:cNvSpPr>
            <p:nvPr/>
          </p:nvSpPr>
          <p:spPr bwMode="auto">
            <a:xfrm>
              <a:off x="1528673" y="2588287"/>
              <a:ext cx="159356" cy="151909"/>
            </a:xfrm>
            <a:custGeom>
              <a:avLst/>
              <a:gdLst/>
              <a:ahLst/>
              <a:cxnLst>
                <a:cxn ang="0">
                  <a:pos x="59" y="64"/>
                </a:cxn>
                <a:cxn ang="0">
                  <a:pos x="82" y="54"/>
                </a:cxn>
                <a:cxn ang="0">
                  <a:pos x="87" y="41"/>
                </a:cxn>
                <a:cxn ang="0">
                  <a:pos x="74" y="8"/>
                </a:cxn>
                <a:cxn ang="0">
                  <a:pos x="61" y="2"/>
                </a:cxn>
                <a:cxn ang="0">
                  <a:pos x="37" y="12"/>
                </a:cxn>
                <a:cxn ang="0">
                  <a:pos x="26" y="5"/>
                </a:cxn>
                <a:cxn ang="0">
                  <a:pos x="8" y="13"/>
                </a:cxn>
                <a:cxn ang="0">
                  <a:pos x="3" y="26"/>
                </a:cxn>
                <a:cxn ang="0">
                  <a:pos x="13" y="52"/>
                </a:cxn>
                <a:cxn ang="0">
                  <a:pos x="24" y="78"/>
                </a:cxn>
                <a:cxn ang="0">
                  <a:pos x="38" y="84"/>
                </a:cxn>
                <a:cxn ang="0">
                  <a:pos x="56" y="76"/>
                </a:cxn>
                <a:cxn ang="0">
                  <a:pos x="59" y="64"/>
                </a:cxn>
              </a:cxnLst>
              <a:rect l="0" t="0" r="r" b="b"/>
              <a:pathLst>
                <a:path w="90" h="86">
                  <a:moveTo>
                    <a:pt x="59" y="64"/>
                  </a:moveTo>
                  <a:cubicBezTo>
                    <a:pt x="63" y="62"/>
                    <a:pt x="82" y="54"/>
                    <a:pt x="82" y="54"/>
                  </a:cubicBezTo>
                  <a:cubicBezTo>
                    <a:pt x="87" y="52"/>
                    <a:pt x="90" y="46"/>
                    <a:pt x="87" y="41"/>
                  </a:cubicBezTo>
                  <a:cubicBezTo>
                    <a:pt x="74" y="8"/>
                    <a:pt x="74" y="8"/>
                    <a:pt x="74" y="8"/>
                  </a:cubicBezTo>
                  <a:cubicBezTo>
                    <a:pt x="72" y="3"/>
                    <a:pt x="66" y="0"/>
                    <a:pt x="61" y="2"/>
                  </a:cubicBezTo>
                  <a:cubicBezTo>
                    <a:pt x="61" y="2"/>
                    <a:pt x="42" y="10"/>
                    <a:pt x="37" y="12"/>
                  </a:cubicBezTo>
                  <a:cubicBezTo>
                    <a:pt x="33" y="14"/>
                    <a:pt x="26" y="5"/>
                    <a:pt x="26" y="5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3" y="15"/>
                    <a:pt x="0" y="21"/>
                    <a:pt x="3" y="26"/>
                  </a:cubicBezTo>
                  <a:cubicBezTo>
                    <a:pt x="13" y="52"/>
                    <a:pt x="13" y="52"/>
                    <a:pt x="13" y="52"/>
                  </a:cubicBezTo>
                  <a:cubicBezTo>
                    <a:pt x="24" y="78"/>
                    <a:pt x="24" y="78"/>
                    <a:pt x="24" y="78"/>
                  </a:cubicBezTo>
                  <a:cubicBezTo>
                    <a:pt x="27" y="84"/>
                    <a:pt x="32" y="86"/>
                    <a:pt x="38" y="84"/>
                  </a:cubicBezTo>
                  <a:cubicBezTo>
                    <a:pt x="56" y="76"/>
                    <a:pt x="56" y="76"/>
                    <a:pt x="56" y="76"/>
                  </a:cubicBezTo>
                  <a:cubicBezTo>
                    <a:pt x="56" y="76"/>
                    <a:pt x="54" y="65"/>
                    <a:pt x="59" y="64"/>
                  </a:cubicBez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Calibri" pitchFamily="34" charset="0"/>
              </a:endParaRPr>
            </a:p>
          </p:txBody>
        </p:sp>
        <p:sp>
          <p:nvSpPr>
            <p:cNvPr id="125" name="Freeform 22"/>
            <p:cNvSpPr>
              <a:spLocks/>
            </p:cNvSpPr>
            <p:nvPr/>
          </p:nvSpPr>
          <p:spPr bwMode="auto">
            <a:xfrm>
              <a:off x="1412507" y="2415528"/>
              <a:ext cx="162334" cy="162334"/>
            </a:xfrm>
            <a:custGeom>
              <a:avLst/>
              <a:gdLst/>
              <a:ahLst/>
              <a:cxnLst>
                <a:cxn ang="0">
                  <a:pos x="71" y="61"/>
                </a:cxn>
                <a:cxn ang="0">
                  <a:pos x="88" y="43"/>
                </a:cxn>
                <a:cxn ang="0">
                  <a:pos x="88" y="29"/>
                </a:cxn>
                <a:cxn ang="0">
                  <a:pos x="63" y="4"/>
                </a:cxn>
                <a:cxn ang="0">
                  <a:pos x="49" y="4"/>
                </a:cxn>
                <a:cxn ang="0">
                  <a:pos x="31" y="21"/>
                </a:cxn>
                <a:cxn ang="0">
                  <a:pos x="18" y="19"/>
                </a:cxn>
                <a:cxn ang="0">
                  <a:pos x="4" y="33"/>
                </a:cxn>
                <a:cxn ang="0">
                  <a:pos x="4" y="48"/>
                </a:cxn>
                <a:cxn ang="0">
                  <a:pos x="24" y="68"/>
                </a:cxn>
                <a:cxn ang="0">
                  <a:pos x="45" y="88"/>
                </a:cxn>
                <a:cxn ang="0">
                  <a:pos x="59" y="88"/>
                </a:cxn>
                <a:cxn ang="0">
                  <a:pos x="73" y="74"/>
                </a:cxn>
                <a:cxn ang="0">
                  <a:pos x="71" y="61"/>
                </a:cxn>
              </a:cxnLst>
              <a:rect l="0" t="0" r="r" b="b"/>
              <a:pathLst>
                <a:path w="92" h="92">
                  <a:moveTo>
                    <a:pt x="71" y="61"/>
                  </a:moveTo>
                  <a:cubicBezTo>
                    <a:pt x="74" y="57"/>
                    <a:pt x="88" y="43"/>
                    <a:pt x="88" y="43"/>
                  </a:cubicBezTo>
                  <a:cubicBezTo>
                    <a:pt x="92" y="39"/>
                    <a:pt x="92" y="33"/>
                    <a:pt x="88" y="29"/>
                  </a:cubicBezTo>
                  <a:cubicBezTo>
                    <a:pt x="63" y="4"/>
                    <a:pt x="63" y="4"/>
                    <a:pt x="63" y="4"/>
                  </a:cubicBezTo>
                  <a:cubicBezTo>
                    <a:pt x="59" y="0"/>
                    <a:pt x="53" y="0"/>
                    <a:pt x="49" y="4"/>
                  </a:cubicBezTo>
                  <a:cubicBezTo>
                    <a:pt x="49" y="4"/>
                    <a:pt x="35" y="18"/>
                    <a:pt x="31" y="21"/>
                  </a:cubicBezTo>
                  <a:cubicBezTo>
                    <a:pt x="28" y="25"/>
                    <a:pt x="18" y="19"/>
                    <a:pt x="18" y="19"/>
                  </a:cubicBezTo>
                  <a:cubicBezTo>
                    <a:pt x="4" y="33"/>
                    <a:pt x="4" y="33"/>
                    <a:pt x="4" y="33"/>
                  </a:cubicBezTo>
                  <a:cubicBezTo>
                    <a:pt x="0" y="37"/>
                    <a:pt x="0" y="44"/>
                    <a:pt x="4" y="48"/>
                  </a:cubicBezTo>
                  <a:cubicBezTo>
                    <a:pt x="24" y="68"/>
                    <a:pt x="24" y="68"/>
                    <a:pt x="24" y="68"/>
                  </a:cubicBezTo>
                  <a:cubicBezTo>
                    <a:pt x="45" y="88"/>
                    <a:pt x="45" y="88"/>
                    <a:pt x="45" y="88"/>
                  </a:cubicBezTo>
                  <a:cubicBezTo>
                    <a:pt x="49" y="92"/>
                    <a:pt x="55" y="92"/>
                    <a:pt x="59" y="88"/>
                  </a:cubicBezTo>
                  <a:cubicBezTo>
                    <a:pt x="73" y="74"/>
                    <a:pt x="73" y="74"/>
                    <a:pt x="73" y="74"/>
                  </a:cubicBezTo>
                  <a:cubicBezTo>
                    <a:pt x="73" y="74"/>
                    <a:pt x="67" y="64"/>
                    <a:pt x="71" y="61"/>
                  </a:cubicBez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Calibri" pitchFamily="34" charset="0"/>
              </a:endParaRPr>
            </a:p>
          </p:txBody>
        </p:sp>
        <p:sp>
          <p:nvSpPr>
            <p:cNvPr id="126" name="Freeform 23"/>
            <p:cNvSpPr>
              <a:spLocks/>
            </p:cNvSpPr>
            <p:nvPr/>
          </p:nvSpPr>
          <p:spPr bwMode="auto">
            <a:xfrm>
              <a:off x="1249428" y="2304575"/>
              <a:ext cx="152654" cy="157122"/>
            </a:xfrm>
            <a:custGeom>
              <a:avLst/>
              <a:gdLst/>
              <a:ahLst/>
              <a:cxnLst>
                <a:cxn ang="0">
                  <a:pos x="74" y="52"/>
                </a:cxn>
                <a:cxn ang="0">
                  <a:pos x="84" y="29"/>
                </a:cxn>
                <a:cxn ang="0">
                  <a:pos x="78" y="15"/>
                </a:cxn>
                <a:cxn ang="0">
                  <a:pos x="45" y="2"/>
                </a:cxn>
                <a:cxn ang="0">
                  <a:pos x="32" y="7"/>
                </a:cxn>
                <a:cxn ang="0">
                  <a:pos x="23" y="30"/>
                </a:cxn>
                <a:cxn ang="0">
                  <a:pos x="10" y="33"/>
                </a:cxn>
                <a:cxn ang="0">
                  <a:pos x="2" y="52"/>
                </a:cxn>
                <a:cxn ang="0">
                  <a:pos x="8" y="65"/>
                </a:cxn>
                <a:cxn ang="0">
                  <a:pos x="34" y="76"/>
                </a:cxn>
                <a:cxn ang="0">
                  <a:pos x="60" y="87"/>
                </a:cxn>
                <a:cxn ang="0">
                  <a:pos x="74" y="81"/>
                </a:cxn>
                <a:cxn ang="0">
                  <a:pos x="81" y="63"/>
                </a:cxn>
                <a:cxn ang="0">
                  <a:pos x="74" y="52"/>
                </a:cxn>
              </a:cxnLst>
              <a:rect l="0" t="0" r="r" b="b"/>
              <a:pathLst>
                <a:path w="86" h="89">
                  <a:moveTo>
                    <a:pt x="74" y="52"/>
                  </a:moveTo>
                  <a:cubicBezTo>
                    <a:pt x="76" y="47"/>
                    <a:pt x="84" y="29"/>
                    <a:pt x="84" y="29"/>
                  </a:cubicBezTo>
                  <a:cubicBezTo>
                    <a:pt x="86" y="23"/>
                    <a:pt x="83" y="18"/>
                    <a:pt x="78" y="15"/>
                  </a:cubicBezTo>
                  <a:cubicBezTo>
                    <a:pt x="45" y="2"/>
                    <a:pt x="45" y="2"/>
                    <a:pt x="45" y="2"/>
                  </a:cubicBezTo>
                  <a:cubicBezTo>
                    <a:pt x="40" y="0"/>
                    <a:pt x="34" y="2"/>
                    <a:pt x="32" y="7"/>
                  </a:cubicBezTo>
                  <a:cubicBezTo>
                    <a:pt x="32" y="7"/>
                    <a:pt x="25" y="26"/>
                    <a:pt x="23" y="30"/>
                  </a:cubicBezTo>
                  <a:cubicBezTo>
                    <a:pt x="21" y="35"/>
                    <a:pt x="10" y="33"/>
                    <a:pt x="10" y="33"/>
                  </a:cubicBezTo>
                  <a:cubicBezTo>
                    <a:pt x="2" y="52"/>
                    <a:pt x="2" y="52"/>
                    <a:pt x="2" y="52"/>
                  </a:cubicBezTo>
                  <a:cubicBezTo>
                    <a:pt x="0" y="57"/>
                    <a:pt x="3" y="63"/>
                    <a:pt x="8" y="65"/>
                  </a:cubicBezTo>
                  <a:cubicBezTo>
                    <a:pt x="34" y="76"/>
                    <a:pt x="34" y="76"/>
                    <a:pt x="34" y="76"/>
                  </a:cubicBezTo>
                  <a:cubicBezTo>
                    <a:pt x="60" y="87"/>
                    <a:pt x="60" y="87"/>
                    <a:pt x="60" y="87"/>
                  </a:cubicBezTo>
                  <a:cubicBezTo>
                    <a:pt x="66" y="89"/>
                    <a:pt x="71" y="86"/>
                    <a:pt x="74" y="81"/>
                  </a:cubicBezTo>
                  <a:cubicBezTo>
                    <a:pt x="81" y="63"/>
                    <a:pt x="81" y="63"/>
                    <a:pt x="81" y="63"/>
                  </a:cubicBezTo>
                  <a:cubicBezTo>
                    <a:pt x="81" y="63"/>
                    <a:pt x="72" y="56"/>
                    <a:pt x="74" y="52"/>
                  </a:cubicBez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Calibri" pitchFamily="34" charset="0"/>
              </a:endParaRPr>
            </a:p>
          </p:txBody>
        </p:sp>
      </p:grpSp>
      <p:grpSp>
        <p:nvGrpSpPr>
          <p:cNvPr id="7" name="Group 126"/>
          <p:cNvGrpSpPr/>
          <p:nvPr/>
        </p:nvGrpSpPr>
        <p:grpSpPr>
          <a:xfrm>
            <a:off x="2484411" y="3986916"/>
            <a:ext cx="1154211" cy="1152722"/>
            <a:chOff x="560625" y="2276278"/>
            <a:chExt cx="1154211" cy="1152722"/>
          </a:xfrm>
        </p:grpSpPr>
        <p:sp>
          <p:nvSpPr>
            <p:cNvPr id="128" name="Freeform 6"/>
            <p:cNvSpPr>
              <a:spLocks noEditPoints="1"/>
            </p:cNvSpPr>
            <p:nvPr/>
          </p:nvSpPr>
          <p:spPr bwMode="auto">
            <a:xfrm>
              <a:off x="632856" y="2347020"/>
              <a:ext cx="1011238" cy="1011238"/>
            </a:xfrm>
            <a:custGeom>
              <a:avLst/>
              <a:gdLst/>
              <a:ahLst/>
              <a:cxnLst>
                <a:cxn ang="0">
                  <a:pos x="572" y="286"/>
                </a:cxn>
                <a:cxn ang="0">
                  <a:pos x="286" y="573"/>
                </a:cxn>
                <a:cxn ang="0">
                  <a:pos x="0" y="286"/>
                </a:cxn>
                <a:cxn ang="0">
                  <a:pos x="286" y="0"/>
                </a:cxn>
                <a:cxn ang="0">
                  <a:pos x="572" y="286"/>
                </a:cxn>
                <a:cxn ang="0">
                  <a:pos x="286" y="527"/>
                </a:cxn>
                <a:cxn ang="0">
                  <a:pos x="526" y="286"/>
                </a:cxn>
                <a:cxn ang="0">
                  <a:pos x="286" y="46"/>
                </a:cxn>
                <a:cxn ang="0">
                  <a:pos x="46" y="286"/>
                </a:cxn>
                <a:cxn ang="0">
                  <a:pos x="286" y="527"/>
                </a:cxn>
              </a:cxnLst>
              <a:rect l="0" t="0" r="r" b="b"/>
              <a:pathLst>
                <a:path w="572" h="573">
                  <a:moveTo>
                    <a:pt x="572" y="286"/>
                  </a:moveTo>
                  <a:cubicBezTo>
                    <a:pt x="572" y="444"/>
                    <a:pt x="444" y="573"/>
                    <a:pt x="286" y="573"/>
                  </a:cubicBezTo>
                  <a:cubicBezTo>
                    <a:pt x="128" y="573"/>
                    <a:pt x="0" y="444"/>
                    <a:pt x="0" y="286"/>
                  </a:cubicBezTo>
                  <a:cubicBezTo>
                    <a:pt x="0" y="128"/>
                    <a:pt x="128" y="0"/>
                    <a:pt x="286" y="0"/>
                  </a:cubicBezTo>
                  <a:cubicBezTo>
                    <a:pt x="444" y="0"/>
                    <a:pt x="572" y="128"/>
                    <a:pt x="572" y="286"/>
                  </a:cubicBezTo>
                  <a:close/>
                  <a:moveTo>
                    <a:pt x="286" y="527"/>
                  </a:moveTo>
                  <a:cubicBezTo>
                    <a:pt x="419" y="527"/>
                    <a:pt x="526" y="419"/>
                    <a:pt x="526" y="286"/>
                  </a:cubicBezTo>
                  <a:cubicBezTo>
                    <a:pt x="526" y="154"/>
                    <a:pt x="419" y="46"/>
                    <a:pt x="286" y="46"/>
                  </a:cubicBezTo>
                  <a:cubicBezTo>
                    <a:pt x="153" y="46"/>
                    <a:pt x="46" y="154"/>
                    <a:pt x="46" y="286"/>
                  </a:cubicBezTo>
                  <a:cubicBezTo>
                    <a:pt x="46" y="419"/>
                    <a:pt x="153" y="527"/>
                    <a:pt x="286" y="527"/>
                  </a:cubicBez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Calibri" pitchFamily="34" charset="0"/>
              </a:endParaRPr>
            </a:p>
          </p:txBody>
        </p:sp>
        <p:sp>
          <p:nvSpPr>
            <p:cNvPr id="129" name="Freeform 8"/>
            <p:cNvSpPr>
              <a:spLocks/>
            </p:cNvSpPr>
            <p:nvPr/>
          </p:nvSpPr>
          <p:spPr bwMode="auto">
            <a:xfrm>
              <a:off x="1069223" y="2276278"/>
              <a:ext cx="136272" cy="126591"/>
            </a:xfrm>
            <a:custGeom>
              <a:avLst/>
              <a:gdLst/>
              <a:ahLst/>
              <a:cxnLst>
                <a:cxn ang="0">
                  <a:pos x="67" y="35"/>
                </a:cxn>
                <a:cxn ang="0">
                  <a:pos x="67" y="10"/>
                </a:cxn>
                <a:cxn ang="0">
                  <a:pos x="57" y="0"/>
                </a:cxn>
                <a:cxn ang="0">
                  <a:pos x="21" y="0"/>
                </a:cxn>
                <a:cxn ang="0">
                  <a:pos x="11" y="10"/>
                </a:cxn>
                <a:cxn ang="0">
                  <a:pos x="11" y="35"/>
                </a:cxn>
                <a:cxn ang="0">
                  <a:pos x="0" y="43"/>
                </a:cxn>
                <a:cxn ang="0">
                  <a:pos x="0" y="62"/>
                </a:cxn>
                <a:cxn ang="0">
                  <a:pos x="10" y="72"/>
                </a:cxn>
                <a:cxn ang="0">
                  <a:pos x="39" y="72"/>
                </a:cxn>
                <a:cxn ang="0">
                  <a:pos x="67" y="72"/>
                </a:cxn>
                <a:cxn ang="0">
                  <a:pos x="77" y="62"/>
                </a:cxn>
                <a:cxn ang="0">
                  <a:pos x="77" y="43"/>
                </a:cxn>
                <a:cxn ang="0">
                  <a:pos x="67" y="35"/>
                </a:cxn>
              </a:cxnLst>
              <a:rect l="0" t="0" r="r" b="b"/>
              <a:pathLst>
                <a:path w="77" h="72">
                  <a:moveTo>
                    <a:pt x="67" y="35"/>
                  </a:moveTo>
                  <a:cubicBezTo>
                    <a:pt x="67" y="30"/>
                    <a:pt x="67" y="10"/>
                    <a:pt x="67" y="10"/>
                  </a:cubicBezTo>
                  <a:cubicBezTo>
                    <a:pt x="67" y="4"/>
                    <a:pt x="62" y="0"/>
                    <a:pt x="57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15" y="0"/>
                    <a:pt x="11" y="4"/>
                    <a:pt x="11" y="10"/>
                  </a:cubicBezTo>
                  <a:cubicBezTo>
                    <a:pt x="11" y="10"/>
                    <a:pt x="11" y="30"/>
                    <a:pt x="11" y="35"/>
                  </a:cubicBezTo>
                  <a:cubicBezTo>
                    <a:pt x="11" y="40"/>
                    <a:pt x="0" y="43"/>
                    <a:pt x="0" y="43"/>
                  </a:cubicBezTo>
                  <a:cubicBezTo>
                    <a:pt x="0" y="62"/>
                    <a:pt x="0" y="62"/>
                    <a:pt x="0" y="62"/>
                  </a:cubicBezTo>
                  <a:cubicBezTo>
                    <a:pt x="0" y="68"/>
                    <a:pt x="5" y="72"/>
                    <a:pt x="10" y="72"/>
                  </a:cubicBezTo>
                  <a:cubicBezTo>
                    <a:pt x="39" y="72"/>
                    <a:pt x="39" y="72"/>
                    <a:pt x="39" y="72"/>
                  </a:cubicBezTo>
                  <a:cubicBezTo>
                    <a:pt x="67" y="72"/>
                    <a:pt x="67" y="72"/>
                    <a:pt x="67" y="72"/>
                  </a:cubicBezTo>
                  <a:cubicBezTo>
                    <a:pt x="73" y="72"/>
                    <a:pt x="77" y="68"/>
                    <a:pt x="77" y="62"/>
                  </a:cubicBezTo>
                  <a:cubicBezTo>
                    <a:pt x="77" y="43"/>
                    <a:pt x="77" y="43"/>
                    <a:pt x="77" y="43"/>
                  </a:cubicBezTo>
                  <a:cubicBezTo>
                    <a:pt x="77" y="43"/>
                    <a:pt x="67" y="40"/>
                    <a:pt x="67" y="35"/>
                  </a:cubicBez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Calibri" pitchFamily="34" charset="0"/>
              </a:endParaRPr>
            </a:p>
          </p:txBody>
        </p:sp>
        <p:sp>
          <p:nvSpPr>
            <p:cNvPr id="130" name="Freeform 9"/>
            <p:cNvSpPr>
              <a:spLocks/>
            </p:cNvSpPr>
            <p:nvPr/>
          </p:nvSpPr>
          <p:spPr bwMode="auto">
            <a:xfrm>
              <a:off x="874868" y="2304575"/>
              <a:ext cx="151909" cy="157122"/>
            </a:xfrm>
            <a:custGeom>
              <a:avLst/>
              <a:gdLst/>
              <a:ahLst/>
              <a:cxnLst>
                <a:cxn ang="0">
                  <a:pos x="63" y="30"/>
                </a:cxn>
                <a:cxn ang="0">
                  <a:pos x="54" y="7"/>
                </a:cxn>
                <a:cxn ang="0">
                  <a:pos x="40" y="2"/>
                </a:cxn>
                <a:cxn ang="0">
                  <a:pos x="7" y="15"/>
                </a:cxn>
                <a:cxn ang="0">
                  <a:pos x="2" y="29"/>
                </a:cxn>
                <a:cxn ang="0">
                  <a:pos x="12" y="52"/>
                </a:cxn>
                <a:cxn ang="0">
                  <a:pos x="5" y="63"/>
                </a:cxn>
                <a:cxn ang="0">
                  <a:pos x="12" y="81"/>
                </a:cxn>
                <a:cxn ang="0">
                  <a:pos x="25" y="87"/>
                </a:cxn>
                <a:cxn ang="0">
                  <a:pos x="52" y="76"/>
                </a:cxn>
                <a:cxn ang="0">
                  <a:pos x="78" y="65"/>
                </a:cxn>
                <a:cxn ang="0">
                  <a:pos x="83" y="52"/>
                </a:cxn>
                <a:cxn ang="0">
                  <a:pos x="76" y="33"/>
                </a:cxn>
                <a:cxn ang="0">
                  <a:pos x="63" y="30"/>
                </a:cxn>
              </a:cxnLst>
              <a:rect l="0" t="0" r="r" b="b"/>
              <a:pathLst>
                <a:path w="86" h="89">
                  <a:moveTo>
                    <a:pt x="63" y="30"/>
                  </a:moveTo>
                  <a:cubicBezTo>
                    <a:pt x="61" y="26"/>
                    <a:pt x="54" y="7"/>
                    <a:pt x="54" y="7"/>
                  </a:cubicBezTo>
                  <a:cubicBezTo>
                    <a:pt x="51" y="2"/>
                    <a:pt x="45" y="0"/>
                    <a:pt x="40" y="2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2" y="18"/>
                    <a:pt x="0" y="23"/>
                    <a:pt x="2" y="29"/>
                  </a:cubicBezTo>
                  <a:cubicBezTo>
                    <a:pt x="2" y="29"/>
                    <a:pt x="10" y="47"/>
                    <a:pt x="12" y="52"/>
                  </a:cubicBezTo>
                  <a:cubicBezTo>
                    <a:pt x="13" y="56"/>
                    <a:pt x="5" y="63"/>
                    <a:pt x="5" y="63"/>
                  </a:cubicBezTo>
                  <a:cubicBezTo>
                    <a:pt x="12" y="81"/>
                    <a:pt x="12" y="81"/>
                    <a:pt x="12" y="81"/>
                  </a:cubicBezTo>
                  <a:cubicBezTo>
                    <a:pt x="14" y="86"/>
                    <a:pt x="20" y="89"/>
                    <a:pt x="25" y="87"/>
                  </a:cubicBezTo>
                  <a:cubicBezTo>
                    <a:pt x="52" y="76"/>
                    <a:pt x="52" y="76"/>
                    <a:pt x="52" y="76"/>
                  </a:cubicBezTo>
                  <a:cubicBezTo>
                    <a:pt x="78" y="65"/>
                    <a:pt x="78" y="65"/>
                    <a:pt x="78" y="65"/>
                  </a:cubicBezTo>
                  <a:cubicBezTo>
                    <a:pt x="83" y="63"/>
                    <a:pt x="86" y="57"/>
                    <a:pt x="83" y="52"/>
                  </a:cubicBezTo>
                  <a:cubicBezTo>
                    <a:pt x="76" y="33"/>
                    <a:pt x="76" y="33"/>
                    <a:pt x="76" y="33"/>
                  </a:cubicBezTo>
                  <a:cubicBezTo>
                    <a:pt x="76" y="33"/>
                    <a:pt x="65" y="35"/>
                    <a:pt x="63" y="30"/>
                  </a:cubicBez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Calibri" pitchFamily="34" charset="0"/>
              </a:endParaRPr>
            </a:p>
          </p:txBody>
        </p:sp>
        <p:sp>
          <p:nvSpPr>
            <p:cNvPr id="131" name="Freeform 10"/>
            <p:cNvSpPr>
              <a:spLocks/>
            </p:cNvSpPr>
            <p:nvPr/>
          </p:nvSpPr>
          <p:spPr bwMode="auto">
            <a:xfrm>
              <a:off x="699875" y="2415528"/>
              <a:ext cx="163079" cy="162334"/>
            </a:xfrm>
            <a:custGeom>
              <a:avLst/>
              <a:gdLst/>
              <a:ahLst/>
              <a:cxnLst>
                <a:cxn ang="0">
                  <a:pos x="61" y="21"/>
                </a:cxn>
                <a:cxn ang="0">
                  <a:pos x="44" y="4"/>
                </a:cxn>
                <a:cxn ang="0">
                  <a:pos x="30" y="4"/>
                </a:cxn>
                <a:cxn ang="0">
                  <a:pos x="4" y="29"/>
                </a:cxn>
                <a:cxn ang="0">
                  <a:pos x="4" y="43"/>
                </a:cxn>
                <a:cxn ang="0">
                  <a:pos x="22" y="61"/>
                </a:cxn>
                <a:cxn ang="0">
                  <a:pos x="20" y="74"/>
                </a:cxn>
                <a:cxn ang="0">
                  <a:pos x="34" y="88"/>
                </a:cxn>
                <a:cxn ang="0">
                  <a:pos x="48" y="88"/>
                </a:cxn>
                <a:cxn ang="0">
                  <a:pos x="68" y="68"/>
                </a:cxn>
                <a:cxn ang="0">
                  <a:pos x="88" y="48"/>
                </a:cxn>
                <a:cxn ang="0">
                  <a:pos x="88" y="33"/>
                </a:cxn>
                <a:cxn ang="0">
                  <a:pos x="75" y="19"/>
                </a:cxn>
                <a:cxn ang="0">
                  <a:pos x="61" y="21"/>
                </a:cxn>
              </a:cxnLst>
              <a:rect l="0" t="0" r="r" b="b"/>
              <a:pathLst>
                <a:path w="92" h="92">
                  <a:moveTo>
                    <a:pt x="61" y="21"/>
                  </a:moveTo>
                  <a:cubicBezTo>
                    <a:pt x="58" y="18"/>
                    <a:pt x="44" y="4"/>
                    <a:pt x="44" y="4"/>
                  </a:cubicBezTo>
                  <a:cubicBezTo>
                    <a:pt x="40" y="0"/>
                    <a:pt x="33" y="0"/>
                    <a:pt x="30" y="4"/>
                  </a:cubicBezTo>
                  <a:cubicBezTo>
                    <a:pt x="4" y="29"/>
                    <a:pt x="4" y="29"/>
                    <a:pt x="4" y="29"/>
                  </a:cubicBezTo>
                  <a:cubicBezTo>
                    <a:pt x="0" y="33"/>
                    <a:pt x="0" y="39"/>
                    <a:pt x="4" y="43"/>
                  </a:cubicBezTo>
                  <a:cubicBezTo>
                    <a:pt x="4" y="43"/>
                    <a:pt x="19" y="57"/>
                    <a:pt x="22" y="61"/>
                  </a:cubicBezTo>
                  <a:cubicBezTo>
                    <a:pt x="25" y="64"/>
                    <a:pt x="20" y="74"/>
                    <a:pt x="20" y="74"/>
                  </a:cubicBezTo>
                  <a:cubicBezTo>
                    <a:pt x="34" y="88"/>
                    <a:pt x="34" y="88"/>
                    <a:pt x="34" y="88"/>
                  </a:cubicBezTo>
                  <a:cubicBezTo>
                    <a:pt x="38" y="92"/>
                    <a:pt x="44" y="92"/>
                    <a:pt x="48" y="88"/>
                  </a:cubicBezTo>
                  <a:cubicBezTo>
                    <a:pt x="68" y="68"/>
                    <a:pt x="68" y="68"/>
                    <a:pt x="68" y="68"/>
                  </a:cubicBezTo>
                  <a:cubicBezTo>
                    <a:pt x="88" y="48"/>
                    <a:pt x="88" y="48"/>
                    <a:pt x="88" y="48"/>
                  </a:cubicBezTo>
                  <a:cubicBezTo>
                    <a:pt x="92" y="44"/>
                    <a:pt x="92" y="37"/>
                    <a:pt x="88" y="33"/>
                  </a:cubicBezTo>
                  <a:cubicBezTo>
                    <a:pt x="75" y="19"/>
                    <a:pt x="75" y="19"/>
                    <a:pt x="75" y="19"/>
                  </a:cubicBezTo>
                  <a:cubicBezTo>
                    <a:pt x="75" y="19"/>
                    <a:pt x="65" y="25"/>
                    <a:pt x="61" y="21"/>
                  </a:cubicBez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Calibri" pitchFamily="34" charset="0"/>
              </a:endParaRPr>
            </a:p>
          </p:txBody>
        </p:sp>
        <p:sp>
          <p:nvSpPr>
            <p:cNvPr id="132" name="Freeform 11"/>
            <p:cNvSpPr>
              <a:spLocks/>
            </p:cNvSpPr>
            <p:nvPr/>
          </p:nvSpPr>
          <p:spPr bwMode="auto">
            <a:xfrm>
              <a:off x="588922" y="2588287"/>
              <a:ext cx="157122" cy="151909"/>
            </a:xfrm>
            <a:custGeom>
              <a:avLst/>
              <a:gdLst/>
              <a:ahLst/>
              <a:cxnLst>
                <a:cxn ang="0">
                  <a:pos x="52" y="12"/>
                </a:cxn>
                <a:cxn ang="0">
                  <a:pos x="29" y="2"/>
                </a:cxn>
                <a:cxn ang="0">
                  <a:pos x="16" y="8"/>
                </a:cxn>
                <a:cxn ang="0">
                  <a:pos x="2" y="41"/>
                </a:cxn>
                <a:cxn ang="0">
                  <a:pos x="8" y="54"/>
                </a:cxn>
                <a:cxn ang="0">
                  <a:pos x="31" y="64"/>
                </a:cxn>
                <a:cxn ang="0">
                  <a:pos x="34" y="76"/>
                </a:cxn>
                <a:cxn ang="0">
                  <a:pos x="52" y="84"/>
                </a:cxn>
                <a:cxn ang="0">
                  <a:pos x="65" y="78"/>
                </a:cxn>
                <a:cxn ang="0">
                  <a:pos x="76" y="52"/>
                </a:cxn>
                <a:cxn ang="0">
                  <a:pos x="87" y="26"/>
                </a:cxn>
                <a:cxn ang="0">
                  <a:pos x="82" y="13"/>
                </a:cxn>
                <a:cxn ang="0">
                  <a:pos x="63" y="5"/>
                </a:cxn>
                <a:cxn ang="0">
                  <a:pos x="52" y="12"/>
                </a:cxn>
              </a:cxnLst>
              <a:rect l="0" t="0" r="r" b="b"/>
              <a:pathLst>
                <a:path w="89" h="86">
                  <a:moveTo>
                    <a:pt x="52" y="12"/>
                  </a:moveTo>
                  <a:cubicBezTo>
                    <a:pt x="48" y="10"/>
                    <a:pt x="29" y="2"/>
                    <a:pt x="29" y="2"/>
                  </a:cubicBezTo>
                  <a:cubicBezTo>
                    <a:pt x="24" y="0"/>
                    <a:pt x="18" y="3"/>
                    <a:pt x="16" y="8"/>
                  </a:cubicBezTo>
                  <a:cubicBezTo>
                    <a:pt x="2" y="41"/>
                    <a:pt x="2" y="41"/>
                    <a:pt x="2" y="41"/>
                  </a:cubicBezTo>
                  <a:cubicBezTo>
                    <a:pt x="0" y="46"/>
                    <a:pt x="3" y="52"/>
                    <a:pt x="8" y="54"/>
                  </a:cubicBezTo>
                  <a:cubicBezTo>
                    <a:pt x="8" y="54"/>
                    <a:pt x="26" y="62"/>
                    <a:pt x="31" y="64"/>
                  </a:cubicBezTo>
                  <a:cubicBezTo>
                    <a:pt x="35" y="65"/>
                    <a:pt x="34" y="76"/>
                    <a:pt x="34" y="76"/>
                  </a:cubicBezTo>
                  <a:cubicBezTo>
                    <a:pt x="52" y="84"/>
                    <a:pt x="52" y="84"/>
                    <a:pt x="52" y="84"/>
                  </a:cubicBezTo>
                  <a:cubicBezTo>
                    <a:pt x="57" y="86"/>
                    <a:pt x="63" y="84"/>
                    <a:pt x="65" y="78"/>
                  </a:cubicBezTo>
                  <a:cubicBezTo>
                    <a:pt x="76" y="52"/>
                    <a:pt x="76" y="52"/>
                    <a:pt x="76" y="52"/>
                  </a:cubicBezTo>
                  <a:cubicBezTo>
                    <a:pt x="87" y="26"/>
                    <a:pt x="87" y="26"/>
                    <a:pt x="87" y="26"/>
                  </a:cubicBezTo>
                  <a:cubicBezTo>
                    <a:pt x="89" y="21"/>
                    <a:pt x="87" y="15"/>
                    <a:pt x="82" y="13"/>
                  </a:cubicBezTo>
                  <a:cubicBezTo>
                    <a:pt x="63" y="5"/>
                    <a:pt x="63" y="5"/>
                    <a:pt x="63" y="5"/>
                  </a:cubicBezTo>
                  <a:cubicBezTo>
                    <a:pt x="63" y="5"/>
                    <a:pt x="57" y="14"/>
                    <a:pt x="52" y="12"/>
                  </a:cubicBez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Calibri" pitchFamily="34" charset="0"/>
              </a:endParaRPr>
            </a:p>
          </p:txBody>
        </p:sp>
        <p:sp>
          <p:nvSpPr>
            <p:cNvPr id="133" name="Freeform 12"/>
            <p:cNvSpPr>
              <a:spLocks/>
            </p:cNvSpPr>
            <p:nvPr/>
          </p:nvSpPr>
          <p:spPr bwMode="auto">
            <a:xfrm>
              <a:off x="560625" y="2784876"/>
              <a:ext cx="128825" cy="135527"/>
            </a:xfrm>
            <a:custGeom>
              <a:avLst/>
              <a:gdLst/>
              <a:ahLst/>
              <a:cxnLst>
                <a:cxn ang="0">
                  <a:pos x="35" y="10"/>
                </a:cxn>
                <a:cxn ang="0">
                  <a:pos x="10" y="10"/>
                </a:cxn>
                <a:cxn ang="0">
                  <a:pos x="0" y="21"/>
                </a:cxn>
                <a:cxn ang="0">
                  <a:pos x="0" y="56"/>
                </a:cxn>
                <a:cxn ang="0">
                  <a:pos x="10" y="66"/>
                </a:cxn>
                <a:cxn ang="0">
                  <a:pos x="35" y="66"/>
                </a:cxn>
                <a:cxn ang="0">
                  <a:pos x="43" y="77"/>
                </a:cxn>
                <a:cxn ang="0">
                  <a:pos x="63" y="77"/>
                </a:cxn>
                <a:cxn ang="0">
                  <a:pos x="73" y="67"/>
                </a:cxn>
                <a:cxn ang="0">
                  <a:pos x="73" y="38"/>
                </a:cxn>
                <a:cxn ang="0">
                  <a:pos x="73" y="10"/>
                </a:cxn>
                <a:cxn ang="0">
                  <a:pos x="63" y="0"/>
                </a:cxn>
                <a:cxn ang="0">
                  <a:pos x="43" y="0"/>
                </a:cxn>
                <a:cxn ang="0">
                  <a:pos x="35" y="10"/>
                </a:cxn>
              </a:cxnLst>
              <a:rect l="0" t="0" r="r" b="b"/>
              <a:pathLst>
                <a:path w="73" h="77">
                  <a:moveTo>
                    <a:pt x="35" y="10"/>
                  </a:moveTo>
                  <a:cubicBezTo>
                    <a:pt x="30" y="10"/>
                    <a:pt x="10" y="10"/>
                    <a:pt x="10" y="10"/>
                  </a:cubicBezTo>
                  <a:cubicBezTo>
                    <a:pt x="5" y="10"/>
                    <a:pt x="0" y="15"/>
                    <a:pt x="0" y="21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2"/>
                    <a:pt x="5" y="66"/>
                    <a:pt x="10" y="66"/>
                  </a:cubicBezTo>
                  <a:cubicBezTo>
                    <a:pt x="10" y="66"/>
                    <a:pt x="30" y="66"/>
                    <a:pt x="35" y="66"/>
                  </a:cubicBezTo>
                  <a:cubicBezTo>
                    <a:pt x="40" y="66"/>
                    <a:pt x="43" y="77"/>
                    <a:pt x="43" y="77"/>
                  </a:cubicBezTo>
                  <a:cubicBezTo>
                    <a:pt x="63" y="77"/>
                    <a:pt x="63" y="77"/>
                    <a:pt x="63" y="77"/>
                  </a:cubicBezTo>
                  <a:cubicBezTo>
                    <a:pt x="68" y="77"/>
                    <a:pt x="73" y="72"/>
                    <a:pt x="73" y="67"/>
                  </a:cubicBezTo>
                  <a:cubicBezTo>
                    <a:pt x="73" y="38"/>
                    <a:pt x="73" y="38"/>
                    <a:pt x="73" y="38"/>
                  </a:cubicBezTo>
                  <a:cubicBezTo>
                    <a:pt x="73" y="10"/>
                    <a:pt x="73" y="10"/>
                    <a:pt x="73" y="10"/>
                  </a:cubicBezTo>
                  <a:cubicBezTo>
                    <a:pt x="73" y="4"/>
                    <a:pt x="68" y="0"/>
                    <a:pt x="6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0" y="10"/>
                    <a:pt x="35" y="10"/>
                  </a:cubicBez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Calibri" pitchFamily="34" charset="0"/>
              </a:endParaRPr>
            </a:p>
          </p:txBody>
        </p:sp>
        <p:sp>
          <p:nvSpPr>
            <p:cNvPr id="134" name="Freeform 13"/>
            <p:cNvSpPr>
              <a:spLocks/>
            </p:cNvSpPr>
            <p:nvPr/>
          </p:nvSpPr>
          <p:spPr bwMode="auto">
            <a:xfrm>
              <a:off x="588922" y="2965081"/>
              <a:ext cx="157122" cy="149675"/>
            </a:xfrm>
            <a:custGeom>
              <a:avLst/>
              <a:gdLst/>
              <a:ahLst/>
              <a:cxnLst>
                <a:cxn ang="0">
                  <a:pos x="31" y="22"/>
                </a:cxn>
                <a:cxn ang="0">
                  <a:pos x="8" y="32"/>
                </a:cxn>
                <a:cxn ang="0">
                  <a:pos x="2" y="45"/>
                </a:cxn>
                <a:cxn ang="0">
                  <a:pos x="16" y="78"/>
                </a:cxn>
                <a:cxn ang="0">
                  <a:pos x="29" y="83"/>
                </a:cxn>
                <a:cxn ang="0">
                  <a:pos x="52" y="74"/>
                </a:cxn>
                <a:cxn ang="0">
                  <a:pos x="63" y="81"/>
                </a:cxn>
                <a:cxn ang="0">
                  <a:pos x="82" y="73"/>
                </a:cxn>
                <a:cxn ang="0">
                  <a:pos x="87" y="60"/>
                </a:cxn>
                <a:cxn ang="0">
                  <a:pos x="76" y="33"/>
                </a:cxn>
                <a:cxn ang="0">
                  <a:pos x="65" y="7"/>
                </a:cxn>
                <a:cxn ang="0">
                  <a:pos x="52" y="2"/>
                </a:cxn>
                <a:cxn ang="0">
                  <a:pos x="34" y="9"/>
                </a:cxn>
                <a:cxn ang="0">
                  <a:pos x="31" y="22"/>
                </a:cxn>
              </a:cxnLst>
              <a:rect l="0" t="0" r="r" b="b"/>
              <a:pathLst>
                <a:path w="89" h="85">
                  <a:moveTo>
                    <a:pt x="31" y="22"/>
                  </a:moveTo>
                  <a:cubicBezTo>
                    <a:pt x="26" y="24"/>
                    <a:pt x="8" y="32"/>
                    <a:pt x="8" y="32"/>
                  </a:cubicBezTo>
                  <a:cubicBezTo>
                    <a:pt x="3" y="34"/>
                    <a:pt x="0" y="40"/>
                    <a:pt x="2" y="45"/>
                  </a:cubicBezTo>
                  <a:cubicBezTo>
                    <a:pt x="16" y="78"/>
                    <a:pt x="16" y="78"/>
                    <a:pt x="16" y="78"/>
                  </a:cubicBezTo>
                  <a:cubicBezTo>
                    <a:pt x="18" y="83"/>
                    <a:pt x="24" y="85"/>
                    <a:pt x="29" y="83"/>
                  </a:cubicBezTo>
                  <a:cubicBezTo>
                    <a:pt x="29" y="83"/>
                    <a:pt x="48" y="76"/>
                    <a:pt x="52" y="74"/>
                  </a:cubicBezTo>
                  <a:cubicBezTo>
                    <a:pt x="57" y="72"/>
                    <a:pt x="63" y="81"/>
                    <a:pt x="63" y="81"/>
                  </a:cubicBezTo>
                  <a:cubicBezTo>
                    <a:pt x="82" y="73"/>
                    <a:pt x="82" y="73"/>
                    <a:pt x="82" y="73"/>
                  </a:cubicBezTo>
                  <a:cubicBezTo>
                    <a:pt x="87" y="71"/>
                    <a:pt x="89" y="65"/>
                    <a:pt x="87" y="60"/>
                  </a:cubicBezTo>
                  <a:cubicBezTo>
                    <a:pt x="76" y="33"/>
                    <a:pt x="76" y="33"/>
                    <a:pt x="76" y="33"/>
                  </a:cubicBezTo>
                  <a:cubicBezTo>
                    <a:pt x="65" y="7"/>
                    <a:pt x="65" y="7"/>
                    <a:pt x="65" y="7"/>
                  </a:cubicBezTo>
                  <a:cubicBezTo>
                    <a:pt x="63" y="2"/>
                    <a:pt x="57" y="0"/>
                    <a:pt x="52" y="2"/>
                  </a:cubicBezTo>
                  <a:cubicBezTo>
                    <a:pt x="34" y="9"/>
                    <a:pt x="34" y="9"/>
                    <a:pt x="34" y="9"/>
                  </a:cubicBezTo>
                  <a:cubicBezTo>
                    <a:pt x="34" y="9"/>
                    <a:pt x="35" y="20"/>
                    <a:pt x="31" y="22"/>
                  </a:cubicBez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Calibri" pitchFamily="34" charset="0"/>
              </a:endParaRPr>
            </a:p>
          </p:txBody>
        </p:sp>
        <p:sp>
          <p:nvSpPr>
            <p:cNvPr id="135" name="Freeform 14"/>
            <p:cNvSpPr>
              <a:spLocks/>
            </p:cNvSpPr>
            <p:nvPr/>
          </p:nvSpPr>
          <p:spPr bwMode="auto">
            <a:xfrm>
              <a:off x="699875" y="3127416"/>
              <a:ext cx="163079" cy="162334"/>
            </a:xfrm>
            <a:custGeom>
              <a:avLst/>
              <a:gdLst/>
              <a:ahLst/>
              <a:cxnLst>
                <a:cxn ang="0">
                  <a:pos x="22" y="31"/>
                </a:cxn>
                <a:cxn ang="0">
                  <a:pos x="4" y="48"/>
                </a:cxn>
                <a:cxn ang="0">
                  <a:pos x="4" y="63"/>
                </a:cxn>
                <a:cxn ang="0">
                  <a:pos x="30" y="88"/>
                </a:cxn>
                <a:cxn ang="0">
                  <a:pos x="44" y="88"/>
                </a:cxn>
                <a:cxn ang="0">
                  <a:pos x="62" y="70"/>
                </a:cxn>
                <a:cxn ang="0">
                  <a:pos x="75" y="72"/>
                </a:cxn>
                <a:cxn ang="0">
                  <a:pos x="88" y="58"/>
                </a:cxn>
                <a:cxn ang="0">
                  <a:pos x="88" y="44"/>
                </a:cxn>
                <a:cxn ang="0">
                  <a:pos x="68" y="24"/>
                </a:cxn>
                <a:cxn ang="0">
                  <a:pos x="48" y="4"/>
                </a:cxn>
                <a:cxn ang="0">
                  <a:pos x="34" y="4"/>
                </a:cxn>
                <a:cxn ang="0">
                  <a:pos x="20" y="18"/>
                </a:cxn>
                <a:cxn ang="0">
                  <a:pos x="22" y="31"/>
                </a:cxn>
              </a:cxnLst>
              <a:rect l="0" t="0" r="r" b="b"/>
              <a:pathLst>
                <a:path w="92" h="92">
                  <a:moveTo>
                    <a:pt x="22" y="31"/>
                  </a:moveTo>
                  <a:cubicBezTo>
                    <a:pt x="19" y="34"/>
                    <a:pt x="4" y="48"/>
                    <a:pt x="4" y="48"/>
                  </a:cubicBezTo>
                  <a:cubicBezTo>
                    <a:pt x="0" y="52"/>
                    <a:pt x="0" y="59"/>
                    <a:pt x="4" y="63"/>
                  </a:cubicBezTo>
                  <a:cubicBezTo>
                    <a:pt x="30" y="88"/>
                    <a:pt x="30" y="88"/>
                    <a:pt x="30" y="88"/>
                  </a:cubicBezTo>
                  <a:cubicBezTo>
                    <a:pt x="33" y="92"/>
                    <a:pt x="40" y="92"/>
                    <a:pt x="44" y="88"/>
                  </a:cubicBezTo>
                  <a:cubicBezTo>
                    <a:pt x="44" y="88"/>
                    <a:pt x="58" y="74"/>
                    <a:pt x="62" y="70"/>
                  </a:cubicBezTo>
                  <a:cubicBezTo>
                    <a:pt x="65" y="67"/>
                    <a:pt x="75" y="72"/>
                    <a:pt x="75" y="72"/>
                  </a:cubicBezTo>
                  <a:cubicBezTo>
                    <a:pt x="88" y="58"/>
                    <a:pt x="88" y="58"/>
                    <a:pt x="88" y="58"/>
                  </a:cubicBezTo>
                  <a:cubicBezTo>
                    <a:pt x="92" y="54"/>
                    <a:pt x="92" y="48"/>
                    <a:pt x="88" y="44"/>
                  </a:cubicBezTo>
                  <a:cubicBezTo>
                    <a:pt x="68" y="24"/>
                    <a:pt x="68" y="24"/>
                    <a:pt x="68" y="24"/>
                  </a:cubicBezTo>
                  <a:cubicBezTo>
                    <a:pt x="48" y="4"/>
                    <a:pt x="48" y="4"/>
                    <a:pt x="48" y="4"/>
                  </a:cubicBezTo>
                  <a:cubicBezTo>
                    <a:pt x="44" y="0"/>
                    <a:pt x="38" y="0"/>
                    <a:pt x="34" y="4"/>
                  </a:cubicBezTo>
                  <a:cubicBezTo>
                    <a:pt x="20" y="18"/>
                    <a:pt x="20" y="18"/>
                    <a:pt x="20" y="18"/>
                  </a:cubicBezTo>
                  <a:cubicBezTo>
                    <a:pt x="20" y="18"/>
                    <a:pt x="26" y="27"/>
                    <a:pt x="22" y="31"/>
                  </a:cubicBez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Calibri" pitchFamily="34" charset="0"/>
              </a:endParaRPr>
            </a:p>
          </p:txBody>
        </p:sp>
        <p:sp>
          <p:nvSpPr>
            <p:cNvPr id="136" name="Freeform 15"/>
            <p:cNvSpPr>
              <a:spLocks/>
            </p:cNvSpPr>
            <p:nvPr/>
          </p:nvSpPr>
          <p:spPr bwMode="auto">
            <a:xfrm>
              <a:off x="874868" y="3243581"/>
              <a:ext cx="151909" cy="157122"/>
            </a:xfrm>
            <a:custGeom>
              <a:avLst/>
              <a:gdLst/>
              <a:ahLst/>
              <a:cxnLst>
                <a:cxn ang="0">
                  <a:pos x="12" y="37"/>
                </a:cxn>
                <a:cxn ang="0">
                  <a:pos x="2" y="60"/>
                </a:cxn>
                <a:cxn ang="0">
                  <a:pos x="7" y="73"/>
                </a:cxn>
                <a:cxn ang="0">
                  <a:pos x="40" y="87"/>
                </a:cxn>
                <a:cxn ang="0">
                  <a:pos x="54" y="81"/>
                </a:cxn>
                <a:cxn ang="0">
                  <a:pos x="63" y="58"/>
                </a:cxn>
                <a:cxn ang="0">
                  <a:pos x="76" y="55"/>
                </a:cxn>
                <a:cxn ang="0">
                  <a:pos x="83" y="37"/>
                </a:cxn>
                <a:cxn ang="0">
                  <a:pos x="78" y="24"/>
                </a:cxn>
                <a:cxn ang="0">
                  <a:pos x="52" y="13"/>
                </a:cxn>
                <a:cxn ang="0">
                  <a:pos x="25" y="2"/>
                </a:cxn>
                <a:cxn ang="0">
                  <a:pos x="12" y="7"/>
                </a:cxn>
                <a:cxn ang="0">
                  <a:pos x="5" y="26"/>
                </a:cxn>
                <a:cxn ang="0">
                  <a:pos x="12" y="37"/>
                </a:cxn>
              </a:cxnLst>
              <a:rect l="0" t="0" r="r" b="b"/>
              <a:pathLst>
                <a:path w="86" h="89">
                  <a:moveTo>
                    <a:pt x="12" y="37"/>
                  </a:moveTo>
                  <a:cubicBezTo>
                    <a:pt x="10" y="41"/>
                    <a:pt x="2" y="60"/>
                    <a:pt x="2" y="60"/>
                  </a:cubicBezTo>
                  <a:cubicBezTo>
                    <a:pt x="0" y="65"/>
                    <a:pt x="2" y="71"/>
                    <a:pt x="7" y="73"/>
                  </a:cubicBezTo>
                  <a:cubicBezTo>
                    <a:pt x="40" y="87"/>
                    <a:pt x="40" y="87"/>
                    <a:pt x="40" y="87"/>
                  </a:cubicBezTo>
                  <a:cubicBezTo>
                    <a:pt x="45" y="89"/>
                    <a:pt x="51" y="87"/>
                    <a:pt x="54" y="81"/>
                  </a:cubicBezTo>
                  <a:cubicBezTo>
                    <a:pt x="54" y="81"/>
                    <a:pt x="61" y="63"/>
                    <a:pt x="63" y="58"/>
                  </a:cubicBezTo>
                  <a:cubicBezTo>
                    <a:pt x="65" y="54"/>
                    <a:pt x="76" y="55"/>
                    <a:pt x="76" y="55"/>
                  </a:cubicBezTo>
                  <a:cubicBezTo>
                    <a:pt x="83" y="37"/>
                    <a:pt x="83" y="37"/>
                    <a:pt x="83" y="37"/>
                  </a:cubicBezTo>
                  <a:cubicBezTo>
                    <a:pt x="86" y="32"/>
                    <a:pt x="83" y="26"/>
                    <a:pt x="78" y="24"/>
                  </a:cubicBezTo>
                  <a:cubicBezTo>
                    <a:pt x="52" y="13"/>
                    <a:pt x="52" y="13"/>
                    <a:pt x="52" y="13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20" y="0"/>
                    <a:pt x="14" y="2"/>
                    <a:pt x="12" y="7"/>
                  </a:cubicBezTo>
                  <a:cubicBezTo>
                    <a:pt x="5" y="26"/>
                    <a:pt x="5" y="26"/>
                    <a:pt x="5" y="26"/>
                  </a:cubicBezTo>
                  <a:cubicBezTo>
                    <a:pt x="5" y="26"/>
                    <a:pt x="13" y="32"/>
                    <a:pt x="12" y="37"/>
                  </a:cubicBez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Calibri" pitchFamily="34" charset="0"/>
              </a:endParaRPr>
            </a:p>
          </p:txBody>
        </p:sp>
        <p:sp>
          <p:nvSpPr>
            <p:cNvPr id="137" name="Freeform 16"/>
            <p:cNvSpPr>
              <a:spLocks/>
            </p:cNvSpPr>
            <p:nvPr/>
          </p:nvSpPr>
          <p:spPr bwMode="auto">
            <a:xfrm>
              <a:off x="1069223" y="3300175"/>
              <a:ext cx="136272" cy="128825"/>
            </a:xfrm>
            <a:custGeom>
              <a:avLst/>
              <a:gdLst/>
              <a:ahLst/>
              <a:cxnLst>
                <a:cxn ang="0">
                  <a:pos x="11" y="38"/>
                </a:cxn>
                <a:cxn ang="0">
                  <a:pos x="11" y="63"/>
                </a:cxn>
                <a:cxn ang="0">
                  <a:pos x="21" y="73"/>
                </a:cxn>
                <a:cxn ang="0">
                  <a:pos x="57" y="73"/>
                </a:cxn>
                <a:cxn ang="0">
                  <a:pos x="67" y="63"/>
                </a:cxn>
                <a:cxn ang="0">
                  <a:pos x="67" y="38"/>
                </a:cxn>
                <a:cxn ang="0">
                  <a:pos x="77" y="30"/>
                </a:cxn>
                <a:cxn ang="0">
                  <a:pos x="77" y="10"/>
                </a:cxn>
                <a:cxn ang="0">
                  <a:pos x="67" y="0"/>
                </a:cxn>
                <a:cxn ang="0">
                  <a:pos x="39" y="0"/>
                </a:cxn>
                <a:cxn ang="0">
                  <a:pos x="10" y="0"/>
                </a:cxn>
                <a:cxn ang="0">
                  <a:pos x="0" y="10"/>
                </a:cxn>
                <a:cxn ang="0">
                  <a:pos x="0" y="30"/>
                </a:cxn>
                <a:cxn ang="0">
                  <a:pos x="11" y="38"/>
                </a:cxn>
              </a:cxnLst>
              <a:rect l="0" t="0" r="r" b="b"/>
              <a:pathLst>
                <a:path w="77" h="73">
                  <a:moveTo>
                    <a:pt x="11" y="38"/>
                  </a:moveTo>
                  <a:cubicBezTo>
                    <a:pt x="11" y="43"/>
                    <a:pt x="11" y="63"/>
                    <a:pt x="11" y="63"/>
                  </a:cubicBezTo>
                  <a:cubicBezTo>
                    <a:pt x="11" y="68"/>
                    <a:pt x="15" y="73"/>
                    <a:pt x="21" y="73"/>
                  </a:cubicBezTo>
                  <a:cubicBezTo>
                    <a:pt x="57" y="73"/>
                    <a:pt x="57" y="73"/>
                    <a:pt x="57" y="73"/>
                  </a:cubicBezTo>
                  <a:cubicBezTo>
                    <a:pt x="62" y="73"/>
                    <a:pt x="67" y="68"/>
                    <a:pt x="67" y="63"/>
                  </a:cubicBezTo>
                  <a:cubicBezTo>
                    <a:pt x="67" y="63"/>
                    <a:pt x="67" y="43"/>
                    <a:pt x="67" y="38"/>
                  </a:cubicBezTo>
                  <a:cubicBezTo>
                    <a:pt x="67" y="33"/>
                    <a:pt x="77" y="30"/>
                    <a:pt x="77" y="30"/>
                  </a:cubicBezTo>
                  <a:cubicBezTo>
                    <a:pt x="77" y="10"/>
                    <a:pt x="77" y="10"/>
                    <a:pt x="77" y="10"/>
                  </a:cubicBezTo>
                  <a:cubicBezTo>
                    <a:pt x="77" y="5"/>
                    <a:pt x="73" y="0"/>
                    <a:pt x="67" y="0"/>
                  </a:cubicBezTo>
                  <a:cubicBezTo>
                    <a:pt x="39" y="0"/>
                    <a:pt x="39" y="0"/>
                    <a:pt x="39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5" y="0"/>
                    <a:pt x="0" y="5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0"/>
                    <a:pt x="11" y="33"/>
                    <a:pt x="11" y="38"/>
                  </a:cubicBez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Calibri" pitchFamily="34" charset="0"/>
              </a:endParaRPr>
            </a:p>
          </p:txBody>
        </p:sp>
        <p:sp>
          <p:nvSpPr>
            <p:cNvPr id="138" name="Freeform 17"/>
            <p:cNvSpPr>
              <a:spLocks/>
            </p:cNvSpPr>
            <p:nvPr/>
          </p:nvSpPr>
          <p:spPr bwMode="auto">
            <a:xfrm>
              <a:off x="1249428" y="3243581"/>
              <a:ext cx="152654" cy="157122"/>
            </a:xfrm>
            <a:custGeom>
              <a:avLst/>
              <a:gdLst/>
              <a:ahLst/>
              <a:cxnLst>
                <a:cxn ang="0">
                  <a:pos x="23" y="58"/>
                </a:cxn>
                <a:cxn ang="0">
                  <a:pos x="32" y="81"/>
                </a:cxn>
                <a:cxn ang="0">
                  <a:pos x="45" y="87"/>
                </a:cxn>
                <a:cxn ang="0">
                  <a:pos x="78" y="73"/>
                </a:cxn>
                <a:cxn ang="0">
                  <a:pos x="84" y="60"/>
                </a:cxn>
                <a:cxn ang="0">
                  <a:pos x="74" y="37"/>
                </a:cxn>
                <a:cxn ang="0">
                  <a:pos x="81" y="26"/>
                </a:cxn>
                <a:cxn ang="0">
                  <a:pos x="74" y="7"/>
                </a:cxn>
                <a:cxn ang="0">
                  <a:pos x="60" y="2"/>
                </a:cxn>
                <a:cxn ang="0">
                  <a:pos x="34" y="13"/>
                </a:cxn>
                <a:cxn ang="0">
                  <a:pos x="8" y="24"/>
                </a:cxn>
                <a:cxn ang="0">
                  <a:pos x="2" y="37"/>
                </a:cxn>
                <a:cxn ang="0">
                  <a:pos x="10" y="55"/>
                </a:cxn>
                <a:cxn ang="0">
                  <a:pos x="23" y="58"/>
                </a:cxn>
              </a:cxnLst>
              <a:rect l="0" t="0" r="r" b="b"/>
              <a:pathLst>
                <a:path w="86" h="89">
                  <a:moveTo>
                    <a:pt x="23" y="58"/>
                  </a:moveTo>
                  <a:cubicBezTo>
                    <a:pt x="24" y="63"/>
                    <a:pt x="32" y="81"/>
                    <a:pt x="32" y="81"/>
                  </a:cubicBezTo>
                  <a:cubicBezTo>
                    <a:pt x="34" y="87"/>
                    <a:pt x="40" y="89"/>
                    <a:pt x="45" y="87"/>
                  </a:cubicBezTo>
                  <a:cubicBezTo>
                    <a:pt x="78" y="73"/>
                    <a:pt x="78" y="73"/>
                    <a:pt x="78" y="73"/>
                  </a:cubicBezTo>
                  <a:cubicBezTo>
                    <a:pt x="83" y="71"/>
                    <a:pt x="86" y="65"/>
                    <a:pt x="84" y="60"/>
                  </a:cubicBezTo>
                  <a:cubicBezTo>
                    <a:pt x="84" y="60"/>
                    <a:pt x="76" y="41"/>
                    <a:pt x="74" y="37"/>
                  </a:cubicBezTo>
                  <a:cubicBezTo>
                    <a:pt x="72" y="32"/>
                    <a:pt x="81" y="26"/>
                    <a:pt x="81" y="26"/>
                  </a:cubicBezTo>
                  <a:cubicBezTo>
                    <a:pt x="74" y="7"/>
                    <a:pt x="74" y="7"/>
                    <a:pt x="74" y="7"/>
                  </a:cubicBezTo>
                  <a:cubicBezTo>
                    <a:pt x="71" y="2"/>
                    <a:pt x="66" y="0"/>
                    <a:pt x="60" y="2"/>
                  </a:cubicBezTo>
                  <a:cubicBezTo>
                    <a:pt x="34" y="13"/>
                    <a:pt x="34" y="13"/>
                    <a:pt x="34" y="13"/>
                  </a:cubicBezTo>
                  <a:cubicBezTo>
                    <a:pt x="8" y="24"/>
                    <a:pt x="8" y="24"/>
                    <a:pt x="8" y="24"/>
                  </a:cubicBezTo>
                  <a:cubicBezTo>
                    <a:pt x="3" y="26"/>
                    <a:pt x="0" y="32"/>
                    <a:pt x="2" y="37"/>
                  </a:cubicBezTo>
                  <a:cubicBezTo>
                    <a:pt x="10" y="55"/>
                    <a:pt x="10" y="55"/>
                    <a:pt x="10" y="55"/>
                  </a:cubicBezTo>
                  <a:cubicBezTo>
                    <a:pt x="10" y="55"/>
                    <a:pt x="21" y="54"/>
                    <a:pt x="23" y="58"/>
                  </a:cubicBez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Calibri" pitchFamily="34" charset="0"/>
              </a:endParaRPr>
            </a:p>
          </p:txBody>
        </p:sp>
        <p:sp>
          <p:nvSpPr>
            <p:cNvPr id="139" name="Freeform 18"/>
            <p:cNvSpPr>
              <a:spLocks/>
            </p:cNvSpPr>
            <p:nvPr/>
          </p:nvSpPr>
          <p:spPr bwMode="auto">
            <a:xfrm>
              <a:off x="1412507" y="3127416"/>
              <a:ext cx="162334" cy="162334"/>
            </a:xfrm>
            <a:custGeom>
              <a:avLst/>
              <a:gdLst/>
              <a:ahLst/>
              <a:cxnLst>
                <a:cxn ang="0">
                  <a:pos x="31" y="70"/>
                </a:cxn>
                <a:cxn ang="0">
                  <a:pos x="49" y="88"/>
                </a:cxn>
                <a:cxn ang="0">
                  <a:pos x="63" y="88"/>
                </a:cxn>
                <a:cxn ang="0">
                  <a:pos x="88" y="63"/>
                </a:cxn>
                <a:cxn ang="0">
                  <a:pos x="88" y="48"/>
                </a:cxn>
                <a:cxn ang="0">
                  <a:pos x="71" y="31"/>
                </a:cxn>
                <a:cxn ang="0">
                  <a:pos x="73" y="18"/>
                </a:cxn>
                <a:cxn ang="0">
                  <a:pos x="59" y="4"/>
                </a:cxn>
                <a:cxn ang="0">
                  <a:pos x="45" y="4"/>
                </a:cxn>
                <a:cxn ang="0">
                  <a:pos x="24" y="24"/>
                </a:cxn>
                <a:cxn ang="0">
                  <a:pos x="4" y="44"/>
                </a:cxn>
                <a:cxn ang="0">
                  <a:pos x="4" y="58"/>
                </a:cxn>
                <a:cxn ang="0">
                  <a:pos x="18" y="72"/>
                </a:cxn>
                <a:cxn ang="0">
                  <a:pos x="31" y="70"/>
                </a:cxn>
              </a:cxnLst>
              <a:rect l="0" t="0" r="r" b="b"/>
              <a:pathLst>
                <a:path w="92" h="92">
                  <a:moveTo>
                    <a:pt x="31" y="70"/>
                  </a:moveTo>
                  <a:cubicBezTo>
                    <a:pt x="35" y="74"/>
                    <a:pt x="49" y="88"/>
                    <a:pt x="49" y="88"/>
                  </a:cubicBezTo>
                  <a:cubicBezTo>
                    <a:pt x="53" y="92"/>
                    <a:pt x="59" y="92"/>
                    <a:pt x="63" y="88"/>
                  </a:cubicBezTo>
                  <a:cubicBezTo>
                    <a:pt x="88" y="63"/>
                    <a:pt x="88" y="63"/>
                    <a:pt x="88" y="63"/>
                  </a:cubicBezTo>
                  <a:cubicBezTo>
                    <a:pt x="92" y="59"/>
                    <a:pt x="92" y="52"/>
                    <a:pt x="88" y="48"/>
                  </a:cubicBezTo>
                  <a:cubicBezTo>
                    <a:pt x="88" y="48"/>
                    <a:pt x="74" y="34"/>
                    <a:pt x="71" y="31"/>
                  </a:cubicBezTo>
                  <a:cubicBezTo>
                    <a:pt x="67" y="27"/>
                    <a:pt x="73" y="18"/>
                    <a:pt x="73" y="18"/>
                  </a:cubicBezTo>
                  <a:cubicBezTo>
                    <a:pt x="59" y="4"/>
                    <a:pt x="59" y="4"/>
                    <a:pt x="59" y="4"/>
                  </a:cubicBezTo>
                  <a:cubicBezTo>
                    <a:pt x="55" y="0"/>
                    <a:pt x="49" y="0"/>
                    <a:pt x="45" y="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4" y="44"/>
                    <a:pt x="4" y="44"/>
                    <a:pt x="4" y="44"/>
                  </a:cubicBezTo>
                  <a:cubicBezTo>
                    <a:pt x="0" y="48"/>
                    <a:pt x="0" y="54"/>
                    <a:pt x="4" y="58"/>
                  </a:cubicBezTo>
                  <a:cubicBezTo>
                    <a:pt x="18" y="72"/>
                    <a:pt x="18" y="72"/>
                    <a:pt x="18" y="72"/>
                  </a:cubicBezTo>
                  <a:cubicBezTo>
                    <a:pt x="18" y="72"/>
                    <a:pt x="28" y="67"/>
                    <a:pt x="31" y="70"/>
                  </a:cubicBez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Calibri" pitchFamily="34" charset="0"/>
              </a:endParaRPr>
            </a:p>
          </p:txBody>
        </p:sp>
        <p:sp>
          <p:nvSpPr>
            <p:cNvPr id="140" name="Freeform 19"/>
            <p:cNvSpPr>
              <a:spLocks/>
            </p:cNvSpPr>
            <p:nvPr/>
          </p:nvSpPr>
          <p:spPr bwMode="auto">
            <a:xfrm>
              <a:off x="1528673" y="2965081"/>
              <a:ext cx="159356" cy="149675"/>
            </a:xfrm>
            <a:custGeom>
              <a:avLst/>
              <a:gdLst/>
              <a:ahLst/>
              <a:cxnLst>
                <a:cxn ang="0">
                  <a:pos x="37" y="74"/>
                </a:cxn>
                <a:cxn ang="0">
                  <a:pos x="61" y="83"/>
                </a:cxn>
                <a:cxn ang="0">
                  <a:pos x="74" y="78"/>
                </a:cxn>
                <a:cxn ang="0">
                  <a:pos x="87" y="45"/>
                </a:cxn>
                <a:cxn ang="0">
                  <a:pos x="82" y="32"/>
                </a:cxn>
                <a:cxn ang="0">
                  <a:pos x="59" y="22"/>
                </a:cxn>
                <a:cxn ang="0">
                  <a:pos x="56" y="9"/>
                </a:cxn>
                <a:cxn ang="0">
                  <a:pos x="38" y="2"/>
                </a:cxn>
                <a:cxn ang="0">
                  <a:pos x="24" y="7"/>
                </a:cxn>
                <a:cxn ang="0">
                  <a:pos x="13" y="33"/>
                </a:cxn>
                <a:cxn ang="0">
                  <a:pos x="3" y="60"/>
                </a:cxn>
                <a:cxn ang="0">
                  <a:pos x="8" y="73"/>
                </a:cxn>
                <a:cxn ang="0">
                  <a:pos x="26" y="81"/>
                </a:cxn>
                <a:cxn ang="0">
                  <a:pos x="37" y="74"/>
                </a:cxn>
              </a:cxnLst>
              <a:rect l="0" t="0" r="r" b="b"/>
              <a:pathLst>
                <a:path w="90" h="85">
                  <a:moveTo>
                    <a:pt x="37" y="74"/>
                  </a:moveTo>
                  <a:cubicBezTo>
                    <a:pt x="42" y="76"/>
                    <a:pt x="61" y="83"/>
                    <a:pt x="61" y="83"/>
                  </a:cubicBezTo>
                  <a:cubicBezTo>
                    <a:pt x="66" y="85"/>
                    <a:pt x="72" y="83"/>
                    <a:pt x="74" y="78"/>
                  </a:cubicBezTo>
                  <a:cubicBezTo>
                    <a:pt x="87" y="45"/>
                    <a:pt x="87" y="45"/>
                    <a:pt x="87" y="45"/>
                  </a:cubicBezTo>
                  <a:cubicBezTo>
                    <a:pt x="90" y="40"/>
                    <a:pt x="87" y="34"/>
                    <a:pt x="82" y="32"/>
                  </a:cubicBezTo>
                  <a:cubicBezTo>
                    <a:pt x="82" y="32"/>
                    <a:pt x="63" y="24"/>
                    <a:pt x="59" y="22"/>
                  </a:cubicBezTo>
                  <a:cubicBezTo>
                    <a:pt x="54" y="20"/>
                    <a:pt x="56" y="9"/>
                    <a:pt x="56" y="9"/>
                  </a:cubicBezTo>
                  <a:cubicBezTo>
                    <a:pt x="38" y="2"/>
                    <a:pt x="38" y="2"/>
                    <a:pt x="38" y="2"/>
                  </a:cubicBezTo>
                  <a:cubicBezTo>
                    <a:pt x="32" y="0"/>
                    <a:pt x="27" y="2"/>
                    <a:pt x="24" y="7"/>
                  </a:cubicBezTo>
                  <a:cubicBezTo>
                    <a:pt x="13" y="33"/>
                    <a:pt x="13" y="33"/>
                    <a:pt x="13" y="33"/>
                  </a:cubicBezTo>
                  <a:cubicBezTo>
                    <a:pt x="3" y="60"/>
                    <a:pt x="3" y="60"/>
                    <a:pt x="3" y="60"/>
                  </a:cubicBezTo>
                  <a:cubicBezTo>
                    <a:pt x="0" y="65"/>
                    <a:pt x="3" y="71"/>
                    <a:pt x="8" y="73"/>
                  </a:cubicBezTo>
                  <a:cubicBezTo>
                    <a:pt x="26" y="81"/>
                    <a:pt x="26" y="81"/>
                    <a:pt x="26" y="81"/>
                  </a:cubicBezTo>
                  <a:cubicBezTo>
                    <a:pt x="26" y="81"/>
                    <a:pt x="33" y="72"/>
                    <a:pt x="37" y="74"/>
                  </a:cubicBez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Calibri" pitchFamily="34" charset="0"/>
              </a:endParaRPr>
            </a:p>
          </p:txBody>
        </p:sp>
        <p:sp>
          <p:nvSpPr>
            <p:cNvPr id="141" name="Freeform 20"/>
            <p:cNvSpPr>
              <a:spLocks/>
            </p:cNvSpPr>
            <p:nvPr/>
          </p:nvSpPr>
          <p:spPr bwMode="auto">
            <a:xfrm>
              <a:off x="1587500" y="2784876"/>
              <a:ext cx="127336" cy="135527"/>
            </a:xfrm>
            <a:custGeom>
              <a:avLst/>
              <a:gdLst/>
              <a:ahLst/>
              <a:cxnLst>
                <a:cxn ang="0">
                  <a:pos x="37" y="66"/>
                </a:cxn>
                <a:cxn ang="0">
                  <a:pos x="62" y="66"/>
                </a:cxn>
                <a:cxn ang="0">
                  <a:pos x="72" y="56"/>
                </a:cxn>
                <a:cxn ang="0">
                  <a:pos x="72" y="21"/>
                </a:cxn>
                <a:cxn ang="0">
                  <a:pos x="62" y="10"/>
                </a:cxn>
                <a:cxn ang="0">
                  <a:pos x="37" y="10"/>
                </a:cxn>
                <a:cxn ang="0">
                  <a:pos x="30" y="0"/>
                </a:cxn>
                <a:cxn ang="0">
                  <a:pos x="10" y="0"/>
                </a:cxn>
                <a:cxn ang="0">
                  <a:pos x="0" y="10"/>
                </a:cxn>
                <a:cxn ang="0">
                  <a:pos x="0" y="38"/>
                </a:cxn>
                <a:cxn ang="0">
                  <a:pos x="0" y="67"/>
                </a:cxn>
                <a:cxn ang="0">
                  <a:pos x="10" y="77"/>
                </a:cxn>
                <a:cxn ang="0">
                  <a:pos x="30" y="77"/>
                </a:cxn>
                <a:cxn ang="0">
                  <a:pos x="37" y="66"/>
                </a:cxn>
              </a:cxnLst>
              <a:rect l="0" t="0" r="r" b="b"/>
              <a:pathLst>
                <a:path w="72" h="77">
                  <a:moveTo>
                    <a:pt x="37" y="66"/>
                  </a:moveTo>
                  <a:cubicBezTo>
                    <a:pt x="42" y="66"/>
                    <a:pt x="62" y="66"/>
                    <a:pt x="62" y="66"/>
                  </a:cubicBezTo>
                  <a:cubicBezTo>
                    <a:pt x="68" y="66"/>
                    <a:pt x="72" y="62"/>
                    <a:pt x="72" y="56"/>
                  </a:cubicBezTo>
                  <a:cubicBezTo>
                    <a:pt x="72" y="21"/>
                    <a:pt x="72" y="21"/>
                    <a:pt x="72" y="21"/>
                  </a:cubicBezTo>
                  <a:cubicBezTo>
                    <a:pt x="72" y="15"/>
                    <a:pt x="68" y="10"/>
                    <a:pt x="62" y="10"/>
                  </a:cubicBezTo>
                  <a:cubicBezTo>
                    <a:pt x="62" y="10"/>
                    <a:pt x="42" y="10"/>
                    <a:pt x="37" y="10"/>
                  </a:cubicBezTo>
                  <a:cubicBezTo>
                    <a:pt x="32" y="10"/>
                    <a:pt x="30" y="0"/>
                    <a:pt x="3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38"/>
                    <a:pt x="0" y="38"/>
                    <a:pt x="0" y="38"/>
                  </a:cubicBezTo>
                  <a:cubicBezTo>
                    <a:pt x="0" y="67"/>
                    <a:pt x="0" y="67"/>
                    <a:pt x="0" y="67"/>
                  </a:cubicBezTo>
                  <a:cubicBezTo>
                    <a:pt x="0" y="72"/>
                    <a:pt x="4" y="77"/>
                    <a:pt x="10" y="77"/>
                  </a:cubicBezTo>
                  <a:cubicBezTo>
                    <a:pt x="30" y="77"/>
                    <a:pt x="30" y="77"/>
                    <a:pt x="30" y="77"/>
                  </a:cubicBezTo>
                  <a:cubicBezTo>
                    <a:pt x="30" y="77"/>
                    <a:pt x="32" y="66"/>
                    <a:pt x="37" y="66"/>
                  </a:cubicBez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Calibri" pitchFamily="34" charset="0"/>
              </a:endParaRPr>
            </a:p>
          </p:txBody>
        </p:sp>
        <p:sp>
          <p:nvSpPr>
            <p:cNvPr id="142" name="Freeform 21"/>
            <p:cNvSpPr>
              <a:spLocks/>
            </p:cNvSpPr>
            <p:nvPr/>
          </p:nvSpPr>
          <p:spPr bwMode="auto">
            <a:xfrm>
              <a:off x="1528673" y="2588287"/>
              <a:ext cx="159356" cy="151909"/>
            </a:xfrm>
            <a:custGeom>
              <a:avLst/>
              <a:gdLst/>
              <a:ahLst/>
              <a:cxnLst>
                <a:cxn ang="0">
                  <a:pos x="59" y="64"/>
                </a:cxn>
                <a:cxn ang="0">
                  <a:pos x="82" y="54"/>
                </a:cxn>
                <a:cxn ang="0">
                  <a:pos x="87" y="41"/>
                </a:cxn>
                <a:cxn ang="0">
                  <a:pos x="74" y="8"/>
                </a:cxn>
                <a:cxn ang="0">
                  <a:pos x="61" y="2"/>
                </a:cxn>
                <a:cxn ang="0">
                  <a:pos x="37" y="12"/>
                </a:cxn>
                <a:cxn ang="0">
                  <a:pos x="26" y="5"/>
                </a:cxn>
                <a:cxn ang="0">
                  <a:pos x="8" y="13"/>
                </a:cxn>
                <a:cxn ang="0">
                  <a:pos x="3" y="26"/>
                </a:cxn>
                <a:cxn ang="0">
                  <a:pos x="13" y="52"/>
                </a:cxn>
                <a:cxn ang="0">
                  <a:pos x="24" y="78"/>
                </a:cxn>
                <a:cxn ang="0">
                  <a:pos x="38" y="84"/>
                </a:cxn>
                <a:cxn ang="0">
                  <a:pos x="56" y="76"/>
                </a:cxn>
                <a:cxn ang="0">
                  <a:pos x="59" y="64"/>
                </a:cxn>
              </a:cxnLst>
              <a:rect l="0" t="0" r="r" b="b"/>
              <a:pathLst>
                <a:path w="90" h="86">
                  <a:moveTo>
                    <a:pt x="59" y="64"/>
                  </a:moveTo>
                  <a:cubicBezTo>
                    <a:pt x="63" y="62"/>
                    <a:pt x="82" y="54"/>
                    <a:pt x="82" y="54"/>
                  </a:cubicBezTo>
                  <a:cubicBezTo>
                    <a:pt x="87" y="52"/>
                    <a:pt x="90" y="46"/>
                    <a:pt x="87" y="41"/>
                  </a:cubicBezTo>
                  <a:cubicBezTo>
                    <a:pt x="74" y="8"/>
                    <a:pt x="74" y="8"/>
                    <a:pt x="74" y="8"/>
                  </a:cubicBezTo>
                  <a:cubicBezTo>
                    <a:pt x="72" y="3"/>
                    <a:pt x="66" y="0"/>
                    <a:pt x="61" y="2"/>
                  </a:cubicBezTo>
                  <a:cubicBezTo>
                    <a:pt x="61" y="2"/>
                    <a:pt x="42" y="10"/>
                    <a:pt x="37" y="12"/>
                  </a:cubicBezTo>
                  <a:cubicBezTo>
                    <a:pt x="33" y="14"/>
                    <a:pt x="26" y="5"/>
                    <a:pt x="26" y="5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3" y="15"/>
                    <a:pt x="0" y="21"/>
                    <a:pt x="3" y="26"/>
                  </a:cubicBezTo>
                  <a:cubicBezTo>
                    <a:pt x="13" y="52"/>
                    <a:pt x="13" y="52"/>
                    <a:pt x="13" y="52"/>
                  </a:cubicBezTo>
                  <a:cubicBezTo>
                    <a:pt x="24" y="78"/>
                    <a:pt x="24" y="78"/>
                    <a:pt x="24" y="78"/>
                  </a:cubicBezTo>
                  <a:cubicBezTo>
                    <a:pt x="27" y="84"/>
                    <a:pt x="32" y="86"/>
                    <a:pt x="38" y="84"/>
                  </a:cubicBezTo>
                  <a:cubicBezTo>
                    <a:pt x="56" y="76"/>
                    <a:pt x="56" y="76"/>
                    <a:pt x="56" y="76"/>
                  </a:cubicBezTo>
                  <a:cubicBezTo>
                    <a:pt x="56" y="76"/>
                    <a:pt x="54" y="65"/>
                    <a:pt x="59" y="64"/>
                  </a:cubicBez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Calibri" pitchFamily="34" charset="0"/>
              </a:endParaRPr>
            </a:p>
          </p:txBody>
        </p:sp>
        <p:sp>
          <p:nvSpPr>
            <p:cNvPr id="143" name="Freeform 22"/>
            <p:cNvSpPr>
              <a:spLocks/>
            </p:cNvSpPr>
            <p:nvPr/>
          </p:nvSpPr>
          <p:spPr bwMode="auto">
            <a:xfrm>
              <a:off x="1412507" y="2415528"/>
              <a:ext cx="162334" cy="162334"/>
            </a:xfrm>
            <a:custGeom>
              <a:avLst/>
              <a:gdLst/>
              <a:ahLst/>
              <a:cxnLst>
                <a:cxn ang="0">
                  <a:pos x="71" y="61"/>
                </a:cxn>
                <a:cxn ang="0">
                  <a:pos x="88" y="43"/>
                </a:cxn>
                <a:cxn ang="0">
                  <a:pos x="88" y="29"/>
                </a:cxn>
                <a:cxn ang="0">
                  <a:pos x="63" y="4"/>
                </a:cxn>
                <a:cxn ang="0">
                  <a:pos x="49" y="4"/>
                </a:cxn>
                <a:cxn ang="0">
                  <a:pos x="31" y="21"/>
                </a:cxn>
                <a:cxn ang="0">
                  <a:pos x="18" y="19"/>
                </a:cxn>
                <a:cxn ang="0">
                  <a:pos x="4" y="33"/>
                </a:cxn>
                <a:cxn ang="0">
                  <a:pos x="4" y="48"/>
                </a:cxn>
                <a:cxn ang="0">
                  <a:pos x="24" y="68"/>
                </a:cxn>
                <a:cxn ang="0">
                  <a:pos x="45" y="88"/>
                </a:cxn>
                <a:cxn ang="0">
                  <a:pos x="59" y="88"/>
                </a:cxn>
                <a:cxn ang="0">
                  <a:pos x="73" y="74"/>
                </a:cxn>
                <a:cxn ang="0">
                  <a:pos x="71" y="61"/>
                </a:cxn>
              </a:cxnLst>
              <a:rect l="0" t="0" r="r" b="b"/>
              <a:pathLst>
                <a:path w="92" h="92">
                  <a:moveTo>
                    <a:pt x="71" y="61"/>
                  </a:moveTo>
                  <a:cubicBezTo>
                    <a:pt x="74" y="57"/>
                    <a:pt x="88" y="43"/>
                    <a:pt x="88" y="43"/>
                  </a:cubicBezTo>
                  <a:cubicBezTo>
                    <a:pt x="92" y="39"/>
                    <a:pt x="92" y="33"/>
                    <a:pt x="88" y="29"/>
                  </a:cubicBezTo>
                  <a:cubicBezTo>
                    <a:pt x="63" y="4"/>
                    <a:pt x="63" y="4"/>
                    <a:pt x="63" y="4"/>
                  </a:cubicBezTo>
                  <a:cubicBezTo>
                    <a:pt x="59" y="0"/>
                    <a:pt x="53" y="0"/>
                    <a:pt x="49" y="4"/>
                  </a:cubicBezTo>
                  <a:cubicBezTo>
                    <a:pt x="49" y="4"/>
                    <a:pt x="35" y="18"/>
                    <a:pt x="31" y="21"/>
                  </a:cubicBezTo>
                  <a:cubicBezTo>
                    <a:pt x="28" y="25"/>
                    <a:pt x="18" y="19"/>
                    <a:pt x="18" y="19"/>
                  </a:cubicBezTo>
                  <a:cubicBezTo>
                    <a:pt x="4" y="33"/>
                    <a:pt x="4" y="33"/>
                    <a:pt x="4" y="33"/>
                  </a:cubicBezTo>
                  <a:cubicBezTo>
                    <a:pt x="0" y="37"/>
                    <a:pt x="0" y="44"/>
                    <a:pt x="4" y="48"/>
                  </a:cubicBezTo>
                  <a:cubicBezTo>
                    <a:pt x="24" y="68"/>
                    <a:pt x="24" y="68"/>
                    <a:pt x="24" y="68"/>
                  </a:cubicBezTo>
                  <a:cubicBezTo>
                    <a:pt x="45" y="88"/>
                    <a:pt x="45" y="88"/>
                    <a:pt x="45" y="88"/>
                  </a:cubicBezTo>
                  <a:cubicBezTo>
                    <a:pt x="49" y="92"/>
                    <a:pt x="55" y="92"/>
                    <a:pt x="59" y="88"/>
                  </a:cubicBezTo>
                  <a:cubicBezTo>
                    <a:pt x="73" y="74"/>
                    <a:pt x="73" y="74"/>
                    <a:pt x="73" y="74"/>
                  </a:cubicBezTo>
                  <a:cubicBezTo>
                    <a:pt x="73" y="74"/>
                    <a:pt x="67" y="64"/>
                    <a:pt x="71" y="61"/>
                  </a:cubicBez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Calibri" pitchFamily="34" charset="0"/>
              </a:endParaRPr>
            </a:p>
          </p:txBody>
        </p:sp>
        <p:sp>
          <p:nvSpPr>
            <p:cNvPr id="144" name="Freeform 23"/>
            <p:cNvSpPr>
              <a:spLocks/>
            </p:cNvSpPr>
            <p:nvPr/>
          </p:nvSpPr>
          <p:spPr bwMode="auto">
            <a:xfrm>
              <a:off x="1249428" y="2304575"/>
              <a:ext cx="152654" cy="157122"/>
            </a:xfrm>
            <a:custGeom>
              <a:avLst/>
              <a:gdLst/>
              <a:ahLst/>
              <a:cxnLst>
                <a:cxn ang="0">
                  <a:pos x="74" y="52"/>
                </a:cxn>
                <a:cxn ang="0">
                  <a:pos x="84" y="29"/>
                </a:cxn>
                <a:cxn ang="0">
                  <a:pos x="78" y="15"/>
                </a:cxn>
                <a:cxn ang="0">
                  <a:pos x="45" y="2"/>
                </a:cxn>
                <a:cxn ang="0">
                  <a:pos x="32" y="7"/>
                </a:cxn>
                <a:cxn ang="0">
                  <a:pos x="23" y="30"/>
                </a:cxn>
                <a:cxn ang="0">
                  <a:pos x="10" y="33"/>
                </a:cxn>
                <a:cxn ang="0">
                  <a:pos x="2" y="52"/>
                </a:cxn>
                <a:cxn ang="0">
                  <a:pos x="8" y="65"/>
                </a:cxn>
                <a:cxn ang="0">
                  <a:pos x="34" y="76"/>
                </a:cxn>
                <a:cxn ang="0">
                  <a:pos x="60" y="87"/>
                </a:cxn>
                <a:cxn ang="0">
                  <a:pos x="74" y="81"/>
                </a:cxn>
                <a:cxn ang="0">
                  <a:pos x="81" y="63"/>
                </a:cxn>
                <a:cxn ang="0">
                  <a:pos x="74" y="52"/>
                </a:cxn>
              </a:cxnLst>
              <a:rect l="0" t="0" r="r" b="b"/>
              <a:pathLst>
                <a:path w="86" h="89">
                  <a:moveTo>
                    <a:pt x="74" y="52"/>
                  </a:moveTo>
                  <a:cubicBezTo>
                    <a:pt x="76" y="47"/>
                    <a:pt x="84" y="29"/>
                    <a:pt x="84" y="29"/>
                  </a:cubicBezTo>
                  <a:cubicBezTo>
                    <a:pt x="86" y="23"/>
                    <a:pt x="83" y="18"/>
                    <a:pt x="78" y="15"/>
                  </a:cubicBezTo>
                  <a:cubicBezTo>
                    <a:pt x="45" y="2"/>
                    <a:pt x="45" y="2"/>
                    <a:pt x="45" y="2"/>
                  </a:cubicBezTo>
                  <a:cubicBezTo>
                    <a:pt x="40" y="0"/>
                    <a:pt x="34" y="2"/>
                    <a:pt x="32" y="7"/>
                  </a:cubicBezTo>
                  <a:cubicBezTo>
                    <a:pt x="32" y="7"/>
                    <a:pt x="25" y="26"/>
                    <a:pt x="23" y="30"/>
                  </a:cubicBezTo>
                  <a:cubicBezTo>
                    <a:pt x="21" y="35"/>
                    <a:pt x="10" y="33"/>
                    <a:pt x="10" y="33"/>
                  </a:cubicBezTo>
                  <a:cubicBezTo>
                    <a:pt x="2" y="52"/>
                    <a:pt x="2" y="52"/>
                    <a:pt x="2" y="52"/>
                  </a:cubicBezTo>
                  <a:cubicBezTo>
                    <a:pt x="0" y="57"/>
                    <a:pt x="3" y="63"/>
                    <a:pt x="8" y="65"/>
                  </a:cubicBezTo>
                  <a:cubicBezTo>
                    <a:pt x="34" y="76"/>
                    <a:pt x="34" y="76"/>
                    <a:pt x="34" y="76"/>
                  </a:cubicBezTo>
                  <a:cubicBezTo>
                    <a:pt x="60" y="87"/>
                    <a:pt x="60" y="87"/>
                    <a:pt x="60" y="87"/>
                  </a:cubicBezTo>
                  <a:cubicBezTo>
                    <a:pt x="66" y="89"/>
                    <a:pt x="71" y="86"/>
                    <a:pt x="74" y="81"/>
                  </a:cubicBezTo>
                  <a:cubicBezTo>
                    <a:pt x="81" y="63"/>
                    <a:pt x="81" y="63"/>
                    <a:pt x="81" y="63"/>
                  </a:cubicBezTo>
                  <a:cubicBezTo>
                    <a:pt x="81" y="63"/>
                    <a:pt x="72" y="56"/>
                    <a:pt x="74" y="52"/>
                  </a:cubicBez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Calibri" pitchFamily="34" charset="0"/>
              </a:endParaRPr>
            </a:p>
          </p:txBody>
        </p:sp>
      </p:grpSp>
      <p:sp>
        <p:nvSpPr>
          <p:cNvPr id="146" name="Oval 35"/>
          <p:cNvSpPr>
            <a:spLocks noChangeArrowheads="1"/>
          </p:cNvSpPr>
          <p:nvPr/>
        </p:nvSpPr>
        <p:spPr bwMode="auto">
          <a:xfrm>
            <a:off x="1382976" y="2363139"/>
            <a:ext cx="2590800" cy="2133600"/>
          </a:xfrm>
          <a:prstGeom prst="ellipse">
            <a:avLst/>
          </a:prstGeom>
          <a:gradFill rotWithShape="1">
            <a:gsLst>
              <a:gs pos="0">
                <a:srgbClr val="FFFFFF">
                  <a:alpha val="75000"/>
                </a:srgbClr>
              </a:gs>
              <a:gs pos="100000">
                <a:srgbClr val="FFFFFF">
                  <a:gamma/>
                  <a:shade val="46275"/>
                  <a:invGamma/>
                  <a:alpha val="0"/>
                </a:srgbClr>
              </a:gs>
            </a:gsLst>
            <a:lin ang="5400000" scaled="1"/>
          </a:gradFill>
          <a:ln w="9525">
            <a:noFill/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 dirty="0">
              <a:latin typeface="Calibri" pitchFamily="34" charset="0"/>
            </a:endParaRPr>
          </a:p>
        </p:txBody>
      </p:sp>
      <p:grpSp>
        <p:nvGrpSpPr>
          <p:cNvPr id="8" name="Group 149"/>
          <p:cNvGrpSpPr/>
          <p:nvPr/>
        </p:nvGrpSpPr>
        <p:grpSpPr>
          <a:xfrm>
            <a:off x="2983176" y="1956015"/>
            <a:ext cx="5410200" cy="1066800"/>
            <a:chOff x="2819400" y="2133600"/>
            <a:chExt cx="5410200" cy="1066800"/>
          </a:xfrm>
        </p:grpSpPr>
        <p:cxnSp>
          <p:nvCxnSpPr>
            <p:cNvPr id="63" name="Straight Connector 62"/>
            <p:cNvCxnSpPr/>
            <p:nvPr/>
          </p:nvCxnSpPr>
          <p:spPr>
            <a:xfrm flipV="1">
              <a:off x="2819400" y="2133600"/>
              <a:ext cx="1905000" cy="1066800"/>
            </a:xfrm>
            <a:prstGeom prst="line">
              <a:avLst/>
            </a:prstGeom>
            <a:ln w="19050">
              <a:solidFill>
                <a:schemeClr val="bg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" name="Straight Connector 65"/>
            <p:cNvCxnSpPr/>
            <p:nvPr/>
          </p:nvCxnSpPr>
          <p:spPr>
            <a:xfrm>
              <a:off x="4724400" y="2133600"/>
              <a:ext cx="3505200" cy="1588"/>
            </a:xfrm>
            <a:prstGeom prst="line">
              <a:avLst/>
            </a:prstGeom>
            <a:ln w="19050">
              <a:solidFill>
                <a:schemeClr val="bg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85" name="Rectangle 84"/>
          <p:cNvSpPr/>
          <p:nvPr/>
        </p:nvSpPr>
        <p:spPr>
          <a:xfrm>
            <a:off x="4964376" y="2025289"/>
            <a:ext cx="3429000" cy="914400"/>
          </a:xfrm>
          <a:prstGeom prst="rect">
            <a:avLst/>
          </a:prstGeom>
          <a:gradFill>
            <a:gsLst>
              <a:gs pos="0">
                <a:schemeClr val="bg2">
                  <a:lumMod val="90000"/>
                </a:schemeClr>
              </a:gs>
              <a:gs pos="50000">
                <a:schemeClr val="bg2">
                  <a:lumMod val="90000"/>
                </a:schemeClr>
              </a:gs>
              <a:gs pos="100000">
                <a:schemeClr val="bg1"/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 anchorCtr="0"/>
          <a:lstStyle/>
          <a:p>
            <a:pPr algn="ctr"/>
            <a:r>
              <a:rPr lang="en-US" sz="2000" dirty="0" smtClean="0">
                <a:solidFill>
                  <a:schemeClr val="tx1"/>
                </a:solidFill>
                <a:latin typeface="Calibri" pitchFamily="34" charset="0"/>
              </a:rPr>
              <a:t>Explanation of process 1</a:t>
            </a:r>
            <a:endParaRPr lang="en-US" sz="2000" dirty="0">
              <a:solidFill>
                <a:schemeClr val="tx1"/>
              </a:solidFill>
              <a:latin typeface="Calibri" pitchFamily="34" charset="0"/>
            </a:endParaRPr>
          </a:p>
        </p:txBody>
      </p:sp>
      <p:sp>
        <p:nvSpPr>
          <p:cNvPr id="88" name="TextBox 87"/>
          <p:cNvSpPr txBox="1"/>
          <p:nvPr/>
        </p:nvSpPr>
        <p:spPr>
          <a:xfrm>
            <a:off x="6945576" y="1575015"/>
            <a:ext cx="135633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 smtClean="0">
                <a:latin typeface="Calibri" pitchFamily="34" charset="0"/>
              </a:rPr>
              <a:t>Process 1</a:t>
            </a:r>
            <a:endParaRPr lang="en-US" sz="2400" dirty="0">
              <a:latin typeface="Calibri" pitchFamily="34" charset="0"/>
            </a:endParaRPr>
          </a:p>
        </p:txBody>
      </p:sp>
      <p:grpSp>
        <p:nvGrpSpPr>
          <p:cNvPr id="10" name="Group 150"/>
          <p:cNvGrpSpPr/>
          <p:nvPr/>
        </p:nvGrpSpPr>
        <p:grpSpPr>
          <a:xfrm>
            <a:off x="2297376" y="3419847"/>
            <a:ext cx="6096000" cy="613065"/>
            <a:chOff x="2133600" y="3501735"/>
            <a:chExt cx="6096000" cy="613065"/>
          </a:xfrm>
        </p:grpSpPr>
        <p:cxnSp>
          <p:nvCxnSpPr>
            <p:cNvPr id="68" name="Straight Connector 67"/>
            <p:cNvCxnSpPr/>
            <p:nvPr/>
          </p:nvCxnSpPr>
          <p:spPr>
            <a:xfrm flipV="1">
              <a:off x="2133600" y="3505200"/>
              <a:ext cx="2667000" cy="609600"/>
            </a:xfrm>
            <a:prstGeom prst="line">
              <a:avLst/>
            </a:prstGeom>
            <a:ln w="19050"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1" name="Straight Connector 70"/>
            <p:cNvCxnSpPr/>
            <p:nvPr/>
          </p:nvCxnSpPr>
          <p:spPr>
            <a:xfrm>
              <a:off x="4786745" y="3501735"/>
              <a:ext cx="3442855" cy="3465"/>
            </a:xfrm>
            <a:prstGeom prst="line">
              <a:avLst/>
            </a:prstGeom>
            <a:ln w="19050"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86" name="Rectangle 85"/>
          <p:cNvSpPr/>
          <p:nvPr/>
        </p:nvSpPr>
        <p:spPr>
          <a:xfrm>
            <a:off x="4964376" y="3492587"/>
            <a:ext cx="3429000" cy="914400"/>
          </a:xfrm>
          <a:prstGeom prst="rect">
            <a:avLst/>
          </a:prstGeom>
          <a:gradFill>
            <a:gsLst>
              <a:gs pos="0">
                <a:schemeClr val="bg2">
                  <a:lumMod val="75000"/>
                </a:schemeClr>
              </a:gs>
              <a:gs pos="50000">
                <a:schemeClr val="bg2">
                  <a:lumMod val="90000"/>
                </a:schemeClr>
              </a:gs>
              <a:gs pos="100000">
                <a:schemeClr val="bg1"/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 anchorCtr="0"/>
          <a:lstStyle/>
          <a:p>
            <a:pPr algn="ctr"/>
            <a:r>
              <a:rPr lang="en-US" sz="2000" dirty="0" smtClean="0">
                <a:solidFill>
                  <a:schemeClr val="tx1"/>
                </a:solidFill>
                <a:latin typeface="Calibri" pitchFamily="34" charset="0"/>
              </a:rPr>
              <a:t>Explanation of process 2</a:t>
            </a:r>
            <a:endParaRPr lang="en-US" sz="2000" dirty="0">
              <a:solidFill>
                <a:schemeClr val="tx1"/>
              </a:solidFill>
              <a:latin typeface="Calibri" pitchFamily="34" charset="0"/>
            </a:endParaRPr>
          </a:p>
        </p:txBody>
      </p:sp>
      <p:sp>
        <p:nvSpPr>
          <p:cNvPr id="89" name="TextBox 88"/>
          <p:cNvSpPr txBox="1"/>
          <p:nvPr/>
        </p:nvSpPr>
        <p:spPr>
          <a:xfrm>
            <a:off x="7021776" y="3042312"/>
            <a:ext cx="135633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 smtClean="0">
                <a:latin typeface="Calibri" pitchFamily="34" charset="0"/>
              </a:rPr>
              <a:t>Process 2</a:t>
            </a:r>
            <a:endParaRPr lang="en-US" sz="2400" dirty="0">
              <a:latin typeface="Calibri" pitchFamily="34" charset="0"/>
            </a:endParaRPr>
          </a:p>
        </p:txBody>
      </p:sp>
      <p:grpSp>
        <p:nvGrpSpPr>
          <p:cNvPr id="11" name="Group 151"/>
          <p:cNvGrpSpPr/>
          <p:nvPr/>
        </p:nvGrpSpPr>
        <p:grpSpPr>
          <a:xfrm>
            <a:off x="3287976" y="4566312"/>
            <a:ext cx="5116033" cy="310488"/>
            <a:chOff x="3124200" y="4648200"/>
            <a:chExt cx="5116033" cy="310488"/>
          </a:xfrm>
        </p:grpSpPr>
        <p:cxnSp>
          <p:nvCxnSpPr>
            <p:cNvPr id="73" name="Straight Connector 72"/>
            <p:cNvCxnSpPr/>
            <p:nvPr/>
          </p:nvCxnSpPr>
          <p:spPr>
            <a:xfrm>
              <a:off x="3124200" y="4648200"/>
              <a:ext cx="1588824" cy="310488"/>
            </a:xfrm>
            <a:prstGeom prst="line">
              <a:avLst/>
            </a:prstGeom>
            <a:ln w="19050"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5" name="Straight Connector 74"/>
            <p:cNvCxnSpPr/>
            <p:nvPr/>
          </p:nvCxnSpPr>
          <p:spPr>
            <a:xfrm>
              <a:off x="4658833" y="4953000"/>
              <a:ext cx="3581400" cy="1588"/>
            </a:xfrm>
            <a:prstGeom prst="line">
              <a:avLst/>
            </a:prstGeom>
            <a:ln w="19050"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87" name="Rectangle 86"/>
          <p:cNvSpPr/>
          <p:nvPr/>
        </p:nvSpPr>
        <p:spPr>
          <a:xfrm>
            <a:off x="4964376" y="4947312"/>
            <a:ext cx="3429000" cy="914400"/>
          </a:xfrm>
          <a:prstGeom prst="rect">
            <a:avLst/>
          </a:prstGeom>
          <a:gradFill>
            <a:gsLst>
              <a:gs pos="0">
                <a:schemeClr val="bg2">
                  <a:lumMod val="75000"/>
                </a:schemeClr>
              </a:gs>
              <a:gs pos="50000">
                <a:schemeClr val="bg2">
                  <a:lumMod val="90000"/>
                </a:schemeClr>
              </a:gs>
              <a:gs pos="100000">
                <a:schemeClr val="bg1"/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 anchorCtr="0"/>
          <a:lstStyle/>
          <a:p>
            <a:pPr algn="ctr"/>
            <a:r>
              <a:rPr lang="en-US" sz="2000" dirty="0" smtClean="0">
                <a:solidFill>
                  <a:schemeClr val="tx1"/>
                </a:solidFill>
                <a:latin typeface="Calibri" pitchFamily="34" charset="0"/>
              </a:rPr>
              <a:t>Explanation of process 3</a:t>
            </a:r>
            <a:endParaRPr lang="en-US" sz="2000" dirty="0">
              <a:solidFill>
                <a:schemeClr val="tx1"/>
              </a:solidFill>
              <a:latin typeface="Calibri" pitchFamily="34" charset="0"/>
            </a:endParaRPr>
          </a:p>
        </p:txBody>
      </p:sp>
      <p:sp>
        <p:nvSpPr>
          <p:cNvPr id="90" name="TextBox 89"/>
          <p:cNvSpPr txBox="1"/>
          <p:nvPr/>
        </p:nvSpPr>
        <p:spPr>
          <a:xfrm>
            <a:off x="7021776" y="4413912"/>
            <a:ext cx="135633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 smtClean="0">
                <a:latin typeface="Calibri" pitchFamily="34" charset="0"/>
              </a:rPr>
              <a:t>Process 3</a:t>
            </a:r>
            <a:endParaRPr lang="en-US" sz="2400" dirty="0">
              <a:latin typeface="Calibri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210584029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-21600000">
                                      <p:cBhvr>
                                        <p:cTn id="6" dur="5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7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8" dur="5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9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-21600000">
                                      <p:cBhvr>
                                        <p:cTn id="10" dur="5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500"/>
                            </p:stCondLst>
                            <p:childTnLst>
                              <p:par>
                                <p:cTn id="17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19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2" dur="5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500"/>
                            </p:stCondLst>
                            <p:childTnLst>
                              <p:par>
                                <p:cTn id="29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31" dur="5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4" dur="5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9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500"/>
                            </p:stCondLst>
                            <p:childTnLst>
                              <p:par>
                                <p:cTn id="41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43" dur="5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1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46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5" grpId="0" animBg="1"/>
      <p:bldP spid="88" grpId="0"/>
      <p:bldP spid="86" grpId="0" animBg="1"/>
      <p:bldP spid="89" grpId="0"/>
      <p:bldP spid="87" grpId="0" animBg="1"/>
      <p:bldP spid="90" grpId="0"/>
    </p:bldLst>
  </p:timing>
</p:sld>
</file>

<file path=ppt/slides/slide4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26"/>
          <p:cNvGrpSpPr/>
          <p:nvPr/>
        </p:nvGrpSpPr>
        <p:grpSpPr>
          <a:xfrm>
            <a:off x="2120274" y="1752600"/>
            <a:ext cx="4456676" cy="4267200"/>
            <a:chOff x="2120274" y="1752600"/>
            <a:chExt cx="4456676" cy="4267200"/>
          </a:xfrm>
        </p:grpSpPr>
        <p:sp>
          <p:nvSpPr>
            <p:cNvPr id="14" name="Oval 13"/>
            <p:cNvSpPr/>
            <p:nvPr/>
          </p:nvSpPr>
          <p:spPr>
            <a:xfrm>
              <a:off x="2209800" y="1752600"/>
              <a:ext cx="4267200" cy="4267200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Calibri" pitchFamily="34" charset="0"/>
              </a:endParaRPr>
            </a:p>
          </p:txBody>
        </p:sp>
        <p:sp>
          <p:nvSpPr>
            <p:cNvPr id="15" name="Isosceles Triangle 14"/>
            <p:cNvSpPr/>
            <p:nvPr/>
          </p:nvSpPr>
          <p:spPr>
            <a:xfrm rot="2880000">
              <a:off x="3176432" y="1950414"/>
              <a:ext cx="228600" cy="197069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Calibri" pitchFamily="34" charset="0"/>
              </a:endParaRPr>
            </a:p>
          </p:txBody>
        </p:sp>
        <p:sp>
          <p:nvSpPr>
            <p:cNvPr id="16" name="Isosceles Triangle 15"/>
            <p:cNvSpPr/>
            <p:nvPr/>
          </p:nvSpPr>
          <p:spPr>
            <a:xfrm rot="10620000">
              <a:off x="6348350" y="3452750"/>
              <a:ext cx="228600" cy="197069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Calibri" pitchFamily="34" charset="0"/>
              </a:endParaRPr>
            </a:p>
          </p:txBody>
        </p:sp>
        <p:sp>
          <p:nvSpPr>
            <p:cNvPr id="17" name="Isosceles Triangle 16"/>
            <p:cNvSpPr/>
            <p:nvPr/>
          </p:nvSpPr>
          <p:spPr>
            <a:xfrm>
              <a:off x="5486400" y="5486400"/>
              <a:ext cx="228600" cy="197069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Calibri" pitchFamily="34" charset="0"/>
              </a:endParaRPr>
            </a:p>
          </p:txBody>
        </p:sp>
        <p:sp>
          <p:nvSpPr>
            <p:cNvPr id="18" name="Isosceles Triangle 17"/>
            <p:cNvSpPr/>
            <p:nvPr/>
          </p:nvSpPr>
          <p:spPr>
            <a:xfrm rot="-600000">
              <a:off x="2120274" y="4109401"/>
              <a:ext cx="228600" cy="197069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Calibri" pitchFamily="34" charset="0"/>
              </a:endParaRPr>
            </a:p>
          </p:txBody>
        </p:sp>
      </p:grp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4 aspects that arise out of one factor</a:t>
            </a:r>
            <a:endParaRPr lang="en-US" dirty="0"/>
          </a:p>
        </p:txBody>
      </p:sp>
      <p:sp>
        <p:nvSpPr>
          <p:cNvPr id="3" name="Oval 2"/>
          <p:cNvSpPr/>
          <p:nvPr/>
        </p:nvSpPr>
        <p:spPr>
          <a:xfrm>
            <a:off x="2842656" y="2385456"/>
            <a:ext cx="3001488" cy="3001488"/>
          </a:xfrm>
          <a:custGeom>
            <a:avLst/>
            <a:gdLst/>
            <a:ahLst/>
            <a:cxnLst/>
            <a:rect l="l" t="t" r="r" b="b"/>
            <a:pathLst>
              <a:path w="3001488" h="3001488">
                <a:moveTo>
                  <a:pt x="1500744" y="929244"/>
                </a:moveTo>
                <a:cubicBezTo>
                  <a:pt x="1185113" y="929244"/>
                  <a:pt x="929244" y="1185113"/>
                  <a:pt x="929244" y="1500744"/>
                </a:cubicBezTo>
                <a:cubicBezTo>
                  <a:pt x="929244" y="1816375"/>
                  <a:pt x="1185113" y="2072244"/>
                  <a:pt x="1500744" y="2072244"/>
                </a:cubicBezTo>
                <a:cubicBezTo>
                  <a:pt x="1816375" y="2072244"/>
                  <a:pt x="2072244" y="1816375"/>
                  <a:pt x="2072244" y="1500744"/>
                </a:cubicBezTo>
                <a:cubicBezTo>
                  <a:pt x="2072244" y="1185113"/>
                  <a:pt x="1816375" y="929244"/>
                  <a:pt x="1500744" y="929244"/>
                </a:cubicBezTo>
                <a:close/>
                <a:moveTo>
                  <a:pt x="1497271" y="0"/>
                </a:moveTo>
                <a:lnTo>
                  <a:pt x="1770456" y="273185"/>
                </a:lnTo>
                <a:cubicBezTo>
                  <a:pt x="2248826" y="377178"/>
                  <a:pt x="2625267" y="753878"/>
                  <a:pt x="2728187" y="1232552"/>
                </a:cubicBezTo>
                <a:lnTo>
                  <a:pt x="3001488" y="1505853"/>
                </a:lnTo>
                <a:lnTo>
                  <a:pt x="2725272" y="1782070"/>
                </a:lnTo>
                <a:cubicBezTo>
                  <a:pt x="2618351" y="2254500"/>
                  <a:pt x="2244437" y="2625265"/>
                  <a:pt x="1770456" y="2728304"/>
                </a:cubicBezTo>
                <a:lnTo>
                  <a:pt x="1497271" y="3001488"/>
                </a:lnTo>
                <a:lnTo>
                  <a:pt x="1221683" y="2725900"/>
                </a:lnTo>
                <a:cubicBezTo>
                  <a:pt x="752099" y="2620283"/>
                  <a:pt x="382404" y="2251339"/>
                  <a:pt x="276187" y="1782040"/>
                </a:cubicBezTo>
                <a:lnTo>
                  <a:pt x="0" y="1505853"/>
                </a:lnTo>
                <a:lnTo>
                  <a:pt x="273293" y="1232560"/>
                </a:lnTo>
                <a:cubicBezTo>
                  <a:pt x="375534" y="757037"/>
                  <a:pt x="747730" y="382188"/>
                  <a:pt x="1221683" y="275589"/>
                </a:cubicBezTo>
                <a:close/>
              </a:path>
            </a:pathLst>
          </a:custGeom>
          <a:solidFill>
            <a:schemeClr val="accent2">
              <a:lumMod val="75000"/>
            </a:schemeClr>
          </a:solidFill>
          <a:ln>
            <a:noFill/>
          </a:ln>
          <a:effectLst>
            <a:outerShdw blurRad="177800" sx="108000" sy="108000" algn="ctr" rotWithShape="0">
              <a:prstClr val="black">
                <a:alpha val="40000"/>
              </a:prstClr>
            </a:outerShdw>
          </a:effectLst>
          <a:scene3d>
            <a:camera prst="orthographicFront">
              <a:rot lat="0" lon="0" rev="0"/>
            </a:camera>
            <a:lightRig rig="balanced" dir="t">
              <a:rot lat="0" lon="0" rev="8700000"/>
            </a:lightRig>
          </a:scene3d>
          <a:sp3d>
            <a:bevelT w="190500" h="381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Calibri" pitchFamily="34" charset="0"/>
            </a:endParaRPr>
          </a:p>
        </p:txBody>
      </p:sp>
      <p:sp>
        <p:nvSpPr>
          <p:cNvPr id="9" name="Oval 8"/>
          <p:cNvSpPr/>
          <p:nvPr/>
        </p:nvSpPr>
        <p:spPr>
          <a:xfrm>
            <a:off x="3771900" y="3314700"/>
            <a:ext cx="1143000" cy="1143000"/>
          </a:xfrm>
          <a:prstGeom prst="ellipse">
            <a:avLst/>
          </a:prstGeom>
          <a:solidFill>
            <a:schemeClr val="bg1"/>
          </a:solidFill>
          <a:ln>
            <a:noFill/>
          </a:ln>
          <a:scene3d>
            <a:camera prst="orthographicFront"/>
            <a:lightRig rig="threePt" dir="t"/>
          </a:scene3d>
          <a:sp3d prstMaterial="clear">
            <a:bevelT w="571500" h="571500"/>
            <a:bevelB w="571500" h="5715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Calibri" pitchFamily="34" charset="0"/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3105400" y="1524000"/>
            <a:ext cx="2405317" cy="461665"/>
          </a:xfrm>
          <a:prstGeom prst="rect">
            <a:avLst/>
          </a:prstGeom>
          <a:solidFill>
            <a:schemeClr val="bg1"/>
          </a:solidFill>
          <a:ln>
            <a:solidFill>
              <a:srgbClr val="C00000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en-US" sz="2400" dirty="0" smtClean="0">
                <a:latin typeface="Calibri" pitchFamily="34" charset="0"/>
              </a:rPr>
              <a:t>Your text here</a:t>
            </a:r>
            <a:endParaRPr lang="en-US" sz="2400" dirty="0">
              <a:latin typeface="Calibri" pitchFamily="34" charset="0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5943601" y="3657600"/>
            <a:ext cx="2133600" cy="461665"/>
          </a:xfrm>
          <a:prstGeom prst="rect">
            <a:avLst/>
          </a:prstGeom>
          <a:solidFill>
            <a:schemeClr val="bg1"/>
          </a:solidFill>
          <a:ln>
            <a:solidFill>
              <a:srgbClr val="C00000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en-US" sz="2400" dirty="0" smtClean="0">
                <a:latin typeface="Calibri" pitchFamily="34" charset="0"/>
              </a:rPr>
              <a:t>Your text here</a:t>
            </a:r>
            <a:endParaRPr lang="en-US" sz="2400" dirty="0">
              <a:latin typeface="Calibri" pitchFamily="34" charset="0"/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3107375" y="5638800"/>
            <a:ext cx="2405317" cy="461665"/>
          </a:xfrm>
          <a:prstGeom prst="rect">
            <a:avLst/>
          </a:prstGeom>
          <a:solidFill>
            <a:schemeClr val="bg1"/>
          </a:solidFill>
          <a:ln>
            <a:solidFill>
              <a:srgbClr val="C00000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en-US" sz="2400" dirty="0" smtClean="0">
                <a:latin typeface="Calibri" pitchFamily="34" charset="0"/>
              </a:rPr>
              <a:t>Your text here</a:t>
            </a:r>
            <a:endParaRPr lang="en-US" sz="2400" dirty="0">
              <a:latin typeface="Calibri" pitchFamily="34" charset="0"/>
            </a:endParaRPr>
          </a:p>
        </p:txBody>
      </p:sp>
      <p:sp>
        <p:nvSpPr>
          <p:cNvPr id="12" name="TextBox 11"/>
          <p:cNvSpPr txBox="1"/>
          <p:nvPr/>
        </p:nvSpPr>
        <p:spPr>
          <a:xfrm>
            <a:off x="261683" y="3644973"/>
            <a:ext cx="2405317" cy="461665"/>
          </a:xfrm>
          <a:prstGeom prst="rect">
            <a:avLst/>
          </a:prstGeom>
          <a:solidFill>
            <a:schemeClr val="bg1"/>
          </a:solidFill>
          <a:ln>
            <a:solidFill>
              <a:srgbClr val="C00000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en-US" sz="2400" dirty="0" smtClean="0">
                <a:latin typeface="Calibri" pitchFamily="34" charset="0"/>
              </a:rPr>
              <a:t>Your text here</a:t>
            </a:r>
            <a:endParaRPr lang="en-US" sz="2400" dirty="0">
              <a:latin typeface="Calibri" pitchFamily="34" charset="0"/>
            </a:endParaRPr>
          </a:p>
        </p:txBody>
      </p:sp>
      <p:sp>
        <p:nvSpPr>
          <p:cNvPr id="19" name="Oval 18"/>
          <p:cNvSpPr/>
          <p:nvPr/>
        </p:nvSpPr>
        <p:spPr>
          <a:xfrm>
            <a:off x="3371600" y="2919350"/>
            <a:ext cx="1945575" cy="1945575"/>
          </a:xfrm>
          <a:prstGeom prst="ellipse">
            <a:avLst/>
          </a:prstGeom>
          <a:noFill/>
          <a:ln>
            <a:solidFill>
              <a:schemeClr val="bg1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Calibri" pitchFamily="34" charset="0"/>
            </a:endParaRPr>
          </a:p>
        </p:txBody>
      </p:sp>
      <p:sp>
        <p:nvSpPr>
          <p:cNvPr id="20" name="TextBox 19"/>
          <p:cNvSpPr txBox="1"/>
          <p:nvPr/>
        </p:nvSpPr>
        <p:spPr>
          <a:xfrm>
            <a:off x="6248400" y="2362200"/>
            <a:ext cx="2405317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>
                <a:latin typeface="Calibri" pitchFamily="34" charset="0"/>
              </a:rPr>
              <a:t>Your text here</a:t>
            </a:r>
            <a:endParaRPr lang="en-US" sz="2400" dirty="0">
              <a:latin typeface="Calibri" pitchFamily="34" charset="0"/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6248400" y="4876800"/>
            <a:ext cx="2405317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>
                <a:latin typeface="Calibri" pitchFamily="34" charset="0"/>
              </a:rPr>
              <a:t>Your text here</a:t>
            </a:r>
            <a:endParaRPr lang="en-US" sz="2400" dirty="0">
              <a:latin typeface="Calibri" pitchFamily="34" charset="0"/>
            </a:endParaRPr>
          </a:p>
        </p:txBody>
      </p:sp>
      <p:sp>
        <p:nvSpPr>
          <p:cNvPr id="22" name="TextBox 21"/>
          <p:cNvSpPr txBox="1"/>
          <p:nvPr/>
        </p:nvSpPr>
        <p:spPr>
          <a:xfrm>
            <a:off x="0" y="4953000"/>
            <a:ext cx="2405317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2400" dirty="0" smtClean="0">
                <a:latin typeface="Calibri" pitchFamily="34" charset="0"/>
              </a:rPr>
              <a:t>Your text here</a:t>
            </a:r>
            <a:endParaRPr lang="en-US" sz="2400" dirty="0">
              <a:latin typeface="Calibri" pitchFamily="34" charset="0"/>
            </a:endParaRPr>
          </a:p>
        </p:txBody>
      </p:sp>
      <p:sp>
        <p:nvSpPr>
          <p:cNvPr id="23" name="TextBox 22"/>
          <p:cNvSpPr txBox="1"/>
          <p:nvPr/>
        </p:nvSpPr>
        <p:spPr>
          <a:xfrm>
            <a:off x="0" y="2438400"/>
            <a:ext cx="2405317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2400" dirty="0" smtClean="0">
                <a:latin typeface="Calibri" pitchFamily="34" charset="0"/>
              </a:rPr>
              <a:t>Your text here</a:t>
            </a:r>
            <a:endParaRPr lang="en-US" sz="2400" dirty="0">
              <a:latin typeface="Calibri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3926775" y="3417125"/>
            <a:ext cx="838200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b="1" dirty="0" smtClean="0">
                <a:latin typeface="Calibri" pitchFamily="34" charset="0"/>
              </a:rPr>
              <a:t>YOUR TEXT HERE</a:t>
            </a:r>
            <a:endParaRPr lang="en-US" b="1" dirty="0">
              <a:latin typeface="Calibri" pitchFamily="34" charset="0"/>
            </a:endParaRPr>
          </a:p>
        </p:txBody>
      </p:sp>
      <p:cxnSp>
        <p:nvCxnSpPr>
          <p:cNvPr id="25" name="Straight Connector 24"/>
          <p:cNvCxnSpPr/>
          <p:nvPr/>
        </p:nvCxnSpPr>
        <p:spPr>
          <a:xfrm flipV="1">
            <a:off x="0" y="6235347"/>
            <a:ext cx="9144000" cy="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" name="TextBox 25"/>
          <p:cNvSpPr txBox="1"/>
          <p:nvPr/>
        </p:nvSpPr>
        <p:spPr>
          <a:xfrm>
            <a:off x="7902054" y="6357584"/>
            <a:ext cx="101334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>
                <a:latin typeface="Calibri" pitchFamily="34" charset="0"/>
              </a:rPr>
              <a:t>LOGO</a:t>
            </a:r>
            <a:endParaRPr lang="en-US" dirty="0">
              <a:latin typeface="Calibri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89259060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1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4)">
                                      <p:cBhvr>
                                        <p:cTn id="7" dur="2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0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22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2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2400"/>
                            </p:stCondLst>
                            <p:childTnLst>
                              <p:par>
                                <p:cTn id="1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600"/>
                            </p:stCondLst>
                            <p:childTnLst>
                              <p:par>
                                <p:cTn id="2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500"/>
                            </p:stCondLst>
                            <p:childTnLst>
                              <p:par>
                                <p:cTn id="3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1000"/>
                            </p:stCondLst>
                            <p:childTnLst>
                              <p:par>
                                <p:cTn id="3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1500"/>
                            </p:stCondLst>
                            <p:childTnLst>
                              <p:par>
                                <p:cTn id="3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 animBg="1"/>
      <p:bldP spid="10" grpId="0" animBg="1"/>
      <p:bldP spid="13" grpId="0" animBg="1"/>
      <p:bldP spid="12" grpId="0" animBg="1"/>
      <p:bldP spid="20" grpId="0"/>
      <p:bldP spid="21" grpId="0"/>
      <p:bldP spid="22" grpId="0"/>
      <p:bldP spid="23" grpId="0"/>
    </p:bldLst>
  </p:timing>
</p:sld>
</file>

<file path=ppt/slides/slide4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23"/>
          <p:cNvGrpSpPr>
            <a:grpSpLocks/>
          </p:cNvGrpSpPr>
          <p:nvPr/>
        </p:nvGrpSpPr>
        <p:grpSpPr bwMode="auto">
          <a:xfrm>
            <a:off x="0" y="1600200"/>
            <a:ext cx="9144000" cy="1676400"/>
            <a:chOff x="0" y="2086"/>
            <a:chExt cx="5760" cy="1056"/>
          </a:xfrm>
        </p:grpSpPr>
        <p:sp>
          <p:nvSpPr>
            <p:cNvPr id="64" name="Rectangle 3"/>
            <p:cNvSpPr>
              <a:spLocks noChangeArrowheads="1"/>
            </p:cNvSpPr>
            <p:nvPr/>
          </p:nvSpPr>
          <p:spPr bwMode="gray">
            <a:xfrm>
              <a:off x="0" y="2325"/>
              <a:ext cx="5760" cy="817"/>
            </a:xfrm>
            <a:prstGeom prst="rect">
              <a:avLst/>
            </a:prstGeom>
            <a:gradFill rotWithShape="1">
              <a:gsLst>
                <a:gs pos="0">
                  <a:srgbClr val="DDDDDD"/>
                </a:gs>
                <a:gs pos="100000">
                  <a:srgbClr val="FFFFFF"/>
                </a:gs>
              </a:gsLst>
              <a:lin ang="5400000" scaled="1"/>
            </a:gradFill>
            <a:ln w="9525">
              <a:noFill/>
              <a:miter lim="800000"/>
              <a:headEnd/>
              <a:tailEnd/>
            </a:ln>
          </p:spPr>
          <p:txBody>
            <a:bodyPr wrap="none" lIns="90000" tIns="90000" rIns="72000" bIns="90000" anchor="ctr"/>
            <a:lstStyle/>
            <a:p>
              <a:pPr algn="ctr" eaLnBrk="0" hangingPunct="0"/>
              <a:endParaRPr lang="en-US" noProof="1">
                <a:latin typeface="Calibri" pitchFamily="34" charset="0"/>
                <a:cs typeface="Arial" charset="0"/>
              </a:endParaRPr>
            </a:p>
          </p:txBody>
        </p:sp>
        <p:sp>
          <p:nvSpPr>
            <p:cNvPr id="65" name="Rectangle 25"/>
            <p:cNvSpPr>
              <a:spLocks noChangeArrowheads="1"/>
            </p:cNvSpPr>
            <p:nvPr/>
          </p:nvSpPr>
          <p:spPr bwMode="gray">
            <a:xfrm flipV="1">
              <a:off x="0" y="2086"/>
              <a:ext cx="5760" cy="246"/>
            </a:xfrm>
            <a:prstGeom prst="rect">
              <a:avLst/>
            </a:prstGeom>
            <a:gradFill rotWithShape="1">
              <a:gsLst>
                <a:gs pos="0">
                  <a:srgbClr val="DBDBDB"/>
                </a:gs>
                <a:gs pos="100000">
                  <a:srgbClr val="FFFFFF"/>
                </a:gs>
              </a:gsLst>
              <a:lin ang="5400000" scaled="1"/>
            </a:gradFill>
            <a:ln w="9525">
              <a:noFill/>
              <a:miter lim="800000"/>
              <a:headEnd/>
              <a:tailEnd/>
            </a:ln>
          </p:spPr>
          <p:txBody>
            <a:bodyPr rot="10800000" wrap="none" lIns="90000" tIns="90000" rIns="72000" bIns="90000" anchor="ctr"/>
            <a:lstStyle/>
            <a:p>
              <a:pPr algn="ctr" eaLnBrk="0" hangingPunct="0"/>
              <a:endParaRPr lang="en-US" noProof="1">
                <a:latin typeface="Calibri" pitchFamily="34" charset="0"/>
                <a:cs typeface="Arial" charset="0"/>
              </a:endParaRPr>
            </a:p>
          </p:txBody>
        </p:sp>
      </p:grpSp>
      <p:grpSp>
        <p:nvGrpSpPr>
          <p:cNvPr id="5" name="Group 65"/>
          <p:cNvGrpSpPr/>
          <p:nvPr/>
        </p:nvGrpSpPr>
        <p:grpSpPr>
          <a:xfrm>
            <a:off x="1600200" y="457200"/>
            <a:ext cx="6248400" cy="6248400"/>
            <a:chOff x="1524000" y="152400"/>
            <a:chExt cx="6248400" cy="6248400"/>
          </a:xfrm>
        </p:grpSpPr>
        <p:grpSp>
          <p:nvGrpSpPr>
            <p:cNvPr id="8" name="Group 7"/>
            <p:cNvGrpSpPr/>
            <p:nvPr/>
          </p:nvGrpSpPr>
          <p:grpSpPr>
            <a:xfrm>
              <a:off x="1524000" y="152400"/>
              <a:ext cx="6248400" cy="6248400"/>
              <a:chOff x="2133600" y="762000"/>
              <a:chExt cx="5638800" cy="5638800"/>
            </a:xfrm>
            <a:effectLst>
              <a:outerShdw blurRad="152400" dist="38100" dir="5400000" sx="103000" sy="103000" algn="t" rotWithShape="0">
                <a:prstClr val="black">
                  <a:alpha val="40000"/>
                </a:prstClr>
              </a:outerShdw>
            </a:effectLst>
            <a:scene3d>
              <a:camera prst="perspectiveRelaxed"/>
              <a:lightRig rig="threePt" dir="t"/>
            </a:scene3d>
          </p:grpSpPr>
          <p:sp>
            <p:nvSpPr>
              <p:cNvPr id="2" name="Circular Arrow 1"/>
              <p:cNvSpPr/>
              <p:nvPr/>
            </p:nvSpPr>
            <p:spPr>
              <a:xfrm rot="16200000">
                <a:off x="2133600" y="762000"/>
                <a:ext cx="5638800" cy="5638800"/>
              </a:xfrm>
              <a:prstGeom prst="circularArrow">
                <a:avLst>
                  <a:gd name="adj1" fmla="val 12500"/>
                  <a:gd name="adj2" fmla="val 1142319"/>
                  <a:gd name="adj3" fmla="val 20457681"/>
                  <a:gd name="adj4" fmla="val 16179821"/>
                  <a:gd name="adj5" fmla="val 12500"/>
                </a:avLst>
              </a:prstGeom>
              <a:sp3d extrusionH="317500">
                <a:bevelT w="139700" prst="cross"/>
                <a:extrusionClr>
                  <a:schemeClr val="bg1">
                    <a:lumMod val="75000"/>
                  </a:schemeClr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solidFill>
                    <a:schemeClr val="tx1"/>
                  </a:solidFill>
                  <a:latin typeface="Calibri" pitchFamily="34" charset="0"/>
                </a:endParaRPr>
              </a:p>
            </p:txBody>
          </p:sp>
          <p:sp>
            <p:nvSpPr>
              <p:cNvPr id="3" name="Circular Arrow 2"/>
              <p:cNvSpPr/>
              <p:nvPr/>
            </p:nvSpPr>
            <p:spPr>
              <a:xfrm>
                <a:off x="2133600" y="762000"/>
                <a:ext cx="5638800" cy="5638800"/>
              </a:xfrm>
              <a:prstGeom prst="circularArrow">
                <a:avLst>
                  <a:gd name="adj1" fmla="val 12500"/>
                  <a:gd name="adj2" fmla="val 1142319"/>
                  <a:gd name="adj3" fmla="val 20457681"/>
                  <a:gd name="adj4" fmla="val 16176283"/>
                  <a:gd name="adj5" fmla="val 12500"/>
                </a:avLst>
              </a:prstGeom>
              <a:sp3d extrusionH="317500">
                <a:bevelT w="139700" prst="cross"/>
                <a:extrusionClr>
                  <a:schemeClr val="bg1">
                    <a:lumMod val="75000"/>
                  </a:schemeClr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solidFill>
                    <a:schemeClr val="tx1"/>
                  </a:solidFill>
                  <a:latin typeface="Calibri" pitchFamily="34" charset="0"/>
                </a:endParaRPr>
              </a:p>
            </p:txBody>
          </p:sp>
          <p:sp>
            <p:nvSpPr>
              <p:cNvPr id="6" name="Circular Arrow 5"/>
              <p:cNvSpPr/>
              <p:nvPr/>
            </p:nvSpPr>
            <p:spPr>
              <a:xfrm rot="16200000" flipH="1" flipV="1">
                <a:off x="2133600" y="762000"/>
                <a:ext cx="5638800" cy="5638800"/>
              </a:xfrm>
              <a:prstGeom prst="circularArrow">
                <a:avLst>
                  <a:gd name="adj1" fmla="val 12500"/>
                  <a:gd name="adj2" fmla="val 1142319"/>
                  <a:gd name="adj3" fmla="val 20457681"/>
                  <a:gd name="adj4" fmla="val 16179821"/>
                  <a:gd name="adj5" fmla="val 12500"/>
                </a:avLst>
              </a:prstGeom>
              <a:sp3d extrusionH="317500">
                <a:bevelT w="139700" prst="cross"/>
                <a:extrusionClr>
                  <a:schemeClr val="bg1">
                    <a:lumMod val="75000"/>
                  </a:schemeClr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solidFill>
                    <a:schemeClr val="tx1"/>
                  </a:solidFill>
                  <a:latin typeface="Calibri" pitchFamily="34" charset="0"/>
                </a:endParaRPr>
              </a:p>
            </p:txBody>
          </p:sp>
          <p:sp>
            <p:nvSpPr>
              <p:cNvPr id="7" name="Circular Arrow 6"/>
              <p:cNvSpPr/>
              <p:nvPr/>
            </p:nvSpPr>
            <p:spPr>
              <a:xfrm flipH="1" flipV="1">
                <a:off x="2133600" y="762000"/>
                <a:ext cx="5638800" cy="5638800"/>
              </a:xfrm>
              <a:prstGeom prst="circularArrow">
                <a:avLst>
                  <a:gd name="adj1" fmla="val 12500"/>
                  <a:gd name="adj2" fmla="val 1142319"/>
                  <a:gd name="adj3" fmla="val 20457681"/>
                  <a:gd name="adj4" fmla="val 16176283"/>
                  <a:gd name="adj5" fmla="val 12500"/>
                </a:avLst>
              </a:prstGeom>
              <a:sp3d extrusionH="317500">
                <a:bevelT w="139700" prst="cross"/>
                <a:extrusionClr>
                  <a:schemeClr val="bg1">
                    <a:lumMod val="75000"/>
                  </a:schemeClr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solidFill>
                    <a:schemeClr val="tx1"/>
                  </a:solidFill>
                  <a:latin typeface="Calibri" pitchFamily="34" charset="0"/>
                </a:endParaRPr>
              </a:p>
            </p:txBody>
          </p:sp>
        </p:grpSp>
        <p:grpSp>
          <p:nvGrpSpPr>
            <p:cNvPr id="9" name="Gruppe 72"/>
            <p:cNvGrpSpPr>
              <a:grpSpLocks/>
            </p:cNvGrpSpPr>
            <p:nvPr/>
          </p:nvGrpSpPr>
          <p:grpSpPr bwMode="auto">
            <a:xfrm>
              <a:off x="2438400" y="3810000"/>
              <a:ext cx="758695" cy="850778"/>
              <a:chOff x="6736239" y="307975"/>
              <a:chExt cx="1336199" cy="1454438"/>
            </a:xfrm>
          </p:grpSpPr>
          <p:grpSp>
            <p:nvGrpSpPr>
              <p:cNvPr id="10" name="Gruppe 69"/>
              <p:cNvGrpSpPr>
                <a:grpSpLocks/>
              </p:cNvGrpSpPr>
              <p:nvPr/>
            </p:nvGrpSpPr>
            <p:grpSpPr bwMode="auto">
              <a:xfrm>
                <a:off x="6736239" y="307975"/>
                <a:ext cx="1336199" cy="1335088"/>
                <a:chOff x="6990733" y="4742888"/>
                <a:chExt cx="1335699" cy="1335810"/>
              </a:xfrm>
            </p:grpSpPr>
            <p:sp>
              <p:nvSpPr>
                <p:cNvPr id="32" name="Ellipse 99"/>
                <p:cNvSpPr/>
                <p:nvPr/>
              </p:nvSpPr>
              <p:spPr bwMode="auto">
                <a:xfrm>
                  <a:off x="6990733" y="4742888"/>
                  <a:ext cx="1335699" cy="1335810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74F4FF"/>
                    </a:gs>
                    <a:gs pos="100000">
                      <a:srgbClr val="208ECD"/>
                    </a:gs>
                  </a:gsLst>
                  <a:path path="shape">
                    <a:fillToRect l="50000" t="50000" r="50000" b="50000"/>
                  </a:path>
                  <a:tileRect/>
                </a:gradFill>
                <a:ln w="9525" cap="flat" cmpd="sng" algn="ctr">
                  <a:solidFill>
                    <a:srgbClr val="0081BE">
                      <a:lumMod val="75000"/>
                    </a:srgbClr>
                  </a:solidFill>
                  <a:prstDash val="solid"/>
                </a:ln>
                <a:effectLst>
                  <a:innerShdw blurRad="190500" dist="114300" dir="5640000">
                    <a:srgbClr val="000000">
                      <a:alpha val="37000"/>
                    </a:srgbClr>
                  </a:innerShdw>
                </a:effectLst>
              </p:spPr>
              <p:txBody>
                <a:bodyPr anchor="ctr"/>
                <a:lstStyle/>
                <a:p>
                  <a:pPr algn="ctr">
                    <a:defRPr/>
                  </a:pPr>
                  <a:endParaRPr lang="en-US">
                    <a:solidFill>
                      <a:srgbClr val="FFFFFF"/>
                    </a:solidFill>
                    <a:latin typeface="Calibri" pitchFamily="-111" charset="0"/>
                    <a:ea typeface="ＭＳ Ｐゴシック" pitchFamily="-111" charset="-128"/>
                  </a:endParaRPr>
                </a:p>
              </p:txBody>
            </p:sp>
            <p:sp>
              <p:nvSpPr>
                <p:cNvPr id="33" name="Ellipse 100"/>
                <p:cNvSpPr>
                  <a:spLocks noChangeArrowheads="1"/>
                </p:cNvSpPr>
                <p:nvPr/>
              </p:nvSpPr>
              <p:spPr bwMode="auto">
                <a:xfrm>
                  <a:off x="7169968" y="4786328"/>
                  <a:ext cx="982937" cy="721325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FFFF">
                        <a:alpha val="76999"/>
                      </a:srgbClr>
                    </a:gs>
                    <a:gs pos="100000">
                      <a:srgbClr val="8EB4E3">
                        <a:alpha val="0"/>
                      </a:srgbClr>
                    </a:gs>
                  </a:gsLst>
                  <a:lin ang="5400000"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 anchor="ctr"/>
                <a:lstStyle/>
                <a:p>
                  <a:pPr algn="ctr"/>
                  <a:endParaRPr lang="en-US">
                    <a:solidFill>
                      <a:srgbClr val="FFFFFF"/>
                    </a:solidFill>
                    <a:latin typeface="Calibri" charset="0"/>
                    <a:ea typeface="ＭＳ Ｐゴシック" pitchFamily="34" charset="-128"/>
                  </a:endParaRPr>
                </a:p>
              </p:txBody>
            </p:sp>
          </p:grpSp>
          <p:sp>
            <p:nvSpPr>
              <p:cNvPr id="31" name="Ellipse 98"/>
              <p:cNvSpPr/>
              <p:nvPr/>
            </p:nvSpPr>
            <p:spPr bwMode="auto">
              <a:xfrm>
                <a:off x="6786578" y="1500174"/>
                <a:ext cx="1198946" cy="262239"/>
              </a:xfrm>
              <a:prstGeom prst="ellipse">
                <a:avLst/>
              </a:prstGeom>
              <a:gradFill flip="none" rotWithShape="1">
                <a:gsLst>
                  <a:gs pos="100000">
                    <a:srgbClr val="FFFFFF">
                      <a:alpha val="0"/>
                    </a:srgbClr>
                  </a:gs>
                  <a:gs pos="0">
                    <a:srgbClr val="E6E6E6">
                      <a:lumMod val="10000"/>
                      <a:alpha val="76000"/>
                    </a:srgbClr>
                  </a:gs>
                </a:gsLst>
                <a:path path="shape">
                  <a:fillToRect l="50000" t="50000" r="50000" b="50000"/>
                </a:path>
                <a:tileRect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algn="ctr">
                  <a:defRPr/>
                </a:pPr>
                <a:endParaRPr lang="en-US">
                  <a:solidFill>
                    <a:srgbClr val="FFFFFF"/>
                  </a:solidFill>
                  <a:latin typeface="Calibri" pitchFamily="-111" charset="0"/>
                  <a:ea typeface="ＭＳ Ｐゴシック" pitchFamily="-111" charset="-128"/>
                </a:endParaRPr>
              </a:p>
            </p:txBody>
          </p:sp>
        </p:grpSp>
        <p:grpSp>
          <p:nvGrpSpPr>
            <p:cNvPr id="11" name="Gruppe 72"/>
            <p:cNvGrpSpPr>
              <a:grpSpLocks/>
            </p:cNvGrpSpPr>
            <p:nvPr/>
          </p:nvGrpSpPr>
          <p:grpSpPr bwMode="auto">
            <a:xfrm>
              <a:off x="2514600" y="1752600"/>
              <a:ext cx="758695" cy="850778"/>
              <a:chOff x="6736239" y="307975"/>
              <a:chExt cx="1336199" cy="1454438"/>
            </a:xfrm>
          </p:grpSpPr>
          <p:grpSp>
            <p:nvGrpSpPr>
              <p:cNvPr id="12" name="Gruppe 69"/>
              <p:cNvGrpSpPr>
                <a:grpSpLocks/>
              </p:cNvGrpSpPr>
              <p:nvPr/>
            </p:nvGrpSpPr>
            <p:grpSpPr bwMode="auto">
              <a:xfrm>
                <a:off x="6736239" y="307975"/>
                <a:ext cx="1336199" cy="1335088"/>
                <a:chOff x="6990733" y="4742888"/>
                <a:chExt cx="1335699" cy="1335810"/>
              </a:xfrm>
            </p:grpSpPr>
            <p:sp>
              <p:nvSpPr>
                <p:cNvPr id="47" name="Ellipse 99"/>
                <p:cNvSpPr/>
                <p:nvPr/>
              </p:nvSpPr>
              <p:spPr bwMode="auto">
                <a:xfrm>
                  <a:off x="6990733" y="4742888"/>
                  <a:ext cx="1335699" cy="1335810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74F4FF"/>
                    </a:gs>
                    <a:gs pos="100000">
                      <a:srgbClr val="208ECD"/>
                    </a:gs>
                  </a:gsLst>
                  <a:path path="shape">
                    <a:fillToRect l="50000" t="50000" r="50000" b="50000"/>
                  </a:path>
                  <a:tileRect/>
                </a:gradFill>
                <a:ln w="9525" cap="flat" cmpd="sng" algn="ctr">
                  <a:solidFill>
                    <a:srgbClr val="0081BE">
                      <a:lumMod val="75000"/>
                    </a:srgbClr>
                  </a:solidFill>
                  <a:prstDash val="solid"/>
                </a:ln>
                <a:effectLst>
                  <a:innerShdw blurRad="190500" dist="114300" dir="5640000">
                    <a:srgbClr val="000000">
                      <a:alpha val="37000"/>
                    </a:srgbClr>
                  </a:innerShdw>
                </a:effectLst>
              </p:spPr>
              <p:txBody>
                <a:bodyPr anchor="ctr"/>
                <a:lstStyle/>
                <a:p>
                  <a:pPr algn="ctr">
                    <a:defRPr/>
                  </a:pPr>
                  <a:endParaRPr lang="en-US">
                    <a:solidFill>
                      <a:srgbClr val="FFFFFF"/>
                    </a:solidFill>
                    <a:latin typeface="Calibri" pitchFamily="-111" charset="0"/>
                    <a:ea typeface="ＭＳ Ｐゴシック" pitchFamily="-111" charset="-128"/>
                  </a:endParaRPr>
                </a:p>
              </p:txBody>
            </p:sp>
            <p:sp>
              <p:nvSpPr>
                <p:cNvPr id="48" name="Ellipse 100"/>
                <p:cNvSpPr>
                  <a:spLocks noChangeArrowheads="1"/>
                </p:cNvSpPr>
                <p:nvPr/>
              </p:nvSpPr>
              <p:spPr bwMode="auto">
                <a:xfrm>
                  <a:off x="7169968" y="4786328"/>
                  <a:ext cx="982937" cy="721325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FFFF">
                        <a:alpha val="76999"/>
                      </a:srgbClr>
                    </a:gs>
                    <a:gs pos="100000">
                      <a:srgbClr val="8EB4E3">
                        <a:alpha val="0"/>
                      </a:srgbClr>
                    </a:gs>
                  </a:gsLst>
                  <a:lin ang="5400000"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 anchor="ctr"/>
                <a:lstStyle/>
                <a:p>
                  <a:pPr algn="ctr"/>
                  <a:endParaRPr lang="en-US" dirty="0">
                    <a:solidFill>
                      <a:srgbClr val="FFFFFF"/>
                    </a:solidFill>
                    <a:latin typeface="Calibri" charset="0"/>
                    <a:ea typeface="ＭＳ Ｐゴシック" pitchFamily="34" charset="-128"/>
                  </a:endParaRPr>
                </a:p>
              </p:txBody>
            </p:sp>
          </p:grpSp>
          <p:sp>
            <p:nvSpPr>
              <p:cNvPr id="46" name="Ellipse 98"/>
              <p:cNvSpPr/>
              <p:nvPr/>
            </p:nvSpPr>
            <p:spPr bwMode="auto">
              <a:xfrm>
                <a:off x="6786578" y="1500174"/>
                <a:ext cx="1198946" cy="262239"/>
              </a:xfrm>
              <a:prstGeom prst="ellipse">
                <a:avLst/>
              </a:prstGeom>
              <a:gradFill flip="none" rotWithShape="1">
                <a:gsLst>
                  <a:gs pos="100000">
                    <a:srgbClr val="FFFFFF">
                      <a:alpha val="0"/>
                    </a:srgbClr>
                  </a:gs>
                  <a:gs pos="0">
                    <a:srgbClr val="E6E6E6">
                      <a:lumMod val="10000"/>
                      <a:alpha val="76000"/>
                    </a:srgbClr>
                  </a:gs>
                </a:gsLst>
                <a:path path="shape">
                  <a:fillToRect l="50000" t="50000" r="50000" b="50000"/>
                </a:path>
                <a:tileRect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algn="ctr">
                  <a:defRPr/>
                </a:pPr>
                <a:endParaRPr lang="en-US">
                  <a:solidFill>
                    <a:srgbClr val="FFFFFF"/>
                  </a:solidFill>
                  <a:latin typeface="Calibri" pitchFamily="-111" charset="0"/>
                  <a:ea typeface="ＭＳ Ｐゴシック" pitchFamily="-111" charset="-128"/>
                </a:endParaRPr>
              </a:p>
            </p:txBody>
          </p:sp>
        </p:grpSp>
        <p:grpSp>
          <p:nvGrpSpPr>
            <p:cNvPr id="13" name="Gruppe 72"/>
            <p:cNvGrpSpPr>
              <a:grpSpLocks/>
            </p:cNvGrpSpPr>
            <p:nvPr/>
          </p:nvGrpSpPr>
          <p:grpSpPr bwMode="auto">
            <a:xfrm>
              <a:off x="5715000" y="1600200"/>
              <a:ext cx="758695" cy="850778"/>
              <a:chOff x="6736239" y="307975"/>
              <a:chExt cx="1336199" cy="1454438"/>
            </a:xfrm>
          </p:grpSpPr>
          <p:grpSp>
            <p:nvGrpSpPr>
              <p:cNvPr id="14" name="Gruppe 69"/>
              <p:cNvGrpSpPr>
                <a:grpSpLocks/>
              </p:cNvGrpSpPr>
              <p:nvPr/>
            </p:nvGrpSpPr>
            <p:grpSpPr bwMode="auto">
              <a:xfrm>
                <a:off x="6736239" y="307975"/>
                <a:ext cx="1336199" cy="1335088"/>
                <a:chOff x="6990733" y="4742888"/>
                <a:chExt cx="1335699" cy="1335810"/>
              </a:xfrm>
            </p:grpSpPr>
            <p:sp>
              <p:nvSpPr>
                <p:cNvPr id="52" name="Ellipse 99"/>
                <p:cNvSpPr/>
                <p:nvPr/>
              </p:nvSpPr>
              <p:spPr bwMode="auto">
                <a:xfrm>
                  <a:off x="6990733" y="4742888"/>
                  <a:ext cx="1335699" cy="1335810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74F4FF"/>
                    </a:gs>
                    <a:gs pos="100000">
                      <a:srgbClr val="208ECD"/>
                    </a:gs>
                  </a:gsLst>
                  <a:path path="shape">
                    <a:fillToRect l="50000" t="50000" r="50000" b="50000"/>
                  </a:path>
                  <a:tileRect/>
                </a:gradFill>
                <a:ln w="9525" cap="flat" cmpd="sng" algn="ctr">
                  <a:solidFill>
                    <a:srgbClr val="0081BE">
                      <a:lumMod val="75000"/>
                    </a:srgbClr>
                  </a:solidFill>
                  <a:prstDash val="solid"/>
                </a:ln>
                <a:effectLst>
                  <a:innerShdw blurRad="190500" dist="114300" dir="5640000">
                    <a:srgbClr val="000000">
                      <a:alpha val="37000"/>
                    </a:srgbClr>
                  </a:innerShdw>
                </a:effectLst>
              </p:spPr>
              <p:txBody>
                <a:bodyPr anchor="ctr"/>
                <a:lstStyle/>
                <a:p>
                  <a:pPr algn="ctr">
                    <a:defRPr/>
                  </a:pPr>
                  <a:endParaRPr lang="en-US">
                    <a:solidFill>
                      <a:srgbClr val="FFFFFF"/>
                    </a:solidFill>
                    <a:latin typeface="Calibri" pitchFamily="-111" charset="0"/>
                    <a:ea typeface="ＭＳ Ｐゴシック" pitchFamily="-111" charset="-128"/>
                  </a:endParaRPr>
                </a:p>
              </p:txBody>
            </p:sp>
            <p:sp>
              <p:nvSpPr>
                <p:cNvPr id="53" name="Ellipse 100"/>
                <p:cNvSpPr>
                  <a:spLocks noChangeArrowheads="1"/>
                </p:cNvSpPr>
                <p:nvPr/>
              </p:nvSpPr>
              <p:spPr bwMode="auto">
                <a:xfrm>
                  <a:off x="7169968" y="4786328"/>
                  <a:ext cx="982937" cy="721325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FFFF">
                        <a:alpha val="76999"/>
                      </a:srgbClr>
                    </a:gs>
                    <a:gs pos="100000">
                      <a:srgbClr val="8EB4E3">
                        <a:alpha val="0"/>
                      </a:srgbClr>
                    </a:gs>
                  </a:gsLst>
                  <a:lin ang="5400000"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 anchor="ctr"/>
                <a:lstStyle/>
                <a:p>
                  <a:pPr algn="ctr"/>
                  <a:endParaRPr lang="en-US">
                    <a:solidFill>
                      <a:srgbClr val="FFFFFF"/>
                    </a:solidFill>
                    <a:latin typeface="Calibri" charset="0"/>
                    <a:ea typeface="ＭＳ Ｐゴシック" pitchFamily="34" charset="-128"/>
                  </a:endParaRPr>
                </a:p>
              </p:txBody>
            </p:sp>
          </p:grpSp>
          <p:sp>
            <p:nvSpPr>
              <p:cNvPr id="51" name="Ellipse 98"/>
              <p:cNvSpPr/>
              <p:nvPr/>
            </p:nvSpPr>
            <p:spPr bwMode="auto">
              <a:xfrm>
                <a:off x="6786578" y="1500174"/>
                <a:ext cx="1198946" cy="262239"/>
              </a:xfrm>
              <a:prstGeom prst="ellipse">
                <a:avLst/>
              </a:prstGeom>
              <a:gradFill flip="none" rotWithShape="1">
                <a:gsLst>
                  <a:gs pos="100000">
                    <a:srgbClr val="FFFFFF">
                      <a:alpha val="0"/>
                    </a:srgbClr>
                  </a:gs>
                  <a:gs pos="0">
                    <a:srgbClr val="E6E6E6">
                      <a:lumMod val="10000"/>
                      <a:alpha val="76000"/>
                    </a:srgbClr>
                  </a:gs>
                </a:gsLst>
                <a:path path="shape">
                  <a:fillToRect l="50000" t="50000" r="50000" b="50000"/>
                </a:path>
                <a:tileRect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algn="ctr">
                  <a:defRPr/>
                </a:pPr>
                <a:endParaRPr lang="en-US">
                  <a:solidFill>
                    <a:srgbClr val="FFFFFF"/>
                  </a:solidFill>
                  <a:latin typeface="Calibri" pitchFamily="-111" charset="0"/>
                  <a:ea typeface="ＭＳ Ｐゴシック" pitchFamily="-111" charset="-128"/>
                </a:endParaRPr>
              </a:p>
            </p:txBody>
          </p:sp>
        </p:grpSp>
        <p:grpSp>
          <p:nvGrpSpPr>
            <p:cNvPr id="15" name="Gruppe 72"/>
            <p:cNvGrpSpPr>
              <a:grpSpLocks/>
            </p:cNvGrpSpPr>
            <p:nvPr/>
          </p:nvGrpSpPr>
          <p:grpSpPr bwMode="auto">
            <a:xfrm>
              <a:off x="6234545" y="3595260"/>
              <a:ext cx="758695" cy="850778"/>
              <a:chOff x="6736239" y="307975"/>
              <a:chExt cx="1336199" cy="1454438"/>
            </a:xfrm>
          </p:grpSpPr>
          <p:grpSp>
            <p:nvGrpSpPr>
              <p:cNvPr id="16" name="Gruppe 69"/>
              <p:cNvGrpSpPr>
                <a:grpSpLocks/>
              </p:cNvGrpSpPr>
              <p:nvPr/>
            </p:nvGrpSpPr>
            <p:grpSpPr bwMode="auto">
              <a:xfrm>
                <a:off x="6736239" y="307975"/>
                <a:ext cx="1336199" cy="1335088"/>
                <a:chOff x="6990733" y="4742888"/>
                <a:chExt cx="1335699" cy="1335810"/>
              </a:xfrm>
            </p:grpSpPr>
            <p:sp>
              <p:nvSpPr>
                <p:cNvPr id="57" name="Ellipse 99"/>
                <p:cNvSpPr/>
                <p:nvPr/>
              </p:nvSpPr>
              <p:spPr bwMode="auto">
                <a:xfrm>
                  <a:off x="6990733" y="4742888"/>
                  <a:ext cx="1335699" cy="1335810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74F4FF"/>
                    </a:gs>
                    <a:gs pos="100000">
                      <a:srgbClr val="208ECD"/>
                    </a:gs>
                  </a:gsLst>
                  <a:path path="shape">
                    <a:fillToRect l="50000" t="50000" r="50000" b="50000"/>
                  </a:path>
                  <a:tileRect/>
                </a:gradFill>
                <a:ln w="9525" cap="flat" cmpd="sng" algn="ctr">
                  <a:solidFill>
                    <a:srgbClr val="0081BE">
                      <a:lumMod val="75000"/>
                    </a:srgbClr>
                  </a:solidFill>
                  <a:prstDash val="solid"/>
                </a:ln>
                <a:effectLst>
                  <a:innerShdw blurRad="190500" dist="114300" dir="5640000">
                    <a:srgbClr val="000000">
                      <a:alpha val="37000"/>
                    </a:srgbClr>
                  </a:innerShdw>
                </a:effectLst>
              </p:spPr>
              <p:txBody>
                <a:bodyPr anchor="ctr"/>
                <a:lstStyle/>
                <a:p>
                  <a:pPr algn="ctr">
                    <a:defRPr/>
                  </a:pPr>
                  <a:endParaRPr lang="en-US">
                    <a:solidFill>
                      <a:srgbClr val="FFFFFF"/>
                    </a:solidFill>
                    <a:latin typeface="Calibri" pitchFamily="-111" charset="0"/>
                    <a:ea typeface="ＭＳ Ｐゴシック" pitchFamily="-111" charset="-128"/>
                  </a:endParaRPr>
                </a:p>
              </p:txBody>
            </p:sp>
            <p:sp>
              <p:nvSpPr>
                <p:cNvPr id="58" name="Ellipse 100"/>
                <p:cNvSpPr>
                  <a:spLocks noChangeArrowheads="1"/>
                </p:cNvSpPr>
                <p:nvPr/>
              </p:nvSpPr>
              <p:spPr bwMode="auto">
                <a:xfrm>
                  <a:off x="7169968" y="4786328"/>
                  <a:ext cx="982937" cy="721325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FFFF">
                        <a:alpha val="76999"/>
                      </a:srgbClr>
                    </a:gs>
                    <a:gs pos="100000">
                      <a:srgbClr val="8EB4E3">
                        <a:alpha val="0"/>
                      </a:srgbClr>
                    </a:gs>
                  </a:gsLst>
                  <a:lin ang="5400000"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 anchor="ctr"/>
                <a:lstStyle/>
                <a:p>
                  <a:pPr algn="ctr"/>
                  <a:endParaRPr lang="en-US">
                    <a:solidFill>
                      <a:srgbClr val="FFFFFF"/>
                    </a:solidFill>
                    <a:latin typeface="Calibri" charset="0"/>
                    <a:ea typeface="ＭＳ Ｐゴシック" pitchFamily="34" charset="-128"/>
                  </a:endParaRPr>
                </a:p>
              </p:txBody>
            </p:sp>
          </p:grpSp>
          <p:sp>
            <p:nvSpPr>
              <p:cNvPr id="56" name="Ellipse 98"/>
              <p:cNvSpPr/>
              <p:nvPr/>
            </p:nvSpPr>
            <p:spPr bwMode="auto">
              <a:xfrm>
                <a:off x="6786578" y="1500174"/>
                <a:ext cx="1198946" cy="262239"/>
              </a:xfrm>
              <a:prstGeom prst="ellipse">
                <a:avLst/>
              </a:prstGeom>
              <a:gradFill flip="none" rotWithShape="1">
                <a:gsLst>
                  <a:gs pos="100000">
                    <a:srgbClr val="FFFFFF">
                      <a:alpha val="0"/>
                    </a:srgbClr>
                  </a:gs>
                  <a:gs pos="0">
                    <a:srgbClr val="E6E6E6">
                      <a:lumMod val="10000"/>
                      <a:alpha val="76000"/>
                    </a:srgbClr>
                  </a:gs>
                </a:gsLst>
                <a:path path="shape">
                  <a:fillToRect l="50000" t="50000" r="50000" b="50000"/>
                </a:path>
                <a:tileRect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algn="ctr">
                  <a:defRPr/>
                </a:pPr>
                <a:endParaRPr lang="en-US">
                  <a:solidFill>
                    <a:srgbClr val="FFFFFF"/>
                  </a:solidFill>
                  <a:latin typeface="Calibri" pitchFamily="-111" charset="0"/>
                  <a:ea typeface="ＭＳ Ｐゴシック" pitchFamily="-111" charset="-128"/>
                </a:endParaRPr>
              </a:p>
            </p:txBody>
          </p:sp>
        </p:grpSp>
        <p:sp>
          <p:nvSpPr>
            <p:cNvPr id="59" name="TextBox 58"/>
            <p:cNvSpPr txBox="1"/>
            <p:nvPr/>
          </p:nvSpPr>
          <p:spPr>
            <a:xfrm>
              <a:off x="2708565" y="1856510"/>
              <a:ext cx="367408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800" b="1" dirty="0" smtClean="0">
                  <a:latin typeface="Calibri" pitchFamily="34" charset="0"/>
                </a:rPr>
                <a:t>1</a:t>
              </a:r>
              <a:endParaRPr lang="en-US" sz="2800" b="1" dirty="0">
                <a:latin typeface="Calibri" pitchFamily="34" charset="0"/>
              </a:endParaRPr>
            </a:p>
          </p:txBody>
        </p:sp>
        <p:sp>
          <p:nvSpPr>
            <p:cNvPr id="60" name="TextBox 59"/>
            <p:cNvSpPr txBox="1"/>
            <p:nvPr/>
          </p:nvSpPr>
          <p:spPr>
            <a:xfrm>
              <a:off x="5908965" y="1704110"/>
              <a:ext cx="367408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800" b="1" dirty="0" smtClean="0">
                  <a:latin typeface="Calibri" pitchFamily="34" charset="0"/>
                </a:rPr>
                <a:t>2</a:t>
              </a:r>
              <a:endParaRPr lang="en-US" sz="2800" b="1" dirty="0">
                <a:latin typeface="Calibri" pitchFamily="34" charset="0"/>
              </a:endParaRPr>
            </a:p>
          </p:txBody>
        </p:sp>
        <p:sp>
          <p:nvSpPr>
            <p:cNvPr id="61" name="TextBox 60"/>
            <p:cNvSpPr txBox="1"/>
            <p:nvPr/>
          </p:nvSpPr>
          <p:spPr>
            <a:xfrm>
              <a:off x="6414655" y="3713020"/>
              <a:ext cx="367408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800" b="1" dirty="0" smtClean="0">
                  <a:latin typeface="Calibri" pitchFamily="34" charset="0"/>
                </a:rPr>
                <a:t>3</a:t>
              </a:r>
              <a:endParaRPr lang="en-US" sz="2800" b="1" dirty="0">
                <a:latin typeface="Calibri" pitchFamily="34" charset="0"/>
              </a:endParaRPr>
            </a:p>
          </p:txBody>
        </p:sp>
        <p:sp>
          <p:nvSpPr>
            <p:cNvPr id="62" name="TextBox 61"/>
            <p:cNvSpPr txBox="1"/>
            <p:nvPr/>
          </p:nvSpPr>
          <p:spPr>
            <a:xfrm>
              <a:off x="2618510" y="3913910"/>
              <a:ext cx="367408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800" b="1" dirty="0" smtClean="0">
                  <a:latin typeface="Calibri" pitchFamily="34" charset="0"/>
                </a:rPr>
                <a:t>4</a:t>
              </a:r>
              <a:endParaRPr lang="en-US" sz="2800" b="1" dirty="0">
                <a:latin typeface="Calibri" pitchFamily="34" charset="0"/>
              </a:endParaRPr>
            </a:p>
          </p:txBody>
        </p:sp>
      </p:grpSp>
      <p:sp>
        <p:nvSpPr>
          <p:cNvPr id="67" name="TextBox 66"/>
          <p:cNvSpPr txBox="1"/>
          <p:nvPr/>
        </p:nvSpPr>
        <p:spPr>
          <a:xfrm>
            <a:off x="0" y="5105400"/>
            <a:ext cx="25146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400" dirty="0" smtClean="0">
                <a:latin typeface="Calibri" pitchFamily="34" charset="0"/>
              </a:rPr>
              <a:t>Your text here</a:t>
            </a:r>
            <a:endParaRPr lang="en-US" sz="2400" dirty="0">
              <a:latin typeface="Calibri" pitchFamily="34" charset="0"/>
            </a:endParaRPr>
          </a:p>
        </p:txBody>
      </p:sp>
      <p:sp>
        <p:nvSpPr>
          <p:cNvPr id="68" name="TextBox 67"/>
          <p:cNvSpPr txBox="1"/>
          <p:nvPr/>
        </p:nvSpPr>
        <p:spPr>
          <a:xfrm>
            <a:off x="-76200" y="2286000"/>
            <a:ext cx="25146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2400" dirty="0" smtClean="0">
                <a:latin typeface="Calibri" pitchFamily="34" charset="0"/>
              </a:rPr>
              <a:t>Your text here</a:t>
            </a:r>
            <a:endParaRPr lang="en-US" sz="2400" dirty="0">
              <a:latin typeface="Calibri" pitchFamily="34" charset="0"/>
            </a:endParaRPr>
          </a:p>
        </p:txBody>
      </p:sp>
      <p:sp>
        <p:nvSpPr>
          <p:cNvPr id="69" name="TextBox 68"/>
          <p:cNvSpPr txBox="1"/>
          <p:nvPr/>
        </p:nvSpPr>
        <p:spPr>
          <a:xfrm>
            <a:off x="6781800" y="2286000"/>
            <a:ext cx="25146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>
                <a:latin typeface="Calibri" pitchFamily="34" charset="0"/>
              </a:rPr>
              <a:t>Your text here</a:t>
            </a:r>
            <a:endParaRPr lang="en-US" sz="2400" dirty="0">
              <a:latin typeface="Calibri" pitchFamily="34" charset="0"/>
            </a:endParaRPr>
          </a:p>
        </p:txBody>
      </p:sp>
      <p:sp>
        <p:nvSpPr>
          <p:cNvPr id="70" name="TextBox 69"/>
          <p:cNvSpPr txBox="1"/>
          <p:nvPr/>
        </p:nvSpPr>
        <p:spPr>
          <a:xfrm>
            <a:off x="6629400" y="5410200"/>
            <a:ext cx="25146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>
                <a:latin typeface="Calibri" pitchFamily="34" charset="0"/>
              </a:rPr>
              <a:t>Your text here</a:t>
            </a:r>
            <a:endParaRPr lang="en-US" sz="2400" dirty="0">
              <a:latin typeface="Calibri" pitchFamily="34" charset="0"/>
            </a:endParaRPr>
          </a:p>
        </p:txBody>
      </p:sp>
      <p:sp>
        <p:nvSpPr>
          <p:cNvPr id="71" name="Title 70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4000" dirty="0" smtClean="0">
                <a:latin typeface="Franklin Gothic Medium Cond" pitchFamily="34" charset="0"/>
              </a:rPr>
              <a:t>4 reinforcing factors</a:t>
            </a:r>
            <a:endParaRPr lang="en-US" sz="4000" dirty="0">
              <a:latin typeface="Franklin Gothic Medium Cond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17623464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2000"/>
                            </p:stCondLst>
                            <p:childTnLst>
                              <p:par>
                                <p:cTn id="17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3000"/>
                            </p:stCondLst>
                            <p:childTnLst>
                              <p:par>
                                <p:cTn id="23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10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7" grpId="0"/>
      <p:bldP spid="68" grpId="0"/>
      <p:bldP spid="69" grpId="0"/>
      <p:bldP spid="70" grpId="0"/>
    </p:bldLst>
  </p:timing>
</p:sld>
</file>

<file path=ppt/slides/slide4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Freeform 33"/>
          <p:cNvSpPr>
            <a:spLocks noChangeArrowheads="1"/>
          </p:cNvSpPr>
          <p:nvPr/>
        </p:nvSpPr>
        <p:spPr bwMode="auto">
          <a:xfrm>
            <a:off x="2057400" y="1071265"/>
            <a:ext cx="4572000" cy="3827721"/>
          </a:xfrm>
          <a:custGeom>
            <a:avLst/>
            <a:gdLst>
              <a:gd name="T0" fmla="*/ 425 w 1149"/>
              <a:gd name="T1" fmla="*/ 264 h 811"/>
              <a:gd name="T2" fmla="*/ 389 w 1149"/>
              <a:gd name="T3" fmla="*/ 287 h 811"/>
              <a:gd name="T4" fmla="*/ 361 w 1149"/>
              <a:gd name="T5" fmla="*/ 314 h 811"/>
              <a:gd name="T6" fmla="*/ 340 w 1149"/>
              <a:gd name="T7" fmla="*/ 345 h 811"/>
              <a:gd name="T8" fmla="*/ 327 w 1149"/>
              <a:gd name="T9" fmla="*/ 378 h 811"/>
              <a:gd name="T10" fmla="*/ 324 w 1149"/>
              <a:gd name="T11" fmla="*/ 412 h 811"/>
              <a:gd name="T12" fmla="*/ 330 w 1149"/>
              <a:gd name="T13" fmla="*/ 445 h 811"/>
              <a:gd name="T14" fmla="*/ 345 w 1149"/>
              <a:gd name="T15" fmla="*/ 478 h 811"/>
              <a:gd name="T16" fmla="*/ 369 w 1149"/>
              <a:gd name="T17" fmla="*/ 507 h 811"/>
              <a:gd name="T18" fmla="*/ 400 w 1149"/>
              <a:gd name="T19" fmla="*/ 533 h 811"/>
              <a:gd name="T20" fmla="*/ 437 w 1149"/>
              <a:gd name="T21" fmla="*/ 554 h 811"/>
              <a:gd name="T22" fmla="*/ 480 w 1149"/>
              <a:gd name="T23" fmla="*/ 570 h 811"/>
              <a:gd name="T24" fmla="*/ 526 w 1149"/>
              <a:gd name="T25" fmla="*/ 580 h 811"/>
              <a:gd name="T26" fmla="*/ 574 w 1149"/>
              <a:gd name="T27" fmla="*/ 583 h 811"/>
              <a:gd name="T28" fmla="*/ 622 w 1149"/>
              <a:gd name="T29" fmla="*/ 580 h 811"/>
              <a:gd name="T30" fmla="*/ 668 w 1149"/>
              <a:gd name="T31" fmla="*/ 570 h 811"/>
              <a:gd name="T32" fmla="*/ 710 w 1149"/>
              <a:gd name="T33" fmla="*/ 554 h 811"/>
              <a:gd name="T34" fmla="*/ 748 w 1149"/>
              <a:gd name="T35" fmla="*/ 533 h 811"/>
              <a:gd name="T36" fmla="*/ 779 w 1149"/>
              <a:gd name="T37" fmla="*/ 507 h 811"/>
              <a:gd name="T38" fmla="*/ 803 w 1149"/>
              <a:gd name="T39" fmla="*/ 478 h 811"/>
              <a:gd name="T40" fmla="*/ 818 w 1149"/>
              <a:gd name="T41" fmla="*/ 445 h 811"/>
              <a:gd name="T42" fmla="*/ 824 w 1149"/>
              <a:gd name="T43" fmla="*/ 412 h 811"/>
              <a:gd name="T44" fmla="*/ 821 w 1149"/>
              <a:gd name="T45" fmla="*/ 378 h 811"/>
              <a:gd name="T46" fmla="*/ 808 w 1149"/>
              <a:gd name="T47" fmla="*/ 345 h 811"/>
              <a:gd name="T48" fmla="*/ 787 w 1149"/>
              <a:gd name="T49" fmla="*/ 314 h 811"/>
              <a:gd name="T50" fmla="*/ 758 w 1149"/>
              <a:gd name="T51" fmla="*/ 287 h 811"/>
              <a:gd name="T52" fmla="*/ 723 w 1149"/>
              <a:gd name="T53" fmla="*/ 264 h 811"/>
              <a:gd name="T54" fmla="*/ 682 w 1149"/>
              <a:gd name="T55" fmla="*/ 247 h 811"/>
              <a:gd name="T56" fmla="*/ 636 w 1149"/>
              <a:gd name="T57" fmla="*/ 235 h 811"/>
              <a:gd name="T58" fmla="*/ 665 w 1149"/>
              <a:gd name="T59" fmla="*/ 4 h 811"/>
              <a:gd name="T60" fmla="*/ 772 w 1149"/>
              <a:gd name="T61" fmla="*/ 23 h 811"/>
              <a:gd name="T62" fmla="*/ 872 w 1149"/>
              <a:gd name="T63" fmla="*/ 57 h 811"/>
              <a:gd name="T64" fmla="*/ 961 w 1149"/>
              <a:gd name="T65" fmla="*/ 104 h 811"/>
              <a:gd name="T66" fmla="*/ 1035 w 1149"/>
              <a:gd name="T67" fmla="*/ 162 h 811"/>
              <a:gd name="T68" fmla="*/ 1092 w 1149"/>
              <a:gd name="T69" fmla="*/ 229 h 811"/>
              <a:gd name="T70" fmla="*/ 1130 w 1149"/>
              <a:gd name="T71" fmla="*/ 302 h 811"/>
              <a:gd name="T72" fmla="*/ 1148 w 1149"/>
              <a:gd name="T73" fmla="*/ 380 h 811"/>
              <a:gd name="T74" fmla="*/ 1144 w 1149"/>
              <a:gd name="T75" fmla="*/ 458 h 811"/>
              <a:gd name="T76" fmla="*/ 1119 w 1149"/>
              <a:gd name="T77" fmla="*/ 534 h 811"/>
              <a:gd name="T78" fmla="*/ 1074 w 1149"/>
              <a:gd name="T79" fmla="*/ 605 h 811"/>
              <a:gd name="T80" fmla="*/ 1010 w 1149"/>
              <a:gd name="T81" fmla="*/ 669 h 811"/>
              <a:gd name="T82" fmla="*/ 930 w 1149"/>
              <a:gd name="T83" fmla="*/ 724 h 811"/>
              <a:gd name="T84" fmla="*/ 837 w 1149"/>
              <a:gd name="T85" fmla="*/ 766 h 811"/>
              <a:gd name="T86" fmla="*/ 735 w 1149"/>
              <a:gd name="T87" fmla="*/ 795 h 811"/>
              <a:gd name="T88" fmla="*/ 626 w 1149"/>
              <a:gd name="T89" fmla="*/ 810 h 811"/>
              <a:gd name="T90" fmla="*/ 515 w 1149"/>
              <a:gd name="T91" fmla="*/ 809 h 811"/>
              <a:gd name="T92" fmla="*/ 407 w 1149"/>
              <a:gd name="T93" fmla="*/ 794 h 811"/>
              <a:gd name="T94" fmla="*/ 304 w 1149"/>
              <a:gd name="T95" fmla="*/ 764 h 811"/>
              <a:gd name="T96" fmla="*/ 212 w 1149"/>
              <a:gd name="T97" fmla="*/ 720 h 811"/>
              <a:gd name="T98" fmla="*/ 133 w 1149"/>
              <a:gd name="T99" fmla="*/ 666 h 811"/>
              <a:gd name="T100" fmla="*/ 71 w 1149"/>
              <a:gd name="T101" fmla="*/ 601 h 811"/>
              <a:gd name="T102" fmla="*/ 27 w 1149"/>
              <a:gd name="T103" fmla="*/ 529 h 811"/>
              <a:gd name="T104" fmla="*/ 3 w 1149"/>
              <a:gd name="T105" fmla="*/ 453 h 811"/>
              <a:gd name="T106" fmla="*/ 1 w 1149"/>
              <a:gd name="T107" fmla="*/ 374 h 811"/>
              <a:gd name="T108" fmla="*/ 20 w 1149"/>
              <a:gd name="T109" fmla="*/ 297 h 811"/>
              <a:gd name="T110" fmla="*/ 59 w 1149"/>
              <a:gd name="T111" fmla="*/ 224 h 811"/>
              <a:gd name="T112" fmla="*/ 118 w 1149"/>
              <a:gd name="T113" fmla="*/ 158 h 811"/>
              <a:gd name="T114" fmla="*/ 193 w 1149"/>
              <a:gd name="T115" fmla="*/ 101 h 811"/>
              <a:gd name="T116" fmla="*/ 193 w 1149"/>
              <a:gd name="T117" fmla="*/ 41 h 811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1149"/>
              <a:gd name="T178" fmla="*/ 0 h 811"/>
              <a:gd name="T179" fmla="*/ 1149 w 1149"/>
              <a:gd name="T180" fmla="*/ 811 h 811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1149" h="811">
                <a:moveTo>
                  <a:pt x="566" y="57"/>
                </a:moveTo>
                <a:lnTo>
                  <a:pt x="488" y="324"/>
                </a:lnTo>
                <a:lnTo>
                  <a:pt x="482" y="317"/>
                </a:lnTo>
                <a:lnTo>
                  <a:pt x="475" y="310"/>
                </a:lnTo>
                <a:lnTo>
                  <a:pt x="468" y="304"/>
                </a:lnTo>
                <a:lnTo>
                  <a:pt x="461" y="297"/>
                </a:lnTo>
                <a:lnTo>
                  <a:pt x="454" y="290"/>
                </a:lnTo>
                <a:lnTo>
                  <a:pt x="447" y="284"/>
                </a:lnTo>
                <a:lnTo>
                  <a:pt x="440" y="277"/>
                </a:lnTo>
                <a:lnTo>
                  <a:pt x="432" y="271"/>
                </a:lnTo>
                <a:lnTo>
                  <a:pt x="425" y="264"/>
                </a:lnTo>
                <a:lnTo>
                  <a:pt x="422" y="266"/>
                </a:lnTo>
                <a:lnTo>
                  <a:pt x="418" y="268"/>
                </a:lnTo>
                <a:lnTo>
                  <a:pt x="415" y="270"/>
                </a:lnTo>
                <a:lnTo>
                  <a:pt x="411" y="272"/>
                </a:lnTo>
                <a:lnTo>
                  <a:pt x="408" y="274"/>
                </a:lnTo>
                <a:lnTo>
                  <a:pt x="405" y="276"/>
                </a:lnTo>
                <a:lnTo>
                  <a:pt x="402" y="278"/>
                </a:lnTo>
                <a:lnTo>
                  <a:pt x="399" y="280"/>
                </a:lnTo>
                <a:lnTo>
                  <a:pt x="395" y="283"/>
                </a:lnTo>
                <a:lnTo>
                  <a:pt x="392" y="285"/>
                </a:lnTo>
                <a:lnTo>
                  <a:pt x="389" y="287"/>
                </a:lnTo>
                <a:lnTo>
                  <a:pt x="387" y="289"/>
                </a:lnTo>
                <a:lnTo>
                  <a:pt x="384" y="292"/>
                </a:lnTo>
                <a:lnTo>
                  <a:pt x="381" y="294"/>
                </a:lnTo>
                <a:lnTo>
                  <a:pt x="378" y="296"/>
                </a:lnTo>
                <a:lnTo>
                  <a:pt x="375" y="299"/>
                </a:lnTo>
                <a:lnTo>
                  <a:pt x="373" y="301"/>
                </a:lnTo>
                <a:lnTo>
                  <a:pt x="370" y="304"/>
                </a:lnTo>
                <a:lnTo>
                  <a:pt x="368" y="306"/>
                </a:lnTo>
                <a:lnTo>
                  <a:pt x="365" y="309"/>
                </a:lnTo>
                <a:lnTo>
                  <a:pt x="363" y="312"/>
                </a:lnTo>
                <a:lnTo>
                  <a:pt x="361" y="314"/>
                </a:lnTo>
                <a:lnTo>
                  <a:pt x="358" y="317"/>
                </a:lnTo>
                <a:lnTo>
                  <a:pt x="356" y="320"/>
                </a:lnTo>
                <a:lnTo>
                  <a:pt x="354" y="322"/>
                </a:lnTo>
                <a:lnTo>
                  <a:pt x="352" y="325"/>
                </a:lnTo>
                <a:lnTo>
                  <a:pt x="350" y="328"/>
                </a:lnTo>
                <a:lnTo>
                  <a:pt x="348" y="331"/>
                </a:lnTo>
                <a:lnTo>
                  <a:pt x="346" y="333"/>
                </a:lnTo>
                <a:lnTo>
                  <a:pt x="344" y="336"/>
                </a:lnTo>
                <a:lnTo>
                  <a:pt x="343" y="339"/>
                </a:lnTo>
                <a:lnTo>
                  <a:pt x="341" y="342"/>
                </a:lnTo>
                <a:lnTo>
                  <a:pt x="340" y="345"/>
                </a:lnTo>
                <a:lnTo>
                  <a:pt x="338" y="348"/>
                </a:lnTo>
                <a:lnTo>
                  <a:pt x="337" y="351"/>
                </a:lnTo>
                <a:lnTo>
                  <a:pt x="335" y="354"/>
                </a:lnTo>
                <a:lnTo>
                  <a:pt x="334" y="356"/>
                </a:lnTo>
                <a:lnTo>
                  <a:pt x="333" y="359"/>
                </a:lnTo>
                <a:lnTo>
                  <a:pt x="332" y="362"/>
                </a:lnTo>
                <a:lnTo>
                  <a:pt x="331" y="365"/>
                </a:lnTo>
                <a:lnTo>
                  <a:pt x="330" y="368"/>
                </a:lnTo>
                <a:lnTo>
                  <a:pt x="329" y="372"/>
                </a:lnTo>
                <a:lnTo>
                  <a:pt x="328" y="375"/>
                </a:lnTo>
                <a:lnTo>
                  <a:pt x="327" y="378"/>
                </a:lnTo>
                <a:lnTo>
                  <a:pt x="327" y="381"/>
                </a:lnTo>
                <a:lnTo>
                  <a:pt x="326" y="384"/>
                </a:lnTo>
                <a:lnTo>
                  <a:pt x="325" y="387"/>
                </a:lnTo>
                <a:lnTo>
                  <a:pt x="325" y="390"/>
                </a:lnTo>
                <a:lnTo>
                  <a:pt x="325" y="393"/>
                </a:lnTo>
                <a:lnTo>
                  <a:pt x="324" y="396"/>
                </a:lnTo>
                <a:lnTo>
                  <a:pt x="324" y="399"/>
                </a:lnTo>
                <a:lnTo>
                  <a:pt x="324" y="402"/>
                </a:lnTo>
                <a:lnTo>
                  <a:pt x="324" y="405"/>
                </a:lnTo>
                <a:lnTo>
                  <a:pt x="324" y="408"/>
                </a:lnTo>
                <a:lnTo>
                  <a:pt x="324" y="412"/>
                </a:lnTo>
                <a:lnTo>
                  <a:pt x="324" y="415"/>
                </a:lnTo>
                <a:lnTo>
                  <a:pt x="324" y="418"/>
                </a:lnTo>
                <a:lnTo>
                  <a:pt x="325" y="421"/>
                </a:lnTo>
                <a:lnTo>
                  <a:pt x="325" y="424"/>
                </a:lnTo>
                <a:lnTo>
                  <a:pt x="326" y="427"/>
                </a:lnTo>
                <a:lnTo>
                  <a:pt x="326" y="430"/>
                </a:lnTo>
                <a:lnTo>
                  <a:pt x="327" y="433"/>
                </a:lnTo>
                <a:lnTo>
                  <a:pt x="328" y="436"/>
                </a:lnTo>
                <a:lnTo>
                  <a:pt x="328" y="439"/>
                </a:lnTo>
                <a:lnTo>
                  <a:pt x="329" y="442"/>
                </a:lnTo>
                <a:lnTo>
                  <a:pt x="330" y="445"/>
                </a:lnTo>
                <a:lnTo>
                  <a:pt x="331" y="448"/>
                </a:lnTo>
                <a:lnTo>
                  <a:pt x="332" y="451"/>
                </a:lnTo>
                <a:lnTo>
                  <a:pt x="333" y="454"/>
                </a:lnTo>
                <a:lnTo>
                  <a:pt x="335" y="457"/>
                </a:lnTo>
                <a:lnTo>
                  <a:pt x="336" y="460"/>
                </a:lnTo>
                <a:lnTo>
                  <a:pt x="337" y="463"/>
                </a:lnTo>
                <a:lnTo>
                  <a:pt x="339" y="466"/>
                </a:lnTo>
                <a:lnTo>
                  <a:pt x="340" y="469"/>
                </a:lnTo>
                <a:lnTo>
                  <a:pt x="342" y="472"/>
                </a:lnTo>
                <a:lnTo>
                  <a:pt x="343" y="475"/>
                </a:lnTo>
                <a:lnTo>
                  <a:pt x="345" y="478"/>
                </a:lnTo>
                <a:lnTo>
                  <a:pt x="347" y="480"/>
                </a:lnTo>
                <a:lnTo>
                  <a:pt x="349" y="483"/>
                </a:lnTo>
                <a:lnTo>
                  <a:pt x="351" y="486"/>
                </a:lnTo>
                <a:lnTo>
                  <a:pt x="353" y="489"/>
                </a:lnTo>
                <a:lnTo>
                  <a:pt x="355" y="491"/>
                </a:lnTo>
                <a:lnTo>
                  <a:pt x="357" y="494"/>
                </a:lnTo>
                <a:lnTo>
                  <a:pt x="359" y="497"/>
                </a:lnTo>
                <a:lnTo>
                  <a:pt x="361" y="499"/>
                </a:lnTo>
                <a:lnTo>
                  <a:pt x="364" y="502"/>
                </a:lnTo>
                <a:lnTo>
                  <a:pt x="366" y="505"/>
                </a:lnTo>
                <a:lnTo>
                  <a:pt x="369" y="507"/>
                </a:lnTo>
                <a:lnTo>
                  <a:pt x="371" y="510"/>
                </a:lnTo>
                <a:lnTo>
                  <a:pt x="374" y="512"/>
                </a:lnTo>
                <a:lnTo>
                  <a:pt x="376" y="515"/>
                </a:lnTo>
                <a:lnTo>
                  <a:pt x="379" y="517"/>
                </a:lnTo>
                <a:lnTo>
                  <a:pt x="382" y="519"/>
                </a:lnTo>
                <a:lnTo>
                  <a:pt x="385" y="522"/>
                </a:lnTo>
                <a:lnTo>
                  <a:pt x="388" y="524"/>
                </a:lnTo>
                <a:lnTo>
                  <a:pt x="391" y="526"/>
                </a:lnTo>
                <a:lnTo>
                  <a:pt x="394" y="529"/>
                </a:lnTo>
                <a:lnTo>
                  <a:pt x="397" y="531"/>
                </a:lnTo>
                <a:lnTo>
                  <a:pt x="400" y="533"/>
                </a:lnTo>
                <a:lnTo>
                  <a:pt x="403" y="535"/>
                </a:lnTo>
                <a:lnTo>
                  <a:pt x="406" y="537"/>
                </a:lnTo>
                <a:lnTo>
                  <a:pt x="409" y="539"/>
                </a:lnTo>
                <a:lnTo>
                  <a:pt x="413" y="541"/>
                </a:lnTo>
                <a:lnTo>
                  <a:pt x="416" y="543"/>
                </a:lnTo>
                <a:lnTo>
                  <a:pt x="420" y="545"/>
                </a:lnTo>
                <a:lnTo>
                  <a:pt x="423" y="547"/>
                </a:lnTo>
                <a:lnTo>
                  <a:pt x="427" y="549"/>
                </a:lnTo>
                <a:lnTo>
                  <a:pt x="430" y="551"/>
                </a:lnTo>
                <a:lnTo>
                  <a:pt x="434" y="553"/>
                </a:lnTo>
                <a:lnTo>
                  <a:pt x="437" y="554"/>
                </a:lnTo>
                <a:lnTo>
                  <a:pt x="441" y="556"/>
                </a:lnTo>
                <a:lnTo>
                  <a:pt x="445" y="558"/>
                </a:lnTo>
                <a:lnTo>
                  <a:pt x="448" y="559"/>
                </a:lnTo>
                <a:lnTo>
                  <a:pt x="452" y="561"/>
                </a:lnTo>
                <a:lnTo>
                  <a:pt x="456" y="562"/>
                </a:lnTo>
                <a:lnTo>
                  <a:pt x="460" y="564"/>
                </a:lnTo>
                <a:lnTo>
                  <a:pt x="464" y="565"/>
                </a:lnTo>
                <a:lnTo>
                  <a:pt x="468" y="566"/>
                </a:lnTo>
                <a:lnTo>
                  <a:pt x="472" y="568"/>
                </a:lnTo>
                <a:lnTo>
                  <a:pt x="476" y="569"/>
                </a:lnTo>
                <a:lnTo>
                  <a:pt x="480" y="570"/>
                </a:lnTo>
                <a:lnTo>
                  <a:pt x="484" y="571"/>
                </a:lnTo>
                <a:lnTo>
                  <a:pt x="488" y="572"/>
                </a:lnTo>
                <a:lnTo>
                  <a:pt x="492" y="573"/>
                </a:lnTo>
                <a:lnTo>
                  <a:pt x="496" y="574"/>
                </a:lnTo>
                <a:lnTo>
                  <a:pt x="501" y="575"/>
                </a:lnTo>
                <a:lnTo>
                  <a:pt x="505" y="576"/>
                </a:lnTo>
                <a:lnTo>
                  <a:pt x="509" y="577"/>
                </a:lnTo>
                <a:lnTo>
                  <a:pt x="513" y="578"/>
                </a:lnTo>
                <a:lnTo>
                  <a:pt x="517" y="578"/>
                </a:lnTo>
                <a:lnTo>
                  <a:pt x="522" y="579"/>
                </a:lnTo>
                <a:lnTo>
                  <a:pt x="526" y="580"/>
                </a:lnTo>
                <a:lnTo>
                  <a:pt x="530" y="580"/>
                </a:lnTo>
                <a:lnTo>
                  <a:pt x="535" y="581"/>
                </a:lnTo>
                <a:lnTo>
                  <a:pt x="539" y="581"/>
                </a:lnTo>
                <a:lnTo>
                  <a:pt x="543" y="582"/>
                </a:lnTo>
                <a:lnTo>
                  <a:pt x="548" y="582"/>
                </a:lnTo>
                <a:lnTo>
                  <a:pt x="552" y="582"/>
                </a:lnTo>
                <a:lnTo>
                  <a:pt x="556" y="583"/>
                </a:lnTo>
                <a:lnTo>
                  <a:pt x="561" y="583"/>
                </a:lnTo>
                <a:lnTo>
                  <a:pt x="565" y="583"/>
                </a:lnTo>
                <a:lnTo>
                  <a:pt x="569" y="583"/>
                </a:lnTo>
                <a:lnTo>
                  <a:pt x="574" y="583"/>
                </a:lnTo>
                <a:lnTo>
                  <a:pt x="578" y="583"/>
                </a:lnTo>
                <a:lnTo>
                  <a:pt x="583" y="583"/>
                </a:lnTo>
                <a:lnTo>
                  <a:pt x="587" y="583"/>
                </a:lnTo>
                <a:lnTo>
                  <a:pt x="591" y="583"/>
                </a:lnTo>
                <a:lnTo>
                  <a:pt x="596" y="582"/>
                </a:lnTo>
                <a:lnTo>
                  <a:pt x="600" y="582"/>
                </a:lnTo>
                <a:lnTo>
                  <a:pt x="604" y="582"/>
                </a:lnTo>
                <a:lnTo>
                  <a:pt x="609" y="581"/>
                </a:lnTo>
                <a:lnTo>
                  <a:pt x="613" y="581"/>
                </a:lnTo>
                <a:lnTo>
                  <a:pt x="617" y="580"/>
                </a:lnTo>
                <a:lnTo>
                  <a:pt x="622" y="580"/>
                </a:lnTo>
                <a:lnTo>
                  <a:pt x="626" y="579"/>
                </a:lnTo>
                <a:lnTo>
                  <a:pt x="630" y="579"/>
                </a:lnTo>
                <a:lnTo>
                  <a:pt x="634" y="578"/>
                </a:lnTo>
                <a:lnTo>
                  <a:pt x="639" y="577"/>
                </a:lnTo>
                <a:lnTo>
                  <a:pt x="643" y="576"/>
                </a:lnTo>
                <a:lnTo>
                  <a:pt x="647" y="575"/>
                </a:lnTo>
                <a:lnTo>
                  <a:pt x="651" y="574"/>
                </a:lnTo>
                <a:lnTo>
                  <a:pt x="655" y="573"/>
                </a:lnTo>
                <a:lnTo>
                  <a:pt x="660" y="572"/>
                </a:lnTo>
                <a:lnTo>
                  <a:pt x="664" y="571"/>
                </a:lnTo>
                <a:lnTo>
                  <a:pt x="668" y="570"/>
                </a:lnTo>
                <a:lnTo>
                  <a:pt x="672" y="569"/>
                </a:lnTo>
                <a:lnTo>
                  <a:pt x="676" y="568"/>
                </a:lnTo>
                <a:lnTo>
                  <a:pt x="680" y="566"/>
                </a:lnTo>
                <a:lnTo>
                  <a:pt x="684" y="565"/>
                </a:lnTo>
                <a:lnTo>
                  <a:pt x="688" y="564"/>
                </a:lnTo>
                <a:lnTo>
                  <a:pt x="692" y="562"/>
                </a:lnTo>
                <a:lnTo>
                  <a:pt x="695" y="561"/>
                </a:lnTo>
                <a:lnTo>
                  <a:pt x="699" y="559"/>
                </a:lnTo>
                <a:lnTo>
                  <a:pt x="703" y="558"/>
                </a:lnTo>
                <a:lnTo>
                  <a:pt x="707" y="556"/>
                </a:lnTo>
                <a:lnTo>
                  <a:pt x="710" y="554"/>
                </a:lnTo>
                <a:lnTo>
                  <a:pt x="714" y="553"/>
                </a:lnTo>
                <a:lnTo>
                  <a:pt x="718" y="551"/>
                </a:lnTo>
                <a:lnTo>
                  <a:pt x="721" y="549"/>
                </a:lnTo>
                <a:lnTo>
                  <a:pt x="725" y="547"/>
                </a:lnTo>
                <a:lnTo>
                  <a:pt x="728" y="545"/>
                </a:lnTo>
                <a:lnTo>
                  <a:pt x="732" y="543"/>
                </a:lnTo>
                <a:lnTo>
                  <a:pt x="735" y="541"/>
                </a:lnTo>
                <a:lnTo>
                  <a:pt x="738" y="539"/>
                </a:lnTo>
                <a:lnTo>
                  <a:pt x="742" y="537"/>
                </a:lnTo>
                <a:lnTo>
                  <a:pt x="745" y="535"/>
                </a:lnTo>
                <a:lnTo>
                  <a:pt x="748" y="533"/>
                </a:lnTo>
                <a:lnTo>
                  <a:pt x="751" y="531"/>
                </a:lnTo>
                <a:lnTo>
                  <a:pt x="754" y="529"/>
                </a:lnTo>
                <a:lnTo>
                  <a:pt x="757" y="527"/>
                </a:lnTo>
                <a:lnTo>
                  <a:pt x="760" y="524"/>
                </a:lnTo>
                <a:lnTo>
                  <a:pt x="763" y="522"/>
                </a:lnTo>
                <a:lnTo>
                  <a:pt x="766" y="520"/>
                </a:lnTo>
                <a:lnTo>
                  <a:pt x="769" y="517"/>
                </a:lnTo>
                <a:lnTo>
                  <a:pt x="771" y="515"/>
                </a:lnTo>
                <a:lnTo>
                  <a:pt x="774" y="512"/>
                </a:lnTo>
                <a:lnTo>
                  <a:pt x="777" y="510"/>
                </a:lnTo>
                <a:lnTo>
                  <a:pt x="779" y="507"/>
                </a:lnTo>
                <a:lnTo>
                  <a:pt x="782" y="505"/>
                </a:lnTo>
                <a:lnTo>
                  <a:pt x="784" y="502"/>
                </a:lnTo>
                <a:lnTo>
                  <a:pt x="786" y="500"/>
                </a:lnTo>
                <a:lnTo>
                  <a:pt x="789" y="497"/>
                </a:lnTo>
                <a:lnTo>
                  <a:pt x="791" y="494"/>
                </a:lnTo>
                <a:lnTo>
                  <a:pt x="793" y="492"/>
                </a:lnTo>
                <a:lnTo>
                  <a:pt x="795" y="489"/>
                </a:lnTo>
                <a:lnTo>
                  <a:pt x="797" y="486"/>
                </a:lnTo>
                <a:lnTo>
                  <a:pt x="799" y="483"/>
                </a:lnTo>
                <a:lnTo>
                  <a:pt x="801" y="480"/>
                </a:lnTo>
                <a:lnTo>
                  <a:pt x="803" y="478"/>
                </a:lnTo>
                <a:lnTo>
                  <a:pt x="804" y="475"/>
                </a:lnTo>
                <a:lnTo>
                  <a:pt x="806" y="472"/>
                </a:lnTo>
                <a:lnTo>
                  <a:pt x="808" y="469"/>
                </a:lnTo>
                <a:lnTo>
                  <a:pt x="809" y="466"/>
                </a:lnTo>
                <a:lnTo>
                  <a:pt x="811" y="463"/>
                </a:lnTo>
                <a:lnTo>
                  <a:pt x="812" y="460"/>
                </a:lnTo>
                <a:lnTo>
                  <a:pt x="813" y="457"/>
                </a:lnTo>
                <a:lnTo>
                  <a:pt x="814" y="454"/>
                </a:lnTo>
                <a:lnTo>
                  <a:pt x="816" y="451"/>
                </a:lnTo>
                <a:lnTo>
                  <a:pt x="817" y="448"/>
                </a:lnTo>
                <a:lnTo>
                  <a:pt x="818" y="445"/>
                </a:lnTo>
                <a:lnTo>
                  <a:pt x="819" y="442"/>
                </a:lnTo>
                <a:lnTo>
                  <a:pt x="819" y="439"/>
                </a:lnTo>
                <a:lnTo>
                  <a:pt x="820" y="436"/>
                </a:lnTo>
                <a:lnTo>
                  <a:pt x="821" y="433"/>
                </a:lnTo>
                <a:lnTo>
                  <a:pt x="822" y="430"/>
                </a:lnTo>
                <a:lnTo>
                  <a:pt x="822" y="427"/>
                </a:lnTo>
                <a:lnTo>
                  <a:pt x="823" y="424"/>
                </a:lnTo>
                <a:lnTo>
                  <a:pt x="823" y="421"/>
                </a:lnTo>
                <a:lnTo>
                  <a:pt x="823" y="418"/>
                </a:lnTo>
                <a:lnTo>
                  <a:pt x="824" y="415"/>
                </a:lnTo>
                <a:lnTo>
                  <a:pt x="824" y="412"/>
                </a:lnTo>
                <a:lnTo>
                  <a:pt x="824" y="409"/>
                </a:lnTo>
                <a:lnTo>
                  <a:pt x="824" y="405"/>
                </a:lnTo>
                <a:lnTo>
                  <a:pt x="824" y="402"/>
                </a:lnTo>
                <a:lnTo>
                  <a:pt x="824" y="399"/>
                </a:lnTo>
                <a:lnTo>
                  <a:pt x="823" y="396"/>
                </a:lnTo>
                <a:lnTo>
                  <a:pt x="823" y="393"/>
                </a:lnTo>
                <a:lnTo>
                  <a:pt x="823" y="390"/>
                </a:lnTo>
                <a:lnTo>
                  <a:pt x="822" y="387"/>
                </a:lnTo>
                <a:lnTo>
                  <a:pt x="822" y="384"/>
                </a:lnTo>
                <a:lnTo>
                  <a:pt x="821" y="381"/>
                </a:lnTo>
                <a:lnTo>
                  <a:pt x="821" y="378"/>
                </a:lnTo>
                <a:lnTo>
                  <a:pt x="820" y="375"/>
                </a:lnTo>
                <a:lnTo>
                  <a:pt x="819" y="372"/>
                </a:lnTo>
                <a:lnTo>
                  <a:pt x="818" y="369"/>
                </a:lnTo>
                <a:lnTo>
                  <a:pt x="817" y="366"/>
                </a:lnTo>
                <a:lnTo>
                  <a:pt x="816" y="363"/>
                </a:lnTo>
                <a:lnTo>
                  <a:pt x="815" y="360"/>
                </a:lnTo>
                <a:lnTo>
                  <a:pt x="814" y="357"/>
                </a:lnTo>
                <a:lnTo>
                  <a:pt x="812" y="354"/>
                </a:lnTo>
                <a:lnTo>
                  <a:pt x="811" y="351"/>
                </a:lnTo>
                <a:lnTo>
                  <a:pt x="810" y="348"/>
                </a:lnTo>
                <a:lnTo>
                  <a:pt x="808" y="345"/>
                </a:lnTo>
                <a:lnTo>
                  <a:pt x="807" y="342"/>
                </a:lnTo>
                <a:lnTo>
                  <a:pt x="805" y="339"/>
                </a:lnTo>
                <a:lnTo>
                  <a:pt x="803" y="336"/>
                </a:lnTo>
                <a:lnTo>
                  <a:pt x="802" y="333"/>
                </a:lnTo>
                <a:lnTo>
                  <a:pt x="800" y="331"/>
                </a:lnTo>
                <a:lnTo>
                  <a:pt x="798" y="328"/>
                </a:lnTo>
                <a:lnTo>
                  <a:pt x="796" y="325"/>
                </a:lnTo>
                <a:lnTo>
                  <a:pt x="794" y="322"/>
                </a:lnTo>
                <a:lnTo>
                  <a:pt x="792" y="320"/>
                </a:lnTo>
                <a:lnTo>
                  <a:pt x="790" y="317"/>
                </a:lnTo>
                <a:lnTo>
                  <a:pt x="787" y="314"/>
                </a:lnTo>
                <a:lnTo>
                  <a:pt x="785" y="312"/>
                </a:lnTo>
                <a:lnTo>
                  <a:pt x="783" y="309"/>
                </a:lnTo>
                <a:lnTo>
                  <a:pt x="780" y="306"/>
                </a:lnTo>
                <a:lnTo>
                  <a:pt x="778" y="304"/>
                </a:lnTo>
                <a:lnTo>
                  <a:pt x="775" y="301"/>
                </a:lnTo>
                <a:lnTo>
                  <a:pt x="772" y="299"/>
                </a:lnTo>
                <a:lnTo>
                  <a:pt x="770" y="297"/>
                </a:lnTo>
                <a:lnTo>
                  <a:pt x="767" y="294"/>
                </a:lnTo>
                <a:lnTo>
                  <a:pt x="764" y="292"/>
                </a:lnTo>
                <a:lnTo>
                  <a:pt x="761" y="289"/>
                </a:lnTo>
                <a:lnTo>
                  <a:pt x="758" y="287"/>
                </a:lnTo>
                <a:lnTo>
                  <a:pt x="755" y="285"/>
                </a:lnTo>
                <a:lnTo>
                  <a:pt x="752" y="283"/>
                </a:lnTo>
                <a:lnTo>
                  <a:pt x="749" y="280"/>
                </a:lnTo>
                <a:lnTo>
                  <a:pt x="746" y="278"/>
                </a:lnTo>
                <a:lnTo>
                  <a:pt x="743" y="276"/>
                </a:lnTo>
                <a:lnTo>
                  <a:pt x="740" y="274"/>
                </a:lnTo>
                <a:lnTo>
                  <a:pt x="736" y="272"/>
                </a:lnTo>
                <a:lnTo>
                  <a:pt x="733" y="270"/>
                </a:lnTo>
                <a:lnTo>
                  <a:pt x="730" y="268"/>
                </a:lnTo>
                <a:lnTo>
                  <a:pt x="726" y="266"/>
                </a:lnTo>
                <a:lnTo>
                  <a:pt x="723" y="264"/>
                </a:lnTo>
                <a:lnTo>
                  <a:pt x="719" y="262"/>
                </a:lnTo>
                <a:lnTo>
                  <a:pt x="716" y="261"/>
                </a:lnTo>
                <a:lnTo>
                  <a:pt x="712" y="259"/>
                </a:lnTo>
                <a:lnTo>
                  <a:pt x="708" y="257"/>
                </a:lnTo>
                <a:lnTo>
                  <a:pt x="705" y="256"/>
                </a:lnTo>
                <a:lnTo>
                  <a:pt x="701" y="254"/>
                </a:lnTo>
                <a:lnTo>
                  <a:pt x="697" y="253"/>
                </a:lnTo>
                <a:lnTo>
                  <a:pt x="693" y="251"/>
                </a:lnTo>
                <a:lnTo>
                  <a:pt x="689" y="250"/>
                </a:lnTo>
                <a:lnTo>
                  <a:pt x="685" y="248"/>
                </a:lnTo>
                <a:lnTo>
                  <a:pt x="682" y="247"/>
                </a:lnTo>
                <a:lnTo>
                  <a:pt x="678" y="245"/>
                </a:lnTo>
                <a:lnTo>
                  <a:pt x="674" y="244"/>
                </a:lnTo>
                <a:lnTo>
                  <a:pt x="670" y="243"/>
                </a:lnTo>
                <a:lnTo>
                  <a:pt x="665" y="242"/>
                </a:lnTo>
                <a:lnTo>
                  <a:pt x="661" y="241"/>
                </a:lnTo>
                <a:lnTo>
                  <a:pt x="657" y="240"/>
                </a:lnTo>
                <a:lnTo>
                  <a:pt x="653" y="239"/>
                </a:lnTo>
                <a:lnTo>
                  <a:pt x="649" y="238"/>
                </a:lnTo>
                <a:lnTo>
                  <a:pt x="645" y="237"/>
                </a:lnTo>
                <a:lnTo>
                  <a:pt x="641" y="236"/>
                </a:lnTo>
                <a:lnTo>
                  <a:pt x="636" y="235"/>
                </a:lnTo>
                <a:lnTo>
                  <a:pt x="632" y="234"/>
                </a:lnTo>
                <a:lnTo>
                  <a:pt x="628" y="234"/>
                </a:lnTo>
                <a:lnTo>
                  <a:pt x="624" y="233"/>
                </a:lnTo>
                <a:lnTo>
                  <a:pt x="619" y="232"/>
                </a:lnTo>
                <a:lnTo>
                  <a:pt x="615" y="232"/>
                </a:lnTo>
                <a:lnTo>
                  <a:pt x="615" y="0"/>
                </a:lnTo>
                <a:lnTo>
                  <a:pt x="625" y="0"/>
                </a:lnTo>
                <a:lnTo>
                  <a:pt x="635" y="1"/>
                </a:lnTo>
                <a:lnTo>
                  <a:pt x="645" y="2"/>
                </a:lnTo>
                <a:lnTo>
                  <a:pt x="655" y="3"/>
                </a:lnTo>
                <a:lnTo>
                  <a:pt x="665" y="4"/>
                </a:lnTo>
                <a:lnTo>
                  <a:pt x="675" y="5"/>
                </a:lnTo>
                <a:lnTo>
                  <a:pt x="685" y="6"/>
                </a:lnTo>
                <a:lnTo>
                  <a:pt x="695" y="8"/>
                </a:lnTo>
                <a:lnTo>
                  <a:pt x="705" y="9"/>
                </a:lnTo>
                <a:lnTo>
                  <a:pt x="714" y="11"/>
                </a:lnTo>
                <a:lnTo>
                  <a:pt x="724" y="13"/>
                </a:lnTo>
                <a:lnTo>
                  <a:pt x="734" y="14"/>
                </a:lnTo>
                <a:lnTo>
                  <a:pt x="743" y="16"/>
                </a:lnTo>
                <a:lnTo>
                  <a:pt x="753" y="19"/>
                </a:lnTo>
                <a:lnTo>
                  <a:pt x="763" y="21"/>
                </a:lnTo>
                <a:lnTo>
                  <a:pt x="772" y="23"/>
                </a:lnTo>
                <a:lnTo>
                  <a:pt x="782" y="26"/>
                </a:lnTo>
                <a:lnTo>
                  <a:pt x="791" y="28"/>
                </a:lnTo>
                <a:lnTo>
                  <a:pt x="800" y="31"/>
                </a:lnTo>
                <a:lnTo>
                  <a:pt x="809" y="34"/>
                </a:lnTo>
                <a:lnTo>
                  <a:pt x="819" y="37"/>
                </a:lnTo>
                <a:lnTo>
                  <a:pt x="828" y="40"/>
                </a:lnTo>
                <a:lnTo>
                  <a:pt x="837" y="43"/>
                </a:lnTo>
                <a:lnTo>
                  <a:pt x="846" y="47"/>
                </a:lnTo>
                <a:lnTo>
                  <a:pt x="854" y="50"/>
                </a:lnTo>
                <a:lnTo>
                  <a:pt x="863" y="54"/>
                </a:lnTo>
                <a:lnTo>
                  <a:pt x="872" y="57"/>
                </a:lnTo>
                <a:lnTo>
                  <a:pt x="880" y="61"/>
                </a:lnTo>
                <a:lnTo>
                  <a:pt x="889" y="65"/>
                </a:lnTo>
                <a:lnTo>
                  <a:pt x="897" y="69"/>
                </a:lnTo>
                <a:lnTo>
                  <a:pt x="906" y="73"/>
                </a:lnTo>
                <a:lnTo>
                  <a:pt x="914" y="77"/>
                </a:lnTo>
                <a:lnTo>
                  <a:pt x="922" y="81"/>
                </a:lnTo>
                <a:lnTo>
                  <a:pt x="930" y="86"/>
                </a:lnTo>
                <a:lnTo>
                  <a:pt x="938" y="90"/>
                </a:lnTo>
                <a:lnTo>
                  <a:pt x="945" y="95"/>
                </a:lnTo>
                <a:lnTo>
                  <a:pt x="953" y="99"/>
                </a:lnTo>
                <a:lnTo>
                  <a:pt x="961" y="104"/>
                </a:lnTo>
                <a:lnTo>
                  <a:pt x="968" y="109"/>
                </a:lnTo>
                <a:lnTo>
                  <a:pt x="975" y="114"/>
                </a:lnTo>
                <a:lnTo>
                  <a:pt x="982" y="119"/>
                </a:lnTo>
                <a:lnTo>
                  <a:pt x="989" y="124"/>
                </a:lnTo>
                <a:lnTo>
                  <a:pt x="996" y="129"/>
                </a:lnTo>
                <a:lnTo>
                  <a:pt x="1003" y="134"/>
                </a:lnTo>
                <a:lnTo>
                  <a:pt x="1010" y="140"/>
                </a:lnTo>
                <a:lnTo>
                  <a:pt x="1016" y="145"/>
                </a:lnTo>
                <a:lnTo>
                  <a:pt x="1023" y="151"/>
                </a:lnTo>
                <a:lnTo>
                  <a:pt x="1029" y="156"/>
                </a:lnTo>
                <a:lnTo>
                  <a:pt x="1035" y="162"/>
                </a:lnTo>
                <a:lnTo>
                  <a:pt x="1041" y="168"/>
                </a:lnTo>
                <a:lnTo>
                  <a:pt x="1047" y="173"/>
                </a:lnTo>
                <a:lnTo>
                  <a:pt x="1052" y="179"/>
                </a:lnTo>
                <a:lnTo>
                  <a:pt x="1058" y="185"/>
                </a:lnTo>
                <a:lnTo>
                  <a:pt x="1063" y="191"/>
                </a:lnTo>
                <a:lnTo>
                  <a:pt x="1068" y="197"/>
                </a:lnTo>
                <a:lnTo>
                  <a:pt x="1073" y="204"/>
                </a:lnTo>
                <a:lnTo>
                  <a:pt x="1078" y="210"/>
                </a:lnTo>
                <a:lnTo>
                  <a:pt x="1083" y="216"/>
                </a:lnTo>
                <a:lnTo>
                  <a:pt x="1088" y="222"/>
                </a:lnTo>
                <a:lnTo>
                  <a:pt x="1092" y="229"/>
                </a:lnTo>
                <a:lnTo>
                  <a:pt x="1096" y="235"/>
                </a:lnTo>
                <a:lnTo>
                  <a:pt x="1101" y="242"/>
                </a:lnTo>
                <a:lnTo>
                  <a:pt x="1105" y="248"/>
                </a:lnTo>
                <a:lnTo>
                  <a:pt x="1108" y="255"/>
                </a:lnTo>
                <a:lnTo>
                  <a:pt x="1112" y="262"/>
                </a:lnTo>
                <a:lnTo>
                  <a:pt x="1115" y="268"/>
                </a:lnTo>
                <a:lnTo>
                  <a:pt x="1119" y="275"/>
                </a:lnTo>
                <a:lnTo>
                  <a:pt x="1122" y="282"/>
                </a:lnTo>
                <a:lnTo>
                  <a:pt x="1125" y="289"/>
                </a:lnTo>
                <a:lnTo>
                  <a:pt x="1128" y="295"/>
                </a:lnTo>
                <a:lnTo>
                  <a:pt x="1130" y="302"/>
                </a:lnTo>
                <a:lnTo>
                  <a:pt x="1133" y="309"/>
                </a:lnTo>
                <a:lnTo>
                  <a:pt x="1135" y="316"/>
                </a:lnTo>
                <a:lnTo>
                  <a:pt x="1137" y="323"/>
                </a:lnTo>
                <a:lnTo>
                  <a:pt x="1139" y="330"/>
                </a:lnTo>
                <a:lnTo>
                  <a:pt x="1141" y="337"/>
                </a:lnTo>
                <a:lnTo>
                  <a:pt x="1142" y="344"/>
                </a:lnTo>
                <a:lnTo>
                  <a:pt x="1144" y="351"/>
                </a:lnTo>
                <a:lnTo>
                  <a:pt x="1145" y="358"/>
                </a:lnTo>
                <a:lnTo>
                  <a:pt x="1146" y="365"/>
                </a:lnTo>
                <a:lnTo>
                  <a:pt x="1147" y="372"/>
                </a:lnTo>
                <a:lnTo>
                  <a:pt x="1148" y="380"/>
                </a:lnTo>
                <a:lnTo>
                  <a:pt x="1148" y="387"/>
                </a:lnTo>
                <a:lnTo>
                  <a:pt x="1149" y="394"/>
                </a:lnTo>
                <a:lnTo>
                  <a:pt x="1149" y="401"/>
                </a:lnTo>
                <a:lnTo>
                  <a:pt x="1149" y="408"/>
                </a:lnTo>
                <a:lnTo>
                  <a:pt x="1149" y="415"/>
                </a:lnTo>
                <a:lnTo>
                  <a:pt x="1148" y="422"/>
                </a:lnTo>
                <a:lnTo>
                  <a:pt x="1148" y="429"/>
                </a:lnTo>
                <a:lnTo>
                  <a:pt x="1147" y="437"/>
                </a:lnTo>
                <a:lnTo>
                  <a:pt x="1146" y="444"/>
                </a:lnTo>
                <a:lnTo>
                  <a:pt x="1145" y="451"/>
                </a:lnTo>
                <a:lnTo>
                  <a:pt x="1144" y="458"/>
                </a:lnTo>
                <a:lnTo>
                  <a:pt x="1143" y="465"/>
                </a:lnTo>
                <a:lnTo>
                  <a:pt x="1141" y="472"/>
                </a:lnTo>
                <a:lnTo>
                  <a:pt x="1139" y="479"/>
                </a:lnTo>
                <a:lnTo>
                  <a:pt x="1137" y="486"/>
                </a:lnTo>
                <a:lnTo>
                  <a:pt x="1135" y="493"/>
                </a:lnTo>
                <a:lnTo>
                  <a:pt x="1133" y="500"/>
                </a:lnTo>
                <a:lnTo>
                  <a:pt x="1131" y="507"/>
                </a:lnTo>
                <a:lnTo>
                  <a:pt x="1128" y="514"/>
                </a:lnTo>
                <a:lnTo>
                  <a:pt x="1125" y="520"/>
                </a:lnTo>
                <a:lnTo>
                  <a:pt x="1122" y="527"/>
                </a:lnTo>
                <a:lnTo>
                  <a:pt x="1119" y="534"/>
                </a:lnTo>
                <a:lnTo>
                  <a:pt x="1116" y="541"/>
                </a:lnTo>
                <a:lnTo>
                  <a:pt x="1112" y="547"/>
                </a:lnTo>
                <a:lnTo>
                  <a:pt x="1109" y="554"/>
                </a:lnTo>
                <a:lnTo>
                  <a:pt x="1105" y="561"/>
                </a:lnTo>
                <a:lnTo>
                  <a:pt x="1101" y="567"/>
                </a:lnTo>
                <a:lnTo>
                  <a:pt x="1097" y="574"/>
                </a:lnTo>
                <a:lnTo>
                  <a:pt x="1093" y="580"/>
                </a:lnTo>
                <a:lnTo>
                  <a:pt x="1088" y="587"/>
                </a:lnTo>
                <a:lnTo>
                  <a:pt x="1084" y="593"/>
                </a:lnTo>
                <a:lnTo>
                  <a:pt x="1079" y="599"/>
                </a:lnTo>
                <a:lnTo>
                  <a:pt x="1074" y="605"/>
                </a:lnTo>
                <a:lnTo>
                  <a:pt x="1069" y="612"/>
                </a:lnTo>
                <a:lnTo>
                  <a:pt x="1064" y="618"/>
                </a:lnTo>
                <a:lnTo>
                  <a:pt x="1058" y="624"/>
                </a:lnTo>
                <a:lnTo>
                  <a:pt x="1053" y="630"/>
                </a:lnTo>
                <a:lnTo>
                  <a:pt x="1047" y="636"/>
                </a:lnTo>
                <a:lnTo>
                  <a:pt x="1041" y="641"/>
                </a:lnTo>
                <a:lnTo>
                  <a:pt x="1035" y="647"/>
                </a:lnTo>
                <a:lnTo>
                  <a:pt x="1029" y="653"/>
                </a:lnTo>
                <a:lnTo>
                  <a:pt x="1023" y="658"/>
                </a:lnTo>
                <a:lnTo>
                  <a:pt x="1017" y="664"/>
                </a:lnTo>
                <a:lnTo>
                  <a:pt x="1010" y="669"/>
                </a:lnTo>
                <a:lnTo>
                  <a:pt x="1004" y="675"/>
                </a:lnTo>
                <a:lnTo>
                  <a:pt x="997" y="680"/>
                </a:lnTo>
                <a:lnTo>
                  <a:pt x="990" y="685"/>
                </a:lnTo>
                <a:lnTo>
                  <a:pt x="983" y="690"/>
                </a:lnTo>
                <a:lnTo>
                  <a:pt x="976" y="695"/>
                </a:lnTo>
                <a:lnTo>
                  <a:pt x="969" y="700"/>
                </a:lnTo>
                <a:lnTo>
                  <a:pt x="961" y="705"/>
                </a:lnTo>
                <a:lnTo>
                  <a:pt x="954" y="710"/>
                </a:lnTo>
                <a:lnTo>
                  <a:pt x="946" y="715"/>
                </a:lnTo>
                <a:lnTo>
                  <a:pt x="938" y="719"/>
                </a:lnTo>
                <a:lnTo>
                  <a:pt x="930" y="724"/>
                </a:lnTo>
                <a:lnTo>
                  <a:pt x="922" y="728"/>
                </a:lnTo>
                <a:lnTo>
                  <a:pt x="914" y="732"/>
                </a:lnTo>
                <a:lnTo>
                  <a:pt x="906" y="736"/>
                </a:lnTo>
                <a:lnTo>
                  <a:pt x="898" y="741"/>
                </a:lnTo>
                <a:lnTo>
                  <a:pt x="890" y="744"/>
                </a:lnTo>
                <a:lnTo>
                  <a:pt x="881" y="748"/>
                </a:lnTo>
                <a:lnTo>
                  <a:pt x="873" y="752"/>
                </a:lnTo>
                <a:lnTo>
                  <a:pt x="864" y="756"/>
                </a:lnTo>
                <a:lnTo>
                  <a:pt x="855" y="759"/>
                </a:lnTo>
                <a:lnTo>
                  <a:pt x="846" y="763"/>
                </a:lnTo>
                <a:lnTo>
                  <a:pt x="837" y="766"/>
                </a:lnTo>
                <a:lnTo>
                  <a:pt x="828" y="769"/>
                </a:lnTo>
                <a:lnTo>
                  <a:pt x="819" y="772"/>
                </a:lnTo>
                <a:lnTo>
                  <a:pt x="810" y="775"/>
                </a:lnTo>
                <a:lnTo>
                  <a:pt x="801" y="778"/>
                </a:lnTo>
                <a:lnTo>
                  <a:pt x="792" y="781"/>
                </a:lnTo>
                <a:lnTo>
                  <a:pt x="782" y="784"/>
                </a:lnTo>
                <a:lnTo>
                  <a:pt x="773" y="786"/>
                </a:lnTo>
                <a:lnTo>
                  <a:pt x="763" y="788"/>
                </a:lnTo>
                <a:lnTo>
                  <a:pt x="754" y="791"/>
                </a:lnTo>
                <a:lnTo>
                  <a:pt x="744" y="793"/>
                </a:lnTo>
                <a:lnTo>
                  <a:pt x="735" y="795"/>
                </a:lnTo>
                <a:lnTo>
                  <a:pt x="725" y="797"/>
                </a:lnTo>
                <a:lnTo>
                  <a:pt x="715" y="799"/>
                </a:lnTo>
                <a:lnTo>
                  <a:pt x="705" y="800"/>
                </a:lnTo>
                <a:lnTo>
                  <a:pt x="696" y="802"/>
                </a:lnTo>
                <a:lnTo>
                  <a:pt x="686" y="803"/>
                </a:lnTo>
                <a:lnTo>
                  <a:pt x="676" y="805"/>
                </a:lnTo>
                <a:lnTo>
                  <a:pt x="666" y="806"/>
                </a:lnTo>
                <a:lnTo>
                  <a:pt x="656" y="807"/>
                </a:lnTo>
                <a:lnTo>
                  <a:pt x="646" y="808"/>
                </a:lnTo>
                <a:lnTo>
                  <a:pt x="636" y="809"/>
                </a:lnTo>
                <a:lnTo>
                  <a:pt x="626" y="810"/>
                </a:lnTo>
                <a:lnTo>
                  <a:pt x="616" y="810"/>
                </a:lnTo>
                <a:lnTo>
                  <a:pt x="606" y="811"/>
                </a:lnTo>
                <a:lnTo>
                  <a:pt x="596" y="811"/>
                </a:lnTo>
                <a:lnTo>
                  <a:pt x="586" y="811"/>
                </a:lnTo>
                <a:lnTo>
                  <a:pt x="576" y="811"/>
                </a:lnTo>
                <a:lnTo>
                  <a:pt x="566" y="811"/>
                </a:lnTo>
                <a:lnTo>
                  <a:pt x="555" y="811"/>
                </a:lnTo>
                <a:lnTo>
                  <a:pt x="545" y="811"/>
                </a:lnTo>
                <a:lnTo>
                  <a:pt x="535" y="810"/>
                </a:lnTo>
                <a:lnTo>
                  <a:pt x="525" y="810"/>
                </a:lnTo>
                <a:lnTo>
                  <a:pt x="515" y="809"/>
                </a:lnTo>
                <a:lnTo>
                  <a:pt x="505" y="808"/>
                </a:lnTo>
                <a:lnTo>
                  <a:pt x="495" y="807"/>
                </a:lnTo>
                <a:lnTo>
                  <a:pt x="485" y="806"/>
                </a:lnTo>
                <a:lnTo>
                  <a:pt x="475" y="805"/>
                </a:lnTo>
                <a:lnTo>
                  <a:pt x="465" y="804"/>
                </a:lnTo>
                <a:lnTo>
                  <a:pt x="456" y="802"/>
                </a:lnTo>
                <a:lnTo>
                  <a:pt x="446" y="801"/>
                </a:lnTo>
                <a:lnTo>
                  <a:pt x="436" y="799"/>
                </a:lnTo>
                <a:lnTo>
                  <a:pt x="426" y="797"/>
                </a:lnTo>
                <a:lnTo>
                  <a:pt x="416" y="796"/>
                </a:lnTo>
                <a:lnTo>
                  <a:pt x="407" y="794"/>
                </a:lnTo>
                <a:lnTo>
                  <a:pt x="397" y="791"/>
                </a:lnTo>
                <a:lnTo>
                  <a:pt x="388" y="789"/>
                </a:lnTo>
                <a:lnTo>
                  <a:pt x="378" y="787"/>
                </a:lnTo>
                <a:lnTo>
                  <a:pt x="369" y="784"/>
                </a:lnTo>
                <a:lnTo>
                  <a:pt x="359" y="782"/>
                </a:lnTo>
                <a:lnTo>
                  <a:pt x="350" y="779"/>
                </a:lnTo>
                <a:lnTo>
                  <a:pt x="341" y="776"/>
                </a:lnTo>
                <a:lnTo>
                  <a:pt x="332" y="773"/>
                </a:lnTo>
                <a:lnTo>
                  <a:pt x="322" y="770"/>
                </a:lnTo>
                <a:lnTo>
                  <a:pt x="313" y="767"/>
                </a:lnTo>
                <a:lnTo>
                  <a:pt x="304" y="764"/>
                </a:lnTo>
                <a:lnTo>
                  <a:pt x="296" y="760"/>
                </a:lnTo>
                <a:lnTo>
                  <a:pt x="287" y="757"/>
                </a:lnTo>
                <a:lnTo>
                  <a:pt x="278" y="753"/>
                </a:lnTo>
                <a:lnTo>
                  <a:pt x="270" y="749"/>
                </a:lnTo>
                <a:lnTo>
                  <a:pt x="261" y="746"/>
                </a:lnTo>
                <a:lnTo>
                  <a:pt x="253" y="742"/>
                </a:lnTo>
                <a:lnTo>
                  <a:pt x="244" y="738"/>
                </a:lnTo>
                <a:lnTo>
                  <a:pt x="236" y="733"/>
                </a:lnTo>
                <a:lnTo>
                  <a:pt x="228" y="729"/>
                </a:lnTo>
                <a:lnTo>
                  <a:pt x="220" y="725"/>
                </a:lnTo>
                <a:lnTo>
                  <a:pt x="212" y="720"/>
                </a:lnTo>
                <a:lnTo>
                  <a:pt x="204" y="716"/>
                </a:lnTo>
                <a:lnTo>
                  <a:pt x="197" y="711"/>
                </a:lnTo>
                <a:lnTo>
                  <a:pt x="189" y="707"/>
                </a:lnTo>
                <a:lnTo>
                  <a:pt x="182" y="702"/>
                </a:lnTo>
                <a:lnTo>
                  <a:pt x="175" y="697"/>
                </a:lnTo>
                <a:lnTo>
                  <a:pt x="167" y="692"/>
                </a:lnTo>
                <a:lnTo>
                  <a:pt x="160" y="687"/>
                </a:lnTo>
                <a:lnTo>
                  <a:pt x="153" y="682"/>
                </a:lnTo>
                <a:lnTo>
                  <a:pt x="147" y="676"/>
                </a:lnTo>
                <a:lnTo>
                  <a:pt x="140" y="671"/>
                </a:lnTo>
                <a:lnTo>
                  <a:pt x="133" y="666"/>
                </a:lnTo>
                <a:lnTo>
                  <a:pt x="127" y="660"/>
                </a:lnTo>
                <a:lnTo>
                  <a:pt x="121" y="654"/>
                </a:lnTo>
                <a:lnTo>
                  <a:pt x="115" y="649"/>
                </a:lnTo>
                <a:lnTo>
                  <a:pt x="109" y="643"/>
                </a:lnTo>
                <a:lnTo>
                  <a:pt x="103" y="637"/>
                </a:lnTo>
                <a:lnTo>
                  <a:pt x="97" y="631"/>
                </a:lnTo>
                <a:lnTo>
                  <a:pt x="92" y="625"/>
                </a:lnTo>
                <a:lnTo>
                  <a:pt x="86" y="619"/>
                </a:lnTo>
                <a:lnTo>
                  <a:pt x="81" y="613"/>
                </a:lnTo>
                <a:lnTo>
                  <a:pt x="76" y="607"/>
                </a:lnTo>
                <a:lnTo>
                  <a:pt x="71" y="601"/>
                </a:lnTo>
                <a:lnTo>
                  <a:pt x="66" y="595"/>
                </a:lnTo>
                <a:lnTo>
                  <a:pt x="61" y="588"/>
                </a:lnTo>
                <a:lnTo>
                  <a:pt x="57" y="582"/>
                </a:lnTo>
                <a:lnTo>
                  <a:pt x="53" y="576"/>
                </a:lnTo>
                <a:lnTo>
                  <a:pt x="49" y="569"/>
                </a:lnTo>
                <a:lnTo>
                  <a:pt x="45" y="563"/>
                </a:lnTo>
                <a:lnTo>
                  <a:pt x="41" y="556"/>
                </a:lnTo>
                <a:lnTo>
                  <a:pt x="37" y="549"/>
                </a:lnTo>
                <a:lnTo>
                  <a:pt x="34" y="543"/>
                </a:lnTo>
                <a:lnTo>
                  <a:pt x="30" y="536"/>
                </a:lnTo>
                <a:lnTo>
                  <a:pt x="27" y="529"/>
                </a:lnTo>
                <a:lnTo>
                  <a:pt x="24" y="522"/>
                </a:lnTo>
                <a:lnTo>
                  <a:pt x="21" y="515"/>
                </a:lnTo>
                <a:lnTo>
                  <a:pt x="19" y="509"/>
                </a:lnTo>
                <a:lnTo>
                  <a:pt x="16" y="502"/>
                </a:lnTo>
                <a:lnTo>
                  <a:pt x="14" y="495"/>
                </a:lnTo>
                <a:lnTo>
                  <a:pt x="12" y="488"/>
                </a:lnTo>
                <a:lnTo>
                  <a:pt x="10" y="481"/>
                </a:lnTo>
                <a:lnTo>
                  <a:pt x="8" y="474"/>
                </a:lnTo>
                <a:lnTo>
                  <a:pt x="6" y="467"/>
                </a:lnTo>
                <a:lnTo>
                  <a:pt x="5" y="460"/>
                </a:lnTo>
                <a:lnTo>
                  <a:pt x="3" y="453"/>
                </a:lnTo>
                <a:lnTo>
                  <a:pt x="2" y="446"/>
                </a:lnTo>
                <a:lnTo>
                  <a:pt x="1" y="439"/>
                </a:lnTo>
                <a:lnTo>
                  <a:pt x="1" y="431"/>
                </a:lnTo>
                <a:lnTo>
                  <a:pt x="0" y="424"/>
                </a:lnTo>
                <a:lnTo>
                  <a:pt x="0" y="417"/>
                </a:lnTo>
                <a:lnTo>
                  <a:pt x="0" y="410"/>
                </a:lnTo>
                <a:lnTo>
                  <a:pt x="0" y="403"/>
                </a:lnTo>
                <a:lnTo>
                  <a:pt x="0" y="396"/>
                </a:lnTo>
                <a:lnTo>
                  <a:pt x="0" y="389"/>
                </a:lnTo>
                <a:lnTo>
                  <a:pt x="0" y="382"/>
                </a:lnTo>
                <a:lnTo>
                  <a:pt x="1" y="374"/>
                </a:lnTo>
                <a:lnTo>
                  <a:pt x="2" y="367"/>
                </a:lnTo>
                <a:lnTo>
                  <a:pt x="3" y="360"/>
                </a:lnTo>
                <a:lnTo>
                  <a:pt x="4" y="353"/>
                </a:lnTo>
                <a:lnTo>
                  <a:pt x="6" y="346"/>
                </a:lnTo>
                <a:lnTo>
                  <a:pt x="7" y="339"/>
                </a:lnTo>
                <a:lnTo>
                  <a:pt x="9" y="332"/>
                </a:lnTo>
                <a:lnTo>
                  <a:pt x="11" y="325"/>
                </a:lnTo>
                <a:lnTo>
                  <a:pt x="13" y="318"/>
                </a:lnTo>
                <a:lnTo>
                  <a:pt x="15" y="311"/>
                </a:lnTo>
                <a:lnTo>
                  <a:pt x="17" y="304"/>
                </a:lnTo>
                <a:lnTo>
                  <a:pt x="20" y="297"/>
                </a:lnTo>
                <a:lnTo>
                  <a:pt x="23" y="290"/>
                </a:lnTo>
                <a:lnTo>
                  <a:pt x="26" y="284"/>
                </a:lnTo>
                <a:lnTo>
                  <a:pt x="29" y="277"/>
                </a:lnTo>
                <a:lnTo>
                  <a:pt x="32" y="270"/>
                </a:lnTo>
                <a:lnTo>
                  <a:pt x="35" y="263"/>
                </a:lnTo>
                <a:lnTo>
                  <a:pt x="39" y="257"/>
                </a:lnTo>
                <a:lnTo>
                  <a:pt x="43" y="250"/>
                </a:lnTo>
                <a:lnTo>
                  <a:pt x="47" y="244"/>
                </a:lnTo>
                <a:lnTo>
                  <a:pt x="51" y="237"/>
                </a:lnTo>
                <a:lnTo>
                  <a:pt x="55" y="231"/>
                </a:lnTo>
                <a:lnTo>
                  <a:pt x="59" y="224"/>
                </a:lnTo>
                <a:lnTo>
                  <a:pt x="64" y="218"/>
                </a:lnTo>
                <a:lnTo>
                  <a:pt x="69" y="212"/>
                </a:lnTo>
                <a:lnTo>
                  <a:pt x="74" y="205"/>
                </a:lnTo>
                <a:lnTo>
                  <a:pt x="79" y="199"/>
                </a:lnTo>
                <a:lnTo>
                  <a:pt x="84" y="193"/>
                </a:lnTo>
                <a:lnTo>
                  <a:pt x="89" y="187"/>
                </a:lnTo>
                <a:lnTo>
                  <a:pt x="95" y="181"/>
                </a:lnTo>
                <a:lnTo>
                  <a:pt x="100" y="175"/>
                </a:lnTo>
                <a:lnTo>
                  <a:pt x="106" y="169"/>
                </a:lnTo>
                <a:lnTo>
                  <a:pt x="112" y="164"/>
                </a:lnTo>
                <a:lnTo>
                  <a:pt x="118" y="158"/>
                </a:lnTo>
                <a:lnTo>
                  <a:pt x="124" y="152"/>
                </a:lnTo>
                <a:lnTo>
                  <a:pt x="130" y="147"/>
                </a:lnTo>
                <a:lnTo>
                  <a:pt x="137" y="141"/>
                </a:lnTo>
                <a:lnTo>
                  <a:pt x="143" y="136"/>
                </a:lnTo>
                <a:lnTo>
                  <a:pt x="150" y="131"/>
                </a:lnTo>
                <a:lnTo>
                  <a:pt x="157" y="125"/>
                </a:lnTo>
                <a:lnTo>
                  <a:pt x="164" y="120"/>
                </a:lnTo>
                <a:lnTo>
                  <a:pt x="171" y="115"/>
                </a:lnTo>
                <a:lnTo>
                  <a:pt x="178" y="110"/>
                </a:lnTo>
                <a:lnTo>
                  <a:pt x="186" y="105"/>
                </a:lnTo>
                <a:lnTo>
                  <a:pt x="193" y="101"/>
                </a:lnTo>
                <a:lnTo>
                  <a:pt x="201" y="96"/>
                </a:lnTo>
                <a:lnTo>
                  <a:pt x="209" y="91"/>
                </a:lnTo>
                <a:lnTo>
                  <a:pt x="216" y="87"/>
                </a:lnTo>
                <a:lnTo>
                  <a:pt x="224" y="82"/>
                </a:lnTo>
                <a:lnTo>
                  <a:pt x="232" y="78"/>
                </a:lnTo>
                <a:lnTo>
                  <a:pt x="226" y="72"/>
                </a:lnTo>
                <a:lnTo>
                  <a:pt x="219" y="66"/>
                </a:lnTo>
                <a:lnTo>
                  <a:pt x="213" y="60"/>
                </a:lnTo>
                <a:lnTo>
                  <a:pt x="206" y="53"/>
                </a:lnTo>
                <a:lnTo>
                  <a:pt x="200" y="47"/>
                </a:lnTo>
                <a:lnTo>
                  <a:pt x="193" y="41"/>
                </a:lnTo>
                <a:lnTo>
                  <a:pt x="187" y="35"/>
                </a:lnTo>
                <a:lnTo>
                  <a:pt x="180" y="28"/>
                </a:lnTo>
                <a:lnTo>
                  <a:pt x="174" y="22"/>
                </a:lnTo>
                <a:lnTo>
                  <a:pt x="566" y="57"/>
                </a:lnTo>
              </a:path>
            </a:pathLst>
          </a:custGeom>
          <a:gradFill flip="none" rotWithShape="1">
            <a:gsLst>
              <a:gs pos="0">
                <a:schemeClr val="accent5">
                  <a:lumMod val="75000"/>
                </a:schemeClr>
              </a:gs>
              <a:gs pos="50000">
                <a:schemeClr val="accent5">
                  <a:lumMod val="50000"/>
                </a:schemeClr>
              </a:gs>
              <a:gs pos="100000">
                <a:schemeClr val="tx2">
                  <a:lumMod val="50000"/>
                </a:schemeClr>
              </a:gs>
            </a:gsLst>
            <a:lin ang="5400000" scaled="1"/>
            <a:tileRect/>
          </a:gradFill>
          <a:ln w="9525">
            <a:noFill/>
            <a:round/>
            <a:headEnd type="none" w="sm" len="sm"/>
            <a:tailEnd type="none" w="sm" len="sm"/>
          </a:ln>
          <a:effectLst>
            <a:outerShdw dist="279400" dir="6060000" sx="83000" sy="83000" rotWithShape="0">
              <a:prstClr val="black">
                <a:alpha val="15000"/>
              </a:prstClr>
            </a:outerShdw>
          </a:effectLst>
          <a:scene3d>
            <a:camera prst="perspectiveRelaxed">
              <a:rot lat="19473589" lon="0" rev="0"/>
            </a:camera>
            <a:lightRig rig="twoPt" dir="t"/>
          </a:scene3d>
          <a:sp3d extrusionH="381000" contourW="12700">
            <a:extrusionClr>
              <a:schemeClr val="bg2">
                <a:lumMod val="50000"/>
              </a:schemeClr>
            </a:extrusionClr>
            <a:contourClr>
              <a:schemeClr val="bg2">
                <a:lumMod val="25000"/>
              </a:schemeClr>
            </a:contourClr>
          </a:sp3d>
        </p:spPr>
        <p:txBody>
          <a:bodyPr/>
          <a:lstStyle/>
          <a:p>
            <a:endParaRPr lang="en-US" dirty="0">
              <a:latin typeface="Calibri" pitchFamily="34" charset="0"/>
            </a:endParaRPr>
          </a:p>
        </p:txBody>
      </p:sp>
      <p:grpSp>
        <p:nvGrpSpPr>
          <p:cNvPr id="2" name="Gruppe 69"/>
          <p:cNvGrpSpPr>
            <a:grpSpLocks/>
          </p:cNvGrpSpPr>
          <p:nvPr/>
        </p:nvGrpSpPr>
        <p:grpSpPr bwMode="auto">
          <a:xfrm>
            <a:off x="5269198" y="2073757"/>
            <a:ext cx="369602" cy="369108"/>
            <a:chOff x="6985496" y="4742888"/>
            <a:chExt cx="1340936" cy="1335810"/>
          </a:xfrm>
        </p:grpSpPr>
        <p:sp>
          <p:nvSpPr>
            <p:cNvPr id="6" name="Ellipse 101"/>
            <p:cNvSpPr/>
            <p:nvPr/>
          </p:nvSpPr>
          <p:spPr bwMode="auto">
            <a:xfrm>
              <a:off x="6990733" y="4742888"/>
              <a:ext cx="1335699" cy="1335810"/>
            </a:xfrm>
            <a:prstGeom prst="ellipse">
              <a:avLst/>
            </a:prstGeom>
            <a:gradFill flip="none" rotWithShape="1">
              <a:gsLst>
                <a:gs pos="0">
                  <a:srgbClr val="FB0036"/>
                </a:gs>
                <a:gs pos="100000">
                  <a:srgbClr val="D60015"/>
                </a:gs>
              </a:gsLst>
              <a:path path="shape">
                <a:fillToRect l="50000" t="50000" r="50000" b="50000"/>
              </a:path>
              <a:tileRect/>
            </a:gradFill>
            <a:ln w="9525" cap="flat" cmpd="sng" algn="ctr">
              <a:solidFill>
                <a:srgbClr val="C00000"/>
              </a:solidFill>
              <a:prstDash val="solid"/>
            </a:ln>
            <a:effectLst>
              <a:innerShdw blurRad="190500" dist="114300" dir="5700000">
                <a:srgbClr val="000000">
                  <a:alpha val="37000"/>
                </a:srgbClr>
              </a:inn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>
                <a:solidFill>
                  <a:srgbClr val="FFFFFF"/>
                </a:solidFill>
                <a:latin typeface="Calibri" pitchFamily="-111" charset="0"/>
                <a:ea typeface="ＭＳ Ｐゴシック" pitchFamily="-111" charset="-128"/>
              </a:endParaRPr>
            </a:p>
          </p:txBody>
        </p:sp>
        <p:sp>
          <p:nvSpPr>
            <p:cNvPr id="7" name="Måne 64"/>
            <p:cNvSpPr/>
            <p:nvPr/>
          </p:nvSpPr>
          <p:spPr bwMode="auto">
            <a:xfrm rot="16552097">
              <a:off x="7295809" y="5110022"/>
              <a:ext cx="645832" cy="1266457"/>
            </a:xfrm>
            <a:prstGeom prst="moon">
              <a:avLst>
                <a:gd name="adj" fmla="val 18952"/>
              </a:avLst>
            </a:prstGeom>
            <a:gradFill flip="none" rotWithShape="1">
              <a:gsLst>
                <a:gs pos="24000">
                  <a:sysClr val="windowText" lastClr="000000">
                    <a:alpha val="24000"/>
                  </a:sysClr>
                </a:gs>
                <a:gs pos="100000">
                  <a:sysClr val="window" lastClr="FFFFFF">
                    <a:alpha val="0"/>
                  </a:sysClr>
                </a:gs>
              </a:gsLst>
              <a:path path="shape">
                <a:fillToRect l="50000" t="50000" r="50000" b="50000"/>
              </a:path>
              <a:tileRect/>
            </a:gra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algn="ctr">
                <a:defRPr/>
              </a:pPr>
              <a:endParaRPr lang="en-US">
                <a:solidFill>
                  <a:srgbClr val="FFFFFF"/>
                </a:solidFill>
                <a:latin typeface="Calibri" pitchFamily="-111" charset="0"/>
                <a:ea typeface="ＭＳ Ｐゴシック" pitchFamily="-111" charset="-128"/>
              </a:endParaRPr>
            </a:p>
          </p:txBody>
        </p:sp>
        <p:sp>
          <p:nvSpPr>
            <p:cNvPr id="8" name="Ellipse 103"/>
            <p:cNvSpPr>
              <a:spLocks noChangeArrowheads="1"/>
            </p:cNvSpPr>
            <p:nvPr/>
          </p:nvSpPr>
          <p:spPr bwMode="auto">
            <a:xfrm>
              <a:off x="7169801" y="4788850"/>
              <a:ext cx="984882" cy="718148"/>
            </a:xfrm>
            <a:prstGeom prst="ellipse">
              <a:avLst/>
            </a:prstGeom>
            <a:gradFill rotWithShape="1">
              <a:gsLst>
                <a:gs pos="0">
                  <a:srgbClr val="8EB4E3">
                    <a:alpha val="0"/>
                  </a:srgbClr>
                </a:gs>
                <a:gs pos="100000">
                  <a:srgbClr val="FFFFFF">
                    <a:alpha val="76999"/>
                  </a:srgbClr>
                </a:gs>
              </a:gsLst>
              <a:lin ang="16200000"/>
            </a:gradFill>
            <a:ln w="9525" algn="ctr">
              <a:noFill/>
              <a:round/>
              <a:headEnd/>
              <a:tailEnd/>
            </a:ln>
          </p:spPr>
          <p:txBody>
            <a:bodyPr anchor="ctr"/>
            <a:lstStyle/>
            <a:p>
              <a:pPr algn="ctr"/>
              <a:endParaRPr lang="en-US">
                <a:solidFill>
                  <a:srgbClr val="FFFFFF"/>
                </a:solidFill>
                <a:latin typeface="Calibri" charset="0"/>
                <a:ea typeface="ＭＳ Ｐゴシック" pitchFamily="34" charset="-128"/>
              </a:endParaRPr>
            </a:p>
          </p:txBody>
        </p:sp>
      </p:grpSp>
      <p:grpSp>
        <p:nvGrpSpPr>
          <p:cNvPr id="3" name="Gruppe 69"/>
          <p:cNvGrpSpPr>
            <a:grpSpLocks/>
          </p:cNvGrpSpPr>
          <p:nvPr/>
        </p:nvGrpSpPr>
        <p:grpSpPr bwMode="auto">
          <a:xfrm>
            <a:off x="5638800" y="3216757"/>
            <a:ext cx="369602" cy="369108"/>
            <a:chOff x="6985496" y="4742888"/>
            <a:chExt cx="1340936" cy="1335810"/>
          </a:xfrm>
        </p:grpSpPr>
        <p:sp>
          <p:nvSpPr>
            <p:cNvPr id="10" name="Ellipse 101"/>
            <p:cNvSpPr/>
            <p:nvPr/>
          </p:nvSpPr>
          <p:spPr bwMode="auto">
            <a:xfrm>
              <a:off x="6990733" y="4742888"/>
              <a:ext cx="1335699" cy="1335810"/>
            </a:xfrm>
            <a:prstGeom prst="ellipse">
              <a:avLst/>
            </a:prstGeom>
            <a:gradFill flip="none" rotWithShape="1">
              <a:gsLst>
                <a:gs pos="0">
                  <a:srgbClr val="FB0036"/>
                </a:gs>
                <a:gs pos="100000">
                  <a:srgbClr val="D60015"/>
                </a:gs>
              </a:gsLst>
              <a:path path="shape">
                <a:fillToRect l="50000" t="50000" r="50000" b="50000"/>
              </a:path>
              <a:tileRect/>
            </a:gradFill>
            <a:ln w="9525" cap="flat" cmpd="sng" algn="ctr">
              <a:solidFill>
                <a:srgbClr val="C00000"/>
              </a:solidFill>
              <a:prstDash val="solid"/>
            </a:ln>
            <a:effectLst>
              <a:innerShdw blurRad="190500" dist="114300" dir="5700000">
                <a:srgbClr val="000000">
                  <a:alpha val="37000"/>
                </a:srgbClr>
              </a:inn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>
                <a:solidFill>
                  <a:srgbClr val="FFFFFF"/>
                </a:solidFill>
                <a:latin typeface="Calibri" pitchFamily="-111" charset="0"/>
                <a:ea typeface="ＭＳ Ｐゴシック" pitchFamily="-111" charset="-128"/>
              </a:endParaRPr>
            </a:p>
          </p:txBody>
        </p:sp>
        <p:sp>
          <p:nvSpPr>
            <p:cNvPr id="11" name="Måne 64"/>
            <p:cNvSpPr/>
            <p:nvPr/>
          </p:nvSpPr>
          <p:spPr bwMode="auto">
            <a:xfrm rot="16552097">
              <a:off x="7295809" y="5110022"/>
              <a:ext cx="645832" cy="1266457"/>
            </a:xfrm>
            <a:prstGeom prst="moon">
              <a:avLst>
                <a:gd name="adj" fmla="val 18952"/>
              </a:avLst>
            </a:prstGeom>
            <a:gradFill flip="none" rotWithShape="1">
              <a:gsLst>
                <a:gs pos="24000">
                  <a:sysClr val="windowText" lastClr="000000">
                    <a:alpha val="24000"/>
                  </a:sysClr>
                </a:gs>
                <a:gs pos="100000">
                  <a:sysClr val="window" lastClr="FFFFFF">
                    <a:alpha val="0"/>
                  </a:sysClr>
                </a:gs>
              </a:gsLst>
              <a:path path="shape">
                <a:fillToRect l="50000" t="50000" r="50000" b="50000"/>
              </a:path>
              <a:tileRect/>
            </a:gra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algn="ctr">
                <a:defRPr/>
              </a:pPr>
              <a:endParaRPr lang="en-US">
                <a:solidFill>
                  <a:srgbClr val="FFFFFF"/>
                </a:solidFill>
                <a:latin typeface="Calibri" pitchFamily="-111" charset="0"/>
                <a:ea typeface="ＭＳ Ｐゴシック" pitchFamily="-111" charset="-128"/>
              </a:endParaRPr>
            </a:p>
          </p:txBody>
        </p:sp>
        <p:sp>
          <p:nvSpPr>
            <p:cNvPr id="12" name="Ellipse 103"/>
            <p:cNvSpPr>
              <a:spLocks noChangeArrowheads="1"/>
            </p:cNvSpPr>
            <p:nvPr/>
          </p:nvSpPr>
          <p:spPr bwMode="auto">
            <a:xfrm>
              <a:off x="7169801" y="4788850"/>
              <a:ext cx="984882" cy="718148"/>
            </a:xfrm>
            <a:prstGeom prst="ellipse">
              <a:avLst/>
            </a:prstGeom>
            <a:gradFill rotWithShape="1">
              <a:gsLst>
                <a:gs pos="0">
                  <a:srgbClr val="8EB4E3">
                    <a:alpha val="0"/>
                  </a:srgbClr>
                </a:gs>
                <a:gs pos="100000">
                  <a:srgbClr val="FFFFFF">
                    <a:alpha val="76999"/>
                  </a:srgbClr>
                </a:gs>
              </a:gsLst>
              <a:lin ang="16200000"/>
            </a:gradFill>
            <a:ln w="9525" algn="ctr">
              <a:noFill/>
              <a:round/>
              <a:headEnd/>
              <a:tailEnd/>
            </a:ln>
          </p:spPr>
          <p:txBody>
            <a:bodyPr anchor="ctr"/>
            <a:lstStyle/>
            <a:p>
              <a:pPr algn="ctr"/>
              <a:endParaRPr lang="en-US">
                <a:solidFill>
                  <a:srgbClr val="FFFFFF"/>
                </a:solidFill>
                <a:latin typeface="Calibri" charset="0"/>
                <a:ea typeface="ＭＳ Ｐゴシック" pitchFamily="34" charset="-128"/>
              </a:endParaRPr>
            </a:p>
          </p:txBody>
        </p:sp>
      </p:grpSp>
      <p:grpSp>
        <p:nvGrpSpPr>
          <p:cNvPr id="4" name="Gruppe 69"/>
          <p:cNvGrpSpPr>
            <a:grpSpLocks/>
          </p:cNvGrpSpPr>
          <p:nvPr/>
        </p:nvGrpSpPr>
        <p:grpSpPr bwMode="auto">
          <a:xfrm>
            <a:off x="4191000" y="3966865"/>
            <a:ext cx="369602" cy="369108"/>
            <a:chOff x="6985496" y="4742888"/>
            <a:chExt cx="1340936" cy="1335810"/>
          </a:xfrm>
        </p:grpSpPr>
        <p:sp>
          <p:nvSpPr>
            <p:cNvPr id="15" name="Ellipse 101"/>
            <p:cNvSpPr/>
            <p:nvPr/>
          </p:nvSpPr>
          <p:spPr bwMode="auto">
            <a:xfrm>
              <a:off x="6990733" y="4742888"/>
              <a:ext cx="1335699" cy="1335810"/>
            </a:xfrm>
            <a:prstGeom prst="ellipse">
              <a:avLst/>
            </a:prstGeom>
            <a:gradFill flip="none" rotWithShape="1">
              <a:gsLst>
                <a:gs pos="0">
                  <a:srgbClr val="FB0036"/>
                </a:gs>
                <a:gs pos="100000">
                  <a:srgbClr val="D60015"/>
                </a:gs>
              </a:gsLst>
              <a:path path="shape">
                <a:fillToRect l="50000" t="50000" r="50000" b="50000"/>
              </a:path>
              <a:tileRect/>
            </a:gradFill>
            <a:ln w="9525" cap="flat" cmpd="sng" algn="ctr">
              <a:solidFill>
                <a:srgbClr val="C00000"/>
              </a:solidFill>
              <a:prstDash val="solid"/>
            </a:ln>
            <a:effectLst>
              <a:innerShdw blurRad="190500" dist="114300" dir="5700000">
                <a:srgbClr val="000000">
                  <a:alpha val="37000"/>
                </a:srgbClr>
              </a:inn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>
                <a:solidFill>
                  <a:srgbClr val="FFFFFF"/>
                </a:solidFill>
                <a:latin typeface="Calibri" pitchFamily="-111" charset="0"/>
                <a:ea typeface="ＭＳ Ｐゴシック" pitchFamily="-111" charset="-128"/>
              </a:endParaRPr>
            </a:p>
          </p:txBody>
        </p:sp>
        <p:sp>
          <p:nvSpPr>
            <p:cNvPr id="16" name="Måne 64"/>
            <p:cNvSpPr/>
            <p:nvPr/>
          </p:nvSpPr>
          <p:spPr bwMode="auto">
            <a:xfrm rot="16552097">
              <a:off x="7295809" y="5110022"/>
              <a:ext cx="645832" cy="1266457"/>
            </a:xfrm>
            <a:prstGeom prst="moon">
              <a:avLst>
                <a:gd name="adj" fmla="val 18952"/>
              </a:avLst>
            </a:prstGeom>
            <a:gradFill flip="none" rotWithShape="1">
              <a:gsLst>
                <a:gs pos="24000">
                  <a:sysClr val="windowText" lastClr="000000">
                    <a:alpha val="24000"/>
                  </a:sysClr>
                </a:gs>
                <a:gs pos="100000">
                  <a:sysClr val="window" lastClr="FFFFFF">
                    <a:alpha val="0"/>
                  </a:sysClr>
                </a:gs>
              </a:gsLst>
              <a:path path="shape">
                <a:fillToRect l="50000" t="50000" r="50000" b="50000"/>
              </a:path>
              <a:tileRect/>
            </a:gra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algn="ctr">
                <a:defRPr/>
              </a:pPr>
              <a:endParaRPr lang="en-US">
                <a:solidFill>
                  <a:srgbClr val="FFFFFF"/>
                </a:solidFill>
                <a:latin typeface="Calibri" pitchFamily="-111" charset="0"/>
                <a:ea typeface="ＭＳ Ｐゴシック" pitchFamily="-111" charset="-128"/>
              </a:endParaRPr>
            </a:p>
          </p:txBody>
        </p:sp>
        <p:sp>
          <p:nvSpPr>
            <p:cNvPr id="17" name="Ellipse 103"/>
            <p:cNvSpPr>
              <a:spLocks noChangeArrowheads="1"/>
            </p:cNvSpPr>
            <p:nvPr/>
          </p:nvSpPr>
          <p:spPr bwMode="auto">
            <a:xfrm>
              <a:off x="7169801" y="4788850"/>
              <a:ext cx="984882" cy="718148"/>
            </a:xfrm>
            <a:prstGeom prst="ellipse">
              <a:avLst/>
            </a:prstGeom>
            <a:gradFill rotWithShape="1">
              <a:gsLst>
                <a:gs pos="0">
                  <a:srgbClr val="8EB4E3">
                    <a:alpha val="0"/>
                  </a:srgbClr>
                </a:gs>
                <a:gs pos="100000">
                  <a:srgbClr val="FFFFFF">
                    <a:alpha val="76999"/>
                  </a:srgbClr>
                </a:gs>
              </a:gsLst>
              <a:lin ang="16200000"/>
            </a:gradFill>
            <a:ln w="9525" algn="ctr">
              <a:noFill/>
              <a:round/>
              <a:headEnd/>
              <a:tailEnd/>
            </a:ln>
          </p:spPr>
          <p:txBody>
            <a:bodyPr anchor="ctr"/>
            <a:lstStyle/>
            <a:p>
              <a:pPr algn="ctr"/>
              <a:endParaRPr lang="en-US">
                <a:solidFill>
                  <a:srgbClr val="FFFFFF"/>
                </a:solidFill>
                <a:latin typeface="Calibri" charset="0"/>
                <a:ea typeface="ＭＳ Ｐゴシック" pitchFamily="34" charset="-128"/>
              </a:endParaRPr>
            </a:p>
          </p:txBody>
        </p:sp>
      </p:grpSp>
      <p:grpSp>
        <p:nvGrpSpPr>
          <p:cNvPr id="5" name="Gruppe 69"/>
          <p:cNvGrpSpPr>
            <a:grpSpLocks/>
          </p:cNvGrpSpPr>
          <p:nvPr/>
        </p:nvGrpSpPr>
        <p:grpSpPr bwMode="auto">
          <a:xfrm>
            <a:off x="2590800" y="3216757"/>
            <a:ext cx="369602" cy="369108"/>
            <a:chOff x="6985496" y="4742888"/>
            <a:chExt cx="1340936" cy="1335810"/>
          </a:xfrm>
        </p:grpSpPr>
        <p:sp>
          <p:nvSpPr>
            <p:cNvPr id="19" name="Ellipse 101"/>
            <p:cNvSpPr/>
            <p:nvPr/>
          </p:nvSpPr>
          <p:spPr bwMode="auto">
            <a:xfrm>
              <a:off x="6990733" y="4742888"/>
              <a:ext cx="1335699" cy="1335810"/>
            </a:xfrm>
            <a:prstGeom prst="ellipse">
              <a:avLst/>
            </a:prstGeom>
            <a:gradFill flip="none" rotWithShape="1">
              <a:gsLst>
                <a:gs pos="0">
                  <a:srgbClr val="FB0036"/>
                </a:gs>
                <a:gs pos="100000">
                  <a:srgbClr val="D60015"/>
                </a:gs>
              </a:gsLst>
              <a:path path="shape">
                <a:fillToRect l="50000" t="50000" r="50000" b="50000"/>
              </a:path>
              <a:tileRect/>
            </a:gradFill>
            <a:ln w="9525" cap="flat" cmpd="sng" algn="ctr">
              <a:solidFill>
                <a:srgbClr val="C00000"/>
              </a:solidFill>
              <a:prstDash val="solid"/>
            </a:ln>
            <a:effectLst>
              <a:innerShdw blurRad="190500" dist="114300" dir="5700000">
                <a:srgbClr val="000000">
                  <a:alpha val="37000"/>
                </a:srgbClr>
              </a:inn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>
                <a:solidFill>
                  <a:srgbClr val="FFFFFF"/>
                </a:solidFill>
                <a:latin typeface="Calibri" pitchFamily="-111" charset="0"/>
                <a:ea typeface="ＭＳ Ｐゴシック" pitchFamily="-111" charset="-128"/>
              </a:endParaRPr>
            </a:p>
          </p:txBody>
        </p:sp>
        <p:sp>
          <p:nvSpPr>
            <p:cNvPr id="20" name="Måne 64"/>
            <p:cNvSpPr/>
            <p:nvPr/>
          </p:nvSpPr>
          <p:spPr bwMode="auto">
            <a:xfrm rot="16552097">
              <a:off x="7295809" y="5110022"/>
              <a:ext cx="645832" cy="1266457"/>
            </a:xfrm>
            <a:prstGeom prst="moon">
              <a:avLst>
                <a:gd name="adj" fmla="val 18952"/>
              </a:avLst>
            </a:prstGeom>
            <a:gradFill flip="none" rotWithShape="1">
              <a:gsLst>
                <a:gs pos="24000">
                  <a:sysClr val="windowText" lastClr="000000">
                    <a:alpha val="24000"/>
                  </a:sysClr>
                </a:gs>
                <a:gs pos="100000">
                  <a:sysClr val="window" lastClr="FFFFFF">
                    <a:alpha val="0"/>
                  </a:sysClr>
                </a:gs>
              </a:gsLst>
              <a:path path="shape">
                <a:fillToRect l="50000" t="50000" r="50000" b="50000"/>
              </a:path>
              <a:tileRect/>
            </a:gra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algn="ctr">
                <a:defRPr/>
              </a:pPr>
              <a:endParaRPr lang="en-US">
                <a:solidFill>
                  <a:srgbClr val="FFFFFF"/>
                </a:solidFill>
                <a:latin typeface="Calibri" pitchFamily="-111" charset="0"/>
                <a:ea typeface="ＭＳ Ｐゴシック" pitchFamily="-111" charset="-128"/>
              </a:endParaRPr>
            </a:p>
          </p:txBody>
        </p:sp>
        <p:sp>
          <p:nvSpPr>
            <p:cNvPr id="21" name="Ellipse 103"/>
            <p:cNvSpPr>
              <a:spLocks noChangeArrowheads="1"/>
            </p:cNvSpPr>
            <p:nvPr/>
          </p:nvSpPr>
          <p:spPr bwMode="auto">
            <a:xfrm>
              <a:off x="7169801" y="4788850"/>
              <a:ext cx="984882" cy="718148"/>
            </a:xfrm>
            <a:prstGeom prst="ellipse">
              <a:avLst/>
            </a:prstGeom>
            <a:gradFill rotWithShape="1">
              <a:gsLst>
                <a:gs pos="0">
                  <a:srgbClr val="8EB4E3">
                    <a:alpha val="0"/>
                  </a:srgbClr>
                </a:gs>
                <a:gs pos="100000">
                  <a:srgbClr val="FFFFFF">
                    <a:alpha val="76999"/>
                  </a:srgbClr>
                </a:gs>
              </a:gsLst>
              <a:lin ang="16200000"/>
            </a:gradFill>
            <a:ln w="9525" algn="ctr">
              <a:noFill/>
              <a:round/>
              <a:headEnd/>
              <a:tailEnd/>
            </a:ln>
          </p:spPr>
          <p:txBody>
            <a:bodyPr anchor="ctr"/>
            <a:lstStyle/>
            <a:p>
              <a:pPr algn="ctr"/>
              <a:endParaRPr lang="en-US">
                <a:solidFill>
                  <a:srgbClr val="FFFFFF"/>
                </a:solidFill>
                <a:latin typeface="Calibri" charset="0"/>
                <a:ea typeface="ＭＳ Ｐゴシック" pitchFamily="34" charset="-128"/>
              </a:endParaRPr>
            </a:p>
          </p:txBody>
        </p:sp>
      </p:grpSp>
      <p:grpSp>
        <p:nvGrpSpPr>
          <p:cNvPr id="9" name="Gruppe 69"/>
          <p:cNvGrpSpPr>
            <a:grpSpLocks/>
          </p:cNvGrpSpPr>
          <p:nvPr/>
        </p:nvGrpSpPr>
        <p:grpSpPr bwMode="auto">
          <a:xfrm>
            <a:off x="2971800" y="2061865"/>
            <a:ext cx="369602" cy="369108"/>
            <a:chOff x="6985496" y="4742888"/>
            <a:chExt cx="1340936" cy="1335810"/>
          </a:xfrm>
        </p:grpSpPr>
        <p:sp>
          <p:nvSpPr>
            <p:cNvPr id="23" name="Ellipse 101"/>
            <p:cNvSpPr/>
            <p:nvPr/>
          </p:nvSpPr>
          <p:spPr bwMode="auto">
            <a:xfrm>
              <a:off x="6990733" y="4742888"/>
              <a:ext cx="1335699" cy="1335810"/>
            </a:xfrm>
            <a:prstGeom prst="ellipse">
              <a:avLst/>
            </a:prstGeom>
            <a:gradFill flip="none" rotWithShape="1">
              <a:gsLst>
                <a:gs pos="0">
                  <a:srgbClr val="FB0036"/>
                </a:gs>
                <a:gs pos="100000">
                  <a:srgbClr val="D60015"/>
                </a:gs>
              </a:gsLst>
              <a:path path="shape">
                <a:fillToRect l="50000" t="50000" r="50000" b="50000"/>
              </a:path>
              <a:tileRect/>
            </a:gradFill>
            <a:ln w="9525" cap="flat" cmpd="sng" algn="ctr">
              <a:solidFill>
                <a:srgbClr val="C00000"/>
              </a:solidFill>
              <a:prstDash val="solid"/>
            </a:ln>
            <a:effectLst>
              <a:innerShdw blurRad="190500" dist="114300" dir="5700000">
                <a:srgbClr val="000000">
                  <a:alpha val="37000"/>
                </a:srgbClr>
              </a:inn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>
                <a:solidFill>
                  <a:srgbClr val="FFFFFF"/>
                </a:solidFill>
                <a:latin typeface="Calibri" pitchFamily="-111" charset="0"/>
                <a:ea typeface="ＭＳ Ｐゴシック" pitchFamily="-111" charset="-128"/>
              </a:endParaRPr>
            </a:p>
          </p:txBody>
        </p:sp>
        <p:sp>
          <p:nvSpPr>
            <p:cNvPr id="24" name="Måne 64"/>
            <p:cNvSpPr/>
            <p:nvPr/>
          </p:nvSpPr>
          <p:spPr bwMode="auto">
            <a:xfrm rot="16552097">
              <a:off x="7295809" y="5110022"/>
              <a:ext cx="645832" cy="1266457"/>
            </a:xfrm>
            <a:prstGeom prst="moon">
              <a:avLst>
                <a:gd name="adj" fmla="val 18952"/>
              </a:avLst>
            </a:prstGeom>
            <a:gradFill flip="none" rotWithShape="1">
              <a:gsLst>
                <a:gs pos="24000">
                  <a:sysClr val="windowText" lastClr="000000">
                    <a:alpha val="24000"/>
                  </a:sysClr>
                </a:gs>
                <a:gs pos="100000">
                  <a:sysClr val="window" lastClr="FFFFFF">
                    <a:alpha val="0"/>
                  </a:sysClr>
                </a:gs>
              </a:gsLst>
              <a:path path="shape">
                <a:fillToRect l="50000" t="50000" r="50000" b="50000"/>
              </a:path>
              <a:tileRect/>
            </a:gra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algn="ctr">
                <a:defRPr/>
              </a:pPr>
              <a:endParaRPr lang="en-US">
                <a:solidFill>
                  <a:srgbClr val="FFFFFF"/>
                </a:solidFill>
                <a:latin typeface="Calibri" pitchFamily="-111" charset="0"/>
                <a:ea typeface="ＭＳ Ｐゴシック" pitchFamily="-111" charset="-128"/>
              </a:endParaRPr>
            </a:p>
          </p:txBody>
        </p:sp>
        <p:sp>
          <p:nvSpPr>
            <p:cNvPr id="25" name="Ellipse 103"/>
            <p:cNvSpPr>
              <a:spLocks noChangeArrowheads="1"/>
            </p:cNvSpPr>
            <p:nvPr/>
          </p:nvSpPr>
          <p:spPr bwMode="auto">
            <a:xfrm>
              <a:off x="7169801" y="4788850"/>
              <a:ext cx="984882" cy="718148"/>
            </a:xfrm>
            <a:prstGeom prst="ellipse">
              <a:avLst/>
            </a:prstGeom>
            <a:gradFill rotWithShape="1">
              <a:gsLst>
                <a:gs pos="0">
                  <a:srgbClr val="8EB4E3">
                    <a:alpha val="0"/>
                  </a:srgbClr>
                </a:gs>
                <a:gs pos="100000">
                  <a:srgbClr val="FFFFFF">
                    <a:alpha val="76999"/>
                  </a:srgbClr>
                </a:gs>
              </a:gsLst>
              <a:lin ang="16200000"/>
            </a:gradFill>
            <a:ln w="9525" algn="ctr">
              <a:noFill/>
              <a:round/>
              <a:headEnd/>
              <a:tailEnd/>
            </a:ln>
          </p:spPr>
          <p:txBody>
            <a:bodyPr anchor="ctr"/>
            <a:lstStyle/>
            <a:p>
              <a:pPr algn="ctr"/>
              <a:endParaRPr lang="en-US">
                <a:solidFill>
                  <a:srgbClr val="FFFFFF"/>
                </a:solidFill>
                <a:latin typeface="Calibri" charset="0"/>
                <a:ea typeface="ＭＳ Ｐゴシック" pitchFamily="34" charset="-128"/>
              </a:endParaRPr>
            </a:p>
          </p:txBody>
        </p:sp>
      </p:grpSp>
      <p:grpSp>
        <p:nvGrpSpPr>
          <p:cNvPr id="13" name="Group 47"/>
          <p:cNvGrpSpPr/>
          <p:nvPr/>
        </p:nvGrpSpPr>
        <p:grpSpPr>
          <a:xfrm>
            <a:off x="6477000" y="914400"/>
            <a:ext cx="2057400" cy="1292662"/>
            <a:chOff x="6477000" y="1443335"/>
            <a:chExt cx="2057400" cy="1292662"/>
          </a:xfrm>
        </p:grpSpPr>
        <p:grpSp>
          <p:nvGrpSpPr>
            <p:cNvPr id="18" name="Group 61"/>
            <p:cNvGrpSpPr/>
            <p:nvPr/>
          </p:nvGrpSpPr>
          <p:grpSpPr>
            <a:xfrm>
              <a:off x="6477000" y="1905000"/>
              <a:ext cx="2057400" cy="830997"/>
              <a:chOff x="6477000" y="1905000"/>
              <a:chExt cx="2057400" cy="830997"/>
            </a:xfrm>
          </p:grpSpPr>
          <p:cxnSp>
            <p:nvCxnSpPr>
              <p:cNvPr id="59" name="Straight Connector 58"/>
              <p:cNvCxnSpPr/>
              <p:nvPr/>
            </p:nvCxnSpPr>
            <p:spPr>
              <a:xfrm rot="5400000">
                <a:off x="6096397" y="2285603"/>
                <a:ext cx="762000" cy="794"/>
              </a:xfrm>
              <a:prstGeom prst="line">
                <a:avLst/>
              </a:prstGeom>
              <a:ln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0" name="Straight Connector 59"/>
              <p:cNvCxnSpPr/>
              <p:nvPr/>
            </p:nvCxnSpPr>
            <p:spPr>
              <a:xfrm>
                <a:off x="6477000" y="1905000"/>
                <a:ext cx="1905000" cy="8930"/>
              </a:xfrm>
              <a:prstGeom prst="line">
                <a:avLst/>
              </a:prstGeom>
              <a:ln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61" name="TextBox 60"/>
              <p:cNvSpPr txBox="1"/>
              <p:nvPr/>
            </p:nvSpPr>
            <p:spPr>
              <a:xfrm>
                <a:off x="6477000" y="1905000"/>
                <a:ext cx="2057400" cy="83099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2400" smtClean="0">
                    <a:latin typeface="Calibri" pitchFamily="34" charset="0"/>
                  </a:rPr>
                  <a:t>You may enter your text here</a:t>
                </a:r>
                <a:endParaRPr lang="en-US" sz="2400">
                  <a:latin typeface="Calibri" pitchFamily="34" charset="0"/>
                </a:endParaRPr>
              </a:p>
            </p:txBody>
          </p:sp>
        </p:grpSp>
        <p:sp>
          <p:nvSpPr>
            <p:cNvPr id="71" name="TextBox 70"/>
            <p:cNvSpPr txBox="1"/>
            <p:nvPr/>
          </p:nvSpPr>
          <p:spPr>
            <a:xfrm>
              <a:off x="6553200" y="1443335"/>
              <a:ext cx="1018420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400" b="1" smtClean="0">
                  <a:latin typeface="Calibri" pitchFamily="34" charset="0"/>
                </a:rPr>
                <a:t>STEP 1</a:t>
              </a:r>
              <a:endParaRPr lang="en-US" sz="2400" b="1">
                <a:latin typeface="Calibri" pitchFamily="34" charset="0"/>
              </a:endParaRPr>
            </a:p>
          </p:txBody>
        </p:sp>
      </p:grpSp>
      <p:grpSp>
        <p:nvGrpSpPr>
          <p:cNvPr id="22" name="Group 48"/>
          <p:cNvGrpSpPr/>
          <p:nvPr/>
        </p:nvGrpSpPr>
        <p:grpSpPr>
          <a:xfrm>
            <a:off x="6553200" y="3427894"/>
            <a:ext cx="2133600" cy="1293768"/>
            <a:chOff x="6553200" y="3956829"/>
            <a:chExt cx="2133600" cy="1293768"/>
          </a:xfrm>
        </p:grpSpPr>
        <p:grpSp>
          <p:nvGrpSpPr>
            <p:cNvPr id="26" name="Group 62"/>
            <p:cNvGrpSpPr/>
            <p:nvPr/>
          </p:nvGrpSpPr>
          <p:grpSpPr>
            <a:xfrm>
              <a:off x="6553200" y="4419600"/>
              <a:ext cx="2133600" cy="830997"/>
              <a:chOff x="6477000" y="1905000"/>
              <a:chExt cx="2133600" cy="830997"/>
            </a:xfrm>
          </p:grpSpPr>
          <p:cxnSp>
            <p:nvCxnSpPr>
              <p:cNvPr id="64" name="Straight Connector 63"/>
              <p:cNvCxnSpPr/>
              <p:nvPr/>
            </p:nvCxnSpPr>
            <p:spPr>
              <a:xfrm rot="5400000">
                <a:off x="6096397" y="2285603"/>
                <a:ext cx="762000" cy="794"/>
              </a:xfrm>
              <a:prstGeom prst="line">
                <a:avLst/>
              </a:prstGeom>
              <a:ln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5" name="Straight Connector 64"/>
              <p:cNvCxnSpPr/>
              <p:nvPr/>
            </p:nvCxnSpPr>
            <p:spPr>
              <a:xfrm>
                <a:off x="6477000" y="1905000"/>
                <a:ext cx="1905000" cy="8930"/>
              </a:xfrm>
              <a:prstGeom prst="line">
                <a:avLst/>
              </a:prstGeom>
              <a:ln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66" name="TextBox 65"/>
              <p:cNvSpPr txBox="1"/>
              <p:nvPr/>
            </p:nvSpPr>
            <p:spPr>
              <a:xfrm>
                <a:off x="6553200" y="1905000"/>
                <a:ext cx="2057400" cy="83099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2400" smtClean="0">
                    <a:latin typeface="Calibri" pitchFamily="34" charset="0"/>
                  </a:rPr>
                  <a:t>You may enter your text here</a:t>
                </a:r>
                <a:endParaRPr lang="en-US" sz="2400">
                  <a:latin typeface="Calibri" pitchFamily="34" charset="0"/>
                </a:endParaRPr>
              </a:p>
            </p:txBody>
          </p:sp>
        </p:grpSp>
        <p:sp>
          <p:nvSpPr>
            <p:cNvPr id="72" name="TextBox 71"/>
            <p:cNvSpPr txBox="1"/>
            <p:nvPr/>
          </p:nvSpPr>
          <p:spPr>
            <a:xfrm>
              <a:off x="6629400" y="3956829"/>
              <a:ext cx="1018420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400" b="1" smtClean="0">
                  <a:latin typeface="Calibri" pitchFamily="34" charset="0"/>
                </a:rPr>
                <a:t>STEP 2</a:t>
              </a:r>
              <a:endParaRPr lang="en-US" sz="2400" b="1">
                <a:latin typeface="Calibri" pitchFamily="34" charset="0"/>
              </a:endParaRPr>
            </a:p>
          </p:txBody>
        </p:sp>
      </p:grpSp>
      <p:grpSp>
        <p:nvGrpSpPr>
          <p:cNvPr id="27" name="Group 49"/>
          <p:cNvGrpSpPr/>
          <p:nvPr/>
        </p:nvGrpSpPr>
        <p:grpSpPr>
          <a:xfrm>
            <a:off x="3124200" y="5033665"/>
            <a:ext cx="2590800" cy="1251466"/>
            <a:chOff x="3124200" y="5562600"/>
            <a:chExt cx="2590800" cy="1251466"/>
          </a:xfrm>
        </p:grpSpPr>
        <p:grpSp>
          <p:nvGrpSpPr>
            <p:cNvPr id="28" name="Group 39"/>
            <p:cNvGrpSpPr/>
            <p:nvPr/>
          </p:nvGrpSpPr>
          <p:grpSpPr>
            <a:xfrm>
              <a:off x="3124200" y="5906869"/>
              <a:ext cx="2590800" cy="907197"/>
              <a:chOff x="5257800" y="4800600"/>
              <a:chExt cx="2590800" cy="907197"/>
            </a:xfrm>
          </p:grpSpPr>
          <p:cxnSp>
            <p:nvCxnSpPr>
              <p:cNvPr id="42" name="Straight Connector 41"/>
              <p:cNvCxnSpPr/>
              <p:nvPr/>
            </p:nvCxnSpPr>
            <p:spPr>
              <a:xfrm>
                <a:off x="5257800" y="4800600"/>
                <a:ext cx="2590800" cy="1588"/>
              </a:xfrm>
              <a:prstGeom prst="line">
                <a:avLst/>
              </a:prstGeom>
              <a:ln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3" name="TextBox 42"/>
              <p:cNvSpPr txBox="1"/>
              <p:nvPr/>
            </p:nvSpPr>
            <p:spPr>
              <a:xfrm>
                <a:off x="5334000" y="4876800"/>
                <a:ext cx="2209800" cy="83099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2400" smtClean="0">
                    <a:latin typeface="Calibri" pitchFamily="34" charset="0"/>
                  </a:rPr>
                  <a:t>You may enter your text here</a:t>
                </a:r>
                <a:endParaRPr lang="en-US" sz="2400">
                  <a:latin typeface="Calibri" pitchFamily="34" charset="0"/>
                </a:endParaRPr>
              </a:p>
            </p:txBody>
          </p:sp>
        </p:grpSp>
        <p:sp>
          <p:nvSpPr>
            <p:cNvPr id="73" name="TextBox 72"/>
            <p:cNvSpPr txBox="1"/>
            <p:nvPr/>
          </p:nvSpPr>
          <p:spPr>
            <a:xfrm>
              <a:off x="3989801" y="5562600"/>
              <a:ext cx="810799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 smtClean="0">
                  <a:latin typeface="Calibri" pitchFamily="34" charset="0"/>
                </a:rPr>
                <a:t>STEP 3</a:t>
              </a:r>
              <a:endParaRPr lang="en-US" b="1" dirty="0">
                <a:latin typeface="Calibri" pitchFamily="34" charset="0"/>
              </a:endParaRPr>
            </a:p>
          </p:txBody>
        </p:sp>
      </p:grpSp>
      <p:grpSp>
        <p:nvGrpSpPr>
          <p:cNvPr id="29" name="Group 50"/>
          <p:cNvGrpSpPr/>
          <p:nvPr/>
        </p:nvGrpSpPr>
        <p:grpSpPr>
          <a:xfrm>
            <a:off x="75406" y="3505200"/>
            <a:ext cx="2058194" cy="1292662"/>
            <a:chOff x="75406" y="4034135"/>
            <a:chExt cx="2058194" cy="1292662"/>
          </a:xfrm>
        </p:grpSpPr>
        <p:grpSp>
          <p:nvGrpSpPr>
            <p:cNvPr id="30" name="Group 66"/>
            <p:cNvGrpSpPr/>
            <p:nvPr/>
          </p:nvGrpSpPr>
          <p:grpSpPr>
            <a:xfrm>
              <a:off x="75406" y="4419600"/>
              <a:ext cx="2058194" cy="907197"/>
              <a:chOff x="5562600" y="4800600"/>
              <a:chExt cx="2058194" cy="907197"/>
            </a:xfrm>
          </p:grpSpPr>
          <p:cxnSp>
            <p:nvCxnSpPr>
              <p:cNvPr id="68" name="Straight Connector 67"/>
              <p:cNvCxnSpPr/>
              <p:nvPr/>
            </p:nvCxnSpPr>
            <p:spPr>
              <a:xfrm rot="5400000">
                <a:off x="7239397" y="5181203"/>
                <a:ext cx="762000" cy="794"/>
              </a:xfrm>
              <a:prstGeom prst="line">
                <a:avLst/>
              </a:prstGeom>
              <a:ln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9" name="Straight Connector 68"/>
              <p:cNvCxnSpPr/>
              <p:nvPr/>
            </p:nvCxnSpPr>
            <p:spPr>
              <a:xfrm>
                <a:off x="5715000" y="4800600"/>
                <a:ext cx="1905000" cy="8930"/>
              </a:xfrm>
              <a:prstGeom prst="line">
                <a:avLst/>
              </a:prstGeom>
              <a:ln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70" name="TextBox 69"/>
              <p:cNvSpPr txBox="1"/>
              <p:nvPr/>
            </p:nvSpPr>
            <p:spPr>
              <a:xfrm>
                <a:off x="5562600" y="4876800"/>
                <a:ext cx="2057400" cy="83099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/>
                <a:r>
                  <a:rPr lang="en-US" sz="2400" dirty="0" smtClean="0">
                    <a:latin typeface="Calibri" pitchFamily="34" charset="0"/>
                  </a:rPr>
                  <a:t>You may enter your text here</a:t>
                </a:r>
                <a:endParaRPr lang="en-US" sz="2400" dirty="0">
                  <a:latin typeface="Calibri" pitchFamily="34" charset="0"/>
                </a:endParaRPr>
              </a:p>
            </p:txBody>
          </p:sp>
        </p:grpSp>
        <p:sp>
          <p:nvSpPr>
            <p:cNvPr id="74" name="TextBox 73"/>
            <p:cNvSpPr txBox="1"/>
            <p:nvPr/>
          </p:nvSpPr>
          <p:spPr>
            <a:xfrm>
              <a:off x="1114386" y="4034135"/>
              <a:ext cx="1018420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400" b="1" smtClean="0">
                  <a:latin typeface="Calibri" pitchFamily="34" charset="0"/>
                </a:rPr>
                <a:t>STEP 4</a:t>
              </a:r>
              <a:endParaRPr lang="en-US" sz="2400" b="1">
                <a:latin typeface="Calibri" pitchFamily="34" charset="0"/>
              </a:endParaRPr>
            </a:p>
          </p:txBody>
        </p:sp>
      </p:grpSp>
      <p:grpSp>
        <p:nvGrpSpPr>
          <p:cNvPr id="31" name="Group 51"/>
          <p:cNvGrpSpPr/>
          <p:nvPr/>
        </p:nvGrpSpPr>
        <p:grpSpPr>
          <a:xfrm>
            <a:off x="228600" y="990600"/>
            <a:ext cx="2058194" cy="1292662"/>
            <a:chOff x="228600" y="1519535"/>
            <a:chExt cx="2058194" cy="1292662"/>
          </a:xfrm>
        </p:grpSpPr>
        <p:grpSp>
          <p:nvGrpSpPr>
            <p:cNvPr id="32" name="Group 52"/>
            <p:cNvGrpSpPr/>
            <p:nvPr/>
          </p:nvGrpSpPr>
          <p:grpSpPr>
            <a:xfrm>
              <a:off x="228600" y="1905000"/>
              <a:ext cx="2058194" cy="907197"/>
              <a:chOff x="5562600" y="4800600"/>
              <a:chExt cx="2058194" cy="907197"/>
            </a:xfrm>
          </p:grpSpPr>
          <p:cxnSp>
            <p:nvCxnSpPr>
              <p:cNvPr id="54" name="Straight Connector 53"/>
              <p:cNvCxnSpPr/>
              <p:nvPr/>
            </p:nvCxnSpPr>
            <p:spPr>
              <a:xfrm rot="5400000">
                <a:off x="7239397" y="5181203"/>
                <a:ext cx="762000" cy="794"/>
              </a:xfrm>
              <a:prstGeom prst="line">
                <a:avLst/>
              </a:prstGeom>
              <a:ln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5" name="Straight Connector 54"/>
              <p:cNvCxnSpPr/>
              <p:nvPr/>
            </p:nvCxnSpPr>
            <p:spPr>
              <a:xfrm>
                <a:off x="5715000" y="4800600"/>
                <a:ext cx="1905000" cy="8930"/>
              </a:xfrm>
              <a:prstGeom prst="line">
                <a:avLst/>
              </a:prstGeom>
              <a:ln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6" name="TextBox 55"/>
              <p:cNvSpPr txBox="1"/>
              <p:nvPr/>
            </p:nvSpPr>
            <p:spPr>
              <a:xfrm>
                <a:off x="5562600" y="4876800"/>
                <a:ext cx="2057400" cy="83099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/>
                <a:r>
                  <a:rPr lang="en-US" sz="2400" smtClean="0">
                    <a:latin typeface="Calibri" pitchFamily="34" charset="0"/>
                  </a:rPr>
                  <a:t>You may enter your text here</a:t>
                </a:r>
                <a:endParaRPr lang="en-US" sz="2400">
                  <a:latin typeface="Calibri" pitchFamily="34" charset="0"/>
                </a:endParaRPr>
              </a:p>
            </p:txBody>
          </p:sp>
        </p:grpSp>
        <p:sp>
          <p:nvSpPr>
            <p:cNvPr id="75" name="TextBox 74"/>
            <p:cNvSpPr txBox="1"/>
            <p:nvPr/>
          </p:nvSpPr>
          <p:spPr>
            <a:xfrm>
              <a:off x="1267580" y="1519535"/>
              <a:ext cx="1018420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400" b="1" smtClean="0">
                  <a:latin typeface="Calibri" pitchFamily="34" charset="0"/>
                </a:rPr>
                <a:t>STEP 5</a:t>
              </a:r>
              <a:endParaRPr lang="en-US" sz="2400" b="1">
                <a:latin typeface="Calibri" pitchFamily="34" charset="0"/>
              </a:endParaRPr>
            </a:p>
          </p:txBody>
        </p:sp>
      </p:grpSp>
      <p:sp>
        <p:nvSpPr>
          <p:cNvPr id="53" name="Title 52"/>
          <p:cNvSpPr>
            <a:spLocks noGrp="1"/>
          </p:cNvSpPr>
          <p:nvPr>
            <p:ph type="title"/>
          </p:nvPr>
        </p:nvSpPr>
        <p:spPr>
          <a:xfrm>
            <a:off x="228600" y="304800"/>
            <a:ext cx="8229600" cy="990600"/>
          </a:xfrm>
        </p:spPr>
        <p:txBody>
          <a:bodyPr>
            <a:normAutofit/>
          </a:bodyPr>
          <a:lstStyle/>
          <a:p>
            <a:r>
              <a:rPr lang="en-US" sz="3200" dirty="0" smtClean="0"/>
              <a:t>Your Title Text Here</a:t>
            </a:r>
            <a:endParaRPr lang="en-US" sz="3200" dirty="0"/>
          </a:p>
        </p:txBody>
      </p:sp>
    </p:spTree>
    <p:extLst>
      <p:ext uri="{BB962C8B-B14F-4D97-AF65-F5344CB8AC3E}">
        <p14:creationId xmlns:p14="http://schemas.microsoft.com/office/powerpoint/2010/main" val="1741463217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500"/>
                            </p:stCondLst>
                            <p:childTnLst>
                              <p:par>
                                <p:cTn id="5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2000"/>
                            </p:stCondLst>
                            <p:childTnLst>
                              <p:par>
                                <p:cTn id="17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2500"/>
                            </p:stCondLst>
                            <p:childTnLst>
                              <p:par>
                                <p:cTn id="23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1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500"/>
                            </p:stCondLst>
                            <p:childTnLst>
                              <p:par>
                                <p:cTn id="29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4000"/>
                            </p:stCondLst>
                            <p:childTnLst>
                              <p:par>
                                <p:cTn id="35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5000"/>
                            </p:stCondLst>
                            <p:childTnLst>
                              <p:par>
                                <p:cTn id="41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5500"/>
                            </p:stCondLst>
                            <p:childTnLst>
                              <p:par>
                                <p:cTn id="47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10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0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6500"/>
                            </p:stCondLst>
                            <p:childTnLst>
                              <p:par>
                                <p:cTn id="53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7000"/>
                            </p:stCondLst>
                            <p:childTnLst>
                              <p:par>
                                <p:cTn id="59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10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2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Rektangel 59"/>
          <p:cNvSpPr>
            <a:spLocks noChangeArrowheads="1"/>
          </p:cNvSpPr>
          <p:nvPr/>
        </p:nvSpPr>
        <p:spPr bwMode="auto">
          <a:xfrm rot="10800000" flipV="1">
            <a:off x="0" y="-327551"/>
            <a:ext cx="9144000" cy="6575951"/>
          </a:xfrm>
          <a:prstGeom prst="rect">
            <a:avLst/>
          </a:prstGeom>
          <a:gradFill rotWithShape="1">
            <a:gsLst>
              <a:gs pos="0">
                <a:srgbClr val="F3F3F3"/>
              </a:gs>
              <a:gs pos="0">
                <a:srgbClr val="F3F3F3"/>
              </a:gs>
              <a:gs pos="0">
                <a:srgbClr val="F3F3F3"/>
              </a:gs>
              <a:gs pos="48000">
                <a:srgbClr val="F3F3F3"/>
              </a:gs>
              <a:gs pos="69000">
                <a:srgbClr val="F3F3F3"/>
              </a:gs>
              <a:gs pos="100000">
                <a:srgbClr val="BFBFBF"/>
              </a:gs>
            </a:gsLst>
            <a:lin ang="5400000" scaled="1"/>
          </a:gradFill>
          <a:ln w="9525">
            <a:noFill/>
            <a:miter lim="800000"/>
            <a:headEnd/>
            <a:tailEnd/>
          </a:ln>
          <a:effectLst>
            <a:outerShdw dist="23000" dir="5400000" rotWithShape="0">
              <a:srgbClr val="808080">
                <a:alpha val="34999"/>
              </a:srgbClr>
            </a:outerShdw>
          </a:effectLst>
        </p:spPr>
        <p:txBody>
          <a:bodyPr anchor="ctr"/>
          <a:lstStyle/>
          <a:p>
            <a:pPr algn="ctr">
              <a:defRPr/>
            </a:pPr>
            <a:endParaRPr lang="da-DK">
              <a:solidFill>
                <a:srgbClr val="FFFFFF"/>
              </a:solidFill>
              <a:latin typeface="Calibri" charset="0"/>
              <a:ea typeface="ＭＳ Ｐゴシック" charset="-128"/>
            </a:endParaRPr>
          </a:p>
        </p:txBody>
      </p:sp>
      <p:grpSp>
        <p:nvGrpSpPr>
          <p:cNvPr id="2" name="Group 1"/>
          <p:cNvGrpSpPr/>
          <p:nvPr/>
        </p:nvGrpSpPr>
        <p:grpSpPr>
          <a:xfrm>
            <a:off x="990600" y="152400"/>
            <a:ext cx="3985161" cy="6391072"/>
            <a:chOff x="2644239" y="152400"/>
            <a:chExt cx="3985161" cy="6391072"/>
          </a:xfrm>
          <a:effectLst>
            <a:outerShdw blurRad="254000" dist="38100" dir="5400000" sx="105000" sy="105000" algn="t" rotWithShape="0">
              <a:prstClr val="black">
                <a:alpha val="40000"/>
              </a:prstClr>
            </a:outerShdw>
          </a:effectLst>
          <a:scene3d>
            <a:camera prst="perspectiveRelaxed"/>
            <a:lightRig rig="threePt" dir="t"/>
          </a:scene3d>
        </p:grpSpPr>
        <p:sp>
          <p:nvSpPr>
            <p:cNvPr id="5" name="Rounded Rectangle 4"/>
            <p:cNvSpPr/>
            <p:nvPr/>
          </p:nvSpPr>
          <p:spPr>
            <a:xfrm>
              <a:off x="3678677" y="152400"/>
              <a:ext cx="927370" cy="963038"/>
            </a:xfrm>
            <a:prstGeom prst="roundRect">
              <a:avLst/>
            </a:prstGeom>
            <a:solidFill>
              <a:schemeClr val="accent3">
                <a:lumMod val="50000"/>
              </a:schemeClr>
            </a:solidFill>
            <a:ln>
              <a:solidFill>
                <a:schemeClr val="accent3">
                  <a:lumMod val="50000"/>
                </a:schemeClr>
              </a:solidFill>
            </a:ln>
            <a:sp3d extrusionH="254000" prstMaterial="softEdge">
              <a:bevelT w="114300" prst="hardEdge"/>
              <a:extrusionClr>
                <a:schemeClr val="bg2">
                  <a:lumMod val="50000"/>
                </a:schemeClr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4400" dirty="0" smtClean="0">
                  <a:solidFill>
                    <a:schemeClr val="tx1"/>
                  </a:solidFill>
                </a:rPr>
                <a:t>P</a:t>
              </a:r>
              <a:endParaRPr lang="en-US" sz="4400" dirty="0">
                <a:solidFill>
                  <a:schemeClr val="tx1"/>
                </a:solidFill>
              </a:endParaRPr>
            </a:p>
          </p:txBody>
        </p:sp>
        <p:sp>
          <p:nvSpPr>
            <p:cNvPr id="6" name="Rounded Rectangle 5"/>
            <p:cNvSpPr/>
            <p:nvPr/>
          </p:nvSpPr>
          <p:spPr>
            <a:xfrm>
              <a:off x="3678677" y="1238007"/>
              <a:ext cx="927370" cy="963038"/>
            </a:xfrm>
            <a:prstGeom prst="roundRect">
              <a:avLst/>
            </a:prstGeom>
            <a:solidFill>
              <a:schemeClr val="accent3">
                <a:lumMod val="50000"/>
              </a:schemeClr>
            </a:solidFill>
            <a:ln>
              <a:solidFill>
                <a:schemeClr val="accent3">
                  <a:lumMod val="50000"/>
                </a:schemeClr>
              </a:solidFill>
            </a:ln>
            <a:sp3d extrusionH="254000" prstMaterial="softEdge">
              <a:bevelT w="114300" prst="hardEdge"/>
              <a:extrusionClr>
                <a:schemeClr val="bg2">
                  <a:lumMod val="50000"/>
                </a:schemeClr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4400" dirty="0" smtClean="0">
                  <a:solidFill>
                    <a:schemeClr val="tx1"/>
                  </a:solidFill>
                </a:rPr>
                <a:t>R</a:t>
              </a:r>
              <a:endParaRPr lang="en-US" sz="4400" dirty="0">
                <a:solidFill>
                  <a:schemeClr val="tx1"/>
                </a:solidFill>
              </a:endParaRPr>
            </a:p>
          </p:txBody>
        </p:sp>
        <p:sp>
          <p:nvSpPr>
            <p:cNvPr id="7" name="Rounded Rectangle 6"/>
            <p:cNvSpPr/>
            <p:nvPr/>
          </p:nvSpPr>
          <p:spPr>
            <a:xfrm>
              <a:off x="3678677" y="2323614"/>
              <a:ext cx="927370" cy="963038"/>
            </a:xfrm>
            <a:prstGeom prst="roundRect">
              <a:avLst/>
            </a:prstGeom>
            <a:solidFill>
              <a:schemeClr val="accent3">
                <a:lumMod val="50000"/>
              </a:schemeClr>
            </a:solidFill>
            <a:ln>
              <a:solidFill>
                <a:schemeClr val="accent3">
                  <a:lumMod val="50000"/>
                </a:schemeClr>
              </a:solidFill>
            </a:ln>
            <a:sp3d extrusionH="254000" prstMaterial="softEdge">
              <a:bevelT w="114300" prst="hardEdge"/>
              <a:extrusionClr>
                <a:schemeClr val="bg2">
                  <a:lumMod val="50000"/>
                </a:schemeClr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4400" dirty="0" smtClean="0">
                  <a:solidFill>
                    <a:schemeClr val="tx1"/>
                  </a:solidFill>
                </a:rPr>
                <a:t>O</a:t>
              </a:r>
              <a:endParaRPr lang="en-US" sz="4400" dirty="0">
                <a:solidFill>
                  <a:schemeClr val="tx1"/>
                </a:solidFill>
              </a:endParaRPr>
            </a:p>
          </p:txBody>
        </p:sp>
        <p:sp>
          <p:nvSpPr>
            <p:cNvPr id="8" name="Rounded Rectangle 7"/>
            <p:cNvSpPr/>
            <p:nvPr/>
          </p:nvSpPr>
          <p:spPr>
            <a:xfrm>
              <a:off x="3678677" y="3409220"/>
              <a:ext cx="927370" cy="963038"/>
            </a:xfrm>
            <a:prstGeom prst="roundRect">
              <a:avLst/>
            </a:prstGeom>
            <a:solidFill>
              <a:schemeClr val="accent3">
                <a:lumMod val="50000"/>
              </a:schemeClr>
            </a:solidFill>
            <a:ln>
              <a:solidFill>
                <a:schemeClr val="accent3">
                  <a:lumMod val="50000"/>
                </a:schemeClr>
              </a:solidFill>
            </a:ln>
            <a:sp3d extrusionH="254000" prstMaterial="softEdge">
              <a:bevelT w="114300" prst="hardEdge"/>
              <a:extrusionClr>
                <a:schemeClr val="bg2">
                  <a:lumMod val="50000"/>
                </a:schemeClr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4400" dirty="0" smtClean="0">
                  <a:solidFill>
                    <a:schemeClr val="tx1"/>
                  </a:solidFill>
                </a:rPr>
                <a:t>F</a:t>
              </a:r>
              <a:endParaRPr lang="en-US" sz="4400" dirty="0">
                <a:solidFill>
                  <a:schemeClr val="tx1"/>
                </a:solidFill>
              </a:endParaRPr>
            </a:p>
          </p:txBody>
        </p:sp>
        <p:sp>
          <p:nvSpPr>
            <p:cNvPr id="9" name="Rounded Rectangle 8"/>
            <p:cNvSpPr/>
            <p:nvPr/>
          </p:nvSpPr>
          <p:spPr>
            <a:xfrm>
              <a:off x="3678677" y="4494827"/>
              <a:ext cx="927370" cy="963038"/>
            </a:xfrm>
            <a:prstGeom prst="roundRect">
              <a:avLst/>
            </a:prstGeom>
            <a:solidFill>
              <a:schemeClr val="accent3">
                <a:lumMod val="50000"/>
              </a:schemeClr>
            </a:solidFill>
            <a:ln>
              <a:solidFill>
                <a:schemeClr val="accent3">
                  <a:lumMod val="50000"/>
                </a:schemeClr>
              </a:solidFill>
            </a:ln>
            <a:sp3d extrusionH="254000" prstMaterial="softEdge">
              <a:bevelT w="114300" prst="hardEdge"/>
              <a:extrusionClr>
                <a:schemeClr val="bg2">
                  <a:lumMod val="50000"/>
                </a:schemeClr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4400" dirty="0" smtClean="0">
                  <a:solidFill>
                    <a:schemeClr val="tx1"/>
                  </a:solidFill>
                </a:rPr>
                <a:t>I</a:t>
              </a:r>
              <a:endParaRPr lang="en-US" sz="4400" dirty="0">
                <a:solidFill>
                  <a:schemeClr val="tx1"/>
                </a:solidFill>
              </a:endParaRPr>
            </a:p>
          </p:txBody>
        </p:sp>
        <p:sp>
          <p:nvSpPr>
            <p:cNvPr id="10" name="Rounded Rectangle 9"/>
            <p:cNvSpPr/>
            <p:nvPr/>
          </p:nvSpPr>
          <p:spPr>
            <a:xfrm>
              <a:off x="3678677" y="5580434"/>
              <a:ext cx="927370" cy="963038"/>
            </a:xfrm>
            <a:prstGeom prst="roundRect">
              <a:avLst/>
            </a:prstGeom>
            <a:solidFill>
              <a:schemeClr val="accent3">
                <a:lumMod val="50000"/>
              </a:schemeClr>
            </a:solidFill>
            <a:ln>
              <a:solidFill>
                <a:schemeClr val="accent3">
                  <a:lumMod val="50000"/>
                </a:schemeClr>
              </a:solidFill>
            </a:ln>
            <a:sp3d extrusionH="254000" prstMaterial="softEdge">
              <a:bevelT w="114300" prst="hardEdge"/>
              <a:extrusionClr>
                <a:schemeClr val="bg2">
                  <a:lumMod val="50000"/>
                </a:schemeClr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4400" dirty="0" smtClean="0">
                  <a:solidFill>
                    <a:schemeClr val="tx1"/>
                  </a:solidFill>
                </a:rPr>
                <a:t>T</a:t>
              </a:r>
              <a:endParaRPr lang="en-US" sz="4400" dirty="0">
                <a:solidFill>
                  <a:schemeClr val="tx1"/>
                </a:solidFill>
              </a:endParaRPr>
            </a:p>
          </p:txBody>
        </p:sp>
        <p:sp>
          <p:nvSpPr>
            <p:cNvPr id="11" name="Rounded Rectangle 10"/>
            <p:cNvSpPr/>
            <p:nvPr/>
          </p:nvSpPr>
          <p:spPr>
            <a:xfrm>
              <a:off x="2667000" y="2341123"/>
              <a:ext cx="927370" cy="963038"/>
            </a:xfrm>
            <a:prstGeom prst="roundRect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accent2">
                  <a:lumMod val="50000"/>
                </a:schemeClr>
              </a:solidFill>
            </a:ln>
            <a:effectLst/>
            <a:sp3d extrusionH="254000" prstMaterial="softEdge">
              <a:bevelT w="114300" prst="hardEdge"/>
              <a:extrusionClr>
                <a:schemeClr val="bg2">
                  <a:lumMod val="50000"/>
                </a:schemeClr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4400" dirty="0" smtClean="0">
                  <a:solidFill>
                    <a:schemeClr val="tx1"/>
                  </a:solidFill>
                </a:rPr>
                <a:t>L</a:t>
              </a:r>
              <a:endParaRPr lang="en-US" sz="4400" dirty="0">
                <a:solidFill>
                  <a:schemeClr val="tx1"/>
                </a:solidFill>
              </a:endParaRPr>
            </a:p>
          </p:txBody>
        </p:sp>
        <p:sp>
          <p:nvSpPr>
            <p:cNvPr id="12" name="Rounded Rectangle 11"/>
            <p:cNvSpPr/>
            <p:nvPr/>
          </p:nvSpPr>
          <p:spPr>
            <a:xfrm>
              <a:off x="4690353" y="2341123"/>
              <a:ext cx="927370" cy="963038"/>
            </a:xfrm>
            <a:prstGeom prst="roundRect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accent2">
                  <a:lumMod val="50000"/>
                </a:schemeClr>
              </a:solidFill>
            </a:ln>
            <a:effectLst/>
            <a:sp3d extrusionH="254000" prstMaterial="softEdge">
              <a:bevelT w="114300" prst="hardEdge"/>
              <a:extrusionClr>
                <a:schemeClr val="bg2">
                  <a:lumMod val="50000"/>
                </a:schemeClr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4400" dirty="0" smtClean="0">
                  <a:solidFill>
                    <a:schemeClr val="tx1"/>
                  </a:solidFill>
                </a:rPr>
                <a:t>S</a:t>
              </a:r>
              <a:endParaRPr lang="en-US" sz="4400" dirty="0">
                <a:solidFill>
                  <a:schemeClr val="tx1"/>
                </a:solidFill>
              </a:endParaRPr>
            </a:p>
          </p:txBody>
        </p:sp>
        <p:sp>
          <p:nvSpPr>
            <p:cNvPr id="13" name="Rounded Rectangle 12"/>
            <p:cNvSpPr/>
            <p:nvPr/>
          </p:nvSpPr>
          <p:spPr>
            <a:xfrm>
              <a:off x="5702030" y="2341123"/>
              <a:ext cx="927370" cy="963038"/>
            </a:xfrm>
            <a:prstGeom prst="roundRect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accent2">
                  <a:lumMod val="50000"/>
                </a:schemeClr>
              </a:solidFill>
            </a:ln>
            <a:effectLst/>
            <a:sp3d extrusionH="254000" prstMaterial="softEdge">
              <a:bevelT w="114300" prst="hardEdge"/>
              <a:extrusionClr>
                <a:schemeClr val="bg2">
                  <a:lumMod val="50000"/>
                </a:schemeClr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4400" dirty="0" smtClean="0">
                  <a:solidFill>
                    <a:schemeClr val="tx1"/>
                  </a:solidFill>
                </a:rPr>
                <a:t>S</a:t>
              </a:r>
              <a:endParaRPr lang="en-US" sz="4400" dirty="0">
                <a:solidFill>
                  <a:schemeClr val="tx1"/>
                </a:solidFill>
              </a:endParaRPr>
            </a:p>
          </p:txBody>
        </p:sp>
        <p:sp>
          <p:nvSpPr>
            <p:cNvPr id="16" name="Rounded Rectangle 15"/>
            <p:cNvSpPr/>
            <p:nvPr/>
          </p:nvSpPr>
          <p:spPr>
            <a:xfrm>
              <a:off x="2644239" y="4533118"/>
              <a:ext cx="927370" cy="963038"/>
            </a:xfrm>
            <a:prstGeom prst="roundRect">
              <a:avLst/>
            </a:prstGeom>
            <a:solidFill>
              <a:schemeClr val="tx2">
                <a:lumMod val="60000"/>
                <a:lumOff val="40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  <a:effectLst/>
            <a:sp3d extrusionH="254000" prstMaterial="softEdge">
              <a:bevelT w="114300" prst="hardEdge"/>
              <a:extrusionClr>
                <a:schemeClr val="bg2">
                  <a:lumMod val="50000"/>
                </a:schemeClr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4400" dirty="0" smtClean="0">
                  <a:solidFill>
                    <a:schemeClr val="tx1"/>
                  </a:solidFill>
                </a:rPr>
                <a:t>R</a:t>
              </a:r>
              <a:endParaRPr lang="en-US" sz="4400" dirty="0">
                <a:solidFill>
                  <a:schemeClr val="tx1"/>
                </a:solidFill>
              </a:endParaRPr>
            </a:p>
          </p:txBody>
        </p:sp>
        <p:sp>
          <p:nvSpPr>
            <p:cNvPr id="17" name="Rounded Rectangle 16"/>
            <p:cNvSpPr/>
            <p:nvPr/>
          </p:nvSpPr>
          <p:spPr>
            <a:xfrm>
              <a:off x="4667592" y="4533118"/>
              <a:ext cx="927370" cy="963038"/>
            </a:xfrm>
            <a:prstGeom prst="roundRect">
              <a:avLst/>
            </a:prstGeom>
            <a:solidFill>
              <a:schemeClr val="tx2">
                <a:lumMod val="60000"/>
                <a:lumOff val="40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  <a:effectLst/>
            <a:sp3d extrusionH="254000" prstMaterial="softEdge">
              <a:bevelT w="114300" prst="hardEdge"/>
              <a:extrusionClr>
                <a:schemeClr val="bg2">
                  <a:lumMod val="50000"/>
                </a:schemeClr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4400" dirty="0" smtClean="0">
                  <a:solidFill>
                    <a:schemeClr val="tx1"/>
                  </a:solidFill>
                </a:rPr>
                <a:t>S</a:t>
              </a:r>
              <a:endParaRPr lang="en-US" sz="4400" dirty="0">
                <a:solidFill>
                  <a:schemeClr val="tx1"/>
                </a:solidFill>
              </a:endParaRPr>
            </a:p>
          </p:txBody>
        </p:sp>
        <p:sp>
          <p:nvSpPr>
            <p:cNvPr id="18" name="Rounded Rectangle 17"/>
            <p:cNvSpPr/>
            <p:nvPr/>
          </p:nvSpPr>
          <p:spPr>
            <a:xfrm>
              <a:off x="5679269" y="4533118"/>
              <a:ext cx="927370" cy="963038"/>
            </a:xfrm>
            <a:prstGeom prst="roundRect">
              <a:avLst/>
            </a:prstGeom>
            <a:solidFill>
              <a:schemeClr val="tx2">
                <a:lumMod val="60000"/>
                <a:lumOff val="40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  <a:effectLst/>
            <a:sp3d extrusionH="254000" prstMaterial="softEdge">
              <a:bevelT w="114300" prst="hardEdge"/>
              <a:extrusionClr>
                <a:schemeClr val="bg2">
                  <a:lumMod val="50000"/>
                </a:schemeClr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4400" dirty="0" smtClean="0">
                  <a:solidFill>
                    <a:schemeClr val="tx1"/>
                  </a:solidFill>
                </a:rPr>
                <a:t>K</a:t>
              </a:r>
              <a:endParaRPr lang="en-US" sz="4400" dirty="0">
                <a:solidFill>
                  <a:schemeClr val="tx1"/>
                </a:solidFill>
              </a:endParaRPr>
            </a:p>
          </p:txBody>
        </p:sp>
      </p:grpSp>
      <p:pic>
        <p:nvPicPr>
          <p:cNvPr id="20" name="Picture 19"/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34000" y="3505200"/>
            <a:ext cx="895585" cy="2646048"/>
          </a:xfrm>
          <a:prstGeom prst="rect">
            <a:avLst/>
          </a:prstGeom>
          <a:effectLst>
            <a:outerShdw blurRad="76200" dir="18900000" sy="23000" kx="-1200000" algn="bl" rotWithShape="0">
              <a:prstClr val="black">
                <a:alpha val="20000"/>
              </a:prstClr>
            </a:outerShdw>
          </a:effectLst>
        </p:spPr>
      </p:pic>
      <p:cxnSp>
        <p:nvCxnSpPr>
          <p:cNvPr id="4" name="Straight Connector 3"/>
          <p:cNvCxnSpPr/>
          <p:nvPr/>
        </p:nvCxnSpPr>
        <p:spPr>
          <a:xfrm>
            <a:off x="4876800" y="1219200"/>
            <a:ext cx="0" cy="133428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" name="Straight Connector 22"/>
          <p:cNvCxnSpPr/>
          <p:nvPr/>
        </p:nvCxnSpPr>
        <p:spPr>
          <a:xfrm>
            <a:off x="4876800" y="1219200"/>
            <a:ext cx="32766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Title 23"/>
          <p:cNvSpPr>
            <a:spLocks noGrp="1"/>
          </p:cNvSpPr>
          <p:nvPr>
            <p:ph type="title"/>
          </p:nvPr>
        </p:nvSpPr>
        <p:spPr>
          <a:xfrm>
            <a:off x="457200" y="-27562"/>
            <a:ext cx="8229600" cy="1143000"/>
          </a:xfrm>
        </p:spPr>
        <p:txBody>
          <a:bodyPr/>
          <a:lstStyle/>
          <a:p>
            <a:r>
              <a:rPr lang="en-US" dirty="0" smtClean="0"/>
              <a:t>Evaluating decisions</a:t>
            </a:r>
            <a:endParaRPr lang="en-US" dirty="0"/>
          </a:p>
        </p:txBody>
      </p:sp>
      <p:sp>
        <p:nvSpPr>
          <p:cNvPr id="22" name="TextBox 21"/>
          <p:cNvSpPr txBox="1"/>
          <p:nvPr/>
        </p:nvSpPr>
        <p:spPr>
          <a:xfrm>
            <a:off x="4953000" y="1295400"/>
            <a:ext cx="4191000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166688" indent="-166688">
              <a:buFont typeface="Arial" pitchFamily="34" charset="0"/>
              <a:buChar char="•"/>
            </a:pPr>
            <a:r>
              <a:rPr lang="en-US" sz="2400" dirty="0" smtClean="0"/>
              <a:t>Your text here. Your text here </a:t>
            </a:r>
          </a:p>
          <a:p>
            <a:pPr marL="166688" indent="-166688">
              <a:buFont typeface="Arial" pitchFamily="34" charset="0"/>
              <a:buChar char="•"/>
            </a:pPr>
            <a:r>
              <a:rPr lang="en-US" sz="2400" dirty="0" smtClean="0"/>
              <a:t>Your text here. Your text here</a:t>
            </a:r>
          </a:p>
          <a:p>
            <a:pPr marL="166688" indent="-166688">
              <a:buFont typeface="Arial" pitchFamily="34" charset="0"/>
              <a:buChar char="•"/>
            </a:pPr>
            <a:r>
              <a:rPr lang="en-US" sz="2400" dirty="0" smtClean="0"/>
              <a:t>Your text here. Your text here </a:t>
            </a:r>
          </a:p>
          <a:p>
            <a:pPr marL="166688" indent="-166688">
              <a:buFont typeface="Arial" pitchFamily="34" charset="0"/>
              <a:buChar char="•"/>
            </a:pPr>
            <a:endParaRPr lang="en-US" sz="2400" dirty="0"/>
          </a:p>
        </p:txBody>
      </p:sp>
    </p:spTree>
    <p:extLst>
      <p:ext uri="{BB962C8B-B14F-4D97-AF65-F5344CB8AC3E}">
        <p14:creationId xmlns:p14="http://schemas.microsoft.com/office/powerpoint/2010/main" val="325797120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2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2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" grpId="0" build="p"/>
    </p:bldLst>
  </p:timing>
</p:sld>
</file>

<file path=ppt/slides/slide4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Cyclic process</a:t>
            </a:r>
            <a:endParaRPr lang="en-US" dirty="0"/>
          </a:p>
        </p:txBody>
      </p:sp>
      <p:grpSp>
        <p:nvGrpSpPr>
          <p:cNvPr id="3" name="Group 33"/>
          <p:cNvGrpSpPr/>
          <p:nvPr/>
        </p:nvGrpSpPr>
        <p:grpSpPr>
          <a:xfrm>
            <a:off x="2647950" y="2164540"/>
            <a:ext cx="3683000" cy="3092450"/>
            <a:chOff x="2647950" y="2492375"/>
            <a:chExt cx="3683000" cy="3092450"/>
          </a:xfrm>
        </p:grpSpPr>
        <p:grpSp>
          <p:nvGrpSpPr>
            <p:cNvPr id="4" name="Group 16"/>
            <p:cNvGrpSpPr/>
            <p:nvPr/>
          </p:nvGrpSpPr>
          <p:grpSpPr>
            <a:xfrm>
              <a:off x="2647950" y="2492375"/>
              <a:ext cx="3683000" cy="3092450"/>
              <a:chOff x="2647950" y="2492375"/>
              <a:chExt cx="3683000" cy="3092450"/>
            </a:xfrm>
          </p:grpSpPr>
          <p:sp>
            <p:nvSpPr>
              <p:cNvPr id="5" name="Freeform 8"/>
              <p:cNvSpPr>
                <a:spLocks/>
              </p:cNvSpPr>
              <p:nvPr/>
            </p:nvSpPr>
            <p:spPr bwMode="auto">
              <a:xfrm>
                <a:off x="4140200" y="2492375"/>
                <a:ext cx="698500" cy="1397000"/>
              </a:xfrm>
              <a:custGeom>
                <a:avLst/>
                <a:gdLst/>
                <a:ahLst/>
                <a:cxnLst>
                  <a:cxn ang="0">
                    <a:pos x="28" y="738"/>
                  </a:cxn>
                  <a:cxn ang="0">
                    <a:pos x="28" y="738"/>
                  </a:cxn>
                  <a:cxn ang="0">
                    <a:pos x="80" y="768"/>
                  </a:cxn>
                  <a:cxn ang="0">
                    <a:pos x="130" y="802"/>
                  </a:cxn>
                  <a:cxn ang="0">
                    <a:pos x="176" y="838"/>
                  </a:cxn>
                  <a:cxn ang="0">
                    <a:pos x="220" y="880"/>
                  </a:cxn>
                  <a:cxn ang="0">
                    <a:pos x="220" y="880"/>
                  </a:cxn>
                  <a:cxn ang="0">
                    <a:pos x="264" y="838"/>
                  </a:cxn>
                  <a:cxn ang="0">
                    <a:pos x="310" y="802"/>
                  </a:cxn>
                  <a:cxn ang="0">
                    <a:pos x="360" y="768"/>
                  </a:cxn>
                  <a:cxn ang="0">
                    <a:pos x="412" y="738"/>
                  </a:cxn>
                  <a:cxn ang="0">
                    <a:pos x="412" y="738"/>
                  </a:cxn>
                  <a:cxn ang="0">
                    <a:pos x="424" y="688"/>
                  </a:cxn>
                  <a:cxn ang="0">
                    <a:pos x="432" y="638"/>
                  </a:cxn>
                  <a:cxn ang="0">
                    <a:pos x="438" y="586"/>
                  </a:cxn>
                  <a:cxn ang="0">
                    <a:pos x="440" y="534"/>
                  </a:cxn>
                  <a:cxn ang="0">
                    <a:pos x="440" y="534"/>
                  </a:cxn>
                  <a:cxn ang="0">
                    <a:pos x="440" y="496"/>
                  </a:cxn>
                  <a:cxn ang="0">
                    <a:pos x="436" y="456"/>
                  </a:cxn>
                  <a:cxn ang="0">
                    <a:pos x="432" y="418"/>
                  </a:cxn>
                  <a:cxn ang="0">
                    <a:pos x="424" y="382"/>
                  </a:cxn>
                  <a:cxn ang="0">
                    <a:pos x="416" y="346"/>
                  </a:cxn>
                  <a:cxn ang="0">
                    <a:pos x="406" y="310"/>
                  </a:cxn>
                  <a:cxn ang="0">
                    <a:pos x="394" y="274"/>
                  </a:cxn>
                  <a:cxn ang="0">
                    <a:pos x="380" y="240"/>
                  </a:cxn>
                  <a:cxn ang="0">
                    <a:pos x="366" y="206"/>
                  </a:cxn>
                  <a:cxn ang="0">
                    <a:pos x="350" y="174"/>
                  </a:cxn>
                  <a:cxn ang="0">
                    <a:pos x="332" y="142"/>
                  </a:cxn>
                  <a:cxn ang="0">
                    <a:pos x="312" y="112"/>
                  </a:cxn>
                  <a:cxn ang="0">
                    <a:pos x="290" y="82"/>
                  </a:cxn>
                  <a:cxn ang="0">
                    <a:pos x="268" y="54"/>
                  </a:cxn>
                  <a:cxn ang="0">
                    <a:pos x="244" y="26"/>
                  </a:cxn>
                  <a:cxn ang="0">
                    <a:pos x="220" y="0"/>
                  </a:cxn>
                  <a:cxn ang="0">
                    <a:pos x="220" y="0"/>
                  </a:cxn>
                  <a:cxn ang="0">
                    <a:pos x="196" y="26"/>
                  </a:cxn>
                  <a:cxn ang="0">
                    <a:pos x="172" y="54"/>
                  </a:cxn>
                  <a:cxn ang="0">
                    <a:pos x="150" y="82"/>
                  </a:cxn>
                  <a:cxn ang="0">
                    <a:pos x="128" y="112"/>
                  </a:cxn>
                  <a:cxn ang="0">
                    <a:pos x="108" y="142"/>
                  </a:cxn>
                  <a:cxn ang="0">
                    <a:pos x="90" y="174"/>
                  </a:cxn>
                  <a:cxn ang="0">
                    <a:pos x="74" y="206"/>
                  </a:cxn>
                  <a:cxn ang="0">
                    <a:pos x="60" y="240"/>
                  </a:cxn>
                  <a:cxn ang="0">
                    <a:pos x="46" y="274"/>
                  </a:cxn>
                  <a:cxn ang="0">
                    <a:pos x="34" y="310"/>
                  </a:cxn>
                  <a:cxn ang="0">
                    <a:pos x="24" y="346"/>
                  </a:cxn>
                  <a:cxn ang="0">
                    <a:pos x="16" y="382"/>
                  </a:cxn>
                  <a:cxn ang="0">
                    <a:pos x="8" y="418"/>
                  </a:cxn>
                  <a:cxn ang="0">
                    <a:pos x="4" y="456"/>
                  </a:cxn>
                  <a:cxn ang="0">
                    <a:pos x="0" y="496"/>
                  </a:cxn>
                  <a:cxn ang="0">
                    <a:pos x="0" y="534"/>
                  </a:cxn>
                  <a:cxn ang="0">
                    <a:pos x="0" y="534"/>
                  </a:cxn>
                  <a:cxn ang="0">
                    <a:pos x="2" y="586"/>
                  </a:cxn>
                  <a:cxn ang="0">
                    <a:pos x="8" y="638"/>
                  </a:cxn>
                  <a:cxn ang="0">
                    <a:pos x="16" y="688"/>
                  </a:cxn>
                  <a:cxn ang="0">
                    <a:pos x="28" y="738"/>
                  </a:cxn>
                  <a:cxn ang="0">
                    <a:pos x="28" y="738"/>
                  </a:cxn>
                </a:cxnLst>
                <a:rect l="0" t="0" r="r" b="b"/>
                <a:pathLst>
                  <a:path w="440" h="880">
                    <a:moveTo>
                      <a:pt x="28" y="738"/>
                    </a:moveTo>
                    <a:lnTo>
                      <a:pt x="28" y="738"/>
                    </a:lnTo>
                    <a:lnTo>
                      <a:pt x="80" y="768"/>
                    </a:lnTo>
                    <a:lnTo>
                      <a:pt x="130" y="802"/>
                    </a:lnTo>
                    <a:lnTo>
                      <a:pt x="176" y="838"/>
                    </a:lnTo>
                    <a:lnTo>
                      <a:pt x="220" y="880"/>
                    </a:lnTo>
                    <a:lnTo>
                      <a:pt x="220" y="880"/>
                    </a:lnTo>
                    <a:lnTo>
                      <a:pt x="264" y="838"/>
                    </a:lnTo>
                    <a:lnTo>
                      <a:pt x="310" y="802"/>
                    </a:lnTo>
                    <a:lnTo>
                      <a:pt x="360" y="768"/>
                    </a:lnTo>
                    <a:lnTo>
                      <a:pt x="412" y="738"/>
                    </a:lnTo>
                    <a:lnTo>
                      <a:pt x="412" y="738"/>
                    </a:lnTo>
                    <a:lnTo>
                      <a:pt x="424" y="688"/>
                    </a:lnTo>
                    <a:lnTo>
                      <a:pt x="432" y="638"/>
                    </a:lnTo>
                    <a:lnTo>
                      <a:pt x="438" y="586"/>
                    </a:lnTo>
                    <a:lnTo>
                      <a:pt x="440" y="534"/>
                    </a:lnTo>
                    <a:lnTo>
                      <a:pt x="440" y="534"/>
                    </a:lnTo>
                    <a:lnTo>
                      <a:pt x="440" y="496"/>
                    </a:lnTo>
                    <a:lnTo>
                      <a:pt x="436" y="456"/>
                    </a:lnTo>
                    <a:lnTo>
                      <a:pt x="432" y="418"/>
                    </a:lnTo>
                    <a:lnTo>
                      <a:pt x="424" y="382"/>
                    </a:lnTo>
                    <a:lnTo>
                      <a:pt x="416" y="346"/>
                    </a:lnTo>
                    <a:lnTo>
                      <a:pt x="406" y="310"/>
                    </a:lnTo>
                    <a:lnTo>
                      <a:pt x="394" y="274"/>
                    </a:lnTo>
                    <a:lnTo>
                      <a:pt x="380" y="240"/>
                    </a:lnTo>
                    <a:lnTo>
                      <a:pt x="366" y="206"/>
                    </a:lnTo>
                    <a:lnTo>
                      <a:pt x="350" y="174"/>
                    </a:lnTo>
                    <a:lnTo>
                      <a:pt x="332" y="142"/>
                    </a:lnTo>
                    <a:lnTo>
                      <a:pt x="312" y="112"/>
                    </a:lnTo>
                    <a:lnTo>
                      <a:pt x="290" y="82"/>
                    </a:lnTo>
                    <a:lnTo>
                      <a:pt x="268" y="54"/>
                    </a:lnTo>
                    <a:lnTo>
                      <a:pt x="244" y="26"/>
                    </a:lnTo>
                    <a:lnTo>
                      <a:pt x="220" y="0"/>
                    </a:lnTo>
                    <a:lnTo>
                      <a:pt x="220" y="0"/>
                    </a:lnTo>
                    <a:lnTo>
                      <a:pt x="196" y="26"/>
                    </a:lnTo>
                    <a:lnTo>
                      <a:pt x="172" y="54"/>
                    </a:lnTo>
                    <a:lnTo>
                      <a:pt x="150" y="82"/>
                    </a:lnTo>
                    <a:lnTo>
                      <a:pt x="128" y="112"/>
                    </a:lnTo>
                    <a:lnTo>
                      <a:pt x="108" y="142"/>
                    </a:lnTo>
                    <a:lnTo>
                      <a:pt x="90" y="174"/>
                    </a:lnTo>
                    <a:lnTo>
                      <a:pt x="74" y="206"/>
                    </a:lnTo>
                    <a:lnTo>
                      <a:pt x="60" y="240"/>
                    </a:lnTo>
                    <a:lnTo>
                      <a:pt x="46" y="274"/>
                    </a:lnTo>
                    <a:lnTo>
                      <a:pt x="34" y="310"/>
                    </a:lnTo>
                    <a:lnTo>
                      <a:pt x="24" y="346"/>
                    </a:lnTo>
                    <a:lnTo>
                      <a:pt x="16" y="382"/>
                    </a:lnTo>
                    <a:lnTo>
                      <a:pt x="8" y="418"/>
                    </a:lnTo>
                    <a:lnTo>
                      <a:pt x="4" y="456"/>
                    </a:lnTo>
                    <a:lnTo>
                      <a:pt x="0" y="496"/>
                    </a:lnTo>
                    <a:lnTo>
                      <a:pt x="0" y="534"/>
                    </a:lnTo>
                    <a:lnTo>
                      <a:pt x="0" y="534"/>
                    </a:lnTo>
                    <a:lnTo>
                      <a:pt x="2" y="586"/>
                    </a:lnTo>
                    <a:lnTo>
                      <a:pt x="8" y="638"/>
                    </a:lnTo>
                    <a:lnTo>
                      <a:pt x="16" y="688"/>
                    </a:lnTo>
                    <a:lnTo>
                      <a:pt x="28" y="738"/>
                    </a:lnTo>
                    <a:lnTo>
                      <a:pt x="28" y="738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chemeClr val="accent3">
                      <a:lumMod val="75000"/>
                      <a:shade val="30000"/>
                      <a:satMod val="115000"/>
                    </a:schemeClr>
                  </a:gs>
                  <a:gs pos="50000">
                    <a:schemeClr val="accent3">
                      <a:lumMod val="75000"/>
                      <a:shade val="67500"/>
                      <a:satMod val="115000"/>
                    </a:schemeClr>
                  </a:gs>
                  <a:gs pos="100000">
                    <a:schemeClr val="accent3">
                      <a:lumMod val="75000"/>
                      <a:shade val="100000"/>
                      <a:satMod val="115000"/>
                    </a:schemeClr>
                  </a:gs>
                </a:gsLst>
                <a:lin ang="5400000" scaled="1"/>
                <a:tileRect/>
              </a:gradFill>
              <a:ln w="8">
                <a:solidFill>
                  <a:schemeClr val="accent3">
                    <a:lumMod val="50000"/>
                  </a:schemeClr>
                </a:solidFill>
                <a:prstDash val="solid"/>
                <a:round/>
                <a:headEnd/>
                <a:tailEnd/>
              </a:ln>
              <a:scene3d>
                <a:camera prst="orthographicFront"/>
                <a:lightRig rig="threePt" dir="t"/>
              </a:scene3d>
              <a:sp3d>
                <a:bevelT/>
              </a:sp3d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" name="Freeform 10"/>
              <p:cNvSpPr>
                <a:spLocks/>
              </p:cNvSpPr>
              <p:nvPr/>
            </p:nvSpPr>
            <p:spPr bwMode="auto">
              <a:xfrm>
                <a:off x="4616450" y="3530600"/>
                <a:ext cx="1714500" cy="1016000"/>
              </a:xfrm>
              <a:custGeom>
                <a:avLst/>
                <a:gdLst/>
                <a:ahLst/>
                <a:cxnLst>
                  <a:cxn ang="0">
                    <a:pos x="460" y="0"/>
                  </a:cxn>
                  <a:cxn ang="0">
                    <a:pos x="368" y="6"/>
                  </a:cxn>
                  <a:cxn ang="0">
                    <a:pos x="278" y="22"/>
                  </a:cxn>
                  <a:cxn ang="0">
                    <a:pos x="192" y="48"/>
                  </a:cxn>
                  <a:cxn ang="0">
                    <a:pos x="112" y="84"/>
                  </a:cxn>
                  <a:cxn ang="0">
                    <a:pos x="102" y="116"/>
                  </a:cxn>
                  <a:cxn ang="0">
                    <a:pos x="80" y="178"/>
                  </a:cxn>
                  <a:cxn ang="0">
                    <a:pos x="52" y="236"/>
                  </a:cxn>
                  <a:cxn ang="0">
                    <a:pos x="18" y="294"/>
                  </a:cxn>
                  <a:cxn ang="0">
                    <a:pos x="0" y="320"/>
                  </a:cxn>
                  <a:cxn ang="0">
                    <a:pos x="36" y="374"/>
                  </a:cxn>
                  <a:cxn ang="0">
                    <a:pos x="66" y="432"/>
                  </a:cxn>
                  <a:cxn ang="0">
                    <a:pos x="92" y="492"/>
                  </a:cxn>
                  <a:cxn ang="0">
                    <a:pos x="112" y="556"/>
                  </a:cxn>
                  <a:cxn ang="0">
                    <a:pos x="152" y="574"/>
                  </a:cxn>
                  <a:cxn ang="0">
                    <a:pos x="236" y="606"/>
                  </a:cxn>
                  <a:cxn ang="0">
                    <a:pos x="322" y="628"/>
                  </a:cxn>
                  <a:cxn ang="0">
                    <a:pos x="414" y="638"/>
                  </a:cxn>
                  <a:cxn ang="0">
                    <a:pos x="460" y="640"/>
                  </a:cxn>
                  <a:cxn ang="0">
                    <a:pos x="554" y="634"/>
                  </a:cxn>
                  <a:cxn ang="0">
                    <a:pos x="646" y="618"/>
                  </a:cxn>
                  <a:cxn ang="0">
                    <a:pos x="732" y="590"/>
                  </a:cxn>
                  <a:cxn ang="0">
                    <a:pos x="814" y="552"/>
                  </a:cxn>
                  <a:cxn ang="0">
                    <a:pos x="890" y="506"/>
                  </a:cxn>
                  <a:cxn ang="0">
                    <a:pos x="960" y="452"/>
                  </a:cxn>
                  <a:cxn ang="0">
                    <a:pos x="1024" y="390"/>
                  </a:cxn>
                  <a:cxn ang="0">
                    <a:pos x="1080" y="320"/>
                  </a:cxn>
                  <a:cxn ang="0">
                    <a:pos x="1052" y="284"/>
                  </a:cxn>
                  <a:cxn ang="0">
                    <a:pos x="994" y="218"/>
                  </a:cxn>
                  <a:cxn ang="0">
                    <a:pos x="926" y="160"/>
                  </a:cxn>
                  <a:cxn ang="0">
                    <a:pos x="854" y="110"/>
                  </a:cxn>
                  <a:cxn ang="0">
                    <a:pos x="774" y="68"/>
                  </a:cxn>
                  <a:cxn ang="0">
                    <a:pos x="690" y="36"/>
                  </a:cxn>
                  <a:cxn ang="0">
                    <a:pos x="600" y="12"/>
                  </a:cxn>
                  <a:cxn ang="0">
                    <a:pos x="508" y="2"/>
                  </a:cxn>
                  <a:cxn ang="0">
                    <a:pos x="460" y="0"/>
                  </a:cxn>
                </a:cxnLst>
                <a:rect l="0" t="0" r="r" b="b"/>
                <a:pathLst>
                  <a:path w="1080" h="640">
                    <a:moveTo>
                      <a:pt x="460" y="0"/>
                    </a:moveTo>
                    <a:lnTo>
                      <a:pt x="460" y="0"/>
                    </a:lnTo>
                    <a:lnTo>
                      <a:pt x="414" y="2"/>
                    </a:lnTo>
                    <a:lnTo>
                      <a:pt x="368" y="6"/>
                    </a:lnTo>
                    <a:lnTo>
                      <a:pt x="322" y="12"/>
                    </a:lnTo>
                    <a:lnTo>
                      <a:pt x="278" y="22"/>
                    </a:lnTo>
                    <a:lnTo>
                      <a:pt x="236" y="34"/>
                    </a:lnTo>
                    <a:lnTo>
                      <a:pt x="192" y="48"/>
                    </a:lnTo>
                    <a:lnTo>
                      <a:pt x="152" y="66"/>
                    </a:lnTo>
                    <a:lnTo>
                      <a:pt x="112" y="84"/>
                    </a:lnTo>
                    <a:lnTo>
                      <a:pt x="112" y="84"/>
                    </a:lnTo>
                    <a:lnTo>
                      <a:pt x="102" y="116"/>
                    </a:lnTo>
                    <a:lnTo>
                      <a:pt x="92" y="148"/>
                    </a:lnTo>
                    <a:lnTo>
                      <a:pt x="80" y="178"/>
                    </a:lnTo>
                    <a:lnTo>
                      <a:pt x="66" y="208"/>
                    </a:lnTo>
                    <a:lnTo>
                      <a:pt x="52" y="236"/>
                    </a:lnTo>
                    <a:lnTo>
                      <a:pt x="36" y="266"/>
                    </a:lnTo>
                    <a:lnTo>
                      <a:pt x="18" y="294"/>
                    </a:lnTo>
                    <a:lnTo>
                      <a:pt x="0" y="320"/>
                    </a:lnTo>
                    <a:lnTo>
                      <a:pt x="0" y="320"/>
                    </a:lnTo>
                    <a:lnTo>
                      <a:pt x="18" y="346"/>
                    </a:lnTo>
                    <a:lnTo>
                      <a:pt x="36" y="374"/>
                    </a:lnTo>
                    <a:lnTo>
                      <a:pt x="52" y="404"/>
                    </a:lnTo>
                    <a:lnTo>
                      <a:pt x="66" y="432"/>
                    </a:lnTo>
                    <a:lnTo>
                      <a:pt x="80" y="462"/>
                    </a:lnTo>
                    <a:lnTo>
                      <a:pt x="92" y="492"/>
                    </a:lnTo>
                    <a:lnTo>
                      <a:pt x="102" y="524"/>
                    </a:lnTo>
                    <a:lnTo>
                      <a:pt x="112" y="556"/>
                    </a:lnTo>
                    <a:lnTo>
                      <a:pt x="112" y="556"/>
                    </a:lnTo>
                    <a:lnTo>
                      <a:pt x="152" y="574"/>
                    </a:lnTo>
                    <a:lnTo>
                      <a:pt x="192" y="592"/>
                    </a:lnTo>
                    <a:lnTo>
                      <a:pt x="236" y="606"/>
                    </a:lnTo>
                    <a:lnTo>
                      <a:pt x="278" y="618"/>
                    </a:lnTo>
                    <a:lnTo>
                      <a:pt x="322" y="628"/>
                    </a:lnTo>
                    <a:lnTo>
                      <a:pt x="368" y="634"/>
                    </a:lnTo>
                    <a:lnTo>
                      <a:pt x="414" y="638"/>
                    </a:lnTo>
                    <a:lnTo>
                      <a:pt x="460" y="640"/>
                    </a:lnTo>
                    <a:lnTo>
                      <a:pt x="460" y="640"/>
                    </a:lnTo>
                    <a:lnTo>
                      <a:pt x="508" y="638"/>
                    </a:lnTo>
                    <a:lnTo>
                      <a:pt x="554" y="634"/>
                    </a:lnTo>
                    <a:lnTo>
                      <a:pt x="600" y="628"/>
                    </a:lnTo>
                    <a:lnTo>
                      <a:pt x="646" y="618"/>
                    </a:lnTo>
                    <a:lnTo>
                      <a:pt x="690" y="604"/>
                    </a:lnTo>
                    <a:lnTo>
                      <a:pt x="732" y="590"/>
                    </a:lnTo>
                    <a:lnTo>
                      <a:pt x="774" y="572"/>
                    </a:lnTo>
                    <a:lnTo>
                      <a:pt x="814" y="552"/>
                    </a:lnTo>
                    <a:lnTo>
                      <a:pt x="854" y="530"/>
                    </a:lnTo>
                    <a:lnTo>
                      <a:pt x="890" y="506"/>
                    </a:lnTo>
                    <a:lnTo>
                      <a:pt x="926" y="480"/>
                    </a:lnTo>
                    <a:lnTo>
                      <a:pt x="960" y="452"/>
                    </a:lnTo>
                    <a:lnTo>
                      <a:pt x="994" y="422"/>
                    </a:lnTo>
                    <a:lnTo>
                      <a:pt x="1024" y="390"/>
                    </a:lnTo>
                    <a:lnTo>
                      <a:pt x="1052" y="356"/>
                    </a:lnTo>
                    <a:lnTo>
                      <a:pt x="1080" y="320"/>
                    </a:lnTo>
                    <a:lnTo>
                      <a:pt x="1080" y="320"/>
                    </a:lnTo>
                    <a:lnTo>
                      <a:pt x="1052" y="284"/>
                    </a:lnTo>
                    <a:lnTo>
                      <a:pt x="1024" y="250"/>
                    </a:lnTo>
                    <a:lnTo>
                      <a:pt x="994" y="218"/>
                    </a:lnTo>
                    <a:lnTo>
                      <a:pt x="960" y="188"/>
                    </a:lnTo>
                    <a:lnTo>
                      <a:pt x="926" y="160"/>
                    </a:lnTo>
                    <a:lnTo>
                      <a:pt x="890" y="134"/>
                    </a:lnTo>
                    <a:lnTo>
                      <a:pt x="854" y="110"/>
                    </a:lnTo>
                    <a:lnTo>
                      <a:pt x="814" y="88"/>
                    </a:lnTo>
                    <a:lnTo>
                      <a:pt x="774" y="68"/>
                    </a:lnTo>
                    <a:lnTo>
                      <a:pt x="732" y="50"/>
                    </a:lnTo>
                    <a:lnTo>
                      <a:pt x="690" y="36"/>
                    </a:lnTo>
                    <a:lnTo>
                      <a:pt x="646" y="22"/>
                    </a:lnTo>
                    <a:lnTo>
                      <a:pt x="600" y="12"/>
                    </a:lnTo>
                    <a:lnTo>
                      <a:pt x="554" y="6"/>
                    </a:lnTo>
                    <a:lnTo>
                      <a:pt x="508" y="2"/>
                    </a:lnTo>
                    <a:lnTo>
                      <a:pt x="460" y="0"/>
                    </a:lnTo>
                    <a:lnTo>
                      <a:pt x="460" y="0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chemeClr val="bg2">
                      <a:lumMod val="50000"/>
                      <a:shade val="30000"/>
                      <a:satMod val="115000"/>
                    </a:schemeClr>
                  </a:gs>
                  <a:gs pos="50000">
                    <a:schemeClr val="bg2">
                      <a:lumMod val="50000"/>
                      <a:shade val="67500"/>
                      <a:satMod val="115000"/>
                    </a:schemeClr>
                  </a:gs>
                  <a:gs pos="100000">
                    <a:schemeClr val="bg2">
                      <a:lumMod val="50000"/>
                      <a:shade val="100000"/>
                      <a:satMod val="115000"/>
                    </a:schemeClr>
                  </a:gs>
                </a:gsLst>
                <a:lin ang="8100000" scaled="1"/>
                <a:tileRect/>
              </a:gradFill>
              <a:ln w="8">
                <a:solidFill>
                  <a:schemeClr val="bg2">
                    <a:lumMod val="50000"/>
                  </a:schemeClr>
                </a:solidFill>
                <a:prstDash val="solid"/>
                <a:round/>
                <a:headEnd/>
                <a:tailEnd/>
              </a:ln>
              <a:scene3d>
                <a:camera prst="orthographicFront"/>
                <a:lightRig rig="threePt" dir="t"/>
              </a:scene3d>
              <a:sp3d>
                <a:bevelT/>
              </a:sp3d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" name="Freeform 11"/>
              <p:cNvSpPr>
                <a:spLocks/>
              </p:cNvSpPr>
              <p:nvPr/>
            </p:nvSpPr>
            <p:spPr bwMode="auto">
              <a:xfrm>
                <a:off x="4489450" y="3663950"/>
                <a:ext cx="304800" cy="374650"/>
              </a:xfrm>
              <a:custGeom>
                <a:avLst/>
                <a:gdLst/>
                <a:ahLst/>
                <a:cxnLst>
                  <a:cxn ang="0">
                    <a:pos x="192" y="0"/>
                  </a:cxn>
                  <a:cxn ang="0">
                    <a:pos x="192" y="0"/>
                  </a:cxn>
                  <a:cxn ang="0">
                    <a:pos x="140" y="30"/>
                  </a:cxn>
                  <a:cxn ang="0">
                    <a:pos x="90" y="64"/>
                  </a:cxn>
                  <a:cxn ang="0">
                    <a:pos x="44" y="100"/>
                  </a:cxn>
                  <a:cxn ang="0">
                    <a:pos x="0" y="142"/>
                  </a:cxn>
                  <a:cxn ang="0">
                    <a:pos x="0" y="142"/>
                  </a:cxn>
                  <a:cxn ang="0">
                    <a:pos x="22" y="164"/>
                  </a:cxn>
                  <a:cxn ang="0">
                    <a:pos x="42" y="186"/>
                  </a:cxn>
                  <a:cxn ang="0">
                    <a:pos x="62" y="212"/>
                  </a:cxn>
                  <a:cxn ang="0">
                    <a:pos x="80" y="236"/>
                  </a:cxn>
                  <a:cxn ang="0">
                    <a:pos x="80" y="236"/>
                  </a:cxn>
                  <a:cxn ang="0">
                    <a:pos x="98" y="210"/>
                  </a:cxn>
                  <a:cxn ang="0">
                    <a:pos x="116" y="182"/>
                  </a:cxn>
                  <a:cxn ang="0">
                    <a:pos x="132" y="152"/>
                  </a:cxn>
                  <a:cxn ang="0">
                    <a:pos x="146" y="124"/>
                  </a:cxn>
                  <a:cxn ang="0">
                    <a:pos x="160" y="94"/>
                  </a:cxn>
                  <a:cxn ang="0">
                    <a:pos x="172" y="64"/>
                  </a:cxn>
                  <a:cxn ang="0">
                    <a:pos x="182" y="32"/>
                  </a:cxn>
                  <a:cxn ang="0">
                    <a:pos x="192" y="0"/>
                  </a:cxn>
                  <a:cxn ang="0">
                    <a:pos x="192" y="0"/>
                  </a:cxn>
                </a:cxnLst>
                <a:rect l="0" t="0" r="r" b="b"/>
                <a:pathLst>
                  <a:path w="192" h="236">
                    <a:moveTo>
                      <a:pt x="192" y="0"/>
                    </a:moveTo>
                    <a:lnTo>
                      <a:pt x="192" y="0"/>
                    </a:lnTo>
                    <a:lnTo>
                      <a:pt x="140" y="30"/>
                    </a:lnTo>
                    <a:lnTo>
                      <a:pt x="90" y="64"/>
                    </a:lnTo>
                    <a:lnTo>
                      <a:pt x="44" y="100"/>
                    </a:lnTo>
                    <a:lnTo>
                      <a:pt x="0" y="142"/>
                    </a:lnTo>
                    <a:lnTo>
                      <a:pt x="0" y="142"/>
                    </a:lnTo>
                    <a:lnTo>
                      <a:pt x="22" y="164"/>
                    </a:lnTo>
                    <a:lnTo>
                      <a:pt x="42" y="186"/>
                    </a:lnTo>
                    <a:lnTo>
                      <a:pt x="62" y="212"/>
                    </a:lnTo>
                    <a:lnTo>
                      <a:pt x="80" y="236"/>
                    </a:lnTo>
                    <a:lnTo>
                      <a:pt x="80" y="236"/>
                    </a:lnTo>
                    <a:lnTo>
                      <a:pt x="98" y="210"/>
                    </a:lnTo>
                    <a:lnTo>
                      <a:pt x="116" y="182"/>
                    </a:lnTo>
                    <a:lnTo>
                      <a:pt x="132" y="152"/>
                    </a:lnTo>
                    <a:lnTo>
                      <a:pt x="146" y="124"/>
                    </a:lnTo>
                    <a:lnTo>
                      <a:pt x="160" y="94"/>
                    </a:lnTo>
                    <a:lnTo>
                      <a:pt x="172" y="64"/>
                    </a:lnTo>
                    <a:lnTo>
                      <a:pt x="182" y="32"/>
                    </a:lnTo>
                    <a:lnTo>
                      <a:pt x="192" y="0"/>
                    </a:lnTo>
                    <a:lnTo>
                      <a:pt x="192" y="0"/>
                    </a:lnTo>
                    <a:close/>
                  </a:path>
                </a:pathLst>
              </a:custGeom>
              <a:noFill/>
              <a:ln w="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" name="Freeform 13"/>
              <p:cNvSpPr>
                <a:spLocks/>
              </p:cNvSpPr>
              <p:nvPr/>
            </p:nvSpPr>
            <p:spPr bwMode="auto">
              <a:xfrm>
                <a:off x="2647950" y="3530600"/>
                <a:ext cx="1714500" cy="1016000"/>
              </a:xfrm>
              <a:custGeom>
                <a:avLst/>
                <a:gdLst/>
                <a:ahLst/>
                <a:cxnLst>
                  <a:cxn ang="0">
                    <a:pos x="620" y="640"/>
                  </a:cxn>
                  <a:cxn ang="0">
                    <a:pos x="712" y="634"/>
                  </a:cxn>
                  <a:cxn ang="0">
                    <a:pos x="802" y="618"/>
                  </a:cxn>
                  <a:cxn ang="0">
                    <a:pos x="888" y="592"/>
                  </a:cxn>
                  <a:cxn ang="0">
                    <a:pos x="968" y="556"/>
                  </a:cxn>
                  <a:cxn ang="0">
                    <a:pos x="978" y="524"/>
                  </a:cxn>
                  <a:cxn ang="0">
                    <a:pos x="1000" y="462"/>
                  </a:cxn>
                  <a:cxn ang="0">
                    <a:pos x="1028" y="404"/>
                  </a:cxn>
                  <a:cxn ang="0">
                    <a:pos x="1062" y="346"/>
                  </a:cxn>
                  <a:cxn ang="0">
                    <a:pos x="1080" y="320"/>
                  </a:cxn>
                  <a:cxn ang="0">
                    <a:pos x="1044" y="266"/>
                  </a:cxn>
                  <a:cxn ang="0">
                    <a:pos x="1014" y="208"/>
                  </a:cxn>
                  <a:cxn ang="0">
                    <a:pos x="988" y="148"/>
                  </a:cxn>
                  <a:cxn ang="0">
                    <a:pos x="968" y="84"/>
                  </a:cxn>
                  <a:cxn ang="0">
                    <a:pos x="928" y="66"/>
                  </a:cxn>
                  <a:cxn ang="0">
                    <a:pos x="844" y="34"/>
                  </a:cxn>
                  <a:cxn ang="0">
                    <a:pos x="758" y="12"/>
                  </a:cxn>
                  <a:cxn ang="0">
                    <a:pos x="666" y="2"/>
                  </a:cxn>
                  <a:cxn ang="0">
                    <a:pos x="620" y="0"/>
                  </a:cxn>
                  <a:cxn ang="0">
                    <a:pos x="526" y="6"/>
                  </a:cxn>
                  <a:cxn ang="0">
                    <a:pos x="434" y="22"/>
                  </a:cxn>
                  <a:cxn ang="0">
                    <a:pos x="348" y="50"/>
                  </a:cxn>
                  <a:cxn ang="0">
                    <a:pos x="266" y="88"/>
                  </a:cxn>
                  <a:cxn ang="0">
                    <a:pos x="190" y="134"/>
                  </a:cxn>
                  <a:cxn ang="0">
                    <a:pos x="120" y="188"/>
                  </a:cxn>
                  <a:cxn ang="0">
                    <a:pos x="56" y="250"/>
                  </a:cxn>
                  <a:cxn ang="0">
                    <a:pos x="0" y="320"/>
                  </a:cxn>
                  <a:cxn ang="0">
                    <a:pos x="28" y="356"/>
                  </a:cxn>
                  <a:cxn ang="0">
                    <a:pos x="86" y="422"/>
                  </a:cxn>
                  <a:cxn ang="0">
                    <a:pos x="154" y="480"/>
                  </a:cxn>
                  <a:cxn ang="0">
                    <a:pos x="226" y="530"/>
                  </a:cxn>
                  <a:cxn ang="0">
                    <a:pos x="306" y="572"/>
                  </a:cxn>
                  <a:cxn ang="0">
                    <a:pos x="390" y="604"/>
                  </a:cxn>
                  <a:cxn ang="0">
                    <a:pos x="480" y="628"/>
                  </a:cxn>
                  <a:cxn ang="0">
                    <a:pos x="572" y="638"/>
                  </a:cxn>
                  <a:cxn ang="0">
                    <a:pos x="620" y="640"/>
                  </a:cxn>
                </a:cxnLst>
                <a:rect l="0" t="0" r="r" b="b"/>
                <a:pathLst>
                  <a:path w="1080" h="640">
                    <a:moveTo>
                      <a:pt x="620" y="640"/>
                    </a:moveTo>
                    <a:lnTo>
                      <a:pt x="620" y="640"/>
                    </a:lnTo>
                    <a:lnTo>
                      <a:pt x="666" y="638"/>
                    </a:lnTo>
                    <a:lnTo>
                      <a:pt x="712" y="634"/>
                    </a:lnTo>
                    <a:lnTo>
                      <a:pt x="758" y="628"/>
                    </a:lnTo>
                    <a:lnTo>
                      <a:pt x="802" y="618"/>
                    </a:lnTo>
                    <a:lnTo>
                      <a:pt x="844" y="606"/>
                    </a:lnTo>
                    <a:lnTo>
                      <a:pt x="888" y="592"/>
                    </a:lnTo>
                    <a:lnTo>
                      <a:pt x="928" y="574"/>
                    </a:lnTo>
                    <a:lnTo>
                      <a:pt x="968" y="556"/>
                    </a:lnTo>
                    <a:lnTo>
                      <a:pt x="968" y="556"/>
                    </a:lnTo>
                    <a:lnTo>
                      <a:pt x="978" y="524"/>
                    </a:lnTo>
                    <a:lnTo>
                      <a:pt x="988" y="492"/>
                    </a:lnTo>
                    <a:lnTo>
                      <a:pt x="1000" y="462"/>
                    </a:lnTo>
                    <a:lnTo>
                      <a:pt x="1014" y="432"/>
                    </a:lnTo>
                    <a:lnTo>
                      <a:pt x="1028" y="404"/>
                    </a:lnTo>
                    <a:lnTo>
                      <a:pt x="1044" y="374"/>
                    </a:lnTo>
                    <a:lnTo>
                      <a:pt x="1062" y="346"/>
                    </a:lnTo>
                    <a:lnTo>
                      <a:pt x="1080" y="320"/>
                    </a:lnTo>
                    <a:lnTo>
                      <a:pt x="1080" y="320"/>
                    </a:lnTo>
                    <a:lnTo>
                      <a:pt x="1062" y="294"/>
                    </a:lnTo>
                    <a:lnTo>
                      <a:pt x="1044" y="266"/>
                    </a:lnTo>
                    <a:lnTo>
                      <a:pt x="1028" y="236"/>
                    </a:lnTo>
                    <a:lnTo>
                      <a:pt x="1014" y="208"/>
                    </a:lnTo>
                    <a:lnTo>
                      <a:pt x="1000" y="178"/>
                    </a:lnTo>
                    <a:lnTo>
                      <a:pt x="988" y="148"/>
                    </a:lnTo>
                    <a:lnTo>
                      <a:pt x="978" y="116"/>
                    </a:lnTo>
                    <a:lnTo>
                      <a:pt x="968" y="84"/>
                    </a:lnTo>
                    <a:lnTo>
                      <a:pt x="968" y="84"/>
                    </a:lnTo>
                    <a:lnTo>
                      <a:pt x="928" y="66"/>
                    </a:lnTo>
                    <a:lnTo>
                      <a:pt x="888" y="48"/>
                    </a:lnTo>
                    <a:lnTo>
                      <a:pt x="844" y="34"/>
                    </a:lnTo>
                    <a:lnTo>
                      <a:pt x="802" y="22"/>
                    </a:lnTo>
                    <a:lnTo>
                      <a:pt x="758" y="12"/>
                    </a:lnTo>
                    <a:lnTo>
                      <a:pt x="712" y="6"/>
                    </a:lnTo>
                    <a:lnTo>
                      <a:pt x="666" y="2"/>
                    </a:lnTo>
                    <a:lnTo>
                      <a:pt x="620" y="0"/>
                    </a:lnTo>
                    <a:lnTo>
                      <a:pt x="620" y="0"/>
                    </a:lnTo>
                    <a:lnTo>
                      <a:pt x="572" y="2"/>
                    </a:lnTo>
                    <a:lnTo>
                      <a:pt x="526" y="6"/>
                    </a:lnTo>
                    <a:lnTo>
                      <a:pt x="480" y="12"/>
                    </a:lnTo>
                    <a:lnTo>
                      <a:pt x="434" y="22"/>
                    </a:lnTo>
                    <a:lnTo>
                      <a:pt x="390" y="36"/>
                    </a:lnTo>
                    <a:lnTo>
                      <a:pt x="348" y="50"/>
                    </a:lnTo>
                    <a:lnTo>
                      <a:pt x="306" y="68"/>
                    </a:lnTo>
                    <a:lnTo>
                      <a:pt x="266" y="88"/>
                    </a:lnTo>
                    <a:lnTo>
                      <a:pt x="226" y="110"/>
                    </a:lnTo>
                    <a:lnTo>
                      <a:pt x="190" y="134"/>
                    </a:lnTo>
                    <a:lnTo>
                      <a:pt x="154" y="160"/>
                    </a:lnTo>
                    <a:lnTo>
                      <a:pt x="120" y="188"/>
                    </a:lnTo>
                    <a:lnTo>
                      <a:pt x="86" y="218"/>
                    </a:lnTo>
                    <a:lnTo>
                      <a:pt x="56" y="250"/>
                    </a:lnTo>
                    <a:lnTo>
                      <a:pt x="28" y="284"/>
                    </a:lnTo>
                    <a:lnTo>
                      <a:pt x="0" y="320"/>
                    </a:lnTo>
                    <a:lnTo>
                      <a:pt x="0" y="320"/>
                    </a:lnTo>
                    <a:lnTo>
                      <a:pt x="28" y="356"/>
                    </a:lnTo>
                    <a:lnTo>
                      <a:pt x="56" y="390"/>
                    </a:lnTo>
                    <a:lnTo>
                      <a:pt x="86" y="422"/>
                    </a:lnTo>
                    <a:lnTo>
                      <a:pt x="120" y="452"/>
                    </a:lnTo>
                    <a:lnTo>
                      <a:pt x="154" y="480"/>
                    </a:lnTo>
                    <a:lnTo>
                      <a:pt x="190" y="506"/>
                    </a:lnTo>
                    <a:lnTo>
                      <a:pt x="226" y="530"/>
                    </a:lnTo>
                    <a:lnTo>
                      <a:pt x="266" y="552"/>
                    </a:lnTo>
                    <a:lnTo>
                      <a:pt x="306" y="572"/>
                    </a:lnTo>
                    <a:lnTo>
                      <a:pt x="348" y="590"/>
                    </a:lnTo>
                    <a:lnTo>
                      <a:pt x="390" y="604"/>
                    </a:lnTo>
                    <a:lnTo>
                      <a:pt x="434" y="618"/>
                    </a:lnTo>
                    <a:lnTo>
                      <a:pt x="480" y="628"/>
                    </a:lnTo>
                    <a:lnTo>
                      <a:pt x="526" y="634"/>
                    </a:lnTo>
                    <a:lnTo>
                      <a:pt x="572" y="638"/>
                    </a:lnTo>
                    <a:lnTo>
                      <a:pt x="620" y="640"/>
                    </a:lnTo>
                    <a:lnTo>
                      <a:pt x="620" y="640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chemeClr val="accent2">
                      <a:lumMod val="75000"/>
                      <a:shade val="30000"/>
                      <a:satMod val="115000"/>
                    </a:schemeClr>
                  </a:gs>
                  <a:gs pos="50000">
                    <a:schemeClr val="accent2">
                      <a:lumMod val="75000"/>
                      <a:shade val="67500"/>
                      <a:satMod val="115000"/>
                    </a:schemeClr>
                  </a:gs>
                  <a:gs pos="100000">
                    <a:schemeClr val="accent2">
                      <a:lumMod val="75000"/>
                      <a:shade val="100000"/>
                      <a:satMod val="115000"/>
                    </a:schemeClr>
                  </a:gs>
                </a:gsLst>
                <a:lin ang="0" scaled="1"/>
                <a:tileRect/>
              </a:gradFill>
              <a:ln w="8">
                <a:solidFill>
                  <a:schemeClr val="accent2">
                    <a:lumMod val="50000"/>
                  </a:schemeClr>
                </a:solidFill>
                <a:prstDash val="solid"/>
                <a:round/>
                <a:headEnd/>
                <a:tailEnd/>
              </a:ln>
              <a:scene3d>
                <a:camera prst="orthographicFront"/>
                <a:lightRig rig="threePt" dir="t"/>
              </a:scene3d>
              <a:sp3d>
                <a:bevelT/>
              </a:sp3d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" name="Freeform 14"/>
              <p:cNvSpPr>
                <a:spLocks/>
              </p:cNvSpPr>
              <p:nvPr/>
            </p:nvSpPr>
            <p:spPr bwMode="auto">
              <a:xfrm>
                <a:off x="4184650" y="3663950"/>
                <a:ext cx="304800" cy="37465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10" y="32"/>
                  </a:cxn>
                  <a:cxn ang="0">
                    <a:pos x="20" y="64"/>
                  </a:cxn>
                  <a:cxn ang="0">
                    <a:pos x="32" y="94"/>
                  </a:cxn>
                  <a:cxn ang="0">
                    <a:pos x="46" y="124"/>
                  </a:cxn>
                  <a:cxn ang="0">
                    <a:pos x="60" y="152"/>
                  </a:cxn>
                  <a:cxn ang="0">
                    <a:pos x="76" y="182"/>
                  </a:cxn>
                  <a:cxn ang="0">
                    <a:pos x="94" y="210"/>
                  </a:cxn>
                  <a:cxn ang="0">
                    <a:pos x="112" y="236"/>
                  </a:cxn>
                  <a:cxn ang="0">
                    <a:pos x="112" y="236"/>
                  </a:cxn>
                  <a:cxn ang="0">
                    <a:pos x="130" y="212"/>
                  </a:cxn>
                  <a:cxn ang="0">
                    <a:pos x="150" y="186"/>
                  </a:cxn>
                  <a:cxn ang="0">
                    <a:pos x="170" y="164"/>
                  </a:cxn>
                  <a:cxn ang="0">
                    <a:pos x="192" y="142"/>
                  </a:cxn>
                  <a:cxn ang="0">
                    <a:pos x="192" y="142"/>
                  </a:cxn>
                  <a:cxn ang="0">
                    <a:pos x="148" y="100"/>
                  </a:cxn>
                  <a:cxn ang="0">
                    <a:pos x="102" y="64"/>
                  </a:cxn>
                  <a:cxn ang="0">
                    <a:pos x="52" y="3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192" h="236">
                    <a:moveTo>
                      <a:pt x="0" y="0"/>
                    </a:moveTo>
                    <a:lnTo>
                      <a:pt x="0" y="0"/>
                    </a:lnTo>
                    <a:lnTo>
                      <a:pt x="10" y="32"/>
                    </a:lnTo>
                    <a:lnTo>
                      <a:pt x="20" y="64"/>
                    </a:lnTo>
                    <a:lnTo>
                      <a:pt x="32" y="94"/>
                    </a:lnTo>
                    <a:lnTo>
                      <a:pt x="46" y="124"/>
                    </a:lnTo>
                    <a:lnTo>
                      <a:pt x="60" y="152"/>
                    </a:lnTo>
                    <a:lnTo>
                      <a:pt x="76" y="182"/>
                    </a:lnTo>
                    <a:lnTo>
                      <a:pt x="94" y="210"/>
                    </a:lnTo>
                    <a:lnTo>
                      <a:pt x="112" y="236"/>
                    </a:lnTo>
                    <a:lnTo>
                      <a:pt x="112" y="236"/>
                    </a:lnTo>
                    <a:lnTo>
                      <a:pt x="130" y="212"/>
                    </a:lnTo>
                    <a:lnTo>
                      <a:pt x="150" y="186"/>
                    </a:lnTo>
                    <a:lnTo>
                      <a:pt x="170" y="164"/>
                    </a:lnTo>
                    <a:lnTo>
                      <a:pt x="192" y="142"/>
                    </a:lnTo>
                    <a:lnTo>
                      <a:pt x="192" y="142"/>
                    </a:lnTo>
                    <a:lnTo>
                      <a:pt x="148" y="100"/>
                    </a:lnTo>
                    <a:lnTo>
                      <a:pt x="102" y="64"/>
                    </a:lnTo>
                    <a:lnTo>
                      <a:pt x="52" y="3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" name="Freeform 15"/>
              <p:cNvSpPr>
                <a:spLocks/>
              </p:cNvSpPr>
              <p:nvPr/>
            </p:nvSpPr>
            <p:spPr bwMode="auto">
              <a:xfrm>
                <a:off x="4140200" y="4187825"/>
                <a:ext cx="698500" cy="1397000"/>
              </a:xfrm>
              <a:custGeom>
                <a:avLst/>
                <a:gdLst/>
                <a:ahLst/>
                <a:cxnLst>
                  <a:cxn ang="0">
                    <a:pos x="412" y="142"/>
                  </a:cxn>
                  <a:cxn ang="0">
                    <a:pos x="412" y="142"/>
                  </a:cxn>
                  <a:cxn ang="0">
                    <a:pos x="360" y="112"/>
                  </a:cxn>
                  <a:cxn ang="0">
                    <a:pos x="310" y="78"/>
                  </a:cxn>
                  <a:cxn ang="0">
                    <a:pos x="264" y="42"/>
                  </a:cxn>
                  <a:cxn ang="0">
                    <a:pos x="220" y="0"/>
                  </a:cxn>
                  <a:cxn ang="0">
                    <a:pos x="220" y="0"/>
                  </a:cxn>
                  <a:cxn ang="0">
                    <a:pos x="176" y="42"/>
                  </a:cxn>
                  <a:cxn ang="0">
                    <a:pos x="130" y="78"/>
                  </a:cxn>
                  <a:cxn ang="0">
                    <a:pos x="80" y="112"/>
                  </a:cxn>
                  <a:cxn ang="0">
                    <a:pos x="28" y="142"/>
                  </a:cxn>
                  <a:cxn ang="0">
                    <a:pos x="28" y="142"/>
                  </a:cxn>
                  <a:cxn ang="0">
                    <a:pos x="16" y="192"/>
                  </a:cxn>
                  <a:cxn ang="0">
                    <a:pos x="8" y="242"/>
                  </a:cxn>
                  <a:cxn ang="0">
                    <a:pos x="2" y="294"/>
                  </a:cxn>
                  <a:cxn ang="0">
                    <a:pos x="0" y="346"/>
                  </a:cxn>
                  <a:cxn ang="0">
                    <a:pos x="0" y="346"/>
                  </a:cxn>
                  <a:cxn ang="0">
                    <a:pos x="0" y="384"/>
                  </a:cxn>
                  <a:cxn ang="0">
                    <a:pos x="4" y="424"/>
                  </a:cxn>
                  <a:cxn ang="0">
                    <a:pos x="8" y="462"/>
                  </a:cxn>
                  <a:cxn ang="0">
                    <a:pos x="16" y="498"/>
                  </a:cxn>
                  <a:cxn ang="0">
                    <a:pos x="24" y="534"/>
                  </a:cxn>
                  <a:cxn ang="0">
                    <a:pos x="34" y="570"/>
                  </a:cxn>
                  <a:cxn ang="0">
                    <a:pos x="46" y="606"/>
                  </a:cxn>
                  <a:cxn ang="0">
                    <a:pos x="60" y="640"/>
                  </a:cxn>
                  <a:cxn ang="0">
                    <a:pos x="74" y="674"/>
                  </a:cxn>
                  <a:cxn ang="0">
                    <a:pos x="90" y="706"/>
                  </a:cxn>
                  <a:cxn ang="0">
                    <a:pos x="108" y="738"/>
                  </a:cxn>
                  <a:cxn ang="0">
                    <a:pos x="128" y="768"/>
                  </a:cxn>
                  <a:cxn ang="0">
                    <a:pos x="150" y="798"/>
                  </a:cxn>
                  <a:cxn ang="0">
                    <a:pos x="172" y="826"/>
                  </a:cxn>
                  <a:cxn ang="0">
                    <a:pos x="196" y="854"/>
                  </a:cxn>
                  <a:cxn ang="0">
                    <a:pos x="220" y="880"/>
                  </a:cxn>
                  <a:cxn ang="0">
                    <a:pos x="220" y="880"/>
                  </a:cxn>
                  <a:cxn ang="0">
                    <a:pos x="244" y="854"/>
                  </a:cxn>
                  <a:cxn ang="0">
                    <a:pos x="268" y="826"/>
                  </a:cxn>
                  <a:cxn ang="0">
                    <a:pos x="290" y="798"/>
                  </a:cxn>
                  <a:cxn ang="0">
                    <a:pos x="312" y="768"/>
                  </a:cxn>
                  <a:cxn ang="0">
                    <a:pos x="332" y="738"/>
                  </a:cxn>
                  <a:cxn ang="0">
                    <a:pos x="350" y="706"/>
                  </a:cxn>
                  <a:cxn ang="0">
                    <a:pos x="366" y="674"/>
                  </a:cxn>
                  <a:cxn ang="0">
                    <a:pos x="380" y="640"/>
                  </a:cxn>
                  <a:cxn ang="0">
                    <a:pos x="394" y="606"/>
                  </a:cxn>
                  <a:cxn ang="0">
                    <a:pos x="406" y="570"/>
                  </a:cxn>
                  <a:cxn ang="0">
                    <a:pos x="416" y="534"/>
                  </a:cxn>
                  <a:cxn ang="0">
                    <a:pos x="424" y="498"/>
                  </a:cxn>
                  <a:cxn ang="0">
                    <a:pos x="432" y="462"/>
                  </a:cxn>
                  <a:cxn ang="0">
                    <a:pos x="436" y="424"/>
                  </a:cxn>
                  <a:cxn ang="0">
                    <a:pos x="440" y="384"/>
                  </a:cxn>
                  <a:cxn ang="0">
                    <a:pos x="440" y="346"/>
                  </a:cxn>
                  <a:cxn ang="0">
                    <a:pos x="440" y="346"/>
                  </a:cxn>
                  <a:cxn ang="0">
                    <a:pos x="438" y="294"/>
                  </a:cxn>
                  <a:cxn ang="0">
                    <a:pos x="432" y="242"/>
                  </a:cxn>
                  <a:cxn ang="0">
                    <a:pos x="424" y="192"/>
                  </a:cxn>
                  <a:cxn ang="0">
                    <a:pos x="412" y="142"/>
                  </a:cxn>
                  <a:cxn ang="0">
                    <a:pos x="412" y="142"/>
                  </a:cxn>
                </a:cxnLst>
                <a:rect l="0" t="0" r="r" b="b"/>
                <a:pathLst>
                  <a:path w="440" h="880">
                    <a:moveTo>
                      <a:pt x="412" y="142"/>
                    </a:moveTo>
                    <a:lnTo>
                      <a:pt x="412" y="142"/>
                    </a:lnTo>
                    <a:lnTo>
                      <a:pt x="360" y="112"/>
                    </a:lnTo>
                    <a:lnTo>
                      <a:pt x="310" y="78"/>
                    </a:lnTo>
                    <a:lnTo>
                      <a:pt x="264" y="42"/>
                    </a:lnTo>
                    <a:lnTo>
                      <a:pt x="220" y="0"/>
                    </a:lnTo>
                    <a:lnTo>
                      <a:pt x="220" y="0"/>
                    </a:lnTo>
                    <a:lnTo>
                      <a:pt x="176" y="42"/>
                    </a:lnTo>
                    <a:lnTo>
                      <a:pt x="130" y="78"/>
                    </a:lnTo>
                    <a:lnTo>
                      <a:pt x="80" y="112"/>
                    </a:lnTo>
                    <a:lnTo>
                      <a:pt x="28" y="142"/>
                    </a:lnTo>
                    <a:lnTo>
                      <a:pt x="28" y="142"/>
                    </a:lnTo>
                    <a:lnTo>
                      <a:pt x="16" y="192"/>
                    </a:lnTo>
                    <a:lnTo>
                      <a:pt x="8" y="242"/>
                    </a:lnTo>
                    <a:lnTo>
                      <a:pt x="2" y="294"/>
                    </a:lnTo>
                    <a:lnTo>
                      <a:pt x="0" y="346"/>
                    </a:lnTo>
                    <a:lnTo>
                      <a:pt x="0" y="346"/>
                    </a:lnTo>
                    <a:lnTo>
                      <a:pt x="0" y="384"/>
                    </a:lnTo>
                    <a:lnTo>
                      <a:pt x="4" y="424"/>
                    </a:lnTo>
                    <a:lnTo>
                      <a:pt x="8" y="462"/>
                    </a:lnTo>
                    <a:lnTo>
                      <a:pt x="16" y="498"/>
                    </a:lnTo>
                    <a:lnTo>
                      <a:pt x="24" y="534"/>
                    </a:lnTo>
                    <a:lnTo>
                      <a:pt x="34" y="570"/>
                    </a:lnTo>
                    <a:lnTo>
                      <a:pt x="46" y="606"/>
                    </a:lnTo>
                    <a:lnTo>
                      <a:pt x="60" y="640"/>
                    </a:lnTo>
                    <a:lnTo>
                      <a:pt x="74" y="674"/>
                    </a:lnTo>
                    <a:lnTo>
                      <a:pt x="90" y="706"/>
                    </a:lnTo>
                    <a:lnTo>
                      <a:pt x="108" y="738"/>
                    </a:lnTo>
                    <a:lnTo>
                      <a:pt x="128" y="768"/>
                    </a:lnTo>
                    <a:lnTo>
                      <a:pt x="150" y="798"/>
                    </a:lnTo>
                    <a:lnTo>
                      <a:pt x="172" y="826"/>
                    </a:lnTo>
                    <a:lnTo>
                      <a:pt x="196" y="854"/>
                    </a:lnTo>
                    <a:lnTo>
                      <a:pt x="220" y="880"/>
                    </a:lnTo>
                    <a:lnTo>
                      <a:pt x="220" y="880"/>
                    </a:lnTo>
                    <a:lnTo>
                      <a:pt x="244" y="854"/>
                    </a:lnTo>
                    <a:lnTo>
                      <a:pt x="268" y="826"/>
                    </a:lnTo>
                    <a:lnTo>
                      <a:pt x="290" y="798"/>
                    </a:lnTo>
                    <a:lnTo>
                      <a:pt x="312" y="768"/>
                    </a:lnTo>
                    <a:lnTo>
                      <a:pt x="332" y="738"/>
                    </a:lnTo>
                    <a:lnTo>
                      <a:pt x="350" y="706"/>
                    </a:lnTo>
                    <a:lnTo>
                      <a:pt x="366" y="674"/>
                    </a:lnTo>
                    <a:lnTo>
                      <a:pt x="380" y="640"/>
                    </a:lnTo>
                    <a:lnTo>
                      <a:pt x="394" y="606"/>
                    </a:lnTo>
                    <a:lnTo>
                      <a:pt x="406" y="570"/>
                    </a:lnTo>
                    <a:lnTo>
                      <a:pt x="416" y="534"/>
                    </a:lnTo>
                    <a:lnTo>
                      <a:pt x="424" y="498"/>
                    </a:lnTo>
                    <a:lnTo>
                      <a:pt x="432" y="462"/>
                    </a:lnTo>
                    <a:lnTo>
                      <a:pt x="436" y="424"/>
                    </a:lnTo>
                    <a:lnTo>
                      <a:pt x="440" y="384"/>
                    </a:lnTo>
                    <a:lnTo>
                      <a:pt x="440" y="346"/>
                    </a:lnTo>
                    <a:lnTo>
                      <a:pt x="440" y="346"/>
                    </a:lnTo>
                    <a:lnTo>
                      <a:pt x="438" y="294"/>
                    </a:lnTo>
                    <a:lnTo>
                      <a:pt x="432" y="242"/>
                    </a:lnTo>
                    <a:lnTo>
                      <a:pt x="424" y="192"/>
                    </a:lnTo>
                    <a:lnTo>
                      <a:pt x="412" y="142"/>
                    </a:lnTo>
                    <a:lnTo>
                      <a:pt x="412" y="142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chemeClr val="accent1">
                      <a:lumMod val="75000"/>
                      <a:shade val="30000"/>
                      <a:satMod val="115000"/>
                    </a:schemeClr>
                  </a:gs>
                  <a:gs pos="50000">
                    <a:schemeClr val="accent1">
                      <a:lumMod val="75000"/>
                      <a:shade val="67500"/>
                      <a:satMod val="115000"/>
                    </a:schemeClr>
                  </a:gs>
                  <a:gs pos="100000">
                    <a:schemeClr val="accent1">
                      <a:lumMod val="75000"/>
                      <a:shade val="100000"/>
                      <a:satMod val="115000"/>
                    </a:schemeClr>
                  </a:gs>
                </a:gsLst>
                <a:lin ang="16200000" scaled="1"/>
                <a:tileRect/>
              </a:gradFill>
              <a:ln w="8">
                <a:solidFill>
                  <a:schemeClr val="accent1">
                    <a:lumMod val="75000"/>
                  </a:schemeClr>
                </a:solidFill>
                <a:prstDash val="solid"/>
                <a:round/>
                <a:headEnd/>
                <a:tailEnd/>
              </a:ln>
              <a:scene3d>
                <a:camera prst="orthographicFront"/>
                <a:lightRig rig="threePt" dir="t"/>
              </a:scene3d>
              <a:sp3d>
                <a:bevelT/>
              </a:sp3d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" name="Freeform 16"/>
              <p:cNvSpPr>
                <a:spLocks/>
              </p:cNvSpPr>
              <p:nvPr/>
            </p:nvSpPr>
            <p:spPr bwMode="auto">
              <a:xfrm>
                <a:off x="4184650" y="4038600"/>
                <a:ext cx="304800" cy="374650"/>
              </a:xfrm>
              <a:custGeom>
                <a:avLst/>
                <a:gdLst/>
                <a:ahLst/>
                <a:cxnLst>
                  <a:cxn ang="0">
                    <a:pos x="0" y="236"/>
                  </a:cxn>
                  <a:cxn ang="0">
                    <a:pos x="0" y="236"/>
                  </a:cxn>
                  <a:cxn ang="0">
                    <a:pos x="52" y="206"/>
                  </a:cxn>
                  <a:cxn ang="0">
                    <a:pos x="102" y="172"/>
                  </a:cxn>
                  <a:cxn ang="0">
                    <a:pos x="148" y="136"/>
                  </a:cxn>
                  <a:cxn ang="0">
                    <a:pos x="192" y="94"/>
                  </a:cxn>
                  <a:cxn ang="0">
                    <a:pos x="192" y="94"/>
                  </a:cxn>
                  <a:cxn ang="0">
                    <a:pos x="170" y="72"/>
                  </a:cxn>
                  <a:cxn ang="0">
                    <a:pos x="150" y="50"/>
                  </a:cxn>
                  <a:cxn ang="0">
                    <a:pos x="130" y="24"/>
                  </a:cxn>
                  <a:cxn ang="0">
                    <a:pos x="112" y="0"/>
                  </a:cxn>
                  <a:cxn ang="0">
                    <a:pos x="112" y="0"/>
                  </a:cxn>
                  <a:cxn ang="0">
                    <a:pos x="94" y="26"/>
                  </a:cxn>
                  <a:cxn ang="0">
                    <a:pos x="76" y="54"/>
                  </a:cxn>
                  <a:cxn ang="0">
                    <a:pos x="60" y="84"/>
                  </a:cxn>
                  <a:cxn ang="0">
                    <a:pos x="46" y="112"/>
                  </a:cxn>
                  <a:cxn ang="0">
                    <a:pos x="32" y="142"/>
                  </a:cxn>
                  <a:cxn ang="0">
                    <a:pos x="20" y="172"/>
                  </a:cxn>
                  <a:cxn ang="0">
                    <a:pos x="10" y="204"/>
                  </a:cxn>
                  <a:cxn ang="0">
                    <a:pos x="0" y="236"/>
                  </a:cxn>
                  <a:cxn ang="0">
                    <a:pos x="0" y="236"/>
                  </a:cxn>
                </a:cxnLst>
                <a:rect l="0" t="0" r="r" b="b"/>
                <a:pathLst>
                  <a:path w="192" h="236">
                    <a:moveTo>
                      <a:pt x="0" y="236"/>
                    </a:moveTo>
                    <a:lnTo>
                      <a:pt x="0" y="236"/>
                    </a:lnTo>
                    <a:lnTo>
                      <a:pt x="52" y="206"/>
                    </a:lnTo>
                    <a:lnTo>
                      <a:pt x="102" y="172"/>
                    </a:lnTo>
                    <a:lnTo>
                      <a:pt x="148" y="136"/>
                    </a:lnTo>
                    <a:lnTo>
                      <a:pt x="192" y="94"/>
                    </a:lnTo>
                    <a:lnTo>
                      <a:pt x="192" y="94"/>
                    </a:lnTo>
                    <a:lnTo>
                      <a:pt x="170" y="72"/>
                    </a:lnTo>
                    <a:lnTo>
                      <a:pt x="150" y="50"/>
                    </a:lnTo>
                    <a:lnTo>
                      <a:pt x="130" y="24"/>
                    </a:lnTo>
                    <a:lnTo>
                      <a:pt x="112" y="0"/>
                    </a:lnTo>
                    <a:lnTo>
                      <a:pt x="112" y="0"/>
                    </a:lnTo>
                    <a:lnTo>
                      <a:pt x="94" y="26"/>
                    </a:lnTo>
                    <a:lnTo>
                      <a:pt x="76" y="54"/>
                    </a:lnTo>
                    <a:lnTo>
                      <a:pt x="60" y="84"/>
                    </a:lnTo>
                    <a:lnTo>
                      <a:pt x="46" y="112"/>
                    </a:lnTo>
                    <a:lnTo>
                      <a:pt x="32" y="142"/>
                    </a:lnTo>
                    <a:lnTo>
                      <a:pt x="20" y="172"/>
                    </a:lnTo>
                    <a:lnTo>
                      <a:pt x="10" y="204"/>
                    </a:lnTo>
                    <a:lnTo>
                      <a:pt x="0" y="236"/>
                    </a:lnTo>
                    <a:lnTo>
                      <a:pt x="0" y="236"/>
                    </a:lnTo>
                    <a:close/>
                  </a:path>
                </a:pathLst>
              </a:custGeom>
              <a:noFill/>
              <a:ln w="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" name="Freeform 17"/>
              <p:cNvSpPr>
                <a:spLocks/>
              </p:cNvSpPr>
              <p:nvPr/>
            </p:nvSpPr>
            <p:spPr bwMode="auto">
              <a:xfrm>
                <a:off x="4489450" y="4038600"/>
                <a:ext cx="304800" cy="374650"/>
              </a:xfrm>
              <a:custGeom>
                <a:avLst/>
                <a:gdLst/>
                <a:ahLst/>
                <a:cxnLst>
                  <a:cxn ang="0">
                    <a:pos x="0" y="94"/>
                  </a:cxn>
                  <a:cxn ang="0">
                    <a:pos x="0" y="94"/>
                  </a:cxn>
                  <a:cxn ang="0">
                    <a:pos x="44" y="136"/>
                  </a:cxn>
                  <a:cxn ang="0">
                    <a:pos x="90" y="172"/>
                  </a:cxn>
                  <a:cxn ang="0">
                    <a:pos x="140" y="206"/>
                  </a:cxn>
                  <a:cxn ang="0">
                    <a:pos x="192" y="236"/>
                  </a:cxn>
                  <a:cxn ang="0">
                    <a:pos x="192" y="236"/>
                  </a:cxn>
                  <a:cxn ang="0">
                    <a:pos x="182" y="204"/>
                  </a:cxn>
                  <a:cxn ang="0">
                    <a:pos x="172" y="172"/>
                  </a:cxn>
                  <a:cxn ang="0">
                    <a:pos x="160" y="142"/>
                  </a:cxn>
                  <a:cxn ang="0">
                    <a:pos x="146" y="112"/>
                  </a:cxn>
                  <a:cxn ang="0">
                    <a:pos x="132" y="84"/>
                  </a:cxn>
                  <a:cxn ang="0">
                    <a:pos x="116" y="54"/>
                  </a:cxn>
                  <a:cxn ang="0">
                    <a:pos x="98" y="26"/>
                  </a:cxn>
                  <a:cxn ang="0">
                    <a:pos x="80" y="0"/>
                  </a:cxn>
                  <a:cxn ang="0">
                    <a:pos x="80" y="0"/>
                  </a:cxn>
                  <a:cxn ang="0">
                    <a:pos x="62" y="24"/>
                  </a:cxn>
                  <a:cxn ang="0">
                    <a:pos x="42" y="50"/>
                  </a:cxn>
                  <a:cxn ang="0">
                    <a:pos x="22" y="72"/>
                  </a:cxn>
                  <a:cxn ang="0">
                    <a:pos x="0" y="94"/>
                  </a:cxn>
                  <a:cxn ang="0">
                    <a:pos x="0" y="94"/>
                  </a:cxn>
                </a:cxnLst>
                <a:rect l="0" t="0" r="r" b="b"/>
                <a:pathLst>
                  <a:path w="192" h="236">
                    <a:moveTo>
                      <a:pt x="0" y="94"/>
                    </a:moveTo>
                    <a:lnTo>
                      <a:pt x="0" y="94"/>
                    </a:lnTo>
                    <a:lnTo>
                      <a:pt x="44" y="136"/>
                    </a:lnTo>
                    <a:lnTo>
                      <a:pt x="90" y="172"/>
                    </a:lnTo>
                    <a:lnTo>
                      <a:pt x="140" y="206"/>
                    </a:lnTo>
                    <a:lnTo>
                      <a:pt x="192" y="236"/>
                    </a:lnTo>
                    <a:lnTo>
                      <a:pt x="192" y="236"/>
                    </a:lnTo>
                    <a:lnTo>
                      <a:pt x="182" y="204"/>
                    </a:lnTo>
                    <a:lnTo>
                      <a:pt x="172" y="172"/>
                    </a:lnTo>
                    <a:lnTo>
                      <a:pt x="160" y="142"/>
                    </a:lnTo>
                    <a:lnTo>
                      <a:pt x="146" y="112"/>
                    </a:lnTo>
                    <a:lnTo>
                      <a:pt x="132" y="84"/>
                    </a:lnTo>
                    <a:lnTo>
                      <a:pt x="116" y="54"/>
                    </a:lnTo>
                    <a:lnTo>
                      <a:pt x="98" y="26"/>
                    </a:lnTo>
                    <a:lnTo>
                      <a:pt x="80" y="0"/>
                    </a:lnTo>
                    <a:lnTo>
                      <a:pt x="80" y="0"/>
                    </a:lnTo>
                    <a:lnTo>
                      <a:pt x="62" y="24"/>
                    </a:lnTo>
                    <a:lnTo>
                      <a:pt x="42" y="50"/>
                    </a:lnTo>
                    <a:lnTo>
                      <a:pt x="22" y="72"/>
                    </a:lnTo>
                    <a:lnTo>
                      <a:pt x="0" y="94"/>
                    </a:lnTo>
                    <a:lnTo>
                      <a:pt x="0" y="94"/>
                    </a:lnTo>
                    <a:close/>
                  </a:path>
                </a:pathLst>
              </a:custGeom>
              <a:noFill/>
              <a:ln w="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" name="Freeform 18"/>
              <p:cNvSpPr>
                <a:spLocks/>
              </p:cNvSpPr>
              <p:nvPr/>
            </p:nvSpPr>
            <p:spPr bwMode="auto">
              <a:xfrm>
                <a:off x="4362450" y="3889375"/>
                <a:ext cx="254000" cy="298450"/>
              </a:xfrm>
              <a:custGeom>
                <a:avLst/>
                <a:gdLst/>
                <a:ahLst/>
                <a:cxnLst>
                  <a:cxn ang="0">
                    <a:pos x="80" y="0"/>
                  </a:cxn>
                  <a:cxn ang="0">
                    <a:pos x="80" y="0"/>
                  </a:cxn>
                  <a:cxn ang="0">
                    <a:pos x="58" y="22"/>
                  </a:cxn>
                  <a:cxn ang="0">
                    <a:pos x="38" y="44"/>
                  </a:cxn>
                  <a:cxn ang="0">
                    <a:pos x="18" y="70"/>
                  </a:cxn>
                  <a:cxn ang="0">
                    <a:pos x="0" y="94"/>
                  </a:cxn>
                  <a:cxn ang="0">
                    <a:pos x="0" y="94"/>
                  </a:cxn>
                  <a:cxn ang="0">
                    <a:pos x="18" y="118"/>
                  </a:cxn>
                  <a:cxn ang="0">
                    <a:pos x="38" y="144"/>
                  </a:cxn>
                  <a:cxn ang="0">
                    <a:pos x="58" y="166"/>
                  </a:cxn>
                  <a:cxn ang="0">
                    <a:pos x="80" y="188"/>
                  </a:cxn>
                  <a:cxn ang="0">
                    <a:pos x="80" y="188"/>
                  </a:cxn>
                  <a:cxn ang="0">
                    <a:pos x="102" y="166"/>
                  </a:cxn>
                  <a:cxn ang="0">
                    <a:pos x="122" y="144"/>
                  </a:cxn>
                  <a:cxn ang="0">
                    <a:pos x="142" y="118"/>
                  </a:cxn>
                  <a:cxn ang="0">
                    <a:pos x="160" y="94"/>
                  </a:cxn>
                  <a:cxn ang="0">
                    <a:pos x="160" y="94"/>
                  </a:cxn>
                  <a:cxn ang="0">
                    <a:pos x="142" y="70"/>
                  </a:cxn>
                  <a:cxn ang="0">
                    <a:pos x="122" y="44"/>
                  </a:cxn>
                  <a:cxn ang="0">
                    <a:pos x="102" y="22"/>
                  </a:cxn>
                  <a:cxn ang="0">
                    <a:pos x="80" y="0"/>
                  </a:cxn>
                  <a:cxn ang="0">
                    <a:pos x="80" y="0"/>
                  </a:cxn>
                </a:cxnLst>
                <a:rect l="0" t="0" r="r" b="b"/>
                <a:pathLst>
                  <a:path w="160" h="188">
                    <a:moveTo>
                      <a:pt x="80" y="0"/>
                    </a:moveTo>
                    <a:lnTo>
                      <a:pt x="80" y="0"/>
                    </a:lnTo>
                    <a:lnTo>
                      <a:pt x="58" y="22"/>
                    </a:lnTo>
                    <a:lnTo>
                      <a:pt x="38" y="44"/>
                    </a:lnTo>
                    <a:lnTo>
                      <a:pt x="18" y="70"/>
                    </a:lnTo>
                    <a:lnTo>
                      <a:pt x="0" y="94"/>
                    </a:lnTo>
                    <a:lnTo>
                      <a:pt x="0" y="94"/>
                    </a:lnTo>
                    <a:lnTo>
                      <a:pt x="18" y="118"/>
                    </a:lnTo>
                    <a:lnTo>
                      <a:pt x="38" y="144"/>
                    </a:lnTo>
                    <a:lnTo>
                      <a:pt x="58" y="166"/>
                    </a:lnTo>
                    <a:lnTo>
                      <a:pt x="80" y="188"/>
                    </a:lnTo>
                    <a:lnTo>
                      <a:pt x="80" y="188"/>
                    </a:lnTo>
                    <a:lnTo>
                      <a:pt x="102" y="166"/>
                    </a:lnTo>
                    <a:lnTo>
                      <a:pt x="122" y="144"/>
                    </a:lnTo>
                    <a:lnTo>
                      <a:pt x="142" y="118"/>
                    </a:lnTo>
                    <a:lnTo>
                      <a:pt x="160" y="94"/>
                    </a:lnTo>
                    <a:lnTo>
                      <a:pt x="160" y="94"/>
                    </a:lnTo>
                    <a:lnTo>
                      <a:pt x="142" y="70"/>
                    </a:lnTo>
                    <a:lnTo>
                      <a:pt x="122" y="44"/>
                    </a:lnTo>
                    <a:lnTo>
                      <a:pt x="102" y="22"/>
                    </a:lnTo>
                    <a:lnTo>
                      <a:pt x="80" y="0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chemeClr val="tx1"/>
              </a:solidFill>
              <a:ln w="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sp>
          <p:nvSpPr>
            <p:cNvPr id="16" name="TextBox 15"/>
            <p:cNvSpPr txBox="1"/>
            <p:nvPr/>
          </p:nvSpPr>
          <p:spPr>
            <a:xfrm>
              <a:off x="4279602" y="2939901"/>
              <a:ext cx="380232" cy="64633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3600" b="1" dirty="0" smtClean="0">
                  <a:solidFill>
                    <a:schemeClr val="bg1"/>
                  </a:solidFill>
                </a:rPr>
                <a:t>1</a:t>
              </a:r>
              <a:endParaRPr lang="en-US" sz="3600" b="1" dirty="0">
                <a:solidFill>
                  <a:schemeClr val="bg1"/>
                </a:solidFill>
              </a:endParaRPr>
            </a:p>
          </p:txBody>
        </p:sp>
        <p:sp>
          <p:nvSpPr>
            <p:cNvPr id="18" name="TextBox 17"/>
            <p:cNvSpPr txBox="1"/>
            <p:nvPr/>
          </p:nvSpPr>
          <p:spPr>
            <a:xfrm>
              <a:off x="5096536" y="3678866"/>
              <a:ext cx="380232" cy="64633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3600" b="1" dirty="0" smtClean="0">
                  <a:solidFill>
                    <a:schemeClr val="bg1"/>
                  </a:solidFill>
                </a:rPr>
                <a:t>2</a:t>
              </a:r>
              <a:endParaRPr lang="en-US" sz="3600" b="1" dirty="0">
                <a:solidFill>
                  <a:schemeClr val="bg1"/>
                </a:solidFill>
              </a:endParaRPr>
            </a:p>
          </p:txBody>
        </p:sp>
        <p:sp>
          <p:nvSpPr>
            <p:cNvPr id="19" name="TextBox 18"/>
            <p:cNvSpPr txBox="1"/>
            <p:nvPr/>
          </p:nvSpPr>
          <p:spPr>
            <a:xfrm>
              <a:off x="4299099" y="4474534"/>
              <a:ext cx="380232" cy="64633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3600" b="1" dirty="0" smtClean="0">
                  <a:solidFill>
                    <a:schemeClr val="bg1"/>
                  </a:solidFill>
                </a:rPr>
                <a:t>3</a:t>
              </a:r>
              <a:endParaRPr lang="en-US" sz="3600" b="1" dirty="0">
                <a:solidFill>
                  <a:schemeClr val="bg1"/>
                </a:solidFill>
              </a:endParaRPr>
            </a:p>
          </p:txBody>
        </p:sp>
        <p:sp>
          <p:nvSpPr>
            <p:cNvPr id="20" name="TextBox 19"/>
            <p:cNvSpPr txBox="1"/>
            <p:nvPr/>
          </p:nvSpPr>
          <p:spPr>
            <a:xfrm>
              <a:off x="3505200" y="3733800"/>
              <a:ext cx="380232" cy="64633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3600" b="1" dirty="0" smtClean="0">
                  <a:solidFill>
                    <a:schemeClr val="bg1"/>
                  </a:solidFill>
                </a:rPr>
                <a:t>4</a:t>
              </a:r>
              <a:endParaRPr lang="en-US" sz="3600" b="1" dirty="0">
                <a:solidFill>
                  <a:schemeClr val="bg1"/>
                </a:solidFill>
              </a:endParaRPr>
            </a:p>
          </p:txBody>
        </p:sp>
      </p:grpSp>
      <p:sp>
        <p:nvSpPr>
          <p:cNvPr id="22" name="TextBox 21"/>
          <p:cNvSpPr txBox="1"/>
          <p:nvPr/>
        </p:nvSpPr>
        <p:spPr>
          <a:xfrm>
            <a:off x="3733800" y="1371600"/>
            <a:ext cx="164878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2400" dirty="0" smtClean="0"/>
              <a:t>Your text here</a:t>
            </a:r>
            <a:endParaRPr lang="en-US" sz="2400" dirty="0"/>
          </a:p>
        </p:txBody>
      </p:sp>
      <p:grpSp>
        <p:nvGrpSpPr>
          <p:cNvPr id="6" name="Group 35"/>
          <p:cNvGrpSpPr/>
          <p:nvPr/>
        </p:nvGrpSpPr>
        <p:grpSpPr>
          <a:xfrm>
            <a:off x="2209800" y="1513367"/>
            <a:ext cx="6019800" cy="4433455"/>
            <a:chOff x="2209800" y="1841202"/>
            <a:chExt cx="6019800" cy="4433455"/>
          </a:xfrm>
        </p:grpSpPr>
        <p:sp>
          <p:nvSpPr>
            <p:cNvPr id="21" name="TextBox 20"/>
            <p:cNvSpPr txBox="1"/>
            <p:nvPr/>
          </p:nvSpPr>
          <p:spPr>
            <a:xfrm>
              <a:off x="6580815" y="3810000"/>
              <a:ext cx="1648785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en-US" sz="2400" dirty="0" smtClean="0"/>
                <a:t>Your text here</a:t>
              </a:r>
              <a:endParaRPr lang="en-US" sz="2400" dirty="0"/>
            </a:p>
          </p:txBody>
        </p:sp>
        <p:grpSp>
          <p:nvGrpSpPr>
            <p:cNvPr id="9" name="Group 34"/>
            <p:cNvGrpSpPr/>
            <p:nvPr/>
          </p:nvGrpSpPr>
          <p:grpSpPr>
            <a:xfrm>
              <a:off x="2209800" y="1841202"/>
              <a:ext cx="5839785" cy="4433455"/>
              <a:chOff x="2209800" y="1841202"/>
              <a:chExt cx="5839785" cy="4433455"/>
            </a:xfrm>
          </p:grpSpPr>
          <p:sp>
            <p:nvSpPr>
              <p:cNvPr id="25" name="Arc 24"/>
              <p:cNvSpPr/>
              <p:nvPr/>
            </p:nvSpPr>
            <p:spPr>
              <a:xfrm>
                <a:off x="2209800" y="1841202"/>
                <a:ext cx="4572000" cy="4433455"/>
              </a:xfrm>
              <a:prstGeom prst="arc">
                <a:avLst>
                  <a:gd name="adj1" fmla="val 17584044"/>
                  <a:gd name="adj2" fmla="val 21130656"/>
                </a:avLst>
              </a:prstGeom>
              <a:ln w="57150">
                <a:solidFill>
                  <a:schemeClr val="accent3">
                    <a:lumMod val="50000"/>
                  </a:schemeClr>
                </a:solidFill>
                <a:headEnd type="none" w="med" len="med"/>
                <a:tailEnd type="triangle" w="med" len="med"/>
              </a:ln>
              <a:scene3d>
                <a:camera prst="orthographicFront"/>
                <a:lightRig rig="threePt" dir="t"/>
              </a:scene3d>
              <a:sp3d>
                <a:bevelT w="101600" prst="riblet"/>
              </a:sp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0" name="TextBox 29"/>
              <p:cNvSpPr txBox="1"/>
              <p:nvPr/>
            </p:nvSpPr>
            <p:spPr>
              <a:xfrm>
                <a:off x="6400800" y="2209800"/>
                <a:ext cx="1648785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r"/>
                <a:r>
                  <a:rPr lang="en-US" sz="2400" dirty="0" smtClean="0"/>
                  <a:t>Your text here</a:t>
                </a:r>
                <a:endParaRPr lang="en-US" sz="2400" dirty="0"/>
              </a:p>
            </p:txBody>
          </p:sp>
        </p:grpSp>
      </p:grpSp>
      <p:grpSp>
        <p:nvGrpSpPr>
          <p:cNvPr id="17" name="Group 36"/>
          <p:cNvGrpSpPr/>
          <p:nvPr/>
        </p:nvGrpSpPr>
        <p:grpSpPr>
          <a:xfrm>
            <a:off x="2209801" y="1513367"/>
            <a:ext cx="5992184" cy="4487863"/>
            <a:chOff x="2209801" y="1841202"/>
            <a:chExt cx="5992184" cy="4487863"/>
          </a:xfrm>
        </p:grpSpPr>
        <p:sp>
          <p:nvSpPr>
            <p:cNvPr id="24" name="TextBox 23"/>
            <p:cNvSpPr txBox="1"/>
            <p:nvPr/>
          </p:nvSpPr>
          <p:spPr>
            <a:xfrm>
              <a:off x="3810000" y="5867400"/>
              <a:ext cx="1648785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en-US" sz="2400" dirty="0" smtClean="0"/>
                <a:t>Your text here</a:t>
              </a:r>
              <a:endParaRPr lang="en-US" sz="2400" dirty="0"/>
            </a:p>
          </p:txBody>
        </p:sp>
        <p:sp>
          <p:nvSpPr>
            <p:cNvPr id="26" name="Arc 25"/>
            <p:cNvSpPr/>
            <p:nvPr/>
          </p:nvSpPr>
          <p:spPr>
            <a:xfrm rot="5400000">
              <a:off x="2279073" y="1771930"/>
              <a:ext cx="4433455" cy="4572000"/>
            </a:xfrm>
            <a:prstGeom prst="arc">
              <a:avLst>
                <a:gd name="adj1" fmla="val 16596128"/>
                <a:gd name="adj2" fmla="val 20023308"/>
              </a:avLst>
            </a:prstGeom>
            <a:ln w="57150">
              <a:solidFill>
                <a:schemeClr val="bg2">
                  <a:lumMod val="50000"/>
                </a:schemeClr>
              </a:solidFill>
              <a:headEnd type="none" w="med" len="med"/>
              <a:tailEnd type="triangle" w="med" len="med"/>
            </a:ln>
            <a:scene3d>
              <a:camera prst="orthographicFront"/>
              <a:lightRig rig="threePt" dir="t"/>
            </a:scene3d>
            <a:sp3d>
              <a:bevelT w="101600" prst="riblet"/>
            </a:sp3d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" name="TextBox 30"/>
            <p:cNvSpPr txBox="1"/>
            <p:nvPr/>
          </p:nvSpPr>
          <p:spPr>
            <a:xfrm>
              <a:off x="6553200" y="5257800"/>
              <a:ext cx="1648785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en-US" sz="2400" dirty="0" smtClean="0"/>
                <a:t>Your text here</a:t>
              </a:r>
              <a:endParaRPr lang="en-US" sz="2400" dirty="0"/>
            </a:p>
          </p:txBody>
        </p:sp>
      </p:grpSp>
      <p:grpSp>
        <p:nvGrpSpPr>
          <p:cNvPr id="29" name="Group 37"/>
          <p:cNvGrpSpPr/>
          <p:nvPr/>
        </p:nvGrpSpPr>
        <p:grpSpPr>
          <a:xfrm>
            <a:off x="914400" y="1513367"/>
            <a:ext cx="5867400" cy="4433455"/>
            <a:chOff x="914400" y="1841202"/>
            <a:chExt cx="5867400" cy="4433455"/>
          </a:xfrm>
        </p:grpSpPr>
        <p:sp>
          <p:nvSpPr>
            <p:cNvPr id="23" name="TextBox 22"/>
            <p:cNvSpPr txBox="1"/>
            <p:nvPr/>
          </p:nvSpPr>
          <p:spPr>
            <a:xfrm>
              <a:off x="914400" y="3810000"/>
              <a:ext cx="1648785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en-US" sz="2400" dirty="0" smtClean="0"/>
                <a:t>Your text here</a:t>
              </a:r>
              <a:endParaRPr lang="en-US" sz="2400" dirty="0"/>
            </a:p>
          </p:txBody>
        </p:sp>
        <p:sp>
          <p:nvSpPr>
            <p:cNvPr id="27" name="Arc 26"/>
            <p:cNvSpPr/>
            <p:nvPr/>
          </p:nvSpPr>
          <p:spPr>
            <a:xfrm rot="10800000">
              <a:off x="2209800" y="1841202"/>
              <a:ext cx="4572000" cy="4433455"/>
            </a:xfrm>
            <a:prstGeom prst="arc">
              <a:avLst>
                <a:gd name="adj1" fmla="val 17547819"/>
                <a:gd name="adj2" fmla="val 21130656"/>
              </a:avLst>
            </a:prstGeom>
            <a:ln w="57150">
              <a:solidFill>
                <a:schemeClr val="tx2">
                  <a:lumMod val="75000"/>
                </a:schemeClr>
              </a:solidFill>
              <a:headEnd type="none" w="med" len="med"/>
              <a:tailEnd type="triangle" w="med" len="med"/>
            </a:ln>
            <a:scene3d>
              <a:camera prst="orthographicFront"/>
              <a:lightRig rig="threePt" dir="t"/>
            </a:scene3d>
            <a:sp3d>
              <a:bevelT w="101600" prst="riblet"/>
            </a:sp3d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" name="TextBox 31"/>
            <p:cNvSpPr txBox="1"/>
            <p:nvPr/>
          </p:nvSpPr>
          <p:spPr>
            <a:xfrm>
              <a:off x="914400" y="5334000"/>
              <a:ext cx="1648785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en-US" sz="2400" dirty="0" smtClean="0"/>
                <a:t>Your text here</a:t>
              </a:r>
              <a:endParaRPr lang="en-US" sz="2400" dirty="0"/>
            </a:p>
          </p:txBody>
        </p:sp>
      </p:grpSp>
      <p:grpSp>
        <p:nvGrpSpPr>
          <p:cNvPr id="34" name="Group 38"/>
          <p:cNvGrpSpPr/>
          <p:nvPr/>
        </p:nvGrpSpPr>
        <p:grpSpPr>
          <a:xfrm>
            <a:off x="838200" y="1513367"/>
            <a:ext cx="5943601" cy="4433455"/>
            <a:chOff x="838200" y="1841202"/>
            <a:chExt cx="5943601" cy="4433455"/>
          </a:xfrm>
        </p:grpSpPr>
        <p:sp>
          <p:nvSpPr>
            <p:cNvPr id="28" name="Arc 27"/>
            <p:cNvSpPr/>
            <p:nvPr/>
          </p:nvSpPr>
          <p:spPr>
            <a:xfrm rot="16200000">
              <a:off x="2279073" y="1771930"/>
              <a:ext cx="4433455" cy="4572000"/>
            </a:xfrm>
            <a:prstGeom prst="arc">
              <a:avLst>
                <a:gd name="adj1" fmla="val 16552020"/>
                <a:gd name="adj2" fmla="val 20129307"/>
              </a:avLst>
            </a:prstGeom>
            <a:ln w="57150">
              <a:solidFill>
                <a:schemeClr val="accent2">
                  <a:lumMod val="75000"/>
                </a:schemeClr>
              </a:solidFill>
              <a:headEnd type="none" w="med" len="med"/>
              <a:tailEnd type="triangle" w="med" len="med"/>
            </a:ln>
            <a:scene3d>
              <a:camera prst="orthographicFront"/>
              <a:lightRig rig="threePt" dir="t"/>
            </a:scene3d>
            <a:sp3d>
              <a:bevelT w="101600" prst="riblet"/>
            </a:sp3d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" name="TextBox 32"/>
            <p:cNvSpPr txBox="1"/>
            <p:nvPr/>
          </p:nvSpPr>
          <p:spPr>
            <a:xfrm>
              <a:off x="838200" y="2438400"/>
              <a:ext cx="1648785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en-US" sz="2400" dirty="0" smtClean="0"/>
                <a:t>Your text here</a:t>
              </a:r>
              <a:endParaRPr lang="en-US" sz="2400" dirty="0"/>
            </a:p>
          </p:txBody>
        </p:sp>
      </p:grpSp>
    </p:spTree>
    <p:extLst>
      <p:ext uri="{BB962C8B-B14F-4D97-AF65-F5344CB8AC3E}">
        <p14:creationId xmlns:p14="http://schemas.microsoft.com/office/powerpoint/2010/main" val="10926393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7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7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" grpId="0"/>
    </p:bldLst>
  </p:timing>
</p:sld>
</file>

<file path=ppt/slides/slide4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7"/>
          <p:cNvGrpSpPr/>
          <p:nvPr/>
        </p:nvGrpSpPr>
        <p:grpSpPr>
          <a:xfrm>
            <a:off x="3076877" y="1858267"/>
            <a:ext cx="3228975" cy="3722688"/>
            <a:chOff x="2957513" y="1570038"/>
            <a:chExt cx="3228975" cy="3722688"/>
          </a:xfrm>
          <a:solidFill>
            <a:schemeClr val="tx1">
              <a:lumMod val="95000"/>
              <a:lumOff val="5000"/>
            </a:schemeClr>
          </a:solidFill>
        </p:grpSpPr>
        <p:sp>
          <p:nvSpPr>
            <p:cNvPr id="1029" name="Freeform 5"/>
            <p:cNvSpPr>
              <a:spLocks/>
            </p:cNvSpPr>
            <p:nvPr/>
          </p:nvSpPr>
          <p:spPr bwMode="auto">
            <a:xfrm>
              <a:off x="2957513" y="3430588"/>
              <a:ext cx="1079500" cy="936625"/>
            </a:xfrm>
            <a:custGeom>
              <a:avLst/>
              <a:gdLst/>
              <a:ahLst/>
              <a:cxnLst>
                <a:cxn ang="0">
                  <a:pos x="0" y="590"/>
                </a:cxn>
                <a:cxn ang="0">
                  <a:pos x="680" y="590"/>
                </a:cxn>
                <a:cxn ang="0">
                  <a:pos x="339" y="0"/>
                </a:cxn>
                <a:cxn ang="0">
                  <a:pos x="0" y="590"/>
                </a:cxn>
              </a:cxnLst>
              <a:rect l="0" t="0" r="r" b="b"/>
              <a:pathLst>
                <a:path w="680" h="590">
                  <a:moveTo>
                    <a:pt x="0" y="590"/>
                  </a:moveTo>
                  <a:lnTo>
                    <a:pt x="680" y="590"/>
                  </a:lnTo>
                  <a:lnTo>
                    <a:pt x="339" y="0"/>
                  </a:lnTo>
                  <a:lnTo>
                    <a:pt x="0" y="590"/>
                  </a:lnTo>
                  <a:close/>
                </a:path>
              </a:pathLst>
            </a:custGeom>
            <a:grpFill/>
            <a:ln w="9" cap="flat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Calibri" pitchFamily="34" charset="0"/>
              </a:endParaRPr>
            </a:p>
          </p:txBody>
        </p:sp>
        <p:sp>
          <p:nvSpPr>
            <p:cNvPr id="1030" name="Freeform 6"/>
            <p:cNvSpPr>
              <a:spLocks/>
            </p:cNvSpPr>
            <p:nvPr/>
          </p:nvSpPr>
          <p:spPr bwMode="auto">
            <a:xfrm>
              <a:off x="4037013" y="1570038"/>
              <a:ext cx="1069975" cy="928688"/>
            </a:xfrm>
            <a:custGeom>
              <a:avLst/>
              <a:gdLst/>
              <a:ahLst/>
              <a:cxnLst>
                <a:cxn ang="0">
                  <a:pos x="337" y="0"/>
                </a:cxn>
                <a:cxn ang="0">
                  <a:pos x="0" y="585"/>
                </a:cxn>
                <a:cxn ang="0">
                  <a:pos x="674" y="585"/>
                </a:cxn>
                <a:cxn ang="0">
                  <a:pos x="337" y="0"/>
                </a:cxn>
              </a:cxnLst>
              <a:rect l="0" t="0" r="r" b="b"/>
              <a:pathLst>
                <a:path w="674" h="585">
                  <a:moveTo>
                    <a:pt x="337" y="0"/>
                  </a:moveTo>
                  <a:lnTo>
                    <a:pt x="0" y="585"/>
                  </a:lnTo>
                  <a:lnTo>
                    <a:pt x="674" y="585"/>
                  </a:lnTo>
                  <a:lnTo>
                    <a:pt x="337" y="0"/>
                  </a:lnTo>
                  <a:close/>
                </a:path>
              </a:pathLst>
            </a:custGeom>
            <a:grpFill/>
            <a:ln w="9" cap="flat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Calibri" pitchFamily="34" charset="0"/>
              </a:endParaRPr>
            </a:p>
          </p:txBody>
        </p:sp>
        <p:sp>
          <p:nvSpPr>
            <p:cNvPr id="1031" name="Freeform 7"/>
            <p:cNvSpPr>
              <a:spLocks/>
            </p:cNvSpPr>
            <p:nvPr/>
          </p:nvSpPr>
          <p:spPr bwMode="auto">
            <a:xfrm>
              <a:off x="5106988" y="3430588"/>
              <a:ext cx="1079500" cy="936625"/>
            </a:xfrm>
            <a:custGeom>
              <a:avLst/>
              <a:gdLst/>
              <a:ahLst/>
              <a:cxnLst>
                <a:cxn ang="0">
                  <a:pos x="341" y="0"/>
                </a:cxn>
                <a:cxn ang="0">
                  <a:pos x="0" y="590"/>
                </a:cxn>
                <a:cxn ang="0">
                  <a:pos x="680" y="590"/>
                </a:cxn>
                <a:cxn ang="0">
                  <a:pos x="341" y="0"/>
                </a:cxn>
              </a:cxnLst>
              <a:rect l="0" t="0" r="r" b="b"/>
              <a:pathLst>
                <a:path w="680" h="590">
                  <a:moveTo>
                    <a:pt x="341" y="0"/>
                  </a:moveTo>
                  <a:lnTo>
                    <a:pt x="0" y="590"/>
                  </a:lnTo>
                  <a:lnTo>
                    <a:pt x="680" y="590"/>
                  </a:lnTo>
                  <a:lnTo>
                    <a:pt x="341" y="0"/>
                  </a:lnTo>
                  <a:close/>
                </a:path>
              </a:pathLst>
            </a:custGeom>
            <a:grpFill/>
            <a:ln w="9" cap="flat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Calibri" pitchFamily="34" charset="0"/>
              </a:endParaRPr>
            </a:p>
          </p:txBody>
        </p:sp>
        <p:sp>
          <p:nvSpPr>
            <p:cNvPr id="1032" name="Freeform 8"/>
            <p:cNvSpPr>
              <a:spLocks/>
            </p:cNvSpPr>
            <p:nvPr/>
          </p:nvSpPr>
          <p:spPr bwMode="auto">
            <a:xfrm>
              <a:off x="2957513" y="2498726"/>
              <a:ext cx="1079500" cy="93186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39" y="587"/>
                </a:cxn>
                <a:cxn ang="0">
                  <a:pos x="680" y="0"/>
                </a:cxn>
                <a:cxn ang="0">
                  <a:pos x="0" y="0"/>
                </a:cxn>
              </a:cxnLst>
              <a:rect l="0" t="0" r="r" b="b"/>
              <a:pathLst>
                <a:path w="680" h="587">
                  <a:moveTo>
                    <a:pt x="0" y="0"/>
                  </a:moveTo>
                  <a:lnTo>
                    <a:pt x="339" y="587"/>
                  </a:lnTo>
                  <a:lnTo>
                    <a:pt x="68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" cap="flat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Calibri" pitchFamily="34" charset="0"/>
              </a:endParaRPr>
            </a:p>
          </p:txBody>
        </p:sp>
        <p:sp>
          <p:nvSpPr>
            <p:cNvPr id="1033" name="Freeform 9"/>
            <p:cNvSpPr>
              <a:spLocks/>
            </p:cNvSpPr>
            <p:nvPr/>
          </p:nvSpPr>
          <p:spPr bwMode="auto">
            <a:xfrm>
              <a:off x="4037013" y="4367213"/>
              <a:ext cx="1069975" cy="925513"/>
            </a:xfrm>
            <a:custGeom>
              <a:avLst/>
              <a:gdLst/>
              <a:ahLst/>
              <a:cxnLst>
                <a:cxn ang="0">
                  <a:pos x="337" y="583"/>
                </a:cxn>
                <a:cxn ang="0">
                  <a:pos x="674" y="0"/>
                </a:cxn>
                <a:cxn ang="0">
                  <a:pos x="0" y="0"/>
                </a:cxn>
                <a:cxn ang="0">
                  <a:pos x="337" y="583"/>
                </a:cxn>
              </a:cxnLst>
              <a:rect l="0" t="0" r="r" b="b"/>
              <a:pathLst>
                <a:path w="674" h="583">
                  <a:moveTo>
                    <a:pt x="337" y="583"/>
                  </a:moveTo>
                  <a:lnTo>
                    <a:pt x="674" y="0"/>
                  </a:lnTo>
                  <a:lnTo>
                    <a:pt x="0" y="0"/>
                  </a:lnTo>
                  <a:lnTo>
                    <a:pt x="337" y="583"/>
                  </a:lnTo>
                  <a:close/>
                </a:path>
              </a:pathLst>
            </a:custGeom>
            <a:grpFill/>
            <a:ln w="9" cap="flat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Calibri" pitchFamily="34" charset="0"/>
              </a:endParaRPr>
            </a:p>
          </p:txBody>
        </p:sp>
        <p:sp>
          <p:nvSpPr>
            <p:cNvPr id="1034" name="Freeform 10"/>
            <p:cNvSpPr>
              <a:spLocks/>
            </p:cNvSpPr>
            <p:nvPr/>
          </p:nvSpPr>
          <p:spPr bwMode="auto">
            <a:xfrm>
              <a:off x="5106988" y="2498726"/>
              <a:ext cx="1079500" cy="931863"/>
            </a:xfrm>
            <a:custGeom>
              <a:avLst/>
              <a:gdLst/>
              <a:ahLst/>
              <a:cxnLst>
                <a:cxn ang="0">
                  <a:pos x="680" y="0"/>
                </a:cxn>
                <a:cxn ang="0">
                  <a:pos x="0" y="0"/>
                </a:cxn>
                <a:cxn ang="0">
                  <a:pos x="341" y="587"/>
                </a:cxn>
                <a:cxn ang="0">
                  <a:pos x="680" y="0"/>
                </a:cxn>
              </a:cxnLst>
              <a:rect l="0" t="0" r="r" b="b"/>
              <a:pathLst>
                <a:path w="680" h="587">
                  <a:moveTo>
                    <a:pt x="680" y="0"/>
                  </a:moveTo>
                  <a:lnTo>
                    <a:pt x="0" y="0"/>
                  </a:lnTo>
                  <a:lnTo>
                    <a:pt x="341" y="587"/>
                  </a:lnTo>
                  <a:lnTo>
                    <a:pt x="680" y="0"/>
                  </a:lnTo>
                  <a:close/>
                </a:path>
              </a:pathLst>
            </a:custGeom>
            <a:grpFill/>
            <a:ln w="9" cap="flat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Calibri" pitchFamily="34" charset="0"/>
              </a:endParaRPr>
            </a:p>
          </p:txBody>
        </p:sp>
      </p:grpSp>
      <p:sp>
        <p:nvSpPr>
          <p:cNvPr id="1035" name="Freeform 11"/>
          <p:cNvSpPr>
            <a:spLocks/>
          </p:cNvSpPr>
          <p:nvPr/>
        </p:nvSpPr>
        <p:spPr bwMode="auto">
          <a:xfrm>
            <a:off x="3615039" y="2786955"/>
            <a:ext cx="2152650" cy="1868488"/>
          </a:xfrm>
          <a:custGeom>
            <a:avLst/>
            <a:gdLst/>
            <a:ahLst/>
            <a:cxnLst>
              <a:cxn ang="0">
                <a:pos x="1015" y="0"/>
              </a:cxn>
              <a:cxn ang="0">
                <a:pos x="341" y="0"/>
              </a:cxn>
              <a:cxn ang="0">
                <a:pos x="0" y="587"/>
              </a:cxn>
              <a:cxn ang="0">
                <a:pos x="341" y="1177"/>
              </a:cxn>
              <a:cxn ang="0">
                <a:pos x="1015" y="1177"/>
              </a:cxn>
              <a:cxn ang="0">
                <a:pos x="1356" y="587"/>
              </a:cxn>
              <a:cxn ang="0">
                <a:pos x="1015" y="0"/>
              </a:cxn>
            </a:cxnLst>
            <a:rect l="0" t="0" r="r" b="b"/>
            <a:pathLst>
              <a:path w="1356" h="1177">
                <a:moveTo>
                  <a:pt x="1015" y="0"/>
                </a:moveTo>
                <a:lnTo>
                  <a:pt x="341" y="0"/>
                </a:lnTo>
                <a:lnTo>
                  <a:pt x="0" y="587"/>
                </a:lnTo>
                <a:lnTo>
                  <a:pt x="341" y="1177"/>
                </a:lnTo>
                <a:lnTo>
                  <a:pt x="1015" y="1177"/>
                </a:lnTo>
                <a:lnTo>
                  <a:pt x="1356" y="587"/>
                </a:lnTo>
                <a:lnTo>
                  <a:pt x="1015" y="0"/>
                </a:lnTo>
                <a:close/>
              </a:path>
            </a:pathLst>
          </a:custGeom>
          <a:solidFill>
            <a:srgbClr val="FFFFFF"/>
          </a:solidFill>
          <a:ln w="9" cap="flat">
            <a:solidFill>
              <a:srgbClr val="00000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Calibri" pitchFamily="34" charset="0"/>
            </a:endParaRPr>
          </a:p>
        </p:txBody>
      </p:sp>
      <p:grpSp>
        <p:nvGrpSpPr>
          <p:cNvPr id="3" name="Group 16"/>
          <p:cNvGrpSpPr/>
          <p:nvPr/>
        </p:nvGrpSpPr>
        <p:grpSpPr>
          <a:xfrm>
            <a:off x="3087534" y="1859401"/>
            <a:ext cx="3228975" cy="3722688"/>
            <a:chOff x="2953656" y="1567770"/>
            <a:chExt cx="3228975" cy="3722688"/>
          </a:xfrm>
        </p:grpSpPr>
        <p:sp>
          <p:nvSpPr>
            <p:cNvPr id="9" name="Freeform 5"/>
            <p:cNvSpPr>
              <a:spLocks/>
            </p:cNvSpPr>
            <p:nvPr/>
          </p:nvSpPr>
          <p:spPr bwMode="auto">
            <a:xfrm>
              <a:off x="2953656" y="3428320"/>
              <a:ext cx="1079500" cy="936625"/>
            </a:xfrm>
            <a:custGeom>
              <a:avLst/>
              <a:gdLst/>
              <a:ahLst/>
              <a:cxnLst>
                <a:cxn ang="0">
                  <a:pos x="0" y="590"/>
                </a:cxn>
                <a:cxn ang="0">
                  <a:pos x="680" y="590"/>
                </a:cxn>
                <a:cxn ang="0">
                  <a:pos x="339" y="0"/>
                </a:cxn>
                <a:cxn ang="0">
                  <a:pos x="0" y="590"/>
                </a:cxn>
              </a:cxnLst>
              <a:rect l="0" t="0" r="r" b="b"/>
              <a:pathLst>
                <a:path w="680" h="590">
                  <a:moveTo>
                    <a:pt x="0" y="590"/>
                  </a:moveTo>
                  <a:lnTo>
                    <a:pt x="680" y="590"/>
                  </a:lnTo>
                  <a:lnTo>
                    <a:pt x="339" y="0"/>
                  </a:lnTo>
                  <a:lnTo>
                    <a:pt x="0" y="590"/>
                  </a:lnTo>
                  <a:close/>
                </a:path>
              </a:pathLst>
            </a:custGeom>
            <a:noFill/>
            <a:ln w="9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Calibri" pitchFamily="34" charset="0"/>
              </a:endParaRPr>
            </a:p>
          </p:txBody>
        </p:sp>
        <p:sp>
          <p:nvSpPr>
            <p:cNvPr id="10" name="Freeform 6"/>
            <p:cNvSpPr>
              <a:spLocks/>
            </p:cNvSpPr>
            <p:nvPr/>
          </p:nvSpPr>
          <p:spPr bwMode="auto">
            <a:xfrm>
              <a:off x="4033156" y="1567770"/>
              <a:ext cx="1069975" cy="928688"/>
            </a:xfrm>
            <a:custGeom>
              <a:avLst/>
              <a:gdLst/>
              <a:ahLst/>
              <a:cxnLst>
                <a:cxn ang="0">
                  <a:pos x="337" y="0"/>
                </a:cxn>
                <a:cxn ang="0">
                  <a:pos x="0" y="585"/>
                </a:cxn>
                <a:cxn ang="0">
                  <a:pos x="674" y="585"/>
                </a:cxn>
                <a:cxn ang="0">
                  <a:pos x="337" y="0"/>
                </a:cxn>
              </a:cxnLst>
              <a:rect l="0" t="0" r="r" b="b"/>
              <a:pathLst>
                <a:path w="674" h="585">
                  <a:moveTo>
                    <a:pt x="337" y="0"/>
                  </a:moveTo>
                  <a:lnTo>
                    <a:pt x="0" y="585"/>
                  </a:lnTo>
                  <a:lnTo>
                    <a:pt x="674" y="585"/>
                  </a:lnTo>
                  <a:lnTo>
                    <a:pt x="337" y="0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9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Calibri" pitchFamily="34" charset="0"/>
              </a:endParaRPr>
            </a:p>
          </p:txBody>
        </p:sp>
        <p:sp>
          <p:nvSpPr>
            <p:cNvPr id="11" name="Freeform 7"/>
            <p:cNvSpPr>
              <a:spLocks/>
            </p:cNvSpPr>
            <p:nvPr/>
          </p:nvSpPr>
          <p:spPr bwMode="auto">
            <a:xfrm>
              <a:off x="5103131" y="3428320"/>
              <a:ext cx="1079500" cy="936625"/>
            </a:xfrm>
            <a:custGeom>
              <a:avLst/>
              <a:gdLst/>
              <a:ahLst/>
              <a:cxnLst>
                <a:cxn ang="0">
                  <a:pos x="341" y="0"/>
                </a:cxn>
                <a:cxn ang="0">
                  <a:pos x="0" y="590"/>
                </a:cxn>
                <a:cxn ang="0">
                  <a:pos x="680" y="590"/>
                </a:cxn>
                <a:cxn ang="0">
                  <a:pos x="341" y="0"/>
                </a:cxn>
              </a:cxnLst>
              <a:rect l="0" t="0" r="r" b="b"/>
              <a:pathLst>
                <a:path w="680" h="590">
                  <a:moveTo>
                    <a:pt x="341" y="0"/>
                  </a:moveTo>
                  <a:lnTo>
                    <a:pt x="0" y="590"/>
                  </a:lnTo>
                  <a:lnTo>
                    <a:pt x="680" y="590"/>
                  </a:lnTo>
                  <a:lnTo>
                    <a:pt x="341" y="0"/>
                  </a:lnTo>
                  <a:close/>
                </a:path>
              </a:pathLst>
            </a:custGeom>
            <a:noFill/>
            <a:ln w="9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Calibri" pitchFamily="34" charset="0"/>
              </a:endParaRPr>
            </a:p>
          </p:txBody>
        </p:sp>
        <p:sp>
          <p:nvSpPr>
            <p:cNvPr id="12" name="Freeform 8"/>
            <p:cNvSpPr>
              <a:spLocks/>
            </p:cNvSpPr>
            <p:nvPr/>
          </p:nvSpPr>
          <p:spPr bwMode="auto">
            <a:xfrm>
              <a:off x="2953656" y="2496458"/>
              <a:ext cx="1079500" cy="93186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39" y="587"/>
                </a:cxn>
                <a:cxn ang="0">
                  <a:pos x="680" y="0"/>
                </a:cxn>
                <a:cxn ang="0">
                  <a:pos x="0" y="0"/>
                </a:cxn>
              </a:cxnLst>
              <a:rect l="0" t="0" r="r" b="b"/>
              <a:pathLst>
                <a:path w="680" h="587">
                  <a:moveTo>
                    <a:pt x="0" y="0"/>
                  </a:moveTo>
                  <a:lnTo>
                    <a:pt x="339" y="587"/>
                  </a:lnTo>
                  <a:lnTo>
                    <a:pt x="68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Calibri" pitchFamily="34" charset="0"/>
              </a:endParaRPr>
            </a:p>
          </p:txBody>
        </p:sp>
        <p:sp>
          <p:nvSpPr>
            <p:cNvPr id="13" name="Freeform 9"/>
            <p:cNvSpPr>
              <a:spLocks/>
            </p:cNvSpPr>
            <p:nvPr/>
          </p:nvSpPr>
          <p:spPr bwMode="auto">
            <a:xfrm>
              <a:off x="4033156" y="4364945"/>
              <a:ext cx="1069975" cy="925513"/>
            </a:xfrm>
            <a:custGeom>
              <a:avLst/>
              <a:gdLst/>
              <a:ahLst/>
              <a:cxnLst>
                <a:cxn ang="0">
                  <a:pos x="337" y="583"/>
                </a:cxn>
                <a:cxn ang="0">
                  <a:pos x="674" y="0"/>
                </a:cxn>
                <a:cxn ang="0">
                  <a:pos x="0" y="0"/>
                </a:cxn>
                <a:cxn ang="0">
                  <a:pos x="337" y="583"/>
                </a:cxn>
              </a:cxnLst>
              <a:rect l="0" t="0" r="r" b="b"/>
              <a:pathLst>
                <a:path w="674" h="583">
                  <a:moveTo>
                    <a:pt x="337" y="583"/>
                  </a:moveTo>
                  <a:lnTo>
                    <a:pt x="674" y="0"/>
                  </a:lnTo>
                  <a:lnTo>
                    <a:pt x="0" y="0"/>
                  </a:lnTo>
                  <a:lnTo>
                    <a:pt x="337" y="583"/>
                  </a:lnTo>
                  <a:close/>
                </a:path>
              </a:pathLst>
            </a:custGeom>
            <a:noFill/>
            <a:ln w="9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Calibri" pitchFamily="34" charset="0"/>
              </a:endParaRPr>
            </a:p>
          </p:txBody>
        </p:sp>
        <p:sp>
          <p:nvSpPr>
            <p:cNvPr id="14" name="Freeform 10"/>
            <p:cNvSpPr>
              <a:spLocks/>
            </p:cNvSpPr>
            <p:nvPr/>
          </p:nvSpPr>
          <p:spPr bwMode="auto">
            <a:xfrm>
              <a:off x="5103131" y="2496458"/>
              <a:ext cx="1079500" cy="931863"/>
            </a:xfrm>
            <a:custGeom>
              <a:avLst/>
              <a:gdLst/>
              <a:ahLst/>
              <a:cxnLst>
                <a:cxn ang="0">
                  <a:pos x="680" y="0"/>
                </a:cxn>
                <a:cxn ang="0">
                  <a:pos x="0" y="0"/>
                </a:cxn>
                <a:cxn ang="0">
                  <a:pos x="341" y="587"/>
                </a:cxn>
                <a:cxn ang="0">
                  <a:pos x="680" y="0"/>
                </a:cxn>
              </a:cxnLst>
              <a:rect l="0" t="0" r="r" b="b"/>
              <a:pathLst>
                <a:path w="680" h="587">
                  <a:moveTo>
                    <a:pt x="680" y="0"/>
                  </a:moveTo>
                  <a:lnTo>
                    <a:pt x="0" y="0"/>
                  </a:lnTo>
                  <a:lnTo>
                    <a:pt x="341" y="587"/>
                  </a:lnTo>
                  <a:lnTo>
                    <a:pt x="680" y="0"/>
                  </a:lnTo>
                  <a:close/>
                </a:path>
              </a:pathLst>
            </a:custGeom>
            <a:noFill/>
            <a:ln w="9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Calibri" pitchFamily="34" charset="0"/>
              </a:endParaRPr>
            </a:p>
          </p:txBody>
        </p:sp>
      </p:grpSp>
      <p:grpSp>
        <p:nvGrpSpPr>
          <p:cNvPr id="4" name="Group 18"/>
          <p:cNvGrpSpPr>
            <a:grpSpLocks noChangeAspect="1"/>
          </p:cNvGrpSpPr>
          <p:nvPr/>
        </p:nvGrpSpPr>
        <p:grpSpPr>
          <a:xfrm rot="3600000">
            <a:off x="3081547" y="1860197"/>
            <a:ext cx="3228975" cy="3722688"/>
            <a:chOff x="2953656" y="1567770"/>
            <a:chExt cx="3228975" cy="3722688"/>
          </a:xfrm>
        </p:grpSpPr>
        <p:sp>
          <p:nvSpPr>
            <p:cNvPr id="20" name="Freeform 5"/>
            <p:cNvSpPr>
              <a:spLocks/>
            </p:cNvSpPr>
            <p:nvPr/>
          </p:nvSpPr>
          <p:spPr bwMode="auto">
            <a:xfrm>
              <a:off x="2953656" y="3428320"/>
              <a:ext cx="1079500" cy="936625"/>
            </a:xfrm>
            <a:custGeom>
              <a:avLst/>
              <a:gdLst/>
              <a:ahLst/>
              <a:cxnLst>
                <a:cxn ang="0">
                  <a:pos x="0" y="590"/>
                </a:cxn>
                <a:cxn ang="0">
                  <a:pos x="680" y="590"/>
                </a:cxn>
                <a:cxn ang="0">
                  <a:pos x="339" y="0"/>
                </a:cxn>
                <a:cxn ang="0">
                  <a:pos x="0" y="590"/>
                </a:cxn>
              </a:cxnLst>
              <a:rect l="0" t="0" r="r" b="b"/>
              <a:pathLst>
                <a:path w="680" h="590">
                  <a:moveTo>
                    <a:pt x="0" y="590"/>
                  </a:moveTo>
                  <a:lnTo>
                    <a:pt x="680" y="590"/>
                  </a:lnTo>
                  <a:lnTo>
                    <a:pt x="339" y="0"/>
                  </a:lnTo>
                  <a:lnTo>
                    <a:pt x="0" y="590"/>
                  </a:lnTo>
                  <a:close/>
                </a:path>
              </a:pathLst>
            </a:custGeom>
            <a:noFill/>
            <a:ln w="9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Calibri" pitchFamily="34" charset="0"/>
              </a:endParaRPr>
            </a:p>
          </p:txBody>
        </p:sp>
        <p:sp>
          <p:nvSpPr>
            <p:cNvPr id="21" name="Freeform 6"/>
            <p:cNvSpPr>
              <a:spLocks/>
            </p:cNvSpPr>
            <p:nvPr/>
          </p:nvSpPr>
          <p:spPr bwMode="auto">
            <a:xfrm>
              <a:off x="4033156" y="1567770"/>
              <a:ext cx="1069975" cy="928688"/>
            </a:xfrm>
            <a:custGeom>
              <a:avLst/>
              <a:gdLst/>
              <a:ahLst/>
              <a:cxnLst>
                <a:cxn ang="0">
                  <a:pos x="337" y="0"/>
                </a:cxn>
                <a:cxn ang="0">
                  <a:pos x="0" y="585"/>
                </a:cxn>
                <a:cxn ang="0">
                  <a:pos x="674" y="585"/>
                </a:cxn>
                <a:cxn ang="0">
                  <a:pos x="337" y="0"/>
                </a:cxn>
              </a:cxnLst>
              <a:rect l="0" t="0" r="r" b="b"/>
              <a:pathLst>
                <a:path w="674" h="585">
                  <a:moveTo>
                    <a:pt x="337" y="0"/>
                  </a:moveTo>
                  <a:lnTo>
                    <a:pt x="0" y="585"/>
                  </a:lnTo>
                  <a:lnTo>
                    <a:pt x="674" y="585"/>
                  </a:lnTo>
                  <a:lnTo>
                    <a:pt x="337" y="0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9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Calibri" pitchFamily="34" charset="0"/>
              </a:endParaRPr>
            </a:p>
          </p:txBody>
        </p:sp>
        <p:sp>
          <p:nvSpPr>
            <p:cNvPr id="22" name="Freeform 7"/>
            <p:cNvSpPr>
              <a:spLocks/>
            </p:cNvSpPr>
            <p:nvPr/>
          </p:nvSpPr>
          <p:spPr bwMode="auto">
            <a:xfrm>
              <a:off x="5103131" y="3428320"/>
              <a:ext cx="1079500" cy="936625"/>
            </a:xfrm>
            <a:custGeom>
              <a:avLst/>
              <a:gdLst/>
              <a:ahLst/>
              <a:cxnLst>
                <a:cxn ang="0">
                  <a:pos x="341" y="0"/>
                </a:cxn>
                <a:cxn ang="0">
                  <a:pos x="0" y="590"/>
                </a:cxn>
                <a:cxn ang="0">
                  <a:pos x="680" y="590"/>
                </a:cxn>
                <a:cxn ang="0">
                  <a:pos x="341" y="0"/>
                </a:cxn>
              </a:cxnLst>
              <a:rect l="0" t="0" r="r" b="b"/>
              <a:pathLst>
                <a:path w="680" h="590">
                  <a:moveTo>
                    <a:pt x="341" y="0"/>
                  </a:moveTo>
                  <a:lnTo>
                    <a:pt x="0" y="590"/>
                  </a:lnTo>
                  <a:lnTo>
                    <a:pt x="680" y="590"/>
                  </a:lnTo>
                  <a:lnTo>
                    <a:pt x="341" y="0"/>
                  </a:lnTo>
                  <a:close/>
                </a:path>
              </a:pathLst>
            </a:custGeom>
            <a:noFill/>
            <a:ln w="9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Calibri" pitchFamily="34" charset="0"/>
              </a:endParaRPr>
            </a:p>
          </p:txBody>
        </p:sp>
        <p:sp>
          <p:nvSpPr>
            <p:cNvPr id="23" name="Freeform 8"/>
            <p:cNvSpPr>
              <a:spLocks/>
            </p:cNvSpPr>
            <p:nvPr/>
          </p:nvSpPr>
          <p:spPr bwMode="auto">
            <a:xfrm>
              <a:off x="2953656" y="2496458"/>
              <a:ext cx="1079500" cy="93186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39" y="587"/>
                </a:cxn>
                <a:cxn ang="0">
                  <a:pos x="680" y="0"/>
                </a:cxn>
                <a:cxn ang="0">
                  <a:pos x="0" y="0"/>
                </a:cxn>
              </a:cxnLst>
              <a:rect l="0" t="0" r="r" b="b"/>
              <a:pathLst>
                <a:path w="680" h="587">
                  <a:moveTo>
                    <a:pt x="0" y="0"/>
                  </a:moveTo>
                  <a:lnTo>
                    <a:pt x="339" y="587"/>
                  </a:lnTo>
                  <a:lnTo>
                    <a:pt x="68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Calibri" pitchFamily="34" charset="0"/>
              </a:endParaRPr>
            </a:p>
          </p:txBody>
        </p:sp>
        <p:sp>
          <p:nvSpPr>
            <p:cNvPr id="24" name="Freeform 9"/>
            <p:cNvSpPr>
              <a:spLocks/>
            </p:cNvSpPr>
            <p:nvPr/>
          </p:nvSpPr>
          <p:spPr bwMode="auto">
            <a:xfrm>
              <a:off x="4033156" y="4364945"/>
              <a:ext cx="1069975" cy="925513"/>
            </a:xfrm>
            <a:custGeom>
              <a:avLst/>
              <a:gdLst/>
              <a:ahLst/>
              <a:cxnLst>
                <a:cxn ang="0">
                  <a:pos x="337" y="583"/>
                </a:cxn>
                <a:cxn ang="0">
                  <a:pos x="674" y="0"/>
                </a:cxn>
                <a:cxn ang="0">
                  <a:pos x="0" y="0"/>
                </a:cxn>
                <a:cxn ang="0">
                  <a:pos x="337" y="583"/>
                </a:cxn>
              </a:cxnLst>
              <a:rect l="0" t="0" r="r" b="b"/>
              <a:pathLst>
                <a:path w="674" h="583">
                  <a:moveTo>
                    <a:pt x="337" y="583"/>
                  </a:moveTo>
                  <a:lnTo>
                    <a:pt x="674" y="0"/>
                  </a:lnTo>
                  <a:lnTo>
                    <a:pt x="0" y="0"/>
                  </a:lnTo>
                  <a:lnTo>
                    <a:pt x="337" y="583"/>
                  </a:lnTo>
                  <a:close/>
                </a:path>
              </a:pathLst>
            </a:custGeom>
            <a:noFill/>
            <a:ln w="9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Calibri" pitchFamily="34" charset="0"/>
              </a:endParaRPr>
            </a:p>
          </p:txBody>
        </p:sp>
        <p:sp>
          <p:nvSpPr>
            <p:cNvPr id="25" name="Freeform 10"/>
            <p:cNvSpPr>
              <a:spLocks/>
            </p:cNvSpPr>
            <p:nvPr/>
          </p:nvSpPr>
          <p:spPr bwMode="auto">
            <a:xfrm>
              <a:off x="5103131" y="2496458"/>
              <a:ext cx="1079500" cy="931863"/>
            </a:xfrm>
            <a:custGeom>
              <a:avLst/>
              <a:gdLst/>
              <a:ahLst/>
              <a:cxnLst>
                <a:cxn ang="0">
                  <a:pos x="680" y="0"/>
                </a:cxn>
                <a:cxn ang="0">
                  <a:pos x="0" y="0"/>
                </a:cxn>
                <a:cxn ang="0">
                  <a:pos x="341" y="587"/>
                </a:cxn>
                <a:cxn ang="0">
                  <a:pos x="680" y="0"/>
                </a:cxn>
              </a:cxnLst>
              <a:rect l="0" t="0" r="r" b="b"/>
              <a:pathLst>
                <a:path w="680" h="587">
                  <a:moveTo>
                    <a:pt x="680" y="0"/>
                  </a:moveTo>
                  <a:lnTo>
                    <a:pt x="0" y="0"/>
                  </a:lnTo>
                  <a:lnTo>
                    <a:pt x="341" y="587"/>
                  </a:lnTo>
                  <a:lnTo>
                    <a:pt x="680" y="0"/>
                  </a:lnTo>
                  <a:close/>
                </a:path>
              </a:pathLst>
            </a:custGeom>
            <a:noFill/>
            <a:ln w="9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Calibri" pitchFamily="34" charset="0"/>
              </a:endParaRPr>
            </a:p>
          </p:txBody>
        </p:sp>
      </p:grpSp>
      <p:grpSp>
        <p:nvGrpSpPr>
          <p:cNvPr id="5" name="Group 25"/>
          <p:cNvGrpSpPr>
            <a:grpSpLocks noChangeAspect="1"/>
          </p:cNvGrpSpPr>
          <p:nvPr/>
        </p:nvGrpSpPr>
        <p:grpSpPr>
          <a:xfrm rot="18000000" flipV="1">
            <a:off x="3081547" y="1866087"/>
            <a:ext cx="3228975" cy="3722688"/>
            <a:chOff x="2953656" y="1567770"/>
            <a:chExt cx="3228975" cy="3722688"/>
          </a:xfrm>
        </p:grpSpPr>
        <p:sp>
          <p:nvSpPr>
            <p:cNvPr id="27" name="Freeform 5"/>
            <p:cNvSpPr>
              <a:spLocks/>
            </p:cNvSpPr>
            <p:nvPr/>
          </p:nvSpPr>
          <p:spPr bwMode="auto">
            <a:xfrm>
              <a:off x="2953656" y="3428320"/>
              <a:ext cx="1079500" cy="936625"/>
            </a:xfrm>
            <a:custGeom>
              <a:avLst/>
              <a:gdLst/>
              <a:ahLst/>
              <a:cxnLst>
                <a:cxn ang="0">
                  <a:pos x="0" y="590"/>
                </a:cxn>
                <a:cxn ang="0">
                  <a:pos x="680" y="590"/>
                </a:cxn>
                <a:cxn ang="0">
                  <a:pos x="339" y="0"/>
                </a:cxn>
                <a:cxn ang="0">
                  <a:pos x="0" y="590"/>
                </a:cxn>
              </a:cxnLst>
              <a:rect l="0" t="0" r="r" b="b"/>
              <a:pathLst>
                <a:path w="680" h="590">
                  <a:moveTo>
                    <a:pt x="0" y="590"/>
                  </a:moveTo>
                  <a:lnTo>
                    <a:pt x="680" y="590"/>
                  </a:lnTo>
                  <a:lnTo>
                    <a:pt x="339" y="0"/>
                  </a:lnTo>
                  <a:lnTo>
                    <a:pt x="0" y="590"/>
                  </a:lnTo>
                  <a:close/>
                </a:path>
              </a:pathLst>
            </a:custGeom>
            <a:noFill/>
            <a:ln w="9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Calibri" pitchFamily="34" charset="0"/>
              </a:endParaRPr>
            </a:p>
          </p:txBody>
        </p:sp>
        <p:sp>
          <p:nvSpPr>
            <p:cNvPr id="28" name="Freeform 6"/>
            <p:cNvSpPr>
              <a:spLocks/>
            </p:cNvSpPr>
            <p:nvPr/>
          </p:nvSpPr>
          <p:spPr bwMode="auto">
            <a:xfrm>
              <a:off x="4033156" y="1567770"/>
              <a:ext cx="1069975" cy="928688"/>
            </a:xfrm>
            <a:custGeom>
              <a:avLst/>
              <a:gdLst/>
              <a:ahLst/>
              <a:cxnLst>
                <a:cxn ang="0">
                  <a:pos x="337" y="0"/>
                </a:cxn>
                <a:cxn ang="0">
                  <a:pos x="0" y="585"/>
                </a:cxn>
                <a:cxn ang="0">
                  <a:pos x="674" y="585"/>
                </a:cxn>
                <a:cxn ang="0">
                  <a:pos x="337" y="0"/>
                </a:cxn>
              </a:cxnLst>
              <a:rect l="0" t="0" r="r" b="b"/>
              <a:pathLst>
                <a:path w="674" h="585">
                  <a:moveTo>
                    <a:pt x="337" y="0"/>
                  </a:moveTo>
                  <a:lnTo>
                    <a:pt x="0" y="585"/>
                  </a:lnTo>
                  <a:lnTo>
                    <a:pt x="674" y="585"/>
                  </a:lnTo>
                  <a:lnTo>
                    <a:pt x="337" y="0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9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Calibri" pitchFamily="34" charset="0"/>
              </a:endParaRPr>
            </a:p>
          </p:txBody>
        </p:sp>
        <p:sp>
          <p:nvSpPr>
            <p:cNvPr id="29" name="Freeform 7"/>
            <p:cNvSpPr>
              <a:spLocks/>
            </p:cNvSpPr>
            <p:nvPr/>
          </p:nvSpPr>
          <p:spPr bwMode="auto">
            <a:xfrm>
              <a:off x="5103131" y="3428320"/>
              <a:ext cx="1079500" cy="936625"/>
            </a:xfrm>
            <a:custGeom>
              <a:avLst/>
              <a:gdLst/>
              <a:ahLst/>
              <a:cxnLst>
                <a:cxn ang="0">
                  <a:pos x="341" y="0"/>
                </a:cxn>
                <a:cxn ang="0">
                  <a:pos x="0" y="590"/>
                </a:cxn>
                <a:cxn ang="0">
                  <a:pos x="680" y="590"/>
                </a:cxn>
                <a:cxn ang="0">
                  <a:pos x="341" y="0"/>
                </a:cxn>
              </a:cxnLst>
              <a:rect l="0" t="0" r="r" b="b"/>
              <a:pathLst>
                <a:path w="680" h="590">
                  <a:moveTo>
                    <a:pt x="341" y="0"/>
                  </a:moveTo>
                  <a:lnTo>
                    <a:pt x="0" y="590"/>
                  </a:lnTo>
                  <a:lnTo>
                    <a:pt x="680" y="590"/>
                  </a:lnTo>
                  <a:lnTo>
                    <a:pt x="341" y="0"/>
                  </a:lnTo>
                  <a:close/>
                </a:path>
              </a:pathLst>
            </a:custGeom>
            <a:noFill/>
            <a:ln w="9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Calibri" pitchFamily="34" charset="0"/>
              </a:endParaRPr>
            </a:p>
          </p:txBody>
        </p:sp>
        <p:sp>
          <p:nvSpPr>
            <p:cNvPr id="30" name="Freeform 8"/>
            <p:cNvSpPr>
              <a:spLocks/>
            </p:cNvSpPr>
            <p:nvPr/>
          </p:nvSpPr>
          <p:spPr bwMode="auto">
            <a:xfrm>
              <a:off x="2953656" y="2496458"/>
              <a:ext cx="1079500" cy="93186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39" y="587"/>
                </a:cxn>
                <a:cxn ang="0">
                  <a:pos x="680" y="0"/>
                </a:cxn>
                <a:cxn ang="0">
                  <a:pos x="0" y="0"/>
                </a:cxn>
              </a:cxnLst>
              <a:rect l="0" t="0" r="r" b="b"/>
              <a:pathLst>
                <a:path w="680" h="587">
                  <a:moveTo>
                    <a:pt x="0" y="0"/>
                  </a:moveTo>
                  <a:lnTo>
                    <a:pt x="339" y="587"/>
                  </a:lnTo>
                  <a:lnTo>
                    <a:pt x="68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Calibri" pitchFamily="34" charset="0"/>
              </a:endParaRPr>
            </a:p>
          </p:txBody>
        </p:sp>
        <p:sp>
          <p:nvSpPr>
            <p:cNvPr id="31" name="Freeform 9"/>
            <p:cNvSpPr>
              <a:spLocks/>
            </p:cNvSpPr>
            <p:nvPr/>
          </p:nvSpPr>
          <p:spPr bwMode="auto">
            <a:xfrm>
              <a:off x="4033156" y="4364945"/>
              <a:ext cx="1069975" cy="925513"/>
            </a:xfrm>
            <a:custGeom>
              <a:avLst/>
              <a:gdLst/>
              <a:ahLst/>
              <a:cxnLst>
                <a:cxn ang="0">
                  <a:pos x="337" y="583"/>
                </a:cxn>
                <a:cxn ang="0">
                  <a:pos x="674" y="0"/>
                </a:cxn>
                <a:cxn ang="0">
                  <a:pos x="0" y="0"/>
                </a:cxn>
                <a:cxn ang="0">
                  <a:pos x="337" y="583"/>
                </a:cxn>
              </a:cxnLst>
              <a:rect l="0" t="0" r="r" b="b"/>
              <a:pathLst>
                <a:path w="674" h="583">
                  <a:moveTo>
                    <a:pt x="337" y="583"/>
                  </a:moveTo>
                  <a:lnTo>
                    <a:pt x="674" y="0"/>
                  </a:lnTo>
                  <a:lnTo>
                    <a:pt x="0" y="0"/>
                  </a:lnTo>
                  <a:lnTo>
                    <a:pt x="337" y="583"/>
                  </a:lnTo>
                  <a:close/>
                </a:path>
              </a:pathLst>
            </a:custGeom>
            <a:noFill/>
            <a:ln w="9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Calibri" pitchFamily="34" charset="0"/>
              </a:endParaRPr>
            </a:p>
          </p:txBody>
        </p:sp>
        <p:sp>
          <p:nvSpPr>
            <p:cNvPr id="32" name="Freeform 10"/>
            <p:cNvSpPr>
              <a:spLocks/>
            </p:cNvSpPr>
            <p:nvPr/>
          </p:nvSpPr>
          <p:spPr bwMode="auto">
            <a:xfrm>
              <a:off x="5103131" y="2496458"/>
              <a:ext cx="1079500" cy="931863"/>
            </a:xfrm>
            <a:custGeom>
              <a:avLst/>
              <a:gdLst/>
              <a:ahLst/>
              <a:cxnLst>
                <a:cxn ang="0">
                  <a:pos x="680" y="0"/>
                </a:cxn>
                <a:cxn ang="0">
                  <a:pos x="0" y="0"/>
                </a:cxn>
                <a:cxn ang="0">
                  <a:pos x="341" y="587"/>
                </a:cxn>
                <a:cxn ang="0">
                  <a:pos x="680" y="0"/>
                </a:cxn>
              </a:cxnLst>
              <a:rect l="0" t="0" r="r" b="b"/>
              <a:pathLst>
                <a:path w="680" h="587">
                  <a:moveTo>
                    <a:pt x="680" y="0"/>
                  </a:moveTo>
                  <a:lnTo>
                    <a:pt x="0" y="0"/>
                  </a:lnTo>
                  <a:lnTo>
                    <a:pt x="341" y="587"/>
                  </a:lnTo>
                  <a:lnTo>
                    <a:pt x="680" y="0"/>
                  </a:lnTo>
                  <a:close/>
                </a:path>
              </a:pathLst>
            </a:custGeom>
            <a:noFill/>
            <a:ln w="9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Calibri" pitchFamily="34" charset="0"/>
              </a:endParaRPr>
            </a:p>
          </p:txBody>
        </p:sp>
      </p:grpSp>
      <p:grpSp>
        <p:nvGrpSpPr>
          <p:cNvPr id="6" name="Group 46"/>
          <p:cNvGrpSpPr>
            <a:grpSpLocks noChangeAspect="1"/>
          </p:cNvGrpSpPr>
          <p:nvPr/>
        </p:nvGrpSpPr>
        <p:grpSpPr>
          <a:xfrm flipV="1">
            <a:off x="3072206" y="1884231"/>
            <a:ext cx="3228975" cy="3722688"/>
            <a:chOff x="2953656" y="1567770"/>
            <a:chExt cx="3228975" cy="3722688"/>
          </a:xfrm>
        </p:grpSpPr>
        <p:sp>
          <p:nvSpPr>
            <p:cNvPr id="48" name="Freeform 5"/>
            <p:cNvSpPr>
              <a:spLocks/>
            </p:cNvSpPr>
            <p:nvPr/>
          </p:nvSpPr>
          <p:spPr bwMode="auto">
            <a:xfrm>
              <a:off x="2953656" y="3428320"/>
              <a:ext cx="1079500" cy="936625"/>
            </a:xfrm>
            <a:custGeom>
              <a:avLst/>
              <a:gdLst/>
              <a:ahLst/>
              <a:cxnLst>
                <a:cxn ang="0">
                  <a:pos x="0" y="590"/>
                </a:cxn>
                <a:cxn ang="0">
                  <a:pos x="680" y="590"/>
                </a:cxn>
                <a:cxn ang="0">
                  <a:pos x="339" y="0"/>
                </a:cxn>
                <a:cxn ang="0">
                  <a:pos x="0" y="590"/>
                </a:cxn>
              </a:cxnLst>
              <a:rect l="0" t="0" r="r" b="b"/>
              <a:pathLst>
                <a:path w="680" h="590">
                  <a:moveTo>
                    <a:pt x="0" y="590"/>
                  </a:moveTo>
                  <a:lnTo>
                    <a:pt x="680" y="590"/>
                  </a:lnTo>
                  <a:lnTo>
                    <a:pt x="339" y="0"/>
                  </a:lnTo>
                  <a:lnTo>
                    <a:pt x="0" y="590"/>
                  </a:lnTo>
                  <a:close/>
                </a:path>
              </a:pathLst>
            </a:custGeom>
            <a:noFill/>
            <a:ln w="9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Calibri" pitchFamily="34" charset="0"/>
              </a:endParaRPr>
            </a:p>
          </p:txBody>
        </p:sp>
        <p:sp>
          <p:nvSpPr>
            <p:cNvPr id="49" name="Freeform 6"/>
            <p:cNvSpPr>
              <a:spLocks/>
            </p:cNvSpPr>
            <p:nvPr/>
          </p:nvSpPr>
          <p:spPr bwMode="auto">
            <a:xfrm>
              <a:off x="4033156" y="1567770"/>
              <a:ext cx="1069975" cy="928688"/>
            </a:xfrm>
            <a:custGeom>
              <a:avLst/>
              <a:gdLst/>
              <a:ahLst/>
              <a:cxnLst>
                <a:cxn ang="0">
                  <a:pos x="337" y="0"/>
                </a:cxn>
                <a:cxn ang="0">
                  <a:pos x="0" y="585"/>
                </a:cxn>
                <a:cxn ang="0">
                  <a:pos x="674" y="585"/>
                </a:cxn>
                <a:cxn ang="0">
                  <a:pos x="337" y="0"/>
                </a:cxn>
              </a:cxnLst>
              <a:rect l="0" t="0" r="r" b="b"/>
              <a:pathLst>
                <a:path w="674" h="585">
                  <a:moveTo>
                    <a:pt x="337" y="0"/>
                  </a:moveTo>
                  <a:lnTo>
                    <a:pt x="0" y="585"/>
                  </a:lnTo>
                  <a:lnTo>
                    <a:pt x="674" y="585"/>
                  </a:lnTo>
                  <a:lnTo>
                    <a:pt x="337" y="0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9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Calibri" pitchFamily="34" charset="0"/>
              </a:endParaRPr>
            </a:p>
          </p:txBody>
        </p:sp>
        <p:sp>
          <p:nvSpPr>
            <p:cNvPr id="50" name="Freeform 7"/>
            <p:cNvSpPr>
              <a:spLocks/>
            </p:cNvSpPr>
            <p:nvPr/>
          </p:nvSpPr>
          <p:spPr bwMode="auto">
            <a:xfrm>
              <a:off x="5103131" y="3428320"/>
              <a:ext cx="1079500" cy="936625"/>
            </a:xfrm>
            <a:custGeom>
              <a:avLst/>
              <a:gdLst/>
              <a:ahLst/>
              <a:cxnLst>
                <a:cxn ang="0">
                  <a:pos x="341" y="0"/>
                </a:cxn>
                <a:cxn ang="0">
                  <a:pos x="0" y="590"/>
                </a:cxn>
                <a:cxn ang="0">
                  <a:pos x="680" y="590"/>
                </a:cxn>
                <a:cxn ang="0">
                  <a:pos x="341" y="0"/>
                </a:cxn>
              </a:cxnLst>
              <a:rect l="0" t="0" r="r" b="b"/>
              <a:pathLst>
                <a:path w="680" h="590">
                  <a:moveTo>
                    <a:pt x="341" y="0"/>
                  </a:moveTo>
                  <a:lnTo>
                    <a:pt x="0" y="590"/>
                  </a:lnTo>
                  <a:lnTo>
                    <a:pt x="680" y="590"/>
                  </a:lnTo>
                  <a:lnTo>
                    <a:pt x="341" y="0"/>
                  </a:lnTo>
                  <a:close/>
                </a:path>
              </a:pathLst>
            </a:custGeom>
            <a:noFill/>
            <a:ln w="9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Calibri" pitchFamily="34" charset="0"/>
              </a:endParaRPr>
            </a:p>
          </p:txBody>
        </p:sp>
        <p:sp>
          <p:nvSpPr>
            <p:cNvPr id="51" name="Freeform 8"/>
            <p:cNvSpPr>
              <a:spLocks/>
            </p:cNvSpPr>
            <p:nvPr/>
          </p:nvSpPr>
          <p:spPr bwMode="auto">
            <a:xfrm>
              <a:off x="2953656" y="2496458"/>
              <a:ext cx="1079500" cy="93186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39" y="587"/>
                </a:cxn>
                <a:cxn ang="0">
                  <a:pos x="680" y="0"/>
                </a:cxn>
                <a:cxn ang="0">
                  <a:pos x="0" y="0"/>
                </a:cxn>
              </a:cxnLst>
              <a:rect l="0" t="0" r="r" b="b"/>
              <a:pathLst>
                <a:path w="680" h="587">
                  <a:moveTo>
                    <a:pt x="0" y="0"/>
                  </a:moveTo>
                  <a:lnTo>
                    <a:pt x="339" y="587"/>
                  </a:lnTo>
                  <a:lnTo>
                    <a:pt x="68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Calibri" pitchFamily="34" charset="0"/>
              </a:endParaRPr>
            </a:p>
          </p:txBody>
        </p:sp>
        <p:sp>
          <p:nvSpPr>
            <p:cNvPr id="52" name="Freeform 9"/>
            <p:cNvSpPr>
              <a:spLocks/>
            </p:cNvSpPr>
            <p:nvPr/>
          </p:nvSpPr>
          <p:spPr bwMode="auto">
            <a:xfrm>
              <a:off x="4033156" y="4364945"/>
              <a:ext cx="1069975" cy="925513"/>
            </a:xfrm>
            <a:custGeom>
              <a:avLst/>
              <a:gdLst/>
              <a:ahLst/>
              <a:cxnLst>
                <a:cxn ang="0">
                  <a:pos x="337" y="583"/>
                </a:cxn>
                <a:cxn ang="0">
                  <a:pos x="674" y="0"/>
                </a:cxn>
                <a:cxn ang="0">
                  <a:pos x="0" y="0"/>
                </a:cxn>
                <a:cxn ang="0">
                  <a:pos x="337" y="583"/>
                </a:cxn>
              </a:cxnLst>
              <a:rect l="0" t="0" r="r" b="b"/>
              <a:pathLst>
                <a:path w="674" h="583">
                  <a:moveTo>
                    <a:pt x="337" y="583"/>
                  </a:moveTo>
                  <a:lnTo>
                    <a:pt x="674" y="0"/>
                  </a:lnTo>
                  <a:lnTo>
                    <a:pt x="0" y="0"/>
                  </a:lnTo>
                  <a:lnTo>
                    <a:pt x="337" y="583"/>
                  </a:lnTo>
                  <a:close/>
                </a:path>
              </a:pathLst>
            </a:custGeom>
            <a:noFill/>
            <a:ln w="9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Calibri" pitchFamily="34" charset="0"/>
              </a:endParaRPr>
            </a:p>
          </p:txBody>
        </p:sp>
        <p:sp>
          <p:nvSpPr>
            <p:cNvPr id="53" name="Freeform 10"/>
            <p:cNvSpPr>
              <a:spLocks/>
            </p:cNvSpPr>
            <p:nvPr/>
          </p:nvSpPr>
          <p:spPr bwMode="auto">
            <a:xfrm>
              <a:off x="5103131" y="2496458"/>
              <a:ext cx="1079500" cy="931863"/>
            </a:xfrm>
            <a:custGeom>
              <a:avLst/>
              <a:gdLst/>
              <a:ahLst/>
              <a:cxnLst>
                <a:cxn ang="0">
                  <a:pos x="680" y="0"/>
                </a:cxn>
                <a:cxn ang="0">
                  <a:pos x="0" y="0"/>
                </a:cxn>
                <a:cxn ang="0">
                  <a:pos x="341" y="587"/>
                </a:cxn>
                <a:cxn ang="0">
                  <a:pos x="680" y="0"/>
                </a:cxn>
              </a:cxnLst>
              <a:rect l="0" t="0" r="r" b="b"/>
              <a:pathLst>
                <a:path w="680" h="587">
                  <a:moveTo>
                    <a:pt x="680" y="0"/>
                  </a:moveTo>
                  <a:lnTo>
                    <a:pt x="0" y="0"/>
                  </a:lnTo>
                  <a:lnTo>
                    <a:pt x="341" y="587"/>
                  </a:lnTo>
                  <a:lnTo>
                    <a:pt x="680" y="0"/>
                  </a:lnTo>
                  <a:close/>
                </a:path>
              </a:pathLst>
            </a:custGeom>
            <a:noFill/>
            <a:ln w="9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Calibri" pitchFamily="34" charset="0"/>
              </a:endParaRPr>
            </a:p>
          </p:txBody>
        </p:sp>
      </p:grpSp>
      <p:grpSp>
        <p:nvGrpSpPr>
          <p:cNvPr id="7" name="Group 53"/>
          <p:cNvGrpSpPr>
            <a:grpSpLocks noChangeAspect="1"/>
          </p:cNvGrpSpPr>
          <p:nvPr/>
        </p:nvGrpSpPr>
        <p:grpSpPr>
          <a:xfrm rot="3655426" flipV="1">
            <a:off x="3076650" y="1888429"/>
            <a:ext cx="3228975" cy="3722688"/>
            <a:chOff x="2953656" y="1567770"/>
            <a:chExt cx="3228975" cy="3722688"/>
          </a:xfrm>
        </p:grpSpPr>
        <p:sp>
          <p:nvSpPr>
            <p:cNvPr id="55" name="Freeform 5"/>
            <p:cNvSpPr>
              <a:spLocks/>
            </p:cNvSpPr>
            <p:nvPr/>
          </p:nvSpPr>
          <p:spPr bwMode="auto">
            <a:xfrm>
              <a:off x="2953656" y="3428320"/>
              <a:ext cx="1079500" cy="936625"/>
            </a:xfrm>
            <a:custGeom>
              <a:avLst/>
              <a:gdLst/>
              <a:ahLst/>
              <a:cxnLst>
                <a:cxn ang="0">
                  <a:pos x="0" y="590"/>
                </a:cxn>
                <a:cxn ang="0">
                  <a:pos x="680" y="590"/>
                </a:cxn>
                <a:cxn ang="0">
                  <a:pos x="339" y="0"/>
                </a:cxn>
                <a:cxn ang="0">
                  <a:pos x="0" y="590"/>
                </a:cxn>
              </a:cxnLst>
              <a:rect l="0" t="0" r="r" b="b"/>
              <a:pathLst>
                <a:path w="680" h="590">
                  <a:moveTo>
                    <a:pt x="0" y="590"/>
                  </a:moveTo>
                  <a:lnTo>
                    <a:pt x="680" y="590"/>
                  </a:lnTo>
                  <a:lnTo>
                    <a:pt x="339" y="0"/>
                  </a:lnTo>
                  <a:lnTo>
                    <a:pt x="0" y="590"/>
                  </a:lnTo>
                  <a:close/>
                </a:path>
              </a:pathLst>
            </a:custGeom>
            <a:noFill/>
            <a:ln w="9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Calibri" pitchFamily="34" charset="0"/>
              </a:endParaRPr>
            </a:p>
          </p:txBody>
        </p:sp>
        <p:sp>
          <p:nvSpPr>
            <p:cNvPr id="56" name="Freeform 6"/>
            <p:cNvSpPr>
              <a:spLocks/>
            </p:cNvSpPr>
            <p:nvPr/>
          </p:nvSpPr>
          <p:spPr bwMode="auto">
            <a:xfrm>
              <a:off x="4033156" y="1567770"/>
              <a:ext cx="1069975" cy="928688"/>
            </a:xfrm>
            <a:custGeom>
              <a:avLst/>
              <a:gdLst/>
              <a:ahLst/>
              <a:cxnLst>
                <a:cxn ang="0">
                  <a:pos x="337" y="0"/>
                </a:cxn>
                <a:cxn ang="0">
                  <a:pos x="0" y="585"/>
                </a:cxn>
                <a:cxn ang="0">
                  <a:pos x="674" y="585"/>
                </a:cxn>
                <a:cxn ang="0">
                  <a:pos x="337" y="0"/>
                </a:cxn>
              </a:cxnLst>
              <a:rect l="0" t="0" r="r" b="b"/>
              <a:pathLst>
                <a:path w="674" h="585">
                  <a:moveTo>
                    <a:pt x="337" y="0"/>
                  </a:moveTo>
                  <a:lnTo>
                    <a:pt x="0" y="585"/>
                  </a:lnTo>
                  <a:lnTo>
                    <a:pt x="674" y="585"/>
                  </a:lnTo>
                  <a:lnTo>
                    <a:pt x="337" y="0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9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Calibri" pitchFamily="34" charset="0"/>
              </a:endParaRPr>
            </a:p>
          </p:txBody>
        </p:sp>
        <p:sp>
          <p:nvSpPr>
            <p:cNvPr id="57" name="Freeform 7"/>
            <p:cNvSpPr>
              <a:spLocks/>
            </p:cNvSpPr>
            <p:nvPr/>
          </p:nvSpPr>
          <p:spPr bwMode="auto">
            <a:xfrm>
              <a:off x="5103131" y="3428320"/>
              <a:ext cx="1079500" cy="936625"/>
            </a:xfrm>
            <a:custGeom>
              <a:avLst/>
              <a:gdLst/>
              <a:ahLst/>
              <a:cxnLst>
                <a:cxn ang="0">
                  <a:pos x="341" y="0"/>
                </a:cxn>
                <a:cxn ang="0">
                  <a:pos x="0" y="590"/>
                </a:cxn>
                <a:cxn ang="0">
                  <a:pos x="680" y="590"/>
                </a:cxn>
                <a:cxn ang="0">
                  <a:pos x="341" y="0"/>
                </a:cxn>
              </a:cxnLst>
              <a:rect l="0" t="0" r="r" b="b"/>
              <a:pathLst>
                <a:path w="680" h="590">
                  <a:moveTo>
                    <a:pt x="341" y="0"/>
                  </a:moveTo>
                  <a:lnTo>
                    <a:pt x="0" y="590"/>
                  </a:lnTo>
                  <a:lnTo>
                    <a:pt x="680" y="590"/>
                  </a:lnTo>
                  <a:lnTo>
                    <a:pt x="341" y="0"/>
                  </a:lnTo>
                  <a:close/>
                </a:path>
              </a:pathLst>
            </a:custGeom>
            <a:noFill/>
            <a:ln w="9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Calibri" pitchFamily="34" charset="0"/>
              </a:endParaRPr>
            </a:p>
          </p:txBody>
        </p:sp>
        <p:sp>
          <p:nvSpPr>
            <p:cNvPr id="58" name="Freeform 8"/>
            <p:cNvSpPr>
              <a:spLocks/>
            </p:cNvSpPr>
            <p:nvPr/>
          </p:nvSpPr>
          <p:spPr bwMode="auto">
            <a:xfrm>
              <a:off x="2953656" y="2496458"/>
              <a:ext cx="1079500" cy="93186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39" y="587"/>
                </a:cxn>
                <a:cxn ang="0">
                  <a:pos x="680" y="0"/>
                </a:cxn>
                <a:cxn ang="0">
                  <a:pos x="0" y="0"/>
                </a:cxn>
              </a:cxnLst>
              <a:rect l="0" t="0" r="r" b="b"/>
              <a:pathLst>
                <a:path w="680" h="587">
                  <a:moveTo>
                    <a:pt x="0" y="0"/>
                  </a:moveTo>
                  <a:lnTo>
                    <a:pt x="339" y="587"/>
                  </a:lnTo>
                  <a:lnTo>
                    <a:pt x="68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Calibri" pitchFamily="34" charset="0"/>
              </a:endParaRPr>
            </a:p>
          </p:txBody>
        </p:sp>
        <p:sp>
          <p:nvSpPr>
            <p:cNvPr id="59" name="Freeform 9"/>
            <p:cNvSpPr>
              <a:spLocks/>
            </p:cNvSpPr>
            <p:nvPr/>
          </p:nvSpPr>
          <p:spPr bwMode="auto">
            <a:xfrm>
              <a:off x="4033156" y="4364945"/>
              <a:ext cx="1069975" cy="925513"/>
            </a:xfrm>
            <a:custGeom>
              <a:avLst/>
              <a:gdLst/>
              <a:ahLst/>
              <a:cxnLst>
                <a:cxn ang="0">
                  <a:pos x="337" y="583"/>
                </a:cxn>
                <a:cxn ang="0">
                  <a:pos x="674" y="0"/>
                </a:cxn>
                <a:cxn ang="0">
                  <a:pos x="0" y="0"/>
                </a:cxn>
                <a:cxn ang="0">
                  <a:pos x="337" y="583"/>
                </a:cxn>
              </a:cxnLst>
              <a:rect l="0" t="0" r="r" b="b"/>
              <a:pathLst>
                <a:path w="674" h="583">
                  <a:moveTo>
                    <a:pt x="337" y="583"/>
                  </a:moveTo>
                  <a:lnTo>
                    <a:pt x="674" y="0"/>
                  </a:lnTo>
                  <a:lnTo>
                    <a:pt x="0" y="0"/>
                  </a:lnTo>
                  <a:lnTo>
                    <a:pt x="337" y="583"/>
                  </a:lnTo>
                  <a:close/>
                </a:path>
              </a:pathLst>
            </a:custGeom>
            <a:noFill/>
            <a:ln w="9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Calibri" pitchFamily="34" charset="0"/>
              </a:endParaRPr>
            </a:p>
          </p:txBody>
        </p:sp>
        <p:sp>
          <p:nvSpPr>
            <p:cNvPr id="60" name="Freeform 10"/>
            <p:cNvSpPr>
              <a:spLocks/>
            </p:cNvSpPr>
            <p:nvPr/>
          </p:nvSpPr>
          <p:spPr bwMode="auto">
            <a:xfrm>
              <a:off x="5103131" y="2496458"/>
              <a:ext cx="1079500" cy="931863"/>
            </a:xfrm>
            <a:custGeom>
              <a:avLst/>
              <a:gdLst/>
              <a:ahLst/>
              <a:cxnLst>
                <a:cxn ang="0">
                  <a:pos x="680" y="0"/>
                </a:cxn>
                <a:cxn ang="0">
                  <a:pos x="0" y="0"/>
                </a:cxn>
                <a:cxn ang="0">
                  <a:pos x="341" y="587"/>
                </a:cxn>
                <a:cxn ang="0">
                  <a:pos x="680" y="0"/>
                </a:cxn>
              </a:cxnLst>
              <a:rect l="0" t="0" r="r" b="b"/>
              <a:pathLst>
                <a:path w="680" h="587">
                  <a:moveTo>
                    <a:pt x="680" y="0"/>
                  </a:moveTo>
                  <a:lnTo>
                    <a:pt x="0" y="0"/>
                  </a:lnTo>
                  <a:lnTo>
                    <a:pt x="341" y="587"/>
                  </a:lnTo>
                  <a:lnTo>
                    <a:pt x="680" y="0"/>
                  </a:lnTo>
                  <a:close/>
                </a:path>
              </a:pathLst>
            </a:custGeom>
            <a:noFill/>
            <a:ln w="9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Calibri" pitchFamily="34" charset="0"/>
              </a:endParaRPr>
            </a:p>
          </p:txBody>
        </p:sp>
      </p:grpSp>
      <p:grpSp>
        <p:nvGrpSpPr>
          <p:cNvPr id="8" name="Group 60"/>
          <p:cNvGrpSpPr>
            <a:grpSpLocks noChangeAspect="1"/>
          </p:cNvGrpSpPr>
          <p:nvPr/>
        </p:nvGrpSpPr>
        <p:grpSpPr>
          <a:xfrm rot="7185948" flipV="1">
            <a:off x="3069822" y="1865867"/>
            <a:ext cx="3228975" cy="3710089"/>
            <a:chOff x="2953656" y="1580369"/>
            <a:chExt cx="3228975" cy="3710089"/>
          </a:xfrm>
        </p:grpSpPr>
        <p:sp>
          <p:nvSpPr>
            <p:cNvPr id="62" name="Freeform 5"/>
            <p:cNvSpPr>
              <a:spLocks/>
            </p:cNvSpPr>
            <p:nvPr/>
          </p:nvSpPr>
          <p:spPr bwMode="auto">
            <a:xfrm>
              <a:off x="2953656" y="3428320"/>
              <a:ext cx="1079500" cy="936625"/>
            </a:xfrm>
            <a:custGeom>
              <a:avLst/>
              <a:gdLst/>
              <a:ahLst/>
              <a:cxnLst>
                <a:cxn ang="0">
                  <a:pos x="0" y="590"/>
                </a:cxn>
                <a:cxn ang="0">
                  <a:pos x="680" y="590"/>
                </a:cxn>
                <a:cxn ang="0">
                  <a:pos x="339" y="0"/>
                </a:cxn>
                <a:cxn ang="0">
                  <a:pos x="0" y="590"/>
                </a:cxn>
              </a:cxnLst>
              <a:rect l="0" t="0" r="r" b="b"/>
              <a:pathLst>
                <a:path w="680" h="590">
                  <a:moveTo>
                    <a:pt x="0" y="590"/>
                  </a:moveTo>
                  <a:lnTo>
                    <a:pt x="680" y="590"/>
                  </a:lnTo>
                  <a:lnTo>
                    <a:pt x="339" y="0"/>
                  </a:lnTo>
                  <a:lnTo>
                    <a:pt x="0" y="590"/>
                  </a:lnTo>
                  <a:close/>
                </a:path>
              </a:pathLst>
            </a:custGeom>
            <a:noFill/>
            <a:ln w="9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Calibri" pitchFamily="34" charset="0"/>
              </a:endParaRPr>
            </a:p>
          </p:txBody>
        </p:sp>
        <p:sp>
          <p:nvSpPr>
            <p:cNvPr id="63" name="Freeform 6"/>
            <p:cNvSpPr>
              <a:spLocks/>
            </p:cNvSpPr>
            <p:nvPr/>
          </p:nvSpPr>
          <p:spPr bwMode="auto">
            <a:xfrm>
              <a:off x="4025951" y="1580369"/>
              <a:ext cx="1069975" cy="928688"/>
            </a:xfrm>
            <a:custGeom>
              <a:avLst/>
              <a:gdLst/>
              <a:ahLst/>
              <a:cxnLst>
                <a:cxn ang="0">
                  <a:pos x="337" y="0"/>
                </a:cxn>
                <a:cxn ang="0">
                  <a:pos x="0" y="585"/>
                </a:cxn>
                <a:cxn ang="0">
                  <a:pos x="674" y="585"/>
                </a:cxn>
                <a:cxn ang="0">
                  <a:pos x="337" y="0"/>
                </a:cxn>
              </a:cxnLst>
              <a:rect l="0" t="0" r="r" b="b"/>
              <a:pathLst>
                <a:path w="674" h="585">
                  <a:moveTo>
                    <a:pt x="337" y="0"/>
                  </a:moveTo>
                  <a:lnTo>
                    <a:pt x="0" y="585"/>
                  </a:lnTo>
                  <a:lnTo>
                    <a:pt x="674" y="585"/>
                  </a:lnTo>
                  <a:lnTo>
                    <a:pt x="337" y="0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9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Calibri" pitchFamily="34" charset="0"/>
              </a:endParaRPr>
            </a:p>
          </p:txBody>
        </p:sp>
        <p:sp>
          <p:nvSpPr>
            <p:cNvPr id="64" name="Freeform 7"/>
            <p:cNvSpPr>
              <a:spLocks/>
            </p:cNvSpPr>
            <p:nvPr/>
          </p:nvSpPr>
          <p:spPr bwMode="auto">
            <a:xfrm>
              <a:off x="5103131" y="3428320"/>
              <a:ext cx="1079500" cy="936625"/>
            </a:xfrm>
            <a:custGeom>
              <a:avLst/>
              <a:gdLst/>
              <a:ahLst/>
              <a:cxnLst>
                <a:cxn ang="0">
                  <a:pos x="341" y="0"/>
                </a:cxn>
                <a:cxn ang="0">
                  <a:pos x="0" y="590"/>
                </a:cxn>
                <a:cxn ang="0">
                  <a:pos x="680" y="590"/>
                </a:cxn>
                <a:cxn ang="0">
                  <a:pos x="341" y="0"/>
                </a:cxn>
              </a:cxnLst>
              <a:rect l="0" t="0" r="r" b="b"/>
              <a:pathLst>
                <a:path w="680" h="590">
                  <a:moveTo>
                    <a:pt x="341" y="0"/>
                  </a:moveTo>
                  <a:lnTo>
                    <a:pt x="0" y="590"/>
                  </a:lnTo>
                  <a:lnTo>
                    <a:pt x="680" y="590"/>
                  </a:lnTo>
                  <a:lnTo>
                    <a:pt x="341" y="0"/>
                  </a:lnTo>
                  <a:close/>
                </a:path>
              </a:pathLst>
            </a:custGeom>
            <a:noFill/>
            <a:ln w="9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Calibri" pitchFamily="34" charset="0"/>
              </a:endParaRPr>
            </a:p>
          </p:txBody>
        </p:sp>
        <p:sp>
          <p:nvSpPr>
            <p:cNvPr id="65" name="Freeform 8"/>
            <p:cNvSpPr>
              <a:spLocks/>
            </p:cNvSpPr>
            <p:nvPr/>
          </p:nvSpPr>
          <p:spPr bwMode="auto">
            <a:xfrm>
              <a:off x="2953656" y="2496458"/>
              <a:ext cx="1079500" cy="93186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39" y="587"/>
                </a:cxn>
                <a:cxn ang="0">
                  <a:pos x="680" y="0"/>
                </a:cxn>
                <a:cxn ang="0">
                  <a:pos x="0" y="0"/>
                </a:cxn>
              </a:cxnLst>
              <a:rect l="0" t="0" r="r" b="b"/>
              <a:pathLst>
                <a:path w="680" h="587">
                  <a:moveTo>
                    <a:pt x="0" y="0"/>
                  </a:moveTo>
                  <a:lnTo>
                    <a:pt x="339" y="587"/>
                  </a:lnTo>
                  <a:lnTo>
                    <a:pt x="68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Calibri" pitchFamily="34" charset="0"/>
              </a:endParaRPr>
            </a:p>
          </p:txBody>
        </p:sp>
        <p:sp>
          <p:nvSpPr>
            <p:cNvPr id="66" name="Freeform 9"/>
            <p:cNvSpPr>
              <a:spLocks/>
            </p:cNvSpPr>
            <p:nvPr/>
          </p:nvSpPr>
          <p:spPr bwMode="auto">
            <a:xfrm>
              <a:off x="4033156" y="4364945"/>
              <a:ext cx="1069975" cy="925513"/>
            </a:xfrm>
            <a:custGeom>
              <a:avLst/>
              <a:gdLst/>
              <a:ahLst/>
              <a:cxnLst>
                <a:cxn ang="0">
                  <a:pos x="337" y="583"/>
                </a:cxn>
                <a:cxn ang="0">
                  <a:pos x="674" y="0"/>
                </a:cxn>
                <a:cxn ang="0">
                  <a:pos x="0" y="0"/>
                </a:cxn>
                <a:cxn ang="0">
                  <a:pos x="337" y="583"/>
                </a:cxn>
              </a:cxnLst>
              <a:rect l="0" t="0" r="r" b="b"/>
              <a:pathLst>
                <a:path w="674" h="583">
                  <a:moveTo>
                    <a:pt x="337" y="583"/>
                  </a:moveTo>
                  <a:lnTo>
                    <a:pt x="674" y="0"/>
                  </a:lnTo>
                  <a:lnTo>
                    <a:pt x="0" y="0"/>
                  </a:lnTo>
                  <a:lnTo>
                    <a:pt x="337" y="583"/>
                  </a:lnTo>
                  <a:close/>
                </a:path>
              </a:pathLst>
            </a:custGeom>
            <a:noFill/>
            <a:ln w="9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Calibri" pitchFamily="34" charset="0"/>
              </a:endParaRPr>
            </a:p>
          </p:txBody>
        </p:sp>
        <p:sp>
          <p:nvSpPr>
            <p:cNvPr id="67" name="Freeform 10"/>
            <p:cNvSpPr>
              <a:spLocks/>
            </p:cNvSpPr>
            <p:nvPr/>
          </p:nvSpPr>
          <p:spPr bwMode="auto">
            <a:xfrm>
              <a:off x="5103131" y="2496458"/>
              <a:ext cx="1079500" cy="931863"/>
            </a:xfrm>
            <a:custGeom>
              <a:avLst/>
              <a:gdLst/>
              <a:ahLst/>
              <a:cxnLst>
                <a:cxn ang="0">
                  <a:pos x="680" y="0"/>
                </a:cxn>
                <a:cxn ang="0">
                  <a:pos x="0" y="0"/>
                </a:cxn>
                <a:cxn ang="0">
                  <a:pos x="341" y="587"/>
                </a:cxn>
                <a:cxn ang="0">
                  <a:pos x="680" y="0"/>
                </a:cxn>
              </a:cxnLst>
              <a:rect l="0" t="0" r="r" b="b"/>
              <a:pathLst>
                <a:path w="680" h="587">
                  <a:moveTo>
                    <a:pt x="680" y="0"/>
                  </a:moveTo>
                  <a:lnTo>
                    <a:pt x="0" y="0"/>
                  </a:lnTo>
                  <a:lnTo>
                    <a:pt x="341" y="587"/>
                  </a:lnTo>
                  <a:lnTo>
                    <a:pt x="680" y="0"/>
                  </a:lnTo>
                  <a:close/>
                </a:path>
              </a:pathLst>
            </a:custGeom>
            <a:noFill/>
            <a:ln w="9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Calibri" pitchFamily="34" charset="0"/>
              </a:endParaRPr>
            </a:p>
          </p:txBody>
        </p:sp>
      </p:grpSp>
      <p:sp>
        <p:nvSpPr>
          <p:cNvPr id="68" name="TextBox 67"/>
          <p:cNvSpPr txBox="1"/>
          <p:nvPr/>
        </p:nvSpPr>
        <p:spPr>
          <a:xfrm>
            <a:off x="3541600" y="1313592"/>
            <a:ext cx="226639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smtClean="0">
                <a:latin typeface="Calibri" pitchFamily="34" charset="0"/>
              </a:rPr>
              <a:t>Life cycle stage 1</a:t>
            </a:r>
            <a:endParaRPr lang="en-US" sz="2400">
              <a:latin typeface="Calibri" pitchFamily="34" charset="0"/>
            </a:endParaRPr>
          </a:p>
        </p:txBody>
      </p:sp>
      <p:sp>
        <p:nvSpPr>
          <p:cNvPr id="69" name="TextBox 68"/>
          <p:cNvSpPr txBox="1"/>
          <p:nvPr/>
        </p:nvSpPr>
        <p:spPr>
          <a:xfrm>
            <a:off x="6437200" y="2532792"/>
            <a:ext cx="226639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smtClean="0">
                <a:latin typeface="Calibri" pitchFamily="34" charset="0"/>
              </a:rPr>
              <a:t>Life cycle stage 2</a:t>
            </a:r>
            <a:endParaRPr lang="en-US" sz="2400">
              <a:latin typeface="Calibri" pitchFamily="34" charset="0"/>
            </a:endParaRPr>
          </a:p>
        </p:txBody>
      </p:sp>
      <p:sp>
        <p:nvSpPr>
          <p:cNvPr id="70" name="TextBox 69"/>
          <p:cNvSpPr txBox="1"/>
          <p:nvPr/>
        </p:nvSpPr>
        <p:spPr>
          <a:xfrm>
            <a:off x="6513400" y="4590192"/>
            <a:ext cx="226639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smtClean="0">
                <a:latin typeface="Calibri" pitchFamily="34" charset="0"/>
              </a:rPr>
              <a:t>Life cycle stage 3</a:t>
            </a:r>
            <a:endParaRPr lang="en-US" sz="2400">
              <a:latin typeface="Calibri" pitchFamily="34" charset="0"/>
            </a:endParaRPr>
          </a:p>
        </p:txBody>
      </p:sp>
      <p:sp>
        <p:nvSpPr>
          <p:cNvPr id="71" name="TextBox 70"/>
          <p:cNvSpPr txBox="1"/>
          <p:nvPr/>
        </p:nvSpPr>
        <p:spPr>
          <a:xfrm>
            <a:off x="3694000" y="5733192"/>
            <a:ext cx="226639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smtClean="0">
                <a:latin typeface="Calibri" pitchFamily="34" charset="0"/>
              </a:rPr>
              <a:t>Life cycle stage 4</a:t>
            </a:r>
            <a:endParaRPr lang="en-US" sz="2400">
              <a:latin typeface="Calibri" pitchFamily="34" charset="0"/>
            </a:endParaRPr>
          </a:p>
        </p:txBody>
      </p:sp>
      <p:sp>
        <p:nvSpPr>
          <p:cNvPr id="72" name="TextBox 71"/>
          <p:cNvSpPr txBox="1"/>
          <p:nvPr/>
        </p:nvSpPr>
        <p:spPr>
          <a:xfrm>
            <a:off x="646000" y="4513992"/>
            <a:ext cx="226639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smtClean="0">
                <a:latin typeface="Calibri" pitchFamily="34" charset="0"/>
              </a:rPr>
              <a:t>Life cycle stage 5</a:t>
            </a:r>
            <a:endParaRPr lang="en-US" sz="2400">
              <a:latin typeface="Calibri" pitchFamily="34" charset="0"/>
            </a:endParaRPr>
          </a:p>
        </p:txBody>
      </p:sp>
      <p:sp>
        <p:nvSpPr>
          <p:cNvPr id="73" name="TextBox 72"/>
          <p:cNvSpPr txBox="1"/>
          <p:nvPr/>
        </p:nvSpPr>
        <p:spPr>
          <a:xfrm>
            <a:off x="569800" y="2532792"/>
            <a:ext cx="226639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smtClean="0">
                <a:latin typeface="Calibri" pitchFamily="34" charset="0"/>
              </a:rPr>
              <a:t>Life cycle stage 6</a:t>
            </a:r>
            <a:endParaRPr lang="en-US" sz="2400">
              <a:latin typeface="Calibri" pitchFamily="34" charset="0"/>
            </a:endParaRPr>
          </a:p>
        </p:txBody>
      </p:sp>
      <p:sp>
        <p:nvSpPr>
          <p:cNvPr id="74" name="Title 73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675388"/>
          </a:xfrm>
        </p:spPr>
        <p:txBody>
          <a:bodyPr>
            <a:normAutofit/>
          </a:bodyPr>
          <a:lstStyle/>
          <a:p>
            <a:r>
              <a:rPr lang="en-US" dirty="0" smtClean="0"/>
              <a:t>6 stages of life cycle</a:t>
            </a:r>
            <a:endParaRPr lang="en-US" dirty="0"/>
          </a:p>
        </p:txBody>
      </p:sp>
      <p:sp>
        <p:nvSpPr>
          <p:cNvPr id="75" name="Freeform 11"/>
          <p:cNvSpPr>
            <a:spLocks/>
          </p:cNvSpPr>
          <p:nvPr/>
        </p:nvSpPr>
        <p:spPr bwMode="auto">
          <a:xfrm>
            <a:off x="3603286" y="2790420"/>
            <a:ext cx="2152650" cy="1868488"/>
          </a:xfrm>
          <a:custGeom>
            <a:avLst/>
            <a:gdLst/>
            <a:ahLst/>
            <a:cxnLst>
              <a:cxn ang="0">
                <a:pos x="1015" y="0"/>
              </a:cxn>
              <a:cxn ang="0">
                <a:pos x="341" y="0"/>
              </a:cxn>
              <a:cxn ang="0">
                <a:pos x="0" y="587"/>
              </a:cxn>
              <a:cxn ang="0">
                <a:pos x="341" y="1177"/>
              </a:cxn>
              <a:cxn ang="0">
                <a:pos x="1015" y="1177"/>
              </a:cxn>
              <a:cxn ang="0">
                <a:pos x="1356" y="587"/>
              </a:cxn>
              <a:cxn ang="0">
                <a:pos x="1015" y="0"/>
              </a:cxn>
            </a:cxnLst>
            <a:rect l="0" t="0" r="r" b="b"/>
            <a:pathLst>
              <a:path w="1356" h="1177">
                <a:moveTo>
                  <a:pt x="1015" y="0"/>
                </a:moveTo>
                <a:lnTo>
                  <a:pt x="341" y="0"/>
                </a:lnTo>
                <a:lnTo>
                  <a:pt x="0" y="587"/>
                </a:lnTo>
                <a:lnTo>
                  <a:pt x="341" y="1177"/>
                </a:lnTo>
                <a:lnTo>
                  <a:pt x="1015" y="1177"/>
                </a:lnTo>
                <a:lnTo>
                  <a:pt x="1356" y="587"/>
                </a:lnTo>
                <a:lnTo>
                  <a:pt x="1015" y="0"/>
                </a:lnTo>
                <a:close/>
              </a:path>
            </a:pathLst>
          </a:custGeom>
          <a:gradFill flip="none" rotWithShape="1">
            <a:gsLst>
              <a:gs pos="0">
                <a:schemeClr val="tx1">
                  <a:lumMod val="75000"/>
                  <a:lumOff val="25000"/>
                </a:schemeClr>
              </a:gs>
              <a:gs pos="50000">
                <a:schemeClr val="tx1">
                  <a:lumMod val="85000"/>
                  <a:lumOff val="15000"/>
                </a:schemeClr>
              </a:gs>
              <a:gs pos="100000">
                <a:schemeClr val="tx1">
                  <a:lumMod val="95000"/>
                  <a:lumOff val="5000"/>
                </a:schemeClr>
              </a:gs>
            </a:gsLst>
            <a:path path="circle">
              <a:fillToRect r="100000" b="100000"/>
            </a:path>
            <a:tileRect l="-100000" t="-100000"/>
          </a:gradFill>
          <a:ln w="9" cap="flat">
            <a:solidFill>
              <a:schemeClr val="tx1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latin typeface="Calibri" pitchFamily="34" charset="0"/>
            </a:endParaRPr>
          </a:p>
        </p:txBody>
      </p:sp>
      <p:pic>
        <p:nvPicPr>
          <p:cNvPr id="76" name="Picture 75" descr="Transparency hexagon.png"/>
          <p:cNvPicPr>
            <a:picLocks noChangeAspect="1"/>
          </p:cNvPicPr>
          <p:nvPr/>
        </p:nvPicPr>
        <p:blipFill>
          <a:blip r:embed="rId3" cstate="email"/>
          <a:srcRect/>
          <a:stretch>
            <a:fillRect/>
          </a:stretch>
        </p:blipFill>
        <p:spPr>
          <a:xfrm>
            <a:off x="3677110" y="2942820"/>
            <a:ext cx="1983576" cy="6096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10987835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10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13" dur="10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8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3600000">
                                      <p:cBhvr>
                                        <p:cTn id="17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000"/>
                            </p:stCondLst>
                            <p:childTnLst>
                              <p:par>
                                <p:cTn id="19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2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28" dur="10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8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3600000">
                                      <p:cBhvr>
                                        <p:cTn id="32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1000"/>
                            </p:stCondLst>
                            <p:childTnLst>
                              <p:par>
                                <p:cTn id="34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1000"/>
                            </p:stCondLst>
                            <p:childTnLst>
                              <p:par>
                                <p:cTn id="39" presetID="2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" dur="10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10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43" dur="10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>
                      <p:stCondLst>
                        <p:cond delay="indefinite"/>
                      </p:stCondLst>
                      <p:childTnLst>
                        <p:par>
                          <p:cTn id="45" fill="hold">
                            <p:stCondLst>
                              <p:cond delay="0"/>
                            </p:stCondLst>
                            <p:childTnLst>
                              <p:par>
                                <p:cTn id="46" presetID="8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3600000">
                                      <p:cBhvr>
                                        <p:cTn id="47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1000"/>
                            </p:stCondLst>
                            <p:childTnLst>
                              <p:par>
                                <p:cTn id="49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1000"/>
                            </p:stCondLst>
                            <p:childTnLst>
                              <p:par>
                                <p:cTn id="54" presetID="2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6" dur="10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10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58" dur="10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8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3600000">
                                      <p:cBhvr>
                                        <p:cTn id="62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1000"/>
                            </p:stCondLst>
                            <p:childTnLst>
                              <p:par>
                                <p:cTn id="64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6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1000"/>
                            </p:stCondLst>
                            <p:childTnLst>
                              <p:par>
                                <p:cTn id="69" presetID="2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1" dur="10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10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73" dur="10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4" fill="hold">
                      <p:stCondLst>
                        <p:cond delay="indefinite"/>
                      </p:stCondLst>
                      <p:childTnLst>
                        <p:par>
                          <p:cTn id="75" fill="hold">
                            <p:stCondLst>
                              <p:cond delay="0"/>
                            </p:stCondLst>
                            <p:childTnLst>
                              <p:par>
                                <p:cTn id="76" presetID="8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3600000">
                                      <p:cBhvr>
                                        <p:cTn id="77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8" fill="hold">
                            <p:stCondLst>
                              <p:cond delay="1000"/>
                            </p:stCondLst>
                            <p:childTnLst>
                              <p:par>
                                <p:cTn id="79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1000"/>
                            </p:stCondLst>
                            <p:childTnLst>
                              <p:par>
                                <p:cTn id="84" presetID="2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6" dur="10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" dur="10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88" dur="10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9" fill="hold">
                      <p:stCondLst>
                        <p:cond delay="indefinite"/>
                      </p:stCondLst>
                      <p:childTnLst>
                        <p:par>
                          <p:cTn id="90" fill="hold">
                            <p:stCondLst>
                              <p:cond delay="0"/>
                            </p:stCondLst>
                            <p:childTnLst>
                              <p:par>
                                <p:cTn id="91" presetID="8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3600000">
                                      <p:cBhvr>
                                        <p:cTn id="92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3" fill="hold">
                            <p:stCondLst>
                              <p:cond delay="1000"/>
                            </p:stCondLst>
                            <p:childTnLst>
                              <p:par>
                                <p:cTn id="94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8" grpId="0"/>
      <p:bldP spid="69" grpId="0"/>
      <p:bldP spid="70" grpId="0"/>
      <p:bldP spid="71" grpId="0"/>
      <p:bldP spid="72" grpId="0"/>
      <p:bldP spid="73" grpId="0"/>
    </p:bldLst>
  </p:timing>
</p:sld>
</file>

<file path=ppt/slides/slide4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Ellipse 53"/>
          <p:cNvSpPr/>
          <p:nvPr/>
        </p:nvSpPr>
        <p:spPr bwMode="auto">
          <a:xfrm>
            <a:off x="2465696" y="4881344"/>
            <a:ext cx="4297363" cy="624425"/>
          </a:xfrm>
          <a:prstGeom prst="ellipse">
            <a:avLst/>
          </a:prstGeom>
          <a:gradFill flip="none" rotWithShape="1">
            <a:gsLst>
              <a:gs pos="24000">
                <a:sysClr val="windowText" lastClr="000000">
                  <a:alpha val="44000"/>
                </a:sysClr>
              </a:gs>
              <a:gs pos="100000">
                <a:sysClr val="window" lastClr="FFFFFF">
                  <a:alpha val="0"/>
                </a:sysClr>
              </a:gs>
            </a:gsLst>
            <a:path path="shape">
              <a:fillToRect l="50000" t="50000" r="50000" b="50000"/>
            </a:path>
            <a:tileRect/>
          </a:gradFill>
          <a:ln w="9525" cap="flat" cmpd="sng" algn="ctr">
            <a:noFill/>
            <a:prstDash val="solid"/>
          </a:ln>
          <a:effectLst/>
        </p:spPr>
        <p:txBody>
          <a:bodyPr anchor="ctr"/>
          <a:lstStyle/>
          <a:p>
            <a:pPr algn="ctr">
              <a:defRPr/>
            </a:pPr>
            <a:endParaRPr lang="da-DK">
              <a:solidFill>
                <a:srgbClr val="FFFFFF"/>
              </a:solidFill>
              <a:latin typeface="Calibri" charset="0"/>
              <a:ea typeface="ＭＳ Ｐゴシック" charset="-128"/>
            </a:endParaRPr>
          </a:p>
        </p:txBody>
      </p:sp>
      <p:sp>
        <p:nvSpPr>
          <p:cNvPr id="1029" name="Freeform 5"/>
          <p:cNvSpPr>
            <a:spLocks/>
          </p:cNvSpPr>
          <p:nvPr/>
        </p:nvSpPr>
        <p:spPr bwMode="auto">
          <a:xfrm>
            <a:off x="4526271" y="1827449"/>
            <a:ext cx="1158875" cy="996950"/>
          </a:xfrm>
          <a:custGeom>
            <a:avLst/>
            <a:gdLst/>
            <a:ahLst/>
            <a:cxnLst>
              <a:cxn ang="0">
                <a:pos x="172" y="265"/>
              </a:cxn>
              <a:cxn ang="0">
                <a:pos x="308" y="130"/>
              </a:cxn>
              <a:cxn ang="0">
                <a:pos x="0" y="0"/>
              </a:cxn>
              <a:cxn ang="0">
                <a:pos x="0" y="195"/>
              </a:cxn>
              <a:cxn ang="0">
                <a:pos x="1" y="195"/>
              </a:cxn>
              <a:cxn ang="0">
                <a:pos x="172" y="265"/>
              </a:cxn>
            </a:cxnLst>
            <a:rect l="0" t="0" r="r" b="b"/>
            <a:pathLst>
              <a:path w="308" h="265">
                <a:moveTo>
                  <a:pt x="172" y="265"/>
                </a:moveTo>
                <a:cubicBezTo>
                  <a:pt x="308" y="130"/>
                  <a:pt x="308" y="130"/>
                  <a:pt x="308" y="130"/>
                </a:cubicBezTo>
                <a:cubicBezTo>
                  <a:pt x="230" y="50"/>
                  <a:pt x="121" y="1"/>
                  <a:pt x="0" y="0"/>
                </a:cubicBezTo>
                <a:cubicBezTo>
                  <a:pt x="0" y="195"/>
                  <a:pt x="0" y="195"/>
                  <a:pt x="0" y="195"/>
                </a:cubicBezTo>
                <a:cubicBezTo>
                  <a:pt x="0" y="195"/>
                  <a:pt x="0" y="195"/>
                  <a:pt x="1" y="195"/>
                </a:cubicBezTo>
                <a:cubicBezTo>
                  <a:pt x="67" y="195"/>
                  <a:pt x="128" y="222"/>
                  <a:pt x="172" y="265"/>
                </a:cubicBezTo>
                <a:close/>
              </a:path>
            </a:pathLst>
          </a:custGeom>
          <a:solidFill>
            <a:schemeClr val="accent6">
              <a:lumMod val="75000"/>
            </a:schemeClr>
          </a:solidFill>
          <a:ln w="9525">
            <a:noFill/>
            <a:round/>
            <a:headEnd/>
            <a:tailEnd/>
          </a:ln>
          <a:scene3d>
            <a:camera prst="orthographicFront"/>
            <a:lightRig rig="threePt" dir="t"/>
          </a:scene3d>
          <a:sp3d>
            <a:bevelT/>
          </a:sp3d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Calibri" pitchFamily="34" charset="0"/>
            </a:endParaRPr>
          </a:p>
        </p:txBody>
      </p:sp>
      <p:sp>
        <p:nvSpPr>
          <p:cNvPr id="1030" name="Freeform 6"/>
          <p:cNvSpPr>
            <a:spLocks/>
          </p:cNvSpPr>
          <p:nvPr/>
        </p:nvSpPr>
        <p:spPr bwMode="auto">
          <a:xfrm>
            <a:off x="6331259" y="4710803"/>
            <a:ext cx="3175" cy="3175"/>
          </a:xfrm>
          <a:custGeom>
            <a:avLst/>
            <a:gdLst/>
            <a:ahLst/>
            <a:cxnLst>
              <a:cxn ang="0">
                <a:pos x="1" y="0"/>
              </a:cxn>
              <a:cxn ang="0">
                <a:pos x="1" y="0"/>
              </a:cxn>
              <a:cxn ang="0">
                <a:pos x="0" y="1"/>
              </a:cxn>
              <a:cxn ang="0">
                <a:pos x="1" y="0"/>
              </a:cxn>
            </a:cxnLst>
            <a:rect l="0" t="0" r="r" b="b"/>
            <a:pathLst>
              <a:path w="1" h="1"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0" y="1"/>
                  <a:pt x="0" y="1"/>
                </a:cubicBezTo>
                <a:cubicBezTo>
                  <a:pt x="0" y="1"/>
                  <a:pt x="1" y="0"/>
                  <a:pt x="1" y="0"/>
                </a:cubicBezTo>
                <a:close/>
              </a:path>
            </a:pathLst>
          </a:custGeom>
          <a:solidFill>
            <a:srgbClr val="FFBF00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Calibri" pitchFamily="34" charset="0"/>
            </a:endParaRPr>
          </a:p>
        </p:txBody>
      </p:sp>
      <p:sp>
        <p:nvSpPr>
          <p:cNvPr id="1031" name="Freeform 7"/>
          <p:cNvSpPr>
            <a:spLocks/>
          </p:cNvSpPr>
          <p:nvPr/>
        </p:nvSpPr>
        <p:spPr bwMode="auto">
          <a:xfrm>
            <a:off x="4526271" y="4123428"/>
            <a:ext cx="1162050" cy="979488"/>
          </a:xfrm>
          <a:custGeom>
            <a:avLst/>
            <a:gdLst/>
            <a:ahLst/>
            <a:cxnLst>
              <a:cxn ang="0">
                <a:pos x="3" y="73"/>
              </a:cxn>
              <a:cxn ang="0">
                <a:pos x="1" y="73"/>
              </a:cxn>
              <a:cxn ang="0">
                <a:pos x="0" y="260"/>
              </a:cxn>
              <a:cxn ang="0">
                <a:pos x="309" y="131"/>
              </a:cxn>
              <a:cxn ang="0">
                <a:pos x="179" y="0"/>
              </a:cxn>
              <a:cxn ang="0">
                <a:pos x="3" y="73"/>
              </a:cxn>
            </a:cxnLst>
            <a:rect l="0" t="0" r="r" b="b"/>
            <a:pathLst>
              <a:path w="309" h="260">
                <a:moveTo>
                  <a:pt x="3" y="73"/>
                </a:moveTo>
                <a:cubicBezTo>
                  <a:pt x="2" y="73"/>
                  <a:pt x="1" y="73"/>
                  <a:pt x="1" y="73"/>
                </a:cubicBezTo>
                <a:cubicBezTo>
                  <a:pt x="0" y="260"/>
                  <a:pt x="0" y="260"/>
                  <a:pt x="0" y="260"/>
                </a:cubicBezTo>
                <a:cubicBezTo>
                  <a:pt x="121" y="259"/>
                  <a:pt x="230" y="210"/>
                  <a:pt x="309" y="131"/>
                </a:cubicBezTo>
                <a:cubicBezTo>
                  <a:pt x="179" y="0"/>
                  <a:pt x="179" y="0"/>
                  <a:pt x="179" y="0"/>
                </a:cubicBezTo>
                <a:cubicBezTo>
                  <a:pt x="134" y="45"/>
                  <a:pt x="72" y="73"/>
                  <a:pt x="3" y="73"/>
                </a:cubicBezTo>
                <a:close/>
              </a:path>
            </a:pathLst>
          </a:custGeom>
          <a:solidFill>
            <a:schemeClr val="accent5">
              <a:lumMod val="50000"/>
            </a:schemeClr>
          </a:solidFill>
          <a:ln w="9525">
            <a:noFill/>
            <a:round/>
            <a:headEnd/>
            <a:tailEnd/>
          </a:ln>
          <a:scene3d>
            <a:camera prst="orthographicFront"/>
            <a:lightRig rig="threePt" dir="t"/>
          </a:scene3d>
          <a:sp3d>
            <a:bevelT/>
          </a:sp3d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Calibri" pitchFamily="34" charset="0"/>
            </a:endParaRPr>
          </a:p>
        </p:txBody>
      </p:sp>
      <p:sp>
        <p:nvSpPr>
          <p:cNvPr id="1032" name="Freeform 8"/>
          <p:cNvSpPr>
            <a:spLocks/>
          </p:cNvSpPr>
          <p:nvPr/>
        </p:nvSpPr>
        <p:spPr bwMode="auto">
          <a:xfrm>
            <a:off x="5177146" y="2316853"/>
            <a:ext cx="981075" cy="1169988"/>
          </a:xfrm>
          <a:custGeom>
            <a:avLst/>
            <a:gdLst/>
            <a:ahLst/>
            <a:cxnLst>
              <a:cxn ang="0">
                <a:pos x="261" y="307"/>
              </a:cxn>
              <a:cxn ang="0">
                <a:pos x="136" y="0"/>
              </a:cxn>
              <a:cxn ang="0">
                <a:pos x="135" y="0"/>
              </a:cxn>
              <a:cxn ang="0">
                <a:pos x="136" y="1"/>
              </a:cxn>
              <a:cxn ang="0">
                <a:pos x="0" y="135"/>
              </a:cxn>
              <a:cxn ang="0">
                <a:pos x="75" y="310"/>
              </a:cxn>
              <a:cxn ang="0">
                <a:pos x="261" y="311"/>
              </a:cxn>
              <a:cxn ang="0">
                <a:pos x="261" y="307"/>
              </a:cxn>
            </a:cxnLst>
            <a:rect l="0" t="0" r="r" b="b"/>
            <a:pathLst>
              <a:path w="261" h="311">
                <a:moveTo>
                  <a:pt x="261" y="307"/>
                </a:moveTo>
                <a:cubicBezTo>
                  <a:pt x="261" y="187"/>
                  <a:pt x="213" y="79"/>
                  <a:pt x="136" y="0"/>
                </a:cubicBezTo>
                <a:cubicBezTo>
                  <a:pt x="135" y="0"/>
                  <a:pt x="135" y="0"/>
                  <a:pt x="135" y="0"/>
                </a:cubicBezTo>
                <a:cubicBezTo>
                  <a:pt x="135" y="0"/>
                  <a:pt x="136" y="1"/>
                  <a:pt x="136" y="1"/>
                </a:cubicBezTo>
                <a:cubicBezTo>
                  <a:pt x="0" y="135"/>
                  <a:pt x="0" y="135"/>
                  <a:pt x="0" y="135"/>
                </a:cubicBezTo>
                <a:cubicBezTo>
                  <a:pt x="46" y="179"/>
                  <a:pt x="74" y="241"/>
                  <a:pt x="75" y="310"/>
                </a:cubicBezTo>
                <a:cubicBezTo>
                  <a:pt x="261" y="311"/>
                  <a:pt x="261" y="311"/>
                  <a:pt x="261" y="311"/>
                </a:cubicBezTo>
                <a:cubicBezTo>
                  <a:pt x="261" y="310"/>
                  <a:pt x="261" y="309"/>
                  <a:pt x="261" y="307"/>
                </a:cubicBezTo>
                <a:close/>
              </a:path>
            </a:pathLst>
          </a:custGeom>
          <a:solidFill>
            <a:srgbClr val="002060"/>
          </a:solidFill>
          <a:ln w="9525">
            <a:noFill/>
            <a:round/>
            <a:headEnd/>
            <a:tailEnd/>
          </a:ln>
          <a:scene3d>
            <a:camera prst="orthographicFront"/>
            <a:lightRig rig="threePt" dir="t"/>
          </a:scene3d>
          <a:sp3d>
            <a:bevelT/>
          </a:sp3d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Calibri" pitchFamily="34" charset="0"/>
            </a:endParaRPr>
          </a:p>
        </p:txBody>
      </p:sp>
      <p:sp>
        <p:nvSpPr>
          <p:cNvPr id="1033" name="Freeform 9"/>
          <p:cNvSpPr>
            <a:spLocks/>
          </p:cNvSpPr>
          <p:nvPr/>
        </p:nvSpPr>
        <p:spPr bwMode="auto">
          <a:xfrm>
            <a:off x="6339196" y="2388290"/>
            <a:ext cx="1588" cy="1588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</a:path>
            </a:pathLst>
          </a:custGeom>
          <a:solidFill>
            <a:srgbClr val="0060B6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Calibri" pitchFamily="34" charset="0"/>
            </a:endParaRPr>
          </a:p>
        </p:txBody>
      </p:sp>
      <p:sp>
        <p:nvSpPr>
          <p:cNvPr id="1034" name="Freeform 10"/>
          <p:cNvSpPr>
            <a:spLocks/>
          </p:cNvSpPr>
          <p:nvPr/>
        </p:nvSpPr>
        <p:spPr bwMode="auto">
          <a:xfrm>
            <a:off x="6331259" y="4713978"/>
            <a:ext cx="1588" cy="1588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rgbClr val="AB10D2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Calibri" pitchFamily="34" charset="0"/>
            </a:endParaRPr>
          </a:p>
        </p:txBody>
      </p:sp>
      <p:sp>
        <p:nvSpPr>
          <p:cNvPr id="1035" name="Freeform 11"/>
          <p:cNvSpPr>
            <a:spLocks/>
          </p:cNvSpPr>
          <p:nvPr/>
        </p:nvSpPr>
        <p:spPr bwMode="auto">
          <a:xfrm>
            <a:off x="5191434" y="3475728"/>
            <a:ext cx="963613" cy="1147763"/>
          </a:xfrm>
          <a:custGeom>
            <a:avLst/>
            <a:gdLst/>
            <a:ahLst/>
            <a:cxnLst>
              <a:cxn ang="0">
                <a:pos x="131" y="305"/>
              </a:cxn>
              <a:cxn ang="0">
                <a:pos x="256" y="2"/>
              </a:cxn>
              <a:cxn ang="0">
                <a:pos x="71" y="0"/>
              </a:cxn>
              <a:cxn ang="0">
                <a:pos x="0" y="174"/>
              </a:cxn>
              <a:cxn ang="0">
                <a:pos x="131" y="305"/>
              </a:cxn>
            </a:cxnLst>
            <a:rect l="0" t="0" r="r" b="b"/>
            <a:pathLst>
              <a:path w="256" h="305">
                <a:moveTo>
                  <a:pt x="131" y="305"/>
                </a:moveTo>
                <a:cubicBezTo>
                  <a:pt x="208" y="227"/>
                  <a:pt x="255" y="120"/>
                  <a:pt x="256" y="2"/>
                </a:cubicBezTo>
                <a:cubicBezTo>
                  <a:pt x="71" y="0"/>
                  <a:pt x="71" y="0"/>
                  <a:pt x="71" y="0"/>
                </a:cubicBezTo>
                <a:cubicBezTo>
                  <a:pt x="71" y="68"/>
                  <a:pt x="44" y="129"/>
                  <a:pt x="0" y="174"/>
                </a:cubicBezTo>
                <a:lnTo>
                  <a:pt x="131" y="305"/>
                </a:lnTo>
                <a:close/>
              </a:path>
            </a:pathLst>
          </a:custGeom>
          <a:solidFill>
            <a:srgbClr val="8A0000"/>
          </a:solidFill>
          <a:ln w="9525">
            <a:noFill/>
            <a:round/>
            <a:headEnd/>
            <a:tailEnd/>
          </a:ln>
          <a:scene3d>
            <a:camera prst="orthographicFront"/>
            <a:lightRig rig="threePt" dir="t"/>
          </a:scene3d>
          <a:sp3d>
            <a:bevelT/>
          </a:sp3d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Calibri" pitchFamily="34" charset="0"/>
            </a:endParaRPr>
          </a:p>
        </p:txBody>
      </p:sp>
      <p:sp>
        <p:nvSpPr>
          <p:cNvPr id="1036" name="Freeform 12"/>
          <p:cNvSpPr>
            <a:spLocks/>
          </p:cNvSpPr>
          <p:nvPr/>
        </p:nvSpPr>
        <p:spPr bwMode="auto">
          <a:xfrm>
            <a:off x="3353109" y="1816790"/>
            <a:ext cx="1168400" cy="1004888"/>
          </a:xfrm>
          <a:custGeom>
            <a:avLst/>
            <a:gdLst/>
            <a:ahLst/>
            <a:cxnLst>
              <a:cxn ang="0">
                <a:pos x="141" y="267"/>
              </a:cxn>
              <a:cxn ang="0">
                <a:pos x="311" y="196"/>
              </a:cxn>
              <a:cxn ang="0">
                <a:pos x="311" y="0"/>
              </a:cxn>
              <a:cxn ang="0">
                <a:pos x="307" y="0"/>
              </a:cxn>
              <a:cxn ang="0">
                <a:pos x="0" y="126"/>
              </a:cxn>
              <a:cxn ang="0">
                <a:pos x="0" y="126"/>
              </a:cxn>
              <a:cxn ang="0">
                <a:pos x="1" y="126"/>
              </a:cxn>
              <a:cxn ang="0">
                <a:pos x="141" y="267"/>
              </a:cxn>
            </a:cxnLst>
            <a:rect l="0" t="0" r="r" b="b"/>
            <a:pathLst>
              <a:path w="311" h="267">
                <a:moveTo>
                  <a:pt x="141" y="267"/>
                </a:moveTo>
                <a:cubicBezTo>
                  <a:pt x="185" y="224"/>
                  <a:pt x="245" y="197"/>
                  <a:pt x="311" y="196"/>
                </a:cubicBezTo>
                <a:cubicBezTo>
                  <a:pt x="311" y="0"/>
                  <a:pt x="311" y="0"/>
                  <a:pt x="311" y="0"/>
                </a:cubicBezTo>
                <a:cubicBezTo>
                  <a:pt x="310" y="0"/>
                  <a:pt x="308" y="0"/>
                  <a:pt x="307" y="0"/>
                </a:cubicBezTo>
                <a:cubicBezTo>
                  <a:pt x="187" y="0"/>
                  <a:pt x="79" y="48"/>
                  <a:pt x="0" y="126"/>
                </a:cubicBezTo>
                <a:cubicBezTo>
                  <a:pt x="0" y="126"/>
                  <a:pt x="0" y="126"/>
                  <a:pt x="0" y="126"/>
                </a:cubicBezTo>
                <a:cubicBezTo>
                  <a:pt x="0" y="126"/>
                  <a:pt x="1" y="126"/>
                  <a:pt x="1" y="126"/>
                </a:cubicBezTo>
                <a:lnTo>
                  <a:pt x="141" y="267"/>
                </a:ln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 w="9525">
            <a:noFill/>
            <a:round/>
            <a:headEnd/>
            <a:tailEnd/>
          </a:ln>
          <a:scene3d>
            <a:camera prst="orthographicFront"/>
            <a:lightRig rig="threePt" dir="t"/>
          </a:scene3d>
          <a:sp3d>
            <a:bevelT/>
          </a:sp3d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Calibri" pitchFamily="34" charset="0"/>
            </a:endParaRPr>
          </a:p>
        </p:txBody>
      </p:sp>
      <p:sp>
        <p:nvSpPr>
          <p:cNvPr id="1037" name="Freeform 13"/>
          <p:cNvSpPr>
            <a:spLocks/>
          </p:cNvSpPr>
          <p:nvPr/>
        </p:nvSpPr>
        <p:spPr bwMode="auto">
          <a:xfrm>
            <a:off x="2861210" y="2291453"/>
            <a:ext cx="1019175" cy="1171574"/>
          </a:xfrm>
          <a:custGeom>
            <a:avLst/>
            <a:gdLst/>
            <a:ahLst/>
            <a:cxnLst>
              <a:cxn ang="0">
                <a:pos x="271" y="141"/>
              </a:cxn>
              <a:cxn ang="0">
                <a:pos x="131" y="0"/>
              </a:cxn>
              <a:cxn ang="0">
                <a:pos x="0" y="311"/>
              </a:cxn>
              <a:cxn ang="0">
                <a:pos x="197" y="312"/>
              </a:cxn>
              <a:cxn ang="0">
                <a:pos x="271" y="141"/>
              </a:cxn>
            </a:cxnLst>
            <a:rect l="0" t="0" r="r" b="b"/>
            <a:pathLst>
              <a:path w="271" h="312">
                <a:moveTo>
                  <a:pt x="271" y="141"/>
                </a:moveTo>
                <a:cubicBezTo>
                  <a:pt x="131" y="0"/>
                  <a:pt x="131" y="0"/>
                  <a:pt x="131" y="0"/>
                </a:cubicBezTo>
                <a:cubicBezTo>
                  <a:pt x="51" y="79"/>
                  <a:pt x="1" y="189"/>
                  <a:pt x="0" y="311"/>
                </a:cubicBezTo>
                <a:cubicBezTo>
                  <a:pt x="197" y="312"/>
                  <a:pt x="197" y="312"/>
                  <a:pt x="197" y="312"/>
                </a:cubicBezTo>
                <a:cubicBezTo>
                  <a:pt x="199" y="245"/>
                  <a:pt x="227" y="185"/>
                  <a:pt x="271" y="141"/>
                </a:cubicBezTo>
                <a:close/>
              </a:path>
            </a:pathLst>
          </a:custGeom>
          <a:solidFill>
            <a:srgbClr val="FFC000"/>
          </a:solidFill>
          <a:ln w="9525">
            <a:noFill/>
            <a:round/>
            <a:headEnd/>
            <a:tailEnd/>
          </a:ln>
          <a:scene3d>
            <a:camera prst="orthographicFront"/>
            <a:lightRig rig="threePt" dir="t"/>
          </a:scene3d>
          <a:sp3d>
            <a:bevelT/>
          </a:sp3d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Calibri" pitchFamily="34" charset="0"/>
            </a:endParaRPr>
          </a:p>
        </p:txBody>
      </p:sp>
      <p:sp>
        <p:nvSpPr>
          <p:cNvPr id="1038" name="Freeform 14"/>
          <p:cNvSpPr>
            <a:spLocks/>
          </p:cNvSpPr>
          <p:nvPr/>
        </p:nvSpPr>
        <p:spPr bwMode="auto">
          <a:xfrm>
            <a:off x="4003984" y="2366065"/>
            <a:ext cx="1588" cy="3175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1"/>
              </a:cxn>
            </a:cxnLst>
            <a:rect l="0" t="0" r="r" b="b"/>
            <a:pathLst>
              <a:path h="1">
                <a:moveTo>
                  <a:pt x="0" y="0"/>
                </a:moveTo>
                <a:cubicBezTo>
                  <a:pt x="0" y="1"/>
                  <a:pt x="0" y="1"/>
                  <a:pt x="0" y="1"/>
                </a:cubicBezTo>
              </a:path>
            </a:pathLst>
          </a:custGeom>
          <a:solidFill>
            <a:srgbClr val="006B33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Calibri" pitchFamily="34" charset="0"/>
            </a:endParaRPr>
          </a:p>
        </p:txBody>
      </p:sp>
      <p:sp>
        <p:nvSpPr>
          <p:cNvPr id="1039" name="Freeform 15"/>
          <p:cNvSpPr>
            <a:spLocks/>
          </p:cNvSpPr>
          <p:nvPr/>
        </p:nvSpPr>
        <p:spPr bwMode="auto">
          <a:xfrm>
            <a:off x="2856221" y="3446926"/>
            <a:ext cx="989013" cy="1162050"/>
          </a:xfrm>
          <a:custGeom>
            <a:avLst/>
            <a:gdLst/>
            <a:ahLst/>
            <a:cxnLst>
              <a:cxn ang="0">
                <a:pos x="198" y="7"/>
              </a:cxn>
              <a:cxn ang="0">
                <a:pos x="198" y="2"/>
              </a:cxn>
              <a:cxn ang="0">
                <a:pos x="1" y="0"/>
              </a:cxn>
              <a:cxn ang="0">
                <a:pos x="1" y="0"/>
              </a:cxn>
              <a:cxn ang="0">
                <a:pos x="0" y="0"/>
              </a:cxn>
              <a:cxn ang="0">
                <a:pos x="0" y="1"/>
              </a:cxn>
              <a:cxn ang="0">
                <a:pos x="127" y="309"/>
              </a:cxn>
              <a:cxn ang="0">
                <a:pos x="263" y="175"/>
              </a:cxn>
              <a:cxn ang="0">
                <a:pos x="198" y="7"/>
              </a:cxn>
            </a:cxnLst>
            <a:rect l="0" t="0" r="r" b="b"/>
            <a:pathLst>
              <a:path w="263" h="309">
                <a:moveTo>
                  <a:pt x="198" y="7"/>
                </a:moveTo>
                <a:cubicBezTo>
                  <a:pt x="198" y="5"/>
                  <a:pt x="198" y="4"/>
                  <a:pt x="198" y="2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1"/>
                </a:cubicBezTo>
                <a:cubicBezTo>
                  <a:pt x="0" y="121"/>
                  <a:pt x="49" y="230"/>
                  <a:pt x="127" y="309"/>
                </a:cubicBezTo>
                <a:cubicBezTo>
                  <a:pt x="263" y="175"/>
                  <a:pt x="263" y="175"/>
                  <a:pt x="263" y="175"/>
                </a:cubicBezTo>
                <a:cubicBezTo>
                  <a:pt x="223" y="131"/>
                  <a:pt x="198" y="72"/>
                  <a:pt x="198" y="7"/>
                </a:cubicBezTo>
                <a:close/>
              </a:path>
            </a:pathLst>
          </a:custGeom>
          <a:solidFill>
            <a:schemeClr val="bg2">
              <a:lumMod val="25000"/>
            </a:schemeClr>
          </a:solidFill>
          <a:ln w="9525">
            <a:noFill/>
            <a:round/>
            <a:headEnd/>
            <a:tailEnd/>
          </a:ln>
          <a:scene3d>
            <a:camera prst="orthographicFront"/>
            <a:lightRig rig="threePt" dir="t"/>
          </a:scene3d>
          <a:sp3d>
            <a:bevelT/>
          </a:sp3d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Calibri" pitchFamily="34" charset="0"/>
            </a:endParaRPr>
          </a:p>
        </p:txBody>
      </p:sp>
      <p:sp>
        <p:nvSpPr>
          <p:cNvPr id="1040" name="Freeform 16"/>
          <p:cNvSpPr>
            <a:spLocks/>
          </p:cNvSpPr>
          <p:nvPr/>
        </p:nvSpPr>
        <p:spPr bwMode="auto">
          <a:xfrm>
            <a:off x="3326121" y="4116169"/>
            <a:ext cx="1181100" cy="993775"/>
          </a:xfrm>
          <a:custGeom>
            <a:avLst/>
            <a:gdLst/>
            <a:ahLst/>
            <a:cxnLst>
              <a:cxn ang="0">
                <a:pos x="138" y="0"/>
              </a:cxn>
              <a:cxn ang="0">
                <a:pos x="1" y="135"/>
              </a:cxn>
              <a:cxn ang="0">
                <a:pos x="1" y="134"/>
              </a:cxn>
              <a:cxn ang="0">
                <a:pos x="0" y="135"/>
              </a:cxn>
              <a:cxn ang="0">
                <a:pos x="312" y="264"/>
              </a:cxn>
              <a:cxn ang="0">
                <a:pos x="314" y="264"/>
              </a:cxn>
              <a:cxn ang="0">
                <a:pos x="314" y="80"/>
              </a:cxn>
              <a:cxn ang="0">
                <a:pos x="138" y="0"/>
              </a:cxn>
            </a:cxnLst>
            <a:rect l="0" t="0" r="r" b="b"/>
            <a:pathLst>
              <a:path w="314" h="264">
                <a:moveTo>
                  <a:pt x="138" y="0"/>
                </a:moveTo>
                <a:cubicBezTo>
                  <a:pt x="1" y="135"/>
                  <a:pt x="1" y="135"/>
                  <a:pt x="1" y="135"/>
                </a:cubicBezTo>
                <a:cubicBezTo>
                  <a:pt x="1" y="134"/>
                  <a:pt x="1" y="134"/>
                  <a:pt x="1" y="134"/>
                </a:cubicBezTo>
                <a:cubicBezTo>
                  <a:pt x="0" y="135"/>
                  <a:pt x="0" y="135"/>
                  <a:pt x="0" y="135"/>
                </a:cubicBezTo>
                <a:cubicBezTo>
                  <a:pt x="80" y="215"/>
                  <a:pt x="190" y="264"/>
                  <a:pt x="312" y="264"/>
                </a:cubicBezTo>
                <a:cubicBezTo>
                  <a:pt x="313" y="264"/>
                  <a:pt x="313" y="264"/>
                  <a:pt x="314" y="264"/>
                </a:cubicBezTo>
                <a:cubicBezTo>
                  <a:pt x="314" y="80"/>
                  <a:pt x="314" y="80"/>
                  <a:pt x="314" y="80"/>
                </a:cubicBezTo>
                <a:cubicBezTo>
                  <a:pt x="245" y="78"/>
                  <a:pt x="182" y="48"/>
                  <a:pt x="138" y="0"/>
                </a:cubicBezTo>
                <a:close/>
              </a:path>
            </a:pathLst>
          </a:custGeom>
          <a:solidFill>
            <a:schemeClr val="accent4">
              <a:lumMod val="50000"/>
            </a:schemeClr>
          </a:solidFill>
          <a:ln w="9525">
            <a:noFill/>
            <a:round/>
            <a:headEnd/>
            <a:tailEnd/>
          </a:ln>
          <a:scene3d>
            <a:camera prst="orthographicFront"/>
            <a:lightRig rig="threePt" dir="t"/>
          </a:scene3d>
          <a:sp3d>
            <a:bevelT/>
          </a:sp3d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Calibri" pitchFamily="34" charset="0"/>
            </a:endParaRPr>
          </a:p>
        </p:txBody>
      </p:sp>
      <p:sp>
        <p:nvSpPr>
          <p:cNvPr id="1041" name="Freeform 17"/>
          <p:cNvSpPr>
            <a:spLocks/>
          </p:cNvSpPr>
          <p:nvPr/>
        </p:nvSpPr>
        <p:spPr bwMode="auto">
          <a:xfrm>
            <a:off x="3980171" y="4702865"/>
            <a:ext cx="4763" cy="1588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1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0" y="0"/>
                  <a:pt x="0" y="0"/>
                  <a:pt x="1" y="0"/>
                </a:cubicBezTo>
              </a:path>
            </a:pathLst>
          </a:custGeom>
          <a:solidFill>
            <a:srgbClr val="8210D2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Calibri" pitchFamily="34" charset="0"/>
            </a:endParaRPr>
          </a:p>
        </p:txBody>
      </p:sp>
      <p:sp>
        <p:nvSpPr>
          <p:cNvPr id="1042" name="Freeform 18"/>
          <p:cNvSpPr>
            <a:spLocks/>
          </p:cNvSpPr>
          <p:nvPr/>
        </p:nvSpPr>
        <p:spPr bwMode="auto">
          <a:xfrm>
            <a:off x="6109009" y="3555103"/>
            <a:ext cx="4763" cy="11113"/>
          </a:xfrm>
          <a:custGeom>
            <a:avLst/>
            <a:gdLst/>
            <a:ahLst/>
            <a:cxnLst>
              <a:cxn ang="0">
                <a:pos x="1" y="3"/>
              </a:cxn>
              <a:cxn ang="0">
                <a:pos x="1" y="3"/>
              </a:cxn>
              <a:cxn ang="0">
                <a:pos x="0" y="0"/>
              </a:cxn>
            </a:cxnLst>
            <a:rect l="0" t="0" r="r" b="b"/>
            <a:pathLst>
              <a:path w="1" h="3">
                <a:moveTo>
                  <a:pt x="1" y="3"/>
                </a:moveTo>
                <a:cubicBezTo>
                  <a:pt x="1" y="3"/>
                  <a:pt x="1" y="3"/>
                  <a:pt x="1" y="3"/>
                </a:cubicBezTo>
                <a:cubicBezTo>
                  <a:pt x="1" y="2"/>
                  <a:pt x="0" y="1"/>
                  <a:pt x="0" y="0"/>
                </a:cubicBezTo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Calibri" pitchFamily="34" charset="0"/>
            </a:endParaRPr>
          </a:p>
        </p:txBody>
      </p:sp>
      <p:pic>
        <p:nvPicPr>
          <p:cNvPr id="19" name="Picture 18" descr="target-icon-hi.png"/>
          <p:cNvPicPr>
            <a:picLocks noChangeAspect="1"/>
          </p:cNvPicPr>
          <p:nvPr/>
        </p:nvPicPr>
        <p:blipFill>
          <a:blip r:embed="rId3" cstate="email"/>
          <a:stretch>
            <a:fillRect/>
          </a:stretch>
        </p:blipFill>
        <p:spPr>
          <a:xfrm>
            <a:off x="3456296" y="2472427"/>
            <a:ext cx="2057400" cy="2057400"/>
          </a:xfrm>
          <a:prstGeom prst="rect">
            <a:avLst/>
          </a:prstGeom>
        </p:spPr>
      </p:pic>
      <p:sp>
        <p:nvSpPr>
          <p:cNvPr id="20" name="Oval 35"/>
          <p:cNvSpPr>
            <a:spLocks noChangeArrowheads="1"/>
          </p:cNvSpPr>
          <p:nvPr/>
        </p:nvSpPr>
        <p:spPr bwMode="auto">
          <a:xfrm>
            <a:off x="3303896" y="1862827"/>
            <a:ext cx="2438400" cy="2133600"/>
          </a:xfrm>
          <a:prstGeom prst="ellipse">
            <a:avLst/>
          </a:prstGeom>
          <a:gradFill rotWithShape="1">
            <a:gsLst>
              <a:gs pos="0">
                <a:srgbClr val="FFFFFF">
                  <a:alpha val="65000"/>
                </a:srgbClr>
              </a:gs>
              <a:gs pos="100000">
                <a:srgbClr val="FFFFFF">
                  <a:gamma/>
                  <a:shade val="46275"/>
                  <a:invGamma/>
                  <a:alpha val="0"/>
                </a:srgbClr>
              </a:gs>
            </a:gsLst>
            <a:lin ang="5400000" scaled="1"/>
          </a:gradFill>
          <a:ln w="9525">
            <a:noFill/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 dirty="0">
              <a:latin typeface="Calibri" pitchFamily="34" charset="0"/>
            </a:endParaRPr>
          </a:p>
        </p:txBody>
      </p:sp>
      <p:sp>
        <p:nvSpPr>
          <p:cNvPr id="21" name="Title 20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844478"/>
          </a:xfrm>
        </p:spPr>
        <p:txBody>
          <a:bodyPr>
            <a:normAutofit/>
          </a:bodyPr>
          <a:lstStyle/>
          <a:p>
            <a:r>
              <a:rPr lang="en-US" dirty="0" smtClean="0"/>
              <a:t>8 factors to reach our goal</a:t>
            </a:r>
            <a:endParaRPr lang="en-US" dirty="0"/>
          </a:p>
        </p:txBody>
      </p:sp>
      <p:sp>
        <p:nvSpPr>
          <p:cNvPr id="23" name="TextBox 22"/>
          <p:cNvSpPr txBox="1"/>
          <p:nvPr/>
        </p:nvSpPr>
        <p:spPr>
          <a:xfrm>
            <a:off x="6047096" y="1452344"/>
            <a:ext cx="238065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457200" indent="-457200"/>
            <a:r>
              <a:rPr lang="en-US" sz="2400" dirty="0" smtClean="0">
                <a:latin typeface="Calibri" pitchFamily="34" charset="0"/>
              </a:rPr>
              <a:t> 1. The first factor</a:t>
            </a:r>
            <a:endParaRPr lang="en-US" sz="2400" dirty="0">
              <a:latin typeface="Calibri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6168266" y="2976344"/>
            <a:ext cx="278114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457200" indent="-457200"/>
            <a:r>
              <a:rPr lang="en-US" sz="2400" dirty="0" smtClean="0">
                <a:latin typeface="Calibri" pitchFamily="34" charset="0"/>
              </a:rPr>
              <a:t> 2. The second factor</a:t>
            </a:r>
            <a:endParaRPr lang="en-US" sz="2400" dirty="0">
              <a:latin typeface="Calibri" pitchFamily="34" charset="0"/>
            </a:endParaRPr>
          </a:p>
        </p:txBody>
      </p:sp>
      <p:sp>
        <p:nvSpPr>
          <p:cNvPr id="25" name="TextBox 24"/>
          <p:cNvSpPr txBox="1"/>
          <p:nvPr/>
        </p:nvSpPr>
        <p:spPr>
          <a:xfrm>
            <a:off x="6199496" y="3433544"/>
            <a:ext cx="249414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457200" indent="-457200"/>
            <a:r>
              <a:rPr lang="en-US" sz="2400" dirty="0" smtClean="0">
                <a:latin typeface="Calibri" pitchFamily="34" charset="0"/>
              </a:rPr>
              <a:t> 3. The third factor</a:t>
            </a:r>
            <a:endParaRPr lang="en-US" sz="2400" dirty="0">
              <a:latin typeface="Calibri" pitchFamily="34" charset="0"/>
            </a:endParaRPr>
          </a:p>
        </p:txBody>
      </p:sp>
      <p:sp>
        <p:nvSpPr>
          <p:cNvPr id="26" name="TextBox 25"/>
          <p:cNvSpPr txBox="1"/>
          <p:nvPr/>
        </p:nvSpPr>
        <p:spPr>
          <a:xfrm>
            <a:off x="6047096" y="5186144"/>
            <a:ext cx="267784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457200" indent="-457200"/>
            <a:r>
              <a:rPr lang="en-US" sz="2400" dirty="0" smtClean="0">
                <a:latin typeface="Calibri" pitchFamily="34" charset="0"/>
              </a:rPr>
              <a:t> 4. The fourth factor</a:t>
            </a:r>
            <a:endParaRPr lang="en-US" sz="2400" dirty="0">
              <a:latin typeface="Calibri" pitchFamily="34" charset="0"/>
            </a:endParaRPr>
          </a:p>
        </p:txBody>
      </p:sp>
      <p:sp>
        <p:nvSpPr>
          <p:cNvPr id="27" name="TextBox 26"/>
          <p:cNvSpPr txBox="1"/>
          <p:nvPr/>
        </p:nvSpPr>
        <p:spPr>
          <a:xfrm>
            <a:off x="580870" y="5719544"/>
            <a:ext cx="241822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457200" indent="-457200"/>
            <a:r>
              <a:rPr lang="en-US" sz="2400" dirty="0" smtClean="0">
                <a:latin typeface="Calibri" pitchFamily="34" charset="0"/>
              </a:rPr>
              <a:t> 5. The fifth factor</a:t>
            </a:r>
            <a:endParaRPr lang="en-US" sz="2400" dirty="0">
              <a:latin typeface="Calibri" pitchFamily="34" charset="0"/>
            </a:endParaRPr>
          </a:p>
        </p:txBody>
      </p:sp>
      <p:sp>
        <p:nvSpPr>
          <p:cNvPr id="28" name="TextBox 27"/>
          <p:cNvSpPr txBox="1"/>
          <p:nvPr/>
        </p:nvSpPr>
        <p:spPr>
          <a:xfrm>
            <a:off x="27296" y="5029279"/>
            <a:ext cx="248324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457200" indent="-457200"/>
            <a:r>
              <a:rPr lang="en-US" sz="2400" dirty="0" smtClean="0">
                <a:latin typeface="Calibri" pitchFamily="34" charset="0"/>
              </a:rPr>
              <a:t> 6. The sixth factor</a:t>
            </a:r>
            <a:endParaRPr lang="en-US" sz="2400" dirty="0">
              <a:latin typeface="Calibri" pitchFamily="34" charset="0"/>
            </a:endParaRPr>
          </a:p>
        </p:txBody>
      </p:sp>
      <p:sp>
        <p:nvSpPr>
          <p:cNvPr id="29" name="TextBox 28"/>
          <p:cNvSpPr txBox="1"/>
          <p:nvPr/>
        </p:nvSpPr>
        <p:spPr>
          <a:xfrm>
            <a:off x="27296" y="3128744"/>
            <a:ext cx="288053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457200" indent="-457200"/>
            <a:r>
              <a:rPr lang="en-US" sz="2400" dirty="0" smtClean="0">
                <a:latin typeface="Calibri" pitchFamily="34" charset="0"/>
              </a:rPr>
              <a:t> 7. The seventh factor</a:t>
            </a:r>
            <a:endParaRPr lang="en-US" sz="2400" dirty="0">
              <a:latin typeface="Calibri" pitchFamily="34" charset="0"/>
            </a:endParaRPr>
          </a:p>
        </p:txBody>
      </p:sp>
      <p:sp>
        <p:nvSpPr>
          <p:cNvPr id="30" name="TextBox 29"/>
          <p:cNvSpPr txBox="1"/>
          <p:nvPr/>
        </p:nvSpPr>
        <p:spPr>
          <a:xfrm>
            <a:off x="789296" y="1604744"/>
            <a:ext cx="268624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457200" indent="-457200"/>
            <a:r>
              <a:rPr lang="en-US" sz="2400" dirty="0" smtClean="0">
                <a:latin typeface="Calibri" pitchFamily="34" charset="0"/>
              </a:rPr>
              <a:t> 8. The eighth factor</a:t>
            </a:r>
            <a:endParaRPr lang="en-US" sz="2400" dirty="0">
              <a:latin typeface="Calibri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888002803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6" presetClass="path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94444E-6 -2.83237E-6 L 0.06129 -0.1341 " pathEditMode="relative" rAng="0" ptsTypes="AA">
                                      <p:cBhvr>
                                        <p:cTn id="6" dur="500" fill="hold"/>
                                        <p:tgtEl>
                                          <p:spTgt spid="102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100" y="-670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500"/>
                            </p:stCondLst>
                            <p:childTnLst>
                              <p:par>
                                <p:cTn id="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42" presetClass="path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5972 -0.13411 L 0.00139 -0.00093 " pathEditMode="relative" rAng="0" ptsTypes="AA">
                                      <p:cBhvr>
                                        <p:cTn id="14" dur="500" fill="hold"/>
                                        <p:tgtEl>
                                          <p:spTgt spid="102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900" y="670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500"/>
                            </p:stCondLst>
                            <p:childTnLst>
                              <p:par>
                                <p:cTn id="16" presetID="53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7" dur="500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9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56" presetClass="path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77778E-7 -2.25434E-6 L 0.08316 -0.06243 " pathEditMode="relative" rAng="0" ptsTypes="AA">
                                      <p:cBhvr>
                                        <p:cTn id="23" dur="500" fill="hold"/>
                                        <p:tgtEl>
                                          <p:spTgt spid="103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4100" y="-310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500"/>
                            </p:stCondLst>
                            <p:childTnLst>
                              <p:par>
                                <p:cTn id="2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1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42" presetClass="path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8472 -0.06867 L 0.00139 -0.00208 " pathEditMode="relative" rAng="0" ptsTypes="AA">
                                      <p:cBhvr>
                                        <p:cTn id="31" dur="500" fill="hold"/>
                                        <p:tgtEl>
                                          <p:spTgt spid="103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200" y="330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500"/>
                            </p:stCondLst>
                            <p:childTnLst>
                              <p:par>
                                <p:cTn id="33" presetID="53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34" dur="500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500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36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1000"/>
                            </p:stCondLst>
                            <p:childTnLst>
                              <p:par>
                                <p:cTn id="39" presetID="49" presetClass="path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11111E-6 1.15607E-7 L 0.10764 0.07006 " pathEditMode="relative" rAng="0" ptsTypes="AA">
                                      <p:cBhvr>
                                        <p:cTn id="40" dur="500" fill="hold"/>
                                        <p:tgtEl>
                                          <p:spTgt spid="103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400" y="350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1500"/>
                            </p:stCondLst>
                            <p:childTnLst>
                              <p:par>
                                <p:cTn id="4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1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64" presetClass="path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11077 0.06797 L 0.00243 0.00138 " pathEditMode="relative" rAng="0" ptsTypes="AA">
                                      <p:cBhvr>
                                        <p:cTn id="48" dur="500" fill="hold"/>
                                        <p:tgtEl>
                                          <p:spTgt spid="103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5400" y="-330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500"/>
                            </p:stCondLst>
                            <p:childTnLst>
                              <p:par>
                                <p:cTn id="50" presetID="53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51" dur="500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500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53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1000"/>
                            </p:stCondLst>
                            <p:childTnLst>
                              <p:par>
                                <p:cTn id="56" presetID="42" presetClass="path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44444E-6 -8.09249E-7 L 0.04444 0.14335 " pathEditMode="relative" rAng="0" ptsTypes="AA">
                                      <p:cBhvr>
                                        <p:cTn id="57" dur="500" fill="hold"/>
                                        <p:tgtEl>
                                          <p:spTgt spid="103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200" y="720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1500"/>
                            </p:stCondLst>
                            <p:childTnLst>
                              <p:par>
                                <p:cTn id="5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10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>
                      <p:stCondLst>
                        <p:cond delay="indefinite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64" presetClass="path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4288 0.14728 L 0.00121 0.003 " pathEditMode="relative" rAng="0" ptsTypes="AA">
                                      <p:cBhvr>
                                        <p:cTn id="65" dur="500" fill="hold"/>
                                        <p:tgtEl>
                                          <p:spTgt spid="103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100" y="-720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6" fill="hold">
                            <p:stCondLst>
                              <p:cond delay="500"/>
                            </p:stCondLst>
                            <p:childTnLst>
                              <p:par>
                                <p:cTn id="67" presetID="53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68" dur="500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500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70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1000"/>
                            </p:stCondLst>
                            <p:childTnLst>
                              <p:par>
                                <p:cTn id="73" presetID="42" presetClass="path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77778E-7 1.15607E-7 L -0.06024 0.13434 " pathEditMode="relative" rAng="0" ptsTypes="AA">
                                      <p:cBhvr>
                                        <p:cTn id="74" dur="500" fill="hold"/>
                                        <p:tgtEl>
                                          <p:spTgt spid="104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000" y="670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0"/>
                            </p:stCondLst>
                            <p:childTnLst>
                              <p:par>
                                <p:cTn id="7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8" dur="10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9" fill="hold">
                      <p:stCondLst>
                        <p:cond delay="indefinite"/>
                      </p:stCondLst>
                      <p:childTnLst>
                        <p:par>
                          <p:cTn id="80" fill="hold">
                            <p:stCondLst>
                              <p:cond delay="0"/>
                            </p:stCondLst>
                            <p:childTnLst>
                              <p:par>
                                <p:cTn id="81" presetID="64" presetClass="path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5868 0.13645 L -0.00035 0.00324 " pathEditMode="relative" rAng="0" ptsTypes="AA">
                                      <p:cBhvr>
                                        <p:cTn id="82" dur="500" fill="hold"/>
                                        <p:tgtEl>
                                          <p:spTgt spid="104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900" y="-670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500"/>
                            </p:stCondLst>
                            <p:childTnLst>
                              <p:par>
                                <p:cTn id="84" presetID="53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85" dur="500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" dur="500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87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9" fill="hold">
                            <p:stCondLst>
                              <p:cond delay="1000"/>
                            </p:stCondLst>
                            <p:childTnLst>
                              <p:par>
                                <p:cTn id="90" presetID="35" presetClass="path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156 -0.00208 L -0.12847 0.05989 " pathEditMode="relative" rAng="0" ptsTypes="AA">
                                      <p:cBhvr>
                                        <p:cTn id="91" dur="500" fill="hold"/>
                                        <p:tgtEl>
                                          <p:spTgt spid="103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6500" y="310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2" fill="hold">
                            <p:stCondLst>
                              <p:cond delay="1500"/>
                            </p:stCondLst>
                            <p:childTnLst>
                              <p:par>
                                <p:cTn id="9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5" dur="10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6" fill="hold">
                      <p:stCondLst>
                        <p:cond delay="indefinite"/>
                      </p:stCondLst>
                      <p:childTnLst>
                        <p:par>
                          <p:cTn id="97" fill="hold">
                            <p:stCondLst>
                              <p:cond delay="0"/>
                            </p:stCondLst>
                            <p:childTnLst>
                              <p:par>
                                <p:cTn id="98" presetID="63" presetClass="path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12379 0.05989 L 0.00121 0.0044 " pathEditMode="relative" rAng="0" ptsTypes="AA">
                                      <p:cBhvr>
                                        <p:cTn id="99" dur="500" fill="hold"/>
                                        <p:tgtEl>
                                          <p:spTgt spid="103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300" y="-280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>
                            <p:stCondLst>
                              <p:cond delay="500"/>
                            </p:stCondLst>
                            <p:childTnLst>
                              <p:par>
                                <p:cTn id="101" presetID="53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02" dur="500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3" dur="500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04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6" fill="hold">
                            <p:stCondLst>
                              <p:cond delay="1000"/>
                            </p:stCondLst>
                            <p:childTnLst>
                              <p:par>
                                <p:cTn id="107" presetID="35" presetClass="path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5E-6 -3.12139E-6 L -0.12396 -0.04578 " pathEditMode="relative" rAng="0" ptsTypes="AA">
                                      <p:cBhvr>
                                        <p:cTn id="108" dur="500" fill="hold"/>
                                        <p:tgtEl>
                                          <p:spTgt spid="103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6200" y="-230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>
                            <p:stCondLst>
                              <p:cond delay="1500"/>
                            </p:stCondLst>
                            <p:childTnLst>
                              <p:par>
                                <p:cTn id="11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2" dur="10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3" fill="hold">
                      <p:stCondLst>
                        <p:cond delay="indefinite"/>
                      </p:stCondLst>
                      <p:childTnLst>
                        <p:par>
                          <p:cTn id="114" fill="hold">
                            <p:stCondLst>
                              <p:cond delay="0"/>
                            </p:stCondLst>
                            <p:childTnLst>
                              <p:par>
                                <p:cTn id="115" presetID="63" presetClass="path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12396 -0.0437 L 0.00105 0.0007 " pathEditMode="relative" rAng="0" ptsTypes="AA">
                                      <p:cBhvr>
                                        <p:cTn id="116" dur="500" fill="hold"/>
                                        <p:tgtEl>
                                          <p:spTgt spid="103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300" y="220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7" fill="hold">
                            <p:stCondLst>
                              <p:cond delay="500"/>
                            </p:stCondLst>
                            <p:childTnLst>
                              <p:par>
                                <p:cTn id="118" presetID="53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19" dur="500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0" dur="500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21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3" fill="hold">
                            <p:stCondLst>
                              <p:cond delay="1000"/>
                            </p:stCondLst>
                            <p:childTnLst>
                              <p:par>
                                <p:cTn id="124" presetID="64" presetClass="path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16667E-6 3.23699E-6 L -0.03593 -0.14405 " pathEditMode="relative" rAng="0" ptsTypes="AA">
                                      <p:cBhvr>
                                        <p:cTn id="125" dur="500" fill="hold"/>
                                        <p:tgtEl>
                                          <p:spTgt spid="103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800" y="-720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6" fill="hold">
                            <p:stCondLst>
                              <p:cond delay="1500"/>
                            </p:stCondLst>
                            <p:childTnLst>
                              <p:par>
                                <p:cTn id="12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9" dur="10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0" fill="hold">
                      <p:stCondLst>
                        <p:cond delay="indefinite"/>
                      </p:stCondLst>
                      <p:childTnLst>
                        <p:par>
                          <p:cTn id="131" fill="hold">
                            <p:stCondLst>
                              <p:cond delay="0"/>
                            </p:stCondLst>
                            <p:childTnLst>
                              <p:par>
                                <p:cTn id="132" presetID="42" presetClass="path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3437 -0.14408 L -0.00104 0.00023 " pathEditMode="relative" rAng="0" ptsTypes="AA">
                                      <p:cBhvr>
                                        <p:cTn id="133" dur="500" fill="hold"/>
                                        <p:tgtEl>
                                          <p:spTgt spid="103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700" y="720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4" fill="hold">
                            <p:stCondLst>
                              <p:cond delay="500"/>
                            </p:stCondLst>
                            <p:childTnLst>
                              <p:par>
                                <p:cTn id="135" presetID="53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36" dur="500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7" dur="500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38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29" grpId="0" animBg="1"/>
      <p:bldP spid="1029" grpId="1" animBg="1"/>
      <p:bldP spid="1031" grpId="0" animBg="1"/>
      <p:bldP spid="1031" grpId="1" animBg="1"/>
      <p:bldP spid="1032" grpId="0" animBg="1"/>
      <p:bldP spid="1032" grpId="1" animBg="1"/>
      <p:bldP spid="1035" grpId="0" animBg="1"/>
      <p:bldP spid="1035" grpId="1" animBg="1"/>
      <p:bldP spid="1036" grpId="0" animBg="1"/>
      <p:bldP spid="1036" grpId="1" animBg="1"/>
      <p:bldP spid="1037" grpId="0" animBg="1"/>
      <p:bldP spid="1037" grpId="1" animBg="1"/>
      <p:bldP spid="1039" grpId="0" animBg="1"/>
      <p:bldP spid="1039" grpId="1" animBg="1"/>
      <p:bldP spid="1040" grpId="0" animBg="1"/>
      <p:bldP spid="1040" grpId="1" animBg="1"/>
      <p:bldP spid="23" grpId="0"/>
      <p:bldP spid="23" grpId="1"/>
      <p:bldP spid="24" grpId="0"/>
      <p:bldP spid="24" grpId="1"/>
      <p:bldP spid="25" grpId="0"/>
      <p:bldP spid="25" grpId="1"/>
      <p:bldP spid="26" grpId="0"/>
      <p:bldP spid="26" grpId="1"/>
      <p:bldP spid="27" grpId="0"/>
      <p:bldP spid="27" grpId="1"/>
      <p:bldP spid="28" grpId="0"/>
      <p:bldP spid="28" grpId="1"/>
      <p:bldP spid="29" grpId="0"/>
      <p:bldP spid="29" grpId="1"/>
      <p:bldP spid="30" grpId="0"/>
      <p:bldP spid="30" grpId="1"/>
    </p:bldLst>
  </p:timing>
</p:sld>
</file>

<file path=ppt/slides/slide4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3"/>
          <p:cNvGrpSpPr>
            <a:grpSpLocks/>
          </p:cNvGrpSpPr>
          <p:nvPr/>
        </p:nvGrpSpPr>
        <p:grpSpPr bwMode="auto">
          <a:xfrm>
            <a:off x="0" y="3810000"/>
            <a:ext cx="9144000" cy="1676400"/>
            <a:chOff x="0" y="2086"/>
            <a:chExt cx="5760" cy="1056"/>
          </a:xfrm>
        </p:grpSpPr>
        <p:sp>
          <p:nvSpPr>
            <p:cNvPr id="17" name="Rectangle 3"/>
            <p:cNvSpPr>
              <a:spLocks noChangeArrowheads="1"/>
            </p:cNvSpPr>
            <p:nvPr/>
          </p:nvSpPr>
          <p:spPr bwMode="gray">
            <a:xfrm>
              <a:off x="0" y="2325"/>
              <a:ext cx="5760" cy="817"/>
            </a:xfrm>
            <a:prstGeom prst="rect">
              <a:avLst/>
            </a:prstGeom>
            <a:gradFill rotWithShape="1">
              <a:gsLst>
                <a:gs pos="0">
                  <a:srgbClr val="DDDDDD"/>
                </a:gs>
                <a:gs pos="100000">
                  <a:srgbClr val="FFFFFF"/>
                </a:gs>
              </a:gsLst>
              <a:lin ang="5400000" scaled="1"/>
            </a:gradFill>
            <a:ln w="9525">
              <a:noFill/>
              <a:miter lim="800000"/>
              <a:headEnd/>
              <a:tailEnd/>
            </a:ln>
          </p:spPr>
          <p:txBody>
            <a:bodyPr wrap="none" lIns="90000" tIns="90000" rIns="72000" bIns="90000" anchor="ctr"/>
            <a:lstStyle/>
            <a:p>
              <a:pPr algn="ctr" eaLnBrk="0" hangingPunct="0"/>
              <a:endParaRPr lang="en-US" noProof="1">
                <a:latin typeface="Calibri" pitchFamily="34" charset="0"/>
                <a:cs typeface="Arial" charset="0"/>
              </a:endParaRPr>
            </a:p>
          </p:txBody>
        </p:sp>
        <p:sp>
          <p:nvSpPr>
            <p:cNvPr id="18" name="Rectangle 25"/>
            <p:cNvSpPr>
              <a:spLocks noChangeArrowheads="1"/>
            </p:cNvSpPr>
            <p:nvPr/>
          </p:nvSpPr>
          <p:spPr bwMode="gray">
            <a:xfrm flipV="1">
              <a:off x="0" y="2086"/>
              <a:ext cx="5760" cy="246"/>
            </a:xfrm>
            <a:prstGeom prst="rect">
              <a:avLst/>
            </a:prstGeom>
            <a:gradFill rotWithShape="1">
              <a:gsLst>
                <a:gs pos="0">
                  <a:srgbClr val="DBDBDB"/>
                </a:gs>
                <a:gs pos="100000">
                  <a:srgbClr val="FFFFFF"/>
                </a:gs>
              </a:gsLst>
              <a:lin ang="5400000" scaled="1"/>
            </a:gradFill>
            <a:ln w="9525">
              <a:noFill/>
              <a:miter lim="800000"/>
              <a:headEnd/>
              <a:tailEnd/>
            </a:ln>
          </p:spPr>
          <p:txBody>
            <a:bodyPr rot="10800000" wrap="none" lIns="90000" tIns="90000" rIns="72000" bIns="90000" anchor="ctr"/>
            <a:lstStyle/>
            <a:p>
              <a:pPr algn="ctr" eaLnBrk="0" hangingPunct="0"/>
              <a:endParaRPr lang="en-US" noProof="1">
                <a:latin typeface="Calibri" pitchFamily="34" charset="0"/>
                <a:cs typeface="Arial" charset="0"/>
              </a:endParaRPr>
            </a:p>
          </p:txBody>
        </p:sp>
      </p:grpSp>
      <p:grpSp>
        <p:nvGrpSpPr>
          <p:cNvPr id="4" name="Group 14"/>
          <p:cNvGrpSpPr/>
          <p:nvPr/>
        </p:nvGrpSpPr>
        <p:grpSpPr>
          <a:xfrm>
            <a:off x="533401" y="1537578"/>
            <a:ext cx="4419600" cy="4406021"/>
            <a:chOff x="2709717" y="1002475"/>
            <a:chExt cx="4396808" cy="4383299"/>
          </a:xfrm>
          <a:effectLst>
            <a:outerShdw blurRad="190500" dist="38100" dir="5400000" sx="103000" sy="103000" algn="t" rotWithShape="0">
              <a:prstClr val="black">
                <a:alpha val="40000"/>
              </a:prstClr>
            </a:outerShdw>
          </a:effectLst>
        </p:grpSpPr>
        <p:sp>
          <p:nvSpPr>
            <p:cNvPr id="1029" name="Freeform 5"/>
            <p:cNvSpPr>
              <a:spLocks/>
            </p:cNvSpPr>
            <p:nvPr/>
          </p:nvSpPr>
          <p:spPr bwMode="auto">
            <a:xfrm>
              <a:off x="4896950" y="1002475"/>
              <a:ext cx="1533919" cy="1516179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447" y="496"/>
                </a:cxn>
                <a:cxn ang="0">
                  <a:pos x="17" y="1042"/>
                </a:cxn>
                <a:cxn ang="0">
                  <a:pos x="17" y="1028"/>
                </a:cxn>
                <a:cxn ang="0">
                  <a:pos x="0" y="1050"/>
                </a:cxn>
                <a:cxn ang="0">
                  <a:pos x="0" y="1050"/>
                </a:cxn>
                <a:cxn ang="0">
                  <a:pos x="39" y="1052"/>
                </a:cxn>
                <a:cxn ang="0">
                  <a:pos x="78" y="1056"/>
                </a:cxn>
                <a:cxn ang="0">
                  <a:pos x="117" y="1061"/>
                </a:cxn>
                <a:cxn ang="0">
                  <a:pos x="154" y="1069"/>
                </a:cxn>
                <a:cxn ang="0">
                  <a:pos x="193" y="1077"/>
                </a:cxn>
                <a:cxn ang="0">
                  <a:pos x="230" y="1089"/>
                </a:cxn>
                <a:cxn ang="0">
                  <a:pos x="265" y="1100"/>
                </a:cxn>
                <a:cxn ang="0">
                  <a:pos x="300" y="1114"/>
                </a:cxn>
                <a:cxn ang="0">
                  <a:pos x="335" y="1130"/>
                </a:cxn>
                <a:cxn ang="0">
                  <a:pos x="369" y="1147"/>
                </a:cxn>
                <a:cxn ang="0">
                  <a:pos x="402" y="1167"/>
                </a:cxn>
                <a:cxn ang="0">
                  <a:pos x="433" y="1186"/>
                </a:cxn>
                <a:cxn ang="0">
                  <a:pos x="464" y="1208"/>
                </a:cxn>
                <a:cxn ang="0">
                  <a:pos x="493" y="1229"/>
                </a:cxn>
                <a:cxn ang="0">
                  <a:pos x="523" y="1255"/>
                </a:cxn>
                <a:cxn ang="0">
                  <a:pos x="550" y="1278"/>
                </a:cxn>
                <a:cxn ang="0">
                  <a:pos x="550" y="1278"/>
                </a:cxn>
                <a:cxn ang="0">
                  <a:pos x="554" y="1282"/>
                </a:cxn>
                <a:cxn ang="0">
                  <a:pos x="1219" y="1167"/>
                </a:cxn>
                <a:cxn ang="0">
                  <a:pos x="1297" y="525"/>
                </a:cxn>
                <a:cxn ang="0">
                  <a:pos x="1297" y="525"/>
                </a:cxn>
                <a:cxn ang="0">
                  <a:pos x="1233" y="464"/>
                </a:cxn>
                <a:cxn ang="0">
                  <a:pos x="1167" y="410"/>
                </a:cxn>
                <a:cxn ang="0">
                  <a:pos x="1096" y="355"/>
                </a:cxn>
                <a:cxn ang="0">
                  <a:pos x="1024" y="306"/>
                </a:cxn>
                <a:cxn ang="0">
                  <a:pos x="950" y="260"/>
                </a:cxn>
                <a:cxn ang="0">
                  <a:pos x="872" y="217"/>
                </a:cxn>
                <a:cxn ang="0">
                  <a:pos x="794" y="178"/>
                </a:cxn>
                <a:cxn ang="0">
                  <a:pos x="712" y="140"/>
                </a:cxn>
                <a:cxn ang="0">
                  <a:pos x="630" y="109"/>
                </a:cxn>
                <a:cxn ang="0">
                  <a:pos x="544" y="82"/>
                </a:cxn>
                <a:cxn ang="0">
                  <a:pos x="458" y="57"/>
                </a:cxn>
                <a:cxn ang="0">
                  <a:pos x="371" y="37"/>
                </a:cxn>
                <a:cxn ang="0">
                  <a:pos x="281" y="21"/>
                </a:cxn>
                <a:cxn ang="0">
                  <a:pos x="189" y="10"/>
                </a:cxn>
                <a:cxn ang="0">
                  <a:pos x="97" y="2"/>
                </a:cxn>
                <a:cxn ang="0">
                  <a:pos x="4" y="0"/>
                </a:cxn>
                <a:cxn ang="0">
                  <a:pos x="4" y="0"/>
                </a:cxn>
              </a:cxnLst>
              <a:rect l="0" t="0" r="r" b="b"/>
              <a:pathLst>
                <a:path w="1297" h="1282">
                  <a:moveTo>
                    <a:pt x="4" y="0"/>
                  </a:moveTo>
                  <a:lnTo>
                    <a:pt x="447" y="496"/>
                  </a:lnTo>
                  <a:lnTo>
                    <a:pt x="17" y="1042"/>
                  </a:lnTo>
                  <a:lnTo>
                    <a:pt x="17" y="1028"/>
                  </a:lnTo>
                  <a:lnTo>
                    <a:pt x="0" y="1050"/>
                  </a:lnTo>
                  <a:lnTo>
                    <a:pt x="0" y="1050"/>
                  </a:lnTo>
                  <a:lnTo>
                    <a:pt x="39" y="1052"/>
                  </a:lnTo>
                  <a:lnTo>
                    <a:pt x="78" y="1056"/>
                  </a:lnTo>
                  <a:lnTo>
                    <a:pt x="117" y="1061"/>
                  </a:lnTo>
                  <a:lnTo>
                    <a:pt x="154" y="1069"/>
                  </a:lnTo>
                  <a:lnTo>
                    <a:pt x="193" y="1077"/>
                  </a:lnTo>
                  <a:lnTo>
                    <a:pt x="230" y="1089"/>
                  </a:lnTo>
                  <a:lnTo>
                    <a:pt x="265" y="1100"/>
                  </a:lnTo>
                  <a:lnTo>
                    <a:pt x="300" y="1114"/>
                  </a:lnTo>
                  <a:lnTo>
                    <a:pt x="335" y="1130"/>
                  </a:lnTo>
                  <a:lnTo>
                    <a:pt x="369" y="1147"/>
                  </a:lnTo>
                  <a:lnTo>
                    <a:pt x="402" y="1167"/>
                  </a:lnTo>
                  <a:lnTo>
                    <a:pt x="433" y="1186"/>
                  </a:lnTo>
                  <a:lnTo>
                    <a:pt x="464" y="1208"/>
                  </a:lnTo>
                  <a:lnTo>
                    <a:pt x="493" y="1229"/>
                  </a:lnTo>
                  <a:lnTo>
                    <a:pt x="523" y="1255"/>
                  </a:lnTo>
                  <a:lnTo>
                    <a:pt x="550" y="1278"/>
                  </a:lnTo>
                  <a:lnTo>
                    <a:pt x="550" y="1278"/>
                  </a:lnTo>
                  <a:lnTo>
                    <a:pt x="554" y="1282"/>
                  </a:lnTo>
                  <a:lnTo>
                    <a:pt x="1219" y="1167"/>
                  </a:lnTo>
                  <a:lnTo>
                    <a:pt x="1297" y="525"/>
                  </a:lnTo>
                  <a:lnTo>
                    <a:pt x="1297" y="525"/>
                  </a:lnTo>
                  <a:lnTo>
                    <a:pt x="1233" y="464"/>
                  </a:lnTo>
                  <a:lnTo>
                    <a:pt x="1167" y="410"/>
                  </a:lnTo>
                  <a:lnTo>
                    <a:pt x="1096" y="355"/>
                  </a:lnTo>
                  <a:lnTo>
                    <a:pt x="1024" y="306"/>
                  </a:lnTo>
                  <a:lnTo>
                    <a:pt x="950" y="260"/>
                  </a:lnTo>
                  <a:lnTo>
                    <a:pt x="872" y="217"/>
                  </a:lnTo>
                  <a:lnTo>
                    <a:pt x="794" y="178"/>
                  </a:lnTo>
                  <a:lnTo>
                    <a:pt x="712" y="140"/>
                  </a:lnTo>
                  <a:lnTo>
                    <a:pt x="630" y="109"/>
                  </a:lnTo>
                  <a:lnTo>
                    <a:pt x="544" y="82"/>
                  </a:lnTo>
                  <a:lnTo>
                    <a:pt x="458" y="57"/>
                  </a:lnTo>
                  <a:lnTo>
                    <a:pt x="371" y="37"/>
                  </a:lnTo>
                  <a:lnTo>
                    <a:pt x="281" y="21"/>
                  </a:lnTo>
                  <a:lnTo>
                    <a:pt x="189" y="10"/>
                  </a:lnTo>
                  <a:lnTo>
                    <a:pt x="97" y="2"/>
                  </a:lnTo>
                  <a:lnTo>
                    <a:pt x="4" y="0"/>
                  </a:lnTo>
                  <a:lnTo>
                    <a:pt x="4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  <a:shade val="30000"/>
                    <a:satMod val="115000"/>
                  </a:schemeClr>
                </a:gs>
                <a:gs pos="50000">
                  <a:schemeClr val="accent3">
                    <a:lumMod val="75000"/>
                    <a:shade val="67500"/>
                    <a:satMod val="115000"/>
                  </a:schemeClr>
                </a:gs>
                <a:gs pos="100000">
                  <a:schemeClr val="accent3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9525">
              <a:solidFill>
                <a:schemeClr val="accent3">
                  <a:lumMod val="75000"/>
                </a:schemeClr>
              </a:solidFill>
              <a:round/>
              <a:headEnd/>
              <a:tailEnd/>
            </a:ln>
            <a:scene3d>
              <a:camera prst="orthographicFront"/>
              <a:lightRig rig="threePt" dir="t"/>
            </a:scene3d>
            <a:sp3d>
              <a:bevelT w="139700" prst="cross"/>
            </a:sp3d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0" name="Freeform 6"/>
            <p:cNvSpPr>
              <a:spLocks/>
            </p:cNvSpPr>
            <p:nvPr/>
          </p:nvSpPr>
          <p:spPr bwMode="auto">
            <a:xfrm>
              <a:off x="2709717" y="1657339"/>
              <a:ext cx="1504352" cy="1564669"/>
            </a:xfrm>
            <a:custGeom>
              <a:avLst/>
              <a:gdLst/>
              <a:ahLst/>
              <a:cxnLst>
                <a:cxn ang="0">
                  <a:pos x="1270" y="708"/>
                </a:cxn>
                <a:cxn ang="0">
                  <a:pos x="1222" y="199"/>
                </a:cxn>
                <a:cxn ang="0">
                  <a:pos x="1208" y="70"/>
                </a:cxn>
                <a:cxn ang="0">
                  <a:pos x="853" y="31"/>
                </a:cxn>
                <a:cxn ang="0">
                  <a:pos x="556" y="2"/>
                </a:cxn>
                <a:cxn ang="0">
                  <a:pos x="543" y="0"/>
                </a:cxn>
                <a:cxn ang="0">
                  <a:pos x="543" y="0"/>
                </a:cxn>
                <a:cxn ang="0">
                  <a:pos x="482" y="64"/>
                </a:cxn>
                <a:cxn ang="0">
                  <a:pos x="426" y="131"/>
                </a:cxn>
                <a:cxn ang="0">
                  <a:pos x="371" y="201"/>
                </a:cxn>
                <a:cxn ang="0">
                  <a:pos x="320" y="273"/>
                </a:cxn>
                <a:cxn ang="0">
                  <a:pos x="271" y="347"/>
                </a:cxn>
                <a:cxn ang="0">
                  <a:pos x="229" y="423"/>
                </a:cxn>
                <a:cxn ang="0">
                  <a:pos x="188" y="502"/>
                </a:cxn>
                <a:cxn ang="0">
                  <a:pos x="150" y="583"/>
                </a:cxn>
                <a:cxn ang="0">
                  <a:pos x="117" y="667"/>
                </a:cxn>
                <a:cxn ang="0">
                  <a:pos x="88" y="751"/>
                </a:cxn>
                <a:cxn ang="0">
                  <a:pos x="63" y="839"/>
                </a:cxn>
                <a:cxn ang="0">
                  <a:pos x="41" y="927"/>
                </a:cxn>
                <a:cxn ang="0">
                  <a:pos x="26" y="1017"/>
                </a:cxn>
                <a:cxn ang="0">
                  <a:pos x="12" y="1108"/>
                </a:cxn>
                <a:cxn ang="0">
                  <a:pos x="4" y="1202"/>
                </a:cxn>
                <a:cxn ang="0">
                  <a:pos x="0" y="1296"/>
                </a:cxn>
                <a:cxn ang="0">
                  <a:pos x="480" y="878"/>
                </a:cxn>
                <a:cxn ang="0">
                  <a:pos x="1026" y="1323"/>
                </a:cxn>
                <a:cxn ang="0">
                  <a:pos x="1026" y="1323"/>
                </a:cxn>
                <a:cxn ang="0">
                  <a:pos x="1028" y="1280"/>
                </a:cxn>
                <a:cxn ang="0">
                  <a:pos x="1030" y="1237"/>
                </a:cxn>
                <a:cxn ang="0">
                  <a:pos x="1036" y="1196"/>
                </a:cxn>
                <a:cxn ang="0">
                  <a:pos x="1044" y="1155"/>
                </a:cxn>
                <a:cxn ang="0">
                  <a:pos x="1054" y="1114"/>
                </a:cxn>
                <a:cxn ang="0">
                  <a:pos x="1064" y="1075"/>
                </a:cxn>
                <a:cxn ang="0">
                  <a:pos x="1077" y="1036"/>
                </a:cxn>
                <a:cxn ang="0">
                  <a:pos x="1093" y="999"/>
                </a:cxn>
                <a:cxn ang="0">
                  <a:pos x="1108" y="962"/>
                </a:cxn>
                <a:cxn ang="0">
                  <a:pos x="1128" y="927"/>
                </a:cxn>
                <a:cxn ang="0">
                  <a:pos x="1147" y="892"/>
                </a:cxn>
                <a:cxn ang="0">
                  <a:pos x="1169" y="857"/>
                </a:cxn>
                <a:cxn ang="0">
                  <a:pos x="1192" y="825"/>
                </a:cxn>
                <a:cxn ang="0">
                  <a:pos x="1218" y="794"/>
                </a:cxn>
                <a:cxn ang="0">
                  <a:pos x="1245" y="763"/>
                </a:cxn>
                <a:cxn ang="0">
                  <a:pos x="1272" y="734"/>
                </a:cxn>
                <a:cxn ang="0">
                  <a:pos x="1270" y="708"/>
                </a:cxn>
              </a:cxnLst>
              <a:rect l="0" t="0" r="r" b="b"/>
              <a:pathLst>
                <a:path w="1272" h="1323">
                  <a:moveTo>
                    <a:pt x="1270" y="708"/>
                  </a:moveTo>
                  <a:lnTo>
                    <a:pt x="1222" y="199"/>
                  </a:lnTo>
                  <a:lnTo>
                    <a:pt x="1208" y="70"/>
                  </a:lnTo>
                  <a:lnTo>
                    <a:pt x="853" y="31"/>
                  </a:lnTo>
                  <a:lnTo>
                    <a:pt x="556" y="2"/>
                  </a:lnTo>
                  <a:lnTo>
                    <a:pt x="543" y="0"/>
                  </a:lnTo>
                  <a:lnTo>
                    <a:pt x="543" y="0"/>
                  </a:lnTo>
                  <a:lnTo>
                    <a:pt x="482" y="64"/>
                  </a:lnTo>
                  <a:lnTo>
                    <a:pt x="426" y="131"/>
                  </a:lnTo>
                  <a:lnTo>
                    <a:pt x="371" y="201"/>
                  </a:lnTo>
                  <a:lnTo>
                    <a:pt x="320" y="273"/>
                  </a:lnTo>
                  <a:lnTo>
                    <a:pt x="271" y="347"/>
                  </a:lnTo>
                  <a:lnTo>
                    <a:pt x="229" y="423"/>
                  </a:lnTo>
                  <a:lnTo>
                    <a:pt x="188" y="502"/>
                  </a:lnTo>
                  <a:lnTo>
                    <a:pt x="150" y="583"/>
                  </a:lnTo>
                  <a:lnTo>
                    <a:pt x="117" y="667"/>
                  </a:lnTo>
                  <a:lnTo>
                    <a:pt x="88" y="751"/>
                  </a:lnTo>
                  <a:lnTo>
                    <a:pt x="63" y="839"/>
                  </a:lnTo>
                  <a:lnTo>
                    <a:pt x="41" y="927"/>
                  </a:lnTo>
                  <a:lnTo>
                    <a:pt x="26" y="1017"/>
                  </a:lnTo>
                  <a:lnTo>
                    <a:pt x="12" y="1108"/>
                  </a:lnTo>
                  <a:lnTo>
                    <a:pt x="4" y="1202"/>
                  </a:lnTo>
                  <a:lnTo>
                    <a:pt x="0" y="1296"/>
                  </a:lnTo>
                  <a:lnTo>
                    <a:pt x="480" y="878"/>
                  </a:lnTo>
                  <a:lnTo>
                    <a:pt x="1026" y="1323"/>
                  </a:lnTo>
                  <a:lnTo>
                    <a:pt x="1026" y="1323"/>
                  </a:lnTo>
                  <a:lnTo>
                    <a:pt x="1028" y="1280"/>
                  </a:lnTo>
                  <a:lnTo>
                    <a:pt x="1030" y="1237"/>
                  </a:lnTo>
                  <a:lnTo>
                    <a:pt x="1036" y="1196"/>
                  </a:lnTo>
                  <a:lnTo>
                    <a:pt x="1044" y="1155"/>
                  </a:lnTo>
                  <a:lnTo>
                    <a:pt x="1054" y="1114"/>
                  </a:lnTo>
                  <a:lnTo>
                    <a:pt x="1064" y="1075"/>
                  </a:lnTo>
                  <a:lnTo>
                    <a:pt x="1077" y="1036"/>
                  </a:lnTo>
                  <a:lnTo>
                    <a:pt x="1093" y="999"/>
                  </a:lnTo>
                  <a:lnTo>
                    <a:pt x="1108" y="962"/>
                  </a:lnTo>
                  <a:lnTo>
                    <a:pt x="1128" y="927"/>
                  </a:lnTo>
                  <a:lnTo>
                    <a:pt x="1147" y="892"/>
                  </a:lnTo>
                  <a:lnTo>
                    <a:pt x="1169" y="857"/>
                  </a:lnTo>
                  <a:lnTo>
                    <a:pt x="1192" y="825"/>
                  </a:lnTo>
                  <a:lnTo>
                    <a:pt x="1218" y="794"/>
                  </a:lnTo>
                  <a:lnTo>
                    <a:pt x="1245" y="763"/>
                  </a:lnTo>
                  <a:lnTo>
                    <a:pt x="1272" y="734"/>
                  </a:lnTo>
                  <a:lnTo>
                    <a:pt x="1270" y="708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5">
                    <a:lumMod val="75000"/>
                    <a:shade val="30000"/>
                    <a:satMod val="115000"/>
                  </a:schemeClr>
                </a:gs>
                <a:gs pos="50000">
                  <a:schemeClr val="accent5">
                    <a:lumMod val="75000"/>
                    <a:shade val="67500"/>
                    <a:satMod val="115000"/>
                  </a:schemeClr>
                </a:gs>
                <a:gs pos="100000">
                  <a:schemeClr val="accent5">
                    <a:lumMod val="75000"/>
                    <a:shade val="100000"/>
                    <a:satMod val="115000"/>
                  </a:schemeClr>
                </a:gs>
              </a:gsLst>
              <a:lin ang="16200000" scaled="1"/>
              <a:tileRect/>
            </a:gradFill>
            <a:ln w="9525">
              <a:solidFill>
                <a:schemeClr val="accent5">
                  <a:lumMod val="75000"/>
                </a:schemeClr>
              </a:solidFill>
              <a:round/>
              <a:headEnd/>
              <a:tailEnd/>
            </a:ln>
            <a:scene3d>
              <a:camera prst="orthographicFront"/>
              <a:lightRig rig="threePt" dir="t"/>
            </a:scene3d>
            <a:sp3d>
              <a:bevelT w="139700" prst="cross"/>
            </a:sp3d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1" name="Freeform 7"/>
            <p:cNvSpPr>
              <a:spLocks/>
            </p:cNvSpPr>
            <p:nvPr/>
          </p:nvSpPr>
          <p:spPr bwMode="auto">
            <a:xfrm>
              <a:off x="3340925" y="1002475"/>
              <a:ext cx="2103965" cy="1523275"/>
            </a:xfrm>
            <a:custGeom>
              <a:avLst/>
              <a:gdLst/>
              <a:ahLst/>
              <a:cxnLst>
                <a:cxn ang="0">
                  <a:pos x="1330" y="0"/>
                </a:cxn>
                <a:cxn ang="0">
                  <a:pos x="1330" y="0"/>
                </a:cxn>
                <a:cxn ang="0">
                  <a:pos x="1326" y="0"/>
                </a:cxn>
                <a:cxn ang="0">
                  <a:pos x="1326" y="0"/>
                </a:cxn>
                <a:cxn ang="0">
                  <a:pos x="1278" y="0"/>
                </a:cxn>
                <a:cxn ang="0">
                  <a:pos x="1231" y="2"/>
                </a:cxn>
                <a:cxn ang="0">
                  <a:pos x="1182" y="6"/>
                </a:cxn>
                <a:cxn ang="0">
                  <a:pos x="1135" y="10"/>
                </a:cxn>
                <a:cxn ang="0">
                  <a:pos x="1086" y="16"/>
                </a:cxn>
                <a:cxn ang="0">
                  <a:pos x="1040" y="22"/>
                </a:cxn>
                <a:cxn ang="0">
                  <a:pos x="995" y="30"/>
                </a:cxn>
                <a:cxn ang="0">
                  <a:pos x="948" y="39"/>
                </a:cxn>
                <a:cxn ang="0">
                  <a:pos x="903" y="49"/>
                </a:cxn>
                <a:cxn ang="0">
                  <a:pos x="858" y="61"/>
                </a:cxn>
                <a:cxn ang="0">
                  <a:pos x="768" y="86"/>
                </a:cxn>
                <a:cxn ang="0">
                  <a:pos x="681" y="115"/>
                </a:cxn>
                <a:cxn ang="0">
                  <a:pos x="595" y="151"/>
                </a:cxn>
                <a:cxn ang="0">
                  <a:pos x="513" y="188"/>
                </a:cxn>
                <a:cxn ang="0">
                  <a:pos x="431" y="231"/>
                </a:cxn>
                <a:cxn ang="0">
                  <a:pos x="353" y="275"/>
                </a:cxn>
                <a:cxn ang="0">
                  <a:pos x="277" y="324"/>
                </a:cxn>
                <a:cxn ang="0">
                  <a:pos x="205" y="377"/>
                </a:cxn>
                <a:cxn ang="0">
                  <a:pos x="132" y="434"/>
                </a:cxn>
                <a:cxn ang="0">
                  <a:pos x="66" y="492"/>
                </a:cxn>
                <a:cxn ang="0">
                  <a:pos x="0" y="554"/>
                </a:cxn>
                <a:cxn ang="0">
                  <a:pos x="13" y="556"/>
                </a:cxn>
                <a:cxn ang="0">
                  <a:pos x="8" y="551"/>
                </a:cxn>
                <a:cxn ang="0">
                  <a:pos x="310" y="586"/>
                </a:cxn>
                <a:cxn ang="0">
                  <a:pos x="665" y="619"/>
                </a:cxn>
                <a:cxn ang="0">
                  <a:pos x="679" y="754"/>
                </a:cxn>
                <a:cxn ang="0">
                  <a:pos x="733" y="1269"/>
                </a:cxn>
                <a:cxn ang="0">
                  <a:pos x="727" y="1263"/>
                </a:cxn>
                <a:cxn ang="0">
                  <a:pos x="729" y="1288"/>
                </a:cxn>
                <a:cxn ang="0">
                  <a:pos x="729" y="1288"/>
                </a:cxn>
                <a:cxn ang="0">
                  <a:pos x="759" y="1263"/>
                </a:cxn>
                <a:cxn ang="0">
                  <a:pos x="788" y="1235"/>
                </a:cxn>
                <a:cxn ang="0">
                  <a:pos x="819" y="1212"/>
                </a:cxn>
                <a:cxn ang="0">
                  <a:pos x="850" y="1189"/>
                </a:cxn>
                <a:cxn ang="0">
                  <a:pos x="886" y="1169"/>
                </a:cxn>
                <a:cxn ang="0">
                  <a:pos x="919" y="1148"/>
                </a:cxn>
                <a:cxn ang="0">
                  <a:pos x="954" y="1130"/>
                </a:cxn>
                <a:cxn ang="0">
                  <a:pos x="991" y="1114"/>
                </a:cxn>
                <a:cxn ang="0">
                  <a:pos x="1028" y="1099"/>
                </a:cxn>
                <a:cxn ang="0">
                  <a:pos x="1067" y="1087"/>
                </a:cxn>
                <a:cxn ang="0">
                  <a:pos x="1106" y="1075"/>
                </a:cxn>
                <a:cxn ang="0">
                  <a:pos x="1145" y="1066"/>
                </a:cxn>
                <a:cxn ang="0">
                  <a:pos x="1186" y="1060"/>
                </a:cxn>
                <a:cxn ang="0">
                  <a:pos x="1227" y="1054"/>
                </a:cxn>
                <a:cxn ang="0">
                  <a:pos x="1268" y="1052"/>
                </a:cxn>
                <a:cxn ang="0">
                  <a:pos x="1311" y="1050"/>
                </a:cxn>
                <a:cxn ang="0">
                  <a:pos x="1311" y="1050"/>
                </a:cxn>
                <a:cxn ang="0">
                  <a:pos x="1332" y="1050"/>
                </a:cxn>
                <a:cxn ang="0">
                  <a:pos x="1350" y="1029"/>
                </a:cxn>
                <a:cxn ang="0">
                  <a:pos x="1779" y="496"/>
                </a:cxn>
                <a:cxn ang="0">
                  <a:pos x="1330" y="0"/>
                </a:cxn>
              </a:cxnLst>
              <a:rect l="0" t="0" r="r" b="b"/>
              <a:pathLst>
                <a:path w="1779" h="1288">
                  <a:moveTo>
                    <a:pt x="1330" y="0"/>
                  </a:moveTo>
                  <a:lnTo>
                    <a:pt x="1330" y="0"/>
                  </a:lnTo>
                  <a:lnTo>
                    <a:pt x="1326" y="0"/>
                  </a:lnTo>
                  <a:lnTo>
                    <a:pt x="1326" y="0"/>
                  </a:lnTo>
                  <a:lnTo>
                    <a:pt x="1278" y="0"/>
                  </a:lnTo>
                  <a:lnTo>
                    <a:pt x="1231" y="2"/>
                  </a:lnTo>
                  <a:lnTo>
                    <a:pt x="1182" y="6"/>
                  </a:lnTo>
                  <a:lnTo>
                    <a:pt x="1135" y="10"/>
                  </a:lnTo>
                  <a:lnTo>
                    <a:pt x="1086" y="16"/>
                  </a:lnTo>
                  <a:lnTo>
                    <a:pt x="1040" y="22"/>
                  </a:lnTo>
                  <a:lnTo>
                    <a:pt x="995" y="30"/>
                  </a:lnTo>
                  <a:lnTo>
                    <a:pt x="948" y="39"/>
                  </a:lnTo>
                  <a:lnTo>
                    <a:pt x="903" y="49"/>
                  </a:lnTo>
                  <a:lnTo>
                    <a:pt x="858" y="61"/>
                  </a:lnTo>
                  <a:lnTo>
                    <a:pt x="768" y="86"/>
                  </a:lnTo>
                  <a:lnTo>
                    <a:pt x="681" y="115"/>
                  </a:lnTo>
                  <a:lnTo>
                    <a:pt x="595" y="151"/>
                  </a:lnTo>
                  <a:lnTo>
                    <a:pt x="513" y="188"/>
                  </a:lnTo>
                  <a:lnTo>
                    <a:pt x="431" y="231"/>
                  </a:lnTo>
                  <a:lnTo>
                    <a:pt x="353" y="275"/>
                  </a:lnTo>
                  <a:lnTo>
                    <a:pt x="277" y="324"/>
                  </a:lnTo>
                  <a:lnTo>
                    <a:pt x="205" y="377"/>
                  </a:lnTo>
                  <a:lnTo>
                    <a:pt x="132" y="434"/>
                  </a:lnTo>
                  <a:lnTo>
                    <a:pt x="66" y="492"/>
                  </a:lnTo>
                  <a:lnTo>
                    <a:pt x="0" y="554"/>
                  </a:lnTo>
                  <a:lnTo>
                    <a:pt x="13" y="556"/>
                  </a:lnTo>
                  <a:lnTo>
                    <a:pt x="8" y="551"/>
                  </a:lnTo>
                  <a:lnTo>
                    <a:pt x="310" y="586"/>
                  </a:lnTo>
                  <a:lnTo>
                    <a:pt x="665" y="619"/>
                  </a:lnTo>
                  <a:lnTo>
                    <a:pt x="679" y="754"/>
                  </a:lnTo>
                  <a:lnTo>
                    <a:pt x="733" y="1269"/>
                  </a:lnTo>
                  <a:lnTo>
                    <a:pt x="727" y="1263"/>
                  </a:lnTo>
                  <a:lnTo>
                    <a:pt x="729" y="1288"/>
                  </a:lnTo>
                  <a:lnTo>
                    <a:pt x="729" y="1288"/>
                  </a:lnTo>
                  <a:lnTo>
                    <a:pt x="759" y="1263"/>
                  </a:lnTo>
                  <a:lnTo>
                    <a:pt x="788" y="1235"/>
                  </a:lnTo>
                  <a:lnTo>
                    <a:pt x="819" y="1212"/>
                  </a:lnTo>
                  <a:lnTo>
                    <a:pt x="850" y="1189"/>
                  </a:lnTo>
                  <a:lnTo>
                    <a:pt x="886" y="1169"/>
                  </a:lnTo>
                  <a:lnTo>
                    <a:pt x="919" y="1148"/>
                  </a:lnTo>
                  <a:lnTo>
                    <a:pt x="954" y="1130"/>
                  </a:lnTo>
                  <a:lnTo>
                    <a:pt x="991" y="1114"/>
                  </a:lnTo>
                  <a:lnTo>
                    <a:pt x="1028" y="1099"/>
                  </a:lnTo>
                  <a:lnTo>
                    <a:pt x="1067" y="1087"/>
                  </a:lnTo>
                  <a:lnTo>
                    <a:pt x="1106" y="1075"/>
                  </a:lnTo>
                  <a:lnTo>
                    <a:pt x="1145" y="1066"/>
                  </a:lnTo>
                  <a:lnTo>
                    <a:pt x="1186" y="1060"/>
                  </a:lnTo>
                  <a:lnTo>
                    <a:pt x="1227" y="1054"/>
                  </a:lnTo>
                  <a:lnTo>
                    <a:pt x="1268" y="1052"/>
                  </a:lnTo>
                  <a:lnTo>
                    <a:pt x="1311" y="1050"/>
                  </a:lnTo>
                  <a:lnTo>
                    <a:pt x="1311" y="1050"/>
                  </a:lnTo>
                  <a:lnTo>
                    <a:pt x="1332" y="1050"/>
                  </a:lnTo>
                  <a:lnTo>
                    <a:pt x="1350" y="1029"/>
                  </a:lnTo>
                  <a:lnTo>
                    <a:pt x="1779" y="496"/>
                  </a:lnTo>
                  <a:lnTo>
                    <a:pt x="1330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75000"/>
                    <a:shade val="30000"/>
                    <a:satMod val="115000"/>
                  </a:schemeClr>
                </a:gs>
                <a:gs pos="50000">
                  <a:schemeClr val="accent2">
                    <a:lumMod val="75000"/>
                    <a:shade val="67500"/>
                    <a:satMod val="115000"/>
                  </a:schemeClr>
                </a:gs>
                <a:gs pos="100000">
                  <a:schemeClr val="accent2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9525">
              <a:solidFill>
                <a:schemeClr val="accent2">
                  <a:lumMod val="50000"/>
                </a:schemeClr>
              </a:solidFill>
              <a:round/>
              <a:headEnd/>
              <a:tailEnd/>
            </a:ln>
            <a:scene3d>
              <a:camera prst="orthographicFront"/>
              <a:lightRig rig="threePt" dir="t"/>
            </a:scene3d>
            <a:sp3d>
              <a:bevelT w="139700" prst="cross"/>
            </a:sp3d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2" name="Freeform 8"/>
            <p:cNvSpPr>
              <a:spLocks/>
            </p:cNvSpPr>
            <p:nvPr/>
          </p:nvSpPr>
          <p:spPr bwMode="auto">
            <a:xfrm>
              <a:off x="3324053" y="3795172"/>
              <a:ext cx="1580043" cy="1589505"/>
            </a:xfrm>
            <a:custGeom>
              <a:avLst/>
              <a:gdLst/>
              <a:ahLst/>
              <a:cxnLst>
                <a:cxn ang="0">
                  <a:pos x="913" y="841"/>
                </a:cxn>
                <a:cxn ang="0">
                  <a:pos x="1326" y="302"/>
                </a:cxn>
                <a:cxn ang="0">
                  <a:pos x="1326" y="302"/>
                </a:cxn>
                <a:cxn ang="0">
                  <a:pos x="1280" y="300"/>
                </a:cxn>
                <a:cxn ang="0">
                  <a:pos x="1233" y="296"/>
                </a:cxn>
                <a:cxn ang="0">
                  <a:pos x="1186" y="290"/>
                </a:cxn>
                <a:cxn ang="0">
                  <a:pos x="1141" y="281"/>
                </a:cxn>
                <a:cxn ang="0">
                  <a:pos x="1096" y="271"/>
                </a:cxn>
                <a:cxn ang="0">
                  <a:pos x="1053" y="255"/>
                </a:cxn>
                <a:cxn ang="0">
                  <a:pos x="1012" y="240"/>
                </a:cxn>
                <a:cxn ang="0">
                  <a:pos x="971" y="222"/>
                </a:cxn>
                <a:cxn ang="0">
                  <a:pos x="930" y="203"/>
                </a:cxn>
                <a:cxn ang="0">
                  <a:pos x="891" y="179"/>
                </a:cxn>
                <a:cxn ang="0">
                  <a:pos x="854" y="156"/>
                </a:cxn>
                <a:cxn ang="0">
                  <a:pos x="819" y="128"/>
                </a:cxn>
                <a:cxn ang="0">
                  <a:pos x="786" y="101"/>
                </a:cxn>
                <a:cxn ang="0">
                  <a:pos x="753" y="70"/>
                </a:cxn>
                <a:cxn ang="0">
                  <a:pos x="722" y="39"/>
                </a:cxn>
                <a:cxn ang="0">
                  <a:pos x="692" y="5"/>
                </a:cxn>
                <a:cxn ang="0">
                  <a:pos x="692" y="5"/>
                </a:cxn>
                <a:cxn ang="0">
                  <a:pos x="686" y="0"/>
                </a:cxn>
                <a:cxn ang="0">
                  <a:pos x="603" y="13"/>
                </a:cxn>
                <a:cxn ang="0">
                  <a:pos x="60" y="130"/>
                </a:cxn>
                <a:cxn ang="0">
                  <a:pos x="4" y="714"/>
                </a:cxn>
                <a:cxn ang="0">
                  <a:pos x="2" y="757"/>
                </a:cxn>
                <a:cxn ang="0">
                  <a:pos x="0" y="772"/>
                </a:cxn>
                <a:cxn ang="0">
                  <a:pos x="0" y="772"/>
                </a:cxn>
                <a:cxn ang="0">
                  <a:pos x="64" y="837"/>
                </a:cxn>
                <a:cxn ang="0">
                  <a:pos x="132" y="897"/>
                </a:cxn>
                <a:cxn ang="0">
                  <a:pos x="203" y="956"/>
                </a:cxn>
                <a:cxn ang="0">
                  <a:pos x="277" y="1010"/>
                </a:cxn>
                <a:cxn ang="0">
                  <a:pos x="353" y="1059"/>
                </a:cxn>
                <a:cxn ang="0">
                  <a:pos x="433" y="1106"/>
                </a:cxn>
                <a:cxn ang="0">
                  <a:pos x="515" y="1149"/>
                </a:cxn>
                <a:cxn ang="0">
                  <a:pos x="599" y="1188"/>
                </a:cxn>
                <a:cxn ang="0">
                  <a:pos x="684" y="1223"/>
                </a:cxn>
                <a:cxn ang="0">
                  <a:pos x="727" y="1239"/>
                </a:cxn>
                <a:cxn ang="0">
                  <a:pos x="772" y="1254"/>
                </a:cxn>
                <a:cxn ang="0">
                  <a:pos x="817" y="1268"/>
                </a:cxn>
                <a:cxn ang="0">
                  <a:pos x="862" y="1282"/>
                </a:cxn>
                <a:cxn ang="0">
                  <a:pos x="907" y="1293"/>
                </a:cxn>
                <a:cxn ang="0">
                  <a:pos x="954" y="1303"/>
                </a:cxn>
                <a:cxn ang="0">
                  <a:pos x="1001" y="1313"/>
                </a:cxn>
                <a:cxn ang="0">
                  <a:pos x="1047" y="1321"/>
                </a:cxn>
                <a:cxn ang="0">
                  <a:pos x="1094" y="1326"/>
                </a:cxn>
                <a:cxn ang="0">
                  <a:pos x="1141" y="1332"/>
                </a:cxn>
                <a:cxn ang="0">
                  <a:pos x="1190" y="1338"/>
                </a:cxn>
                <a:cxn ang="0">
                  <a:pos x="1239" y="1340"/>
                </a:cxn>
                <a:cxn ang="0">
                  <a:pos x="1287" y="1344"/>
                </a:cxn>
                <a:cxn ang="0">
                  <a:pos x="1336" y="1344"/>
                </a:cxn>
                <a:cxn ang="0">
                  <a:pos x="913" y="841"/>
                </a:cxn>
              </a:cxnLst>
              <a:rect l="0" t="0" r="r" b="b"/>
              <a:pathLst>
                <a:path w="1336" h="1344">
                  <a:moveTo>
                    <a:pt x="913" y="841"/>
                  </a:moveTo>
                  <a:lnTo>
                    <a:pt x="1326" y="302"/>
                  </a:lnTo>
                  <a:lnTo>
                    <a:pt x="1326" y="302"/>
                  </a:lnTo>
                  <a:lnTo>
                    <a:pt x="1280" y="300"/>
                  </a:lnTo>
                  <a:lnTo>
                    <a:pt x="1233" y="296"/>
                  </a:lnTo>
                  <a:lnTo>
                    <a:pt x="1186" y="290"/>
                  </a:lnTo>
                  <a:lnTo>
                    <a:pt x="1141" y="281"/>
                  </a:lnTo>
                  <a:lnTo>
                    <a:pt x="1096" y="271"/>
                  </a:lnTo>
                  <a:lnTo>
                    <a:pt x="1053" y="255"/>
                  </a:lnTo>
                  <a:lnTo>
                    <a:pt x="1012" y="240"/>
                  </a:lnTo>
                  <a:lnTo>
                    <a:pt x="971" y="222"/>
                  </a:lnTo>
                  <a:lnTo>
                    <a:pt x="930" y="203"/>
                  </a:lnTo>
                  <a:lnTo>
                    <a:pt x="891" y="179"/>
                  </a:lnTo>
                  <a:lnTo>
                    <a:pt x="854" y="156"/>
                  </a:lnTo>
                  <a:lnTo>
                    <a:pt x="819" y="128"/>
                  </a:lnTo>
                  <a:lnTo>
                    <a:pt x="786" y="101"/>
                  </a:lnTo>
                  <a:lnTo>
                    <a:pt x="753" y="70"/>
                  </a:lnTo>
                  <a:lnTo>
                    <a:pt x="722" y="39"/>
                  </a:lnTo>
                  <a:lnTo>
                    <a:pt x="692" y="5"/>
                  </a:lnTo>
                  <a:lnTo>
                    <a:pt x="692" y="5"/>
                  </a:lnTo>
                  <a:lnTo>
                    <a:pt x="686" y="0"/>
                  </a:lnTo>
                  <a:lnTo>
                    <a:pt x="603" y="13"/>
                  </a:lnTo>
                  <a:lnTo>
                    <a:pt x="60" y="130"/>
                  </a:lnTo>
                  <a:lnTo>
                    <a:pt x="4" y="714"/>
                  </a:lnTo>
                  <a:lnTo>
                    <a:pt x="2" y="757"/>
                  </a:lnTo>
                  <a:lnTo>
                    <a:pt x="0" y="772"/>
                  </a:lnTo>
                  <a:lnTo>
                    <a:pt x="0" y="772"/>
                  </a:lnTo>
                  <a:lnTo>
                    <a:pt x="64" y="837"/>
                  </a:lnTo>
                  <a:lnTo>
                    <a:pt x="132" y="897"/>
                  </a:lnTo>
                  <a:lnTo>
                    <a:pt x="203" y="956"/>
                  </a:lnTo>
                  <a:lnTo>
                    <a:pt x="277" y="1010"/>
                  </a:lnTo>
                  <a:lnTo>
                    <a:pt x="353" y="1059"/>
                  </a:lnTo>
                  <a:lnTo>
                    <a:pt x="433" y="1106"/>
                  </a:lnTo>
                  <a:lnTo>
                    <a:pt x="515" y="1149"/>
                  </a:lnTo>
                  <a:lnTo>
                    <a:pt x="599" y="1188"/>
                  </a:lnTo>
                  <a:lnTo>
                    <a:pt x="684" y="1223"/>
                  </a:lnTo>
                  <a:lnTo>
                    <a:pt x="727" y="1239"/>
                  </a:lnTo>
                  <a:lnTo>
                    <a:pt x="772" y="1254"/>
                  </a:lnTo>
                  <a:lnTo>
                    <a:pt x="817" y="1268"/>
                  </a:lnTo>
                  <a:lnTo>
                    <a:pt x="862" y="1282"/>
                  </a:lnTo>
                  <a:lnTo>
                    <a:pt x="907" y="1293"/>
                  </a:lnTo>
                  <a:lnTo>
                    <a:pt x="954" y="1303"/>
                  </a:lnTo>
                  <a:lnTo>
                    <a:pt x="1001" y="1313"/>
                  </a:lnTo>
                  <a:lnTo>
                    <a:pt x="1047" y="1321"/>
                  </a:lnTo>
                  <a:lnTo>
                    <a:pt x="1094" y="1326"/>
                  </a:lnTo>
                  <a:lnTo>
                    <a:pt x="1141" y="1332"/>
                  </a:lnTo>
                  <a:lnTo>
                    <a:pt x="1190" y="1338"/>
                  </a:lnTo>
                  <a:lnTo>
                    <a:pt x="1239" y="1340"/>
                  </a:lnTo>
                  <a:lnTo>
                    <a:pt x="1287" y="1344"/>
                  </a:lnTo>
                  <a:lnTo>
                    <a:pt x="1336" y="1344"/>
                  </a:lnTo>
                  <a:lnTo>
                    <a:pt x="913" y="841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6">
                    <a:lumMod val="50000"/>
                    <a:shade val="30000"/>
                    <a:satMod val="115000"/>
                  </a:schemeClr>
                </a:gs>
                <a:gs pos="50000">
                  <a:schemeClr val="accent6">
                    <a:lumMod val="50000"/>
                    <a:shade val="67500"/>
                    <a:satMod val="115000"/>
                  </a:schemeClr>
                </a:gs>
                <a:gs pos="100000">
                  <a:schemeClr val="accent6">
                    <a:lumMod val="50000"/>
                    <a:shade val="100000"/>
                    <a:satMod val="115000"/>
                  </a:schemeClr>
                </a:gs>
              </a:gsLst>
              <a:lin ang="16200000" scaled="1"/>
              <a:tileRect/>
            </a:gradFill>
            <a:ln w="9525">
              <a:solidFill>
                <a:schemeClr val="accent6">
                  <a:lumMod val="50000"/>
                </a:schemeClr>
              </a:solidFill>
              <a:round/>
              <a:headEnd/>
              <a:tailEnd/>
            </a:ln>
            <a:scene3d>
              <a:camera prst="orthographicFront"/>
              <a:lightRig rig="threePt" dir="t"/>
            </a:scene3d>
            <a:sp3d>
              <a:bevelT w="139700" prst="cross"/>
            </a:sp3d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3" name="Freeform 9"/>
            <p:cNvSpPr>
              <a:spLocks/>
            </p:cNvSpPr>
            <p:nvPr/>
          </p:nvSpPr>
          <p:spPr bwMode="auto">
            <a:xfrm>
              <a:off x="5548952" y="1613848"/>
              <a:ext cx="1557573" cy="2169012"/>
            </a:xfrm>
            <a:custGeom>
              <a:avLst/>
              <a:gdLst/>
              <a:ahLst/>
              <a:cxnLst>
                <a:cxn ang="0">
                  <a:pos x="744" y="0"/>
                </a:cxn>
                <a:cxn ang="0">
                  <a:pos x="666" y="642"/>
                </a:cxn>
                <a:cxn ang="0">
                  <a:pos x="0" y="759"/>
                </a:cxn>
                <a:cxn ang="0">
                  <a:pos x="0" y="759"/>
                </a:cxn>
                <a:cxn ang="0">
                  <a:pos x="28" y="787"/>
                </a:cxn>
                <a:cxn ang="0">
                  <a:pos x="55" y="818"/>
                </a:cxn>
                <a:cxn ang="0">
                  <a:pos x="80" y="847"/>
                </a:cxn>
                <a:cxn ang="0">
                  <a:pos x="104" y="880"/>
                </a:cxn>
                <a:cxn ang="0">
                  <a:pos x="125" y="913"/>
                </a:cxn>
                <a:cxn ang="0">
                  <a:pos x="147" y="949"/>
                </a:cxn>
                <a:cxn ang="0">
                  <a:pos x="164" y="984"/>
                </a:cxn>
                <a:cxn ang="0">
                  <a:pos x="182" y="1019"/>
                </a:cxn>
                <a:cxn ang="0">
                  <a:pos x="198" y="1058"/>
                </a:cxn>
                <a:cxn ang="0">
                  <a:pos x="211" y="1095"/>
                </a:cxn>
                <a:cxn ang="0">
                  <a:pos x="223" y="1134"/>
                </a:cxn>
                <a:cxn ang="0">
                  <a:pos x="233" y="1175"/>
                </a:cxn>
                <a:cxn ang="0">
                  <a:pos x="240" y="1214"/>
                </a:cxn>
                <a:cxn ang="0">
                  <a:pos x="246" y="1257"/>
                </a:cxn>
                <a:cxn ang="0">
                  <a:pos x="250" y="1298"/>
                </a:cxn>
                <a:cxn ang="0">
                  <a:pos x="252" y="1341"/>
                </a:cxn>
                <a:cxn ang="0">
                  <a:pos x="266" y="1352"/>
                </a:cxn>
                <a:cxn ang="0">
                  <a:pos x="814" y="1834"/>
                </a:cxn>
                <a:cxn ang="0">
                  <a:pos x="1298" y="1345"/>
                </a:cxn>
                <a:cxn ang="0">
                  <a:pos x="1317" y="1327"/>
                </a:cxn>
                <a:cxn ang="0">
                  <a:pos x="1317" y="1327"/>
                </a:cxn>
                <a:cxn ang="0">
                  <a:pos x="1315" y="1278"/>
                </a:cxn>
                <a:cxn ang="0">
                  <a:pos x="1313" y="1229"/>
                </a:cxn>
                <a:cxn ang="0">
                  <a:pos x="1310" y="1181"/>
                </a:cxn>
                <a:cxn ang="0">
                  <a:pos x="1306" y="1134"/>
                </a:cxn>
                <a:cxn ang="0">
                  <a:pos x="1300" y="1087"/>
                </a:cxn>
                <a:cxn ang="0">
                  <a:pos x="1292" y="1040"/>
                </a:cxn>
                <a:cxn ang="0">
                  <a:pos x="1284" y="993"/>
                </a:cxn>
                <a:cxn ang="0">
                  <a:pos x="1274" y="947"/>
                </a:cxn>
                <a:cxn ang="0">
                  <a:pos x="1263" y="902"/>
                </a:cxn>
                <a:cxn ang="0">
                  <a:pos x="1251" y="855"/>
                </a:cxn>
                <a:cxn ang="0">
                  <a:pos x="1239" y="812"/>
                </a:cxn>
                <a:cxn ang="0">
                  <a:pos x="1226" y="767"/>
                </a:cxn>
                <a:cxn ang="0">
                  <a:pos x="1194" y="679"/>
                </a:cxn>
                <a:cxn ang="0">
                  <a:pos x="1159" y="593"/>
                </a:cxn>
                <a:cxn ang="0">
                  <a:pos x="1120" y="511"/>
                </a:cxn>
                <a:cxn ang="0">
                  <a:pos x="1077" y="429"/>
                </a:cxn>
                <a:cxn ang="0">
                  <a:pos x="1031" y="351"/>
                </a:cxn>
                <a:cxn ang="0">
                  <a:pos x="980" y="275"/>
                </a:cxn>
                <a:cxn ang="0">
                  <a:pos x="925" y="203"/>
                </a:cxn>
                <a:cxn ang="0">
                  <a:pos x="869" y="133"/>
                </a:cxn>
                <a:cxn ang="0">
                  <a:pos x="808" y="65"/>
                </a:cxn>
                <a:cxn ang="0">
                  <a:pos x="744" y="0"/>
                </a:cxn>
                <a:cxn ang="0">
                  <a:pos x="744" y="0"/>
                </a:cxn>
              </a:cxnLst>
              <a:rect l="0" t="0" r="r" b="b"/>
              <a:pathLst>
                <a:path w="1317" h="1834">
                  <a:moveTo>
                    <a:pt x="744" y="0"/>
                  </a:moveTo>
                  <a:lnTo>
                    <a:pt x="666" y="642"/>
                  </a:lnTo>
                  <a:lnTo>
                    <a:pt x="0" y="759"/>
                  </a:lnTo>
                  <a:lnTo>
                    <a:pt x="0" y="759"/>
                  </a:lnTo>
                  <a:lnTo>
                    <a:pt x="28" y="787"/>
                  </a:lnTo>
                  <a:lnTo>
                    <a:pt x="55" y="818"/>
                  </a:lnTo>
                  <a:lnTo>
                    <a:pt x="80" y="847"/>
                  </a:lnTo>
                  <a:lnTo>
                    <a:pt x="104" y="880"/>
                  </a:lnTo>
                  <a:lnTo>
                    <a:pt x="125" y="913"/>
                  </a:lnTo>
                  <a:lnTo>
                    <a:pt x="147" y="949"/>
                  </a:lnTo>
                  <a:lnTo>
                    <a:pt x="164" y="984"/>
                  </a:lnTo>
                  <a:lnTo>
                    <a:pt x="182" y="1019"/>
                  </a:lnTo>
                  <a:lnTo>
                    <a:pt x="198" y="1058"/>
                  </a:lnTo>
                  <a:lnTo>
                    <a:pt x="211" y="1095"/>
                  </a:lnTo>
                  <a:lnTo>
                    <a:pt x="223" y="1134"/>
                  </a:lnTo>
                  <a:lnTo>
                    <a:pt x="233" y="1175"/>
                  </a:lnTo>
                  <a:lnTo>
                    <a:pt x="240" y="1214"/>
                  </a:lnTo>
                  <a:lnTo>
                    <a:pt x="246" y="1257"/>
                  </a:lnTo>
                  <a:lnTo>
                    <a:pt x="250" y="1298"/>
                  </a:lnTo>
                  <a:lnTo>
                    <a:pt x="252" y="1341"/>
                  </a:lnTo>
                  <a:lnTo>
                    <a:pt x="266" y="1352"/>
                  </a:lnTo>
                  <a:lnTo>
                    <a:pt x="814" y="1834"/>
                  </a:lnTo>
                  <a:lnTo>
                    <a:pt x="1298" y="1345"/>
                  </a:lnTo>
                  <a:lnTo>
                    <a:pt x="1317" y="1327"/>
                  </a:lnTo>
                  <a:lnTo>
                    <a:pt x="1317" y="1327"/>
                  </a:lnTo>
                  <a:lnTo>
                    <a:pt x="1315" y="1278"/>
                  </a:lnTo>
                  <a:lnTo>
                    <a:pt x="1313" y="1229"/>
                  </a:lnTo>
                  <a:lnTo>
                    <a:pt x="1310" y="1181"/>
                  </a:lnTo>
                  <a:lnTo>
                    <a:pt x="1306" y="1134"/>
                  </a:lnTo>
                  <a:lnTo>
                    <a:pt x="1300" y="1087"/>
                  </a:lnTo>
                  <a:lnTo>
                    <a:pt x="1292" y="1040"/>
                  </a:lnTo>
                  <a:lnTo>
                    <a:pt x="1284" y="993"/>
                  </a:lnTo>
                  <a:lnTo>
                    <a:pt x="1274" y="947"/>
                  </a:lnTo>
                  <a:lnTo>
                    <a:pt x="1263" y="902"/>
                  </a:lnTo>
                  <a:lnTo>
                    <a:pt x="1251" y="855"/>
                  </a:lnTo>
                  <a:lnTo>
                    <a:pt x="1239" y="812"/>
                  </a:lnTo>
                  <a:lnTo>
                    <a:pt x="1226" y="767"/>
                  </a:lnTo>
                  <a:lnTo>
                    <a:pt x="1194" y="679"/>
                  </a:lnTo>
                  <a:lnTo>
                    <a:pt x="1159" y="593"/>
                  </a:lnTo>
                  <a:lnTo>
                    <a:pt x="1120" y="511"/>
                  </a:lnTo>
                  <a:lnTo>
                    <a:pt x="1077" y="429"/>
                  </a:lnTo>
                  <a:lnTo>
                    <a:pt x="1031" y="351"/>
                  </a:lnTo>
                  <a:lnTo>
                    <a:pt x="980" y="275"/>
                  </a:lnTo>
                  <a:lnTo>
                    <a:pt x="925" y="203"/>
                  </a:lnTo>
                  <a:lnTo>
                    <a:pt x="869" y="133"/>
                  </a:lnTo>
                  <a:lnTo>
                    <a:pt x="808" y="65"/>
                  </a:lnTo>
                  <a:lnTo>
                    <a:pt x="744" y="0"/>
                  </a:lnTo>
                  <a:lnTo>
                    <a:pt x="744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lumMod val="75000"/>
                    <a:shade val="30000"/>
                    <a:satMod val="115000"/>
                  </a:schemeClr>
                </a:gs>
                <a:gs pos="50000">
                  <a:schemeClr val="tx2">
                    <a:lumMod val="75000"/>
                    <a:shade val="67500"/>
                    <a:satMod val="115000"/>
                  </a:schemeClr>
                </a:gs>
                <a:gs pos="100000">
                  <a:schemeClr val="tx2">
                    <a:lumMod val="75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 w="9525">
              <a:solidFill>
                <a:schemeClr val="tx2">
                  <a:lumMod val="75000"/>
                </a:schemeClr>
              </a:solidFill>
              <a:round/>
              <a:headEnd/>
              <a:tailEnd/>
            </a:ln>
            <a:scene3d>
              <a:camera prst="orthographicFront"/>
              <a:lightRig rig="threePt" dir="t"/>
            </a:scene3d>
            <a:sp3d>
              <a:bevelT w="139700" prst="cross"/>
            </a:sp3d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4" name="Freeform 10"/>
            <p:cNvSpPr>
              <a:spLocks/>
            </p:cNvSpPr>
            <p:nvPr/>
          </p:nvSpPr>
          <p:spPr bwMode="auto">
            <a:xfrm>
              <a:off x="5548952" y="3171331"/>
              <a:ext cx="1555207" cy="1647456"/>
            </a:xfrm>
            <a:custGeom>
              <a:avLst/>
              <a:gdLst/>
              <a:ahLst/>
              <a:cxnLst>
                <a:cxn ang="0">
                  <a:pos x="1315" y="0"/>
                </a:cxn>
                <a:cxn ang="0">
                  <a:pos x="1295" y="19"/>
                </a:cxn>
                <a:cxn ang="0">
                  <a:pos x="1311" y="19"/>
                </a:cxn>
                <a:cxn ang="0">
                  <a:pos x="812" y="507"/>
                </a:cxn>
                <a:cxn ang="0">
                  <a:pos x="250" y="27"/>
                </a:cxn>
                <a:cxn ang="0">
                  <a:pos x="250" y="27"/>
                </a:cxn>
                <a:cxn ang="0">
                  <a:pos x="248" y="70"/>
                </a:cxn>
                <a:cxn ang="0">
                  <a:pos x="246" y="113"/>
                </a:cxn>
                <a:cxn ang="0">
                  <a:pos x="240" y="154"/>
                </a:cxn>
                <a:cxn ang="0">
                  <a:pos x="232" y="195"/>
                </a:cxn>
                <a:cxn ang="0">
                  <a:pos x="222" y="236"/>
                </a:cxn>
                <a:cxn ang="0">
                  <a:pos x="213" y="275"/>
                </a:cxn>
                <a:cxn ang="0">
                  <a:pos x="199" y="314"/>
                </a:cxn>
                <a:cxn ang="0">
                  <a:pos x="183" y="351"/>
                </a:cxn>
                <a:cxn ang="0">
                  <a:pos x="166" y="388"/>
                </a:cxn>
                <a:cxn ang="0">
                  <a:pos x="148" y="425"/>
                </a:cxn>
                <a:cxn ang="0">
                  <a:pos x="129" y="460"/>
                </a:cxn>
                <a:cxn ang="0">
                  <a:pos x="105" y="493"/>
                </a:cxn>
                <a:cxn ang="0">
                  <a:pos x="82" y="526"/>
                </a:cxn>
                <a:cxn ang="0">
                  <a:pos x="57" y="558"/>
                </a:cxn>
                <a:cxn ang="0">
                  <a:pos x="31" y="587"/>
                </a:cxn>
                <a:cxn ang="0">
                  <a:pos x="4" y="616"/>
                </a:cxn>
                <a:cxn ang="0">
                  <a:pos x="4" y="616"/>
                </a:cxn>
                <a:cxn ang="0">
                  <a:pos x="0" y="618"/>
                </a:cxn>
                <a:cxn ang="0">
                  <a:pos x="57" y="1332"/>
                </a:cxn>
                <a:cxn ang="0">
                  <a:pos x="689" y="1391"/>
                </a:cxn>
                <a:cxn ang="0">
                  <a:pos x="720" y="1393"/>
                </a:cxn>
                <a:cxn ang="0">
                  <a:pos x="720" y="1393"/>
                </a:cxn>
                <a:cxn ang="0">
                  <a:pos x="786" y="1326"/>
                </a:cxn>
                <a:cxn ang="0">
                  <a:pos x="819" y="1293"/>
                </a:cxn>
                <a:cxn ang="0">
                  <a:pos x="851" y="1258"/>
                </a:cxn>
                <a:cxn ang="0">
                  <a:pos x="880" y="1223"/>
                </a:cxn>
                <a:cxn ang="0">
                  <a:pos x="911" y="1186"/>
                </a:cxn>
                <a:cxn ang="0">
                  <a:pos x="938" y="1149"/>
                </a:cxn>
                <a:cxn ang="0">
                  <a:pos x="968" y="1110"/>
                </a:cxn>
                <a:cxn ang="0">
                  <a:pos x="993" y="1073"/>
                </a:cxn>
                <a:cxn ang="0">
                  <a:pos x="1020" y="1032"/>
                </a:cxn>
                <a:cxn ang="0">
                  <a:pos x="1046" y="993"/>
                </a:cxn>
                <a:cxn ang="0">
                  <a:pos x="1069" y="952"/>
                </a:cxn>
                <a:cxn ang="0">
                  <a:pos x="1093" y="911"/>
                </a:cxn>
                <a:cxn ang="0">
                  <a:pos x="1114" y="868"/>
                </a:cxn>
                <a:cxn ang="0">
                  <a:pos x="1136" y="825"/>
                </a:cxn>
                <a:cxn ang="0">
                  <a:pos x="1155" y="782"/>
                </a:cxn>
                <a:cxn ang="0">
                  <a:pos x="1173" y="739"/>
                </a:cxn>
                <a:cxn ang="0">
                  <a:pos x="1190" y="694"/>
                </a:cxn>
                <a:cxn ang="0">
                  <a:pos x="1208" y="649"/>
                </a:cxn>
                <a:cxn ang="0">
                  <a:pos x="1223" y="605"/>
                </a:cxn>
                <a:cxn ang="0">
                  <a:pos x="1237" y="558"/>
                </a:cxn>
                <a:cxn ang="0">
                  <a:pos x="1251" y="511"/>
                </a:cxn>
                <a:cxn ang="0">
                  <a:pos x="1262" y="464"/>
                </a:cxn>
                <a:cxn ang="0">
                  <a:pos x="1274" y="417"/>
                </a:cxn>
                <a:cxn ang="0">
                  <a:pos x="1284" y="368"/>
                </a:cxn>
                <a:cxn ang="0">
                  <a:pos x="1292" y="322"/>
                </a:cxn>
                <a:cxn ang="0">
                  <a:pos x="1299" y="273"/>
                </a:cxn>
                <a:cxn ang="0">
                  <a:pos x="1305" y="224"/>
                </a:cxn>
                <a:cxn ang="0">
                  <a:pos x="1309" y="173"/>
                </a:cxn>
                <a:cxn ang="0">
                  <a:pos x="1313" y="125"/>
                </a:cxn>
                <a:cxn ang="0">
                  <a:pos x="1315" y="74"/>
                </a:cxn>
                <a:cxn ang="0">
                  <a:pos x="1315" y="23"/>
                </a:cxn>
                <a:cxn ang="0">
                  <a:pos x="1315" y="23"/>
                </a:cxn>
                <a:cxn ang="0">
                  <a:pos x="1315" y="0"/>
                </a:cxn>
                <a:cxn ang="0">
                  <a:pos x="1315" y="0"/>
                </a:cxn>
              </a:cxnLst>
              <a:rect l="0" t="0" r="r" b="b"/>
              <a:pathLst>
                <a:path w="1315" h="1393">
                  <a:moveTo>
                    <a:pt x="1315" y="0"/>
                  </a:moveTo>
                  <a:lnTo>
                    <a:pt x="1295" y="19"/>
                  </a:lnTo>
                  <a:lnTo>
                    <a:pt x="1311" y="19"/>
                  </a:lnTo>
                  <a:lnTo>
                    <a:pt x="812" y="507"/>
                  </a:lnTo>
                  <a:lnTo>
                    <a:pt x="250" y="27"/>
                  </a:lnTo>
                  <a:lnTo>
                    <a:pt x="250" y="27"/>
                  </a:lnTo>
                  <a:lnTo>
                    <a:pt x="248" y="70"/>
                  </a:lnTo>
                  <a:lnTo>
                    <a:pt x="246" y="113"/>
                  </a:lnTo>
                  <a:lnTo>
                    <a:pt x="240" y="154"/>
                  </a:lnTo>
                  <a:lnTo>
                    <a:pt x="232" y="195"/>
                  </a:lnTo>
                  <a:lnTo>
                    <a:pt x="222" y="236"/>
                  </a:lnTo>
                  <a:lnTo>
                    <a:pt x="213" y="275"/>
                  </a:lnTo>
                  <a:lnTo>
                    <a:pt x="199" y="314"/>
                  </a:lnTo>
                  <a:lnTo>
                    <a:pt x="183" y="351"/>
                  </a:lnTo>
                  <a:lnTo>
                    <a:pt x="166" y="388"/>
                  </a:lnTo>
                  <a:lnTo>
                    <a:pt x="148" y="425"/>
                  </a:lnTo>
                  <a:lnTo>
                    <a:pt x="129" y="460"/>
                  </a:lnTo>
                  <a:lnTo>
                    <a:pt x="105" y="493"/>
                  </a:lnTo>
                  <a:lnTo>
                    <a:pt x="82" y="526"/>
                  </a:lnTo>
                  <a:lnTo>
                    <a:pt x="57" y="558"/>
                  </a:lnTo>
                  <a:lnTo>
                    <a:pt x="31" y="587"/>
                  </a:lnTo>
                  <a:lnTo>
                    <a:pt x="4" y="616"/>
                  </a:lnTo>
                  <a:lnTo>
                    <a:pt x="4" y="616"/>
                  </a:lnTo>
                  <a:lnTo>
                    <a:pt x="0" y="618"/>
                  </a:lnTo>
                  <a:lnTo>
                    <a:pt x="57" y="1332"/>
                  </a:lnTo>
                  <a:lnTo>
                    <a:pt x="689" y="1391"/>
                  </a:lnTo>
                  <a:lnTo>
                    <a:pt x="720" y="1393"/>
                  </a:lnTo>
                  <a:lnTo>
                    <a:pt x="720" y="1393"/>
                  </a:lnTo>
                  <a:lnTo>
                    <a:pt x="786" y="1326"/>
                  </a:lnTo>
                  <a:lnTo>
                    <a:pt x="819" y="1293"/>
                  </a:lnTo>
                  <a:lnTo>
                    <a:pt x="851" y="1258"/>
                  </a:lnTo>
                  <a:lnTo>
                    <a:pt x="880" y="1223"/>
                  </a:lnTo>
                  <a:lnTo>
                    <a:pt x="911" y="1186"/>
                  </a:lnTo>
                  <a:lnTo>
                    <a:pt x="938" y="1149"/>
                  </a:lnTo>
                  <a:lnTo>
                    <a:pt x="968" y="1110"/>
                  </a:lnTo>
                  <a:lnTo>
                    <a:pt x="993" y="1073"/>
                  </a:lnTo>
                  <a:lnTo>
                    <a:pt x="1020" y="1032"/>
                  </a:lnTo>
                  <a:lnTo>
                    <a:pt x="1046" y="993"/>
                  </a:lnTo>
                  <a:lnTo>
                    <a:pt x="1069" y="952"/>
                  </a:lnTo>
                  <a:lnTo>
                    <a:pt x="1093" y="911"/>
                  </a:lnTo>
                  <a:lnTo>
                    <a:pt x="1114" y="868"/>
                  </a:lnTo>
                  <a:lnTo>
                    <a:pt x="1136" y="825"/>
                  </a:lnTo>
                  <a:lnTo>
                    <a:pt x="1155" y="782"/>
                  </a:lnTo>
                  <a:lnTo>
                    <a:pt x="1173" y="739"/>
                  </a:lnTo>
                  <a:lnTo>
                    <a:pt x="1190" y="694"/>
                  </a:lnTo>
                  <a:lnTo>
                    <a:pt x="1208" y="649"/>
                  </a:lnTo>
                  <a:lnTo>
                    <a:pt x="1223" y="605"/>
                  </a:lnTo>
                  <a:lnTo>
                    <a:pt x="1237" y="558"/>
                  </a:lnTo>
                  <a:lnTo>
                    <a:pt x="1251" y="511"/>
                  </a:lnTo>
                  <a:lnTo>
                    <a:pt x="1262" y="464"/>
                  </a:lnTo>
                  <a:lnTo>
                    <a:pt x="1274" y="417"/>
                  </a:lnTo>
                  <a:lnTo>
                    <a:pt x="1284" y="368"/>
                  </a:lnTo>
                  <a:lnTo>
                    <a:pt x="1292" y="322"/>
                  </a:lnTo>
                  <a:lnTo>
                    <a:pt x="1299" y="273"/>
                  </a:lnTo>
                  <a:lnTo>
                    <a:pt x="1305" y="224"/>
                  </a:lnTo>
                  <a:lnTo>
                    <a:pt x="1309" y="173"/>
                  </a:lnTo>
                  <a:lnTo>
                    <a:pt x="1313" y="125"/>
                  </a:lnTo>
                  <a:lnTo>
                    <a:pt x="1315" y="74"/>
                  </a:lnTo>
                  <a:lnTo>
                    <a:pt x="1315" y="23"/>
                  </a:lnTo>
                  <a:lnTo>
                    <a:pt x="1315" y="23"/>
                  </a:lnTo>
                  <a:lnTo>
                    <a:pt x="1315" y="0"/>
                  </a:lnTo>
                  <a:lnTo>
                    <a:pt x="1315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bg2">
                    <a:lumMod val="50000"/>
                    <a:shade val="30000"/>
                    <a:satMod val="115000"/>
                  </a:schemeClr>
                </a:gs>
                <a:gs pos="50000">
                  <a:schemeClr val="bg2">
                    <a:lumMod val="50000"/>
                    <a:shade val="67500"/>
                    <a:satMod val="115000"/>
                  </a:schemeClr>
                </a:gs>
                <a:gs pos="100000">
                  <a:schemeClr val="bg2">
                    <a:lumMod val="50000"/>
                    <a:shade val="100000"/>
                    <a:satMod val="115000"/>
                  </a:schemeClr>
                </a:gs>
              </a:gsLst>
              <a:lin ang="16200000" scaled="1"/>
              <a:tileRect/>
            </a:gradFill>
            <a:ln w="9525">
              <a:solidFill>
                <a:schemeClr val="bg2">
                  <a:lumMod val="50000"/>
                </a:schemeClr>
              </a:solidFill>
              <a:round/>
              <a:headEnd/>
              <a:tailEnd/>
            </a:ln>
            <a:scene3d>
              <a:camera prst="orthographicFront"/>
              <a:lightRig rig="threePt" dir="t"/>
            </a:scene3d>
            <a:sp3d>
              <a:bevelT w="139700" prst="cross"/>
            </a:sp3d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5" name="Freeform 11"/>
            <p:cNvSpPr>
              <a:spLocks/>
            </p:cNvSpPr>
            <p:nvPr/>
          </p:nvSpPr>
          <p:spPr bwMode="auto">
            <a:xfrm>
              <a:off x="2713632" y="2690802"/>
              <a:ext cx="1433392" cy="2035371"/>
            </a:xfrm>
            <a:custGeom>
              <a:avLst/>
              <a:gdLst/>
              <a:ahLst/>
              <a:cxnLst>
                <a:cxn ang="0">
                  <a:pos x="1026" y="424"/>
                </a:cxn>
                <a:cxn ang="0">
                  <a:pos x="478" y="0"/>
                </a:cxn>
                <a:cxn ang="0">
                  <a:pos x="0" y="418"/>
                </a:cxn>
                <a:cxn ang="0">
                  <a:pos x="0" y="418"/>
                </a:cxn>
                <a:cxn ang="0">
                  <a:pos x="0" y="420"/>
                </a:cxn>
                <a:cxn ang="0">
                  <a:pos x="0" y="420"/>
                </a:cxn>
                <a:cxn ang="0">
                  <a:pos x="0" y="436"/>
                </a:cxn>
                <a:cxn ang="0">
                  <a:pos x="0" y="436"/>
                </a:cxn>
                <a:cxn ang="0">
                  <a:pos x="4" y="527"/>
                </a:cxn>
                <a:cxn ang="0">
                  <a:pos x="10" y="621"/>
                </a:cxn>
                <a:cxn ang="0">
                  <a:pos x="23" y="711"/>
                </a:cxn>
                <a:cxn ang="0">
                  <a:pos x="39" y="800"/>
                </a:cxn>
                <a:cxn ang="0">
                  <a:pos x="59" y="888"/>
                </a:cxn>
                <a:cxn ang="0">
                  <a:pos x="84" y="974"/>
                </a:cxn>
                <a:cxn ang="0">
                  <a:pos x="111" y="1058"/>
                </a:cxn>
                <a:cxn ang="0">
                  <a:pos x="144" y="1140"/>
                </a:cxn>
                <a:cxn ang="0">
                  <a:pos x="179" y="1222"/>
                </a:cxn>
                <a:cxn ang="0">
                  <a:pos x="219" y="1300"/>
                </a:cxn>
                <a:cxn ang="0">
                  <a:pos x="261" y="1376"/>
                </a:cxn>
                <a:cxn ang="0">
                  <a:pos x="308" y="1450"/>
                </a:cxn>
                <a:cxn ang="0">
                  <a:pos x="359" y="1522"/>
                </a:cxn>
                <a:cxn ang="0">
                  <a:pos x="412" y="1591"/>
                </a:cxn>
                <a:cxn ang="0">
                  <a:pos x="468" y="1657"/>
                </a:cxn>
                <a:cxn ang="0">
                  <a:pos x="527" y="1721"/>
                </a:cxn>
                <a:cxn ang="0">
                  <a:pos x="529" y="1706"/>
                </a:cxn>
                <a:cxn ang="0">
                  <a:pos x="527" y="1706"/>
                </a:cxn>
                <a:cxn ang="0">
                  <a:pos x="531" y="1663"/>
                </a:cxn>
                <a:cxn ang="0">
                  <a:pos x="581" y="1064"/>
                </a:cxn>
                <a:cxn ang="0">
                  <a:pos x="1130" y="962"/>
                </a:cxn>
                <a:cxn ang="0">
                  <a:pos x="1212" y="945"/>
                </a:cxn>
                <a:cxn ang="0">
                  <a:pos x="1212" y="945"/>
                </a:cxn>
                <a:cxn ang="0">
                  <a:pos x="1190" y="917"/>
                </a:cxn>
                <a:cxn ang="0">
                  <a:pos x="1171" y="890"/>
                </a:cxn>
                <a:cxn ang="0">
                  <a:pos x="1151" y="861"/>
                </a:cxn>
                <a:cxn ang="0">
                  <a:pos x="1133" y="832"/>
                </a:cxn>
                <a:cxn ang="0">
                  <a:pos x="1118" y="800"/>
                </a:cxn>
                <a:cxn ang="0">
                  <a:pos x="1102" y="769"/>
                </a:cxn>
                <a:cxn ang="0">
                  <a:pos x="1089" y="738"/>
                </a:cxn>
                <a:cxn ang="0">
                  <a:pos x="1075" y="705"/>
                </a:cxn>
                <a:cxn ang="0">
                  <a:pos x="1063" y="672"/>
                </a:cxn>
                <a:cxn ang="0">
                  <a:pos x="1053" y="638"/>
                </a:cxn>
                <a:cxn ang="0">
                  <a:pos x="1046" y="603"/>
                </a:cxn>
                <a:cxn ang="0">
                  <a:pos x="1038" y="568"/>
                </a:cxn>
                <a:cxn ang="0">
                  <a:pos x="1034" y="533"/>
                </a:cxn>
                <a:cxn ang="0">
                  <a:pos x="1030" y="498"/>
                </a:cxn>
                <a:cxn ang="0">
                  <a:pos x="1026" y="461"/>
                </a:cxn>
                <a:cxn ang="0">
                  <a:pos x="1026" y="424"/>
                </a:cxn>
                <a:cxn ang="0">
                  <a:pos x="1026" y="424"/>
                </a:cxn>
              </a:cxnLst>
              <a:rect l="0" t="0" r="r" b="b"/>
              <a:pathLst>
                <a:path w="1212" h="1721">
                  <a:moveTo>
                    <a:pt x="1026" y="424"/>
                  </a:moveTo>
                  <a:lnTo>
                    <a:pt x="478" y="0"/>
                  </a:lnTo>
                  <a:lnTo>
                    <a:pt x="0" y="418"/>
                  </a:lnTo>
                  <a:lnTo>
                    <a:pt x="0" y="418"/>
                  </a:lnTo>
                  <a:lnTo>
                    <a:pt x="0" y="420"/>
                  </a:lnTo>
                  <a:lnTo>
                    <a:pt x="0" y="420"/>
                  </a:lnTo>
                  <a:lnTo>
                    <a:pt x="0" y="436"/>
                  </a:lnTo>
                  <a:lnTo>
                    <a:pt x="0" y="436"/>
                  </a:lnTo>
                  <a:lnTo>
                    <a:pt x="4" y="527"/>
                  </a:lnTo>
                  <a:lnTo>
                    <a:pt x="10" y="621"/>
                  </a:lnTo>
                  <a:lnTo>
                    <a:pt x="23" y="711"/>
                  </a:lnTo>
                  <a:lnTo>
                    <a:pt x="39" y="800"/>
                  </a:lnTo>
                  <a:lnTo>
                    <a:pt x="59" y="888"/>
                  </a:lnTo>
                  <a:lnTo>
                    <a:pt x="84" y="974"/>
                  </a:lnTo>
                  <a:lnTo>
                    <a:pt x="111" y="1058"/>
                  </a:lnTo>
                  <a:lnTo>
                    <a:pt x="144" y="1140"/>
                  </a:lnTo>
                  <a:lnTo>
                    <a:pt x="179" y="1222"/>
                  </a:lnTo>
                  <a:lnTo>
                    <a:pt x="219" y="1300"/>
                  </a:lnTo>
                  <a:lnTo>
                    <a:pt x="261" y="1376"/>
                  </a:lnTo>
                  <a:lnTo>
                    <a:pt x="308" y="1450"/>
                  </a:lnTo>
                  <a:lnTo>
                    <a:pt x="359" y="1522"/>
                  </a:lnTo>
                  <a:lnTo>
                    <a:pt x="412" y="1591"/>
                  </a:lnTo>
                  <a:lnTo>
                    <a:pt x="468" y="1657"/>
                  </a:lnTo>
                  <a:lnTo>
                    <a:pt x="527" y="1721"/>
                  </a:lnTo>
                  <a:lnTo>
                    <a:pt x="529" y="1706"/>
                  </a:lnTo>
                  <a:lnTo>
                    <a:pt x="527" y="1706"/>
                  </a:lnTo>
                  <a:lnTo>
                    <a:pt x="531" y="1663"/>
                  </a:lnTo>
                  <a:lnTo>
                    <a:pt x="581" y="1064"/>
                  </a:lnTo>
                  <a:lnTo>
                    <a:pt x="1130" y="962"/>
                  </a:lnTo>
                  <a:lnTo>
                    <a:pt x="1212" y="945"/>
                  </a:lnTo>
                  <a:lnTo>
                    <a:pt x="1212" y="945"/>
                  </a:lnTo>
                  <a:lnTo>
                    <a:pt x="1190" y="917"/>
                  </a:lnTo>
                  <a:lnTo>
                    <a:pt x="1171" y="890"/>
                  </a:lnTo>
                  <a:lnTo>
                    <a:pt x="1151" y="861"/>
                  </a:lnTo>
                  <a:lnTo>
                    <a:pt x="1133" y="832"/>
                  </a:lnTo>
                  <a:lnTo>
                    <a:pt x="1118" y="800"/>
                  </a:lnTo>
                  <a:lnTo>
                    <a:pt x="1102" y="769"/>
                  </a:lnTo>
                  <a:lnTo>
                    <a:pt x="1089" y="738"/>
                  </a:lnTo>
                  <a:lnTo>
                    <a:pt x="1075" y="705"/>
                  </a:lnTo>
                  <a:lnTo>
                    <a:pt x="1063" y="672"/>
                  </a:lnTo>
                  <a:lnTo>
                    <a:pt x="1053" y="638"/>
                  </a:lnTo>
                  <a:lnTo>
                    <a:pt x="1046" y="603"/>
                  </a:lnTo>
                  <a:lnTo>
                    <a:pt x="1038" y="568"/>
                  </a:lnTo>
                  <a:lnTo>
                    <a:pt x="1034" y="533"/>
                  </a:lnTo>
                  <a:lnTo>
                    <a:pt x="1030" y="498"/>
                  </a:lnTo>
                  <a:lnTo>
                    <a:pt x="1026" y="461"/>
                  </a:lnTo>
                  <a:lnTo>
                    <a:pt x="1026" y="424"/>
                  </a:lnTo>
                  <a:lnTo>
                    <a:pt x="1026" y="424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bg1">
                    <a:lumMod val="50000"/>
                    <a:shade val="30000"/>
                    <a:satMod val="115000"/>
                  </a:schemeClr>
                </a:gs>
                <a:gs pos="50000">
                  <a:schemeClr val="bg1">
                    <a:lumMod val="50000"/>
                    <a:shade val="67500"/>
                    <a:satMod val="115000"/>
                  </a:schemeClr>
                </a:gs>
                <a:gs pos="100000">
                  <a:schemeClr val="bg1">
                    <a:lumMod val="50000"/>
                    <a:shade val="100000"/>
                    <a:satMod val="115000"/>
                  </a:schemeClr>
                </a:gs>
              </a:gsLst>
              <a:lin ang="16200000" scaled="1"/>
              <a:tileRect/>
            </a:gradFill>
            <a:ln w="9525">
              <a:solidFill>
                <a:schemeClr val="tx1">
                  <a:lumMod val="50000"/>
                  <a:lumOff val="50000"/>
                </a:schemeClr>
              </a:solidFill>
              <a:round/>
              <a:headEnd/>
              <a:tailEnd/>
            </a:ln>
            <a:scene3d>
              <a:camera prst="orthographicFront"/>
              <a:lightRig rig="threePt" dir="t"/>
            </a:scene3d>
            <a:sp3d>
              <a:bevelT w="139700" prst="cross"/>
            </a:sp3d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6" name="Freeform 12"/>
            <p:cNvSpPr>
              <a:spLocks/>
            </p:cNvSpPr>
            <p:nvPr/>
          </p:nvSpPr>
          <p:spPr bwMode="auto">
            <a:xfrm>
              <a:off x="4397992" y="3874325"/>
              <a:ext cx="2023544" cy="1511449"/>
            </a:xfrm>
            <a:custGeom>
              <a:avLst/>
              <a:gdLst/>
              <a:ahLst/>
              <a:cxnLst>
                <a:cxn ang="0">
                  <a:pos x="1680" y="772"/>
                </a:cxn>
                <a:cxn ang="0">
                  <a:pos x="1686" y="778"/>
                </a:cxn>
                <a:cxn ang="0">
                  <a:pos x="1048" y="714"/>
                </a:cxn>
                <a:cxn ang="0">
                  <a:pos x="1048" y="714"/>
                </a:cxn>
                <a:cxn ang="0">
                  <a:pos x="1030" y="712"/>
                </a:cxn>
                <a:cxn ang="0">
                  <a:pos x="991" y="0"/>
                </a:cxn>
                <a:cxn ang="0">
                  <a:pos x="991" y="0"/>
                </a:cxn>
                <a:cxn ang="0">
                  <a:pos x="964" y="27"/>
                </a:cxn>
                <a:cxn ang="0">
                  <a:pos x="933" y="52"/>
                </a:cxn>
                <a:cxn ang="0">
                  <a:pos x="901" y="76"/>
                </a:cxn>
                <a:cxn ang="0">
                  <a:pos x="870" y="99"/>
                </a:cxn>
                <a:cxn ang="0">
                  <a:pos x="837" y="119"/>
                </a:cxn>
                <a:cxn ang="0">
                  <a:pos x="802" y="138"/>
                </a:cxn>
                <a:cxn ang="0">
                  <a:pos x="767" y="156"/>
                </a:cxn>
                <a:cxn ang="0">
                  <a:pos x="732" y="173"/>
                </a:cxn>
                <a:cxn ang="0">
                  <a:pos x="695" y="187"/>
                </a:cxn>
                <a:cxn ang="0">
                  <a:pos x="656" y="201"/>
                </a:cxn>
                <a:cxn ang="0">
                  <a:pos x="617" y="210"/>
                </a:cxn>
                <a:cxn ang="0">
                  <a:pos x="578" y="220"/>
                </a:cxn>
                <a:cxn ang="0">
                  <a:pos x="539" y="226"/>
                </a:cxn>
                <a:cxn ang="0">
                  <a:pos x="498" y="232"/>
                </a:cxn>
                <a:cxn ang="0">
                  <a:pos x="455" y="234"/>
                </a:cxn>
                <a:cxn ang="0">
                  <a:pos x="414" y="236"/>
                </a:cxn>
                <a:cxn ang="0">
                  <a:pos x="0" y="772"/>
                </a:cxn>
                <a:cxn ang="0">
                  <a:pos x="423" y="1278"/>
                </a:cxn>
                <a:cxn ang="0">
                  <a:pos x="423" y="1278"/>
                </a:cxn>
                <a:cxn ang="0">
                  <a:pos x="433" y="1278"/>
                </a:cxn>
                <a:cxn ang="0">
                  <a:pos x="433" y="1278"/>
                </a:cxn>
                <a:cxn ang="0">
                  <a:pos x="525" y="1276"/>
                </a:cxn>
                <a:cxn ang="0">
                  <a:pos x="617" y="1268"/>
                </a:cxn>
                <a:cxn ang="0">
                  <a:pos x="706" y="1258"/>
                </a:cxn>
                <a:cxn ang="0">
                  <a:pos x="794" y="1243"/>
                </a:cxn>
                <a:cxn ang="0">
                  <a:pos x="880" y="1223"/>
                </a:cxn>
                <a:cxn ang="0">
                  <a:pos x="966" y="1202"/>
                </a:cxn>
                <a:cxn ang="0">
                  <a:pos x="1050" y="1174"/>
                </a:cxn>
                <a:cxn ang="0">
                  <a:pos x="1132" y="1143"/>
                </a:cxn>
                <a:cxn ang="0">
                  <a:pos x="1212" y="1108"/>
                </a:cxn>
                <a:cxn ang="0">
                  <a:pos x="1290" y="1071"/>
                </a:cxn>
                <a:cxn ang="0">
                  <a:pos x="1366" y="1030"/>
                </a:cxn>
                <a:cxn ang="0">
                  <a:pos x="1440" y="985"/>
                </a:cxn>
                <a:cxn ang="0">
                  <a:pos x="1510" y="936"/>
                </a:cxn>
                <a:cxn ang="0">
                  <a:pos x="1580" y="885"/>
                </a:cxn>
                <a:cxn ang="0">
                  <a:pos x="1647" y="831"/>
                </a:cxn>
                <a:cxn ang="0">
                  <a:pos x="1711" y="774"/>
                </a:cxn>
                <a:cxn ang="0">
                  <a:pos x="1680" y="772"/>
                </a:cxn>
              </a:cxnLst>
              <a:rect l="0" t="0" r="r" b="b"/>
              <a:pathLst>
                <a:path w="1711" h="1278">
                  <a:moveTo>
                    <a:pt x="1680" y="772"/>
                  </a:moveTo>
                  <a:lnTo>
                    <a:pt x="1686" y="778"/>
                  </a:lnTo>
                  <a:lnTo>
                    <a:pt x="1048" y="714"/>
                  </a:lnTo>
                  <a:lnTo>
                    <a:pt x="1048" y="714"/>
                  </a:lnTo>
                  <a:lnTo>
                    <a:pt x="1030" y="712"/>
                  </a:lnTo>
                  <a:lnTo>
                    <a:pt x="991" y="0"/>
                  </a:lnTo>
                  <a:lnTo>
                    <a:pt x="991" y="0"/>
                  </a:lnTo>
                  <a:lnTo>
                    <a:pt x="964" y="27"/>
                  </a:lnTo>
                  <a:lnTo>
                    <a:pt x="933" y="52"/>
                  </a:lnTo>
                  <a:lnTo>
                    <a:pt x="901" y="76"/>
                  </a:lnTo>
                  <a:lnTo>
                    <a:pt x="870" y="99"/>
                  </a:lnTo>
                  <a:lnTo>
                    <a:pt x="837" y="119"/>
                  </a:lnTo>
                  <a:lnTo>
                    <a:pt x="802" y="138"/>
                  </a:lnTo>
                  <a:lnTo>
                    <a:pt x="767" y="156"/>
                  </a:lnTo>
                  <a:lnTo>
                    <a:pt x="732" y="173"/>
                  </a:lnTo>
                  <a:lnTo>
                    <a:pt x="695" y="187"/>
                  </a:lnTo>
                  <a:lnTo>
                    <a:pt x="656" y="201"/>
                  </a:lnTo>
                  <a:lnTo>
                    <a:pt x="617" y="210"/>
                  </a:lnTo>
                  <a:lnTo>
                    <a:pt x="578" y="220"/>
                  </a:lnTo>
                  <a:lnTo>
                    <a:pt x="539" y="226"/>
                  </a:lnTo>
                  <a:lnTo>
                    <a:pt x="498" y="232"/>
                  </a:lnTo>
                  <a:lnTo>
                    <a:pt x="455" y="234"/>
                  </a:lnTo>
                  <a:lnTo>
                    <a:pt x="414" y="236"/>
                  </a:lnTo>
                  <a:lnTo>
                    <a:pt x="0" y="772"/>
                  </a:lnTo>
                  <a:lnTo>
                    <a:pt x="423" y="1278"/>
                  </a:lnTo>
                  <a:lnTo>
                    <a:pt x="423" y="1278"/>
                  </a:lnTo>
                  <a:lnTo>
                    <a:pt x="433" y="1278"/>
                  </a:lnTo>
                  <a:lnTo>
                    <a:pt x="433" y="1278"/>
                  </a:lnTo>
                  <a:lnTo>
                    <a:pt x="525" y="1276"/>
                  </a:lnTo>
                  <a:lnTo>
                    <a:pt x="617" y="1268"/>
                  </a:lnTo>
                  <a:lnTo>
                    <a:pt x="706" y="1258"/>
                  </a:lnTo>
                  <a:lnTo>
                    <a:pt x="794" y="1243"/>
                  </a:lnTo>
                  <a:lnTo>
                    <a:pt x="880" y="1223"/>
                  </a:lnTo>
                  <a:lnTo>
                    <a:pt x="966" y="1202"/>
                  </a:lnTo>
                  <a:lnTo>
                    <a:pt x="1050" y="1174"/>
                  </a:lnTo>
                  <a:lnTo>
                    <a:pt x="1132" y="1143"/>
                  </a:lnTo>
                  <a:lnTo>
                    <a:pt x="1212" y="1108"/>
                  </a:lnTo>
                  <a:lnTo>
                    <a:pt x="1290" y="1071"/>
                  </a:lnTo>
                  <a:lnTo>
                    <a:pt x="1366" y="1030"/>
                  </a:lnTo>
                  <a:lnTo>
                    <a:pt x="1440" y="985"/>
                  </a:lnTo>
                  <a:lnTo>
                    <a:pt x="1510" y="936"/>
                  </a:lnTo>
                  <a:lnTo>
                    <a:pt x="1580" y="885"/>
                  </a:lnTo>
                  <a:lnTo>
                    <a:pt x="1647" y="831"/>
                  </a:lnTo>
                  <a:lnTo>
                    <a:pt x="1711" y="774"/>
                  </a:lnTo>
                  <a:lnTo>
                    <a:pt x="1680" y="772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4">
                    <a:lumMod val="75000"/>
                    <a:shade val="30000"/>
                    <a:satMod val="115000"/>
                  </a:schemeClr>
                </a:gs>
                <a:gs pos="50000">
                  <a:schemeClr val="accent4">
                    <a:lumMod val="75000"/>
                    <a:shade val="67500"/>
                    <a:satMod val="115000"/>
                  </a:schemeClr>
                </a:gs>
                <a:gs pos="100000">
                  <a:schemeClr val="accent4">
                    <a:lumMod val="75000"/>
                    <a:shade val="100000"/>
                    <a:satMod val="115000"/>
                  </a:schemeClr>
                </a:gs>
              </a:gsLst>
              <a:lin ang="16200000" scaled="1"/>
              <a:tileRect/>
            </a:gradFill>
            <a:ln w="9525">
              <a:solidFill>
                <a:schemeClr val="accent4">
                  <a:lumMod val="75000"/>
                </a:schemeClr>
              </a:solidFill>
              <a:round/>
              <a:headEnd/>
              <a:tailEnd/>
            </a:ln>
            <a:scene3d>
              <a:camera prst="orthographicFront"/>
              <a:lightRig rig="threePt" dir="t"/>
            </a:scene3d>
            <a:sp3d>
              <a:bevelT w="139700" prst="cross"/>
            </a:sp3d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28" name="Title 27"/>
          <p:cNvSpPr>
            <a:spLocks noGrp="1"/>
          </p:cNvSpPr>
          <p:nvPr>
            <p:ph type="title"/>
          </p:nvPr>
        </p:nvSpPr>
        <p:spPr>
          <a:xfrm>
            <a:off x="914400" y="228600"/>
            <a:ext cx="7543800" cy="1143000"/>
          </a:xfrm>
        </p:spPr>
        <p:txBody>
          <a:bodyPr>
            <a:normAutofit/>
          </a:bodyPr>
          <a:lstStyle/>
          <a:p>
            <a:r>
              <a:rPr lang="en-US" sz="4000" dirty="0" smtClean="0">
                <a:latin typeface="Franklin Gothic Medium Cond" pitchFamily="34" charset="0"/>
              </a:rPr>
              <a:t>Eight reinforcing factors</a:t>
            </a:r>
            <a:endParaRPr lang="en-US" sz="4000" dirty="0">
              <a:latin typeface="Franklin Gothic Medium Cond" pitchFamily="34" charset="0"/>
            </a:endParaRPr>
          </a:p>
        </p:txBody>
      </p:sp>
      <p:grpSp>
        <p:nvGrpSpPr>
          <p:cNvPr id="56" name="Group 55"/>
          <p:cNvGrpSpPr/>
          <p:nvPr/>
        </p:nvGrpSpPr>
        <p:grpSpPr>
          <a:xfrm>
            <a:off x="2097259" y="1828800"/>
            <a:ext cx="6132341" cy="528688"/>
            <a:chOff x="2097259" y="1828800"/>
            <a:chExt cx="6132341" cy="528688"/>
          </a:xfrm>
        </p:grpSpPr>
        <p:sp>
          <p:nvSpPr>
            <p:cNvPr id="19" name="TextBox 18"/>
            <p:cNvSpPr txBox="1"/>
            <p:nvPr/>
          </p:nvSpPr>
          <p:spPr>
            <a:xfrm>
              <a:off x="2097259" y="1945541"/>
              <a:ext cx="833335" cy="411947"/>
            </a:xfrm>
            <a:prstGeom prst="rect">
              <a:avLst/>
            </a:prstGeom>
            <a:noFill/>
            <a:scene3d>
              <a:camera prst="orthographicFront"/>
              <a:lightRig rig="threePt" dir="t"/>
            </a:scene3d>
            <a:sp3d>
              <a:bevelT w="139700" prst="cross"/>
            </a:sp3d>
          </p:spPr>
          <p:txBody>
            <a:bodyPr wrap="none" rtlCol="0">
              <a:spAutoFit/>
            </a:bodyPr>
            <a:lstStyle/>
            <a:p>
              <a:r>
                <a:rPr lang="en-US" sz="2400" b="1" dirty="0" smtClean="0">
                  <a:solidFill>
                    <a:schemeClr val="bg1"/>
                  </a:solidFill>
                </a:rPr>
                <a:t>Text 1</a:t>
              </a:r>
              <a:endParaRPr lang="en-US" sz="2400" b="1" dirty="0">
                <a:solidFill>
                  <a:schemeClr val="bg1"/>
                </a:solidFill>
              </a:endParaRPr>
            </a:p>
          </p:txBody>
        </p:sp>
        <p:sp>
          <p:nvSpPr>
            <p:cNvPr id="30" name="Rectangle 29"/>
            <p:cNvSpPr/>
            <p:nvPr/>
          </p:nvSpPr>
          <p:spPr>
            <a:xfrm>
              <a:off x="5334000" y="1896976"/>
              <a:ext cx="381000" cy="381000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 prst="cross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31" name="Straight Connector 30"/>
            <p:cNvCxnSpPr/>
            <p:nvPr/>
          </p:nvCxnSpPr>
          <p:spPr>
            <a:xfrm>
              <a:off x="5867400" y="2249904"/>
              <a:ext cx="2362200" cy="1588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6" name="TextBox 45"/>
            <p:cNvSpPr txBox="1"/>
            <p:nvPr/>
          </p:nvSpPr>
          <p:spPr>
            <a:xfrm>
              <a:off x="5867400" y="1828800"/>
              <a:ext cx="918136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400" dirty="0" smtClean="0"/>
                <a:t>Text 1</a:t>
              </a:r>
              <a:endParaRPr lang="en-US" sz="2400" dirty="0"/>
            </a:p>
          </p:txBody>
        </p:sp>
      </p:grpSp>
      <p:grpSp>
        <p:nvGrpSpPr>
          <p:cNvPr id="57" name="Group 56"/>
          <p:cNvGrpSpPr/>
          <p:nvPr/>
        </p:nvGrpSpPr>
        <p:grpSpPr>
          <a:xfrm>
            <a:off x="3185161" y="2285510"/>
            <a:ext cx="5044439" cy="485072"/>
            <a:chOff x="3185161" y="2285510"/>
            <a:chExt cx="5044439" cy="485072"/>
          </a:xfrm>
        </p:grpSpPr>
        <p:sp>
          <p:nvSpPr>
            <p:cNvPr id="20" name="TextBox 19"/>
            <p:cNvSpPr txBox="1"/>
            <p:nvPr/>
          </p:nvSpPr>
          <p:spPr>
            <a:xfrm>
              <a:off x="3185161" y="2285510"/>
              <a:ext cx="833335" cy="411947"/>
            </a:xfrm>
            <a:prstGeom prst="rect">
              <a:avLst/>
            </a:prstGeom>
            <a:noFill/>
            <a:scene3d>
              <a:camera prst="orthographicFront"/>
              <a:lightRig rig="threePt" dir="t"/>
            </a:scene3d>
            <a:sp3d>
              <a:bevelT w="139700" prst="cross"/>
            </a:sp3d>
          </p:spPr>
          <p:txBody>
            <a:bodyPr wrap="none" rtlCol="0">
              <a:spAutoFit/>
            </a:bodyPr>
            <a:lstStyle/>
            <a:p>
              <a:r>
                <a:rPr lang="en-US" sz="2400" b="1" dirty="0" smtClean="0">
                  <a:solidFill>
                    <a:schemeClr val="bg1"/>
                  </a:solidFill>
                </a:rPr>
                <a:t>Text 2</a:t>
              </a:r>
              <a:endParaRPr lang="en-US" sz="2400" b="1" dirty="0">
                <a:solidFill>
                  <a:schemeClr val="bg1"/>
                </a:solidFill>
              </a:endParaRPr>
            </a:p>
          </p:txBody>
        </p:sp>
        <p:sp>
          <p:nvSpPr>
            <p:cNvPr id="32" name="Rectangle 31"/>
            <p:cNvSpPr/>
            <p:nvPr/>
          </p:nvSpPr>
          <p:spPr>
            <a:xfrm>
              <a:off x="5334000" y="2375947"/>
              <a:ext cx="381000" cy="381000"/>
            </a:xfrm>
            <a:prstGeom prst="rect">
              <a:avLst/>
            </a:prstGeom>
            <a:solidFill>
              <a:schemeClr val="accent3">
                <a:lumMod val="75000"/>
              </a:schemeClr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 prst="cross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33" name="Straight Connector 32"/>
            <p:cNvCxnSpPr/>
            <p:nvPr/>
          </p:nvCxnSpPr>
          <p:spPr>
            <a:xfrm>
              <a:off x="5867400" y="2727157"/>
              <a:ext cx="2362200" cy="1588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7" name="TextBox 46"/>
            <p:cNvSpPr txBox="1"/>
            <p:nvPr/>
          </p:nvSpPr>
          <p:spPr>
            <a:xfrm>
              <a:off x="5867400" y="2308917"/>
              <a:ext cx="918136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400" dirty="0" smtClean="0"/>
                <a:t>Text 2</a:t>
              </a:r>
              <a:endParaRPr lang="en-US" sz="2400" dirty="0"/>
            </a:p>
          </p:txBody>
        </p:sp>
      </p:grpSp>
      <p:grpSp>
        <p:nvGrpSpPr>
          <p:cNvPr id="58" name="Group 57"/>
          <p:cNvGrpSpPr/>
          <p:nvPr/>
        </p:nvGrpSpPr>
        <p:grpSpPr>
          <a:xfrm>
            <a:off x="3865099" y="2789034"/>
            <a:ext cx="4364501" cy="860337"/>
            <a:chOff x="3865099" y="2789034"/>
            <a:chExt cx="4364501" cy="860337"/>
          </a:xfrm>
        </p:grpSpPr>
        <p:sp>
          <p:nvSpPr>
            <p:cNvPr id="21" name="TextBox 20"/>
            <p:cNvSpPr txBox="1"/>
            <p:nvPr/>
          </p:nvSpPr>
          <p:spPr>
            <a:xfrm>
              <a:off x="3865099" y="3237424"/>
              <a:ext cx="833335" cy="411947"/>
            </a:xfrm>
            <a:prstGeom prst="rect">
              <a:avLst/>
            </a:prstGeom>
            <a:noFill/>
            <a:scene3d>
              <a:camera prst="orthographicFront"/>
              <a:lightRig rig="threePt" dir="t"/>
            </a:scene3d>
            <a:sp3d>
              <a:bevelT w="139700" prst="cross"/>
            </a:sp3d>
          </p:spPr>
          <p:txBody>
            <a:bodyPr wrap="none" rtlCol="0">
              <a:spAutoFit/>
            </a:bodyPr>
            <a:lstStyle/>
            <a:p>
              <a:r>
                <a:rPr lang="en-US" sz="2400" b="1" dirty="0" smtClean="0">
                  <a:solidFill>
                    <a:schemeClr val="bg1"/>
                  </a:solidFill>
                </a:rPr>
                <a:t>Text 3</a:t>
              </a:r>
              <a:endParaRPr lang="en-US" sz="2400" b="1" dirty="0">
                <a:solidFill>
                  <a:schemeClr val="bg1"/>
                </a:solidFill>
              </a:endParaRPr>
            </a:p>
          </p:txBody>
        </p:sp>
        <p:sp>
          <p:nvSpPr>
            <p:cNvPr id="34" name="Rectangle 33"/>
            <p:cNvSpPr/>
            <p:nvPr/>
          </p:nvSpPr>
          <p:spPr>
            <a:xfrm>
              <a:off x="5334000" y="2854918"/>
              <a:ext cx="381000" cy="381000"/>
            </a:xfrm>
            <a:prstGeom prst="rect">
              <a:avLst/>
            </a:prstGeom>
            <a:solidFill>
              <a:schemeClr val="tx2">
                <a:lumMod val="75000"/>
              </a:schemeClr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 prst="cross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35" name="Straight Connector 34"/>
            <p:cNvCxnSpPr/>
            <p:nvPr/>
          </p:nvCxnSpPr>
          <p:spPr>
            <a:xfrm>
              <a:off x="5867400" y="3204410"/>
              <a:ext cx="2362200" cy="1588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8" name="TextBox 47"/>
            <p:cNvSpPr txBox="1"/>
            <p:nvPr/>
          </p:nvSpPr>
          <p:spPr>
            <a:xfrm>
              <a:off x="5867400" y="2789034"/>
              <a:ext cx="918136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400" dirty="0" smtClean="0"/>
                <a:t>Text 3</a:t>
              </a:r>
              <a:endParaRPr lang="en-US" sz="2400" dirty="0"/>
            </a:p>
          </p:txBody>
        </p:sp>
      </p:grpSp>
      <p:grpSp>
        <p:nvGrpSpPr>
          <p:cNvPr id="59" name="Group 58"/>
          <p:cNvGrpSpPr/>
          <p:nvPr/>
        </p:nvGrpSpPr>
        <p:grpSpPr>
          <a:xfrm>
            <a:off x="3593124" y="3269151"/>
            <a:ext cx="4636476" cy="1672103"/>
            <a:chOff x="3593124" y="3269151"/>
            <a:chExt cx="4636476" cy="1672103"/>
          </a:xfrm>
        </p:grpSpPr>
        <p:sp>
          <p:nvSpPr>
            <p:cNvPr id="22" name="TextBox 21"/>
            <p:cNvSpPr txBox="1"/>
            <p:nvPr/>
          </p:nvSpPr>
          <p:spPr>
            <a:xfrm>
              <a:off x="3593124" y="4529307"/>
              <a:ext cx="833335" cy="411947"/>
            </a:xfrm>
            <a:prstGeom prst="rect">
              <a:avLst/>
            </a:prstGeom>
            <a:noFill/>
            <a:scene3d>
              <a:camera prst="orthographicFront"/>
              <a:lightRig rig="threePt" dir="t"/>
            </a:scene3d>
            <a:sp3d>
              <a:bevelT w="139700" prst="cross"/>
            </a:sp3d>
          </p:spPr>
          <p:txBody>
            <a:bodyPr wrap="none" rtlCol="0">
              <a:spAutoFit/>
            </a:bodyPr>
            <a:lstStyle/>
            <a:p>
              <a:r>
                <a:rPr lang="en-US" sz="2400" b="1" dirty="0" smtClean="0">
                  <a:solidFill>
                    <a:schemeClr val="bg1"/>
                  </a:solidFill>
                </a:rPr>
                <a:t>Text 4</a:t>
              </a:r>
              <a:endParaRPr lang="en-US" sz="2400" b="1" dirty="0">
                <a:solidFill>
                  <a:schemeClr val="bg1"/>
                </a:solidFill>
              </a:endParaRPr>
            </a:p>
          </p:txBody>
        </p:sp>
        <p:sp>
          <p:nvSpPr>
            <p:cNvPr id="36" name="Rectangle 35"/>
            <p:cNvSpPr/>
            <p:nvPr/>
          </p:nvSpPr>
          <p:spPr>
            <a:xfrm>
              <a:off x="5334000" y="3333889"/>
              <a:ext cx="381000" cy="381000"/>
            </a:xfrm>
            <a:prstGeom prst="rect">
              <a:avLst/>
            </a:prstGeom>
            <a:solidFill>
              <a:schemeClr val="bg2">
                <a:lumMod val="50000"/>
              </a:schemeClr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 prst="cross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37" name="Straight Connector 36"/>
            <p:cNvCxnSpPr/>
            <p:nvPr/>
          </p:nvCxnSpPr>
          <p:spPr>
            <a:xfrm>
              <a:off x="5867400" y="3681663"/>
              <a:ext cx="2362200" cy="1588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9" name="TextBox 48"/>
            <p:cNvSpPr txBox="1"/>
            <p:nvPr/>
          </p:nvSpPr>
          <p:spPr>
            <a:xfrm>
              <a:off x="5867400" y="3269151"/>
              <a:ext cx="918136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400" dirty="0" smtClean="0"/>
                <a:t>Text 4</a:t>
              </a:r>
              <a:endParaRPr lang="en-US" sz="2400" dirty="0"/>
            </a:p>
          </p:txBody>
        </p:sp>
      </p:grpSp>
      <p:grpSp>
        <p:nvGrpSpPr>
          <p:cNvPr id="60" name="Group 59"/>
          <p:cNvGrpSpPr/>
          <p:nvPr/>
        </p:nvGrpSpPr>
        <p:grpSpPr>
          <a:xfrm>
            <a:off x="2505223" y="3749268"/>
            <a:ext cx="5724377" cy="1803931"/>
            <a:chOff x="2505223" y="3749268"/>
            <a:chExt cx="5724377" cy="1803931"/>
          </a:xfrm>
        </p:grpSpPr>
        <p:sp>
          <p:nvSpPr>
            <p:cNvPr id="23" name="TextBox 22"/>
            <p:cNvSpPr txBox="1"/>
            <p:nvPr/>
          </p:nvSpPr>
          <p:spPr>
            <a:xfrm>
              <a:off x="2505223" y="5141252"/>
              <a:ext cx="833335" cy="411947"/>
            </a:xfrm>
            <a:prstGeom prst="rect">
              <a:avLst/>
            </a:prstGeom>
            <a:noFill/>
            <a:scene3d>
              <a:camera prst="orthographicFront"/>
              <a:lightRig rig="threePt" dir="t"/>
            </a:scene3d>
            <a:sp3d>
              <a:bevelT w="139700" prst="cross"/>
            </a:sp3d>
          </p:spPr>
          <p:txBody>
            <a:bodyPr wrap="none" rtlCol="0">
              <a:spAutoFit/>
            </a:bodyPr>
            <a:lstStyle/>
            <a:p>
              <a:r>
                <a:rPr lang="en-US" sz="2400" b="1" dirty="0" smtClean="0">
                  <a:solidFill>
                    <a:schemeClr val="bg1"/>
                  </a:solidFill>
                </a:rPr>
                <a:t>Text 5</a:t>
              </a:r>
              <a:endParaRPr lang="en-US" sz="2400" b="1" dirty="0">
                <a:solidFill>
                  <a:schemeClr val="bg1"/>
                </a:solidFill>
              </a:endParaRPr>
            </a:p>
          </p:txBody>
        </p:sp>
        <p:sp>
          <p:nvSpPr>
            <p:cNvPr id="38" name="Rectangle 37"/>
            <p:cNvSpPr/>
            <p:nvPr/>
          </p:nvSpPr>
          <p:spPr>
            <a:xfrm>
              <a:off x="5334000" y="3812860"/>
              <a:ext cx="381000" cy="381000"/>
            </a:xfrm>
            <a:prstGeom prst="rect">
              <a:avLst/>
            </a:prstGeom>
            <a:solidFill>
              <a:schemeClr val="accent4">
                <a:lumMod val="75000"/>
              </a:schemeClr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 prst="cross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39" name="Straight Connector 38"/>
            <p:cNvCxnSpPr/>
            <p:nvPr/>
          </p:nvCxnSpPr>
          <p:spPr>
            <a:xfrm>
              <a:off x="5867400" y="4158916"/>
              <a:ext cx="2362200" cy="1588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0" name="TextBox 49"/>
            <p:cNvSpPr txBox="1"/>
            <p:nvPr/>
          </p:nvSpPr>
          <p:spPr>
            <a:xfrm>
              <a:off x="5867400" y="3749268"/>
              <a:ext cx="918136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400" dirty="0" smtClean="0"/>
                <a:t>Text 5</a:t>
              </a:r>
              <a:endParaRPr lang="en-US" sz="2400" dirty="0"/>
            </a:p>
          </p:txBody>
        </p:sp>
      </p:grpSp>
      <p:grpSp>
        <p:nvGrpSpPr>
          <p:cNvPr id="61" name="Group 60"/>
          <p:cNvGrpSpPr/>
          <p:nvPr/>
        </p:nvGrpSpPr>
        <p:grpSpPr>
          <a:xfrm>
            <a:off x="1349327" y="4229385"/>
            <a:ext cx="6880273" cy="915851"/>
            <a:chOff x="1349327" y="4229385"/>
            <a:chExt cx="6880273" cy="915851"/>
          </a:xfrm>
        </p:grpSpPr>
        <p:sp>
          <p:nvSpPr>
            <p:cNvPr id="24" name="TextBox 23"/>
            <p:cNvSpPr txBox="1"/>
            <p:nvPr/>
          </p:nvSpPr>
          <p:spPr>
            <a:xfrm>
              <a:off x="1349327" y="4733289"/>
              <a:ext cx="833335" cy="411947"/>
            </a:xfrm>
            <a:prstGeom prst="rect">
              <a:avLst/>
            </a:prstGeom>
            <a:noFill/>
            <a:scene3d>
              <a:camera prst="orthographicFront"/>
              <a:lightRig rig="threePt" dir="t"/>
            </a:scene3d>
            <a:sp3d>
              <a:bevelT w="139700" prst="cross"/>
            </a:sp3d>
          </p:spPr>
          <p:txBody>
            <a:bodyPr wrap="none" rtlCol="0">
              <a:spAutoFit/>
            </a:bodyPr>
            <a:lstStyle/>
            <a:p>
              <a:r>
                <a:rPr lang="en-US" sz="2400" b="1" dirty="0" smtClean="0">
                  <a:solidFill>
                    <a:schemeClr val="bg1"/>
                  </a:solidFill>
                </a:rPr>
                <a:t>Text 6</a:t>
              </a:r>
              <a:endParaRPr lang="en-US" sz="2400" b="1" dirty="0">
                <a:solidFill>
                  <a:schemeClr val="bg1"/>
                </a:solidFill>
              </a:endParaRPr>
            </a:p>
          </p:txBody>
        </p:sp>
        <p:sp>
          <p:nvSpPr>
            <p:cNvPr id="40" name="Rectangle 39"/>
            <p:cNvSpPr/>
            <p:nvPr/>
          </p:nvSpPr>
          <p:spPr>
            <a:xfrm>
              <a:off x="5334000" y="4291831"/>
              <a:ext cx="381000" cy="381000"/>
            </a:xfrm>
            <a:prstGeom prst="rect">
              <a:avLst/>
            </a:prstGeom>
            <a:solidFill>
              <a:schemeClr val="accent6">
                <a:lumMod val="50000"/>
              </a:schemeClr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 prst="cross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41" name="Straight Connector 40"/>
            <p:cNvCxnSpPr/>
            <p:nvPr/>
          </p:nvCxnSpPr>
          <p:spPr>
            <a:xfrm>
              <a:off x="5867400" y="4636169"/>
              <a:ext cx="2362200" cy="1588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1" name="TextBox 50"/>
            <p:cNvSpPr txBox="1"/>
            <p:nvPr/>
          </p:nvSpPr>
          <p:spPr>
            <a:xfrm>
              <a:off x="5867400" y="4229385"/>
              <a:ext cx="918136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400" dirty="0" smtClean="0"/>
                <a:t>Text 6</a:t>
              </a:r>
              <a:endParaRPr lang="en-US" sz="2400" dirty="0"/>
            </a:p>
          </p:txBody>
        </p:sp>
      </p:grpSp>
      <p:grpSp>
        <p:nvGrpSpPr>
          <p:cNvPr id="62" name="Group 61"/>
          <p:cNvGrpSpPr/>
          <p:nvPr/>
        </p:nvGrpSpPr>
        <p:grpSpPr>
          <a:xfrm>
            <a:off x="737383" y="3781375"/>
            <a:ext cx="7492217" cy="1389792"/>
            <a:chOff x="737383" y="3781375"/>
            <a:chExt cx="7492217" cy="1389792"/>
          </a:xfrm>
        </p:grpSpPr>
        <p:sp>
          <p:nvSpPr>
            <p:cNvPr id="25" name="TextBox 24"/>
            <p:cNvSpPr txBox="1"/>
            <p:nvPr/>
          </p:nvSpPr>
          <p:spPr>
            <a:xfrm>
              <a:off x="737383" y="3781375"/>
              <a:ext cx="833335" cy="411947"/>
            </a:xfrm>
            <a:prstGeom prst="rect">
              <a:avLst/>
            </a:prstGeom>
            <a:noFill/>
            <a:scene3d>
              <a:camera prst="orthographicFront"/>
              <a:lightRig rig="threePt" dir="t"/>
            </a:scene3d>
            <a:sp3d>
              <a:bevelT w="139700" prst="cross"/>
            </a:sp3d>
          </p:spPr>
          <p:txBody>
            <a:bodyPr wrap="none" rtlCol="0">
              <a:spAutoFit/>
            </a:bodyPr>
            <a:lstStyle/>
            <a:p>
              <a:r>
                <a:rPr lang="en-US" sz="2400" b="1" dirty="0" smtClean="0">
                  <a:solidFill>
                    <a:schemeClr val="bg1"/>
                  </a:solidFill>
                </a:rPr>
                <a:t>Text 7</a:t>
              </a:r>
              <a:endParaRPr lang="en-US" sz="2400" b="1" dirty="0">
                <a:solidFill>
                  <a:schemeClr val="bg1"/>
                </a:solidFill>
              </a:endParaRPr>
            </a:p>
          </p:txBody>
        </p:sp>
        <p:sp>
          <p:nvSpPr>
            <p:cNvPr id="42" name="Rectangle 41"/>
            <p:cNvSpPr/>
            <p:nvPr/>
          </p:nvSpPr>
          <p:spPr>
            <a:xfrm>
              <a:off x="5334000" y="4770802"/>
              <a:ext cx="381000" cy="381000"/>
            </a:xfrm>
            <a:prstGeom prst="rect">
              <a:avLst/>
            </a:prstGeom>
            <a:solidFill>
              <a:schemeClr val="bg1">
                <a:lumMod val="50000"/>
              </a:schemeClr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 prst="cross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43" name="Straight Connector 42"/>
            <p:cNvCxnSpPr/>
            <p:nvPr/>
          </p:nvCxnSpPr>
          <p:spPr>
            <a:xfrm>
              <a:off x="5867400" y="5113422"/>
              <a:ext cx="2362200" cy="1588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2" name="TextBox 51"/>
            <p:cNvSpPr txBox="1"/>
            <p:nvPr/>
          </p:nvSpPr>
          <p:spPr>
            <a:xfrm>
              <a:off x="5867400" y="4709502"/>
              <a:ext cx="918136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400" dirty="0" smtClean="0"/>
                <a:t>Text 7</a:t>
              </a:r>
              <a:endParaRPr lang="en-US" sz="2400" dirty="0"/>
            </a:p>
          </p:txBody>
        </p:sp>
      </p:grpSp>
      <p:grpSp>
        <p:nvGrpSpPr>
          <p:cNvPr id="63" name="Group 62"/>
          <p:cNvGrpSpPr/>
          <p:nvPr/>
        </p:nvGrpSpPr>
        <p:grpSpPr>
          <a:xfrm>
            <a:off x="1009358" y="2557486"/>
            <a:ext cx="7220242" cy="3093795"/>
            <a:chOff x="1009358" y="2557486"/>
            <a:chExt cx="7220242" cy="3093795"/>
          </a:xfrm>
        </p:grpSpPr>
        <p:sp>
          <p:nvSpPr>
            <p:cNvPr id="26" name="TextBox 25"/>
            <p:cNvSpPr txBox="1"/>
            <p:nvPr/>
          </p:nvSpPr>
          <p:spPr>
            <a:xfrm>
              <a:off x="1009358" y="2557486"/>
              <a:ext cx="833335" cy="411947"/>
            </a:xfrm>
            <a:prstGeom prst="rect">
              <a:avLst/>
            </a:prstGeom>
            <a:noFill/>
            <a:scene3d>
              <a:camera prst="orthographicFront"/>
              <a:lightRig rig="threePt" dir="t"/>
            </a:scene3d>
            <a:sp3d>
              <a:bevelT w="139700" prst="cross"/>
            </a:sp3d>
          </p:spPr>
          <p:txBody>
            <a:bodyPr wrap="none" rtlCol="0">
              <a:spAutoFit/>
            </a:bodyPr>
            <a:lstStyle/>
            <a:p>
              <a:r>
                <a:rPr lang="en-US" sz="2400" b="1" dirty="0" smtClean="0">
                  <a:solidFill>
                    <a:schemeClr val="bg1"/>
                  </a:solidFill>
                </a:rPr>
                <a:t>Text 8</a:t>
              </a:r>
              <a:endParaRPr lang="en-US" sz="2400" b="1" dirty="0">
                <a:solidFill>
                  <a:schemeClr val="bg1"/>
                </a:solidFill>
              </a:endParaRPr>
            </a:p>
          </p:txBody>
        </p:sp>
        <p:sp>
          <p:nvSpPr>
            <p:cNvPr id="44" name="Rectangle 43"/>
            <p:cNvSpPr/>
            <p:nvPr/>
          </p:nvSpPr>
          <p:spPr>
            <a:xfrm>
              <a:off x="5334000" y="5249776"/>
              <a:ext cx="381000" cy="381000"/>
            </a:xfrm>
            <a:prstGeom prst="rect">
              <a:avLst/>
            </a:prstGeom>
            <a:solidFill>
              <a:schemeClr val="accent5">
                <a:lumMod val="50000"/>
              </a:schemeClr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 prst="cross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45" name="Straight Connector 44"/>
            <p:cNvCxnSpPr/>
            <p:nvPr/>
          </p:nvCxnSpPr>
          <p:spPr>
            <a:xfrm>
              <a:off x="5867400" y="5590672"/>
              <a:ext cx="2362200" cy="1588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3" name="TextBox 52"/>
            <p:cNvSpPr txBox="1"/>
            <p:nvPr/>
          </p:nvSpPr>
          <p:spPr>
            <a:xfrm>
              <a:off x="5867400" y="5189616"/>
              <a:ext cx="918136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400" dirty="0" smtClean="0"/>
                <a:t>Text 8</a:t>
              </a:r>
              <a:endParaRPr lang="en-US" sz="2400" dirty="0"/>
            </a:p>
          </p:txBody>
        </p:sp>
      </p:grpSp>
      <p:cxnSp>
        <p:nvCxnSpPr>
          <p:cNvPr id="54" name="Straight Connector 53"/>
          <p:cNvCxnSpPr/>
          <p:nvPr/>
        </p:nvCxnSpPr>
        <p:spPr>
          <a:xfrm flipV="1">
            <a:off x="0" y="6235347"/>
            <a:ext cx="9144000" cy="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5" name="TextBox 54"/>
          <p:cNvSpPr txBox="1"/>
          <p:nvPr/>
        </p:nvSpPr>
        <p:spPr>
          <a:xfrm>
            <a:off x="7902054" y="6357584"/>
            <a:ext cx="101334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>
                <a:latin typeface="Calibri" pitchFamily="34" charset="0"/>
              </a:rPr>
              <a:t>LOGO</a:t>
            </a:r>
            <a:endParaRPr lang="en-US" dirty="0">
              <a:latin typeface="Calibri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73709800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2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7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2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Rectangle 13"/>
          <p:cNvSpPr/>
          <p:nvPr/>
        </p:nvSpPr>
        <p:spPr>
          <a:xfrm>
            <a:off x="0" y="4818049"/>
            <a:ext cx="9144000" cy="1399639"/>
          </a:xfrm>
          <a:prstGeom prst="rect">
            <a:avLst/>
          </a:prstGeom>
          <a:solidFill>
            <a:schemeClr val="bg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Calibri" pitchFamily="34" charset="0"/>
            </a:endParaRPr>
          </a:p>
        </p:txBody>
      </p:sp>
      <p:sp>
        <p:nvSpPr>
          <p:cNvPr id="25" name="Oval 24"/>
          <p:cNvSpPr/>
          <p:nvPr/>
        </p:nvSpPr>
        <p:spPr>
          <a:xfrm>
            <a:off x="457200" y="1174840"/>
            <a:ext cx="4162928" cy="4267200"/>
          </a:xfrm>
          <a:prstGeom prst="ellipse">
            <a:avLst/>
          </a:prstGeom>
          <a:noFill/>
          <a:ln w="9525">
            <a:solidFill>
              <a:schemeClr val="bg1">
                <a:lumMod val="85000"/>
              </a:schemeClr>
            </a:solidFill>
          </a:ln>
          <a:effectLst>
            <a:reflection blurRad="6350" stA="52000" endA="300" endPos="35000" dir="5400000" sy="-100000" algn="bl" rotWithShape="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Calibri" pitchFamily="34" charset="0"/>
            </a:endParaRPr>
          </a:p>
        </p:txBody>
      </p:sp>
      <p:sp>
        <p:nvSpPr>
          <p:cNvPr id="26" name="Oval 25"/>
          <p:cNvSpPr/>
          <p:nvPr/>
        </p:nvSpPr>
        <p:spPr>
          <a:xfrm>
            <a:off x="1009934" y="1403440"/>
            <a:ext cx="3621079" cy="3810000"/>
          </a:xfrm>
          <a:prstGeom prst="ellipse">
            <a:avLst/>
          </a:prstGeom>
          <a:noFill/>
          <a:ln w="19050">
            <a:solidFill>
              <a:schemeClr val="bg1">
                <a:lumMod val="85000"/>
              </a:schemeClr>
            </a:solidFill>
          </a:ln>
          <a:effectLst>
            <a:reflection blurRad="6350" stA="52000" endA="300" endPos="35000" dir="5400000" sy="-100000" algn="bl" rotWithShape="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Calibri" pitchFamily="34" charset="0"/>
            </a:endParaRPr>
          </a:p>
        </p:txBody>
      </p:sp>
      <p:sp>
        <p:nvSpPr>
          <p:cNvPr id="13" name="Rectangle 12"/>
          <p:cNvSpPr/>
          <p:nvPr/>
        </p:nvSpPr>
        <p:spPr>
          <a:xfrm>
            <a:off x="5638800" y="2698840"/>
            <a:ext cx="2362200" cy="1371600"/>
          </a:xfrm>
          <a:prstGeom prst="rect">
            <a:avLst/>
          </a:prstGeom>
          <a:gradFill>
            <a:gsLst>
              <a:gs pos="0">
                <a:schemeClr val="bg1">
                  <a:lumMod val="75000"/>
                </a:schemeClr>
              </a:gs>
              <a:gs pos="50000">
                <a:schemeClr val="bg1">
                  <a:lumMod val="85000"/>
                </a:schemeClr>
              </a:gs>
              <a:gs pos="100000">
                <a:schemeClr val="bg1">
                  <a:lumMod val="95000"/>
                </a:schemeClr>
              </a:gs>
            </a:gsLst>
            <a:lin ang="5400000" scaled="0"/>
          </a:gradFill>
          <a:ln>
            <a:solidFill>
              <a:schemeClr val="bg1">
                <a:lumMod val="50000"/>
              </a:schemeClr>
            </a:solidFill>
          </a:ln>
          <a:effectLst/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Calibri" pitchFamily="34" charset="0"/>
            </a:endParaRPr>
          </a:p>
        </p:txBody>
      </p:sp>
      <p:sp>
        <p:nvSpPr>
          <p:cNvPr id="11" name="Freeform 10"/>
          <p:cNvSpPr>
            <a:spLocks/>
          </p:cNvSpPr>
          <p:nvPr/>
        </p:nvSpPr>
        <p:spPr bwMode="auto">
          <a:xfrm flipH="1" flipV="1">
            <a:off x="5105400" y="4253003"/>
            <a:ext cx="2930525" cy="1951037"/>
          </a:xfrm>
          <a:custGeom>
            <a:avLst/>
            <a:gdLst>
              <a:gd name="T0" fmla="*/ 2930525 w 1846"/>
              <a:gd name="T1" fmla="*/ 1951037 h 1229"/>
              <a:gd name="T2" fmla="*/ 2930525 w 1846"/>
              <a:gd name="T3" fmla="*/ 1473199 h 1229"/>
              <a:gd name="T4" fmla="*/ 2811463 w 1846"/>
              <a:gd name="T5" fmla="*/ 1473199 h 1229"/>
              <a:gd name="T6" fmla="*/ 2811463 w 1846"/>
              <a:gd name="T7" fmla="*/ 0 h 1229"/>
              <a:gd name="T8" fmla="*/ 0 w 1846"/>
              <a:gd name="T9" fmla="*/ 0 h 1229"/>
              <a:gd name="T10" fmla="*/ 0 w 1846"/>
              <a:gd name="T11" fmla="*/ 1835150 h 1229"/>
              <a:gd name="T12" fmla="*/ 2452688 w 1846"/>
              <a:gd name="T13" fmla="*/ 1835150 h 1229"/>
              <a:gd name="T14" fmla="*/ 2452688 w 1846"/>
              <a:gd name="T15" fmla="*/ 1951037 h 1229"/>
              <a:gd name="T16" fmla="*/ 2930525 w 1846"/>
              <a:gd name="T17" fmla="*/ 1951037 h 1229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1846"/>
              <a:gd name="T28" fmla="*/ 0 h 1229"/>
              <a:gd name="T29" fmla="*/ 1846 w 1846"/>
              <a:gd name="T30" fmla="*/ 1229 h 1229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1846" h="1229">
                <a:moveTo>
                  <a:pt x="1846" y="1229"/>
                </a:moveTo>
                <a:lnTo>
                  <a:pt x="1846" y="928"/>
                </a:lnTo>
                <a:lnTo>
                  <a:pt x="1771" y="928"/>
                </a:lnTo>
                <a:lnTo>
                  <a:pt x="1771" y="0"/>
                </a:lnTo>
                <a:lnTo>
                  <a:pt x="0" y="0"/>
                </a:lnTo>
                <a:lnTo>
                  <a:pt x="0" y="1156"/>
                </a:lnTo>
                <a:lnTo>
                  <a:pt x="1545" y="1156"/>
                </a:lnTo>
                <a:lnTo>
                  <a:pt x="1545" y="1229"/>
                </a:lnTo>
                <a:lnTo>
                  <a:pt x="1846" y="1229"/>
                </a:lnTo>
                <a:close/>
              </a:path>
            </a:pathLst>
          </a:custGeom>
          <a:gradFill>
            <a:gsLst>
              <a:gs pos="0">
                <a:schemeClr val="bg1">
                  <a:lumMod val="75000"/>
                </a:schemeClr>
              </a:gs>
              <a:gs pos="50000">
                <a:schemeClr val="bg1">
                  <a:lumMod val="85000"/>
                </a:schemeClr>
              </a:gs>
              <a:gs pos="100000">
                <a:schemeClr val="bg1">
                  <a:lumMod val="95000"/>
                </a:schemeClr>
              </a:gs>
            </a:gsLst>
            <a:lin ang="5400000" scaled="0"/>
          </a:gradFill>
          <a:ln>
            <a:solidFill>
              <a:schemeClr val="bg1">
                <a:lumMod val="50000"/>
              </a:schemeClr>
            </a:solidFill>
          </a:ln>
          <a:effectLst/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lt1"/>
              </a:solidFill>
              <a:latin typeface="Calibri" pitchFamily="34" charset="0"/>
            </a:endParaRPr>
          </a:p>
        </p:txBody>
      </p:sp>
      <p:sp>
        <p:nvSpPr>
          <p:cNvPr id="12" name="Pentagon 11"/>
          <p:cNvSpPr/>
          <p:nvPr/>
        </p:nvSpPr>
        <p:spPr>
          <a:xfrm rot="3756051" flipV="1">
            <a:off x="4645488" y="3828098"/>
            <a:ext cx="762000" cy="457200"/>
          </a:xfrm>
          <a:prstGeom prst="homePlate">
            <a:avLst>
              <a:gd name="adj" fmla="val 84210"/>
            </a:avLst>
          </a:prstGeom>
          <a:solidFill>
            <a:schemeClr val="bg2">
              <a:lumMod val="25000"/>
            </a:schemeClr>
          </a:solidFill>
          <a:ln>
            <a:noFill/>
          </a:ln>
          <a:scene3d>
            <a:camera prst="orthographicFront"/>
            <a:lightRig rig="threePt" dir="t"/>
          </a:scene3d>
          <a:sp3d>
            <a:bevelT w="114300" prst="artDeco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Calibri" pitchFamily="34" charset="0"/>
            </a:endParaRPr>
          </a:p>
        </p:txBody>
      </p:sp>
      <p:sp>
        <p:nvSpPr>
          <p:cNvPr id="10" name="Freeform 10"/>
          <p:cNvSpPr>
            <a:spLocks/>
          </p:cNvSpPr>
          <p:nvPr/>
        </p:nvSpPr>
        <p:spPr bwMode="auto">
          <a:xfrm flipH="1">
            <a:off x="5105400" y="489040"/>
            <a:ext cx="2930525" cy="1951037"/>
          </a:xfrm>
          <a:custGeom>
            <a:avLst/>
            <a:gdLst>
              <a:gd name="T0" fmla="*/ 2930525 w 1846"/>
              <a:gd name="T1" fmla="*/ 1951037 h 1229"/>
              <a:gd name="T2" fmla="*/ 2930525 w 1846"/>
              <a:gd name="T3" fmla="*/ 1473199 h 1229"/>
              <a:gd name="T4" fmla="*/ 2811463 w 1846"/>
              <a:gd name="T5" fmla="*/ 1473199 h 1229"/>
              <a:gd name="T6" fmla="*/ 2811463 w 1846"/>
              <a:gd name="T7" fmla="*/ 0 h 1229"/>
              <a:gd name="T8" fmla="*/ 0 w 1846"/>
              <a:gd name="T9" fmla="*/ 0 h 1229"/>
              <a:gd name="T10" fmla="*/ 0 w 1846"/>
              <a:gd name="T11" fmla="*/ 1835150 h 1229"/>
              <a:gd name="T12" fmla="*/ 2452688 w 1846"/>
              <a:gd name="T13" fmla="*/ 1835150 h 1229"/>
              <a:gd name="T14" fmla="*/ 2452688 w 1846"/>
              <a:gd name="T15" fmla="*/ 1951037 h 1229"/>
              <a:gd name="T16" fmla="*/ 2930525 w 1846"/>
              <a:gd name="T17" fmla="*/ 1951037 h 1229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1846"/>
              <a:gd name="T28" fmla="*/ 0 h 1229"/>
              <a:gd name="T29" fmla="*/ 1846 w 1846"/>
              <a:gd name="T30" fmla="*/ 1229 h 1229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1846" h="1229">
                <a:moveTo>
                  <a:pt x="1846" y="1229"/>
                </a:moveTo>
                <a:lnTo>
                  <a:pt x="1846" y="928"/>
                </a:lnTo>
                <a:lnTo>
                  <a:pt x="1771" y="928"/>
                </a:lnTo>
                <a:lnTo>
                  <a:pt x="1771" y="0"/>
                </a:lnTo>
                <a:lnTo>
                  <a:pt x="0" y="0"/>
                </a:lnTo>
                <a:lnTo>
                  <a:pt x="0" y="1156"/>
                </a:lnTo>
                <a:lnTo>
                  <a:pt x="1545" y="1156"/>
                </a:lnTo>
                <a:lnTo>
                  <a:pt x="1545" y="1229"/>
                </a:lnTo>
                <a:lnTo>
                  <a:pt x="1846" y="1229"/>
                </a:lnTo>
                <a:close/>
              </a:path>
            </a:pathLst>
          </a:custGeom>
          <a:gradFill>
            <a:gsLst>
              <a:gs pos="0">
                <a:schemeClr val="bg1">
                  <a:lumMod val="75000"/>
                </a:schemeClr>
              </a:gs>
              <a:gs pos="50000">
                <a:schemeClr val="bg1">
                  <a:lumMod val="85000"/>
                </a:schemeClr>
              </a:gs>
              <a:gs pos="100000">
                <a:schemeClr val="bg1">
                  <a:lumMod val="95000"/>
                </a:schemeClr>
              </a:gs>
            </a:gsLst>
            <a:lin ang="5400000" scaled="0"/>
          </a:gradFill>
          <a:ln>
            <a:solidFill>
              <a:schemeClr val="bg1">
                <a:lumMod val="50000"/>
              </a:schemeClr>
            </a:solidFill>
          </a:ln>
          <a:effectLst/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000" dirty="0">
              <a:solidFill>
                <a:schemeClr val="lt1"/>
              </a:solidFill>
              <a:latin typeface="Calibri" pitchFamily="34" charset="0"/>
            </a:endParaRPr>
          </a:p>
        </p:txBody>
      </p:sp>
      <p:sp>
        <p:nvSpPr>
          <p:cNvPr id="2" name="Oval 1"/>
          <p:cNvSpPr/>
          <p:nvPr/>
        </p:nvSpPr>
        <p:spPr>
          <a:xfrm>
            <a:off x="1719618" y="1880696"/>
            <a:ext cx="2928582" cy="2895600"/>
          </a:xfrm>
          <a:prstGeom prst="ellipse">
            <a:avLst/>
          </a:prstGeom>
          <a:gradFill>
            <a:gsLst>
              <a:gs pos="0">
                <a:schemeClr val="bg1">
                  <a:lumMod val="75000"/>
                </a:schemeClr>
              </a:gs>
              <a:gs pos="50000">
                <a:schemeClr val="bg1">
                  <a:lumMod val="85000"/>
                </a:schemeClr>
              </a:gs>
              <a:gs pos="100000">
                <a:schemeClr val="bg1">
                  <a:lumMod val="95000"/>
                </a:schemeClr>
              </a:gs>
            </a:gsLst>
            <a:lin ang="5400000" scaled="0"/>
          </a:gradFill>
          <a:ln>
            <a:solidFill>
              <a:schemeClr val="bg1">
                <a:lumMod val="50000"/>
              </a:schemeClr>
            </a:solidFill>
          </a:ln>
          <a:effectLst>
            <a:reflection blurRad="6350" stA="52000" endA="300" endPos="35000" dir="5400000" sy="-100000" algn="bl" rotWithShape="0"/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Calibri" pitchFamily="34" charset="0"/>
            </a:endParaRPr>
          </a:p>
        </p:txBody>
      </p:sp>
      <p:sp>
        <p:nvSpPr>
          <p:cNvPr id="4" name="Pentagon 3"/>
          <p:cNvSpPr/>
          <p:nvPr/>
        </p:nvSpPr>
        <p:spPr>
          <a:xfrm rot="17843949">
            <a:off x="4721687" y="2380299"/>
            <a:ext cx="762000" cy="457200"/>
          </a:xfrm>
          <a:prstGeom prst="homePlate">
            <a:avLst>
              <a:gd name="adj" fmla="val 84210"/>
            </a:avLst>
          </a:prstGeom>
          <a:solidFill>
            <a:schemeClr val="accent3">
              <a:lumMod val="75000"/>
            </a:schemeClr>
          </a:solidFill>
          <a:ln>
            <a:noFill/>
          </a:ln>
          <a:scene3d>
            <a:camera prst="orthographicFront"/>
            <a:lightRig rig="threePt" dir="t"/>
          </a:scene3d>
          <a:sp3d>
            <a:bevelT w="114300" prst="artDeco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Calibri" pitchFamily="34" charset="0"/>
            </a:endParaRPr>
          </a:p>
        </p:txBody>
      </p:sp>
      <p:sp>
        <p:nvSpPr>
          <p:cNvPr id="5" name="Pentagon 4"/>
          <p:cNvSpPr/>
          <p:nvPr/>
        </p:nvSpPr>
        <p:spPr>
          <a:xfrm>
            <a:off x="5053264" y="3131976"/>
            <a:ext cx="762000" cy="457200"/>
          </a:xfrm>
          <a:prstGeom prst="homePlate">
            <a:avLst>
              <a:gd name="adj" fmla="val 84210"/>
            </a:avLst>
          </a:prstGeom>
          <a:solidFill>
            <a:schemeClr val="tx2">
              <a:lumMod val="75000"/>
            </a:schemeClr>
          </a:solidFill>
          <a:ln>
            <a:noFill/>
          </a:ln>
          <a:scene3d>
            <a:camera prst="orthographicFront"/>
            <a:lightRig rig="threePt" dir="t"/>
          </a:scene3d>
          <a:sp3d>
            <a:bevelT w="114300" prst="artDeco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Calibri" pitchFamily="34" charset="0"/>
            </a:endParaRPr>
          </a:p>
        </p:txBody>
      </p:sp>
      <p:sp>
        <p:nvSpPr>
          <p:cNvPr id="3" name="Oval 2"/>
          <p:cNvSpPr/>
          <p:nvPr/>
        </p:nvSpPr>
        <p:spPr>
          <a:xfrm>
            <a:off x="4114800" y="2698840"/>
            <a:ext cx="1219200" cy="1295400"/>
          </a:xfrm>
          <a:prstGeom prst="ellipse">
            <a:avLst/>
          </a:prstGeom>
          <a:solidFill>
            <a:schemeClr val="bg2">
              <a:lumMod val="75000"/>
            </a:schemeClr>
          </a:solidFill>
          <a:ln w="9">
            <a:solidFill>
              <a:srgbClr val="000000"/>
            </a:solidFill>
            <a:miter lim="800000"/>
            <a:headEnd/>
            <a:tailEnd/>
          </a:ln>
          <a:effectLst/>
          <a:scene3d>
            <a:camera prst="orthographicFront"/>
            <a:lightRig rig="threePt" dir="t"/>
          </a:scene3d>
          <a:sp3d prstMaterial="metal">
            <a:bevelT w="139700" h="139700" prst="divot"/>
          </a:sp3d>
        </p:spPr>
        <p:txBody>
          <a:bodyPr/>
          <a:lstStyle/>
          <a:p>
            <a:endParaRPr lang="en-US">
              <a:solidFill>
                <a:schemeClr val="tx1"/>
              </a:solidFill>
              <a:latin typeface="Calibri" pitchFamily="34" charset="0"/>
            </a:endParaRPr>
          </a:p>
        </p:txBody>
      </p:sp>
      <p:sp>
        <p:nvSpPr>
          <p:cNvPr id="19" name="Title 18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pPr algn="l"/>
            <a:r>
              <a:rPr lang="en-US" sz="4000" dirty="0" smtClean="0">
                <a:latin typeface="Franklin Gothic Medium Cond" pitchFamily="34" charset="0"/>
              </a:rPr>
              <a:t>Your Title Text Here</a:t>
            </a:r>
            <a:endParaRPr lang="en-US" sz="4000" dirty="0"/>
          </a:p>
        </p:txBody>
      </p:sp>
      <p:sp>
        <p:nvSpPr>
          <p:cNvPr id="20" name="TextBox 19"/>
          <p:cNvSpPr txBox="1"/>
          <p:nvPr/>
        </p:nvSpPr>
        <p:spPr>
          <a:xfrm>
            <a:off x="2286000" y="2470240"/>
            <a:ext cx="1981200" cy="169277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u="sng" dirty="0" smtClean="0">
                <a:latin typeface="Calibri" pitchFamily="34" charset="0"/>
              </a:rPr>
              <a:t>Your text here</a:t>
            </a:r>
          </a:p>
          <a:p>
            <a:r>
              <a:rPr lang="en-US" sz="2000" dirty="0" smtClean="0">
                <a:latin typeface="Calibri" pitchFamily="34" charset="0"/>
              </a:rPr>
              <a:t>Your text here. Your text here. Your text here. Your text here. </a:t>
            </a:r>
            <a:endParaRPr lang="en-US" sz="2000" dirty="0">
              <a:latin typeface="Calibri" pitchFamily="34" charset="0"/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5410200" y="531248"/>
            <a:ext cx="2514600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u="sng" dirty="0" smtClean="0">
                <a:latin typeface="Calibri" pitchFamily="34" charset="0"/>
              </a:rPr>
              <a:t>Your text here </a:t>
            </a:r>
          </a:p>
          <a:p>
            <a:r>
              <a:rPr lang="en-US" sz="2400" dirty="0" smtClean="0">
                <a:latin typeface="Calibri" pitchFamily="34" charset="0"/>
              </a:rPr>
              <a:t>Your text here. Your text here. Your text here. </a:t>
            </a:r>
            <a:endParaRPr lang="en-US" sz="2400" dirty="0">
              <a:latin typeface="Calibri" pitchFamily="34" charset="0"/>
            </a:endParaRPr>
          </a:p>
        </p:txBody>
      </p:sp>
      <p:sp>
        <p:nvSpPr>
          <p:cNvPr id="22" name="TextBox 21"/>
          <p:cNvSpPr txBox="1"/>
          <p:nvPr/>
        </p:nvSpPr>
        <p:spPr>
          <a:xfrm>
            <a:off x="5480975" y="4500157"/>
            <a:ext cx="2514600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u="sng" dirty="0" smtClean="0">
                <a:latin typeface="Calibri" pitchFamily="34" charset="0"/>
              </a:rPr>
              <a:t>Your text here </a:t>
            </a:r>
          </a:p>
          <a:p>
            <a:r>
              <a:rPr lang="en-US" sz="2400" dirty="0" smtClean="0">
                <a:latin typeface="Calibri" pitchFamily="34" charset="0"/>
              </a:rPr>
              <a:t>Your text here. Your text here. Your text here. </a:t>
            </a:r>
            <a:endParaRPr lang="en-US" sz="2400" dirty="0">
              <a:latin typeface="Calibri" pitchFamily="34" charset="0"/>
            </a:endParaRPr>
          </a:p>
        </p:txBody>
      </p:sp>
      <p:sp>
        <p:nvSpPr>
          <p:cNvPr id="23" name="TextBox 22"/>
          <p:cNvSpPr txBox="1"/>
          <p:nvPr/>
        </p:nvSpPr>
        <p:spPr>
          <a:xfrm>
            <a:off x="5840104" y="2767080"/>
            <a:ext cx="220980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u="sng" dirty="0" smtClean="0">
                <a:latin typeface="Calibri" pitchFamily="34" charset="0"/>
              </a:rPr>
              <a:t>Your text here </a:t>
            </a:r>
          </a:p>
          <a:p>
            <a:r>
              <a:rPr lang="en-US" sz="2400" dirty="0" smtClean="0">
                <a:latin typeface="Calibri" pitchFamily="34" charset="0"/>
              </a:rPr>
              <a:t>Your text here. Your text here. </a:t>
            </a:r>
            <a:endParaRPr lang="en-US" sz="2400" dirty="0">
              <a:latin typeface="Calibri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4114800" y="3087864"/>
            <a:ext cx="12954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400" b="1" dirty="0" smtClean="0">
                <a:latin typeface="Calibri" pitchFamily="34" charset="0"/>
              </a:rPr>
              <a:t>Point 1</a:t>
            </a:r>
            <a:endParaRPr lang="en-US" sz="2400" b="1" dirty="0">
              <a:latin typeface="Calibri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828098239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4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4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1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4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 animBg="1"/>
      <p:bldP spid="11" grpId="0" animBg="1"/>
      <p:bldP spid="10" grpId="0" animBg="1"/>
      <p:bldP spid="21" grpId="0"/>
      <p:bldP spid="22" grpId="0"/>
      <p:bldP spid="23" grpId="0"/>
    </p:bldLst>
  </p:timing>
</p:sld>
</file>

<file path=ppt/slides/slide4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/>
          <p:cNvSpPr/>
          <p:nvPr/>
        </p:nvSpPr>
        <p:spPr>
          <a:xfrm>
            <a:off x="3200400" y="1371600"/>
            <a:ext cx="5181600" cy="1524000"/>
          </a:xfrm>
          <a:prstGeom prst="rect">
            <a:avLst/>
          </a:prstGeom>
          <a:gradFill flip="none" rotWithShape="1">
            <a:gsLst>
              <a:gs pos="0">
                <a:schemeClr val="accent3">
                  <a:lumMod val="60000"/>
                  <a:lumOff val="40000"/>
                </a:schemeClr>
              </a:gs>
              <a:gs pos="50000">
                <a:schemeClr val="accent3">
                  <a:lumMod val="20000"/>
                  <a:lumOff val="80000"/>
                </a:schemeClr>
              </a:gs>
              <a:gs pos="100000">
                <a:schemeClr val="bg1"/>
              </a:gs>
            </a:gsLst>
            <a:lin ang="10800000" scaled="1"/>
            <a:tileRect/>
          </a:gradFill>
          <a:ln>
            <a:solidFill>
              <a:schemeClr val="accent3">
                <a:lumMod val="75000"/>
              </a:schemeClr>
            </a:solidFill>
          </a:ln>
          <a:effectLst>
            <a:outerShdw blurRad="139700" dist="38100" sx="101000" sy="101000" algn="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Calibri" pitchFamily="34" charset="0"/>
            </a:endParaRPr>
          </a:p>
        </p:txBody>
      </p:sp>
      <p:sp>
        <p:nvSpPr>
          <p:cNvPr id="11" name="Rectangle 10"/>
          <p:cNvSpPr/>
          <p:nvPr/>
        </p:nvSpPr>
        <p:spPr>
          <a:xfrm>
            <a:off x="3200400" y="2971800"/>
            <a:ext cx="5181600" cy="1524000"/>
          </a:xfrm>
          <a:prstGeom prst="rect">
            <a:avLst/>
          </a:prstGeom>
          <a:gradFill>
            <a:gsLst>
              <a:gs pos="0">
                <a:schemeClr val="accent1">
                  <a:lumMod val="60000"/>
                  <a:lumOff val="40000"/>
                </a:schemeClr>
              </a:gs>
              <a:gs pos="50000">
                <a:schemeClr val="accent1">
                  <a:lumMod val="20000"/>
                  <a:lumOff val="80000"/>
                </a:schemeClr>
              </a:gs>
              <a:gs pos="100000">
                <a:schemeClr val="bg1"/>
              </a:gs>
            </a:gsLst>
            <a:lin ang="10800000" scaled="1"/>
          </a:gradFill>
          <a:effectLst>
            <a:outerShdw blurRad="139700" dist="38100" sx="101000" sy="101000" algn="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Calibri" pitchFamily="34" charset="0"/>
            </a:endParaRPr>
          </a:p>
        </p:txBody>
      </p:sp>
      <p:sp>
        <p:nvSpPr>
          <p:cNvPr id="12" name="Rectangle 11"/>
          <p:cNvSpPr/>
          <p:nvPr/>
        </p:nvSpPr>
        <p:spPr>
          <a:xfrm>
            <a:off x="3200400" y="4572000"/>
            <a:ext cx="5181600" cy="1524000"/>
          </a:xfrm>
          <a:prstGeom prst="rect">
            <a:avLst/>
          </a:prstGeom>
          <a:gradFill>
            <a:gsLst>
              <a:gs pos="0">
                <a:schemeClr val="bg2">
                  <a:lumMod val="75000"/>
                </a:schemeClr>
              </a:gs>
              <a:gs pos="50000">
                <a:schemeClr val="bg2">
                  <a:lumMod val="90000"/>
                </a:schemeClr>
              </a:gs>
              <a:gs pos="100000">
                <a:schemeClr val="bg1"/>
              </a:gs>
            </a:gsLst>
            <a:lin ang="10800000" scaled="1"/>
          </a:gradFill>
          <a:ln>
            <a:solidFill>
              <a:schemeClr val="bg2">
                <a:lumMod val="50000"/>
              </a:schemeClr>
            </a:solidFill>
          </a:ln>
          <a:effectLst>
            <a:outerShdw blurRad="139700" dist="38100" sx="101000" sy="101000" algn="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Calibri" pitchFamily="34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868362"/>
          </a:xfrm>
        </p:spPr>
        <p:txBody>
          <a:bodyPr/>
          <a:lstStyle/>
          <a:p>
            <a:r>
              <a:rPr lang="en-US" dirty="0" smtClean="0">
                <a:latin typeface="Franklin Gothic Medium Cond" pitchFamily="34" charset="0"/>
              </a:rPr>
              <a:t>Three outcomes</a:t>
            </a:r>
            <a:endParaRPr lang="en-US" dirty="0">
              <a:latin typeface="Franklin Gothic Medium Cond" pitchFamily="34" charset="0"/>
            </a:endParaRPr>
          </a:p>
        </p:txBody>
      </p:sp>
      <p:grpSp>
        <p:nvGrpSpPr>
          <p:cNvPr id="5" name="Group 18"/>
          <p:cNvGrpSpPr/>
          <p:nvPr/>
        </p:nvGrpSpPr>
        <p:grpSpPr>
          <a:xfrm>
            <a:off x="1503947" y="1524000"/>
            <a:ext cx="2382253" cy="2033337"/>
            <a:chOff x="1732547" y="1828800"/>
            <a:chExt cx="2382253" cy="2033337"/>
          </a:xfrm>
        </p:grpSpPr>
        <p:sp>
          <p:nvSpPr>
            <p:cNvPr id="13" name="Freeform 12"/>
            <p:cNvSpPr/>
            <p:nvPr/>
          </p:nvSpPr>
          <p:spPr>
            <a:xfrm>
              <a:off x="1732547" y="1961147"/>
              <a:ext cx="1239253" cy="1900990"/>
            </a:xfrm>
            <a:custGeom>
              <a:avLst/>
              <a:gdLst>
                <a:gd name="connsiteX0" fmla="*/ 1239253 w 1239253"/>
                <a:gd name="connsiteY0" fmla="*/ 0 h 1900990"/>
                <a:gd name="connsiteX1" fmla="*/ 1227221 w 1239253"/>
                <a:gd name="connsiteY1" fmla="*/ 854242 h 1900990"/>
                <a:gd name="connsiteX2" fmla="*/ 0 w 1239253"/>
                <a:gd name="connsiteY2" fmla="*/ 1900990 h 1900990"/>
                <a:gd name="connsiteX3" fmla="*/ 1239253 w 1239253"/>
                <a:gd name="connsiteY3" fmla="*/ 0 h 1900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39253" h="1900990">
                  <a:moveTo>
                    <a:pt x="1239253" y="0"/>
                  </a:moveTo>
                  <a:lnTo>
                    <a:pt x="1227221" y="854242"/>
                  </a:lnTo>
                  <a:lnTo>
                    <a:pt x="0" y="1900990"/>
                  </a:lnTo>
                  <a:lnTo>
                    <a:pt x="1239253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60000"/>
                    <a:lumOff val="40000"/>
                  </a:schemeClr>
                </a:gs>
                <a:gs pos="50000">
                  <a:schemeClr val="accent3">
                    <a:lumMod val="75000"/>
                  </a:schemeClr>
                </a:gs>
                <a:gs pos="100000">
                  <a:schemeClr val="accent3">
                    <a:lumMod val="50000"/>
                  </a:schemeClr>
                </a:gs>
              </a:gsLst>
              <a:lin ang="0" scaled="1"/>
              <a:tileRect/>
            </a:gradFill>
            <a:ln>
              <a:solidFill>
                <a:schemeClr val="accent3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Calibri" pitchFamily="34" charset="0"/>
              </a:endParaRPr>
            </a:p>
          </p:txBody>
        </p:sp>
        <p:sp>
          <p:nvSpPr>
            <p:cNvPr id="7" name="Rounded Rectangle 6"/>
            <p:cNvSpPr>
              <a:spLocks noChangeAspect="1"/>
            </p:cNvSpPr>
            <p:nvPr/>
          </p:nvSpPr>
          <p:spPr>
            <a:xfrm>
              <a:off x="2895600" y="1828800"/>
              <a:ext cx="1219200" cy="1219200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bg2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Calibri" pitchFamily="34" charset="0"/>
              </a:endParaRPr>
            </a:p>
          </p:txBody>
        </p:sp>
      </p:grpSp>
      <p:grpSp>
        <p:nvGrpSpPr>
          <p:cNvPr id="6" name="Group 19"/>
          <p:cNvGrpSpPr/>
          <p:nvPr/>
        </p:nvGrpSpPr>
        <p:grpSpPr>
          <a:xfrm>
            <a:off x="1468164" y="3124200"/>
            <a:ext cx="2418036" cy="1219200"/>
            <a:chOff x="1696764" y="3429000"/>
            <a:chExt cx="2418036" cy="1219200"/>
          </a:xfrm>
        </p:grpSpPr>
        <p:sp>
          <p:nvSpPr>
            <p:cNvPr id="17" name="Freeform 16"/>
            <p:cNvSpPr/>
            <p:nvPr/>
          </p:nvSpPr>
          <p:spPr>
            <a:xfrm>
              <a:off x="1696764" y="3585411"/>
              <a:ext cx="1311131" cy="866273"/>
            </a:xfrm>
            <a:custGeom>
              <a:avLst/>
              <a:gdLst>
                <a:gd name="connsiteX0" fmla="*/ 47815 w 1311131"/>
                <a:gd name="connsiteY0" fmla="*/ 360947 h 866273"/>
                <a:gd name="connsiteX1" fmla="*/ 1311131 w 1311131"/>
                <a:gd name="connsiteY1" fmla="*/ 0 h 866273"/>
                <a:gd name="connsiteX2" fmla="*/ 1299099 w 1311131"/>
                <a:gd name="connsiteY2" fmla="*/ 866273 h 866273"/>
                <a:gd name="connsiteX3" fmla="*/ 11720 w 1311131"/>
                <a:gd name="connsiteY3" fmla="*/ 336884 h 866273"/>
                <a:gd name="connsiteX4" fmla="*/ 47815 w 1311131"/>
                <a:gd name="connsiteY4" fmla="*/ 360947 h 8662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11131" h="866273">
                  <a:moveTo>
                    <a:pt x="47815" y="360947"/>
                  </a:moveTo>
                  <a:lnTo>
                    <a:pt x="1311131" y="0"/>
                  </a:lnTo>
                  <a:lnTo>
                    <a:pt x="1299099" y="866273"/>
                  </a:lnTo>
                  <a:lnTo>
                    <a:pt x="11720" y="336884"/>
                  </a:lnTo>
                  <a:cubicBezTo>
                    <a:pt x="0" y="332038"/>
                    <a:pt x="47815" y="348915"/>
                    <a:pt x="47815" y="360947"/>
                  </a:cubicBezTo>
                  <a:close/>
                </a:path>
              </a:pathLst>
            </a:custGeom>
            <a:gradFill>
              <a:gsLst>
                <a:gs pos="0">
                  <a:schemeClr val="tx2">
                    <a:lumMod val="40000"/>
                    <a:lumOff val="60000"/>
                  </a:schemeClr>
                </a:gs>
                <a:gs pos="50000">
                  <a:schemeClr val="tx2">
                    <a:lumMod val="60000"/>
                    <a:lumOff val="40000"/>
                  </a:schemeClr>
                </a:gs>
                <a:gs pos="100000">
                  <a:schemeClr val="accent1">
                    <a:lumMod val="75000"/>
                  </a:schemeClr>
                </a:gs>
              </a:gsLst>
              <a:lin ang="0" scaled="1"/>
            </a:gra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Calibri" pitchFamily="34" charset="0"/>
              </a:endParaRPr>
            </a:p>
          </p:txBody>
        </p:sp>
        <p:sp>
          <p:nvSpPr>
            <p:cNvPr id="8" name="Rounded Rectangle 7"/>
            <p:cNvSpPr>
              <a:spLocks noChangeAspect="1"/>
            </p:cNvSpPr>
            <p:nvPr/>
          </p:nvSpPr>
          <p:spPr>
            <a:xfrm>
              <a:off x="2895600" y="3429000"/>
              <a:ext cx="1219200" cy="1219200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bg2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Calibri" pitchFamily="34" charset="0"/>
              </a:endParaRPr>
            </a:p>
          </p:txBody>
        </p:sp>
      </p:grpSp>
      <p:grpSp>
        <p:nvGrpSpPr>
          <p:cNvPr id="15" name="Group 20"/>
          <p:cNvGrpSpPr/>
          <p:nvPr/>
        </p:nvGrpSpPr>
        <p:grpSpPr>
          <a:xfrm>
            <a:off x="1524000" y="3886200"/>
            <a:ext cx="2362200" cy="2057400"/>
            <a:chOff x="1752600" y="4191000"/>
            <a:chExt cx="2362200" cy="2057400"/>
          </a:xfrm>
        </p:grpSpPr>
        <p:sp>
          <p:nvSpPr>
            <p:cNvPr id="14" name="Freeform 13"/>
            <p:cNvSpPr/>
            <p:nvPr/>
          </p:nvSpPr>
          <p:spPr>
            <a:xfrm flipV="1">
              <a:off x="1752600" y="4191000"/>
              <a:ext cx="1239253" cy="1900990"/>
            </a:xfrm>
            <a:custGeom>
              <a:avLst/>
              <a:gdLst>
                <a:gd name="connsiteX0" fmla="*/ 1239253 w 1239253"/>
                <a:gd name="connsiteY0" fmla="*/ 0 h 1900990"/>
                <a:gd name="connsiteX1" fmla="*/ 1227221 w 1239253"/>
                <a:gd name="connsiteY1" fmla="*/ 854242 h 1900990"/>
                <a:gd name="connsiteX2" fmla="*/ 0 w 1239253"/>
                <a:gd name="connsiteY2" fmla="*/ 1900990 h 1900990"/>
                <a:gd name="connsiteX3" fmla="*/ 1239253 w 1239253"/>
                <a:gd name="connsiteY3" fmla="*/ 0 h 1900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39253" h="1900990">
                  <a:moveTo>
                    <a:pt x="1239253" y="0"/>
                  </a:moveTo>
                  <a:lnTo>
                    <a:pt x="1227221" y="854242"/>
                  </a:lnTo>
                  <a:lnTo>
                    <a:pt x="0" y="1900990"/>
                  </a:lnTo>
                  <a:lnTo>
                    <a:pt x="1239253" y="0"/>
                  </a:lnTo>
                  <a:close/>
                </a:path>
              </a:pathLst>
            </a:custGeom>
            <a:gradFill>
              <a:gsLst>
                <a:gs pos="0">
                  <a:schemeClr val="bg2">
                    <a:lumMod val="75000"/>
                  </a:schemeClr>
                </a:gs>
                <a:gs pos="50000">
                  <a:schemeClr val="bg2">
                    <a:lumMod val="50000"/>
                  </a:schemeClr>
                </a:gs>
                <a:gs pos="100000">
                  <a:schemeClr val="bg2">
                    <a:lumMod val="50000"/>
                  </a:schemeClr>
                </a:gs>
              </a:gsLst>
              <a:lin ang="0" scaled="1"/>
            </a:gradFill>
            <a:ln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Calibri" pitchFamily="34" charset="0"/>
              </a:endParaRPr>
            </a:p>
          </p:txBody>
        </p:sp>
        <p:sp>
          <p:nvSpPr>
            <p:cNvPr id="9" name="Rounded Rectangle 8"/>
            <p:cNvSpPr>
              <a:spLocks noChangeAspect="1"/>
            </p:cNvSpPr>
            <p:nvPr/>
          </p:nvSpPr>
          <p:spPr>
            <a:xfrm>
              <a:off x="2895600" y="5029200"/>
              <a:ext cx="1219200" cy="1219200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bg2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Calibri" pitchFamily="34" charset="0"/>
              </a:endParaRPr>
            </a:p>
          </p:txBody>
        </p:sp>
      </p:grpSp>
      <p:grpSp>
        <p:nvGrpSpPr>
          <p:cNvPr id="16" name="Group 17"/>
          <p:cNvGrpSpPr/>
          <p:nvPr/>
        </p:nvGrpSpPr>
        <p:grpSpPr>
          <a:xfrm>
            <a:off x="533400" y="2895600"/>
            <a:ext cx="1752600" cy="1752600"/>
            <a:chOff x="762000" y="3200400"/>
            <a:chExt cx="1752600" cy="1752600"/>
          </a:xfrm>
          <a:effectLst/>
        </p:grpSpPr>
        <p:sp>
          <p:nvSpPr>
            <p:cNvPr id="3" name="Rounded Rectangle 2"/>
            <p:cNvSpPr/>
            <p:nvPr/>
          </p:nvSpPr>
          <p:spPr>
            <a:xfrm>
              <a:off x="762000" y="3200400"/>
              <a:ext cx="1752600" cy="1752600"/>
            </a:xfrm>
            <a:prstGeom prst="roundRect">
              <a:avLst/>
            </a:prstGeom>
            <a:gradFill>
              <a:gsLst>
                <a:gs pos="0">
                  <a:srgbClr val="E6DCAC"/>
                </a:gs>
                <a:gs pos="12000">
                  <a:srgbClr val="E6D78A"/>
                </a:gs>
                <a:gs pos="30000">
                  <a:srgbClr val="C7AC4C"/>
                </a:gs>
                <a:gs pos="45000">
                  <a:srgbClr val="E6D78A"/>
                </a:gs>
                <a:gs pos="77000">
                  <a:srgbClr val="C7AC4C"/>
                </a:gs>
                <a:gs pos="100000">
                  <a:srgbClr val="E6DCAC"/>
                </a:gs>
              </a:gsLst>
              <a:lin ang="5400000" scaled="0"/>
            </a:gradFill>
            <a:ln>
              <a:solidFill>
                <a:schemeClr val="bg2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Calibri" pitchFamily="34" charset="0"/>
              </a:endParaRPr>
            </a:p>
          </p:txBody>
        </p:sp>
        <p:sp>
          <p:nvSpPr>
            <p:cNvPr id="4" name="Rounded Rectangle 3"/>
            <p:cNvSpPr>
              <a:spLocks noChangeAspect="1"/>
            </p:cNvSpPr>
            <p:nvPr/>
          </p:nvSpPr>
          <p:spPr>
            <a:xfrm>
              <a:off x="883920" y="3322320"/>
              <a:ext cx="1508760" cy="1508760"/>
            </a:xfrm>
            <a:prstGeom prst="roundRect">
              <a:avLst/>
            </a:prstGeom>
            <a:solidFill>
              <a:schemeClr val="bg2">
                <a:lumMod val="75000"/>
              </a:schemeClr>
            </a:solidFill>
            <a:ln>
              <a:solidFill>
                <a:schemeClr val="bg2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Calibri" pitchFamily="34" charset="0"/>
              </a:endParaRPr>
            </a:p>
          </p:txBody>
        </p:sp>
      </p:grpSp>
      <p:sp>
        <p:nvSpPr>
          <p:cNvPr id="22" name="TextBox 21"/>
          <p:cNvSpPr txBox="1"/>
          <p:nvPr/>
        </p:nvSpPr>
        <p:spPr>
          <a:xfrm>
            <a:off x="2667000" y="1524000"/>
            <a:ext cx="1195136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400" dirty="0" smtClean="0">
                <a:latin typeface="Calibri" pitchFamily="34" charset="0"/>
              </a:rPr>
              <a:t>Your text here</a:t>
            </a:r>
            <a:endParaRPr lang="en-US" sz="2400" dirty="0">
              <a:latin typeface="Calibri" pitchFamily="34" charset="0"/>
            </a:endParaRPr>
          </a:p>
        </p:txBody>
      </p:sp>
      <p:sp>
        <p:nvSpPr>
          <p:cNvPr id="23" name="TextBox 22"/>
          <p:cNvSpPr txBox="1"/>
          <p:nvPr/>
        </p:nvSpPr>
        <p:spPr>
          <a:xfrm>
            <a:off x="2671008" y="3128208"/>
            <a:ext cx="1155032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400" dirty="0" smtClean="0">
                <a:latin typeface="Calibri" pitchFamily="34" charset="0"/>
              </a:rPr>
              <a:t>Your text here</a:t>
            </a:r>
            <a:endParaRPr lang="en-US" sz="2400" dirty="0">
              <a:latin typeface="Calibri" pitchFamily="34" charset="0"/>
            </a:endParaRPr>
          </a:p>
        </p:txBody>
      </p:sp>
      <p:sp>
        <p:nvSpPr>
          <p:cNvPr id="25" name="TextBox 24"/>
          <p:cNvSpPr txBox="1"/>
          <p:nvPr/>
        </p:nvSpPr>
        <p:spPr>
          <a:xfrm>
            <a:off x="762000" y="3396920"/>
            <a:ext cx="129540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400" dirty="0" smtClean="0">
                <a:latin typeface="Calibri" pitchFamily="34" charset="0"/>
              </a:rPr>
              <a:t>Your text here</a:t>
            </a:r>
            <a:endParaRPr lang="en-US" sz="2400" dirty="0">
              <a:latin typeface="Calibri" pitchFamily="34" charset="0"/>
            </a:endParaRPr>
          </a:p>
        </p:txBody>
      </p:sp>
      <p:sp>
        <p:nvSpPr>
          <p:cNvPr id="26" name="TextBox 25"/>
          <p:cNvSpPr txBox="1"/>
          <p:nvPr/>
        </p:nvSpPr>
        <p:spPr>
          <a:xfrm>
            <a:off x="4038600" y="1644320"/>
            <a:ext cx="411480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>
                <a:latin typeface="Calibri" pitchFamily="34" charset="0"/>
              </a:rPr>
              <a:t>Your text here. Your text here. Your text here. Your text here.</a:t>
            </a:r>
            <a:endParaRPr lang="en-US" sz="2400" dirty="0">
              <a:latin typeface="Calibri" pitchFamily="34" charset="0"/>
            </a:endParaRPr>
          </a:p>
        </p:txBody>
      </p:sp>
      <p:sp>
        <p:nvSpPr>
          <p:cNvPr id="27" name="TextBox 26"/>
          <p:cNvSpPr txBox="1"/>
          <p:nvPr/>
        </p:nvSpPr>
        <p:spPr>
          <a:xfrm>
            <a:off x="3962400" y="3352800"/>
            <a:ext cx="411480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>
                <a:latin typeface="Calibri" pitchFamily="34" charset="0"/>
              </a:rPr>
              <a:t>Your text here. Your text here. Your text here. Your text here.</a:t>
            </a:r>
            <a:endParaRPr lang="en-US" sz="2400" dirty="0">
              <a:latin typeface="Calibri" pitchFamily="34" charset="0"/>
            </a:endParaRPr>
          </a:p>
        </p:txBody>
      </p:sp>
      <p:sp>
        <p:nvSpPr>
          <p:cNvPr id="28" name="TextBox 27"/>
          <p:cNvSpPr txBox="1"/>
          <p:nvPr/>
        </p:nvSpPr>
        <p:spPr>
          <a:xfrm>
            <a:off x="4038600" y="4953000"/>
            <a:ext cx="411480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>
                <a:latin typeface="Calibri" pitchFamily="34" charset="0"/>
              </a:rPr>
              <a:t>Your text here. Your text here. Your text here. Your text here.</a:t>
            </a:r>
            <a:endParaRPr lang="en-US" sz="2400" dirty="0">
              <a:latin typeface="Calibri" pitchFamily="34" charset="0"/>
            </a:endParaRPr>
          </a:p>
        </p:txBody>
      </p:sp>
      <p:sp>
        <p:nvSpPr>
          <p:cNvPr id="29" name="TextBox 28"/>
          <p:cNvSpPr txBox="1"/>
          <p:nvPr/>
        </p:nvSpPr>
        <p:spPr>
          <a:xfrm>
            <a:off x="2667000" y="4724400"/>
            <a:ext cx="1155032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400" dirty="0" smtClean="0">
                <a:latin typeface="Calibri" pitchFamily="34" charset="0"/>
              </a:rPr>
              <a:t>Your text here</a:t>
            </a:r>
            <a:endParaRPr lang="en-US" sz="2400" dirty="0">
              <a:latin typeface="Calibri" pitchFamily="34" charset="0"/>
            </a:endParaRPr>
          </a:p>
        </p:txBody>
      </p:sp>
      <p:cxnSp>
        <p:nvCxnSpPr>
          <p:cNvPr id="30" name="Straight Connector 29"/>
          <p:cNvCxnSpPr/>
          <p:nvPr/>
        </p:nvCxnSpPr>
        <p:spPr>
          <a:xfrm flipV="1">
            <a:off x="0" y="6235347"/>
            <a:ext cx="9144000" cy="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/>
          <p:cNvSpPr txBox="1"/>
          <p:nvPr/>
        </p:nvSpPr>
        <p:spPr>
          <a:xfrm>
            <a:off x="7902054" y="6357584"/>
            <a:ext cx="101334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>
                <a:latin typeface="Calibri" pitchFamily="34" charset="0"/>
              </a:rPr>
              <a:t>LOGO</a:t>
            </a:r>
            <a:endParaRPr lang="en-US" dirty="0">
              <a:latin typeface="Calibri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57946953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4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5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500"/>
                            </p:stCondLst>
                            <p:childTnLst>
                              <p:par>
                                <p:cTn id="2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9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7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0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500"/>
                            </p:stCondLst>
                            <p:childTnLst>
                              <p:par>
                                <p:cTn id="4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4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  <p:bldP spid="11" grpId="0" animBg="1"/>
      <p:bldP spid="12" grpId="0" animBg="1"/>
      <p:bldP spid="22" grpId="0"/>
      <p:bldP spid="23" grpId="0"/>
      <p:bldP spid="26" grpId="0"/>
      <p:bldP spid="27" grpId="0"/>
      <p:bldP spid="28" grpId="0"/>
      <p:bldP spid="29" grpId="0"/>
    </p:bldLst>
  </p:timing>
</p:sld>
</file>

<file path=ppt/slides/slide4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ectangle 8"/>
          <p:cNvSpPr/>
          <p:nvPr/>
        </p:nvSpPr>
        <p:spPr>
          <a:xfrm>
            <a:off x="345744" y="4086727"/>
            <a:ext cx="8382000" cy="152400"/>
          </a:xfrm>
          <a:prstGeom prst="rect">
            <a:avLst/>
          </a:prstGeom>
          <a:solidFill>
            <a:schemeClr val="accent3">
              <a:lumMod val="75000"/>
            </a:schemeClr>
          </a:solidFill>
          <a:ln>
            <a:solidFill>
              <a:schemeClr val="bg1">
                <a:lumMod val="50000"/>
              </a:schemeClr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Calibri" pitchFamily="34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sz="4000" dirty="0" smtClean="0">
                <a:latin typeface="Franklin Gothic Medium Cond" pitchFamily="34" charset="0"/>
              </a:rPr>
              <a:t>Your Title Text Here</a:t>
            </a:r>
            <a:endParaRPr lang="en-US" sz="4000" dirty="0"/>
          </a:p>
        </p:txBody>
      </p:sp>
      <p:sp>
        <p:nvSpPr>
          <p:cNvPr id="3" name="Rounded Rectangle 2"/>
          <p:cNvSpPr/>
          <p:nvPr/>
        </p:nvSpPr>
        <p:spPr>
          <a:xfrm>
            <a:off x="620976" y="3096127"/>
            <a:ext cx="1698009" cy="2133600"/>
          </a:xfrm>
          <a:prstGeom prst="roundRect">
            <a:avLst/>
          </a:prstGeom>
          <a:gradFill>
            <a:gsLst>
              <a:gs pos="0">
                <a:schemeClr val="bg1">
                  <a:lumMod val="75000"/>
                </a:schemeClr>
              </a:gs>
              <a:gs pos="50000">
                <a:schemeClr val="bg1">
                  <a:lumMod val="85000"/>
                </a:schemeClr>
              </a:gs>
              <a:gs pos="100000">
                <a:schemeClr val="bg1">
                  <a:lumMod val="95000"/>
                </a:schemeClr>
              </a:gs>
            </a:gsLst>
            <a:lin ang="5400000" scaled="0"/>
          </a:gradFill>
          <a:ln>
            <a:solidFill>
              <a:schemeClr val="bg1">
                <a:lumMod val="50000"/>
              </a:schemeClr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Calibri" pitchFamily="34" charset="0"/>
            </a:endParaRPr>
          </a:p>
        </p:txBody>
      </p:sp>
      <p:sp>
        <p:nvSpPr>
          <p:cNvPr id="4" name="Rounded Rectangle 3"/>
          <p:cNvSpPr/>
          <p:nvPr/>
        </p:nvSpPr>
        <p:spPr>
          <a:xfrm>
            <a:off x="2554705" y="2796156"/>
            <a:ext cx="2009082" cy="2695073"/>
          </a:xfrm>
          <a:prstGeom prst="roundRect">
            <a:avLst/>
          </a:prstGeom>
          <a:gradFill>
            <a:gsLst>
              <a:gs pos="0">
                <a:schemeClr val="bg1">
                  <a:lumMod val="75000"/>
                </a:schemeClr>
              </a:gs>
              <a:gs pos="50000">
                <a:schemeClr val="bg1">
                  <a:lumMod val="85000"/>
                </a:schemeClr>
              </a:gs>
              <a:gs pos="100000">
                <a:schemeClr val="bg1">
                  <a:lumMod val="95000"/>
                </a:schemeClr>
              </a:gs>
            </a:gsLst>
            <a:lin ang="5400000" scaled="0"/>
          </a:gradFill>
          <a:ln>
            <a:solidFill>
              <a:schemeClr val="bg1">
                <a:lumMod val="50000"/>
              </a:schemeClr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Calibri" pitchFamily="34" charset="0"/>
            </a:endParaRPr>
          </a:p>
        </p:txBody>
      </p:sp>
      <p:sp>
        <p:nvSpPr>
          <p:cNvPr id="5" name="Rounded Rectangle 4"/>
          <p:cNvSpPr/>
          <p:nvPr/>
        </p:nvSpPr>
        <p:spPr>
          <a:xfrm>
            <a:off x="4754934" y="3059449"/>
            <a:ext cx="1836936" cy="2133600"/>
          </a:xfrm>
          <a:prstGeom prst="roundRect">
            <a:avLst/>
          </a:prstGeom>
          <a:gradFill>
            <a:gsLst>
              <a:gs pos="0">
                <a:schemeClr val="bg1">
                  <a:lumMod val="75000"/>
                </a:schemeClr>
              </a:gs>
              <a:gs pos="50000">
                <a:schemeClr val="bg1">
                  <a:lumMod val="85000"/>
                </a:schemeClr>
              </a:gs>
              <a:gs pos="100000">
                <a:schemeClr val="bg1">
                  <a:lumMod val="95000"/>
                </a:schemeClr>
              </a:gs>
            </a:gsLst>
            <a:lin ang="5400000" scaled="0"/>
          </a:gradFill>
          <a:ln>
            <a:solidFill>
              <a:schemeClr val="bg1">
                <a:lumMod val="50000"/>
              </a:schemeClr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Calibri" pitchFamily="34" charset="0"/>
            </a:endParaRPr>
          </a:p>
        </p:txBody>
      </p:sp>
      <p:sp>
        <p:nvSpPr>
          <p:cNvPr id="6" name="Rounded Rectangle 5"/>
          <p:cNvSpPr/>
          <p:nvPr/>
        </p:nvSpPr>
        <p:spPr>
          <a:xfrm>
            <a:off x="6749954" y="3081992"/>
            <a:ext cx="1735721" cy="2133600"/>
          </a:xfrm>
          <a:prstGeom prst="roundRect">
            <a:avLst/>
          </a:prstGeom>
          <a:gradFill>
            <a:gsLst>
              <a:gs pos="0">
                <a:schemeClr val="bg1">
                  <a:lumMod val="75000"/>
                </a:schemeClr>
              </a:gs>
              <a:gs pos="50000">
                <a:schemeClr val="bg1">
                  <a:lumMod val="85000"/>
                </a:schemeClr>
              </a:gs>
              <a:gs pos="100000">
                <a:schemeClr val="bg1">
                  <a:lumMod val="95000"/>
                </a:schemeClr>
              </a:gs>
            </a:gsLst>
            <a:lin ang="5400000" scaled="0"/>
          </a:gradFill>
          <a:ln>
            <a:solidFill>
              <a:schemeClr val="bg1">
                <a:lumMod val="50000"/>
              </a:schemeClr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Calibri" pitchFamily="34" charset="0"/>
            </a:endParaRPr>
          </a:p>
        </p:txBody>
      </p:sp>
      <p:sp>
        <p:nvSpPr>
          <p:cNvPr id="7" name="Freeform 13"/>
          <p:cNvSpPr>
            <a:spLocks/>
          </p:cNvSpPr>
          <p:nvPr/>
        </p:nvSpPr>
        <p:spPr bwMode="auto">
          <a:xfrm>
            <a:off x="2636593" y="1888959"/>
            <a:ext cx="1828800" cy="1350963"/>
          </a:xfrm>
          <a:custGeom>
            <a:avLst/>
            <a:gdLst>
              <a:gd name="T0" fmla="*/ 1468633 w 431"/>
              <a:gd name="T1" fmla="*/ 0 h 362"/>
              <a:gd name="T2" fmla="*/ 134190 w 431"/>
              <a:gd name="T3" fmla="*/ 0 h 362"/>
              <a:gd name="T4" fmla="*/ 0 w 431"/>
              <a:gd name="T5" fmla="*/ 138082 h 362"/>
              <a:gd name="T6" fmla="*/ 0 w 431"/>
              <a:gd name="T7" fmla="*/ 884470 h 362"/>
              <a:gd name="T8" fmla="*/ 134190 w 431"/>
              <a:gd name="T9" fmla="*/ 1022552 h 362"/>
              <a:gd name="T10" fmla="*/ 555397 w 431"/>
              <a:gd name="T11" fmla="*/ 1022552 h 362"/>
              <a:gd name="T12" fmla="*/ 708224 w 431"/>
              <a:gd name="T13" fmla="*/ 1216613 h 362"/>
              <a:gd name="T14" fmla="*/ 656039 w 431"/>
              <a:gd name="T15" fmla="*/ 1216613 h 362"/>
              <a:gd name="T16" fmla="*/ 801411 w 431"/>
              <a:gd name="T17" fmla="*/ 1350963 h 362"/>
              <a:gd name="T18" fmla="*/ 950511 w 431"/>
              <a:gd name="T19" fmla="*/ 1216613 h 362"/>
              <a:gd name="T20" fmla="*/ 898326 w 431"/>
              <a:gd name="T21" fmla="*/ 1216613 h 362"/>
              <a:gd name="T22" fmla="*/ 1051154 w 431"/>
              <a:gd name="T23" fmla="*/ 1022552 h 362"/>
              <a:gd name="T24" fmla="*/ 1468633 w 431"/>
              <a:gd name="T25" fmla="*/ 1022552 h 362"/>
              <a:gd name="T26" fmla="*/ 1606550 w 431"/>
              <a:gd name="T27" fmla="*/ 884470 h 362"/>
              <a:gd name="T28" fmla="*/ 1606550 w 431"/>
              <a:gd name="T29" fmla="*/ 138082 h 362"/>
              <a:gd name="T30" fmla="*/ 1468633 w 431"/>
              <a:gd name="T31" fmla="*/ 0 h 362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431"/>
              <a:gd name="T49" fmla="*/ 0 h 362"/>
              <a:gd name="T50" fmla="*/ 431 w 431"/>
              <a:gd name="T51" fmla="*/ 362 h 362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431" h="362">
                <a:moveTo>
                  <a:pt x="394" y="0"/>
                </a:moveTo>
                <a:cubicBezTo>
                  <a:pt x="36" y="0"/>
                  <a:pt x="36" y="0"/>
                  <a:pt x="36" y="0"/>
                </a:cubicBezTo>
                <a:cubicBezTo>
                  <a:pt x="16" y="0"/>
                  <a:pt x="0" y="17"/>
                  <a:pt x="0" y="37"/>
                </a:cubicBezTo>
                <a:cubicBezTo>
                  <a:pt x="0" y="237"/>
                  <a:pt x="0" y="237"/>
                  <a:pt x="0" y="237"/>
                </a:cubicBezTo>
                <a:cubicBezTo>
                  <a:pt x="0" y="258"/>
                  <a:pt x="16" y="274"/>
                  <a:pt x="36" y="274"/>
                </a:cubicBezTo>
                <a:cubicBezTo>
                  <a:pt x="149" y="274"/>
                  <a:pt x="149" y="274"/>
                  <a:pt x="149" y="274"/>
                </a:cubicBezTo>
                <a:cubicBezTo>
                  <a:pt x="190" y="326"/>
                  <a:pt x="190" y="326"/>
                  <a:pt x="190" y="326"/>
                </a:cubicBezTo>
                <a:cubicBezTo>
                  <a:pt x="176" y="326"/>
                  <a:pt x="176" y="326"/>
                  <a:pt x="176" y="326"/>
                </a:cubicBezTo>
                <a:cubicBezTo>
                  <a:pt x="215" y="362"/>
                  <a:pt x="215" y="362"/>
                  <a:pt x="215" y="362"/>
                </a:cubicBezTo>
                <a:cubicBezTo>
                  <a:pt x="255" y="326"/>
                  <a:pt x="255" y="326"/>
                  <a:pt x="255" y="326"/>
                </a:cubicBezTo>
                <a:cubicBezTo>
                  <a:pt x="241" y="326"/>
                  <a:pt x="241" y="326"/>
                  <a:pt x="241" y="326"/>
                </a:cubicBezTo>
                <a:cubicBezTo>
                  <a:pt x="282" y="274"/>
                  <a:pt x="282" y="274"/>
                  <a:pt x="282" y="274"/>
                </a:cubicBezTo>
                <a:cubicBezTo>
                  <a:pt x="394" y="274"/>
                  <a:pt x="394" y="274"/>
                  <a:pt x="394" y="274"/>
                </a:cubicBezTo>
                <a:cubicBezTo>
                  <a:pt x="415" y="274"/>
                  <a:pt x="431" y="258"/>
                  <a:pt x="431" y="237"/>
                </a:cubicBezTo>
                <a:cubicBezTo>
                  <a:pt x="431" y="37"/>
                  <a:pt x="431" y="37"/>
                  <a:pt x="431" y="37"/>
                </a:cubicBezTo>
                <a:cubicBezTo>
                  <a:pt x="431" y="17"/>
                  <a:pt x="415" y="0"/>
                  <a:pt x="394" y="0"/>
                </a:cubicBezTo>
                <a:close/>
              </a:path>
            </a:pathLst>
          </a:custGeom>
          <a:solidFill>
            <a:schemeClr val="accent3">
              <a:lumMod val="75000"/>
            </a:schemeClr>
          </a:solidFill>
          <a:ln w="9">
            <a:solidFill>
              <a:srgbClr val="000000"/>
            </a:solidFill>
            <a:miter lim="800000"/>
            <a:headEnd/>
            <a:tailEnd/>
          </a:ln>
          <a:scene3d>
            <a:camera prst="orthographicFront"/>
            <a:lightRig rig="threePt" dir="t"/>
          </a:scene3d>
          <a:sp3d>
            <a:bevelT w="139700" prst="cross"/>
          </a:sp3d>
        </p:spPr>
        <p:txBody>
          <a:bodyPr anchor="t"/>
          <a:lstStyle/>
          <a:p>
            <a:pPr algn="ctr"/>
            <a:r>
              <a:rPr lang="en-US" sz="2800" b="1" dirty="0" smtClean="0">
                <a:solidFill>
                  <a:schemeClr val="bg1"/>
                </a:solidFill>
                <a:latin typeface="Calibri" pitchFamily="34" charset="0"/>
              </a:rPr>
              <a:t>Focus here</a:t>
            </a:r>
            <a:endParaRPr lang="en-US" sz="2800" b="1" dirty="0">
              <a:solidFill>
                <a:schemeClr val="bg1"/>
              </a:solidFill>
              <a:latin typeface="Calibri" pitchFamily="34" charset="0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607328" y="3276600"/>
            <a:ext cx="1698009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400" dirty="0" smtClean="0">
                <a:latin typeface="Calibri" pitchFamily="34" charset="0"/>
              </a:rPr>
              <a:t>Your text here. Your text here. </a:t>
            </a:r>
          </a:p>
        </p:txBody>
      </p:sp>
      <p:sp>
        <p:nvSpPr>
          <p:cNvPr id="11" name="TextBox 10"/>
          <p:cNvSpPr txBox="1"/>
          <p:nvPr/>
        </p:nvSpPr>
        <p:spPr>
          <a:xfrm>
            <a:off x="2530892" y="3281429"/>
            <a:ext cx="2087562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400" dirty="0" smtClean="0">
                <a:latin typeface="Calibri" pitchFamily="34" charset="0"/>
              </a:rPr>
              <a:t>Your text here. Your text here. Your text here. </a:t>
            </a:r>
          </a:p>
        </p:txBody>
      </p:sp>
      <p:sp>
        <p:nvSpPr>
          <p:cNvPr id="12" name="TextBox 11"/>
          <p:cNvSpPr txBox="1"/>
          <p:nvPr/>
        </p:nvSpPr>
        <p:spPr>
          <a:xfrm>
            <a:off x="4754934" y="3239922"/>
            <a:ext cx="1836936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400" dirty="0" smtClean="0">
                <a:latin typeface="Calibri" pitchFamily="34" charset="0"/>
              </a:rPr>
              <a:t>Your text here. Your text here. </a:t>
            </a:r>
          </a:p>
        </p:txBody>
      </p:sp>
      <p:sp>
        <p:nvSpPr>
          <p:cNvPr id="13" name="TextBox 12"/>
          <p:cNvSpPr txBox="1"/>
          <p:nvPr/>
        </p:nvSpPr>
        <p:spPr>
          <a:xfrm>
            <a:off x="6774018" y="3262465"/>
            <a:ext cx="1735721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400" dirty="0" smtClean="0">
                <a:latin typeface="Calibri" pitchFamily="34" charset="0"/>
              </a:rPr>
              <a:t>Your text here. Your text here. </a:t>
            </a:r>
          </a:p>
        </p:txBody>
      </p:sp>
    </p:spTree>
    <p:extLst>
      <p:ext uri="{BB962C8B-B14F-4D97-AF65-F5344CB8AC3E}">
        <p14:creationId xmlns:p14="http://schemas.microsoft.com/office/powerpoint/2010/main" val="220303132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</p:bldLst>
  </p:timing>
</p:sld>
</file>

<file path=ppt/slides/slide4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3"/>
          <p:cNvGrpSpPr>
            <a:grpSpLocks/>
          </p:cNvGrpSpPr>
          <p:nvPr/>
        </p:nvGrpSpPr>
        <p:grpSpPr bwMode="auto">
          <a:xfrm>
            <a:off x="0" y="4465260"/>
            <a:ext cx="9144000" cy="1676400"/>
            <a:chOff x="0" y="2086"/>
            <a:chExt cx="5760" cy="1056"/>
          </a:xfrm>
        </p:grpSpPr>
        <p:sp>
          <p:nvSpPr>
            <p:cNvPr id="29" name="Rectangle 3"/>
            <p:cNvSpPr>
              <a:spLocks noChangeArrowheads="1"/>
            </p:cNvSpPr>
            <p:nvPr/>
          </p:nvSpPr>
          <p:spPr bwMode="gray">
            <a:xfrm>
              <a:off x="0" y="2325"/>
              <a:ext cx="5760" cy="817"/>
            </a:xfrm>
            <a:prstGeom prst="rect">
              <a:avLst/>
            </a:prstGeom>
            <a:gradFill rotWithShape="1">
              <a:gsLst>
                <a:gs pos="0">
                  <a:srgbClr val="DDDDDD"/>
                </a:gs>
                <a:gs pos="100000">
                  <a:srgbClr val="FFFFFF"/>
                </a:gs>
              </a:gsLst>
              <a:lin ang="5400000" scaled="1"/>
            </a:gradFill>
            <a:ln w="9525">
              <a:noFill/>
              <a:miter lim="800000"/>
              <a:headEnd/>
              <a:tailEnd/>
            </a:ln>
          </p:spPr>
          <p:txBody>
            <a:bodyPr wrap="none" lIns="90000" tIns="90000" rIns="72000" bIns="90000" anchor="ctr"/>
            <a:lstStyle/>
            <a:p>
              <a:pPr algn="ctr" eaLnBrk="0" hangingPunct="0"/>
              <a:endParaRPr lang="en-US" noProof="1">
                <a:latin typeface="Calibri" pitchFamily="34" charset="0"/>
                <a:cs typeface="Arial" charset="0"/>
              </a:endParaRPr>
            </a:p>
          </p:txBody>
        </p:sp>
        <p:sp>
          <p:nvSpPr>
            <p:cNvPr id="30" name="Rectangle 25"/>
            <p:cNvSpPr>
              <a:spLocks noChangeArrowheads="1"/>
            </p:cNvSpPr>
            <p:nvPr/>
          </p:nvSpPr>
          <p:spPr bwMode="gray">
            <a:xfrm flipV="1">
              <a:off x="0" y="2086"/>
              <a:ext cx="5760" cy="246"/>
            </a:xfrm>
            <a:prstGeom prst="rect">
              <a:avLst/>
            </a:prstGeom>
            <a:gradFill rotWithShape="1">
              <a:gsLst>
                <a:gs pos="0">
                  <a:srgbClr val="DBDBDB"/>
                </a:gs>
                <a:gs pos="100000">
                  <a:srgbClr val="FFFFFF"/>
                </a:gs>
              </a:gsLst>
              <a:lin ang="5400000" scaled="1"/>
            </a:gradFill>
            <a:ln w="9525">
              <a:noFill/>
              <a:miter lim="800000"/>
              <a:headEnd/>
              <a:tailEnd/>
            </a:ln>
          </p:spPr>
          <p:txBody>
            <a:bodyPr rot="10800000" wrap="none" lIns="90000" tIns="90000" rIns="72000" bIns="90000" anchor="ctr"/>
            <a:lstStyle/>
            <a:p>
              <a:pPr algn="ctr" eaLnBrk="0" hangingPunct="0"/>
              <a:endParaRPr lang="en-US" noProof="1">
                <a:latin typeface="Calibri" pitchFamily="34" charset="0"/>
                <a:cs typeface="Arial" charset="0"/>
              </a:endParaRPr>
            </a:p>
          </p:txBody>
        </p:sp>
      </p:grpSp>
      <p:grpSp>
        <p:nvGrpSpPr>
          <p:cNvPr id="4" name="Group 10"/>
          <p:cNvGrpSpPr/>
          <p:nvPr/>
        </p:nvGrpSpPr>
        <p:grpSpPr>
          <a:xfrm>
            <a:off x="571471" y="3837006"/>
            <a:ext cx="1928827" cy="2235200"/>
            <a:chOff x="256462" y="1828799"/>
            <a:chExt cx="1471347" cy="2235200"/>
          </a:xfrm>
          <a:solidFill>
            <a:srgbClr val="993300"/>
          </a:solidFill>
        </p:grpSpPr>
        <p:sp>
          <p:nvSpPr>
            <p:cNvPr id="24" name="Round Same Side Corner Rectangle 23"/>
            <p:cNvSpPr/>
            <p:nvPr/>
          </p:nvSpPr>
          <p:spPr>
            <a:xfrm rot="10800000">
              <a:off x="256463" y="1828799"/>
              <a:ext cx="1471346" cy="2235200"/>
            </a:xfrm>
            <a:prstGeom prst="round2SameRect">
              <a:avLst>
                <a:gd name="adj1" fmla="val 10500"/>
                <a:gd name="adj2" fmla="val 0"/>
              </a:avLst>
            </a:prstGeom>
            <a:gradFill flip="none" rotWithShape="1">
              <a:gsLst>
                <a:gs pos="0">
                  <a:schemeClr val="accent5">
                    <a:lumMod val="50000"/>
                    <a:shade val="30000"/>
                    <a:satMod val="115000"/>
                  </a:schemeClr>
                </a:gs>
                <a:gs pos="50000">
                  <a:schemeClr val="accent5">
                    <a:lumMod val="50000"/>
                    <a:shade val="67500"/>
                    <a:satMod val="115000"/>
                  </a:schemeClr>
                </a:gs>
                <a:gs pos="100000">
                  <a:schemeClr val="accent5">
                    <a:lumMod val="50000"/>
                    <a:shade val="100000"/>
                    <a:satMod val="115000"/>
                  </a:schemeClr>
                </a:gs>
              </a:gsLst>
              <a:lin ang="16200000" scaled="1"/>
              <a:tileRect/>
            </a:gradFill>
          </p:spPr>
          <p:style>
            <a:lnRef idx="0">
              <a:schemeClr val="lt1">
                <a:hueOff val="0"/>
                <a:satOff val="0"/>
                <a:lumOff val="0"/>
                <a:alphaOff val="0"/>
              </a:schemeClr>
            </a:lnRef>
            <a:fillRef idx="3">
              <a:schemeClr val="accent2">
                <a:hueOff val="0"/>
                <a:satOff val="0"/>
                <a:lumOff val="0"/>
                <a:alphaOff val="0"/>
              </a:schemeClr>
            </a:fillRef>
            <a:effectRef idx="2">
              <a:schemeClr val="accent2">
                <a:hueOff val="0"/>
                <a:satOff val="0"/>
                <a:lumOff val="0"/>
                <a:alphaOff val="0"/>
              </a:schemeClr>
            </a:effectRef>
            <a:fontRef idx="minor">
              <a:schemeClr val="lt1"/>
            </a:fontRef>
          </p:style>
        </p:sp>
        <p:sp>
          <p:nvSpPr>
            <p:cNvPr id="25" name="Round Same Side Corner Rectangle 4"/>
            <p:cNvSpPr/>
            <p:nvPr/>
          </p:nvSpPr>
          <p:spPr>
            <a:xfrm>
              <a:off x="256462" y="1828799"/>
              <a:ext cx="1471347" cy="2189951"/>
            </a:xfrm>
            <a:prstGeom prst="rect">
              <a:avLst/>
            </a:prstGeom>
            <a:noFill/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lt1"/>
            </a:fontRef>
          </p:style>
          <p:txBody>
            <a:bodyPr lIns="73152" tIns="274320" rIns="73152" bIns="156464" spcCol="1270"/>
            <a:lstStyle/>
            <a:p>
              <a:pPr algn="ctr" defTabSz="977900">
                <a:lnSpc>
                  <a:spcPct val="90000"/>
                </a:lnSpc>
                <a:spcAft>
                  <a:spcPct val="35000"/>
                </a:spcAft>
                <a:defRPr/>
              </a:pPr>
              <a:r>
                <a:rPr lang="en-US" sz="2400" dirty="0" smtClean="0">
                  <a:latin typeface="Calibri" pitchFamily="34" charset="0"/>
                </a:rPr>
                <a:t>Your text here</a:t>
              </a:r>
              <a:endParaRPr lang="en-US" sz="2400" dirty="0">
                <a:latin typeface="Calibri" pitchFamily="34" charset="0"/>
              </a:endParaRPr>
            </a:p>
          </p:txBody>
        </p:sp>
      </p:grpSp>
      <p:grpSp>
        <p:nvGrpSpPr>
          <p:cNvPr id="5" name="Group 11"/>
          <p:cNvGrpSpPr/>
          <p:nvPr/>
        </p:nvGrpSpPr>
        <p:grpSpPr>
          <a:xfrm>
            <a:off x="2571736" y="3837006"/>
            <a:ext cx="2071702" cy="2235200"/>
            <a:chOff x="1874945" y="1828799"/>
            <a:chExt cx="1510077" cy="2235200"/>
          </a:xfrm>
          <a:solidFill>
            <a:srgbClr val="806030"/>
          </a:solidFill>
        </p:grpSpPr>
        <p:sp>
          <p:nvSpPr>
            <p:cNvPr id="22" name="Round Same Side Corner Rectangle 21"/>
            <p:cNvSpPr/>
            <p:nvPr/>
          </p:nvSpPr>
          <p:spPr>
            <a:xfrm rot="10800000">
              <a:off x="1874945" y="1828799"/>
              <a:ext cx="1471346" cy="2235200"/>
            </a:xfrm>
            <a:prstGeom prst="round2SameRect">
              <a:avLst>
                <a:gd name="adj1" fmla="val 10500"/>
                <a:gd name="adj2" fmla="val 0"/>
              </a:avLst>
            </a:prstGeom>
            <a:gradFill flip="none" rotWithShape="1">
              <a:gsLst>
                <a:gs pos="0">
                  <a:schemeClr val="bg2">
                    <a:lumMod val="25000"/>
                    <a:shade val="30000"/>
                    <a:satMod val="115000"/>
                  </a:schemeClr>
                </a:gs>
                <a:gs pos="50000">
                  <a:schemeClr val="bg2">
                    <a:lumMod val="25000"/>
                    <a:shade val="67500"/>
                    <a:satMod val="115000"/>
                  </a:schemeClr>
                </a:gs>
                <a:gs pos="100000">
                  <a:schemeClr val="bg2">
                    <a:lumMod val="25000"/>
                    <a:shade val="100000"/>
                    <a:satMod val="115000"/>
                  </a:schemeClr>
                </a:gs>
              </a:gsLst>
              <a:lin ang="16200000" scaled="1"/>
              <a:tileRect/>
            </a:gradFill>
          </p:spPr>
          <p:style>
            <a:lnRef idx="0">
              <a:schemeClr val="lt1">
                <a:hueOff val="0"/>
                <a:satOff val="0"/>
                <a:lumOff val="0"/>
                <a:alphaOff val="0"/>
              </a:schemeClr>
            </a:lnRef>
            <a:fillRef idx="3">
              <a:schemeClr val="accent2">
                <a:hueOff val="1170380"/>
                <a:satOff val="-1460"/>
                <a:lumOff val="343"/>
                <a:alphaOff val="0"/>
              </a:schemeClr>
            </a:fillRef>
            <a:effectRef idx="2">
              <a:schemeClr val="accent2">
                <a:hueOff val="1170380"/>
                <a:satOff val="-1460"/>
                <a:lumOff val="343"/>
                <a:alphaOff val="0"/>
              </a:schemeClr>
            </a:effectRef>
            <a:fontRef idx="minor">
              <a:schemeClr val="lt1"/>
            </a:fontRef>
          </p:style>
        </p:sp>
        <p:sp>
          <p:nvSpPr>
            <p:cNvPr id="23" name="Round Same Side Corner Rectangle 6"/>
            <p:cNvSpPr/>
            <p:nvPr/>
          </p:nvSpPr>
          <p:spPr>
            <a:xfrm>
              <a:off x="1874945" y="1828799"/>
              <a:ext cx="1510077" cy="2189951"/>
            </a:xfrm>
            <a:prstGeom prst="rect">
              <a:avLst/>
            </a:prstGeom>
            <a:noFill/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lt1"/>
            </a:fontRef>
          </p:style>
          <p:txBody>
            <a:bodyPr lIns="73152" tIns="274320" rIns="73152" bIns="156464" spcCol="1270"/>
            <a:lstStyle/>
            <a:p>
              <a:pPr algn="ctr" defTabSz="977900">
                <a:lnSpc>
                  <a:spcPct val="90000"/>
                </a:lnSpc>
                <a:spcAft>
                  <a:spcPct val="35000"/>
                </a:spcAft>
                <a:defRPr/>
              </a:pPr>
              <a:r>
                <a:rPr lang="en-US" sz="2400" dirty="0" smtClean="0">
                  <a:latin typeface="Calibri" pitchFamily="34" charset="0"/>
                </a:rPr>
                <a:t>Your text here</a:t>
              </a:r>
              <a:endParaRPr lang="en-US" sz="2400" dirty="0">
                <a:latin typeface="Calibri" pitchFamily="34" charset="0"/>
              </a:endParaRPr>
            </a:p>
          </p:txBody>
        </p:sp>
      </p:grpSp>
      <p:grpSp>
        <p:nvGrpSpPr>
          <p:cNvPr id="6" name="Group 12"/>
          <p:cNvGrpSpPr>
            <a:grpSpLocks/>
          </p:cNvGrpSpPr>
          <p:nvPr/>
        </p:nvGrpSpPr>
        <p:grpSpPr bwMode="auto">
          <a:xfrm>
            <a:off x="4699000" y="3836988"/>
            <a:ext cx="1944688" cy="2235200"/>
            <a:chOff x="3493426" y="1828799"/>
            <a:chExt cx="1380848" cy="2235200"/>
          </a:xfrm>
        </p:grpSpPr>
        <p:sp>
          <p:nvSpPr>
            <p:cNvPr id="20" name="Round Same Side Corner Rectangle 19"/>
            <p:cNvSpPr/>
            <p:nvPr/>
          </p:nvSpPr>
          <p:spPr>
            <a:xfrm rot="10800000">
              <a:off x="3493426" y="1828799"/>
              <a:ext cx="1369576" cy="2235200"/>
            </a:xfrm>
            <a:prstGeom prst="round2SameRect">
              <a:avLst>
                <a:gd name="adj1" fmla="val 10500"/>
                <a:gd name="adj2" fmla="val 0"/>
              </a:avLst>
            </a:prstGeom>
            <a:gradFill flip="none" rotWithShape="1">
              <a:gsLst>
                <a:gs pos="0">
                  <a:schemeClr val="accent5">
                    <a:lumMod val="75000"/>
                    <a:shade val="30000"/>
                    <a:satMod val="115000"/>
                  </a:schemeClr>
                </a:gs>
                <a:gs pos="50000">
                  <a:schemeClr val="accent5">
                    <a:lumMod val="75000"/>
                    <a:shade val="67500"/>
                    <a:satMod val="115000"/>
                  </a:schemeClr>
                </a:gs>
                <a:gs pos="100000">
                  <a:schemeClr val="accent5">
                    <a:lumMod val="75000"/>
                    <a:shade val="100000"/>
                    <a:satMod val="115000"/>
                  </a:schemeClr>
                </a:gs>
              </a:gsLst>
              <a:lin ang="16200000" scaled="1"/>
              <a:tileRect/>
            </a:gradFill>
          </p:spPr>
          <p:style>
            <a:lnRef idx="0">
              <a:schemeClr val="lt1">
                <a:hueOff val="0"/>
                <a:satOff val="0"/>
                <a:lumOff val="0"/>
                <a:alphaOff val="0"/>
              </a:schemeClr>
            </a:lnRef>
            <a:fillRef idx="3">
              <a:schemeClr val="accent2">
                <a:hueOff val="2340759"/>
                <a:satOff val="-2919"/>
                <a:lumOff val="686"/>
                <a:alphaOff val="0"/>
              </a:schemeClr>
            </a:fillRef>
            <a:effectRef idx="2">
              <a:schemeClr val="accent2">
                <a:hueOff val="2340759"/>
                <a:satOff val="-2919"/>
                <a:lumOff val="686"/>
                <a:alphaOff val="0"/>
              </a:schemeClr>
            </a:effectRef>
            <a:fontRef idx="minor">
              <a:schemeClr val="lt1"/>
            </a:fontRef>
          </p:style>
        </p:sp>
        <p:sp>
          <p:nvSpPr>
            <p:cNvPr id="21" name="Round Same Side Corner Rectangle 8"/>
            <p:cNvSpPr/>
            <p:nvPr/>
          </p:nvSpPr>
          <p:spPr>
            <a:xfrm>
              <a:off x="3493426" y="1828799"/>
              <a:ext cx="1380848" cy="2189162"/>
            </a:xfrm>
            <a:prstGeom prst="rect">
              <a:avLst/>
            </a:prstGeom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lt1"/>
            </a:fontRef>
          </p:style>
          <p:txBody>
            <a:bodyPr lIns="73152" tIns="274320" rIns="73152" bIns="156464" spcCol="1270"/>
            <a:lstStyle/>
            <a:p>
              <a:pPr algn="ctr" defTabSz="977900">
                <a:lnSpc>
                  <a:spcPct val="90000"/>
                </a:lnSpc>
                <a:spcAft>
                  <a:spcPct val="35000"/>
                </a:spcAft>
                <a:defRPr/>
              </a:pPr>
              <a:r>
                <a:rPr lang="en-US" sz="2400" dirty="0" smtClean="0">
                  <a:latin typeface="Calibri" pitchFamily="34" charset="0"/>
                </a:rPr>
                <a:t>Your text here</a:t>
              </a:r>
              <a:endParaRPr lang="en-US" sz="2400" dirty="0">
                <a:latin typeface="Calibri" pitchFamily="34" charset="0"/>
              </a:endParaRPr>
            </a:p>
          </p:txBody>
        </p:sp>
      </p:grpSp>
      <p:grpSp>
        <p:nvGrpSpPr>
          <p:cNvPr id="11" name="Group 13"/>
          <p:cNvGrpSpPr/>
          <p:nvPr/>
        </p:nvGrpSpPr>
        <p:grpSpPr>
          <a:xfrm>
            <a:off x="6580507" y="3837006"/>
            <a:ext cx="2062473" cy="2235200"/>
            <a:chOff x="5001001" y="1828799"/>
            <a:chExt cx="1699161" cy="2235200"/>
          </a:xfrm>
          <a:solidFill>
            <a:srgbClr val="A1793D"/>
          </a:solidFill>
        </p:grpSpPr>
        <p:sp>
          <p:nvSpPr>
            <p:cNvPr id="18" name="Round Same Side Corner Rectangle 17"/>
            <p:cNvSpPr/>
            <p:nvPr/>
          </p:nvSpPr>
          <p:spPr>
            <a:xfrm rot="10800000">
              <a:off x="5110646" y="1828799"/>
              <a:ext cx="1589516" cy="2235200"/>
            </a:xfrm>
            <a:prstGeom prst="round2SameRect">
              <a:avLst>
                <a:gd name="adj1" fmla="val 10500"/>
                <a:gd name="adj2" fmla="val 0"/>
              </a:avLst>
            </a:prstGeom>
            <a:gradFill flip="none" rotWithShape="1">
              <a:gsLst>
                <a:gs pos="0">
                  <a:schemeClr val="bg2">
                    <a:lumMod val="50000"/>
                    <a:shade val="30000"/>
                    <a:satMod val="115000"/>
                  </a:schemeClr>
                </a:gs>
                <a:gs pos="50000">
                  <a:schemeClr val="bg2">
                    <a:lumMod val="50000"/>
                    <a:shade val="67500"/>
                    <a:satMod val="115000"/>
                  </a:schemeClr>
                </a:gs>
                <a:gs pos="100000">
                  <a:schemeClr val="bg2">
                    <a:lumMod val="50000"/>
                    <a:shade val="100000"/>
                    <a:satMod val="115000"/>
                  </a:schemeClr>
                </a:gs>
              </a:gsLst>
              <a:lin ang="16200000" scaled="1"/>
              <a:tileRect/>
            </a:gradFill>
          </p:spPr>
          <p:style>
            <a:lnRef idx="0">
              <a:schemeClr val="lt1">
                <a:hueOff val="0"/>
                <a:satOff val="0"/>
                <a:lumOff val="0"/>
                <a:alphaOff val="0"/>
              </a:schemeClr>
            </a:lnRef>
            <a:fillRef idx="3">
              <a:schemeClr val="accent2">
                <a:hueOff val="3511139"/>
                <a:satOff val="-4379"/>
                <a:lumOff val="1030"/>
                <a:alphaOff val="0"/>
              </a:schemeClr>
            </a:fillRef>
            <a:effectRef idx="2">
              <a:schemeClr val="accent2">
                <a:hueOff val="3511139"/>
                <a:satOff val="-4379"/>
                <a:lumOff val="1030"/>
                <a:alphaOff val="0"/>
              </a:schemeClr>
            </a:effectRef>
            <a:fontRef idx="minor">
              <a:schemeClr val="lt1"/>
            </a:fontRef>
          </p:style>
        </p:sp>
        <p:sp>
          <p:nvSpPr>
            <p:cNvPr id="19" name="Round Same Side Corner Rectangle 10"/>
            <p:cNvSpPr/>
            <p:nvPr/>
          </p:nvSpPr>
          <p:spPr>
            <a:xfrm>
              <a:off x="5001001" y="1828799"/>
              <a:ext cx="1696287" cy="2189951"/>
            </a:xfrm>
            <a:prstGeom prst="rect">
              <a:avLst/>
            </a:prstGeom>
            <a:noFill/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lt1"/>
            </a:fontRef>
          </p:style>
          <p:txBody>
            <a:bodyPr lIns="73152" tIns="274320" rIns="73152" bIns="156464" spcCol="1270"/>
            <a:lstStyle/>
            <a:p>
              <a:pPr algn="ctr" defTabSz="977900">
                <a:lnSpc>
                  <a:spcPct val="90000"/>
                </a:lnSpc>
                <a:spcAft>
                  <a:spcPct val="35000"/>
                </a:spcAft>
                <a:defRPr/>
              </a:pPr>
              <a:r>
                <a:rPr lang="en-US" sz="2400" dirty="0" smtClean="0">
                  <a:latin typeface="Calibri" pitchFamily="34" charset="0"/>
                </a:rPr>
                <a:t>Your text here</a:t>
              </a:r>
              <a:endParaRPr lang="en-US" sz="2400" dirty="0">
                <a:latin typeface="Calibri" pitchFamily="34" charset="0"/>
              </a:endParaRPr>
            </a:p>
          </p:txBody>
        </p:sp>
      </p:grpSp>
      <p:sp>
        <p:nvSpPr>
          <p:cNvPr id="3" name="Rounded Rectangle 2"/>
          <p:cNvSpPr/>
          <p:nvPr/>
        </p:nvSpPr>
        <p:spPr>
          <a:xfrm>
            <a:off x="285719" y="1622428"/>
            <a:ext cx="8621797" cy="2214578"/>
          </a:xfrm>
          <a:prstGeom prst="roundRect">
            <a:avLst/>
          </a:prstGeom>
          <a:solidFill>
            <a:schemeClr val="accent5">
              <a:lumMod val="60000"/>
              <a:lumOff val="40000"/>
            </a:schemeClr>
          </a:solidFill>
          <a:ln>
            <a:solidFill>
              <a:schemeClr val="tx1">
                <a:lumMod val="85000"/>
                <a:lumOff val="15000"/>
              </a:schemeClr>
            </a:solidFill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dirty="0">
              <a:latin typeface="Calibri" pitchFamily="34" charset="0"/>
            </a:endParaRPr>
          </a:p>
        </p:txBody>
      </p:sp>
      <p:pic>
        <p:nvPicPr>
          <p:cNvPr id="7" name="Picture 13"/>
          <p:cNvPicPr>
            <a:picLocks noChangeAspect="1" noChangeArrowheads="1"/>
          </p:cNvPicPr>
          <p:nvPr/>
        </p:nvPicPr>
        <p:blipFill>
          <a:blip r:embed="rId2" cstate="email"/>
          <a:stretch>
            <a:fillRect/>
          </a:stretch>
        </p:blipFill>
        <p:spPr bwMode="auto">
          <a:xfrm>
            <a:off x="571473" y="1968795"/>
            <a:ext cx="1869507" cy="1521843"/>
          </a:xfrm>
          <a:prstGeom prst="roundRect">
            <a:avLst>
              <a:gd name="adj" fmla="val 16667"/>
            </a:avLst>
          </a:prstGeom>
          <a:ln>
            <a:noFill/>
          </a:ln>
          <a:effectLst>
            <a:outerShdw blurRad="76200" dist="38100" dir="78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contrasting" dir="t">
              <a:rot lat="0" lon="0" rev="4200000"/>
            </a:lightRig>
          </a:scene3d>
          <a:sp3d prstMaterial="plastic">
            <a:bevelT w="381000" h="114300" prst="relaxedInset"/>
            <a:contourClr>
              <a:srgbClr val="969696"/>
            </a:contourClr>
          </a:sp3d>
        </p:spPr>
      </p:pic>
      <p:pic>
        <p:nvPicPr>
          <p:cNvPr id="8" name="Picture 31"/>
          <p:cNvPicPr preferRelativeResize="0">
            <a:picLocks noChangeAspect="1" noChangeArrowheads="1"/>
          </p:cNvPicPr>
          <p:nvPr/>
        </p:nvPicPr>
        <p:blipFill>
          <a:blip r:embed="rId3" cstate="email"/>
          <a:srcRect/>
          <a:stretch>
            <a:fillRect/>
          </a:stretch>
        </p:blipFill>
        <p:spPr bwMode="auto">
          <a:xfrm>
            <a:off x="2763788" y="1968795"/>
            <a:ext cx="1603260" cy="1571724"/>
          </a:xfrm>
          <a:prstGeom prst="roundRect">
            <a:avLst>
              <a:gd name="adj" fmla="val 16667"/>
            </a:avLst>
          </a:prstGeom>
          <a:ln>
            <a:noFill/>
          </a:ln>
          <a:effectLst>
            <a:outerShdw blurRad="76200" dist="38100" dir="78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contrasting" dir="t">
              <a:rot lat="0" lon="0" rev="4200000"/>
            </a:lightRig>
          </a:scene3d>
          <a:sp3d prstMaterial="plastic">
            <a:bevelT w="381000" h="114300" prst="relaxedInset"/>
            <a:contourClr>
              <a:srgbClr val="969696"/>
            </a:contourClr>
          </a:sp3d>
        </p:spPr>
      </p:pic>
      <p:pic>
        <p:nvPicPr>
          <p:cNvPr id="9" name="Picture 19"/>
          <p:cNvPicPr>
            <a:picLocks noChangeAspect="1" noChangeArrowheads="1"/>
          </p:cNvPicPr>
          <p:nvPr/>
        </p:nvPicPr>
        <p:blipFill>
          <a:blip r:embed="rId4" cstate="email"/>
          <a:stretch>
            <a:fillRect/>
          </a:stretch>
        </p:blipFill>
        <p:spPr bwMode="auto">
          <a:xfrm>
            <a:off x="4786227" y="1943511"/>
            <a:ext cx="1700995" cy="1610629"/>
          </a:xfrm>
          <a:prstGeom prst="roundRect">
            <a:avLst>
              <a:gd name="adj" fmla="val 16667"/>
            </a:avLst>
          </a:prstGeom>
          <a:ln>
            <a:noFill/>
          </a:ln>
          <a:effectLst>
            <a:outerShdw blurRad="76200" dist="38100" dir="78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contrasting" dir="t">
              <a:rot lat="0" lon="0" rev="4200000"/>
            </a:lightRig>
          </a:scene3d>
          <a:sp3d prstMaterial="plastic">
            <a:bevelT w="381000" h="114300" prst="relaxedInset"/>
            <a:contourClr>
              <a:srgbClr val="969696"/>
            </a:contourClr>
          </a:sp3d>
        </p:spPr>
      </p:pic>
      <p:pic>
        <p:nvPicPr>
          <p:cNvPr id="10" name="Picture 22"/>
          <p:cNvPicPr preferRelativeResize="0">
            <a:picLocks noChangeArrowheads="1"/>
          </p:cNvPicPr>
          <p:nvPr/>
        </p:nvPicPr>
        <p:blipFill>
          <a:blip r:embed="rId5" cstate="email"/>
          <a:stretch>
            <a:fillRect/>
          </a:stretch>
        </p:blipFill>
        <p:spPr bwMode="auto">
          <a:xfrm>
            <a:off x="6772930" y="1987025"/>
            <a:ext cx="1719072" cy="1533711"/>
          </a:xfrm>
          <a:prstGeom prst="roundRect">
            <a:avLst>
              <a:gd name="adj" fmla="val 16667"/>
            </a:avLst>
          </a:prstGeom>
          <a:ln>
            <a:noFill/>
          </a:ln>
          <a:effectLst>
            <a:outerShdw blurRad="76200" dist="38100" dir="78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contrasting" dir="t">
              <a:rot lat="0" lon="0" rev="4200000"/>
            </a:lightRig>
          </a:scene3d>
          <a:sp3d prstMaterial="plastic">
            <a:bevelT w="381000" h="114300" prst="relaxedInset"/>
            <a:contourClr>
              <a:srgbClr val="969696"/>
            </a:contourClr>
          </a:sp3d>
        </p:spPr>
      </p:pic>
      <p:sp>
        <p:nvSpPr>
          <p:cNvPr id="28" name="Title 27"/>
          <p:cNvSpPr>
            <a:spLocks noGrp="1"/>
          </p:cNvSpPr>
          <p:nvPr>
            <p:ph type="title"/>
          </p:nvPr>
        </p:nvSpPr>
        <p:spPr>
          <a:xfrm>
            <a:off x="285719" y="76200"/>
            <a:ext cx="8401081" cy="1123950"/>
          </a:xfrm>
        </p:spPr>
        <p:txBody>
          <a:bodyPr/>
          <a:lstStyle/>
          <a:p>
            <a:pPr>
              <a:defRPr/>
            </a:pPr>
            <a:r>
              <a:rPr lang="en-US" sz="3200" dirty="0" smtClean="0"/>
              <a:t>4 stages </a:t>
            </a:r>
            <a:endParaRPr lang="en-US" sz="3200" dirty="0"/>
          </a:p>
        </p:txBody>
      </p:sp>
    </p:spTree>
    <p:extLst>
      <p:ext uri="{BB962C8B-B14F-4D97-AF65-F5344CB8AC3E}">
        <p14:creationId xmlns:p14="http://schemas.microsoft.com/office/powerpoint/2010/main" val="4252300726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2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7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2500"/>
                            </p:stCondLst>
                            <p:childTnLst>
                              <p:par>
                                <p:cTn id="1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2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1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4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4500"/>
                            </p:stCondLst>
                            <p:childTnLst>
                              <p:par>
                                <p:cTn id="26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2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1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6500"/>
                            </p:stCondLst>
                            <p:childTnLst>
                              <p:par>
                                <p:cTn id="3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2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1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8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>
                <a:latin typeface="Franklin Gothic Medium Cond" pitchFamily="34" charset="0"/>
              </a:rPr>
              <a:t>4 Interconnected steps</a:t>
            </a:r>
            <a:endParaRPr lang="en-US" dirty="0">
              <a:latin typeface="Franklin Gothic Medium Cond" pitchFamily="34" charset="0"/>
            </a:endParaRPr>
          </a:p>
        </p:txBody>
      </p:sp>
      <p:grpSp>
        <p:nvGrpSpPr>
          <p:cNvPr id="3" name="Group 24"/>
          <p:cNvGrpSpPr/>
          <p:nvPr/>
        </p:nvGrpSpPr>
        <p:grpSpPr>
          <a:xfrm>
            <a:off x="1219200" y="1676400"/>
            <a:ext cx="6629400" cy="1601232"/>
            <a:chOff x="1447800" y="2273300"/>
            <a:chExt cx="5626100" cy="1358900"/>
          </a:xfrm>
        </p:grpSpPr>
        <p:grpSp>
          <p:nvGrpSpPr>
            <p:cNvPr id="7" name="Group 2"/>
            <p:cNvGrpSpPr/>
            <p:nvPr/>
          </p:nvGrpSpPr>
          <p:grpSpPr>
            <a:xfrm>
              <a:off x="1447800" y="2286000"/>
              <a:ext cx="1739900" cy="1333500"/>
              <a:chOff x="727075" y="4641850"/>
              <a:chExt cx="1739900" cy="1333500"/>
            </a:xfrm>
          </p:grpSpPr>
          <p:sp>
            <p:nvSpPr>
              <p:cNvPr id="4" name="Freeform 5"/>
              <p:cNvSpPr>
                <a:spLocks/>
              </p:cNvSpPr>
              <p:nvPr/>
            </p:nvSpPr>
            <p:spPr bwMode="auto">
              <a:xfrm>
                <a:off x="727075" y="4641850"/>
                <a:ext cx="1524000" cy="1333500"/>
              </a:xfrm>
              <a:custGeom>
                <a:avLst/>
                <a:gdLst/>
                <a:ahLst/>
                <a:cxnLst>
                  <a:cxn ang="0">
                    <a:pos x="898" y="670"/>
                  </a:cxn>
                  <a:cxn ang="0">
                    <a:pos x="852" y="702"/>
                  </a:cxn>
                  <a:cxn ang="0">
                    <a:pos x="800" y="726"/>
                  </a:cxn>
                  <a:cxn ang="0">
                    <a:pos x="746" y="742"/>
                  </a:cxn>
                  <a:cxn ang="0">
                    <a:pos x="688" y="746"/>
                  </a:cxn>
                  <a:cxn ang="0">
                    <a:pos x="408" y="746"/>
                  </a:cxn>
                  <a:cxn ang="0">
                    <a:pos x="342" y="740"/>
                  </a:cxn>
                  <a:cxn ang="0">
                    <a:pos x="282" y="720"/>
                  </a:cxn>
                  <a:cxn ang="0">
                    <a:pos x="226" y="690"/>
                  </a:cxn>
                  <a:cxn ang="0">
                    <a:pos x="178" y="650"/>
                  </a:cxn>
                  <a:cxn ang="0">
                    <a:pos x="138" y="602"/>
                  </a:cxn>
                  <a:cxn ang="0">
                    <a:pos x="108" y="548"/>
                  </a:cxn>
                  <a:cxn ang="0">
                    <a:pos x="88" y="486"/>
                  </a:cxn>
                  <a:cxn ang="0">
                    <a:pos x="82" y="420"/>
                  </a:cxn>
                  <a:cxn ang="0">
                    <a:pos x="84" y="386"/>
                  </a:cxn>
                  <a:cxn ang="0">
                    <a:pos x="96" y="322"/>
                  </a:cxn>
                  <a:cxn ang="0">
                    <a:pos x="122" y="264"/>
                  </a:cxn>
                  <a:cxn ang="0">
                    <a:pos x="156" y="212"/>
                  </a:cxn>
                  <a:cxn ang="0">
                    <a:pos x="200" y="168"/>
                  </a:cxn>
                  <a:cxn ang="0">
                    <a:pos x="254" y="132"/>
                  </a:cxn>
                  <a:cxn ang="0">
                    <a:pos x="312" y="108"/>
                  </a:cxn>
                  <a:cxn ang="0">
                    <a:pos x="376" y="96"/>
                  </a:cxn>
                  <a:cxn ang="0">
                    <a:pos x="688" y="94"/>
                  </a:cxn>
                  <a:cxn ang="0">
                    <a:pos x="716" y="94"/>
                  </a:cxn>
                  <a:cxn ang="0">
                    <a:pos x="770" y="104"/>
                  </a:cxn>
                  <a:cxn ang="0">
                    <a:pos x="822" y="122"/>
                  </a:cxn>
                  <a:cxn ang="0">
                    <a:pos x="868" y="148"/>
                  </a:cxn>
                  <a:cxn ang="0">
                    <a:pos x="890" y="164"/>
                  </a:cxn>
                  <a:cxn ang="0">
                    <a:pos x="918" y="126"/>
                  </a:cxn>
                  <a:cxn ang="0">
                    <a:pos x="952" y="92"/>
                  </a:cxn>
                  <a:cxn ang="0">
                    <a:pos x="926" y="72"/>
                  </a:cxn>
                  <a:cxn ang="0">
                    <a:pos x="870" y="38"/>
                  </a:cxn>
                  <a:cxn ang="0">
                    <a:pos x="810" y="14"/>
                  </a:cxn>
                  <a:cxn ang="0">
                    <a:pos x="746" y="2"/>
                  </a:cxn>
                  <a:cxn ang="0">
                    <a:pos x="384" y="0"/>
                  </a:cxn>
                  <a:cxn ang="0">
                    <a:pos x="344" y="2"/>
                  </a:cxn>
                  <a:cxn ang="0">
                    <a:pos x="270" y="18"/>
                  </a:cxn>
                  <a:cxn ang="0">
                    <a:pos x="200" y="50"/>
                  </a:cxn>
                  <a:cxn ang="0">
                    <a:pos x="140" y="96"/>
                  </a:cxn>
                  <a:cxn ang="0">
                    <a:pos x="88" y="152"/>
                  </a:cxn>
                  <a:cxn ang="0">
                    <a:pos x="46" y="220"/>
                  </a:cxn>
                  <a:cxn ang="0">
                    <a:pos x="18" y="296"/>
                  </a:cxn>
                  <a:cxn ang="0">
                    <a:pos x="2" y="378"/>
                  </a:cxn>
                  <a:cxn ang="0">
                    <a:pos x="0" y="420"/>
                  </a:cxn>
                  <a:cxn ang="0">
                    <a:pos x="8" y="504"/>
                  </a:cxn>
                  <a:cxn ang="0">
                    <a:pos x="30" y="584"/>
                  </a:cxn>
                  <a:cxn ang="0">
                    <a:pos x="66" y="654"/>
                  </a:cxn>
                  <a:cxn ang="0">
                    <a:pos x="112" y="716"/>
                  </a:cxn>
                  <a:cxn ang="0">
                    <a:pos x="170" y="768"/>
                  </a:cxn>
                  <a:cxn ang="0">
                    <a:pos x="234" y="806"/>
                  </a:cxn>
                  <a:cxn ang="0">
                    <a:pos x="306" y="832"/>
                  </a:cxn>
                  <a:cxn ang="0">
                    <a:pos x="384" y="840"/>
                  </a:cxn>
                  <a:cxn ang="0">
                    <a:pos x="712" y="840"/>
                  </a:cxn>
                  <a:cxn ang="0">
                    <a:pos x="782" y="834"/>
                  </a:cxn>
                  <a:cxn ang="0">
                    <a:pos x="846" y="814"/>
                  </a:cxn>
                  <a:cxn ang="0">
                    <a:pos x="906" y="782"/>
                  </a:cxn>
                  <a:cxn ang="0">
                    <a:pos x="960" y="740"/>
                  </a:cxn>
                  <a:cxn ang="0">
                    <a:pos x="944" y="724"/>
                  </a:cxn>
                  <a:cxn ang="0">
                    <a:pos x="912" y="690"/>
                  </a:cxn>
                  <a:cxn ang="0">
                    <a:pos x="898" y="670"/>
                  </a:cxn>
                </a:cxnLst>
                <a:rect l="0" t="0" r="r" b="b"/>
                <a:pathLst>
                  <a:path w="960" h="840">
                    <a:moveTo>
                      <a:pt x="898" y="670"/>
                    </a:moveTo>
                    <a:lnTo>
                      <a:pt x="898" y="670"/>
                    </a:lnTo>
                    <a:lnTo>
                      <a:pt x="876" y="686"/>
                    </a:lnTo>
                    <a:lnTo>
                      <a:pt x="852" y="702"/>
                    </a:lnTo>
                    <a:lnTo>
                      <a:pt x="826" y="716"/>
                    </a:lnTo>
                    <a:lnTo>
                      <a:pt x="800" y="726"/>
                    </a:lnTo>
                    <a:lnTo>
                      <a:pt x="774" y="734"/>
                    </a:lnTo>
                    <a:lnTo>
                      <a:pt x="746" y="742"/>
                    </a:lnTo>
                    <a:lnTo>
                      <a:pt x="718" y="746"/>
                    </a:lnTo>
                    <a:lnTo>
                      <a:pt x="688" y="746"/>
                    </a:lnTo>
                    <a:lnTo>
                      <a:pt x="408" y="746"/>
                    </a:lnTo>
                    <a:lnTo>
                      <a:pt x="408" y="746"/>
                    </a:lnTo>
                    <a:lnTo>
                      <a:pt x="376" y="744"/>
                    </a:lnTo>
                    <a:lnTo>
                      <a:pt x="342" y="740"/>
                    </a:lnTo>
                    <a:lnTo>
                      <a:pt x="312" y="732"/>
                    </a:lnTo>
                    <a:lnTo>
                      <a:pt x="282" y="720"/>
                    </a:lnTo>
                    <a:lnTo>
                      <a:pt x="254" y="708"/>
                    </a:lnTo>
                    <a:lnTo>
                      <a:pt x="226" y="690"/>
                    </a:lnTo>
                    <a:lnTo>
                      <a:pt x="200" y="672"/>
                    </a:lnTo>
                    <a:lnTo>
                      <a:pt x="178" y="650"/>
                    </a:lnTo>
                    <a:lnTo>
                      <a:pt x="156" y="628"/>
                    </a:lnTo>
                    <a:lnTo>
                      <a:pt x="138" y="602"/>
                    </a:lnTo>
                    <a:lnTo>
                      <a:pt x="122" y="576"/>
                    </a:lnTo>
                    <a:lnTo>
                      <a:pt x="108" y="548"/>
                    </a:lnTo>
                    <a:lnTo>
                      <a:pt x="96" y="518"/>
                    </a:lnTo>
                    <a:lnTo>
                      <a:pt x="88" y="486"/>
                    </a:lnTo>
                    <a:lnTo>
                      <a:pt x="84" y="454"/>
                    </a:lnTo>
                    <a:lnTo>
                      <a:pt x="82" y="420"/>
                    </a:lnTo>
                    <a:lnTo>
                      <a:pt x="82" y="420"/>
                    </a:lnTo>
                    <a:lnTo>
                      <a:pt x="84" y="386"/>
                    </a:lnTo>
                    <a:lnTo>
                      <a:pt x="88" y="354"/>
                    </a:lnTo>
                    <a:lnTo>
                      <a:pt x="96" y="322"/>
                    </a:lnTo>
                    <a:lnTo>
                      <a:pt x="108" y="292"/>
                    </a:lnTo>
                    <a:lnTo>
                      <a:pt x="122" y="264"/>
                    </a:lnTo>
                    <a:lnTo>
                      <a:pt x="138" y="238"/>
                    </a:lnTo>
                    <a:lnTo>
                      <a:pt x="156" y="212"/>
                    </a:lnTo>
                    <a:lnTo>
                      <a:pt x="178" y="190"/>
                    </a:lnTo>
                    <a:lnTo>
                      <a:pt x="200" y="168"/>
                    </a:lnTo>
                    <a:lnTo>
                      <a:pt x="226" y="150"/>
                    </a:lnTo>
                    <a:lnTo>
                      <a:pt x="254" y="132"/>
                    </a:lnTo>
                    <a:lnTo>
                      <a:pt x="282" y="120"/>
                    </a:lnTo>
                    <a:lnTo>
                      <a:pt x="312" y="108"/>
                    </a:lnTo>
                    <a:lnTo>
                      <a:pt x="342" y="100"/>
                    </a:lnTo>
                    <a:lnTo>
                      <a:pt x="376" y="96"/>
                    </a:lnTo>
                    <a:lnTo>
                      <a:pt x="408" y="94"/>
                    </a:lnTo>
                    <a:lnTo>
                      <a:pt x="688" y="94"/>
                    </a:lnTo>
                    <a:lnTo>
                      <a:pt x="688" y="94"/>
                    </a:lnTo>
                    <a:lnTo>
                      <a:pt x="716" y="94"/>
                    </a:lnTo>
                    <a:lnTo>
                      <a:pt x="744" y="98"/>
                    </a:lnTo>
                    <a:lnTo>
                      <a:pt x="770" y="104"/>
                    </a:lnTo>
                    <a:lnTo>
                      <a:pt x="796" y="112"/>
                    </a:lnTo>
                    <a:lnTo>
                      <a:pt x="822" y="122"/>
                    </a:lnTo>
                    <a:lnTo>
                      <a:pt x="846" y="134"/>
                    </a:lnTo>
                    <a:lnTo>
                      <a:pt x="868" y="148"/>
                    </a:lnTo>
                    <a:lnTo>
                      <a:pt x="890" y="164"/>
                    </a:lnTo>
                    <a:lnTo>
                      <a:pt x="890" y="164"/>
                    </a:lnTo>
                    <a:lnTo>
                      <a:pt x="904" y="144"/>
                    </a:lnTo>
                    <a:lnTo>
                      <a:pt x="918" y="126"/>
                    </a:lnTo>
                    <a:lnTo>
                      <a:pt x="934" y="108"/>
                    </a:lnTo>
                    <a:lnTo>
                      <a:pt x="952" y="92"/>
                    </a:lnTo>
                    <a:lnTo>
                      <a:pt x="952" y="92"/>
                    </a:lnTo>
                    <a:lnTo>
                      <a:pt x="926" y="72"/>
                    </a:lnTo>
                    <a:lnTo>
                      <a:pt x="900" y="54"/>
                    </a:lnTo>
                    <a:lnTo>
                      <a:pt x="870" y="38"/>
                    </a:lnTo>
                    <a:lnTo>
                      <a:pt x="842" y="24"/>
                    </a:lnTo>
                    <a:lnTo>
                      <a:pt x="810" y="14"/>
                    </a:lnTo>
                    <a:lnTo>
                      <a:pt x="778" y="6"/>
                    </a:lnTo>
                    <a:lnTo>
                      <a:pt x="746" y="2"/>
                    </a:lnTo>
                    <a:lnTo>
                      <a:pt x="712" y="0"/>
                    </a:lnTo>
                    <a:lnTo>
                      <a:pt x="384" y="0"/>
                    </a:lnTo>
                    <a:lnTo>
                      <a:pt x="384" y="0"/>
                    </a:lnTo>
                    <a:lnTo>
                      <a:pt x="344" y="2"/>
                    </a:lnTo>
                    <a:lnTo>
                      <a:pt x="306" y="8"/>
                    </a:lnTo>
                    <a:lnTo>
                      <a:pt x="270" y="18"/>
                    </a:lnTo>
                    <a:lnTo>
                      <a:pt x="234" y="34"/>
                    </a:lnTo>
                    <a:lnTo>
                      <a:pt x="200" y="50"/>
                    </a:lnTo>
                    <a:lnTo>
                      <a:pt x="170" y="72"/>
                    </a:lnTo>
                    <a:lnTo>
                      <a:pt x="140" y="96"/>
                    </a:lnTo>
                    <a:lnTo>
                      <a:pt x="112" y="124"/>
                    </a:lnTo>
                    <a:lnTo>
                      <a:pt x="88" y="152"/>
                    </a:lnTo>
                    <a:lnTo>
                      <a:pt x="66" y="186"/>
                    </a:lnTo>
                    <a:lnTo>
                      <a:pt x="46" y="220"/>
                    </a:lnTo>
                    <a:lnTo>
                      <a:pt x="30" y="256"/>
                    </a:lnTo>
                    <a:lnTo>
                      <a:pt x="18" y="296"/>
                    </a:lnTo>
                    <a:lnTo>
                      <a:pt x="8" y="336"/>
                    </a:lnTo>
                    <a:lnTo>
                      <a:pt x="2" y="378"/>
                    </a:lnTo>
                    <a:lnTo>
                      <a:pt x="0" y="420"/>
                    </a:lnTo>
                    <a:lnTo>
                      <a:pt x="0" y="420"/>
                    </a:lnTo>
                    <a:lnTo>
                      <a:pt x="2" y="462"/>
                    </a:lnTo>
                    <a:lnTo>
                      <a:pt x="8" y="504"/>
                    </a:lnTo>
                    <a:lnTo>
                      <a:pt x="18" y="544"/>
                    </a:lnTo>
                    <a:lnTo>
                      <a:pt x="30" y="584"/>
                    </a:lnTo>
                    <a:lnTo>
                      <a:pt x="46" y="620"/>
                    </a:lnTo>
                    <a:lnTo>
                      <a:pt x="66" y="654"/>
                    </a:lnTo>
                    <a:lnTo>
                      <a:pt x="88" y="688"/>
                    </a:lnTo>
                    <a:lnTo>
                      <a:pt x="112" y="716"/>
                    </a:lnTo>
                    <a:lnTo>
                      <a:pt x="140" y="744"/>
                    </a:lnTo>
                    <a:lnTo>
                      <a:pt x="170" y="768"/>
                    </a:lnTo>
                    <a:lnTo>
                      <a:pt x="200" y="790"/>
                    </a:lnTo>
                    <a:lnTo>
                      <a:pt x="234" y="806"/>
                    </a:lnTo>
                    <a:lnTo>
                      <a:pt x="270" y="822"/>
                    </a:lnTo>
                    <a:lnTo>
                      <a:pt x="306" y="832"/>
                    </a:lnTo>
                    <a:lnTo>
                      <a:pt x="344" y="838"/>
                    </a:lnTo>
                    <a:lnTo>
                      <a:pt x="384" y="840"/>
                    </a:lnTo>
                    <a:lnTo>
                      <a:pt x="712" y="840"/>
                    </a:lnTo>
                    <a:lnTo>
                      <a:pt x="712" y="840"/>
                    </a:lnTo>
                    <a:lnTo>
                      <a:pt x="748" y="838"/>
                    </a:lnTo>
                    <a:lnTo>
                      <a:pt x="782" y="834"/>
                    </a:lnTo>
                    <a:lnTo>
                      <a:pt x="814" y="824"/>
                    </a:lnTo>
                    <a:lnTo>
                      <a:pt x="846" y="814"/>
                    </a:lnTo>
                    <a:lnTo>
                      <a:pt x="878" y="800"/>
                    </a:lnTo>
                    <a:lnTo>
                      <a:pt x="906" y="782"/>
                    </a:lnTo>
                    <a:lnTo>
                      <a:pt x="934" y="762"/>
                    </a:lnTo>
                    <a:lnTo>
                      <a:pt x="960" y="740"/>
                    </a:lnTo>
                    <a:lnTo>
                      <a:pt x="960" y="740"/>
                    </a:lnTo>
                    <a:lnTo>
                      <a:pt x="944" y="724"/>
                    </a:lnTo>
                    <a:lnTo>
                      <a:pt x="926" y="708"/>
                    </a:lnTo>
                    <a:lnTo>
                      <a:pt x="912" y="690"/>
                    </a:lnTo>
                    <a:lnTo>
                      <a:pt x="898" y="670"/>
                    </a:lnTo>
                    <a:lnTo>
                      <a:pt x="898" y="670"/>
                    </a:lnTo>
                    <a:close/>
                  </a:path>
                </a:pathLst>
              </a:custGeom>
              <a:solidFill>
                <a:schemeClr val="bg2">
                  <a:lumMod val="50000"/>
                </a:schemeClr>
              </a:solidFill>
              <a:ln w="8">
                <a:solidFill>
                  <a:schemeClr val="bg2">
                    <a:lumMod val="50000"/>
                  </a:schemeClr>
                </a:solidFill>
                <a:prstDash val="solid"/>
                <a:round/>
                <a:headEnd/>
                <a:tailEnd/>
              </a:ln>
              <a:scene3d>
                <a:camera prst="orthographicFront"/>
                <a:lightRig rig="threePt" dir="t"/>
              </a:scene3d>
              <a:sp3d prstMaterial="dkEdge">
                <a:bevelT w="114300" prst="hardEdge"/>
              </a:sp3d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Calibri" pitchFamily="34" charset="0"/>
                </a:endParaRPr>
              </a:p>
            </p:txBody>
          </p:sp>
          <p:sp>
            <p:nvSpPr>
              <p:cNvPr id="5" name="Freeform 9"/>
              <p:cNvSpPr>
                <a:spLocks/>
              </p:cNvSpPr>
              <p:nvPr/>
            </p:nvSpPr>
            <p:spPr bwMode="auto">
              <a:xfrm>
                <a:off x="2128368" y="4787900"/>
                <a:ext cx="196850" cy="219075"/>
              </a:xfrm>
              <a:custGeom>
                <a:avLst/>
                <a:gdLst/>
                <a:ahLst/>
                <a:cxnLst>
                  <a:cxn ang="0">
                    <a:pos x="0" y="72"/>
                  </a:cxn>
                  <a:cxn ang="0">
                    <a:pos x="0" y="72"/>
                  </a:cxn>
                  <a:cxn ang="0">
                    <a:pos x="18" y="88"/>
                  </a:cxn>
                  <a:cxn ang="0">
                    <a:pos x="34" y="104"/>
                  </a:cxn>
                  <a:cxn ang="0">
                    <a:pos x="50" y="120"/>
                  </a:cxn>
                  <a:cxn ang="0">
                    <a:pos x="64" y="138"/>
                  </a:cxn>
                  <a:cxn ang="0">
                    <a:pos x="64" y="138"/>
                  </a:cxn>
                  <a:cxn ang="0">
                    <a:pos x="76" y="120"/>
                  </a:cxn>
                  <a:cxn ang="0">
                    <a:pos x="92" y="102"/>
                  </a:cxn>
                  <a:cxn ang="0">
                    <a:pos x="108" y="86"/>
                  </a:cxn>
                  <a:cxn ang="0">
                    <a:pos x="124" y="70"/>
                  </a:cxn>
                  <a:cxn ang="0">
                    <a:pos x="124" y="70"/>
                  </a:cxn>
                  <a:cxn ang="0">
                    <a:pos x="110" y="50"/>
                  </a:cxn>
                  <a:cxn ang="0">
                    <a:pos x="96" y="32"/>
                  </a:cxn>
                  <a:cxn ang="0">
                    <a:pos x="78" y="16"/>
                  </a:cxn>
                  <a:cxn ang="0">
                    <a:pos x="62" y="0"/>
                  </a:cxn>
                  <a:cxn ang="0">
                    <a:pos x="62" y="0"/>
                  </a:cxn>
                  <a:cxn ang="0">
                    <a:pos x="44" y="16"/>
                  </a:cxn>
                  <a:cxn ang="0">
                    <a:pos x="28" y="34"/>
                  </a:cxn>
                  <a:cxn ang="0">
                    <a:pos x="14" y="52"/>
                  </a:cxn>
                  <a:cxn ang="0">
                    <a:pos x="0" y="72"/>
                  </a:cxn>
                  <a:cxn ang="0">
                    <a:pos x="0" y="72"/>
                  </a:cxn>
                </a:cxnLst>
                <a:rect l="0" t="0" r="r" b="b"/>
                <a:pathLst>
                  <a:path w="124" h="138">
                    <a:moveTo>
                      <a:pt x="0" y="72"/>
                    </a:moveTo>
                    <a:lnTo>
                      <a:pt x="0" y="72"/>
                    </a:lnTo>
                    <a:lnTo>
                      <a:pt x="18" y="88"/>
                    </a:lnTo>
                    <a:lnTo>
                      <a:pt x="34" y="104"/>
                    </a:lnTo>
                    <a:lnTo>
                      <a:pt x="50" y="120"/>
                    </a:lnTo>
                    <a:lnTo>
                      <a:pt x="64" y="138"/>
                    </a:lnTo>
                    <a:lnTo>
                      <a:pt x="64" y="138"/>
                    </a:lnTo>
                    <a:lnTo>
                      <a:pt x="76" y="120"/>
                    </a:lnTo>
                    <a:lnTo>
                      <a:pt x="92" y="102"/>
                    </a:lnTo>
                    <a:lnTo>
                      <a:pt x="108" y="86"/>
                    </a:lnTo>
                    <a:lnTo>
                      <a:pt x="124" y="70"/>
                    </a:lnTo>
                    <a:lnTo>
                      <a:pt x="124" y="70"/>
                    </a:lnTo>
                    <a:lnTo>
                      <a:pt x="110" y="50"/>
                    </a:lnTo>
                    <a:lnTo>
                      <a:pt x="96" y="32"/>
                    </a:lnTo>
                    <a:lnTo>
                      <a:pt x="78" y="16"/>
                    </a:lnTo>
                    <a:lnTo>
                      <a:pt x="62" y="0"/>
                    </a:lnTo>
                    <a:lnTo>
                      <a:pt x="62" y="0"/>
                    </a:lnTo>
                    <a:lnTo>
                      <a:pt x="44" y="16"/>
                    </a:lnTo>
                    <a:lnTo>
                      <a:pt x="28" y="34"/>
                    </a:lnTo>
                    <a:lnTo>
                      <a:pt x="14" y="52"/>
                    </a:lnTo>
                    <a:lnTo>
                      <a:pt x="0" y="72"/>
                    </a:lnTo>
                    <a:lnTo>
                      <a:pt x="0" y="72"/>
                    </a:lnTo>
                    <a:close/>
                  </a:path>
                </a:pathLst>
              </a:custGeom>
              <a:solidFill>
                <a:schemeClr val="bg2">
                  <a:lumMod val="50000"/>
                </a:schemeClr>
              </a:solidFill>
              <a:ln w="8">
                <a:solidFill>
                  <a:schemeClr val="bg2">
                    <a:lumMod val="50000"/>
                  </a:schemeClr>
                </a:solidFill>
                <a:prstDash val="solid"/>
                <a:round/>
                <a:headEnd/>
                <a:tailEnd/>
              </a:ln>
              <a:scene3d>
                <a:camera prst="orthographicFront"/>
                <a:lightRig rig="threePt" dir="t"/>
              </a:scene3d>
              <a:sp3d prstMaterial="dkEdge">
                <a:bevelT w="114300" prst="hardEdge"/>
              </a:sp3d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Calibri" pitchFamily="34" charset="0"/>
                </a:endParaRPr>
              </a:p>
            </p:txBody>
          </p:sp>
          <p:sp>
            <p:nvSpPr>
              <p:cNvPr id="6" name="Freeform 13"/>
              <p:cNvSpPr>
                <a:spLocks/>
              </p:cNvSpPr>
              <p:nvPr/>
            </p:nvSpPr>
            <p:spPr bwMode="auto">
              <a:xfrm>
                <a:off x="2241550" y="4899025"/>
                <a:ext cx="225425" cy="803275"/>
              </a:xfrm>
              <a:custGeom>
                <a:avLst/>
                <a:gdLst/>
                <a:ahLst/>
                <a:cxnLst>
                  <a:cxn ang="0">
                    <a:pos x="60" y="0"/>
                  </a:cxn>
                  <a:cxn ang="0">
                    <a:pos x="60" y="0"/>
                  </a:cxn>
                  <a:cxn ang="0">
                    <a:pos x="44" y="16"/>
                  </a:cxn>
                  <a:cxn ang="0">
                    <a:pos x="28" y="32"/>
                  </a:cxn>
                  <a:cxn ang="0">
                    <a:pos x="12" y="50"/>
                  </a:cxn>
                  <a:cxn ang="0">
                    <a:pos x="0" y="68"/>
                  </a:cxn>
                  <a:cxn ang="0">
                    <a:pos x="0" y="68"/>
                  </a:cxn>
                  <a:cxn ang="0">
                    <a:pos x="12" y="90"/>
                  </a:cxn>
                  <a:cxn ang="0">
                    <a:pos x="24" y="110"/>
                  </a:cxn>
                  <a:cxn ang="0">
                    <a:pos x="36" y="134"/>
                  </a:cxn>
                  <a:cxn ang="0">
                    <a:pos x="44" y="156"/>
                  </a:cxn>
                  <a:cxn ang="0">
                    <a:pos x="50" y="182"/>
                  </a:cxn>
                  <a:cxn ang="0">
                    <a:pos x="56" y="206"/>
                  </a:cxn>
                  <a:cxn ang="0">
                    <a:pos x="58" y="232"/>
                  </a:cxn>
                  <a:cxn ang="0">
                    <a:pos x="60" y="258"/>
                  </a:cxn>
                  <a:cxn ang="0">
                    <a:pos x="60" y="258"/>
                  </a:cxn>
                  <a:cxn ang="0">
                    <a:pos x="58" y="282"/>
                  </a:cxn>
                  <a:cxn ang="0">
                    <a:pos x="56" y="308"/>
                  </a:cxn>
                  <a:cxn ang="0">
                    <a:pos x="52" y="332"/>
                  </a:cxn>
                  <a:cxn ang="0">
                    <a:pos x="46" y="354"/>
                  </a:cxn>
                  <a:cxn ang="0">
                    <a:pos x="38" y="376"/>
                  </a:cxn>
                  <a:cxn ang="0">
                    <a:pos x="28" y="398"/>
                  </a:cxn>
                  <a:cxn ang="0">
                    <a:pos x="18" y="420"/>
                  </a:cxn>
                  <a:cxn ang="0">
                    <a:pos x="4" y="440"/>
                  </a:cxn>
                  <a:cxn ang="0">
                    <a:pos x="4" y="440"/>
                  </a:cxn>
                  <a:cxn ang="0">
                    <a:pos x="18" y="458"/>
                  </a:cxn>
                  <a:cxn ang="0">
                    <a:pos x="34" y="474"/>
                  </a:cxn>
                  <a:cxn ang="0">
                    <a:pos x="50" y="490"/>
                  </a:cxn>
                  <a:cxn ang="0">
                    <a:pos x="68" y="506"/>
                  </a:cxn>
                  <a:cxn ang="0">
                    <a:pos x="68" y="506"/>
                  </a:cxn>
                  <a:cxn ang="0">
                    <a:pos x="84" y="480"/>
                  </a:cxn>
                  <a:cxn ang="0">
                    <a:pos x="100" y="450"/>
                  </a:cxn>
                  <a:cxn ang="0">
                    <a:pos x="112" y="422"/>
                  </a:cxn>
                  <a:cxn ang="0">
                    <a:pos x="122" y="390"/>
                  </a:cxn>
                  <a:cxn ang="0">
                    <a:pos x="130" y="358"/>
                  </a:cxn>
                  <a:cxn ang="0">
                    <a:pos x="136" y="326"/>
                  </a:cxn>
                  <a:cxn ang="0">
                    <a:pos x="140" y="292"/>
                  </a:cxn>
                  <a:cxn ang="0">
                    <a:pos x="142" y="258"/>
                  </a:cxn>
                  <a:cxn ang="0">
                    <a:pos x="142" y="258"/>
                  </a:cxn>
                  <a:cxn ang="0">
                    <a:pos x="140" y="222"/>
                  </a:cxn>
                  <a:cxn ang="0">
                    <a:pos x="136" y="186"/>
                  </a:cxn>
                  <a:cxn ang="0">
                    <a:pos x="130" y="152"/>
                  </a:cxn>
                  <a:cxn ang="0">
                    <a:pos x="120" y="120"/>
                  </a:cxn>
                  <a:cxn ang="0">
                    <a:pos x="108" y="88"/>
                  </a:cxn>
                  <a:cxn ang="0">
                    <a:pos x="94" y="56"/>
                  </a:cxn>
                  <a:cxn ang="0">
                    <a:pos x="78" y="28"/>
                  </a:cxn>
                  <a:cxn ang="0">
                    <a:pos x="60" y="0"/>
                  </a:cxn>
                  <a:cxn ang="0">
                    <a:pos x="60" y="0"/>
                  </a:cxn>
                </a:cxnLst>
                <a:rect l="0" t="0" r="r" b="b"/>
                <a:pathLst>
                  <a:path w="142" h="506">
                    <a:moveTo>
                      <a:pt x="60" y="0"/>
                    </a:moveTo>
                    <a:lnTo>
                      <a:pt x="60" y="0"/>
                    </a:lnTo>
                    <a:lnTo>
                      <a:pt x="44" y="16"/>
                    </a:lnTo>
                    <a:lnTo>
                      <a:pt x="28" y="32"/>
                    </a:lnTo>
                    <a:lnTo>
                      <a:pt x="12" y="50"/>
                    </a:lnTo>
                    <a:lnTo>
                      <a:pt x="0" y="68"/>
                    </a:lnTo>
                    <a:lnTo>
                      <a:pt x="0" y="68"/>
                    </a:lnTo>
                    <a:lnTo>
                      <a:pt x="12" y="90"/>
                    </a:lnTo>
                    <a:lnTo>
                      <a:pt x="24" y="110"/>
                    </a:lnTo>
                    <a:lnTo>
                      <a:pt x="36" y="134"/>
                    </a:lnTo>
                    <a:lnTo>
                      <a:pt x="44" y="156"/>
                    </a:lnTo>
                    <a:lnTo>
                      <a:pt x="50" y="182"/>
                    </a:lnTo>
                    <a:lnTo>
                      <a:pt x="56" y="206"/>
                    </a:lnTo>
                    <a:lnTo>
                      <a:pt x="58" y="232"/>
                    </a:lnTo>
                    <a:lnTo>
                      <a:pt x="60" y="258"/>
                    </a:lnTo>
                    <a:lnTo>
                      <a:pt x="60" y="258"/>
                    </a:lnTo>
                    <a:lnTo>
                      <a:pt x="58" y="282"/>
                    </a:lnTo>
                    <a:lnTo>
                      <a:pt x="56" y="308"/>
                    </a:lnTo>
                    <a:lnTo>
                      <a:pt x="52" y="332"/>
                    </a:lnTo>
                    <a:lnTo>
                      <a:pt x="46" y="354"/>
                    </a:lnTo>
                    <a:lnTo>
                      <a:pt x="38" y="376"/>
                    </a:lnTo>
                    <a:lnTo>
                      <a:pt x="28" y="398"/>
                    </a:lnTo>
                    <a:lnTo>
                      <a:pt x="18" y="420"/>
                    </a:lnTo>
                    <a:lnTo>
                      <a:pt x="4" y="440"/>
                    </a:lnTo>
                    <a:lnTo>
                      <a:pt x="4" y="440"/>
                    </a:lnTo>
                    <a:lnTo>
                      <a:pt x="18" y="458"/>
                    </a:lnTo>
                    <a:lnTo>
                      <a:pt x="34" y="474"/>
                    </a:lnTo>
                    <a:lnTo>
                      <a:pt x="50" y="490"/>
                    </a:lnTo>
                    <a:lnTo>
                      <a:pt x="68" y="506"/>
                    </a:lnTo>
                    <a:lnTo>
                      <a:pt x="68" y="506"/>
                    </a:lnTo>
                    <a:lnTo>
                      <a:pt x="84" y="480"/>
                    </a:lnTo>
                    <a:lnTo>
                      <a:pt x="100" y="450"/>
                    </a:lnTo>
                    <a:lnTo>
                      <a:pt x="112" y="422"/>
                    </a:lnTo>
                    <a:lnTo>
                      <a:pt x="122" y="390"/>
                    </a:lnTo>
                    <a:lnTo>
                      <a:pt x="130" y="358"/>
                    </a:lnTo>
                    <a:lnTo>
                      <a:pt x="136" y="326"/>
                    </a:lnTo>
                    <a:lnTo>
                      <a:pt x="140" y="292"/>
                    </a:lnTo>
                    <a:lnTo>
                      <a:pt x="142" y="258"/>
                    </a:lnTo>
                    <a:lnTo>
                      <a:pt x="142" y="258"/>
                    </a:lnTo>
                    <a:lnTo>
                      <a:pt x="140" y="222"/>
                    </a:lnTo>
                    <a:lnTo>
                      <a:pt x="136" y="186"/>
                    </a:lnTo>
                    <a:lnTo>
                      <a:pt x="130" y="152"/>
                    </a:lnTo>
                    <a:lnTo>
                      <a:pt x="120" y="120"/>
                    </a:lnTo>
                    <a:lnTo>
                      <a:pt x="108" y="88"/>
                    </a:lnTo>
                    <a:lnTo>
                      <a:pt x="94" y="56"/>
                    </a:lnTo>
                    <a:lnTo>
                      <a:pt x="78" y="28"/>
                    </a:lnTo>
                    <a:lnTo>
                      <a:pt x="60" y="0"/>
                    </a:lnTo>
                    <a:lnTo>
                      <a:pt x="60" y="0"/>
                    </a:lnTo>
                    <a:close/>
                  </a:path>
                </a:pathLst>
              </a:custGeom>
              <a:solidFill>
                <a:schemeClr val="bg2">
                  <a:lumMod val="50000"/>
                </a:schemeClr>
              </a:solidFill>
              <a:ln w="8">
                <a:noFill/>
                <a:prstDash val="solid"/>
                <a:round/>
                <a:headEnd/>
                <a:tailEnd/>
              </a:ln>
              <a:scene3d>
                <a:camera prst="orthographicFront"/>
                <a:lightRig rig="threePt" dir="t"/>
              </a:scene3d>
              <a:sp3d prstMaterial="dkEdge">
                <a:bevelT w="114300" prst="hardEdge"/>
              </a:sp3d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Calibri" pitchFamily="34" charset="0"/>
                </a:endParaRPr>
              </a:p>
            </p:txBody>
          </p:sp>
        </p:grpSp>
        <p:grpSp>
          <p:nvGrpSpPr>
            <p:cNvPr id="14" name="Group 6"/>
            <p:cNvGrpSpPr/>
            <p:nvPr/>
          </p:nvGrpSpPr>
          <p:grpSpPr>
            <a:xfrm>
              <a:off x="2743200" y="2273300"/>
              <a:ext cx="1739900" cy="1333500"/>
              <a:chOff x="2022475" y="4629150"/>
              <a:chExt cx="1739900" cy="1333500"/>
            </a:xfrm>
          </p:grpSpPr>
          <p:sp>
            <p:nvSpPr>
              <p:cNvPr id="8" name="Freeform 7"/>
              <p:cNvSpPr>
                <a:spLocks/>
              </p:cNvSpPr>
              <p:nvPr/>
            </p:nvSpPr>
            <p:spPr bwMode="auto">
              <a:xfrm>
                <a:off x="2238375" y="4629150"/>
                <a:ext cx="1314450" cy="276225"/>
              </a:xfrm>
              <a:custGeom>
                <a:avLst/>
                <a:gdLst/>
                <a:ahLst/>
                <a:cxnLst>
                  <a:cxn ang="0">
                    <a:pos x="62" y="170"/>
                  </a:cxn>
                  <a:cxn ang="0">
                    <a:pos x="62" y="170"/>
                  </a:cxn>
                  <a:cxn ang="0">
                    <a:pos x="84" y="154"/>
                  </a:cxn>
                  <a:cxn ang="0">
                    <a:pos x="108" y="138"/>
                  </a:cxn>
                  <a:cxn ang="0">
                    <a:pos x="134" y="124"/>
                  </a:cxn>
                  <a:cxn ang="0">
                    <a:pos x="160" y="114"/>
                  </a:cxn>
                  <a:cxn ang="0">
                    <a:pos x="186" y="106"/>
                  </a:cxn>
                  <a:cxn ang="0">
                    <a:pos x="214" y="98"/>
                  </a:cxn>
                  <a:cxn ang="0">
                    <a:pos x="242" y="94"/>
                  </a:cxn>
                  <a:cxn ang="0">
                    <a:pos x="272" y="94"/>
                  </a:cxn>
                  <a:cxn ang="0">
                    <a:pos x="552" y="94"/>
                  </a:cxn>
                  <a:cxn ang="0">
                    <a:pos x="552" y="94"/>
                  </a:cxn>
                  <a:cxn ang="0">
                    <a:pos x="582" y="94"/>
                  </a:cxn>
                  <a:cxn ang="0">
                    <a:pos x="612" y="100"/>
                  </a:cxn>
                  <a:cxn ang="0">
                    <a:pos x="640" y="106"/>
                  </a:cxn>
                  <a:cxn ang="0">
                    <a:pos x="668" y="114"/>
                  </a:cxn>
                  <a:cxn ang="0">
                    <a:pos x="694" y="126"/>
                  </a:cxn>
                  <a:cxn ang="0">
                    <a:pos x="718" y="140"/>
                  </a:cxn>
                  <a:cxn ang="0">
                    <a:pos x="742" y="156"/>
                  </a:cxn>
                  <a:cxn ang="0">
                    <a:pos x="764" y="174"/>
                  </a:cxn>
                  <a:cxn ang="0">
                    <a:pos x="764" y="174"/>
                  </a:cxn>
                  <a:cxn ang="0">
                    <a:pos x="780" y="154"/>
                  </a:cxn>
                  <a:cxn ang="0">
                    <a:pos x="794" y="136"/>
                  </a:cxn>
                  <a:cxn ang="0">
                    <a:pos x="812" y="120"/>
                  </a:cxn>
                  <a:cxn ang="0">
                    <a:pos x="828" y="104"/>
                  </a:cxn>
                  <a:cxn ang="0">
                    <a:pos x="828" y="104"/>
                  </a:cxn>
                  <a:cxn ang="0">
                    <a:pos x="802" y="82"/>
                  </a:cxn>
                  <a:cxn ang="0">
                    <a:pos x="774" y="60"/>
                  </a:cxn>
                  <a:cxn ang="0">
                    <a:pos x="744" y="42"/>
                  </a:cxn>
                  <a:cxn ang="0">
                    <a:pos x="714" y="28"/>
                  </a:cxn>
                  <a:cxn ang="0">
                    <a:pos x="680" y="16"/>
                  </a:cxn>
                  <a:cxn ang="0">
                    <a:pos x="646" y="8"/>
                  </a:cxn>
                  <a:cxn ang="0">
                    <a:pos x="612" y="2"/>
                  </a:cxn>
                  <a:cxn ang="0">
                    <a:pos x="576" y="0"/>
                  </a:cxn>
                  <a:cxn ang="0">
                    <a:pos x="248" y="0"/>
                  </a:cxn>
                  <a:cxn ang="0">
                    <a:pos x="248" y="0"/>
                  </a:cxn>
                  <a:cxn ang="0">
                    <a:pos x="212" y="2"/>
                  </a:cxn>
                  <a:cxn ang="0">
                    <a:pos x="178" y="6"/>
                  </a:cxn>
                  <a:cxn ang="0">
                    <a:pos x="146" y="16"/>
                  </a:cxn>
                  <a:cxn ang="0">
                    <a:pos x="114" y="26"/>
                  </a:cxn>
                  <a:cxn ang="0">
                    <a:pos x="82" y="40"/>
                  </a:cxn>
                  <a:cxn ang="0">
                    <a:pos x="54" y="58"/>
                  </a:cxn>
                  <a:cxn ang="0">
                    <a:pos x="26" y="78"/>
                  </a:cxn>
                  <a:cxn ang="0">
                    <a:pos x="0" y="100"/>
                  </a:cxn>
                  <a:cxn ang="0">
                    <a:pos x="0" y="100"/>
                  </a:cxn>
                  <a:cxn ang="0">
                    <a:pos x="16" y="116"/>
                  </a:cxn>
                  <a:cxn ang="0">
                    <a:pos x="34" y="132"/>
                  </a:cxn>
                  <a:cxn ang="0">
                    <a:pos x="48" y="150"/>
                  </a:cxn>
                  <a:cxn ang="0">
                    <a:pos x="62" y="170"/>
                  </a:cxn>
                  <a:cxn ang="0">
                    <a:pos x="62" y="170"/>
                  </a:cxn>
                </a:cxnLst>
                <a:rect l="0" t="0" r="r" b="b"/>
                <a:pathLst>
                  <a:path w="828" h="174">
                    <a:moveTo>
                      <a:pt x="62" y="170"/>
                    </a:moveTo>
                    <a:lnTo>
                      <a:pt x="62" y="170"/>
                    </a:lnTo>
                    <a:lnTo>
                      <a:pt x="84" y="154"/>
                    </a:lnTo>
                    <a:lnTo>
                      <a:pt x="108" y="138"/>
                    </a:lnTo>
                    <a:lnTo>
                      <a:pt x="134" y="124"/>
                    </a:lnTo>
                    <a:lnTo>
                      <a:pt x="160" y="114"/>
                    </a:lnTo>
                    <a:lnTo>
                      <a:pt x="186" y="106"/>
                    </a:lnTo>
                    <a:lnTo>
                      <a:pt x="214" y="98"/>
                    </a:lnTo>
                    <a:lnTo>
                      <a:pt x="242" y="94"/>
                    </a:lnTo>
                    <a:lnTo>
                      <a:pt x="272" y="94"/>
                    </a:lnTo>
                    <a:lnTo>
                      <a:pt x="552" y="94"/>
                    </a:lnTo>
                    <a:lnTo>
                      <a:pt x="552" y="94"/>
                    </a:lnTo>
                    <a:lnTo>
                      <a:pt x="582" y="94"/>
                    </a:lnTo>
                    <a:lnTo>
                      <a:pt x="612" y="100"/>
                    </a:lnTo>
                    <a:lnTo>
                      <a:pt x="640" y="106"/>
                    </a:lnTo>
                    <a:lnTo>
                      <a:pt x="668" y="114"/>
                    </a:lnTo>
                    <a:lnTo>
                      <a:pt x="694" y="126"/>
                    </a:lnTo>
                    <a:lnTo>
                      <a:pt x="718" y="140"/>
                    </a:lnTo>
                    <a:lnTo>
                      <a:pt x="742" y="156"/>
                    </a:lnTo>
                    <a:lnTo>
                      <a:pt x="764" y="174"/>
                    </a:lnTo>
                    <a:lnTo>
                      <a:pt x="764" y="174"/>
                    </a:lnTo>
                    <a:lnTo>
                      <a:pt x="780" y="154"/>
                    </a:lnTo>
                    <a:lnTo>
                      <a:pt x="794" y="136"/>
                    </a:lnTo>
                    <a:lnTo>
                      <a:pt x="812" y="120"/>
                    </a:lnTo>
                    <a:lnTo>
                      <a:pt x="828" y="104"/>
                    </a:lnTo>
                    <a:lnTo>
                      <a:pt x="828" y="104"/>
                    </a:lnTo>
                    <a:lnTo>
                      <a:pt x="802" y="82"/>
                    </a:lnTo>
                    <a:lnTo>
                      <a:pt x="774" y="60"/>
                    </a:lnTo>
                    <a:lnTo>
                      <a:pt x="744" y="42"/>
                    </a:lnTo>
                    <a:lnTo>
                      <a:pt x="714" y="28"/>
                    </a:lnTo>
                    <a:lnTo>
                      <a:pt x="680" y="16"/>
                    </a:lnTo>
                    <a:lnTo>
                      <a:pt x="646" y="8"/>
                    </a:lnTo>
                    <a:lnTo>
                      <a:pt x="612" y="2"/>
                    </a:lnTo>
                    <a:lnTo>
                      <a:pt x="576" y="0"/>
                    </a:lnTo>
                    <a:lnTo>
                      <a:pt x="248" y="0"/>
                    </a:lnTo>
                    <a:lnTo>
                      <a:pt x="248" y="0"/>
                    </a:lnTo>
                    <a:lnTo>
                      <a:pt x="212" y="2"/>
                    </a:lnTo>
                    <a:lnTo>
                      <a:pt x="178" y="6"/>
                    </a:lnTo>
                    <a:lnTo>
                      <a:pt x="146" y="16"/>
                    </a:lnTo>
                    <a:lnTo>
                      <a:pt x="114" y="26"/>
                    </a:lnTo>
                    <a:lnTo>
                      <a:pt x="82" y="40"/>
                    </a:lnTo>
                    <a:lnTo>
                      <a:pt x="54" y="58"/>
                    </a:lnTo>
                    <a:lnTo>
                      <a:pt x="26" y="78"/>
                    </a:lnTo>
                    <a:lnTo>
                      <a:pt x="0" y="100"/>
                    </a:lnTo>
                    <a:lnTo>
                      <a:pt x="0" y="100"/>
                    </a:lnTo>
                    <a:lnTo>
                      <a:pt x="16" y="116"/>
                    </a:lnTo>
                    <a:lnTo>
                      <a:pt x="34" y="132"/>
                    </a:lnTo>
                    <a:lnTo>
                      <a:pt x="48" y="150"/>
                    </a:lnTo>
                    <a:lnTo>
                      <a:pt x="62" y="170"/>
                    </a:lnTo>
                    <a:lnTo>
                      <a:pt x="62" y="170"/>
                    </a:ln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8">
                <a:solidFill>
                  <a:schemeClr val="accent2">
                    <a:lumMod val="50000"/>
                  </a:schemeClr>
                </a:solidFill>
                <a:prstDash val="solid"/>
                <a:round/>
                <a:headEnd/>
                <a:tailEnd/>
              </a:ln>
              <a:scene3d>
                <a:camera prst="orthographicFront"/>
                <a:lightRig rig="threePt" dir="t"/>
              </a:scene3d>
              <a:sp3d prstMaterial="dkEdge">
                <a:bevelT w="114300" prst="hardEdge"/>
              </a:sp3d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Calibri" pitchFamily="34" charset="0"/>
                </a:endParaRPr>
              </a:p>
            </p:txBody>
          </p:sp>
          <p:sp>
            <p:nvSpPr>
              <p:cNvPr id="9" name="Freeform 8"/>
              <p:cNvSpPr>
                <a:spLocks/>
              </p:cNvSpPr>
              <p:nvPr/>
            </p:nvSpPr>
            <p:spPr bwMode="auto">
              <a:xfrm>
                <a:off x="2251075" y="5702300"/>
                <a:ext cx="1276350" cy="260350"/>
              </a:xfrm>
              <a:custGeom>
                <a:avLst/>
                <a:gdLst/>
                <a:ahLst/>
                <a:cxnLst>
                  <a:cxn ang="0">
                    <a:pos x="742" y="2"/>
                  </a:cxn>
                  <a:cxn ang="0">
                    <a:pos x="742" y="2"/>
                  </a:cxn>
                  <a:cxn ang="0">
                    <a:pos x="722" y="18"/>
                  </a:cxn>
                  <a:cxn ang="0">
                    <a:pos x="698" y="32"/>
                  </a:cxn>
                  <a:cxn ang="0">
                    <a:pos x="676" y="42"/>
                  </a:cxn>
                  <a:cxn ang="0">
                    <a:pos x="650" y="52"/>
                  </a:cxn>
                  <a:cxn ang="0">
                    <a:pos x="624" y="60"/>
                  </a:cxn>
                  <a:cxn ang="0">
                    <a:pos x="598" y="66"/>
                  </a:cxn>
                  <a:cxn ang="0">
                    <a:pos x="572" y="70"/>
                  </a:cxn>
                  <a:cxn ang="0">
                    <a:pos x="544" y="70"/>
                  </a:cxn>
                  <a:cxn ang="0">
                    <a:pos x="264" y="70"/>
                  </a:cxn>
                  <a:cxn ang="0">
                    <a:pos x="264" y="70"/>
                  </a:cxn>
                  <a:cxn ang="0">
                    <a:pos x="236" y="70"/>
                  </a:cxn>
                  <a:cxn ang="0">
                    <a:pos x="208" y="66"/>
                  </a:cxn>
                  <a:cxn ang="0">
                    <a:pos x="182" y="60"/>
                  </a:cxn>
                  <a:cxn ang="0">
                    <a:pos x="156" y="52"/>
                  </a:cxn>
                  <a:cxn ang="0">
                    <a:pos x="130" y="42"/>
                  </a:cxn>
                  <a:cxn ang="0">
                    <a:pos x="106" y="30"/>
                  </a:cxn>
                  <a:cxn ang="0">
                    <a:pos x="84" y="16"/>
                  </a:cxn>
                  <a:cxn ang="0">
                    <a:pos x="62" y="0"/>
                  </a:cxn>
                  <a:cxn ang="0">
                    <a:pos x="62" y="0"/>
                  </a:cxn>
                  <a:cxn ang="0">
                    <a:pos x="48" y="20"/>
                  </a:cxn>
                  <a:cxn ang="0">
                    <a:pos x="34" y="38"/>
                  </a:cxn>
                  <a:cxn ang="0">
                    <a:pos x="18" y="56"/>
                  </a:cxn>
                  <a:cxn ang="0">
                    <a:pos x="0" y="72"/>
                  </a:cxn>
                  <a:cxn ang="0">
                    <a:pos x="0" y="72"/>
                  </a:cxn>
                  <a:cxn ang="0">
                    <a:pos x="26" y="92"/>
                  </a:cxn>
                  <a:cxn ang="0">
                    <a:pos x="52" y="110"/>
                  </a:cxn>
                  <a:cxn ang="0">
                    <a:pos x="82" y="126"/>
                  </a:cxn>
                  <a:cxn ang="0">
                    <a:pos x="110" y="140"/>
                  </a:cxn>
                  <a:cxn ang="0">
                    <a:pos x="142" y="150"/>
                  </a:cxn>
                  <a:cxn ang="0">
                    <a:pos x="174" y="158"/>
                  </a:cxn>
                  <a:cxn ang="0">
                    <a:pos x="206" y="162"/>
                  </a:cxn>
                  <a:cxn ang="0">
                    <a:pos x="240" y="164"/>
                  </a:cxn>
                  <a:cxn ang="0">
                    <a:pos x="568" y="164"/>
                  </a:cxn>
                  <a:cxn ang="0">
                    <a:pos x="568" y="164"/>
                  </a:cxn>
                  <a:cxn ang="0">
                    <a:pos x="600" y="162"/>
                  </a:cxn>
                  <a:cxn ang="0">
                    <a:pos x="632" y="158"/>
                  </a:cxn>
                  <a:cxn ang="0">
                    <a:pos x="664" y="150"/>
                  </a:cxn>
                  <a:cxn ang="0">
                    <a:pos x="694" y="140"/>
                  </a:cxn>
                  <a:cxn ang="0">
                    <a:pos x="724" y="128"/>
                  </a:cxn>
                  <a:cxn ang="0">
                    <a:pos x="752" y="112"/>
                  </a:cxn>
                  <a:cxn ang="0">
                    <a:pos x="778" y="96"/>
                  </a:cxn>
                  <a:cxn ang="0">
                    <a:pos x="804" y="76"/>
                  </a:cxn>
                  <a:cxn ang="0">
                    <a:pos x="804" y="76"/>
                  </a:cxn>
                  <a:cxn ang="0">
                    <a:pos x="786" y="60"/>
                  </a:cxn>
                  <a:cxn ang="0">
                    <a:pos x="770" y="42"/>
                  </a:cxn>
                  <a:cxn ang="0">
                    <a:pos x="756" y="22"/>
                  </a:cxn>
                  <a:cxn ang="0">
                    <a:pos x="742" y="2"/>
                  </a:cxn>
                  <a:cxn ang="0">
                    <a:pos x="742" y="2"/>
                  </a:cxn>
                </a:cxnLst>
                <a:rect l="0" t="0" r="r" b="b"/>
                <a:pathLst>
                  <a:path w="804" h="164">
                    <a:moveTo>
                      <a:pt x="742" y="2"/>
                    </a:moveTo>
                    <a:lnTo>
                      <a:pt x="742" y="2"/>
                    </a:lnTo>
                    <a:lnTo>
                      <a:pt x="722" y="18"/>
                    </a:lnTo>
                    <a:lnTo>
                      <a:pt x="698" y="32"/>
                    </a:lnTo>
                    <a:lnTo>
                      <a:pt x="676" y="42"/>
                    </a:lnTo>
                    <a:lnTo>
                      <a:pt x="650" y="52"/>
                    </a:lnTo>
                    <a:lnTo>
                      <a:pt x="624" y="60"/>
                    </a:lnTo>
                    <a:lnTo>
                      <a:pt x="598" y="66"/>
                    </a:lnTo>
                    <a:lnTo>
                      <a:pt x="572" y="70"/>
                    </a:lnTo>
                    <a:lnTo>
                      <a:pt x="544" y="70"/>
                    </a:lnTo>
                    <a:lnTo>
                      <a:pt x="264" y="70"/>
                    </a:lnTo>
                    <a:lnTo>
                      <a:pt x="264" y="70"/>
                    </a:lnTo>
                    <a:lnTo>
                      <a:pt x="236" y="70"/>
                    </a:lnTo>
                    <a:lnTo>
                      <a:pt x="208" y="66"/>
                    </a:lnTo>
                    <a:lnTo>
                      <a:pt x="182" y="60"/>
                    </a:lnTo>
                    <a:lnTo>
                      <a:pt x="156" y="52"/>
                    </a:lnTo>
                    <a:lnTo>
                      <a:pt x="130" y="42"/>
                    </a:lnTo>
                    <a:lnTo>
                      <a:pt x="106" y="30"/>
                    </a:lnTo>
                    <a:lnTo>
                      <a:pt x="84" y="16"/>
                    </a:lnTo>
                    <a:lnTo>
                      <a:pt x="62" y="0"/>
                    </a:lnTo>
                    <a:lnTo>
                      <a:pt x="62" y="0"/>
                    </a:lnTo>
                    <a:lnTo>
                      <a:pt x="48" y="20"/>
                    </a:lnTo>
                    <a:lnTo>
                      <a:pt x="34" y="38"/>
                    </a:lnTo>
                    <a:lnTo>
                      <a:pt x="18" y="56"/>
                    </a:lnTo>
                    <a:lnTo>
                      <a:pt x="0" y="72"/>
                    </a:lnTo>
                    <a:lnTo>
                      <a:pt x="0" y="72"/>
                    </a:lnTo>
                    <a:lnTo>
                      <a:pt x="26" y="92"/>
                    </a:lnTo>
                    <a:lnTo>
                      <a:pt x="52" y="110"/>
                    </a:lnTo>
                    <a:lnTo>
                      <a:pt x="82" y="126"/>
                    </a:lnTo>
                    <a:lnTo>
                      <a:pt x="110" y="140"/>
                    </a:lnTo>
                    <a:lnTo>
                      <a:pt x="142" y="150"/>
                    </a:lnTo>
                    <a:lnTo>
                      <a:pt x="174" y="158"/>
                    </a:lnTo>
                    <a:lnTo>
                      <a:pt x="206" y="162"/>
                    </a:lnTo>
                    <a:lnTo>
                      <a:pt x="240" y="164"/>
                    </a:lnTo>
                    <a:lnTo>
                      <a:pt x="568" y="164"/>
                    </a:lnTo>
                    <a:lnTo>
                      <a:pt x="568" y="164"/>
                    </a:lnTo>
                    <a:lnTo>
                      <a:pt x="600" y="162"/>
                    </a:lnTo>
                    <a:lnTo>
                      <a:pt x="632" y="158"/>
                    </a:lnTo>
                    <a:lnTo>
                      <a:pt x="664" y="150"/>
                    </a:lnTo>
                    <a:lnTo>
                      <a:pt x="694" y="140"/>
                    </a:lnTo>
                    <a:lnTo>
                      <a:pt x="724" y="128"/>
                    </a:lnTo>
                    <a:lnTo>
                      <a:pt x="752" y="112"/>
                    </a:lnTo>
                    <a:lnTo>
                      <a:pt x="778" y="96"/>
                    </a:lnTo>
                    <a:lnTo>
                      <a:pt x="804" y="76"/>
                    </a:lnTo>
                    <a:lnTo>
                      <a:pt x="804" y="76"/>
                    </a:lnTo>
                    <a:lnTo>
                      <a:pt x="786" y="60"/>
                    </a:lnTo>
                    <a:lnTo>
                      <a:pt x="770" y="42"/>
                    </a:lnTo>
                    <a:lnTo>
                      <a:pt x="756" y="22"/>
                    </a:lnTo>
                    <a:lnTo>
                      <a:pt x="742" y="2"/>
                    </a:lnTo>
                    <a:lnTo>
                      <a:pt x="742" y="2"/>
                    </a:ln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8">
                <a:solidFill>
                  <a:schemeClr val="accent2">
                    <a:lumMod val="50000"/>
                  </a:schemeClr>
                </a:solidFill>
                <a:prstDash val="solid"/>
                <a:round/>
                <a:headEnd/>
                <a:tailEnd/>
              </a:ln>
              <a:scene3d>
                <a:camera prst="orthographicFront"/>
                <a:lightRig rig="threePt" dir="t"/>
              </a:scene3d>
              <a:sp3d prstMaterial="dkEdge">
                <a:bevelT w="114300" prst="hardEdge"/>
              </a:sp3d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Calibri" pitchFamily="34" charset="0"/>
                </a:endParaRPr>
              </a:p>
            </p:txBody>
          </p:sp>
          <p:sp>
            <p:nvSpPr>
              <p:cNvPr id="10" name="Freeform 10"/>
              <p:cNvSpPr>
                <a:spLocks/>
              </p:cNvSpPr>
              <p:nvPr/>
            </p:nvSpPr>
            <p:spPr bwMode="auto">
              <a:xfrm>
                <a:off x="2152650" y="5597525"/>
                <a:ext cx="196850" cy="219075"/>
              </a:xfrm>
              <a:custGeom>
                <a:avLst/>
                <a:gdLst/>
                <a:ahLst/>
                <a:cxnLst>
                  <a:cxn ang="0">
                    <a:pos x="124" y="66"/>
                  </a:cxn>
                  <a:cxn ang="0">
                    <a:pos x="124" y="66"/>
                  </a:cxn>
                  <a:cxn ang="0">
                    <a:pos x="106" y="50"/>
                  </a:cxn>
                  <a:cxn ang="0">
                    <a:pos x="90" y="34"/>
                  </a:cxn>
                  <a:cxn ang="0">
                    <a:pos x="74" y="18"/>
                  </a:cxn>
                  <a:cxn ang="0">
                    <a:pos x="60" y="0"/>
                  </a:cxn>
                  <a:cxn ang="0">
                    <a:pos x="60" y="0"/>
                  </a:cxn>
                  <a:cxn ang="0">
                    <a:pos x="48" y="18"/>
                  </a:cxn>
                  <a:cxn ang="0">
                    <a:pos x="32" y="36"/>
                  </a:cxn>
                  <a:cxn ang="0">
                    <a:pos x="16" y="52"/>
                  </a:cxn>
                  <a:cxn ang="0">
                    <a:pos x="0" y="68"/>
                  </a:cxn>
                  <a:cxn ang="0">
                    <a:pos x="0" y="68"/>
                  </a:cxn>
                  <a:cxn ang="0">
                    <a:pos x="14" y="88"/>
                  </a:cxn>
                  <a:cxn ang="0">
                    <a:pos x="28" y="106"/>
                  </a:cxn>
                  <a:cxn ang="0">
                    <a:pos x="46" y="122"/>
                  </a:cxn>
                  <a:cxn ang="0">
                    <a:pos x="62" y="138"/>
                  </a:cxn>
                  <a:cxn ang="0">
                    <a:pos x="62" y="138"/>
                  </a:cxn>
                  <a:cxn ang="0">
                    <a:pos x="80" y="122"/>
                  </a:cxn>
                  <a:cxn ang="0">
                    <a:pos x="96" y="104"/>
                  </a:cxn>
                  <a:cxn ang="0">
                    <a:pos x="110" y="86"/>
                  </a:cxn>
                  <a:cxn ang="0">
                    <a:pos x="124" y="66"/>
                  </a:cxn>
                  <a:cxn ang="0">
                    <a:pos x="124" y="66"/>
                  </a:cxn>
                </a:cxnLst>
                <a:rect l="0" t="0" r="r" b="b"/>
                <a:pathLst>
                  <a:path w="124" h="138">
                    <a:moveTo>
                      <a:pt x="124" y="66"/>
                    </a:moveTo>
                    <a:lnTo>
                      <a:pt x="124" y="66"/>
                    </a:lnTo>
                    <a:lnTo>
                      <a:pt x="106" y="50"/>
                    </a:lnTo>
                    <a:lnTo>
                      <a:pt x="90" y="34"/>
                    </a:lnTo>
                    <a:lnTo>
                      <a:pt x="74" y="18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48" y="18"/>
                    </a:lnTo>
                    <a:lnTo>
                      <a:pt x="32" y="36"/>
                    </a:lnTo>
                    <a:lnTo>
                      <a:pt x="16" y="52"/>
                    </a:lnTo>
                    <a:lnTo>
                      <a:pt x="0" y="68"/>
                    </a:lnTo>
                    <a:lnTo>
                      <a:pt x="0" y="68"/>
                    </a:lnTo>
                    <a:lnTo>
                      <a:pt x="14" y="88"/>
                    </a:lnTo>
                    <a:lnTo>
                      <a:pt x="28" y="106"/>
                    </a:lnTo>
                    <a:lnTo>
                      <a:pt x="46" y="122"/>
                    </a:lnTo>
                    <a:lnTo>
                      <a:pt x="62" y="138"/>
                    </a:lnTo>
                    <a:lnTo>
                      <a:pt x="62" y="138"/>
                    </a:lnTo>
                    <a:lnTo>
                      <a:pt x="80" y="122"/>
                    </a:lnTo>
                    <a:lnTo>
                      <a:pt x="96" y="104"/>
                    </a:lnTo>
                    <a:lnTo>
                      <a:pt x="110" y="86"/>
                    </a:lnTo>
                    <a:lnTo>
                      <a:pt x="124" y="66"/>
                    </a:lnTo>
                    <a:lnTo>
                      <a:pt x="124" y="66"/>
                    </a:lnTo>
                    <a:close/>
                  </a:path>
                </a:pathLst>
              </a:custGeom>
              <a:solidFill>
                <a:srgbClr val="603813"/>
              </a:solidFill>
              <a:ln w="8">
                <a:solidFill>
                  <a:schemeClr val="accent2">
                    <a:lumMod val="50000"/>
                  </a:schemeClr>
                </a:solidFill>
                <a:prstDash val="solid"/>
                <a:round/>
                <a:headEnd/>
                <a:tailEnd/>
              </a:ln>
              <a:scene3d>
                <a:camera prst="orthographicFront"/>
                <a:lightRig rig="threePt" dir="t"/>
              </a:scene3d>
              <a:sp3d prstMaterial="dkEdge">
                <a:bevelT w="114300" prst="hardEdge"/>
              </a:sp3d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Calibri" pitchFamily="34" charset="0"/>
                </a:endParaRPr>
              </a:p>
            </p:txBody>
          </p:sp>
          <p:sp>
            <p:nvSpPr>
              <p:cNvPr id="11" name="Freeform 11"/>
              <p:cNvSpPr>
                <a:spLocks/>
              </p:cNvSpPr>
              <p:nvPr/>
            </p:nvSpPr>
            <p:spPr bwMode="auto">
              <a:xfrm>
                <a:off x="2022475" y="4902200"/>
                <a:ext cx="225425" cy="803275"/>
              </a:xfrm>
              <a:custGeom>
                <a:avLst/>
                <a:gdLst/>
                <a:ahLst/>
                <a:cxnLst>
                  <a:cxn ang="0">
                    <a:pos x="138" y="66"/>
                  </a:cxn>
                  <a:cxn ang="0">
                    <a:pos x="138" y="66"/>
                  </a:cxn>
                  <a:cxn ang="0">
                    <a:pos x="124" y="48"/>
                  </a:cxn>
                  <a:cxn ang="0">
                    <a:pos x="108" y="32"/>
                  </a:cxn>
                  <a:cxn ang="0">
                    <a:pos x="92" y="16"/>
                  </a:cxn>
                  <a:cxn ang="0">
                    <a:pos x="74" y="0"/>
                  </a:cxn>
                  <a:cxn ang="0">
                    <a:pos x="74" y="0"/>
                  </a:cxn>
                  <a:cxn ang="0">
                    <a:pos x="58" y="26"/>
                  </a:cxn>
                  <a:cxn ang="0">
                    <a:pos x="42" y="56"/>
                  </a:cxn>
                  <a:cxn ang="0">
                    <a:pos x="30" y="84"/>
                  </a:cxn>
                  <a:cxn ang="0">
                    <a:pos x="20" y="116"/>
                  </a:cxn>
                  <a:cxn ang="0">
                    <a:pos x="12" y="148"/>
                  </a:cxn>
                  <a:cxn ang="0">
                    <a:pos x="6" y="180"/>
                  </a:cxn>
                  <a:cxn ang="0">
                    <a:pos x="2" y="214"/>
                  </a:cxn>
                  <a:cxn ang="0">
                    <a:pos x="0" y="248"/>
                  </a:cxn>
                  <a:cxn ang="0">
                    <a:pos x="0" y="248"/>
                  </a:cxn>
                  <a:cxn ang="0">
                    <a:pos x="2" y="284"/>
                  </a:cxn>
                  <a:cxn ang="0">
                    <a:pos x="6" y="320"/>
                  </a:cxn>
                  <a:cxn ang="0">
                    <a:pos x="12" y="354"/>
                  </a:cxn>
                  <a:cxn ang="0">
                    <a:pos x="22" y="386"/>
                  </a:cxn>
                  <a:cxn ang="0">
                    <a:pos x="34" y="418"/>
                  </a:cxn>
                  <a:cxn ang="0">
                    <a:pos x="48" y="450"/>
                  </a:cxn>
                  <a:cxn ang="0">
                    <a:pos x="64" y="478"/>
                  </a:cxn>
                  <a:cxn ang="0">
                    <a:pos x="82" y="506"/>
                  </a:cxn>
                  <a:cxn ang="0">
                    <a:pos x="82" y="506"/>
                  </a:cxn>
                  <a:cxn ang="0">
                    <a:pos x="98" y="490"/>
                  </a:cxn>
                  <a:cxn ang="0">
                    <a:pos x="114" y="474"/>
                  </a:cxn>
                  <a:cxn ang="0">
                    <a:pos x="130" y="456"/>
                  </a:cxn>
                  <a:cxn ang="0">
                    <a:pos x="142" y="438"/>
                  </a:cxn>
                  <a:cxn ang="0">
                    <a:pos x="142" y="438"/>
                  </a:cxn>
                  <a:cxn ang="0">
                    <a:pos x="130" y="416"/>
                  </a:cxn>
                  <a:cxn ang="0">
                    <a:pos x="118" y="396"/>
                  </a:cxn>
                  <a:cxn ang="0">
                    <a:pos x="106" y="372"/>
                  </a:cxn>
                  <a:cxn ang="0">
                    <a:pos x="98" y="350"/>
                  </a:cxn>
                  <a:cxn ang="0">
                    <a:pos x="92" y="324"/>
                  </a:cxn>
                  <a:cxn ang="0">
                    <a:pos x="86" y="300"/>
                  </a:cxn>
                  <a:cxn ang="0">
                    <a:pos x="84" y="274"/>
                  </a:cxn>
                  <a:cxn ang="0">
                    <a:pos x="82" y="248"/>
                  </a:cxn>
                  <a:cxn ang="0">
                    <a:pos x="82" y="248"/>
                  </a:cxn>
                  <a:cxn ang="0">
                    <a:pos x="84" y="224"/>
                  </a:cxn>
                  <a:cxn ang="0">
                    <a:pos x="86" y="198"/>
                  </a:cxn>
                  <a:cxn ang="0">
                    <a:pos x="90" y="174"/>
                  </a:cxn>
                  <a:cxn ang="0">
                    <a:pos x="96" y="152"/>
                  </a:cxn>
                  <a:cxn ang="0">
                    <a:pos x="104" y="130"/>
                  </a:cxn>
                  <a:cxn ang="0">
                    <a:pos x="114" y="108"/>
                  </a:cxn>
                  <a:cxn ang="0">
                    <a:pos x="124" y="86"/>
                  </a:cxn>
                  <a:cxn ang="0">
                    <a:pos x="138" y="66"/>
                  </a:cxn>
                  <a:cxn ang="0">
                    <a:pos x="138" y="66"/>
                  </a:cxn>
                </a:cxnLst>
                <a:rect l="0" t="0" r="r" b="b"/>
                <a:pathLst>
                  <a:path w="142" h="506">
                    <a:moveTo>
                      <a:pt x="138" y="66"/>
                    </a:moveTo>
                    <a:lnTo>
                      <a:pt x="138" y="66"/>
                    </a:lnTo>
                    <a:lnTo>
                      <a:pt x="124" y="48"/>
                    </a:lnTo>
                    <a:lnTo>
                      <a:pt x="108" y="32"/>
                    </a:lnTo>
                    <a:lnTo>
                      <a:pt x="92" y="16"/>
                    </a:lnTo>
                    <a:lnTo>
                      <a:pt x="74" y="0"/>
                    </a:lnTo>
                    <a:lnTo>
                      <a:pt x="74" y="0"/>
                    </a:lnTo>
                    <a:lnTo>
                      <a:pt x="58" y="26"/>
                    </a:lnTo>
                    <a:lnTo>
                      <a:pt x="42" y="56"/>
                    </a:lnTo>
                    <a:lnTo>
                      <a:pt x="30" y="84"/>
                    </a:lnTo>
                    <a:lnTo>
                      <a:pt x="20" y="116"/>
                    </a:lnTo>
                    <a:lnTo>
                      <a:pt x="12" y="148"/>
                    </a:lnTo>
                    <a:lnTo>
                      <a:pt x="6" y="180"/>
                    </a:lnTo>
                    <a:lnTo>
                      <a:pt x="2" y="214"/>
                    </a:lnTo>
                    <a:lnTo>
                      <a:pt x="0" y="248"/>
                    </a:lnTo>
                    <a:lnTo>
                      <a:pt x="0" y="248"/>
                    </a:lnTo>
                    <a:lnTo>
                      <a:pt x="2" y="284"/>
                    </a:lnTo>
                    <a:lnTo>
                      <a:pt x="6" y="320"/>
                    </a:lnTo>
                    <a:lnTo>
                      <a:pt x="12" y="354"/>
                    </a:lnTo>
                    <a:lnTo>
                      <a:pt x="22" y="386"/>
                    </a:lnTo>
                    <a:lnTo>
                      <a:pt x="34" y="418"/>
                    </a:lnTo>
                    <a:lnTo>
                      <a:pt x="48" y="450"/>
                    </a:lnTo>
                    <a:lnTo>
                      <a:pt x="64" y="478"/>
                    </a:lnTo>
                    <a:lnTo>
                      <a:pt x="82" y="506"/>
                    </a:lnTo>
                    <a:lnTo>
                      <a:pt x="82" y="506"/>
                    </a:lnTo>
                    <a:lnTo>
                      <a:pt x="98" y="490"/>
                    </a:lnTo>
                    <a:lnTo>
                      <a:pt x="114" y="474"/>
                    </a:lnTo>
                    <a:lnTo>
                      <a:pt x="130" y="456"/>
                    </a:lnTo>
                    <a:lnTo>
                      <a:pt x="142" y="438"/>
                    </a:lnTo>
                    <a:lnTo>
                      <a:pt x="142" y="438"/>
                    </a:lnTo>
                    <a:lnTo>
                      <a:pt x="130" y="416"/>
                    </a:lnTo>
                    <a:lnTo>
                      <a:pt x="118" y="396"/>
                    </a:lnTo>
                    <a:lnTo>
                      <a:pt x="106" y="372"/>
                    </a:lnTo>
                    <a:lnTo>
                      <a:pt x="98" y="350"/>
                    </a:lnTo>
                    <a:lnTo>
                      <a:pt x="92" y="324"/>
                    </a:lnTo>
                    <a:lnTo>
                      <a:pt x="86" y="300"/>
                    </a:lnTo>
                    <a:lnTo>
                      <a:pt x="84" y="274"/>
                    </a:lnTo>
                    <a:lnTo>
                      <a:pt x="82" y="248"/>
                    </a:lnTo>
                    <a:lnTo>
                      <a:pt x="82" y="248"/>
                    </a:lnTo>
                    <a:lnTo>
                      <a:pt x="84" y="224"/>
                    </a:lnTo>
                    <a:lnTo>
                      <a:pt x="86" y="198"/>
                    </a:lnTo>
                    <a:lnTo>
                      <a:pt x="90" y="174"/>
                    </a:lnTo>
                    <a:lnTo>
                      <a:pt x="96" y="152"/>
                    </a:lnTo>
                    <a:lnTo>
                      <a:pt x="104" y="130"/>
                    </a:lnTo>
                    <a:lnTo>
                      <a:pt x="114" y="108"/>
                    </a:lnTo>
                    <a:lnTo>
                      <a:pt x="124" y="86"/>
                    </a:lnTo>
                    <a:lnTo>
                      <a:pt x="138" y="66"/>
                    </a:lnTo>
                    <a:lnTo>
                      <a:pt x="138" y="66"/>
                    </a:ln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8">
                <a:solidFill>
                  <a:schemeClr val="accent2">
                    <a:lumMod val="50000"/>
                  </a:schemeClr>
                </a:solidFill>
                <a:prstDash val="solid"/>
                <a:round/>
                <a:headEnd/>
                <a:tailEnd/>
              </a:ln>
              <a:scene3d>
                <a:camera prst="orthographicFront"/>
                <a:lightRig rig="threePt" dir="t"/>
              </a:scene3d>
              <a:sp3d prstMaterial="dkEdge">
                <a:bevelT w="114300" prst="hardEdge"/>
              </a:sp3d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Calibri" pitchFamily="34" charset="0"/>
                </a:endParaRPr>
              </a:p>
            </p:txBody>
          </p:sp>
          <p:sp>
            <p:nvSpPr>
              <p:cNvPr id="12" name="Freeform 18"/>
              <p:cNvSpPr>
                <a:spLocks/>
              </p:cNvSpPr>
              <p:nvPr/>
            </p:nvSpPr>
            <p:spPr bwMode="auto">
              <a:xfrm>
                <a:off x="3451225" y="4794250"/>
                <a:ext cx="200025" cy="219075"/>
              </a:xfrm>
              <a:custGeom>
                <a:avLst/>
                <a:gdLst/>
                <a:ahLst/>
                <a:cxnLst>
                  <a:cxn ang="0">
                    <a:pos x="0" y="70"/>
                  </a:cxn>
                  <a:cxn ang="0">
                    <a:pos x="0" y="70"/>
                  </a:cxn>
                  <a:cxn ang="0">
                    <a:pos x="18" y="84"/>
                  </a:cxn>
                  <a:cxn ang="0">
                    <a:pos x="34" y="102"/>
                  </a:cxn>
                  <a:cxn ang="0">
                    <a:pos x="48" y="120"/>
                  </a:cxn>
                  <a:cxn ang="0">
                    <a:pos x="62" y="138"/>
                  </a:cxn>
                  <a:cxn ang="0">
                    <a:pos x="62" y="138"/>
                  </a:cxn>
                  <a:cxn ang="0">
                    <a:pos x="76" y="120"/>
                  </a:cxn>
                  <a:cxn ang="0">
                    <a:pos x="92" y="104"/>
                  </a:cxn>
                  <a:cxn ang="0">
                    <a:pos x="108" y="88"/>
                  </a:cxn>
                  <a:cxn ang="0">
                    <a:pos x="126" y="74"/>
                  </a:cxn>
                  <a:cxn ang="0">
                    <a:pos x="126" y="74"/>
                  </a:cxn>
                  <a:cxn ang="0">
                    <a:pos x="112" y="54"/>
                  </a:cxn>
                  <a:cxn ang="0">
                    <a:pos x="98" y="34"/>
                  </a:cxn>
                  <a:cxn ang="0">
                    <a:pos x="82" y="16"/>
                  </a:cxn>
                  <a:cxn ang="0">
                    <a:pos x="64" y="0"/>
                  </a:cxn>
                  <a:cxn ang="0">
                    <a:pos x="64" y="0"/>
                  </a:cxn>
                  <a:cxn ang="0">
                    <a:pos x="48" y="16"/>
                  </a:cxn>
                  <a:cxn ang="0">
                    <a:pos x="30" y="32"/>
                  </a:cxn>
                  <a:cxn ang="0">
                    <a:pos x="16" y="50"/>
                  </a:cxn>
                  <a:cxn ang="0">
                    <a:pos x="0" y="70"/>
                  </a:cxn>
                  <a:cxn ang="0">
                    <a:pos x="0" y="70"/>
                  </a:cxn>
                </a:cxnLst>
                <a:rect l="0" t="0" r="r" b="b"/>
                <a:pathLst>
                  <a:path w="126" h="138">
                    <a:moveTo>
                      <a:pt x="0" y="70"/>
                    </a:moveTo>
                    <a:lnTo>
                      <a:pt x="0" y="70"/>
                    </a:lnTo>
                    <a:lnTo>
                      <a:pt x="18" y="84"/>
                    </a:lnTo>
                    <a:lnTo>
                      <a:pt x="34" y="102"/>
                    </a:lnTo>
                    <a:lnTo>
                      <a:pt x="48" y="120"/>
                    </a:lnTo>
                    <a:lnTo>
                      <a:pt x="62" y="138"/>
                    </a:lnTo>
                    <a:lnTo>
                      <a:pt x="62" y="138"/>
                    </a:lnTo>
                    <a:lnTo>
                      <a:pt x="76" y="120"/>
                    </a:lnTo>
                    <a:lnTo>
                      <a:pt x="92" y="104"/>
                    </a:lnTo>
                    <a:lnTo>
                      <a:pt x="108" y="88"/>
                    </a:lnTo>
                    <a:lnTo>
                      <a:pt x="126" y="74"/>
                    </a:lnTo>
                    <a:lnTo>
                      <a:pt x="126" y="74"/>
                    </a:lnTo>
                    <a:lnTo>
                      <a:pt x="112" y="54"/>
                    </a:lnTo>
                    <a:lnTo>
                      <a:pt x="98" y="34"/>
                    </a:lnTo>
                    <a:lnTo>
                      <a:pt x="82" y="16"/>
                    </a:lnTo>
                    <a:lnTo>
                      <a:pt x="64" y="0"/>
                    </a:lnTo>
                    <a:lnTo>
                      <a:pt x="64" y="0"/>
                    </a:lnTo>
                    <a:lnTo>
                      <a:pt x="48" y="16"/>
                    </a:lnTo>
                    <a:lnTo>
                      <a:pt x="30" y="32"/>
                    </a:lnTo>
                    <a:lnTo>
                      <a:pt x="16" y="50"/>
                    </a:lnTo>
                    <a:lnTo>
                      <a:pt x="0" y="70"/>
                    </a:lnTo>
                    <a:lnTo>
                      <a:pt x="0" y="70"/>
                    </a:ln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8">
                <a:solidFill>
                  <a:schemeClr val="accent2">
                    <a:lumMod val="50000"/>
                  </a:schemeClr>
                </a:solidFill>
                <a:prstDash val="solid"/>
                <a:round/>
                <a:headEnd/>
                <a:tailEnd/>
              </a:ln>
              <a:scene3d>
                <a:camera prst="orthographicFront"/>
                <a:lightRig rig="threePt" dir="t"/>
              </a:scene3d>
              <a:sp3d prstMaterial="dkEdge">
                <a:bevelT w="114300" prst="hardEdge"/>
              </a:sp3d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Calibri" pitchFamily="34" charset="0"/>
                </a:endParaRPr>
              </a:p>
            </p:txBody>
          </p:sp>
          <p:sp>
            <p:nvSpPr>
              <p:cNvPr id="13" name="Freeform 21"/>
              <p:cNvSpPr>
                <a:spLocks/>
              </p:cNvSpPr>
              <p:nvPr/>
            </p:nvSpPr>
            <p:spPr bwMode="auto">
              <a:xfrm>
                <a:off x="3530600" y="4911725"/>
                <a:ext cx="231775" cy="800100"/>
              </a:xfrm>
              <a:custGeom>
                <a:avLst/>
                <a:gdLst/>
                <a:ahLst/>
                <a:cxnLst>
                  <a:cxn ang="0">
                    <a:pos x="76" y="0"/>
                  </a:cxn>
                  <a:cxn ang="0">
                    <a:pos x="76" y="0"/>
                  </a:cxn>
                  <a:cxn ang="0">
                    <a:pos x="58" y="14"/>
                  </a:cxn>
                  <a:cxn ang="0">
                    <a:pos x="42" y="30"/>
                  </a:cxn>
                  <a:cxn ang="0">
                    <a:pos x="26" y="46"/>
                  </a:cxn>
                  <a:cxn ang="0">
                    <a:pos x="12" y="64"/>
                  </a:cxn>
                  <a:cxn ang="0">
                    <a:pos x="12" y="64"/>
                  </a:cxn>
                  <a:cxn ang="0">
                    <a:pos x="24" y="84"/>
                  </a:cxn>
                  <a:cxn ang="0">
                    <a:pos x="34" y="104"/>
                  </a:cxn>
                  <a:cxn ang="0">
                    <a:pos x="42" y="126"/>
                  </a:cxn>
                  <a:cxn ang="0">
                    <a:pos x="50" y="148"/>
                  </a:cxn>
                  <a:cxn ang="0">
                    <a:pos x="56" y="170"/>
                  </a:cxn>
                  <a:cxn ang="0">
                    <a:pos x="60" y="194"/>
                  </a:cxn>
                  <a:cxn ang="0">
                    <a:pos x="62" y="218"/>
                  </a:cxn>
                  <a:cxn ang="0">
                    <a:pos x="64" y="242"/>
                  </a:cxn>
                  <a:cxn ang="0">
                    <a:pos x="64" y="242"/>
                  </a:cxn>
                  <a:cxn ang="0">
                    <a:pos x="62" y="268"/>
                  </a:cxn>
                  <a:cxn ang="0">
                    <a:pos x="60" y="296"/>
                  </a:cxn>
                  <a:cxn ang="0">
                    <a:pos x="54" y="320"/>
                  </a:cxn>
                  <a:cxn ang="0">
                    <a:pos x="48" y="346"/>
                  </a:cxn>
                  <a:cxn ang="0">
                    <a:pos x="38" y="370"/>
                  </a:cxn>
                  <a:cxn ang="0">
                    <a:pos x="28" y="392"/>
                  </a:cxn>
                  <a:cxn ang="0">
                    <a:pos x="14" y="414"/>
                  </a:cxn>
                  <a:cxn ang="0">
                    <a:pos x="0" y="436"/>
                  </a:cxn>
                  <a:cxn ang="0">
                    <a:pos x="0" y="436"/>
                  </a:cxn>
                  <a:cxn ang="0">
                    <a:pos x="14" y="454"/>
                  </a:cxn>
                  <a:cxn ang="0">
                    <a:pos x="28" y="472"/>
                  </a:cxn>
                  <a:cxn ang="0">
                    <a:pos x="44" y="490"/>
                  </a:cxn>
                  <a:cxn ang="0">
                    <a:pos x="62" y="504"/>
                  </a:cxn>
                  <a:cxn ang="0">
                    <a:pos x="62" y="504"/>
                  </a:cxn>
                  <a:cxn ang="0">
                    <a:pos x="80" y="478"/>
                  </a:cxn>
                  <a:cxn ang="0">
                    <a:pos x="96" y="448"/>
                  </a:cxn>
                  <a:cxn ang="0">
                    <a:pos x="112" y="416"/>
                  </a:cxn>
                  <a:cxn ang="0">
                    <a:pos x="124" y="384"/>
                  </a:cxn>
                  <a:cxn ang="0">
                    <a:pos x="134" y="350"/>
                  </a:cxn>
                  <a:cxn ang="0">
                    <a:pos x="140" y="314"/>
                  </a:cxn>
                  <a:cxn ang="0">
                    <a:pos x="144" y="278"/>
                  </a:cxn>
                  <a:cxn ang="0">
                    <a:pos x="146" y="242"/>
                  </a:cxn>
                  <a:cxn ang="0">
                    <a:pos x="146" y="242"/>
                  </a:cxn>
                  <a:cxn ang="0">
                    <a:pos x="144" y="208"/>
                  </a:cxn>
                  <a:cxn ang="0">
                    <a:pos x="142" y="176"/>
                  </a:cxn>
                  <a:cxn ang="0">
                    <a:pos x="136" y="144"/>
                  </a:cxn>
                  <a:cxn ang="0">
                    <a:pos x="128" y="112"/>
                  </a:cxn>
                  <a:cxn ang="0">
                    <a:pos x="118" y="82"/>
                  </a:cxn>
                  <a:cxn ang="0">
                    <a:pos x="106" y="54"/>
                  </a:cxn>
                  <a:cxn ang="0">
                    <a:pos x="92" y="26"/>
                  </a:cxn>
                  <a:cxn ang="0">
                    <a:pos x="76" y="0"/>
                  </a:cxn>
                  <a:cxn ang="0">
                    <a:pos x="76" y="0"/>
                  </a:cxn>
                </a:cxnLst>
                <a:rect l="0" t="0" r="r" b="b"/>
                <a:pathLst>
                  <a:path w="146" h="504">
                    <a:moveTo>
                      <a:pt x="76" y="0"/>
                    </a:moveTo>
                    <a:lnTo>
                      <a:pt x="76" y="0"/>
                    </a:lnTo>
                    <a:lnTo>
                      <a:pt x="58" y="14"/>
                    </a:lnTo>
                    <a:lnTo>
                      <a:pt x="42" y="30"/>
                    </a:lnTo>
                    <a:lnTo>
                      <a:pt x="26" y="46"/>
                    </a:lnTo>
                    <a:lnTo>
                      <a:pt x="12" y="64"/>
                    </a:lnTo>
                    <a:lnTo>
                      <a:pt x="12" y="64"/>
                    </a:lnTo>
                    <a:lnTo>
                      <a:pt x="24" y="84"/>
                    </a:lnTo>
                    <a:lnTo>
                      <a:pt x="34" y="104"/>
                    </a:lnTo>
                    <a:lnTo>
                      <a:pt x="42" y="126"/>
                    </a:lnTo>
                    <a:lnTo>
                      <a:pt x="50" y="148"/>
                    </a:lnTo>
                    <a:lnTo>
                      <a:pt x="56" y="170"/>
                    </a:lnTo>
                    <a:lnTo>
                      <a:pt x="60" y="194"/>
                    </a:lnTo>
                    <a:lnTo>
                      <a:pt x="62" y="218"/>
                    </a:lnTo>
                    <a:lnTo>
                      <a:pt x="64" y="242"/>
                    </a:lnTo>
                    <a:lnTo>
                      <a:pt x="64" y="242"/>
                    </a:lnTo>
                    <a:lnTo>
                      <a:pt x="62" y="268"/>
                    </a:lnTo>
                    <a:lnTo>
                      <a:pt x="60" y="296"/>
                    </a:lnTo>
                    <a:lnTo>
                      <a:pt x="54" y="320"/>
                    </a:lnTo>
                    <a:lnTo>
                      <a:pt x="48" y="346"/>
                    </a:lnTo>
                    <a:lnTo>
                      <a:pt x="38" y="370"/>
                    </a:lnTo>
                    <a:lnTo>
                      <a:pt x="28" y="392"/>
                    </a:lnTo>
                    <a:lnTo>
                      <a:pt x="14" y="414"/>
                    </a:lnTo>
                    <a:lnTo>
                      <a:pt x="0" y="436"/>
                    </a:lnTo>
                    <a:lnTo>
                      <a:pt x="0" y="436"/>
                    </a:lnTo>
                    <a:lnTo>
                      <a:pt x="14" y="454"/>
                    </a:lnTo>
                    <a:lnTo>
                      <a:pt x="28" y="472"/>
                    </a:lnTo>
                    <a:lnTo>
                      <a:pt x="44" y="490"/>
                    </a:lnTo>
                    <a:lnTo>
                      <a:pt x="62" y="504"/>
                    </a:lnTo>
                    <a:lnTo>
                      <a:pt x="62" y="504"/>
                    </a:lnTo>
                    <a:lnTo>
                      <a:pt x="80" y="478"/>
                    </a:lnTo>
                    <a:lnTo>
                      <a:pt x="96" y="448"/>
                    </a:lnTo>
                    <a:lnTo>
                      <a:pt x="112" y="416"/>
                    </a:lnTo>
                    <a:lnTo>
                      <a:pt x="124" y="384"/>
                    </a:lnTo>
                    <a:lnTo>
                      <a:pt x="134" y="350"/>
                    </a:lnTo>
                    <a:lnTo>
                      <a:pt x="140" y="314"/>
                    </a:lnTo>
                    <a:lnTo>
                      <a:pt x="144" y="278"/>
                    </a:lnTo>
                    <a:lnTo>
                      <a:pt x="146" y="242"/>
                    </a:lnTo>
                    <a:lnTo>
                      <a:pt x="146" y="242"/>
                    </a:lnTo>
                    <a:lnTo>
                      <a:pt x="144" y="208"/>
                    </a:lnTo>
                    <a:lnTo>
                      <a:pt x="142" y="176"/>
                    </a:lnTo>
                    <a:lnTo>
                      <a:pt x="136" y="144"/>
                    </a:lnTo>
                    <a:lnTo>
                      <a:pt x="128" y="112"/>
                    </a:lnTo>
                    <a:lnTo>
                      <a:pt x="118" y="82"/>
                    </a:lnTo>
                    <a:lnTo>
                      <a:pt x="106" y="54"/>
                    </a:lnTo>
                    <a:lnTo>
                      <a:pt x="92" y="26"/>
                    </a:lnTo>
                    <a:lnTo>
                      <a:pt x="76" y="0"/>
                    </a:lnTo>
                    <a:lnTo>
                      <a:pt x="76" y="0"/>
                    </a:ln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8">
                <a:solidFill>
                  <a:schemeClr val="accent2">
                    <a:lumMod val="50000"/>
                  </a:schemeClr>
                </a:solidFill>
                <a:prstDash val="solid"/>
                <a:round/>
                <a:headEnd/>
                <a:tailEnd/>
              </a:ln>
              <a:scene3d>
                <a:camera prst="orthographicFront"/>
                <a:lightRig rig="threePt" dir="t"/>
              </a:scene3d>
              <a:sp3d prstMaterial="dkEdge">
                <a:bevelT w="114300" prst="hardEdge"/>
              </a:sp3d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Calibri" pitchFamily="34" charset="0"/>
                </a:endParaRPr>
              </a:p>
            </p:txBody>
          </p:sp>
        </p:grpSp>
        <p:grpSp>
          <p:nvGrpSpPr>
            <p:cNvPr id="18" name="Group 13"/>
            <p:cNvGrpSpPr/>
            <p:nvPr/>
          </p:nvGrpSpPr>
          <p:grpSpPr>
            <a:xfrm>
              <a:off x="5334000" y="2286000"/>
              <a:ext cx="1739900" cy="1333500"/>
              <a:chOff x="4613275" y="4641850"/>
              <a:chExt cx="1739900" cy="1333500"/>
            </a:xfrm>
          </p:grpSpPr>
          <p:sp>
            <p:nvSpPr>
              <p:cNvPr id="15" name="Freeform 23"/>
              <p:cNvSpPr>
                <a:spLocks/>
              </p:cNvSpPr>
              <p:nvPr/>
            </p:nvSpPr>
            <p:spPr bwMode="auto">
              <a:xfrm>
                <a:off x="4829175" y="4641850"/>
                <a:ext cx="1524000" cy="1333500"/>
              </a:xfrm>
              <a:custGeom>
                <a:avLst/>
                <a:gdLst/>
                <a:ahLst/>
                <a:cxnLst>
                  <a:cxn ang="0">
                    <a:pos x="248" y="0"/>
                  </a:cxn>
                  <a:cxn ang="0">
                    <a:pos x="212" y="2"/>
                  </a:cxn>
                  <a:cxn ang="0">
                    <a:pos x="146" y="16"/>
                  </a:cxn>
                  <a:cxn ang="0">
                    <a:pos x="82" y="40"/>
                  </a:cxn>
                  <a:cxn ang="0">
                    <a:pos x="26" y="78"/>
                  </a:cxn>
                  <a:cxn ang="0">
                    <a:pos x="0" y="100"/>
                  </a:cxn>
                  <a:cxn ang="0">
                    <a:pos x="34" y="132"/>
                  </a:cxn>
                  <a:cxn ang="0">
                    <a:pos x="62" y="170"/>
                  </a:cxn>
                  <a:cxn ang="0">
                    <a:pos x="84" y="154"/>
                  </a:cxn>
                  <a:cxn ang="0">
                    <a:pos x="134" y="124"/>
                  </a:cxn>
                  <a:cxn ang="0">
                    <a:pos x="186" y="106"/>
                  </a:cxn>
                  <a:cxn ang="0">
                    <a:pos x="242" y="94"/>
                  </a:cxn>
                  <a:cxn ang="0">
                    <a:pos x="552" y="94"/>
                  </a:cxn>
                  <a:cxn ang="0">
                    <a:pos x="584" y="96"/>
                  </a:cxn>
                  <a:cxn ang="0">
                    <a:pos x="648" y="108"/>
                  </a:cxn>
                  <a:cxn ang="0">
                    <a:pos x="706" y="132"/>
                  </a:cxn>
                  <a:cxn ang="0">
                    <a:pos x="760" y="168"/>
                  </a:cxn>
                  <a:cxn ang="0">
                    <a:pos x="804" y="212"/>
                  </a:cxn>
                  <a:cxn ang="0">
                    <a:pos x="838" y="264"/>
                  </a:cxn>
                  <a:cxn ang="0">
                    <a:pos x="864" y="322"/>
                  </a:cxn>
                  <a:cxn ang="0">
                    <a:pos x="876" y="386"/>
                  </a:cxn>
                  <a:cxn ang="0">
                    <a:pos x="878" y="420"/>
                  </a:cxn>
                  <a:cxn ang="0">
                    <a:pos x="872" y="486"/>
                  </a:cxn>
                  <a:cxn ang="0">
                    <a:pos x="852" y="548"/>
                  </a:cxn>
                  <a:cxn ang="0">
                    <a:pos x="822" y="602"/>
                  </a:cxn>
                  <a:cxn ang="0">
                    <a:pos x="782" y="650"/>
                  </a:cxn>
                  <a:cxn ang="0">
                    <a:pos x="734" y="690"/>
                  </a:cxn>
                  <a:cxn ang="0">
                    <a:pos x="678" y="720"/>
                  </a:cxn>
                  <a:cxn ang="0">
                    <a:pos x="618" y="740"/>
                  </a:cxn>
                  <a:cxn ang="0">
                    <a:pos x="552" y="746"/>
                  </a:cxn>
                  <a:cxn ang="0">
                    <a:pos x="272" y="746"/>
                  </a:cxn>
                  <a:cxn ang="0">
                    <a:pos x="216" y="742"/>
                  </a:cxn>
                  <a:cxn ang="0">
                    <a:pos x="164" y="728"/>
                  </a:cxn>
                  <a:cxn ang="0">
                    <a:pos x="114" y="706"/>
                  </a:cxn>
                  <a:cxn ang="0">
                    <a:pos x="70" y="676"/>
                  </a:cxn>
                  <a:cxn ang="0">
                    <a:pos x="56" y="696"/>
                  </a:cxn>
                  <a:cxn ang="0">
                    <a:pos x="26" y="732"/>
                  </a:cxn>
                  <a:cxn ang="0">
                    <a:pos x="8" y="748"/>
                  </a:cxn>
                  <a:cxn ang="0">
                    <a:pos x="60" y="786"/>
                  </a:cxn>
                  <a:cxn ang="0">
                    <a:pos x="118" y="816"/>
                  </a:cxn>
                  <a:cxn ang="0">
                    <a:pos x="182" y="834"/>
                  </a:cxn>
                  <a:cxn ang="0">
                    <a:pos x="248" y="840"/>
                  </a:cxn>
                  <a:cxn ang="0">
                    <a:pos x="576" y="840"/>
                  </a:cxn>
                  <a:cxn ang="0">
                    <a:pos x="654" y="832"/>
                  </a:cxn>
                  <a:cxn ang="0">
                    <a:pos x="726" y="806"/>
                  </a:cxn>
                  <a:cxn ang="0">
                    <a:pos x="790" y="768"/>
                  </a:cxn>
                  <a:cxn ang="0">
                    <a:pos x="848" y="716"/>
                  </a:cxn>
                  <a:cxn ang="0">
                    <a:pos x="894" y="654"/>
                  </a:cxn>
                  <a:cxn ang="0">
                    <a:pos x="930" y="584"/>
                  </a:cxn>
                  <a:cxn ang="0">
                    <a:pos x="952" y="504"/>
                  </a:cxn>
                  <a:cxn ang="0">
                    <a:pos x="960" y="420"/>
                  </a:cxn>
                  <a:cxn ang="0">
                    <a:pos x="958" y="378"/>
                  </a:cxn>
                  <a:cxn ang="0">
                    <a:pos x="942" y="296"/>
                  </a:cxn>
                  <a:cxn ang="0">
                    <a:pos x="914" y="220"/>
                  </a:cxn>
                  <a:cxn ang="0">
                    <a:pos x="872" y="152"/>
                  </a:cxn>
                  <a:cxn ang="0">
                    <a:pos x="820" y="96"/>
                  </a:cxn>
                  <a:cxn ang="0">
                    <a:pos x="760" y="50"/>
                  </a:cxn>
                  <a:cxn ang="0">
                    <a:pos x="690" y="18"/>
                  </a:cxn>
                  <a:cxn ang="0">
                    <a:pos x="616" y="2"/>
                  </a:cxn>
                  <a:cxn ang="0">
                    <a:pos x="576" y="0"/>
                  </a:cxn>
                </a:cxnLst>
                <a:rect l="0" t="0" r="r" b="b"/>
                <a:pathLst>
                  <a:path w="960" h="840">
                    <a:moveTo>
                      <a:pt x="576" y="0"/>
                    </a:moveTo>
                    <a:lnTo>
                      <a:pt x="248" y="0"/>
                    </a:lnTo>
                    <a:lnTo>
                      <a:pt x="248" y="0"/>
                    </a:lnTo>
                    <a:lnTo>
                      <a:pt x="212" y="2"/>
                    </a:lnTo>
                    <a:lnTo>
                      <a:pt x="178" y="6"/>
                    </a:lnTo>
                    <a:lnTo>
                      <a:pt x="146" y="16"/>
                    </a:lnTo>
                    <a:lnTo>
                      <a:pt x="114" y="26"/>
                    </a:lnTo>
                    <a:lnTo>
                      <a:pt x="82" y="40"/>
                    </a:lnTo>
                    <a:lnTo>
                      <a:pt x="54" y="58"/>
                    </a:lnTo>
                    <a:lnTo>
                      <a:pt x="26" y="78"/>
                    </a:lnTo>
                    <a:lnTo>
                      <a:pt x="0" y="100"/>
                    </a:lnTo>
                    <a:lnTo>
                      <a:pt x="0" y="100"/>
                    </a:lnTo>
                    <a:lnTo>
                      <a:pt x="16" y="116"/>
                    </a:lnTo>
                    <a:lnTo>
                      <a:pt x="34" y="132"/>
                    </a:lnTo>
                    <a:lnTo>
                      <a:pt x="48" y="150"/>
                    </a:lnTo>
                    <a:lnTo>
                      <a:pt x="62" y="170"/>
                    </a:lnTo>
                    <a:lnTo>
                      <a:pt x="62" y="170"/>
                    </a:lnTo>
                    <a:lnTo>
                      <a:pt x="84" y="154"/>
                    </a:lnTo>
                    <a:lnTo>
                      <a:pt x="108" y="138"/>
                    </a:lnTo>
                    <a:lnTo>
                      <a:pt x="134" y="124"/>
                    </a:lnTo>
                    <a:lnTo>
                      <a:pt x="160" y="114"/>
                    </a:lnTo>
                    <a:lnTo>
                      <a:pt x="186" y="106"/>
                    </a:lnTo>
                    <a:lnTo>
                      <a:pt x="214" y="98"/>
                    </a:lnTo>
                    <a:lnTo>
                      <a:pt x="242" y="94"/>
                    </a:lnTo>
                    <a:lnTo>
                      <a:pt x="272" y="94"/>
                    </a:lnTo>
                    <a:lnTo>
                      <a:pt x="552" y="94"/>
                    </a:lnTo>
                    <a:lnTo>
                      <a:pt x="552" y="94"/>
                    </a:lnTo>
                    <a:lnTo>
                      <a:pt x="584" y="96"/>
                    </a:lnTo>
                    <a:lnTo>
                      <a:pt x="618" y="100"/>
                    </a:lnTo>
                    <a:lnTo>
                      <a:pt x="648" y="108"/>
                    </a:lnTo>
                    <a:lnTo>
                      <a:pt x="678" y="120"/>
                    </a:lnTo>
                    <a:lnTo>
                      <a:pt x="706" y="132"/>
                    </a:lnTo>
                    <a:lnTo>
                      <a:pt x="734" y="150"/>
                    </a:lnTo>
                    <a:lnTo>
                      <a:pt x="760" y="168"/>
                    </a:lnTo>
                    <a:lnTo>
                      <a:pt x="782" y="190"/>
                    </a:lnTo>
                    <a:lnTo>
                      <a:pt x="804" y="212"/>
                    </a:lnTo>
                    <a:lnTo>
                      <a:pt x="822" y="238"/>
                    </a:lnTo>
                    <a:lnTo>
                      <a:pt x="838" y="264"/>
                    </a:lnTo>
                    <a:lnTo>
                      <a:pt x="852" y="292"/>
                    </a:lnTo>
                    <a:lnTo>
                      <a:pt x="864" y="322"/>
                    </a:lnTo>
                    <a:lnTo>
                      <a:pt x="872" y="354"/>
                    </a:lnTo>
                    <a:lnTo>
                      <a:pt x="876" y="386"/>
                    </a:lnTo>
                    <a:lnTo>
                      <a:pt x="878" y="420"/>
                    </a:lnTo>
                    <a:lnTo>
                      <a:pt x="878" y="420"/>
                    </a:lnTo>
                    <a:lnTo>
                      <a:pt x="876" y="454"/>
                    </a:lnTo>
                    <a:lnTo>
                      <a:pt x="872" y="486"/>
                    </a:lnTo>
                    <a:lnTo>
                      <a:pt x="864" y="518"/>
                    </a:lnTo>
                    <a:lnTo>
                      <a:pt x="852" y="548"/>
                    </a:lnTo>
                    <a:lnTo>
                      <a:pt x="838" y="576"/>
                    </a:lnTo>
                    <a:lnTo>
                      <a:pt x="822" y="602"/>
                    </a:lnTo>
                    <a:lnTo>
                      <a:pt x="804" y="628"/>
                    </a:lnTo>
                    <a:lnTo>
                      <a:pt x="782" y="650"/>
                    </a:lnTo>
                    <a:lnTo>
                      <a:pt x="760" y="672"/>
                    </a:lnTo>
                    <a:lnTo>
                      <a:pt x="734" y="690"/>
                    </a:lnTo>
                    <a:lnTo>
                      <a:pt x="706" y="708"/>
                    </a:lnTo>
                    <a:lnTo>
                      <a:pt x="678" y="720"/>
                    </a:lnTo>
                    <a:lnTo>
                      <a:pt x="648" y="732"/>
                    </a:lnTo>
                    <a:lnTo>
                      <a:pt x="618" y="740"/>
                    </a:lnTo>
                    <a:lnTo>
                      <a:pt x="584" y="744"/>
                    </a:lnTo>
                    <a:lnTo>
                      <a:pt x="552" y="746"/>
                    </a:lnTo>
                    <a:lnTo>
                      <a:pt x="272" y="746"/>
                    </a:lnTo>
                    <a:lnTo>
                      <a:pt x="272" y="746"/>
                    </a:lnTo>
                    <a:lnTo>
                      <a:pt x="244" y="746"/>
                    </a:lnTo>
                    <a:lnTo>
                      <a:pt x="216" y="742"/>
                    </a:lnTo>
                    <a:lnTo>
                      <a:pt x="190" y="736"/>
                    </a:lnTo>
                    <a:lnTo>
                      <a:pt x="164" y="728"/>
                    </a:lnTo>
                    <a:lnTo>
                      <a:pt x="138" y="718"/>
                    </a:lnTo>
                    <a:lnTo>
                      <a:pt x="114" y="706"/>
                    </a:lnTo>
                    <a:lnTo>
                      <a:pt x="92" y="692"/>
                    </a:lnTo>
                    <a:lnTo>
                      <a:pt x="70" y="676"/>
                    </a:lnTo>
                    <a:lnTo>
                      <a:pt x="70" y="676"/>
                    </a:lnTo>
                    <a:lnTo>
                      <a:pt x="56" y="696"/>
                    </a:lnTo>
                    <a:lnTo>
                      <a:pt x="42" y="714"/>
                    </a:lnTo>
                    <a:lnTo>
                      <a:pt x="26" y="732"/>
                    </a:lnTo>
                    <a:lnTo>
                      <a:pt x="8" y="748"/>
                    </a:lnTo>
                    <a:lnTo>
                      <a:pt x="8" y="748"/>
                    </a:lnTo>
                    <a:lnTo>
                      <a:pt x="34" y="768"/>
                    </a:lnTo>
                    <a:lnTo>
                      <a:pt x="60" y="786"/>
                    </a:lnTo>
                    <a:lnTo>
                      <a:pt x="90" y="802"/>
                    </a:lnTo>
                    <a:lnTo>
                      <a:pt x="118" y="816"/>
                    </a:lnTo>
                    <a:lnTo>
                      <a:pt x="150" y="826"/>
                    </a:lnTo>
                    <a:lnTo>
                      <a:pt x="182" y="834"/>
                    </a:lnTo>
                    <a:lnTo>
                      <a:pt x="214" y="838"/>
                    </a:lnTo>
                    <a:lnTo>
                      <a:pt x="248" y="840"/>
                    </a:lnTo>
                    <a:lnTo>
                      <a:pt x="576" y="840"/>
                    </a:lnTo>
                    <a:lnTo>
                      <a:pt x="576" y="840"/>
                    </a:lnTo>
                    <a:lnTo>
                      <a:pt x="616" y="838"/>
                    </a:lnTo>
                    <a:lnTo>
                      <a:pt x="654" y="832"/>
                    </a:lnTo>
                    <a:lnTo>
                      <a:pt x="690" y="822"/>
                    </a:lnTo>
                    <a:lnTo>
                      <a:pt x="726" y="806"/>
                    </a:lnTo>
                    <a:lnTo>
                      <a:pt x="760" y="790"/>
                    </a:lnTo>
                    <a:lnTo>
                      <a:pt x="790" y="768"/>
                    </a:lnTo>
                    <a:lnTo>
                      <a:pt x="820" y="744"/>
                    </a:lnTo>
                    <a:lnTo>
                      <a:pt x="848" y="716"/>
                    </a:lnTo>
                    <a:lnTo>
                      <a:pt x="872" y="688"/>
                    </a:lnTo>
                    <a:lnTo>
                      <a:pt x="894" y="654"/>
                    </a:lnTo>
                    <a:lnTo>
                      <a:pt x="914" y="620"/>
                    </a:lnTo>
                    <a:lnTo>
                      <a:pt x="930" y="584"/>
                    </a:lnTo>
                    <a:lnTo>
                      <a:pt x="942" y="544"/>
                    </a:lnTo>
                    <a:lnTo>
                      <a:pt x="952" y="504"/>
                    </a:lnTo>
                    <a:lnTo>
                      <a:pt x="958" y="462"/>
                    </a:lnTo>
                    <a:lnTo>
                      <a:pt x="960" y="420"/>
                    </a:lnTo>
                    <a:lnTo>
                      <a:pt x="960" y="420"/>
                    </a:lnTo>
                    <a:lnTo>
                      <a:pt x="958" y="378"/>
                    </a:lnTo>
                    <a:lnTo>
                      <a:pt x="952" y="336"/>
                    </a:lnTo>
                    <a:lnTo>
                      <a:pt x="942" y="296"/>
                    </a:lnTo>
                    <a:lnTo>
                      <a:pt x="930" y="256"/>
                    </a:lnTo>
                    <a:lnTo>
                      <a:pt x="914" y="220"/>
                    </a:lnTo>
                    <a:lnTo>
                      <a:pt x="894" y="186"/>
                    </a:lnTo>
                    <a:lnTo>
                      <a:pt x="872" y="152"/>
                    </a:lnTo>
                    <a:lnTo>
                      <a:pt x="848" y="124"/>
                    </a:lnTo>
                    <a:lnTo>
                      <a:pt x="820" y="96"/>
                    </a:lnTo>
                    <a:lnTo>
                      <a:pt x="790" y="72"/>
                    </a:lnTo>
                    <a:lnTo>
                      <a:pt x="760" y="50"/>
                    </a:lnTo>
                    <a:lnTo>
                      <a:pt x="726" y="34"/>
                    </a:lnTo>
                    <a:lnTo>
                      <a:pt x="690" y="18"/>
                    </a:lnTo>
                    <a:lnTo>
                      <a:pt x="654" y="8"/>
                    </a:lnTo>
                    <a:lnTo>
                      <a:pt x="616" y="2"/>
                    </a:lnTo>
                    <a:lnTo>
                      <a:pt x="576" y="0"/>
                    </a:lnTo>
                    <a:lnTo>
                      <a:pt x="576" y="0"/>
                    </a:lnTo>
                    <a:close/>
                  </a:path>
                </a:pathLst>
              </a:custGeom>
              <a:solidFill>
                <a:schemeClr val="accent4">
                  <a:lumMod val="50000"/>
                </a:schemeClr>
              </a:solidFill>
              <a:ln w="8">
                <a:solidFill>
                  <a:schemeClr val="accent4">
                    <a:lumMod val="50000"/>
                  </a:schemeClr>
                </a:solidFill>
                <a:prstDash val="solid"/>
                <a:round/>
                <a:headEnd/>
                <a:tailEnd/>
              </a:ln>
              <a:scene3d>
                <a:camera prst="orthographicFront"/>
                <a:lightRig rig="threePt" dir="t"/>
              </a:scene3d>
              <a:sp3d prstMaterial="dkEdge">
                <a:bevelT w="114300" prst="hardEdge"/>
              </a:sp3d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Calibri" pitchFamily="34" charset="0"/>
                </a:endParaRPr>
              </a:p>
            </p:txBody>
          </p:sp>
          <p:sp>
            <p:nvSpPr>
              <p:cNvPr id="16" name="Freeform 25"/>
              <p:cNvSpPr>
                <a:spLocks/>
              </p:cNvSpPr>
              <p:nvPr/>
            </p:nvSpPr>
            <p:spPr bwMode="auto">
              <a:xfrm>
                <a:off x="4743450" y="5610225"/>
                <a:ext cx="196850" cy="219075"/>
              </a:xfrm>
              <a:custGeom>
                <a:avLst/>
                <a:gdLst/>
                <a:ahLst/>
                <a:cxnLst>
                  <a:cxn ang="0">
                    <a:pos x="124" y="66"/>
                  </a:cxn>
                  <a:cxn ang="0">
                    <a:pos x="124" y="66"/>
                  </a:cxn>
                  <a:cxn ang="0">
                    <a:pos x="106" y="50"/>
                  </a:cxn>
                  <a:cxn ang="0">
                    <a:pos x="90" y="34"/>
                  </a:cxn>
                  <a:cxn ang="0">
                    <a:pos x="74" y="18"/>
                  </a:cxn>
                  <a:cxn ang="0">
                    <a:pos x="60" y="0"/>
                  </a:cxn>
                  <a:cxn ang="0">
                    <a:pos x="60" y="0"/>
                  </a:cxn>
                  <a:cxn ang="0">
                    <a:pos x="48" y="18"/>
                  </a:cxn>
                  <a:cxn ang="0">
                    <a:pos x="32" y="36"/>
                  </a:cxn>
                  <a:cxn ang="0">
                    <a:pos x="16" y="52"/>
                  </a:cxn>
                  <a:cxn ang="0">
                    <a:pos x="0" y="68"/>
                  </a:cxn>
                  <a:cxn ang="0">
                    <a:pos x="0" y="68"/>
                  </a:cxn>
                  <a:cxn ang="0">
                    <a:pos x="14" y="88"/>
                  </a:cxn>
                  <a:cxn ang="0">
                    <a:pos x="28" y="106"/>
                  </a:cxn>
                  <a:cxn ang="0">
                    <a:pos x="46" y="122"/>
                  </a:cxn>
                  <a:cxn ang="0">
                    <a:pos x="62" y="138"/>
                  </a:cxn>
                  <a:cxn ang="0">
                    <a:pos x="62" y="138"/>
                  </a:cxn>
                  <a:cxn ang="0">
                    <a:pos x="80" y="122"/>
                  </a:cxn>
                  <a:cxn ang="0">
                    <a:pos x="96" y="104"/>
                  </a:cxn>
                  <a:cxn ang="0">
                    <a:pos x="110" y="86"/>
                  </a:cxn>
                  <a:cxn ang="0">
                    <a:pos x="124" y="66"/>
                  </a:cxn>
                  <a:cxn ang="0">
                    <a:pos x="124" y="66"/>
                  </a:cxn>
                </a:cxnLst>
                <a:rect l="0" t="0" r="r" b="b"/>
                <a:pathLst>
                  <a:path w="124" h="138">
                    <a:moveTo>
                      <a:pt x="124" y="66"/>
                    </a:moveTo>
                    <a:lnTo>
                      <a:pt x="124" y="66"/>
                    </a:lnTo>
                    <a:lnTo>
                      <a:pt x="106" y="50"/>
                    </a:lnTo>
                    <a:lnTo>
                      <a:pt x="90" y="34"/>
                    </a:lnTo>
                    <a:lnTo>
                      <a:pt x="74" y="18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48" y="18"/>
                    </a:lnTo>
                    <a:lnTo>
                      <a:pt x="32" y="36"/>
                    </a:lnTo>
                    <a:lnTo>
                      <a:pt x="16" y="52"/>
                    </a:lnTo>
                    <a:lnTo>
                      <a:pt x="0" y="68"/>
                    </a:lnTo>
                    <a:lnTo>
                      <a:pt x="0" y="68"/>
                    </a:lnTo>
                    <a:lnTo>
                      <a:pt x="14" y="88"/>
                    </a:lnTo>
                    <a:lnTo>
                      <a:pt x="28" y="106"/>
                    </a:lnTo>
                    <a:lnTo>
                      <a:pt x="46" y="122"/>
                    </a:lnTo>
                    <a:lnTo>
                      <a:pt x="62" y="138"/>
                    </a:lnTo>
                    <a:lnTo>
                      <a:pt x="62" y="138"/>
                    </a:lnTo>
                    <a:lnTo>
                      <a:pt x="80" y="122"/>
                    </a:lnTo>
                    <a:lnTo>
                      <a:pt x="96" y="104"/>
                    </a:lnTo>
                    <a:lnTo>
                      <a:pt x="110" y="86"/>
                    </a:lnTo>
                    <a:lnTo>
                      <a:pt x="124" y="66"/>
                    </a:lnTo>
                    <a:lnTo>
                      <a:pt x="124" y="66"/>
                    </a:lnTo>
                    <a:close/>
                  </a:path>
                </a:pathLst>
              </a:custGeom>
              <a:solidFill>
                <a:schemeClr val="accent4">
                  <a:lumMod val="50000"/>
                </a:schemeClr>
              </a:solidFill>
              <a:ln w="8">
                <a:solidFill>
                  <a:schemeClr val="accent4">
                    <a:lumMod val="50000"/>
                  </a:schemeClr>
                </a:solidFill>
                <a:prstDash val="solid"/>
                <a:round/>
                <a:headEnd/>
                <a:tailEnd/>
              </a:ln>
              <a:scene3d>
                <a:camera prst="orthographicFront"/>
                <a:lightRig rig="threePt" dir="t"/>
              </a:scene3d>
              <a:sp3d prstMaterial="dkEdge">
                <a:bevelT w="114300" prst="hardEdge"/>
              </a:sp3d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Calibri" pitchFamily="34" charset="0"/>
                </a:endParaRPr>
              </a:p>
            </p:txBody>
          </p:sp>
          <p:sp>
            <p:nvSpPr>
              <p:cNvPr id="17" name="Freeform 26"/>
              <p:cNvSpPr>
                <a:spLocks/>
              </p:cNvSpPr>
              <p:nvPr/>
            </p:nvSpPr>
            <p:spPr bwMode="auto">
              <a:xfrm>
                <a:off x="4613275" y="4914900"/>
                <a:ext cx="225425" cy="803275"/>
              </a:xfrm>
              <a:custGeom>
                <a:avLst/>
                <a:gdLst/>
                <a:ahLst/>
                <a:cxnLst>
                  <a:cxn ang="0">
                    <a:pos x="138" y="66"/>
                  </a:cxn>
                  <a:cxn ang="0">
                    <a:pos x="138" y="66"/>
                  </a:cxn>
                  <a:cxn ang="0">
                    <a:pos x="124" y="48"/>
                  </a:cxn>
                  <a:cxn ang="0">
                    <a:pos x="108" y="32"/>
                  </a:cxn>
                  <a:cxn ang="0">
                    <a:pos x="92" y="16"/>
                  </a:cxn>
                  <a:cxn ang="0">
                    <a:pos x="74" y="0"/>
                  </a:cxn>
                  <a:cxn ang="0">
                    <a:pos x="74" y="0"/>
                  </a:cxn>
                  <a:cxn ang="0">
                    <a:pos x="58" y="26"/>
                  </a:cxn>
                  <a:cxn ang="0">
                    <a:pos x="42" y="56"/>
                  </a:cxn>
                  <a:cxn ang="0">
                    <a:pos x="30" y="84"/>
                  </a:cxn>
                  <a:cxn ang="0">
                    <a:pos x="20" y="116"/>
                  </a:cxn>
                  <a:cxn ang="0">
                    <a:pos x="12" y="148"/>
                  </a:cxn>
                  <a:cxn ang="0">
                    <a:pos x="6" y="180"/>
                  </a:cxn>
                  <a:cxn ang="0">
                    <a:pos x="2" y="214"/>
                  </a:cxn>
                  <a:cxn ang="0">
                    <a:pos x="0" y="248"/>
                  </a:cxn>
                  <a:cxn ang="0">
                    <a:pos x="0" y="248"/>
                  </a:cxn>
                  <a:cxn ang="0">
                    <a:pos x="2" y="284"/>
                  </a:cxn>
                  <a:cxn ang="0">
                    <a:pos x="6" y="320"/>
                  </a:cxn>
                  <a:cxn ang="0">
                    <a:pos x="12" y="354"/>
                  </a:cxn>
                  <a:cxn ang="0">
                    <a:pos x="22" y="386"/>
                  </a:cxn>
                  <a:cxn ang="0">
                    <a:pos x="34" y="418"/>
                  </a:cxn>
                  <a:cxn ang="0">
                    <a:pos x="48" y="450"/>
                  </a:cxn>
                  <a:cxn ang="0">
                    <a:pos x="64" y="478"/>
                  </a:cxn>
                  <a:cxn ang="0">
                    <a:pos x="82" y="506"/>
                  </a:cxn>
                  <a:cxn ang="0">
                    <a:pos x="82" y="506"/>
                  </a:cxn>
                  <a:cxn ang="0">
                    <a:pos x="98" y="490"/>
                  </a:cxn>
                  <a:cxn ang="0">
                    <a:pos x="114" y="474"/>
                  </a:cxn>
                  <a:cxn ang="0">
                    <a:pos x="130" y="456"/>
                  </a:cxn>
                  <a:cxn ang="0">
                    <a:pos x="142" y="438"/>
                  </a:cxn>
                  <a:cxn ang="0">
                    <a:pos x="142" y="438"/>
                  </a:cxn>
                  <a:cxn ang="0">
                    <a:pos x="130" y="416"/>
                  </a:cxn>
                  <a:cxn ang="0">
                    <a:pos x="118" y="396"/>
                  </a:cxn>
                  <a:cxn ang="0">
                    <a:pos x="106" y="372"/>
                  </a:cxn>
                  <a:cxn ang="0">
                    <a:pos x="98" y="350"/>
                  </a:cxn>
                  <a:cxn ang="0">
                    <a:pos x="92" y="324"/>
                  </a:cxn>
                  <a:cxn ang="0">
                    <a:pos x="86" y="300"/>
                  </a:cxn>
                  <a:cxn ang="0">
                    <a:pos x="84" y="274"/>
                  </a:cxn>
                  <a:cxn ang="0">
                    <a:pos x="82" y="248"/>
                  </a:cxn>
                  <a:cxn ang="0">
                    <a:pos x="82" y="248"/>
                  </a:cxn>
                  <a:cxn ang="0">
                    <a:pos x="84" y="224"/>
                  </a:cxn>
                  <a:cxn ang="0">
                    <a:pos x="86" y="198"/>
                  </a:cxn>
                  <a:cxn ang="0">
                    <a:pos x="90" y="174"/>
                  </a:cxn>
                  <a:cxn ang="0">
                    <a:pos x="96" y="152"/>
                  </a:cxn>
                  <a:cxn ang="0">
                    <a:pos x="104" y="130"/>
                  </a:cxn>
                  <a:cxn ang="0">
                    <a:pos x="114" y="108"/>
                  </a:cxn>
                  <a:cxn ang="0">
                    <a:pos x="124" y="86"/>
                  </a:cxn>
                  <a:cxn ang="0">
                    <a:pos x="138" y="66"/>
                  </a:cxn>
                  <a:cxn ang="0">
                    <a:pos x="138" y="66"/>
                  </a:cxn>
                </a:cxnLst>
                <a:rect l="0" t="0" r="r" b="b"/>
                <a:pathLst>
                  <a:path w="142" h="506">
                    <a:moveTo>
                      <a:pt x="138" y="66"/>
                    </a:moveTo>
                    <a:lnTo>
                      <a:pt x="138" y="66"/>
                    </a:lnTo>
                    <a:lnTo>
                      <a:pt x="124" y="48"/>
                    </a:lnTo>
                    <a:lnTo>
                      <a:pt x="108" y="32"/>
                    </a:lnTo>
                    <a:lnTo>
                      <a:pt x="92" y="16"/>
                    </a:lnTo>
                    <a:lnTo>
                      <a:pt x="74" y="0"/>
                    </a:lnTo>
                    <a:lnTo>
                      <a:pt x="74" y="0"/>
                    </a:lnTo>
                    <a:lnTo>
                      <a:pt x="58" y="26"/>
                    </a:lnTo>
                    <a:lnTo>
                      <a:pt x="42" y="56"/>
                    </a:lnTo>
                    <a:lnTo>
                      <a:pt x="30" y="84"/>
                    </a:lnTo>
                    <a:lnTo>
                      <a:pt x="20" y="116"/>
                    </a:lnTo>
                    <a:lnTo>
                      <a:pt x="12" y="148"/>
                    </a:lnTo>
                    <a:lnTo>
                      <a:pt x="6" y="180"/>
                    </a:lnTo>
                    <a:lnTo>
                      <a:pt x="2" y="214"/>
                    </a:lnTo>
                    <a:lnTo>
                      <a:pt x="0" y="248"/>
                    </a:lnTo>
                    <a:lnTo>
                      <a:pt x="0" y="248"/>
                    </a:lnTo>
                    <a:lnTo>
                      <a:pt x="2" y="284"/>
                    </a:lnTo>
                    <a:lnTo>
                      <a:pt x="6" y="320"/>
                    </a:lnTo>
                    <a:lnTo>
                      <a:pt x="12" y="354"/>
                    </a:lnTo>
                    <a:lnTo>
                      <a:pt x="22" y="386"/>
                    </a:lnTo>
                    <a:lnTo>
                      <a:pt x="34" y="418"/>
                    </a:lnTo>
                    <a:lnTo>
                      <a:pt x="48" y="450"/>
                    </a:lnTo>
                    <a:lnTo>
                      <a:pt x="64" y="478"/>
                    </a:lnTo>
                    <a:lnTo>
                      <a:pt x="82" y="506"/>
                    </a:lnTo>
                    <a:lnTo>
                      <a:pt x="82" y="506"/>
                    </a:lnTo>
                    <a:lnTo>
                      <a:pt x="98" y="490"/>
                    </a:lnTo>
                    <a:lnTo>
                      <a:pt x="114" y="474"/>
                    </a:lnTo>
                    <a:lnTo>
                      <a:pt x="130" y="456"/>
                    </a:lnTo>
                    <a:lnTo>
                      <a:pt x="142" y="438"/>
                    </a:lnTo>
                    <a:lnTo>
                      <a:pt x="142" y="438"/>
                    </a:lnTo>
                    <a:lnTo>
                      <a:pt x="130" y="416"/>
                    </a:lnTo>
                    <a:lnTo>
                      <a:pt x="118" y="396"/>
                    </a:lnTo>
                    <a:lnTo>
                      <a:pt x="106" y="372"/>
                    </a:lnTo>
                    <a:lnTo>
                      <a:pt x="98" y="350"/>
                    </a:lnTo>
                    <a:lnTo>
                      <a:pt x="92" y="324"/>
                    </a:lnTo>
                    <a:lnTo>
                      <a:pt x="86" y="300"/>
                    </a:lnTo>
                    <a:lnTo>
                      <a:pt x="84" y="274"/>
                    </a:lnTo>
                    <a:lnTo>
                      <a:pt x="82" y="248"/>
                    </a:lnTo>
                    <a:lnTo>
                      <a:pt x="82" y="248"/>
                    </a:lnTo>
                    <a:lnTo>
                      <a:pt x="84" y="224"/>
                    </a:lnTo>
                    <a:lnTo>
                      <a:pt x="86" y="198"/>
                    </a:lnTo>
                    <a:lnTo>
                      <a:pt x="90" y="174"/>
                    </a:lnTo>
                    <a:lnTo>
                      <a:pt x="96" y="152"/>
                    </a:lnTo>
                    <a:lnTo>
                      <a:pt x="104" y="130"/>
                    </a:lnTo>
                    <a:lnTo>
                      <a:pt x="114" y="108"/>
                    </a:lnTo>
                    <a:lnTo>
                      <a:pt x="124" y="86"/>
                    </a:lnTo>
                    <a:lnTo>
                      <a:pt x="138" y="66"/>
                    </a:lnTo>
                    <a:lnTo>
                      <a:pt x="138" y="66"/>
                    </a:lnTo>
                    <a:close/>
                  </a:path>
                </a:pathLst>
              </a:custGeom>
              <a:solidFill>
                <a:schemeClr val="accent4">
                  <a:lumMod val="50000"/>
                </a:schemeClr>
              </a:solidFill>
              <a:ln w="8">
                <a:solidFill>
                  <a:schemeClr val="accent4">
                    <a:lumMod val="50000"/>
                  </a:schemeClr>
                </a:solidFill>
                <a:prstDash val="solid"/>
                <a:round/>
                <a:headEnd/>
                <a:tailEnd/>
              </a:ln>
              <a:scene3d>
                <a:camera prst="orthographicFront"/>
                <a:lightRig rig="threePt" dir="t"/>
              </a:scene3d>
              <a:sp3d prstMaterial="dkEdge">
                <a:bevelT w="114300" prst="hardEdge"/>
              </a:sp3d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Calibri" pitchFamily="34" charset="0"/>
                </a:endParaRPr>
              </a:p>
            </p:txBody>
          </p:sp>
        </p:grpSp>
        <p:grpSp>
          <p:nvGrpSpPr>
            <p:cNvPr id="25" name="Group 17"/>
            <p:cNvGrpSpPr/>
            <p:nvPr/>
          </p:nvGrpSpPr>
          <p:grpSpPr>
            <a:xfrm>
              <a:off x="4038600" y="2298700"/>
              <a:ext cx="1739900" cy="1333500"/>
              <a:chOff x="3317875" y="4654550"/>
              <a:chExt cx="1739900" cy="1333500"/>
            </a:xfrm>
          </p:grpSpPr>
          <p:sp>
            <p:nvSpPr>
              <p:cNvPr id="19" name="Freeform 15"/>
              <p:cNvSpPr>
                <a:spLocks/>
              </p:cNvSpPr>
              <p:nvPr/>
            </p:nvSpPr>
            <p:spPr bwMode="auto">
              <a:xfrm>
                <a:off x="3527425" y="5711825"/>
                <a:ext cx="1314450" cy="276225"/>
              </a:xfrm>
              <a:custGeom>
                <a:avLst/>
                <a:gdLst/>
                <a:ahLst/>
                <a:cxnLst>
                  <a:cxn ang="0">
                    <a:pos x="766" y="4"/>
                  </a:cxn>
                  <a:cxn ang="0">
                    <a:pos x="766" y="4"/>
                  </a:cxn>
                  <a:cxn ang="0">
                    <a:pos x="744" y="20"/>
                  </a:cxn>
                  <a:cxn ang="0">
                    <a:pos x="720" y="36"/>
                  </a:cxn>
                  <a:cxn ang="0">
                    <a:pos x="694" y="50"/>
                  </a:cxn>
                  <a:cxn ang="0">
                    <a:pos x="668" y="60"/>
                  </a:cxn>
                  <a:cxn ang="0">
                    <a:pos x="642" y="68"/>
                  </a:cxn>
                  <a:cxn ang="0">
                    <a:pos x="614" y="76"/>
                  </a:cxn>
                  <a:cxn ang="0">
                    <a:pos x="586" y="80"/>
                  </a:cxn>
                  <a:cxn ang="0">
                    <a:pos x="556" y="80"/>
                  </a:cxn>
                  <a:cxn ang="0">
                    <a:pos x="276" y="80"/>
                  </a:cxn>
                  <a:cxn ang="0">
                    <a:pos x="276" y="80"/>
                  </a:cxn>
                  <a:cxn ang="0">
                    <a:pos x="246" y="80"/>
                  </a:cxn>
                  <a:cxn ang="0">
                    <a:pos x="216" y="74"/>
                  </a:cxn>
                  <a:cxn ang="0">
                    <a:pos x="188" y="68"/>
                  </a:cxn>
                  <a:cxn ang="0">
                    <a:pos x="160" y="60"/>
                  </a:cxn>
                  <a:cxn ang="0">
                    <a:pos x="134" y="48"/>
                  </a:cxn>
                  <a:cxn ang="0">
                    <a:pos x="110" y="34"/>
                  </a:cxn>
                  <a:cxn ang="0">
                    <a:pos x="86" y="18"/>
                  </a:cxn>
                  <a:cxn ang="0">
                    <a:pos x="64" y="0"/>
                  </a:cxn>
                  <a:cxn ang="0">
                    <a:pos x="64" y="0"/>
                  </a:cxn>
                  <a:cxn ang="0">
                    <a:pos x="48" y="20"/>
                  </a:cxn>
                  <a:cxn ang="0">
                    <a:pos x="34" y="38"/>
                  </a:cxn>
                  <a:cxn ang="0">
                    <a:pos x="16" y="54"/>
                  </a:cxn>
                  <a:cxn ang="0">
                    <a:pos x="0" y="70"/>
                  </a:cxn>
                  <a:cxn ang="0">
                    <a:pos x="0" y="70"/>
                  </a:cxn>
                  <a:cxn ang="0">
                    <a:pos x="26" y="92"/>
                  </a:cxn>
                  <a:cxn ang="0">
                    <a:pos x="54" y="114"/>
                  </a:cxn>
                  <a:cxn ang="0">
                    <a:pos x="84" y="132"/>
                  </a:cxn>
                  <a:cxn ang="0">
                    <a:pos x="114" y="146"/>
                  </a:cxn>
                  <a:cxn ang="0">
                    <a:pos x="148" y="158"/>
                  </a:cxn>
                  <a:cxn ang="0">
                    <a:pos x="182" y="166"/>
                  </a:cxn>
                  <a:cxn ang="0">
                    <a:pos x="216" y="172"/>
                  </a:cxn>
                  <a:cxn ang="0">
                    <a:pos x="252" y="174"/>
                  </a:cxn>
                  <a:cxn ang="0">
                    <a:pos x="580" y="174"/>
                  </a:cxn>
                  <a:cxn ang="0">
                    <a:pos x="580" y="174"/>
                  </a:cxn>
                  <a:cxn ang="0">
                    <a:pos x="616" y="172"/>
                  </a:cxn>
                  <a:cxn ang="0">
                    <a:pos x="650" y="168"/>
                  </a:cxn>
                  <a:cxn ang="0">
                    <a:pos x="682" y="158"/>
                  </a:cxn>
                  <a:cxn ang="0">
                    <a:pos x="714" y="148"/>
                  </a:cxn>
                  <a:cxn ang="0">
                    <a:pos x="746" y="134"/>
                  </a:cxn>
                  <a:cxn ang="0">
                    <a:pos x="774" y="116"/>
                  </a:cxn>
                  <a:cxn ang="0">
                    <a:pos x="802" y="96"/>
                  </a:cxn>
                  <a:cxn ang="0">
                    <a:pos x="828" y="74"/>
                  </a:cxn>
                  <a:cxn ang="0">
                    <a:pos x="828" y="74"/>
                  </a:cxn>
                  <a:cxn ang="0">
                    <a:pos x="812" y="58"/>
                  </a:cxn>
                  <a:cxn ang="0">
                    <a:pos x="794" y="42"/>
                  </a:cxn>
                  <a:cxn ang="0">
                    <a:pos x="780" y="24"/>
                  </a:cxn>
                  <a:cxn ang="0">
                    <a:pos x="766" y="4"/>
                  </a:cxn>
                  <a:cxn ang="0">
                    <a:pos x="766" y="4"/>
                  </a:cxn>
                </a:cxnLst>
                <a:rect l="0" t="0" r="r" b="b"/>
                <a:pathLst>
                  <a:path w="828" h="174">
                    <a:moveTo>
                      <a:pt x="766" y="4"/>
                    </a:moveTo>
                    <a:lnTo>
                      <a:pt x="766" y="4"/>
                    </a:lnTo>
                    <a:lnTo>
                      <a:pt x="744" y="20"/>
                    </a:lnTo>
                    <a:lnTo>
                      <a:pt x="720" y="36"/>
                    </a:lnTo>
                    <a:lnTo>
                      <a:pt x="694" y="50"/>
                    </a:lnTo>
                    <a:lnTo>
                      <a:pt x="668" y="60"/>
                    </a:lnTo>
                    <a:lnTo>
                      <a:pt x="642" y="68"/>
                    </a:lnTo>
                    <a:lnTo>
                      <a:pt x="614" y="76"/>
                    </a:lnTo>
                    <a:lnTo>
                      <a:pt x="586" y="80"/>
                    </a:lnTo>
                    <a:lnTo>
                      <a:pt x="556" y="80"/>
                    </a:lnTo>
                    <a:lnTo>
                      <a:pt x="276" y="80"/>
                    </a:lnTo>
                    <a:lnTo>
                      <a:pt x="276" y="80"/>
                    </a:lnTo>
                    <a:lnTo>
                      <a:pt x="246" y="80"/>
                    </a:lnTo>
                    <a:lnTo>
                      <a:pt x="216" y="74"/>
                    </a:lnTo>
                    <a:lnTo>
                      <a:pt x="188" y="68"/>
                    </a:lnTo>
                    <a:lnTo>
                      <a:pt x="160" y="60"/>
                    </a:lnTo>
                    <a:lnTo>
                      <a:pt x="134" y="48"/>
                    </a:lnTo>
                    <a:lnTo>
                      <a:pt x="110" y="34"/>
                    </a:lnTo>
                    <a:lnTo>
                      <a:pt x="86" y="18"/>
                    </a:lnTo>
                    <a:lnTo>
                      <a:pt x="64" y="0"/>
                    </a:lnTo>
                    <a:lnTo>
                      <a:pt x="64" y="0"/>
                    </a:lnTo>
                    <a:lnTo>
                      <a:pt x="48" y="20"/>
                    </a:lnTo>
                    <a:lnTo>
                      <a:pt x="34" y="38"/>
                    </a:lnTo>
                    <a:lnTo>
                      <a:pt x="16" y="54"/>
                    </a:lnTo>
                    <a:lnTo>
                      <a:pt x="0" y="70"/>
                    </a:lnTo>
                    <a:lnTo>
                      <a:pt x="0" y="70"/>
                    </a:lnTo>
                    <a:lnTo>
                      <a:pt x="26" y="92"/>
                    </a:lnTo>
                    <a:lnTo>
                      <a:pt x="54" y="114"/>
                    </a:lnTo>
                    <a:lnTo>
                      <a:pt x="84" y="132"/>
                    </a:lnTo>
                    <a:lnTo>
                      <a:pt x="114" y="146"/>
                    </a:lnTo>
                    <a:lnTo>
                      <a:pt x="148" y="158"/>
                    </a:lnTo>
                    <a:lnTo>
                      <a:pt x="182" y="166"/>
                    </a:lnTo>
                    <a:lnTo>
                      <a:pt x="216" y="172"/>
                    </a:lnTo>
                    <a:lnTo>
                      <a:pt x="252" y="174"/>
                    </a:lnTo>
                    <a:lnTo>
                      <a:pt x="580" y="174"/>
                    </a:lnTo>
                    <a:lnTo>
                      <a:pt x="580" y="174"/>
                    </a:lnTo>
                    <a:lnTo>
                      <a:pt x="616" y="172"/>
                    </a:lnTo>
                    <a:lnTo>
                      <a:pt x="650" y="168"/>
                    </a:lnTo>
                    <a:lnTo>
                      <a:pt x="682" y="158"/>
                    </a:lnTo>
                    <a:lnTo>
                      <a:pt x="714" y="148"/>
                    </a:lnTo>
                    <a:lnTo>
                      <a:pt x="746" y="134"/>
                    </a:lnTo>
                    <a:lnTo>
                      <a:pt x="774" y="116"/>
                    </a:lnTo>
                    <a:lnTo>
                      <a:pt x="802" y="96"/>
                    </a:lnTo>
                    <a:lnTo>
                      <a:pt x="828" y="74"/>
                    </a:lnTo>
                    <a:lnTo>
                      <a:pt x="828" y="74"/>
                    </a:lnTo>
                    <a:lnTo>
                      <a:pt x="812" y="58"/>
                    </a:lnTo>
                    <a:lnTo>
                      <a:pt x="794" y="42"/>
                    </a:lnTo>
                    <a:lnTo>
                      <a:pt x="780" y="24"/>
                    </a:lnTo>
                    <a:lnTo>
                      <a:pt x="766" y="4"/>
                    </a:lnTo>
                    <a:lnTo>
                      <a:pt x="766" y="4"/>
                    </a:ln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 w="8">
                <a:solidFill>
                  <a:schemeClr val="accent5">
                    <a:lumMod val="50000"/>
                  </a:schemeClr>
                </a:solidFill>
                <a:prstDash val="solid"/>
                <a:round/>
                <a:headEnd/>
                <a:tailEnd/>
              </a:ln>
              <a:scene3d>
                <a:camera prst="orthographicFront"/>
                <a:lightRig rig="threePt" dir="t"/>
              </a:scene3d>
              <a:sp3d prstMaterial="dkEdge">
                <a:bevelT w="114300" prst="hardEdge"/>
              </a:sp3d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Calibri" pitchFamily="34" charset="0"/>
                </a:endParaRPr>
              </a:p>
            </p:txBody>
          </p:sp>
          <p:sp>
            <p:nvSpPr>
              <p:cNvPr id="20" name="Freeform 16"/>
              <p:cNvSpPr>
                <a:spLocks/>
              </p:cNvSpPr>
              <p:nvPr/>
            </p:nvSpPr>
            <p:spPr bwMode="auto">
              <a:xfrm>
                <a:off x="3552825" y="4654550"/>
                <a:ext cx="1276350" cy="260350"/>
              </a:xfrm>
              <a:custGeom>
                <a:avLst/>
                <a:gdLst/>
                <a:ahLst/>
                <a:cxnLst>
                  <a:cxn ang="0">
                    <a:pos x="62" y="162"/>
                  </a:cxn>
                  <a:cxn ang="0">
                    <a:pos x="62" y="162"/>
                  </a:cxn>
                  <a:cxn ang="0">
                    <a:pos x="82" y="146"/>
                  </a:cxn>
                  <a:cxn ang="0">
                    <a:pos x="106" y="132"/>
                  </a:cxn>
                  <a:cxn ang="0">
                    <a:pos x="128" y="122"/>
                  </a:cxn>
                  <a:cxn ang="0">
                    <a:pos x="154" y="112"/>
                  </a:cxn>
                  <a:cxn ang="0">
                    <a:pos x="180" y="104"/>
                  </a:cxn>
                  <a:cxn ang="0">
                    <a:pos x="206" y="98"/>
                  </a:cxn>
                  <a:cxn ang="0">
                    <a:pos x="232" y="94"/>
                  </a:cxn>
                  <a:cxn ang="0">
                    <a:pos x="260" y="94"/>
                  </a:cxn>
                  <a:cxn ang="0">
                    <a:pos x="540" y="94"/>
                  </a:cxn>
                  <a:cxn ang="0">
                    <a:pos x="540" y="94"/>
                  </a:cxn>
                  <a:cxn ang="0">
                    <a:pos x="568" y="94"/>
                  </a:cxn>
                  <a:cxn ang="0">
                    <a:pos x="596" y="98"/>
                  </a:cxn>
                  <a:cxn ang="0">
                    <a:pos x="622" y="104"/>
                  </a:cxn>
                  <a:cxn ang="0">
                    <a:pos x="648" y="112"/>
                  </a:cxn>
                  <a:cxn ang="0">
                    <a:pos x="674" y="122"/>
                  </a:cxn>
                  <a:cxn ang="0">
                    <a:pos x="698" y="134"/>
                  </a:cxn>
                  <a:cxn ang="0">
                    <a:pos x="720" y="148"/>
                  </a:cxn>
                  <a:cxn ang="0">
                    <a:pos x="742" y="164"/>
                  </a:cxn>
                  <a:cxn ang="0">
                    <a:pos x="742" y="164"/>
                  </a:cxn>
                  <a:cxn ang="0">
                    <a:pos x="756" y="144"/>
                  </a:cxn>
                  <a:cxn ang="0">
                    <a:pos x="770" y="126"/>
                  </a:cxn>
                  <a:cxn ang="0">
                    <a:pos x="786" y="108"/>
                  </a:cxn>
                  <a:cxn ang="0">
                    <a:pos x="804" y="92"/>
                  </a:cxn>
                  <a:cxn ang="0">
                    <a:pos x="804" y="92"/>
                  </a:cxn>
                  <a:cxn ang="0">
                    <a:pos x="778" y="72"/>
                  </a:cxn>
                  <a:cxn ang="0">
                    <a:pos x="752" y="54"/>
                  </a:cxn>
                  <a:cxn ang="0">
                    <a:pos x="722" y="38"/>
                  </a:cxn>
                  <a:cxn ang="0">
                    <a:pos x="694" y="24"/>
                  </a:cxn>
                  <a:cxn ang="0">
                    <a:pos x="662" y="14"/>
                  </a:cxn>
                  <a:cxn ang="0">
                    <a:pos x="630" y="6"/>
                  </a:cxn>
                  <a:cxn ang="0">
                    <a:pos x="598" y="2"/>
                  </a:cxn>
                  <a:cxn ang="0">
                    <a:pos x="564" y="0"/>
                  </a:cxn>
                  <a:cxn ang="0">
                    <a:pos x="236" y="0"/>
                  </a:cxn>
                  <a:cxn ang="0">
                    <a:pos x="236" y="0"/>
                  </a:cxn>
                  <a:cxn ang="0">
                    <a:pos x="204" y="2"/>
                  </a:cxn>
                  <a:cxn ang="0">
                    <a:pos x="172" y="6"/>
                  </a:cxn>
                  <a:cxn ang="0">
                    <a:pos x="140" y="14"/>
                  </a:cxn>
                  <a:cxn ang="0">
                    <a:pos x="110" y="24"/>
                  </a:cxn>
                  <a:cxn ang="0">
                    <a:pos x="80" y="36"/>
                  </a:cxn>
                  <a:cxn ang="0">
                    <a:pos x="52" y="52"/>
                  </a:cxn>
                  <a:cxn ang="0">
                    <a:pos x="26" y="68"/>
                  </a:cxn>
                  <a:cxn ang="0">
                    <a:pos x="0" y="88"/>
                  </a:cxn>
                  <a:cxn ang="0">
                    <a:pos x="0" y="88"/>
                  </a:cxn>
                  <a:cxn ang="0">
                    <a:pos x="18" y="104"/>
                  </a:cxn>
                  <a:cxn ang="0">
                    <a:pos x="34" y="122"/>
                  </a:cxn>
                  <a:cxn ang="0">
                    <a:pos x="48" y="142"/>
                  </a:cxn>
                  <a:cxn ang="0">
                    <a:pos x="62" y="162"/>
                  </a:cxn>
                  <a:cxn ang="0">
                    <a:pos x="62" y="162"/>
                  </a:cxn>
                </a:cxnLst>
                <a:rect l="0" t="0" r="r" b="b"/>
                <a:pathLst>
                  <a:path w="804" h="164">
                    <a:moveTo>
                      <a:pt x="62" y="162"/>
                    </a:moveTo>
                    <a:lnTo>
                      <a:pt x="62" y="162"/>
                    </a:lnTo>
                    <a:lnTo>
                      <a:pt x="82" y="146"/>
                    </a:lnTo>
                    <a:lnTo>
                      <a:pt x="106" y="132"/>
                    </a:lnTo>
                    <a:lnTo>
                      <a:pt x="128" y="122"/>
                    </a:lnTo>
                    <a:lnTo>
                      <a:pt x="154" y="112"/>
                    </a:lnTo>
                    <a:lnTo>
                      <a:pt x="180" y="104"/>
                    </a:lnTo>
                    <a:lnTo>
                      <a:pt x="206" y="98"/>
                    </a:lnTo>
                    <a:lnTo>
                      <a:pt x="232" y="94"/>
                    </a:lnTo>
                    <a:lnTo>
                      <a:pt x="260" y="94"/>
                    </a:lnTo>
                    <a:lnTo>
                      <a:pt x="540" y="94"/>
                    </a:lnTo>
                    <a:lnTo>
                      <a:pt x="540" y="94"/>
                    </a:lnTo>
                    <a:lnTo>
                      <a:pt x="568" y="94"/>
                    </a:lnTo>
                    <a:lnTo>
                      <a:pt x="596" y="98"/>
                    </a:lnTo>
                    <a:lnTo>
                      <a:pt x="622" y="104"/>
                    </a:lnTo>
                    <a:lnTo>
                      <a:pt x="648" y="112"/>
                    </a:lnTo>
                    <a:lnTo>
                      <a:pt x="674" y="122"/>
                    </a:lnTo>
                    <a:lnTo>
                      <a:pt x="698" y="134"/>
                    </a:lnTo>
                    <a:lnTo>
                      <a:pt x="720" y="148"/>
                    </a:lnTo>
                    <a:lnTo>
                      <a:pt x="742" y="164"/>
                    </a:lnTo>
                    <a:lnTo>
                      <a:pt x="742" y="164"/>
                    </a:lnTo>
                    <a:lnTo>
                      <a:pt x="756" y="144"/>
                    </a:lnTo>
                    <a:lnTo>
                      <a:pt x="770" y="126"/>
                    </a:lnTo>
                    <a:lnTo>
                      <a:pt x="786" y="108"/>
                    </a:lnTo>
                    <a:lnTo>
                      <a:pt x="804" y="92"/>
                    </a:lnTo>
                    <a:lnTo>
                      <a:pt x="804" y="92"/>
                    </a:lnTo>
                    <a:lnTo>
                      <a:pt x="778" y="72"/>
                    </a:lnTo>
                    <a:lnTo>
                      <a:pt x="752" y="54"/>
                    </a:lnTo>
                    <a:lnTo>
                      <a:pt x="722" y="38"/>
                    </a:lnTo>
                    <a:lnTo>
                      <a:pt x="694" y="24"/>
                    </a:lnTo>
                    <a:lnTo>
                      <a:pt x="662" y="14"/>
                    </a:lnTo>
                    <a:lnTo>
                      <a:pt x="630" y="6"/>
                    </a:lnTo>
                    <a:lnTo>
                      <a:pt x="598" y="2"/>
                    </a:lnTo>
                    <a:lnTo>
                      <a:pt x="564" y="0"/>
                    </a:lnTo>
                    <a:lnTo>
                      <a:pt x="236" y="0"/>
                    </a:lnTo>
                    <a:lnTo>
                      <a:pt x="236" y="0"/>
                    </a:lnTo>
                    <a:lnTo>
                      <a:pt x="204" y="2"/>
                    </a:lnTo>
                    <a:lnTo>
                      <a:pt x="172" y="6"/>
                    </a:lnTo>
                    <a:lnTo>
                      <a:pt x="140" y="14"/>
                    </a:lnTo>
                    <a:lnTo>
                      <a:pt x="110" y="24"/>
                    </a:lnTo>
                    <a:lnTo>
                      <a:pt x="80" y="36"/>
                    </a:lnTo>
                    <a:lnTo>
                      <a:pt x="52" y="52"/>
                    </a:lnTo>
                    <a:lnTo>
                      <a:pt x="26" y="68"/>
                    </a:lnTo>
                    <a:lnTo>
                      <a:pt x="0" y="88"/>
                    </a:lnTo>
                    <a:lnTo>
                      <a:pt x="0" y="88"/>
                    </a:lnTo>
                    <a:lnTo>
                      <a:pt x="18" y="104"/>
                    </a:lnTo>
                    <a:lnTo>
                      <a:pt x="34" y="122"/>
                    </a:lnTo>
                    <a:lnTo>
                      <a:pt x="48" y="142"/>
                    </a:lnTo>
                    <a:lnTo>
                      <a:pt x="62" y="162"/>
                    </a:lnTo>
                    <a:lnTo>
                      <a:pt x="62" y="162"/>
                    </a:ln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 w="8">
                <a:solidFill>
                  <a:schemeClr val="accent5">
                    <a:lumMod val="50000"/>
                  </a:schemeClr>
                </a:solidFill>
                <a:prstDash val="solid"/>
                <a:round/>
                <a:headEnd/>
                <a:tailEnd/>
              </a:ln>
              <a:scene3d>
                <a:camera prst="orthographicFront"/>
                <a:lightRig rig="threePt" dir="t"/>
              </a:scene3d>
              <a:sp3d prstMaterial="dkEdge">
                <a:bevelT w="114300" prst="hardEdge"/>
              </a:sp3d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Calibri" pitchFamily="34" charset="0"/>
                </a:endParaRPr>
              </a:p>
            </p:txBody>
          </p:sp>
          <p:sp>
            <p:nvSpPr>
              <p:cNvPr id="21" name="Freeform 17"/>
              <p:cNvSpPr>
                <a:spLocks/>
              </p:cNvSpPr>
              <p:nvPr/>
            </p:nvSpPr>
            <p:spPr bwMode="auto">
              <a:xfrm>
                <a:off x="3429000" y="5603875"/>
                <a:ext cx="200025" cy="219075"/>
              </a:xfrm>
              <a:custGeom>
                <a:avLst/>
                <a:gdLst/>
                <a:ahLst/>
                <a:cxnLst>
                  <a:cxn ang="0">
                    <a:pos x="126" y="68"/>
                  </a:cxn>
                  <a:cxn ang="0">
                    <a:pos x="126" y="68"/>
                  </a:cxn>
                  <a:cxn ang="0">
                    <a:pos x="108" y="54"/>
                  </a:cxn>
                  <a:cxn ang="0">
                    <a:pos x="92" y="36"/>
                  </a:cxn>
                  <a:cxn ang="0">
                    <a:pos x="78" y="18"/>
                  </a:cxn>
                  <a:cxn ang="0">
                    <a:pos x="64" y="0"/>
                  </a:cxn>
                  <a:cxn ang="0">
                    <a:pos x="64" y="0"/>
                  </a:cxn>
                  <a:cxn ang="0">
                    <a:pos x="50" y="18"/>
                  </a:cxn>
                  <a:cxn ang="0">
                    <a:pos x="34" y="34"/>
                  </a:cxn>
                  <a:cxn ang="0">
                    <a:pos x="18" y="50"/>
                  </a:cxn>
                  <a:cxn ang="0">
                    <a:pos x="0" y="64"/>
                  </a:cxn>
                  <a:cxn ang="0">
                    <a:pos x="0" y="64"/>
                  </a:cxn>
                  <a:cxn ang="0">
                    <a:pos x="14" y="84"/>
                  </a:cxn>
                  <a:cxn ang="0">
                    <a:pos x="28" y="104"/>
                  </a:cxn>
                  <a:cxn ang="0">
                    <a:pos x="44" y="122"/>
                  </a:cxn>
                  <a:cxn ang="0">
                    <a:pos x="62" y="138"/>
                  </a:cxn>
                  <a:cxn ang="0">
                    <a:pos x="62" y="138"/>
                  </a:cxn>
                  <a:cxn ang="0">
                    <a:pos x="78" y="122"/>
                  </a:cxn>
                  <a:cxn ang="0">
                    <a:pos x="96" y="106"/>
                  </a:cxn>
                  <a:cxn ang="0">
                    <a:pos x="110" y="88"/>
                  </a:cxn>
                  <a:cxn ang="0">
                    <a:pos x="126" y="68"/>
                  </a:cxn>
                  <a:cxn ang="0">
                    <a:pos x="126" y="68"/>
                  </a:cxn>
                </a:cxnLst>
                <a:rect l="0" t="0" r="r" b="b"/>
                <a:pathLst>
                  <a:path w="126" h="138">
                    <a:moveTo>
                      <a:pt x="126" y="68"/>
                    </a:moveTo>
                    <a:lnTo>
                      <a:pt x="126" y="68"/>
                    </a:lnTo>
                    <a:lnTo>
                      <a:pt x="108" y="54"/>
                    </a:lnTo>
                    <a:lnTo>
                      <a:pt x="92" y="36"/>
                    </a:lnTo>
                    <a:lnTo>
                      <a:pt x="78" y="18"/>
                    </a:lnTo>
                    <a:lnTo>
                      <a:pt x="64" y="0"/>
                    </a:lnTo>
                    <a:lnTo>
                      <a:pt x="64" y="0"/>
                    </a:lnTo>
                    <a:lnTo>
                      <a:pt x="50" y="18"/>
                    </a:lnTo>
                    <a:lnTo>
                      <a:pt x="34" y="34"/>
                    </a:lnTo>
                    <a:lnTo>
                      <a:pt x="18" y="50"/>
                    </a:lnTo>
                    <a:lnTo>
                      <a:pt x="0" y="64"/>
                    </a:lnTo>
                    <a:lnTo>
                      <a:pt x="0" y="64"/>
                    </a:lnTo>
                    <a:lnTo>
                      <a:pt x="14" y="84"/>
                    </a:lnTo>
                    <a:lnTo>
                      <a:pt x="28" y="104"/>
                    </a:lnTo>
                    <a:lnTo>
                      <a:pt x="44" y="122"/>
                    </a:lnTo>
                    <a:lnTo>
                      <a:pt x="62" y="138"/>
                    </a:lnTo>
                    <a:lnTo>
                      <a:pt x="62" y="138"/>
                    </a:lnTo>
                    <a:lnTo>
                      <a:pt x="78" y="122"/>
                    </a:lnTo>
                    <a:lnTo>
                      <a:pt x="96" y="106"/>
                    </a:lnTo>
                    <a:lnTo>
                      <a:pt x="110" y="88"/>
                    </a:lnTo>
                    <a:lnTo>
                      <a:pt x="126" y="68"/>
                    </a:lnTo>
                    <a:lnTo>
                      <a:pt x="126" y="68"/>
                    </a:ln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 w="8">
                <a:solidFill>
                  <a:schemeClr val="accent5">
                    <a:lumMod val="50000"/>
                  </a:schemeClr>
                </a:solidFill>
                <a:prstDash val="solid"/>
                <a:round/>
                <a:headEnd/>
                <a:tailEnd/>
              </a:ln>
              <a:scene3d>
                <a:camera prst="orthographicFront"/>
                <a:lightRig rig="threePt" dir="t"/>
              </a:scene3d>
              <a:sp3d prstMaterial="dkEdge">
                <a:bevelT w="114300" prst="hardEdge"/>
              </a:sp3d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Calibri" pitchFamily="34" charset="0"/>
                </a:endParaRPr>
              </a:p>
            </p:txBody>
          </p:sp>
          <p:sp>
            <p:nvSpPr>
              <p:cNvPr id="22" name="Freeform 19"/>
              <p:cNvSpPr>
                <a:spLocks/>
              </p:cNvSpPr>
              <p:nvPr/>
            </p:nvSpPr>
            <p:spPr bwMode="auto">
              <a:xfrm>
                <a:off x="3317875" y="4905375"/>
                <a:ext cx="231775" cy="800100"/>
              </a:xfrm>
              <a:custGeom>
                <a:avLst/>
                <a:gdLst/>
                <a:ahLst/>
                <a:cxnLst>
                  <a:cxn ang="0">
                    <a:pos x="146" y="68"/>
                  </a:cxn>
                  <a:cxn ang="0">
                    <a:pos x="146" y="68"/>
                  </a:cxn>
                  <a:cxn ang="0">
                    <a:pos x="132" y="50"/>
                  </a:cxn>
                  <a:cxn ang="0">
                    <a:pos x="118" y="32"/>
                  </a:cxn>
                  <a:cxn ang="0">
                    <a:pos x="102" y="14"/>
                  </a:cxn>
                  <a:cxn ang="0">
                    <a:pos x="84" y="0"/>
                  </a:cxn>
                  <a:cxn ang="0">
                    <a:pos x="84" y="0"/>
                  </a:cxn>
                  <a:cxn ang="0">
                    <a:pos x="66" y="26"/>
                  </a:cxn>
                  <a:cxn ang="0">
                    <a:pos x="50" y="56"/>
                  </a:cxn>
                  <a:cxn ang="0">
                    <a:pos x="34" y="88"/>
                  </a:cxn>
                  <a:cxn ang="0">
                    <a:pos x="22" y="120"/>
                  </a:cxn>
                  <a:cxn ang="0">
                    <a:pos x="12" y="154"/>
                  </a:cxn>
                  <a:cxn ang="0">
                    <a:pos x="6" y="190"/>
                  </a:cxn>
                  <a:cxn ang="0">
                    <a:pos x="2" y="226"/>
                  </a:cxn>
                  <a:cxn ang="0">
                    <a:pos x="0" y="262"/>
                  </a:cxn>
                  <a:cxn ang="0">
                    <a:pos x="0" y="262"/>
                  </a:cxn>
                  <a:cxn ang="0">
                    <a:pos x="2" y="296"/>
                  </a:cxn>
                  <a:cxn ang="0">
                    <a:pos x="4" y="328"/>
                  </a:cxn>
                  <a:cxn ang="0">
                    <a:pos x="10" y="360"/>
                  </a:cxn>
                  <a:cxn ang="0">
                    <a:pos x="18" y="392"/>
                  </a:cxn>
                  <a:cxn ang="0">
                    <a:pos x="28" y="422"/>
                  </a:cxn>
                  <a:cxn ang="0">
                    <a:pos x="40" y="450"/>
                  </a:cxn>
                  <a:cxn ang="0">
                    <a:pos x="54" y="478"/>
                  </a:cxn>
                  <a:cxn ang="0">
                    <a:pos x="70" y="504"/>
                  </a:cxn>
                  <a:cxn ang="0">
                    <a:pos x="70" y="504"/>
                  </a:cxn>
                  <a:cxn ang="0">
                    <a:pos x="88" y="490"/>
                  </a:cxn>
                  <a:cxn ang="0">
                    <a:pos x="104" y="474"/>
                  </a:cxn>
                  <a:cxn ang="0">
                    <a:pos x="120" y="458"/>
                  </a:cxn>
                  <a:cxn ang="0">
                    <a:pos x="134" y="440"/>
                  </a:cxn>
                  <a:cxn ang="0">
                    <a:pos x="134" y="440"/>
                  </a:cxn>
                  <a:cxn ang="0">
                    <a:pos x="122" y="420"/>
                  </a:cxn>
                  <a:cxn ang="0">
                    <a:pos x="112" y="400"/>
                  </a:cxn>
                  <a:cxn ang="0">
                    <a:pos x="104" y="378"/>
                  </a:cxn>
                  <a:cxn ang="0">
                    <a:pos x="96" y="356"/>
                  </a:cxn>
                  <a:cxn ang="0">
                    <a:pos x="90" y="334"/>
                  </a:cxn>
                  <a:cxn ang="0">
                    <a:pos x="86" y="310"/>
                  </a:cxn>
                  <a:cxn ang="0">
                    <a:pos x="84" y="286"/>
                  </a:cxn>
                  <a:cxn ang="0">
                    <a:pos x="82" y="262"/>
                  </a:cxn>
                  <a:cxn ang="0">
                    <a:pos x="82" y="262"/>
                  </a:cxn>
                  <a:cxn ang="0">
                    <a:pos x="84" y="236"/>
                  </a:cxn>
                  <a:cxn ang="0">
                    <a:pos x="86" y="208"/>
                  </a:cxn>
                  <a:cxn ang="0">
                    <a:pos x="92" y="184"/>
                  </a:cxn>
                  <a:cxn ang="0">
                    <a:pos x="98" y="158"/>
                  </a:cxn>
                  <a:cxn ang="0">
                    <a:pos x="108" y="134"/>
                  </a:cxn>
                  <a:cxn ang="0">
                    <a:pos x="118" y="112"/>
                  </a:cxn>
                  <a:cxn ang="0">
                    <a:pos x="132" y="90"/>
                  </a:cxn>
                  <a:cxn ang="0">
                    <a:pos x="146" y="68"/>
                  </a:cxn>
                  <a:cxn ang="0">
                    <a:pos x="146" y="68"/>
                  </a:cxn>
                </a:cxnLst>
                <a:rect l="0" t="0" r="r" b="b"/>
                <a:pathLst>
                  <a:path w="146" h="504">
                    <a:moveTo>
                      <a:pt x="146" y="68"/>
                    </a:moveTo>
                    <a:lnTo>
                      <a:pt x="146" y="68"/>
                    </a:lnTo>
                    <a:lnTo>
                      <a:pt x="132" y="50"/>
                    </a:lnTo>
                    <a:lnTo>
                      <a:pt x="118" y="32"/>
                    </a:lnTo>
                    <a:lnTo>
                      <a:pt x="102" y="14"/>
                    </a:lnTo>
                    <a:lnTo>
                      <a:pt x="84" y="0"/>
                    </a:lnTo>
                    <a:lnTo>
                      <a:pt x="84" y="0"/>
                    </a:lnTo>
                    <a:lnTo>
                      <a:pt x="66" y="26"/>
                    </a:lnTo>
                    <a:lnTo>
                      <a:pt x="50" y="56"/>
                    </a:lnTo>
                    <a:lnTo>
                      <a:pt x="34" y="88"/>
                    </a:lnTo>
                    <a:lnTo>
                      <a:pt x="22" y="120"/>
                    </a:lnTo>
                    <a:lnTo>
                      <a:pt x="12" y="154"/>
                    </a:lnTo>
                    <a:lnTo>
                      <a:pt x="6" y="190"/>
                    </a:lnTo>
                    <a:lnTo>
                      <a:pt x="2" y="226"/>
                    </a:lnTo>
                    <a:lnTo>
                      <a:pt x="0" y="262"/>
                    </a:lnTo>
                    <a:lnTo>
                      <a:pt x="0" y="262"/>
                    </a:lnTo>
                    <a:lnTo>
                      <a:pt x="2" y="296"/>
                    </a:lnTo>
                    <a:lnTo>
                      <a:pt x="4" y="328"/>
                    </a:lnTo>
                    <a:lnTo>
                      <a:pt x="10" y="360"/>
                    </a:lnTo>
                    <a:lnTo>
                      <a:pt x="18" y="392"/>
                    </a:lnTo>
                    <a:lnTo>
                      <a:pt x="28" y="422"/>
                    </a:lnTo>
                    <a:lnTo>
                      <a:pt x="40" y="450"/>
                    </a:lnTo>
                    <a:lnTo>
                      <a:pt x="54" y="478"/>
                    </a:lnTo>
                    <a:lnTo>
                      <a:pt x="70" y="504"/>
                    </a:lnTo>
                    <a:lnTo>
                      <a:pt x="70" y="504"/>
                    </a:lnTo>
                    <a:lnTo>
                      <a:pt x="88" y="490"/>
                    </a:lnTo>
                    <a:lnTo>
                      <a:pt x="104" y="474"/>
                    </a:lnTo>
                    <a:lnTo>
                      <a:pt x="120" y="458"/>
                    </a:lnTo>
                    <a:lnTo>
                      <a:pt x="134" y="440"/>
                    </a:lnTo>
                    <a:lnTo>
                      <a:pt x="134" y="440"/>
                    </a:lnTo>
                    <a:lnTo>
                      <a:pt x="122" y="420"/>
                    </a:lnTo>
                    <a:lnTo>
                      <a:pt x="112" y="400"/>
                    </a:lnTo>
                    <a:lnTo>
                      <a:pt x="104" y="378"/>
                    </a:lnTo>
                    <a:lnTo>
                      <a:pt x="96" y="356"/>
                    </a:lnTo>
                    <a:lnTo>
                      <a:pt x="90" y="334"/>
                    </a:lnTo>
                    <a:lnTo>
                      <a:pt x="86" y="310"/>
                    </a:lnTo>
                    <a:lnTo>
                      <a:pt x="84" y="286"/>
                    </a:lnTo>
                    <a:lnTo>
                      <a:pt x="82" y="262"/>
                    </a:lnTo>
                    <a:lnTo>
                      <a:pt x="82" y="262"/>
                    </a:lnTo>
                    <a:lnTo>
                      <a:pt x="84" y="236"/>
                    </a:lnTo>
                    <a:lnTo>
                      <a:pt x="86" y="208"/>
                    </a:lnTo>
                    <a:lnTo>
                      <a:pt x="92" y="184"/>
                    </a:lnTo>
                    <a:lnTo>
                      <a:pt x="98" y="158"/>
                    </a:lnTo>
                    <a:lnTo>
                      <a:pt x="108" y="134"/>
                    </a:lnTo>
                    <a:lnTo>
                      <a:pt x="118" y="112"/>
                    </a:lnTo>
                    <a:lnTo>
                      <a:pt x="132" y="90"/>
                    </a:lnTo>
                    <a:lnTo>
                      <a:pt x="146" y="68"/>
                    </a:lnTo>
                    <a:lnTo>
                      <a:pt x="146" y="68"/>
                    </a:ln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 w="8">
                <a:solidFill>
                  <a:schemeClr val="accent5">
                    <a:lumMod val="50000"/>
                  </a:schemeClr>
                </a:solidFill>
                <a:prstDash val="solid"/>
                <a:round/>
                <a:headEnd/>
                <a:tailEnd/>
              </a:ln>
              <a:scene3d>
                <a:camera prst="orthographicFront"/>
                <a:lightRig rig="threePt" dir="t"/>
              </a:scene3d>
              <a:sp3d prstMaterial="dkEdge">
                <a:bevelT w="114300" prst="hardEdge"/>
              </a:sp3d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Calibri" pitchFamily="34" charset="0"/>
                </a:endParaRPr>
              </a:p>
            </p:txBody>
          </p:sp>
          <p:sp>
            <p:nvSpPr>
              <p:cNvPr id="23" name="Freeform 24"/>
              <p:cNvSpPr>
                <a:spLocks/>
              </p:cNvSpPr>
              <p:nvPr/>
            </p:nvSpPr>
            <p:spPr bwMode="auto">
              <a:xfrm>
                <a:off x="4730750" y="4800600"/>
                <a:ext cx="196850" cy="219075"/>
              </a:xfrm>
              <a:custGeom>
                <a:avLst/>
                <a:gdLst/>
                <a:ahLst/>
                <a:cxnLst>
                  <a:cxn ang="0">
                    <a:pos x="0" y="72"/>
                  </a:cxn>
                  <a:cxn ang="0">
                    <a:pos x="0" y="72"/>
                  </a:cxn>
                  <a:cxn ang="0">
                    <a:pos x="18" y="88"/>
                  </a:cxn>
                  <a:cxn ang="0">
                    <a:pos x="34" y="104"/>
                  </a:cxn>
                  <a:cxn ang="0">
                    <a:pos x="50" y="120"/>
                  </a:cxn>
                  <a:cxn ang="0">
                    <a:pos x="64" y="138"/>
                  </a:cxn>
                  <a:cxn ang="0">
                    <a:pos x="64" y="138"/>
                  </a:cxn>
                  <a:cxn ang="0">
                    <a:pos x="76" y="120"/>
                  </a:cxn>
                  <a:cxn ang="0">
                    <a:pos x="92" y="102"/>
                  </a:cxn>
                  <a:cxn ang="0">
                    <a:pos x="108" y="86"/>
                  </a:cxn>
                  <a:cxn ang="0">
                    <a:pos x="124" y="70"/>
                  </a:cxn>
                  <a:cxn ang="0">
                    <a:pos x="124" y="70"/>
                  </a:cxn>
                  <a:cxn ang="0">
                    <a:pos x="110" y="50"/>
                  </a:cxn>
                  <a:cxn ang="0">
                    <a:pos x="96" y="32"/>
                  </a:cxn>
                  <a:cxn ang="0">
                    <a:pos x="78" y="16"/>
                  </a:cxn>
                  <a:cxn ang="0">
                    <a:pos x="62" y="0"/>
                  </a:cxn>
                  <a:cxn ang="0">
                    <a:pos x="62" y="0"/>
                  </a:cxn>
                  <a:cxn ang="0">
                    <a:pos x="44" y="16"/>
                  </a:cxn>
                  <a:cxn ang="0">
                    <a:pos x="28" y="34"/>
                  </a:cxn>
                  <a:cxn ang="0">
                    <a:pos x="14" y="52"/>
                  </a:cxn>
                  <a:cxn ang="0">
                    <a:pos x="0" y="72"/>
                  </a:cxn>
                  <a:cxn ang="0">
                    <a:pos x="0" y="72"/>
                  </a:cxn>
                </a:cxnLst>
                <a:rect l="0" t="0" r="r" b="b"/>
                <a:pathLst>
                  <a:path w="124" h="138">
                    <a:moveTo>
                      <a:pt x="0" y="72"/>
                    </a:moveTo>
                    <a:lnTo>
                      <a:pt x="0" y="72"/>
                    </a:lnTo>
                    <a:lnTo>
                      <a:pt x="18" y="88"/>
                    </a:lnTo>
                    <a:lnTo>
                      <a:pt x="34" y="104"/>
                    </a:lnTo>
                    <a:lnTo>
                      <a:pt x="50" y="120"/>
                    </a:lnTo>
                    <a:lnTo>
                      <a:pt x="64" y="138"/>
                    </a:lnTo>
                    <a:lnTo>
                      <a:pt x="64" y="138"/>
                    </a:lnTo>
                    <a:lnTo>
                      <a:pt x="76" y="120"/>
                    </a:lnTo>
                    <a:lnTo>
                      <a:pt x="92" y="102"/>
                    </a:lnTo>
                    <a:lnTo>
                      <a:pt x="108" y="86"/>
                    </a:lnTo>
                    <a:lnTo>
                      <a:pt x="124" y="70"/>
                    </a:lnTo>
                    <a:lnTo>
                      <a:pt x="124" y="70"/>
                    </a:lnTo>
                    <a:lnTo>
                      <a:pt x="110" y="50"/>
                    </a:lnTo>
                    <a:lnTo>
                      <a:pt x="96" y="32"/>
                    </a:lnTo>
                    <a:lnTo>
                      <a:pt x="78" y="16"/>
                    </a:lnTo>
                    <a:lnTo>
                      <a:pt x="62" y="0"/>
                    </a:lnTo>
                    <a:lnTo>
                      <a:pt x="62" y="0"/>
                    </a:lnTo>
                    <a:lnTo>
                      <a:pt x="44" y="16"/>
                    </a:lnTo>
                    <a:lnTo>
                      <a:pt x="28" y="34"/>
                    </a:lnTo>
                    <a:lnTo>
                      <a:pt x="14" y="52"/>
                    </a:lnTo>
                    <a:lnTo>
                      <a:pt x="0" y="72"/>
                    </a:lnTo>
                    <a:lnTo>
                      <a:pt x="0" y="72"/>
                    </a:ln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 w="8">
                <a:solidFill>
                  <a:schemeClr val="accent5">
                    <a:lumMod val="50000"/>
                  </a:schemeClr>
                </a:solidFill>
                <a:prstDash val="solid"/>
                <a:round/>
                <a:headEnd/>
                <a:tailEnd/>
              </a:ln>
              <a:scene3d>
                <a:camera prst="orthographicFront"/>
                <a:lightRig rig="threePt" dir="t"/>
              </a:scene3d>
              <a:sp3d prstMaterial="dkEdge">
                <a:bevelT w="114300" prst="hardEdge"/>
              </a:sp3d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Calibri" pitchFamily="34" charset="0"/>
                </a:endParaRPr>
              </a:p>
            </p:txBody>
          </p:sp>
          <p:sp>
            <p:nvSpPr>
              <p:cNvPr id="24" name="Freeform 28"/>
              <p:cNvSpPr>
                <a:spLocks/>
              </p:cNvSpPr>
              <p:nvPr/>
            </p:nvSpPr>
            <p:spPr bwMode="auto">
              <a:xfrm>
                <a:off x="4832350" y="4911725"/>
                <a:ext cx="225425" cy="803275"/>
              </a:xfrm>
              <a:custGeom>
                <a:avLst/>
                <a:gdLst/>
                <a:ahLst/>
                <a:cxnLst>
                  <a:cxn ang="0">
                    <a:pos x="0" y="68"/>
                  </a:cxn>
                  <a:cxn ang="0">
                    <a:pos x="0" y="68"/>
                  </a:cxn>
                  <a:cxn ang="0">
                    <a:pos x="12" y="90"/>
                  </a:cxn>
                  <a:cxn ang="0">
                    <a:pos x="24" y="110"/>
                  </a:cxn>
                  <a:cxn ang="0">
                    <a:pos x="36" y="134"/>
                  </a:cxn>
                  <a:cxn ang="0">
                    <a:pos x="44" y="156"/>
                  </a:cxn>
                  <a:cxn ang="0">
                    <a:pos x="50" y="182"/>
                  </a:cxn>
                  <a:cxn ang="0">
                    <a:pos x="56" y="206"/>
                  </a:cxn>
                  <a:cxn ang="0">
                    <a:pos x="58" y="232"/>
                  </a:cxn>
                  <a:cxn ang="0">
                    <a:pos x="60" y="258"/>
                  </a:cxn>
                  <a:cxn ang="0">
                    <a:pos x="60" y="258"/>
                  </a:cxn>
                  <a:cxn ang="0">
                    <a:pos x="58" y="282"/>
                  </a:cxn>
                  <a:cxn ang="0">
                    <a:pos x="56" y="308"/>
                  </a:cxn>
                  <a:cxn ang="0">
                    <a:pos x="52" y="332"/>
                  </a:cxn>
                  <a:cxn ang="0">
                    <a:pos x="46" y="354"/>
                  </a:cxn>
                  <a:cxn ang="0">
                    <a:pos x="38" y="376"/>
                  </a:cxn>
                  <a:cxn ang="0">
                    <a:pos x="28" y="398"/>
                  </a:cxn>
                  <a:cxn ang="0">
                    <a:pos x="18" y="420"/>
                  </a:cxn>
                  <a:cxn ang="0">
                    <a:pos x="4" y="440"/>
                  </a:cxn>
                  <a:cxn ang="0">
                    <a:pos x="4" y="440"/>
                  </a:cxn>
                  <a:cxn ang="0">
                    <a:pos x="18" y="458"/>
                  </a:cxn>
                  <a:cxn ang="0">
                    <a:pos x="34" y="474"/>
                  </a:cxn>
                  <a:cxn ang="0">
                    <a:pos x="50" y="490"/>
                  </a:cxn>
                  <a:cxn ang="0">
                    <a:pos x="68" y="506"/>
                  </a:cxn>
                  <a:cxn ang="0">
                    <a:pos x="68" y="506"/>
                  </a:cxn>
                  <a:cxn ang="0">
                    <a:pos x="84" y="480"/>
                  </a:cxn>
                  <a:cxn ang="0">
                    <a:pos x="100" y="450"/>
                  </a:cxn>
                  <a:cxn ang="0">
                    <a:pos x="112" y="422"/>
                  </a:cxn>
                  <a:cxn ang="0">
                    <a:pos x="122" y="390"/>
                  </a:cxn>
                  <a:cxn ang="0">
                    <a:pos x="130" y="358"/>
                  </a:cxn>
                  <a:cxn ang="0">
                    <a:pos x="136" y="326"/>
                  </a:cxn>
                  <a:cxn ang="0">
                    <a:pos x="140" y="292"/>
                  </a:cxn>
                  <a:cxn ang="0">
                    <a:pos x="142" y="258"/>
                  </a:cxn>
                  <a:cxn ang="0">
                    <a:pos x="142" y="258"/>
                  </a:cxn>
                  <a:cxn ang="0">
                    <a:pos x="140" y="222"/>
                  </a:cxn>
                  <a:cxn ang="0">
                    <a:pos x="136" y="186"/>
                  </a:cxn>
                  <a:cxn ang="0">
                    <a:pos x="130" y="152"/>
                  </a:cxn>
                  <a:cxn ang="0">
                    <a:pos x="120" y="120"/>
                  </a:cxn>
                  <a:cxn ang="0">
                    <a:pos x="108" y="88"/>
                  </a:cxn>
                  <a:cxn ang="0">
                    <a:pos x="94" y="56"/>
                  </a:cxn>
                  <a:cxn ang="0">
                    <a:pos x="78" y="28"/>
                  </a:cxn>
                  <a:cxn ang="0">
                    <a:pos x="60" y="0"/>
                  </a:cxn>
                  <a:cxn ang="0">
                    <a:pos x="60" y="0"/>
                  </a:cxn>
                  <a:cxn ang="0">
                    <a:pos x="44" y="16"/>
                  </a:cxn>
                  <a:cxn ang="0">
                    <a:pos x="28" y="32"/>
                  </a:cxn>
                  <a:cxn ang="0">
                    <a:pos x="12" y="50"/>
                  </a:cxn>
                  <a:cxn ang="0">
                    <a:pos x="0" y="68"/>
                  </a:cxn>
                  <a:cxn ang="0">
                    <a:pos x="0" y="68"/>
                  </a:cxn>
                </a:cxnLst>
                <a:rect l="0" t="0" r="r" b="b"/>
                <a:pathLst>
                  <a:path w="142" h="506">
                    <a:moveTo>
                      <a:pt x="0" y="68"/>
                    </a:moveTo>
                    <a:lnTo>
                      <a:pt x="0" y="68"/>
                    </a:lnTo>
                    <a:lnTo>
                      <a:pt x="12" y="90"/>
                    </a:lnTo>
                    <a:lnTo>
                      <a:pt x="24" y="110"/>
                    </a:lnTo>
                    <a:lnTo>
                      <a:pt x="36" y="134"/>
                    </a:lnTo>
                    <a:lnTo>
                      <a:pt x="44" y="156"/>
                    </a:lnTo>
                    <a:lnTo>
                      <a:pt x="50" y="182"/>
                    </a:lnTo>
                    <a:lnTo>
                      <a:pt x="56" y="206"/>
                    </a:lnTo>
                    <a:lnTo>
                      <a:pt x="58" y="232"/>
                    </a:lnTo>
                    <a:lnTo>
                      <a:pt x="60" y="258"/>
                    </a:lnTo>
                    <a:lnTo>
                      <a:pt x="60" y="258"/>
                    </a:lnTo>
                    <a:lnTo>
                      <a:pt x="58" y="282"/>
                    </a:lnTo>
                    <a:lnTo>
                      <a:pt x="56" y="308"/>
                    </a:lnTo>
                    <a:lnTo>
                      <a:pt x="52" y="332"/>
                    </a:lnTo>
                    <a:lnTo>
                      <a:pt x="46" y="354"/>
                    </a:lnTo>
                    <a:lnTo>
                      <a:pt x="38" y="376"/>
                    </a:lnTo>
                    <a:lnTo>
                      <a:pt x="28" y="398"/>
                    </a:lnTo>
                    <a:lnTo>
                      <a:pt x="18" y="420"/>
                    </a:lnTo>
                    <a:lnTo>
                      <a:pt x="4" y="440"/>
                    </a:lnTo>
                    <a:lnTo>
                      <a:pt x="4" y="440"/>
                    </a:lnTo>
                    <a:lnTo>
                      <a:pt x="18" y="458"/>
                    </a:lnTo>
                    <a:lnTo>
                      <a:pt x="34" y="474"/>
                    </a:lnTo>
                    <a:lnTo>
                      <a:pt x="50" y="490"/>
                    </a:lnTo>
                    <a:lnTo>
                      <a:pt x="68" y="506"/>
                    </a:lnTo>
                    <a:lnTo>
                      <a:pt x="68" y="506"/>
                    </a:lnTo>
                    <a:lnTo>
                      <a:pt x="84" y="480"/>
                    </a:lnTo>
                    <a:lnTo>
                      <a:pt x="100" y="450"/>
                    </a:lnTo>
                    <a:lnTo>
                      <a:pt x="112" y="422"/>
                    </a:lnTo>
                    <a:lnTo>
                      <a:pt x="122" y="390"/>
                    </a:lnTo>
                    <a:lnTo>
                      <a:pt x="130" y="358"/>
                    </a:lnTo>
                    <a:lnTo>
                      <a:pt x="136" y="326"/>
                    </a:lnTo>
                    <a:lnTo>
                      <a:pt x="140" y="292"/>
                    </a:lnTo>
                    <a:lnTo>
                      <a:pt x="142" y="258"/>
                    </a:lnTo>
                    <a:lnTo>
                      <a:pt x="142" y="258"/>
                    </a:lnTo>
                    <a:lnTo>
                      <a:pt x="140" y="222"/>
                    </a:lnTo>
                    <a:lnTo>
                      <a:pt x="136" y="186"/>
                    </a:lnTo>
                    <a:lnTo>
                      <a:pt x="130" y="152"/>
                    </a:lnTo>
                    <a:lnTo>
                      <a:pt x="120" y="120"/>
                    </a:lnTo>
                    <a:lnTo>
                      <a:pt x="108" y="88"/>
                    </a:lnTo>
                    <a:lnTo>
                      <a:pt x="94" y="56"/>
                    </a:lnTo>
                    <a:lnTo>
                      <a:pt x="78" y="28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44" y="16"/>
                    </a:lnTo>
                    <a:lnTo>
                      <a:pt x="28" y="32"/>
                    </a:lnTo>
                    <a:lnTo>
                      <a:pt x="12" y="50"/>
                    </a:lnTo>
                    <a:lnTo>
                      <a:pt x="0" y="68"/>
                    </a:lnTo>
                    <a:lnTo>
                      <a:pt x="0" y="68"/>
                    </a:ln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 w="8">
                <a:solidFill>
                  <a:schemeClr val="accent5">
                    <a:lumMod val="50000"/>
                  </a:schemeClr>
                </a:solidFill>
                <a:prstDash val="solid"/>
                <a:round/>
                <a:headEnd/>
                <a:tailEnd/>
              </a:ln>
              <a:scene3d>
                <a:camera prst="orthographicFront"/>
                <a:lightRig rig="threePt" dir="t"/>
              </a:scene3d>
              <a:sp3d prstMaterial="dkEdge">
                <a:bevelT w="114300" prst="hardEdge"/>
              </a:sp3d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Calibri" pitchFamily="34" charset="0"/>
                </a:endParaRPr>
              </a:p>
            </p:txBody>
          </p:sp>
        </p:grpSp>
      </p:grpSp>
      <p:sp>
        <p:nvSpPr>
          <p:cNvPr id="46" name="TextBox 45"/>
          <p:cNvSpPr txBox="1"/>
          <p:nvPr/>
        </p:nvSpPr>
        <p:spPr>
          <a:xfrm>
            <a:off x="1676400" y="2209800"/>
            <a:ext cx="965201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 smtClean="0">
                <a:latin typeface="Calibri" pitchFamily="34" charset="0"/>
              </a:rPr>
              <a:t>Step 1</a:t>
            </a:r>
            <a:endParaRPr lang="en-US" sz="2400" dirty="0">
              <a:latin typeface="Calibri" pitchFamily="34" charset="0"/>
            </a:endParaRPr>
          </a:p>
        </p:txBody>
      </p:sp>
      <p:sp>
        <p:nvSpPr>
          <p:cNvPr id="47" name="TextBox 46"/>
          <p:cNvSpPr txBox="1"/>
          <p:nvPr/>
        </p:nvSpPr>
        <p:spPr>
          <a:xfrm>
            <a:off x="3251200" y="2209800"/>
            <a:ext cx="965201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 smtClean="0">
                <a:latin typeface="Calibri" pitchFamily="34" charset="0"/>
              </a:rPr>
              <a:t>Step 2</a:t>
            </a:r>
            <a:endParaRPr lang="en-US" sz="2400" dirty="0">
              <a:latin typeface="Calibri" pitchFamily="34" charset="0"/>
            </a:endParaRPr>
          </a:p>
        </p:txBody>
      </p:sp>
      <p:sp>
        <p:nvSpPr>
          <p:cNvPr id="48" name="TextBox 47"/>
          <p:cNvSpPr txBox="1"/>
          <p:nvPr/>
        </p:nvSpPr>
        <p:spPr>
          <a:xfrm>
            <a:off x="4826000" y="2209800"/>
            <a:ext cx="965201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 smtClean="0">
                <a:latin typeface="Calibri" pitchFamily="34" charset="0"/>
              </a:rPr>
              <a:t>Step 3</a:t>
            </a:r>
            <a:endParaRPr lang="en-US" sz="2400" dirty="0">
              <a:latin typeface="Calibri" pitchFamily="34" charset="0"/>
            </a:endParaRPr>
          </a:p>
        </p:txBody>
      </p:sp>
      <p:sp>
        <p:nvSpPr>
          <p:cNvPr id="49" name="TextBox 48"/>
          <p:cNvSpPr txBox="1"/>
          <p:nvPr/>
        </p:nvSpPr>
        <p:spPr>
          <a:xfrm>
            <a:off x="6400800" y="2209800"/>
            <a:ext cx="965201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 smtClean="0">
                <a:latin typeface="Calibri" pitchFamily="34" charset="0"/>
              </a:rPr>
              <a:t>Step 4</a:t>
            </a:r>
            <a:endParaRPr lang="en-US" sz="2400" dirty="0">
              <a:latin typeface="Calibri" pitchFamily="34" charset="0"/>
            </a:endParaRPr>
          </a:p>
        </p:txBody>
      </p:sp>
      <p:grpSp>
        <p:nvGrpSpPr>
          <p:cNvPr id="26" name="Group 57"/>
          <p:cNvGrpSpPr/>
          <p:nvPr/>
        </p:nvGrpSpPr>
        <p:grpSpPr>
          <a:xfrm>
            <a:off x="1600200" y="2971800"/>
            <a:ext cx="1371600" cy="3124200"/>
            <a:chOff x="1600200" y="3200400"/>
            <a:chExt cx="1371600" cy="3124200"/>
          </a:xfrm>
        </p:grpSpPr>
        <p:grpSp>
          <p:nvGrpSpPr>
            <p:cNvPr id="27" name="Group 49"/>
            <p:cNvGrpSpPr/>
            <p:nvPr/>
          </p:nvGrpSpPr>
          <p:grpSpPr>
            <a:xfrm>
              <a:off x="1600200" y="3200400"/>
              <a:ext cx="1371600" cy="3124200"/>
              <a:chOff x="1600200" y="3200400"/>
              <a:chExt cx="1371600" cy="3124200"/>
            </a:xfrm>
          </p:grpSpPr>
          <p:sp>
            <p:nvSpPr>
              <p:cNvPr id="42" name="Rectangle 41"/>
              <p:cNvSpPr/>
              <p:nvPr/>
            </p:nvSpPr>
            <p:spPr>
              <a:xfrm>
                <a:off x="1600200" y="3657600"/>
                <a:ext cx="1371600" cy="2667000"/>
              </a:xfrm>
              <a:prstGeom prst="rect">
                <a:avLst/>
              </a:prstGeom>
              <a:solidFill>
                <a:schemeClr val="bg2">
                  <a:lumMod val="90000"/>
                </a:schemeClr>
              </a:solidFill>
              <a:ln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latin typeface="Calibri" pitchFamily="34" charset="0"/>
                </a:endParaRPr>
              </a:p>
            </p:txBody>
          </p:sp>
          <p:sp>
            <p:nvSpPr>
              <p:cNvPr id="33" name="Rounded Rectangle 32"/>
              <p:cNvSpPr/>
              <p:nvPr/>
            </p:nvSpPr>
            <p:spPr>
              <a:xfrm>
                <a:off x="2171700" y="3200400"/>
                <a:ext cx="228600" cy="533400"/>
              </a:xfrm>
              <a:prstGeom prst="roundRect">
                <a:avLst>
                  <a:gd name="adj" fmla="val 50000"/>
                </a:avLst>
              </a:prstGeom>
              <a:solidFill>
                <a:schemeClr val="bg2">
                  <a:lumMod val="50000"/>
                </a:schemeClr>
              </a:solidFill>
              <a:ln>
                <a:noFill/>
              </a:ln>
              <a:effectLst>
                <a:outerShdw blurRad="44450" dist="27940" dir="5400000" algn="ctr">
                  <a:srgbClr val="000000">
                    <a:alpha val="32000"/>
                  </a:srgbClr>
                </a:outerShdw>
              </a:effectLst>
              <a:scene3d>
                <a:camera prst="orthographicFront">
                  <a:rot lat="0" lon="0" rev="0"/>
                </a:camera>
                <a:lightRig rig="balanced" dir="t">
                  <a:rot lat="0" lon="0" rev="8700000"/>
                </a:lightRig>
              </a:scene3d>
              <a:sp3d>
                <a:bevelT w="190500" h="381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latin typeface="Calibri" pitchFamily="34" charset="0"/>
                </a:endParaRPr>
              </a:p>
            </p:txBody>
          </p:sp>
        </p:grpSp>
        <p:sp>
          <p:nvSpPr>
            <p:cNvPr id="54" name="TextBox 53"/>
            <p:cNvSpPr txBox="1"/>
            <p:nvPr/>
          </p:nvSpPr>
          <p:spPr>
            <a:xfrm>
              <a:off x="1635456" y="3943064"/>
              <a:ext cx="1295400" cy="230832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2400" dirty="0" smtClean="0">
                  <a:latin typeface="Calibri" pitchFamily="34" charset="0"/>
                </a:rPr>
                <a:t>Your text here. Your text here. Your text here</a:t>
              </a:r>
              <a:endParaRPr lang="en-US" sz="2400" dirty="0">
                <a:latin typeface="Calibri" pitchFamily="34" charset="0"/>
              </a:endParaRPr>
            </a:p>
          </p:txBody>
        </p:sp>
      </p:grpSp>
      <p:grpSp>
        <p:nvGrpSpPr>
          <p:cNvPr id="28" name="Group 58"/>
          <p:cNvGrpSpPr/>
          <p:nvPr/>
        </p:nvGrpSpPr>
        <p:grpSpPr>
          <a:xfrm>
            <a:off x="3110552" y="2971800"/>
            <a:ext cx="1371600" cy="3124200"/>
            <a:chOff x="3110552" y="3200400"/>
            <a:chExt cx="1371600" cy="3124200"/>
          </a:xfrm>
        </p:grpSpPr>
        <p:grpSp>
          <p:nvGrpSpPr>
            <p:cNvPr id="29" name="Group 50"/>
            <p:cNvGrpSpPr/>
            <p:nvPr/>
          </p:nvGrpSpPr>
          <p:grpSpPr>
            <a:xfrm>
              <a:off x="3110552" y="3200400"/>
              <a:ext cx="1371600" cy="3124200"/>
              <a:chOff x="3110552" y="3200400"/>
              <a:chExt cx="1371600" cy="3124200"/>
            </a:xfrm>
          </p:grpSpPr>
          <p:sp>
            <p:nvSpPr>
              <p:cNvPr id="43" name="Rectangle 42"/>
              <p:cNvSpPr/>
              <p:nvPr/>
            </p:nvSpPr>
            <p:spPr>
              <a:xfrm>
                <a:off x="3110552" y="3657600"/>
                <a:ext cx="1371600" cy="2667000"/>
              </a:xfrm>
              <a:prstGeom prst="rect">
                <a:avLst/>
              </a:prstGeom>
              <a:solidFill>
                <a:schemeClr val="accent2">
                  <a:lumMod val="20000"/>
                  <a:lumOff val="80000"/>
                </a:schemeClr>
              </a:solidFill>
              <a:ln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latin typeface="Calibri" pitchFamily="34" charset="0"/>
                </a:endParaRPr>
              </a:p>
            </p:txBody>
          </p:sp>
          <p:sp>
            <p:nvSpPr>
              <p:cNvPr id="34" name="Rounded Rectangle 33"/>
              <p:cNvSpPr/>
              <p:nvPr/>
            </p:nvSpPr>
            <p:spPr>
              <a:xfrm>
                <a:off x="3682052" y="3200400"/>
                <a:ext cx="228600" cy="533400"/>
              </a:xfrm>
              <a:prstGeom prst="roundRect">
                <a:avLst>
                  <a:gd name="adj" fmla="val 50000"/>
                </a:avLst>
              </a:prstGeom>
              <a:solidFill>
                <a:schemeClr val="accent2">
                  <a:lumMod val="50000"/>
                </a:schemeClr>
              </a:solidFill>
              <a:ln>
                <a:noFill/>
              </a:ln>
              <a:effectLst>
                <a:outerShdw blurRad="44450" dist="27940" dir="5400000" algn="ctr">
                  <a:srgbClr val="000000">
                    <a:alpha val="32000"/>
                  </a:srgbClr>
                </a:outerShdw>
              </a:effectLst>
              <a:scene3d>
                <a:camera prst="orthographicFront">
                  <a:rot lat="0" lon="0" rev="0"/>
                </a:camera>
                <a:lightRig rig="balanced" dir="t">
                  <a:rot lat="0" lon="0" rev="8700000"/>
                </a:lightRig>
              </a:scene3d>
              <a:sp3d>
                <a:bevelT w="190500" h="381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latin typeface="Calibri" pitchFamily="34" charset="0"/>
                </a:endParaRPr>
              </a:p>
            </p:txBody>
          </p:sp>
        </p:grpSp>
        <p:sp>
          <p:nvSpPr>
            <p:cNvPr id="55" name="TextBox 54"/>
            <p:cNvSpPr txBox="1"/>
            <p:nvPr/>
          </p:nvSpPr>
          <p:spPr>
            <a:xfrm>
              <a:off x="3151496" y="3962400"/>
              <a:ext cx="1295400" cy="230832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2400" dirty="0" smtClean="0">
                  <a:latin typeface="Calibri" pitchFamily="34" charset="0"/>
                </a:rPr>
                <a:t>Your text here. Your text here. Your text here</a:t>
              </a:r>
              <a:endParaRPr lang="en-US" sz="2400" dirty="0">
                <a:latin typeface="Calibri" pitchFamily="34" charset="0"/>
              </a:endParaRPr>
            </a:p>
          </p:txBody>
        </p:sp>
      </p:grpSp>
      <p:grpSp>
        <p:nvGrpSpPr>
          <p:cNvPr id="30" name="Group 59"/>
          <p:cNvGrpSpPr/>
          <p:nvPr/>
        </p:nvGrpSpPr>
        <p:grpSpPr>
          <a:xfrm>
            <a:off x="4656160" y="2971800"/>
            <a:ext cx="1371600" cy="3124200"/>
            <a:chOff x="4656160" y="3200400"/>
            <a:chExt cx="1371600" cy="3124200"/>
          </a:xfrm>
        </p:grpSpPr>
        <p:grpSp>
          <p:nvGrpSpPr>
            <p:cNvPr id="31" name="Group 51"/>
            <p:cNvGrpSpPr/>
            <p:nvPr/>
          </p:nvGrpSpPr>
          <p:grpSpPr>
            <a:xfrm>
              <a:off x="4656160" y="3200400"/>
              <a:ext cx="1371600" cy="3124200"/>
              <a:chOff x="4656160" y="3200400"/>
              <a:chExt cx="1371600" cy="3124200"/>
            </a:xfrm>
          </p:grpSpPr>
          <p:sp>
            <p:nvSpPr>
              <p:cNvPr id="44" name="Rectangle 43"/>
              <p:cNvSpPr/>
              <p:nvPr/>
            </p:nvSpPr>
            <p:spPr>
              <a:xfrm>
                <a:off x="4656160" y="3657600"/>
                <a:ext cx="1371600" cy="2667000"/>
              </a:xfrm>
              <a:prstGeom prst="rect">
                <a:avLst/>
              </a:prstGeom>
              <a:solidFill>
                <a:schemeClr val="accent5">
                  <a:lumMod val="20000"/>
                  <a:lumOff val="80000"/>
                </a:schemeClr>
              </a:solidFill>
              <a:ln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latin typeface="Calibri" pitchFamily="34" charset="0"/>
                </a:endParaRPr>
              </a:p>
            </p:txBody>
          </p:sp>
          <p:sp>
            <p:nvSpPr>
              <p:cNvPr id="35" name="Rounded Rectangle 34"/>
              <p:cNvSpPr/>
              <p:nvPr/>
            </p:nvSpPr>
            <p:spPr>
              <a:xfrm>
                <a:off x="5227660" y="3200400"/>
                <a:ext cx="228600" cy="533400"/>
              </a:xfrm>
              <a:prstGeom prst="roundRect">
                <a:avLst>
                  <a:gd name="adj" fmla="val 50000"/>
                </a:avLst>
              </a:prstGeom>
              <a:solidFill>
                <a:schemeClr val="accent5">
                  <a:lumMod val="50000"/>
                </a:schemeClr>
              </a:solidFill>
              <a:ln>
                <a:noFill/>
              </a:ln>
              <a:effectLst>
                <a:outerShdw blurRad="44450" dist="27940" dir="5400000" algn="ctr">
                  <a:srgbClr val="000000">
                    <a:alpha val="32000"/>
                  </a:srgbClr>
                </a:outerShdw>
              </a:effectLst>
              <a:scene3d>
                <a:camera prst="orthographicFront">
                  <a:rot lat="0" lon="0" rev="0"/>
                </a:camera>
                <a:lightRig rig="balanced" dir="t">
                  <a:rot lat="0" lon="0" rev="8700000"/>
                </a:lightRig>
              </a:scene3d>
              <a:sp3d>
                <a:bevelT w="190500" h="381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latin typeface="Calibri" pitchFamily="34" charset="0"/>
                </a:endParaRPr>
              </a:p>
            </p:txBody>
          </p:sp>
        </p:grpSp>
        <p:sp>
          <p:nvSpPr>
            <p:cNvPr id="56" name="TextBox 55"/>
            <p:cNvSpPr txBox="1"/>
            <p:nvPr/>
          </p:nvSpPr>
          <p:spPr>
            <a:xfrm>
              <a:off x="4724400" y="3954440"/>
              <a:ext cx="1295400" cy="230832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2400" dirty="0" smtClean="0">
                  <a:latin typeface="Calibri" pitchFamily="34" charset="0"/>
                </a:rPr>
                <a:t>Your text here. Your text here. Your text here</a:t>
              </a:r>
              <a:endParaRPr lang="en-US" sz="2400" dirty="0">
                <a:latin typeface="Calibri" pitchFamily="34" charset="0"/>
              </a:endParaRPr>
            </a:p>
          </p:txBody>
        </p:sp>
      </p:grpSp>
      <p:grpSp>
        <p:nvGrpSpPr>
          <p:cNvPr id="32" name="Group 60"/>
          <p:cNvGrpSpPr/>
          <p:nvPr/>
        </p:nvGrpSpPr>
        <p:grpSpPr>
          <a:xfrm>
            <a:off x="6152864" y="2971800"/>
            <a:ext cx="1371600" cy="3124200"/>
            <a:chOff x="6152864" y="3200400"/>
            <a:chExt cx="1371600" cy="3124200"/>
          </a:xfrm>
        </p:grpSpPr>
        <p:grpSp>
          <p:nvGrpSpPr>
            <p:cNvPr id="37" name="Group 52"/>
            <p:cNvGrpSpPr/>
            <p:nvPr/>
          </p:nvGrpSpPr>
          <p:grpSpPr>
            <a:xfrm>
              <a:off x="6152864" y="3200400"/>
              <a:ext cx="1371600" cy="3124200"/>
              <a:chOff x="6152864" y="3200400"/>
              <a:chExt cx="1371600" cy="3124200"/>
            </a:xfrm>
          </p:grpSpPr>
          <p:sp>
            <p:nvSpPr>
              <p:cNvPr id="45" name="Rectangle 44"/>
              <p:cNvSpPr/>
              <p:nvPr/>
            </p:nvSpPr>
            <p:spPr>
              <a:xfrm>
                <a:off x="6152864" y="3657600"/>
                <a:ext cx="1371600" cy="2667000"/>
              </a:xfrm>
              <a:prstGeom prst="rect">
                <a:avLst/>
              </a:prstGeom>
              <a:solidFill>
                <a:schemeClr val="accent4">
                  <a:lumMod val="20000"/>
                  <a:lumOff val="80000"/>
                </a:schemeClr>
              </a:solidFill>
              <a:ln>
                <a:solidFill>
                  <a:schemeClr val="accent4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latin typeface="Calibri" pitchFamily="34" charset="0"/>
                </a:endParaRPr>
              </a:p>
            </p:txBody>
          </p:sp>
          <p:sp>
            <p:nvSpPr>
              <p:cNvPr id="36" name="Rounded Rectangle 35"/>
              <p:cNvSpPr/>
              <p:nvPr/>
            </p:nvSpPr>
            <p:spPr>
              <a:xfrm>
                <a:off x="6724364" y="3200400"/>
                <a:ext cx="228600" cy="533400"/>
              </a:xfrm>
              <a:prstGeom prst="roundRect">
                <a:avLst>
                  <a:gd name="adj" fmla="val 50000"/>
                </a:avLst>
              </a:prstGeom>
              <a:solidFill>
                <a:schemeClr val="accent4">
                  <a:lumMod val="50000"/>
                </a:schemeClr>
              </a:solidFill>
              <a:ln>
                <a:noFill/>
              </a:ln>
              <a:effectLst>
                <a:outerShdw blurRad="44450" dist="27940" dir="5400000" algn="ctr">
                  <a:srgbClr val="000000">
                    <a:alpha val="32000"/>
                  </a:srgbClr>
                </a:outerShdw>
              </a:effectLst>
              <a:scene3d>
                <a:camera prst="orthographicFront">
                  <a:rot lat="0" lon="0" rev="0"/>
                </a:camera>
                <a:lightRig rig="balanced" dir="t">
                  <a:rot lat="0" lon="0" rev="8700000"/>
                </a:lightRig>
              </a:scene3d>
              <a:sp3d>
                <a:bevelT w="190500" h="381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latin typeface="Calibri" pitchFamily="34" charset="0"/>
                </a:endParaRPr>
              </a:p>
            </p:txBody>
          </p:sp>
        </p:grpSp>
        <p:sp>
          <p:nvSpPr>
            <p:cNvPr id="57" name="TextBox 56"/>
            <p:cNvSpPr txBox="1"/>
            <p:nvPr/>
          </p:nvSpPr>
          <p:spPr>
            <a:xfrm>
              <a:off x="6172200" y="3968088"/>
              <a:ext cx="1295400" cy="230832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2400" dirty="0" smtClean="0">
                  <a:latin typeface="Calibri" pitchFamily="34" charset="0"/>
                </a:rPr>
                <a:t>Your text here. Your text here. Your text here</a:t>
              </a:r>
              <a:endParaRPr lang="en-US" sz="2400" dirty="0">
                <a:latin typeface="Calibri" pitchFamily="34" charset="0"/>
              </a:endParaRPr>
            </a:p>
          </p:txBody>
        </p:sp>
      </p:grpSp>
      <p:cxnSp>
        <p:nvCxnSpPr>
          <p:cNvPr id="50" name="Straight Connector 49"/>
          <p:cNvCxnSpPr/>
          <p:nvPr/>
        </p:nvCxnSpPr>
        <p:spPr>
          <a:xfrm flipV="1">
            <a:off x="0" y="6235347"/>
            <a:ext cx="9144000" cy="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" name="TextBox 50"/>
          <p:cNvSpPr txBox="1"/>
          <p:nvPr/>
        </p:nvSpPr>
        <p:spPr>
          <a:xfrm>
            <a:off x="7902054" y="6357584"/>
            <a:ext cx="101334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>
                <a:latin typeface="Calibri" pitchFamily="34" charset="0"/>
              </a:rPr>
              <a:t>LOGO</a:t>
            </a:r>
            <a:endParaRPr lang="en-US" dirty="0">
              <a:latin typeface="Calibri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73332761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7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47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47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10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" name="Rectangle 30"/>
          <p:cNvSpPr/>
          <p:nvPr/>
        </p:nvSpPr>
        <p:spPr>
          <a:xfrm>
            <a:off x="0" y="4601500"/>
            <a:ext cx="9144000" cy="1600200"/>
          </a:xfrm>
          <a:prstGeom prst="rect">
            <a:avLst/>
          </a:prstGeom>
          <a:solidFill>
            <a:schemeClr val="bg1">
              <a:lumMod val="6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Calibri" pitchFamily="34" charset="0"/>
            </a:endParaRPr>
          </a:p>
        </p:txBody>
      </p:sp>
      <p:grpSp>
        <p:nvGrpSpPr>
          <p:cNvPr id="34" name="Group 33"/>
          <p:cNvGrpSpPr/>
          <p:nvPr/>
        </p:nvGrpSpPr>
        <p:grpSpPr>
          <a:xfrm>
            <a:off x="2209800" y="3757612"/>
            <a:ext cx="2063750" cy="1728788"/>
            <a:chOff x="2209800" y="3757612"/>
            <a:chExt cx="2063750" cy="1728788"/>
          </a:xfrm>
        </p:grpSpPr>
        <p:sp>
          <p:nvSpPr>
            <p:cNvPr id="8" name="Freeform 5"/>
            <p:cNvSpPr>
              <a:spLocks/>
            </p:cNvSpPr>
            <p:nvPr/>
          </p:nvSpPr>
          <p:spPr bwMode="gray">
            <a:xfrm>
              <a:off x="2209800" y="3757612"/>
              <a:ext cx="2063750" cy="1728788"/>
            </a:xfrm>
            <a:custGeom>
              <a:avLst/>
              <a:gdLst/>
              <a:ahLst/>
              <a:cxnLst>
                <a:cxn ang="0">
                  <a:pos x="303" y="1008"/>
                </a:cxn>
                <a:cxn ang="0">
                  <a:pos x="1299" y="1008"/>
                </a:cxn>
                <a:cxn ang="0">
                  <a:pos x="1296" y="315"/>
                </a:cxn>
                <a:cxn ang="0">
                  <a:pos x="942" y="0"/>
                </a:cxn>
                <a:cxn ang="0">
                  <a:pos x="3" y="0"/>
                </a:cxn>
                <a:cxn ang="0">
                  <a:pos x="0" y="723"/>
                </a:cxn>
                <a:cxn ang="0">
                  <a:pos x="303" y="1008"/>
                </a:cxn>
              </a:cxnLst>
              <a:rect l="0" t="0" r="r" b="b"/>
              <a:pathLst>
                <a:path w="1299" h="1008">
                  <a:moveTo>
                    <a:pt x="303" y="1008"/>
                  </a:moveTo>
                  <a:cubicBezTo>
                    <a:pt x="801" y="1008"/>
                    <a:pt x="1299" y="1008"/>
                    <a:pt x="1299" y="1008"/>
                  </a:cubicBezTo>
                  <a:cubicBezTo>
                    <a:pt x="1299" y="1008"/>
                    <a:pt x="1297" y="661"/>
                    <a:pt x="1296" y="315"/>
                  </a:cubicBezTo>
                  <a:cubicBezTo>
                    <a:pt x="1290" y="150"/>
                    <a:pt x="1161" y="0"/>
                    <a:pt x="942" y="0"/>
                  </a:cubicBezTo>
                  <a:cubicBezTo>
                    <a:pt x="472" y="0"/>
                    <a:pt x="3" y="0"/>
                    <a:pt x="3" y="0"/>
                  </a:cubicBezTo>
                  <a:cubicBezTo>
                    <a:pt x="3" y="0"/>
                    <a:pt x="1" y="361"/>
                    <a:pt x="0" y="723"/>
                  </a:cubicBezTo>
                  <a:cubicBezTo>
                    <a:pt x="0" y="915"/>
                    <a:pt x="144" y="1002"/>
                    <a:pt x="303" y="1008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 w="28575" cmpd="sng">
              <a:solidFill>
                <a:srgbClr val="F8F8F8"/>
              </a:solidFill>
              <a:round/>
              <a:headEnd/>
              <a:tailEnd/>
            </a:ln>
            <a:effectLst>
              <a:outerShdw dist="107763" dir="2700000" algn="ctr" rotWithShape="0">
                <a:srgbClr val="1C1C1C">
                  <a:alpha val="50000"/>
                </a:srgbClr>
              </a:outerShdw>
              <a:reflection blurRad="6350" stA="52000" endA="300" endPos="35000" dir="5400000" sy="-100000" algn="bl" rotWithShape="0"/>
            </a:effectLst>
          </p:spPr>
          <p:txBody>
            <a:bodyPr/>
            <a:lstStyle/>
            <a:p>
              <a:endParaRPr lang="en-US" dirty="0">
                <a:latin typeface="Calibri" pitchFamily="34" charset="0"/>
              </a:endParaRPr>
            </a:p>
          </p:txBody>
        </p:sp>
        <p:sp>
          <p:nvSpPr>
            <p:cNvPr id="27" name="TextBox 26"/>
            <p:cNvSpPr txBox="1"/>
            <p:nvPr/>
          </p:nvSpPr>
          <p:spPr>
            <a:xfrm>
              <a:off x="2286000" y="3962400"/>
              <a:ext cx="1524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endParaRPr lang="en-US" b="1" dirty="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" name="TextBox 15"/>
            <p:cNvSpPr txBox="1"/>
            <p:nvPr/>
          </p:nvSpPr>
          <p:spPr>
            <a:xfrm>
              <a:off x="2286000" y="4156365"/>
              <a:ext cx="1828800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2400" b="1" dirty="0" smtClean="0">
                  <a:solidFill>
                    <a:schemeClr val="bg1"/>
                  </a:solidFill>
                  <a:latin typeface="Calibri" pitchFamily="34" charset="0"/>
                </a:rPr>
                <a:t>Your text here</a:t>
              </a:r>
              <a:endParaRPr lang="en-US" sz="2400" b="1" dirty="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pic>
          <p:nvPicPr>
            <p:cNvPr id="1026" name="Picture 2"/>
            <p:cNvPicPr>
              <a:picLocks noChangeAspect="1" noChangeArrowheads="1"/>
            </p:cNvPicPr>
            <p:nvPr/>
          </p:nvPicPr>
          <p:blipFill>
            <a:blip r:embed="rId2" cstate="print"/>
            <a:srcRect r="53356"/>
            <a:stretch>
              <a:fillRect/>
            </a:stretch>
          </p:blipFill>
          <p:spPr bwMode="auto">
            <a:xfrm>
              <a:off x="2329544" y="4813300"/>
              <a:ext cx="1894112" cy="5969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</p:pic>
      </p:grpSp>
      <p:grpSp>
        <p:nvGrpSpPr>
          <p:cNvPr id="35" name="Group 34"/>
          <p:cNvGrpSpPr/>
          <p:nvPr/>
        </p:nvGrpSpPr>
        <p:grpSpPr>
          <a:xfrm>
            <a:off x="4495800" y="3757612"/>
            <a:ext cx="2063750" cy="1728788"/>
            <a:chOff x="4495800" y="3757612"/>
            <a:chExt cx="2063750" cy="1728788"/>
          </a:xfrm>
        </p:grpSpPr>
        <p:sp>
          <p:nvSpPr>
            <p:cNvPr id="9" name="Freeform 6"/>
            <p:cNvSpPr>
              <a:spLocks/>
            </p:cNvSpPr>
            <p:nvPr/>
          </p:nvSpPr>
          <p:spPr bwMode="gray">
            <a:xfrm flipH="1">
              <a:off x="4495800" y="3757612"/>
              <a:ext cx="2063750" cy="1728788"/>
            </a:xfrm>
            <a:custGeom>
              <a:avLst/>
              <a:gdLst/>
              <a:ahLst/>
              <a:cxnLst>
                <a:cxn ang="0">
                  <a:pos x="303" y="1008"/>
                </a:cxn>
                <a:cxn ang="0">
                  <a:pos x="1299" y="1008"/>
                </a:cxn>
                <a:cxn ang="0">
                  <a:pos x="1296" y="315"/>
                </a:cxn>
                <a:cxn ang="0">
                  <a:pos x="942" y="0"/>
                </a:cxn>
                <a:cxn ang="0">
                  <a:pos x="3" y="0"/>
                </a:cxn>
                <a:cxn ang="0">
                  <a:pos x="0" y="723"/>
                </a:cxn>
                <a:cxn ang="0">
                  <a:pos x="303" y="1008"/>
                </a:cxn>
              </a:cxnLst>
              <a:rect l="0" t="0" r="r" b="b"/>
              <a:pathLst>
                <a:path w="1299" h="1008">
                  <a:moveTo>
                    <a:pt x="303" y="1008"/>
                  </a:moveTo>
                  <a:cubicBezTo>
                    <a:pt x="801" y="1008"/>
                    <a:pt x="1299" y="1008"/>
                    <a:pt x="1299" y="1008"/>
                  </a:cubicBezTo>
                  <a:cubicBezTo>
                    <a:pt x="1299" y="1008"/>
                    <a:pt x="1297" y="661"/>
                    <a:pt x="1296" y="315"/>
                  </a:cubicBezTo>
                  <a:cubicBezTo>
                    <a:pt x="1290" y="150"/>
                    <a:pt x="1161" y="0"/>
                    <a:pt x="942" y="0"/>
                  </a:cubicBezTo>
                  <a:cubicBezTo>
                    <a:pt x="472" y="0"/>
                    <a:pt x="3" y="0"/>
                    <a:pt x="3" y="0"/>
                  </a:cubicBezTo>
                  <a:cubicBezTo>
                    <a:pt x="3" y="0"/>
                    <a:pt x="1" y="361"/>
                    <a:pt x="0" y="723"/>
                  </a:cubicBezTo>
                  <a:cubicBezTo>
                    <a:pt x="0" y="915"/>
                    <a:pt x="144" y="1002"/>
                    <a:pt x="303" y="1008"/>
                  </a:cubicBezTo>
                  <a:close/>
                </a:path>
              </a:pathLst>
            </a:custGeom>
            <a:solidFill>
              <a:schemeClr val="tx1">
                <a:lumMod val="95000"/>
                <a:lumOff val="5000"/>
              </a:schemeClr>
            </a:solidFill>
            <a:ln w="28575" cmpd="sng">
              <a:solidFill>
                <a:srgbClr val="F8F8F8"/>
              </a:solidFill>
              <a:round/>
              <a:headEnd/>
              <a:tailEnd/>
            </a:ln>
            <a:effectLst>
              <a:outerShdw dist="107763" dir="2700000" algn="ctr" rotWithShape="0">
                <a:srgbClr val="1C1C1C">
                  <a:alpha val="50000"/>
                </a:srgbClr>
              </a:outerShdw>
              <a:reflection blurRad="6350" stA="52000" endA="300" endPos="35000" dir="5400000" sy="-100000" algn="bl" rotWithShape="0"/>
            </a:effectLst>
          </p:spPr>
          <p:txBody>
            <a:bodyPr/>
            <a:lstStyle/>
            <a:p>
              <a:endParaRPr lang="en-US" dirty="0">
                <a:latin typeface="Calibri" pitchFamily="34" charset="0"/>
              </a:endParaRPr>
            </a:p>
          </p:txBody>
        </p:sp>
        <p:sp>
          <p:nvSpPr>
            <p:cNvPr id="15" name="TextBox 14"/>
            <p:cNvSpPr txBox="1"/>
            <p:nvPr/>
          </p:nvSpPr>
          <p:spPr>
            <a:xfrm>
              <a:off x="4648200" y="4191000"/>
              <a:ext cx="1828800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2400" b="1" dirty="0" smtClean="0">
                  <a:solidFill>
                    <a:schemeClr val="bg1"/>
                  </a:solidFill>
                  <a:latin typeface="Calibri" pitchFamily="34" charset="0"/>
                </a:rPr>
                <a:t>Your text here</a:t>
              </a:r>
              <a:endParaRPr lang="en-US" sz="2400" b="1" dirty="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pic>
          <p:nvPicPr>
            <p:cNvPr id="24" name="Picture 2"/>
            <p:cNvPicPr>
              <a:picLocks noChangeAspect="1" noChangeArrowheads="1"/>
            </p:cNvPicPr>
            <p:nvPr/>
          </p:nvPicPr>
          <p:blipFill>
            <a:blip r:embed="rId2" cstate="print"/>
            <a:srcRect l="52541"/>
            <a:stretch>
              <a:fillRect/>
            </a:stretch>
          </p:blipFill>
          <p:spPr bwMode="auto">
            <a:xfrm>
              <a:off x="4550228" y="4822372"/>
              <a:ext cx="1927225" cy="5969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</p:pic>
      </p:grpSp>
      <p:grpSp>
        <p:nvGrpSpPr>
          <p:cNvPr id="28" name="Group 27"/>
          <p:cNvGrpSpPr/>
          <p:nvPr/>
        </p:nvGrpSpPr>
        <p:grpSpPr>
          <a:xfrm>
            <a:off x="2209800" y="1776412"/>
            <a:ext cx="2063750" cy="1728788"/>
            <a:chOff x="2209800" y="1776412"/>
            <a:chExt cx="2063750" cy="1728788"/>
          </a:xfrm>
        </p:grpSpPr>
        <p:sp>
          <p:nvSpPr>
            <p:cNvPr id="6" name="Freeform 3"/>
            <p:cNvSpPr>
              <a:spLocks/>
            </p:cNvSpPr>
            <p:nvPr/>
          </p:nvSpPr>
          <p:spPr bwMode="gray">
            <a:xfrm flipH="1">
              <a:off x="2209800" y="1776412"/>
              <a:ext cx="2063750" cy="1728788"/>
            </a:xfrm>
            <a:custGeom>
              <a:avLst/>
              <a:gdLst/>
              <a:ahLst/>
              <a:cxnLst>
                <a:cxn ang="0">
                  <a:pos x="303" y="1008"/>
                </a:cxn>
                <a:cxn ang="0">
                  <a:pos x="1299" y="1008"/>
                </a:cxn>
                <a:cxn ang="0">
                  <a:pos x="1296" y="315"/>
                </a:cxn>
                <a:cxn ang="0">
                  <a:pos x="942" y="0"/>
                </a:cxn>
                <a:cxn ang="0">
                  <a:pos x="3" y="0"/>
                </a:cxn>
                <a:cxn ang="0">
                  <a:pos x="0" y="723"/>
                </a:cxn>
                <a:cxn ang="0">
                  <a:pos x="303" y="1008"/>
                </a:cxn>
              </a:cxnLst>
              <a:rect l="0" t="0" r="r" b="b"/>
              <a:pathLst>
                <a:path w="1299" h="1008">
                  <a:moveTo>
                    <a:pt x="303" y="1008"/>
                  </a:moveTo>
                  <a:cubicBezTo>
                    <a:pt x="801" y="1008"/>
                    <a:pt x="1299" y="1008"/>
                    <a:pt x="1299" y="1008"/>
                  </a:cubicBezTo>
                  <a:cubicBezTo>
                    <a:pt x="1299" y="1008"/>
                    <a:pt x="1297" y="661"/>
                    <a:pt x="1296" y="315"/>
                  </a:cubicBezTo>
                  <a:cubicBezTo>
                    <a:pt x="1290" y="150"/>
                    <a:pt x="1161" y="0"/>
                    <a:pt x="942" y="0"/>
                  </a:cubicBezTo>
                  <a:cubicBezTo>
                    <a:pt x="472" y="0"/>
                    <a:pt x="3" y="0"/>
                    <a:pt x="3" y="0"/>
                  </a:cubicBezTo>
                  <a:cubicBezTo>
                    <a:pt x="3" y="0"/>
                    <a:pt x="1" y="361"/>
                    <a:pt x="0" y="723"/>
                  </a:cubicBezTo>
                  <a:cubicBezTo>
                    <a:pt x="0" y="915"/>
                    <a:pt x="144" y="1002"/>
                    <a:pt x="303" y="1008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28575" cmpd="sng">
              <a:solidFill>
                <a:srgbClr val="F8F8F8"/>
              </a:solidFill>
              <a:round/>
              <a:headEnd/>
              <a:tailEnd/>
            </a:ln>
            <a:effectLst>
              <a:outerShdw dist="107763" dir="2700000" algn="ctr" rotWithShape="0">
                <a:srgbClr val="1C1C1C">
                  <a:alpha val="50000"/>
                </a:srgbClr>
              </a:outerShdw>
            </a:effectLst>
          </p:spPr>
          <p:txBody>
            <a:bodyPr/>
            <a:lstStyle/>
            <a:p>
              <a:endParaRPr lang="en-US" dirty="0">
                <a:latin typeface="Calibri" pitchFamily="34" charset="0"/>
              </a:endParaRPr>
            </a:p>
          </p:txBody>
        </p:sp>
        <p:sp>
          <p:nvSpPr>
            <p:cNvPr id="13" name="TextBox 12"/>
            <p:cNvSpPr txBox="1"/>
            <p:nvPr/>
          </p:nvSpPr>
          <p:spPr>
            <a:xfrm>
              <a:off x="2362200" y="2251365"/>
              <a:ext cx="1828800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2400" b="1" dirty="0" smtClean="0">
                  <a:solidFill>
                    <a:schemeClr val="bg1"/>
                  </a:solidFill>
                  <a:latin typeface="Calibri" pitchFamily="34" charset="0"/>
                </a:rPr>
                <a:t>Your text here</a:t>
              </a:r>
              <a:endParaRPr lang="en-US" sz="2400" b="1" dirty="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pic>
          <p:nvPicPr>
            <p:cNvPr id="1027" name="Picture 3"/>
            <p:cNvPicPr>
              <a:picLocks noChangeAspect="1" noChangeArrowheads="1"/>
            </p:cNvPicPr>
            <p:nvPr/>
          </p:nvPicPr>
          <p:blipFill>
            <a:blip r:embed="rId3" cstate="print"/>
            <a:srcRect r="52834" b="1176"/>
            <a:stretch>
              <a:fillRect/>
            </a:stretch>
          </p:blipFill>
          <p:spPr bwMode="auto">
            <a:xfrm>
              <a:off x="2286000" y="1828800"/>
              <a:ext cx="1981200" cy="10668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</p:pic>
      </p:grpSp>
      <p:grpSp>
        <p:nvGrpSpPr>
          <p:cNvPr id="33" name="Group 32"/>
          <p:cNvGrpSpPr/>
          <p:nvPr/>
        </p:nvGrpSpPr>
        <p:grpSpPr>
          <a:xfrm>
            <a:off x="4495800" y="1776412"/>
            <a:ext cx="2063750" cy="1728788"/>
            <a:chOff x="4495800" y="1776412"/>
            <a:chExt cx="2063750" cy="1728788"/>
          </a:xfrm>
        </p:grpSpPr>
        <p:sp>
          <p:nvSpPr>
            <p:cNvPr id="7" name="Freeform 4"/>
            <p:cNvSpPr>
              <a:spLocks/>
            </p:cNvSpPr>
            <p:nvPr/>
          </p:nvSpPr>
          <p:spPr bwMode="gray">
            <a:xfrm>
              <a:off x="4495800" y="1776412"/>
              <a:ext cx="2063750" cy="1728788"/>
            </a:xfrm>
            <a:custGeom>
              <a:avLst/>
              <a:gdLst/>
              <a:ahLst/>
              <a:cxnLst>
                <a:cxn ang="0">
                  <a:pos x="303" y="1008"/>
                </a:cxn>
                <a:cxn ang="0">
                  <a:pos x="1299" y="1008"/>
                </a:cxn>
                <a:cxn ang="0">
                  <a:pos x="1296" y="315"/>
                </a:cxn>
                <a:cxn ang="0">
                  <a:pos x="942" y="0"/>
                </a:cxn>
                <a:cxn ang="0">
                  <a:pos x="3" y="0"/>
                </a:cxn>
                <a:cxn ang="0">
                  <a:pos x="0" y="723"/>
                </a:cxn>
                <a:cxn ang="0">
                  <a:pos x="303" y="1008"/>
                </a:cxn>
              </a:cxnLst>
              <a:rect l="0" t="0" r="r" b="b"/>
              <a:pathLst>
                <a:path w="1299" h="1008">
                  <a:moveTo>
                    <a:pt x="303" y="1008"/>
                  </a:moveTo>
                  <a:cubicBezTo>
                    <a:pt x="801" y="1008"/>
                    <a:pt x="1299" y="1008"/>
                    <a:pt x="1299" y="1008"/>
                  </a:cubicBezTo>
                  <a:cubicBezTo>
                    <a:pt x="1299" y="1008"/>
                    <a:pt x="1297" y="661"/>
                    <a:pt x="1296" y="315"/>
                  </a:cubicBezTo>
                  <a:cubicBezTo>
                    <a:pt x="1290" y="150"/>
                    <a:pt x="1161" y="0"/>
                    <a:pt x="942" y="0"/>
                  </a:cubicBezTo>
                  <a:cubicBezTo>
                    <a:pt x="472" y="0"/>
                    <a:pt x="3" y="0"/>
                    <a:pt x="3" y="0"/>
                  </a:cubicBezTo>
                  <a:cubicBezTo>
                    <a:pt x="3" y="0"/>
                    <a:pt x="1" y="361"/>
                    <a:pt x="0" y="723"/>
                  </a:cubicBezTo>
                  <a:cubicBezTo>
                    <a:pt x="0" y="915"/>
                    <a:pt x="144" y="1002"/>
                    <a:pt x="303" y="1008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28575" cmpd="sng">
              <a:solidFill>
                <a:srgbClr val="F8F8F8"/>
              </a:solidFill>
              <a:round/>
              <a:headEnd/>
              <a:tailEnd/>
            </a:ln>
            <a:effectLst>
              <a:outerShdw dist="107763" dir="2700000" algn="ctr" rotWithShape="0">
                <a:srgbClr val="1C1C1C">
                  <a:alpha val="50000"/>
                </a:srgbClr>
              </a:outerShdw>
            </a:effectLst>
          </p:spPr>
          <p:txBody>
            <a:bodyPr/>
            <a:lstStyle/>
            <a:p>
              <a:endParaRPr lang="en-US" dirty="0">
                <a:latin typeface="Calibri" pitchFamily="34" charset="0"/>
              </a:endParaRPr>
            </a:p>
          </p:txBody>
        </p:sp>
        <p:sp>
          <p:nvSpPr>
            <p:cNvPr id="14" name="TextBox 13"/>
            <p:cNvSpPr txBox="1"/>
            <p:nvPr/>
          </p:nvSpPr>
          <p:spPr>
            <a:xfrm>
              <a:off x="4572000" y="2251365"/>
              <a:ext cx="1828800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2400" b="1" dirty="0" smtClean="0">
                  <a:solidFill>
                    <a:schemeClr val="bg1"/>
                  </a:solidFill>
                  <a:latin typeface="Calibri" pitchFamily="34" charset="0"/>
                </a:rPr>
                <a:t>Your text here</a:t>
              </a:r>
              <a:endParaRPr lang="en-US" sz="2400" b="1" dirty="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pic>
          <p:nvPicPr>
            <p:cNvPr id="26" name="Picture 3"/>
            <p:cNvPicPr>
              <a:picLocks noChangeAspect="1" noChangeArrowheads="1"/>
            </p:cNvPicPr>
            <p:nvPr/>
          </p:nvPicPr>
          <p:blipFill>
            <a:blip r:embed="rId3" cstate="print"/>
            <a:srcRect l="54422"/>
            <a:stretch>
              <a:fillRect/>
            </a:stretch>
          </p:blipFill>
          <p:spPr bwMode="auto">
            <a:xfrm>
              <a:off x="4572000" y="1828800"/>
              <a:ext cx="1914525" cy="10795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</p:pic>
      </p:grpSp>
      <p:grpSp>
        <p:nvGrpSpPr>
          <p:cNvPr id="36" name="Group 35"/>
          <p:cNvGrpSpPr/>
          <p:nvPr/>
        </p:nvGrpSpPr>
        <p:grpSpPr>
          <a:xfrm>
            <a:off x="3559630" y="2843212"/>
            <a:ext cx="1760220" cy="1676400"/>
            <a:chOff x="3559630" y="2843212"/>
            <a:chExt cx="1760220" cy="1676400"/>
          </a:xfrm>
        </p:grpSpPr>
        <p:pic>
          <p:nvPicPr>
            <p:cNvPr id="19" name="Picture 18" descr="Badges.png"/>
            <p:cNvPicPr preferRelativeResize="0">
              <a:picLocks noChangeAspect="1"/>
            </p:cNvPicPr>
            <p:nvPr/>
          </p:nvPicPr>
          <p:blipFill>
            <a:blip r:embed="rId4" cstate="email"/>
            <a:srcRect/>
            <a:stretch>
              <a:fillRect/>
            </a:stretch>
          </p:blipFill>
          <p:spPr>
            <a:xfrm>
              <a:off x="3559630" y="2843212"/>
              <a:ext cx="1760220" cy="1676400"/>
            </a:xfrm>
            <a:prstGeom prst="rect">
              <a:avLst/>
            </a:prstGeom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</p:pic>
        <p:sp>
          <p:nvSpPr>
            <p:cNvPr id="17" name="TextBox 16"/>
            <p:cNvSpPr txBox="1"/>
            <p:nvPr/>
          </p:nvSpPr>
          <p:spPr>
            <a:xfrm>
              <a:off x="3746663" y="3283803"/>
              <a:ext cx="1295400" cy="83099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sz="2400" b="1" dirty="0" smtClean="0">
                  <a:latin typeface="Calibri" pitchFamily="34" charset="0"/>
                </a:rPr>
                <a:t>Your text here</a:t>
              </a:r>
              <a:endParaRPr lang="en-US" sz="2400" b="1" dirty="0">
                <a:latin typeface="Calibri" pitchFamily="34" charset="0"/>
              </a:endParaRPr>
            </a:p>
          </p:txBody>
        </p:sp>
      </p:grpSp>
      <p:sp>
        <p:nvSpPr>
          <p:cNvPr id="32" name="Title 3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4000" dirty="0" smtClean="0">
                <a:latin typeface="Franklin Gothic Medium Cond" pitchFamily="34" charset="0"/>
              </a:rPr>
              <a:t>The four quadrants</a:t>
            </a:r>
            <a:endParaRPr lang="en-US" sz="4000" dirty="0">
              <a:latin typeface="Franklin Gothic Medium Cond" pitchFamily="34" charset="0"/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-381000" y="4114800"/>
            <a:ext cx="25146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2400" dirty="0" smtClean="0">
                <a:latin typeface="Calibri" pitchFamily="34" charset="0"/>
              </a:rPr>
              <a:t>Your text here</a:t>
            </a:r>
            <a:endParaRPr lang="en-US" sz="2400" dirty="0">
              <a:latin typeface="Calibri" pitchFamily="34" charset="0"/>
            </a:endParaRPr>
          </a:p>
        </p:txBody>
      </p:sp>
      <p:sp>
        <p:nvSpPr>
          <p:cNvPr id="20" name="TextBox 19"/>
          <p:cNvSpPr txBox="1"/>
          <p:nvPr/>
        </p:nvSpPr>
        <p:spPr>
          <a:xfrm>
            <a:off x="-381000" y="2286000"/>
            <a:ext cx="25146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2400" dirty="0" smtClean="0">
                <a:latin typeface="Calibri" pitchFamily="34" charset="0"/>
              </a:rPr>
              <a:t>Your text here</a:t>
            </a:r>
            <a:endParaRPr lang="en-US" sz="2400" dirty="0">
              <a:latin typeface="Calibri" pitchFamily="34" charset="0"/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6705600" y="2286000"/>
            <a:ext cx="25146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>
                <a:latin typeface="Calibri" pitchFamily="34" charset="0"/>
              </a:rPr>
              <a:t>Your text here</a:t>
            </a:r>
            <a:endParaRPr lang="en-US" sz="2400" dirty="0">
              <a:latin typeface="Calibri" pitchFamily="34" charset="0"/>
            </a:endParaRPr>
          </a:p>
        </p:txBody>
      </p:sp>
      <p:sp>
        <p:nvSpPr>
          <p:cNvPr id="22" name="TextBox 21"/>
          <p:cNvSpPr txBox="1"/>
          <p:nvPr/>
        </p:nvSpPr>
        <p:spPr>
          <a:xfrm>
            <a:off x="6705600" y="4038600"/>
            <a:ext cx="25146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>
                <a:latin typeface="Calibri" pitchFamily="34" charset="0"/>
              </a:rPr>
              <a:t>Your text here</a:t>
            </a:r>
            <a:endParaRPr lang="en-US" sz="2400" dirty="0">
              <a:latin typeface="Calibri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46382109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47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47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10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20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0" dur="1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5" dur="1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>
                      <p:stCondLst>
                        <p:cond delay="indefinite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0" dur="1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5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20" grpId="0"/>
      <p:bldP spid="21" grpId="0"/>
      <p:bldP spid="22" grpId="0"/>
    </p:bld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3"/>
          <p:cNvGrpSpPr>
            <a:grpSpLocks/>
          </p:cNvGrpSpPr>
          <p:nvPr/>
        </p:nvGrpSpPr>
        <p:grpSpPr bwMode="auto">
          <a:xfrm>
            <a:off x="0" y="4191000"/>
            <a:ext cx="9144000" cy="1676400"/>
            <a:chOff x="0" y="2086"/>
            <a:chExt cx="5760" cy="1056"/>
          </a:xfrm>
        </p:grpSpPr>
        <p:sp>
          <p:nvSpPr>
            <p:cNvPr id="33" name="Rectangle 3"/>
            <p:cNvSpPr>
              <a:spLocks noChangeArrowheads="1"/>
            </p:cNvSpPr>
            <p:nvPr/>
          </p:nvSpPr>
          <p:spPr bwMode="gray">
            <a:xfrm>
              <a:off x="0" y="2325"/>
              <a:ext cx="5760" cy="817"/>
            </a:xfrm>
            <a:prstGeom prst="rect">
              <a:avLst/>
            </a:prstGeom>
            <a:gradFill rotWithShape="1">
              <a:gsLst>
                <a:gs pos="0">
                  <a:srgbClr val="DDDDDD"/>
                </a:gs>
                <a:gs pos="100000">
                  <a:srgbClr val="FFFFFF"/>
                </a:gs>
              </a:gsLst>
              <a:lin ang="5400000" scaled="1"/>
            </a:gradFill>
            <a:ln w="9525">
              <a:noFill/>
              <a:miter lim="800000"/>
              <a:headEnd/>
              <a:tailEnd/>
            </a:ln>
          </p:spPr>
          <p:txBody>
            <a:bodyPr wrap="none" lIns="90000" tIns="90000" rIns="72000" bIns="90000" anchor="ctr"/>
            <a:lstStyle/>
            <a:p>
              <a:pPr algn="ctr" eaLnBrk="0" hangingPunct="0"/>
              <a:endParaRPr lang="en-US" noProof="1">
                <a:latin typeface="Calibri" pitchFamily="34" charset="0"/>
                <a:cs typeface="Arial" charset="0"/>
              </a:endParaRPr>
            </a:p>
          </p:txBody>
        </p:sp>
        <p:sp>
          <p:nvSpPr>
            <p:cNvPr id="34" name="Rectangle 25"/>
            <p:cNvSpPr>
              <a:spLocks noChangeArrowheads="1"/>
            </p:cNvSpPr>
            <p:nvPr/>
          </p:nvSpPr>
          <p:spPr bwMode="gray">
            <a:xfrm flipV="1">
              <a:off x="0" y="2086"/>
              <a:ext cx="5760" cy="246"/>
            </a:xfrm>
            <a:prstGeom prst="rect">
              <a:avLst/>
            </a:prstGeom>
            <a:gradFill rotWithShape="1">
              <a:gsLst>
                <a:gs pos="0">
                  <a:srgbClr val="DBDBDB"/>
                </a:gs>
                <a:gs pos="100000">
                  <a:srgbClr val="FFFFFF"/>
                </a:gs>
              </a:gsLst>
              <a:lin ang="5400000" scaled="1"/>
            </a:gradFill>
            <a:ln w="9525">
              <a:noFill/>
              <a:miter lim="800000"/>
              <a:headEnd/>
              <a:tailEnd/>
            </a:ln>
          </p:spPr>
          <p:txBody>
            <a:bodyPr rot="10800000" wrap="none" lIns="90000" tIns="90000" rIns="72000" bIns="90000" anchor="ctr"/>
            <a:lstStyle/>
            <a:p>
              <a:pPr algn="ctr" eaLnBrk="0" hangingPunct="0"/>
              <a:endParaRPr lang="en-US" noProof="1">
                <a:latin typeface="Calibri" pitchFamily="34" charset="0"/>
                <a:cs typeface="Arial" charset="0"/>
              </a:endParaRPr>
            </a:p>
          </p:txBody>
        </p:sp>
      </p:grpSp>
      <p:grpSp>
        <p:nvGrpSpPr>
          <p:cNvPr id="5" name="Group 16"/>
          <p:cNvGrpSpPr/>
          <p:nvPr/>
        </p:nvGrpSpPr>
        <p:grpSpPr>
          <a:xfrm>
            <a:off x="1676400" y="3314700"/>
            <a:ext cx="1350962" cy="1350962"/>
            <a:chOff x="2057400" y="3152775"/>
            <a:chExt cx="1350962" cy="1350962"/>
          </a:xfrm>
        </p:grpSpPr>
        <p:grpSp>
          <p:nvGrpSpPr>
            <p:cNvPr id="7" name="Group 12"/>
            <p:cNvGrpSpPr/>
            <p:nvPr/>
          </p:nvGrpSpPr>
          <p:grpSpPr>
            <a:xfrm>
              <a:off x="2057400" y="3152775"/>
              <a:ext cx="1350962" cy="1350962"/>
              <a:chOff x="2057400" y="3152775"/>
              <a:chExt cx="1350962" cy="1350962"/>
            </a:xfrm>
          </p:grpSpPr>
          <p:sp>
            <p:nvSpPr>
              <p:cNvPr id="6" name="Freeform 369"/>
              <p:cNvSpPr>
                <a:spLocks noEditPoints="1"/>
              </p:cNvSpPr>
              <p:nvPr/>
            </p:nvSpPr>
            <p:spPr bwMode="auto">
              <a:xfrm>
                <a:off x="2057400" y="3152775"/>
                <a:ext cx="1350962" cy="1350962"/>
              </a:xfrm>
              <a:custGeom>
                <a:avLst/>
                <a:gdLst/>
                <a:ahLst/>
                <a:cxnLst>
                  <a:cxn ang="0">
                    <a:pos x="310" y="186"/>
                  </a:cxn>
                  <a:cxn ang="0">
                    <a:pos x="312" y="164"/>
                  </a:cxn>
                  <a:cxn ang="0">
                    <a:pos x="278" y="134"/>
                  </a:cxn>
                  <a:cxn ang="0">
                    <a:pos x="274" y="114"/>
                  </a:cxn>
                  <a:cxn ang="0">
                    <a:pos x="298" y="90"/>
                  </a:cxn>
                  <a:cxn ang="0">
                    <a:pos x="274" y="54"/>
                  </a:cxn>
                  <a:cxn ang="0">
                    <a:pos x="242" y="66"/>
                  </a:cxn>
                  <a:cxn ang="0">
                    <a:pos x="232" y="18"/>
                  </a:cxn>
                  <a:cxn ang="0">
                    <a:pos x="212" y="10"/>
                  </a:cxn>
                  <a:cxn ang="0">
                    <a:pos x="172" y="32"/>
                  </a:cxn>
                  <a:cxn ang="0">
                    <a:pos x="162" y="32"/>
                  </a:cxn>
                  <a:cxn ang="0">
                    <a:pos x="152" y="32"/>
                  </a:cxn>
                  <a:cxn ang="0">
                    <a:pos x="136" y="0"/>
                  </a:cxn>
                  <a:cxn ang="0">
                    <a:pos x="94" y="12"/>
                  </a:cxn>
                  <a:cxn ang="0">
                    <a:pos x="96" y="46"/>
                  </a:cxn>
                  <a:cxn ang="0">
                    <a:pos x="48" y="42"/>
                  </a:cxn>
                  <a:cxn ang="0">
                    <a:pos x="34" y="58"/>
                  </a:cxn>
                  <a:cxn ang="0">
                    <a:pos x="44" y="102"/>
                  </a:cxn>
                  <a:cxn ang="0">
                    <a:pos x="36" y="120"/>
                  </a:cxn>
                  <a:cxn ang="0">
                    <a:pos x="2" y="126"/>
                  </a:cxn>
                  <a:cxn ang="0">
                    <a:pos x="0" y="148"/>
                  </a:cxn>
                  <a:cxn ang="0">
                    <a:pos x="34" y="178"/>
                  </a:cxn>
                  <a:cxn ang="0">
                    <a:pos x="38" y="198"/>
                  </a:cxn>
                  <a:cxn ang="0">
                    <a:pos x="14" y="222"/>
                  </a:cxn>
                  <a:cxn ang="0">
                    <a:pos x="38" y="258"/>
                  </a:cxn>
                  <a:cxn ang="0">
                    <a:pos x="70" y="246"/>
                  </a:cxn>
                  <a:cxn ang="0">
                    <a:pos x="80" y="294"/>
                  </a:cxn>
                  <a:cxn ang="0">
                    <a:pos x="100" y="302"/>
                  </a:cxn>
                  <a:cxn ang="0">
                    <a:pos x="140" y="280"/>
                  </a:cxn>
                  <a:cxn ang="0">
                    <a:pos x="150" y="280"/>
                  </a:cxn>
                  <a:cxn ang="0">
                    <a:pos x="160" y="280"/>
                  </a:cxn>
                  <a:cxn ang="0">
                    <a:pos x="176" y="312"/>
                  </a:cxn>
                  <a:cxn ang="0">
                    <a:pos x="216" y="300"/>
                  </a:cxn>
                  <a:cxn ang="0">
                    <a:pos x="216" y="266"/>
                  </a:cxn>
                  <a:cxn ang="0">
                    <a:pos x="264" y="270"/>
                  </a:cxn>
                  <a:cxn ang="0">
                    <a:pos x="278" y="254"/>
                  </a:cxn>
                  <a:cxn ang="0">
                    <a:pos x="268" y="210"/>
                  </a:cxn>
                  <a:cxn ang="0">
                    <a:pos x="276" y="192"/>
                  </a:cxn>
                  <a:cxn ang="0">
                    <a:pos x="152" y="224"/>
                  </a:cxn>
                  <a:cxn ang="0">
                    <a:pos x="138" y="222"/>
                  </a:cxn>
                  <a:cxn ang="0">
                    <a:pos x="116" y="210"/>
                  </a:cxn>
                  <a:cxn ang="0">
                    <a:pos x="98" y="190"/>
                  </a:cxn>
                  <a:cxn ang="0">
                    <a:pos x="90" y="166"/>
                  </a:cxn>
                  <a:cxn ang="0">
                    <a:pos x="88" y="152"/>
                  </a:cxn>
                  <a:cxn ang="0">
                    <a:pos x="96" y="126"/>
                  </a:cxn>
                  <a:cxn ang="0">
                    <a:pos x="110" y="106"/>
                  </a:cxn>
                  <a:cxn ang="0">
                    <a:pos x="132" y="92"/>
                  </a:cxn>
                  <a:cxn ang="0">
                    <a:pos x="160" y="88"/>
                  </a:cxn>
                  <a:cxn ang="0">
                    <a:pos x="172" y="90"/>
                  </a:cxn>
                  <a:cxn ang="0">
                    <a:pos x="196" y="102"/>
                  </a:cxn>
                  <a:cxn ang="0">
                    <a:pos x="214" y="122"/>
                  </a:cxn>
                  <a:cxn ang="0">
                    <a:pos x="222" y="146"/>
                  </a:cxn>
                  <a:cxn ang="0">
                    <a:pos x="224" y="160"/>
                  </a:cxn>
                  <a:cxn ang="0">
                    <a:pos x="216" y="186"/>
                  </a:cxn>
                  <a:cxn ang="0">
                    <a:pos x="200" y="206"/>
                  </a:cxn>
                  <a:cxn ang="0">
                    <a:pos x="178" y="220"/>
                  </a:cxn>
                  <a:cxn ang="0">
                    <a:pos x="152" y="224"/>
                  </a:cxn>
                </a:cxnLst>
                <a:rect l="0" t="0" r="r" b="b"/>
                <a:pathLst>
                  <a:path w="312" h="312">
                    <a:moveTo>
                      <a:pt x="310" y="186"/>
                    </a:moveTo>
                    <a:lnTo>
                      <a:pt x="310" y="186"/>
                    </a:lnTo>
                    <a:lnTo>
                      <a:pt x="312" y="164"/>
                    </a:lnTo>
                    <a:lnTo>
                      <a:pt x="312" y="164"/>
                    </a:lnTo>
                    <a:lnTo>
                      <a:pt x="312" y="142"/>
                    </a:lnTo>
                    <a:lnTo>
                      <a:pt x="278" y="134"/>
                    </a:lnTo>
                    <a:lnTo>
                      <a:pt x="278" y="134"/>
                    </a:lnTo>
                    <a:lnTo>
                      <a:pt x="274" y="114"/>
                    </a:lnTo>
                    <a:lnTo>
                      <a:pt x="298" y="90"/>
                    </a:lnTo>
                    <a:lnTo>
                      <a:pt x="298" y="90"/>
                    </a:lnTo>
                    <a:lnTo>
                      <a:pt x="288" y="70"/>
                    </a:lnTo>
                    <a:lnTo>
                      <a:pt x="274" y="54"/>
                    </a:lnTo>
                    <a:lnTo>
                      <a:pt x="242" y="66"/>
                    </a:lnTo>
                    <a:lnTo>
                      <a:pt x="242" y="66"/>
                    </a:lnTo>
                    <a:lnTo>
                      <a:pt x="226" y="54"/>
                    </a:lnTo>
                    <a:lnTo>
                      <a:pt x="232" y="18"/>
                    </a:lnTo>
                    <a:lnTo>
                      <a:pt x="232" y="18"/>
                    </a:lnTo>
                    <a:lnTo>
                      <a:pt x="212" y="10"/>
                    </a:lnTo>
                    <a:lnTo>
                      <a:pt x="192" y="4"/>
                    </a:lnTo>
                    <a:lnTo>
                      <a:pt x="172" y="32"/>
                    </a:lnTo>
                    <a:lnTo>
                      <a:pt x="172" y="32"/>
                    </a:lnTo>
                    <a:lnTo>
                      <a:pt x="162" y="32"/>
                    </a:lnTo>
                    <a:lnTo>
                      <a:pt x="162" y="32"/>
                    </a:lnTo>
                    <a:lnTo>
                      <a:pt x="152" y="32"/>
                    </a:lnTo>
                    <a:lnTo>
                      <a:pt x="136" y="0"/>
                    </a:lnTo>
                    <a:lnTo>
                      <a:pt x="136" y="0"/>
                    </a:lnTo>
                    <a:lnTo>
                      <a:pt x="114" y="4"/>
                    </a:lnTo>
                    <a:lnTo>
                      <a:pt x="94" y="12"/>
                    </a:lnTo>
                    <a:lnTo>
                      <a:pt x="96" y="46"/>
                    </a:lnTo>
                    <a:lnTo>
                      <a:pt x="96" y="46"/>
                    </a:lnTo>
                    <a:lnTo>
                      <a:pt x="80" y="58"/>
                    </a:lnTo>
                    <a:lnTo>
                      <a:pt x="48" y="42"/>
                    </a:lnTo>
                    <a:lnTo>
                      <a:pt x="48" y="42"/>
                    </a:lnTo>
                    <a:lnTo>
                      <a:pt x="34" y="58"/>
                    </a:lnTo>
                    <a:lnTo>
                      <a:pt x="22" y="74"/>
                    </a:lnTo>
                    <a:lnTo>
                      <a:pt x="44" y="102"/>
                    </a:lnTo>
                    <a:lnTo>
                      <a:pt x="44" y="102"/>
                    </a:lnTo>
                    <a:lnTo>
                      <a:pt x="36" y="120"/>
                    </a:lnTo>
                    <a:lnTo>
                      <a:pt x="2" y="126"/>
                    </a:lnTo>
                    <a:lnTo>
                      <a:pt x="2" y="126"/>
                    </a:lnTo>
                    <a:lnTo>
                      <a:pt x="0" y="148"/>
                    </a:lnTo>
                    <a:lnTo>
                      <a:pt x="0" y="148"/>
                    </a:lnTo>
                    <a:lnTo>
                      <a:pt x="0" y="170"/>
                    </a:lnTo>
                    <a:lnTo>
                      <a:pt x="34" y="178"/>
                    </a:lnTo>
                    <a:lnTo>
                      <a:pt x="34" y="178"/>
                    </a:lnTo>
                    <a:lnTo>
                      <a:pt x="38" y="198"/>
                    </a:lnTo>
                    <a:lnTo>
                      <a:pt x="14" y="222"/>
                    </a:lnTo>
                    <a:lnTo>
                      <a:pt x="14" y="222"/>
                    </a:lnTo>
                    <a:lnTo>
                      <a:pt x="24" y="242"/>
                    </a:lnTo>
                    <a:lnTo>
                      <a:pt x="38" y="258"/>
                    </a:lnTo>
                    <a:lnTo>
                      <a:pt x="70" y="246"/>
                    </a:lnTo>
                    <a:lnTo>
                      <a:pt x="70" y="246"/>
                    </a:lnTo>
                    <a:lnTo>
                      <a:pt x="86" y="258"/>
                    </a:lnTo>
                    <a:lnTo>
                      <a:pt x="80" y="294"/>
                    </a:lnTo>
                    <a:lnTo>
                      <a:pt x="80" y="294"/>
                    </a:lnTo>
                    <a:lnTo>
                      <a:pt x="100" y="302"/>
                    </a:lnTo>
                    <a:lnTo>
                      <a:pt x="120" y="308"/>
                    </a:lnTo>
                    <a:lnTo>
                      <a:pt x="140" y="280"/>
                    </a:lnTo>
                    <a:lnTo>
                      <a:pt x="140" y="280"/>
                    </a:lnTo>
                    <a:lnTo>
                      <a:pt x="150" y="280"/>
                    </a:lnTo>
                    <a:lnTo>
                      <a:pt x="150" y="280"/>
                    </a:lnTo>
                    <a:lnTo>
                      <a:pt x="160" y="280"/>
                    </a:lnTo>
                    <a:lnTo>
                      <a:pt x="176" y="312"/>
                    </a:lnTo>
                    <a:lnTo>
                      <a:pt x="176" y="312"/>
                    </a:lnTo>
                    <a:lnTo>
                      <a:pt x="196" y="308"/>
                    </a:lnTo>
                    <a:lnTo>
                      <a:pt x="216" y="300"/>
                    </a:lnTo>
                    <a:lnTo>
                      <a:pt x="216" y="266"/>
                    </a:lnTo>
                    <a:lnTo>
                      <a:pt x="216" y="266"/>
                    </a:lnTo>
                    <a:lnTo>
                      <a:pt x="232" y="254"/>
                    </a:lnTo>
                    <a:lnTo>
                      <a:pt x="264" y="270"/>
                    </a:lnTo>
                    <a:lnTo>
                      <a:pt x="264" y="270"/>
                    </a:lnTo>
                    <a:lnTo>
                      <a:pt x="278" y="254"/>
                    </a:lnTo>
                    <a:lnTo>
                      <a:pt x="290" y="238"/>
                    </a:lnTo>
                    <a:lnTo>
                      <a:pt x="268" y="210"/>
                    </a:lnTo>
                    <a:lnTo>
                      <a:pt x="268" y="210"/>
                    </a:lnTo>
                    <a:lnTo>
                      <a:pt x="276" y="192"/>
                    </a:lnTo>
                    <a:lnTo>
                      <a:pt x="310" y="186"/>
                    </a:lnTo>
                    <a:close/>
                    <a:moveTo>
                      <a:pt x="152" y="224"/>
                    </a:moveTo>
                    <a:lnTo>
                      <a:pt x="152" y="224"/>
                    </a:lnTo>
                    <a:lnTo>
                      <a:pt x="138" y="222"/>
                    </a:lnTo>
                    <a:lnTo>
                      <a:pt x="126" y="216"/>
                    </a:lnTo>
                    <a:lnTo>
                      <a:pt x="116" y="210"/>
                    </a:lnTo>
                    <a:lnTo>
                      <a:pt x="106" y="202"/>
                    </a:lnTo>
                    <a:lnTo>
                      <a:pt x="98" y="190"/>
                    </a:lnTo>
                    <a:lnTo>
                      <a:pt x="92" y="180"/>
                    </a:lnTo>
                    <a:lnTo>
                      <a:pt x="90" y="166"/>
                    </a:lnTo>
                    <a:lnTo>
                      <a:pt x="88" y="152"/>
                    </a:lnTo>
                    <a:lnTo>
                      <a:pt x="88" y="152"/>
                    </a:lnTo>
                    <a:lnTo>
                      <a:pt x="90" y="140"/>
                    </a:lnTo>
                    <a:lnTo>
                      <a:pt x="96" y="126"/>
                    </a:lnTo>
                    <a:lnTo>
                      <a:pt x="102" y="116"/>
                    </a:lnTo>
                    <a:lnTo>
                      <a:pt x="110" y="106"/>
                    </a:lnTo>
                    <a:lnTo>
                      <a:pt x="122" y="98"/>
                    </a:lnTo>
                    <a:lnTo>
                      <a:pt x="132" y="92"/>
                    </a:lnTo>
                    <a:lnTo>
                      <a:pt x="146" y="90"/>
                    </a:lnTo>
                    <a:lnTo>
                      <a:pt x="160" y="88"/>
                    </a:lnTo>
                    <a:lnTo>
                      <a:pt x="160" y="88"/>
                    </a:lnTo>
                    <a:lnTo>
                      <a:pt x="172" y="90"/>
                    </a:lnTo>
                    <a:lnTo>
                      <a:pt x="186" y="96"/>
                    </a:lnTo>
                    <a:lnTo>
                      <a:pt x="196" y="102"/>
                    </a:lnTo>
                    <a:lnTo>
                      <a:pt x="206" y="110"/>
                    </a:lnTo>
                    <a:lnTo>
                      <a:pt x="214" y="122"/>
                    </a:lnTo>
                    <a:lnTo>
                      <a:pt x="220" y="134"/>
                    </a:lnTo>
                    <a:lnTo>
                      <a:pt x="222" y="146"/>
                    </a:lnTo>
                    <a:lnTo>
                      <a:pt x="224" y="160"/>
                    </a:lnTo>
                    <a:lnTo>
                      <a:pt x="224" y="160"/>
                    </a:lnTo>
                    <a:lnTo>
                      <a:pt x="222" y="174"/>
                    </a:lnTo>
                    <a:lnTo>
                      <a:pt x="216" y="186"/>
                    </a:lnTo>
                    <a:lnTo>
                      <a:pt x="210" y="196"/>
                    </a:lnTo>
                    <a:lnTo>
                      <a:pt x="200" y="206"/>
                    </a:lnTo>
                    <a:lnTo>
                      <a:pt x="190" y="214"/>
                    </a:lnTo>
                    <a:lnTo>
                      <a:pt x="178" y="220"/>
                    </a:lnTo>
                    <a:lnTo>
                      <a:pt x="166" y="222"/>
                    </a:lnTo>
                    <a:lnTo>
                      <a:pt x="152" y="224"/>
                    </a:lnTo>
                    <a:lnTo>
                      <a:pt x="152" y="22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" name="Oval 9"/>
              <p:cNvSpPr/>
              <p:nvPr/>
            </p:nvSpPr>
            <p:spPr>
              <a:xfrm>
                <a:off x="2389981" y="3485356"/>
                <a:ext cx="685800" cy="685800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4" name="Oval 13"/>
            <p:cNvSpPr/>
            <p:nvPr/>
          </p:nvSpPr>
          <p:spPr>
            <a:xfrm>
              <a:off x="2542381" y="3637756"/>
              <a:ext cx="381000" cy="381000"/>
            </a:xfrm>
            <a:prstGeom prst="ellipse">
              <a:avLst/>
            </a:pr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8" name="Group 15"/>
          <p:cNvGrpSpPr/>
          <p:nvPr/>
        </p:nvGrpSpPr>
        <p:grpSpPr>
          <a:xfrm>
            <a:off x="838200" y="2371725"/>
            <a:ext cx="1350962" cy="1350962"/>
            <a:chOff x="1219200" y="2209800"/>
            <a:chExt cx="1350962" cy="1350962"/>
          </a:xfrm>
        </p:grpSpPr>
        <p:grpSp>
          <p:nvGrpSpPr>
            <p:cNvPr id="11" name="Group 11"/>
            <p:cNvGrpSpPr/>
            <p:nvPr/>
          </p:nvGrpSpPr>
          <p:grpSpPr>
            <a:xfrm>
              <a:off x="1219200" y="2209800"/>
              <a:ext cx="1350962" cy="1350962"/>
              <a:chOff x="1219200" y="2209800"/>
              <a:chExt cx="1350962" cy="1350962"/>
            </a:xfrm>
          </p:grpSpPr>
          <p:sp>
            <p:nvSpPr>
              <p:cNvPr id="4" name="Freeform 369"/>
              <p:cNvSpPr>
                <a:spLocks noEditPoints="1"/>
              </p:cNvSpPr>
              <p:nvPr/>
            </p:nvSpPr>
            <p:spPr bwMode="auto">
              <a:xfrm>
                <a:off x="1219200" y="2209800"/>
                <a:ext cx="1350962" cy="1350962"/>
              </a:xfrm>
              <a:custGeom>
                <a:avLst/>
                <a:gdLst/>
                <a:ahLst/>
                <a:cxnLst>
                  <a:cxn ang="0">
                    <a:pos x="310" y="186"/>
                  </a:cxn>
                  <a:cxn ang="0">
                    <a:pos x="312" y="164"/>
                  </a:cxn>
                  <a:cxn ang="0">
                    <a:pos x="278" y="134"/>
                  </a:cxn>
                  <a:cxn ang="0">
                    <a:pos x="274" y="114"/>
                  </a:cxn>
                  <a:cxn ang="0">
                    <a:pos x="298" y="90"/>
                  </a:cxn>
                  <a:cxn ang="0">
                    <a:pos x="274" y="54"/>
                  </a:cxn>
                  <a:cxn ang="0">
                    <a:pos x="242" y="66"/>
                  </a:cxn>
                  <a:cxn ang="0">
                    <a:pos x="232" y="18"/>
                  </a:cxn>
                  <a:cxn ang="0">
                    <a:pos x="212" y="10"/>
                  </a:cxn>
                  <a:cxn ang="0">
                    <a:pos x="172" y="32"/>
                  </a:cxn>
                  <a:cxn ang="0">
                    <a:pos x="162" y="32"/>
                  </a:cxn>
                  <a:cxn ang="0">
                    <a:pos x="152" y="32"/>
                  </a:cxn>
                  <a:cxn ang="0">
                    <a:pos x="136" y="0"/>
                  </a:cxn>
                  <a:cxn ang="0">
                    <a:pos x="94" y="12"/>
                  </a:cxn>
                  <a:cxn ang="0">
                    <a:pos x="96" y="46"/>
                  </a:cxn>
                  <a:cxn ang="0">
                    <a:pos x="48" y="42"/>
                  </a:cxn>
                  <a:cxn ang="0">
                    <a:pos x="34" y="58"/>
                  </a:cxn>
                  <a:cxn ang="0">
                    <a:pos x="44" y="102"/>
                  </a:cxn>
                  <a:cxn ang="0">
                    <a:pos x="36" y="120"/>
                  </a:cxn>
                  <a:cxn ang="0">
                    <a:pos x="2" y="126"/>
                  </a:cxn>
                  <a:cxn ang="0">
                    <a:pos x="0" y="148"/>
                  </a:cxn>
                  <a:cxn ang="0">
                    <a:pos x="34" y="178"/>
                  </a:cxn>
                  <a:cxn ang="0">
                    <a:pos x="38" y="198"/>
                  </a:cxn>
                  <a:cxn ang="0">
                    <a:pos x="14" y="222"/>
                  </a:cxn>
                  <a:cxn ang="0">
                    <a:pos x="38" y="258"/>
                  </a:cxn>
                  <a:cxn ang="0">
                    <a:pos x="70" y="246"/>
                  </a:cxn>
                  <a:cxn ang="0">
                    <a:pos x="80" y="294"/>
                  </a:cxn>
                  <a:cxn ang="0">
                    <a:pos x="100" y="302"/>
                  </a:cxn>
                  <a:cxn ang="0">
                    <a:pos x="140" y="280"/>
                  </a:cxn>
                  <a:cxn ang="0">
                    <a:pos x="150" y="280"/>
                  </a:cxn>
                  <a:cxn ang="0">
                    <a:pos x="160" y="280"/>
                  </a:cxn>
                  <a:cxn ang="0">
                    <a:pos x="176" y="312"/>
                  </a:cxn>
                  <a:cxn ang="0">
                    <a:pos x="216" y="300"/>
                  </a:cxn>
                  <a:cxn ang="0">
                    <a:pos x="216" y="266"/>
                  </a:cxn>
                  <a:cxn ang="0">
                    <a:pos x="264" y="270"/>
                  </a:cxn>
                  <a:cxn ang="0">
                    <a:pos x="278" y="254"/>
                  </a:cxn>
                  <a:cxn ang="0">
                    <a:pos x="268" y="210"/>
                  </a:cxn>
                  <a:cxn ang="0">
                    <a:pos x="276" y="192"/>
                  </a:cxn>
                  <a:cxn ang="0">
                    <a:pos x="152" y="224"/>
                  </a:cxn>
                  <a:cxn ang="0">
                    <a:pos x="138" y="222"/>
                  </a:cxn>
                  <a:cxn ang="0">
                    <a:pos x="116" y="210"/>
                  </a:cxn>
                  <a:cxn ang="0">
                    <a:pos x="98" y="190"/>
                  </a:cxn>
                  <a:cxn ang="0">
                    <a:pos x="90" y="166"/>
                  </a:cxn>
                  <a:cxn ang="0">
                    <a:pos x="88" y="152"/>
                  </a:cxn>
                  <a:cxn ang="0">
                    <a:pos x="96" y="126"/>
                  </a:cxn>
                  <a:cxn ang="0">
                    <a:pos x="110" y="106"/>
                  </a:cxn>
                  <a:cxn ang="0">
                    <a:pos x="132" y="92"/>
                  </a:cxn>
                  <a:cxn ang="0">
                    <a:pos x="160" y="88"/>
                  </a:cxn>
                  <a:cxn ang="0">
                    <a:pos x="172" y="90"/>
                  </a:cxn>
                  <a:cxn ang="0">
                    <a:pos x="196" y="102"/>
                  </a:cxn>
                  <a:cxn ang="0">
                    <a:pos x="214" y="122"/>
                  </a:cxn>
                  <a:cxn ang="0">
                    <a:pos x="222" y="146"/>
                  </a:cxn>
                  <a:cxn ang="0">
                    <a:pos x="224" y="160"/>
                  </a:cxn>
                  <a:cxn ang="0">
                    <a:pos x="216" y="186"/>
                  </a:cxn>
                  <a:cxn ang="0">
                    <a:pos x="200" y="206"/>
                  </a:cxn>
                  <a:cxn ang="0">
                    <a:pos x="178" y="220"/>
                  </a:cxn>
                  <a:cxn ang="0">
                    <a:pos x="152" y="224"/>
                  </a:cxn>
                </a:cxnLst>
                <a:rect l="0" t="0" r="r" b="b"/>
                <a:pathLst>
                  <a:path w="312" h="312">
                    <a:moveTo>
                      <a:pt x="310" y="186"/>
                    </a:moveTo>
                    <a:lnTo>
                      <a:pt x="310" y="186"/>
                    </a:lnTo>
                    <a:lnTo>
                      <a:pt x="312" y="164"/>
                    </a:lnTo>
                    <a:lnTo>
                      <a:pt x="312" y="164"/>
                    </a:lnTo>
                    <a:lnTo>
                      <a:pt x="312" y="142"/>
                    </a:lnTo>
                    <a:lnTo>
                      <a:pt x="278" y="134"/>
                    </a:lnTo>
                    <a:lnTo>
                      <a:pt x="278" y="134"/>
                    </a:lnTo>
                    <a:lnTo>
                      <a:pt x="274" y="114"/>
                    </a:lnTo>
                    <a:lnTo>
                      <a:pt x="298" y="90"/>
                    </a:lnTo>
                    <a:lnTo>
                      <a:pt x="298" y="90"/>
                    </a:lnTo>
                    <a:lnTo>
                      <a:pt x="288" y="70"/>
                    </a:lnTo>
                    <a:lnTo>
                      <a:pt x="274" y="54"/>
                    </a:lnTo>
                    <a:lnTo>
                      <a:pt x="242" y="66"/>
                    </a:lnTo>
                    <a:lnTo>
                      <a:pt x="242" y="66"/>
                    </a:lnTo>
                    <a:lnTo>
                      <a:pt x="226" y="54"/>
                    </a:lnTo>
                    <a:lnTo>
                      <a:pt x="232" y="18"/>
                    </a:lnTo>
                    <a:lnTo>
                      <a:pt x="232" y="18"/>
                    </a:lnTo>
                    <a:lnTo>
                      <a:pt x="212" y="10"/>
                    </a:lnTo>
                    <a:lnTo>
                      <a:pt x="192" y="4"/>
                    </a:lnTo>
                    <a:lnTo>
                      <a:pt x="172" y="32"/>
                    </a:lnTo>
                    <a:lnTo>
                      <a:pt x="172" y="32"/>
                    </a:lnTo>
                    <a:lnTo>
                      <a:pt x="162" y="32"/>
                    </a:lnTo>
                    <a:lnTo>
                      <a:pt x="162" y="32"/>
                    </a:lnTo>
                    <a:lnTo>
                      <a:pt x="152" y="32"/>
                    </a:lnTo>
                    <a:lnTo>
                      <a:pt x="136" y="0"/>
                    </a:lnTo>
                    <a:lnTo>
                      <a:pt x="136" y="0"/>
                    </a:lnTo>
                    <a:lnTo>
                      <a:pt x="114" y="4"/>
                    </a:lnTo>
                    <a:lnTo>
                      <a:pt x="94" y="12"/>
                    </a:lnTo>
                    <a:lnTo>
                      <a:pt x="96" y="46"/>
                    </a:lnTo>
                    <a:lnTo>
                      <a:pt x="96" y="46"/>
                    </a:lnTo>
                    <a:lnTo>
                      <a:pt x="80" y="58"/>
                    </a:lnTo>
                    <a:lnTo>
                      <a:pt x="48" y="42"/>
                    </a:lnTo>
                    <a:lnTo>
                      <a:pt x="48" y="42"/>
                    </a:lnTo>
                    <a:lnTo>
                      <a:pt x="34" y="58"/>
                    </a:lnTo>
                    <a:lnTo>
                      <a:pt x="22" y="74"/>
                    </a:lnTo>
                    <a:lnTo>
                      <a:pt x="44" y="102"/>
                    </a:lnTo>
                    <a:lnTo>
                      <a:pt x="44" y="102"/>
                    </a:lnTo>
                    <a:lnTo>
                      <a:pt x="36" y="120"/>
                    </a:lnTo>
                    <a:lnTo>
                      <a:pt x="2" y="126"/>
                    </a:lnTo>
                    <a:lnTo>
                      <a:pt x="2" y="126"/>
                    </a:lnTo>
                    <a:lnTo>
                      <a:pt x="0" y="148"/>
                    </a:lnTo>
                    <a:lnTo>
                      <a:pt x="0" y="148"/>
                    </a:lnTo>
                    <a:lnTo>
                      <a:pt x="0" y="170"/>
                    </a:lnTo>
                    <a:lnTo>
                      <a:pt x="34" y="178"/>
                    </a:lnTo>
                    <a:lnTo>
                      <a:pt x="34" y="178"/>
                    </a:lnTo>
                    <a:lnTo>
                      <a:pt x="38" y="198"/>
                    </a:lnTo>
                    <a:lnTo>
                      <a:pt x="14" y="222"/>
                    </a:lnTo>
                    <a:lnTo>
                      <a:pt x="14" y="222"/>
                    </a:lnTo>
                    <a:lnTo>
                      <a:pt x="24" y="242"/>
                    </a:lnTo>
                    <a:lnTo>
                      <a:pt x="38" y="258"/>
                    </a:lnTo>
                    <a:lnTo>
                      <a:pt x="70" y="246"/>
                    </a:lnTo>
                    <a:lnTo>
                      <a:pt x="70" y="246"/>
                    </a:lnTo>
                    <a:lnTo>
                      <a:pt x="86" y="258"/>
                    </a:lnTo>
                    <a:lnTo>
                      <a:pt x="80" y="294"/>
                    </a:lnTo>
                    <a:lnTo>
                      <a:pt x="80" y="294"/>
                    </a:lnTo>
                    <a:lnTo>
                      <a:pt x="100" y="302"/>
                    </a:lnTo>
                    <a:lnTo>
                      <a:pt x="120" y="308"/>
                    </a:lnTo>
                    <a:lnTo>
                      <a:pt x="140" y="280"/>
                    </a:lnTo>
                    <a:lnTo>
                      <a:pt x="140" y="280"/>
                    </a:lnTo>
                    <a:lnTo>
                      <a:pt x="150" y="280"/>
                    </a:lnTo>
                    <a:lnTo>
                      <a:pt x="150" y="280"/>
                    </a:lnTo>
                    <a:lnTo>
                      <a:pt x="160" y="280"/>
                    </a:lnTo>
                    <a:lnTo>
                      <a:pt x="176" y="312"/>
                    </a:lnTo>
                    <a:lnTo>
                      <a:pt x="176" y="312"/>
                    </a:lnTo>
                    <a:lnTo>
                      <a:pt x="196" y="308"/>
                    </a:lnTo>
                    <a:lnTo>
                      <a:pt x="216" y="300"/>
                    </a:lnTo>
                    <a:lnTo>
                      <a:pt x="216" y="266"/>
                    </a:lnTo>
                    <a:lnTo>
                      <a:pt x="216" y="266"/>
                    </a:lnTo>
                    <a:lnTo>
                      <a:pt x="232" y="254"/>
                    </a:lnTo>
                    <a:lnTo>
                      <a:pt x="264" y="270"/>
                    </a:lnTo>
                    <a:lnTo>
                      <a:pt x="264" y="270"/>
                    </a:lnTo>
                    <a:lnTo>
                      <a:pt x="278" y="254"/>
                    </a:lnTo>
                    <a:lnTo>
                      <a:pt x="290" y="238"/>
                    </a:lnTo>
                    <a:lnTo>
                      <a:pt x="268" y="210"/>
                    </a:lnTo>
                    <a:lnTo>
                      <a:pt x="268" y="210"/>
                    </a:lnTo>
                    <a:lnTo>
                      <a:pt x="276" y="192"/>
                    </a:lnTo>
                    <a:lnTo>
                      <a:pt x="310" y="186"/>
                    </a:lnTo>
                    <a:close/>
                    <a:moveTo>
                      <a:pt x="152" y="224"/>
                    </a:moveTo>
                    <a:lnTo>
                      <a:pt x="152" y="224"/>
                    </a:lnTo>
                    <a:lnTo>
                      <a:pt x="138" y="222"/>
                    </a:lnTo>
                    <a:lnTo>
                      <a:pt x="126" y="216"/>
                    </a:lnTo>
                    <a:lnTo>
                      <a:pt x="116" y="210"/>
                    </a:lnTo>
                    <a:lnTo>
                      <a:pt x="106" y="202"/>
                    </a:lnTo>
                    <a:lnTo>
                      <a:pt x="98" y="190"/>
                    </a:lnTo>
                    <a:lnTo>
                      <a:pt x="92" y="180"/>
                    </a:lnTo>
                    <a:lnTo>
                      <a:pt x="90" y="166"/>
                    </a:lnTo>
                    <a:lnTo>
                      <a:pt x="88" y="152"/>
                    </a:lnTo>
                    <a:lnTo>
                      <a:pt x="88" y="152"/>
                    </a:lnTo>
                    <a:lnTo>
                      <a:pt x="90" y="140"/>
                    </a:lnTo>
                    <a:lnTo>
                      <a:pt x="96" y="126"/>
                    </a:lnTo>
                    <a:lnTo>
                      <a:pt x="102" y="116"/>
                    </a:lnTo>
                    <a:lnTo>
                      <a:pt x="110" y="106"/>
                    </a:lnTo>
                    <a:lnTo>
                      <a:pt x="122" y="98"/>
                    </a:lnTo>
                    <a:lnTo>
                      <a:pt x="132" y="92"/>
                    </a:lnTo>
                    <a:lnTo>
                      <a:pt x="146" y="90"/>
                    </a:lnTo>
                    <a:lnTo>
                      <a:pt x="160" y="88"/>
                    </a:lnTo>
                    <a:lnTo>
                      <a:pt x="160" y="88"/>
                    </a:lnTo>
                    <a:lnTo>
                      <a:pt x="172" y="90"/>
                    </a:lnTo>
                    <a:lnTo>
                      <a:pt x="186" y="96"/>
                    </a:lnTo>
                    <a:lnTo>
                      <a:pt x="196" y="102"/>
                    </a:lnTo>
                    <a:lnTo>
                      <a:pt x="206" y="110"/>
                    </a:lnTo>
                    <a:lnTo>
                      <a:pt x="214" y="122"/>
                    </a:lnTo>
                    <a:lnTo>
                      <a:pt x="220" y="134"/>
                    </a:lnTo>
                    <a:lnTo>
                      <a:pt x="222" y="146"/>
                    </a:lnTo>
                    <a:lnTo>
                      <a:pt x="224" y="160"/>
                    </a:lnTo>
                    <a:lnTo>
                      <a:pt x="224" y="160"/>
                    </a:lnTo>
                    <a:lnTo>
                      <a:pt x="222" y="174"/>
                    </a:lnTo>
                    <a:lnTo>
                      <a:pt x="216" y="186"/>
                    </a:lnTo>
                    <a:lnTo>
                      <a:pt x="210" y="196"/>
                    </a:lnTo>
                    <a:lnTo>
                      <a:pt x="200" y="206"/>
                    </a:lnTo>
                    <a:lnTo>
                      <a:pt x="190" y="214"/>
                    </a:lnTo>
                    <a:lnTo>
                      <a:pt x="178" y="220"/>
                    </a:lnTo>
                    <a:lnTo>
                      <a:pt x="166" y="222"/>
                    </a:lnTo>
                    <a:lnTo>
                      <a:pt x="152" y="224"/>
                    </a:lnTo>
                    <a:lnTo>
                      <a:pt x="152" y="22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" name="Oval 8"/>
              <p:cNvSpPr/>
              <p:nvPr/>
            </p:nvSpPr>
            <p:spPr>
              <a:xfrm>
                <a:off x="1551781" y="2542381"/>
                <a:ext cx="685800" cy="685800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5" name="Oval 14"/>
            <p:cNvSpPr/>
            <p:nvPr/>
          </p:nvSpPr>
          <p:spPr>
            <a:xfrm>
              <a:off x="1704181" y="2694781"/>
              <a:ext cx="381000" cy="381000"/>
            </a:xfrm>
            <a:prstGeom prst="ellipse">
              <a:avLst/>
            </a:prstGeom>
            <a:solidFill>
              <a:schemeClr val="accent3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2" name="Group 17"/>
          <p:cNvGrpSpPr/>
          <p:nvPr/>
        </p:nvGrpSpPr>
        <p:grpSpPr>
          <a:xfrm>
            <a:off x="1485900" y="1295400"/>
            <a:ext cx="1350962" cy="1350962"/>
            <a:chOff x="1219200" y="2209800"/>
            <a:chExt cx="1350962" cy="1350962"/>
          </a:xfrm>
        </p:grpSpPr>
        <p:grpSp>
          <p:nvGrpSpPr>
            <p:cNvPr id="13" name="Group 18"/>
            <p:cNvGrpSpPr/>
            <p:nvPr/>
          </p:nvGrpSpPr>
          <p:grpSpPr>
            <a:xfrm>
              <a:off x="1219200" y="2209800"/>
              <a:ext cx="1350962" cy="1350962"/>
              <a:chOff x="1219200" y="2209800"/>
              <a:chExt cx="1350962" cy="1350962"/>
            </a:xfrm>
          </p:grpSpPr>
          <p:sp>
            <p:nvSpPr>
              <p:cNvPr id="21" name="Freeform 369"/>
              <p:cNvSpPr>
                <a:spLocks noEditPoints="1"/>
              </p:cNvSpPr>
              <p:nvPr/>
            </p:nvSpPr>
            <p:spPr bwMode="auto">
              <a:xfrm>
                <a:off x="1219200" y="2209800"/>
                <a:ext cx="1350962" cy="1350962"/>
              </a:xfrm>
              <a:custGeom>
                <a:avLst/>
                <a:gdLst/>
                <a:ahLst/>
                <a:cxnLst>
                  <a:cxn ang="0">
                    <a:pos x="310" y="186"/>
                  </a:cxn>
                  <a:cxn ang="0">
                    <a:pos x="312" y="164"/>
                  </a:cxn>
                  <a:cxn ang="0">
                    <a:pos x="278" y="134"/>
                  </a:cxn>
                  <a:cxn ang="0">
                    <a:pos x="274" y="114"/>
                  </a:cxn>
                  <a:cxn ang="0">
                    <a:pos x="298" y="90"/>
                  </a:cxn>
                  <a:cxn ang="0">
                    <a:pos x="274" y="54"/>
                  </a:cxn>
                  <a:cxn ang="0">
                    <a:pos x="242" y="66"/>
                  </a:cxn>
                  <a:cxn ang="0">
                    <a:pos x="232" y="18"/>
                  </a:cxn>
                  <a:cxn ang="0">
                    <a:pos x="212" y="10"/>
                  </a:cxn>
                  <a:cxn ang="0">
                    <a:pos x="172" y="32"/>
                  </a:cxn>
                  <a:cxn ang="0">
                    <a:pos x="162" y="32"/>
                  </a:cxn>
                  <a:cxn ang="0">
                    <a:pos x="152" y="32"/>
                  </a:cxn>
                  <a:cxn ang="0">
                    <a:pos x="136" y="0"/>
                  </a:cxn>
                  <a:cxn ang="0">
                    <a:pos x="94" y="12"/>
                  </a:cxn>
                  <a:cxn ang="0">
                    <a:pos x="96" y="46"/>
                  </a:cxn>
                  <a:cxn ang="0">
                    <a:pos x="48" y="42"/>
                  </a:cxn>
                  <a:cxn ang="0">
                    <a:pos x="34" y="58"/>
                  </a:cxn>
                  <a:cxn ang="0">
                    <a:pos x="44" y="102"/>
                  </a:cxn>
                  <a:cxn ang="0">
                    <a:pos x="36" y="120"/>
                  </a:cxn>
                  <a:cxn ang="0">
                    <a:pos x="2" y="126"/>
                  </a:cxn>
                  <a:cxn ang="0">
                    <a:pos x="0" y="148"/>
                  </a:cxn>
                  <a:cxn ang="0">
                    <a:pos x="34" y="178"/>
                  </a:cxn>
                  <a:cxn ang="0">
                    <a:pos x="38" y="198"/>
                  </a:cxn>
                  <a:cxn ang="0">
                    <a:pos x="14" y="222"/>
                  </a:cxn>
                  <a:cxn ang="0">
                    <a:pos x="38" y="258"/>
                  </a:cxn>
                  <a:cxn ang="0">
                    <a:pos x="70" y="246"/>
                  </a:cxn>
                  <a:cxn ang="0">
                    <a:pos x="80" y="294"/>
                  </a:cxn>
                  <a:cxn ang="0">
                    <a:pos x="100" y="302"/>
                  </a:cxn>
                  <a:cxn ang="0">
                    <a:pos x="140" y="280"/>
                  </a:cxn>
                  <a:cxn ang="0">
                    <a:pos x="150" y="280"/>
                  </a:cxn>
                  <a:cxn ang="0">
                    <a:pos x="160" y="280"/>
                  </a:cxn>
                  <a:cxn ang="0">
                    <a:pos x="176" y="312"/>
                  </a:cxn>
                  <a:cxn ang="0">
                    <a:pos x="216" y="300"/>
                  </a:cxn>
                  <a:cxn ang="0">
                    <a:pos x="216" y="266"/>
                  </a:cxn>
                  <a:cxn ang="0">
                    <a:pos x="264" y="270"/>
                  </a:cxn>
                  <a:cxn ang="0">
                    <a:pos x="278" y="254"/>
                  </a:cxn>
                  <a:cxn ang="0">
                    <a:pos x="268" y="210"/>
                  </a:cxn>
                  <a:cxn ang="0">
                    <a:pos x="276" y="192"/>
                  </a:cxn>
                  <a:cxn ang="0">
                    <a:pos x="152" y="224"/>
                  </a:cxn>
                  <a:cxn ang="0">
                    <a:pos x="138" y="222"/>
                  </a:cxn>
                  <a:cxn ang="0">
                    <a:pos x="116" y="210"/>
                  </a:cxn>
                  <a:cxn ang="0">
                    <a:pos x="98" y="190"/>
                  </a:cxn>
                  <a:cxn ang="0">
                    <a:pos x="90" y="166"/>
                  </a:cxn>
                  <a:cxn ang="0">
                    <a:pos x="88" y="152"/>
                  </a:cxn>
                  <a:cxn ang="0">
                    <a:pos x="96" y="126"/>
                  </a:cxn>
                  <a:cxn ang="0">
                    <a:pos x="110" y="106"/>
                  </a:cxn>
                  <a:cxn ang="0">
                    <a:pos x="132" y="92"/>
                  </a:cxn>
                  <a:cxn ang="0">
                    <a:pos x="160" y="88"/>
                  </a:cxn>
                  <a:cxn ang="0">
                    <a:pos x="172" y="90"/>
                  </a:cxn>
                  <a:cxn ang="0">
                    <a:pos x="196" y="102"/>
                  </a:cxn>
                  <a:cxn ang="0">
                    <a:pos x="214" y="122"/>
                  </a:cxn>
                  <a:cxn ang="0">
                    <a:pos x="222" y="146"/>
                  </a:cxn>
                  <a:cxn ang="0">
                    <a:pos x="224" y="160"/>
                  </a:cxn>
                  <a:cxn ang="0">
                    <a:pos x="216" y="186"/>
                  </a:cxn>
                  <a:cxn ang="0">
                    <a:pos x="200" y="206"/>
                  </a:cxn>
                  <a:cxn ang="0">
                    <a:pos x="178" y="220"/>
                  </a:cxn>
                  <a:cxn ang="0">
                    <a:pos x="152" y="224"/>
                  </a:cxn>
                </a:cxnLst>
                <a:rect l="0" t="0" r="r" b="b"/>
                <a:pathLst>
                  <a:path w="312" h="312">
                    <a:moveTo>
                      <a:pt x="310" y="186"/>
                    </a:moveTo>
                    <a:lnTo>
                      <a:pt x="310" y="186"/>
                    </a:lnTo>
                    <a:lnTo>
                      <a:pt x="312" y="164"/>
                    </a:lnTo>
                    <a:lnTo>
                      <a:pt x="312" y="164"/>
                    </a:lnTo>
                    <a:lnTo>
                      <a:pt x="312" y="142"/>
                    </a:lnTo>
                    <a:lnTo>
                      <a:pt x="278" y="134"/>
                    </a:lnTo>
                    <a:lnTo>
                      <a:pt x="278" y="134"/>
                    </a:lnTo>
                    <a:lnTo>
                      <a:pt x="274" y="114"/>
                    </a:lnTo>
                    <a:lnTo>
                      <a:pt x="298" y="90"/>
                    </a:lnTo>
                    <a:lnTo>
                      <a:pt x="298" y="90"/>
                    </a:lnTo>
                    <a:lnTo>
                      <a:pt x="288" y="70"/>
                    </a:lnTo>
                    <a:lnTo>
                      <a:pt x="274" y="54"/>
                    </a:lnTo>
                    <a:lnTo>
                      <a:pt x="242" y="66"/>
                    </a:lnTo>
                    <a:lnTo>
                      <a:pt x="242" y="66"/>
                    </a:lnTo>
                    <a:lnTo>
                      <a:pt x="226" y="54"/>
                    </a:lnTo>
                    <a:lnTo>
                      <a:pt x="232" y="18"/>
                    </a:lnTo>
                    <a:lnTo>
                      <a:pt x="232" y="18"/>
                    </a:lnTo>
                    <a:lnTo>
                      <a:pt x="212" y="10"/>
                    </a:lnTo>
                    <a:lnTo>
                      <a:pt x="192" y="4"/>
                    </a:lnTo>
                    <a:lnTo>
                      <a:pt x="172" y="32"/>
                    </a:lnTo>
                    <a:lnTo>
                      <a:pt x="172" y="32"/>
                    </a:lnTo>
                    <a:lnTo>
                      <a:pt x="162" y="32"/>
                    </a:lnTo>
                    <a:lnTo>
                      <a:pt x="162" y="32"/>
                    </a:lnTo>
                    <a:lnTo>
                      <a:pt x="152" y="32"/>
                    </a:lnTo>
                    <a:lnTo>
                      <a:pt x="136" y="0"/>
                    </a:lnTo>
                    <a:lnTo>
                      <a:pt x="136" y="0"/>
                    </a:lnTo>
                    <a:lnTo>
                      <a:pt x="114" y="4"/>
                    </a:lnTo>
                    <a:lnTo>
                      <a:pt x="94" y="12"/>
                    </a:lnTo>
                    <a:lnTo>
                      <a:pt x="96" y="46"/>
                    </a:lnTo>
                    <a:lnTo>
                      <a:pt x="96" y="46"/>
                    </a:lnTo>
                    <a:lnTo>
                      <a:pt x="80" y="58"/>
                    </a:lnTo>
                    <a:lnTo>
                      <a:pt x="48" y="42"/>
                    </a:lnTo>
                    <a:lnTo>
                      <a:pt x="48" y="42"/>
                    </a:lnTo>
                    <a:lnTo>
                      <a:pt x="34" y="58"/>
                    </a:lnTo>
                    <a:lnTo>
                      <a:pt x="22" y="74"/>
                    </a:lnTo>
                    <a:lnTo>
                      <a:pt x="44" y="102"/>
                    </a:lnTo>
                    <a:lnTo>
                      <a:pt x="44" y="102"/>
                    </a:lnTo>
                    <a:lnTo>
                      <a:pt x="36" y="120"/>
                    </a:lnTo>
                    <a:lnTo>
                      <a:pt x="2" y="126"/>
                    </a:lnTo>
                    <a:lnTo>
                      <a:pt x="2" y="126"/>
                    </a:lnTo>
                    <a:lnTo>
                      <a:pt x="0" y="148"/>
                    </a:lnTo>
                    <a:lnTo>
                      <a:pt x="0" y="148"/>
                    </a:lnTo>
                    <a:lnTo>
                      <a:pt x="0" y="170"/>
                    </a:lnTo>
                    <a:lnTo>
                      <a:pt x="34" y="178"/>
                    </a:lnTo>
                    <a:lnTo>
                      <a:pt x="34" y="178"/>
                    </a:lnTo>
                    <a:lnTo>
                      <a:pt x="38" y="198"/>
                    </a:lnTo>
                    <a:lnTo>
                      <a:pt x="14" y="222"/>
                    </a:lnTo>
                    <a:lnTo>
                      <a:pt x="14" y="222"/>
                    </a:lnTo>
                    <a:lnTo>
                      <a:pt x="24" y="242"/>
                    </a:lnTo>
                    <a:lnTo>
                      <a:pt x="38" y="258"/>
                    </a:lnTo>
                    <a:lnTo>
                      <a:pt x="70" y="246"/>
                    </a:lnTo>
                    <a:lnTo>
                      <a:pt x="70" y="246"/>
                    </a:lnTo>
                    <a:lnTo>
                      <a:pt x="86" y="258"/>
                    </a:lnTo>
                    <a:lnTo>
                      <a:pt x="80" y="294"/>
                    </a:lnTo>
                    <a:lnTo>
                      <a:pt x="80" y="294"/>
                    </a:lnTo>
                    <a:lnTo>
                      <a:pt x="100" y="302"/>
                    </a:lnTo>
                    <a:lnTo>
                      <a:pt x="120" y="308"/>
                    </a:lnTo>
                    <a:lnTo>
                      <a:pt x="140" y="280"/>
                    </a:lnTo>
                    <a:lnTo>
                      <a:pt x="140" y="280"/>
                    </a:lnTo>
                    <a:lnTo>
                      <a:pt x="150" y="280"/>
                    </a:lnTo>
                    <a:lnTo>
                      <a:pt x="150" y="280"/>
                    </a:lnTo>
                    <a:lnTo>
                      <a:pt x="160" y="280"/>
                    </a:lnTo>
                    <a:lnTo>
                      <a:pt x="176" y="312"/>
                    </a:lnTo>
                    <a:lnTo>
                      <a:pt x="176" y="312"/>
                    </a:lnTo>
                    <a:lnTo>
                      <a:pt x="196" y="308"/>
                    </a:lnTo>
                    <a:lnTo>
                      <a:pt x="216" y="300"/>
                    </a:lnTo>
                    <a:lnTo>
                      <a:pt x="216" y="266"/>
                    </a:lnTo>
                    <a:lnTo>
                      <a:pt x="216" y="266"/>
                    </a:lnTo>
                    <a:lnTo>
                      <a:pt x="232" y="254"/>
                    </a:lnTo>
                    <a:lnTo>
                      <a:pt x="264" y="270"/>
                    </a:lnTo>
                    <a:lnTo>
                      <a:pt x="264" y="270"/>
                    </a:lnTo>
                    <a:lnTo>
                      <a:pt x="278" y="254"/>
                    </a:lnTo>
                    <a:lnTo>
                      <a:pt x="290" y="238"/>
                    </a:lnTo>
                    <a:lnTo>
                      <a:pt x="268" y="210"/>
                    </a:lnTo>
                    <a:lnTo>
                      <a:pt x="268" y="210"/>
                    </a:lnTo>
                    <a:lnTo>
                      <a:pt x="276" y="192"/>
                    </a:lnTo>
                    <a:lnTo>
                      <a:pt x="310" y="186"/>
                    </a:lnTo>
                    <a:close/>
                    <a:moveTo>
                      <a:pt x="152" y="224"/>
                    </a:moveTo>
                    <a:lnTo>
                      <a:pt x="152" y="224"/>
                    </a:lnTo>
                    <a:lnTo>
                      <a:pt x="138" y="222"/>
                    </a:lnTo>
                    <a:lnTo>
                      <a:pt x="126" y="216"/>
                    </a:lnTo>
                    <a:lnTo>
                      <a:pt x="116" y="210"/>
                    </a:lnTo>
                    <a:lnTo>
                      <a:pt x="106" y="202"/>
                    </a:lnTo>
                    <a:lnTo>
                      <a:pt x="98" y="190"/>
                    </a:lnTo>
                    <a:lnTo>
                      <a:pt x="92" y="180"/>
                    </a:lnTo>
                    <a:lnTo>
                      <a:pt x="90" y="166"/>
                    </a:lnTo>
                    <a:lnTo>
                      <a:pt x="88" y="152"/>
                    </a:lnTo>
                    <a:lnTo>
                      <a:pt x="88" y="152"/>
                    </a:lnTo>
                    <a:lnTo>
                      <a:pt x="90" y="140"/>
                    </a:lnTo>
                    <a:lnTo>
                      <a:pt x="96" y="126"/>
                    </a:lnTo>
                    <a:lnTo>
                      <a:pt x="102" y="116"/>
                    </a:lnTo>
                    <a:lnTo>
                      <a:pt x="110" y="106"/>
                    </a:lnTo>
                    <a:lnTo>
                      <a:pt x="122" y="98"/>
                    </a:lnTo>
                    <a:lnTo>
                      <a:pt x="132" y="92"/>
                    </a:lnTo>
                    <a:lnTo>
                      <a:pt x="146" y="90"/>
                    </a:lnTo>
                    <a:lnTo>
                      <a:pt x="160" y="88"/>
                    </a:lnTo>
                    <a:lnTo>
                      <a:pt x="160" y="88"/>
                    </a:lnTo>
                    <a:lnTo>
                      <a:pt x="172" y="90"/>
                    </a:lnTo>
                    <a:lnTo>
                      <a:pt x="186" y="96"/>
                    </a:lnTo>
                    <a:lnTo>
                      <a:pt x="196" y="102"/>
                    </a:lnTo>
                    <a:lnTo>
                      <a:pt x="206" y="110"/>
                    </a:lnTo>
                    <a:lnTo>
                      <a:pt x="214" y="122"/>
                    </a:lnTo>
                    <a:lnTo>
                      <a:pt x="220" y="134"/>
                    </a:lnTo>
                    <a:lnTo>
                      <a:pt x="222" y="146"/>
                    </a:lnTo>
                    <a:lnTo>
                      <a:pt x="224" y="160"/>
                    </a:lnTo>
                    <a:lnTo>
                      <a:pt x="224" y="160"/>
                    </a:lnTo>
                    <a:lnTo>
                      <a:pt x="222" y="174"/>
                    </a:lnTo>
                    <a:lnTo>
                      <a:pt x="216" y="186"/>
                    </a:lnTo>
                    <a:lnTo>
                      <a:pt x="210" y="196"/>
                    </a:lnTo>
                    <a:lnTo>
                      <a:pt x="200" y="206"/>
                    </a:lnTo>
                    <a:lnTo>
                      <a:pt x="190" y="214"/>
                    </a:lnTo>
                    <a:lnTo>
                      <a:pt x="178" y="220"/>
                    </a:lnTo>
                    <a:lnTo>
                      <a:pt x="166" y="222"/>
                    </a:lnTo>
                    <a:lnTo>
                      <a:pt x="152" y="224"/>
                    </a:lnTo>
                    <a:lnTo>
                      <a:pt x="152" y="22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" name="Oval 21"/>
              <p:cNvSpPr/>
              <p:nvPr/>
            </p:nvSpPr>
            <p:spPr>
              <a:xfrm>
                <a:off x="1551781" y="2542381"/>
                <a:ext cx="685800" cy="685800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0" name="Oval 19"/>
            <p:cNvSpPr/>
            <p:nvPr/>
          </p:nvSpPr>
          <p:spPr>
            <a:xfrm>
              <a:off x="1704181" y="2694781"/>
              <a:ext cx="381000" cy="381000"/>
            </a:xfrm>
            <a:prstGeom prst="ellipse">
              <a:avLst/>
            </a:prstGeom>
            <a:solidFill>
              <a:schemeClr val="bg2">
                <a:lumMod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6" name="Group 22"/>
          <p:cNvGrpSpPr/>
          <p:nvPr/>
        </p:nvGrpSpPr>
        <p:grpSpPr>
          <a:xfrm>
            <a:off x="1038225" y="4400550"/>
            <a:ext cx="1350962" cy="1350962"/>
            <a:chOff x="2057400" y="3152775"/>
            <a:chExt cx="1350962" cy="1350962"/>
          </a:xfrm>
          <a:effectLst/>
        </p:grpSpPr>
        <p:grpSp>
          <p:nvGrpSpPr>
            <p:cNvPr id="17" name="Group 23"/>
            <p:cNvGrpSpPr/>
            <p:nvPr/>
          </p:nvGrpSpPr>
          <p:grpSpPr>
            <a:xfrm>
              <a:off x="2057400" y="3152775"/>
              <a:ext cx="1350962" cy="1350962"/>
              <a:chOff x="2057400" y="3152775"/>
              <a:chExt cx="1350962" cy="1350962"/>
            </a:xfrm>
          </p:grpSpPr>
          <p:sp>
            <p:nvSpPr>
              <p:cNvPr id="26" name="Freeform 369"/>
              <p:cNvSpPr>
                <a:spLocks noEditPoints="1"/>
              </p:cNvSpPr>
              <p:nvPr/>
            </p:nvSpPr>
            <p:spPr bwMode="auto">
              <a:xfrm>
                <a:off x="2057400" y="3152775"/>
                <a:ext cx="1350962" cy="1350962"/>
              </a:xfrm>
              <a:custGeom>
                <a:avLst/>
                <a:gdLst/>
                <a:ahLst/>
                <a:cxnLst>
                  <a:cxn ang="0">
                    <a:pos x="310" y="186"/>
                  </a:cxn>
                  <a:cxn ang="0">
                    <a:pos x="312" y="164"/>
                  </a:cxn>
                  <a:cxn ang="0">
                    <a:pos x="278" y="134"/>
                  </a:cxn>
                  <a:cxn ang="0">
                    <a:pos x="274" y="114"/>
                  </a:cxn>
                  <a:cxn ang="0">
                    <a:pos x="298" y="90"/>
                  </a:cxn>
                  <a:cxn ang="0">
                    <a:pos x="274" y="54"/>
                  </a:cxn>
                  <a:cxn ang="0">
                    <a:pos x="242" y="66"/>
                  </a:cxn>
                  <a:cxn ang="0">
                    <a:pos x="232" y="18"/>
                  </a:cxn>
                  <a:cxn ang="0">
                    <a:pos x="212" y="10"/>
                  </a:cxn>
                  <a:cxn ang="0">
                    <a:pos x="172" y="32"/>
                  </a:cxn>
                  <a:cxn ang="0">
                    <a:pos x="162" y="32"/>
                  </a:cxn>
                  <a:cxn ang="0">
                    <a:pos x="152" y="32"/>
                  </a:cxn>
                  <a:cxn ang="0">
                    <a:pos x="136" y="0"/>
                  </a:cxn>
                  <a:cxn ang="0">
                    <a:pos x="94" y="12"/>
                  </a:cxn>
                  <a:cxn ang="0">
                    <a:pos x="96" y="46"/>
                  </a:cxn>
                  <a:cxn ang="0">
                    <a:pos x="48" y="42"/>
                  </a:cxn>
                  <a:cxn ang="0">
                    <a:pos x="34" y="58"/>
                  </a:cxn>
                  <a:cxn ang="0">
                    <a:pos x="44" y="102"/>
                  </a:cxn>
                  <a:cxn ang="0">
                    <a:pos x="36" y="120"/>
                  </a:cxn>
                  <a:cxn ang="0">
                    <a:pos x="2" y="126"/>
                  </a:cxn>
                  <a:cxn ang="0">
                    <a:pos x="0" y="148"/>
                  </a:cxn>
                  <a:cxn ang="0">
                    <a:pos x="34" y="178"/>
                  </a:cxn>
                  <a:cxn ang="0">
                    <a:pos x="38" y="198"/>
                  </a:cxn>
                  <a:cxn ang="0">
                    <a:pos x="14" y="222"/>
                  </a:cxn>
                  <a:cxn ang="0">
                    <a:pos x="38" y="258"/>
                  </a:cxn>
                  <a:cxn ang="0">
                    <a:pos x="70" y="246"/>
                  </a:cxn>
                  <a:cxn ang="0">
                    <a:pos x="80" y="294"/>
                  </a:cxn>
                  <a:cxn ang="0">
                    <a:pos x="100" y="302"/>
                  </a:cxn>
                  <a:cxn ang="0">
                    <a:pos x="140" y="280"/>
                  </a:cxn>
                  <a:cxn ang="0">
                    <a:pos x="150" y="280"/>
                  </a:cxn>
                  <a:cxn ang="0">
                    <a:pos x="160" y="280"/>
                  </a:cxn>
                  <a:cxn ang="0">
                    <a:pos x="176" y="312"/>
                  </a:cxn>
                  <a:cxn ang="0">
                    <a:pos x="216" y="300"/>
                  </a:cxn>
                  <a:cxn ang="0">
                    <a:pos x="216" y="266"/>
                  </a:cxn>
                  <a:cxn ang="0">
                    <a:pos x="264" y="270"/>
                  </a:cxn>
                  <a:cxn ang="0">
                    <a:pos x="278" y="254"/>
                  </a:cxn>
                  <a:cxn ang="0">
                    <a:pos x="268" y="210"/>
                  </a:cxn>
                  <a:cxn ang="0">
                    <a:pos x="276" y="192"/>
                  </a:cxn>
                  <a:cxn ang="0">
                    <a:pos x="152" y="224"/>
                  </a:cxn>
                  <a:cxn ang="0">
                    <a:pos x="138" y="222"/>
                  </a:cxn>
                  <a:cxn ang="0">
                    <a:pos x="116" y="210"/>
                  </a:cxn>
                  <a:cxn ang="0">
                    <a:pos x="98" y="190"/>
                  </a:cxn>
                  <a:cxn ang="0">
                    <a:pos x="90" y="166"/>
                  </a:cxn>
                  <a:cxn ang="0">
                    <a:pos x="88" y="152"/>
                  </a:cxn>
                  <a:cxn ang="0">
                    <a:pos x="96" y="126"/>
                  </a:cxn>
                  <a:cxn ang="0">
                    <a:pos x="110" y="106"/>
                  </a:cxn>
                  <a:cxn ang="0">
                    <a:pos x="132" y="92"/>
                  </a:cxn>
                  <a:cxn ang="0">
                    <a:pos x="160" y="88"/>
                  </a:cxn>
                  <a:cxn ang="0">
                    <a:pos x="172" y="90"/>
                  </a:cxn>
                  <a:cxn ang="0">
                    <a:pos x="196" y="102"/>
                  </a:cxn>
                  <a:cxn ang="0">
                    <a:pos x="214" y="122"/>
                  </a:cxn>
                  <a:cxn ang="0">
                    <a:pos x="222" y="146"/>
                  </a:cxn>
                  <a:cxn ang="0">
                    <a:pos x="224" y="160"/>
                  </a:cxn>
                  <a:cxn ang="0">
                    <a:pos x="216" y="186"/>
                  </a:cxn>
                  <a:cxn ang="0">
                    <a:pos x="200" y="206"/>
                  </a:cxn>
                  <a:cxn ang="0">
                    <a:pos x="178" y="220"/>
                  </a:cxn>
                  <a:cxn ang="0">
                    <a:pos x="152" y="224"/>
                  </a:cxn>
                </a:cxnLst>
                <a:rect l="0" t="0" r="r" b="b"/>
                <a:pathLst>
                  <a:path w="312" h="312">
                    <a:moveTo>
                      <a:pt x="310" y="186"/>
                    </a:moveTo>
                    <a:lnTo>
                      <a:pt x="310" y="186"/>
                    </a:lnTo>
                    <a:lnTo>
                      <a:pt x="312" y="164"/>
                    </a:lnTo>
                    <a:lnTo>
                      <a:pt x="312" y="164"/>
                    </a:lnTo>
                    <a:lnTo>
                      <a:pt x="312" y="142"/>
                    </a:lnTo>
                    <a:lnTo>
                      <a:pt x="278" y="134"/>
                    </a:lnTo>
                    <a:lnTo>
                      <a:pt x="278" y="134"/>
                    </a:lnTo>
                    <a:lnTo>
                      <a:pt x="274" y="114"/>
                    </a:lnTo>
                    <a:lnTo>
                      <a:pt x="298" y="90"/>
                    </a:lnTo>
                    <a:lnTo>
                      <a:pt x="298" y="90"/>
                    </a:lnTo>
                    <a:lnTo>
                      <a:pt x="288" y="70"/>
                    </a:lnTo>
                    <a:lnTo>
                      <a:pt x="274" y="54"/>
                    </a:lnTo>
                    <a:lnTo>
                      <a:pt x="242" y="66"/>
                    </a:lnTo>
                    <a:lnTo>
                      <a:pt x="242" y="66"/>
                    </a:lnTo>
                    <a:lnTo>
                      <a:pt x="226" y="54"/>
                    </a:lnTo>
                    <a:lnTo>
                      <a:pt x="232" y="18"/>
                    </a:lnTo>
                    <a:lnTo>
                      <a:pt x="232" y="18"/>
                    </a:lnTo>
                    <a:lnTo>
                      <a:pt x="212" y="10"/>
                    </a:lnTo>
                    <a:lnTo>
                      <a:pt x="192" y="4"/>
                    </a:lnTo>
                    <a:lnTo>
                      <a:pt x="172" y="32"/>
                    </a:lnTo>
                    <a:lnTo>
                      <a:pt x="172" y="32"/>
                    </a:lnTo>
                    <a:lnTo>
                      <a:pt x="162" y="32"/>
                    </a:lnTo>
                    <a:lnTo>
                      <a:pt x="162" y="32"/>
                    </a:lnTo>
                    <a:lnTo>
                      <a:pt x="152" y="32"/>
                    </a:lnTo>
                    <a:lnTo>
                      <a:pt x="136" y="0"/>
                    </a:lnTo>
                    <a:lnTo>
                      <a:pt x="136" y="0"/>
                    </a:lnTo>
                    <a:lnTo>
                      <a:pt x="114" y="4"/>
                    </a:lnTo>
                    <a:lnTo>
                      <a:pt x="94" y="12"/>
                    </a:lnTo>
                    <a:lnTo>
                      <a:pt x="96" y="46"/>
                    </a:lnTo>
                    <a:lnTo>
                      <a:pt x="96" y="46"/>
                    </a:lnTo>
                    <a:lnTo>
                      <a:pt x="80" y="58"/>
                    </a:lnTo>
                    <a:lnTo>
                      <a:pt x="48" y="42"/>
                    </a:lnTo>
                    <a:lnTo>
                      <a:pt x="48" y="42"/>
                    </a:lnTo>
                    <a:lnTo>
                      <a:pt x="34" y="58"/>
                    </a:lnTo>
                    <a:lnTo>
                      <a:pt x="22" y="74"/>
                    </a:lnTo>
                    <a:lnTo>
                      <a:pt x="44" y="102"/>
                    </a:lnTo>
                    <a:lnTo>
                      <a:pt x="44" y="102"/>
                    </a:lnTo>
                    <a:lnTo>
                      <a:pt x="36" y="120"/>
                    </a:lnTo>
                    <a:lnTo>
                      <a:pt x="2" y="126"/>
                    </a:lnTo>
                    <a:lnTo>
                      <a:pt x="2" y="126"/>
                    </a:lnTo>
                    <a:lnTo>
                      <a:pt x="0" y="148"/>
                    </a:lnTo>
                    <a:lnTo>
                      <a:pt x="0" y="148"/>
                    </a:lnTo>
                    <a:lnTo>
                      <a:pt x="0" y="170"/>
                    </a:lnTo>
                    <a:lnTo>
                      <a:pt x="34" y="178"/>
                    </a:lnTo>
                    <a:lnTo>
                      <a:pt x="34" y="178"/>
                    </a:lnTo>
                    <a:lnTo>
                      <a:pt x="38" y="198"/>
                    </a:lnTo>
                    <a:lnTo>
                      <a:pt x="14" y="222"/>
                    </a:lnTo>
                    <a:lnTo>
                      <a:pt x="14" y="222"/>
                    </a:lnTo>
                    <a:lnTo>
                      <a:pt x="24" y="242"/>
                    </a:lnTo>
                    <a:lnTo>
                      <a:pt x="38" y="258"/>
                    </a:lnTo>
                    <a:lnTo>
                      <a:pt x="70" y="246"/>
                    </a:lnTo>
                    <a:lnTo>
                      <a:pt x="70" y="246"/>
                    </a:lnTo>
                    <a:lnTo>
                      <a:pt x="86" y="258"/>
                    </a:lnTo>
                    <a:lnTo>
                      <a:pt x="80" y="294"/>
                    </a:lnTo>
                    <a:lnTo>
                      <a:pt x="80" y="294"/>
                    </a:lnTo>
                    <a:lnTo>
                      <a:pt x="100" y="302"/>
                    </a:lnTo>
                    <a:lnTo>
                      <a:pt x="120" y="308"/>
                    </a:lnTo>
                    <a:lnTo>
                      <a:pt x="140" y="280"/>
                    </a:lnTo>
                    <a:lnTo>
                      <a:pt x="140" y="280"/>
                    </a:lnTo>
                    <a:lnTo>
                      <a:pt x="150" y="280"/>
                    </a:lnTo>
                    <a:lnTo>
                      <a:pt x="150" y="280"/>
                    </a:lnTo>
                    <a:lnTo>
                      <a:pt x="160" y="280"/>
                    </a:lnTo>
                    <a:lnTo>
                      <a:pt x="176" y="312"/>
                    </a:lnTo>
                    <a:lnTo>
                      <a:pt x="176" y="312"/>
                    </a:lnTo>
                    <a:lnTo>
                      <a:pt x="196" y="308"/>
                    </a:lnTo>
                    <a:lnTo>
                      <a:pt x="216" y="300"/>
                    </a:lnTo>
                    <a:lnTo>
                      <a:pt x="216" y="266"/>
                    </a:lnTo>
                    <a:lnTo>
                      <a:pt x="216" y="266"/>
                    </a:lnTo>
                    <a:lnTo>
                      <a:pt x="232" y="254"/>
                    </a:lnTo>
                    <a:lnTo>
                      <a:pt x="264" y="270"/>
                    </a:lnTo>
                    <a:lnTo>
                      <a:pt x="264" y="270"/>
                    </a:lnTo>
                    <a:lnTo>
                      <a:pt x="278" y="254"/>
                    </a:lnTo>
                    <a:lnTo>
                      <a:pt x="290" y="238"/>
                    </a:lnTo>
                    <a:lnTo>
                      <a:pt x="268" y="210"/>
                    </a:lnTo>
                    <a:lnTo>
                      <a:pt x="268" y="210"/>
                    </a:lnTo>
                    <a:lnTo>
                      <a:pt x="276" y="192"/>
                    </a:lnTo>
                    <a:lnTo>
                      <a:pt x="310" y="186"/>
                    </a:lnTo>
                    <a:close/>
                    <a:moveTo>
                      <a:pt x="152" y="224"/>
                    </a:moveTo>
                    <a:lnTo>
                      <a:pt x="152" y="224"/>
                    </a:lnTo>
                    <a:lnTo>
                      <a:pt x="138" y="222"/>
                    </a:lnTo>
                    <a:lnTo>
                      <a:pt x="126" y="216"/>
                    </a:lnTo>
                    <a:lnTo>
                      <a:pt x="116" y="210"/>
                    </a:lnTo>
                    <a:lnTo>
                      <a:pt x="106" y="202"/>
                    </a:lnTo>
                    <a:lnTo>
                      <a:pt x="98" y="190"/>
                    </a:lnTo>
                    <a:lnTo>
                      <a:pt x="92" y="180"/>
                    </a:lnTo>
                    <a:lnTo>
                      <a:pt x="90" y="166"/>
                    </a:lnTo>
                    <a:lnTo>
                      <a:pt x="88" y="152"/>
                    </a:lnTo>
                    <a:lnTo>
                      <a:pt x="88" y="152"/>
                    </a:lnTo>
                    <a:lnTo>
                      <a:pt x="90" y="140"/>
                    </a:lnTo>
                    <a:lnTo>
                      <a:pt x="96" y="126"/>
                    </a:lnTo>
                    <a:lnTo>
                      <a:pt x="102" y="116"/>
                    </a:lnTo>
                    <a:lnTo>
                      <a:pt x="110" y="106"/>
                    </a:lnTo>
                    <a:lnTo>
                      <a:pt x="122" y="98"/>
                    </a:lnTo>
                    <a:lnTo>
                      <a:pt x="132" y="92"/>
                    </a:lnTo>
                    <a:lnTo>
                      <a:pt x="146" y="90"/>
                    </a:lnTo>
                    <a:lnTo>
                      <a:pt x="160" y="88"/>
                    </a:lnTo>
                    <a:lnTo>
                      <a:pt x="160" y="88"/>
                    </a:lnTo>
                    <a:lnTo>
                      <a:pt x="172" y="90"/>
                    </a:lnTo>
                    <a:lnTo>
                      <a:pt x="186" y="96"/>
                    </a:lnTo>
                    <a:lnTo>
                      <a:pt x="196" y="102"/>
                    </a:lnTo>
                    <a:lnTo>
                      <a:pt x="206" y="110"/>
                    </a:lnTo>
                    <a:lnTo>
                      <a:pt x="214" y="122"/>
                    </a:lnTo>
                    <a:lnTo>
                      <a:pt x="220" y="134"/>
                    </a:lnTo>
                    <a:lnTo>
                      <a:pt x="222" y="146"/>
                    </a:lnTo>
                    <a:lnTo>
                      <a:pt x="224" y="160"/>
                    </a:lnTo>
                    <a:lnTo>
                      <a:pt x="224" y="160"/>
                    </a:lnTo>
                    <a:lnTo>
                      <a:pt x="222" y="174"/>
                    </a:lnTo>
                    <a:lnTo>
                      <a:pt x="216" y="186"/>
                    </a:lnTo>
                    <a:lnTo>
                      <a:pt x="210" y="196"/>
                    </a:lnTo>
                    <a:lnTo>
                      <a:pt x="200" y="206"/>
                    </a:lnTo>
                    <a:lnTo>
                      <a:pt x="190" y="214"/>
                    </a:lnTo>
                    <a:lnTo>
                      <a:pt x="178" y="220"/>
                    </a:lnTo>
                    <a:lnTo>
                      <a:pt x="166" y="222"/>
                    </a:lnTo>
                    <a:lnTo>
                      <a:pt x="152" y="224"/>
                    </a:lnTo>
                    <a:lnTo>
                      <a:pt x="152" y="22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" name="Oval 26"/>
              <p:cNvSpPr/>
              <p:nvPr/>
            </p:nvSpPr>
            <p:spPr>
              <a:xfrm>
                <a:off x="2389981" y="3485356"/>
                <a:ext cx="685800" cy="685800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5" name="Oval 24"/>
            <p:cNvSpPr/>
            <p:nvPr/>
          </p:nvSpPr>
          <p:spPr>
            <a:xfrm>
              <a:off x="2542381" y="3637756"/>
              <a:ext cx="381000" cy="381000"/>
            </a:xfrm>
            <a:prstGeom prst="ellipse">
              <a:avLst/>
            </a:prstGeom>
            <a:solidFill>
              <a:schemeClr val="accent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8" name="Freeform 29"/>
          <p:cNvSpPr>
            <a:spLocks noEditPoints="1"/>
          </p:cNvSpPr>
          <p:nvPr/>
        </p:nvSpPr>
        <p:spPr bwMode="auto">
          <a:xfrm>
            <a:off x="2362200" y="4886325"/>
            <a:ext cx="685800" cy="1187450"/>
          </a:xfrm>
          <a:custGeom>
            <a:avLst/>
            <a:gdLst/>
            <a:ahLst/>
            <a:cxnLst>
              <a:cxn ang="0">
                <a:pos x="74" y="156"/>
              </a:cxn>
              <a:cxn ang="0">
                <a:pos x="88" y="170"/>
              </a:cxn>
              <a:cxn ang="0">
                <a:pos x="42" y="166"/>
              </a:cxn>
              <a:cxn ang="0">
                <a:pos x="22" y="136"/>
              </a:cxn>
              <a:cxn ang="0">
                <a:pos x="132" y="68"/>
              </a:cxn>
              <a:cxn ang="0">
                <a:pos x="138" y="70"/>
              </a:cxn>
              <a:cxn ang="0">
                <a:pos x="194" y="54"/>
              </a:cxn>
              <a:cxn ang="0">
                <a:pos x="194" y="62"/>
              </a:cxn>
              <a:cxn ang="0">
                <a:pos x="212" y="76"/>
              </a:cxn>
              <a:cxn ang="0">
                <a:pos x="244" y="178"/>
              </a:cxn>
              <a:cxn ang="0">
                <a:pos x="228" y="232"/>
              </a:cxn>
              <a:cxn ang="0">
                <a:pos x="236" y="254"/>
              </a:cxn>
              <a:cxn ang="0">
                <a:pos x="254" y="316"/>
              </a:cxn>
              <a:cxn ang="0">
                <a:pos x="270" y="378"/>
              </a:cxn>
              <a:cxn ang="0">
                <a:pos x="304" y="458"/>
              </a:cxn>
              <a:cxn ang="0">
                <a:pos x="312" y="562"/>
              </a:cxn>
              <a:cxn ang="0">
                <a:pos x="310" y="588"/>
              </a:cxn>
              <a:cxn ang="0">
                <a:pos x="288" y="596"/>
              </a:cxn>
              <a:cxn ang="0">
                <a:pos x="278" y="600"/>
              </a:cxn>
              <a:cxn ang="0">
                <a:pos x="268" y="600"/>
              </a:cxn>
              <a:cxn ang="0">
                <a:pos x="254" y="600"/>
              </a:cxn>
              <a:cxn ang="0">
                <a:pos x="240" y="596"/>
              </a:cxn>
              <a:cxn ang="0">
                <a:pos x="248" y="578"/>
              </a:cxn>
              <a:cxn ang="0">
                <a:pos x="272" y="554"/>
              </a:cxn>
              <a:cxn ang="0">
                <a:pos x="270" y="512"/>
              </a:cxn>
              <a:cxn ang="0">
                <a:pos x="246" y="442"/>
              </a:cxn>
              <a:cxn ang="0">
                <a:pos x="182" y="346"/>
              </a:cxn>
              <a:cxn ang="0">
                <a:pos x="154" y="370"/>
              </a:cxn>
              <a:cxn ang="0">
                <a:pos x="130" y="432"/>
              </a:cxn>
              <a:cxn ang="0">
                <a:pos x="136" y="532"/>
              </a:cxn>
              <a:cxn ang="0">
                <a:pos x="136" y="580"/>
              </a:cxn>
              <a:cxn ang="0">
                <a:pos x="128" y="598"/>
              </a:cxn>
              <a:cxn ang="0">
                <a:pos x="114" y="600"/>
              </a:cxn>
              <a:cxn ang="0">
                <a:pos x="94" y="596"/>
              </a:cxn>
              <a:cxn ang="0">
                <a:pos x="86" y="602"/>
              </a:cxn>
              <a:cxn ang="0">
                <a:pos x="74" y="604"/>
              </a:cxn>
              <a:cxn ang="0">
                <a:pos x="62" y="604"/>
              </a:cxn>
              <a:cxn ang="0">
                <a:pos x="50" y="604"/>
              </a:cxn>
              <a:cxn ang="0">
                <a:pos x="42" y="600"/>
              </a:cxn>
              <a:cxn ang="0">
                <a:pos x="48" y="582"/>
              </a:cxn>
              <a:cxn ang="0">
                <a:pos x="86" y="558"/>
              </a:cxn>
              <a:cxn ang="0">
                <a:pos x="84" y="512"/>
              </a:cxn>
              <a:cxn ang="0">
                <a:pos x="72" y="396"/>
              </a:cxn>
              <a:cxn ang="0">
                <a:pos x="112" y="306"/>
              </a:cxn>
              <a:cxn ang="0">
                <a:pos x="122" y="284"/>
              </a:cxn>
              <a:cxn ang="0">
                <a:pos x="132" y="260"/>
              </a:cxn>
              <a:cxn ang="0">
                <a:pos x="138" y="242"/>
              </a:cxn>
              <a:cxn ang="0">
                <a:pos x="124" y="214"/>
              </a:cxn>
              <a:cxn ang="0">
                <a:pos x="98" y="204"/>
              </a:cxn>
              <a:cxn ang="0">
                <a:pos x="72" y="204"/>
              </a:cxn>
              <a:cxn ang="0">
                <a:pos x="22" y="174"/>
              </a:cxn>
              <a:cxn ang="0">
                <a:pos x="8" y="122"/>
              </a:cxn>
              <a:cxn ang="0">
                <a:pos x="0" y="70"/>
              </a:cxn>
              <a:cxn ang="0">
                <a:pos x="14" y="88"/>
              </a:cxn>
              <a:cxn ang="0">
                <a:pos x="48" y="124"/>
              </a:cxn>
              <a:cxn ang="0">
                <a:pos x="116" y="120"/>
              </a:cxn>
              <a:cxn ang="0">
                <a:pos x="160" y="92"/>
              </a:cxn>
              <a:cxn ang="0">
                <a:pos x="132" y="68"/>
              </a:cxn>
              <a:cxn ang="0">
                <a:pos x="130" y="68"/>
              </a:cxn>
              <a:cxn ang="0">
                <a:pos x="132" y="56"/>
              </a:cxn>
              <a:cxn ang="0">
                <a:pos x="122" y="32"/>
              </a:cxn>
              <a:cxn ang="0">
                <a:pos x="138" y="0"/>
              </a:cxn>
              <a:cxn ang="0">
                <a:pos x="192" y="30"/>
              </a:cxn>
            </a:cxnLst>
            <a:rect l="0" t="0" r="r" b="b"/>
            <a:pathLst>
              <a:path w="316" h="604">
                <a:moveTo>
                  <a:pt x="22" y="136"/>
                </a:moveTo>
                <a:lnTo>
                  <a:pt x="28" y="138"/>
                </a:lnTo>
                <a:lnTo>
                  <a:pt x="28" y="142"/>
                </a:lnTo>
                <a:lnTo>
                  <a:pt x="28" y="142"/>
                </a:lnTo>
                <a:lnTo>
                  <a:pt x="28" y="142"/>
                </a:lnTo>
                <a:lnTo>
                  <a:pt x="28" y="142"/>
                </a:lnTo>
                <a:lnTo>
                  <a:pt x="32" y="144"/>
                </a:lnTo>
                <a:lnTo>
                  <a:pt x="32" y="144"/>
                </a:lnTo>
                <a:lnTo>
                  <a:pt x="34" y="144"/>
                </a:lnTo>
                <a:lnTo>
                  <a:pt x="34" y="144"/>
                </a:lnTo>
                <a:lnTo>
                  <a:pt x="34" y="144"/>
                </a:lnTo>
                <a:lnTo>
                  <a:pt x="36" y="144"/>
                </a:lnTo>
                <a:lnTo>
                  <a:pt x="36" y="144"/>
                </a:lnTo>
                <a:lnTo>
                  <a:pt x="36" y="142"/>
                </a:lnTo>
                <a:lnTo>
                  <a:pt x="36" y="142"/>
                </a:lnTo>
                <a:lnTo>
                  <a:pt x="46" y="146"/>
                </a:lnTo>
                <a:lnTo>
                  <a:pt x="46" y="146"/>
                </a:lnTo>
                <a:lnTo>
                  <a:pt x="62" y="152"/>
                </a:lnTo>
                <a:lnTo>
                  <a:pt x="62" y="152"/>
                </a:lnTo>
                <a:lnTo>
                  <a:pt x="74" y="156"/>
                </a:lnTo>
                <a:lnTo>
                  <a:pt x="74" y="156"/>
                </a:lnTo>
                <a:lnTo>
                  <a:pt x="86" y="160"/>
                </a:lnTo>
                <a:lnTo>
                  <a:pt x="86" y="160"/>
                </a:lnTo>
                <a:lnTo>
                  <a:pt x="94" y="160"/>
                </a:lnTo>
                <a:lnTo>
                  <a:pt x="94" y="160"/>
                </a:lnTo>
                <a:lnTo>
                  <a:pt x="96" y="162"/>
                </a:lnTo>
                <a:lnTo>
                  <a:pt x="96" y="162"/>
                </a:lnTo>
                <a:lnTo>
                  <a:pt x="94" y="162"/>
                </a:lnTo>
                <a:lnTo>
                  <a:pt x="94" y="162"/>
                </a:lnTo>
                <a:lnTo>
                  <a:pt x="94" y="164"/>
                </a:lnTo>
                <a:lnTo>
                  <a:pt x="94" y="164"/>
                </a:lnTo>
                <a:lnTo>
                  <a:pt x="92" y="166"/>
                </a:lnTo>
                <a:lnTo>
                  <a:pt x="92" y="166"/>
                </a:lnTo>
                <a:lnTo>
                  <a:pt x="90" y="168"/>
                </a:lnTo>
                <a:lnTo>
                  <a:pt x="90" y="168"/>
                </a:lnTo>
                <a:lnTo>
                  <a:pt x="90" y="170"/>
                </a:lnTo>
                <a:lnTo>
                  <a:pt x="90" y="170"/>
                </a:lnTo>
                <a:lnTo>
                  <a:pt x="90" y="170"/>
                </a:lnTo>
                <a:lnTo>
                  <a:pt x="88" y="170"/>
                </a:lnTo>
                <a:lnTo>
                  <a:pt x="88" y="170"/>
                </a:lnTo>
                <a:lnTo>
                  <a:pt x="84" y="170"/>
                </a:lnTo>
                <a:lnTo>
                  <a:pt x="84" y="170"/>
                </a:lnTo>
                <a:lnTo>
                  <a:pt x="80" y="168"/>
                </a:lnTo>
                <a:lnTo>
                  <a:pt x="80" y="168"/>
                </a:lnTo>
                <a:lnTo>
                  <a:pt x="74" y="168"/>
                </a:lnTo>
                <a:lnTo>
                  <a:pt x="74" y="168"/>
                </a:lnTo>
                <a:lnTo>
                  <a:pt x="70" y="168"/>
                </a:lnTo>
                <a:lnTo>
                  <a:pt x="70" y="168"/>
                </a:lnTo>
                <a:lnTo>
                  <a:pt x="68" y="168"/>
                </a:lnTo>
                <a:lnTo>
                  <a:pt x="68" y="168"/>
                </a:lnTo>
                <a:lnTo>
                  <a:pt x="68" y="170"/>
                </a:lnTo>
                <a:lnTo>
                  <a:pt x="68" y="170"/>
                </a:lnTo>
                <a:lnTo>
                  <a:pt x="66" y="170"/>
                </a:lnTo>
                <a:lnTo>
                  <a:pt x="66" y="170"/>
                </a:lnTo>
                <a:lnTo>
                  <a:pt x="58" y="168"/>
                </a:lnTo>
                <a:lnTo>
                  <a:pt x="58" y="168"/>
                </a:lnTo>
                <a:lnTo>
                  <a:pt x="48" y="166"/>
                </a:lnTo>
                <a:lnTo>
                  <a:pt x="48" y="166"/>
                </a:lnTo>
                <a:lnTo>
                  <a:pt x="42" y="166"/>
                </a:lnTo>
                <a:lnTo>
                  <a:pt x="42" y="166"/>
                </a:lnTo>
                <a:lnTo>
                  <a:pt x="38" y="164"/>
                </a:lnTo>
                <a:lnTo>
                  <a:pt x="38" y="164"/>
                </a:lnTo>
                <a:lnTo>
                  <a:pt x="34" y="164"/>
                </a:lnTo>
                <a:lnTo>
                  <a:pt x="34" y="164"/>
                </a:lnTo>
                <a:lnTo>
                  <a:pt x="34" y="162"/>
                </a:lnTo>
                <a:lnTo>
                  <a:pt x="34" y="162"/>
                </a:lnTo>
                <a:lnTo>
                  <a:pt x="32" y="160"/>
                </a:lnTo>
                <a:lnTo>
                  <a:pt x="32" y="160"/>
                </a:lnTo>
                <a:lnTo>
                  <a:pt x="32" y="160"/>
                </a:lnTo>
                <a:lnTo>
                  <a:pt x="30" y="160"/>
                </a:lnTo>
                <a:lnTo>
                  <a:pt x="30" y="160"/>
                </a:lnTo>
                <a:lnTo>
                  <a:pt x="26" y="152"/>
                </a:lnTo>
                <a:lnTo>
                  <a:pt x="26" y="152"/>
                </a:lnTo>
                <a:lnTo>
                  <a:pt x="24" y="144"/>
                </a:lnTo>
                <a:lnTo>
                  <a:pt x="24" y="144"/>
                </a:lnTo>
                <a:lnTo>
                  <a:pt x="22" y="138"/>
                </a:lnTo>
                <a:lnTo>
                  <a:pt x="22" y="138"/>
                </a:lnTo>
                <a:lnTo>
                  <a:pt x="22" y="136"/>
                </a:lnTo>
                <a:lnTo>
                  <a:pt x="22" y="136"/>
                </a:lnTo>
                <a:lnTo>
                  <a:pt x="22" y="136"/>
                </a:lnTo>
                <a:lnTo>
                  <a:pt x="22" y="136"/>
                </a:lnTo>
                <a:close/>
                <a:moveTo>
                  <a:pt x="132" y="68"/>
                </a:moveTo>
                <a:lnTo>
                  <a:pt x="132" y="68"/>
                </a:lnTo>
                <a:lnTo>
                  <a:pt x="132" y="68"/>
                </a:lnTo>
                <a:lnTo>
                  <a:pt x="132" y="68"/>
                </a:lnTo>
                <a:lnTo>
                  <a:pt x="132" y="68"/>
                </a:lnTo>
                <a:lnTo>
                  <a:pt x="132" y="68"/>
                </a:lnTo>
                <a:lnTo>
                  <a:pt x="132" y="70"/>
                </a:lnTo>
                <a:lnTo>
                  <a:pt x="132" y="70"/>
                </a:lnTo>
                <a:lnTo>
                  <a:pt x="134" y="70"/>
                </a:lnTo>
                <a:lnTo>
                  <a:pt x="134" y="70"/>
                </a:lnTo>
                <a:lnTo>
                  <a:pt x="134" y="70"/>
                </a:lnTo>
                <a:lnTo>
                  <a:pt x="134" y="70"/>
                </a:lnTo>
                <a:lnTo>
                  <a:pt x="134" y="70"/>
                </a:lnTo>
                <a:lnTo>
                  <a:pt x="134" y="70"/>
                </a:lnTo>
                <a:lnTo>
                  <a:pt x="132" y="70"/>
                </a:lnTo>
                <a:lnTo>
                  <a:pt x="132" y="70"/>
                </a:lnTo>
                <a:lnTo>
                  <a:pt x="132" y="68"/>
                </a:lnTo>
                <a:lnTo>
                  <a:pt x="132" y="68"/>
                </a:lnTo>
                <a:lnTo>
                  <a:pt x="132" y="68"/>
                </a:lnTo>
                <a:lnTo>
                  <a:pt x="132" y="68"/>
                </a:lnTo>
                <a:lnTo>
                  <a:pt x="132" y="68"/>
                </a:lnTo>
                <a:close/>
                <a:moveTo>
                  <a:pt x="136" y="66"/>
                </a:moveTo>
                <a:lnTo>
                  <a:pt x="136" y="66"/>
                </a:lnTo>
                <a:lnTo>
                  <a:pt x="136" y="68"/>
                </a:lnTo>
                <a:lnTo>
                  <a:pt x="136" y="68"/>
                </a:lnTo>
                <a:lnTo>
                  <a:pt x="134" y="68"/>
                </a:lnTo>
                <a:lnTo>
                  <a:pt x="134" y="68"/>
                </a:lnTo>
                <a:lnTo>
                  <a:pt x="134" y="68"/>
                </a:lnTo>
                <a:lnTo>
                  <a:pt x="134" y="68"/>
                </a:lnTo>
                <a:lnTo>
                  <a:pt x="134" y="70"/>
                </a:lnTo>
                <a:lnTo>
                  <a:pt x="134" y="70"/>
                </a:lnTo>
                <a:lnTo>
                  <a:pt x="136" y="70"/>
                </a:lnTo>
                <a:lnTo>
                  <a:pt x="136" y="70"/>
                </a:lnTo>
                <a:lnTo>
                  <a:pt x="138" y="70"/>
                </a:lnTo>
                <a:lnTo>
                  <a:pt x="138" y="70"/>
                </a:lnTo>
                <a:lnTo>
                  <a:pt x="138" y="70"/>
                </a:lnTo>
                <a:lnTo>
                  <a:pt x="138" y="70"/>
                </a:lnTo>
                <a:lnTo>
                  <a:pt x="138" y="70"/>
                </a:lnTo>
                <a:lnTo>
                  <a:pt x="138" y="70"/>
                </a:lnTo>
                <a:lnTo>
                  <a:pt x="136" y="68"/>
                </a:lnTo>
                <a:lnTo>
                  <a:pt x="136" y="68"/>
                </a:lnTo>
                <a:lnTo>
                  <a:pt x="136" y="66"/>
                </a:lnTo>
                <a:lnTo>
                  <a:pt x="136" y="66"/>
                </a:lnTo>
                <a:close/>
                <a:moveTo>
                  <a:pt x="140" y="240"/>
                </a:moveTo>
                <a:lnTo>
                  <a:pt x="140" y="240"/>
                </a:lnTo>
                <a:lnTo>
                  <a:pt x="138" y="242"/>
                </a:lnTo>
                <a:lnTo>
                  <a:pt x="138" y="242"/>
                </a:lnTo>
                <a:lnTo>
                  <a:pt x="140" y="246"/>
                </a:lnTo>
                <a:lnTo>
                  <a:pt x="140" y="246"/>
                </a:lnTo>
                <a:lnTo>
                  <a:pt x="140" y="244"/>
                </a:lnTo>
                <a:lnTo>
                  <a:pt x="140" y="244"/>
                </a:lnTo>
                <a:lnTo>
                  <a:pt x="140" y="242"/>
                </a:lnTo>
                <a:lnTo>
                  <a:pt x="140" y="242"/>
                </a:lnTo>
                <a:lnTo>
                  <a:pt x="140" y="240"/>
                </a:lnTo>
                <a:lnTo>
                  <a:pt x="140" y="240"/>
                </a:lnTo>
                <a:lnTo>
                  <a:pt x="140" y="240"/>
                </a:lnTo>
                <a:close/>
                <a:moveTo>
                  <a:pt x="194" y="52"/>
                </a:moveTo>
                <a:lnTo>
                  <a:pt x="194" y="52"/>
                </a:lnTo>
                <a:lnTo>
                  <a:pt x="194" y="54"/>
                </a:lnTo>
                <a:lnTo>
                  <a:pt x="194" y="54"/>
                </a:lnTo>
                <a:lnTo>
                  <a:pt x="194" y="54"/>
                </a:lnTo>
                <a:lnTo>
                  <a:pt x="192" y="54"/>
                </a:lnTo>
                <a:lnTo>
                  <a:pt x="192" y="54"/>
                </a:lnTo>
                <a:lnTo>
                  <a:pt x="192" y="54"/>
                </a:lnTo>
                <a:lnTo>
                  <a:pt x="192" y="54"/>
                </a:lnTo>
                <a:lnTo>
                  <a:pt x="190" y="56"/>
                </a:lnTo>
                <a:lnTo>
                  <a:pt x="190" y="56"/>
                </a:lnTo>
                <a:lnTo>
                  <a:pt x="188" y="56"/>
                </a:lnTo>
                <a:lnTo>
                  <a:pt x="188" y="56"/>
                </a:lnTo>
                <a:lnTo>
                  <a:pt x="188" y="58"/>
                </a:lnTo>
                <a:lnTo>
                  <a:pt x="188" y="58"/>
                </a:lnTo>
                <a:lnTo>
                  <a:pt x="188" y="60"/>
                </a:lnTo>
                <a:lnTo>
                  <a:pt x="188" y="60"/>
                </a:lnTo>
                <a:lnTo>
                  <a:pt x="190" y="64"/>
                </a:lnTo>
                <a:lnTo>
                  <a:pt x="190" y="64"/>
                </a:lnTo>
                <a:lnTo>
                  <a:pt x="192" y="64"/>
                </a:lnTo>
                <a:lnTo>
                  <a:pt x="192" y="64"/>
                </a:lnTo>
                <a:lnTo>
                  <a:pt x="194" y="62"/>
                </a:lnTo>
                <a:lnTo>
                  <a:pt x="194" y="62"/>
                </a:lnTo>
                <a:lnTo>
                  <a:pt x="196" y="60"/>
                </a:lnTo>
                <a:lnTo>
                  <a:pt x="196" y="60"/>
                </a:lnTo>
                <a:lnTo>
                  <a:pt x="198" y="60"/>
                </a:lnTo>
                <a:lnTo>
                  <a:pt x="198" y="60"/>
                </a:lnTo>
                <a:lnTo>
                  <a:pt x="198" y="62"/>
                </a:lnTo>
                <a:lnTo>
                  <a:pt x="198" y="62"/>
                </a:lnTo>
                <a:lnTo>
                  <a:pt x="200" y="66"/>
                </a:lnTo>
                <a:lnTo>
                  <a:pt x="200" y="66"/>
                </a:lnTo>
                <a:lnTo>
                  <a:pt x="202" y="68"/>
                </a:lnTo>
                <a:lnTo>
                  <a:pt x="202" y="68"/>
                </a:lnTo>
                <a:lnTo>
                  <a:pt x="202" y="70"/>
                </a:lnTo>
                <a:lnTo>
                  <a:pt x="202" y="70"/>
                </a:lnTo>
                <a:lnTo>
                  <a:pt x="202" y="72"/>
                </a:lnTo>
                <a:lnTo>
                  <a:pt x="202" y="72"/>
                </a:lnTo>
                <a:lnTo>
                  <a:pt x="206" y="72"/>
                </a:lnTo>
                <a:lnTo>
                  <a:pt x="206" y="72"/>
                </a:lnTo>
                <a:lnTo>
                  <a:pt x="208" y="74"/>
                </a:lnTo>
                <a:lnTo>
                  <a:pt x="208" y="74"/>
                </a:lnTo>
                <a:lnTo>
                  <a:pt x="212" y="76"/>
                </a:lnTo>
                <a:lnTo>
                  <a:pt x="212" y="76"/>
                </a:lnTo>
                <a:lnTo>
                  <a:pt x="222" y="82"/>
                </a:lnTo>
                <a:lnTo>
                  <a:pt x="222" y="82"/>
                </a:lnTo>
                <a:lnTo>
                  <a:pt x="228" y="86"/>
                </a:lnTo>
                <a:lnTo>
                  <a:pt x="228" y="86"/>
                </a:lnTo>
                <a:lnTo>
                  <a:pt x="232" y="90"/>
                </a:lnTo>
                <a:lnTo>
                  <a:pt x="236" y="96"/>
                </a:lnTo>
                <a:lnTo>
                  <a:pt x="236" y="96"/>
                </a:lnTo>
                <a:lnTo>
                  <a:pt x="240" y="108"/>
                </a:lnTo>
                <a:lnTo>
                  <a:pt x="240" y="108"/>
                </a:lnTo>
                <a:lnTo>
                  <a:pt x="242" y="116"/>
                </a:lnTo>
                <a:lnTo>
                  <a:pt x="242" y="124"/>
                </a:lnTo>
                <a:lnTo>
                  <a:pt x="242" y="124"/>
                </a:lnTo>
                <a:lnTo>
                  <a:pt x="242" y="138"/>
                </a:lnTo>
                <a:lnTo>
                  <a:pt x="242" y="138"/>
                </a:lnTo>
                <a:lnTo>
                  <a:pt x="244" y="150"/>
                </a:lnTo>
                <a:lnTo>
                  <a:pt x="244" y="150"/>
                </a:lnTo>
                <a:lnTo>
                  <a:pt x="244" y="164"/>
                </a:lnTo>
                <a:lnTo>
                  <a:pt x="244" y="164"/>
                </a:lnTo>
                <a:lnTo>
                  <a:pt x="244" y="178"/>
                </a:lnTo>
                <a:lnTo>
                  <a:pt x="244" y="178"/>
                </a:lnTo>
                <a:lnTo>
                  <a:pt x="244" y="186"/>
                </a:lnTo>
                <a:lnTo>
                  <a:pt x="244" y="186"/>
                </a:lnTo>
                <a:lnTo>
                  <a:pt x="242" y="198"/>
                </a:lnTo>
                <a:lnTo>
                  <a:pt x="242" y="198"/>
                </a:lnTo>
                <a:lnTo>
                  <a:pt x="242" y="206"/>
                </a:lnTo>
                <a:lnTo>
                  <a:pt x="242" y="206"/>
                </a:lnTo>
                <a:lnTo>
                  <a:pt x="240" y="216"/>
                </a:lnTo>
                <a:lnTo>
                  <a:pt x="240" y="216"/>
                </a:lnTo>
                <a:lnTo>
                  <a:pt x="238" y="220"/>
                </a:lnTo>
                <a:lnTo>
                  <a:pt x="238" y="220"/>
                </a:lnTo>
                <a:lnTo>
                  <a:pt x="238" y="224"/>
                </a:lnTo>
                <a:lnTo>
                  <a:pt x="238" y="224"/>
                </a:lnTo>
                <a:lnTo>
                  <a:pt x="236" y="226"/>
                </a:lnTo>
                <a:lnTo>
                  <a:pt x="236" y="226"/>
                </a:lnTo>
                <a:lnTo>
                  <a:pt x="234" y="230"/>
                </a:lnTo>
                <a:lnTo>
                  <a:pt x="234" y="230"/>
                </a:lnTo>
                <a:lnTo>
                  <a:pt x="232" y="230"/>
                </a:lnTo>
                <a:lnTo>
                  <a:pt x="230" y="232"/>
                </a:lnTo>
                <a:lnTo>
                  <a:pt x="230" y="232"/>
                </a:lnTo>
                <a:lnTo>
                  <a:pt x="228" y="232"/>
                </a:lnTo>
                <a:lnTo>
                  <a:pt x="228" y="232"/>
                </a:lnTo>
                <a:lnTo>
                  <a:pt x="228" y="232"/>
                </a:lnTo>
                <a:lnTo>
                  <a:pt x="232" y="234"/>
                </a:lnTo>
                <a:lnTo>
                  <a:pt x="232" y="234"/>
                </a:lnTo>
                <a:lnTo>
                  <a:pt x="232" y="236"/>
                </a:lnTo>
                <a:lnTo>
                  <a:pt x="230" y="240"/>
                </a:lnTo>
                <a:lnTo>
                  <a:pt x="230" y="240"/>
                </a:lnTo>
                <a:lnTo>
                  <a:pt x="230" y="242"/>
                </a:lnTo>
                <a:lnTo>
                  <a:pt x="230" y="242"/>
                </a:lnTo>
                <a:lnTo>
                  <a:pt x="230" y="242"/>
                </a:lnTo>
                <a:lnTo>
                  <a:pt x="230" y="244"/>
                </a:lnTo>
                <a:lnTo>
                  <a:pt x="230" y="244"/>
                </a:lnTo>
                <a:lnTo>
                  <a:pt x="232" y="244"/>
                </a:lnTo>
                <a:lnTo>
                  <a:pt x="232" y="244"/>
                </a:lnTo>
                <a:lnTo>
                  <a:pt x="232" y="246"/>
                </a:lnTo>
                <a:lnTo>
                  <a:pt x="232" y="246"/>
                </a:lnTo>
                <a:lnTo>
                  <a:pt x="232" y="248"/>
                </a:lnTo>
                <a:lnTo>
                  <a:pt x="232" y="248"/>
                </a:lnTo>
                <a:lnTo>
                  <a:pt x="236" y="254"/>
                </a:lnTo>
                <a:lnTo>
                  <a:pt x="236" y="254"/>
                </a:lnTo>
                <a:lnTo>
                  <a:pt x="238" y="258"/>
                </a:lnTo>
                <a:lnTo>
                  <a:pt x="238" y="258"/>
                </a:lnTo>
                <a:lnTo>
                  <a:pt x="240" y="258"/>
                </a:lnTo>
                <a:lnTo>
                  <a:pt x="240" y="258"/>
                </a:lnTo>
                <a:lnTo>
                  <a:pt x="240" y="260"/>
                </a:lnTo>
                <a:lnTo>
                  <a:pt x="240" y="260"/>
                </a:lnTo>
                <a:lnTo>
                  <a:pt x="242" y="262"/>
                </a:lnTo>
                <a:lnTo>
                  <a:pt x="242" y="262"/>
                </a:lnTo>
                <a:lnTo>
                  <a:pt x="244" y="270"/>
                </a:lnTo>
                <a:lnTo>
                  <a:pt x="244" y="270"/>
                </a:lnTo>
                <a:lnTo>
                  <a:pt x="248" y="282"/>
                </a:lnTo>
                <a:lnTo>
                  <a:pt x="248" y="282"/>
                </a:lnTo>
                <a:lnTo>
                  <a:pt x="252" y="298"/>
                </a:lnTo>
                <a:lnTo>
                  <a:pt x="252" y="298"/>
                </a:lnTo>
                <a:lnTo>
                  <a:pt x="254" y="310"/>
                </a:lnTo>
                <a:lnTo>
                  <a:pt x="254" y="310"/>
                </a:lnTo>
                <a:lnTo>
                  <a:pt x="254" y="314"/>
                </a:lnTo>
                <a:lnTo>
                  <a:pt x="254" y="314"/>
                </a:lnTo>
                <a:lnTo>
                  <a:pt x="256" y="316"/>
                </a:lnTo>
                <a:lnTo>
                  <a:pt x="254" y="316"/>
                </a:lnTo>
                <a:lnTo>
                  <a:pt x="254" y="316"/>
                </a:lnTo>
                <a:lnTo>
                  <a:pt x="252" y="316"/>
                </a:lnTo>
                <a:lnTo>
                  <a:pt x="252" y="318"/>
                </a:lnTo>
                <a:lnTo>
                  <a:pt x="252" y="318"/>
                </a:lnTo>
                <a:lnTo>
                  <a:pt x="254" y="322"/>
                </a:lnTo>
                <a:lnTo>
                  <a:pt x="254" y="322"/>
                </a:lnTo>
                <a:lnTo>
                  <a:pt x="258" y="326"/>
                </a:lnTo>
                <a:lnTo>
                  <a:pt x="258" y="326"/>
                </a:lnTo>
                <a:lnTo>
                  <a:pt x="258" y="326"/>
                </a:lnTo>
                <a:lnTo>
                  <a:pt x="258" y="330"/>
                </a:lnTo>
                <a:lnTo>
                  <a:pt x="258" y="330"/>
                </a:lnTo>
                <a:lnTo>
                  <a:pt x="260" y="336"/>
                </a:lnTo>
                <a:lnTo>
                  <a:pt x="260" y="336"/>
                </a:lnTo>
                <a:lnTo>
                  <a:pt x="260" y="340"/>
                </a:lnTo>
                <a:lnTo>
                  <a:pt x="262" y="346"/>
                </a:lnTo>
                <a:lnTo>
                  <a:pt x="262" y="346"/>
                </a:lnTo>
                <a:lnTo>
                  <a:pt x="266" y="364"/>
                </a:lnTo>
                <a:lnTo>
                  <a:pt x="266" y="364"/>
                </a:lnTo>
                <a:lnTo>
                  <a:pt x="270" y="378"/>
                </a:lnTo>
                <a:lnTo>
                  <a:pt x="270" y="378"/>
                </a:lnTo>
                <a:lnTo>
                  <a:pt x="272" y="382"/>
                </a:lnTo>
                <a:lnTo>
                  <a:pt x="274" y="386"/>
                </a:lnTo>
                <a:lnTo>
                  <a:pt x="274" y="386"/>
                </a:lnTo>
                <a:lnTo>
                  <a:pt x="276" y="394"/>
                </a:lnTo>
                <a:lnTo>
                  <a:pt x="276" y="394"/>
                </a:lnTo>
                <a:lnTo>
                  <a:pt x="276" y="396"/>
                </a:lnTo>
                <a:lnTo>
                  <a:pt x="278" y="398"/>
                </a:lnTo>
                <a:lnTo>
                  <a:pt x="278" y="398"/>
                </a:lnTo>
                <a:lnTo>
                  <a:pt x="286" y="412"/>
                </a:lnTo>
                <a:lnTo>
                  <a:pt x="286" y="412"/>
                </a:lnTo>
                <a:lnTo>
                  <a:pt x="290" y="420"/>
                </a:lnTo>
                <a:lnTo>
                  <a:pt x="290" y="420"/>
                </a:lnTo>
                <a:lnTo>
                  <a:pt x="294" y="428"/>
                </a:lnTo>
                <a:lnTo>
                  <a:pt x="294" y="428"/>
                </a:lnTo>
                <a:lnTo>
                  <a:pt x="298" y="438"/>
                </a:lnTo>
                <a:lnTo>
                  <a:pt x="298" y="438"/>
                </a:lnTo>
                <a:lnTo>
                  <a:pt x="300" y="446"/>
                </a:lnTo>
                <a:lnTo>
                  <a:pt x="300" y="446"/>
                </a:lnTo>
                <a:lnTo>
                  <a:pt x="304" y="458"/>
                </a:lnTo>
                <a:lnTo>
                  <a:pt x="304" y="458"/>
                </a:lnTo>
                <a:lnTo>
                  <a:pt x="308" y="468"/>
                </a:lnTo>
                <a:lnTo>
                  <a:pt x="308" y="468"/>
                </a:lnTo>
                <a:lnTo>
                  <a:pt x="312" y="482"/>
                </a:lnTo>
                <a:lnTo>
                  <a:pt x="312" y="482"/>
                </a:lnTo>
                <a:lnTo>
                  <a:pt x="314" y="492"/>
                </a:lnTo>
                <a:lnTo>
                  <a:pt x="314" y="492"/>
                </a:lnTo>
                <a:lnTo>
                  <a:pt x="316" y="510"/>
                </a:lnTo>
                <a:lnTo>
                  <a:pt x="316" y="510"/>
                </a:lnTo>
                <a:lnTo>
                  <a:pt x="316" y="524"/>
                </a:lnTo>
                <a:lnTo>
                  <a:pt x="316" y="524"/>
                </a:lnTo>
                <a:lnTo>
                  <a:pt x="314" y="540"/>
                </a:lnTo>
                <a:lnTo>
                  <a:pt x="314" y="540"/>
                </a:lnTo>
                <a:lnTo>
                  <a:pt x="314" y="550"/>
                </a:lnTo>
                <a:lnTo>
                  <a:pt x="314" y="550"/>
                </a:lnTo>
                <a:lnTo>
                  <a:pt x="314" y="556"/>
                </a:lnTo>
                <a:lnTo>
                  <a:pt x="314" y="556"/>
                </a:lnTo>
                <a:lnTo>
                  <a:pt x="312" y="560"/>
                </a:lnTo>
                <a:lnTo>
                  <a:pt x="312" y="560"/>
                </a:lnTo>
                <a:lnTo>
                  <a:pt x="312" y="562"/>
                </a:lnTo>
                <a:lnTo>
                  <a:pt x="312" y="562"/>
                </a:lnTo>
                <a:lnTo>
                  <a:pt x="312" y="570"/>
                </a:lnTo>
                <a:lnTo>
                  <a:pt x="312" y="570"/>
                </a:lnTo>
                <a:lnTo>
                  <a:pt x="312" y="574"/>
                </a:lnTo>
                <a:lnTo>
                  <a:pt x="312" y="574"/>
                </a:lnTo>
                <a:lnTo>
                  <a:pt x="312" y="574"/>
                </a:lnTo>
                <a:lnTo>
                  <a:pt x="312" y="574"/>
                </a:lnTo>
                <a:lnTo>
                  <a:pt x="310" y="576"/>
                </a:lnTo>
                <a:lnTo>
                  <a:pt x="310" y="576"/>
                </a:lnTo>
                <a:lnTo>
                  <a:pt x="310" y="578"/>
                </a:lnTo>
                <a:lnTo>
                  <a:pt x="310" y="578"/>
                </a:lnTo>
                <a:lnTo>
                  <a:pt x="310" y="582"/>
                </a:lnTo>
                <a:lnTo>
                  <a:pt x="310" y="582"/>
                </a:lnTo>
                <a:lnTo>
                  <a:pt x="310" y="584"/>
                </a:lnTo>
                <a:lnTo>
                  <a:pt x="310" y="584"/>
                </a:lnTo>
                <a:lnTo>
                  <a:pt x="310" y="586"/>
                </a:lnTo>
                <a:lnTo>
                  <a:pt x="310" y="586"/>
                </a:lnTo>
                <a:lnTo>
                  <a:pt x="310" y="586"/>
                </a:lnTo>
                <a:lnTo>
                  <a:pt x="310" y="586"/>
                </a:lnTo>
                <a:lnTo>
                  <a:pt x="310" y="588"/>
                </a:lnTo>
                <a:lnTo>
                  <a:pt x="310" y="588"/>
                </a:lnTo>
                <a:lnTo>
                  <a:pt x="308" y="588"/>
                </a:lnTo>
                <a:lnTo>
                  <a:pt x="308" y="588"/>
                </a:lnTo>
                <a:lnTo>
                  <a:pt x="308" y="588"/>
                </a:lnTo>
                <a:lnTo>
                  <a:pt x="308" y="588"/>
                </a:lnTo>
                <a:lnTo>
                  <a:pt x="306" y="590"/>
                </a:lnTo>
                <a:lnTo>
                  <a:pt x="306" y="590"/>
                </a:lnTo>
                <a:lnTo>
                  <a:pt x="306" y="590"/>
                </a:lnTo>
                <a:lnTo>
                  <a:pt x="306" y="590"/>
                </a:lnTo>
                <a:lnTo>
                  <a:pt x="304" y="590"/>
                </a:lnTo>
                <a:lnTo>
                  <a:pt x="300" y="590"/>
                </a:lnTo>
                <a:lnTo>
                  <a:pt x="300" y="590"/>
                </a:lnTo>
                <a:lnTo>
                  <a:pt x="294" y="588"/>
                </a:lnTo>
                <a:lnTo>
                  <a:pt x="294" y="588"/>
                </a:lnTo>
                <a:lnTo>
                  <a:pt x="292" y="592"/>
                </a:lnTo>
                <a:lnTo>
                  <a:pt x="292" y="592"/>
                </a:lnTo>
                <a:lnTo>
                  <a:pt x="290" y="594"/>
                </a:lnTo>
                <a:lnTo>
                  <a:pt x="290" y="594"/>
                </a:lnTo>
                <a:lnTo>
                  <a:pt x="290" y="596"/>
                </a:lnTo>
                <a:lnTo>
                  <a:pt x="290" y="596"/>
                </a:lnTo>
                <a:lnTo>
                  <a:pt x="288" y="596"/>
                </a:lnTo>
                <a:lnTo>
                  <a:pt x="288" y="596"/>
                </a:lnTo>
                <a:lnTo>
                  <a:pt x="286" y="596"/>
                </a:lnTo>
                <a:lnTo>
                  <a:pt x="286" y="596"/>
                </a:lnTo>
                <a:lnTo>
                  <a:pt x="286" y="596"/>
                </a:lnTo>
                <a:lnTo>
                  <a:pt x="286" y="596"/>
                </a:lnTo>
                <a:lnTo>
                  <a:pt x="284" y="598"/>
                </a:lnTo>
                <a:lnTo>
                  <a:pt x="284" y="598"/>
                </a:lnTo>
                <a:lnTo>
                  <a:pt x="284" y="598"/>
                </a:lnTo>
                <a:lnTo>
                  <a:pt x="284" y="598"/>
                </a:lnTo>
                <a:lnTo>
                  <a:pt x="282" y="598"/>
                </a:lnTo>
                <a:lnTo>
                  <a:pt x="282" y="598"/>
                </a:lnTo>
                <a:lnTo>
                  <a:pt x="282" y="598"/>
                </a:lnTo>
                <a:lnTo>
                  <a:pt x="282" y="598"/>
                </a:lnTo>
                <a:lnTo>
                  <a:pt x="280" y="598"/>
                </a:lnTo>
                <a:lnTo>
                  <a:pt x="280" y="598"/>
                </a:lnTo>
                <a:lnTo>
                  <a:pt x="280" y="598"/>
                </a:lnTo>
                <a:lnTo>
                  <a:pt x="280" y="598"/>
                </a:lnTo>
                <a:lnTo>
                  <a:pt x="280" y="598"/>
                </a:lnTo>
                <a:lnTo>
                  <a:pt x="280" y="598"/>
                </a:lnTo>
                <a:lnTo>
                  <a:pt x="278" y="600"/>
                </a:lnTo>
                <a:lnTo>
                  <a:pt x="276" y="600"/>
                </a:lnTo>
                <a:lnTo>
                  <a:pt x="276" y="600"/>
                </a:lnTo>
                <a:lnTo>
                  <a:pt x="276" y="600"/>
                </a:lnTo>
                <a:lnTo>
                  <a:pt x="276" y="600"/>
                </a:lnTo>
                <a:lnTo>
                  <a:pt x="276" y="600"/>
                </a:lnTo>
                <a:lnTo>
                  <a:pt x="274" y="600"/>
                </a:lnTo>
                <a:lnTo>
                  <a:pt x="274" y="600"/>
                </a:lnTo>
                <a:lnTo>
                  <a:pt x="272" y="600"/>
                </a:lnTo>
                <a:lnTo>
                  <a:pt x="272" y="600"/>
                </a:lnTo>
                <a:lnTo>
                  <a:pt x="272" y="600"/>
                </a:lnTo>
                <a:lnTo>
                  <a:pt x="272" y="600"/>
                </a:lnTo>
                <a:lnTo>
                  <a:pt x="270" y="600"/>
                </a:lnTo>
                <a:lnTo>
                  <a:pt x="270" y="600"/>
                </a:lnTo>
                <a:lnTo>
                  <a:pt x="270" y="600"/>
                </a:lnTo>
                <a:lnTo>
                  <a:pt x="270" y="600"/>
                </a:lnTo>
                <a:lnTo>
                  <a:pt x="268" y="600"/>
                </a:lnTo>
                <a:lnTo>
                  <a:pt x="268" y="600"/>
                </a:lnTo>
                <a:lnTo>
                  <a:pt x="268" y="600"/>
                </a:lnTo>
                <a:lnTo>
                  <a:pt x="268" y="600"/>
                </a:lnTo>
                <a:lnTo>
                  <a:pt x="268" y="600"/>
                </a:lnTo>
                <a:lnTo>
                  <a:pt x="266" y="600"/>
                </a:lnTo>
                <a:lnTo>
                  <a:pt x="266" y="600"/>
                </a:lnTo>
                <a:lnTo>
                  <a:pt x="264" y="602"/>
                </a:lnTo>
                <a:lnTo>
                  <a:pt x="264" y="602"/>
                </a:lnTo>
                <a:lnTo>
                  <a:pt x="262" y="600"/>
                </a:lnTo>
                <a:lnTo>
                  <a:pt x="262" y="600"/>
                </a:lnTo>
                <a:lnTo>
                  <a:pt x="262" y="600"/>
                </a:lnTo>
                <a:lnTo>
                  <a:pt x="262" y="600"/>
                </a:lnTo>
                <a:lnTo>
                  <a:pt x="262" y="600"/>
                </a:lnTo>
                <a:lnTo>
                  <a:pt x="262" y="600"/>
                </a:lnTo>
                <a:lnTo>
                  <a:pt x="260" y="602"/>
                </a:lnTo>
                <a:lnTo>
                  <a:pt x="260" y="602"/>
                </a:lnTo>
                <a:lnTo>
                  <a:pt x="258" y="600"/>
                </a:lnTo>
                <a:lnTo>
                  <a:pt x="258" y="600"/>
                </a:lnTo>
                <a:lnTo>
                  <a:pt x="256" y="600"/>
                </a:lnTo>
                <a:lnTo>
                  <a:pt x="256" y="600"/>
                </a:lnTo>
                <a:lnTo>
                  <a:pt x="254" y="600"/>
                </a:lnTo>
                <a:lnTo>
                  <a:pt x="254" y="600"/>
                </a:lnTo>
                <a:lnTo>
                  <a:pt x="254" y="600"/>
                </a:lnTo>
                <a:lnTo>
                  <a:pt x="254" y="600"/>
                </a:lnTo>
                <a:lnTo>
                  <a:pt x="252" y="600"/>
                </a:lnTo>
                <a:lnTo>
                  <a:pt x="252" y="600"/>
                </a:lnTo>
                <a:lnTo>
                  <a:pt x="250" y="600"/>
                </a:lnTo>
                <a:lnTo>
                  <a:pt x="250" y="600"/>
                </a:lnTo>
                <a:lnTo>
                  <a:pt x="248" y="600"/>
                </a:lnTo>
                <a:lnTo>
                  <a:pt x="248" y="600"/>
                </a:lnTo>
                <a:lnTo>
                  <a:pt x="246" y="600"/>
                </a:lnTo>
                <a:lnTo>
                  <a:pt x="246" y="598"/>
                </a:lnTo>
                <a:lnTo>
                  <a:pt x="246" y="598"/>
                </a:lnTo>
                <a:lnTo>
                  <a:pt x="246" y="598"/>
                </a:lnTo>
                <a:lnTo>
                  <a:pt x="244" y="598"/>
                </a:lnTo>
                <a:lnTo>
                  <a:pt x="244" y="598"/>
                </a:lnTo>
                <a:lnTo>
                  <a:pt x="242" y="598"/>
                </a:lnTo>
                <a:lnTo>
                  <a:pt x="242" y="598"/>
                </a:lnTo>
                <a:lnTo>
                  <a:pt x="242" y="598"/>
                </a:lnTo>
                <a:lnTo>
                  <a:pt x="242" y="598"/>
                </a:lnTo>
                <a:lnTo>
                  <a:pt x="242" y="596"/>
                </a:lnTo>
                <a:lnTo>
                  <a:pt x="242" y="596"/>
                </a:lnTo>
                <a:lnTo>
                  <a:pt x="240" y="596"/>
                </a:lnTo>
                <a:lnTo>
                  <a:pt x="240" y="596"/>
                </a:lnTo>
                <a:lnTo>
                  <a:pt x="240" y="596"/>
                </a:lnTo>
                <a:lnTo>
                  <a:pt x="240" y="596"/>
                </a:lnTo>
                <a:lnTo>
                  <a:pt x="240" y="594"/>
                </a:lnTo>
                <a:lnTo>
                  <a:pt x="240" y="594"/>
                </a:lnTo>
                <a:lnTo>
                  <a:pt x="240" y="592"/>
                </a:lnTo>
                <a:lnTo>
                  <a:pt x="240" y="592"/>
                </a:lnTo>
                <a:lnTo>
                  <a:pt x="240" y="590"/>
                </a:lnTo>
                <a:lnTo>
                  <a:pt x="240" y="590"/>
                </a:lnTo>
                <a:lnTo>
                  <a:pt x="240" y="590"/>
                </a:lnTo>
                <a:lnTo>
                  <a:pt x="240" y="590"/>
                </a:lnTo>
                <a:lnTo>
                  <a:pt x="240" y="590"/>
                </a:lnTo>
                <a:lnTo>
                  <a:pt x="240" y="590"/>
                </a:lnTo>
                <a:lnTo>
                  <a:pt x="242" y="588"/>
                </a:lnTo>
                <a:lnTo>
                  <a:pt x="242" y="588"/>
                </a:lnTo>
                <a:lnTo>
                  <a:pt x="240" y="586"/>
                </a:lnTo>
                <a:lnTo>
                  <a:pt x="240" y="586"/>
                </a:lnTo>
                <a:lnTo>
                  <a:pt x="242" y="582"/>
                </a:lnTo>
                <a:lnTo>
                  <a:pt x="242" y="580"/>
                </a:lnTo>
                <a:lnTo>
                  <a:pt x="242" y="580"/>
                </a:lnTo>
                <a:lnTo>
                  <a:pt x="248" y="578"/>
                </a:lnTo>
                <a:lnTo>
                  <a:pt x="248" y="578"/>
                </a:lnTo>
                <a:lnTo>
                  <a:pt x="254" y="576"/>
                </a:lnTo>
                <a:lnTo>
                  <a:pt x="254" y="576"/>
                </a:lnTo>
                <a:lnTo>
                  <a:pt x="258" y="572"/>
                </a:lnTo>
                <a:lnTo>
                  <a:pt x="258" y="572"/>
                </a:lnTo>
                <a:lnTo>
                  <a:pt x="260" y="570"/>
                </a:lnTo>
                <a:lnTo>
                  <a:pt x="260" y="570"/>
                </a:lnTo>
                <a:lnTo>
                  <a:pt x="264" y="566"/>
                </a:lnTo>
                <a:lnTo>
                  <a:pt x="264" y="566"/>
                </a:lnTo>
                <a:lnTo>
                  <a:pt x="268" y="562"/>
                </a:lnTo>
                <a:lnTo>
                  <a:pt x="268" y="562"/>
                </a:lnTo>
                <a:lnTo>
                  <a:pt x="270" y="560"/>
                </a:lnTo>
                <a:lnTo>
                  <a:pt x="270" y="560"/>
                </a:lnTo>
                <a:lnTo>
                  <a:pt x="270" y="560"/>
                </a:lnTo>
                <a:lnTo>
                  <a:pt x="270" y="560"/>
                </a:lnTo>
                <a:lnTo>
                  <a:pt x="270" y="558"/>
                </a:lnTo>
                <a:lnTo>
                  <a:pt x="270" y="558"/>
                </a:lnTo>
                <a:lnTo>
                  <a:pt x="270" y="556"/>
                </a:lnTo>
                <a:lnTo>
                  <a:pt x="270" y="556"/>
                </a:lnTo>
                <a:lnTo>
                  <a:pt x="272" y="554"/>
                </a:lnTo>
                <a:lnTo>
                  <a:pt x="272" y="554"/>
                </a:lnTo>
                <a:lnTo>
                  <a:pt x="272" y="552"/>
                </a:lnTo>
                <a:lnTo>
                  <a:pt x="272" y="552"/>
                </a:lnTo>
                <a:lnTo>
                  <a:pt x="270" y="546"/>
                </a:lnTo>
                <a:lnTo>
                  <a:pt x="270" y="546"/>
                </a:lnTo>
                <a:lnTo>
                  <a:pt x="272" y="540"/>
                </a:lnTo>
                <a:lnTo>
                  <a:pt x="272" y="540"/>
                </a:lnTo>
                <a:lnTo>
                  <a:pt x="274" y="538"/>
                </a:lnTo>
                <a:lnTo>
                  <a:pt x="274" y="538"/>
                </a:lnTo>
                <a:lnTo>
                  <a:pt x="272" y="534"/>
                </a:lnTo>
                <a:lnTo>
                  <a:pt x="272" y="534"/>
                </a:lnTo>
                <a:lnTo>
                  <a:pt x="270" y="528"/>
                </a:lnTo>
                <a:lnTo>
                  <a:pt x="270" y="528"/>
                </a:lnTo>
                <a:lnTo>
                  <a:pt x="268" y="522"/>
                </a:lnTo>
                <a:lnTo>
                  <a:pt x="268" y="522"/>
                </a:lnTo>
                <a:lnTo>
                  <a:pt x="268" y="518"/>
                </a:lnTo>
                <a:lnTo>
                  <a:pt x="268" y="518"/>
                </a:lnTo>
                <a:lnTo>
                  <a:pt x="270" y="514"/>
                </a:lnTo>
                <a:lnTo>
                  <a:pt x="270" y="514"/>
                </a:lnTo>
                <a:lnTo>
                  <a:pt x="270" y="512"/>
                </a:lnTo>
                <a:lnTo>
                  <a:pt x="270" y="512"/>
                </a:lnTo>
                <a:lnTo>
                  <a:pt x="272" y="508"/>
                </a:lnTo>
                <a:lnTo>
                  <a:pt x="272" y="508"/>
                </a:lnTo>
                <a:lnTo>
                  <a:pt x="270" y="506"/>
                </a:lnTo>
                <a:lnTo>
                  <a:pt x="270" y="506"/>
                </a:lnTo>
                <a:lnTo>
                  <a:pt x="268" y="500"/>
                </a:lnTo>
                <a:lnTo>
                  <a:pt x="268" y="500"/>
                </a:lnTo>
                <a:lnTo>
                  <a:pt x="266" y="494"/>
                </a:lnTo>
                <a:lnTo>
                  <a:pt x="266" y="494"/>
                </a:lnTo>
                <a:lnTo>
                  <a:pt x="260" y="480"/>
                </a:lnTo>
                <a:lnTo>
                  <a:pt x="260" y="480"/>
                </a:lnTo>
                <a:lnTo>
                  <a:pt x="258" y="472"/>
                </a:lnTo>
                <a:lnTo>
                  <a:pt x="258" y="472"/>
                </a:lnTo>
                <a:lnTo>
                  <a:pt x="252" y="460"/>
                </a:lnTo>
                <a:lnTo>
                  <a:pt x="252" y="460"/>
                </a:lnTo>
                <a:lnTo>
                  <a:pt x="250" y="452"/>
                </a:lnTo>
                <a:lnTo>
                  <a:pt x="250" y="452"/>
                </a:lnTo>
                <a:lnTo>
                  <a:pt x="248" y="444"/>
                </a:lnTo>
                <a:lnTo>
                  <a:pt x="248" y="444"/>
                </a:lnTo>
                <a:lnTo>
                  <a:pt x="246" y="442"/>
                </a:lnTo>
                <a:lnTo>
                  <a:pt x="246" y="442"/>
                </a:lnTo>
                <a:lnTo>
                  <a:pt x="246" y="440"/>
                </a:lnTo>
                <a:lnTo>
                  <a:pt x="246" y="440"/>
                </a:lnTo>
                <a:lnTo>
                  <a:pt x="236" y="430"/>
                </a:lnTo>
                <a:lnTo>
                  <a:pt x="236" y="430"/>
                </a:lnTo>
                <a:lnTo>
                  <a:pt x="226" y="416"/>
                </a:lnTo>
                <a:lnTo>
                  <a:pt x="226" y="416"/>
                </a:lnTo>
                <a:lnTo>
                  <a:pt x="218" y="404"/>
                </a:lnTo>
                <a:lnTo>
                  <a:pt x="218" y="404"/>
                </a:lnTo>
                <a:lnTo>
                  <a:pt x="208" y="388"/>
                </a:lnTo>
                <a:lnTo>
                  <a:pt x="208" y="388"/>
                </a:lnTo>
                <a:lnTo>
                  <a:pt x="204" y="380"/>
                </a:lnTo>
                <a:lnTo>
                  <a:pt x="204" y="380"/>
                </a:lnTo>
                <a:lnTo>
                  <a:pt x="198" y="370"/>
                </a:lnTo>
                <a:lnTo>
                  <a:pt x="198" y="370"/>
                </a:lnTo>
                <a:lnTo>
                  <a:pt x="192" y="362"/>
                </a:lnTo>
                <a:lnTo>
                  <a:pt x="192" y="362"/>
                </a:lnTo>
                <a:lnTo>
                  <a:pt x="186" y="354"/>
                </a:lnTo>
                <a:lnTo>
                  <a:pt x="186" y="354"/>
                </a:lnTo>
                <a:lnTo>
                  <a:pt x="182" y="346"/>
                </a:lnTo>
                <a:lnTo>
                  <a:pt x="182" y="346"/>
                </a:lnTo>
                <a:lnTo>
                  <a:pt x="178" y="342"/>
                </a:lnTo>
                <a:lnTo>
                  <a:pt x="178" y="342"/>
                </a:lnTo>
                <a:lnTo>
                  <a:pt x="178" y="340"/>
                </a:lnTo>
                <a:lnTo>
                  <a:pt x="178" y="340"/>
                </a:lnTo>
                <a:lnTo>
                  <a:pt x="178" y="340"/>
                </a:lnTo>
                <a:lnTo>
                  <a:pt x="178" y="340"/>
                </a:lnTo>
                <a:lnTo>
                  <a:pt x="174" y="342"/>
                </a:lnTo>
                <a:lnTo>
                  <a:pt x="174" y="344"/>
                </a:lnTo>
                <a:lnTo>
                  <a:pt x="170" y="346"/>
                </a:lnTo>
                <a:lnTo>
                  <a:pt x="170" y="346"/>
                </a:lnTo>
                <a:lnTo>
                  <a:pt x="168" y="350"/>
                </a:lnTo>
                <a:lnTo>
                  <a:pt x="168" y="350"/>
                </a:lnTo>
                <a:lnTo>
                  <a:pt x="162" y="358"/>
                </a:lnTo>
                <a:lnTo>
                  <a:pt x="162" y="358"/>
                </a:lnTo>
                <a:lnTo>
                  <a:pt x="158" y="362"/>
                </a:lnTo>
                <a:lnTo>
                  <a:pt x="158" y="362"/>
                </a:lnTo>
                <a:lnTo>
                  <a:pt x="156" y="366"/>
                </a:lnTo>
                <a:lnTo>
                  <a:pt x="156" y="366"/>
                </a:lnTo>
                <a:lnTo>
                  <a:pt x="154" y="370"/>
                </a:lnTo>
                <a:lnTo>
                  <a:pt x="154" y="370"/>
                </a:lnTo>
                <a:lnTo>
                  <a:pt x="148" y="382"/>
                </a:lnTo>
                <a:lnTo>
                  <a:pt x="148" y="382"/>
                </a:lnTo>
                <a:lnTo>
                  <a:pt x="144" y="386"/>
                </a:lnTo>
                <a:lnTo>
                  <a:pt x="144" y="386"/>
                </a:lnTo>
                <a:lnTo>
                  <a:pt x="140" y="394"/>
                </a:lnTo>
                <a:lnTo>
                  <a:pt x="140" y="394"/>
                </a:lnTo>
                <a:lnTo>
                  <a:pt x="138" y="398"/>
                </a:lnTo>
                <a:lnTo>
                  <a:pt x="134" y="404"/>
                </a:lnTo>
                <a:lnTo>
                  <a:pt x="134" y="404"/>
                </a:lnTo>
                <a:lnTo>
                  <a:pt x="130" y="414"/>
                </a:lnTo>
                <a:lnTo>
                  <a:pt x="130" y="414"/>
                </a:lnTo>
                <a:lnTo>
                  <a:pt x="128" y="418"/>
                </a:lnTo>
                <a:lnTo>
                  <a:pt x="128" y="420"/>
                </a:lnTo>
                <a:lnTo>
                  <a:pt x="128" y="420"/>
                </a:lnTo>
                <a:lnTo>
                  <a:pt x="130" y="424"/>
                </a:lnTo>
                <a:lnTo>
                  <a:pt x="130" y="424"/>
                </a:lnTo>
                <a:lnTo>
                  <a:pt x="132" y="428"/>
                </a:lnTo>
                <a:lnTo>
                  <a:pt x="132" y="428"/>
                </a:lnTo>
                <a:lnTo>
                  <a:pt x="130" y="432"/>
                </a:lnTo>
                <a:lnTo>
                  <a:pt x="130" y="432"/>
                </a:lnTo>
                <a:lnTo>
                  <a:pt x="130" y="434"/>
                </a:lnTo>
                <a:lnTo>
                  <a:pt x="130" y="434"/>
                </a:lnTo>
                <a:lnTo>
                  <a:pt x="132" y="444"/>
                </a:lnTo>
                <a:lnTo>
                  <a:pt x="132" y="444"/>
                </a:lnTo>
                <a:lnTo>
                  <a:pt x="132" y="452"/>
                </a:lnTo>
                <a:lnTo>
                  <a:pt x="132" y="452"/>
                </a:lnTo>
                <a:lnTo>
                  <a:pt x="134" y="464"/>
                </a:lnTo>
                <a:lnTo>
                  <a:pt x="134" y="464"/>
                </a:lnTo>
                <a:lnTo>
                  <a:pt x="136" y="478"/>
                </a:lnTo>
                <a:lnTo>
                  <a:pt x="136" y="478"/>
                </a:lnTo>
                <a:lnTo>
                  <a:pt x="138" y="490"/>
                </a:lnTo>
                <a:lnTo>
                  <a:pt x="138" y="490"/>
                </a:lnTo>
                <a:lnTo>
                  <a:pt x="136" y="496"/>
                </a:lnTo>
                <a:lnTo>
                  <a:pt x="136" y="496"/>
                </a:lnTo>
                <a:lnTo>
                  <a:pt x="138" y="510"/>
                </a:lnTo>
                <a:lnTo>
                  <a:pt x="138" y="510"/>
                </a:lnTo>
                <a:lnTo>
                  <a:pt x="138" y="524"/>
                </a:lnTo>
                <a:lnTo>
                  <a:pt x="138" y="524"/>
                </a:lnTo>
                <a:lnTo>
                  <a:pt x="136" y="532"/>
                </a:lnTo>
                <a:lnTo>
                  <a:pt x="136" y="532"/>
                </a:lnTo>
                <a:lnTo>
                  <a:pt x="136" y="536"/>
                </a:lnTo>
                <a:lnTo>
                  <a:pt x="136" y="536"/>
                </a:lnTo>
                <a:lnTo>
                  <a:pt x="136" y="542"/>
                </a:lnTo>
                <a:lnTo>
                  <a:pt x="136" y="542"/>
                </a:lnTo>
                <a:lnTo>
                  <a:pt x="136" y="550"/>
                </a:lnTo>
                <a:lnTo>
                  <a:pt x="136" y="550"/>
                </a:lnTo>
                <a:lnTo>
                  <a:pt x="136" y="560"/>
                </a:lnTo>
                <a:lnTo>
                  <a:pt x="136" y="560"/>
                </a:lnTo>
                <a:lnTo>
                  <a:pt x="136" y="566"/>
                </a:lnTo>
                <a:lnTo>
                  <a:pt x="136" y="566"/>
                </a:lnTo>
                <a:lnTo>
                  <a:pt x="136" y="568"/>
                </a:lnTo>
                <a:lnTo>
                  <a:pt x="136" y="568"/>
                </a:lnTo>
                <a:lnTo>
                  <a:pt x="136" y="570"/>
                </a:lnTo>
                <a:lnTo>
                  <a:pt x="136" y="570"/>
                </a:lnTo>
                <a:lnTo>
                  <a:pt x="136" y="576"/>
                </a:lnTo>
                <a:lnTo>
                  <a:pt x="136" y="576"/>
                </a:lnTo>
                <a:lnTo>
                  <a:pt x="134" y="580"/>
                </a:lnTo>
                <a:lnTo>
                  <a:pt x="134" y="580"/>
                </a:lnTo>
                <a:lnTo>
                  <a:pt x="136" y="580"/>
                </a:lnTo>
                <a:lnTo>
                  <a:pt x="136" y="580"/>
                </a:lnTo>
                <a:lnTo>
                  <a:pt x="136" y="582"/>
                </a:lnTo>
                <a:lnTo>
                  <a:pt x="136" y="582"/>
                </a:lnTo>
                <a:lnTo>
                  <a:pt x="134" y="586"/>
                </a:lnTo>
                <a:lnTo>
                  <a:pt x="134" y="586"/>
                </a:lnTo>
                <a:lnTo>
                  <a:pt x="134" y="592"/>
                </a:lnTo>
                <a:lnTo>
                  <a:pt x="134" y="592"/>
                </a:lnTo>
                <a:lnTo>
                  <a:pt x="136" y="596"/>
                </a:lnTo>
                <a:lnTo>
                  <a:pt x="136" y="596"/>
                </a:lnTo>
                <a:lnTo>
                  <a:pt x="136" y="596"/>
                </a:lnTo>
                <a:lnTo>
                  <a:pt x="136" y="596"/>
                </a:lnTo>
                <a:lnTo>
                  <a:pt x="134" y="596"/>
                </a:lnTo>
                <a:lnTo>
                  <a:pt x="134" y="596"/>
                </a:lnTo>
                <a:lnTo>
                  <a:pt x="132" y="598"/>
                </a:lnTo>
                <a:lnTo>
                  <a:pt x="132" y="598"/>
                </a:lnTo>
                <a:lnTo>
                  <a:pt x="130" y="598"/>
                </a:lnTo>
                <a:lnTo>
                  <a:pt x="130" y="598"/>
                </a:lnTo>
                <a:lnTo>
                  <a:pt x="128" y="598"/>
                </a:lnTo>
                <a:lnTo>
                  <a:pt x="128" y="598"/>
                </a:lnTo>
                <a:lnTo>
                  <a:pt x="128" y="598"/>
                </a:lnTo>
                <a:lnTo>
                  <a:pt x="128" y="598"/>
                </a:lnTo>
                <a:lnTo>
                  <a:pt x="126" y="600"/>
                </a:lnTo>
                <a:lnTo>
                  <a:pt x="126" y="600"/>
                </a:lnTo>
                <a:lnTo>
                  <a:pt x="126" y="600"/>
                </a:lnTo>
                <a:lnTo>
                  <a:pt x="126" y="600"/>
                </a:lnTo>
                <a:lnTo>
                  <a:pt x="124" y="600"/>
                </a:lnTo>
                <a:lnTo>
                  <a:pt x="124" y="600"/>
                </a:lnTo>
                <a:lnTo>
                  <a:pt x="122" y="600"/>
                </a:lnTo>
                <a:lnTo>
                  <a:pt x="122" y="600"/>
                </a:lnTo>
                <a:lnTo>
                  <a:pt x="120" y="600"/>
                </a:lnTo>
                <a:lnTo>
                  <a:pt x="120" y="600"/>
                </a:lnTo>
                <a:lnTo>
                  <a:pt x="120" y="600"/>
                </a:lnTo>
                <a:lnTo>
                  <a:pt x="120" y="600"/>
                </a:lnTo>
                <a:lnTo>
                  <a:pt x="118" y="600"/>
                </a:lnTo>
                <a:lnTo>
                  <a:pt x="118" y="600"/>
                </a:lnTo>
                <a:lnTo>
                  <a:pt x="116" y="600"/>
                </a:lnTo>
                <a:lnTo>
                  <a:pt x="116" y="600"/>
                </a:lnTo>
                <a:lnTo>
                  <a:pt x="114" y="600"/>
                </a:lnTo>
                <a:lnTo>
                  <a:pt x="114" y="600"/>
                </a:lnTo>
                <a:lnTo>
                  <a:pt x="114" y="600"/>
                </a:lnTo>
                <a:lnTo>
                  <a:pt x="114" y="600"/>
                </a:lnTo>
                <a:lnTo>
                  <a:pt x="112" y="600"/>
                </a:lnTo>
                <a:lnTo>
                  <a:pt x="112" y="600"/>
                </a:lnTo>
                <a:lnTo>
                  <a:pt x="112" y="598"/>
                </a:lnTo>
                <a:lnTo>
                  <a:pt x="112" y="598"/>
                </a:lnTo>
                <a:lnTo>
                  <a:pt x="112" y="596"/>
                </a:lnTo>
                <a:lnTo>
                  <a:pt x="112" y="596"/>
                </a:lnTo>
                <a:lnTo>
                  <a:pt x="110" y="594"/>
                </a:lnTo>
                <a:lnTo>
                  <a:pt x="110" y="594"/>
                </a:lnTo>
                <a:lnTo>
                  <a:pt x="110" y="594"/>
                </a:lnTo>
                <a:lnTo>
                  <a:pt x="110" y="594"/>
                </a:lnTo>
                <a:lnTo>
                  <a:pt x="108" y="594"/>
                </a:lnTo>
                <a:lnTo>
                  <a:pt x="108" y="594"/>
                </a:lnTo>
                <a:lnTo>
                  <a:pt x="108" y="592"/>
                </a:lnTo>
                <a:lnTo>
                  <a:pt x="108" y="592"/>
                </a:lnTo>
                <a:lnTo>
                  <a:pt x="108" y="592"/>
                </a:lnTo>
                <a:lnTo>
                  <a:pt x="108" y="592"/>
                </a:lnTo>
                <a:lnTo>
                  <a:pt x="102" y="592"/>
                </a:lnTo>
                <a:lnTo>
                  <a:pt x="102" y="592"/>
                </a:lnTo>
                <a:lnTo>
                  <a:pt x="94" y="596"/>
                </a:lnTo>
                <a:lnTo>
                  <a:pt x="94" y="596"/>
                </a:lnTo>
                <a:lnTo>
                  <a:pt x="94" y="598"/>
                </a:lnTo>
                <a:lnTo>
                  <a:pt x="94" y="598"/>
                </a:lnTo>
                <a:lnTo>
                  <a:pt x="92" y="600"/>
                </a:lnTo>
                <a:lnTo>
                  <a:pt x="92" y="600"/>
                </a:lnTo>
                <a:lnTo>
                  <a:pt x="92" y="600"/>
                </a:lnTo>
                <a:lnTo>
                  <a:pt x="92" y="600"/>
                </a:lnTo>
                <a:lnTo>
                  <a:pt x="90" y="600"/>
                </a:lnTo>
                <a:lnTo>
                  <a:pt x="90" y="602"/>
                </a:lnTo>
                <a:lnTo>
                  <a:pt x="90" y="602"/>
                </a:lnTo>
                <a:lnTo>
                  <a:pt x="90" y="602"/>
                </a:lnTo>
                <a:lnTo>
                  <a:pt x="90" y="602"/>
                </a:lnTo>
                <a:lnTo>
                  <a:pt x="90" y="602"/>
                </a:lnTo>
                <a:lnTo>
                  <a:pt x="90" y="602"/>
                </a:lnTo>
                <a:lnTo>
                  <a:pt x="88" y="602"/>
                </a:lnTo>
                <a:lnTo>
                  <a:pt x="88" y="602"/>
                </a:lnTo>
                <a:lnTo>
                  <a:pt x="88" y="602"/>
                </a:lnTo>
                <a:lnTo>
                  <a:pt x="88" y="602"/>
                </a:lnTo>
                <a:lnTo>
                  <a:pt x="86" y="602"/>
                </a:lnTo>
                <a:lnTo>
                  <a:pt x="86" y="602"/>
                </a:lnTo>
                <a:lnTo>
                  <a:pt x="86" y="602"/>
                </a:lnTo>
                <a:lnTo>
                  <a:pt x="86" y="602"/>
                </a:lnTo>
                <a:lnTo>
                  <a:pt x="86" y="602"/>
                </a:lnTo>
                <a:lnTo>
                  <a:pt x="86" y="602"/>
                </a:lnTo>
                <a:lnTo>
                  <a:pt x="84" y="602"/>
                </a:lnTo>
                <a:lnTo>
                  <a:pt x="84" y="602"/>
                </a:lnTo>
                <a:lnTo>
                  <a:pt x="84" y="604"/>
                </a:lnTo>
                <a:lnTo>
                  <a:pt x="84" y="604"/>
                </a:lnTo>
                <a:lnTo>
                  <a:pt x="82" y="604"/>
                </a:lnTo>
                <a:lnTo>
                  <a:pt x="82" y="604"/>
                </a:lnTo>
                <a:lnTo>
                  <a:pt x="82" y="604"/>
                </a:lnTo>
                <a:lnTo>
                  <a:pt x="80" y="604"/>
                </a:lnTo>
                <a:lnTo>
                  <a:pt x="80" y="604"/>
                </a:lnTo>
                <a:lnTo>
                  <a:pt x="80" y="604"/>
                </a:lnTo>
                <a:lnTo>
                  <a:pt x="78" y="604"/>
                </a:lnTo>
                <a:lnTo>
                  <a:pt x="76" y="604"/>
                </a:lnTo>
                <a:lnTo>
                  <a:pt x="76" y="604"/>
                </a:lnTo>
                <a:lnTo>
                  <a:pt x="76" y="604"/>
                </a:lnTo>
                <a:lnTo>
                  <a:pt x="76" y="604"/>
                </a:lnTo>
                <a:lnTo>
                  <a:pt x="74" y="604"/>
                </a:lnTo>
                <a:lnTo>
                  <a:pt x="74" y="604"/>
                </a:lnTo>
                <a:lnTo>
                  <a:pt x="72" y="604"/>
                </a:lnTo>
                <a:lnTo>
                  <a:pt x="72" y="604"/>
                </a:lnTo>
                <a:lnTo>
                  <a:pt x="72" y="604"/>
                </a:lnTo>
                <a:lnTo>
                  <a:pt x="72" y="604"/>
                </a:lnTo>
                <a:lnTo>
                  <a:pt x="70" y="604"/>
                </a:lnTo>
                <a:lnTo>
                  <a:pt x="70" y="604"/>
                </a:lnTo>
                <a:lnTo>
                  <a:pt x="70" y="604"/>
                </a:lnTo>
                <a:lnTo>
                  <a:pt x="70" y="604"/>
                </a:lnTo>
                <a:lnTo>
                  <a:pt x="68" y="604"/>
                </a:lnTo>
                <a:lnTo>
                  <a:pt x="68" y="604"/>
                </a:lnTo>
                <a:lnTo>
                  <a:pt x="66" y="604"/>
                </a:lnTo>
                <a:lnTo>
                  <a:pt x="66" y="604"/>
                </a:lnTo>
                <a:lnTo>
                  <a:pt x="66" y="604"/>
                </a:lnTo>
                <a:lnTo>
                  <a:pt x="66" y="604"/>
                </a:lnTo>
                <a:lnTo>
                  <a:pt x="64" y="604"/>
                </a:lnTo>
                <a:lnTo>
                  <a:pt x="64" y="604"/>
                </a:lnTo>
                <a:lnTo>
                  <a:pt x="62" y="604"/>
                </a:lnTo>
                <a:lnTo>
                  <a:pt x="62" y="604"/>
                </a:lnTo>
                <a:lnTo>
                  <a:pt x="62" y="604"/>
                </a:lnTo>
                <a:lnTo>
                  <a:pt x="62" y="604"/>
                </a:lnTo>
                <a:lnTo>
                  <a:pt x="62" y="604"/>
                </a:lnTo>
                <a:lnTo>
                  <a:pt x="60" y="604"/>
                </a:lnTo>
                <a:lnTo>
                  <a:pt x="60" y="604"/>
                </a:lnTo>
                <a:lnTo>
                  <a:pt x="58" y="604"/>
                </a:lnTo>
                <a:lnTo>
                  <a:pt x="58" y="604"/>
                </a:lnTo>
                <a:lnTo>
                  <a:pt x="58" y="604"/>
                </a:lnTo>
                <a:lnTo>
                  <a:pt x="58" y="604"/>
                </a:lnTo>
                <a:lnTo>
                  <a:pt x="56" y="604"/>
                </a:lnTo>
                <a:lnTo>
                  <a:pt x="56" y="604"/>
                </a:lnTo>
                <a:lnTo>
                  <a:pt x="56" y="604"/>
                </a:lnTo>
                <a:lnTo>
                  <a:pt x="56" y="604"/>
                </a:lnTo>
                <a:lnTo>
                  <a:pt x="54" y="604"/>
                </a:lnTo>
                <a:lnTo>
                  <a:pt x="54" y="604"/>
                </a:lnTo>
                <a:lnTo>
                  <a:pt x="54" y="604"/>
                </a:lnTo>
                <a:lnTo>
                  <a:pt x="54" y="604"/>
                </a:lnTo>
                <a:lnTo>
                  <a:pt x="52" y="604"/>
                </a:lnTo>
                <a:lnTo>
                  <a:pt x="52" y="604"/>
                </a:lnTo>
                <a:lnTo>
                  <a:pt x="50" y="604"/>
                </a:lnTo>
                <a:lnTo>
                  <a:pt x="50" y="604"/>
                </a:lnTo>
                <a:lnTo>
                  <a:pt x="50" y="604"/>
                </a:lnTo>
                <a:lnTo>
                  <a:pt x="50" y="604"/>
                </a:lnTo>
                <a:lnTo>
                  <a:pt x="50" y="604"/>
                </a:lnTo>
                <a:lnTo>
                  <a:pt x="50" y="604"/>
                </a:lnTo>
                <a:lnTo>
                  <a:pt x="48" y="604"/>
                </a:lnTo>
                <a:lnTo>
                  <a:pt x="48" y="604"/>
                </a:lnTo>
                <a:lnTo>
                  <a:pt x="46" y="604"/>
                </a:lnTo>
                <a:lnTo>
                  <a:pt x="46" y="604"/>
                </a:lnTo>
                <a:lnTo>
                  <a:pt x="46" y="602"/>
                </a:lnTo>
                <a:lnTo>
                  <a:pt x="46" y="602"/>
                </a:lnTo>
                <a:lnTo>
                  <a:pt x="46" y="602"/>
                </a:lnTo>
                <a:lnTo>
                  <a:pt x="46" y="602"/>
                </a:lnTo>
                <a:lnTo>
                  <a:pt x="46" y="602"/>
                </a:lnTo>
                <a:lnTo>
                  <a:pt x="46" y="602"/>
                </a:lnTo>
                <a:lnTo>
                  <a:pt x="44" y="602"/>
                </a:lnTo>
                <a:lnTo>
                  <a:pt x="44" y="602"/>
                </a:lnTo>
                <a:lnTo>
                  <a:pt x="44" y="602"/>
                </a:lnTo>
                <a:lnTo>
                  <a:pt x="42" y="602"/>
                </a:lnTo>
                <a:lnTo>
                  <a:pt x="42" y="600"/>
                </a:lnTo>
                <a:lnTo>
                  <a:pt x="42" y="600"/>
                </a:lnTo>
                <a:lnTo>
                  <a:pt x="42" y="600"/>
                </a:lnTo>
                <a:lnTo>
                  <a:pt x="42" y="600"/>
                </a:lnTo>
                <a:lnTo>
                  <a:pt x="42" y="600"/>
                </a:lnTo>
                <a:lnTo>
                  <a:pt x="42" y="600"/>
                </a:lnTo>
                <a:lnTo>
                  <a:pt x="42" y="600"/>
                </a:lnTo>
                <a:lnTo>
                  <a:pt x="42" y="600"/>
                </a:lnTo>
                <a:lnTo>
                  <a:pt x="42" y="598"/>
                </a:lnTo>
                <a:lnTo>
                  <a:pt x="42" y="598"/>
                </a:lnTo>
                <a:lnTo>
                  <a:pt x="42" y="596"/>
                </a:lnTo>
                <a:lnTo>
                  <a:pt x="42" y="596"/>
                </a:lnTo>
                <a:lnTo>
                  <a:pt x="42" y="594"/>
                </a:lnTo>
                <a:lnTo>
                  <a:pt x="42" y="594"/>
                </a:lnTo>
                <a:lnTo>
                  <a:pt x="42" y="592"/>
                </a:lnTo>
                <a:lnTo>
                  <a:pt x="42" y="592"/>
                </a:lnTo>
                <a:lnTo>
                  <a:pt x="44" y="590"/>
                </a:lnTo>
                <a:lnTo>
                  <a:pt x="44" y="590"/>
                </a:lnTo>
                <a:lnTo>
                  <a:pt x="44" y="588"/>
                </a:lnTo>
                <a:lnTo>
                  <a:pt x="46" y="584"/>
                </a:lnTo>
                <a:lnTo>
                  <a:pt x="46" y="584"/>
                </a:lnTo>
                <a:lnTo>
                  <a:pt x="48" y="582"/>
                </a:lnTo>
                <a:lnTo>
                  <a:pt x="54" y="582"/>
                </a:lnTo>
                <a:lnTo>
                  <a:pt x="54" y="582"/>
                </a:lnTo>
                <a:lnTo>
                  <a:pt x="64" y="580"/>
                </a:lnTo>
                <a:lnTo>
                  <a:pt x="64" y="580"/>
                </a:lnTo>
                <a:lnTo>
                  <a:pt x="68" y="580"/>
                </a:lnTo>
                <a:lnTo>
                  <a:pt x="74" y="576"/>
                </a:lnTo>
                <a:lnTo>
                  <a:pt x="74" y="576"/>
                </a:lnTo>
                <a:lnTo>
                  <a:pt x="82" y="568"/>
                </a:lnTo>
                <a:lnTo>
                  <a:pt x="82" y="568"/>
                </a:lnTo>
                <a:lnTo>
                  <a:pt x="82" y="566"/>
                </a:lnTo>
                <a:lnTo>
                  <a:pt x="82" y="566"/>
                </a:lnTo>
                <a:lnTo>
                  <a:pt x="82" y="566"/>
                </a:lnTo>
                <a:lnTo>
                  <a:pt x="82" y="566"/>
                </a:lnTo>
                <a:lnTo>
                  <a:pt x="82" y="564"/>
                </a:lnTo>
                <a:lnTo>
                  <a:pt x="82" y="564"/>
                </a:lnTo>
                <a:lnTo>
                  <a:pt x="84" y="562"/>
                </a:lnTo>
                <a:lnTo>
                  <a:pt x="84" y="562"/>
                </a:lnTo>
                <a:lnTo>
                  <a:pt x="84" y="560"/>
                </a:lnTo>
                <a:lnTo>
                  <a:pt x="84" y="560"/>
                </a:lnTo>
                <a:lnTo>
                  <a:pt x="86" y="558"/>
                </a:lnTo>
                <a:lnTo>
                  <a:pt x="86" y="558"/>
                </a:lnTo>
                <a:lnTo>
                  <a:pt x="86" y="556"/>
                </a:lnTo>
                <a:lnTo>
                  <a:pt x="86" y="556"/>
                </a:lnTo>
                <a:lnTo>
                  <a:pt x="86" y="554"/>
                </a:lnTo>
                <a:lnTo>
                  <a:pt x="86" y="554"/>
                </a:lnTo>
                <a:lnTo>
                  <a:pt x="86" y="550"/>
                </a:lnTo>
                <a:lnTo>
                  <a:pt x="86" y="550"/>
                </a:lnTo>
                <a:lnTo>
                  <a:pt x="86" y="544"/>
                </a:lnTo>
                <a:lnTo>
                  <a:pt x="86" y="544"/>
                </a:lnTo>
                <a:lnTo>
                  <a:pt x="88" y="540"/>
                </a:lnTo>
                <a:lnTo>
                  <a:pt x="88" y="540"/>
                </a:lnTo>
                <a:lnTo>
                  <a:pt x="86" y="536"/>
                </a:lnTo>
                <a:lnTo>
                  <a:pt x="86" y="536"/>
                </a:lnTo>
                <a:lnTo>
                  <a:pt x="84" y="534"/>
                </a:lnTo>
                <a:lnTo>
                  <a:pt x="84" y="526"/>
                </a:lnTo>
                <a:lnTo>
                  <a:pt x="84" y="526"/>
                </a:lnTo>
                <a:lnTo>
                  <a:pt x="84" y="518"/>
                </a:lnTo>
                <a:lnTo>
                  <a:pt x="84" y="518"/>
                </a:lnTo>
                <a:lnTo>
                  <a:pt x="84" y="512"/>
                </a:lnTo>
                <a:lnTo>
                  <a:pt x="84" y="512"/>
                </a:lnTo>
                <a:lnTo>
                  <a:pt x="84" y="502"/>
                </a:lnTo>
                <a:lnTo>
                  <a:pt x="84" y="502"/>
                </a:lnTo>
                <a:lnTo>
                  <a:pt x="82" y="494"/>
                </a:lnTo>
                <a:lnTo>
                  <a:pt x="82" y="494"/>
                </a:lnTo>
                <a:lnTo>
                  <a:pt x="82" y="484"/>
                </a:lnTo>
                <a:lnTo>
                  <a:pt x="82" y="484"/>
                </a:lnTo>
                <a:lnTo>
                  <a:pt x="82" y="470"/>
                </a:lnTo>
                <a:lnTo>
                  <a:pt x="82" y="470"/>
                </a:lnTo>
                <a:lnTo>
                  <a:pt x="82" y="464"/>
                </a:lnTo>
                <a:lnTo>
                  <a:pt x="80" y="460"/>
                </a:lnTo>
                <a:lnTo>
                  <a:pt x="80" y="460"/>
                </a:lnTo>
                <a:lnTo>
                  <a:pt x="78" y="446"/>
                </a:lnTo>
                <a:lnTo>
                  <a:pt x="78" y="446"/>
                </a:lnTo>
                <a:lnTo>
                  <a:pt x="76" y="430"/>
                </a:lnTo>
                <a:lnTo>
                  <a:pt x="76" y="430"/>
                </a:lnTo>
                <a:lnTo>
                  <a:pt x="74" y="416"/>
                </a:lnTo>
                <a:lnTo>
                  <a:pt x="74" y="416"/>
                </a:lnTo>
                <a:lnTo>
                  <a:pt x="72" y="400"/>
                </a:lnTo>
                <a:lnTo>
                  <a:pt x="72" y="400"/>
                </a:lnTo>
                <a:lnTo>
                  <a:pt x="72" y="396"/>
                </a:lnTo>
                <a:lnTo>
                  <a:pt x="76" y="390"/>
                </a:lnTo>
                <a:lnTo>
                  <a:pt x="76" y="390"/>
                </a:lnTo>
                <a:lnTo>
                  <a:pt x="80" y="382"/>
                </a:lnTo>
                <a:lnTo>
                  <a:pt x="82" y="376"/>
                </a:lnTo>
                <a:lnTo>
                  <a:pt x="82" y="376"/>
                </a:lnTo>
                <a:lnTo>
                  <a:pt x="88" y="366"/>
                </a:lnTo>
                <a:lnTo>
                  <a:pt x="88" y="366"/>
                </a:lnTo>
                <a:lnTo>
                  <a:pt x="92" y="350"/>
                </a:lnTo>
                <a:lnTo>
                  <a:pt x="92" y="350"/>
                </a:lnTo>
                <a:lnTo>
                  <a:pt x="100" y="332"/>
                </a:lnTo>
                <a:lnTo>
                  <a:pt x="100" y="332"/>
                </a:lnTo>
                <a:lnTo>
                  <a:pt x="106" y="316"/>
                </a:lnTo>
                <a:lnTo>
                  <a:pt x="106" y="316"/>
                </a:lnTo>
                <a:lnTo>
                  <a:pt x="110" y="312"/>
                </a:lnTo>
                <a:lnTo>
                  <a:pt x="110" y="312"/>
                </a:lnTo>
                <a:lnTo>
                  <a:pt x="110" y="310"/>
                </a:lnTo>
                <a:lnTo>
                  <a:pt x="110" y="310"/>
                </a:lnTo>
                <a:lnTo>
                  <a:pt x="112" y="306"/>
                </a:lnTo>
                <a:lnTo>
                  <a:pt x="112" y="306"/>
                </a:lnTo>
                <a:lnTo>
                  <a:pt x="112" y="306"/>
                </a:lnTo>
                <a:lnTo>
                  <a:pt x="112" y="306"/>
                </a:lnTo>
                <a:lnTo>
                  <a:pt x="112" y="304"/>
                </a:lnTo>
                <a:lnTo>
                  <a:pt x="112" y="304"/>
                </a:lnTo>
                <a:lnTo>
                  <a:pt x="114" y="302"/>
                </a:lnTo>
                <a:lnTo>
                  <a:pt x="114" y="302"/>
                </a:lnTo>
                <a:lnTo>
                  <a:pt x="114" y="302"/>
                </a:lnTo>
                <a:lnTo>
                  <a:pt x="114" y="302"/>
                </a:lnTo>
                <a:lnTo>
                  <a:pt x="116" y="302"/>
                </a:lnTo>
                <a:lnTo>
                  <a:pt x="116" y="302"/>
                </a:lnTo>
                <a:lnTo>
                  <a:pt x="116" y="300"/>
                </a:lnTo>
                <a:lnTo>
                  <a:pt x="116" y="300"/>
                </a:lnTo>
                <a:lnTo>
                  <a:pt x="116" y="298"/>
                </a:lnTo>
                <a:lnTo>
                  <a:pt x="116" y="298"/>
                </a:lnTo>
                <a:lnTo>
                  <a:pt x="118" y="296"/>
                </a:lnTo>
                <a:lnTo>
                  <a:pt x="118" y="296"/>
                </a:lnTo>
                <a:lnTo>
                  <a:pt x="120" y="290"/>
                </a:lnTo>
                <a:lnTo>
                  <a:pt x="120" y="290"/>
                </a:lnTo>
                <a:lnTo>
                  <a:pt x="120" y="288"/>
                </a:lnTo>
                <a:lnTo>
                  <a:pt x="120" y="288"/>
                </a:lnTo>
                <a:lnTo>
                  <a:pt x="122" y="284"/>
                </a:lnTo>
                <a:lnTo>
                  <a:pt x="122" y="284"/>
                </a:lnTo>
                <a:lnTo>
                  <a:pt x="124" y="284"/>
                </a:lnTo>
                <a:lnTo>
                  <a:pt x="124" y="284"/>
                </a:lnTo>
                <a:lnTo>
                  <a:pt x="124" y="282"/>
                </a:lnTo>
                <a:lnTo>
                  <a:pt x="124" y="282"/>
                </a:lnTo>
                <a:lnTo>
                  <a:pt x="124" y="278"/>
                </a:lnTo>
                <a:lnTo>
                  <a:pt x="124" y="278"/>
                </a:lnTo>
                <a:lnTo>
                  <a:pt x="126" y="276"/>
                </a:lnTo>
                <a:lnTo>
                  <a:pt x="126" y="276"/>
                </a:lnTo>
                <a:lnTo>
                  <a:pt x="126" y="272"/>
                </a:lnTo>
                <a:lnTo>
                  <a:pt x="126" y="272"/>
                </a:lnTo>
                <a:lnTo>
                  <a:pt x="128" y="270"/>
                </a:lnTo>
                <a:lnTo>
                  <a:pt x="128" y="270"/>
                </a:lnTo>
                <a:lnTo>
                  <a:pt x="130" y="268"/>
                </a:lnTo>
                <a:lnTo>
                  <a:pt x="130" y="268"/>
                </a:lnTo>
                <a:lnTo>
                  <a:pt x="132" y="264"/>
                </a:lnTo>
                <a:lnTo>
                  <a:pt x="132" y="264"/>
                </a:lnTo>
                <a:lnTo>
                  <a:pt x="132" y="262"/>
                </a:lnTo>
                <a:lnTo>
                  <a:pt x="132" y="262"/>
                </a:lnTo>
                <a:lnTo>
                  <a:pt x="132" y="260"/>
                </a:lnTo>
                <a:lnTo>
                  <a:pt x="132" y="260"/>
                </a:lnTo>
                <a:lnTo>
                  <a:pt x="132" y="258"/>
                </a:lnTo>
                <a:lnTo>
                  <a:pt x="132" y="258"/>
                </a:lnTo>
                <a:lnTo>
                  <a:pt x="136" y="254"/>
                </a:lnTo>
                <a:lnTo>
                  <a:pt x="136" y="254"/>
                </a:lnTo>
                <a:lnTo>
                  <a:pt x="136" y="252"/>
                </a:lnTo>
                <a:lnTo>
                  <a:pt x="136" y="252"/>
                </a:lnTo>
                <a:lnTo>
                  <a:pt x="138" y="250"/>
                </a:lnTo>
                <a:lnTo>
                  <a:pt x="138" y="250"/>
                </a:lnTo>
                <a:lnTo>
                  <a:pt x="138" y="248"/>
                </a:lnTo>
                <a:lnTo>
                  <a:pt x="138" y="248"/>
                </a:lnTo>
                <a:lnTo>
                  <a:pt x="138" y="248"/>
                </a:lnTo>
                <a:lnTo>
                  <a:pt x="138" y="248"/>
                </a:lnTo>
                <a:lnTo>
                  <a:pt x="140" y="246"/>
                </a:lnTo>
                <a:lnTo>
                  <a:pt x="140" y="246"/>
                </a:lnTo>
                <a:lnTo>
                  <a:pt x="140" y="246"/>
                </a:lnTo>
                <a:lnTo>
                  <a:pt x="140" y="246"/>
                </a:lnTo>
                <a:lnTo>
                  <a:pt x="138" y="244"/>
                </a:lnTo>
                <a:lnTo>
                  <a:pt x="138" y="244"/>
                </a:lnTo>
                <a:lnTo>
                  <a:pt x="138" y="242"/>
                </a:lnTo>
                <a:lnTo>
                  <a:pt x="138" y="240"/>
                </a:lnTo>
                <a:lnTo>
                  <a:pt x="138" y="240"/>
                </a:lnTo>
                <a:lnTo>
                  <a:pt x="140" y="238"/>
                </a:lnTo>
                <a:lnTo>
                  <a:pt x="140" y="238"/>
                </a:lnTo>
                <a:lnTo>
                  <a:pt x="140" y="238"/>
                </a:lnTo>
                <a:lnTo>
                  <a:pt x="140" y="236"/>
                </a:lnTo>
                <a:lnTo>
                  <a:pt x="140" y="236"/>
                </a:lnTo>
                <a:lnTo>
                  <a:pt x="136" y="234"/>
                </a:lnTo>
                <a:lnTo>
                  <a:pt x="136" y="234"/>
                </a:lnTo>
                <a:lnTo>
                  <a:pt x="134" y="232"/>
                </a:lnTo>
                <a:lnTo>
                  <a:pt x="134" y="232"/>
                </a:lnTo>
                <a:lnTo>
                  <a:pt x="130" y="230"/>
                </a:lnTo>
                <a:lnTo>
                  <a:pt x="130" y="230"/>
                </a:lnTo>
                <a:lnTo>
                  <a:pt x="128" y="228"/>
                </a:lnTo>
                <a:lnTo>
                  <a:pt x="128" y="228"/>
                </a:lnTo>
                <a:lnTo>
                  <a:pt x="128" y="224"/>
                </a:lnTo>
                <a:lnTo>
                  <a:pt x="128" y="222"/>
                </a:lnTo>
                <a:lnTo>
                  <a:pt x="128" y="222"/>
                </a:lnTo>
                <a:lnTo>
                  <a:pt x="124" y="214"/>
                </a:lnTo>
                <a:lnTo>
                  <a:pt x="124" y="214"/>
                </a:lnTo>
                <a:lnTo>
                  <a:pt x="122" y="208"/>
                </a:lnTo>
                <a:lnTo>
                  <a:pt x="122" y="208"/>
                </a:lnTo>
                <a:lnTo>
                  <a:pt x="122" y="206"/>
                </a:lnTo>
                <a:lnTo>
                  <a:pt x="122" y="206"/>
                </a:lnTo>
                <a:lnTo>
                  <a:pt x="120" y="206"/>
                </a:lnTo>
                <a:lnTo>
                  <a:pt x="120" y="206"/>
                </a:lnTo>
                <a:lnTo>
                  <a:pt x="116" y="206"/>
                </a:lnTo>
                <a:lnTo>
                  <a:pt x="116" y="206"/>
                </a:lnTo>
                <a:lnTo>
                  <a:pt x="110" y="206"/>
                </a:lnTo>
                <a:lnTo>
                  <a:pt x="110" y="206"/>
                </a:lnTo>
                <a:lnTo>
                  <a:pt x="108" y="206"/>
                </a:lnTo>
                <a:lnTo>
                  <a:pt x="108" y="206"/>
                </a:lnTo>
                <a:lnTo>
                  <a:pt x="106" y="206"/>
                </a:lnTo>
                <a:lnTo>
                  <a:pt x="106" y="206"/>
                </a:lnTo>
                <a:lnTo>
                  <a:pt x="104" y="208"/>
                </a:lnTo>
                <a:lnTo>
                  <a:pt x="104" y="208"/>
                </a:lnTo>
                <a:lnTo>
                  <a:pt x="100" y="208"/>
                </a:lnTo>
                <a:lnTo>
                  <a:pt x="100" y="208"/>
                </a:lnTo>
                <a:lnTo>
                  <a:pt x="98" y="204"/>
                </a:lnTo>
                <a:lnTo>
                  <a:pt x="98" y="204"/>
                </a:lnTo>
                <a:lnTo>
                  <a:pt x="94" y="206"/>
                </a:lnTo>
                <a:lnTo>
                  <a:pt x="94" y="206"/>
                </a:lnTo>
                <a:lnTo>
                  <a:pt x="92" y="206"/>
                </a:lnTo>
                <a:lnTo>
                  <a:pt x="92" y="206"/>
                </a:lnTo>
                <a:lnTo>
                  <a:pt x="88" y="206"/>
                </a:lnTo>
                <a:lnTo>
                  <a:pt x="88" y="206"/>
                </a:lnTo>
                <a:lnTo>
                  <a:pt x="86" y="204"/>
                </a:lnTo>
                <a:lnTo>
                  <a:pt x="86" y="204"/>
                </a:lnTo>
                <a:lnTo>
                  <a:pt x="84" y="204"/>
                </a:lnTo>
                <a:lnTo>
                  <a:pt x="84" y="204"/>
                </a:lnTo>
                <a:lnTo>
                  <a:pt x="80" y="202"/>
                </a:lnTo>
                <a:lnTo>
                  <a:pt x="80" y="202"/>
                </a:lnTo>
                <a:lnTo>
                  <a:pt x="80" y="204"/>
                </a:lnTo>
                <a:lnTo>
                  <a:pt x="80" y="204"/>
                </a:lnTo>
                <a:lnTo>
                  <a:pt x="78" y="206"/>
                </a:lnTo>
                <a:lnTo>
                  <a:pt x="78" y="206"/>
                </a:lnTo>
                <a:lnTo>
                  <a:pt x="74" y="206"/>
                </a:lnTo>
                <a:lnTo>
                  <a:pt x="74" y="206"/>
                </a:lnTo>
                <a:lnTo>
                  <a:pt x="72" y="204"/>
                </a:lnTo>
                <a:lnTo>
                  <a:pt x="72" y="204"/>
                </a:lnTo>
                <a:lnTo>
                  <a:pt x="72" y="202"/>
                </a:lnTo>
                <a:lnTo>
                  <a:pt x="72" y="202"/>
                </a:lnTo>
                <a:lnTo>
                  <a:pt x="70" y="198"/>
                </a:lnTo>
                <a:lnTo>
                  <a:pt x="70" y="198"/>
                </a:lnTo>
                <a:lnTo>
                  <a:pt x="70" y="198"/>
                </a:lnTo>
                <a:lnTo>
                  <a:pt x="70" y="198"/>
                </a:lnTo>
                <a:lnTo>
                  <a:pt x="62" y="194"/>
                </a:lnTo>
                <a:lnTo>
                  <a:pt x="62" y="194"/>
                </a:lnTo>
                <a:lnTo>
                  <a:pt x="50" y="188"/>
                </a:lnTo>
                <a:lnTo>
                  <a:pt x="50" y="188"/>
                </a:lnTo>
                <a:lnTo>
                  <a:pt x="38" y="182"/>
                </a:lnTo>
                <a:lnTo>
                  <a:pt x="38" y="182"/>
                </a:lnTo>
                <a:lnTo>
                  <a:pt x="26" y="176"/>
                </a:lnTo>
                <a:lnTo>
                  <a:pt x="26" y="176"/>
                </a:lnTo>
                <a:lnTo>
                  <a:pt x="24" y="174"/>
                </a:lnTo>
                <a:lnTo>
                  <a:pt x="24" y="174"/>
                </a:lnTo>
                <a:lnTo>
                  <a:pt x="22" y="176"/>
                </a:lnTo>
                <a:lnTo>
                  <a:pt x="22" y="176"/>
                </a:lnTo>
                <a:lnTo>
                  <a:pt x="22" y="174"/>
                </a:lnTo>
                <a:lnTo>
                  <a:pt x="22" y="174"/>
                </a:lnTo>
                <a:lnTo>
                  <a:pt x="22" y="174"/>
                </a:lnTo>
                <a:lnTo>
                  <a:pt x="22" y="174"/>
                </a:lnTo>
                <a:lnTo>
                  <a:pt x="20" y="172"/>
                </a:lnTo>
                <a:lnTo>
                  <a:pt x="20" y="172"/>
                </a:lnTo>
                <a:lnTo>
                  <a:pt x="14" y="166"/>
                </a:lnTo>
                <a:lnTo>
                  <a:pt x="14" y="166"/>
                </a:lnTo>
                <a:lnTo>
                  <a:pt x="12" y="164"/>
                </a:lnTo>
                <a:lnTo>
                  <a:pt x="12" y="158"/>
                </a:lnTo>
                <a:lnTo>
                  <a:pt x="12" y="158"/>
                </a:lnTo>
                <a:lnTo>
                  <a:pt x="12" y="148"/>
                </a:lnTo>
                <a:lnTo>
                  <a:pt x="12" y="148"/>
                </a:lnTo>
                <a:lnTo>
                  <a:pt x="10" y="144"/>
                </a:lnTo>
                <a:lnTo>
                  <a:pt x="10" y="144"/>
                </a:lnTo>
                <a:lnTo>
                  <a:pt x="10" y="138"/>
                </a:lnTo>
                <a:lnTo>
                  <a:pt x="10" y="138"/>
                </a:lnTo>
                <a:lnTo>
                  <a:pt x="8" y="130"/>
                </a:lnTo>
                <a:lnTo>
                  <a:pt x="8" y="130"/>
                </a:lnTo>
                <a:lnTo>
                  <a:pt x="10" y="128"/>
                </a:lnTo>
                <a:lnTo>
                  <a:pt x="10" y="128"/>
                </a:lnTo>
                <a:lnTo>
                  <a:pt x="8" y="122"/>
                </a:lnTo>
                <a:lnTo>
                  <a:pt x="8" y="122"/>
                </a:lnTo>
                <a:lnTo>
                  <a:pt x="10" y="120"/>
                </a:lnTo>
                <a:lnTo>
                  <a:pt x="10" y="120"/>
                </a:lnTo>
                <a:lnTo>
                  <a:pt x="6" y="106"/>
                </a:lnTo>
                <a:lnTo>
                  <a:pt x="6" y="106"/>
                </a:lnTo>
                <a:lnTo>
                  <a:pt x="4" y="102"/>
                </a:lnTo>
                <a:lnTo>
                  <a:pt x="4" y="102"/>
                </a:lnTo>
                <a:lnTo>
                  <a:pt x="4" y="98"/>
                </a:lnTo>
                <a:lnTo>
                  <a:pt x="4" y="98"/>
                </a:lnTo>
                <a:lnTo>
                  <a:pt x="0" y="90"/>
                </a:lnTo>
                <a:lnTo>
                  <a:pt x="0" y="90"/>
                </a:lnTo>
                <a:lnTo>
                  <a:pt x="0" y="84"/>
                </a:lnTo>
                <a:lnTo>
                  <a:pt x="0" y="84"/>
                </a:lnTo>
                <a:lnTo>
                  <a:pt x="0" y="82"/>
                </a:lnTo>
                <a:lnTo>
                  <a:pt x="0" y="82"/>
                </a:lnTo>
                <a:lnTo>
                  <a:pt x="2" y="76"/>
                </a:lnTo>
                <a:lnTo>
                  <a:pt x="2" y="76"/>
                </a:lnTo>
                <a:lnTo>
                  <a:pt x="2" y="76"/>
                </a:lnTo>
                <a:lnTo>
                  <a:pt x="2" y="76"/>
                </a:lnTo>
                <a:lnTo>
                  <a:pt x="0" y="70"/>
                </a:lnTo>
                <a:lnTo>
                  <a:pt x="0" y="70"/>
                </a:lnTo>
                <a:lnTo>
                  <a:pt x="2" y="66"/>
                </a:lnTo>
                <a:lnTo>
                  <a:pt x="2" y="66"/>
                </a:lnTo>
                <a:lnTo>
                  <a:pt x="2" y="66"/>
                </a:lnTo>
                <a:lnTo>
                  <a:pt x="2" y="66"/>
                </a:lnTo>
                <a:lnTo>
                  <a:pt x="4" y="64"/>
                </a:lnTo>
                <a:lnTo>
                  <a:pt x="4" y="64"/>
                </a:lnTo>
                <a:lnTo>
                  <a:pt x="4" y="62"/>
                </a:lnTo>
                <a:lnTo>
                  <a:pt x="6" y="62"/>
                </a:lnTo>
                <a:lnTo>
                  <a:pt x="6" y="62"/>
                </a:lnTo>
                <a:lnTo>
                  <a:pt x="6" y="62"/>
                </a:lnTo>
                <a:lnTo>
                  <a:pt x="8" y="66"/>
                </a:lnTo>
                <a:lnTo>
                  <a:pt x="8" y="66"/>
                </a:lnTo>
                <a:lnTo>
                  <a:pt x="8" y="70"/>
                </a:lnTo>
                <a:lnTo>
                  <a:pt x="8" y="70"/>
                </a:lnTo>
                <a:lnTo>
                  <a:pt x="10" y="74"/>
                </a:lnTo>
                <a:lnTo>
                  <a:pt x="10" y="74"/>
                </a:lnTo>
                <a:lnTo>
                  <a:pt x="10" y="80"/>
                </a:lnTo>
                <a:lnTo>
                  <a:pt x="10" y="80"/>
                </a:lnTo>
                <a:lnTo>
                  <a:pt x="14" y="88"/>
                </a:lnTo>
                <a:lnTo>
                  <a:pt x="14" y="88"/>
                </a:lnTo>
                <a:lnTo>
                  <a:pt x="16" y="92"/>
                </a:lnTo>
                <a:lnTo>
                  <a:pt x="22" y="102"/>
                </a:lnTo>
                <a:lnTo>
                  <a:pt x="22" y="102"/>
                </a:lnTo>
                <a:lnTo>
                  <a:pt x="26" y="114"/>
                </a:lnTo>
                <a:lnTo>
                  <a:pt x="26" y="114"/>
                </a:lnTo>
                <a:lnTo>
                  <a:pt x="30" y="118"/>
                </a:lnTo>
                <a:lnTo>
                  <a:pt x="30" y="118"/>
                </a:lnTo>
                <a:lnTo>
                  <a:pt x="32" y="118"/>
                </a:lnTo>
                <a:lnTo>
                  <a:pt x="32" y="118"/>
                </a:lnTo>
                <a:lnTo>
                  <a:pt x="32" y="118"/>
                </a:lnTo>
                <a:lnTo>
                  <a:pt x="34" y="116"/>
                </a:lnTo>
                <a:lnTo>
                  <a:pt x="34" y="116"/>
                </a:lnTo>
                <a:lnTo>
                  <a:pt x="38" y="118"/>
                </a:lnTo>
                <a:lnTo>
                  <a:pt x="46" y="120"/>
                </a:lnTo>
                <a:lnTo>
                  <a:pt x="46" y="120"/>
                </a:lnTo>
                <a:lnTo>
                  <a:pt x="48" y="122"/>
                </a:lnTo>
                <a:lnTo>
                  <a:pt x="48" y="122"/>
                </a:lnTo>
                <a:lnTo>
                  <a:pt x="48" y="124"/>
                </a:lnTo>
                <a:lnTo>
                  <a:pt x="48" y="124"/>
                </a:lnTo>
                <a:lnTo>
                  <a:pt x="54" y="126"/>
                </a:lnTo>
                <a:lnTo>
                  <a:pt x="54" y="126"/>
                </a:lnTo>
                <a:lnTo>
                  <a:pt x="70" y="126"/>
                </a:lnTo>
                <a:lnTo>
                  <a:pt x="70" y="126"/>
                </a:lnTo>
                <a:lnTo>
                  <a:pt x="90" y="128"/>
                </a:lnTo>
                <a:lnTo>
                  <a:pt x="90" y="128"/>
                </a:lnTo>
                <a:lnTo>
                  <a:pt x="90" y="126"/>
                </a:lnTo>
                <a:lnTo>
                  <a:pt x="90" y="126"/>
                </a:lnTo>
                <a:lnTo>
                  <a:pt x="92" y="124"/>
                </a:lnTo>
                <a:lnTo>
                  <a:pt x="92" y="124"/>
                </a:lnTo>
                <a:lnTo>
                  <a:pt x="92" y="124"/>
                </a:lnTo>
                <a:lnTo>
                  <a:pt x="102" y="122"/>
                </a:lnTo>
                <a:lnTo>
                  <a:pt x="102" y="122"/>
                </a:lnTo>
                <a:lnTo>
                  <a:pt x="106" y="122"/>
                </a:lnTo>
                <a:lnTo>
                  <a:pt x="106" y="122"/>
                </a:lnTo>
                <a:lnTo>
                  <a:pt x="110" y="122"/>
                </a:lnTo>
                <a:lnTo>
                  <a:pt x="110" y="122"/>
                </a:lnTo>
                <a:lnTo>
                  <a:pt x="112" y="122"/>
                </a:lnTo>
                <a:lnTo>
                  <a:pt x="112" y="122"/>
                </a:lnTo>
                <a:lnTo>
                  <a:pt x="116" y="120"/>
                </a:lnTo>
                <a:lnTo>
                  <a:pt x="116" y="120"/>
                </a:lnTo>
                <a:lnTo>
                  <a:pt x="118" y="118"/>
                </a:lnTo>
                <a:lnTo>
                  <a:pt x="120" y="118"/>
                </a:lnTo>
                <a:lnTo>
                  <a:pt x="120" y="118"/>
                </a:lnTo>
                <a:lnTo>
                  <a:pt x="122" y="120"/>
                </a:lnTo>
                <a:lnTo>
                  <a:pt x="122" y="120"/>
                </a:lnTo>
                <a:lnTo>
                  <a:pt x="128" y="120"/>
                </a:lnTo>
                <a:lnTo>
                  <a:pt x="128" y="120"/>
                </a:lnTo>
                <a:lnTo>
                  <a:pt x="132" y="120"/>
                </a:lnTo>
                <a:lnTo>
                  <a:pt x="132" y="120"/>
                </a:lnTo>
                <a:lnTo>
                  <a:pt x="134" y="120"/>
                </a:lnTo>
                <a:lnTo>
                  <a:pt x="138" y="118"/>
                </a:lnTo>
                <a:lnTo>
                  <a:pt x="138" y="118"/>
                </a:lnTo>
                <a:lnTo>
                  <a:pt x="148" y="114"/>
                </a:lnTo>
                <a:lnTo>
                  <a:pt x="146" y="110"/>
                </a:lnTo>
                <a:lnTo>
                  <a:pt x="146" y="110"/>
                </a:lnTo>
                <a:lnTo>
                  <a:pt x="150" y="106"/>
                </a:lnTo>
                <a:lnTo>
                  <a:pt x="150" y="106"/>
                </a:lnTo>
                <a:lnTo>
                  <a:pt x="160" y="92"/>
                </a:lnTo>
                <a:lnTo>
                  <a:pt x="160" y="92"/>
                </a:lnTo>
                <a:lnTo>
                  <a:pt x="160" y="90"/>
                </a:lnTo>
                <a:lnTo>
                  <a:pt x="160" y="90"/>
                </a:lnTo>
                <a:lnTo>
                  <a:pt x="158" y="88"/>
                </a:lnTo>
                <a:lnTo>
                  <a:pt x="156" y="88"/>
                </a:lnTo>
                <a:lnTo>
                  <a:pt x="156" y="88"/>
                </a:lnTo>
                <a:lnTo>
                  <a:pt x="154" y="88"/>
                </a:lnTo>
                <a:lnTo>
                  <a:pt x="150" y="84"/>
                </a:lnTo>
                <a:lnTo>
                  <a:pt x="150" y="84"/>
                </a:lnTo>
                <a:lnTo>
                  <a:pt x="144" y="76"/>
                </a:lnTo>
                <a:lnTo>
                  <a:pt x="144" y="76"/>
                </a:lnTo>
                <a:lnTo>
                  <a:pt x="138" y="70"/>
                </a:lnTo>
                <a:lnTo>
                  <a:pt x="138" y="70"/>
                </a:lnTo>
                <a:lnTo>
                  <a:pt x="136" y="72"/>
                </a:lnTo>
                <a:lnTo>
                  <a:pt x="136" y="72"/>
                </a:lnTo>
                <a:lnTo>
                  <a:pt x="134" y="70"/>
                </a:lnTo>
                <a:lnTo>
                  <a:pt x="134" y="70"/>
                </a:lnTo>
                <a:lnTo>
                  <a:pt x="132" y="70"/>
                </a:lnTo>
                <a:lnTo>
                  <a:pt x="132" y="70"/>
                </a:lnTo>
                <a:lnTo>
                  <a:pt x="130" y="68"/>
                </a:lnTo>
                <a:lnTo>
                  <a:pt x="132" y="68"/>
                </a:lnTo>
                <a:lnTo>
                  <a:pt x="132" y="68"/>
                </a:lnTo>
                <a:lnTo>
                  <a:pt x="134" y="66"/>
                </a:lnTo>
                <a:lnTo>
                  <a:pt x="134" y="66"/>
                </a:lnTo>
                <a:lnTo>
                  <a:pt x="134" y="66"/>
                </a:lnTo>
                <a:lnTo>
                  <a:pt x="134" y="66"/>
                </a:lnTo>
                <a:lnTo>
                  <a:pt x="136" y="66"/>
                </a:lnTo>
                <a:lnTo>
                  <a:pt x="136" y="66"/>
                </a:lnTo>
                <a:lnTo>
                  <a:pt x="136" y="64"/>
                </a:lnTo>
                <a:lnTo>
                  <a:pt x="136" y="64"/>
                </a:lnTo>
                <a:lnTo>
                  <a:pt x="134" y="64"/>
                </a:lnTo>
                <a:lnTo>
                  <a:pt x="134" y="64"/>
                </a:lnTo>
                <a:lnTo>
                  <a:pt x="134" y="64"/>
                </a:lnTo>
                <a:lnTo>
                  <a:pt x="134" y="64"/>
                </a:lnTo>
                <a:lnTo>
                  <a:pt x="132" y="66"/>
                </a:lnTo>
                <a:lnTo>
                  <a:pt x="132" y="66"/>
                </a:lnTo>
                <a:lnTo>
                  <a:pt x="132" y="66"/>
                </a:lnTo>
                <a:lnTo>
                  <a:pt x="132" y="66"/>
                </a:lnTo>
                <a:lnTo>
                  <a:pt x="130" y="68"/>
                </a:lnTo>
                <a:lnTo>
                  <a:pt x="130" y="68"/>
                </a:lnTo>
                <a:lnTo>
                  <a:pt x="130" y="68"/>
                </a:lnTo>
                <a:lnTo>
                  <a:pt x="130" y="70"/>
                </a:lnTo>
                <a:lnTo>
                  <a:pt x="130" y="70"/>
                </a:lnTo>
                <a:lnTo>
                  <a:pt x="130" y="70"/>
                </a:lnTo>
                <a:lnTo>
                  <a:pt x="130" y="70"/>
                </a:lnTo>
                <a:lnTo>
                  <a:pt x="130" y="70"/>
                </a:lnTo>
                <a:lnTo>
                  <a:pt x="130" y="70"/>
                </a:lnTo>
                <a:lnTo>
                  <a:pt x="128" y="70"/>
                </a:lnTo>
                <a:lnTo>
                  <a:pt x="128" y="68"/>
                </a:lnTo>
                <a:lnTo>
                  <a:pt x="128" y="68"/>
                </a:lnTo>
                <a:lnTo>
                  <a:pt x="132" y="64"/>
                </a:lnTo>
                <a:lnTo>
                  <a:pt x="132" y="64"/>
                </a:lnTo>
                <a:lnTo>
                  <a:pt x="134" y="62"/>
                </a:lnTo>
                <a:lnTo>
                  <a:pt x="134" y="62"/>
                </a:lnTo>
                <a:lnTo>
                  <a:pt x="134" y="62"/>
                </a:lnTo>
                <a:lnTo>
                  <a:pt x="134" y="62"/>
                </a:lnTo>
                <a:lnTo>
                  <a:pt x="134" y="62"/>
                </a:lnTo>
                <a:lnTo>
                  <a:pt x="134" y="62"/>
                </a:lnTo>
                <a:lnTo>
                  <a:pt x="134" y="60"/>
                </a:lnTo>
                <a:lnTo>
                  <a:pt x="134" y="60"/>
                </a:lnTo>
                <a:lnTo>
                  <a:pt x="132" y="56"/>
                </a:lnTo>
                <a:lnTo>
                  <a:pt x="132" y="54"/>
                </a:lnTo>
                <a:lnTo>
                  <a:pt x="132" y="54"/>
                </a:lnTo>
                <a:lnTo>
                  <a:pt x="132" y="50"/>
                </a:lnTo>
                <a:lnTo>
                  <a:pt x="132" y="50"/>
                </a:lnTo>
                <a:lnTo>
                  <a:pt x="130" y="48"/>
                </a:lnTo>
                <a:lnTo>
                  <a:pt x="130" y="48"/>
                </a:lnTo>
                <a:lnTo>
                  <a:pt x="130" y="46"/>
                </a:lnTo>
                <a:lnTo>
                  <a:pt x="130" y="46"/>
                </a:lnTo>
                <a:lnTo>
                  <a:pt x="130" y="44"/>
                </a:lnTo>
                <a:lnTo>
                  <a:pt x="130" y="44"/>
                </a:lnTo>
                <a:lnTo>
                  <a:pt x="128" y="42"/>
                </a:lnTo>
                <a:lnTo>
                  <a:pt x="128" y="42"/>
                </a:lnTo>
                <a:lnTo>
                  <a:pt x="128" y="42"/>
                </a:lnTo>
                <a:lnTo>
                  <a:pt x="128" y="42"/>
                </a:lnTo>
                <a:lnTo>
                  <a:pt x="128" y="40"/>
                </a:lnTo>
                <a:lnTo>
                  <a:pt x="128" y="40"/>
                </a:lnTo>
                <a:lnTo>
                  <a:pt x="128" y="38"/>
                </a:lnTo>
                <a:lnTo>
                  <a:pt x="128" y="38"/>
                </a:lnTo>
                <a:lnTo>
                  <a:pt x="124" y="34"/>
                </a:lnTo>
                <a:lnTo>
                  <a:pt x="122" y="32"/>
                </a:lnTo>
                <a:lnTo>
                  <a:pt x="122" y="32"/>
                </a:lnTo>
                <a:lnTo>
                  <a:pt x="120" y="26"/>
                </a:lnTo>
                <a:lnTo>
                  <a:pt x="120" y="26"/>
                </a:lnTo>
                <a:lnTo>
                  <a:pt x="120" y="20"/>
                </a:lnTo>
                <a:lnTo>
                  <a:pt x="120" y="20"/>
                </a:lnTo>
                <a:lnTo>
                  <a:pt x="120" y="20"/>
                </a:lnTo>
                <a:lnTo>
                  <a:pt x="120" y="20"/>
                </a:lnTo>
                <a:lnTo>
                  <a:pt x="120" y="18"/>
                </a:lnTo>
                <a:lnTo>
                  <a:pt x="120" y="16"/>
                </a:lnTo>
                <a:lnTo>
                  <a:pt x="120" y="16"/>
                </a:lnTo>
                <a:lnTo>
                  <a:pt x="122" y="12"/>
                </a:lnTo>
                <a:lnTo>
                  <a:pt x="126" y="10"/>
                </a:lnTo>
                <a:lnTo>
                  <a:pt x="126" y="10"/>
                </a:lnTo>
                <a:lnTo>
                  <a:pt x="130" y="8"/>
                </a:lnTo>
                <a:lnTo>
                  <a:pt x="132" y="6"/>
                </a:lnTo>
                <a:lnTo>
                  <a:pt x="132" y="6"/>
                </a:lnTo>
                <a:lnTo>
                  <a:pt x="138" y="2"/>
                </a:lnTo>
                <a:lnTo>
                  <a:pt x="138" y="2"/>
                </a:lnTo>
                <a:lnTo>
                  <a:pt x="138" y="0"/>
                </a:lnTo>
                <a:lnTo>
                  <a:pt x="138" y="0"/>
                </a:lnTo>
                <a:lnTo>
                  <a:pt x="144" y="0"/>
                </a:lnTo>
                <a:lnTo>
                  <a:pt x="144" y="0"/>
                </a:lnTo>
                <a:lnTo>
                  <a:pt x="152" y="0"/>
                </a:lnTo>
                <a:lnTo>
                  <a:pt x="152" y="0"/>
                </a:lnTo>
                <a:lnTo>
                  <a:pt x="162" y="0"/>
                </a:lnTo>
                <a:lnTo>
                  <a:pt x="162" y="0"/>
                </a:lnTo>
                <a:lnTo>
                  <a:pt x="166" y="0"/>
                </a:lnTo>
                <a:lnTo>
                  <a:pt x="170" y="2"/>
                </a:lnTo>
                <a:lnTo>
                  <a:pt x="170" y="2"/>
                </a:lnTo>
                <a:lnTo>
                  <a:pt x="174" y="6"/>
                </a:lnTo>
                <a:lnTo>
                  <a:pt x="176" y="6"/>
                </a:lnTo>
                <a:lnTo>
                  <a:pt x="176" y="6"/>
                </a:lnTo>
                <a:lnTo>
                  <a:pt x="184" y="12"/>
                </a:lnTo>
                <a:lnTo>
                  <a:pt x="184" y="12"/>
                </a:lnTo>
                <a:lnTo>
                  <a:pt x="190" y="20"/>
                </a:lnTo>
                <a:lnTo>
                  <a:pt x="190" y="20"/>
                </a:lnTo>
                <a:lnTo>
                  <a:pt x="192" y="26"/>
                </a:lnTo>
                <a:lnTo>
                  <a:pt x="192" y="26"/>
                </a:lnTo>
                <a:lnTo>
                  <a:pt x="192" y="30"/>
                </a:lnTo>
                <a:lnTo>
                  <a:pt x="192" y="30"/>
                </a:lnTo>
                <a:lnTo>
                  <a:pt x="190" y="32"/>
                </a:lnTo>
                <a:lnTo>
                  <a:pt x="190" y="32"/>
                </a:lnTo>
                <a:lnTo>
                  <a:pt x="192" y="36"/>
                </a:lnTo>
                <a:lnTo>
                  <a:pt x="192" y="36"/>
                </a:lnTo>
                <a:lnTo>
                  <a:pt x="192" y="40"/>
                </a:lnTo>
                <a:lnTo>
                  <a:pt x="192" y="40"/>
                </a:lnTo>
                <a:lnTo>
                  <a:pt x="194" y="44"/>
                </a:lnTo>
                <a:lnTo>
                  <a:pt x="194" y="44"/>
                </a:lnTo>
                <a:lnTo>
                  <a:pt x="194" y="48"/>
                </a:lnTo>
                <a:lnTo>
                  <a:pt x="194" y="48"/>
                </a:lnTo>
                <a:lnTo>
                  <a:pt x="194" y="50"/>
                </a:lnTo>
                <a:lnTo>
                  <a:pt x="194" y="50"/>
                </a:lnTo>
                <a:lnTo>
                  <a:pt x="194" y="52"/>
                </a:lnTo>
                <a:lnTo>
                  <a:pt x="194" y="52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  <a:effectLst>
            <a:reflection blurRad="6350" stA="50000" endA="300" endPos="55000" dir="5400000" sy="-100000" algn="bl" rotWithShape="0"/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0" name="Freeform 37"/>
          <p:cNvSpPr>
            <a:spLocks noEditPoints="1"/>
          </p:cNvSpPr>
          <p:nvPr/>
        </p:nvSpPr>
        <p:spPr bwMode="auto">
          <a:xfrm>
            <a:off x="714375" y="4705350"/>
            <a:ext cx="533400" cy="1066800"/>
          </a:xfrm>
          <a:custGeom>
            <a:avLst/>
            <a:gdLst/>
            <a:ahLst/>
            <a:cxnLst>
              <a:cxn ang="0">
                <a:pos x="184" y="306"/>
              </a:cxn>
              <a:cxn ang="0">
                <a:pos x="170" y="282"/>
              </a:cxn>
              <a:cxn ang="0">
                <a:pos x="38" y="250"/>
              </a:cxn>
              <a:cxn ang="0">
                <a:pos x="40" y="282"/>
              </a:cxn>
              <a:cxn ang="0">
                <a:pos x="76" y="30"/>
              </a:cxn>
              <a:cxn ang="0">
                <a:pos x="90" y="68"/>
              </a:cxn>
              <a:cxn ang="0">
                <a:pos x="108" y="68"/>
              </a:cxn>
              <a:cxn ang="0">
                <a:pos x="146" y="58"/>
              </a:cxn>
              <a:cxn ang="0">
                <a:pos x="186" y="46"/>
              </a:cxn>
              <a:cxn ang="0">
                <a:pos x="220" y="40"/>
              </a:cxn>
              <a:cxn ang="0">
                <a:pos x="254" y="34"/>
              </a:cxn>
              <a:cxn ang="0">
                <a:pos x="288" y="36"/>
              </a:cxn>
              <a:cxn ang="0">
                <a:pos x="278" y="58"/>
              </a:cxn>
              <a:cxn ang="0">
                <a:pos x="270" y="68"/>
              </a:cxn>
              <a:cxn ang="0">
                <a:pos x="226" y="80"/>
              </a:cxn>
              <a:cxn ang="0">
                <a:pos x="178" y="106"/>
              </a:cxn>
              <a:cxn ang="0">
                <a:pos x="152" y="144"/>
              </a:cxn>
              <a:cxn ang="0">
                <a:pos x="180" y="148"/>
              </a:cxn>
              <a:cxn ang="0">
                <a:pos x="178" y="168"/>
              </a:cxn>
              <a:cxn ang="0">
                <a:pos x="160" y="202"/>
              </a:cxn>
              <a:cxn ang="0">
                <a:pos x="168" y="238"/>
              </a:cxn>
              <a:cxn ang="0">
                <a:pos x="192" y="320"/>
              </a:cxn>
              <a:cxn ang="0">
                <a:pos x="208" y="372"/>
              </a:cxn>
              <a:cxn ang="0">
                <a:pos x="206" y="398"/>
              </a:cxn>
              <a:cxn ang="0">
                <a:pos x="208" y="440"/>
              </a:cxn>
              <a:cxn ang="0">
                <a:pos x="224" y="514"/>
              </a:cxn>
              <a:cxn ang="0">
                <a:pos x="222" y="542"/>
              </a:cxn>
              <a:cxn ang="0">
                <a:pos x="234" y="558"/>
              </a:cxn>
              <a:cxn ang="0">
                <a:pos x="258" y="590"/>
              </a:cxn>
              <a:cxn ang="0">
                <a:pos x="186" y="564"/>
              </a:cxn>
              <a:cxn ang="0">
                <a:pos x="180" y="530"/>
              </a:cxn>
              <a:cxn ang="0">
                <a:pos x="156" y="458"/>
              </a:cxn>
              <a:cxn ang="0">
                <a:pos x="160" y="440"/>
              </a:cxn>
              <a:cxn ang="0">
                <a:pos x="158" y="432"/>
              </a:cxn>
              <a:cxn ang="0">
                <a:pos x="142" y="390"/>
              </a:cxn>
              <a:cxn ang="0">
                <a:pos x="120" y="336"/>
              </a:cxn>
              <a:cxn ang="0">
                <a:pos x="112" y="350"/>
              </a:cxn>
              <a:cxn ang="0">
                <a:pos x="106" y="394"/>
              </a:cxn>
              <a:cxn ang="0">
                <a:pos x="96" y="428"/>
              </a:cxn>
              <a:cxn ang="0">
                <a:pos x="96" y="438"/>
              </a:cxn>
              <a:cxn ang="0">
                <a:pos x="92" y="456"/>
              </a:cxn>
              <a:cxn ang="0">
                <a:pos x="88" y="508"/>
              </a:cxn>
              <a:cxn ang="0">
                <a:pos x="90" y="552"/>
              </a:cxn>
              <a:cxn ang="0">
                <a:pos x="86" y="590"/>
              </a:cxn>
              <a:cxn ang="0">
                <a:pos x="52" y="596"/>
              </a:cxn>
              <a:cxn ang="0">
                <a:pos x="58" y="556"/>
              </a:cxn>
              <a:cxn ang="0">
                <a:pos x="46" y="530"/>
              </a:cxn>
              <a:cxn ang="0">
                <a:pos x="40" y="478"/>
              </a:cxn>
              <a:cxn ang="0">
                <a:pos x="46" y="430"/>
              </a:cxn>
              <a:cxn ang="0">
                <a:pos x="46" y="404"/>
              </a:cxn>
              <a:cxn ang="0">
                <a:pos x="52" y="342"/>
              </a:cxn>
              <a:cxn ang="0">
                <a:pos x="50" y="338"/>
              </a:cxn>
              <a:cxn ang="0">
                <a:pos x="44" y="312"/>
              </a:cxn>
              <a:cxn ang="0">
                <a:pos x="38" y="284"/>
              </a:cxn>
              <a:cxn ang="0">
                <a:pos x="36" y="256"/>
              </a:cxn>
              <a:cxn ang="0">
                <a:pos x="14" y="204"/>
              </a:cxn>
              <a:cxn ang="0">
                <a:pos x="4" y="144"/>
              </a:cxn>
              <a:cxn ang="0">
                <a:pos x="24" y="114"/>
              </a:cxn>
              <a:cxn ang="0">
                <a:pos x="28" y="76"/>
              </a:cxn>
              <a:cxn ang="0">
                <a:pos x="8" y="38"/>
              </a:cxn>
              <a:cxn ang="0">
                <a:pos x="48" y="2"/>
              </a:cxn>
              <a:cxn ang="0">
                <a:pos x="170" y="154"/>
              </a:cxn>
            </a:cxnLst>
            <a:rect l="0" t="0" r="r" b="b"/>
            <a:pathLst>
              <a:path w="288" h="612">
                <a:moveTo>
                  <a:pt x="164" y="248"/>
                </a:moveTo>
                <a:lnTo>
                  <a:pt x="164" y="248"/>
                </a:lnTo>
                <a:lnTo>
                  <a:pt x="164" y="248"/>
                </a:lnTo>
                <a:lnTo>
                  <a:pt x="166" y="248"/>
                </a:lnTo>
                <a:lnTo>
                  <a:pt x="166" y="248"/>
                </a:lnTo>
                <a:lnTo>
                  <a:pt x="168" y="256"/>
                </a:lnTo>
                <a:lnTo>
                  <a:pt x="168" y="256"/>
                </a:lnTo>
                <a:lnTo>
                  <a:pt x="170" y="262"/>
                </a:lnTo>
                <a:lnTo>
                  <a:pt x="170" y="262"/>
                </a:lnTo>
                <a:lnTo>
                  <a:pt x="174" y="270"/>
                </a:lnTo>
                <a:lnTo>
                  <a:pt x="174" y="270"/>
                </a:lnTo>
                <a:lnTo>
                  <a:pt x="176" y="276"/>
                </a:lnTo>
                <a:lnTo>
                  <a:pt x="176" y="276"/>
                </a:lnTo>
                <a:lnTo>
                  <a:pt x="178" y="282"/>
                </a:lnTo>
                <a:lnTo>
                  <a:pt x="178" y="282"/>
                </a:lnTo>
                <a:lnTo>
                  <a:pt x="180" y="290"/>
                </a:lnTo>
                <a:lnTo>
                  <a:pt x="180" y="290"/>
                </a:lnTo>
                <a:lnTo>
                  <a:pt x="182" y="294"/>
                </a:lnTo>
                <a:lnTo>
                  <a:pt x="182" y="294"/>
                </a:lnTo>
                <a:lnTo>
                  <a:pt x="182" y="300"/>
                </a:lnTo>
                <a:lnTo>
                  <a:pt x="182" y="300"/>
                </a:lnTo>
                <a:lnTo>
                  <a:pt x="184" y="306"/>
                </a:lnTo>
                <a:lnTo>
                  <a:pt x="184" y="306"/>
                </a:lnTo>
                <a:lnTo>
                  <a:pt x="184" y="312"/>
                </a:lnTo>
                <a:lnTo>
                  <a:pt x="184" y="312"/>
                </a:lnTo>
                <a:lnTo>
                  <a:pt x="184" y="316"/>
                </a:lnTo>
                <a:lnTo>
                  <a:pt x="184" y="316"/>
                </a:lnTo>
                <a:lnTo>
                  <a:pt x="184" y="318"/>
                </a:lnTo>
                <a:lnTo>
                  <a:pt x="184" y="318"/>
                </a:lnTo>
                <a:lnTo>
                  <a:pt x="184" y="316"/>
                </a:lnTo>
                <a:lnTo>
                  <a:pt x="184" y="316"/>
                </a:lnTo>
                <a:lnTo>
                  <a:pt x="182" y="310"/>
                </a:lnTo>
                <a:lnTo>
                  <a:pt x="182" y="310"/>
                </a:lnTo>
                <a:lnTo>
                  <a:pt x="180" y="308"/>
                </a:lnTo>
                <a:lnTo>
                  <a:pt x="180" y="308"/>
                </a:lnTo>
                <a:lnTo>
                  <a:pt x="178" y="300"/>
                </a:lnTo>
                <a:lnTo>
                  <a:pt x="178" y="300"/>
                </a:lnTo>
                <a:lnTo>
                  <a:pt x="178" y="298"/>
                </a:lnTo>
                <a:lnTo>
                  <a:pt x="178" y="298"/>
                </a:lnTo>
                <a:lnTo>
                  <a:pt x="176" y="298"/>
                </a:lnTo>
                <a:lnTo>
                  <a:pt x="174" y="294"/>
                </a:lnTo>
                <a:lnTo>
                  <a:pt x="172" y="286"/>
                </a:lnTo>
                <a:lnTo>
                  <a:pt x="170" y="282"/>
                </a:lnTo>
                <a:lnTo>
                  <a:pt x="170" y="282"/>
                </a:lnTo>
                <a:lnTo>
                  <a:pt x="168" y="278"/>
                </a:lnTo>
                <a:lnTo>
                  <a:pt x="168" y="278"/>
                </a:lnTo>
                <a:lnTo>
                  <a:pt x="166" y="272"/>
                </a:lnTo>
                <a:lnTo>
                  <a:pt x="166" y="272"/>
                </a:lnTo>
                <a:lnTo>
                  <a:pt x="166" y="268"/>
                </a:lnTo>
                <a:lnTo>
                  <a:pt x="166" y="268"/>
                </a:lnTo>
                <a:lnTo>
                  <a:pt x="164" y="262"/>
                </a:lnTo>
                <a:lnTo>
                  <a:pt x="164" y="262"/>
                </a:lnTo>
                <a:lnTo>
                  <a:pt x="164" y="258"/>
                </a:lnTo>
                <a:lnTo>
                  <a:pt x="164" y="258"/>
                </a:lnTo>
                <a:lnTo>
                  <a:pt x="164" y="256"/>
                </a:lnTo>
                <a:lnTo>
                  <a:pt x="164" y="256"/>
                </a:lnTo>
                <a:lnTo>
                  <a:pt x="164" y="252"/>
                </a:lnTo>
                <a:lnTo>
                  <a:pt x="164" y="252"/>
                </a:lnTo>
                <a:lnTo>
                  <a:pt x="162" y="250"/>
                </a:lnTo>
                <a:lnTo>
                  <a:pt x="162" y="250"/>
                </a:lnTo>
                <a:lnTo>
                  <a:pt x="164" y="248"/>
                </a:lnTo>
                <a:lnTo>
                  <a:pt x="164" y="248"/>
                </a:lnTo>
                <a:close/>
                <a:moveTo>
                  <a:pt x="38" y="246"/>
                </a:moveTo>
                <a:lnTo>
                  <a:pt x="38" y="246"/>
                </a:lnTo>
                <a:lnTo>
                  <a:pt x="38" y="250"/>
                </a:lnTo>
                <a:lnTo>
                  <a:pt x="38" y="250"/>
                </a:lnTo>
                <a:lnTo>
                  <a:pt x="40" y="252"/>
                </a:lnTo>
                <a:lnTo>
                  <a:pt x="40" y="252"/>
                </a:lnTo>
                <a:lnTo>
                  <a:pt x="40" y="252"/>
                </a:lnTo>
                <a:lnTo>
                  <a:pt x="40" y="252"/>
                </a:lnTo>
                <a:lnTo>
                  <a:pt x="42" y="252"/>
                </a:lnTo>
                <a:lnTo>
                  <a:pt x="42" y="252"/>
                </a:lnTo>
                <a:lnTo>
                  <a:pt x="40" y="250"/>
                </a:lnTo>
                <a:lnTo>
                  <a:pt x="40" y="250"/>
                </a:lnTo>
                <a:lnTo>
                  <a:pt x="40" y="248"/>
                </a:lnTo>
                <a:lnTo>
                  <a:pt x="40" y="248"/>
                </a:lnTo>
                <a:lnTo>
                  <a:pt x="40" y="246"/>
                </a:lnTo>
                <a:lnTo>
                  <a:pt x="40" y="246"/>
                </a:lnTo>
                <a:lnTo>
                  <a:pt x="40" y="246"/>
                </a:lnTo>
                <a:lnTo>
                  <a:pt x="38" y="246"/>
                </a:lnTo>
                <a:lnTo>
                  <a:pt x="38" y="246"/>
                </a:lnTo>
                <a:close/>
                <a:moveTo>
                  <a:pt x="40" y="280"/>
                </a:moveTo>
                <a:lnTo>
                  <a:pt x="40" y="280"/>
                </a:lnTo>
                <a:lnTo>
                  <a:pt x="38" y="284"/>
                </a:lnTo>
                <a:lnTo>
                  <a:pt x="38" y="284"/>
                </a:lnTo>
                <a:lnTo>
                  <a:pt x="40" y="286"/>
                </a:lnTo>
                <a:lnTo>
                  <a:pt x="40" y="286"/>
                </a:lnTo>
                <a:lnTo>
                  <a:pt x="40" y="282"/>
                </a:lnTo>
                <a:lnTo>
                  <a:pt x="40" y="282"/>
                </a:lnTo>
                <a:lnTo>
                  <a:pt x="40" y="280"/>
                </a:lnTo>
                <a:lnTo>
                  <a:pt x="42" y="280"/>
                </a:lnTo>
                <a:lnTo>
                  <a:pt x="40" y="278"/>
                </a:lnTo>
                <a:lnTo>
                  <a:pt x="40" y="280"/>
                </a:lnTo>
                <a:close/>
                <a:moveTo>
                  <a:pt x="50" y="334"/>
                </a:moveTo>
                <a:lnTo>
                  <a:pt x="50" y="334"/>
                </a:lnTo>
                <a:lnTo>
                  <a:pt x="50" y="336"/>
                </a:lnTo>
                <a:lnTo>
                  <a:pt x="50" y="336"/>
                </a:lnTo>
                <a:lnTo>
                  <a:pt x="52" y="338"/>
                </a:lnTo>
                <a:lnTo>
                  <a:pt x="52" y="338"/>
                </a:lnTo>
                <a:lnTo>
                  <a:pt x="52" y="334"/>
                </a:lnTo>
                <a:lnTo>
                  <a:pt x="52" y="334"/>
                </a:lnTo>
                <a:lnTo>
                  <a:pt x="50" y="334"/>
                </a:lnTo>
                <a:lnTo>
                  <a:pt x="50" y="334"/>
                </a:lnTo>
                <a:close/>
                <a:moveTo>
                  <a:pt x="74" y="16"/>
                </a:moveTo>
                <a:lnTo>
                  <a:pt x="74" y="16"/>
                </a:lnTo>
                <a:lnTo>
                  <a:pt x="74" y="20"/>
                </a:lnTo>
                <a:lnTo>
                  <a:pt x="76" y="22"/>
                </a:lnTo>
                <a:lnTo>
                  <a:pt x="76" y="22"/>
                </a:lnTo>
                <a:lnTo>
                  <a:pt x="76" y="30"/>
                </a:lnTo>
                <a:lnTo>
                  <a:pt x="76" y="30"/>
                </a:lnTo>
                <a:lnTo>
                  <a:pt x="78" y="34"/>
                </a:lnTo>
                <a:lnTo>
                  <a:pt x="78" y="34"/>
                </a:lnTo>
                <a:lnTo>
                  <a:pt x="80" y="36"/>
                </a:lnTo>
                <a:lnTo>
                  <a:pt x="80" y="36"/>
                </a:lnTo>
                <a:lnTo>
                  <a:pt x="82" y="36"/>
                </a:lnTo>
                <a:lnTo>
                  <a:pt x="82" y="40"/>
                </a:lnTo>
                <a:lnTo>
                  <a:pt x="82" y="40"/>
                </a:lnTo>
                <a:lnTo>
                  <a:pt x="82" y="44"/>
                </a:lnTo>
                <a:lnTo>
                  <a:pt x="82" y="44"/>
                </a:lnTo>
                <a:lnTo>
                  <a:pt x="84" y="48"/>
                </a:lnTo>
                <a:lnTo>
                  <a:pt x="84" y="48"/>
                </a:lnTo>
                <a:lnTo>
                  <a:pt x="86" y="56"/>
                </a:lnTo>
                <a:lnTo>
                  <a:pt x="86" y="56"/>
                </a:lnTo>
                <a:lnTo>
                  <a:pt x="88" y="58"/>
                </a:lnTo>
                <a:lnTo>
                  <a:pt x="90" y="60"/>
                </a:lnTo>
                <a:lnTo>
                  <a:pt x="90" y="60"/>
                </a:lnTo>
                <a:lnTo>
                  <a:pt x="90" y="62"/>
                </a:lnTo>
                <a:lnTo>
                  <a:pt x="90" y="64"/>
                </a:lnTo>
                <a:lnTo>
                  <a:pt x="90" y="64"/>
                </a:lnTo>
                <a:lnTo>
                  <a:pt x="88" y="66"/>
                </a:lnTo>
                <a:lnTo>
                  <a:pt x="88" y="66"/>
                </a:lnTo>
                <a:lnTo>
                  <a:pt x="90" y="68"/>
                </a:lnTo>
                <a:lnTo>
                  <a:pt x="90" y="68"/>
                </a:lnTo>
                <a:lnTo>
                  <a:pt x="90" y="72"/>
                </a:lnTo>
                <a:lnTo>
                  <a:pt x="90" y="72"/>
                </a:lnTo>
                <a:lnTo>
                  <a:pt x="90" y="72"/>
                </a:lnTo>
                <a:lnTo>
                  <a:pt x="90" y="72"/>
                </a:lnTo>
                <a:lnTo>
                  <a:pt x="90" y="76"/>
                </a:lnTo>
                <a:lnTo>
                  <a:pt x="90" y="76"/>
                </a:lnTo>
                <a:lnTo>
                  <a:pt x="92" y="76"/>
                </a:lnTo>
                <a:lnTo>
                  <a:pt x="92" y="76"/>
                </a:lnTo>
                <a:lnTo>
                  <a:pt x="94" y="76"/>
                </a:lnTo>
                <a:lnTo>
                  <a:pt x="94" y="76"/>
                </a:lnTo>
                <a:lnTo>
                  <a:pt x="98" y="74"/>
                </a:lnTo>
                <a:lnTo>
                  <a:pt x="98" y="74"/>
                </a:lnTo>
                <a:lnTo>
                  <a:pt x="100" y="74"/>
                </a:lnTo>
                <a:lnTo>
                  <a:pt x="100" y="74"/>
                </a:lnTo>
                <a:lnTo>
                  <a:pt x="102" y="72"/>
                </a:lnTo>
                <a:lnTo>
                  <a:pt x="102" y="72"/>
                </a:lnTo>
                <a:lnTo>
                  <a:pt x="104" y="72"/>
                </a:lnTo>
                <a:lnTo>
                  <a:pt x="104" y="72"/>
                </a:lnTo>
                <a:lnTo>
                  <a:pt x="106" y="70"/>
                </a:lnTo>
                <a:lnTo>
                  <a:pt x="106" y="70"/>
                </a:lnTo>
                <a:lnTo>
                  <a:pt x="108" y="68"/>
                </a:lnTo>
                <a:lnTo>
                  <a:pt x="108" y="68"/>
                </a:lnTo>
                <a:lnTo>
                  <a:pt x="110" y="66"/>
                </a:lnTo>
                <a:lnTo>
                  <a:pt x="110" y="66"/>
                </a:lnTo>
                <a:lnTo>
                  <a:pt x="114" y="66"/>
                </a:lnTo>
                <a:lnTo>
                  <a:pt x="114" y="66"/>
                </a:lnTo>
                <a:lnTo>
                  <a:pt x="116" y="66"/>
                </a:lnTo>
                <a:lnTo>
                  <a:pt x="118" y="64"/>
                </a:lnTo>
                <a:lnTo>
                  <a:pt x="118" y="64"/>
                </a:lnTo>
                <a:lnTo>
                  <a:pt x="116" y="64"/>
                </a:lnTo>
                <a:lnTo>
                  <a:pt x="116" y="64"/>
                </a:lnTo>
                <a:lnTo>
                  <a:pt x="118" y="62"/>
                </a:lnTo>
                <a:lnTo>
                  <a:pt x="118" y="62"/>
                </a:lnTo>
                <a:lnTo>
                  <a:pt x="126" y="62"/>
                </a:lnTo>
                <a:lnTo>
                  <a:pt x="126" y="62"/>
                </a:lnTo>
                <a:lnTo>
                  <a:pt x="134" y="60"/>
                </a:lnTo>
                <a:lnTo>
                  <a:pt x="134" y="60"/>
                </a:lnTo>
                <a:lnTo>
                  <a:pt x="144" y="58"/>
                </a:lnTo>
                <a:lnTo>
                  <a:pt x="144" y="58"/>
                </a:lnTo>
                <a:lnTo>
                  <a:pt x="144" y="58"/>
                </a:lnTo>
                <a:lnTo>
                  <a:pt x="144" y="58"/>
                </a:lnTo>
                <a:lnTo>
                  <a:pt x="146" y="58"/>
                </a:lnTo>
                <a:lnTo>
                  <a:pt x="146" y="58"/>
                </a:lnTo>
                <a:lnTo>
                  <a:pt x="150" y="58"/>
                </a:lnTo>
                <a:lnTo>
                  <a:pt x="150" y="58"/>
                </a:lnTo>
                <a:lnTo>
                  <a:pt x="150" y="58"/>
                </a:lnTo>
                <a:lnTo>
                  <a:pt x="150" y="60"/>
                </a:lnTo>
                <a:lnTo>
                  <a:pt x="150" y="60"/>
                </a:lnTo>
                <a:lnTo>
                  <a:pt x="152" y="60"/>
                </a:lnTo>
                <a:lnTo>
                  <a:pt x="152" y="60"/>
                </a:lnTo>
                <a:lnTo>
                  <a:pt x="154" y="60"/>
                </a:lnTo>
                <a:lnTo>
                  <a:pt x="154" y="60"/>
                </a:lnTo>
                <a:lnTo>
                  <a:pt x="154" y="58"/>
                </a:lnTo>
                <a:lnTo>
                  <a:pt x="154" y="58"/>
                </a:lnTo>
                <a:lnTo>
                  <a:pt x="160" y="54"/>
                </a:lnTo>
                <a:lnTo>
                  <a:pt x="160" y="54"/>
                </a:lnTo>
                <a:lnTo>
                  <a:pt x="164" y="54"/>
                </a:lnTo>
                <a:lnTo>
                  <a:pt x="164" y="54"/>
                </a:lnTo>
                <a:lnTo>
                  <a:pt x="168" y="54"/>
                </a:lnTo>
                <a:lnTo>
                  <a:pt x="168" y="54"/>
                </a:lnTo>
                <a:lnTo>
                  <a:pt x="174" y="50"/>
                </a:lnTo>
                <a:lnTo>
                  <a:pt x="174" y="50"/>
                </a:lnTo>
                <a:lnTo>
                  <a:pt x="182" y="48"/>
                </a:lnTo>
                <a:lnTo>
                  <a:pt x="182" y="48"/>
                </a:lnTo>
                <a:lnTo>
                  <a:pt x="186" y="46"/>
                </a:lnTo>
                <a:lnTo>
                  <a:pt x="186" y="46"/>
                </a:lnTo>
                <a:lnTo>
                  <a:pt x="192" y="46"/>
                </a:lnTo>
                <a:lnTo>
                  <a:pt x="192" y="46"/>
                </a:lnTo>
                <a:lnTo>
                  <a:pt x="194" y="46"/>
                </a:lnTo>
                <a:lnTo>
                  <a:pt x="194" y="46"/>
                </a:lnTo>
                <a:lnTo>
                  <a:pt x="196" y="46"/>
                </a:lnTo>
                <a:lnTo>
                  <a:pt x="196" y="46"/>
                </a:lnTo>
                <a:lnTo>
                  <a:pt x="196" y="44"/>
                </a:lnTo>
                <a:lnTo>
                  <a:pt x="200" y="42"/>
                </a:lnTo>
                <a:lnTo>
                  <a:pt x="200" y="42"/>
                </a:lnTo>
                <a:lnTo>
                  <a:pt x="204" y="42"/>
                </a:lnTo>
                <a:lnTo>
                  <a:pt x="204" y="44"/>
                </a:lnTo>
                <a:lnTo>
                  <a:pt x="204" y="44"/>
                </a:lnTo>
                <a:lnTo>
                  <a:pt x="204" y="44"/>
                </a:lnTo>
                <a:lnTo>
                  <a:pt x="206" y="44"/>
                </a:lnTo>
                <a:lnTo>
                  <a:pt x="206" y="44"/>
                </a:lnTo>
                <a:lnTo>
                  <a:pt x="208" y="42"/>
                </a:lnTo>
                <a:lnTo>
                  <a:pt x="214" y="40"/>
                </a:lnTo>
                <a:lnTo>
                  <a:pt x="214" y="40"/>
                </a:lnTo>
                <a:lnTo>
                  <a:pt x="218" y="38"/>
                </a:lnTo>
                <a:lnTo>
                  <a:pt x="220" y="40"/>
                </a:lnTo>
                <a:lnTo>
                  <a:pt x="220" y="40"/>
                </a:lnTo>
                <a:lnTo>
                  <a:pt x="220" y="40"/>
                </a:lnTo>
                <a:lnTo>
                  <a:pt x="222" y="40"/>
                </a:lnTo>
                <a:lnTo>
                  <a:pt x="222" y="40"/>
                </a:lnTo>
                <a:lnTo>
                  <a:pt x="226" y="38"/>
                </a:lnTo>
                <a:lnTo>
                  <a:pt x="226" y="38"/>
                </a:lnTo>
                <a:lnTo>
                  <a:pt x="226" y="38"/>
                </a:lnTo>
                <a:lnTo>
                  <a:pt x="228" y="38"/>
                </a:lnTo>
                <a:lnTo>
                  <a:pt x="230" y="36"/>
                </a:lnTo>
                <a:lnTo>
                  <a:pt x="230" y="36"/>
                </a:lnTo>
                <a:lnTo>
                  <a:pt x="234" y="36"/>
                </a:lnTo>
                <a:lnTo>
                  <a:pt x="234" y="36"/>
                </a:lnTo>
                <a:lnTo>
                  <a:pt x="236" y="34"/>
                </a:lnTo>
                <a:lnTo>
                  <a:pt x="240" y="36"/>
                </a:lnTo>
                <a:lnTo>
                  <a:pt x="240" y="36"/>
                </a:lnTo>
                <a:lnTo>
                  <a:pt x="244" y="38"/>
                </a:lnTo>
                <a:lnTo>
                  <a:pt x="244" y="38"/>
                </a:lnTo>
                <a:lnTo>
                  <a:pt x="248" y="38"/>
                </a:lnTo>
                <a:lnTo>
                  <a:pt x="248" y="38"/>
                </a:lnTo>
                <a:lnTo>
                  <a:pt x="250" y="38"/>
                </a:lnTo>
                <a:lnTo>
                  <a:pt x="250" y="38"/>
                </a:lnTo>
                <a:lnTo>
                  <a:pt x="254" y="34"/>
                </a:lnTo>
                <a:lnTo>
                  <a:pt x="254" y="34"/>
                </a:lnTo>
                <a:lnTo>
                  <a:pt x="258" y="34"/>
                </a:lnTo>
                <a:lnTo>
                  <a:pt x="258" y="34"/>
                </a:lnTo>
                <a:lnTo>
                  <a:pt x="262" y="34"/>
                </a:lnTo>
                <a:lnTo>
                  <a:pt x="262" y="34"/>
                </a:lnTo>
                <a:lnTo>
                  <a:pt x="266" y="34"/>
                </a:lnTo>
                <a:lnTo>
                  <a:pt x="266" y="34"/>
                </a:lnTo>
                <a:lnTo>
                  <a:pt x="270" y="34"/>
                </a:lnTo>
                <a:lnTo>
                  <a:pt x="270" y="34"/>
                </a:lnTo>
                <a:lnTo>
                  <a:pt x="274" y="32"/>
                </a:lnTo>
                <a:lnTo>
                  <a:pt x="274" y="32"/>
                </a:lnTo>
                <a:lnTo>
                  <a:pt x="278" y="32"/>
                </a:lnTo>
                <a:lnTo>
                  <a:pt x="278" y="32"/>
                </a:lnTo>
                <a:lnTo>
                  <a:pt x="280" y="30"/>
                </a:lnTo>
                <a:lnTo>
                  <a:pt x="284" y="30"/>
                </a:lnTo>
                <a:lnTo>
                  <a:pt x="284" y="30"/>
                </a:lnTo>
                <a:lnTo>
                  <a:pt x="284" y="32"/>
                </a:lnTo>
                <a:lnTo>
                  <a:pt x="284" y="32"/>
                </a:lnTo>
                <a:lnTo>
                  <a:pt x="284" y="32"/>
                </a:lnTo>
                <a:lnTo>
                  <a:pt x="284" y="34"/>
                </a:lnTo>
                <a:lnTo>
                  <a:pt x="284" y="34"/>
                </a:lnTo>
                <a:lnTo>
                  <a:pt x="288" y="36"/>
                </a:lnTo>
                <a:lnTo>
                  <a:pt x="288" y="36"/>
                </a:lnTo>
                <a:lnTo>
                  <a:pt x="286" y="38"/>
                </a:lnTo>
                <a:lnTo>
                  <a:pt x="286" y="40"/>
                </a:lnTo>
                <a:lnTo>
                  <a:pt x="286" y="40"/>
                </a:lnTo>
                <a:lnTo>
                  <a:pt x="286" y="40"/>
                </a:lnTo>
                <a:lnTo>
                  <a:pt x="286" y="40"/>
                </a:lnTo>
                <a:lnTo>
                  <a:pt x="288" y="42"/>
                </a:lnTo>
                <a:lnTo>
                  <a:pt x="288" y="42"/>
                </a:lnTo>
                <a:lnTo>
                  <a:pt x="288" y="44"/>
                </a:lnTo>
                <a:lnTo>
                  <a:pt x="286" y="46"/>
                </a:lnTo>
                <a:lnTo>
                  <a:pt x="286" y="46"/>
                </a:lnTo>
                <a:lnTo>
                  <a:pt x="284" y="46"/>
                </a:lnTo>
                <a:lnTo>
                  <a:pt x="284" y="46"/>
                </a:lnTo>
                <a:lnTo>
                  <a:pt x="284" y="46"/>
                </a:lnTo>
                <a:lnTo>
                  <a:pt x="286" y="48"/>
                </a:lnTo>
                <a:lnTo>
                  <a:pt x="286" y="50"/>
                </a:lnTo>
                <a:lnTo>
                  <a:pt x="286" y="50"/>
                </a:lnTo>
                <a:lnTo>
                  <a:pt x="284" y="54"/>
                </a:lnTo>
                <a:lnTo>
                  <a:pt x="284" y="54"/>
                </a:lnTo>
                <a:lnTo>
                  <a:pt x="280" y="56"/>
                </a:lnTo>
                <a:lnTo>
                  <a:pt x="280" y="56"/>
                </a:lnTo>
                <a:lnTo>
                  <a:pt x="278" y="58"/>
                </a:lnTo>
                <a:lnTo>
                  <a:pt x="278" y="58"/>
                </a:lnTo>
                <a:lnTo>
                  <a:pt x="276" y="62"/>
                </a:lnTo>
                <a:lnTo>
                  <a:pt x="276" y="62"/>
                </a:lnTo>
                <a:lnTo>
                  <a:pt x="276" y="64"/>
                </a:lnTo>
                <a:lnTo>
                  <a:pt x="276" y="64"/>
                </a:lnTo>
                <a:lnTo>
                  <a:pt x="280" y="66"/>
                </a:lnTo>
                <a:lnTo>
                  <a:pt x="280" y="66"/>
                </a:lnTo>
                <a:lnTo>
                  <a:pt x="284" y="68"/>
                </a:lnTo>
                <a:lnTo>
                  <a:pt x="284" y="68"/>
                </a:lnTo>
                <a:lnTo>
                  <a:pt x="286" y="70"/>
                </a:lnTo>
                <a:lnTo>
                  <a:pt x="284" y="72"/>
                </a:lnTo>
                <a:lnTo>
                  <a:pt x="284" y="72"/>
                </a:lnTo>
                <a:lnTo>
                  <a:pt x="282" y="74"/>
                </a:lnTo>
                <a:lnTo>
                  <a:pt x="282" y="74"/>
                </a:lnTo>
                <a:lnTo>
                  <a:pt x="282" y="74"/>
                </a:lnTo>
                <a:lnTo>
                  <a:pt x="280" y="74"/>
                </a:lnTo>
                <a:lnTo>
                  <a:pt x="280" y="74"/>
                </a:lnTo>
                <a:lnTo>
                  <a:pt x="276" y="74"/>
                </a:lnTo>
                <a:lnTo>
                  <a:pt x="276" y="74"/>
                </a:lnTo>
                <a:lnTo>
                  <a:pt x="272" y="70"/>
                </a:lnTo>
                <a:lnTo>
                  <a:pt x="272" y="70"/>
                </a:lnTo>
                <a:lnTo>
                  <a:pt x="270" y="68"/>
                </a:lnTo>
                <a:lnTo>
                  <a:pt x="270" y="68"/>
                </a:lnTo>
                <a:lnTo>
                  <a:pt x="268" y="66"/>
                </a:lnTo>
                <a:lnTo>
                  <a:pt x="268" y="66"/>
                </a:lnTo>
                <a:lnTo>
                  <a:pt x="262" y="66"/>
                </a:lnTo>
                <a:lnTo>
                  <a:pt x="262" y="66"/>
                </a:lnTo>
                <a:lnTo>
                  <a:pt x="258" y="68"/>
                </a:lnTo>
                <a:lnTo>
                  <a:pt x="258" y="68"/>
                </a:lnTo>
                <a:lnTo>
                  <a:pt x="252" y="70"/>
                </a:lnTo>
                <a:lnTo>
                  <a:pt x="252" y="70"/>
                </a:lnTo>
                <a:lnTo>
                  <a:pt x="248" y="70"/>
                </a:lnTo>
                <a:lnTo>
                  <a:pt x="248" y="70"/>
                </a:lnTo>
                <a:lnTo>
                  <a:pt x="246" y="72"/>
                </a:lnTo>
                <a:lnTo>
                  <a:pt x="246" y="72"/>
                </a:lnTo>
                <a:lnTo>
                  <a:pt x="242" y="76"/>
                </a:lnTo>
                <a:lnTo>
                  <a:pt x="242" y="76"/>
                </a:lnTo>
                <a:lnTo>
                  <a:pt x="234" y="76"/>
                </a:lnTo>
                <a:lnTo>
                  <a:pt x="234" y="76"/>
                </a:lnTo>
                <a:lnTo>
                  <a:pt x="234" y="78"/>
                </a:lnTo>
                <a:lnTo>
                  <a:pt x="234" y="78"/>
                </a:lnTo>
                <a:lnTo>
                  <a:pt x="230" y="80"/>
                </a:lnTo>
                <a:lnTo>
                  <a:pt x="230" y="80"/>
                </a:lnTo>
                <a:lnTo>
                  <a:pt x="226" y="80"/>
                </a:lnTo>
                <a:lnTo>
                  <a:pt x="226" y="80"/>
                </a:lnTo>
                <a:lnTo>
                  <a:pt x="224" y="82"/>
                </a:lnTo>
                <a:lnTo>
                  <a:pt x="224" y="82"/>
                </a:lnTo>
                <a:lnTo>
                  <a:pt x="222" y="82"/>
                </a:lnTo>
                <a:lnTo>
                  <a:pt x="222" y="82"/>
                </a:lnTo>
                <a:lnTo>
                  <a:pt x="220" y="84"/>
                </a:lnTo>
                <a:lnTo>
                  <a:pt x="218" y="86"/>
                </a:lnTo>
                <a:lnTo>
                  <a:pt x="218" y="86"/>
                </a:lnTo>
                <a:lnTo>
                  <a:pt x="212" y="86"/>
                </a:lnTo>
                <a:lnTo>
                  <a:pt x="212" y="86"/>
                </a:lnTo>
                <a:lnTo>
                  <a:pt x="210" y="86"/>
                </a:lnTo>
                <a:lnTo>
                  <a:pt x="210" y="88"/>
                </a:lnTo>
                <a:lnTo>
                  <a:pt x="210" y="88"/>
                </a:lnTo>
                <a:lnTo>
                  <a:pt x="206" y="90"/>
                </a:lnTo>
                <a:lnTo>
                  <a:pt x="206" y="90"/>
                </a:lnTo>
                <a:lnTo>
                  <a:pt x="204" y="92"/>
                </a:lnTo>
                <a:lnTo>
                  <a:pt x="204" y="92"/>
                </a:lnTo>
                <a:lnTo>
                  <a:pt x="202" y="94"/>
                </a:lnTo>
                <a:lnTo>
                  <a:pt x="200" y="98"/>
                </a:lnTo>
                <a:lnTo>
                  <a:pt x="200" y="98"/>
                </a:lnTo>
                <a:lnTo>
                  <a:pt x="188" y="102"/>
                </a:lnTo>
                <a:lnTo>
                  <a:pt x="188" y="102"/>
                </a:lnTo>
                <a:lnTo>
                  <a:pt x="178" y="106"/>
                </a:lnTo>
                <a:lnTo>
                  <a:pt x="178" y="106"/>
                </a:lnTo>
                <a:lnTo>
                  <a:pt x="170" y="110"/>
                </a:lnTo>
                <a:lnTo>
                  <a:pt x="170" y="110"/>
                </a:lnTo>
                <a:lnTo>
                  <a:pt x="166" y="112"/>
                </a:lnTo>
                <a:lnTo>
                  <a:pt x="166" y="112"/>
                </a:lnTo>
                <a:lnTo>
                  <a:pt x="156" y="120"/>
                </a:lnTo>
                <a:lnTo>
                  <a:pt x="156" y="120"/>
                </a:lnTo>
                <a:lnTo>
                  <a:pt x="152" y="122"/>
                </a:lnTo>
                <a:lnTo>
                  <a:pt x="152" y="122"/>
                </a:lnTo>
                <a:lnTo>
                  <a:pt x="148" y="126"/>
                </a:lnTo>
                <a:lnTo>
                  <a:pt x="148" y="126"/>
                </a:lnTo>
                <a:lnTo>
                  <a:pt x="146" y="130"/>
                </a:lnTo>
                <a:lnTo>
                  <a:pt x="146" y="130"/>
                </a:lnTo>
                <a:lnTo>
                  <a:pt x="146" y="134"/>
                </a:lnTo>
                <a:lnTo>
                  <a:pt x="146" y="134"/>
                </a:lnTo>
                <a:lnTo>
                  <a:pt x="148" y="140"/>
                </a:lnTo>
                <a:lnTo>
                  <a:pt x="148" y="140"/>
                </a:lnTo>
                <a:lnTo>
                  <a:pt x="150" y="142"/>
                </a:lnTo>
                <a:lnTo>
                  <a:pt x="150" y="144"/>
                </a:lnTo>
                <a:lnTo>
                  <a:pt x="150" y="144"/>
                </a:lnTo>
                <a:lnTo>
                  <a:pt x="152" y="144"/>
                </a:lnTo>
                <a:lnTo>
                  <a:pt x="152" y="144"/>
                </a:lnTo>
                <a:lnTo>
                  <a:pt x="156" y="146"/>
                </a:lnTo>
                <a:lnTo>
                  <a:pt x="156" y="146"/>
                </a:lnTo>
                <a:lnTo>
                  <a:pt x="158" y="146"/>
                </a:lnTo>
                <a:lnTo>
                  <a:pt x="158" y="146"/>
                </a:lnTo>
                <a:lnTo>
                  <a:pt x="160" y="148"/>
                </a:lnTo>
                <a:lnTo>
                  <a:pt x="160" y="148"/>
                </a:lnTo>
                <a:lnTo>
                  <a:pt x="158" y="150"/>
                </a:lnTo>
                <a:lnTo>
                  <a:pt x="158" y="150"/>
                </a:lnTo>
                <a:lnTo>
                  <a:pt x="158" y="152"/>
                </a:lnTo>
                <a:lnTo>
                  <a:pt x="158" y="152"/>
                </a:lnTo>
                <a:lnTo>
                  <a:pt x="164" y="150"/>
                </a:lnTo>
                <a:lnTo>
                  <a:pt x="164" y="150"/>
                </a:lnTo>
                <a:lnTo>
                  <a:pt x="168" y="148"/>
                </a:lnTo>
                <a:lnTo>
                  <a:pt x="168" y="148"/>
                </a:lnTo>
                <a:lnTo>
                  <a:pt x="172" y="146"/>
                </a:lnTo>
                <a:lnTo>
                  <a:pt x="172" y="146"/>
                </a:lnTo>
                <a:lnTo>
                  <a:pt x="174" y="146"/>
                </a:lnTo>
                <a:lnTo>
                  <a:pt x="176" y="146"/>
                </a:lnTo>
                <a:lnTo>
                  <a:pt x="176" y="146"/>
                </a:lnTo>
                <a:lnTo>
                  <a:pt x="176" y="150"/>
                </a:lnTo>
                <a:lnTo>
                  <a:pt x="176" y="150"/>
                </a:lnTo>
                <a:lnTo>
                  <a:pt x="180" y="148"/>
                </a:lnTo>
                <a:lnTo>
                  <a:pt x="180" y="148"/>
                </a:lnTo>
                <a:lnTo>
                  <a:pt x="180" y="148"/>
                </a:lnTo>
                <a:lnTo>
                  <a:pt x="182" y="148"/>
                </a:lnTo>
                <a:lnTo>
                  <a:pt x="182" y="148"/>
                </a:lnTo>
                <a:lnTo>
                  <a:pt x="182" y="150"/>
                </a:lnTo>
                <a:lnTo>
                  <a:pt x="182" y="152"/>
                </a:lnTo>
                <a:lnTo>
                  <a:pt x="182" y="152"/>
                </a:lnTo>
                <a:lnTo>
                  <a:pt x="180" y="156"/>
                </a:lnTo>
                <a:lnTo>
                  <a:pt x="180" y="156"/>
                </a:lnTo>
                <a:lnTo>
                  <a:pt x="180" y="156"/>
                </a:lnTo>
                <a:lnTo>
                  <a:pt x="182" y="156"/>
                </a:lnTo>
                <a:lnTo>
                  <a:pt x="182" y="156"/>
                </a:lnTo>
                <a:lnTo>
                  <a:pt x="182" y="158"/>
                </a:lnTo>
                <a:lnTo>
                  <a:pt x="180" y="160"/>
                </a:lnTo>
                <a:lnTo>
                  <a:pt x="180" y="160"/>
                </a:lnTo>
                <a:lnTo>
                  <a:pt x="176" y="164"/>
                </a:lnTo>
                <a:lnTo>
                  <a:pt x="176" y="164"/>
                </a:lnTo>
                <a:lnTo>
                  <a:pt x="176" y="166"/>
                </a:lnTo>
                <a:lnTo>
                  <a:pt x="176" y="166"/>
                </a:lnTo>
                <a:lnTo>
                  <a:pt x="178" y="166"/>
                </a:lnTo>
                <a:lnTo>
                  <a:pt x="178" y="166"/>
                </a:lnTo>
                <a:lnTo>
                  <a:pt x="178" y="168"/>
                </a:lnTo>
                <a:lnTo>
                  <a:pt x="178" y="168"/>
                </a:lnTo>
                <a:lnTo>
                  <a:pt x="178" y="168"/>
                </a:lnTo>
                <a:lnTo>
                  <a:pt x="178" y="170"/>
                </a:lnTo>
                <a:lnTo>
                  <a:pt x="178" y="170"/>
                </a:lnTo>
                <a:lnTo>
                  <a:pt x="174" y="176"/>
                </a:lnTo>
                <a:lnTo>
                  <a:pt x="174" y="176"/>
                </a:lnTo>
                <a:lnTo>
                  <a:pt x="168" y="180"/>
                </a:lnTo>
                <a:lnTo>
                  <a:pt x="168" y="180"/>
                </a:lnTo>
                <a:lnTo>
                  <a:pt x="162" y="186"/>
                </a:lnTo>
                <a:lnTo>
                  <a:pt x="162" y="186"/>
                </a:lnTo>
                <a:lnTo>
                  <a:pt x="160" y="188"/>
                </a:lnTo>
                <a:lnTo>
                  <a:pt x="160" y="188"/>
                </a:lnTo>
                <a:lnTo>
                  <a:pt x="160" y="194"/>
                </a:lnTo>
                <a:lnTo>
                  <a:pt x="160" y="194"/>
                </a:lnTo>
                <a:lnTo>
                  <a:pt x="160" y="196"/>
                </a:lnTo>
                <a:lnTo>
                  <a:pt x="160" y="196"/>
                </a:lnTo>
                <a:lnTo>
                  <a:pt x="160" y="198"/>
                </a:lnTo>
                <a:lnTo>
                  <a:pt x="160" y="198"/>
                </a:lnTo>
                <a:lnTo>
                  <a:pt x="160" y="200"/>
                </a:lnTo>
                <a:lnTo>
                  <a:pt x="160" y="200"/>
                </a:lnTo>
                <a:lnTo>
                  <a:pt x="160" y="202"/>
                </a:lnTo>
                <a:lnTo>
                  <a:pt x="160" y="202"/>
                </a:lnTo>
                <a:lnTo>
                  <a:pt x="160" y="206"/>
                </a:lnTo>
                <a:lnTo>
                  <a:pt x="160" y="206"/>
                </a:lnTo>
                <a:lnTo>
                  <a:pt x="160" y="210"/>
                </a:lnTo>
                <a:lnTo>
                  <a:pt x="160" y="210"/>
                </a:lnTo>
                <a:lnTo>
                  <a:pt x="160" y="212"/>
                </a:lnTo>
                <a:lnTo>
                  <a:pt x="160" y="212"/>
                </a:lnTo>
                <a:lnTo>
                  <a:pt x="160" y="214"/>
                </a:lnTo>
                <a:lnTo>
                  <a:pt x="160" y="214"/>
                </a:lnTo>
                <a:lnTo>
                  <a:pt x="160" y="220"/>
                </a:lnTo>
                <a:lnTo>
                  <a:pt x="160" y="220"/>
                </a:lnTo>
                <a:lnTo>
                  <a:pt x="162" y="222"/>
                </a:lnTo>
                <a:lnTo>
                  <a:pt x="162" y="222"/>
                </a:lnTo>
                <a:lnTo>
                  <a:pt x="162" y="224"/>
                </a:lnTo>
                <a:lnTo>
                  <a:pt x="162" y="224"/>
                </a:lnTo>
                <a:lnTo>
                  <a:pt x="162" y="228"/>
                </a:lnTo>
                <a:lnTo>
                  <a:pt x="162" y="228"/>
                </a:lnTo>
                <a:lnTo>
                  <a:pt x="162" y="232"/>
                </a:lnTo>
                <a:lnTo>
                  <a:pt x="162" y="232"/>
                </a:lnTo>
                <a:lnTo>
                  <a:pt x="162" y="234"/>
                </a:lnTo>
                <a:lnTo>
                  <a:pt x="164" y="234"/>
                </a:lnTo>
                <a:lnTo>
                  <a:pt x="164" y="234"/>
                </a:lnTo>
                <a:lnTo>
                  <a:pt x="168" y="238"/>
                </a:lnTo>
                <a:lnTo>
                  <a:pt x="168" y="238"/>
                </a:lnTo>
                <a:lnTo>
                  <a:pt x="170" y="240"/>
                </a:lnTo>
                <a:lnTo>
                  <a:pt x="170" y="240"/>
                </a:lnTo>
                <a:lnTo>
                  <a:pt x="170" y="242"/>
                </a:lnTo>
                <a:lnTo>
                  <a:pt x="174" y="248"/>
                </a:lnTo>
                <a:lnTo>
                  <a:pt x="174" y="248"/>
                </a:lnTo>
                <a:lnTo>
                  <a:pt x="178" y="256"/>
                </a:lnTo>
                <a:lnTo>
                  <a:pt x="178" y="256"/>
                </a:lnTo>
                <a:lnTo>
                  <a:pt x="182" y="268"/>
                </a:lnTo>
                <a:lnTo>
                  <a:pt x="182" y="268"/>
                </a:lnTo>
                <a:lnTo>
                  <a:pt x="184" y="272"/>
                </a:lnTo>
                <a:lnTo>
                  <a:pt x="184" y="272"/>
                </a:lnTo>
                <a:lnTo>
                  <a:pt x="186" y="278"/>
                </a:lnTo>
                <a:lnTo>
                  <a:pt x="186" y="278"/>
                </a:lnTo>
                <a:lnTo>
                  <a:pt x="188" y="288"/>
                </a:lnTo>
                <a:lnTo>
                  <a:pt x="188" y="288"/>
                </a:lnTo>
                <a:lnTo>
                  <a:pt x="190" y="304"/>
                </a:lnTo>
                <a:lnTo>
                  <a:pt x="190" y="304"/>
                </a:lnTo>
                <a:lnTo>
                  <a:pt x="192" y="312"/>
                </a:lnTo>
                <a:lnTo>
                  <a:pt x="192" y="312"/>
                </a:lnTo>
                <a:lnTo>
                  <a:pt x="192" y="320"/>
                </a:lnTo>
                <a:lnTo>
                  <a:pt x="192" y="320"/>
                </a:lnTo>
                <a:lnTo>
                  <a:pt x="194" y="324"/>
                </a:lnTo>
                <a:lnTo>
                  <a:pt x="194" y="324"/>
                </a:lnTo>
                <a:lnTo>
                  <a:pt x="196" y="328"/>
                </a:lnTo>
                <a:lnTo>
                  <a:pt x="198" y="332"/>
                </a:lnTo>
                <a:lnTo>
                  <a:pt x="198" y="332"/>
                </a:lnTo>
                <a:lnTo>
                  <a:pt x="200" y="340"/>
                </a:lnTo>
                <a:lnTo>
                  <a:pt x="200" y="340"/>
                </a:lnTo>
                <a:lnTo>
                  <a:pt x="202" y="348"/>
                </a:lnTo>
                <a:lnTo>
                  <a:pt x="202" y="348"/>
                </a:lnTo>
                <a:lnTo>
                  <a:pt x="206" y="354"/>
                </a:lnTo>
                <a:lnTo>
                  <a:pt x="206" y="354"/>
                </a:lnTo>
                <a:lnTo>
                  <a:pt x="206" y="358"/>
                </a:lnTo>
                <a:lnTo>
                  <a:pt x="206" y="358"/>
                </a:lnTo>
                <a:lnTo>
                  <a:pt x="206" y="360"/>
                </a:lnTo>
                <a:lnTo>
                  <a:pt x="206" y="360"/>
                </a:lnTo>
                <a:lnTo>
                  <a:pt x="208" y="362"/>
                </a:lnTo>
                <a:lnTo>
                  <a:pt x="208" y="362"/>
                </a:lnTo>
                <a:lnTo>
                  <a:pt x="208" y="366"/>
                </a:lnTo>
                <a:lnTo>
                  <a:pt x="208" y="368"/>
                </a:lnTo>
                <a:lnTo>
                  <a:pt x="208" y="372"/>
                </a:lnTo>
                <a:lnTo>
                  <a:pt x="208" y="372"/>
                </a:lnTo>
                <a:lnTo>
                  <a:pt x="208" y="372"/>
                </a:lnTo>
                <a:lnTo>
                  <a:pt x="206" y="372"/>
                </a:lnTo>
                <a:lnTo>
                  <a:pt x="206" y="372"/>
                </a:lnTo>
                <a:lnTo>
                  <a:pt x="204" y="374"/>
                </a:lnTo>
                <a:lnTo>
                  <a:pt x="204" y="374"/>
                </a:lnTo>
                <a:lnTo>
                  <a:pt x="204" y="372"/>
                </a:lnTo>
                <a:lnTo>
                  <a:pt x="204" y="372"/>
                </a:lnTo>
                <a:lnTo>
                  <a:pt x="204" y="372"/>
                </a:lnTo>
                <a:lnTo>
                  <a:pt x="202" y="374"/>
                </a:lnTo>
                <a:lnTo>
                  <a:pt x="204" y="374"/>
                </a:lnTo>
                <a:lnTo>
                  <a:pt x="204" y="374"/>
                </a:lnTo>
                <a:lnTo>
                  <a:pt x="206" y="378"/>
                </a:lnTo>
                <a:lnTo>
                  <a:pt x="206" y="378"/>
                </a:lnTo>
                <a:lnTo>
                  <a:pt x="208" y="384"/>
                </a:lnTo>
                <a:lnTo>
                  <a:pt x="208" y="384"/>
                </a:lnTo>
                <a:lnTo>
                  <a:pt x="210" y="386"/>
                </a:lnTo>
                <a:lnTo>
                  <a:pt x="210" y="390"/>
                </a:lnTo>
                <a:lnTo>
                  <a:pt x="210" y="390"/>
                </a:lnTo>
                <a:lnTo>
                  <a:pt x="208" y="394"/>
                </a:lnTo>
                <a:lnTo>
                  <a:pt x="208" y="394"/>
                </a:lnTo>
                <a:lnTo>
                  <a:pt x="208" y="396"/>
                </a:lnTo>
                <a:lnTo>
                  <a:pt x="208" y="396"/>
                </a:lnTo>
                <a:lnTo>
                  <a:pt x="206" y="398"/>
                </a:lnTo>
                <a:lnTo>
                  <a:pt x="206" y="398"/>
                </a:lnTo>
                <a:lnTo>
                  <a:pt x="208" y="402"/>
                </a:lnTo>
                <a:lnTo>
                  <a:pt x="208" y="402"/>
                </a:lnTo>
                <a:lnTo>
                  <a:pt x="208" y="406"/>
                </a:lnTo>
                <a:lnTo>
                  <a:pt x="208" y="406"/>
                </a:lnTo>
                <a:lnTo>
                  <a:pt x="206" y="412"/>
                </a:lnTo>
                <a:lnTo>
                  <a:pt x="206" y="412"/>
                </a:lnTo>
                <a:lnTo>
                  <a:pt x="204" y="412"/>
                </a:lnTo>
                <a:lnTo>
                  <a:pt x="204" y="412"/>
                </a:lnTo>
                <a:lnTo>
                  <a:pt x="204" y="416"/>
                </a:lnTo>
                <a:lnTo>
                  <a:pt x="204" y="416"/>
                </a:lnTo>
                <a:lnTo>
                  <a:pt x="202" y="416"/>
                </a:lnTo>
                <a:lnTo>
                  <a:pt x="202" y="416"/>
                </a:lnTo>
                <a:lnTo>
                  <a:pt x="202" y="420"/>
                </a:lnTo>
                <a:lnTo>
                  <a:pt x="202" y="420"/>
                </a:lnTo>
                <a:lnTo>
                  <a:pt x="204" y="422"/>
                </a:lnTo>
                <a:lnTo>
                  <a:pt x="204" y="422"/>
                </a:lnTo>
                <a:lnTo>
                  <a:pt x="204" y="426"/>
                </a:lnTo>
                <a:lnTo>
                  <a:pt x="204" y="426"/>
                </a:lnTo>
                <a:lnTo>
                  <a:pt x="206" y="432"/>
                </a:lnTo>
                <a:lnTo>
                  <a:pt x="206" y="432"/>
                </a:lnTo>
                <a:lnTo>
                  <a:pt x="208" y="440"/>
                </a:lnTo>
                <a:lnTo>
                  <a:pt x="208" y="440"/>
                </a:lnTo>
                <a:lnTo>
                  <a:pt x="210" y="446"/>
                </a:lnTo>
                <a:lnTo>
                  <a:pt x="210" y="448"/>
                </a:lnTo>
                <a:lnTo>
                  <a:pt x="210" y="448"/>
                </a:lnTo>
                <a:lnTo>
                  <a:pt x="212" y="452"/>
                </a:lnTo>
                <a:lnTo>
                  <a:pt x="212" y="452"/>
                </a:lnTo>
                <a:lnTo>
                  <a:pt x="212" y="456"/>
                </a:lnTo>
                <a:lnTo>
                  <a:pt x="212" y="456"/>
                </a:lnTo>
                <a:lnTo>
                  <a:pt x="212" y="460"/>
                </a:lnTo>
                <a:lnTo>
                  <a:pt x="212" y="460"/>
                </a:lnTo>
                <a:lnTo>
                  <a:pt x="214" y="466"/>
                </a:lnTo>
                <a:lnTo>
                  <a:pt x="214" y="466"/>
                </a:lnTo>
                <a:lnTo>
                  <a:pt x="218" y="476"/>
                </a:lnTo>
                <a:lnTo>
                  <a:pt x="218" y="476"/>
                </a:lnTo>
                <a:lnTo>
                  <a:pt x="224" y="492"/>
                </a:lnTo>
                <a:lnTo>
                  <a:pt x="224" y="492"/>
                </a:lnTo>
                <a:lnTo>
                  <a:pt x="226" y="502"/>
                </a:lnTo>
                <a:lnTo>
                  <a:pt x="226" y="502"/>
                </a:lnTo>
                <a:lnTo>
                  <a:pt x="226" y="512"/>
                </a:lnTo>
                <a:lnTo>
                  <a:pt x="226" y="512"/>
                </a:lnTo>
                <a:lnTo>
                  <a:pt x="224" y="514"/>
                </a:lnTo>
                <a:lnTo>
                  <a:pt x="224" y="514"/>
                </a:lnTo>
                <a:lnTo>
                  <a:pt x="226" y="516"/>
                </a:lnTo>
                <a:lnTo>
                  <a:pt x="226" y="516"/>
                </a:lnTo>
                <a:lnTo>
                  <a:pt x="224" y="522"/>
                </a:lnTo>
                <a:lnTo>
                  <a:pt x="224" y="522"/>
                </a:lnTo>
                <a:lnTo>
                  <a:pt x="224" y="526"/>
                </a:lnTo>
                <a:lnTo>
                  <a:pt x="224" y="526"/>
                </a:lnTo>
                <a:lnTo>
                  <a:pt x="222" y="528"/>
                </a:lnTo>
                <a:lnTo>
                  <a:pt x="222" y="528"/>
                </a:lnTo>
                <a:lnTo>
                  <a:pt x="222" y="530"/>
                </a:lnTo>
                <a:lnTo>
                  <a:pt x="222" y="530"/>
                </a:lnTo>
                <a:lnTo>
                  <a:pt x="222" y="532"/>
                </a:lnTo>
                <a:lnTo>
                  <a:pt x="222" y="532"/>
                </a:lnTo>
                <a:lnTo>
                  <a:pt x="222" y="534"/>
                </a:lnTo>
                <a:lnTo>
                  <a:pt x="222" y="534"/>
                </a:lnTo>
                <a:lnTo>
                  <a:pt x="220" y="536"/>
                </a:lnTo>
                <a:lnTo>
                  <a:pt x="220" y="536"/>
                </a:lnTo>
                <a:lnTo>
                  <a:pt x="220" y="538"/>
                </a:lnTo>
                <a:lnTo>
                  <a:pt x="220" y="538"/>
                </a:lnTo>
                <a:lnTo>
                  <a:pt x="222" y="540"/>
                </a:lnTo>
                <a:lnTo>
                  <a:pt x="222" y="540"/>
                </a:lnTo>
                <a:lnTo>
                  <a:pt x="222" y="542"/>
                </a:lnTo>
                <a:lnTo>
                  <a:pt x="222" y="542"/>
                </a:lnTo>
                <a:lnTo>
                  <a:pt x="224" y="544"/>
                </a:lnTo>
                <a:lnTo>
                  <a:pt x="224" y="544"/>
                </a:lnTo>
                <a:lnTo>
                  <a:pt x="224" y="544"/>
                </a:lnTo>
                <a:lnTo>
                  <a:pt x="224" y="544"/>
                </a:lnTo>
                <a:lnTo>
                  <a:pt x="226" y="546"/>
                </a:lnTo>
                <a:lnTo>
                  <a:pt x="226" y="546"/>
                </a:lnTo>
                <a:lnTo>
                  <a:pt x="226" y="546"/>
                </a:lnTo>
                <a:lnTo>
                  <a:pt x="226" y="546"/>
                </a:lnTo>
                <a:lnTo>
                  <a:pt x="228" y="548"/>
                </a:lnTo>
                <a:lnTo>
                  <a:pt x="228" y="550"/>
                </a:lnTo>
                <a:lnTo>
                  <a:pt x="230" y="550"/>
                </a:lnTo>
                <a:lnTo>
                  <a:pt x="230" y="550"/>
                </a:lnTo>
                <a:lnTo>
                  <a:pt x="230" y="552"/>
                </a:lnTo>
                <a:lnTo>
                  <a:pt x="230" y="552"/>
                </a:lnTo>
                <a:lnTo>
                  <a:pt x="232" y="552"/>
                </a:lnTo>
                <a:lnTo>
                  <a:pt x="232" y="552"/>
                </a:lnTo>
                <a:lnTo>
                  <a:pt x="232" y="554"/>
                </a:lnTo>
                <a:lnTo>
                  <a:pt x="232" y="554"/>
                </a:lnTo>
                <a:lnTo>
                  <a:pt x="232" y="556"/>
                </a:lnTo>
                <a:lnTo>
                  <a:pt x="232" y="556"/>
                </a:lnTo>
                <a:lnTo>
                  <a:pt x="234" y="558"/>
                </a:lnTo>
                <a:lnTo>
                  <a:pt x="234" y="558"/>
                </a:lnTo>
                <a:lnTo>
                  <a:pt x="236" y="560"/>
                </a:lnTo>
                <a:lnTo>
                  <a:pt x="236" y="560"/>
                </a:lnTo>
                <a:lnTo>
                  <a:pt x="238" y="562"/>
                </a:lnTo>
                <a:lnTo>
                  <a:pt x="238" y="562"/>
                </a:lnTo>
                <a:lnTo>
                  <a:pt x="240" y="564"/>
                </a:lnTo>
                <a:lnTo>
                  <a:pt x="240" y="564"/>
                </a:lnTo>
                <a:lnTo>
                  <a:pt x="250" y="568"/>
                </a:lnTo>
                <a:lnTo>
                  <a:pt x="250" y="568"/>
                </a:lnTo>
                <a:lnTo>
                  <a:pt x="254" y="572"/>
                </a:lnTo>
                <a:lnTo>
                  <a:pt x="254" y="572"/>
                </a:lnTo>
                <a:lnTo>
                  <a:pt x="256" y="574"/>
                </a:lnTo>
                <a:lnTo>
                  <a:pt x="260" y="578"/>
                </a:lnTo>
                <a:lnTo>
                  <a:pt x="260" y="578"/>
                </a:lnTo>
                <a:lnTo>
                  <a:pt x="262" y="582"/>
                </a:lnTo>
                <a:lnTo>
                  <a:pt x="262" y="584"/>
                </a:lnTo>
                <a:lnTo>
                  <a:pt x="262" y="584"/>
                </a:lnTo>
                <a:lnTo>
                  <a:pt x="264" y="584"/>
                </a:lnTo>
                <a:lnTo>
                  <a:pt x="264" y="584"/>
                </a:lnTo>
                <a:lnTo>
                  <a:pt x="262" y="588"/>
                </a:lnTo>
                <a:lnTo>
                  <a:pt x="262" y="588"/>
                </a:lnTo>
                <a:lnTo>
                  <a:pt x="258" y="590"/>
                </a:lnTo>
                <a:lnTo>
                  <a:pt x="258" y="590"/>
                </a:lnTo>
                <a:lnTo>
                  <a:pt x="254" y="592"/>
                </a:lnTo>
                <a:lnTo>
                  <a:pt x="242" y="592"/>
                </a:lnTo>
                <a:lnTo>
                  <a:pt x="242" y="592"/>
                </a:lnTo>
                <a:lnTo>
                  <a:pt x="232" y="590"/>
                </a:lnTo>
                <a:lnTo>
                  <a:pt x="224" y="588"/>
                </a:lnTo>
                <a:lnTo>
                  <a:pt x="224" y="588"/>
                </a:lnTo>
                <a:lnTo>
                  <a:pt x="220" y="584"/>
                </a:lnTo>
                <a:lnTo>
                  <a:pt x="216" y="580"/>
                </a:lnTo>
                <a:lnTo>
                  <a:pt x="216" y="580"/>
                </a:lnTo>
                <a:lnTo>
                  <a:pt x="210" y="578"/>
                </a:lnTo>
                <a:lnTo>
                  <a:pt x="204" y="576"/>
                </a:lnTo>
                <a:lnTo>
                  <a:pt x="204" y="576"/>
                </a:lnTo>
                <a:lnTo>
                  <a:pt x="202" y="576"/>
                </a:lnTo>
                <a:lnTo>
                  <a:pt x="202" y="576"/>
                </a:lnTo>
                <a:lnTo>
                  <a:pt x="200" y="576"/>
                </a:lnTo>
                <a:lnTo>
                  <a:pt x="200" y="576"/>
                </a:lnTo>
                <a:lnTo>
                  <a:pt x="190" y="574"/>
                </a:lnTo>
                <a:lnTo>
                  <a:pt x="190" y="574"/>
                </a:lnTo>
                <a:lnTo>
                  <a:pt x="188" y="572"/>
                </a:lnTo>
                <a:lnTo>
                  <a:pt x="186" y="568"/>
                </a:lnTo>
                <a:lnTo>
                  <a:pt x="186" y="568"/>
                </a:lnTo>
                <a:lnTo>
                  <a:pt x="186" y="564"/>
                </a:lnTo>
                <a:lnTo>
                  <a:pt x="186" y="564"/>
                </a:lnTo>
                <a:lnTo>
                  <a:pt x="186" y="562"/>
                </a:lnTo>
                <a:lnTo>
                  <a:pt x="186" y="562"/>
                </a:lnTo>
                <a:lnTo>
                  <a:pt x="184" y="560"/>
                </a:lnTo>
                <a:lnTo>
                  <a:pt x="184" y="560"/>
                </a:lnTo>
                <a:lnTo>
                  <a:pt x="186" y="554"/>
                </a:lnTo>
                <a:lnTo>
                  <a:pt x="186" y="554"/>
                </a:lnTo>
                <a:lnTo>
                  <a:pt x="188" y="542"/>
                </a:lnTo>
                <a:lnTo>
                  <a:pt x="188" y="542"/>
                </a:lnTo>
                <a:lnTo>
                  <a:pt x="188" y="538"/>
                </a:lnTo>
                <a:lnTo>
                  <a:pt x="188" y="538"/>
                </a:lnTo>
                <a:lnTo>
                  <a:pt x="188" y="534"/>
                </a:lnTo>
                <a:lnTo>
                  <a:pt x="186" y="534"/>
                </a:lnTo>
                <a:lnTo>
                  <a:pt x="184" y="536"/>
                </a:lnTo>
                <a:lnTo>
                  <a:pt x="184" y="536"/>
                </a:lnTo>
                <a:lnTo>
                  <a:pt x="184" y="534"/>
                </a:lnTo>
                <a:lnTo>
                  <a:pt x="184" y="534"/>
                </a:lnTo>
                <a:lnTo>
                  <a:pt x="186" y="530"/>
                </a:lnTo>
                <a:lnTo>
                  <a:pt x="186" y="530"/>
                </a:lnTo>
                <a:lnTo>
                  <a:pt x="184" y="530"/>
                </a:lnTo>
                <a:lnTo>
                  <a:pt x="184" y="530"/>
                </a:lnTo>
                <a:lnTo>
                  <a:pt x="180" y="530"/>
                </a:lnTo>
                <a:lnTo>
                  <a:pt x="180" y="528"/>
                </a:lnTo>
                <a:lnTo>
                  <a:pt x="180" y="528"/>
                </a:lnTo>
                <a:lnTo>
                  <a:pt x="178" y="522"/>
                </a:lnTo>
                <a:lnTo>
                  <a:pt x="178" y="522"/>
                </a:lnTo>
                <a:lnTo>
                  <a:pt x="176" y="516"/>
                </a:lnTo>
                <a:lnTo>
                  <a:pt x="176" y="516"/>
                </a:lnTo>
                <a:lnTo>
                  <a:pt x="172" y="508"/>
                </a:lnTo>
                <a:lnTo>
                  <a:pt x="172" y="508"/>
                </a:lnTo>
                <a:lnTo>
                  <a:pt x="164" y="490"/>
                </a:lnTo>
                <a:lnTo>
                  <a:pt x="164" y="490"/>
                </a:lnTo>
                <a:lnTo>
                  <a:pt x="164" y="484"/>
                </a:lnTo>
                <a:lnTo>
                  <a:pt x="164" y="484"/>
                </a:lnTo>
                <a:lnTo>
                  <a:pt x="160" y="474"/>
                </a:lnTo>
                <a:lnTo>
                  <a:pt x="160" y="474"/>
                </a:lnTo>
                <a:lnTo>
                  <a:pt x="158" y="472"/>
                </a:lnTo>
                <a:lnTo>
                  <a:pt x="158" y="472"/>
                </a:lnTo>
                <a:lnTo>
                  <a:pt x="158" y="466"/>
                </a:lnTo>
                <a:lnTo>
                  <a:pt x="158" y="466"/>
                </a:lnTo>
                <a:lnTo>
                  <a:pt x="158" y="462"/>
                </a:lnTo>
                <a:lnTo>
                  <a:pt x="158" y="462"/>
                </a:lnTo>
                <a:lnTo>
                  <a:pt x="156" y="458"/>
                </a:lnTo>
                <a:lnTo>
                  <a:pt x="156" y="458"/>
                </a:lnTo>
                <a:lnTo>
                  <a:pt x="156" y="452"/>
                </a:lnTo>
                <a:lnTo>
                  <a:pt x="156" y="452"/>
                </a:lnTo>
                <a:lnTo>
                  <a:pt x="152" y="448"/>
                </a:lnTo>
                <a:lnTo>
                  <a:pt x="152" y="448"/>
                </a:lnTo>
                <a:lnTo>
                  <a:pt x="152" y="446"/>
                </a:lnTo>
                <a:lnTo>
                  <a:pt x="152" y="446"/>
                </a:lnTo>
                <a:lnTo>
                  <a:pt x="154" y="446"/>
                </a:lnTo>
                <a:lnTo>
                  <a:pt x="154" y="446"/>
                </a:lnTo>
                <a:lnTo>
                  <a:pt x="156" y="446"/>
                </a:lnTo>
                <a:lnTo>
                  <a:pt x="156" y="446"/>
                </a:lnTo>
                <a:lnTo>
                  <a:pt x="156" y="446"/>
                </a:lnTo>
                <a:lnTo>
                  <a:pt x="156" y="446"/>
                </a:lnTo>
                <a:lnTo>
                  <a:pt x="156" y="444"/>
                </a:lnTo>
                <a:lnTo>
                  <a:pt x="156" y="444"/>
                </a:lnTo>
                <a:lnTo>
                  <a:pt x="158" y="442"/>
                </a:lnTo>
                <a:lnTo>
                  <a:pt x="158" y="442"/>
                </a:lnTo>
                <a:lnTo>
                  <a:pt x="158" y="442"/>
                </a:lnTo>
                <a:lnTo>
                  <a:pt x="158" y="442"/>
                </a:lnTo>
                <a:lnTo>
                  <a:pt x="160" y="442"/>
                </a:lnTo>
                <a:lnTo>
                  <a:pt x="160" y="442"/>
                </a:lnTo>
                <a:lnTo>
                  <a:pt x="160" y="442"/>
                </a:lnTo>
                <a:lnTo>
                  <a:pt x="160" y="440"/>
                </a:lnTo>
                <a:lnTo>
                  <a:pt x="160" y="440"/>
                </a:lnTo>
                <a:lnTo>
                  <a:pt x="160" y="438"/>
                </a:lnTo>
                <a:lnTo>
                  <a:pt x="160" y="438"/>
                </a:lnTo>
                <a:lnTo>
                  <a:pt x="162" y="438"/>
                </a:lnTo>
                <a:lnTo>
                  <a:pt x="162" y="438"/>
                </a:lnTo>
                <a:lnTo>
                  <a:pt x="164" y="438"/>
                </a:lnTo>
                <a:lnTo>
                  <a:pt x="164" y="438"/>
                </a:lnTo>
                <a:lnTo>
                  <a:pt x="164" y="436"/>
                </a:lnTo>
                <a:lnTo>
                  <a:pt x="164" y="436"/>
                </a:lnTo>
                <a:lnTo>
                  <a:pt x="162" y="436"/>
                </a:lnTo>
                <a:lnTo>
                  <a:pt x="162" y="436"/>
                </a:lnTo>
                <a:lnTo>
                  <a:pt x="162" y="432"/>
                </a:lnTo>
                <a:lnTo>
                  <a:pt x="162" y="432"/>
                </a:lnTo>
                <a:lnTo>
                  <a:pt x="162" y="430"/>
                </a:lnTo>
                <a:lnTo>
                  <a:pt x="162" y="430"/>
                </a:lnTo>
                <a:lnTo>
                  <a:pt x="160" y="430"/>
                </a:lnTo>
                <a:lnTo>
                  <a:pt x="160" y="430"/>
                </a:lnTo>
                <a:lnTo>
                  <a:pt x="158" y="434"/>
                </a:lnTo>
                <a:lnTo>
                  <a:pt x="158" y="434"/>
                </a:lnTo>
                <a:lnTo>
                  <a:pt x="158" y="434"/>
                </a:lnTo>
                <a:lnTo>
                  <a:pt x="158" y="434"/>
                </a:lnTo>
                <a:lnTo>
                  <a:pt x="158" y="432"/>
                </a:lnTo>
                <a:lnTo>
                  <a:pt x="158" y="432"/>
                </a:lnTo>
                <a:lnTo>
                  <a:pt x="160" y="430"/>
                </a:lnTo>
                <a:lnTo>
                  <a:pt x="160" y="428"/>
                </a:lnTo>
                <a:lnTo>
                  <a:pt x="160" y="428"/>
                </a:lnTo>
                <a:lnTo>
                  <a:pt x="158" y="424"/>
                </a:lnTo>
                <a:lnTo>
                  <a:pt x="158" y="424"/>
                </a:lnTo>
                <a:lnTo>
                  <a:pt x="158" y="422"/>
                </a:lnTo>
                <a:lnTo>
                  <a:pt x="158" y="418"/>
                </a:lnTo>
                <a:lnTo>
                  <a:pt x="158" y="418"/>
                </a:lnTo>
                <a:lnTo>
                  <a:pt x="156" y="416"/>
                </a:lnTo>
                <a:lnTo>
                  <a:pt x="156" y="416"/>
                </a:lnTo>
                <a:lnTo>
                  <a:pt x="156" y="416"/>
                </a:lnTo>
                <a:lnTo>
                  <a:pt x="152" y="412"/>
                </a:lnTo>
                <a:lnTo>
                  <a:pt x="152" y="412"/>
                </a:lnTo>
                <a:lnTo>
                  <a:pt x="150" y="410"/>
                </a:lnTo>
                <a:lnTo>
                  <a:pt x="148" y="406"/>
                </a:lnTo>
                <a:lnTo>
                  <a:pt x="148" y="406"/>
                </a:lnTo>
                <a:lnTo>
                  <a:pt x="148" y="402"/>
                </a:lnTo>
                <a:lnTo>
                  <a:pt x="148" y="402"/>
                </a:lnTo>
                <a:lnTo>
                  <a:pt x="148" y="400"/>
                </a:lnTo>
                <a:lnTo>
                  <a:pt x="148" y="400"/>
                </a:lnTo>
                <a:lnTo>
                  <a:pt x="142" y="390"/>
                </a:lnTo>
                <a:lnTo>
                  <a:pt x="142" y="390"/>
                </a:lnTo>
                <a:lnTo>
                  <a:pt x="136" y="378"/>
                </a:lnTo>
                <a:lnTo>
                  <a:pt x="136" y="378"/>
                </a:lnTo>
                <a:lnTo>
                  <a:pt x="130" y="366"/>
                </a:lnTo>
                <a:lnTo>
                  <a:pt x="130" y="366"/>
                </a:lnTo>
                <a:lnTo>
                  <a:pt x="128" y="358"/>
                </a:lnTo>
                <a:lnTo>
                  <a:pt x="128" y="358"/>
                </a:lnTo>
                <a:lnTo>
                  <a:pt x="126" y="354"/>
                </a:lnTo>
                <a:lnTo>
                  <a:pt x="126" y="354"/>
                </a:lnTo>
                <a:lnTo>
                  <a:pt x="124" y="352"/>
                </a:lnTo>
                <a:lnTo>
                  <a:pt x="124" y="352"/>
                </a:lnTo>
                <a:lnTo>
                  <a:pt x="126" y="350"/>
                </a:lnTo>
                <a:lnTo>
                  <a:pt x="126" y="350"/>
                </a:lnTo>
                <a:lnTo>
                  <a:pt x="126" y="348"/>
                </a:lnTo>
                <a:lnTo>
                  <a:pt x="126" y="348"/>
                </a:lnTo>
                <a:lnTo>
                  <a:pt x="124" y="348"/>
                </a:lnTo>
                <a:lnTo>
                  <a:pt x="124" y="348"/>
                </a:lnTo>
                <a:lnTo>
                  <a:pt x="122" y="342"/>
                </a:lnTo>
                <a:lnTo>
                  <a:pt x="122" y="342"/>
                </a:lnTo>
                <a:lnTo>
                  <a:pt x="120" y="338"/>
                </a:lnTo>
                <a:lnTo>
                  <a:pt x="120" y="338"/>
                </a:lnTo>
                <a:lnTo>
                  <a:pt x="120" y="336"/>
                </a:lnTo>
                <a:lnTo>
                  <a:pt x="120" y="336"/>
                </a:lnTo>
                <a:lnTo>
                  <a:pt x="118" y="332"/>
                </a:lnTo>
                <a:lnTo>
                  <a:pt x="118" y="332"/>
                </a:lnTo>
                <a:lnTo>
                  <a:pt x="116" y="328"/>
                </a:lnTo>
                <a:lnTo>
                  <a:pt x="116" y="328"/>
                </a:lnTo>
                <a:lnTo>
                  <a:pt x="114" y="330"/>
                </a:lnTo>
                <a:lnTo>
                  <a:pt x="114" y="330"/>
                </a:lnTo>
                <a:lnTo>
                  <a:pt x="114" y="332"/>
                </a:lnTo>
                <a:lnTo>
                  <a:pt x="114" y="332"/>
                </a:lnTo>
                <a:lnTo>
                  <a:pt x="114" y="334"/>
                </a:lnTo>
                <a:lnTo>
                  <a:pt x="114" y="334"/>
                </a:lnTo>
                <a:lnTo>
                  <a:pt x="114" y="336"/>
                </a:lnTo>
                <a:lnTo>
                  <a:pt x="114" y="336"/>
                </a:lnTo>
                <a:lnTo>
                  <a:pt x="112" y="340"/>
                </a:lnTo>
                <a:lnTo>
                  <a:pt x="112" y="340"/>
                </a:lnTo>
                <a:lnTo>
                  <a:pt x="110" y="344"/>
                </a:lnTo>
                <a:lnTo>
                  <a:pt x="110" y="344"/>
                </a:lnTo>
                <a:lnTo>
                  <a:pt x="110" y="346"/>
                </a:lnTo>
                <a:lnTo>
                  <a:pt x="110" y="346"/>
                </a:lnTo>
                <a:lnTo>
                  <a:pt x="112" y="350"/>
                </a:lnTo>
                <a:lnTo>
                  <a:pt x="112" y="350"/>
                </a:lnTo>
                <a:lnTo>
                  <a:pt x="112" y="350"/>
                </a:lnTo>
                <a:lnTo>
                  <a:pt x="112" y="350"/>
                </a:lnTo>
                <a:lnTo>
                  <a:pt x="114" y="352"/>
                </a:lnTo>
                <a:lnTo>
                  <a:pt x="114" y="354"/>
                </a:lnTo>
                <a:lnTo>
                  <a:pt x="114" y="354"/>
                </a:lnTo>
                <a:lnTo>
                  <a:pt x="112" y="362"/>
                </a:lnTo>
                <a:lnTo>
                  <a:pt x="112" y="362"/>
                </a:lnTo>
                <a:lnTo>
                  <a:pt x="112" y="366"/>
                </a:lnTo>
                <a:lnTo>
                  <a:pt x="112" y="366"/>
                </a:lnTo>
                <a:lnTo>
                  <a:pt x="110" y="368"/>
                </a:lnTo>
                <a:lnTo>
                  <a:pt x="110" y="368"/>
                </a:lnTo>
                <a:lnTo>
                  <a:pt x="112" y="370"/>
                </a:lnTo>
                <a:lnTo>
                  <a:pt x="112" y="370"/>
                </a:lnTo>
                <a:lnTo>
                  <a:pt x="110" y="374"/>
                </a:lnTo>
                <a:lnTo>
                  <a:pt x="110" y="374"/>
                </a:lnTo>
                <a:lnTo>
                  <a:pt x="108" y="380"/>
                </a:lnTo>
                <a:lnTo>
                  <a:pt x="108" y="380"/>
                </a:lnTo>
                <a:lnTo>
                  <a:pt x="106" y="384"/>
                </a:lnTo>
                <a:lnTo>
                  <a:pt x="106" y="384"/>
                </a:lnTo>
                <a:lnTo>
                  <a:pt x="108" y="386"/>
                </a:lnTo>
                <a:lnTo>
                  <a:pt x="108" y="386"/>
                </a:lnTo>
                <a:lnTo>
                  <a:pt x="106" y="394"/>
                </a:lnTo>
                <a:lnTo>
                  <a:pt x="106" y="394"/>
                </a:lnTo>
                <a:lnTo>
                  <a:pt x="104" y="398"/>
                </a:lnTo>
                <a:lnTo>
                  <a:pt x="104" y="398"/>
                </a:lnTo>
                <a:lnTo>
                  <a:pt x="102" y="400"/>
                </a:lnTo>
                <a:lnTo>
                  <a:pt x="102" y="400"/>
                </a:lnTo>
                <a:lnTo>
                  <a:pt x="104" y="402"/>
                </a:lnTo>
                <a:lnTo>
                  <a:pt x="104" y="402"/>
                </a:lnTo>
                <a:lnTo>
                  <a:pt x="102" y="410"/>
                </a:lnTo>
                <a:lnTo>
                  <a:pt x="102" y="410"/>
                </a:lnTo>
                <a:lnTo>
                  <a:pt x="100" y="414"/>
                </a:lnTo>
                <a:lnTo>
                  <a:pt x="100" y="414"/>
                </a:lnTo>
                <a:lnTo>
                  <a:pt x="100" y="418"/>
                </a:lnTo>
                <a:lnTo>
                  <a:pt x="100" y="418"/>
                </a:lnTo>
                <a:lnTo>
                  <a:pt x="100" y="420"/>
                </a:lnTo>
                <a:lnTo>
                  <a:pt x="98" y="422"/>
                </a:lnTo>
                <a:lnTo>
                  <a:pt x="98" y="422"/>
                </a:lnTo>
                <a:lnTo>
                  <a:pt x="96" y="426"/>
                </a:lnTo>
                <a:lnTo>
                  <a:pt x="96" y="426"/>
                </a:lnTo>
                <a:lnTo>
                  <a:pt x="98" y="428"/>
                </a:lnTo>
                <a:lnTo>
                  <a:pt x="98" y="428"/>
                </a:lnTo>
                <a:lnTo>
                  <a:pt x="96" y="428"/>
                </a:lnTo>
                <a:lnTo>
                  <a:pt x="96" y="428"/>
                </a:lnTo>
                <a:lnTo>
                  <a:pt x="96" y="428"/>
                </a:lnTo>
                <a:lnTo>
                  <a:pt x="96" y="428"/>
                </a:lnTo>
                <a:lnTo>
                  <a:pt x="96" y="432"/>
                </a:lnTo>
                <a:lnTo>
                  <a:pt x="96" y="432"/>
                </a:lnTo>
                <a:lnTo>
                  <a:pt x="96" y="436"/>
                </a:lnTo>
                <a:lnTo>
                  <a:pt x="96" y="436"/>
                </a:lnTo>
                <a:lnTo>
                  <a:pt x="96" y="438"/>
                </a:lnTo>
                <a:lnTo>
                  <a:pt x="96" y="438"/>
                </a:lnTo>
                <a:lnTo>
                  <a:pt x="96" y="440"/>
                </a:lnTo>
                <a:lnTo>
                  <a:pt x="96" y="440"/>
                </a:lnTo>
                <a:lnTo>
                  <a:pt x="96" y="444"/>
                </a:lnTo>
                <a:lnTo>
                  <a:pt x="96" y="448"/>
                </a:lnTo>
                <a:lnTo>
                  <a:pt x="96" y="448"/>
                </a:lnTo>
                <a:lnTo>
                  <a:pt x="98" y="454"/>
                </a:lnTo>
                <a:lnTo>
                  <a:pt x="98" y="454"/>
                </a:lnTo>
                <a:lnTo>
                  <a:pt x="98" y="456"/>
                </a:lnTo>
                <a:lnTo>
                  <a:pt x="96" y="456"/>
                </a:lnTo>
                <a:lnTo>
                  <a:pt x="96" y="456"/>
                </a:lnTo>
                <a:lnTo>
                  <a:pt x="96" y="448"/>
                </a:lnTo>
                <a:lnTo>
                  <a:pt x="96" y="448"/>
                </a:lnTo>
                <a:lnTo>
                  <a:pt x="96" y="440"/>
                </a:lnTo>
                <a:lnTo>
                  <a:pt x="96" y="440"/>
                </a:lnTo>
                <a:lnTo>
                  <a:pt x="96" y="438"/>
                </a:lnTo>
                <a:lnTo>
                  <a:pt x="96" y="438"/>
                </a:lnTo>
                <a:lnTo>
                  <a:pt x="96" y="438"/>
                </a:lnTo>
                <a:lnTo>
                  <a:pt x="96" y="430"/>
                </a:lnTo>
                <a:lnTo>
                  <a:pt x="96" y="430"/>
                </a:lnTo>
                <a:lnTo>
                  <a:pt x="94" y="430"/>
                </a:lnTo>
                <a:lnTo>
                  <a:pt x="94" y="430"/>
                </a:lnTo>
                <a:lnTo>
                  <a:pt x="92" y="430"/>
                </a:lnTo>
                <a:lnTo>
                  <a:pt x="92" y="430"/>
                </a:lnTo>
                <a:lnTo>
                  <a:pt x="90" y="430"/>
                </a:lnTo>
                <a:lnTo>
                  <a:pt x="90" y="430"/>
                </a:lnTo>
                <a:lnTo>
                  <a:pt x="90" y="432"/>
                </a:lnTo>
                <a:lnTo>
                  <a:pt x="90" y="432"/>
                </a:lnTo>
                <a:lnTo>
                  <a:pt x="90" y="434"/>
                </a:lnTo>
                <a:lnTo>
                  <a:pt x="90" y="434"/>
                </a:lnTo>
                <a:lnTo>
                  <a:pt x="90" y="438"/>
                </a:lnTo>
                <a:lnTo>
                  <a:pt x="90" y="438"/>
                </a:lnTo>
                <a:lnTo>
                  <a:pt x="90" y="442"/>
                </a:lnTo>
                <a:lnTo>
                  <a:pt x="90" y="442"/>
                </a:lnTo>
                <a:lnTo>
                  <a:pt x="90" y="450"/>
                </a:lnTo>
                <a:lnTo>
                  <a:pt x="90" y="450"/>
                </a:lnTo>
                <a:lnTo>
                  <a:pt x="90" y="452"/>
                </a:lnTo>
                <a:lnTo>
                  <a:pt x="92" y="456"/>
                </a:lnTo>
                <a:lnTo>
                  <a:pt x="92" y="456"/>
                </a:lnTo>
                <a:lnTo>
                  <a:pt x="92" y="466"/>
                </a:lnTo>
                <a:lnTo>
                  <a:pt x="92" y="466"/>
                </a:lnTo>
                <a:lnTo>
                  <a:pt x="92" y="472"/>
                </a:lnTo>
                <a:lnTo>
                  <a:pt x="92" y="472"/>
                </a:lnTo>
                <a:lnTo>
                  <a:pt x="92" y="478"/>
                </a:lnTo>
                <a:lnTo>
                  <a:pt x="92" y="478"/>
                </a:lnTo>
                <a:lnTo>
                  <a:pt x="92" y="486"/>
                </a:lnTo>
                <a:lnTo>
                  <a:pt x="92" y="486"/>
                </a:lnTo>
                <a:lnTo>
                  <a:pt x="90" y="494"/>
                </a:lnTo>
                <a:lnTo>
                  <a:pt x="90" y="494"/>
                </a:lnTo>
                <a:lnTo>
                  <a:pt x="90" y="496"/>
                </a:lnTo>
                <a:lnTo>
                  <a:pt x="90" y="496"/>
                </a:lnTo>
                <a:lnTo>
                  <a:pt x="90" y="498"/>
                </a:lnTo>
                <a:lnTo>
                  <a:pt x="90" y="498"/>
                </a:lnTo>
                <a:lnTo>
                  <a:pt x="90" y="502"/>
                </a:lnTo>
                <a:lnTo>
                  <a:pt x="90" y="502"/>
                </a:lnTo>
                <a:lnTo>
                  <a:pt x="90" y="504"/>
                </a:lnTo>
                <a:lnTo>
                  <a:pt x="90" y="504"/>
                </a:lnTo>
                <a:lnTo>
                  <a:pt x="90" y="506"/>
                </a:lnTo>
                <a:lnTo>
                  <a:pt x="90" y="506"/>
                </a:lnTo>
                <a:lnTo>
                  <a:pt x="88" y="508"/>
                </a:lnTo>
                <a:lnTo>
                  <a:pt x="88" y="508"/>
                </a:lnTo>
                <a:lnTo>
                  <a:pt x="90" y="512"/>
                </a:lnTo>
                <a:lnTo>
                  <a:pt x="90" y="512"/>
                </a:lnTo>
                <a:lnTo>
                  <a:pt x="90" y="520"/>
                </a:lnTo>
                <a:lnTo>
                  <a:pt x="90" y="520"/>
                </a:lnTo>
                <a:lnTo>
                  <a:pt x="90" y="528"/>
                </a:lnTo>
                <a:lnTo>
                  <a:pt x="90" y="528"/>
                </a:lnTo>
                <a:lnTo>
                  <a:pt x="90" y="534"/>
                </a:lnTo>
                <a:lnTo>
                  <a:pt x="90" y="534"/>
                </a:lnTo>
                <a:lnTo>
                  <a:pt x="88" y="540"/>
                </a:lnTo>
                <a:lnTo>
                  <a:pt x="90" y="542"/>
                </a:lnTo>
                <a:lnTo>
                  <a:pt x="90" y="542"/>
                </a:lnTo>
                <a:lnTo>
                  <a:pt x="90" y="542"/>
                </a:lnTo>
                <a:lnTo>
                  <a:pt x="90" y="542"/>
                </a:lnTo>
                <a:lnTo>
                  <a:pt x="90" y="546"/>
                </a:lnTo>
                <a:lnTo>
                  <a:pt x="90" y="548"/>
                </a:lnTo>
                <a:lnTo>
                  <a:pt x="92" y="552"/>
                </a:lnTo>
                <a:lnTo>
                  <a:pt x="92" y="552"/>
                </a:lnTo>
                <a:lnTo>
                  <a:pt x="92" y="554"/>
                </a:lnTo>
                <a:lnTo>
                  <a:pt x="92" y="554"/>
                </a:lnTo>
                <a:lnTo>
                  <a:pt x="90" y="552"/>
                </a:lnTo>
                <a:lnTo>
                  <a:pt x="90" y="552"/>
                </a:lnTo>
                <a:lnTo>
                  <a:pt x="90" y="552"/>
                </a:lnTo>
                <a:lnTo>
                  <a:pt x="90" y="552"/>
                </a:lnTo>
                <a:lnTo>
                  <a:pt x="88" y="554"/>
                </a:lnTo>
                <a:lnTo>
                  <a:pt x="88" y="554"/>
                </a:lnTo>
                <a:lnTo>
                  <a:pt x="88" y="558"/>
                </a:lnTo>
                <a:lnTo>
                  <a:pt x="88" y="558"/>
                </a:lnTo>
                <a:lnTo>
                  <a:pt x="88" y="558"/>
                </a:lnTo>
                <a:lnTo>
                  <a:pt x="88" y="560"/>
                </a:lnTo>
                <a:lnTo>
                  <a:pt x="88" y="560"/>
                </a:lnTo>
                <a:lnTo>
                  <a:pt x="88" y="564"/>
                </a:lnTo>
                <a:lnTo>
                  <a:pt x="88" y="568"/>
                </a:lnTo>
                <a:lnTo>
                  <a:pt x="88" y="568"/>
                </a:lnTo>
                <a:lnTo>
                  <a:pt x="88" y="574"/>
                </a:lnTo>
                <a:lnTo>
                  <a:pt x="88" y="574"/>
                </a:lnTo>
                <a:lnTo>
                  <a:pt x="88" y="580"/>
                </a:lnTo>
                <a:lnTo>
                  <a:pt x="88" y="580"/>
                </a:lnTo>
                <a:lnTo>
                  <a:pt x="86" y="584"/>
                </a:lnTo>
                <a:lnTo>
                  <a:pt x="86" y="584"/>
                </a:lnTo>
                <a:lnTo>
                  <a:pt x="86" y="588"/>
                </a:lnTo>
                <a:lnTo>
                  <a:pt x="86" y="588"/>
                </a:lnTo>
                <a:lnTo>
                  <a:pt x="86" y="588"/>
                </a:lnTo>
                <a:lnTo>
                  <a:pt x="86" y="590"/>
                </a:lnTo>
                <a:lnTo>
                  <a:pt x="86" y="592"/>
                </a:lnTo>
                <a:lnTo>
                  <a:pt x="86" y="592"/>
                </a:lnTo>
                <a:lnTo>
                  <a:pt x="88" y="594"/>
                </a:lnTo>
                <a:lnTo>
                  <a:pt x="86" y="596"/>
                </a:lnTo>
                <a:lnTo>
                  <a:pt x="86" y="596"/>
                </a:lnTo>
                <a:lnTo>
                  <a:pt x="86" y="598"/>
                </a:lnTo>
                <a:lnTo>
                  <a:pt x="86" y="598"/>
                </a:lnTo>
                <a:lnTo>
                  <a:pt x="88" y="600"/>
                </a:lnTo>
                <a:lnTo>
                  <a:pt x="88" y="600"/>
                </a:lnTo>
                <a:lnTo>
                  <a:pt x="86" y="604"/>
                </a:lnTo>
                <a:lnTo>
                  <a:pt x="82" y="608"/>
                </a:lnTo>
                <a:lnTo>
                  <a:pt x="82" y="608"/>
                </a:lnTo>
                <a:lnTo>
                  <a:pt x="74" y="610"/>
                </a:lnTo>
                <a:lnTo>
                  <a:pt x="68" y="612"/>
                </a:lnTo>
                <a:lnTo>
                  <a:pt x="68" y="612"/>
                </a:lnTo>
                <a:lnTo>
                  <a:pt x="64" y="610"/>
                </a:lnTo>
                <a:lnTo>
                  <a:pt x="56" y="608"/>
                </a:lnTo>
                <a:lnTo>
                  <a:pt x="56" y="608"/>
                </a:lnTo>
                <a:lnTo>
                  <a:pt x="54" y="604"/>
                </a:lnTo>
                <a:lnTo>
                  <a:pt x="52" y="602"/>
                </a:lnTo>
                <a:lnTo>
                  <a:pt x="52" y="602"/>
                </a:lnTo>
                <a:lnTo>
                  <a:pt x="52" y="596"/>
                </a:lnTo>
                <a:lnTo>
                  <a:pt x="52" y="596"/>
                </a:lnTo>
                <a:lnTo>
                  <a:pt x="52" y="594"/>
                </a:lnTo>
                <a:lnTo>
                  <a:pt x="52" y="594"/>
                </a:lnTo>
                <a:lnTo>
                  <a:pt x="52" y="588"/>
                </a:lnTo>
                <a:lnTo>
                  <a:pt x="52" y="588"/>
                </a:lnTo>
                <a:lnTo>
                  <a:pt x="54" y="584"/>
                </a:lnTo>
                <a:lnTo>
                  <a:pt x="54" y="584"/>
                </a:lnTo>
                <a:lnTo>
                  <a:pt x="56" y="576"/>
                </a:lnTo>
                <a:lnTo>
                  <a:pt x="56" y="576"/>
                </a:lnTo>
                <a:lnTo>
                  <a:pt x="58" y="576"/>
                </a:lnTo>
                <a:lnTo>
                  <a:pt x="58" y="576"/>
                </a:lnTo>
                <a:lnTo>
                  <a:pt x="58" y="574"/>
                </a:lnTo>
                <a:lnTo>
                  <a:pt x="58" y="570"/>
                </a:lnTo>
                <a:lnTo>
                  <a:pt x="58" y="570"/>
                </a:lnTo>
                <a:lnTo>
                  <a:pt x="58" y="566"/>
                </a:lnTo>
                <a:lnTo>
                  <a:pt x="58" y="564"/>
                </a:lnTo>
                <a:lnTo>
                  <a:pt x="58" y="564"/>
                </a:lnTo>
                <a:lnTo>
                  <a:pt x="60" y="562"/>
                </a:lnTo>
                <a:lnTo>
                  <a:pt x="60" y="562"/>
                </a:lnTo>
                <a:lnTo>
                  <a:pt x="62" y="558"/>
                </a:lnTo>
                <a:lnTo>
                  <a:pt x="62" y="558"/>
                </a:lnTo>
                <a:lnTo>
                  <a:pt x="58" y="556"/>
                </a:lnTo>
                <a:lnTo>
                  <a:pt x="58" y="556"/>
                </a:lnTo>
                <a:lnTo>
                  <a:pt x="56" y="554"/>
                </a:lnTo>
                <a:lnTo>
                  <a:pt x="56" y="554"/>
                </a:lnTo>
                <a:lnTo>
                  <a:pt x="54" y="552"/>
                </a:lnTo>
                <a:lnTo>
                  <a:pt x="54" y="552"/>
                </a:lnTo>
                <a:lnTo>
                  <a:pt x="54" y="550"/>
                </a:lnTo>
                <a:lnTo>
                  <a:pt x="54" y="550"/>
                </a:lnTo>
                <a:lnTo>
                  <a:pt x="50" y="548"/>
                </a:lnTo>
                <a:lnTo>
                  <a:pt x="50" y="548"/>
                </a:lnTo>
                <a:lnTo>
                  <a:pt x="48" y="546"/>
                </a:lnTo>
                <a:lnTo>
                  <a:pt x="48" y="546"/>
                </a:lnTo>
                <a:lnTo>
                  <a:pt x="46" y="546"/>
                </a:lnTo>
                <a:lnTo>
                  <a:pt x="46" y="546"/>
                </a:lnTo>
                <a:lnTo>
                  <a:pt x="46" y="544"/>
                </a:lnTo>
                <a:lnTo>
                  <a:pt x="46" y="542"/>
                </a:lnTo>
                <a:lnTo>
                  <a:pt x="46" y="542"/>
                </a:lnTo>
                <a:lnTo>
                  <a:pt x="46" y="536"/>
                </a:lnTo>
                <a:lnTo>
                  <a:pt x="46" y="536"/>
                </a:lnTo>
                <a:lnTo>
                  <a:pt x="46" y="532"/>
                </a:lnTo>
                <a:lnTo>
                  <a:pt x="46" y="532"/>
                </a:lnTo>
                <a:lnTo>
                  <a:pt x="46" y="530"/>
                </a:lnTo>
                <a:lnTo>
                  <a:pt x="46" y="530"/>
                </a:lnTo>
                <a:lnTo>
                  <a:pt x="46" y="526"/>
                </a:lnTo>
                <a:lnTo>
                  <a:pt x="46" y="526"/>
                </a:lnTo>
                <a:lnTo>
                  <a:pt x="46" y="522"/>
                </a:lnTo>
                <a:lnTo>
                  <a:pt x="46" y="522"/>
                </a:lnTo>
                <a:lnTo>
                  <a:pt x="46" y="518"/>
                </a:lnTo>
                <a:lnTo>
                  <a:pt x="44" y="508"/>
                </a:lnTo>
                <a:lnTo>
                  <a:pt x="44" y="508"/>
                </a:lnTo>
                <a:lnTo>
                  <a:pt x="40" y="490"/>
                </a:lnTo>
                <a:lnTo>
                  <a:pt x="40" y="490"/>
                </a:lnTo>
                <a:lnTo>
                  <a:pt x="40" y="486"/>
                </a:lnTo>
                <a:lnTo>
                  <a:pt x="40" y="486"/>
                </a:lnTo>
                <a:lnTo>
                  <a:pt x="38" y="484"/>
                </a:lnTo>
                <a:lnTo>
                  <a:pt x="38" y="484"/>
                </a:lnTo>
                <a:lnTo>
                  <a:pt x="38" y="484"/>
                </a:lnTo>
                <a:lnTo>
                  <a:pt x="38" y="482"/>
                </a:lnTo>
                <a:lnTo>
                  <a:pt x="38" y="482"/>
                </a:lnTo>
                <a:lnTo>
                  <a:pt x="40" y="482"/>
                </a:lnTo>
                <a:lnTo>
                  <a:pt x="40" y="482"/>
                </a:lnTo>
                <a:lnTo>
                  <a:pt x="40" y="480"/>
                </a:lnTo>
                <a:lnTo>
                  <a:pt x="40" y="480"/>
                </a:lnTo>
                <a:lnTo>
                  <a:pt x="40" y="478"/>
                </a:lnTo>
                <a:lnTo>
                  <a:pt x="40" y="478"/>
                </a:lnTo>
                <a:lnTo>
                  <a:pt x="40" y="476"/>
                </a:lnTo>
                <a:lnTo>
                  <a:pt x="40" y="476"/>
                </a:lnTo>
                <a:lnTo>
                  <a:pt x="42" y="472"/>
                </a:lnTo>
                <a:lnTo>
                  <a:pt x="42" y="472"/>
                </a:lnTo>
                <a:lnTo>
                  <a:pt x="44" y="468"/>
                </a:lnTo>
                <a:lnTo>
                  <a:pt x="44" y="468"/>
                </a:lnTo>
                <a:lnTo>
                  <a:pt x="44" y="464"/>
                </a:lnTo>
                <a:lnTo>
                  <a:pt x="44" y="464"/>
                </a:lnTo>
                <a:lnTo>
                  <a:pt x="44" y="462"/>
                </a:lnTo>
                <a:lnTo>
                  <a:pt x="44" y="460"/>
                </a:lnTo>
                <a:lnTo>
                  <a:pt x="44" y="460"/>
                </a:lnTo>
                <a:lnTo>
                  <a:pt x="44" y="454"/>
                </a:lnTo>
                <a:lnTo>
                  <a:pt x="44" y="454"/>
                </a:lnTo>
                <a:lnTo>
                  <a:pt x="46" y="448"/>
                </a:lnTo>
                <a:lnTo>
                  <a:pt x="46" y="448"/>
                </a:lnTo>
                <a:lnTo>
                  <a:pt x="46" y="442"/>
                </a:lnTo>
                <a:lnTo>
                  <a:pt x="46" y="442"/>
                </a:lnTo>
                <a:lnTo>
                  <a:pt x="46" y="436"/>
                </a:lnTo>
                <a:lnTo>
                  <a:pt x="46" y="436"/>
                </a:lnTo>
                <a:lnTo>
                  <a:pt x="44" y="434"/>
                </a:lnTo>
                <a:lnTo>
                  <a:pt x="46" y="430"/>
                </a:lnTo>
                <a:lnTo>
                  <a:pt x="46" y="430"/>
                </a:lnTo>
                <a:lnTo>
                  <a:pt x="48" y="428"/>
                </a:lnTo>
                <a:lnTo>
                  <a:pt x="48" y="428"/>
                </a:lnTo>
                <a:lnTo>
                  <a:pt x="48" y="422"/>
                </a:lnTo>
                <a:lnTo>
                  <a:pt x="48" y="422"/>
                </a:lnTo>
                <a:lnTo>
                  <a:pt x="46" y="420"/>
                </a:lnTo>
                <a:lnTo>
                  <a:pt x="46" y="420"/>
                </a:lnTo>
                <a:lnTo>
                  <a:pt x="46" y="416"/>
                </a:lnTo>
                <a:lnTo>
                  <a:pt x="46" y="416"/>
                </a:lnTo>
                <a:lnTo>
                  <a:pt x="44" y="416"/>
                </a:lnTo>
                <a:lnTo>
                  <a:pt x="44" y="416"/>
                </a:lnTo>
                <a:lnTo>
                  <a:pt x="44" y="418"/>
                </a:lnTo>
                <a:lnTo>
                  <a:pt x="44" y="418"/>
                </a:lnTo>
                <a:lnTo>
                  <a:pt x="42" y="416"/>
                </a:lnTo>
                <a:lnTo>
                  <a:pt x="42" y="416"/>
                </a:lnTo>
                <a:lnTo>
                  <a:pt x="42" y="414"/>
                </a:lnTo>
                <a:lnTo>
                  <a:pt x="44" y="412"/>
                </a:lnTo>
                <a:lnTo>
                  <a:pt x="44" y="412"/>
                </a:lnTo>
                <a:lnTo>
                  <a:pt x="48" y="408"/>
                </a:lnTo>
                <a:lnTo>
                  <a:pt x="48" y="408"/>
                </a:lnTo>
                <a:lnTo>
                  <a:pt x="48" y="404"/>
                </a:lnTo>
                <a:lnTo>
                  <a:pt x="48" y="404"/>
                </a:lnTo>
                <a:lnTo>
                  <a:pt x="46" y="404"/>
                </a:lnTo>
                <a:lnTo>
                  <a:pt x="46" y="404"/>
                </a:lnTo>
                <a:lnTo>
                  <a:pt x="46" y="400"/>
                </a:lnTo>
                <a:lnTo>
                  <a:pt x="46" y="394"/>
                </a:lnTo>
                <a:lnTo>
                  <a:pt x="46" y="394"/>
                </a:lnTo>
                <a:lnTo>
                  <a:pt x="48" y="388"/>
                </a:lnTo>
                <a:lnTo>
                  <a:pt x="48" y="388"/>
                </a:lnTo>
                <a:lnTo>
                  <a:pt x="48" y="380"/>
                </a:lnTo>
                <a:lnTo>
                  <a:pt x="48" y="380"/>
                </a:lnTo>
                <a:lnTo>
                  <a:pt x="50" y="372"/>
                </a:lnTo>
                <a:lnTo>
                  <a:pt x="50" y="372"/>
                </a:lnTo>
                <a:lnTo>
                  <a:pt x="50" y="370"/>
                </a:lnTo>
                <a:lnTo>
                  <a:pt x="50" y="370"/>
                </a:lnTo>
                <a:lnTo>
                  <a:pt x="50" y="362"/>
                </a:lnTo>
                <a:lnTo>
                  <a:pt x="50" y="362"/>
                </a:lnTo>
                <a:lnTo>
                  <a:pt x="50" y="356"/>
                </a:lnTo>
                <a:lnTo>
                  <a:pt x="50" y="356"/>
                </a:lnTo>
                <a:lnTo>
                  <a:pt x="52" y="352"/>
                </a:lnTo>
                <a:lnTo>
                  <a:pt x="52" y="352"/>
                </a:lnTo>
                <a:lnTo>
                  <a:pt x="52" y="346"/>
                </a:lnTo>
                <a:lnTo>
                  <a:pt x="52" y="346"/>
                </a:lnTo>
                <a:lnTo>
                  <a:pt x="52" y="342"/>
                </a:lnTo>
                <a:lnTo>
                  <a:pt x="52" y="342"/>
                </a:lnTo>
                <a:lnTo>
                  <a:pt x="50" y="340"/>
                </a:lnTo>
                <a:lnTo>
                  <a:pt x="50" y="340"/>
                </a:lnTo>
                <a:lnTo>
                  <a:pt x="50" y="344"/>
                </a:lnTo>
                <a:lnTo>
                  <a:pt x="50" y="344"/>
                </a:lnTo>
                <a:lnTo>
                  <a:pt x="50" y="350"/>
                </a:lnTo>
                <a:lnTo>
                  <a:pt x="50" y="350"/>
                </a:lnTo>
                <a:lnTo>
                  <a:pt x="48" y="354"/>
                </a:lnTo>
                <a:lnTo>
                  <a:pt x="48" y="354"/>
                </a:lnTo>
                <a:lnTo>
                  <a:pt x="48" y="356"/>
                </a:lnTo>
                <a:lnTo>
                  <a:pt x="48" y="356"/>
                </a:lnTo>
                <a:lnTo>
                  <a:pt x="48" y="356"/>
                </a:lnTo>
                <a:lnTo>
                  <a:pt x="48" y="356"/>
                </a:lnTo>
                <a:lnTo>
                  <a:pt x="48" y="354"/>
                </a:lnTo>
                <a:lnTo>
                  <a:pt x="48" y="354"/>
                </a:lnTo>
                <a:lnTo>
                  <a:pt x="48" y="348"/>
                </a:lnTo>
                <a:lnTo>
                  <a:pt x="48" y="348"/>
                </a:lnTo>
                <a:lnTo>
                  <a:pt x="50" y="344"/>
                </a:lnTo>
                <a:lnTo>
                  <a:pt x="50" y="344"/>
                </a:lnTo>
                <a:lnTo>
                  <a:pt x="50" y="340"/>
                </a:lnTo>
                <a:lnTo>
                  <a:pt x="50" y="340"/>
                </a:lnTo>
                <a:lnTo>
                  <a:pt x="50" y="338"/>
                </a:lnTo>
                <a:lnTo>
                  <a:pt x="50" y="338"/>
                </a:lnTo>
                <a:lnTo>
                  <a:pt x="50" y="336"/>
                </a:lnTo>
                <a:lnTo>
                  <a:pt x="50" y="336"/>
                </a:lnTo>
                <a:lnTo>
                  <a:pt x="50" y="332"/>
                </a:lnTo>
                <a:lnTo>
                  <a:pt x="50" y="332"/>
                </a:lnTo>
                <a:lnTo>
                  <a:pt x="50" y="330"/>
                </a:lnTo>
                <a:lnTo>
                  <a:pt x="50" y="330"/>
                </a:lnTo>
                <a:lnTo>
                  <a:pt x="50" y="330"/>
                </a:lnTo>
                <a:lnTo>
                  <a:pt x="50" y="330"/>
                </a:lnTo>
                <a:lnTo>
                  <a:pt x="48" y="328"/>
                </a:lnTo>
                <a:lnTo>
                  <a:pt x="48" y="328"/>
                </a:lnTo>
                <a:lnTo>
                  <a:pt x="48" y="326"/>
                </a:lnTo>
                <a:lnTo>
                  <a:pt x="48" y="326"/>
                </a:lnTo>
                <a:lnTo>
                  <a:pt x="46" y="324"/>
                </a:lnTo>
                <a:lnTo>
                  <a:pt x="46" y="324"/>
                </a:lnTo>
                <a:lnTo>
                  <a:pt x="44" y="320"/>
                </a:lnTo>
                <a:lnTo>
                  <a:pt x="44" y="320"/>
                </a:lnTo>
                <a:lnTo>
                  <a:pt x="44" y="318"/>
                </a:lnTo>
                <a:lnTo>
                  <a:pt x="44" y="316"/>
                </a:lnTo>
                <a:lnTo>
                  <a:pt x="44" y="316"/>
                </a:lnTo>
                <a:lnTo>
                  <a:pt x="44" y="314"/>
                </a:lnTo>
                <a:lnTo>
                  <a:pt x="44" y="314"/>
                </a:lnTo>
                <a:lnTo>
                  <a:pt x="44" y="312"/>
                </a:lnTo>
                <a:lnTo>
                  <a:pt x="44" y="312"/>
                </a:lnTo>
                <a:lnTo>
                  <a:pt x="44" y="308"/>
                </a:lnTo>
                <a:lnTo>
                  <a:pt x="44" y="308"/>
                </a:lnTo>
                <a:lnTo>
                  <a:pt x="44" y="306"/>
                </a:lnTo>
                <a:lnTo>
                  <a:pt x="44" y="306"/>
                </a:lnTo>
                <a:lnTo>
                  <a:pt x="38" y="304"/>
                </a:lnTo>
                <a:lnTo>
                  <a:pt x="38" y="304"/>
                </a:lnTo>
                <a:lnTo>
                  <a:pt x="38" y="302"/>
                </a:lnTo>
                <a:lnTo>
                  <a:pt x="36" y="300"/>
                </a:lnTo>
                <a:lnTo>
                  <a:pt x="36" y="298"/>
                </a:lnTo>
                <a:lnTo>
                  <a:pt x="36" y="298"/>
                </a:lnTo>
                <a:lnTo>
                  <a:pt x="38" y="294"/>
                </a:lnTo>
                <a:lnTo>
                  <a:pt x="40" y="296"/>
                </a:lnTo>
                <a:lnTo>
                  <a:pt x="40" y="296"/>
                </a:lnTo>
                <a:lnTo>
                  <a:pt x="40" y="294"/>
                </a:lnTo>
                <a:lnTo>
                  <a:pt x="40" y="294"/>
                </a:lnTo>
                <a:lnTo>
                  <a:pt x="38" y="294"/>
                </a:lnTo>
                <a:lnTo>
                  <a:pt x="40" y="288"/>
                </a:lnTo>
                <a:lnTo>
                  <a:pt x="40" y="288"/>
                </a:lnTo>
                <a:lnTo>
                  <a:pt x="38" y="286"/>
                </a:lnTo>
                <a:lnTo>
                  <a:pt x="38" y="284"/>
                </a:lnTo>
                <a:lnTo>
                  <a:pt x="38" y="284"/>
                </a:lnTo>
                <a:lnTo>
                  <a:pt x="40" y="278"/>
                </a:lnTo>
                <a:lnTo>
                  <a:pt x="40" y="278"/>
                </a:lnTo>
                <a:lnTo>
                  <a:pt x="40" y="272"/>
                </a:lnTo>
                <a:lnTo>
                  <a:pt x="40" y="272"/>
                </a:lnTo>
                <a:lnTo>
                  <a:pt x="38" y="272"/>
                </a:lnTo>
                <a:lnTo>
                  <a:pt x="38" y="272"/>
                </a:lnTo>
                <a:lnTo>
                  <a:pt x="38" y="270"/>
                </a:lnTo>
                <a:lnTo>
                  <a:pt x="38" y="270"/>
                </a:lnTo>
                <a:lnTo>
                  <a:pt x="40" y="264"/>
                </a:lnTo>
                <a:lnTo>
                  <a:pt x="40" y="264"/>
                </a:lnTo>
                <a:lnTo>
                  <a:pt x="42" y="258"/>
                </a:lnTo>
                <a:lnTo>
                  <a:pt x="42" y="258"/>
                </a:lnTo>
                <a:lnTo>
                  <a:pt x="42" y="256"/>
                </a:lnTo>
                <a:lnTo>
                  <a:pt x="42" y="256"/>
                </a:lnTo>
                <a:lnTo>
                  <a:pt x="42" y="256"/>
                </a:lnTo>
                <a:lnTo>
                  <a:pt x="42" y="256"/>
                </a:lnTo>
                <a:lnTo>
                  <a:pt x="42" y="256"/>
                </a:lnTo>
                <a:lnTo>
                  <a:pt x="38" y="256"/>
                </a:lnTo>
                <a:lnTo>
                  <a:pt x="38" y="256"/>
                </a:lnTo>
                <a:lnTo>
                  <a:pt x="36" y="256"/>
                </a:lnTo>
                <a:lnTo>
                  <a:pt x="36" y="256"/>
                </a:lnTo>
                <a:lnTo>
                  <a:pt x="36" y="256"/>
                </a:lnTo>
                <a:lnTo>
                  <a:pt x="36" y="256"/>
                </a:lnTo>
                <a:lnTo>
                  <a:pt x="36" y="254"/>
                </a:lnTo>
                <a:lnTo>
                  <a:pt x="36" y="254"/>
                </a:lnTo>
                <a:lnTo>
                  <a:pt x="38" y="254"/>
                </a:lnTo>
                <a:lnTo>
                  <a:pt x="38" y="254"/>
                </a:lnTo>
                <a:lnTo>
                  <a:pt x="38" y="250"/>
                </a:lnTo>
                <a:lnTo>
                  <a:pt x="38" y="250"/>
                </a:lnTo>
                <a:lnTo>
                  <a:pt x="38" y="246"/>
                </a:lnTo>
                <a:lnTo>
                  <a:pt x="38" y="246"/>
                </a:lnTo>
                <a:lnTo>
                  <a:pt x="38" y="244"/>
                </a:lnTo>
                <a:lnTo>
                  <a:pt x="38" y="244"/>
                </a:lnTo>
                <a:lnTo>
                  <a:pt x="38" y="244"/>
                </a:lnTo>
                <a:lnTo>
                  <a:pt x="38" y="244"/>
                </a:lnTo>
                <a:lnTo>
                  <a:pt x="32" y="236"/>
                </a:lnTo>
                <a:lnTo>
                  <a:pt x="32" y="236"/>
                </a:lnTo>
                <a:lnTo>
                  <a:pt x="30" y="230"/>
                </a:lnTo>
                <a:lnTo>
                  <a:pt x="30" y="228"/>
                </a:lnTo>
                <a:lnTo>
                  <a:pt x="30" y="228"/>
                </a:lnTo>
                <a:lnTo>
                  <a:pt x="24" y="222"/>
                </a:lnTo>
                <a:lnTo>
                  <a:pt x="18" y="210"/>
                </a:lnTo>
                <a:lnTo>
                  <a:pt x="18" y="210"/>
                </a:lnTo>
                <a:lnTo>
                  <a:pt x="14" y="204"/>
                </a:lnTo>
                <a:lnTo>
                  <a:pt x="14" y="204"/>
                </a:lnTo>
                <a:lnTo>
                  <a:pt x="12" y="198"/>
                </a:lnTo>
                <a:lnTo>
                  <a:pt x="12" y="198"/>
                </a:lnTo>
                <a:lnTo>
                  <a:pt x="8" y="192"/>
                </a:lnTo>
                <a:lnTo>
                  <a:pt x="8" y="192"/>
                </a:lnTo>
                <a:lnTo>
                  <a:pt x="6" y="180"/>
                </a:lnTo>
                <a:lnTo>
                  <a:pt x="6" y="180"/>
                </a:lnTo>
                <a:lnTo>
                  <a:pt x="4" y="176"/>
                </a:lnTo>
                <a:lnTo>
                  <a:pt x="4" y="176"/>
                </a:lnTo>
                <a:lnTo>
                  <a:pt x="4" y="174"/>
                </a:lnTo>
                <a:lnTo>
                  <a:pt x="4" y="174"/>
                </a:lnTo>
                <a:lnTo>
                  <a:pt x="2" y="172"/>
                </a:lnTo>
                <a:lnTo>
                  <a:pt x="2" y="172"/>
                </a:lnTo>
                <a:lnTo>
                  <a:pt x="2" y="168"/>
                </a:lnTo>
                <a:lnTo>
                  <a:pt x="2" y="168"/>
                </a:lnTo>
                <a:lnTo>
                  <a:pt x="0" y="162"/>
                </a:lnTo>
                <a:lnTo>
                  <a:pt x="0" y="162"/>
                </a:lnTo>
                <a:lnTo>
                  <a:pt x="0" y="158"/>
                </a:lnTo>
                <a:lnTo>
                  <a:pt x="0" y="158"/>
                </a:lnTo>
                <a:lnTo>
                  <a:pt x="0" y="148"/>
                </a:lnTo>
                <a:lnTo>
                  <a:pt x="0" y="148"/>
                </a:lnTo>
                <a:lnTo>
                  <a:pt x="4" y="144"/>
                </a:lnTo>
                <a:lnTo>
                  <a:pt x="4" y="144"/>
                </a:lnTo>
                <a:lnTo>
                  <a:pt x="4" y="142"/>
                </a:lnTo>
                <a:lnTo>
                  <a:pt x="4" y="142"/>
                </a:lnTo>
                <a:lnTo>
                  <a:pt x="4" y="140"/>
                </a:lnTo>
                <a:lnTo>
                  <a:pt x="4" y="140"/>
                </a:lnTo>
                <a:lnTo>
                  <a:pt x="6" y="138"/>
                </a:lnTo>
                <a:lnTo>
                  <a:pt x="6" y="138"/>
                </a:lnTo>
                <a:lnTo>
                  <a:pt x="6" y="136"/>
                </a:lnTo>
                <a:lnTo>
                  <a:pt x="6" y="136"/>
                </a:lnTo>
                <a:lnTo>
                  <a:pt x="8" y="134"/>
                </a:lnTo>
                <a:lnTo>
                  <a:pt x="8" y="134"/>
                </a:lnTo>
                <a:lnTo>
                  <a:pt x="8" y="132"/>
                </a:lnTo>
                <a:lnTo>
                  <a:pt x="8" y="132"/>
                </a:lnTo>
                <a:lnTo>
                  <a:pt x="10" y="128"/>
                </a:lnTo>
                <a:lnTo>
                  <a:pt x="10" y="128"/>
                </a:lnTo>
                <a:lnTo>
                  <a:pt x="12" y="126"/>
                </a:lnTo>
                <a:lnTo>
                  <a:pt x="12" y="126"/>
                </a:lnTo>
                <a:lnTo>
                  <a:pt x="18" y="120"/>
                </a:lnTo>
                <a:lnTo>
                  <a:pt x="18" y="120"/>
                </a:lnTo>
                <a:lnTo>
                  <a:pt x="22" y="116"/>
                </a:lnTo>
                <a:lnTo>
                  <a:pt x="22" y="116"/>
                </a:lnTo>
                <a:lnTo>
                  <a:pt x="24" y="114"/>
                </a:lnTo>
                <a:lnTo>
                  <a:pt x="24" y="114"/>
                </a:lnTo>
                <a:lnTo>
                  <a:pt x="24" y="114"/>
                </a:lnTo>
                <a:lnTo>
                  <a:pt x="28" y="110"/>
                </a:lnTo>
                <a:lnTo>
                  <a:pt x="28" y="110"/>
                </a:lnTo>
                <a:lnTo>
                  <a:pt x="32" y="104"/>
                </a:lnTo>
                <a:lnTo>
                  <a:pt x="32" y="104"/>
                </a:lnTo>
                <a:lnTo>
                  <a:pt x="34" y="102"/>
                </a:lnTo>
                <a:lnTo>
                  <a:pt x="34" y="102"/>
                </a:lnTo>
                <a:lnTo>
                  <a:pt x="34" y="102"/>
                </a:lnTo>
                <a:lnTo>
                  <a:pt x="34" y="102"/>
                </a:lnTo>
                <a:lnTo>
                  <a:pt x="34" y="98"/>
                </a:lnTo>
                <a:lnTo>
                  <a:pt x="34" y="98"/>
                </a:lnTo>
                <a:lnTo>
                  <a:pt x="32" y="94"/>
                </a:lnTo>
                <a:lnTo>
                  <a:pt x="32" y="94"/>
                </a:lnTo>
                <a:lnTo>
                  <a:pt x="32" y="88"/>
                </a:lnTo>
                <a:lnTo>
                  <a:pt x="32" y="88"/>
                </a:lnTo>
                <a:lnTo>
                  <a:pt x="32" y="82"/>
                </a:lnTo>
                <a:lnTo>
                  <a:pt x="32" y="82"/>
                </a:lnTo>
                <a:lnTo>
                  <a:pt x="32" y="80"/>
                </a:lnTo>
                <a:lnTo>
                  <a:pt x="32" y="80"/>
                </a:lnTo>
                <a:lnTo>
                  <a:pt x="28" y="76"/>
                </a:lnTo>
                <a:lnTo>
                  <a:pt x="28" y="76"/>
                </a:lnTo>
                <a:lnTo>
                  <a:pt x="26" y="74"/>
                </a:lnTo>
                <a:lnTo>
                  <a:pt x="26" y="74"/>
                </a:lnTo>
                <a:lnTo>
                  <a:pt x="24" y="72"/>
                </a:lnTo>
                <a:lnTo>
                  <a:pt x="24" y="72"/>
                </a:lnTo>
                <a:lnTo>
                  <a:pt x="20" y="68"/>
                </a:lnTo>
                <a:lnTo>
                  <a:pt x="20" y="68"/>
                </a:lnTo>
                <a:lnTo>
                  <a:pt x="16" y="64"/>
                </a:lnTo>
                <a:lnTo>
                  <a:pt x="16" y="64"/>
                </a:lnTo>
                <a:lnTo>
                  <a:pt x="14" y="60"/>
                </a:lnTo>
                <a:lnTo>
                  <a:pt x="14" y="60"/>
                </a:lnTo>
                <a:lnTo>
                  <a:pt x="10" y="56"/>
                </a:lnTo>
                <a:lnTo>
                  <a:pt x="10" y="56"/>
                </a:lnTo>
                <a:lnTo>
                  <a:pt x="8" y="52"/>
                </a:lnTo>
                <a:lnTo>
                  <a:pt x="8" y="52"/>
                </a:lnTo>
                <a:lnTo>
                  <a:pt x="6" y="48"/>
                </a:lnTo>
                <a:lnTo>
                  <a:pt x="6" y="48"/>
                </a:lnTo>
                <a:lnTo>
                  <a:pt x="6" y="46"/>
                </a:lnTo>
                <a:lnTo>
                  <a:pt x="6" y="46"/>
                </a:lnTo>
                <a:lnTo>
                  <a:pt x="6" y="42"/>
                </a:lnTo>
                <a:lnTo>
                  <a:pt x="6" y="42"/>
                </a:lnTo>
                <a:lnTo>
                  <a:pt x="8" y="38"/>
                </a:lnTo>
                <a:lnTo>
                  <a:pt x="8" y="38"/>
                </a:lnTo>
                <a:lnTo>
                  <a:pt x="6" y="34"/>
                </a:lnTo>
                <a:lnTo>
                  <a:pt x="6" y="34"/>
                </a:lnTo>
                <a:lnTo>
                  <a:pt x="12" y="26"/>
                </a:lnTo>
                <a:lnTo>
                  <a:pt x="12" y="26"/>
                </a:lnTo>
                <a:lnTo>
                  <a:pt x="14" y="22"/>
                </a:lnTo>
                <a:lnTo>
                  <a:pt x="14" y="22"/>
                </a:lnTo>
                <a:lnTo>
                  <a:pt x="14" y="18"/>
                </a:lnTo>
                <a:lnTo>
                  <a:pt x="14" y="18"/>
                </a:lnTo>
                <a:lnTo>
                  <a:pt x="18" y="12"/>
                </a:lnTo>
                <a:lnTo>
                  <a:pt x="18" y="12"/>
                </a:lnTo>
                <a:lnTo>
                  <a:pt x="22" y="8"/>
                </a:lnTo>
                <a:lnTo>
                  <a:pt x="26" y="4"/>
                </a:lnTo>
                <a:lnTo>
                  <a:pt x="26" y="4"/>
                </a:lnTo>
                <a:lnTo>
                  <a:pt x="34" y="2"/>
                </a:lnTo>
                <a:lnTo>
                  <a:pt x="34" y="2"/>
                </a:lnTo>
                <a:lnTo>
                  <a:pt x="36" y="2"/>
                </a:lnTo>
                <a:lnTo>
                  <a:pt x="36" y="2"/>
                </a:lnTo>
                <a:lnTo>
                  <a:pt x="40" y="2"/>
                </a:lnTo>
                <a:lnTo>
                  <a:pt x="40" y="2"/>
                </a:lnTo>
                <a:lnTo>
                  <a:pt x="46" y="0"/>
                </a:lnTo>
                <a:lnTo>
                  <a:pt x="46" y="0"/>
                </a:lnTo>
                <a:lnTo>
                  <a:pt x="48" y="2"/>
                </a:lnTo>
                <a:lnTo>
                  <a:pt x="48" y="2"/>
                </a:lnTo>
                <a:lnTo>
                  <a:pt x="50" y="2"/>
                </a:lnTo>
                <a:lnTo>
                  <a:pt x="54" y="2"/>
                </a:lnTo>
                <a:lnTo>
                  <a:pt x="54" y="2"/>
                </a:lnTo>
                <a:lnTo>
                  <a:pt x="60" y="2"/>
                </a:lnTo>
                <a:lnTo>
                  <a:pt x="60" y="2"/>
                </a:lnTo>
                <a:lnTo>
                  <a:pt x="64" y="4"/>
                </a:lnTo>
                <a:lnTo>
                  <a:pt x="64" y="4"/>
                </a:lnTo>
                <a:lnTo>
                  <a:pt x="66" y="6"/>
                </a:lnTo>
                <a:lnTo>
                  <a:pt x="66" y="6"/>
                </a:lnTo>
                <a:lnTo>
                  <a:pt x="68" y="10"/>
                </a:lnTo>
                <a:lnTo>
                  <a:pt x="68" y="10"/>
                </a:lnTo>
                <a:lnTo>
                  <a:pt x="72" y="12"/>
                </a:lnTo>
                <a:lnTo>
                  <a:pt x="72" y="12"/>
                </a:lnTo>
                <a:lnTo>
                  <a:pt x="72" y="12"/>
                </a:lnTo>
                <a:lnTo>
                  <a:pt x="72" y="14"/>
                </a:lnTo>
                <a:lnTo>
                  <a:pt x="74" y="16"/>
                </a:lnTo>
                <a:lnTo>
                  <a:pt x="74" y="16"/>
                </a:lnTo>
                <a:close/>
                <a:moveTo>
                  <a:pt x="170" y="154"/>
                </a:moveTo>
                <a:lnTo>
                  <a:pt x="168" y="156"/>
                </a:lnTo>
                <a:lnTo>
                  <a:pt x="168" y="156"/>
                </a:lnTo>
                <a:lnTo>
                  <a:pt x="170" y="154"/>
                </a:lnTo>
                <a:close/>
                <a:moveTo>
                  <a:pt x="160" y="162"/>
                </a:moveTo>
                <a:lnTo>
                  <a:pt x="160" y="162"/>
                </a:lnTo>
                <a:lnTo>
                  <a:pt x="158" y="162"/>
                </a:lnTo>
                <a:lnTo>
                  <a:pt x="158" y="162"/>
                </a:lnTo>
                <a:lnTo>
                  <a:pt x="158" y="164"/>
                </a:lnTo>
                <a:lnTo>
                  <a:pt x="160" y="164"/>
                </a:lnTo>
                <a:lnTo>
                  <a:pt x="160" y="164"/>
                </a:lnTo>
                <a:lnTo>
                  <a:pt x="162" y="162"/>
                </a:lnTo>
                <a:lnTo>
                  <a:pt x="164" y="160"/>
                </a:lnTo>
                <a:lnTo>
                  <a:pt x="164" y="160"/>
                </a:lnTo>
                <a:lnTo>
                  <a:pt x="164" y="158"/>
                </a:lnTo>
                <a:lnTo>
                  <a:pt x="164" y="158"/>
                </a:lnTo>
                <a:lnTo>
                  <a:pt x="162" y="160"/>
                </a:lnTo>
                <a:lnTo>
                  <a:pt x="162" y="160"/>
                </a:lnTo>
                <a:lnTo>
                  <a:pt x="162" y="160"/>
                </a:lnTo>
                <a:lnTo>
                  <a:pt x="162" y="160"/>
                </a:lnTo>
                <a:lnTo>
                  <a:pt x="160" y="162"/>
                </a:lnTo>
                <a:lnTo>
                  <a:pt x="160" y="162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  <a:effectLst>
            <a:reflection blurRad="6350" stA="52000" endA="300" endPos="35000" dir="5400000" sy="-100000" algn="bl" rotWithShape="0"/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6" name="Title 35"/>
          <p:cNvSpPr>
            <a:spLocks noGrp="1"/>
          </p:cNvSpPr>
          <p:nvPr>
            <p:ph type="title"/>
          </p:nvPr>
        </p:nvSpPr>
        <p:spPr>
          <a:xfrm>
            <a:off x="3581400" y="609600"/>
            <a:ext cx="5181600" cy="1143000"/>
          </a:xfrm>
        </p:spPr>
        <p:txBody>
          <a:bodyPr>
            <a:normAutofit/>
          </a:bodyPr>
          <a:lstStyle/>
          <a:p>
            <a:r>
              <a:rPr lang="en-US" dirty="0" smtClean="0"/>
              <a:t>Hands on approach</a:t>
            </a:r>
            <a:endParaRPr lang="en-US" dirty="0"/>
          </a:p>
        </p:txBody>
      </p:sp>
      <p:grpSp>
        <p:nvGrpSpPr>
          <p:cNvPr id="31" name="Group 28"/>
          <p:cNvGrpSpPr/>
          <p:nvPr/>
        </p:nvGrpSpPr>
        <p:grpSpPr>
          <a:xfrm>
            <a:off x="4038600" y="2057400"/>
            <a:ext cx="351040" cy="381001"/>
            <a:chOff x="2895600" y="1371600"/>
            <a:chExt cx="351040" cy="381001"/>
          </a:xfrm>
        </p:grpSpPr>
        <p:sp>
          <p:nvSpPr>
            <p:cNvPr id="35" name="Ellipse 138"/>
            <p:cNvSpPr/>
            <p:nvPr/>
          </p:nvSpPr>
          <p:spPr bwMode="auto">
            <a:xfrm>
              <a:off x="2911993" y="1684485"/>
              <a:ext cx="311721" cy="68116"/>
            </a:xfrm>
            <a:prstGeom prst="ellipse">
              <a:avLst/>
            </a:prstGeom>
            <a:gradFill flip="none" rotWithShape="1">
              <a:gsLst>
                <a:gs pos="100000">
                  <a:srgbClr val="FFFFFF">
                    <a:alpha val="0"/>
                  </a:srgbClr>
                </a:gs>
                <a:gs pos="0">
                  <a:srgbClr val="E6E6E6">
                    <a:lumMod val="10000"/>
                    <a:alpha val="76000"/>
                  </a:srgbClr>
                </a:gs>
              </a:gsLst>
              <a:path path="shape">
                <a:fillToRect l="50000" t="50000" r="50000" b="50000"/>
              </a:path>
              <a:tileRect/>
            </a:gra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algn="ctr">
                <a:defRPr/>
              </a:pPr>
              <a:endParaRPr lang="en-US">
                <a:solidFill>
                  <a:srgbClr val="FFFFFF"/>
                </a:solidFill>
                <a:latin typeface="Calibri" pitchFamily="-111" charset="0"/>
                <a:ea typeface="ＭＳ Ｐゴシック" pitchFamily="-111" charset="-128"/>
              </a:endParaRPr>
            </a:p>
          </p:txBody>
        </p:sp>
        <p:sp>
          <p:nvSpPr>
            <p:cNvPr id="38" name="Ellipse 139"/>
            <p:cNvSpPr>
              <a:spLocks noChangeArrowheads="1"/>
            </p:cNvSpPr>
            <p:nvPr/>
          </p:nvSpPr>
          <p:spPr bwMode="auto">
            <a:xfrm>
              <a:off x="2895600" y="1371600"/>
              <a:ext cx="351040" cy="350475"/>
            </a:xfrm>
            <a:prstGeom prst="ellipse">
              <a:avLst/>
            </a:prstGeom>
            <a:solidFill>
              <a:schemeClr val="tx1">
                <a:lumMod val="95000"/>
                <a:lumOff val="5000"/>
              </a:schemeClr>
            </a:solidFill>
            <a:ln w="3175">
              <a:noFill/>
              <a:miter lim="800000"/>
              <a:headEnd/>
              <a:tailEnd/>
            </a:ln>
          </p:spPr>
          <p:txBody>
            <a:bodyPr anchor="ctr"/>
            <a:lstStyle/>
            <a:p>
              <a:pPr indent="-342900" algn="ctr">
                <a:buFont typeface="Calibri" charset="0"/>
                <a:buAutoNum type="arabicPeriod"/>
              </a:pPr>
              <a:endParaRPr lang="en-US" sz="1400">
                <a:solidFill>
                  <a:srgbClr val="000000"/>
                </a:solidFill>
                <a:latin typeface="Calibri" charset="0"/>
                <a:ea typeface="ＭＳ Ｐゴシック" pitchFamily="34" charset="-128"/>
              </a:endParaRPr>
            </a:p>
          </p:txBody>
        </p:sp>
        <p:sp>
          <p:nvSpPr>
            <p:cNvPr id="40" name="Ellipse 140"/>
            <p:cNvSpPr>
              <a:spLocks noChangeArrowheads="1"/>
            </p:cNvSpPr>
            <p:nvPr/>
          </p:nvSpPr>
          <p:spPr bwMode="auto">
            <a:xfrm>
              <a:off x="2938561" y="1380079"/>
              <a:ext cx="257203" cy="189935"/>
            </a:xfrm>
            <a:prstGeom prst="ellipse">
              <a:avLst/>
            </a:prstGeom>
            <a:gradFill rotWithShape="1">
              <a:gsLst>
                <a:gs pos="0">
                  <a:srgbClr val="FFFCF9">
                    <a:alpha val="76999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00"/>
            </a:gradFill>
            <a:ln w="9525">
              <a:noFill/>
              <a:round/>
              <a:headEnd/>
              <a:tailEnd/>
            </a:ln>
          </p:spPr>
          <p:txBody>
            <a:bodyPr anchor="ctr"/>
            <a:lstStyle/>
            <a:p>
              <a:pPr marL="342900" indent="-342900" algn="ctr">
                <a:buFont typeface="Calibri" charset="0"/>
                <a:buAutoNum type="arabicPeriod"/>
              </a:pPr>
              <a:endParaRPr lang="en-US" dirty="0">
                <a:solidFill>
                  <a:srgbClr val="FFFFFF"/>
                </a:solidFill>
                <a:latin typeface="Calibri" charset="0"/>
                <a:ea typeface="ＭＳ Ｐゴシック" pitchFamily="34" charset="-128"/>
              </a:endParaRPr>
            </a:p>
          </p:txBody>
        </p:sp>
      </p:grpSp>
      <p:grpSp>
        <p:nvGrpSpPr>
          <p:cNvPr id="41" name="Group 31"/>
          <p:cNvGrpSpPr/>
          <p:nvPr/>
        </p:nvGrpSpPr>
        <p:grpSpPr>
          <a:xfrm>
            <a:off x="4038600" y="2743200"/>
            <a:ext cx="351040" cy="381001"/>
            <a:chOff x="2895600" y="1371600"/>
            <a:chExt cx="351040" cy="381001"/>
          </a:xfrm>
        </p:grpSpPr>
        <p:sp>
          <p:nvSpPr>
            <p:cNvPr id="42" name="Ellipse 138"/>
            <p:cNvSpPr/>
            <p:nvPr/>
          </p:nvSpPr>
          <p:spPr bwMode="auto">
            <a:xfrm>
              <a:off x="2911993" y="1684485"/>
              <a:ext cx="311721" cy="68116"/>
            </a:xfrm>
            <a:prstGeom prst="ellipse">
              <a:avLst/>
            </a:prstGeom>
            <a:gradFill flip="none" rotWithShape="1">
              <a:gsLst>
                <a:gs pos="100000">
                  <a:srgbClr val="FFFFFF">
                    <a:alpha val="0"/>
                  </a:srgbClr>
                </a:gs>
                <a:gs pos="0">
                  <a:srgbClr val="E6E6E6">
                    <a:lumMod val="10000"/>
                    <a:alpha val="76000"/>
                  </a:srgbClr>
                </a:gs>
              </a:gsLst>
              <a:path path="shape">
                <a:fillToRect l="50000" t="50000" r="50000" b="50000"/>
              </a:path>
              <a:tileRect/>
            </a:gra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algn="ctr">
                <a:defRPr/>
              </a:pPr>
              <a:endParaRPr lang="en-US">
                <a:solidFill>
                  <a:srgbClr val="FFFFFF"/>
                </a:solidFill>
                <a:latin typeface="Calibri" pitchFamily="-111" charset="0"/>
                <a:ea typeface="ＭＳ Ｐゴシック" pitchFamily="-111" charset="-128"/>
              </a:endParaRPr>
            </a:p>
          </p:txBody>
        </p:sp>
        <p:sp>
          <p:nvSpPr>
            <p:cNvPr id="43" name="Ellipse 139"/>
            <p:cNvSpPr>
              <a:spLocks noChangeArrowheads="1"/>
            </p:cNvSpPr>
            <p:nvPr/>
          </p:nvSpPr>
          <p:spPr bwMode="auto">
            <a:xfrm>
              <a:off x="2895600" y="1371600"/>
              <a:ext cx="351040" cy="350475"/>
            </a:xfrm>
            <a:prstGeom prst="ellipse">
              <a:avLst/>
            </a:prstGeom>
            <a:solidFill>
              <a:schemeClr val="tx1">
                <a:lumMod val="95000"/>
                <a:lumOff val="5000"/>
              </a:schemeClr>
            </a:solidFill>
            <a:ln w="3175">
              <a:noFill/>
              <a:miter lim="800000"/>
              <a:headEnd/>
              <a:tailEnd/>
            </a:ln>
          </p:spPr>
          <p:txBody>
            <a:bodyPr anchor="ctr"/>
            <a:lstStyle/>
            <a:p>
              <a:pPr indent="-342900" algn="ctr">
                <a:buFont typeface="Calibri" charset="0"/>
                <a:buAutoNum type="arabicPeriod"/>
              </a:pPr>
              <a:endParaRPr lang="en-US" sz="1400">
                <a:solidFill>
                  <a:srgbClr val="000000"/>
                </a:solidFill>
                <a:latin typeface="Calibri" charset="0"/>
                <a:ea typeface="ＭＳ Ｐゴシック" pitchFamily="34" charset="-128"/>
              </a:endParaRPr>
            </a:p>
          </p:txBody>
        </p:sp>
        <p:sp>
          <p:nvSpPr>
            <p:cNvPr id="44" name="Ellipse 140"/>
            <p:cNvSpPr>
              <a:spLocks noChangeArrowheads="1"/>
            </p:cNvSpPr>
            <p:nvPr/>
          </p:nvSpPr>
          <p:spPr bwMode="auto">
            <a:xfrm>
              <a:off x="2938561" y="1380079"/>
              <a:ext cx="257203" cy="189935"/>
            </a:xfrm>
            <a:prstGeom prst="ellipse">
              <a:avLst/>
            </a:prstGeom>
            <a:gradFill rotWithShape="1">
              <a:gsLst>
                <a:gs pos="0">
                  <a:srgbClr val="FFFCF9">
                    <a:alpha val="76999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00"/>
            </a:gradFill>
            <a:ln w="9525">
              <a:noFill/>
              <a:round/>
              <a:headEnd/>
              <a:tailEnd/>
            </a:ln>
          </p:spPr>
          <p:txBody>
            <a:bodyPr anchor="ctr"/>
            <a:lstStyle/>
            <a:p>
              <a:pPr marL="342900" indent="-342900" algn="ctr">
                <a:buFont typeface="Calibri" charset="0"/>
                <a:buAutoNum type="arabicPeriod"/>
              </a:pPr>
              <a:endParaRPr lang="en-US" dirty="0">
                <a:solidFill>
                  <a:srgbClr val="FFFFFF"/>
                </a:solidFill>
                <a:latin typeface="Calibri" charset="0"/>
                <a:ea typeface="ＭＳ Ｐゴシック" pitchFamily="34" charset="-128"/>
              </a:endParaRPr>
            </a:p>
          </p:txBody>
        </p:sp>
      </p:grpSp>
      <p:grpSp>
        <p:nvGrpSpPr>
          <p:cNvPr id="45" name="Group 36"/>
          <p:cNvGrpSpPr/>
          <p:nvPr/>
        </p:nvGrpSpPr>
        <p:grpSpPr>
          <a:xfrm>
            <a:off x="4038600" y="3505200"/>
            <a:ext cx="351040" cy="381001"/>
            <a:chOff x="2895600" y="1371600"/>
            <a:chExt cx="351040" cy="381001"/>
          </a:xfrm>
        </p:grpSpPr>
        <p:sp>
          <p:nvSpPr>
            <p:cNvPr id="46" name="Ellipse 138"/>
            <p:cNvSpPr/>
            <p:nvPr/>
          </p:nvSpPr>
          <p:spPr bwMode="auto">
            <a:xfrm>
              <a:off x="2911993" y="1684485"/>
              <a:ext cx="311721" cy="68116"/>
            </a:xfrm>
            <a:prstGeom prst="ellipse">
              <a:avLst/>
            </a:prstGeom>
            <a:gradFill flip="none" rotWithShape="1">
              <a:gsLst>
                <a:gs pos="100000">
                  <a:srgbClr val="FFFFFF">
                    <a:alpha val="0"/>
                  </a:srgbClr>
                </a:gs>
                <a:gs pos="0">
                  <a:srgbClr val="E6E6E6">
                    <a:lumMod val="10000"/>
                    <a:alpha val="76000"/>
                  </a:srgbClr>
                </a:gs>
              </a:gsLst>
              <a:path path="shape">
                <a:fillToRect l="50000" t="50000" r="50000" b="50000"/>
              </a:path>
              <a:tileRect/>
            </a:gra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algn="ctr">
                <a:defRPr/>
              </a:pPr>
              <a:endParaRPr lang="en-US">
                <a:solidFill>
                  <a:srgbClr val="FFFFFF"/>
                </a:solidFill>
                <a:latin typeface="Calibri" pitchFamily="-111" charset="0"/>
                <a:ea typeface="ＭＳ Ｐゴシック" pitchFamily="-111" charset="-128"/>
              </a:endParaRPr>
            </a:p>
          </p:txBody>
        </p:sp>
        <p:sp>
          <p:nvSpPr>
            <p:cNvPr id="47" name="Ellipse 139"/>
            <p:cNvSpPr>
              <a:spLocks noChangeArrowheads="1"/>
            </p:cNvSpPr>
            <p:nvPr/>
          </p:nvSpPr>
          <p:spPr bwMode="auto">
            <a:xfrm>
              <a:off x="2895600" y="1371600"/>
              <a:ext cx="351040" cy="350475"/>
            </a:xfrm>
            <a:prstGeom prst="ellipse">
              <a:avLst/>
            </a:prstGeom>
            <a:solidFill>
              <a:schemeClr val="tx1">
                <a:lumMod val="95000"/>
                <a:lumOff val="5000"/>
              </a:schemeClr>
            </a:solidFill>
            <a:ln w="3175">
              <a:noFill/>
              <a:miter lim="800000"/>
              <a:headEnd/>
              <a:tailEnd/>
            </a:ln>
          </p:spPr>
          <p:txBody>
            <a:bodyPr anchor="ctr"/>
            <a:lstStyle/>
            <a:p>
              <a:pPr indent="-342900" algn="ctr">
                <a:buFont typeface="Calibri" charset="0"/>
                <a:buAutoNum type="arabicPeriod"/>
              </a:pPr>
              <a:endParaRPr lang="en-US" sz="1400">
                <a:solidFill>
                  <a:srgbClr val="000000"/>
                </a:solidFill>
                <a:latin typeface="Calibri" charset="0"/>
                <a:ea typeface="ＭＳ Ｐゴシック" pitchFamily="34" charset="-128"/>
              </a:endParaRPr>
            </a:p>
          </p:txBody>
        </p:sp>
        <p:sp>
          <p:nvSpPr>
            <p:cNvPr id="48" name="Ellipse 140"/>
            <p:cNvSpPr>
              <a:spLocks noChangeArrowheads="1"/>
            </p:cNvSpPr>
            <p:nvPr/>
          </p:nvSpPr>
          <p:spPr bwMode="auto">
            <a:xfrm>
              <a:off x="2938561" y="1380079"/>
              <a:ext cx="257203" cy="189935"/>
            </a:xfrm>
            <a:prstGeom prst="ellipse">
              <a:avLst/>
            </a:prstGeom>
            <a:gradFill rotWithShape="1">
              <a:gsLst>
                <a:gs pos="0">
                  <a:srgbClr val="FFFCF9">
                    <a:alpha val="76999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00"/>
            </a:gradFill>
            <a:ln w="9525">
              <a:noFill/>
              <a:round/>
              <a:headEnd/>
              <a:tailEnd/>
            </a:ln>
          </p:spPr>
          <p:txBody>
            <a:bodyPr anchor="ctr"/>
            <a:lstStyle/>
            <a:p>
              <a:pPr marL="342900" indent="-342900" algn="ctr">
                <a:buFont typeface="Calibri" charset="0"/>
                <a:buAutoNum type="arabicPeriod"/>
              </a:pPr>
              <a:endParaRPr lang="en-US" dirty="0">
                <a:solidFill>
                  <a:srgbClr val="FFFFFF"/>
                </a:solidFill>
                <a:latin typeface="Calibri" charset="0"/>
                <a:ea typeface="ＭＳ Ｐゴシック" pitchFamily="34" charset="-128"/>
              </a:endParaRPr>
            </a:p>
          </p:txBody>
        </p:sp>
      </p:grpSp>
      <p:grpSp>
        <p:nvGrpSpPr>
          <p:cNvPr id="49" name="Group 50"/>
          <p:cNvGrpSpPr/>
          <p:nvPr/>
        </p:nvGrpSpPr>
        <p:grpSpPr>
          <a:xfrm>
            <a:off x="4495800" y="1905000"/>
            <a:ext cx="3810000" cy="461665"/>
            <a:chOff x="3352800" y="1219200"/>
            <a:chExt cx="3810000" cy="461665"/>
          </a:xfrm>
        </p:grpSpPr>
        <p:cxnSp>
          <p:nvCxnSpPr>
            <p:cNvPr id="50" name="Straight Connector 49"/>
            <p:cNvCxnSpPr/>
            <p:nvPr/>
          </p:nvCxnSpPr>
          <p:spPr>
            <a:xfrm>
              <a:off x="3352800" y="1676400"/>
              <a:ext cx="3810000" cy="1588"/>
            </a:xfrm>
            <a:prstGeom prst="line">
              <a:avLst/>
            </a:prstGeom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1" name="TextBox 50"/>
            <p:cNvSpPr txBox="1"/>
            <p:nvPr/>
          </p:nvSpPr>
          <p:spPr>
            <a:xfrm>
              <a:off x="3429000" y="1219200"/>
              <a:ext cx="1939442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400" dirty="0" smtClean="0">
                  <a:latin typeface="Calibri" pitchFamily="34" charset="0"/>
                </a:rPr>
                <a:t>Your text here</a:t>
              </a:r>
              <a:endParaRPr lang="en-US" sz="2400" dirty="0">
                <a:latin typeface="Calibri" pitchFamily="34" charset="0"/>
              </a:endParaRPr>
            </a:p>
          </p:txBody>
        </p:sp>
      </p:grpSp>
      <p:grpSp>
        <p:nvGrpSpPr>
          <p:cNvPr id="52" name="Group 51"/>
          <p:cNvGrpSpPr/>
          <p:nvPr/>
        </p:nvGrpSpPr>
        <p:grpSpPr>
          <a:xfrm>
            <a:off x="4495800" y="2590800"/>
            <a:ext cx="3810000" cy="461665"/>
            <a:chOff x="3352800" y="1905000"/>
            <a:chExt cx="3810000" cy="461665"/>
          </a:xfrm>
        </p:grpSpPr>
        <p:cxnSp>
          <p:nvCxnSpPr>
            <p:cNvPr id="53" name="Straight Connector 52"/>
            <p:cNvCxnSpPr/>
            <p:nvPr/>
          </p:nvCxnSpPr>
          <p:spPr>
            <a:xfrm>
              <a:off x="3352800" y="2362200"/>
              <a:ext cx="3810000" cy="1588"/>
            </a:xfrm>
            <a:prstGeom prst="line">
              <a:avLst/>
            </a:prstGeom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4" name="TextBox 53"/>
            <p:cNvSpPr txBox="1"/>
            <p:nvPr/>
          </p:nvSpPr>
          <p:spPr>
            <a:xfrm>
              <a:off x="3429000" y="1905000"/>
              <a:ext cx="1939442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400" dirty="0" smtClean="0">
                  <a:latin typeface="Calibri" pitchFamily="34" charset="0"/>
                </a:rPr>
                <a:t>Your text here</a:t>
              </a:r>
              <a:endParaRPr lang="en-US" sz="2400" dirty="0">
                <a:latin typeface="Calibri" pitchFamily="34" charset="0"/>
              </a:endParaRPr>
            </a:p>
          </p:txBody>
        </p:sp>
      </p:grpSp>
      <p:grpSp>
        <p:nvGrpSpPr>
          <p:cNvPr id="55" name="Group 52"/>
          <p:cNvGrpSpPr/>
          <p:nvPr/>
        </p:nvGrpSpPr>
        <p:grpSpPr>
          <a:xfrm>
            <a:off x="4495800" y="3352800"/>
            <a:ext cx="3810000" cy="461665"/>
            <a:chOff x="3352800" y="2667000"/>
            <a:chExt cx="3810000" cy="461665"/>
          </a:xfrm>
        </p:grpSpPr>
        <p:cxnSp>
          <p:nvCxnSpPr>
            <p:cNvPr id="56" name="Straight Connector 55"/>
            <p:cNvCxnSpPr/>
            <p:nvPr/>
          </p:nvCxnSpPr>
          <p:spPr>
            <a:xfrm>
              <a:off x="3352800" y="3124200"/>
              <a:ext cx="3810000" cy="1588"/>
            </a:xfrm>
            <a:prstGeom prst="line">
              <a:avLst/>
            </a:prstGeom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7" name="TextBox 56"/>
            <p:cNvSpPr txBox="1"/>
            <p:nvPr/>
          </p:nvSpPr>
          <p:spPr>
            <a:xfrm>
              <a:off x="3429000" y="2667000"/>
              <a:ext cx="1939442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400" dirty="0" smtClean="0">
                  <a:latin typeface="Calibri" pitchFamily="34" charset="0"/>
                </a:rPr>
                <a:t>Your text here</a:t>
              </a:r>
              <a:endParaRPr lang="en-US" sz="2400" dirty="0">
                <a:latin typeface="Calibri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63299082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5400000">
                                      <p:cBhvr>
                                        <p:cTn id="6" dur="3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7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-5400000">
                                      <p:cBhvr>
                                        <p:cTn id="8" dur="3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9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-5400000">
                                      <p:cBhvr>
                                        <p:cTn id="10" dur="3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5400000">
                                      <p:cBhvr>
                                        <p:cTn id="12" dur="3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47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500"/>
                            </p:stCondLst>
                            <p:childTnLst>
                              <p:par>
                                <p:cTn id="21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47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500"/>
                            </p:stCondLst>
                            <p:childTnLst>
                              <p:par>
                                <p:cTn id="32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4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47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500"/>
                            </p:stCondLst>
                            <p:childTnLst>
                              <p:par>
                                <p:cTn id="43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5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23"/>
          <p:cNvGrpSpPr>
            <a:grpSpLocks/>
          </p:cNvGrpSpPr>
          <p:nvPr/>
        </p:nvGrpSpPr>
        <p:grpSpPr bwMode="auto">
          <a:xfrm>
            <a:off x="0" y="2133600"/>
            <a:ext cx="9144000" cy="1676400"/>
            <a:chOff x="0" y="2086"/>
            <a:chExt cx="5760" cy="1056"/>
          </a:xfrm>
        </p:grpSpPr>
        <p:sp>
          <p:nvSpPr>
            <p:cNvPr id="18" name="Rectangle 3"/>
            <p:cNvSpPr>
              <a:spLocks noChangeArrowheads="1"/>
            </p:cNvSpPr>
            <p:nvPr/>
          </p:nvSpPr>
          <p:spPr bwMode="gray">
            <a:xfrm>
              <a:off x="0" y="2325"/>
              <a:ext cx="5760" cy="817"/>
            </a:xfrm>
            <a:prstGeom prst="rect">
              <a:avLst/>
            </a:prstGeom>
            <a:gradFill rotWithShape="1">
              <a:gsLst>
                <a:gs pos="0">
                  <a:srgbClr val="DDDDDD"/>
                </a:gs>
                <a:gs pos="100000">
                  <a:srgbClr val="FFFFFF"/>
                </a:gs>
              </a:gsLst>
              <a:lin ang="5400000" scaled="1"/>
            </a:gradFill>
            <a:ln w="9525">
              <a:noFill/>
              <a:miter lim="800000"/>
              <a:headEnd/>
              <a:tailEnd/>
            </a:ln>
          </p:spPr>
          <p:txBody>
            <a:bodyPr wrap="none" lIns="90000" tIns="90000" rIns="72000" bIns="90000" anchor="ctr"/>
            <a:lstStyle/>
            <a:p>
              <a:pPr algn="ctr" eaLnBrk="0" hangingPunct="0"/>
              <a:endParaRPr lang="en-US" noProof="1">
                <a:latin typeface="Calibri" pitchFamily="34" charset="0"/>
                <a:cs typeface="Arial" charset="0"/>
              </a:endParaRPr>
            </a:p>
          </p:txBody>
        </p:sp>
        <p:sp>
          <p:nvSpPr>
            <p:cNvPr id="19" name="Rectangle 25"/>
            <p:cNvSpPr>
              <a:spLocks noChangeArrowheads="1"/>
            </p:cNvSpPr>
            <p:nvPr/>
          </p:nvSpPr>
          <p:spPr bwMode="gray">
            <a:xfrm flipV="1">
              <a:off x="0" y="2086"/>
              <a:ext cx="5760" cy="246"/>
            </a:xfrm>
            <a:prstGeom prst="rect">
              <a:avLst/>
            </a:prstGeom>
            <a:gradFill rotWithShape="1">
              <a:gsLst>
                <a:gs pos="0">
                  <a:srgbClr val="DBDBDB"/>
                </a:gs>
                <a:gs pos="100000">
                  <a:srgbClr val="FFFFFF"/>
                </a:gs>
              </a:gsLst>
              <a:lin ang="5400000" scaled="1"/>
            </a:gradFill>
            <a:ln w="9525">
              <a:noFill/>
              <a:miter lim="800000"/>
              <a:headEnd/>
              <a:tailEnd/>
            </a:ln>
          </p:spPr>
          <p:txBody>
            <a:bodyPr rot="10800000" wrap="none" lIns="90000" tIns="90000" rIns="72000" bIns="90000" anchor="ctr"/>
            <a:lstStyle/>
            <a:p>
              <a:pPr algn="ctr" eaLnBrk="0" hangingPunct="0"/>
              <a:endParaRPr lang="en-US" noProof="1">
                <a:latin typeface="Calibri" pitchFamily="34" charset="0"/>
                <a:cs typeface="Arial" charset="0"/>
              </a:endParaRPr>
            </a:p>
          </p:txBody>
        </p:sp>
      </p:grp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Four interconnected points</a:t>
            </a:r>
            <a:endParaRPr lang="en-US" dirty="0"/>
          </a:p>
        </p:txBody>
      </p:sp>
      <p:grpSp>
        <p:nvGrpSpPr>
          <p:cNvPr id="4" name="Group 11"/>
          <p:cNvGrpSpPr/>
          <p:nvPr/>
        </p:nvGrpSpPr>
        <p:grpSpPr>
          <a:xfrm>
            <a:off x="1752600" y="1905000"/>
            <a:ext cx="5958840" cy="3886200"/>
            <a:chOff x="1828800" y="2362200"/>
            <a:chExt cx="5257800" cy="3429000"/>
          </a:xfrm>
        </p:grpSpPr>
        <p:pic>
          <p:nvPicPr>
            <p:cNvPr id="8194" name="Picture 2" descr="C:\Documents and Settings\Admin\My Documents\Downloads\CHAIN.wmf"/>
            <p:cNvPicPr>
              <a:picLocks noChangeAspect="1" noChangeArrowheads="1"/>
            </p:cNvPicPr>
            <p:nvPr/>
          </p:nvPicPr>
          <p:blipFill>
            <a:blip r:embed="rId2" cstate="print"/>
            <a:srcRect/>
            <a:stretch>
              <a:fillRect/>
            </a:stretch>
          </p:blipFill>
          <p:spPr bwMode="auto">
            <a:xfrm>
              <a:off x="3508375" y="2639210"/>
              <a:ext cx="1901826" cy="372272"/>
            </a:xfrm>
            <a:prstGeom prst="rect">
              <a:avLst/>
            </a:prstGeom>
            <a:noFill/>
          </p:spPr>
        </p:pic>
        <p:sp>
          <p:nvSpPr>
            <p:cNvPr id="5" name="Rectangle 4"/>
            <p:cNvSpPr/>
            <p:nvPr/>
          </p:nvSpPr>
          <p:spPr>
            <a:xfrm>
              <a:off x="1835725" y="2362200"/>
              <a:ext cx="1828800" cy="838200"/>
            </a:xfrm>
            <a:prstGeom prst="rect">
              <a:avLst/>
            </a:prstGeom>
            <a:solidFill>
              <a:schemeClr val="accent3">
                <a:lumMod val="75000"/>
              </a:schemeClr>
            </a:solidFill>
            <a:ln>
              <a:noFill/>
            </a:ln>
            <a:scene3d>
              <a:camera prst="perspectiveRight"/>
              <a:lightRig rig="soft" dir="t"/>
            </a:scene3d>
            <a:sp3d extrusionH="127000" prstMaterial="dkEdge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6" name="Rectangle 5"/>
            <p:cNvSpPr/>
            <p:nvPr/>
          </p:nvSpPr>
          <p:spPr>
            <a:xfrm>
              <a:off x="5257800" y="2362200"/>
              <a:ext cx="1828800" cy="838200"/>
            </a:xfrm>
            <a:prstGeom prst="rect">
              <a:avLst/>
            </a:prstGeom>
            <a:solidFill>
              <a:schemeClr val="accent3">
                <a:lumMod val="75000"/>
              </a:schemeClr>
            </a:solidFill>
            <a:ln>
              <a:noFill/>
            </a:ln>
            <a:scene3d>
              <a:camera prst="perspectiveLeft"/>
              <a:lightRig rig="soft" dir="t"/>
            </a:scene3d>
            <a:sp3d extrusionH="127000" prstMaterial="dkEdge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pic>
          <p:nvPicPr>
            <p:cNvPr id="7" name="Picture 2" descr="C:\Documents and Settings\Admin\My Documents\Downloads\CHAIN.wmf"/>
            <p:cNvPicPr>
              <a:picLocks noChangeAspect="1" noChangeArrowheads="1"/>
            </p:cNvPicPr>
            <p:nvPr/>
          </p:nvPicPr>
          <p:blipFill>
            <a:blip r:embed="rId2" cstate="print"/>
            <a:srcRect/>
            <a:stretch>
              <a:fillRect/>
            </a:stretch>
          </p:blipFill>
          <p:spPr bwMode="auto">
            <a:xfrm rot="16200000">
              <a:off x="5255023" y="3877102"/>
              <a:ext cx="1901826" cy="372272"/>
            </a:xfrm>
            <a:prstGeom prst="rect">
              <a:avLst/>
            </a:prstGeom>
            <a:noFill/>
          </p:spPr>
        </p:pic>
        <p:sp>
          <p:nvSpPr>
            <p:cNvPr id="8" name="Rectangle 7"/>
            <p:cNvSpPr/>
            <p:nvPr/>
          </p:nvSpPr>
          <p:spPr>
            <a:xfrm>
              <a:off x="5257800" y="4953000"/>
              <a:ext cx="1828800" cy="838200"/>
            </a:xfrm>
            <a:prstGeom prst="rect">
              <a:avLst/>
            </a:prstGeom>
            <a:solidFill>
              <a:schemeClr val="accent3">
                <a:lumMod val="75000"/>
              </a:schemeClr>
            </a:solidFill>
            <a:ln>
              <a:noFill/>
            </a:ln>
            <a:scene3d>
              <a:camera prst="perspectiveLeft"/>
              <a:lightRig rig="soft" dir="t"/>
            </a:scene3d>
            <a:sp3d extrusionH="127000" prstMaterial="dkEdge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pic>
          <p:nvPicPr>
            <p:cNvPr id="9" name="Picture 2" descr="C:\Documents and Settings\Admin\My Documents\Downloads\CHAIN.wmf"/>
            <p:cNvPicPr>
              <a:picLocks noChangeAspect="1" noChangeArrowheads="1"/>
            </p:cNvPicPr>
            <p:nvPr/>
          </p:nvPicPr>
          <p:blipFill>
            <a:blip r:embed="rId2" cstate="print"/>
            <a:srcRect/>
            <a:stretch>
              <a:fillRect/>
            </a:stretch>
          </p:blipFill>
          <p:spPr bwMode="auto">
            <a:xfrm>
              <a:off x="3505200" y="5169725"/>
              <a:ext cx="1901826" cy="372272"/>
            </a:xfrm>
            <a:prstGeom prst="rect">
              <a:avLst/>
            </a:prstGeom>
            <a:noFill/>
          </p:spPr>
        </p:pic>
        <p:sp>
          <p:nvSpPr>
            <p:cNvPr id="10" name="Rectangle 9"/>
            <p:cNvSpPr/>
            <p:nvPr/>
          </p:nvSpPr>
          <p:spPr>
            <a:xfrm>
              <a:off x="1828800" y="4941125"/>
              <a:ext cx="1828800" cy="838200"/>
            </a:xfrm>
            <a:prstGeom prst="rect">
              <a:avLst/>
            </a:prstGeom>
            <a:solidFill>
              <a:schemeClr val="accent3">
                <a:lumMod val="75000"/>
              </a:schemeClr>
            </a:solidFill>
            <a:ln>
              <a:noFill/>
            </a:ln>
            <a:scene3d>
              <a:camera prst="perspectiveRight"/>
              <a:lightRig rig="soft" dir="t"/>
            </a:scene3d>
            <a:sp3d extrusionH="127000" prstMaterial="dkEdge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pic>
          <p:nvPicPr>
            <p:cNvPr id="11" name="Picture 2" descr="C:\Documents and Settings\Admin\My Documents\Downloads\CHAIN.wmf"/>
            <p:cNvPicPr>
              <a:picLocks noChangeAspect="1" noChangeArrowheads="1"/>
            </p:cNvPicPr>
            <p:nvPr/>
          </p:nvPicPr>
          <p:blipFill>
            <a:blip r:embed="rId2" cstate="print"/>
            <a:srcRect/>
            <a:stretch>
              <a:fillRect/>
            </a:stretch>
          </p:blipFill>
          <p:spPr bwMode="auto">
            <a:xfrm rot="16200000">
              <a:off x="1700280" y="3877102"/>
              <a:ext cx="1901826" cy="372272"/>
            </a:xfrm>
            <a:prstGeom prst="rect">
              <a:avLst/>
            </a:prstGeom>
            <a:noFill/>
          </p:spPr>
        </p:pic>
      </p:grpSp>
      <p:sp>
        <p:nvSpPr>
          <p:cNvPr id="13" name="TextBox 12"/>
          <p:cNvSpPr txBox="1"/>
          <p:nvPr/>
        </p:nvSpPr>
        <p:spPr>
          <a:xfrm>
            <a:off x="2209800" y="2133600"/>
            <a:ext cx="11863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b="1" dirty="0" smtClean="0">
                <a:solidFill>
                  <a:schemeClr val="bg1"/>
                </a:solidFill>
                <a:latin typeface="Calibri" pitchFamily="34" charset="0"/>
              </a:rPr>
              <a:t>Text 1</a:t>
            </a:r>
            <a:endParaRPr lang="en-US" sz="3200" b="1" dirty="0">
              <a:solidFill>
                <a:schemeClr val="bg1"/>
              </a:solidFill>
              <a:latin typeface="Calibri" pitchFamily="34" charset="0"/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6248400" y="2108155"/>
            <a:ext cx="11863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b="1" dirty="0" smtClean="0">
                <a:solidFill>
                  <a:schemeClr val="bg1"/>
                </a:solidFill>
                <a:latin typeface="Calibri" pitchFamily="34" charset="0"/>
              </a:rPr>
              <a:t>Text 2</a:t>
            </a:r>
            <a:endParaRPr lang="en-US" sz="3200" b="1" dirty="0">
              <a:solidFill>
                <a:schemeClr val="bg1"/>
              </a:solidFill>
              <a:latin typeface="Calibri" pitchFamily="34" charset="0"/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6248400" y="5029200"/>
            <a:ext cx="11863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b="1" dirty="0" smtClean="0">
                <a:solidFill>
                  <a:schemeClr val="bg1"/>
                </a:solidFill>
                <a:latin typeface="Calibri" pitchFamily="34" charset="0"/>
              </a:rPr>
              <a:t>Text 3</a:t>
            </a:r>
            <a:endParaRPr lang="en-US" sz="3200" b="1" dirty="0">
              <a:solidFill>
                <a:schemeClr val="bg1"/>
              </a:solidFill>
              <a:latin typeface="Calibri" pitchFamily="34" charset="0"/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2209800" y="5029200"/>
            <a:ext cx="11863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b="1" dirty="0" smtClean="0">
                <a:solidFill>
                  <a:schemeClr val="bg1"/>
                </a:solidFill>
                <a:latin typeface="Calibri" pitchFamily="34" charset="0"/>
              </a:rPr>
              <a:t>Text 4</a:t>
            </a:r>
            <a:endParaRPr lang="en-US" sz="3200" b="1" dirty="0">
              <a:solidFill>
                <a:schemeClr val="bg1"/>
              </a:solidFill>
              <a:latin typeface="Calibri" pitchFamily="34" charset="0"/>
            </a:endParaRPr>
          </a:p>
        </p:txBody>
      </p:sp>
      <p:sp>
        <p:nvSpPr>
          <p:cNvPr id="24" name="TextBox 153"/>
          <p:cNvSpPr txBox="1">
            <a:spLocks noChangeArrowheads="1"/>
          </p:cNvSpPr>
          <p:nvPr/>
        </p:nvSpPr>
        <p:spPr bwMode="auto">
          <a:xfrm>
            <a:off x="3429000" y="3200400"/>
            <a:ext cx="2529060" cy="120032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r>
              <a:rPr lang="en-US" sz="2400" dirty="0">
                <a:latin typeface="Calibri" pitchFamily="34" charset="0"/>
              </a:rPr>
              <a:t>You may enter </a:t>
            </a:r>
            <a:r>
              <a:rPr lang="en-US" sz="2400" dirty="0" smtClean="0">
                <a:latin typeface="Calibri" pitchFamily="34" charset="0"/>
              </a:rPr>
              <a:t>your text here</a:t>
            </a:r>
            <a:r>
              <a:rPr lang="en-US" sz="2400" dirty="0">
                <a:latin typeface="Calibri" pitchFamily="34" charset="0"/>
              </a:rPr>
              <a:t>. You may enter your text here.</a:t>
            </a:r>
          </a:p>
        </p:txBody>
      </p:sp>
    </p:spTree>
    <p:extLst>
      <p:ext uri="{BB962C8B-B14F-4D97-AF65-F5344CB8AC3E}">
        <p14:creationId xmlns:p14="http://schemas.microsoft.com/office/powerpoint/2010/main" val="165674294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/>
      <p:bldP spid="14" grpId="0"/>
      <p:bldP spid="15" grpId="0"/>
      <p:bldP spid="16" grpId="0"/>
      <p:bldP spid="24" grpId="0"/>
    </p:bldLst>
  </p:timing>
</p:sld>
</file>

<file path=ppt/slides/slide4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Rectangle 19"/>
          <p:cNvSpPr/>
          <p:nvPr/>
        </p:nvSpPr>
        <p:spPr>
          <a:xfrm>
            <a:off x="0" y="5029200"/>
            <a:ext cx="9144000" cy="1219200"/>
          </a:xfrm>
          <a:prstGeom prst="rect">
            <a:avLst/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Calibri" pitchFamily="34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sz="4000" dirty="0" smtClean="0">
                <a:latin typeface="Franklin Gothic Medium Cond" pitchFamily="34" charset="0"/>
              </a:rPr>
              <a:t>Your Title Text Here</a:t>
            </a:r>
            <a:endParaRPr lang="en-US" sz="4000" dirty="0">
              <a:latin typeface="Franklin Gothic Medium Cond" pitchFamily="34" charset="0"/>
            </a:endParaRPr>
          </a:p>
        </p:txBody>
      </p:sp>
      <p:sp>
        <p:nvSpPr>
          <p:cNvPr id="4" name="Freeform 9"/>
          <p:cNvSpPr>
            <a:spLocks/>
          </p:cNvSpPr>
          <p:nvPr/>
        </p:nvSpPr>
        <p:spPr bwMode="auto">
          <a:xfrm rot="16200000">
            <a:off x="2881415" y="3173882"/>
            <a:ext cx="1868509" cy="2459637"/>
          </a:xfrm>
          <a:custGeom>
            <a:avLst/>
            <a:gdLst>
              <a:gd name="T0" fmla="*/ 1309688 w 825"/>
              <a:gd name="T1" fmla="*/ 1311275 h 1086"/>
              <a:gd name="T2" fmla="*/ 1309688 w 825"/>
              <a:gd name="T3" fmla="*/ 741362 h 1086"/>
              <a:gd name="T4" fmla="*/ 1189038 w 825"/>
              <a:gd name="T5" fmla="*/ 741362 h 1086"/>
              <a:gd name="T6" fmla="*/ 1189038 w 825"/>
              <a:gd name="T7" fmla="*/ 823913 h 1086"/>
              <a:gd name="T8" fmla="*/ 901700 w 825"/>
              <a:gd name="T9" fmla="*/ 658812 h 1086"/>
              <a:gd name="T10" fmla="*/ 1189038 w 825"/>
              <a:gd name="T11" fmla="*/ 495300 h 1086"/>
              <a:gd name="T12" fmla="*/ 1189038 w 825"/>
              <a:gd name="T13" fmla="*/ 584200 h 1086"/>
              <a:gd name="T14" fmla="*/ 1309688 w 825"/>
              <a:gd name="T15" fmla="*/ 584200 h 1086"/>
              <a:gd name="T16" fmla="*/ 1309688 w 825"/>
              <a:gd name="T17" fmla="*/ 0 h 1086"/>
              <a:gd name="T18" fmla="*/ 0 w 825"/>
              <a:gd name="T19" fmla="*/ 0 h 1086"/>
              <a:gd name="T20" fmla="*/ 0 w 825"/>
              <a:gd name="T21" fmla="*/ 1311275 h 1086"/>
              <a:gd name="T22" fmla="*/ 587375 w 825"/>
              <a:gd name="T23" fmla="*/ 1311275 h 1086"/>
              <a:gd name="T24" fmla="*/ 587375 w 825"/>
              <a:gd name="T25" fmla="*/ 1435100 h 1086"/>
              <a:gd name="T26" fmla="*/ 495300 w 825"/>
              <a:gd name="T27" fmla="*/ 1435100 h 1086"/>
              <a:gd name="T28" fmla="*/ 661988 w 825"/>
              <a:gd name="T29" fmla="*/ 1724025 h 1086"/>
              <a:gd name="T30" fmla="*/ 825500 w 825"/>
              <a:gd name="T31" fmla="*/ 1435100 h 1086"/>
              <a:gd name="T32" fmla="*/ 741363 w 825"/>
              <a:gd name="T33" fmla="*/ 1435100 h 1086"/>
              <a:gd name="T34" fmla="*/ 741363 w 825"/>
              <a:gd name="T35" fmla="*/ 1311275 h 1086"/>
              <a:gd name="T36" fmla="*/ 1309688 w 825"/>
              <a:gd name="T37" fmla="*/ 1311275 h 108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w 825"/>
              <a:gd name="T58" fmla="*/ 0 h 1086"/>
              <a:gd name="T59" fmla="*/ 825 w 825"/>
              <a:gd name="T60" fmla="*/ 1086 h 108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T57" t="T58" r="T59" b="T60"/>
            <a:pathLst>
              <a:path w="825" h="1086">
                <a:moveTo>
                  <a:pt x="825" y="826"/>
                </a:moveTo>
                <a:lnTo>
                  <a:pt x="825" y="467"/>
                </a:lnTo>
                <a:lnTo>
                  <a:pt x="749" y="467"/>
                </a:lnTo>
                <a:lnTo>
                  <a:pt x="749" y="519"/>
                </a:lnTo>
                <a:lnTo>
                  <a:pt x="568" y="415"/>
                </a:lnTo>
                <a:lnTo>
                  <a:pt x="749" y="312"/>
                </a:lnTo>
                <a:lnTo>
                  <a:pt x="749" y="368"/>
                </a:lnTo>
                <a:lnTo>
                  <a:pt x="825" y="368"/>
                </a:lnTo>
                <a:lnTo>
                  <a:pt x="825" y="0"/>
                </a:lnTo>
                <a:lnTo>
                  <a:pt x="0" y="0"/>
                </a:lnTo>
                <a:lnTo>
                  <a:pt x="0" y="826"/>
                </a:lnTo>
                <a:lnTo>
                  <a:pt x="370" y="826"/>
                </a:lnTo>
                <a:lnTo>
                  <a:pt x="370" y="904"/>
                </a:lnTo>
                <a:lnTo>
                  <a:pt x="312" y="904"/>
                </a:lnTo>
                <a:lnTo>
                  <a:pt x="417" y="1086"/>
                </a:lnTo>
                <a:lnTo>
                  <a:pt x="520" y="904"/>
                </a:lnTo>
                <a:lnTo>
                  <a:pt x="467" y="904"/>
                </a:lnTo>
                <a:lnTo>
                  <a:pt x="467" y="826"/>
                </a:lnTo>
                <a:lnTo>
                  <a:pt x="825" y="826"/>
                </a:lnTo>
                <a:close/>
              </a:path>
            </a:pathLst>
          </a:custGeom>
          <a:solidFill>
            <a:schemeClr val="accent5">
              <a:lumMod val="75000"/>
            </a:schemeClr>
          </a:solidFill>
          <a:ln w="9">
            <a:solidFill>
              <a:srgbClr val="000000"/>
            </a:solidFill>
            <a:miter lim="800000"/>
            <a:headEnd/>
            <a:tailEnd/>
          </a:ln>
          <a:effectLst>
            <a:reflection blurRad="6350" stA="52000" endA="300" endPos="35000" dir="5400000" sy="-100000" algn="bl" rotWithShape="0"/>
          </a:effectLst>
          <a:scene3d>
            <a:camera prst="orthographicFront"/>
            <a:lightRig rig="threePt" dir="t"/>
          </a:scene3d>
          <a:sp3d prstMaterial="metal">
            <a:bevelT w="139700" h="139700" prst="divot"/>
          </a:sp3d>
        </p:spPr>
        <p:txBody>
          <a:bodyPr/>
          <a:lstStyle/>
          <a:p>
            <a:endParaRPr lang="en-US">
              <a:latin typeface="Calibri" pitchFamily="34" charset="0"/>
            </a:endParaRPr>
          </a:p>
        </p:txBody>
      </p:sp>
      <p:sp>
        <p:nvSpPr>
          <p:cNvPr id="5" name="Freeform 9"/>
          <p:cNvSpPr>
            <a:spLocks/>
          </p:cNvSpPr>
          <p:nvPr/>
        </p:nvSpPr>
        <p:spPr bwMode="auto">
          <a:xfrm rot="10800000">
            <a:off x="4451141" y="2878318"/>
            <a:ext cx="1868509" cy="2459636"/>
          </a:xfrm>
          <a:custGeom>
            <a:avLst/>
            <a:gdLst>
              <a:gd name="T0" fmla="*/ 1309688 w 825"/>
              <a:gd name="T1" fmla="*/ 1311275 h 1086"/>
              <a:gd name="T2" fmla="*/ 1309688 w 825"/>
              <a:gd name="T3" fmla="*/ 741362 h 1086"/>
              <a:gd name="T4" fmla="*/ 1189038 w 825"/>
              <a:gd name="T5" fmla="*/ 741362 h 1086"/>
              <a:gd name="T6" fmla="*/ 1189038 w 825"/>
              <a:gd name="T7" fmla="*/ 823913 h 1086"/>
              <a:gd name="T8" fmla="*/ 901700 w 825"/>
              <a:gd name="T9" fmla="*/ 658812 h 1086"/>
              <a:gd name="T10" fmla="*/ 1189038 w 825"/>
              <a:gd name="T11" fmla="*/ 495300 h 1086"/>
              <a:gd name="T12" fmla="*/ 1189038 w 825"/>
              <a:gd name="T13" fmla="*/ 584200 h 1086"/>
              <a:gd name="T14" fmla="*/ 1309688 w 825"/>
              <a:gd name="T15" fmla="*/ 584200 h 1086"/>
              <a:gd name="T16" fmla="*/ 1309688 w 825"/>
              <a:gd name="T17" fmla="*/ 0 h 1086"/>
              <a:gd name="T18" fmla="*/ 0 w 825"/>
              <a:gd name="T19" fmla="*/ 0 h 1086"/>
              <a:gd name="T20" fmla="*/ 0 w 825"/>
              <a:gd name="T21" fmla="*/ 1311275 h 1086"/>
              <a:gd name="T22" fmla="*/ 587375 w 825"/>
              <a:gd name="T23" fmla="*/ 1311275 h 1086"/>
              <a:gd name="T24" fmla="*/ 587375 w 825"/>
              <a:gd name="T25" fmla="*/ 1435100 h 1086"/>
              <a:gd name="T26" fmla="*/ 495300 w 825"/>
              <a:gd name="T27" fmla="*/ 1435100 h 1086"/>
              <a:gd name="T28" fmla="*/ 661988 w 825"/>
              <a:gd name="T29" fmla="*/ 1724025 h 1086"/>
              <a:gd name="T30" fmla="*/ 825500 w 825"/>
              <a:gd name="T31" fmla="*/ 1435100 h 1086"/>
              <a:gd name="T32" fmla="*/ 741363 w 825"/>
              <a:gd name="T33" fmla="*/ 1435100 h 1086"/>
              <a:gd name="T34" fmla="*/ 741363 w 825"/>
              <a:gd name="T35" fmla="*/ 1311275 h 1086"/>
              <a:gd name="T36" fmla="*/ 1309688 w 825"/>
              <a:gd name="T37" fmla="*/ 1311275 h 108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w 825"/>
              <a:gd name="T58" fmla="*/ 0 h 1086"/>
              <a:gd name="T59" fmla="*/ 825 w 825"/>
              <a:gd name="T60" fmla="*/ 1086 h 108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T57" t="T58" r="T59" b="T60"/>
            <a:pathLst>
              <a:path w="825" h="1086">
                <a:moveTo>
                  <a:pt x="825" y="826"/>
                </a:moveTo>
                <a:lnTo>
                  <a:pt x="825" y="467"/>
                </a:lnTo>
                <a:lnTo>
                  <a:pt x="749" y="467"/>
                </a:lnTo>
                <a:lnTo>
                  <a:pt x="749" y="519"/>
                </a:lnTo>
                <a:lnTo>
                  <a:pt x="568" y="415"/>
                </a:lnTo>
                <a:lnTo>
                  <a:pt x="749" y="312"/>
                </a:lnTo>
                <a:lnTo>
                  <a:pt x="749" y="368"/>
                </a:lnTo>
                <a:lnTo>
                  <a:pt x="825" y="368"/>
                </a:lnTo>
                <a:lnTo>
                  <a:pt x="825" y="0"/>
                </a:lnTo>
                <a:lnTo>
                  <a:pt x="0" y="0"/>
                </a:lnTo>
                <a:lnTo>
                  <a:pt x="0" y="826"/>
                </a:lnTo>
                <a:lnTo>
                  <a:pt x="370" y="826"/>
                </a:lnTo>
                <a:lnTo>
                  <a:pt x="370" y="904"/>
                </a:lnTo>
                <a:lnTo>
                  <a:pt x="312" y="904"/>
                </a:lnTo>
                <a:lnTo>
                  <a:pt x="417" y="1086"/>
                </a:lnTo>
                <a:lnTo>
                  <a:pt x="520" y="904"/>
                </a:lnTo>
                <a:lnTo>
                  <a:pt x="467" y="904"/>
                </a:lnTo>
                <a:lnTo>
                  <a:pt x="467" y="826"/>
                </a:lnTo>
                <a:lnTo>
                  <a:pt x="825" y="826"/>
                </a:lnTo>
                <a:close/>
              </a:path>
            </a:pathLst>
          </a:custGeom>
          <a:solidFill>
            <a:schemeClr val="bg2">
              <a:lumMod val="50000"/>
            </a:schemeClr>
          </a:solidFill>
          <a:ln w="9">
            <a:solidFill>
              <a:srgbClr val="000000"/>
            </a:solidFill>
            <a:miter lim="800000"/>
            <a:headEnd/>
            <a:tailEnd/>
          </a:ln>
          <a:effectLst>
            <a:reflection blurRad="6350" stA="52000" endA="300" endPos="35000" dir="5400000" sy="-100000" algn="bl" rotWithShape="0"/>
          </a:effectLst>
          <a:scene3d>
            <a:camera prst="orthographicFront"/>
            <a:lightRig rig="threePt" dir="t"/>
          </a:scene3d>
          <a:sp3d prstMaterial="metal">
            <a:bevelT w="139700" h="139700" prst="divot"/>
          </a:sp3d>
        </p:spPr>
        <p:txBody>
          <a:bodyPr/>
          <a:lstStyle/>
          <a:p>
            <a:endParaRPr lang="en-US">
              <a:latin typeface="Calibri" pitchFamily="34" charset="0"/>
            </a:endParaRPr>
          </a:p>
        </p:txBody>
      </p:sp>
      <p:sp>
        <p:nvSpPr>
          <p:cNvPr id="6" name="Freeform 9"/>
          <p:cNvSpPr>
            <a:spLocks/>
          </p:cNvSpPr>
          <p:nvPr/>
        </p:nvSpPr>
        <p:spPr bwMode="auto">
          <a:xfrm rot="5400000">
            <a:off x="4155576" y="1304637"/>
            <a:ext cx="1868509" cy="2459637"/>
          </a:xfrm>
          <a:custGeom>
            <a:avLst/>
            <a:gdLst>
              <a:gd name="T0" fmla="*/ 1309688 w 825"/>
              <a:gd name="T1" fmla="*/ 1311275 h 1086"/>
              <a:gd name="T2" fmla="*/ 1309688 w 825"/>
              <a:gd name="T3" fmla="*/ 741362 h 1086"/>
              <a:gd name="T4" fmla="*/ 1189038 w 825"/>
              <a:gd name="T5" fmla="*/ 741362 h 1086"/>
              <a:gd name="T6" fmla="*/ 1189038 w 825"/>
              <a:gd name="T7" fmla="*/ 823913 h 1086"/>
              <a:gd name="T8" fmla="*/ 901700 w 825"/>
              <a:gd name="T9" fmla="*/ 658812 h 1086"/>
              <a:gd name="T10" fmla="*/ 1189038 w 825"/>
              <a:gd name="T11" fmla="*/ 495300 h 1086"/>
              <a:gd name="T12" fmla="*/ 1189038 w 825"/>
              <a:gd name="T13" fmla="*/ 584200 h 1086"/>
              <a:gd name="T14" fmla="*/ 1309688 w 825"/>
              <a:gd name="T15" fmla="*/ 584200 h 1086"/>
              <a:gd name="T16" fmla="*/ 1309688 w 825"/>
              <a:gd name="T17" fmla="*/ 0 h 1086"/>
              <a:gd name="T18" fmla="*/ 0 w 825"/>
              <a:gd name="T19" fmla="*/ 0 h 1086"/>
              <a:gd name="T20" fmla="*/ 0 w 825"/>
              <a:gd name="T21" fmla="*/ 1311275 h 1086"/>
              <a:gd name="T22" fmla="*/ 587375 w 825"/>
              <a:gd name="T23" fmla="*/ 1311275 h 1086"/>
              <a:gd name="T24" fmla="*/ 587375 w 825"/>
              <a:gd name="T25" fmla="*/ 1435100 h 1086"/>
              <a:gd name="T26" fmla="*/ 495300 w 825"/>
              <a:gd name="T27" fmla="*/ 1435100 h 1086"/>
              <a:gd name="T28" fmla="*/ 661988 w 825"/>
              <a:gd name="T29" fmla="*/ 1724025 h 1086"/>
              <a:gd name="T30" fmla="*/ 825500 w 825"/>
              <a:gd name="T31" fmla="*/ 1435100 h 1086"/>
              <a:gd name="T32" fmla="*/ 741363 w 825"/>
              <a:gd name="T33" fmla="*/ 1435100 h 1086"/>
              <a:gd name="T34" fmla="*/ 741363 w 825"/>
              <a:gd name="T35" fmla="*/ 1311275 h 1086"/>
              <a:gd name="T36" fmla="*/ 1309688 w 825"/>
              <a:gd name="T37" fmla="*/ 1311275 h 108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w 825"/>
              <a:gd name="T58" fmla="*/ 0 h 1086"/>
              <a:gd name="T59" fmla="*/ 825 w 825"/>
              <a:gd name="T60" fmla="*/ 1086 h 108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T57" t="T58" r="T59" b="T60"/>
            <a:pathLst>
              <a:path w="825" h="1086">
                <a:moveTo>
                  <a:pt x="825" y="826"/>
                </a:moveTo>
                <a:lnTo>
                  <a:pt x="825" y="467"/>
                </a:lnTo>
                <a:lnTo>
                  <a:pt x="749" y="467"/>
                </a:lnTo>
                <a:lnTo>
                  <a:pt x="749" y="519"/>
                </a:lnTo>
                <a:lnTo>
                  <a:pt x="568" y="415"/>
                </a:lnTo>
                <a:lnTo>
                  <a:pt x="749" y="312"/>
                </a:lnTo>
                <a:lnTo>
                  <a:pt x="749" y="368"/>
                </a:lnTo>
                <a:lnTo>
                  <a:pt x="825" y="368"/>
                </a:lnTo>
                <a:lnTo>
                  <a:pt x="825" y="0"/>
                </a:lnTo>
                <a:lnTo>
                  <a:pt x="0" y="0"/>
                </a:lnTo>
                <a:lnTo>
                  <a:pt x="0" y="826"/>
                </a:lnTo>
                <a:lnTo>
                  <a:pt x="370" y="826"/>
                </a:lnTo>
                <a:lnTo>
                  <a:pt x="370" y="904"/>
                </a:lnTo>
                <a:lnTo>
                  <a:pt x="312" y="904"/>
                </a:lnTo>
                <a:lnTo>
                  <a:pt x="417" y="1086"/>
                </a:lnTo>
                <a:lnTo>
                  <a:pt x="520" y="904"/>
                </a:lnTo>
                <a:lnTo>
                  <a:pt x="467" y="904"/>
                </a:lnTo>
                <a:lnTo>
                  <a:pt x="467" y="826"/>
                </a:lnTo>
                <a:lnTo>
                  <a:pt x="825" y="826"/>
                </a:lnTo>
                <a:close/>
              </a:path>
            </a:pathLst>
          </a:custGeom>
          <a:solidFill>
            <a:schemeClr val="tx2">
              <a:lumMod val="60000"/>
              <a:lumOff val="40000"/>
            </a:schemeClr>
          </a:solidFill>
          <a:ln w="9">
            <a:solidFill>
              <a:srgbClr val="000000"/>
            </a:solidFill>
            <a:miter lim="800000"/>
            <a:headEnd/>
            <a:tailEnd/>
          </a:ln>
          <a:scene3d>
            <a:camera prst="orthographicFront"/>
            <a:lightRig rig="threePt" dir="t"/>
          </a:scene3d>
          <a:sp3d prstMaterial="metal">
            <a:bevelT w="139700" h="139700" prst="divot"/>
          </a:sp3d>
        </p:spPr>
        <p:txBody>
          <a:bodyPr/>
          <a:lstStyle/>
          <a:p>
            <a:endParaRPr lang="en-US">
              <a:latin typeface="Calibri" pitchFamily="34" charset="0"/>
            </a:endParaRPr>
          </a:p>
        </p:txBody>
      </p:sp>
      <p:sp>
        <p:nvSpPr>
          <p:cNvPr id="12" name="TextBox 11"/>
          <p:cNvSpPr txBox="1"/>
          <p:nvPr/>
        </p:nvSpPr>
        <p:spPr>
          <a:xfrm>
            <a:off x="1" y="1651376"/>
            <a:ext cx="2514600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2400" dirty="0" smtClean="0">
                <a:latin typeface="Calibri" pitchFamily="34" charset="0"/>
              </a:rPr>
              <a:t>Your text here. Your text here. Your text here. Your text here. </a:t>
            </a:r>
          </a:p>
        </p:txBody>
      </p:sp>
      <p:sp>
        <p:nvSpPr>
          <p:cNvPr id="13" name="TextBox 12"/>
          <p:cNvSpPr txBox="1"/>
          <p:nvPr/>
        </p:nvSpPr>
        <p:spPr>
          <a:xfrm>
            <a:off x="-1" y="3469445"/>
            <a:ext cx="2514601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2400" dirty="0" smtClean="0">
                <a:latin typeface="Calibri" pitchFamily="34" charset="0"/>
              </a:rPr>
              <a:t>Your text here. Your text here. Your text here. Your text here. </a:t>
            </a:r>
          </a:p>
        </p:txBody>
      </p:sp>
      <p:sp>
        <p:nvSpPr>
          <p:cNvPr id="14" name="TextBox 13"/>
          <p:cNvSpPr txBox="1"/>
          <p:nvPr/>
        </p:nvSpPr>
        <p:spPr>
          <a:xfrm>
            <a:off x="6324599" y="1651376"/>
            <a:ext cx="2362201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>
                <a:latin typeface="Calibri" pitchFamily="34" charset="0"/>
              </a:rPr>
              <a:t>Your text here. Your text here. Your text here. Your text here. </a:t>
            </a:r>
          </a:p>
        </p:txBody>
      </p:sp>
      <p:sp>
        <p:nvSpPr>
          <p:cNvPr id="15" name="TextBox 14"/>
          <p:cNvSpPr txBox="1"/>
          <p:nvPr/>
        </p:nvSpPr>
        <p:spPr>
          <a:xfrm>
            <a:off x="6324600" y="3469445"/>
            <a:ext cx="2362200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>
                <a:latin typeface="Calibri" pitchFamily="34" charset="0"/>
              </a:rPr>
              <a:t>Your text here. Your text here. Your text here. Your text here. </a:t>
            </a:r>
          </a:p>
        </p:txBody>
      </p:sp>
      <p:sp>
        <p:nvSpPr>
          <p:cNvPr id="17" name="Rectangle 16"/>
          <p:cNvSpPr/>
          <p:nvPr/>
        </p:nvSpPr>
        <p:spPr>
          <a:xfrm>
            <a:off x="4567050" y="1676400"/>
            <a:ext cx="1676400" cy="381000"/>
          </a:xfrm>
          <a:prstGeom prst="rect">
            <a:avLst/>
          </a:prstGeom>
          <a:gradFill>
            <a:gsLst>
              <a:gs pos="0">
                <a:schemeClr val="bg1">
                  <a:alpha val="81000"/>
                </a:schemeClr>
              </a:gs>
              <a:gs pos="50000">
                <a:schemeClr val="bg1">
                  <a:lumMod val="85000"/>
                  <a:alpha val="35000"/>
                </a:schemeClr>
              </a:gs>
              <a:gs pos="100000">
                <a:schemeClr val="bg1">
                  <a:lumMod val="95000"/>
                  <a:alpha val="5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Calibri" pitchFamily="34" charset="0"/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4871850" y="1828800"/>
            <a:ext cx="12954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800" b="1" dirty="0" smtClean="0">
                <a:solidFill>
                  <a:schemeClr val="bg1"/>
                </a:solidFill>
                <a:latin typeface="Calibri" pitchFamily="34" charset="0"/>
              </a:rPr>
              <a:t>Point 1</a:t>
            </a:r>
            <a:endParaRPr lang="en-US" sz="2800" b="1" dirty="0">
              <a:solidFill>
                <a:schemeClr val="bg1"/>
              </a:solidFill>
              <a:latin typeface="Calibri" pitchFamily="34" charset="0"/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2814450" y="4648200"/>
            <a:ext cx="12954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800" b="1" dirty="0" smtClean="0">
                <a:solidFill>
                  <a:schemeClr val="bg1"/>
                </a:solidFill>
                <a:latin typeface="Calibri" pitchFamily="34" charset="0"/>
              </a:rPr>
              <a:t>Point 3</a:t>
            </a:r>
            <a:endParaRPr lang="en-US" sz="2800" b="1" dirty="0">
              <a:solidFill>
                <a:schemeClr val="bg1"/>
              </a:solidFill>
              <a:latin typeface="Calibri" pitchFamily="34" charset="0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4871850" y="4648200"/>
            <a:ext cx="12954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800" b="1" dirty="0" smtClean="0">
                <a:solidFill>
                  <a:schemeClr val="bg1"/>
                </a:solidFill>
                <a:latin typeface="Calibri" pitchFamily="34" charset="0"/>
              </a:rPr>
              <a:t>Point 2</a:t>
            </a:r>
            <a:endParaRPr lang="en-US" sz="2800" b="1" dirty="0">
              <a:solidFill>
                <a:schemeClr val="bg1"/>
              </a:solidFill>
              <a:latin typeface="Calibri" pitchFamily="34" charset="0"/>
            </a:endParaRPr>
          </a:p>
        </p:txBody>
      </p:sp>
      <p:sp>
        <p:nvSpPr>
          <p:cNvPr id="21" name="Rectangle 20"/>
          <p:cNvSpPr/>
          <p:nvPr/>
        </p:nvSpPr>
        <p:spPr>
          <a:xfrm>
            <a:off x="4567050" y="3581400"/>
            <a:ext cx="1676400" cy="381000"/>
          </a:xfrm>
          <a:prstGeom prst="rect">
            <a:avLst/>
          </a:prstGeom>
          <a:gradFill>
            <a:gsLst>
              <a:gs pos="0">
                <a:schemeClr val="bg1">
                  <a:alpha val="81000"/>
                </a:schemeClr>
              </a:gs>
              <a:gs pos="50000">
                <a:schemeClr val="bg1">
                  <a:lumMod val="85000"/>
                  <a:alpha val="35000"/>
                </a:schemeClr>
              </a:gs>
              <a:gs pos="100000">
                <a:schemeClr val="bg1">
                  <a:lumMod val="95000"/>
                  <a:alpha val="5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Calibri" pitchFamily="34" charset="0"/>
            </a:endParaRPr>
          </a:p>
        </p:txBody>
      </p:sp>
      <p:sp>
        <p:nvSpPr>
          <p:cNvPr id="26" name="Rectangle 25"/>
          <p:cNvSpPr/>
          <p:nvPr/>
        </p:nvSpPr>
        <p:spPr>
          <a:xfrm>
            <a:off x="2662050" y="3581400"/>
            <a:ext cx="1676400" cy="381000"/>
          </a:xfrm>
          <a:prstGeom prst="rect">
            <a:avLst/>
          </a:prstGeom>
          <a:gradFill>
            <a:gsLst>
              <a:gs pos="0">
                <a:schemeClr val="bg1">
                  <a:alpha val="59000"/>
                </a:schemeClr>
              </a:gs>
              <a:gs pos="50000">
                <a:schemeClr val="bg1">
                  <a:lumMod val="85000"/>
                  <a:alpha val="22000"/>
                </a:schemeClr>
              </a:gs>
              <a:gs pos="100000">
                <a:schemeClr val="bg1">
                  <a:lumMod val="95000"/>
                  <a:alpha val="5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Calibri" pitchFamily="34" charset="0"/>
            </a:endParaRPr>
          </a:p>
        </p:txBody>
      </p:sp>
      <p:sp>
        <p:nvSpPr>
          <p:cNvPr id="3" name="Freeform 9"/>
          <p:cNvSpPr>
            <a:spLocks/>
          </p:cNvSpPr>
          <p:nvPr/>
        </p:nvSpPr>
        <p:spPr bwMode="auto">
          <a:xfrm>
            <a:off x="2585850" y="1600200"/>
            <a:ext cx="1868509" cy="2459636"/>
          </a:xfrm>
          <a:custGeom>
            <a:avLst/>
            <a:gdLst>
              <a:gd name="T0" fmla="*/ 1309688 w 825"/>
              <a:gd name="T1" fmla="*/ 1311275 h 1086"/>
              <a:gd name="T2" fmla="*/ 1309688 w 825"/>
              <a:gd name="T3" fmla="*/ 741362 h 1086"/>
              <a:gd name="T4" fmla="*/ 1189038 w 825"/>
              <a:gd name="T5" fmla="*/ 741362 h 1086"/>
              <a:gd name="T6" fmla="*/ 1189038 w 825"/>
              <a:gd name="T7" fmla="*/ 823913 h 1086"/>
              <a:gd name="T8" fmla="*/ 901700 w 825"/>
              <a:gd name="T9" fmla="*/ 658812 h 1086"/>
              <a:gd name="T10" fmla="*/ 1189038 w 825"/>
              <a:gd name="T11" fmla="*/ 495300 h 1086"/>
              <a:gd name="T12" fmla="*/ 1189038 w 825"/>
              <a:gd name="T13" fmla="*/ 584200 h 1086"/>
              <a:gd name="T14" fmla="*/ 1309688 w 825"/>
              <a:gd name="T15" fmla="*/ 584200 h 1086"/>
              <a:gd name="T16" fmla="*/ 1309688 w 825"/>
              <a:gd name="T17" fmla="*/ 0 h 1086"/>
              <a:gd name="T18" fmla="*/ 0 w 825"/>
              <a:gd name="T19" fmla="*/ 0 h 1086"/>
              <a:gd name="T20" fmla="*/ 0 w 825"/>
              <a:gd name="T21" fmla="*/ 1311275 h 1086"/>
              <a:gd name="T22" fmla="*/ 587375 w 825"/>
              <a:gd name="T23" fmla="*/ 1311275 h 1086"/>
              <a:gd name="T24" fmla="*/ 587375 w 825"/>
              <a:gd name="T25" fmla="*/ 1435100 h 1086"/>
              <a:gd name="T26" fmla="*/ 495300 w 825"/>
              <a:gd name="T27" fmla="*/ 1435100 h 1086"/>
              <a:gd name="T28" fmla="*/ 661988 w 825"/>
              <a:gd name="T29" fmla="*/ 1724025 h 1086"/>
              <a:gd name="T30" fmla="*/ 825500 w 825"/>
              <a:gd name="T31" fmla="*/ 1435100 h 1086"/>
              <a:gd name="T32" fmla="*/ 741363 w 825"/>
              <a:gd name="T33" fmla="*/ 1435100 h 1086"/>
              <a:gd name="T34" fmla="*/ 741363 w 825"/>
              <a:gd name="T35" fmla="*/ 1311275 h 1086"/>
              <a:gd name="T36" fmla="*/ 1309688 w 825"/>
              <a:gd name="T37" fmla="*/ 1311275 h 108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w 825"/>
              <a:gd name="T58" fmla="*/ 0 h 1086"/>
              <a:gd name="T59" fmla="*/ 825 w 825"/>
              <a:gd name="T60" fmla="*/ 1086 h 108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T57" t="T58" r="T59" b="T60"/>
            <a:pathLst>
              <a:path w="825" h="1086">
                <a:moveTo>
                  <a:pt x="825" y="826"/>
                </a:moveTo>
                <a:lnTo>
                  <a:pt x="825" y="467"/>
                </a:lnTo>
                <a:lnTo>
                  <a:pt x="749" y="467"/>
                </a:lnTo>
                <a:lnTo>
                  <a:pt x="749" y="519"/>
                </a:lnTo>
                <a:lnTo>
                  <a:pt x="568" y="415"/>
                </a:lnTo>
                <a:lnTo>
                  <a:pt x="749" y="312"/>
                </a:lnTo>
                <a:lnTo>
                  <a:pt x="749" y="368"/>
                </a:lnTo>
                <a:lnTo>
                  <a:pt x="825" y="368"/>
                </a:lnTo>
                <a:lnTo>
                  <a:pt x="825" y="0"/>
                </a:lnTo>
                <a:lnTo>
                  <a:pt x="0" y="0"/>
                </a:lnTo>
                <a:lnTo>
                  <a:pt x="0" y="826"/>
                </a:lnTo>
                <a:lnTo>
                  <a:pt x="370" y="826"/>
                </a:lnTo>
                <a:lnTo>
                  <a:pt x="370" y="904"/>
                </a:lnTo>
                <a:lnTo>
                  <a:pt x="312" y="904"/>
                </a:lnTo>
                <a:lnTo>
                  <a:pt x="417" y="1086"/>
                </a:lnTo>
                <a:lnTo>
                  <a:pt x="520" y="904"/>
                </a:lnTo>
                <a:lnTo>
                  <a:pt x="467" y="904"/>
                </a:lnTo>
                <a:lnTo>
                  <a:pt x="467" y="826"/>
                </a:lnTo>
                <a:lnTo>
                  <a:pt x="825" y="826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 w="9">
            <a:solidFill>
              <a:srgbClr val="000000"/>
            </a:solidFill>
            <a:miter lim="800000"/>
            <a:headEnd/>
            <a:tailEnd/>
          </a:ln>
          <a:scene3d>
            <a:camera prst="orthographicFront"/>
            <a:lightRig rig="threePt" dir="t"/>
          </a:scene3d>
          <a:sp3d prstMaterial="metal">
            <a:bevelT w="139700" h="139700" prst="divot"/>
          </a:sp3d>
        </p:spPr>
        <p:txBody>
          <a:bodyPr/>
          <a:lstStyle/>
          <a:p>
            <a:endParaRPr lang="en-US">
              <a:latin typeface="Calibri" pitchFamily="34" charset="0"/>
            </a:endParaRPr>
          </a:p>
        </p:txBody>
      </p:sp>
      <p:sp>
        <p:nvSpPr>
          <p:cNvPr id="16" name="Rectangle 15"/>
          <p:cNvSpPr/>
          <p:nvPr/>
        </p:nvSpPr>
        <p:spPr>
          <a:xfrm>
            <a:off x="2662050" y="1676400"/>
            <a:ext cx="1676400" cy="381000"/>
          </a:xfrm>
          <a:prstGeom prst="rect">
            <a:avLst/>
          </a:prstGeom>
          <a:gradFill>
            <a:gsLst>
              <a:gs pos="0">
                <a:schemeClr val="bg1">
                  <a:alpha val="81000"/>
                </a:schemeClr>
              </a:gs>
              <a:gs pos="50000">
                <a:schemeClr val="bg1">
                  <a:lumMod val="85000"/>
                  <a:alpha val="35000"/>
                </a:schemeClr>
              </a:gs>
              <a:gs pos="100000">
                <a:schemeClr val="bg1">
                  <a:lumMod val="95000"/>
                  <a:alpha val="5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Calibri" pitchFamily="34" charset="0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2814450" y="1828800"/>
            <a:ext cx="12954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800" b="1" dirty="0" smtClean="0">
                <a:solidFill>
                  <a:schemeClr val="bg1"/>
                </a:solidFill>
                <a:latin typeface="Calibri" pitchFamily="34" charset="0"/>
              </a:rPr>
              <a:t>Point 4</a:t>
            </a:r>
            <a:endParaRPr lang="en-US" sz="2800" b="1" dirty="0">
              <a:solidFill>
                <a:schemeClr val="bg1"/>
              </a:solidFill>
              <a:latin typeface="Calibri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860440388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/>
      <p:bldP spid="13" grpId="0"/>
      <p:bldP spid="14" grpId="0"/>
      <p:bldP spid="15" grpId="0"/>
    </p:bldLst>
  </p:timing>
</p:sld>
</file>

<file path=ppt/slides/slide4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Title 14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sz="4000" dirty="0" smtClean="0">
                <a:latin typeface="Franklin Gothic Medium Cond" pitchFamily="34" charset="0"/>
              </a:rPr>
              <a:t>Your Title Text Here</a:t>
            </a:r>
            <a:endParaRPr lang="en-US" sz="4000" dirty="0"/>
          </a:p>
        </p:txBody>
      </p:sp>
      <p:grpSp>
        <p:nvGrpSpPr>
          <p:cNvPr id="26" name="Group 25"/>
          <p:cNvGrpSpPr/>
          <p:nvPr/>
        </p:nvGrpSpPr>
        <p:grpSpPr>
          <a:xfrm>
            <a:off x="1219200" y="1511811"/>
            <a:ext cx="3171790" cy="2111662"/>
            <a:chOff x="1219200" y="1511811"/>
            <a:chExt cx="3171790" cy="2111662"/>
          </a:xfrm>
        </p:grpSpPr>
        <p:grpSp>
          <p:nvGrpSpPr>
            <p:cNvPr id="6" name="Group 15"/>
            <p:cNvGrpSpPr/>
            <p:nvPr/>
          </p:nvGrpSpPr>
          <p:grpSpPr>
            <a:xfrm>
              <a:off x="1219200" y="1511811"/>
              <a:ext cx="3171790" cy="2111662"/>
              <a:chOff x="1219200" y="1642436"/>
              <a:chExt cx="3171790" cy="2111662"/>
            </a:xfrm>
          </p:grpSpPr>
          <p:sp>
            <p:nvSpPr>
              <p:cNvPr id="2" name="Freeform 10"/>
              <p:cNvSpPr>
                <a:spLocks/>
              </p:cNvSpPr>
              <p:nvPr/>
            </p:nvSpPr>
            <p:spPr bwMode="auto">
              <a:xfrm>
                <a:off x="1219200" y="1642436"/>
                <a:ext cx="3171790" cy="2111662"/>
              </a:xfrm>
              <a:custGeom>
                <a:avLst/>
                <a:gdLst>
                  <a:gd name="T0" fmla="*/ 2930525 w 1846"/>
                  <a:gd name="T1" fmla="*/ 1951037 h 1229"/>
                  <a:gd name="T2" fmla="*/ 2930525 w 1846"/>
                  <a:gd name="T3" fmla="*/ 1473199 h 1229"/>
                  <a:gd name="T4" fmla="*/ 2811463 w 1846"/>
                  <a:gd name="T5" fmla="*/ 1473199 h 1229"/>
                  <a:gd name="T6" fmla="*/ 2811463 w 1846"/>
                  <a:gd name="T7" fmla="*/ 0 h 1229"/>
                  <a:gd name="T8" fmla="*/ 0 w 1846"/>
                  <a:gd name="T9" fmla="*/ 0 h 1229"/>
                  <a:gd name="T10" fmla="*/ 0 w 1846"/>
                  <a:gd name="T11" fmla="*/ 1835150 h 1229"/>
                  <a:gd name="T12" fmla="*/ 2452688 w 1846"/>
                  <a:gd name="T13" fmla="*/ 1835150 h 1229"/>
                  <a:gd name="T14" fmla="*/ 2452688 w 1846"/>
                  <a:gd name="T15" fmla="*/ 1951037 h 1229"/>
                  <a:gd name="T16" fmla="*/ 2930525 w 1846"/>
                  <a:gd name="T17" fmla="*/ 1951037 h 122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46"/>
                  <a:gd name="T28" fmla="*/ 0 h 1229"/>
                  <a:gd name="T29" fmla="*/ 1846 w 1846"/>
                  <a:gd name="T30" fmla="*/ 1229 h 122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46" h="1229">
                    <a:moveTo>
                      <a:pt x="1846" y="1229"/>
                    </a:moveTo>
                    <a:lnTo>
                      <a:pt x="1846" y="928"/>
                    </a:lnTo>
                    <a:lnTo>
                      <a:pt x="1771" y="928"/>
                    </a:lnTo>
                    <a:lnTo>
                      <a:pt x="1771" y="0"/>
                    </a:lnTo>
                    <a:lnTo>
                      <a:pt x="0" y="0"/>
                    </a:lnTo>
                    <a:lnTo>
                      <a:pt x="0" y="1156"/>
                    </a:lnTo>
                    <a:lnTo>
                      <a:pt x="1545" y="1156"/>
                    </a:lnTo>
                    <a:lnTo>
                      <a:pt x="1545" y="1229"/>
                    </a:lnTo>
                    <a:lnTo>
                      <a:pt x="1846" y="1229"/>
                    </a:lnTo>
                    <a:close/>
                  </a:path>
                </a:pathLst>
              </a:custGeom>
              <a:solidFill>
                <a:schemeClr val="tx2">
                  <a:lumMod val="60000"/>
                  <a:lumOff val="40000"/>
                </a:schemeClr>
              </a:solidFill>
              <a:ln w="9">
                <a:solidFill>
                  <a:srgbClr val="000000"/>
                </a:solidFill>
                <a:miter lim="800000"/>
                <a:headEnd/>
                <a:tailEnd/>
              </a:ln>
              <a:scene3d>
                <a:camera prst="orthographicFront"/>
                <a:lightRig rig="threePt" dir="t"/>
              </a:scene3d>
              <a:sp3d>
                <a:bevelT w="114300" prst="hardEdge"/>
              </a:sp3d>
            </p:spPr>
            <p:txBody>
              <a:bodyPr/>
              <a:lstStyle/>
              <a:p>
                <a:endParaRPr lang="en-US" dirty="0">
                  <a:latin typeface="Calibri" pitchFamily="34" charset="0"/>
                </a:endParaRPr>
              </a:p>
            </p:txBody>
          </p:sp>
          <p:sp>
            <p:nvSpPr>
              <p:cNvPr id="7" name="Rectangle 6"/>
              <p:cNvSpPr/>
              <p:nvPr/>
            </p:nvSpPr>
            <p:spPr>
              <a:xfrm>
                <a:off x="1295400" y="1718636"/>
                <a:ext cx="2895600" cy="381000"/>
              </a:xfrm>
              <a:prstGeom prst="rect">
                <a:avLst/>
              </a:prstGeom>
              <a:gradFill>
                <a:gsLst>
                  <a:gs pos="0">
                    <a:schemeClr val="bg1">
                      <a:alpha val="81000"/>
                    </a:schemeClr>
                  </a:gs>
                  <a:gs pos="50000">
                    <a:schemeClr val="bg1">
                      <a:lumMod val="85000"/>
                      <a:alpha val="35000"/>
                    </a:schemeClr>
                  </a:gs>
                  <a:gs pos="100000">
                    <a:schemeClr val="bg1">
                      <a:lumMod val="95000"/>
                      <a:alpha val="5000"/>
                    </a:schemeClr>
                  </a:gs>
                </a:gsLst>
                <a:lin ang="54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latin typeface="Calibri" pitchFamily="34" charset="0"/>
                </a:endParaRPr>
              </a:p>
            </p:txBody>
          </p:sp>
        </p:grpSp>
        <p:sp>
          <p:nvSpPr>
            <p:cNvPr id="20" name="TextBox 19"/>
            <p:cNvSpPr txBox="1"/>
            <p:nvPr/>
          </p:nvSpPr>
          <p:spPr>
            <a:xfrm>
              <a:off x="1435925" y="1729850"/>
              <a:ext cx="2590800" cy="15696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2400" dirty="0" smtClean="0">
                  <a:solidFill>
                    <a:schemeClr val="bg1"/>
                  </a:solidFill>
                  <a:latin typeface="Calibri" pitchFamily="34" charset="0"/>
                </a:rPr>
                <a:t>Your text here. Your text here. Your text here. Your text here. </a:t>
              </a:r>
              <a:endParaRPr lang="en-US" sz="2400" dirty="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19" name="Group 18"/>
          <p:cNvGrpSpPr/>
          <p:nvPr/>
        </p:nvGrpSpPr>
        <p:grpSpPr>
          <a:xfrm>
            <a:off x="4600610" y="1511811"/>
            <a:ext cx="3171790" cy="2111662"/>
            <a:chOff x="4600610" y="1511811"/>
            <a:chExt cx="3171790" cy="2111662"/>
          </a:xfrm>
        </p:grpSpPr>
        <p:grpSp>
          <p:nvGrpSpPr>
            <p:cNvPr id="11" name="Group 16"/>
            <p:cNvGrpSpPr/>
            <p:nvPr/>
          </p:nvGrpSpPr>
          <p:grpSpPr>
            <a:xfrm>
              <a:off x="4600610" y="1511811"/>
              <a:ext cx="3171790" cy="2111662"/>
              <a:chOff x="4600610" y="1642436"/>
              <a:chExt cx="3171790" cy="2111662"/>
            </a:xfrm>
          </p:grpSpPr>
          <p:sp>
            <p:nvSpPr>
              <p:cNvPr id="4" name="Freeform 10"/>
              <p:cNvSpPr>
                <a:spLocks/>
              </p:cNvSpPr>
              <p:nvPr/>
            </p:nvSpPr>
            <p:spPr bwMode="auto">
              <a:xfrm flipH="1">
                <a:off x="4600610" y="1642436"/>
                <a:ext cx="3171790" cy="2111662"/>
              </a:xfrm>
              <a:custGeom>
                <a:avLst/>
                <a:gdLst>
                  <a:gd name="T0" fmla="*/ 2930525 w 1846"/>
                  <a:gd name="T1" fmla="*/ 1951037 h 1229"/>
                  <a:gd name="T2" fmla="*/ 2930525 w 1846"/>
                  <a:gd name="T3" fmla="*/ 1473199 h 1229"/>
                  <a:gd name="T4" fmla="*/ 2811463 w 1846"/>
                  <a:gd name="T5" fmla="*/ 1473199 h 1229"/>
                  <a:gd name="T6" fmla="*/ 2811463 w 1846"/>
                  <a:gd name="T7" fmla="*/ 0 h 1229"/>
                  <a:gd name="T8" fmla="*/ 0 w 1846"/>
                  <a:gd name="T9" fmla="*/ 0 h 1229"/>
                  <a:gd name="T10" fmla="*/ 0 w 1846"/>
                  <a:gd name="T11" fmla="*/ 1835150 h 1229"/>
                  <a:gd name="T12" fmla="*/ 2452688 w 1846"/>
                  <a:gd name="T13" fmla="*/ 1835150 h 1229"/>
                  <a:gd name="T14" fmla="*/ 2452688 w 1846"/>
                  <a:gd name="T15" fmla="*/ 1951037 h 1229"/>
                  <a:gd name="T16" fmla="*/ 2930525 w 1846"/>
                  <a:gd name="T17" fmla="*/ 1951037 h 122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46"/>
                  <a:gd name="T28" fmla="*/ 0 h 1229"/>
                  <a:gd name="T29" fmla="*/ 1846 w 1846"/>
                  <a:gd name="T30" fmla="*/ 1229 h 122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46" h="1229">
                    <a:moveTo>
                      <a:pt x="1846" y="1229"/>
                    </a:moveTo>
                    <a:lnTo>
                      <a:pt x="1846" y="928"/>
                    </a:lnTo>
                    <a:lnTo>
                      <a:pt x="1771" y="928"/>
                    </a:lnTo>
                    <a:lnTo>
                      <a:pt x="1771" y="0"/>
                    </a:lnTo>
                    <a:lnTo>
                      <a:pt x="0" y="0"/>
                    </a:lnTo>
                    <a:lnTo>
                      <a:pt x="0" y="1156"/>
                    </a:lnTo>
                    <a:lnTo>
                      <a:pt x="1545" y="1156"/>
                    </a:lnTo>
                    <a:lnTo>
                      <a:pt x="1545" y="1229"/>
                    </a:lnTo>
                    <a:lnTo>
                      <a:pt x="1846" y="1229"/>
                    </a:ln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 w="9">
                <a:solidFill>
                  <a:srgbClr val="000000"/>
                </a:solidFill>
                <a:miter lim="800000"/>
                <a:headEnd/>
                <a:tailEnd/>
              </a:ln>
              <a:scene3d>
                <a:camera prst="orthographicFront"/>
                <a:lightRig rig="threePt" dir="t"/>
              </a:scene3d>
              <a:sp3d>
                <a:bevelT prst="convex"/>
              </a:sp3d>
            </p:spPr>
            <p:txBody>
              <a:bodyPr/>
              <a:lstStyle/>
              <a:p>
                <a:endParaRPr lang="en-US" dirty="0">
                  <a:latin typeface="Calibri" pitchFamily="34" charset="0"/>
                </a:endParaRPr>
              </a:p>
            </p:txBody>
          </p:sp>
          <p:sp>
            <p:nvSpPr>
              <p:cNvPr id="8" name="Rectangle 7"/>
              <p:cNvSpPr/>
              <p:nvPr/>
            </p:nvSpPr>
            <p:spPr>
              <a:xfrm>
                <a:off x="4800600" y="1718636"/>
                <a:ext cx="2895600" cy="381000"/>
              </a:xfrm>
              <a:prstGeom prst="rect">
                <a:avLst/>
              </a:prstGeom>
              <a:gradFill>
                <a:gsLst>
                  <a:gs pos="0">
                    <a:schemeClr val="bg1">
                      <a:alpha val="81000"/>
                    </a:schemeClr>
                  </a:gs>
                  <a:gs pos="50000">
                    <a:schemeClr val="bg1">
                      <a:lumMod val="85000"/>
                      <a:alpha val="35000"/>
                    </a:schemeClr>
                  </a:gs>
                  <a:gs pos="100000">
                    <a:schemeClr val="bg1">
                      <a:lumMod val="95000"/>
                      <a:alpha val="5000"/>
                    </a:schemeClr>
                  </a:gs>
                </a:gsLst>
                <a:lin ang="54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latin typeface="Calibri" pitchFamily="34" charset="0"/>
                </a:endParaRPr>
              </a:p>
            </p:txBody>
          </p:sp>
        </p:grpSp>
        <p:sp>
          <p:nvSpPr>
            <p:cNvPr id="21" name="TextBox 20"/>
            <p:cNvSpPr txBox="1"/>
            <p:nvPr/>
          </p:nvSpPr>
          <p:spPr>
            <a:xfrm>
              <a:off x="4941125" y="1729850"/>
              <a:ext cx="2590800" cy="15696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2400" dirty="0" smtClean="0">
                  <a:solidFill>
                    <a:schemeClr val="bg1"/>
                  </a:solidFill>
                  <a:latin typeface="Calibri" pitchFamily="34" charset="0"/>
                </a:rPr>
                <a:t>Your text here. Your text here. Your text here. Your text here. </a:t>
              </a:r>
              <a:endParaRPr lang="en-US" sz="2400" dirty="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25" name="Group 24"/>
          <p:cNvGrpSpPr/>
          <p:nvPr/>
        </p:nvGrpSpPr>
        <p:grpSpPr>
          <a:xfrm>
            <a:off x="1219200" y="3853713"/>
            <a:ext cx="3171790" cy="2111662"/>
            <a:chOff x="1219200" y="3853713"/>
            <a:chExt cx="3171790" cy="2111662"/>
          </a:xfrm>
        </p:grpSpPr>
        <p:grpSp>
          <p:nvGrpSpPr>
            <p:cNvPr id="12" name="Group 17"/>
            <p:cNvGrpSpPr/>
            <p:nvPr/>
          </p:nvGrpSpPr>
          <p:grpSpPr>
            <a:xfrm>
              <a:off x="1219200" y="3853713"/>
              <a:ext cx="3171790" cy="2111662"/>
              <a:chOff x="1219200" y="3984338"/>
              <a:chExt cx="3171790" cy="2111662"/>
            </a:xfrm>
          </p:grpSpPr>
          <p:sp>
            <p:nvSpPr>
              <p:cNvPr id="3" name="Freeform 10"/>
              <p:cNvSpPr>
                <a:spLocks/>
              </p:cNvSpPr>
              <p:nvPr/>
            </p:nvSpPr>
            <p:spPr bwMode="auto">
              <a:xfrm flipV="1">
                <a:off x="1219200" y="3984338"/>
                <a:ext cx="3171790" cy="2111662"/>
              </a:xfrm>
              <a:custGeom>
                <a:avLst/>
                <a:gdLst>
                  <a:gd name="T0" fmla="*/ 2930525 w 1846"/>
                  <a:gd name="T1" fmla="*/ 1951037 h 1229"/>
                  <a:gd name="T2" fmla="*/ 2930525 w 1846"/>
                  <a:gd name="T3" fmla="*/ 1473199 h 1229"/>
                  <a:gd name="T4" fmla="*/ 2811463 w 1846"/>
                  <a:gd name="T5" fmla="*/ 1473199 h 1229"/>
                  <a:gd name="T6" fmla="*/ 2811463 w 1846"/>
                  <a:gd name="T7" fmla="*/ 0 h 1229"/>
                  <a:gd name="T8" fmla="*/ 0 w 1846"/>
                  <a:gd name="T9" fmla="*/ 0 h 1229"/>
                  <a:gd name="T10" fmla="*/ 0 w 1846"/>
                  <a:gd name="T11" fmla="*/ 1835150 h 1229"/>
                  <a:gd name="T12" fmla="*/ 2452688 w 1846"/>
                  <a:gd name="T13" fmla="*/ 1835150 h 1229"/>
                  <a:gd name="T14" fmla="*/ 2452688 w 1846"/>
                  <a:gd name="T15" fmla="*/ 1951037 h 1229"/>
                  <a:gd name="T16" fmla="*/ 2930525 w 1846"/>
                  <a:gd name="T17" fmla="*/ 1951037 h 122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46"/>
                  <a:gd name="T28" fmla="*/ 0 h 1229"/>
                  <a:gd name="T29" fmla="*/ 1846 w 1846"/>
                  <a:gd name="T30" fmla="*/ 1229 h 122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46" h="1229">
                    <a:moveTo>
                      <a:pt x="1846" y="1229"/>
                    </a:moveTo>
                    <a:lnTo>
                      <a:pt x="1846" y="928"/>
                    </a:lnTo>
                    <a:lnTo>
                      <a:pt x="1771" y="928"/>
                    </a:lnTo>
                    <a:lnTo>
                      <a:pt x="1771" y="0"/>
                    </a:lnTo>
                    <a:lnTo>
                      <a:pt x="0" y="0"/>
                    </a:lnTo>
                    <a:lnTo>
                      <a:pt x="0" y="1156"/>
                    </a:lnTo>
                    <a:lnTo>
                      <a:pt x="1545" y="1156"/>
                    </a:lnTo>
                    <a:lnTo>
                      <a:pt x="1545" y="1229"/>
                    </a:lnTo>
                    <a:lnTo>
                      <a:pt x="1846" y="1229"/>
                    </a:lnTo>
                    <a:close/>
                  </a:path>
                </a:pathLst>
              </a:custGeom>
              <a:solidFill>
                <a:schemeClr val="accent5">
                  <a:lumMod val="75000"/>
                </a:schemeClr>
              </a:solidFill>
              <a:ln w="9">
                <a:solidFill>
                  <a:srgbClr val="000000"/>
                </a:solidFill>
                <a:miter lim="800000"/>
                <a:headEnd/>
                <a:tailEnd/>
              </a:ln>
              <a:scene3d>
                <a:camera prst="orthographicFront"/>
                <a:lightRig rig="threePt" dir="t"/>
              </a:scene3d>
              <a:sp3d>
                <a:bevelT prst="slope"/>
              </a:sp3d>
            </p:spPr>
            <p:txBody>
              <a:bodyPr/>
              <a:lstStyle/>
              <a:p>
                <a:endParaRPr lang="en-US" dirty="0">
                  <a:latin typeface="Calibri" pitchFamily="34" charset="0"/>
                </a:endParaRPr>
              </a:p>
            </p:txBody>
          </p:sp>
          <p:sp>
            <p:nvSpPr>
              <p:cNvPr id="9" name="Rectangle 8"/>
              <p:cNvSpPr/>
              <p:nvPr/>
            </p:nvSpPr>
            <p:spPr>
              <a:xfrm>
                <a:off x="1295400" y="4157036"/>
                <a:ext cx="2667000" cy="381000"/>
              </a:xfrm>
              <a:prstGeom prst="rect">
                <a:avLst/>
              </a:prstGeom>
              <a:gradFill>
                <a:gsLst>
                  <a:gs pos="0">
                    <a:schemeClr val="bg1">
                      <a:alpha val="81000"/>
                    </a:schemeClr>
                  </a:gs>
                  <a:gs pos="50000">
                    <a:schemeClr val="bg1">
                      <a:lumMod val="85000"/>
                      <a:alpha val="35000"/>
                    </a:schemeClr>
                  </a:gs>
                  <a:gs pos="100000">
                    <a:schemeClr val="bg1">
                      <a:lumMod val="95000"/>
                      <a:alpha val="5000"/>
                    </a:schemeClr>
                  </a:gs>
                </a:gsLst>
                <a:lin ang="54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latin typeface="Calibri" pitchFamily="34" charset="0"/>
                </a:endParaRPr>
              </a:p>
            </p:txBody>
          </p:sp>
        </p:grpSp>
        <p:sp>
          <p:nvSpPr>
            <p:cNvPr id="22" name="TextBox 21"/>
            <p:cNvSpPr txBox="1"/>
            <p:nvPr/>
          </p:nvSpPr>
          <p:spPr>
            <a:xfrm>
              <a:off x="1435925" y="4244450"/>
              <a:ext cx="2590800" cy="15696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2400" dirty="0" smtClean="0">
                  <a:solidFill>
                    <a:schemeClr val="bg1"/>
                  </a:solidFill>
                  <a:latin typeface="Calibri" pitchFamily="34" charset="0"/>
                </a:rPr>
                <a:t>Your text here. Your text here. Your text here. Your text here. </a:t>
              </a:r>
              <a:endParaRPr lang="en-US" sz="2400" dirty="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24" name="Group 23"/>
          <p:cNvGrpSpPr/>
          <p:nvPr/>
        </p:nvGrpSpPr>
        <p:grpSpPr>
          <a:xfrm>
            <a:off x="4600610" y="3853713"/>
            <a:ext cx="3171790" cy="2111662"/>
            <a:chOff x="4600610" y="3853713"/>
            <a:chExt cx="3171790" cy="2111662"/>
          </a:xfrm>
        </p:grpSpPr>
        <p:grpSp>
          <p:nvGrpSpPr>
            <p:cNvPr id="13" name="Group 18"/>
            <p:cNvGrpSpPr/>
            <p:nvPr/>
          </p:nvGrpSpPr>
          <p:grpSpPr>
            <a:xfrm>
              <a:off x="4600610" y="3853713"/>
              <a:ext cx="3171790" cy="2111662"/>
              <a:chOff x="4600610" y="3984338"/>
              <a:chExt cx="3171790" cy="2111662"/>
            </a:xfrm>
          </p:grpSpPr>
          <p:sp>
            <p:nvSpPr>
              <p:cNvPr id="5" name="Freeform 10"/>
              <p:cNvSpPr>
                <a:spLocks/>
              </p:cNvSpPr>
              <p:nvPr/>
            </p:nvSpPr>
            <p:spPr bwMode="auto">
              <a:xfrm flipH="1" flipV="1">
                <a:off x="4600610" y="3984338"/>
                <a:ext cx="3171790" cy="2111662"/>
              </a:xfrm>
              <a:custGeom>
                <a:avLst/>
                <a:gdLst>
                  <a:gd name="T0" fmla="*/ 2930525 w 1846"/>
                  <a:gd name="T1" fmla="*/ 1951037 h 1229"/>
                  <a:gd name="T2" fmla="*/ 2930525 w 1846"/>
                  <a:gd name="T3" fmla="*/ 1473199 h 1229"/>
                  <a:gd name="T4" fmla="*/ 2811463 w 1846"/>
                  <a:gd name="T5" fmla="*/ 1473199 h 1229"/>
                  <a:gd name="T6" fmla="*/ 2811463 w 1846"/>
                  <a:gd name="T7" fmla="*/ 0 h 1229"/>
                  <a:gd name="T8" fmla="*/ 0 w 1846"/>
                  <a:gd name="T9" fmla="*/ 0 h 1229"/>
                  <a:gd name="T10" fmla="*/ 0 w 1846"/>
                  <a:gd name="T11" fmla="*/ 1835150 h 1229"/>
                  <a:gd name="T12" fmla="*/ 2452688 w 1846"/>
                  <a:gd name="T13" fmla="*/ 1835150 h 1229"/>
                  <a:gd name="T14" fmla="*/ 2452688 w 1846"/>
                  <a:gd name="T15" fmla="*/ 1951037 h 1229"/>
                  <a:gd name="T16" fmla="*/ 2930525 w 1846"/>
                  <a:gd name="T17" fmla="*/ 1951037 h 122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46"/>
                  <a:gd name="T28" fmla="*/ 0 h 1229"/>
                  <a:gd name="T29" fmla="*/ 1846 w 1846"/>
                  <a:gd name="T30" fmla="*/ 1229 h 122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46" h="1229">
                    <a:moveTo>
                      <a:pt x="1846" y="1229"/>
                    </a:moveTo>
                    <a:lnTo>
                      <a:pt x="1846" y="928"/>
                    </a:lnTo>
                    <a:lnTo>
                      <a:pt x="1771" y="928"/>
                    </a:lnTo>
                    <a:lnTo>
                      <a:pt x="1771" y="0"/>
                    </a:lnTo>
                    <a:lnTo>
                      <a:pt x="0" y="0"/>
                    </a:lnTo>
                    <a:lnTo>
                      <a:pt x="0" y="1156"/>
                    </a:lnTo>
                    <a:lnTo>
                      <a:pt x="1545" y="1156"/>
                    </a:lnTo>
                    <a:lnTo>
                      <a:pt x="1545" y="1229"/>
                    </a:lnTo>
                    <a:lnTo>
                      <a:pt x="1846" y="1229"/>
                    </a:lnTo>
                    <a:close/>
                  </a:path>
                </a:pathLst>
              </a:custGeom>
              <a:solidFill>
                <a:schemeClr val="bg2">
                  <a:lumMod val="50000"/>
                </a:schemeClr>
              </a:solidFill>
              <a:ln w="9">
                <a:solidFill>
                  <a:srgbClr val="000000"/>
                </a:solidFill>
                <a:miter lim="800000"/>
                <a:headEnd/>
                <a:tailEnd/>
              </a:ln>
              <a:scene3d>
                <a:camera prst="orthographicFront"/>
                <a:lightRig rig="threePt" dir="t"/>
              </a:scene3d>
              <a:sp3d>
                <a:bevelT prst="slope"/>
              </a:sp3d>
            </p:spPr>
            <p:txBody>
              <a:bodyPr/>
              <a:lstStyle/>
              <a:p>
                <a:endParaRPr lang="en-US" dirty="0">
                  <a:latin typeface="Calibri" pitchFamily="34" charset="0"/>
                </a:endParaRPr>
              </a:p>
            </p:txBody>
          </p:sp>
          <p:sp>
            <p:nvSpPr>
              <p:cNvPr id="10" name="Rectangle 9"/>
              <p:cNvSpPr/>
              <p:nvPr/>
            </p:nvSpPr>
            <p:spPr>
              <a:xfrm>
                <a:off x="5029200" y="4157036"/>
                <a:ext cx="2667000" cy="381000"/>
              </a:xfrm>
              <a:prstGeom prst="rect">
                <a:avLst/>
              </a:prstGeom>
              <a:gradFill>
                <a:gsLst>
                  <a:gs pos="0">
                    <a:schemeClr val="bg1">
                      <a:alpha val="81000"/>
                    </a:schemeClr>
                  </a:gs>
                  <a:gs pos="50000">
                    <a:schemeClr val="bg1">
                      <a:lumMod val="85000"/>
                      <a:alpha val="35000"/>
                    </a:schemeClr>
                  </a:gs>
                  <a:gs pos="100000">
                    <a:schemeClr val="bg1">
                      <a:lumMod val="95000"/>
                      <a:alpha val="5000"/>
                    </a:schemeClr>
                  </a:gs>
                </a:gsLst>
                <a:lin ang="54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latin typeface="Calibri" pitchFamily="34" charset="0"/>
                </a:endParaRPr>
              </a:p>
            </p:txBody>
          </p:sp>
        </p:grpSp>
        <p:sp>
          <p:nvSpPr>
            <p:cNvPr id="23" name="TextBox 22"/>
            <p:cNvSpPr txBox="1"/>
            <p:nvPr/>
          </p:nvSpPr>
          <p:spPr>
            <a:xfrm>
              <a:off x="4941125" y="4320650"/>
              <a:ext cx="2590800" cy="15696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2400" dirty="0" smtClean="0">
                  <a:solidFill>
                    <a:schemeClr val="bg1"/>
                  </a:solidFill>
                  <a:latin typeface="Calibri" pitchFamily="34" charset="0"/>
                </a:rPr>
                <a:t>Your text here. Your text here. Your text here. Your text here. </a:t>
              </a:r>
              <a:endParaRPr lang="en-US" sz="2400" dirty="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25495483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9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sz="4000" dirty="0" smtClean="0">
                <a:latin typeface="Franklin Gothic Medium Cond" pitchFamily="34" charset="0"/>
              </a:rPr>
              <a:t>Your Title Text Here</a:t>
            </a:r>
            <a:endParaRPr lang="en-US" sz="4000" dirty="0"/>
          </a:p>
        </p:txBody>
      </p:sp>
      <p:grpSp>
        <p:nvGrpSpPr>
          <p:cNvPr id="7" name="Group 19"/>
          <p:cNvGrpSpPr/>
          <p:nvPr/>
        </p:nvGrpSpPr>
        <p:grpSpPr>
          <a:xfrm>
            <a:off x="3238000" y="1440875"/>
            <a:ext cx="2743200" cy="1752600"/>
            <a:chOff x="3048000" y="1524000"/>
            <a:chExt cx="2743200" cy="1752600"/>
          </a:xfrm>
        </p:grpSpPr>
        <p:sp>
          <p:nvSpPr>
            <p:cNvPr id="3" name="Freeform 7"/>
            <p:cNvSpPr>
              <a:spLocks noEditPoints="1"/>
            </p:cNvSpPr>
            <p:nvPr/>
          </p:nvSpPr>
          <p:spPr bwMode="auto">
            <a:xfrm flipV="1">
              <a:off x="3048000" y="1524000"/>
              <a:ext cx="2743200" cy="1752600"/>
            </a:xfrm>
            <a:custGeom>
              <a:avLst/>
              <a:gdLst>
                <a:gd name="T0" fmla="*/ 1744663 w 1888"/>
                <a:gd name="T1" fmla="*/ 298450 h 1250"/>
                <a:gd name="T2" fmla="*/ 1744663 w 1888"/>
                <a:gd name="T3" fmla="*/ 234950 h 1250"/>
                <a:gd name="T4" fmla="*/ 1506537 w 1888"/>
                <a:gd name="T5" fmla="*/ 0 h 1250"/>
                <a:gd name="T6" fmla="*/ 1271588 w 1888"/>
                <a:gd name="T7" fmla="*/ 234950 h 1250"/>
                <a:gd name="T8" fmla="*/ 1271588 w 1888"/>
                <a:gd name="T9" fmla="*/ 298450 h 1250"/>
                <a:gd name="T10" fmla="*/ 0 w 1888"/>
                <a:gd name="T11" fmla="*/ 298450 h 1250"/>
                <a:gd name="T12" fmla="*/ 0 w 1888"/>
                <a:gd name="T13" fmla="*/ 1984375 h 1250"/>
                <a:gd name="T14" fmla="*/ 2997200 w 1888"/>
                <a:gd name="T15" fmla="*/ 1984375 h 1250"/>
                <a:gd name="T16" fmla="*/ 2997200 w 1888"/>
                <a:gd name="T17" fmla="*/ 298450 h 1250"/>
                <a:gd name="T18" fmla="*/ 1744663 w 1888"/>
                <a:gd name="T19" fmla="*/ 298450 h 1250"/>
                <a:gd name="T20" fmla="*/ 1506537 w 1888"/>
                <a:gd name="T21" fmla="*/ 201612 h 1250"/>
                <a:gd name="T22" fmla="*/ 1606550 w 1888"/>
                <a:gd name="T23" fmla="*/ 298450 h 1250"/>
                <a:gd name="T24" fmla="*/ 1409700 w 1888"/>
                <a:gd name="T25" fmla="*/ 298450 h 1250"/>
                <a:gd name="T26" fmla="*/ 1506537 w 1888"/>
                <a:gd name="T27" fmla="*/ 201612 h 125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888"/>
                <a:gd name="T43" fmla="*/ 0 h 1250"/>
                <a:gd name="T44" fmla="*/ 1888 w 1888"/>
                <a:gd name="T45" fmla="*/ 1250 h 1250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888" h="1250">
                  <a:moveTo>
                    <a:pt x="1099" y="188"/>
                  </a:moveTo>
                  <a:lnTo>
                    <a:pt x="1099" y="148"/>
                  </a:lnTo>
                  <a:lnTo>
                    <a:pt x="949" y="0"/>
                  </a:lnTo>
                  <a:lnTo>
                    <a:pt x="801" y="148"/>
                  </a:lnTo>
                  <a:lnTo>
                    <a:pt x="801" y="188"/>
                  </a:lnTo>
                  <a:lnTo>
                    <a:pt x="0" y="188"/>
                  </a:lnTo>
                  <a:lnTo>
                    <a:pt x="0" y="1250"/>
                  </a:lnTo>
                  <a:lnTo>
                    <a:pt x="1888" y="1250"/>
                  </a:lnTo>
                  <a:lnTo>
                    <a:pt x="1888" y="188"/>
                  </a:lnTo>
                  <a:lnTo>
                    <a:pt x="1099" y="188"/>
                  </a:lnTo>
                  <a:close/>
                  <a:moveTo>
                    <a:pt x="949" y="127"/>
                  </a:moveTo>
                  <a:lnTo>
                    <a:pt x="1012" y="188"/>
                  </a:lnTo>
                  <a:lnTo>
                    <a:pt x="888" y="188"/>
                  </a:lnTo>
                  <a:lnTo>
                    <a:pt x="949" y="127"/>
                  </a:lnTo>
                  <a:close/>
                </a:path>
              </a:pathLst>
            </a:custGeom>
            <a:solidFill>
              <a:schemeClr val="accent1"/>
            </a:solidFill>
            <a:ln w="9">
              <a:solidFill>
                <a:srgbClr val="000000"/>
              </a:solidFill>
              <a:miter lim="800000"/>
              <a:headEnd/>
              <a:tailEnd/>
            </a:ln>
            <a:scene3d>
              <a:camera prst="orthographicFront"/>
              <a:lightRig rig="threePt" dir="t"/>
            </a:scene3d>
            <a:sp3d>
              <a:bevelT prst="convex"/>
            </a:sp3d>
          </p:spPr>
          <p:txBody>
            <a:bodyPr/>
            <a:lstStyle/>
            <a:p>
              <a:endParaRPr lang="en-US" dirty="0">
                <a:latin typeface="Calibri" pitchFamily="34" charset="0"/>
              </a:endParaRPr>
            </a:p>
          </p:txBody>
        </p:sp>
        <p:sp>
          <p:nvSpPr>
            <p:cNvPr id="8" name="Rectangle 7"/>
            <p:cNvSpPr/>
            <p:nvPr/>
          </p:nvSpPr>
          <p:spPr>
            <a:xfrm>
              <a:off x="3112168" y="1588168"/>
              <a:ext cx="2590800" cy="381000"/>
            </a:xfrm>
            <a:prstGeom prst="rect">
              <a:avLst/>
            </a:prstGeom>
            <a:gradFill>
              <a:gsLst>
                <a:gs pos="0">
                  <a:schemeClr val="bg1">
                    <a:alpha val="81000"/>
                  </a:schemeClr>
                </a:gs>
                <a:gs pos="50000">
                  <a:schemeClr val="bg1">
                    <a:lumMod val="85000"/>
                    <a:alpha val="35000"/>
                  </a:schemeClr>
                </a:gs>
                <a:gs pos="100000">
                  <a:schemeClr val="bg1">
                    <a:lumMod val="95000"/>
                    <a:alpha val="5000"/>
                  </a:schemeClr>
                </a:gs>
              </a:gsLst>
              <a:lin ang="54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Calibri" pitchFamily="34" charset="0"/>
              </a:endParaRPr>
            </a:p>
          </p:txBody>
        </p:sp>
        <p:sp>
          <p:nvSpPr>
            <p:cNvPr id="12" name="TextBox 11"/>
            <p:cNvSpPr txBox="1"/>
            <p:nvPr/>
          </p:nvSpPr>
          <p:spPr>
            <a:xfrm>
              <a:off x="3048000" y="1608787"/>
              <a:ext cx="2590800" cy="12003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2400" dirty="0" smtClean="0">
                  <a:latin typeface="Calibri" pitchFamily="34" charset="0"/>
                </a:rPr>
                <a:t>Your text here. Your text here. Your text here. </a:t>
              </a:r>
              <a:endParaRPr lang="en-US" sz="2400" dirty="0">
                <a:latin typeface="Calibri" pitchFamily="34" charset="0"/>
              </a:endParaRPr>
            </a:p>
          </p:txBody>
        </p:sp>
      </p:grpSp>
      <p:grpSp>
        <p:nvGrpSpPr>
          <p:cNvPr id="13" name="Group 20"/>
          <p:cNvGrpSpPr/>
          <p:nvPr/>
        </p:nvGrpSpPr>
        <p:grpSpPr>
          <a:xfrm>
            <a:off x="5774048" y="3070239"/>
            <a:ext cx="2950352" cy="1504934"/>
            <a:chOff x="5584048" y="3153364"/>
            <a:chExt cx="2950352" cy="1504934"/>
          </a:xfrm>
        </p:grpSpPr>
        <p:sp>
          <p:nvSpPr>
            <p:cNvPr id="6" name="Freeform 6"/>
            <p:cNvSpPr>
              <a:spLocks noEditPoints="1"/>
            </p:cNvSpPr>
            <p:nvPr/>
          </p:nvSpPr>
          <p:spPr bwMode="auto">
            <a:xfrm flipH="1">
              <a:off x="5584048" y="3153364"/>
              <a:ext cx="2950352" cy="1504934"/>
            </a:xfrm>
            <a:custGeom>
              <a:avLst/>
              <a:gdLst>
                <a:gd name="T0" fmla="*/ 3305175 w 2082"/>
                <a:gd name="T1" fmla="*/ 838200 h 1062"/>
                <a:gd name="T2" fmla="*/ 3067049 w 2082"/>
                <a:gd name="T3" fmla="*/ 600075 h 1062"/>
                <a:gd name="T4" fmla="*/ 2992437 w 2082"/>
                <a:gd name="T5" fmla="*/ 600075 h 1062"/>
                <a:gd name="T6" fmla="*/ 2992437 w 2082"/>
                <a:gd name="T7" fmla="*/ 0 h 1062"/>
                <a:gd name="T8" fmla="*/ 0 w 2082"/>
                <a:gd name="T9" fmla="*/ 0 h 1062"/>
                <a:gd name="T10" fmla="*/ 0 w 2082"/>
                <a:gd name="T11" fmla="*/ 1685925 h 1062"/>
                <a:gd name="T12" fmla="*/ 2992437 w 2082"/>
                <a:gd name="T13" fmla="*/ 1685925 h 1062"/>
                <a:gd name="T14" fmla="*/ 2992437 w 2082"/>
                <a:gd name="T15" fmla="*/ 1073150 h 1062"/>
                <a:gd name="T16" fmla="*/ 3067049 w 2082"/>
                <a:gd name="T17" fmla="*/ 1073150 h 1062"/>
                <a:gd name="T18" fmla="*/ 3305175 w 2082"/>
                <a:gd name="T19" fmla="*/ 838200 h 1062"/>
                <a:gd name="T20" fmla="*/ 2992437 w 2082"/>
                <a:gd name="T21" fmla="*/ 727075 h 1062"/>
                <a:gd name="T22" fmla="*/ 3105149 w 2082"/>
                <a:gd name="T23" fmla="*/ 838200 h 1062"/>
                <a:gd name="T24" fmla="*/ 2992437 w 2082"/>
                <a:gd name="T25" fmla="*/ 950912 h 1062"/>
                <a:gd name="T26" fmla="*/ 2992437 w 2082"/>
                <a:gd name="T27" fmla="*/ 727075 h 106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082"/>
                <a:gd name="T43" fmla="*/ 0 h 1062"/>
                <a:gd name="T44" fmla="*/ 2082 w 2082"/>
                <a:gd name="T45" fmla="*/ 1062 h 1062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082" h="1062">
                  <a:moveTo>
                    <a:pt x="2082" y="528"/>
                  </a:moveTo>
                  <a:lnTo>
                    <a:pt x="1932" y="378"/>
                  </a:lnTo>
                  <a:lnTo>
                    <a:pt x="1885" y="378"/>
                  </a:lnTo>
                  <a:lnTo>
                    <a:pt x="1885" y="0"/>
                  </a:lnTo>
                  <a:lnTo>
                    <a:pt x="0" y="0"/>
                  </a:lnTo>
                  <a:lnTo>
                    <a:pt x="0" y="1062"/>
                  </a:lnTo>
                  <a:lnTo>
                    <a:pt x="1885" y="1062"/>
                  </a:lnTo>
                  <a:lnTo>
                    <a:pt x="1885" y="676"/>
                  </a:lnTo>
                  <a:lnTo>
                    <a:pt x="1932" y="676"/>
                  </a:lnTo>
                  <a:lnTo>
                    <a:pt x="2082" y="528"/>
                  </a:lnTo>
                  <a:close/>
                  <a:moveTo>
                    <a:pt x="1885" y="458"/>
                  </a:moveTo>
                  <a:lnTo>
                    <a:pt x="1956" y="528"/>
                  </a:lnTo>
                  <a:lnTo>
                    <a:pt x="1885" y="599"/>
                  </a:lnTo>
                  <a:lnTo>
                    <a:pt x="1885" y="458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7">
              <a:solidFill>
                <a:srgbClr val="231F20"/>
              </a:solidFill>
              <a:miter lim="800000"/>
              <a:headEnd/>
              <a:tailEnd/>
            </a:ln>
            <a:scene3d>
              <a:camera prst="orthographicFront"/>
              <a:lightRig rig="threePt" dir="t"/>
            </a:scene3d>
            <a:sp3d>
              <a:bevelT prst="convex"/>
            </a:sp3d>
          </p:spPr>
          <p:txBody>
            <a:bodyPr/>
            <a:lstStyle/>
            <a:p>
              <a:endParaRPr lang="en-US" dirty="0">
                <a:latin typeface="Calibri" pitchFamily="34" charset="0"/>
              </a:endParaRPr>
            </a:p>
          </p:txBody>
        </p:sp>
        <p:sp>
          <p:nvSpPr>
            <p:cNvPr id="9" name="Rectangle 8"/>
            <p:cNvSpPr/>
            <p:nvPr/>
          </p:nvSpPr>
          <p:spPr>
            <a:xfrm>
              <a:off x="5879432" y="3200400"/>
              <a:ext cx="2590800" cy="381000"/>
            </a:xfrm>
            <a:prstGeom prst="rect">
              <a:avLst/>
            </a:prstGeom>
            <a:gradFill>
              <a:gsLst>
                <a:gs pos="0">
                  <a:schemeClr val="bg1">
                    <a:alpha val="81000"/>
                  </a:schemeClr>
                </a:gs>
                <a:gs pos="50000">
                  <a:schemeClr val="bg1">
                    <a:lumMod val="85000"/>
                    <a:alpha val="35000"/>
                  </a:schemeClr>
                </a:gs>
                <a:gs pos="100000">
                  <a:schemeClr val="bg1">
                    <a:lumMod val="95000"/>
                    <a:alpha val="5000"/>
                  </a:schemeClr>
                </a:gs>
              </a:gsLst>
              <a:lin ang="54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Calibri" pitchFamily="34" charset="0"/>
              </a:endParaRPr>
            </a:p>
          </p:txBody>
        </p:sp>
        <p:sp>
          <p:nvSpPr>
            <p:cNvPr id="16" name="TextBox 15"/>
            <p:cNvSpPr txBox="1"/>
            <p:nvPr/>
          </p:nvSpPr>
          <p:spPr>
            <a:xfrm>
              <a:off x="5867400" y="3276600"/>
              <a:ext cx="2590800" cy="12003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2400" dirty="0" smtClean="0">
                  <a:latin typeface="Calibri" pitchFamily="34" charset="0"/>
                </a:rPr>
                <a:t>Your text here. Your text here. Your text here. </a:t>
              </a:r>
              <a:endParaRPr lang="en-US" sz="2400" dirty="0">
                <a:latin typeface="Calibri" pitchFamily="34" charset="0"/>
              </a:endParaRPr>
            </a:p>
          </p:txBody>
        </p:sp>
      </p:grpSp>
      <p:grpSp>
        <p:nvGrpSpPr>
          <p:cNvPr id="14" name="Group 21"/>
          <p:cNvGrpSpPr/>
          <p:nvPr/>
        </p:nvGrpSpPr>
        <p:grpSpPr>
          <a:xfrm>
            <a:off x="3258012" y="4479717"/>
            <a:ext cx="2723188" cy="1685558"/>
            <a:chOff x="3068012" y="4562842"/>
            <a:chExt cx="2723188" cy="1685558"/>
          </a:xfrm>
        </p:grpSpPr>
        <p:sp>
          <p:nvSpPr>
            <p:cNvPr id="4" name="Freeform 7"/>
            <p:cNvSpPr>
              <a:spLocks noEditPoints="1"/>
            </p:cNvSpPr>
            <p:nvPr/>
          </p:nvSpPr>
          <p:spPr bwMode="auto">
            <a:xfrm>
              <a:off x="3068012" y="4562842"/>
              <a:ext cx="2723188" cy="1685558"/>
            </a:xfrm>
            <a:custGeom>
              <a:avLst/>
              <a:gdLst>
                <a:gd name="T0" fmla="*/ 1744663 w 1888"/>
                <a:gd name="T1" fmla="*/ 298450 h 1250"/>
                <a:gd name="T2" fmla="*/ 1744663 w 1888"/>
                <a:gd name="T3" fmla="*/ 234950 h 1250"/>
                <a:gd name="T4" fmla="*/ 1506537 w 1888"/>
                <a:gd name="T5" fmla="*/ 0 h 1250"/>
                <a:gd name="T6" fmla="*/ 1271588 w 1888"/>
                <a:gd name="T7" fmla="*/ 234950 h 1250"/>
                <a:gd name="T8" fmla="*/ 1271588 w 1888"/>
                <a:gd name="T9" fmla="*/ 298450 h 1250"/>
                <a:gd name="T10" fmla="*/ 0 w 1888"/>
                <a:gd name="T11" fmla="*/ 298450 h 1250"/>
                <a:gd name="T12" fmla="*/ 0 w 1888"/>
                <a:gd name="T13" fmla="*/ 1984375 h 1250"/>
                <a:gd name="T14" fmla="*/ 2997200 w 1888"/>
                <a:gd name="T15" fmla="*/ 1984375 h 1250"/>
                <a:gd name="T16" fmla="*/ 2997200 w 1888"/>
                <a:gd name="T17" fmla="*/ 298450 h 1250"/>
                <a:gd name="T18" fmla="*/ 1744663 w 1888"/>
                <a:gd name="T19" fmla="*/ 298450 h 1250"/>
                <a:gd name="T20" fmla="*/ 1506537 w 1888"/>
                <a:gd name="T21" fmla="*/ 201612 h 1250"/>
                <a:gd name="T22" fmla="*/ 1606550 w 1888"/>
                <a:gd name="T23" fmla="*/ 298450 h 1250"/>
                <a:gd name="T24" fmla="*/ 1409700 w 1888"/>
                <a:gd name="T25" fmla="*/ 298450 h 1250"/>
                <a:gd name="T26" fmla="*/ 1506537 w 1888"/>
                <a:gd name="T27" fmla="*/ 201612 h 125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888"/>
                <a:gd name="T43" fmla="*/ 0 h 1250"/>
                <a:gd name="T44" fmla="*/ 1888 w 1888"/>
                <a:gd name="T45" fmla="*/ 1250 h 1250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888" h="1250">
                  <a:moveTo>
                    <a:pt x="1099" y="188"/>
                  </a:moveTo>
                  <a:lnTo>
                    <a:pt x="1099" y="148"/>
                  </a:lnTo>
                  <a:lnTo>
                    <a:pt x="949" y="0"/>
                  </a:lnTo>
                  <a:lnTo>
                    <a:pt x="801" y="148"/>
                  </a:lnTo>
                  <a:lnTo>
                    <a:pt x="801" y="188"/>
                  </a:lnTo>
                  <a:lnTo>
                    <a:pt x="0" y="188"/>
                  </a:lnTo>
                  <a:lnTo>
                    <a:pt x="0" y="1250"/>
                  </a:lnTo>
                  <a:lnTo>
                    <a:pt x="1888" y="1250"/>
                  </a:lnTo>
                  <a:lnTo>
                    <a:pt x="1888" y="188"/>
                  </a:lnTo>
                  <a:lnTo>
                    <a:pt x="1099" y="188"/>
                  </a:lnTo>
                  <a:close/>
                  <a:moveTo>
                    <a:pt x="949" y="127"/>
                  </a:moveTo>
                  <a:lnTo>
                    <a:pt x="1012" y="188"/>
                  </a:lnTo>
                  <a:lnTo>
                    <a:pt x="888" y="188"/>
                  </a:lnTo>
                  <a:lnTo>
                    <a:pt x="949" y="127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9">
              <a:solidFill>
                <a:srgbClr val="000000"/>
              </a:solidFill>
              <a:miter lim="800000"/>
              <a:headEnd/>
              <a:tailEnd/>
            </a:ln>
            <a:scene3d>
              <a:camera prst="orthographicFront"/>
              <a:lightRig rig="threePt" dir="t"/>
            </a:scene3d>
            <a:sp3d>
              <a:bevelT prst="convex"/>
            </a:sp3d>
          </p:spPr>
          <p:txBody>
            <a:bodyPr/>
            <a:lstStyle/>
            <a:p>
              <a:endParaRPr lang="en-US" dirty="0">
                <a:latin typeface="Calibri" pitchFamily="34" charset="0"/>
              </a:endParaRPr>
            </a:p>
          </p:txBody>
        </p:sp>
        <p:sp>
          <p:nvSpPr>
            <p:cNvPr id="11" name="Rectangle 10"/>
            <p:cNvSpPr/>
            <p:nvPr/>
          </p:nvSpPr>
          <p:spPr>
            <a:xfrm>
              <a:off x="3124200" y="4856744"/>
              <a:ext cx="2590800" cy="381000"/>
            </a:xfrm>
            <a:prstGeom prst="rect">
              <a:avLst/>
            </a:prstGeom>
            <a:gradFill>
              <a:gsLst>
                <a:gs pos="0">
                  <a:schemeClr val="bg1">
                    <a:alpha val="81000"/>
                  </a:schemeClr>
                </a:gs>
                <a:gs pos="50000">
                  <a:schemeClr val="bg1">
                    <a:lumMod val="85000"/>
                    <a:alpha val="35000"/>
                  </a:schemeClr>
                </a:gs>
                <a:gs pos="100000">
                  <a:schemeClr val="bg1">
                    <a:lumMod val="95000"/>
                    <a:alpha val="5000"/>
                  </a:schemeClr>
                </a:gs>
              </a:gsLst>
              <a:lin ang="54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Calibri" pitchFamily="34" charset="0"/>
              </a:endParaRPr>
            </a:p>
          </p:txBody>
        </p:sp>
        <p:sp>
          <p:nvSpPr>
            <p:cNvPr id="17" name="TextBox 16"/>
            <p:cNvSpPr txBox="1"/>
            <p:nvPr/>
          </p:nvSpPr>
          <p:spPr>
            <a:xfrm>
              <a:off x="3124200" y="4910450"/>
              <a:ext cx="2590800" cy="12003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2400" dirty="0" smtClean="0">
                  <a:latin typeface="Calibri" pitchFamily="34" charset="0"/>
                </a:rPr>
                <a:t>Your text here. Your text here. Your text here. </a:t>
              </a:r>
              <a:endParaRPr lang="en-US" sz="2400" dirty="0">
                <a:latin typeface="Calibri" pitchFamily="34" charset="0"/>
              </a:endParaRPr>
            </a:p>
          </p:txBody>
        </p:sp>
      </p:grpSp>
      <p:grpSp>
        <p:nvGrpSpPr>
          <p:cNvPr id="15" name="Group 18"/>
          <p:cNvGrpSpPr/>
          <p:nvPr/>
        </p:nvGrpSpPr>
        <p:grpSpPr>
          <a:xfrm>
            <a:off x="418600" y="3070239"/>
            <a:ext cx="2971800" cy="1515874"/>
            <a:chOff x="228600" y="3153364"/>
            <a:chExt cx="2971800" cy="1515874"/>
          </a:xfrm>
        </p:grpSpPr>
        <p:sp>
          <p:nvSpPr>
            <p:cNvPr id="5" name="Freeform 6"/>
            <p:cNvSpPr>
              <a:spLocks noEditPoints="1"/>
            </p:cNvSpPr>
            <p:nvPr/>
          </p:nvSpPr>
          <p:spPr bwMode="auto">
            <a:xfrm>
              <a:off x="228600" y="3153364"/>
              <a:ext cx="2971800" cy="1515874"/>
            </a:xfrm>
            <a:custGeom>
              <a:avLst/>
              <a:gdLst>
                <a:gd name="T0" fmla="*/ 3305175 w 2082"/>
                <a:gd name="T1" fmla="*/ 838200 h 1062"/>
                <a:gd name="T2" fmla="*/ 3067049 w 2082"/>
                <a:gd name="T3" fmla="*/ 600075 h 1062"/>
                <a:gd name="T4" fmla="*/ 2992437 w 2082"/>
                <a:gd name="T5" fmla="*/ 600075 h 1062"/>
                <a:gd name="T6" fmla="*/ 2992437 w 2082"/>
                <a:gd name="T7" fmla="*/ 0 h 1062"/>
                <a:gd name="T8" fmla="*/ 0 w 2082"/>
                <a:gd name="T9" fmla="*/ 0 h 1062"/>
                <a:gd name="T10" fmla="*/ 0 w 2082"/>
                <a:gd name="T11" fmla="*/ 1685925 h 1062"/>
                <a:gd name="T12" fmla="*/ 2992437 w 2082"/>
                <a:gd name="T13" fmla="*/ 1685925 h 1062"/>
                <a:gd name="T14" fmla="*/ 2992437 w 2082"/>
                <a:gd name="T15" fmla="*/ 1073150 h 1062"/>
                <a:gd name="T16" fmla="*/ 3067049 w 2082"/>
                <a:gd name="T17" fmla="*/ 1073150 h 1062"/>
                <a:gd name="T18" fmla="*/ 3305175 w 2082"/>
                <a:gd name="T19" fmla="*/ 838200 h 1062"/>
                <a:gd name="T20" fmla="*/ 2992437 w 2082"/>
                <a:gd name="T21" fmla="*/ 727075 h 1062"/>
                <a:gd name="T22" fmla="*/ 3105149 w 2082"/>
                <a:gd name="T23" fmla="*/ 838200 h 1062"/>
                <a:gd name="T24" fmla="*/ 2992437 w 2082"/>
                <a:gd name="T25" fmla="*/ 950912 h 1062"/>
                <a:gd name="T26" fmla="*/ 2992437 w 2082"/>
                <a:gd name="T27" fmla="*/ 727075 h 106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082"/>
                <a:gd name="T43" fmla="*/ 0 h 1062"/>
                <a:gd name="T44" fmla="*/ 2082 w 2082"/>
                <a:gd name="T45" fmla="*/ 1062 h 1062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082" h="1062">
                  <a:moveTo>
                    <a:pt x="2082" y="528"/>
                  </a:moveTo>
                  <a:lnTo>
                    <a:pt x="1932" y="378"/>
                  </a:lnTo>
                  <a:lnTo>
                    <a:pt x="1885" y="378"/>
                  </a:lnTo>
                  <a:lnTo>
                    <a:pt x="1885" y="0"/>
                  </a:lnTo>
                  <a:lnTo>
                    <a:pt x="0" y="0"/>
                  </a:lnTo>
                  <a:lnTo>
                    <a:pt x="0" y="1062"/>
                  </a:lnTo>
                  <a:lnTo>
                    <a:pt x="1885" y="1062"/>
                  </a:lnTo>
                  <a:lnTo>
                    <a:pt x="1885" y="676"/>
                  </a:lnTo>
                  <a:lnTo>
                    <a:pt x="1932" y="676"/>
                  </a:lnTo>
                  <a:lnTo>
                    <a:pt x="2082" y="528"/>
                  </a:lnTo>
                  <a:close/>
                  <a:moveTo>
                    <a:pt x="1885" y="458"/>
                  </a:moveTo>
                  <a:lnTo>
                    <a:pt x="1956" y="528"/>
                  </a:lnTo>
                  <a:lnTo>
                    <a:pt x="1885" y="599"/>
                  </a:lnTo>
                  <a:lnTo>
                    <a:pt x="1885" y="458"/>
                  </a:lnTo>
                  <a:close/>
                </a:path>
              </a:pathLst>
            </a:custGeom>
            <a:solidFill>
              <a:schemeClr val="bg2">
                <a:lumMod val="50000"/>
              </a:schemeClr>
            </a:solidFill>
            <a:ln w="7">
              <a:solidFill>
                <a:srgbClr val="231F20"/>
              </a:solidFill>
              <a:miter lim="800000"/>
              <a:headEnd/>
              <a:tailEnd/>
            </a:ln>
            <a:scene3d>
              <a:camera prst="orthographicFront"/>
              <a:lightRig rig="threePt" dir="t"/>
            </a:scene3d>
            <a:sp3d>
              <a:bevelT prst="convex"/>
            </a:sp3d>
          </p:spPr>
          <p:txBody>
            <a:bodyPr/>
            <a:lstStyle/>
            <a:p>
              <a:endParaRPr lang="en-US" dirty="0">
                <a:latin typeface="Calibri" pitchFamily="34" charset="0"/>
              </a:endParaRPr>
            </a:p>
          </p:txBody>
        </p:sp>
        <p:sp>
          <p:nvSpPr>
            <p:cNvPr id="10" name="Rectangle 9"/>
            <p:cNvSpPr/>
            <p:nvPr/>
          </p:nvSpPr>
          <p:spPr>
            <a:xfrm>
              <a:off x="304800" y="3200400"/>
              <a:ext cx="2590800" cy="381000"/>
            </a:xfrm>
            <a:prstGeom prst="rect">
              <a:avLst/>
            </a:prstGeom>
            <a:gradFill>
              <a:gsLst>
                <a:gs pos="0">
                  <a:schemeClr val="bg1">
                    <a:alpha val="81000"/>
                  </a:schemeClr>
                </a:gs>
                <a:gs pos="50000">
                  <a:schemeClr val="bg1">
                    <a:lumMod val="85000"/>
                    <a:alpha val="35000"/>
                  </a:schemeClr>
                </a:gs>
                <a:gs pos="100000">
                  <a:schemeClr val="bg1">
                    <a:lumMod val="95000"/>
                    <a:alpha val="5000"/>
                  </a:schemeClr>
                </a:gs>
              </a:gsLst>
              <a:lin ang="54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Calibri" pitchFamily="34" charset="0"/>
              </a:endParaRPr>
            </a:p>
          </p:txBody>
        </p:sp>
        <p:sp>
          <p:nvSpPr>
            <p:cNvPr id="18" name="TextBox 17"/>
            <p:cNvSpPr txBox="1"/>
            <p:nvPr/>
          </p:nvSpPr>
          <p:spPr>
            <a:xfrm>
              <a:off x="228600" y="3276600"/>
              <a:ext cx="2590800" cy="12003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2400" dirty="0" smtClean="0">
                  <a:latin typeface="Calibri" pitchFamily="34" charset="0"/>
                </a:rPr>
                <a:t>Your text here. Your text here. Your text here. </a:t>
              </a:r>
              <a:endParaRPr lang="en-US" sz="2400" dirty="0">
                <a:latin typeface="Calibri" pitchFamily="34" charset="0"/>
              </a:endParaRPr>
            </a:p>
          </p:txBody>
        </p:sp>
      </p:grpSp>
      <p:pic>
        <p:nvPicPr>
          <p:cNvPr id="24" name="Picture 2"/>
          <p:cNvPicPr>
            <a:picLocks noChangeAspect="1" noChangeArrowheads="1"/>
          </p:cNvPicPr>
          <p:nvPr/>
        </p:nvPicPr>
        <p:blipFill>
          <a:blip r:embed="rId3" cstate="email"/>
          <a:srcRect/>
          <a:stretch>
            <a:fillRect/>
          </a:stretch>
        </p:blipFill>
        <p:spPr bwMode="auto">
          <a:xfrm>
            <a:off x="3619000" y="3269675"/>
            <a:ext cx="2026231" cy="110531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  <p:extLst>
      <p:ext uri="{BB962C8B-B14F-4D97-AF65-F5344CB8AC3E}">
        <p14:creationId xmlns:p14="http://schemas.microsoft.com/office/powerpoint/2010/main" val="3623990356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Right)">
                                      <p:cBhvr>
                                        <p:cTn id="1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1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Left)">
                                      <p:cBhvr>
                                        <p:cTn id="22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2" name="Group 31"/>
          <p:cNvGrpSpPr/>
          <p:nvPr/>
        </p:nvGrpSpPr>
        <p:grpSpPr>
          <a:xfrm>
            <a:off x="755075" y="1229759"/>
            <a:ext cx="2445325" cy="1445821"/>
            <a:chOff x="755075" y="1229759"/>
            <a:chExt cx="2445325" cy="1445821"/>
          </a:xfrm>
        </p:grpSpPr>
        <p:sp>
          <p:nvSpPr>
            <p:cNvPr id="70" name="Rectangle 8"/>
            <p:cNvSpPr>
              <a:spLocks noChangeArrowheads="1"/>
            </p:cNvSpPr>
            <p:nvPr/>
          </p:nvSpPr>
          <p:spPr bwMode="gray">
            <a:xfrm>
              <a:off x="775197" y="1783932"/>
              <a:ext cx="2279402" cy="891648"/>
            </a:xfrm>
            <a:prstGeom prst="rect">
              <a:avLst/>
            </a:prstGeom>
            <a:gradFill rotWithShape="1">
              <a:gsLst>
                <a:gs pos="0">
                  <a:srgbClr val="F8F8F8"/>
                </a:gs>
                <a:gs pos="100000">
                  <a:srgbClr val="F8F8F8">
                    <a:gamma/>
                    <a:shade val="89020"/>
                    <a:invGamma/>
                  </a:srgbClr>
                </a:gs>
              </a:gsLst>
              <a:lin ang="5400000" scaled="1"/>
            </a:gradFill>
            <a:ln w="9525">
              <a:solidFill>
                <a:schemeClr val="tx1">
                  <a:lumMod val="75000"/>
                </a:schemeClr>
              </a:solidFill>
              <a:miter lim="800000"/>
              <a:headEnd/>
              <a:tailEnd/>
            </a:ln>
            <a:effectLst/>
            <a:scene3d>
              <a:camera prst="legacyPerspectiveTop"/>
              <a:lightRig rig="legacyFlat3" dir="r"/>
            </a:scene3d>
            <a:sp3d extrusionH="430200" prstMaterial="legacyPlastic">
              <a:bevelT w="13500" h="13500" prst="angle"/>
              <a:bevelB w="13500" h="13500" prst="angle"/>
              <a:extrusionClr>
                <a:srgbClr val="F8F8F8"/>
              </a:extrusionClr>
            </a:sp3d>
          </p:spPr>
          <p:txBody>
            <a:bodyPr wrap="none" anchor="ctr">
              <a:flatTx/>
            </a:bodyPr>
            <a:lstStyle/>
            <a:p>
              <a:endParaRPr lang="en-US" sz="1400" dirty="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71" name="Rectangle 9"/>
            <p:cNvSpPr>
              <a:spLocks noChangeArrowheads="1"/>
            </p:cNvSpPr>
            <p:nvPr/>
          </p:nvSpPr>
          <p:spPr bwMode="gray">
            <a:xfrm>
              <a:off x="762000" y="1820640"/>
              <a:ext cx="2438400" cy="83099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square">
              <a:spAutoFit/>
            </a:bodyPr>
            <a:lstStyle/>
            <a:p>
              <a:pPr marL="236538" lvl="1" indent="-236538">
                <a:buFontTx/>
                <a:buChar char="•"/>
              </a:pPr>
              <a:r>
                <a:rPr lang="en-US" sz="2400" dirty="0" smtClean="0">
                  <a:solidFill>
                    <a:srgbClr val="000000"/>
                  </a:solidFill>
                  <a:latin typeface="Calibri" pitchFamily="34" charset="0"/>
                </a:rPr>
                <a:t>Your text here</a:t>
              </a:r>
            </a:p>
            <a:p>
              <a:pPr marL="236538" lvl="1" indent="-236538">
                <a:buFontTx/>
                <a:buChar char="•"/>
              </a:pPr>
              <a:r>
                <a:rPr lang="en-US" sz="2400" dirty="0" smtClean="0">
                  <a:solidFill>
                    <a:srgbClr val="000000"/>
                  </a:solidFill>
                  <a:latin typeface="Calibri" pitchFamily="34" charset="0"/>
                </a:rPr>
                <a:t>Your text here</a:t>
              </a:r>
              <a:endParaRPr lang="en-US" sz="2000" dirty="0">
                <a:solidFill>
                  <a:srgbClr val="000000"/>
                </a:solidFill>
                <a:latin typeface="Calibri" pitchFamily="34" charset="0"/>
                <a:cs typeface="ＭＳ Ｐゴシック"/>
              </a:endParaRPr>
            </a:p>
          </p:txBody>
        </p:sp>
        <p:sp>
          <p:nvSpPr>
            <p:cNvPr id="72" name="Rectangle 31"/>
            <p:cNvSpPr>
              <a:spLocks noChangeArrowheads="1"/>
            </p:cNvSpPr>
            <p:nvPr/>
          </p:nvSpPr>
          <p:spPr bwMode="gray">
            <a:xfrm>
              <a:off x="768598" y="1229759"/>
              <a:ext cx="2286000" cy="609600"/>
            </a:xfrm>
            <a:prstGeom prst="cube">
              <a:avLst>
                <a:gd name="adj" fmla="val 13636"/>
              </a:avLst>
            </a:prstGeom>
            <a:solidFill>
              <a:schemeClr val="bg2">
                <a:lumMod val="50000"/>
              </a:schemeClr>
            </a:solidFill>
            <a:ln w="9525">
              <a:noFill/>
              <a:miter lim="800000"/>
              <a:headEnd/>
              <a:tailEnd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txBody>
            <a:bodyPr wrap="none" anchor="ctr">
              <a:flatTx/>
            </a:bodyPr>
            <a:lstStyle/>
            <a:p>
              <a:endParaRPr lang="en-US" sz="1400" dirty="0">
                <a:latin typeface="Calibri" pitchFamily="34" charset="0"/>
              </a:endParaRPr>
            </a:p>
          </p:txBody>
        </p:sp>
        <p:sp>
          <p:nvSpPr>
            <p:cNvPr id="73" name="Rectangle 54"/>
            <p:cNvSpPr>
              <a:spLocks noChangeArrowheads="1"/>
            </p:cNvSpPr>
            <p:nvPr/>
          </p:nvSpPr>
          <p:spPr bwMode="white">
            <a:xfrm>
              <a:off x="755075" y="1280620"/>
              <a:ext cx="2146353" cy="46166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square">
              <a:spAutoFit/>
            </a:bodyPr>
            <a:lstStyle/>
            <a:p>
              <a:pPr algn="ctr"/>
              <a:r>
                <a:rPr lang="en-US" sz="2400" dirty="0" smtClean="0">
                  <a:solidFill>
                    <a:srgbClr val="FEFFFF"/>
                  </a:solidFill>
                  <a:latin typeface="Franklin Gothic Medium Cond" pitchFamily="34" charset="0"/>
                </a:rPr>
                <a:t>YOUR TEXT HERE</a:t>
              </a:r>
              <a:endParaRPr lang="en-US" sz="2400" dirty="0">
                <a:solidFill>
                  <a:srgbClr val="FEFFFF"/>
                </a:solidFill>
                <a:latin typeface="Franklin Gothic Medium Cond" pitchFamily="34" charset="0"/>
              </a:endParaRPr>
            </a:p>
          </p:txBody>
        </p:sp>
      </p:grpSp>
      <p:grpSp>
        <p:nvGrpSpPr>
          <p:cNvPr id="33" name="Group 32"/>
          <p:cNvGrpSpPr/>
          <p:nvPr/>
        </p:nvGrpSpPr>
        <p:grpSpPr>
          <a:xfrm>
            <a:off x="755075" y="2773854"/>
            <a:ext cx="2299524" cy="1455311"/>
            <a:chOff x="755075" y="2773854"/>
            <a:chExt cx="2299524" cy="1455311"/>
          </a:xfrm>
        </p:grpSpPr>
        <p:sp>
          <p:nvSpPr>
            <p:cNvPr id="74" name="Rectangle 8"/>
            <p:cNvSpPr>
              <a:spLocks noChangeArrowheads="1"/>
            </p:cNvSpPr>
            <p:nvPr/>
          </p:nvSpPr>
          <p:spPr bwMode="gray">
            <a:xfrm>
              <a:off x="775197" y="3225347"/>
              <a:ext cx="2279402" cy="1003818"/>
            </a:xfrm>
            <a:prstGeom prst="rect">
              <a:avLst/>
            </a:prstGeom>
            <a:gradFill rotWithShape="1">
              <a:gsLst>
                <a:gs pos="0">
                  <a:srgbClr val="F8F8F8"/>
                </a:gs>
                <a:gs pos="100000">
                  <a:srgbClr val="F8F8F8">
                    <a:gamma/>
                    <a:shade val="89020"/>
                    <a:invGamma/>
                  </a:srgbClr>
                </a:gs>
              </a:gsLst>
              <a:lin ang="5400000" scaled="1"/>
            </a:gradFill>
            <a:ln w="9525">
              <a:solidFill>
                <a:schemeClr val="tx1">
                  <a:lumMod val="75000"/>
                </a:schemeClr>
              </a:solidFill>
              <a:miter lim="800000"/>
              <a:headEnd/>
              <a:tailEnd/>
            </a:ln>
            <a:effectLst/>
            <a:scene3d>
              <a:camera prst="legacyPerspectiveTop"/>
              <a:lightRig rig="legacyFlat3" dir="r"/>
            </a:scene3d>
            <a:sp3d extrusionH="430200" prstMaterial="legacyPlastic">
              <a:bevelT w="13500" h="13500" prst="angle"/>
              <a:bevelB w="13500" h="13500" prst="angle"/>
              <a:extrusionClr>
                <a:srgbClr val="F8F8F8"/>
              </a:extrusionClr>
            </a:sp3d>
          </p:spPr>
          <p:txBody>
            <a:bodyPr wrap="none" anchor="ctr">
              <a:flatTx/>
            </a:bodyPr>
            <a:lstStyle/>
            <a:p>
              <a:endParaRPr lang="en-US" sz="1400" dirty="0">
                <a:latin typeface="Calibri" pitchFamily="34" charset="0"/>
              </a:endParaRPr>
            </a:p>
          </p:txBody>
        </p:sp>
        <p:sp>
          <p:nvSpPr>
            <p:cNvPr id="75" name="Rectangle 9"/>
            <p:cNvSpPr>
              <a:spLocks noChangeArrowheads="1"/>
            </p:cNvSpPr>
            <p:nvPr/>
          </p:nvSpPr>
          <p:spPr bwMode="gray">
            <a:xfrm>
              <a:off x="768930" y="3372568"/>
              <a:ext cx="2209800" cy="83099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square">
              <a:spAutoFit/>
            </a:bodyPr>
            <a:lstStyle/>
            <a:p>
              <a:pPr marL="173038" lvl="1" indent="-173038">
                <a:buFontTx/>
                <a:buChar char="•"/>
              </a:pPr>
              <a:r>
                <a:rPr lang="en-US" sz="2400" dirty="0" smtClean="0">
                  <a:solidFill>
                    <a:srgbClr val="000000"/>
                  </a:solidFill>
                  <a:latin typeface="Calibri" pitchFamily="34" charset="0"/>
                </a:rPr>
                <a:t>Your text here</a:t>
              </a:r>
            </a:p>
            <a:p>
              <a:pPr marL="173038" lvl="1" indent="-173038">
                <a:buFontTx/>
                <a:buChar char="•"/>
              </a:pPr>
              <a:r>
                <a:rPr lang="en-US" sz="2400" dirty="0" smtClean="0">
                  <a:solidFill>
                    <a:srgbClr val="000000"/>
                  </a:solidFill>
                  <a:latin typeface="Calibri" pitchFamily="34" charset="0"/>
                </a:rPr>
                <a:t>Your text here</a:t>
              </a:r>
            </a:p>
          </p:txBody>
        </p:sp>
        <p:sp>
          <p:nvSpPr>
            <p:cNvPr id="76" name="Rectangle 31"/>
            <p:cNvSpPr>
              <a:spLocks noChangeArrowheads="1"/>
            </p:cNvSpPr>
            <p:nvPr/>
          </p:nvSpPr>
          <p:spPr bwMode="gray">
            <a:xfrm>
              <a:off x="757712" y="2773854"/>
              <a:ext cx="2286000" cy="609600"/>
            </a:xfrm>
            <a:prstGeom prst="cube">
              <a:avLst>
                <a:gd name="adj" fmla="val 18182"/>
              </a:avLst>
            </a:prstGeom>
            <a:solidFill>
              <a:schemeClr val="accent3">
                <a:lumMod val="75000"/>
              </a:schemeClr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>
              <a:flatTx/>
            </a:bodyPr>
            <a:lstStyle/>
            <a:p>
              <a:endParaRPr lang="en-US" sz="1400" dirty="0">
                <a:latin typeface="Calibri" pitchFamily="34" charset="0"/>
              </a:endParaRPr>
            </a:p>
          </p:txBody>
        </p:sp>
        <p:sp>
          <p:nvSpPr>
            <p:cNvPr id="77" name="Rectangle 54"/>
            <p:cNvSpPr>
              <a:spLocks noChangeArrowheads="1"/>
            </p:cNvSpPr>
            <p:nvPr/>
          </p:nvSpPr>
          <p:spPr bwMode="white">
            <a:xfrm>
              <a:off x="755075" y="2857373"/>
              <a:ext cx="2146353" cy="46166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square">
              <a:spAutoFit/>
            </a:bodyPr>
            <a:lstStyle/>
            <a:p>
              <a:pPr algn="ctr"/>
              <a:r>
                <a:rPr lang="en-US" sz="2400" dirty="0" smtClean="0">
                  <a:solidFill>
                    <a:srgbClr val="FEFFFF"/>
                  </a:solidFill>
                  <a:latin typeface="Franklin Gothic Medium Cond" pitchFamily="34" charset="0"/>
                </a:rPr>
                <a:t>YOUR TEXT HERE</a:t>
              </a:r>
              <a:endParaRPr lang="en-US" sz="2400" dirty="0">
                <a:solidFill>
                  <a:srgbClr val="FEFFFF"/>
                </a:solidFill>
                <a:latin typeface="Franklin Gothic Medium Cond" pitchFamily="34" charset="0"/>
              </a:endParaRPr>
            </a:p>
          </p:txBody>
        </p:sp>
      </p:grpSp>
      <p:grpSp>
        <p:nvGrpSpPr>
          <p:cNvPr id="34" name="Group 33"/>
          <p:cNvGrpSpPr/>
          <p:nvPr/>
        </p:nvGrpSpPr>
        <p:grpSpPr>
          <a:xfrm>
            <a:off x="755075" y="4473701"/>
            <a:ext cx="2299524" cy="1485404"/>
            <a:chOff x="755075" y="4473701"/>
            <a:chExt cx="2299524" cy="1485404"/>
          </a:xfrm>
        </p:grpSpPr>
        <p:sp>
          <p:nvSpPr>
            <p:cNvPr id="79" name="Rectangle 8"/>
            <p:cNvSpPr>
              <a:spLocks noChangeArrowheads="1"/>
            </p:cNvSpPr>
            <p:nvPr/>
          </p:nvSpPr>
          <p:spPr bwMode="gray">
            <a:xfrm>
              <a:off x="775197" y="4920016"/>
              <a:ext cx="2279402" cy="1039089"/>
            </a:xfrm>
            <a:prstGeom prst="rect">
              <a:avLst/>
            </a:prstGeom>
            <a:gradFill rotWithShape="1">
              <a:gsLst>
                <a:gs pos="0">
                  <a:srgbClr val="F8F8F8"/>
                </a:gs>
                <a:gs pos="100000">
                  <a:srgbClr val="F8F8F8">
                    <a:gamma/>
                    <a:shade val="89020"/>
                    <a:invGamma/>
                  </a:srgbClr>
                </a:gs>
              </a:gsLst>
              <a:lin ang="5400000" scaled="1"/>
            </a:gradFill>
            <a:ln w="9525">
              <a:solidFill>
                <a:schemeClr val="tx1">
                  <a:lumMod val="75000"/>
                </a:schemeClr>
              </a:solidFill>
              <a:miter lim="800000"/>
              <a:headEnd/>
              <a:tailEnd/>
            </a:ln>
            <a:effectLst/>
            <a:scene3d>
              <a:camera prst="legacyPerspectiveTop"/>
              <a:lightRig rig="legacyFlat3" dir="r"/>
            </a:scene3d>
            <a:sp3d extrusionH="430200" prstMaterial="legacyPlastic">
              <a:bevelT w="13500" h="13500" prst="angle"/>
              <a:bevelB w="13500" h="13500" prst="angle"/>
              <a:extrusionClr>
                <a:srgbClr val="F8F8F8"/>
              </a:extrusionClr>
            </a:sp3d>
          </p:spPr>
          <p:txBody>
            <a:bodyPr wrap="none" anchor="ctr">
              <a:flatTx/>
            </a:bodyPr>
            <a:lstStyle/>
            <a:p>
              <a:endParaRPr lang="en-US" sz="1400" dirty="0">
                <a:latin typeface="Calibri" pitchFamily="34" charset="0"/>
              </a:endParaRPr>
            </a:p>
          </p:txBody>
        </p:sp>
        <p:sp>
          <p:nvSpPr>
            <p:cNvPr id="80" name="Rectangle 9"/>
            <p:cNvSpPr>
              <a:spLocks noChangeArrowheads="1"/>
            </p:cNvSpPr>
            <p:nvPr/>
          </p:nvSpPr>
          <p:spPr bwMode="gray">
            <a:xfrm>
              <a:off x="755075" y="5128108"/>
              <a:ext cx="2286000" cy="83099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square">
              <a:spAutoFit/>
            </a:bodyPr>
            <a:lstStyle/>
            <a:p>
              <a:pPr marL="173038" lvl="1" indent="-173038">
                <a:buFontTx/>
                <a:buChar char="•"/>
              </a:pPr>
              <a:r>
                <a:rPr lang="en-US" sz="2400" dirty="0" smtClean="0">
                  <a:solidFill>
                    <a:srgbClr val="000000"/>
                  </a:solidFill>
                  <a:latin typeface="Calibri" pitchFamily="34" charset="0"/>
                </a:rPr>
                <a:t>Your text here</a:t>
              </a:r>
            </a:p>
            <a:p>
              <a:pPr marL="173038" lvl="1" indent="-173038">
                <a:buFontTx/>
                <a:buChar char="•"/>
              </a:pPr>
              <a:r>
                <a:rPr lang="en-US" sz="2400" dirty="0" smtClean="0">
                  <a:solidFill>
                    <a:srgbClr val="000000"/>
                  </a:solidFill>
                  <a:latin typeface="Calibri" pitchFamily="34" charset="0"/>
                </a:rPr>
                <a:t>Your text here</a:t>
              </a:r>
            </a:p>
          </p:txBody>
        </p:sp>
        <p:sp>
          <p:nvSpPr>
            <p:cNvPr id="81" name="Rectangle 31"/>
            <p:cNvSpPr>
              <a:spLocks noChangeArrowheads="1"/>
            </p:cNvSpPr>
            <p:nvPr/>
          </p:nvSpPr>
          <p:spPr bwMode="gray">
            <a:xfrm>
              <a:off x="757712" y="4473701"/>
              <a:ext cx="2286000" cy="609600"/>
            </a:xfrm>
            <a:prstGeom prst="cube">
              <a:avLst>
                <a:gd name="adj" fmla="val 13636"/>
              </a:avLst>
            </a:prstGeom>
            <a:solidFill>
              <a:schemeClr val="accent4">
                <a:lumMod val="75000"/>
              </a:schemeClr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>
              <a:flatTx/>
            </a:bodyPr>
            <a:lstStyle/>
            <a:p>
              <a:endParaRPr lang="en-US" sz="1400" dirty="0">
                <a:latin typeface="Calibri" pitchFamily="34" charset="0"/>
              </a:endParaRPr>
            </a:p>
          </p:txBody>
        </p:sp>
        <p:sp>
          <p:nvSpPr>
            <p:cNvPr id="82" name="Rectangle 54"/>
            <p:cNvSpPr>
              <a:spLocks noChangeArrowheads="1"/>
            </p:cNvSpPr>
            <p:nvPr/>
          </p:nvSpPr>
          <p:spPr bwMode="white">
            <a:xfrm>
              <a:off x="755075" y="4557220"/>
              <a:ext cx="2146353" cy="46166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square">
              <a:spAutoFit/>
            </a:bodyPr>
            <a:lstStyle/>
            <a:p>
              <a:pPr algn="ctr"/>
              <a:r>
                <a:rPr lang="en-US" sz="2400" dirty="0" smtClean="0">
                  <a:solidFill>
                    <a:srgbClr val="FEFFFF"/>
                  </a:solidFill>
                  <a:latin typeface="Franklin Gothic Medium Cond" pitchFamily="34" charset="0"/>
                </a:rPr>
                <a:t>YOUR TEXT HERE</a:t>
              </a:r>
              <a:endParaRPr lang="en-US" sz="2400" dirty="0">
                <a:solidFill>
                  <a:srgbClr val="FEFFFF"/>
                </a:solidFill>
                <a:latin typeface="Franklin Gothic Medium Cond" pitchFamily="34" charset="0"/>
              </a:endParaRPr>
            </a:p>
          </p:txBody>
        </p:sp>
      </p:grpSp>
      <p:grpSp>
        <p:nvGrpSpPr>
          <p:cNvPr id="36" name="Group 35"/>
          <p:cNvGrpSpPr/>
          <p:nvPr/>
        </p:nvGrpSpPr>
        <p:grpSpPr>
          <a:xfrm>
            <a:off x="6019800" y="2300313"/>
            <a:ext cx="2871952" cy="2524354"/>
            <a:chOff x="6019800" y="2300313"/>
            <a:chExt cx="2871952" cy="2524354"/>
          </a:xfrm>
        </p:grpSpPr>
        <p:cxnSp>
          <p:nvCxnSpPr>
            <p:cNvPr id="101" name="Straight Connector 100"/>
            <p:cNvCxnSpPr/>
            <p:nvPr/>
          </p:nvCxnSpPr>
          <p:spPr>
            <a:xfrm>
              <a:off x="6019800" y="3062313"/>
              <a:ext cx="990600" cy="1588"/>
            </a:xfrm>
            <a:prstGeom prst="line">
              <a:avLst/>
            </a:prstGeom>
            <a:ln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grpSp>
          <p:nvGrpSpPr>
            <p:cNvPr id="2" name="Gruppe 72"/>
            <p:cNvGrpSpPr>
              <a:grpSpLocks/>
            </p:cNvGrpSpPr>
            <p:nvPr/>
          </p:nvGrpSpPr>
          <p:grpSpPr bwMode="auto">
            <a:xfrm>
              <a:off x="6781800" y="2300313"/>
              <a:ext cx="1504200" cy="1686765"/>
              <a:chOff x="6736239" y="307975"/>
              <a:chExt cx="1336199" cy="1454438"/>
            </a:xfrm>
          </p:grpSpPr>
          <p:sp>
            <p:nvSpPr>
              <p:cNvPr id="38" name="Ellipse 98"/>
              <p:cNvSpPr/>
              <p:nvPr/>
            </p:nvSpPr>
            <p:spPr bwMode="auto">
              <a:xfrm>
                <a:off x="6786578" y="1500174"/>
                <a:ext cx="1198946" cy="262239"/>
              </a:xfrm>
              <a:prstGeom prst="ellipse">
                <a:avLst/>
              </a:prstGeom>
              <a:gradFill flip="none" rotWithShape="1">
                <a:gsLst>
                  <a:gs pos="100000">
                    <a:srgbClr val="FFFFFF">
                      <a:alpha val="0"/>
                    </a:srgbClr>
                  </a:gs>
                  <a:gs pos="0">
                    <a:srgbClr val="E6E6E6">
                      <a:lumMod val="10000"/>
                      <a:alpha val="76000"/>
                    </a:srgbClr>
                  </a:gs>
                </a:gsLst>
                <a:path path="shape">
                  <a:fillToRect l="50000" t="50000" r="50000" b="50000"/>
                </a:path>
                <a:tileRect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algn="ctr">
                  <a:defRPr/>
                </a:pPr>
                <a:endParaRPr lang="en-US">
                  <a:solidFill>
                    <a:srgbClr val="FFFFFF"/>
                  </a:solidFill>
                  <a:latin typeface="Calibri" pitchFamily="-111" charset="0"/>
                  <a:ea typeface="ＭＳ Ｐゴシック" pitchFamily="-111" charset="-128"/>
                </a:endParaRPr>
              </a:p>
            </p:txBody>
          </p:sp>
          <p:grpSp>
            <p:nvGrpSpPr>
              <p:cNvPr id="3" name="Gruppe 69"/>
              <p:cNvGrpSpPr>
                <a:grpSpLocks/>
              </p:cNvGrpSpPr>
              <p:nvPr/>
            </p:nvGrpSpPr>
            <p:grpSpPr bwMode="auto">
              <a:xfrm>
                <a:off x="6736239" y="307975"/>
                <a:ext cx="1336199" cy="1335088"/>
                <a:chOff x="6990733" y="4742888"/>
                <a:chExt cx="1335699" cy="1335810"/>
              </a:xfrm>
            </p:grpSpPr>
            <p:sp>
              <p:nvSpPr>
                <p:cNvPr id="39" name="Ellipse 99"/>
                <p:cNvSpPr/>
                <p:nvPr/>
              </p:nvSpPr>
              <p:spPr bwMode="auto">
                <a:xfrm>
                  <a:off x="6990733" y="4742888"/>
                  <a:ext cx="1335699" cy="1335810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bg2">
                        <a:lumMod val="75000"/>
                      </a:schemeClr>
                    </a:gs>
                    <a:gs pos="100000">
                      <a:schemeClr val="bg2">
                        <a:lumMod val="50000"/>
                      </a:schemeClr>
                    </a:gs>
                  </a:gsLst>
                  <a:path path="shape">
                    <a:fillToRect l="50000" t="50000" r="50000" b="50000"/>
                  </a:path>
                  <a:tileRect/>
                </a:gradFill>
                <a:ln w="9525" cap="flat" cmpd="sng" algn="ctr">
                  <a:solidFill>
                    <a:schemeClr val="bg2">
                      <a:lumMod val="25000"/>
                    </a:schemeClr>
                  </a:solidFill>
                  <a:prstDash val="solid"/>
                </a:ln>
                <a:effectLst>
                  <a:innerShdw blurRad="190500" dist="114300" dir="5640000">
                    <a:srgbClr val="000000">
                      <a:alpha val="37000"/>
                    </a:srgbClr>
                  </a:innerShdw>
                </a:effectLst>
              </p:spPr>
              <p:txBody>
                <a:bodyPr anchor="ctr"/>
                <a:lstStyle/>
                <a:p>
                  <a:pPr algn="ctr">
                    <a:defRPr/>
                  </a:pPr>
                  <a:endParaRPr lang="en-US">
                    <a:solidFill>
                      <a:srgbClr val="FFFFFF"/>
                    </a:solidFill>
                    <a:latin typeface="Calibri" pitchFamily="-111" charset="0"/>
                    <a:ea typeface="ＭＳ Ｐゴシック" pitchFamily="-111" charset="-128"/>
                  </a:endParaRPr>
                </a:p>
              </p:txBody>
            </p:sp>
            <p:sp>
              <p:nvSpPr>
                <p:cNvPr id="40" name="Ellipse 100"/>
                <p:cNvSpPr>
                  <a:spLocks noChangeArrowheads="1"/>
                </p:cNvSpPr>
                <p:nvPr/>
              </p:nvSpPr>
              <p:spPr bwMode="auto">
                <a:xfrm>
                  <a:off x="7169968" y="4786328"/>
                  <a:ext cx="982937" cy="721325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FFFFFF">
                        <a:alpha val="76999"/>
                      </a:srgbClr>
                    </a:gs>
                    <a:gs pos="100000">
                      <a:srgbClr val="8EB4E3">
                        <a:alpha val="0"/>
                      </a:srgbClr>
                    </a:gs>
                  </a:gsLst>
                  <a:lin ang="5400000"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 anchor="ctr"/>
                <a:lstStyle/>
                <a:p>
                  <a:pPr algn="ctr"/>
                  <a:endParaRPr lang="en-US">
                    <a:solidFill>
                      <a:srgbClr val="FFFFFF"/>
                    </a:solidFill>
                    <a:latin typeface="Calibri" charset="0"/>
                    <a:ea typeface="ＭＳ Ｐゴシック" pitchFamily="34" charset="-128"/>
                  </a:endParaRPr>
                </a:p>
              </p:txBody>
            </p:sp>
          </p:grpSp>
        </p:grpSp>
        <p:sp>
          <p:nvSpPr>
            <p:cNvPr id="112" name="Rectangle 8"/>
            <p:cNvSpPr>
              <a:spLocks noChangeArrowheads="1"/>
            </p:cNvSpPr>
            <p:nvPr/>
          </p:nvSpPr>
          <p:spPr bwMode="gray">
            <a:xfrm>
              <a:off x="6331198" y="3964830"/>
              <a:ext cx="2560554" cy="859837"/>
            </a:xfrm>
            <a:prstGeom prst="rect">
              <a:avLst/>
            </a:prstGeom>
            <a:gradFill rotWithShape="1">
              <a:gsLst>
                <a:gs pos="0">
                  <a:srgbClr val="F8F8F8"/>
                </a:gs>
                <a:gs pos="100000">
                  <a:srgbClr val="F8F8F8">
                    <a:gamma/>
                    <a:shade val="89020"/>
                    <a:invGamma/>
                  </a:srgbClr>
                </a:gs>
              </a:gsLst>
              <a:lin ang="5400000" scaled="1"/>
            </a:gradFill>
            <a:ln w="9525">
              <a:noFill/>
              <a:miter lim="800000"/>
              <a:headEnd/>
              <a:tailEnd/>
            </a:ln>
            <a:effectLst/>
            <a:scene3d>
              <a:camera prst="legacyPerspectiveTop"/>
              <a:lightRig rig="legacyFlat3" dir="r"/>
            </a:scene3d>
            <a:sp3d extrusionH="430200" prstMaterial="legacyPlastic">
              <a:bevelT w="13500" h="13500" prst="angle"/>
              <a:bevelB w="13500" h="13500" prst="angle"/>
              <a:extrusionClr>
                <a:srgbClr val="F8F8F8"/>
              </a:extrusionClr>
            </a:sp3d>
          </p:spPr>
          <p:txBody>
            <a:bodyPr wrap="square" anchor="ctr">
              <a:flatTx/>
            </a:bodyPr>
            <a:lstStyle/>
            <a:p>
              <a:pPr algn="ctr"/>
              <a:r>
                <a:rPr lang="en-US" sz="2400" smtClean="0">
                  <a:solidFill>
                    <a:schemeClr val="accent4">
                      <a:lumMod val="10000"/>
                    </a:schemeClr>
                  </a:solidFill>
                  <a:latin typeface="Calibri" pitchFamily="34" charset="0"/>
                  <a:cs typeface="ＭＳ Ｐゴシック"/>
                </a:rPr>
                <a:t>Note for </a:t>
              </a:r>
              <a:r>
                <a:rPr lang="en-US" sz="2400" dirty="0" smtClean="0">
                  <a:solidFill>
                    <a:schemeClr val="accent4">
                      <a:lumMod val="10000"/>
                    </a:schemeClr>
                  </a:solidFill>
                  <a:latin typeface="Calibri" pitchFamily="34" charset="0"/>
                  <a:cs typeface="ＭＳ Ｐゴシック"/>
                </a:rPr>
                <a:t>customer or employee</a:t>
              </a:r>
            </a:p>
          </p:txBody>
        </p:sp>
        <p:sp>
          <p:nvSpPr>
            <p:cNvPr id="60468" name="Rectangle 52"/>
            <p:cNvSpPr>
              <a:spLocks noChangeArrowheads="1"/>
            </p:cNvSpPr>
            <p:nvPr/>
          </p:nvSpPr>
          <p:spPr bwMode="auto">
            <a:xfrm>
              <a:off x="7010400" y="2722878"/>
              <a:ext cx="1085850" cy="70788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 algn="ctr"/>
              <a:r>
                <a:rPr lang="en-US" sz="4000" b="1" dirty="0" smtClean="0">
                  <a:solidFill>
                    <a:schemeClr val="bg1"/>
                  </a:solidFill>
                  <a:latin typeface="Franklin Gothic Medium Cond" pitchFamily="34" charset="0"/>
                </a:rPr>
                <a:t>YOU</a:t>
              </a:r>
              <a:endParaRPr lang="en-US" sz="4000" b="1" dirty="0">
                <a:solidFill>
                  <a:schemeClr val="bg1"/>
                </a:solidFill>
                <a:latin typeface="Franklin Gothic Medium Cond" pitchFamily="34" charset="0"/>
              </a:endParaRPr>
            </a:p>
          </p:txBody>
        </p:sp>
      </p:grpSp>
      <p:grpSp>
        <p:nvGrpSpPr>
          <p:cNvPr id="37" name="Group 36"/>
          <p:cNvGrpSpPr/>
          <p:nvPr/>
        </p:nvGrpSpPr>
        <p:grpSpPr>
          <a:xfrm>
            <a:off x="3048000" y="1476385"/>
            <a:ext cx="3054599" cy="3300984"/>
            <a:chOff x="3048000" y="1476385"/>
            <a:chExt cx="3054599" cy="3300984"/>
          </a:xfrm>
        </p:grpSpPr>
        <p:cxnSp>
          <p:nvCxnSpPr>
            <p:cNvPr id="95" name="Straight Connector 94"/>
            <p:cNvCxnSpPr/>
            <p:nvPr/>
          </p:nvCxnSpPr>
          <p:spPr>
            <a:xfrm flipH="1">
              <a:off x="3393265" y="3096939"/>
              <a:ext cx="423333" cy="1620"/>
            </a:xfrm>
            <a:prstGeom prst="line">
              <a:avLst/>
            </a:prstGeom>
            <a:ln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grpSp>
          <p:nvGrpSpPr>
            <p:cNvPr id="35" name="Group 34"/>
            <p:cNvGrpSpPr/>
            <p:nvPr/>
          </p:nvGrpSpPr>
          <p:grpSpPr>
            <a:xfrm>
              <a:off x="3048000" y="1476385"/>
              <a:ext cx="3054599" cy="3300984"/>
              <a:chOff x="3048000" y="1476385"/>
              <a:chExt cx="3054599" cy="3300984"/>
            </a:xfrm>
          </p:grpSpPr>
          <p:cxnSp>
            <p:nvCxnSpPr>
              <p:cNvPr id="88" name="Straight Connector 87"/>
              <p:cNvCxnSpPr/>
              <p:nvPr/>
            </p:nvCxnSpPr>
            <p:spPr>
              <a:xfrm rot="5400000">
                <a:off x="1741138" y="3126083"/>
                <a:ext cx="3300984" cy="1588"/>
              </a:xfrm>
              <a:prstGeom prst="line">
                <a:avLst/>
              </a:prstGeom>
              <a:ln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dk1"/>
              </a:lnRef>
              <a:fillRef idx="0">
                <a:schemeClr val="dk1"/>
              </a:fillRef>
              <a:effectRef idx="1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90" name="Straight Connector 89"/>
              <p:cNvCxnSpPr/>
              <p:nvPr/>
            </p:nvCxnSpPr>
            <p:spPr>
              <a:xfrm flipH="1">
                <a:off x="3048000" y="1477160"/>
                <a:ext cx="338667" cy="1620"/>
              </a:xfrm>
              <a:prstGeom prst="line">
                <a:avLst/>
              </a:prstGeom>
              <a:ln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dk1"/>
              </a:lnRef>
              <a:fillRef idx="0">
                <a:schemeClr val="dk1"/>
              </a:fillRef>
              <a:effectRef idx="1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91" name="Straight Connector 90"/>
              <p:cNvCxnSpPr/>
              <p:nvPr/>
            </p:nvCxnSpPr>
            <p:spPr>
              <a:xfrm flipH="1">
                <a:off x="3054598" y="3099873"/>
                <a:ext cx="338667" cy="1620"/>
              </a:xfrm>
              <a:prstGeom prst="line">
                <a:avLst/>
              </a:prstGeom>
              <a:ln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dk1"/>
              </a:lnRef>
              <a:fillRef idx="0">
                <a:schemeClr val="dk1"/>
              </a:fillRef>
              <a:effectRef idx="1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92" name="Straight Connector 91"/>
              <p:cNvCxnSpPr/>
              <p:nvPr/>
            </p:nvCxnSpPr>
            <p:spPr>
              <a:xfrm flipH="1">
                <a:off x="3054598" y="4767615"/>
                <a:ext cx="338667" cy="1620"/>
              </a:xfrm>
              <a:prstGeom prst="line">
                <a:avLst/>
              </a:prstGeom>
              <a:ln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dk1"/>
              </a:lnRef>
              <a:fillRef idx="0">
                <a:schemeClr val="dk1"/>
              </a:fillRef>
              <a:effectRef idx="1">
                <a:schemeClr val="dk1"/>
              </a:effectRef>
              <a:fontRef idx="minor">
                <a:schemeClr val="tx1"/>
              </a:fontRef>
            </p:style>
          </p:cxnSp>
          <p:sp>
            <p:nvSpPr>
              <p:cNvPr id="60424" name="Rectangle 8"/>
              <p:cNvSpPr>
                <a:spLocks noChangeArrowheads="1"/>
              </p:cNvSpPr>
              <p:nvPr/>
            </p:nvSpPr>
            <p:spPr bwMode="gray">
              <a:xfrm>
                <a:off x="3823197" y="3243616"/>
                <a:ext cx="2279402" cy="1219200"/>
              </a:xfrm>
              <a:prstGeom prst="rect">
                <a:avLst/>
              </a:prstGeom>
              <a:gradFill rotWithShape="1">
                <a:gsLst>
                  <a:gs pos="0">
                    <a:srgbClr val="F8F8F8"/>
                  </a:gs>
                  <a:gs pos="100000">
                    <a:srgbClr val="F8F8F8">
                      <a:gamma/>
                      <a:shade val="89020"/>
                      <a:invGamma/>
                    </a:srgbClr>
                  </a:gs>
                </a:gsLst>
                <a:lin ang="5400000" scaled="1"/>
              </a:gradFill>
              <a:ln w="9525">
                <a:solidFill>
                  <a:schemeClr val="tx1">
                    <a:lumMod val="75000"/>
                  </a:schemeClr>
                </a:solidFill>
                <a:miter lim="800000"/>
                <a:headEnd/>
                <a:tailEnd/>
              </a:ln>
              <a:effectLst/>
              <a:scene3d>
                <a:camera prst="legacyPerspectiveTop"/>
                <a:lightRig rig="legacyFlat3" dir="r"/>
              </a:scene3d>
              <a:sp3d extrusionH="430200" prstMaterial="legacyPlastic">
                <a:bevelT w="13500" h="13500" prst="angle"/>
                <a:bevelB w="13500" h="13500" prst="angle"/>
                <a:extrusionClr>
                  <a:srgbClr val="F8F8F8"/>
                </a:extrusionClr>
              </a:sp3d>
            </p:spPr>
            <p:txBody>
              <a:bodyPr wrap="none" anchor="ctr">
                <a:flatTx/>
              </a:bodyPr>
              <a:lstStyle/>
              <a:p>
                <a:endParaRPr lang="en-US" dirty="0">
                  <a:latin typeface="Calibri" pitchFamily="34" charset="0"/>
                </a:endParaRPr>
              </a:p>
            </p:txBody>
          </p:sp>
          <p:sp>
            <p:nvSpPr>
              <p:cNvPr id="60425" name="Rectangle 9"/>
              <p:cNvSpPr>
                <a:spLocks noChangeArrowheads="1"/>
              </p:cNvSpPr>
              <p:nvPr/>
            </p:nvSpPr>
            <p:spPr bwMode="gray">
              <a:xfrm>
                <a:off x="3881170" y="3262487"/>
                <a:ext cx="2221428" cy="1200329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square">
                <a:spAutoFit/>
              </a:bodyPr>
              <a:lstStyle/>
              <a:p>
                <a:pPr marL="111125" lvl="1" indent="-111125">
                  <a:buFont typeface="Arial" pitchFamily="34" charset="0"/>
                  <a:buChar char="•"/>
                </a:pPr>
                <a:r>
                  <a:rPr lang="en-US" sz="2400" dirty="0" smtClean="0">
                    <a:solidFill>
                      <a:srgbClr val="000000"/>
                    </a:solidFill>
                    <a:latin typeface="Calibri" pitchFamily="34" charset="0"/>
                  </a:rPr>
                  <a:t>Your text here</a:t>
                </a:r>
              </a:p>
              <a:p>
                <a:pPr marL="111125" lvl="1" indent="-111125">
                  <a:buFont typeface="Arial" pitchFamily="34" charset="0"/>
                  <a:buChar char="•"/>
                </a:pPr>
                <a:r>
                  <a:rPr lang="en-US" sz="2400" dirty="0" smtClean="0">
                    <a:solidFill>
                      <a:srgbClr val="000000"/>
                    </a:solidFill>
                    <a:latin typeface="Calibri" pitchFamily="34" charset="0"/>
                  </a:rPr>
                  <a:t>Your text here</a:t>
                </a:r>
              </a:p>
              <a:p>
                <a:pPr marL="111125" lvl="1" indent="-111125">
                  <a:buFont typeface="Arial" pitchFamily="34" charset="0"/>
                  <a:buChar char="•"/>
                </a:pPr>
                <a:r>
                  <a:rPr lang="en-US" sz="2400" dirty="0" smtClean="0">
                    <a:solidFill>
                      <a:srgbClr val="000000"/>
                    </a:solidFill>
                    <a:latin typeface="Calibri" pitchFamily="34" charset="0"/>
                  </a:rPr>
                  <a:t>Your text here</a:t>
                </a:r>
                <a:endParaRPr lang="en-US" sz="2400" dirty="0">
                  <a:solidFill>
                    <a:srgbClr val="000000"/>
                  </a:solidFill>
                  <a:latin typeface="Calibri" pitchFamily="34" charset="0"/>
                  <a:cs typeface="ＭＳ Ｐゴシック"/>
                </a:endParaRPr>
              </a:p>
            </p:txBody>
          </p:sp>
          <p:sp>
            <p:nvSpPr>
              <p:cNvPr id="60447" name="Rectangle 31"/>
              <p:cNvSpPr>
                <a:spLocks noChangeArrowheads="1"/>
              </p:cNvSpPr>
              <p:nvPr/>
            </p:nvSpPr>
            <p:spPr bwMode="gray">
              <a:xfrm>
                <a:off x="3816598" y="2710215"/>
                <a:ext cx="2286000" cy="609600"/>
              </a:xfrm>
              <a:prstGeom prst="cube">
                <a:avLst>
                  <a:gd name="adj" fmla="val 11364"/>
                </a:avLst>
              </a:prstGeom>
              <a:solidFill>
                <a:schemeClr val="accent5">
                  <a:lumMod val="75000"/>
                </a:schemeClr>
              </a:soli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>
                <a:flatTx/>
              </a:bodyPr>
              <a:lstStyle/>
              <a:p>
                <a:endParaRPr lang="en-US" sz="1400" dirty="0">
                  <a:latin typeface="Calibri" pitchFamily="34" charset="0"/>
                </a:endParaRPr>
              </a:p>
            </p:txBody>
          </p:sp>
          <p:sp>
            <p:nvSpPr>
              <p:cNvPr id="60470" name="Rectangle 54"/>
              <p:cNvSpPr>
                <a:spLocks noChangeArrowheads="1"/>
              </p:cNvSpPr>
              <p:nvPr/>
            </p:nvSpPr>
            <p:spPr bwMode="white">
              <a:xfrm>
                <a:off x="3816598" y="2804620"/>
                <a:ext cx="2132830" cy="461665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square">
                <a:spAutoFit/>
              </a:bodyPr>
              <a:lstStyle/>
              <a:p>
                <a:pPr algn="ctr"/>
                <a:r>
                  <a:rPr lang="en-US" sz="2400" dirty="0" smtClean="0">
                    <a:solidFill>
                      <a:srgbClr val="FEFFFF"/>
                    </a:solidFill>
                    <a:latin typeface="Franklin Gothic Medium Cond" pitchFamily="34" charset="0"/>
                  </a:rPr>
                  <a:t>YOUR TEXT HERE</a:t>
                </a:r>
                <a:endParaRPr lang="en-US" sz="2400" dirty="0">
                  <a:solidFill>
                    <a:srgbClr val="FEFFFF"/>
                  </a:solidFill>
                  <a:latin typeface="Franklin Gothic Medium Cond" pitchFamily="34" charset="0"/>
                </a:endParaRPr>
              </a:p>
            </p:txBody>
          </p:sp>
        </p:grpSp>
      </p:grpSp>
      <p:sp>
        <p:nvSpPr>
          <p:cNvPr id="44" name="Title 43"/>
          <p:cNvSpPr>
            <a:spLocks noGrp="1"/>
          </p:cNvSpPr>
          <p:nvPr>
            <p:ph type="title"/>
          </p:nvPr>
        </p:nvSpPr>
        <p:spPr>
          <a:xfrm>
            <a:off x="762000" y="304800"/>
            <a:ext cx="7924800" cy="685800"/>
          </a:xfrm>
        </p:spPr>
        <p:txBody>
          <a:bodyPr>
            <a:normAutofit fontScale="90000"/>
          </a:bodyPr>
          <a:lstStyle/>
          <a:p>
            <a:pPr algn="ctr"/>
            <a:r>
              <a:rPr lang="en-US" sz="4000" b="0" dirty="0" smtClean="0">
                <a:solidFill>
                  <a:schemeClr val="accent4">
                    <a:lumMod val="10000"/>
                  </a:schemeClr>
                </a:solidFill>
                <a:latin typeface="Franklin Gothic Medium Cond" pitchFamily="34" charset="0"/>
              </a:rPr>
              <a:t>Our Model Support System</a:t>
            </a:r>
            <a:endParaRPr lang="en-US" sz="4000" b="0" dirty="0"/>
          </a:p>
        </p:txBody>
      </p:sp>
    </p:spTree>
    <p:extLst>
      <p:ext uri="{BB962C8B-B14F-4D97-AF65-F5344CB8AC3E}">
        <p14:creationId xmlns:p14="http://schemas.microsoft.com/office/powerpoint/2010/main" val="2406518386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7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itle 10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sz="4000" dirty="0" smtClean="0">
                <a:latin typeface="Franklin Gothic Medium Cond" pitchFamily="34" charset="0"/>
              </a:rPr>
              <a:t>Your Title Text Here</a:t>
            </a:r>
            <a:endParaRPr lang="en-US" sz="4000" dirty="0">
              <a:latin typeface="Franklin Gothic Medium Cond" pitchFamily="34" charset="0"/>
            </a:endParaRPr>
          </a:p>
        </p:txBody>
      </p:sp>
      <p:grpSp>
        <p:nvGrpSpPr>
          <p:cNvPr id="21" name="Group 20"/>
          <p:cNvGrpSpPr/>
          <p:nvPr/>
        </p:nvGrpSpPr>
        <p:grpSpPr>
          <a:xfrm>
            <a:off x="762000" y="1815920"/>
            <a:ext cx="2499014" cy="5029400"/>
            <a:chOff x="762000" y="1815920"/>
            <a:chExt cx="2499014" cy="5029400"/>
          </a:xfrm>
        </p:grpSpPr>
        <p:sp>
          <p:nvSpPr>
            <p:cNvPr id="6" name="Rectangle 5"/>
            <p:cNvSpPr/>
            <p:nvPr/>
          </p:nvSpPr>
          <p:spPr>
            <a:xfrm>
              <a:off x="762000" y="3124200"/>
              <a:ext cx="2499014" cy="2971800"/>
            </a:xfrm>
            <a:prstGeom prst="rect">
              <a:avLst/>
            </a:prstGeom>
            <a:gradFill>
              <a:gsLst>
                <a:gs pos="0">
                  <a:schemeClr val="bg1">
                    <a:lumMod val="75000"/>
                  </a:schemeClr>
                </a:gs>
                <a:gs pos="50000">
                  <a:schemeClr val="bg1">
                    <a:lumMod val="85000"/>
                  </a:schemeClr>
                </a:gs>
                <a:gs pos="100000">
                  <a:schemeClr val="bg1">
                    <a:lumMod val="95000"/>
                  </a:schemeClr>
                </a:gs>
              </a:gsLst>
              <a:lin ang="5400000" scaled="0"/>
            </a:gradFill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Calibri" pitchFamily="34" charset="0"/>
              </a:endParaRPr>
            </a:p>
          </p:txBody>
        </p:sp>
        <p:sp>
          <p:nvSpPr>
            <p:cNvPr id="5" name="Freeform 6"/>
            <p:cNvSpPr>
              <a:spLocks/>
            </p:cNvSpPr>
            <p:nvPr/>
          </p:nvSpPr>
          <p:spPr bwMode="auto">
            <a:xfrm>
              <a:off x="762000" y="1815920"/>
              <a:ext cx="2499014" cy="1613080"/>
            </a:xfrm>
            <a:custGeom>
              <a:avLst/>
              <a:gdLst>
                <a:gd name="T0" fmla="*/ 2876550 w 1812"/>
                <a:gd name="T1" fmla="*/ 1674813 h 1396"/>
                <a:gd name="T2" fmla="*/ 2876550 w 1812"/>
                <a:gd name="T3" fmla="*/ 0 h 1396"/>
                <a:gd name="T4" fmla="*/ 0 w 1812"/>
                <a:gd name="T5" fmla="*/ 0 h 1396"/>
                <a:gd name="T6" fmla="*/ 0 w 1812"/>
                <a:gd name="T7" fmla="*/ 1674813 h 1396"/>
                <a:gd name="T8" fmla="*/ 1030288 w 1812"/>
                <a:gd name="T9" fmla="*/ 1674813 h 1396"/>
                <a:gd name="T10" fmla="*/ 1273175 w 1812"/>
                <a:gd name="T11" fmla="*/ 1982788 h 1396"/>
                <a:gd name="T12" fmla="*/ 1184275 w 1812"/>
                <a:gd name="T13" fmla="*/ 1982788 h 1396"/>
                <a:gd name="T14" fmla="*/ 1443037 w 1812"/>
                <a:gd name="T15" fmla="*/ 2216150 h 1396"/>
                <a:gd name="T16" fmla="*/ 1698625 w 1812"/>
                <a:gd name="T17" fmla="*/ 1982788 h 1396"/>
                <a:gd name="T18" fmla="*/ 1608137 w 1812"/>
                <a:gd name="T19" fmla="*/ 1982788 h 1396"/>
                <a:gd name="T20" fmla="*/ 1852613 w 1812"/>
                <a:gd name="T21" fmla="*/ 1674813 h 1396"/>
                <a:gd name="T22" fmla="*/ 2876550 w 1812"/>
                <a:gd name="T23" fmla="*/ 1674813 h 139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812"/>
                <a:gd name="T37" fmla="*/ 0 h 1396"/>
                <a:gd name="T38" fmla="*/ 1812 w 1812"/>
                <a:gd name="T39" fmla="*/ 1396 h 139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812" h="1396">
                  <a:moveTo>
                    <a:pt x="1812" y="1055"/>
                  </a:moveTo>
                  <a:lnTo>
                    <a:pt x="1812" y="0"/>
                  </a:lnTo>
                  <a:lnTo>
                    <a:pt x="0" y="0"/>
                  </a:lnTo>
                  <a:lnTo>
                    <a:pt x="0" y="1055"/>
                  </a:lnTo>
                  <a:lnTo>
                    <a:pt x="649" y="1055"/>
                  </a:lnTo>
                  <a:lnTo>
                    <a:pt x="802" y="1249"/>
                  </a:lnTo>
                  <a:lnTo>
                    <a:pt x="746" y="1249"/>
                  </a:lnTo>
                  <a:lnTo>
                    <a:pt x="909" y="1396"/>
                  </a:lnTo>
                  <a:lnTo>
                    <a:pt x="1070" y="1249"/>
                  </a:lnTo>
                  <a:lnTo>
                    <a:pt x="1013" y="1249"/>
                  </a:lnTo>
                  <a:lnTo>
                    <a:pt x="1167" y="1055"/>
                  </a:lnTo>
                  <a:lnTo>
                    <a:pt x="1812" y="1055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 w="7">
              <a:solidFill>
                <a:srgbClr val="231F20"/>
              </a:solidFill>
              <a:miter lim="800000"/>
              <a:headEnd/>
              <a:tailEnd/>
            </a:ln>
            <a:scene3d>
              <a:camera prst="orthographicFront"/>
              <a:lightRig rig="threePt" dir="t"/>
            </a:scene3d>
            <a:sp3d>
              <a:bevelT w="114300" prst="artDeco"/>
            </a:sp3d>
          </p:spPr>
          <p:txBody>
            <a:bodyPr/>
            <a:lstStyle/>
            <a:p>
              <a:endParaRPr lang="en-US" dirty="0">
                <a:latin typeface="Calibri" pitchFamily="34" charset="0"/>
              </a:endParaRPr>
            </a:p>
          </p:txBody>
        </p:sp>
        <p:sp>
          <p:nvSpPr>
            <p:cNvPr id="12" name="TextBox 11"/>
            <p:cNvSpPr txBox="1"/>
            <p:nvPr/>
          </p:nvSpPr>
          <p:spPr>
            <a:xfrm>
              <a:off x="859580" y="2133600"/>
              <a:ext cx="2238113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800" b="1" dirty="0" smtClean="0">
                  <a:solidFill>
                    <a:schemeClr val="bg1"/>
                  </a:solidFill>
                  <a:latin typeface="Calibri" pitchFamily="34" charset="0"/>
                </a:rPr>
                <a:t>Section title 1</a:t>
              </a:r>
              <a:endParaRPr lang="en-US" sz="2800" b="1" dirty="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" name="TextBox 14"/>
            <p:cNvSpPr txBox="1"/>
            <p:nvPr/>
          </p:nvSpPr>
          <p:spPr>
            <a:xfrm>
              <a:off x="790313" y="3429000"/>
              <a:ext cx="2286000" cy="34163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400" dirty="0" smtClean="0">
                  <a:latin typeface="Calibri" pitchFamily="34" charset="0"/>
                </a:rPr>
                <a:t>Your text here. Your text here. Your text here. Your text here.</a:t>
              </a:r>
            </a:p>
            <a:p>
              <a:r>
                <a:rPr lang="en-US" sz="2400" dirty="0" smtClean="0">
                  <a:latin typeface="Calibri" pitchFamily="34" charset="0"/>
                </a:rPr>
                <a:t>Your text here. Your text here.</a:t>
              </a:r>
            </a:p>
            <a:p>
              <a:endParaRPr lang="en-US" sz="2400" dirty="0" smtClean="0">
                <a:latin typeface="Calibri" pitchFamily="34" charset="0"/>
              </a:endParaRPr>
            </a:p>
            <a:p>
              <a:endParaRPr lang="en-US" sz="2400" dirty="0" smtClean="0">
                <a:latin typeface="Calibri" pitchFamily="34" charset="0"/>
              </a:endParaRPr>
            </a:p>
            <a:p>
              <a:endParaRPr lang="en-US" sz="2400" dirty="0">
                <a:latin typeface="Calibri" pitchFamily="34" charset="0"/>
              </a:endParaRPr>
            </a:p>
          </p:txBody>
        </p:sp>
      </p:grpSp>
      <p:grpSp>
        <p:nvGrpSpPr>
          <p:cNvPr id="22" name="Group 21"/>
          <p:cNvGrpSpPr/>
          <p:nvPr/>
        </p:nvGrpSpPr>
        <p:grpSpPr>
          <a:xfrm>
            <a:off x="3398693" y="1815920"/>
            <a:ext cx="2499014" cy="5029400"/>
            <a:chOff x="3398693" y="1815920"/>
            <a:chExt cx="2499014" cy="5029400"/>
          </a:xfrm>
        </p:grpSpPr>
        <p:sp>
          <p:nvSpPr>
            <p:cNvPr id="7" name="Rectangle 6"/>
            <p:cNvSpPr/>
            <p:nvPr/>
          </p:nvSpPr>
          <p:spPr>
            <a:xfrm>
              <a:off x="3398693" y="3124200"/>
              <a:ext cx="2499014" cy="2971800"/>
            </a:xfrm>
            <a:prstGeom prst="rect">
              <a:avLst/>
            </a:prstGeom>
            <a:gradFill>
              <a:gsLst>
                <a:gs pos="0">
                  <a:schemeClr val="bg1">
                    <a:lumMod val="75000"/>
                  </a:schemeClr>
                </a:gs>
                <a:gs pos="50000">
                  <a:schemeClr val="bg1">
                    <a:lumMod val="85000"/>
                  </a:schemeClr>
                </a:gs>
                <a:gs pos="100000">
                  <a:schemeClr val="bg1">
                    <a:lumMod val="95000"/>
                  </a:schemeClr>
                </a:gs>
              </a:gsLst>
              <a:lin ang="5400000" scaled="0"/>
            </a:gradFill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Calibri" pitchFamily="34" charset="0"/>
              </a:endParaRPr>
            </a:p>
          </p:txBody>
        </p:sp>
        <p:sp>
          <p:nvSpPr>
            <p:cNvPr id="8" name="Freeform 6"/>
            <p:cNvSpPr>
              <a:spLocks/>
            </p:cNvSpPr>
            <p:nvPr/>
          </p:nvSpPr>
          <p:spPr bwMode="auto">
            <a:xfrm>
              <a:off x="3398693" y="1815920"/>
              <a:ext cx="2499014" cy="1613080"/>
            </a:xfrm>
            <a:custGeom>
              <a:avLst/>
              <a:gdLst>
                <a:gd name="T0" fmla="*/ 2876550 w 1812"/>
                <a:gd name="T1" fmla="*/ 1674813 h 1396"/>
                <a:gd name="T2" fmla="*/ 2876550 w 1812"/>
                <a:gd name="T3" fmla="*/ 0 h 1396"/>
                <a:gd name="T4" fmla="*/ 0 w 1812"/>
                <a:gd name="T5" fmla="*/ 0 h 1396"/>
                <a:gd name="T6" fmla="*/ 0 w 1812"/>
                <a:gd name="T7" fmla="*/ 1674813 h 1396"/>
                <a:gd name="T8" fmla="*/ 1030288 w 1812"/>
                <a:gd name="T9" fmla="*/ 1674813 h 1396"/>
                <a:gd name="T10" fmla="*/ 1273175 w 1812"/>
                <a:gd name="T11" fmla="*/ 1982788 h 1396"/>
                <a:gd name="T12" fmla="*/ 1184275 w 1812"/>
                <a:gd name="T13" fmla="*/ 1982788 h 1396"/>
                <a:gd name="T14" fmla="*/ 1443037 w 1812"/>
                <a:gd name="T15" fmla="*/ 2216150 h 1396"/>
                <a:gd name="T16" fmla="*/ 1698625 w 1812"/>
                <a:gd name="T17" fmla="*/ 1982788 h 1396"/>
                <a:gd name="T18" fmla="*/ 1608137 w 1812"/>
                <a:gd name="T19" fmla="*/ 1982788 h 1396"/>
                <a:gd name="T20" fmla="*/ 1852613 w 1812"/>
                <a:gd name="T21" fmla="*/ 1674813 h 1396"/>
                <a:gd name="T22" fmla="*/ 2876550 w 1812"/>
                <a:gd name="T23" fmla="*/ 1674813 h 139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812"/>
                <a:gd name="T37" fmla="*/ 0 h 1396"/>
                <a:gd name="T38" fmla="*/ 1812 w 1812"/>
                <a:gd name="T39" fmla="*/ 1396 h 139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812" h="1396">
                  <a:moveTo>
                    <a:pt x="1812" y="1055"/>
                  </a:moveTo>
                  <a:lnTo>
                    <a:pt x="1812" y="0"/>
                  </a:lnTo>
                  <a:lnTo>
                    <a:pt x="0" y="0"/>
                  </a:lnTo>
                  <a:lnTo>
                    <a:pt x="0" y="1055"/>
                  </a:lnTo>
                  <a:lnTo>
                    <a:pt x="649" y="1055"/>
                  </a:lnTo>
                  <a:lnTo>
                    <a:pt x="802" y="1249"/>
                  </a:lnTo>
                  <a:lnTo>
                    <a:pt x="746" y="1249"/>
                  </a:lnTo>
                  <a:lnTo>
                    <a:pt x="909" y="1396"/>
                  </a:lnTo>
                  <a:lnTo>
                    <a:pt x="1070" y="1249"/>
                  </a:lnTo>
                  <a:lnTo>
                    <a:pt x="1013" y="1249"/>
                  </a:lnTo>
                  <a:lnTo>
                    <a:pt x="1167" y="1055"/>
                  </a:lnTo>
                  <a:lnTo>
                    <a:pt x="1812" y="1055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 w="7">
              <a:solidFill>
                <a:srgbClr val="231F20"/>
              </a:solidFill>
              <a:miter lim="800000"/>
              <a:headEnd/>
              <a:tailEnd/>
            </a:ln>
            <a:scene3d>
              <a:camera prst="orthographicFront"/>
              <a:lightRig rig="threePt" dir="t"/>
            </a:scene3d>
            <a:sp3d>
              <a:bevelT w="114300" prst="artDeco"/>
            </a:sp3d>
          </p:spPr>
          <p:txBody>
            <a:bodyPr/>
            <a:lstStyle/>
            <a:p>
              <a:endParaRPr lang="en-US" dirty="0">
                <a:latin typeface="Calibri" pitchFamily="34" charset="0"/>
              </a:endParaRPr>
            </a:p>
          </p:txBody>
        </p:sp>
        <p:sp>
          <p:nvSpPr>
            <p:cNvPr id="13" name="TextBox 12"/>
            <p:cNvSpPr txBox="1"/>
            <p:nvPr/>
          </p:nvSpPr>
          <p:spPr>
            <a:xfrm>
              <a:off x="3505200" y="2133600"/>
              <a:ext cx="2238113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800" b="1" dirty="0" smtClean="0">
                  <a:solidFill>
                    <a:schemeClr val="bg1"/>
                  </a:solidFill>
                  <a:latin typeface="Calibri" pitchFamily="34" charset="0"/>
                </a:rPr>
                <a:t>Section title 2</a:t>
              </a:r>
              <a:endParaRPr lang="en-US" sz="2800" b="1" dirty="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" name="TextBox 15"/>
            <p:cNvSpPr txBox="1"/>
            <p:nvPr/>
          </p:nvSpPr>
          <p:spPr>
            <a:xfrm>
              <a:off x="3457313" y="3429000"/>
              <a:ext cx="2286000" cy="34163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400" dirty="0" smtClean="0">
                  <a:latin typeface="Calibri" pitchFamily="34" charset="0"/>
                </a:rPr>
                <a:t>Your text here. Your text here. Your text here. Your text here.</a:t>
              </a:r>
            </a:p>
            <a:p>
              <a:r>
                <a:rPr lang="en-US" sz="2400" dirty="0" smtClean="0">
                  <a:latin typeface="Calibri" pitchFamily="34" charset="0"/>
                </a:rPr>
                <a:t>Your text here. Your text here.</a:t>
              </a:r>
            </a:p>
            <a:p>
              <a:endParaRPr lang="en-US" sz="2400" dirty="0" smtClean="0">
                <a:latin typeface="Calibri" pitchFamily="34" charset="0"/>
              </a:endParaRPr>
            </a:p>
            <a:p>
              <a:endParaRPr lang="en-US" sz="2400" dirty="0" smtClean="0">
                <a:latin typeface="Calibri" pitchFamily="34" charset="0"/>
              </a:endParaRPr>
            </a:p>
            <a:p>
              <a:endParaRPr lang="en-US" sz="2400" dirty="0">
                <a:latin typeface="Calibri" pitchFamily="34" charset="0"/>
              </a:endParaRPr>
            </a:p>
          </p:txBody>
        </p:sp>
      </p:grpSp>
      <p:grpSp>
        <p:nvGrpSpPr>
          <p:cNvPr id="23" name="Group 22"/>
          <p:cNvGrpSpPr/>
          <p:nvPr/>
        </p:nvGrpSpPr>
        <p:grpSpPr>
          <a:xfrm>
            <a:off x="6035386" y="1815920"/>
            <a:ext cx="2499014" cy="5029400"/>
            <a:chOff x="6035386" y="1815920"/>
            <a:chExt cx="2499014" cy="5029400"/>
          </a:xfrm>
        </p:grpSpPr>
        <p:sp>
          <p:nvSpPr>
            <p:cNvPr id="9" name="Rectangle 8"/>
            <p:cNvSpPr/>
            <p:nvPr/>
          </p:nvSpPr>
          <p:spPr>
            <a:xfrm>
              <a:off x="6035386" y="3124200"/>
              <a:ext cx="2499014" cy="2971800"/>
            </a:xfrm>
            <a:prstGeom prst="rect">
              <a:avLst/>
            </a:prstGeom>
            <a:gradFill>
              <a:gsLst>
                <a:gs pos="0">
                  <a:schemeClr val="bg1">
                    <a:lumMod val="75000"/>
                  </a:schemeClr>
                </a:gs>
                <a:gs pos="50000">
                  <a:schemeClr val="bg1">
                    <a:lumMod val="85000"/>
                  </a:schemeClr>
                </a:gs>
                <a:gs pos="100000">
                  <a:schemeClr val="bg1">
                    <a:lumMod val="95000"/>
                  </a:schemeClr>
                </a:gs>
              </a:gsLst>
              <a:lin ang="5400000" scaled="0"/>
            </a:gradFill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Calibri" pitchFamily="34" charset="0"/>
              </a:endParaRPr>
            </a:p>
          </p:txBody>
        </p:sp>
        <p:sp>
          <p:nvSpPr>
            <p:cNvPr id="10" name="Freeform 6"/>
            <p:cNvSpPr>
              <a:spLocks/>
            </p:cNvSpPr>
            <p:nvPr/>
          </p:nvSpPr>
          <p:spPr bwMode="auto">
            <a:xfrm>
              <a:off x="6035386" y="1815920"/>
              <a:ext cx="2499014" cy="1613080"/>
            </a:xfrm>
            <a:custGeom>
              <a:avLst/>
              <a:gdLst>
                <a:gd name="T0" fmla="*/ 2876550 w 1812"/>
                <a:gd name="T1" fmla="*/ 1674813 h 1396"/>
                <a:gd name="T2" fmla="*/ 2876550 w 1812"/>
                <a:gd name="T3" fmla="*/ 0 h 1396"/>
                <a:gd name="T4" fmla="*/ 0 w 1812"/>
                <a:gd name="T5" fmla="*/ 0 h 1396"/>
                <a:gd name="T6" fmla="*/ 0 w 1812"/>
                <a:gd name="T7" fmla="*/ 1674813 h 1396"/>
                <a:gd name="T8" fmla="*/ 1030288 w 1812"/>
                <a:gd name="T9" fmla="*/ 1674813 h 1396"/>
                <a:gd name="T10" fmla="*/ 1273175 w 1812"/>
                <a:gd name="T11" fmla="*/ 1982788 h 1396"/>
                <a:gd name="T12" fmla="*/ 1184275 w 1812"/>
                <a:gd name="T13" fmla="*/ 1982788 h 1396"/>
                <a:gd name="T14" fmla="*/ 1443037 w 1812"/>
                <a:gd name="T15" fmla="*/ 2216150 h 1396"/>
                <a:gd name="T16" fmla="*/ 1698625 w 1812"/>
                <a:gd name="T17" fmla="*/ 1982788 h 1396"/>
                <a:gd name="T18" fmla="*/ 1608137 w 1812"/>
                <a:gd name="T19" fmla="*/ 1982788 h 1396"/>
                <a:gd name="T20" fmla="*/ 1852613 w 1812"/>
                <a:gd name="T21" fmla="*/ 1674813 h 1396"/>
                <a:gd name="T22" fmla="*/ 2876550 w 1812"/>
                <a:gd name="T23" fmla="*/ 1674813 h 139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812"/>
                <a:gd name="T37" fmla="*/ 0 h 1396"/>
                <a:gd name="T38" fmla="*/ 1812 w 1812"/>
                <a:gd name="T39" fmla="*/ 1396 h 139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812" h="1396">
                  <a:moveTo>
                    <a:pt x="1812" y="1055"/>
                  </a:moveTo>
                  <a:lnTo>
                    <a:pt x="1812" y="0"/>
                  </a:lnTo>
                  <a:lnTo>
                    <a:pt x="0" y="0"/>
                  </a:lnTo>
                  <a:lnTo>
                    <a:pt x="0" y="1055"/>
                  </a:lnTo>
                  <a:lnTo>
                    <a:pt x="649" y="1055"/>
                  </a:lnTo>
                  <a:lnTo>
                    <a:pt x="802" y="1249"/>
                  </a:lnTo>
                  <a:lnTo>
                    <a:pt x="746" y="1249"/>
                  </a:lnTo>
                  <a:lnTo>
                    <a:pt x="909" y="1396"/>
                  </a:lnTo>
                  <a:lnTo>
                    <a:pt x="1070" y="1249"/>
                  </a:lnTo>
                  <a:lnTo>
                    <a:pt x="1013" y="1249"/>
                  </a:lnTo>
                  <a:lnTo>
                    <a:pt x="1167" y="1055"/>
                  </a:lnTo>
                  <a:lnTo>
                    <a:pt x="1812" y="1055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 w="7">
              <a:solidFill>
                <a:srgbClr val="231F20"/>
              </a:solidFill>
              <a:miter lim="800000"/>
              <a:headEnd/>
              <a:tailEnd/>
            </a:ln>
            <a:scene3d>
              <a:camera prst="orthographicFront"/>
              <a:lightRig rig="threePt" dir="t"/>
            </a:scene3d>
            <a:sp3d>
              <a:bevelT w="114300" prst="artDeco"/>
            </a:sp3d>
          </p:spPr>
          <p:txBody>
            <a:bodyPr/>
            <a:lstStyle/>
            <a:p>
              <a:endParaRPr lang="en-US" dirty="0">
                <a:latin typeface="Calibri" pitchFamily="34" charset="0"/>
              </a:endParaRPr>
            </a:p>
          </p:txBody>
        </p:sp>
        <p:sp>
          <p:nvSpPr>
            <p:cNvPr id="14" name="TextBox 13"/>
            <p:cNvSpPr txBox="1"/>
            <p:nvPr/>
          </p:nvSpPr>
          <p:spPr>
            <a:xfrm>
              <a:off x="6172200" y="2133600"/>
              <a:ext cx="2238113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800" b="1" dirty="0" smtClean="0">
                  <a:solidFill>
                    <a:schemeClr val="bg1"/>
                  </a:solidFill>
                  <a:latin typeface="Calibri" pitchFamily="34" charset="0"/>
                </a:rPr>
                <a:t>Section title 3</a:t>
              </a:r>
              <a:endParaRPr lang="en-US" sz="2800" b="1" dirty="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" name="TextBox 16"/>
            <p:cNvSpPr txBox="1"/>
            <p:nvPr/>
          </p:nvSpPr>
          <p:spPr>
            <a:xfrm>
              <a:off x="6124313" y="3429000"/>
              <a:ext cx="2286000" cy="34163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400" dirty="0" smtClean="0">
                  <a:latin typeface="Calibri" pitchFamily="34" charset="0"/>
                </a:rPr>
                <a:t>Your text here. Your text here. Your text here. Your text here.</a:t>
              </a:r>
            </a:p>
            <a:p>
              <a:r>
                <a:rPr lang="en-US" sz="2400" dirty="0" smtClean="0">
                  <a:latin typeface="Calibri" pitchFamily="34" charset="0"/>
                </a:rPr>
                <a:t>Your text here. Your text here.</a:t>
              </a:r>
            </a:p>
            <a:p>
              <a:endParaRPr lang="en-US" sz="2400" dirty="0" smtClean="0">
                <a:latin typeface="Calibri" pitchFamily="34" charset="0"/>
              </a:endParaRPr>
            </a:p>
            <a:p>
              <a:endParaRPr lang="en-US" sz="2400" dirty="0" smtClean="0">
                <a:latin typeface="Calibri" pitchFamily="34" charset="0"/>
              </a:endParaRPr>
            </a:p>
            <a:p>
              <a:endParaRPr lang="en-US" sz="2400" dirty="0">
                <a:latin typeface="Calibri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767998006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7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47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ectangle 8"/>
          <p:cNvSpPr/>
          <p:nvPr/>
        </p:nvSpPr>
        <p:spPr>
          <a:xfrm>
            <a:off x="0" y="4267200"/>
            <a:ext cx="9144000" cy="2057400"/>
          </a:xfrm>
          <a:prstGeom prst="rect">
            <a:avLst/>
          </a:prstGeom>
          <a:solidFill>
            <a:schemeClr val="bg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Calibri" pitchFamily="34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sz="4000" dirty="0" smtClean="0">
                <a:latin typeface="Franklin Gothic Medium Cond" pitchFamily="34" charset="0"/>
              </a:rPr>
              <a:t>5 steps in a process</a:t>
            </a:r>
            <a:endParaRPr lang="en-US" sz="4000" dirty="0">
              <a:latin typeface="Franklin Gothic Medium Cond" pitchFamily="34" charset="0"/>
            </a:endParaRPr>
          </a:p>
        </p:txBody>
      </p:sp>
      <p:grpSp>
        <p:nvGrpSpPr>
          <p:cNvPr id="8" name="Group 7"/>
          <p:cNvGrpSpPr/>
          <p:nvPr/>
        </p:nvGrpSpPr>
        <p:grpSpPr>
          <a:xfrm>
            <a:off x="914400" y="3352800"/>
            <a:ext cx="7165848" cy="2209800"/>
            <a:chOff x="914400" y="3352800"/>
            <a:chExt cx="7165848" cy="2209800"/>
          </a:xfrm>
          <a:effectLst>
            <a:outerShdw blurRad="177800" dist="38100" dir="5400000" sx="108000" sy="108000" algn="t" rotWithShape="0">
              <a:prstClr val="black">
                <a:alpha val="40000"/>
              </a:prstClr>
            </a:outerShdw>
          </a:effectLst>
          <a:scene3d>
            <a:camera prst="perspectiveRelaxed"/>
            <a:lightRig rig="soft" dir="t"/>
          </a:scene3d>
        </p:grpSpPr>
        <p:sp>
          <p:nvSpPr>
            <p:cNvPr id="3" name="Hexagon 2"/>
            <p:cNvSpPr/>
            <p:nvPr/>
          </p:nvSpPr>
          <p:spPr>
            <a:xfrm>
              <a:off x="2286000" y="4114800"/>
              <a:ext cx="1679448" cy="1447800"/>
            </a:xfrm>
            <a:prstGeom prst="hexagon">
              <a:avLst/>
            </a:prstGeom>
            <a:sp3d extrusionH="381000" prstMaterial="dkEdge">
              <a:bevelT w="139700" prst="cross"/>
              <a:extrusionClr>
                <a:schemeClr val="bg1">
                  <a:lumMod val="75000"/>
                </a:schemeClr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Calibri" pitchFamily="34" charset="0"/>
              </a:endParaRPr>
            </a:p>
          </p:txBody>
        </p:sp>
        <p:sp>
          <p:nvSpPr>
            <p:cNvPr id="4" name="Hexagon 3"/>
            <p:cNvSpPr/>
            <p:nvPr/>
          </p:nvSpPr>
          <p:spPr>
            <a:xfrm>
              <a:off x="3657600" y="3352800"/>
              <a:ext cx="1679448" cy="1447800"/>
            </a:xfrm>
            <a:prstGeom prst="hexagon">
              <a:avLst/>
            </a:prstGeom>
            <a:sp3d extrusionH="381000" prstMaterial="dkEdge">
              <a:bevelT w="139700" prst="cross"/>
              <a:extrusionClr>
                <a:schemeClr val="bg1">
                  <a:lumMod val="75000"/>
                </a:schemeClr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Calibri" pitchFamily="34" charset="0"/>
              </a:endParaRPr>
            </a:p>
          </p:txBody>
        </p:sp>
        <p:sp>
          <p:nvSpPr>
            <p:cNvPr id="5" name="Hexagon 4"/>
            <p:cNvSpPr/>
            <p:nvPr/>
          </p:nvSpPr>
          <p:spPr>
            <a:xfrm>
              <a:off x="914400" y="3352800"/>
              <a:ext cx="1679448" cy="1447800"/>
            </a:xfrm>
            <a:prstGeom prst="hexagon">
              <a:avLst/>
            </a:prstGeom>
            <a:sp3d extrusionH="381000" prstMaterial="dkEdge">
              <a:bevelT w="139700" prst="cross"/>
              <a:extrusionClr>
                <a:schemeClr val="bg1">
                  <a:lumMod val="75000"/>
                </a:schemeClr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Calibri" pitchFamily="34" charset="0"/>
              </a:endParaRPr>
            </a:p>
          </p:txBody>
        </p:sp>
        <p:sp>
          <p:nvSpPr>
            <p:cNvPr id="6" name="Hexagon 5"/>
            <p:cNvSpPr/>
            <p:nvPr/>
          </p:nvSpPr>
          <p:spPr>
            <a:xfrm>
              <a:off x="5029200" y="4114800"/>
              <a:ext cx="1679448" cy="1447800"/>
            </a:xfrm>
            <a:prstGeom prst="hexagon">
              <a:avLst/>
            </a:prstGeom>
            <a:sp3d extrusionH="381000" prstMaterial="dkEdge">
              <a:bevelT w="139700" prst="cross"/>
              <a:extrusionClr>
                <a:schemeClr val="bg1">
                  <a:lumMod val="75000"/>
                </a:schemeClr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Calibri" pitchFamily="34" charset="0"/>
              </a:endParaRPr>
            </a:p>
          </p:txBody>
        </p:sp>
        <p:sp>
          <p:nvSpPr>
            <p:cNvPr id="7" name="Hexagon 6"/>
            <p:cNvSpPr/>
            <p:nvPr/>
          </p:nvSpPr>
          <p:spPr>
            <a:xfrm>
              <a:off x="6400800" y="3352800"/>
              <a:ext cx="1679448" cy="1447800"/>
            </a:xfrm>
            <a:prstGeom prst="hexagon">
              <a:avLst/>
            </a:prstGeom>
            <a:sp3d extrusionH="381000" prstMaterial="dkEdge">
              <a:bevelT w="139700" prst="cross"/>
              <a:extrusionClr>
                <a:schemeClr val="bg1">
                  <a:lumMod val="75000"/>
                </a:schemeClr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Calibri" pitchFamily="34" charset="0"/>
              </a:endParaRPr>
            </a:p>
          </p:txBody>
        </p:sp>
      </p:grpSp>
      <p:sp>
        <p:nvSpPr>
          <p:cNvPr id="10" name="TextBox 9"/>
          <p:cNvSpPr txBox="1"/>
          <p:nvPr/>
        </p:nvSpPr>
        <p:spPr>
          <a:xfrm>
            <a:off x="1532024" y="3625512"/>
            <a:ext cx="574196" cy="1015663"/>
          </a:xfrm>
          <a:prstGeom prst="rect">
            <a:avLst/>
          </a:prstGeom>
          <a:noFill/>
        </p:spPr>
        <p:txBody>
          <a:bodyPr wrap="none" rtlCol="0">
            <a:spAutoFit/>
            <a:scene3d>
              <a:camera prst="perspectiveRelaxed"/>
              <a:lightRig rig="threePt" dir="t"/>
            </a:scene3d>
            <a:sp3d extrusionH="88900">
              <a:extrusionClr>
                <a:schemeClr val="tx1">
                  <a:lumMod val="50000"/>
                  <a:lumOff val="50000"/>
                </a:schemeClr>
              </a:extrusionClr>
            </a:sp3d>
          </a:bodyPr>
          <a:lstStyle/>
          <a:p>
            <a:r>
              <a:rPr lang="en-US" sz="6000" b="1" dirty="0" smtClean="0">
                <a:solidFill>
                  <a:schemeClr val="bg1"/>
                </a:solidFill>
                <a:latin typeface="Calibri" pitchFamily="34" charset="0"/>
              </a:rPr>
              <a:t>1</a:t>
            </a:r>
            <a:endParaRPr lang="en-US" sz="6000" b="1" dirty="0">
              <a:solidFill>
                <a:schemeClr val="bg1"/>
              </a:solidFill>
              <a:latin typeface="Calibri" pitchFamily="34" charset="0"/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2803360" y="4114800"/>
            <a:ext cx="574196" cy="1015663"/>
          </a:xfrm>
          <a:prstGeom prst="rect">
            <a:avLst/>
          </a:prstGeom>
          <a:noFill/>
        </p:spPr>
        <p:txBody>
          <a:bodyPr wrap="none" rtlCol="0">
            <a:spAutoFit/>
            <a:scene3d>
              <a:camera prst="perspectiveRelaxed"/>
              <a:lightRig rig="threePt" dir="t"/>
            </a:scene3d>
            <a:sp3d extrusionH="88900">
              <a:extrusionClr>
                <a:schemeClr val="tx1">
                  <a:lumMod val="50000"/>
                  <a:lumOff val="50000"/>
                </a:schemeClr>
              </a:extrusionClr>
            </a:sp3d>
          </a:bodyPr>
          <a:lstStyle/>
          <a:p>
            <a:r>
              <a:rPr lang="en-US" sz="6000" b="1" dirty="0" smtClean="0">
                <a:solidFill>
                  <a:schemeClr val="bg1"/>
                </a:solidFill>
                <a:latin typeface="Calibri" pitchFamily="34" charset="0"/>
              </a:rPr>
              <a:t>2</a:t>
            </a:r>
            <a:endParaRPr lang="en-US" sz="6000" b="1" dirty="0">
              <a:solidFill>
                <a:schemeClr val="bg1"/>
              </a:solidFill>
              <a:latin typeface="Calibri" pitchFamily="34" charset="0"/>
            </a:endParaRPr>
          </a:p>
        </p:txBody>
      </p:sp>
      <p:sp>
        <p:nvSpPr>
          <p:cNvPr id="12" name="TextBox 11"/>
          <p:cNvSpPr txBox="1"/>
          <p:nvPr/>
        </p:nvSpPr>
        <p:spPr>
          <a:xfrm>
            <a:off x="4191000" y="3632537"/>
            <a:ext cx="574196" cy="1015663"/>
          </a:xfrm>
          <a:prstGeom prst="rect">
            <a:avLst/>
          </a:prstGeom>
          <a:noFill/>
        </p:spPr>
        <p:txBody>
          <a:bodyPr wrap="none" rtlCol="0">
            <a:spAutoFit/>
            <a:scene3d>
              <a:camera prst="perspectiveRelaxed"/>
              <a:lightRig rig="threePt" dir="t"/>
            </a:scene3d>
            <a:sp3d extrusionH="88900">
              <a:extrusionClr>
                <a:schemeClr val="tx1">
                  <a:lumMod val="50000"/>
                  <a:lumOff val="50000"/>
                </a:schemeClr>
              </a:extrusionClr>
            </a:sp3d>
          </a:bodyPr>
          <a:lstStyle/>
          <a:p>
            <a:r>
              <a:rPr lang="en-US" sz="6000" b="1" dirty="0" smtClean="0">
                <a:solidFill>
                  <a:schemeClr val="bg1"/>
                </a:solidFill>
                <a:latin typeface="Calibri" pitchFamily="34" charset="0"/>
              </a:rPr>
              <a:t>3</a:t>
            </a:r>
            <a:endParaRPr lang="en-US" sz="6000" b="1" dirty="0">
              <a:solidFill>
                <a:schemeClr val="bg1"/>
              </a:solidFill>
              <a:latin typeface="Calibri" pitchFamily="34" charset="0"/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5562600" y="4114800"/>
            <a:ext cx="574196" cy="1015663"/>
          </a:xfrm>
          <a:prstGeom prst="rect">
            <a:avLst/>
          </a:prstGeom>
          <a:noFill/>
        </p:spPr>
        <p:txBody>
          <a:bodyPr wrap="none" rtlCol="0">
            <a:spAutoFit/>
            <a:scene3d>
              <a:camera prst="perspectiveRelaxed"/>
              <a:lightRig rig="threePt" dir="t"/>
            </a:scene3d>
            <a:sp3d extrusionH="88900">
              <a:extrusionClr>
                <a:schemeClr val="tx1">
                  <a:lumMod val="50000"/>
                  <a:lumOff val="50000"/>
                </a:schemeClr>
              </a:extrusionClr>
            </a:sp3d>
          </a:bodyPr>
          <a:lstStyle/>
          <a:p>
            <a:r>
              <a:rPr lang="en-US" sz="6000" b="1" dirty="0" smtClean="0">
                <a:latin typeface="Calibri" pitchFamily="34" charset="0"/>
              </a:rPr>
              <a:t>4</a:t>
            </a:r>
            <a:endParaRPr lang="en-US" sz="6000" b="1" dirty="0">
              <a:latin typeface="Calibri" pitchFamily="34" charset="0"/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6858000" y="3657600"/>
            <a:ext cx="574196" cy="1015663"/>
          </a:xfrm>
          <a:prstGeom prst="rect">
            <a:avLst/>
          </a:prstGeom>
          <a:noFill/>
        </p:spPr>
        <p:txBody>
          <a:bodyPr wrap="none" rtlCol="0">
            <a:spAutoFit/>
            <a:scene3d>
              <a:camera prst="perspectiveRelaxed"/>
              <a:lightRig rig="threePt" dir="t"/>
            </a:scene3d>
            <a:sp3d extrusionH="88900">
              <a:extrusionClr>
                <a:schemeClr val="tx1">
                  <a:lumMod val="50000"/>
                  <a:lumOff val="50000"/>
                </a:schemeClr>
              </a:extrusionClr>
            </a:sp3d>
          </a:bodyPr>
          <a:lstStyle/>
          <a:p>
            <a:r>
              <a:rPr lang="en-US" sz="6000" b="1" dirty="0" smtClean="0">
                <a:latin typeface="Calibri" pitchFamily="34" charset="0"/>
              </a:rPr>
              <a:t>5</a:t>
            </a:r>
            <a:endParaRPr lang="en-US" sz="6000" b="1" dirty="0">
              <a:latin typeface="Calibri" pitchFamily="34" charset="0"/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1066800" y="3276600"/>
            <a:ext cx="193944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 smtClean="0">
                <a:latin typeface="Calibri" pitchFamily="34" charset="0"/>
              </a:rPr>
              <a:t>Your text here</a:t>
            </a:r>
            <a:endParaRPr lang="en-US" sz="2400" dirty="0">
              <a:latin typeface="Calibri" pitchFamily="34" charset="0"/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2286000" y="5715000"/>
            <a:ext cx="193944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 smtClean="0">
                <a:latin typeface="Calibri" pitchFamily="34" charset="0"/>
              </a:rPr>
              <a:t>Your text here</a:t>
            </a:r>
            <a:endParaRPr lang="en-US" sz="2400" dirty="0">
              <a:latin typeface="Calibri" pitchFamily="34" charset="0"/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3657600" y="3352800"/>
            <a:ext cx="193944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 smtClean="0">
                <a:latin typeface="Calibri" pitchFamily="34" charset="0"/>
              </a:rPr>
              <a:t>Your text here</a:t>
            </a:r>
            <a:endParaRPr lang="en-US" sz="2400" dirty="0">
              <a:latin typeface="Calibri" pitchFamily="34" charset="0"/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5181600" y="5715000"/>
            <a:ext cx="193944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 smtClean="0">
                <a:latin typeface="Calibri" pitchFamily="34" charset="0"/>
              </a:rPr>
              <a:t>Your text here</a:t>
            </a:r>
            <a:endParaRPr lang="en-US" sz="2400" dirty="0">
              <a:latin typeface="Calibri" pitchFamily="34" charset="0"/>
            </a:endParaRPr>
          </a:p>
        </p:txBody>
      </p:sp>
      <p:sp>
        <p:nvSpPr>
          <p:cNvPr id="19" name="TextBox 18"/>
          <p:cNvSpPr txBox="1"/>
          <p:nvPr/>
        </p:nvSpPr>
        <p:spPr>
          <a:xfrm>
            <a:off x="6248400" y="3276600"/>
            <a:ext cx="193944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 smtClean="0">
                <a:latin typeface="Calibri" pitchFamily="34" charset="0"/>
              </a:rPr>
              <a:t>Your text here</a:t>
            </a:r>
            <a:endParaRPr lang="en-US" sz="2400" dirty="0">
              <a:latin typeface="Calibri" pitchFamily="34" charset="0"/>
            </a:endParaRPr>
          </a:p>
        </p:txBody>
      </p:sp>
      <p:sp>
        <p:nvSpPr>
          <p:cNvPr id="20" name="TextBox 19"/>
          <p:cNvSpPr txBox="1"/>
          <p:nvPr/>
        </p:nvSpPr>
        <p:spPr>
          <a:xfrm>
            <a:off x="3124200" y="1752600"/>
            <a:ext cx="2764411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dirty="0" smtClean="0">
                <a:latin typeface="Calibri" pitchFamily="34" charset="0"/>
              </a:rPr>
              <a:t>Your subtitle here</a:t>
            </a:r>
            <a:endParaRPr lang="en-US" sz="2800" dirty="0">
              <a:latin typeface="Calibri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011236095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" grpId="0"/>
      <p:bldP spid="16" grpId="0"/>
      <p:bldP spid="17" grpId="0"/>
      <p:bldP spid="18" grpId="0"/>
      <p:bldP spid="19" grpId="0"/>
    </p:bldLst>
  </p:timing>
</p:sld>
</file>

<file path=ppt/slides/slide4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Rectangle 22"/>
          <p:cNvSpPr/>
          <p:nvPr/>
        </p:nvSpPr>
        <p:spPr>
          <a:xfrm>
            <a:off x="0" y="5747657"/>
            <a:ext cx="9144000" cy="510639"/>
          </a:xfrm>
          <a:prstGeom prst="rect">
            <a:avLst/>
          </a:pr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Calibri" pitchFamily="34" charset="0"/>
            </a:endParaRPr>
          </a:p>
        </p:txBody>
      </p:sp>
      <p:sp>
        <p:nvSpPr>
          <p:cNvPr id="22" name="Rectangle 21"/>
          <p:cNvSpPr/>
          <p:nvPr/>
        </p:nvSpPr>
        <p:spPr>
          <a:xfrm flipH="1">
            <a:off x="4259872" y="1970634"/>
            <a:ext cx="335480" cy="4114800"/>
          </a:xfrm>
          <a:prstGeom prst="rect">
            <a:avLst/>
          </a:prstGeom>
          <a:gradFill>
            <a:gsLst>
              <a:gs pos="0">
                <a:schemeClr val="tx1">
                  <a:lumMod val="65000"/>
                  <a:lumOff val="35000"/>
                </a:schemeClr>
              </a:gs>
              <a:gs pos="50000">
                <a:schemeClr val="bg1"/>
              </a:gs>
              <a:gs pos="100000">
                <a:schemeClr val="tx1">
                  <a:lumMod val="85000"/>
                  <a:lumOff val="15000"/>
                </a:schemeClr>
              </a:gs>
            </a:gsLst>
            <a:lin ang="0" scaled="1"/>
          </a:gradFill>
          <a:ln>
            <a:solidFill>
              <a:schemeClr val="tx1">
                <a:lumMod val="75000"/>
                <a:lumOff val="25000"/>
              </a:schemeClr>
            </a:solidFill>
          </a:ln>
          <a:effectLst>
            <a:reflection blurRad="6350" stA="52000" endA="300" endPos="35000" dir="5400000" sy="-100000" algn="bl" rotWithShape="0"/>
          </a:effectLst>
          <a:scene3d>
            <a:camera prst="orthographicFront"/>
            <a:lightRig rig="flood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Calibri" pitchFamily="34" charset="0"/>
            </a:endParaRPr>
          </a:p>
        </p:txBody>
      </p:sp>
      <p:sp>
        <p:nvSpPr>
          <p:cNvPr id="2" name="Rounded Rectangle 1"/>
          <p:cNvSpPr/>
          <p:nvPr/>
        </p:nvSpPr>
        <p:spPr>
          <a:xfrm>
            <a:off x="4162105" y="1970634"/>
            <a:ext cx="504497" cy="472966"/>
          </a:xfrm>
          <a:prstGeom prst="roundRect">
            <a:avLst/>
          </a:prstGeom>
          <a:solidFill>
            <a:schemeClr val="accent2">
              <a:lumMod val="50000"/>
            </a:schemeClr>
          </a:solidFill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dirty="0">
              <a:solidFill>
                <a:schemeClr val="tx1"/>
              </a:solidFill>
              <a:latin typeface="Calibri" pitchFamily="34" charset="0"/>
            </a:endParaRPr>
          </a:p>
        </p:txBody>
      </p:sp>
      <p:grpSp>
        <p:nvGrpSpPr>
          <p:cNvPr id="10" name="Group 28"/>
          <p:cNvGrpSpPr/>
          <p:nvPr/>
        </p:nvGrpSpPr>
        <p:grpSpPr>
          <a:xfrm>
            <a:off x="819150" y="1828800"/>
            <a:ext cx="4037013" cy="725487"/>
            <a:chOff x="819150" y="2065338"/>
            <a:chExt cx="4037013" cy="725487"/>
          </a:xfrm>
        </p:grpSpPr>
        <p:sp>
          <p:nvSpPr>
            <p:cNvPr id="6" name="Rectangle 5"/>
            <p:cNvSpPr/>
            <p:nvPr/>
          </p:nvSpPr>
          <p:spPr>
            <a:xfrm>
              <a:off x="819150" y="2065338"/>
              <a:ext cx="4037013" cy="725487"/>
            </a:xfrm>
            <a:prstGeom prst="rect">
              <a:avLst/>
            </a:prstGeom>
            <a:noFill/>
            <a:ln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solidFill>
                  <a:schemeClr val="tx1"/>
                </a:solidFill>
                <a:latin typeface="Calibri" pitchFamily="34" charset="0"/>
              </a:endParaRPr>
            </a:p>
          </p:txBody>
        </p:sp>
        <p:sp>
          <p:nvSpPr>
            <p:cNvPr id="16" name="TextBox 15"/>
            <p:cNvSpPr txBox="1"/>
            <p:nvPr/>
          </p:nvSpPr>
          <p:spPr>
            <a:xfrm>
              <a:off x="1070677" y="2207172"/>
              <a:ext cx="2649985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400" dirty="0" smtClean="0">
                  <a:latin typeface="Calibri" pitchFamily="34" charset="0"/>
                </a:rPr>
                <a:t>Your text here</a:t>
              </a:r>
              <a:endParaRPr lang="en-US" sz="2400" dirty="0">
                <a:latin typeface="Calibri" pitchFamily="34" charset="0"/>
              </a:endParaRPr>
            </a:p>
          </p:txBody>
        </p:sp>
      </p:grpSp>
      <p:sp>
        <p:nvSpPr>
          <p:cNvPr id="3" name="Rounded Rectangle 2"/>
          <p:cNvSpPr/>
          <p:nvPr/>
        </p:nvSpPr>
        <p:spPr>
          <a:xfrm>
            <a:off x="4162105" y="2821972"/>
            <a:ext cx="504497" cy="472966"/>
          </a:xfrm>
          <a:prstGeom prst="roundRect">
            <a:avLst/>
          </a:prstGeom>
          <a:solidFill>
            <a:schemeClr val="accent2">
              <a:lumMod val="75000"/>
            </a:schemeClr>
          </a:solidFill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dirty="0">
              <a:solidFill>
                <a:schemeClr val="tx1"/>
              </a:solidFill>
              <a:latin typeface="Calibri" pitchFamily="34" charset="0"/>
            </a:endParaRPr>
          </a:p>
        </p:txBody>
      </p:sp>
      <p:grpSp>
        <p:nvGrpSpPr>
          <p:cNvPr id="11" name="Group 30"/>
          <p:cNvGrpSpPr/>
          <p:nvPr/>
        </p:nvGrpSpPr>
        <p:grpSpPr>
          <a:xfrm>
            <a:off x="4003675" y="2727325"/>
            <a:ext cx="4037013" cy="725487"/>
            <a:chOff x="4003675" y="2963863"/>
            <a:chExt cx="4037013" cy="725487"/>
          </a:xfrm>
        </p:grpSpPr>
        <p:sp>
          <p:nvSpPr>
            <p:cNvPr id="7" name="Rectangle 6"/>
            <p:cNvSpPr/>
            <p:nvPr/>
          </p:nvSpPr>
          <p:spPr>
            <a:xfrm>
              <a:off x="4003675" y="2963863"/>
              <a:ext cx="4037013" cy="725487"/>
            </a:xfrm>
            <a:prstGeom prst="rect">
              <a:avLst/>
            </a:prstGeom>
            <a:noFill/>
            <a:ln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solidFill>
                  <a:schemeClr val="tx1"/>
                </a:solidFill>
                <a:latin typeface="Calibri" pitchFamily="34" charset="0"/>
              </a:endParaRPr>
            </a:p>
          </p:txBody>
        </p:sp>
        <p:sp>
          <p:nvSpPr>
            <p:cNvPr id="18" name="TextBox 17"/>
            <p:cNvSpPr txBox="1"/>
            <p:nvPr/>
          </p:nvSpPr>
          <p:spPr>
            <a:xfrm>
              <a:off x="4856163" y="3069811"/>
              <a:ext cx="2300287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400" dirty="0" smtClean="0">
                  <a:latin typeface="Calibri" pitchFamily="34" charset="0"/>
                </a:rPr>
                <a:t>Your text here</a:t>
              </a:r>
              <a:endParaRPr lang="en-US" sz="2400" dirty="0">
                <a:latin typeface="Calibri" pitchFamily="34" charset="0"/>
              </a:endParaRPr>
            </a:p>
          </p:txBody>
        </p:sp>
      </p:grpSp>
      <p:sp>
        <p:nvSpPr>
          <p:cNvPr id="4" name="Rounded Rectangle 3"/>
          <p:cNvSpPr/>
          <p:nvPr/>
        </p:nvSpPr>
        <p:spPr>
          <a:xfrm>
            <a:off x="4162105" y="3706757"/>
            <a:ext cx="504497" cy="472966"/>
          </a:xfrm>
          <a:prstGeom prst="roundRect">
            <a:avLst/>
          </a:prstGeom>
          <a:solidFill>
            <a:schemeClr val="accent2">
              <a:lumMod val="50000"/>
            </a:schemeClr>
          </a:solidFill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dirty="0">
              <a:solidFill>
                <a:schemeClr val="tx1"/>
              </a:solidFill>
              <a:latin typeface="Calibri" pitchFamily="34" charset="0"/>
            </a:endParaRPr>
          </a:p>
        </p:txBody>
      </p:sp>
      <p:grpSp>
        <p:nvGrpSpPr>
          <p:cNvPr id="12" name="Group 31"/>
          <p:cNvGrpSpPr/>
          <p:nvPr/>
        </p:nvGrpSpPr>
        <p:grpSpPr>
          <a:xfrm>
            <a:off x="773113" y="3581400"/>
            <a:ext cx="4035425" cy="723900"/>
            <a:chOff x="773113" y="3768725"/>
            <a:chExt cx="4035425" cy="723900"/>
          </a:xfrm>
        </p:grpSpPr>
        <p:sp>
          <p:nvSpPr>
            <p:cNvPr id="8" name="Rectangle 7"/>
            <p:cNvSpPr/>
            <p:nvPr/>
          </p:nvSpPr>
          <p:spPr>
            <a:xfrm>
              <a:off x="773113" y="3768725"/>
              <a:ext cx="4035425" cy="723900"/>
            </a:xfrm>
            <a:prstGeom prst="rect">
              <a:avLst/>
            </a:prstGeom>
            <a:noFill/>
            <a:ln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solidFill>
                  <a:schemeClr val="tx1"/>
                </a:solidFill>
                <a:latin typeface="Calibri" pitchFamily="34" charset="0"/>
              </a:endParaRPr>
            </a:p>
          </p:txBody>
        </p:sp>
        <p:sp>
          <p:nvSpPr>
            <p:cNvPr id="19" name="TextBox 18"/>
            <p:cNvSpPr txBox="1"/>
            <p:nvPr/>
          </p:nvSpPr>
          <p:spPr>
            <a:xfrm>
              <a:off x="1070677" y="3905383"/>
              <a:ext cx="2932998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400" dirty="0" smtClean="0">
                  <a:latin typeface="Calibri" pitchFamily="34" charset="0"/>
                </a:rPr>
                <a:t>Your text here</a:t>
              </a:r>
              <a:endParaRPr lang="en-US" sz="2400" dirty="0">
                <a:latin typeface="Calibri" pitchFamily="34" charset="0"/>
              </a:endParaRPr>
            </a:p>
          </p:txBody>
        </p:sp>
      </p:grpSp>
      <p:sp>
        <p:nvSpPr>
          <p:cNvPr id="5" name="Rounded Rectangle 4"/>
          <p:cNvSpPr/>
          <p:nvPr/>
        </p:nvSpPr>
        <p:spPr>
          <a:xfrm>
            <a:off x="4162105" y="4589626"/>
            <a:ext cx="504497" cy="472966"/>
          </a:xfrm>
          <a:prstGeom prst="roundRect">
            <a:avLst/>
          </a:prstGeom>
          <a:solidFill>
            <a:schemeClr val="accent2">
              <a:lumMod val="75000"/>
            </a:schemeClr>
          </a:solidFill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dirty="0">
              <a:solidFill>
                <a:schemeClr val="tx1"/>
              </a:solidFill>
              <a:latin typeface="Calibri" pitchFamily="34" charset="0"/>
            </a:endParaRPr>
          </a:p>
        </p:txBody>
      </p:sp>
      <p:grpSp>
        <p:nvGrpSpPr>
          <p:cNvPr id="13" name="Group 32"/>
          <p:cNvGrpSpPr/>
          <p:nvPr/>
        </p:nvGrpSpPr>
        <p:grpSpPr>
          <a:xfrm>
            <a:off x="4019550" y="4464050"/>
            <a:ext cx="4037013" cy="723900"/>
            <a:chOff x="4019550" y="4651375"/>
            <a:chExt cx="4037013" cy="723900"/>
          </a:xfrm>
        </p:grpSpPr>
        <p:sp>
          <p:nvSpPr>
            <p:cNvPr id="9" name="Rectangle 8"/>
            <p:cNvSpPr/>
            <p:nvPr/>
          </p:nvSpPr>
          <p:spPr>
            <a:xfrm>
              <a:off x="4019550" y="4651375"/>
              <a:ext cx="4037013" cy="723900"/>
            </a:xfrm>
            <a:prstGeom prst="rect">
              <a:avLst/>
            </a:prstGeom>
            <a:noFill/>
            <a:ln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solidFill>
                  <a:schemeClr val="tx1"/>
                </a:solidFill>
                <a:latin typeface="Calibri" pitchFamily="34" charset="0"/>
              </a:endParaRPr>
            </a:p>
          </p:txBody>
        </p:sp>
        <p:sp>
          <p:nvSpPr>
            <p:cNvPr id="20" name="TextBox 19"/>
            <p:cNvSpPr txBox="1"/>
            <p:nvPr/>
          </p:nvSpPr>
          <p:spPr>
            <a:xfrm>
              <a:off x="4808538" y="4776951"/>
              <a:ext cx="2535614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400" dirty="0" smtClean="0">
                  <a:latin typeface="Calibri" pitchFamily="34" charset="0"/>
                </a:rPr>
                <a:t>Your text here</a:t>
              </a:r>
              <a:endParaRPr lang="en-US" sz="2400" dirty="0">
                <a:latin typeface="Calibri" pitchFamily="34" charset="0"/>
              </a:endParaRPr>
            </a:p>
          </p:txBody>
        </p:sp>
      </p:grpSp>
      <p:sp>
        <p:nvSpPr>
          <p:cNvPr id="21" name="Title 20"/>
          <p:cNvSpPr>
            <a:spLocks noGrp="1"/>
          </p:cNvSpPr>
          <p:nvPr>
            <p:ph type="title"/>
          </p:nvPr>
        </p:nvSpPr>
        <p:spPr>
          <a:xfrm>
            <a:off x="533400" y="457200"/>
            <a:ext cx="8229600" cy="762000"/>
          </a:xfrm>
        </p:spPr>
        <p:txBody>
          <a:bodyPr>
            <a:normAutofit/>
          </a:bodyPr>
          <a:lstStyle/>
          <a:p>
            <a:r>
              <a:rPr lang="en-US" dirty="0" smtClean="0"/>
              <a:t>Step by </a:t>
            </a:r>
            <a:r>
              <a:rPr lang="en-US" smtClean="0"/>
              <a:t>step process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435043286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5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2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2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2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200"/>
                            </p:stCondLst>
                            <p:childTnLst>
                              <p:par>
                                <p:cTn id="11" presetID="55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2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2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" dur="2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400"/>
                            </p:stCondLst>
                            <p:childTnLst>
                              <p:par>
                                <p:cTn id="17" presetID="55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2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2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2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600"/>
                            </p:stCondLst>
                            <p:childTnLst>
                              <p:par>
                                <p:cTn id="23" presetID="55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2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2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2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2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7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2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7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3" grpId="0" animBg="1"/>
      <p:bldP spid="4" grpId="0" animBg="1"/>
      <p:bldP spid="5" grpId="0" animBg="1"/>
    </p:bldLst>
  </p:timing>
</p:sld>
</file>

<file path=ppt/slides/slide4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7"/>
          <p:cNvSpPr txBox="1">
            <a:spLocks/>
          </p:cNvSpPr>
          <p:nvPr/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3200" b="0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Franklin Gothic Medium Cond" pitchFamily="34" charset="0"/>
              <a:ea typeface="+mj-ea"/>
              <a:cs typeface="+mj-cs"/>
            </a:endParaRPr>
          </a:p>
        </p:txBody>
      </p:sp>
      <p:grpSp>
        <p:nvGrpSpPr>
          <p:cNvPr id="30" name="Group 29"/>
          <p:cNvGrpSpPr/>
          <p:nvPr/>
        </p:nvGrpSpPr>
        <p:grpSpPr>
          <a:xfrm>
            <a:off x="914400" y="1752600"/>
            <a:ext cx="2667000" cy="1777998"/>
            <a:chOff x="914400" y="1752600"/>
            <a:chExt cx="2667000" cy="1777998"/>
          </a:xfrm>
        </p:grpSpPr>
        <p:grpSp>
          <p:nvGrpSpPr>
            <p:cNvPr id="3" name="Group 20"/>
            <p:cNvGrpSpPr/>
            <p:nvPr/>
          </p:nvGrpSpPr>
          <p:grpSpPr>
            <a:xfrm>
              <a:off x="914400" y="1752600"/>
              <a:ext cx="2667000" cy="1777998"/>
              <a:chOff x="914400" y="1752600"/>
              <a:chExt cx="2667000" cy="1777998"/>
            </a:xfrm>
          </p:grpSpPr>
          <p:sp>
            <p:nvSpPr>
              <p:cNvPr id="2" name="Freeform 9"/>
              <p:cNvSpPr>
                <a:spLocks/>
              </p:cNvSpPr>
              <p:nvPr/>
            </p:nvSpPr>
            <p:spPr bwMode="auto">
              <a:xfrm>
                <a:off x="914401" y="1752600"/>
                <a:ext cx="2666999" cy="1777998"/>
              </a:xfrm>
              <a:custGeom>
                <a:avLst/>
                <a:gdLst>
                  <a:gd name="connsiteX0" fmla="*/ 1231 w 1426"/>
                  <a:gd name="connsiteY0" fmla="*/ 0 h 245"/>
                  <a:gd name="connsiteX1" fmla="*/ 0 w 1426"/>
                  <a:gd name="connsiteY1" fmla="*/ 0 h 245"/>
                  <a:gd name="connsiteX2" fmla="*/ 0 w 1426"/>
                  <a:gd name="connsiteY2" fmla="*/ 245 h 245"/>
                  <a:gd name="connsiteX3" fmla="*/ 1354 w 1426"/>
                  <a:gd name="connsiteY3" fmla="*/ 245 h 245"/>
                  <a:gd name="connsiteX4" fmla="*/ 1406 w 1426"/>
                  <a:gd name="connsiteY4" fmla="*/ 122 h 245"/>
                  <a:gd name="connsiteX5" fmla="*/ 1231 w 1426"/>
                  <a:gd name="connsiteY5" fmla="*/ 0 h 245"/>
                  <a:gd name="connsiteX0" fmla="*/ 1231 w 1410"/>
                  <a:gd name="connsiteY0" fmla="*/ 0 h 245"/>
                  <a:gd name="connsiteX1" fmla="*/ 0 w 1410"/>
                  <a:gd name="connsiteY1" fmla="*/ 0 h 245"/>
                  <a:gd name="connsiteX2" fmla="*/ 0 w 1410"/>
                  <a:gd name="connsiteY2" fmla="*/ 245 h 245"/>
                  <a:gd name="connsiteX3" fmla="*/ 1255 w 1410"/>
                  <a:gd name="connsiteY3" fmla="*/ 245 h 245"/>
                  <a:gd name="connsiteX4" fmla="*/ 1406 w 1410"/>
                  <a:gd name="connsiteY4" fmla="*/ 122 h 245"/>
                  <a:gd name="connsiteX5" fmla="*/ 1231 w 1410"/>
                  <a:gd name="connsiteY5" fmla="*/ 0 h 2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410" h="245">
                    <a:moveTo>
                      <a:pt x="1231" y="0"/>
                    </a:moveTo>
                    <a:lnTo>
                      <a:pt x="0" y="0"/>
                    </a:lnTo>
                    <a:lnTo>
                      <a:pt x="0" y="245"/>
                    </a:lnTo>
                    <a:lnTo>
                      <a:pt x="1255" y="245"/>
                    </a:lnTo>
                    <a:cubicBezTo>
                      <a:pt x="1289" y="207"/>
                      <a:pt x="1410" y="163"/>
                      <a:pt x="1406" y="122"/>
                    </a:cubicBezTo>
                    <a:cubicBezTo>
                      <a:pt x="1402" y="81"/>
                      <a:pt x="1265" y="38"/>
                      <a:pt x="1231" y="0"/>
                    </a:cubicBezTo>
                    <a:close/>
                  </a:path>
                </a:pathLst>
              </a:custGeom>
              <a:solidFill>
                <a:schemeClr val="accent3">
                  <a:lumMod val="75000"/>
                  <a:shade val="30000"/>
                  <a:satMod val="115000"/>
                </a:schemeClr>
              </a:solidFill>
              <a:ln w="9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scene3d>
                <a:camera prst="orthographicFront"/>
                <a:lightRig rig="threePt" dir="t"/>
              </a:scene3d>
              <a:sp3d>
                <a:bevelT w="114300" prst="hardEdge"/>
              </a:sp3d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Calibri" pitchFamily="34" charset="0"/>
                </a:endParaRPr>
              </a:p>
            </p:txBody>
          </p:sp>
          <p:grpSp>
            <p:nvGrpSpPr>
              <p:cNvPr id="4" name="Group 7"/>
              <p:cNvGrpSpPr/>
              <p:nvPr/>
            </p:nvGrpSpPr>
            <p:grpSpPr>
              <a:xfrm>
                <a:off x="914400" y="2209799"/>
                <a:ext cx="2242460" cy="838200"/>
                <a:chOff x="3048000" y="1981200"/>
                <a:chExt cx="2242460" cy="838200"/>
              </a:xfrm>
            </p:grpSpPr>
            <p:sp>
              <p:nvSpPr>
                <p:cNvPr id="10" name="TextBox 9"/>
                <p:cNvSpPr txBox="1"/>
                <p:nvPr/>
              </p:nvSpPr>
              <p:spPr>
                <a:xfrm>
                  <a:off x="3048000" y="2205335"/>
                  <a:ext cx="340158" cy="461665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US" sz="2400" b="1" dirty="0" smtClean="0">
                      <a:solidFill>
                        <a:schemeClr val="bg1"/>
                      </a:solidFill>
                      <a:latin typeface="Calibri" pitchFamily="34" charset="0"/>
                    </a:rPr>
                    <a:t>1</a:t>
                  </a:r>
                  <a:endParaRPr lang="en-US" sz="2400" b="1" dirty="0">
                    <a:solidFill>
                      <a:schemeClr val="bg1"/>
                    </a:solidFill>
                    <a:latin typeface="Calibri" pitchFamily="34" charset="0"/>
                  </a:endParaRPr>
                </a:p>
              </p:txBody>
            </p:sp>
            <p:cxnSp>
              <p:nvCxnSpPr>
                <p:cNvPr id="11" name="Straight Connector 10"/>
                <p:cNvCxnSpPr/>
                <p:nvPr/>
              </p:nvCxnSpPr>
              <p:spPr>
                <a:xfrm rot="5400000">
                  <a:off x="3001622" y="2437606"/>
                  <a:ext cx="762000" cy="1588"/>
                </a:xfrm>
                <a:prstGeom prst="line">
                  <a:avLst/>
                </a:prstGeom>
                <a:ln w="19050">
                  <a:solidFill>
                    <a:schemeClr val="bg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9" name="TextBox 8"/>
                <p:cNvSpPr txBox="1"/>
                <p:nvPr/>
              </p:nvSpPr>
              <p:spPr>
                <a:xfrm>
                  <a:off x="3276602" y="1981200"/>
                  <a:ext cx="2013858" cy="830997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ctr"/>
                  <a:r>
                    <a:rPr lang="en-US" sz="2400" dirty="0" smtClean="0">
                      <a:solidFill>
                        <a:schemeClr val="bg1"/>
                      </a:solidFill>
                      <a:latin typeface="Calibri" pitchFamily="34" charset="0"/>
                    </a:rPr>
                    <a:t>You may enter your text here</a:t>
                  </a:r>
                  <a:endParaRPr lang="en-US" sz="2400" dirty="0">
                    <a:solidFill>
                      <a:schemeClr val="bg1"/>
                    </a:solidFill>
                    <a:latin typeface="Calibri" pitchFamily="34" charset="0"/>
                  </a:endParaRPr>
                </a:p>
              </p:txBody>
            </p:sp>
          </p:grpSp>
        </p:grpSp>
        <p:sp>
          <p:nvSpPr>
            <p:cNvPr id="1029" name="Freeform 5"/>
            <p:cNvSpPr>
              <a:spLocks/>
            </p:cNvSpPr>
            <p:nvPr/>
          </p:nvSpPr>
          <p:spPr bwMode="auto">
            <a:xfrm>
              <a:off x="976086" y="1814286"/>
              <a:ext cx="2209800" cy="1493838"/>
            </a:xfrm>
            <a:custGeom>
              <a:avLst/>
              <a:gdLst/>
              <a:ahLst/>
              <a:cxnLst>
                <a:cxn ang="0">
                  <a:pos x="1172" y="0"/>
                </a:cxn>
                <a:cxn ang="0">
                  <a:pos x="0" y="0"/>
                </a:cxn>
                <a:cxn ang="0">
                  <a:pos x="0" y="822"/>
                </a:cxn>
                <a:cxn ang="0">
                  <a:pos x="492" y="302"/>
                </a:cxn>
                <a:cxn ang="0">
                  <a:pos x="1172" y="0"/>
                </a:cxn>
              </a:cxnLst>
              <a:rect l="0" t="0" r="r" b="b"/>
              <a:pathLst>
                <a:path w="1172" h="822">
                  <a:moveTo>
                    <a:pt x="1172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822"/>
                    <a:pt x="0" y="822"/>
                    <a:pt x="0" y="822"/>
                  </a:cubicBezTo>
                  <a:cubicBezTo>
                    <a:pt x="0" y="822"/>
                    <a:pt x="179" y="231"/>
                    <a:pt x="492" y="302"/>
                  </a:cubicBezTo>
                  <a:cubicBezTo>
                    <a:pt x="806" y="372"/>
                    <a:pt x="1172" y="0"/>
                    <a:pt x="1172" y="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bg1">
                    <a:alpha val="37000"/>
                  </a:schemeClr>
                </a:gs>
                <a:gs pos="50000">
                  <a:schemeClr val="bg1">
                    <a:alpha val="0"/>
                  </a:schemeClr>
                </a:gs>
                <a:gs pos="100000">
                  <a:schemeClr val="bg1">
                    <a:alpha val="19000"/>
                  </a:schemeClr>
                </a:gs>
              </a:gsLst>
              <a:lin ang="5400000" scaled="1"/>
              <a:tileRect/>
            </a:gradFill>
            <a:ln w="9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Calibri" pitchFamily="34" charset="0"/>
              </a:endParaRPr>
            </a:p>
          </p:txBody>
        </p:sp>
      </p:grpSp>
      <p:sp>
        <p:nvSpPr>
          <p:cNvPr id="24" name="TextBox 23"/>
          <p:cNvSpPr txBox="1"/>
          <p:nvPr/>
        </p:nvSpPr>
        <p:spPr>
          <a:xfrm>
            <a:off x="3810000" y="4648200"/>
            <a:ext cx="441960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>
                <a:latin typeface="Calibri" pitchFamily="34" charset="0"/>
              </a:rPr>
              <a:t>Your text here. You can replace the picture to suit your needs.</a:t>
            </a:r>
            <a:endParaRPr lang="en-US" sz="2400" dirty="0">
              <a:latin typeface="Calibri" pitchFamily="34" charset="0"/>
            </a:endParaRPr>
          </a:p>
        </p:txBody>
      </p:sp>
      <p:sp>
        <p:nvSpPr>
          <p:cNvPr id="1030" name="Line 6"/>
          <p:cNvSpPr>
            <a:spLocks noChangeShapeType="1"/>
          </p:cNvSpPr>
          <p:nvPr/>
        </p:nvSpPr>
        <p:spPr bwMode="auto">
          <a:xfrm>
            <a:off x="10277475" y="4016375"/>
            <a:ext cx="1588" cy="1588"/>
          </a:xfrm>
          <a:prstGeom prst="line">
            <a:avLst/>
          </a:prstGeom>
          <a:noFill/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Calibri" pitchFamily="34" charset="0"/>
            </a:endParaRPr>
          </a:p>
        </p:txBody>
      </p:sp>
      <p:sp>
        <p:nvSpPr>
          <p:cNvPr id="1031" name="Line 7"/>
          <p:cNvSpPr>
            <a:spLocks noChangeShapeType="1"/>
          </p:cNvSpPr>
          <p:nvPr/>
        </p:nvSpPr>
        <p:spPr bwMode="auto">
          <a:xfrm>
            <a:off x="10277475" y="4016375"/>
            <a:ext cx="1588" cy="1588"/>
          </a:xfrm>
          <a:prstGeom prst="line">
            <a:avLst/>
          </a:prstGeom>
          <a:noFill/>
          <a:ln w="9" cap="flat">
            <a:solidFill>
              <a:srgbClr val="00000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Calibri" pitchFamily="34" charset="0"/>
            </a:endParaRPr>
          </a:p>
        </p:txBody>
      </p:sp>
      <p:grpSp>
        <p:nvGrpSpPr>
          <p:cNvPr id="35" name="Group 34"/>
          <p:cNvGrpSpPr/>
          <p:nvPr/>
        </p:nvGrpSpPr>
        <p:grpSpPr>
          <a:xfrm>
            <a:off x="914401" y="3708402"/>
            <a:ext cx="2666999" cy="1777998"/>
            <a:chOff x="914401" y="3708402"/>
            <a:chExt cx="2666999" cy="1777998"/>
          </a:xfrm>
        </p:grpSpPr>
        <p:grpSp>
          <p:nvGrpSpPr>
            <p:cNvPr id="8" name="Group 21"/>
            <p:cNvGrpSpPr/>
            <p:nvPr/>
          </p:nvGrpSpPr>
          <p:grpSpPr>
            <a:xfrm>
              <a:off x="914401" y="3708402"/>
              <a:ext cx="2666999" cy="1777998"/>
              <a:chOff x="914401" y="3657599"/>
              <a:chExt cx="2666999" cy="1777998"/>
            </a:xfrm>
          </p:grpSpPr>
          <p:sp>
            <p:nvSpPr>
              <p:cNvPr id="6" name="Freeform 9"/>
              <p:cNvSpPr>
                <a:spLocks/>
              </p:cNvSpPr>
              <p:nvPr/>
            </p:nvSpPr>
            <p:spPr bwMode="auto">
              <a:xfrm>
                <a:off x="914401" y="3657599"/>
                <a:ext cx="2666999" cy="1777998"/>
              </a:xfrm>
              <a:custGeom>
                <a:avLst/>
                <a:gdLst>
                  <a:gd name="connsiteX0" fmla="*/ 1231 w 1426"/>
                  <a:gd name="connsiteY0" fmla="*/ 0 h 245"/>
                  <a:gd name="connsiteX1" fmla="*/ 0 w 1426"/>
                  <a:gd name="connsiteY1" fmla="*/ 0 h 245"/>
                  <a:gd name="connsiteX2" fmla="*/ 0 w 1426"/>
                  <a:gd name="connsiteY2" fmla="*/ 245 h 245"/>
                  <a:gd name="connsiteX3" fmla="*/ 1354 w 1426"/>
                  <a:gd name="connsiteY3" fmla="*/ 245 h 245"/>
                  <a:gd name="connsiteX4" fmla="*/ 1406 w 1426"/>
                  <a:gd name="connsiteY4" fmla="*/ 122 h 245"/>
                  <a:gd name="connsiteX5" fmla="*/ 1231 w 1426"/>
                  <a:gd name="connsiteY5" fmla="*/ 0 h 245"/>
                  <a:gd name="connsiteX0" fmla="*/ 1231 w 1410"/>
                  <a:gd name="connsiteY0" fmla="*/ 0 h 245"/>
                  <a:gd name="connsiteX1" fmla="*/ 0 w 1410"/>
                  <a:gd name="connsiteY1" fmla="*/ 0 h 245"/>
                  <a:gd name="connsiteX2" fmla="*/ 0 w 1410"/>
                  <a:gd name="connsiteY2" fmla="*/ 245 h 245"/>
                  <a:gd name="connsiteX3" fmla="*/ 1255 w 1410"/>
                  <a:gd name="connsiteY3" fmla="*/ 245 h 245"/>
                  <a:gd name="connsiteX4" fmla="*/ 1406 w 1410"/>
                  <a:gd name="connsiteY4" fmla="*/ 122 h 245"/>
                  <a:gd name="connsiteX5" fmla="*/ 1231 w 1410"/>
                  <a:gd name="connsiteY5" fmla="*/ 0 h 2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410" h="245">
                    <a:moveTo>
                      <a:pt x="1231" y="0"/>
                    </a:moveTo>
                    <a:lnTo>
                      <a:pt x="0" y="0"/>
                    </a:lnTo>
                    <a:lnTo>
                      <a:pt x="0" y="245"/>
                    </a:lnTo>
                    <a:lnTo>
                      <a:pt x="1255" y="245"/>
                    </a:lnTo>
                    <a:cubicBezTo>
                      <a:pt x="1289" y="207"/>
                      <a:pt x="1410" y="163"/>
                      <a:pt x="1406" y="122"/>
                    </a:cubicBezTo>
                    <a:cubicBezTo>
                      <a:pt x="1402" y="81"/>
                      <a:pt x="1265" y="38"/>
                      <a:pt x="1231" y="0"/>
                    </a:cubicBezTo>
                    <a:close/>
                  </a:path>
                </a:pathLst>
              </a:custGeom>
              <a:solidFill>
                <a:schemeClr val="accent1">
                  <a:lumMod val="50000"/>
                </a:schemeClr>
              </a:solidFill>
              <a:ln w="9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scene3d>
                <a:camera prst="orthographicFront"/>
                <a:lightRig rig="threePt" dir="t"/>
              </a:scene3d>
              <a:sp3d>
                <a:bevelT w="114300" prst="hardEdge"/>
              </a:sp3d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Calibri" pitchFamily="34" charset="0"/>
                </a:endParaRPr>
              </a:p>
            </p:txBody>
          </p:sp>
          <p:grpSp>
            <p:nvGrpSpPr>
              <p:cNvPr id="12" name="Group 11"/>
              <p:cNvGrpSpPr/>
              <p:nvPr/>
            </p:nvGrpSpPr>
            <p:grpSpPr>
              <a:xfrm>
                <a:off x="914401" y="4114799"/>
                <a:ext cx="2242459" cy="838200"/>
                <a:chOff x="3048000" y="2971800"/>
                <a:chExt cx="2242459" cy="838200"/>
              </a:xfrm>
            </p:grpSpPr>
            <p:sp>
              <p:nvSpPr>
                <p:cNvPr id="14" name="TextBox 13"/>
                <p:cNvSpPr txBox="1"/>
                <p:nvPr/>
              </p:nvSpPr>
              <p:spPr>
                <a:xfrm>
                  <a:off x="3048000" y="3124200"/>
                  <a:ext cx="340158" cy="461665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US" sz="2400" b="1" dirty="0" smtClean="0">
                      <a:solidFill>
                        <a:schemeClr val="bg1"/>
                      </a:solidFill>
                      <a:latin typeface="Calibri" pitchFamily="34" charset="0"/>
                    </a:rPr>
                    <a:t>2</a:t>
                  </a:r>
                  <a:endParaRPr lang="en-US" sz="2400" b="1" dirty="0">
                    <a:solidFill>
                      <a:schemeClr val="bg1"/>
                    </a:solidFill>
                    <a:latin typeface="Calibri" pitchFamily="34" charset="0"/>
                  </a:endParaRPr>
                </a:p>
              </p:txBody>
            </p:sp>
            <p:cxnSp>
              <p:nvCxnSpPr>
                <p:cNvPr id="15" name="Straight Connector 14"/>
                <p:cNvCxnSpPr/>
                <p:nvPr/>
              </p:nvCxnSpPr>
              <p:spPr>
                <a:xfrm rot="5400000">
                  <a:off x="3005252" y="3428206"/>
                  <a:ext cx="762000" cy="1588"/>
                </a:xfrm>
                <a:prstGeom prst="line">
                  <a:avLst/>
                </a:prstGeom>
                <a:ln w="19050">
                  <a:solidFill>
                    <a:schemeClr val="bg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13" name="TextBox 12"/>
                <p:cNvSpPr txBox="1"/>
                <p:nvPr/>
              </p:nvSpPr>
              <p:spPr>
                <a:xfrm>
                  <a:off x="3262088" y="2971800"/>
                  <a:ext cx="2028371" cy="830997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ctr"/>
                  <a:r>
                    <a:rPr lang="en-US" sz="2400" dirty="0" smtClean="0">
                      <a:solidFill>
                        <a:schemeClr val="bg1"/>
                      </a:solidFill>
                      <a:latin typeface="Calibri" pitchFamily="34" charset="0"/>
                    </a:rPr>
                    <a:t>You may enter your text here</a:t>
                  </a:r>
                  <a:endParaRPr lang="en-US" sz="2400" dirty="0">
                    <a:solidFill>
                      <a:schemeClr val="bg1"/>
                    </a:solidFill>
                    <a:latin typeface="Calibri" pitchFamily="34" charset="0"/>
                  </a:endParaRPr>
                </a:p>
              </p:txBody>
            </p:sp>
          </p:grpSp>
        </p:grpSp>
        <p:sp>
          <p:nvSpPr>
            <p:cNvPr id="31" name="Freeform 5"/>
            <p:cNvSpPr>
              <a:spLocks/>
            </p:cNvSpPr>
            <p:nvPr/>
          </p:nvSpPr>
          <p:spPr bwMode="auto">
            <a:xfrm>
              <a:off x="990600" y="3780972"/>
              <a:ext cx="2209800" cy="1493838"/>
            </a:xfrm>
            <a:custGeom>
              <a:avLst/>
              <a:gdLst/>
              <a:ahLst/>
              <a:cxnLst>
                <a:cxn ang="0">
                  <a:pos x="1172" y="0"/>
                </a:cxn>
                <a:cxn ang="0">
                  <a:pos x="0" y="0"/>
                </a:cxn>
                <a:cxn ang="0">
                  <a:pos x="0" y="822"/>
                </a:cxn>
                <a:cxn ang="0">
                  <a:pos x="492" y="302"/>
                </a:cxn>
                <a:cxn ang="0">
                  <a:pos x="1172" y="0"/>
                </a:cxn>
              </a:cxnLst>
              <a:rect l="0" t="0" r="r" b="b"/>
              <a:pathLst>
                <a:path w="1172" h="822">
                  <a:moveTo>
                    <a:pt x="1172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822"/>
                    <a:pt x="0" y="822"/>
                    <a:pt x="0" y="822"/>
                  </a:cubicBezTo>
                  <a:cubicBezTo>
                    <a:pt x="0" y="822"/>
                    <a:pt x="179" y="231"/>
                    <a:pt x="492" y="302"/>
                  </a:cubicBezTo>
                  <a:cubicBezTo>
                    <a:pt x="806" y="372"/>
                    <a:pt x="1172" y="0"/>
                    <a:pt x="1172" y="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bg1">
                    <a:alpha val="37000"/>
                  </a:schemeClr>
                </a:gs>
                <a:gs pos="50000">
                  <a:schemeClr val="bg1">
                    <a:alpha val="0"/>
                  </a:schemeClr>
                </a:gs>
                <a:gs pos="100000">
                  <a:schemeClr val="bg1">
                    <a:alpha val="19000"/>
                  </a:schemeClr>
                </a:gs>
              </a:gsLst>
              <a:lin ang="5400000" scaled="1"/>
              <a:tileRect/>
            </a:gradFill>
            <a:ln w="9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Calibri" pitchFamily="34" charset="0"/>
              </a:endParaRPr>
            </a:p>
          </p:txBody>
        </p:sp>
      </p:grpSp>
      <p:grpSp>
        <p:nvGrpSpPr>
          <p:cNvPr id="37" name="Group 36"/>
          <p:cNvGrpSpPr/>
          <p:nvPr/>
        </p:nvGrpSpPr>
        <p:grpSpPr>
          <a:xfrm>
            <a:off x="3505200" y="2667000"/>
            <a:ext cx="5080853" cy="1828800"/>
            <a:chOff x="3505200" y="2667000"/>
            <a:chExt cx="5080853" cy="1828800"/>
          </a:xfrm>
        </p:grpSpPr>
        <p:pic>
          <p:nvPicPr>
            <p:cNvPr id="23" name="Picture 22" descr="Office buildings.jpeg"/>
            <p:cNvPicPr>
              <a:picLocks noChangeAspect="1"/>
            </p:cNvPicPr>
            <p:nvPr/>
          </p:nvPicPr>
          <p:blipFill>
            <a:blip r:embed="rId2" cstate="email">
              <a:lum contrast="10000"/>
            </a:blip>
            <a:stretch>
              <a:fillRect/>
            </a:stretch>
          </p:blipFill>
          <p:spPr>
            <a:xfrm>
              <a:off x="6272947" y="2667000"/>
              <a:ext cx="2313106" cy="1828800"/>
            </a:xfrm>
            <a:prstGeom prst="rect">
              <a:avLst/>
            </a:prstGeom>
          </p:spPr>
        </p:pic>
        <p:grpSp>
          <p:nvGrpSpPr>
            <p:cNvPr id="36" name="Group 35"/>
            <p:cNvGrpSpPr/>
            <p:nvPr/>
          </p:nvGrpSpPr>
          <p:grpSpPr>
            <a:xfrm>
              <a:off x="3505200" y="2717802"/>
              <a:ext cx="2666999" cy="1777998"/>
              <a:chOff x="3505200" y="2717802"/>
              <a:chExt cx="2666999" cy="1777998"/>
            </a:xfrm>
          </p:grpSpPr>
          <p:grpSp>
            <p:nvGrpSpPr>
              <p:cNvPr id="16" name="Group 19"/>
              <p:cNvGrpSpPr/>
              <p:nvPr/>
            </p:nvGrpSpPr>
            <p:grpSpPr>
              <a:xfrm>
                <a:off x="3505200" y="2717802"/>
                <a:ext cx="2666999" cy="1777998"/>
                <a:chOff x="3429000" y="2717802"/>
                <a:chExt cx="2666999" cy="1777998"/>
              </a:xfrm>
            </p:grpSpPr>
            <p:sp>
              <p:nvSpPr>
                <p:cNvPr id="7" name="Freeform 9"/>
                <p:cNvSpPr>
                  <a:spLocks/>
                </p:cNvSpPr>
                <p:nvPr/>
              </p:nvSpPr>
              <p:spPr bwMode="auto">
                <a:xfrm flipH="1">
                  <a:off x="3429000" y="2717802"/>
                  <a:ext cx="2666999" cy="1777998"/>
                </a:xfrm>
                <a:custGeom>
                  <a:avLst/>
                  <a:gdLst>
                    <a:gd name="connsiteX0" fmla="*/ 1231 w 1426"/>
                    <a:gd name="connsiteY0" fmla="*/ 0 h 245"/>
                    <a:gd name="connsiteX1" fmla="*/ 0 w 1426"/>
                    <a:gd name="connsiteY1" fmla="*/ 0 h 245"/>
                    <a:gd name="connsiteX2" fmla="*/ 0 w 1426"/>
                    <a:gd name="connsiteY2" fmla="*/ 245 h 245"/>
                    <a:gd name="connsiteX3" fmla="*/ 1354 w 1426"/>
                    <a:gd name="connsiteY3" fmla="*/ 245 h 245"/>
                    <a:gd name="connsiteX4" fmla="*/ 1406 w 1426"/>
                    <a:gd name="connsiteY4" fmla="*/ 122 h 245"/>
                    <a:gd name="connsiteX5" fmla="*/ 1231 w 1426"/>
                    <a:gd name="connsiteY5" fmla="*/ 0 h 245"/>
                    <a:gd name="connsiteX0" fmla="*/ 1231 w 1410"/>
                    <a:gd name="connsiteY0" fmla="*/ 0 h 245"/>
                    <a:gd name="connsiteX1" fmla="*/ 0 w 1410"/>
                    <a:gd name="connsiteY1" fmla="*/ 0 h 245"/>
                    <a:gd name="connsiteX2" fmla="*/ 0 w 1410"/>
                    <a:gd name="connsiteY2" fmla="*/ 245 h 245"/>
                    <a:gd name="connsiteX3" fmla="*/ 1255 w 1410"/>
                    <a:gd name="connsiteY3" fmla="*/ 245 h 245"/>
                    <a:gd name="connsiteX4" fmla="*/ 1406 w 1410"/>
                    <a:gd name="connsiteY4" fmla="*/ 122 h 245"/>
                    <a:gd name="connsiteX5" fmla="*/ 1231 w 1410"/>
                    <a:gd name="connsiteY5" fmla="*/ 0 h 2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410" h="245">
                      <a:moveTo>
                        <a:pt x="1231" y="0"/>
                      </a:moveTo>
                      <a:lnTo>
                        <a:pt x="0" y="0"/>
                      </a:lnTo>
                      <a:lnTo>
                        <a:pt x="0" y="245"/>
                      </a:lnTo>
                      <a:lnTo>
                        <a:pt x="1255" y="245"/>
                      </a:lnTo>
                      <a:cubicBezTo>
                        <a:pt x="1289" y="207"/>
                        <a:pt x="1410" y="163"/>
                        <a:pt x="1406" y="122"/>
                      </a:cubicBezTo>
                      <a:cubicBezTo>
                        <a:pt x="1402" y="81"/>
                        <a:pt x="1265" y="38"/>
                        <a:pt x="1231" y="0"/>
                      </a:cubicBezTo>
                      <a:close/>
                    </a:path>
                  </a:pathLst>
                </a:custGeom>
                <a:solidFill>
                  <a:schemeClr val="accent5">
                    <a:lumMod val="50000"/>
                  </a:schemeClr>
                </a:solidFill>
                <a:ln w="9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  <a:scene3d>
                  <a:camera prst="orthographicFront"/>
                  <a:lightRig rig="threePt" dir="t"/>
                </a:scene3d>
                <a:sp3d>
                  <a:bevelT w="114300" prst="hardEdge"/>
                </a:sp3d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>
                    <a:latin typeface="Calibri" pitchFamily="34" charset="0"/>
                  </a:endParaRPr>
                </a:p>
              </p:txBody>
            </p:sp>
            <p:grpSp>
              <p:nvGrpSpPr>
                <p:cNvPr id="20" name="Group 15"/>
                <p:cNvGrpSpPr/>
                <p:nvPr/>
              </p:nvGrpSpPr>
              <p:grpSpPr>
                <a:xfrm>
                  <a:off x="3505200" y="3098802"/>
                  <a:ext cx="2286002" cy="830997"/>
                  <a:chOff x="3048000" y="3969603"/>
                  <a:chExt cx="2286002" cy="830997"/>
                </a:xfrm>
              </p:grpSpPr>
              <p:sp>
                <p:nvSpPr>
                  <p:cNvPr id="18" name="TextBox 17"/>
                  <p:cNvSpPr txBox="1"/>
                  <p:nvPr/>
                </p:nvSpPr>
                <p:spPr>
                  <a:xfrm>
                    <a:off x="3048000" y="4110335"/>
                    <a:ext cx="340158" cy="461665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en-US" sz="2400" b="1" dirty="0" smtClean="0">
                        <a:solidFill>
                          <a:schemeClr val="bg1"/>
                        </a:solidFill>
                        <a:latin typeface="Calibri" pitchFamily="34" charset="0"/>
                      </a:rPr>
                      <a:t>3</a:t>
                    </a:r>
                    <a:endParaRPr lang="en-US" sz="2400" b="1" dirty="0">
                      <a:solidFill>
                        <a:schemeClr val="bg1"/>
                      </a:solidFill>
                      <a:latin typeface="Calibri" pitchFamily="34" charset="0"/>
                    </a:endParaRPr>
                  </a:p>
                </p:txBody>
              </p:sp>
              <p:cxnSp>
                <p:nvCxnSpPr>
                  <p:cNvPr id="19" name="Straight Connector 18"/>
                  <p:cNvCxnSpPr/>
                  <p:nvPr/>
                </p:nvCxnSpPr>
                <p:spPr>
                  <a:xfrm rot="5400000">
                    <a:off x="3005252" y="4418806"/>
                    <a:ext cx="762000" cy="1588"/>
                  </a:xfrm>
                  <a:prstGeom prst="line">
                    <a:avLst/>
                  </a:prstGeom>
                  <a:ln w="19050">
                    <a:solidFill>
                      <a:schemeClr val="bg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17" name="TextBox 16"/>
                  <p:cNvSpPr txBox="1"/>
                  <p:nvPr/>
                </p:nvSpPr>
                <p:spPr>
                  <a:xfrm>
                    <a:off x="3243944" y="3969603"/>
                    <a:ext cx="2090058" cy="830997"/>
                  </a:xfrm>
                  <a:prstGeom prst="rect">
                    <a:avLst/>
                  </a:prstGeom>
                  <a:noFill/>
                </p:spPr>
                <p:txBody>
                  <a:bodyPr wrap="square" rtlCol="0">
                    <a:spAutoFit/>
                  </a:bodyPr>
                  <a:lstStyle/>
                  <a:p>
                    <a:pPr algn="ctr"/>
                    <a:r>
                      <a:rPr lang="en-US" sz="2400" dirty="0" smtClean="0">
                        <a:solidFill>
                          <a:schemeClr val="bg1"/>
                        </a:solidFill>
                        <a:latin typeface="Calibri" pitchFamily="34" charset="0"/>
                      </a:rPr>
                      <a:t>You may enter your text here</a:t>
                    </a:r>
                    <a:endParaRPr lang="en-US" sz="2400" dirty="0">
                      <a:solidFill>
                        <a:schemeClr val="bg1"/>
                      </a:solidFill>
                      <a:latin typeface="Calibri" pitchFamily="34" charset="0"/>
                    </a:endParaRPr>
                  </a:p>
                </p:txBody>
              </p:sp>
            </p:grpSp>
          </p:grpSp>
          <p:sp>
            <p:nvSpPr>
              <p:cNvPr id="32" name="Freeform 5"/>
              <p:cNvSpPr>
                <a:spLocks/>
              </p:cNvSpPr>
              <p:nvPr/>
            </p:nvSpPr>
            <p:spPr bwMode="auto">
              <a:xfrm>
                <a:off x="3886200" y="2743200"/>
                <a:ext cx="2209800" cy="1493838"/>
              </a:xfrm>
              <a:custGeom>
                <a:avLst/>
                <a:gdLst/>
                <a:ahLst/>
                <a:cxnLst>
                  <a:cxn ang="0">
                    <a:pos x="1172" y="0"/>
                  </a:cxn>
                  <a:cxn ang="0">
                    <a:pos x="0" y="0"/>
                  </a:cxn>
                  <a:cxn ang="0">
                    <a:pos x="0" y="822"/>
                  </a:cxn>
                  <a:cxn ang="0">
                    <a:pos x="492" y="302"/>
                  </a:cxn>
                  <a:cxn ang="0">
                    <a:pos x="1172" y="0"/>
                  </a:cxn>
                </a:cxnLst>
                <a:rect l="0" t="0" r="r" b="b"/>
                <a:pathLst>
                  <a:path w="1172" h="822">
                    <a:moveTo>
                      <a:pt x="117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822"/>
                      <a:pt x="0" y="822"/>
                      <a:pt x="0" y="822"/>
                    </a:cubicBezTo>
                    <a:cubicBezTo>
                      <a:pt x="0" y="822"/>
                      <a:pt x="179" y="231"/>
                      <a:pt x="492" y="302"/>
                    </a:cubicBezTo>
                    <a:cubicBezTo>
                      <a:pt x="806" y="372"/>
                      <a:pt x="1172" y="0"/>
                      <a:pt x="1172" y="0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chemeClr val="bg1">
                      <a:alpha val="37000"/>
                    </a:schemeClr>
                  </a:gs>
                  <a:gs pos="50000">
                    <a:schemeClr val="bg1">
                      <a:alpha val="0"/>
                    </a:schemeClr>
                  </a:gs>
                  <a:gs pos="100000">
                    <a:schemeClr val="bg1">
                      <a:alpha val="19000"/>
                    </a:schemeClr>
                  </a:gs>
                </a:gsLst>
                <a:lin ang="5400000" scaled="1"/>
                <a:tileRect/>
              </a:gradFill>
              <a:ln w="9" cap="flat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Calibri" pitchFamily="34" charset="0"/>
                </a:endParaRPr>
              </a:p>
            </p:txBody>
          </p:sp>
        </p:grpSp>
      </p:grpSp>
      <p:sp>
        <p:nvSpPr>
          <p:cNvPr id="33" name="Freeform 5"/>
          <p:cNvSpPr>
            <a:spLocks/>
          </p:cNvSpPr>
          <p:nvPr/>
        </p:nvSpPr>
        <p:spPr bwMode="auto">
          <a:xfrm>
            <a:off x="6312724" y="2726375"/>
            <a:ext cx="2221675" cy="1493838"/>
          </a:xfrm>
          <a:custGeom>
            <a:avLst/>
            <a:gdLst/>
            <a:ahLst/>
            <a:cxnLst>
              <a:cxn ang="0">
                <a:pos x="1172" y="0"/>
              </a:cxn>
              <a:cxn ang="0">
                <a:pos x="0" y="0"/>
              </a:cxn>
              <a:cxn ang="0">
                <a:pos x="0" y="822"/>
              </a:cxn>
              <a:cxn ang="0">
                <a:pos x="492" y="302"/>
              </a:cxn>
              <a:cxn ang="0">
                <a:pos x="1172" y="0"/>
              </a:cxn>
            </a:cxnLst>
            <a:rect l="0" t="0" r="r" b="b"/>
            <a:pathLst>
              <a:path w="1172" h="822">
                <a:moveTo>
                  <a:pt x="1172" y="0"/>
                </a:moveTo>
                <a:cubicBezTo>
                  <a:pt x="0" y="0"/>
                  <a:pt x="0" y="0"/>
                  <a:pt x="0" y="0"/>
                </a:cubicBezTo>
                <a:cubicBezTo>
                  <a:pt x="0" y="822"/>
                  <a:pt x="0" y="822"/>
                  <a:pt x="0" y="822"/>
                </a:cubicBezTo>
                <a:cubicBezTo>
                  <a:pt x="0" y="822"/>
                  <a:pt x="179" y="231"/>
                  <a:pt x="492" y="302"/>
                </a:cubicBezTo>
                <a:cubicBezTo>
                  <a:pt x="806" y="372"/>
                  <a:pt x="1172" y="0"/>
                  <a:pt x="1172" y="0"/>
                </a:cubicBezTo>
                <a:close/>
              </a:path>
            </a:pathLst>
          </a:custGeom>
          <a:gradFill flip="none" rotWithShape="1">
            <a:gsLst>
              <a:gs pos="0">
                <a:schemeClr val="bg1">
                  <a:alpha val="37000"/>
                </a:schemeClr>
              </a:gs>
              <a:gs pos="50000">
                <a:schemeClr val="bg1">
                  <a:alpha val="0"/>
                </a:schemeClr>
              </a:gs>
              <a:gs pos="100000">
                <a:schemeClr val="bg1">
                  <a:alpha val="19000"/>
                </a:schemeClr>
              </a:gs>
            </a:gsLst>
            <a:lin ang="5400000" scaled="1"/>
            <a:tileRect/>
          </a:gradFill>
          <a:ln w="9" cap="flat">
            <a:noFill/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Calibri" pitchFamily="34" charset="0"/>
            </a:endParaRPr>
          </a:p>
        </p:txBody>
      </p:sp>
      <p:sp>
        <p:nvSpPr>
          <p:cNvPr id="34" name="Title 33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pPr lvl="0"/>
            <a:r>
              <a:rPr lang="en-US" sz="3200" dirty="0" smtClean="0"/>
              <a:t>Your Title Text Here</a:t>
            </a:r>
            <a:endParaRPr lang="en-US" sz="3200" dirty="0"/>
          </a:p>
        </p:txBody>
      </p:sp>
    </p:spTree>
    <p:extLst>
      <p:ext uri="{BB962C8B-B14F-4D97-AF65-F5344CB8AC3E}">
        <p14:creationId xmlns:p14="http://schemas.microsoft.com/office/powerpoint/2010/main" val="1669359431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4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1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" grpId="0"/>
    </p:bldLst>
  </p:timing>
</p:sld>
</file>

<file path=ppt/slides/slide4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803535"/>
          </a:xfrm>
        </p:spPr>
        <p:txBody>
          <a:bodyPr/>
          <a:lstStyle/>
          <a:p>
            <a:pPr eaLnBrk="1" hangingPunct="1"/>
            <a:r>
              <a:rPr lang="en-US" sz="3600" dirty="0" smtClean="0">
                <a:latin typeface="Franklin Gothic Medium Cond" pitchFamily="34" charset="0"/>
              </a:rPr>
              <a:t>Using templates</a:t>
            </a:r>
          </a:p>
        </p:txBody>
      </p:sp>
      <p:sp>
        <p:nvSpPr>
          <p:cNvPr id="7" name="Content Placeholder 6"/>
          <p:cNvSpPr>
            <a:spLocks noGrp="1"/>
          </p:cNvSpPr>
          <p:nvPr>
            <p:ph idx="1"/>
          </p:nvPr>
        </p:nvSpPr>
        <p:spPr>
          <a:xfrm>
            <a:off x="457200" y="1330656"/>
            <a:ext cx="8229600" cy="4865428"/>
          </a:xfrm>
        </p:spPr>
        <p:txBody>
          <a:bodyPr/>
          <a:lstStyle/>
          <a:p>
            <a:pPr eaLnBrk="1" hangingPunct="1">
              <a:buFont typeface="Arial" charset="0"/>
              <a:buNone/>
              <a:defRPr/>
            </a:pPr>
            <a:r>
              <a:rPr lang="en-US" dirty="0" smtClean="0"/>
              <a:t>To use the diagram templates as part of an existing presentation, we suggest the following method:</a:t>
            </a:r>
          </a:p>
          <a:p>
            <a:pPr eaLnBrk="1" hangingPunct="1">
              <a:defRPr/>
            </a:pPr>
            <a:r>
              <a:rPr lang="en-US" dirty="0" smtClean="0"/>
              <a:t>Go to </a:t>
            </a:r>
            <a:r>
              <a:rPr lang="en-US" dirty="0" smtClean="0">
                <a:solidFill>
                  <a:schemeClr val="accent6">
                    <a:lumMod val="50000"/>
                  </a:schemeClr>
                </a:solidFill>
              </a:rPr>
              <a:t>Home&gt; New Slide&gt; Reuse slides&gt; Browse file</a:t>
            </a:r>
            <a:r>
              <a:rPr lang="en-US" dirty="0" smtClean="0"/>
              <a:t> option</a:t>
            </a:r>
          </a:p>
          <a:p>
            <a:pPr eaLnBrk="1" hangingPunct="1">
              <a:defRPr/>
            </a:pPr>
            <a:r>
              <a:rPr lang="en-US" dirty="0" smtClean="0"/>
              <a:t>Click on the diagram template you want to insert</a:t>
            </a:r>
          </a:p>
          <a:p>
            <a:pPr eaLnBrk="1" hangingPunct="1">
              <a:defRPr/>
            </a:pPr>
            <a:r>
              <a:rPr lang="en-US" dirty="0" smtClean="0"/>
              <a:t>Ensure you tick the </a:t>
            </a:r>
            <a:r>
              <a:rPr lang="en-US" dirty="0" smtClean="0">
                <a:solidFill>
                  <a:schemeClr val="accent6">
                    <a:lumMod val="50000"/>
                  </a:schemeClr>
                </a:solidFill>
              </a:rPr>
              <a:t>Keep source formatting</a:t>
            </a:r>
            <a:r>
              <a:rPr lang="en-US" dirty="0" smtClean="0"/>
              <a:t> box at the bottom of the menu bar</a:t>
            </a:r>
          </a:p>
          <a:p>
            <a:pPr eaLnBrk="1" hangingPunct="1">
              <a:defRPr/>
            </a:pPr>
            <a:r>
              <a:rPr lang="en-US" dirty="0" smtClean="0"/>
              <a:t>Change the text to suit your presentation and insert your company logo</a:t>
            </a:r>
          </a:p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867794466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Decision making</a:t>
            </a:r>
            <a:endParaRPr lang="en-US" dirty="0"/>
          </a:p>
        </p:txBody>
      </p:sp>
      <p:grpSp>
        <p:nvGrpSpPr>
          <p:cNvPr id="4" name="Group 52"/>
          <p:cNvGrpSpPr/>
          <p:nvPr/>
        </p:nvGrpSpPr>
        <p:grpSpPr>
          <a:xfrm>
            <a:off x="544286" y="76200"/>
            <a:ext cx="5170714" cy="6477000"/>
            <a:chOff x="533400" y="228600"/>
            <a:chExt cx="5181600" cy="6400800"/>
          </a:xfrm>
          <a:scene3d>
            <a:camera prst="perspectiveRelaxed"/>
            <a:lightRig rig="threePt" dir="t">
              <a:rot lat="0" lon="0" rev="10800000"/>
            </a:lightRig>
          </a:scene3d>
        </p:grpSpPr>
        <p:cxnSp>
          <p:nvCxnSpPr>
            <p:cNvPr id="42" name="Straight Connector 41"/>
            <p:cNvCxnSpPr/>
            <p:nvPr/>
          </p:nvCxnSpPr>
          <p:spPr>
            <a:xfrm rot="5400000">
              <a:off x="2435925" y="5753100"/>
              <a:ext cx="533400" cy="1588"/>
            </a:xfrm>
            <a:prstGeom prst="line">
              <a:avLst/>
            </a:prstGeom>
            <a:ln w="38100">
              <a:solidFill>
                <a:srgbClr val="C00000"/>
              </a:solidFill>
              <a:headEnd type="none" w="med" len="med"/>
              <a:tailEnd type="triangle" w="med" len="med"/>
            </a:ln>
            <a:sp3d extrusionH="127000" prstMaterial="dkEdge">
              <a:extrusionClr>
                <a:schemeClr val="bg1">
                  <a:lumMod val="75000"/>
                </a:schemeClr>
              </a:extrusionClr>
            </a:sp3d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2" name="Straight Connector 51"/>
            <p:cNvCxnSpPr/>
            <p:nvPr/>
          </p:nvCxnSpPr>
          <p:spPr>
            <a:xfrm>
              <a:off x="533400" y="2871850"/>
              <a:ext cx="1676400" cy="1588"/>
            </a:xfrm>
            <a:prstGeom prst="line">
              <a:avLst/>
            </a:prstGeom>
            <a:ln w="38100">
              <a:solidFill>
                <a:srgbClr val="C00000"/>
              </a:solidFill>
            </a:ln>
            <a:sp3d extrusionH="127000" prstMaterial="dkEdge">
              <a:extrusionClr>
                <a:schemeClr val="bg1">
                  <a:lumMod val="75000"/>
                </a:schemeClr>
              </a:extrusionClr>
            </a:sp3d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" name="Straight Connector 7"/>
            <p:cNvCxnSpPr/>
            <p:nvPr/>
          </p:nvCxnSpPr>
          <p:spPr>
            <a:xfrm>
              <a:off x="3542800" y="2856706"/>
              <a:ext cx="1143000" cy="1588"/>
            </a:xfrm>
            <a:prstGeom prst="line">
              <a:avLst/>
            </a:prstGeom>
            <a:ln w="38100">
              <a:solidFill>
                <a:srgbClr val="C00000"/>
              </a:solidFill>
            </a:ln>
            <a:sp3d extrusionH="127000" prstMaterial="dkEdge">
              <a:extrusionClr>
                <a:schemeClr val="bg1">
                  <a:lumMod val="75000"/>
                </a:schemeClr>
              </a:extrusionClr>
            </a:sp3d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" name="Straight Connector 45"/>
            <p:cNvCxnSpPr>
              <a:endCxn id="13" idx="1"/>
            </p:cNvCxnSpPr>
            <p:nvPr/>
          </p:nvCxnSpPr>
          <p:spPr>
            <a:xfrm rot="5400000">
              <a:off x="2474819" y="990600"/>
              <a:ext cx="456406" cy="794"/>
            </a:xfrm>
            <a:prstGeom prst="line">
              <a:avLst/>
            </a:prstGeom>
            <a:ln w="38100">
              <a:solidFill>
                <a:srgbClr val="C00000"/>
              </a:solidFill>
              <a:headEnd type="none" w="med" len="med"/>
              <a:tailEnd type="triangle" w="med" len="med"/>
            </a:ln>
            <a:sp3d extrusionH="127000" prstMaterial="dkEdge">
              <a:extrusionClr>
                <a:schemeClr val="bg1">
                  <a:lumMod val="75000"/>
                </a:schemeClr>
              </a:extrusionClr>
            </a:sp3d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" name="Straight Connector 39"/>
            <p:cNvCxnSpPr>
              <a:endCxn id="3" idx="0"/>
            </p:cNvCxnSpPr>
            <p:nvPr/>
          </p:nvCxnSpPr>
          <p:spPr>
            <a:xfrm rot="16200000" flipH="1">
              <a:off x="2396144" y="1903318"/>
              <a:ext cx="608806" cy="4157"/>
            </a:xfrm>
            <a:prstGeom prst="line">
              <a:avLst/>
            </a:prstGeom>
            <a:ln w="38100">
              <a:solidFill>
                <a:srgbClr val="C00000"/>
              </a:solidFill>
              <a:headEnd type="none" w="med" len="med"/>
              <a:tailEnd type="triangle" w="med" len="med"/>
            </a:ln>
            <a:sp3d extrusionH="127000" prstMaterial="dkEdge">
              <a:extrusionClr>
                <a:schemeClr val="bg1">
                  <a:lumMod val="75000"/>
                </a:schemeClr>
              </a:extrusionClr>
            </a:sp3d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" name="Flowchart: Decision 2"/>
            <p:cNvSpPr/>
            <p:nvPr/>
          </p:nvSpPr>
          <p:spPr>
            <a:xfrm>
              <a:off x="1735909" y="2209800"/>
              <a:ext cx="1933433" cy="1295400"/>
            </a:xfrm>
            <a:prstGeom prst="flowChartDecision">
              <a:avLst/>
            </a:prstGeom>
            <a:solidFill>
              <a:schemeClr val="bg1"/>
            </a:solidFill>
            <a:ln w="38100">
              <a:solidFill>
                <a:srgbClr val="C00000"/>
              </a:solidFill>
            </a:ln>
            <a:sp3d extrusionH="127000" prstMaterial="dkEdge">
              <a:extrusionClr>
                <a:schemeClr val="bg1">
                  <a:lumMod val="75000"/>
                </a:schemeClr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2" name="Straight Connector 11"/>
            <p:cNvCxnSpPr/>
            <p:nvPr/>
          </p:nvCxnSpPr>
          <p:spPr>
            <a:xfrm rot="5400000">
              <a:off x="4259582" y="3284218"/>
              <a:ext cx="850075" cy="1588"/>
            </a:xfrm>
            <a:prstGeom prst="line">
              <a:avLst/>
            </a:prstGeom>
            <a:ln w="38100">
              <a:solidFill>
                <a:srgbClr val="C00000"/>
              </a:solidFill>
              <a:headEnd type="none" w="med" len="med"/>
              <a:tailEnd type="triangle" w="med" len="med"/>
            </a:ln>
            <a:sp3d extrusionH="127000" prstMaterial="dkEdge">
              <a:extrusionClr>
                <a:schemeClr val="bg1">
                  <a:lumMod val="75000"/>
                </a:schemeClr>
              </a:extrusionClr>
            </a:sp3d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" name="Flowchart: Data 12"/>
            <p:cNvSpPr/>
            <p:nvPr/>
          </p:nvSpPr>
          <p:spPr>
            <a:xfrm>
              <a:off x="1635825" y="1219200"/>
              <a:ext cx="2133600" cy="609600"/>
            </a:xfrm>
            <a:prstGeom prst="flowChartInputOutput">
              <a:avLst/>
            </a:prstGeom>
            <a:solidFill>
              <a:schemeClr val="bg1"/>
            </a:solidFill>
            <a:ln w="38100">
              <a:solidFill>
                <a:srgbClr val="C00000"/>
              </a:solidFill>
            </a:ln>
            <a:sp3d extrusionH="127000" prstMaterial="dkEdge">
              <a:extrusionClr>
                <a:schemeClr val="bg1">
                  <a:lumMod val="75000"/>
                </a:schemeClr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" name="Rectangle 26"/>
            <p:cNvSpPr/>
            <p:nvPr/>
          </p:nvSpPr>
          <p:spPr>
            <a:xfrm>
              <a:off x="3657600" y="3705100"/>
              <a:ext cx="2057400" cy="685800"/>
            </a:xfrm>
            <a:prstGeom prst="rect">
              <a:avLst/>
            </a:prstGeom>
            <a:solidFill>
              <a:schemeClr val="bg1"/>
            </a:solidFill>
            <a:ln w="38100">
              <a:solidFill>
                <a:srgbClr val="C00000"/>
              </a:solidFill>
            </a:ln>
            <a:sp3d extrusionH="127000" prstMaterial="dkEdge">
              <a:extrusionClr>
                <a:schemeClr val="bg1">
                  <a:lumMod val="75000"/>
                </a:schemeClr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31" name="Straight Connector 30"/>
            <p:cNvCxnSpPr/>
            <p:nvPr/>
          </p:nvCxnSpPr>
          <p:spPr>
            <a:xfrm rot="5400000">
              <a:off x="-483425" y="3900550"/>
              <a:ext cx="2057400" cy="1588"/>
            </a:xfrm>
            <a:prstGeom prst="line">
              <a:avLst/>
            </a:prstGeom>
            <a:ln w="38100">
              <a:solidFill>
                <a:srgbClr val="C00000"/>
              </a:solidFill>
            </a:ln>
            <a:sp3d extrusionH="127000" prstMaterial="dkEdge">
              <a:extrusionClr>
                <a:schemeClr val="bg1">
                  <a:lumMod val="75000"/>
                </a:schemeClr>
              </a:extrusionClr>
            </a:sp3d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3" name="Straight Connector 32"/>
            <p:cNvCxnSpPr/>
            <p:nvPr/>
          </p:nvCxnSpPr>
          <p:spPr>
            <a:xfrm>
              <a:off x="533400" y="4953000"/>
              <a:ext cx="1559625" cy="1588"/>
            </a:xfrm>
            <a:prstGeom prst="line">
              <a:avLst/>
            </a:prstGeom>
            <a:ln w="38100">
              <a:solidFill>
                <a:srgbClr val="C00000"/>
              </a:solidFill>
              <a:headEnd type="none" w="med" len="med"/>
              <a:tailEnd type="triangle" w="med" len="med"/>
            </a:ln>
            <a:sp3d extrusionH="127000" prstMaterial="dkEdge">
              <a:extrusionClr>
                <a:schemeClr val="bg1">
                  <a:lumMod val="75000"/>
                </a:schemeClr>
              </a:extrusionClr>
            </a:sp3d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4" name="Oval 33"/>
            <p:cNvSpPr/>
            <p:nvPr/>
          </p:nvSpPr>
          <p:spPr>
            <a:xfrm>
              <a:off x="2090550" y="4343400"/>
              <a:ext cx="1295400" cy="1295400"/>
            </a:xfrm>
            <a:prstGeom prst="ellipse">
              <a:avLst/>
            </a:prstGeom>
            <a:solidFill>
              <a:schemeClr val="bg1"/>
            </a:solidFill>
            <a:ln w="38100">
              <a:solidFill>
                <a:srgbClr val="C00000"/>
              </a:solidFill>
            </a:ln>
            <a:sp3d extrusionH="127000" prstMaterial="dkEdge">
              <a:extrusionClr>
                <a:schemeClr val="bg1">
                  <a:lumMod val="75000"/>
                </a:schemeClr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35" name="Straight Connector 34"/>
            <p:cNvCxnSpPr/>
            <p:nvPr/>
          </p:nvCxnSpPr>
          <p:spPr>
            <a:xfrm rot="5400000">
              <a:off x="4417918" y="4685507"/>
              <a:ext cx="533402" cy="1588"/>
            </a:xfrm>
            <a:prstGeom prst="line">
              <a:avLst/>
            </a:prstGeom>
            <a:ln w="38100">
              <a:solidFill>
                <a:srgbClr val="C00000"/>
              </a:solidFill>
            </a:ln>
            <a:sp3d extrusionH="127000" prstMaterial="dkEdge">
              <a:extrusionClr>
                <a:schemeClr val="bg1">
                  <a:lumMod val="75000"/>
                </a:schemeClr>
              </a:extrusionClr>
            </a:sp3d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" name="Straight Connector 36"/>
            <p:cNvCxnSpPr/>
            <p:nvPr/>
          </p:nvCxnSpPr>
          <p:spPr>
            <a:xfrm>
              <a:off x="3388425" y="4953000"/>
              <a:ext cx="1295400" cy="1588"/>
            </a:xfrm>
            <a:prstGeom prst="line">
              <a:avLst/>
            </a:prstGeom>
            <a:ln w="38100">
              <a:solidFill>
                <a:srgbClr val="C00000"/>
              </a:solidFill>
              <a:headEnd type="triangle" w="med" len="med"/>
              <a:tailEnd type="none" w="med" len="med"/>
            </a:ln>
            <a:sp3d extrusionH="127000" prstMaterial="dkEdge">
              <a:extrusionClr>
                <a:schemeClr val="bg1">
                  <a:lumMod val="75000"/>
                </a:schemeClr>
              </a:extrusionClr>
            </a:sp3d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4" name="Rounded Rectangle 43"/>
            <p:cNvSpPr/>
            <p:nvPr/>
          </p:nvSpPr>
          <p:spPr>
            <a:xfrm>
              <a:off x="1935480" y="228600"/>
              <a:ext cx="1645920" cy="609600"/>
            </a:xfrm>
            <a:prstGeom prst="roundRect">
              <a:avLst/>
            </a:prstGeom>
            <a:solidFill>
              <a:schemeClr val="bg1"/>
            </a:solidFill>
            <a:ln w="38100">
              <a:solidFill>
                <a:srgbClr val="C00000"/>
              </a:solidFill>
            </a:ln>
            <a:sp3d extrusionH="127000" prstMaterial="dkEdge">
              <a:extrusionClr>
                <a:schemeClr val="bg1">
                  <a:lumMod val="75000"/>
                </a:schemeClr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" name="Rounded Rectangle 46"/>
            <p:cNvSpPr/>
            <p:nvPr/>
          </p:nvSpPr>
          <p:spPr>
            <a:xfrm>
              <a:off x="1903025" y="6019800"/>
              <a:ext cx="1645920" cy="609600"/>
            </a:xfrm>
            <a:prstGeom prst="roundRect">
              <a:avLst/>
            </a:prstGeom>
            <a:solidFill>
              <a:schemeClr val="bg1"/>
            </a:solidFill>
            <a:ln w="38100">
              <a:solidFill>
                <a:srgbClr val="C00000"/>
              </a:solidFill>
            </a:ln>
            <a:sp3d extrusionH="127000" prstMaterial="dkEdge">
              <a:extrusionClr>
                <a:schemeClr val="bg1">
                  <a:lumMod val="75000"/>
                </a:schemeClr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pic>
        <p:nvPicPr>
          <p:cNvPr id="57" name="Picture 56" descr="thinking-person-hi.png"/>
          <p:cNvPicPr>
            <a:picLocks noChangeAspect="1"/>
          </p:cNvPicPr>
          <p:nvPr/>
        </p:nvPicPr>
        <p:blipFill>
          <a:blip r:embed="rId3" cstate="email"/>
          <a:stretch>
            <a:fillRect/>
          </a:stretch>
        </p:blipFill>
        <p:spPr>
          <a:xfrm>
            <a:off x="2362200" y="838200"/>
            <a:ext cx="712762" cy="2133600"/>
          </a:xfrm>
          <a:prstGeom prst="rect">
            <a:avLst/>
          </a:prstGeom>
          <a:effectLst>
            <a:outerShdw blurRad="76200" dir="18900000" sy="23000" kx="-1200000" algn="bl" rotWithShape="0">
              <a:prstClr val="black">
                <a:alpha val="20000"/>
              </a:prstClr>
            </a:outerShdw>
          </a:effectLst>
        </p:spPr>
      </p:pic>
      <p:sp>
        <p:nvSpPr>
          <p:cNvPr id="60" name="TextBox 59"/>
          <p:cNvSpPr txBox="1"/>
          <p:nvPr/>
        </p:nvSpPr>
        <p:spPr>
          <a:xfrm>
            <a:off x="3733800" y="2438400"/>
            <a:ext cx="687817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b="1" dirty="0" smtClean="0">
                <a:solidFill>
                  <a:srgbClr val="00B050"/>
                </a:solidFill>
              </a:rPr>
              <a:t>YES</a:t>
            </a:r>
            <a:endParaRPr lang="en-US" sz="3200" b="1" dirty="0">
              <a:solidFill>
                <a:srgbClr val="00B050"/>
              </a:solidFill>
            </a:endParaRPr>
          </a:p>
        </p:txBody>
      </p:sp>
      <p:sp>
        <p:nvSpPr>
          <p:cNvPr id="61" name="TextBox 60"/>
          <p:cNvSpPr txBox="1"/>
          <p:nvPr/>
        </p:nvSpPr>
        <p:spPr>
          <a:xfrm>
            <a:off x="914400" y="2438400"/>
            <a:ext cx="641522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b="1" dirty="0" smtClean="0">
                <a:solidFill>
                  <a:srgbClr val="C00000"/>
                </a:solidFill>
              </a:rPr>
              <a:t>NO</a:t>
            </a:r>
            <a:endParaRPr lang="en-US" sz="3200" b="1" dirty="0">
              <a:solidFill>
                <a:srgbClr val="C00000"/>
              </a:solidFill>
            </a:endParaRPr>
          </a:p>
        </p:txBody>
      </p:sp>
      <p:cxnSp>
        <p:nvCxnSpPr>
          <p:cNvPr id="63" name="Straight Connector 62"/>
          <p:cNvCxnSpPr/>
          <p:nvPr/>
        </p:nvCxnSpPr>
        <p:spPr>
          <a:xfrm>
            <a:off x="4876800" y="1267671"/>
            <a:ext cx="0" cy="133428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4" name="Straight Connector 63"/>
          <p:cNvCxnSpPr/>
          <p:nvPr/>
        </p:nvCxnSpPr>
        <p:spPr>
          <a:xfrm>
            <a:off x="4876800" y="1267671"/>
            <a:ext cx="32766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" name="TextBox 25"/>
          <p:cNvSpPr txBox="1"/>
          <p:nvPr/>
        </p:nvSpPr>
        <p:spPr>
          <a:xfrm>
            <a:off x="4876800" y="1295400"/>
            <a:ext cx="4191000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166688" indent="-166688">
              <a:buFont typeface="Arial" pitchFamily="34" charset="0"/>
              <a:buChar char="•"/>
            </a:pPr>
            <a:r>
              <a:rPr lang="en-US" sz="2400" dirty="0" smtClean="0"/>
              <a:t>Your text here. Your text here </a:t>
            </a:r>
          </a:p>
          <a:p>
            <a:pPr marL="166688" indent="-166688">
              <a:buFont typeface="Arial" pitchFamily="34" charset="0"/>
              <a:buChar char="•"/>
            </a:pPr>
            <a:r>
              <a:rPr lang="en-US" sz="2400" dirty="0" smtClean="0"/>
              <a:t>Your text here. Your text here</a:t>
            </a:r>
          </a:p>
          <a:p>
            <a:pPr marL="166688" indent="-166688">
              <a:buFont typeface="Arial" pitchFamily="34" charset="0"/>
              <a:buChar char="•"/>
            </a:pPr>
            <a:r>
              <a:rPr lang="en-US" sz="2400" dirty="0" smtClean="0"/>
              <a:t>Your text here. Your text here </a:t>
            </a:r>
          </a:p>
          <a:p>
            <a:pPr marL="166688" indent="-166688">
              <a:buFont typeface="Arial" pitchFamily="34" charset="0"/>
              <a:buChar char="•"/>
            </a:pPr>
            <a:endParaRPr lang="en-US" sz="2400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2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2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6" grpId="0" build="p"/>
    </p:bldLst>
  </p:timing>
</p:sld>
</file>

<file path=ppt/slides/slide4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Title 1"/>
          <p:cNvSpPr>
            <a:spLocks noGrp="1"/>
          </p:cNvSpPr>
          <p:nvPr>
            <p:ph type="title"/>
          </p:nvPr>
        </p:nvSpPr>
        <p:spPr>
          <a:xfrm>
            <a:off x="1066800" y="152400"/>
            <a:ext cx="7543800" cy="639763"/>
          </a:xfrm>
        </p:spPr>
        <p:txBody>
          <a:bodyPr>
            <a:normAutofit fontScale="90000"/>
          </a:bodyPr>
          <a:lstStyle/>
          <a:p>
            <a:r>
              <a:rPr lang="en-US" sz="2400" dirty="0" smtClean="0">
                <a:latin typeface="Franklin Gothic Book" pitchFamily="34" charset="0"/>
              </a:rPr>
              <a:t>Presentation Process Diagram Templates  </a:t>
            </a:r>
            <a:br>
              <a:rPr lang="en-US" sz="2400" dirty="0" smtClean="0">
                <a:latin typeface="Franklin Gothic Book" pitchFamily="34" charset="0"/>
              </a:rPr>
            </a:br>
            <a:r>
              <a:rPr lang="en-US" sz="2400" dirty="0" smtClean="0">
                <a:latin typeface="Franklin Gothic Book" pitchFamily="34" charset="0"/>
              </a:rPr>
              <a:t>License Terms and Use</a:t>
            </a:r>
          </a:p>
        </p:txBody>
      </p:sp>
      <p:sp>
        <p:nvSpPr>
          <p:cNvPr id="4099" name="Content Placeholder 2"/>
          <p:cNvSpPr>
            <a:spLocks noGrp="1"/>
          </p:cNvSpPr>
          <p:nvPr>
            <p:ph idx="1"/>
          </p:nvPr>
        </p:nvSpPr>
        <p:spPr>
          <a:xfrm>
            <a:off x="228600" y="838200"/>
            <a:ext cx="8686800" cy="5867400"/>
          </a:xfrm>
        </p:spPr>
        <p:txBody>
          <a:bodyPr/>
          <a:lstStyle/>
          <a:p>
            <a:pPr>
              <a:buFont typeface="Arial" charset="0"/>
              <a:buNone/>
              <a:defRPr/>
            </a:pPr>
            <a:r>
              <a:rPr lang="en-US" sz="1200" dirty="0" smtClean="0"/>
              <a:t>With your purchase, you have procured a single user license for use of the product. If you need a multi-user license, please </a:t>
            </a:r>
            <a:r>
              <a:rPr lang="en-US" sz="1200" dirty="0" smtClean="0">
                <a:hlinkClick r:id="rId2"/>
              </a:rPr>
              <a:t>contact us </a:t>
            </a:r>
            <a:r>
              <a:rPr lang="en-US" sz="1200" dirty="0" smtClean="0"/>
              <a:t>for pricing info and other details. Presentation-Process.com is a website owned and operated by Metamorph Training </a:t>
            </a:r>
            <a:r>
              <a:rPr lang="en-US" sz="1200" dirty="0" err="1" smtClean="0"/>
              <a:t>Pvt</a:t>
            </a:r>
            <a:r>
              <a:rPr lang="en-US" sz="1200" dirty="0" smtClean="0"/>
              <a:t> Ltd.</a:t>
            </a:r>
          </a:p>
          <a:p>
            <a:pPr>
              <a:buFont typeface="Arial" charset="0"/>
              <a:buNone/>
              <a:defRPr/>
            </a:pPr>
            <a:r>
              <a:rPr lang="en-US" sz="1200" b="1" dirty="0" smtClean="0"/>
              <a:t>Terms and Conditions</a:t>
            </a:r>
            <a:endParaRPr lang="en-US" sz="1200" dirty="0" smtClean="0"/>
          </a:p>
          <a:p>
            <a:pPr>
              <a:defRPr/>
            </a:pPr>
            <a:r>
              <a:rPr lang="en-US" sz="1200" b="1" dirty="0" smtClean="0"/>
              <a:t>Presentation Process content </a:t>
            </a:r>
            <a:r>
              <a:rPr lang="en-US" sz="1200" dirty="0" smtClean="0"/>
              <a:t>in the following text means any backgrounds, images, tiles, designs, templates, presentations, or any other products you download from </a:t>
            </a:r>
            <a:r>
              <a:rPr lang="en-US" sz="1200" b="1" dirty="0" smtClean="0"/>
              <a:t>Presentation-Process </a:t>
            </a:r>
            <a:r>
              <a:rPr lang="en-US" sz="1200" dirty="0" smtClean="0"/>
              <a:t>.com.</a:t>
            </a:r>
          </a:p>
          <a:p>
            <a:pPr>
              <a:buFont typeface="Arial" charset="0"/>
              <a:buNone/>
              <a:defRPr/>
            </a:pPr>
            <a:r>
              <a:rPr lang="en-US" sz="1200" dirty="0" smtClean="0"/>
              <a:t>Under this License, you </a:t>
            </a:r>
            <a:r>
              <a:rPr lang="en-US" sz="1200" b="1" dirty="0" smtClean="0"/>
              <a:t>MAY</a:t>
            </a:r>
            <a:r>
              <a:rPr lang="en-US" sz="1200" dirty="0" smtClean="0"/>
              <a:t> use </a:t>
            </a:r>
            <a:r>
              <a:rPr lang="en-US" sz="1200" b="1" dirty="0" smtClean="0"/>
              <a:t>Presentation Process </a:t>
            </a:r>
            <a:r>
              <a:rPr lang="en-US" sz="1200" dirty="0" smtClean="0"/>
              <a:t>content royalty-free:</a:t>
            </a:r>
          </a:p>
          <a:p>
            <a:pPr>
              <a:defRPr/>
            </a:pPr>
            <a:r>
              <a:rPr lang="en-US" sz="1200" dirty="0" smtClean="0"/>
              <a:t>In your own personal, non-profit projects for creation of presentations/brochures/training material</a:t>
            </a:r>
          </a:p>
          <a:p>
            <a:pPr>
              <a:defRPr/>
            </a:pPr>
            <a:r>
              <a:rPr lang="en-US" sz="1200" dirty="0" smtClean="0"/>
              <a:t>In your own presentations or broadcasts intended for personal, or non-profit use. </a:t>
            </a:r>
          </a:p>
          <a:p>
            <a:pPr>
              <a:defRPr/>
            </a:pPr>
            <a:r>
              <a:rPr lang="en-US" sz="1200" dirty="0" smtClean="0"/>
              <a:t>In your own print, broadcast or video use for any in-house publication or transmission but not broadcast or distributed to the general public </a:t>
            </a:r>
          </a:p>
          <a:p>
            <a:pPr>
              <a:defRPr/>
            </a:pPr>
            <a:r>
              <a:rPr lang="en-US" sz="1200" dirty="0" smtClean="0"/>
              <a:t>Uses accepted include business presentations / training material created by one or more persons and delivered by one or more persons within same organization.</a:t>
            </a:r>
          </a:p>
          <a:p>
            <a:pPr>
              <a:buFont typeface="Arial" charset="0"/>
              <a:buNone/>
              <a:defRPr/>
            </a:pPr>
            <a:r>
              <a:rPr lang="en-US" sz="1200" dirty="0" smtClean="0"/>
              <a:t>Under this License you </a:t>
            </a:r>
            <a:r>
              <a:rPr lang="en-US" sz="1200" b="1" dirty="0" smtClean="0"/>
              <a:t>MAY NOT</a:t>
            </a:r>
            <a:r>
              <a:rPr lang="en-US" sz="1200" dirty="0" smtClean="0"/>
              <a:t>:</a:t>
            </a:r>
          </a:p>
          <a:p>
            <a:pPr>
              <a:defRPr/>
            </a:pPr>
            <a:r>
              <a:rPr lang="en-US" sz="1200" dirty="0" smtClean="0"/>
              <a:t>Distribute or sell copies of the backgrounds or templates of Presentation Process content singularly or as a group or any part thereof. </a:t>
            </a:r>
          </a:p>
          <a:p>
            <a:pPr>
              <a:defRPr/>
            </a:pPr>
            <a:r>
              <a:rPr lang="en-US" sz="1200" dirty="0" smtClean="0"/>
              <a:t>Provide download or save access for any Presentation Process content from your private or public project. </a:t>
            </a:r>
          </a:p>
          <a:p>
            <a:pPr>
              <a:defRPr/>
            </a:pPr>
            <a:r>
              <a:rPr lang="en-US" sz="1200" dirty="0" smtClean="0"/>
              <a:t>Incorporate the Presentation Process content within a library, portfolio, build an image or design collection, archive, sharing-site, group-site, gallery, electronic greeting, postcard site, clipart site, or any other type of project that would encourage visitors to download or save images. </a:t>
            </a:r>
          </a:p>
          <a:p>
            <a:pPr>
              <a:buFont typeface="Arial" charset="0"/>
              <a:buNone/>
              <a:defRPr/>
            </a:pPr>
            <a:r>
              <a:rPr lang="en-US" sz="1200" b="1" dirty="0" smtClean="0"/>
              <a:t>Copyright Information</a:t>
            </a:r>
          </a:p>
          <a:p>
            <a:pPr>
              <a:buFont typeface="Arial" charset="0"/>
              <a:buNone/>
              <a:defRPr/>
            </a:pPr>
            <a:r>
              <a:rPr lang="en-US" sz="1200" dirty="0" smtClean="0"/>
              <a:t>	The content of Presentation Process backgrounds/templates/ready to use presentations and/or any other product is the sole property of Presentation Process. The photos included are for illustration purposes only. In case of any issues related to their copyright, contact us.  </a:t>
            </a:r>
          </a:p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200" kern="0" dirty="0" smtClean="0"/>
              <a:t>Email </a:t>
            </a:r>
            <a:r>
              <a:rPr lang="en-US" sz="1200" kern="0" dirty="0" smtClean="0">
                <a:hlinkClick r:id="rId3"/>
              </a:rPr>
              <a:t>info@presentation-process.com</a:t>
            </a:r>
            <a:r>
              <a:rPr lang="en-US" sz="1200" kern="0" dirty="0" smtClean="0"/>
              <a:t> for any queries related to licenses or copyrights. </a:t>
            </a:r>
            <a:endParaRPr lang="en-US" sz="1200" dirty="0" smtClean="0"/>
          </a:p>
          <a:p>
            <a:pPr>
              <a:buFont typeface="Arial" charset="0"/>
              <a:buNone/>
              <a:defRPr/>
            </a:pPr>
            <a:r>
              <a:rPr lang="en-US" sz="1200" dirty="0" smtClean="0"/>
              <a:t>Copyright © 2010-2011 Presentation Process. All Rights Reserved </a:t>
            </a:r>
          </a:p>
        </p:txBody>
      </p:sp>
      <p:pic>
        <p:nvPicPr>
          <p:cNvPr id="3076" name="Picture 6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228600" y="304800"/>
            <a:ext cx="914400" cy="3222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  <p:extLst>
      <p:ext uri="{BB962C8B-B14F-4D97-AF65-F5344CB8AC3E}">
        <p14:creationId xmlns:p14="http://schemas.microsoft.com/office/powerpoint/2010/main" val="3845062850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" name="Rektangel 59"/>
          <p:cNvSpPr>
            <a:spLocks noChangeArrowheads="1"/>
          </p:cNvSpPr>
          <p:nvPr/>
        </p:nvSpPr>
        <p:spPr bwMode="auto">
          <a:xfrm rot="10800000">
            <a:off x="0" y="4953000"/>
            <a:ext cx="9144000" cy="1295400"/>
          </a:xfrm>
          <a:prstGeom prst="rect">
            <a:avLst/>
          </a:prstGeom>
          <a:gradFill>
            <a:gsLst>
              <a:gs pos="0">
                <a:schemeClr val="tx1">
                  <a:lumMod val="50000"/>
                  <a:lumOff val="50000"/>
                </a:schemeClr>
              </a:gs>
              <a:gs pos="35000">
                <a:schemeClr val="tx1">
                  <a:lumMod val="65000"/>
                  <a:lumOff val="35000"/>
                </a:schemeClr>
              </a:gs>
              <a:gs pos="100000">
                <a:schemeClr val="tx1">
                  <a:lumMod val="50000"/>
                  <a:lumOff val="50000"/>
                </a:schemeClr>
              </a:gs>
            </a:gsLst>
          </a:gradFill>
          <a:ln>
            <a:noFill/>
            <a:headEnd/>
            <a:tailEnd/>
          </a:ln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 anchor="ctr"/>
          <a:lstStyle/>
          <a:p>
            <a:pPr algn="ctr">
              <a:defRPr/>
            </a:pPr>
            <a:endParaRPr lang="da-DK" kern="0">
              <a:solidFill>
                <a:srgbClr val="FFFFFF"/>
              </a:solidFill>
              <a:latin typeface="Calibri" charset="0"/>
              <a:ea typeface="ＭＳ Ｐゴシック" charset="-128"/>
            </a:endParaRPr>
          </a:p>
        </p:txBody>
      </p:sp>
      <p:sp>
        <p:nvSpPr>
          <p:cNvPr id="34" name="Title 33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715962"/>
          </a:xfrm>
        </p:spPr>
        <p:txBody>
          <a:bodyPr/>
          <a:lstStyle/>
          <a:p>
            <a:r>
              <a:rPr lang="en-US" dirty="0" smtClean="0"/>
              <a:t>Moving towards brighter ideas</a:t>
            </a:r>
            <a:endParaRPr lang="en-US" dirty="0"/>
          </a:p>
        </p:txBody>
      </p:sp>
      <p:grpSp>
        <p:nvGrpSpPr>
          <p:cNvPr id="21" name="Group 20"/>
          <p:cNvGrpSpPr/>
          <p:nvPr/>
        </p:nvGrpSpPr>
        <p:grpSpPr>
          <a:xfrm>
            <a:off x="685800" y="2362200"/>
            <a:ext cx="7848600" cy="4026637"/>
            <a:chOff x="119063" y="1828800"/>
            <a:chExt cx="8948737" cy="4591050"/>
          </a:xfrm>
        </p:grpSpPr>
        <p:pic>
          <p:nvPicPr>
            <p:cNvPr id="62" name="Picture 4"/>
            <p:cNvPicPr>
              <a:picLocks noChangeAspect="1" noChangeArrowheads="1"/>
            </p:cNvPicPr>
            <p:nvPr/>
          </p:nvPicPr>
          <p:blipFill>
            <a:blip r:embed="rId3" cstate="email"/>
            <a:srcRect/>
            <a:stretch>
              <a:fillRect/>
            </a:stretch>
          </p:blipFill>
          <p:spPr bwMode="auto">
            <a:xfrm>
              <a:off x="4233863" y="4724400"/>
              <a:ext cx="4833937" cy="16954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</p:pic>
        <p:pic>
          <p:nvPicPr>
            <p:cNvPr id="111619" name="Picture 3"/>
            <p:cNvPicPr>
              <a:picLocks noChangeAspect="1" noChangeArrowheads="1"/>
            </p:cNvPicPr>
            <p:nvPr/>
          </p:nvPicPr>
          <p:blipFill>
            <a:blip r:embed="rId4" cstate="email"/>
            <a:srcRect/>
            <a:stretch>
              <a:fillRect/>
            </a:stretch>
          </p:blipFill>
          <p:spPr bwMode="auto">
            <a:xfrm>
              <a:off x="4995863" y="1828800"/>
              <a:ext cx="3109229" cy="37539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</p:pic>
        <p:grpSp>
          <p:nvGrpSpPr>
            <p:cNvPr id="2" name="Group 25"/>
            <p:cNvGrpSpPr/>
            <p:nvPr/>
          </p:nvGrpSpPr>
          <p:grpSpPr>
            <a:xfrm>
              <a:off x="7180263" y="3733800"/>
              <a:ext cx="635000" cy="1906837"/>
              <a:chOff x="1498600" y="265113"/>
              <a:chExt cx="1096963" cy="3294063"/>
            </a:xfrm>
            <a:effectLst>
              <a:outerShdw blurRad="76200" dir="18900000" sy="23000" kx="-1200000" algn="bl" rotWithShape="0">
                <a:prstClr val="black">
                  <a:alpha val="20000"/>
                </a:prstClr>
              </a:outerShdw>
            </a:effectLst>
          </p:grpSpPr>
          <p:sp>
            <p:nvSpPr>
              <p:cNvPr id="52" name="Freeform 11"/>
              <p:cNvSpPr>
                <a:spLocks noEditPoints="1"/>
              </p:cNvSpPr>
              <p:nvPr/>
            </p:nvSpPr>
            <p:spPr bwMode="auto">
              <a:xfrm>
                <a:off x="1498600" y="265113"/>
                <a:ext cx="1096963" cy="3294063"/>
              </a:xfrm>
              <a:custGeom>
                <a:avLst/>
                <a:gdLst/>
                <a:ahLst/>
                <a:cxnLst>
                  <a:cxn ang="0">
                    <a:pos x="243" y="716"/>
                  </a:cxn>
                  <a:cxn ang="0">
                    <a:pos x="225" y="857"/>
                  </a:cxn>
                  <a:cxn ang="0">
                    <a:pos x="222" y="925"/>
                  </a:cxn>
                  <a:cxn ang="0">
                    <a:pos x="175" y="902"/>
                  </a:cxn>
                  <a:cxn ang="0">
                    <a:pos x="169" y="867"/>
                  </a:cxn>
                  <a:cxn ang="0">
                    <a:pos x="177" y="746"/>
                  </a:cxn>
                  <a:cxn ang="0">
                    <a:pos x="172" y="580"/>
                  </a:cxn>
                  <a:cxn ang="0">
                    <a:pos x="154" y="515"/>
                  </a:cxn>
                  <a:cxn ang="0">
                    <a:pos x="131" y="608"/>
                  </a:cxn>
                  <a:cxn ang="0">
                    <a:pos x="108" y="735"/>
                  </a:cxn>
                  <a:cxn ang="0">
                    <a:pos x="85" y="822"/>
                  </a:cxn>
                  <a:cxn ang="0">
                    <a:pos x="84" y="861"/>
                  </a:cxn>
                  <a:cxn ang="0">
                    <a:pos x="71" y="910"/>
                  </a:cxn>
                  <a:cxn ang="0">
                    <a:pos x="25" y="925"/>
                  </a:cxn>
                  <a:cxn ang="0">
                    <a:pos x="25" y="894"/>
                  </a:cxn>
                  <a:cxn ang="0">
                    <a:pos x="23" y="856"/>
                  </a:cxn>
                  <a:cxn ang="0">
                    <a:pos x="30" y="717"/>
                  </a:cxn>
                  <a:cxn ang="0">
                    <a:pos x="46" y="524"/>
                  </a:cxn>
                  <a:cxn ang="0">
                    <a:pos x="24" y="512"/>
                  </a:cxn>
                  <a:cxn ang="0">
                    <a:pos x="40" y="456"/>
                  </a:cxn>
                  <a:cxn ang="0">
                    <a:pos x="18" y="443"/>
                  </a:cxn>
                  <a:cxn ang="0">
                    <a:pos x="8" y="386"/>
                  </a:cxn>
                  <a:cxn ang="0">
                    <a:pos x="5" y="351"/>
                  </a:cxn>
                  <a:cxn ang="0">
                    <a:pos x="3" y="337"/>
                  </a:cxn>
                  <a:cxn ang="0">
                    <a:pos x="8" y="317"/>
                  </a:cxn>
                  <a:cxn ang="0">
                    <a:pos x="28" y="205"/>
                  </a:cxn>
                  <a:cxn ang="0">
                    <a:pos x="93" y="150"/>
                  </a:cxn>
                  <a:cxn ang="0">
                    <a:pos x="123" y="124"/>
                  </a:cxn>
                  <a:cxn ang="0">
                    <a:pos x="112" y="89"/>
                  </a:cxn>
                  <a:cxn ang="0">
                    <a:pos x="114" y="69"/>
                  </a:cxn>
                  <a:cxn ang="0">
                    <a:pos x="150" y="1"/>
                  </a:cxn>
                  <a:cxn ang="0">
                    <a:pos x="196" y="57"/>
                  </a:cxn>
                  <a:cxn ang="0">
                    <a:pos x="204" y="71"/>
                  </a:cxn>
                  <a:cxn ang="0">
                    <a:pos x="187" y="107"/>
                  </a:cxn>
                  <a:cxn ang="0">
                    <a:pos x="230" y="159"/>
                  </a:cxn>
                  <a:cxn ang="0">
                    <a:pos x="294" y="275"/>
                  </a:cxn>
                  <a:cxn ang="0">
                    <a:pos x="308" y="358"/>
                  </a:cxn>
                  <a:cxn ang="0">
                    <a:pos x="281" y="443"/>
                  </a:cxn>
                  <a:cxn ang="0">
                    <a:pos x="267" y="471"/>
                  </a:cxn>
                  <a:cxn ang="0">
                    <a:pos x="252" y="526"/>
                  </a:cxn>
                  <a:cxn ang="0">
                    <a:pos x="248" y="329"/>
                  </a:cxn>
                  <a:cxn ang="0">
                    <a:pos x="252" y="385"/>
                  </a:cxn>
                  <a:cxn ang="0">
                    <a:pos x="253" y="339"/>
                  </a:cxn>
                  <a:cxn ang="0">
                    <a:pos x="56" y="333"/>
                  </a:cxn>
                  <a:cxn ang="0">
                    <a:pos x="55" y="369"/>
                  </a:cxn>
                  <a:cxn ang="0">
                    <a:pos x="59" y="363"/>
                  </a:cxn>
                  <a:cxn ang="0">
                    <a:pos x="56" y="333"/>
                  </a:cxn>
                </a:cxnLst>
                <a:rect l="0" t="0" r="r" b="b"/>
                <a:pathLst>
                  <a:path w="311" h="934">
                    <a:moveTo>
                      <a:pt x="247" y="629"/>
                    </a:moveTo>
                    <a:cubicBezTo>
                      <a:pt x="247" y="629"/>
                      <a:pt x="245" y="689"/>
                      <a:pt x="243" y="716"/>
                    </a:cubicBezTo>
                    <a:cubicBezTo>
                      <a:pt x="241" y="743"/>
                      <a:pt x="234" y="780"/>
                      <a:pt x="233" y="792"/>
                    </a:cubicBezTo>
                    <a:cubicBezTo>
                      <a:pt x="232" y="803"/>
                      <a:pt x="227" y="841"/>
                      <a:pt x="225" y="857"/>
                    </a:cubicBezTo>
                    <a:cubicBezTo>
                      <a:pt x="223" y="872"/>
                      <a:pt x="218" y="880"/>
                      <a:pt x="220" y="885"/>
                    </a:cubicBezTo>
                    <a:cubicBezTo>
                      <a:pt x="221" y="890"/>
                      <a:pt x="239" y="911"/>
                      <a:pt x="222" y="925"/>
                    </a:cubicBezTo>
                    <a:cubicBezTo>
                      <a:pt x="222" y="925"/>
                      <a:pt x="204" y="934"/>
                      <a:pt x="177" y="910"/>
                    </a:cubicBezTo>
                    <a:cubicBezTo>
                      <a:pt x="177" y="910"/>
                      <a:pt x="179" y="906"/>
                      <a:pt x="175" y="902"/>
                    </a:cubicBezTo>
                    <a:cubicBezTo>
                      <a:pt x="171" y="898"/>
                      <a:pt x="171" y="894"/>
                      <a:pt x="172" y="888"/>
                    </a:cubicBezTo>
                    <a:cubicBezTo>
                      <a:pt x="173" y="882"/>
                      <a:pt x="170" y="873"/>
                      <a:pt x="169" y="867"/>
                    </a:cubicBezTo>
                    <a:cubicBezTo>
                      <a:pt x="168" y="862"/>
                      <a:pt x="165" y="824"/>
                      <a:pt x="169" y="808"/>
                    </a:cubicBezTo>
                    <a:cubicBezTo>
                      <a:pt x="174" y="792"/>
                      <a:pt x="178" y="759"/>
                      <a:pt x="177" y="746"/>
                    </a:cubicBezTo>
                    <a:cubicBezTo>
                      <a:pt x="177" y="732"/>
                      <a:pt x="179" y="688"/>
                      <a:pt x="177" y="666"/>
                    </a:cubicBezTo>
                    <a:cubicBezTo>
                      <a:pt x="176" y="645"/>
                      <a:pt x="177" y="590"/>
                      <a:pt x="172" y="580"/>
                    </a:cubicBezTo>
                    <a:cubicBezTo>
                      <a:pt x="167" y="569"/>
                      <a:pt x="158" y="539"/>
                      <a:pt x="157" y="533"/>
                    </a:cubicBezTo>
                    <a:cubicBezTo>
                      <a:pt x="156" y="527"/>
                      <a:pt x="154" y="515"/>
                      <a:pt x="154" y="515"/>
                    </a:cubicBezTo>
                    <a:cubicBezTo>
                      <a:pt x="154" y="515"/>
                      <a:pt x="153" y="532"/>
                      <a:pt x="151" y="538"/>
                    </a:cubicBezTo>
                    <a:cubicBezTo>
                      <a:pt x="148" y="544"/>
                      <a:pt x="135" y="593"/>
                      <a:pt x="131" y="608"/>
                    </a:cubicBezTo>
                    <a:cubicBezTo>
                      <a:pt x="127" y="623"/>
                      <a:pt x="125" y="649"/>
                      <a:pt x="120" y="676"/>
                    </a:cubicBezTo>
                    <a:cubicBezTo>
                      <a:pt x="115" y="703"/>
                      <a:pt x="109" y="724"/>
                      <a:pt x="108" y="735"/>
                    </a:cubicBezTo>
                    <a:cubicBezTo>
                      <a:pt x="106" y="747"/>
                      <a:pt x="96" y="778"/>
                      <a:pt x="94" y="790"/>
                    </a:cubicBezTo>
                    <a:cubicBezTo>
                      <a:pt x="91" y="802"/>
                      <a:pt x="87" y="815"/>
                      <a:pt x="85" y="822"/>
                    </a:cubicBezTo>
                    <a:cubicBezTo>
                      <a:pt x="83" y="830"/>
                      <a:pt x="79" y="833"/>
                      <a:pt x="82" y="839"/>
                    </a:cubicBezTo>
                    <a:cubicBezTo>
                      <a:pt x="84" y="844"/>
                      <a:pt x="89" y="852"/>
                      <a:pt x="84" y="861"/>
                    </a:cubicBezTo>
                    <a:cubicBezTo>
                      <a:pt x="80" y="870"/>
                      <a:pt x="72" y="880"/>
                      <a:pt x="72" y="886"/>
                    </a:cubicBezTo>
                    <a:cubicBezTo>
                      <a:pt x="72" y="891"/>
                      <a:pt x="76" y="907"/>
                      <a:pt x="71" y="910"/>
                    </a:cubicBezTo>
                    <a:cubicBezTo>
                      <a:pt x="65" y="912"/>
                      <a:pt x="54" y="915"/>
                      <a:pt x="51" y="918"/>
                    </a:cubicBezTo>
                    <a:cubicBezTo>
                      <a:pt x="48" y="921"/>
                      <a:pt x="32" y="925"/>
                      <a:pt x="25" y="925"/>
                    </a:cubicBezTo>
                    <a:cubicBezTo>
                      <a:pt x="17" y="925"/>
                      <a:pt x="7" y="916"/>
                      <a:pt x="10" y="911"/>
                    </a:cubicBezTo>
                    <a:cubicBezTo>
                      <a:pt x="10" y="911"/>
                      <a:pt x="22" y="895"/>
                      <a:pt x="25" y="894"/>
                    </a:cubicBezTo>
                    <a:cubicBezTo>
                      <a:pt x="27" y="892"/>
                      <a:pt x="28" y="888"/>
                      <a:pt x="28" y="883"/>
                    </a:cubicBezTo>
                    <a:cubicBezTo>
                      <a:pt x="28" y="879"/>
                      <a:pt x="26" y="866"/>
                      <a:pt x="23" y="856"/>
                    </a:cubicBezTo>
                    <a:cubicBezTo>
                      <a:pt x="20" y="845"/>
                      <a:pt x="17" y="838"/>
                      <a:pt x="19" y="829"/>
                    </a:cubicBezTo>
                    <a:cubicBezTo>
                      <a:pt x="21" y="820"/>
                      <a:pt x="29" y="732"/>
                      <a:pt x="30" y="717"/>
                    </a:cubicBezTo>
                    <a:cubicBezTo>
                      <a:pt x="32" y="702"/>
                      <a:pt x="38" y="640"/>
                      <a:pt x="40" y="620"/>
                    </a:cubicBezTo>
                    <a:cubicBezTo>
                      <a:pt x="41" y="599"/>
                      <a:pt x="48" y="525"/>
                      <a:pt x="46" y="524"/>
                    </a:cubicBezTo>
                    <a:cubicBezTo>
                      <a:pt x="45" y="523"/>
                      <a:pt x="45" y="523"/>
                      <a:pt x="45" y="523"/>
                    </a:cubicBezTo>
                    <a:cubicBezTo>
                      <a:pt x="45" y="523"/>
                      <a:pt x="35" y="527"/>
                      <a:pt x="24" y="512"/>
                    </a:cubicBezTo>
                    <a:cubicBezTo>
                      <a:pt x="13" y="497"/>
                      <a:pt x="6" y="498"/>
                      <a:pt x="12" y="492"/>
                    </a:cubicBezTo>
                    <a:cubicBezTo>
                      <a:pt x="19" y="485"/>
                      <a:pt x="40" y="456"/>
                      <a:pt x="40" y="456"/>
                    </a:cubicBezTo>
                    <a:cubicBezTo>
                      <a:pt x="35" y="446"/>
                      <a:pt x="35" y="446"/>
                      <a:pt x="35" y="446"/>
                    </a:cubicBezTo>
                    <a:cubicBezTo>
                      <a:pt x="35" y="446"/>
                      <a:pt x="19" y="452"/>
                      <a:pt x="18" y="443"/>
                    </a:cubicBezTo>
                    <a:cubicBezTo>
                      <a:pt x="18" y="435"/>
                      <a:pt x="20" y="423"/>
                      <a:pt x="17" y="416"/>
                    </a:cubicBezTo>
                    <a:cubicBezTo>
                      <a:pt x="15" y="409"/>
                      <a:pt x="12" y="390"/>
                      <a:pt x="8" y="386"/>
                    </a:cubicBezTo>
                    <a:cubicBezTo>
                      <a:pt x="5" y="382"/>
                      <a:pt x="1" y="370"/>
                      <a:pt x="1" y="362"/>
                    </a:cubicBezTo>
                    <a:cubicBezTo>
                      <a:pt x="2" y="353"/>
                      <a:pt x="5" y="351"/>
                      <a:pt x="5" y="351"/>
                    </a:cubicBezTo>
                    <a:cubicBezTo>
                      <a:pt x="5" y="351"/>
                      <a:pt x="2" y="347"/>
                      <a:pt x="1" y="345"/>
                    </a:cubicBezTo>
                    <a:cubicBezTo>
                      <a:pt x="0" y="343"/>
                      <a:pt x="1" y="339"/>
                      <a:pt x="3" y="337"/>
                    </a:cubicBezTo>
                    <a:cubicBezTo>
                      <a:pt x="3" y="334"/>
                      <a:pt x="4" y="332"/>
                      <a:pt x="4" y="328"/>
                    </a:cubicBezTo>
                    <a:cubicBezTo>
                      <a:pt x="4" y="326"/>
                      <a:pt x="8" y="323"/>
                      <a:pt x="8" y="317"/>
                    </a:cubicBezTo>
                    <a:cubicBezTo>
                      <a:pt x="8" y="311"/>
                      <a:pt x="10" y="289"/>
                      <a:pt x="14" y="270"/>
                    </a:cubicBezTo>
                    <a:cubicBezTo>
                      <a:pt x="19" y="251"/>
                      <a:pt x="27" y="220"/>
                      <a:pt x="28" y="205"/>
                    </a:cubicBezTo>
                    <a:cubicBezTo>
                      <a:pt x="29" y="190"/>
                      <a:pt x="26" y="179"/>
                      <a:pt x="36" y="173"/>
                    </a:cubicBezTo>
                    <a:cubicBezTo>
                      <a:pt x="45" y="166"/>
                      <a:pt x="83" y="154"/>
                      <a:pt x="93" y="150"/>
                    </a:cubicBezTo>
                    <a:cubicBezTo>
                      <a:pt x="103" y="147"/>
                      <a:pt x="114" y="144"/>
                      <a:pt x="118" y="139"/>
                    </a:cubicBezTo>
                    <a:cubicBezTo>
                      <a:pt x="123" y="135"/>
                      <a:pt x="125" y="133"/>
                      <a:pt x="123" y="124"/>
                    </a:cubicBezTo>
                    <a:cubicBezTo>
                      <a:pt x="122" y="115"/>
                      <a:pt x="120" y="100"/>
                      <a:pt x="120" y="98"/>
                    </a:cubicBezTo>
                    <a:cubicBezTo>
                      <a:pt x="120" y="96"/>
                      <a:pt x="115" y="99"/>
                      <a:pt x="112" y="89"/>
                    </a:cubicBezTo>
                    <a:cubicBezTo>
                      <a:pt x="109" y="80"/>
                      <a:pt x="106" y="71"/>
                      <a:pt x="109" y="68"/>
                    </a:cubicBezTo>
                    <a:cubicBezTo>
                      <a:pt x="111" y="65"/>
                      <a:pt x="113" y="67"/>
                      <a:pt x="114" y="69"/>
                    </a:cubicBezTo>
                    <a:cubicBezTo>
                      <a:pt x="114" y="70"/>
                      <a:pt x="110" y="54"/>
                      <a:pt x="112" y="43"/>
                    </a:cubicBezTo>
                    <a:cubicBezTo>
                      <a:pt x="114" y="33"/>
                      <a:pt x="122" y="3"/>
                      <a:pt x="150" y="1"/>
                    </a:cubicBezTo>
                    <a:cubicBezTo>
                      <a:pt x="150" y="1"/>
                      <a:pt x="180" y="0"/>
                      <a:pt x="194" y="23"/>
                    </a:cubicBezTo>
                    <a:cubicBezTo>
                      <a:pt x="202" y="39"/>
                      <a:pt x="196" y="51"/>
                      <a:pt x="196" y="57"/>
                    </a:cubicBezTo>
                    <a:cubicBezTo>
                      <a:pt x="196" y="57"/>
                      <a:pt x="193" y="66"/>
                      <a:pt x="194" y="68"/>
                    </a:cubicBezTo>
                    <a:cubicBezTo>
                      <a:pt x="195" y="70"/>
                      <a:pt x="206" y="63"/>
                      <a:pt x="204" y="71"/>
                    </a:cubicBezTo>
                    <a:cubicBezTo>
                      <a:pt x="203" y="80"/>
                      <a:pt x="196" y="97"/>
                      <a:pt x="193" y="96"/>
                    </a:cubicBezTo>
                    <a:cubicBezTo>
                      <a:pt x="189" y="95"/>
                      <a:pt x="187" y="103"/>
                      <a:pt x="187" y="107"/>
                    </a:cubicBezTo>
                    <a:cubicBezTo>
                      <a:pt x="186" y="111"/>
                      <a:pt x="182" y="127"/>
                      <a:pt x="189" y="134"/>
                    </a:cubicBezTo>
                    <a:cubicBezTo>
                      <a:pt x="196" y="141"/>
                      <a:pt x="220" y="156"/>
                      <a:pt x="230" y="159"/>
                    </a:cubicBezTo>
                    <a:cubicBezTo>
                      <a:pt x="244" y="166"/>
                      <a:pt x="282" y="166"/>
                      <a:pt x="283" y="183"/>
                    </a:cubicBezTo>
                    <a:cubicBezTo>
                      <a:pt x="283" y="183"/>
                      <a:pt x="289" y="245"/>
                      <a:pt x="294" y="275"/>
                    </a:cubicBezTo>
                    <a:cubicBezTo>
                      <a:pt x="299" y="306"/>
                      <a:pt x="311" y="337"/>
                      <a:pt x="310" y="341"/>
                    </a:cubicBezTo>
                    <a:cubicBezTo>
                      <a:pt x="309" y="346"/>
                      <a:pt x="307" y="351"/>
                      <a:pt x="308" y="358"/>
                    </a:cubicBezTo>
                    <a:cubicBezTo>
                      <a:pt x="308" y="364"/>
                      <a:pt x="307" y="364"/>
                      <a:pt x="305" y="376"/>
                    </a:cubicBezTo>
                    <a:cubicBezTo>
                      <a:pt x="303" y="387"/>
                      <a:pt x="284" y="435"/>
                      <a:pt x="281" y="443"/>
                    </a:cubicBezTo>
                    <a:cubicBezTo>
                      <a:pt x="279" y="450"/>
                      <a:pt x="273" y="459"/>
                      <a:pt x="268" y="460"/>
                    </a:cubicBezTo>
                    <a:cubicBezTo>
                      <a:pt x="264" y="461"/>
                      <a:pt x="265" y="461"/>
                      <a:pt x="267" y="471"/>
                    </a:cubicBezTo>
                    <a:cubicBezTo>
                      <a:pt x="269" y="480"/>
                      <a:pt x="279" y="524"/>
                      <a:pt x="277" y="525"/>
                    </a:cubicBezTo>
                    <a:cubicBezTo>
                      <a:pt x="275" y="525"/>
                      <a:pt x="252" y="526"/>
                      <a:pt x="252" y="526"/>
                    </a:cubicBezTo>
                    <a:cubicBezTo>
                      <a:pt x="252" y="526"/>
                      <a:pt x="247" y="616"/>
                      <a:pt x="247" y="629"/>
                    </a:cubicBezTo>
                    <a:close/>
                    <a:moveTo>
                      <a:pt x="248" y="329"/>
                    </a:moveTo>
                    <a:cubicBezTo>
                      <a:pt x="248" y="329"/>
                      <a:pt x="248" y="377"/>
                      <a:pt x="247" y="384"/>
                    </a:cubicBezTo>
                    <a:cubicBezTo>
                      <a:pt x="247" y="391"/>
                      <a:pt x="249" y="396"/>
                      <a:pt x="252" y="385"/>
                    </a:cubicBezTo>
                    <a:cubicBezTo>
                      <a:pt x="254" y="374"/>
                      <a:pt x="255" y="361"/>
                      <a:pt x="255" y="354"/>
                    </a:cubicBezTo>
                    <a:cubicBezTo>
                      <a:pt x="254" y="348"/>
                      <a:pt x="256" y="345"/>
                      <a:pt x="253" y="339"/>
                    </a:cubicBezTo>
                    <a:cubicBezTo>
                      <a:pt x="251" y="333"/>
                      <a:pt x="248" y="329"/>
                      <a:pt x="248" y="329"/>
                    </a:cubicBezTo>
                    <a:close/>
                    <a:moveTo>
                      <a:pt x="56" y="333"/>
                    </a:moveTo>
                    <a:cubicBezTo>
                      <a:pt x="56" y="338"/>
                      <a:pt x="54" y="345"/>
                      <a:pt x="54" y="354"/>
                    </a:cubicBezTo>
                    <a:cubicBezTo>
                      <a:pt x="55" y="362"/>
                      <a:pt x="55" y="369"/>
                      <a:pt x="55" y="369"/>
                    </a:cubicBezTo>
                    <a:cubicBezTo>
                      <a:pt x="55" y="369"/>
                      <a:pt x="57" y="386"/>
                      <a:pt x="58" y="380"/>
                    </a:cubicBezTo>
                    <a:cubicBezTo>
                      <a:pt x="58" y="374"/>
                      <a:pt x="59" y="369"/>
                      <a:pt x="59" y="363"/>
                    </a:cubicBezTo>
                    <a:cubicBezTo>
                      <a:pt x="59" y="358"/>
                      <a:pt x="58" y="336"/>
                      <a:pt x="58" y="336"/>
                    </a:cubicBezTo>
                    <a:cubicBezTo>
                      <a:pt x="58" y="336"/>
                      <a:pt x="56" y="329"/>
                      <a:pt x="56" y="333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  <a:scene3d>
                <a:camera prst="orthographicFront"/>
                <a:lightRig rig="threePt" dir="t"/>
              </a:scene3d>
              <a:sp3d extrusionH="76200">
                <a:extrusionClr>
                  <a:schemeClr val="bg2">
                    <a:lumMod val="25000"/>
                  </a:schemeClr>
                </a:extrusionClr>
              </a:sp3d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Calibri" pitchFamily="34" charset="0"/>
                </a:endParaRPr>
              </a:p>
            </p:txBody>
          </p:sp>
          <p:pic>
            <p:nvPicPr>
              <p:cNvPr id="53" name="Picture 12"/>
              <p:cNvPicPr>
                <a:picLocks noChangeAspect="1" noChangeArrowheads="1"/>
              </p:cNvPicPr>
              <p:nvPr/>
            </p:nvPicPr>
            <p:blipFill>
              <a:blip r:embed="rId5" cstate="email"/>
              <a:srcRect/>
              <a:stretch>
                <a:fillRect/>
              </a:stretch>
            </p:blipFill>
            <p:spPr bwMode="auto">
              <a:xfrm>
                <a:off x="1800225" y="714375"/>
                <a:ext cx="476250" cy="95250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scene3d>
                <a:camera prst="orthographicFront"/>
                <a:lightRig rig="threePt" dir="t"/>
              </a:scene3d>
              <a:sp3d extrusionH="76200">
                <a:extrusionClr>
                  <a:schemeClr val="bg2">
                    <a:lumMod val="25000"/>
                  </a:schemeClr>
                </a:extrusionClr>
              </a:sp3d>
            </p:spPr>
          </p:pic>
          <p:sp>
            <p:nvSpPr>
              <p:cNvPr id="54" name="Freeform 13"/>
              <p:cNvSpPr>
                <a:spLocks/>
              </p:cNvSpPr>
              <p:nvPr/>
            </p:nvSpPr>
            <p:spPr bwMode="auto">
              <a:xfrm>
                <a:off x="1816100" y="727075"/>
                <a:ext cx="444500" cy="923925"/>
              </a:xfrm>
              <a:custGeom>
                <a:avLst/>
                <a:gdLst/>
                <a:ahLst/>
                <a:cxnLst>
                  <a:cxn ang="0">
                    <a:pos x="126" y="254"/>
                  </a:cxn>
                  <a:cxn ang="0">
                    <a:pos x="0" y="249"/>
                  </a:cxn>
                  <a:cxn ang="0">
                    <a:pos x="26" y="173"/>
                  </a:cxn>
                  <a:cxn ang="0">
                    <a:pos x="29" y="105"/>
                  </a:cxn>
                  <a:cxn ang="0">
                    <a:pos x="28" y="58"/>
                  </a:cxn>
                  <a:cxn ang="0">
                    <a:pos x="29" y="15"/>
                  </a:cxn>
                  <a:cxn ang="0">
                    <a:pos x="30" y="5"/>
                  </a:cxn>
                  <a:cxn ang="0">
                    <a:pos x="33" y="2"/>
                  </a:cxn>
                  <a:cxn ang="0">
                    <a:pos x="58" y="24"/>
                  </a:cxn>
                  <a:cxn ang="0">
                    <a:pos x="70" y="22"/>
                  </a:cxn>
                  <a:cxn ang="0">
                    <a:pos x="97" y="0"/>
                  </a:cxn>
                  <a:cxn ang="0">
                    <a:pos x="99" y="3"/>
                  </a:cxn>
                  <a:cxn ang="0">
                    <a:pos x="99" y="21"/>
                  </a:cxn>
                  <a:cxn ang="0">
                    <a:pos x="102" y="61"/>
                  </a:cxn>
                  <a:cxn ang="0">
                    <a:pos x="97" y="135"/>
                  </a:cxn>
                  <a:cxn ang="0">
                    <a:pos x="102" y="193"/>
                  </a:cxn>
                  <a:cxn ang="0">
                    <a:pos x="126" y="254"/>
                  </a:cxn>
                </a:cxnLst>
                <a:rect l="0" t="0" r="r" b="b"/>
                <a:pathLst>
                  <a:path w="126" h="262">
                    <a:moveTo>
                      <a:pt x="126" y="254"/>
                    </a:moveTo>
                    <a:cubicBezTo>
                      <a:pt x="126" y="254"/>
                      <a:pt x="56" y="262"/>
                      <a:pt x="0" y="249"/>
                    </a:cubicBezTo>
                    <a:cubicBezTo>
                      <a:pt x="0" y="249"/>
                      <a:pt x="26" y="201"/>
                      <a:pt x="26" y="173"/>
                    </a:cubicBezTo>
                    <a:cubicBezTo>
                      <a:pt x="26" y="145"/>
                      <a:pt x="29" y="119"/>
                      <a:pt x="29" y="105"/>
                    </a:cubicBezTo>
                    <a:cubicBezTo>
                      <a:pt x="29" y="92"/>
                      <a:pt x="26" y="70"/>
                      <a:pt x="28" y="58"/>
                    </a:cubicBezTo>
                    <a:cubicBezTo>
                      <a:pt x="29" y="46"/>
                      <a:pt x="29" y="19"/>
                      <a:pt x="29" y="15"/>
                    </a:cubicBezTo>
                    <a:cubicBezTo>
                      <a:pt x="29" y="10"/>
                      <a:pt x="30" y="5"/>
                      <a:pt x="30" y="5"/>
                    </a:cubicBezTo>
                    <a:cubicBezTo>
                      <a:pt x="33" y="2"/>
                      <a:pt x="33" y="2"/>
                      <a:pt x="33" y="2"/>
                    </a:cubicBezTo>
                    <a:cubicBezTo>
                      <a:pt x="33" y="2"/>
                      <a:pt x="48" y="23"/>
                      <a:pt x="58" y="24"/>
                    </a:cubicBezTo>
                    <a:cubicBezTo>
                      <a:pt x="58" y="24"/>
                      <a:pt x="62" y="27"/>
                      <a:pt x="70" y="22"/>
                    </a:cubicBezTo>
                    <a:cubicBezTo>
                      <a:pt x="88" y="12"/>
                      <a:pt x="97" y="0"/>
                      <a:pt x="97" y="0"/>
                    </a:cubicBezTo>
                    <a:cubicBezTo>
                      <a:pt x="99" y="3"/>
                      <a:pt x="99" y="3"/>
                      <a:pt x="99" y="3"/>
                    </a:cubicBezTo>
                    <a:cubicBezTo>
                      <a:pt x="99" y="3"/>
                      <a:pt x="99" y="18"/>
                      <a:pt x="99" y="21"/>
                    </a:cubicBezTo>
                    <a:cubicBezTo>
                      <a:pt x="99" y="24"/>
                      <a:pt x="102" y="50"/>
                      <a:pt x="102" y="61"/>
                    </a:cubicBezTo>
                    <a:cubicBezTo>
                      <a:pt x="101" y="72"/>
                      <a:pt x="95" y="107"/>
                      <a:pt x="97" y="135"/>
                    </a:cubicBezTo>
                    <a:cubicBezTo>
                      <a:pt x="97" y="135"/>
                      <a:pt x="96" y="173"/>
                      <a:pt x="102" y="193"/>
                    </a:cubicBezTo>
                    <a:cubicBezTo>
                      <a:pt x="102" y="193"/>
                      <a:pt x="102" y="202"/>
                      <a:pt x="126" y="254"/>
                    </a:cubicBezTo>
                    <a:close/>
                  </a:path>
                </a:pathLst>
              </a:custGeom>
              <a:noFill/>
              <a:ln w="2" cap="flat">
                <a:solidFill>
                  <a:srgbClr val="231F20"/>
                </a:solidFill>
                <a:prstDash val="solid"/>
                <a:miter lim="800000"/>
                <a:headEnd/>
                <a:tailEnd/>
              </a:ln>
              <a:scene3d>
                <a:camera prst="orthographicFront"/>
                <a:lightRig rig="threePt" dir="t"/>
              </a:scene3d>
              <a:sp3d extrusionH="76200">
                <a:extrusionClr>
                  <a:schemeClr val="bg2">
                    <a:lumMod val="25000"/>
                  </a:schemeClr>
                </a:extrusionClr>
              </a:sp3d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Calibri" pitchFamily="34" charset="0"/>
                </a:endParaRPr>
              </a:p>
            </p:txBody>
          </p:sp>
          <p:sp>
            <p:nvSpPr>
              <p:cNvPr id="55" name="Freeform 14"/>
              <p:cNvSpPr>
                <a:spLocks/>
              </p:cNvSpPr>
              <p:nvPr/>
            </p:nvSpPr>
            <p:spPr bwMode="auto">
              <a:xfrm>
                <a:off x="1963738" y="1630363"/>
                <a:ext cx="138113" cy="69850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6" y="20"/>
                  </a:cxn>
                  <a:cxn ang="0">
                    <a:pos x="33" y="20"/>
                  </a:cxn>
                  <a:cxn ang="0">
                    <a:pos x="39" y="14"/>
                  </a:cxn>
                  <a:cxn ang="0">
                    <a:pos x="39" y="6"/>
                  </a:cxn>
                  <a:cxn ang="0">
                    <a:pos x="33" y="0"/>
                  </a:cxn>
                  <a:cxn ang="0">
                    <a:pos x="6" y="0"/>
                  </a:cxn>
                  <a:cxn ang="0">
                    <a:pos x="0" y="6"/>
                  </a:cxn>
                  <a:cxn ang="0">
                    <a:pos x="0" y="14"/>
                  </a:cxn>
                </a:cxnLst>
                <a:rect l="0" t="0" r="r" b="b"/>
                <a:pathLst>
                  <a:path w="39" h="20">
                    <a:moveTo>
                      <a:pt x="0" y="14"/>
                    </a:moveTo>
                    <a:cubicBezTo>
                      <a:pt x="0" y="17"/>
                      <a:pt x="2" y="20"/>
                      <a:pt x="6" y="20"/>
                    </a:cubicBezTo>
                    <a:cubicBezTo>
                      <a:pt x="33" y="20"/>
                      <a:pt x="33" y="20"/>
                      <a:pt x="33" y="20"/>
                    </a:cubicBezTo>
                    <a:cubicBezTo>
                      <a:pt x="36" y="20"/>
                      <a:pt x="39" y="17"/>
                      <a:pt x="39" y="14"/>
                    </a:cubicBezTo>
                    <a:cubicBezTo>
                      <a:pt x="39" y="6"/>
                      <a:pt x="39" y="6"/>
                      <a:pt x="39" y="6"/>
                    </a:cubicBezTo>
                    <a:cubicBezTo>
                      <a:pt x="39" y="3"/>
                      <a:pt x="36" y="0"/>
                      <a:pt x="33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2" y="0"/>
                      <a:pt x="0" y="3"/>
                      <a:pt x="0" y="6"/>
                    </a:cubicBez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222222"/>
              </a:solidFill>
              <a:ln w="0" cap="flat">
                <a:solidFill>
                  <a:srgbClr val="231F20"/>
                </a:solidFill>
                <a:prstDash val="solid"/>
                <a:miter lim="800000"/>
                <a:headEnd/>
                <a:tailEnd/>
              </a:ln>
              <a:scene3d>
                <a:camera prst="orthographicFront"/>
                <a:lightRig rig="threePt" dir="t"/>
              </a:scene3d>
              <a:sp3d extrusionH="76200">
                <a:extrusionClr>
                  <a:schemeClr val="bg2">
                    <a:lumMod val="25000"/>
                  </a:schemeClr>
                </a:extrusionClr>
              </a:sp3d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Calibri" pitchFamily="34" charset="0"/>
                </a:endParaRPr>
              </a:p>
            </p:txBody>
          </p:sp>
          <p:sp>
            <p:nvSpPr>
              <p:cNvPr id="56" name="Freeform 15"/>
              <p:cNvSpPr>
                <a:spLocks/>
              </p:cNvSpPr>
              <p:nvPr/>
            </p:nvSpPr>
            <p:spPr bwMode="auto">
              <a:xfrm>
                <a:off x="1917700" y="727075"/>
                <a:ext cx="250825" cy="204788"/>
              </a:xfrm>
              <a:custGeom>
                <a:avLst/>
                <a:gdLst/>
                <a:ahLst/>
                <a:cxnLst>
                  <a:cxn ang="0">
                    <a:pos x="0" y="27"/>
                  </a:cxn>
                  <a:cxn ang="0">
                    <a:pos x="7" y="54"/>
                  </a:cxn>
                  <a:cxn ang="0">
                    <a:pos x="33" y="25"/>
                  </a:cxn>
                  <a:cxn ang="0">
                    <a:pos x="55" y="55"/>
                  </a:cxn>
                  <a:cxn ang="0">
                    <a:pos x="71" y="28"/>
                  </a:cxn>
                  <a:cxn ang="0">
                    <a:pos x="70" y="3"/>
                  </a:cxn>
                  <a:cxn ang="0">
                    <a:pos x="68" y="0"/>
                  </a:cxn>
                  <a:cxn ang="0">
                    <a:pos x="33" y="25"/>
                  </a:cxn>
                  <a:cxn ang="0">
                    <a:pos x="4" y="2"/>
                  </a:cxn>
                  <a:cxn ang="0">
                    <a:pos x="1" y="5"/>
                  </a:cxn>
                  <a:cxn ang="0">
                    <a:pos x="0" y="27"/>
                  </a:cxn>
                </a:cxnLst>
                <a:rect l="0" t="0" r="r" b="b"/>
                <a:pathLst>
                  <a:path w="71" h="58">
                    <a:moveTo>
                      <a:pt x="0" y="27"/>
                    </a:moveTo>
                    <a:cubicBezTo>
                      <a:pt x="7" y="54"/>
                      <a:pt x="7" y="54"/>
                      <a:pt x="7" y="54"/>
                    </a:cubicBezTo>
                    <a:cubicBezTo>
                      <a:pt x="10" y="47"/>
                      <a:pt x="23" y="26"/>
                      <a:pt x="33" y="25"/>
                    </a:cubicBezTo>
                    <a:cubicBezTo>
                      <a:pt x="43" y="24"/>
                      <a:pt x="54" y="58"/>
                      <a:pt x="55" y="55"/>
                    </a:cubicBezTo>
                    <a:cubicBezTo>
                      <a:pt x="55" y="52"/>
                      <a:pt x="71" y="28"/>
                      <a:pt x="71" y="28"/>
                    </a:cubicBezTo>
                    <a:cubicBezTo>
                      <a:pt x="70" y="3"/>
                      <a:pt x="70" y="3"/>
                      <a:pt x="70" y="3"/>
                    </a:cubicBezTo>
                    <a:cubicBezTo>
                      <a:pt x="68" y="0"/>
                      <a:pt x="68" y="0"/>
                      <a:pt x="68" y="0"/>
                    </a:cubicBezTo>
                    <a:cubicBezTo>
                      <a:pt x="68" y="0"/>
                      <a:pt x="45" y="26"/>
                      <a:pt x="33" y="25"/>
                    </a:cubicBezTo>
                    <a:cubicBezTo>
                      <a:pt x="19" y="24"/>
                      <a:pt x="6" y="7"/>
                      <a:pt x="4" y="2"/>
                    </a:cubicBezTo>
                    <a:cubicBezTo>
                      <a:pt x="1" y="5"/>
                      <a:pt x="1" y="5"/>
                      <a:pt x="1" y="5"/>
                    </a:cubicBez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FFFF"/>
              </a:solidFill>
              <a:ln w="2" cap="flat">
                <a:solidFill>
                  <a:srgbClr val="231F20"/>
                </a:solidFill>
                <a:prstDash val="solid"/>
                <a:miter lim="800000"/>
                <a:headEnd/>
                <a:tailEnd/>
              </a:ln>
              <a:scene3d>
                <a:camera prst="orthographicFront"/>
                <a:lightRig rig="threePt" dir="t"/>
              </a:scene3d>
              <a:sp3d extrusionH="76200">
                <a:extrusionClr>
                  <a:schemeClr val="bg2">
                    <a:lumMod val="25000"/>
                  </a:schemeClr>
                </a:extrusionClr>
              </a:sp3d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Calibri" pitchFamily="34" charset="0"/>
                </a:endParaRPr>
              </a:p>
            </p:txBody>
          </p:sp>
          <p:sp>
            <p:nvSpPr>
              <p:cNvPr id="57" name="Freeform 16"/>
              <p:cNvSpPr>
                <a:spLocks/>
              </p:cNvSpPr>
              <p:nvPr/>
            </p:nvSpPr>
            <p:spPr bwMode="auto">
              <a:xfrm>
                <a:off x="1968500" y="811213"/>
                <a:ext cx="165100" cy="747713"/>
              </a:xfrm>
              <a:custGeom>
                <a:avLst/>
                <a:gdLst/>
                <a:ahLst/>
                <a:cxnLst>
                  <a:cxn ang="0">
                    <a:pos x="11" y="24"/>
                  </a:cxn>
                  <a:cxn ang="0">
                    <a:pos x="8" y="8"/>
                  </a:cxn>
                  <a:cxn ang="0">
                    <a:pos x="19" y="1"/>
                  </a:cxn>
                  <a:cxn ang="0">
                    <a:pos x="28" y="8"/>
                  </a:cxn>
                  <a:cxn ang="0">
                    <a:pos x="25" y="23"/>
                  </a:cxn>
                  <a:cxn ang="0">
                    <a:pos x="41" y="123"/>
                  </a:cxn>
                  <a:cxn ang="0">
                    <a:pos x="45" y="187"/>
                  </a:cxn>
                  <a:cxn ang="0">
                    <a:pos x="24" y="211"/>
                  </a:cxn>
                  <a:cxn ang="0">
                    <a:pos x="0" y="186"/>
                  </a:cxn>
                  <a:cxn ang="0">
                    <a:pos x="1" y="80"/>
                  </a:cxn>
                  <a:cxn ang="0">
                    <a:pos x="11" y="24"/>
                  </a:cxn>
                </a:cxnLst>
                <a:rect l="0" t="0" r="r" b="b"/>
                <a:pathLst>
                  <a:path w="47" h="212">
                    <a:moveTo>
                      <a:pt x="11" y="24"/>
                    </a:moveTo>
                    <a:cubicBezTo>
                      <a:pt x="11" y="24"/>
                      <a:pt x="6" y="11"/>
                      <a:pt x="8" y="8"/>
                    </a:cubicBezTo>
                    <a:cubicBezTo>
                      <a:pt x="10" y="6"/>
                      <a:pt x="16" y="0"/>
                      <a:pt x="19" y="1"/>
                    </a:cubicBezTo>
                    <a:cubicBezTo>
                      <a:pt x="22" y="2"/>
                      <a:pt x="28" y="5"/>
                      <a:pt x="28" y="8"/>
                    </a:cubicBezTo>
                    <a:cubicBezTo>
                      <a:pt x="29" y="10"/>
                      <a:pt x="25" y="20"/>
                      <a:pt x="25" y="23"/>
                    </a:cubicBezTo>
                    <a:cubicBezTo>
                      <a:pt x="25" y="27"/>
                      <a:pt x="38" y="77"/>
                      <a:pt x="41" y="123"/>
                    </a:cubicBezTo>
                    <a:cubicBezTo>
                      <a:pt x="41" y="123"/>
                      <a:pt x="47" y="183"/>
                      <a:pt x="45" y="187"/>
                    </a:cubicBezTo>
                    <a:cubicBezTo>
                      <a:pt x="43" y="192"/>
                      <a:pt x="27" y="212"/>
                      <a:pt x="24" y="211"/>
                    </a:cubicBezTo>
                    <a:cubicBezTo>
                      <a:pt x="22" y="209"/>
                      <a:pt x="0" y="192"/>
                      <a:pt x="0" y="186"/>
                    </a:cubicBezTo>
                    <a:cubicBezTo>
                      <a:pt x="0" y="181"/>
                      <a:pt x="1" y="89"/>
                      <a:pt x="1" y="80"/>
                    </a:cubicBezTo>
                    <a:cubicBezTo>
                      <a:pt x="1" y="70"/>
                      <a:pt x="9" y="26"/>
                      <a:pt x="11" y="24"/>
                    </a:cubicBezTo>
                    <a:close/>
                  </a:path>
                </a:pathLst>
              </a:custGeom>
              <a:solidFill>
                <a:srgbClr val="222222"/>
              </a:solidFill>
              <a:ln w="9525">
                <a:noFill/>
                <a:round/>
                <a:headEnd/>
                <a:tailEnd/>
              </a:ln>
              <a:scene3d>
                <a:camera prst="orthographicFront"/>
                <a:lightRig rig="threePt" dir="t"/>
              </a:scene3d>
              <a:sp3d extrusionH="76200">
                <a:extrusionClr>
                  <a:schemeClr val="bg2">
                    <a:lumMod val="25000"/>
                  </a:schemeClr>
                </a:extrusionClr>
              </a:sp3d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Calibri" pitchFamily="34" charset="0"/>
                </a:endParaRPr>
              </a:p>
            </p:txBody>
          </p:sp>
          <p:sp>
            <p:nvSpPr>
              <p:cNvPr id="58" name="Freeform 17"/>
              <p:cNvSpPr>
                <a:spLocks/>
              </p:cNvSpPr>
              <p:nvPr/>
            </p:nvSpPr>
            <p:spPr bwMode="auto">
              <a:xfrm>
                <a:off x="2359025" y="1735138"/>
                <a:ext cx="134938" cy="123825"/>
              </a:xfrm>
              <a:custGeom>
                <a:avLst/>
                <a:gdLst/>
                <a:ahLst/>
                <a:cxnLst>
                  <a:cxn ang="0">
                    <a:pos x="37" y="26"/>
                  </a:cxn>
                  <a:cxn ang="0">
                    <a:pos x="32" y="35"/>
                  </a:cxn>
                  <a:cxn ang="0">
                    <a:pos x="6" y="7"/>
                  </a:cxn>
                  <a:cxn ang="0">
                    <a:pos x="0" y="7"/>
                  </a:cxn>
                  <a:cxn ang="0">
                    <a:pos x="1" y="3"/>
                  </a:cxn>
                  <a:cxn ang="0">
                    <a:pos x="38" y="27"/>
                  </a:cxn>
                  <a:cxn ang="0">
                    <a:pos x="37" y="26"/>
                  </a:cxn>
                </a:cxnLst>
                <a:rect l="0" t="0" r="r" b="b"/>
                <a:pathLst>
                  <a:path w="38" h="35">
                    <a:moveTo>
                      <a:pt x="37" y="26"/>
                    </a:moveTo>
                    <a:cubicBezTo>
                      <a:pt x="32" y="35"/>
                      <a:pt x="32" y="35"/>
                      <a:pt x="32" y="35"/>
                    </a:cubicBezTo>
                    <a:cubicBezTo>
                      <a:pt x="32" y="35"/>
                      <a:pt x="27" y="13"/>
                      <a:pt x="6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7" y="0"/>
                      <a:pt x="38" y="27"/>
                    </a:cubicBezTo>
                    <a:lnTo>
                      <a:pt x="37" y="26"/>
                    </a:lnTo>
                    <a:close/>
                  </a:path>
                </a:pathLst>
              </a:custGeom>
              <a:solidFill>
                <a:srgbClr val="FFFFFF"/>
              </a:solidFill>
              <a:ln w="2" cap="flat">
                <a:solidFill>
                  <a:srgbClr val="231F20"/>
                </a:solidFill>
                <a:prstDash val="solid"/>
                <a:miter lim="800000"/>
                <a:headEnd/>
                <a:tailEnd/>
              </a:ln>
              <a:scene3d>
                <a:camera prst="orthographicFront"/>
                <a:lightRig rig="threePt" dir="t"/>
              </a:scene3d>
              <a:sp3d extrusionH="76200">
                <a:extrusionClr>
                  <a:schemeClr val="bg2">
                    <a:lumMod val="25000"/>
                  </a:schemeClr>
                </a:extrusionClr>
              </a:sp3d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Calibri" pitchFamily="34" charset="0"/>
                </a:endParaRPr>
              </a:p>
            </p:txBody>
          </p:sp>
          <p:sp>
            <p:nvSpPr>
              <p:cNvPr id="59" name="Freeform 18"/>
              <p:cNvSpPr>
                <a:spLocks/>
              </p:cNvSpPr>
              <p:nvPr/>
            </p:nvSpPr>
            <p:spPr bwMode="auto">
              <a:xfrm>
                <a:off x="1562100" y="1728788"/>
                <a:ext cx="119063" cy="119063"/>
              </a:xfrm>
              <a:custGeom>
                <a:avLst/>
                <a:gdLst/>
                <a:ahLst/>
                <a:cxnLst>
                  <a:cxn ang="0">
                    <a:pos x="8" y="33"/>
                  </a:cxn>
                  <a:cxn ang="0">
                    <a:pos x="0" y="28"/>
                  </a:cxn>
                  <a:cxn ang="0">
                    <a:pos x="17" y="1"/>
                  </a:cxn>
                  <a:cxn ang="0">
                    <a:pos x="33" y="1"/>
                  </a:cxn>
                  <a:cxn ang="0">
                    <a:pos x="34" y="2"/>
                  </a:cxn>
                  <a:cxn ang="0">
                    <a:pos x="10" y="13"/>
                  </a:cxn>
                  <a:cxn ang="0">
                    <a:pos x="10" y="26"/>
                  </a:cxn>
                  <a:cxn ang="0">
                    <a:pos x="14" y="31"/>
                  </a:cxn>
                  <a:cxn ang="0">
                    <a:pos x="8" y="33"/>
                  </a:cxn>
                </a:cxnLst>
                <a:rect l="0" t="0" r="r" b="b"/>
                <a:pathLst>
                  <a:path w="34" h="34">
                    <a:moveTo>
                      <a:pt x="8" y="33"/>
                    </a:moveTo>
                    <a:cubicBezTo>
                      <a:pt x="8" y="33"/>
                      <a:pt x="0" y="34"/>
                      <a:pt x="0" y="28"/>
                    </a:cubicBezTo>
                    <a:cubicBezTo>
                      <a:pt x="0" y="23"/>
                      <a:pt x="1" y="1"/>
                      <a:pt x="17" y="1"/>
                    </a:cubicBezTo>
                    <a:cubicBezTo>
                      <a:pt x="33" y="1"/>
                      <a:pt x="31" y="0"/>
                      <a:pt x="33" y="1"/>
                    </a:cubicBezTo>
                    <a:cubicBezTo>
                      <a:pt x="34" y="2"/>
                      <a:pt x="34" y="2"/>
                      <a:pt x="34" y="2"/>
                    </a:cubicBezTo>
                    <a:cubicBezTo>
                      <a:pt x="34" y="2"/>
                      <a:pt x="11" y="6"/>
                      <a:pt x="10" y="13"/>
                    </a:cubicBezTo>
                    <a:cubicBezTo>
                      <a:pt x="8" y="19"/>
                      <a:pt x="8" y="24"/>
                      <a:pt x="10" y="26"/>
                    </a:cubicBezTo>
                    <a:cubicBezTo>
                      <a:pt x="12" y="29"/>
                      <a:pt x="14" y="31"/>
                      <a:pt x="14" y="31"/>
                    </a:cubicBezTo>
                    <a:lnTo>
                      <a:pt x="8" y="33"/>
                    </a:lnTo>
                    <a:close/>
                  </a:path>
                </a:pathLst>
              </a:custGeom>
              <a:solidFill>
                <a:srgbClr val="FFFFFF"/>
              </a:solidFill>
              <a:ln w="2" cap="flat">
                <a:solidFill>
                  <a:srgbClr val="231F20"/>
                </a:solidFill>
                <a:prstDash val="solid"/>
                <a:miter lim="800000"/>
                <a:headEnd/>
                <a:tailEnd/>
              </a:ln>
              <a:scene3d>
                <a:camera prst="orthographicFront"/>
                <a:lightRig rig="threePt" dir="t"/>
              </a:scene3d>
              <a:sp3d extrusionH="76200">
                <a:extrusionClr>
                  <a:schemeClr val="bg2">
                    <a:lumMod val="25000"/>
                  </a:schemeClr>
                </a:extrusionClr>
              </a:sp3d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Calibri" pitchFamily="34" charset="0"/>
                </a:endParaRPr>
              </a:p>
            </p:txBody>
          </p:sp>
        </p:grpSp>
        <p:pic>
          <p:nvPicPr>
            <p:cNvPr id="111620" name="Picture 4"/>
            <p:cNvPicPr>
              <a:picLocks noChangeAspect="1" noChangeArrowheads="1"/>
            </p:cNvPicPr>
            <p:nvPr/>
          </p:nvPicPr>
          <p:blipFill>
            <a:blip r:embed="rId3" cstate="email"/>
            <a:srcRect/>
            <a:stretch>
              <a:fillRect/>
            </a:stretch>
          </p:blipFill>
          <p:spPr bwMode="auto">
            <a:xfrm>
              <a:off x="119063" y="4724400"/>
              <a:ext cx="4833937" cy="16954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</p:pic>
        <p:pic>
          <p:nvPicPr>
            <p:cNvPr id="111618" name="Picture 2"/>
            <p:cNvPicPr>
              <a:picLocks noChangeAspect="1" noChangeArrowheads="1"/>
            </p:cNvPicPr>
            <p:nvPr/>
          </p:nvPicPr>
          <p:blipFill>
            <a:blip r:embed="rId6" cstate="email"/>
            <a:srcRect/>
            <a:stretch>
              <a:fillRect/>
            </a:stretch>
          </p:blipFill>
          <p:spPr bwMode="auto">
            <a:xfrm>
              <a:off x="804863" y="1828800"/>
              <a:ext cx="3063506" cy="374936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</p:pic>
        <p:sp>
          <p:nvSpPr>
            <p:cNvPr id="63" name="Pentagon 62"/>
            <p:cNvSpPr/>
            <p:nvPr/>
          </p:nvSpPr>
          <p:spPr>
            <a:xfrm>
              <a:off x="3929063" y="2819400"/>
              <a:ext cx="1143000" cy="1524000"/>
            </a:xfrm>
            <a:prstGeom prst="homePlate">
              <a:avLst>
                <a:gd name="adj" fmla="val 126316"/>
              </a:avLst>
            </a:prstGeom>
            <a:gradFill flip="none" rotWithShape="1">
              <a:gsLst>
                <a:gs pos="0">
                  <a:schemeClr val="tx1">
                    <a:lumMod val="50000"/>
                    <a:lumOff val="50000"/>
                    <a:alpha val="30000"/>
                  </a:schemeClr>
                </a:gs>
                <a:gs pos="100000">
                  <a:schemeClr val="bg1">
                    <a:lumMod val="85000"/>
                    <a:alpha val="31000"/>
                  </a:scheme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Calibri" pitchFamily="34" charset="0"/>
              </a:endParaRPr>
            </a:p>
          </p:txBody>
        </p:sp>
      </p:grpSp>
      <p:grpSp>
        <p:nvGrpSpPr>
          <p:cNvPr id="3" name="Group 50"/>
          <p:cNvGrpSpPr/>
          <p:nvPr/>
        </p:nvGrpSpPr>
        <p:grpSpPr>
          <a:xfrm>
            <a:off x="1828800" y="990600"/>
            <a:ext cx="5105401" cy="860025"/>
            <a:chOff x="5944027" y="4953000"/>
            <a:chExt cx="2613826" cy="860025"/>
          </a:xfrm>
        </p:grpSpPr>
        <p:sp>
          <p:nvSpPr>
            <p:cNvPr id="19" name="TextBox 153"/>
            <p:cNvSpPr txBox="1">
              <a:spLocks noChangeArrowheads="1"/>
            </p:cNvSpPr>
            <p:nvPr/>
          </p:nvSpPr>
          <p:spPr bwMode="auto">
            <a:xfrm>
              <a:off x="5944027" y="4982028"/>
              <a:ext cx="2613826" cy="83099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square">
              <a:spAutoFit/>
            </a:bodyPr>
            <a:lstStyle/>
            <a:p>
              <a:r>
                <a:rPr lang="en-US" sz="2400" dirty="0" smtClean="0"/>
                <a:t>Your text here. Your text here. Your text here. Your text here. Your text here.</a:t>
              </a:r>
              <a:endParaRPr lang="en-US" sz="2400" dirty="0"/>
            </a:p>
          </p:txBody>
        </p:sp>
        <p:cxnSp>
          <p:nvCxnSpPr>
            <p:cNvPr id="20" name="Straight Connector 19"/>
            <p:cNvCxnSpPr/>
            <p:nvPr/>
          </p:nvCxnSpPr>
          <p:spPr bwMode="auto">
            <a:xfrm>
              <a:off x="6172200" y="4953000"/>
              <a:ext cx="2286000" cy="1588"/>
            </a:xfrm>
            <a:prstGeom prst="line">
              <a:avLst/>
            </a:prstGeom>
            <a:ln w="19050">
              <a:solidFill>
                <a:schemeClr val="accent2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715962"/>
          </a:xfrm>
        </p:spPr>
        <p:txBody>
          <a:bodyPr/>
          <a:lstStyle/>
          <a:p>
            <a:r>
              <a:rPr lang="en-US" dirty="0" smtClean="0"/>
              <a:t>Performance Evaluation</a:t>
            </a:r>
            <a:endParaRPr lang="en-US" dirty="0"/>
          </a:p>
        </p:txBody>
      </p:sp>
      <p:pic>
        <p:nvPicPr>
          <p:cNvPr id="3" name="Picture 2" descr="hourglass-hi.png"/>
          <p:cNvPicPr>
            <a:picLocks noChangeAspect="1"/>
          </p:cNvPicPr>
          <p:nvPr/>
        </p:nvPicPr>
        <p:blipFill>
          <a:blip r:embed="rId3" cstate="print"/>
          <a:stretch>
            <a:fillRect/>
          </a:stretch>
        </p:blipFill>
        <p:spPr>
          <a:xfrm>
            <a:off x="990600" y="1676400"/>
            <a:ext cx="2339728" cy="4260614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4800600" y="4876800"/>
            <a:ext cx="351044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dirty="0" smtClean="0">
                <a:latin typeface="Calibri" pitchFamily="34" charset="0"/>
              </a:rPr>
              <a:t>Historical performance</a:t>
            </a:r>
            <a:endParaRPr lang="en-US" sz="2800" dirty="0">
              <a:latin typeface="Calibri" pitchFamily="34" charset="0"/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4303398" y="3657600"/>
            <a:ext cx="4160050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dirty="0" smtClean="0">
                <a:latin typeface="Calibri" pitchFamily="34" charset="0"/>
              </a:rPr>
              <a:t>Current performance levels</a:t>
            </a:r>
            <a:endParaRPr lang="en-US" sz="2800" dirty="0">
              <a:latin typeface="Calibri" pitchFamily="34" charset="0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4953000" y="2209800"/>
            <a:ext cx="200093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dirty="0" smtClean="0">
                <a:latin typeface="Calibri" pitchFamily="34" charset="0"/>
              </a:rPr>
              <a:t>Future plans</a:t>
            </a:r>
            <a:endParaRPr lang="en-US" sz="2800" dirty="0">
              <a:latin typeface="Calibri" pitchFamily="34" charset="0"/>
            </a:endParaRPr>
          </a:p>
        </p:txBody>
      </p:sp>
      <p:sp>
        <p:nvSpPr>
          <p:cNvPr id="7" name="Right Arrow 6"/>
          <p:cNvSpPr/>
          <p:nvPr/>
        </p:nvSpPr>
        <p:spPr>
          <a:xfrm>
            <a:off x="3352800" y="2428220"/>
            <a:ext cx="1371600" cy="238780"/>
          </a:xfrm>
          <a:prstGeom prst="rightArrow">
            <a:avLst/>
          </a:prstGeom>
          <a:solidFill>
            <a:srgbClr val="C00000"/>
          </a:solidFill>
          <a:ln>
            <a:noFill/>
          </a:ln>
          <a:effectLst>
            <a:outerShdw blurRad="44450" dist="27940" dir="5400000" algn="ctr">
              <a:srgbClr val="000000">
                <a:alpha val="32000"/>
              </a:srgbClr>
            </a:outerShdw>
          </a:effectLst>
          <a:scene3d>
            <a:camera prst="orthographicFront">
              <a:rot lat="0" lon="0" rev="0"/>
            </a:camera>
            <a:lightRig rig="balanced" dir="t">
              <a:rot lat="0" lon="0" rev="8700000"/>
            </a:lightRig>
          </a:scene3d>
          <a:sp3d>
            <a:bevelT w="190500" h="38100" prst="softRound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Calibri" pitchFamily="34" charset="0"/>
            </a:endParaRPr>
          </a:p>
        </p:txBody>
      </p:sp>
      <p:sp>
        <p:nvSpPr>
          <p:cNvPr id="8" name="Right Arrow 7"/>
          <p:cNvSpPr/>
          <p:nvPr/>
        </p:nvSpPr>
        <p:spPr>
          <a:xfrm>
            <a:off x="2743200" y="3810000"/>
            <a:ext cx="1447800" cy="228600"/>
          </a:xfrm>
          <a:prstGeom prst="rightArrow">
            <a:avLst/>
          </a:prstGeom>
          <a:solidFill>
            <a:srgbClr val="C00000"/>
          </a:solidFill>
          <a:ln>
            <a:noFill/>
          </a:ln>
          <a:effectLst>
            <a:outerShdw blurRad="44450" dist="27940" dir="5400000" algn="ctr">
              <a:srgbClr val="000000">
                <a:alpha val="32000"/>
              </a:srgbClr>
            </a:outerShdw>
          </a:effectLst>
          <a:scene3d>
            <a:camera prst="orthographicFront">
              <a:rot lat="0" lon="0" rev="0"/>
            </a:camera>
            <a:lightRig rig="balanced" dir="t">
              <a:rot lat="0" lon="0" rev="8700000"/>
            </a:lightRig>
          </a:scene3d>
          <a:sp3d>
            <a:bevelT w="190500" h="38100" prst="softRound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Calibri" pitchFamily="34" charset="0"/>
            </a:endParaRPr>
          </a:p>
        </p:txBody>
      </p:sp>
      <p:sp>
        <p:nvSpPr>
          <p:cNvPr id="9" name="Right Arrow 8"/>
          <p:cNvSpPr/>
          <p:nvPr/>
        </p:nvSpPr>
        <p:spPr>
          <a:xfrm>
            <a:off x="3276600" y="5029200"/>
            <a:ext cx="1295400" cy="228600"/>
          </a:xfrm>
          <a:prstGeom prst="rightArrow">
            <a:avLst/>
          </a:prstGeom>
          <a:solidFill>
            <a:srgbClr val="C00000"/>
          </a:solidFill>
          <a:ln>
            <a:noFill/>
          </a:ln>
          <a:effectLst>
            <a:outerShdw blurRad="44450" dist="27940" dir="5400000" algn="ctr">
              <a:srgbClr val="000000">
                <a:alpha val="32000"/>
              </a:srgbClr>
            </a:outerShdw>
          </a:effectLst>
          <a:scene3d>
            <a:camera prst="orthographicFront">
              <a:rot lat="0" lon="0" rev="0"/>
            </a:camera>
            <a:lightRig rig="balanced" dir="t">
              <a:rot lat="0" lon="0" rev="8700000"/>
            </a:lightRig>
          </a:scene3d>
          <a:sp3d>
            <a:bevelT w="190500" h="38100" prst="softRound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Calibri" pitchFamily="34" charset="0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4343400" y="2667000"/>
            <a:ext cx="391703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 smtClean="0">
                <a:solidFill>
                  <a:schemeClr val="accent5">
                    <a:lumMod val="75000"/>
                  </a:schemeClr>
                </a:solidFill>
              </a:rPr>
              <a:t>Your text here. Your text here.</a:t>
            </a:r>
            <a:endParaRPr lang="en-US" sz="2400" dirty="0">
              <a:solidFill>
                <a:schemeClr val="accent5">
                  <a:lumMod val="75000"/>
                </a:schemeClr>
              </a:solidFill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4572000" y="4114800"/>
            <a:ext cx="391703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 smtClean="0">
                <a:solidFill>
                  <a:schemeClr val="accent5">
                    <a:lumMod val="75000"/>
                  </a:schemeClr>
                </a:solidFill>
              </a:rPr>
              <a:t>Your text here. Your text here.</a:t>
            </a:r>
            <a:endParaRPr lang="en-US" sz="2400" dirty="0">
              <a:solidFill>
                <a:schemeClr val="accent5">
                  <a:lumMod val="75000"/>
                </a:schemeClr>
              </a:solidFill>
            </a:endParaRPr>
          </a:p>
        </p:txBody>
      </p:sp>
      <p:sp>
        <p:nvSpPr>
          <p:cNvPr id="12" name="TextBox 11"/>
          <p:cNvSpPr txBox="1"/>
          <p:nvPr/>
        </p:nvSpPr>
        <p:spPr>
          <a:xfrm>
            <a:off x="4572000" y="5410200"/>
            <a:ext cx="391703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 smtClean="0">
                <a:solidFill>
                  <a:schemeClr val="accent5">
                    <a:lumMod val="75000"/>
                  </a:schemeClr>
                </a:solidFill>
              </a:rPr>
              <a:t>Your text here. Your text here.</a:t>
            </a:r>
            <a:endParaRPr lang="en-US" sz="2400" dirty="0">
              <a:solidFill>
                <a:schemeClr val="accent5">
                  <a:lumMod val="75000"/>
                </a:schemeClr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4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4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4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5" grpId="0"/>
      <p:bldP spid="6" grpId="0"/>
      <p:bldP spid="10" grpId="0"/>
      <p:bldP spid="11" grpId="0"/>
      <p:bldP spid="12" grpId="0"/>
    </p:bldLst>
  </p:timing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951285"/>
          </a:xfrm>
        </p:spPr>
        <p:txBody>
          <a:bodyPr/>
          <a:lstStyle/>
          <a:p>
            <a:r>
              <a:rPr lang="en-US" dirty="0" smtClean="0"/>
              <a:t>Mid </a:t>
            </a:r>
            <a:r>
              <a:rPr lang="en-US" smtClean="0"/>
              <a:t>term review</a:t>
            </a:r>
            <a:endParaRPr lang="en-US" dirty="0"/>
          </a:p>
        </p:txBody>
      </p:sp>
      <p:pic>
        <p:nvPicPr>
          <p:cNvPr id="3" name="Picture 2" descr="11949849751056341160traffic_light_dan_gerhar_01.svg.hi.png"/>
          <p:cNvPicPr>
            <a:picLocks noChangeAspect="1"/>
          </p:cNvPicPr>
          <p:nvPr/>
        </p:nvPicPr>
        <p:blipFill>
          <a:blip r:embed="rId3" cstate="print"/>
          <a:srcRect l="25573"/>
          <a:stretch>
            <a:fillRect/>
          </a:stretch>
        </p:blipFill>
        <p:spPr>
          <a:xfrm>
            <a:off x="1472540" y="1225923"/>
            <a:ext cx="3076699" cy="4863353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4570245" y="1835523"/>
            <a:ext cx="438087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>
                <a:latin typeface="Calibri" pitchFamily="34" charset="0"/>
              </a:rPr>
              <a:t>Things we should stop doing</a:t>
            </a:r>
            <a:endParaRPr lang="en-US" sz="2400" dirty="0">
              <a:latin typeface="Calibri" pitchFamily="34" charset="0"/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4549240" y="3359523"/>
            <a:ext cx="453623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>
                <a:latin typeface="Calibri" pitchFamily="34" charset="0"/>
              </a:rPr>
              <a:t>Things we should keep doing</a:t>
            </a:r>
            <a:endParaRPr lang="en-US" sz="2400" dirty="0">
              <a:latin typeface="Calibri" pitchFamily="34" charset="0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4611568" y="4807323"/>
            <a:ext cx="453243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>
                <a:latin typeface="Calibri" pitchFamily="34" charset="0"/>
              </a:rPr>
              <a:t>Things we should do more of</a:t>
            </a:r>
            <a:endParaRPr lang="en-US" sz="2400" dirty="0">
              <a:latin typeface="Calibri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7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7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5" grpId="0"/>
      <p:bldP spid="6" grpId="0"/>
    </p:bldLst>
  </p:timing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23"/>
          <p:cNvGrpSpPr>
            <a:grpSpLocks/>
          </p:cNvGrpSpPr>
          <p:nvPr/>
        </p:nvGrpSpPr>
        <p:grpSpPr bwMode="auto">
          <a:xfrm>
            <a:off x="0" y="3962400"/>
            <a:ext cx="9144000" cy="1676400"/>
            <a:chOff x="0" y="2086"/>
            <a:chExt cx="5760" cy="1056"/>
          </a:xfrm>
        </p:grpSpPr>
        <p:sp>
          <p:nvSpPr>
            <p:cNvPr id="11" name="Rectangle 3"/>
            <p:cNvSpPr>
              <a:spLocks noChangeArrowheads="1"/>
            </p:cNvSpPr>
            <p:nvPr/>
          </p:nvSpPr>
          <p:spPr bwMode="gray">
            <a:xfrm>
              <a:off x="0" y="2325"/>
              <a:ext cx="5760" cy="817"/>
            </a:xfrm>
            <a:prstGeom prst="rect">
              <a:avLst/>
            </a:prstGeom>
            <a:gradFill rotWithShape="1">
              <a:gsLst>
                <a:gs pos="0">
                  <a:srgbClr val="DDDDDD"/>
                </a:gs>
                <a:gs pos="100000">
                  <a:srgbClr val="FFFFFF"/>
                </a:gs>
              </a:gsLst>
              <a:lin ang="5400000" scaled="1"/>
            </a:gradFill>
            <a:ln w="9525">
              <a:noFill/>
              <a:miter lim="800000"/>
              <a:headEnd/>
              <a:tailEnd/>
            </a:ln>
          </p:spPr>
          <p:txBody>
            <a:bodyPr wrap="none" lIns="90000" tIns="90000" rIns="72000" bIns="90000" anchor="ctr"/>
            <a:lstStyle/>
            <a:p>
              <a:pPr algn="ctr" eaLnBrk="0" hangingPunct="0"/>
              <a:endParaRPr lang="en-US" noProof="1">
                <a:latin typeface="Calibri" pitchFamily="34" charset="0"/>
                <a:cs typeface="Arial" charset="0"/>
              </a:endParaRPr>
            </a:p>
          </p:txBody>
        </p:sp>
        <p:sp>
          <p:nvSpPr>
            <p:cNvPr id="12" name="Rectangle 25"/>
            <p:cNvSpPr>
              <a:spLocks noChangeArrowheads="1"/>
            </p:cNvSpPr>
            <p:nvPr/>
          </p:nvSpPr>
          <p:spPr bwMode="gray">
            <a:xfrm flipV="1">
              <a:off x="0" y="2086"/>
              <a:ext cx="5760" cy="246"/>
            </a:xfrm>
            <a:prstGeom prst="rect">
              <a:avLst/>
            </a:prstGeom>
            <a:gradFill rotWithShape="1">
              <a:gsLst>
                <a:gs pos="0">
                  <a:srgbClr val="DBDBDB"/>
                </a:gs>
                <a:gs pos="100000">
                  <a:srgbClr val="FFFFFF"/>
                </a:gs>
              </a:gsLst>
              <a:lin ang="5400000" scaled="1"/>
            </a:gradFill>
            <a:ln w="9525">
              <a:noFill/>
              <a:miter lim="800000"/>
              <a:headEnd/>
              <a:tailEnd/>
            </a:ln>
          </p:spPr>
          <p:txBody>
            <a:bodyPr rot="10800000" wrap="none" lIns="90000" tIns="90000" rIns="72000" bIns="90000" anchor="ctr"/>
            <a:lstStyle/>
            <a:p>
              <a:pPr algn="ctr" eaLnBrk="0" hangingPunct="0"/>
              <a:endParaRPr lang="en-US" noProof="1">
                <a:latin typeface="Calibri" pitchFamily="34" charset="0"/>
                <a:cs typeface="Arial" charset="0"/>
              </a:endParaRPr>
            </a:p>
          </p:txBody>
        </p:sp>
      </p:grp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sz="4000" dirty="0" smtClean="0">
                <a:latin typeface="Franklin Gothic Medium Cond" pitchFamily="34" charset="0"/>
              </a:rPr>
              <a:t>Running against time</a:t>
            </a:r>
            <a:endParaRPr lang="en-US" sz="4000" dirty="0">
              <a:latin typeface="Franklin Gothic Medium Cond" pitchFamily="34" charset="0"/>
            </a:endParaRPr>
          </a:p>
        </p:txBody>
      </p:sp>
      <p:pic>
        <p:nvPicPr>
          <p:cNvPr id="6146" name="Picture 2" descr="F:\Photos\Public domain\stop-watch.png"/>
          <p:cNvPicPr>
            <a:picLocks noChangeAspect="1" noChangeArrowheads="1"/>
          </p:cNvPicPr>
          <p:nvPr/>
        </p:nvPicPr>
        <p:blipFill>
          <a:blip r:embed="rId3" cstate="email"/>
          <a:srcRect/>
          <a:stretch>
            <a:fillRect/>
          </a:stretch>
        </p:blipFill>
        <p:spPr bwMode="auto">
          <a:xfrm>
            <a:off x="298450" y="1600200"/>
            <a:ext cx="2314575" cy="3096421"/>
          </a:xfrm>
          <a:prstGeom prst="rect">
            <a:avLst/>
          </a:prstGeom>
          <a:noFill/>
          <a:effectLst>
            <a:outerShdw blurRad="76200" dir="18900000" sy="23000" kx="-1200000" algn="bl" rotWithShape="0">
              <a:prstClr val="black">
                <a:alpha val="20000"/>
              </a:prstClr>
            </a:outerShdw>
          </a:effectLst>
        </p:spPr>
      </p:pic>
      <p:sp>
        <p:nvSpPr>
          <p:cNvPr id="4" name="Freeform 43"/>
          <p:cNvSpPr>
            <a:spLocks noEditPoints="1"/>
          </p:cNvSpPr>
          <p:nvPr/>
        </p:nvSpPr>
        <p:spPr bwMode="auto">
          <a:xfrm flipH="1">
            <a:off x="1822450" y="3581400"/>
            <a:ext cx="1682750" cy="2057400"/>
          </a:xfrm>
          <a:custGeom>
            <a:avLst/>
            <a:gdLst/>
            <a:ahLst/>
            <a:cxnLst>
              <a:cxn ang="0">
                <a:pos x="436" y="128"/>
              </a:cxn>
              <a:cxn ang="0">
                <a:pos x="414" y="156"/>
              </a:cxn>
              <a:cxn ang="0">
                <a:pos x="384" y="166"/>
              </a:cxn>
              <a:cxn ang="0">
                <a:pos x="364" y="118"/>
              </a:cxn>
              <a:cxn ang="0">
                <a:pos x="278" y="66"/>
              </a:cxn>
              <a:cxn ang="0">
                <a:pos x="240" y="58"/>
              </a:cxn>
              <a:cxn ang="0">
                <a:pos x="186" y="60"/>
              </a:cxn>
              <a:cxn ang="0">
                <a:pos x="188" y="38"/>
              </a:cxn>
              <a:cxn ang="0">
                <a:pos x="164" y="4"/>
              </a:cxn>
              <a:cxn ang="0">
                <a:pos x="110" y="24"/>
              </a:cxn>
              <a:cxn ang="0">
                <a:pos x="114" y="48"/>
              </a:cxn>
              <a:cxn ang="0">
                <a:pos x="122" y="76"/>
              </a:cxn>
              <a:cxn ang="0">
                <a:pos x="140" y="98"/>
              </a:cxn>
              <a:cxn ang="0">
                <a:pos x="150" y="130"/>
              </a:cxn>
              <a:cxn ang="0">
                <a:pos x="148" y="202"/>
              </a:cxn>
              <a:cxn ang="0">
                <a:pos x="120" y="218"/>
              </a:cxn>
              <a:cxn ang="0">
                <a:pos x="76" y="198"/>
              </a:cxn>
              <a:cxn ang="0">
                <a:pos x="68" y="202"/>
              </a:cxn>
              <a:cxn ang="0">
                <a:pos x="36" y="192"/>
              </a:cxn>
              <a:cxn ang="0">
                <a:pos x="24" y="192"/>
              </a:cxn>
              <a:cxn ang="0">
                <a:pos x="40" y="210"/>
              </a:cxn>
              <a:cxn ang="0">
                <a:pos x="46" y="222"/>
              </a:cxn>
              <a:cxn ang="0">
                <a:pos x="44" y="228"/>
              </a:cxn>
              <a:cxn ang="0">
                <a:pos x="92" y="256"/>
              </a:cxn>
              <a:cxn ang="0">
                <a:pos x="166" y="264"/>
              </a:cxn>
              <a:cxn ang="0">
                <a:pos x="118" y="310"/>
              </a:cxn>
              <a:cxn ang="0">
                <a:pos x="78" y="354"/>
              </a:cxn>
              <a:cxn ang="0">
                <a:pos x="82" y="432"/>
              </a:cxn>
              <a:cxn ang="0">
                <a:pos x="76" y="476"/>
              </a:cxn>
              <a:cxn ang="0">
                <a:pos x="66" y="498"/>
              </a:cxn>
              <a:cxn ang="0">
                <a:pos x="48" y="510"/>
              </a:cxn>
              <a:cxn ang="0">
                <a:pos x="4" y="520"/>
              </a:cxn>
              <a:cxn ang="0">
                <a:pos x="76" y="544"/>
              </a:cxn>
              <a:cxn ang="0">
                <a:pos x="104" y="514"/>
              </a:cxn>
              <a:cxn ang="0">
                <a:pos x="102" y="488"/>
              </a:cxn>
              <a:cxn ang="0">
                <a:pos x="120" y="438"/>
              </a:cxn>
              <a:cxn ang="0">
                <a:pos x="130" y="378"/>
              </a:cxn>
              <a:cxn ang="0">
                <a:pos x="184" y="344"/>
              </a:cxn>
              <a:cxn ang="0">
                <a:pos x="258" y="408"/>
              </a:cxn>
              <a:cxn ang="0">
                <a:pos x="366" y="476"/>
              </a:cxn>
              <a:cxn ang="0">
                <a:pos x="404" y="520"/>
              </a:cxn>
              <a:cxn ang="0">
                <a:pos x="438" y="516"/>
              </a:cxn>
              <a:cxn ang="0">
                <a:pos x="442" y="532"/>
              </a:cxn>
              <a:cxn ang="0">
                <a:pos x="444" y="574"/>
              </a:cxn>
              <a:cxn ang="0">
                <a:pos x="482" y="504"/>
              </a:cxn>
              <a:cxn ang="0">
                <a:pos x="460" y="468"/>
              </a:cxn>
              <a:cxn ang="0">
                <a:pos x="400" y="444"/>
              </a:cxn>
              <a:cxn ang="0">
                <a:pos x="320" y="386"/>
              </a:cxn>
              <a:cxn ang="0">
                <a:pos x="308" y="344"/>
              </a:cxn>
              <a:cxn ang="0">
                <a:pos x="308" y="296"/>
              </a:cxn>
              <a:cxn ang="0">
                <a:pos x="348" y="254"/>
              </a:cxn>
              <a:cxn ang="0">
                <a:pos x="294" y="156"/>
              </a:cxn>
              <a:cxn ang="0">
                <a:pos x="312" y="128"/>
              </a:cxn>
              <a:cxn ang="0">
                <a:pos x="352" y="176"/>
              </a:cxn>
              <a:cxn ang="0">
                <a:pos x="364" y="212"/>
              </a:cxn>
              <a:cxn ang="0">
                <a:pos x="382" y="220"/>
              </a:cxn>
              <a:cxn ang="0">
                <a:pos x="354" y="276"/>
              </a:cxn>
              <a:cxn ang="0">
                <a:pos x="466" y="344"/>
              </a:cxn>
              <a:cxn ang="0">
                <a:pos x="480" y="336"/>
              </a:cxn>
              <a:cxn ang="0">
                <a:pos x="546" y="202"/>
              </a:cxn>
              <a:cxn ang="0">
                <a:pos x="378" y="210"/>
              </a:cxn>
              <a:cxn ang="0">
                <a:pos x="390" y="192"/>
              </a:cxn>
              <a:cxn ang="0">
                <a:pos x="388" y="208"/>
              </a:cxn>
            </a:cxnLst>
            <a:rect l="0" t="0" r="r" b="b"/>
            <a:pathLst>
              <a:path w="550" h="576">
                <a:moveTo>
                  <a:pt x="550" y="194"/>
                </a:moveTo>
                <a:lnTo>
                  <a:pt x="550" y="194"/>
                </a:lnTo>
                <a:lnTo>
                  <a:pt x="550" y="192"/>
                </a:lnTo>
                <a:lnTo>
                  <a:pt x="548" y="192"/>
                </a:lnTo>
                <a:lnTo>
                  <a:pt x="548" y="192"/>
                </a:lnTo>
                <a:lnTo>
                  <a:pt x="546" y="190"/>
                </a:lnTo>
                <a:lnTo>
                  <a:pt x="546" y="190"/>
                </a:lnTo>
                <a:lnTo>
                  <a:pt x="544" y="190"/>
                </a:lnTo>
                <a:lnTo>
                  <a:pt x="544" y="190"/>
                </a:lnTo>
                <a:lnTo>
                  <a:pt x="544" y="190"/>
                </a:lnTo>
                <a:lnTo>
                  <a:pt x="544" y="190"/>
                </a:lnTo>
                <a:lnTo>
                  <a:pt x="504" y="166"/>
                </a:lnTo>
                <a:lnTo>
                  <a:pt x="504" y="166"/>
                </a:lnTo>
                <a:lnTo>
                  <a:pt x="474" y="150"/>
                </a:lnTo>
                <a:lnTo>
                  <a:pt x="474" y="150"/>
                </a:lnTo>
                <a:lnTo>
                  <a:pt x="442" y="130"/>
                </a:lnTo>
                <a:lnTo>
                  <a:pt x="442" y="130"/>
                </a:lnTo>
                <a:lnTo>
                  <a:pt x="442" y="130"/>
                </a:lnTo>
                <a:lnTo>
                  <a:pt x="442" y="130"/>
                </a:lnTo>
                <a:lnTo>
                  <a:pt x="440" y="128"/>
                </a:lnTo>
                <a:lnTo>
                  <a:pt x="440" y="128"/>
                </a:lnTo>
                <a:lnTo>
                  <a:pt x="438" y="126"/>
                </a:lnTo>
                <a:lnTo>
                  <a:pt x="438" y="126"/>
                </a:lnTo>
                <a:lnTo>
                  <a:pt x="436" y="128"/>
                </a:lnTo>
                <a:lnTo>
                  <a:pt x="436" y="128"/>
                </a:lnTo>
                <a:lnTo>
                  <a:pt x="434" y="130"/>
                </a:lnTo>
                <a:lnTo>
                  <a:pt x="434" y="130"/>
                </a:lnTo>
                <a:lnTo>
                  <a:pt x="432" y="132"/>
                </a:lnTo>
                <a:lnTo>
                  <a:pt x="432" y="132"/>
                </a:lnTo>
                <a:lnTo>
                  <a:pt x="430" y="132"/>
                </a:lnTo>
                <a:lnTo>
                  <a:pt x="430" y="132"/>
                </a:lnTo>
                <a:lnTo>
                  <a:pt x="428" y="132"/>
                </a:lnTo>
                <a:lnTo>
                  <a:pt x="428" y="132"/>
                </a:lnTo>
                <a:lnTo>
                  <a:pt x="426" y="134"/>
                </a:lnTo>
                <a:lnTo>
                  <a:pt x="426" y="134"/>
                </a:lnTo>
                <a:lnTo>
                  <a:pt x="424" y="138"/>
                </a:lnTo>
                <a:lnTo>
                  <a:pt x="424" y="138"/>
                </a:lnTo>
                <a:lnTo>
                  <a:pt x="422" y="142"/>
                </a:lnTo>
                <a:lnTo>
                  <a:pt x="422" y="142"/>
                </a:lnTo>
                <a:lnTo>
                  <a:pt x="420" y="148"/>
                </a:lnTo>
                <a:lnTo>
                  <a:pt x="420" y="148"/>
                </a:lnTo>
                <a:lnTo>
                  <a:pt x="418" y="150"/>
                </a:lnTo>
                <a:lnTo>
                  <a:pt x="418" y="150"/>
                </a:lnTo>
                <a:lnTo>
                  <a:pt x="416" y="152"/>
                </a:lnTo>
                <a:lnTo>
                  <a:pt x="416" y="152"/>
                </a:lnTo>
                <a:lnTo>
                  <a:pt x="414" y="154"/>
                </a:lnTo>
                <a:lnTo>
                  <a:pt x="414" y="154"/>
                </a:lnTo>
                <a:lnTo>
                  <a:pt x="414" y="156"/>
                </a:lnTo>
                <a:lnTo>
                  <a:pt x="414" y="156"/>
                </a:lnTo>
                <a:lnTo>
                  <a:pt x="414" y="158"/>
                </a:lnTo>
                <a:lnTo>
                  <a:pt x="414" y="158"/>
                </a:lnTo>
                <a:lnTo>
                  <a:pt x="408" y="168"/>
                </a:lnTo>
                <a:lnTo>
                  <a:pt x="408" y="168"/>
                </a:lnTo>
                <a:lnTo>
                  <a:pt x="402" y="180"/>
                </a:lnTo>
                <a:lnTo>
                  <a:pt x="402" y="180"/>
                </a:lnTo>
                <a:lnTo>
                  <a:pt x="402" y="180"/>
                </a:lnTo>
                <a:lnTo>
                  <a:pt x="402" y="180"/>
                </a:lnTo>
                <a:lnTo>
                  <a:pt x="400" y="180"/>
                </a:lnTo>
                <a:lnTo>
                  <a:pt x="400" y="180"/>
                </a:lnTo>
                <a:lnTo>
                  <a:pt x="398" y="178"/>
                </a:lnTo>
                <a:lnTo>
                  <a:pt x="398" y="178"/>
                </a:lnTo>
                <a:lnTo>
                  <a:pt x="394" y="174"/>
                </a:lnTo>
                <a:lnTo>
                  <a:pt x="394" y="174"/>
                </a:lnTo>
                <a:lnTo>
                  <a:pt x="392" y="174"/>
                </a:lnTo>
                <a:lnTo>
                  <a:pt x="392" y="174"/>
                </a:lnTo>
                <a:lnTo>
                  <a:pt x="390" y="174"/>
                </a:lnTo>
                <a:lnTo>
                  <a:pt x="390" y="174"/>
                </a:lnTo>
                <a:lnTo>
                  <a:pt x="388" y="170"/>
                </a:lnTo>
                <a:lnTo>
                  <a:pt x="388" y="170"/>
                </a:lnTo>
                <a:lnTo>
                  <a:pt x="384" y="168"/>
                </a:lnTo>
                <a:lnTo>
                  <a:pt x="384" y="168"/>
                </a:lnTo>
                <a:lnTo>
                  <a:pt x="384" y="166"/>
                </a:lnTo>
                <a:lnTo>
                  <a:pt x="384" y="166"/>
                </a:lnTo>
                <a:lnTo>
                  <a:pt x="384" y="166"/>
                </a:lnTo>
                <a:lnTo>
                  <a:pt x="384" y="166"/>
                </a:lnTo>
                <a:lnTo>
                  <a:pt x="384" y="164"/>
                </a:lnTo>
                <a:lnTo>
                  <a:pt x="384" y="164"/>
                </a:lnTo>
                <a:lnTo>
                  <a:pt x="384" y="164"/>
                </a:lnTo>
                <a:lnTo>
                  <a:pt x="384" y="164"/>
                </a:lnTo>
                <a:lnTo>
                  <a:pt x="390" y="158"/>
                </a:lnTo>
                <a:lnTo>
                  <a:pt x="390" y="158"/>
                </a:lnTo>
                <a:lnTo>
                  <a:pt x="394" y="154"/>
                </a:lnTo>
                <a:lnTo>
                  <a:pt x="394" y="154"/>
                </a:lnTo>
                <a:lnTo>
                  <a:pt x="394" y="154"/>
                </a:lnTo>
                <a:lnTo>
                  <a:pt x="394" y="154"/>
                </a:lnTo>
                <a:lnTo>
                  <a:pt x="390" y="150"/>
                </a:lnTo>
                <a:lnTo>
                  <a:pt x="390" y="150"/>
                </a:lnTo>
                <a:lnTo>
                  <a:pt x="386" y="146"/>
                </a:lnTo>
                <a:lnTo>
                  <a:pt x="386" y="146"/>
                </a:lnTo>
                <a:lnTo>
                  <a:pt x="384" y="144"/>
                </a:lnTo>
                <a:lnTo>
                  <a:pt x="384" y="144"/>
                </a:lnTo>
                <a:lnTo>
                  <a:pt x="378" y="136"/>
                </a:lnTo>
                <a:lnTo>
                  <a:pt x="378" y="136"/>
                </a:lnTo>
                <a:lnTo>
                  <a:pt x="370" y="126"/>
                </a:lnTo>
                <a:lnTo>
                  <a:pt x="370" y="126"/>
                </a:lnTo>
                <a:lnTo>
                  <a:pt x="364" y="118"/>
                </a:lnTo>
                <a:lnTo>
                  <a:pt x="364" y="118"/>
                </a:lnTo>
                <a:lnTo>
                  <a:pt x="358" y="112"/>
                </a:lnTo>
                <a:lnTo>
                  <a:pt x="358" y="112"/>
                </a:lnTo>
                <a:lnTo>
                  <a:pt x="350" y="102"/>
                </a:lnTo>
                <a:lnTo>
                  <a:pt x="350" y="102"/>
                </a:lnTo>
                <a:lnTo>
                  <a:pt x="334" y="84"/>
                </a:lnTo>
                <a:lnTo>
                  <a:pt x="334" y="84"/>
                </a:lnTo>
                <a:lnTo>
                  <a:pt x="326" y="76"/>
                </a:lnTo>
                <a:lnTo>
                  <a:pt x="320" y="72"/>
                </a:lnTo>
                <a:lnTo>
                  <a:pt x="320" y="72"/>
                </a:lnTo>
                <a:lnTo>
                  <a:pt x="310" y="68"/>
                </a:lnTo>
                <a:lnTo>
                  <a:pt x="310" y="68"/>
                </a:lnTo>
                <a:lnTo>
                  <a:pt x="302" y="68"/>
                </a:lnTo>
                <a:lnTo>
                  <a:pt x="302" y="68"/>
                </a:lnTo>
                <a:lnTo>
                  <a:pt x="298" y="68"/>
                </a:lnTo>
                <a:lnTo>
                  <a:pt x="298" y="68"/>
                </a:lnTo>
                <a:lnTo>
                  <a:pt x="294" y="68"/>
                </a:lnTo>
                <a:lnTo>
                  <a:pt x="294" y="68"/>
                </a:lnTo>
                <a:lnTo>
                  <a:pt x="288" y="68"/>
                </a:lnTo>
                <a:lnTo>
                  <a:pt x="288" y="68"/>
                </a:lnTo>
                <a:lnTo>
                  <a:pt x="284" y="66"/>
                </a:lnTo>
                <a:lnTo>
                  <a:pt x="284" y="66"/>
                </a:lnTo>
                <a:lnTo>
                  <a:pt x="278" y="66"/>
                </a:lnTo>
                <a:lnTo>
                  <a:pt x="278" y="66"/>
                </a:lnTo>
                <a:lnTo>
                  <a:pt x="274" y="68"/>
                </a:lnTo>
                <a:lnTo>
                  <a:pt x="274" y="68"/>
                </a:lnTo>
                <a:lnTo>
                  <a:pt x="272" y="68"/>
                </a:lnTo>
                <a:lnTo>
                  <a:pt x="272" y="68"/>
                </a:lnTo>
                <a:lnTo>
                  <a:pt x="268" y="68"/>
                </a:lnTo>
                <a:lnTo>
                  <a:pt x="268" y="68"/>
                </a:lnTo>
                <a:lnTo>
                  <a:pt x="266" y="68"/>
                </a:lnTo>
                <a:lnTo>
                  <a:pt x="266" y="68"/>
                </a:lnTo>
                <a:lnTo>
                  <a:pt x="260" y="66"/>
                </a:lnTo>
                <a:lnTo>
                  <a:pt x="260" y="66"/>
                </a:lnTo>
                <a:lnTo>
                  <a:pt x="256" y="66"/>
                </a:lnTo>
                <a:lnTo>
                  <a:pt x="256" y="66"/>
                </a:lnTo>
                <a:lnTo>
                  <a:pt x="254" y="66"/>
                </a:lnTo>
                <a:lnTo>
                  <a:pt x="254" y="66"/>
                </a:lnTo>
                <a:lnTo>
                  <a:pt x="250" y="66"/>
                </a:lnTo>
                <a:lnTo>
                  <a:pt x="250" y="66"/>
                </a:lnTo>
                <a:lnTo>
                  <a:pt x="248" y="66"/>
                </a:lnTo>
                <a:lnTo>
                  <a:pt x="248" y="66"/>
                </a:lnTo>
                <a:lnTo>
                  <a:pt x="246" y="64"/>
                </a:lnTo>
                <a:lnTo>
                  <a:pt x="246" y="64"/>
                </a:lnTo>
                <a:lnTo>
                  <a:pt x="244" y="60"/>
                </a:lnTo>
                <a:lnTo>
                  <a:pt x="244" y="60"/>
                </a:lnTo>
                <a:lnTo>
                  <a:pt x="240" y="58"/>
                </a:lnTo>
                <a:lnTo>
                  <a:pt x="240" y="58"/>
                </a:lnTo>
                <a:lnTo>
                  <a:pt x="234" y="56"/>
                </a:lnTo>
                <a:lnTo>
                  <a:pt x="234" y="56"/>
                </a:lnTo>
                <a:lnTo>
                  <a:pt x="228" y="54"/>
                </a:lnTo>
                <a:lnTo>
                  <a:pt x="228" y="54"/>
                </a:lnTo>
                <a:lnTo>
                  <a:pt x="220" y="54"/>
                </a:lnTo>
                <a:lnTo>
                  <a:pt x="220" y="54"/>
                </a:lnTo>
                <a:lnTo>
                  <a:pt x="214" y="54"/>
                </a:lnTo>
                <a:lnTo>
                  <a:pt x="214" y="54"/>
                </a:lnTo>
                <a:lnTo>
                  <a:pt x="210" y="54"/>
                </a:lnTo>
                <a:lnTo>
                  <a:pt x="210" y="54"/>
                </a:lnTo>
                <a:lnTo>
                  <a:pt x="204" y="56"/>
                </a:lnTo>
                <a:lnTo>
                  <a:pt x="204" y="56"/>
                </a:lnTo>
                <a:lnTo>
                  <a:pt x="202" y="58"/>
                </a:lnTo>
                <a:lnTo>
                  <a:pt x="202" y="58"/>
                </a:lnTo>
                <a:lnTo>
                  <a:pt x="196" y="62"/>
                </a:lnTo>
                <a:lnTo>
                  <a:pt x="196" y="62"/>
                </a:lnTo>
                <a:lnTo>
                  <a:pt x="192" y="66"/>
                </a:lnTo>
                <a:lnTo>
                  <a:pt x="192" y="66"/>
                </a:lnTo>
                <a:lnTo>
                  <a:pt x="190" y="64"/>
                </a:lnTo>
                <a:lnTo>
                  <a:pt x="190" y="64"/>
                </a:lnTo>
                <a:lnTo>
                  <a:pt x="188" y="60"/>
                </a:lnTo>
                <a:lnTo>
                  <a:pt x="188" y="60"/>
                </a:lnTo>
                <a:lnTo>
                  <a:pt x="186" y="60"/>
                </a:lnTo>
                <a:lnTo>
                  <a:pt x="186" y="60"/>
                </a:lnTo>
                <a:lnTo>
                  <a:pt x="188" y="60"/>
                </a:lnTo>
                <a:lnTo>
                  <a:pt x="188" y="60"/>
                </a:lnTo>
                <a:lnTo>
                  <a:pt x="190" y="58"/>
                </a:lnTo>
                <a:lnTo>
                  <a:pt x="190" y="58"/>
                </a:lnTo>
                <a:lnTo>
                  <a:pt x="190" y="54"/>
                </a:lnTo>
                <a:lnTo>
                  <a:pt x="190" y="54"/>
                </a:lnTo>
                <a:lnTo>
                  <a:pt x="190" y="54"/>
                </a:lnTo>
                <a:lnTo>
                  <a:pt x="190" y="54"/>
                </a:lnTo>
                <a:lnTo>
                  <a:pt x="190" y="52"/>
                </a:lnTo>
                <a:lnTo>
                  <a:pt x="190" y="52"/>
                </a:lnTo>
                <a:lnTo>
                  <a:pt x="190" y="50"/>
                </a:lnTo>
                <a:lnTo>
                  <a:pt x="190" y="50"/>
                </a:lnTo>
                <a:lnTo>
                  <a:pt x="190" y="48"/>
                </a:lnTo>
                <a:lnTo>
                  <a:pt x="190" y="48"/>
                </a:lnTo>
                <a:lnTo>
                  <a:pt x="190" y="46"/>
                </a:lnTo>
                <a:lnTo>
                  <a:pt x="190" y="46"/>
                </a:lnTo>
                <a:lnTo>
                  <a:pt x="188" y="44"/>
                </a:lnTo>
                <a:lnTo>
                  <a:pt x="188" y="44"/>
                </a:lnTo>
                <a:lnTo>
                  <a:pt x="188" y="42"/>
                </a:lnTo>
                <a:lnTo>
                  <a:pt x="188" y="42"/>
                </a:lnTo>
                <a:lnTo>
                  <a:pt x="188" y="38"/>
                </a:lnTo>
                <a:lnTo>
                  <a:pt x="188" y="38"/>
                </a:lnTo>
                <a:lnTo>
                  <a:pt x="188" y="38"/>
                </a:lnTo>
                <a:lnTo>
                  <a:pt x="188" y="38"/>
                </a:lnTo>
                <a:lnTo>
                  <a:pt x="188" y="36"/>
                </a:lnTo>
                <a:lnTo>
                  <a:pt x="188" y="36"/>
                </a:lnTo>
                <a:lnTo>
                  <a:pt x="186" y="30"/>
                </a:lnTo>
                <a:lnTo>
                  <a:pt x="186" y="30"/>
                </a:lnTo>
                <a:lnTo>
                  <a:pt x="186" y="28"/>
                </a:lnTo>
                <a:lnTo>
                  <a:pt x="186" y="28"/>
                </a:lnTo>
                <a:lnTo>
                  <a:pt x="184" y="26"/>
                </a:lnTo>
                <a:lnTo>
                  <a:pt x="184" y="26"/>
                </a:lnTo>
                <a:lnTo>
                  <a:pt x="182" y="24"/>
                </a:lnTo>
                <a:lnTo>
                  <a:pt x="182" y="24"/>
                </a:lnTo>
                <a:lnTo>
                  <a:pt x="182" y="22"/>
                </a:lnTo>
                <a:lnTo>
                  <a:pt x="182" y="22"/>
                </a:lnTo>
                <a:lnTo>
                  <a:pt x="182" y="20"/>
                </a:lnTo>
                <a:lnTo>
                  <a:pt x="182" y="20"/>
                </a:lnTo>
                <a:lnTo>
                  <a:pt x="178" y="16"/>
                </a:lnTo>
                <a:lnTo>
                  <a:pt x="178" y="16"/>
                </a:lnTo>
                <a:lnTo>
                  <a:pt x="176" y="12"/>
                </a:lnTo>
                <a:lnTo>
                  <a:pt x="176" y="12"/>
                </a:lnTo>
                <a:lnTo>
                  <a:pt x="174" y="10"/>
                </a:lnTo>
                <a:lnTo>
                  <a:pt x="174" y="10"/>
                </a:lnTo>
                <a:lnTo>
                  <a:pt x="170" y="8"/>
                </a:lnTo>
                <a:lnTo>
                  <a:pt x="170" y="8"/>
                </a:lnTo>
                <a:lnTo>
                  <a:pt x="168" y="6"/>
                </a:lnTo>
                <a:lnTo>
                  <a:pt x="164" y="4"/>
                </a:lnTo>
                <a:lnTo>
                  <a:pt x="164" y="4"/>
                </a:lnTo>
                <a:lnTo>
                  <a:pt x="158" y="2"/>
                </a:lnTo>
                <a:lnTo>
                  <a:pt x="158" y="2"/>
                </a:lnTo>
                <a:lnTo>
                  <a:pt x="152" y="0"/>
                </a:lnTo>
                <a:lnTo>
                  <a:pt x="152" y="0"/>
                </a:lnTo>
                <a:lnTo>
                  <a:pt x="148" y="0"/>
                </a:lnTo>
                <a:lnTo>
                  <a:pt x="148" y="0"/>
                </a:lnTo>
                <a:lnTo>
                  <a:pt x="144" y="2"/>
                </a:lnTo>
                <a:lnTo>
                  <a:pt x="144" y="2"/>
                </a:lnTo>
                <a:lnTo>
                  <a:pt x="140" y="2"/>
                </a:lnTo>
                <a:lnTo>
                  <a:pt x="140" y="2"/>
                </a:lnTo>
                <a:lnTo>
                  <a:pt x="136" y="4"/>
                </a:lnTo>
                <a:lnTo>
                  <a:pt x="136" y="4"/>
                </a:lnTo>
                <a:lnTo>
                  <a:pt x="132" y="6"/>
                </a:lnTo>
                <a:lnTo>
                  <a:pt x="132" y="6"/>
                </a:lnTo>
                <a:lnTo>
                  <a:pt x="128" y="8"/>
                </a:lnTo>
                <a:lnTo>
                  <a:pt x="128" y="8"/>
                </a:lnTo>
                <a:lnTo>
                  <a:pt x="124" y="10"/>
                </a:lnTo>
                <a:lnTo>
                  <a:pt x="124" y="10"/>
                </a:lnTo>
                <a:lnTo>
                  <a:pt x="118" y="14"/>
                </a:lnTo>
                <a:lnTo>
                  <a:pt x="118" y="14"/>
                </a:lnTo>
                <a:lnTo>
                  <a:pt x="114" y="18"/>
                </a:lnTo>
                <a:lnTo>
                  <a:pt x="114" y="18"/>
                </a:lnTo>
                <a:lnTo>
                  <a:pt x="110" y="24"/>
                </a:lnTo>
                <a:lnTo>
                  <a:pt x="110" y="24"/>
                </a:lnTo>
                <a:lnTo>
                  <a:pt x="108" y="28"/>
                </a:lnTo>
                <a:lnTo>
                  <a:pt x="110" y="32"/>
                </a:lnTo>
                <a:lnTo>
                  <a:pt x="110" y="32"/>
                </a:lnTo>
                <a:lnTo>
                  <a:pt x="112" y="34"/>
                </a:lnTo>
                <a:lnTo>
                  <a:pt x="112" y="34"/>
                </a:lnTo>
                <a:lnTo>
                  <a:pt x="112" y="34"/>
                </a:lnTo>
                <a:lnTo>
                  <a:pt x="112" y="34"/>
                </a:lnTo>
                <a:lnTo>
                  <a:pt x="112" y="36"/>
                </a:lnTo>
                <a:lnTo>
                  <a:pt x="112" y="36"/>
                </a:lnTo>
                <a:lnTo>
                  <a:pt x="112" y="38"/>
                </a:lnTo>
                <a:lnTo>
                  <a:pt x="112" y="38"/>
                </a:lnTo>
                <a:lnTo>
                  <a:pt x="112" y="40"/>
                </a:lnTo>
                <a:lnTo>
                  <a:pt x="112" y="40"/>
                </a:lnTo>
                <a:lnTo>
                  <a:pt x="112" y="42"/>
                </a:lnTo>
                <a:lnTo>
                  <a:pt x="112" y="42"/>
                </a:lnTo>
                <a:lnTo>
                  <a:pt x="112" y="42"/>
                </a:lnTo>
                <a:lnTo>
                  <a:pt x="112" y="42"/>
                </a:lnTo>
                <a:lnTo>
                  <a:pt x="112" y="44"/>
                </a:lnTo>
                <a:lnTo>
                  <a:pt x="112" y="44"/>
                </a:lnTo>
                <a:lnTo>
                  <a:pt x="112" y="46"/>
                </a:lnTo>
                <a:lnTo>
                  <a:pt x="112" y="46"/>
                </a:lnTo>
                <a:lnTo>
                  <a:pt x="114" y="48"/>
                </a:lnTo>
                <a:lnTo>
                  <a:pt x="114" y="48"/>
                </a:lnTo>
                <a:lnTo>
                  <a:pt x="112" y="50"/>
                </a:lnTo>
                <a:lnTo>
                  <a:pt x="112" y="50"/>
                </a:lnTo>
                <a:lnTo>
                  <a:pt x="114" y="52"/>
                </a:lnTo>
                <a:lnTo>
                  <a:pt x="114" y="52"/>
                </a:lnTo>
                <a:lnTo>
                  <a:pt x="114" y="54"/>
                </a:lnTo>
                <a:lnTo>
                  <a:pt x="114" y="54"/>
                </a:lnTo>
                <a:lnTo>
                  <a:pt x="116" y="56"/>
                </a:lnTo>
                <a:lnTo>
                  <a:pt x="116" y="58"/>
                </a:lnTo>
                <a:lnTo>
                  <a:pt x="116" y="58"/>
                </a:lnTo>
                <a:lnTo>
                  <a:pt x="116" y="60"/>
                </a:lnTo>
                <a:lnTo>
                  <a:pt x="116" y="60"/>
                </a:lnTo>
                <a:lnTo>
                  <a:pt x="114" y="64"/>
                </a:lnTo>
                <a:lnTo>
                  <a:pt x="114" y="64"/>
                </a:lnTo>
                <a:lnTo>
                  <a:pt x="112" y="70"/>
                </a:lnTo>
                <a:lnTo>
                  <a:pt x="112" y="70"/>
                </a:lnTo>
                <a:lnTo>
                  <a:pt x="112" y="74"/>
                </a:lnTo>
                <a:lnTo>
                  <a:pt x="114" y="76"/>
                </a:lnTo>
                <a:lnTo>
                  <a:pt x="114" y="76"/>
                </a:lnTo>
                <a:lnTo>
                  <a:pt x="116" y="76"/>
                </a:lnTo>
                <a:lnTo>
                  <a:pt x="116" y="76"/>
                </a:lnTo>
                <a:lnTo>
                  <a:pt x="118" y="76"/>
                </a:lnTo>
                <a:lnTo>
                  <a:pt x="118" y="76"/>
                </a:lnTo>
                <a:lnTo>
                  <a:pt x="120" y="76"/>
                </a:lnTo>
                <a:lnTo>
                  <a:pt x="122" y="76"/>
                </a:lnTo>
                <a:lnTo>
                  <a:pt x="122" y="76"/>
                </a:lnTo>
                <a:lnTo>
                  <a:pt x="122" y="80"/>
                </a:lnTo>
                <a:lnTo>
                  <a:pt x="122" y="80"/>
                </a:lnTo>
                <a:lnTo>
                  <a:pt x="122" y="82"/>
                </a:lnTo>
                <a:lnTo>
                  <a:pt x="124" y="82"/>
                </a:lnTo>
                <a:lnTo>
                  <a:pt x="124" y="82"/>
                </a:lnTo>
                <a:lnTo>
                  <a:pt x="128" y="82"/>
                </a:lnTo>
                <a:lnTo>
                  <a:pt x="128" y="82"/>
                </a:lnTo>
                <a:lnTo>
                  <a:pt x="130" y="84"/>
                </a:lnTo>
                <a:lnTo>
                  <a:pt x="130" y="84"/>
                </a:lnTo>
                <a:lnTo>
                  <a:pt x="128" y="86"/>
                </a:lnTo>
                <a:lnTo>
                  <a:pt x="128" y="86"/>
                </a:lnTo>
                <a:lnTo>
                  <a:pt x="130" y="88"/>
                </a:lnTo>
                <a:lnTo>
                  <a:pt x="130" y="88"/>
                </a:lnTo>
                <a:lnTo>
                  <a:pt x="132" y="90"/>
                </a:lnTo>
                <a:lnTo>
                  <a:pt x="132" y="90"/>
                </a:lnTo>
                <a:lnTo>
                  <a:pt x="134" y="92"/>
                </a:lnTo>
                <a:lnTo>
                  <a:pt x="134" y="92"/>
                </a:lnTo>
                <a:lnTo>
                  <a:pt x="134" y="94"/>
                </a:lnTo>
                <a:lnTo>
                  <a:pt x="134" y="94"/>
                </a:lnTo>
                <a:lnTo>
                  <a:pt x="136" y="98"/>
                </a:lnTo>
                <a:lnTo>
                  <a:pt x="136" y="98"/>
                </a:lnTo>
                <a:lnTo>
                  <a:pt x="140" y="98"/>
                </a:lnTo>
                <a:lnTo>
                  <a:pt x="140" y="98"/>
                </a:lnTo>
                <a:lnTo>
                  <a:pt x="144" y="98"/>
                </a:lnTo>
                <a:lnTo>
                  <a:pt x="144" y="98"/>
                </a:lnTo>
                <a:lnTo>
                  <a:pt x="146" y="98"/>
                </a:lnTo>
                <a:lnTo>
                  <a:pt x="146" y="98"/>
                </a:lnTo>
                <a:lnTo>
                  <a:pt x="152" y="98"/>
                </a:lnTo>
                <a:lnTo>
                  <a:pt x="152" y="98"/>
                </a:lnTo>
                <a:lnTo>
                  <a:pt x="152" y="98"/>
                </a:lnTo>
                <a:lnTo>
                  <a:pt x="152" y="98"/>
                </a:lnTo>
                <a:lnTo>
                  <a:pt x="154" y="98"/>
                </a:lnTo>
                <a:lnTo>
                  <a:pt x="154" y="98"/>
                </a:lnTo>
                <a:lnTo>
                  <a:pt x="154" y="100"/>
                </a:lnTo>
                <a:lnTo>
                  <a:pt x="156" y="100"/>
                </a:lnTo>
                <a:lnTo>
                  <a:pt x="156" y="100"/>
                </a:lnTo>
                <a:lnTo>
                  <a:pt x="158" y="100"/>
                </a:lnTo>
                <a:lnTo>
                  <a:pt x="158" y="102"/>
                </a:lnTo>
                <a:lnTo>
                  <a:pt x="158" y="102"/>
                </a:lnTo>
                <a:lnTo>
                  <a:pt x="156" y="106"/>
                </a:lnTo>
                <a:lnTo>
                  <a:pt x="156" y="106"/>
                </a:lnTo>
                <a:lnTo>
                  <a:pt x="156" y="110"/>
                </a:lnTo>
                <a:lnTo>
                  <a:pt x="156" y="110"/>
                </a:lnTo>
                <a:lnTo>
                  <a:pt x="154" y="118"/>
                </a:lnTo>
                <a:lnTo>
                  <a:pt x="154" y="118"/>
                </a:lnTo>
                <a:lnTo>
                  <a:pt x="150" y="130"/>
                </a:lnTo>
                <a:lnTo>
                  <a:pt x="150" y="130"/>
                </a:lnTo>
                <a:lnTo>
                  <a:pt x="150" y="136"/>
                </a:lnTo>
                <a:lnTo>
                  <a:pt x="150" y="136"/>
                </a:lnTo>
                <a:lnTo>
                  <a:pt x="148" y="142"/>
                </a:lnTo>
                <a:lnTo>
                  <a:pt x="148" y="142"/>
                </a:lnTo>
                <a:lnTo>
                  <a:pt x="148" y="144"/>
                </a:lnTo>
                <a:lnTo>
                  <a:pt x="148" y="144"/>
                </a:lnTo>
                <a:lnTo>
                  <a:pt x="146" y="150"/>
                </a:lnTo>
                <a:lnTo>
                  <a:pt x="146" y="150"/>
                </a:lnTo>
                <a:lnTo>
                  <a:pt x="146" y="158"/>
                </a:lnTo>
                <a:lnTo>
                  <a:pt x="146" y="158"/>
                </a:lnTo>
                <a:lnTo>
                  <a:pt x="146" y="166"/>
                </a:lnTo>
                <a:lnTo>
                  <a:pt x="146" y="166"/>
                </a:lnTo>
                <a:lnTo>
                  <a:pt x="146" y="176"/>
                </a:lnTo>
                <a:lnTo>
                  <a:pt x="146" y="176"/>
                </a:lnTo>
                <a:lnTo>
                  <a:pt x="146" y="178"/>
                </a:lnTo>
                <a:lnTo>
                  <a:pt x="146" y="178"/>
                </a:lnTo>
                <a:lnTo>
                  <a:pt x="146" y="186"/>
                </a:lnTo>
                <a:lnTo>
                  <a:pt x="146" y="186"/>
                </a:lnTo>
                <a:lnTo>
                  <a:pt x="146" y="190"/>
                </a:lnTo>
                <a:lnTo>
                  <a:pt x="146" y="190"/>
                </a:lnTo>
                <a:lnTo>
                  <a:pt x="146" y="198"/>
                </a:lnTo>
                <a:lnTo>
                  <a:pt x="146" y="198"/>
                </a:lnTo>
                <a:lnTo>
                  <a:pt x="148" y="202"/>
                </a:lnTo>
                <a:lnTo>
                  <a:pt x="148" y="202"/>
                </a:lnTo>
                <a:lnTo>
                  <a:pt x="148" y="208"/>
                </a:lnTo>
                <a:lnTo>
                  <a:pt x="148" y="208"/>
                </a:lnTo>
                <a:lnTo>
                  <a:pt x="150" y="212"/>
                </a:lnTo>
                <a:lnTo>
                  <a:pt x="150" y="212"/>
                </a:lnTo>
                <a:lnTo>
                  <a:pt x="148" y="212"/>
                </a:lnTo>
                <a:lnTo>
                  <a:pt x="148" y="212"/>
                </a:lnTo>
                <a:lnTo>
                  <a:pt x="148" y="214"/>
                </a:lnTo>
                <a:lnTo>
                  <a:pt x="148" y="214"/>
                </a:lnTo>
                <a:lnTo>
                  <a:pt x="146" y="214"/>
                </a:lnTo>
                <a:lnTo>
                  <a:pt x="146" y="214"/>
                </a:lnTo>
                <a:lnTo>
                  <a:pt x="142" y="216"/>
                </a:lnTo>
                <a:lnTo>
                  <a:pt x="142" y="216"/>
                </a:lnTo>
                <a:lnTo>
                  <a:pt x="138" y="218"/>
                </a:lnTo>
                <a:lnTo>
                  <a:pt x="138" y="218"/>
                </a:lnTo>
                <a:lnTo>
                  <a:pt x="136" y="216"/>
                </a:lnTo>
                <a:lnTo>
                  <a:pt x="136" y="216"/>
                </a:lnTo>
                <a:lnTo>
                  <a:pt x="132" y="216"/>
                </a:lnTo>
                <a:lnTo>
                  <a:pt x="132" y="216"/>
                </a:lnTo>
                <a:lnTo>
                  <a:pt x="124" y="216"/>
                </a:lnTo>
                <a:lnTo>
                  <a:pt x="124" y="216"/>
                </a:lnTo>
                <a:lnTo>
                  <a:pt x="122" y="218"/>
                </a:lnTo>
                <a:lnTo>
                  <a:pt x="122" y="218"/>
                </a:lnTo>
                <a:lnTo>
                  <a:pt x="120" y="218"/>
                </a:lnTo>
                <a:lnTo>
                  <a:pt x="120" y="218"/>
                </a:lnTo>
                <a:lnTo>
                  <a:pt x="118" y="218"/>
                </a:lnTo>
                <a:lnTo>
                  <a:pt x="118" y="218"/>
                </a:lnTo>
                <a:lnTo>
                  <a:pt x="110" y="216"/>
                </a:lnTo>
                <a:lnTo>
                  <a:pt x="110" y="216"/>
                </a:lnTo>
                <a:lnTo>
                  <a:pt x="102" y="218"/>
                </a:lnTo>
                <a:lnTo>
                  <a:pt x="102" y="218"/>
                </a:lnTo>
                <a:lnTo>
                  <a:pt x="94" y="218"/>
                </a:lnTo>
                <a:lnTo>
                  <a:pt x="94" y="218"/>
                </a:lnTo>
                <a:lnTo>
                  <a:pt x="90" y="216"/>
                </a:lnTo>
                <a:lnTo>
                  <a:pt x="90" y="216"/>
                </a:lnTo>
                <a:lnTo>
                  <a:pt x="88" y="216"/>
                </a:lnTo>
                <a:lnTo>
                  <a:pt x="88" y="216"/>
                </a:lnTo>
                <a:lnTo>
                  <a:pt x="88" y="218"/>
                </a:lnTo>
                <a:lnTo>
                  <a:pt x="88" y="218"/>
                </a:lnTo>
                <a:lnTo>
                  <a:pt x="84" y="216"/>
                </a:lnTo>
                <a:lnTo>
                  <a:pt x="84" y="216"/>
                </a:lnTo>
                <a:lnTo>
                  <a:pt x="82" y="212"/>
                </a:lnTo>
                <a:lnTo>
                  <a:pt x="82" y="212"/>
                </a:lnTo>
                <a:lnTo>
                  <a:pt x="80" y="208"/>
                </a:lnTo>
                <a:lnTo>
                  <a:pt x="80" y="208"/>
                </a:lnTo>
                <a:lnTo>
                  <a:pt x="78" y="202"/>
                </a:lnTo>
                <a:lnTo>
                  <a:pt x="78" y="202"/>
                </a:lnTo>
                <a:lnTo>
                  <a:pt x="76" y="198"/>
                </a:lnTo>
                <a:lnTo>
                  <a:pt x="76" y="198"/>
                </a:lnTo>
                <a:lnTo>
                  <a:pt x="74" y="194"/>
                </a:lnTo>
                <a:lnTo>
                  <a:pt x="74" y="194"/>
                </a:lnTo>
                <a:lnTo>
                  <a:pt x="72" y="188"/>
                </a:lnTo>
                <a:lnTo>
                  <a:pt x="72" y="188"/>
                </a:lnTo>
                <a:lnTo>
                  <a:pt x="70" y="184"/>
                </a:lnTo>
                <a:lnTo>
                  <a:pt x="70" y="184"/>
                </a:lnTo>
                <a:lnTo>
                  <a:pt x="70" y="184"/>
                </a:lnTo>
                <a:lnTo>
                  <a:pt x="70" y="182"/>
                </a:lnTo>
                <a:lnTo>
                  <a:pt x="70" y="182"/>
                </a:lnTo>
                <a:lnTo>
                  <a:pt x="68" y="184"/>
                </a:lnTo>
                <a:lnTo>
                  <a:pt x="68" y="184"/>
                </a:lnTo>
                <a:lnTo>
                  <a:pt x="66" y="186"/>
                </a:lnTo>
                <a:lnTo>
                  <a:pt x="66" y="188"/>
                </a:lnTo>
                <a:lnTo>
                  <a:pt x="66" y="188"/>
                </a:lnTo>
                <a:lnTo>
                  <a:pt x="66" y="194"/>
                </a:lnTo>
                <a:lnTo>
                  <a:pt x="66" y="194"/>
                </a:lnTo>
                <a:lnTo>
                  <a:pt x="66" y="196"/>
                </a:lnTo>
                <a:lnTo>
                  <a:pt x="66" y="196"/>
                </a:lnTo>
                <a:lnTo>
                  <a:pt x="68" y="200"/>
                </a:lnTo>
                <a:lnTo>
                  <a:pt x="68" y="200"/>
                </a:lnTo>
                <a:lnTo>
                  <a:pt x="68" y="202"/>
                </a:lnTo>
                <a:lnTo>
                  <a:pt x="68" y="202"/>
                </a:lnTo>
                <a:lnTo>
                  <a:pt x="68" y="202"/>
                </a:lnTo>
                <a:lnTo>
                  <a:pt x="68" y="202"/>
                </a:lnTo>
                <a:lnTo>
                  <a:pt x="62" y="202"/>
                </a:lnTo>
                <a:lnTo>
                  <a:pt x="62" y="202"/>
                </a:lnTo>
                <a:lnTo>
                  <a:pt x="58" y="202"/>
                </a:lnTo>
                <a:lnTo>
                  <a:pt x="58" y="202"/>
                </a:lnTo>
                <a:lnTo>
                  <a:pt x="56" y="200"/>
                </a:lnTo>
                <a:lnTo>
                  <a:pt x="56" y="200"/>
                </a:lnTo>
                <a:lnTo>
                  <a:pt x="52" y="198"/>
                </a:lnTo>
                <a:lnTo>
                  <a:pt x="52" y="198"/>
                </a:lnTo>
                <a:lnTo>
                  <a:pt x="48" y="194"/>
                </a:lnTo>
                <a:lnTo>
                  <a:pt x="48" y="194"/>
                </a:lnTo>
                <a:lnTo>
                  <a:pt x="44" y="190"/>
                </a:lnTo>
                <a:lnTo>
                  <a:pt x="44" y="190"/>
                </a:lnTo>
                <a:lnTo>
                  <a:pt x="42" y="188"/>
                </a:lnTo>
                <a:lnTo>
                  <a:pt x="42" y="188"/>
                </a:lnTo>
                <a:lnTo>
                  <a:pt x="38" y="186"/>
                </a:lnTo>
                <a:lnTo>
                  <a:pt x="38" y="186"/>
                </a:lnTo>
                <a:lnTo>
                  <a:pt x="36" y="184"/>
                </a:lnTo>
                <a:lnTo>
                  <a:pt x="32" y="184"/>
                </a:lnTo>
                <a:lnTo>
                  <a:pt x="32" y="184"/>
                </a:lnTo>
                <a:lnTo>
                  <a:pt x="30" y="186"/>
                </a:lnTo>
                <a:lnTo>
                  <a:pt x="30" y="188"/>
                </a:lnTo>
                <a:lnTo>
                  <a:pt x="30" y="188"/>
                </a:lnTo>
                <a:lnTo>
                  <a:pt x="36" y="192"/>
                </a:lnTo>
                <a:lnTo>
                  <a:pt x="36" y="192"/>
                </a:lnTo>
                <a:lnTo>
                  <a:pt x="40" y="196"/>
                </a:lnTo>
                <a:lnTo>
                  <a:pt x="40" y="196"/>
                </a:lnTo>
                <a:lnTo>
                  <a:pt x="44" y="198"/>
                </a:lnTo>
                <a:lnTo>
                  <a:pt x="44" y="198"/>
                </a:lnTo>
                <a:lnTo>
                  <a:pt x="46" y="202"/>
                </a:lnTo>
                <a:lnTo>
                  <a:pt x="46" y="202"/>
                </a:lnTo>
                <a:lnTo>
                  <a:pt x="48" y="204"/>
                </a:lnTo>
                <a:lnTo>
                  <a:pt x="48" y="204"/>
                </a:lnTo>
                <a:lnTo>
                  <a:pt x="48" y="206"/>
                </a:lnTo>
                <a:lnTo>
                  <a:pt x="48" y="206"/>
                </a:lnTo>
                <a:lnTo>
                  <a:pt x="44" y="204"/>
                </a:lnTo>
                <a:lnTo>
                  <a:pt x="44" y="204"/>
                </a:lnTo>
                <a:lnTo>
                  <a:pt x="42" y="202"/>
                </a:lnTo>
                <a:lnTo>
                  <a:pt x="42" y="202"/>
                </a:lnTo>
                <a:lnTo>
                  <a:pt x="40" y="200"/>
                </a:lnTo>
                <a:lnTo>
                  <a:pt x="40" y="200"/>
                </a:lnTo>
                <a:lnTo>
                  <a:pt x="38" y="200"/>
                </a:lnTo>
                <a:lnTo>
                  <a:pt x="38" y="200"/>
                </a:lnTo>
                <a:lnTo>
                  <a:pt x="34" y="198"/>
                </a:lnTo>
                <a:lnTo>
                  <a:pt x="34" y="198"/>
                </a:lnTo>
                <a:lnTo>
                  <a:pt x="28" y="194"/>
                </a:lnTo>
                <a:lnTo>
                  <a:pt x="28" y="194"/>
                </a:lnTo>
                <a:lnTo>
                  <a:pt x="26" y="192"/>
                </a:lnTo>
                <a:lnTo>
                  <a:pt x="24" y="192"/>
                </a:lnTo>
                <a:lnTo>
                  <a:pt x="24" y="192"/>
                </a:lnTo>
                <a:lnTo>
                  <a:pt x="22" y="194"/>
                </a:lnTo>
                <a:lnTo>
                  <a:pt x="22" y="196"/>
                </a:lnTo>
                <a:lnTo>
                  <a:pt x="22" y="196"/>
                </a:lnTo>
                <a:lnTo>
                  <a:pt x="24" y="198"/>
                </a:lnTo>
                <a:lnTo>
                  <a:pt x="24" y="198"/>
                </a:lnTo>
                <a:lnTo>
                  <a:pt x="28" y="200"/>
                </a:lnTo>
                <a:lnTo>
                  <a:pt x="28" y="200"/>
                </a:lnTo>
                <a:lnTo>
                  <a:pt x="32" y="204"/>
                </a:lnTo>
                <a:lnTo>
                  <a:pt x="32" y="204"/>
                </a:lnTo>
                <a:lnTo>
                  <a:pt x="36" y="206"/>
                </a:lnTo>
                <a:lnTo>
                  <a:pt x="36" y="206"/>
                </a:lnTo>
                <a:lnTo>
                  <a:pt x="40" y="208"/>
                </a:lnTo>
                <a:lnTo>
                  <a:pt x="40" y="208"/>
                </a:lnTo>
                <a:lnTo>
                  <a:pt x="44" y="210"/>
                </a:lnTo>
                <a:lnTo>
                  <a:pt x="44" y="210"/>
                </a:lnTo>
                <a:lnTo>
                  <a:pt x="46" y="212"/>
                </a:lnTo>
                <a:lnTo>
                  <a:pt x="46" y="212"/>
                </a:lnTo>
                <a:lnTo>
                  <a:pt x="44" y="212"/>
                </a:lnTo>
                <a:lnTo>
                  <a:pt x="44" y="212"/>
                </a:lnTo>
                <a:lnTo>
                  <a:pt x="42" y="212"/>
                </a:lnTo>
                <a:lnTo>
                  <a:pt x="42" y="212"/>
                </a:lnTo>
                <a:lnTo>
                  <a:pt x="40" y="210"/>
                </a:lnTo>
                <a:lnTo>
                  <a:pt x="40" y="210"/>
                </a:lnTo>
                <a:lnTo>
                  <a:pt x="36" y="210"/>
                </a:lnTo>
                <a:lnTo>
                  <a:pt x="36" y="210"/>
                </a:lnTo>
                <a:lnTo>
                  <a:pt x="32" y="208"/>
                </a:lnTo>
                <a:lnTo>
                  <a:pt x="32" y="208"/>
                </a:lnTo>
                <a:lnTo>
                  <a:pt x="26" y="204"/>
                </a:lnTo>
                <a:lnTo>
                  <a:pt x="26" y="204"/>
                </a:lnTo>
                <a:lnTo>
                  <a:pt x="22" y="204"/>
                </a:lnTo>
                <a:lnTo>
                  <a:pt x="22" y="204"/>
                </a:lnTo>
                <a:lnTo>
                  <a:pt x="22" y="204"/>
                </a:lnTo>
                <a:lnTo>
                  <a:pt x="20" y="208"/>
                </a:lnTo>
                <a:lnTo>
                  <a:pt x="20" y="208"/>
                </a:lnTo>
                <a:lnTo>
                  <a:pt x="24" y="210"/>
                </a:lnTo>
                <a:lnTo>
                  <a:pt x="24" y="210"/>
                </a:lnTo>
                <a:lnTo>
                  <a:pt x="28" y="212"/>
                </a:lnTo>
                <a:lnTo>
                  <a:pt x="28" y="212"/>
                </a:lnTo>
                <a:lnTo>
                  <a:pt x="34" y="214"/>
                </a:lnTo>
                <a:lnTo>
                  <a:pt x="34" y="214"/>
                </a:lnTo>
                <a:lnTo>
                  <a:pt x="38" y="216"/>
                </a:lnTo>
                <a:lnTo>
                  <a:pt x="38" y="216"/>
                </a:lnTo>
                <a:lnTo>
                  <a:pt x="42" y="218"/>
                </a:lnTo>
                <a:lnTo>
                  <a:pt x="42" y="218"/>
                </a:lnTo>
                <a:lnTo>
                  <a:pt x="46" y="220"/>
                </a:lnTo>
                <a:lnTo>
                  <a:pt x="46" y="220"/>
                </a:lnTo>
                <a:lnTo>
                  <a:pt x="46" y="222"/>
                </a:lnTo>
                <a:lnTo>
                  <a:pt x="46" y="222"/>
                </a:lnTo>
                <a:lnTo>
                  <a:pt x="42" y="222"/>
                </a:lnTo>
                <a:lnTo>
                  <a:pt x="42" y="222"/>
                </a:lnTo>
                <a:lnTo>
                  <a:pt x="38" y="220"/>
                </a:lnTo>
                <a:lnTo>
                  <a:pt x="38" y="220"/>
                </a:lnTo>
                <a:lnTo>
                  <a:pt x="36" y="220"/>
                </a:lnTo>
                <a:lnTo>
                  <a:pt x="36" y="220"/>
                </a:lnTo>
                <a:lnTo>
                  <a:pt x="30" y="218"/>
                </a:lnTo>
                <a:lnTo>
                  <a:pt x="30" y="218"/>
                </a:lnTo>
                <a:lnTo>
                  <a:pt x="26" y="218"/>
                </a:lnTo>
                <a:lnTo>
                  <a:pt x="26" y="218"/>
                </a:lnTo>
                <a:lnTo>
                  <a:pt x="26" y="220"/>
                </a:lnTo>
                <a:lnTo>
                  <a:pt x="26" y="222"/>
                </a:lnTo>
                <a:lnTo>
                  <a:pt x="26" y="222"/>
                </a:lnTo>
                <a:lnTo>
                  <a:pt x="32" y="224"/>
                </a:lnTo>
                <a:lnTo>
                  <a:pt x="32" y="224"/>
                </a:lnTo>
                <a:lnTo>
                  <a:pt x="34" y="224"/>
                </a:lnTo>
                <a:lnTo>
                  <a:pt x="34" y="224"/>
                </a:lnTo>
                <a:lnTo>
                  <a:pt x="36" y="226"/>
                </a:lnTo>
                <a:lnTo>
                  <a:pt x="36" y="226"/>
                </a:lnTo>
                <a:lnTo>
                  <a:pt x="40" y="226"/>
                </a:lnTo>
                <a:lnTo>
                  <a:pt x="40" y="226"/>
                </a:lnTo>
                <a:lnTo>
                  <a:pt x="44" y="228"/>
                </a:lnTo>
                <a:lnTo>
                  <a:pt x="44" y="228"/>
                </a:lnTo>
                <a:lnTo>
                  <a:pt x="48" y="230"/>
                </a:lnTo>
                <a:lnTo>
                  <a:pt x="48" y="230"/>
                </a:lnTo>
                <a:lnTo>
                  <a:pt x="54" y="232"/>
                </a:lnTo>
                <a:lnTo>
                  <a:pt x="54" y="232"/>
                </a:lnTo>
                <a:lnTo>
                  <a:pt x="64" y="236"/>
                </a:lnTo>
                <a:lnTo>
                  <a:pt x="64" y="236"/>
                </a:lnTo>
                <a:lnTo>
                  <a:pt x="72" y="236"/>
                </a:lnTo>
                <a:lnTo>
                  <a:pt x="72" y="236"/>
                </a:lnTo>
                <a:lnTo>
                  <a:pt x="82" y="236"/>
                </a:lnTo>
                <a:lnTo>
                  <a:pt x="82" y="236"/>
                </a:lnTo>
                <a:lnTo>
                  <a:pt x="82" y="240"/>
                </a:lnTo>
                <a:lnTo>
                  <a:pt x="82" y="240"/>
                </a:lnTo>
                <a:lnTo>
                  <a:pt x="84" y="242"/>
                </a:lnTo>
                <a:lnTo>
                  <a:pt x="84" y="242"/>
                </a:lnTo>
                <a:lnTo>
                  <a:pt x="86" y="244"/>
                </a:lnTo>
                <a:lnTo>
                  <a:pt x="86" y="244"/>
                </a:lnTo>
                <a:lnTo>
                  <a:pt x="88" y="244"/>
                </a:lnTo>
                <a:lnTo>
                  <a:pt x="88" y="244"/>
                </a:lnTo>
                <a:lnTo>
                  <a:pt x="88" y="244"/>
                </a:lnTo>
                <a:lnTo>
                  <a:pt x="88" y="244"/>
                </a:lnTo>
                <a:lnTo>
                  <a:pt x="90" y="250"/>
                </a:lnTo>
                <a:lnTo>
                  <a:pt x="90" y="250"/>
                </a:lnTo>
                <a:lnTo>
                  <a:pt x="92" y="256"/>
                </a:lnTo>
                <a:lnTo>
                  <a:pt x="92" y="256"/>
                </a:lnTo>
                <a:lnTo>
                  <a:pt x="92" y="258"/>
                </a:lnTo>
                <a:lnTo>
                  <a:pt x="92" y="258"/>
                </a:lnTo>
                <a:lnTo>
                  <a:pt x="94" y="258"/>
                </a:lnTo>
                <a:lnTo>
                  <a:pt x="94" y="258"/>
                </a:lnTo>
                <a:lnTo>
                  <a:pt x="102" y="256"/>
                </a:lnTo>
                <a:lnTo>
                  <a:pt x="102" y="256"/>
                </a:lnTo>
                <a:lnTo>
                  <a:pt x="112" y="254"/>
                </a:lnTo>
                <a:lnTo>
                  <a:pt x="112" y="254"/>
                </a:lnTo>
                <a:lnTo>
                  <a:pt x="122" y="254"/>
                </a:lnTo>
                <a:lnTo>
                  <a:pt x="122" y="254"/>
                </a:lnTo>
                <a:lnTo>
                  <a:pt x="132" y="252"/>
                </a:lnTo>
                <a:lnTo>
                  <a:pt x="132" y="252"/>
                </a:lnTo>
                <a:lnTo>
                  <a:pt x="140" y="250"/>
                </a:lnTo>
                <a:lnTo>
                  <a:pt x="140" y="250"/>
                </a:lnTo>
                <a:lnTo>
                  <a:pt x="152" y="250"/>
                </a:lnTo>
                <a:lnTo>
                  <a:pt x="152" y="250"/>
                </a:lnTo>
                <a:lnTo>
                  <a:pt x="160" y="250"/>
                </a:lnTo>
                <a:lnTo>
                  <a:pt x="160" y="250"/>
                </a:lnTo>
                <a:lnTo>
                  <a:pt x="162" y="250"/>
                </a:lnTo>
                <a:lnTo>
                  <a:pt x="162" y="250"/>
                </a:lnTo>
                <a:lnTo>
                  <a:pt x="164" y="258"/>
                </a:lnTo>
                <a:lnTo>
                  <a:pt x="164" y="258"/>
                </a:lnTo>
                <a:lnTo>
                  <a:pt x="164" y="262"/>
                </a:lnTo>
                <a:lnTo>
                  <a:pt x="166" y="264"/>
                </a:lnTo>
                <a:lnTo>
                  <a:pt x="166" y="264"/>
                </a:lnTo>
                <a:lnTo>
                  <a:pt x="170" y="270"/>
                </a:lnTo>
                <a:lnTo>
                  <a:pt x="170" y="270"/>
                </a:lnTo>
                <a:lnTo>
                  <a:pt x="170" y="270"/>
                </a:lnTo>
                <a:lnTo>
                  <a:pt x="170" y="270"/>
                </a:lnTo>
                <a:lnTo>
                  <a:pt x="168" y="274"/>
                </a:lnTo>
                <a:lnTo>
                  <a:pt x="168" y="274"/>
                </a:lnTo>
                <a:lnTo>
                  <a:pt x="166" y="276"/>
                </a:lnTo>
                <a:lnTo>
                  <a:pt x="166" y="276"/>
                </a:lnTo>
                <a:lnTo>
                  <a:pt x="160" y="280"/>
                </a:lnTo>
                <a:lnTo>
                  <a:pt x="160" y="280"/>
                </a:lnTo>
                <a:lnTo>
                  <a:pt x="150" y="290"/>
                </a:lnTo>
                <a:lnTo>
                  <a:pt x="150" y="290"/>
                </a:lnTo>
                <a:lnTo>
                  <a:pt x="142" y="294"/>
                </a:lnTo>
                <a:lnTo>
                  <a:pt x="142" y="294"/>
                </a:lnTo>
                <a:lnTo>
                  <a:pt x="140" y="296"/>
                </a:lnTo>
                <a:lnTo>
                  <a:pt x="140" y="296"/>
                </a:lnTo>
                <a:lnTo>
                  <a:pt x="140" y="298"/>
                </a:lnTo>
                <a:lnTo>
                  <a:pt x="140" y="298"/>
                </a:lnTo>
                <a:lnTo>
                  <a:pt x="130" y="304"/>
                </a:lnTo>
                <a:lnTo>
                  <a:pt x="130" y="304"/>
                </a:lnTo>
                <a:lnTo>
                  <a:pt x="122" y="308"/>
                </a:lnTo>
                <a:lnTo>
                  <a:pt x="122" y="308"/>
                </a:lnTo>
                <a:lnTo>
                  <a:pt x="118" y="310"/>
                </a:lnTo>
                <a:lnTo>
                  <a:pt x="118" y="310"/>
                </a:lnTo>
                <a:lnTo>
                  <a:pt x="112" y="312"/>
                </a:lnTo>
                <a:lnTo>
                  <a:pt x="112" y="312"/>
                </a:lnTo>
                <a:lnTo>
                  <a:pt x="108" y="316"/>
                </a:lnTo>
                <a:lnTo>
                  <a:pt x="108" y="316"/>
                </a:lnTo>
                <a:lnTo>
                  <a:pt x="100" y="322"/>
                </a:lnTo>
                <a:lnTo>
                  <a:pt x="100" y="322"/>
                </a:lnTo>
                <a:lnTo>
                  <a:pt x="96" y="324"/>
                </a:lnTo>
                <a:lnTo>
                  <a:pt x="96" y="324"/>
                </a:lnTo>
                <a:lnTo>
                  <a:pt x="92" y="328"/>
                </a:lnTo>
                <a:lnTo>
                  <a:pt x="92" y="328"/>
                </a:lnTo>
                <a:lnTo>
                  <a:pt x="90" y="332"/>
                </a:lnTo>
                <a:lnTo>
                  <a:pt x="90" y="332"/>
                </a:lnTo>
                <a:lnTo>
                  <a:pt x="84" y="336"/>
                </a:lnTo>
                <a:lnTo>
                  <a:pt x="84" y="336"/>
                </a:lnTo>
                <a:lnTo>
                  <a:pt x="82" y="338"/>
                </a:lnTo>
                <a:lnTo>
                  <a:pt x="82" y="338"/>
                </a:lnTo>
                <a:lnTo>
                  <a:pt x="82" y="340"/>
                </a:lnTo>
                <a:lnTo>
                  <a:pt x="82" y="340"/>
                </a:lnTo>
                <a:lnTo>
                  <a:pt x="80" y="344"/>
                </a:lnTo>
                <a:lnTo>
                  <a:pt x="80" y="344"/>
                </a:lnTo>
                <a:lnTo>
                  <a:pt x="80" y="348"/>
                </a:lnTo>
                <a:lnTo>
                  <a:pt x="80" y="348"/>
                </a:lnTo>
                <a:lnTo>
                  <a:pt x="78" y="354"/>
                </a:lnTo>
                <a:lnTo>
                  <a:pt x="78" y="354"/>
                </a:lnTo>
                <a:lnTo>
                  <a:pt x="78" y="362"/>
                </a:lnTo>
                <a:lnTo>
                  <a:pt x="78" y="362"/>
                </a:lnTo>
                <a:lnTo>
                  <a:pt x="80" y="366"/>
                </a:lnTo>
                <a:lnTo>
                  <a:pt x="80" y="366"/>
                </a:lnTo>
                <a:lnTo>
                  <a:pt x="80" y="370"/>
                </a:lnTo>
                <a:lnTo>
                  <a:pt x="80" y="370"/>
                </a:lnTo>
                <a:lnTo>
                  <a:pt x="82" y="378"/>
                </a:lnTo>
                <a:lnTo>
                  <a:pt x="82" y="378"/>
                </a:lnTo>
                <a:lnTo>
                  <a:pt x="82" y="386"/>
                </a:lnTo>
                <a:lnTo>
                  <a:pt x="82" y="386"/>
                </a:lnTo>
                <a:lnTo>
                  <a:pt x="82" y="390"/>
                </a:lnTo>
                <a:lnTo>
                  <a:pt x="82" y="390"/>
                </a:lnTo>
                <a:lnTo>
                  <a:pt x="82" y="394"/>
                </a:lnTo>
                <a:lnTo>
                  <a:pt x="82" y="394"/>
                </a:lnTo>
                <a:lnTo>
                  <a:pt x="82" y="404"/>
                </a:lnTo>
                <a:lnTo>
                  <a:pt x="82" y="404"/>
                </a:lnTo>
                <a:lnTo>
                  <a:pt x="82" y="408"/>
                </a:lnTo>
                <a:lnTo>
                  <a:pt x="82" y="408"/>
                </a:lnTo>
                <a:lnTo>
                  <a:pt x="82" y="414"/>
                </a:lnTo>
                <a:lnTo>
                  <a:pt x="82" y="414"/>
                </a:lnTo>
                <a:lnTo>
                  <a:pt x="82" y="424"/>
                </a:lnTo>
                <a:lnTo>
                  <a:pt x="82" y="424"/>
                </a:lnTo>
                <a:lnTo>
                  <a:pt x="82" y="432"/>
                </a:lnTo>
                <a:lnTo>
                  <a:pt x="82" y="432"/>
                </a:lnTo>
                <a:lnTo>
                  <a:pt x="82" y="436"/>
                </a:lnTo>
                <a:lnTo>
                  <a:pt x="82" y="436"/>
                </a:lnTo>
                <a:lnTo>
                  <a:pt x="82" y="442"/>
                </a:lnTo>
                <a:lnTo>
                  <a:pt x="82" y="442"/>
                </a:lnTo>
                <a:lnTo>
                  <a:pt x="82" y="446"/>
                </a:lnTo>
                <a:lnTo>
                  <a:pt x="82" y="446"/>
                </a:lnTo>
                <a:lnTo>
                  <a:pt x="80" y="452"/>
                </a:lnTo>
                <a:lnTo>
                  <a:pt x="80" y="452"/>
                </a:lnTo>
                <a:lnTo>
                  <a:pt x="80" y="452"/>
                </a:lnTo>
                <a:lnTo>
                  <a:pt x="80" y="452"/>
                </a:lnTo>
                <a:lnTo>
                  <a:pt x="80" y="456"/>
                </a:lnTo>
                <a:lnTo>
                  <a:pt x="80" y="456"/>
                </a:lnTo>
                <a:lnTo>
                  <a:pt x="80" y="460"/>
                </a:lnTo>
                <a:lnTo>
                  <a:pt x="80" y="460"/>
                </a:lnTo>
                <a:lnTo>
                  <a:pt x="78" y="466"/>
                </a:lnTo>
                <a:lnTo>
                  <a:pt x="78" y="466"/>
                </a:lnTo>
                <a:lnTo>
                  <a:pt x="78" y="468"/>
                </a:lnTo>
                <a:lnTo>
                  <a:pt x="78" y="468"/>
                </a:lnTo>
                <a:lnTo>
                  <a:pt x="78" y="470"/>
                </a:lnTo>
                <a:lnTo>
                  <a:pt x="78" y="470"/>
                </a:lnTo>
                <a:lnTo>
                  <a:pt x="76" y="474"/>
                </a:lnTo>
                <a:lnTo>
                  <a:pt x="76" y="474"/>
                </a:lnTo>
                <a:lnTo>
                  <a:pt x="76" y="476"/>
                </a:lnTo>
                <a:lnTo>
                  <a:pt x="76" y="476"/>
                </a:lnTo>
                <a:lnTo>
                  <a:pt x="76" y="476"/>
                </a:lnTo>
                <a:lnTo>
                  <a:pt x="76" y="476"/>
                </a:lnTo>
                <a:lnTo>
                  <a:pt x="76" y="478"/>
                </a:lnTo>
                <a:lnTo>
                  <a:pt x="76" y="478"/>
                </a:lnTo>
                <a:lnTo>
                  <a:pt x="74" y="482"/>
                </a:lnTo>
                <a:lnTo>
                  <a:pt x="74" y="482"/>
                </a:lnTo>
                <a:lnTo>
                  <a:pt x="74" y="482"/>
                </a:lnTo>
                <a:lnTo>
                  <a:pt x="74" y="482"/>
                </a:lnTo>
                <a:lnTo>
                  <a:pt x="74" y="484"/>
                </a:lnTo>
                <a:lnTo>
                  <a:pt x="74" y="484"/>
                </a:lnTo>
                <a:lnTo>
                  <a:pt x="72" y="486"/>
                </a:lnTo>
                <a:lnTo>
                  <a:pt x="72" y="486"/>
                </a:lnTo>
                <a:lnTo>
                  <a:pt x="72" y="488"/>
                </a:lnTo>
                <a:lnTo>
                  <a:pt x="72" y="488"/>
                </a:lnTo>
                <a:lnTo>
                  <a:pt x="70" y="490"/>
                </a:lnTo>
                <a:lnTo>
                  <a:pt x="70" y="490"/>
                </a:lnTo>
                <a:lnTo>
                  <a:pt x="70" y="492"/>
                </a:lnTo>
                <a:lnTo>
                  <a:pt x="70" y="492"/>
                </a:lnTo>
                <a:lnTo>
                  <a:pt x="68" y="494"/>
                </a:lnTo>
                <a:lnTo>
                  <a:pt x="68" y="494"/>
                </a:lnTo>
                <a:lnTo>
                  <a:pt x="68" y="496"/>
                </a:lnTo>
                <a:lnTo>
                  <a:pt x="68" y="496"/>
                </a:lnTo>
                <a:lnTo>
                  <a:pt x="66" y="498"/>
                </a:lnTo>
                <a:lnTo>
                  <a:pt x="66" y="498"/>
                </a:lnTo>
                <a:lnTo>
                  <a:pt x="66" y="498"/>
                </a:lnTo>
                <a:lnTo>
                  <a:pt x="66" y="498"/>
                </a:lnTo>
                <a:lnTo>
                  <a:pt x="64" y="498"/>
                </a:lnTo>
                <a:lnTo>
                  <a:pt x="64" y="498"/>
                </a:lnTo>
                <a:lnTo>
                  <a:pt x="64" y="500"/>
                </a:lnTo>
                <a:lnTo>
                  <a:pt x="64" y="500"/>
                </a:lnTo>
                <a:lnTo>
                  <a:pt x="62" y="500"/>
                </a:lnTo>
                <a:lnTo>
                  <a:pt x="62" y="500"/>
                </a:lnTo>
                <a:lnTo>
                  <a:pt x="62" y="500"/>
                </a:lnTo>
                <a:lnTo>
                  <a:pt x="62" y="500"/>
                </a:lnTo>
                <a:lnTo>
                  <a:pt x="60" y="500"/>
                </a:lnTo>
                <a:lnTo>
                  <a:pt x="60" y="500"/>
                </a:lnTo>
                <a:lnTo>
                  <a:pt x="60" y="500"/>
                </a:lnTo>
                <a:lnTo>
                  <a:pt x="60" y="500"/>
                </a:lnTo>
                <a:lnTo>
                  <a:pt x="58" y="502"/>
                </a:lnTo>
                <a:lnTo>
                  <a:pt x="58" y="502"/>
                </a:lnTo>
                <a:lnTo>
                  <a:pt x="54" y="504"/>
                </a:lnTo>
                <a:lnTo>
                  <a:pt x="54" y="504"/>
                </a:lnTo>
                <a:lnTo>
                  <a:pt x="50" y="506"/>
                </a:lnTo>
                <a:lnTo>
                  <a:pt x="50" y="506"/>
                </a:lnTo>
                <a:lnTo>
                  <a:pt x="48" y="508"/>
                </a:lnTo>
                <a:lnTo>
                  <a:pt x="48" y="508"/>
                </a:lnTo>
                <a:lnTo>
                  <a:pt x="48" y="510"/>
                </a:lnTo>
                <a:lnTo>
                  <a:pt x="48" y="510"/>
                </a:lnTo>
                <a:lnTo>
                  <a:pt x="46" y="510"/>
                </a:lnTo>
                <a:lnTo>
                  <a:pt x="46" y="510"/>
                </a:lnTo>
                <a:lnTo>
                  <a:pt x="44" y="512"/>
                </a:lnTo>
                <a:lnTo>
                  <a:pt x="44" y="512"/>
                </a:lnTo>
                <a:lnTo>
                  <a:pt x="42" y="514"/>
                </a:lnTo>
                <a:lnTo>
                  <a:pt x="42" y="514"/>
                </a:lnTo>
                <a:lnTo>
                  <a:pt x="38" y="514"/>
                </a:lnTo>
                <a:lnTo>
                  <a:pt x="38" y="514"/>
                </a:lnTo>
                <a:lnTo>
                  <a:pt x="36" y="516"/>
                </a:lnTo>
                <a:lnTo>
                  <a:pt x="36" y="516"/>
                </a:lnTo>
                <a:lnTo>
                  <a:pt x="30" y="518"/>
                </a:lnTo>
                <a:lnTo>
                  <a:pt x="30" y="518"/>
                </a:lnTo>
                <a:lnTo>
                  <a:pt x="26" y="518"/>
                </a:lnTo>
                <a:lnTo>
                  <a:pt x="26" y="518"/>
                </a:lnTo>
                <a:lnTo>
                  <a:pt x="24" y="518"/>
                </a:lnTo>
                <a:lnTo>
                  <a:pt x="24" y="518"/>
                </a:lnTo>
                <a:lnTo>
                  <a:pt x="18" y="518"/>
                </a:lnTo>
                <a:lnTo>
                  <a:pt x="18" y="518"/>
                </a:lnTo>
                <a:lnTo>
                  <a:pt x="12" y="518"/>
                </a:lnTo>
                <a:lnTo>
                  <a:pt x="12" y="518"/>
                </a:lnTo>
                <a:lnTo>
                  <a:pt x="8" y="518"/>
                </a:lnTo>
                <a:lnTo>
                  <a:pt x="4" y="520"/>
                </a:lnTo>
                <a:lnTo>
                  <a:pt x="4" y="520"/>
                </a:lnTo>
                <a:lnTo>
                  <a:pt x="2" y="522"/>
                </a:lnTo>
                <a:lnTo>
                  <a:pt x="2" y="522"/>
                </a:lnTo>
                <a:lnTo>
                  <a:pt x="2" y="524"/>
                </a:lnTo>
                <a:lnTo>
                  <a:pt x="2" y="524"/>
                </a:lnTo>
                <a:lnTo>
                  <a:pt x="0" y="524"/>
                </a:lnTo>
                <a:lnTo>
                  <a:pt x="0" y="524"/>
                </a:lnTo>
                <a:lnTo>
                  <a:pt x="0" y="526"/>
                </a:lnTo>
                <a:lnTo>
                  <a:pt x="0" y="528"/>
                </a:lnTo>
                <a:lnTo>
                  <a:pt x="0" y="528"/>
                </a:lnTo>
                <a:lnTo>
                  <a:pt x="4" y="530"/>
                </a:lnTo>
                <a:lnTo>
                  <a:pt x="16" y="534"/>
                </a:lnTo>
                <a:lnTo>
                  <a:pt x="16" y="534"/>
                </a:lnTo>
                <a:lnTo>
                  <a:pt x="26" y="540"/>
                </a:lnTo>
                <a:lnTo>
                  <a:pt x="38" y="542"/>
                </a:lnTo>
                <a:lnTo>
                  <a:pt x="38" y="542"/>
                </a:lnTo>
                <a:lnTo>
                  <a:pt x="56" y="544"/>
                </a:lnTo>
                <a:lnTo>
                  <a:pt x="56" y="544"/>
                </a:lnTo>
                <a:lnTo>
                  <a:pt x="62" y="542"/>
                </a:lnTo>
                <a:lnTo>
                  <a:pt x="62" y="542"/>
                </a:lnTo>
                <a:lnTo>
                  <a:pt x="68" y="542"/>
                </a:lnTo>
                <a:lnTo>
                  <a:pt x="68" y="542"/>
                </a:lnTo>
                <a:lnTo>
                  <a:pt x="74" y="542"/>
                </a:lnTo>
                <a:lnTo>
                  <a:pt x="74" y="542"/>
                </a:lnTo>
                <a:lnTo>
                  <a:pt x="76" y="544"/>
                </a:lnTo>
                <a:lnTo>
                  <a:pt x="76" y="544"/>
                </a:lnTo>
                <a:lnTo>
                  <a:pt x="78" y="546"/>
                </a:lnTo>
                <a:lnTo>
                  <a:pt x="78" y="546"/>
                </a:lnTo>
                <a:lnTo>
                  <a:pt x="94" y="546"/>
                </a:lnTo>
                <a:lnTo>
                  <a:pt x="94" y="546"/>
                </a:lnTo>
                <a:lnTo>
                  <a:pt x="98" y="546"/>
                </a:lnTo>
                <a:lnTo>
                  <a:pt x="98" y="546"/>
                </a:lnTo>
                <a:lnTo>
                  <a:pt x="102" y="546"/>
                </a:lnTo>
                <a:lnTo>
                  <a:pt x="102" y="546"/>
                </a:lnTo>
                <a:lnTo>
                  <a:pt x="104" y="544"/>
                </a:lnTo>
                <a:lnTo>
                  <a:pt x="104" y="542"/>
                </a:lnTo>
                <a:lnTo>
                  <a:pt x="104" y="542"/>
                </a:lnTo>
                <a:lnTo>
                  <a:pt x="106" y="538"/>
                </a:lnTo>
                <a:lnTo>
                  <a:pt x="106" y="538"/>
                </a:lnTo>
                <a:lnTo>
                  <a:pt x="104" y="536"/>
                </a:lnTo>
                <a:lnTo>
                  <a:pt x="104" y="536"/>
                </a:lnTo>
                <a:lnTo>
                  <a:pt x="104" y="536"/>
                </a:lnTo>
                <a:lnTo>
                  <a:pt x="104" y="536"/>
                </a:lnTo>
                <a:lnTo>
                  <a:pt x="106" y="530"/>
                </a:lnTo>
                <a:lnTo>
                  <a:pt x="106" y="530"/>
                </a:lnTo>
                <a:lnTo>
                  <a:pt x="106" y="518"/>
                </a:lnTo>
                <a:lnTo>
                  <a:pt x="106" y="518"/>
                </a:lnTo>
                <a:lnTo>
                  <a:pt x="104" y="514"/>
                </a:lnTo>
                <a:lnTo>
                  <a:pt x="104" y="514"/>
                </a:lnTo>
                <a:lnTo>
                  <a:pt x="104" y="514"/>
                </a:lnTo>
                <a:lnTo>
                  <a:pt x="104" y="514"/>
                </a:lnTo>
                <a:lnTo>
                  <a:pt x="104" y="512"/>
                </a:lnTo>
                <a:lnTo>
                  <a:pt x="104" y="512"/>
                </a:lnTo>
                <a:lnTo>
                  <a:pt x="104" y="512"/>
                </a:lnTo>
                <a:lnTo>
                  <a:pt x="104" y="512"/>
                </a:lnTo>
                <a:lnTo>
                  <a:pt x="102" y="508"/>
                </a:lnTo>
                <a:lnTo>
                  <a:pt x="102" y="508"/>
                </a:lnTo>
                <a:lnTo>
                  <a:pt x="102" y="504"/>
                </a:lnTo>
                <a:lnTo>
                  <a:pt x="102" y="504"/>
                </a:lnTo>
                <a:lnTo>
                  <a:pt x="102" y="502"/>
                </a:lnTo>
                <a:lnTo>
                  <a:pt x="102" y="502"/>
                </a:lnTo>
                <a:lnTo>
                  <a:pt x="102" y="500"/>
                </a:lnTo>
                <a:lnTo>
                  <a:pt x="102" y="500"/>
                </a:lnTo>
                <a:lnTo>
                  <a:pt x="102" y="498"/>
                </a:lnTo>
                <a:lnTo>
                  <a:pt x="102" y="498"/>
                </a:lnTo>
                <a:lnTo>
                  <a:pt x="102" y="496"/>
                </a:lnTo>
                <a:lnTo>
                  <a:pt x="102" y="496"/>
                </a:lnTo>
                <a:lnTo>
                  <a:pt x="102" y="494"/>
                </a:lnTo>
                <a:lnTo>
                  <a:pt x="102" y="494"/>
                </a:lnTo>
                <a:lnTo>
                  <a:pt x="102" y="492"/>
                </a:lnTo>
                <a:lnTo>
                  <a:pt x="102" y="492"/>
                </a:lnTo>
                <a:lnTo>
                  <a:pt x="102" y="488"/>
                </a:lnTo>
                <a:lnTo>
                  <a:pt x="102" y="488"/>
                </a:lnTo>
                <a:lnTo>
                  <a:pt x="102" y="486"/>
                </a:lnTo>
                <a:lnTo>
                  <a:pt x="102" y="486"/>
                </a:lnTo>
                <a:lnTo>
                  <a:pt x="102" y="480"/>
                </a:lnTo>
                <a:lnTo>
                  <a:pt x="102" y="480"/>
                </a:lnTo>
                <a:lnTo>
                  <a:pt x="104" y="474"/>
                </a:lnTo>
                <a:lnTo>
                  <a:pt x="104" y="474"/>
                </a:lnTo>
                <a:lnTo>
                  <a:pt x="106" y="472"/>
                </a:lnTo>
                <a:lnTo>
                  <a:pt x="106" y="472"/>
                </a:lnTo>
                <a:lnTo>
                  <a:pt x="108" y="470"/>
                </a:lnTo>
                <a:lnTo>
                  <a:pt x="108" y="470"/>
                </a:lnTo>
                <a:lnTo>
                  <a:pt x="110" y="468"/>
                </a:lnTo>
                <a:lnTo>
                  <a:pt x="110" y="468"/>
                </a:lnTo>
                <a:lnTo>
                  <a:pt x="114" y="460"/>
                </a:lnTo>
                <a:lnTo>
                  <a:pt x="114" y="460"/>
                </a:lnTo>
                <a:lnTo>
                  <a:pt x="114" y="458"/>
                </a:lnTo>
                <a:lnTo>
                  <a:pt x="114" y="458"/>
                </a:lnTo>
                <a:lnTo>
                  <a:pt x="114" y="454"/>
                </a:lnTo>
                <a:lnTo>
                  <a:pt x="114" y="454"/>
                </a:lnTo>
                <a:lnTo>
                  <a:pt x="112" y="452"/>
                </a:lnTo>
                <a:lnTo>
                  <a:pt x="112" y="452"/>
                </a:lnTo>
                <a:lnTo>
                  <a:pt x="116" y="448"/>
                </a:lnTo>
                <a:lnTo>
                  <a:pt x="116" y="448"/>
                </a:lnTo>
                <a:lnTo>
                  <a:pt x="120" y="438"/>
                </a:lnTo>
                <a:lnTo>
                  <a:pt x="120" y="438"/>
                </a:lnTo>
                <a:lnTo>
                  <a:pt x="120" y="434"/>
                </a:lnTo>
                <a:lnTo>
                  <a:pt x="120" y="434"/>
                </a:lnTo>
                <a:lnTo>
                  <a:pt x="122" y="428"/>
                </a:lnTo>
                <a:lnTo>
                  <a:pt x="122" y="428"/>
                </a:lnTo>
                <a:lnTo>
                  <a:pt x="124" y="422"/>
                </a:lnTo>
                <a:lnTo>
                  <a:pt x="124" y="422"/>
                </a:lnTo>
                <a:lnTo>
                  <a:pt x="126" y="418"/>
                </a:lnTo>
                <a:lnTo>
                  <a:pt x="126" y="418"/>
                </a:lnTo>
                <a:lnTo>
                  <a:pt x="126" y="414"/>
                </a:lnTo>
                <a:lnTo>
                  <a:pt x="126" y="414"/>
                </a:lnTo>
                <a:lnTo>
                  <a:pt x="126" y="414"/>
                </a:lnTo>
                <a:lnTo>
                  <a:pt x="126" y="414"/>
                </a:lnTo>
                <a:lnTo>
                  <a:pt x="124" y="410"/>
                </a:lnTo>
                <a:lnTo>
                  <a:pt x="124" y="410"/>
                </a:lnTo>
                <a:lnTo>
                  <a:pt x="122" y="406"/>
                </a:lnTo>
                <a:lnTo>
                  <a:pt x="122" y="406"/>
                </a:lnTo>
                <a:lnTo>
                  <a:pt x="122" y="402"/>
                </a:lnTo>
                <a:lnTo>
                  <a:pt x="122" y="402"/>
                </a:lnTo>
                <a:lnTo>
                  <a:pt x="124" y="396"/>
                </a:lnTo>
                <a:lnTo>
                  <a:pt x="124" y="396"/>
                </a:lnTo>
                <a:lnTo>
                  <a:pt x="128" y="382"/>
                </a:lnTo>
                <a:lnTo>
                  <a:pt x="128" y="382"/>
                </a:lnTo>
                <a:lnTo>
                  <a:pt x="130" y="378"/>
                </a:lnTo>
                <a:lnTo>
                  <a:pt x="130" y="378"/>
                </a:lnTo>
                <a:lnTo>
                  <a:pt x="132" y="374"/>
                </a:lnTo>
                <a:lnTo>
                  <a:pt x="132" y="374"/>
                </a:lnTo>
                <a:lnTo>
                  <a:pt x="134" y="372"/>
                </a:lnTo>
                <a:lnTo>
                  <a:pt x="136" y="370"/>
                </a:lnTo>
                <a:lnTo>
                  <a:pt x="136" y="370"/>
                </a:lnTo>
                <a:lnTo>
                  <a:pt x="134" y="366"/>
                </a:lnTo>
                <a:lnTo>
                  <a:pt x="134" y="366"/>
                </a:lnTo>
                <a:lnTo>
                  <a:pt x="134" y="364"/>
                </a:lnTo>
                <a:lnTo>
                  <a:pt x="134" y="364"/>
                </a:lnTo>
                <a:lnTo>
                  <a:pt x="138" y="362"/>
                </a:lnTo>
                <a:lnTo>
                  <a:pt x="138" y="362"/>
                </a:lnTo>
                <a:lnTo>
                  <a:pt x="142" y="358"/>
                </a:lnTo>
                <a:lnTo>
                  <a:pt x="142" y="358"/>
                </a:lnTo>
                <a:lnTo>
                  <a:pt x="146" y="354"/>
                </a:lnTo>
                <a:lnTo>
                  <a:pt x="146" y="354"/>
                </a:lnTo>
                <a:lnTo>
                  <a:pt x="148" y="354"/>
                </a:lnTo>
                <a:lnTo>
                  <a:pt x="148" y="354"/>
                </a:lnTo>
                <a:lnTo>
                  <a:pt x="158" y="350"/>
                </a:lnTo>
                <a:lnTo>
                  <a:pt x="158" y="350"/>
                </a:lnTo>
                <a:lnTo>
                  <a:pt x="168" y="348"/>
                </a:lnTo>
                <a:lnTo>
                  <a:pt x="168" y="348"/>
                </a:lnTo>
                <a:lnTo>
                  <a:pt x="178" y="346"/>
                </a:lnTo>
                <a:lnTo>
                  <a:pt x="178" y="346"/>
                </a:lnTo>
                <a:lnTo>
                  <a:pt x="184" y="344"/>
                </a:lnTo>
                <a:lnTo>
                  <a:pt x="184" y="344"/>
                </a:lnTo>
                <a:lnTo>
                  <a:pt x="192" y="342"/>
                </a:lnTo>
                <a:lnTo>
                  <a:pt x="192" y="342"/>
                </a:lnTo>
                <a:lnTo>
                  <a:pt x="204" y="338"/>
                </a:lnTo>
                <a:lnTo>
                  <a:pt x="204" y="338"/>
                </a:lnTo>
                <a:lnTo>
                  <a:pt x="208" y="336"/>
                </a:lnTo>
                <a:lnTo>
                  <a:pt x="208" y="336"/>
                </a:lnTo>
                <a:lnTo>
                  <a:pt x="214" y="334"/>
                </a:lnTo>
                <a:lnTo>
                  <a:pt x="214" y="334"/>
                </a:lnTo>
                <a:lnTo>
                  <a:pt x="218" y="338"/>
                </a:lnTo>
                <a:lnTo>
                  <a:pt x="218" y="338"/>
                </a:lnTo>
                <a:lnTo>
                  <a:pt x="226" y="348"/>
                </a:lnTo>
                <a:lnTo>
                  <a:pt x="226" y="348"/>
                </a:lnTo>
                <a:lnTo>
                  <a:pt x="228" y="352"/>
                </a:lnTo>
                <a:lnTo>
                  <a:pt x="228" y="352"/>
                </a:lnTo>
                <a:lnTo>
                  <a:pt x="232" y="360"/>
                </a:lnTo>
                <a:lnTo>
                  <a:pt x="232" y="360"/>
                </a:lnTo>
                <a:lnTo>
                  <a:pt x="238" y="372"/>
                </a:lnTo>
                <a:lnTo>
                  <a:pt x="238" y="372"/>
                </a:lnTo>
                <a:lnTo>
                  <a:pt x="244" y="384"/>
                </a:lnTo>
                <a:lnTo>
                  <a:pt x="244" y="384"/>
                </a:lnTo>
                <a:lnTo>
                  <a:pt x="252" y="396"/>
                </a:lnTo>
                <a:lnTo>
                  <a:pt x="252" y="396"/>
                </a:lnTo>
                <a:lnTo>
                  <a:pt x="258" y="408"/>
                </a:lnTo>
                <a:lnTo>
                  <a:pt x="258" y="408"/>
                </a:lnTo>
                <a:lnTo>
                  <a:pt x="268" y="426"/>
                </a:lnTo>
                <a:lnTo>
                  <a:pt x="268" y="426"/>
                </a:lnTo>
                <a:lnTo>
                  <a:pt x="274" y="434"/>
                </a:lnTo>
                <a:lnTo>
                  <a:pt x="274" y="434"/>
                </a:lnTo>
                <a:lnTo>
                  <a:pt x="276" y="438"/>
                </a:lnTo>
                <a:lnTo>
                  <a:pt x="276" y="438"/>
                </a:lnTo>
                <a:lnTo>
                  <a:pt x="282" y="444"/>
                </a:lnTo>
                <a:lnTo>
                  <a:pt x="282" y="444"/>
                </a:lnTo>
                <a:lnTo>
                  <a:pt x="286" y="446"/>
                </a:lnTo>
                <a:lnTo>
                  <a:pt x="286" y="446"/>
                </a:lnTo>
                <a:lnTo>
                  <a:pt x="290" y="450"/>
                </a:lnTo>
                <a:lnTo>
                  <a:pt x="290" y="450"/>
                </a:lnTo>
                <a:lnTo>
                  <a:pt x="296" y="452"/>
                </a:lnTo>
                <a:lnTo>
                  <a:pt x="296" y="452"/>
                </a:lnTo>
                <a:lnTo>
                  <a:pt x="306" y="456"/>
                </a:lnTo>
                <a:lnTo>
                  <a:pt x="306" y="456"/>
                </a:lnTo>
                <a:lnTo>
                  <a:pt x="326" y="462"/>
                </a:lnTo>
                <a:lnTo>
                  <a:pt x="326" y="462"/>
                </a:lnTo>
                <a:lnTo>
                  <a:pt x="346" y="468"/>
                </a:lnTo>
                <a:lnTo>
                  <a:pt x="346" y="468"/>
                </a:lnTo>
                <a:lnTo>
                  <a:pt x="360" y="474"/>
                </a:lnTo>
                <a:lnTo>
                  <a:pt x="360" y="474"/>
                </a:lnTo>
                <a:lnTo>
                  <a:pt x="366" y="476"/>
                </a:lnTo>
                <a:lnTo>
                  <a:pt x="366" y="476"/>
                </a:lnTo>
                <a:lnTo>
                  <a:pt x="370" y="478"/>
                </a:lnTo>
                <a:lnTo>
                  <a:pt x="370" y="478"/>
                </a:lnTo>
                <a:lnTo>
                  <a:pt x="378" y="484"/>
                </a:lnTo>
                <a:lnTo>
                  <a:pt x="378" y="484"/>
                </a:lnTo>
                <a:lnTo>
                  <a:pt x="384" y="488"/>
                </a:lnTo>
                <a:lnTo>
                  <a:pt x="384" y="488"/>
                </a:lnTo>
                <a:lnTo>
                  <a:pt x="386" y="490"/>
                </a:lnTo>
                <a:lnTo>
                  <a:pt x="386" y="490"/>
                </a:lnTo>
                <a:lnTo>
                  <a:pt x="390" y="500"/>
                </a:lnTo>
                <a:lnTo>
                  <a:pt x="390" y="500"/>
                </a:lnTo>
                <a:lnTo>
                  <a:pt x="394" y="508"/>
                </a:lnTo>
                <a:lnTo>
                  <a:pt x="394" y="508"/>
                </a:lnTo>
                <a:lnTo>
                  <a:pt x="396" y="512"/>
                </a:lnTo>
                <a:lnTo>
                  <a:pt x="396" y="512"/>
                </a:lnTo>
                <a:lnTo>
                  <a:pt x="396" y="512"/>
                </a:lnTo>
                <a:lnTo>
                  <a:pt x="396" y="512"/>
                </a:lnTo>
                <a:lnTo>
                  <a:pt x="398" y="516"/>
                </a:lnTo>
                <a:lnTo>
                  <a:pt x="398" y="516"/>
                </a:lnTo>
                <a:lnTo>
                  <a:pt x="400" y="520"/>
                </a:lnTo>
                <a:lnTo>
                  <a:pt x="400" y="520"/>
                </a:lnTo>
                <a:lnTo>
                  <a:pt x="402" y="522"/>
                </a:lnTo>
                <a:lnTo>
                  <a:pt x="404" y="520"/>
                </a:lnTo>
                <a:lnTo>
                  <a:pt x="404" y="520"/>
                </a:lnTo>
                <a:lnTo>
                  <a:pt x="412" y="516"/>
                </a:lnTo>
                <a:lnTo>
                  <a:pt x="412" y="516"/>
                </a:lnTo>
                <a:lnTo>
                  <a:pt x="422" y="512"/>
                </a:lnTo>
                <a:lnTo>
                  <a:pt x="422" y="512"/>
                </a:lnTo>
                <a:lnTo>
                  <a:pt x="424" y="510"/>
                </a:lnTo>
                <a:lnTo>
                  <a:pt x="424" y="510"/>
                </a:lnTo>
                <a:lnTo>
                  <a:pt x="428" y="506"/>
                </a:lnTo>
                <a:lnTo>
                  <a:pt x="428" y="506"/>
                </a:lnTo>
                <a:lnTo>
                  <a:pt x="432" y="502"/>
                </a:lnTo>
                <a:lnTo>
                  <a:pt x="434" y="506"/>
                </a:lnTo>
                <a:lnTo>
                  <a:pt x="434" y="506"/>
                </a:lnTo>
                <a:lnTo>
                  <a:pt x="434" y="508"/>
                </a:lnTo>
                <a:lnTo>
                  <a:pt x="434" y="508"/>
                </a:lnTo>
                <a:lnTo>
                  <a:pt x="434" y="510"/>
                </a:lnTo>
                <a:lnTo>
                  <a:pt x="434" y="510"/>
                </a:lnTo>
                <a:lnTo>
                  <a:pt x="434" y="512"/>
                </a:lnTo>
                <a:lnTo>
                  <a:pt x="434" y="512"/>
                </a:lnTo>
                <a:lnTo>
                  <a:pt x="436" y="512"/>
                </a:lnTo>
                <a:lnTo>
                  <a:pt x="436" y="512"/>
                </a:lnTo>
                <a:lnTo>
                  <a:pt x="436" y="512"/>
                </a:lnTo>
                <a:lnTo>
                  <a:pt x="438" y="514"/>
                </a:lnTo>
                <a:lnTo>
                  <a:pt x="438" y="514"/>
                </a:lnTo>
                <a:lnTo>
                  <a:pt x="438" y="516"/>
                </a:lnTo>
                <a:lnTo>
                  <a:pt x="438" y="516"/>
                </a:lnTo>
                <a:lnTo>
                  <a:pt x="438" y="518"/>
                </a:lnTo>
                <a:lnTo>
                  <a:pt x="438" y="518"/>
                </a:lnTo>
                <a:lnTo>
                  <a:pt x="438" y="518"/>
                </a:lnTo>
                <a:lnTo>
                  <a:pt x="438" y="518"/>
                </a:lnTo>
                <a:lnTo>
                  <a:pt x="440" y="520"/>
                </a:lnTo>
                <a:lnTo>
                  <a:pt x="440" y="520"/>
                </a:lnTo>
                <a:lnTo>
                  <a:pt x="440" y="522"/>
                </a:lnTo>
                <a:lnTo>
                  <a:pt x="440" y="522"/>
                </a:lnTo>
                <a:lnTo>
                  <a:pt x="440" y="522"/>
                </a:lnTo>
                <a:lnTo>
                  <a:pt x="440" y="522"/>
                </a:lnTo>
                <a:lnTo>
                  <a:pt x="440" y="526"/>
                </a:lnTo>
                <a:lnTo>
                  <a:pt x="440" y="526"/>
                </a:lnTo>
                <a:lnTo>
                  <a:pt x="440" y="526"/>
                </a:lnTo>
                <a:lnTo>
                  <a:pt x="440" y="526"/>
                </a:lnTo>
                <a:lnTo>
                  <a:pt x="440" y="528"/>
                </a:lnTo>
                <a:lnTo>
                  <a:pt x="440" y="528"/>
                </a:lnTo>
                <a:lnTo>
                  <a:pt x="442" y="530"/>
                </a:lnTo>
                <a:lnTo>
                  <a:pt x="442" y="530"/>
                </a:lnTo>
                <a:lnTo>
                  <a:pt x="442" y="530"/>
                </a:lnTo>
                <a:lnTo>
                  <a:pt x="442" y="530"/>
                </a:lnTo>
                <a:lnTo>
                  <a:pt x="442" y="532"/>
                </a:lnTo>
                <a:lnTo>
                  <a:pt x="442" y="532"/>
                </a:lnTo>
                <a:lnTo>
                  <a:pt x="442" y="532"/>
                </a:lnTo>
                <a:lnTo>
                  <a:pt x="442" y="532"/>
                </a:lnTo>
                <a:lnTo>
                  <a:pt x="442" y="534"/>
                </a:lnTo>
                <a:lnTo>
                  <a:pt x="442" y="534"/>
                </a:lnTo>
                <a:lnTo>
                  <a:pt x="444" y="536"/>
                </a:lnTo>
                <a:lnTo>
                  <a:pt x="444" y="536"/>
                </a:lnTo>
                <a:lnTo>
                  <a:pt x="444" y="538"/>
                </a:lnTo>
                <a:lnTo>
                  <a:pt x="444" y="538"/>
                </a:lnTo>
                <a:lnTo>
                  <a:pt x="444" y="542"/>
                </a:lnTo>
                <a:lnTo>
                  <a:pt x="444" y="542"/>
                </a:lnTo>
                <a:lnTo>
                  <a:pt x="442" y="544"/>
                </a:lnTo>
                <a:lnTo>
                  <a:pt x="442" y="544"/>
                </a:lnTo>
                <a:lnTo>
                  <a:pt x="442" y="546"/>
                </a:lnTo>
                <a:lnTo>
                  <a:pt x="442" y="546"/>
                </a:lnTo>
                <a:lnTo>
                  <a:pt x="442" y="548"/>
                </a:lnTo>
                <a:lnTo>
                  <a:pt x="442" y="548"/>
                </a:lnTo>
                <a:lnTo>
                  <a:pt x="442" y="554"/>
                </a:lnTo>
                <a:lnTo>
                  <a:pt x="442" y="554"/>
                </a:lnTo>
                <a:lnTo>
                  <a:pt x="440" y="562"/>
                </a:lnTo>
                <a:lnTo>
                  <a:pt x="440" y="562"/>
                </a:lnTo>
                <a:lnTo>
                  <a:pt x="442" y="568"/>
                </a:lnTo>
                <a:lnTo>
                  <a:pt x="442" y="568"/>
                </a:lnTo>
                <a:lnTo>
                  <a:pt x="444" y="572"/>
                </a:lnTo>
                <a:lnTo>
                  <a:pt x="444" y="572"/>
                </a:lnTo>
                <a:lnTo>
                  <a:pt x="444" y="574"/>
                </a:lnTo>
                <a:lnTo>
                  <a:pt x="444" y="574"/>
                </a:lnTo>
                <a:lnTo>
                  <a:pt x="448" y="576"/>
                </a:lnTo>
                <a:lnTo>
                  <a:pt x="448" y="576"/>
                </a:lnTo>
                <a:lnTo>
                  <a:pt x="452" y="576"/>
                </a:lnTo>
                <a:lnTo>
                  <a:pt x="454" y="576"/>
                </a:lnTo>
                <a:lnTo>
                  <a:pt x="454" y="576"/>
                </a:lnTo>
                <a:lnTo>
                  <a:pt x="460" y="570"/>
                </a:lnTo>
                <a:lnTo>
                  <a:pt x="460" y="570"/>
                </a:lnTo>
                <a:lnTo>
                  <a:pt x="464" y="564"/>
                </a:lnTo>
                <a:lnTo>
                  <a:pt x="470" y="556"/>
                </a:lnTo>
                <a:lnTo>
                  <a:pt x="470" y="556"/>
                </a:lnTo>
                <a:lnTo>
                  <a:pt x="476" y="546"/>
                </a:lnTo>
                <a:lnTo>
                  <a:pt x="480" y="536"/>
                </a:lnTo>
                <a:lnTo>
                  <a:pt x="480" y="536"/>
                </a:lnTo>
                <a:lnTo>
                  <a:pt x="480" y="528"/>
                </a:lnTo>
                <a:lnTo>
                  <a:pt x="480" y="528"/>
                </a:lnTo>
                <a:lnTo>
                  <a:pt x="480" y="522"/>
                </a:lnTo>
                <a:lnTo>
                  <a:pt x="480" y="522"/>
                </a:lnTo>
                <a:lnTo>
                  <a:pt x="480" y="518"/>
                </a:lnTo>
                <a:lnTo>
                  <a:pt x="480" y="518"/>
                </a:lnTo>
                <a:lnTo>
                  <a:pt x="480" y="508"/>
                </a:lnTo>
                <a:lnTo>
                  <a:pt x="480" y="508"/>
                </a:lnTo>
                <a:lnTo>
                  <a:pt x="480" y="504"/>
                </a:lnTo>
                <a:lnTo>
                  <a:pt x="480" y="504"/>
                </a:lnTo>
                <a:lnTo>
                  <a:pt x="482" y="504"/>
                </a:lnTo>
                <a:lnTo>
                  <a:pt x="482" y="504"/>
                </a:lnTo>
                <a:lnTo>
                  <a:pt x="484" y="506"/>
                </a:lnTo>
                <a:lnTo>
                  <a:pt x="484" y="506"/>
                </a:lnTo>
                <a:lnTo>
                  <a:pt x="484" y="502"/>
                </a:lnTo>
                <a:lnTo>
                  <a:pt x="484" y="502"/>
                </a:lnTo>
                <a:lnTo>
                  <a:pt x="486" y="490"/>
                </a:lnTo>
                <a:lnTo>
                  <a:pt x="486" y="490"/>
                </a:lnTo>
                <a:lnTo>
                  <a:pt x="488" y="484"/>
                </a:lnTo>
                <a:lnTo>
                  <a:pt x="488" y="478"/>
                </a:lnTo>
                <a:lnTo>
                  <a:pt x="488" y="478"/>
                </a:lnTo>
                <a:lnTo>
                  <a:pt x="486" y="474"/>
                </a:lnTo>
                <a:lnTo>
                  <a:pt x="484" y="470"/>
                </a:lnTo>
                <a:lnTo>
                  <a:pt x="484" y="470"/>
                </a:lnTo>
                <a:lnTo>
                  <a:pt x="478" y="470"/>
                </a:lnTo>
                <a:lnTo>
                  <a:pt x="478" y="470"/>
                </a:lnTo>
                <a:lnTo>
                  <a:pt x="476" y="470"/>
                </a:lnTo>
                <a:lnTo>
                  <a:pt x="476" y="470"/>
                </a:lnTo>
                <a:lnTo>
                  <a:pt x="474" y="470"/>
                </a:lnTo>
                <a:lnTo>
                  <a:pt x="474" y="470"/>
                </a:lnTo>
                <a:lnTo>
                  <a:pt x="468" y="468"/>
                </a:lnTo>
                <a:lnTo>
                  <a:pt x="468" y="468"/>
                </a:lnTo>
                <a:lnTo>
                  <a:pt x="462" y="468"/>
                </a:lnTo>
                <a:lnTo>
                  <a:pt x="462" y="468"/>
                </a:lnTo>
                <a:lnTo>
                  <a:pt x="460" y="468"/>
                </a:lnTo>
                <a:lnTo>
                  <a:pt x="460" y="468"/>
                </a:lnTo>
                <a:lnTo>
                  <a:pt x="456" y="468"/>
                </a:lnTo>
                <a:lnTo>
                  <a:pt x="456" y="468"/>
                </a:lnTo>
                <a:lnTo>
                  <a:pt x="452" y="468"/>
                </a:lnTo>
                <a:lnTo>
                  <a:pt x="452" y="468"/>
                </a:lnTo>
                <a:lnTo>
                  <a:pt x="452" y="470"/>
                </a:lnTo>
                <a:lnTo>
                  <a:pt x="452" y="470"/>
                </a:lnTo>
                <a:lnTo>
                  <a:pt x="450" y="468"/>
                </a:lnTo>
                <a:lnTo>
                  <a:pt x="450" y="468"/>
                </a:lnTo>
                <a:lnTo>
                  <a:pt x="446" y="464"/>
                </a:lnTo>
                <a:lnTo>
                  <a:pt x="446" y="464"/>
                </a:lnTo>
                <a:lnTo>
                  <a:pt x="442" y="462"/>
                </a:lnTo>
                <a:lnTo>
                  <a:pt x="442" y="462"/>
                </a:lnTo>
                <a:lnTo>
                  <a:pt x="442" y="464"/>
                </a:lnTo>
                <a:lnTo>
                  <a:pt x="442" y="464"/>
                </a:lnTo>
                <a:lnTo>
                  <a:pt x="438" y="462"/>
                </a:lnTo>
                <a:lnTo>
                  <a:pt x="438" y="462"/>
                </a:lnTo>
                <a:lnTo>
                  <a:pt x="430" y="456"/>
                </a:lnTo>
                <a:lnTo>
                  <a:pt x="430" y="456"/>
                </a:lnTo>
                <a:lnTo>
                  <a:pt x="422" y="452"/>
                </a:lnTo>
                <a:lnTo>
                  <a:pt x="422" y="452"/>
                </a:lnTo>
                <a:lnTo>
                  <a:pt x="412" y="448"/>
                </a:lnTo>
                <a:lnTo>
                  <a:pt x="412" y="448"/>
                </a:lnTo>
                <a:lnTo>
                  <a:pt x="400" y="444"/>
                </a:lnTo>
                <a:lnTo>
                  <a:pt x="400" y="444"/>
                </a:lnTo>
                <a:lnTo>
                  <a:pt x="394" y="440"/>
                </a:lnTo>
                <a:lnTo>
                  <a:pt x="394" y="440"/>
                </a:lnTo>
                <a:lnTo>
                  <a:pt x="386" y="434"/>
                </a:lnTo>
                <a:lnTo>
                  <a:pt x="386" y="434"/>
                </a:lnTo>
                <a:lnTo>
                  <a:pt x="372" y="422"/>
                </a:lnTo>
                <a:lnTo>
                  <a:pt x="372" y="422"/>
                </a:lnTo>
                <a:lnTo>
                  <a:pt x="360" y="412"/>
                </a:lnTo>
                <a:lnTo>
                  <a:pt x="360" y="412"/>
                </a:lnTo>
                <a:lnTo>
                  <a:pt x="354" y="410"/>
                </a:lnTo>
                <a:lnTo>
                  <a:pt x="354" y="410"/>
                </a:lnTo>
                <a:lnTo>
                  <a:pt x="350" y="410"/>
                </a:lnTo>
                <a:lnTo>
                  <a:pt x="350" y="410"/>
                </a:lnTo>
                <a:lnTo>
                  <a:pt x="342" y="402"/>
                </a:lnTo>
                <a:lnTo>
                  <a:pt x="342" y="402"/>
                </a:lnTo>
                <a:lnTo>
                  <a:pt x="330" y="396"/>
                </a:lnTo>
                <a:lnTo>
                  <a:pt x="330" y="396"/>
                </a:lnTo>
                <a:lnTo>
                  <a:pt x="326" y="394"/>
                </a:lnTo>
                <a:lnTo>
                  <a:pt x="326" y="394"/>
                </a:lnTo>
                <a:lnTo>
                  <a:pt x="326" y="392"/>
                </a:lnTo>
                <a:lnTo>
                  <a:pt x="326" y="392"/>
                </a:lnTo>
                <a:lnTo>
                  <a:pt x="324" y="388"/>
                </a:lnTo>
                <a:lnTo>
                  <a:pt x="320" y="386"/>
                </a:lnTo>
                <a:lnTo>
                  <a:pt x="320" y="386"/>
                </a:lnTo>
                <a:lnTo>
                  <a:pt x="316" y="386"/>
                </a:lnTo>
                <a:lnTo>
                  <a:pt x="316" y="386"/>
                </a:lnTo>
                <a:lnTo>
                  <a:pt x="314" y="386"/>
                </a:lnTo>
                <a:lnTo>
                  <a:pt x="314" y="386"/>
                </a:lnTo>
                <a:lnTo>
                  <a:pt x="314" y="384"/>
                </a:lnTo>
                <a:lnTo>
                  <a:pt x="314" y="384"/>
                </a:lnTo>
                <a:lnTo>
                  <a:pt x="314" y="380"/>
                </a:lnTo>
                <a:lnTo>
                  <a:pt x="314" y="380"/>
                </a:lnTo>
                <a:lnTo>
                  <a:pt x="314" y="378"/>
                </a:lnTo>
                <a:lnTo>
                  <a:pt x="314" y="378"/>
                </a:lnTo>
                <a:lnTo>
                  <a:pt x="312" y="376"/>
                </a:lnTo>
                <a:lnTo>
                  <a:pt x="312" y="376"/>
                </a:lnTo>
                <a:lnTo>
                  <a:pt x="310" y="374"/>
                </a:lnTo>
                <a:lnTo>
                  <a:pt x="310" y="374"/>
                </a:lnTo>
                <a:lnTo>
                  <a:pt x="312" y="370"/>
                </a:lnTo>
                <a:lnTo>
                  <a:pt x="312" y="370"/>
                </a:lnTo>
                <a:lnTo>
                  <a:pt x="310" y="364"/>
                </a:lnTo>
                <a:lnTo>
                  <a:pt x="310" y="364"/>
                </a:lnTo>
                <a:lnTo>
                  <a:pt x="310" y="360"/>
                </a:lnTo>
                <a:lnTo>
                  <a:pt x="310" y="360"/>
                </a:lnTo>
                <a:lnTo>
                  <a:pt x="310" y="356"/>
                </a:lnTo>
                <a:lnTo>
                  <a:pt x="310" y="356"/>
                </a:lnTo>
                <a:lnTo>
                  <a:pt x="308" y="344"/>
                </a:lnTo>
                <a:lnTo>
                  <a:pt x="308" y="344"/>
                </a:lnTo>
                <a:lnTo>
                  <a:pt x="308" y="334"/>
                </a:lnTo>
                <a:lnTo>
                  <a:pt x="308" y="334"/>
                </a:lnTo>
                <a:lnTo>
                  <a:pt x="306" y="324"/>
                </a:lnTo>
                <a:lnTo>
                  <a:pt x="306" y="324"/>
                </a:lnTo>
                <a:lnTo>
                  <a:pt x="306" y="324"/>
                </a:lnTo>
                <a:lnTo>
                  <a:pt x="306" y="324"/>
                </a:lnTo>
                <a:lnTo>
                  <a:pt x="306" y="320"/>
                </a:lnTo>
                <a:lnTo>
                  <a:pt x="306" y="320"/>
                </a:lnTo>
                <a:lnTo>
                  <a:pt x="306" y="318"/>
                </a:lnTo>
                <a:lnTo>
                  <a:pt x="306" y="314"/>
                </a:lnTo>
                <a:lnTo>
                  <a:pt x="306" y="314"/>
                </a:lnTo>
                <a:lnTo>
                  <a:pt x="302" y="312"/>
                </a:lnTo>
                <a:lnTo>
                  <a:pt x="302" y="312"/>
                </a:lnTo>
                <a:lnTo>
                  <a:pt x="304" y="308"/>
                </a:lnTo>
                <a:lnTo>
                  <a:pt x="304" y="308"/>
                </a:lnTo>
                <a:lnTo>
                  <a:pt x="304" y="308"/>
                </a:lnTo>
                <a:lnTo>
                  <a:pt x="306" y="306"/>
                </a:lnTo>
                <a:lnTo>
                  <a:pt x="306" y="306"/>
                </a:lnTo>
                <a:lnTo>
                  <a:pt x="306" y="302"/>
                </a:lnTo>
                <a:lnTo>
                  <a:pt x="306" y="302"/>
                </a:lnTo>
                <a:lnTo>
                  <a:pt x="306" y="300"/>
                </a:lnTo>
                <a:lnTo>
                  <a:pt x="306" y="300"/>
                </a:lnTo>
                <a:lnTo>
                  <a:pt x="308" y="296"/>
                </a:lnTo>
                <a:lnTo>
                  <a:pt x="308" y="296"/>
                </a:lnTo>
                <a:lnTo>
                  <a:pt x="308" y="294"/>
                </a:lnTo>
                <a:lnTo>
                  <a:pt x="308" y="294"/>
                </a:lnTo>
                <a:lnTo>
                  <a:pt x="310" y="294"/>
                </a:lnTo>
                <a:lnTo>
                  <a:pt x="310" y="294"/>
                </a:lnTo>
                <a:lnTo>
                  <a:pt x="314" y="294"/>
                </a:lnTo>
                <a:lnTo>
                  <a:pt x="314" y="294"/>
                </a:lnTo>
                <a:lnTo>
                  <a:pt x="322" y="292"/>
                </a:lnTo>
                <a:lnTo>
                  <a:pt x="322" y="292"/>
                </a:lnTo>
                <a:lnTo>
                  <a:pt x="328" y="288"/>
                </a:lnTo>
                <a:lnTo>
                  <a:pt x="328" y="288"/>
                </a:lnTo>
                <a:lnTo>
                  <a:pt x="334" y="280"/>
                </a:lnTo>
                <a:lnTo>
                  <a:pt x="334" y="280"/>
                </a:lnTo>
                <a:lnTo>
                  <a:pt x="338" y="274"/>
                </a:lnTo>
                <a:lnTo>
                  <a:pt x="338" y="274"/>
                </a:lnTo>
                <a:lnTo>
                  <a:pt x="340" y="270"/>
                </a:lnTo>
                <a:lnTo>
                  <a:pt x="342" y="268"/>
                </a:lnTo>
                <a:lnTo>
                  <a:pt x="342" y="268"/>
                </a:lnTo>
                <a:lnTo>
                  <a:pt x="342" y="264"/>
                </a:lnTo>
                <a:lnTo>
                  <a:pt x="342" y="264"/>
                </a:lnTo>
                <a:lnTo>
                  <a:pt x="344" y="260"/>
                </a:lnTo>
                <a:lnTo>
                  <a:pt x="344" y="260"/>
                </a:lnTo>
                <a:lnTo>
                  <a:pt x="348" y="256"/>
                </a:lnTo>
                <a:lnTo>
                  <a:pt x="348" y="254"/>
                </a:lnTo>
                <a:lnTo>
                  <a:pt x="348" y="254"/>
                </a:lnTo>
                <a:lnTo>
                  <a:pt x="346" y="252"/>
                </a:lnTo>
                <a:lnTo>
                  <a:pt x="346" y="252"/>
                </a:lnTo>
                <a:lnTo>
                  <a:pt x="348" y="250"/>
                </a:lnTo>
                <a:lnTo>
                  <a:pt x="348" y="250"/>
                </a:lnTo>
                <a:lnTo>
                  <a:pt x="352" y="246"/>
                </a:lnTo>
                <a:lnTo>
                  <a:pt x="352" y="246"/>
                </a:lnTo>
                <a:lnTo>
                  <a:pt x="354" y="244"/>
                </a:lnTo>
                <a:lnTo>
                  <a:pt x="354" y="242"/>
                </a:lnTo>
                <a:lnTo>
                  <a:pt x="354" y="242"/>
                </a:lnTo>
                <a:lnTo>
                  <a:pt x="350" y="236"/>
                </a:lnTo>
                <a:lnTo>
                  <a:pt x="350" y="236"/>
                </a:lnTo>
                <a:lnTo>
                  <a:pt x="342" y="222"/>
                </a:lnTo>
                <a:lnTo>
                  <a:pt x="342" y="222"/>
                </a:lnTo>
                <a:lnTo>
                  <a:pt x="332" y="208"/>
                </a:lnTo>
                <a:lnTo>
                  <a:pt x="332" y="208"/>
                </a:lnTo>
                <a:lnTo>
                  <a:pt x="322" y="190"/>
                </a:lnTo>
                <a:lnTo>
                  <a:pt x="322" y="190"/>
                </a:lnTo>
                <a:lnTo>
                  <a:pt x="308" y="168"/>
                </a:lnTo>
                <a:lnTo>
                  <a:pt x="308" y="168"/>
                </a:lnTo>
                <a:lnTo>
                  <a:pt x="302" y="160"/>
                </a:lnTo>
                <a:lnTo>
                  <a:pt x="302" y="160"/>
                </a:lnTo>
                <a:lnTo>
                  <a:pt x="296" y="158"/>
                </a:lnTo>
                <a:lnTo>
                  <a:pt x="296" y="158"/>
                </a:lnTo>
                <a:lnTo>
                  <a:pt x="294" y="156"/>
                </a:lnTo>
                <a:lnTo>
                  <a:pt x="294" y="156"/>
                </a:lnTo>
                <a:lnTo>
                  <a:pt x="286" y="148"/>
                </a:lnTo>
                <a:lnTo>
                  <a:pt x="286" y="148"/>
                </a:lnTo>
                <a:lnTo>
                  <a:pt x="278" y="138"/>
                </a:lnTo>
                <a:lnTo>
                  <a:pt x="278" y="138"/>
                </a:lnTo>
                <a:lnTo>
                  <a:pt x="274" y="130"/>
                </a:lnTo>
                <a:lnTo>
                  <a:pt x="274" y="130"/>
                </a:lnTo>
                <a:lnTo>
                  <a:pt x="272" y="124"/>
                </a:lnTo>
                <a:lnTo>
                  <a:pt x="272" y="124"/>
                </a:lnTo>
                <a:lnTo>
                  <a:pt x="272" y="120"/>
                </a:lnTo>
                <a:lnTo>
                  <a:pt x="272" y="120"/>
                </a:lnTo>
                <a:lnTo>
                  <a:pt x="270" y="120"/>
                </a:lnTo>
                <a:lnTo>
                  <a:pt x="270" y="120"/>
                </a:lnTo>
                <a:lnTo>
                  <a:pt x="274" y="120"/>
                </a:lnTo>
                <a:lnTo>
                  <a:pt x="274" y="120"/>
                </a:lnTo>
                <a:lnTo>
                  <a:pt x="286" y="122"/>
                </a:lnTo>
                <a:lnTo>
                  <a:pt x="286" y="122"/>
                </a:lnTo>
                <a:lnTo>
                  <a:pt x="296" y="124"/>
                </a:lnTo>
                <a:lnTo>
                  <a:pt x="296" y="124"/>
                </a:lnTo>
                <a:lnTo>
                  <a:pt x="300" y="124"/>
                </a:lnTo>
                <a:lnTo>
                  <a:pt x="300" y="124"/>
                </a:lnTo>
                <a:lnTo>
                  <a:pt x="304" y="126"/>
                </a:lnTo>
                <a:lnTo>
                  <a:pt x="304" y="126"/>
                </a:lnTo>
                <a:lnTo>
                  <a:pt x="312" y="128"/>
                </a:lnTo>
                <a:lnTo>
                  <a:pt x="312" y="128"/>
                </a:lnTo>
                <a:lnTo>
                  <a:pt x="314" y="128"/>
                </a:lnTo>
                <a:lnTo>
                  <a:pt x="314" y="128"/>
                </a:lnTo>
                <a:lnTo>
                  <a:pt x="316" y="132"/>
                </a:lnTo>
                <a:lnTo>
                  <a:pt x="316" y="132"/>
                </a:lnTo>
                <a:lnTo>
                  <a:pt x="318" y="136"/>
                </a:lnTo>
                <a:lnTo>
                  <a:pt x="318" y="136"/>
                </a:lnTo>
                <a:lnTo>
                  <a:pt x="322" y="138"/>
                </a:lnTo>
                <a:lnTo>
                  <a:pt x="322" y="138"/>
                </a:lnTo>
                <a:lnTo>
                  <a:pt x="326" y="142"/>
                </a:lnTo>
                <a:lnTo>
                  <a:pt x="326" y="142"/>
                </a:lnTo>
                <a:lnTo>
                  <a:pt x="328" y="144"/>
                </a:lnTo>
                <a:lnTo>
                  <a:pt x="328" y="144"/>
                </a:lnTo>
                <a:lnTo>
                  <a:pt x="330" y="148"/>
                </a:lnTo>
                <a:lnTo>
                  <a:pt x="330" y="148"/>
                </a:lnTo>
                <a:lnTo>
                  <a:pt x="332" y="152"/>
                </a:lnTo>
                <a:lnTo>
                  <a:pt x="332" y="152"/>
                </a:lnTo>
                <a:lnTo>
                  <a:pt x="336" y="154"/>
                </a:lnTo>
                <a:lnTo>
                  <a:pt x="336" y="154"/>
                </a:lnTo>
                <a:lnTo>
                  <a:pt x="342" y="162"/>
                </a:lnTo>
                <a:lnTo>
                  <a:pt x="342" y="162"/>
                </a:lnTo>
                <a:lnTo>
                  <a:pt x="346" y="168"/>
                </a:lnTo>
                <a:lnTo>
                  <a:pt x="346" y="168"/>
                </a:lnTo>
                <a:lnTo>
                  <a:pt x="352" y="176"/>
                </a:lnTo>
                <a:lnTo>
                  <a:pt x="352" y="176"/>
                </a:lnTo>
                <a:lnTo>
                  <a:pt x="356" y="180"/>
                </a:lnTo>
                <a:lnTo>
                  <a:pt x="356" y="180"/>
                </a:lnTo>
                <a:lnTo>
                  <a:pt x="358" y="182"/>
                </a:lnTo>
                <a:lnTo>
                  <a:pt x="358" y="182"/>
                </a:lnTo>
                <a:lnTo>
                  <a:pt x="358" y="182"/>
                </a:lnTo>
                <a:lnTo>
                  <a:pt x="358" y="182"/>
                </a:lnTo>
                <a:lnTo>
                  <a:pt x="358" y="184"/>
                </a:lnTo>
                <a:lnTo>
                  <a:pt x="358" y="184"/>
                </a:lnTo>
                <a:lnTo>
                  <a:pt x="358" y="186"/>
                </a:lnTo>
                <a:lnTo>
                  <a:pt x="358" y="186"/>
                </a:lnTo>
                <a:lnTo>
                  <a:pt x="358" y="188"/>
                </a:lnTo>
                <a:lnTo>
                  <a:pt x="358" y="188"/>
                </a:lnTo>
                <a:lnTo>
                  <a:pt x="356" y="192"/>
                </a:lnTo>
                <a:lnTo>
                  <a:pt x="356" y="192"/>
                </a:lnTo>
                <a:lnTo>
                  <a:pt x="358" y="198"/>
                </a:lnTo>
                <a:lnTo>
                  <a:pt x="358" y="198"/>
                </a:lnTo>
                <a:lnTo>
                  <a:pt x="360" y="200"/>
                </a:lnTo>
                <a:lnTo>
                  <a:pt x="360" y="200"/>
                </a:lnTo>
                <a:lnTo>
                  <a:pt x="360" y="204"/>
                </a:lnTo>
                <a:lnTo>
                  <a:pt x="360" y="204"/>
                </a:lnTo>
                <a:lnTo>
                  <a:pt x="362" y="208"/>
                </a:lnTo>
                <a:lnTo>
                  <a:pt x="362" y="208"/>
                </a:lnTo>
                <a:lnTo>
                  <a:pt x="364" y="212"/>
                </a:lnTo>
                <a:lnTo>
                  <a:pt x="364" y="212"/>
                </a:lnTo>
                <a:lnTo>
                  <a:pt x="364" y="212"/>
                </a:lnTo>
                <a:lnTo>
                  <a:pt x="364" y="212"/>
                </a:lnTo>
                <a:lnTo>
                  <a:pt x="366" y="216"/>
                </a:lnTo>
                <a:lnTo>
                  <a:pt x="366" y="216"/>
                </a:lnTo>
                <a:lnTo>
                  <a:pt x="366" y="218"/>
                </a:lnTo>
                <a:lnTo>
                  <a:pt x="366" y="218"/>
                </a:lnTo>
                <a:lnTo>
                  <a:pt x="368" y="216"/>
                </a:lnTo>
                <a:lnTo>
                  <a:pt x="368" y="216"/>
                </a:lnTo>
                <a:lnTo>
                  <a:pt x="370" y="214"/>
                </a:lnTo>
                <a:lnTo>
                  <a:pt x="370" y="214"/>
                </a:lnTo>
                <a:lnTo>
                  <a:pt x="370" y="214"/>
                </a:lnTo>
                <a:lnTo>
                  <a:pt x="370" y="214"/>
                </a:lnTo>
                <a:lnTo>
                  <a:pt x="374" y="218"/>
                </a:lnTo>
                <a:lnTo>
                  <a:pt x="374" y="218"/>
                </a:lnTo>
                <a:lnTo>
                  <a:pt x="378" y="218"/>
                </a:lnTo>
                <a:lnTo>
                  <a:pt x="378" y="218"/>
                </a:lnTo>
                <a:lnTo>
                  <a:pt x="380" y="218"/>
                </a:lnTo>
                <a:lnTo>
                  <a:pt x="380" y="218"/>
                </a:lnTo>
                <a:lnTo>
                  <a:pt x="380" y="218"/>
                </a:lnTo>
                <a:lnTo>
                  <a:pt x="380" y="218"/>
                </a:lnTo>
                <a:lnTo>
                  <a:pt x="380" y="220"/>
                </a:lnTo>
                <a:lnTo>
                  <a:pt x="380" y="220"/>
                </a:lnTo>
                <a:lnTo>
                  <a:pt x="382" y="220"/>
                </a:lnTo>
                <a:lnTo>
                  <a:pt x="382" y="220"/>
                </a:lnTo>
                <a:lnTo>
                  <a:pt x="380" y="226"/>
                </a:lnTo>
                <a:lnTo>
                  <a:pt x="380" y="226"/>
                </a:lnTo>
                <a:lnTo>
                  <a:pt x="368" y="248"/>
                </a:lnTo>
                <a:lnTo>
                  <a:pt x="368" y="248"/>
                </a:lnTo>
                <a:lnTo>
                  <a:pt x="366" y="250"/>
                </a:lnTo>
                <a:lnTo>
                  <a:pt x="366" y="250"/>
                </a:lnTo>
                <a:lnTo>
                  <a:pt x="364" y="250"/>
                </a:lnTo>
                <a:lnTo>
                  <a:pt x="364" y="250"/>
                </a:lnTo>
                <a:lnTo>
                  <a:pt x="362" y="254"/>
                </a:lnTo>
                <a:lnTo>
                  <a:pt x="362" y="254"/>
                </a:lnTo>
                <a:lnTo>
                  <a:pt x="362" y="256"/>
                </a:lnTo>
                <a:lnTo>
                  <a:pt x="362" y="256"/>
                </a:lnTo>
                <a:lnTo>
                  <a:pt x="362" y="256"/>
                </a:lnTo>
                <a:lnTo>
                  <a:pt x="362" y="256"/>
                </a:lnTo>
                <a:lnTo>
                  <a:pt x="364" y="258"/>
                </a:lnTo>
                <a:lnTo>
                  <a:pt x="364" y="258"/>
                </a:lnTo>
                <a:lnTo>
                  <a:pt x="360" y="264"/>
                </a:lnTo>
                <a:lnTo>
                  <a:pt x="360" y="264"/>
                </a:lnTo>
                <a:lnTo>
                  <a:pt x="356" y="272"/>
                </a:lnTo>
                <a:lnTo>
                  <a:pt x="356" y="272"/>
                </a:lnTo>
                <a:lnTo>
                  <a:pt x="354" y="274"/>
                </a:lnTo>
                <a:lnTo>
                  <a:pt x="354" y="274"/>
                </a:lnTo>
                <a:lnTo>
                  <a:pt x="354" y="276"/>
                </a:lnTo>
                <a:lnTo>
                  <a:pt x="354" y="276"/>
                </a:lnTo>
                <a:lnTo>
                  <a:pt x="352" y="280"/>
                </a:lnTo>
                <a:lnTo>
                  <a:pt x="352" y="280"/>
                </a:lnTo>
                <a:lnTo>
                  <a:pt x="354" y="282"/>
                </a:lnTo>
                <a:lnTo>
                  <a:pt x="354" y="282"/>
                </a:lnTo>
                <a:lnTo>
                  <a:pt x="356" y="282"/>
                </a:lnTo>
                <a:lnTo>
                  <a:pt x="356" y="282"/>
                </a:lnTo>
                <a:lnTo>
                  <a:pt x="358" y="282"/>
                </a:lnTo>
                <a:lnTo>
                  <a:pt x="358" y="282"/>
                </a:lnTo>
                <a:lnTo>
                  <a:pt x="360" y="284"/>
                </a:lnTo>
                <a:lnTo>
                  <a:pt x="360" y="284"/>
                </a:lnTo>
                <a:lnTo>
                  <a:pt x="382" y="296"/>
                </a:lnTo>
                <a:lnTo>
                  <a:pt x="382" y="296"/>
                </a:lnTo>
                <a:lnTo>
                  <a:pt x="410" y="312"/>
                </a:lnTo>
                <a:lnTo>
                  <a:pt x="410" y="312"/>
                </a:lnTo>
                <a:lnTo>
                  <a:pt x="442" y="330"/>
                </a:lnTo>
                <a:lnTo>
                  <a:pt x="442" y="330"/>
                </a:lnTo>
                <a:lnTo>
                  <a:pt x="460" y="340"/>
                </a:lnTo>
                <a:lnTo>
                  <a:pt x="460" y="340"/>
                </a:lnTo>
                <a:lnTo>
                  <a:pt x="462" y="342"/>
                </a:lnTo>
                <a:lnTo>
                  <a:pt x="462" y="342"/>
                </a:lnTo>
                <a:lnTo>
                  <a:pt x="464" y="344"/>
                </a:lnTo>
                <a:lnTo>
                  <a:pt x="464" y="344"/>
                </a:lnTo>
                <a:lnTo>
                  <a:pt x="466" y="344"/>
                </a:lnTo>
                <a:lnTo>
                  <a:pt x="466" y="344"/>
                </a:lnTo>
                <a:lnTo>
                  <a:pt x="468" y="344"/>
                </a:lnTo>
                <a:lnTo>
                  <a:pt x="468" y="344"/>
                </a:lnTo>
                <a:lnTo>
                  <a:pt x="470" y="344"/>
                </a:lnTo>
                <a:lnTo>
                  <a:pt x="470" y="344"/>
                </a:lnTo>
                <a:lnTo>
                  <a:pt x="470" y="342"/>
                </a:lnTo>
                <a:lnTo>
                  <a:pt x="470" y="342"/>
                </a:lnTo>
                <a:lnTo>
                  <a:pt x="472" y="342"/>
                </a:lnTo>
                <a:lnTo>
                  <a:pt x="472" y="342"/>
                </a:lnTo>
                <a:lnTo>
                  <a:pt x="472" y="342"/>
                </a:lnTo>
                <a:lnTo>
                  <a:pt x="472" y="342"/>
                </a:lnTo>
                <a:lnTo>
                  <a:pt x="474" y="342"/>
                </a:lnTo>
                <a:lnTo>
                  <a:pt x="474" y="342"/>
                </a:lnTo>
                <a:lnTo>
                  <a:pt x="476" y="342"/>
                </a:lnTo>
                <a:lnTo>
                  <a:pt x="476" y="342"/>
                </a:lnTo>
                <a:lnTo>
                  <a:pt x="476" y="342"/>
                </a:lnTo>
                <a:lnTo>
                  <a:pt x="476" y="342"/>
                </a:lnTo>
                <a:lnTo>
                  <a:pt x="478" y="340"/>
                </a:lnTo>
                <a:lnTo>
                  <a:pt x="478" y="340"/>
                </a:lnTo>
                <a:lnTo>
                  <a:pt x="478" y="338"/>
                </a:lnTo>
                <a:lnTo>
                  <a:pt x="478" y="338"/>
                </a:lnTo>
                <a:lnTo>
                  <a:pt x="480" y="336"/>
                </a:lnTo>
                <a:lnTo>
                  <a:pt x="480" y="336"/>
                </a:lnTo>
                <a:lnTo>
                  <a:pt x="480" y="336"/>
                </a:lnTo>
                <a:lnTo>
                  <a:pt x="480" y="336"/>
                </a:lnTo>
                <a:lnTo>
                  <a:pt x="482" y="334"/>
                </a:lnTo>
                <a:lnTo>
                  <a:pt x="482" y="334"/>
                </a:lnTo>
                <a:lnTo>
                  <a:pt x="484" y="332"/>
                </a:lnTo>
                <a:lnTo>
                  <a:pt x="484" y="332"/>
                </a:lnTo>
                <a:lnTo>
                  <a:pt x="482" y="330"/>
                </a:lnTo>
                <a:lnTo>
                  <a:pt x="482" y="330"/>
                </a:lnTo>
                <a:lnTo>
                  <a:pt x="482" y="330"/>
                </a:lnTo>
                <a:lnTo>
                  <a:pt x="482" y="330"/>
                </a:lnTo>
                <a:lnTo>
                  <a:pt x="486" y="324"/>
                </a:lnTo>
                <a:lnTo>
                  <a:pt x="486" y="324"/>
                </a:lnTo>
                <a:lnTo>
                  <a:pt x="492" y="308"/>
                </a:lnTo>
                <a:lnTo>
                  <a:pt x="492" y="308"/>
                </a:lnTo>
                <a:lnTo>
                  <a:pt x="506" y="282"/>
                </a:lnTo>
                <a:lnTo>
                  <a:pt x="506" y="282"/>
                </a:lnTo>
                <a:lnTo>
                  <a:pt x="522" y="248"/>
                </a:lnTo>
                <a:lnTo>
                  <a:pt x="522" y="248"/>
                </a:lnTo>
                <a:lnTo>
                  <a:pt x="544" y="208"/>
                </a:lnTo>
                <a:lnTo>
                  <a:pt x="544" y="208"/>
                </a:lnTo>
                <a:lnTo>
                  <a:pt x="546" y="206"/>
                </a:lnTo>
                <a:lnTo>
                  <a:pt x="546" y="206"/>
                </a:lnTo>
                <a:lnTo>
                  <a:pt x="546" y="204"/>
                </a:lnTo>
                <a:lnTo>
                  <a:pt x="546" y="202"/>
                </a:lnTo>
                <a:lnTo>
                  <a:pt x="546" y="202"/>
                </a:lnTo>
                <a:lnTo>
                  <a:pt x="546" y="202"/>
                </a:lnTo>
                <a:lnTo>
                  <a:pt x="546" y="202"/>
                </a:lnTo>
                <a:lnTo>
                  <a:pt x="546" y="200"/>
                </a:lnTo>
                <a:lnTo>
                  <a:pt x="546" y="200"/>
                </a:lnTo>
                <a:lnTo>
                  <a:pt x="548" y="196"/>
                </a:lnTo>
                <a:lnTo>
                  <a:pt x="548" y="196"/>
                </a:lnTo>
                <a:lnTo>
                  <a:pt x="550" y="196"/>
                </a:lnTo>
                <a:lnTo>
                  <a:pt x="550" y="194"/>
                </a:lnTo>
                <a:lnTo>
                  <a:pt x="550" y="194"/>
                </a:lnTo>
                <a:close/>
                <a:moveTo>
                  <a:pt x="388" y="208"/>
                </a:moveTo>
                <a:lnTo>
                  <a:pt x="388" y="208"/>
                </a:lnTo>
                <a:lnTo>
                  <a:pt x="386" y="214"/>
                </a:lnTo>
                <a:lnTo>
                  <a:pt x="386" y="214"/>
                </a:lnTo>
                <a:lnTo>
                  <a:pt x="384" y="214"/>
                </a:lnTo>
                <a:lnTo>
                  <a:pt x="384" y="214"/>
                </a:lnTo>
                <a:lnTo>
                  <a:pt x="382" y="214"/>
                </a:lnTo>
                <a:lnTo>
                  <a:pt x="382" y="214"/>
                </a:lnTo>
                <a:lnTo>
                  <a:pt x="382" y="214"/>
                </a:lnTo>
                <a:lnTo>
                  <a:pt x="382" y="214"/>
                </a:lnTo>
                <a:lnTo>
                  <a:pt x="378" y="212"/>
                </a:lnTo>
                <a:lnTo>
                  <a:pt x="378" y="212"/>
                </a:lnTo>
                <a:lnTo>
                  <a:pt x="376" y="210"/>
                </a:lnTo>
                <a:lnTo>
                  <a:pt x="376" y="210"/>
                </a:lnTo>
                <a:lnTo>
                  <a:pt x="378" y="210"/>
                </a:lnTo>
                <a:lnTo>
                  <a:pt x="378" y="210"/>
                </a:lnTo>
                <a:lnTo>
                  <a:pt x="380" y="210"/>
                </a:lnTo>
                <a:lnTo>
                  <a:pt x="380" y="210"/>
                </a:lnTo>
                <a:lnTo>
                  <a:pt x="382" y="208"/>
                </a:lnTo>
                <a:lnTo>
                  <a:pt x="382" y="208"/>
                </a:lnTo>
                <a:lnTo>
                  <a:pt x="384" y="206"/>
                </a:lnTo>
                <a:lnTo>
                  <a:pt x="384" y="206"/>
                </a:lnTo>
                <a:lnTo>
                  <a:pt x="382" y="204"/>
                </a:lnTo>
                <a:lnTo>
                  <a:pt x="382" y="204"/>
                </a:lnTo>
                <a:lnTo>
                  <a:pt x="384" y="204"/>
                </a:lnTo>
                <a:lnTo>
                  <a:pt x="384" y="204"/>
                </a:lnTo>
                <a:lnTo>
                  <a:pt x="384" y="202"/>
                </a:lnTo>
                <a:lnTo>
                  <a:pt x="384" y="202"/>
                </a:lnTo>
                <a:lnTo>
                  <a:pt x="386" y="200"/>
                </a:lnTo>
                <a:lnTo>
                  <a:pt x="386" y="200"/>
                </a:lnTo>
                <a:lnTo>
                  <a:pt x="386" y="196"/>
                </a:lnTo>
                <a:lnTo>
                  <a:pt x="386" y="196"/>
                </a:lnTo>
                <a:lnTo>
                  <a:pt x="386" y="196"/>
                </a:lnTo>
                <a:lnTo>
                  <a:pt x="386" y="196"/>
                </a:lnTo>
                <a:lnTo>
                  <a:pt x="388" y="196"/>
                </a:lnTo>
                <a:lnTo>
                  <a:pt x="388" y="196"/>
                </a:lnTo>
                <a:lnTo>
                  <a:pt x="390" y="194"/>
                </a:lnTo>
                <a:lnTo>
                  <a:pt x="390" y="194"/>
                </a:lnTo>
                <a:lnTo>
                  <a:pt x="390" y="192"/>
                </a:lnTo>
                <a:lnTo>
                  <a:pt x="390" y="190"/>
                </a:lnTo>
                <a:lnTo>
                  <a:pt x="390" y="190"/>
                </a:lnTo>
                <a:lnTo>
                  <a:pt x="390" y="190"/>
                </a:lnTo>
                <a:lnTo>
                  <a:pt x="390" y="190"/>
                </a:lnTo>
                <a:lnTo>
                  <a:pt x="392" y="190"/>
                </a:lnTo>
                <a:lnTo>
                  <a:pt x="392" y="190"/>
                </a:lnTo>
                <a:lnTo>
                  <a:pt x="392" y="188"/>
                </a:lnTo>
                <a:lnTo>
                  <a:pt x="392" y="188"/>
                </a:lnTo>
                <a:lnTo>
                  <a:pt x="392" y="186"/>
                </a:lnTo>
                <a:lnTo>
                  <a:pt x="392" y="186"/>
                </a:lnTo>
                <a:lnTo>
                  <a:pt x="392" y="184"/>
                </a:lnTo>
                <a:lnTo>
                  <a:pt x="392" y="184"/>
                </a:lnTo>
                <a:lnTo>
                  <a:pt x="392" y="182"/>
                </a:lnTo>
                <a:lnTo>
                  <a:pt x="392" y="182"/>
                </a:lnTo>
                <a:lnTo>
                  <a:pt x="394" y="182"/>
                </a:lnTo>
                <a:lnTo>
                  <a:pt x="394" y="182"/>
                </a:lnTo>
                <a:lnTo>
                  <a:pt x="396" y="184"/>
                </a:lnTo>
                <a:lnTo>
                  <a:pt x="396" y="184"/>
                </a:lnTo>
                <a:lnTo>
                  <a:pt x="398" y="186"/>
                </a:lnTo>
                <a:lnTo>
                  <a:pt x="398" y="186"/>
                </a:lnTo>
                <a:lnTo>
                  <a:pt x="400" y="186"/>
                </a:lnTo>
                <a:lnTo>
                  <a:pt x="400" y="186"/>
                </a:lnTo>
                <a:lnTo>
                  <a:pt x="388" y="208"/>
                </a:lnTo>
                <a:lnTo>
                  <a:pt x="388" y="208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  <a:effectLst>
            <a:reflection blurRad="6350" stA="52000" endA="300" endPos="35000" dir="5400000" sy="-100000" algn="bl" rotWithShape="0"/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cxnSp>
        <p:nvCxnSpPr>
          <p:cNvPr id="7" name="Straight Connector 6"/>
          <p:cNvCxnSpPr/>
          <p:nvPr/>
        </p:nvCxnSpPr>
        <p:spPr>
          <a:xfrm>
            <a:off x="4724400" y="1981200"/>
            <a:ext cx="3124200" cy="158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Straight Connector 7"/>
          <p:cNvCxnSpPr/>
          <p:nvPr/>
        </p:nvCxnSpPr>
        <p:spPr>
          <a:xfrm rot="5400000">
            <a:off x="3467894" y="3237706"/>
            <a:ext cx="2514600" cy="158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TextBox 8"/>
          <p:cNvSpPr txBox="1"/>
          <p:nvPr/>
        </p:nvSpPr>
        <p:spPr>
          <a:xfrm>
            <a:off x="4800600" y="2133600"/>
            <a:ext cx="3276600" cy="267765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166688" indent="-166688">
              <a:buFont typeface="Arial" pitchFamily="34" charset="0"/>
              <a:buChar char="•"/>
            </a:pPr>
            <a:r>
              <a:rPr lang="en-US" sz="2400" dirty="0" smtClean="0"/>
              <a:t>Your text here. Your text here </a:t>
            </a:r>
          </a:p>
          <a:p>
            <a:pPr marL="166688" indent="-166688">
              <a:buFont typeface="Arial" pitchFamily="34" charset="0"/>
              <a:buChar char="•"/>
            </a:pPr>
            <a:r>
              <a:rPr lang="en-US" sz="2400" dirty="0" smtClean="0"/>
              <a:t>Your text here. Your text here</a:t>
            </a:r>
          </a:p>
          <a:p>
            <a:pPr marL="166688" indent="-166688">
              <a:buFont typeface="Arial" pitchFamily="34" charset="0"/>
              <a:buChar char="•"/>
            </a:pPr>
            <a:r>
              <a:rPr lang="en-US" sz="2400" dirty="0" smtClean="0"/>
              <a:t>Your text here. Your text here </a:t>
            </a:r>
          </a:p>
          <a:p>
            <a:pPr marL="166688" indent="-166688">
              <a:buFont typeface="Arial" pitchFamily="34" charset="0"/>
              <a:buChar char="•"/>
            </a:pPr>
            <a:endParaRPr lang="en-US" sz="2400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 build="p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38"/>
          <p:cNvGrpSpPr/>
          <p:nvPr/>
        </p:nvGrpSpPr>
        <p:grpSpPr>
          <a:xfrm>
            <a:off x="3151461" y="3110018"/>
            <a:ext cx="2460079" cy="2691362"/>
            <a:chOff x="2950121" y="2871238"/>
            <a:chExt cx="2460079" cy="2691362"/>
          </a:xfrm>
        </p:grpSpPr>
        <p:sp>
          <p:nvSpPr>
            <p:cNvPr id="40" name="Ellipse 98"/>
            <p:cNvSpPr/>
            <p:nvPr/>
          </p:nvSpPr>
          <p:spPr bwMode="auto">
            <a:xfrm>
              <a:off x="2950121" y="5171733"/>
              <a:ext cx="2460079" cy="390867"/>
            </a:xfrm>
            <a:prstGeom prst="ellipse">
              <a:avLst/>
            </a:prstGeom>
            <a:gradFill flip="none" rotWithShape="1">
              <a:gsLst>
                <a:gs pos="100000">
                  <a:srgbClr val="FFFFFF">
                    <a:alpha val="0"/>
                  </a:srgbClr>
                </a:gs>
                <a:gs pos="0">
                  <a:srgbClr val="E6E6E6">
                    <a:lumMod val="10000"/>
                    <a:alpha val="76000"/>
                  </a:srgbClr>
                </a:gs>
              </a:gsLst>
              <a:path path="shape">
                <a:fillToRect l="50000" t="50000" r="50000" b="50000"/>
              </a:path>
              <a:tileRect/>
            </a:gra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algn="ctr">
                <a:defRPr/>
              </a:pPr>
              <a:endParaRPr lang="en-US">
                <a:solidFill>
                  <a:srgbClr val="FFFFFF"/>
                </a:solidFill>
                <a:latin typeface="Calibri" pitchFamily="-111" charset="0"/>
                <a:ea typeface="ＭＳ Ｐゴシック" pitchFamily="-111" charset="-128"/>
              </a:endParaRPr>
            </a:p>
          </p:txBody>
        </p:sp>
        <p:grpSp>
          <p:nvGrpSpPr>
            <p:cNvPr id="3" name="Group 20"/>
            <p:cNvGrpSpPr/>
            <p:nvPr/>
          </p:nvGrpSpPr>
          <p:grpSpPr>
            <a:xfrm>
              <a:off x="3483521" y="2871238"/>
              <a:ext cx="1454329" cy="2512591"/>
              <a:chOff x="3048000" y="2195305"/>
              <a:chExt cx="1454329" cy="2512591"/>
            </a:xfrm>
          </p:grpSpPr>
          <p:pic>
            <p:nvPicPr>
              <p:cNvPr id="14" name="Picture 13" descr="leaf.png"/>
              <p:cNvPicPr>
                <a:picLocks noChangeAspect="1"/>
              </p:cNvPicPr>
              <p:nvPr/>
            </p:nvPicPr>
            <p:blipFill>
              <a:blip r:embed="rId3" cstate="email"/>
              <a:stretch>
                <a:fillRect/>
              </a:stretch>
            </p:blipFill>
            <p:spPr>
              <a:xfrm>
                <a:off x="3810000" y="2971800"/>
                <a:ext cx="456979" cy="481832"/>
              </a:xfrm>
              <a:prstGeom prst="rect">
                <a:avLst/>
              </a:prstGeom>
            </p:spPr>
          </p:pic>
          <p:pic>
            <p:nvPicPr>
              <p:cNvPr id="15" name="Picture 14" descr="leaf.png"/>
              <p:cNvPicPr>
                <a:picLocks noChangeAspect="1"/>
              </p:cNvPicPr>
              <p:nvPr/>
            </p:nvPicPr>
            <p:blipFill>
              <a:blip r:embed="rId3" cstate="email"/>
              <a:stretch>
                <a:fillRect/>
              </a:stretch>
            </p:blipFill>
            <p:spPr>
              <a:xfrm flipH="1">
                <a:off x="3276600" y="2895600"/>
                <a:ext cx="456979" cy="481832"/>
              </a:xfrm>
              <a:prstGeom prst="rect">
                <a:avLst/>
              </a:prstGeom>
            </p:spPr>
          </p:pic>
          <p:pic>
            <p:nvPicPr>
              <p:cNvPr id="16" name="Picture 15" descr="pot.png"/>
              <p:cNvPicPr>
                <a:picLocks noChangeAspect="1"/>
              </p:cNvPicPr>
              <p:nvPr/>
            </p:nvPicPr>
            <p:blipFill>
              <a:blip r:embed="rId4" cstate="email"/>
              <a:stretch>
                <a:fillRect/>
              </a:stretch>
            </p:blipFill>
            <p:spPr>
              <a:xfrm>
                <a:off x="3048000" y="3886200"/>
                <a:ext cx="1454329" cy="821696"/>
              </a:xfrm>
              <a:prstGeom prst="rect">
                <a:avLst/>
              </a:prstGeom>
            </p:spPr>
          </p:pic>
          <p:sp>
            <p:nvSpPr>
              <p:cNvPr id="17" name="Freeform 16"/>
              <p:cNvSpPr/>
              <p:nvPr/>
            </p:nvSpPr>
            <p:spPr>
              <a:xfrm>
                <a:off x="3691690" y="2538663"/>
                <a:ext cx="106278" cy="1347537"/>
              </a:xfrm>
              <a:custGeom>
                <a:avLst/>
                <a:gdLst>
                  <a:gd name="connsiteX0" fmla="*/ 74194 w 106278"/>
                  <a:gd name="connsiteY0" fmla="*/ 1347537 h 1347537"/>
                  <a:gd name="connsiteX1" fmla="*/ 2005 w 106278"/>
                  <a:gd name="connsiteY1" fmla="*/ 1155032 h 1347537"/>
                  <a:gd name="connsiteX2" fmla="*/ 86226 w 106278"/>
                  <a:gd name="connsiteY2" fmla="*/ 890337 h 1347537"/>
                  <a:gd name="connsiteX3" fmla="*/ 98257 w 106278"/>
                  <a:gd name="connsiteY3" fmla="*/ 709863 h 1347537"/>
                  <a:gd name="connsiteX4" fmla="*/ 38099 w 106278"/>
                  <a:gd name="connsiteY4" fmla="*/ 493295 h 1347537"/>
                  <a:gd name="connsiteX5" fmla="*/ 14036 w 106278"/>
                  <a:gd name="connsiteY5" fmla="*/ 252663 h 1347537"/>
                  <a:gd name="connsiteX6" fmla="*/ 74194 w 106278"/>
                  <a:gd name="connsiteY6" fmla="*/ 144379 h 1347537"/>
                  <a:gd name="connsiteX7" fmla="*/ 86226 w 106278"/>
                  <a:gd name="connsiteY7" fmla="*/ 0 h 13475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6278" h="1347537">
                    <a:moveTo>
                      <a:pt x="74194" y="1347537"/>
                    </a:moveTo>
                    <a:cubicBezTo>
                      <a:pt x="37097" y="1289384"/>
                      <a:pt x="0" y="1231232"/>
                      <a:pt x="2005" y="1155032"/>
                    </a:cubicBezTo>
                    <a:cubicBezTo>
                      <a:pt x="4010" y="1078832"/>
                      <a:pt x="70184" y="964532"/>
                      <a:pt x="86226" y="890337"/>
                    </a:cubicBezTo>
                    <a:cubicBezTo>
                      <a:pt x="102268" y="816142"/>
                      <a:pt x="106278" y="776037"/>
                      <a:pt x="98257" y="709863"/>
                    </a:cubicBezTo>
                    <a:cubicBezTo>
                      <a:pt x="90236" y="643689"/>
                      <a:pt x="52136" y="569495"/>
                      <a:pt x="38099" y="493295"/>
                    </a:cubicBezTo>
                    <a:cubicBezTo>
                      <a:pt x="24062" y="417095"/>
                      <a:pt x="8020" y="310816"/>
                      <a:pt x="14036" y="252663"/>
                    </a:cubicBezTo>
                    <a:cubicBezTo>
                      <a:pt x="20052" y="194510"/>
                      <a:pt x="62162" y="186489"/>
                      <a:pt x="74194" y="144379"/>
                    </a:cubicBezTo>
                    <a:cubicBezTo>
                      <a:pt x="86226" y="102269"/>
                      <a:pt x="86226" y="0"/>
                      <a:pt x="86226" y="0"/>
                    </a:cubicBezTo>
                  </a:path>
                </a:pathLst>
              </a:custGeom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latin typeface="Calibri" pitchFamily="34" charset="0"/>
                </a:endParaRPr>
              </a:p>
            </p:txBody>
          </p:sp>
          <p:pic>
            <p:nvPicPr>
              <p:cNvPr id="18" name="Picture 17" descr="leaf.png"/>
              <p:cNvPicPr>
                <a:picLocks noChangeAspect="1"/>
              </p:cNvPicPr>
              <p:nvPr/>
            </p:nvPicPr>
            <p:blipFill>
              <a:blip r:embed="rId5" cstate="email"/>
              <a:stretch>
                <a:fillRect/>
              </a:stretch>
            </p:blipFill>
            <p:spPr>
              <a:xfrm>
                <a:off x="3733800" y="2590800"/>
                <a:ext cx="384709" cy="405632"/>
              </a:xfrm>
              <a:prstGeom prst="rect">
                <a:avLst/>
              </a:prstGeom>
            </p:spPr>
          </p:pic>
          <p:pic>
            <p:nvPicPr>
              <p:cNvPr id="19" name="Picture 18" descr="leaf.png"/>
              <p:cNvPicPr>
                <a:picLocks noChangeAspect="1"/>
              </p:cNvPicPr>
              <p:nvPr/>
            </p:nvPicPr>
            <p:blipFill>
              <a:blip r:embed="rId5" cstate="email"/>
              <a:stretch>
                <a:fillRect/>
              </a:stretch>
            </p:blipFill>
            <p:spPr>
              <a:xfrm flipH="1">
                <a:off x="3348869" y="2362200"/>
                <a:ext cx="384709" cy="405632"/>
              </a:xfrm>
              <a:prstGeom prst="rect">
                <a:avLst/>
              </a:prstGeom>
            </p:spPr>
          </p:pic>
          <p:pic>
            <p:nvPicPr>
              <p:cNvPr id="20" name="Picture 19" descr="leaf.png"/>
              <p:cNvPicPr>
                <a:picLocks noChangeAspect="1"/>
              </p:cNvPicPr>
              <p:nvPr/>
            </p:nvPicPr>
            <p:blipFill>
              <a:blip r:embed="rId6" cstate="email"/>
              <a:stretch>
                <a:fillRect/>
              </a:stretch>
            </p:blipFill>
            <p:spPr>
              <a:xfrm rot="19452788">
                <a:off x="3649835" y="2195305"/>
                <a:ext cx="319962" cy="337363"/>
              </a:xfrm>
              <a:prstGeom prst="rect">
                <a:avLst/>
              </a:prstGeom>
            </p:spPr>
          </p:pic>
        </p:grpSp>
      </p:grpSp>
      <p:grpSp>
        <p:nvGrpSpPr>
          <p:cNvPr id="4" name="Group 42"/>
          <p:cNvGrpSpPr/>
          <p:nvPr/>
        </p:nvGrpSpPr>
        <p:grpSpPr>
          <a:xfrm>
            <a:off x="5540921" y="2240363"/>
            <a:ext cx="2460079" cy="3561017"/>
            <a:chOff x="5388521" y="2001583"/>
            <a:chExt cx="2460079" cy="3561017"/>
          </a:xfrm>
        </p:grpSpPr>
        <p:sp>
          <p:nvSpPr>
            <p:cNvPr id="30" name="Freeform 29"/>
            <p:cNvSpPr/>
            <p:nvPr/>
          </p:nvSpPr>
          <p:spPr>
            <a:xfrm>
              <a:off x="6463342" y="2231705"/>
              <a:ext cx="234615" cy="2406315"/>
            </a:xfrm>
            <a:custGeom>
              <a:avLst/>
              <a:gdLst>
                <a:gd name="connsiteX0" fmla="*/ 168442 w 234615"/>
                <a:gd name="connsiteY0" fmla="*/ 2406315 h 2406315"/>
                <a:gd name="connsiteX1" fmla="*/ 120316 w 234615"/>
                <a:gd name="connsiteY1" fmla="*/ 2045368 h 2406315"/>
                <a:gd name="connsiteX2" fmla="*/ 216568 w 234615"/>
                <a:gd name="connsiteY2" fmla="*/ 1684421 h 2406315"/>
                <a:gd name="connsiteX3" fmla="*/ 108284 w 234615"/>
                <a:gd name="connsiteY3" fmla="*/ 1359568 h 2406315"/>
                <a:gd name="connsiteX4" fmla="*/ 180474 w 234615"/>
                <a:gd name="connsiteY4" fmla="*/ 1070810 h 2406315"/>
                <a:gd name="connsiteX5" fmla="*/ 216568 w 234615"/>
                <a:gd name="connsiteY5" fmla="*/ 818147 h 2406315"/>
                <a:gd name="connsiteX6" fmla="*/ 72190 w 234615"/>
                <a:gd name="connsiteY6" fmla="*/ 565484 h 2406315"/>
                <a:gd name="connsiteX7" fmla="*/ 96253 w 234615"/>
                <a:gd name="connsiteY7" fmla="*/ 228600 h 2406315"/>
                <a:gd name="connsiteX8" fmla="*/ 84221 w 234615"/>
                <a:gd name="connsiteY8" fmla="*/ 84221 h 2406315"/>
                <a:gd name="connsiteX9" fmla="*/ 0 w 234615"/>
                <a:gd name="connsiteY9" fmla="*/ 0 h 2406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4615" h="2406315">
                  <a:moveTo>
                    <a:pt x="168442" y="2406315"/>
                  </a:moveTo>
                  <a:cubicBezTo>
                    <a:pt x="140368" y="2285999"/>
                    <a:pt x="112295" y="2165684"/>
                    <a:pt x="120316" y="2045368"/>
                  </a:cubicBezTo>
                  <a:cubicBezTo>
                    <a:pt x="128337" y="1925052"/>
                    <a:pt x="218573" y="1798721"/>
                    <a:pt x="216568" y="1684421"/>
                  </a:cubicBezTo>
                  <a:cubicBezTo>
                    <a:pt x="214563" y="1570121"/>
                    <a:pt x="114300" y="1461836"/>
                    <a:pt x="108284" y="1359568"/>
                  </a:cubicBezTo>
                  <a:cubicBezTo>
                    <a:pt x="102268" y="1257300"/>
                    <a:pt x="162427" y="1161047"/>
                    <a:pt x="180474" y="1070810"/>
                  </a:cubicBezTo>
                  <a:cubicBezTo>
                    <a:pt x="198521" y="980573"/>
                    <a:pt x="234615" y="902368"/>
                    <a:pt x="216568" y="818147"/>
                  </a:cubicBezTo>
                  <a:cubicBezTo>
                    <a:pt x="198521" y="733926"/>
                    <a:pt x="92242" y="663742"/>
                    <a:pt x="72190" y="565484"/>
                  </a:cubicBezTo>
                  <a:cubicBezTo>
                    <a:pt x="52138" y="467226"/>
                    <a:pt x="94248" y="308810"/>
                    <a:pt x="96253" y="228600"/>
                  </a:cubicBezTo>
                  <a:cubicBezTo>
                    <a:pt x="98258" y="148390"/>
                    <a:pt x="100263" y="122321"/>
                    <a:pt x="84221" y="84221"/>
                  </a:cubicBezTo>
                  <a:cubicBezTo>
                    <a:pt x="68179" y="46121"/>
                    <a:pt x="34089" y="23060"/>
                    <a:pt x="0" y="0"/>
                  </a:cubicBezTo>
                </a:path>
              </a:pathLst>
            </a:cu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Calibri" pitchFamily="34" charset="0"/>
              </a:endParaRPr>
            </a:p>
          </p:txBody>
        </p:sp>
        <p:sp>
          <p:nvSpPr>
            <p:cNvPr id="41" name="Ellipse 98"/>
            <p:cNvSpPr/>
            <p:nvPr/>
          </p:nvSpPr>
          <p:spPr bwMode="auto">
            <a:xfrm>
              <a:off x="5388521" y="5171733"/>
              <a:ext cx="2460079" cy="390867"/>
            </a:xfrm>
            <a:prstGeom prst="ellipse">
              <a:avLst/>
            </a:prstGeom>
            <a:gradFill flip="none" rotWithShape="1">
              <a:gsLst>
                <a:gs pos="100000">
                  <a:srgbClr val="FFFFFF">
                    <a:alpha val="0"/>
                  </a:srgbClr>
                </a:gs>
                <a:gs pos="0">
                  <a:srgbClr val="E6E6E6">
                    <a:lumMod val="10000"/>
                    <a:alpha val="76000"/>
                  </a:srgbClr>
                </a:gs>
              </a:gsLst>
              <a:path path="shape">
                <a:fillToRect l="50000" t="50000" r="50000" b="50000"/>
              </a:path>
              <a:tileRect/>
            </a:gra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algn="ctr">
                <a:defRPr/>
              </a:pPr>
              <a:endParaRPr lang="en-US">
                <a:solidFill>
                  <a:srgbClr val="FFFFFF"/>
                </a:solidFill>
                <a:latin typeface="Calibri" pitchFamily="-111" charset="0"/>
                <a:ea typeface="ＭＳ Ｐゴシック" pitchFamily="-111" charset="-128"/>
              </a:endParaRPr>
            </a:p>
          </p:txBody>
        </p:sp>
        <p:pic>
          <p:nvPicPr>
            <p:cNvPr id="23" name="Picture 22" descr="leaf.png"/>
            <p:cNvPicPr>
              <a:picLocks noChangeAspect="1"/>
            </p:cNvPicPr>
            <p:nvPr/>
          </p:nvPicPr>
          <p:blipFill>
            <a:blip r:embed="rId3" cstate="email"/>
            <a:stretch>
              <a:fillRect/>
            </a:stretch>
          </p:blipFill>
          <p:spPr>
            <a:xfrm>
              <a:off x="6629400" y="3662228"/>
              <a:ext cx="456979" cy="481832"/>
            </a:xfrm>
            <a:prstGeom prst="rect">
              <a:avLst/>
            </a:prstGeom>
          </p:spPr>
        </p:pic>
        <p:pic>
          <p:nvPicPr>
            <p:cNvPr id="24" name="Picture 23" descr="leaf.png"/>
            <p:cNvPicPr>
              <a:picLocks noChangeAspect="1"/>
            </p:cNvPicPr>
            <p:nvPr/>
          </p:nvPicPr>
          <p:blipFill>
            <a:blip r:embed="rId3" cstate="email"/>
            <a:stretch>
              <a:fillRect/>
            </a:stretch>
          </p:blipFill>
          <p:spPr>
            <a:xfrm flipH="1">
              <a:off x="6150521" y="3586028"/>
              <a:ext cx="456979" cy="481832"/>
            </a:xfrm>
            <a:prstGeom prst="rect">
              <a:avLst/>
            </a:prstGeom>
          </p:spPr>
        </p:pic>
        <p:pic>
          <p:nvPicPr>
            <p:cNvPr id="25" name="Picture 24" descr="pot.png"/>
            <p:cNvPicPr>
              <a:picLocks noChangeAspect="1"/>
            </p:cNvPicPr>
            <p:nvPr/>
          </p:nvPicPr>
          <p:blipFill>
            <a:blip r:embed="rId4" cstate="email"/>
            <a:stretch>
              <a:fillRect/>
            </a:stretch>
          </p:blipFill>
          <p:spPr>
            <a:xfrm>
              <a:off x="5921921" y="4576628"/>
              <a:ext cx="1454329" cy="821696"/>
            </a:xfrm>
            <a:prstGeom prst="rect">
              <a:avLst/>
            </a:prstGeom>
          </p:spPr>
        </p:pic>
        <p:pic>
          <p:nvPicPr>
            <p:cNvPr id="28" name="Picture 27" descr="leaf.png"/>
            <p:cNvPicPr>
              <a:picLocks noChangeAspect="1"/>
            </p:cNvPicPr>
            <p:nvPr/>
          </p:nvPicPr>
          <p:blipFill>
            <a:blip r:embed="rId7" cstate="email"/>
            <a:stretch>
              <a:fillRect/>
            </a:stretch>
          </p:blipFill>
          <p:spPr>
            <a:xfrm flipH="1">
              <a:off x="6324599" y="2078679"/>
              <a:ext cx="210629" cy="222085"/>
            </a:xfrm>
            <a:prstGeom prst="rect">
              <a:avLst/>
            </a:prstGeom>
          </p:spPr>
        </p:pic>
        <p:pic>
          <p:nvPicPr>
            <p:cNvPr id="29" name="Picture 28" descr="leaf.png"/>
            <p:cNvPicPr>
              <a:picLocks noChangeAspect="1"/>
            </p:cNvPicPr>
            <p:nvPr/>
          </p:nvPicPr>
          <p:blipFill>
            <a:blip r:embed="rId6" cstate="email"/>
            <a:stretch>
              <a:fillRect/>
            </a:stretch>
          </p:blipFill>
          <p:spPr>
            <a:xfrm rot="19452788">
              <a:off x="6523757" y="2566438"/>
              <a:ext cx="319962" cy="337363"/>
            </a:xfrm>
            <a:prstGeom prst="rect">
              <a:avLst/>
            </a:prstGeom>
          </p:spPr>
        </p:pic>
        <p:pic>
          <p:nvPicPr>
            <p:cNvPr id="31" name="Picture 30" descr="leaf.png"/>
            <p:cNvPicPr>
              <a:picLocks noChangeAspect="1"/>
            </p:cNvPicPr>
            <p:nvPr/>
          </p:nvPicPr>
          <p:blipFill>
            <a:blip r:embed="rId5" cstate="email"/>
            <a:stretch>
              <a:fillRect/>
            </a:stretch>
          </p:blipFill>
          <p:spPr>
            <a:xfrm>
              <a:off x="6683921" y="2733333"/>
              <a:ext cx="384709" cy="405632"/>
            </a:xfrm>
            <a:prstGeom prst="rect">
              <a:avLst/>
            </a:prstGeom>
          </p:spPr>
        </p:pic>
        <p:pic>
          <p:nvPicPr>
            <p:cNvPr id="32" name="Picture 31" descr="leaf.png"/>
            <p:cNvPicPr>
              <a:picLocks noChangeAspect="1"/>
            </p:cNvPicPr>
            <p:nvPr/>
          </p:nvPicPr>
          <p:blipFill>
            <a:blip r:embed="rId3" cstate="email"/>
            <a:stretch>
              <a:fillRect/>
            </a:stretch>
          </p:blipFill>
          <p:spPr>
            <a:xfrm>
              <a:off x="6607721" y="3266733"/>
              <a:ext cx="456979" cy="481832"/>
            </a:xfrm>
            <a:prstGeom prst="rect">
              <a:avLst/>
            </a:prstGeom>
          </p:spPr>
        </p:pic>
        <p:pic>
          <p:nvPicPr>
            <p:cNvPr id="33" name="Picture 32" descr="leaf.png"/>
            <p:cNvPicPr>
              <a:picLocks noChangeAspect="1"/>
            </p:cNvPicPr>
            <p:nvPr/>
          </p:nvPicPr>
          <p:blipFill>
            <a:blip r:embed="rId3" cstate="email"/>
            <a:stretch>
              <a:fillRect/>
            </a:stretch>
          </p:blipFill>
          <p:spPr>
            <a:xfrm flipH="1">
              <a:off x="6150521" y="3038133"/>
              <a:ext cx="456979" cy="481832"/>
            </a:xfrm>
            <a:prstGeom prst="rect">
              <a:avLst/>
            </a:prstGeom>
          </p:spPr>
        </p:pic>
        <p:pic>
          <p:nvPicPr>
            <p:cNvPr id="34" name="Picture 33" descr="leaf.png"/>
            <p:cNvPicPr>
              <a:picLocks noChangeAspect="1"/>
            </p:cNvPicPr>
            <p:nvPr/>
          </p:nvPicPr>
          <p:blipFill>
            <a:blip r:embed="rId5" cstate="email"/>
            <a:stretch>
              <a:fillRect/>
            </a:stretch>
          </p:blipFill>
          <p:spPr>
            <a:xfrm flipH="1">
              <a:off x="6226721" y="2504733"/>
              <a:ext cx="384709" cy="405632"/>
            </a:xfrm>
            <a:prstGeom prst="rect">
              <a:avLst/>
            </a:prstGeom>
          </p:spPr>
        </p:pic>
        <p:pic>
          <p:nvPicPr>
            <p:cNvPr id="35" name="Picture 34" descr="leaf.png"/>
            <p:cNvPicPr>
              <a:picLocks noChangeAspect="1"/>
            </p:cNvPicPr>
            <p:nvPr/>
          </p:nvPicPr>
          <p:blipFill>
            <a:blip r:embed="rId5" cstate="email"/>
            <a:stretch>
              <a:fillRect/>
            </a:stretch>
          </p:blipFill>
          <p:spPr>
            <a:xfrm>
              <a:off x="6531521" y="2123733"/>
              <a:ext cx="384709" cy="405632"/>
            </a:xfrm>
            <a:prstGeom prst="rect">
              <a:avLst/>
            </a:prstGeom>
          </p:spPr>
        </p:pic>
        <p:pic>
          <p:nvPicPr>
            <p:cNvPr id="36" name="Picture 35" descr="leaf.png"/>
            <p:cNvPicPr>
              <a:picLocks noChangeAspect="1"/>
            </p:cNvPicPr>
            <p:nvPr/>
          </p:nvPicPr>
          <p:blipFill>
            <a:blip r:embed="rId6" cstate="email"/>
            <a:stretch>
              <a:fillRect/>
            </a:stretch>
          </p:blipFill>
          <p:spPr>
            <a:xfrm rot="19452788">
              <a:off x="6464048" y="2001583"/>
              <a:ext cx="254483" cy="268323"/>
            </a:xfrm>
            <a:prstGeom prst="rect">
              <a:avLst/>
            </a:prstGeom>
          </p:spPr>
        </p:pic>
      </p:grpSp>
      <p:grpSp>
        <p:nvGrpSpPr>
          <p:cNvPr id="5" name="Group 41"/>
          <p:cNvGrpSpPr/>
          <p:nvPr/>
        </p:nvGrpSpPr>
        <p:grpSpPr>
          <a:xfrm>
            <a:off x="762000" y="3643417"/>
            <a:ext cx="2460079" cy="2157963"/>
            <a:chOff x="609600" y="3328437"/>
            <a:chExt cx="2460079" cy="2157963"/>
          </a:xfrm>
        </p:grpSpPr>
        <p:sp>
          <p:nvSpPr>
            <p:cNvPr id="38" name="Ellipse 98"/>
            <p:cNvSpPr/>
            <p:nvPr/>
          </p:nvSpPr>
          <p:spPr bwMode="auto">
            <a:xfrm>
              <a:off x="609600" y="5095533"/>
              <a:ext cx="2460079" cy="390867"/>
            </a:xfrm>
            <a:prstGeom prst="ellipse">
              <a:avLst/>
            </a:prstGeom>
            <a:gradFill flip="none" rotWithShape="1">
              <a:gsLst>
                <a:gs pos="100000">
                  <a:srgbClr val="FFFFFF">
                    <a:alpha val="0"/>
                  </a:srgbClr>
                </a:gs>
                <a:gs pos="0">
                  <a:srgbClr val="E6E6E6">
                    <a:lumMod val="10000"/>
                    <a:alpha val="76000"/>
                  </a:srgbClr>
                </a:gs>
              </a:gsLst>
              <a:path path="shape">
                <a:fillToRect l="50000" t="50000" r="50000" b="50000"/>
              </a:path>
              <a:tileRect/>
            </a:gra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algn="ctr">
                <a:defRPr/>
              </a:pPr>
              <a:endParaRPr lang="en-US">
                <a:solidFill>
                  <a:srgbClr val="FFFFFF"/>
                </a:solidFill>
                <a:latin typeface="Calibri" pitchFamily="-111" charset="0"/>
                <a:ea typeface="ＭＳ Ｐゴシック" pitchFamily="-111" charset="-128"/>
              </a:endParaRPr>
            </a:p>
          </p:txBody>
        </p:sp>
        <p:grpSp>
          <p:nvGrpSpPr>
            <p:cNvPr id="6" name="Group 10"/>
            <p:cNvGrpSpPr/>
            <p:nvPr/>
          </p:nvGrpSpPr>
          <p:grpSpPr>
            <a:xfrm>
              <a:off x="1371600" y="3495333"/>
              <a:ext cx="561473" cy="1010652"/>
              <a:chOff x="1143000" y="2819400"/>
              <a:chExt cx="561473" cy="1010652"/>
            </a:xfrm>
          </p:grpSpPr>
          <p:sp>
            <p:nvSpPr>
              <p:cNvPr id="7" name="Freeform 6"/>
              <p:cNvSpPr/>
              <p:nvPr/>
            </p:nvSpPr>
            <p:spPr>
              <a:xfrm>
                <a:off x="1600200" y="3048000"/>
                <a:ext cx="104273" cy="782052"/>
              </a:xfrm>
              <a:custGeom>
                <a:avLst/>
                <a:gdLst>
                  <a:gd name="connsiteX0" fmla="*/ 60157 w 104273"/>
                  <a:gd name="connsiteY0" fmla="*/ 782052 h 782052"/>
                  <a:gd name="connsiteX1" fmla="*/ 96252 w 104273"/>
                  <a:gd name="connsiteY1" fmla="*/ 445168 h 782052"/>
                  <a:gd name="connsiteX2" fmla="*/ 12031 w 104273"/>
                  <a:gd name="connsiteY2" fmla="*/ 276726 h 782052"/>
                  <a:gd name="connsiteX3" fmla="*/ 24063 w 104273"/>
                  <a:gd name="connsiteY3" fmla="*/ 120315 h 782052"/>
                  <a:gd name="connsiteX4" fmla="*/ 24063 w 104273"/>
                  <a:gd name="connsiteY4" fmla="*/ 0 h 7820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4273" h="782052">
                    <a:moveTo>
                      <a:pt x="60157" y="782052"/>
                    </a:moveTo>
                    <a:cubicBezTo>
                      <a:pt x="82215" y="655720"/>
                      <a:pt x="104273" y="529389"/>
                      <a:pt x="96252" y="445168"/>
                    </a:cubicBezTo>
                    <a:cubicBezTo>
                      <a:pt x="88231" y="360947"/>
                      <a:pt x="24062" y="330868"/>
                      <a:pt x="12031" y="276726"/>
                    </a:cubicBezTo>
                    <a:cubicBezTo>
                      <a:pt x="0" y="222584"/>
                      <a:pt x="22058" y="166436"/>
                      <a:pt x="24063" y="120315"/>
                    </a:cubicBezTo>
                    <a:cubicBezTo>
                      <a:pt x="26068" y="74194"/>
                      <a:pt x="25065" y="37097"/>
                      <a:pt x="24063" y="0"/>
                    </a:cubicBezTo>
                  </a:path>
                </a:pathLst>
              </a:custGeom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latin typeface="Calibri" pitchFamily="34" charset="0"/>
                </a:endParaRPr>
              </a:p>
            </p:txBody>
          </p:sp>
          <p:pic>
            <p:nvPicPr>
              <p:cNvPr id="9" name="Picture 8" descr="leaf.png"/>
              <p:cNvPicPr>
                <a:picLocks noChangeAspect="1"/>
              </p:cNvPicPr>
              <p:nvPr/>
            </p:nvPicPr>
            <p:blipFill>
              <a:blip r:embed="rId3" cstate="email"/>
              <a:stretch>
                <a:fillRect/>
              </a:stretch>
            </p:blipFill>
            <p:spPr>
              <a:xfrm flipH="1">
                <a:off x="1143000" y="2819400"/>
                <a:ext cx="456979" cy="481832"/>
              </a:xfrm>
              <a:prstGeom prst="rect">
                <a:avLst/>
              </a:prstGeom>
            </p:spPr>
          </p:pic>
        </p:grpSp>
        <p:pic>
          <p:nvPicPr>
            <p:cNvPr id="10" name="Picture 9" descr="pot.png"/>
            <p:cNvPicPr>
              <a:picLocks noChangeAspect="1"/>
            </p:cNvPicPr>
            <p:nvPr/>
          </p:nvPicPr>
          <p:blipFill>
            <a:blip r:embed="rId4" cstate="email"/>
            <a:stretch>
              <a:fillRect/>
            </a:stretch>
          </p:blipFill>
          <p:spPr>
            <a:xfrm>
              <a:off x="1143000" y="4485933"/>
              <a:ext cx="1454329" cy="821696"/>
            </a:xfrm>
            <a:prstGeom prst="rect">
              <a:avLst/>
            </a:prstGeom>
          </p:spPr>
        </p:pic>
        <p:pic>
          <p:nvPicPr>
            <p:cNvPr id="27" name="Picture 26" descr="leaf.png"/>
            <p:cNvPicPr>
              <a:picLocks noChangeAspect="1"/>
            </p:cNvPicPr>
            <p:nvPr/>
          </p:nvPicPr>
          <p:blipFill>
            <a:blip r:embed="rId5" cstate="email"/>
            <a:stretch>
              <a:fillRect/>
            </a:stretch>
          </p:blipFill>
          <p:spPr>
            <a:xfrm>
              <a:off x="1828800" y="3342933"/>
              <a:ext cx="384709" cy="405632"/>
            </a:xfrm>
            <a:prstGeom prst="rect">
              <a:avLst/>
            </a:prstGeom>
          </p:spPr>
        </p:pic>
        <p:pic>
          <p:nvPicPr>
            <p:cNvPr id="37" name="Picture 36" descr="leaf.png"/>
            <p:cNvPicPr>
              <a:picLocks noChangeAspect="1"/>
            </p:cNvPicPr>
            <p:nvPr/>
          </p:nvPicPr>
          <p:blipFill>
            <a:blip r:embed="rId6" cstate="email"/>
            <a:stretch>
              <a:fillRect/>
            </a:stretch>
          </p:blipFill>
          <p:spPr>
            <a:xfrm rot="2147212" flipH="1">
              <a:off x="1668635" y="3328437"/>
              <a:ext cx="319962" cy="337363"/>
            </a:xfrm>
            <a:prstGeom prst="rect">
              <a:avLst/>
            </a:prstGeom>
          </p:spPr>
        </p:pic>
      </p:grpSp>
      <p:sp>
        <p:nvSpPr>
          <p:cNvPr id="44" name="TextBox 43"/>
          <p:cNvSpPr txBox="1"/>
          <p:nvPr/>
        </p:nvSpPr>
        <p:spPr>
          <a:xfrm>
            <a:off x="6324600" y="5801380"/>
            <a:ext cx="915635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dirty="0" smtClean="0">
                <a:latin typeface="Calibri" pitchFamily="34" charset="0"/>
              </a:rPr>
              <a:t>2011</a:t>
            </a:r>
            <a:endParaRPr lang="en-US" sz="2800" dirty="0">
              <a:latin typeface="Calibri" pitchFamily="34" charset="0"/>
            </a:endParaRPr>
          </a:p>
        </p:txBody>
      </p:sp>
      <p:sp>
        <p:nvSpPr>
          <p:cNvPr id="45" name="TextBox 44"/>
          <p:cNvSpPr txBox="1"/>
          <p:nvPr/>
        </p:nvSpPr>
        <p:spPr>
          <a:xfrm>
            <a:off x="3962400" y="5801380"/>
            <a:ext cx="915635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dirty="0" smtClean="0">
                <a:latin typeface="Calibri" pitchFamily="34" charset="0"/>
              </a:rPr>
              <a:t>2010</a:t>
            </a:r>
            <a:endParaRPr lang="en-US" sz="2800" dirty="0">
              <a:latin typeface="Calibri" pitchFamily="34" charset="0"/>
            </a:endParaRPr>
          </a:p>
        </p:txBody>
      </p:sp>
      <p:sp>
        <p:nvSpPr>
          <p:cNvPr id="46" name="TextBox 45"/>
          <p:cNvSpPr txBox="1"/>
          <p:nvPr/>
        </p:nvSpPr>
        <p:spPr>
          <a:xfrm>
            <a:off x="1524000" y="5801380"/>
            <a:ext cx="915635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dirty="0" smtClean="0">
                <a:latin typeface="Calibri" pitchFamily="34" charset="0"/>
              </a:rPr>
              <a:t>2009</a:t>
            </a:r>
            <a:endParaRPr lang="en-US" sz="2800" dirty="0">
              <a:latin typeface="Calibri" pitchFamily="34" charset="0"/>
            </a:endParaRPr>
          </a:p>
        </p:txBody>
      </p:sp>
      <p:sp>
        <p:nvSpPr>
          <p:cNvPr id="47" name="TextBox 46"/>
          <p:cNvSpPr txBox="1"/>
          <p:nvPr/>
        </p:nvSpPr>
        <p:spPr>
          <a:xfrm>
            <a:off x="1066800" y="2829580"/>
            <a:ext cx="178350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dirty="0" smtClean="0">
                <a:latin typeface="Calibri" pitchFamily="34" charset="0"/>
              </a:rPr>
              <a:t>3 Branches</a:t>
            </a:r>
            <a:endParaRPr lang="en-US" sz="2800" dirty="0">
              <a:latin typeface="Calibri" pitchFamily="34" charset="0"/>
            </a:endParaRPr>
          </a:p>
        </p:txBody>
      </p:sp>
      <p:sp>
        <p:nvSpPr>
          <p:cNvPr id="48" name="TextBox 47"/>
          <p:cNvSpPr txBox="1"/>
          <p:nvPr/>
        </p:nvSpPr>
        <p:spPr>
          <a:xfrm>
            <a:off x="3429000" y="2372380"/>
            <a:ext cx="178350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dirty="0" smtClean="0">
                <a:latin typeface="Calibri" pitchFamily="34" charset="0"/>
              </a:rPr>
              <a:t>5 Branches</a:t>
            </a:r>
            <a:endParaRPr lang="en-US" sz="2800" dirty="0">
              <a:latin typeface="Calibri" pitchFamily="34" charset="0"/>
            </a:endParaRPr>
          </a:p>
        </p:txBody>
      </p:sp>
      <p:sp>
        <p:nvSpPr>
          <p:cNvPr id="49" name="TextBox 48"/>
          <p:cNvSpPr txBox="1"/>
          <p:nvPr/>
        </p:nvSpPr>
        <p:spPr>
          <a:xfrm>
            <a:off x="5882356" y="1391960"/>
            <a:ext cx="196624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dirty="0" smtClean="0">
                <a:latin typeface="Calibri" pitchFamily="34" charset="0"/>
              </a:rPr>
              <a:t>10 Branches</a:t>
            </a:r>
            <a:endParaRPr lang="en-US" sz="2800" dirty="0">
              <a:latin typeface="Calibri" pitchFamily="34" charset="0"/>
            </a:endParaRPr>
          </a:p>
        </p:txBody>
      </p:sp>
      <p:sp>
        <p:nvSpPr>
          <p:cNvPr id="50" name="Title 49"/>
          <p:cNvSpPr>
            <a:spLocks noGrp="1"/>
          </p:cNvSpPr>
          <p:nvPr>
            <p:ph type="title"/>
          </p:nvPr>
        </p:nvSpPr>
        <p:spPr/>
        <p:txBody>
          <a:bodyPr>
            <a:noAutofit/>
          </a:bodyPr>
          <a:lstStyle/>
          <a:p>
            <a:r>
              <a:rPr lang="en-US" sz="3200" dirty="0" smtClean="0">
                <a:latin typeface="Franklin Gothic Medium Cond" pitchFamily="34" charset="0"/>
              </a:rPr>
              <a:t>Our number of branches grew in 3 years</a:t>
            </a:r>
            <a:endParaRPr lang="en-US" sz="3200" dirty="0">
              <a:latin typeface="Franklin Gothic Medium Cond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10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10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2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10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2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4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7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10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2" dur="1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1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4" grpId="0"/>
      <p:bldP spid="45" grpId="0"/>
      <p:bldP spid="46" grpId="0"/>
      <p:bldP spid="47" grpId="0"/>
      <p:bldP spid="48" grpId="0"/>
      <p:bldP spid="49" grpId="0"/>
    </p:bldLst>
  </p:timing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Rectangle 16"/>
          <p:cNvSpPr/>
          <p:nvPr/>
        </p:nvSpPr>
        <p:spPr>
          <a:xfrm>
            <a:off x="0" y="4451499"/>
            <a:ext cx="9144000" cy="1752600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Give and take interaction</a:t>
            </a:r>
            <a:endParaRPr lang="en-US" dirty="0"/>
          </a:p>
        </p:txBody>
      </p:sp>
      <p:grpSp>
        <p:nvGrpSpPr>
          <p:cNvPr id="3" name="Group 7"/>
          <p:cNvGrpSpPr/>
          <p:nvPr/>
        </p:nvGrpSpPr>
        <p:grpSpPr>
          <a:xfrm>
            <a:off x="2362200" y="1970047"/>
            <a:ext cx="3929062" cy="3046494"/>
            <a:chOff x="1709738" y="1209675"/>
            <a:chExt cx="5724525" cy="4438650"/>
          </a:xfrm>
        </p:grpSpPr>
        <p:sp>
          <p:nvSpPr>
            <p:cNvPr id="10246" name="Freeform 6"/>
            <p:cNvSpPr>
              <a:spLocks/>
            </p:cNvSpPr>
            <p:nvPr/>
          </p:nvSpPr>
          <p:spPr bwMode="auto">
            <a:xfrm>
              <a:off x="3224213" y="1885950"/>
              <a:ext cx="4210050" cy="3762375"/>
            </a:xfrm>
            <a:custGeom>
              <a:avLst/>
              <a:gdLst/>
              <a:ahLst/>
              <a:cxnLst>
                <a:cxn ang="0">
                  <a:pos x="1284" y="990"/>
                </a:cxn>
                <a:cxn ang="0">
                  <a:pos x="1284" y="1014"/>
                </a:cxn>
                <a:cxn ang="0">
                  <a:pos x="1278" y="1092"/>
                </a:cxn>
                <a:cxn ang="0">
                  <a:pos x="1272" y="1170"/>
                </a:cxn>
                <a:cxn ang="0">
                  <a:pos x="1254" y="1248"/>
                </a:cxn>
                <a:cxn ang="0">
                  <a:pos x="1230" y="1332"/>
                </a:cxn>
                <a:cxn ang="0">
                  <a:pos x="1194" y="1410"/>
                </a:cxn>
                <a:cxn ang="0">
                  <a:pos x="1146" y="1500"/>
                </a:cxn>
                <a:cxn ang="0">
                  <a:pos x="1086" y="1590"/>
                </a:cxn>
                <a:cxn ang="0">
                  <a:pos x="1032" y="1656"/>
                </a:cxn>
                <a:cxn ang="0">
                  <a:pos x="966" y="1734"/>
                </a:cxn>
                <a:cxn ang="0">
                  <a:pos x="858" y="1824"/>
                </a:cxn>
                <a:cxn ang="0">
                  <a:pos x="744" y="1908"/>
                </a:cxn>
                <a:cxn ang="0">
                  <a:pos x="618" y="1974"/>
                </a:cxn>
                <a:cxn ang="0">
                  <a:pos x="480" y="2022"/>
                </a:cxn>
                <a:cxn ang="0">
                  <a:pos x="336" y="2058"/>
                </a:cxn>
                <a:cxn ang="0">
                  <a:pos x="192" y="2076"/>
                </a:cxn>
                <a:cxn ang="0">
                  <a:pos x="0" y="2070"/>
                </a:cxn>
                <a:cxn ang="0">
                  <a:pos x="48" y="2106"/>
                </a:cxn>
                <a:cxn ang="0">
                  <a:pos x="246" y="2232"/>
                </a:cxn>
                <a:cxn ang="0">
                  <a:pos x="462" y="2316"/>
                </a:cxn>
                <a:cxn ang="0">
                  <a:pos x="684" y="2358"/>
                </a:cxn>
                <a:cxn ang="0">
                  <a:pos x="912" y="2370"/>
                </a:cxn>
                <a:cxn ang="0">
                  <a:pos x="1140" y="2346"/>
                </a:cxn>
                <a:cxn ang="0">
                  <a:pos x="1356" y="2286"/>
                </a:cxn>
                <a:cxn ang="0">
                  <a:pos x="1554" y="2196"/>
                </a:cxn>
                <a:cxn ang="0">
                  <a:pos x="1698" y="2112"/>
                </a:cxn>
                <a:cxn ang="0">
                  <a:pos x="1806" y="2022"/>
                </a:cxn>
                <a:cxn ang="0">
                  <a:pos x="1932" y="1896"/>
                </a:cxn>
                <a:cxn ang="0">
                  <a:pos x="2040" y="1752"/>
                </a:cxn>
                <a:cxn ang="0">
                  <a:pos x="2124" y="1602"/>
                </a:cxn>
                <a:cxn ang="0">
                  <a:pos x="2190" y="1452"/>
                </a:cxn>
                <a:cxn ang="0">
                  <a:pos x="2238" y="1302"/>
                </a:cxn>
                <a:cxn ang="0">
                  <a:pos x="2268" y="1158"/>
                </a:cxn>
                <a:cxn ang="0">
                  <a:pos x="2280" y="990"/>
                </a:cxn>
                <a:cxn ang="0">
                  <a:pos x="1782" y="0"/>
                </a:cxn>
              </a:cxnLst>
              <a:rect l="0" t="0" r="r" b="b"/>
              <a:pathLst>
                <a:path w="2652" h="2370">
                  <a:moveTo>
                    <a:pt x="912" y="990"/>
                  </a:moveTo>
                  <a:lnTo>
                    <a:pt x="1284" y="990"/>
                  </a:lnTo>
                  <a:lnTo>
                    <a:pt x="1284" y="990"/>
                  </a:lnTo>
                  <a:lnTo>
                    <a:pt x="1284" y="1014"/>
                  </a:lnTo>
                  <a:lnTo>
                    <a:pt x="1284" y="1050"/>
                  </a:lnTo>
                  <a:lnTo>
                    <a:pt x="1278" y="1092"/>
                  </a:lnTo>
                  <a:lnTo>
                    <a:pt x="1278" y="1128"/>
                  </a:lnTo>
                  <a:lnTo>
                    <a:pt x="1272" y="1170"/>
                  </a:lnTo>
                  <a:lnTo>
                    <a:pt x="1266" y="1206"/>
                  </a:lnTo>
                  <a:lnTo>
                    <a:pt x="1254" y="1248"/>
                  </a:lnTo>
                  <a:lnTo>
                    <a:pt x="1242" y="1290"/>
                  </a:lnTo>
                  <a:lnTo>
                    <a:pt x="1230" y="1332"/>
                  </a:lnTo>
                  <a:lnTo>
                    <a:pt x="1212" y="1368"/>
                  </a:lnTo>
                  <a:lnTo>
                    <a:pt x="1194" y="1410"/>
                  </a:lnTo>
                  <a:lnTo>
                    <a:pt x="1170" y="1458"/>
                  </a:lnTo>
                  <a:lnTo>
                    <a:pt x="1146" y="1500"/>
                  </a:lnTo>
                  <a:lnTo>
                    <a:pt x="1122" y="1542"/>
                  </a:lnTo>
                  <a:lnTo>
                    <a:pt x="1086" y="1590"/>
                  </a:lnTo>
                  <a:lnTo>
                    <a:pt x="1032" y="1656"/>
                  </a:lnTo>
                  <a:lnTo>
                    <a:pt x="1032" y="1656"/>
                  </a:lnTo>
                  <a:lnTo>
                    <a:pt x="1014" y="1680"/>
                  </a:lnTo>
                  <a:lnTo>
                    <a:pt x="966" y="1734"/>
                  </a:lnTo>
                  <a:lnTo>
                    <a:pt x="912" y="1782"/>
                  </a:lnTo>
                  <a:lnTo>
                    <a:pt x="858" y="1824"/>
                  </a:lnTo>
                  <a:lnTo>
                    <a:pt x="804" y="1866"/>
                  </a:lnTo>
                  <a:lnTo>
                    <a:pt x="744" y="1908"/>
                  </a:lnTo>
                  <a:lnTo>
                    <a:pt x="678" y="1938"/>
                  </a:lnTo>
                  <a:lnTo>
                    <a:pt x="618" y="1974"/>
                  </a:lnTo>
                  <a:lnTo>
                    <a:pt x="546" y="1998"/>
                  </a:lnTo>
                  <a:lnTo>
                    <a:pt x="480" y="2022"/>
                  </a:lnTo>
                  <a:lnTo>
                    <a:pt x="408" y="2040"/>
                  </a:lnTo>
                  <a:lnTo>
                    <a:pt x="336" y="2058"/>
                  </a:lnTo>
                  <a:lnTo>
                    <a:pt x="264" y="2070"/>
                  </a:lnTo>
                  <a:lnTo>
                    <a:pt x="192" y="2076"/>
                  </a:lnTo>
                  <a:lnTo>
                    <a:pt x="114" y="2076"/>
                  </a:lnTo>
                  <a:lnTo>
                    <a:pt x="0" y="2070"/>
                  </a:lnTo>
                  <a:lnTo>
                    <a:pt x="0" y="2070"/>
                  </a:lnTo>
                  <a:lnTo>
                    <a:pt x="48" y="2106"/>
                  </a:lnTo>
                  <a:lnTo>
                    <a:pt x="144" y="2178"/>
                  </a:lnTo>
                  <a:lnTo>
                    <a:pt x="246" y="2232"/>
                  </a:lnTo>
                  <a:lnTo>
                    <a:pt x="354" y="2280"/>
                  </a:lnTo>
                  <a:lnTo>
                    <a:pt x="462" y="2316"/>
                  </a:lnTo>
                  <a:lnTo>
                    <a:pt x="570" y="2346"/>
                  </a:lnTo>
                  <a:lnTo>
                    <a:pt x="684" y="2358"/>
                  </a:lnTo>
                  <a:lnTo>
                    <a:pt x="798" y="2370"/>
                  </a:lnTo>
                  <a:lnTo>
                    <a:pt x="912" y="2370"/>
                  </a:lnTo>
                  <a:lnTo>
                    <a:pt x="1026" y="2364"/>
                  </a:lnTo>
                  <a:lnTo>
                    <a:pt x="1140" y="2346"/>
                  </a:lnTo>
                  <a:lnTo>
                    <a:pt x="1248" y="2322"/>
                  </a:lnTo>
                  <a:lnTo>
                    <a:pt x="1356" y="2286"/>
                  </a:lnTo>
                  <a:lnTo>
                    <a:pt x="1458" y="2244"/>
                  </a:lnTo>
                  <a:lnTo>
                    <a:pt x="1554" y="2196"/>
                  </a:lnTo>
                  <a:lnTo>
                    <a:pt x="1698" y="2112"/>
                  </a:lnTo>
                  <a:lnTo>
                    <a:pt x="1698" y="2112"/>
                  </a:lnTo>
                  <a:lnTo>
                    <a:pt x="1734" y="2082"/>
                  </a:lnTo>
                  <a:lnTo>
                    <a:pt x="1806" y="2022"/>
                  </a:lnTo>
                  <a:lnTo>
                    <a:pt x="1872" y="1962"/>
                  </a:lnTo>
                  <a:lnTo>
                    <a:pt x="1932" y="1896"/>
                  </a:lnTo>
                  <a:lnTo>
                    <a:pt x="1992" y="1824"/>
                  </a:lnTo>
                  <a:lnTo>
                    <a:pt x="2040" y="1752"/>
                  </a:lnTo>
                  <a:lnTo>
                    <a:pt x="2088" y="1680"/>
                  </a:lnTo>
                  <a:lnTo>
                    <a:pt x="2124" y="1602"/>
                  </a:lnTo>
                  <a:lnTo>
                    <a:pt x="2160" y="1530"/>
                  </a:lnTo>
                  <a:lnTo>
                    <a:pt x="2190" y="1452"/>
                  </a:lnTo>
                  <a:lnTo>
                    <a:pt x="2214" y="1380"/>
                  </a:lnTo>
                  <a:lnTo>
                    <a:pt x="2238" y="1302"/>
                  </a:lnTo>
                  <a:lnTo>
                    <a:pt x="2256" y="1230"/>
                  </a:lnTo>
                  <a:lnTo>
                    <a:pt x="2268" y="1158"/>
                  </a:lnTo>
                  <a:lnTo>
                    <a:pt x="2274" y="1092"/>
                  </a:lnTo>
                  <a:lnTo>
                    <a:pt x="2280" y="990"/>
                  </a:lnTo>
                  <a:lnTo>
                    <a:pt x="2652" y="990"/>
                  </a:lnTo>
                  <a:lnTo>
                    <a:pt x="1782" y="0"/>
                  </a:lnTo>
                  <a:lnTo>
                    <a:pt x="912" y="990"/>
                  </a:lnTo>
                  <a:close/>
                </a:path>
              </a:pathLst>
            </a:custGeom>
            <a:solidFill>
              <a:schemeClr val="accent3">
                <a:lumMod val="50000"/>
              </a:schemeClr>
            </a:solidFill>
            <a:ln w="9525">
              <a:noFill/>
              <a:round/>
              <a:headEnd/>
              <a:tailEnd/>
            </a:ln>
            <a:effectLst>
              <a:reflection blurRad="6350" stA="52000" endA="300" endPos="35000" dir="5400000" sy="-100000" algn="bl" rotWithShape="0"/>
            </a:effectLst>
            <a:scene3d>
              <a:camera prst="orthographicFront"/>
              <a:lightRig rig="threePt" dir="t"/>
            </a:scene3d>
            <a:sp3d>
              <a:bevelT w="139700" prst="cross"/>
            </a:sp3d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47" name="Freeform 7"/>
            <p:cNvSpPr>
              <a:spLocks/>
            </p:cNvSpPr>
            <p:nvPr/>
          </p:nvSpPr>
          <p:spPr bwMode="auto">
            <a:xfrm>
              <a:off x="1709738" y="1209675"/>
              <a:ext cx="4210050" cy="3762375"/>
            </a:xfrm>
            <a:custGeom>
              <a:avLst/>
              <a:gdLst/>
              <a:ahLst/>
              <a:cxnLst>
                <a:cxn ang="0">
                  <a:pos x="1368" y="1380"/>
                </a:cxn>
                <a:cxn ang="0">
                  <a:pos x="1368" y="1356"/>
                </a:cxn>
                <a:cxn ang="0">
                  <a:pos x="1368" y="1278"/>
                </a:cxn>
                <a:cxn ang="0">
                  <a:pos x="1380" y="1200"/>
                </a:cxn>
                <a:cxn ang="0">
                  <a:pos x="1392" y="1122"/>
                </a:cxn>
                <a:cxn ang="0">
                  <a:pos x="1422" y="1038"/>
                </a:cxn>
                <a:cxn ang="0">
                  <a:pos x="1458" y="960"/>
                </a:cxn>
                <a:cxn ang="0">
                  <a:pos x="1500" y="870"/>
                </a:cxn>
                <a:cxn ang="0">
                  <a:pos x="1560" y="780"/>
                </a:cxn>
                <a:cxn ang="0">
                  <a:pos x="1614" y="714"/>
                </a:cxn>
                <a:cxn ang="0">
                  <a:pos x="1686" y="636"/>
                </a:cxn>
                <a:cxn ang="0">
                  <a:pos x="1794" y="546"/>
                </a:cxn>
                <a:cxn ang="0">
                  <a:pos x="1908" y="462"/>
                </a:cxn>
                <a:cxn ang="0">
                  <a:pos x="2034" y="396"/>
                </a:cxn>
                <a:cxn ang="0">
                  <a:pos x="2172" y="348"/>
                </a:cxn>
                <a:cxn ang="0">
                  <a:pos x="2310" y="312"/>
                </a:cxn>
                <a:cxn ang="0">
                  <a:pos x="2460" y="294"/>
                </a:cxn>
                <a:cxn ang="0">
                  <a:pos x="2652" y="300"/>
                </a:cxn>
                <a:cxn ang="0">
                  <a:pos x="2604" y="264"/>
                </a:cxn>
                <a:cxn ang="0">
                  <a:pos x="2406" y="138"/>
                </a:cxn>
                <a:cxn ang="0">
                  <a:pos x="2190" y="54"/>
                </a:cxn>
                <a:cxn ang="0">
                  <a:pos x="1962" y="12"/>
                </a:cxn>
                <a:cxn ang="0">
                  <a:pos x="1740" y="0"/>
                </a:cxn>
                <a:cxn ang="0">
                  <a:pos x="1512" y="24"/>
                </a:cxn>
                <a:cxn ang="0">
                  <a:pos x="1296" y="84"/>
                </a:cxn>
                <a:cxn ang="0">
                  <a:pos x="1092" y="174"/>
                </a:cxn>
                <a:cxn ang="0">
                  <a:pos x="954" y="258"/>
                </a:cxn>
                <a:cxn ang="0">
                  <a:pos x="840" y="348"/>
                </a:cxn>
                <a:cxn ang="0">
                  <a:pos x="714" y="474"/>
                </a:cxn>
                <a:cxn ang="0">
                  <a:pos x="612" y="618"/>
                </a:cxn>
                <a:cxn ang="0">
                  <a:pos x="522" y="768"/>
                </a:cxn>
                <a:cxn ang="0">
                  <a:pos x="462" y="918"/>
                </a:cxn>
                <a:cxn ang="0">
                  <a:pos x="414" y="1068"/>
                </a:cxn>
                <a:cxn ang="0">
                  <a:pos x="384" y="1212"/>
                </a:cxn>
                <a:cxn ang="0">
                  <a:pos x="372" y="1380"/>
                </a:cxn>
                <a:cxn ang="0">
                  <a:pos x="870" y="2370"/>
                </a:cxn>
              </a:cxnLst>
              <a:rect l="0" t="0" r="r" b="b"/>
              <a:pathLst>
                <a:path w="2652" h="2370">
                  <a:moveTo>
                    <a:pt x="1740" y="1380"/>
                  </a:moveTo>
                  <a:lnTo>
                    <a:pt x="1368" y="1380"/>
                  </a:lnTo>
                  <a:lnTo>
                    <a:pt x="1368" y="1380"/>
                  </a:lnTo>
                  <a:lnTo>
                    <a:pt x="1368" y="1356"/>
                  </a:lnTo>
                  <a:lnTo>
                    <a:pt x="1368" y="1320"/>
                  </a:lnTo>
                  <a:lnTo>
                    <a:pt x="1368" y="1278"/>
                  </a:lnTo>
                  <a:lnTo>
                    <a:pt x="1374" y="1242"/>
                  </a:lnTo>
                  <a:lnTo>
                    <a:pt x="1380" y="1200"/>
                  </a:lnTo>
                  <a:lnTo>
                    <a:pt x="1386" y="1164"/>
                  </a:lnTo>
                  <a:lnTo>
                    <a:pt x="1392" y="1122"/>
                  </a:lnTo>
                  <a:lnTo>
                    <a:pt x="1404" y="1080"/>
                  </a:lnTo>
                  <a:lnTo>
                    <a:pt x="1422" y="1038"/>
                  </a:lnTo>
                  <a:lnTo>
                    <a:pt x="1434" y="1002"/>
                  </a:lnTo>
                  <a:lnTo>
                    <a:pt x="1458" y="960"/>
                  </a:lnTo>
                  <a:lnTo>
                    <a:pt x="1476" y="912"/>
                  </a:lnTo>
                  <a:lnTo>
                    <a:pt x="1500" y="870"/>
                  </a:lnTo>
                  <a:lnTo>
                    <a:pt x="1530" y="828"/>
                  </a:lnTo>
                  <a:lnTo>
                    <a:pt x="1560" y="780"/>
                  </a:lnTo>
                  <a:lnTo>
                    <a:pt x="1614" y="714"/>
                  </a:lnTo>
                  <a:lnTo>
                    <a:pt x="1614" y="714"/>
                  </a:lnTo>
                  <a:lnTo>
                    <a:pt x="1638" y="690"/>
                  </a:lnTo>
                  <a:lnTo>
                    <a:pt x="1686" y="636"/>
                  </a:lnTo>
                  <a:lnTo>
                    <a:pt x="1740" y="588"/>
                  </a:lnTo>
                  <a:lnTo>
                    <a:pt x="1794" y="546"/>
                  </a:lnTo>
                  <a:lnTo>
                    <a:pt x="1848" y="504"/>
                  </a:lnTo>
                  <a:lnTo>
                    <a:pt x="1908" y="462"/>
                  </a:lnTo>
                  <a:lnTo>
                    <a:pt x="1968" y="432"/>
                  </a:lnTo>
                  <a:lnTo>
                    <a:pt x="2034" y="396"/>
                  </a:lnTo>
                  <a:lnTo>
                    <a:pt x="2100" y="372"/>
                  </a:lnTo>
                  <a:lnTo>
                    <a:pt x="2172" y="348"/>
                  </a:lnTo>
                  <a:lnTo>
                    <a:pt x="2238" y="330"/>
                  </a:lnTo>
                  <a:lnTo>
                    <a:pt x="2310" y="312"/>
                  </a:lnTo>
                  <a:lnTo>
                    <a:pt x="2382" y="300"/>
                  </a:lnTo>
                  <a:lnTo>
                    <a:pt x="2460" y="294"/>
                  </a:lnTo>
                  <a:lnTo>
                    <a:pt x="2538" y="294"/>
                  </a:lnTo>
                  <a:lnTo>
                    <a:pt x="2652" y="300"/>
                  </a:lnTo>
                  <a:lnTo>
                    <a:pt x="2652" y="300"/>
                  </a:lnTo>
                  <a:lnTo>
                    <a:pt x="2604" y="264"/>
                  </a:lnTo>
                  <a:lnTo>
                    <a:pt x="2508" y="192"/>
                  </a:lnTo>
                  <a:lnTo>
                    <a:pt x="2406" y="138"/>
                  </a:lnTo>
                  <a:lnTo>
                    <a:pt x="2298" y="90"/>
                  </a:lnTo>
                  <a:lnTo>
                    <a:pt x="2190" y="54"/>
                  </a:lnTo>
                  <a:lnTo>
                    <a:pt x="2076" y="24"/>
                  </a:lnTo>
                  <a:lnTo>
                    <a:pt x="1962" y="12"/>
                  </a:lnTo>
                  <a:lnTo>
                    <a:pt x="1854" y="0"/>
                  </a:lnTo>
                  <a:lnTo>
                    <a:pt x="1740" y="0"/>
                  </a:lnTo>
                  <a:lnTo>
                    <a:pt x="1626" y="6"/>
                  </a:lnTo>
                  <a:lnTo>
                    <a:pt x="1512" y="24"/>
                  </a:lnTo>
                  <a:lnTo>
                    <a:pt x="1404" y="48"/>
                  </a:lnTo>
                  <a:lnTo>
                    <a:pt x="1296" y="84"/>
                  </a:lnTo>
                  <a:lnTo>
                    <a:pt x="1194" y="126"/>
                  </a:lnTo>
                  <a:lnTo>
                    <a:pt x="1092" y="174"/>
                  </a:lnTo>
                  <a:lnTo>
                    <a:pt x="954" y="258"/>
                  </a:lnTo>
                  <a:lnTo>
                    <a:pt x="954" y="258"/>
                  </a:lnTo>
                  <a:lnTo>
                    <a:pt x="912" y="288"/>
                  </a:lnTo>
                  <a:lnTo>
                    <a:pt x="840" y="348"/>
                  </a:lnTo>
                  <a:lnTo>
                    <a:pt x="774" y="408"/>
                  </a:lnTo>
                  <a:lnTo>
                    <a:pt x="714" y="474"/>
                  </a:lnTo>
                  <a:lnTo>
                    <a:pt x="660" y="546"/>
                  </a:lnTo>
                  <a:lnTo>
                    <a:pt x="612" y="618"/>
                  </a:lnTo>
                  <a:lnTo>
                    <a:pt x="564" y="690"/>
                  </a:lnTo>
                  <a:lnTo>
                    <a:pt x="522" y="768"/>
                  </a:lnTo>
                  <a:lnTo>
                    <a:pt x="492" y="840"/>
                  </a:lnTo>
                  <a:lnTo>
                    <a:pt x="462" y="918"/>
                  </a:lnTo>
                  <a:lnTo>
                    <a:pt x="432" y="990"/>
                  </a:lnTo>
                  <a:lnTo>
                    <a:pt x="414" y="1068"/>
                  </a:lnTo>
                  <a:lnTo>
                    <a:pt x="396" y="1140"/>
                  </a:lnTo>
                  <a:lnTo>
                    <a:pt x="384" y="1212"/>
                  </a:lnTo>
                  <a:lnTo>
                    <a:pt x="378" y="1278"/>
                  </a:lnTo>
                  <a:lnTo>
                    <a:pt x="372" y="1380"/>
                  </a:lnTo>
                  <a:lnTo>
                    <a:pt x="0" y="1380"/>
                  </a:lnTo>
                  <a:lnTo>
                    <a:pt x="870" y="2370"/>
                  </a:lnTo>
                  <a:lnTo>
                    <a:pt x="1740" y="1380"/>
                  </a:ln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 w="9525">
              <a:noFill/>
              <a:round/>
              <a:headEnd/>
              <a:tailEnd/>
            </a:ln>
            <a:scene3d>
              <a:camera prst="orthographicFront"/>
              <a:lightRig rig="threePt" dir="t"/>
            </a:scene3d>
            <a:sp3d>
              <a:bevelT w="139700" prst="cross"/>
            </a:sp3d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0" name="TextBox 9"/>
          <p:cNvSpPr txBox="1"/>
          <p:nvPr/>
        </p:nvSpPr>
        <p:spPr>
          <a:xfrm>
            <a:off x="6041575" y="1695271"/>
            <a:ext cx="2645225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/>
              <a:t>Your text here. Your text here. Your text here</a:t>
            </a:r>
            <a:r>
              <a:rPr lang="en-US" sz="2400" dirty="0"/>
              <a:t>. </a:t>
            </a:r>
          </a:p>
        </p:txBody>
      </p:sp>
      <p:cxnSp>
        <p:nvCxnSpPr>
          <p:cNvPr id="11" name="Straight Connector 10"/>
          <p:cNvCxnSpPr/>
          <p:nvPr/>
        </p:nvCxnSpPr>
        <p:spPr>
          <a:xfrm rot="5400000">
            <a:off x="5562600" y="2100992"/>
            <a:ext cx="914400" cy="158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Straight Connector 11"/>
          <p:cNvCxnSpPr/>
          <p:nvPr/>
        </p:nvCxnSpPr>
        <p:spPr>
          <a:xfrm>
            <a:off x="6019800" y="1643792"/>
            <a:ext cx="2514600" cy="158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" name="TextBox 12"/>
          <p:cNvSpPr txBox="1"/>
          <p:nvPr/>
        </p:nvSpPr>
        <p:spPr>
          <a:xfrm>
            <a:off x="0" y="1589047"/>
            <a:ext cx="2657592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2400" dirty="0" smtClean="0"/>
              <a:t>Your text here. Your text here. Your text here</a:t>
            </a:r>
            <a:r>
              <a:rPr lang="en-US" sz="2400" dirty="0"/>
              <a:t>. </a:t>
            </a:r>
          </a:p>
        </p:txBody>
      </p:sp>
      <p:cxnSp>
        <p:nvCxnSpPr>
          <p:cNvPr id="14" name="Straight Connector 13"/>
          <p:cNvCxnSpPr/>
          <p:nvPr/>
        </p:nvCxnSpPr>
        <p:spPr>
          <a:xfrm>
            <a:off x="2743200" y="1561318"/>
            <a:ext cx="0" cy="133428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Straight Connector 14"/>
          <p:cNvCxnSpPr/>
          <p:nvPr/>
        </p:nvCxnSpPr>
        <p:spPr>
          <a:xfrm>
            <a:off x="457200" y="1550165"/>
            <a:ext cx="2286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Freeform 17"/>
          <p:cNvSpPr>
            <a:spLocks noEditPoints="1"/>
          </p:cNvSpPr>
          <p:nvPr/>
        </p:nvSpPr>
        <p:spPr bwMode="auto">
          <a:xfrm flipH="1">
            <a:off x="1524000" y="3200400"/>
            <a:ext cx="609600" cy="1695450"/>
          </a:xfrm>
          <a:custGeom>
            <a:avLst/>
            <a:gdLst/>
            <a:ahLst/>
            <a:cxnLst>
              <a:cxn ang="0">
                <a:pos x="174" y="156"/>
              </a:cxn>
              <a:cxn ang="0">
                <a:pos x="170" y="118"/>
              </a:cxn>
              <a:cxn ang="0">
                <a:pos x="166" y="100"/>
              </a:cxn>
              <a:cxn ang="0">
                <a:pos x="152" y="86"/>
              </a:cxn>
              <a:cxn ang="0">
                <a:pos x="120" y="74"/>
              </a:cxn>
              <a:cxn ang="0">
                <a:pos x="108" y="66"/>
              </a:cxn>
              <a:cxn ang="0">
                <a:pos x="102" y="50"/>
              </a:cxn>
              <a:cxn ang="0">
                <a:pos x="106" y="32"/>
              </a:cxn>
              <a:cxn ang="0">
                <a:pos x="86" y="2"/>
              </a:cxn>
              <a:cxn ang="0">
                <a:pos x="52" y="34"/>
              </a:cxn>
              <a:cxn ang="0">
                <a:pos x="54" y="52"/>
              </a:cxn>
              <a:cxn ang="0">
                <a:pos x="64" y="72"/>
              </a:cxn>
              <a:cxn ang="0">
                <a:pos x="62" y="88"/>
              </a:cxn>
              <a:cxn ang="0">
                <a:pos x="38" y="110"/>
              </a:cxn>
              <a:cxn ang="0">
                <a:pos x="30" y="120"/>
              </a:cxn>
              <a:cxn ang="0">
                <a:pos x="26" y="148"/>
              </a:cxn>
              <a:cxn ang="0">
                <a:pos x="24" y="186"/>
              </a:cxn>
              <a:cxn ang="0">
                <a:pos x="20" y="206"/>
              </a:cxn>
              <a:cxn ang="0">
                <a:pos x="18" y="226"/>
              </a:cxn>
              <a:cxn ang="0">
                <a:pos x="18" y="242"/>
              </a:cxn>
              <a:cxn ang="0">
                <a:pos x="2" y="272"/>
              </a:cxn>
              <a:cxn ang="0">
                <a:pos x="4" y="290"/>
              </a:cxn>
              <a:cxn ang="0">
                <a:pos x="18" y="294"/>
              </a:cxn>
              <a:cxn ang="0">
                <a:pos x="26" y="354"/>
              </a:cxn>
              <a:cxn ang="0">
                <a:pos x="40" y="446"/>
              </a:cxn>
              <a:cxn ang="0">
                <a:pos x="50" y="494"/>
              </a:cxn>
              <a:cxn ang="0">
                <a:pos x="62" y="526"/>
              </a:cxn>
              <a:cxn ang="0">
                <a:pos x="64" y="540"/>
              </a:cxn>
              <a:cxn ang="0">
                <a:pos x="58" y="546"/>
              </a:cxn>
              <a:cxn ang="0">
                <a:pos x="38" y="548"/>
              </a:cxn>
              <a:cxn ang="0">
                <a:pos x="30" y="556"/>
              </a:cxn>
              <a:cxn ang="0">
                <a:pos x="36" y="562"/>
              </a:cxn>
              <a:cxn ang="0">
                <a:pos x="70" y="564"/>
              </a:cxn>
              <a:cxn ang="0">
                <a:pos x="86" y="556"/>
              </a:cxn>
              <a:cxn ang="0">
                <a:pos x="114" y="560"/>
              </a:cxn>
              <a:cxn ang="0">
                <a:pos x="122" y="558"/>
              </a:cxn>
              <a:cxn ang="0">
                <a:pos x="120" y="564"/>
              </a:cxn>
              <a:cxn ang="0">
                <a:pos x="110" y="576"/>
              </a:cxn>
              <a:cxn ang="0">
                <a:pos x="104" y="584"/>
              </a:cxn>
              <a:cxn ang="0">
                <a:pos x="152" y="586"/>
              </a:cxn>
              <a:cxn ang="0">
                <a:pos x="160" y="576"/>
              </a:cxn>
              <a:cxn ang="0">
                <a:pos x="160" y="560"/>
              </a:cxn>
              <a:cxn ang="0">
                <a:pos x="160" y="546"/>
              </a:cxn>
              <a:cxn ang="0">
                <a:pos x="154" y="512"/>
              </a:cxn>
              <a:cxn ang="0">
                <a:pos x="154" y="466"/>
              </a:cxn>
              <a:cxn ang="0">
                <a:pos x="146" y="394"/>
              </a:cxn>
              <a:cxn ang="0">
                <a:pos x="142" y="318"/>
              </a:cxn>
              <a:cxn ang="0">
                <a:pos x="142" y="286"/>
              </a:cxn>
              <a:cxn ang="0">
                <a:pos x="154" y="272"/>
              </a:cxn>
              <a:cxn ang="0">
                <a:pos x="162" y="258"/>
              </a:cxn>
              <a:cxn ang="0">
                <a:pos x="166" y="246"/>
              </a:cxn>
              <a:cxn ang="0">
                <a:pos x="176" y="208"/>
              </a:cxn>
              <a:cxn ang="0">
                <a:pos x="106" y="470"/>
              </a:cxn>
              <a:cxn ang="0">
                <a:pos x="98" y="418"/>
              </a:cxn>
              <a:cxn ang="0">
                <a:pos x="102" y="414"/>
              </a:cxn>
              <a:cxn ang="0">
                <a:pos x="108" y="456"/>
              </a:cxn>
              <a:cxn ang="0">
                <a:pos x="110" y="500"/>
              </a:cxn>
              <a:cxn ang="0">
                <a:pos x="110" y="514"/>
              </a:cxn>
              <a:cxn ang="0">
                <a:pos x="112" y="516"/>
              </a:cxn>
              <a:cxn ang="0">
                <a:pos x="118" y="552"/>
              </a:cxn>
              <a:cxn ang="0">
                <a:pos x="118" y="542"/>
              </a:cxn>
            </a:cxnLst>
            <a:rect l="0" t="0" r="r" b="b"/>
            <a:pathLst>
              <a:path w="180" h="588">
                <a:moveTo>
                  <a:pt x="180" y="190"/>
                </a:moveTo>
                <a:lnTo>
                  <a:pt x="180" y="190"/>
                </a:lnTo>
                <a:lnTo>
                  <a:pt x="180" y="184"/>
                </a:lnTo>
                <a:lnTo>
                  <a:pt x="180" y="184"/>
                </a:lnTo>
                <a:lnTo>
                  <a:pt x="178" y="176"/>
                </a:lnTo>
                <a:lnTo>
                  <a:pt x="178" y="176"/>
                </a:lnTo>
                <a:lnTo>
                  <a:pt x="176" y="168"/>
                </a:lnTo>
                <a:lnTo>
                  <a:pt x="176" y="168"/>
                </a:lnTo>
                <a:lnTo>
                  <a:pt x="176" y="162"/>
                </a:lnTo>
                <a:lnTo>
                  <a:pt x="176" y="162"/>
                </a:lnTo>
                <a:lnTo>
                  <a:pt x="174" y="156"/>
                </a:lnTo>
                <a:lnTo>
                  <a:pt x="174" y="156"/>
                </a:lnTo>
                <a:lnTo>
                  <a:pt x="174" y="152"/>
                </a:lnTo>
                <a:lnTo>
                  <a:pt x="174" y="152"/>
                </a:lnTo>
                <a:lnTo>
                  <a:pt x="174" y="144"/>
                </a:lnTo>
                <a:lnTo>
                  <a:pt x="174" y="144"/>
                </a:lnTo>
                <a:lnTo>
                  <a:pt x="174" y="138"/>
                </a:lnTo>
                <a:lnTo>
                  <a:pt x="174" y="138"/>
                </a:lnTo>
                <a:lnTo>
                  <a:pt x="172" y="128"/>
                </a:lnTo>
                <a:lnTo>
                  <a:pt x="172" y="128"/>
                </a:lnTo>
                <a:lnTo>
                  <a:pt x="170" y="122"/>
                </a:lnTo>
                <a:lnTo>
                  <a:pt x="170" y="122"/>
                </a:lnTo>
                <a:lnTo>
                  <a:pt x="170" y="118"/>
                </a:lnTo>
                <a:lnTo>
                  <a:pt x="170" y="118"/>
                </a:lnTo>
                <a:lnTo>
                  <a:pt x="170" y="114"/>
                </a:lnTo>
                <a:lnTo>
                  <a:pt x="170" y="114"/>
                </a:lnTo>
                <a:lnTo>
                  <a:pt x="168" y="112"/>
                </a:lnTo>
                <a:lnTo>
                  <a:pt x="168" y="112"/>
                </a:lnTo>
                <a:lnTo>
                  <a:pt x="168" y="110"/>
                </a:lnTo>
                <a:lnTo>
                  <a:pt x="168" y="110"/>
                </a:lnTo>
                <a:lnTo>
                  <a:pt x="168" y="108"/>
                </a:lnTo>
                <a:lnTo>
                  <a:pt x="168" y="108"/>
                </a:lnTo>
                <a:lnTo>
                  <a:pt x="168" y="104"/>
                </a:lnTo>
                <a:lnTo>
                  <a:pt x="168" y="104"/>
                </a:lnTo>
                <a:lnTo>
                  <a:pt x="166" y="100"/>
                </a:lnTo>
                <a:lnTo>
                  <a:pt x="166" y="100"/>
                </a:lnTo>
                <a:lnTo>
                  <a:pt x="166" y="96"/>
                </a:lnTo>
                <a:lnTo>
                  <a:pt x="166" y="96"/>
                </a:lnTo>
                <a:lnTo>
                  <a:pt x="164" y="94"/>
                </a:lnTo>
                <a:lnTo>
                  <a:pt x="164" y="94"/>
                </a:lnTo>
                <a:lnTo>
                  <a:pt x="160" y="90"/>
                </a:lnTo>
                <a:lnTo>
                  <a:pt x="160" y="90"/>
                </a:lnTo>
                <a:lnTo>
                  <a:pt x="158" y="90"/>
                </a:lnTo>
                <a:lnTo>
                  <a:pt x="158" y="90"/>
                </a:lnTo>
                <a:lnTo>
                  <a:pt x="156" y="88"/>
                </a:lnTo>
                <a:lnTo>
                  <a:pt x="156" y="88"/>
                </a:lnTo>
                <a:lnTo>
                  <a:pt x="152" y="86"/>
                </a:lnTo>
                <a:lnTo>
                  <a:pt x="152" y="86"/>
                </a:lnTo>
                <a:lnTo>
                  <a:pt x="148" y="86"/>
                </a:lnTo>
                <a:lnTo>
                  <a:pt x="148" y="86"/>
                </a:lnTo>
                <a:lnTo>
                  <a:pt x="140" y="82"/>
                </a:lnTo>
                <a:lnTo>
                  <a:pt x="140" y="82"/>
                </a:lnTo>
                <a:lnTo>
                  <a:pt x="128" y="78"/>
                </a:lnTo>
                <a:lnTo>
                  <a:pt x="128" y="78"/>
                </a:lnTo>
                <a:lnTo>
                  <a:pt x="122" y="76"/>
                </a:lnTo>
                <a:lnTo>
                  <a:pt x="122" y="76"/>
                </a:lnTo>
                <a:lnTo>
                  <a:pt x="120" y="74"/>
                </a:lnTo>
                <a:lnTo>
                  <a:pt x="120" y="74"/>
                </a:lnTo>
                <a:lnTo>
                  <a:pt x="120" y="74"/>
                </a:lnTo>
                <a:lnTo>
                  <a:pt x="120" y="74"/>
                </a:lnTo>
                <a:lnTo>
                  <a:pt x="118" y="74"/>
                </a:lnTo>
                <a:lnTo>
                  <a:pt x="118" y="74"/>
                </a:lnTo>
                <a:lnTo>
                  <a:pt x="118" y="72"/>
                </a:lnTo>
                <a:lnTo>
                  <a:pt x="118" y="72"/>
                </a:lnTo>
                <a:lnTo>
                  <a:pt x="114" y="70"/>
                </a:lnTo>
                <a:lnTo>
                  <a:pt x="114" y="70"/>
                </a:lnTo>
                <a:lnTo>
                  <a:pt x="112" y="68"/>
                </a:lnTo>
                <a:lnTo>
                  <a:pt x="112" y="68"/>
                </a:lnTo>
                <a:lnTo>
                  <a:pt x="110" y="66"/>
                </a:lnTo>
                <a:lnTo>
                  <a:pt x="110" y="66"/>
                </a:lnTo>
                <a:lnTo>
                  <a:pt x="108" y="66"/>
                </a:lnTo>
                <a:lnTo>
                  <a:pt x="108" y="66"/>
                </a:lnTo>
                <a:lnTo>
                  <a:pt x="106" y="66"/>
                </a:lnTo>
                <a:lnTo>
                  <a:pt x="106" y="66"/>
                </a:lnTo>
                <a:lnTo>
                  <a:pt x="104" y="62"/>
                </a:lnTo>
                <a:lnTo>
                  <a:pt x="104" y="62"/>
                </a:lnTo>
                <a:lnTo>
                  <a:pt x="104" y="60"/>
                </a:lnTo>
                <a:lnTo>
                  <a:pt x="104" y="60"/>
                </a:lnTo>
                <a:lnTo>
                  <a:pt x="102" y="60"/>
                </a:lnTo>
                <a:lnTo>
                  <a:pt x="102" y="60"/>
                </a:lnTo>
                <a:lnTo>
                  <a:pt x="102" y="58"/>
                </a:lnTo>
                <a:lnTo>
                  <a:pt x="102" y="58"/>
                </a:lnTo>
                <a:lnTo>
                  <a:pt x="102" y="50"/>
                </a:lnTo>
                <a:lnTo>
                  <a:pt x="102" y="50"/>
                </a:lnTo>
                <a:lnTo>
                  <a:pt x="102" y="50"/>
                </a:lnTo>
                <a:lnTo>
                  <a:pt x="102" y="50"/>
                </a:lnTo>
                <a:lnTo>
                  <a:pt x="104" y="48"/>
                </a:lnTo>
                <a:lnTo>
                  <a:pt x="104" y="48"/>
                </a:lnTo>
                <a:lnTo>
                  <a:pt x="106" y="46"/>
                </a:lnTo>
                <a:lnTo>
                  <a:pt x="106" y="46"/>
                </a:lnTo>
                <a:lnTo>
                  <a:pt x="106" y="42"/>
                </a:lnTo>
                <a:lnTo>
                  <a:pt x="106" y="42"/>
                </a:lnTo>
                <a:lnTo>
                  <a:pt x="106" y="36"/>
                </a:lnTo>
                <a:lnTo>
                  <a:pt x="106" y="36"/>
                </a:lnTo>
                <a:lnTo>
                  <a:pt x="106" y="32"/>
                </a:lnTo>
                <a:lnTo>
                  <a:pt x="106" y="32"/>
                </a:lnTo>
                <a:lnTo>
                  <a:pt x="106" y="30"/>
                </a:lnTo>
                <a:lnTo>
                  <a:pt x="106" y="30"/>
                </a:lnTo>
                <a:lnTo>
                  <a:pt x="104" y="30"/>
                </a:lnTo>
                <a:lnTo>
                  <a:pt x="104" y="30"/>
                </a:lnTo>
                <a:lnTo>
                  <a:pt x="102" y="28"/>
                </a:lnTo>
                <a:lnTo>
                  <a:pt x="102" y="28"/>
                </a:lnTo>
                <a:lnTo>
                  <a:pt x="102" y="20"/>
                </a:lnTo>
                <a:lnTo>
                  <a:pt x="102" y="20"/>
                </a:lnTo>
                <a:lnTo>
                  <a:pt x="98" y="12"/>
                </a:lnTo>
                <a:lnTo>
                  <a:pt x="94" y="8"/>
                </a:lnTo>
                <a:lnTo>
                  <a:pt x="86" y="2"/>
                </a:lnTo>
                <a:lnTo>
                  <a:pt x="86" y="2"/>
                </a:lnTo>
                <a:lnTo>
                  <a:pt x="80" y="0"/>
                </a:lnTo>
                <a:lnTo>
                  <a:pt x="74" y="0"/>
                </a:lnTo>
                <a:lnTo>
                  <a:pt x="66" y="4"/>
                </a:lnTo>
                <a:lnTo>
                  <a:pt x="66" y="4"/>
                </a:lnTo>
                <a:lnTo>
                  <a:pt x="58" y="8"/>
                </a:lnTo>
                <a:lnTo>
                  <a:pt x="54" y="12"/>
                </a:lnTo>
                <a:lnTo>
                  <a:pt x="50" y="16"/>
                </a:lnTo>
                <a:lnTo>
                  <a:pt x="50" y="16"/>
                </a:lnTo>
                <a:lnTo>
                  <a:pt x="50" y="22"/>
                </a:lnTo>
                <a:lnTo>
                  <a:pt x="50" y="26"/>
                </a:lnTo>
                <a:lnTo>
                  <a:pt x="52" y="34"/>
                </a:lnTo>
                <a:lnTo>
                  <a:pt x="52" y="34"/>
                </a:lnTo>
                <a:lnTo>
                  <a:pt x="52" y="36"/>
                </a:lnTo>
                <a:lnTo>
                  <a:pt x="52" y="36"/>
                </a:lnTo>
                <a:lnTo>
                  <a:pt x="52" y="36"/>
                </a:lnTo>
                <a:lnTo>
                  <a:pt x="50" y="38"/>
                </a:lnTo>
                <a:lnTo>
                  <a:pt x="50" y="38"/>
                </a:lnTo>
                <a:lnTo>
                  <a:pt x="50" y="40"/>
                </a:lnTo>
                <a:lnTo>
                  <a:pt x="50" y="40"/>
                </a:lnTo>
                <a:lnTo>
                  <a:pt x="52" y="46"/>
                </a:lnTo>
                <a:lnTo>
                  <a:pt x="52" y="46"/>
                </a:lnTo>
                <a:lnTo>
                  <a:pt x="52" y="50"/>
                </a:lnTo>
                <a:lnTo>
                  <a:pt x="52" y="50"/>
                </a:lnTo>
                <a:lnTo>
                  <a:pt x="54" y="52"/>
                </a:lnTo>
                <a:lnTo>
                  <a:pt x="54" y="52"/>
                </a:lnTo>
                <a:lnTo>
                  <a:pt x="56" y="54"/>
                </a:lnTo>
                <a:lnTo>
                  <a:pt x="56" y="54"/>
                </a:lnTo>
                <a:lnTo>
                  <a:pt x="56" y="56"/>
                </a:lnTo>
                <a:lnTo>
                  <a:pt x="56" y="56"/>
                </a:lnTo>
                <a:lnTo>
                  <a:pt x="58" y="60"/>
                </a:lnTo>
                <a:lnTo>
                  <a:pt x="58" y="60"/>
                </a:lnTo>
                <a:lnTo>
                  <a:pt x="60" y="66"/>
                </a:lnTo>
                <a:lnTo>
                  <a:pt x="60" y="66"/>
                </a:lnTo>
                <a:lnTo>
                  <a:pt x="62" y="70"/>
                </a:lnTo>
                <a:lnTo>
                  <a:pt x="62" y="70"/>
                </a:lnTo>
                <a:lnTo>
                  <a:pt x="64" y="72"/>
                </a:lnTo>
                <a:lnTo>
                  <a:pt x="64" y="72"/>
                </a:lnTo>
                <a:lnTo>
                  <a:pt x="66" y="76"/>
                </a:lnTo>
                <a:lnTo>
                  <a:pt x="66" y="76"/>
                </a:lnTo>
                <a:lnTo>
                  <a:pt x="66" y="76"/>
                </a:lnTo>
                <a:lnTo>
                  <a:pt x="66" y="76"/>
                </a:lnTo>
                <a:lnTo>
                  <a:pt x="64" y="80"/>
                </a:lnTo>
                <a:lnTo>
                  <a:pt x="64" y="80"/>
                </a:lnTo>
                <a:lnTo>
                  <a:pt x="62" y="84"/>
                </a:lnTo>
                <a:lnTo>
                  <a:pt x="62" y="84"/>
                </a:lnTo>
                <a:lnTo>
                  <a:pt x="62" y="88"/>
                </a:lnTo>
                <a:lnTo>
                  <a:pt x="62" y="88"/>
                </a:lnTo>
                <a:lnTo>
                  <a:pt x="62" y="88"/>
                </a:lnTo>
                <a:lnTo>
                  <a:pt x="62" y="88"/>
                </a:lnTo>
                <a:lnTo>
                  <a:pt x="60" y="90"/>
                </a:lnTo>
                <a:lnTo>
                  <a:pt x="60" y="90"/>
                </a:lnTo>
                <a:lnTo>
                  <a:pt x="56" y="92"/>
                </a:lnTo>
                <a:lnTo>
                  <a:pt x="56" y="92"/>
                </a:lnTo>
                <a:lnTo>
                  <a:pt x="50" y="98"/>
                </a:lnTo>
                <a:lnTo>
                  <a:pt x="50" y="98"/>
                </a:lnTo>
                <a:lnTo>
                  <a:pt x="44" y="104"/>
                </a:lnTo>
                <a:lnTo>
                  <a:pt x="44" y="104"/>
                </a:lnTo>
                <a:lnTo>
                  <a:pt x="40" y="108"/>
                </a:lnTo>
                <a:lnTo>
                  <a:pt x="40" y="108"/>
                </a:lnTo>
                <a:lnTo>
                  <a:pt x="38" y="110"/>
                </a:lnTo>
                <a:lnTo>
                  <a:pt x="38" y="110"/>
                </a:lnTo>
                <a:lnTo>
                  <a:pt x="36" y="110"/>
                </a:lnTo>
                <a:lnTo>
                  <a:pt x="36" y="110"/>
                </a:lnTo>
                <a:lnTo>
                  <a:pt x="34" y="112"/>
                </a:lnTo>
                <a:lnTo>
                  <a:pt x="34" y="112"/>
                </a:lnTo>
                <a:lnTo>
                  <a:pt x="32" y="114"/>
                </a:lnTo>
                <a:lnTo>
                  <a:pt x="32" y="114"/>
                </a:lnTo>
                <a:lnTo>
                  <a:pt x="32" y="116"/>
                </a:lnTo>
                <a:lnTo>
                  <a:pt x="32" y="116"/>
                </a:lnTo>
                <a:lnTo>
                  <a:pt x="30" y="118"/>
                </a:lnTo>
                <a:lnTo>
                  <a:pt x="30" y="118"/>
                </a:lnTo>
                <a:lnTo>
                  <a:pt x="30" y="120"/>
                </a:lnTo>
                <a:lnTo>
                  <a:pt x="30" y="120"/>
                </a:lnTo>
                <a:lnTo>
                  <a:pt x="28" y="122"/>
                </a:lnTo>
                <a:lnTo>
                  <a:pt x="28" y="122"/>
                </a:lnTo>
                <a:lnTo>
                  <a:pt x="28" y="128"/>
                </a:lnTo>
                <a:lnTo>
                  <a:pt x="28" y="128"/>
                </a:lnTo>
                <a:lnTo>
                  <a:pt x="28" y="134"/>
                </a:lnTo>
                <a:lnTo>
                  <a:pt x="28" y="134"/>
                </a:lnTo>
                <a:lnTo>
                  <a:pt x="28" y="138"/>
                </a:lnTo>
                <a:lnTo>
                  <a:pt x="28" y="138"/>
                </a:lnTo>
                <a:lnTo>
                  <a:pt x="28" y="142"/>
                </a:lnTo>
                <a:lnTo>
                  <a:pt x="28" y="142"/>
                </a:lnTo>
                <a:lnTo>
                  <a:pt x="26" y="148"/>
                </a:lnTo>
                <a:lnTo>
                  <a:pt x="26" y="148"/>
                </a:lnTo>
                <a:lnTo>
                  <a:pt x="26" y="156"/>
                </a:lnTo>
                <a:lnTo>
                  <a:pt x="26" y="156"/>
                </a:lnTo>
                <a:lnTo>
                  <a:pt x="26" y="160"/>
                </a:lnTo>
                <a:lnTo>
                  <a:pt x="26" y="160"/>
                </a:lnTo>
                <a:lnTo>
                  <a:pt x="26" y="168"/>
                </a:lnTo>
                <a:lnTo>
                  <a:pt x="26" y="168"/>
                </a:lnTo>
                <a:lnTo>
                  <a:pt x="26" y="176"/>
                </a:lnTo>
                <a:lnTo>
                  <a:pt x="26" y="176"/>
                </a:lnTo>
                <a:lnTo>
                  <a:pt x="24" y="182"/>
                </a:lnTo>
                <a:lnTo>
                  <a:pt x="24" y="182"/>
                </a:lnTo>
                <a:lnTo>
                  <a:pt x="24" y="186"/>
                </a:lnTo>
                <a:lnTo>
                  <a:pt x="24" y="186"/>
                </a:lnTo>
                <a:lnTo>
                  <a:pt x="24" y="190"/>
                </a:lnTo>
                <a:lnTo>
                  <a:pt x="24" y="190"/>
                </a:lnTo>
                <a:lnTo>
                  <a:pt x="22" y="194"/>
                </a:lnTo>
                <a:lnTo>
                  <a:pt x="22" y="194"/>
                </a:lnTo>
                <a:lnTo>
                  <a:pt x="24" y="198"/>
                </a:lnTo>
                <a:lnTo>
                  <a:pt x="24" y="198"/>
                </a:lnTo>
                <a:lnTo>
                  <a:pt x="22" y="200"/>
                </a:lnTo>
                <a:lnTo>
                  <a:pt x="22" y="200"/>
                </a:lnTo>
                <a:lnTo>
                  <a:pt x="20" y="202"/>
                </a:lnTo>
                <a:lnTo>
                  <a:pt x="20" y="202"/>
                </a:lnTo>
                <a:lnTo>
                  <a:pt x="20" y="206"/>
                </a:lnTo>
                <a:lnTo>
                  <a:pt x="20" y="206"/>
                </a:lnTo>
                <a:lnTo>
                  <a:pt x="20" y="210"/>
                </a:lnTo>
                <a:lnTo>
                  <a:pt x="20" y="210"/>
                </a:lnTo>
                <a:lnTo>
                  <a:pt x="20" y="212"/>
                </a:lnTo>
                <a:lnTo>
                  <a:pt x="20" y="212"/>
                </a:lnTo>
                <a:lnTo>
                  <a:pt x="18" y="216"/>
                </a:lnTo>
                <a:lnTo>
                  <a:pt x="18" y="216"/>
                </a:lnTo>
                <a:lnTo>
                  <a:pt x="16" y="218"/>
                </a:lnTo>
                <a:lnTo>
                  <a:pt x="16" y="218"/>
                </a:lnTo>
                <a:lnTo>
                  <a:pt x="16" y="222"/>
                </a:lnTo>
                <a:lnTo>
                  <a:pt x="16" y="222"/>
                </a:lnTo>
                <a:lnTo>
                  <a:pt x="18" y="226"/>
                </a:lnTo>
                <a:lnTo>
                  <a:pt x="18" y="226"/>
                </a:lnTo>
                <a:lnTo>
                  <a:pt x="20" y="232"/>
                </a:lnTo>
                <a:lnTo>
                  <a:pt x="20" y="232"/>
                </a:lnTo>
                <a:lnTo>
                  <a:pt x="20" y="232"/>
                </a:lnTo>
                <a:lnTo>
                  <a:pt x="20" y="232"/>
                </a:lnTo>
                <a:lnTo>
                  <a:pt x="18" y="234"/>
                </a:lnTo>
                <a:lnTo>
                  <a:pt x="18" y="234"/>
                </a:lnTo>
                <a:lnTo>
                  <a:pt x="18" y="238"/>
                </a:lnTo>
                <a:lnTo>
                  <a:pt x="18" y="238"/>
                </a:lnTo>
                <a:lnTo>
                  <a:pt x="18" y="240"/>
                </a:lnTo>
                <a:lnTo>
                  <a:pt x="18" y="240"/>
                </a:lnTo>
                <a:lnTo>
                  <a:pt x="18" y="242"/>
                </a:lnTo>
                <a:lnTo>
                  <a:pt x="18" y="242"/>
                </a:lnTo>
                <a:lnTo>
                  <a:pt x="18" y="242"/>
                </a:lnTo>
                <a:lnTo>
                  <a:pt x="18" y="242"/>
                </a:lnTo>
                <a:lnTo>
                  <a:pt x="16" y="244"/>
                </a:lnTo>
                <a:lnTo>
                  <a:pt x="16" y="244"/>
                </a:lnTo>
                <a:lnTo>
                  <a:pt x="14" y="250"/>
                </a:lnTo>
                <a:lnTo>
                  <a:pt x="14" y="250"/>
                </a:lnTo>
                <a:lnTo>
                  <a:pt x="10" y="256"/>
                </a:lnTo>
                <a:lnTo>
                  <a:pt x="10" y="256"/>
                </a:lnTo>
                <a:lnTo>
                  <a:pt x="4" y="264"/>
                </a:lnTo>
                <a:lnTo>
                  <a:pt x="4" y="264"/>
                </a:lnTo>
                <a:lnTo>
                  <a:pt x="2" y="272"/>
                </a:lnTo>
                <a:lnTo>
                  <a:pt x="2" y="272"/>
                </a:lnTo>
                <a:lnTo>
                  <a:pt x="0" y="276"/>
                </a:lnTo>
                <a:lnTo>
                  <a:pt x="0" y="276"/>
                </a:lnTo>
                <a:lnTo>
                  <a:pt x="2" y="282"/>
                </a:lnTo>
                <a:lnTo>
                  <a:pt x="2" y="282"/>
                </a:lnTo>
                <a:lnTo>
                  <a:pt x="2" y="286"/>
                </a:lnTo>
                <a:lnTo>
                  <a:pt x="2" y="286"/>
                </a:lnTo>
                <a:lnTo>
                  <a:pt x="0" y="286"/>
                </a:lnTo>
                <a:lnTo>
                  <a:pt x="0" y="286"/>
                </a:lnTo>
                <a:lnTo>
                  <a:pt x="2" y="288"/>
                </a:lnTo>
                <a:lnTo>
                  <a:pt x="2" y="288"/>
                </a:lnTo>
                <a:lnTo>
                  <a:pt x="4" y="290"/>
                </a:lnTo>
                <a:lnTo>
                  <a:pt x="4" y="290"/>
                </a:lnTo>
                <a:lnTo>
                  <a:pt x="6" y="290"/>
                </a:lnTo>
                <a:lnTo>
                  <a:pt x="6" y="290"/>
                </a:lnTo>
                <a:lnTo>
                  <a:pt x="12" y="288"/>
                </a:lnTo>
                <a:lnTo>
                  <a:pt x="12" y="288"/>
                </a:lnTo>
                <a:lnTo>
                  <a:pt x="16" y="286"/>
                </a:lnTo>
                <a:lnTo>
                  <a:pt x="16" y="286"/>
                </a:lnTo>
                <a:lnTo>
                  <a:pt x="18" y="286"/>
                </a:lnTo>
                <a:lnTo>
                  <a:pt x="18" y="286"/>
                </a:lnTo>
                <a:lnTo>
                  <a:pt x="18" y="288"/>
                </a:lnTo>
                <a:lnTo>
                  <a:pt x="18" y="288"/>
                </a:lnTo>
                <a:lnTo>
                  <a:pt x="18" y="294"/>
                </a:lnTo>
                <a:lnTo>
                  <a:pt x="18" y="294"/>
                </a:lnTo>
                <a:lnTo>
                  <a:pt x="18" y="296"/>
                </a:lnTo>
                <a:lnTo>
                  <a:pt x="18" y="296"/>
                </a:lnTo>
                <a:lnTo>
                  <a:pt x="18" y="300"/>
                </a:lnTo>
                <a:lnTo>
                  <a:pt x="18" y="300"/>
                </a:lnTo>
                <a:lnTo>
                  <a:pt x="20" y="306"/>
                </a:lnTo>
                <a:lnTo>
                  <a:pt x="20" y="306"/>
                </a:lnTo>
                <a:lnTo>
                  <a:pt x="22" y="320"/>
                </a:lnTo>
                <a:lnTo>
                  <a:pt x="22" y="320"/>
                </a:lnTo>
                <a:lnTo>
                  <a:pt x="24" y="334"/>
                </a:lnTo>
                <a:lnTo>
                  <a:pt x="24" y="334"/>
                </a:lnTo>
                <a:lnTo>
                  <a:pt x="26" y="354"/>
                </a:lnTo>
                <a:lnTo>
                  <a:pt x="26" y="354"/>
                </a:lnTo>
                <a:lnTo>
                  <a:pt x="28" y="366"/>
                </a:lnTo>
                <a:lnTo>
                  <a:pt x="28" y="366"/>
                </a:lnTo>
                <a:lnTo>
                  <a:pt x="30" y="388"/>
                </a:lnTo>
                <a:lnTo>
                  <a:pt x="30" y="388"/>
                </a:lnTo>
                <a:lnTo>
                  <a:pt x="34" y="410"/>
                </a:lnTo>
                <a:lnTo>
                  <a:pt x="34" y="410"/>
                </a:lnTo>
                <a:lnTo>
                  <a:pt x="36" y="424"/>
                </a:lnTo>
                <a:lnTo>
                  <a:pt x="36" y="424"/>
                </a:lnTo>
                <a:lnTo>
                  <a:pt x="38" y="436"/>
                </a:lnTo>
                <a:lnTo>
                  <a:pt x="38" y="436"/>
                </a:lnTo>
                <a:lnTo>
                  <a:pt x="40" y="446"/>
                </a:lnTo>
                <a:lnTo>
                  <a:pt x="40" y="446"/>
                </a:lnTo>
                <a:lnTo>
                  <a:pt x="42" y="456"/>
                </a:lnTo>
                <a:lnTo>
                  <a:pt x="42" y="456"/>
                </a:lnTo>
                <a:lnTo>
                  <a:pt x="46" y="464"/>
                </a:lnTo>
                <a:lnTo>
                  <a:pt x="46" y="464"/>
                </a:lnTo>
                <a:lnTo>
                  <a:pt x="48" y="470"/>
                </a:lnTo>
                <a:lnTo>
                  <a:pt x="48" y="470"/>
                </a:lnTo>
                <a:lnTo>
                  <a:pt x="48" y="474"/>
                </a:lnTo>
                <a:lnTo>
                  <a:pt x="48" y="474"/>
                </a:lnTo>
                <a:lnTo>
                  <a:pt x="50" y="484"/>
                </a:lnTo>
                <a:lnTo>
                  <a:pt x="50" y="484"/>
                </a:lnTo>
                <a:lnTo>
                  <a:pt x="50" y="494"/>
                </a:lnTo>
                <a:lnTo>
                  <a:pt x="50" y="494"/>
                </a:lnTo>
                <a:lnTo>
                  <a:pt x="52" y="502"/>
                </a:lnTo>
                <a:lnTo>
                  <a:pt x="52" y="502"/>
                </a:lnTo>
                <a:lnTo>
                  <a:pt x="54" y="510"/>
                </a:lnTo>
                <a:lnTo>
                  <a:pt x="54" y="510"/>
                </a:lnTo>
                <a:lnTo>
                  <a:pt x="56" y="516"/>
                </a:lnTo>
                <a:lnTo>
                  <a:pt x="56" y="516"/>
                </a:lnTo>
                <a:lnTo>
                  <a:pt x="58" y="520"/>
                </a:lnTo>
                <a:lnTo>
                  <a:pt x="58" y="520"/>
                </a:lnTo>
                <a:lnTo>
                  <a:pt x="62" y="524"/>
                </a:lnTo>
                <a:lnTo>
                  <a:pt x="62" y="524"/>
                </a:lnTo>
                <a:lnTo>
                  <a:pt x="62" y="526"/>
                </a:lnTo>
                <a:lnTo>
                  <a:pt x="62" y="526"/>
                </a:lnTo>
                <a:lnTo>
                  <a:pt x="62" y="528"/>
                </a:lnTo>
                <a:lnTo>
                  <a:pt x="62" y="528"/>
                </a:lnTo>
                <a:lnTo>
                  <a:pt x="62" y="530"/>
                </a:lnTo>
                <a:lnTo>
                  <a:pt x="62" y="530"/>
                </a:lnTo>
                <a:lnTo>
                  <a:pt x="62" y="532"/>
                </a:lnTo>
                <a:lnTo>
                  <a:pt x="62" y="532"/>
                </a:lnTo>
                <a:lnTo>
                  <a:pt x="64" y="538"/>
                </a:lnTo>
                <a:lnTo>
                  <a:pt x="64" y="538"/>
                </a:lnTo>
                <a:lnTo>
                  <a:pt x="64" y="538"/>
                </a:lnTo>
                <a:lnTo>
                  <a:pt x="64" y="538"/>
                </a:lnTo>
                <a:lnTo>
                  <a:pt x="64" y="540"/>
                </a:lnTo>
                <a:lnTo>
                  <a:pt x="64" y="540"/>
                </a:lnTo>
                <a:lnTo>
                  <a:pt x="64" y="540"/>
                </a:lnTo>
                <a:lnTo>
                  <a:pt x="64" y="540"/>
                </a:lnTo>
                <a:lnTo>
                  <a:pt x="62" y="542"/>
                </a:lnTo>
                <a:lnTo>
                  <a:pt x="62" y="542"/>
                </a:lnTo>
                <a:lnTo>
                  <a:pt x="60" y="542"/>
                </a:lnTo>
                <a:lnTo>
                  <a:pt x="60" y="542"/>
                </a:lnTo>
                <a:lnTo>
                  <a:pt x="60" y="544"/>
                </a:lnTo>
                <a:lnTo>
                  <a:pt x="60" y="544"/>
                </a:lnTo>
                <a:lnTo>
                  <a:pt x="60" y="544"/>
                </a:lnTo>
                <a:lnTo>
                  <a:pt x="60" y="544"/>
                </a:lnTo>
                <a:lnTo>
                  <a:pt x="58" y="546"/>
                </a:lnTo>
                <a:lnTo>
                  <a:pt x="58" y="546"/>
                </a:lnTo>
                <a:lnTo>
                  <a:pt x="54" y="546"/>
                </a:lnTo>
                <a:lnTo>
                  <a:pt x="54" y="546"/>
                </a:lnTo>
                <a:lnTo>
                  <a:pt x="50" y="546"/>
                </a:lnTo>
                <a:lnTo>
                  <a:pt x="50" y="546"/>
                </a:lnTo>
                <a:lnTo>
                  <a:pt x="48" y="546"/>
                </a:lnTo>
                <a:lnTo>
                  <a:pt x="48" y="546"/>
                </a:lnTo>
                <a:lnTo>
                  <a:pt x="46" y="546"/>
                </a:lnTo>
                <a:lnTo>
                  <a:pt x="46" y="546"/>
                </a:lnTo>
                <a:lnTo>
                  <a:pt x="42" y="546"/>
                </a:lnTo>
                <a:lnTo>
                  <a:pt x="42" y="546"/>
                </a:lnTo>
                <a:lnTo>
                  <a:pt x="38" y="548"/>
                </a:lnTo>
                <a:lnTo>
                  <a:pt x="38" y="548"/>
                </a:lnTo>
                <a:lnTo>
                  <a:pt x="32" y="548"/>
                </a:lnTo>
                <a:lnTo>
                  <a:pt x="32" y="548"/>
                </a:lnTo>
                <a:lnTo>
                  <a:pt x="30" y="552"/>
                </a:lnTo>
                <a:lnTo>
                  <a:pt x="30" y="552"/>
                </a:lnTo>
                <a:lnTo>
                  <a:pt x="30" y="554"/>
                </a:lnTo>
                <a:lnTo>
                  <a:pt x="30" y="554"/>
                </a:lnTo>
                <a:lnTo>
                  <a:pt x="30" y="556"/>
                </a:lnTo>
                <a:lnTo>
                  <a:pt x="30" y="556"/>
                </a:lnTo>
                <a:lnTo>
                  <a:pt x="30" y="556"/>
                </a:lnTo>
                <a:lnTo>
                  <a:pt x="30" y="556"/>
                </a:lnTo>
                <a:lnTo>
                  <a:pt x="30" y="556"/>
                </a:lnTo>
                <a:lnTo>
                  <a:pt x="30" y="556"/>
                </a:lnTo>
                <a:lnTo>
                  <a:pt x="28" y="556"/>
                </a:lnTo>
                <a:lnTo>
                  <a:pt x="28" y="556"/>
                </a:lnTo>
                <a:lnTo>
                  <a:pt x="28" y="558"/>
                </a:lnTo>
                <a:lnTo>
                  <a:pt x="28" y="558"/>
                </a:lnTo>
                <a:lnTo>
                  <a:pt x="28" y="560"/>
                </a:lnTo>
                <a:lnTo>
                  <a:pt x="28" y="560"/>
                </a:lnTo>
                <a:lnTo>
                  <a:pt x="30" y="560"/>
                </a:lnTo>
                <a:lnTo>
                  <a:pt x="30" y="560"/>
                </a:lnTo>
                <a:lnTo>
                  <a:pt x="32" y="560"/>
                </a:lnTo>
                <a:lnTo>
                  <a:pt x="32" y="560"/>
                </a:lnTo>
                <a:lnTo>
                  <a:pt x="36" y="562"/>
                </a:lnTo>
                <a:lnTo>
                  <a:pt x="36" y="562"/>
                </a:lnTo>
                <a:lnTo>
                  <a:pt x="40" y="564"/>
                </a:lnTo>
                <a:lnTo>
                  <a:pt x="40" y="564"/>
                </a:lnTo>
                <a:lnTo>
                  <a:pt x="48" y="564"/>
                </a:lnTo>
                <a:lnTo>
                  <a:pt x="48" y="564"/>
                </a:lnTo>
                <a:lnTo>
                  <a:pt x="48" y="564"/>
                </a:lnTo>
                <a:lnTo>
                  <a:pt x="48" y="564"/>
                </a:lnTo>
                <a:lnTo>
                  <a:pt x="54" y="566"/>
                </a:lnTo>
                <a:lnTo>
                  <a:pt x="54" y="566"/>
                </a:lnTo>
                <a:lnTo>
                  <a:pt x="64" y="564"/>
                </a:lnTo>
                <a:lnTo>
                  <a:pt x="64" y="564"/>
                </a:lnTo>
                <a:lnTo>
                  <a:pt x="70" y="564"/>
                </a:lnTo>
                <a:lnTo>
                  <a:pt x="70" y="564"/>
                </a:lnTo>
                <a:lnTo>
                  <a:pt x="76" y="562"/>
                </a:lnTo>
                <a:lnTo>
                  <a:pt x="76" y="562"/>
                </a:lnTo>
                <a:lnTo>
                  <a:pt x="80" y="560"/>
                </a:lnTo>
                <a:lnTo>
                  <a:pt x="80" y="560"/>
                </a:lnTo>
                <a:lnTo>
                  <a:pt x="84" y="558"/>
                </a:lnTo>
                <a:lnTo>
                  <a:pt x="84" y="558"/>
                </a:lnTo>
                <a:lnTo>
                  <a:pt x="84" y="556"/>
                </a:lnTo>
                <a:lnTo>
                  <a:pt x="84" y="556"/>
                </a:lnTo>
                <a:lnTo>
                  <a:pt x="86" y="556"/>
                </a:lnTo>
                <a:lnTo>
                  <a:pt x="86" y="556"/>
                </a:lnTo>
                <a:lnTo>
                  <a:pt x="86" y="556"/>
                </a:lnTo>
                <a:lnTo>
                  <a:pt x="86" y="556"/>
                </a:lnTo>
                <a:lnTo>
                  <a:pt x="92" y="558"/>
                </a:lnTo>
                <a:lnTo>
                  <a:pt x="92" y="558"/>
                </a:lnTo>
                <a:lnTo>
                  <a:pt x="94" y="560"/>
                </a:lnTo>
                <a:lnTo>
                  <a:pt x="94" y="560"/>
                </a:lnTo>
                <a:lnTo>
                  <a:pt x="94" y="560"/>
                </a:lnTo>
                <a:lnTo>
                  <a:pt x="94" y="560"/>
                </a:lnTo>
                <a:lnTo>
                  <a:pt x="100" y="560"/>
                </a:lnTo>
                <a:lnTo>
                  <a:pt x="100" y="560"/>
                </a:lnTo>
                <a:lnTo>
                  <a:pt x="108" y="560"/>
                </a:lnTo>
                <a:lnTo>
                  <a:pt x="108" y="560"/>
                </a:lnTo>
                <a:lnTo>
                  <a:pt x="114" y="560"/>
                </a:lnTo>
                <a:lnTo>
                  <a:pt x="114" y="560"/>
                </a:lnTo>
                <a:lnTo>
                  <a:pt x="114" y="558"/>
                </a:lnTo>
                <a:lnTo>
                  <a:pt x="114" y="558"/>
                </a:lnTo>
                <a:lnTo>
                  <a:pt x="118" y="558"/>
                </a:lnTo>
                <a:lnTo>
                  <a:pt x="118" y="558"/>
                </a:lnTo>
                <a:lnTo>
                  <a:pt x="118" y="556"/>
                </a:lnTo>
                <a:lnTo>
                  <a:pt x="118" y="556"/>
                </a:lnTo>
                <a:lnTo>
                  <a:pt x="120" y="556"/>
                </a:lnTo>
                <a:lnTo>
                  <a:pt x="120" y="556"/>
                </a:lnTo>
                <a:lnTo>
                  <a:pt x="120" y="556"/>
                </a:lnTo>
                <a:lnTo>
                  <a:pt x="120" y="556"/>
                </a:lnTo>
                <a:lnTo>
                  <a:pt x="122" y="558"/>
                </a:lnTo>
                <a:lnTo>
                  <a:pt x="122" y="558"/>
                </a:lnTo>
                <a:lnTo>
                  <a:pt x="122" y="558"/>
                </a:lnTo>
                <a:lnTo>
                  <a:pt x="122" y="558"/>
                </a:lnTo>
                <a:lnTo>
                  <a:pt x="122" y="558"/>
                </a:lnTo>
                <a:lnTo>
                  <a:pt x="122" y="558"/>
                </a:lnTo>
                <a:lnTo>
                  <a:pt x="120" y="562"/>
                </a:lnTo>
                <a:lnTo>
                  <a:pt x="120" y="562"/>
                </a:lnTo>
                <a:lnTo>
                  <a:pt x="120" y="562"/>
                </a:lnTo>
                <a:lnTo>
                  <a:pt x="120" y="562"/>
                </a:lnTo>
                <a:lnTo>
                  <a:pt x="120" y="562"/>
                </a:lnTo>
                <a:lnTo>
                  <a:pt x="120" y="562"/>
                </a:lnTo>
                <a:lnTo>
                  <a:pt x="120" y="564"/>
                </a:lnTo>
                <a:lnTo>
                  <a:pt x="120" y="564"/>
                </a:lnTo>
                <a:lnTo>
                  <a:pt x="118" y="564"/>
                </a:lnTo>
                <a:lnTo>
                  <a:pt x="118" y="564"/>
                </a:lnTo>
                <a:lnTo>
                  <a:pt x="116" y="568"/>
                </a:lnTo>
                <a:lnTo>
                  <a:pt x="116" y="568"/>
                </a:lnTo>
                <a:lnTo>
                  <a:pt x="114" y="570"/>
                </a:lnTo>
                <a:lnTo>
                  <a:pt x="114" y="570"/>
                </a:lnTo>
                <a:lnTo>
                  <a:pt x="112" y="572"/>
                </a:lnTo>
                <a:lnTo>
                  <a:pt x="112" y="572"/>
                </a:lnTo>
                <a:lnTo>
                  <a:pt x="112" y="572"/>
                </a:lnTo>
                <a:lnTo>
                  <a:pt x="112" y="572"/>
                </a:lnTo>
                <a:lnTo>
                  <a:pt x="110" y="576"/>
                </a:lnTo>
                <a:lnTo>
                  <a:pt x="110" y="576"/>
                </a:lnTo>
                <a:lnTo>
                  <a:pt x="108" y="580"/>
                </a:lnTo>
                <a:lnTo>
                  <a:pt x="108" y="580"/>
                </a:lnTo>
                <a:lnTo>
                  <a:pt x="108" y="580"/>
                </a:lnTo>
                <a:lnTo>
                  <a:pt x="108" y="580"/>
                </a:lnTo>
                <a:lnTo>
                  <a:pt x="108" y="580"/>
                </a:lnTo>
                <a:lnTo>
                  <a:pt x="108" y="580"/>
                </a:lnTo>
                <a:lnTo>
                  <a:pt x="106" y="580"/>
                </a:lnTo>
                <a:lnTo>
                  <a:pt x="106" y="580"/>
                </a:lnTo>
                <a:lnTo>
                  <a:pt x="106" y="580"/>
                </a:lnTo>
                <a:lnTo>
                  <a:pt x="106" y="580"/>
                </a:lnTo>
                <a:lnTo>
                  <a:pt x="104" y="584"/>
                </a:lnTo>
                <a:lnTo>
                  <a:pt x="104" y="584"/>
                </a:lnTo>
                <a:lnTo>
                  <a:pt x="106" y="584"/>
                </a:lnTo>
                <a:lnTo>
                  <a:pt x="106" y="584"/>
                </a:lnTo>
                <a:lnTo>
                  <a:pt x="110" y="586"/>
                </a:lnTo>
                <a:lnTo>
                  <a:pt x="110" y="586"/>
                </a:lnTo>
                <a:lnTo>
                  <a:pt x="114" y="586"/>
                </a:lnTo>
                <a:lnTo>
                  <a:pt x="114" y="586"/>
                </a:lnTo>
                <a:lnTo>
                  <a:pt x="124" y="588"/>
                </a:lnTo>
                <a:lnTo>
                  <a:pt x="124" y="588"/>
                </a:lnTo>
                <a:lnTo>
                  <a:pt x="142" y="588"/>
                </a:lnTo>
                <a:lnTo>
                  <a:pt x="142" y="588"/>
                </a:lnTo>
                <a:lnTo>
                  <a:pt x="152" y="586"/>
                </a:lnTo>
                <a:lnTo>
                  <a:pt x="152" y="586"/>
                </a:lnTo>
                <a:lnTo>
                  <a:pt x="154" y="584"/>
                </a:lnTo>
                <a:lnTo>
                  <a:pt x="154" y="582"/>
                </a:lnTo>
                <a:lnTo>
                  <a:pt x="154" y="582"/>
                </a:lnTo>
                <a:lnTo>
                  <a:pt x="154" y="580"/>
                </a:lnTo>
                <a:lnTo>
                  <a:pt x="154" y="580"/>
                </a:lnTo>
                <a:lnTo>
                  <a:pt x="156" y="580"/>
                </a:lnTo>
                <a:lnTo>
                  <a:pt x="156" y="580"/>
                </a:lnTo>
                <a:lnTo>
                  <a:pt x="158" y="578"/>
                </a:lnTo>
                <a:lnTo>
                  <a:pt x="158" y="578"/>
                </a:lnTo>
                <a:lnTo>
                  <a:pt x="160" y="576"/>
                </a:lnTo>
                <a:lnTo>
                  <a:pt x="160" y="576"/>
                </a:lnTo>
                <a:lnTo>
                  <a:pt x="160" y="572"/>
                </a:lnTo>
                <a:lnTo>
                  <a:pt x="160" y="572"/>
                </a:lnTo>
                <a:lnTo>
                  <a:pt x="160" y="570"/>
                </a:lnTo>
                <a:lnTo>
                  <a:pt x="160" y="570"/>
                </a:lnTo>
                <a:lnTo>
                  <a:pt x="160" y="564"/>
                </a:lnTo>
                <a:lnTo>
                  <a:pt x="160" y="564"/>
                </a:lnTo>
                <a:lnTo>
                  <a:pt x="160" y="562"/>
                </a:lnTo>
                <a:lnTo>
                  <a:pt x="160" y="562"/>
                </a:lnTo>
                <a:lnTo>
                  <a:pt x="160" y="560"/>
                </a:lnTo>
                <a:lnTo>
                  <a:pt x="160" y="560"/>
                </a:lnTo>
                <a:lnTo>
                  <a:pt x="160" y="560"/>
                </a:lnTo>
                <a:lnTo>
                  <a:pt x="160" y="560"/>
                </a:lnTo>
                <a:lnTo>
                  <a:pt x="162" y="560"/>
                </a:lnTo>
                <a:lnTo>
                  <a:pt x="162" y="560"/>
                </a:lnTo>
                <a:lnTo>
                  <a:pt x="162" y="558"/>
                </a:lnTo>
                <a:lnTo>
                  <a:pt x="162" y="558"/>
                </a:lnTo>
                <a:lnTo>
                  <a:pt x="162" y="556"/>
                </a:lnTo>
                <a:lnTo>
                  <a:pt x="162" y="556"/>
                </a:lnTo>
                <a:lnTo>
                  <a:pt x="162" y="552"/>
                </a:lnTo>
                <a:lnTo>
                  <a:pt x="162" y="552"/>
                </a:lnTo>
                <a:lnTo>
                  <a:pt x="162" y="548"/>
                </a:lnTo>
                <a:lnTo>
                  <a:pt x="162" y="548"/>
                </a:lnTo>
                <a:lnTo>
                  <a:pt x="160" y="546"/>
                </a:lnTo>
                <a:lnTo>
                  <a:pt x="160" y="546"/>
                </a:lnTo>
                <a:lnTo>
                  <a:pt x="160" y="546"/>
                </a:lnTo>
                <a:lnTo>
                  <a:pt x="160" y="546"/>
                </a:lnTo>
                <a:lnTo>
                  <a:pt x="160" y="540"/>
                </a:lnTo>
                <a:lnTo>
                  <a:pt x="160" y="540"/>
                </a:lnTo>
                <a:lnTo>
                  <a:pt x="156" y="530"/>
                </a:lnTo>
                <a:lnTo>
                  <a:pt x="156" y="530"/>
                </a:lnTo>
                <a:lnTo>
                  <a:pt x="156" y="526"/>
                </a:lnTo>
                <a:lnTo>
                  <a:pt x="156" y="526"/>
                </a:lnTo>
                <a:lnTo>
                  <a:pt x="154" y="518"/>
                </a:lnTo>
                <a:lnTo>
                  <a:pt x="154" y="518"/>
                </a:lnTo>
                <a:lnTo>
                  <a:pt x="154" y="512"/>
                </a:lnTo>
                <a:lnTo>
                  <a:pt x="154" y="512"/>
                </a:lnTo>
                <a:lnTo>
                  <a:pt x="154" y="500"/>
                </a:lnTo>
                <a:lnTo>
                  <a:pt x="154" y="500"/>
                </a:lnTo>
                <a:lnTo>
                  <a:pt x="154" y="490"/>
                </a:lnTo>
                <a:lnTo>
                  <a:pt x="154" y="490"/>
                </a:lnTo>
                <a:lnTo>
                  <a:pt x="154" y="484"/>
                </a:lnTo>
                <a:lnTo>
                  <a:pt x="154" y="484"/>
                </a:lnTo>
                <a:lnTo>
                  <a:pt x="154" y="478"/>
                </a:lnTo>
                <a:lnTo>
                  <a:pt x="154" y="478"/>
                </a:lnTo>
                <a:lnTo>
                  <a:pt x="154" y="470"/>
                </a:lnTo>
                <a:lnTo>
                  <a:pt x="154" y="470"/>
                </a:lnTo>
                <a:lnTo>
                  <a:pt x="154" y="466"/>
                </a:lnTo>
                <a:lnTo>
                  <a:pt x="154" y="466"/>
                </a:lnTo>
                <a:lnTo>
                  <a:pt x="152" y="460"/>
                </a:lnTo>
                <a:lnTo>
                  <a:pt x="152" y="460"/>
                </a:lnTo>
                <a:lnTo>
                  <a:pt x="152" y="448"/>
                </a:lnTo>
                <a:lnTo>
                  <a:pt x="152" y="448"/>
                </a:lnTo>
                <a:lnTo>
                  <a:pt x="150" y="438"/>
                </a:lnTo>
                <a:lnTo>
                  <a:pt x="150" y="438"/>
                </a:lnTo>
                <a:lnTo>
                  <a:pt x="148" y="426"/>
                </a:lnTo>
                <a:lnTo>
                  <a:pt x="148" y="426"/>
                </a:lnTo>
                <a:lnTo>
                  <a:pt x="146" y="410"/>
                </a:lnTo>
                <a:lnTo>
                  <a:pt x="146" y="410"/>
                </a:lnTo>
                <a:lnTo>
                  <a:pt x="146" y="394"/>
                </a:lnTo>
                <a:lnTo>
                  <a:pt x="146" y="394"/>
                </a:lnTo>
                <a:lnTo>
                  <a:pt x="144" y="376"/>
                </a:lnTo>
                <a:lnTo>
                  <a:pt x="144" y="376"/>
                </a:lnTo>
                <a:lnTo>
                  <a:pt x="144" y="358"/>
                </a:lnTo>
                <a:lnTo>
                  <a:pt x="144" y="358"/>
                </a:lnTo>
                <a:lnTo>
                  <a:pt x="144" y="346"/>
                </a:lnTo>
                <a:lnTo>
                  <a:pt x="144" y="346"/>
                </a:lnTo>
                <a:lnTo>
                  <a:pt x="144" y="336"/>
                </a:lnTo>
                <a:lnTo>
                  <a:pt x="144" y="336"/>
                </a:lnTo>
                <a:lnTo>
                  <a:pt x="144" y="328"/>
                </a:lnTo>
                <a:lnTo>
                  <a:pt x="144" y="328"/>
                </a:lnTo>
                <a:lnTo>
                  <a:pt x="142" y="318"/>
                </a:lnTo>
                <a:lnTo>
                  <a:pt x="142" y="318"/>
                </a:lnTo>
                <a:lnTo>
                  <a:pt x="142" y="308"/>
                </a:lnTo>
                <a:lnTo>
                  <a:pt x="142" y="308"/>
                </a:lnTo>
                <a:lnTo>
                  <a:pt x="140" y="298"/>
                </a:lnTo>
                <a:lnTo>
                  <a:pt x="140" y="298"/>
                </a:lnTo>
                <a:lnTo>
                  <a:pt x="140" y="294"/>
                </a:lnTo>
                <a:lnTo>
                  <a:pt x="140" y="294"/>
                </a:lnTo>
                <a:lnTo>
                  <a:pt x="140" y="288"/>
                </a:lnTo>
                <a:lnTo>
                  <a:pt x="140" y="288"/>
                </a:lnTo>
                <a:lnTo>
                  <a:pt x="140" y="286"/>
                </a:lnTo>
                <a:lnTo>
                  <a:pt x="140" y="286"/>
                </a:lnTo>
                <a:lnTo>
                  <a:pt x="142" y="286"/>
                </a:lnTo>
                <a:lnTo>
                  <a:pt x="142" y="286"/>
                </a:lnTo>
                <a:lnTo>
                  <a:pt x="142" y="286"/>
                </a:lnTo>
                <a:lnTo>
                  <a:pt x="142" y="286"/>
                </a:lnTo>
                <a:lnTo>
                  <a:pt x="146" y="282"/>
                </a:lnTo>
                <a:lnTo>
                  <a:pt x="146" y="282"/>
                </a:lnTo>
                <a:lnTo>
                  <a:pt x="146" y="280"/>
                </a:lnTo>
                <a:lnTo>
                  <a:pt x="146" y="280"/>
                </a:lnTo>
                <a:lnTo>
                  <a:pt x="150" y="278"/>
                </a:lnTo>
                <a:lnTo>
                  <a:pt x="150" y="278"/>
                </a:lnTo>
                <a:lnTo>
                  <a:pt x="152" y="274"/>
                </a:lnTo>
                <a:lnTo>
                  <a:pt x="152" y="274"/>
                </a:lnTo>
                <a:lnTo>
                  <a:pt x="154" y="272"/>
                </a:lnTo>
                <a:lnTo>
                  <a:pt x="154" y="272"/>
                </a:lnTo>
                <a:lnTo>
                  <a:pt x="158" y="270"/>
                </a:lnTo>
                <a:lnTo>
                  <a:pt x="158" y="270"/>
                </a:lnTo>
                <a:lnTo>
                  <a:pt x="158" y="268"/>
                </a:lnTo>
                <a:lnTo>
                  <a:pt x="158" y="268"/>
                </a:lnTo>
                <a:lnTo>
                  <a:pt x="160" y="266"/>
                </a:lnTo>
                <a:lnTo>
                  <a:pt x="160" y="266"/>
                </a:lnTo>
                <a:lnTo>
                  <a:pt x="160" y="264"/>
                </a:lnTo>
                <a:lnTo>
                  <a:pt x="160" y="264"/>
                </a:lnTo>
                <a:lnTo>
                  <a:pt x="162" y="262"/>
                </a:lnTo>
                <a:lnTo>
                  <a:pt x="162" y="262"/>
                </a:lnTo>
                <a:lnTo>
                  <a:pt x="162" y="258"/>
                </a:lnTo>
                <a:lnTo>
                  <a:pt x="162" y="258"/>
                </a:lnTo>
                <a:lnTo>
                  <a:pt x="162" y="258"/>
                </a:lnTo>
                <a:lnTo>
                  <a:pt x="162" y="258"/>
                </a:lnTo>
                <a:lnTo>
                  <a:pt x="162" y="258"/>
                </a:lnTo>
                <a:lnTo>
                  <a:pt x="162" y="258"/>
                </a:lnTo>
                <a:lnTo>
                  <a:pt x="162" y="256"/>
                </a:lnTo>
                <a:lnTo>
                  <a:pt x="162" y="256"/>
                </a:lnTo>
                <a:lnTo>
                  <a:pt x="162" y="254"/>
                </a:lnTo>
                <a:lnTo>
                  <a:pt x="162" y="254"/>
                </a:lnTo>
                <a:lnTo>
                  <a:pt x="164" y="250"/>
                </a:lnTo>
                <a:lnTo>
                  <a:pt x="164" y="250"/>
                </a:lnTo>
                <a:lnTo>
                  <a:pt x="166" y="246"/>
                </a:lnTo>
                <a:lnTo>
                  <a:pt x="166" y="246"/>
                </a:lnTo>
                <a:lnTo>
                  <a:pt x="168" y="240"/>
                </a:lnTo>
                <a:lnTo>
                  <a:pt x="168" y="240"/>
                </a:lnTo>
                <a:lnTo>
                  <a:pt x="166" y="232"/>
                </a:lnTo>
                <a:lnTo>
                  <a:pt x="166" y="232"/>
                </a:lnTo>
                <a:lnTo>
                  <a:pt x="166" y="228"/>
                </a:lnTo>
                <a:lnTo>
                  <a:pt x="168" y="226"/>
                </a:lnTo>
                <a:lnTo>
                  <a:pt x="168" y="226"/>
                </a:lnTo>
                <a:lnTo>
                  <a:pt x="172" y="220"/>
                </a:lnTo>
                <a:lnTo>
                  <a:pt x="172" y="220"/>
                </a:lnTo>
                <a:lnTo>
                  <a:pt x="174" y="216"/>
                </a:lnTo>
                <a:lnTo>
                  <a:pt x="174" y="216"/>
                </a:lnTo>
                <a:lnTo>
                  <a:pt x="176" y="208"/>
                </a:lnTo>
                <a:lnTo>
                  <a:pt x="176" y="208"/>
                </a:lnTo>
                <a:lnTo>
                  <a:pt x="180" y="196"/>
                </a:lnTo>
                <a:lnTo>
                  <a:pt x="180" y="196"/>
                </a:lnTo>
                <a:lnTo>
                  <a:pt x="180" y="190"/>
                </a:lnTo>
                <a:lnTo>
                  <a:pt x="180" y="190"/>
                </a:lnTo>
                <a:close/>
                <a:moveTo>
                  <a:pt x="106" y="488"/>
                </a:moveTo>
                <a:lnTo>
                  <a:pt x="106" y="488"/>
                </a:lnTo>
                <a:lnTo>
                  <a:pt x="104" y="486"/>
                </a:lnTo>
                <a:lnTo>
                  <a:pt x="104" y="486"/>
                </a:lnTo>
                <a:lnTo>
                  <a:pt x="104" y="480"/>
                </a:lnTo>
                <a:lnTo>
                  <a:pt x="104" y="480"/>
                </a:lnTo>
                <a:lnTo>
                  <a:pt x="106" y="470"/>
                </a:lnTo>
                <a:lnTo>
                  <a:pt x="106" y="470"/>
                </a:lnTo>
                <a:lnTo>
                  <a:pt x="106" y="458"/>
                </a:lnTo>
                <a:lnTo>
                  <a:pt x="106" y="458"/>
                </a:lnTo>
                <a:lnTo>
                  <a:pt x="104" y="444"/>
                </a:lnTo>
                <a:lnTo>
                  <a:pt x="104" y="444"/>
                </a:lnTo>
                <a:lnTo>
                  <a:pt x="102" y="436"/>
                </a:lnTo>
                <a:lnTo>
                  <a:pt x="102" y="436"/>
                </a:lnTo>
                <a:lnTo>
                  <a:pt x="102" y="430"/>
                </a:lnTo>
                <a:lnTo>
                  <a:pt x="102" y="430"/>
                </a:lnTo>
                <a:lnTo>
                  <a:pt x="98" y="420"/>
                </a:lnTo>
                <a:lnTo>
                  <a:pt x="98" y="420"/>
                </a:lnTo>
                <a:lnTo>
                  <a:pt x="98" y="418"/>
                </a:lnTo>
                <a:lnTo>
                  <a:pt x="98" y="418"/>
                </a:lnTo>
                <a:lnTo>
                  <a:pt x="98" y="414"/>
                </a:lnTo>
                <a:lnTo>
                  <a:pt x="98" y="414"/>
                </a:lnTo>
                <a:lnTo>
                  <a:pt x="100" y="406"/>
                </a:lnTo>
                <a:lnTo>
                  <a:pt x="100" y="406"/>
                </a:lnTo>
                <a:lnTo>
                  <a:pt x="100" y="406"/>
                </a:lnTo>
                <a:lnTo>
                  <a:pt x="100" y="406"/>
                </a:lnTo>
                <a:lnTo>
                  <a:pt x="100" y="408"/>
                </a:lnTo>
                <a:lnTo>
                  <a:pt x="100" y="408"/>
                </a:lnTo>
                <a:lnTo>
                  <a:pt x="102" y="412"/>
                </a:lnTo>
                <a:lnTo>
                  <a:pt x="102" y="412"/>
                </a:lnTo>
                <a:lnTo>
                  <a:pt x="102" y="414"/>
                </a:lnTo>
                <a:lnTo>
                  <a:pt x="102" y="414"/>
                </a:lnTo>
                <a:lnTo>
                  <a:pt x="102" y="418"/>
                </a:lnTo>
                <a:lnTo>
                  <a:pt x="102" y="418"/>
                </a:lnTo>
                <a:lnTo>
                  <a:pt x="104" y="424"/>
                </a:lnTo>
                <a:lnTo>
                  <a:pt x="104" y="424"/>
                </a:lnTo>
                <a:lnTo>
                  <a:pt x="104" y="430"/>
                </a:lnTo>
                <a:lnTo>
                  <a:pt x="104" y="430"/>
                </a:lnTo>
                <a:lnTo>
                  <a:pt x="106" y="438"/>
                </a:lnTo>
                <a:lnTo>
                  <a:pt x="106" y="438"/>
                </a:lnTo>
                <a:lnTo>
                  <a:pt x="106" y="448"/>
                </a:lnTo>
                <a:lnTo>
                  <a:pt x="106" y="448"/>
                </a:lnTo>
                <a:lnTo>
                  <a:pt x="108" y="456"/>
                </a:lnTo>
                <a:lnTo>
                  <a:pt x="108" y="456"/>
                </a:lnTo>
                <a:lnTo>
                  <a:pt x="110" y="460"/>
                </a:lnTo>
                <a:lnTo>
                  <a:pt x="110" y="460"/>
                </a:lnTo>
                <a:lnTo>
                  <a:pt x="110" y="470"/>
                </a:lnTo>
                <a:lnTo>
                  <a:pt x="110" y="470"/>
                </a:lnTo>
                <a:lnTo>
                  <a:pt x="110" y="484"/>
                </a:lnTo>
                <a:lnTo>
                  <a:pt x="110" y="484"/>
                </a:lnTo>
                <a:lnTo>
                  <a:pt x="112" y="494"/>
                </a:lnTo>
                <a:lnTo>
                  <a:pt x="112" y="494"/>
                </a:lnTo>
                <a:lnTo>
                  <a:pt x="112" y="500"/>
                </a:lnTo>
                <a:lnTo>
                  <a:pt x="112" y="500"/>
                </a:lnTo>
                <a:lnTo>
                  <a:pt x="110" y="500"/>
                </a:lnTo>
                <a:lnTo>
                  <a:pt x="110" y="500"/>
                </a:lnTo>
                <a:lnTo>
                  <a:pt x="110" y="498"/>
                </a:lnTo>
                <a:lnTo>
                  <a:pt x="110" y="498"/>
                </a:lnTo>
                <a:lnTo>
                  <a:pt x="108" y="494"/>
                </a:lnTo>
                <a:lnTo>
                  <a:pt x="108" y="494"/>
                </a:lnTo>
                <a:lnTo>
                  <a:pt x="106" y="488"/>
                </a:lnTo>
                <a:lnTo>
                  <a:pt x="106" y="488"/>
                </a:lnTo>
                <a:close/>
                <a:moveTo>
                  <a:pt x="112" y="516"/>
                </a:moveTo>
                <a:lnTo>
                  <a:pt x="112" y="516"/>
                </a:lnTo>
                <a:lnTo>
                  <a:pt x="110" y="514"/>
                </a:lnTo>
                <a:lnTo>
                  <a:pt x="110" y="514"/>
                </a:lnTo>
                <a:lnTo>
                  <a:pt x="110" y="514"/>
                </a:lnTo>
                <a:lnTo>
                  <a:pt x="110" y="514"/>
                </a:lnTo>
                <a:lnTo>
                  <a:pt x="110" y="512"/>
                </a:lnTo>
                <a:lnTo>
                  <a:pt x="110" y="512"/>
                </a:lnTo>
                <a:lnTo>
                  <a:pt x="110" y="508"/>
                </a:lnTo>
                <a:lnTo>
                  <a:pt x="110" y="508"/>
                </a:lnTo>
                <a:lnTo>
                  <a:pt x="112" y="508"/>
                </a:lnTo>
                <a:lnTo>
                  <a:pt x="112" y="508"/>
                </a:lnTo>
                <a:lnTo>
                  <a:pt x="112" y="508"/>
                </a:lnTo>
                <a:lnTo>
                  <a:pt x="112" y="514"/>
                </a:lnTo>
                <a:lnTo>
                  <a:pt x="112" y="514"/>
                </a:lnTo>
                <a:lnTo>
                  <a:pt x="112" y="516"/>
                </a:lnTo>
                <a:lnTo>
                  <a:pt x="112" y="516"/>
                </a:lnTo>
                <a:lnTo>
                  <a:pt x="112" y="516"/>
                </a:lnTo>
                <a:lnTo>
                  <a:pt x="112" y="516"/>
                </a:lnTo>
                <a:close/>
                <a:moveTo>
                  <a:pt x="120" y="544"/>
                </a:moveTo>
                <a:lnTo>
                  <a:pt x="120" y="544"/>
                </a:lnTo>
                <a:lnTo>
                  <a:pt x="120" y="546"/>
                </a:lnTo>
                <a:lnTo>
                  <a:pt x="120" y="546"/>
                </a:lnTo>
                <a:lnTo>
                  <a:pt x="120" y="552"/>
                </a:lnTo>
                <a:lnTo>
                  <a:pt x="120" y="552"/>
                </a:lnTo>
                <a:lnTo>
                  <a:pt x="118" y="554"/>
                </a:lnTo>
                <a:lnTo>
                  <a:pt x="118" y="554"/>
                </a:lnTo>
                <a:lnTo>
                  <a:pt x="118" y="552"/>
                </a:lnTo>
                <a:lnTo>
                  <a:pt x="118" y="552"/>
                </a:lnTo>
                <a:lnTo>
                  <a:pt x="118" y="546"/>
                </a:lnTo>
                <a:lnTo>
                  <a:pt x="118" y="546"/>
                </a:lnTo>
                <a:lnTo>
                  <a:pt x="118" y="544"/>
                </a:lnTo>
                <a:lnTo>
                  <a:pt x="118" y="544"/>
                </a:lnTo>
                <a:lnTo>
                  <a:pt x="116" y="544"/>
                </a:lnTo>
                <a:lnTo>
                  <a:pt x="116" y="544"/>
                </a:lnTo>
                <a:lnTo>
                  <a:pt x="116" y="544"/>
                </a:lnTo>
                <a:lnTo>
                  <a:pt x="116" y="544"/>
                </a:lnTo>
                <a:lnTo>
                  <a:pt x="116" y="542"/>
                </a:lnTo>
                <a:lnTo>
                  <a:pt x="116" y="542"/>
                </a:lnTo>
                <a:lnTo>
                  <a:pt x="118" y="542"/>
                </a:lnTo>
                <a:lnTo>
                  <a:pt x="118" y="542"/>
                </a:lnTo>
                <a:lnTo>
                  <a:pt x="118" y="542"/>
                </a:lnTo>
                <a:lnTo>
                  <a:pt x="118" y="542"/>
                </a:lnTo>
                <a:lnTo>
                  <a:pt x="118" y="542"/>
                </a:lnTo>
                <a:lnTo>
                  <a:pt x="118" y="542"/>
                </a:lnTo>
                <a:lnTo>
                  <a:pt x="120" y="544"/>
                </a:lnTo>
                <a:lnTo>
                  <a:pt x="120" y="544"/>
                </a:lnTo>
                <a:lnTo>
                  <a:pt x="120" y="544"/>
                </a:lnTo>
                <a:lnTo>
                  <a:pt x="120" y="544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  <a:effectLst>
            <a:reflection blurRad="6350" stA="52000" endA="300" endPos="35000" dir="5400000" sy="-100000" algn="bl" rotWithShape="0"/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" name="Freeform 10"/>
          <p:cNvSpPr>
            <a:spLocks noEditPoints="1"/>
          </p:cNvSpPr>
          <p:nvPr/>
        </p:nvSpPr>
        <p:spPr bwMode="auto">
          <a:xfrm>
            <a:off x="6705600" y="3200400"/>
            <a:ext cx="685800" cy="1746250"/>
          </a:xfrm>
          <a:custGeom>
            <a:avLst/>
            <a:gdLst/>
            <a:ahLst/>
            <a:cxnLst>
              <a:cxn ang="0">
                <a:pos x="206" y="116"/>
              </a:cxn>
              <a:cxn ang="0">
                <a:pos x="192" y="94"/>
              </a:cxn>
              <a:cxn ang="0">
                <a:pos x="140" y="72"/>
              </a:cxn>
              <a:cxn ang="0">
                <a:pos x="130" y="54"/>
              </a:cxn>
              <a:cxn ang="0">
                <a:pos x="134" y="28"/>
              </a:cxn>
              <a:cxn ang="0">
                <a:pos x="106" y="0"/>
              </a:cxn>
              <a:cxn ang="0">
                <a:pos x="82" y="30"/>
              </a:cxn>
              <a:cxn ang="0">
                <a:pos x="86" y="54"/>
              </a:cxn>
              <a:cxn ang="0">
                <a:pos x="76" y="76"/>
              </a:cxn>
              <a:cxn ang="0">
                <a:pos x="44" y="86"/>
              </a:cxn>
              <a:cxn ang="0">
                <a:pos x="26" y="114"/>
              </a:cxn>
              <a:cxn ang="0">
                <a:pos x="12" y="142"/>
              </a:cxn>
              <a:cxn ang="0">
                <a:pos x="2" y="186"/>
              </a:cxn>
              <a:cxn ang="0">
                <a:pos x="24" y="232"/>
              </a:cxn>
              <a:cxn ang="0">
                <a:pos x="30" y="240"/>
              </a:cxn>
              <a:cxn ang="0">
                <a:pos x="36" y="264"/>
              </a:cxn>
              <a:cxn ang="0">
                <a:pos x="46" y="322"/>
              </a:cxn>
              <a:cxn ang="0">
                <a:pos x="60" y="368"/>
              </a:cxn>
              <a:cxn ang="0">
                <a:pos x="70" y="458"/>
              </a:cxn>
              <a:cxn ang="0">
                <a:pos x="74" y="510"/>
              </a:cxn>
              <a:cxn ang="0">
                <a:pos x="76" y="526"/>
              </a:cxn>
              <a:cxn ang="0">
                <a:pos x="72" y="538"/>
              </a:cxn>
              <a:cxn ang="0">
                <a:pos x="56" y="552"/>
              </a:cxn>
              <a:cxn ang="0">
                <a:pos x="98" y="550"/>
              </a:cxn>
              <a:cxn ang="0">
                <a:pos x="118" y="530"/>
              </a:cxn>
              <a:cxn ang="0">
                <a:pos x="126" y="536"/>
              </a:cxn>
              <a:cxn ang="0">
                <a:pos x="118" y="552"/>
              </a:cxn>
              <a:cxn ang="0">
                <a:pos x="112" y="568"/>
              </a:cxn>
              <a:cxn ang="0">
                <a:pos x="150" y="568"/>
              </a:cxn>
              <a:cxn ang="0">
                <a:pos x="160" y="546"/>
              </a:cxn>
              <a:cxn ang="0">
                <a:pos x="166" y="524"/>
              </a:cxn>
              <a:cxn ang="0">
                <a:pos x="170" y="404"/>
              </a:cxn>
              <a:cxn ang="0">
                <a:pos x="178" y="322"/>
              </a:cxn>
              <a:cxn ang="0">
                <a:pos x="202" y="302"/>
              </a:cxn>
              <a:cxn ang="0">
                <a:pos x="198" y="246"/>
              </a:cxn>
              <a:cxn ang="0">
                <a:pos x="206" y="216"/>
              </a:cxn>
              <a:cxn ang="0">
                <a:pos x="234" y="156"/>
              </a:cxn>
              <a:cxn ang="0">
                <a:pos x="42" y="174"/>
              </a:cxn>
              <a:cxn ang="0">
                <a:pos x="44" y="230"/>
              </a:cxn>
              <a:cxn ang="0">
                <a:pos x="76" y="528"/>
              </a:cxn>
              <a:cxn ang="0">
                <a:pos x="66" y="228"/>
              </a:cxn>
              <a:cxn ang="0">
                <a:pos x="76" y="100"/>
              </a:cxn>
              <a:cxn ang="0">
                <a:pos x="92" y="80"/>
              </a:cxn>
              <a:cxn ang="0">
                <a:pos x="84" y="80"/>
              </a:cxn>
              <a:cxn ang="0">
                <a:pos x="94" y="92"/>
              </a:cxn>
              <a:cxn ang="0">
                <a:pos x="98" y="96"/>
              </a:cxn>
              <a:cxn ang="0">
                <a:pos x="130" y="450"/>
              </a:cxn>
              <a:cxn ang="0">
                <a:pos x="120" y="494"/>
              </a:cxn>
              <a:cxn ang="0">
                <a:pos x="114" y="434"/>
              </a:cxn>
              <a:cxn ang="0">
                <a:pos x="116" y="382"/>
              </a:cxn>
              <a:cxn ang="0">
                <a:pos x="128" y="428"/>
              </a:cxn>
              <a:cxn ang="0">
                <a:pos x="146" y="218"/>
              </a:cxn>
              <a:cxn ang="0">
                <a:pos x="110" y="240"/>
              </a:cxn>
              <a:cxn ang="0">
                <a:pos x="110" y="94"/>
              </a:cxn>
              <a:cxn ang="0">
                <a:pos x="106" y="88"/>
              </a:cxn>
              <a:cxn ang="0">
                <a:pos x="124" y="128"/>
              </a:cxn>
              <a:cxn ang="0">
                <a:pos x="156" y="208"/>
              </a:cxn>
              <a:cxn ang="0">
                <a:pos x="166" y="224"/>
              </a:cxn>
              <a:cxn ang="0">
                <a:pos x="188" y="182"/>
              </a:cxn>
              <a:cxn ang="0">
                <a:pos x="190" y="164"/>
              </a:cxn>
            </a:cxnLst>
            <a:rect l="0" t="0" r="r" b="b"/>
            <a:pathLst>
              <a:path w="236" h="572">
                <a:moveTo>
                  <a:pt x="234" y="156"/>
                </a:moveTo>
                <a:lnTo>
                  <a:pt x="234" y="156"/>
                </a:lnTo>
                <a:lnTo>
                  <a:pt x="226" y="144"/>
                </a:lnTo>
                <a:lnTo>
                  <a:pt x="222" y="136"/>
                </a:lnTo>
                <a:lnTo>
                  <a:pt x="222" y="136"/>
                </a:lnTo>
                <a:lnTo>
                  <a:pt x="216" y="128"/>
                </a:lnTo>
                <a:lnTo>
                  <a:pt x="216" y="128"/>
                </a:lnTo>
                <a:lnTo>
                  <a:pt x="214" y="126"/>
                </a:lnTo>
                <a:lnTo>
                  <a:pt x="214" y="126"/>
                </a:lnTo>
                <a:lnTo>
                  <a:pt x="214" y="126"/>
                </a:lnTo>
                <a:lnTo>
                  <a:pt x="212" y="124"/>
                </a:lnTo>
                <a:lnTo>
                  <a:pt x="212" y="124"/>
                </a:lnTo>
                <a:lnTo>
                  <a:pt x="208" y="118"/>
                </a:lnTo>
                <a:lnTo>
                  <a:pt x="208" y="118"/>
                </a:lnTo>
                <a:lnTo>
                  <a:pt x="206" y="116"/>
                </a:lnTo>
                <a:lnTo>
                  <a:pt x="206" y="116"/>
                </a:lnTo>
                <a:lnTo>
                  <a:pt x="204" y="112"/>
                </a:lnTo>
                <a:lnTo>
                  <a:pt x="204" y="112"/>
                </a:lnTo>
                <a:lnTo>
                  <a:pt x="202" y="110"/>
                </a:lnTo>
                <a:lnTo>
                  <a:pt x="202" y="110"/>
                </a:lnTo>
                <a:lnTo>
                  <a:pt x="198" y="106"/>
                </a:lnTo>
                <a:lnTo>
                  <a:pt x="198" y="106"/>
                </a:lnTo>
                <a:lnTo>
                  <a:pt x="196" y="106"/>
                </a:lnTo>
                <a:lnTo>
                  <a:pt x="196" y="106"/>
                </a:lnTo>
                <a:lnTo>
                  <a:pt x="196" y="104"/>
                </a:lnTo>
                <a:lnTo>
                  <a:pt x="196" y="104"/>
                </a:lnTo>
                <a:lnTo>
                  <a:pt x="194" y="100"/>
                </a:lnTo>
                <a:lnTo>
                  <a:pt x="194" y="100"/>
                </a:lnTo>
                <a:lnTo>
                  <a:pt x="194" y="96"/>
                </a:lnTo>
                <a:lnTo>
                  <a:pt x="194" y="96"/>
                </a:lnTo>
                <a:lnTo>
                  <a:pt x="192" y="94"/>
                </a:lnTo>
                <a:lnTo>
                  <a:pt x="192" y="94"/>
                </a:lnTo>
                <a:lnTo>
                  <a:pt x="190" y="88"/>
                </a:lnTo>
                <a:lnTo>
                  <a:pt x="190" y="88"/>
                </a:lnTo>
                <a:lnTo>
                  <a:pt x="188" y="84"/>
                </a:lnTo>
                <a:lnTo>
                  <a:pt x="186" y="82"/>
                </a:lnTo>
                <a:lnTo>
                  <a:pt x="186" y="82"/>
                </a:lnTo>
                <a:lnTo>
                  <a:pt x="186" y="82"/>
                </a:lnTo>
                <a:lnTo>
                  <a:pt x="186" y="82"/>
                </a:lnTo>
                <a:lnTo>
                  <a:pt x="182" y="80"/>
                </a:lnTo>
                <a:lnTo>
                  <a:pt x="182" y="80"/>
                </a:lnTo>
                <a:lnTo>
                  <a:pt x="176" y="80"/>
                </a:lnTo>
                <a:lnTo>
                  <a:pt x="176" y="80"/>
                </a:lnTo>
                <a:lnTo>
                  <a:pt x="166" y="78"/>
                </a:lnTo>
                <a:lnTo>
                  <a:pt x="166" y="78"/>
                </a:lnTo>
                <a:lnTo>
                  <a:pt x="154" y="76"/>
                </a:lnTo>
                <a:lnTo>
                  <a:pt x="154" y="76"/>
                </a:lnTo>
                <a:lnTo>
                  <a:pt x="140" y="72"/>
                </a:lnTo>
                <a:lnTo>
                  <a:pt x="140" y="72"/>
                </a:lnTo>
                <a:lnTo>
                  <a:pt x="136" y="72"/>
                </a:lnTo>
                <a:lnTo>
                  <a:pt x="136" y="72"/>
                </a:lnTo>
                <a:lnTo>
                  <a:pt x="132" y="70"/>
                </a:lnTo>
                <a:lnTo>
                  <a:pt x="132" y="70"/>
                </a:lnTo>
                <a:lnTo>
                  <a:pt x="128" y="68"/>
                </a:lnTo>
                <a:lnTo>
                  <a:pt x="128" y="68"/>
                </a:lnTo>
                <a:lnTo>
                  <a:pt x="126" y="66"/>
                </a:lnTo>
                <a:lnTo>
                  <a:pt x="126" y="66"/>
                </a:lnTo>
                <a:lnTo>
                  <a:pt x="126" y="66"/>
                </a:lnTo>
                <a:lnTo>
                  <a:pt x="128" y="54"/>
                </a:lnTo>
                <a:lnTo>
                  <a:pt x="128" y="54"/>
                </a:lnTo>
                <a:lnTo>
                  <a:pt x="130" y="54"/>
                </a:lnTo>
                <a:lnTo>
                  <a:pt x="130" y="54"/>
                </a:lnTo>
                <a:lnTo>
                  <a:pt x="130" y="54"/>
                </a:lnTo>
                <a:lnTo>
                  <a:pt x="130" y="54"/>
                </a:lnTo>
                <a:lnTo>
                  <a:pt x="132" y="52"/>
                </a:lnTo>
                <a:lnTo>
                  <a:pt x="132" y="52"/>
                </a:lnTo>
                <a:lnTo>
                  <a:pt x="134" y="42"/>
                </a:lnTo>
                <a:lnTo>
                  <a:pt x="134" y="42"/>
                </a:lnTo>
                <a:lnTo>
                  <a:pt x="134" y="38"/>
                </a:lnTo>
                <a:lnTo>
                  <a:pt x="134" y="38"/>
                </a:lnTo>
                <a:lnTo>
                  <a:pt x="134" y="36"/>
                </a:lnTo>
                <a:lnTo>
                  <a:pt x="134" y="36"/>
                </a:lnTo>
                <a:lnTo>
                  <a:pt x="134" y="36"/>
                </a:lnTo>
                <a:lnTo>
                  <a:pt x="134" y="34"/>
                </a:lnTo>
                <a:lnTo>
                  <a:pt x="134" y="34"/>
                </a:lnTo>
                <a:lnTo>
                  <a:pt x="132" y="34"/>
                </a:lnTo>
                <a:lnTo>
                  <a:pt x="132" y="34"/>
                </a:lnTo>
                <a:lnTo>
                  <a:pt x="132" y="32"/>
                </a:lnTo>
                <a:lnTo>
                  <a:pt x="132" y="32"/>
                </a:lnTo>
                <a:lnTo>
                  <a:pt x="134" y="28"/>
                </a:lnTo>
                <a:lnTo>
                  <a:pt x="134" y="28"/>
                </a:lnTo>
                <a:lnTo>
                  <a:pt x="134" y="26"/>
                </a:lnTo>
                <a:lnTo>
                  <a:pt x="134" y="26"/>
                </a:lnTo>
                <a:lnTo>
                  <a:pt x="134" y="24"/>
                </a:lnTo>
                <a:lnTo>
                  <a:pt x="134" y="24"/>
                </a:lnTo>
                <a:lnTo>
                  <a:pt x="132" y="16"/>
                </a:lnTo>
                <a:lnTo>
                  <a:pt x="130" y="12"/>
                </a:lnTo>
                <a:lnTo>
                  <a:pt x="130" y="12"/>
                </a:lnTo>
                <a:lnTo>
                  <a:pt x="126" y="6"/>
                </a:lnTo>
                <a:lnTo>
                  <a:pt x="124" y="6"/>
                </a:lnTo>
                <a:lnTo>
                  <a:pt x="124" y="6"/>
                </a:lnTo>
                <a:lnTo>
                  <a:pt x="122" y="4"/>
                </a:lnTo>
                <a:lnTo>
                  <a:pt x="118" y="2"/>
                </a:lnTo>
                <a:lnTo>
                  <a:pt x="118" y="2"/>
                </a:lnTo>
                <a:lnTo>
                  <a:pt x="114" y="0"/>
                </a:lnTo>
                <a:lnTo>
                  <a:pt x="106" y="0"/>
                </a:lnTo>
                <a:lnTo>
                  <a:pt x="98" y="2"/>
                </a:lnTo>
                <a:lnTo>
                  <a:pt x="98" y="2"/>
                </a:lnTo>
                <a:lnTo>
                  <a:pt x="94" y="4"/>
                </a:lnTo>
                <a:lnTo>
                  <a:pt x="94" y="4"/>
                </a:lnTo>
                <a:lnTo>
                  <a:pt x="92" y="4"/>
                </a:lnTo>
                <a:lnTo>
                  <a:pt x="90" y="6"/>
                </a:lnTo>
                <a:lnTo>
                  <a:pt x="90" y="6"/>
                </a:lnTo>
                <a:lnTo>
                  <a:pt x="86" y="12"/>
                </a:lnTo>
                <a:lnTo>
                  <a:pt x="86" y="12"/>
                </a:lnTo>
                <a:lnTo>
                  <a:pt x="86" y="16"/>
                </a:lnTo>
                <a:lnTo>
                  <a:pt x="84" y="20"/>
                </a:lnTo>
                <a:lnTo>
                  <a:pt x="84" y="20"/>
                </a:lnTo>
                <a:lnTo>
                  <a:pt x="84" y="32"/>
                </a:lnTo>
                <a:lnTo>
                  <a:pt x="84" y="32"/>
                </a:lnTo>
                <a:lnTo>
                  <a:pt x="82" y="30"/>
                </a:lnTo>
                <a:lnTo>
                  <a:pt x="82" y="30"/>
                </a:lnTo>
                <a:lnTo>
                  <a:pt x="82" y="30"/>
                </a:lnTo>
                <a:lnTo>
                  <a:pt x="82" y="30"/>
                </a:lnTo>
                <a:lnTo>
                  <a:pt x="80" y="32"/>
                </a:lnTo>
                <a:lnTo>
                  <a:pt x="80" y="36"/>
                </a:lnTo>
                <a:lnTo>
                  <a:pt x="80" y="36"/>
                </a:lnTo>
                <a:lnTo>
                  <a:pt x="80" y="40"/>
                </a:lnTo>
                <a:lnTo>
                  <a:pt x="80" y="46"/>
                </a:lnTo>
                <a:lnTo>
                  <a:pt x="80" y="46"/>
                </a:lnTo>
                <a:lnTo>
                  <a:pt x="82" y="50"/>
                </a:lnTo>
                <a:lnTo>
                  <a:pt x="82" y="50"/>
                </a:lnTo>
                <a:lnTo>
                  <a:pt x="84" y="50"/>
                </a:lnTo>
                <a:lnTo>
                  <a:pt x="84" y="50"/>
                </a:lnTo>
                <a:lnTo>
                  <a:pt x="86" y="50"/>
                </a:lnTo>
                <a:lnTo>
                  <a:pt x="86" y="50"/>
                </a:lnTo>
                <a:lnTo>
                  <a:pt x="86" y="54"/>
                </a:lnTo>
                <a:lnTo>
                  <a:pt x="86" y="54"/>
                </a:lnTo>
                <a:lnTo>
                  <a:pt x="86" y="58"/>
                </a:lnTo>
                <a:lnTo>
                  <a:pt x="86" y="58"/>
                </a:lnTo>
                <a:lnTo>
                  <a:pt x="86" y="66"/>
                </a:lnTo>
                <a:lnTo>
                  <a:pt x="86" y="66"/>
                </a:lnTo>
                <a:lnTo>
                  <a:pt x="86" y="66"/>
                </a:lnTo>
                <a:lnTo>
                  <a:pt x="86" y="66"/>
                </a:lnTo>
                <a:lnTo>
                  <a:pt x="84" y="68"/>
                </a:lnTo>
                <a:lnTo>
                  <a:pt x="84" y="68"/>
                </a:lnTo>
                <a:lnTo>
                  <a:pt x="84" y="72"/>
                </a:lnTo>
                <a:lnTo>
                  <a:pt x="84" y="72"/>
                </a:lnTo>
                <a:lnTo>
                  <a:pt x="82" y="74"/>
                </a:lnTo>
                <a:lnTo>
                  <a:pt x="82" y="74"/>
                </a:lnTo>
                <a:lnTo>
                  <a:pt x="80" y="76"/>
                </a:lnTo>
                <a:lnTo>
                  <a:pt x="80" y="76"/>
                </a:lnTo>
                <a:lnTo>
                  <a:pt x="76" y="76"/>
                </a:lnTo>
                <a:lnTo>
                  <a:pt x="76" y="76"/>
                </a:lnTo>
                <a:lnTo>
                  <a:pt x="72" y="78"/>
                </a:lnTo>
                <a:lnTo>
                  <a:pt x="72" y="78"/>
                </a:lnTo>
                <a:lnTo>
                  <a:pt x="66" y="80"/>
                </a:lnTo>
                <a:lnTo>
                  <a:pt x="66" y="80"/>
                </a:lnTo>
                <a:lnTo>
                  <a:pt x="62" y="80"/>
                </a:lnTo>
                <a:lnTo>
                  <a:pt x="62" y="80"/>
                </a:lnTo>
                <a:lnTo>
                  <a:pt x="58" y="82"/>
                </a:lnTo>
                <a:lnTo>
                  <a:pt x="58" y="82"/>
                </a:lnTo>
                <a:lnTo>
                  <a:pt x="54" y="82"/>
                </a:lnTo>
                <a:lnTo>
                  <a:pt x="54" y="82"/>
                </a:lnTo>
                <a:lnTo>
                  <a:pt x="50" y="84"/>
                </a:lnTo>
                <a:lnTo>
                  <a:pt x="50" y="84"/>
                </a:lnTo>
                <a:lnTo>
                  <a:pt x="48" y="84"/>
                </a:lnTo>
                <a:lnTo>
                  <a:pt x="48" y="84"/>
                </a:lnTo>
                <a:lnTo>
                  <a:pt x="44" y="86"/>
                </a:lnTo>
                <a:lnTo>
                  <a:pt x="44" y="86"/>
                </a:lnTo>
                <a:lnTo>
                  <a:pt x="36" y="88"/>
                </a:lnTo>
                <a:lnTo>
                  <a:pt x="36" y="88"/>
                </a:lnTo>
                <a:lnTo>
                  <a:pt x="34" y="90"/>
                </a:lnTo>
                <a:lnTo>
                  <a:pt x="34" y="90"/>
                </a:lnTo>
                <a:lnTo>
                  <a:pt x="34" y="90"/>
                </a:lnTo>
                <a:lnTo>
                  <a:pt x="34" y="90"/>
                </a:lnTo>
                <a:lnTo>
                  <a:pt x="30" y="96"/>
                </a:lnTo>
                <a:lnTo>
                  <a:pt x="30" y="96"/>
                </a:lnTo>
                <a:lnTo>
                  <a:pt x="28" y="102"/>
                </a:lnTo>
                <a:lnTo>
                  <a:pt x="28" y="102"/>
                </a:lnTo>
                <a:lnTo>
                  <a:pt x="28" y="104"/>
                </a:lnTo>
                <a:lnTo>
                  <a:pt x="28" y="104"/>
                </a:lnTo>
                <a:lnTo>
                  <a:pt x="26" y="110"/>
                </a:lnTo>
                <a:lnTo>
                  <a:pt x="26" y="110"/>
                </a:lnTo>
                <a:lnTo>
                  <a:pt x="26" y="114"/>
                </a:lnTo>
                <a:lnTo>
                  <a:pt x="26" y="114"/>
                </a:lnTo>
                <a:lnTo>
                  <a:pt x="24" y="116"/>
                </a:lnTo>
                <a:lnTo>
                  <a:pt x="24" y="116"/>
                </a:lnTo>
                <a:lnTo>
                  <a:pt x="22" y="120"/>
                </a:lnTo>
                <a:lnTo>
                  <a:pt x="22" y="120"/>
                </a:lnTo>
                <a:lnTo>
                  <a:pt x="22" y="124"/>
                </a:lnTo>
                <a:lnTo>
                  <a:pt x="22" y="124"/>
                </a:lnTo>
                <a:lnTo>
                  <a:pt x="20" y="128"/>
                </a:lnTo>
                <a:lnTo>
                  <a:pt x="20" y="128"/>
                </a:lnTo>
                <a:lnTo>
                  <a:pt x="18" y="132"/>
                </a:lnTo>
                <a:lnTo>
                  <a:pt x="18" y="132"/>
                </a:lnTo>
                <a:lnTo>
                  <a:pt x="16" y="134"/>
                </a:lnTo>
                <a:lnTo>
                  <a:pt x="16" y="134"/>
                </a:lnTo>
                <a:lnTo>
                  <a:pt x="14" y="140"/>
                </a:lnTo>
                <a:lnTo>
                  <a:pt x="14" y="140"/>
                </a:lnTo>
                <a:lnTo>
                  <a:pt x="12" y="142"/>
                </a:lnTo>
                <a:lnTo>
                  <a:pt x="12" y="142"/>
                </a:lnTo>
                <a:lnTo>
                  <a:pt x="8" y="152"/>
                </a:lnTo>
                <a:lnTo>
                  <a:pt x="8" y="152"/>
                </a:lnTo>
                <a:lnTo>
                  <a:pt x="6" y="154"/>
                </a:lnTo>
                <a:lnTo>
                  <a:pt x="6" y="154"/>
                </a:lnTo>
                <a:lnTo>
                  <a:pt x="4" y="156"/>
                </a:lnTo>
                <a:lnTo>
                  <a:pt x="2" y="158"/>
                </a:lnTo>
                <a:lnTo>
                  <a:pt x="2" y="158"/>
                </a:lnTo>
                <a:lnTo>
                  <a:pt x="2" y="166"/>
                </a:lnTo>
                <a:lnTo>
                  <a:pt x="2" y="166"/>
                </a:lnTo>
                <a:lnTo>
                  <a:pt x="0" y="172"/>
                </a:lnTo>
                <a:lnTo>
                  <a:pt x="0" y="172"/>
                </a:lnTo>
                <a:lnTo>
                  <a:pt x="0" y="174"/>
                </a:lnTo>
                <a:lnTo>
                  <a:pt x="0" y="178"/>
                </a:lnTo>
                <a:lnTo>
                  <a:pt x="0" y="178"/>
                </a:lnTo>
                <a:lnTo>
                  <a:pt x="2" y="186"/>
                </a:lnTo>
                <a:lnTo>
                  <a:pt x="2" y="186"/>
                </a:lnTo>
                <a:lnTo>
                  <a:pt x="2" y="190"/>
                </a:lnTo>
                <a:lnTo>
                  <a:pt x="2" y="190"/>
                </a:lnTo>
                <a:lnTo>
                  <a:pt x="4" y="196"/>
                </a:lnTo>
                <a:lnTo>
                  <a:pt x="4" y="196"/>
                </a:lnTo>
                <a:lnTo>
                  <a:pt x="12" y="210"/>
                </a:lnTo>
                <a:lnTo>
                  <a:pt x="12" y="210"/>
                </a:lnTo>
                <a:lnTo>
                  <a:pt x="22" y="226"/>
                </a:lnTo>
                <a:lnTo>
                  <a:pt x="22" y="226"/>
                </a:lnTo>
                <a:lnTo>
                  <a:pt x="20" y="226"/>
                </a:lnTo>
                <a:lnTo>
                  <a:pt x="20" y="226"/>
                </a:lnTo>
                <a:lnTo>
                  <a:pt x="22" y="228"/>
                </a:lnTo>
                <a:lnTo>
                  <a:pt x="22" y="228"/>
                </a:lnTo>
                <a:lnTo>
                  <a:pt x="22" y="230"/>
                </a:lnTo>
                <a:lnTo>
                  <a:pt x="22" y="230"/>
                </a:lnTo>
                <a:lnTo>
                  <a:pt x="24" y="232"/>
                </a:lnTo>
                <a:lnTo>
                  <a:pt x="24" y="232"/>
                </a:lnTo>
                <a:lnTo>
                  <a:pt x="24" y="232"/>
                </a:lnTo>
                <a:lnTo>
                  <a:pt x="24" y="232"/>
                </a:lnTo>
                <a:lnTo>
                  <a:pt x="26" y="236"/>
                </a:lnTo>
                <a:lnTo>
                  <a:pt x="26" y="236"/>
                </a:lnTo>
                <a:lnTo>
                  <a:pt x="28" y="236"/>
                </a:lnTo>
                <a:lnTo>
                  <a:pt x="28" y="236"/>
                </a:lnTo>
                <a:lnTo>
                  <a:pt x="28" y="238"/>
                </a:lnTo>
                <a:lnTo>
                  <a:pt x="28" y="238"/>
                </a:lnTo>
                <a:lnTo>
                  <a:pt x="28" y="238"/>
                </a:lnTo>
                <a:lnTo>
                  <a:pt x="28" y="238"/>
                </a:lnTo>
                <a:lnTo>
                  <a:pt x="30" y="240"/>
                </a:lnTo>
                <a:lnTo>
                  <a:pt x="30" y="240"/>
                </a:lnTo>
                <a:lnTo>
                  <a:pt x="30" y="240"/>
                </a:lnTo>
                <a:lnTo>
                  <a:pt x="30" y="240"/>
                </a:lnTo>
                <a:lnTo>
                  <a:pt x="30" y="240"/>
                </a:lnTo>
                <a:lnTo>
                  <a:pt x="30" y="240"/>
                </a:lnTo>
                <a:lnTo>
                  <a:pt x="32" y="244"/>
                </a:lnTo>
                <a:lnTo>
                  <a:pt x="32" y="244"/>
                </a:lnTo>
                <a:lnTo>
                  <a:pt x="34" y="248"/>
                </a:lnTo>
                <a:lnTo>
                  <a:pt x="34" y="248"/>
                </a:lnTo>
                <a:lnTo>
                  <a:pt x="36" y="250"/>
                </a:lnTo>
                <a:lnTo>
                  <a:pt x="36" y="250"/>
                </a:lnTo>
                <a:lnTo>
                  <a:pt x="34" y="248"/>
                </a:lnTo>
                <a:lnTo>
                  <a:pt x="34" y="248"/>
                </a:lnTo>
                <a:lnTo>
                  <a:pt x="36" y="246"/>
                </a:lnTo>
                <a:lnTo>
                  <a:pt x="36" y="248"/>
                </a:lnTo>
                <a:lnTo>
                  <a:pt x="36" y="248"/>
                </a:lnTo>
                <a:lnTo>
                  <a:pt x="38" y="248"/>
                </a:lnTo>
                <a:lnTo>
                  <a:pt x="38" y="248"/>
                </a:lnTo>
                <a:lnTo>
                  <a:pt x="38" y="252"/>
                </a:lnTo>
                <a:lnTo>
                  <a:pt x="38" y="252"/>
                </a:lnTo>
                <a:lnTo>
                  <a:pt x="36" y="264"/>
                </a:lnTo>
                <a:lnTo>
                  <a:pt x="36" y="264"/>
                </a:lnTo>
                <a:lnTo>
                  <a:pt x="36" y="284"/>
                </a:lnTo>
                <a:lnTo>
                  <a:pt x="36" y="284"/>
                </a:lnTo>
                <a:lnTo>
                  <a:pt x="36" y="292"/>
                </a:lnTo>
                <a:lnTo>
                  <a:pt x="36" y="292"/>
                </a:lnTo>
                <a:lnTo>
                  <a:pt x="36" y="312"/>
                </a:lnTo>
                <a:lnTo>
                  <a:pt x="36" y="312"/>
                </a:lnTo>
                <a:lnTo>
                  <a:pt x="36" y="314"/>
                </a:lnTo>
                <a:lnTo>
                  <a:pt x="36" y="314"/>
                </a:lnTo>
                <a:lnTo>
                  <a:pt x="38" y="316"/>
                </a:lnTo>
                <a:lnTo>
                  <a:pt x="38" y="316"/>
                </a:lnTo>
                <a:lnTo>
                  <a:pt x="40" y="318"/>
                </a:lnTo>
                <a:lnTo>
                  <a:pt x="40" y="318"/>
                </a:lnTo>
                <a:lnTo>
                  <a:pt x="42" y="320"/>
                </a:lnTo>
                <a:lnTo>
                  <a:pt x="42" y="320"/>
                </a:lnTo>
                <a:lnTo>
                  <a:pt x="46" y="322"/>
                </a:lnTo>
                <a:lnTo>
                  <a:pt x="46" y="322"/>
                </a:lnTo>
                <a:lnTo>
                  <a:pt x="50" y="322"/>
                </a:lnTo>
                <a:lnTo>
                  <a:pt x="50" y="322"/>
                </a:lnTo>
                <a:lnTo>
                  <a:pt x="54" y="324"/>
                </a:lnTo>
                <a:lnTo>
                  <a:pt x="54" y="324"/>
                </a:lnTo>
                <a:lnTo>
                  <a:pt x="54" y="324"/>
                </a:lnTo>
                <a:lnTo>
                  <a:pt x="54" y="324"/>
                </a:lnTo>
                <a:lnTo>
                  <a:pt x="54" y="328"/>
                </a:lnTo>
                <a:lnTo>
                  <a:pt x="54" y="328"/>
                </a:lnTo>
                <a:lnTo>
                  <a:pt x="56" y="336"/>
                </a:lnTo>
                <a:lnTo>
                  <a:pt x="56" y="336"/>
                </a:lnTo>
                <a:lnTo>
                  <a:pt x="58" y="348"/>
                </a:lnTo>
                <a:lnTo>
                  <a:pt x="58" y="348"/>
                </a:lnTo>
                <a:lnTo>
                  <a:pt x="58" y="352"/>
                </a:lnTo>
                <a:lnTo>
                  <a:pt x="58" y="352"/>
                </a:lnTo>
                <a:lnTo>
                  <a:pt x="60" y="368"/>
                </a:lnTo>
                <a:lnTo>
                  <a:pt x="60" y="368"/>
                </a:lnTo>
                <a:lnTo>
                  <a:pt x="64" y="388"/>
                </a:lnTo>
                <a:lnTo>
                  <a:pt x="64" y="388"/>
                </a:lnTo>
                <a:lnTo>
                  <a:pt x="66" y="394"/>
                </a:lnTo>
                <a:lnTo>
                  <a:pt x="66" y="394"/>
                </a:lnTo>
                <a:lnTo>
                  <a:pt x="66" y="404"/>
                </a:lnTo>
                <a:lnTo>
                  <a:pt x="66" y="404"/>
                </a:lnTo>
                <a:lnTo>
                  <a:pt x="66" y="416"/>
                </a:lnTo>
                <a:lnTo>
                  <a:pt x="66" y="416"/>
                </a:lnTo>
                <a:lnTo>
                  <a:pt x="68" y="422"/>
                </a:lnTo>
                <a:lnTo>
                  <a:pt x="68" y="422"/>
                </a:lnTo>
                <a:lnTo>
                  <a:pt x="70" y="442"/>
                </a:lnTo>
                <a:lnTo>
                  <a:pt x="70" y="442"/>
                </a:lnTo>
                <a:lnTo>
                  <a:pt x="70" y="448"/>
                </a:lnTo>
                <a:lnTo>
                  <a:pt x="70" y="448"/>
                </a:lnTo>
                <a:lnTo>
                  <a:pt x="70" y="458"/>
                </a:lnTo>
                <a:lnTo>
                  <a:pt x="70" y="458"/>
                </a:lnTo>
                <a:lnTo>
                  <a:pt x="72" y="468"/>
                </a:lnTo>
                <a:lnTo>
                  <a:pt x="72" y="468"/>
                </a:lnTo>
                <a:lnTo>
                  <a:pt x="74" y="480"/>
                </a:lnTo>
                <a:lnTo>
                  <a:pt x="74" y="480"/>
                </a:lnTo>
                <a:lnTo>
                  <a:pt x="74" y="488"/>
                </a:lnTo>
                <a:lnTo>
                  <a:pt x="74" y="488"/>
                </a:lnTo>
                <a:lnTo>
                  <a:pt x="76" y="494"/>
                </a:lnTo>
                <a:lnTo>
                  <a:pt x="76" y="494"/>
                </a:lnTo>
                <a:lnTo>
                  <a:pt x="76" y="506"/>
                </a:lnTo>
                <a:lnTo>
                  <a:pt x="76" y="506"/>
                </a:lnTo>
                <a:lnTo>
                  <a:pt x="76" y="506"/>
                </a:lnTo>
                <a:lnTo>
                  <a:pt x="76" y="506"/>
                </a:lnTo>
                <a:lnTo>
                  <a:pt x="74" y="508"/>
                </a:lnTo>
                <a:lnTo>
                  <a:pt x="74" y="508"/>
                </a:lnTo>
                <a:lnTo>
                  <a:pt x="74" y="510"/>
                </a:lnTo>
                <a:lnTo>
                  <a:pt x="74" y="510"/>
                </a:lnTo>
                <a:lnTo>
                  <a:pt x="76" y="512"/>
                </a:lnTo>
                <a:lnTo>
                  <a:pt x="78" y="512"/>
                </a:lnTo>
                <a:lnTo>
                  <a:pt x="78" y="512"/>
                </a:lnTo>
                <a:lnTo>
                  <a:pt x="78" y="512"/>
                </a:lnTo>
                <a:lnTo>
                  <a:pt x="78" y="512"/>
                </a:lnTo>
                <a:lnTo>
                  <a:pt x="78" y="516"/>
                </a:lnTo>
                <a:lnTo>
                  <a:pt x="78" y="516"/>
                </a:lnTo>
                <a:lnTo>
                  <a:pt x="78" y="516"/>
                </a:lnTo>
                <a:lnTo>
                  <a:pt x="78" y="516"/>
                </a:lnTo>
                <a:lnTo>
                  <a:pt x="78" y="518"/>
                </a:lnTo>
                <a:lnTo>
                  <a:pt x="78" y="518"/>
                </a:lnTo>
                <a:lnTo>
                  <a:pt x="76" y="524"/>
                </a:lnTo>
                <a:lnTo>
                  <a:pt x="76" y="524"/>
                </a:lnTo>
                <a:lnTo>
                  <a:pt x="76" y="526"/>
                </a:lnTo>
                <a:lnTo>
                  <a:pt x="76" y="526"/>
                </a:lnTo>
                <a:lnTo>
                  <a:pt x="76" y="526"/>
                </a:lnTo>
                <a:lnTo>
                  <a:pt x="76" y="526"/>
                </a:lnTo>
                <a:lnTo>
                  <a:pt x="76" y="528"/>
                </a:lnTo>
                <a:lnTo>
                  <a:pt x="76" y="528"/>
                </a:lnTo>
                <a:lnTo>
                  <a:pt x="74" y="530"/>
                </a:lnTo>
                <a:lnTo>
                  <a:pt x="74" y="530"/>
                </a:lnTo>
                <a:lnTo>
                  <a:pt x="76" y="530"/>
                </a:lnTo>
                <a:lnTo>
                  <a:pt x="76" y="530"/>
                </a:lnTo>
                <a:lnTo>
                  <a:pt x="74" y="532"/>
                </a:lnTo>
                <a:lnTo>
                  <a:pt x="74" y="532"/>
                </a:lnTo>
                <a:lnTo>
                  <a:pt x="72" y="536"/>
                </a:lnTo>
                <a:lnTo>
                  <a:pt x="72" y="536"/>
                </a:lnTo>
                <a:lnTo>
                  <a:pt x="72" y="536"/>
                </a:lnTo>
                <a:lnTo>
                  <a:pt x="72" y="536"/>
                </a:lnTo>
                <a:lnTo>
                  <a:pt x="72" y="538"/>
                </a:lnTo>
                <a:lnTo>
                  <a:pt x="72" y="538"/>
                </a:lnTo>
                <a:lnTo>
                  <a:pt x="72" y="538"/>
                </a:lnTo>
                <a:lnTo>
                  <a:pt x="72" y="538"/>
                </a:lnTo>
                <a:lnTo>
                  <a:pt x="70" y="540"/>
                </a:lnTo>
                <a:lnTo>
                  <a:pt x="70" y="540"/>
                </a:lnTo>
                <a:lnTo>
                  <a:pt x="66" y="542"/>
                </a:lnTo>
                <a:lnTo>
                  <a:pt x="66" y="542"/>
                </a:lnTo>
                <a:lnTo>
                  <a:pt x="62" y="544"/>
                </a:lnTo>
                <a:lnTo>
                  <a:pt x="62" y="544"/>
                </a:lnTo>
                <a:lnTo>
                  <a:pt x="60" y="546"/>
                </a:lnTo>
                <a:lnTo>
                  <a:pt x="60" y="546"/>
                </a:lnTo>
                <a:lnTo>
                  <a:pt x="58" y="546"/>
                </a:lnTo>
                <a:lnTo>
                  <a:pt x="58" y="546"/>
                </a:lnTo>
                <a:lnTo>
                  <a:pt x="58" y="548"/>
                </a:lnTo>
                <a:lnTo>
                  <a:pt x="58" y="548"/>
                </a:lnTo>
                <a:lnTo>
                  <a:pt x="56" y="552"/>
                </a:lnTo>
                <a:lnTo>
                  <a:pt x="56" y="552"/>
                </a:lnTo>
                <a:lnTo>
                  <a:pt x="56" y="552"/>
                </a:lnTo>
                <a:lnTo>
                  <a:pt x="56" y="552"/>
                </a:lnTo>
                <a:lnTo>
                  <a:pt x="54" y="554"/>
                </a:lnTo>
                <a:lnTo>
                  <a:pt x="54" y="554"/>
                </a:lnTo>
                <a:lnTo>
                  <a:pt x="54" y="558"/>
                </a:lnTo>
                <a:lnTo>
                  <a:pt x="54" y="558"/>
                </a:lnTo>
                <a:lnTo>
                  <a:pt x="58" y="558"/>
                </a:lnTo>
                <a:lnTo>
                  <a:pt x="58" y="558"/>
                </a:lnTo>
                <a:lnTo>
                  <a:pt x="76" y="560"/>
                </a:lnTo>
                <a:lnTo>
                  <a:pt x="76" y="560"/>
                </a:lnTo>
                <a:lnTo>
                  <a:pt x="84" y="558"/>
                </a:lnTo>
                <a:lnTo>
                  <a:pt x="90" y="556"/>
                </a:lnTo>
                <a:lnTo>
                  <a:pt x="90" y="556"/>
                </a:lnTo>
                <a:lnTo>
                  <a:pt x="96" y="554"/>
                </a:lnTo>
                <a:lnTo>
                  <a:pt x="98" y="550"/>
                </a:lnTo>
                <a:lnTo>
                  <a:pt x="98" y="550"/>
                </a:lnTo>
                <a:lnTo>
                  <a:pt x="100" y="546"/>
                </a:lnTo>
                <a:lnTo>
                  <a:pt x="100" y="546"/>
                </a:lnTo>
                <a:lnTo>
                  <a:pt x="102" y="546"/>
                </a:lnTo>
                <a:lnTo>
                  <a:pt x="102" y="546"/>
                </a:lnTo>
                <a:lnTo>
                  <a:pt x="106" y="546"/>
                </a:lnTo>
                <a:lnTo>
                  <a:pt x="106" y="546"/>
                </a:lnTo>
                <a:lnTo>
                  <a:pt x="116" y="544"/>
                </a:lnTo>
                <a:lnTo>
                  <a:pt x="116" y="544"/>
                </a:lnTo>
                <a:lnTo>
                  <a:pt x="120" y="540"/>
                </a:lnTo>
                <a:lnTo>
                  <a:pt x="122" y="540"/>
                </a:lnTo>
                <a:lnTo>
                  <a:pt x="122" y="540"/>
                </a:lnTo>
                <a:lnTo>
                  <a:pt x="120" y="532"/>
                </a:lnTo>
                <a:lnTo>
                  <a:pt x="120" y="532"/>
                </a:lnTo>
                <a:lnTo>
                  <a:pt x="120" y="530"/>
                </a:lnTo>
                <a:lnTo>
                  <a:pt x="120" y="530"/>
                </a:lnTo>
                <a:lnTo>
                  <a:pt x="118" y="530"/>
                </a:lnTo>
                <a:lnTo>
                  <a:pt x="118" y="530"/>
                </a:lnTo>
                <a:lnTo>
                  <a:pt x="118" y="526"/>
                </a:lnTo>
                <a:lnTo>
                  <a:pt x="118" y="526"/>
                </a:lnTo>
                <a:lnTo>
                  <a:pt x="118" y="526"/>
                </a:lnTo>
                <a:lnTo>
                  <a:pt x="118" y="526"/>
                </a:lnTo>
                <a:lnTo>
                  <a:pt x="120" y="526"/>
                </a:lnTo>
                <a:lnTo>
                  <a:pt x="120" y="526"/>
                </a:lnTo>
                <a:lnTo>
                  <a:pt x="122" y="528"/>
                </a:lnTo>
                <a:lnTo>
                  <a:pt x="122" y="528"/>
                </a:lnTo>
                <a:lnTo>
                  <a:pt x="122" y="530"/>
                </a:lnTo>
                <a:lnTo>
                  <a:pt x="122" y="530"/>
                </a:lnTo>
                <a:lnTo>
                  <a:pt x="124" y="532"/>
                </a:lnTo>
                <a:lnTo>
                  <a:pt x="124" y="532"/>
                </a:lnTo>
                <a:lnTo>
                  <a:pt x="124" y="534"/>
                </a:lnTo>
                <a:lnTo>
                  <a:pt x="124" y="534"/>
                </a:lnTo>
                <a:lnTo>
                  <a:pt x="126" y="536"/>
                </a:lnTo>
                <a:lnTo>
                  <a:pt x="126" y="536"/>
                </a:lnTo>
                <a:lnTo>
                  <a:pt x="126" y="538"/>
                </a:lnTo>
                <a:lnTo>
                  <a:pt x="126" y="538"/>
                </a:lnTo>
                <a:lnTo>
                  <a:pt x="126" y="540"/>
                </a:lnTo>
                <a:lnTo>
                  <a:pt x="126" y="540"/>
                </a:lnTo>
                <a:lnTo>
                  <a:pt x="126" y="542"/>
                </a:lnTo>
                <a:lnTo>
                  <a:pt x="126" y="542"/>
                </a:lnTo>
                <a:lnTo>
                  <a:pt x="124" y="544"/>
                </a:lnTo>
                <a:lnTo>
                  <a:pt x="124" y="544"/>
                </a:lnTo>
                <a:lnTo>
                  <a:pt x="122" y="546"/>
                </a:lnTo>
                <a:lnTo>
                  <a:pt x="122" y="546"/>
                </a:lnTo>
                <a:lnTo>
                  <a:pt x="122" y="548"/>
                </a:lnTo>
                <a:lnTo>
                  <a:pt x="122" y="548"/>
                </a:lnTo>
                <a:lnTo>
                  <a:pt x="122" y="550"/>
                </a:lnTo>
                <a:lnTo>
                  <a:pt x="122" y="550"/>
                </a:lnTo>
                <a:lnTo>
                  <a:pt x="118" y="552"/>
                </a:lnTo>
                <a:lnTo>
                  <a:pt x="118" y="552"/>
                </a:lnTo>
                <a:lnTo>
                  <a:pt x="118" y="554"/>
                </a:lnTo>
                <a:lnTo>
                  <a:pt x="118" y="554"/>
                </a:lnTo>
                <a:lnTo>
                  <a:pt x="116" y="556"/>
                </a:lnTo>
                <a:lnTo>
                  <a:pt x="116" y="556"/>
                </a:lnTo>
                <a:lnTo>
                  <a:pt x="116" y="558"/>
                </a:lnTo>
                <a:lnTo>
                  <a:pt x="116" y="558"/>
                </a:lnTo>
                <a:lnTo>
                  <a:pt x="116" y="558"/>
                </a:lnTo>
                <a:lnTo>
                  <a:pt x="116" y="558"/>
                </a:lnTo>
                <a:lnTo>
                  <a:pt x="114" y="560"/>
                </a:lnTo>
                <a:lnTo>
                  <a:pt x="114" y="560"/>
                </a:lnTo>
                <a:lnTo>
                  <a:pt x="114" y="562"/>
                </a:lnTo>
                <a:lnTo>
                  <a:pt x="114" y="562"/>
                </a:lnTo>
                <a:lnTo>
                  <a:pt x="114" y="566"/>
                </a:lnTo>
                <a:lnTo>
                  <a:pt x="114" y="566"/>
                </a:lnTo>
                <a:lnTo>
                  <a:pt x="112" y="568"/>
                </a:lnTo>
                <a:lnTo>
                  <a:pt x="112" y="568"/>
                </a:lnTo>
                <a:lnTo>
                  <a:pt x="112" y="568"/>
                </a:lnTo>
                <a:lnTo>
                  <a:pt x="112" y="568"/>
                </a:lnTo>
                <a:lnTo>
                  <a:pt x="112" y="570"/>
                </a:lnTo>
                <a:lnTo>
                  <a:pt x="112" y="570"/>
                </a:lnTo>
                <a:lnTo>
                  <a:pt x="116" y="572"/>
                </a:lnTo>
                <a:lnTo>
                  <a:pt x="116" y="572"/>
                </a:lnTo>
                <a:lnTo>
                  <a:pt x="126" y="572"/>
                </a:lnTo>
                <a:lnTo>
                  <a:pt x="126" y="572"/>
                </a:lnTo>
                <a:lnTo>
                  <a:pt x="132" y="572"/>
                </a:lnTo>
                <a:lnTo>
                  <a:pt x="132" y="572"/>
                </a:lnTo>
                <a:lnTo>
                  <a:pt x="134" y="572"/>
                </a:lnTo>
                <a:lnTo>
                  <a:pt x="134" y="572"/>
                </a:lnTo>
                <a:lnTo>
                  <a:pt x="144" y="570"/>
                </a:lnTo>
                <a:lnTo>
                  <a:pt x="144" y="570"/>
                </a:lnTo>
                <a:lnTo>
                  <a:pt x="150" y="568"/>
                </a:lnTo>
                <a:lnTo>
                  <a:pt x="154" y="566"/>
                </a:lnTo>
                <a:lnTo>
                  <a:pt x="156" y="562"/>
                </a:lnTo>
                <a:lnTo>
                  <a:pt x="156" y="562"/>
                </a:lnTo>
                <a:lnTo>
                  <a:pt x="156" y="560"/>
                </a:lnTo>
                <a:lnTo>
                  <a:pt x="156" y="560"/>
                </a:lnTo>
                <a:lnTo>
                  <a:pt x="158" y="560"/>
                </a:lnTo>
                <a:lnTo>
                  <a:pt x="158" y="560"/>
                </a:lnTo>
                <a:lnTo>
                  <a:pt x="162" y="558"/>
                </a:lnTo>
                <a:lnTo>
                  <a:pt x="162" y="558"/>
                </a:lnTo>
                <a:lnTo>
                  <a:pt x="162" y="556"/>
                </a:lnTo>
                <a:lnTo>
                  <a:pt x="162" y="556"/>
                </a:lnTo>
                <a:lnTo>
                  <a:pt x="162" y="548"/>
                </a:lnTo>
                <a:lnTo>
                  <a:pt x="162" y="548"/>
                </a:lnTo>
                <a:lnTo>
                  <a:pt x="160" y="546"/>
                </a:lnTo>
                <a:lnTo>
                  <a:pt x="160" y="546"/>
                </a:lnTo>
                <a:lnTo>
                  <a:pt x="160" y="546"/>
                </a:lnTo>
                <a:lnTo>
                  <a:pt x="160" y="546"/>
                </a:lnTo>
                <a:lnTo>
                  <a:pt x="162" y="546"/>
                </a:lnTo>
                <a:lnTo>
                  <a:pt x="162" y="546"/>
                </a:lnTo>
                <a:lnTo>
                  <a:pt x="162" y="544"/>
                </a:lnTo>
                <a:lnTo>
                  <a:pt x="162" y="544"/>
                </a:lnTo>
                <a:lnTo>
                  <a:pt x="162" y="542"/>
                </a:lnTo>
                <a:lnTo>
                  <a:pt x="162" y="542"/>
                </a:lnTo>
                <a:lnTo>
                  <a:pt x="162" y="536"/>
                </a:lnTo>
                <a:lnTo>
                  <a:pt x="162" y="536"/>
                </a:lnTo>
                <a:lnTo>
                  <a:pt x="162" y="534"/>
                </a:lnTo>
                <a:lnTo>
                  <a:pt x="162" y="534"/>
                </a:lnTo>
                <a:lnTo>
                  <a:pt x="164" y="534"/>
                </a:lnTo>
                <a:lnTo>
                  <a:pt x="164" y="534"/>
                </a:lnTo>
                <a:lnTo>
                  <a:pt x="164" y="528"/>
                </a:lnTo>
                <a:lnTo>
                  <a:pt x="164" y="528"/>
                </a:lnTo>
                <a:lnTo>
                  <a:pt x="166" y="524"/>
                </a:lnTo>
                <a:lnTo>
                  <a:pt x="166" y="524"/>
                </a:lnTo>
                <a:lnTo>
                  <a:pt x="168" y="524"/>
                </a:lnTo>
                <a:lnTo>
                  <a:pt x="168" y="524"/>
                </a:lnTo>
                <a:lnTo>
                  <a:pt x="168" y="516"/>
                </a:lnTo>
                <a:lnTo>
                  <a:pt x="168" y="516"/>
                </a:lnTo>
                <a:lnTo>
                  <a:pt x="170" y="504"/>
                </a:lnTo>
                <a:lnTo>
                  <a:pt x="170" y="504"/>
                </a:lnTo>
                <a:lnTo>
                  <a:pt x="170" y="492"/>
                </a:lnTo>
                <a:lnTo>
                  <a:pt x="170" y="492"/>
                </a:lnTo>
                <a:lnTo>
                  <a:pt x="172" y="468"/>
                </a:lnTo>
                <a:lnTo>
                  <a:pt x="172" y="468"/>
                </a:lnTo>
                <a:lnTo>
                  <a:pt x="172" y="446"/>
                </a:lnTo>
                <a:lnTo>
                  <a:pt x="172" y="446"/>
                </a:lnTo>
                <a:lnTo>
                  <a:pt x="172" y="418"/>
                </a:lnTo>
                <a:lnTo>
                  <a:pt x="172" y="418"/>
                </a:lnTo>
                <a:lnTo>
                  <a:pt x="170" y="404"/>
                </a:lnTo>
                <a:lnTo>
                  <a:pt x="170" y="404"/>
                </a:lnTo>
                <a:lnTo>
                  <a:pt x="170" y="402"/>
                </a:lnTo>
                <a:lnTo>
                  <a:pt x="170" y="402"/>
                </a:lnTo>
                <a:lnTo>
                  <a:pt x="170" y="370"/>
                </a:lnTo>
                <a:lnTo>
                  <a:pt x="170" y="370"/>
                </a:lnTo>
                <a:lnTo>
                  <a:pt x="170" y="346"/>
                </a:lnTo>
                <a:lnTo>
                  <a:pt x="170" y="346"/>
                </a:lnTo>
                <a:lnTo>
                  <a:pt x="170" y="314"/>
                </a:lnTo>
                <a:lnTo>
                  <a:pt x="170" y="314"/>
                </a:lnTo>
                <a:lnTo>
                  <a:pt x="170" y="314"/>
                </a:lnTo>
                <a:lnTo>
                  <a:pt x="170" y="314"/>
                </a:lnTo>
                <a:lnTo>
                  <a:pt x="172" y="318"/>
                </a:lnTo>
                <a:lnTo>
                  <a:pt x="172" y="318"/>
                </a:lnTo>
                <a:lnTo>
                  <a:pt x="174" y="320"/>
                </a:lnTo>
                <a:lnTo>
                  <a:pt x="174" y="320"/>
                </a:lnTo>
                <a:lnTo>
                  <a:pt x="178" y="322"/>
                </a:lnTo>
                <a:lnTo>
                  <a:pt x="178" y="322"/>
                </a:lnTo>
                <a:lnTo>
                  <a:pt x="184" y="322"/>
                </a:lnTo>
                <a:lnTo>
                  <a:pt x="184" y="322"/>
                </a:lnTo>
                <a:lnTo>
                  <a:pt x="190" y="320"/>
                </a:lnTo>
                <a:lnTo>
                  <a:pt x="190" y="320"/>
                </a:lnTo>
                <a:lnTo>
                  <a:pt x="194" y="320"/>
                </a:lnTo>
                <a:lnTo>
                  <a:pt x="194" y="320"/>
                </a:lnTo>
                <a:lnTo>
                  <a:pt x="200" y="318"/>
                </a:lnTo>
                <a:lnTo>
                  <a:pt x="200" y="318"/>
                </a:lnTo>
                <a:lnTo>
                  <a:pt x="202" y="316"/>
                </a:lnTo>
                <a:lnTo>
                  <a:pt x="202" y="316"/>
                </a:lnTo>
                <a:lnTo>
                  <a:pt x="204" y="314"/>
                </a:lnTo>
                <a:lnTo>
                  <a:pt x="204" y="314"/>
                </a:lnTo>
                <a:lnTo>
                  <a:pt x="202" y="308"/>
                </a:lnTo>
                <a:lnTo>
                  <a:pt x="202" y="308"/>
                </a:lnTo>
                <a:lnTo>
                  <a:pt x="202" y="302"/>
                </a:lnTo>
                <a:lnTo>
                  <a:pt x="202" y="302"/>
                </a:lnTo>
                <a:lnTo>
                  <a:pt x="202" y="296"/>
                </a:lnTo>
                <a:lnTo>
                  <a:pt x="202" y="296"/>
                </a:lnTo>
                <a:lnTo>
                  <a:pt x="202" y="288"/>
                </a:lnTo>
                <a:lnTo>
                  <a:pt x="202" y="288"/>
                </a:lnTo>
                <a:lnTo>
                  <a:pt x="202" y="282"/>
                </a:lnTo>
                <a:lnTo>
                  <a:pt x="202" y="282"/>
                </a:lnTo>
                <a:lnTo>
                  <a:pt x="200" y="274"/>
                </a:lnTo>
                <a:lnTo>
                  <a:pt x="200" y="274"/>
                </a:lnTo>
                <a:lnTo>
                  <a:pt x="200" y="268"/>
                </a:lnTo>
                <a:lnTo>
                  <a:pt x="200" y="268"/>
                </a:lnTo>
                <a:lnTo>
                  <a:pt x="200" y="262"/>
                </a:lnTo>
                <a:lnTo>
                  <a:pt x="200" y="262"/>
                </a:lnTo>
                <a:lnTo>
                  <a:pt x="198" y="248"/>
                </a:lnTo>
                <a:lnTo>
                  <a:pt x="198" y="248"/>
                </a:lnTo>
                <a:lnTo>
                  <a:pt x="198" y="246"/>
                </a:lnTo>
                <a:lnTo>
                  <a:pt x="198" y="246"/>
                </a:lnTo>
                <a:lnTo>
                  <a:pt x="198" y="244"/>
                </a:lnTo>
                <a:lnTo>
                  <a:pt x="198" y="244"/>
                </a:lnTo>
                <a:lnTo>
                  <a:pt x="198" y="240"/>
                </a:lnTo>
                <a:lnTo>
                  <a:pt x="198" y="240"/>
                </a:lnTo>
                <a:lnTo>
                  <a:pt x="196" y="232"/>
                </a:lnTo>
                <a:lnTo>
                  <a:pt x="196" y="232"/>
                </a:lnTo>
                <a:lnTo>
                  <a:pt x="196" y="230"/>
                </a:lnTo>
                <a:lnTo>
                  <a:pt x="196" y="230"/>
                </a:lnTo>
                <a:lnTo>
                  <a:pt x="196" y="230"/>
                </a:lnTo>
                <a:lnTo>
                  <a:pt x="196" y="230"/>
                </a:lnTo>
                <a:lnTo>
                  <a:pt x="196" y="228"/>
                </a:lnTo>
                <a:lnTo>
                  <a:pt x="196" y="228"/>
                </a:lnTo>
                <a:lnTo>
                  <a:pt x="198" y="226"/>
                </a:lnTo>
                <a:lnTo>
                  <a:pt x="198" y="226"/>
                </a:lnTo>
                <a:lnTo>
                  <a:pt x="206" y="216"/>
                </a:lnTo>
                <a:lnTo>
                  <a:pt x="206" y="216"/>
                </a:lnTo>
                <a:lnTo>
                  <a:pt x="218" y="200"/>
                </a:lnTo>
                <a:lnTo>
                  <a:pt x="218" y="200"/>
                </a:lnTo>
                <a:lnTo>
                  <a:pt x="224" y="192"/>
                </a:lnTo>
                <a:lnTo>
                  <a:pt x="224" y="192"/>
                </a:lnTo>
                <a:lnTo>
                  <a:pt x="230" y="184"/>
                </a:lnTo>
                <a:lnTo>
                  <a:pt x="230" y="184"/>
                </a:lnTo>
                <a:lnTo>
                  <a:pt x="232" y="180"/>
                </a:lnTo>
                <a:lnTo>
                  <a:pt x="232" y="180"/>
                </a:lnTo>
                <a:lnTo>
                  <a:pt x="234" y="174"/>
                </a:lnTo>
                <a:lnTo>
                  <a:pt x="234" y="174"/>
                </a:lnTo>
                <a:lnTo>
                  <a:pt x="236" y="170"/>
                </a:lnTo>
                <a:lnTo>
                  <a:pt x="236" y="170"/>
                </a:lnTo>
                <a:lnTo>
                  <a:pt x="236" y="164"/>
                </a:lnTo>
                <a:lnTo>
                  <a:pt x="236" y="160"/>
                </a:lnTo>
                <a:lnTo>
                  <a:pt x="234" y="156"/>
                </a:lnTo>
                <a:lnTo>
                  <a:pt x="234" y="156"/>
                </a:lnTo>
                <a:close/>
                <a:moveTo>
                  <a:pt x="36" y="178"/>
                </a:moveTo>
                <a:lnTo>
                  <a:pt x="36" y="178"/>
                </a:lnTo>
                <a:lnTo>
                  <a:pt x="36" y="178"/>
                </a:lnTo>
                <a:lnTo>
                  <a:pt x="36" y="178"/>
                </a:lnTo>
                <a:lnTo>
                  <a:pt x="40" y="174"/>
                </a:lnTo>
                <a:lnTo>
                  <a:pt x="40" y="174"/>
                </a:lnTo>
                <a:lnTo>
                  <a:pt x="40" y="172"/>
                </a:lnTo>
                <a:lnTo>
                  <a:pt x="40" y="172"/>
                </a:lnTo>
                <a:lnTo>
                  <a:pt x="40" y="164"/>
                </a:lnTo>
                <a:lnTo>
                  <a:pt x="40" y="164"/>
                </a:lnTo>
                <a:lnTo>
                  <a:pt x="40" y="164"/>
                </a:lnTo>
                <a:lnTo>
                  <a:pt x="42" y="164"/>
                </a:lnTo>
                <a:lnTo>
                  <a:pt x="42" y="164"/>
                </a:lnTo>
                <a:lnTo>
                  <a:pt x="42" y="174"/>
                </a:lnTo>
                <a:lnTo>
                  <a:pt x="42" y="174"/>
                </a:lnTo>
                <a:lnTo>
                  <a:pt x="42" y="188"/>
                </a:lnTo>
                <a:lnTo>
                  <a:pt x="42" y="188"/>
                </a:lnTo>
                <a:lnTo>
                  <a:pt x="42" y="192"/>
                </a:lnTo>
                <a:lnTo>
                  <a:pt x="42" y="192"/>
                </a:lnTo>
                <a:lnTo>
                  <a:pt x="40" y="190"/>
                </a:lnTo>
                <a:lnTo>
                  <a:pt x="40" y="190"/>
                </a:lnTo>
                <a:lnTo>
                  <a:pt x="38" y="184"/>
                </a:lnTo>
                <a:lnTo>
                  <a:pt x="38" y="184"/>
                </a:lnTo>
                <a:lnTo>
                  <a:pt x="36" y="180"/>
                </a:lnTo>
                <a:lnTo>
                  <a:pt x="36" y="180"/>
                </a:lnTo>
                <a:lnTo>
                  <a:pt x="36" y="178"/>
                </a:lnTo>
                <a:lnTo>
                  <a:pt x="36" y="178"/>
                </a:lnTo>
                <a:close/>
                <a:moveTo>
                  <a:pt x="52" y="224"/>
                </a:moveTo>
                <a:lnTo>
                  <a:pt x="52" y="224"/>
                </a:lnTo>
                <a:lnTo>
                  <a:pt x="44" y="230"/>
                </a:lnTo>
                <a:lnTo>
                  <a:pt x="44" y="230"/>
                </a:lnTo>
                <a:lnTo>
                  <a:pt x="36" y="240"/>
                </a:lnTo>
                <a:lnTo>
                  <a:pt x="36" y="238"/>
                </a:lnTo>
                <a:lnTo>
                  <a:pt x="36" y="238"/>
                </a:lnTo>
                <a:lnTo>
                  <a:pt x="36" y="236"/>
                </a:lnTo>
                <a:lnTo>
                  <a:pt x="40" y="230"/>
                </a:lnTo>
                <a:lnTo>
                  <a:pt x="40" y="230"/>
                </a:lnTo>
                <a:lnTo>
                  <a:pt x="44" y="226"/>
                </a:lnTo>
                <a:lnTo>
                  <a:pt x="50" y="222"/>
                </a:lnTo>
                <a:lnTo>
                  <a:pt x="50" y="222"/>
                </a:lnTo>
                <a:lnTo>
                  <a:pt x="56" y="220"/>
                </a:lnTo>
                <a:lnTo>
                  <a:pt x="58" y="222"/>
                </a:lnTo>
                <a:lnTo>
                  <a:pt x="58" y="222"/>
                </a:lnTo>
                <a:lnTo>
                  <a:pt x="52" y="224"/>
                </a:lnTo>
                <a:lnTo>
                  <a:pt x="52" y="224"/>
                </a:lnTo>
                <a:close/>
                <a:moveTo>
                  <a:pt x="76" y="528"/>
                </a:moveTo>
                <a:lnTo>
                  <a:pt x="76" y="528"/>
                </a:lnTo>
                <a:lnTo>
                  <a:pt x="76" y="530"/>
                </a:lnTo>
                <a:lnTo>
                  <a:pt x="76" y="530"/>
                </a:lnTo>
                <a:lnTo>
                  <a:pt x="76" y="530"/>
                </a:lnTo>
                <a:lnTo>
                  <a:pt x="76" y="528"/>
                </a:lnTo>
                <a:lnTo>
                  <a:pt x="76" y="528"/>
                </a:lnTo>
                <a:lnTo>
                  <a:pt x="76" y="528"/>
                </a:lnTo>
                <a:close/>
                <a:moveTo>
                  <a:pt x="82" y="244"/>
                </a:moveTo>
                <a:lnTo>
                  <a:pt x="82" y="244"/>
                </a:lnTo>
                <a:lnTo>
                  <a:pt x="78" y="242"/>
                </a:lnTo>
                <a:lnTo>
                  <a:pt x="78" y="242"/>
                </a:lnTo>
                <a:lnTo>
                  <a:pt x="78" y="240"/>
                </a:lnTo>
                <a:lnTo>
                  <a:pt x="74" y="236"/>
                </a:lnTo>
                <a:lnTo>
                  <a:pt x="74" y="236"/>
                </a:lnTo>
                <a:lnTo>
                  <a:pt x="70" y="232"/>
                </a:lnTo>
                <a:lnTo>
                  <a:pt x="66" y="228"/>
                </a:lnTo>
                <a:lnTo>
                  <a:pt x="66" y="228"/>
                </a:lnTo>
                <a:lnTo>
                  <a:pt x="64" y="222"/>
                </a:lnTo>
                <a:lnTo>
                  <a:pt x="64" y="216"/>
                </a:lnTo>
                <a:lnTo>
                  <a:pt x="64" y="216"/>
                </a:lnTo>
                <a:lnTo>
                  <a:pt x="62" y="194"/>
                </a:lnTo>
                <a:lnTo>
                  <a:pt x="62" y="194"/>
                </a:lnTo>
                <a:lnTo>
                  <a:pt x="64" y="182"/>
                </a:lnTo>
                <a:lnTo>
                  <a:pt x="66" y="168"/>
                </a:lnTo>
                <a:lnTo>
                  <a:pt x="66" y="168"/>
                </a:lnTo>
                <a:lnTo>
                  <a:pt x="68" y="156"/>
                </a:lnTo>
                <a:lnTo>
                  <a:pt x="68" y="142"/>
                </a:lnTo>
                <a:lnTo>
                  <a:pt x="68" y="142"/>
                </a:lnTo>
                <a:lnTo>
                  <a:pt x="68" y="134"/>
                </a:lnTo>
                <a:lnTo>
                  <a:pt x="70" y="126"/>
                </a:lnTo>
                <a:lnTo>
                  <a:pt x="74" y="114"/>
                </a:lnTo>
                <a:lnTo>
                  <a:pt x="74" y="114"/>
                </a:lnTo>
                <a:lnTo>
                  <a:pt x="76" y="100"/>
                </a:lnTo>
                <a:lnTo>
                  <a:pt x="80" y="88"/>
                </a:lnTo>
                <a:lnTo>
                  <a:pt x="80" y="88"/>
                </a:lnTo>
                <a:lnTo>
                  <a:pt x="84" y="78"/>
                </a:lnTo>
                <a:lnTo>
                  <a:pt x="84" y="74"/>
                </a:lnTo>
                <a:lnTo>
                  <a:pt x="84" y="74"/>
                </a:lnTo>
                <a:lnTo>
                  <a:pt x="84" y="70"/>
                </a:lnTo>
                <a:lnTo>
                  <a:pt x="84" y="70"/>
                </a:lnTo>
                <a:lnTo>
                  <a:pt x="86" y="68"/>
                </a:lnTo>
                <a:lnTo>
                  <a:pt x="86" y="68"/>
                </a:lnTo>
                <a:lnTo>
                  <a:pt x="86" y="68"/>
                </a:lnTo>
                <a:lnTo>
                  <a:pt x="88" y="70"/>
                </a:lnTo>
                <a:lnTo>
                  <a:pt x="88" y="70"/>
                </a:lnTo>
                <a:lnTo>
                  <a:pt x="88" y="76"/>
                </a:lnTo>
                <a:lnTo>
                  <a:pt x="88" y="76"/>
                </a:lnTo>
                <a:lnTo>
                  <a:pt x="92" y="80"/>
                </a:lnTo>
                <a:lnTo>
                  <a:pt x="92" y="80"/>
                </a:lnTo>
                <a:lnTo>
                  <a:pt x="100" y="86"/>
                </a:lnTo>
                <a:lnTo>
                  <a:pt x="100" y="86"/>
                </a:lnTo>
                <a:lnTo>
                  <a:pt x="100" y="88"/>
                </a:lnTo>
                <a:lnTo>
                  <a:pt x="100" y="88"/>
                </a:lnTo>
                <a:lnTo>
                  <a:pt x="98" y="86"/>
                </a:lnTo>
                <a:lnTo>
                  <a:pt x="98" y="86"/>
                </a:lnTo>
                <a:lnTo>
                  <a:pt x="96" y="92"/>
                </a:lnTo>
                <a:lnTo>
                  <a:pt x="92" y="100"/>
                </a:lnTo>
                <a:lnTo>
                  <a:pt x="92" y="100"/>
                </a:lnTo>
                <a:lnTo>
                  <a:pt x="88" y="106"/>
                </a:lnTo>
                <a:lnTo>
                  <a:pt x="88" y="106"/>
                </a:lnTo>
                <a:lnTo>
                  <a:pt x="88" y="104"/>
                </a:lnTo>
                <a:lnTo>
                  <a:pt x="88" y="104"/>
                </a:lnTo>
                <a:lnTo>
                  <a:pt x="86" y="90"/>
                </a:lnTo>
                <a:lnTo>
                  <a:pt x="86" y="90"/>
                </a:lnTo>
                <a:lnTo>
                  <a:pt x="84" y="80"/>
                </a:lnTo>
                <a:lnTo>
                  <a:pt x="84" y="76"/>
                </a:lnTo>
                <a:lnTo>
                  <a:pt x="84" y="76"/>
                </a:lnTo>
                <a:lnTo>
                  <a:pt x="84" y="74"/>
                </a:lnTo>
                <a:lnTo>
                  <a:pt x="84" y="74"/>
                </a:lnTo>
                <a:lnTo>
                  <a:pt x="84" y="82"/>
                </a:lnTo>
                <a:lnTo>
                  <a:pt x="84" y="82"/>
                </a:lnTo>
                <a:lnTo>
                  <a:pt x="84" y="88"/>
                </a:lnTo>
                <a:lnTo>
                  <a:pt x="86" y="98"/>
                </a:lnTo>
                <a:lnTo>
                  <a:pt x="86" y="98"/>
                </a:lnTo>
                <a:lnTo>
                  <a:pt x="88" y="106"/>
                </a:lnTo>
                <a:lnTo>
                  <a:pt x="88" y="106"/>
                </a:lnTo>
                <a:lnTo>
                  <a:pt x="92" y="100"/>
                </a:lnTo>
                <a:lnTo>
                  <a:pt x="92" y="100"/>
                </a:lnTo>
                <a:lnTo>
                  <a:pt x="94" y="94"/>
                </a:lnTo>
                <a:lnTo>
                  <a:pt x="94" y="94"/>
                </a:lnTo>
                <a:lnTo>
                  <a:pt x="94" y="92"/>
                </a:lnTo>
                <a:lnTo>
                  <a:pt x="94" y="92"/>
                </a:lnTo>
                <a:lnTo>
                  <a:pt x="96" y="92"/>
                </a:lnTo>
                <a:lnTo>
                  <a:pt x="96" y="92"/>
                </a:lnTo>
                <a:lnTo>
                  <a:pt x="96" y="88"/>
                </a:lnTo>
                <a:lnTo>
                  <a:pt x="96" y="88"/>
                </a:lnTo>
                <a:lnTo>
                  <a:pt x="98" y="88"/>
                </a:lnTo>
                <a:lnTo>
                  <a:pt x="100" y="88"/>
                </a:lnTo>
                <a:lnTo>
                  <a:pt x="100" y="88"/>
                </a:lnTo>
                <a:lnTo>
                  <a:pt x="96" y="90"/>
                </a:lnTo>
                <a:lnTo>
                  <a:pt x="96" y="92"/>
                </a:lnTo>
                <a:lnTo>
                  <a:pt x="96" y="92"/>
                </a:lnTo>
                <a:lnTo>
                  <a:pt x="94" y="94"/>
                </a:lnTo>
                <a:lnTo>
                  <a:pt x="94" y="94"/>
                </a:lnTo>
                <a:lnTo>
                  <a:pt x="96" y="96"/>
                </a:lnTo>
                <a:lnTo>
                  <a:pt x="96" y="96"/>
                </a:lnTo>
                <a:lnTo>
                  <a:pt x="98" y="96"/>
                </a:lnTo>
                <a:lnTo>
                  <a:pt x="98" y="98"/>
                </a:lnTo>
                <a:lnTo>
                  <a:pt x="98" y="98"/>
                </a:lnTo>
                <a:lnTo>
                  <a:pt x="96" y="104"/>
                </a:lnTo>
                <a:lnTo>
                  <a:pt x="96" y="104"/>
                </a:lnTo>
                <a:lnTo>
                  <a:pt x="94" y="112"/>
                </a:lnTo>
                <a:lnTo>
                  <a:pt x="90" y="128"/>
                </a:lnTo>
                <a:lnTo>
                  <a:pt x="90" y="128"/>
                </a:lnTo>
                <a:lnTo>
                  <a:pt x="86" y="152"/>
                </a:lnTo>
                <a:lnTo>
                  <a:pt x="84" y="180"/>
                </a:lnTo>
                <a:lnTo>
                  <a:pt x="84" y="180"/>
                </a:lnTo>
                <a:lnTo>
                  <a:pt x="82" y="228"/>
                </a:lnTo>
                <a:lnTo>
                  <a:pt x="94" y="244"/>
                </a:lnTo>
                <a:lnTo>
                  <a:pt x="94" y="244"/>
                </a:lnTo>
                <a:lnTo>
                  <a:pt x="82" y="244"/>
                </a:lnTo>
                <a:lnTo>
                  <a:pt x="82" y="244"/>
                </a:lnTo>
                <a:close/>
                <a:moveTo>
                  <a:pt x="130" y="450"/>
                </a:moveTo>
                <a:lnTo>
                  <a:pt x="130" y="450"/>
                </a:lnTo>
                <a:lnTo>
                  <a:pt x="126" y="458"/>
                </a:lnTo>
                <a:lnTo>
                  <a:pt x="126" y="458"/>
                </a:lnTo>
                <a:lnTo>
                  <a:pt x="124" y="462"/>
                </a:lnTo>
                <a:lnTo>
                  <a:pt x="124" y="462"/>
                </a:lnTo>
                <a:lnTo>
                  <a:pt x="124" y="464"/>
                </a:lnTo>
                <a:lnTo>
                  <a:pt x="124" y="464"/>
                </a:lnTo>
                <a:lnTo>
                  <a:pt x="124" y="466"/>
                </a:lnTo>
                <a:lnTo>
                  <a:pt x="124" y="466"/>
                </a:lnTo>
                <a:lnTo>
                  <a:pt x="122" y="474"/>
                </a:lnTo>
                <a:lnTo>
                  <a:pt x="122" y="474"/>
                </a:lnTo>
                <a:lnTo>
                  <a:pt x="120" y="488"/>
                </a:lnTo>
                <a:lnTo>
                  <a:pt x="120" y="488"/>
                </a:lnTo>
                <a:lnTo>
                  <a:pt x="120" y="494"/>
                </a:lnTo>
                <a:lnTo>
                  <a:pt x="120" y="494"/>
                </a:lnTo>
                <a:lnTo>
                  <a:pt x="120" y="494"/>
                </a:lnTo>
                <a:lnTo>
                  <a:pt x="118" y="492"/>
                </a:lnTo>
                <a:lnTo>
                  <a:pt x="118" y="492"/>
                </a:lnTo>
                <a:lnTo>
                  <a:pt x="114" y="482"/>
                </a:lnTo>
                <a:lnTo>
                  <a:pt x="114" y="482"/>
                </a:lnTo>
                <a:lnTo>
                  <a:pt x="112" y="476"/>
                </a:lnTo>
                <a:lnTo>
                  <a:pt x="112" y="476"/>
                </a:lnTo>
                <a:lnTo>
                  <a:pt x="112" y="472"/>
                </a:lnTo>
                <a:lnTo>
                  <a:pt x="112" y="472"/>
                </a:lnTo>
                <a:lnTo>
                  <a:pt x="112" y="458"/>
                </a:lnTo>
                <a:lnTo>
                  <a:pt x="112" y="458"/>
                </a:lnTo>
                <a:lnTo>
                  <a:pt x="114" y="446"/>
                </a:lnTo>
                <a:lnTo>
                  <a:pt x="114" y="446"/>
                </a:lnTo>
                <a:lnTo>
                  <a:pt x="114" y="440"/>
                </a:lnTo>
                <a:lnTo>
                  <a:pt x="114" y="440"/>
                </a:lnTo>
                <a:lnTo>
                  <a:pt x="114" y="434"/>
                </a:lnTo>
                <a:lnTo>
                  <a:pt x="114" y="434"/>
                </a:lnTo>
                <a:lnTo>
                  <a:pt x="114" y="430"/>
                </a:lnTo>
                <a:lnTo>
                  <a:pt x="114" y="430"/>
                </a:lnTo>
                <a:lnTo>
                  <a:pt x="114" y="424"/>
                </a:lnTo>
                <a:lnTo>
                  <a:pt x="114" y="424"/>
                </a:lnTo>
                <a:lnTo>
                  <a:pt x="114" y="414"/>
                </a:lnTo>
                <a:lnTo>
                  <a:pt x="114" y="414"/>
                </a:lnTo>
                <a:lnTo>
                  <a:pt x="116" y="408"/>
                </a:lnTo>
                <a:lnTo>
                  <a:pt x="116" y="408"/>
                </a:lnTo>
                <a:lnTo>
                  <a:pt x="116" y="400"/>
                </a:lnTo>
                <a:lnTo>
                  <a:pt x="116" y="400"/>
                </a:lnTo>
                <a:lnTo>
                  <a:pt x="114" y="386"/>
                </a:lnTo>
                <a:lnTo>
                  <a:pt x="114" y="386"/>
                </a:lnTo>
                <a:lnTo>
                  <a:pt x="114" y="382"/>
                </a:lnTo>
                <a:lnTo>
                  <a:pt x="114" y="382"/>
                </a:lnTo>
                <a:lnTo>
                  <a:pt x="116" y="382"/>
                </a:lnTo>
                <a:lnTo>
                  <a:pt x="116" y="382"/>
                </a:lnTo>
                <a:lnTo>
                  <a:pt x="116" y="382"/>
                </a:lnTo>
                <a:lnTo>
                  <a:pt x="116" y="388"/>
                </a:lnTo>
                <a:lnTo>
                  <a:pt x="116" y="388"/>
                </a:lnTo>
                <a:lnTo>
                  <a:pt x="118" y="396"/>
                </a:lnTo>
                <a:lnTo>
                  <a:pt x="118" y="396"/>
                </a:lnTo>
                <a:lnTo>
                  <a:pt x="118" y="398"/>
                </a:lnTo>
                <a:lnTo>
                  <a:pt x="118" y="398"/>
                </a:lnTo>
                <a:lnTo>
                  <a:pt x="118" y="402"/>
                </a:lnTo>
                <a:lnTo>
                  <a:pt x="118" y="402"/>
                </a:lnTo>
                <a:lnTo>
                  <a:pt x="120" y="408"/>
                </a:lnTo>
                <a:lnTo>
                  <a:pt x="120" y="408"/>
                </a:lnTo>
                <a:lnTo>
                  <a:pt x="124" y="416"/>
                </a:lnTo>
                <a:lnTo>
                  <a:pt x="124" y="416"/>
                </a:lnTo>
                <a:lnTo>
                  <a:pt x="126" y="424"/>
                </a:lnTo>
                <a:lnTo>
                  <a:pt x="126" y="424"/>
                </a:lnTo>
                <a:lnTo>
                  <a:pt x="128" y="428"/>
                </a:lnTo>
                <a:lnTo>
                  <a:pt x="128" y="428"/>
                </a:lnTo>
                <a:lnTo>
                  <a:pt x="128" y="432"/>
                </a:lnTo>
                <a:lnTo>
                  <a:pt x="128" y="432"/>
                </a:lnTo>
                <a:lnTo>
                  <a:pt x="128" y="438"/>
                </a:lnTo>
                <a:lnTo>
                  <a:pt x="128" y="438"/>
                </a:lnTo>
                <a:lnTo>
                  <a:pt x="130" y="442"/>
                </a:lnTo>
                <a:lnTo>
                  <a:pt x="130" y="442"/>
                </a:lnTo>
                <a:lnTo>
                  <a:pt x="130" y="444"/>
                </a:lnTo>
                <a:lnTo>
                  <a:pt x="130" y="444"/>
                </a:lnTo>
                <a:lnTo>
                  <a:pt x="130" y="448"/>
                </a:lnTo>
                <a:lnTo>
                  <a:pt x="130" y="448"/>
                </a:lnTo>
                <a:lnTo>
                  <a:pt x="130" y="450"/>
                </a:lnTo>
                <a:lnTo>
                  <a:pt x="130" y="450"/>
                </a:lnTo>
                <a:close/>
                <a:moveTo>
                  <a:pt x="150" y="216"/>
                </a:moveTo>
                <a:lnTo>
                  <a:pt x="150" y="216"/>
                </a:lnTo>
                <a:lnTo>
                  <a:pt x="146" y="218"/>
                </a:lnTo>
                <a:lnTo>
                  <a:pt x="142" y="218"/>
                </a:lnTo>
                <a:lnTo>
                  <a:pt x="142" y="218"/>
                </a:lnTo>
                <a:lnTo>
                  <a:pt x="134" y="222"/>
                </a:lnTo>
                <a:lnTo>
                  <a:pt x="134" y="222"/>
                </a:lnTo>
                <a:lnTo>
                  <a:pt x="126" y="226"/>
                </a:lnTo>
                <a:lnTo>
                  <a:pt x="126" y="226"/>
                </a:lnTo>
                <a:lnTo>
                  <a:pt x="118" y="232"/>
                </a:lnTo>
                <a:lnTo>
                  <a:pt x="118" y="232"/>
                </a:lnTo>
                <a:lnTo>
                  <a:pt x="114" y="234"/>
                </a:lnTo>
                <a:lnTo>
                  <a:pt x="114" y="236"/>
                </a:lnTo>
                <a:lnTo>
                  <a:pt x="114" y="236"/>
                </a:lnTo>
                <a:lnTo>
                  <a:pt x="116" y="238"/>
                </a:lnTo>
                <a:lnTo>
                  <a:pt x="116" y="238"/>
                </a:lnTo>
                <a:lnTo>
                  <a:pt x="116" y="238"/>
                </a:lnTo>
                <a:lnTo>
                  <a:pt x="110" y="240"/>
                </a:lnTo>
                <a:lnTo>
                  <a:pt x="110" y="240"/>
                </a:lnTo>
                <a:lnTo>
                  <a:pt x="96" y="242"/>
                </a:lnTo>
                <a:lnTo>
                  <a:pt x="96" y="242"/>
                </a:lnTo>
                <a:lnTo>
                  <a:pt x="106" y="234"/>
                </a:lnTo>
                <a:lnTo>
                  <a:pt x="106" y="234"/>
                </a:lnTo>
                <a:lnTo>
                  <a:pt x="112" y="228"/>
                </a:lnTo>
                <a:lnTo>
                  <a:pt x="112" y="228"/>
                </a:lnTo>
                <a:lnTo>
                  <a:pt x="112" y="198"/>
                </a:lnTo>
                <a:lnTo>
                  <a:pt x="112" y="198"/>
                </a:lnTo>
                <a:lnTo>
                  <a:pt x="114" y="152"/>
                </a:lnTo>
                <a:lnTo>
                  <a:pt x="114" y="152"/>
                </a:lnTo>
                <a:lnTo>
                  <a:pt x="112" y="122"/>
                </a:lnTo>
                <a:lnTo>
                  <a:pt x="112" y="122"/>
                </a:lnTo>
                <a:lnTo>
                  <a:pt x="110" y="106"/>
                </a:lnTo>
                <a:lnTo>
                  <a:pt x="106" y="98"/>
                </a:lnTo>
                <a:lnTo>
                  <a:pt x="110" y="94"/>
                </a:lnTo>
                <a:lnTo>
                  <a:pt x="110" y="94"/>
                </a:lnTo>
                <a:lnTo>
                  <a:pt x="118" y="104"/>
                </a:lnTo>
                <a:lnTo>
                  <a:pt x="118" y="104"/>
                </a:lnTo>
                <a:lnTo>
                  <a:pt x="120" y="102"/>
                </a:lnTo>
                <a:lnTo>
                  <a:pt x="120" y="102"/>
                </a:lnTo>
                <a:lnTo>
                  <a:pt x="126" y="90"/>
                </a:lnTo>
                <a:lnTo>
                  <a:pt x="126" y="90"/>
                </a:lnTo>
                <a:lnTo>
                  <a:pt x="126" y="88"/>
                </a:lnTo>
                <a:lnTo>
                  <a:pt x="126" y="88"/>
                </a:lnTo>
                <a:lnTo>
                  <a:pt x="122" y="98"/>
                </a:lnTo>
                <a:lnTo>
                  <a:pt x="122" y="98"/>
                </a:lnTo>
                <a:lnTo>
                  <a:pt x="118" y="104"/>
                </a:lnTo>
                <a:lnTo>
                  <a:pt x="118" y="104"/>
                </a:lnTo>
                <a:lnTo>
                  <a:pt x="116" y="100"/>
                </a:lnTo>
                <a:lnTo>
                  <a:pt x="116" y="100"/>
                </a:lnTo>
                <a:lnTo>
                  <a:pt x="106" y="88"/>
                </a:lnTo>
                <a:lnTo>
                  <a:pt x="106" y="88"/>
                </a:lnTo>
                <a:lnTo>
                  <a:pt x="104" y="86"/>
                </a:lnTo>
                <a:lnTo>
                  <a:pt x="104" y="86"/>
                </a:lnTo>
                <a:lnTo>
                  <a:pt x="110" y="82"/>
                </a:lnTo>
                <a:lnTo>
                  <a:pt x="110" y="82"/>
                </a:lnTo>
                <a:lnTo>
                  <a:pt x="114" y="80"/>
                </a:lnTo>
                <a:lnTo>
                  <a:pt x="114" y="80"/>
                </a:lnTo>
                <a:lnTo>
                  <a:pt x="118" y="78"/>
                </a:lnTo>
                <a:lnTo>
                  <a:pt x="120" y="76"/>
                </a:lnTo>
                <a:lnTo>
                  <a:pt x="120" y="76"/>
                </a:lnTo>
                <a:lnTo>
                  <a:pt x="126" y="70"/>
                </a:lnTo>
                <a:lnTo>
                  <a:pt x="126" y="70"/>
                </a:lnTo>
                <a:lnTo>
                  <a:pt x="126" y="82"/>
                </a:lnTo>
                <a:lnTo>
                  <a:pt x="126" y="82"/>
                </a:lnTo>
                <a:lnTo>
                  <a:pt x="126" y="100"/>
                </a:lnTo>
                <a:lnTo>
                  <a:pt x="126" y="100"/>
                </a:lnTo>
                <a:lnTo>
                  <a:pt x="124" y="128"/>
                </a:lnTo>
                <a:lnTo>
                  <a:pt x="124" y="128"/>
                </a:lnTo>
                <a:lnTo>
                  <a:pt x="124" y="146"/>
                </a:lnTo>
                <a:lnTo>
                  <a:pt x="126" y="160"/>
                </a:lnTo>
                <a:lnTo>
                  <a:pt x="126" y="160"/>
                </a:lnTo>
                <a:lnTo>
                  <a:pt x="130" y="172"/>
                </a:lnTo>
                <a:lnTo>
                  <a:pt x="136" y="184"/>
                </a:lnTo>
                <a:lnTo>
                  <a:pt x="136" y="184"/>
                </a:lnTo>
                <a:lnTo>
                  <a:pt x="140" y="188"/>
                </a:lnTo>
                <a:lnTo>
                  <a:pt x="142" y="192"/>
                </a:lnTo>
                <a:lnTo>
                  <a:pt x="142" y="192"/>
                </a:lnTo>
                <a:lnTo>
                  <a:pt x="152" y="202"/>
                </a:lnTo>
                <a:lnTo>
                  <a:pt x="152" y="202"/>
                </a:lnTo>
                <a:lnTo>
                  <a:pt x="150" y="204"/>
                </a:lnTo>
                <a:lnTo>
                  <a:pt x="152" y="206"/>
                </a:lnTo>
                <a:lnTo>
                  <a:pt x="152" y="206"/>
                </a:lnTo>
                <a:lnTo>
                  <a:pt x="156" y="208"/>
                </a:lnTo>
                <a:lnTo>
                  <a:pt x="156" y="208"/>
                </a:lnTo>
                <a:lnTo>
                  <a:pt x="156" y="212"/>
                </a:lnTo>
                <a:lnTo>
                  <a:pt x="156" y="212"/>
                </a:lnTo>
                <a:lnTo>
                  <a:pt x="150" y="216"/>
                </a:lnTo>
                <a:lnTo>
                  <a:pt x="150" y="216"/>
                </a:lnTo>
                <a:close/>
                <a:moveTo>
                  <a:pt x="174" y="232"/>
                </a:moveTo>
                <a:lnTo>
                  <a:pt x="174" y="232"/>
                </a:lnTo>
                <a:lnTo>
                  <a:pt x="174" y="232"/>
                </a:lnTo>
                <a:lnTo>
                  <a:pt x="174" y="232"/>
                </a:lnTo>
                <a:lnTo>
                  <a:pt x="172" y="232"/>
                </a:lnTo>
                <a:lnTo>
                  <a:pt x="172" y="232"/>
                </a:lnTo>
                <a:lnTo>
                  <a:pt x="172" y="232"/>
                </a:lnTo>
                <a:lnTo>
                  <a:pt x="172" y="232"/>
                </a:lnTo>
                <a:lnTo>
                  <a:pt x="172" y="232"/>
                </a:lnTo>
                <a:lnTo>
                  <a:pt x="166" y="224"/>
                </a:lnTo>
                <a:lnTo>
                  <a:pt x="166" y="224"/>
                </a:lnTo>
                <a:lnTo>
                  <a:pt x="158" y="214"/>
                </a:lnTo>
                <a:lnTo>
                  <a:pt x="158" y="214"/>
                </a:lnTo>
                <a:lnTo>
                  <a:pt x="158" y="212"/>
                </a:lnTo>
                <a:lnTo>
                  <a:pt x="158" y="212"/>
                </a:lnTo>
                <a:lnTo>
                  <a:pt x="170" y="222"/>
                </a:lnTo>
                <a:lnTo>
                  <a:pt x="170" y="222"/>
                </a:lnTo>
                <a:lnTo>
                  <a:pt x="176" y="232"/>
                </a:lnTo>
                <a:lnTo>
                  <a:pt x="176" y="232"/>
                </a:lnTo>
                <a:lnTo>
                  <a:pt x="174" y="232"/>
                </a:lnTo>
                <a:lnTo>
                  <a:pt x="174" y="232"/>
                </a:lnTo>
                <a:close/>
                <a:moveTo>
                  <a:pt x="192" y="172"/>
                </a:moveTo>
                <a:lnTo>
                  <a:pt x="192" y="172"/>
                </a:lnTo>
                <a:lnTo>
                  <a:pt x="190" y="178"/>
                </a:lnTo>
                <a:lnTo>
                  <a:pt x="190" y="178"/>
                </a:lnTo>
                <a:lnTo>
                  <a:pt x="188" y="182"/>
                </a:lnTo>
                <a:lnTo>
                  <a:pt x="188" y="182"/>
                </a:lnTo>
                <a:lnTo>
                  <a:pt x="188" y="184"/>
                </a:lnTo>
                <a:lnTo>
                  <a:pt x="188" y="184"/>
                </a:lnTo>
                <a:lnTo>
                  <a:pt x="186" y="186"/>
                </a:lnTo>
                <a:lnTo>
                  <a:pt x="186" y="184"/>
                </a:lnTo>
                <a:lnTo>
                  <a:pt x="186" y="184"/>
                </a:lnTo>
                <a:lnTo>
                  <a:pt x="186" y="180"/>
                </a:lnTo>
                <a:lnTo>
                  <a:pt x="186" y="180"/>
                </a:lnTo>
                <a:lnTo>
                  <a:pt x="186" y="174"/>
                </a:lnTo>
                <a:lnTo>
                  <a:pt x="186" y="174"/>
                </a:lnTo>
                <a:lnTo>
                  <a:pt x="186" y="168"/>
                </a:lnTo>
                <a:lnTo>
                  <a:pt x="186" y="168"/>
                </a:lnTo>
                <a:lnTo>
                  <a:pt x="186" y="164"/>
                </a:lnTo>
                <a:lnTo>
                  <a:pt x="186" y="164"/>
                </a:lnTo>
                <a:lnTo>
                  <a:pt x="188" y="162"/>
                </a:lnTo>
                <a:lnTo>
                  <a:pt x="188" y="162"/>
                </a:lnTo>
                <a:lnTo>
                  <a:pt x="190" y="164"/>
                </a:lnTo>
                <a:lnTo>
                  <a:pt x="190" y="164"/>
                </a:lnTo>
                <a:lnTo>
                  <a:pt x="194" y="168"/>
                </a:lnTo>
                <a:lnTo>
                  <a:pt x="194" y="168"/>
                </a:lnTo>
                <a:lnTo>
                  <a:pt x="194" y="170"/>
                </a:lnTo>
                <a:lnTo>
                  <a:pt x="194" y="170"/>
                </a:lnTo>
                <a:lnTo>
                  <a:pt x="192" y="172"/>
                </a:lnTo>
                <a:lnTo>
                  <a:pt x="192" y="172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  <a:effectLst>
            <a:reflection blurRad="6350" stA="52000" endA="300" endPos="35000" dir="5400000" sy="-100000" algn="bl" rotWithShape="0"/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4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4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2" presetID="4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/>
      <p:bldP spid="13" grpId="0"/>
    </p:bldLst>
  </p:timing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roup 23"/>
          <p:cNvGrpSpPr>
            <a:grpSpLocks/>
          </p:cNvGrpSpPr>
          <p:nvPr/>
        </p:nvGrpSpPr>
        <p:grpSpPr bwMode="auto">
          <a:xfrm>
            <a:off x="-6925" y="2971800"/>
            <a:ext cx="9144000" cy="1676400"/>
            <a:chOff x="0" y="2086"/>
            <a:chExt cx="5760" cy="1056"/>
          </a:xfrm>
        </p:grpSpPr>
        <p:sp>
          <p:nvSpPr>
            <p:cNvPr id="39" name="Rectangle 3"/>
            <p:cNvSpPr>
              <a:spLocks noChangeArrowheads="1"/>
            </p:cNvSpPr>
            <p:nvPr/>
          </p:nvSpPr>
          <p:spPr bwMode="gray">
            <a:xfrm>
              <a:off x="0" y="2325"/>
              <a:ext cx="5760" cy="817"/>
            </a:xfrm>
            <a:prstGeom prst="rect">
              <a:avLst/>
            </a:prstGeom>
            <a:gradFill rotWithShape="1">
              <a:gsLst>
                <a:gs pos="0">
                  <a:srgbClr val="DDDDDD"/>
                </a:gs>
                <a:gs pos="100000">
                  <a:srgbClr val="FFFFFF"/>
                </a:gs>
              </a:gsLst>
              <a:lin ang="5400000" scaled="1"/>
            </a:gradFill>
            <a:ln w="9525">
              <a:noFill/>
              <a:miter lim="800000"/>
              <a:headEnd/>
              <a:tailEnd/>
            </a:ln>
          </p:spPr>
          <p:txBody>
            <a:bodyPr wrap="none" lIns="90000" tIns="90000" rIns="72000" bIns="90000" anchor="ctr"/>
            <a:lstStyle/>
            <a:p>
              <a:pPr algn="ctr" eaLnBrk="0" hangingPunct="0"/>
              <a:endParaRPr lang="en-US" noProof="1">
                <a:latin typeface="Calibri" pitchFamily="34" charset="0"/>
                <a:cs typeface="Arial" charset="0"/>
              </a:endParaRPr>
            </a:p>
          </p:txBody>
        </p:sp>
        <p:sp>
          <p:nvSpPr>
            <p:cNvPr id="40" name="Rectangle 25"/>
            <p:cNvSpPr>
              <a:spLocks noChangeArrowheads="1"/>
            </p:cNvSpPr>
            <p:nvPr/>
          </p:nvSpPr>
          <p:spPr bwMode="gray">
            <a:xfrm flipV="1">
              <a:off x="0" y="2086"/>
              <a:ext cx="5760" cy="246"/>
            </a:xfrm>
            <a:prstGeom prst="rect">
              <a:avLst/>
            </a:prstGeom>
            <a:gradFill rotWithShape="1">
              <a:gsLst>
                <a:gs pos="0">
                  <a:srgbClr val="DBDBDB"/>
                </a:gs>
                <a:gs pos="100000">
                  <a:srgbClr val="FFFFFF"/>
                </a:gs>
              </a:gsLst>
              <a:lin ang="5400000" scaled="1"/>
            </a:gradFill>
            <a:ln w="9525">
              <a:noFill/>
              <a:miter lim="800000"/>
              <a:headEnd/>
              <a:tailEnd/>
            </a:ln>
          </p:spPr>
          <p:txBody>
            <a:bodyPr rot="10800000" wrap="none" lIns="90000" tIns="90000" rIns="72000" bIns="90000" anchor="ctr"/>
            <a:lstStyle/>
            <a:p>
              <a:pPr algn="ctr" eaLnBrk="0" hangingPunct="0"/>
              <a:endParaRPr lang="en-US" noProof="1">
                <a:latin typeface="Calibri" pitchFamily="34" charset="0"/>
                <a:cs typeface="Arial" charset="0"/>
              </a:endParaRPr>
            </a:p>
          </p:txBody>
        </p:sp>
      </p:grp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Three layers of interaction</a:t>
            </a:r>
            <a:endParaRPr lang="en-US" dirty="0"/>
          </a:p>
        </p:txBody>
      </p:sp>
      <p:grpSp>
        <p:nvGrpSpPr>
          <p:cNvPr id="11" name="Group 14"/>
          <p:cNvGrpSpPr/>
          <p:nvPr/>
        </p:nvGrpSpPr>
        <p:grpSpPr>
          <a:xfrm rot="4500000">
            <a:off x="-148843" y="2847519"/>
            <a:ext cx="4071937" cy="2763044"/>
            <a:chOff x="3609733" y="3683392"/>
            <a:chExt cx="4071937" cy="2763044"/>
          </a:xfrm>
          <a:effectLst>
            <a:outerShdw blurRad="381000" dist="381000" dir="13500000" sy="23000" kx="1200000" algn="br" rotWithShape="0">
              <a:prstClr val="black">
                <a:alpha val="20000"/>
              </a:prstClr>
            </a:outerShdw>
          </a:effectLst>
        </p:grpSpPr>
        <p:pic>
          <p:nvPicPr>
            <p:cNvPr id="1026" name="Picture 2"/>
            <p:cNvPicPr>
              <a:picLocks noChangeAspect="1" noChangeArrowheads="1"/>
            </p:cNvPicPr>
            <p:nvPr/>
          </p:nvPicPr>
          <p:blipFill rotWithShape="1">
            <a:blip r:embed="rId3" cstate="email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 bwMode="auto">
            <a:xfrm>
              <a:off x="3609733" y="4407292"/>
              <a:ext cx="4071937" cy="203914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grpSp>
          <p:nvGrpSpPr>
            <p:cNvPr id="12" name="Group 10"/>
            <p:cNvGrpSpPr/>
            <p:nvPr/>
          </p:nvGrpSpPr>
          <p:grpSpPr>
            <a:xfrm>
              <a:off x="3628758" y="3683392"/>
              <a:ext cx="4038600" cy="1447800"/>
              <a:chOff x="3200400" y="2362200"/>
              <a:chExt cx="4038600" cy="4038600"/>
            </a:xfrm>
          </p:grpSpPr>
          <p:sp>
            <p:nvSpPr>
              <p:cNvPr id="3" name="Oval 2"/>
              <p:cNvSpPr/>
              <p:nvPr/>
            </p:nvSpPr>
            <p:spPr>
              <a:xfrm>
                <a:off x="3200400" y="2362200"/>
                <a:ext cx="4038600" cy="4038600"/>
              </a:xfrm>
              <a:prstGeom prst="ellipse">
                <a:avLst/>
              </a:prstGeom>
              <a:solidFill>
                <a:schemeClr val="accent2">
                  <a:lumMod val="50000"/>
                </a:schemeClr>
              </a:solidFill>
              <a:ln>
                <a:noFill/>
              </a:ln>
              <a:effectLst>
                <a:innerShdw blurRad="114300">
                  <a:prstClr val="black"/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" name="Oval 3"/>
              <p:cNvSpPr>
                <a:spLocks noChangeAspect="1"/>
              </p:cNvSpPr>
              <p:nvPr/>
            </p:nvSpPr>
            <p:spPr>
              <a:xfrm>
                <a:off x="3402330" y="2564130"/>
                <a:ext cx="3634740" cy="3634740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" name="Oval 4"/>
              <p:cNvSpPr>
                <a:spLocks noChangeAspect="1"/>
              </p:cNvSpPr>
              <p:nvPr/>
            </p:nvSpPr>
            <p:spPr>
              <a:xfrm>
                <a:off x="3584067" y="2745867"/>
                <a:ext cx="3271266" cy="3271266"/>
              </a:xfrm>
              <a:prstGeom prst="ellipse">
                <a:avLst/>
              </a:pr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" name="Oval 5"/>
              <p:cNvSpPr>
                <a:spLocks noChangeAspect="1"/>
              </p:cNvSpPr>
              <p:nvPr/>
            </p:nvSpPr>
            <p:spPr>
              <a:xfrm>
                <a:off x="3747631" y="2909431"/>
                <a:ext cx="2944139" cy="294413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" name="Oval 7"/>
              <p:cNvSpPr>
                <a:spLocks noChangeAspect="1"/>
              </p:cNvSpPr>
              <p:nvPr/>
            </p:nvSpPr>
            <p:spPr>
              <a:xfrm>
                <a:off x="3894838" y="3056638"/>
                <a:ext cx="2649725" cy="2649725"/>
              </a:xfrm>
              <a:prstGeom prst="ellipse">
                <a:avLst/>
              </a:pr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" name="Oval 9"/>
              <p:cNvSpPr>
                <a:spLocks noChangeAspect="1"/>
              </p:cNvSpPr>
              <p:nvPr/>
            </p:nvSpPr>
            <p:spPr>
              <a:xfrm>
                <a:off x="4027324" y="3189124"/>
                <a:ext cx="2384753" cy="2384753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" name="Oval 8"/>
              <p:cNvSpPr>
                <a:spLocks noChangeAspect="1"/>
              </p:cNvSpPr>
              <p:nvPr/>
            </p:nvSpPr>
            <p:spPr>
              <a:xfrm>
                <a:off x="4424783" y="3586583"/>
                <a:ext cx="1589835" cy="1589835"/>
              </a:xfrm>
              <a:prstGeom prst="ellipse">
                <a:avLst/>
              </a:pr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cxnSp>
        <p:nvCxnSpPr>
          <p:cNvPr id="17" name="Straight Connector 16"/>
          <p:cNvCxnSpPr/>
          <p:nvPr/>
        </p:nvCxnSpPr>
        <p:spPr>
          <a:xfrm>
            <a:off x="2522949" y="3860618"/>
            <a:ext cx="3420651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Straight Connector 18"/>
          <p:cNvCxnSpPr/>
          <p:nvPr/>
        </p:nvCxnSpPr>
        <p:spPr>
          <a:xfrm>
            <a:off x="2522948" y="2993718"/>
            <a:ext cx="3420652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Straight Connector 20"/>
          <p:cNvCxnSpPr/>
          <p:nvPr/>
        </p:nvCxnSpPr>
        <p:spPr>
          <a:xfrm flipV="1">
            <a:off x="2438400" y="2502618"/>
            <a:ext cx="685800" cy="191476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" name="Straight Connector 22"/>
          <p:cNvCxnSpPr/>
          <p:nvPr/>
        </p:nvCxnSpPr>
        <p:spPr>
          <a:xfrm>
            <a:off x="3124200" y="2499896"/>
            <a:ext cx="28194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Straight Connector 24"/>
          <p:cNvCxnSpPr/>
          <p:nvPr/>
        </p:nvCxnSpPr>
        <p:spPr>
          <a:xfrm flipV="1">
            <a:off x="2247900" y="2034553"/>
            <a:ext cx="876300" cy="24818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Straight Connector 26"/>
          <p:cNvCxnSpPr/>
          <p:nvPr/>
        </p:nvCxnSpPr>
        <p:spPr>
          <a:xfrm>
            <a:off x="3131625" y="2034553"/>
            <a:ext cx="28194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24" name="TextBox 1023"/>
          <p:cNvSpPr txBox="1"/>
          <p:nvPr/>
        </p:nvSpPr>
        <p:spPr>
          <a:xfrm>
            <a:off x="6085114" y="1824335"/>
            <a:ext cx="92852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 smtClean="0"/>
              <a:t>Layer 3</a:t>
            </a:r>
            <a:endParaRPr lang="en-US" sz="2400" dirty="0"/>
          </a:p>
        </p:txBody>
      </p:sp>
      <p:sp>
        <p:nvSpPr>
          <p:cNvPr id="34" name="TextBox 33"/>
          <p:cNvSpPr txBox="1"/>
          <p:nvPr/>
        </p:nvSpPr>
        <p:spPr>
          <a:xfrm>
            <a:off x="6085114" y="2269660"/>
            <a:ext cx="92852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 smtClean="0"/>
              <a:t>Layer 2</a:t>
            </a:r>
            <a:endParaRPr lang="en-US" sz="2400" dirty="0"/>
          </a:p>
        </p:txBody>
      </p:sp>
      <p:sp>
        <p:nvSpPr>
          <p:cNvPr id="35" name="TextBox 34"/>
          <p:cNvSpPr txBox="1"/>
          <p:nvPr/>
        </p:nvSpPr>
        <p:spPr>
          <a:xfrm>
            <a:off x="6085114" y="2738735"/>
            <a:ext cx="92852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 smtClean="0"/>
              <a:t>Layer 1</a:t>
            </a:r>
            <a:endParaRPr lang="en-US" sz="2400" dirty="0"/>
          </a:p>
        </p:txBody>
      </p:sp>
      <p:sp>
        <p:nvSpPr>
          <p:cNvPr id="36" name="TextBox 35"/>
          <p:cNvSpPr txBox="1"/>
          <p:nvPr/>
        </p:nvSpPr>
        <p:spPr>
          <a:xfrm>
            <a:off x="6085114" y="3629785"/>
            <a:ext cx="75148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dirty="0" smtClean="0">
                <a:solidFill>
                  <a:srgbClr val="C00000"/>
                </a:solidFill>
              </a:rPr>
              <a:t>Core</a:t>
            </a:r>
            <a:endParaRPr lang="en-US" sz="2800" dirty="0">
              <a:solidFill>
                <a:srgbClr val="C00000"/>
              </a:solidFill>
            </a:endParaRPr>
          </a:p>
        </p:txBody>
      </p:sp>
      <p:cxnSp>
        <p:nvCxnSpPr>
          <p:cNvPr id="30" name="Straight Connector 29"/>
          <p:cNvCxnSpPr/>
          <p:nvPr/>
        </p:nvCxnSpPr>
        <p:spPr>
          <a:xfrm>
            <a:off x="4876800" y="4343400"/>
            <a:ext cx="32766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/>
          <p:cNvCxnSpPr/>
          <p:nvPr/>
        </p:nvCxnSpPr>
        <p:spPr>
          <a:xfrm flipV="1">
            <a:off x="0" y="6235347"/>
            <a:ext cx="9144000" cy="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TextBox 31"/>
          <p:cNvSpPr txBox="1"/>
          <p:nvPr/>
        </p:nvSpPr>
        <p:spPr>
          <a:xfrm>
            <a:off x="7902054" y="6357584"/>
            <a:ext cx="101334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>
                <a:latin typeface="Calibri" pitchFamily="34" charset="0"/>
              </a:rPr>
              <a:t>LOGO</a:t>
            </a:r>
            <a:endParaRPr lang="en-US" dirty="0">
              <a:latin typeface="Calibri" pitchFamily="34" charset="0"/>
            </a:endParaRPr>
          </a:p>
        </p:txBody>
      </p:sp>
      <p:sp>
        <p:nvSpPr>
          <p:cNvPr id="33" name="TextBox 32"/>
          <p:cNvSpPr txBox="1"/>
          <p:nvPr/>
        </p:nvSpPr>
        <p:spPr>
          <a:xfrm>
            <a:off x="4648200" y="4419600"/>
            <a:ext cx="4114800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166688" indent="-166688">
              <a:buFont typeface="Arial" pitchFamily="34" charset="0"/>
              <a:buChar char="•"/>
            </a:pPr>
            <a:r>
              <a:rPr lang="en-US" sz="2400" dirty="0" smtClean="0"/>
              <a:t>Your text here. Your text here </a:t>
            </a:r>
          </a:p>
          <a:p>
            <a:pPr marL="166688" indent="-166688">
              <a:buFont typeface="Arial" pitchFamily="34" charset="0"/>
              <a:buChar char="•"/>
            </a:pPr>
            <a:r>
              <a:rPr lang="en-US" sz="2400" dirty="0" smtClean="0"/>
              <a:t>Your text here. Your text here</a:t>
            </a:r>
          </a:p>
          <a:p>
            <a:pPr marL="166688" indent="-166688">
              <a:buFont typeface="Arial" pitchFamily="34" charset="0"/>
              <a:buChar char="•"/>
            </a:pPr>
            <a:r>
              <a:rPr lang="en-US" sz="2400" dirty="0" smtClean="0"/>
              <a:t>Your text here. Your text here </a:t>
            </a:r>
          </a:p>
          <a:p>
            <a:pPr marL="166688" indent="-166688">
              <a:buFont typeface="Arial" pitchFamily="34" charset="0"/>
              <a:buChar char="•"/>
            </a:pPr>
            <a:endParaRPr lang="en-US" sz="2400" dirty="0"/>
          </a:p>
        </p:txBody>
      </p:sp>
    </p:spTree>
    <p:extLst>
      <p:ext uri="{BB962C8B-B14F-4D97-AF65-F5344CB8AC3E}">
        <p14:creationId xmlns:p14="http://schemas.microsoft.com/office/powerpoint/2010/main" val="81696024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17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10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10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10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10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7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17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7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17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17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7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>
                      <p:stCondLst>
                        <p:cond delay="indefinite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5" dur="500"/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6" fill="hold">
                      <p:stCondLst>
                        <p:cond delay="indefinite"/>
                      </p:stCondLst>
                      <p:childTnLst>
                        <p:par>
                          <p:cTn id="77" fill="hold">
                            <p:stCondLst>
                              <p:cond delay="0"/>
                            </p:stCondLst>
                            <p:childTnLst>
                              <p:par>
                                <p:cTn id="78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0" dur="500"/>
                                        <p:tgtEl>
                                          <p:spTgt spid="3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1" fill="hold">
                      <p:stCondLst>
                        <p:cond delay="indefinite"/>
                      </p:stCondLst>
                      <p:childTnLst>
                        <p:par>
                          <p:cTn id="82" fill="hold">
                            <p:stCondLst>
                              <p:cond delay="0"/>
                            </p:stCondLst>
                            <p:childTnLst>
                              <p:par>
                                <p:cTn id="83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5" dur="500"/>
                                        <p:tgtEl>
                                          <p:spTgt spid="3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24" grpId="0"/>
      <p:bldP spid="34" grpId="0"/>
      <p:bldP spid="35" grpId="0"/>
      <p:bldP spid="36" grpId="0"/>
      <p:bldP spid="33" grpId="0" build="p"/>
    </p:bldLst>
  </p:timing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23"/>
          <p:cNvGrpSpPr>
            <a:grpSpLocks/>
          </p:cNvGrpSpPr>
          <p:nvPr/>
        </p:nvGrpSpPr>
        <p:grpSpPr bwMode="auto">
          <a:xfrm>
            <a:off x="0" y="1905000"/>
            <a:ext cx="9144000" cy="1676400"/>
            <a:chOff x="0" y="2086"/>
            <a:chExt cx="5760" cy="1056"/>
          </a:xfrm>
        </p:grpSpPr>
        <p:sp>
          <p:nvSpPr>
            <p:cNvPr id="20" name="Rectangle 3"/>
            <p:cNvSpPr>
              <a:spLocks noChangeArrowheads="1"/>
            </p:cNvSpPr>
            <p:nvPr/>
          </p:nvSpPr>
          <p:spPr bwMode="gray">
            <a:xfrm>
              <a:off x="0" y="2325"/>
              <a:ext cx="5760" cy="817"/>
            </a:xfrm>
            <a:prstGeom prst="rect">
              <a:avLst/>
            </a:prstGeom>
            <a:gradFill rotWithShape="1">
              <a:gsLst>
                <a:gs pos="0">
                  <a:srgbClr val="DDDDDD"/>
                </a:gs>
                <a:gs pos="100000">
                  <a:srgbClr val="FFFFFF"/>
                </a:gs>
              </a:gsLst>
              <a:lin ang="5400000" scaled="1"/>
            </a:gradFill>
            <a:ln w="9525">
              <a:noFill/>
              <a:miter lim="800000"/>
              <a:headEnd/>
              <a:tailEnd/>
            </a:ln>
          </p:spPr>
          <p:txBody>
            <a:bodyPr wrap="none" lIns="90000" tIns="90000" rIns="72000" bIns="90000" anchor="ctr"/>
            <a:lstStyle/>
            <a:p>
              <a:pPr algn="ctr" eaLnBrk="0" hangingPunct="0"/>
              <a:endParaRPr lang="en-US" noProof="1">
                <a:latin typeface="Calibri" pitchFamily="34" charset="0"/>
                <a:cs typeface="Arial" charset="0"/>
              </a:endParaRPr>
            </a:p>
          </p:txBody>
        </p:sp>
        <p:sp>
          <p:nvSpPr>
            <p:cNvPr id="21" name="Rectangle 25"/>
            <p:cNvSpPr>
              <a:spLocks noChangeArrowheads="1"/>
            </p:cNvSpPr>
            <p:nvPr/>
          </p:nvSpPr>
          <p:spPr bwMode="gray">
            <a:xfrm flipV="1">
              <a:off x="0" y="2086"/>
              <a:ext cx="5760" cy="246"/>
            </a:xfrm>
            <a:prstGeom prst="rect">
              <a:avLst/>
            </a:prstGeom>
            <a:gradFill rotWithShape="1">
              <a:gsLst>
                <a:gs pos="0">
                  <a:srgbClr val="DBDBDB"/>
                </a:gs>
                <a:gs pos="100000">
                  <a:srgbClr val="FFFFFF"/>
                </a:gs>
              </a:gsLst>
              <a:lin ang="5400000" scaled="1"/>
            </a:gradFill>
            <a:ln w="9525">
              <a:noFill/>
              <a:miter lim="800000"/>
              <a:headEnd/>
              <a:tailEnd/>
            </a:ln>
          </p:spPr>
          <p:txBody>
            <a:bodyPr rot="10800000" wrap="none" lIns="90000" tIns="90000" rIns="72000" bIns="90000" anchor="ctr"/>
            <a:lstStyle/>
            <a:p>
              <a:pPr algn="ctr" eaLnBrk="0" hangingPunct="0"/>
              <a:endParaRPr lang="en-US" noProof="1">
                <a:latin typeface="Calibri" pitchFamily="34" charset="0"/>
                <a:cs typeface="Arial" charset="0"/>
              </a:endParaRPr>
            </a:p>
          </p:txBody>
        </p:sp>
      </p:grpSp>
      <p:sp>
        <p:nvSpPr>
          <p:cNvPr id="13" name="Can 12"/>
          <p:cNvSpPr/>
          <p:nvPr/>
        </p:nvSpPr>
        <p:spPr>
          <a:xfrm>
            <a:off x="4381500" y="4114800"/>
            <a:ext cx="381000" cy="1143000"/>
          </a:xfrm>
          <a:prstGeom prst="can">
            <a:avLst/>
          </a:prstGeom>
          <a:gradFill flip="none" rotWithShape="1">
            <a:gsLst>
              <a:gs pos="0">
                <a:schemeClr val="tx1">
                  <a:lumMod val="65000"/>
                  <a:lumOff val="35000"/>
                </a:schemeClr>
              </a:gs>
              <a:gs pos="50000">
                <a:schemeClr val="bg1"/>
              </a:gs>
              <a:gs pos="100000">
                <a:schemeClr val="tx1">
                  <a:lumMod val="75000"/>
                  <a:lumOff val="25000"/>
                </a:schemeClr>
              </a:gs>
            </a:gsLst>
            <a:lin ang="10800000" scaled="1"/>
            <a:tileRect/>
          </a:gra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5" name="Group 13"/>
          <p:cNvGrpSpPr/>
          <p:nvPr/>
        </p:nvGrpSpPr>
        <p:grpSpPr>
          <a:xfrm>
            <a:off x="4381892" y="3962400"/>
            <a:ext cx="304800" cy="304800"/>
            <a:chOff x="4419600" y="3962400"/>
            <a:chExt cx="304800" cy="304800"/>
          </a:xfrm>
        </p:grpSpPr>
        <p:sp>
          <p:nvSpPr>
            <p:cNvPr id="15" name="Oval 14"/>
            <p:cNvSpPr/>
            <p:nvPr/>
          </p:nvSpPr>
          <p:spPr>
            <a:xfrm>
              <a:off x="4419600" y="3962400"/>
              <a:ext cx="304800" cy="304800"/>
            </a:xfrm>
            <a:prstGeom prst="ellipse">
              <a:avLst/>
            </a:prstGeom>
            <a:solidFill>
              <a:schemeClr val="bg1">
                <a:lumMod val="50000"/>
              </a:schemeClr>
            </a:solidFill>
            <a:ln>
              <a:noFill/>
            </a:ln>
            <a:scene3d>
              <a:camera prst="perspectiveHeroicExtremeLeftFacing">
                <a:rot lat="678382" lon="828938" rev="21161219"/>
              </a:camera>
              <a:lightRig rig="threePt" dir="t"/>
            </a:scene3d>
            <a:sp3d extrusionH="381000">
              <a:extrusionClr>
                <a:schemeClr val="bg1">
                  <a:lumMod val="75000"/>
                </a:schemeClr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" name="Oval 15"/>
            <p:cNvSpPr/>
            <p:nvPr/>
          </p:nvSpPr>
          <p:spPr>
            <a:xfrm>
              <a:off x="4419600" y="3962400"/>
              <a:ext cx="304800" cy="304800"/>
            </a:xfrm>
            <a:prstGeom prst="ellipse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Relationship Management – Stage 1</a:t>
            </a:r>
            <a:endParaRPr lang="en-US" dirty="0"/>
          </a:p>
        </p:txBody>
      </p:sp>
      <p:grpSp>
        <p:nvGrpSpPr>
          <p:cNvPr id="6" name="Group 11"/>
          <p:cNvGrpSpPr/>
          <p:nvPr/>
        </p:nvGrpSpPr>
        <p:grpSpPr>
          <a:xfrm rot="-600000">
            <a:off x="1224642" y="2830286"/>
            <a:ext cx="6629400" cy="1164771"/>
            <a:chOff x="1257300" y="2819400"/>
            <a:chExt cx="6629400" cy="1164771"/>
          </a:xfrm>
        </p:grpSpPr>
        <p:sp>
          <p:nvSpPr>
            <p:cNvPr id="3" name="Rectangle 2"/>
            <p:cNvSpPr/>
            <p:nvPr/>
          </p:nvSpPr>
          <p:spPr>
            <a:xfrm>
              <a:off x="1257300" y="3069771"/>
              <a:ext cx="6629400" cy="914400"/>
            </a:xfrm>
            <a:prstGeom prst="rect">
              <a:avLst/>
            </a:prstGeom>
            <a:blipFill>
              <a:blip r:embed="rId3" cstate="print"/>
              <a:tile tx="0" ty="0" sx="100000" sy="100000" flip="none" algn="tl"/>
            </a:blipFill>
            <a:ln>
              <a:noFill/>
            </a:ln>
            <a:scene3d>
              <a:camera prst="perspectiveRelaxed">
                <a:rot lat="17373598" lon="0" rev="0"/>
              </a:camera>
              <a:lightRig rig="soft" dir="t"/>
            </a:scene3d>
            <a:sp3d extrusionH="254000" prstMaterial="dkEdge">
              <a:bevelT w="139700" prst="cross"/>
              <a:extrusionClr>
                <a:schemeClr val="bg1">
                  <a:lumMod val="75000"/>
                </a:schemeClr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pic>
          <p:nvPicPr>
            <p:cNvPr id="8" name="Picture 2"/>
            <p:cNvPicPr>
              <a:picLocks noChangeAspect="1" noChangeArrowheads="1"/>
            </p:cNvPicPr>
            <p:nvPr/>
          </p:nvPicPr>
          <p:blipFill>
            <a:blip r:embed="rId4" cstate="email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383256" y="3093564"/>
              <a:ext cx="1517058" cy="64770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pic>
          <p:nvPicPr>
            <p:cNvPr id="9" name="Picture 2"/>
            <p:cNvPicPr>
              <a:picLocks noChangeAspect="1" noChangeArrowheads="1"/>
            </p:cNvPicPr>
            <p:nvPr/>
          </p:nvPicPr>
          <p:blipFill>
            <a:blip r:embed="rId4" cstate="email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454742" y="2971800"/>
              <a:ext cx="1517058" cy="64770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pic>
          <p:nvPicPr>
            <p:cNvPr id="10" name="Picture 2"/>
            <p:cNvPicPr>
              <a:picLocks noChangeAspect="1" noChangeArrowheads="1"/>
            </p:cNvPicPr>
            <p:nvPr/>
          </p:nvPicPr>
          <p:blipFill>
            <a:blip r:embed="rId4" cstate="email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383256" y="2819400"/>
              <a:ext cx="1517058" cy="64770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</p:grpSp>
      <p:pic>
        <p:nvPicPr>
          <p:cNvPr id="11" name="Picture 3"/>
          <p:cNvPicPr>
            <a:picLocks noChangeAspect="1" noChangeArrowheads="1"/>
          </p:cNvPicPr>
          <p:nvPr/>
        </p:nvPicPr>
        <p:blipFill>
          <a:blip r:embed="rId5" cstate="email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72200" y="2499223"/>
            <a:ext cx="1752600" cy="7482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17" name="TextBox 16"/>
          <p:cNvSpPr txBox="1"/>
          <p:nvPr/>
        </p:nvSpPr>
        <p:spPr>
          <a:xfrm>
            <a:off x="4953000" y="1905000"/>
            <a:ext cx="369703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 smtClean="0"/>
              <a:t>When you add value proactively…</a:t>
            </a:r>
            <a:endParaRPr lang="en-US" sz="2400" dirty="0"/>
          </a:p>
        </p:txBody>
      </p:sp>
      <p:sp>
        <p:nvSpPr>
          <p:cNvPr id="18" name="TextBox 17"/>
          <p:cNvSpPr txBox="1"/>
          <p:nvPr/>
        </p:nvSpPr>
        <p:spPr>
          <a:xfrm>
            <a:off x="685800" y="2514600"/>
            <a:ext cx="322825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 smtClean="0"/>
              <a:t>Competition’s share of wallet</a:t>
            </a:r>
            <a:endParaRPr lang="en-US" sz="2400" dirty="0"/>
          </a:p>
        </p:txBody>
      </p:sp>
    </p:spTree>
    <p:extLst>
      <p:ext uri="{BB962C8B-B14F-4D97-AF65-F5344CB8AC3E}">
        <p14:creationId xmlns:p14="http://schemas.microsoft.com/office/powerpoint/2010/main" val="3372726372"/>
      </p:ext>
    </p:extLst>
  </p:cSld>
  <p:clrMapOvr>
    <a:masterClrMapping/>
  </p:clrMapOvr>
  <p:transition advTm="0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8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600000">
                                      <p:cBhvr>
                                        <p:cTn id="12" dur="2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3" presetID="4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" presetID="42" presetClass="path" presetSubtype="0" accel="18182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22222E-6 -1.48148E-6 L -2.22222E-6 0.08102 " pathEditMode="relative" rAng="0" ptsTypes="AA">
                                      <p:cBhvr>
                                        <p:cTn id="19" dur="27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4051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3750"/>
                            </p:stCondLst>
                            <p:childTnLst>
                              <p:par>
                                <p:cTn id="21" presetID="10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2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" grpId="0"/>
      <p:bldP spid="17" grpId="1"/>
    </p:bldLst>
  </p:timing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roup 23"/>
          <p:cNvGrpSpPr>
            <a:grpSpLocks/>
          </p:cNvGrpSpPr>
          <p:nvPr/>
        </p:nvGrpSpPr>
        <p:grpSpPr bwMode="auto">
          <a:xfrm>
            <a:off x="0" y="1905000"/>
            <a:ext cx="9144000" cy="1676400"/>
            <a:chOff x="0" y="2086"/>
            <a:chExt cx="5760" cy="1056"/>
          </a:xfrm>
        </p:grpSpPr>
        <p:sp>
          <p:nvSpPr>
            <p:cNvPr id="16" name="Rectangle 3"/>
            <p:cNvSpPr>
              <a:spLocks noChangeArrowheads="1"/>
            </p:cNvSpPr>
            <p:nvPr/>
          </p:nvSpPr>
          <p:spPr bwMode="gray">
            <a:xfrm>
              <a:off x="0" y="2325"/>
              <a:ext cx="5760" cy="817"/>
            </a:xfrm>
            <a:prstGeom prst="rect">
              <a:avLst/>
            </a:prstGeom>
            <a:gradFill rotWithShape="1">
              <a:gsLst>
                <a:gs pos="0">
                  <a:srgbClr val="DDDDDD"/>
                </a:gs>
                <a:gs pos="100000">
                  <a:srgbClr val="FFFFFF"/>
                </a:gs>
              </a:gsLst>
              <a:lin ang="5400000" scaled="1"/>
            </a:gradFill>
            <a:ln w="9525">
              <a:noFill/>
              <a:miter lim="800000"/>
              <a:headEnd/>
              <a:tailEnd/>
            </a:ln>
          </p:spPr>
          <p:txBody>
            <a:bodyPr wrap="none" lIns="90000" tIns="90000" rIns="72000" bIns="90000" anchor="ctr"/>
            <a:lstStyle/>
            <a:p>
              <a:pPr algn="ctr" eaLnBrk="0" hangingPunct="0"/>
              <a:endParaRPr lang="en-US" noProof="1">
                <a:latin typeface="Calibri" pitchFamily="34" charset="0"/>
                <a:cs typeface="Arial" charset="0"/>
              </a:endParaRPr>
            </a:p>
          </p:txBody>
        </p:sp>
        <p:sp>
          <p:nvSpPr>
            <p:cNvPr id="17" name="Rectangle 25"/>
            <p:cNvSpPr>
              <a:spLocks noChangeArrowheads="1"/>
            </p:cNvSpPr>
            <p:nvPr/>
          </p:nvSpPr>
          <p:spPr bwMode="gray">
            <a:xfrm flipV="1">
              <a:off x="0" y="2086"/>
              <a:ext cx="5760" cy="246"/>
            </a:xfrm>
            <a:prstGeom prst="rect">
              <a:avLst/>
            </a:prstGeom>
            <a:gradFill rotWithShape="1">
              <a:gsLst>
                <a:gs pos="0">
                  <a:srgbClr val="DBDBDB"/>
                </a:gs>
                <a:gs pos="100000">
                  <a:srgbClr val="FFFFFF"/>
                </a:gs>
              </a:gsLst>
              <a:lin ang="5400000" scaled="1"/>
            </a:gradFill>
            <a:ln w="9525">
              <a:noFill/>
              <a:miter lim="800000"/>
              <a:headEnd/>
              <a:tailEnd/>
            </a:ln>
          </p:spPr>
          <p:txBody>
            <a:bodyPr rot="10800000" wrap="none" lIns="90000" tIns="90000" rIns="72000" bIns="90000" anchor="ctr"/>
            <a:lstStyle/>
            <a:p>
              <a:pPr algn="ctr" eaLnBrk="0" hangingPunct="0"/>
              <a:endParaRPr lang="en-US" noProof="1">
                <a:latin typeface="Calibri" pitchFamily="34" charset="0"/>
                <a:cs typeface="Arial" charset="0"/>
              </a:endParaRPr>
            </a:p>
          </p:txBody>
        </p:sp>
      </p:grpSp>
      <p:sp>
        <p:nvSpPr>
          <p:cNvPr id="5" name="Can 4"/>
          <p:cNvSpPr/>
          <p:nvPr/>
        </p:nvSpPr>
        <p:spPr>
          <a:xfrm>
            <a:off x="4381500" y="4114800"/>
            <a:ext cx="381000" cy="1143000"/>
          </a:xfrm>
          <a:prstGeom prst="can">
            <a:avLst/>
          </a:prstGeom>
          <a:gradFill flip="none" rotWithShape="1">
            <a:gsLst>
              <a:gs pos="0">
                <a:schemeClr val="tx1">
                  <a:lumMod val="65000"/>
                  <a:lumOff val="35000"/>
                </a:schemeClr>
              </a:gs>
              <a:gs pos="50000">
                <a:schemeClr val="bg1"/>
              </a:gs>
              <a:gs pos="100000">
                <a:schemeClr val="tx1">
                  <a:lumMod val="75000"/>
                  <a:lumOff val="25000"/>
                </a:schemeClr>
              </a:gs>
            </a:gsLst>
            <a:lin ang="10800000" scaled="1"/>
            <a:tileRect/>
          </a:gra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Stage 2</a:t>
            </a:r>
            <a:endParaRPr lang="en-US" dirty="0"/>
          </a:p>
        </p:txBody>
      </p:sp>
      <p:grpSp>
        <p:nvGrpSpPr>
          <p:cNvPr id="12" name="Group 6"/>
          <p:cNvGrpSpPr/>
          <p:nvPr/>
        </p:nvGrpSpPr>
        <p:grpSpPr>
          <a:xfrm>
            <a:off x="4381892" y="3962400"/>
            <a:ext cx="304800" cy="304800"/>
            <a:chOff x="4419600" y="3962400"/>
            <a:chExt cx="304800" cy="304800"/>
          </a:xfrm>
        </p:grpSpPr>
        <p:sp>
          <p:nvSpPr>
            <p:cNvPr id="4" name="Oval 3"/>
            <p:cNvSpPr/>
            <p:nvPr/>
          </p:nvSpPr>
          <p:spPr>
            <a:xfrm>
              <a:off x="4419600" y="3962400"/>
              <a:ext cx="304800" cy="304800"/>
            </a:xfrm>
            <a:prstGeom prst="ellipse">
              <a:avLst/>
            </a:prstGeom>
            <a:solidFill>
              <a:schemeClr val="bg1">
                <a:lumMod val="50000"/>
              </a:schemeClr>
            </a:solidFill>
            <a:ln>
              <a:noFill/>
            </a:ln>
            <a:scene3d>
              <a:camera prst="perspectiveHeroicExtremeLeftFacing">
                <a:rot lat="678382" lon="828938" rev="21161219"/>
              </a:camera>
              <a:lightRig rig="threePt" dir="t"/>
            </a:scene3d>
            <a:sp3d extrusionH="381000">
              <a:extrusionClr>
                <a:schemeClr val="bg1">
                  <a:lumMod val="75000"/>
                </a:schemeClr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Oval 5"/>
            <p:cNvSpPr/>
            <p:nvPr/>
          </p:nvSpPr>
          <p:spPr>
            <a:xfrm>
              <a:off x="4419600" y="3962400"/>
              <a:ext cx="304800" cy="304800"/>
            </a:xfrm>
            <a:prstGeom prst="ellipse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3" name="Group 12"/>
          <p:cNvGrpSpPr/>
          <p:nvPr/>
        </p:nvGrpSpPr>
        <p:grpSpPr>
          <a:xfrm>
            <a:off x="1257300" y="2819400"/>
            <a:ext cx="6680173" cy="1164771"/>
            <a:chOff x="1257300" y="2819400"/>
            <a:chExt cx="6680173" cy="1164771"/>
          </a:xfrm>
        </p:grpSpPr>
        <p:grpSp>
          <p:nvGrpSpPr>
            <p:cNvPr id="15" name="Group 11"/>
            <p:cNvGrpSpPr/>
            <p:nvPr/>
          </p:nvGrpSpPr>
          <p:grpSpPr>
            <a:xfrm>
              <a:off x="1257300" y="2819400"/>
              <a:ext cx="6629400" cy="1164771"/>
              <a:chOff x="1257300" y="2819400"/>
              <a:chExt cx="6629400" cy="1164771"/>
            </a:xfrm>
          </p:grpSpPr>
          <p:sp>
            <p:nvSpPr>
              <p:cNvPr id="3" name="Rectangle 2"/>
              <p:cNvSpPr/>
              <p:nvPr/>
            </p:nvSpPr>
            <p:spPr>
              <a:xfrm>
                <a:off x="1257300" y="3069771"/>
                <a:ext cx="6629400" cy="914400"/>
              </a:xfrm>
              <a:prstGeom prst="rect">
                <a:avLst/>
              </a:prstGeom>
              <a:blipFill>
                <a:blip r:embed="rId3" cstate="print"/>
                <a:tile tx="0" ty="0" sx="100000" sy="100000" flip="none" algn="tl"/>
              </a:blipFill>
              <a:ln>
                <a:noFill/>
              </a:ln>
              <a:scene3d>
                <a:camera prst="perspectiveRelaxed">
                  <a:rot lat="17373598" lon="0" rev="0"/>
                </a:camera>
                <a:lightRig rig="soft" dir="t"/>
              </a:scene3d>
              <a:sp3d extrusionH="254000" prstMaterial="dkEdge">
                <a:bevelT w="139700" prst="cross"/>
                <a:extrusionClr>
                  <a:schemeClr val="bg1">
                    <a:lumMod val="75000"/>
                  </a:schemeClr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pic>
            <p:nvPicPr>
              <p:cNvPr id="8" name="Picture 2"/>
              <p:cNvPicPr>
                <a:picLocks noChangeAspect="1" noChangeArrowheads="1"/>
              </p:cNvPicPr>
              <p:nvPr/>
            </p:nvPicPr>
            <p:blipFill>
              <a:blip r:embed="rId4" cstate="email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383256" y="3093564"/>
                <a:ext cx="1517058" cy="64770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pic>
            <p:nvPicPr>
              <p:cNvPr id="9" name="Picture 2"/>
              <p:cNvPicPr>
                <a:picLocks noChangeAspect="1" noChangeArrowheads="1"/>
              </p:cNvPicPr>
              <p:nvPr/>
            </p:nvPicPr>
            <p:blipFill>
              <a:blip r:embed="rId4" cstate="email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454742" y="2971800"/>
                <a:ext cx="1517058" cy="64770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pic>
            <p:nvPicPr>
              <p:cNvPr id="10" name="Picture 2"/>
              <p:cNvPicPr>
                <a:picLocks noChangeAspect="1" noChangeArrowheads="1"/>
              </p:cNvPicPr>
              <p:nvPr/>
            </p:nvPicPr>
            <p:blipFill>
              <a:blip r:embed="rId4" cstate="email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383256" y="2819400"/>
                <a:ext cx="1517058" cy="64770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</p:grpSp>
        <p:pic>
          <p:nvPicPr>
            <p:cNvPr id="11" name="Picture 3"/>
            <p:cNvPicPr>
              <a:picLocks noChangeAspect="1" noChangeArrowheads="1"/>
            </p:cNvPicPr>
            <p:nvPr/>
          </p:nvPicPr>
          <p:blipFill>
            <a:blip r:embed="rId5" cstate="email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184873" y="3048000"/>
              <a:ext cx="1752600" cy="74826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</p:grpSp>
      <p:sp>
        <p:nvSpPr>
          <p:cNvPr id="14" name="TextBox 13"/>
          <p:cNvSpPr txBox="1"/>
          <p:nvPr/>
        </p:nvSpPr>
        <p:spPr>
          <a:xfrm>
            <a:off x="5638800" y="2438400"/>
            <a:ext cx="270856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 smtClean="0"/>
              <a:t>You will gain acceptance</a:t>
            </a:r>
            <a:endParaRPr lang="en-US" sz="2400" dirty="0"/>
          </a:p>
        </p:txBody>
      </p:sp>
    </p:spTree>
    <p:extLst>
      <p:ext uri="{BB962C8B-B14F-4D97-AF65-F5344CB8AC3E}">
        <p14:creationId xmlns:p14="http://schemas.microsoft.com/office/powerpoint/2010/main" val="2400674670"/>
      </p:ext>
    </p:extLst>
  </p:cSld>
  <p:clrMapOvr>
    <a:masterClrMapping/>
  </p:clrMapOvr>
  <p:transition advTm="4000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8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600000">
                                      <p:cBhvr>
                                        <p:cTn id="12" dur="2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3000"/>
                            </p:stCondLst>
                            <p:childTnLst>
                              <p:par>
                                <p:cTn id="14" presetID="10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5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/>
      <p:bldP spid="14" grpId="1"/>
    </p:bldLst>
  </p:timing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roup 23"/>
          <p:cNvGrpSpPr>
            <a:grpSpLocks/>
          </p:cNvGrpSpPr>
          <p:nvPr/>
        </p:nvGrpSpPr>
        <p:grpSpPr bwMode="auto">
          <a:xfrm>
            <a:off x="0" y="1905000"/>
            <a:ext cx="9144000" cy="1676400"/>
            <a:chOff x="0" y="2086"/>
            <a:chExt cx="5760" cy="1056"/>
          </a:xfrm>
        </p:grpSpPr>
        <p:sp>
          <p:nvSpPr>
            <p:cNvPr id="15" name="Rectangle 3"/>
            <p:cNvSpPr>
              <a:spLocks noChangeArrowheads="1"/>
            </p:cNvSpPr>
            <p:nvPr/>
          </p:nvSpPr>
          <p:spPr bwMode="gray">
            <a:xfrm>
              <a:off x="0" y="2325"/>
              <a:ext cx="5760" cy="817"/>
            </a:xfrm>
            <a:prstGeom prst="rect">
              <a:avLst/>
            </a:prstGeom>
            <a:gradFill rotWithShape="1">
              <a:gsLst>
                <a:gs pos="0">
                  <a:srgbClr val="DDDDDD"/>
                </a:gs>
                <a:gs pos="100000">
                  <a:srgbClr val="FFFFFF"/>
                </a:gs>
              </a:gsLst>
              <a:lin ang="5400000" scaled="1"/>
            </a:gradFill>
            <a:ln w="9525">
              <a:noFill/>
              <a:miter lim="800000"/>
              <a:headEnd/>
              <a:tailEnd/>
            </a:ln>
          </p:spPr>
          <p:txBody>
            <a:bodyPr wrap="none" lIns="90000" tIns="90000" rIns="72000" bIns="90000" anchor="ctr"/>
            <a:lstStyle/>
            <a:p>
              <a:pPr algn="ctr" eaLnBrk="0" hangingPunct="0"/>
              <a:endParaRPr lang="en-US" noProof="1">
                <a:latin typeface="Calibri" pitchFamily="34" charset="0"/>
                <a:cs typeface="Arial" charset="0"/>
              </a:endParaRPr>
            </a:p>
          </p:txBody>
        </p:sp>
        <p:sp>
          <p:nvSpPr>
            <p:cNvPr id="16" name="Rectangle 25"/>
            <p:cNvSpPr>
              <a:spLocks noChangeArrowheads="1"/>
            </p:cNvSpPr>
            <p:nvPr/>
          </p:nvSpPr>
          <p:spPr bwMode="gray">
            <a:xfrm flipV="1">
              <a:off x="0" y="2086"/>
              <a:ext cx="5760" cy="246"/>
            </a:xfrm>
            <a:prstGeom prst="rect">
              <a:avLst/>
            </a:prstGeom>
            <a:gradFill rotWithShape="1">
              <a:gsLst>
                <a:gs pos="0">
                  <a:srgbClr val="DBDBDB"/>
                </a:gs>
                <a:gs pos="100000">
                  <a:srgbClr val="FFFFFF"/>
                </a:gs>
              </a:gsLst>
              <a:lin ang="5400000" scaled="1"/>
            </a:gradFill>
            <a:ln w="9525">
              <a:noFill/>
              <a:miter lim="800000"/>
              <a:headEnd/>
              <a:tailEnd/>
            </a:ln>
          </p:spPr>
          <p:txBody>
            <a:bodyPr rot="10800000" wrap="none" lIns="90000" tIns="90000" rIns="72000" bIns="90000" anchor="ctr"/>
            <a:lstStyle/>
            <a:p>
              <a:pPr algn="ctr" eaLnBrk="0" hangingPunct="0"/>
              <a:endParaRPr lang="en-US" noProof="1">
                <a:latin typeface="Calibri" pitchFamily="34" charset="0"/>
                <a:cs typeface="Arial" charset="0"/>
              </a:endParaRPr>
            </a:p>
          </p:txBody>
        </p:sp>
      </p:grpSp>
      <p:sp>
        <p:nvSpPr>
          <p:cNvPr id="5" name="Can 4"/>
          <p:cNvSpPr/>
          <p:nvPr/>
        </p:nvSpPr>
        <p:spPr>
          <a:xfrm>
            <a:off x="4381500" y="4114800"/>
            <a:ext cx="381000" cy="1143000"/>
          </a:xfrm>
          <a:prstGeom prst="can">
            <a:avLst/>
          </a:prstGeom>
          <a:gradFill flip="none" rotWithShape="1">
            <a:gsLst>
              <a:gs pos="0">
                <a:schemeClr val="tx1">
                  <a:lumMod val="65000"/>
                  <a:lumOff val="35000"/>
                </a:schemeClr>
              </a:gs>
              <a:gs pos="50000">
                <a:schemeClr val="bg1"/>
              </a:gs>
              <a:gs pos="100000">
                <a:schemeClr val="tx1">
                  <a:lumMod val="75000"/>
                  <a:lumOff val="25000"/>
                </a:schemeClr>
              </a:gs>
            </a:gsLst>
            <a:lin ang="10800000" scaled="1"/>
            <a:tileRect/>
          </a:gra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Stage 3</a:t>
            </a:r>
            <a:endParaRPr lang="en-US" dirty="0"/>
          </a:p>
        </p:txBody>
      </p:sp>
      <p:grpSp>
        <p:nvGrpSpPr>
          <p:cNvPr id="12" name="Group 6"/>
          <p:cNvGrpSpPr/>
          <p:nvPr/>
        </p:nvGrpSpPr>
        <p:grpSpPr>
          <a:xfrm>
            <a:off x="4381892" y="3962400"/>
            <a:ext cx="304800" cy="304800"/>
            <a:chOff x="4419600" y="3962400"/>
            <a:chExt cx="304800" cy="304800"/>
          </a:xfrm>
        </p:grpSpPr>
        <p:sp>
          <p:nvSpPr>
            <p:cNvPr id="4" name="Oval 3"/>
            <p:cNvSpPr/>
            <p:nvPr/>
          </p:nvSpPr>
          <p:spPr>
            <a:xfrm>
              <a:off x="4419600" y="3962400"/>
              <a:ext cx="304800" cy="304800"/>
            </a:xfrm>
            <a:prstGeom prst="ellipse">
              <a:avLst/>
            </a:prstGeom>
            <a:solidFill>
              <a:schemeClr val="bg1">
                <a:lumMod val="50000"/>
              </a:schemeClr>
            </a:solidFill>
            <a:ln>
              <a:noFill/>
            </a:ln>
            <a:scene3d>
              <a:camera prst="perspectiveHeroicExtremeLeftFacing">
                <a:rot lat="678382" lon="828938" rev="21161219"/>
              </a:camera>
              <a:lightRig rig="threePt" dir="t"/>
            </a:scene3d>
            <a:sp3d extrusionH="381000">
              <a:extrusionClr>
                <a:schemeClr val="bg1">
                  <a:lumMod val="75000"/>
                </a:schemeClr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Oval 5"/>
            <p:cNvSpPr/>
            <p:nvPr/>
          </p:nvSpPr>
          <p:spPr>
            <a:xfrm>
              <a:off x="4419600" y="3962400"/>
              <a:ext cx="304800" cy="304800"/>
            </a:xfrm>
            <a:prstGeom prst="ellipse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3" name="Rectangle 2"/>
          <p:cNvSpPr/>
          <p:nvPr/>
        </p:nvSpPr>
        <p:spPr>
          <a:xfrm rot="600000">
            <a:off x="1235948" y="3063461"/>
            <a:ext cx="6629400" cy="914400"/>
          </a:xfrm>
          <a:prstGeom prst="rect">
            <a:avLst/>
          </a:prstGeom>
          <a:blipFill>
            <a:blip r:embed="rId3" cstate="print"/>
            <a:tile tx="0" ty="0" sx="100000" sy="100000" flip="none" algn="tl"/>
          </a:blipFill>
          <a:ln>
            <a:noFill/>
          </a:ln>
          <a:scene3d>
            <a:camera prst="perspectiveRelaxed">
              <a:rot lat="17373598" lon="0" rev="0"/>
            </a:camera>
            <a:lightRig rig="soft" dir="t"/>
          </a:scene3d>
          <a:sp3d extrusionH="254000" prstMaterial="dkEdge">
            <a:bevelT w="139700" prst="cross"/>
            <a:extrusionClr>
              <a:schemeClr val="bg1">
                <a:lumMod val="75000"/>
              </a:schemeClr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4" name="Group 13"/>
          <p:cNvGrpSpPr/>
          <p:nvPr/>
        </p:nvGrpSpPr>
        <p:grpSpPr>
          <a:xfrm>
            <a:off x="1417849" y="2396917"/>
            <a:ext cx="1608602" cy="917699"/>
            <a:chOff x="1417849" y="2396917"/>
            <a:chExt cx="1608602" cy="917699"/>
          </a:xfrm>
        </p:grpSpPr>
        <p:pic>
          <p:nvPicPr>
            <p:cNvPr id="8" name="Picture 2"/>
            <p:cNvPicPr>
              <a:picLocks noChangeAspect="1" noChangeArrowheads="1"/>
            </p:cNvPicPr>
            <p:nvPr/>
          </p:nvPicPr>
          <p:blipFill>
            <a:blip r:embed="rId4" cstate="email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600000">
              <a:off x="1417849" y="2666916"/>
              <a:ext cx="1517058" cy="64770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pic>
          <p:nvPicPr>
            <p:cNvPr id="9" name="Picture 2"/>
            <p:cNvPicPr>
              <a:picLocks noChangeAspect="1" noChangeArrowheads="1"/>
            </p:cNvPicPr>
            <p:nvPr/>
          </p:nvPicPr>
          <p:blipFill>
            <a:blip r:embed="rId4" cstate="email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600000">
              <a:off x="1509393" y="2559415"/>
              <a:ext cx="1517058" cy="64770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pic>
          <p:nvPicPr>
            <p:cNvPr id="10" name="Picture 2"/>
            <p:cNvPicPr>
              <a:picLocks noChangeAspect="1" noChangeArrowheads="1"/>
            </p:cNvPicPr>
            <p:nvPr/>
          </p:nvPicPr>
          <p:blipFill>
            <a:blip r:embed="rId4" cstate="email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600000">
              <a:off x="1465457" y="2396917"/>
              <a:ext cx="1517058" cy="64770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</p:grpSp>
      <p:pic>
        <p:nvPicPr>
          <p:cNvPr id="11" name="Picture 3"/>
          <p:cNvPicPr>
            <a:picLocks noChangeAspect="1" noChangeArrowheads="1"/>
          </p:cNvPicPr>
          <p:nvPr/>
        </p:nvPicPr>
        <p:blipFill>
          <a:blip r:embed="rId5" cstate="email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600000">
            <a:off x="6143910" y="3475523"/>
            <a:ext cx="1752600" cy="7482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13" name="TextBox 12"/>
          <p:cNvSpPr txBox="1"/>
          <p:nvPr/>
        </p:nvSpPr>
        <p:spPr>
          <a:xfrm>
            <a:off x="4648200" y="2209800"/>
            <a:ext cx="4131783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400" dirty="0" smtClean="0"/>
              <a:t>As the trust and credibility grows, your share of business will grow</a:t>
            </a:r>
            <a:endParaRPr lang="en-US" sz="2400" dirty="0"/>
          </a:p>
        </p:txBody>
      </p:sp>
    </p:spTree>
    <p:extLst>
      <p:ext uri="{BB962C8B-B14F-4D97-AF65-F5344CB8AC3E}">
        <p14:creationId xmlns:p14="http://schemas.microsoft.com/office/powerpoint/2010/main" val="2463199608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6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2000"/>
                            </p:stCondLst>
                            <p:childTnLst>
                              <p:par>
                                <p:cTn id="14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5.55556E-7 -7.03704E-6 L 0.4059 0.09837 " pathEditMode="relative" ptsTypes="AA">
                                      <p:cBhvr>
                                        <p:cTn id="15" dur="2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/>
    </p:bldLst>
  </p:timing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23"/>
          <p:cNvGrpSpPr>
            <a:grpSpLocks/>
          </p:cNvGrpSpPr>
          <p:nvPr/>
        </p:nvGrpSpPr>
        <p:grpSpPr bwMode="auto">
          <a:xfrm>
            <a:off x="0" y="1905000"/>
            <a:ext cx="9144000" cy="1676400"/>
            <a:chOff x="0" y="2086"/>
            <a:chExt cx="5760" cy="1056"/>
          </a:xfrm>
        </p:grpSpPr>
        <p:sp>
          <p:nvSpPr>
            <p:cNvPr id="16" name="Rectangle 3"/>
            <p:cNvSpPr>
              <a:spLocks noChangeArrowheads="1"/>
            </p:cNvSpPr>
            <p:nvPr/>
          </p:nvSpPr>
          <p:spPr bwMode="gray">
            <a:xfrm>
              <a:off x="0" y="2325"/>
              <a:ext cx="5760" cy="817"/>
            </a:xfrm>
            <a:prstGeom prst="rect">
              <a:avLst/>
            </a:prstGeom>
            <a:gradFill rotWithShape="1">
              <a:gsLst>
                <a:gs pos="0">
                  <a:srgbClr val="DDDDDD"/>
                </a:gs>
                <a:gs pos="100000">
                  <a:srgbClr val="FFFFFF"/>
                </a:gs>
              </a:gsLst>
              <a:lin ang="5400000" scaled="1"/>
            </a:gradFill>
            <a:ln w="9525">
              <a:noFill/>
              <a:miter lim="800000"/>
              <a:headEnd/>
              <a:tailEnd/>
            </a:ln>
          </p:spPr>
          <p:txBody>
            <a:bodyPr wrap="none" lIns="90000" tIns="90000" rIns="72000" bIns="90000" anchor="ctr"/>
            <a:lstStyle/>
            <a:p>
              <a:pPr algn="ctr" eaLnBrk="0" hangingPunct="0"/>
              <a:endParaRPr lang="en-US" noProof="1">
                <a:latin typeface="Calibri" pitchFamily="34" charset="0"/>
                <a:cs typeface="Arial" charset="0"/>
              </a:endParaRPr>
            </a:p>
          </p:txBody>
        </p:sp>
        <p:sp>
          <p:nvSpPr>
            <p:cNvPr id="17" name="Rectangle 25"/>
            <p:cNvSpPr>
              <a:spLocks noChangeArrowheads="1"/>
            </p:cNvSpPr>
            <p:nvPr/>
          </p:nvSpPr>
          <p:spPr bwMode="gray">
            <a:xfrm flipV="1">
              <a:off x="0" y="2086"/>
              <a:ext cx="5760" cy="246"/>
            </a:xfrm>
            <a:prstGeom prst="rect">
              <a:avLst/>
            </a:prstGeom>
            <a:gradFill rotWithShape="1">
              <a:gsLst>
                <a:gs pos="0">
                  <a:srgbClr val="DBDBDB"/>
                </a:gs>
                <a:gs pos="100000">
                  <a:srgbClr val="FFFFFF"/>
                </a:gs>
              </a:gsLst>
              <a:lin ang="5400000" scaled="1"/>
            </a:gradFill>
            <a:ln w="9525">
              <a:noFill/>
              <a:miter lim="800000"/>
              <a:headEnd/>
              <a:tailEnd/>
            </a:ln>
          </p:spPr>
          <p:txBody>
            <a:bodyPr rot="10800000" wrap="none" lIns="90000" tIns="90000" rIns="72000" bIns="90000" anchor="ctr"/>
            <a:lstStyle/>
            <a:p>
              <a:pPr algn="ctr" eaLnBrk="0" hangingPunct="0"/>
              <a:endParaRPr lang="en-US" noProof="1">
                <a:latin typeface="Calibri" pitchFamily="34" charset="0"/>
                <a:cs typeface="Arial" charset="0"/>
              </a:endParaRPr>
            </a:p>
          </p:txBody>
        </p:sp>
      </p:grpSp>
      <p:grpSp>
        <p:nvGrpSpPr>
          <p:cNvPr id="7" name="Group 13"/>
          <p:cNvGrpSpPr/>
          <p:nvPr/>
        </p:nvGrpSpPr>
        <p:grpSpPr>
          <a:xfrm>
            <a:off x="2743200" y="2590800"/>
            <a:ext cx="3657600" cy="3657600"/>
            <a:chOff x="2743200" y="2590800"/>
            <a:chExt cx="3657600" cy="3657600"/>
          </a:xfrm>
        </p:grpSpPr>
        <p:sp>
          <p:nvSpPr>
            <p:cNvPr id="10" name="Oval 9"/>
            <p:cNvSpPr/>
            <p:nvPr/>
          </p:nvSpPr>
          <p:spPr>
            <a:xfrm>
              <a:off x="2743200" y="2590800"/>
              <a:ext cx="3657600" cy="3657600"/>
            </a:xfrm>
            <a:prstGeom prst="ellipse">
              <a:avLst/>
            </a:prstGeom>
            <a:solidFill>
              <a:schemeClr val="bg1">
                <a:lumMod val="50000"/>
              </a:schemeClr>
            </a:solidFill>
            <a:ln>
              <a:noFill/>
            </a:ln>
            <a:effectLst>
              <a:outerShdw blurRad="571500" dist="38100" dir="5400000" sx="110000" sy="110000" algn="t" rotWithShape="0">
                <a:prstClr val="black">
                  <a:alpha val="40000"/>
                </a:prstClr>
              </a:outerShdw>
            </a:effectLst>
            <a:scene3d>
              <a:camera prst="isometricOffAxis1Top"/>
              <a:lightRig rig="threePt" dir="t"/>
            </a:scene3d>
            <a:sp3d extrusionH="317500">
              <a:extrusionClr>
                <a:schemeClr val="bg2">
                  <a:lumMod val="75000"/>
                </a:schemeClr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" name="TextBox 11"/>
            <p:cNvSpPr txBox="1"/>
            <p:nvPr/>
          </p:nvSpPr>
          <p:spPr>
            <a:xfrm>
              <a:off x="3581400" y="4864398"/>
              <a:ext cx="1648785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400" dirty="0" smtClean="0"/>
                <a:t>Your text here</a:t>
              </a:r>
              <a:endParaRPr lang="en-US" sz="2400" dirty="0"/>
            </a:p>
          </p:txBody>
        </p:sp>
      </p:grpSp>
      <p:grpSp>
        <p:nvGrpSpPr>
          <p:cNvPr id="13" name="Group 12"/>
          <p:cNvGrpSpPr/>
          <p:nvPr/>
        </p:nvGrpSpPr>
        <p:grpSpPr>
          <a:xfrm>
            <a:off x="2733773" y="2209800"/>
            <a:ext cx="3657600" cy="3657600"/>
            <a:chOff x="2733773" y="2209800"/>
            <a:chExt cx="3657600" cy="3657600"/>
          </a:xfrm>
        </p:grpSpPr>
        <p:sp>
          <p:nvSpPr>
            <p:cNvPr id="9" name="Oval 8"/>
            <p:cNvSpPr/>
            <p:nvPr/>
          </p:nvSpPr>
          <p:spPr>
            <a:xfrm>
              <a:off x="2733773" y="2209800"/>
              <a:ext cx="3657600" cy="3657600"/>
            </a:xfrm>
            <a:prstGeom prst="ellipse">
              <a:avLst/>
            </a:prstGeom>
            <a:solidFill>
              <a:schemeClr val="bg1">
                <a:lumMod val="50000"/>
              </a:schemeClr>
            </a:solidFill>
            <a:ln>
              <a:noFill/>
            </a:ln>
            <a:scene3d>
              <a:camera prst="isometricOffAxis1Top"/>
              <a:lightRig rig="threePt" dir="t"/>
            </a:scene3d>
            <a:sp3d extrusionH="317500">
              <a:extrusionClr>
                <a:schemeClr val="bg1">
                  <a:lumMod val="75000"/>
                </a:schemeClr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" name="TextBox 10"/>
            <p:cNvSpPr txBox="1"/>
            <p:nvPr/>
          </p:nvSpPr>
          <p:spPr>
            <a:xfrm>
              <a:off x="3581400" y="4495800"/>
              <a:ext cx="1648785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400" dirty="0" smtClean="0"/>
                <a:t>Your text here</a:t>
              </a:r>
              <a:endParaRPr lang="en-US" sz="2400" dirty="0"/>
            </a:p>
          </p:txBody>
        </p:sp>
      </p:grpSp>
      <p:grpSp>
        <p:nvGrpSpPr>
          <p:cNvPr id="15" name="Group 2"/>
          <p:cNvGrpSpPr/>
          <p:nvPr/>
        </p:nvGrpSpPr>
        <p:grpSpPr>
          <a:xfrm>
            <a:off x="2733773" y="1743173"/>
            <a:ext cx="3667027" cy="3667027"/>
            <a:chOff x="2733773" y="1743173"/>
            <a:chExt cx="3667027" cy="3667027"/>
          </a:xfrm>
          <a:scene3d>
            <a:camera prst="isometricOffAxis1Top"/>
            <a:lightRig rig="threePt" dir="t"/>
          </a:scene3d>
        </p:grpSpPr>
        <p:sp>
          <p:nvSpPr>
            <p:cNvPr id="6" name="Block Arc 5"/>
            <p:cNvSpPr/>
            <p:nvPr/>
          </p:nvSpPr>
          <p:spPr>
            <a:xfrm>
              <a:off x="2743200" y="1743173"/>
              <a:ext cx="3657600" cy="3657600"/>
            </a:xfrm>
            <a:prstGeom prst="blockArc">
              <a:avLst>
                <a:gd name="adj1" fmla="val 16198399"/>
                <a:gd name="adj2" fmla="val 0"/>
                <a:gd name="adj3" fmla="val 25000"/>
              </a:avLst>
            </a:prstGeom>
            <a:solidFill>
              <a:schemeClr val="accent3">
                <a:lumMod val="75000"/>
              </a:schemeClr>
            </a:solidFill>
            <a:ln>
              <a:noFill/>
            </a:ln>
            <a:sp3d extrusionH="317500">
              <a:bevelT/>
              <a:extrusionClr>
                <a:schemeClr val="bg1">
                  <a:lumMod val="75000"/>
                </a:schemeClr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4" name="Block Arc 3"/>
            <p:cNvSpPr/>
            <p:nvPr/>
          </p:nvSpPr>
          <p:spPr>
            <a:xfrm flipH="1">
              <a:off x="2733773" y="1743173"/>
              <a:ext cx="3657600" cy="3657600"/>
            </a:xfrm>
            <a:prstGeom prst="blockArc">
              <a:avLst>
                <a:gd name="adj1" fmla="val 16198399"/>
                <a:gd name="adj2" fmla="val 0"/>
                <a:gd name="adj3" fmla="val 25000"/>
              </a:avLst>
            </a:prstGeom>
            <a:solidFill>
              <a:schemeClr val="bg2">
                <a:lumMod val="50000"/>
              </a:schemeClr>
            </a:solidFill>
            <a:ln>
              <a:noFill/>
            </a:ln>
            <a:sp3d extrusionH="317500">
              <a:bevelT/>
              <a:extrusionClr>
                <a:schemeClr val="bg1">
                  <a:lumMod val="75000"/>
                </a:schemeClr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5" name="Block Arc 4"/>
            <p:cNvSpPr/>
            <p:nvPr/>
          </p:nvSpPr>
          <p:spPr>
            <a:xfrm flipV="1">
              <a:off x="2743200" y="1752600"/>
              <a:ext cx="3657600" cy="3657600"/>
            </a:xfrm>
            <a:prstGeom prst="blockArc">
              <a:avLst>
                <a:gd name="adj1" fmla="val 16198399"/>
                <a:gd name="adj2" fmla="val 0"/>
                <a:gd name="adj3" fmla="val 25000"/>
              </a:avLst>
            </a:pr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  <a:sp3d extrusionH="317500">
              <a:bevelT/>
              <a:extrusionClr>
                <a:schemeClr val="bg1">
                  <a:lumMod val="75000"/>
                </a:schemeClr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8" name="Block Arc 7"/>
            <p:cNvSpPr/>
            <p:nvPr/>
          </p:nvSpPr>
          <p:spPr>
            <a:xfrm flipH="1" flipV="1">
              <a:off x="2733773" y="1752600"/>
              <a:ext cx="3657600" cy="3657600"/>
            </a:xfrm>
            <a:prstGeom prst="blockArc">
              <a:avLst>
                <a:gd name="adj1" fmla="val 16198399"/>
                <a:gd name="adj2" fmla="val 0"/>
                <a:gd name="adj3" fmla="val 25000"/>
              </a:avLst>
            </a:prstGeom>
            <a:solidFill>
              <a:schemeClr val="accent5">
                <a:lumMod val="75000"/>
              </a:schemeClr>
            </a:solidFill>
            <a:ln>
              <a:noFill/>
            </a:ln>
            <a:sp3d extrusionH="317500">
              <a:bevelT/>
              <a:extrusionClr>
                <a:schemeClr val="bg1">
                  <a:lumMod val="75000"/>
                </a:schemeClr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2" name="Oval 1"/>
            <p:cNvSpPr/>
            <p:nvPr/>
          </p:nvSpPr>
          <p:spPr>
            <a:xfrm>
              <a:off x="3686273" y="2695673"/>
              <a:ext cx="1752600" cy="1752600"/>
            </a:xfrm>
            <a:prstGeom prst="ellipse">
              <a:avLst/>
            </a:prstGeom>
            <a:solidFill>
              <a:schemeClr val="bg2">
                <a:lumMod val="10000"/>
              </a:schemeClr>
            </a:solidFill>
            <a:ln>
              <a:noFill/>
            </a:ln>
            <a:sp3d z="101600" extrusionH="317500">
              <a:bevelT/>
              <a:extrusionClr>
                <a:schemeClr val="bg1">
                  <a:lumMod val="75000"/>
                </a:schemeClr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4" name="Title 1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Layered factors</a:t>
            </a:r>
            <a:endParaRPr lang="en-US" dirty="0"/>
          </a:p>
        </p:txBody>
      </p:sp>
      <p:grpSp>
        <p:nvGrpSpPr>
          <p:cNvPr id="18" name="Group 17"/>
          <p:cNvGrpSpPr/>
          <p:nvPr/>
        </p:nvGrpSpPr>
        <p:grpSpPr>
          <a:xfrm>
            <a:off x="4876800" y="1676400"/>
            <a:ext cx="4038600" cy="1559140"/>
            <a:chOff x="5410200" y="1753085"/>
            <a:chExt cx="4038600" cy="1559140"/>
          </a:xfrm>
        </p:grpSpPr>
        <p:grpSp>
          <p:nvGrpSpPr>
            <p:cNvPr id="19" name="Group 30"/>
            <p:cNvGrpSpPr/>
            <p:nvPr/>
          </p:nvGrpSpPr>
          <p:grpSpPr>
            <a:xfrm>
              <a:off x="5410200" y="2209800"/>
              <a:ext cx="4038600" cy="1102425"/>
              <a:chOff x="5105400" y="2209800"/>
              <a:chExt cx="4038600" cy="1102425"/>
            </a:xfrm>
          </p:grpSpPr>
          <p:cxnSp>
            <p:nvCxnSpPr>
              <p:cNvPr id="21" name="Straight Connector 20"/>
              <p:cNvCxnSpPr/>
              <p:nvPr/>
            </p:nvCxnSpPr>
            <p:spPr>
              <a:xfrm rot="10800000" flipH="1">
                <a:off x="5212275" y="2209801"/>
                <a:ext cx="1066800" cy="988125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2" name="Straight Connector 21"/>
              <p:cNvCxnSpPr/>
              <p:nvPr/>
            </p:nvCxnSpPr>
            <p:spPr>
              <a:xfrm>
                <a:off x="6277100" y="2209800"/>
                <a:ext cx="2866900" cy="485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3" name="Oval 22"/>
              <p:cNvSpPr/>
              <p:nvPr/>
            </p:nvSpPr>
            <p:spPr>
              <a:xfrm>
                <a:off x="5105400" y="3083625"/>
                <a:ext cx="228600" cy="228600"/>
              </a:xfrm>
              <a:prstGeom prst="ellipse">
                <a:avLst/>
              </a:prstGeom>
              <a:solidFill>
                <a:schemeClr val="bg1">
                  <a:lumMod val="85000"/>
                </a:schemeClr>
              </a:solidFill>
              <a:ln>
                <a:noFill/>
              </a:ln>
              <a:effectLst>
                <a:outerShdw blurRad="44450" dist="27940" dir="5400000" algn="ctr">
                  <a:srgbClr val="000000">
                    <a:alpha val="32000"/>
                  </a:srgbClr>
                </a:outerShdw>
              </a:effectLst>
              <a:scene3d>
                <a:camera prst="orthographicFront">
                  <a:rot lat="0" lon="0" rev="0"/>
                </a:camera>
                <a:lightRig rig="balanced" dir="t">
                  <a:rot lat="0" lon="0" rev="8700000"/>
                </a:lightRig>
              </a:scene3d>
              <a:sp3d>
                <a:bevelT w="190500" h="381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0" name="TextBox 19"/>
            <p:cNvSpPr txBox="1"/>
            <p:nvPr/>
          </p:nvSpPr>
          <p:spPr>
            <a:xfrm>
              <a:off x="6961815" y="1753085"/>
              <a:ext cx="1648785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400" dirty="0" smtClean="0"/>
                <a:t>Your text here</a:t>
              </a:r>
              <a:endParaRPr lang="en-US" sz="2400" dirty="0"/>
            </a:p>
          </p:txBody>
        </p:sp>
      </p:grpSp>
      <p:grpSp>
        <p:nvGrpSpPr>
          <p:cNvPr id="24" name="Group 25"/>
          <p:cNvGrpSpPr/>
          <p:nvPr/>
        </p:nvGrpSpPr>
        <p:grpSpPr>
          <a:xfrm>
            <a:off x="5638800" y="2286000"/>
            <a:ext cx="3276600" cy="1559140"/>
            <a:chOff x="5410200" y="1753085"/>
            <a:chExt cx="3276600" cy="1559140"/>
          </a:xfrm>
        </p:grpSpPr>
        <p:grpSp>
          <p:nvGrpSpPr>
            <p:cNvPr id="25" name="Group 30"/>
            <p:cNvGrpSpPr/>
            <p:nvPr/>
          </p:nvGrpSpPr>
          <p:grpSpPr>
            <a:xfrm>
              <a:off x="5410200" y="2209800"/>
              <a:ext cx="3276600" cy="1102425"/>
              <a:chOff x="5105400" y="2209800"/>
              <a:chExt cx="3276600" cy="1102425"/>
            </a:xfrm>
          </p:grpSpPr>
          <p:cxnSp>
            <p:nvCxnSpPr>
              <p:cNvPr id="29" name="Straight Connector 28"/>
              <p:cNvCxnSpPr/>
              <p:nvPr/>
            </p:nvCxnSpPr>
            <p:spPr>
              <a:xfrm rot="10800000" flipH="1">
                <a:off x="5212275" y="2209801"/>
                <a:ext cx="1066800" cy="988125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0" name="Straight Connector 29"/>
              <p:cNvCxnSpPr/>
              <p:nvPr/>
            </p:nvCxnSpPr>
            <p:spPr>
              <a:xfrm>
                <a:off x="6277100" y="2209800"/>
                <a:ext cx="2104900" cy="485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1" name="Oval 30"/>
              <p:cNvSpPr/>
              <p:nvPr/>
            </p:nvSpPr>
            <p:spPr>
              <a:xfrm>
                <a:off x="5105400" y="3083625"/>
                <a:ext cx="228600" cy="228600"/>
              </a:xfrm>
              <a:prstGeom prst="ellipse">
                <a:avLst/>
              </a:prstGeom>
              <a:solidFill>
                <a:schemeClr val="bg1">
                  <a:lumMod val="85000"/>
                </a:schemeClr>
              </a:solidFill>
              <a:ln>
                <a:noFill/>
              </a:ln>
              <a:effectLst>
                <a:outerShdw blurRad="44450" dist="27940" dir="5400000" algn="ctr">
                  <a:srgbClr val="000000">
                    <a:alpha val="32000"/>
                  </a:srgbClr>
                </a:outerShdw>
              </a:effectLst>
              <a:scene3d>
                <a:camera prst="orthographicFront">
                  <a:rot lat="0" lon="0" rev="0"/>
                </a:camera>
                <a:lightRig rig="balanced" dir="t">
                  <a:rot lat="0" lon="0" rev="8700000"/>
                </a:lightRig>
              </a:scene3d>
              <a:sp3d>
                <a:bevelT w="190500" h="381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8" name="TextBox 27"/>
            <p:cNvSpPr txBox="1"/>
            <p:nvPr/>
          </p:nvSpPr>
          <p:spPr>
            <a:xfrm>
              <a:off x="6705600" y="1753085"/>
              <a:ext cx="1648785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400" dirty="0" smtClean="0"/>
                <a:t>Your text here</a:t>
              </a:r>
              <a:endParaRPr lang="en-US" sz="2400" dirty="0"/>
            </a:p>
          </p:txBody>
        </p:sp>
      </p:grpSp>
      <p:grpSp>
        <p:nvGrpSpPr>
          <p:cNvPr id="26" name="Group 33"/>
          <p:cNvGrpSpPr/>
          <p:nvPr/>
        </p:nvGrpSpPr>
        <p:grpSpPr>
          <a:xfrm flipH="1">
            <a:off x="228600" y="1905000"/>
            <a:ext cx="3276600" cy="1559140"/>
            <a:chOff x="5410200" y="1753085"/>
            <a:chExt cx="3276600" cy="1559140"/>
          </a:xfrm>
        </p:grpSpPr>
        <p:grpSp>
          <p:nvGrpSpPr>
            <p:cNvPr id="27" name="Group 30"/>
            <p:cNvGrpSpPr/>
            <p:nvPr/>
          </p:nvGrpSpPr>
          <p:grpSpPr>
            <a:xfrm>
              <a:off x="5410200" y="2209799"/>
              <a:ext cx="3276600" cy="1102426"/>
              <a:chOff x="5105400" y="2209799"/>
              <a:chExt cx="3276600" cy="1102426"/>
            </a:xfrm>
          </p:grpSpPr>
          <p:cxnSp>
            <p:nvCxnSpPr>
              <p:cNvPr id="37" name="Straight Connector 36"/>
              <p:cNvCxnSpPr/>
              <p:nvPr/>
            </p:nvCxnSpPr>
            <p:spPr>
              <a:xfrm rot="10800000" flipH="1">
                <a:off x="5212275" y="2209801"/>
                <a:ext cx="1066800" cy="988125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" name="Straight Connector 37"/>
              <p:cNvCxnSpPr/>
              <p:nvPr/>
            </p:nvCxnSpPr>
            <p:spPr>
              <a:xfrm rot="10800000" flipH="1" flipV="1">
                <a:off x="6277100" y="2209799"/>
                <a:ext cx="2104900" cy="486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9" name="Oval 38"/>
              <p:cNvSpPr/>
              <p:nvPr/>
            </p:nvSpPr>
            <p:spPr>
              <a:xfrm>
                <a:off x="5105400" y="3083625"/>
                <a:ext cx="228600" cy="228600"/>
              </a:xfrm>
              <a:prstGeom prst="ellipse">
                <a:avLst/>
              </a:prstGeom>
              <a:solidFill>
                <a:schemeClr val="bg1">
                  <a:lumMod val="85000"/>
                </a:schemeClr>
              </a:solidFill>
              <a:ln>
                <a:noFill/>
              </a:ln>
              <a:effectLst>
                <a:outerShdw blurRad="44450" dist="27940" dir="5400000" algn="ctr">
                  <a:srgbClr val="000000">
                    <a:alpha val="32000"/>
                  </a:srgbClr>
                </a:outerShdw>
              </a:effectLst>
              <a:scene3d>
                <a:camera prst="orthographicFront">
                  <a:rot lat="0" lon="0" rev="0"/>
                </a:camera>
                <a:lightRig rig="balanced" dir="t">
                  <a:rot lat="0" lon="0" rev="8700000"/>
                </a:lightRig>
              </a:scene3d>
              <a:sp3d>
                <a:bevelT w="190500" h="381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36" name="TextBox 35"/>
            <p:cNvSpPr txBox="1"/>
            <p:nvPr/>
          </p:nvSpPr>
          <p:spPr>
            <a:xfrm>
              <a:off x="6961815" y="1753085"/>
              <a:ext cx="1648785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400" dirty="0" smtClean="0"/>
                <a:t>Your text here</a:t>
              </a:r>
              <a:endParaRPr lang="en-US" sz="2400" dirty="0"/>
            </a:p>
          </p:txBody>
        </p:sp>
      </p:grpSp>
      <p:grpSp>
        <p:nvGrpSpPr>
          <p:cNvPr id="32" name="Group 39"/>
          <p:cNvGrpSpPr/>
          <p:nvPr/>
        </p:nvGrpSpPr>
        <p:grpSpPr>
          <a:xfrm flipH="1">
            <a:off x="228600" y="2474025"/>
            <a:ext cx="3276600" cy="1488375"/>
            <a:chOff x="5410200" y="1823850"/>
            <a:chExt cx="3276600" cy="1488375"/>
          </a:xfrm>
        </p:grpSpPr>
        <p:grpSp>
          <p:nvGrpSpPr>
            <p:cNvPr id="33" name="Group 30"/>
            <p:cNvGrpSpPr/>
            <p:nvPr/>
          </p:nvGrpSpPr>
          <p:grpSpPr>
            <a:xfrm>
              <a:off x="5410200" y="2209800"/>
              <a:ext cx="3276600" cy="1102425"/>
              <a:chOff x="5105400" y="2209800"/>
              <a:chExt cx="3276600" cy="1102425"/>
            </a:xfrm>
          </p:grpSpPr>
          <p:cxnSp>
            <p:nvCxnSpPr>
              <p:cNvPr id="43" name="Straight Connector 42"/>
              <p:cNvCxnSpPr/>
              <p:nvPr/>
            </p:nvCxnSpPr>
            <p:spPr>
              <a:xfrm rot="10800000" flipH="1">
                <a:off x="5212275" y="2209801"/>
                <a:ext cx="1066800" cy="988125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4" name="Straight Connector 43"/>
              <p:cNvCxnSpPr/>
              <p:nvPr/>
            </p:nvCxnSpPr>
            <p:spPr>
              <a:xfrm>
                <a:off x="6277100" y="2209800"/>
                <a:ext cx="2104900" cy="485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5" name="Oval 44"/>
              <p:cNvSpPr/>
              <p:nvPr/>
            </p:nvSpPr>
            <p:spPr>
              <a:xfrm>
                <a:off x="5105400" y="3083625"/>
                <a:ext cx="228600" cy="228600"/>
              </a:xfrm>
              <a:prstGeom prst="ellipse">
                <a:avLst/>
              </a:prstGeom>
              <a:solidFill>
                <a:schemeClr val="bg1">
                  <a:lumMod val="85000"/>
                </a:schemeClr>
              </a:solidFill>
              <a:ln>
                <a:noFill/>
              </a:ln>
              <a:effectLst>
                <a:outerShdw blurRad="44450" dist="27940" dir="5400000" algn="ctr">
                  <a:srgbClr val="000000">
                    <a:alpha val="32000"/>
                  </a:srgbClr>
                </a:outerShdw>
              </a:effectLst>
              <a:scene3d>
                <a:camera prst="orthographicFront">
                  <a:rot lat="0" lon="0" rev="0"/>
                </a:camera>
                <a:lightRig rig="balanced" dir="t">
                  <a:rot lat="0" lon="0" rev="8700000"/>
                </a:lightRig>
              </a:scene3d>
              <a:sp3d>
                <a:bevelT w="190500" h="381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42" name="TextBox 41"/>
            <p:cNvSpPr txBox="1"/>
            <p:nvPr/>
          </p:nvSpPr>
          <p:spPr>
            <a:xfrm>
              <a:off x="6954975" y="1823850"/>
              <a:ext cx="1648785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400" dirty="0" smtClean="0"/>
                <a:t>Your text here</a:t>
              </a:r>
              <a:endParaRPr lang="en-US" sz="2400" dirty="0"/>
            </a:p>
          </p:txBody>
        </p:sp>
      </p:grpSp>
      <p:sp>
        <p:nvSpPr>
          <p:cNvPr id="52" name="TextBox 51"/>
          <p:cNvSpPr txBox="1"/>
          <p:nvPr/>
        </p:nvSpPr>
        <p:spPr>
          <a:xfrm>
            <a:off x="4079175" y="3152900"/>
            <a:ext cx="889924" cy="707886"/>
          </a:xfrm>
          <a:prstGeom prst="rect">
            <a:avLst/>
          </a:prstGeom>
          <a:noFill/>
        </p:spPr>
        <p:txBody>
          <a:bodyPr wrap="none" rtlCol="0">
            <a:spAutoFit/>
            <a:scene3d>
              <a:camera prst="perspectiveRelaxed"/>
              <a:lightRig rig="threePt" dir="t"/>
            </a:scene3d>
          </a:bodyPr>
          <a:lstStyle/>
          <a:p>
            <a:r>
              <a:rPr lang="en-US" sz="4000" dirty="0" smtClean="0">
                <a:solidFill>
                  <a:schemeClr val="bg1"/>
                </a:solidFill>
              </a:rPr>
              <a:t>Text</a:t>
            </a:r>
            <a:endParaRPr lang="en-US" sz="4000" dirty="0">
              <a:solidFill>
                <a:schemeClr val="bg1"/>
              </a:solidFill>
            </a:endParaRPr>
          </a:p>
        </p:txBody>
      </p:sp>
      <p:sp>
        <p:nvSpPr>
          <p:cNvPr id="53" name="Freeform 35"/>
          <p:cNvSpPr>
            <a:spLocks noEditPoints="1"/>
          </p:cNvSpPr>
          <p:nvPr/>
        </p:nvSpPr>
        <p:spPr bwMode="auto">
          <a:xfrm>
            <a:off x="1447800" y="3048000"/>
            <a:ext cx="992187" cy="3005138"/>
          </a:xfrm>
          <a:custGeom>
            <a:avLst/>
            <a:gdLst/>
            <a:ahLst/>
            <a:cxnLst>
              <a:cxn ang="0">
                <a:pos x="182" y="188"/>
              </a:cxn>
              <a:cxn ang="0">
                <a:pos x="170" y="170"/>
              </a:cxn>
              <a:cxn ang="0">
                <a:pos x="166" y="168"/>
              </a:cxn>
              <a:cxn ang="0">
                <a:pos x="164" y="160"/>
              </a:cxn>
              <a:cxn ang="0">
                <a:pos x="158" y="150"/>
              </a:cxn>
              <a:cxn ang="0">
                <a:pos x="150" y="138"/>
              </a:cxn>
              <a:cxn ang="0">
                <a:pos x="140" y="122"/>
              </a:cxn>
              <a:cxn ang="0">
                <a:pos x="108" y="104"/>
              </a:cxn>
              <a:cxn ang="0">
                <a:pos x="118" y="82"/>
              </a:cxn>
              <a:cxn ang="0">
                <a:pos x="122" y="64"/>
              </a:cxn>
              <a:cxn ang="0">
                <a:pos x="122" y="64"/>
              </a:cxn>
              <a:cxn ang="0">
                <a:pos x="126" y="48"/>
              </a:cxn>
              <a:cxn ang="0">
                <a:pos x="128" y="24"/>
              </a:cxn>
              <a:cxn ang="0">
                <a:pos x="124" y="10"/>
              </a:cxn>
              <a:cxn ang="0">
                <a:pos x="106" y="6"/>
              </a:cxn>
              <a:cxn ang="0">
                <a:pos x="86" y="2"/>
              </a:cxn>
              <a:cxn ang="0">
                <a:pos x="66" y="14"/>
              </a:cxn>
              <a:cxn ang="0">
                <a:pos x="56" y="42"/>
              </a:cxn>
              <a:cxn ang="0">
                <a:pos x="56" y="60"/>
              </a:cxn>
              <a:cxn ang="0">
                <a:pos x="60" y="72"/>
              </a:cxn>
              <a:cxn ang="0">
                <a:pos x="60" y="86"/>
              </a:cxn>
              <a:cxn ang="0">
                <a:pos x="52" y="92"/>
              </a:cxn>
              <a:cxn ang="0">
                <a:pos x="20" y="108"/>
              </a:cxn>
              <a:cxn ang="0">
                <a:pos x="2" y="148"/>
              </a:cxn>
              <a:cxn ang="0">
                <a:pos x="22" y="220"/>
              </a:cxn>
              <a:cxn ang="0">
                <a:pos x="20" y="256"/>
              </a:cxn>
              <a:cxn ang="0">
                <a:pos x="4" y="350"/>
              </a:cxn>
              <a:cxn ang="0">
                <a:pos x="12" y="374"/>
              </a:cxn>
              <a:cxn ang="0">
                <a:pos x="24" y="402"/>
              </a:cxn>
              <a:cxn ang="0">
                <a:pos x="22" y="514"/>
              </a:cxn>
              <a:cxn ang="0">
                <a:pos x="28" y="604"/>
              </a:cxn>
              <a:cxn ang="0">
                <a:pos x="34" y="634"/>
              </a:cxn>
              <a:cxn ang="0">
                <a:pos x="34" y="660"/>
              </a:cxn>
              <a:cxn ang="0">
                <a:pos x="44" y="682"/>
              </a:cxn>
              <a:cxn ang="0">
                <a:pos x="76" y="676"/>
              </a:cxn>
              <a:cxn ang="0">
                <a:pos x="68" y="646"/>
              </a:cxn>
              <a:cxn ang="0">
                <a:pos x="72" y="622"/>
              </a:cxn>
              <a:cxn ang="0">
                <a:pos x="82" y="630"/>
              </a:cxn>
              <a:cxn ang="0">
                <a:pos x="136" y="636"/>
              </a:cxn>
              <a:cxn ang="0">
                <a:pos x="124" y="624"/>
              </a:cxn>
              <a:cxn ang="0">
                <a:pos x="94" y="604"/>
              </a:cxn>
              <a:cxn ang="0">
                <a:pos x="90" y="584"/>
              </a:cxn>
              <a:cxn ang="0">
                <a:pos x="94" y="572"/>
              </a:cxn>
              <a:cxn ang="0">
                <a:pos x="126" y="448"/>
              </a:cxn>
              <a:cxn ang="0">
                <a:pos x="138" y="362"/>
              </a:cxn>
              <a:cxn ang="0">
                <a:pos x="150" y="316"/>
              </a:cxn>
              <a:cxn ang="0">
                <a:pos x="142" y="262"/>
              </a:cxn>
              <a:cxn ang="0">
                <a:pos x="148" y="248"/>
              </a:cxn>
              <a:cxn ang="0">
                <a:pos x="162" y="232"/>
              </a:cxn>
              <a:cxn ang="0">
                <a:pos x="194" y="230"/>
              </a:cxn>
              <a:cxn ang="0">
                <a:pos x="124" y="190"/>
              </a:cxn>
            </a:cxnLst>
            <a:rect l="0" t="0" r="r" b="b"/>
            <a:pathLst>
              <a:path w="198" h="688">
                <a:moveTo>
                  <a:pt x="196" y="210"/>
                </a:moveTo>
                <a:lnTo>
                  <a:pt x="198" y="206"/>
                </a:lnTo>
                <a:lnTo>
                  <a:pt x="186" y="192"/>
                </a:lnTo>
                <a:lnTo>
                  <a:pt x="182" y="188"/>
                </a:lnTo>
                <a:lnTo>
                  <a:pt x="176" y="184"/>
                </a:lnTo>
                <a:lnTo>
                  <a:pt x="176" y="180"/>
                </a:lnTo>
                <a:lnTo>
                  <a:pt x="170" y="176"/>
                </a:lnTo>
                <a:lnTo>
                  <a:pt x="170" y="170"/>
                </a:lnTo>
                <a:lnTo>
                  <a:pt x="166" y="170"/>
                </a:lnTo>
                <a:lnTo>
                  <a:pt x="166" y="170"/>
                </a:lnTo>
                <a:lnTo>
                  <a:pt x="166" y="170"/>
                </a:lnTo>
                <a:lnTo>
                  <a:pt x="166" y="168"/>
                </a:lnTo>
                <a:lnTo>
                  <a:pt x="166" y="168"/>
                </a:lnTo>
                <a:lnTo>
                  <a:pt x="168" y="164"/>
                </a:lnTo>
                <a:lnTo>
                  <a:pt x="164" y="164"/>
                </a:lnTo>
                <a:lnTo>
                  <a:pt x="164" y="160"/>
                </a:lnTo>
                <a:lnTo>
                  <a:pt x="160" y="160"/>
                </a:lnTo>
                <a:lnTo>
                  <a:pt x="160" y="156"/>
                </a:lnTo>
                <a:lnTo>
                  <a:pt x="160" y="156"/>
                </a:lnTo>
                <a:lnTo>
                  <a:pt x="158" y="150"/>
                </a:lnTo>
                <a:lnTo>
                  <a:pt x="158" y="150"/>
                </a:lnTo>
                <a:lnTo>
                  <a:pt x="154" y="142"/>
                </a:lnTo>
                <a:lnTo>
                  <a:pt x="154" y="142"/>
                </a:lnTo>
                <a:lnTo>
                  <a:pt x="150" y="138"/>
                </a:lnTo>
                <a:lnTo>
                  <a:pt x="150" y="138"/>
                </a:lnTo>
                <a:lnTo>
                  <a:pt x="152" y="130"/>
                </a:lnTo>
                <a:lnTo>
                  <a:pt x="146" y="124"/>
                </a:lnTo>
                <a:lnTo>
                  <a:pt x="140" y="122"/>
                </a:lnTo>
                <a:lnTo>
                  <a:pt x="122" y="114"/>
                </a:lnTo>
                <a:lnTo>
                  <a:pt x="112" y="110"/>
                </a:lnTo>
                <a:lnTo>
                  <a:pt x="110" y="110"/>
                </a:lnTo>
                <a:lnTo>
                  <a:pt x="108" y="104"/>
                </a:lnTo>
                <a:lnTo>
                  <a:pt x="106" y="98"/>
                </a:lnTo>
                <a:lnTo>
                  <a:pt x="106" y="98"/>
                </a:lnTo>
                <a:lnTo>
                  <a:pt x="110" y="92"/>
                </a:lnTo>
                <a:lnTo>
                  <a:pt x="118" y="82"/>
                </a:lnTo>
                <a:lnTo>
                  <a:pt x="120" y="78"/>
                </a:lnTo>
                <a:lnTo>
                  <a:pt x="120" y="72"/>
                </a:lnTo>
                <a:lnTo>
                  <a:pt x="122" y="70"/>
                </a:lnTo>
                <a:lnTo>
                  <a:pt x="122" y="64"/>
                </a:lnTo>
                <a:lnTo>
                  <a:pt x="124" y="62"/>
                </a:lnTo>
                <a:lnTo>
                  <a:pt x="124" y="56"/>
                </a:lnTo>
                <a:lnTo>
                  <a:pt x="124" y="62"/>
                </a:lnTo>
                <a:lnTo>
                  <a:pt x="122" y="64"/>
                </a:lnTo>
                <a:lnTo>
                  <a:pt x="126" y="58"/>
                </a:lnTo>
                <a:lnTo>
                  <a:pt x="126" y="54"/>
                </a:lnTo>
                <a:lnTo>
                  <a:pt x="126" y="54"/>
                </a:lnTo>
                <a:lnTo>
                  <a:pt x="126" y="48"/>
                </a:lnTo>
                <a:lnTo>
                  <a:pt x="126" y="48"/>
                </a:lnTo>
                <a:lnTo>
                  <a:pt x="130" y="40"/>
                </a:lnTo>
                <a:lnTo>
                  <a:pt x="130" y="32"/>
                </a:lnTo>
                <a:lnTo>
                  <a:pt x="128" y="24"/>
                </a:lnTo>
                <a:lnTo>
                  <a:pt x="128" y="16"/>
                </a:lnTo>
                <a:lnTo>
                  <a:pt x="128" y="16"/>
                </a:lnTo>
                <a:lnTo>
                  <a:pt x="126" y="14"/>
                </a:lnTo>
                <a:lnTo>
                  <a:pt x="124" y="10"/>
                </a:lnTo>
                <a:lnTo>
                  <a:pt x="124" y="10"/>
                </a:lnTo>
                <a:lnTo>
                  <a:pt x="116" y="6"/>
                </a:lnTo>
                <a:lnTo>
                  <a:pt x="112" y="6"/>
                </a:lnTo>
                <a:lnTo>
                  <a:pt x="106" y="6"/>
                </a:lnTo>
                <a:lnTo>
                  <a:pt x="104" y="6"/>
                </a:lnTo>
                <a:lnTo>
                  <a:pt x="100" y="0"/>
                </a:lnTo>
                <a:lnTo>
                  <a:pt x="92" y="0"/>
                </a:lnTo>
                <a:lnTo>
                  <a:pt x="86" y="2"/>
                </a:lnTo>
                <a:lnTo>
                  <a:pt x="80" y="6"/>
                </a:lnTo>
                <a:lnTo>
                  <a:pt x="72" y="10"/>
                </a:lnTo>
                <a:lnTo>
                  <a:pt x="72" y="10"/>
                </a:lnTo>
                <a:lnTo>
                  <a:pt x="66" y="14"/>
                </a:lnTo>
                <a:lnTo>
                  <a:pt x="66" y="14"/>
                </a:lnTo>
                <a:lnTo>
                  <a:pt x="60" y="20"/>
                </a:lnTo>
                <a:lnTo>
                  <a:pt x="58" y="30"/>
                </a:lnTo>
                <a:lnTo>
                  <a:pt x="56" y="42"/>
                </a:lnTo>
                <a:lnTo>
                  <a:pt x="56" y="48"/>
                </a:lnTo>
                <a:lnTo>
                  <a:pt x="54" y="50"/>
                </a:lnTo>
                <a:lnTo>
                  <a:pt x="54" y="56"/>
                </a:lnTo>
                <a:lnTo>
                  <a:pt x="56" y="60"/>
                </a:lnTo>
                <a:lnTo>
                  <a:pt x="58" y="66"/>
                </a:lnTo>
                <a:lnTo>
                  <a:pt x="58" y="70"/>
                </a:lnTo>
                <a:lnTo>
                  <a:pt x="60" y="70"/>
                </a:lnTo>
                <a:lnTo>
                  <a:pt x="60" y="72"/>
                </a:lnTo>
                <a:lnTo>
                  <a:pt x="62" y="76"/>
                </a:lnTo>
                <a:lnTo>
                  <a:pt x="64" y="80"/>
                </a:lnTo>
                <a:lnTo>
                  <a:pt x="62" y="80"/>
                </a:lnTo>
                <a:lnTo>
                  <a:pt x="60" y="86"/>
                </a:lnTo>
                <a:lnTo>
                  <a:pt x="60" y="86"/>
                </a:lnTo>
                <a:lnTo>
                  <a:pt x="58" y="86"/>
                </a:lnTo>
                <a:lnTo>
                  <a:pt x="56" y="92"/>
                </a:lnTo>
                <a:lnTo>
                  <a:pt x="52" y="92"/>
                </a:lnTo>
                <a:lnTo>
                  <a:pt x="48" y="98"/>
                </a:lnTo>
                <a:lnTo>
                  <a:pt x="40" y="100"/>
                </a:lnTo>
                <a:lnTo>
                  <a:pt x="32" y="104"/>
                </a:lnTo>
                <a:lnTo>
                  <a:pt x="20" y="108"/>
                </a:lnTo>
                <a:lnTo>
                  <a:pt x="12" y="110"/>
                </a:lnTo>
                <a:lnTo>
                  <a:pt x="8" y="116"/>
                </a:lnTo>
                <a:lnTo>
                  <a:pt x="4" y="126"/>
                </a:lnTo>
                <a:lnTo>
                  <a:pt x="2" y="148"/>
                </a:lnTo>
                <a:lnTo>
                  <a:pt x="4" y="164"/>
                </a:lnTo>
                <a:lnTo>
                  <a:pt x="6" y="176"/>
                </a:lnTo>
                <a:lnTo>
                  <a:pt x="12" y="192"/>
                </a:lnTo>
                <a:lnTo>
                  <a:pt x="22" y="220"/>
                </a:lnTo>
                <a:lnTo>
                  <a:pt x="22" y="226"/>
                </a:lnTo>
                <a:lnTo>
                  <a:pt x="22" y="236"/>
                </a:lnTo>
                <a:lnTo>
                  <a:pt x="22" y="246"/>
                </a:lnTo>
                <a:lnTo>
                  <a:pt x="20" y="256"/>
                </a:lnTo>
                <a:lnTo>
                  <a:pt x="18" y="272"/>
                </a:lnTo>
                <a:lnTo>
                  <a:pt x="12" y="290"/>
                </a:lnTo>
                <a:lnTo>
                  <a:pt x="8" y="314"/>
                </a:lnTo>
                <a:lnTo>
                  <a:pt x="4" y="350"/>
                </a:lnTo>
                <a:lnTo>
                  <a:pt x="0" y="372"/>
                </a:lnTo>
                <a:lnTo>
                  <a:pt x="6" y="374"/>
                </a:lnTo>
                <a:lnTo>
                  <a:pt x="8" y="374"/>
                </a:lnTo>
                <a:lnTo>
                  <a:pt x="12" y="374"/>
                </a:lnTo>
                <a:lnTo>
                  <a:pt x="18" y="374"/>
                </a:lnTo>
                <a:lnTo>
                  <a:pt x="20" y="374"/>
                </a:lnTo>
                <a:lnTo>
                  <a:pt x="22" y="382"/>
                </a:lnTo>
                <a:lnTo>
                  <a:pt x="24" y="402"/>
                </a:lnTo>
                <a:lnTo>
                  <a:pt x="28" y="420"/>
                </a:lnTo>
                <a:lnTo>
                  <a:pt x="26" y="452"/>
                </a:lnTo>
                <a:lnTo>
                  <a:pt x="26" y="470"/>
                </a:lnTo>
                <a:lnTo>
                  <a:pt x="22" y="514"/>
                </a:lnTo>
                <a:lnTo>
                  <a:pt x="24" y="540"/>
                </a:lnTo>
                <a:lnTo>
                  <a:pt x="24" y="574"/>
                </a:lnTo>
                <a:lnTo>
                  <a:pt x="28" y="582"/>
                </a:lnTo>
                <a:lnTo>
                  <a:pt x="28" y="604"/>
                </a:lnTo>
                <a:lnTo>
                  <a:pt x="26" y="608"/>
                </a:lnTo>
                <a:lnTo>
                  <a:pt x="26" y="616"/>
                </a:lnTo>
                <a:lnTo>
                  <a:pt x="26" y="622"/>
                </a:lnTo>
                <a:lnTo>
                  <a:pt x="34" y="634"/>
                </a:lnTo>
                <a:lnTo>
                  <a:pt x="34" y="634"/>
                </a:lnTo>
                <a:lnTo>
                  <a:pt x="32" y="638"/>
                </a:lnTo>
                <a:lnTo>
                  <a:pt x="32" y="648"/>
                </a:lnTo>
                <a:lnTo>
                  <a:pt x="34" y="660"/>
                </a:lnTo>
                <a:lnTo>
                  <a:pt x="32" y="666"/>
                </a:lnTo>
                <a:lnTo>
                  <a:pt x="30" y="668"/>
                </a:lnTo>
                <a:lnTo>
                  <a:pt x="30" y="674"/>
                </a:lnTo>
                <a:lnTo>
                  <a:pt x="44" y="682"/>
                </a:lnTo>
                <a:lnTo>
                  <a:pt x="54" y="688"/>
                </a:lnTo>
                <a:lnTo>
                  <a:pt x="62" y="688"/>
                </a:lnTo>
                <a:lnTo>
                  <a:pt x="72" y="686"/>
                </a:lnTo>
                <a:lnTo>
                  <a:pt x="76" y="676"/>
                </a:lnTo>
                <a:lnTo>
                  <a:pt x="74" y="670"/>
                </a:lnTo>
                <a:lnTo>
                  <a:pt x="72" y="666"/>
                </a:lnTo>
                <a:lnTo>
                  <a:pt x="70" y="652"/>
                </a:lnTo>
                <a:lnTo>
                  <a:pt x="68" y="646"/>
                </a:lnTo>
                <a:lnTo>
                  <a:pt x="64" y="638"/>
                </a:lnTo>
                <a:lnTo>
                  <a:pt x="58" y="636"/>
                </a:lnTo>
                <a:lnTo>
                  <a:pt x="66" y="638"/>
                </a:lnTo>
                <a:lnTo>
                  <a:pt x="72" y="622"/>
                </a:lnTo>
                <a:lnTo>
                  <a:pt x="70" y="628"/>
                </a:lnTo>
                <a:lnTo>
                  <a:pt x="72" y="628"/>
                </a:lnTo>
                <a:lnTo>
                  <a:pt x="72" y="626"/>
                </a:lnTo>
                <a:lnTo>
                  <a:pt x="82" y="630"/>
                </a:lnTo>
                <a:lnTo>
                  <a:pt x="88" y="636"/>
                </a:lnTo>
                <a:lnTo>
                  <a:pt x="110" y="640"/>
                </a:lnTo>
                <a:lnTo>
                  <a:pt x="130" y="640"/>
                </a:lnTo>
                <a:lnTo>
                  <a:pt x="136" y="636"/>
                </a:lnTo>
                <a:lnTo>
                  <a:pt x="136" y="634"/>
                </a:lnTo>
                <a:lnTo>
                  <a:pt x="134" y="632"/>
                </a:lnTo>
                <a:lnTo>
                  <a:pt x="132" y="628"/>
                </a:lnTo>
                <a:lnTo>
                  <a:pt x="124" y="624"/>
                </a:lnTo>
                <a:lnTo>
                  <a:pt x="112" y="618"/>
                </a:lnTo>
                <a:lnTo>
                  <a:pt x="110" y="616"/>
                </a:lnTo>
                <a:lnTo>
                  <a:pt x="100" y="612"/>
                </a:lnTo>
                <a:lnTo>
                  <a:pt x="94" y="604"/>
                </a:lnTo>
                <a:lnTo>
                  <a:pt x="96" y="604"/>
                </a:lnTo>
                <a:lnTo>
                  <a:pt x="90" y="588"/>
                </a:lnTo>
                <a:lnTo>
                  <a:pt x="90" y="586"/>
                </a:lnTo>
                <a:lnTo>
                  <a:pt x="90" y="584"/>
                </a:lnTo>
                <a:lnTo>
                  <a:pt x="94" y="582"/>
                </a:lnTo>
                <a:lnTo>
                  <a:pt x="94" y="578"/>
                </a:lnTo>
                <a:lnTo>
                  <a:pt x="94" y="578"/>
                </a:lnTo>
                <a:lnTo>
                  <a:pt x="94" y="572"/>
                </a:lnTo>
                <a:lnTo>
                  <a:pt x="94" y="572"/>
                </a:lnTo>
                <a:lnTo>
                  <a:pt x="100" y="548"/>
                </a:lnTo>
                <a:lnTo>
                  <a:pt x="116" y="490"/>
                </a:lnTo>
                <a:lnTo>
                  <a:pt x="126" y="448"/>
                </a:lnTo>
                <a:lnTo>
                  <a:pt x="138" y="386"/>
                </a:lnTo>
                <a:lnTo>
                  <a:pt x="138" y="376"/>
                </a:lnTo>
                <a:lnTo>
                  <a:pt x="138" y="364"/>
                </a:lnTo>
                <a:lnTo>
                  <a:pt x="138" y="362"/>
                </a:lnTo>
                <a:lnTo>
                  <a:pt x="144" y="374"/>
                </a:lnTo>
                <a:lnTo>
                  <a:pt x="148" y="376"/>
                </a:lnTo>
                <a:lnTo>
                  <a:pt x="152" y="370"/>
                </a:lnTo>
                <a:lnTo>
                  <a:pt x="150" y="316"/>
                </a:lnTo>
                <a:lnTo>
                  <a:pt x="148" y="292"/>
                </a:lnTo>
                <a:lnTo>
                  <a:pt x="150" y="290"/>
                </a:lnTo>
                <a:lnTo>
                  <a:pt x="142" y="270"/>
                </a:lnTo>
                <a:lnTo>
                  <a:pt x="142" y="262"/>
                </a:lnTo>
                <a:lnTo>
                  <a:pt x="144" y="258"/>
                </a:lnTo>
                <a:lnTo>
                  <a:pt x="144" y="250"/>
                </a:lnTo>
                <a:lnTo>
                  <a:pt x="144" y="248"/>
                </a:lnTo>
                <a:lnTo>
                  <a:pt x="148" y="248"/>
                </a:lnTo>
                <a:lnTo>
                  <a:pt x="150" y="244"/>
                </a:lnTo>
                <a:lnTo>
                  <a:pt x="152" y="244"/>
                </a:lnTo>
                <a:lnTo>
                  <a:pt x="150" y="232"/>
                </a:lnTo>
                <a:lnTo>
                  <a:pt x="162" y="232"/>
                </a:lnTo>
                <a:lnTo>
                  <a:pt x="168" y="234"/>
                </a:lnTo>
                <a:lnTo>
                  <a:pt x="180" y="234"/>
                </a:lnTo>
                <a:lnTo>
                  <a:pt x="188" y="232"/>
                </a:lnTo>
                <a:lnTo>
                  <a:pt x="194" y="230"/>
                </a:lnTo>
                <a:lnTo>
                  <a:pt x="196" y="220"/>
                </a:lnTo>
                <a:lnTo>
                  <a:pt x="198" y="212"/>
                </a:lnTo>
                <a:lnTo>
                  <a:pt x="196" y="210"/>
                </a:lnTo>
                <a:close/>
                <a:moveTo>
                  <a:pt x="124" y="190"/>
                </a:moveTo>
                <a:lnTo>
                  <a:pt x="126" y="190"/>
                </a:lnTo>
                <a:lnTo>
                  <a:pt x="130" y="192"/>
                </a:lnTo>
                <a:lnTo>
                  <a:pt x="124" y="190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  <a:effectLst>
            <a:outerShdw blurRad="76200" dir="18900000" sy="23000" kx="-1200000" algn="bl" rotWithShape="0">
              <a:prstClr val="black">
                <a:alpha val="20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cxnSp>
        <p:nvCxnSpPr>
          <p:cNvPr id="46" name="Straight Connector 45"/>
          <p:cNvCxnSpPr/>
          <p:nvPr/>
        </p:nvCxnSpPr>
        <p:spPr>
          <a:xfrm flipV="1">
            <a:off x="0" y="6235347"/>
            <a:ext cx="9144000" cy="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TextBox 46"/>
          <p:cNvSpPr txBox="1"/>
          <p:nvPr/>
        </p:nvSpPr>
        <p:spPr>
          <a:xfrm>
            <a:off x="7902054" y="6357584"/>
            <a:ext cx="101334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>
                <a:latin typeface="Calibri" pitchFamily="34" charset="0"/>
              </a:rPr>
              <a:t>LOGO</a:t>
            </a:r>
            <a:endParaRPr lang="en-US" dirty="0">
              <a:latin typeface="Calibri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62554694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4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4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9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2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5"/>
          <p:cNvGrpSpPr/>
          <p:nvPr/>
        </p:nvGrpSpPr>
        <p:grpSpPr>
          <a:xfrm>
            <a:off x="2057400" y="1371600"/>
            <a:ext cx="4981575" cy="4419600"/>
            <a:chOff x="2486025" y="1371600"/>
            <a:chExt cx="4981575" cy="4419600"/>
          </a:xfrm>
          <a:effectLst>
            <a:outerShdw blurRad="127000" dist="38100" dir="5400000" sx="103000" sy="103000" algn="t" rotWithShape="0">
              <a:prstClr val="black">
                <a:alpha val="40000"/>
              </a:prstClr>
            </a:outerShdw>
          </a:effectLst>
          <a:scene3d>
            <a:camera prst="perspectiveRelaxed">
              <a:rot lat="19825616" lon="1345171" rev="19380857"/>
            </a:camera>
            <a:lightRig rig="soft" dir="t"/>
          </a:scene3d>
        </p:grpSpPr>
        <p:sp>
          <p:nvSpPr>
            <p:cNvPr id="4" name="Circular Arrow 3"/>
            <p:cNvSpPr/>
            <p:nvPr/>
          </p:nvSpPr>
          <p:spPr>
            <a:xfrm>
              <a:off x="4419600" y="1371600"/>
              <a:ext cx="3048000" cy="3048000"/>
            </a:xfrm>
            <a:prstGeom prst="circularArrow">
              <a:avLst>
                <a:gd name="adj1" fmla="val 17009"/>
                <a:gd name="adj2" fmla="val 1369277"/>
                <a:gd name="adj3" fmla="val 20111431"/>
                <a:gd name="adj4" fmla="val 8649906"/>
                <a:gd name="adj5" fmla="val 11285"/>
              </a:avLst>
            </a:prstGeom>
            <a:solidFill>
              <a:schemeClr val="accent3">
                <a:lumMod val="75000"/>
              </a:schemeClr>
            </a:solidFill>
            <a:ln>
              <a:noFill/>
            </a:ln>
            <a:sp3d extrusionH="254000" prstMaterial="dkEdge">
              <a:bevelT w="114300" prst="artDeco"/>
              <a:extrusionClr>
                <a:schemeClr val="bg1">
                  <a:lumMod val="75000"/>
                </a:schemeClr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5" name="Circular Arrow 4"/>
            <p:cNvSpPr/>
            <p:nvPr/>
          </p:nvSpPr>
          <p:spPr>
            <a:xfrm flipH="1" flipV="1">
              <a:off x="2486025" y="2743200"/>
              <a:ext cx="3048000" cy="3048000"/>
            </a:xfrm>
            <a:prstGeom prst="circularArrow">
              <a:avLst>
                <a:gd name="adj1" fmla="val 17009"/>
                <a:gd name="adj2" fmla="val 1369277"/>
                <a:gd name="adj3" fmla="val 20111431"/>
                <a:gd name="adj4" fmla="val 8649906"/>
                <a:gd name="adj5" fmla="val 11285"/>
              </a:avLst>
            </a:prstGeom>
            <a:solidFill>
              <a:schemeClr val="accent2">
                <a:lumMod val="75000"/>
              </a:schemeClr>
            </a:solidFill>
            <a:ln>
              <a:noFill/>
            </a:ln>
            <a:sp3d extrusionH="254000" prstMaterial="dkEdge">
              <a:bevelT w="114300" prst="artDeco"/>
              <a:extrusionClr>
                <a:schemeClr val="bg1">
                  <a:lumMod val="75000"/>
                </a:schemeClr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</p:grpSp>
      <p:sp>
        <p:nvSpPr>
          <p:cNvPr id="10" name="Rounded Rectangle 9"/>
          <p:cNvSpPr/>
          <p:nvPr/>
        </p:nvSpPr>
        <p:spPr>
          <a:xfrm>
            <a:off x="914400" y="1295400"/>
            <a:ext cx="3505200" cy="1981200"/>
          </a:xfrm>
          <a:prstGeom prst="roundRect">
            <a:avLst/>
          </a:prstGeom>
          <a:gradFill>
            <a:gsLst>
              <a:gs pos="0">
                <a:schemeClr val="accent2">
                  <a:lumMod val="60000"/>
                  <a:lumOff val="40000"/>
                </a:schemeClr>
              </a:gs>
              <a:gs pos="20000">
                <a:schemeClr val="accent2">
                  <a:lumMod val="20000"/>
                  <a:lumOff val="80000"/>
                </a:schemeClr>
              </a:gs>
              <a:gs pos="100000">
                <a:schemeClr val="bg1"/>
              </a:gs>
            </a:gsLst>
            <a:lin ang="5400000" scaled="0"/>
          </a:gradFill>
          <a:ln w="12700"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Rounded Rectangle 10"/>
          <p:cNvSpPr/>
          <p:nvPr/>
        </p:nvSpPr>
        <p:spPr>
          <a:xfrm>
            <a:off x="4648200" y="4124325"/>
            <a:ext cx="3505200" cy="1981200"/>
          </a:xfrm>
          <a:prstGeom prst="roundRect">
            <a:avLst/>
          </a:prstGeom>
          <a:gradFill>
            <a:gsLst>
              <a:gs pos="0">
                <a:schemeClr val="accent3">
                  <a:lumMod val="60000"/>
                  <a:lumOff val="40000"/>
                </a:schemeClr>
              </a:gs>
              <a:gs pos="20000">
                <a:schemeClr val="accent3">
                  <a:lumMod val="20000"/>
                  <a:lumOff val="80000"/>
                </a:schemeClr>
              </a:gs>
              <a:gs pos="100000">
                <a:schemeClr val="bg1"/>
              </a:gs>
            </a:gsLst>
            <a:lin ang="5400000" scaled="0"/>
          </a:gradFill>
          <a:ln w="12700">
            <a:solidFill>
              <a:schemeClr val="accent3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Rectangle 11"/>
          <p:cNvSpPr/>
          <p:nvPr/>
        </p:nvSpPr>
        <p:spPr>
          <a:xfrm>
            <a:off x="914400" y="1571625"/>
            <a:ext cx="3505200" cy="381000"/>
          </a:xfrm>
          <a:prstGeom prst="rect">
            <a:avLst/>
          </a:prstGeom>
          <a:solidFill>
            <a:schemeClr val="accent2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Rectangle 12"/>
          <p:cNvSpPr/>
          <p:nvPr/>
        </p:nvSpPr>
        <p:spPr>
          <a:xfrm>
            <a:off x="4648200" y="4419600"/>
            <a:ext cx="3505200" cy="381000"/>
          </a:xfrm>
          <a:prstGeom prst="rect">
            <a:avLst/>
          </a:prstGeom>
          <a:solidFill>
            <a:schemeClr val="accent3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TextBox 13"/>
          <p:cNvSpPr txBox="1"/>
          <p:nvPr/>
        </p:nvSpPr>
        <p:spPr>
          <a:xfrm>
            <a:off x="5173639" y="4381500"/>
            <a:ext cx="2293961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 smtClean="0">
                <a:solidFill>
                  <a:schemeClr val="bg1"/>
                </a:solidFill>
              </a:rPr>
              <a:t>Factors that support</a:t>
            </a:r>
            <a:endParaRPr lang="en-US" sz="2400" dirty="0">
              <a:solidFill>
                <a:schemeClr val="bg1"/>
              </a:solidFill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990600" y="1524000"/>
            <a:ext cx="290630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 smtClean="0">
                <a:solidFill>
                  <a:schemeClr val="bg1"/>
                </a:solidFill>
              </a:rPr>
              <a:t>Factors that don’t support</a:t>
            </a:r>
            <a:endParaRPr lang="en-US" sz="2400" dirty="0">
              <a:solidFill>
                <a:schemeClr val="bg1"/>
              </a:solidFill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914400" y="2032337"/>
            <a:ext cx="3429000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buFont typeface="Arial" pitchFamily="34" charset="0"/>
              <a:buChar char="•"/>
            </a:pPr>
            <a:r>
              <a:rPr lang="en-US" sz="2000" dirty="0" smtClean="0"/>
              <a:t> Your text here. Your text here</a:t>
            </a:r>
          </a:p>
          <a:p>
            <a:pPr>
              <a:buFont typeface="Arial" pitchFamily="34" charset="0"/>
              <a:buChar char="•"/>
            </a:pPr>
            <a:r>
              <a:rPr lang="en-US" sz="2000" dirty="0" smtClean="0"/>
              <a:t> Your text here. Your text here</a:t>
            </a:r>
          </a:p>
          <a:p>
            <a:pPr>
              <a:buFont typeface="Arial" pitchFamily="34" charset="0"/>
              <a:buChar char="•"/>
            </a:pPr>
            <a:r>
              <a:rPr lang="en-US" sz="2000" dirty="0" smtClean="0"/>
              <a:t> Your text here. Your text here</a:t>
            </a:r>
          </a:p>
        </p:txBody>
      </p:sp>
      <p:sp>
        <p:nvSpPr>
          <p:cNvPr id="18" name="TextBox 17"/>
          <p:cNvSpPr txBox="1"/>
          <p:nvPr/>
        </p:nvSpPr>
        <p:spPr>
          <a:xfrm>
            <a:off x="4800600" y="4876800"/>
            <a:ext cx="3352800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buFont typeface="Arial" pitchFamily="34" charset="0"/>
              <a:buChar char="•"/>
            </a:pPr>
            <a:r>
              <a:rPr lang="en-US" sz="2000" dirty="0" smtClean="0"/>
              <a:t> Your text here. Your text here</a:t>
            </a:r>
          </a:p>
          <a:p>
            <a:pPr>
              <a:buFont typeface="Arial" pitchFamily="34" charset="0"/>
              <a:buChar char="•"/>
            </a:pPr>
            <a:r>
              <a:rPr lang="en-US" sz="2000" dirty="0" smtClean="0"/>
              <a:t> Your text here. Your text here</a:t>
            </a:r>
          </a:p>
          <a:p>
            <a:pPr>
              <a:buFont typeface="Arial" pitchFamily="34" charset="0"/>
              <a:buChar char="•"/>
            </a:pPr>
            <a:r>
              <a:rPr lang="en-US" sz="2000" dirty="0" smtClean="0"/>
              <a:t> Your text here. Your text here</a:t>
            </a:r>
          </a:p>
        </p:txBody>
      </p:sp>
      <p:pic>
        <p:nvPicPr>
          <p:cNvPr id="20" name="Picture 19" descr="1247117411176075605Symbol_thumbs_up.svg.hi.png"/>
          <p:cNvPicPr>
            <a:picLocks noChangeAspect="1"/>
          </p:cNvPicPr>
          <p:nvPr/>
        </p:nvPicPr>
        <p:blipFill>
          <a:blip r:embed="rId3" cstate="email"/>
          <a:stretch>
            <a:fillRect/>
          </a:stretch>
        </p:blipFill>
        <p:spPr>
          <a:xfrm>
            <a:off x="5562600" y="3200400"/>
            <a:ext cx="617220" cy="762000"/>
          </a:xfrm>
          <a:prstGeom prst="rect">
            <a:avLst/>
          </a:prstGeom>
        </p:spPr>
      </p:pic>
      <p:pic>
        <p:nvPicPr>
          <p:cNvPr id="21" name="Picture 20" descr="1247117411176075605Symbol_thumbs_up.svg.hi.png"/>
          <p:cNvPicPr>
            <a:picLocks noChangeAspect="1"/>
          </p:cNvPicPr>
          <p:nvPr/>
        </p:nvPicPr>
        <p:blipFill>
          <a:blip r:embed="rId3" cstate="email"/>
          <a:stretch>
            <a:fillRect/>
          </a:stretch>
        </p:blipFill>
        <p:spPr>
          <a:xfrm flipV="1">
            <a:off x="3048000" y="3505200"/>
            <a:ext cx="617220" cy="762000"/>
          </a:xfrm>
          <a:prstGeom prst="rect">
            <a:avLst/>
          </a:prstGeom>
        </p:spPr>
      </p:pic>
      <p:sp>
        <p:nvSpPr>
          <p:cNvPr id="22" name="Title 2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Objective evaluation</a:t>
            </a:r>
            <a:endParaRPr lang="en-US" dirty="0"/>
          </a:p>
        </p:txBody>
      </p:sp>
      <p:cxnSp>
        <p:nvCxnSpPr>
          <p:cNvPr id="17" name="Straight Connector 16"/>
          <p:cNvCxnSpPr/>
          <p:nvPr/>
        </p:nvCxnSpPr>
        <p:spPr>
          <a:xfrm flipV="1">
            <a:off x="0" y="6235347"/>
            <a:ext cx="9144000" cy="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7902054" y="6357584"/>
            <a:ext cx="101334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>
                <a:latin typeface="Calibri" pitchFamily="34" charset="0"/>
              </a:rPr>
              <a:t>LOGO</a:t>
            </a:r>
            <a:endParaRPr lang="en-US" dirty="0">
              <a:latin typeface="Calibri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63299082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6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1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4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0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  <p:bldP spid="11" grpId="0" animBg="1"/>
      <p:bldP spid="12" grpId="0" animBg="1"/>
      <p:bldP spid="13" grpId="0" animBg="1"/>
      <p:bldP spid="14" grpId="0"/>
      <p:bldP spid="15" grpId="0"/>
      <p:bldP spid="16" grpId="0"/>
      <p:bldP spid="18" grpId="0"/>
    </p:bldLst>
  </p:timing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23"/>
          <p:cNvGrpSpPr>
            <a:grpSpLocks/>
          </p:cNvGrpSpPr>
          <p:nvPr/>
        </p:nvGrpSpPr>
        <p:grpSpPr bwMode="auto">
          <a:xfrm>
            <a:off x="0" y="1676400"/>
            <a:ext cx="9144000" cy="1676400"/>
            <a:chOff x="0" y="2086"/>
            <a:chExt cx="5760" cy="1056"/>
          </a:xfrm>
        </p:grpSpPr>
        <p:sp>
          <p:nvSpPr>
            <p:cNvPr id="34" name="Rectangle 3"/>
            <p:cNvSpPr>
              <a:spLocks noChangeArrowheads="1"/>
            </p:cNvSpPr>
            <p:nvPr/>
          </p:nvSpPr>
          <p:spPr bwMode="gray">
            <a:xfrm>
              <a:off x="0" y="2325"/>
              <a:ext cx="5760" cy="817"/>
            </a:xfrm>
            <a:prstGeom prst="rect">
              <a:avLst/>
            </a:prstGeom>
            <a:gradFill rotWithShape="1">
              <a:gsLst>
                <a:gs pos="0">
                  <a:srgbClr val="DDDDDD"/>
                </a:gs>
                <a:gs pos="100000">
                  <a:srgbClr val="FFFFFF"/>
                </a:gs>
              </a:gsLst>
              <a:lin ang="5400000" scaled="1"/>
            </a:gradFill>
            <a:ln w="9525">
              <a:noFill/>
              <a:miter lim="800000"/>
              <a:headEnd/>
              <a:tailEnd/>
            </a:ln>
          </p:spPr>
          <p:txBody>
            <a:bodyPr wrap="none" lIns="90000" tIns="90000" rIns="72000" bIns="90000" anchor="ctr"/>
            <a:lstStyle/>
            <a:p>
              <a:pPr algn="ctr" eaLnBrk="0" hangingPunct="0"/>
              <a:endParaRPr lang="en-US" noProof="1">
                <a:latin typeface="Calibri" pitchFamily="34" charset="0"/>
                <a:cs typeface="Arial" charset="0"/>
              </a:endParaRPr>
            </a:p>
          </p:txBody>
        </p:sp>
        <p:sp>
          <p:nvSpPr>
            <p:cNvPr id="35" name="Rectangle 25"/>
            <p:cNvSpPr>
              <a:spLocks noChangeArrowheads="1"/>
            </p:cNvSpPr>
            <p:nvPr/>
          </p:nvSpPr>
          <p:spPr bwMode="gray">
            <a:xfrm flipV="1">
              <a:off x="0" y="2086"/>
              <a:ext cx="5760" cy="246"/>
            </a:xfrm>
            <a:prstGeom prst="rect">
              <a:avLst/>
            </a:prstGeom>
            <a:gradFill rotWithShape="1">
              <a:gsLst>
                <a:gs pos="0">
                  <a:srgbClr val="DBDBDB"/>
                </a:gs>
                <a:gs pos="100000">
                  <a:srgbClr val="FFFFFF"/>
                </a:gs>
              </a:gsLst>
              <a:lin ang="5400000" scaled="1"/>
            </a:gradFill>
            <a:ln w="9525">
              <a:noFill/>
              <a:miter lim="800000"/>
              <a:headEnd/>
              <a:tailEnd/>
            </a:ln>
          </p:spPr>
          <p:txBody>
            <a:bodyPr rot="10800000" wrap="none" lIns="90000" tIns="90000" rIns="72000" bIns="90000" anchor="ctr"/>
            <a:lstStyle/>
            <a:p>
              <a:pPr algn="ctr" eaLnBrk="0" hangingPunct="0"/>
              <a:endParaRPr lang="en-US" noProof="1">
                <a:latin typeface="Calibri" pitchFamily="34" charset="0"/>
                <a:cs typeface="Arial" charset="0"/>
              </a:endParaRPr>
            </a:p>
          </p:txBody>
        </p:sp>
      </p:grp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895600" y="609600"/>
            <a:ext cx="3886200" cy="1143000"/>
          </a:xfrm>
        </p:spPr>
        <p:txBody>
          <a:bodyPr>
            <a:normAutofit/>
          </a:bodyPr>
          <a:lstStyle/>
          <a:p>
            <a:r>
              <a:rPr lang="en-US" sz="3600" dirty="0" smtClean="0"/>
              <a:t>Two options</a:t>
            </a:r>
            <a:endParaRPr lang="en-US" sz="3600" dirty="0"/>
          </a:p>
        </p:txBody>
      </p:sp>
      <p:grpSp>
        <p:nvGrpSpPr>
          <p:cNvPr id="4" name="Group 29"/>
          <p:cNvGrpSpPr/>
          <p:nvPr/>
        </p:nvGrpSpPr>
        <p:grpSpPr>
          <a:xfrm>
            <a:off x="1534633" y="849941"/>
            <a:ext cx="6048375" cy="6029325"/>
            <a:chOff x="1547813" y="414338"/>
            <a:chExt cx="6048375" cy="6029325"/>
          </a:xfrm>
          <a:solidFill>
            <a:schemeClr val="tx1">
              <a:lumMod val="95000"/>
              <a:lumOff val="5000"/>
            </a:schemeClr>
          </a:solidFill>
          <a:scene3d>
            <a:camera prst="perspectiveRelaxed"/>
            <a:lightRig rig="threePt" dir="t">
              <a:rot lat="0" lon="0" rev="11400000"/>
            </a:lightRig>
          </a:scene3d>
        </p:grpSpPr>
        <p:sp>
          <p:nvSpPr>
            <p:cNvPr id="6150" name="Freeform 6"/>
            <p:cNvSpPr>
              <a:spLocks/>
            </p:cNvSpPr>
            <p:nvPr/>
          </p:nvSpPr>
          <p:spPr bwMode="auto">
            <a:xfrm>
              <a:off x="1557338" y="423863"/>
              <a:ext cx="6029325" cy="6010275"/>
            </a:xfrm>
            <a:custGeom>
              <a:avLst/>
              <a:gdLst/>
              <a:ahLst/>
              <a:cxnLst>
                <a:cxn ang="0">
                  <a:pos x="1392" y="186"/>
                </a:cxn>
                <a:cxn ang="0">
                  <a:pos x="1584" y="174"/>
                </a:cxn>
                <a:cxn ang="0">
                  <a:pos x="1776" y="174"/>
                </a:cxn>
                <a:cxn ang="0">
                  <a:pos x="1788" y="150"/>
                </a:cxn>
                <a:cxn ang="0">
                  <a:pos x="1638" y="102"/>
                </a:cxn>
                <a:cxn ang="0">
                  <a:pos x="1488" y="66"/>
                </a:cxn>
                <a:cxn ang="0">
                  <a:pos x="1332" y="36"/>
                </a:cxn>
                <a:cxn ang="0">
                  <a:pos x="1086" y="6"/>
                </a:cxn>
                <a:cxn ang="0">
                  <a:pos x="864" y="0"/>
                </a:cxn>
                <a:cxn ang="0">
                  <a:pos x="798" y="66"/>
                </a:cxn>
                <a:cxn ang="0">
                  <a:pos x="714" y="210"/>
                </a:cxn>
                <a:cxn ang="0">
                  <a:pos x="606" y="426"/>
                </a:cxn>
                <a:cxn ang="0">
                  <a:pos x="540" y="564"/>
                </a:cxn>
                <a:cxn ang="0">
                  <a:pos x="642" y="504"/>
                </a:cxn>
                <a:cxn ang="0">
                  <a:pos x="816" y="384"/>
                </a:cxn>
                <a:cxn ang="0">
                  <a:pos x="1014" y="294"/>
                </a:cxn>
                <a:cxn ang="0">
                  <a:pos x="1248" y="558"/>
                </a:cxn>
                <a:cxn ang="0">
                  <a:pos x="1224" y="1140"/>
                </a:cxn>
                <a:cxn ang="0">
                  <a:pos x="1038" y="1788"/>
                </a:cxn>
                <a:cxn ang="0">
                  <a:pos x="714" y="2568"/>
                </a:cxn>
                <a:cxn ang="0">
                  <a:pos x="246" y="3414"/>
                </a:cxn>
                <a:cxn ang="0">
                  <a:pos x="294" y="3786"/>
                </a:cxn>
                <a:cxn ang="0">
                  <a:pos x="828" y="3786"/>
                </a:cxn>
                <a:cxn ang="0">
                  <a:pos x="1368" y="3786"/>
                </a:cxn>
                <a:cxn ang="0">
                  <a:pos x="1896" y="3786"/>
                </a:cxn>
                <a:cxn ang="0">
                  <a:pos x="2430" y="3786"/>
                </a:cxn>
                <a:cxn ang="0">
                  <a:pos x="2970" y="3786"/>
                </a:cxn>
                <a:cxn ang="0">
                  <a:pos x="3504" y="3786"/>
                </a:cxn>
                <a:cxn ang="0">
                  <a:pos x="3654" y="3588"/>
                </a:cxn>
                <a:cxn ang="0">
                  <a:pos x="3324" y="2946"/>
                </a:cxn>
                <a:cxn ang="0">
                  <a:pos x="3036" y="2166"/>
                </a:cxn>
                <a:cxn ang="0">
                  <a:pos x="2838" y="1422"/>
                </a:cxn>
                <a:cxn ang="0">
                  <a:pos x="2832" y="690"/>
                </a:cxn>
                <a:cxn ang="0">
                  <a:pos x="3144" y="312"/>
                </a:cxn>
                <a:cxn ang="0">
                  <a:pos x="3258" y="342"/>
                </a:cxn>
                <a:cxn ang="0">
                  <a:pos x="3396" y="432"/>
                </a:cxn>
                <a:cxn ang="0">
                  <a:pos x="3546" y="558"/>
                </a:cxn>
                <a:cxn ang="0">
                  <a:pos x="3648" y="600"/>
                </a:cxn>
                <a:cxn ang="0">
                  <a:pos x="3564" y="378"/>
                </a:cxn>
                <a:cxn ang="0">
                  <a:pos x="3426" y="150"/>
                </a:cxn>
                <a:cxn ang="0">
                  <a:pos x="3336" y="30"/>
                </a:cxn>
                <a:cxn ang="0">
                  <a:pos x="3246" y="24"/>
                </a:cxn>
                <a:cxn ang="0">
                  <a:pos x="3084" y="36"/>
                </a:cxn>
                <a:cxn ang="0">
                  <a:pos x="2880" y="60"/>
                </a:cxn>
                <a:cxn ang="0">
                  <a:pos x="2670" y="84"/>
                </a:cxn>
                <a:cxn ang="0">
                  <a:pos x="2478" y="114"/>
                </a:cxn>
                <a:cxn ang="0">
                  <a:pos x="2346" y="144"/>
                </a:cxn>
                <a:cxn ang="0">
                  <a:pos x="2310" y="168"/>
                </a:cxn>
                <a:cxn ang="0">
                  <a:pos x="2508" y="180"/>
                </a:cxn>
                <a:cxn ang="0">
                  <a:pos x="2700" y="192"/>
                </a:cxn>
                <a:cxn ang="0">
                  <a:pos x="2820" y="210"/>
                </a:cxn>
                <a:cxn ang="0">
                  <a:pos x="2760" y="270"/>
                </a:cxn>
                <a:cxn ang="0">
                  <a:pos x="2514" y="444"/>
                </a:cxn>
                <a:cxn ang="0">
                  <a:pos x="2274" y="738"/>
                </a:cxn>
                <a:cxn ang="0">
                  <a:pos x="2070" y="1206"/>
                </a:cxn>
                <a:cxn ang="0">
                  <a:pos x="1932" y="930"/>
                </a:cxn>
                <a:cxn ang="0">
                  <a:pos x="1722" y="564"/>
                </a:cxn>
                <a:cxn ang="0">
                  <a:pos x="1500" y="342"/>
                </a:cxn>
              </a:cxnLst>
              <a:rect l="0" t="0" r="r" b="b"/>
              <a:pathLst>
                <a:path w="3798" h="3786">
                  <a:moveTo>
                    <a:pt x="1332" y="222"/>
                  </a:moveTo>
                  <a:lnTo>
                    <a:pt x="1326" y="216"/>
                  </a:lnTo>
                  <a:lnTo>
                    <a:pt x="1332" y="210"/>
                  </a:lnTo>
                  <a:lnTo>
                    <a:pt x="1332" y="204"/>
                  </a:lnTo>
                  <a:lnTo>
                    <a:pt x="1338" y="198"/>
                  </a:lnTo>
                  <a:lnTo>
                    <a:pt x="1350" y="192"/>
                  </a:lnTo>
                  <a:lnTo>
                    <a:pt x="1362" y="192"/>
                  </a:lnTo>
                  <a:lnTo>
                    <a:pt x="1374" y="186"/>
                  </a:lnTo>
                  <a:lnTo>
                    <a:pt x="1392" y="186"/>
                  </a:lnTo>
                  <a:lnTo>
                    <a:pt x="1404" y="180"/>
                  </a:lnTo>
                  <a:lnTo>
                    <a:pt x="1428" y="180"/>
                  </a:lnTo>
                  <a:lnTo>
                    <a:pt x="1446" y="180"/>
                  </a:lnTo>
                  <a:lnTo>
                    <a:pt x="1464" y="180"/>
                  </a:lnTo>
                  <a:lnTo>
                    <a:pt x="1488" y="174"/>
                  </a:lnTo>
                  <a:lnTo>
                    <a:pt x="1512" y="174"/>
                  </a:lnTo>
                  <a:lnTo>
                    <a:pt x="1536" y="174"/>
                  </a:lnTo>
                  <a:lnTo>
                    <a:pt x="1560" y="174"/>
                  </a:lnTo>
                  <a:lnTo>
                    <a:pt x="1584" y="174"/>
                  </a:lnTo>
                  <a:lnTo>
                    <a:pt x="1602" y="174"/>
                  </a:lnTo>
                  <a:lnTo>
                    <a:pt x="1626" y="174"/>
                  </a:lnTo>
                  <a:lnTo>
                    <a:pt x="1650" y="174"/>
                  </a:lnTo>
                  <a:lnTo>
                    <a:pt x="1674" y="180"/>
                  </a:lnTo>
                  <a:lnTo>
                    <a:pt x="1698" y="180"/>
                  </a:lnTo>
                  <a:lnTo>
                    <a:pt x="1716" y="180"/>
                  </a:lnTo>
                  <a:lnTo>
                    <a:pt x="1740" y="180"/>
                  </a:lnTo>
                  <a:lnTo>
                    <a:pt x="1758" y="174"/>
                  </a:lnTo>
                  <a:lnTo>
                    <a:pt x="1776" y="174"/>
                  </a:lnTo>
                  <a:lnTo>
                    <a:pt x="1788" y="174"/>
                  </a:lnTo>
                  <a:lnTo>
                    <a:pt x="1800" y="174"/>
                  </a:lnTo>
                  <a:lnTo>
                    <a:pt x="1812" y="174"/>
                  </a:lnTo>
                  <a:lnTo>
                    <a:pt x="1824" y="168"/>
                  </a:lnTo>
                  <a:lnTo>
                    <a:pt x="1830" y="168"/>
                  </a:lnTo>
                  <a:lnTo>
                    <a:pt x="1836" y="162"/>
                  </a:lnTo>
                  <a:lnTo>
                    <a:pt x="1818" y="156"/>
                  </a:lnTo>
                  <a:lnTo>
                    <a:pt x="1806" y="156"/>
                  </a:lnTo>
                  <a:lnTo>
                    <a:pt x="1788" y="150"/>
                  </a:lnTo>
                  <a:lnTo>
                    <a:pt x="1770" y="144"/>
                  </a:lnTo>
                  <a:lnTo>
                    <a:pt x="1758" y="138"/>
                  </a:lnTo>
                  <a:lnTo>
                    <a:pt x="1740" y="132"/>
                  </a:lnTo>
                  <a:lnTo>
                    <a:pt x="1722" y="126"/>
                  </a:lnTo>
                  <a:lnTo>
                    <a:pt x="1710" y="120"/>
                  </a:lnTo>
                  <a:lnTo>
                    <a:pt x="1692" y="114"/>
                  </a:lnTo>
                  <a:lnTo>
                    <a:pt x="1674" y="114"/>
                  </a:lnTo>
                  <a:lnTo>
                    <a:pt x="1656" y="108"/>
                  </a:lnTo>
                  <a:lnTo>
                    <a:pt x="1638" y="102"/>
                  </a:lnTo>
                  <a:lnTo>
                    <a:pt x="1626" y="96"/>
                  </a:lnTo>
                  <a:lnTo>
                    <a:pt x="1608" y="96"/>
                  </a:lnTo>
                  <a:lnTo>
                    <a:pt x="1590" y="90"/>
                  </a:lnTo>
                  <a:lnTo>
                    <a:pt x="1572" y="84"/>
                  </a:lnTo>
                  <a:lnTo>
                    <a:pt x="1554" y="84"/>
                  </a:lnTo>
                  <a:lnTo>
                    <a:pt x="1542" y="78"/>
                  </a:lnTo>
                  <a:lnTo>
                    <a:pt x="1524" y="72"/>
                  </a:lnTo>
                  <a:lnTo>
                    <a:pt x="1506" y="72"/>
                  </a:lnTo>
                  <a:lnTo>
                    <a:pt x="1488" y="66"/>
                  </a:lnTo>
                  <a:lnTo>
                    <a:pt x="1470" y="60"/>
                  </a:lnTo>
                  <a:lnTo>
                    <a:pt x="1452" y="60"/>
                  </a:lnTo>
                  <a:lnTo>
                    <a:pt x="1434" y="54"/>
                  </a:lnTo>
                  <a:lnTo>
                    <a:pt x="1422" y="54"/>
                  </a:lnTo>
                  <a:lnTo>
                    <a:pt x="1404" y="48"/>
                  </a:lnTo>
                  <a:lnTo>
                    <a:pt x="1386" y="48"/>
                  </a:lnTo>
                  <a:lnTo>
                    <a:pt x="1368" y="42"/>
                  </a:lnTo>
                  <a:lnTo>
                    <a:pt x="1350" y="42"/>
                  </a:lnTo>
                  <a:lnTo>
                    <a:pt x="1332" y="36"/>
                  </a:lnTo>
                  <a:lnTo>
                    <a:pt x="1320" y="36"/>
                  </a:lnTo>
                  <a:lnTo>
                    <a:pt x="1302" y="36"/>
                  </a:lnTo>
                  <a:lnTo>
                    <a:pt x="1272" y="30"/>
                  </a:lnTo>
                  <a:lnTo>
                    <a:pt x="1236" y="24"/>
                  </a:lnTo>
                  <a:lnTo>
                    <a:pt x="1206" y="18"/>
                  </a:lnTo>
                  <a:lnTo>
                    <a:pt x="1176" y="18"/>
                  </a:lnTo>
                  <a:lnTo>
                    <a:pt x="1146" y="12"/>
                  </a:lnTo>
                  <a:lnTo>
                    <a:pt x="1116" y="12"/>
                  </a:lnTo>
                  <a:lnTo>
                    <a:pt x="1086" y="6"/>
                  </a:lnTo>
                  <a:lnTo>
                    <a:pt x="1056" y="6"/>
                  </a:lnTo>
                  <a:lnTo>
                    <a:pt x="1032" y="6"/>
                  </a:lnTo>
                  <a:lnTo>
                    <a:pt x="1002" y="0"/>
                  </a:lnTo>
                  <a:lnTo>
                    <a:pt x="978" y="0"/>
                  </a:lnTo>
                  <a:lnTo>
                    <a:pt x="954" y="0"/>
                  </a:lnTo>
                  <a:lnTo>
                    <a:pt x="930" y="0"/>
                  </a:lnTo>
                  <a:lnTo>
                    <a:pt x="906" y="0"/>
                  </a:lnTo>
                  <a:lnTo>
                    <a:pt x="882" y="0"/>
                  </a:lnTo>
                  <a:lnTo>
                    <a:pt x="864" y="0"/>
                  </a:lnTo>
                  <a:lnTo>
                    <a:pt x="858" y="6"/>
                  </a:lnTo>
                  <a:lnTo>
                    <a:pt x="852" y="6"/>
                  </a:lnTo>
                  <a:lnTo>
                    <a:pt x="840" y="12"/>
                  </a:lnTo>
                  <a:lnTo>
                    <a:pt x="834" y="18"/>
                  </a:lnTo>
                  <a:lnTo>
                    <a:pt x="828" y="30"/>
                  </a:lnTo>
                  <a:lnTo>
                    <a:pt x="822" y="36"/>
                  </a:lnTo>
                  <a:lnTo>
                    <a:pt x="810" y="48"/>
                  </a:lnTo>
                  <a:lnTo>
                    <a:pt x="804" y="54"/>
                  </a:lnTo>
                  <a:lnTo>
                    <a:pt x="798" y="66"/>
                  </a:lnTo>
                  <a:lnTo>
                    <a:pt x="786" y="78"/>
                  </a:lnTo>
                  <a:lnTo>
                    <a:pt x="780" y="96"/>
                  </a:lnTo>
                  <a:lnTo>
                    <a:pt x="774" y="108"/>
                  </a:lnTo>
                  <a:lnTo>
                    <a:pt x="762" y="120"/>
                  </a:lnTo>
                  <a:lnTo>
                    <a:pt x="756" y="138"/>
                  </a:lnTo>
                  <a:lnTo>
                    <a:pt x="744" y="156"/>
                  </a:lnTo>
                  <a:lnTo>
                    <a:pt x="732" y="174"/>
                  </a:lnTo>
                  <a:lnTo>
                    <a:pt x="726" y="192"/>
                  </a:lnTo>
                  <a:lnTo>
                    <a:pt x="714" y="210"/>
                  </a:lnTo>
                  <a:lnTo>
                    <a:pt x="702" y="234"/>
                  </a:lnTo>
                  <a:lnTo>
                    <a:pt x="690" y="258"/>
                  </a:lnTo>
                  <a:lnTo>
                    <a:pt x="678" y="276"/>
                  </a:lnTo>
                  <a:lnTo>
                    <a:pt x="666" y="300"/>
                  </a:lnTo>
                  <a:lnTo>
                    <a:pt x="654" y="324"/>
                  </a:lnTo>
                  <a:lnTo>
                    <a:pt x="642" y="348"/>
                  </a:lnTo>
                  <a:lnTo>
                    <a:pt x="630" y="372"/>
                  </a:lnTo>
                  <a:lnTo>
                    <a:pt x="618" y="402"/>
                  </a:lnTo>
                  <a:lnTo>
                    <a:pt x="606" y="426"/>
                  </a:lnTo>
                  <a:lnTo>
                    <a:pt x="588" y="450"/>
                  </a:lnTo>
                  <a:lnTo>
                    <a:pt x="576" y="474"/>
                  </a:lnTo>
                  <a:lnTo>
                    <a:pt x="564" y="498"/>
                  </a:lnTo>
                  <a:lnTo>
                    <a:pt x="546" y="528"/>
                  </a:lnTo>
                  <a:lnTo>
                    <a:pt x="534" y="552"/>
                  </a:lnTo>
                  <a:lnTo>
                    <a:pt x="534" y="558"/>
                  </a:lnTo>
                  <a:lnTo>
                    <a:pt x="534" y="564"/>
                  </a:lnTo>
                  <a:lnTo>
                    <a:pt x="534" y="564"/>
                  </a:lnTo>
                  <a:lnTo>
                    <a:pt x="540" y="564"/>
                  </a:lnTo>
                  <a:lnTo>
                    <a:pt x="546" y="564"/>
                  </a:lnTo>
                  <a:lnTo>
                    <a:pt x="552" y="564"/>
                  </a:lnTo>
                  <a:lnTo>
                    <a:pt x="564" y="558"/>
                  </a:lnTo>
                  <a:lnTo>
                    <a:pt x="570" y="552"/>
                  </a:lnTo>
                  <a:lnTo>
                    <a:pt x="582" y="546"/>
                  </a:lnTo>
                  <a:lnTo>
                    <a:pt x="594" y="534"/>
                  </a:lnTo>
                  <a:lnTo>
                    <a:pt x="612" y="528"/>
                  </a:lnTo>
                  <a:lnTo>
                    <a:pt x="624" y="516"/>
                  </a:lnTo>
                  <a:lnTo>
                    <a:pt x="642" y="504"/>
                  </a:lnTo>
                  <a:lnTo>
                    <a:pt x="660" y="492"/>
                  </a:lnTo>
                  <a:lnTo>
                    <a:pt x="678" y="480"/>
                  </a:lnTo>
                  <a:lnTo>
                    <a:pt x="696" y="468"/>
                  </a:lnTo>
                  <a:lnTo>
                    <a:pt x="714" y="450"/>
                  </a:lnTo>
                  <a:lnTo>
                    <a:pt x="732" y="438"/>
                  </a:lnTo>
                  <a:lnTo>
                    <a:pt x="756" y="426"/>
                  </a:lnTo>
                  <a:lnTo>
                    <a:pt x="774" y="408"/>
                  </a:lnTo>
                  <a:lnTo>
                    <a:pt x="798" y="396"/>
                  </a:lnTo>
                  <a:lnTo>
                    <a:pt x="816" y="384"/>
                  </a:lnTo>
                  <a:lnTo>
                    <a:pt x="840" y="372"/>
                  </a:lnTo>
                  <a:lnTo>
                    <a:pt x="858" y="360"/>
                  </a:lnTo>
                  <a:lnTo>
                    <a:pt x="882" y="348"/>
                  </a:lnTo>
                  <a:lnTo>
                    <a:pt x="906" y="336"/>
                  </a:lnTo>
                  <a:lnTo>
                    <a:pt x="930" y="324"/>
                  </a:lnTo>
                  <a:lnTo>
                    <a:pt x="948" y="318"/>
                  </a:lnTo>
                  <a:lnTo>
                    <a:pt x="972" y="306"/>
                  </a:lnTo>
                  <a:lnTo>
                    <a:pt x="996" y="300"/>
                  </a:lnTo>
                  <a:lnTo>
                    <a:pt x="1014" y="294"/>
                  </a:lnTo>
                  <a:lnTo>
                    <a:pt x="1038" y="294"/>
                  </a:lnTo>
                  <a:lnTo>
                    <a:pt x="1074" y="306"/>
                  </a:lnTo>
                  <a:lnTo>
                    <a:pt x="1110" y="330"/>
                  </a:lnTo>
                  <a:lnTo>
                    <a:pt x="1146" y="354"/>
                  </a:lnTo>
                  <a:lnTo>
                    <a:pt x="1170" y="390"/>
                  </a:lnTo>
                  <a:lnTo>
                    <a:pt x="1194" y="426"/>
                  </a:lnTo>
                  <a:lnTo>
                    <a:pt x="1218" y="462"/>
                  </a:lnTo>
                  <a:lnTo>
                    <a:pt x="1236" y="510"/>
                  </a:lnTo>
                  <a:lnTo>
                    <a:pt x="1248" y="558"/>
                  </a:lnTo>
                  <a:lnTo>
                    <a:pt x="1260" y="606"/>
                  </a:lnTo>
                  <a:lnTo>
                    <a:pt x="1266" y="666"/>
                  </a:lnTo>
                  <a:lnTo>
                    <a:pt x="1266" y="726"/>
                  </a:lnTo>
                  <a:lnTo>
                    <a:pt x="1266" y="792"/>
                  </a:lnTo>
                  <a:lnTo>
                    <a:pt x="1266" y="858"/>
                  </a:lnTo>
                  <a:lnTo>
                    <a:pt x="1260" y="930"/>
                  </a:lnTo>
                  <a:lnTo>
                    <a:pt x="1248" y="1002"/>
                  </a:lnTo>
                  <a:lnTo>
                    <a:pt x="1236" y="1086"/>
                  </a:lnTo>
                  <a:lnTo>
                    <a:pt x="1224" y="1140"/>
                  </a:lnTo>
                  <a:lnTo>
                    <a:pt x="1212" y="1206"/>
                  </a:lnTo>
                  <a:lnTo>
                    <a:pt x="1194" y="1272"/>
                  </a:lnTo>
                  <a:lnTo>
                    <a:pt x="1182" y="1338"/>
                  </a:lnTo>
                  <a:lnTo>
                    <a:pt x="1158" y="1404"/>
                  </a:lnTo>
                  <a:lnTo>
                    <a:pt x="1140" y="1476"/>
                  </a:lnTo>
                  <a:lnTo>
                    <a:pt x="1116" y="1554"/>
                  </a:lnTo>
                  <a:lnTo>
                    <a:pt x="1092" y="1626"/>
                  </a:lnTo>
                  <a:lnTo>
                    <a:pt x="1068" y="1704"/>
                  </a:lnTo>
                  <a:lnTo>
                    <a:pt x="1038" y="1788"/>
                  </a:lnTo>
                  <a:lnTo>
                    <a:pt x="1008" y="1866"/>
                  </a:lnTo>
                  <a:lnTo>
                    <a:pt x="978" y="1950"/>
                  </a:lnTo>
                  <a:lnTo>
                    <a:pt x="948" y="2034"/>
                  </a:lnTo>
                  <a:lnTo>
                    <a:pt x="912" y="2118"/>
                  </a:lnTo>
                  <a:lnTo>
                    <a:pt x="876" y="2208"/>
                  </a:lnTo>
                  <a:lnTo>
                    <a:pt x="840" y="2298"/>
                  </a:lnTo>
                  <a:lnTo>
                    <a:pt x="798" y="2382"/>
                  </a:lnTo>
                  <a:lnTo>
                    <a:pt x="756" y="2478"/>
                  </a:lnTo>
                  <a:lnTo>
                    <a:pt x="714" y="2568"/>
                  </a:lnTo>
                  <a:lnTo>
                    <a:pt x="666" y="2658"/>
                  </a:lnTo>
                  <a:lnTo>
                    <a:pt x="618" y="2754"/>
                  </a:lnTo>
                  <a:lnTo>
                    <a:pt x="570" y="2844"/>
                  </a:lnTo>
                  <a:lnTo>
                    <a:pt x="522" y="2940"/>
                  </a:lnTo>
                  <a:lnTo>
                    <a:pt x="468" y="3036"/>
                  </a:lnTo>
                  <a:lnTo>
                    <a:pt x="420" y="3126"/>
                  </a:lnTo>
                  <a:lnTo>
                    <a:pt x="360" y="3222"/>
                  </a:lnTo>
                  <a:lnTo>
                    <a:pt x="306" y="3318"/>
                  </a:lnTo>
                  <a:lnTo>
                    <a:pt x="246" y="3414"/>
                  </a:lnTo>
                  <a:lnTo>
                    <a:pt x="186" y="3504"/>
                  </a:lnTo>
                  <a:lnTo>
                    <a:pt x="126" y="3600"/>
                  </a:lnTo>
                  <a:lnTo>
                    <a:pt x="66" y="3696"/>
                  </a:lnTo>
                  <a:lnTo>
                    <a:pt x="0" y="3786"/>
                  </a:lnTo>
                  <a:lnTo>
                    <a:pt x="60" y="3786"/>
                  </a:lnTo>
                  <a:lnTo>
                    <a:pt x="120" y="3786"/>
                  </a:lnTo>
                  <a:lnTo>
                    <a:pt x="174" y="3786"/>
                  </a:lnTo>
                  <a:lnTo>
                    <a:pt x="234" y="3786"/>
                  </a:lnTo>
                  <a:lnTo>
                    <a:pt x="294" y="3786"/>
                  </a:lnTo>
                  <a:lnTo>
                    <a:pt x="354" y="3786"/>
                  </a:lnTo>
                  <a:lnTo>
                    <a:pt x="414" y="3786"/>
                  </a:lnTo>
                  <a:lnTo>
                    <a:pt x="474" y="3786"/>
                  </a:lnTo>
                  <a:lnTo>
                    <a:pt x="534" y="3786"/>
                  </a:lnTo>
                  <a:lnTo>
                    <a:pt x="594" y="3786"/>
                  </a:lnTo>
                  <a:lnTo>
                    <a:pt x="654" y="3786"/>
                  </a:lnTo>
                  <a:lnTo>
                    <a:pt x="714" y="3786"/>
                  </a:lnTo>
                  <a:lnTo>
                    <a:pt x="768" y="3786"/>
                  </a:lnTo>
                  <a:lnTo>
                    <a:pt x="828" y="3786"/>
                  </a:lnTo>
                  <a:lnTo>
                    <a:pt x="888" y="3786"/>
                  </a:lnTo>
                  <a:lnTo>
                    <a:pt x="948" y="3786"/>
                  </a:lnTo>
                  <a:lnTo>
                    <a:pt x="1008" y="3786"/>
                  </a:lnTo>
                  <a:lnTo>
                    <a:pt x="1068" y="3786"/>
                  </a:lnTo>
                  <a:lnTo>
                    <a:pt x="1128" y="3786"/>
                  </a:lnTo>
                  <a:lnTo>
                    <a:pt x="1188" y="3786"/>
                  </a:lnTo>
                  <a:lnTo>
                    <a:pt x="1248" y="3786"/>
                  </a:lnTo>
                  <a:lnTo>
                    <a:pt x="1308" y="3786"/>
                  </a:lnTo>
                  <a:lnTo>
                    <a:pt x="1368" y="3786"/>
                  </a:lnTo>
                  <a:lnTo>
                    <a:pt x="1422" y="3786"/>
                  </a:lnTo>
                  <a:lnTo>
                    <a:pt x="1482" y="3786"/>
                  </a:lnTo>
                  <a:lnTo>
                    <a:pt x="1542" y="3786"/>
                  </a:lnTo>
                  <a:lnTo>
                    <a:pt x="1602" y="3786"/>
                  </a:lnTo>
                  <a:lnTo>
                    <a:pt x="1662" y="3786"/>
                  </a:lnTo>
                  <a:lnTo>
                    <a:pt x="1722" y="3786"/>
                  </a:lnTo>
                  <a:lnTo>
                    <a:pt x="1782" y="3786"/>
                  </a:lnTo>
                  <a:lnTo>
                    <a:pt x="1842" y="3786"/>
                  </a:lnTo>
                  <a:lnTo>
                    <a:pt x="1896" y="3786"/>
                  </a:lnTo>
                  <a:lnTo>
                    <a:pt x="1956" y="3786"/>
                  </a:lnTo>
                  <a:lnTo>
                    <a:pt x="2016" y="3786"/>
                  </a:lnTo>
                  <a:lnTo>
                    <a:pt x="2076" y="3786"/>
                  </a:lnTo>
                  <a:lnTo>
                    <a:pt x="2136" y="3786"/>
                  </a:lnTo>
                  <a:lnTo>
                    <a:pt x="2196" y="3786"/>
                  </a:lnTo>
                  <a:lnTo>
                    <a:pt x="2256" y="3786"/>
                  </a:lnTo>
                  <a:lnTo>
                    <a:pt x="2316" y="3786"/>
                  </a:lnTo>
                  <a:lnTo>
                    <a:pt x="2370" y="3786"/>
                  </a:lnTo>
                  <a:lnTo>
                    <a:pt x="2430" y="3786"/>
                  </a:lnTo>
                  <a:lnTo>
                    <a:pt x="2490" y="3786"/>
                  </a:lnTo>
                  <a:lnTo>
                    <a:pt x="2550" y="3786"/>
                  </a:lnTo>
                  <a:lnTo>
                    <a:pt x="2610" y="3786"/>
                  </a:lnTo>
                  <a:lnTo>
                    <a:pt x="2670" y="3786"/>
                  </a:lnTo>
                  <a:lnTo>
                    <a:pt x="2730" y="3786"/>
                  </a:lnTo>
                  <a:lnTo>
                    <a:pt x="2790" y="3786"/>
                  </a:lnTo>
                  <a:lnTo>
                    <a:pt x="2850" y="3786"/>
                  </a:lnTo>
                  <a:lnTo>
                    <a:pt x="2910" y="3786"/>
                  </a:lnTo>
                  <a:lnTo>
                    <a:pt x="2970" y="3786"/>
                  </a:lnTo>
                  <a:lnTo>
                    <a:pt x="3030" y="3786"/>
                  </a:lnTo>
                  <a:lnTo>
                    <a:pt x="3084" y="3786"/>
                  </a:lnTo>
                  <a:lnTo>
                    <a:pt x="3144" y="3786"/>
                  </a:lnTo>
                  <a:lnTo>
                    <a:pt x="3204" y="3786"/>
                  </a:lnTo>
                  <a:lnTo>
                    <a:pt x="3264" y="3786"/>
                  </a:lnTo>
                  <a:lnTo>
                    <a:pt x="3324" y="3786"/>
                  </a:lnTo>
                  <a:lnTo>
                    <a:pt x="3384" y="3786"/>
                  </a:lnTo>
                  <a:lnTo>
                    <a:pt x="3444" y="3786"/>
                  </a:lnTo>
                  <a:lnTo>
                    <a:pt x="3504" y="3786"/>
                  </a:lnTo>
                  <a:lnTo>
                    <a:pt x="3564" y="3786"/>
                  </a:lnTo>
                  <a:lnTo>
                    <a:pt x="3624" y="3786"/>
                  </a:lnTo>
                  <a:lnTo>
                    <a:pt x="3678" y="3786"/>
                  </a:lnTo>
                  <a:lnTo>
                    <a:pt x="3738" y="3786"/>
                  </a:lnTo>
                  <a:lnTo>
                    <a:pt x="3798" y="3786"/>
                  </a:lnTo>
                  <a:lnTo>
                    <a:pt x="3762" y="3744"/>
                  </a:lnTo>
                  <a:lnTo>
                    <a:pt x="3726" y="3696"/>
                  </a:lnTo>
                  <a:lnTo>
                    <a:pt x="3690" y="3642"/>
                  </a:lnTo>
                  <a:lnTo>
                    <a:pt x="3654" y="3588"/>
                  </a:lnTo>
                  <a:lnTo>
                    <a:pt x="3618" y="3528"/>
                  </a:lnTo>
                  <a:lnTo>
                    <a:pt x="3582" y="3462"/>
                  </a:lnTo>
                  <a:lnTo>
                    <a:pt x="3546" y="3396"/>
                  </a:lnTo>
                  <a:lnTo>
                    <a:pt x="3510" y="3330"/>
                  </a:lnTo>
                  <a:lnTo>
                    <a:pt x="3474" y="3258"/>
                  </a:lnTo>
                  <a:lnTo>
                    <a:pt x="3432" y="3180"/>
                  </a:lnTo>
                  <a:lnTo>
                    <a:pt x="3396" y="3108"/>
                  </a:lnTo>
                  <a:lnTo>
                    <a:pt x="3360" y="3024"/>
                  </a:lnTo>
                  <a:lnTo>
                    <a:pt x="3324" y="2946"/>
                  </a:lnTo>
                  <a:lnTo>
                    <a:pt x="3288" y="2862"/>
                  </a:lnTo>
                  <a:lnTo>
                    <a:pt x="3258" y="2778"/>
                  </a:lnTo>
                  <a:lnTo>
                    <a:pt x="3222" y="2694"/>
                  </a:lnTo>
                  <a:lnTo>
                    <a:pt x="3186" y="2610"/>
                  </a:lnTo>
                  <a:lnTo>
                    <a:pt x="3156" y="2520"/>
                  </a:lnTo>
                  <a:lnTo>
                    <a:pt x="3120" y="2430"/>
                  </a:lnTo>
                  <a:lnTo>
                    <a:pt x="3090" y="2346"/>
                  </a:lnTo>
                  <a:lnTo>
                    <a:pt x="3060" y="2256"/>
                  </a:lnTo>
                  <a:lnTo>
                    <a:pt x="3036" y="2166"/>
                  </a:lnTo>
                  <a:lnTo>
                    <a:pt x="3006" y="2082"/>
                  </a:lnTo>
                  <a:lnTo>
                    <a:pt x="2982" y="1992"/>
                  </a:lnTo>
                  <a:lnTo>
                    <a:pt x="2958" y="1908"/>
                  </a:lnTo>
                  <a:lnTo>
                    <a:pt x="2934" y="1824"/>
                  </a:lnTo>
                  <a:lnTo>
                    <a:pt x="2910" y="1740"/>
                  </a:lnTo>
                  <a:lnTo>
                    <a:pt x="2892" y="1656"/>
                  </a:lnTo>
                  <a:lnTo>
                    <a:pt x="2874" y="1578"/>
                  </a:lnTo>
                  <a:lnTo>
                    <a:pt x="2856" y="1500"/>
                  </a:lnTo>
                  <a:lnTo>
                    <a:pt x="2838" y="1422"/>
                  </a:lnTo>
                  <a:lnTo>
                    <a:pt x="2826" y="1350"/>
                  </a:lnTo>
                  <a:lnTo>
                    <a:pt x="2814" y="1254"/>
                  </a:lnTo>
                  <a:lnTo>
                    <a:pt x="2808" y="1164"/>
                  </a:lnTo>
                  <a:lnTo>
                    <a:pt x="2802" y="1074"/>
                  </a:lnTo>
                  <a:lnTo>
                    <a:pt x="2796" y="990"/>
                  </a:lnTo>
                  <a:lnTo>
                    <a:pt x="2802" y="912"/>
                  </a:lnTo>
                  <a:lnTo>
                    <a:pt x="2808" y="834"/>
                  </a:lnTo>
                  <a:lnTo>
                    <a:pt x="2814" y="762"/>
                  </a:lnTo>
                  <a:lnTo>
                    <a:pt x="2832" y="690"/>
                  </a:lnTo>
                  <a:lnTo>
                    <a:pt x="2850" y="630"/>
                  </a:lnTo>
                  <a:lnTo>
                    <a:pt x="2874" y="570"/>
                  </a:lnTo>
                  <a:lnTo>
                    <a:pt x="2904" y="516"/>
                  </a:lnTo>
                  <a:lnTo>
                    <a:pt x="2940" y="462"/>
                  </a:lnTo>
                  <a:lnTo>
                    <a:pt x="2976" y="420"/>
                  </a:lnTo>
                  <a:lnTo>
                    <a:pt x="3024" y="378"/>
                  </a:lnTo>
                  <a:lnTo>
                    <a:pt x="3072" y="342"/>
                  </a:lnTo>
                  <a:lnTo>
                    <a:pt x="3132" y="312"/>
                  </a:lnTo>
                  <a:lnTo>
                    <a:pt x="3144" y="312"/>
                  </a:lnTo>
                  <a:lnTo>
                    <a:pt x="3156" y="312"/>
                  </a:lnTo>
                  <a:lnTo>
                    <a:pt x="3168" y="312"/>
                  </a:lnTo>
                  <a:lnTo>
                    <a:pt x="3180" y="312"/>
                  </a:lnTo>
                  <a:lnTo>
                    <a:pt x="3192" y="318"/>
                  </a:lnTo>
                  <a:lnTo>
                    <a:pt x="3204" y="318"/>
                  </a:lnTo>
                  <a:lnTo>
                    <a:pt x="3216" y="324"/>
                  </a:lnTo>
                  <a:lnTo>
                    <a:pt x="3228" y="330"/>
                  </a:lnTo>
                  <a:lnTo>
                    <a:pt x="3246" y="336"/>
                  </a:lnTo>
                  <a:lnTo>
                    <a:pt x="3258" y="342"/>
                  </a:lnTo>
                  <a:lnTo>
                    <a:pt x="3270" y="348"/>
                  </a:lnTo>
                  <a:lnTo>
                    <a:pt x="3288" y="354"/>
                  </a:lnTo>
                  <a:lnTo>
                    <a:pt x="3300" y="366"/>
                  </a:lnTo>
                  <a:lnTo>
                    <a:pt x="3318" y="372"/>
                  </a:lnTo>
                  <a:lnTo>
                    <a:pt x="3330" y="384"/>
                  </a:lnTo>
                  <a:lnTo>
                    <a:pt x="3348" y="396"/>
                  </a:lnTo>
                  <a:lnTo>
                    <a:pt x="3360" y="408"/>
                  </a:lnTo>
                  <a:lnTo>
                    <a:pt x="3378" y="420"/>
                  </a:lnTo>
                  <a:lnTo>
                    <a:pt x="3396" y="432"/>
                  </a:lnTo>
                  <a:lnTo>
                    <a:pt x="3408" y="444"/>
                  </a:lnTo>
                  <a:lnTo>
                    <a:pt x="3426" y="456"/>
                  </a:lnTo>
                  <a:lnTo>
                    <a:pt x="3444" y="474"/>
                  </a:lnTo>
                  <a:lnTo>
                    <a:pt x="3462" y="486"/>
                  </a:lnTo>
                  <a:lnTo>
                    <a:pt x="3480" y="498"/>
                  </a:lnTo>
                  <a:lnTo>
                    <a:pt x="3492" y="516"/>
                  </a:lnTo>
                  <a:lnTo>
                    <a:pt x="3510" y="528"/>
                  </a:lnTo>
                  <a:lnTo>
                    <a:pt x="3528" y="546"/>
                  </a:lnTo>
                  <a:lnTo>
                    <a:pt x="3546" y="558"/>
                  </a:lnTo>
                  <a:lnTo>
                    <a:pt x="3564" y="576"/>
                  </a:lnTo>
                  <a:lnTo>
                    <a:pt x="3582" y="588"/>
                  </a:lnTo>
                  <a:lnTo>
                    <a:pt x="3594" y="606"/>
                  </a:lnTo>
                  <a:lnTo>
                    <a:pt x="3612" y="624"/>
                  </a:lnTo>
                  <a:lnTo>
                    <a:pt x="3624" y="624"/>
                  </a:lnTo>
                  <a:lnTo>
                    <a:pt x="3636" y="624"/>
                  </a:lnTo>
                  <a:lnTo>
                    <a:pt x="3642" y="618"/>
                  </a:lnTo>
                  <a:lnTo>
                    <a:pt x="3648" y="612"/>
                  </a:lnTo>
                  <a:lnTo>
                    <a:pt x="3648" y="600"/>
                  </a:lnTo>
                  <a:lnTo>
                    <a:pt x="3648" y="582"/>
                  </a:lnTo>
                  <a:lnTo>
                    <a:pt x="3642" y="564"/>
                  </a:lnTo>
                  <a:lnTo>
                    <a:pt x="3636" y="546"/>
                  </a:lnTo>
                  <a:lnTo>
                    <a:pt x="3624" y="522"/>
                  </a:lnTo>
                  <a:lnTo>
                    <a:pt x="3618" y="492"/>
                  </a:lnTo>
                  <a:lnTo>
                    <a:pt x="3606" y="468"/>
                  </a:lnTo>
                  <a:lnTo>
                    <a:pt x="3588" y="438"/>
                  </a:lnTo>
                  <a:lnTo>
                    <a:pt x="3576" y="408"/>
                  </a:lnTo>
                  <a:lnTo>
                    <a:pt x="3564" y="378"/>
                  </a:lnTo>
                  <a:lnTo>
                    <a:pt x="3546" y="348"/>
                  </a:lnTo>
                  <a:lnTo>
                    <a:pt x="3528" y="318"/>
                  </a:lnTo>
                  <a:lnTo>
                    <a:pt x="3516" y="288"/>
                  </a:lnTo>
                  <a:lnTo>
                    <a:pt x="3498" y="264"/>
                  </a:lnTo>
                  <a:lnTo>
                    <a:pt x="3486" y="240"/>
                  </a:lnTo>
                  <a:lnTo>
                    <a:pt x="3468" y="216"/>
                  </a:lnTo>
                  <a:lnTo>
                    <a:pt x="3456" y="192"/>
                  </a:lnTo>
                  <a:lnTo>
                    <a:pt x="3444" y="168"/>
                  </a:lnTo>
                  <a:lnTo>
                    <a:pt x="3426" y="150"/>
                  </a:lnTo>
                  <a:lnTo>
                    <a:pt x="3414" y="126"/>
                  </a:lnTo>
                  <a:lnTo>
                    <a:pt x="3402" y="108"/>
                  </a:lnTo>
                  <a:lnTo>
                    <a:pt x="3390" y="90"/>
                  </a:lnTo>
                  <a:lnTo>
                    <a:pt x="3378" y="72"/>
                  </a:lnTo>
                  <a:lnTo>
                    <a:pt x="3366" y="60"/>
                  </a:lnTo>
                  <a:lnTo>
                    <a:pt x="3360" y="48"/>
                  </a:lnTo>
                  <a:lnTo>
                    <a:pt x="3348" y="42"/>
                  </a:lnTo>
                  <a:lnTo>
                    <a:pt x="3342" y="30"/>
                  </a:lnTo>
                  <a:lnTo>
                    <a:pt x="3336" y="30"/>
                  </a:lnTo>
                  <a:lnTo>
                    <a:pt x="3330" y="24"/>
                  </a:lnTo>
                  <a:lnTo>
                    <a:pt x="3324" y="24"/>
                  </a:lnTo>
                  <a:lnTo>
                    <a:pt x="3318" y="24"/>
                  </a:lnTo>
                  <a:lnTo>
                    <a:pt x="3306" y="24"/>
                  </a:lnTo>
                  <a:lnTo>
                    <a:pt x="3294" y="24"/>
                  </a:lnTo>
                  <a:lnTo>
                    <a:pt x="3282" y="24"/>
                  </a:lnTo>
                  <a:lnTo>
                    <a:pt x="3270" y="24"/>
                  </a:lnTo>
                  <a:lnTo>
                    <a:pt x="3258" y="24"/>
                  </a:lnTo>
                  <a:lnTo>
                    <a:pt x="3246" y="24"/>
                  </a:lnTo>
                  <a:lnTo>
                    <a:pt x="3228" y="24"/>
                  </a:lnTo>
                  <a:lnTo>
                    <a:pt x="3216" y="24"/>
                  </a:lnTo>
                  <a:lnTo>
                    <a:pt x="3198" y="30"/>
                  </a:lnTo>
                  <a:lnTo>
                    <a:pt x="3180" y="30"/>
                  </a:lnTo>
                  <a:lnTo>
                    <a:pt x="3162" y="30"/>
                  </a:lnTo>
                  <a:lnTo>
                    <a:pt x="3144" y="30"/>
                  </a:lnTo>
                  <a:lnTo>
                    <a:pt x="3126" y="30"/>
                  </a:lnTo>
                  <a:lnTo>
                    <a:pt x="3102" y="36"/>
                  </a:lnTo>
                  <a:lnTo>
                    <a:pt x="3084" y="36"/>
                  </a:lnTo>
                  <a:lnTo>
                    <a:pt x="3060" y="36"/>
                  </a:lnTo>
                  <a:lnTo>
                    <a:pt x="3042" y="42"/>
                  </a:lnTo>
                  <a:lnTo>
                    <a:pt x="3018" y="42"/>
                  </a:lnTo>
                  <a:lnTo>
                    <a:pt x="2994" y="42"/>
                  </a:lnTo>
                  <a:lnTo>
                    <a:pt x="2976" y="48"/>
                  </a:lnTo>
                  <a:lnTo>
                    <a:pt x="2952" y="48"/>
                  </a:lnTo>
                  <a:lnTo>
                    <a:pt x="2928" y="54"/>
                  </a:lnTo>
                  <a:lnTo>
                    <a:pt x="2904" y="54"/>
                  </a:lnTo>
                  <a:lnTo>
                    <a:pt x="2880" y="60"/>
                  </a:lnTo>
                  <a:lnTo>
                    <a:pt x="2856" y="60"/>
                  </a:lnTo>
                  <a:lnTo>
                    <a:pt x="2832" y="60"/>
                  </a:lnTo>
                  <a:lnTo>
                    <a:pt x="2808" y="66"/>
                  </a:lnTo>
                  <a:lnTo>
                    <a:pt x="2790" y="66"/>
                  </a:lnTo>
                  <a:lnTo>
                    <a:pt x="2766" y="72"/>
                  </a:lnTo>
                  <a:lnTo>
                    <a:pt x="2742" y="72"/>
                  </a:lnTo>
                  <a:lnTo>
                    <a:pt x="2718" y="78"/>
                  </a:lnTo>
                  <a:lnTo>
                    <a:pt x="2694" y="84"/>
                  </a:lnTo>
                  <a:lnTo>
                    <a:pt x="2670" y="84"/>
                  </a:lnTo>
                  <a:lnTo>
                    <a:pt x="2646" y="90"/>
                  </a:lnTo>
                  <a:lnTo>
                    <a:pt x="2622" y="90"/>
                  </a:lnTo>
                  <a:lnTo>
                    <a:pt x="2604" y="96"/>
                  </a:lnTo>
                  <a:lnTo>
                    <a:pt x="2580" y="96"/>
                  </a:lnTo>
                  <a:lnTo>
                    <a:pt x="2556" y="102"/>
                  </a:lnTo>
                  <a:lnTo>
                    <a:pt x="2538" y="108"/>
                  </a:lnTo>
                  <a:lnTo>
                    <a:pt x="2514" y="108"/>
                  </a:lnTo>
                  <a:lnTo>
                    <a:pt x="2496" y="114"/>
                  </a:lnTo>
                  <a:lnTo>
                    <a:pt x="2478" y="114"/>
                  </a:lnTo>
                  <a:lnTo>
                    <a:pt x="2460" y="120"/>
                  </a:lnTo>
                  <a:lnTo>
                    <a:pt x="2442" y="120"/>
                  </a:lnTo>
                  <a:lnTo>
                    <a:pt x="2424" y="126"/>
                  </a:lnTo>
                  <a:lnTo>
                    <a:pt x="2412" y="132"/>
                  </a:lnTo>
                  <a:lnTo>
                    <a:pt x="2394" y="132"/>
                  </a:lnTo>
                  <a:lnTo>
                    <a:pt x="2382" y="138"/>
                  </a:lnTo>
                  <a:lnTo>
                    <a:pt x="2370" y="138"/>
                  </a:lnTo>
                  <a:lnTo>
                    <a:pt x="2358" y="144"/>
                  </a:lnTo>
                  <a:lnTo>
                    <a:pt x="2346" y="144"/>
                  </a:lnTo>
                  <a:lnTo>
                    <a:pt x="2334" y="150"/>
                  </a:lnTo>
                  <a:lnTo>
                    <a:pt x="2328" y="150"/>
                  </a:lnTo>
                  <a:lnTo>
                    <a:pt x="2322" y="156"/>
                  </a:lnTo>
                  <a:lnTo>
                    <a:pt x="2316" y="156"/>
                  </a:lnTo>
                  <a:lnTo>
                    <a:pt x="2310" y="162"/>
                  </a:lnTo>
                  <a:lnTo>
                    <a:pt x="2310" y="162"/>
                  </a:lnTo>
                  <a:lnTo>
                    <a:pt x="2310" y="168"/>
                  </a:lnTo>
                  <a:lnTo>
                    <a:pt x="2310" y="168"/>
                  </a:lnTo>
                  <a:lnTo>
                    <a:pt x="2310" y="168"/>
                  </a:lnTo>
                  <a:lnTo>
                    <a:pt x="2316" y="174"/>
                  </a:lnTo>
                  <a:lnTo>
                    <a:pt x="2340" y="174"/>
                  </a:lnTo>
                  <a:lnTo>
                    <a:pt x="2364" y="174"/>
                  </a:lnTo>
                  <a:lnTo>
                    <a:pt x="2388" y="174"/>
                  </a:lnTo>
                  <a:lnTo>
                    <a:pt x="2412" y="174"/>
                  </a:lnTo>
                  <a:lnTo>
                    <a:pt x="2436" y="180"/>
                  </a:lnTo>
                  <a:lnTo>
                    <a:pt x="2460" y="180"/>
                  </a:lnTo>
                  <a:lnTo>
                    <a:pt x="2484" y="180"/>
                  </a:lnTo>
                  <a:lnTo>
                    <a:pt x="2508" y="180"/>
                  </a:lnTo>
                  <a:lnTo>
                    <a:pt x="2532" y="180"/>
                  </a:lnTo>
                  <a:lnTo>
                    <a:pt x="2556" y="180"/>
                  </a:lnTo>
                  <a:lnTo>
                    <a:pt x="2574" y="186"/>
                  </a:lnTo>
                  <a:lnTo>
                    <a:pt x="2598" y="186"/>
                  </a:lnTo>
                  <a:lnTo>
                    <a:pt x="2622" y="186"/>
                  </a:lnTo>
                  <a:lnTo>
                    <a:pt x="2640" y="186"/>
                  </a:lnTo>
                  <a:lnTo>
                    <a:pt x="2664" y="186"/>
                  </a:lnTo>
                  <a:lnTo>
                    <a:pt x="2682" y="186"/>
                  </a:lnTo>
                  <a:lnTo>
                    <a:pt x="2700" y="192"/>
                  </a:lnTo>
                  <a:lnTo>
                    <a:pt x="2718" y="192"/>
                  </a:lnTo>
                  <a:lnTo>
                    <a:pt x="2736" y="192"/>
                  </a:lnTo>
                  <a:lnTo>
                    <a:pt x="2754" y="192"/>
                  </a:lnTo>
                  <a:lnTo>
                    <a:pt x="2766" y="198"/>
                  </a:lnTo>
                  <a:lnTo>
                    <a:pt x="2778" y="198"/>
                  </a:lnTo>
                  <a:lnTo>
                    <a:pt x="2790" y="198"/>
                  </a:lnTo>
                  <a:lnTo>
                    <a:pt x="2802" y="204"/>
                  </a:lnTo>
                  <a:lnTo>
                    <a:pt x="2814" y="204"/>
                  </a:lnTo>
                  <a:lnTo>
                    <a:pt x="2820" y="210"/>
                  </a:lnTo>
                  <a:lnTo>
                    <a:pt x="2826" y="210"/>
                  </a:lnTo>
                  <a:lnTo>
                    <a:pt x="2832" y="216"/>
                  </a:lnTo>
                  <a:lnTo>
                    <a:pt x="2838" y="216"/>
                  </a:lnTo>
                  <a:lnTo>
                    <a:pt x="2838" y="222"/>
                  </a:lnTo>
                  <a:lnTo>
                    <a:pt x="2838" y="228"/>
                  </a:lnTo>
                  <a:lnTo>
                    <a:pt x="2838" y="228"/>
                  </a:lnTo>
                  <a:lnTo>
                    <a:pt x="2808" y="240"/>
                  </a:lnTo>
                  <a:lnTo>
                    <a:pt x="2784" y="258"/>
                  </a:lnTo>
                  <a:lnTo>
                    <a:pt x="2760" y="270"/>
                  </a:lnTo>
                  <a:lnTo>
                    <a:pt x="2730" y="288"/>
                  </a:lnTo>
                  <a:lnTo>
                    <a:pt x="2706" y="300"/>
                  </a:lnTo>
                  <a:lnTo>
                    <a:pt x="2676" y="318"/>
                  </a:lnTo>
                  <a:lnTo>
                    <a:pt x="2652" y="336"/>
                  </a:lnTo>
                  <a:lnTo>
                    <a:pt x="2622" y="360"/>
                  </a:lnTo>
                  <a:lnTo>
                    <a:pt x="2598" y="378"/>
                  </a:lnTo>
                  <a:lnTo>
                    <a:pt x="2568" y="402"/>
                  </a:lnTo>
                  <a:lnTo>
                    <a:pt x="2544" y="426"/>
                  </a:lnTo>
                  <a:lnTo>
                    <a:pt x="2514" y="444"/>
                  </a:lnTo>
                  <a:lnTo>
                    <a:pt x="2490" y="474"/>
                  </a:lnTo>
                  <a:lnTo>
                    <a:pt x="2466" y="498"/>
                  </a:lnTo>
                  <a:lnTo>
                    <a:pt x="2436" y="522"/>
                  </a:lnTo>
                  <a:lnTo>
                    <a:pt x="2412" y="552"/>
                  </a:lnTo>
                  <a:lnTo>
                    <a:pt x="2382" y="588"/>
                  </a:lnTo>
                  <a:lnTo>
                    <a:pt x="2358" y="624"/>
                  </a:lnTo>
                  <a:lnTo>
                    <a:pt x="2328" y="660"/>
                  </a:lnTo>
                  <a:lnTo>
                    <a:pt x="2304" y="696"/>
                  </a:lnTo>
                  <a:lnTo>
                    <a:pt x="2274" y="738"/>
                  </a:lnTo>
                  <a:lnTo>
                    <a:pt x="2250" y="780"/>
                  </a:lnTo>
                  <a:lnTo>
                    <a:pt x="2220" y="828"/>
                  </a:lnTo>
                  <a:lnTo>
                    <a:pt x="2196" y="876"/>
                  </a:lnTo>
                  <a:lnTo>
                    <a:pt x="2172" y="924"/>
                  </a:lnTo>
                  <a:lnTo>
                    <a:pt x="2154" y="978"/>
                  </a:lnTo>
                  <a:lnTo>
                    <a:pt x="2130" y="1032"/>
                  </a:lnTo>
                  <a:lnTo>
                    <a:pt x="2112" y="1086"/>
                  </a:lnTo>
                  <a:lnTo>
                    <a:pt x="2088" y="1146"/>
                  </a:lnTo>
                  <a:lnTo>
                    <a:pt x="2070" y="1206"/>
                  </a:lnTo>
                  <a:lnTo>
                    <a:pt x="2058" y="1266"/>
                  </a:lnTo>
                  <a:lnTo>
                    <a:pt x="2040" y="1332"/>
                  </a:lnTo>
                  <a:lnTo>
                    <a:pt x="2028" y="1272"/>
                  </a:lnTo>
                  <a:lnTo>
                    <a:pt x="2016" y="1206"/>
                  </a:lnTo>
                  <a:lnTo>
                    <a:pt x="2004" y="1146"/>
                  </a:lnTo>
                  <a:lnTo>
                    <a:pt x="1986" y="1092"/>
                  </a:lnTo>
                  <a:lnTo>
                    <a:pt x="1968" y="1038"/>
                  </a:lnTo>
                  <a:lnTo>
                    <a:pt x="1950" y="984"/>
                  </a:lnTo>
                  <a:lnTo>
                    <a:pt x="1932" y="930"/>
                  </a:lnTo>
                  <a:lnTo>
                    <a:pt x="1914" y="882"/>
                  </a:lnTo>
                  <a:lnTo>
                    <a:pt x="1890" y="834"/>
                  </a:lnTo>
                  <a:lnTo>
                    <a:pt x="1866" y="792"/>
                  </a:lnTo>
                  <a:lnTo>
                    <a:pt x="1842" y="750"/>
                  </a:lnTo>
                  <a:lnTo>
                    <a:pt x="1818" y="708"/>
                  </a:lnTo>
                  <a:lnTo>
                    <a:pt x="1794" y="672"/>
                  </a:lnTo>
                  <a:lnTo>
                    <a:pt x="1770" y="630"/>
                  </a:lnTo>
                  <a:lnTo>
                    <a:pt x="1746" y="594"/>
                  </a:lnTo>
                  <a:lnTo>
                    <a:pt x="1722" y="564"/>
                  </a:lnTo>
                  <a:lnTo>
                    <a:pt x="1698" y="534"/>
                  </a:lnTo>
                  <a:lnTo>
                    <a:pt x="1674" y="510"/>
                  </a:lnTo>
                  <a:lnTo>
                    <a:pt x="1650" y="480"/>
                  </a:lnTo>
                  <a:lnTo>
                    <a:pt x="1626" y="456"/>
                  </a:lnTo>
                  <a:lnTo>
                    <a:pt x="1602" y="432"/>
                  </a:lnTo>
                  <a:lnTo>
                    <a:pt x="1578" y="408"/>
                  </a:lnTo>
                  <a:lnTo>
                    <a:pt x="1554" y="384"/>
                  </a:lnTo>
                  <a:lnTo>
                    <a:pt x="1530" y="366"/>
                  </a:lnTo>
                  <a:lnTo>
                    <a:pt x="1500" y="342"/>
                  </a:lnTo>
                  <a:lnTo>
                    <a:pt x="1476" y="324"/>
                  </a:lnTo>
                  <a:lnTo>
                    <a:pt x="1452" y="306"/>
                  </a:lnTo>
                  <a:lnTo>
                    <a:pt x="1428" y="288"/>
                  </a:lnTo>
                  <a:lnTo>
                    <a:pt x="1404" y="270"/>
                  </a:lnTo>
                  <a:lnTo>
                    <a:pt x="1380" y="252"/>
                  </a:lnTo>
                  <a:lnTo>
                    <a:pt x="1356" y="240"/>
                  </a:lnTo>
                  <a:lnTo>
                    <a:pt x="1332" y="22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  <a:sp3d extrusionH="127000" prstMaterial="dkEdge">
              <a:extrusionClr>
                <a:schemeClr val="tx1">
                  <a:lumMod val="75000"/>
                  <a:lumOff val="25000"/>
                </a:schemeClr>
              </a:extrusionClr>
            </a:sp3d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51" name="Freeform 7"/>
            <p:cNvSpPr>
              <a:spLocks/>
            </p:cNvSpPr>
            <p:nvPr/>
          </p:nvSpPr>
          <p:spPr bwMode="auto">
            <a:xfrm>
              <a:off x="3662363" y="681038"/>
              <a:ext cx="809625" cy="95250"/>
            </a:xfrm>
            <a:custGeom>
              <a:avLst/>
              <a:gdLst/>
              <a:ahLst/>
              <a:cxnLst>
                <a:cxn ang="0">
                  <a:pos x="504" y="0"/>
                </a:cxn>
                <a:cxn ang="0">
                  <a:pos x="498" y="6"/>
                </a:cxn>
                <a:cxn ang="0">
                  <a:pos x="474" y="6"/>
                </a:cxn>
                <a:cxn ang="0">
                  <a:pos x="450" y="12"/>
                </a:cxn>
                <a:cxn ang="0">
                  <a:pos x="414" y="12"/>
                </a:cxn>
                <a:cxn ang="0">
                  <a:pos x="372" y="12"/>
                </a:cxn>
                <a:cxn ang="0">
                  <a:pos x="324" y="12"/>
                </a:cxn>
                <a:cxn ang="0">
                  <a:pos x="276" y="12"/>
                </a:cxn>
                <a:cxn ang="0">
                  <a:pos x="234" y="12"/>
                </a:cxn>
                <a:cxn ang="0">
                  <a:pos x="186" y="12"/>
                </a:cxn>
                <a:cxn ang="0">
                  <a:pos x="138" y="12"/>
                </a:cxn>
                <a:cxn ang="0">
                  <a:pos x="102" y="12"/>
                </a:cxn>
                <a:cxn ang="0">
                  <a:pos x="66" y="18"/>
                </a:cxn>
                <a:cxn ang="0">
                  <a:pos x="36" y="24"/>
                </a:cxn>
                <a:cxn ang="0">
                  <a:pos x="12" y="30"/>
                </a:cxn>
                <a:cxn ang="0">
                  <a:pos x="0" y="48"/>
                </a:cxn>
                <a:cxn ang="0">
                  <a:pos x="0" y="60"/>
                </a:cxn>
                <a:cxn ang="0">
                  <a:pos x="6" y="54"/>
                </a:cxn>
                <a:cxn ang="0">
                  <a:pos x="12" y="42"/>
                </a:cxn>
                <a:cxn ang="0">
                  <a:pos x="24" y="36"/>
                </a:cxn>
                <a:cxn ang="0">
                  <a:pos x="48" y="30"/>
                </a:cxn>
                <a:cxn ang="0">
                  <a:pos x="78" y="24"/>
                </a:cxn>
                <a:cxn ang="0">
                  <a:pos x="120" y="18"/>
                </a:cxn>
                <a:cxn ang="0">
                  <a:pos x="162" y="18"/>
                </a:cxn>
                <a:cxn ang="0">
                  <a:pos x="210" y="18"/>
                </a:cxn>
                <a:cxn ang="0">
                  <a:pos x="258" y="18"/>
                </a:cxn>
                <a:cxn ang="0">
                  <a:pos x="300" y="18"/>
                </a:cxn>
                <a:cxn ang="0">
                  <a:pos x="348" y="18"/>
                </a:cxn>
                <a:cxn ang="0">
                  <a:pos x="390" y="18"/>
                </a:cxn>
                <a:cxn ang="0">
                  <a:pos x="432" y="18"/>
                </a:cxn>
                <a:cxn ang="0">
                  <a:pos x="462" y="18"/>
                </a:cxn>
                <a:cxn ang="0">
                  <a:pos x="492" y="12"/>
                </a:cxn>
                <a:cxn ang="0">
                  <a:pos x="504" y="12"/>
                </a:cxn>
                <a:cxn ang="0">
                  <a:pos x="510" y="0"/>
                </a:cxn>
                <a:cxn ang="0">
                  <a:pos x="510" y="0"/>
                </a:cxn>
                <a:cxn ang="0">
                  <a:pos x="510" y="0"/>
                </a:cxn>
                <a:cxn ang="0">
                  <a:pos x="510" y="6"/>
                </a:cxn>
              </a:cxnLst>
              <a:rect l="0" t="0" r="r" b="b"/>
              <a:pathLst>
                <a:path w="510" h="60">
                  <a:moveTo>
                    <a:pt x="510" y="6"/>
                  </a:moveTo>
                  <a:lnTo>
                    <a:pt x="504" y="0"/>
                  </a:lnTo>
                  <a:lnTo>
                    <a:pt x="504" y="0"/>
                  </a:lnTo>
                  <a:lnTo>
                    <a:pt x="498" y="6"/>
                  </a:lnTo>
                  <a:lnTo>
                    <a:pt x="486" y="6"/>
                  </a:lnTo>
                  <a:lnTo>
                    <a:pt x="474" y="6"/>
                  </a:lnTo>
                  <a:lnTo>
                    <a:pt x="462" y="12"/>
                  </a:lnTo>
                  <a:lnTo>
                    <a:pt x="450" y="12"/>
                  </a:lnTo>
                  <a:lnTo>
                    <a:pt x="432" y="12"/>
                  </a:lnTo>
                  <a:lnTo>
                    <a:pt x="414" y="12"/>
                  </a:lnTo>
                  <a:lnTo>
                    <a:pt x="390" y="12"/>
                  </a:lnTo>
                  <a:lnTo>
                    <a:pt x="372" y="12"/>
                  </a:lnTo>
                  <a:lnTo>
                    <a:pt x="348" y="12"/>
                  </a:lnTo>
                  <a:lnTo>
                    <a:pt x="324" y="12"/>
                  </a:lnTo>
                  <a:lnTo>
                    <a:pt x="300" y="12"/>
                  </a:lnTo>
                  <a:lnTo>
                    <a:pt x="276" y="12"/>
                  </a:lnTo>
                  <a:lnTo>
                    <a:pt x="258" y="12"/>
                  </a:lnTo>
                  <a:lnTo>
                    <a:pt x="234" y="12"/>
                  </a:lnTo>
                  <a:lnTo>
                    <a:pt x="210" y="12"/>
                  </a:lnTo>
                  <a:lnTo>
                    <a:pt x="186" y="12"/>
                  </a:lnTo>
                  <a:lnTo>
                    <a:pt x="162" y="12"/>
                  </a:lnTo>
                  <a:lnTo>
                    <a:pt x="138" y="12"/>
                  </a:lnTo>
                  <a:lnTo>
                    <a:pt x="120" y="12"/>
                  </a:lnTo>
                  <a:lnTo>
                    <a:pt x="102" y="12"/>
                  </a:lnTo>
                  <a:lnTo>
                    <a:pt x="78" y="18"/>
                  </a:lnTo>
                  <a:lnTo>
                    <a:pt x="66" y="18"/>
                  </a:lnTo>
                  <a:lnTo>
                    <a:pt x="48" y="18"/>
                  </a:lnTo>
                  <a:lnTo>
                    <a:pt x="36" y="24"/>
                  </a:lnTo>
                  <a:lnTo>
                    <a:pt x="24" y="30"/>
                  </a:lnTo>
                  <a:lnTo>
                    <a:pt x="12" y="30"/>
                  </a:lnTo>
                  <a:lnTo>
                    <a:pt x="6" y="36"/>
                  </a:lnTo>
                  <a:lnTo>
                    <a:pt x="0" y="48"/>
                  </a:lnTo>
                  <a:lnTo>
                    <a:pt x="0" y="54"/>
                  </a:lnTo>
                  <a:lnTo>
                    <a:pt x="0" y="60"/>
                  </a:lnTo>
                  <a:lnTo>
                    <a:pt x="6" y="60"/>
                  </a:lnTo>
                  <a:lnTo>
                    <a:pt x="6" y="54"/>
                  </a:lnTo>
                  <a:lnTo>
                    <a:pt x="6" y="48"/>
                  </a:lnTo>
                  <a:lnTo>
                    <a:pt x="12" y="42"/>
                  </a:lnTo>
                  <a:lnTo>
                    <a:pt x="18" y="42"/>
                  </a:lnTo>
                  <a:lnTo>
                    <a:pt x="24" y="36"/>
                  </a:lnTo>
                  <a:lnTo>
                    <a:pt x="36" y="30"/>
                  </a:lnTo>
                  <a:lnTo>
                    <a:pt x="48" y="30"/>
                  </a:lnTo>
                  <a:lnTo>
                    <a:pt x="66" y="24"/>
                  </a:lnTo>
                  <a:lnTo>
                    <a:pt x="78" y="24"/>
                  </a:lnTo>
                  <a:lnTo>
                    <a:pt x="102" y="24"/>
                  </a:lnTo>
                  <a:lnTo>
                    <a:pt x="120" y="18"/>
                  </a:lnTo>
                  <a:lnTo>
                    <a:pt x="138" y="18"/>
                  </a:lnTo>
                  <a:lnTo>
                    <a:pt x="162" y="18"/>
                  </a:lnTo>
                  <a:lnTo>
                    <a:pt x="186" y="18"/>
                  </a:lnTo>
                  <a:lnTo>
                    <a:pt x="210" y="18"/>
                  </a:lnTo>
                  <a:lnTo>
                    <a:pt x="234" y="18"/>
                  </a:lnTo>
                  <a:lnTo>
                    <a:pt x="258" y="18"/>
                  </a:lnTo>
                  <a:lnTo>
                    <a:pt x="276" y="18"/>
                  </a:lnTo>
                  <a:lnTo>
                    <a:pt x="300" y="18"/>
                  </a:lnTo>
                  <a:lnTo>
                    <a:pt x="324" y="18"/>
                  </a:lnTo>
                  <a:lnTo>
                    <a:pt x="348" y="18"/>
                  </a:lnTo>
                  <a:lnTo>
                    <a:pt x="372" y="18"/>
                  </a:lnTo>
                  <a:lnTo>
                    <a:pt x="390" y="18"/>
                  </a:lnTo>
                  <a:lnTo>
                    <a:pt x="414" y="18"/>
                  </a:lnTo>
                  <a:lnTo>
                    <a:pt x="432" y="18"/>
                  </a:lnTo>
                  <a:lnTo>
                    <a:pt x="450" y="18"/>
                  </a:lnTo>
                  <a:lnTo>
                    <a:pt x="462" y="18"/>
                  </a:lnTo>
                  <a:lnTo>
                    <a:pt x="474" y="18"/>
                  </a:lnTo>
                  <a:lnTo>
                    <a:pt x="492" y="12"/>
                  </a:lnTo>
                  <a:lnTo>
                    <a:pt x="498" y="12"/>
                  </a:lnTo>
                  <a:lnTo>
                    <a:pt x="504" y="12"/>
                  </a:lnTo>
                  <a:lnTo>
                    <a:pt x="510" y="6"/>
                  </a:lnTo>
                  <a:lnTo>
                    <a:pt x="510" y="0"/>
                  </a:lnTo>
                  <a:lnTo>
                    <a:pt x="510" y="6"/>
                  </a:lnTo>
                  <a:lnTo>
                    <a:pt x="510" y="0"/>
                  </a:lnTo>
                  <a:lnTo>
                    <a:pt x="510" y="0"/>
                  </a:lnTo>
                  <a:lnTo>
                    <a:pt x="510" y="0"/>
                  </a:lnTo>
                  <a:lnTo>
                    <a:pt x="504" y="0"/>
                  </a:lnTo>
                  <a:lnTo>
                    <a:pt x="510" y="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  <a:sp3d extrusionH="127000" prstMaterial="dkEdge">
              <a:extrusionClr>
                <a:schemeClr val="tx1">
                  <a:lumMod val="75000"/>
                  <a:lumOff val="25000"/>
                </a:schemeClr>
              </a:extrusionClr>
            </a:sp3d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52" name="Freeform 8"/>
            <p:cNvSpPr>
              <a:spLocks/>
            </p:cNvSpPr>
            <p:nvPr/>
          </p:nvSpPr>
          <p:spPr bwMode="auto">
            <a:xfrm>
              <a:off x="3624263" y="471488"/>
              <a:ext cx="847725" cy="219075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30" y="12"/>
                </a:cxn>
                <a:cxn ang="0">
                  <a:pos x="66" y="18"/>
                </a:cxn>
                <a:cxn ang="0">
                  <a:pos x="102" y="24"/>
                </a:cxn>
                <a:cxn ang="0">
                  <a:pos x="132" y="30"/>
                </a:cxn>
                <a:cxn ang="0">
                  <a:pos x="168" y="36"/>
                </a:cxn>
                <a:cxn ang="0">
                  <a:pos x="204" y="42"/>
                </a:cxn>
                <a:cxn ang="0">
                  <a:pos x="234" y="54"/>
                </a:cxn>
                <a:cxn ang="0">
                  <a:pos x="270" y="60"/>
                </a:cxn>
                <a:cxn ang="0">
                  <a:pos x="306" y="66"/>
                </a:cxn>
                <a:cxn ang="0">
                  <a:pos x="336" y="78"/>
                </a:cxn>
                <a:cxn ang="0">
                  <a:pos x="372" y="84"/>
                </a:cxn>
                <a:cxn ang="0">
                  <a:pos x="402" y="96"/>
                </a:cxn>
                <a:cxn ang="0">
                  <a:pos x="438" y="108"/>
                </a:cxn>
                <a:cxn ang="0">
                  <a:pos x="468" y="114"/>
                </a:cxn>
                <a:cxn ang="0">
                  <a:pos x="498" y="126"/>
                </a:cxn>
                <a:cxn ang="0">
                  <a:pos x="534" y="138"/>
                </a:cxn>
                <a:cxn ang="0">
                  <a:pos x="516" y="126"/>
                </a:cxn>
                <a:cxn ang="0">
                  <a:pos x="486" y="114"/>
                </a:cxn>
                <a:cxn ang="0">
                  <a:pos x="456" y="102"/>
                </a:cxn>
                <a:cxn ang="0">
                  <a:pos x="426" y="90"/>
                </a:cxn>
                <a:cxn ang="0">
                  <a:pos x="390" y="84"/>
                </a:cxn>
                <a:cxn ang="0">
                  <a:pos x="354" y="72"/>
                </a:cxn>
                <a:cxn ang="0">
                  <a:pos x="324" y="66"/>
                </a:cxn>
                <a:cxn ang="0">
                  <a:pos x="288" y="54"/>
                </a:cxn>
                <a:cxn ang="0">
                  <a:pos x="252" y="48"/>
                </a:cxn>
                <a:cxn ang="0">
                  <a:pos x="222" y="36"/>
                </a:cxn>
                <a:cxn ang="0">
                  <a:pos x="186" y="30"/>
                </a:cxn>
                <a:cxn ang="0">
                  <a:pos x="150" y="24"/>
                </a:cxn>
                <a:cxn ang="0">
                  <a:pos x="120" y="18"/>
                </a:cxn>
                <a:cxn ang="0">
                  <a:pos x="84" y="12"/>
                </a:cxn>
                <a:cxn ang="0">
                  <a:pos x="48" y="6"/>
                </a:cxn>
                <a:cxn ang="0">
                  <a:pos x="18" y="0"/>
                </a:cxn>
                <a:cxn ang="0">
                  <a:pos x="0" y="0"/>
                </a:cxn>
              </a:cxnLst>
              <a:rect l="0" t="0" r="r" b="b"/>
              <a:pathLst>
                <a:path w="534" h="138">
                  <a:moveTo>
                    <a:pt x="0" y="6"/>
                  </a:moveTo>
                  <a:lnTo>
                    <a:pt x="0" y="6"/>
                  </a:lnTo>
                  <a:lnTo>
                    <a:pt x="18" y="12"/>
                  </a:lnTo>
                  <a:lnTo>
                    <a:pt x="30" y="12"/>
                  </a:lnTo>
                  <a:lnTo>
                    <a:pt x="48" y="18"/>
                  </a:lnTo>
                  <a:lnTo>
                    <a:pt x="66" y="18"/>
                  </a:lnTo>
                  <a:lnTo>
                    <a:pt x="84" y="18"/>
                  </a:lnTo>
                  <a:lnTo>
                    <a:pt x="102" y="24"/>
                  </a:lnTo>
                  <a:lnTo>
                    <a:pt x="120" y="30"/>
                  </a:lnTo>
                  <a:lnTo>
                    <a:pt x="132" y="30"/>
                  </a:lnTo>
                  <a:lnTo>
                    <a:pt x="150" y="36"/>
                  </a:lnTo>
                  <a:lnTo>
                    <a:pt x="168" y="36"/>
                  </a:lnTo>
                  <a:lnTo>
                    <a:pt x="186" y="42"/>
                  </a:lnTo>
                  <a:lnTo>
                    <a:pt x="204" y="42"/>
                  </a:lnTo>
                  <a:lnTo>
                    <a:pt x="222" y="48"/>
                  </a:lnTo>
                  <a:lnTo>
                    <a:pt x="234" y="54"/>
                  </a:lnTo>
                  <a:lnTo>
                    <a:pt x="252" y="54"/>
                  </a:lnTo>
                  <a:lnTo>
                    <a:pt x="270" y="60"/>
                  </a:lnTo>
                  <a:lnTo>
                    <a:pt x="288" y="66"/>
                  </a:lnTo>
                  <a:lnTo>
                    <a:pt x="306" y="66"/>
                  </a:lnTo>
                  <a:lnTo>
                    <a:pt x="324" y="72"/>
                  </a:lnTo>
                  <a:lnTo>
                    <a:pt x="336" y="78"/>
                  </a:lnTo>
                  <a:lnTo>
                    <a:pt x="354" y="84"/>
                  </a:lnTo>
                  <a:lnTo>
                    <a:pt x="372" y="84"/>
                  </a:lnTo>
                  <a:lnTo>
                    <a:pt x="390" y="90"/>
                  </a:lnTo>
                  <a:lnTo>
                    <a:pt x="402" y="96"/>
                  </a:lnTo>
                  <a:lnTo>
                    <a:pt x="420" y="102"/>
                  </a:lnTo>
                  <a:lnTo>
                    <a:pt x="438" y="108"/>
                  </a:lnTo>
                  <a:lnTo>
                    <a:pt x="450" y="114"/>
                  </a:lnTo>
                  <a:lnTo>
                    <a:pt x="468" y="114"/>
                  </a:lnTo>
                  <a:lnTo>
                    <a:pt x="486" y="120"/>
                  </a:lnTo>
                  <a:lnTo>
                    <a:pt x="498" y="126"/>
                  </a:lnTo>
                  <a:lnTo>
                    <a:pt x="516" y="132"/>
                  </a:lnTo>
                  <a:lnTo>
                    <a:pt x="534" y="138"/>
                  </a:lnTo>
                  <a:lnTo>
                    <a:pt x="534" y="132"/>
                  </a:lnTo>
                  <a:lnTo>
                    <a:pt x="516" y="126"/>
                  </a:lnTo>
                  <a:lnTo>
                    <a:pt x="504" y="120"/>
                  </a:lnTo>
                  <a:lnTo>
                    <a:pt x="486" y="114"/>
                  </a:lnTo>
                  <a:lnTo>
                    <a:pt x="474" y="108"/>
                  </a:lnTo>
                  <a:lnTo>
                    <a:pt x="456" y="102"/>
                  </a:lnTo>
                  <a:lnTo>
                    <a:pt x="438" y="96"/>
                  </a:lnTo>
                  <a:lnTo>
                    <a:pt x="426" y="90"/>
                  </a:lnTo>
                  <a:lnTo>
                    <a:pt x="408" y="90"/>
                  </a:lnTo>
                  <a:lnTo>
                    <a:pt x="390" y="84"/>
                  </a:lnTo>
                  <a:lnTo>
                    <a:pt x="372" y="78"/>
                  </a:lnTo>
                  <a:lnTo>
                    <a:pt x="354" y="72"/>
                  </a:lnTo>
                  <a:lnTo>
                    <a:pt x="342" y="66"/>
                  </a:lnTo>
                  <a:lnTo>
                    <a:pt x="324" y="66"/>
                  </a:lnTo>
                  <a:lnTo>
                    <a:pt x="306" y="60"/>
                  </a:lnTo>
                  <a:lnTo>
                    <a:pt x="288" y="54"/>
                  </a:lnTo>
                  <a:lnTo>
                    <a:pt x="270" y="54"/>
                  </a:lnTo>
                  <a:lnTo>
                    <a:pt x="252" y="48"/>
                  </a:lnTo>
                  <a:lnTo>
                    <a:pt x="240" y="42"/>
                  </a:lnTo>
                  <a:lnTo>
                    <a:pt x="222" y="36"/>
                  </a:lnTo>
                  <a:lnTo>
                    <a:pt x="204" y="36"/>
                  </a:lnTo>
                  <a:lnTo>
                    <a:pt x="186" y="30"/>
                  </a:lnTo>
                  <a:lnTo>
                    <a:pt x="168" y="30"/>
                  </a:lnTo>
                  <a:lnTo>
                    <a:pt x="150" y="24"/>
                  </a:lnTo>
                  <a:lnTo>
                    <a:pt x="138" y="24"/>
                  </a:lnTo>
                  <a:lnTo>
                    <a:pt x="120" y="18"/>
                  </a:lnTo>
                  <a:lnTo>
                    <a:pt x="102" y="18"/>
                  </a:lnTo>
                  <a:lnTo>
                    <a:pt x="84" y="12"/>
                  </a:lnTo>
                  <a:lnTo>
                    <a:pt x="66" y="12"/>
                  </a:lnTo>
                  <a:lnTo>
                    <a:pt x="48" y="6"/>
                  </a:lnTo>
                  <a:lnTo>
                    <a:pt x="36" y="6"/>
                  </a:lnTo>
                  <a:lnTo>
                    <a:pt x="18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  <a:sp3d extrusionH="127000" prstMaterial="dkEdge">
              <a:extrusionClr>
                <a:schemeClr val="tx1">
                  <a:lumMod val="75000"/>
                  <a:lumOff val="25000"/>
                </a:schemeClr>
              </a:extrusionClr>
            </a:sp3d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53" name="Freeform 9"/>
            <p:cNvSpPr>
              <a:spLocks/>
            </p:cNvSpPr>
            <p:nvPr/>
          </p:nvSpPr>
          <p:spPr bwMode="auto">
            <a:xfrm>
              <a:off x="2919413" y="414338"/>
              <a:ext cx="704850" cy="66675"/>
            </a:xfrm>
            <a:custGeom>
              <a:avLst/>
              <a:gdLst/>
              <a:ahLst/>
              <a:cxnLst>
                <a:cxn ang="0">
                  <a:pos x="6" y="12"/>
                </a:cxn>
                <a:cxn ang="0">
                  <a:pos x="6" y="12"/>
                </a:cxn>
                <a:cxn ang="0">
                  <a:pos x="24" y="12"/>
                </a:cxn>
                <a:cxn ang="0">
                  <a:pos x="48" y="12"/>
                </a:cxn>
                <a:cxn ang="0">
                  <a:pos x="72" y="12"/>
                </a:cxn>
                <a:cxn ang="0">
                  <a:pos x="96" y="12"/>
                </a:cxn>
                <a:cxn ang="0">
                  <a:pos x="120" y="12"/>
                </a:cxn>
                <a:cxn ang="0">
                  <a:pos x="144" y="12"/>
                </a:cxn>
                <a:cxn ang="0">
                  <a:pos x="174" y="12"/>
                </a:cxn>
                <a:cxn ang="0">
                  <a:pos x="198" y="18"/>
                </a:cxn>
                <a:cxn ang="0">
                  <a:pos x="228" y="18"/>
                </a:cxn>
                <a:cxn ang="0">
                  <a:pos x="258" y="18"/>
                </a:cxn>
                <a:cxn ang="0">
                  <a:pos x="288" y="24"/>
                </a:cxn>
                <a:cxn ang="0">
                  <a:pos x="318" y="24"/>
                </a:cxn>
                <a:cxn ang="0">
                  <a:pos x="348" y="30"/>
                </a:cxn>
                <a:cxn ang="0">
                  <a:pos x="378" y="36"/>
                </a:cxn>
                <a:cxn ang="0">
                  <a:pos x="414" y="36"/>
                </a:cxn>
                <a:cxn ang="0">
                  <a:pos x="444" y="42"/>
                </a:cxn>
                <a:cxn ang="0">
                  <a:pos x="444" y="36"/>
                </a:cxn>
                <a:cxn ang="0">
                  <a:pos x="414" y="30"/>
                </a:cxn>
                <a:cxn ang="0">
                  <a:pos x="378" y="24"/>
                </a:cxn>
                <a:cxn ang="0">
                  <a:pos x="348" y="24"/>
                </a:cxn>
                <a:cxn ang="0">
                  <a:pos x="318" y="18"/>
                </a:cxn>
                <a:cxn ang="0">
                  <a:pos x="288" y="18"/>
                </a:cxn>
                <a:cxn ang="0">
                  <a:pos x="258" y="12"/>
                </a:cxn>
                <a:cxn ang="0">
                  <a:pos x="228" y="12"/>
                </a:cxn>
                <a:cxn ang="0">
                  <a:pos x="198" y="6"/>
                </a:cxn>
                <a:cxn ang="0">
                  <a:pos x="174" y="6"/>
                </a:cxn>
                <a:cxn ang="0">
                  <a:pos x="144" y="6"/>
                </a:cxn>
                <a:cxn ang="0">
                  <a:pos x="120" y="0"/>
                </a:cxn>
                <a:cxn ang="0">
                  <a:pos x="96" y="0"/>
                </a:cxn>
                <a:cxn ang="0">
                  <a:pos x="72" y="0"/>
                </a:cxn>
                <a:cxn ang="0">
                  <a:pos x="48" y="0"/>
                </a:cxn>
                <a:cxn ang="0">
                  <a:pos x="24" y="0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0" y="12"/>
                </a:cxn>
                <a:cxn ang="0">
                  <a:pos x="6" y="12"/>
                </a:cxn>
                <a:cxn ang="0">
                  <a:pos x="6" y="12"/>
                </a:cxn>
              </a:cxnLst>
              <a:rect l="0" t="0" r="r" b="b"/>
              <a:pathLst>
                <a:path w="444" h="42">
                  <a:moveTo>
                    <a:pt x="6" y="12"/>
                  </a:moveTo>
                  <a:lnTo>
                    <a:pt x="6" y="12"/>
                  </a:lnTo>
                  <a:lnTo>
                    <a:pt x="24" y="12"/>
                  </a:lnTo>
                  <a:lnTo>
                    <a:pt x="48" y="12"/>
                  </a:lnTo>
                  <a:lnTo>
                    <a:pt x="72" y="12"/>
                  </a:lnTo>
                  <a:lnTo>
                    <a:pt x="96" y="12"/>
                  </a:lnTo>
                  <a:lnTo>
                    <a:pt x="120" y="12"/>
                  </a:lnTo>
                  <a:lnTo>
                    <a:pt x="144" y="12"/>
                  </a:lnTo>
                  <a:lnTo>
                    <a:pt x="174" y="12"/>
                  </a:lnTo>
                  <a:lnTo>
                    <a:pt x="198" y="18"/>
                  </a:lnTo>
                  <a:lnTo>
                    <a:pt x="228" y="18"/>
                  </a:lnTo>
                  <a:lnTo>
                    <a:pt x="258" y="18"/>
                  </a:lnTo>
                  <a:lnTo>
                    <a:pt x="288" y="24"/>
                  </a:lnTo>
                  <a:lnTo>
                    <a:pt x="318" y="24"/>
                  </a:lnTo>
                  <a:lnTo>
                    <a:pt x="348" y="30"/>
                  </a:lnTo>
                  <a:lnTo>
                    <a:pt x="378" y="36"/>
                  </a:lnTo>
                  <a:lnTo>
                    <a:pt x="414" y="36"/>
                  </a:lnTo>
                  <a:lnTo>
                    <a:pt x="444" y="42"/>
                  </a:lnTo>
                  <a:lnTo>
                    <a:pt x="444" y="36"/>
                  </a:lnTo>
                  <a:lnTo>
                    <a:pt x="414" y="30"/>
                  </a:lnTo>
                  <a:lnTo>
                    <a:pt x="378" y="24"/>
                  </a:lnTo>
                  <a:lnTo>
                    <a:pt x="348" y="24"/>
                  </a:lnTo>
                  <a:lnTo>
                    <a:pt x="318" y="18"/>
                  </a:lnTo>
                  <a:lnTo>
                    <a:pt x="288" y="18"/>
                  </a:lnTo>
                  <a:lnTo>
                    <a:pt x="258" y="12"/>
                  </a:lnTo>
                  <a:lnTo>
                    <a:pt x="228" y="12"/>
                  </a:lnTo>
                  <a:lnTo>
                    <a:pt x="198" y="6"/>
                  </a:lnTo>
                  <a:lnTo>
                    <a:pt x="174" y="6"/>
                  </a:lnTo>
                  <a:lnTo>
                    <a:pt x="144" y="6"/>
                  </a:lnTo>
                  <a:lnTo>
                    <a:pt x="120" y="0"/>
                  </a:lnTo>
                  <a:lnTo>
                    <a:pt x="96" y="0"/>
                  </a:lnTo>
                  <a:lnTo>
                    <a:pt x="72" y="0"/>
                  </a:lnTo>
                  <a:lnTo>
                    <a:pt x="48" y="0"/>
                  </a:lnTo>
                  <a:lnTo>
                    <a:pt x="24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12"/>
                  </a:lnTo>
                  <a:lnTo>
                    <a:pt x="6" y="12"/>
                  </a:lnTo>
                  <a:lnTo>
                    <a:pt x="6" y="1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  <a:sp3d extrusionH="127000" prstMaterial="dkEdge">
              <a:extrusionClr>
                <a:schemeClr val="tx1">
                  <a:lumMod val="75000"/>
                  <a:lumOff val="25000"/>
                </a:schemeClr>
              </a:extrusionClr>
            </a:sp3d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54" name="Freeform 10"/>
            <p:cNvSpPr>
              <a:spLocks/>
            </p:cNvSpPr>
            <p:nvPr/>
          </p:nvSpPr>
          <p:spPr bwMode="auto">
            <a:xfrm>
              <a:off x="2719388" y="414338"/>
              <a:ext cx="209550" cy="285750"/>
            </a:xfrm>
            <a:custGeom>
              <a:avLst/>
              <a:gdLst/>
              <a:ahLst/>
              <a:cxnLst>
                <a:cxn ang="0">
                  <a:pos x="6" y="180"/>
                </a:cxn>
                <a:cxn ang="0">
                  <a:pos x="6" y="180"/>
                </a:cxn>
                <a:cxn ang="0">
                  <a:pos x="18" y="162"/>
                </a:cxn>
                <a:cxn ang="0">
                  <a:pos x="24" y="144"/>
                </a:cxn>
                <a:cxn ang="0">
                  <a:pos x="36" y="132"/>
                </a:cxn>
                <a:cxn ang="0">
                  <a:pos x="42" y="114"/>
                </a:cxn>
                <a:cxn ang="0">
                  <a:pos x="54" y="102"/>
                </a:cxn>
                <a:cxn ang="0">
                  <a:pos x="60" y="90"/>
                </a:cxn>
                <a:cxn ang="0">
                  <a:pos x="66" y="78"/>
                </a:cxn>
                <a:cxn ang="0">
                  <a:pos x="78" y="66"/>
                </a:cxn>
                <a:cxn ang="0">
                  <a:pos x="84" y="54"/>
                </a:cxn>
                <a:cxn ang="0">
                  <a:pos x="90" y="42"/>
                </a:cxn>
                <a:cxn ang="0">
                  <a:pos x="96" y="36"/>
                </a:cxn>
                <a:cxn ang="0">
                  <a:pos x="108" y="30"/>
                </a:cxn>
                <a:cxn ang="0">
                  <a:pos x="114" y="24"/>
                </a:cxn>
                <a:cxn ang="0">
                  <a:pos x="120" y="18"/>
                </a:cxn>
                <a:cxn ang="0">
                  <a:pos x="126" y="12"/>
                </a:cxn>
                <a:cxn ang="0">
                  <a:pos x="132" y="12"/>
                </a:cxn>
                <a:cxn ang="0">
                  <a:pos x="132" y="0"/>
                </a:cxn>
                <a:cxn ang="0">
                  <a:pos x="120" y="6"/>
                </a:cxn>
                <a:cxn ang="0">
                  <a:pos x="114" y="12"/>
                </a:cxn>
                <a:cxn ang="0">
                  <a:pos x="108" y="18"/>
                </a:cxn>
                <a:cxn ang="0">
                  <a:pos x="102" y="24"/>
                </a:cxn>
                <a:cxn ang="0">
                  <a:pos x="90" y="30"/>
                </a:cxn>
                <a:cxn ang="0">
                  <a:pos x="84" y="36"/>
                </a:cxn>
                <a:cxn ang="0">
                  <a:pos x="78" y="48"/>
                </a:cxn>
                <a:cxn ang="0">
                  <a:pos x="72" y="60"/>
                </a:cxn>
                <a:cxn ang="0">
                  <a:pos x="60" y="72"/>
                </a:cxn>
                <a:cxn ang="0">
                  <a:pos x="54" y="84"/>
                </a:cxn>
                <a:cxn ang="0">
                  <a:pos x="42" y="96"/>
                </a:cxn>
                <a:cxn ang="0">
                  <a:pos x="36" y="114"/>
                </a:cxn>
                <a:cxn ang="0">
                  <a:pos x="24" y="126"/>
                </a:cxn>
                <a:cxn ang="0">
                  <a:pos x="18" y="144"/>
                </a:cxn>
                <a:cxn ang="0">
                  <a:pos x="6" y="156"/>
                </a:cxn>
                <a:cxn ang="0">
                  <a:pos x="0" y="174"/>
                </a:cxn>
                <a:cxn ang="0">
                  <a:pos x="0" y="174"/>
                </a:cxn>
                <a:cxn ang="0">
                  <a:pos x="6" y="180"/>
                </a:cxn>
              </a:cxnLst>
              <a:rect l="0" t="0" r="r" b="b"/>
              <a:pathLst>
                <a:path w="132" h="180">
                  <a:moveTo>
                    <a:pt x="6" y="180"/>
                  </a:moveTo>
                  <a:lnTo>
                    <a:pt x="6" y="180"/>
                  </a:lnTo>
                  <a:lnTo>
                    <a:pt x="18" y="162"/>
                  </a:lnTo>
                  <a:lnTo>
                    <a:pt x="24" y="144"/>
                  </a:lnTo>
                  <a:lnTo>
                    <a:pt x="36" y="132"/>
                  </a:lnTo>
                  <a:lnTo>
                    <a:pt x="42" y="114"/>
                  </a:lnTo>
                  <a:lnTo>
                    <a:pt x="54" y="102"/>
                  </a:lnTo>
                  <a:lnTo>
                    <a:pt x="60" y="90"/>
                  </a:lnTo>
                  <a:lnTo>
                    <a:pt x="66" y="78"/>
                  </a:lnTo>
                  <a:lnTo>
                    <a:pt x="78" y="66"/>
                  </a:lnTo>
                  <a:lnTo>
                    <a:pt x="84" y="54"/>
                  </a:lnTo>
                  <a:lnTo>
                    <a:pt x="90" y="42"/>
                  </a:lnTo>
                  <a:lnTo>
                    <a:pt x="96" y="36"/>
                  </a:lnTo>
                  <a:lnTo>
                    <a:pt x="108" y="30"/>
                  </a:lnTo>
                  <a:lnTo>
                    <a:pt x="114" y="24"/>
                  </a:lnTo>
                  <a:lnTo>
                    <a:pt x="120" y="18"/>
                  </a:lnTo>
                  <a:lnTo>
                    <a:pt x="126" y="12"/>
                  </a:lnTo>
                  <a:lnTo>
                    <a:pt x="132" y="12"/>
                  </a:lnTo>
                  <a:lnTo>
                    <a:pt x="132" y="0"/>
                  </a:lnTo>
                  <a:lnTo>
                    <a:pt x="120" y="6"/>
                  </a:lnTo>
                  <a:lnTo>
                    <a:pt x="114" y="12"/>
                  </a:lnTo>
                  <a:lnTo>
                    <a:pt x="108" y="18"/>
                  </a:lnTo>
                  <a:lnTo>
                    <a:pt x="102" y="24"/>
                  </a:lnTo>
                  <a:lnTo>
                    <a:pt x="90" y="30"/>
                  </a:lnTo>
                  <a:lnTo>
                    <a:pt x="84" y="36"/>
                  </a:lnTo>
                  <a:lnTo>
                    <a:pt x="78" y="48"/>
                  </a:lnTo>
                  <a:lnTo>
                    <a:pt x="72" y="60"/>
                  </a:lnTo>
                  <a:lnTo>
                    <a:pt x="60" y="72"/>
                  </a:lnTo>
                  <a:lnTo>
                    <a:pt x="54" y="84"/>
                  </a:lnTo>
                  <a:lnTo>
                    <a:pt x="42" y="96"/>
                  </a:lnTo>
                  <a:lnTo>
                    <a:pt x="36" y="114"/>
                  </a:lnTo>
                  <a:lnTo>
                    <a:pt x="24" y="126"/>
                  </a:lnTo>
                  <a:lnTo>
                    <a:pt x="18" y="144"/>
                  </a:lnTo>
                  <a:lnTo>
                    <a:pt x="6" y="156"/>
                  </a:lnTo>
                  <a:lnTo>
                    <a:pt x="0" y="174"/>
                  </a:lnTo>
                  <a:lnTo>
                    <a:pt x="0" y="174"/>
                  </a:lnTo>
                  <a:lnTo>
                    <a:pt x="6" y="18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  <a:sp3d extrusionH="127000" prstMaterial="dkEdge">
              <a:extrusionClr>
                <a:schemeClr val="tx1">
                  <a:lumMod val="75000"/>
                  <a:lumOff val="25000"/>
                </a:schemeClr>
              </a:extrusionClr>
            </a:sp3d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55" name="Freeform 11"/>
            <p:cNvSpPr>
              <a:spLocks/>
            </p:cNvSpPr>
            <p:nvPr/>
          </p:nvSpPr>
          <p:spPr bwMode="auto">
            <a:xfrm>
              <a:off x="2395538" y="690563"/>
              <a:ext cx="333375" cy="609600"/>
            </a:xfrm>
            <a:custGeom>
              <a:avLst/>
              <a:gdLst/>
              <a:ahLst/>
              <a:cxnLst>
                <a:cxn ang="0">
                  <a:pos x="6" y="384"/>
                </a:cxn>
                <a:cxn ang="0">
                  <a:pos x="6" y="384"/>
                </a:cxn>
                <a:cxn ang="0">
                  <a:pos x="24" y="360"/>
                </a:cxn>
                <a:cxn ang="0">
                  <a:pos x="36" y="336"/>
                </a:cxn>
                <a:cxn ang="0">
                  <a:pos x="54" y="312"/>
                </a:cxn>
                <a:cxn ang="0">
                  <a:pos x="66" y="282"/>
                </a:cxn>
                <a:cxn ang="0">
                  <a:pos x="78" y="258"/>
                </a:cxn>
                <a:cxn ang="0">
                  <a:pos x="96" y="234"/>
                </a:cxn>
                <a:cxn ang="0">
                  <a:pos x="108" y="210"/>
                </a:cxn>
                <a:cxn ang="0">
                  <a:pos x="120" y="186"/>
                </a:cxn>
                <a:cxn ang="0">
                  <a:pos x="132" y="162"/>
                </a:cxn>
                <a:cxn ang="0">
                  <a:pos x="144" y="138"/>
                </a:cxn>
                <a:cxn ang="0">
                  <a:pos x="156" y="114"/>
                </a:cxn>
                <a:cxn ang="0">
                  <a:pos x="168" y="90"/>
                </a:cxn>
                <a:cxn ang="0">
                  <a:pos x="180" y="66"/>
                </a:cxn>
                <a:cxn ang="0">
                  <a:pos x="192" y="48"/>
                </a:cxn>
                <a:cxn ang="0">
                  <a:pos x="204" y="24"/>
                </a:cxn>
                <a:cxn ang="0">
                  <a:pos x="210" y="6"/>
                </a:cxn>
                <a:cxn ang="0">
                  <a:pos x="204" y="0"/>
                </a:cxn>
                <a:cxn ang="0">
                  <a:pos x="192" y="24"/>
                </a:cxn>
                <a:cxn ang="0">
                  <a:pos x="180" y="42"/>
                </a:cxn>
                <a:cxn ang="0">
                  <a:pos x="168" y="60"/>
                </a:cxn>
                <a:cxn ang="0">
                  <a:pos x="162" y="84"/>
                </a:cxn>
                <a:cxn ang="0">
                  <a:pos x="150" y="108"/>
                </a:cxn>
                <a:cxn ang="0">
                  <a:pos x="138" y="132"/>
                </a:cxn>
                <a:cxn ang="0">
                  <a:pos x="126" y="156"/>
                </a:cxn>
                <a:cxn ang="0">
                  <a:pos x="114" y="180"/>
                </a:cxn>
                <a:cxn ang="0">
                  <a:pos x="96" y="204"/>
                </a:cxn>
                <a:cxn ang="0">
                  <a:pos x="84" y="228"/>
                </a:cxn>
                <a:cxn ang="0">
                  <a:pos x="72" y="252"/>
                </a:cxn>
                <a:cxn ang="0">
                  <a:pos x="60" y="282"/>
                </a:cxn>
                <a:cxn ang="0">
                  <a:pos x="42" y="306"/>
                </a:cxn>
                <a:cxn ang="0">
                  <a:pos x="30" y="330"/>
                </a:cxn>
                <a:cxn ang="0">
                  <a:pos x="12" y="354"/>
                </a:cxn>
                <a:cxn ang="0">
                  <a:pos x="0" y="384"/>
                </a:cxn>
                <a:cxn ang="0">
                  <a:pos x="0" y="384"/>
                </a:cxn>
                <a:cxn ang="0">
                  <a:pos x="0" y="384"/>
                </a:cxn>
                <a:cxn ang="0">
                  <a:pos x="0" y="384"/>
                </a:cxn>
                <a:cxn ang="0">
                  <a:pos x="0" y="384"/>
                </a:cxn>
                <a:cxn ang="0">
                  <a:pos x="6" y="384"/>
                </a:cxn>
                <a:cxn ang="0">
                  <a:pos x="6" y="384"/>
                </a:cxn>
                <a:cxn ang="0">
                  <a:pos x="6" y="384"/>
                </a:cxn>
              </a:cxnLst>
              <a:rect l="0" t="0" r="r" b="b"/>
              <a:pathLst>
                <a:path w="210" h="384">
                  <a:moveTo>
                    <a:pt x="6" y="384"/>
                  </a:moveTo>
                  <a:lnTo>
                    <a:pt x="6" y="384"/>
                  </a:lnTo>
                  <a:lnTo>
                    <a:pt x="24" y="360"/>
                  </a:lnTo>
                  <a:lnTo>
                    <a:pt x="36" y="336"/>
                  </a:lnTo>
                  <a:lnTo>
                    <a:pt x="54" y="312"/>
                  </a:lnTo>
                  <a:lnTo>
                    <a:pt x="66" y="282"/>
                  </a:lnTo>
                  <a:lnTo>
                    <a:pt x="78" y="258"/>
                  </a:lnTo>
                  <a:lnTo>
                    <a:pt x="96" y="234"/>
                  </a:lnTo>
                  <a:lnTo>
                    <a:pt x="108" y="210"/>
                  </a:lnTo>
                  <a:lnTo>
                    <a:pt x="120" y="186"/>
                  </a:lnTo>
                  <a:lnTo>
                    <a:pt x="132" y="162"/>
                  </a:lnTo>
                  <a:lnTo>
                    <a:pt x="144" y="138"/>
                  </a:lnTo>
                  <a:lnTo>
                    <a:pt x="156" y="114"/>
                  </a:lnTo>
                  <a:lnTo>
                    <a:pt x="168" y="90"/>
                  </a:lnTo>
                  <a:lnTo>
                    <a:pt x="180" y="66"/>
                  </a:lnTo>
                  <a:lnTo>
                    <a:pt x="192" y="48"/>
                  </a:lnTo>
                  <a:lnTo>
                    <a:pt x="204" y="24"/>
                  </a:lnTo>
                  <a:lnTo>
                    <a:pt x="210" y="6"/>
                  </a:lnTo>
                  <a:lnTo>
                    <a:pt x="204" y="0"/>
                  </a:lnTo>
                  <a:lnTo>
                    <a:pt x="192" y="24"/>
                  </a:lnTo>
                  <a:lnTo>
                    <a:pt x="180" y="42"/>
                  </a:lnTo>
                  <a:lnTo>
                    <a:pt x="168" y="60"/>
                  </a:lnTo>
                  <a:lnTo>
                    <a:pt x="162" y="84"/>
                  </a:lnTo>
                  <a:lnTo>
                    <a:pt x="150" y="108"/>
                  </a:lnTo>
                  <a:lnTo>
                    <a:pt x="138" y="132"/>
                  </a:lnTo>
                  <a:lnTo>
                    <a:pt x="126" y="156"/>
                  </a:lnTo>
                  <a:lnTo>
                    <a:pt x="114" y="180"/>
                  </a:lnTo>
                  <a:lnTo>
                    <a:pt x="96" y="204"/>
                  </a:lnTo>
                  <a:lnTo>
                    <a:pt x="84" y="228"/>
                  </a:lnTo>
                  <a:lnTo>
                    <a:pt x="72" y="252"/>
                  </a:lnTo>
                  <a:lnTo>
                    <a:pt x="60" y="282"/>
                  </a:lnTo>
                  <a:lnTo>
                    <a:pt x="42" y="306"/>
                  </a:lnTo>
                  <a:lnTo>
                    <a:pt x="30" y="330"/>
                  </a:lnTo>
                  <a:lnTo>
                    <a:pt x="12" y="354"/>
                  </a:lnTo>
                  <a:lnTo>
                    <a:pt x="0" y="384"/>
                  </a:lnTo>
                  <a:lnTo>
                    <a:pt x="0" y="384"/>
                  </a:lnTo>
                  <a:lnTo>
                    <a:pt x="0" y="384"/>
                  </a:lnTo>
                  <a:lnTo>
                    <a:pt x="0" y="384"/>
                  </a:lnTo>
                  <a:lnTo>
                    <a:pt x="0" y="384"/>
                  </a:lnTo>
                  <a:lnTo>
                    <a:pt x="6" y="384"/>
                  </a:lnTo>
                  <a:lnTo>
                    <a:pt x="6" y="384"/>
                  </a:lnTo>
                  <a:lnTo>
                    <a:pt x="6" y="38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  <a:sp3d extrusionH="127000" prstMaterial="dkEdge">
              <a:extrusionClr>
                <a:schemeClr val="tx1">
                  <a:lumMod val="75000"/>
                  <a:lumOff val="25000"/>
                </a:schemeClr>
              </a:extrusionClr>
            </a:sp3d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56" name="Freeform 12"/>
            <p:cNvSpPr>
              <a:spLocks/>
            </p:cNvSpPr>
            <p:nvPr/>
          </p:nvSpPr>
          <p:spPr bwMode="auto">
            <a:xfrm>
              <a:off x="2395538" y="881063"/>
              <a:ext cx="819150" cy="447675"/>
            </a:xfrm>
            <a:custGeom>
              <a:avLst/>
              <a:gdLst/>
              <a:ahLst/>
              <a:cxnLst>
                <a:cxn ang="0">
                  <a:pos x="510" y="0"/>
                </a:cxn>
                <a:cxn ang="0">
                  <a:pos x="468" y="6"/>
                </a:cxn>
                <a:cxn ang="0">
                  <a:pos x="420" y="24"/>
                </a:cxn>
                <a:cxn ang="0">
                  <a:pos x="378" y="42"/>
                </a:cxn>
                <a:cxn ang="0">
                  <a:pos x="330" y="66"/>
                </a:cxn>
                <a:cxn ang="0">
                  <a:pos x="288" y="90"/>
                </a:cxn>
                <a:cxn ang="0">
                  <a:pos x="246" y="120"/>
                </a:cxn>
                <a:cxn ang="0">
                  <a:pos x="204" y="144"/>
                </a:cxn>
                <a:cxn ang="0">
                  <a:pos x="162" y="174"/>
                </a:cxn>
                <a:cxn ang="0">
                  <a:pos x="126" y="198"/>
                </a:cxn>
                <a:cxn ang="0">
                  <a:pos x="96" y="222"/>
                </a:cxn>
                <a:cxn ang="0">
                  <a:pos x="66" y="246"/>
                </a:cxn>
                <a:cxn ang="0">
                  <a:pos x="42" y="258"/>
                </a:cxn>
                <a:cxn ang="0">
                  <a:pos x="24" y="270"/>
                </a:cxn>
                <a:cxn ang="0">
                  <a:pos x="12" y="276"/>
                </a:cxn>
                <a:cxn ang="0">
                  <a:pos x="6" y="276"/>
                </a:cxn>
                <a:cxn ang="0">
                  <a:pos x="6" y="264"/>
                </a:cxn>
                <a:cxn ang="0">
                  <a:pos x="0" y="270"/>
                </a:cxn>
                <a:cxn ang="0">
                  <a:pos x="6" y="282"/>
                </a:cxn>
                <a:cxn ang="0">
                  <a:pos x="18" y="282"/>
                </a:cxn>
                <a:cxn ang="0">
                  <a:pos x="36" y="276"/>
                </a:cxn>
                <a:cxn ang="0">
                  <a:pos x="60" y="258"/>
                </a:cxn>
                <a:cxn ang="0">
                  <a:pos x="84" y="240"/>
                </a:cxn>
                <a:cxn ang="0">
                  <a:pos x="114" y="222"/>
                </a:cxn>
                <a:cxn ang="0">
                  <a:pos x="150" y="192"/>
                </a:cxn>
                <a:cxn ang="0">
                  <a:pos x="186" y="168"/>
                </a:cxn>
                <a:cxn ang="0">
                  <a:pos x="228" y="138"/>
                </a:cxn>
                <a:cxn ang="0">
                  <a:pos x="270" y="114"/>
                </a:cxn>
                <a:cxn ang="0">
                  <a:pos x="312" y="84"/>
                </a:cxn>
                <a:cxn ang="0">
                  <a:pos x="360" y="60"/>
                </a:cxn>
                <a:cxn ang="0">
                  <a:pos x="402" y="42"/>
                </a:cxn>
                <a:cxn ang="0">
                  <a:pos x="444" y="24"/>
                </a:cxn>
                <a:cxn ang="0">
                  <a:pos x="486" y="12"/>
                </a:cxn>
                <a:cxn ang="0">
                  <a:pos x="510" y="6"/>
                </a:cxn>
                <a:cxn ang="0">
                  <a:pos x="510" y="6"/>
                </a:cxn>
                <a:cxn ang="0">
                  <a:pos x="510" y="0"/>
                </a:cxn>
                <a:cxn ang="0">
                  <a:pos x="510" y="0"/>
                </a:cxn>
              </a:cxnLst>
              <a:rect l="0" t="0" r="r" b="b"/>
              <a:pathLst>
                <a:path w="516" h="282">
                  <a:moveTo>
                    <a:pt x="510" y="0"/>
                  </a:moveTo>
                  <a:lnTo>
                    <a:pt x="510" y="0"/>
                  </a:lnTo>
                  <a:lnTo>
                    <a:pt x="486" y="6"/>
                  </a:lnTo>
                  <a:lnTo>
                    <a:pt x="468" y="6"/>
                  </a:lnTo>
                  <a:lnTo>
                    <a:pt x="444" y="12"/>
                  </a:lnTo>
                  <a:lnTo>
                    <a:pt x="420" y="24"/>
                  </a:lnTo>
                  <a:lnTo>
                    <a:pt x="396" y="30"/>
                  </a:lnTo>
                  <a:lnTo>
                    <a:pt x="378" y="42"/>
                  </a:lnTo>
                  <a:lnTo>
                    <a:pt x="354" y="54"/>
                  </a:lnTo>
                  <a:lnTo>
                    <a:pt x="330" y="66"/>
                  </a:lnTo>
                  <a:lnTo>
                    <a:pt x="312" y="78"/>
                  </a:lnTo>
                  <a:lnTo>
                    <a:pt x="288" y="90"/>
                  </a:lnTo>
                  <a:lnTo>
                    <a:pt x="264" y="102"/>
                  </a:lnTo>
                  <a:lnTo>
                    <a:pt x="246" y="120"/>
                  </a:lnTo>
                  <a:lnTo>
                    <a:pt x="222" y="132"/>
                  </a:lnTo>
                  <a:lnTo>
                    <a:pt x="204" y="144"/>
                  </a:lnTo>
                  <a:lnTo>
                    <a:pt x="180" y="162"/>
                  </a:lnTo>
                  <a:lnTo>
                    <a:pt x="162" y="174"/>
                  </a:lnTo>
                  <a:lnTo>
                    <a:pt x="144" y="186"/>
                  </a:lnTo>
                  <a:lnTo>
                    <a:pt x="126" y="198"/>
                  </a:lnTo>
                  <a:lnTo>
                    <a:pt x="108" y="210"/>
                  </a:lnTo>
                  <a:lnTo>
                    <a:pt x="96" y="222"/>
                  </a:lnTo>
                  <a:lnTo>
                    <a:pt x="78" y="234"/>
                  </a:lnTo>
                  <a:lnTo>
                    <a:pt x="66" y="246"/>
                  </a:lnTo>
                  <a:lnTo>
                    <a:pt x="54" y="252"/>
                  </a:lnTo>
                  <a:lnTo>
                    <a:pt x="42" y="258"/>
                  </a:lnTo>
                  <a:lnTo>
                    <a:pt x="30" y="264"/>
                  </a:lnTo>
                  <a:lnTo>
                    <a:pt x="24" y="270"/>
                  </a:lnTo>
                  <a:lnTo>
                    <a:pt x="18" y="276"/>
                  </a:lnTo>
                  <a:lnTo>
                    <a:pt x="12" y="276"/>
                  </a:lnTo>
                  <a:lnTo>
                    <a:pt x="6" y="276"/>
                  </a:lnTo>
                  <a:lnTo>
                    <a:pt x="6" y="276"/>
                  </a:lnTo>
                  <a:lnTo>
                    <a:pt x="6" y="270"/>
                  </a:lnTo>
                  <a:lnTo>
                    <a:pt x="6" y="264"/>
                  </a:lnTo>
                  <a:lnTo>
                    <a:pt x="0" y="264"/>
                  </a:lnTo>
                  <a:lnTo>
                    <a:pt x="0" y="270"/>
                  </a:lnTo>
                  <a:lnTo>
                    <a:pt x="0" y="276"/>
                  </a:lnTo>
                  <a:lnTo>
                    <a:pt x="6" y="282"/>
                  </a:lnTo>
                  <a:lnTo>
                    <a:pt x="12" y="282"/>
                  </a:lnTo>
                  <a:lnTo>
                    <a:pt x="18" y="282"/>
                  </a:lnTo>
                  <a:lnTo>
                    <a:pt x="30" y="282"/>
                  </a:lnTo>
                  <a:lnTo>
                    <a:pt x="36" y="276"/>
                  </a:lnTo>
                  <a:lnTo>
                    <a:pt x="48" y="270"/>
                  </a:lnTo>
                  <a:lnTo>
                    <a:pt x="60" y="258"/>
                  </a:lnTo>
                  <a:lnTo>
                    <a:pt x="72" y="252"/>
                  </a:lnTo>
                  <a:lnTo>
                    <a:pt x="84" y="240"/>
                  </a:lnTo>
                  <a:lnTo>
                    <a:pt x="102" y="234"/>
                  </a:lnTo>
                  <a:lnTo>
                    <a:pt x="114" y="222"/>
                  </a:lnTo>
                  <a:lnTo>
                    <a:pt x="132" y="210"/>
                  </a:lnTo>
                  <a:lnTo>
                    <a:pt x="150" y="192"/>
                  </a:lnTo>
                  <a:lnTo>
                    <a:pt x="168" y="180"/>
                  </a:lnTo>
                  <a:lnTo>
                    <a:pt x="186" y="168"/>
                  </a:lnTo>
                  <a:lnTo>
                    <a:pt x="210" y="156"/>
                  </a:lnTo>
                  <a:lnTo>
                    <a:pt x="228" y="138"/>
                  </a:lnTo>
                  <a:lnTo>
                    <a:pt x="246" y="126"/>
                  </a:lnTo>
                  <a:lnTo>
                    <a:pt x="270" y="114"/>
                  </a:lnTo>
                  <a:lnTo>
                    <a:pt x="294" y="96"/>
                  </a:lnTo>
                  <a:lnTo>
                    <a:pt x="312" y="84"/>
                  </a:lnTo>
                  <a:lnTo>
                    <a:pt x="336" y="72"/>
                  </a:lnTo>
                  <a:lnTo>
                    <a:pt x="360" y="60"/>
                  </a:lnTo>
                  <a:lnTo>
                    <a:pt x="378" y="48"/>
                  </a:lnTo>
                  <a:lnTo>
                    <a:pt x="402" y="42"/>
                  </a:lnTo>
                  <a:lnTo>
                    <a:pt x="426" y="30"/>
                  </a:lnTo>
                  <a:lnTo>
                    <a:pt x="444" y="24"/>
                  </a:lnTo>
                  <a:lnTo>
                    <a:pt x="468" y="18"/>
                  </a:lnTo>
                  <a:lnTo>
                    <a:pt x="486" y="12"/>
                  </a:lnTo>
                  <a:lnTo>
                    <a:pt x="510" y="6"/>
                  </a:lnTo>
                  <a:lnTo>
                    <a:pt x="510" y="6"/>
                  </a:lnTo>
                  <a:lnTo>
                    <a:pt x="510" y="6"/>
                  </a:lnTo>
                  <a:lnTo>
                    <a:pt x="510" y="6"/>
                  </a:lnTo>
                  <a:lnTo>
                    <a:pt x="516" y="6"/>
                  </a:lnTo>
                  <a:lnTo>
                    <a:pt x="510" y="0"/>
                  </a:lnTo>
                  <a:lnTo>
                    <a:pt x="510" y="0"/>
                  </a:lnTo>
                  <a:lnTo>
                    <a:pt x="510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  <a:sp3d extrusionH="127000" prstMaterial="dkEdge">
              <a:extrusionClr>
                <a:schemeClr val="tx1">
                  <a:lumMod val="75000"/>
                  <a:lumOff val="25000"/>
                </a:schemeClr>
              </a:extrusionClr>
            </a:sp3d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57" name="Freeform 13"/>
            <p:cNvSpPr>
              <a:spLocks/>
            </p:cNvSpPr>
            <p:nvPr/>
          </p:nvSpPr>
          <p:spPr bwMode="auto">
            <a:xfrm>
              <a:off x="3205163" y="881063"/>
              <a:ext cx="371475" cy="1266825"/>
            </a:xfrm>
            <a:custGeom>
              <a:avLst/>
              <a:gdLst/>
              <a:ahLst/>
              <a:cxnLst>
                <a:cxn ang="0">
                  <a:pos x="204" y="798"/>
                </a:cxn>
                <a:cxn ang="0">
                  <a:pos x="204" y="798"/>
                </a:cxn>
                <a:cxn ang="0">
                  <a:pos x="216" y="714"/>
                </a:cxn>
                <a:cxn ang="0">
                  <a:pos x="222" y="642"/>
                </a:cxn>
                <a:cxn ang="0">
                  <a:pos x="228" y="570"/>
                </a:cxn>
                <a:cxn ang="0">
                  <a:pos x="234" y="504"/>
                </a:cxn>
                <a:cxn ang="0">
                  <a:pos x="234" y="438"/>
                </a:cxn>
                <a:cxn ang="0">
                  <a:pos x="228" y="378"/>
                </a:cxn>
                <a:cxn ang="0">
                  <a:pos x="222" y="318"/>
                </a:cxn>
                <a:cxn ang="0">
                  <a:pos x="216" y="270"/>
                </a:cxn>
                <a:cxn ang="0">
                  <a:pos x="198" y="216"/>
                </a:cxn>
                <a:cxn ang="0">
                  <a:pos x="186" y="174"/>
                </a:cxn>
                <a:cxn ang="0">
                  <a:pos x="162" y="132"/>
                </a:cxn>
                <a:cxn ang="0">
                  <a:pos x="138" y="96"/>
                </a:cxn>
                <a:cxn ang="0">
                  <a:pos x="108" y="66"/>
                </a:cxn>
                <a:cxn ang="0">
                  <a:pos x="78" y="36"/>
                </a:cxn>
                <a:cxn ang="0">
                  <a:pos x="42" y="18"/>
                </a:cxn>
                <a:cxn ang="0">
                  <a:pos x="0" y="0"/>
                </a:cxn>
                <a:cxn ang="0">
                  <a:pos x="0" y="6"/>
                </a:cxn>
                <a:cxn ang="0">
                  <a:pos x="36" y="24"/>
                </a:cxn>
                <a:cxn ang="0">
                  <a:pos x="72" y="48"/>
                </a:cxn>
                <a:cxn ang="0">
                  <a:pos x="102" y="72"/>
                </a:cxn>
                <a:cxn ang="0">
                  <a:pos x="132" y="102"/>
                </a:cxn>
                <a:cxn ang="0">
                  <a:pos x="156" y="138"/>
                </a:cxn>
                <a:cxn ang="0">
                  <a:pos x="174" y="174"/>
                </a:cxn>
                <a:cxn ang="0">
                  <a:pos x="192" y="222"/>
                </a:cxn>
                <a:cxn ang="0">
                  <a:pos x="204" y="270"/>
                </a:cxn>
                <a:cxn ang="0">
                  <a:pos x="216" y="324"/>
                </a:cxn>
                <a:cxn ang="0">
                  <a:pos x="222" y="378"/>
                </a:cxn>
                <a:cxn ang="0">
                  <a:pos x="228" y="438"/>
                </a:cxn>
                <a:cxn ang="0">
                  <a:pos x="228" y="504"/>
                </a:cxn>
                <a:cxn ang="0">
                  <a:pos x="222" y="570"/>
                </a:cxn>
                <a:cxn ang="0">
                  <a:pos x="216" y="642"/>
                </a:cxn>
                <a:cxn ang="0">
                  <a:pos x="204" y="714"/>
                </a:cxn>
                <a:cxn ang="0">
                  <a:pos x="192" y="792"/>
                </a:cxn>
                <a:cxn ang="0">
                  <a:pos x="192" y="792"/>
                </a:cxn>
                <a:cxn ang="0">
                  <a:pos x="204" y="798"/>
                </a:cxn>
              </a:cxnLst>
              <a:rect l="0" t="0" r="r" b="b"/>
              <a:pathLst>
                <a:path w="234" h="798">
                  <a:moveTo>
                    <a:pt x="204" y="798"/>
                  </a:moveTo>
                  <a:lnTo>
                    <a:pt x="204" y="798"/>
                  </a:lnTo>
                  <a:lnTo>
                    <a:pt x="216" y="714"/>
                  </a:lnTo>
                  <a:lnTo>
                    <a:pt x="222" y="642"/>
                  </a:lnTo>
                  <a:lnTo>
                    <a:pt x="228" y="570"/>
                  </a:lnTo>
                  <a:lnTo>
                    <a:pt x="234" y="504"/>
                  </a:lnTo>
                  <a:lnTo>
                    <a:pt x="234" y="438"/>
                  </a:lnTo>
                  <a:lnTo>
                    <a:pt x="228" y="378"/>
                  </a:lnTo>
                  <a:lnTo>
                    <a:pt x="222" y="318"/>
                  </a:lnTo>
                  <a:lnTo>
                    <a:pt x="216" y="270"/>
                  </a:lnTo>
                  <a:lnTo>
                    <a:pt x="198" y="216"/>
                  </a:lnTo>
                  <a:lnTo>
                    <a:pt x="186" y="174"/>
                  </a:lnTo>
                  <a:lnTo>
                    <a:pt x="162" y="132"/>
                  </a:lnTo>
                  <a:lnTo>
                    <a:pt x="138" y="96"/>
                  </a:lnTo>
                  <a:lnTo>
                    <a:pt x="108" y="66"/>
                  </a:lnTo>
                  <a:lnTo>
                    <a:pt x="78" y="36"/>
                  </a:lnTo>
                  <a:lnTo>
                    <a:pt x="42" y="18"/>
                  </a:lnTo>
                  <a:lnTo>
                    <a:pt x="0" y="0"/>
                  </a:lnTo>
                  <a:lnTo>
                    <a:pt x="0" y="6"/>
                  </a:lnTo>
                  <a:lnTo>
                    <a:pt x="36" y="24"/>
                  </a:lnTo>
                  <a:lnTo>
                    <a:pt x="72" y="48"/>
                  </a:lnTo>
                  <a:lnTo>
                    <a:pt x="102" y="72"/>
                  </a:lnTo>
                  <a:lnTo>
                    <a:pt x="132" y="102"/>
                  </a:lnTo>
                  <a:lnTo>
                    <a:pt x="156" y="138"/>
                  </a:lnTo>
                  <a:lnTo>
                    <a:pt x="174" y="174"/>
                  </a:lnTo>
                  <a:lnTo>
                    <a:pt x="192" y="222"/>
                  </a:lnTo>
                  <a:lnTo>
                    <a:pt x="204" y="270"/>
                  </a:lnTo>
                  <a:lnTo>
                    <a:pt x="216" y="324"/>
                  </a:lnTo>
                  <a:lnTo>
                    <a:pt x="222" y="378"/>
                  </a:lnTo>
                  <a:lnTo>
                    <a:pt x="228" y="438"/>
                  </a:lnTo>
                  <a:lnTo>
                    <a:pt x="228" y="504"/>
                  </a:lnTo>
                  <a:lnTo>
                    <a:pt x="222" y="570"/>
                  </a:lnTo>
                  <a:lnTo>
                    <a:pt x="216" y="642"/>
                  </a:lnTo>
                  <a:lnTo>
                    <a:pt x="204" y="714"/>
                  </a:lnTo>
                  <a:lnTo>
                    <a:pt x="192" y="792"/>
                  </a:lnTo>
                  <a:lnTo>
                    <a:pt x="192" y="792"/>
                  </a:lnTo>
                  <a:lnTo>
                    <a:pt x="204" y="79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  <a:sp3d extrusionH="127000" prstMaterial="dkEdge">
              <a:extrusionClr>
                <a:schemeClr val="tx1">
                  <a:lumMod val="75000"/>
                  <a:lumOff val="25000"/>
                </a:schemeClr>
              </a:extrusionClr>
            </a:sp3d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58" name="Freeform 14"/>
            <p:cNvSpPr>
              <a:spLocks/>
            </p:cNvSpPr>
            <p:nvPr/>
          </p:nvSpPr>
          <p:spPr bwMode="auto">
            <a:xfrm>
              <a:off x="1547813" y="2138363"/>
              <a:ext cx="1981200" cy="4305300"/>
            </a:xfrm>
            <a:custGeom>
              <a:avLst/>
              <a:gdLst/>
              <a:ahLst/>
              <a:cxnLst>
                <a:cxn ang="0">
                  <a:pos x="6" y="2712"/>
                </a:cxn>
                <a:cxn ang="0">
                  <a:pos x="138" y="2520"/>
                </a:cxn>
                <a:cxn ang="0">
                  <a:pos x="258" y="2334"/>
                </a:cxn>
                <a:cxn ang="0">
                  <a:pos x="372" y="2142"/>
                </a:cxn>
                <a:cxn ang="0">
                  <a:pos x="480" y="1956"/>
                </a:cxn>
                <a:cxn ang="0">
                  <a:pos x="582" y="1764"/>
                </a:cxn>
                <a:cxn ang="0">
                  <a:pos x="678" y="1584"/>
                </a:cxn>
                <a:cxn ang="0">
                  <a:pos x="768" y="1398"/>
                </a:cxn>
                <a:cxn ang="0">
                  <a:pos x="846" y="1218"/>
                </a:cxn>
                <a:cxn ang="0">
                  <a:pos x="924" y="1044"/>
                </a:cxn>
                <a:cxn ang="0">
                  <a:pos x="990" y="870"/>
                </a:cxn>
                <a:cxn ang="0">
                  <a:pos x="1050" y="708"/>
                </a:cxn>
                <a:cxn ang="0">
                  <a:pos x="1104" y="546"/>
                </a:cxn>
                <a:cxn ang="0">
                  <a:pos x="1152" y="396"/>
                </a:cxn>
                <a:cxn ang="0">
                  <a:pos x="1188" y="258"/>
                </a:cxn>
                <a:cxn ang="0">
                  <a:pos x="1224" y="126"/>
                </a:cxn>
                <a:cxn ang="0">
                  <a:pos x="1248" y="6"/>
                </a:cxn>
                <a:cxn ang="0">
                  <a:pos x="1224" y="60"/>
                </a:cxn>
                <a:cxn ang="0">
                  <a:pos x="1200" y="186"/>
                </a:cxn>
                <a:cxn ang="0">
                  <a:pos x="1164" y="324"/>
                </a:cxn>
                <a:cxn ang="0">
                  <a:pos x="1122" y="468"/>
                </a:cxn>
                <a:cxn ang="0">
                  <a:pos x="1068" y="624"/>
                </a:cxn>
                <a:cxn ang="0">
                  <a:pos x="1014" y="786"/>
                </a:cxn>
                <a:cxn ang="0">
                  <a:pos x="948" y="954"/>
                </a:cxn>
                <a:cxn ang="0">
                  <a:pos x="876" y="1128"/>
                </a:cxn>
                <a:cxn ang="0">
                  <a:pos x="798" y="1302"/>
                </a:cxn>
                <a:cxn ang="0">
                  <a:pos x="714" y="1482"/>
                </a:cxn>
                <a:cxn ang="0">
                  <a:pos x="624" y="1668"/>
                </a:cxn>
                <a:cxn ang="0">
                  <a:pos x="522" y="1854"/>
                </a:cxn>
                <a:cxn ang="0">
                  <a:pos x="420" y="2046"/>
                </a:cxn>
                <a:cxn ang="0">
                  <a:pos x="306" y="2232"/>
                </a:cxn>
                <a:cxn ang="0">
                  <a:pos x="192" y="2424"/>
                </a:cxn>
                <a:cxn ang="0">
                  <a:pos x="66" y="2610"/>
                </a:cxn>
                <a:cxn ang="0">
                  <a:pos x="6" y="2712"/>
                </a:cxn>
                <a:cxn ang="0">
                  <a:pos x="0" y="2706"/>
                </a:cxn>
                <a:cxn ang="0">
                  <a:pos x="6" y="2712"/>
                </a:cxn>
                <a:cxn ang="0">
                  <a:pos x="6" y="2700"/>
                </a:cxn>
              </a:cxnLst>
              <a:rect l="0" t="0" r="r" b="b"/>
              <a:pathLst>
                <a:path w="1248" h="2712">
                  <a:moveTo>
                    <a:pt x="6" y="2700"/>
                  </a:moveTo>
                  <a:lnTo>
                    <a:pt x="6" y="2712"/>
                  </a:lnTo>
                  <a:lnTo>
                    <a:pt x="72" y="2616"/>
                  </a:lnTo>
                  <a:lnTo>
                    <a:pt x="138" y="2520"/>
                  </a:lnTo>
                  <a:lnTo>
                    <a:pt x="198" y="2430"/>
                  </a:lnTo>
                  <a:lnTo>
                    <a:pt x="258" y="2334"/>
                  </a:lnTo>
                  <a:lnTo>
                    <a:pt x="318" y="2238"/>
                  </a:lnTo>
                  <a:lnTo>
                    <a:pt x="372" y="2142"/>
                  </a:lnTo>
                  <a:lnTo>
                    <a:pt x="426" y="2052"/>
                  </a:lnTo>
                  <a:lnTo>
                    <a:pt x="480" y="1956"/>
                  </a:lnTo>
                  <a:lnTo>
                    <a:pt x="534" y="1860"/>
                  </a:lnTo>
                  <a:lnTo>
                    <a:pt x="582" y="1764"/>
                  </a:lnTo>
                  <a:lnTo>
                    <a:pt x="630" y="1674"/>
                  </a:lnTo>
                  <a:lnTo>
                    <a:pt x="678" y="1584"/>
                  </a:lnTo>
                  <a:lnTo>
                    <a:pt x="720" y="1488"/>
                  </a:lnTo>
                  <a:lnTo>
                    <a:pt x="768" y="1398"/>
                  </a:lnTo>
                  <a:lnTo>
                    <a:pt x="810" y="1308"/>
                  </a:lnTo>
                  <a:lnTo>
                    <a:pt x="846" y="1218"/>
                  </a:lnTo>
                  <a:lnTo>
                    <a:pt x="888" y="1128"/>
                  </a:lnTo>
                  <a:lnTo>
                    <a:pt x="924" y="1044"/>
                  </a:lnTo>
                  <a:lnTo>
                    <a:pt x="960" y="954"/>
                  </a:lnTo>
                  <a:lnTo>
                    <a:pt x="990" y="870"/>
                  </a:lnTo>
                  <a:lnTo>
                    <a:pt x="1020" y="786"/>
                  </a:lnTo>
                  <a:lnTo>
                    <a:pt x="1050" y="708"/>
                  </a:lnTo>
                  <a:lnTo>
                    <a:pt x="1080" y="630"/>
                  </a:lnTo>
                  <a:lnTo>
                    <a:pt x="1104" y="546"/>
                  </a:lnTo>
                  <a:lnTo>
                    <a:pt x="1128" y="474"/>
                  </a:lnTo>
                  <a:lnTo>
                    <a:pt x="1152" y="396"/>
                  </a:lnTo>
                  <a:lnTo>
                    <a:pt x="1170" y="330"/>
                  </a:lnTo>
                  <a:lnTo>
                    <a:pt x="1188" y="258"/>
                  </a:lnTo>
                  <a:lnTo>
                    <a:pt x="1206" y="192"/>
                  </a:lnTo>
                  <a:lnTo>
                    <a:pt x="1224" y="126"/>
                  </a:lnTo>
                  <a:lnTo>
                    <a:pt x="1236" y="66"/>
                  </a:lnTo>
                  <a:lnTo>
                    <a:pt x="1248" y="6"/>
                  </a:lnTo>
                  <a:lnTo>
                    <a:pt x="1236" y="0"/>
                  </a:lnTo>
                  <a:lnTo>
                    <a:pt x="1224" y="60"/>
                  </a:lnTo>
                  <a:lnTo>
                    <a:pt x="1212" y="126"/>
                  </a:lnTo>
                  <a:lnTo>
                    <a:pt x="1200" y="186"/>
                  </a:lnTo>
                  <a:lnTo>
                    <a:pt x="1182" y="258"/>
                  </a:lnTo>
                  <a:lnTo>
                    <a:pt x="1164" y="324"/>
                  </a:lnTo>
                  <a:lnTo>
                    <a:pt x="1140" y="396"/>
                  </a:lnTo>
                  <a:lnTo>
                    <a:pt x="1122" y="468"/>
                  </a:lnTo>
                  <a:lnTo>
                    <a:pt x="1098" y="546"/>
                  </a:lnTo>
                  <a:lnTo>
                    <a:pt x="1068" y="624"/>
                  </a:lnTo>
                  <a:lnTo>
                    <a:pt x="1044" y="702"/>
                  </a:lnTo>
                  <a:lnTo>
                    <a:pt x="1014" y="786"/>
                  </a:lnTo>
                  <a:lnTo>
                    <a:pt x="984" y="870"/>
                  </a:lnTo>
                  <a:lnTo>
                    <a:pt x="948" y="954"/>
                  </a:lnTo>
                  <a:lnTo>
                    <a:pt x="912" y="1038"/>
                  </a:lnTo>
                  <a:lnTo>
                    <a:pt x="876" y="1128"/>
                  </a:lnTo>
                  <a:lnTo>
                    <a:pt x="840" y="1212"/>
                  </a:lnTo>
                  <a:lnTo>
                    <a:pt x="798" y="1302"/>
                  </a:lnTo>
                  <a:lnTo>
                    <a:pt x="756" y="1392"/>
                  </a:lnTo>
                  <a:lnTo>
                    <a:pt x="714" y="1482"/>
                  </a:lnTo>
                  <a:lnTo>
                    <a:pt x="666" y="1578"/>
                  </a:lnTo>
                  <a:lnTo>
                    <a:pt x="624" y="1668"/>
                  </a:lnTo>
                  <a:lnTo>
                    <a:pt x="576" y="1764"/>
                  </a:lnTo>
                  <a:lnTo>
                    <a:pt x="522" y="1854"/>
                  </a:lnTo>
                  <a:lnTo>
                    <a:pt x="474" y="1950"/>
                  </a:lnTo>
                  <a:lnTo>
                    <a:pt x="420" y="2046"/>
                  </a:lnTo>
                  <a:lnTo>
                    <a:pt x="366" y="2142"/>
                  </a:lnTo>
                  <a:lnTo>
                    <a:pt x="306" y="2232"/>
                  </a:lnTo>
                  <a:lnTo>
                    <a:pt x="252" y="2328"/>
                  </a:lnTo>
                  <a:lnTo>
                    <a:pt x="192" y="2424"/>
                  </a:lnTo>
                  <a:lnTo>
                    <a:pt x="126" y="2520"/>
                  </a:lnTo>
                  <a:lnTo>
                    <a:pt x="66" y="2610"/>
                  </a:lnTo>
                  <a:lnTo>
                    <a:pt x="0" y="2706"/>
                  </a:lnTo>
                  <a:lnTo>
                    <a:pt x="6" y="2712"/>
                  </a:lnTo>
                  <a:lnTo>
                    <a:pt x="0" y="2706"/>
                  </a:lnTo>
                  <a:lnTo>
                    <a:pt x="0" y="2706"/>
                  </a:lnTo>
                  <a:lnTo>
                    <a:pt x="0" y="2712"/>
                  </a:lnTo>
                  <a:lnTo>
                    <a:pt x="6" y="2712"/>
                  </a:lnTo>
                  <a:lnTo>
                    <a:pt x="6" y="2712"/>
                  </a:lnTo>
                  <a:lnTo>
                    <a:pt x="6" y="270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  <a:sp3d extrusionH="127000" prstMaterial="dkEdge">
              <a:extrusionClr>
                <a:schemeClr val="tx1">
                  <a:lumMod val="75000"/>
                  <a:lumOff val="25000"/>
                </a:schemeClr>
              </a:extrusionClr>
            </a:sp3d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59" name="Freeform 15"/>
            <p:cNvSpPr>
              <a:spLocks/>
            </p:cNvSpPr>
            <p:nvPr/>
          </p:nvSpPr>
          <p:spPr bwMode="auto">
            <a:xfrm>
              <a:off x="1557338" y="6424613"/>
              <a:ext cx="3009900" cy="19050"/>
            </a:xfrm>
            <a:custGeom>
              <a:avLst/>
              <a:gdLst/>
              <a:ahLst/>
              <a:cxnLst>
                <a:cxn ang="0">
                  <a:pos x="1896" y="0"/>
                </a:cxn>
                <a:cxn ang="0">
                  <a:pos x="1782" y="0"/>
                </a:cxn>
                <a:cxn ang="0">
                  <a:pos x="1662" y="0"/>
                </a:cxn>
                <a:cxn ang="0">
                  <a:pos x="1542" y="0"/>
                </a:cxn>
                <a:cxn ang="0">
                  <a:pos x="1422" y="0"/>
                </a:cxn>
                <a:cxn ang="0">
                  <a:pos x="1308" y="0"/>
                </a:cxn>
                <a:cxn ang="0">
                  <a:pos x="1188" y="0"/>
                </a:cxn>
                <a:cxn ang="0">
                  <a:pos x="1068" y="0"/>
                </a:cxn>
                <a:cxn ang="0">
                  <a:pos x="948" y="0"/>
                </a:cxn>
                <a:cxn ang="0">
                  <a:pos x="828" y="0"/>
                </a:cxn>
                <a:cxn ang="0">
                  <a:pos x="714" y="0"/>
                </a:cxn>
                <a:cxn ang="0">
                  <a:pos x="594" y="0"/>
                </a:cxn>
                <a:cxn ang="0">
                  <a:pos x="474" y="0"/>
                </a:cxn>
                <a:cxn ang="0">
                  <a:pos x="354" y="0"/>
                </a:cxn>
                <a:cxn ang="0">
                  <a:pos x="234" y="0"/>
                </a:cxn>
                <a:cxn ang="0">
                  <a:pos x="120" y="0"/>
                </a:cxn>
                <a:cxn ang="0">
                  <a:pos x="0" y="0"/>
                </a:cxn>
                <a:cxn ang="0">
                  <a:pos x="60" y="12"/>
                </a:cxn>
                <a:cxn ang="0">
                  <a:pos x="174" y="12"/>
                </a:cxn>
                <a:cxn ang="0">
                  <a:pos x="294" y="12"/>
                </a:cxn>
                <a:cxn ang="0">
                  <a:pos x="414" y="12"/>
                </a:cxn>
                <a:cxn ang="0">
                  <a:pos x="534" y="12"/>
                </a:cxn>
                <a:cxn ang="0">
                  <a:pos x="654" y="12"/>
                </a:cxn>
                <a:cxn ang="0">
                  <a:pos x="768" y="12"/>
                </a:cxn>
                <a:cxn ang="0">
                  <a:pos x="888" y="12"/>
                </a:cxn>
                <a:cxn ang="0">
                  <a:pos x="1008" y="12"/>
                </a:cxn>
                <a:cxn ang="0">
                  <a:pos x="1128" y="12"/>
                </a:cxn>
                <a:cxn ang="0">
                  <a:pos x="1248" y="12"/>
                </a:cxn>
                <a:cxn ang="0">
                  <a:pos x="1368" y="12"/>
                </a:cxn>
                <a:cxn ang="0">
                  <a:pos x="1482" y="12"/>
                </a:cxn>
                <a:cxn ang="0">
                  <a:pos x="1602" y="12"/>
                </a:cxn>
                <a:cxn ang="0">
                  <a:pos x="1722" y="12"/>
                </a:cxn>
                <a:cxn ang="0">
                  <a:pos x="1842" y="12"/>
                </a:cxn>
                <a:cxn ang="0">
                  <a:pos x="1896" y="12"/>
                </a:cxn>
              </a:cxnLst>
              <a:rect l="0" t="0" r="r" b="b"/>
              <a:pathLst>
                <a:path w="1896" h="12">
                  <a:moveTo>
                    <a:pt x="1896" y="0"/>
                  </a:moveTo>
                  <a:lnTo>
                    <a:pt x="1896" y="0"/>
                  </a:lnTo>
                  <a:lnTo>
                    <a:pt x="1842" y="0"/>
                  </a:lnTo>
                  <a:lnTo>
                    <a:pt x="1782" y="0"/>
                  </a:lnTo>
                  <a:lnTo>
                    <a:pt x="1722" y="0"/>
                  </a:lnTo>
                  <a:lnTo>
                    <a:pt x="1662" y="0"/>
                  </a:lnTo>
                  <a:lnTo>
                    <a:pt x="1602" y="0"/>
                  </a:lnTo>
                  <a:lnTo>
                    <a:pt x="1542" y="0"/>
                  </a:lnTo>
                  <a:lnTo>
                    <a:pt x="1482" y="0"/>
                  </a:lnTo>
                  <a:lnTo>
                    <a:pt x="1422" y="0"/>
                  </a:lnTo>
                  <a:lnTo>
                    <a:pt x="1368" y="0"/>
                  </a:lnTo>
                  <a:lnTo>
                    <a:pt x="1308" y="0"/>
                  </a:lnTo>
                  <a:lnTo>
                    <a:pt x="1248" y="0"/>
                  </a:lnTo>
                  <a:lnTo>
                    <a:pt x="1188" y="0"/>
                  </a:lnTo>
                  <a:lnTo>
                    <a:pt x="1128" y="0"/>
                  </a:lnTo>
                  <a:lnTo>
                    <a:pt x="1068" y="0"/>
                  </a:lnTo>
                  <a:lnTo>
                    <a:pt x="1008" y="0"/>
                  </a:lnTo>
                  <a:lnTo>
                    <a:pt x="948" y="0"/>
                  </a:lnTo>
                  <a:lnTo>
                    <a:pt x="888" y="0"/>
                  </a:lnTo>
                  <a:lnTo>
                    <a:pt x="828" y="0"/>
                  </a:lnTo>
                  <a:lnTo>
                    <a:pt x="768" y="0"/>
                  </a:lnTo>
                  <a:lnTo>
                    <a:pt x="714" y="0"/>
                  </a:lnTo>
                  <a:lnTo>
                    <a:pt x="654" y="0"/>
                  </a:lnTo>
                  <a:lnTo>
                    <a:pt x="594" y="0"/>
                  </a:lnTo>
                  <a:lnTo>
                    <a:pt x="534" y="0"/>
                  </a:lnTo>
                  <a:lnTo>
                    <a:pt x="474" y="0"/>
                  </a:lnTo>
                  <a:lnTo>
                    <a:pt x="414" y="0"/>
                  </a:lnTo>
                  <a:lnTo>
                    <a:pt x="354" y="0"/>
                  </a:lnTo>
                  <a:lnTo>
                    <a:pt x="294" y="0"/>
                  </a:lnTo>
                  <a:lnTo>
                    <a:pt x="234" y="0"/>
                  </a:lnTo>
                  <a:lnTo>
                    <a:pt x="174" y="0"/>
                  </a:lnTo>
                  <a:lnTo>
                    <a:pt x="120" y="0"/>
                  </a:lnTo>
                  <a:lnTo>
                    <a:pt x="60" y="0"/>
                  </a:lnTo>
                  <a:lnTo>
                    <a:pt x="0" y="0"/>
                  </a:lnTo>
                  <a:lnTo>
                    <a:pt x="0" y="12"/>
                  </a:lnTo>
                  <a:lnTo>
                    <a:pt x="60" y="12"/>
                  </a:lnTo>
                  <a:lnTo>
                    <a:pt x="120" y="12"/>
                  </a:lnTo>
                  <a:lnTo>
                    <a:pt x="174" y="12"/>
                  </a:lnTo>
                  <a:lnTo>
                    <a:pt x="234" y="12"/>
                  </a:lnTo>
                  <a:lnTo>
                    <a:pt x="294" y="12"/>
                  </a:lnTo>
                  <a:lnTo>
                    <a:pt x="354" y="12"/>
                  </a:lnTo>
                  <a:lnTo>
                    <a:pt x="414" y="12"/>
                  </a:lnTo>
                  <a:lnTo>
                    <a:pt x="474" y="12"/>
                  </a:lnTo>
                  <a:lnTo>
                    <a:pt x="534" y="12"/>
                  </a:lnTo>
                  <a:lnTo>
                    <a:pt x="594" y="12"/>
                  </a:lnTo>
                  <a:lnTo>
                    <a:pt x="654" y="12"/>
                  </a:lnTo>
                  <a:lnTo>
                    <a:pt x="714" y="12"/>
                  </a:lnTo>
                  <a:lnTo>
                    <a:pt x="768" y="12"/>
                  </a:lnTo>
                  <a:lnTo>
                    <a:pt x="828" y="12"/>
                  </a:lnTo>
                  <a:lnTo>
                    <a:pt x="888" y="12"/>
                  </a:lnTo>
                  <a:lnTo>
                    <a:pt x="948" y="12"/>
                  </a:lnTo>
                  <a:lnTo>
                    <a:pt x="1008" y="12"/>
                  </a:lnTo>
                  <a:lnTo>
                    <a:pt x="1068" y="12"/>
                  </a:lnTo>
                  <a:lnTo>
                    <a:pt x="1128" y="12"/>
                  </a:lnTo>
                  <a:lnTo>
                    <a:pt x="1188" y="12"/>
                  </a:lnTo>
                  <a:lnTo>
                    <a:pt x="1248" y="12"/>
                  </a:lnTo>
                  <a:lnTo>
                    <a:pt x="1308" y="12"/>
                  </a:lnTo>
                  <a:lnTo>
                    <a:pt x="1368" y="12"/>
                  </a:lnTo>
                  <a:lnTo>
                    <a:pt x="1422" y="12"/>
                  </a:lnTo>
                  <a:lnTo>
                    <a:pt x="1482" y="12"/>
                  </a:lnTo>
                  <a:lnTo>
                    <a:pt x="1542" y="12"/>
                  </a:lnTo>
                  <a:lnTo>
                    <a:pt x="1602" y="12"/>
                  </a:lnTo>
                  <a:lnTo>
                    <a:pt x="1662" y="12"/>
                  </a:lnTo>
                  <a:lnTo>
                    <a:pt x="1722" y="12"/>
                  </a:lnTo>
                  <a:lnTo>
                    <a:pt x="1782" y="12"/>
                  </a:lnTo>
                  <a:lnTo>
                    <a:pt x="1842" y="12"/>
                  </a:lnTo>
                  <a:lnTo>
                    <a:pt x="1896" y="12"/>
                  </a:lnTo>
                  <a:lnTo>
                    <a:pt x="1896" y="12"/>
                  </a:lnTo>
                  <a:lnTo>
                    <a:pt x="1896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  <a:sp3d extrusionH="127000" prstMaterial="dkEdge">
              <a:extrusionClr>
                <a:schemeClr val="tx1">
                  <a:lumMod val="75000"/>
                  <a:lumOff val="25000"/>
                </a:schemeClr>
              </a:extrusionClr>
            </a:sp3d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60" name="Freeform 16"/>
            <p:cNvSpPr>
              <a:spLocks/>
            </p:cNvSpPr>
            <p:nvPr/>
          </p:nvSpPr>
          <p:spPr bwMode="auto">
            <a:xfrm>
              <a:off x="4567238" y="6424613"/>
              <a:ext cx="3028950" cy="19050"/>
            </a:xfrm>
            <a:custGeom>
              <a:avLst/>
              <a:gdLst/>
              <a:ahLst/>
              <a:cxnLst>
                <a:cxn ang="0">
                  <a:pos x="1902" y="0"/>
                </a:cxn>
                <a:cxn ang="0">
                  <a:pos x="1782" y="0"/>
                </a:cxn>
                <a:cxn ang="0">
                  <a:pos x="1668" y="0"/>
                </a:cxn>
                <a:cxn ang="0">
                  <a:pos x="1548" y="0"/>
                </a:cxn>
                <a:cxn ang="0">
                  <a:pos x="1428" y="0"/>
                </a:cxn>
                <a:cxn ang="0">
                  <a:pos x="1308" y="0"/>
                </a:cxn>
                <a:cxn ang="0">
                  <a:pos x="1188" y="0"/>
                </a:cxn>
                <a:cxn ang="0">
                  <a:pos x="1074" y="0"/>
                </a:cxn>
                <a:cxn ang="0">
                  <a:pos x="954" y="0"/>
                </a:cxn>
                <a:cxn ang="0">
                  <a:pos x="834" y="0"/>
                </a:cxn>
                <a:cxn ang="0">
                  <a:pos x="714" y="0"/>
                </a:cxn>
                <a:cxn ang="0">
                  <a:pos x="594" y="0"/>
                </a:cxn>
                <a:cxn ang="0">
                  <a:pos x="474" y="0"/>
                </a:cxn>
                <a:cxn ang="0">
                  <a:pos x="360" y="0"/>
                </a:cxn>
                <a:cxn ang="0">
                  <a:pos x="240" y="0"/>
                </a:cxn>
                <a:cxn ang="0">
                  <a:pos x="120" y="0"/>
                </a:cxn>
                <a:cxn ang="0">
                  <a:pos x="0" y="0"/>
                </a:cxn>
                <a:cxn ang="0">
                  <a:pos x="60" y="12"/>
                </a:cxn>
                <a:cxn ang="0">
                  <a:pos x="180" y="12"/>
                </a:cxn>
                <a:cxn ang="0">
                  <a:pos x="300" y="12"/>
                </a:cxn>
                <a:cxn ang="0">
                  <a:pos x="420" y="12"/>
                </a:cxn>
                <a:cxn ang="0">
                  <a:pos x="534" y="12"/>
                </a:cxn>
                <a:cxn ang="0">
                  <a:pos x="654" y="12"/>
                </a:cxn>
                <a:cxn ang="0">
                  <a:pos x="774" y="12"/>
                </a:cxn>
                <a:cxn ang="0">
                  <a:pos x="894" y="12"/>
                </a:cxn>
                <a:cxn ang="0">
                  <a:pos x="1014" y="12"/>
                </a:cxn>
                <a:cxn ang="0">
                  <a:pos x="1134" y="12"/>
                </a:cxn>
                <a:cxn ang="0">
                  <a:pos x="1248" y="12"/>
                </a:cxn>
                <a:cxn ang="0">
                  <a:pos x="1368" y="12"/>
                </a:cxn>
                <a:cxn ang="0">
                  <a:pos x="1488" y="12"/>
                </a:cxn>
                <a:cxn ang="0">
                  <a:pos x="1608" y="12"/>
                </a:cxn>
                <a:cxn ang="0">
                  <a:pos x="1728" y="12"/>
                </a:cxn>
                <a:cxn ang="0">
                  <a:pos x="1842" y="12"/>
                </a:cxn>
                <a:cxn ang="0">
                  <a:pos x="1908" y="6"/>
                </a:cxn>
                <a:cxn ang="0">
                  <a:pos x="1908" y="12"/>
                </a:cxn>
                <a:cxn ang="0">
                  <a:pos x="1908" y="6"/>
                </a:cxn>
                <a:cxn ang="0">
                  <a:pos x="1902" y="12"/>
                </a:cxn>
              </a:cxnLst>
              <a:rect l="0" t="0" r="r" b="b"/>
              <a:pathLst>
                <a:path w="1908" h="12">
                  <a:moveTo>
                    <a:pt x="1902" y="12"/>
                  </a:moveTo>
                  <a:lnTo>
                    <a:pt x="1902" y="0"/>
                  </a:lnTo>
                  <a:lnTo>
                    <a:pt x="1842" y="0"/>
                  </a:lnTo>
                  <a:lnTo>
                    <a:pt x="1782" y="0"/>
                  </a:lnTo>
                  <a:lnTo>
                    <a:pt x="1728" y="0"/>
                  </a:lnTo>
                  <a:lnTo>
                    <a:pt x="1668" y="0"/>
                  </a:lnTo>
                  <a:lnTo>
                    <a:pt x="1608" y="0"/>
                  </a:lnTo>
                  <a:lnTo>
                    <a:pt x="1548" y="0"/>
                  </a:lnTo>
                  <a:lnTo>
                    <a:pt x="1488" y="0"/>
                  </a:lnTo>
                  <a:lnTo>
                    <a:pt x="1428" y="0"/>
                  </a:lnTo>
                  <a:lnTo>
                    <a:pt x="1368" y="0"/>
                  </a:lnTo>
                  <a:lnTo>
                    <a:pt x="1308" y="0"/>
                  </a:lnTo>
                  <a:lnTo>
                    <a:pt x="1248" y="0"/>
                  </a:lnTo>
                  <a:lnTo>
                    <a:pt x="1188" y="0"/>
                  </a:lnTo>
                  <a:lnTo>
                    <a:pt x="1134" y="0"/>
                  </a:lnTo>
                  <a:lnTo>
                    <a:pt x="1074" y="0"/>
                  </a:lnTo>
                  <a:lnTo>
                    <a:pt x="1014" y="0"/>
                  </a:lnTo>
                  <a:lnTo>
                    <a:pt x="954" y="0"/>
                  </a:lnTo>
                  <a:lnTo>
                    <a:pt x="894" y="0"/>
                  </a:lnTo>
                  <a:lnTo>
                    <a:pt x="834" y="0"/>
                  </a:lnTo>
                  <a:lnTo>
                    <a:pt x="774" y="0"/>
                  </a:lnTo>
                  <a:lnTo>
                    <a:pt x="714" y="0"/>
                  </a:lnTo>
                  <a:lnTo>
                    <a:pt x="654" y="0"/>
                  </a:lnTo>
                  <a:lnTo>
                    <a:pt x="594" y="0"/>
                  </a:lnTo>
                  <a:lnTo>
                    <a:pt x="534" y="0"/>
                  </a:lnTo>
                  <a:lnTo>
                    <a:pt x="474" y="0"/>
                  </a:lnTo>
                  <a:lnTo>
                    <a:pt x="420" y="0"/>
                  </a:lnTo>
                  <a:lnTo>
                    <a:pt x="360" y="0"/>
                  </a:lnTo>
                  <a:lnTo>
                    <a:pt x="300" y="0"/>
                  </a:lnTo>
                  <a:lnTo>
                    <a:pt x="240" y="0"/>
                  </a:lnTo>
                  <a:lnTo>
                    <a:pt x="180" y="0"/>
                  </a:lnTo>
                  <a:lnTo>
                    <a:pt x="120" y="0"/>
                  </a:lnTo>
                  <a:lnTo>
                    <a:pt x="60" y="0"/>
                  </a:lnTo>
                  <a:lnTo>
                    <a:pt x="0" y="0"/>
                  </a:lnTo>
                  <a:lnTo>
                    <a:pt x="0" y="12"/>
                  </a:lnTo>
                  <a:lnTo>
                    <a:pt x="60" y="12"/>
                  </a:lnTo>
                  <a:lnTo>
                    <a:pt x="120" y="12"/>
                  </a:lnTo>
                  <a:lnTo>
                    <a:pt x="180" y="12"/>
                  </a:lnTo>
                  <a:lnTo>
                    <a:pt x="240" y="12"/>
                  </a:lnTo>
                  <a:lnTo>
                    <a:pt x="300" y="12"/>
                  </a:lnTo>
                  <a:lnTo>
                    <a:pt x="360" y="12"/>
                  </a:lnTo>
                  <a:lnTo>
                    <a:pt x="420" y="12"/>
                  </a:lnTo>
                  <a:lnTo>
                    <a:pt x="474" y="12"/>
                  </a:lnTo>
                  <a:lnTo>
                    <a:pt x="534" y="12"/>
                  </a:lnTo>
                  <a:lnTo>
                    <a:pt x="594" y="12"/>
                  </a:lnTo>
                  <a:lnTo>
                    <a:pt x="654" y="12"/>
                  </a:lnTo>
                  <a:lnTo>
                    <a:pt x="714" y="12"/>
                  </a:lnTo>
                  <a:lnTo>
                    <a:pt x="774" y="12"/>
                  </a:lnTo>
                  <a:lnTo>
                    <a:pt x="834" y="12"/>
                  </a:lnTo>
                  <a:lnTo>
                    <a:pt x="894" y="12"/>
                  </a:lnTo>
                  <a:lnTo>
                    <a:pt x="954" y="12"/>
                  </a:lnTo>
                  <a:lnTo>
                    <a:pt x="1014" y="12"/>
                  </a:lnTo>
                  <a:lnTo>
                    <a:pt x="1074" y="12"/>
                  </a:lnTo>
                  <a:lnTo>
                    <a:pt x="1134" y="12"/>
                  </a:lnTo>
                  <a:lnTo>
                    <a:pt x="1188" y="12"/>
                  </a:lnTo>
                  <a:lnTo>
                    <a:pt x="1248" y="12"/>
                  </a:lnTo>
                  <a:lnTo>
                    <a:pt x="1308" y="12"/>
                  </a:lnTo>
                  <a:lnTo>
                    <a:pt x="1368" y="12"/>
                  </a:lnTo>
                  <a:lnTo>
                    <a:pt x="1428" y="12"/>
                  </a:lnTo>
                  <a:lnTo>
                    <a:pt x="1488" y="12"/>
                  </a:lnTo>
                  <a:lnTo>
                    <a:pt x="1548" y="12"/>
                  </a:lnTo>
                  <a:lnTo>
                    <a:pt x="1608" y="12"/>
                  </a:lnTo>
                  <a:lnTo>
                    <a:pt x="1668" y="12"/>
                  </a:lnTo>
                  <a:lnTo>
                    <a:pt x="1728" y="12"/>
                  </a:lnTo>
                  <a:lnTo>
                    <a:pt x="1782" y="12"/>
                  </a:lnTo>
                  <a:lnTo>
                    <a:pt x="1842" y="12"/>
                  </a:lnTo>
                  <a:lnTo>
                    <a:pt x="1902" y="12"/>
                  </a:lnTo>
                  <a:lnTo>
                    <a:pt x="1908" y="6"/>
                  </a:lnTo>
                  <a:lnTo>
                    <a:pt x="1902" y="12"/>
                  </a:lnTo>
                  <a:lnTo>
                    <a:pt x="1908" y="12"/>
                  </a:lnTo>
                  <a:lnTo>
                    <a:pt x="1908" y="6"/>
                  </a:lnTo>
                  <a:lnTo>
                    <a:pt x="1908" y="6"/>
                  </a:lnTo>
                  <a:lnTo>
                    <a:pt x="1902" y="0"/>
                  </a:lnTo>
                  <a:lnTo>
                    <a:pt x="1902" y="1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  <a:sp3d extrusionH="127000" prstMaterial="dkEdge">
              <a:extrusionClr>
                <a:schemeClr val="tx1">
                  <a:lumMod val="75000"/>
                  <a:lumOff val="25000"/>
                </a:schemeClr>
              </a:extrusionClr>
            </a:sp3d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61" name="Freeform 17"/>
            <p:cNvSpPr>
              <a:spLocks/>
            </p:cNvSpPr>
            <p:nvPr/>
          </p:nvSpPr>
          <p:spPr bwMode="auto">
            <a:xfrm>
              <a:off x="6043613" y="2566988"/>
              <a:ext cx="1552575" cy="387667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4" y="150"/>
                </a:cxn>
                <a:cxn ang="0">
                  <a:pos x="60" y="312"/>
                </a:cxn>
                <a:cxn ang="0">
                  <a:pos x="102" y="474"/>
                </a:cxn>
                <a:cxn ang="0">
                  <a:pos x="150" y="648"/>
                </a:cxn>
                <a:cxn ang="0">
                  <a:pos x="204" y="822"/>
                </a:cxn>
                <a:cxn ang="0">
                  <a:pos x="264" y="996"/>
                </a:cxn>
                <a:cxn ang="0">
                  <a:pos x="324" y="1170"/>
                </a:cxn>
                <a:cxn ang="0">
                  <a:pos x="390" y="1344"/>
                </a:cxn>
                <a:cxn ang="0">
                  <a:pos x="462" y="1512"/>
                </a:cxn>
                <a:cxn ang="0">
                  <a:pos x="534" y="1680"/>
                </a:cxn>
                <a:cxn ang="0">
                  <a:pos x="606" y="1836"/>
                </a:cxn>
                <a:cxn ang="0">
                  <a:pos x="678" y="1980"/>
                </a:cxn>
                <a:cxn ang="0">
                  <a:pos x="750" y="2118"/>
                </a:cxn>
                <a:cxn ang="0">
                  <a:pos x="828" y="2238"/>
                </a:cxn>
                <a:cxn ang="0">
                  <a:pos x="900" y="2346"/>
                </a:cxn>
                <a:cxn ang="0">
                  <a:pos x="972" y="2442"/>
                </a:cxn>
                <a:cxn ang="0">
                  <a:pos x="942" y="2388"/>
                </a:cxn>
                <a:cxn ang="0">
                  <a:pos x="870" y="2292"/>
                </a:cxn>
                <a:cxn ang="0">
                  <a:pos x="798" y="2178"/>
                </a:cxn>
                <a:cxn ang="0">
                  <a:pos x="726" y="2046"/>
                </a:cxn>
                <a:cxn ang="0">
                  <a:pos x="648" y="1902"/>
                </a:cxn>
                <a:cxn ang="0">
                  <a:pos x="576" y="1752"/>
                </a:cxn>
                <a:cxn ang="0">
                  <a:pos x="504" y="1596"/>
                </a:cxn>
                <a:cxn ang="0">
                  <a:pos x="432" y="1428"/>
                </a:cxn>
                <a:cxn ang="0">
                  <a:pos x="366" y="1254"/>
                </a:cxn>
                <a:cxn ang="0">
                  <a:pos x="300" y="1080"/>
                </a:cxn>
                <a:cxn ang="0">
                  <a:pos x="240" y="906"/>
                </a:cxn>
                <a:cxn ang="0">
                  <a:pos x="186" y="732"/>
                </a:cxn>
                <a:cxn ang="0">
                  <a:pos x="132" y="558"/>
                </a:cxn>
                <a:cxn ang="0">
                  <a:pos x="90" y="390"/>
                </a:cxn>
                <a:cxn ang="0">
                  <a:pos x="48" y="228"/>
                </a:cxn>
                <a:cxn ang="0">
                  <a:pos x="18" y="72"/>
                </a:cxn>
                <a:cxn ang="0">
                  <a:pos x="6" y="0"/>
                </a:cxn>
              </a:cxnLst>
              <a:rect l="0" t="0" r="r" b="b"/>
              <a:pathLst>
                <a:path w="978" h="2442">
                  <a:moveTo>
                    <a:pt x="0" y="0"/>
                  </a:moveTo>
                  <a:lnTo>
                    <a:pt x="0" y="0"/>
                  </a:lnTo>
                  <a:lnTo>
                    <a:pt x="12" y="72"/>
                  </a:lnTo>
                  <a:lnTo>
                    <a:pt x="24" y="150"/>
                  </a:lnTo>
                  <a:lnTo>
                    <a:pt x="42" y="228"/>
                  </a:lnTo>
                  <a:lnTo>
                    <a:pt x="60" y="312"/>
                  </a:lnTo>
                  <a:lnTo>
                    <a:pt x="78" y="390"/>
                  </a:lnTo>
                  <a:lnTo>
                    <a:pt x="102" y="474"/>
                  </a:lnTo>
                  <a:lnTo>
                    <a:pt x="126" y="558"/>
                  </a:lnTo>
                  <a:lnTo>
                    <a:pt x="150" y="648"/>
                  </a:lnTo>
                  <a:lnTo>
                    <a:pt x="174" y="732"/>
                  </a:lnTo>
                  <a:lnTo>
                    <a:pt x="204" y="822"/>
                  </a:lnTo>
                  <a:lnTo>
                    <a:pt x="234" y="906"/>
                  </a:lnTo>
                  <a:lnTo>
                    <a:pt x="264" y="996"/>
                  </a:lnTo>
                  <a:lnTo>
                    <a:pt x="294" y="1086"/>
                  </a:lnTo>
                  <a:lnTo>
                    <a:pt x="324" y="1170"/>
                  </a:lnTo>
                  <a:lnTo>
                    <a:pt x="360" y="1260"/>
                  </a:lnTo>
                  <a:lnTo>
                    <a:pt x="390" y="1344"/>
                  </a:lnTo>
                  <a:lnTo>
                    <a:pt x="426" y="1428"/>
                  </a:lnTo>
                  <a:lnTo>
                    <a:pt x="462" y="1512"/>
                  </a:lnTo>
                  <a:lnTo>
                    <a:pt x="498" y="1596"/>
                  </a:lnTo>
                  <a:lnTo>
                    <a:pt x="534" y="1680"/>
                  </a:lnTo>
                  <a:lnTo>
                    <a:pt x="570" y="1758"/>
                  </a:lnTo>
                  <a:lnTo>
                    <a:pt x="606" y="1836"/>
                  </a:lnTo>
                  <a:lnTo>
                    <a:pt x="642" y="1908"/>
                  </a:lnTo>
                  <a:lnTo>
                    <a:pt x="678" y="1980"/>
                  </a:lnTo>
                  <a:lnTo>
                    <a:pt x="714" y="2052"/>
                  </a:lnTo>
                  <a:lnTo>
                    <a:pt x="750" y="2118"/>
                  </a:lnTo>
                  <a:lnTo>
                    <a:pt x="792" y="2178"/>
                  </a:lnTo>
                  <a:lnTo>
                    <a:pt x="828" y="2238"/>
                  </a:lnTo>
                  <a:lnTo>
                    <a:pt x="864" y="2298"/>
                  </a:lnTo>
                  <a:lnTo>
                    <a:pt x="900" y="2346"/>
                  </a:lnTo>
                  <a:lnTo>
                    <a:pt x="936" y="2394"/>
                  </a:lnTo>
                  <a:lnTo>
                    <a:pt x="972" y="2442"/>
                  </a:lnTo>
                  <a:lnTo>
                    <a:pt x="978" y="2436"/>
                  </a:lnTo>
                  <a:lnTo>
                    <a:pt x="942" y="2388"/>
                  </a:lnTo>
                  <a:lnTo>
                    <a:pt x="906" y="2340"/>
                  </a:lnTo>
                  <a:lnTo>
                    <a:pt x="870" y="2292"/>
                  </a:lnTo>
                  <a:lnTo>
                    <a:pt x="834" y="2232"/>
                  </a:lnTo>
                  <a:lnTo>
                    <a:pt x="798" y="2178"/>
                  </a:lnTo>
                  <a:lnTo>
                    <a:pt x="762" y="2112"/>
                  </a:lnTo>
                  <a:lnTo>
                    <a:pt x="726" y="2046"/>
                  </a:lnTo>
                  <a:lnTo>
                    <a:pt x="690" y="1974"/>
                  </a:lnTo>
                  <a:lnTo>
                    <a:pt x="648" y="1902"/>
                  </a:lnTo>
                  <a:lnTo>
                    <a:pt x="612" y="1830"/>
                  </a:lnTo>
                  <a:lnTo>
                    <a:pt x="576" y="1752"/>
                  </a:lnTo>
                  <a:lnTo>
                    <a:pt x="540" y="1674"/>
                  </a:lnTo>
                  <a:lnTo>
                    <a:pt x="504" y="1596"/>
                  </a:lnTo>
                  <a:lnTo>
                    <a:pt x="468" y="1512"/>
                  </a:lnTo>
                  <a:lnTo>
                    <a:pt x="432" y="1428"/>
                  </a:lnTo>
                  <a:lnTo>
                    <a:pt x="402" y="1344"/>
                  </a:lnTo>
                  <a:lnTo>
                    <a:pt x="366" y="1254"/>
                  </a:lnTo>
                  <a:lnTo>
                    <a:pt x="330" y="1170"/>
                  </a:lnTo>
                  <a:lnTo>
                    <a:pt x="300" y="1080"/>
                  </a:lnTo>
                  <a:lnTo>
                    <a:pt x="270" y="990"/>
                  </a:lnTo>
                  <a:lnTo>
                    <a:pt x="240" y="906"/>
                  </a:lnTo>
                  <a:lnTo>
                    <a:pt x="210" y="816"/>
                  </a:lnTo>
                  <a:lnTo>
                    <a:pt x="186" y="732"/>
                  </a:lnTo>
                  <a:lnTo>
                    <a:pt x="156" y="642"/>
                  </a:lnTo>
                  <a:lnTo>
                    <a:pt x="132" y="558"/>
                  </a:lnTo>
                  <a:lnTo>
                    <a:pt x="108" y="474"/>
                  </a:lnTo>
                  <a:lnTo>
                    <a:pt x="90" y="390"/>
                  </a:lnTo>
                  <a:lnTo>
                    <a:pt x="66" y="306"/>
                  </a:lnTo>
                  <a:lnTo>
                    <a:pt x="48" y="228"/>
                  </a:lnTo>
                  <a:lnTo>
                    <a:pt x="36" y="150"/>
                  </a:lnTo>
                  <a:lnTo>
                    <a:pt x="18" y="72"/>
                  </a:lnTo>
                  <a:lnTo>
                    <a:pt x="6" y="0"/>
                  </a:lnTo>
                  <a:lnTo>
                    <a:pt x="6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  <a:sp3d extrusionH="127000" prstMaterial="dkEdge">
              <a:extrusionClr>
                <a:schemeClr val="tx1">
                  <a:lumMod val="75000"/>
                  <a:lumOff val="25000"/>
                </a:schemeClr>
              </a:extrusionClr>
            </a:sp3d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62" name="Freeform 18"/>
            <p:cNvSpPr>
              <a:spLocks/>
            </p:cNvSpPr>
            <p:nvPr/>
          </p:nvSpPr>
          <p:spPr bwMode="auto">
            <a:xfrm>
              <a:off x="5986463" y="909638"/>
              <a:ext cx="552450" cy="1657350"/>
            </a:xfrm>
            <a:custGeom>
              <a:avLst/>
              <a:gdLst/>
              <a:ahLst/>
              <a:cxnLst>
                <a:cxn ang="0">
                  <a:pos x="342" y="0"/>
                </a:cxn>
                <a:cxn ang="0">
                  <a:pos x="342" y="0"/>
                </a:cxn>
                <a:cxn ang="0">
                  <a:pos x="282" y="30"/>
                </a:cxn>
                <a:cxn ang="0">
                  <a:pos x="228" y="66"/>
                </a:cxn>
                <a:cxn ang="0">
                  <a:pos x="186" y="108"/>
                </a:cxn>
                <a:cxn ang="0">
                  <a:pos x="144" y="156"/>
                </a:cxn>
                <a:cxn ang="0">
                  <a:pos x="108" y="204"/>
                </a:cxn>
                <a:cxn ang="0">
                  <a:pos x="78" y="264"/>
                </a:cxn>
                <a:cxn ang="0">
                  <a:pos x="54" y="324"/>
                </a:cxn>
                <a:cxn ang="0">
                  <a:pos x="36" y="384"/>
                </a:cxn>
                <a:cxn ang="0">
                  <a:pos x="18" y="456"/>
                </a:cxn>
                <a:cxn ang="0">
                  <a:pos x="12" y="528"/>
                </a:cxn>
                <a:cxn ang="0">
                  <a:pos x="6" y="606"/>
                </a:cxn>
                <a:cxn ang="0">
                  <a:pos x="0" y="684"/>
                </a:cxn>
                <a:cxn ang="0">
                  <a:pos x="6" y="768"/>
                </a:cxn>
                <a:cxn ang="0">
                  <a:pos x="12" y="858"/>
                </a:cxn>
                <a:cxn ang="0">
                  <a:pos x="18" y="948"/>
                </a:cxn>
                <a:cxn ang="0">
                  <a:pos x="36" y="1044"/>
                </a:cxn>
                <a:cxn ang="0">
                  <a:pos x="42" y="1044"/>
                </a:cxn>
                <a:cxn ang="0">
                  <a:pos x="30" y="948"/>
                </a:cxn>
                <a:cxn ang="0">
                  <a:pos x="18" y="858"/>
                </a:cxn>
                <a:cxn ang="0">
                  <a:pos x="12" y="768"/>
                </a:cxn>
                <a:cxn ang="0">
                  <a:pos x="12" y="684"/>
                </a:cxn>
                <a:cxn ang="0">
                  <a:pos x="12" y="606"/>
                </a:cxn>
                <a:cxn ang="0">
                  <a:pos x="18" y="528"/>
                </a:cxn>
                <a:cxn ang="0">
                  <a:pos x="30" y="456"/>
                </a:cxn>
                <a:cxn ang="0">
                  <a:pos x="42" y="390"/>
                </a:cxn>
                <a:cxn ang="0">
                  <a:pos x="66" y="324"/>
                </a:cxn>
                <a:cxn ang="0">
                  <a:pos x="90" y="264"/>
                </a:cxn>
                <a:cxn ang="0">
                  <a:pos x="114" y="210"/>
                </a:cxn>
                <a:cxn ang="0">
                  <a:pos x="150" y="162"/>
                </a:cxn>
                <a:cxn ang="0">
                  <a:pos x="192" y="114"/>
                </a:cxn>
                <a:cxn ang="0">
                  <a:pos x="234" y="72"/>
                </a:cxn>
                <a:cxn ang="0">
                  <a:pos x="288" y="42"/>
                </a:cxn>
                <a:cxn ang="0">
                  <a:pos x="342" y="12"/>
                </a:cxn>
                <a:cxn ang="0">
                  <a:pos x="342" y="12"/>
                </a:cxn>
                <a:cxn ang="0">
                  <a:pos x="342" y="12"/>
                </a:cxn>
                <a:cxn ang="0">
                  <a:pos x="348" y="6"/>
                </a:cxn>
                <a:cxn ang="0">
                  <a:pos x="348" y="6"/>
                </a:cxn>
                <a:cxn ang="0">
                  <a:pos x="342" y="0"/>
                </a:cxn>
                <a:cxn ang="0">
                  <a:pos x="342" y="0"/>
                </a:cxn>
                <a:cxn ang="0">
                  <a:pos x="342" y="0"/>
                </a:cxn>
              </a:cxnLst>
              <a:rect l="0" t="0" r="r" b="b"/>
              <a:pathLst>
                <a:path w="348" h="1044">
                  <a:moveTo>
                    <a:pt x="342" y="0"/>
                  </a:moveTo>
                  <a:lnTo>
                    <a:pt x="342" y="0"/>
                  </a:lnTo>
                  <a:lnTo>
                    <a:pt x="282" y="30"/>
                  </a:lnTo>
                  <a:lnTo>
                    <a:pt x="228" y="66"/>
                  </a:lnTo>
                  <a:lnTo>
                    <a:pt x="186" y="108"/>
                  </a:lnTo>
                  <a:lnTo>
                    <a:pt x="144" y="156"/>
                  </a:lnTo>
                  <a:lnTo>
                    <a:pt x="108" y="204"/>
                  </a:lnTo>
                  <a:lnTo>
                    <a:pt x="78" y="264"/>
                  </a:lnTo>
                  <a:lnTo>
                    <a:pt x="54" y="324"/>
                  </a:lnTo>
                  <a:lnTo>
                    <a:pt x="36" y="384"/>
                  </a:lnTo>
                  <a:lnTo>
                    <a:pt x="18" y="456"/>
                  </a:lnTo>
                  <a:lnTo>
                    <a:pt x="12" y="528"/>
                  </a:lnTo>
                  <a:lnTo>
                    <a:pt x="6" y="606"/>
                  </a:lnTo>
                  <a:lnTo>
                    <a:pt x="0" y="684"/>
                  </a:lnTo>
                  <a:lnTo>
                    <a:pt x="6" y="768"/>
                  </a:lnTo>
                  <a:lnTo>
                    <a:pt x="12" y="858"/>
                  </a:lnTo>
                  <a:lnTo>
                    <a:pt x="18" y="948"/>
                  </a:lnTo>
                  <a:lnTo>
                    <a:pt x="36" y="1044"/>
                  </a:lnTo>
                  <a:lnTo>
                    <a:pt x="42" y="1044"/>
                  </a:lnTo>
                  <a:lnTo>
                    <a:pt x="30" y="948"/>
                  </a:lnTo>
                  <a:lnTo>
                    <a:pt x="18" y="858"/>
                  </a:lnTo>
                  <a:lnTo>
                    <a:pt x="12" y="768"/>
                  </a:lnTo>
                  <a:lnTo>
                    <a:pt x="12" y="684"/>
                  </a:lnTo>
                  <a:lnTo>
                    <a:pt x="12" y="606"/>
                  </a:lnTo>
                  <a:lnTo>
                    <a:pt x="18" y="528"/>
                  </a:lnTo>
                  <a:lnTo>
                    <a:pt x="30" y="456"/>
                  </a:lnTo>
                  <a:lnTo>
                    <a:pt x="42" y="390"/>
                  </a:lnTo>
                  <a:lnTo>
                    <a:pt x="66" y="324"/>
                  </a:lnTo>
                  <a:lnTo>
                    <a:pt x="90" y="264"/>
                  </a:lnTo>
                  <a:lnTo>
                    <a:pt x="114" y="210"/>
                  </a:lnTo>
                  <a:lnTo>
                    <a:pt x="150" y="162"/>
                  </a:lnTo>
                  <a:lnTo>
                    <a:pt x="192" y="114"/>
                  </a:lnTo>
                  <a:lnTo>
                    <a:pt x="234" y="72"/>
                  </a:lnTo>
                  <a:lnTo>
                    <a:pt x="288" y="42"/>
                  </a:lnTo>
                  <a:lnTo>
                    <a:pt x="342" y="12"/>
                  </a:lnTo>
                  <a:lnTo>
                    <a:pt x="342" y="12"/>
                  </a:lnTo>
                  <a:lnTo>
                    <a:pt x="342" y="12"/>
                  </a:lnTo>
                  <a:lnTo>
                    <a:pt x="348" y="6"/>
                  </a:lnTo>
                  <a:lnTo>
                    <a:pt x="348" y="6"/>
                  </a:lnTo>
                  <a:lnTo>
                    <a:pt x="342" y="0"/>
                  </a:lnTo>
                  <a:lnTo>
                    <a:pt x="342" y="0"/>
                  </a:lnTo>
                  <a:lnTo>
                    <a:pt x="342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  <a:sp3d extrusionH="127000" prstMaterial="dkEdge">
              <a:extrusionClr>
                <a:schemeClr val="tx1">
                  <a:lumMod val="75000"/>
                  <a:lumOff val="25000"/>
                </a:schemeClr>
              </a:extrusionClr>
            </a:sp3d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63" name="Freeform 19"/>
            <p:cNvSpPr>
              <a:spLocks/>
            </p:cNvSpPr>
            <p:nvPr/>
          </p:nvSpPr>
          <p:spPr bwMode="auto">
            <a:xfrm>
              <a:off x="6529388" y="909638"/>
              <a:ext cx="771525" cy="504825"/>
            </a:xfrm>
            <a:custGeom>
              <a:avLst/>
              <a:gdLst/>
              <a:ahLst/>
              <a:cxnLst>
                <a:cxn ang="0">
                  <a:pos x="486" y="312"/>
                </a:cxn>
                <a:cxn ang="0">
                  <a:pos x="450" y="282"/>
                </a:cxn>
                <a:cxn ang="0">
                  <a:pos x="414" y="252"/>
                </a:cxn>
                <a:cxn ang="0">
                  <a:pos x="384" y="222"/>
                </a:cxn>
                <a:cxn ang="0">
                  <a:pos x="348" y="192"/>
                </a:cxn>
                <a:cxn ang="0">
                  <a:pos x="312" y="162"/>
                </a:cxn>
                <a:cxn ang="0">
                  <a:pos x="282" y="138"/>
                </a:cxn>
                <a:cxn ang="0">
                  <a:pos x="252" y="108"/>
                </a:cxn>
                <a:cxn ang="0">
                  <a:pos x="216" y="84"/>
                </a:cxn>
                <a:cxn ang="0">
                  <a:pos x="186" y="66"/>
                </a:cxn>
                <a:cxn ang="0">
                  <a:pos x="156" y="48"/>
                </a:cxn>
                <a:cxn ang="0">
                  <a:pos x="126" y="30"/>
                </a:cxn>
                <a:cxn ang="0">
                  <a:pos x="96" y="18"/>
                </a:cxn>
                <a:cxn ang="0">
                  <a:pos x="72" y="6"/>
                </a:cxn>
                <a:cxn ang="0">
                  <a:pos x="48" y="0"/>
                </a:cxn>
                <a:cxn ang="0">
                  <a:pos x="24" y="0"/>
                </a:cxn>
                <a:cxn ang="0">
                  <a:pos x="0" y="0"/>
                </a:cxn>
                <a:cxn ang="0">
                  <a:pos x="12" y="12"/>
                </a:cxn>
                <a:cxn ang="0">
                  <a:pos x="36" y="12"/>
                </a:cxn>
                <a:cxn ang="0">
                  <a:pos x="60" y="12"/>
                </a:cxn>
                <a:cxn ang="0">
                  <a:pos x="84" y="18"/>
                </a:cxn>
                <a:cxn ang="0">
                  <a:pos x="108" y="30"/>
                </a:cxn>
                <a:cxn ang="0">
                  <a:pos x="138" y="48"/>
                </a:cxn>
                <a:cxn ang="0">
                  <a:pos x="168" y="66"/>
                </a:cxn>
                <a:cxn ang="0">
                  <a:pos x="198" y="84"/>
                </a:cxn>
                <a:cxn ang="0">
                  <a:pos x="228" y="102"/>
                </a:cxn>
                <a:cxn ang="0">
                  <a:pos x="258" y="132"/>
                </a:cxn>
                <a:cxn ang="0">
                  <a:pos x="294" y="156"/>
                </a:cxn>
                <a:cxn ang="0">
                  <a:pos x="324" y="186"/>
                </a:cxn>
                <a:cxn ang="0">
                  <a:pos x="360" y="210"/>
                </a:cxn>
                <a:cxn ang="0">
                  <a:pos x="390" y="240"/>
                </a:cxn>
                <a:cxn ang="0">
                  <a:pos x="426" y="276"/>
                </a:cxn>
                <a:cxn ang="0">
                  <a:pos x="462" y="306"/>
                </a:cxn>
                <a:cxn ang="0">
                  <a:pos x="480" y="318"/>
                </a:cxn>
                <a:cxn ang="0">
                  <a:pos x="480" y="318"/>
                </a:cxn>
                <a:cxn ang="0">
                  <a:pos x="486" y="318"/>
                </a:cxn>
                <a:cxn ang="0">
                  <a:pos x="486" y="312"/>
                </a:cxn>
              </a:cxnLst>
              <a:rect l="0" t="0" r="r" b="b"/>
              <a:pathLst>
                <a:path w="486" h="318">
                  <a:moveTo>
                    <a:pt x="486" y="312"/>
                  </a:moveTo>
                  <a:lnTo>
                    <a:pt x="486" y="312"/>
                  </a:lnTo>
                  <a:lnTo>
                    <a:pt x="468" y="300"/>
                  </a:lnTo>
                  <a:lnTo>
                    <a:pt x="450" y="282"/>
                  </a:lnTo>
                  <a:lnTo>
                    <a:pt x="432" y="264"/>
                  </a:lnTo>
                  <a:lnTo>
                    <a:pt x="414" y="252"/>
                  </a:lnTo>
                  <a:lnTo>
                    <a:pt x="396" y="234"/>
                  </a:lnTo>
                  <a:lnTo>
                    <a:pt x="384" y="222"/>
                  </a:lnTo>
                  <a:lnTo>
                    <a:pt x="366" y="204"/>
                  </a:lnTo>
                  <a:lnTo>
                    <a:pt x="348" y="192"/>
                  </a:lnTo>
                  <a:lnTo>
                    <a:pt x="330" y="174"/>
                  </a:lnTo>
                  <a:lnTo>
                    <a:pt x="312" y="162"/>
                  </a:lnTo>
                  <a:lnTo>
                    <a:pt x="300" y="150"/>
                  </a:lnTo>
                  <a:lnTo>
                    <a:pt x="282" y="138"/>
                  </a:lnTo>
                  <a:lnTo>
                    <a:pt x="264" y="120"/>
                  </a:lnTo>
                  <a:lnTo>
                    <a:pt x="252" y="108"/>
                  </a:lnTo>
                  <a:lnTo>
                    <a:pt x="234" y="96"/>
                  </a:lnTo>
                  <a:lnTo>
                    <a:pt x="216" y="84"/>
                  </a:lnTo>
                  <a:lnTo>
                    <a:pt x="204" y="78"/>
                  </a:lnTo>
                  <a:lnTo>
                    <a:pt x="186" y="66"/>
                  </a:lnTo>
                  <a:lnTo>
                    <a:pt x="168" y="54"/>
                  </a:lnTo>
                  <a:lnTo>
                    <a:pt x="156" y="48"/>
                  </a:lnTo>
                  <a:lnTo>
                    <a:pt x="144" y="36"/>
                  </a:lnTo>
                  <a:lnTo>
                    <a:pt x="126" y="30"/>
                  </a:lnTo>
                  <a:lnTo>
                    <a:pt x="114" y="24"/>
                  </a:lnTo>
                  <a:lnTo>
                    <a:pt x="96" y="18"/>
                  </a:lnTo>
                  <a:lnTo>
                    <a:pt x="84" y="12"/>
                  </a:lnTo>
                  <a:lnTo>
                    <a:pt x="72" y="6"/>
                  </a:lnTo>
                  <a:lnTo>
                    <a:pt x="60" y="6"/>
                  </a:lnTo>
                  <a:lnTo>
                    <a:pt x="48" y="0"/>
                  </a:lnTo>
                  <a:lnTo>
                    <a:pt x="36" y="0"/>
                  </a:lnTo>
                  <a:lnTo>
                    <a:pt x="24" y="0"/>
                  </a:lnTo>
                  <a:lnTo>
                    <a:pt x="12" y="0"/>
                  </a:lnTo>
                  <a:lnTo>
                    <a:pt x="0" y="0"/>
                  </a:lnTo>
                  <a:lnTo>
                    <a:pt x="0" y="12"/>
                  </a:lnTo>
                  <a:lnTo>
                    <a:pt x="12" y="12"/>
                  </a:lnTo>
                  <a:lnTo>
                    <a:pt x="24" y="12"/>
                  </a:lnTo>
                  <a:lnTo>
                    <a:pt x="36" y="12"/>
                  </a:lnTo>
                  <a:lnTo>
                    <a:pt x="42" y="12"/>
                  </a:lnTo>
                  <a:lnTo>
                    <a:pt x="60" y="12"/>
                  </a:lnTo>
                  <a:lnTo>
                    <a:pt x="72" y="18"/>
                  </a:lnTo>
                  <a:lnTo>
                    <a:pt x="84" y="18"/>
                  </a:lnTo>
                  <a:lnTo>
                    <a:pt x="96" y="24"/>
                  </a:lnTo>
                  <a:lnTo>
                    <a:pt x="108" y="30"/>
                  </a:lnTo>
                  <a:lnTo>
                    <a:pt x="126" y="36"/>
                  </a:lnTo>
                  <a:lnTo>
                    <a:pt x="138" y="48"/>
                  </a:lnTo>
                  <a:lnTo>
                    <a:pt x="150" y="54"/>
                  </a:lnTo>
                  <a:lnTo>
                    <a:pt x="168" y="66"/>
                  </a:lnTo>
                  <a:lnTo>
                    <a:pt x="180" y="72"/>
                  </a:lnTo>
                  <a:lnTo>
                    <a:pt x="198" y="84"/>
                  </a:lnTo>
                  <a:lnTo>
                    <a:pt x="210" y="96"/>
                  </a:lnTo>
                  <a:lnTo>
                    <a:pt x="228" y="102"/>
                  </a:lnTo>
                  <a:lnTo>
                    <a:pt x="246" y="120"/>
                  </a:lnTo>
                  <a:lnTo>
                    <a:pt x="258" y="132"/>
                  </a:lnTo>
                  <a:lnTo>
                    <a:pt x="276" y="144"/>
                  </a:lnTo>
                  <a:lnTo>
                    <a:pt x="294" y="156"/>
                  </a:lnTo>
                  <a:lnTo>
                    <a:pt x="306" y="168"/>
                  </a:lnTo>
                  <a:lnTo>
                    <a:pt x="324" y="186"/>
                  </a:lnTo>
                  <a:lnTo>
                    <a:pt x="342" y="198"/>
                  </a:lnTo>
                  <a:lnTo>
                    <a:pt x="360" y="210"/>
                  </a:lnTo>
                  <a:lnTo>
                    <a:pt x="378" y="228"/>
                  </a:lnTo>
                  <a:lnTo>
                    <a:pt x="390" y="240"/>
                  </a:lnTo>
                  <a:lnTo>
                    <a:pt x="408" y="258"/>
                  </a:lnTo>
                  <a:lnTo>
                    <a:pt x="426" y="276"/>
                  </a:lnTo>
                  <a:lnTo>
                    <a:pt x="444" y="288"/>
                  </a:lnTo>
                  <a:lnTo>
                    <a:pt x="462" y="306"/>
                  </a:lnTo>
                  <a:lnTo>
                    <a:pt x="480" y="318"/>
                  </a:lnTo>
                  <a:lnTo>
                    <a:pt x="480" y="318"/>
                  </a:lnTo>
                  <a:lnTo>
                    <a:pt x="480" y="318"/>
                  </a:lnTo>
                  <a:lnTo>
                    <a:pt x="480" y="318"/>
                  </a:lnTo>
                  <a:lnTo>
                    <a:pt x="486" y="318"/>
                  </a:lnTo>
                  <a:lnTo>
                    <a:pt x="486" y="318"/>
                  </a:lnTo>
                  <a:lnTo>
                    <a:pt x="486" y="312"/>
                  </a:lnTo>
                  <a:lnTo>
                    <a:pt x="486" y="31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  <a:sp3d extrusionH="127000" prstMaterial="dkEdge">
              <a:extrusionClr>
                <a:schemeClr val="tx1">
                  <a:lumMod val="75000"/>
                  <a:lumOff val="25000"/>
                </a:schemeClr>
              </a:extrusionClr>
            </a:sp3d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64" name="Freeform 20"/>
            <p:cNvSpPr>
              <a:spLocks/>
            </p:cNvSpPr>
            <p:nvPr/>
          </p:nvSpPr>
          <p:spPr bwMode="auto">
            <a:xfrm>
              <a:off x="7148513" y="919163"/>
              <a:ext cx="209550" cy="504825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0" y="6"/>
                </a:cxn>
                <a:cxn ang="0">
                  <a:pos x="18" y="36"/>
                </a:cxn>
                <a:cxn ang="0">
                  <a:pos x="36" y="66"/>
                </a:cxn>
                <a:cxn ang="0">
                  <a:pos x="48" y="96"/>
                </a:cxn>
                <a:cxn ang="0">
                  <a:pos x="66" y="126"/>
                </a:cxn>
                <a:cxn ang="0">
                  <a:pos x="78" y="156"/>
                </a:cxn>
                <a:cxn ang="0">
                  <a:pos x="90" y="186"/>
                </a:cxn>
                <a:cxn ang="0">
                  <a:pos x="102" y="210"/>
                </a:cxn>
                <a:cxn ang="0">
                  <a:pos x="108" y="234"/>
                </a:cxn>
                <a:cxn ang="0">
                  <a:pos x="114" y="252"/>
                </a:cxn>
                <a:cxn ang="0">
                  <a:pos x="120" y="270"/>
                </a:cxn>
                <a:cxn ang="0">
                  <a:pos x="120" y="288"/>
                </a:cxn>
                <a:cxn ang="0">
                  <a:pos x="120" y="300"/>
                </a:cxn>
                <a:cxn ang="0">
                  <a:pos x="120" y="306"/>
                </a:cxn>
                <a:cxn ang="0">
                  <a:pos x="114" y="312"/>
                </a:cxn>
                <a:cxn ang="0">
                  <a:pos x="102" y="312"/>
                </a:cxn>
                <a:cxn ang="0">
                  <a:pos x="96" y="306"/>
                </a:cxn>
                <a:cxn ang="0">
                  <a:pos x="90" y="312"/>
                </a:cxn>
                <a:cxn ang="0">
                  <a:pos x="102" y="318"/>
                </a:cxn>
                <a:cxn ang="0">
                  <a:pos x="114" y="318"/>
                </a:cxn>
                <a:cxn ang="0">
                  <a:pos x="126" y="312"/>
                </a:cxn>
                <a:cxn ang="0">
                  <a:pos x="132" y="300"/>
                </a:cxn>
                <a:cxn ang="0">
                  <a:pos x="132" y="288"/>
                </a:cxn>
                <a:cxn ang="0">
                  <a:pos x="126" y="270"/>
                </a:cxn>
                <a:cxn ang="0">
                  <a:pos x="126" y="252"/>
                </a:cxn>
                <a:cxn ang="0">
                  <a:pos x="120" y="228"/>
                </a:cxn>
                <a:cxn ang="0">
                  <a:pos x="108" y="204"/>
                </a:cxn>
                <a:cxn ang="0">
                  <a:pos x="96" y="180"/>
                </a:cxn>
                <a:cxn ang="0">
                  <a:pos x="84" y="150"/>
                </a:cxn>
                <a:cxn ang="0">
                  <a:pos x="72" y="126"/>
                </a:cxn>
                <a:cxn ang="0">
                  <a:pos x="60" y="96"/>
                </a:cxn>
                <a:cxn ang="0">
                  <a:pos x="42" y="66"/>
                </a:cxn>
                <a:cxn ang="0">
                  <a:pos x="30" y="30"/>
                </a:cxn>
                <a:cxn ang="0">
                  <a:pos x="12" y="0"/>
                </a:cxn>
                <a:cxn ang="0">
                  <a:pos x="12" y="0"/>
                </a:cxn>
                <a:cxn ang="0">
                  <a:pos x="0" y="6"/>
                </a:cxn>
              </a:cxnLst>
              <a:rect l="0" t="0" r="r" b="b"/>
              <a:pathLst>
                <a:path w="132" h="318">
                  <a:moveTo>
                    <a:pt x="0" y="6"/>
                  </a:moveTo>
                  <a:lnTo>
                    <a:pt x="0" y="6"/>
                  </a:lnTo>
                  <a:lnTo>
                    <a:pt x="18" y="36"/>
                  </a:lnTo>
                  <a:lnTo>
                    <a:pt x="36" y="66"/>
                  </a:lnTo>
                  <a:lnTo>
                    <a:pt x="48" y="96"/>
                  </a:lnTo>
                  <a:lnTo>
                    <a:pt x="66" y="126"/>
                  </a:lnTo>
                  <a:lnTo>
                    <a:pt x="78" y="156"/>
                  </a:lnTo>
                  <a:lnTo>
                    <a:pt x="90" y="186"/>
                  </a:lnTo>
                  <a:lnTo>
                    <a:pt x="102" y="210"/>
                  </a:lnTo>
                  <a:lnTo>
                    <a:pt x="108" y="234"/>
                  </a:lnTo>
                  <a:lnTo>
                    <a:pt x="114" y="252"/>
                  </a:lnTo>
                  <a:lnTo>
                    <a:pt x="120" y="270"/>
                  </a:lnTo>
                  <a:lnTo>
                    <a:pt x="120" y="288"/>
                  </a:lnTo>
                  <a:lnTo>
                    <a:pt x="120" y="300"/>
                  </a:lnTo>
                  <a:lnTo>
                    <a:pt x="120" y="306"/>
                  </a:lnTo>
                  <a:lnTo>
                    <a:pt x="114" y="312"/>
                  </a:lnTo>
                  <a:lnTo>
                    <a:pt x="102" y="312"/>
                  </a:lnTo>
                  <a:lnTo>
                    <a:pt x="96" y="306"/>
                  </a:lnTo>
                  <a:lnTo>
                    <a:pt x="90" y="312"/>
                  </a:lnTo>
                  <a:lnTo>
                    <a:pt x="102" y="318"/>
                  </a:lnTo>
                  <a:lnTo>
                    <a:pt x="114" y="318"/>
                  </a:lnTo>
                  <a:lnTo>
                    <a:pt x="126" y="312"/>
                  </a:lnTo>
                  <a:lnTo>
                    <a:pt x="132" y="300"/>
                  </a:lnTo>
                  <a:lnTo>
                    <a:pt x="132" y="288"/>
                  </a:lnTo>
                  <a:lnTo>
                    <a:pt x="126" y="270"/>
                  </a:lnTo>
                  <a:lnTo>
                    <a:pt x="126" y="252"/>
                  </a:lnTo>
                  <a:lnTo>
                    <a:pt x="120" y="228"/>
                  </a:lnTo>
                  <a:lnTo>
                    <a:pt x="108" y="204"/>
                  </a:lnTo>
                  <a:lnTo>
                    <a:pt x="96" y="180"/>
                  </a:lnTo>
                  <a:lnTo>
                    <a:pt x="84" y="150"/>
                  </a:lnTo>
                  <a:lnTo>
                    <a:pt x="72" y="126"/>
                  </a:lnTo>
                  <a:lnTo>
                    <a:pt x="60" y="96"/>
                  </a:lnTo>
                  <a:lnTo>
                    <a:pt x="42" y="66"/>
                  </a:lnTo>
                  <a:lnTo>
                    <a:pt x="30" y="3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0" y="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  <a:sp3d extrusionH="127000" prstMaterial="dkEdge">
              <a:extrusionClr>
                <a:schemeClr val="tx1">
                  <a:lumMod val="75000"/>
                  <a:lumOff val="25000"/>
                </a:schemeClr>
              </a:extrusionClr>
            </a:sp3d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65" name="Freeform 21"/>
            <p:cNvSpPr>
              <a:spLocks/>
            </p:cNvSpPr>
            <p:nvPr/>
          </p:nvSpPr>
          <p:spPr bwMode="auto">
            <a:xfrm>
              <a:off x="6853238" y="461963"/>
              <a:ext cx="314325" cy="466725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0" y="6"/>
                </a:cxn>
                <a:cxn ang="0">
                  <a:pos x="6" y="12"/>
                </a:cxn>
                <a:cxn ang="0">
                  <a:pos x="12" y="18"/>
                </a:cxn>
                <a:cxn ang="0">
                  <a:pos x="18" y="30"/>
                </a:cxn>
                <a:cxn ang="0">
                  <a:pos x="30" y="42"/>
                </a:cxn>
                <a:cxn ang="0">
                  <a:pos x="36" y="54"/>
                </a:cxn>
                <a:cxn ang="0">
                  <a:pos x="48" y="72"/>
                </a:cxn>
                <a:cxn ang="0">
                  <a:pos x="60" y="84"/>
                </a:cxn>
                <a:cxn ang="0">
                  <a:pos x="72" y="102"/>
                </a:cxn>
                <a:cxn ang="0">
                  <a:pos x="90" y="126"/>
                </a:cxn>
                <a:cxn ang="0">
                  <a:pos x="102" y="150"/>
                </a:cxn>
                <a:cxn ang="0">
                  <a:pos x="114" y="168"/>
                </a:cxn>
                <a:cxn ang="0">
                  <a:pos x="132" y="192"/>
                </a:cxn>
                <a:cxn ang="0">
                  <a:pos x="144" y="216"/>
                </a:cxn>
                <a:cxn ang="0">
                  <a:pos x="162" y="240"/>
                </a:cxn>
                <a:cxn ang="0">
                  <a:pos x="174" y="270"/>
                </a:cxn>
                <a:cxn ang="0">
                  <a:pos x="186" y="294"/>
                </a:cxn>
                <a:cxn ang="0">
                  <a:pos x="198" y="288"/>
                </a:cxn>
                <a:cxn ang="0">
                  <a:pos x="180" y="264"/>
                </a:cxn>
                <a:cxn ang="0">
                  <a:pos x="168" y="240"/>
                </a:cxn>
                <a:cxn ang="0">
                  <a:pos x="150" y="216"/>
                </a:cxn>
                <a:cxn ang="0">
                  <a:pos x="138" y="186"/>
                </a:cxn>
                <a:cxn ang="0">
                  <a:pos x="126" y="168"/>
                </a:cxn>
                <a:cxn ang="0">
                  <a:pos x="108" y="144"/>
                </a:cxn>
                <a:cxn ang="0">
                  <a:pos x="96" y="120"/>
                </a:cxn>
                <a:cxn ang="0">
                  <a:pos x="84" y="102"/>
                </a:cxn>
                <a:cxn ang="0">
                  <a:pos x="72" y="84"/>
                </a:cxn>
                <a:cxn ang="0">
                  <a:pos x="54" y="66"/>
                </a:cxn>
                <a:cxn ang="0">
                  <a:pos x="48" y="48"/>
                </a:cxn>
                <a:cxn ang="0">
                  <a:pos x="36" y="36"/>
                </a:cxn>
                <a:cxn ang="0">
                  <a:pos x="24" y="24"/>
                </a:cxn>
                <a:cxn ang="0">
                  <a:pos x="18" y="12"/>
                </a:cxn>
                <a:cxn ang="0">
                  <a:pos x="12" y="6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0" y="6"/>
                </a:cxn>
              </a:cxnLst>
              <a:rect l="0" t="0" r="r" b="b"/>
              <a:pathLst>
                <a:path w="198" h="294">
                  <a:moveTo>
                    <a:pt x="0" y="6"/>
                  </a:moveTo>
                  <a:lnTo>
                    <a:pt x="0" y="6"/>
                  </a:lnTo>
                  <a:lnTo>
                    <a:pt x="6" y="12"/>
                  </a:lnTo>
                  <a:lnTo>
                    <a:pt x="12" y="18"/>
                  </a:lnTo>
                  <a:lnTo>
                    <a:pt x="18" y="30"/>
                  </a:lnTo>
                  <a:lnTo>
                    <a:pt x="30" y="42"/>
                  </a:lnTo>
                  <a:lnTo>
                    <a:pt x="36" y="54"/>
                  </a:lnTo>
                  <a:lnTo>
                    <a:pt x="48" y="72"/>
                  </a:lnTo>
                  <a:lnTo>
                    <a:pt x="60" y="84"/>
                  </a:lnTo>
                  <a:lnTo>
                    <a:pt x="72" y="102"/>
                  </a:lnTo>
                  <a:lnTo>
                    <a:pt x="90" y="126"/>
                  </a:lnTo>
                  <a:lnTo>
                    <a:pt x="102" y="150"/>
                  </a:lnTo>
                  <a:lnTo>
                    <a:pt x="114" y="168"/>
                  </a:lnTo>
                  <a:lnTo>
                    <a:pt x="132" y="192"/>
                  </a:lnTo>
                  <a:lnTo>
                    <a:pt x="144" y="216"/>
                  </a:lnTo>
                  <a:lnTo>
                    <a:pt x="162" y="240"/>
                  </a:lnTo>
                  <a:lnTo>
                    <a:pt x="174" y="270"/>
                  </a:lnTo>
                  <a:lnTo>
                    <a:pt x="186" y="294"/>
                  </a:lnTo>
                  <a:lnTo>
                    <a:pt x="198" y="288"/>
                  </a:lnTo>
                  <a:lnTo>
                    <a:pt x="180" y="264"/>
                  </a:lnTo>
                  <a:lnTo>
                    <a:pt x="168" y="240"/>
                  </a:lnTo>
                  <a:lnTo>
                    <a:pt x="150" y="216"/>
                  </a:lnTo>
                  <a:lnTo>
                    <a:pt x="138" y="186"/>
                  </a:lnTo>
                  <a:lnTo>
                    <a:pt x="126" y="168"/>
                  </a:lnTo>
                  <a:lnTo>
                    <a:pt x="108" y="144"/>
                  </a:lnTo>
                  <a:lnTo>
                    <a:pt x="96" y="120"/>
                  </a:lnTo>
                  <a:lnTo>
                    <a:pt x="84" y="102"/>
                  </a:lnTo>
                  <a:lnTo>
                    <a:pt x="72" y="84"/>
                  </a:lnTo>
                  <a:lnTo>
                    <a:pt x="54" y="66"/>
                  </a:lnTo>
                  <a:lnTo>
                    <a:pt x="48" y="48"/>
                  </a:lnTo>
                  <a:lnTo>
                    <a:pt x="36" y="36"/>
                  </a:lnTo>
                  <a:lnTo>
                    <a:pt x="24" y="24"/>
                  </a:lnTo>
                  <a:lnTo>
                    <a:pt x="18" y="12"/>
                  </a:lnTo>
                  <a:lnTo>
                    <a:pt x="12" y="6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  <a:sp3d extrusionH="127000" prstMaterial="dkEdge">
              <a:extrusionClr>
                <a:schemeClr val="tx1">
                  <a:lumMod val="75000"/>
                  <a:lumOff val="25000"/>
                </a:schemeClr>
              </a:extrusionClr>
            </a:sp3d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66" name="Freeform 22"/>
            <p:cNvSpPr>
              <a:spLocks/>
            </p:cNvSpPr>
            <p:nvPr/>
          </p:nvSpPr>
          <p:spPr bwMode="auto">
            <a:xfrm>
              <a:off x="5948363" y="452438"/>
              <a:ext cx="904875" cy="95250"/>
            </a:xfrm>
            <a:custGeom>
              <a:avLst/>
              <a:gdLst/>
              <a:ahLst/>
              <a:cxnLst>
                <a:cxn ang="0">
                  <a:pos x="0" y="60"/>
                </a:cxn>
                <a:cxn ang="0">
                  <a:pos x="42" y="54"/>
                </a:cxn>
                <a:cxn ang="0">
                  <a:pos x="90" y="48"/>
                </a:cxn>
                <a:cxn ang="0">
                  <a:pos x="138" y="42"/>
                </a:cxn>
                <a:cxn ang="0">
                  <a:pos x="186" y="36"/>
                </a:cxn>
                <a:cxn ang="0">
                  <a:pos x="228" y="30"/>
                </a:cxn>
                <a:cxn ang="0">
                  <a:pos x="276" y="24"/>
                </a:cxn>
                <a:cxn ang="0">
                  <a:pos x="318" y="24"/>
                </a:cxn>
                <a:cxn ang="0">
                  <a:pos x="360" y="18"/>
                </a:cxn>
                <a:cxn ang="0">
                  <a:pos x="396" y="18"/>
                </a:cxn>
                <a:cxn ang="0">
                  <a:pos x="432" y="12"/>
                </a:cxn>
                <a:cxn ang="0">
                  <a:pos x="462" y="12"/>
                </a:cxn>
                <a:cxn ang="0">
                  <a:pos x="492" y="12"/>
                </a:cxn>
                <a:cxn ang="0">
                  <a:pos x="516" y="12"/>
                </a:cxn>
                <a:cxn ang="0">
                  <a:pos x="540" y="12"/>
                </a:cxn>
                <a:cxn ang="0">
                  <a:pos x="558" y="12"/>
                </a:cxn>
                <a:cxn ang="0">
                  <a:pos x="570" y="12"/>
                </a:cxn>
                <a:cxn ang="0">
                  <a:pos x="564" y="6"/>
                </a:cxn>
                <a:cxn ang="0">
                  <a:pos x="552" y="0"/>
                </a:cxn>
                <a:cxn ang="0">
                  <a:pos x="528" y="0"/>
                </a:cxn>
                <a:cxn ang="0">
                  <a:pos x="504" y="0"/>
                </a:cxn>
                <a:cxn ang="0">
                  <a:pos x="480" y="0"/>
                </a:cxn>
                <a:cxn ang="0">
                  <a:pos x="450" y="6"/>
                </a:cxn>
                <a:cxn ang="0">
                  <a:pos x="414" y="6"/>
                </a:cxn>
                <a:cxn ang="0">
                  <a:pos x="378" y="6"/>
                </a:cxn>
                <a:cxn ang="0">
                  <a:pos x="336" y="12"/>
                </a:cxn>
                <a:cxn ang="0">
                  <a:pos x="294" y="18"/>
                </a:cxn>
                <a:cxn ang="0">
                  <a:pos x="252" y="18"/>
                </a:cxn>
                <a:cxn ang="0">
                  <a:pos x="210" y="24"/>
                </a:cxn>
                <a:cxn ang="0">
                  <a:pos x="162" y="30"/>
                </a:cxn>
                <a:cxn ang="0">
                  <a:pos x="114" y="36"/>
                </a:cxn>
                <a:cxn ang="0">
                  <a:pos x="66" y="42"/>
                </a:cxn>
                <a:cxn ang="0">
                  <a:pos x="24" y="48"/>
                </a:cxn>
                <a:cxn ang="0">
                  <a:pos x="0" y="48"/>
                </a:cxn>
              </a:cxnLst>
              <a:rect l="0" t="0" r="r" b="b"/>
              <a:pathLst>
                <a:path w="570" h="60">
                  <a:moveTo>
                    <a:pt x="0" y="60"/>
                  </a:moveTo>
                  <a:lnTo>
                    <a:pt x="0" y="60"/>
                  </a:lnTo>
                  <a:lnTo>
                    <a:pt x="24" y="54"/>
                  </a:lnTo>
                  <a:lnTo>
                    <a:pt x="42" y="54"/>
                  </a:lnTo>
                  <a:lnTo>
                    <a:pt x="66" y="48"/>
                  </a:lnTo>
                  <a:lnTo>
                    <a:pt x="90" y="48"/>
                  </a:lnTo>
                  <a:lnTo>
                    <a:pt x="114" y="42"/>
                  </a:lnTo>
                  <a:lnTo>
                    <a:pt x="138" y="42"/>
                  </a:lnTo>
                  <a:lnTo>
                    <a:pt x="162" y="36"/>
                  </a:lnTo>
                  <a:lnTo>
                    <a:pt x="186" y="36"/>
                  </a:lnTo>
                  <a:lnTo>
                    <a:pt x="210" y="30"/>
                  </a:lnTo>
                  <a:lnTo>
                    <a:pt x="228" y="30"/>
                  </a:lnTo>
                  <a:lnTo>
                    <a:pt x="252" y="30"/>
                  </a:lnTo>
                  <a:lnTo>
                    <a:pt x="276" y="24"/>
                  </a:lnTo>
                  <a:lnTo>
                    <a:pt x="294" y="24"/>
                  </a:lnTo>
                  <a:lnTo>
                    <a:pt x="318" y="24"/>
                  </a:lnTo>
                  <a:lnTo>
                    <a:pt x="336" y="18"/>
                  </a:lnTo>
                  <a:lnTo>
                    <a:pt x="360" y="18"/>
                  </a:lnTo>
                  <a:lnTo>
                    <a:pt x="378" y="18"/>
                  </a:lnTo>
                  <a:lnTo>
                    <a:pt x="396" y="18"/>
                  </a:lnTo>
                  <a:lnTo>
                    <a:pt x="414" y="12"/>
                  </a:lnTo>
                  <a:lnTo>
                    <a:pt x="432" y="12"/>
                  </a:lnTo>
                  <a:lnTo>
                    <a:pt x="450" y="12"/>
                  </a:lnTo>
                  <a:lnTo>
                    <a:pt x="462" y="12"/>
                  </a:lnTo>
                  <a:lnTo>
                    <a:pt x="480" y="12"/>
                  </a:lnTo>
                  <a:lnTo>
                    <a:pt x="492" y="12"/>
                  </a:lnTo>
                  <a:lnTo>
                    <a:pt x="504" y="12"/>
                  </a:lnTo>
                  <a:lnTo>
                    <a:pt x="516" y="12"/>
                  </a:lnTo>
                  <a:lnTo>
                    <a:pt x="528" y="12"/>
                  </a:lnTo>
                  <a:lnTo>
                    <a:pt x="540" y="12"/>
                  </a:lnTo>
                  <a:lnTo>
                    <a:pt x="552" y="12"/>
                  </a:lnTo>
                  <a:lnTo>
                    <a:pt x="558" y="12"/>
                  </a:lnTo>
                  <a:lnTo>
                    <a:pt x="564" y="12"/>
                  </a:lnTo>
                  <a:lnTo>
                    <a:pt x="570" y="12"/>
                  </a:lnTo>
                  <a:lnTo>
                    <a:pt x="570" y="6"/>
                  </a:lnTo>
                  <a:lnTo>
                    <a:pt x="564" y="6"/>
                  </a:lnTo>
                  <a:lnTo>
                    <a:pt x="558" y="6"/>
                  </a:lnTo>
                  <a:lnTo>
                    <a:pt x="552" y="0"/>
                  </a:lnTo>
                  <a:lnTo>
                    <a:pt x="540" y="0"/>
                  </a:lnTo>
                  <a:lnTo>
                    <a:pt x="528" y="0"/>
                  </a:lnTo>
                  <a:lnTo>
                    <a:pt x="516" y="0"/>
                  </a:lnTo>
                  <a:lnTo>
                    <a:pt x="504" y="0"/>
                  </a:lnTo>
                  <a:lnTo>
                    <a:pt x="492" y="0"/>
                  </a:lnTo>
                  <a:lnTo>
                    <a:pt x="480" y="0"/>
                  </a:lnTo>
                  <a:lnTo>
                    <a:pt x="462" y="6"/>
                  </a:lnTo>
                  <a:lnTo>
                    <a:pt x="450" y="6"/>
                  </a:lnTo>
                  <a:lnTo>
                    <a:pt x="432" y="6"/>
                  </a:lnTo>
                  <a:lnTo>
                    <a:pt x="414" y="6"/>
                  </a:lnTo>
                  <a:lnTo>
                    <a:pt x="396" y="6"/>
                  </a:lnTo>
                  <a:lnTo>
                    <a:pt x="378" y="6"/>
                  </a:lnTo>
                  <a:lnTo>
                    <a:pt x="360" y="12"/>
                  </a:lnTo>
                  <a:lnTo>
                    <a:pt x="336" y="12"/>
                  </a:lnTo>
                  <a:lnTo>
                    <a:pt x="318" y="12"/>
                  </a:lnTo>
                  <a:lnTo>
                    <a:pt x="294" y="18"/>
                  </a:lnTo>
                  <a:lnTo>
                    <a:pt x="276" y="18"/>
                  </a:lnTo>
                  <a:lnTo>
                    <a:pt x="252" y="18"/>
                  </a:lnTo>
                  <a:lnTo>
                    <a:pt x="228" y="24"/>
                  </a:lnTo>
                  <a:lnTo>
                    <a:pt x="210" y="24"/>
                  </a:lnTo>
                  <a:lnTo>
                    <a:pt x="186" y="30"/>
                  </a:lnTo>
                  <a:lnTo>
                    <a:pt x="162" y="30"/>
                  </a:lnTo>
                  <a:lnTo>
                    <a:pt x="138" y="30"/>
                  </a:lnTo>
                  <a:lnTo>
                    <a:pt x="114" y="36"/>
                  </a:lnTo>
                  <a:lnTo>
                    <a:pt x="90" y="36"/>
                  </a:lnTo>
                  <a:lnTo>
                    <a:pt x="66" y="42"/>
                  </a:lnTo>
                  <a:lnTo>
                    <a:pt x="42" y="42"/>
                  </a:lnTo>
                  <a:lnTo>
                    <a:pt x="24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6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  <a:sp3d extrusionH="127000" prstMaterial="dkEdge">
              <a:extrusionClr>
                <a:schemeClr val="tx1">
                  <a:lumMod val="75000"/>
                  <a:lumOff val="25000"/>
                </a:schemeClr>
              </a:extrusionClr>
            </a:sp3d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67" name="Freeform 23"/>
            <p:cNvSpPr>
              <a:spLocks/>
            </p:cNvSpPr>
            <p:nvPr/>
          </p:nvSpPr>
          <p:spPr bwMode="auto">
            <a:xfrm>
              <a:off x="5214938" y="528638"/>
              <a:ext cx="733425" cy="171450"/>
            </a:xfrm>
            <a:custGeom>
              <a:avLst/>
              <a:gdLst/>
              <a:ahLst/>
              <a:cxnLst>
                <a:cxn ang="0">
                  <a:pos x="12" y="102"/>
                </a:cxn>
                <a:cxn ang="0">
                  <a:pos x="12" y="96"/>
                </a:cxn>
                <a:cxn ang="0">
                  <a:pos x="12" y="102"/>
                </a:cxn>
                <a:cxn ang="0">
                  <a:pos x="18" y="96"/>
                </a:cxn>
                <a:cxn ang="0">
                  <a:pos x="24" y="90"/>
                </a:cxn>
                <a:cxn ang="0">
                  <a:pos x="42" y="84"/>
                </a:cxn>
                <a:cxn ang="0">
                  <a:pos x="66" y="78"/>
                </a:cxn>
                <a:cxn ang="0">
                  <a:pos x="90" y="72"/>
                </a:cxn>
                <a:cxn ang="0">
                  <a:pos x="120" y="66"/>
                </a:cxn>
                <a:cxn ang="0">
                  <a:pos x="156" y="60"/>
                </a:cxn>
                <a:cxn ang="0">
                  <a:pos x="192" y="48"/>
                </a:cxn>
                <a:cxn ang="0">
                  <a:pos x="234" y="42"/>
                </a:cxn>
                <a:cxn ang="0">
                  <a:pos x="276" y="36"/>
                </a:cxn>
                <a:cxn ang="0">
                  <a:pos x="318" y="30"/>
                </a:cxn>
                <a:cxn ang="0">
                  <a:pos x="366" y="24"/>
                </a:cxn>
                <a:cxn ang="0">
                  <a:pos x="414" y="18"/>
                </a:cxn>
                <a:cxn ang="0">
                  <a:pos x="462" y="12"/>
                </a:cxn>
                <a:cxn ang="0">
                  <a:pos x="438" y="6"/>
                </a:cxn>
                <a:cxn ang="0">
                  <a:pos x="390" y="12"/>
                </a:cxn>
                <a:cxn ang="0">
                  <a:pos x="342" y="18"/>
                </a:cxn>
                <a:cxn ang="0">
                  <a:pos x="294" y="24"/>
                </a:cxn>
                <a:cxn ang="0">
                  <a:pos x="252" y="30"/>
                </a:cxn>
                <a:cxn ang="0">
                  <a:pos x="210" y="36"/>
                </a:cxn>
                <a:cxn ang="0">
                  <a:pos x="174" y="48"/>
                </a:cxn>
                <a:cxn ang="0">
                  <a:pos x="138" y="54"/>
                </a:cxn>
                <a:cxn ang="0">
                  <a:pos x="102" y="60"/>
                </a:cxn>
                <a:cxn ang="0">
                  <a:pos x="78" y="66"/>
                </a:cxn>
                <a:cxn ang="0">
                  <a:pos x="54" y="72"/>
                </a:cxn>
                <a:cxn ang="0">
                  <a:pos x="30" y="78"/>
                </a:cxn>
                <a:cxn ang="0">
                  <a:pos x="18" y="84"/>
                </a:cxn>
                <a:cxn ang="0">
                  <a:pos x="6" y="90"/>
                </a:cxn>
                <a:cxn ang="0">
                  <a:pos x="0" y="102"/>
                </a:cxn>
                <a:cxn ang="0">
                  <a:pos x="6" y="108"/>
                </a:cxn>
                <a:cxn ang="0">
                  <a:pos x="12" y="108"/>
                </a:cxn>
                <a:cxn ang="0">
                  <a:pos x="12" y="108"/>
                </a:cxn>
                <a:cxn ang="0">
                  <a:pos x="18" y="102"/>
                </a:cxn>
                <a:cxn ang="0">
                  <a:pos x="12" y="102"/>
                </a:cxn>
              </a:cxnLst>
              <a:rect l="0" t="0" r="r" b="b"/>
              <a:pathLst>
                <a:path w="462" h="108">
                  <a:moveTo>
                    <a:pt x="12" y="102"/>
                  </a:moveTo>
                  <a:lnTo>
                    <a:pt x="12" y="102"/>
                  </a:lnTo>
                  <a:lnTo>
                    <a:pt x="12" y="102"/>
                  </a:lnTo>
                  <a:lnTo>
                    <a:pt x="12" y="96"/>
                  </a:lnTo>
                  <a:lnTo>
                    <a:pt x="12" y="102"/>
                  </a:lnTo>
                  <a:lnTo>
                    <a:pt x="12" y="102"/>
                  </a:lnTo>
                  <a:lnTo>
                    <a:pt x="12" y="96"/>
                  </a:lnTo>
                  <a:lnTo>
                    <a:pt x="18" y="96"/>
                  </a:lnTo>
                  <a:lnTo>
                    <a:pt x="18" y="90"/>
                  </a:lnTo>
                  <a:lnTo>
                    <a:pt x="24" y="90"/>
                  </a:lnTo>
                  <a:lnTo>
                    <a:pt x="36" y="90"/>
                  </a:lnTo>
                  <a:lnTo>
                    <a:pt x="42" y="84"/>
                  </a:lnTo>
                  <a:lnTo>
                    <a:pt x="54" y="78"/>
                  </a:lnTo>
                  <a:lnTo>
                    <a:pt x="66" y="78"/>
                  </a:lnTo>
                  <a:lnTo>
                    <a:pt x="78" y="72"/>
                  </a:lnTo>
                  <a:lnTo>
                    <a:pt x="90" y="72"/>
                  </a:lnTo>
                  <a:lnTo>
                    <a:pt x="108" y="66"/>
                  </a:lnTo>
                  <a:lnTo>
                    <a:pt x="120" y="66"/>
                  </a:lnTo>
                  <a:lnTo>
                    <a:pt x="138" y="60"/>
                  </a:lnTo>
                  <a:lnTo>
                    <a:pt x="156" y="60"/>
                  </a:lnTo>
                  <a:lnTo>
                    <a:pt x="174" y="54"/>
                  </a:lnTo>
                  <a:lnTo>
                    <a:pt x="192" y="48"/>
                  </a:lnTo>
                  <a:lnTo>
                    <a:pt x="216" y="48"/>
                  </a:lnTo>
                  <a:lnTo>
                    <a:pt x="234" y="42"/>
                  </a:lnTo>
                  <a:lnTo>
                    <a:pt x="252" y="42"/>
                  </a:lnTo>
                  <a:lnTo>
                    <a:pt x="276" y="36"/>
                  </a:lnTo>
                  <a:lnTo>
                    <a:pt x="300" y="36"/>
                  </a:lnTo>
                  <a:lnTo>
                    <a:pt x="318" y="30"/>
                  </a:lnTo>
                  <a:lnTo>
                    <a:pt x="342" y="24"/>
                  </a:lnTo>
                  <a:lnTo>
                    <a:pt x="366" y="24"/>
                  </a:lnTo>
                  <a:lnTo>
                    <a:pt x="390" y="18"/>
                  </a:lnTo>
                  <a:lnTo>
                    <a:pt x="414" y="18"/>
                  </a:lnTo>
                  <a:lnTo>
                    <a:pt x="438" y="12"/>
                  </a:lnTo>
                  <a:lnTo>
                    <a:pt x="462" y="12"/>
                  </a:lnTo>
                  <a:lnTo>
                    <a:pt x="462" y="0"/>
                  </a:lnTo>
                  <a:lnTo>
                    <a:pt x="438" y="6"/>
                  </a:lnTo>
                  <a:lnTo>
                    <a:pt x="414" y="6"/>
                  </a:lnTo>
                  <a:lnTo>
                    <a:pt x="390" y="12"/>
                  </a:lnTo>
                  <a:lnTo>
                    <a:pt x="366" y="12"/>
                  </a:lnTo>
                  <a:lnTo>
                    <a:pt x="342" y="18"/>
                  </a:lnTo>
                  <a:lnTo>
                    <a:pt x="318" y="18"/>
                  </a:lnTo>
                  <a:lnTo>
                    <a:pt x="294" y="24"/>
                  </a:lnTo>
                  <a:lnTo>
                    <a:pt x="276" y="30"/>
                  </a:lnTo>
                  <a:lnTo>
                    <a:pt x="252" y="30"/>
                  </a:lnTo>
                  <a:lnTo>
                    <a:pt x="234" y="36"/>
                  </a:lnTo>
                  <a:lnTo>
                    <a:pt x="210" y="36"/>
                  </a:lnTo>
                  <a:lnTo>
                    <a:pt x="192" y="42"/>
                  </a:lnTo>
                  <a:lnTo>
                    <a:pt x="174" y="48"/>
                  </a:lnTo>
                  <a:lnTo>
                    <a:pt x="156" y="48"/>
                  </a:lnTo>
                  <a:lnTo>
                    <a:pt x="138" y="54"/>
                  </a:lnTo>
                  <a:lnTo>
                    <a:pt x="120" y="54"/>
                  </a:lnTo>
                  <a:lnTo>
                    <a:pt x="102" y="60"/>
                  </a:lnTo>
                  <a:lnTo>
                    <a:pt x="90" y="60"/>
                  </a:lnTo>
                  <a:lnTo>
                    <a:pt x="78" y="66"/>
                  </a:lnTo>
                  <a:lnTo>
                    <a:pt x="66" y="72"/>
                  </a:lnTo>
                  <a:lnTo>
                    <a:pt x="54" y="72"/>
                  </a:lnTo>
                  <a:lnTo>
                    <a:pt x="42" y="78"/>
                  </a:lnTo>
                  <a:lnTo>
                    <a:pt x="30" y="78"/>
                  </a:lnTo>
                  <a:lnTo>
                    <a:pt x="24" y="84"/>
                  </a:lnTo>
                  <a:lnTo>
                    <a:pt x="18" y="84"/>
                  </a:lnTo>
                  <a:lnTo>
                    <a:pt x="12" y="90"/>
                  </a:lnTo>
                  <a:lnTo>
                    <a:pt x="6" y="90"/>
                  </a:lnTo>
                  <a:lnTo>
                    <a:pt x="0" y="96"/>
                  </a:lnTo>
                  <a:lnTo>
                    <a:pt x="0" y="102"/>
                  </a:lnTo>
                  <a:lnTo>
                    <a:pt x="0" y="102"/>
                  </a:lnTo>
                  <a:lnTo>
                    <a:pt x="6" y="108"/>
                  </a:lnTo>
                  <a:lnTo>
                    <a:pt x="12" y="108"/>
                  </a:lnTo>
                  <a:lnTo>
                    <a:pt x="12" y="108"/>
                  </a:lnTo>
                  <a:lnTo>
                    <a:pt x="12" y="108"/>
                  </a:lnTo>
                  <a:lnTo>
                    <a:pt x="12" y="108"/>
                  </a:lnTo>
                  <a:lnTo>
                    <a:pt x="18" y="108"/>
                  </a:lnTo>
                  <a:lnTo>
                    <a:pt x="18" y="102"/>
                  </a:lnTo>
                  <a:lnTo>
                    <a:pt x="12" y="102"/>
                  </a:lnTo>
                  <a:lnTo>
                    <a:pt x="12" y="10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  <a:sp3d extrusionH="127000" prstMaterial="dkEdge">
              <a:extrusionClr>
                <a:schemeClr val="tx1">
                  <a:lumMod val="75000"/>
                  <a:lumOff val="25000"/>
                </a:schemeClr>
              </a:extrusionClr>
            </a:sp3d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68" name="Freeform 24"/>
            <p:cNvSpPr>
              <a:spLocks/>
            </p:cNvSpPr>
            <p:nvPr/>
          </p:nvSpPr>
          <p:spPr bwMode="auto">
            <a:xfrm>
              <a:off x="5233988" y="690563"/>
              <a:ext cx="838200" cy="104775"/>
            </a:xfrm>
            <a:custGeom>
              <a:avLst/>
              <a:gdLst/>
              <a:ahLst/>
              <a:cxnLst>
                <a:cxn ang="0">
                  <a:pos x="522" y="66"/>
                </a:cxn>
                <a:cxn ang="0">
                  <a:pos x="528" y="54"/>
                </a:cxn>
                <a:cxn ang="0">
                  <a:pos x="522" y="42"/>
                </a:cxn>
                <a:cxn ang="0">
                  <a:pos x="504" y="36"/>
                </a:cxn>
                <a:cxn ang="0">
                  <a:pos x="486" y="30"/>
                </a:cxn>
                <a:cxn ang="0">
                  <a:pos x="462" y="24"/>
                </a:cxn>
                <a:cxn ang="0">
                  <a:pos x="438" y="24"/>
                </a:cxn>
                <a:cxn ang="0">
                  <a:pos x="402" y="18"/>
                </a:cxn>
                <a:cxn ang="0">
                  <a:pos x="366" y="18"/>
                </a:cxn>
                <a:cxn ang="0">
                  <a:pos x="324" y="12"/>
                </a:cxn>
                <a:cxn ang="0">
                  <a:pos x="282" y="12"/>
                </a:cxn>
                <a:cxn ang="0">
                  <a:pos x="240" y="12"/>
                </a:cxn>
                <a:cxn ang="0">
                  <a:pos x="192" y="6"/>
                </a:cxn>
                <a:cxn ang="0">
                  <a:pos x="144" y="6"/>
                </a:cxn>
                <a:cxn ang="0">
                  <a:pos x="96" y="6"/>
                </a:cxn>
                <a:cxn ang="0">
                  <a:pos x="48" y="0"/>
                </a:cxn>
                <a:cxn ang="0">
                  <a:pos x="0" y="0"/>
                </a:cxn>
                <a:cxn ang="0">
                  <a:pos x="24" y="12"/>
                </a:cxn>
                <a:cxn ang="0">
                  <a:pos x="72" y="12"/>
                </a:cxn>
                <a:cxn ang="0">
                  <a:pos x="120" y="12"/>
                </a:cxn>
                <a:cxn ang="0">
                  <a:pos x="168" y="18"/>
                </a:cxn>
                <a:cxn ang="0">
                  <a:pos x="216" y="18"/>
                </a:cxn>
                <a:cxn ang="0">
                  <a:pos x="258" y="18"/>
                </a:cxn>
                <a:cxn ang="0">
                  <a:pos x="306" y="24"/>
                </a:cxn>
                <a:cxn ang="0">
                  <a:pos x="348" y="24"/>
                </a:cxn>
                <a:cxn ang="0">
                  <a:pos x="384" y="24"/>
                </a:cxn>
                <a:cxn ang="0">
                  <a:pos x="420" y="30"/>
                </a:cxn>
                <a:cxn ang="0">
                  <a:pos x="450" y="30"/>
                </a:cxn>
                <a:cxn ang="0">
                  <a:pos x="474" y="36"/>
                </a:cxn>
                <a:cxn ang="0">
                  <a:pos x="498" y="42"/>
                </a:cxn>
                <a:cxn ang="0">
                  <a:pos x="510" y="48"/>
                </a:cxn>
                <a:cxn ang="0">
                  <a:pos x="516" y="54"/>
                </a:cxn>
                <a:cxn ang="0">
                  <a:pos x="516" y="60"/>
                </a:cxn>
                <a:cxn ang="0">
                  <a:pos x="516" y="60"/>
                </a:cxn>
                <a:cxn ang="0">
                  <a:pos x="516" y="60"/>
                </a:cxn>
                <a:cxn ang="0">
                  <a:pos x="522" y="66"/>
                </a:cxn>
                <a:cxn ang="0">
                  <a:pos x="522" y="66"/>
                </a:cxn>
              </a:cxnLst>
              <a:rect l="0" t="0" r="r" b="b"/>
              <a:pathLst>
                <a:path w="528" h="66">
                  <a:moveTo>
                    <a:pt x="522" y="66"/>
                  </a:moveTo>
                  <a:lnTo>
                    <a:pt x="522" y="66"/>
                  </a:lnTo>
                  <a:lnTo>
                    <a:pt x="528" y="60"/>
                  </a:lnTo>
                  <a:lnTo>
                    <a:pt x="528" y="54"/>
                  </a:lnTo>
                  <a:lnTo>
                    <a:pt x="522" y="48"/>
                  </a:lnTo>
                  <a:lnTo>
                    <a:pt x="522" y="42"/>
                  </a:lnTo>
                  <a:lnTo>
                    <a:pt x="516" y="36"/>
                  </a:lnTo>
                  <a:lnTo>
                    <a:pt x="504" y="36"/>
                  </a:lnTo>
                  <a:lnTo>
                    <a:pt x="498" y="30"/>
                  </a:lnTo>
                  <a:lnTo>
                    <a:pt x="486" y="30"/>
                  </a:lnTo>
                  <a:lnTo>
                    <a:pt x="474" y="30"/>
                  </a:lnTo>
                  <a:lnTo>
                    <a:pt x="462" y="24"/>
                  </a:lnTo>
                  <a:lnTo>
                    <a:pt x="450" y="24"/>
                  </a:lnTo>
                  <a:lnTo>
                    <a:pt x="438" y="24"/>
                  </a:lnTo>
                  <a:lnTo>
                    <a:pt x="420" y="18"/>
                  </a:lnTo>
                  <a:lnTo>
                    <a:pt x="402" y="18"/>
                  </a:lnTo>
                  <a:lnTo>
                    <a:pt x="384" y="18"/>
                  </a:lnTo>
                  <a:lnTo>
                    <a:pt x="366" y="18"/>
                  </a:lnTo>
                  <a:lnTo>
                    <a:pt x="348" y="12"/>
                  </a:lnTo>
                  <a:lnTo>
                    <a:pt x="324" y="12"/>
                  </a:lnTo>
                  <a:lnTo>
                    <a:pt x="306" y="12"/>
                  </a:lnTo>
                  <a:lnTo>
                    <a:pt x="282" y="12"/>
                  </a:lnTo>
                  <a:lnTo>
                    <a:pt x="258" y="12"/>
                  </a:lnTo>
                  <a:lnTo>
                    <a:pt x="240" y="12"/>
                  </a:lnTo>
                  <a:lnTo>
                    <a:pt x="216" y="6"/>
                  </a:lnTo>
                  <a:lnTo>
                    <a:pt x="192" y="6"/>
                  </a:lnTo>
                  <a:lnTo>
                    <a:pt x="168" y="6"/>
                  </a:lnTo>
                  <a:lnTo>
                    <a:pt x="144" y="6"/>
                  </a:lnTo>
                  <a:lnTo>
                    <a:pt x="120" y="6"/>
                  </a:lnTo>
                  <a:lnTo>
                    <a:pt x="96" y="6"/>
                  </a:lnTo>
                  <a:lnTo>
                    <a:pt x="72" y="6"/>
                  </a:lnTo>
                  <a:lnTo>
                    <a:pt x="48" y="0"/>
                  </a:lnTo>
                  <a:lnTo>
                    <a:pt x="24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24" y="12"/>
                  </a:lnTo>
                  <a:lnTo>
                    <a:pt x="48" y="12"/>
                  </a:lnTo>
                  <a:lnTo>
                    <a:pt x="72" y="12"/>
                  </a:lnTo>
                  <a:lnTo>
                    <a:pt x="96" y="12"/>
                  </a:lnTo>
                  <a:lnTo>
                    <a:pt x="120" y="12"/>
                  </a:lnTo>
                  <a:lnTo>
                    <a:pt x="144" y="18"/>
                  </a:lnTo>
                  <a:lnTo>
                    <a:pt x="168" y="18"/>
                  </a:lnTo>
                  <a:lnTo>
                    <a:pt x="192" y="18"/>
                  </a:lnTo>
                  <a:lnTo>
                    <a:pt x="216" y="18"/>
                  </a:lnTo>
                  <a:lnTo>
                    <a:pt x="240" y="18"/>
                  </a:lnTo>
                  <a:lnTo>
                    <a:pt x="258" y="18"/>
                  </a:lnTo>
                  <a:lnTo>
                    <a:pt x="282" y="18"/>
                  </a:lnTo>
                  <a:lnTo>
                    <a:pt x="306" y="24"/>
                  </a:lnTo>
                  <a:lnTo>
                    <a:pt x="324" y="24"/>
                  </a:lnTo>
                  <a:lnTo>
                    <a:pt x="348" y="24"/>
                  </a:lnTo>
                  <a:lnTo>
                    <a:pt x="366" y="24"/>
                  </a:lnTo>
                  <a:lnTo>
                    <a:pt x="384" y="24"/>
                  </a:lnTo>
                  <a:lnTo>
                    <a:pt x="402" y="24"/>
                  </a:lnTo>
                  <a:lnTo>
                    <a:pt x="420" y="30"/>
                  </a:lnTo>
                  <a:lnTo>
                    <a:pt x="438" y="30"/>
                  </a:lnTo>
                  <a:lnTo>
                    <a:pt x="450" y="30"/>
                  </a:lnTo>
                  <a:lnTo>
                    <a:pt x="462" y="36"/>
                  </a:lnTo>
                  <a:lnTo>
                    <a:pt x="474" y="36"/>
                  </a:lnTo>
                  <a:lnTo>
                    <a:pt x="486" y="36"/>
                  </a:lnTo>
                  <a:lnTo>
                    <a:pt x="498" y="42"/>
                  </a:lnTo>
                  <a:lnTo>
                    <a:pt x="504" y="42"/>
                  </a:lnTo>
                  <a:lnTo>
                    <a:pt x="510" y="48"/>
                  </a:lnTo>
                  <a:lnTo>
                    <a:pt x="516" y="48"/>
                  </a:lnTo>
                  <a:lnTo>
                    <a:pt x="516" y="54"/>
                  </a:lnTo>
                  <a:lnTo>
                    <a:pt x="516" y="54"/>
                  </a:lnTo>
                  <a:lnTo>
                    <a:pt x="516" y="60"/>
                  </a:lnTo>
                  <a:lnTo>
                    <a:pt x="516" y="60"/>
                  </a:lnTo>
                  <a:lnTo>
                    <a:pt x="516" y="60"/>
                  </a:lnTo>
                  <a:lnTo>
                    <a:pt x="516" y="60"/>
                  </a:lnTo>
                  <a:lnTo>
                    <a:pt x="516" y="60"/>
                  </a:lnTo>
                  <a:lnTo>
                    <a:pt x="516" y="66"/>
                  </a:lnTo>
                  <a:lnTo>
                    <a:pt x="522" y="66"/>
                  </a:lnTo>
                  <a:lnTo>
                    <a:pt x="522" y="66"/>
                  </a:lnTo>
                  <a:lnTo>
                    <a:pt x="522" y="6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  <a:sp3d extrusionH="127000" prstMaterial="dkEdge">
              <a:extrusionClr>
                <a:schemeClr val="tx1">
                  <a:lumMod val="75000"/>
                  <a:lumOff val="25000"/>
                </a:schemeClr>
              </a:extrusionClr>
            </a:sp3d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69" name="Freeform 25"/>
            <p:cNvSpPr>
              <a:spLocks/>
            </p:cNvSpPr>
            <p:nvPr/>
          </p:nvSpPr>
          <p:spPr bwMode="auto">
            <a:xfrm>
              <a:off x="5386388" y="785813"/>
              <a:ext cx="676275" cy="514350"/>
            </a:xfrm>
            <a:custGeom>
              <a:avLst/>
              <a:gdLst/>
              <a:ahLst/>
              <a:cxnLst>
                <a:cxn ang="0">
                  <a:pos x="6" y="324"/>
                </a:cxn>
                <a:cxn ang="0">
                  <a:pos x="6" y="324"/>
                </a:cxn>
                <a:cxn ang="0">
                  <a:pos x="30" y="300"/>
                </a:cxn>
                <a:cxn ang="0">
                  <a:pos x="54" y="270"/>
                </a:cxn>
                <a:cxn ang="0">
                  <a:pos x="84" y="246"/>
                </a:cxn>
                <a:cxn ang="0">
                  <a:pos x="108" y="222"/>
                </a:cxn>
                <a:cxn ang="0">
                  <a:pos x="132" y="198"/>
                </a:cxn>
                <a:cxn ang="0">
                  <a:pos x="162" y="174"/>
                </a:cxn>
                <a:cxn ang="0">
                  <a:pos x="186" y="156"/>
                </a:cxn>
                <a:cxn ang="0">
                  <a:pos x="216" y="132"/>
                </a:cxn>
                <a:cxn ang="0">
                  <a:pos x="240" y="114"/>
                </a:cxn>
                <a:cxn ang="0">
                  <a:pos x="270" y="96"/>
                </a:cxn>
                <a:cxn ang="0">
                  <a:pos x="294" y="78"/>
                </a:cxn>
                <a:cxn ang="0">
                  <a:pos x="324" y="60"/>
                </a:cxn>
                <a:cxn ang="0">
                  <a:pos x="348" y="48"/>
                </a:cxn>
                <a:cxn ang="0">
                  <a:pos x="372" y="30"/>
                </a:cxn>
                <a:cxn ang="0">
                  <a:pos x="402" y="18"/>
                </a:cxn>
                <a:cxn ang="0">
                  <a:pos x="426" y="6"/>
                </a:cxn>
                <a:cxn ang="0">
                  <a:pos x="420" y="0"/>
                </a:cxn>
                <a:cxn ang="0">
                  <a:pos x="396" y="12"/>
                </a:cxn>
                <a:cxn ang="0">
                  <a:pos x="372" y="24"/>
                </a:cxn>
                <a:cxn ang="0">
                  <a:pos x="342" y="36"/>
                </a:cxn>
                <a:cxn ang="0">
                  <a:pos x="318" y="54"/>
                </a:cxn>
                <a:cxn ang="0">
                  <a:pos x="288" y="72"/>
                </a:cxn>
                <a:cxn ang="0">
                  <a:pos x="264" y="90"/>
                </a:cxn>
                <a:cxn ang="0">
                  <a:pos x="234" y="108"/>
                </a:cxn>
                <a:cxn ang="0">
                  <a:pos x="210" y="126"/>
                </a:cxn>
                <a:cxn ang="0">
                  <a:pos x="180" y="150"/>
                </a:cxn>
                <a:cxn ang="0">
                  <a:pos x="156" y="168"/>
                </a:cxn>
                <a:cxn ang="0">
                  <a:pos x="126" y="192"/>
                </a:cxn>
                <a:cxn ang="0">
                  <a:pos x="102" y="216"/>
                </a:cxn>
                <a:cxn ang="0">
                  <a:pos x="78" y="240"/>
                </a:cxn>
                <a:cxn ang="0">
                  <a:pos x="48" y="264"/>
                </a:cxn>
                <a:cxn ang="0">
                  <a:pos x="24" y="294"/>
                </a:cxn>
                <a:cxn ang="0">
                  <a:pos x="0" y="318"/>
                </a:cxn>
                <a:cxn ang="0">
                  <a:pos x="0" y="318"/>
                </a:cxn>
                <a:cxn ang="0">
                  <a:pos x="6" y="324"/>
                </a:cxn>
              </a:cxnLst>
              <a:rect l="0" t="0" r="r" b="b"/>
              <a:pathLst>
                <a:path w="426" h="324">
                  <a:moveTo>
                    <a:pt x="6" y="324"/>
                  </a:moveTo>
                  <a:lnTo>
                    <a:pt x="6" y="324"/>
                  </a:lnTo>
                  <a:lnTo>
                    <a:pt x="30" y="300"/>
                  </a:lnTo>
                  <a:lnTo>
                    <a:pt x="54" y="270"/>
                  </a:lnTo>
                  <a:lnTo>
                    <a:pt x="84" y="246"/>
                  </a:lnTo>
                  <a:lnTo>
                    <a:pt x="108" y="222"/>
                  </a:lnTo>
                  <a:lnTo>
                    <a:pt x="132" y="198"/>
                  </a:lnTo>
                  <a:lnTo>
                    <a:pt x="162" y="174"/>
                  </a:lnTo>
                  <a:lnTo>
                    <a:pt x="186" y="156"/>
                  </a:lnTo>
                  <a:lnTo>
                    <a:pt x="216" y="132"/>
                  </a:lnTo>
                  <a:lnTo>
                    <a:pt x="240" y="114"/>
                  </a:lnTo>
                  <a:lnTo>
                    <a:pt x="270" y="96"/>
                  </a:lnTo>
                  <a:lnTo>
                    <a:pt x="294" y="78"/>
                  </a:lnTo>
                  <a:lnTo>
                    <a:pt x="324" y="60"/>
                  </a:lnTo>
                  <a:lnTo>
                    <a:pt x="348" y="48"/>
                  </a:lnTo>
                  <a:lnTo>
                    <a:pt x="372" y="30"/>
                  </a:lnTo>
                  <a:lnTo>
                    <a:pt x="402" y="18"/>
                  </a:lnTo>
                  <a:lnTo>
                    <a:pt x="426" y="6"/>
                  </a:lnTo>
                  <a:lnTo>
                    <a:pt x="420" y="0"/>
                  </a:lnTo>
                  <a:lnTo>
                    <a:pt x="396" y="12"/>
                  </a:lnTo>
                  <a:lnTo>
                    <a:pt x="372" y="24"/>
                  </a:lnTo>
                  <a:lnTo>
                    <a:pt x="342" y="36"/>
                  </a:lnTo>
                  <a:lnTo>
                    <a:pt x="318" y="54"/>
                  </a:lnTo>
                  <a:lnTo>
                    <a:pt x="288" y="72"/>
                  </a:lnTo>
                  <a:lnTo>
                    <a:pt x="264" y="90"/>
                  </a:lnTo>
                  <a:lnTo>
                    <a:pt x="234" y="108"/>
                  </a:lnTo>
                  <a:lnTo>
                    <a:pt x="210" y="126"/>
                  </a:lnTo>
                  <a:lnTo>
                    <a:pt x="180" y="150"/>
                  </a:lnTo>
                  <a:lnTo>
                    <a:pt x="156" y="168"/>
                  </a:lnTo>
                  <a:lnTo>
                    <a:pt x="126" y="192"/>
                  </a:lnTo>
                  <a:lnTo>
                    <a:pt x="102" y="216"/>
                  </a:lnTo>
                  <a:lnTo>
                    <a:pt x="78" y="240"/>
                  </a:lnTo>
                  <a:lnTo>
                    <a:pt x="48" y="264"/>
                  </a:lnTo>
                  <a:lnTo>
                    <a:pt x="24" y="294"/>
                  </a:lnTo>
                  <a:lnTo>
                    <a:pt x="0" y="318"/>
                  </a:lnTo>
                  <a:lnTo>
                    <a:pt x="0" y="318"/>
                  </a:lnTo>
                  <a:lnTo>
                    <a:pt x="6" y="32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  <a:sp3d extrusionH="127000" prstMaterial="dkEdge">
              <a:extrusionClr>
                <a:schemeClr val="tx1">
                  <a:lumMod val="75000"/>
                  <a:lumOff val="25000"/>
                </a:schemeClr>
              </a:extrusionClr>
            </a:sp3d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70" name="Freeform 26"/>
            <p:cNvSpPr>
              <a:spLocks/>
            </p:cNvSpPr>
            <p:nvPr/>
          </p:nvSpPr>
          <p:spPr bwMode="auto">
            <a:xfrm>
              <a:off x="4795838" y="1290638"/>
              <a:ext cx="600075" cy="1257300"/>
            </a:xfrm>
            <a:custGeom>
              <a:avLst/>
              <a:gdLst/>
              <a:ahLst/>
              <a:cxnLst>
                <a:cxn ang="0">
                  <a:pos x="0" y="786"/>
                </a:cxn>
                <a:cxn ang="0">
                  <a:pos x="6" y="786"/>
                </a:cxn>
                <a:cxn ang="0">
                  <a:pos x="18" y="720"/>
                </a:cxn>
                <a:cxn ang="0">
                  <a:pos x="36" y="660"/>
                </a:cxn>
                <a:cxn ang="0">
                  <a:pos x="54" y="600"/>
                </a:cxn>
                <a:cxn ang="0">
                  <a:pos x="72" y="540"/>
                </a:cxn>
                <a:cxn ang="0">
                  <a:pos x="96" y="486"/>
                </a:cxn>
                <a:cxn ang="0">
                  <a:pos x="114" y="432"/>
                </a:cxn>
                <a:cxn ang="0">
                  <a:pos x="138" y="378"/>
                </a:cxn>
                <a:cxn ang="0">
                  <a:pos x="162" y="330"/>
                </a:cxn>
                <a:cxn ang="0">
                  <a:pos x="186" y="282"/>
                </a:cxn>
                <a:cxn ang="0">
                  <a:pos x="210" y="240"/>
                </a:cxn>
                <a:cxn ang="0">
                  <a:pos x="240" y="198"/>
                </a:cxn>
                <a:cxn ang="0">
                  <a:pos x="264" y="156"/>
                </a:cxn>
                <a:cxn ang="0">
                  <a:pos x="294" y="114"/>
                </a:cxn>
                <a:cxn ang="0">
                  <a:pos x="318" y="78"/>
                </a:cxn>
                <a:cxn ang="0">
                  <a:pos x="348" y="42"/>
                </a:cxn>
                <a:cxn ang="0">
                  <a:pos x="378" y="6"/>
                </a:cxn>
                <a:cxn ang="0">
                  <a:pos x="372" y="0"/>
                </a:cxn>
                <a:cxn ang="0">
                  <a:pos x="342" y="36"/>
                </a:cxn>
                <a:cxn ang="0">
                  <a:pos x="312" y="72"/>
                </a:cxn>
                <a:cxn ang="0">
                  <a:pos x="282" y="108"/>
                </a:cxn>
                <a:cxn ang="0">
                  <a:pos x="258" y="150"/>
                </a:cxn>
                <a:cxn ang="0">
                  <a:pos x="228" y="192"/>
                </a:cxn>
                <a:cxn ang="0">
                  <a:pos x="204" y="234"/>
                </a:cxn>
                <a:cxn ang="0">
                  <a:pos x="180" y="282"/>
                </a:cxn>
                <a:cxn ang="0">
                  <a:pos x="156" y="324"/>
                </a:cxn>
                <a:cxn ang="0">
                  <a:pos x="132" y="378"/>
                </a:cxn>
                <a:cxn ang="0">
                  <a:pos x="108" y="432"/>
                </a:cxn>
                <a:cxn ang="0">
                  <a:pos x="84" y="486"/>
                </a:cxn>
                <a:cxn ang="0">
                  <a:pos x="66" y="540"/>
                </a:cxn>
                <a:cxn ang="0">
                  <a:pos x="48" y="600"/>
                </a:cxn>
                <a:cxn ang="0">
                  <a:pos x="30" y="660"/>
                </a:cxn>
                <a:cxn ang="0">
                  <a:pos x="12" y="720"/>
                </a:cxn>
                <a:cxn ang="0">
                  <a:pos x="0" y="786"/>
                </a:cxn>
                <a:cxn ang="0">
                  <a:pos x="6" y="786"/>
                </a:cxn>
                <a:cxn ang="0">
                  <a:pos x="0" y="786"/>
                </a:cxn>
                <a:cxn ang="0">
                  <a:pos x="0" y="792"/>
                </a:cxn>
                <a:cxn ang="0">
                  <a:pos x="0" y="792"/>
                </a:cxn>
                <a:cxn ang="0">
                  <a:pos x="6" y="792"/>
                </a:cxn>
                <a:cxn ang="0">
                  <a:pos x="6" y="786"/>
                </a:cxn>
                <a:cxn ang="0">
                  <a:pos x="0" y="786"/>
                </a:cxn>
              </a:cxnLst>
              <a:rect l="0" t="0" r="r" b="b"/>
              <a:pathLst>
                <a:path w="378" h="792">
                  <a:moveTo>
                    <a:pt x="0" y="786"/>
                  </a:moveTo>
                  <a:lnTo>
                    <a:pt x="6" y="786"/>
                  </a:lnTo>
                  <a:lnTo>
                    <a:pt x="18" y="720"/>
                  </a:lnTo>
                  <a:lnTo>
                    <a:pt x="36" y="660"/>
                  </a:lnTo>
                  <a:lnTo>
                    <a:pt x="54" y="600"/>
                  </a:lnTo>
                  <a:lnTo>
                    <a:pt x="72" y="540"/>
                  </a:lnTo>
                  <a:lnTo>
                    <a:pt x="96" y="486"/>
                  </a:lnTo>
                  <a:lnTo>
                    <a:pt x="114" y="432"/>
                  </a:lnTo>
                  <a:lnTo>
                    <a:pt x="138" y="378"/>
                  </a:lnTo>
                  <a:lnTo>
                    <a:pt x="162" y="330"/>
                  </a:lnTo>
                  <a:lnTo>
                    <a:pt x="186" y="282"/>
                  </a:lnTo>
                  <a:lnTo>
                    <a:pt x="210" y="240"/>
                  </a:lnTo>
                  <a:lnTo>
                    <a:pt x="240" y="198"/>
                  </a:lnTo>
                  <a:lnTo>
                    <a:pt x="264" y="156"/>
                  </a:lnTo>
                  <a:lnTo>
                    <a:pt x="294" y="114"/>
                  </a:lnTo>
                  <a:lnTo>
                    <a:pt x="318" y="78"/>
                  </a:lnTo>
                  <a:lnTo>
                    <a:pt x="348" y="42"/>
                  </a:lnTo>
                  <a:lnTo>
                    <a:pt x="378" y="6"/>
                  </a:lnTo>
                  <a:lnTo>
                    <a:pt x="372" y="0"/>
                  </a:lnTo>
                  <a:lnTo>
                    <a:pt x="342" y="36"/>
                  </a:lnTo>
                  <a:lnTo>
                    <a:pt x="312" y="72"/>
                  </a:lnTo>
                  <a:lnTo>
                    <a:pt x="282" y="108"/>
                  </a:lnTo>
                  <a:lnTo>
                    <a:pt x="258" y="150"/>
                  </a:lnTo>
                  <a:lnTo>
                    <a:pt x="228" y="192"/>
                  </a:lnTo>
                  <a:lnTo>
                    <a:pt x="204" y="234"/>
                  </a:lnTo>
                  <a:lnTo>
                    <a:pt x="180" y="282"/>
                  </a:lnTo>
                  <a:lnTo>
                    <a:pt x="156" y="324"/>
                  </a:lnTo>
                  <a:lnTo>
                    <a:pt x="132" y="378"/>
                  </a:lnTo>
                  <a:lnTo>
                    <a:pt x="108" y="432"/>
                  </a:lnTo>
                  <a:lnTo>
                    <a:pt x="84" y="486"/>
                  </a:lnTo>
                  <a:lnTo>
                    <a:pt x="66" y="540"/>
                  </a:lnTo>
                  <a:lnTo>
                    <a:pt x="48" y="600"/>
                  </a:lnTo>
                  <a:lnTo>
                    <a:pt x="30" y="660"/>
                  </a:lnTo>
                  <a:lnTo>
                    <a:pt x="12" y="720"/>
                  </a:lnTo>
                  <a:lnTo>
                    <a:pt x="0" y="786"/>
                  </a:lnTo>
                  <a:lnTo>
                    <a:pt x="6" y="786"/>
                  </a:lnTo>
                  <a:lnTo>
                    <a:pt x="0" y="786"/>
                  </a:lnTo>
                  <a:lnTo>
                    <a:pt x="0" y="792"/>
                  </a:lnTo>
                  <a:lnTo>
                    <a:pt x="0" y="792"/>
                  </a:lnTo>
                  <a:lnTo>
                    <a:pt x="6" y="792"/>
                  </a:lnTo>
                  <a:lnTo>
                    <a:pt x="6" y="786"/>
                  </a:lnTo>
                  <a:lnTo>
                    <a:pt x="0" y="78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  <a:sp3d extrusionH="127000" prstMaterial="dkEdge">
              <a:extrusionClr>
                <a:schemeClr val="tx1">
                  <a:lumMod val="75000"/>
                  <a:lumOff val="25000"/>
                </a:schemeClr>
              </a:extrusionClr>
            </a:sp3d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71" name="Freeform 27"/>
            <p:cNvSpPr>
              <a:spLocks/>
            </p:cNvSpPr>
            <p:nvPr/>
          </p:nvSpPr>
          <p:spPr bwMode="auto">
            <a:xfrm>
              <a:off x="4281488" y="1309688"/>
              <a:ext cx="523875" cy="1228725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0" y="6"/>
                </a:cxn>
                <a:cxn ang="0">
                  <a:pos x="24" y="42"/>
                </a:cxn>
                <a:cxn ang="0">
                  <a:pos x="54" y="78"/>
                </a:cxn>
                <a:cxn ang="0">
                  <a:pos x="78" y="114"/>
                </a:cxn>
                <a:cxn ang="0">
                  <a:pos x="102" y="150"/>
                </a:cxn>
                <a:cxn ang="0">
                  <a:pos x="126" y="192"/>
                </a:cxn>
                <a:cxn ang="0">
                  <a:pos x="150" y="234"/>
                </a:cxn>
                <a:cxn ang="0">
                  <a:pos x="168" y="282"/>
                </a:cxn>
                <a:cxn ang="0">
                  <a:pos x="192" y="330"/>
                </a:cxn>
                <a:cxn ang="0">
                  <a:pos x="210" y="378"/>
                </a:cxn>
                <a:cxn ang="0">
                  <a:pos x="234" y="426"/>
                </a:cxn>
                <a:cxn ang="0">
                  <a:pos x="252" y="480"/>
                </a:cxn>
                <a:cxn ang="0">
                  <a:pos x="264" y="534"/>
                </a:cxn>
                <a:cxn ang="0">
                  <a:pos x="282" y="594"/>
                </a:cxn>
                <a:cxn ang="0">
                  <a:pos x="300" y="654"/>
                </a:cxn>
                <a:cxn ang="0">
                  <a:pos x="312" y="714"/>
                </a:cxn>
                <a:cxn ang="0">
                  <a:pos x="324" y="774"/>
                </a:cxn>
                <a:cxn ang="0">
                  <a:pos x="330" y="774"/>
                </a:cxn>
                <a:cxn ang="0">
                  <a:pos x="318" y="708"/>
                </a:cxn>
                <a:cxn ang="0">
                  <a:pos x="306" y="648"/>
                </a:cxn>
                <a:cxn ang="0">
                  <a:pos x="294" y="588"/>
                </a:cxn>
                <a:cxn ang="0">
                  <a:pos x="276" y="534"/>
                </a:cxn>
                <a:cxn ang="0">
                  <a:pos x="258" y="474"/>
                </a:cxn>
                <a:cxn ang="0">
                  <a:pos x="240" y="426"/>
                </a:cxn>
                <a:cxn ang="0">
                  <a:pos x="222" y="372"/>
                </a:cxn>
                <a:cxn ang="0">
                  <a:pos x="198" y="324"/>
                </a:cxn>
                <a:cxn ang="0">
                  <a:pos x="180" y="276"/>
                </a:cxn>
                <a:cxn ang="0">
                  <a:pos x="156" y="234"/>
                </a:cxn>
                <a:cxn ang="0">
                  <a:pos x="132" y="186"/>
                </a:cxn>
                <a:cxn ang="0">
                  <a:pos x="108" y="150"/>
                </a:cxn>
                <a:cxn ang="0">
                  <a:pos x="84" y="108"/>
                </a:cxn>
                <a:cxn ang="0">
                  <a:pos x="60" y="72"/>
                </a:cxn>
                <a:cxn ang="0">
                  <a:pos x="30" y="36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0" y="6"/>
                </a:cxn>
              </a:cxnLst>
              <a:rect l="0" t="0" r="r" b="b"/>
              <a:pathLst>
                <a:path w="330" h="774">
                  <a:moveTo>
                    <a:pt x="0" y="6"/>
                  </a:moveTo>
                  <a:lnTo>
                    <a:pt x="0" y="6"/>
                  </a:lnTo>
                  <a:lnTo>
                    <a:pt x="24" y="42"/>
                  </a:lnTo>
                  <a:lnTo>
                    <a:pt x="54" y="78"/>
                  </a:lnTo>
                  <a:lnTo>
                    <a:pt x="78" y="114"/>
                  </a:lnTo>
                  <a:lnTo>
                    <a:pt x="102" y="150"/>
                  </a:lnTo>
                  <a:lnTo>
                    <a:pt x="126" y="192"/>
                  </a:lnTo>
                  <a:lnTo>
                    <a:pt x="150" y="234"/>
                  </a:lnTo>
                  <a:lnTo>
                    <a:pt x="168" y="282"/>
                  </a:lnTo>
                  <a:lnTo>
                    <a:pt x="192" y="330"/>
                  </a:lnTo>
                  <a:lnTo>
                    <a:pt x="210" y="378"/>
                  </a:lnTo>
                  <a:lnTo>
                    <a:pt x="234" y="426"/>
                  </a:lnTo>
                  <a:lnTo>
                    <a:pt x="252" y="480"/>
                  </a:lnTo>
                  <a:lnTo>
                    <a:pt x="264" y="534"/>
                  </a:lnTo>
                  <a:lnTo>
                    <a:pt x="282" y="594"/>
                  </a:lnTo>
                  <a:lnTo>
                    <a:pt x="300" y="654"/>
                  </a:lnTo>
                  <a:lnTo>
                    <a:pt x="312" y="714"/>
                  </a:lnTo>
                  <a:lnTo>
                    <a:pt x="324" y="774"/>
                  </a:lnTo>
                  <a:lnTo>
                    <a:pt x="330" y="774"/>
                  </a:lnTo>
                  <a:lnTo>
                    <a:pt x="318" y="708"/>
                  </a:lnTo>
                  <a:lnTo>
                    <a:pt x="306" y="648"/>
                  </a:lnTo>
                  <a:lnTo>
                    <a:pt x="294" y="588"/>
                  </a:lnTo>
                  <a:lnTo>
                    <a:pt x="276" y="534"/>
                  </a:lnTo>
                  <a:lnTo>
                    <a:pt x="258" y="474"/>
                  </a:lnTo>
                  <a:lnTo>
                    <a:pt x="240" y="426"/>
                  </a:lnTo>
                  <a:lnTo>
                    <a:pt x="222" y="372"/>
                  </a:lnTo>
                  <a:lnTo>
                    <a:pt x="198" y="324"/>
                  </a:lnTo>
                  <a:lnTo>
                    <a:pt x="180" y="276"/>
                  </a:lnTo>
                  <a:lnTo>
                    <a:pt x="156" y="234"/>
                  </a:lnTo>
                  <a:lnTo>
                    <a:pt x="132" y="186"/>
                  </a:lnTo>
                  <a:lnTo>
                    <a:pt x="108" y="150"/>
                  </a:lnTo>
                  <a:lnTo>
                    <a:pt x="84" y="108"/>
                  </a:lnTo>
                  <a:lnTo>
                    <a:pt x="60" y="72"/>
                  </a:lnTo>
                  <a:lnTo>
                    <a:pt x="30" y="36"/>
                  </a:lnTo>
                  <a:lnTo>
                    <a:pt x="6" y="0"/>
                  </a:lnTo>
                  <a:lnTo>
                    <a:pt x="6" y="0"/>
                  </a:lnTo>
                  <a:lnTo>
                    <a:pt x="0" y="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  <a:sp3d extrusionH="127000" prstMaterial="dkEdge">
              <a:extrusionClr>
                <a:schemeClr val="tx1">
                  <a:lumMod val="75000"/>
                  <a:lumOff val="25000"/>
                </a:schemeClr>
              </a:extrusionClr>
            </a:sp3d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72" name="Freeform 28"/>
            <p:cNvSpPr>
              <a:spLocks/>
            </p:cNvSpPr>
            <p:nvPr/>
          </p:nvSpPr>
          <p:spPr bwMode="auto">
            <a:xfrm>
              <a:off x="3662363" y="766763"/>
              <a:ext cx="628650" cy="552450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0" y="12"/>
                </a:cxn>
                <a:cxn ang="0">
                  <a:pos x="24" y="24"/>
                </a:cxn>
                <a:cxn ang="0">
                  <a:pos x="48" y="42"/>
                </a:cxn>
                <a:cxn ang="0">
                  <a:pos x="78" y="60"/>
                </a:cxn>
                <a:cxn ang="0">
                  <a:pos x="102" y="72"/>
                </a:cxn>
                <a:cxn ang="0">
                  <a:pos x="126" y="90"/>
                </a:cxn>
                <a:cxn ang="0">
                  <a:pos x="150" y="108"/>
                </a:cxn>
                <a:cxn ang="0">
                  <a:pos x="174" y="132"/>
                </a:cxn>
                <a:cxn ang="0">
                  <a:pos x="198" y="150"/>
                </a:cxn>
                <a:cxn ang="0">
                  <a:pos x="222" y="174"/>
                </a:cxn>
                <a:cxn ang="0">
                  <a:pos x="246" y="198"/>
                </a:cxn>
                <a:cxn ang="0">
                  <a:pos x="270" y="216"/>
                </a:cxn>
                <a:cxn ang="0">
                  <a:pos x="294" y="240"/>
                </a:cxn>
                <a:cxn ang="0">
                  <a:pos x="318" y="270"/>
                </a:cxn>
                <a:cxn ang="0">
                  <a:pos x="342" y="294"/>
                </a:cxn>
                <a:cxn ang="0">
                  <a:pos x="366" y="324"/>
                </a:cxn>
                <a:cxn ang="0">
                  <a:pos x="390" y="348"/>
                </a:cxn>
                <a:cxn ang="0">
                  <a:pos x="396" y="342"/>
                </a:cxn>
                <a:cxn ang="0">
                  <a:pos x="372" y="318"/>
                </a:cxn>
                <a:cxn ang="0">
                  <a:pos x="348" y="288"/>
                </a:cxn>
                <a:cxn ang="0">
                  <a:pos x="330" y="264"/>
                </a:cxn>
                <a:cxn ang="0">
                  <a:pos x="306" y="234"/>
                </a:cxn>
                <a:cxn ang="0">
                  <a:pos x="276" y="210"/>
                </a:cxn>
                <a:cxn ang="0">
                  <a:pos x="252" y="186"/>
                </a:cxn>
                <a:cxn ang="0">
                  <a:pos x="228" y="168"/>
                </a:cxn>
                <a:cxn ang="0">
                  <a:pos x="204" y="144"/>
                </a:cxn>
                <a:cxn ang="0">
                  <a:pos x="180" y="126"/>
                </a:cxn>
                <a:cxn ang="0">
                  <a:pos x="156" y="102"/>
                </a:cxn>
                <a:cxn ang="0">
                  <a:pos x="132" y="84"/>
                </a:cxn>
                <a:cxn ang="0">
                  <a:pos x="102" y="66"/>
                </a:cxn>
                <a:cxn ang="0">
                  <a:pos x="78" y="48"/>
                </a:cxn>
                <a:cxn ang="0">
                  <a:pos x="54" y="36"/>
                </a:cxn>
                <a:cxn ang="0">
                  <a:pos x="30" y="18"/>
                </a:cxn>
                <a:cxn ang="0">
                  <a:pos x="6" y="6"/>
                </a:cxn>
                <a:cxn ang="0">
                  <a:pos x="6" y="6"/>
                </a:cxn>
                <a:cxn ang="0">
                  <a:pos x="6" y="6"/>
                </a:cxn>
                <a:cxn ang="0">
                  <a:pos x="6" y="0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0" y="12"/>
                </a:cxn>
                <a:cxn ang="0">
                  <a:pos x="0" y="6"/>
                </a:cxn>
              </a:cxnLst>
              <a:rect l="0" t="0" r="r" b="b"/>
              <a:pathLst>
                <a:path w="396" h="348">
                  <a:moveTo>
                    <a:pt x="0" y="6"/>
                  </a:moveTo>
                  <a:lnTo>
                    <a:pt x="0" y="12"/>
                  </a:lnTo>
                  <a:lnTo>
                    <a:pt x="24" y="24"/>
                  </a:lnTo>
                  <a:lnTo>
                    <a:pt x="48" y="42"/>
                  </a:lnTo>
                  <a:lnTo>
                    <a:pt x="78" y="60"/>
                  </a:lnTo>
                  <a:lnTo>
                    <a:pt x="102" y="72"/>
                  </a:lnTo>
                  <a:lnTo>
                    <a:pt x="126" y="90"/>
                  </a:lnTo>
                  <a:lnTo>
                    <a:pt x="150" y="108"/>
                  </a:lnTo>
                  <a:lnTo>
                    <a:pt x="174" y="132"/>
                  </a:lnTo>
                  <a:lnTo>
                    <a:pt x="198" y="150"/>
                  </a:lnTo>
                  <a:lnTo>
                    <a:pt x="222" y="174"/>
                  </a:lnTo>
                  <a:lnTo>
                    <a:pt x="246" y="198"/>
                  </a:lnTo>
                  <a:lnTo>
                    <a:pt x="270" y="216"/>
                  </a:lnTo>
                  <a:lnTo>
                    <a:pt x="294" y="240"/>
                  </a:lnTo>
                  <a:lnTo>
                    <a:pt x="318" y="270"/>
                  </a:lnTo>
                  <a:lnTo>
                    <a:pt x="342" y="294"/>
                  </a:lnTo>
                  <a:lnTo>
                    <a:pt x="366" y="324"/>
                  </a:lnTo>
                  <a:lnTo>
                    <a:pt x="390" y="348"/>
                  </a:lnTo>
                  <a:lnTo>
                    <a:pt x="396" y="342"/>
                  </a:lnTo>
                  <a:lnTo>
                    <a:pt x="372" y="318"/>
                  </a:lnTo>
                  <a:lnTo>
                    <a:pt x="348" y="288"/>
                  </a:lnTo>
                  <a:lnTo>
                    <a:pt x="330" y="264"/>
                  </a:lnTo>
                  <a:lnTo>
                    <a:pt x="306" y="234"/>
                  </a:lnTo>
                  <a:lnTo>
                    <a:pt x="276" y="210"/>
                  </a:lnTo>
                  <a:lnTo>
                    <a:pt x="252" y="186"/>
                  </a:lnTo>
                  <a:lnTo>
                    <a:pt x="228" y="168"/>
                  </a:lnTo>
                  <a:lnTo>
                    <a:pt x="204" y="144"/>
                  </a:lnTo>
                  <a:lnTo>
                    <a:pt x="180" y="126"/>
                  </a:lnTo>
                  <a:lnTo>
                    <a:pt x="156" y="102"/>
                  </a:lnTo>
                  <a:lnTo>
                    <a:pt x="132" y="84"/>
                  </a:lnTo>
                  <a:lnTo>
                    <a:pt x="102" y="66"/>
                  </a:lnTo>
                  <a:lnTo>
                    <a:pt x="78" y="48"/>
                  </a:lnTo>
                  <a:lnTo>
                    <a:pt x="54" y="36"/>
                  </a:lnTo>
                  <a:lnTo>
                    <a:pt x="30" y="18"/>
                  </a:lnTo>
                  <a:lnTo>
                    <a:pt x="6" y="6"/>
                  </a:lnTo>
                  <a:lnTo>
                    <a:pt x="6" y="6"/>
                  </a:lnTo>
                  <a:lnTo>
                    <a:pt x="6" y="6"/>
                  </a:lnTo>
                  <a:lnTo>
                    <a:pt x="6" y="0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12"/>
                  </a:lnTo>
                  <a:lnTo>
                    <a:pt x="0" y="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  <a:sp3d extrusionH="127000" prstMaterial="dkEdge">
              <a:extrusionClr>
                <a:schemeClr val="tx1">
                  <a:lumMod val="75000"/>
                  <a:lumOff val="25000"/>
                </a:schemeClr>
              </a:extrusionClr>
            </a:sp3d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cxnSp>
        <p:nvCxnSpPr>
          <p:cNvPr id="32" name="Straight Connector 31"/>
          <p:cNvCxnSpPr/>
          <p:nvPr/>
        </p:nvCxnSpPr>
        <p:spPr>
          <a:xfrm>
            <a:off x="0" y="6248400"/>
            <a:ext cx="9144000" cy="158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TextBox 46"/>
          <p:cNvSpPr txBox="1"/>
          <p:nvPr/>
        </p:nvSpPr>
        <p:spPr>
          <a:xfrm>
            <a:off x="1404425" y="2819400"/>
            <a:ext cx="111017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2400" b="1" dirty="0" smtClean="0"/>
              <a:t>Option 1</a:t>
            </a:r>
            <a:endParaRPr lang="en-US" sz="2400" b="1" dirty="0"/>
          </a:p>
        </p:txBody>
      </p:sp>
      <p:sp>
        <p:nvSpPr>
          <p:cNvPr id="48" name="TextBox 47"/>
          <p:cNvSpPr txBox="1"/>
          <p:nvPr/>
        </p:nvSpPr>
        <p:spPr>
          <a:xfrm>
            <a:off x="152400" y="3276600"/>
            <a:ext cx="236220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2400" dirty="0" smtClean="0"/>
              <a:t>Your text here. Your text here</a:t>
            </a:r>
            <a:endParaRPr lang="en-US" sz="2400" dirty="0"/>
          </a:p>
        </p:txBody>
      </p:sp>
      <p:sp>
        <p:nvSpPr>
          <p:cNvPr id="49" name="TextBox 48"/>
          <p:cNvSpPr txBox="1"/>
          <p:nvPr/>
        </p:nvSpPr>
        <p:spPr>
          <a:xfrm>
            <a:off x="6381565" y="2819400"/>
            <a:ext cx="111017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2400" b="1" dirty="0" smtClean="0"/>
              <a:t>Option 2</a:t>
            </a:r>
            <a:endParaRPr lang="en-US" sz="2400" b="1" dirty="0"/>
          </a:p>
        </p:txBody>
      </p:sp>
      <p:sp>
        <p:nvSpPr>
          <p:cNvPr id="50" name="TextBox 49"/>
          <p:cNvSpPr txBox="1"/>
          <p:nvPr/>
        </p:nvSpPr>
        <p:spPr>
          <a:xfrm>
            <a:off x="6400800" y="3276600"/>
            <a:ext cx="236220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/>
              <a:t>Your text here. Your text here</a:t>
            </a:r>
            <a:endParaRPr lang="en-US" sz="2400" dirty="0"/>
          </a:p>
        </p:txBody>
      </p:sp>
      <p:cxnSp>
        <p:nvCxnSpPr>
          <p:cNvPr id="52" name="Straight Connector 51"/>
          <p:cNvCxnSpPr/>
          <p:nvPr/>
        </p:nvCxnSpPr>
        <p:spPr>
          <a:xfrm>
            <a:off x="166571" y="3262429"/>
            <a:ext cx="2286000" cy="158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" name="Straight Connector 52"/>
          <p:cNvCxnSpPr/>
          <p:nvPr/>
        </p:nvCxnSpPr>
        <p:spPr>
          <a:xfrm>
            <a:off x="6477000" y="3262429"/>
            <a:ext cx="2286000" cy="158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5" name="TextBox 54"/>
          <p:cNvSpPr txBox="1"/>
          <p:nvPr/>
        </p:nvSpPr>
        <p:spPr>
          <a:xfrm>
            <a:off x="3429000" y="5029200"/>
            <a:ext cx="255589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2400" b="1" dirty="0" smtClean="0">
                <a:solidFill>
                  <a:schemeClr val="bg1"/>
                </a:solidFill>
              </a:rPr>
              <a:t>Your subtitle text here</a:t>
            </a:r>
            <a:endParaRPr lang="en-US" sz="2400" b="1" dirty="0">
              <a:solidFill>
                <a:schemeClr val="bg1"/>
              </a:solidFill>
            </a:endParaRPr>
          </a:p>
        </p:txBody>
      </p:sp>
      <p:grpSp>
        <p:nvGrpSpPr>
          <p:cNvPr id="5" name="Group 58"/>
          <p:cNvGrpSpPr/>
          <p:nvPr/>
        </p:nvGrpSpPr>
        <p:grpSpPr>
          <a:xfrm>
            <a:off x="6477000" y="1066800"/>
            <a:ext cx="1519218" cy="1519218"/>
            <a:chOff x="4495800" y="1219200"/>
            <a:chExt cx="3733800" cy="3733800"/>
          </a:xfrm>
          <a:effectLst>
            <a:outerShdw blurRad="279400" dir="18900000" sy="23000" kx="-1200000" algn="bl" rotWithShape="0">
              <a:prstClr val="black">
                <a:alpha val="20000"/>
              </a:prstClr>
            </a:outerShdw>
          </a:effectLst>
          <a:scene3d>
            <a:camera prst="perspectiveContrastingLeftFacing">
              <a:rot lat="623785" lon="2636332" rev="20999999"/>
            </a:camera>
            <a:lightRig rig="threePt" dir="t">
              <a:rot lat="0" lon="0" rev="13200000"/>
            </a:lightRig>
          </a:scene3d>
        </p:grpSpPr>
        <p:sp>
          <p:nvSpPr>
            <p:cNvPr id="60" name="Oval 59"/>
            <p:cNvSpPr/>
            <p:nvPr/>
          </p:nvSpPr>
          <p:spPr>
            <a:xfrm>
              <a:off x="4495800" y="1219200"/>
              <a:ext cx="3733800" cy="3733800"/>
            </a:xfrm>
            <a:prstGeom prst="ellipse">
              <a:avLst/>
            </a:prstGeom>
            <a:solidFill>
              <a:schemeClr val="accent2">
                <a:lumMod val="50000"/>
              </a:schemeClr>
            </a:solidFill>
            <a:ln>
              <a:noFill/>
            </a:ln>
            <a:sp3d extrusionH="254000" prstMaterial="dkEdge">
              <a:extrusionClr>
                <a:schemeClr val="bg2">
                  <a:lumMod val="50000"/>
                </a:schemeClr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1" name="Oval 60"/>
            <p:cNvSpPr>
              <a:spLocks noChangeAspect="1"/>
            </p:cNvSpPr>
            <p:nvPr/>
          </p:nvSpPr>
          <p:spPr>
            <a:xfrm>
              <a:off x="4682490" y="1405890"/>
              <a:ext cx="3360420" cy="336042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sp3d extrusionH="254000" prstMaterial="dkEdge">
              <a:extrusionClr>
                <a:schemeClr val="bg2">
                  <a:lumMod val="50000"/>
                </a:schemeClr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2" name="Oval 61"/>
            <p:cNvSpPr>
              <a:spLocks noChangeAspect="1"/>
            </p:cNvSpPr>
            <p:nvPr/>
          </p:nvSpPr>
          <p:spPr>
            <a:xfrm>
              <a:off x="4850511" y="1573911"/>
              <a:ext cx="3024378" cy="3024378"/>
            </a:xfrm>
            <a:prstGeom prst="ellipse">
              <a:avLst/>
            </a:prstGeom>
            <a:solidFill>
              <a:schemeClr val="accent2">
                <a:lumMod val="50000"/>
              </a:schemeClr>
            </a:solidFill>
            <a:ln>
              <a:noFill/>
            </a:ln>
            <a:sp3d extrusionH="254000" prstMaterial="dkEdge">
              <a:extrusionClr>
                <a:schemeClr val="bg2">
                  <a:lumMod val="50000"/>
                </a:schemeClr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3" name="Oval 62"/>
            <p:cNvSpPr>
              <a:spLocks noChangeAspect="1"/>
            </p:cNvSpPr>
            <p:nvPr/>
          </p:nvSpPr>
          <p:spPr>
            <a:xfrm>
              <a:off x="5001730" y="1725130"/>
              <a:ext cx="2721940" cy="272194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sp3d extrusionH="254000" prstMaterial="dkEdge">
              <a:extrusionClr>
                <a:schemeClr val="bg2">
                  <a:lumMod val="50000"/>
                </a:schemeClr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4" name="Oval 63"/>
            <p:cNvSpPr>
              <a:spLocks noChangeAspect="1"/>
            </p:cNvSpPr>
            <p:nvPr/>
          </p:nvSpPr>
          <p:spPr>
            <a:xfrm>
              <a:off x="5137827" y="1861227"/>
              <a:ext cx="2449746" cy="2449746"/>
            </a:xfrm>
            <a:prstGeom prst="ellipse">
              <a:avLst/>
            </a:prstGeom>
            <a:solidFill>
              <a:schemeClr val="accent2">
                <a:lumMod val="50000"/>
              </a:schemeClr>
            </a:solidFill>
            <a:ln>
              <a:noFill/>
            </a:ln>
            <a:sp3d extrusionH="254000" prstMaterial="dkEdge">
              <a:extrusionClr>
                <a:schemeClr val="bg2">
                  <a:lumMod val="50000"/>
                </a:schemeClr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5" name="Oval 64"/>
            <p:cNvSpPr>
              <a:spLocks noChangeAspect="1"/>
            </p:cNvSpPr>
            <p:nvPr/>
          </p:nvSpPr>
          <p:spPr>
            <a:xfrm>
              <a:off x="5260315" y="1983715"/>
              <a:ext cx="2204771" cy="2204771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sp3d extrusionH="254000" prstMaterial="dkEdge">
              <a:extrusionClr>
                <a:schemeClr val="bg2">
                  <a:lumMod val="50000"/>
                </a:schemeClr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b="1" dirty="0"/>
            </a:p>
          </p:txBody>
        </p:sp>
        <p:sp>
          <p:nvSpPr>
            <p:cNvPr id="66" name="Oval 65"/>
            <p:cNvSpPr>
              <a:spLocks noChangeAspect="1"/>
            </p:cNvSpPr>
            <p:nvPr/>
          </p:nvSpPr>
          <p:spPr>
            <a:xfrm>
              <a:off x="5767412" y="2490812"/>
              <a:ext cx="1190576" cy="1190576"/>
            </a:xfrm>
            <a:prstGeom prst="ellipse">
              <a:avLst/>
            </a:prstGeom>
            <a:solidFill>
              <a:schemeClr val="accent2">
                <a:lumMod val="50000"/>
              </a:schemeClr>
            </a:solidFill>
            <a:ln>
              <a:noFill/>
            </a:ln>
            <a:sp3d extrusionH="254000" prstMaterial="dkEdge">
              <a:extrusionClr>
                <a:schemeClr val="bg2">
                  <a:lumMod val="50000"/>
                </a:schemeClr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b="1" dirty="0"/>
            </a:p>
          </p:txBody>
        </p:sp>
      </p:grpSp>
      <p:grpSp>
        <p:nvGrpSpPr>
          <p:cNvPr id="6" name="Group 66"/>
          <p:cNvGrpSpPr/>
          <p:nvPr/>
        </p:nvGrpSpPr>
        <p:grpSpPr>
          <a:xfrm>
            <a:off x="1604982" y="995382"/>
            <a:ext cx="1519218" cy="1519218"/>
            <a:chOff x="4495800" y="1219200"/>
            <a:chExt cx="3733800" cy="3733800"/>
          </a:xfrm>
          <a:effectLst>
            <a:outerShdw blurRad="241300" dir="13500000" sy="23000" kx="1200000" algn="br" rotWithShape="0">
              <a:prstClr val="black">
                <a:alpha val="20000"/>
              </a:prstClr>
            </a:outerShdw>
          </a:effectLst>
          <a:scene3d>
            <a:camera prst="perspectiveHeroicExtremeRightFacing">
              <a:rot lat="795987" lon="19238787" rev="380730"/>
            </a:camera>
            <a:lightRig rig="threePt" dir="t">
              <a:rot lat="0" lon="0" rev="13200000"/>
            </a:lightRig>
          </a:scene3d>
        </p:grpSpPr>
        <p:sp>
          <p:nvSpPr>
            <p:cNvPr id="68" name="Oval 67"/>
            <p:cNvSpPr/>
            <p:nvPr/>
          </p:nvSpPr>
          <p:spPr>
            <a:xfrm>
              <a:off x="4495800" y="1219200"/>
              <a:ext cx="3733800" cy="3733800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  <a:sp3d extrusionH="254000" prstMaterial="dkEdge">
              <a:extrusionClr>
                <a:schemeClr val="bg2">
                  <a:lumMod val="50000"/>
                </a:schemeClr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9" name="Oval 68"/>
            <p:cNvSpPr>
              <a:spLocks noChangeAspect="1"/>
            </p:cNvSpPr>
            <p:nvPr/>
          </p:nvSpPr>
          <p:spPr>
            <a:xfrm>
              <a:off x="4682490" y="1405890"/>
              <a:ext cx="3360420" cy="336042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sp3d extrusionH="254000" prstMaterial="dkEdge">
              <a:extrusionClr>
                <a:schemeClr val="bg2">
                  <a:lumMod val="50000"/>
                </a:schemeClr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" name="Oval 69"/>
            <p:cNvSpPr>
              <a:spLocks noChangeAspect="1"/>
            </p:cNvSpPr>
            <p:nvPr/>
          </p:nvSpPr>
          <p:spPr>
            <a:xfrm>
              <a:off x="4850511" y="1573911"/>
              <a:ext cx="3024378" cy="3024378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  <a:sp3d extrusionH="254000" prstMaterial="dkEdge">
              <a:extrusionClr>
                <a:schemeClr val="bg2">
                  <a:lumMod val="50000"/>
                </a:schemeClr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1" name="Oval 70"/>
            <p:cNvSpPr>
              <a:spLocks noChangeAspect="1"/>
            </p:cNvSpPr>
            <p:nvPr/>
          </p:nvSpPr>
          <p:spPr>
            <a:xfrm>
              <a:off x="5001730" y="1725130"/>
              <a:ext cx="2721940" cy="272194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sp3d extrusionH="254000" prstMaterial="dkEdge">
              <a:extrusionClr>
                <a:schemeClr val="bg2">
                  <a:lumMod val="50000"/>
                </a:schemeClr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2" name="Oval 71"/>
            <p:cNvSpPr>
              <a:spLocks noChangeAspect="1"/>
            </p:cNvSpPr>
            <p:nvPr/>
          </p:nvSpPr>
          <p:spPr>
            <a:xfrm>
              <a:off x="5137827" y="1861227"/>
              <a:ext cx="2449746" cy="2449746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  <a:sp3d extrusionH="254000" prstMaterial="dkEdge">
              <a:extrusionClr>
                <a:schemeClr val="bg2">
                  <a:lumMod val="50000"/>
                </a:schemeClr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3" name="Oval 72"/>
            <p:cNvSpPr>
              <a:spLocks noChangeAspect="1"/>
            </p:cNvSpPr>
            <p:nvPr/>
          </p:nvSpPr>
          <p:spPr>
            <a:xfrm>
              <a:off x="5260315" y="1983715"/>
              <a:ext cx="2204771" cy="2204771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sp3d extrusionH="254000" prstMaterial="dkEdge">
              <a:extrusionClr>
                <a:schemeClr val="bg2">
                  <a:lumMod val="50000"/>
                </a:schemeClr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b="1" dirty="0"/>
            </a:p>
          </p:txBody>
        </p:sp>
        <p:sp>
          <p:nvSpPr>
            <p:cNvPr id="74" name="Oval 73"/>
            <p:cNvSpPr>
              <a:spLocks noChangeAspect="1"/>
            </p:cNvSpPr>
            <p:nvPr/>
          </p:nvSpPr>
          <p:spPr>
            <a:xfrm>
              <a:off x="5767412" y="2490812"/>
              <a:ext cx="1190576" cy="1190576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  <a:sp3d extrusionH="254000" prstMaterial="dkEdge">
              <a:extrusionClr>
                <a:schemeClr val="bg2">
                  <a:lumMod val="50000"/>
                </a:schemeClr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b="1" dirty="0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2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/>
      <p:bldP spid="48" grpId="0"/>
      <p:bldP spid="49" grpId="0"/>
      <p:bldP spid="50" grpId="0"/>
    </p:bldLst>
  </p:timing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val 7"/>
          <p:cNvSpPr/>
          <p:nvPr/>
        </p:nvSpPr>
        <p:spPr>
          <a:xfrm>
            <a:off x="6324600" y="2639704"/>
            <a:ext cx="1143000" cy="1143000"/>
          </a:xfrm>
          <a:prstGeom prst="ellipse">
            <a:avLst/>
          </a:prstGeom>
          <a:gradFill flip="none" rotWithShape="1">
            <a:gsLst>
              <a:gs pos="0">
                <a:schemeClr val="accent3">
                  <a:lumMod val="75000"/>
                  <a:shade val="30000"/>
                  <a:satMod val="115000"/>
                </a:schemeClr>
              </a:gs>
              <a:gs pos="50000">
                <a:schemeClr val="accent3">
                  <a:lumMod val="75000"/>
                  <a:shade val="67500"/>
                  <a:satMod val="115000"/>
                </a:schemeClr>
              </a:gs>
              <a:gs pos="100000">
                <a:schemeClr val="accent3">
                  <a:lumMod val="75000"/>
                  <a:shade val="100000"/>
                  <a:satMod val="115000"/>
                </a:schemeClr>
              </a:gs>
            </a:gsLst>
            <a:lin ang="2700000" scaled="1"/>
            <a:tileRect/>
          </a:gradFill>
          <a:ln>
            <a:noFill/>
          </a:ln>
          <a:scene3d>
            <a:camera prst="orthographicFront"/>
            <a:lightRig rig="threePt" dir="t"/>
          </a:scene3d>
          <a:sp3d>
            <a:bevelT w="139700" prst="cross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sz="4000" dirty="0" smtClean="0">
                <a:latin typeface="Franklin Gothic Medium Cond" pitchFamily="34" charset="0"/>
              </a:rPr>
              <a:t>Making a choice</a:t>
            </a:r>
            <a:endParaRPr lang="en-US" sz="4000" dirty="0">
              <a:latin typeface="Franklin Gothic Medium Cond" pitchFamily="34" charset="0"/>
            </a:endParaRPr>
          </a:p>
        </p:txBody>
      </p:sp>
      <p:pic>
        <p:nvPicPr>
          <p:cNvPr id="3078" name="Picture 6"/>
          <p:cNvPicPr>
            <a:picLocks noChangeAspect="1" noChangeArrowheads="1"/>
          </p:cNvPicPr>
          <p:nvPr/>
        </p:nvPicPr>
        <p:blipFill>
          <a:blip r:embed="rId3" cstate="email"/>
          <a:srcRect/>
          <a:stretch>
            <a:fillRect/>
          </a:stretch>
        </p:blipFill>
        <p:spPr bwMode="auto">
          <a:xfrm>
            <a:off x="5638800" y="3048000"/>
            <a:ext cx="2861700" cy="3200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sp>
        <p:nvSpPr>
          <p:cNvPr id="9" name="Oval 8"/>
          <p:cNvSpPr/>
          <p:nvPr/>
        </p:nvSpPr>
        <p:spPr>
          <a:xfrm>
            <a:off x="7543800" y="2667000"/>
            <a:ext cx="1143000" cy="1143000"/>
          </a:xfrm>
          <a:prstGeom prst="ellipse">
            <a:avLst/>
          </a:prstGeom>
          <a:gradFill flip="none" rotWithShape="1">
            <a:gsLst>
              <a:gs pos="0">
                <a:schemeClr val="accent2">
                  <a:lumMod val="75000"/>
                  <a:shade val="30000"/>
                  <a:satMod val="115000"/>
                </a:schemeClr>
              </a:gs>
              <a:gs pos="50000">
                <a:schemeClr val="accent2">
                  <a:lumMod val="75000"/>
                  <a:shade val="67500"/>
                  <a:satMod val="115000"/>
                </a:schemeClr>
              </a:gs>
              <a:gs pos="100000">
                <a:schemeClr val="accent2">
                  <a:lumMod val="75000"/>
                  <a:shade val="100000"/>
                  <a:satMod val="115000"/>
                </a:schemeClr>
              </a:gs>
            </a:gsLst>
            <a:lin ang="2700000" scaled="1"/>
            <a:tileRect/>
          </a:gradFill>
          <a:ln>
            <a:noFill/>
          </a:ln>
          <a:scene3d>
            <a:camera prst="orthographicFront"/>
            <a:lightRig rig="threePt" dir="t"/>
          </a:scene3d>
          <a:sp3d>
            <a:bevelT w="139700" prst="cross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10" name="Straight Connector 9"/>
          <p:cNvCxnSpPr/>
          <p:nvPr/>
        </p:nvCxnSpPr>
        <p:spPr>
          <a:xfrm>
            <a:off x="914400" y="2209800"/>
            <a:ext cx="3124200" cy="158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Straight Connector 10"/>
          <p:cNvCxnSpPr/>
          <p:nvPr/>
        </p:nvCxnSpPr>
        <p:spPr>
          <a:xfrm rot="5400000">
            <a:off x="-342106" y="3466306"/>
            <a:ext cx="2514600" cy="158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" name="TextBox 12"/>
          <p:cNvSpPr txBox="1"/>
          <p:nvPr/>
        </p:nvSpPr>
        <p:spPr>
          <a:xfrm>
            <a:off x="990600" y="2286000"/>
            <a:ext cx="4267200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166688" indent="-166688">
              <a:buFont typeface="Arial" pitchFamily="34" charset="0"/>
              <a:buChar char="•"/>
            </a:pPr>
            <a:r>
              <a:rPr lang="en-US" sz="2400" dirty="0" smtClean="0"/>
              <a:t>Your text here. Your text here </a:t>
            </a:r>
          </a:p>
          <a:p>
            <a:pPr marL="166688" indent="-166688">
              <a:buFont typeface="Arial" pitchFamily="34" charset="0"/>
              <a:buChar char="•"/>
            </a:pPr>
            <a:r>
              <a:rPr lang="en-US" sz="2400" dirty="0" smtClean="0"/>
              <a:t>Your text here. Your text here</a:t>
            </a:r>
          </a:p>
          <a:p>
            <a:pPr marL="166688" indent="-166688">
              <a:buFont typeface="Arial" pitchFamily="34" charset="0"/>
              <a:buChar char="•"/>
            </a:pPr>
            <a:r>
              <a:rPr lang="en-US" sz="2400" dirty="0" smtClean="0"/>
              <a:t>Your text here. Your text here </a:t>
            </a:r>
          </a:p>
          <a:p>
            <a:pPr marL="166688" indent="-166688">
              <a:buFont typeface="Arial" pitchFamily="34" charset="0"/>
              <a:buChar char="•"/>
            </a:pPr>
            <a:endParaRPr lang="en-US" sz="2400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1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1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 build="p"/>
    </p:bldLst>
  </p:timing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23"/>
          <p:cNvGrpSpPr>
            <a:grpSpLocks/>
          </p:cNvGrpSpPr>
          <p:nvPr/>
        </p:nvGrpSpPr>
        <p:grpSpPr bwMode="auto">
          <a:xfrm>
            <a:off x="0" y="2667000"/>
            <a:ext cx="9144000" cy="1676400"/>
            <a:chOff x="0" y="2086"/>
            <a:chExt cx="5760" cy="1056"/>
          </a:xfrm>
        </p:grpSpPr>
        <p:sp>
          <p:nvSpPr>
            <p:cNvPr id="39" name="Rectangle 3"/>
            <p:cNvSpPr>
              <a:spLocks noChangeArrowheads="1"/>
            </p:cNvSpPr>
            <p:nvPr/>
          </p:nvSpPr>
          <p:spPr bwMode="gray">
            <a:xfrm>
              <a:off x="0" y="2325"/>
              <a:ext cx="5760" cy="817"/>
            </a:xfrm>
            <a:prstGeom prst="rect">
              <a:avLst/>
            </a:prstGeom>
            <a:gradFill rotWithShape="1">
              <a:gsLst>
                <a:gs pos="0">
                  <a:srgbClr val="DDDDDD"/>
                </a:gs>
                <a:gs pos="100000">
                  <a:srgbClr val="FFFFFF"/>
                </a:gs>
              </a:gsLst>
              <a:lin ang="5400000" scaled="1"/>
            </a:gradFill>
            <a:ln w="9525">
              <a:noFill/>
              <a:miter lim="800000"/>
              <a:headEnd/>
              <a:tailEnd/>
            </a:ln>
          </p:spPr>
          <p:txBody>
            <a:bodyPr wrap="none" lIns="90000" tIns="90000" rIns="72000" bIns="90000" anchor="ctr"/>
            <a:lstStyle/>
            <a:p>
              <a:pPr algn="ctr" eaLnBrk="0" hangingPunct="0"/>
              <a:endParaRPr lang="en-US" noProof="1">
                <a:latin typeface="Calibri" pitchFamily="34" charset="0"/>
                <a:cs typeface="Arial" charset="0"/>
              </a:endParaRPr>
            </a:p>
          </p:txBody>
        </p:sp>
        <p:sp>
          <p:nvSpPr>
            <p:cNvPr id="40" name="Rectangle 25"/>
            <p:cNvSpPr>
              <a:spLocks noChangeArrowheads="1"/>
            </p:cNvSpPr>
            <p:nvPr/>
          </p:nvSpPr>
          <p:spPr bwMode="gray">
            <a:xfrm flipV="1">
              <a:off x="0" y="2086"/>
              <a:ext cx="5760" cy="246"/>
            </a:xfrm>
            <a:prstGeom prst="rect">
              <a:avLst/>
            </a:prstGeom>
            <a:gradFill rotWithShape="1">
              <a:gsLst>
                <a:gs pos="0">
                  <a:srgbClr val="DBDBDB"/>
                </a:gs>
                <a:gs pos="100000">
                  <a:srgbClr val="FFFFFF"/>
                </a:gs>
              </a:gsLst>
              <a:lin ang="5400000" scaled="1"/>
            </a:gradFill>
            <a:ln w="9525">
              <a:noFill/>
              <a:miter lim="800000"/>
              <a:headEnd/>
              <a:tailEnd/>
            </a:ln>
          </p:spPr>
          <p:txBody>
            <a:bodyPr rot="10800000" wrap="none" lIns="90000" tIns="90000" rIns="72000" bIns="90000" anchor="ctr"/>
            <a:lstStyle/>
            <a:p>
              <a:pPr algn="ctr" eaLnBrk="0" hangingPunct="0"/>
              <a:endParaRPr lang="en-US" noProof="1">
                <a:latin typeface="Calibri" pitchFamily="34" charset="0"/>
                <a:cs typeface="Arial" charset="0"/>
              </a:endParaRPr>
            </a:p>
          </p:txBody>
        </p:sp>
      </p:grp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sz="4000" dirty="0" smtClean="0">
                <a:latin typeface="Franklin Gothic Medium Cond" pitchFamily="34" charset="0"/>
              </a:rPr>
              <a:t>One cause – three effects</a:t>
            </a:r>
            <a:endParaRPr lang="en-US" sz="4000" dirty="0">
              <a:latin typeface="Franklin Gothic Medium Cond" pitchFamily="34" charset="0"/>
            </a:endParaRPr>
          </a:p>
        </p:txBody>
      </p:sp>
      <p:grpSp>
        <p:nvGrpSpPr>
          <p:cNvPr id="4" name="Group 11"/>
          <p:cNvGrpSpPr/>
          <p:nvPr/>
        </p:nvGrpSpPr>
        <p:grpSpPr>
          <a:xfrm>
            <a:off x="1892969" y="2057400"/>
            <a:ext cx="5041232" cy="5033748"/>
            <a:chOff x="2351598" y="1981200"/>
            <a:chExt cx="4442234" cy="4435640"/>
          </a:xfrm>
          <a:effectLst>
            <a:outerShdw blurRad="190500" dist="38100" dir="5400000" sx="105000" sy="105000" algn="t" rotWithShape="0">
              <a:prstClr val="black">
                <a:alpha val="40000"/>
              </a:prstClr>
            </a:outerShdw>
          </a:effectLst>
          <a:scene3d>
            <a:camera prst="perspectiveRelaxed"/>
            <a:lightRig rig="threePt" dir="t"/>
          </a:scene3d>
        </p:grpSpPr>
        <p:sp>
          <p:nvSpPr>
            <p:cNvPr id="7" name="Pie 6"/>
            <p:cNvSpPr/>
            <p:nvPr/>
          </p:nvSpPr>
          <p:spPr>
            <a:xfrm>
              <a:off x="2362200" y="1981200"/>
              <a:ext cx="4419600" cy="4419600"/>
            </a:xfrm>
            <a:prstGeom prst="pie">
              <a:avLst>
                <a:gd name="adj1" fmla="val 10815138"/>
                <a:gd name="adj2" fmla="val 34724"/>
              </a:avLst>
            </a:prstGeom>
            <a:solidFill>
              <a:schemeClr val="bg2">
                <a:lumMod val="50000"/>
              </a:schemeClr>
            </a:solidFill>
            <a:ln>
              <a:noFill/>
            </a:ln>
            <a:sp3d prstMaterial="dkEdge"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9" name="Block Arc 8"/>
            <p:cNvSpPr/>
            <p:nvPr/>
          </p:nvSpPr>
          <p:spPr>
            <a:xfrm>
              <a:off x="2351598" y="1981200"/>
              <a:ext cx="4419600" cy="4419600"/>
            </a:xfrm>
            <a:prstGeom prst="blockArc">
              <a:avLst>
                <a:gd name="adj1" fmla="val 10800000"/>
                <a:gd name="adj2" fmla="val 14189487"/>
                <a:gd name="adj3" fmla="val 14412"/>
              </a:avLst>
            </a:prstGeom>
            <a:solidFill>
              <a:schemeClr val="tx2">
                <a:lumMod val="50000"/>
              </a:schemeClr>
            </a:solidFill>
            <a:ln>
              <a:noFill/>
            </a:ln>
            <a:sp3d z="317500" extrusionH="317500" prstMaterial="dkEdge">
              <a:bevelT w="139700" prst="cross"/>
              <a:extrusionClr>
                <a:schemeClr val="bg1">
                  <a:lumMod val="75000"/>
                </a:schemeClr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chemeClr val="tx1"/>
                </a:solidFill>
              </a:endParaRPr>
            </a:p>
          </p:txBody>
        </p:sp>
        <p:sp>
          <p:nvSpPr>
            <p:cNvPr id="10" name="Block Arc 9"/>
            <p:cNvSpPr/>
            <p:nvPr/>
          </p:nvSpPr>
          <p:spPr>
            <a:xfrm>
              <a:off x="2374232" y="1997240"/>
              <a:ext cx="4419600" cy="4419600"/>
            </a:xfrm>
            <a:prstGeom prst="blockArc">
              <a:avLst>
                <a:gd name="adj1" fmla="val 18530106"/>
                <a:gd name="adj2" fmla="val 51756"/>
                <a:gd name="adj3" fmla="val 13834"/>
              </a:avLst>
            </a:prstGeom>
            <a:solidFill>
              <a:schemeClr val="accent4">
                <a:lumMod val="50000"/>
              </a:schemeClr>
            </a:solidFill>
            <a:ln>
              <a:noFill/>
            </a:ln>
            <a:sp3d z="317500" extrusionH="317500" prstMaterial="dkEdge">
              <a:bevelT w="139700" prst="cross"/>
              <a:extrusionClr>
                <a:schemeClr val="bg1">
                  <a:lumMod val="75000"/>
                </a:schemeClr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11" name="Block Arc 10"/>
            <p:cNvSpPr/>
            <p:nvPr/>
          </p:nvSpPr>
          <p:spPr>
            <a:xfrm>
              <a:off x="2366208" y="1981200"/>
              <a:ext cx="4419600" cy="4419600"/>
            </a:xfrm>
            <a:prstGeom prst="blockArc">
              <a:avLst>
                <a:gd name="adj1" fmla="val 14190741"/>
                <a:gd name="adj2" fmla="val 18621543"/>
                <a:gd name="adj3" fmla="val 13916"/>
              </a:avLst>
            </a:prstGeom>
            <a:solidFill>
              <a:schemeClr val="accent3">
                <a:lumMod val="75000"/>
              </a:schemeClr>
            </a:solidFill>
            <a:ln>
              <a:noFill/>
            </a:ln>
            <a:sp3d z="317500" extrusionH="317500" prstMaterial="dkEdge">
              <a:bevelT w="139700" prst="cross"/>
              <a:extrusionClr>
                <a:schemeClr val="bg1">
                  <a:lumMod val="75000"/>
                </a:schemeClr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</p:grpSp>
      <p:sp>
        <p:nvSpPr>
          <p:cNvPr id="13" name="Down Arrow 12"/>
          <p:cNvSpPr/>
          <p:nvPr/>
        </p:nvSpPr>
        <p:spPr>
          <a:xfrm flipV="1">
            <a:off x="3733800" y="3252134"/>
            <a:ext cx="1295400" cy="2615242"/>
          </a:xfrm>
          <a:prstGeom prst="downArrow">
            <a:avLst/>
          </a:prstGeom>
          <a:effectLst>
            <a:outerShdw blurRad="127000" dist="38100" dir="5400000" sx="105000" sy="105000" algn="t" rotWithShape="0">
              <a:prstClr val="black">
                <a:alpha val="40000"/>
              </a:prstClr>
            </a:outerShdw>
          </a:effectLst>
          <a:scene3d>
            <a:camera prst="perspectiveRelaxed"/>
            <a:lightRig rig="soft" dir="t"/>
          </a:scene3d>
          <a:sp3d extrusionH="254000" prstMaterial="dkEdge">
            <a:bevelT w="139700" prst="cross"/>
            <a:extrusionClr>
              <a:schemeClr val="bg1">
                <a:lumMod val="75000"/>
              </a:schemeClr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Down Arrow 13"/>
          <p:cNvSpPr/>
          <p:nvPr/>
        </p:nvSpPr>
        <p:spPr>
          <a:xfrm rot="-3300000" flipV="1">
            <a:off x="3113695" y="3149446"/>
            <a:ext cx="519851" cy="1049511"/>
          </a:xfrm>
          <a:prstGeom prst="downArrow">
            <a:avLst/>
          </a:prstGeom>
          <a:solidFill>
            <a:schemeClr val="accent2">
              <a:lumMod val="50000"/>
            </a:schemeClr>
          </a:solidFill>
          <a:ln>
            <a:noFill/>
          </a:ln>
          <a:scene3d>
            <a:camera prst="perspectiveRelaxed">
              <a:rot lat="19169900" lon="21347526" rev="206550"/>
            </a:camera>
            <a:lightRig rig="threePt" dir="t"/>
          </a:scene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Down Arrow 14"/>
          <p:cNvSpPr/>
          <p:nvPr/>
        </p:nvSpPr>
        <p:spPr>
          <a:xfrm rot="3300000" flipH="1" flipV="1">
            <a:off x="5119616" y="3189550"/>
            <a:ext cx="519851" cy="1049511"/>
          </a:xfrm>
          <a:prstGeom prst="downArrow">
            <a:avLst/>
          </a:prstGeom>
          <a:solidFill>
            <a:schemeClr val="accent2">
              <a:lumMod val="50000"/>
            </a:schemeClr>
          </a:solidFill>
          <a:ln>
            <a:noFill/>
          </a:ln>
          <a:scene3d>
            <a:camera prst="perspectiveRelaxed">
              <a:rot lat="19216253" lon="925254" rev="21043324"/>
            </a:camera>
            <a:lightRig rig="threePt" dir="t"/>
          </a:scene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Down Arrow 16"/>
          <p:cNvSpPr/>
          <p:nvPr/>
        </p:nvSpPr>
        <p:spPr>
          <a:xfrm flipV="1">
            <a:off x="4146880" y="3019928"/>
            <a:ext cx="475573" cy="685800"/>
          </a:xfrm>
          <a:prstGeom prst="downArrow">
            <a:avLst/>
          </a:prstGeom>
          <a:solidFill>
            <a:schemeClr val="accent2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5" name="Group 28"/>
          <p:cNvGrpSpPr/>
          <p:nvPr/>
        </p:nvGrpSpPr>
        <p:grpSpPr>
          <a:xfrm>
            <a:off x="3581400" y="1676400"/>
            <a:ext cx="1939442" cy="974560"/>
            <a:chOff x="3581400" y="1676400"/>
            <a:chExt cx="1939442" cy="974560"/>
          </a:xfrm>
        </p:grpSpPr>
        <p:cxnSp>
          <p:nvCxnSpPr>
            <p:cNvPr id="32" name="Straight Connector 31"/>
            <p:cNvCxnSpPr/>
            <p:nvPr/>
          </p:nvCxnSpPr>
          <p:spPr>
            <a:xfrm rot="5400000" flipH="1" flipV="1">
              <a:off x="4330158" y="2323306"/>
              <a:ext cx="381000" cy="1588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9" name="TextBox 18"/>
            <p:cNvSpPr txBox="1"/>
            <p:nvPr/>
          </p:nvSpPr>
          <p:spPr>
            <a:xfrm>
              <a:off x="3581400" y="1676400"/>
              <a:ext cx="1939442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400" dirty="0" smtClean="0"/>
                <a:t>Your text here</a:t>
              </a:r>
              <a:endParaRPr lang="en-US" sz="2400" dirty="0"/>
            </a:p>
          </p:txBody>
        </p:sp>
        <p:sp>
          <p:nvSpPr>
            <p:cNvPr id="22" name="Oval 21"/>
            <p:cNvSpPr/>
            <p:nvPr/>
          </p:nvSpPr>
          <p:spPr>
            <a:xfrm>
              <a:off x="4419600" y="2422360"/>
              <a:ext cx="228600" cy="228600"/>
            </a:xfrm>
            <a:prstGeom prst="ellipse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/>
              <a:bevelB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6" name="Group 27"/>
          <p:cNvGrpSpPr/>
          <p:nvPr/>
        </p:nvGrpSpPr>
        <p:grpSpPr>
          <a:xfrm>
            <a:off x="304800" y="2286000"/>
            <a:ext cx="2362200" cy="914400"/>
            <a:chOff x="304800" y="2286000"/>
            <a:chExt cx="2362200" cy="914400"/>
          </a:xfrm>
        </p:grpSpPr>
        <p:sp>
          <p:nvSpPr>
            <p:cNvPr id="18" name="TextBox 17"/>
            <p:cNvSpPr txBox="1"/>
            <p:nvPr/>
          </p:nvSpPr>
          <p:spPr>
            <a:xfrm>
              <a:off x="304800" y="2286000"/>
              <a:ext cx="1939442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400" dirty="0" smtClean="0"/>
                <a:t>Your text here</a:t>
              </a:r>
              <a:endParaRPr lang="en-US" sz="2400" dirty="0"/>
            </a:p>
          </p:txBody>
        </p:sp>
        <p:cxnSp>
          <p:nvCxnSpPr>
            <p:cNvPr id="25" name="Straight Connector 24"/>
            <p:cNvCxnSpPr>
              <a:stCxn id="21" idx="1"/>
            </p:cNvCxnSpPr>
            <p:nvPr/>
          </p:nvCxnSpPr>
          <p:spPr>
            <a:xfrm rot="16200000" flipV="1">
              <a:off x="2133600" y="2667000"/>
              <a:ext cx="338278" cy="338278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1" name="Oval 20"/>
            <p:cNvSpPr/>
            <p:nvPr/>
          </p:nvSpPr>
          <p:spPr>
            <a:xfrm>
              <a:off x="2438400" y="2971800"/>
              <a:ext cx="228600" cy="228600"/>
            </a:xfrm>
            <a:prstGeom prst="ellipse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/>
              <a:bevelB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8" name="Group 29"/>
          <p:cNvGrpSpPr/>
          <p:nvPr/>
        </p:nvGrpSpPr>
        <p:grpSpPr>
          <a:xfrm>
            <a:off x="6248400" y="2438400"/>
            <a:ext cx="2665346" cy="838200"/>
            <a:chOff x="6248400" y="2438400"/>
            <a:chExt cx="2665346" cy="838200"/>
          </a:xfrm>
        </p:grpSpPr>
        <p:sp>
          <p:nvSpPr>
            <p:cNvPr id="20" name="TextBox 19"/>
            <p:cNvSpPr txBox="1"/>
            <p:nvPr/>
          </p:nvSpPr>
          <p:spPr>
            <a:xfrm>
              <a:off x="6974304" y="2438400"/>
              <a:ext cx="1939442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400" dirty="0" smtClean="0"/>
                <a:t>Your text here</a:t>
              </a:r>
              <a:endParaRPr lang="en-US" sz="2400" dirty="0"/>
            </a:p>
          </p:txBody>
        </p:sp>
        <p:cxnSp>
          <p:nvCxnSpPr>
            <p:cNvPr id="36" name="Straight Connector 35"/>
            <p:cNvCxnSpPr/>
            <p:nvPr/>
          </p:nvCxnSpPr>
          <p:spPr>
            <a:xfrm flipV="1">
              <a:off x="6364704" y="2727160"/>
              <a:ext cx="533400" cy="38100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3" name="Oval 22"/>
            <p:cNvSpPr/>
            <p:nvPr/>
          </p:nvSpPr>
          <p:spPr>
            <a:xfrm>
              <a:off x="6248400" y="3048000"/>
              <a:ext cx="228600" cy="228600"/>
            </a:xfrm>
            <a:prstGeom prst="ellipse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/>
              <a:bevelB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37" name="TextBox 36"/>
          <p:cNvSpPr txBox="1"/>
          <p:nvPr/>
        </p:nvSpPr>
        <p:spPr>
          <a:xfrm>
            <a:off x="3581400" y="5867400"/>
            <a:ext cx="193944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 smtClean="0"/>
              <a:t>Your text here</a:t>
            </a:r>
            <a:endParaRPr lang="en-US" sz="2400" dirty="0"/>
          </a:p>
        </p:txBody>
      </p:sp>
      <p:cxnSp>
        <p:nvCxnSpPr>
          <p:cNvPr id="26" name="Straight Connector 25"/>
          <p:cNvCxnSpPr/>
          <p:nvPr/>
        </p:nvCxnSpPr>
        <p:spPr>
          <a:xfrm flipV="1">
            <a:off x="0" y="6235347"/>
            <a:ext cx="9144000" cy="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7902054" y="6357584"/>
            <a:ext cx="101334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>
                <a:latin typeface="Calibri" pitchFamily="34" charset="0"/>
              </a:rPr>
              <a:t>LOGO</a:t>
            </a:r>
            <a:endParaRPr lang="en-US" dirty="0">
              <a:latin typeface="Calibri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" name="Oval 71"/>
          <p:cNvSpPr/>
          <p:nvPr/>
        </p:nvSpPr>
        <p:spPr>
          <a:xfrm>
            <a:off x="990600" y="3008750"/>
            <a:ext cx="2133600" cy="2133600"/>
          </a:xfrm>
          <a:prstGeom prst="ellipse">
            <a:avLst/>
          </a:prstGeom>
          <a:solidFill>
            <a:schemeClr val="accent3">
              <a:lumMod val="75000"/>
              <a:alpha val="67000"/>
            </a:schemeClr>
          </a:solidFill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Calibri" pitchFamily="34" charset="0"/>
            </a:endParaRPr>
          </a:p>
        </p:txBody>
      </p:sp>
      <p:grpSp>
        <p:nvGrpSpPr>
          <p:cNvPr id="2" name="Group 35"/>
          <p:cNvGrpSpPr/>
          <p:nvPr/>
        </p:nvGrpSpPr>
        <p:grpSpPr>
          <a:xfrm>
            <a:off x="5105400" y="2094350"/>
            <a:ext cx="3134118" cy="4140200"/>
            <a:chOff x="2057400" y="255787"/>
            <a:chExt cx="4267200" cy="5637013"/>
          </a:xfrm>
          <a:solidFill>
            <a:schemeClr val="bg2">
              <a:lumMod val="25000"/>
            </a:schemeClr>
          </a:solidFill>
        </p:grpSpPr>
        <p:grpSp>
          <p:nvGrpSpPr>
            <p:cNvPr id="3" name="Group 9"/>
            <p:cNvGrpSpPr/>
            <p:nvPr/>
          </p:nvGrpSpPr>
          <p:grpSpPr>
            <a:xfrm>
              <a:off x="4531058" y="1295400"/>
              <a:ext cx="1793542" cy="3100247"/>
              <a:chOff x="4528457" y="1195982"/>
              <a:chExt cx="1793542" cy="3100247"/>
            </a:xfrm>
            <a:grpFill/>
          </p:grpSpPr>
          <p:sp>
            <p:nvSpPr>
              <p:cNvPr id="7" name="Freeform 6"/>
              <p:cNvSpPr/>
              <p:nvPr/>
            </p:nvSpPr>
            <p:spPr>
              <a:xfrm>
                <a:off x="4528457" y="1683657"/>
                <a:ext cx="1707848" cy="2612572"/>
              </a:xfrm>
              <a:custGeom>
                <a:avLst/>
                <a:gdLst>
                  <a:gd name="connsiteX0" fmla="*/ 0 w 1707848"/>
                  <a:gd name="connsiteY0" fmla="*/ 2162629 h 2612572"/>
                  <a:gd name="connsiteX1" fmla="*/ 798286 w 1707848"/>
                  <a:gd name="connsiteY1" fmla="*/ 1291772 h 2612572"/>
                  <a:gd name="connsiteX2" fmla="*/ 1030514 w 1707848"/>
                  <a:gd name="connsiteY2" fmla="*/ 609600 h 2612572"/>
                  <a:gd name="connsiteX3" fmla="*/ 1669143 w 1707848"/>
                  <a:gd name="connsiteY3" fmla="*/ 29029 h 2612572"/>
                  <a:gd name="connsiteX4" fmla="*/ 1262743 w 1707848"/>
                  <a:gd name="connsiteY4" fmla="*/ 435429 h 2612572"/>
                  <a:gd name="connsiteX5" fmla="*/ 1016000 w 1707848"/>
                  <a:gd name="connsiteY5" fmla="*/ 812800 h 2612572"/>
                  <a:gd name="connsiteX6" fmla="*/ 957943 w 1707848"/>
                  <a:gd name="connsiteY6" fmla="*/ 1262743 h 2612572"/>
                  <a:gd name="connsiteX7" fmla="*/ 682172 w 1707848"/>
                  <a:gd name="connsiteY7" fmla="*/ 1727200 h 2612572"/>
                  <a:gd name="connsiteX8" fmla="*/ 130629 w 1707848"/>
                  <a:gd name="connsiteY8" fmla="*/ 2452914 h 2612572"/>
                  <a:gd name="connsiteX9" fmla="*/ 29029 w 1707848"/>
                  <a:gd name="connsiteY9" fmla="*/ 2612572 h 2612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707848" h="2612572">
                    <a:moveTo>
                      <a:pt x="0" y="2162629"/>
                    </a:moveTo>
                    <a:cubicBezTo>
                      <a:pt x="313267" y="1856619"/>
                      <a:pt x="626534" y="1550610"/>
                      <a:pt x="798286" y="1291772"/>
                    </a:cubicBezTo>
                    <a:cubicBezTo>
                      <a:pt x="970038" y="1032934"/>
                      <a:pt x="885371" y="820057"/>
                      <a:pt x="1030514" y="609600"/>
                    </a:cubicBezTo>
                    <a:cubicBezTo>
                      <a:pt x="1175657" y="399143"/>
                      <a:pt x="1630438" y="58058"/>
                      <a:pt x="1669143" y="29029"/>
                    </a:cubicBezTo>
                    <a:cubicBezTo>
                      <a:pt x="1707848" y="0"/>
                      <a:pt x="1371600" y="304801"/>
                      <a:pt x="1262743" y="435429"/>
                    </a:cubicBezTo>
                    <a:cubicBezTo>
                      <a:pt x="1153886" y="566057"/>
                      <a:pt x="1066800" y="674914"/>
                      <a:pt x="1016000" y="812800"/>
                    </a:cubicBezTo>
                    <a:cubicBezTo>
                      <a:pt x="965200" y="950686"/>
                      <a:pt x="1013581" y="1110343"/>
                      <a:pt x="957943" y="1262743"/>
                    </a:cubicBezTo>
                    <a:cubicBezTo>
                      <a:pt x="902305" y="1415143"/>
                      <a:pt x="820058" y="1528838"/>
                      <a:pt x="682172" y="1727200"/>
                    </a:cubicBezTo>
                    <a:cubicBezTo>
                      <a:pt x="544286" y="1925562"/>
                      <a:pt x="239486" y="2305352"/>
                      <a:pt x="130629" y="2452914"/>
                    </a:cubicBezTo>
                    <a:cubicBezTo>
                      <a:pt x="21772" y="2600476"/>
                      <a:pt x="25400" y="2606524"/>
                      <a:pt x="29029" y="2612572"/>
                    </a:cubicBezTo>
                  </a:path>
                </a:pathLst>
              </a:custGeom>
              <a:grpFill/>
              <a:ln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latin typeface="Calibri" pitchFamily="34" charset="0"/>
                </a:endParaRPr>
              </a:p>
            </p:txBody>
          </p:sp>
          <p:sp>
            <p:nvSpPr>
              <p:cNvPr id="8" name="Freeform 7"/>
              <p:cNvSpPr/>
              <p:nvPr/>
            </p:nvSpPr>
            <p:spPr>
              <a:xfrm rot="1897608">
                <a:off x="5745056" y="1873097"/>
                <a:ext cx="576943" cy="1440543"/>
              </a:xfrm>
              <a:custGeom>
                <a:avLst/>
                <a:gdLst>
                  <a:gd name="connsiteX0" fmla="*/ 0 w 1707848"/>
                  <a:gd name="connsiteY0" fmla="*/ 2162629 h 2612572"/>
                  <a:gd name="connsiteX1" fmla="*/ 798286 w 1707848"/>
                  <a:gd name="connsiteY1" fmla="*/ 1291772 h 2612572"/>
                  <a:gd name="connsiteX2" fmla="*/ 1030514 w 1707848"/>
                  <a:gd name="connsiteY2" fmla="*/ 609600 h 2612572"/>
                  <a:gd name="connsiteX3" fmla="*/ 1669143 w 1707848"/>
                  <a:gd name="connsiteY3" fmla="*/ 29029 h 2612572"/>
                  <a:gd name="connsiteX4" fmla="*/ 1262743 w 1707848"/>
                  <a:gd name="connsiteY4" fmla="*/ 435429 h 2612572"/>
                  <a:gd name="connsiteX5" fmla="*/ 1016000 w 1707848"/>
                  <a:gd name="connsiteY5" fmla="*/ 812800 h 2612572"/>
                  <a:gd name="connsiteX6" fmla="*/ 957943 w 1707848"/>
                  <a:gd name="connsiteY6" fmla="*/ 1262743 h 2612572"/>
                  <a:gd name="connsiteX7" fmla="*/ 682172 w 1707848"/>
                  <a:gd name="connsiteY7" fmla="*/ 1727200 h 2612572"/>
                  <a:gd name="connsiteX8" fmla="*/ 130629 w 1707848"/>
                  <a:gd name="connsiteY8" fmla="*/ 2452914 h 2612572"/>
                  <a:gd name="connsiteX9" fmla="*/ 29029 w 1707848"/>
                  <a:gd name="connsiteY9" fmla="*/ 2612572 h 2612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707848" h="2612572">
                    <a:moveTo>
                      <a:pt x="0" y="2162629"/>
                    </a:moveTo>
                    <a:cubicBezTo>
                      <a:pt x="313267" y="1856619"/>
                      <a:pt x="626534" y="1550610"/>
                      <a:pt x="798286" y="1291772"/>
                    </a:cubicBezTo>
                    <a:cubicBezTo>
                      <a:pt x="970038" y="1032934"/>
                      <a:pt x="885371" y="820057"/>
                      <a:pt x="1030514" y="609600"/>
                    </a:cubicBezTo>
                    <a:cubicBezTo>
                      <a:pt x="1175657" y="399143"/>
                      <a:pt x="1630438" y="58058"/>
                      <a:pt x="1669143" y="29029"/>
                    </a:cubicBezTo>
                    <a:cubicBezTo>
                      <a:pt x="1707848" y="0"/>
                      <a:pt x="1371600" y="304801"/>
                      <a:pt x="1262743" y="435429"/>
                    </a:cubicBezTo>
                    <a:cubicBezTo>
                      <a:pt x="1153886" y="566057"/>
                      <a:pt x="1066800" y="674914"/>
                      <a:pt x="1016000" y="812800"/>
                    </a:cubicBezTo>
                    <a:cubicBezTo>
                      <a:pt x="965200" y="950686"/>
                      <a:pt x="1013581" y="1110343"/>
                      <a:pt x="957943" y="1262743"/>
                    </a:cubicBezTo>
                    <a:cubicBezTo>
                      <a:pt x="902305" y="1415143"/>
                      <a:pt x="820058" y="1528838"/>
                      <a:pt x="682172" y="1727200"/>
                    </a:cubicBezTo>
                    <a:cubicBezTo>
                      <a:pt x="544286" y="1925562"/>
                      <a:pt x="239486" y="2305352"/>
                      <a:pt x="130629" y="2452914"/>
                    </a:cubicBezTo>
                    <a:cubicBezTo>
                      <a:pt x="21772" y="2600476"/>
                      <a:pt x="25400" y="2606524"/>
                      <a:pt x="29029" y="2612572"/>
                    </a:cubicBezTo>
                  </a:path>
                </a:pathLst>
              </a:custGeom>
              <a:grpFill/>
              <a:ln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latin typeface="Calibri" pitchFamily="34" charset="0"/>
                </a:endParaRPr>
              </a:p>
            </p:txBody>
          </p:sp>
          <p:sp>
            <p:nvSpPr>
              <p:cNvPr id="9" name="Freeform 8"/>
              <p:cNvSpPr/>
              <p:nvPr/>
            </p:nvSpPr>
            <p:spPr>
              <a:xfrm rot="1026076" flipH="1">
                <a:off x="5075850" y="1195982"/>
                <a:ext cx="576943" cy="1440543"/>
              </a:xfrm>
              <a:custGeom>
                <a:avLst/>
                <a:gdLst>
                  <a:gd name="connsiteX0" fmla="*/ 0 w 1707848"/>
                  <a:gd name="connsiteY0" fmla="*/ 2162629 h 2612572"/>
                  <a:gd name="connsiteX1" fmla="*/ 798286 w 1707848"/>
                  <a:gd name="connsiteY1" fmla="*/ 1291772 h 2612572"/>
                  <a:gd name="connsiteX2" fmla="*/ 1030514 w 1707848"/>
                  <a:gd name="connsiteY2" fmla="*/ 609600 h 2612572"/>
                  <a:gd name="connsiteX3" fmla="*/ 1669143 w 1707848"/>
                  <a:gd name="connsiteY3" fmla="*/ 29029 h 2612572"/>
                  <a:gd name="connsiteX4" fmla="*/ 1262743 w 1707848"/>
                  <a:gd name="connsiteY4" fmla="*/ 435429 h 2612572"/>
                  <a:gd name="connsiteX5" fmla="*/ 1016000 w 1707848"/>
                  <a:gd name="connsiteY5" fmla="*/ 812800 h 2612572"/>
                  <a:gd name="connsiteX6" fmla="*/ 957943 w 1707848"/>
                  <a:gd name="connsiteY6" fmla="*/ 1262743 h 2612572"/>
                  <a:gd name="connsiteX7" fmla="*/ 682172 w 1707848"/>
                  <a:gd name="connsiteY7" fmla="*/ 1727200 h 2612572"/>
                  <a:gd name="connsiteX8" fmla="*/ 130629 w 1707848"/>
                  <a:gd name="connsiteY8" fmla="*/ 2452914 h 2612572"/>
                  <a:gd name="connsiteX9" fmla="*/ 29029 w 1707848"/>
                  <a:gd name="connsiteY9" fmla="*/ 2612572 h 2612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707848" h="2612572">
                    <a:moveTo>
                      <a:pt x="0" y="2162629"/>
                    </a:moveTo>
                    <a:cubicBezTo>
                      <a:pt x="313267" y="1856619"/>
                      <a:pt x="626534" y="1550610"/>
                      <a:pt x="798286" y="1291772"/>
                    </a:cubicBezTo>
                    <a:cubicBezTo>
                      <a:pt x="970038" y="1032934"/>
                      <a:pt x="885371" y="820057"/>
                      <a:pt x="1030514" y="609600"/>
                    </a:cubicBezTo>
                    <a:cubicBezTo>
                      <a:pt x="1175657" y="399143"/>
                      <a:pt x="1630438" y="58058"/>
                      <a:pt x="1669143" y="29029"/>
                    </a:cubicBezTo>
                    <a:cubicBezTo>
                      <a:pt x="1707848" y="0"/>
                      <a:pt x="1371600" y="304801"/>
                      <a:pt x="1262743" y="435429"/>
                    </a:cubicBezTo>
                    <a:cubicBezTo>
                      <a:pt x="1153886" y="566057"/>
                      <a:pt x="1066800" y="674914"/>
                      <a:pt x="1016000" y="812800"/>
                    </a:cubicBezTo>
                    <a:cubicBezTo>
                      <a:pt x="965200" y="950686"/>
                      <a:pt x="1013581" y="1110343"/>
                      <a:pt x="957943" y="1262743"/>
                    </a:cubicBezTo>
                    <a:cubicBezTo>
                      <a:pt x="902305" y="1415143"/>
                      <a:pt x="820058" y="1528838"/>
                      <a:pt x="682172" y="1727200"/>
                    </a:cubicBezTo>
                    <a:cubicBezTo>
                      <a:pt x="544286" y="1925562"/>
                      <a:pt x="239486" y="2305352"/>
                      <a:pt x="130629" y="2452914"/>
                    </a:cubicBezTo>
                    <a:cubicBezTo>
                      <a:pt x="21772" y="2600476"/>
                      <a:pt x="25400" y="2606524"/>
                      <a:pt x="29029" y="2612572"/>
                    </a:cubicBezTo>
                  </a:path>
                </a:pathLst>
              </a:custGeom>
              <a:grpFill/>
              <a:ln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latin typeface="Calibri" pitchFamily="34" charset="0"/>
                </a:endParaRPr>
              </a:p>
            </p:txBody>
          </p:sp>
        </p:grpSp>
        <p:grpSp>
          <p:nvGrpSpPr>
            <p:cNvPr id="4" name="Group 10"/>
            <p:cNvGrpSpPr/>
            <p:nvPr/>
          </p:nvGrpSpPr>
          <p:grpSpPr>
            <a:xfrm flipH="1">
              <a:off x="2057400" y="1014553"/>
              <a:ext cx="1793542" cy="3100247"/>
              <a:chOff x="4528457" y="1195982"/>
              <a:chExt cx="1793542" cy="3100247"/>
            </a:xfrm>
            <a:grpFill/>
          </p:grpSpPr>
          <p:sp>
            <p:nvSpPr>
              <p:cNvPr id="12" name="Freeform 11"/>
              <p:cNvSpPr/>
              <p:nvPr/>
            </p:nvSpPr>
            <p:spPr>
              <a:xfrm>
                <a:off x="4528457" y="1683657"/>
                <a:ext cx="1707848" cy="2612572"/>
              </a:xfrm>
              <a:custGeom>
                <a:avLst/>
                <a:gdLst>
                  <a:gd name="connsiteX0" fmla="*/ 0 w 1707848"/>
                  <a:gd name="connsiteY0" fmla="*/ 2162629 h 2612572"/>
                  <a:gd name="connsiteX1" fmla="*/ 798286 w 1707848"/>
                  <a:gd name="connsiteY1" fmla="*/ 1291772 h 2612572"/>
                  <a:gd name="connsiteX2" fmla="*/ 1030514 w 1707848"/>
                  <a:gd name="connsiteY2" fmla="*/ 609600 h 2612572"/>
                  <a:gd name="connsiteX3" fmla="*/ 1669143 w 1707848"/>
                  <a:gd name="connsiteY3" fmla="*/ 29029 h 2612572"/>
                  <a:gd name="connsiteX4" fmla="*/ 1262743 w 1707848"/>
                  <a:gd name="connsiteY4" fmla="*/ 435429 h 2612572"/>
                  <a:gd name="connsiteX5" fmla="*/ 1016000 w 1707848"/>
                  <a:gd name="connsiteY5" fmla="*/ 812800 h 2612572"/>
                  <a:gd name="connsiteX6" fmla="*/ 957943 w 1707848"/>
                  <a:gd name="connsiteY6" fmla="*/ 1262743 h 2612572"/>
                  <a:gd name="connsiteX7" fmla="*/ 682172 w 1707848"/>
                  <a:gd name="connsiteY7" fmla="*/ 1727200 h 2612572"/>
                  <a:gd name="connsiteX8" fmla="*/ 130629 w 1707848"/>
                  <a:gd name="connsiteY8" fmla="*/ 2452914 h 2612572"/>
                  <a:gd name="connsiteX9" fmla="*/ 29029 w 1707848"/>
                  <a:gd name="connsiteY9" fmla="*/ 2612572 h 2612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707848" h="2612572">
                    <a:moveTo>
                      <a:pt x="0" y="2162629"/>
                    </a:moveTo>
                    <a:cubicBezTo>
                      <a:pt x="313267" y="1856619"/>
                      <a:pt x="626534" y="1550610"/>
                      <a:pt x="798286" y="1291772"/>
                    </a:cubicBezTo>
                    <a:cubicBezTo>
                      <a:pt x="970038" y="1032934"/>
                      <a:pt x="885371" y="820057"/>
                      <a:pt x="1030514" y="609600"/>
                    </a:cubicBezTo>
                    <a:cubicBezTo>
                      <a:pt x="1175657" y="399143"/>
                      <a:pt x="1630438" y="58058"/>
                      <a:pt x="1669143" y="29029"/>
                    </a:cubicBezTo>
                    <a:cubicBezTo>
                      <a:pt x="1707848" y="0"/>
                      <a:pt x="1371600" y="304801"/>
                      <a:pt x="1262743" y="435429"/>
                    </a:cubicBezTo>
                    <a:cubicBezTo>
                      <a:pt x="1153886" y="566057"/>
                      <a:pt x="1066800" y="674914"/>
                      <a:pt x="1016000" y="812800"/>
                    </a:cubicBezTo>
                    <a:cubicBezTo>
                      <a:pt x="965200" y="950686"/>
                      <a:pt x="1013581" y="1110343"/>
                      <a:pt x="957943" y="1262743"/>
                    </a:cubicBezTo>
                    <a:cubicBezTo>
                      <a:pt x="902305" y="1415143"/>
                      <a:pt x="820058" y="1528838"/>
                      <a:pt x="682172" y="1727200"/>
                    </a:cubicBezTo>
                    <a:cubicBezTo>
                      <a:pt x="544286" y="1925562"/>
                      <a:pt x="239486" y="2305352"/>
                      <a:pt x="130629" y="2452914"/>
                    </a:cubicBezTo>
                    <a:cubicBezTo>
                      <a:pt x="21772" y="2600476"/>
                      <a:pt x="25400" y="2606524"/>
                      <a:pt x="29029" y="2612572"/>
                    </a:cubicBezTo>
                  </a:path>
                </a:pathLst>
              </a:custGeom>
              <a:grpFill/>
              <a:ln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latin typeface="Calibri" pitchFamily="34" charset="0"/>
                </a:endParaRPr>
              </a:p>
            </p:txBody>
          </p:sp>
          <p:sp>
            <p:nvSpPr>
              <p:cNvPr id="13" name="Freeform 12"/>
              <p:cNvSpPr/>
              <p:nvPr/>
            </p:nvSpPr>
            <p:spPr>
              <a:xfrm rot="1897608">
                <a:off x="5745056" y="1873097"/>
                <a:ext cx="576943" cy="1440543"/>
              </a:xfrm>
              <a:custGeom>
                <a:avLst/>
                <a:gdLst>
                  <a:gd name="connsiteX0" fmla="*/ 0 w 1707848"/>
                  <a:gd name="connsiteY0" fmla="*/ 2162629 h 2612572"/>
                  <a:gd name="connsiteX1" fmla="*/ 798286 w 1707848"/>
                  <a:gd name="connsiteY1" fmla="*/ 1291772 h 2612572"/>
                  <a:gd name="connsiteX2" fmla="*/ 1030514 w 1707848"/>
                  <a:gd name="connsiteY2" fmla="*/ 609600 h 2612572"/>
                  <a:gd name="connsiteX3" fmla="*/ 1669143 w 1707848"/>
                  <a:gd name="connsiteY3" fmla="*/ 29029 h 2612572"/>
                  <a:gd name="connsiteX4" fmla="*/ 1262743 w 1707848"/>
                  <a:gd name="connsiteY4" fmla="*/ 435429 h 2612572"/>
                  <a:gd name="connsiteX5" fmla="*/ 1016000 w 1707848"/>
                  <a:gd name="connsiteY5" fmla="*/ 812800 h 2612572"/>
                  <a:gd name="connsiteX6" fmla="*/ 957943 w 1707848"/>
                  <a:gd name="connsiteY6" fmla="*/ 1262743 h 2612572"/>
                  <a:gd name="connsiteX7" fmla="*/ 682172 w 1707848"/>
                  <a:gd name="connsiteY7" fmla="*/ 1727200 h 2612572"/>
                  <a:gd name="connsiteX8" fmla="*/ 130629 w 1707848"/>
                  <a:gd name="connsiteY8" fmla="*/ 2452914 h 2612572"/>
                  <a:gd name="connsiteX9" fmla="*/ 29029 w 1707848"/>
                  <a:gd name="connsiteY9" fmla="*/ 2612572 h 2612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707848" h="2612572">
                    <a:moveTo>
                      <a:pt x="0" y="2162629"/>
                    </a:moveTo>
                    <a:cubicBezTo>
                      <a:pt x="313267" y="1856619"/>
                      <a:pt x="626534" y="1550610"/>
                      <a:pt x="798286" y="1291772"/>
                    </a:cubicBezTo>
                    <a:cubicBezTo>
                      <a:pt x="970038" y="1032934"/>
                      <a:pt x="885371" y="820057"/>
                      <a:pt x="1030514" y="609600"/>
                    </a:cubicBezTo>
                    <a:cubicBezTo>
                      <a:pt x="1175657" y="399143"/>
                      <a:pt x="1630438" y="58058"/>
                      <a:pt x="1669143" y="29029"/>
                    </a:cubicBezTo>
                    <a:cubicBezTo>
                      <a:pt x="1707848" y="0"/>
                      <a:pt x="1371600" y="304801"/>
                      <a:pt x="1262743" y="435429"/>
                    </a:cubicBezTo>
                    <a:cubicBezTo>
                      <a:pt x="1153886" y="566057"/>
                      <a:pt x="1066800" y="674914"/>
                      <a:pt x="1016000" y="812800"/>
                    </a:cubicBezTo>
                    <a:cubicBezTo>
                      <a:pt x="965200" y="950686"/>
                      <a:pt x="1013581" y="1110343"/>
                      <a:pt x="957943" y="1262743"/>
                    </a:cubicBezTo>
                    <a:cubicBezTo>
                      <a:pt x="902305" y="1415143"/>
                      <a:pt x="820058" y="1528838"/>
                      <a:pt x="682172" y="1727200"/>
                    </a:cubicBezTo>
                    <a:cubicBezTo>
                      <a:pt x="544286" y="1925562"/>
                      <a:pt x="239486" y="2305352"/>
                      <a:pt x="130629" y="2452914"/>
                    </a:cubicBezTo>
                    <a:cubicBezTo>
                      <a:pt x="21772" y="2600476"/>
                      <a:pt x="25400" y="2606524"/>
                      <a:pt x="29029" y="2612572"/>
                    </a:cubicBezTo>
                  </a:path>
                </a:pathLst>
              </a:custGeom>
              <a:grpFill/>
              <a:ln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latin typeface="Calibri" pitchFamily="34" charset="0"/>
                </a:endParaRPr>
              </a:p>
            </p:txBody>
          </p:sp>
          <p:sp>
            <p:nvSpPr>
              <p:cNvPr id="14" name="Freeform 13"/>
              <p:cNvSpPr/>
              <p:nvPr/>
            </p:nvSpPr>
            <p:spPr>
              <a:xfrm rot="1026076" flipH="1">
                <a:off x="5075850" y="1195982"/>
                <a:ext cx="576943" cy="1440543"/>
              </a:xfrm>
              <a:custGeom>
                <a:avLst/>
                <a:gdLst>
                  <a:gd name="connsiteX0" fmla="*/ 0 w 1707848"/>
                  <a:gd name="connsiteY0" fmla="*/ 2162629 h 2612572"/>
                  <a:gd name="connsiteX1" fmla="*/ 798286 w 1707848"/>
                  <a:gd name="connsiteY1" fmla="*/ 1291772 h 2612572"/>
                  <a:gd name="connsiteX2" fmla="*/ 1030514 w 1707848"/>
                  <a:gd name="connsiteY2" fmla="*/ 609600 h 2612572"/>
                  <a:gd name="connsiteX3" fmla="*/ 1669143 w 1707848"/>
                  <a:gd name="connsiteY3" fmla="*/ 29029 h 2612572"/>
                  <a:gd name="connsiteX4" fmla="*/ 1262743 w 1707848"/>
                  <a:gd name="connsiteY4" fmla="*/ 435429 h 2612572"/>
                  <a:gd name="connsiteX5" fmla="*/ 1016000 w 1707848"/>
                  <a:gd name="connsiteY5" fmla="*/ 812800 h 2612572"/>
                  <a:gd name="connsiteX6" fmla="*/ 957943 w 1707848"/>
                  <a:gd name="connsiteY6" fmla="*/ 1262743 h 2612572"/>
                  <a:gd name="connsiteX7" fmla="*/ 682172 w 1707848"/>
                  <a:gd name="connsiteY7" fmla="*/ 1727200 h 2612572"/>
                  <a:gd name="connsiteX8" fmla="*/ 130629 w 1707848"/>
                  <a:gd name="connsiteY8" fmla="*/ 2452914 h 2612572"/>
                  <a:gd name="connsiteX9" fmla="*/ 29029 w 1707848"/>
                  <a:gd name="connsiteY9" fmla="*/ 2612572 h 2612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707848" h="2612572">
                    <a:moveTo>
                      <a:pt x="0" y="2162629"/>
                    </a:moveTo>
                    <a:cubicBezTo>
                      <a:pt x="313267" y="1856619"/>
                      <a:pt x="626534" y="1550610"/>
                      <a:pt x="798286" y="1291772"/>
                    </a:cubicBezTo>
                    <a:cubicBezTo>
                      <a:pt x="970038" y="1032934"/>
                      <a:pt x="885371" y="820057"/>
                      <a:pt x="1030514" y="609600"/>
                    </a:cubicBezTo>
                    <a:cubicBezTo>
                      <a:pt x="1175657" y="399143"/>
                      <a:pt x="1630438" y="58058"/>
                      <a:pt x="1669143" y="29029"/>
                    </a:cubicBezTo>
                    <a:cubicBezTo>
                      <a:pt x="1707848" y="0"/>
                      <a:pt x="1371600" y="304801"/>
                      <a:pt x="1262743" y="435429"/>
                    </a:cubicBezTo>
                    <a:cubicBezTo>
                      <a:pt x="1153886" y="566057"/>
                      <a:pt x="1066800" y="674914"/>
                      <a:pt x="1016000" y="812800"/>
                    </a:cubicBezTo>
                    <a:cubicBezTo>
                      <a:pt x="965200" y="950686"/>
                      <a:pt x="1013581" y="1110343"/>
                      <a:pt x="957943" y="1262743"/>
                    </a:cubicBezTo>
                    <a:cubicBezTo>
                      <a:pt x="902305" y="1415143"/>
                      <a:pt x="820058" y="1528838"/>
                      <a:pt x="682172" y="1727200"/>
                    </a:cubicBezTo>
                    <a:cubicBezTo>
                      <a:pt x="544286" y="1925562"/>
                      <a:pt x="239486" y="2305352"/>
                      <a:pt x="130629" y="2452914"/>
                    </a:cubicBezTo>
                    <a:cubicBezTo>
                      <a:pt x="21772" y="2600476"/>
                      <a:pt x="25400" y="2606524"/>
                      <a:pt x="29029" y="2612572"/>
                    </a:cubicBezTo>
                  </a:path>
                </a:pathLst>
              </a:custGeom>
              <a:grpFill/>
              <a:ln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latin typeface="Calibri" pitchFamily="34" charset="0"/>
                </a:endParaRPr>
              </a:p>
            </p:txBody>
          </p:sp>
        </p:grpSp>
        <p:sp>
          <p:nvSpPr>
            <p:cNvPr id="15" name="Freeform 14"/>
            <p:cNvSpPr/>
            <p:nvPr/>
          </p:nvSpPr>
          <p:spPr>
            <a:xfrm>
              <a:off x="3280229" y="324152"/>
              <a:ext cx="2017485" cy="5568648"/>
            </a:xfrm>
            <a:custGeom>
              <a:avLst/>
              <a:gdLst>
                <a:gd name="connsiteX0" fmla="*/ 0 w 2017485"/>
                <a:gd name="connsiteY0" fmla="*/ 5568648 h 5568648"/>
                <a:gd name="connsiteX1" fmla="*/ 362857 w 2017485"/>
                <a:gd name="connsiteY1" fmla="*/ 5350934 h 5568648"/>
                <a:gd name="connsiteX2" fmla="*/ 464457 w 2017485"/>
                <a:gd name="connsiteY2" fmla="*/ 4988077 h 5568648"/>
                <a:gd name="connsiteX3" fmla="*/ 406400 w 2017485"/>
                <a:gd name="connsiteY3" fmla="*/ 4567162 h 5568648"/>
                <a:gd name="connsiteX4" fmla="*/ 464457 w 2017485"/>
                <a:gd name="connsiteY4" fmla="*/ 4233334 h 5568648"/>
                <a:gd name="connsiteX5" fmla="*/ 478971 w 2017485"/>
                <a:gd name="connsiteY5" fmla="*/ 3768877 h 5568648"/>
                <a:gd name="connsiteX6" fmla="*/ 595085 w 2017485"/>
                <a:gd name="connsiteY6" fmla="*/ 3347962 h 5568648"/>
                <a:gd name="connsiteX7" fmla="*/ 537028 w 2017485"/>
                <a:gd name="connsiteY7" fmla="*/ 2477105 h 5568648"/>
                <a:gd name="connsiteX8" fmla="*/ 754742 w 2017485"/>
                <a:gd name="connsiteY8" fmla="*/ 1925562 h 5568648"/>
                <a:gd name="connsiteX9" fmla="*/ 682171 w 2017485"/>
                <a:gd name="connsiteY9" fmla="*/ 1185334 h 5568648"/>
                <a:gd name="connsiteX10" fmla="*/ 362857 w 2017485"/>
                <a:gd name="connsiteY10" fmla="*/ 691848 h 5568648"/>
                <a:gd name="connsiteX11" fmla="*/ 319314 w 2017485"/>
                <a:gd name="connsiteY11" fmla="*/ 285448 h 5568648"/>
                <a:gd name="connsiteX12" fmla="*/ 319314 w 2017485"/>
                <a:gd name="connsiteY12" fmla="*/ 285448 h 5568648"/>
                <a:gd name="connsiteX13" fmla="*/ 522514 w 2017485"/>
                <a:gd name="connsiteY13" fmla="*/ 677334 h 5568648"/>
                <a:gd name="connsiteX14" fmla="*/ 885371 w 2017485"/>
                <a:gd name="connsiteY14" fmla="*/ 953105 h 5568648"/>
                <a:gd name="connsiteX15" fmla="*/ 885371 w 2017485"/>
                <a:gd name="connsiteY15" fmla="*/ 1170819 h 5568648"/>
                <a:gd name="connsiteX16" fmla="*/ 1146628 w 2017485"/>
                <a:gd name="connsiteY16" fmla="*/ 895048 h 5568648"/>
                <a:gd name="connsiteX17" fmla="*/ 1146628 w 2017485"/>
                <a:gd name="connsiteY17" fmla="*/ 503162 h 5568648"/>
                <a:gd name="connsiteX18" fmla="*/ 1233714 w 2017485"/>
                <a:gd name="connsiteY18" fmla="*/ 125791 h 5568648"/>
                <a:gd name="connsiteX19" fmla="*/ 1277257 w 2017485"/>
                <a:gd name="connsiteY19" fmla="*/ 53219 h 5568648"/>
                <a:gd name="connsiteX20" fmla="*/ 1233714 w 2017485"/>
                <a:gd name="connsiteY20" fmla="*/ 445105 h 5568648"/>
                <a:gd name="connsiteX21" fmla="*/ 1291771 w 2017485"/>
                <a:gd name="connsiteY21" fmla="*/ 793448 h 5568648"/>
                <a:gd name="connsiteX22" fmla="*/ 1132114 w 2017485"/>
                <a:gd name="connsiteY22" fmla="*/ 1257905 h 5568648"/>
                <a:gd name="connsiteX23" fmla="*/ 1117600 w 2017485"/>
                <a:gd name="connsiteY23" fmla="*/ 1606248 h 5568648"/>
                <a:gd name="connsiteX24" fmla="*/ 1117600 w 2017485"/>
                <a:gd name="connsiteY24" fmla="*/ 2012648 h 5568648"/>
                <a:gd name="connsiteX25" fmla="*/ 1219200 w 2017485"/>
                <a:gd name="connsiteY25" fmla="*/ 2477105 h 5568648"/>
                <a:gd name="connsiteX26" fmla="*/ 1190171 w 2017485"/>
                <a:gd name="connsiteY26" fmla="*/ 2956077 h 5568648"/>
                <a:gd name="connsiteX27" fmla="*/ 1248228 w 2017485"/>
                <a:gd name="connsiteY27" fmla="*/ 3333448 h 5568648"/>
                <a:gd name="connsiteX28" fmla="*/ 1204685 w 2017485"/>
                <a:gd name="connsiteY28" fmla="*/ 3797905 h 5568648"/>
                <a:gd name="connsiteX29" fmla="*/ 1335314 w 2017485"/>
                <a:gd name="connsiteY29" fmla="*/ 4320419 h 5568648"/>
                <a:gd name="connsiteX30" fmla="*/ 1335314 w 2017485"/>
                <a:gd name="connsiteY30" fmla="*/ 4320419 h 5568648"/>
                <a:gd name="connsiteX31" fmla="*/ 1291771 w 2017485"/>
                <a:gd name="connsiteY31" fmla="*/ 4697791 h 5568648"/>
                <a:gd name="connsiteX32" fmla="*/ 1364342 w 2017485"/>
                <a:gd name="connsiteY32" fmla="*/ 5089677 h 5568648"/>
                <a:gd name="connsiteX33" fmla="*/ 1567542 w 2017485"/>
                <a:gd name="connsiteY33" fmla="*/ 5379962 h 5568648"/>
                <a:gd name="connsiteX34" fmla="*/ 2017485 w 2017485"/>
                <a:gd name="connsiteY34" fmla="*/ 5554134 h 5568648"/>
                <a:gd name="connsiteX0" fmla="*/ 0 w 2017485"/>
                <a:gd name="connsiteY0" fmla="*/ 5568648 h 5568648"/>
                <a:gd name="connsiteX1" fmla="*/ 362857 w 2017485"/>
                <a:gd name="connsiteY1" fmla="*/ 5350934 h 5568648"/>
                <a:gd name="connsiteX2" fmla="*/ 464457 w 2017485"/>
                <a:gd name="connsiteY2" fmla="*/ 4988077 h 5568648"/>
                <a:gd name="connsiteX3" fmla="*/ 406400 w 2017485"/>
                <a:gd name="connsiteY3" fmla="*/ 4567162 h 5568648"/>
                <a:gd name="connsiteX4" fmla="*/ 464457 w 2017485"/>
                <a:gd name="connsiteY4" fmla="*/ 4233334 h 5568648"/>
                <a:gd name="connsiteX5" fmla="*/ 478971 w 2017485"/>
                <a:gd name="connsiteY5" fmla="*/ 3768877 h 5568648"/>
                <a:gd name="connsiteX6" fmla="*/ 595085 w 2017485"/>
                <a:gd name="connsiteY6" fmla="*/ 3347962 h 5568648"/>
                <a:gd name="connsiteX7" fmla="*/ 537028 w 2017485"/>
                <a:gd name="connsiteY7" fmla="*/ 2477105 h 5568648"/>
                <a:gd name="connsiteX8" fmla="*/ 754742 w 2017485"/>
                <a:gd name="connsiteY8" fmla="*/ 1925562 h 5568648"/>
                <a:gd name="connsiteX9" fmla="*/ 682171 w 2017485"/>
                <a:gd name="connsiteY9" fmla="*/ 1185334 h 5568648"/>
                <a:gd name="connsiteX10" fmla="*/ 362857 w 2017485"/>
                <a:gd name="connsiteY10" fmla="*/ 691848 h 5568648"/>
                <a:gd name="connsiteX11" fmla="*/ 319314 w 2017485"/>
                <a:gd name="connsiteY11" fmla="*/ 285448 h 5568648"/>
                <a:gd name="connsiteX12" fmla="*/ 319314 w 2017485"/>
                <a:gd name="connsiteY12" fmla="*/ 285448 h 5568648"/>
                <a:gd name="connsiteX13" fmla="*/ 522514 w 2017485"/>
                <a:gd name="connsiteY13" fmla="*/ 677334 h 5568648"/>
                <a:gd name="connsiteX14" fmla="*/ 885371 w 2017485"/>
                <a:gd name="connsiteY14" fmla="*/ 1170819 h 5568648"/>
                <a:gd name="connsiteX15" fmla="*/ 1146628 w 2017485"/>
                <a:gd name="connsiteY15" fmla="*/ 895048 h 5568648"/>
                <a:gd name="connsiteX16" fmla="*/ 1146628 w 2017485"/>
                <a:gd name="connsiteY16" fmla="*/ 503162 h 5568648"/>
                <a:gd name="connsiteX17" fmla="*/ 1233714 w 2017485"/>
                <a:gd name="connsiteY17" fmla="*/ 125791 h 5568648"/>
                <a:gd name="connsiteX18" fmla="*/ 1277257 w 2017485"/>
                <a:gd name="connsiteY18" fmla="*/ 53219 h 5568648"/>
                <a:gd name="connsiteX19" fmla="*/ 1233714 w 2017485"/>
                <a:gd name="connsiteY19" fmla="*/ 445105 h 5568648"/>
                <a:gd name="connsiteX20" fmla="*/ 1291771 w 2017485"/>
                <a:gd name="connsiteY20" fmla="*/ 793448 h 5568648"/>
                <a:gd name="connsiteX21" fmla="*/ 1132114 w 2017485"/>
                <a:gd name="connsiteY21" fmla="*/ 1257905 h 5568648"/>
                <a:gd name="connsiteX22" fmla="*/ 1117600 w 2017485"/>
                <a:gd name="connsiteY22" fmla="*/ 1606248 h 5568648"/>
                <a:gd name="connsiteX23" fmla="*/ 1117600 w 2017485"/>
                <a:gd name="connsiteY23" fmla="*/ 2012648 h 5568648"/>
                <a:gd name="connsiteX24" fmla="*/ 1219200 w 2017485"/>
                <a:gd name="connsiteY24" fmla="*/ 2477105 h 5568648"/>
                <a:gd name="connsiteX25" fmla="*/ 1190171 w 2017485"/>
                <a:gd name="connsiteY25" fmla="*/ 2956077 h 5568648"/>
                <a:gd name="connsiteX26" fmla="*/ 1248228 w 2017485"/>
                <a:gd name="connsiteY26" fmla="*/ 3333448 h 5568648"/>
                <a:gd name="connsiteX27" fmla="*/ 1204685 w 2017485"/>
                <a:gd name="connsiteY27" fmla="*/ 3797905 h 5568648"/>
                <a:gd name="connsiteX28" fmla="*/ 1335314 w 2017485"/>
                <a:gd name="connsiteY28" fmla="*/ 4320419 h 5568648"/>
                <a:gd name="connsiteX29" fmla="*/ 1335314 w 2017485"/>
                <a:gd name="connsiteY29" fmla="*/ 4320419 h 5568648"/>
                <a:gd name="connsiteX30" fmla="*/ 1291771 w 2017485"/>
                <a:gd name="connsiteY30" fmla="*/ 4697791 h 5568648"/>
                <a:gd name="connsiteX31" fmla="*/ 1364342 w 2017485"/>
                <a:gd name="connsiteY31" fmla="*/ 5089677 h 5568648"/>
                <a:gd name="connsiteX32" fmla="*/ 1567542 w 2017485"/>
                <a:gd name="connsiteY32" fmla="*/ 5379962 h 5568648"/>
                <a:gd name="connsiteX33" fmla="*/ 2017485 w 2017485"/>
                <a:gd name="connsiteY33" fmla="*/ 5554134 h 5568648"/>
                <a:gd name="connsiteX0" fmla="*/ 0 w 2017485"/>
                <a:gd name="connsiteY0" fmla="*/ 5568648 h 5568648"/>
                <a:gd name="connsiteX1" fmla="*/ 362857 w 2017485"/>
                <a:gd name="connsiteY1" fmla="*/ 5350934 h 5568648"/>
                <a:gd name="connsiteX2" fmla="*/ 464457 w 2017485"/>
                <a:gd name="connsiteY2" fmla="*/ 4988077 h 5568648"/>
                <a:gd name="connsiteX3" fmla="*/ 406400 w 2017485"/>
                <a:gd name="connsiteY3" fmla="*/ 4567162 h 5568648"/>
                <a:gd name="connsiteX4" fmla="*/ 464457 w 2017485"/>
                <a:gd name="connsiteY4" fmla="*/ 4233334 h 5568648"/>
                <a:gd name="connsiteX5" fmla="*/ 478971 w 2017485"/>
                <a:gd name="connsiteY5" fmla="*/ 3768877 h 5568648"/>
                <a:gd name="connsiteX6" fmla="*/ 595085 w 2017485"/>
                <a:gd name="connsiteY6" fmla="*/ 3347962 h 5568648"/>
                <a:gd name="connsiteX7" fmla="*/ 537028 w 2017485"/>
                <a:gd name="connsiteY7" fmla="*/ 2477105 h 5568648"/>
                <a:gd name="connsiteX8" fmla="*/ 754742 w 2017485"/>
                <a:gd name="connsiteY8" fmla="*/ 1925562 h 5568648"/>
                <a:gd name="connsiteX9" fmla="*/ 682171 w 2017485"/>
                <a:gd name="connsiteY9" fmla="*/ 1185334 h 5568648"/>
                <a:gd name="connsiteX10" fmla="*/ 362857 w 2017485"/>
                <a:gd name="connsiteY10" fmla="*/ 691848 h 5568648"/>
                <a:gd name="connsiteX11" fmla="*/ 319314 w 2017485"/>
                <a:gd name="connsiteY11" fmla="*/ 285448 h 5568648"/>
                <a:gd name="connsiteX12" fmla="*/ 319314 w 2017485"/>
                <a:gd name="connsiteY12" fmla="*/ 285448 h 5568648"/>
                <a:gd name="connsiteX13" fmla="*/ 522514 w 2017485"/>
                <a:gd name="connsiteY13" fmla="*/ 677334 h 5568648"/>
                <a:gd name="connsiteX14" fmla="*/ 885371 w 2017485"/>
                <a:gd name="connsiteY14" fmla="*/ 1170819 h 5568648"/>
                <a:gd name="connsiteX15" fmla="*/ 1146628 w 2017485"/>
                <a:gd name="connsiteY15" fmla="*/ 895048 h 5568648"/>
                <a:gd name="connsiteX16" fmla="*/ 1146628 w 2017485"/>
                <a:gd name="connsiteY16" fmla="*/ 503162 h 5568648"/>
                <a:gd name="connsiteX17" fmla="*/ 1233714 w 2017485"/>
                <a:gd name="connsiteY17" fmla="*/ 125791 h 5568648"/>
                <a:gd name="connsiteX18" fmla="*/ 1277257 w 2017485"/>
                <a:gd name="connsiteY18" fmla="*/ 53219 h 5568648"/>
                <a:gd name="connsiteX19" fmla="*/ 1233714 w 2017485"/>
                <a:gd name="connsiteY19" fmla="*/ 445105 h 5568648"/>
                <a:gd name="connsiteX20" fmla="*/ 1291771 w 2017485"/>
                <a:gd name="connsiteY20" fmla="*/ 793448 h 5568648"/>
                <a:gd name="connsiteX21" fmla="*/ 1132114 w 2017485"/>
                <a:gd name="connsiteY21" fmla="*/ 1257905 h 5568648"/>
                <a:gd name="connsiteX22" fmla="*/ 1117600 w 2017485"/>
                <a:gd name="connsiteY22" fmla="*/ 1606248 h 5568648"/>
                <a:gd name="connsiteX23" fmla="*/ 1117600 w 2017485"/>
                <a:gd name="connsiteY23" fmla="*/ 2012648 h 5568648"/>
                <a:gd name="connsiteX24" fmla="*/ 1219200 w 2017485"/>
                <a:gd name="connsiteY24" fmla="*/ 2477105 h 5568648"/>
                <a:gd name="connsiteX25" fmla="*/ 1190171 w 2017485"/>
                <a:gd name="connsiteY25" fmla="*/ 2956077 h 5568648"/>
                <a:gd name="connsiteX26" fmla="*/ 1248228 w 2017485"/>
                <a:gd name="connsiteY26" fmla="*/ 3333448 h 5568648"/>
                <a:gd name="connsiteX27" fmla="*/ 1204685 w 2017485"/>
                <a:gd name="connsiteY27" fmla="*/ 3797905 h 5568648"/>
                <a:gd name="connsiteX28" fmla="*/ 1335314 w 2017485"/>
                <a:gd name="connsiteY28" fmla="*/ 4320419 h 5568648"/>
                <a:gd name="connsiteX29" fmla="*/ 1335314 w 2017485"/>
                <a:gd name="connsiteY29" fmla="*/ 4320419 h 5568648"/>
                <a:gd name="connsiteX30" fmla="*/ 1291771 w 2017485"/>
                <a:gd name="connsiteY30" fmla="*/ 4697791 h 5568648"/>
                <a:gd name="connsiteX31" fmla="*/ 1364342 w 2017485"/>
                <a:gd name="connsiteY31" fmla="*/ 5089677 h 5568648"/>
                <a:gd name="connsiteX32" fmla="*/ 1567542 w 2017485"/>
                <a:gd name="connsiteY32" fmla="*/ 5379962 h 5568648"/>
                <a:gd name="connsiteX33" fmla="*/ 2017485 w 2017485"/>
                <a:gd name="connsiteY33" fmla="*/ 5554134 h 5568648"/>
                <a:gd name="connsiteX0" fmla="*/ 0 w 2017485"/>
                <a:gd name="connsiteY0" fmla="*/ 5568648 h 5568648"/>
                <a:gd name="connsiteX1" fmla="*/ 362857 w 2017485"/>
                <a:gd name="connsiteY1" fmla="*/ 5350934 h 5568648"/>
                <a:gd name="connsiteX2" fmla="*/ 464457 w 2017485"/>
                <a:gd name="connsiteY2" fmla="*/ 4988077 h 5568648"/>
                <a:gd name="connsiteX3" fmla="*/ 406400 w 2017485"/>
                <a:gd name="connsiteY3" fmla="*/ 4567162 h 5568648"/>
                <a:gd name="connsiteX4" fmla="*/ 464457 w 2017485"/>
                <a:gd name="connsiteY4" fmla="*/ 4233334 h 5568648"/>
                <a:gd name="connsiteX5" fmla="*/ 478971 w 2017485"/>
                <a:gd name="connsiteY5" fmla="*/ 3768877 h 5568648"/>
                <a:gd name="connsiteX6" fmla="*/ 595085 w 2017485"/>
                <a:gd name="connsiteY6" fmla="*/ 3347962 h 5568648"/>
                <a:gd name="connsiteX7" fmla="*/ 537028 w 2017485"/>
                <a:gd name="connsiteY7" fmla="*/ 2477105 h 5568648"/>
                <a:gd name="connsiteX8" fmla="*/ 754742 w 2017485"/>
                <a:gd name="connsiteY8" fmla="*/ 1925562 h 5568648"/>
                <a:gd name="connsiteX9" fmla="*/ 682171 w 2017485"/>
                <a:gd name="connsiteY9" fmla="*/ 1185334 h 5568648"/>
                <a:gd name="connsiteX10" fmla="*/ 362857 w 2017485"/>
                <a:gd name="connsiteY10" fmla="*/ 691848 h 5568648"/>
                <a:gd name="connsiteX11" fmla="*/ 319314 w 2017485"/>
                <a:gd name="connsiteY11" fmla="*/ 285448 h 5568648"/>
                <a:gd name="connsiteX12" fmla="*/ 319314 w 2017485"/>
                <a:gd name="connsiteY12" fmla="*/ 285448 h 5568648"/>
                <a:gd name="connsiteX13" fmla="*/ 522514 w 2017485"/>
                <a:gd name="connsiteY13" fmla="*/ 677334 h 5568648"/>
                <a:gd name="connsiteX14" fmla="*/ 885371 w 2017485"/>
                <a:gd name="connsiteY14" fmla="*/ 1170819 h 5568648"/>
                <a:gd name="connsiteX15" fmla="*/ 1146628 w 2017485"/>
                <a:gd name="connsiteY15" fmla="*/ 895048 h 5568648"/>
                <a:gd name="connsiteX16" fmla="*/ 1146628 w 2017485"/>
                <a:gd name="connsiteY16" fmla="*/ 503162 h 5568648"/>
                <a:gd name="connsiteX17" fmla="*/ 1233714 w 2017485"/>
                <a:gd name="connsiteY17" fmla="*/ 125791 h 5568648"/>
                <a:gd name="connsiteX18" fmla="*/ 1277257 w 2017485"/>
                <a:gd name="connsiteY18" fmla="*/ 53219 h 5568648"/>
                <a:gd name="connsiteX19" fmla="*/ 1233714 w 2017485"/>
                <a:gd name="connsiteY19" fmla="*/ 445105 h 5568648"/>
                <a:gd name="connsiteX20" fmla="*/ 1291771 w 2017485"/>
                <a:gd name="connsiteY20" fmla="*/ 793448 h 5568648"/>
                <a:gd name="connsiteX21" fmla="*/ 1132114 w 2017485"/>
                <a:gd name="connsiteY21" fmla="*/ 1257905 h 5568648"/>
                <a:gd name="connsiteX22" fmla="*/ 1117600 w 2017485"/>
                <a:gd name="connsiteY22" fmla="*/ 1606248 h 5568648"/>
                <a:gd name="connsiteX23" fmla="*/ 1117600 w 2017485"/>
                <a:gd name="connsiteY23" fmla="*/ 2012648 h 5568648"/>
                <a:gd name="connsiteX24" fmla="*/ 1219200 w 2017485"/>
                <a:gd name="connsiteY24" fmla="*/ 2477105 h 5568648"/>
                <a:gd name="connsiteX25" fmla="*/ 1190171 w 2017485"/>
                <a:gd name="connsiteY25" fmla="*/ 2956077 h 5568648"/>
                <a:gd name="connsiteX26" fmla="*/ 1248228 w 2017485"/>
                <a:gd name="connsiteY26" fmla="*/ 3333448 h 5568648"/>
                <a:gd name="connsiteX27" fmla="*/ 1204685 w 2017485"/>
                <a:gd name="connsiteY27" fmla="*/ 3797905 h 5568648"/>
                <a:gd name="connsiteX28" fmla="*/ 1335314 w 2017485"/>
                <a:gd name="connsiteY28" fmla="*/ 4320419 h 5568648"/>
                <a:gd name="connsiteX29" fmla="*/ 1335314 w 2017485"/>
                <a:gd name="connsiteY29" fmla="*/ 4320419 h 5568648"/>
                <a:gd name="connsiteX30" fmla="*/ 1291771 w 2017485"/>
                <a:gd name="connsiteY30" fmla="*/ 4697791 h 5568648"/>
                <a:gd name="connsiteX31" fmla="*/ 1364342 w 2017485"/>
                <a:gd name="connsiteY31" fmla="*/ 5089677 h 5568648"/>
                <a:gd name="connsiteX32" fmla="*/ 1567542 w 2017485"/>
                <a:gd name="connsiteY32" fmla="*/ 5379962 h 5568648"/>
                <a:gd name="connsiteX33" fmla="*/ 2017485 w 2017485"/>
                <a:gd name="connsiteY33" fmla="*/ 5554134 h 5568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017485" h="5568648">
                  <a:moveTo>
                    <a:pt x="0" y="5568648"/>
                  </a:moveTo>
                  <a:cubicBezTo>
                    <a:pt x="142724" y="5508172"/>
                    <a:pt x="285448" y="5447696"/>
                    <a:pt x="362857" y="5350934"/>
                  </a:cubicBezTo>
                  <a:cubicBezTo>
                    <a:pt x="440266" y="5254172"/>
                    <a:pt x="457200" y="5118706"/>
                    <a:pt x="464457" y="4988077"/>
                  </a:cubicBezTo>
                  <a:cubicBezTo>
                    <a:pt x="471714" y="4857448"/>
                    <a:pt x="406400" y="4692952"/>
                    <a:pt x="406400" y="4567162"/>
                  </a:cubicBezTo>
                  <a:cubicBezTo>
                    <a:pt x="406400" y="4441372"/>
                    <a:pt x="452362" y="4366382"/>
                    <a:pt x="464457" y="4233334"/>
                  </a:cubicBezTo>
                  <a:cubicBezTo>
                    <a:pt x="476552" y="4100286"/>
                    <a:pt x="457200" y="3916439"/>
                    <a:pt x="478971" y="3768877"/>
                  </a:cubicBezTo>
                  <a:cubicBezTo>
                    <a:pt x="500742" y="3621315"/>
                    <a:pt x="585409" y="3563257"/>
                    <a:pt x="595085" y="3347962"/>
                  </a:cubicBezTo>
                  <a:cubicBezTo>
                    <a:pt x="604761" y="3132667"/>
                    <a:pt x="510419" y="2714172"/>
                    <a:pt x="537028" y="2477105"/>
                  </a:cubicBezTo>
                  <a:cubicBezTo>
                    <a:pt x="563638" y="2240038"/>
                    <a:pt x="730552" y="2140857"/>
                    <a:pt x="754742" y="1925562"/>
                  </a:cubicBezTo>
                  <a:cubicBezTo>
                    <a:pt x="778932" y="1710267"/>
                    <a:pt x="747485" y="1390953"/>
                    <a:pt x="682171" y="1185334"/>
                  </a:cubicBezTo>
                  <a:cubicBezTo>
                    <a:pt x="616857" y="979715"/>
                    <a:pt x="423333" y="841829"/>
                    <a:pt x="362857" y="691848"/>
                  </a:cubicBezTo>
                  <a:cubicBezTo>
                    <a:pt x="378581" y="371324"/>
                    <a:pt x="319314" y="285448"/>
                    <a:pt x="319314" y="285448"/>
                  </a:cubicBezTo>
                  <a:lnTo>
                    <a:pt x="319314" y="285448"/>
                  </a:lnTo>
                  <a:cubicBezTo>
                    <a:pt x="353181" y="350762"/>
                    <a:pt x="428171" y="529772"/>
                    <a:pt x="522514" y="677334"/>
                  </a:cubicBezTo>
                  <a:cubicBezTo>
                    <a:pt x="573314" y="814010"/>
                    <a:pt x="781352" y="1134533"/>
                    <a:pt x="885371" y="1170819"/>
                  </a:cubicBezTo>
                  <a:cubicBezTo>
                    <a:pt x="989390" y="1207105"/>
                    <a:pt x="1103085" y="1006324"/>
                    <a:pt x="1146628" y="895048"/>
                  </a:cubicBezTo>
                  <a:cubicBezTo>
                    <a:pt x="1190171" y="783772"/>
                    <a:pt x="1132114" y="631371"/>
                    <a:pt x="1146628" y="503162"/>
                  </a:cubicBezTo>
                  <a:cubicBezTo>
                    <a:pt x="1161142" y="374953"/>
                    <a:pt x="1211943" y="200781"/>
                    <a:pt x="1233714" y="125791"/>
                  </a:cubicBezTo>
                  <a:cubicBezTo>
                    <a:pt x="1255485" y="50801"/>
                    <a:pt x="1277257" y="0"/>
                    <a:pt x="1277257" y="53219"/>
                  </a:cubicBezTo>
                  <a:cubicBezTo>
                    <a:pt x="1277257" y="106438"/>
                    <a:pt x="1231295" y="321734"/>
                    <a:pt x="1233714" y="445105"/>
                  </a:cubicBezTo>
                  <a:cubicBezTo>
                    <a:pt x="1236133" y="568476"/>
                    <a:pt x="1308704" y="657981"/>
                    <a:pt x="1291771" y="793448"/>
                  </a:cubicBezTo>
                  <a:cubicBezTo>
                    <a:pt x="1274838" y="928915"/>
                    <a:pt x="1161142" y="1122438"/>
                    <a:pt x="1132114" y="1257905"/>
                  </a:cubicBezTo>
                  <a:cubicBezTo>
                    <a:pt x="1103086" y="1393372"/>
                    <a:pt x="1120019" y="1480458"/>
                    <a:pt x="1117600" y="1606248"/>
                  </a:cubicBezTo>
                  <a:cubicBezTo>
                    <a:pt x="1115181" y="1732038"/>
                    <a:pt x="1100667" y="1867505"/>
                    <a:pt x="1117600" y="2012648"/>
                  </a:cubicBezTo>
                  <a:cubicBezTo>
                    <a:pt x="1134533" y="2157791"/>
                    <a:pt x="1207105" y="2319867"/>
                    <a:pt x="1219200" y="2477105"/>
                  </a:cubicBezTo>
                  <a:cubicBezTo>
                    <a:pt x="1231295" y="2634343"/>
                    <a:pt x="1185333" y="2813353"/>
                    <a:pt x="1190171" y="2956077"/>
                  </a:cubicBezTo>
                  <a:cubicBezTo>
                    <a:pt x="1195009" y="3098801"/>
                    <a:pt x="1245809" y="3193143"/>
                    <a:pt x="1248228" y="3333448"/>
                  </a:cubicBezTo>
                  <a:cubicBezTo>
                    <a:pt x="1250647" y="3473753"/>
                    <a:pt x="1190171" y="3633410"/>
                    <a:pt x="1204685" y="3797905"/>
                  </a:cubicBezTo>
                  <a:cubicBezTo>
                    <a:pt x="1219199" y="3962400"/>
                    <a:pt x="1335314" y="4320419"/>
                    <a:pt x="1335314" y="4320419"/>
                  </a:cubicBezTo>
                  <a:lnTo>
                    <a:pt x="1335314" y="4320419"/>
                  </a:lnTo>
                  <a:cubicBezTo>
                    <a:pt x="1328057" y="4383314"/>
                    <a:pt x="1286933" y="4569581"/>
                    <a:pt x="1291771" y="4697791"/>
                  </a:cubicBezTo>
                  <a:cubicBezTo>
                    <a:pt x="1296609" y="4826001"/>
                    <a:pt x="1318380" y="4975982"/>
                    <a:pt x="1364342" y="5089677"/>
                  </a:cubicBezTo>
                  <a:cubicBezTo>
                    <a:pt x="1410304" y="5203372"/>
                    <a:pt x="1458685" y="5302553"/>
                    <a:pt x="1567542" y="5379962"/>
                  </a:cubicBezTo>
                  <a:cubicBezTo>
                    <a:pt x="1676399" y="5457372"/>
                    <a:pt x="1846942" y="5505753"/>
                    <a:pt x="2017485" y="5554134"/>
                  </a:cubicBezTo>
                </a:path>
              </a:pathLst>
            </a:custGeom>
            <a:grpFill/>
            <a:ln>
              <a:noFill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Calibri" pitchFamily="34" charset="0"/>
              </a:endParaRPr>
            </a:p>
          </p:txBody>
        </p:sp>
        <p:grpSp>
          <p:nvGrpSpPr>
            <p:cNvPr id="5" name="Group 15"/>
            <p:cNvGrpSpPr/>
            <p:nvPr/>
          </p:nvGrpSpPr>
          <p:grpSpPr>
            <a:xfrm>
              <a:off x="4419600" y="838200"/>
              <a:ext cx="914400" cy="1957247"/>
              <a:chOff x="4528457" y="1195982"/>
              <a:chExt cx="1793542" cy="3100247"/>
            </a:xfrm>
            <a:grpFill/>
          </p:grpSpPr>
          <p:sp>
            <p:nvSpPr>
              <p:cNvPr id="17" name="Freeform 16"/>
              <p:cNvSpPr/>
              <p:nvPr/>
            </p:nvSpPr>
            <p:spPr>
              <a:xfrm>
                <a:off x="4528457" y="1683657"/>
                <a:ext cx="1707848" cy="2612572"/>
              </a:xfrm>
              <a:custGeom>
                <a:avLst/>
                <a:gdLst>
                  <a:gd name="connsiteX0" fmla="*/ 0 w 1707848"/>
                  <a:gd name="connsiteY0" fmla="*/ 2162629 h 2612572"/>
                  <a:gd name="connsiteX1" fmla="*/ 798286 w 1707848"/>
                  <a:gd name="connsiteY1" fmla="*/ 1291772 h 2612572"/>
                  <a:gd name="connsiteX2" fmla="*/ 1030514 w 1707848"/>
                  <a:gd name="connsiteY2" fmla="*/ 609600 h 2612572"/>
                  <a:gd name="connsiteX3" fmla="*/ 1669143 w 1707848"/>
                  <a:gd name="connsiteY3" fmla="*/ 29029 h 2612572"/>
                  <a:gd name="connsiteX4" fmla="*/ 1262743 w 1707848"/>
                  <a:gd name="connsiteY4" fmla="*/ 435429 h 2612572"/>
                  <a:gd name="connsiteX5" fmla="*/ 1016000 w 1707848"/>
                  <a:gd name="connsiteY5" fmla="*/ 812800 h 2612572"/>
                  <a:gd name="connsiteX6" fmla="*/ 957943 w 1707848"/>
                  <a:gd name="connsiteY6" fmla="*/ 1262743 h 2612572"/>
                  <a:gd name="connsiteX7" fmla="*/ 682172 w 1707848"/>
                  <a:gd name="connsiteY7" fmla="*/ 1727200 h 2612572"/>
                  <a:gd name="connsiteX8" fmla="*/ 130629 w 1707848"/>
                  <a:gd name="connsiteY8" fmla="*/ 2452914 h 2612572"/>
                  <a:gd name="connsiteX9" fmla="*/ 29029 w 1707848"/>
                  <a:gd name="connsiteY9" fmla="*/ 2612572 h 2612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707848" h="2612572">
                    <a:moveTo>
                      <a:pt x="0" y="2162629"/>
                    </a:moveTo>
                    <a:cubicBezTo>
                      <a:pt x="313267" y="1856619"/>
                      <a:pt x="626534" y="1550610"/>
                      <a:pt x="798286" y="1291772"/>
                    </a:cubicBezTo>
                    <a:cubicBezTo>
                      <a:pt x="970038" y="1032934"/>
                      <a:pt x="885371" y="820057"/>
                      <a:pt x="1030514" y="609600"/>
                    </a:cubicBezTo>
                    <a:cubicBezTo>
                      <a:pt x="1175657" y="399143"/>
                      <a:pt x="1630438" y="58058"/>
                      <a:pt x="1669143" y="29029"/>
                    </a:cubicBezTo>
                    <a:cubicBezTo>
                      <a:pt x="1707848" y="0"/>
                      <a:pt x="1371600" y="304801"/>
                      <a:pt x="1262743" y="435429"/>
                    </a:cubicBezTo>
                    <a:cubicBezTo>
                      <a:pt x="1153886" y="566057"/>
                      <a:pt x="1066800" y="674914"/>
                      <a:pt x="1016000" y="812800"/>
                    </a:cubicBezTo>
                    <a:cubicBezTo>
                      <a:pt x="965200" y="950686"/>
                      <a:pt x="1013581" y="1110343"/>
                      <a:pt x="957943" y="1262743"/>
                    </a:cubicBezTo>
                    <a:cubicBezTo>
                      <a:pt x="902305" y="1415143"/>
                      <a:pt x="820058" y="1528838"/>
                      <a:pt x="682172" y="1727200"/>
                    </a:cubicBezTo>
                    <a:cubicBezTo>
                      <a:pt x="544286" y="1925562"/>
                      <a:pt x="239486" y="2305352"/>
                      <a:pt x="130629" y="2452914"/>
                    </a:cubicBezTo>
                    <a:cubicBezTo>
                      <a:pt x="21772" y="2600476"/>
                      <a:pt x="25400" y="2606524"/>
                      <a:pt x="29029" y="2612572"/>
                    </a:cubicBezTo>
                  </a:path>
                </a:pathLst>
              </a:custGeom>
              <a:grpFill/>
              <a:ln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latin typeface="Calibri" pitchFamily="34" charset="0"/>
                </a:endParaRPr>
              </a:p>
            </p:txBody>
          </p:sp>
          <p:sp>
            <p:nvSpPr>
              <p:cNvPr id="18" name="Freeform 17"/>
              <p:cNvSpPr/>
              <p:nvPr/>
            </p:nvSpPr>
            <p:spPr>
              <a:xfrm rot="1897608">
                <a:off x="5745056" y="1873097"/>
                <a:ext cx="576943" cy="1440543"/>
              </a:xfrm>
              <a:custGeom>
                <a:avLst/>
                <a:gdLst>
                  <a:gd name="connsiteX0" fmla="*/ 0 w 1707848"/>
                  <a:gd name="connsiteY0" fmla="*/ 2162629 h 2612572"/>
                  <a:gd name="connsiteX1" fmla="*/ 798286 w 1707848"/>
                  <a:gd name="connsiteY1" fmla="*/ 1291772 h 2612572"/>
                  <a:gd name="connsiteX2" fmla="*/ 1030514 w 1707848"/>
                  <a:gd name="connsiteY2" fmla="*/ 609600 h 2612572"/>
                  <a:gd name="connsiteX3" fmla="*/ 1669143 w 1707848"/>
                  <a:gd name="connsiteY3" fmla="*/ 29029 h 2612572"/>
                  <a:gd name="connsiteX4" fmla="*/ 1262743 w 1707848"/>
                  <a:gd name="connsiteY4" fmla="*/ 435429 h 2612572"/>
                  <a:gd name="connsiteX5" fmla="*/ 1016000 w 1707848"/>
                  <a:gd name="connsiteY5" fmla="*/ 812800 h 2612572"/>
                  <a:gd name="connsiteX6" fmla="*/ 957943 w 1707848"/>
                  <a:gd name="connsiteY6" fmla="*/ 1262743 h 2612572"/>
                  <a:gd name="connsiteX7" fmla="*/ 682172 w 1707848"/>
                  <a:gd name="connsiteY7" fmla="*/ 1727200 h 2612572"/>
                  <a:gd name="connsiteX8" fmla="*/ 130629 w 1707848"/>
                  <a:gd name="connsiteY8" fmla="*/ 2452914 h 2612572"/>
                  <a:gd name="connsiteX9" fmla="*/ 29029 w 1707848"/>
                  <a:gd name="connsiteY9" fmla="*/ 2612572 h 2612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707848" h="2612572">
                    <a:moveTo>
                      <a:pt x="0" y="2162629"/>
                    </a:moveTo>
                    <a:cubicBezTo>
                      <a:pt x="313267" y="1856619"/>
                      <a:pt x="626534" y="1550610"/>
                      <a:pt x="798286" y="1291772"/>
                    </a:cubicBezTo>
                    <a:cubicBezTo>
                      <a:pt x="970038" y="1032934"/>
                      <a:pt x="885371" y="820057"/>
                      <a:pt x="1030514" y="609600"/>
                    </a:cubicBezTo>
                    <a:cubicBezTo>
                      <a:pt x="1175657" y="399143"/>
                      <a:pt x="1630438" y="58058"/>
                      <a:pt x="1669143" y="29029"/>
                    </a:cubicBezTo>
                    <a:cubicBezTo>
                      <a:pt x="1707848" y="0"/>
                      <a:pt x="1371600" y="304801"/>
                      <a:pt x="1262743" y="435429"/>
                    </a:cubicBezTo>
                    <a:cubicBezTo>
                      <a:pt x="1153886" y="566057"/>
                      <a:pt x="1066800" y="674914"/>
                      <a:pt x="1016000" y="812800"/>
                    </a:cubicBezTo>
                    <a:cubicBezTo>
                      <a:pt x="965200" y="950686"/>
                      <a:pt x="1013581" y="1110343"/>
                      <a:pt x="957943" y="1262743"/>
                    </a:cubicBezTo>
                    <a:cubicBezTo>
                      <a:pt x="902305" y="1415143"/>
                      <a:pt x="820058" y="1528838"/>
                      <a:pt x="682172" y="1727200"/>
                    </a:cubicBezTo>
                    <a:cubicBezTo>
                      <a:pt x="544286" y="1925562"/>
                      <a:pt x="239486" y="2305352"/>
                      <a:pt x="130629" y="2452914"/>
                    </a:cubicBezTo>
                    <a:cubicBezTo>
                      <a:pt x="21772" y="2600476"/>
                      <a:pt x="25400" y="2606524"/>
                      <a:pt x="29029" y="2612572"/>
                    </a:cubicBezTo>
                  </a:path>
                </a:pathLst>
              </a:custGeom>
              <a:grpFill/>
              <a:ln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latin typeface="Calibri" pitchFamily="34" charset="0"/>
                </a:endParaRPr>
              </a:p>
            </p:txBody>
          </p:sp>
          <p:sp>
            <p:nvSpPr>
              <p:cNvPr id="19" name="Freeform 18"/>
              <p:cNvSpPr/>
              <p:nvPr/>
            </p:nvSpPr>
            <p:spPr>
              <a:xfrm rot="1026076" flipH="1">
                <a:off x="5075850" y="1195982"/>
                <a:ext cx="576943" cy="1440543"/>
              </a:xfrm>
              <a:custGeom>
                <a:avLst/>
                <a:gdLst>
                  <a:gd name="connsiteX0" fmla="*/ 0 w 1707848"/>
                  <a:gd name="connsiteY0" fmla="*/ 2162629 h 2612572"/>
                  <a:gd name="connsiteX1" fmla="*/ 798286 w 1707848"/>
                  <a:gd name="connsiteY1" fmla="*/ 1291772 h 2612572"/>
                  <a:gd name="connsiteX2" fmla="*/ 1030514 w 1707848"/>
                  <a:gd name="connsiteY2" fmla="*/ 609600 h 2612572"/>
                  <a:gd name="connsiteX3" fmla="*/ 1669143 w 1707848"/>
                  <a:gd name="connsiteY3" fmla="*/ 29029 h 2612572"/>
                  <a:gd name="connsiteX4" fmla="*/ 1262743 w 1707848"/>
                  <a:gd name="connsiteY4" fmla="*/ 435429 h 2612572"/>
                  <a:gd name="connsiteX5" fmla="*/ 1016000 w 1707848"/>
                  <a:gd name="connsiteY5" fmla="*/ 812800 h 2612572"/>
                  <a:gd name="connsiteX6" fmla="*/ 957943 w 1707848"/>
                  <a:gd name="connsiteY6" fmla="*/ 1262743 h 2612572"/>
                  <a:gd name="connsiteX7" fmla="*/ 682172 w 1707848"/>
                  <a:gd name="connsiteY7" fmla="*/ 1727200 h 2612572"/>
                  <a:gd name="connsiteX8" fmla="*/ 130629 w 1707848"/>
                  <a:gd name="connsiteY8" fmla="*/ 2452914 h 2612572"/>
                  <a:gd name="connsiteX9" fmla="*/ 29029 w 1707848"/>
                  <a:gd name="connsiteY9" fmla="*/ 2612572 h 2612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707848" h="2612572">
                    <a:moveTo>
                      <a:pt x="0" y="2162629"/>
                    </a:moveTo>
                    <a:cubicBezTo>
                      <a:pt x="313267" y="1856619"/>
                      <a:pt x="626534" y="1550610"/>
                      <a:pt x="798286" y="1291772"/>
                    </a:cubicBezTo>
                    <a:cubicBezTo>
                      <a:pt x="970038" y="1032934"/>
                      <a:pt x="885371" y="820057"/>
                      <a:pt x="1030514" y="609600"/>
                    </a:cubicBezTo>
                    <a:cubicBezTo>
                      <a:pt x="1175657" y="399143"/>
                      <a:pt x="1630438" y="58058"/>
                      <a:pt x="1669143" y="29029"/>
                    </a:cubicBezTo>
                    <a:cubicBezTo>
                      <a:pt x="1707848" y="0"/>
                      <a:pt x="1371600" y="304801"/>
                      <a:pt x="1262743" y="435429"/>
                    </a:cubicBezTo>
                    <a:cubicBezTo>
                      <a:pt x="1153886" y="566057"/>
                      <a:pt x="1066800" y="674914"/>
                      <a:pt x="1016000" y="812800"/>
                    </a:cubicBezTo>
                    <a:cubicBezTo>
                      <a:pt x="965200" y="950686"/>
                      <a:pt x="1013581" y="1110343"/>
                      <a:pt x="957943" y="1262743"/>
                    </a:cubicBezTo>
                    <a:cubicBezTo>
                      <a:pt x="902305" y="1415143"/>
                      <a:pt x="820058" y="1528838"/>
                      <a:pt x="682172" y="1727200"/>
                    </a:cubicBezTo>
                    <a:cubicBezTo>
                      <a:pt x="544286" y="1925562"/>
                      <a:pt x="239486" y="2305352"/>
                      <a:pt x="130629" y="2452914"/>
                    </a:cubicBezTo>
                    <a:cubicBezTo>
                      <a:pt x="21772" y="2600476"/>
                      <a:pt x="25400" y="2606524"/>
                      <a:pt x="29029" y="2612572"/>
                    </a:cubicBezTo>
                  </a:path>
                </a:pathLst>
              </a:custGeom>
              <a:grpFill/>
              <a:ln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latin typeface="Calibri" pitchFamily="34" charset="0"/>
                </a:endParaRPr>
              </a:p>
            </p:txBody>
          </p:sp>
        </p:grpSp>
        <p:grpSp>
          <p:nvGrpSpPr>
            <p:cNvPr id="6" name="Group 19"/>
            <p:cNvGrpSpPr/>
            <p:nvPr/>
          </p:nvGrpSpPr>
          <p:grpSpPr>
            <a:xfrm flipH="1">
              <a:off x="3109686" y="471714"/>
              <a:ext cx="914400" cy="1957247"/>
              <a:chOff x="4528457" y="1195982"/>
              <a:chExt cx="1793542" cy="3100247"/>
            </a:xfrm>
            <a:grpFill/>
          </p:grpSpPr>
          <p:sp>
            <p:nvSpPr>
              <p:cNvPr id="21" name="Freeform 20"/>
              <p:cNvSpPr/>
              <p:nvPr/>
            </p:nvSpPr>
            <p:spPr>
              <a:xfrm>
                <a:off x="4528457" y="1683657"/>
                <a:ext cx="1707848" cy="2612572"/>
              </a:xfrm>
              <a:custGeom>
                <a:avLst/>
                <a:gdLst>
                  <a:gd name="connsiteX0" fmla="*/ 0 w 1707848"/>
                  <a:gd name="connsiteY0" fmla="*/ 2162629 h 2612572"/>
                  <a:gd name="connsiteX1" fmla="*/ 798286 w 1707848"/>
                  <a:gd name="connsiteY1" fmla="*/ 1291772 h 2612572"/>
                  <a:gd name="connsiteX2" fmla="*/ 1030514 w 1707848"/>
                  <a:gd name="connsiteY2" fmla="*/ 609600 h 2612572"/>
                  <a:gd name="connsiteX3" fmla="*/ 1669143 w 1707848"/>
                  <a:gd name="connsiteY3" fmla="*/ 29029 h 2612572"/>
                  <a:gd name="connsiteX4" fmla="*/ 1262743 w 1707848"/>
                  <a:gd name="connsiteY4" fmla="*/ 435429 h 2612572"/>
                  <a:gd name="connsiteX5" fmla="*/ 1016000 w 1707848"/>
                  <a:gd name="connsiteY5" fmla="*/ 812800 h 2612572"/>
                  <a:gd name="connsiteX6" fmla="*/ 957943 w 1707848"/>
                  <a:gd name="connsiteY6" fmla="*/ 1262743 h 2612572"/>
                  <a:gd name="connsiteX7" fmla="*/ 682172 w 1707848"/>
                  <a:gd name="connsiteY7" fmla="*/ 1727200 h 2612572"/>
                  <a:gd name="connsiteX8" fmla="*/ 130629 w 1707848"/>
                  <a:gd name="connsiteY8" fmla="*/ 2452914 h 2612572"/>
                  <a:gd name="connsiteX9" fmla="*/ 29029 w 1707848"/>
                  <a:gd name="connsiteY9" fmla="*/ 2612572 h 2612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707848" h="2612572">
                    <a:moveTo>
                      <a:pt x="0" y="2162629"/>
                    </a:moveTo>
                    <a:cubicBezTo>
                      <a:pt x="313267" y="1856619"/>
                      <a:pt x="626534" y="1550610"/>
                      <a:pt x="798286" y="1291772"/>
                    </a:cubicBezTo>
                    <a:cubicBezTo>
                      <a:pt x="970038" y="1032934"/>
                      <a:pt x="885371" y="820057"/>
                      <a:pt x="1030514" y="609600"/>
                    </a:cubicBezTo>
                    <a:cubicBezTo>
                      <a:pt x="1175657" y="399143"/>
                      <a:pt x="1630438" y="58058"/>
                      <a:pt x="1669143" y="29029"/>
                    </a:cubicBezTo>
                    <a:cubicBezTo>
                      <a:pt x="1707848" y="0"/>
                      <a:pt x="1371600" y="304801"/>
                      <a:pt x="1262743" y="435429"/>
                    </a:cubicBezTo>
                    <a:cubicBezTo>
                      <a:pt x="1153886" y="566057"/>
                      <a:pt x="1066800" y="674914"/>
                      <a:pt x="1016000" y="812800"/>
                    </a:cubicBezTo>
                    <a:cubicBezTo>
                      <a:pt x="965200" y="950686"/>
                      <a:pt x="1013581" y="1110343"/>
                      <a:pt x="957943" y="1262743"/>
                    </a:cubicBezTo>
                    <a:cubicBezTo>
                      <a:pt x="902305" y="1415143"/>
                      <a:pt x="820058" y="1528838"/>
                      <a:pt x="682172" y="1727200"/>
                    </a:cubicBezTo>
                    <a:cubicBezTo>
                      <a:pt x="544286" y="1925562"/>
                      <a:pt x="239486" y="2305352"/>
                      <a:pt x="130629" y="2452914"/>
                    </a:cubicBezTo>
                    <a:cubicBezTo>
                      <a:pt x="21772" y="2600476"/>
                      <a:pt x="25400" y="2606524"/>
                      <a:pt x="29029" y="2612572"/>
                    </a:cubicBezTo>
                  </a:path>
                </a:pathLst>
              </a:custGeom>
              <a:grpFill/>
              <a:ln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latin typeface="Calibri" pitchFamily="34" charset="0"/>
                </a:endParaRPr>
              </a:p>
            </p:txBody>
          </p:sp>
          <p:sp>
            <p:nvSpPr>
              <p:cNvPr id="22" name="Freeform 21"/>
              <p:cNvSpPr/>
              <p:nvPr/>
            </p:nvSpPr>
            <p:spPr>
              <a:xfrm rot="1897608">
                <a:off x="5745056" y="1873097"/>
                <a:ext cx="576943" cy="1440543"/>
              </a:xfrm>
              <a:custGeom>
                <a:avLst/>
                <a:gdLst>
                  <a:gd name="connsiteX0" fmla="*/ 0 w 1707848"/>
                  <a:gd name="connsiteY0" fmla="*/ 2162629 h 2612572"/>
                  <a:gd name="connsiteX1" fmla="*/ 798286 w 1707848"/>
                  <a:gd name="connsiteY1" fmla="*/ 1291772 h 2612572"/>
                  <a:gd name="connsiteX2" fmla="*/ 1030514 w 1707848"/>
                  <a:gd name="connsiteY2" fmla="*/ 609600 h 2612572"/>
                  <a:gd name="connsiteX3" fmla="*/ 1669143 w 1707848"/>
                  <a:gd name="connsiteY3" fmla="*/ 29029 h 2612572"/>
                  <a:gd name="connsiteX4" fmla="*/ 1262743 w 1707848"/>
                  <a:gd name="connsiteY4" fmla="*/ 435429 h 2612572"/>
                  <a:gd name="connsiteX5" fmla="*/ 1016000 w 1707848"/>
                  <a:gd name="connsiteY5" fmla="*/ 812800 h 2612572"/>
                  <a:gd name="connsiteX6" fmla="*/ 957943 w 1707848"/>
                  <a:gd name="connsiteY6" fmla="*/ 1262743 h 2612572"/>
                  <a:gd name="connsiteX7" fmla="*/ 682172 w 1707848"/>
                  <a:gd name="connsiteY7" fmla="*/ 1727200 h 2612572"/>
                  <a:gd name="connsiteX8" fmla="*/ 130629 w 1707848"/>
                  <a:gd name="connsiteY8" fmla="*/ 2452914 h 2612572"/>
                  <a:gd name="connsiteX9" fmla="*/ 29029 w 1707848"/>
                  <a:gd name="connsiteY9" fmla="*/ 2612572 h 2612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707848" h="2612572">
                    <a:moveTo>
                      <a:pt x="0" y="2162629"/>
                    </a:moveTo>
                    <a:cubicBezTo>
                      <a:pt x="313267" y="1856619"/>
                      <a:pt x="626534" y="1550610"/>
                      <a:pt x="798286" y="1291772"/>
                    </a:cubicBezTo>
                    <a:cubicBezTo>
                      <a:pt x="970038" y="1032934"/>
                      <a:pt x="885371" y="820057"/>
                      <a:pt x="1030514" y="609600"/>
                    </a:cubicBezTo>
                    <a:cubicBezTo>
                      <a:pt x="1175657" y="399143"/>
                      <a:pt x="1630438" y="58058"/>
                      <a:pt x="1669143" y="29029"/>
                    </a:cubicBezTo>
                    <a:cubicBezTo>
                      <a:pt x="1707848" y="0"/>
                      <a:pt x="1371600" y="304801"/>
                      <a:pt x="1262743" y="435429"/>
                    </a:cubicBezTo>
                    <a:cubicBezTo>
                      <a:pt x="1153886" y="566057"/>
                      <a:pt x="1066800" y="674914"/>
                      <a:pt x="1016000" y="812800"/>
                    </a:cubicBezTo>
                    <a:cubicBezTo>
                      <a:pt x="965200" y="950686"/>
                      <a:pt x="1013581" y="1110343"/>
                      <a:pt x="957943" y="1262743"/>
                    </a:cubicBezTo>
                    <a:cubicBezTo>
                      <a:pt x="902305" y="1415143"/>
                      <a:pt x="820058" y="1528838"/>
                      <a:pt x="682172" y="1727200"/>
                    </a:cubicBezTo>
                    <a:cubicBezTo>
                      <a:pt x="544286" y="1925562"/>
                      <a:pt x="239486" y="2305352"/>
                      <a:pt x="130629" y="2452914"/>
                    </a:cubicBezTo>
                    <a:cubicBezTo>
                      <a:pt x="21772" y="2600476"/>
                      <a:pt x="25400" y="2606524"/>
                      <a:pt x="29029" y="2612572"/>
                    </a:cubicBezTo>
                  </a:path>
                </a:pathLst>
              </a:custGeom>
              <a:grpFill/>
              <a:ln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latin typeface="Calibri" pitchFamily="34" charset="0"/>
                </a:endParaRPr>
              </a:p>
            </p:txBody>
          </p:sp>
          <p:sp>
            <p:nvSpPr>
              <p:cNvPr id="23" name="Freeform 22"/>
              <p:cNvSpPr/>
              <p:nvPr/>
            </p:nvSpPr>
            <p:spPr>
              <a:xfrm rot="1026076" flipH="1">
                <a:off x="5075850" y="1195982"/>
                <a:ext cx="576943" cy="1440543"/>
              </a:xfrm>
              <a:custGeom>
                <a:avLst/>
                <a:gdLst>
                  <a:gd name="connsiteX0" fmla="*/ 0 w 1707848"/>
                  <a:gd name="connsiteY0" fmla="*/ 2162629 h 2612572"/>
                  <a:gd name="connsiteX1" fmla="*/ 798286 w 1707848"/>
                  <a:gd name="connsiteY1" fmla="*/ 1291772 h 2612572"/>
                  <a:gd name="connsiteX2" fmla="*/ 1030514 w 1707848"/>
                  <a:gd name="connsiteY2" fmla="*/ 609600 h 2612572"/>
                  <a:gd name="connsiteX3" fmla="*/ 1669143 w 1707848"/>
                  <a:gd name="connsiteY3" fmla="*/ 29029 h 2612572"/>
                  <a:gd name="connsiteX4" fmla="*/ 1262743 w 1707848"/>
                  <a:gd name="connsiteY4" fmla="*/ 435429 h 2612572"/>
                  <a:gd name="connsiteX5" fmla="*/ 1016000 w 1707848"/>
                  <a:gd name="connsiteY5" fmla="*/ 812800 h 2612572"/>
                  <a:gd name="connsiteX6" fmla="*/ 957943 w 1707848"/>
                  <a:gd name="connsiteY6" fmla="*/ 1262743 h 2612572"/>
                  <a:gd name="connsiteX7" fmla="*/ 682172 w 1707848"/>
                  <a:gd name="connsiteY7" fmla="*/ 1727200 h 2612572"/>
                  <a:gd name="connsiteX8" fmla="*/ 130629 w 1707848"/>
                  <a:gd name="connsiteY8" fmla="*/ 2452914 h 2612572"/>
                  <a:gd name="connsiteX9" fmla="*/ 29029 w 1707848"/>
                  <a:gd name="connsiteY9" fmla="*/ 2612572 h 2612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707848" h="2612572">
                    <a:moveTo>
                      <a:pt x="0" y="2162629"/>
                    </a:moveTo>
                    <a:cubicBezTo>
                      <a:pt x="313267" y="1856619"/>
                      <a:pt x="626534" y="1550610"/>
                      <a:pt x="798286" y="1291772"/>
                    </a:cubicBezTo>
                    <a:cubicBezTo>
                      <a:pt x="970038" y="1032934"/>
                      <a:pt x="885371" y="820057"/>
                      <a:pt x="1030514" y="609600"/>
                    </a:cubicBezTo>
                    <a:cubicBezTo>
                      <a:pt x="1175657" y="399143"/>
                      <a:pt x="1630438" y="58058"/>
                      <a:pt x="1669143" y="29029"/>
                    </a:cubicBezTo>
                    <a:cubicBezTo>
                      <a:pt x="1707848" y="0"/>
                      <a:pt x="1371600" y="304801"/>
                      <a:pt x="1262743" y="435429"/>
                    </a:cubicBezTo>
                    <a:cubicBezTo>
                      <a:pt x="1153886" y="566057"/>
                      <a:pt x="1066800" y="674914"/>
                      <a:pt x="1016000" y="812800"/>
                    </a:cubicBezTo>
                    <a:cubicBezTo>
                      <a:pt x="965200" y="950686"/>
                      <a:pt x="1013581" y="1110343"/>
                      <a:pt x="957943" y="1262743"/>
                    </a:cubicBezTo>
                    <a:cubicBezTo>
                      <a:pt x="902305" y="1415143"/>
                      <a:pt x="820058" y="1528838"/>
                      <a:pt x="682172" y="1727200"/>
                    </a:cubicBezTo>
                    <a:cubicBezTo>
                      <a:pt x="544286" y="1925562"/>
                      <a:pt x="239486" y="2305352"/>
                      <a:pt x="130629" y="2452914"/>
                    </a:cubicBezTo>
                    <a:cubicBezTo>
                      <a:pt x="21772" y="2600476"/>
                      <a:pt x="25400" y="2606524"/>
                      <a:pt x="29029" y="2612572"/>
                    </a:cubicBezTo>
                  </a:path>
                </a:pathLst>
              </a:custGeom>
              <a:grpFill/>
              <a:ln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latin typeface="Calibri" pitchFamily="34" charset="0"/>
                </a:endParaRPr>
              </a:p>
            </p:txBody>
          </p:sp>
        </p:grpSp>
        <p:grpSp>
          <p:nvGrpSpPr>
            <p:cNvPr id="10" name="Group 23"/>
            <p:cNvGrpSpPr/>
            <p:nvPr/>
          </p:nvGrpSpPr>
          <p:grpSpPr>
            <a:xfrm rot="1779687">
              <a:off x="5367213" y="2309084"/>
              <a:ext cx="914400" cy="1957247"/>
              <a:chOff x="4528457" y="1195982"/>
              <a:chExt cx="1793542" cy="3100247"/>
            </a:xfrm>
            <a:grpFill/>
          </p:grpSpPr>
          <p:sp>
            <p:nvSpPr>
              <p:cNvPr id="25" name="Freeform 24"/>
              <p:cNvSpPr/>
              <p:nvPr/>
            </p:nvSpPr>
            <p:spPr>
              <a:xfrm>
                <a:off x="4528457" y="1683657"/>
                <a:ext cx="1707848" cy="2612572"/>
              </a:xfrm>
              <a:custGeom>
                <a:avLst/>
                <a:gdLst>
                  <a:gd name="connsiteX0" fmla="*/ 0 w 1707848"/>
                  <a:gd name="connsiteY0" fmla="*/ 2162629 h 2612572"/>
                  <a:gd name="connsiteX1" fmla="*/ 798286 w 1707848"/>
                  <a:gd name="connsiteY1" fmla="*/ 1291772 h 2612572"/>
                  <a:gd name="connsiteX2" fmla="*/ 1030514 w 1707848"/>
                  <a:gd name="connsiteY2" fmla="*/ 609600 h 2612572"/>
                  <a:gd name="connsiteX3" fmla="*/ 1669143 w 1707848"/>
                  <a:gd name="connsiteY3" fmla="*/ 29029 h 2612572"/>
                  <a:gd name="connsiteX4" fmla="*/ 1262743 w 1707848"/>
                  <a:gd name="connsiteY4" fmla="*/ 435429 h 2612572"/>
                  <a:gd name="connsiteX5" fmla="*/ 1016000 w 1707848"/>
                  <a:gd name="connsiteY5" fmla="*/ 812800 h 2612572"/>
                  <a:gd name="connsiteX6" fmla="*/ 957943 w 1707848"/>
                  <a:gd name="connsiteY6" fmla="*/ 1262743 h 2612572"/>
                  <a:gd name="connsiteX7" fmla="*/ 682172 w 1707848"/>
                  <a:gd name="connsiteY7" fmla="*/ 1727200 h 2612572"/>
                  <a:gd name="connsiteX8" fmla="*/ 130629 w 1707848"/>
                  <a:gd name="connsiteY8" fmla="*/ 2452914 h 2612572"/>
                  <a:gd name="connsiteX9" fmla="*/ 29029 w 1707848"/>
                  <a:gd name="connsiteY9" fmla="*/ 2612572 h 2612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707848" h="2612572">
                    <a:moveTo>
                      <a:pt x="0" y="2162629"/>
                    </a:moveTo>
                    <a:cubicBezTo>
                      <a:pt x="313267" y="1856619"/>
                      <a:pt x="626534" y="1550610"/>
                      <a:pt x="798286" y="1291772"/>
                    </a:cubicBezTo>
                    <a:cubicBezTo>
                      <a:pt x="970038" y="1032934"/>
                      <a:pt x="885371" y="820057"/>
                      <a:pt x="1030514" y="609600"/>
                    </a:cubicBezTo>
                    <a:cubicBezTo>
                      <a:pt x="1175657" y="399143"/>
                      <a:pt x="1630438" y="58058"/>
                      <a:pt x="1669143" y="29029"/>
                    </a:cubicBezTo>
                    <a:cubicBezTo>
                      <a:pt x="1707848" y="0"/>
                      <a:pt x="1371600" y="304801"/>
                      <a:pt x="1262743" y="435429"/>
                    </a:cubicBezTo>
                    <a:cubicBezTo>
                      <a:pt x="1153886" y="566057"/>
                      <a:pt x="1066800" y="674914"/>
                      <a:pt x="1016000" y="812800"/>
                    </a:cubicBezTo>
                    <a:cubicBezTo>
                      <a:pt x="965200" y="950686"/>
                      <a:pt x="1013581" y="1110343"/>
                      <a:pt x="957943" y="1262743"/>
                    </a:cubicBezTo>
                    <a:cubicBezTo>
                      <a:pt x="902305" y="1415143"/>
                      <a:pt x="820058" y="1528838"/>
                      <a:pt x="682172" y="1727200"/>
                    </a:cubicBezTo>
                    <a:cubicBezTo>
                      <a:pt x="544286" y="1925562"/>
                      <a:pt x="239486" y="2305352"/>
                      <a:pt x="130629" y="2452914"/>
                    </a:cubicBezTo>
                    <a:cubicBezTo>
                      <a:pt x="21772" y="2600476"/>
                      <a:pt x="25400" y="2606524"/>
                      <a:pt x="29029" y="2612572"/>
                    </a:cubicBezTo>
                  </a:path>
                </a:pathLst>
              </a:custGeom>
              <a:grpFill/>
              <a:ln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latin typeface="Calibri" pitchFamily="34" charset="0"/>
                </a:endParaRPr>
              </a:p>
            </p:txBody>
          </p:sp>
          <p:sp>
            <p:nvSpPr>
              <p:cNvPr id="26" name="Freeform 25"/>
              <p:cNvSpPr/>
              <p:nvPr/>
            </p:nvSpPr>
            <p:spPr>
              <a:xfrm rot="1897608">
                <a:off x="5745056" y="1873097"/>
                <a:ext cx="576943" cy="1440543"/>
              </a:xfrm>
              <a:custGeom>
                <a:avLst/>
                <a:gdLst>
                  <a:gd name="connsiteX0" fmla="*/ 0 w 1707848"/>
                  <a:gd name="connsiteY0" fmla="*/ 2162629 h 2612572"/>
                  <a:gd name="connsiteX1" fmla="*/ 798286 w 1707848"/>
                  <a:gd name="connsiteY1" fmla="*/ 1291772 h 2612572"/>
                  <a:gd name="connsiteX2" fmla="*/ 1030514 w 1707848"/>
                  <a:gd name="connsiteY2" fmla="*/ 609600 h 2612572"/>
                  <a:gd name="connsiteX3" fmla="*/ 1669143 w 1707848"/>
                  <a:gd name="connsiteY3" fmla="*/ 29029 h 2612572"/>
                  <a:gd name="connsiteX4" fmla="*/ 1262743 w 1707848"/>
                  <a:gd name="connsiteY4" fmla="*/ 435429 h 2612572"/>
                  <a:gd name="connsiteX5" fmla="*/ 1016000 w 1707848"/>
                  <a:gd name="connsiteY5" fmla="*/ 812800 h 2612572"/>
                  <a:gd name="connsiteX6" fmla="*/ 957943 w 1707848"/>
                  <a:gd name="connsiteY6" fmla="*/ 1262743 h 2612572"/>
                  <a:gd name="connsiteX7" fmla="*/ 682172 w 1707848"/>
                  <a:gd name="connsiteY7" fmla="*/ 1727200 h 2612572"/>
                  <a:gd name="connsiteX8" fmla="*/ 130629 w 1707848"/>
                  <a:gd name="connsiteY8" fmla="*/ 2452914 h 2612572"/>
                  <a:gd name="connsiteX9" fmla="*/ 29029 w 1707848"/>
                  <a:gd name="connsiteY9" fmla="*/ 2612572 h 2612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707848" h="2612572">
                    <a:moveTo>
                      <a:pt x="0" y="2162629"/>
                    </a:moveTo>
                    <a:cubicBezTo>
                      <a:pt x="313267" y="1856619"/>
                      <a:pt x="626534" y="1550610"/>
                      <a:pt x="798286" y="1291772"/>
                    </a:cubicBezTo>
                    <a:cubicBezTo>
                      <a:pt x="970038" y="1032934"/>
                      <a:pt x="885371" y="820057"/>
                      <a:pt x="1030514" y="609600"/>
                    </a:cubicBezTo>
                    <a:cubicBezTo>
                      <a:pt x="1175657" y="399143"/>
                      <a:pt x="1630438" y="58058"/>
                      <a:pt x="1669143" y="29029"/>
                    </a:cubicBezTo>
                    <a:cubicBezTo>
                      <a:pt x="1707848" y="0"/>
                      <a:pt x="1371600" y="304801"/>
                      <a:pt x="1262743" y="435429"/>
                    </a:cubicBezTo>
                    <a:cubicBezTo>
                      <a:pt x="1153886" y="566057"/>
                      <a:pt x="1066800" y="674914"/>
                      <a:pt x="1016000" y="812800"/>
                    </a:cubicBezTo>
                    <a:cubicBezTo>
                      <a:pt x="965200" y="950686"/>
                      <a:pt x="1013581" y="1110343"/>
                      <a:pt x="957943" y="1262743"/>
                    </a:cubicBezTo>
                    <a:cubicBezTo>
                      <a:pt x="902305" y="1415143"/>
                      <a:pt x="820058" y="1528838"/>
                      <a:pt x="682172" y="1727200"/>
                    </a:cubicBezTo>
                    <a:cubicBezTo>
                      <a:pt x="544286" y="1925562"/>
                      <a:pt x="239486" y="2305352"/>
                      <a:pt x="130629" y="2452914"/>
                    </a:cubicBezTo>
                    <a:cubicBezTo>
                      <a:pt x="21772" y="2600476"/>
                      <a:pt x="25400" y="2606524"/>
                      <a:pt x="29029" y="2612572"/>
                    </a:cubicBezTo>
                  </a:path>
                </a:pathLst>
              </a:custGeom>
              <a:grpFill/>
              <a:ln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latin typeface="Calibri" pitchFamily="34" charset="0"/>
                </a:endParaRPr>
              </a:p>
            </p:txBody>
          </p:sp>
          <p:sp>
            <p:nvSpPr>
              <p:cNvPr id="27" name="Freeform 26"/>
              <p:cNvSpPr/>
              <p:nvPr/>
            </p:nvSpPr>
            <p:spPr>
              <a:xfrm rot="1026076" flipH="1">
                <a:off x="5075850" y="1195982"/>
                <a:ext cx="576943" cy="1440543"/>
              </a:xfrm>
              <a:custGeom>
                <a:avLst/>
                <a:gdLst>
                  <a:gd name="connsiteX0" fmla="*/ 0 w 1707848"/>
                  <a:gd name="connsiteY0" fmla="*/ 2162629 h 2612572"/>
                  <a:gd name="connsiteX1" fmla="*/ 798286 w 1707848"/>
                  <a:gd name="connsiteY1" fmla="*/ 1291772 h 2612572"/>
                  <a:gd name="connsiteX2" fmla="*/ 1030514 w 1707848"/>
                  <a:gd name="connsiteY2" fmla="*/ 609600 h 2612572"/>
                  <a:gd name="connsiteX3" fmla="*/ 1669143 w 1707848"/>
                  <a:gd name="connsiteY3" fmla="*/ 29029 h 2612572"/>
                  <a:gd name="connsiteX4" fmla="*/ 1262743 w 1707848"/>
                  <a:gd name="connsiteY4" fmla="*/ 435429 h 2612572"/>
                  <a:gd name="connsiteX5" fmla="*/ 1016000 w 1707848"/>
                  <a:gd name="connsiteY5" fmla="*/ 812800 h 2612572"/>
                  <a:gd name="connsiteX6" fmla="*/ 957943 w 1707848"/>
                  <a:gd name="connsiteY6" fmla="*/ 1262743 h 2612572"/>
                  <a:gd name="connsiteX7" fmla="*/ 682172 w 1707848"/>
                  <a:gd name="connsiteY7" fmla="*/ 1727200 h 2612572"/>
                  <a:gd name="connsiteX8" fmla="*/ 130629 w 1707848"/>
                  <a:gd name="connsiteY8" fmla="*/ 2452914 h 2612572"/>
                  <a:gd name="connsiteX9" fmla="*/ 29029 w 1707848"/>
                  <a:gd name="connsiteY9" fmla="*/ 2612572 h 2612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707848" h="2612572">
                    <a:moveTo>
                      <a:pt x="0" y="2162629"/>
                    </a:moveTo>
                    <a:cubicBezTo>
                      <a:pt x="313267" y="1856619"/>
                      <a:pt x="626534" y="1550610"/>
                      <a:pt x="798286" y="1291772"/>
                    </a:cubicBezTo>
                    <a:cubicBezTo>
                      <a:pt x="970038" y="1032934"/>
                      <a:pt x="885371" y="820057"/>
                      <a:pt x="1030514" y="609600"/>
                    </a:cubicBezTo>
                    <a:cubicBezTo>
                      <a:pt x="1175657" y="399143"/>
                      <a:pt x="1630438" y="58058"/>
                      <a:pt x="1669143" y="29029"/>
                    </a:cubicBezTo>
                    <a:cubicBezTo>
                      <a:pt x="1707848" y="0"/>
                      <a:pt x="1371600" y="304801"/>
                      <a:pt x="1262743" y="435429"/>
                    </a:cubicBezTo>
                    <a:cubicBezTo>
                      <a:pt x="1153886" y="566057"/>
                      <a:pt x="1066800" y="674914"/>
                      <a:pt x="1016000" y="812800"/>
                    </a:cubicBezTo>
                    <a:cubicBezTo>
                      <a:pt x="965200" y="950686"/>
                      <a:pt x="1013581" y="1110343"/>
                      <a:pt x="957943" y="1262743"/>
                    </a:cubicBezTo>
                    <a:cubicBezTo>
                      <a:pt x="902305" y="1415143"/>
                      <a:pt x="820058" y="1528838"/>
                      <a:pt x="682172" y="1727200"/>
                    </a:cubicBezTo>
                    <a:cubicBezTo>
                      <a:pt x="544286" y="1925562"/>
                      <a:pt x="239486" y="2305352"/>
                      <a:pt x="130629" y="2452914"/>
                    </a:cubicBezTo>
                    <a:cubicBezTo>
                      <a:pt x="21772" y="2600476"/>
                      <a:pt x="25400" y="2606524"/>
                      <a:pt x="29029" y="2612572"/>
                    </a:cubicBezTo>
                  </a:path>
                </a:pathLst>
              </a:custGeom>
              <a:grpFill/>
              <a:ln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latin typeface="Calibri" pitchFamily="34" charset="0"/>
                </a:endParaRPr>
              </a:p>
            </p:txBody>
          </p:sp>
        </p:grpSp>
        <p:grpSp>
          <p:nvGrpSpPr>
            <p:cNvPr id="11" name="Group 27"/>
            <p:cNvGrpSpPr/>
            <p:nvPr/>
          </p:nvGrpSpPr>
          <p:grpSpPr>
            <a:xfrm rot="19820313" flipH="1">
              <a:off x="2176986" y="2155423"/>
              <a:ext cx="914400" cy="1957247"/>
              <a:chOff x="4528457" y="1195982"/>
              <a:chExt cx="1793542" cy="3100247"/>
            </a:xfrm>
            <a:grpFill/>
          </p:grpSpPr>
          <p:sp>
            <p:nvSpPr>
              <p:cNvPr id="29" name="Freeform 28"/>
              <p:cNvSpPr/>
              <p:nvPr/>
            </p:nvSpPr>
            <p:spPr>
              <a:xfrm>
                <a:off x="4528457" y="1683657"/>
                <a:ext cx="1707848" cy="2612572"/>
              </a:xfrm>
              <a:custGeom>
                <a:avLst/>
                <a:gdLst>
                  <a:gd name="connsiteX0" fmla="*/ 0 w 1707848"/>
                  <a:gd name="connsiteY0" fmla="*/ 2162629 h 2612572"/>
                  <a:gd name="connsiteX1" fmla="*/ 798286 w 1707848"/>
                  <a:gd name="connsiteY1" fmla="*/ 1291772 h 2612572"/>
                  <a:gd name="connsiteX2" fmla="*/ 1030514 w 1707848"/>
                  <a:gd name="connsiteY2" fmla="*/ 609600 h 2612572"/>
                  <a:gd name="connsiteX3" fmla="*/ 1669143 w 1707848"/>
                  <a:gd name="connsiteY3" fmla="*/ 29029 h 2612572"/>
                  <a:gd name="connsiteX4" fmla="*/ 1262743 w 1707848"/>
                  <a:gd name="connsiteY4" fmla="*/ 435429 h 2612572"/>
                  <a:gd name="connsiteX5" fmla="*/ 1016000 w 1707848"/>
                  <a:gd name="connsiteY5" fmla="*/ 812800 h 2612572"/>
                  <a:gd name="connsiteX6" fmla="*/ 957943 w 1707848"/>
                  <a:gd name="connsiteY6" fmla="*/ 1262743 h 2612572"/>
                  <a:gd name="connsiteX7" fmla="*/ 682172 w 1707848"/>
                  <a:gd name="connsiteY7" fmla="*/ 1727200 h 2612572"/>
                  <a:gd name="connsiteX8" fmla="*/ 130629 w 1707848"/>
                  <a:gd name="connsiteY8" fmla="*/ 2452914 h 2612572"/>
                  <a:gd name="connsiteX9" fmla="*/ 29029 w 1707848"/>
                  <a:gd name="connsiteY9" fmla="*/ 2612572 h 2612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707848" h="2612572">
                    <a:moveTo>
                      <a:pt x="0" y="2162629"/>
                    </a:moveTo>
                    <a:cubicBezTo>
                      <a:pt x="313267" y="1856619"/>
                      <a:pt x="626534" y="1550610"/>
                      <a:pt x="798286" y="1291772"/>
                    </a:cubicBezTo>
                    <a:cubicBezTo>
                      <a:pt x="970038" y="1032934"/>
                      <a:pt x="885371" y="820057"/>
                      <a:pt x="1030514" y="609600"/>
                    </a:cubicBezTo>
                    <a:cubicBezTo>
                      <a:pt x="1175657" y="399143"/>
                      <a:pt x="1630438" y="58058"/>
                      <a:pt x="1669143" y="29029"/>
                    </a:cubicBezTo>
                    <a:cubicBezTo>
                      <a:pt x="1707848" y="0"/>
                      <a:pt x="1371600" y="304801"/>
                      <a:pt x="1262743" y="435429"/>
                    </a:cubicBezTo>
                    <a:cubicBezTo>
                      <a:pt x="1153886" y="566057"/>
                      <a:pt x="1066800" y="674914"/>
                      <a:pt x="1016000" y="812800"/>
                    </a:cubicBezTo>
                    <a:cubicBezTo>
                      <a:pt x="965200" y="950686"/>
                      <a:pt x="1013581" y="1110343"/>
                      <a:pt x="957943" y="1262743"/>
                    </a:cubicBezTo>
                    <a:cubicBezTo>
                      <a:pt x="902305" y="1415143"/>
                      <a:pt x="820058" y="1528838"/>
                      <a:pt x="682172" y="1727200"/>
                    </a:cubicBezTo>
                    <a:cubicBezTo>
                      <a:pt x="544286" y="1925562"/>
                      <a:pt x="239486" y="2305352"/>
                      <a:pt x="130629" y="2452914"/>
                    </a:cubicBezTo>
                    <a:cubicBezTo>
                      <a:pt x="21772" y="2600476"/>
                      <a:pt x="25400" y="2606524"/>
                      <a:pt x="29029" y="2612572"/>
                    </a:cubicBezTo>
                  </a:path>
                </a:pathLst>
              </a:custGeom>
              <a:grpFill/>
              <a:ln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latin typeface="Calibri" pitchFamily="34" charset="0"/>
                </a:endParaRPr>
              </a:p>
            </p:txBody>
          </p:sp>
          <p:sp>
            <p:nvSpPr>
              <p:cNvPr id="30" name="Freeform 29"/>
              <p:cNvSpPr/>
              <p:nvPr/>
            </p:nvSpPr>
            <p:spPr>
              <a:xfrm rot="1897608">
                <a:off x="5745056" y="1873097"/>
                <a:ext cx="576943" cy="1440543"/>
              </a:xfrm>
              <a:custGeom>
                <a:avLst/>
                <a:gdLst>
                  <a:gd name="connsiteX0" fmla="*/ 0 w 1707848"/>
                  <a:gd name="connsiteY0" fmla="*/ 2162629 h 2612572"/>
                  <a:gd name="connsiteX1" fmla="*/ 798286 w 1707848"/>
                  <a:gd name="connsiteY1" fmla="*/ 1291772 h 2612572"/>
                  <a:gd name="connsiteX2" fmla="*/ 1030514 w 1707848"/>
                  <a:gd name="connsiteY2" fmla="*/ 609600 h 2612572"/>
                  <a:gd name="connsiteX3" fmla="*/ 1669143 w 1707848"/>
                  <a:gd name="connsiteY3" fmla="*/ 29029 h 2612572"/>
                  <a:gd name="connsiteX4" fmla="*/ 1262743 w 1707848"/>
                  <a:gd name="connsiteY4" fmla="*/ 435429 h 2612572"/>
                  <a:gd name="connsiteX5" fmla="*/ 1016000 w 1707848"/>
                  <a:gd name="connsiteY5" fmla="*/ 812800 h 2612572"/>
                  <a:gd name="connsiteX6" fmla="*/ 957943 w 1707848"/>
                  <a:gd name="connsiteY6" fmla="*/ 1262743 h 2612572"/>
                  <a:gd name="connsiteX7" fmla="*/ 682172 w 1707848"/>
                  <a:gd name="connsiteY7" fmla="*/ 1727200 h 2612572"/>
                  <a:gd name="connsiteX8" fmla="*/ 130629 w 1707848"/>
                  <a:gd name="connsiteY8" fmla="*/ 2452914 h 2612572"/>
                  <a:gd name="connsiteX9" fmla="*/ 29029 w 1707848"/>
                  <a:gd name="connsiteY9" fmla="*/ 2612572 h 2612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707848" h="2612572">
                    <a:moveTo>
                      <a:pt x="0" y="2162629"/>
                    </a:moveTo>
                    <a:cubicBezTo>
                      <a:pt x="313267" y="1856619"/>
                      <a:pt x="626534" y="1550610"/>
                      <a:pt x="798286" y="1291772"/>
                    </a:cubicBezTo>
                    <a:cubicBezTo>
                      <a:pt x="970038" y="1032934"/>
                      <a:pt x="885371" y="820057"/>
                      <a:pt x="1030514" y="609600"/>
                    </a:cubicBezTo>
                    <a:cubicBezTo>
                      <a:pt x="1175657" y="399143"/>
                      <a:pt x="1630438" y="58058"/>
                      <a:pt x="1669143" y="29029"/>
                    </a:cubicBezTo>
                    <a:cubicBezTo>
                      <a:pt x="1707848" y="0"/>
                      <a:pt x="1371600" y="304801"/>
                      <a:pt x="1262743" y="435429"/>
                    </a:cubicBezTo>
                    <a:cubicBezTo>
                      <a:pt x="1153886" y="566057"/>
                      <a:pt x="1066800" y="674914"/>
                      <a:pt x="1016000" y="812800"/>
                    </a:cubicBezTo>
                    <a:cubicBezTo>
                      <a:pt x="965200" y="950686"/>
                      <a:pt x="1013581" y="1110343"/>
                      <a:pt x="957943" y="1262743"/>
                    </a:cubicBezTo>
                    <a:cubicBezTo>
                      <a:pt x="902305" y="1415143"/>
                      <a:pt x="820058" y="1528838"/>
                      <a:pt x="682172" y="1727200"/>
                    </a:cubicBezTo>
                    <a:cubicBezTo>
                      <a:pt x="544286" y="1925562"/>
                      <a:pt x="239486" y="2305352"/>
                      <a:pt x="130629" y="2452914"/>
                    </a:cubicBezTo>
                    <a:cubicBezTo>
                      <a:pt x="21772" y="2600476"/>
                      <a:pt x="25400" y="2606524"/>
                      <a:pt x="29029" y="2612572"/>
                    </a:cubicBezTo>
                  </a:path>
                </a:pathLst>
              </a:custGeom>
              <a:grpFill/>
              <a:ln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latin typeface="Calibri" pitchFamily="34" charset="0"/>
                </a:endParaRPr>
              </a:p>
            </p:txBody>
          </p:sp>
          <p:sp>
            <p:nvSpPr>
              <p:cNvPr id="31" name="Freeform 30"/>
              <p:cNvSpPr/>
              <p:nvPr/>
            </p:nvSpPr>
            <p:spPr>
              <a:xfrm rot="1026076" flipH="1">
                <a:off x="5075850" y="1195982"/>
                <a:ext cx="576943" cy="1440543"/>
              </a:xfrm>
              <a:custGeom>
                <a:avLst/>
                <a:gdLst>
                  <a:gd name="connsiteX0" fmla="*/ 0 w 1707848"/>
                  <a:gd name="connsiteY0" fmla="*/ 2162629 h 2612572"/>
                  <a:gd name="connsiteX1" fmla="*/ 798286 w 1707848"/>
                  <a:gd name="connsiteY1" fmla="*/ 1291772 h 2612572"/>
                  <a:gd name="connsiteX2" fmla="*/ 1030514 w 1707848"/>
                  <a:gd name="connsiteY2" fmla="*/ 609600 h 2612572"/>
                  <a:gd name="connsiteX3" fmla="*/ 1669143 w 1707848"/>
                  <a:gd name="connsiteY3" fmla="*/ 29029 h 2612572"/>
                  <a:gd name="connsiteX4" fmla="*/ 1262743 w 1707848"/>
                  <a:gd name="connsiteY4" fmla="*/ 435429 h 2612572"/>
                  <a:gd name="connsiteX5" fmla="*/ 1016000 w 1707848"/>
                  <a:gd name="connsiteY5" fmla="*/ 812800 h 2612572"/>
                  <a:gd name="connsiteX6" fmla="*/ 957943 w 1707848"/>
                  <a:gd name="connsiteY6" fmla="*/ 1262743 h 2612572"/>
                  <a:gd name="connsiteX7" fmla="*/ 682172 w 1707848"/>
                  <a:gd name="connsiteY7" fmla="*/ 1727200 h 2612572"/>
                  <a:gd name="connsiteX8" fmla="*/ 130629 w 1707848"/>
                  <a:gd name="connsiteY8" fmla="*/ 2452914 h 2612572"/>
                  <a:gd name="connsiteX9" fmla="*/ 29029 w 1707848"/>
                  <a:gd name="connsiteY9" fmla="*/ 2612572 h 2612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707848" h="2612572">
                    <a:moveTo>
                      <a:pt x="0" y="2162629"/>
                    </a:moveTo>
                    <a:cubicBezTo>
                      <a:pt x="313267" y="1856619"/>
                      <a:pt x="626534" y="1550610"/>
                      <a:pt x="798286" y="1291772"/>
                    </a:cubicBezTo>
                    <a:cubicBezTo>
                      <a:pt x="970038" y="1032934"/>
                      <a:pt x="885371" y="820057"/>
                      <a:pt x="1030514" y="609600"/>
                    </a:cubicBezTo>
                    <a:cubicBezTo>
                      <a:pt x="1175657" y="399143"/>
                      <a:pt x="1630438" y="58058"/>
                      <a:pt x="1669143" y="29029"/>
                    </a:cubicBezTo>
                    <a:cubicBezTo>
                      <a:pt x="1707848" y="0"/>
                      <a:pt x="1371600" y="304801"/>
                      <a:pt x="1262743" y="435429"/>
                    </a:cubicBezTo>
                    <a:cubicBezTo>
                      <a:pt x="1153886" y="566057"/>
                      <a:pt x="1066800" y="674914"/>
                      <a:pt x="1016000" y="812800"/>
                    </a:cubicBezTo>
                    <a:cubicBezTo>
                      <a:pt x="965200" y="950686"/>
                      <a:pt x="1013581" y="1110343"/>
                      <a:pt x="957943" y="1262743"/>
                    </a:cubicBezTo>
                    <a:cubicBezTo>
                      <a:pt x="902305" y="1415143"/>
                      <a:pt x="820058" y="1528838"/>
                      <a:pt x="682172" y="1727200"/>
                    </a:cubicBezTo>
                    <a:cubicBezTo>
                      <a:pt x="544286" y="1925562"/>
                      <a:pt x="239486" y="2305352"/>
                      <a:pt x="130629" y="2452914"/>
                    </a:cubicBezTo>
                    <a:cubicBezTo>
                      <a:pt x="21772" y="2600476"/>
                      <a:pt x="25400" y="2606524"/>
                      <a:pt x="29029" y="2612572"/>
                    </a:cubicBezTo>
                  </a:path>
                </a:pathLst>
              </a:custGeom>
              <a:grpFill/>
              <a:ln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latin typeface="Calibri" pitchFamily="34" charset="0"/>
                </a:endParaRPr>
              </a:p>
            </p:txBody>
          </p:sp>
        </p:grpSp>
        <p:grpSp>
          <p:nvGrpSpPr>
            <p:cNvPr id="16" name="Group 31"/>
            <p:cNvGrpSpPr/>
            <p:nvPr/>
          </p:nvGrpSpPr>
          <p:grpSpPr>
            <a:xfrm rot="21178958">
              <a:off x="3879030" y="255787"/>
              <a:ext cx="516278" cy="1161727"/>
              <a:chOff x="4528457" y="1195982"/>
              <a:chExt cx="1793542" cy="3100247"/>
            </a:xfrm>
            <a:grpFill/>
          </p:grpSpPr>
          <p:sp>
            <p:nvSpPr>
              <p:cNvPr id="33" name="Freeform 32"/>
              <p:cNvSpPr/>
              <p:nvPr/>
            </p:nvSpPr>
            <p:spPr>
              <a:xfrm>
                <a:off x="4528457" y="1683657"/>
                <a:ext cx="1707848" cy="2612572"/>
              </a:xfrm>
              <a:custGeom>
                <a:avLst/>
                <a:gdLst>
                  <a:gd name="connsiteX0" fmla="*/ 0 w 1707848"/>
                  <a:gd name="connsiteY0" fmla="*/ 2162629 h 2612572"/>
                  <a:gd name="connsiteX1" fmla="*/ 798286 w 1707848"/>
                  <a:gd name="connsiteY1" fmla="*/ 1291772 h 2612572"/>
                  <a:gd name="connsiteX2" fmla="*/ 1030514 w 1707848"/>
                  <a:gd name="connsiteY2" fmla="*/ 609600 h 2612572"/>
                  <a:gd name="connsiteX3" fmla="*/ 1669143 w 1707848"/>
                  <a:gd name="connsiteY3" fmla="*/ 29029 h 2612572"/>
                  <a:gd name="connsiteX4" fmla="*/ 1262743 w 1707848"/>
                  <a:gd name="connsiteY4" fmla="*/ 435429 h 2612572"/>
                  <a:gd name="connsiteX5" fmla="*/ 1016000 w 1707848"/>
                  <a:gd name="connsiteY5" fmla="*/ 812800 h 2612572"/>
                  <a:gd name="connsiteX6" fmla="*/ 957943 w 1707848"/>
                  <a:gd name="connsiteY6" fmla="*/ 1262743 h 2612572"/>
                  <a:gd name="connsiteX7" fmla="*/ 682172 w 1707848"/>
                  <a:gd name="connsiteY7" fmla="*/ 1727200 h 2612572"/>
                  <a:gd name="connsiteX8" fmla="*/ 130629 w 1707848"/>
                  <a:gd name="connsiteY8" fmla="*/ 2452914 h 2612572"/>
                  <a:gd name="connsiteX9" fmla="*/ 29029 w 1707848"/>
                  <a:gd name="connsiteY9" fmla="*/ 2612572 h 2612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707848" h="2612572">
                    <a:moveTo>
                      <a:pt x="0" y="2162629"/>
                    </a:moveTo>
                    <a:cubicBezTo>
                      <a:pt x="313267" y="1856619"/>
                      <a:pt x="626534" y="1550610"/>
                      <a:pt x="798286" y="1291772"/>
                    </a:cubicBezTo>
                    <a:cubicBezTo>
                      <a:pt x="970038" y="1032934"/>
                      <a:pt x="885371" y="820057"/>
                      <a:pt x="1030514" y="609600"/>
                    </a:cubicBezTo>
                    <a:cubicBezTo>
                      <a:pt x="1175657" y="399143"/>
                      <a:pt x="1630438" y="58058"/>
                      <a:pt x="1669143" y="29029"/>
                    </a:cubicBezTo>
                    <a:cubicBezTo>
                      <a:pt x="1707848" y="0"/>
                      <a:pt x="1371600" y="304801"/>
                      <a:pt x="1262743" y="435429"/>
                    </a:cubicBezTo>
                    <a:cubicBezTo>
                      <a:pt x="1153886" y="566057"/>
                      <a:pt x="1066800" y="674914"/>
                      <a:pt x="1016000" y="812800"/>
                    </a:cubicBezTo>
                    <a:cubicBezTo>
                      <a:pt x="965200" y="950686"/>
                      <a:pt x="1013581" y="1110343"/>
                      <a:pt x="957943" y="1262743"/>
                    </a:cubicBezTo>
                    <a:cubicBezTo>
                      <a:pt x="902305" y="1415143"/>
                      <a:pt x="820058" y="1528838"/>
                      <a:pt x="682172" y="1727200"/>
                    </a:cubicBezTo>
                    <a:cubicBezTo>
                      <a:pt x="544286" y="1925562"/>
                      <a:pt x="239486" y="2305352"/>
                      <a:pt x="130629" y="2452914"/>
                    </a:cubicBezTo>
                    <a:cubicBezTo>
                      <a:pt x="21772" y="2600476"/>
                      <a:pt x="25400" y="2606524"/>
                      <a:pt x="29029" y="2612572"/>
                    </a:cubicBezTo>
                  </a:path>
                </a:pathLst>
              </a:custGeom>
              <a:grpFill/>
              <a:ln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latin typeface="Calibri" pitchFamily="34" charset="0"/>
                </a:endParaRPr>
              </a:p>
            </p:txBody>
          </p:sp>
          <p:sp>
            <p:nvSpPr>
              <p:cNvPr id="34" name="Freeform 33"/>
              <p:cNvSpPr/>
              <p:nvPr/>
            </p:nvSpPr>
            <p:spPr>
              <a:xfrm rot="1897608">
                <a:off x="5745056" y="1873097"/>
                <a:ext cx="576943" cy="1440543"/>
              </a:xfrm>
              <a:custGeom>
                <a:avLst/>
                <a:gdLst>
                  <a:gd name="connsiteX0" fmla="*/ 0 w 1707848"/>
                  <a:gd name="connsiteY0" fmla="*/ 2162629 h 2612572"/>
                  <a:gd name="connsiteX1" fmla="*/ 798286 w 1707848"/>
                  <a:gd name="connsiteY1" fmla="*/ 1291772 h 2612572"/>
                  <a:gd name="connsiteX2" fmla="*/ 1030514 w 1707848"/>
                  <a:gd name="connsiteY2" fmla="*/ 609600 h 2612572"/>
                  <a:gd name="connsiteX3" fmla="*/ 1669143 w 1707848"/>
                  <a:gd name="connsiteY3" fmla="*/ 29029 h 2612572"/>
                  <a:gd name="connsiteX4" fmla="*/ 1262743 w 1707848"/>
                  <a:gd name="connsiteY4" fmla="*/ 435429 h 2612572"/>
                  <a:gd name="connsiteX5" fmla="*/ 1016000 w 1707848"/>
                  <a:gd name="connsiteY5" fmla="*/ 812800 h 2612572"/>
                  <a:gd name="connsiteX6" fmla="*/ 957943 w 1707848"/>
                  <a:gd name="connsiteY6" fmla="*/ 1262743 h 2612572"/>
                  <a:gd name="connsiteX7" fmla="*/ 682172 w 1707848"/>
                  <a:gd name="connsiteY7" fmla="*/ 1727200 h 2612572"/>
                  <a:gd name="connsiteX8" fmla="*/ 130629 w 1707848"/>
                  <a:gd name="connsiteY8" fmla="*/ 2452914 h 2612572"/>
                  <a:gd name="connsiteX9" fmla="*/ 29029 w 1707848"/>
                  <a:gd name="connsiteY9" fmla="*/ 2612572 h 2612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707848" h="2612572">
                    <a:moveTo>
                      <a:pt x="0" y="2162629"/>
                    </a:moveTo>
                    <a:cubicBezTo>
                      <a:pt x="313267" y="1856619"/>
                      <a:pt x="626534" y="1550610"/>
                      <a:pt x="798286" y="1291772"/>
                    </a:cubicBezTo>
                    <a:cubicBezTo>
                      <a:pt x="970038" y="1032934"/>
                      <a:pt x="885371" y="820057"/>
                      <a:pt x="1030514" y="609600"/>
                    </a:cubicBezTo>
                    <a:cubicBezTo>
                      <a:pt x="1175657" y="399143"/>
                      <a:pt x="1630438" y="58058"/>
                      <a:pt x="1669143" y="29029"/>
                    </a:cubicBezTo>
                    <a:cubicBezTo>
                      <a:pt x="1707848" y="0"/>
                      <a:pt x="1371600" y="304801"/>
                      <a:pt x="1262743" y="435429"/>
                    </a:cubicBezTo>
                    <a:cubicBezTo>
                      <a:pt x="1153886" y="566057"/>
                      <a:pt x="1066800" y="674914"/>
                      <a:pt x="1016000" y="812800"/>
                    </a:cubicBezTo>
                    <a:cubicBezTo>
                      <a:pt x="965200" y="950686"/>
                      <a:pt x="1013581" y="1110343"/>
                      <a:pt x="957943" y="1262743"/>
                    </a:cubicBezTo>
                    <a:cubicBezTo>
                      <a:pt x="902305" y="1415143"/>
                      <a:pt x="820058" y="1528838"/>
                      <a:pt x="682172" y="1727200"/>
                    </a:cubicBezTo>
                    <a:cubicBezTo>
                      <a:pt x="544286" y="1925562"/>
                      <a:pt x="239486" y="2305352"/>
                      <a:pt x="130629" y="2452914"/>
                    </a:cubicBezTo>
                    <a:cubicBezTo>
                      <a:pt x="21772" y="2600476"/>
                      <a:pt x="25400" y="2606524"/>
                      <a:pt x="29029" y="2612572"/>
                    </a:cubicBezTo>
                  </a:path>
                </a:pathLst>
              </a:custGeom>
              <a:grpFill/>
              <a:ln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latin typeface="Calibri" pitchFamily="34" charset="0"/>
                </a:endParaRPr>
              </a:p>
            </p:txBody>
          </p:sp>
          <p:sp>
            <p:nvSpPr>
              <p:cNvPr id="35" name="Freeform 34"/>
              <p:cNvSpPr/>
              <p:nvPr/>
            </p:nvSpPr>
            <p:spPr>
              <a:xfrm rot="1026076" flipH="1">
                <a:off x="5075850" y="1195982"/>
                <a:ext cx="576943" cy="1440543"/>
              </a:xfrm>
              <a:custGeom>
                <a:avLst/>
                <a:gdLst>
                  <a:gd name="connsiteX0" fmla="*/ 0 w 1707848"/>
                  <a:gd name="connsiteY0" fmla="*/ 2162629 h 2612572"/>
                  <a:gd name="connsiteX1" fmla="*/ 798286 w 1707848"/>
                  <a:gd name="connsiteY1" fmla="*/ 1291772 h 2612572"/>
                  <a:gd name="connsiteX2" fmla="*/ 1030514 w 1707848"/>
                  <a:gd name="connsiteY2" fmla="*/ 609600 h 2612572"/>
                  <a:gd name="connsiteX3" fmla="*/ 1669143 w 1707848"/>
                  <a:gd name="connsiteY3" fmla="*/ 29029 h 2612572"/>
                  <a:gd name="connsiteX4" fmla="*/ 1262743 w 1707848"/>
                  <a:gd name="connsiteY4" fmla="*/ 435429 h 2612572"/>
                  <a:gd name="connsiteX5" fmla="*/ 1016000 w 1707848"/>
                  <a:gd name="connsiteY5" fmla="*/ 812800 h 2612572"/>
                  <a:gd name="connsiteX6" fmla="*/ 957943 w 1707848"/>
                  <a:gd name="connsiteY6" fmla="*/ 1262743 h 2612572"/>
                  <a:gd name="connsiteX7" fmla="*/ 682172 w 1707848"/>
                  <a:gd name="connsiteY7" fmla="*/ 1727200 h 2612572"/>
                  <a:gd name="connsiteX8" fmla="*/ 130629 w 1707848"/>
                  <a:gd name="connsiteY8" fmla="*/ 2452914 h 2612572"/>
                  <a:gd name="connsiteX9" fmla="*/ 29029 w 1707848"/>
                  <a:gd name="connsiteY9" fmla="*/ 2612572 h 2612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707848" h="2612572">
                    <a:moveTo>
                      <a:pt x="0" y="2162629"/>
                    </a:moveTo>
                    <a:cubicBezTo>
                      <a:pt x="313267" y="1856619"/>
                      <a:pt x="626534" y="1550610"/>
                      <a:pt x="798286" y="1291772"/>
                    </a:cubicBezTo>
                    <a:cubicBezTo>
                      <a:pt x="970038" y="1032934"/>
                      <a:pt x="885371" y="820057"/>
                      <a:pt x="1030514" y="609600"/>
                    </a:cubicBezTo>
                    <a:cubicBezTo>
                      <a:pt x="1175657" y="399143"/>
                      <a:pt x="1630438" y="58058"/>
                      <a:pt x="1669143" y="29029"/>
                    </a:cubicBezTo>
                    <a:cubicBezTo>
                      <a:pt x="1707848" y="0"/>
                      <a:pt x="1371600" y="304801"/>
                      <a:pt x="1262743" y="435429"/>
                    </a:cubicBezTo>
                    <a:cubicBezTo>
                      <a:pt x="1153886" y="566057"/>
                      <a:pt x="1066800" y="674914"/>
                      <a:pt x="1016000" y="812800"/>
                    </a:cubicBezTo>
                    <a:cubicBezTo>
                      <a:pt x="965200" y="950686"/>
                      <a:pt x="1013581" y="1110343"/>
                      <a:pt x="957943" y="1262743"/>
                    </a:cubicBezTo>
                    <a:cubicBezTo>
                      <a:pt x="902305" y="1415143"/>
                      <a:pt x="820058" y="1528838"/>
                      <a:pt x="682172" y="1727200"/>
                    </a:cubicBezTo>
                    <a:cubicBezTo>
                      <a:pt x="544286" y="1925562"/>
                      <a:pt x="239486" y="2305352"/>
                      <a:pt x="130629" y="2452914"/>
                    </a:cubicBezTo>
                    <a:cubicBezTo>
                      <a:pt x="21772" y="2600476"/>
                      <a:pt x="25400" y="2606524"/>
                      <a:pt x="29029" y="2612572"/>
                    </a:cubicBezTo>
                  </a:path>
                </a:pathLst>
              </a:custGeom>
              <a:grpFill/>
              <a:ln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latin typeface="Calibri" pitchFamily="34" charset="0"/>
                </a:endParaRPr>
              </a:p>
            </p:txBody>
          </p:sp>
        </p:grpSp>
      </p:grpSp>
      <p:grpSp>
        <p:nvGrpSpPr>
          <p:cNvPr id="20" name="Group 66"/>
          <p:cNvGrpSpPr/>
          <p:nvPr/>
        </p:nvGrpSpPr>
        <p:grpSpPr>
          <a:xfrm>
            <a:off x="1295400" y="3446140"/>
            <a:ext cx="1447800" cy="2763010"/>
            <a:chOff x="1295400" y="2610480"/>
            <a:chExt cx="1799772" cy="3434720"/>
          </a:xfrm>
          <a:solidFill>
            <a:schemeClr val="bg2">
              <a:lumMod val="25000"/>
            </a:schemeClr>
          </a:solidFill>
        </p:grpSpPr>
        <p:grpSp>
          <p:nvGrpSpPr>
            <p:cNvPr id="24" name="Group 37"/>
            <p:cNvGrpSpPr/>
            <p:nvPr/>
          </p:nvGrpSpPr>
          <p:grpSpPr>
            <a:xfrm>
              <a:off x="2438400" y="3029856"/>
              <a:ext cx="656772" cy="1600200"/>
              <a:chOff x="4528457" y="1195982"/>
              <a:chExt cx="1793542" cy="3100247"/>
            </a:xfrm>
            <a:grpFill/>
          </p:grpSpPr>
          <p:sp>
            <p:nvSpPr>
              <p:cNvPr id="64" name="Freeform 63"/>
              <p:cNvSpPr/>
              <p:nvPr/>
            </p:nvSpPr>
            <p:spPr>
              <a:xfrm>
                <a:off x="4528457" y="1683657"/>
                <a:ext cx="1707848" cy="2612572"/>
              </a:xfrm>
              <a:custGeom>
                <a:avLst/>
                <a:gdLst>
                  <a:gd name="connsiteX0" fmla="*/ 0 w 1707848"/>
                  <a:gd name="connsiteY0" fmla="*/ 2162629 h 2612572"/>
                  <a:gd name="connsiteX1" fmla="*/ 798286 w 1707848"/>
                  <a:gd name="connsiteY1" fmla="*/ 1291772 h 2612572"/>
                  <a:gd name="connsiteX2" fmla="*/ 1030514 w 1707848"/>
                  <a:gd name="connsiteY2" fmla="*/ 609600 h 2612572"/>
                  <a:gd name="connsiteX3" fmla="*/ 1669143 w 1707848"/>
                  <a:gd name="connsiteY3" fmla="*/ 29029 h 2612572"/>
                  <a:gd name="connsiteX4" fmla="*/ 1262743 w 1707848"/>
                  <a:gd name="connsiteY4" fmla="*/ 435429 h 2612572"/>
                  <a:gd name="connsiteX5" fmla="*/ 1016000 w 1707848"/>
                  <a:gd name="connsiteY5" fmla="*/ 812800 h 2612572"/>
                  <a:gd name="connsiteX6" fmla="*/ 957943 w 1707848"/>
                  <a:gd name="connsiteY6" fmla="*/ 1262743 h 2612572"/>
                  <a:gd name="connsiteX7" fmla="*/ 682172 w 1707848"/>
                  <a:gd name="connsiteY7" fmla="*/ 1727200 h 2612572"/>
                  <a:gd name="connsiteX8" fmla="*/ 130629 w 1707848"/>
                  <a:gd name="connsiteY8" fmla="*/ 2452914 h 2612572"/>
                  <a:gd name="connsiteX9" fmla="*/ 29029 w 1707848"/>
                  <a:gd name="connsiteY9" fmla="*/ 2612572 h 2612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707848" h="2612572">
                    <a:moveTo>
                      <a:pt x="0" y="2162629"/>
                    </a:moveTo>
                    <a:cubicBezTo>
                      <a:pt x="313267" y="1856619"/>
                      <a:pt x="626534" y="1550610"/>
                      <a:pt x="798286" y="1291772"/>
                    </a:cubicBezTo>
                    <a:cubicBezTo>
                      <a:pt x="970038" y="1032934"/>
                      <a:pt x="885371" y="820057"/>
                      <a:pt x="1030514" y="609600"/>
                    </a:cubicBezTo>
                    <a:cubicBezTo>
                      <a:pt x="1175657" y="399143"/>
                      <a:pt x="1630438" y="58058"/>
                      <a:pt x="1669143" y="29029"/>
                    </a:cubicBezTo>
                    <a:cubicBezTo>
                      <a:pt x="1707848" y="0"/>
                      <a:pt x="1371600" y="304801"/>
                      <a:pt x="1262743" y="435429"/>
                    </a:cubicBezTo>
                    <a:cubicBezTo>
                      <a:pt x="1153886" y="566057"/>
                      <a:pt x="1066800" y="674914"/>
                      <a:pt x="1016000" y="812800"/>
                    </a:cubicBezTo>
                    <a:cubicBezTo>
                      <a:pt x="965200" y="950686"/>
                      <a:pt x="1013581" y="1110343"/>
                      <a:pt x="957943" y="1262743"/>
                    </a:cubicBezTo>
                    <a:cubicBezTo>
                      <a:pt x="902305" y="1415143"/>
                      <a:pt x="820058" y="1528838"/>
                      <a:pt x="682172" y="1727200"/>
                    </a:cubicBezTo>
                    <a:cubicBezTo>
                      <a:pt x="544286" y="1925562"/>
                      <a:pt x="239486" y="2305352"/>
                      <a:pt x="130629" y="2452914"/>
                    </a:cubicBezTo>
                    <a:cubicBezTo>
                      <a:pt x="21772" y="2600476"/>
                      <a:pt x="25400" y="2606524"/>
                      <a:pt x="29029" y="2612572"/>
                    </a:cubicBezTo>
                  </a:path>
                </a:pathLst>
              </a:custGeom>
              <a:grpFill/>
              <a:ln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latin typeface="Calibri" pitchFamily="34" charset="0"/>
                </a:endParaRPr>
              </a:p>
            </p:txBody>
          </p:sp>
          <p:sp>
            <p:nvSpPr>
              <p:cNvPr id="65" name="Freeform 64"/>
              <p:cNvSpPr/>
              <p:nvPr/>
            </p:nvSpPr>
            <p:spPr>
              <a:xfrm rot="1897608">
                <a:off x="5745056" y="1873097"/>
                <a:ext cx="576943" cy="1440543"/>
              </a:xfrm>
              <a:custGeom>
                <a:avLst/>
                <a:gdLst>
                  <a:gd name="connsiteX0" fmla="*/ 0 w 1707848"/>
                  <a:gd name="connsiteY0" fmla="*/ 2162629 h 2612572"/>
                  <a:gd name="connsiteX1" fmla="*/ 798286 w 1707848"/>
                  <a:gd name="connsiteY1" fmla="*/ 1291772 h 2612572"/>
                  <a:gd name="connsiteX2" fmla="*/ 1030514 w 1707848"/>
                  <a:gd name="connsiteY2" fmla="*/ 609600 h 2612572"/>
                  <a:gd name="connsiteX3" fmla="*/ 1669143 w 1707848"/>
                  <a:gd name="connsiteY3" fmla="*/ 29029 h 2612572"/>
                  <a:gd name="connsiteX4" fmla="*/ 1262743 w 1707848"/>
                  <a:gd name="connsiteY4" fmla="*/ 435429 h 2612572"/>
                  <a:gd name="connsiteX5" fmla="*/ 1016000 w 1707848"/>
                  <a:gd name="connsiteY5" fmla="*/ 812800 h 2612572"/>
                  <a:gd name="connsiteX6" fmla="*/ 957943 w 1707848"/>
                  <a:gd name="connsiteY6" fmla="*/ 1262743 h 2612572"/>
                  <a:gd name="connsiteX7" fmla="*/ 682172 w 1707848"/>
                  <a:gd name="connsiteY7" fmla="*/ 1727200 h 2612572"/>
                  <a:gd name="connsiteX8" fmla="*/ 130629 w 1707848"/>
                  <a:gd name="connsiteY8" fmla="*/ 2452914 h 2612572"/>
                  <a:gd name="connsiteX9" fmla="*/ 29029 w 1707848"/>
                  <a:gd name="connsiteY9" fmla="*/ 2612572 h 2612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707848" h="2612572">
                    <a:moveTo>
                      <a:pt x="0" y="2162629"/>
                    </a:moveTo>
                    <a:cubicBezTo>
                      <a:pt x="313267" y="1856619"/>
                      <a:pt x="626534" y="1550610"/>
                      <a:pt x="798286" y="1291772"/>
                    </a:cubicBezTo>
                    <a:cubicBezTo>
                      <a:pt x="970038" y="1032934"/>
                      <a:pt x="885371" y="820057"/>
                      <a:pt x="1030514" y="609600"/>
                    </a:cubicBezTo>
                    <a:cubicBezTo>
                      <a:pt x="1175657" y="399143"/>
                      <a:pt x="1630438" y="58058"/>
                      <a:pt x="1669143" y="29029"/>
                    </a:cubicBezTo>
                    <a:cubicBezTo>
                      <a:pt x="1707848" y="0"/>
                      <a:pt x="1371600" y="304801"/>
                      <a:pt x="1262743" y="435429"/>
                    </a:cubicBezTo>
                    <a:cubicBezTo>
                      <a:pt x="1153886" y="566057"/>
                      <a:pt x="1066800" y="674914"/>
                      <a:pt x="1016000" y="812800"/>
                    </a:cubicBezTo>
                    <a:cubicBezTo>
                      <a:pt x="965200" y="950686"/>
                      <a:pt x="1013581" y="1110343"/>
                      <a:pt x="957943" y="1262743"/>
                    </a:cubicBezTo>
                    <a:cubicBezTo>
                      <a:pt x="902305" y="1415143"/>
                      <a:pt x="820058" y="1528838"/>
                      <a:pt x="682172" y="1727200"/>
                    </a:cubicBezTo>
                    <a:cubicBezTo>
                      <a:pt x="544286" y="1925562"/>
                      <a:pt x="239486" y="2305352"/>
                      <a:pt x="130629" y="2452914"/>
                    </a:cubicBezTo>
                    <a:cubicBezTo>
                      <a:pt x="21772" y="2600476"/>
                      <a:pt x="25400" y="2606524"/>
                      <a:pt x="29029" y="2612572"/>
                    </a:cubicBezTo>
                  </a:path>
                </a:pathLst>
              </a:custGeom>
              <a:grpFill/>
              <a:ln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latin typeface="Calibri" pitchFamily="34" charset="0"/>
                </a:endParaRPr>
              </a:p>
            </p:txBody>
          </p:sp>
          <p:sp>
            <p:nvSpPr>
              <p:cNvPr id="66" name="Freeform 65"/>
              <p:cNvSpPr/>
              <p:nvPr/>
            </p:nvSpPr>
            <p:spPr>
              <a:xfrm rot="1026076" flipH="1">
                <a:off x="5075850" y="1195982"/>
                <a:ext cx="576943" cy="1440543"/>
              </a:xfrm>
              <a:custGeom>
                <a:avLst/>
                <a:gdLst>
                  <a:gd name="connsiteX0" fmla="*/ 0 w 1707848"/>
                  <a:gd name="connsiteY0" fmla="*/ 2162629 h 2612572"/>
                  <a:gd name="connsiteX1" fmla="*/ 798286 w 1707848"/>
                  <a:gd name="connsiteY1" fmla="*/ 1291772 h 2612572"/>
                  <a:gd name="connsiteX2" fmla="*/ 1030514 w 1707848"/>
                  <a:gd name="connsiteY2" fmla="*/ 609600 h 2612572"/>
                  <a:gd name="connsiteX3" fmla="*/ 1669143 w 1707848"/>
                  <a:gd name="connsiteY3" fmla="*/ 29029 h 2612572"/>
                  <a:gd name="connsiteX4" fmla="*/ 1262743 w 1707848"/>
                  <a:gd name="connsiteY4" fmla="*/ 435429 h 2612572"/>
                  <a:gd name="connsiteX5" fmla="*/ 1016000 w 1707848"/>
                  <a:gd name="connsiteY5" fmla="*/ 812800 h 2612572"/>
                  <a:gd name="connsiteX6" fmla="*/ 957943 w 1707848"/>
                  <a:gd name="connsiteY6" fmla="*/ 1262743 h 2612572"/>
                  <a:gd name="connsiteX7" fmla="*/ 682172 w 1707848"/>
                  <a:gd name="connsiteY7" fmla="*/ 1727200 h 2612572"/>
                  <a:gd name="connsiteX8" fmla="*/ 130629 w 1707848"/>
                  <a:gd name="connsiteY8" fmla="*/ 2452914 h 2612572"/>
                  <a:gd name="connsiteX9" fmla="*/ 29029 w 1707848"/>
                  <a:gd name="connsiteY9" fmla="*/ 2612572 h 2612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707848" h="2612572">
                    <a:moveTo>
                      <a:pt x="0" y="2162629"/>
                    </a:moveTo>
                    <a:cubicBezTo>
                      <a:pt x="313267" y="1856619"/>
                      <a:pt x="626534" y="1550610"/>
                      <a:pt x="798286" y="1291772"/>
                    </a:cubicBezTo>
                    <a:cubicBezTo>
                      <a:pt x="970038" y="1032934"/>
                      <a:pt x="885371" y="820057"/>
                      <a:pt x="1030514" y="609600"/>
                    </a:cubicBezTo>
                    <a:cubicBezTo>
                      <a:pt x="1175657" y="399143"/>
                      <a:pt x="1630438" y="58058"/>
                      <a:pt x="1669143" y="29029"/>
                    </a:cubicBezTo>
                    <a:cubicBezTo>
                      <a:pt x="1707848" y="0"/>
                      <a:pt x="1371600" y="304801"/>
                      <a:pt x="1262743" y="435429"/>
                    </a:cubicBezTo>
                    <a:cubicBezTo>
                      <a:pt x="1153886" y="566057"/>
                      <a:pt x="1066800" y="674914"/>
                      <a:pt x="1016000" y="812800"/>
                    </a:cubicBezTo>
                    <a:cubicBezTo>
                      <a:pt x="965200" y="950686"/>
                      <a:pt x="1013581" y="1110343"/>
                      <a:pt x="957943" y="1262743"/>
                    </a:cubicBezTo>
                    <a:cubicBezTo>
                      <a:pt x="902305" y="1415143"/>
                      <a:pt x="820058" y="1528838"/>
                      <a:pt x="682172" y="1727200"/>
                    </a:cubicBezTo>
                    <a:cubicBezTo>
                      <a:pt x="544286" y="1925562"/>
                      <a:pt x="239486" y="2305352"/>
                      <a:pt x="130629" y="2452914"/>
                    </a:cubicBezTo>
                    <a:cubicBezTo>
                      <a:pt x="21772" y="2600476"/>
                      <a:pt x="25400" y="2606524"/>
                      <a:pt x="29029" y="2612572"/>
                    </a:cubicBezTo>
                  </a:path>
                </a:pathLst>
              </a:custGeom>
              <a:grpFill/>
              <a:ln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latin typeface="Calibri" pitchFamily="34" charset="0"/>
                </a:endParaRPr>
              </a:p>
            </p:txBody>
          </p:sp>
        </p:grpSp>
        <p:grpSp>
          <p:nvGrpSpPr>
            <p:cNvPr id="28" name="Group 38"/>
            <p:cNvGrpSpPr/>
            <p:nvPr/>
          </p:nvGrpSpPr>
          <p:grpSpPr>
            <a:xfrm flipH="1">
              <a:off x="1295400" y="3048000"/>
              <a:ext cx="783898" cy="1615118"/>
              <a:chOff x="4528457" y="1195982"/>
              <a:chExt cx="1793542" cy="3100247"/>
            </a:xfrm>
            <a:grpFill/>
          </p:grpSpPr>
          <p:sp>
            <p:nvSpPr>
              <p:cNvPr id="61" name="Freeform 60"/>
              <p:cNvSpPr/>
              <p:nvPr/>
            </p:nvSpPr>
            <p:spPr>
              <a:xfrm>
                <a:off x="4528457" y="1683657"/>
                <a:ext cx="1707848" cy="2612572"/>
              </a:xfrm>
              <a:custGeom>
                <a:avLst/>
                <a:gdLst>
                  <a:gd name="connsiteX0" fmla="*/ 0 w 1707848"/>
                  <a:gd name="connsiteY0" fmla="*/ 2162629 h 2612572"/>
                  <a:gd name="connsiteX1" fmla="*/ 798286 w 1707848"/>
                  <a:gd name="connsiteY1" fmla="*/ 1291772 h 2612572"/>
                  <a:gd name="connsiteX2" fmla="*/ 1030514 w 1707848"/>
                  <a:gd name="connsiteY2" fmla="*/ 609600 h 2612572"/>
                  <a:gd name="connsiteX3" fmla="*/ 1669143 w 1707848"/>
                  <a:gd name="connsiteY3" fmla="*/ 29029 h 2612572"/>
                  <a:gd name="connsiteX4" fmla="*/ 1262743 w 1707848"/>
                  <a:gd name="connsiteY4" fmla="*/ 435429 h 2612572"/>
                  <a:gd name="connsiteX5" fmla="*/ 1016000 w 1707848"/>
                  <a:gd name="connsiteY5" fmla="*/ 812800 h 2612572"/>
                  <a:gd name="connsiteX6" fmla="*/ 957943 w 1707848"/>
                  <a:gd name="connsiteY6" fmla="*/ 1262743 h 2612572"/>
                  <a:gd name="connsiteX7" fmla="*/ 682172 w 1707848"/>
                  <a:gd name="connsiteY7" fmla="*/ 1727200 h 2612572"/>
                  <a:gd name="connsiteX8" fmla="*/ 130629 w 1707848"/>
                  <a:gd name="connsiteY8" fmla="*/ 2452914 h 2612572"/>
                  <a:gd name="connsiteX9" fmla="*/ 29029 w 1707848"/>
                  <a:gd name="connsiteY9" fmla="*/ 2612572 h 2612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707848" h="2612572">
                    <a:moveTo>
                      <a:pt x="0" y="2162629"/>
                    </a:moveTo>
                    <a:cubicBezTo>
                      <a:pt x="313267" y="1856619"/>
                      <a:pt x="626534" y="1550610"/>
                      <a:pt x="798286" y="1291772"/>
                    </a:cubicBezTo>
                    <a:cubicBezTo>
                      <a:pt x="970038" y="1032934"/>
                      <a:pt x="885371" y="820057"/>
                      <a:pt x="1030514" y="609600"/>
                    </a:cubicBezTo>
                    <a:cubicBezTo>
                      <a:pt x="1175657" y="399143"/>
                      <a:pt x="1630438" y="58058"/>
                      <a:pt x="1669143" y="29029"/>
                    </a:cubicBezTo>
                    <a:cubicBezTo>
                      <a:pt x="1707848" y="0"/>
                      <a:pt x="1371600" y="304801"/>
                      <a:pt x="1262743" y="435429"/>
                    </a:cubicBezTo>
                    <a:cubicBezTo>
                      <a:pt x="1153886" y="566057"/>
                      <a:pt x="1066800" y="674914"/>
                      <a:pt x="1016000" y="812800"/>
                    </a:cubicBezTo>
                    <a:cubicBezTo>
                      <a:pt x="965200" y="950686"/>
                      <a:pt x="1013581" y="1110343"/>
                      <a:pt x="957943" y="1262743"/>
                    </a:cubicBezTo>
                    <a:cubicBezTo>
                      <a:pt x="902305" y="1415143"/>
                      <a:pt x="820058" y="1528838"/>
                      <a:pt x="682172" y="1727200"/>
                    </a:cubicBezTo>
                    <a:cubicBezTo>
                      <a:pt x="544286" y="1925562"/>
                      <a:pt x="239486" y="2305352"/>
                      <a:pt x="130629" y="2452914"/>
                    </a:cubicBezTo>
                    <a:cubicBezTo>
                      <a:pt x="21772" y="2600476"/>
                      <a:pt x="25400" y="2606524"/>
                      <a:pt x="29029" y="2612572"/>
                    </a:cubicBezTo>
                  </a:path>
                </a:pathLst>
              </a:custGeom>
              <a:grpFill/>
              <a:ln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latin typeface="Calibri" pitchFamily="34" charset="0"/>
                </a:endParaRPr>
              </a:p>
            </p:txBody>
          </p:sp>
          <p:sp>
            <p:nvSpPr>
              <p:cNvPr id="62" name="Freeform 61"/>
              <p:cNvSpPr/>
              <p:nvPr/>
            </p:nvSpPr>
            <p:spPr>
              <a:xfrm rot="1897608">
                <a:off x="5745056" y="1873097"/>
                <a:ext cx="576943" cy="1440543"/>
              </a:xfrm>
              <a:custGeom>
                <a:avLst/>
                <a:gdLst>
                  <a:gd name="connsiteX0" fmla="*/ 0 w 1707848"/>
                  <a:gd name="connsiteY0" fmla="*/ 2162629 h 2612572"/>
                  <a:gd name="connsiteX1" fmla="*/ 798286 w 1707848"/>
                  <a:gd name="connsiteY1" fmla="*/ 1291772 h 2612572"/>
                  <a:gd name="connsiteX2" fmla="*/ 1030514 w 1707848"/>
                  <a:gd name="connsiteY2" fmla="*/ 609600 h 2612572"/>
                  <a:gd name="connsiteX3" fmla="*/ 1669143 w 1707848"/>
                  <a:gd name="connsiteY3" fmla="*/ 29029 h 2612572"/>
                  <a:gd name="connsiteX4" fmla="*/ 1262743 w 1707848"/>
                  <a:gd name="connsiteY4" fmla="*/ 435429 h 2612572"/>
                  <a:gd name="connsiteX5" fmla="*/ 1016000 w 1707848"/>
                  <a:gd name="connsiteY5" fmla="*/ 812800 h 2612572"/>
                  <a:gd name="connsiteX6" fmla="*/ 957943 w 1707848"/>
                  <a:gd name="connsiteY6" fmla="*/ 1262743 h 2612572"/>
                  <a:gd name="connsiteX7" fmla="*/ 682172 w 1707848"/>
                  <a:gd name="connsiteY7" fmla="*/ 1727200 h 2612572"/>
                  <a:gd name="connsiteX8" fmla="*/ 130629 w 1707848"/>
                  <a:gd name="connsiteY8" fmla="*/ 2452914 h 2612572"/>
                  <a:gd name="connsiteX9" fmla="*/ 29029 w 1707848"/>
                  <a:gd name="connsiteY9" fmla="*/ 2612572 h 2612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707848" h="2612572">
                    <a:moveTo>
                      <a:pt x="0" y="2162629"/>
                    </a:moveTo>
                    <a:cubicBezTo>
                      <a:pt x="313267" y="1856619"/>
                      <a:pt x="626534" y="1550610"/>
                      <a:pt x="798286" y="1291772"/>
                    </a:cubicBezTo>
                    <a:cubicBezTo>
                      <a:pt x="970038" y="1032934"/>
                      <a:pt x="885371" y="820057"/>
                      <a:pt x="1030514" y="609600"/>
                    </a:cubicBezTo>
                    <a:cubicBezTo>
                      <a:pt x="1175657" y="399143"/>
                      <a:pt x="1630438" y="58058"/>
                      <a:pt x="1669143" y="29029"/>
                    </a:cubicBezTo>
                    <a:cubicBezTo>
                      <a:pt x="1707848" y="0"/>
                      <a:pt x="1371600" y="304801"/>
                      <a:pt x="1262743" y="435429"/>
                    </a:cubicBezTo>
                    <a:cubicBezTo>
                      <a:pt x="1153886" y="566057"/>
                      <a:pt x="1066800" y="674914"/>
                      <a:pt x="1016000" y="812800"/>
                    </a:cubicBezTo>
                    <a:cubicBezTo>
                      <a:pt x="965200" y="950686"/>
                      <a:pt x="1013581" y="1110343"/>
                      <a:pt x="957943" y="1262743"/>
                    </a:cubicBezTo>
                    <a:cubicBezTo>
                      <a:pt x="902305" y="1415143"/>
                      <a:pt x="820058" y="1528838"/>
                      <a:pt x="682172" y="1727200"/>
                    </a:cubicBezTo>
                    <a:cubicBezTo>
                      <a:pt x="544286" y="1925562"/>
                      <a:pt x="239486" y="2305352"/>
                      <a:pt x="130629" y="2452914"/>
                    </a:cubicBezTo>
                    <a:cubicBezTo>
                      <a:pt x="21772" y="2600476"/>
                      <a:pt x="25400" y="2606524"/>
                      <a:pt x="29029" y="2612572"/>
                    </a:cubicBezTo>
                  </a:path>
                </a:pathLst>
              </a:custGeom>
              <a:grpFill/>
              <a:ln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latin typeface="Calibri" pitchFamily="34" charset="0"/>
                </a:endParaRPr>
              </a:p>
            </p:txBody>
          </p:sp>
          <p:sp>
            <p:nvSpPr>
              <p:cNvPr id="63" name="Freeform 62"/>
              <p:cNvSpPr/>
              <p:nvPr/>
            </p:nvSpPr>
            <p:spPr>
              <a:xfrm rot="1026076" flipH="1">
                <a:off x="5075850" y="1195982"/>
                <a:ext cx="576943" cy="1440543"/>
              </a:xfrm>
              <a:custGeom>
                <a:avLst/>
                <a:gdLst>
                  <a:gd name="connsiteX0" fmla="*/ 0 w 1707848"/>
                  <a:gd name="connsiteY0" fmla="*/ 2162629 h 2612572"/>
                  <a:gd name="connsiteX1" fmla="*/ 798286 w 1707848"/>
                  <a:gd name="connsiteY1" fmla="*/ 1291772 h 2612572"/>
                  <a:gd name="connsiteX2" fmla="*/ 1030514 w 1707848"/>
                  <a:gd name="connsiteY2" fmla="*/ 609600 h 2612572"/>
                  <a:gd name="connsiteX3" fmla="*/ 1669143 w 1707848"/>
                  <a:gd name="connsiteY3" fmla="*/ 29029 h 2612572"/>
                  <a:gd name="connsiteX4" fmla="*/ 1262743 w 1707848"/>
                  <a:gd name="connsiteY4" fmla="*/ 435429 h 2612572"/>
                  <a:gd name="connsiteX5" fmla="*/ 1016000 w 1707848"/>
                  <a:gd name="connsiteY5" fmla="*/ 812800 h 2612572"/>
                  <a:gd name="connsiteX6" fmla="*/ 957943 w 1707848"/>
                  <a:gd name="connsiteY6" fmla="*/ 1262743 h 2612572"/>
                  <a:gd name="connsiteX7" fmla="*/ 682172 w 1707848"/>
                  <a:gd name="connsiteY7" fmla="*/ 1727200 h 2612572"/>
                  <a:gd name="connsiteX8" fmla="*/ 130629 w 1707848"/>
                  <a:gd name="connsiteY8" fmla="*/ 2452914 h 2612572"/>
                  <a:gd name="connsiteX9" fmla="*/ 29029 w 1707848"/>
                  <a:gd name="connsiteY9" fmla="*/ 2612572 h 2612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707848" h="2612572">
                    <a:moveTo>
                      <a:pt x="0" y="2162629"/>
                    </a:moveTo>
                    <a:cubicBezTo>
                      <a:pt x="313267" y="1856619"/>
                      <a:pt x="626534" y="1550610"/>
                      <a:pt x="798286" y="1291772"/>
                    </a:cubicBezTo>
                    <a:cubicBezTo>
                      <a:pt x="970038" y="1032934"/>
                      <a:pt x="885371" y="820057"/>
                      <a:pt x="1030514" y="609600"/>
                    </a:cubicBezTo>
                    <a:cubicBezTo>
                      <a:pt x="1175657" y="399143"/>
                      <a:pt x="1630438" y="58058"/>
                      <a:pt x="1669143" y="29029"/>
                    </a:cubicBezTo>
                    <a:cubicBezTo>
                      <a:pt x="1707848" y="0"/>
                      <a:pt x="1371600" y="304801"/>
                      <a:pt x="1262743" y="435429"/>
                    </a:cubicBezTo>
                    <a:cubicBezTo>
                      <a:pt x="1153886" y="566057"/>
                      <a:pt x="1066800" y="674914"/>
                      <a:pt x="1016000" y="812800"/>
                    </a:cubicBezTo>
                    <a:cubicBezTo>
                      <a:pt x="965200" y="950686"/>
                      <a:pt x="1013581" y="1110343"/>
                      <a:pt x="957943" y="1262743"/>
                    </a:cubicBezTo>
                    <a:cubicBezTo>
                      <a:pt x="902305" y="1415143"/>
                      <a:pt x="820058" y="1528838"/>
                      <a:pt x="682172" y="1727200"/>
                    </a:cubicBezTo>
                    <a:cubicBezTo>
                      <a:pt x="544286" y="1925562"/>
                      <a:pt x="239486" y="2305352"/>
                      <a:pt x="130629" y="2452914"/>
                    </a:cubicBezTo>
                    <a:cubicBezTo>
                      <a:pt x="21772" y="2600476"/>
                      <a:pt x="25400" y="2606524"/>
                      <a:pt x="29029" y="2612572"/>
                    </a:cubicBezTo>
                  </a:path>
                </a:pathLst>
              </a:custGeom>
              <a:grpFill/>
              <a:ln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latin typeface="Calibri" pitchFamily="34" charset="0"/>
                </a:endParaRPr>
              </a:p>
            </p:txBody>
          </p:sp>
        </p:grpSp>
        <p:sp>
          <p:nvSpPr>
            <p:cNvPr id="40" name="Freeform 39"/>
            <p:cNvSpPr/>
            <p:nvPr/>
          </p:nvSpPr>
          <p:spPr>
            <a:xfrm>
              <a:off x="1828800" y="2743200"/>
              <a:ext cx="990600" cy="3302000"/>
            </a:xfrm>
            <a:custGeom>
              <a:avLst/>
              <a:gdLst>
                <a:gd name="connsiteX0" fmla="*/ 0 w 2017485"/>
                <a:gd name="connsiteY0" fmla="*/ 5568648 h 5568648"/>
                <a:gd name="connsiteX1" fmla="*/ 362857 w 2017485"/>
                <a:gd name="connsiteY1" fmla="*/ 5350934 h 5568648"/>
                <a:gd name="connsiteX2" fmla="*/ 464457 w 2017485"/>
                <a:gd name="connsiteY2" fmla="*/ 4988077 h 5568648"/>
                <a:gd name="connsiteX3" fmla="*/ 406400 w 2017485"/>
                <a:gd name="connsiteY3" fmla="*/ 4567162 h 5568648"/>
                <a:gd name="connsiteX4" fmla="*/ 464457 w 2017485"/>
                <a:gd name="connsiteY4" fmla="*/ 4233334 h 5568648"/>
                <a:gd name="connsiteX5" fmla="*/ 478971 w 2017485"/>
                <a:gd name="connsiteY5" fmla="*/ 3768877 h 5568648"/>
                <a:gd name="connsiteX6" fmla="*/ 595085 w 2017485"/>
                <a:gd name="connsiteY6" fmla="*/ 3347962 h 5568648"/>
                <a:gd name="connsiteX7" fmla="*/ 537028 w 2017485"/>
                <a:gd name="connsiteY7" fmla="*/ 2477105 h 5568648"/>
                <a:gd name="connsiteX8" fmla="*/ 754742 w 2017485"/>
                <a:gd name="connsiteY8" fmla="*/ 1925562 h 5568648"/>
                <a:gd name="connsiteX9" fmla="*/ 682171 w 2017485"/>
                <a:gd name="connsiteY9" fmla="*/ 1185334 h 5568648"/>
                <a:gd name="connsiteX10" fmla="*/ 362857 w 2017485"/>
                <a:gd name="connsiteY10" fmla="*/ 691848 h 5568648"/>
                <a:gd name="connsiteX11" fmla="*/ 319314 w 2017485"/>
                <a:gd name="connsiteY11" fmla="*/ 285448 h 5568648"/>
                <a:gd name="connsiteX12" fmla="*/ 319314 w 2017485"/>
                <a:gd name="connsiteY12" fmla="*/ 285448 h 5568648"/>
                <a:gd name="connsiteX13" fmla="*/ 522514 w 2017485"/>
                <a:gd name="connsiteY13" fmla="*/ 677334 h 5568648"/>
                <a:gd name="connsiteX14" fmla="*/ 885371 w 2017485"/>
                <a:gd name="connsiteY14" fmla="*/ 953105 h 5568648"/>
                <a:gd name="connsiteX15" fmla="*/ 885371 w 2017485"/>
                <a:gd name="connsiteY15" fmla="*/ 1170819 h 5568648"/>
                <a:gd name="connsiteX16" fmla="*/ 1146628 w 2017485"/>
                <a:gd name="connsiteY16" fmla="*/ 895048 h 5568648"/>
                <a:gd name="connsiteX17" fmla="*/ 1146628 w 2017485"/>
                <a:gd name="connsiteY17" fmla="*/ 503162 h 5568648"/>
                <a:gd name="connsiteX18" fmla="*/ 1233714 w 2017485"/>
                <a:gd name="connsiteY18" fmla="*/ 125791 h 5568648"/>
                <a:gd name="connsiteX19" fmla="*/ 1277257 w 2017485"/>
                <a:gd name="connsiteY19" fmla="*/ 53219 h 5568648"/>
                <a:gd name="connsiteX20" fmla="*/ 1233714 w 2017485"/>
                <a:gd name="connsiteY20" fmla="*/ 445105 h 5568648"/>
                <a:gd name="connsiteX21" fmla="*/ 1291771 w 2017485"/>
                <a:gd name="connsiteY21" fmla="*/ 793448 h 5568648"/>
                <a:gd name="connsiteX22" fmla="*/ 1132114 w 2017485"/>
                <a:gd name="connsiteY22" fmla="*/ 1257905 h 5568648"/>
                <a:gd name="connsiteX23" fmla="*/ 1117600 w 2017485"/>
                <a:gd name="connsiteY23" fmla="*/ 1606248 h 5568648"/>
                <a:gd name="connsiteX24" fmla="*/ 1117600 w 2017485"/>
                <a:gd name="connsiteY24" fmla="*/ 2012648 h 5568648"/>
                <a:gd name="connsiteX25" fmla="*/ 1219200 w 2017485"/>
                <a:gd name="connsiteY25" fmla="*/ 2477105 h 5568648"/>
                <a:gd name="connsiteX26" fmla="*/ 1190171 w 2017485"/>
                <a:gd name="connsiteY26" fmla="*/ 2956077 h 5568648"/>
                <a:gd name="connsiteX27" fmla="*/ 1248228 w 2017485"/>
                <a:gd name="connsiteY27" fmla="*/ 3333448 h 5568648"/>
                <a:gd name="connsiteX28" fmla="*/ 1204685 w 2017485"/>
                <a:gd name="connsiteY28" fmla="*/ 3797905 h 5568648"/>
                <a:gd name="connsiteX29" fmla="*/ 1335314 w 2017485"/>
                <a:gd name="connsiteY29" fmla="*/ 4320419 h 5568648"/>
                <a:gd name="connsiteX30" fmla="*/ 1335314 w 2017485"/>
                <a:gd name="connsiteY30" fmla="*/ 4320419 h 5568648"/>
                <a:gd name="connsiteX31" fmla="*/ 1291771 w 2017485"/>
                <a:gd name="connsiteY31" fmla="*/ 4697791 h 5568648"/>
                <a:gd name="connsiteX32" fmla="*/ 1364342 w 2017485"/>
                <a:gd name="connsiteY32" fmla="*/ 5089677 h 5568648"/>
                <a:gd name="connsiteX33" fmla="*/ 1567542 w 2017485"/>
                <a:gd name="connsiteY33" fmla="*/ 5379962 h 5568648"/>
                <a:gd name="connsiteX34" fmla="*/ 2017485 w 2017485"/>
                <a:gd name="connsiteY34" fmla="*/ 5554134 h 5568648"/>
                <a:gd name="connsiteX0" fmla="*/ 0 w 2017485"/>
                <a:gd name="connsiteY0" fmla="*/ 5568648 h 5568648"/>
                <a:gd name="connsiteX1" fmla="*/ 362857 w 2017485"/>
                <a:gd name="connsiteY1" fmla="*/ 5350934 h 5568648"/>
                <a:gd name="connsiteX2" fmla="*/ 464457 w 2017485"/>
                <a:gd name="connsiteY2" fmla="*/ 4988077 h 5568648"/>
                <a:gd name="connsiteX3" fmla="*/ 406400 w 2017485"/>
                <a:gd name="connsiteY3" fmla="*/ 4567162 h 5568648"/>
                <a:gd name="connsiteX4" fmla="*/ 464457 w 2017485"/>
                <a:gd name="connsiteY4" fmla="*/ 4233334 h 5568648"/>
                <a:gd name="connsiteX5" fmla="*/ 478971 w 2017485"/>
                <a:gd name="connsiteY5" fmla="*/ 3768877 h 5568648"/>
                <a:gd name="connsiteX6" fmla="*/ 595085 w 2017485"/>
                <a:gd name="connsiteY6" fmla="*/ 3347962 h 5568648"/>
                <a:gd name="connsiteX7" fmla="*/ 537028 w 2017485"/>
                <a:gd name="connsiteY7" fmla="*/ 2477105 h 5568648"/>
                <a:gd name="connsiteX8" fmla="*/ 754742 w 2017485"/>
                <a:gd name="connsiteY8" fmla="*/ 1925562 h 5568648"/>
                <a:gd name="connsiteX9" fmla="*/ 682171 w 2017485"/>
                <a:gd name="connsiteY9" fmla="*/ 1185334 h 5568648"/>
                <a:gd name="connsiteX10" fmla="*/ 362857 w 2017485"/>
                <a:gd name="connsiteY10" fmla="*/ 691848 h 5568648"/>
                <a:gd name="connsiteX11" fmla="*/ 319314 w 2017485"/>
                <a:gd name="connsiteY11" fmla="*/ 285448 h 5568648"/>
                <a:gd name="connsiteX12" fmla="*/ 319314 w 2017485"/>
                <a:gd name="connsiteY12" fmla="*/ 285448 h 5568648"/>
                <a:gd name="connsiteX13" fmla="*/ 522514 w 2017485"/>
                <a:gd name="connsiteY13" fmla="*/ 677334 h 5568648"/>
                <a:gd name="connsiteX14" fmla="*/ 885371 w 2017485"/>
                <a:gd name="connsiteY14" fmla="*/ 1170819 h 5568648"/>
                <a:gd name="connsiteX15" fmla="*/ 1146628 w 2017485"/>
                <a:gd name="connsiteY15" fmla="*/ 895048 h 5568648"/>
                <a:gd name="connsiteX16" fmla="*/ 1146628 w 2017485"/>
                <a:gd name="connsiteY16" fmla="*/ 503162 h 5568648"/>
                <a:gd name="connsiteX17" fmla="*/ 1233714 w 2017485"/>
                <a:gd name="connsiteY17" fmla="*/ 125791 h 5568648"/>
                <a:gd name="connsiteX18" fmla="*/ 1277257 w 2017485"/>
                <a:gd name="connsiteY18" fmla="*/ 53219 h 5568648"/>
                <a:gd name="connsiteX19" fmla="*/ 1233714 w 2017485"/>
                <a:gd name="connsiteY19" fmla="*/ 445105 h 5568648"/>
                <a:gd name="connsiteX20" fmla="*/ 1291771 w 2017485"/>
                <a:gd name="connsiteY20" fmla="*/ 793448 h 5568648"/>
                <a:gd name="connsiteX21" fmla="*/ 1132114 w 2017485"/>
                <a:gd name="connsiteY21" fmla="*/ 1257905 h 5568648"/>
                <a:gd name="connsiteX22" fmla="*/ 1117600 w 2017485"/>
                <a:gd name="connsiteY22" fmla="*/ 1606248 h 5568648"/>
                <a:gd name="connsiteX23" fmla="*/ 1117600 w 2017485"/>
                <a:gd name="connsiteY23" fmla="*/ 2012648 h 5568648"/>
                <a:gd name="connsiteX24" fmla="*/ 1219200 w 2017485"/>
                <a:gd name="connsiteY24" fmla="*/ 2477105 h 5568648"/>
                <a:gd name="connsiteX25" fmla="*/ 1190171 w 2017485"/>
                <a:gd name="connsiteY25" fmla="*/ 2956077 h 5568648"/>
                <a:gd name="connsiteX26" fmla="*/ 1248228 w 2017485"/>
                <a:gd name="connsiteY26" fmla="*/ 3333448 h 5568648"/>
                <a:gd name="connsiteX27" fmla="*/ 1204685 w 2017485"/>
                <a:gd name="connsiteY27" fmla="*/ 3797905 h 5568648"/>
                <a:gd name="connsiteX28" fmla="*/ 1335314 w 2017485"/>
                <a:gd name="connsiteY28" fmla="*/ 4320419 h 5568648"/>
                <a:gd name="connsiteX29" fmla="*/ 1335314 w 2017485"/>
                <a:gd name="connsiteY29" fmla="*/ 4320419 h 5568648"/>
                <a:gd name="connsiteX30" fmla="*/ 1291771 w 2017485"/>
                <a:gd name="connsiteY30" fmla="*/ 4697791 h 5568648"/>
                <a:gd name="connsiteX31" fmla="*/ 1364342 w 2017485"/>
                <a:gd name="connsiteY31" fmla="*/ 5089677 h 5568648"/>
                <a:gd name="connsiteX32" fmla="*/ 1567542 w 2017485"/>
                <a:gd name="connsiteY32" fmla="*/ 5379962 h 5568648"/>
                <a:gd name="connsiteX33" fmla="*/ 2017485 w 2017485"/>
                <a:gd name="connsiteY33" fmla="*/ 5554134 h 5568648"/>
                <a:gd name="connsiteX0" fmla="*/ 0 w 2017485"/>
                <a:gd name="connsiteY0" fmla="*/ 5568648 h 5568648"/>
                <a:gd name="connsiteX1" fmla="*/ 362857 w 2017485"/>
                <a:gd name="connsiteY1" fmla="*/ 5350934 h 5568648"/>
                <a:gd name="connsiteX2" fmla="*/ 464457 w 2017485"/>
                <a:gd name="connsiteY2" fmla="*/ 4988077 h 5568648"/>
                <a:gd name="connsiteX3" fmla="*/ 406400 w 2017485"/>
                <a:gd name="connsiteY3" fmla="*/ 4567162 h 5568648"/>
                <a:gd name="connsiteX4" fmla="*/ 464457 w 2017485"/>
                <a:gd name="connsiteY4" fmla="*/ 4233334 h 5568648"/>
                <a:gd name="connsiteX5" fmla="*/ 478971 w 2017485"/>
                <a:gd name="connsiteY5" fmla="*/ 3768877 h 5568648"/>
                <a:gd name="connsiteX6" fmla="*/ 595085 w 2017485"/>
                <a:gd name="connsiteY6" fmla="*/ 3347962 h 5568648"/>
                <a:gd name="connsiteX7" fmla="*/ 537028 w 2017485"/>
                <a:gd name="connsiteY7" fmla="*/ 2477105 h 5568648"/>
                <a:gd name="connsiteX8" fmla="*/ 754742 w 2017485"/>
                <a:gd name="connsiteY8" fmla="*/ 1925562 h 5568648"/>
                <a:gd name="connsiteX9" fmla="*/ 682171 w 2017485"/>
                <a:gd name="connsiteY9" fmla="*/ 1185334 h 5568648"/>
                <a:gd name="connsiteX10" fmla="*/ 362857 w 2017485"/>
                <a:gd name="connsiteY10" fmla="*/ 691848 h 5568648"/>
                <a:gd name="connsiteX11" fmla="*/ 319314 w 2017485"/>
                <a:gd name="connsiteY11" fmla="*/ 285448 h 5568648"/>
                <a:gd name="connsiteX12" fmla="*/ 319314 w 2017485"/>
                <a:gd name="connsiteY12" fmla="*/ 285448 h 5568648"/>
                <a:gd name="connsiteX13" fmla="*/ 522514 w 2017485"/>
                <a:gd name="connsiteY13" fmla="*/ 677334 h 5568648"/>
                <a:gd name="connsiteX14" fmla="*/ 885371 w 2017485"/>
                <a:gd name="connsiteY14" fmla="*/ 1170819 h 5568648"/>
                <a:gd name="connsiteX15" fmla="*/ 1146628 w 2017485"/>
                <a:gd name="connsiteY15" fmla="*/ 895048 h 5568648"/>
                <a:gd name="connsiteX16" fmla="*/ 1146628 w 2017485"/>
                <a:gd name="connsiteY16" fmla="*/ 503162 h 5568648"/>
                <a:gd name="connsiteX17" fmla="*/ 1233714 w 2017485"/>
                <a:gd name="connsiteY17" fmla="*/ 125791 h 5568648"/>
                <a:gd name="connsiteX18" fmla="*/ 1277257 w 2017485"/>
                <a:gd name="connsiteY18" fmla="*/ 53219 h 5568648"/>
                <a:gd name="connsiteX19" fmla="*/ 1233714 w 2017485"/>
                <a:gd name="connsiteY19" fmla="*/ 445105 h 5568648"/>
                <a:gd name="connsiteX20" fmla="*/ 1291771 w 2017485"/>
                <a:gd name="connsiteY20" fmla="*/ 793448 h 5568648"/>
                <a:gd name="connsiteX21" fmla="*/ 1132114 w 2017485"/>
                <a:gd name="connsiteY21" fmla="*/ 1257905 h 5568648"/>
                <a:gd name="connsiteX22" fmla="*/ 1117600 w 2017485"/>
                <a:gd name="connsiteY22" fmla="*/ 1606248 h 5568648"/>
                <a:gd name="connsiteX23" fmla="*/ 1117600 w 2017485"/>
                <a:gd name="connsiteY23" fmla="*/ 2012648 h 5568648"/>
                <a:gd name="connsiteX24" fmla="*/ 1219200 w 2017485"/>
                <a:gd name="connsiteY24" fmla="*/ 2477105 h 5568648"/>
                <a:gd name="connsiteX25" fmla="*/ 1190171 w 2017485"/>
                <a:gd name="connsiteY25" fmla="*/ 2956077 h 5568648"/>
                <a:gd name="connsiteX26" fmla="*/ 1248228 w 2017485"/>
                <a:gd name="connsiteY26" fmla="*/ 3333448 h 5568648"/>
                <a:gd name="connsiteX27" fmla="*/ 1204685 w 2017485"/>
                <a:gd name="connsiteY27" fmla="*/ 3797905 h 5568648"/>
                <a:gd name="connsiteX28" fmla="*/ 1335314 w 2017485"/>
                <a:gd name="connsiteY28" fmla="*/ 4320419 h 5568648"/>
                <a:gd name="connsiteX29" fmla="*/ 1335314 w 2017485"/>
                <a:gd name="connsiteY29" fmla="*/ 4320419 h 5568648"/>
                <a:gd name="connsiteX30" fmla="*/ 1291771 w 2017485"/>
                <a:gd name="connsiteY30" fmla="*/ 4697791 h 5568648"/>
                <a:gd name="connsiteX31" fmla="*/ 1364342 w 2017485"/>
                <a:gd name="connsiteY31" fmla="*/ 5089677 h 5568648"/>
                <a:gd name="connsiteX32" fmla="*/ 1567542 w 2017485"/>
                <a:gd name="connsiteY32" fmla="*/ 5379962 h 5568648"/>
                <a:gd name="connsiteX33" fmla="*/ 2017485 w 2017485"/>
                <a:gd name="connsiteY33" fmla="*/ 5554134 h 5568648"/>
                <a:gd name="connsiteX0" fmla="*/ 0 w 2017485"/>
                <a:gd name="connsiteY0" fmla="*/ 5568648 h 5568648"/>
                <a:gd name="connsiteX1" fmla="*/ 362857 w 2017485"/>
                <a:gd name="connsiteY1" fmla="*/ 5350934 h 5568648"/>
                <a:gd name="connsiteX2" fmla="*/ 464457 w 2017485"/>
                <a:gd name="connsiteY2" fmla="*/ 4988077 h 5568648"/>
                <a:gd name="connsiteX3" fmla="*/ 406400 w 2017485"/>
                <a:gd name="connsiteY3" fmla="*/ 4567162 h 5568648"/>
                <a:gd name="connsiteX4" fmla="*/ 464457 w 2017485"/>
                <a:gd name="connsiteY4" fmla="*/ 4233334 h 5568648"/>
                <a:gd name="connsiteX5" fmla="*/ 478971 w 2017485"/>
                <a:gd name="connsiteY5" fmla="*/ 3768877 h 5568648"/>
                <a:gd name="connsiteX6" fmla="*/ 595085 w 2017485"/>
                <a:gd name="connsiteY6" fmla="*/ 3347962 h 5568648"/>
                <a:gd name="connsiteX7" fmla="*/ 537028 w 2017485"/>
                <a:gd name="connsiteY7" fmla="*/ 2477105 h 5568648"/>
                <a:gd name="connsiteX8" fmla="*/ 754742 w 2017485"/>
                <a:gd name="connsiteY8" fmla="*/ 1925562 h 5568648"/>
                <a:gd name="connsiteX9" fmla="*/ 682171 w 2017485"/>
                <a:gd name="connsiteY9" fmla="*/ 1185334 h 5568648"/>
                <a:gd name="connsiteX10" fmla="*/ 362857 w 2017485"/>
                <a:gd name="connsiteY10" fmla="*/ 691848 h 5568648"/>
                <a:gd name="connsiteX11" fmla="*/ 319314 w 2017485"/>
                <a:gd name="connsiteY11" fmla="*/ 285448 h 5568648"/>
                <a:gd name="connsiteX12" fmla="*/ 319314 w 2017485"/>
                <a:gd name="connsiteY12" fmla="*/ 285448 h 5568648"/>
                <a:gd name="connsiteX13" fmla="*/ 522514 w 2017485"/>
                <a:gd name="connsiteY13" fmla="*/ 677334 h 5568648"/>
                <a:gd name="connsiteX14" fmla="*/ 885371 w 2017485"/>
                <a:gd name="connsiteY14" fmla="*/ 1170819 h 5568648"/>
                <a:gd name="connsiteX15" fmla="*/ 1146628 w 2017485"/>
                <a:gd name="connsiteY15" fmla="*/ 895048 h 5568648"/>
                <a:gd name="connsiteX16" fmla="*/ 1146628 w 2017485"/>
                <a:gd name="connsiteY16" fmla="*/ 503162 h 5568648"/>
                <a:gd name="connsiteX17" fmla="*/ 1233714 w 2017485"/>
                <a:gd name="connsiteY17" fmla="*/ 125791 h 5568648"/>
                <a:gd name="connsiteX18" fmla="*/ 1277257 w 2017485"/>
                <a:gd name="connsiteY18" fmla="*/ 53219 h 5568648"/>
                <a:gd name="connsiteX19" fmla="*/ 1233714 w 2017485"/>
                <a:gd name="connsiteY19" fmla="*/ 445105 h 5568648"/>
                <a:gd name="connsiteX20" fmla="*/ 1291771 w 2017485"/>
                <a:gd name="connsiteY20" fmla="*/ 793448 h 5568648"/>
                <a:gd name="connsiteX21" fmla="*/ 1132114 w 2017485"/>
                <a:gd name="connsiteY21" fmla="*/ 1257905 h 5568648"/>
                <a:gd name="connsiteX22" fmla="*/ 1117600 w 2017485"/>
                <a:gd name="connsiteY22" fmla="*/ 1606248 h 5568648"/>
                <a:gd name="connsiteX23" fmla="*/ 1117600 w 2017485"/>
                <a:gd name="connsiteY23" fmla="*/ 2012648 h 5568648"/>
                <a:gd name="connsiteX24" fmla="*/ 1219200 w 2017485"/>
                <a:gd name="connsiteY24" fmla="*/ 2477105 h 5568648"/>
                <a:gd name="connsiteX25" fmla="*/ 1190171 w 2017485"/>
                <a:gd name="connsiteY25" fmla="*/ 2956077 h 5568648"/>
                <a:gd name="connsiteX26" fmla="*/ 1248228 w 2017485"/>
                <a:gd name="connsiteY26" fmla="*/ 3333448 h 5568648"/>
                <a:gd name="connsiteX27" fmla="*/ 1204685 w 2017485"/>
                <a:gd name="connsiteY27" fmla="*/ 3797905 h 5568648"/>
                <a:gd name="connsiteX28" fmla="*/ 1335314 w 2017485"/>
                <a:gd name="connsiteY28" fmla="*/ 4320419 h 5568648"/>
                <a:gd name="connsiteX29" fmla="*/ 1335314 w 2017485"/>
                <a:gd name="connsiteY29" fmla="*/ 4320419 h 5568648"/>
                <a:gd name="connsiteX30" fmla="*/ 1291771 w 2017485"/>
                <a:gd name="connsiteY30" fmla="*/ 4697791 h 5568648"/>
                <a:gd name="connsiteX31" fmla="*/ 1364342 w 2017485"/>
                <a:gd name="connsiteY31" fmla="*/ 5089677 h 5568648"/>
                <a:gd name="connsiteX32" fmla="*/ 1567542 w 2017485"/>
                <a:gd name="connsiteY32" fmla="*/ 5379962 h 5568648"/>
                <a:gd name="connsiteX33" fmla="*/ 2017485 w 2017485"/>
                <a:gd name="connsiteY33" fmla="*/ 5554134 h 5568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017485" h="5568648">
                  <a:moveTo>
                    <a:pt x="0" y="5568648"/>
                  </a:moveTo>
                  <a:cubicBezTo>
                    <a:pt x="142724" y="5508172"/>
                    <a:pt x="285448" y="5447696"/>
                    <a:pt x="362857" y="5350934"/>
                  </a:cubicBezTo>
                  <a:cubicBezTo>
                    <a:pt x="440266" y="5254172"/>
                    <a:pt x="457200" y="5118706"/>
                    <a:pt x="464457" y="4988077"/>
                  </a:cubicBezTo>
                  <a:cubicBezTo>
                    <a:pt x="471714" y="4857448"/>
                    <a:pt x="406400" y="4692952"/>
                    <a:pt x="406400" y="4567162"/>
                  </a:cubicBezTo>
                  <a:cubicBezTo>
                    <a:pt x="406400" y="4441372"/>
                    <a:pt x="452362" y="4366382"/>
                    <a:pt x="464457" y="4233334"/>
                  </a:cubicBezTo>
                  <a:cubicBezTo>
                    <a:pt x="476552" y="4100286"/>
                    <a:pt x="457200" y="3916439"/>
                    <a:pt x="478971" y="3768877"/>
                  </a:cubicBezTo>
                  <a:cubicBezTo>
                    <a:pt x="500742" y="3621315"/>
                    <a:pt x="585409" y="3563257"/>
                    <a:pt x="595085" y="3347962"/>
                  </a:cubicBezTo>
                  <a:cubicBezTo>
                    <a:pt x="604761" y="3132667"/>
                    <a:pt x="510419" y="2714172"/>
                    <a:pt x="537028" y="2477105"/>
                  </a:cubicBezTo>
                  <a:cubicBezTo>
                    <a:pt x="563638" y="2240038"/>
                    <a:pt x="730552" y="2140857"/>
                    <a:pt x="754742" y="1925562"/>
                  </a:cubicBezTo>
                  <a:cubicBezTo>
                    <a:pt x="778932" y="1710267"/>
                    <a:pt x="747485" y="1390953"/>
                    <a:pt x="682171" y="1185334"/>
                  </a:cubicBezTo>
                  <a:cubicBezTo>
                    <a:pt x="616857" y="979715"/>
                    <a:pt x="423333" y="841829"/>
                    <a:pt x="362857" y="691848"/>
                  </a:cubicBezTo>
                  <a:cubicBezTo>
                    <a:pt x="378581" y="371324"/>
                    <a:pt x="319314" y="285448"/>
                    <a:pt x="319314" y="285448"/>
                  </a:cubicBezTo>
                  <a:lnTo>
                    <a:pt x="319314" y="285448"/>
                  </a:lnTo>
                  <a:cubicBezTo>
                    <a:pt x="353181" y="350762"/>
                    <a:pt x="428171" y="529772"/>
                    <a:pt x="522514" y="677334"/>
                  </a:cubicBezTo>
                  <a:cubicBezTo>
                    <a:pt x="573314" y="814010"/>
                    <a:pt x="781352" y="1134533"/>
                    <a:pt x="885371" y="1170819"/>
                  </a:cubicBezTo>
                  <a:cubicBezTo>
                    <a:pt x="989390" y="1207105"/>
                    <a:pt x="1103085" y="1006324"/>
                    <a:pt x="1146628" y="895048"/>
                  </a:cubicBezTo>
                  <a:cubicBezTo>
                    <a:pt x="1190171" y="783772"/>
                    <a:pt x="1132114" y="631371"/>
                    <a:pt x="1146628" y="503162"/>
                  </a:cubicBezTo>
                  <a:cubicBezTo>
                    <a:pt x="1161142" y="374953"/>
                    <a:pt x="1211943" y="200781"/>
                    <a:pt x="1233714" y="125791"/>
                  </a:cubicBezTo>
                  <a:cubicBezTo>
                    <a:pt x="1255485" y="50801"/>
                    <a:pt x="1277257" y="0"/>
                    <a:pt x="1277257" y="53219"/>
                  </a:cubicBezTo>
                  <a:cubicBezTo>
                    <a:pt x="1277257" y="106438"/>
                    <a:pt x="1231295" y="321734"/>
                    <a:pt x="1233714" y="445105"/>
                  </a:cubicBezTo>
                  <a:cubicBezTo>
                    <a:pt x="1236133" y="568476"/>
                    <a:pt x="1308704" y="657981"/>
                    <a:pt x="1291771" y="793448"/>
                  </a:cubicBezTo>
                  <a:cubicBezTo>
                    <a:pt x="1274838" y="928915"/>
                    <a:pt x="1161142" y="1122438"/>
                    <a:pt x="1132114" y="1257905"/>
                  </a:cubicBezTo>
                  <a:cubicBezTo>
                    <a:pt x="1103086" y="1393372"/>
                    <a:pt x="1120019" y="1480458"/>
                    <a:pt x="1117600" y="1606248"/>
                  </a:cubicBezTo>
                  <a:cubicBezTo>
                    <a:pt x="1115181" y="1732038"/>
                    <a:pt x="1100667" y="1867505"/>
                    <a:pt x="1117600" y="2012648"/>
                  </a:cubicBezTo>
                  <a:cubicBezTo>
                    <a:pt x="1134533" y="2157791"/>
                    <a:pt x="1207105" y="2319867"/>
                    <a:pt x="1219200" y="2477105"/>
                  </a:cubicBezTo>
                  <a:cubicBezTo>
                    <a:pt x="1231295" y="2634343"/>
                    <a:pt x="1185333" y="2813353"/>
                    <a:pt x="1190171" y="2956077"/>
                  </a:cubicBezTo>
                  <a:cubicBezTo>
                    <a:pt x="1195009" y="3098801"/>
                    <a:pt x="1245809" y="3193143"/>
                    <a:pt x="1248228" y="3333448"/>
                  </a:cubicBezTo>
                  <a:cubicBezTo>
                    <a:pt x="1250647" y="3473753"/>
                    <a:pt x="1190171" y="3633410"/>
                    <a:pt x="1204685" y="3797905"/>
                  </a:cubicBezTo>
                  <a:cubicBezTo>
                    <a:pt x="1219199" y="3962400"/>
                    <a:pt x="1335314" y="4320419"/>
                    <a:pt x="1335314" y="4320419"/>
                  </a:cubicBezTo>
                  <a:lnTo>
                    <a:pt x="1335314" y="4320419"/>
                  </a:lnTo>
                  <a:cubicBezTo>
                    <a:pt x="1328057" y="4383314"/>
                    <a:pt x="1286933" y="4569581"/>
                    <a:pt x="1291771" y="4697791"/>
                  </a:cubicBezTo>
                  <a:cubicBezTo>
                    <a:pt x="1296609" y="4826001"/>
                    <a:pt x="1318380" y="4975982"/>
                    <a:pt x="1364342" y="5089677"/>
                  </a:cubicBezTo>
                  <a:cubicBezTo>
                    <a:pt x="1410304" y="5203372"/>
                    <a:pt x="1458685" y="5302553"/>
                    <a:pt x="1567542" y="5379962"/>
                  </a:cubicBezTo>
                  <a:cubicBezTo>
                    <a:pt x="1676399" y="5457372"/>
                    <a:pt x="1846942" y="5505753"/>
                    <a:pt x="2017485" y="5554134"/>
                  </a:cubicBezTo>
                </a:path>
              </a:pathLst>
            </a:custGeom>
            <a:grpFill/>
            <a:ln>
              <a:noFill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Calibri" pitchFamily="34" charset="0"/>
              </a:endParaRPr>
            </a:p>
          </p:txBody>
        </p:sp>
        <p:grpSp>
          <p:nvGrpSpPr>
            <p:cNvPr id="32" name="Group 44"/>
            <p:cNvGrpSpPr/>
            <p:nvPr/>
          </p:nvGrpSpPr>
          <p:grpSpPr>
            <a:xfrm rot="21178958">
              <a:off x="2055741" y="2610480"/>
              <a:ext cx="365187" cy="701424"/>
              <a:chOff x="4528457" y="1195982"/>
              <a:chExt cx="1793542" cy="3100247"/>
            </a:xfrm>
            <a:grpFill/>
          </p:grpSpPr>
          <p:sp>
            <p:nvSpPr>
              <p:cNvPr id="46" name="Freeform 45"/>
              <p:cNvSpPr/>
              <p:nvPr/>
            </p:nvSpPr>
            <p:spPr>
              <a:xfrm>
                <a:off x="4528457" y="1683657"/>
                <a:ext cx="1707848" cy="2612572"/>
              </a:xfrm>
              <a:custGeom>
                <a:avLst/>
                <a:gdLst>
                  <a:gd name="connsiteX0" fmla="*/ 0 w 1707848"/>
                  <a:gd name="connsiteY0" fmla="*/ 2162629 h 2612572"/>
                  <a:gd name="connsiteX1" fmla="*/ 798286 w 1707848"/>
                  <a:gd name="connsiteY1" fmla="*/ 1291772 h 2612572"/>
                  <a:gd name="connsiteX2" fmla="*/ 1030514 w 1707848"/>
                  <a:gd name="connsiteY2" fmla="*/ 609600 h 2612572"/>
                  <a:gd name="connsiteX3" fmla="*/ 1669143 w 1707848"/>
                  <a:gd name="connsiteY3" fmla="*/ 29029 h 2612572"/>
                  <a:gd name="connsiteX4" fmla="*/ 1262743 w 1707848"/>
                  <a:gd name="connsiteY4" fmla="*/ 435429 h 2612572"/>
                  <a:gd name="connsiteX5" fmla="*/ 1016000 w 1707848"/>
                  <a:gd name="connsiteY5" fmla="*/ 812800 h 2612572"/>
                  <a:gd name="connsiteX6" fmla="*/ 957943 w 1707848"/>
                  <a:gd name="connsiteY6" fmla="*/ 1262743 h 2612572"/>
                  <a:gd name="connsiteX7" fmla="*/ 682172 w 1707848"/>
                  <a:gd name="connsiteY7" fmla="*/ 1727200 h 2612572"/>
                  <a:gd name="connsiteX8" fmla="*/ 130629 w 1707848"/>
                  <a:gd name="connsiteY8" fmla="*/ 2452914 h 2612572"/>
                  <a:gd name="connsiteX9" fmla="*/ 29029 w 1707848"/>
                  <a:gd name="connsiteY9" fmla="*/ 2612572 h 2612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707848" h="2612572">
                    <a:moveTo>
                      <a:pt x="0" y="2162629"/>
                    </a:moveTo>
                    <a:cubicBezTo>
                      <a:pt x="313267" y="1856619"/>
                      <a:pt x="626534" y="1550610"/>
                      <a:pt x="798286" y="1291772"/>
                    </a:cubicBezTo>
                    <a:cubicBezTo>
                      <a:pt x="970038" y="1032934"/>
                      <a:pt x="885371" y="820057"/>
                      <a:pt x="1030514" y="609600"/>
                    </a:cubicBezTo>
                    <a:cubicBezTo>
                      <a:pt x="1175657" y="399143"/>
                      <a:pt x="1630438" y="58058"/>
                      <a:pt x="1669143" y="29029"/>
                    </a:cubicBezTo>
                    <a:cubicBezTo>
                      <a:pt x="1707848" y="0"/>
                      <a:pt x="1371600" y="304801"/>
                      <a:pt x="1262743" y="435429"/>
                    </a:cubicBezTo>
                    <a:cubicBezTo>
                      <a:pt x="1153886" y="566057"/>
                      <a:pt x="1066800" y="674914"/>
                      <a:pt x="1016000" y="812800"/>
                    </a:cubicBezTo>
                    <a:cubicBezTo>
                      <a:pt x="965200" y="950686"/>
                      <a:pt x="1013581" y="1110343"/>
                      <a:pt x="957943" y="1262743"/>
                    </a:cubicBezTo>
                    <a:cubicBezTo>
                      <a:pt x="902305" y="1415143"/>
                      <a:pt x="820058" y="1528838"/>
                      <a:pt x="682172" y="1727200"/>
                    </a:cubicBezTo>
                    <a:cubicBezTo>
                      <a:pt x="544286" y="1925562"/>
                      <a:pt x="239486" y="2305352"/>
                      <a:pt x="130629" y="2452914"/>
                    </a:cubicBezTo>
                    <a:cubicBezTo>
                      <a:pt x="21772" y="2600476"/>
                      <a:pt x="25400" y="2606524"/>
                      <a:pt x="29029" y="2612572"/>
                    </a:cubicBezTo>
                  </a:path>
                </a:pathLst>
              </a:custGeom>
              <a:grpFill/>
              <a:ln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latin typeface="Calibri" pitchFamily="34" charset="0"/>
                </a:endParaRPr>
              </a:p>
            </p:txBody>
          </p:sp>
          <p:sp>
            <p:nvSpPr>
              <p:cNvPr id="47" name="Freeform 46"/>
              <p:cNvSpPr/>
              <p:nvPr/>
            </p:nvSpPr>
            <p:spPr>
              <a:xfrm rot="1897608">
                <a:off x="5745056" y="1873097"/>
                <a:ext cx="576943" cy="1440543"/>
              </a:xfrm>
              <a:custGeom>
                <a:avLst/>
                <a:gdLst>
                  <a:gd name="connsiteX0" fmla="*/ 0 w 1707848"/>
                  <a:gd name="connsiteY0" fmla="*/ 2162629 h 2612572"/>
                  <a:gd name="connsiteX1" fmla="*/ 798286 w 1707848"/>
                  <a:gd name="connsiteY1" fmla="*/ 1291772 h 2612572"/>
                  <a:gd name="connsiteX2" fmla="*/ 1030514 w 1707848"/>
                  <a:gd name="connsiteY2" fmla="*/ 609600 h 2612572"/>
                  <a:gd name="connsiteX3" fmla="*/ 1669143 w 1707848"/>
                  <a:gd name="connsiteY3" fmla="*/ 29029 h 2612572"/>
                  <a:gd name="connsiteX4" fmla="*/ 1262743 w 1707848"/>
                  <a:gd name="connsiteY4" fmla="*/ 435429 h 2612572"/>
                  <a:gd name="connsiteX5" fmla="*/ 1016000 w 1707848"/>
                  <a:gd name="connsiteY5" fmla="*/ 812800 h 2612572"/>
                  <a:gd name="connsiteX6" fmla="*/ 957943 w 1707848"/>
                  <a:gd name="connsiteY6" fmla="*/ 1262743 h 2612572"/>
                  <a:gd name="connsiteX7" fmla="*/ 682172 w 1707848"/>
                  <a:gd name="connsiteY7" fmla="*/ 1727200 h 2612572"/>
                  <a:gd name="connsiteX8" fmla="*/ 130629 w 1707848"/>
                  <a:gd name="connsiteY8" fmla="*/ 2452914 h 2612572"/>
                  <a:gd name="connsiteX9" fmla="*/ 29029 w 1707848"/>
                  <a:gd name="connsiteY9" fmla="*/ 2612572 h 2612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707848" h="2612572">
                    <a:moveTo>
                      <a:pt x="0" y="2162629"/>
                    </a:moveTo>
                    <a:cubicBezTo>
                      <a:pt x="313267" y="1856619"/>
                      <a:pt x="626534" y="1550610"/>
                      <a:pt x="798286" y="1291772"/>
                    </a:cubicBezTo>
                    <a:cubicBezTo>
                      <a:pt x="970038" y="1032934"/>
                      <a:pt x="885371" y="820057"/>
                      <a:pt x="1030514" y="609600"/>
                    </a:cubicBezTo>
                    <a:cubicBezTo>
                      <a:pt x="1175657" y="399143"/>
                      <a:pt x="1630438" y="58058"/>
                      <a:pt x="1669143" y="29029"/>
                    </a:cubicBezTo>
                    <a:cubicBezTo>
                      <a:pt x="1707848" y="0"/>
                      <a:pt x="1371600" y="304801"/>
                      <a:pt x="1262743" y="435429"/>
                    </a:cubicBezTo>
                    <a:cubicBezTo>
                      <a:pt x="1153886" y="566057"/>
                      <a:pt x="1066800" y="674914"/>
                      <a:pt x="1016000" y="812800"/>
                    </a:cubicBezTo>
                    <a:cubicBezTo>
                      <a:pt x="965200" y="950686"/>
                      <a:pt x="1013581" y="1110343"/>
                      <a:pt x="957943" y="1262743"/>
                    </a:cubicBezTo>
                    <a:cubicBezTo>
                      <a:pt x="902305" y="1415143"/>
                      <a:pt x="820058" y="1528838"/>
                      <a:pt x="682172" y="1727200"/>
                    </a:cubicBezTo>
                    <a:cubicBezTo>
                      <a:pt x="544286" y="1925562"/>
                      <a:pt x="239486" y="2305352"/>
                      <a:pt x="130629" y="2452914"/>
                    </a:cubicBezTo>
                    <a:cubicBezTo>
                      <a:pt x="21772" y="2600476"/>
                      <a:pt x="25400" y="2606524"/>
                      <a:pt x="29029" y="2612572"/>
                    </a:cubicBezTo>
                  </a:path>
                </a:pathLst>
              </a:custGeom>
              <a:grpFill/>
              <a:ln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latin typeface="Calibri" pitchFamily="34" charset="0"/>
                </a:endParaRPr>
              </a:p>
            </p:txBody>
          </p:sp>
          <p:sp>
            <p:nvSpPr>
              <p:cNvPr id="48" name="Freeform 47"/>
              <p:cNvSpPr/>
              <p:nvPr/>
            </p:nvSpPr>
            <p:spPr>
              <a:xfrm rot="1026076" flipH="1">
                <a:off x="5075850" y="1195982"/>
                <a:ext cx="576943" cy="1440543"/>
              </a:xfrm>
              <a:custGeom>
                <a:avLst/>
                <a:gdLst>
                  <a:gd name="connsiteX0" fmla="*/ 0 w 1707848"/>
                  <a:gd name="connsiteY0" fmla="*/ 2162629 h 2612572"/>
                  <a:gd name="connsiteX1" fmla="*/ 798286 w 1707848"/>
                  <a:gd name="connsiteY1" fmla="*/ 1291772 h 2612572"/>
                  <a:gd name="connsiteX2" fmla="*/ 1030514 w 1707848"/>
                  <a:gd name="connsiteY2" fmla="*/ 609600 h 2612572"/>
                  <a:gd name="connsiteX3" fmla="*/ 1669143 w 1707848"/>
                  <a:gd name="connsiteY3" fmla="*/ 29029 h 2612572"/>
                  <a:gd name="connsiteX4" fmla="*/ 1262743 w 1707848"/>
                  <a:gd name="connsiteY4" fmla="*/ 435429 h 2612572"/>
                  <a:gd name="connsiteX5" fmla="*/ 1016000 w 1707848"/>
                  <a:gd name="connsiteY5" fmla="*/ 812800 h 2612572"/>
                  <a:gd name="connsiteX6" fmla="*/ 957943 w 1707848"/>
                  <a:gd name="connsiteY6" fmla="*/ 1262743 h 2612572"/>
                  <a:gd name="connsiteX7" fmla="*/ 682172 w 1707848"/>
                  <a:gd name="connsiteY7" fmla="*/ 1727200 h 2612572"/>
                  <a:gd name="connsiteX8" fmla="*/ 130629 w 1707848"/>
                  <a:gd name="connsiteY8" fmla="*/ 2452914 h 2612572"/>
                  <a:gd name="connsiteX9" fmla="*/ 29029 w 1707848"/>
                  <a:gd name="connsiteY9" fmla="*/ 2612572 h 2612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707848" h="2612572">
                    <a:moveTo>
                      <a:pt x="0" y="2162629"/>
                    </a:moveTo>
                    <a:cubicBezTo>
                      <a:pt x="313267" y="1856619"/>
                      <a:pt x="626534" y="1550610"/>
                      <a:pt x="798286" y="1291772"/>
                    </a:cubicBezTo>
                    <a:cubicBezTo>
                      <a:pt x="970038" y="1032934"/>
                      <a:pt x="885371" y="820057"/>
                      <a:pt x="1030514" y="609600"/>
                    </a:cubicBezTo>
                    <a:cubicBezTo>
                      <a:pt x="1175657" y="399143"/>
                      <a:pt x="1630438" y="58058"/>
                      <a:pt x="1669143" y="29029"/>
                    </a:cubicBezTo>
                    <a:cubicBezTo>
                      <a:pt x="1707848" y="0"/>
                      <a:pt x="1371600" y="304801"/>
                      <a:pt x="1262743" y="435429"/>
                    </a:cubicBezTo>
                    <a:cubicBezTo>
                      <a:pt x="1153886" y="566057"/>
                      <a:pt x="1066800" y="674914"/>
                      <a:pt x="1016000" y="812800"/>
                    </a:cubicBezTo>
                    <a:cubicBezTo>
                      <a:pt x="965200" y="950686"/>
                      <a:pt x="1013581" y="1110343"/>
                      <a:pt x="957943" y="1262743"/>
                    </a:cubicBezTo>
                    <a:cubicBezTo>
                      <a:pt x="902305" y="1415143"/>
                      <a:pt x="820058" y="1528838"/>
                      <a:pt x="682172" y="1727200"/>
                    </a:cubicBezTo>
                    <a:cubicBezTo>
                      <a:pt x="544286" y="1925562"/>
                      <a:pt x="239486" y="2305352"/>
                      <a:pt x="130629" y="2452914"/>
                    </a:cubicBezTo>
                    <a:cubicBezTo>
                      <a:pt x="21772" y="2600476"/>
                      <a:pt x="25400" y="2606524"/>
                      <a:pt x="29029" y="2612572"/>
                    </a:cubicBezTo>
                  </a:path>
                </a:pathLst>
              </a:custGeom>
              <a:grpFill/>
              <a:ln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latin typeface="Calibri" pitchFamily="34" charset="0"/>
                </a:endParaRPr>
              </a:p>
            </p:txBody>
          </p:sp>
        </p:grpSp>
      </p:grpSp>
      <p:cxnSp>
        <p:nvCxnSpPr>
          <p:cNvPr id="69" name="Straight Connector 68"/>
          <p:cNvCxnSpPr/>
          <p:nvPr/>
        </p:nvCxnSpPr>
        <p:spPr>
          <a:xfrm>
            <a:off x="914400" y="6209150"/>
            <a:ext cx="2667000" cy="1588"/>
          </a:xfrm>
          <a:prstGeom prst="line">
            <a:avLst/>
          </a:prstGeom>
          <a:ln w="38100">
            <a:solidFill>
              <a:schemeClr val="accent3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1" name="Straight Connector 70"/>
          <p:cNvCxnSpPr/>
          <p:nvPr/>
        </p:nvCxnSpPr>
        <p:spPr>
          <a:xfrm>
            <a:off x="5410200" y="6209150"/>
            <a:ext cx="2667000" cy="1588"/>
          </a:xfrm>
          <a:prstGeom prst="line">
            <a:avLst/>
          </a:prstGeom>
          <a:ln w="38100">
            <a:solidFill>
              <a:schemeClr val="accent3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6" name="Group 83"/>
          <p:cNvGrpSpPr/>
          <p:nvPr/>
        </p:nvGrpSpPr>
        <p:grpSpPr>
          <a:xfrm>
            <a:off x="4648200" y="1256150"/>
            <a:ext cx="4038600" cy="3352800"/>
            <a:chOff x="4724400" y="1143000"/>
            <a:chExt cx="4572000" cy="3733800"/>
          </a:xfrm>
        </p:grpSpPr>
        <p:sp>
          <p:nvSpPr>
            <p:cNvPr id="78" name="Oval 77"/>
            <p:cNvSpPr/>
            <p:nvPr/>
          </p:nvSpPr>
          <p:spPr>
            <a:xfrm>
              <a:off x="7048500" y="2525183"/>
              <a:ext cx="2247900" cy="2275417"/>
            </a:xfrm>
            <a:prstGeom prst="ellipse">
              <a:avLst/>
            </a:prstGeom>
            <a:solidFill>
              <a:schemeClr val="accent3">
                <a:lumMod val="50000"/>
                <a:alpha val="66000"/>
              </a:schemeClr>
            </a:solidFill>
            <a:ln w="63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Calibri" pitchFamily="34" charset="0"/>
              </a:endParaRPr>
            </a:p>
          </p:txBody>
        </p:sp>
        <p:sp>
          <p:nvSpPr>
            <p:cNvPr id="79" name="Oval 78"/>
            <p:cNvSpPr/>
            <p:nvPr/>
          </p:nvSpPr>
          <p:spPr>
            <a:xfrm>
              <a:off x="6965950" y="1310217"/>
              <a:ext cx="1873250" cy="1911350"/>
            </a:xfrm>
            <a:prstGeom prst="ellipse">
              <a:avLst/>
            </a:prstGeom>
            <a:solidFill>
              <a:schemeClr val="accent2">
                <a:lumMod val="75000"/>
                <a:alpha val="66000"/>
              </a:schemeClr>
            </a:solidFill>
            <a:ln w="63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Calibri" pitchFamily="34" charset="0"/>
              </a:endParaRPr>
            </a:p>
          </p:txBody>
        </p:sp>
        <p:sp>
          <p:nvSpPr>
            <p:cNvPr id="80" name="Oval 79"/>
            <p:cNvSpPr/>
            <p:nvPr/>
          </p:nvSpPr>
          <p:spPr>
            <a:xfrm>
              <a:off x="4732337" y="1856317"/>
              <a:ext cx="1592263" cy="1547283"/>
            </a:xfrm>
            <a:prstGeom prst="ellipse">
              <a:avLst/>
            </a:prstGeom>
            <a:solidFill>
              <a:schemeClr val="accent6">
                <a:lumMod val="75000"/>
                <a:alpha val="66000"/>
              </a:schemeClr>
            </a:solidFill>
            <a:ln w="63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Calibri" pitchFamily="34" charset="0"/>
              </a:endParaRPr>
            </a:p>
          </p:txBody>
        </p:sp>
        <p:sp>
          <p:nvSpPr>
            <p:cNvPr id="81" name="Oval 80"/>
            <p:cNvSpPr/>
            <p:nvPr/>
          </p:nvSpPr>
          <p:spPr>
            <a:xfrm>
              <a:off x="4724400" y="2874433"/>
              <a:ext cx="2060575" cy="2002367"/>
            </a:xfrm>
            <a:prstGeom prst="ellipse">
              <a:avLst/>
            </a:prstGeom>
            <a:solidFill>
              <a:schemeClr val="accent4">
                <a:lumMod val="75000"/>
                <a:alpha val="66000"/>
              </a:schemeClr>
            </a:solidFill>
            <a:ln w="63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Calibri" pitchFamily="34" charset="0"/>
              </a:endParaRPr>
            </a:p>
          </p:txBody>
        </p:sp>
        <p:sp>
          <p:nvSpPr>
            <p:cNvPr id="82" name="Oval 81"/>
            <p:cNvSpPr/>
            <p:nvPr/>
          </p:nvSpPr>
          <p:spPr>
            <a:xfrm>
              <a:off x="5432425" y="1143000"/>
              <a:ext cx="1966913" cy="1911350"/>
            </a:xfrm>
            <a:prstGeom prst="ellipse">
              <a:avLst/>
            </a:prstGeom>
            <a:solidFill>
              <a:schemeClr val="accent5">
                <a:lumMod val="75000"/>
                <a:alpha val="66000"/>
              </a:schemeClr>
            </a:solidFill>
            <a:ln w="63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Calibri" pitchFamily="34" charset="0"/>
              </a:endParaRPr>
            </a:p>
          </p:txBody>
        </p:sp>
      </p:grpSp>
      <p:sp>
        <p:nvSpPr>
          <p:cNvPr id="55" name="Title 54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Growth in divisions</a:t>
            </a:r>
            <a:endParaRPr lang="en-US" dirty="0"/>
          </a:p>
        </p:txBody>
      </p:sp>
      <p:sp>
        <p:nvSpPr>
          <p:cNvPr id="58" name="TextBox 57"/>
          <p:cNvSpPr txBox="1"/>
          <p:nvPr/>
        </p:nvSpPr>
        <p:spPr>
          <a:xfrm>
            <a:off x="878282" y="1566973"/>
            <a:ext cx="3171203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>
                <a:latin typeface="Calibri" pitchFamily="34" charset="0"/>
              </a:rPr>
              <a:t>You may enter your text here. You may enter your text here. </a:t>
            </a:r>
          </a:p>
        </p:txBody>
      </p:sp>
      <p:cxnSp>
        <p:nvCxnSpPr>
          <p:cNvPr id="59" name="Straight Connector 58"/>
          <p:cNvCxnSpPr/>
          <p:nvPr/>
        </p:nvCxnSpPr>
        <p:spPr>
          <a:xfrm rot="5400000">
            <a:off x="309122" y="2023967"/>
            <a:ext cx="973484" cy="1"/>
          </a:xfrm>
          <a:prstGeom prst="line">
            <a:avLst/>
          </a:prstGeom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7" name="Straight Connector 66"/>
          <p:cNvCxnSpPr/>
          <p:nvPr/>
        </p:nvCxnSpPr>
        <p:spPr>
          <a:xfrm>
            <a:off x="795863" y="1537225"/>
            <a:ext cx="2819793" cy="1588"/>
          </a:xfrm>
          <a:prstGeom prst="line">
            <a:avLst/>
          </a:prstGeom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8" grpId="0"/>
    </p:bldLst>
  </p:timing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23"/>
          <p:cNvGrpSpPr>
            <a:grpSpLocks/>
          </p:cNvGrpSpPr>
          <p:nvPr/>
        </p:nvGrpSpPr>
        <p:grpSpPr bwMode="auto">
          <a:xfrm>
            <a:off x="5176" y="2514600"/>
            <a:ext cx="9144000" cy="1676400"/>
            <a:chOff x="0" y="2086"/>
            <a:chExt cx="5760" cy="1056"/>
          </a:xfrm>
        </p:grpSpPr>
        <p:sp>
          <p:nvSpPr>
            <p:cNvPr id="20" name="Rectangle 3"/>
            <p:cNvSpPr>
              <a:spLocks noChangeArrowheads="1"/>
            </p:cNvSpPr>
            <p:nvPr/>
          </p:nvSpPr>
          <p:spPr bwMode="gray">
            <a:xfrm>
              <a:off x="0" y="2325"/>
              <a:ext cx="5760" cy="817"/>
            </a:xfrm>
            <a:prstGeom prst="rect">
              <a:avLst/>
            </a:prstGeom>
            <a:gradFill rotWithShape="1">
              <a:gsLst>
                <a:gs pos="0">
                  <a:srgbClr val="DDDDDD"/>
                </a:gs>
                <a:gs pos="100000">
                  <a:srgbClr val="FFFFFF"/>
                </a:gs>
              </a:gsLst>
              <a:lin ang="5400000" scaled="1"/>
            </a:gradFill>
            <a:ln w="9525">
              <a:noFill/>
              <a:miter lim="800000"/>
              <a:headEnd/>
              <a:tailEnd/>
            </a:ln>
          </p:spPr>
          <p:txBody>
            <a:bodyPr wrap="none" lIns="90000" tIns="90000" rIns="72000" bIns="90000" anchor="ctr"/>
            <a:lstStyle/>
            <a:p>
              <a:pPr algn="ctr" eaLnBrk="0" hangingPunct="0"/>
              <a:endParaRPr lang="en-US" noProof="1">
                <a:latin typeface="Calibri" pitchFamily="34" charset="0"/>
                <a:cs typeface="Arial" charset="0"/>
              </a:endParaRPr>
            </a:p>
          </p:txBody>
        </p:sp>
        <p:sp>
          <p:nvSpPr>
            <p:cNvPr id="21" name="Rectangle 25"/>
            <p:cNvSpPr>
              <a:spLocks noChangeArrowheads="1"/>
            </p:cNvSpPr>
            <p:nvPr/>
          </p:nvSpPr>
          <p:spPr bwMode="gray">
            <a:xfrm flipV="1">
              <a:off x="0" y="2086"/>
              <a:ext cx="5760" cy="246"/>
            </a:xfrm>
            <a:prstGeom prst="rect">
              <a:avLst/>
            </a:prstGeom>
            <a:gradFill rotWithShape="1">
              <a:gsLst>
                <a:gs pos="0">
                  <a:srgbClr val="DBDBDB"/>
                </a:gs>
                <a:gs pos="100000">
                  <a:srgbClr val="FFFFFF"/>
                </a:gs>
              </a:gsLst>
              <a:lin ang="5400000" scaled="1"/>
            </a:gradFill>
            <a:ln w="9525">
              <a:noFill/>
              <a:miter lim="800000"/>
              <a:headEnd/>
              <a:tailEnd/>
            </a:ln>
          </p:spPr>
          <p:txBody>
            <a:bodyPr rot="10800000" wrap="none" lIns="90000" tIns="90000" rIns="72000" bIns="90000" anchor="ctr"/>
            <a:lstStyle/>
            <a:p>
              <a:pPr algn="ctr" eaLnBrk="0" hangingPunct="0"/>
              <a:endParaRPr lang="en-US" noProof="1">
                <a:latin typeface="Calibri" pitchFamily="34" charset="0"/>
                <a:cs typeface="Arial" charset="0"/>
              </a:endParaRPr>
            </a:p>
          </p:txBody>
        </p:sp>
      </p:grpSp>
      <p:sp>
        <p:nvSpPr>
          <p:cNvPr id="18" name="Rektangel 59"/>
          <p:cNvSpPr>
            <a:spLocks noChangeArrowheads="1"/>
          </p:cNvSpPr>
          <p:nvPr/>
        </p:nvSpPr>
        <p:spPr bwMode="auto">
          <a:xfrm rot="10800000" flipV="1">
            <a:off x="0" y="1"/>
            <a:ext cx="9144000" cy="3429000"/>
          </a:xfrm>
          <a:prstGeom prst="rect">
            <a:avLst/>
          </a:prstGeom>
          <a:gradFill rotWithShape="1">
            <a:gsLst>
              <a:gs pos="0">
                <a:srgbClr val="F3F3F3"/>
              </a:gs>
              <a:gs pos="0">
                <a:srgbClr val="F3F3F3"/>
              </a:gs>
              <a:gs pos="0">
                <a:srgbClr val="F3F3F3"/>
              </a:gs>
              <a:gs pos="48000">
                <a:srgbClr val="F3F3F3"/>
              </a:gs>
              <a:gs pos="69000">
                <a:srgbClr val="F3F3F3"/>
              </a:gs>
              <a:gs pos="100000">
                <a:srgbClr val="BFBFBF"/>
              </a:gs>
            </a:gsLst>
            <a:lin ang="5400000" scaled="1"/>
          </a:gradFill>
          <a:ln w="9525">
            <a:noFill/>
            <a:miter lim="800000"/>
            <a:headEnd/>
            <a:tailEnd/>
          </a:ln>
          <a:effectLst>
            <a:outerShdw dist="23000" dir="5400000" rotWithShape="0">
              <a:srgbClr val="808080">
                <a:alpha val="34999"/>
              </a:srgbClr>
            </a:outerShdw>
          </a:effectLst>
        </p:spPr>
        <p:txBody>
          <a:bodyPr anchor="ctr"/>
          <a:lstStyle/>
          <a:p>
            <a:pPr algn="ctr">
              <a:defRPr/>
            </a:pPr>
            <a:endParaRPr lang="da-DK">
              <a:solidFill>
                <a:srgbClr val="FFFFFF"/>
              </a:solidFill>
              <a:latin typeface="Calibri" charset="0"/>
              <a:ea typeface="ＭＳ Ｐゴシック" charset="-128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Impact of technology</a:t>
            </a:r>
            <a:endParaRPr lang="en-US" dirty="0"/>
          </a:p>
        </p:txBody>
      </p:sp>
      <p:grpSp>
        <p:nvGrpSpPr>
          <p:cNvPr id="4" name="Group 15"/>
          <p:cNvGrpSpPr/>
          <p:nvPr/>
        </p:nvGrpSpPr>
        <p:grpSpPr>
          <a:xfrm>
            <a:off x="2351861" y="2362200"/>
            <a:ext cx="4419600" cy="4419600"/>
            <a:chOff x="2971800" y="2209800"/>
            <a:chExt cx="4419600" cy="4419600"/>
          </a:xfrm>
          <a:solidFill>
            <a:schemeClr val="bg2">
              <a:lumMod val="50000"/>
            </a:schemeClr>
          </a:solidFill>
          <a:scene3d>
            <a:camera prst="isometricOffAxis2Top"/>
            <a:lightRig rig="harsh" dir="t"/>
          </a:scene3d>
        </p:grpSpPr>
        <p:sp>
          <p:nvSpPr>
            <p:cNvPr id="11" name="Donut 10"/>
            <p:cNvSpPr/>
            <p:nvPr/>
          </p:nvSpPr>
          <p:spPr>
            <a:xfrm>
              <a:off x="2971800" y="2209800"/>
              <a:ext cx="4419600" cy="4419600"/>
            </a:xfrm>
            <a:prstGeom prst="donut">
              <a:avLst>
                <a:gd name="adj" fmla="val 4859"/>
              </a:avLst>
            </a:prstGeom>
            <a:grpFill/>
            <a:ln>
              <a:noFill/>
            </a:ln>
            <a:sp3d extrusionH="76200" prstMaterial="clear">
              <a:bevelT w="101600" prst="riblet"/>
              <a:extrusionClr>
                <a:schemeClr val="bg2">
                  <a:lumMod val="50000"/>
                </a:schemeClr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12" name="Donut 11"/>
            <p:cNvSpPr>
              <a:spLocks noChangeAspect="1"/>
            </p:cNvSpPr>
            <p:nvPr/>
          </p:nvSpPr>
          <p:spPr>
            <a:xfrm>
              <a:off x="3413760" y="2651760"/>
              <a:ext cx="3535680" cy="3535680"/>
            </a:xfrm>
            <a:prstGeom prst="donut">
              <a:avLst>
                <a:gd name="adj" fmla="val 4859"/>
              </a:avLst>
            </a:prstGeom>
            <a:grpFill/>
            <a:ln>
              <a:noFill/>
            </a:ln>
            <a:sp3d extrusionH="76200" prstMaterial="clear">
              <a:bevelT w="101600" prst="riblet"/>
              <a:extrusionClr>
                <a:schemeClr val="bg2">
                  <a:lumMod val="50000"/>
                </a:schemeClr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13" name="Donut 12"/>
            <p:cNvSpPr>
              <a:spLocks noChangeAspect="1"/>
            </p:cNvSpPr>
            <p:nvPr/>
          </p:nvSpPr>
          <p:spPr>
            <a:xfrm>
              <a:off x="3767328" y="3005328"/>
              <a:ext cx="2828544" cy="2828544"/>
            </a:xfrm>
            <a:prstGeom prst="donut">
              <a:avLst>
                <a:gd name="adj" fmla="val 4859"/>
              </a:avLst>
            </a:prstGeom>
            <a:grpFill/>
            <a:ln>
              <a:noFill/>
            </a:ln>
            <a:sp3d extrusionH="76200" prstMaterial="clear">
              <a:bevelT w="101600" prst="riblet"/>
              <a:extrusionClr>
                <a:schemeClr val="bg2">
                  <a:lumMod val="50000"/>
                </a:schemeClr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15" name="Oval 14"/>
            <p:cNvSpPr/>
            <p:nvPr/>
          </p:nvSpPr>
          <p:spPr>
            <a:xfrm>
              <a:off x="4495800" y="3733800"/>
              <a:ext cx="1371600" cy="1371600"/>
            </a:xfrm>
            <a:prstGeom prst="ellipse">
              <a:avLst/>
            </a:prstGeom>
            <a:grpFill/>
            <a:ln>
              <a:noFill/>
            </a:ln>
            <a:sp3d extrusionH="76200" prstMaterial="clear">
              <a:bevelT w="101600" prst="riblet"/>
              <a:extrusionClr>
                <a:schemeClr val="bg2">
                  <a:lumMod val="50000"/>
                </a:schemeClr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pic>
        <p:nvPicPr>
          <p:cNvPr id="17" name="Picture 16"/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V="1">
            <a:off x="4028261" y="2804160"/>
            <a:ext cx="1401827" cy="1862872"/>
          </a:xfrm>
          <a:prstGeom prst="rect">
            <a:avLst/>
          </a:prstGeom>
          <a:effectLst>
            <a:reflection blurRad="6350" stA="52000" endA="300" endPos="35000" dir="5400000" sy="-100000" algn="bl" rotWithShape="0"/>
          </a:effectLst>
        </p:spPr>
      </p:pic>
      <p:pic>
        <p:nvPicPr>
          <p:cNvPr id="23" name="Picture 22"/>
          <p:cNvPicPr>
            <a:picLocks noChangeAspect="1"/>
          </p:cNvPicPr>
          <p:nvPr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619061" y="2438400"/>
            <a:ext cx="848539" cy="2429151"/>
          </a:xfrm>
          <a:prstGeom prst="rect">
            <a:avLst/>
          </a:prstGeom>
          <a:effectLst>
            <a:reflection blurRad="6350" stA="52000" endA="300" endPos="35000" dir="5400000" sy="-100000" algn="bl" rotWithShape="0"/>
          </a:effectLst>
        </p:spPr>
      </p:pic>
      <p:cxnSp>
        <p:nvCxnSpPr>
          <p:cNvPr id="25" name="Straight Connector 24"/>
          <p:cNvCxnSpPr/>
          <p:nvPr/>
        </p:nvCxnSpPr>
        <p:spPr>
          <a:xfrm flipV="1">
            <a:off x="381000" y="1447800"/>
            <a:ext cx="0" cy="107632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Straight Connector 25"/>
          <p:cNvCxnSpPr/>
          <p:nvPr/>
        </p:nvCxnSpPr>
        <p:spPr>
          <a:xfrm>
            <a:off x="381000" y="1447800"/>
            <a:ext cx="2847356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381000" y="1524000"/>
            <a:ext cx="4267200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166688" indent="-166688">
              <a:buFont typeface="Arial" pitchFamily="34" charset="0"/>
              <a:buChar char="•"/>
            </a:pPr>
            <a:r>
              <a:rPr lang="en-US" sz="2400" dirty="0" smtClean="0"/>
              <a:t>Your text here. Your text here </a:t>
            </a:r>
          </a:p>
          <a:p>
            <a:pPr marL="166688" indent="-166688">
              <a:buFont typeface="Arial" pitchFamily="34" charset="0"/>
              <a:buChar char="•"/>
            </a:pPr>
            <a:r>
              <a:rPr lang="en-US" sz="2400" dirty="0" smtClean="0"/>
              <a:t>Your text here. Your text here</a:t>
            </a:r>
          </a:p>
          <a:p>
            <a:pPr marL="166688" indent="-166688">
              <a:buFont typeface="Arial" pitchFamily="34" charset="0"/>
              <a:buChar char="•"/>
            </a:pPr>
            <a:r>
              <a:rPr lang="en-US" sz="2400" dirty="0" smtClean="0"/>
              <a:t>Your text here. Your text here </a:t>
            </a:r>
          </a:p>
          <a:p>
            <a:pPr marL="166688" indent="-166688">
              <a:buFont typeface="Arial" pitchFamily="34" charset="0"/>
              <a:buChar char="•"/>
            </a:pPr>
            <a:endParaRPr lang="en-US" sz="2400" dirty="0"/>
          </a:p>
        </p:txBody>
      </p:sp>
    </p:spTree>
    <p:extLst>
      <p:ext uri="{BB962C8B-B14F-4D97-AF65-F5344CB8AC3E}">
        <p14:creationId xmlns:p14="http://schemas.microsoft.com/office/powerpoint/2010/main" val="359190503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6" presetClass="entr" presetSubtype="3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13" dur="2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8" dur="500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" dur="500"/>
                                        <p:tgtEl>
                                          <p:spTgt spid="1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8" dur="500"/>
                                        <p:tgtEl>
                                          <p:spTgt spid="1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" grpId="0" build="p"/>
    </p:bldLst>
  </p:timing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1"/>
          <p:cNvGrpSpPr/>
          <p:nvPr/>
        </p:nvGrpSpPr>
        <p:grpSpPr>
          <a:xfrm rot="4000420" flipV="1">
            <a:off x="3751812" y="2139262"/>
            <a:ext cx="3143249" cy="2959039"/>
            <a:chOff x="3350030" y="2070161"/>
            <a:chExt cx="3143249" cy="2959039"/>
          </a:xfrm>
          <a:scene3d>
            <a:camera prst="orthographicFront">
              <a:rot lat="0" lon="0" rev="0"/>
            </a:camera>
            <a:lightRig rig="soft" dir="t">
              <a:rot lat="0" lon="0" rev="0"/>
            </a:lightRig>
          </a:scene3d>
        </p:grpSpPr>
        <p:sp>
          <p:nvSpPr>
            <p:cNvPr id="4" name="Trapezoid 3"/>
            <p:cNvSpPr/>
            <p:nvPr/>
          </p:nvSpPr>
          <p:spPr>
            <a:xfrm rot="60000">
              <a:off x="4210050" y="4419600"/>
              <a:ext cx="1371600" cy="609600"/>
            </a:xfrm>
            <a:prstGeom prst="trapezoid">
              <a:avLst>
                <a:gd name="adj" fmla="val 45313"/>
              </a:avLst>
            </a:prstGeom>
            <a:gradFill flip="none" rotWithShape="1">
              <a:gsLst>
                <a:gs pos="0">
                  <a:schemeClr val="tx2">
                    <a:lumMod val="75000"/>
                    <a:shade val="30000"/>
                    <a:satMod val="115000"/>
                  </a:schemeClr>
                </a:gs>
                <a:gs pos="50000">
                  <a:schemeClr val="tx2">
                    <a:lumMod val="75000"/>
                    <a:shade val="67500"/>
                    <a:satMod val="115000"/>
                  </a:schemeClr>
                </a:gs>
                <a:gs pos="100000">
                  <a:schemeClr val="tx2">
                    <a:lumMod val="75000"/>
                    <a:shade val="100000"/>
                    <a:satMod val="115000"/>
                  </a:schemeClr>
                </a:gs>
              </a:gsLst>
              <a:lin ang="0" scaled="1"/>
              <a:tileRect/>
            </a:gra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" name="Trapezoid 4"/>
            <p:cNvSpPr/>
            <p:nvPr/>
          </p:nvSpPr>
          <p:spPr>
            <a:xfrm rot="-2880000">
              <a:off x="5181200" y="3990200"/>
              <a:ext cx="1371600" cy="609600"/>
            </a:xfrm>
            <a:prstGeom prst="trapezoid">
              <a:avLst>
                <a:gd name="adj" fmla="val 45313"/>
              </a:avLst>
            </a:prstGeom>
            <a:gradFill flip="none" rotWithShape="1">
              <a:gsLst>
                <a:gs pos="0">
                  <a:schemeClr val="accent3">
                    <a:lumMod val="75000"/>
                    <a:shade val="30000"/>
                    <a:satMod val="115000"/>
                  </a:schemeClr>
                </a:gs>
                <a:gs pos="50000">
                  <a:schemeClr val="accent3">
                    <a:lumMod val="75000"/>
                    <a:shade val="67500"/>
                    <a:satMod val="115000"/>
                  </a:schemeClr>
                </a:gs>
                <a:gs pos="100000">
                  <a:schemeClr val="accent3">
                    <a:lumMod val="75000"/>
                    <a:shade val="100000"/>
                    <a:satMod val="115000"/>
                  </a:schemeClr>
                </a:gs>
              </a:gsLst>
              <a:lin ang="8100000" scaled="1"/>
              <a:tileRect/>
            </a:gra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Trapezoid 5"/>
            <p:cNvSpPr/>
            <p:nvPr/>
          </p:nvSpPr>
          <p:spPr>
            <a:xfrm rot="-5880000">
              <a:off x="5502679" y="2969446"/>
              <a:ext cx="1371600" cy="609600"/>
            </a:xfrm>
            <a:prstGeom prst="trapezoid">
              <a:avLst>
                <a:gd name="adj" fmla="val 45313"/>
              </a:avLst>
            </a:prstGeom>
            <a:gradFill flip="none" rotWithShape="1">
              <a:gsLst>
                <a:gs pos="0">
                  <a:schemeClr val="accent4">
                    <a:lumMod val="75000"/>
                    <a:shade val="30000"/>
                    <a:satMod val="115000"/>
                  </a:schemeClr>
                </a:gs>
                <a:gs pos="50000">
                  <a:schemeClr val="accent4">
                    <a:lumMod val="75000"/>
                    <a:shade val="67500"/>
                    <a:satMod val="115000"/>
                  </a:schemeClr>
                </a:gs>
                <a:gs pos="100000">
                  <a:schemeClr val="accent4">
                    <a:lumMod val="75000"/>
                    <a:shade val="100000"/>
                    <a:satMod val="115000"/>
                  </a:schemeClr>
                </a:gs>
              </a:gsLst>
              <a:lin ang="0" scaled="1"/>
              <a:tileRect/>
            </a:gra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" name="Trapezoid 6"/>
            <p:cNvSpPr/>
            <p:nvPr/>
          </p:nvSpPr>
          <p:spPr>
            <a:xfrm rot="12760420">
              <a:off x="4921250" y="2070161"/>
              <a:ext cx="1371600" cy="609600"/>
            </a:xfrm>
            <a:prstGeom prst="trapezoid">
              <a:avLst>
                <a:gd name="adj" fmla="val 45313"/>
              </a:avLst>
            </a:prstGeom>
            <a:gradFill flip="none" rotWithShape="1">
              <a:gsLst>
                <a:gs pos="0">
                  <a:schemeClr val="accent6">
                    <a:lumMod val="75000"/>
                    <a:shade val="30000"/>
                    <a:satMod val="115000"/>
                  </a:schemeClr>
                </a:gs>
                <a:gs pos="50000">
                  <a:schemeClr val="accent6">
                    <a:lumMod val="75000"/>
                    <a:shade val="67500"/>
                    <a:satMod val="115000"/>
                  </a:schemeClr>
                </a:gs>
                <a:gs pos="100000">
                  <a:schemeClr val="accent6">
                    <a:lumMod val="75000"/>
                    <a:shade val="100000"/>
                    <a:satMod val="115000"/>
                  </a:schemeClr>
                </a:gs>
              </a:gsLst>
              <a:lin ang="0" scaled="1"/>
              <a:tileRect/>
            </a:gra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" name="Trapezoid 8"/>
            <p:cNvSpPr/>
            <p:nvPr/>
          </p:nvSpPr>
          <p:spPr>
            <a:xfrm rot="3000000" flipH="1">
              <a:off x="3257149" y="3952100"/>
              <a:ext cx="1371600" cy="609600"/>
            </a:xfrm>
            <a:prstGeom prst="trapezoid">
              <a:avLst>
                <a:gd name="adj" fmla="val 45313"/>
              </a:avLst>
            </a:prstGeom>
            <a:gradFill flip="none" rotWithShape="1">
              <a:gsLst>
                <a:gs pos="0">
                  <a:schemeClr val="accent2">
                    <a:lumMod val="75000"/>
                    <a:shade val="30000"/>
                    <a:satMod val="115000"/>
                  </a:schemeClr>
                </a:gs>
                <a:gs pos="50000">
                  <a:schemeClr val="accent2">
                    <a:lumMod val="75000"/>
                    <a:shade val="67500"/>
                    <a:satMod val="115000"/>
                  </a:schemeClr>
                </a:gs>
                <a:gs pos="100000">
                  <a:schemeClr val="accent2">
                    <a:lumMod val="75000"/>
                    <a:shade val="100000"/>
                    <a:satMod val="115000"/>
                  </a:schemeClr>
                </a:gs>
              </a:gsLst>
              <a:lin ang="0" scaled="1"/>
              <a:tileRect/>
            </a:gra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" name="Trapezoid 9"/>
            <p:cNvSpPr/>
            <p:nvPr/>
          </p:nvSpPr>
          <p:spPr>
            <a:xfrm rot="5940000" flipH="1">
              <a:off x="2969030" y="2936054"/>
              <a:ext cx="1371600" cy="609600"/>
            </a:xfrm>
            <a:prstGeom prst="trapezoid">
              <a:avLst>
                <a:gd name="adj" fmla="val 45313"/>
              </a:avLst>
            </a:prstGeom>
            <a:gradFill flip="none" rotWithShape="1">
              <a:gsLst>
                <a:gs pos="0">
                  <a:schemeClr val="bg2">
                    <a:lumMod val="50000"/>
                    <a:shade val="30000"/>
                    <a:satMod val="115000"/>
                  </a:schemeClr>
                </a:gs>
                <a:gs pos="50000">
                  <a:schemeClr val="bg2">
                    <a:lumMod val="50000"/>
                    <a:shade val="67500"/>
                    <a:satMod val="115000"/>
                  </a:schemeClr>
                </a:gs>
                <a:gs pos="100000">
                  <a:schemeClr val="bg2">
                    <a:lumMod val="50000"/>
                    <a:shade val="100000"/>
                    <a:satMod val="115000"/>
                  </a:schemeClr>
                </a:gs>
              </a:gsLst>
              <a:lin ang="0" scaled="1"/>
              <a:tileRect/>
            </a:gradFill>
            <a:ln>
              <a:noFill/>
            </a:ln>
            <a:effectLst>
              <a:outerShdw blurRad="107950" dist="12700" dir="5400000" algn="ctr">
                <a:srgbClr val="000000"/>
              </a:outerShdw>
            </a:effectLst>
            <a:sp3d contourW="44450" prstMaterial="matte">
              <a:bevelT w="63500" h="63500" prst="artDeco"/>
              <a:contourClr>
                <a:srgbClr val="FFFFFF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3" name="Right Arrow 12"/>
          <p:cNvSpPr/>
          <p:nvPr/>
        </p:nvSpPr>
        <p:spPr>
          <a:xfrm>
            <a:off x="3352800" y="2643485"/>
            <a:ext cx="1676400" cy="1981200"/>
          </a:xfrm>
          <a:prstGeom prst="rightArrow">
            <a:avLst>
              <a:gd name="adj1" fmla="val 50000"/>
              <a:gd name="adj2" fmla="val 89205"/>
            </a:avLst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Rectangle 13"/>
          <p:cNvSpPr/>
          <p:nvPr/>
        </p:nvSpPr>
        <p:spPr>
          <a:xfrm>
            <a:off x="1695450" y="3138785"/>
            <a:ext cx="1600200" cy="990600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Rectangle 14"/>
          <p:cNvSpPr/>
          <p:nvPr/>
        </p:nvSpPr>
        <p:spPr>
          <a:xfrm>
            <a:off x="1333500" y="3138785"/>
            <a:ext cx="304800" cy="990600"/>
          </a:xfrm>
          <a:prstGeom prst="rect">
            <a:avLst/>
          </a:prstGeom>
          <a:solidFill>
            <a:schemeClr val="bg2">
              <a:lumMod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Rectangle 15"/>
          <p:cNvSpPr/>
          <p:nvPr/>
        </p:nvSpPr>
        <p:spPr>
          <a:xfrm>
            <a:off x="1066800" y="3138785"/>
            <a:ext cx="209550" cy="990600"/>
          </a:xfrm>
          <a:prstGeom prst="rect">
            <a:avLst/>
          </a:prstGeom>
          <a:solidFill>
            <a:schemeClr val="bg2">
              <a:lumMod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Rectangle 16"/>
          <p:cNvSpPr/>
          <p:nvPr/>
        </p:nvSpPr>
        <p:spPr>
          <a:xfrm>
            <a:off x="914400" y="3138785"/>
            <a:ext cx="95250" cy="990600"/>
          </a:xfrm>
          <a:prstGeom prst="rect">
            <a:avLst/>
          </a:prstGeom>
          <a:solidFill>
            <a:schemeClr val="bg2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TextBox 17"/>
          <p:cNvSpPr txBox="1"/>
          <p:nvPr/>
        </p:nvSpPr>
        <p:spPr>
          <a:xfrm>
            <a:off x="2684715" y="1748135"/>
            <a:ext cx="164878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2400" dirty="0" smtClean="0"/>
              <a:t>Your text here</a:t>
            </a:r>
            <a:endParaRPr lang="en-US" sz="2400" dirty="0"/>
          </a:p>
        </p:txBody>
      </p:sp>
      <p:sp>
        <p:nvSpPr>
          <p:cNvPr id="19" name="TextBox 18"/>
          <p:cNvSpPr txBox="1"/>
          <p:nvPr/>
        </p:nvSpPr>
        <p:spPr>
          <a:xfrm>
            <a:off x="5475540" y="1519535"/>
            <a:ext cx="164878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 smtClean="0"/>
              <a:t>Your text here</a:t>
            </a:r>
            <a:endParaRPr lang="en-US" sz="2400" dirty="0"/>
          </a:p>
        </p:txBody>
      </p:sp>
      <p:sp>
        <p:nvSpPr>
          <p:cNvPr id="20" name="TextBox 19"/>
          <p:cNvSpPr txBox="1"/>
          <p:nvPr/>
        </p:nvSpPr>
        <p:spPr>
          <a:xfrm>
            <a:off x="6770940" y="2510135"/>
            <a:ext cx="164878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 smtClean="0"/>
              <a:t>Your text here</a:t>
            </a:r>
            <a:endParaRPr lang="en-US" sz="2400" dirty="0"/>
          </a:p>
        </p:txBody>
      </p:sp>
      <p:sp>
        <p:nvSpPr>
          <p:cNvPr id="21" name="TextBox 20"/>
          <p:cNvSpPr txBox="1"/>
          <p:nvPr/>
        </p:nvSpPr>
        <p:spPr>
          <a:xfrm>
            <a:off x="6770940" y="4186535"/>
            <a:ext cx="164878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 smtClean="0"/>
              <a:t>Your text here</a:t>
            </a:r>
            <a:endParaRPr lang="en-US" sz="2400" dirty="0"/>
          </a:p>
        </p:txBody>
      </p:sp>
      <p:sp>
        <p:nvSpPr>
          <p:cNvPr id="22" name="TextBox 21"/>
          <p:cNvSpPr txBox="1"/>
          <p:nvPr/>
        </p:nvSpPr>
        <p:spPr>
          <a:xfrm>
            <a:off x="5475540" y="5253335"/>
            <a:ext cx="164878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 smtClean="0"/>
              <a:t>Your text here</a:t>
            </a:r>
            <a:endParaRPr lang="en-US" sz="2400" dirty="0"/>
          </a:p>
        </p:txBody>
      </p:sp>
      <p:sp>
        <p:nvSpPr>
          <p:cNvPr id="23" name="TextBox 22"/>
          <p:cNvSpPr txBox="1"/>
          <p:nvPr/>
        </p:nvSpPr>
        <p:spPr>
          <a:xfrm>
            <a:off x="2684715" y="4948535"/>
            <a:ext cx="164878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2400" dirty="0" smtClean="0"/>
              <a:t>Your text here</a:t>
            </a:r>
            <a:endParaRPr lang="en-US" sz="2400" dirty="0"/>
          </a:p>
        </p:txBody>
      </p:sp>
      <p:sp>
        <p:nvSpPr>
          <p:cNvPr id="24" name="TextBox 23"/>
          <p:cNvSpPr txBox="1"/>
          <p:nvPr/>
        </p:nvSpPr>
        <p:spPr>
          <a:xfrm>
            <a:off x="1779841" y="3234035"/>
            <a:ext cx="137160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400" dirty="0" smtClean="0">
                <a:solidFill>
                  <a:schemeClr val="bg1"/>
                </a:solidFill>
              </a:rPr>
              <a:t>Your text here</a:t>
            </a:r>
            <a:endParaRPr lang="en-US" sz="2400" dirty="0">
              <a:solidFill>
                <a:schemeClr val="bg1"/>
              </a:solidFill>
            </a:endParaRPr>
          </a:p>
        </p:txBody>
      </p:sp>
      <p:sp>
        <p:nvSpPr>
          <p:cNvPr id="25" name="Title 24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Repercussions of a new element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63299082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 animBg="1"/>
      <p:bldP spid="14" grpId="0" animBg="1"/>
      <p:bldP spid="15" grpId="0" animBg="1"/>
      <p:bldP spid="16" grpId="0" animBg="1"/>
      <p:bldP spid="17" grpId="0" animBg="1"/>
      <p:bldP spid="24" grpId="0"/>
    </p:bldLst>
  </p:timing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Rectangle 21"/>
          <p:cNvSpPr/>
          <p:nvPr/>
        </p:nvSpPr>
        <p:spPr>
          <a:xfrm>
            <a:off x="0" y="4191000"/>
            <a:ext cx="9144000" cy="2057400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sz="3600" dirty="0" smtClean="0"/>
              <a:t>Octopus diagram - Outcomes for two sides</a:t>
            </a:r>
            <a:endParaRPr lang="en-US" sz="3600" dirty="0"/>
          </a:p>
        </p:txBody>
      </p:sp>
      <p:grpSp>
        <p:nvGrpSpPr>
          <p:cNvPr id="6" name="Group 5"/>
          <p:cNvGrpSpPr/>
          <p:nvPr/>
        </p:nvGrpSpPr>
        <p:grpSpPr>
          <a:xfrm rot="-360000">
            <a:off x="4478902" y="1439240"/>
            <a:ext cx="2973072" cy="4215219"/>
            <a:chOff x="4158820" y="1107190"/>
            <a:chExt cx="2973072" cy="4215219"/>
          </a:xfrm>
          <a:solidFill>
            <a:schemeClr val="accent3">
              <a:lumMod val="75000"/>
            </a:schemeClr>
          </a:solidFill>
          <a:effectLst>
            <a:reflection blurRad="6350" stA="52000" endA="300" endPos="35000" dir="5400000" sy="-100000" algn="bl" rotWithShape="0"/>
          </a:effectLst>
          <a:scene3d>
            <a:camera prst="orthographicFront">
              <a:rot lat="0" lon="0" rev="0"/>
            </a:camera>
            <a:lightRig rig="balanced" dir="t">
              <a:rot lat="0" lon="0" rev="8700000"/>
            </a:lightRig>
          </a:scene3d>
        </p:grpSpPr>
        <p:sp>
          <p:nvSpPr>
            <p:cNvPr id="3" name="Freeform 9"/>
            <p:cNvSpPr>
              <a:spLocks/>
            </p:cNvSpPr>
            <p:nvPr/>
          </p:nvSpPr>
          <p:spPr bwMode="auto">
            <a:xfrm rot="5643953">
              <a:off x="4871689" y="3269690"/>
              <a:ext cx="1339850" cy="2765588"/>
            </a:xfrm>
            <a:custGeom>
              <a:avLst/>
              <a:gdLst/>
              <a:ahLst/>
              <a:cxnLst>
                <a:cxn ang="0">
                  <a:pos x="1582" y="0"/>
                </a:cxn>
                <a:cxn ang="0">
                  <a:pos x="1600" y="94"/>
                </a:cxn>
                <a:cxn ang="0">
                  <a:pos x="1632" y="286"/>
                </a:cxn>
                <a:cxn ang="0">
                  <a:pos x="1652" y="480"/>
                </a:cxn>
                <a:cxn ang="0">
                  <a:pos x="1662" y="676"/>
                </a:cxn>
                <a:cxn ang="0">
                  <a:pos x="1664" y="776"/>
                </a:cxn>
                <a:cxn ang="0">
                  <a:pos x="1656" y="1014"/>
                </a:cxn>
                <a:cxn ang="0">
                  <a:pos x="1634" y="1248"/>
                </a:cxn>
                <a:cxn ang="0">
                  <a:pos x="1596" y="1476"/>
                </a:cxn>
                <a:cxn ang="0">
                  <a:pos x="1546" y="1700"/>
                </a:cxn>
                <a:cxn ang="0">
                  <a:pos x="1480" y="1920"/>
                </a:cxn>
                <a:cxn ang="0">
                  <a:pos x="1402" y="2134"/>
                </a:cxn>
                <a:cxn ang="0">
                  <a:pos x="1312" y="2342"/>
                </a:cxn>
                <a:cxn ang="0">
                  <a:pos x="1210" y="2542"/>
                </a:cxn>
                <a:cxn ang="0">
                  <a:pos x="1094" y="2736"/>
                </a:cxn>
                <a:cxn ang="0">
                  <a:pos x="970" y="2924"/>
                </a:cxn>
                <a:cxn ang="0">
                  <a:pos x="832" y="3102"/>
                </a:cxn>
                <a:cxn ang="0">
                  <a:pos x="684" y="3272"/>
                </a:cxn>
                <a:cxn ang="0">
                  <a:pos x="528" y="3434"/>
                </a:cxn>
                <a:cxn ang="0">
                  <a:pos x="360" y="3588"/>
                </a:cxn>
                <a:cxn ang="0">
                  <a:pos x="184" y="3730"/>
                </a:cxn>
                <a:cxn ang="0">
                  <a:pos x="0" y="3864"/>
                </a:cxn>
                <a:cxn ang="0">
                  <a:pos x="1114" y="3864"/>
                </a:cxn>
                <a:cxn ang="0">
                  <a:pos x="1202" y="3740"/>
                </a:cxn>
                <a:cxn ang="0">
                  <a:pos x="1284" y="3612"/>
                </a:cxn>
                <a:cxn ang="0">
                  <a:pos x="1360" y="3482"/>
                </a:cxn>
                <a:cxn ang="0">
                  <a:pos x="1432" y="3346"/>
                </a:cxn>
                <a:cxn ang="0">
                  <a:pos x="1500" y="3208"/>
                </a:cxn>
                <a:cxn ang="0">
                  <a:pos x="1562" y="3064"/>
                </a:cxn>
                <a:cxn ang="0">
                  <a:pos x="1620" y="2920"/>
                </a:cxn>
                <a:cxn ang="0">
                  <a:pos x="1670" y="2770"/>
                </a:cxn>
                <a:cxn ang="0">
                  <a:pos x="1716" y="2620"/>
                </a:cxn>
                <a:cxn ang="0">
                  <a:pos x="1758" y="2464"/>
                </a:cxn>
                <a:cxn ang="0">
                  <a:pos x="1792" y="2308"/>
                </a:cxn>
                <a:cxn ang="0">
                  <a:pos x="1820" y="2148"/>
                </a:cxn>
                <a:cxn ang="0">
                  <a:pos x="1842" y="1986"/>
                </a:cxn>
                <a:cxn ang="0">
                  <a:pos x="1858" y="1822"/>
                </a:cxn>
                <a:cxn ang="0">
                  <a:pos x="1868" y="1656"/>
                </a:cxn>
                <a:cxn ang="0">
                  <a:pos x="1872" y="1488"/>
                </a:cxn>
                <a:cxn ang="0">
                  <a:pos x="1870" y="1390"/>
                </a:cxn>
                <a:cxn ang="0">
                  <a:pos x="1862" y="1194"/>
                </a:cxn>
                <a:cxn ang="0">
                  <a:pos x="1844" y="1000"/>
                </a:cxn>
                <a:cxn ang="0">
                  <a:pos x="1818" y="810"/>
                </a:cxn>
                <a:cxn ang="0">
                  <a:pos x="1782" y="624"/>
                </a:cxn>
                <a:cxn ang="0">
                  <a:pos x="1740" y="440"/>
                </a:cxn>
                <a:cxn ang="0">
                  <a:pos x="1688" y="262"/>
                </a:cxn>
                <a:cxn ang="0">
                  <a:pos x="1630" y="86"/>
                </a:cxn>
                <a:cxn ang="0">
                  <a:pos x="1598" y="0"/>
                </a:cxn>
              </a:cxnLst>
              <a:rect l="0" t="0" r="r" b="b"/>
              <a:pathLst>
                <a:path w="1872" h="3864">
                  <a:moveTo>
                    <a:pt x="1598" y="0"/>
                  </a:moveTo>
                  <a:lnTo>
                    <a:pt x="1582" y="0"/>
                  </a:lnTo>
                  <a:lnTo>
                    <a:pt x="1582" y="0"/>
                  </a:lnTo>
                  <a:lnTo>
                    <a:pt x="1600" y="94"/>
                  </a:lnTo>
                  <a:lnTo>
                    <a:pt x="1616" y="190"/>
                  </a:lnTo>
                  <a:lnTo>
                    <a:pt x="1632" y="286"/>
                  </a:lnTo>
                  <a:lnTo>
                    <a:pt x="1642" y="382"/>
                  </a:lnTo>
                  <a:lnTo>
                    <a:pt x="1652" y="480"/>
                  </a:lnTo>
                  <a:lnTo>
                    <a:pt x="1658" y="578"/>
                  </a:lnTo>
                  <a:lnTo>
                    <a:pt x="1662" y="676"/>
                  </a:lnTo>
                  <a:lnTo>
                    <a:pt x="1664" y="776"/>
                  </a:lnTo>
                  <a:lnTo>
                    <a:pt x="1664" y="776"/>
                  </a:lnTo>
                  <a:lnTo>
                    <a:pt x="1662" y="896"/>
                  </a:lnTo>
                  <a:lnTo>
                    <a:pt x="1656" y="1014"/>
                  </a:lnTo>
                  <a:lnTo>
                    <a:pt x="1646" y="1130"/>
                  </a:lnTo>
                  <a:lnTo>
                    <a:pt x="1634" y="1248"/>
                  </a:lnTo>
                  <a:lnTo>
                    <a:pt x="1618" y="1362"/>
                  </a:lnTo>
                  <a:lnTo>
                    <a:pt x="1596" y="1476"/>
                  </a:lnTo>
                  <a:lnTo>
                    <a:pt x="1572" y="1590"/>
                  </a:lnTo>
                  <a:lnTo>
                    <a:pt x="1546" y="1700"/>
                  </a:lnTo>
                  <a:lnTo>
                    <a:pt x="1514" y="1812"/>
                  </a:lnTo>
                  <a:lnTo>
                    <a:pt x="1480" y="1920"/>
                  </a:lnTo>
                  <a:lnTo>
                    <a:pt x="1444" y="2028"/>
                  </a:lnTo>
                  <a:lnTo>
                    <a:pt x="1402" y="2134"/>
                  </a:lnTo>
                  <a:lnTo>
                    <a:pt x="1360" y="2238"/>
                  </a:lnTo>
                  <a:lnTo>
                    <a:pt x="1312" y="2342"/>
                  </a:lnTo>
                  <a:lnTo>
                    <a:pt x="1262" y="2442"/>
                  </a:lnTo>
                  <a:lnTo>
                    <a:pt x="1210" y="2542"/>
                  </a:lnTo>
                  <a:lnTo>
                    <a:pt x="1154" y="2640"/>
                  </a:lnTo>
                  <a:lnTo>
                    <a:pt x="1094" y="2736"/>
                  </a:lnTo>
                  <a:lnTo>
                    <a:pt x="1034" y="2830"/>
                  </a:lnTo>
                  <a:lnTo>
                    <a:pt x="970" y="2924"/>
                  </a:lnTo>
                  <a:lnTo>
                    <a:pt x="902" y="3014"/>
                  </a:lnTo>
                  <a:lnTo>
                    <a:pt x="832" y="3102"/>
                  </a:lnTo>
                  <a:lnTo>
                    <a:pt x="760" y="3188"/>
                  </a:lnTo>
                  <a:lnTo>
                    <a:pt x="684" y="3272"/>
                  </a:lnTo>
                  <a:lnTo>
                    <a:pt x="608" y="3354"/>
                  </a:lnTo>
                  <a:lnTo>
                    <a:pt x="528" y="3434"/>
                  </a:lnTo>
                  <a:lnTo>
                    <a:pt x="446" y="3512"/>
                  </a:lnTo>
                  <a:lnTo>
                    <a:pt x="360" y="3588"/>
                  </a:lnTo>
                  <a:lnTo>
                    <a:pt x="274" y="3660"/>
                  </a:lnTo>
                  <a:lnTo>
                    <a:pt x="184" y="3730"/>
                  </a:lnTo>
                  <a:lnTo>
                    <a:pt x="94" y="3798"/>
                  </a:lnTo>
                  <a:lnTo>
                    <a:pt x="0" y="3864"/>
                  </a:lnTo>
                  <a:lnTo>
                    <a:pt x="1114" y="3864"/>
                  </a:lnTo>
                  <a:lnTo>
                    <a:pt x="1114" y="3864"/>
                  </a:lnTo>
                  <a:lnTo>
                    <a:pt x="1158" y="3802"/>
                  </a:lnTo>
                  <a:lnTo>
                    <a:pt x="1202" y="3740"/>
                  </a:lnTo>
                  <a:lnTo>
                    <a:pt x="1242" y="3678"/>
                  </a:lnTo>
                  <a:lnTo>
                    <a:pt x="1284" y="3612"/>
                  </a:lnTo>
                  <a:lnTo>
                    <a:pt x="1322" y="3548"/>
                  </a:lnTo>
                  <a:lnTo>
                    <a:pt x="1360" y="3482"/>
                  </a:lnTo>
                  <a:lnTo>
                    <a:pt x="1398" y="3414"/>
                  </a:lnTo>
                  <a:lnTo>
                    <a:pt x="1432" y="3346"/>
                  </a:lnTo>
                  <a:lnTo>
                    <a:pt x="1466" y="3276"/>
                  </a:lnTo>
                  <a:lnTo>
                    <a:pt x="1500" y="3208"/>
                  </a:lnTo>
                  <a:lnTo>
                    <a:pt x="1532" y="3136"/>
                  </a:lnTo>
                  <a:lnTo>
                    <a:pt x="1562" y="3064"/>
                  </a:lnTo>
                  <a:lnTo>
                    <a:pt x="1592" y="2992"/>
                  </a:lnTo>
                  <a:lnTo>
                    <a:pt x="1620" y="2920"/>
                  </a:lnTo>
                  <a:lnTo>
                    <a:pt x="1646" y="2846"/>
                  </a:lnTo>
                  <a:lnTo>
                    <a:pt x="1670" y="2770"/>
                  </a:lnTo>
                  <a:lnTo>
                    <a:pt x="1694" y="2696"/>
                  </a:lnTo>
                  <a:lnTo>
                    <a:pt x="1716" y="2620"/>
                  </a:lnTo>
                  <a:lnTo>
                    <a:pt x="1738" y="2542"/>
                  </a:lnTo>
                  <a:lnTo>
                    <a:pt x="1758" y="2464"/>
                  </a:lnTo>
                  <a:lnTo>
                    <a:pt x="1776" y="2386"/>
                  </a:lnTo>
                  <a:lnTo>
                    <a:pt x="1792" y="2308"/>
                  </a:lnTo>
                  <a:lnTo>
                    <a:pt x="1806" y="2228"/>
                  </a:lnTo>
                  <a:lnTo>
                    <a:pt x="1820" y="2148"/>
                  </a:lnTo>
                  <a:lnTo>
                    <a:pt x="1832" y="2068"/>
                  </a:lnTo>
                  <a:lnTo>
                    <a:pt x="1842" y="1986"/>
                  </a:lnTo>
                  <a:lnTo>
                    <a:pt x="1852" y="1904"/>
                  </a:lnTo>
                  <a:lnTo>
                    <a:pt x="1858" y="1822"/>
                  </a:lnTo>
                  <a:lnTo>
                    <a:pt x="1864" y="1740"/>
                  </a:lnTo>
                  <a:lnTo>
                    <a:pt x="1868" y="1656"/>
                  </a:lnTo>
                  <a:lnTo>
                    <a:pt x="1872" y="1572"/>
                  </a:lnTo>
                  <a:lnTo>
                    <a:pt x="1872" y="1488"/>
                  </a:lnTo>
                  <a:lnTo>
                    <a:pt x="1872" y="1488"/>
                  </a:lnTo>
                  <a:lnTo>
                    <a:pt x="1870" y="1390"/>
                  </a:lnTo>
                  <a:lnTo>
                    <a:pt x="1868" y="1292"/>
                  </a:lnTo>
                  <a:lnTo>
                    <a:pt x="1862" y="1194"/>
                  </a:lnTo>
                  <a:lnTo>
                    <a:pt x="1854" y="1096"/>
                  </a:lnTo>
                  <a:lnTo>
                    <a:pt x="1844" y="1000"/>
                  </a:lnTo>
                  <a:lnTo>
                    <a:pt x="1832" y="906"/>
                  </a:lnTo>
                  <a:lnTo>
                    <a:pt x="1818" y="810"/>
                  </a:lnTo>
                  <a:lnTo>
                    <a:pt x="1802" y="716"/>
                  </a:lnTo>
                  <a:lnTo>
                    <a:pt x="1782" y="624"/>
                  </a:lnTo>
                  <a:lnTo>
                    <a:pt x="1762" y="532"/>
                  </a:lnTo>
                  <a:lnTo>
                    <a:pt x="1740" y="440"/>
                  </a:lnTo>
                  <a:lnTo>
                    <a:pt x="1716" y="350"/>
                  </a:lnTo>
                  <a:lnTo>
                    <a:pt x="1688" y="262"/>
                  </a:lnTo>
                  <a:lnTo>
                    <a:pt x="1660" y="174"/>
                  </a:lnTo>
                  <a:lnTo>
                    <a:pt x="1630" y="86"/>
                  </a:lnTo>
                  <a:lnTo>
                    <a:pt x="1598" y="0"/>
                  </a:lnTo>
                  <a:lnTo>
                    <a:pt x="1598" y="0"/>
                  </a:lnTo>
                  <a:close/>
                </a:path>
              </a:pathLst>
            </a:custGeom>
            <a:grpFill/>
            <a:ln w="8">
              <a:noFill/>
              <a:prstDash val="solid"/>
              <a:round/>
              <a:headEnd/>
              <a:tailEnd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p3d>
              <a:bevelT w="190500" h="38100"/>
            </a:sp3d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" name="Freeform 9"/>
            <p:cNvSpPr>
              <a:spLocks/>
            </p:cNvSpPr>
            <p:nvPr/>
          </p:nvSpPr>
          <p:spPr bwMode="auto">
            <a:xfrm rot="3000000">
              <a:off x="5079173" y="2076642"/>
              <a:ext cx="1339850" cy="2765588"/>
            </a:xfrm>
            <a:custGeom>
              <a:avLst/>
              <a:gdLst/>
              <a:ahLst/>
              <a:cxnLst>
                <a:cxn ang="0">
                  <a:pos x="1582" y="0"/>
                </a:cxn>
                <a:cxn ang="0">
                  <a:pos x="1600" y="94"/>
                </a:cxn>
                <a:cxn ang="0">
                  <a:pos x="1632" y="286"/>
                </a:cxn>
                <a:cxn ang="0">
                  <a:pos x="1652" y="480"/>
                </a:cxn>
                <a:cxn ang="0">
                  <a:pos x="1662" y="676"/>
                </a:cxn>
                <a:cxn ang="0">
                  <a:pos x="1664" y="776"/>
                </a:cxn>
                <a:cxn ang="0">
                  <a:pos x="1656" y="1014"/>
                </a:cxn>
                <a:cxn ang="0">
                  <a:pos x="1634" y="1248"/>
                </a:cxn>
                <a:cxn ang="0">
                  <a:pos x="1596" y="1476"/>
                </a:cxn>
                <a:cxn ang="0">
                  <a:pos x="1546" y="1700"/>
                </a:cxn>
                <a:cxn ang="0">
                  <a:pos x="1480" y="1920"/>
                </a:cxn>
                <a:cxn ang="0">
                  <a:pos x="1402" y="2134"/>
                </a:cxn>
                <a:cxn ang="0">
                  <a:pos x="1312" y="2342"/>
                </a:cxn>
                <a:cxn ang="0">
                  <a:pos x="1210" y="2542"/>
                </a:cxn>
                <a:cxn ang="0">
                  <a:pos x="1094" y="2736"/>
                </a:cxn>
                <a:cxn ang="0">
                  <a:pos x="970" y="2924"/>
                </a:cxn>
                <a:cxn ang="0">
                  <a:pos x="832" y="3102"/>
                </a:cxn>
                <a:cxn ang="0">
                  <a:pos x="684" y="3272"/>
                </a:cxn>
                <a:cxn ang="0">
                  <a:pos x="528" y="3434"/>
                </a:cxn>
                <a:cxn ang="0">
                  <a:pos x="360" y="3588"/>
                </a:cxn>
                <a:cxn ang="0">
                  <a:pos x="184" y="3730"/>
                </a:cxn>
                <a:cxn ang="0">
                  <a:pos x="0" y="3864"/>
                </a:cxn>
                <a:cxn ang="0">
                  <a:pos x="1114" y="3864"/>
                </a:cxn>
                <a:cxn ang="0">
                  <a:pos x="1202" y="3740"/>
                </a:cxn>
                <a:cxn ang="0">
                  <a:pos x="1284" y="3612"/>
                </a:cxn>
                <a:cxn ang="0">
                  <a:pos x="1360" y="3482"/>
                </a:cxn>
                <a:cxn ang="0">
                  <a:pos x="1432" y="3346"/>
                </a:cxn>
                <a:cxn ang="0">
                  <a:pos x="1500" y="3208"/>
                </a:cxn>
                <a:cxn ang="0">
                  <a:pos x="1562" y="3064"/>
                </a:cxn>
                <a:cxn ang="0">
                  <a:pos x="1620" y="2920"/>
                </a:cxn>
                <a:cxn ang="0">
                  <a:pos x="1670" y="2770"/>
                </a:cxn>
                <a:cxn ang="0">
                  <a:pos x="1716" y="2620"/>
                </a:cxn>
                <a:cxn ang="0">
                  <a:pos x="1758" y="2464"/>
                </a:cxn>
                <a:cxn ang="0">
                  <a:pos x="1792" y="2308"/>
                </a:cxn>
                <a:cxn ang="0">
                  <a:pos x="1820" y="2148"/>
                </a:cxn>
                <a:cxn ang="0">
                  <a:pos x="1842" y="1986"/>
                </a:cxn>
                <a:cxn ang="0">
                  <a:pos x="1858" y="1822"/>
                </a:cxn>
                <a:cxn ang="0">
                  <a:pos x="1868" y="1656"/>
                </a:cxn>
                <a:cxn ang="0">
                  <a:pos x="1872" y="1488"/>
                </a:cxn>
                <a:cxn ang="0">
                  <a:pos x="1870" y="1390"/>
                </a:cxn>
                <a:cxn ang="0">
                  <a:pos x="1862" y="1194"/>
                </a:cxn>
                <a:cxn ang="0">
                  <a:pos x="1844" y="1000"/>
                </a:cxn>
                <a:cxn ang="0">
                  <a:pos x="1818" y="810"/>
                </a:cxn>
                <a:cxn ang="0">
                  <a:pos x="1782" y="624"/>
                </a:cxn>
                <a:cxn ang="0">
                  <a:pos x="1740" y="440"/>
                </a:cxn>
                <a:cxn ang="0">
                  <a:pos x="1688" y="262"/>
                </a:cxn>
                <a:cxn ang="0">
                  <a:pos x="1630" y="86"/>
                </a:cxn>
                <a:cxn ang="0">
                  <a:pos x="1598" y="0"/>
                </a:cxn>
              </a:cxnLst>
              <a:rect l="0" t="0" r="r" b="b"/>
              <a:pathLst>
                <a:path w="1872" h="3864">
                  <a:moveTo>
                    <a:pt x="1598" y="0"/>
                  </a:moveTo>
                  <a:lnTo>
                    <a:pt x="1582" y="0"/>
                  </a:lnTo>
                  <a:lnTo>
                    <a:pt x="1582" y="0"/>
                  </a:lnTo>
                  <a:lnTo>
                    <a:pt x="1600" y="94"/>
                  </a:lnTo>
                  <a:lnTo>
                    <a:pt x="1616" y="190"/>
                  </a:lnTo>
                  <a:lnTo>
                    <a:pt x="1632" y="286"/>
                  </a:lnTo>
                  <a:lnTo>
                    <a:pt x="1642" y="382"/>
                  </a:lnTo>
                  <a:lnTo>
                    <a:pt x="1652" y="480"/>
                  </a:lnTo>
                  <a:lnTo>
                    <a:pt x="1658" y="578"/>
                  </a:lnTo>
                  <a:lnTo>
                    <a:pt x="1662" y="676"/>
                  </a:lnTo>
                  <a:lnTo>
                    <a:pt x="1664" y="776"/>
                  </a:lnTo>
                  <a:lnTo>
                    <a:pt x="1664" y="776"/>
                  </a:lnTo>
                  <a:lnTo>
                    <a:pt x="1662" y="896"/>
                  </a:lnTo>
                  <a:lnTo>
                    <a:pt x="1656" y="1014"/>
                  </a:lnTo>
                  <a:lnTo>
                    <a:pt x="1646" y="1130"/>
                  </a:lnTo>
                  <a:lnTo>
                    <a:pt x="1634" y="1248"/>
                  </a:lnTo>
                  <a:lnTo>
                    <a:pt x="1618" y="1362"/>
                  </a:lnTo>
                  <a:lnTo>
                    <a:pt x="1596" y="1476"/>
                  </a:lnTo>
                  <a:lnTo>
                    <a:pt x="1572" y="1590"/>
                  </a:lnTo>
                  <a:lnTo>
                    <a:pt x="1546" y="1700"/>
                  </a:lnTo>
                  <a:lnTo>
                    <a:pt x="1514" y="1812"/>
                  </a:lnTo>
                  <a:lnTo>
                    <a:pt x="1480" y="1920"/>
                  </a:lnTo>
                  <a:lnTo>
                    <a:pt x="1444" y="2028"/>
                  </a:lnTo>
                  <a:lnTo>
                    <a:pt x="1402" y="2134"/>
                  </a:lnTo>
                  <a:lnTo>
                    <a:pt x="1360" y="2238"/>
                  </a:lnTo>
                  <a:lnTo>
                    <a:pt x="1312" y="2342"/>
                  </a:lnTo>
                  <a:lnTo>
                    <a:pt x="1262" y="2442"/>
                  </a:lnTo>
                  <a:lnTo>
                    <a:pt x="1210" y="2542"/>
                  </a:lnTo>
                  <a:lnTo>
                    <a:pt x="1154" y="2640"/>
                  </a:lnTo>
                  <a:lnTo>
                    <a:pt x="1094" y="2736"/>
                  </a:lnTo>
                  <a:lnTo>
                    <a:pt x="1034" y="2830"/>
                  </a:lnTo>
                  <a:lnTo>
                    <a:pt x="970" y="2924"/>
                  </a:lnTo>
                  <a:lnTo>
                    <a:pt x="902" y="3014"/>
                  </a:lnTo>
                  <a:lnTo>
                    <a:pt x="832" y="3102"/>
                  </a:lnTo>
                  <a:lnTo>
                    <a:pt x="760" y="3188"/>
                  </a:lnTo>
                  <a:lnTo>
                    <a:pt x="684" y="3272"/>
                  </a:lnTo>
                  <a:lnTo>
                    <a:pt x="608" y="3354"/>
                  </a:lnTo>
                  <a:lnTo>
                    <a:pt x="528" y="3434"/>
                  </a:lnTo>
                  <a:lnTo>
                    <a:pt x="446" y="3512"/>
                  </a:lnTo>
                  <a:lnTo>
                    <a:pt x="360" y="3588"/>
                  </a:lnTo>
                  <a:lnTo>
                    <a:pt x="274" y="3660"/>
                  </a:lnTo>
                  <a:lnTo>
                    <a:pt x="184" y="3730"/>
                  </a:lnTo>
                  <a:lnTo>
                    <a:pt x="94" y="3798"/>
                  </a:lnTo>
                  <a:lnTo>
                    <a:pt x="0" y="3864"/>
                  </a:lnTo>
                  <a:lnTo>
                    <a:pt x="1114" y="3864"/>
                  </a:lnTo>
                  <a:lnTo>
                    <a:pt x="1114" y="3864"/>
                  </a:lnTo>
                  <a:lnTo>
                    <a:pt x="1158" y="3802"/>
                  </a:lnTo>
                  <a:lnTo>
                    <a:pt x="1202" y="3740"/>
                  </a:lnTo>
                  <a:lnTo>
                    <a:pt x="1242" y="3678"/>
                  </a:lnTo>
                  <a:lnTo>
                    <a:pt x="1284" y="3612"/>
                  </a:lnTo>
                  <a:lnTo>
                    <a:pt x="1322" y="3548"/>
                  </a:lnTo>
                  <a:lnTo>
                    <a:pt x="1360" y="3482"/>
                  </a:lnTo>
                  <a:lnTo>
                    <a:pt x="1398" y="3414"/>
                  </a:lnTo>
                  <a:lnTo>
                    <a:pt x="1432" y="3346"/>
                  </a:lnTo>
                  <a:lnTo>
                    <a:pt x="1466" y="3276"/>
                  </a:lnTo>
                  <a:lnTo>
                    <a:pt x="1500" y="3208"/>
                  </a:lnTo>
                  <a:lnTo>
                    <a:pt x="1532" y="3136"/>
                  </a:lnTo>
                  <a:lnTo>
                    <a:pt x="1562" y="3064"/>
                  </a:lnTo>
                  <a:lnTo>
                    <a:pt x="1592" y="2992"/>
                  </a:lnTo>
                  <a:lnTo>
                    <a:pt x="1620" y="2920"/>
                  </a:lnTo>
                  <a:lnTo>
                    <a:pt x="1646" y="2846"/>
                  </a:lnTo>
                  <a:lnTo>
                    <a:pt x="1670" y="2770"/>
                  </a:lnTo>
                  <a:lnTo>
                    <a:pt x="1694" y="2696"/>
                  </a:lnTo>
                  <a:lnTo>
                    <a:pt x="1716" y="2620"/>
                  </a:lnTo>
                  <a:lnTo>
                    <a:pt x="1738" y="2542"/>
                  </a:lnTo>
                  <a:lnTo>
                    <a:pt x="1758" y="2464"/>
                  </a:lnTo>
                  <a:lnTo>
                    <a:pt x="1776" y="2386"/>
                  </a:lnTo>
                  <a:lnTo>
                    <a:pt x="1792" y="2308"/>
                  </a:lnTo>
                  <a:lnTo>
                    <a:pt x="1806" y="2228"/>
                  </a:lnTo>
                  <a:lnTo>
                    <a:pt x="1820" y="2148"/>
                  </a:lnTo>
                  <a:lnTo>
                    <a:pt x="1832" y="2068"/>
                  </a:lnTo>
                  <a:lnTo>
                    <a:pt x="1842" y="1986"/>
                  </a:lnTo>
                  <a:lnTo>
                    <a:pt x="1852" y="1904"/>
                  </a:lnTo>
                  <a:lnTo>
                    <a:pt x="1858" y="1822"/>
                  </a:lnTo>
                  <a:lnTo>
                    <a:pt x="1864" y="1740"/>
                  </a:lnTo>
                  <a:lnTo>
                    <a:pt x="1868" y="1656"/>
                  </a:lnTo>
                  <a:lnTo>
                    <a:pt x="1872" y="1572"/>
                  </a:lnTo>
                  <a:lnTo>
                    <a:pt x="1872" y="1488"/>
                  </a:lnTo>
                  <a:lnTo>
                    <a:pt x="1872" y="1488"/>
                  </a:lnTo>
                  <a:lnTo>
                    <a:pt x="1870" y="1390"/>
                  </a:lnTo>
                  <a:lnTo>
                    <a:pt x="1868" y="1292"/>
                  </a:lnTo>
                  <a:lnTo>
                    <a:pt x="1862" y="1194"/>
                  </a:lnTo>
                  <a:lnTo>
                    <a:pt x="1854" y="1096"/>
                  </a:lnTo>
                  <a:lnTo>
                    <a:pt x="1844" y="1000"/>
                  </a:lnTo>
                  <a:lnTo>
                    <a:pt x="1832" y="906"/>
                  </a:lnTo>
                  <a:lnTo>
                    <a:pt x="1818" y="810"/>
                  </a:lnTo>
                  <a:lnTo>
                    <a:pt x="1802" y="716"/>
                  </a:lnTo>
                  <a:lnTo>
                    <a:pt x="1782" y="624"/>
                  </a:lnTo>
                  <a:lnTo>
                    <a:pt x="1762" y="532"/>
                  </a:lnTo>
                  <a:lnTo>
                    <a:pt x="1740" y="440"/>
                  </a:lnTo>
                  <a:lnTo>
                    <a:pt x="1716" y="350"/>
                  </a:lnTo>
                  <a:lnTo>
                    <a:pt x="1688" y="262"/>
                  </a:lnTo>
                  <a:lnTo>
                    <a:pt x="1660" y="174"/>
                  </a:lnTo>
                  <a:lnTo>
                    <a:pt x="1630" y="86"/>
                  </a:lnTo>
                  <a:lnTo>
                    <a:pt x="1598" y="0"/>
                  </a:lnTo>
                  <a:lnTo>
                    <a:pt x="1598" y="0"/>
                  </a:lnTo>
                  <a:close/>
                </a:path>
              </a:pathLst>
            </a:custGeom>
            <a:grpFill/>
            <a:ln w="8">
              <a:noFill/>
              <a:prstDash val="solid"/>
              <a:round/>
              <a:headEnd/>
              <a:tailEnd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p3d>
              <a:bevelT w="190500" h="38100"/>
            </a:sp3d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" name="Freeform 9"/>
            <p:cNvSpPr>
              <a:spLocks/>
            </p:cNvSpPr>
            <p:nvPr/>
          </p:nvSpPr>
          <p:spPr bwMode="auto">
            <a:xfrm rot="480000">
              <a:off x="4442496" y="1107190"/>
              <a:ext cx="1339850" cy="2765588"/>
            </a:xfrm>
            <a:custGeom>
              <a:avLst/>
              <a:gdLst/>
              <a:ahLst/>
              <a:cxnLst>
                <a:cxn ang="0">
                  <a:pos x="1582" y="0"/>
                </a:cxn>
                <a:cxn ang="0">
                  <a:pos x="1600" y="94"/>
                </a:cxn>
                <a:cxn ang="0">
                  <a:pos x="1632" y="286"/>
                </a:cxn>
                <a:cxn ang="0">
                  <a:pos x="1652" y="480"/>
                </a:cxn>
                <a:cxn ang="0">
                  <a:pos x="1662" y="676"/>
                </a:cxn>
                <a:cxn ang="0">
                  <a:pos x="1664" y="776"/>
                </a:cxn>
                <a:cxn ang="0">
                  <a:pos x="1656" y="1014"/>
                </a:cxn>
                <a:cxn ang="0">
                  <a:pos x="1634" y="1248"/>
                </a:cxn>
                <a:cxn ang="0">
                  <a:pos x="1596" y="1476"/>
                </a:cxn>
                <a:cxn ang="0">
                  <a:pos x="1546" y="1700"/>
                </a:cxn>
                <a:cxn ang="0">
                  <a:pos x="1480" y="1920"/>
                </a:cxn>
                <a:cxn ang="0">
                  <a:pos x="1402" y="2134"/>
                </a:cxn>
                <a:cxn ang="0">
                  <a:pos x="1312" y="2342"/>
                </a:cxn>
                <a:cxn ang="0">
                  <a:pos x="1210" y="2542"/>
                </a:cxn>
                <a:cxn ang="0">
                  <a:pos x="1094" y="2736"/>
                </a:cxn>
                <a:cxn ang="0">
                  <a:pos x="970" y="2924"/>
                </a:cxn>
                <a:cxn ang="0">
                  <a:pos x="832" y="3102"/>
                </a:cxn>
                <a:cxn ang="0">
                  <a:pos x="684" y="3272"/>
                </a:cxn>
                <a:cxn ang="0">
                  <a:pos x="528" y="3434"/>
                </a:cxn>
                <a:cxn ang="0">
                  <a:pos x="360" y="3588"/>
                </a:cxn>
                <a:cxn ang="0">
                  <a:pos x="184" y="3730"/>
                </a:cxn>
                <a:cxn ang="0">
                  <a:pos x="0" y="3864"/>
                </a:cxn>
                <a:cxn ang="0">
                  <a:pos x="1114" y="3864"/>
                </a:cxn>
                <a:cxn ang="0">
                  <a:pos x="1202" y="3740"/>
                </a:cxn>
                <a:cxn ang="0">
                  <a:pos x="1284" y="3612"/>
                </a:cxn>
                <a:cxn ang="0">
                  <a:pos x="1360" y="3482"/>
                </a:cxn>
                <a:cxn ang="0">
                  <a:pos x="1432" y="3346"/>
                </a:cxn>
                <a:cxn ang="0">
                  <a:pos x="1500" y="3208"/>
                </a:cxn>
                <a:cxn ang="0">
                  <a:pos x="1562" y="3064"/>
                </a:cxn>
                <a:cxn ang="0">
                  <a:pos x="1620" y="2920"/>
                </a:cxn>
                <a:cxn ang="0">
                  <a:pos x="1670" y="2770"/>
                </a:cxn>
                <a:cxn ang="0">
                  <a:pos x="1716" y="2620"/>
                </a:cxn>
                <a:cxn ang="0">
                  <a:pos x="1758" y="2464"/>
                </a:cxn>
                <a:cxn ang="0">
                  <a:pos x="1792" y="2308"/>
                </a:cxn>
                <a:cxn ang="0">
                  <a:pos x="1820" y="2148"/>
                </a:cxn>
                <a:cxn ang="0">
                  <a:pos x="1842" y="1986"/>
                </a:cxn>
                <a:cxn ang="0">
                  <a:pos x="1858" y="1822"/>
                </a:cxn>
                <a:cxn ang="0">
                  <a:pos x="1868" y="1656"/>
                </a:cxn>
                <a:cxn ang="0">
                  <a:pos x="1872" y="1488"/>
                </a:cxn>
                <a:cxn ang="0">
                  <a:pos x="1870" y="1390"/>
                </a:cxn>
                <a:cxn ang="0">
                  <a:pos x="1862" y="1194"/>
                </a:cxn>
                <a:cxn ang="0">
                  <a:pos x="1844" y="1000"/>
                </a:cxn>
                <a:cxn ang="0">
                  <a:pos x="1818" y="810"/>
                </a:cxn>
                <a:cxn ang="0">
                  <a:pos x="1782" y="624"/>
                </a:cxn>
                <a:cxn ang="0">
                  <a:pos x="1740" y="440"/>
                </a:cxn>
                <a:cxn ang="0">
                  <a:pos x="1688" y="262"/>
                </a:cxn>
                <a:cxn ang="0">
                  <a:pos x="1630" y="86"/>
                </a:cxn>
                <a:cxn ang="0">
                  <a:pos x="1598" y="0"/>
                </a:cxn>
              </a:cxnLst>
              <a:rect l="0" t="0" r="r" b="b"/>
              <a:pathLst>
                <a:path w="1872" h="3864">
                  <a:moveTo>
                    <a:pt x="1598" y="0"/>
                  </a:moveTo>
                  <a:lnTo>
                    <a:pt x="1582" y="0"/>
                  </a:lnTo>
                  <a:lnTo>
                    <a:pt x="1582" y="0"/>
                  </a:lnTo>
                  <a:lnTo>
                    <a:pt x="1600" y="94"/>
                  </a:lnTo>
                  <a:lnTo>
                    <a:pt x="1616" y="190"/>
                  </a:lnTo>
                  <a:lnTo>
                    <a:pt x="1632" y="286"/>
                  </a:lnTo>
                  <a:lnTo>
                    <a:pt x="1642" y="382"/>
                  </a:lnTo>
                  <a:lnTo>
                    <a:pt x="1652" y="480"/>
                  </a:lnTo>
                  <a:lnTo>
                    <a:pt x="1658" y="578"/>
                  </a:lnTo>
                  <a:lnTo>
                    <a:pt x="1662" y="676"/>
                  </a:lnTo>
                  <a:lnTo>
                    <a:pt x="1664" y="776"/>
                  </a:lnTo>
                  <a:lnTo>
                    <a:pt x="1664" y="776"/>
                  </a:lnTo>
                  <a:lnTo>
                    <a:pt x="1662" y="896"/>
                  </a:lnTo>
                  <a:lnTo>
                    <a:pt x="1656" y="1014"/>
                  </a:lnTo>
                  <a:lnTo>
                    <a:pt x="1646" y="1130"/>
                  </a:lnTo>
                  <a:lnTo>
                    <a:pt x="1634" y="1248"/>
                  </a:lnTo>
                  <a:lnTo>
                    <a:pt x="1618" y="1362"/>
                  </a:lnTo>
                  <a:lnTo>
                    <a:pt x="1596" y="1476"/>
                  </a:lnTo>
                  <a:lnTo>
                    <a:pt x="1572" y="1590"/>
                  </a:lnTo>
                  <a:lnTo>
                    <a:pt x="1546" y="1700"/>
                  </a:lnTo>
                  <a:lnTo>
                    <a:pt x="1514" y="1812"/>
                  </a:lnTo>
                  <a:lnTo>
                    <a:pt x="1480" y="1920"/>
                  </a:lnTo>
                  <a:lnTo>
                    <a:pt x="1444" y="2028"/>
                  </a:lnTo>
                  <a:lnTo>
                    <a:pt x="1402" y="2134"/>
                  </a:lnTo>
                  <a:lnTo>
                    <a:pt x="1360" y="2238"/>
                  </a:lnTo>
                  <a:lnTo>
                    <a:pt x="1312" y="2342"/>
                  </a:lnTo>
                  <a:lnTo>
                    <a:pt x="1262" y="2442"/>
                  </a:lnTo>
                  <a:lnTo>
                    <a:pt x="1210" y="2542"/>
                  </a:lnTo>
                  <a:lnTo>
                    <a:pt x="1154" y="2640"/>
                  </a:lnTo>
                  <a:lnTo>
                    <a:pt x="1094" y="2736"/>
                  </a:lnTo>
                  <a:lnTo>
                    <a:pt x="1034" y="2830"/>
                  </a:lnTo>
                  <a:lnTo>
                    <a:pt x="970" y="2924"/>
                  </a:lnTo>
                  <a:lnTo>
                    <a:pt x="902" y="3014"/>
                  </a:lnTo>
                  <a:lnTo>
                    <a:pt x="832" y="3102"/>
                  </a:lnTo>
                  <a:lnTo>
                    <a:pt x="760" y="3188"/>
                  </a:lnTo>
                  <a:lnTo>
                    <a:pt x="684" y="3272"/>
                  </a:lnTo>
                  <a:lnTo>
                    <a:pt x="608" y="3354"/>
                  </a:lnTo>
                  <a:lnTo>
                    <a:pt x="528" y="3434"/>
                  </a:lnTo>
                  <a:lnTo>
                    <a:pt x="446" y="3512"/>
                  </a:lnTo>
                  <a:lnTo>
                    <a:pt x="360" y="3588"/>
                  </a:lnTo>
                  <a:lnTo>
                    <a:pt x="274" y="3660"/>
                  </a:lnTo>
                  <a:lnTo>
                    <a:pt x="184" y="3730"/>
                  </a:lnTo>
                  <a:lnTo>
                    <a:pt x="94" y="3798"/>
                  </a:lnTo>
                  <a:lnTo>
                    <a:pt x="0" y="3864"/>
                  </a:lnTo>
                  <a:lnTo>
                    <a:pt x="1114" y="3864"/>
                  </a:lnTo>
                  <a:lnTo>
                    <a:pt x="1114" y="3864"/>
                  </a:lnTo>
                  <a:lnTo>
                    <a:pt x="1158" y="3802"/>
                  </a:lnTo>
                  <a:lnTo>
                    <a:pt x="1202" y="3740"/>
                  </a:lnTo>
                  <a:lnTo>
                    <a:pt x="1242" y="3678"/>
                  </a:lnTo>
                  <a:lnTo>
                    <a:pt x="1284" y="3612"/>
                  </a:lnTo>
                  <a:lnTo>
                    <a:pt x="1322" y="3548"/>
                  </a:lnTo>
                  <a:lnTo>
                    <a:pt x="1360" y="3482"/>
                  </a:lnTo>
                  <a:lnTo>
                    <a:pt x="1398" y="3414"/>
                  </a:lnTo>
                  <a:lnTo>
                    <a:pt x="1432" y="3346"/>
                  </a:lnTo>
                  <a:lnTo>
                    <a:pt x="1466" y="3276"/>
                  </a:lnTo>
                  <a:lnTo>
                    <a:pt x="1500" y="3208"/>
                  </a:lnTo>
                  <a:lnTo>
                    <a:pt x="1532" y="3136"/>
                  </a:lnTo>
                  <a:lnTo>
                    <a:pt x="1562" y="3064"/>
                  </a:lnTo>
                  <a:lnTo>
                    <a:pt x="1592" y="2992"/>
                  </a:lnTo>
                  <a:lnTo>
                    <a:pt x="1620" y="2920"/>
                  </a:lnTo>
                  <a:lnTo>
                    <a:pt x="1646" y="2846"/>
                  </a:lnTo>
                  <a:lnTo>
                    <a:pt x="1670" y="2770"/>
                  </a:lnTo>
                  <a:lnTo>
                    <a:pt x="1694" y="2696"/>
                  </a:lnTo>
                  <a:lnTo>
                    <a:pt x="1716" y="2620"/>
                  </a:lnTo>
                  <a:lnTo>
                    <a:pt x="1738" y="2542"/>
                  </a:lnTo>
                  <a:lnTo>
                    <a:pt x="1758" y="2464"/>
                  </a:lnTo>
                  <a:lnTo>
                    <a:pt x="1776" y="2386"/>
                  </a:lnTo>
                  <a:lnTo>
                    <a:pt x="1792" y="2308"/>
                  </a:lnTo>
                  <a:lnTo>
                    <a:pt x="1806" y="2228"/>
                  </a:lnTo>
                  <a:lnTo>
                    <a:pt x="1820" y="2148"/>
                  </a:lnTo>
                  <a:lnTo>
                    <a:pt x="1832" y="2068"/>
                  </a:lnTo>
                  <a:lnTo>
                    <a:pt x="1842" y="1986"/>
                  </a:lnTo>
                  <a:lnTo>
                    <a:pt x="1852" y="1904"/>
                  </a:lnTo>
                  <a:lnTo>
                    <a:pt x="1858" y="1822"/>
                  </a:lnTo>
                  <a:lnTo>
                    <a:pt x="1864" y="1740"/>
                  </a:lnTo>
                  <a:lnTo>
                    <a:pt x="1868" y="1656"/>
                  </a:lnTo>
                  <a:lnTo>
                    <a:pt x="1872" y="1572"/>
                  </a:lnTo>
                  <a:lnTo>
                    <a:pt x="1872" y="1488"/>
                  </a:lnTo>
                  <a:lnTo>
                    <a:pt x="1872" y="1488"/>
                  </a:lnTo>
                  <a:lnTo>
                    <a:pt x="1870" y="1390"/>
                  </a:lnTo>
                  <a:lnTo>
                    <a:pt x="1868" y="1292"/>
                  </a:lnTo>
                  <a:lnTo>
                    <a:pt x="1862" y="1194"/>
                  </a:lnTo>
                  <a:lnTo>
                    <a:pt x="1854" y="1096"/>
                  </a:lnTo>
                  <a:lnTo>
                    <a:pt x="1844" y="1000"/>
                  </a:lnTo>
                  <a:lnTo>
                    <a:pt x="1832" y="906"/>
                  </a:lnTo>
                  <a:lnTo>
                    <a:pt x="1818" y="810"/>
                  </a:lnTo>
                  <a:lnTo>
                    <a:pt x="1802" y="716"/>
                  </a:lnTo>
                  <a:lnTo>
                    <a:pt x="1782" y="624"/>
                  </a:lnTo>
                  <a:lnTo>
                    <a:pt x="1762" y="532"/>
                  </a:lnTo>
                  <a:lnTo>
                    <a:pt x="1740" y="440"/>
                  </a:lnTo>
                  <a:lnTo>
                    <a:pt x="1716" y="350"/>
                  </a:lnTo>
                  <a:lnTo>
                    <a:pt x="1688" y="262"/>
                  </a:lnTo>
                  <a:lnTo>
                    <a:pt x="1660" y="174"/>
                  </a:lnTo>
                  <a:lnTo>
                    <a:pt x="1630" y="86"/>
                  </a:lnTo>
                  <a:lnTo>
                    <a:pt x="1598" y="0"/>
                  </a:lnTo>
                  <a:lnTo>
                    <a:pt x="1598" y="0"/>
                  </a:lnTo>
                  <a:close/>
                </a:path>
              </a:pathLst>
            </a:custGeom>
            <a:grpFill/>
            <a:ln w="8">
              <a:noFill/>
              <a:prstDash val="solid"/>
              <a:round/>
              <a:headEnd/>
              <a:tailEnd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p3d>
              <a:bevelT w="190500" h="38100"/>
            </a:sp3d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7" name="Group 6"/>
          <p:cNvGrpSpPr/>
          <p:nvPr/>
        </p:nvGrpSpPr>
        <p:grpSpPr>
          <a:xfrm rot="360000" flipH="1">
            <a:off x="1691566" y="1441382"/>
            <a:ext cx="2973072" cy="4215219"/>
            <a:chOff x="4158820" y="1107190"/>
            <a:chExt cx="2973072" cy="4215219"/>
          </a:xfrm>
          <a:solidFill>
            <a:schemeClr val="bg2">
              <a:lumMod val="50000"/>
            </a:schemeClr>
          </a:solidFill>
          <a:effectLst>
            <a:reflection blurRad="6350" stA="52000" endA="300" endPos="35000" dir="5400000" sy="-100000" algn="bl" rotWithShape="0"/>
          </a:effectLst>
          <a:scene3d>
            <a:camera prst="orthographicFront">
              <a:rot lat="0" lon="0" rev="0"/>
            </a:camera>
            <a:lightRig rig="balanced" dir="t">
              <a:rot lat="0" lon="0" rev="8700000"/>
            </a:lightRig>
          </a:scene3d>
        </p:grpSpPr>
        <p:sp>
          <p:nvSpPr>
            <p:cNvPr id="8" name="Freeform 9"/>
            <p:cNvSpPr>
              <a:spLocks/>
            </p:cNvSpPr>
            <p:nvPr/>
          </p:nvSpPr>
          <p:spPr bwMode="auto">
            <a:xfrm rot="5643953">
              <a:off x="4871689" y="3269690"/>
              <a:ext cx="1339850" cy="2765588"/>
            </a:xfrm>
            <a:custGeom>
              <a:avLst/>
              <a:gdLst/>
              <a:ahLst/>
              <a:cxnLst>
                <a:cxn ang="0">
                  <a:pos x="1582" y="0"/>
                </a:cxn>
                <a:cxn ang="0">
                  <a:pos x="1600" y="94"/>
                </a:cxn>
                <a:cxn ang="0">
                  <a:pos x="1632" y="286"/>
                </a:cxn>
                <a:cxn ang="0">
                  <a:pos x="1652" y="480"/>
                </a:cxn>
                <a:cxn ang="0">
                  <a:pos x="1662" y="676"/>
                </a:cxn>
                <a:cxn ang="0">
                  <a:pos x="1664" y="776"/>
                </a:cxn>
                <a:cxn ang="0">
                  <a:pos x="1656" y="1014"/>
                </a:cxn>
                <a:cxn ang="0">
                  <a:pos x="1634" y="1248"/>
                </a:cxn>
                <a:cxn ang="0">
                  <a:pos x="1596" y="1476"/>
                </a:cxn>
                <a:cxn ang="0">
                  <a:pos x="1546" y="1700"/>
                </a:cxn>
                <a:cxn ang="0">
                  <a:pos x="1480" y="1920"/>
                </a:cxn>
                <a:cxn ang="0">
                  <a:pos x="1402" y="2134"/>
                </a:cxn>
                <a:cxn ang="0">
                  <a:pos x="1312" y="2342"/>
                </a:cxn>
                <a:cxn ang="0">
                  <a:pos x="1210" y="2542"/>
                </a:cxn>
                <a:cxn ang="0">
                  <a:pos x="1094" y="2736"/>
                </a:cxn>
                <a:cxn ang="0">
                  <a:pos x="970" y="2924"/>
                </a:cxn>
                <a:cxn ang="0">
                  <a:pos x="832" y="3102"/>
                </a:cxn>
                <a:cxn ang="0">
                  <a:pos x="684" y="3272"/>
                </a:cxn>
                <a:cxn ang="0">
                  <a:pos x="528" y="3434"/>
                </a:cxn>
                <a:cxn ang="0">
                  <a:pos x="360" y="3588"/>
                </a:cxn>
                <a:cxn ang="0">
                  <a:pos x="184" y="3730"/>
                </a:cxn>
                <a:cxn ang="0">
                  <a:pos x="0" y="3864"/>
                </a:cxn>
                <a:cxn ang="0">
                  <a:pos x="1114" y="3864"/>
                </a:cxn>
                <a:cxn ang="0">
                  <a:pos x="1202" y="3740"/>
                </a:cxn>
                <a:cxn ang="0">
                  <a:pos x="1284" y="3612"/>
                </a:cxn>
                <a:cxn ang="0">
                  <a:pos x="1360" y="3482"/>
                </a:cxn>
                <a:cxn ang="0">
                  <a:pos x="1432" y="3346"/>
                </a:cxn>
                <a:cxn ang="0">
                  <a:pos x="1500" y="3208"/>
                </a:cxn>
                <a:cxn ang="0">
                  <a:pos x="1562" y="3064"/>
                </a:cxn>
                <a:cxn ang="0">
                  <a:pos x="1620" y="2920"/>
                </a:cxn>
                <a:cxn ang="0">
                  <a:pos x="1670" y="2770"/>
                </a:cxn>
                <a:cxn ang="0">
                  <a:pos x="1716" y="2620"/>
                </a:cxn>
                <a:cxn ang="0">
                  <a:pos x="1758" y="2464"/>
                </a:cxn>
                <a:cxn ang="0">
                  <a:pos x="1792" y="2308"/>
                </a:cxn>
                <a:cxn ang="0">
                  <a:pos x="1820" y="2148"/>
                </a:cxn>
                <a:cxn ang="0">
                  <a:pos x="1842" y="1986"/>
                </a:cxn>
                <a:cxn ang="0">
                  <a:pos x="1858" y="1822"/>
                </a:cxn>
                <a:cxn ang="0">
                  <a:pos x="1868" y="1656"/>
                </a:cxn>
                <a:cxn ang="0">
                  <a:pos x="1872" y="1488"/>
                </a:cxn>
                <a:cxn ang="0">
                  <a:pos x="1870" y="1390"/>
                </a:cxn>
                <a:cxn ang="0">
                  <a:pos x="1862" y="1194"/>
                </a:cxn>
                <a:cxn ang="0">
                  <a:pos x="1844" y="1000"/>
                </a:cxn>
                <a:cxn ang="0">
                  <a:pos x="1818" y="810"/>
                </a:cxn>
                <a:cxn ang="0">
                  <a:pos x="1782" y="624"/>
                </a:cxn>
                <a:cxn ang="0">
                  <a:pos x="1740" y="440"/>
                </a:cxn>
                <a:cxn ang="0">
                  <a:pos x="1688" y="262"/>
                </a:cxn>
                <a:cxn ang="0">
                  <a:pos x="1630" y="86"/>
                </a:cxn>
                <a:cxn ang="0">
                  <a:pos x="1598" y="0"/>
                </a:cxn>
              </a:cxnLst>
              <a:rect l="0" t="0" r="r" b="b"/>
              <a:pathLst>
                <a:path w="1872" h="3864">
                  <a:moveTo>
                    <a:pt x="1598" y="0"/>
                  </a:moveTo>
                  <a:lnTo>
                    <a:pt x="1582" y="0"/>
                  </a:lnTo>
                  <a:lnTo>
                    <a:pt x="1582" y="0"/>
                  </a:lnTo>
                  <a:lnTo>
                    <a:pt x="1600" y="94"/>
                  </a:lnTo>
                  <a:lnTo>
                    <a:pt x="1616" y="190"/>
                  </a:lnTo>
                  <a:lnTo>
                    <a:pt x="1632" y="286"/>
                  </a:lnTo>
                  <a:lnTo>
                    <a:pt x="1642" y="382"/>
                  </a:lnTo>
                  <a:lnTo>
                    <a:pt x="1652" y="480"/>
                  </a:lnTo>
                  <a:lnTo>
                    <a:pt x="1658" y="578"/>
                  </a:lnTo>
                  <a:lnTo>
                    <a:pt x="1662" y="676"/>
                  </a:lnTo>
                  <a:lnTo>
                    <a:pt x="1664" y="776"/>
                  </a:lnTo>
                  <a:lnTo>
                    <a:pt x="1664" y="776"/>
                  </a:lnTo>
                  <a:lnTo>
                    <a:pt x="1662" y="896"/>
                  </a:lnTo>
                  <a:lnTo>
                    <a:pt x="1656" y="1014"/>
                  </a:lnTo>
                  <a:lnTo>
                    <a:pt x="1646" y="1130"/>
                  </a:lnTo>
                  <a:lnTo>
                    <a:pt x="1634" y="1248"/>
                  </a:lnTo>
                  <a:lnTo>
                    <a:pt x="1618" y="1362"/>
                  </a:lnTo>
                  <a:lnTo>
                    <a:pt x="1596" y="1476"/>
                  </a:lnTo>
                  <a:lnTo>
                    <a:pt x="1572" y="1590"/>
                  </a:lnTo>
                  <a:lnTo>
                    <a:pt x="1546" y="1700"/>
                  </a:lnTo>
                  <a:lnTo>
                    <a:pt x="1514" y="1812"/>
                  </a:lnTo>
                  <a:lnTo>
                    <a:pt x="1480" y="1920"/>
                  </a:lnTo>
                  <a:lnTo>
                    <a:pt x="1444" y="2028"/>
                  </a:lnTo>
                  <a:lnTo>
                    <a:pt x="1402" y="2134"/>
                  </a:lnTo>
                  <a:lnTo>
                    <a:pt x="1360" y="2238"/>
                  </a:lnTo>
                  <a:lnTo>
                    <a:pt x="1312" y="2342"/>
                  </a:lnTo>
                  <a:lnTo>
                    <a:pt x="1262" y="2442"/>
                  </a:lnTo>
                  <a:lnTo>
                    <a:pt x="1210" y="2542"/>
                  </a:lnTo>
                  <a:lnTo>
                    <a:pt x="1154" y="2640"/>
                  </a:lnTo>
                  <a:lnTo>
                    <a:pt x="1094" y="2736"/>
                  </a:lnTo>
                  <a:lnTo>
                    <a:pt x="1034" y="2830"/>
                  </a:lnTo>
                  <a:lnTo>
                    <a:pt x="970" y="2924"/>
                  </a:lnTo>
                  <a:lnTo>
                    <a:pt x="902" y="3014"/>
                  </a:lnTo>
                  <a:lnTo>
                    <a:pt x="832" y="3102"/>
                  </a:lnTo>
                  <a:lnTo>
                    <a:pt x="760" y="3188"/>
                  </a:lnTo>
                  <a:lnTo>
                    <a:pt x="684" y="3272"/>
                  </a:lnTo>
                  <a:lnTo>
                    <a:pt x="608" y="3354"/>
                  </a:lnTo>
                  <a:lnTo>
                    <a:pt x="528" y="3434"/>
                  </a:lnTo>
                  <a:lnTo>
                    <a:pt x="446" y="3512"/>
                  </a:lnTo>
                  <a:lnTo>
                    <a:pt x="360" y="3588"/>
                  </a:lnTo>
                  <a:lnTo>
                    <a:pt x="274" y="3660"/>
                  </a:lnTo>
                  <a:lnTo>
                    <a:pt x="184" y="3730"/>
                  </a:lnTo>
                  <a:lnTo>
                    <a:pt x="94" y="3798"/>
                  </a:lnTo>
                  <a:lnTo>
                    <a:pt x="0" y="3864"/>
                  </a:lnTo>
                  <a:lnTo>
                    <a:pt x="1114" y="3864"/>
                  </a:lnTo>
                  <a:lnTo>
                    <a:pt x="1114" y="3864"/>
                  </a:lnTo>
                  <a:lnTo>
                    <a:pt x="1158" y="3802"/>
                  </a:lnTo>
                  <a:lnTo>
                    <a:pt x="1202" y="3740"/>
                  </a:lnTo>
                  <a:lnTo>
                    <a:pt x="1242" y="3678"/>
                  </a:lnTo>
                  <a:lnTo>
                    <a:pt x="1284" y="3612"/>
                  </a:lnTo>
                  <a:lnTo>
                    <a:pt x="1322" y="3548"/>
                  </a:lnTo>
                  <a:lnTo>
                    <a:pt x="1360" y="3482"/>
                  </a:lnTo>
                  <a:lnTo>
                    <a:pt x="1398" y="3414"/>
                  </a:lnTo>
                  <a:lnTo>
                    <a:pt x="1432" y="3346"/>
                  </a:lnTo>
                  <a:lnTo>
                    <a:pt x="1466" y="3276"/>
                  </a:lnTo>
                  <a:lnTo>
                    <a:pt x="1500" y="3208"/>
                  </a:lnTo>
                  <a:lnTo>
                    <a:pt x="1532" y="3136"/>
                  </a:lnTo>
                  <a:lnTo>
                    <a:pt x="1562" y="3064"/>
                  </a:lnTo>
                  <a:lnTo>
                    <a:pt x="1592" y="2992"/>
                  </a:lnTo>
                  <a:lnTo>
                    <a:pt x="1620" y="2920"/>
                  </a:lnTo>
                  <a:lnTo>
                    <a:pt x="1646" y="2846"/>
                  </a:lnTo>
                  <a:lnTo>
                    <a:pt x="1670" y="2770"/>
                  </a:lnTo>
                  <a:lnTo>
                    <a:pt x="1694" y="2696"/>
                  </a:lnTo>
                  <a:lnTo>
                    <a:pt x="1716" y="2620"/>
                  </a:lnTo>
                  <a:lnTo>
                    <a:pt x="1738" y="2542"/>
                  </a:lnTo>
                  <a:lnTo>
                    <a:pt x="1758" y="2464"/>
                  </a:lnTo>
                  <a:lnTo>
                    <a:pt x="1776" y="2386"/>
                  </a:lnTo>
                  <a:lnTo>
                    <a:pt x="1792" y="2308"/>
                  </a:lnTo>
                  <a:lnTo>
                    <a:pt x="1806" y="2228"/>
                  </a:lnTo>
                  <a:lnTo>
                    <a:pt x="1820" y="2148"/>
                  </a:lnTo>
                  <a:lnTo>
                    <a:pt x="1832" y="2068"/>
                  </a:lnTo>
                  <a:lnTo>
                    <a:pt x="1842" y="1986"/>
                  </a:lnTo>
                  <a:lnTo>
                    <a:pt x="1852" y="1904"/>
                  </a:lnTo>
                  <a:lnTo>
                    <a:pt x="1858" y="1822"/>
                  </a:lnTo>
                  <a:lnTo>
                    <a:pt x="1864" y="1740"/>
                  </a:lnTo>
                  <a:lnTo>
                    <a:pt x="1868" y="1656"/>
                  </a:lnTo>
                  <a:lnTo>
                    <a:pt x="1872" y="1572"/>
                  </a:lnTo>
                  <a:lnTo>
                    <a:pt x="1872" y="1488"/>
                  </a:lnTo>
                  <a:lnTo>
                    <a:pt x="1872" y="1488"/>
                  </a:lnTo>
                  <a:lnTo>
                    <a:pt x="1870" y="1390"/>
                  </a:lnTo>
                  <a:lnTo>
                    <a:pt x="1868" y="1292"/>
                  </a:lnTo>
                  <a:lnTo>
                    <a:pt x="1862" y="1194"/>
                  </a:lnTo>
                  <a:lnTo>
                    <a:pt x="1854" y="1096"/>
                  </a:lnTo>
                  <a:lnTo>
                    <a:pt x="1844" y="1000"/>
                  </a:lnTo>
                  <a:lnTo>
                    <a:pt x="1832" y="906"/>
                  </a:lnTo>
                  <a:lnTo>
                    <a:pt x="1818" y="810"/>
                  </a:lnTo>
                  <a:lnTo>
                    <a:pt x="1802" y="716"/>
                  </a:lnTo>
                  <a:lnTo>
                    <a:pt x="1782" y="624"/>
                  </a:lnTo>
                  <a:lnTo>
                    <a:pt x="1762" y="532"/>
                  </a:lnTo>
                  <a:lnTo>
                    <a:pt x="1740" y="440"/>
                  </a:lnTo>
                  <a:lnTo>
                    <a:pt x="1716" y="350"/>
                  </a:lnTo>
                  <a:lnTo>
                    <a:pt x="1688" y="262"/>
                  </a:lnTo>
                  <a:lnTo>
                    <a:pt x="1660" y="174"/>
                  </a:lnTo>
                  <a:lnTo>
                    <a:pt x="1630" y="86"/>
                  </a:lnTo>
                  <a:lnTo>
                    <a:pt x="1598" y="0"/>
                  </a:lnTo>
                  <a:lnTo>
                    <a:pt x="1598" y="0"/>
                  </a:lnTo>
                  <a:close/>
                </a:path>
              </a:pathLst>
            </a:custGeom>
            <a:grpFill/>
            <a:ln w="8">
              <a:noFill/>
              <a:prstDash val="solid"/>
              <a:round/>
              <a:headEnd/>
              <a:tailEnd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p3d>
              <a:bevelT w="190500" h="38100"/>
            </a:sp3d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" name="Freeform 9"/>
            <p:cNvSpPr>
              <a:spLocks/>
            </p:cNvSpPr>
            <p:nvPr/>
          </p:nvSpPr>
          <p:spPr bwMode="auto">
            <a:xfrm rot="3000000">
              <a:off x="5079173" y="2076642"/>
              <a:ext cx="1339850" cy="2765588"/>
            </a:xfrm>
            <a:custGeom>
              <a:avLst/>
              <a:gdLst/>
              <a:ahLst/>
              <a:cxnLst>
                <a:cxn ang="0">
                  <a:pos x="1582" y="0"/>
                </a:cxn>
                <a:cxn ang="0">
                  <a:pos x="1600" y="94"/>
                </a:cxn>
                <a:cxn ang="0">
                  <a:pos x="1632" y="286"/>
                </a:cxn>
                <a:cxn ang="0">
                  <a:pos x="1652" y="480"/>
                </a:cxn>
                <a:cxn ang="0">
                  <a:pos x="1662" y="676"/>
                </a:cxn>
                <a:cxn ang="0">
                  <a:pos x="1664" y="776"/>
                </a:cxn>
                <a:cxn ang="0">
                  <a:pos x="1656" y="1014"/>
                </a:cxn>
                <a:cxn ang="0">
                  <a:pos x="1634" y="1248"/>
                </a:cxn>
                <a:cxn ang="0">
                  <a:pos x="1596" y="1476"/>
                </a:cxn>
                <a:cxn ang="0">
                  <a:pos x="1546" y="1700"/>
                </a:cxn>
                <a:cxn ang="0">
                  <a:pos x="1480" y="1920"/>
                </a:cxn>
                <a:cxn ang="0">
                  <a:pos x="1402" y="2134"/>
                </a:cxn>
                <a:cxn ang="0">
                  <a:pos x="1312" y="2342"/>
                </a:cxn>
                <a:cxn ang="0">
                  <a:pos x="1210" y="2542"/>
                </a:cxn>
                <a:cxn ang="0">
                  <a:pos x="1094" y="2736"/>
                </a:cxn>
                <a:cxn ang="0">
                  <a:pos x="970" y="2924"/>
                </a:cxn>
                <a:cxn ang="0">
                  <a:pos x="832" y="3102"/>
                </a:cxn>
                <a:cxn ang="0">
                  <a:pos x="684" y="3272"/>
                </a:cxn>
                <a:cxn ang="0">
                  <a:pos x="528" y="3434"/>
                </a:cxn>
                <a:cxn ang="0">
                  <a:pos x="360" y="3588"/>
                </a:cxn>
                <a:cxn ang="0">
                  <a:pos x="184" y="3730"/>
                </a:cxn>
                <a:cxn ang="0">
                  <a:pos x="0" y="3864"/>
                </a:cxn>
                <a:cxn ang="0">
                  <a:pos x="1114" y="3864"/>
                </a:cxn>
                <a:cxn ang="0">
                  <a:pos x="1202" y="3740"/>
                </a:cxn>
                <a:cxn ang="0">
                  <a:pos x="1284" y="3612"/>
                </a:cxn>
                <a:cxn ang="0">
                  <a:pos x="1360" y="3482"/>
                </a:cxn>
                <a:cxn ang="0">
                  <a:pos x="1432" y="3346"/>
                </a:cxn>
                <a:cxn ang="0">
                  <a:pos x="1500" y="3208"/>
                </a:cxn>
                <a:cxn ang="0">
                  <a:pos x="1562" y="3064"/>
                </a:cxn>
                <a:cxn ang="0">
                  <a:pos x="1620" y="2920"/>
                </a:cxn>
                <a:cxn ang="0">
                  <a:pos x="1670" y="2770"/>
                </a:cxn>
                <a:cxn ang="0">
                  <a:pos x="1716" y="2620"/>
                </a:cxn>
                <a:cxn ang="0">
                  <a:pos x="1758" y="2464"/>
                </a:cxn>
                <a:cxn ang="0">
                  <a:pos x="1792" y="2308"/>
                </a:cxn>
                <a:cxn ang="0">
                  <a:pos x="1820" y="2148"/>
                </a:cxn>
                <a:cxn ang="0">
                  <a:pos x="1842" y="1986"/>
                </a:cxn>
                <a:cxn ang="0">
                  <a:pos x="1858" y="1822"/>
                </a:cxn>
                <a:cxn ang="0">
                  <a:pos x="1868" y="1656"/>
                </a:cxn>
                <a:cxn ang="0">
                  <a:pos x="1872" y="1488"/>
                </a:cxn>
                <a:cxn ang="0">
                  <a:pos x="1870" y="1390"/>
                </a:cxn>
                <a:cxn ang="0">
                  <a:pos x="1862" y="1194"/>
                </a:cxn>
                <a:cxn ang="0">
                  <a:pos x="1844" y="1000"/>
                </a:cxn>
                <a:cxn ang="0">
                  <a:pos x="1818" y="810"/>
                </a:cxn>
                <a:cxn ang="0">
                  <a:pos x="1782" y="624"/>
                </a:cxn>
                <a:cxn ang="0">
                  <a:pos x="1740" y="440"/>
                </a:cxn>
                <a:cxn ang="0">
                  <a:pos x="1688" y="262"/>
                </a:cxn>
                <a:cxn ang="0">
                  <a:pos x="1630" y="86"/>
                </a:cxn>
                <a:cxn ang="0">
                  <a:pos x="1598" y="0"/>
                </a:cxn>
              </a:cxnLst>
              <a:rect l="0" t="0" r="r" b="b"/>
              <a:pathLst>
                <a:path w="1872" h="3864">
                  <a:moveTo>
                    <a:pt x="1598" y="0"/>
                  </a:moveTo>
                  <a:lnTo>
                    <a:pt x="1582" y="0"/>
                  </a:lnTo>
                  <a:lnTo>
                    <a:pt x="1582" y="0"/>
                  </a:lnTo>
                  <a:lnTo>
                    <a:pt x="1600" y="94"/>
                  </a:lnTo>
                  <a:lnTo>
                    <a:pt x="1616" y="190"/>
                  </a:lnTo>
                  <a:lnTo>
                    <a:pt x="1632" y="286"/>
                  </a:lnTo>
                  <a:lnTo>
                    <a:pt x="1642" y="382"/>
                  </a:lnTo>
                  <a:lnTo>
                    <a:pt x="1652" y="480"/>
                  </a:lnTo>
                  <a:lnTo>
                    <a:pt x="1658" y="578"/>
                  </a:lnTo>
                  <a:lnTo>
                    <a:pt x="1662" y="676"/>
                  </a:lnTo>
                  <a:lnTo>
                    <a:pt x="1664" y="776"/>
                  </a:lnTo>
                  <a:lnTo>
                    <a:pt x="1664" y="776"/>
                  </a:lnTo>
                  <a:lnTo>
                    <a:pt x="1662" y="896"/>
                  </a:lnTo>
                  <a:lnTo>
                    <a:pt x="1656" y="1014"/>
                  </a:lnTo>
                  <a:lnTo>
                    <a:pt x="1646" y="1130"/>
                  </a:lnTo>
                  <a:lnTo>
                    <a:pt x="1634" y="1248"/>
                  </a:lnTo>
                  <a:lnTo>
                    <a:pt x="1618" y="1362"/>
                  </a:lnTo>
                  <a:lnTo>
                    <a:pt x="1596" y="1476"/>
                  </a:lnTo>
                  <a:lnTo>
                    <a:pt x="1572" y="1590"/>
                  </a:lnTo>
                  <a:lnTo>
                    <a:pt x="1546" y="1700"/>
                  </a:lnTo>
                  <a:lnTo>
                    <a:pt x="1514" y="1812"/>
                  </a:lnTo>
                  <a:lnTo>
                    <a:pt x="1480" y="1920"/>
                  </a:lnTo>
                  <a:lnTo>
                    <a:pt x="1444" y="2028"/>
                  </a:lnTo>
                  <a:lnTo>
                    <a:pt x="1402" y="2134"/>
                  </a:lnTo>
                  <a:lnTo>
                    <a:pt x="1360" y="2238"/>
                  </a:lnTo>
                  <a:lnTo>
                    <a:pt x="1312" y="2342"/>
                  </a:lnTo>
                  <a:lnTo>
                    <a:pt x="1262" y="2442"/>
                  </a:lnTo>
                  <a:lnTo>
                    <a:pt x="1210" y="2542"/>
                  </a:lnTo>
                  <a:lnTo>
                    <a:pt x="1154" y="2640"/>
                  </a:lnTo>
                  <a:lnTo>
                    <a:pt x="1094" y="2736"/>
                  </a:lnTo>
                  <a:lnTo>
                    <a:pt x="1034" y="2830"/>
                  </a:lnTo>
                  <a:lnTo>
                    <a:pt x="970" y="2924"/>
                  </a:lnTo>
                  <a:lnTo>
                    <a:pt x="902" y="3014"/>
                  </a:lnTo>
                  <a:lnTo>
                    <a:pt x="832" y="3102"/>
                  </a:lnTo>
                  <a:lnTo>
                    <a:pt x="760" y="3188"/>
                  </a:lnTo>
                  <a:lnTo>
                    <a:pt x="684" y="3272"/>
                  </a:lnTo>
                  <a:lnTo>
                    <a:pt x="608" y="3354"/>
                  </a:lnTo>
                  <a:lnTo>
                    <a:pt x="528" y="3434"/>
                  </a:lnTo>
                  <a:lnTo>
                    <a:pt x="446" y="3512"/>
                  </a:lnTo>
                  <a:lnTo>
                    <a:pt x="360" y="3588"/>
                  </a:lnTo>
                  <a:lnTo>
                    <a:pt x="274" y="3660"/>
                  </a:lnTo>
                  <a:lnTo>
                    <a:pt x="184" y="3730"/>
                  </a:lnTo>
                  <a:lnTo>
                    <a:pt x="94" y="3798"/>
                  </a:lnTo>
                  <a:lnTo>
                    <a:pt x="0" y="3864"/>
                  </a:lnTo>
                  <a:lnTo>
                    <a:pt x="1114" y="3864"/>
                  </a:lnTo>
                  <a:lnTo>
                    <a:pt x="1114" y="3864"/>
                  </a:lnTo>
                  <a:lnTo>
                    <a:pt x="1158" y="3802"/>
                  </a:lnTo>
                  <a:lnTo>
                    <a:pt x="1202" y="3740"/>
                  </a:lnTo>
                  <a:lnTo>
                    <a:pt x="1242" y="3678"/>
                  </a:lnTo>
                  <a:lnTo>
                    <a:pt x="1284" y="3612"/>
                  </a:lnTo>
                  <a:lnTo>
                    <a:pt x="1322" y="3548"/>
                  </a:lnTo>
                  <a:lnTo>
                    <a:pt x="1360" y="3482"/>
                  </a:lnTo>
                  <a:lnTo>
                    <a:pt x="1398" y="3414"/>
                  </a:lnTo>
                  <a:lnTo>
                    <a:pt x="1432" y="3346"/>
                  </a:lnTo>
                  <a:lnTo>
                    <a:pt x="1466" y="3276"/>
                  </a:lnTo>
                  <a:lnTo>
                    <a:pt x="1500" y="3208"/>
                  </a:lnTo>
                  <a:lnTo>
                    <a:pt x="1532" y="3136"/>
                  </a:lnTo>
                  <a:lnTo>
                    <a:pt x="1562" y="3064"/>
                  </a:lnTo>
                  <a:lnTo>
                    <a:pt x="1592" y="2992"/>
                  </a:lnTo>
                  <a:lnTo>
                    <a:pt x="1620" y="2920"/>
                  </a:lnTo>
                  <a:lnTo>
                    <a:pt x="1646" y="2846"/>
                  </a:lnTo>
                  <a:lnTo>
                    <a:pt x="1670" y="2770"/>
                  </a:lnTo>
                  <a:lnTo>
                    <a:pt x="1694" y="2696"/>
                  </a:lnTo>
                  <a:lnTo>
                    <a:pt x="1716" y="2620"/>
                  </a:lnTo>
                  <a:lnTo>
                    <a:pt x="1738" y="2542"/>
                  </a:lnTo>
                  <a:lnTo>
                    <a:pt x="1758" y="2464"/>
                  </a:lnTo>
                  <a:lnTo>
                    <a:pt x="1776" y="2386"/>
                  </a:lnTo>
                  <a:lnTo>
                    <a:pt x="1792" y="2308"/>
                  </a:lnTo>
                  <a:lnTo>
                    <a:pt x="1806" y="2228"/>
                  </a:lnTo>
                  <a:lnTo>
                    <a:pt x="1820" y="2148"/>
                  </a:lnTo>
                  <a:lnTo>
                    <a:pt x="1832" y="2068"/>
                  </a:lnTo>
                  <a:lnTo>
                    <a:pt x="1842" y="1986"/>
                  </a:lnTo>
                  <a:lnTo>
                    <a:pt x="1852" y="1904"/>
                  </a:lnTo>
                  <a:lnTo>
                    <a:pt x="1858" y="1822"/>
                  </a:lnTo>
                  <a:lnTo>
                    <a:pt x="1864" y="1740"/>
                  </a:lnTo>
                  <a:lnTo>
                    <a:pt x="1868" y="1656"/>
                  </a:lnTo>
                  <a:lnTo>
                    <a:pt x="1872" y="1572"/>
                  </a:lnTo>
                  <a:lnTo>
                    <a:pt x="1872" y="1488"/>
                  </a:lnTo>
                  <a:lnTo>
                    <a:pt x="1872" y="1488"/>
                  </a:lnTo>
                  <a:lnTo>
                    <a:pt x="1870" y="1390"/>
                  </a:lnTo>
                  <a:lnTo>
                    <a:pt x="1868" y="1292"/>
                  </a:lnTo>
                  <a:lnTo>
                    <a:pt x="1862" y="1194"/>
                  </a:lnTo>
                  <a:lnTo>
                    <a:pt x="1854" y="1096"/>
                  </a:lnTo>
                  <a:lnTo>
                    <a:pt x="1844" y="1000"/>
                  </a:lnTo>
                  <a:lnTo>
                    <a:pt x="1832" y="906"/>
                  </a:lnTo>
                  <a:lnTo>
                    <a:pt x="1818" y="810"/>
                  </a:lnTo>
                  <a:lnTo>
                    <a:pt x="1802" y="716"/>
                  </a:lnTo>
                  <a:lnTo>
                    <a:pt x="1782" y="624"/>
                  </a:lnTo>
                  <a:lnTo>
                    <a:pt x="1762" y="532"/>
                  </a:lnTo>
                  <a:lnTo>
                    <a:pt x="1740" y="440"/>
                  </a:lnTo>
                  <a:lnTo>
                    <a:pt x="1716" y="350"/>
                  </a:lnTo>
                  <a:lnTo>
                    <a:pt x="1688" y="262"/>
                  </a:lnTo>
                  <a:lnTo>
                    <a:pt x="1660" y="174"/>
                  </a:lnTo>
                  <a:lnTo>
                    <a:pt x="1630" y="86"/>
                  </a:lnTo>
                  <a:lnTo>
                    <a:pt x="1598" y="0"/>
                  </a:lnTo>
                  <a:lnTo>
                    <a:pt x="1598" y="0"/>
                  </a:lnTo>
                  <a:close/>
                </a:path>
              </a:pathLst>
            </a:custGeom>
            <a:grpFill/>
            <a:ln w="8">
              <a:noFill/>
              <a:prstDash val="solid"/>
              <a:round/>
              <a:headEnd/>
              <a:tailEnd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p3d>
              <a:bevelT w="190500" h="38100"/>
            </a:sp3d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" name="Freeform 9"/>
            <p:cNvSpPr>
              <a:spLocks/>
            </p:cNvSpPr>
            <p:nvPr/>
          </p:nvSpPr>
          <p:spPr bwMode="auto">
            <a:xfrm rot="480000">
              <a:off x="4442496" y="1107190"/>
              <a:ext cx="1339850" cy="2765588"/>
            </a:xfrm>
            <a:custGeom>
              <a:avLst/>
              <a:gdLst/>
              <a:ahLst/>
              <a:cxnLst>
                <a:cxn ang="0">
                  <a:pos x="1582" y="0"/>
                </a:cxn>
                <a:cxn ang="0">
                  <a:pos x="1600" y="94"/>
                </a:cxn>
                <a:cxn ang="0">
                  <a:pos x="1632" y="286"/>
                </a:cxn>
                <a:cxn ang="0">
                  <a:pos x="1652" y="480"/>
                </a:cxn>
                <a:cxn ang="0">
                  <a:pos x="1662" y="676"/>
                </a:cxn>
                <a:cxn ang="0">
                  <a:pos x="1664" y="776"/>
                </a:cxn>
                <a:cxn ang="0">
                  <a:pos x="1656" y="1014"/>
                </a:cxn>
                <a:cxn ang="0">
                  <a:pos x="1634" y="1248"/>
                </a:cxn>
                <a:cxn ang="0">
                  <a:pos x="1596" y="1476"/>
                </a:cxn>
                <a:cxn ang="0">
                  <a:pos x="1546" y="1700"/>
                </a:cxn>
                <a:cxn ang="0">
                  <a:pos x="1480" y="1920"/>
                </a:cxn>
                <a:cxn ang="0">
                  <a:pos x="1402" y="2134"/>
                </a:cxn>
                <a:cxn ang="0">
                  <a:pos x="1312" y="2342"/>
                </a:cxn>
                <a:cxn ang="0">
                  <a:pos x="1210" y="2542"/>
                </a:cxn>
                <a:cxn ang="0">
                  <a:pos x="1094" y="2736"/>
                </a:cxn>
                <a:cxn ang="0">
                  <a:pos x="970" y="2924"/>
                </a:cxn>
                <a:cxn ang="0">
                  <a:pos x="832" y="3102"/>
                </a:cxn>
                <a:cxn ang="0">
                  <a:pos x="684" y="3272"/>
                </a:cxn>
                <a:cxn ang="0">
                  <a:pos x="528" y="3434"/>
                </a:cxn>
                <a:cxn ang="0">
                  <a:pos x="360" y="3588"/>
                </a:cxn>
                <a:cxn ang="0">
                  <a:pos x="184" y="3730"/>
                </a:cxn>
                <a:cxn ang="0">
                  <a:pos x="0" y="3864"/>
                </a:cxn>
                <a:cxn ang="0">
                  <a:pos x="1114" y="3864"/>
                </a:cxn>
                <a:cxn ang="0">
                  <a:pos x="1202" y="3740"/>
                </a:cxn>
                <a:cxn ang="0">
                  <a:pos x="1284" y="3612"/>
                </a:cxn>
                <a:cxn ang="0">
                  <a:pos x="1360" y="3482"/>
                </a:cxn>
                <a:cxn ang="0">
                  <a:pos x="1432" y="3346"/>
                </a:cxn>
                <a:cxn ang="0">
                  <a:pos x="1500" y="3208"/>
                </a:cxn>
                <a:cxn ang="0">
                  <a:pos x="1562" y="3064"/>
                </a:cxn>
                <a:cxn ang="0">
                  <a:pos x="1620" y="2920"/>
                </a:cxn>
                <a:cxn ang="0">
                  <a:pos x="1670" y="2770"/>
                </a:cxn>
                <a:cxn ang="0">
                  <a:pos x="1716" y="2620"/>
                </a:cxn>
                <a:cxn ang="0">
                  <a:pos x="1758" y="2464"/>
                </a:cxn>
                <a:cxn ang="0">
                  <a:pos x="1792" y="2308"/>
                </a:cxn>
                <a:cxn ang="0">
                  <a:pos x="1820" y="2148"/>
                </a:cxn>
                <a:cxn ang="0">
                  <a:pos x="1842" y="1986"/>
                </a:cxn>
                <a:cxn ang="0">
                  <a:pos x="1858" y="1822"/>
                </a:cxn>
                <a:cxn ang="0">
                  <a:pos x="1868" y="1656"/>
                </a:cxn>
                <a:cxn ang="0">
                  <a:pos x="1872" y="1488"/>
                </a:cxn>
                <a:cxn ang="0">
                  <a:pos x="1870" y="1390"/>
                </a:cxn>
                <a:cxn ang="0">
                  <a:pos x="1862" y="1194"/>
                </a:cxn>
                <a:cxn ang="0">
                  <a:pos x="1844" y="1000"/>
                </a:cxn>
                <a:cxn ang="0">
                  <a:pos x="1818" y="810"/>
                </a:cxn>
                <a:cxn ang="0">
                  <a:pos x="1782" y="624"/>
                </a:cxn>
                <a:cxn ang="0">
                  <a:pos x="1740" y="440"/>
                </a:cxn>
                <a:cxn ang="0">
                  <a:pos x="1688" y="262"/>
                </a:cxn>
                <a:cxn ang="0">
                  <a:pos x="1630" y="86"/>
                </a:cxn>
                <a:cxn ang="0">
                  <a:pos x="1598" y="0"/>
                </a:cxn>
              </a:cxnLst>
              <a:rect l="0" t="0" r="r" b="b"/>
              <a:pathLst>
                <a:path w="1872" h="3864">
                  <a:moveTo>
                    <a:pt x="1598" y="0"/>
                  </a:moveTo>
                  <a:lnTo>
                    <a:pt x="1582" y="0"/>
                  </a:lnTo>
                  <a:lnTo>
                    <a:pt x="1582" y="0"/>
                  </a:lnTo>
                  <a:lnTo>
                    <a:pt x="1600" y="94"/>
                  </a:lnTo>
                  <a:lnTo>
                    <a:pt x="1616" y="190"/>
                  </a:lnTo>
                  <a:lnTo>
                    <a:pt x="1632" y="286"/>
                  </a:lnTo>
                  <a:lnTo>
                    <a:pt x="1642" y="382"/>
                  </a:lnTo>
                  <a:lnTo>
                    <a:pt x="1652" y="480"/>
                  </a:lnTo>
                  <a:lnTo>
                    <a:pt x="1658" y="578"/>
                  </a:lnTo>
                  <a:lnTo>
                    <a:pt x="1662" y="676"/>
                  </a:lnTo>
                  <a:lnTo>
                    <a:pt x="1664" y="776"/>
                  </a:lnTo>
                  <a:lnTo>
                    <a:pt x="1664" y="776"/>
                  </a:lnTo>
                  <a:lnTo>
                    <a:pt x="1662" y="896"/>
                  </a:lnTo>
                  <a:lnTo>
                    <a:pt x="1656" y="1014"/>
                  </a:lnTo>
                  <a:lnTo>
                    <a:pt x="1646" y="1130"/>
                  </a:lnTo>
                  <a:lnTo>
                    <a:pt x="1634" y="1248"/>
                  </a:lnTo>
                  <a:lnTo>
                    <a:pt x="1618" y="1362"/>
                  </a:lnTo>
                  <a:lnTo>
                    <a:pt x="1596" y="1476"/>
                  </a:lnTo>
                  <a:lnTo>
                    <a:pt x="1572" y="1590"/>
                  </a:lnTo>
                  <a:lnTo>
                    <a:pt x="1546" y="1700"/>
                  </a:lnTo>
                  <a:lnTo>
                    <a:pt x="1514" y="1812"/>
                  </a:lnTo>
                  <a:lnTo>
                    <a:pt x="1480" y="1920"/>
                  </a:lnTo>
                  <a:lnTo>
                    <a:pt x="1444" y="2028"/>
                  </a:lnTo>
                  <a:lnTo>
                    <a:pt x="1402" y="2134"/>
                  </a:lnTo>
                  <a:lnTo>
                    <a:pt x="1360" y="2238"/>
                  </a:lnTo>
                  <a:lnTo>
                    <a:pt x="1312" y="2342"/>
                  </a:lnTo>
                  <a:lnTo>
                    <a:pt x="1262" y="2442"/>
                  </a:lnTo>
                  <a:lnTo>
                    <a:pt x="1210" y="2542"/>
                  </a:lnTo>
                  <a:lnTo>
                    <a:pt x="1154" y="2640"/>
                  </a:lnTo>
                  <a:lnTo>
                    <a:pt x="1094" y="2736"/>
                  </a:lnTo>
                  <a:lnTo>
                    <a:pt x="1034" y="2830"/>
                  </a:lnTo>
                  <a:lnTo>
                    <a:pt x="970" y="2924"/>
                  </a:lnTo>
                  <a:lnTo>
                    <a:pt x="902" y="3014"/>
                  </a:lnTo>
                  <a:lnTo>
                    <a:pt x="832" y="3102"/>
                  </a:lnTo>
                  <a:lnTo>
                    <a:pt x="760" y="3188"/>
                  </a:lnTo>
                  <a:lnTo>
                    <a:pt x="684" y="3272"/>
                  </a:lnTo>
                  <a:lnTo>
                    <a:pt x="608" y="3354"/>
                  </a:lnTo>
                  <a:lnTo>
                    <a:pt x="528" y="3434"/>
                  </a:lnTo>
                  <a:lnTo>
                    <a:pt x="446" y="3512"/>
                  </a:lnTo>
                  <a:lnTo>
                    <a:pt x="360" y="3588"/>
                  </a:lnTo>
                  <a:lnTo>
                    <a:pt x="274" y="3660"/>
                  </a:lnTo>
                  <a:lnTo>
                    <a:pt x="184" y="3730"/>
                  </a:lnTo>
                  <a:lnTo>
                    <a:pt x="94" y="3798"/>
                  </a:lnTo>
                  <a:lnTo>
                    <a:pt x="0" y="3864"/>
                  </a:lnTo>
                  <a:lnTo>
                    <a:pt x="1114" y="3864"/>
                  </a:lnTo>
                  <a:lnTo>
                    <a:pt x="1114" y="3864"/>
                  </a:lnTo>
                  <a:lnTo>
                    <a:pt x="1158" y="3802"/>
                  </a:lnTo>
                  <a:lnTo>
                    <a:pt x="1202" y="3740"/>
                  </a:lnTo>
                  <a:lnTo>
                    <a:pt x="1242" y="3678"/>
                  </a:lnTo>
                  <a:lnTo>
                    <a:pt x="1284" y="3612"/>
                  </a:lnTo>
                  <a:lnTo>
                    <a:pt x="1322" y="3548"/>
                  </a:lnTo>
                  <a:lnTo>
                    <a:pt x="1360" y="3482"/>
                  </a:lnTo>
                  <a:lnTo>
                    <a:pt x="1398" y="3414"/>
                  </a:lnTo>
                  <a:lnTo>
                    <a:pt x="1432" y="3346"/>
                  </a:lnTo>
                  <a:lnTo>
                    <a:pt x="1466" y="3276"/>
                  </a:lnTo>
                  <a:lnTo>
                    <a:pt x="1500" y="3208"/>
                  </a:lnTo>
                  <a:lnTo>
                    <a:pt x="1532" y="3136"/>
                  </a:lnTo>
                  <a:lnTo>
                    <a:pt x="1562" y="3064"/>
                  </a:lnTo>
                  <a:lnTo>
                    <a:pt x="1592" y="2992"/>
                  </a:lnTo>
                  <a:lnTo>
                    <a:pt x="1620" y="2920"/>
                  </a:lnTo>
                  <a:lnTo>
                    <a:pt x="1646" y="2846"/>
                  </a:lnTo>
                  <a:lnTo>
                    <a:pt x="1670" y="2770"/>
                  </a:lnTo>
                  <a:lnTo>
                    <a:pt x="1694" y="2696"/>
                  </a:lnTo>
                  <a:lnTo>
                    <a:pt x="1716" y="2620"/>
                  </a:lnTo>
                  <a:lnTo>
                    <a:pt x="1738" y="2542"/>
                  </a:lnTo>
                  <a:lnTo>
                    <a:pt x="1758" y="2464"/>
                  </a:lnTo>
                  <a:lnTo>
                    <a:pt x="1776" y="2386"/>
                  </a:lnTo>
                  <a:lnTo>
                    <a:pt x="1792" y="2308"/>
                  </a:lnTo>
                  <a:lnTo>
                    <a:pt x="1806" y="2228"/>
                  </a:lnTo>
                  <a:lnTo>
                    <a:pt x="1820" y="2148"/>
                  </a:lnTo>
                  <a:lnTo>
                    <a:pt x="1832" y="2068"/>
                  </a:lnTo>
                  <a:lnTo>
                    <a:pt x="1842" y="1986"/>
                  </a:lnTo>
                  <a:lnTo>
                    <a:pt x="1852" y="1904"/>
                  </a:lnTo>
                  <a:lnTo>
                    <a:pt x="1858" y="1822"/>
                  </a:lnTo>
                  <a:lnTo>
                    <a:pt x="1864" y="1740"/>
                  </a:lnTo>
                  <a:lnTo>
                    <a:pt x="1868" y="1656"/>
                  </a:lnTo>
                  <a:lnTo>
                    <a:pt x="1872" y="1572"/>
                  </a:lnTo>
                  <a:lnTo>
                    <a:pt x="1872" y="1488"/>
                  </a:lnTo>
                  <a:lnTo>
                    <a:pt x="1872" y="1488"/>
                  </a:lnTo>
                  <a:lnTo>
                    <a:pt x="1870" y="1390"/>
                  </a:lnTo>
                  <a:lnTo>
                    <a:pt x="1868" y="1292"/>
                  </a:lnTo>
                  <a:lnTo>
                    <a:pt x="1862" y="1194"/>
                  </a:lnTo>
                  <a:lnTo>
                    <a:pt x="1854" y="1096"/>
                  </a:lnTo>
                  <a:lnTo>
                    <a:pt x="1844" y="1000"/>
                  </a:lnTo>
                  <a:lnTo>
                    <a:pt x="1832" y="906"/>
                  </a:lnTo>
                  <a:lnTo>
                    <a:pt x="1818" y="810"/>
                  </a:lnTo>
                  <a:lnTo>
                    <a:pt x="1802" y="716"/>
                  </a:lnTo>
                  <a:lnTo>
                    <a:pt x="1782" y="624"/>
                  </a:lnTo>
                  <a:lnTo>
                    <a:pt x="1762" y="532"/>
                  </a:lnTo>
                  <a:lnTo>
                    <a:pt x="1740" y="440"/>
                  </a:lnTo>
                  <a:lnTo>
                    <a:pt x="1716" y="350"/>
                  </a:lnTo>
                  <a:lnTo>
                    <a:pt x="1688" y="262"/>
                  </a:lnTo>
                  <a:lnTo>
                    <a:pt x="1660" y="174"/>
                  </a:lnTo>
                  <a:lnTo>
                    <a:pt x="1630" y="86"/>
                  </a:lnTo>
                  <a:lnTo>
                    <a:pt x="1598" y="0"/>
                  </a:lnTo>
                  <a:lnTo>
                    <a:pt x="1598" y="0"/>
                  </a:lnTo>
                  <a:close/>
                </a:path>
              </a:pathLst>
            </a:custGeom>
            <a:grpFill/>
            <a:ln w="8">
              <a:noFill/>
              <a:prstDash val="solid"/>
              <a:round/>
              <a:headEnd/>
              <a:tailEnd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p3d>
              <a:bevelT w="190500" h="38100"/>
            </a:sp3d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1" name="TextBox 10"/>
          <p:cNvSpPr txBox="1"/>
          <p:nvPr/>
        </p:nvSpPr>
        <p:spPr>
          <a:xfrm>
            <a:off x="6553200" y="4870382"/>
            <a:ext cx="164878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2400" dirty="0" smtClean="0"/>
              <a:t>Your text here</a:t>
            </a:r>
            <a:endParaRPr lang="en-US" sz="2400" dirty="0"/>
          </a:p>
        </p:txBody>
      </p:sp>
      <p:sp>
        <p:nvSpPr>
          <p:cNvPr id="12" name="TextBox 11"/>
          <p:cNvSpPr txBox="1"/>
          <p:nvPr/>
        </p:nvSpPr>
        <p:spPr>
          <a:xfrm>
            <a:off x="6477000" y="2584382"/>
            <a:ext cx="164878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2400" dirty="0" smtClean="0"/>
              <a:t>Your text here</a:t>
            </a:r>
            <a:endParaRPr lang="en-US" sz="2400" dirty="0"/>
          </a:p>
        </p:txBody>
      </p:sp>
      <p:sp>
        <p:nvSpPr>
          <p:cNvPr id="13" name="TextBox 12"/>
          <p:cNvSpPr txBox="1"/>
          <p:nvPr/>
        </p:nvSpPr>
        <p:spPr>
          <a:xfrm>
            <a:off x="1447800" y="1441382"/>
            <a:ext cx="164878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2400" dirty="0" smtClean="0"/>
              <a:t>Your text here</a:t>
            </a:r>
            <a:endParaRPr lang="en-US" sz="2400" dirty="0"/>
          </a:p>
        </p:txBody>
      </p:sp>
      <p:sp>
        <p:nvSpPr>
          <p:cNvPr id="14" name="TextBox 13"/>
          <p:cNvSpPr txBox="1"/>
          <p:nvPr/>
        </p:nvSpPr>
        <p:spPr>
          <a:xfrm>
            <a:off x="6199815" y="1441382"/>
            <a:ext cx="164878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2400" dirty="0" smtClean="0"/>
              <a:t>Your text here</a:t>
            </a:r>
            <a:endParaRPr lang="en-US" sz="2400" dirty="0"/>
          </a:p>
        </p:txBody>
      </p:sp>
      <p:sp>
        <p:nvSpPr>
          <p:cNvPr id="15" name="TextBox 14"/>
          <p:cNvSpPr txBox="1"/>
          <p:nvPr/>
        </p:nvSpPr>
        <p:spPr>
          <a:xfrm>
            <a:off x="609600" y="2508182"/>
            <a:ext cx="164878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2400" dirty="0" smtClean="0"/>
              <a:t>Your text here</a:t>
            </a:r>
            <a:endParaRPr lang="en-US" sz="2400" dirty="0"/>
          </a:p>
        </p:txBody>
      </p:sp>
      <p:sp>
        <p:nvSpPr>
          <p:cNvPr id="16" name="TextBox 15"/>
          <p:cNvSpPr txBox="1"/>
          <p:nvPr/>
        </p:nvSpPr>
        <p:spPr>
          <a:xfrm>
            <a:off x="637215" y="4865917"/>
            <a:ext cx="164878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2400" dirty="0" smtClean="0"/>
              <a:t>Your text here</a:t>
            </a:r>
            <a:endParaRPr lang="en-US" sz="2400" dirty="0"/>
          </a:p>
        </p:txBody>
      </p:sp>
      <p:grpSp>
        <p:nvGrpSpPr>
          <p:cNvPr id="17" name="Group 16"/>
          <p:cNvGrpSpPr/>
          <p:nvPr/>
        </p:nvGrpSpPr>
        <p:grpSpPr>
          <a:xfrm>
            <a:off x="3761256" y="3029181"/>
            <a:ext cx="1618488" cy="1678168"/>
            <a:chOff x="4114800" y="3226267"/>
            <a:chExt cx="1478538" cy="1533058"/>
          </a:xfrm>
        </p:grpSpPr>
        <p:sp>
          <p:nvSpPr>
            <p:cNvPr id="18" name="Oval 17"/>
            <p:cNvSpPr>
              <a:spLocks noChangeAspect="1"/>
            </p:cNvSpPr>
            <p:nvPr/>
          </p:nvSpPr>
          <p:spPr>
            <a:xfrm>
              <a:off x="4114800" y="3226267"/>
              <a:ext cx="1478538" cy="1419397"/>
            </a:xfrm>
            <a:prstGeom prst="ellipse">
              <a:avLst/>
            </a:prstGeom>
            <a:solidFill>
              <a:schemeClr val="accent3">
                <a:lumMod val="50000"/>
              </a:schemeClr>
            </a:solidFill>
            <a:ln>
              <a:solidFill>
                <a:schemeClr val="accent3">
                  <a:lumMod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 w="808990" h="808990"/>
              <a:bevelB w="808990" h="80899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" name="Ellipse 300"/>
            <p:cNvSpPr/>
            <p:nvPr/>
          </p:nvSpPr>
          <p:spPr bwMode="auto">
            <a:xfrm>
              <a:off x="4386904" y="4568669"/>
              <a:ext cx="937437" cy="190656"/>
            </a:xfrm>
            <a:prstGeom prst="ellipse">
              <a:avLst/>
            </a:prstGeom>
            <a:gradFill flip="none" rotWithShape="1">
              <a:gsLst>
                <a:gs pos="100000">
                  <a:srgbClr val="FFFFFF">
                    <a:alpha val="0"/>
                  </a:srgbClr>
                </a:gs>
                <a:gs pos="0">
                  <a:srgbClr val="E6E6E6">
                    <a:lumMod val="10000"/>
                    <a:alpha val="76000"/>
                  </a:srgbClr>
                </a:gs>
              </a:gsLst>
              <a:path path="shape">
                <a:fillToRect l="50000" t="50000" r="50000" b="50000"/>
              </a:path>
              <a:tileRect/>
            </a:gra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algn="ctr">
                <a:defRPr/>
              </a:pPr>
              <a:endParaRPr lang="en-US" sz="2000" noProof="1">
                <a:solidFill>
                  <a:srgbClr val="FFFFFF"/>
                </a:solidFill>
                <a:latin typeface="Calibri" pitchFamily="34" charset="0"/>
                <a:ea typeface="ＭＳ Ｐゴシック" pitchFamily="-111" charset="-128"/>
              </a:endParaRPr>
            </a:p>
          </p:txBody>
        </p:sp>
      </p:grpSp>
      <p:sp>
        <p:nvSpPr>
          <p:cNvPr id="21" name="TextBox 20"/>
          <p:cNvSpPr txBox="1"/>
          <p:nvPr/>
        </p:nvSpPr>
        <p:spPr>
          <a:xfrm>
            <a:off x="3886200" y="3422582"/>
            <a:ext cx="144780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400" b="1" dirty="0" smtClean="0">
                <a:solidFill>
                  <a:schemeClr val="bg1"/>
                </a:solidFill>
              </a:rPr>
              <a:t>Your text here</a:t>
            </a:r>
            <a:endParaRPr lang="en-US" sz="2400" b="1" dirty="0">
              <a:solidFill>
                <a:schemeClr val="bg1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/>
      <p:bldP spid="12" grpId="0"/>
      <p:bldP spid="13" grpId="0"/>
      <p:bldP spid="14" grpId="0"/>
      <p:bldP spid="15" grpId="0"/>
      <p:bldP spid="16" grpId="0"/>
    </p:bldLst>
  </p:timing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entagon 7"/>
          <p:cNvSpPr/>
          <p:nvPr/>
        </p:nvSpPr>
        <p:spPr>
          <a:xfrm>
            <a:off x="381000" y="3276600"/>
            <a:ext cx="8839200" cy="3048000"/>
          </a:xfrm>
          <a:prstGeom prst="homePlate">
            <a:avLst/>
          </a:prstGeom>
          <a:solidFill>
            <a:schemeClr val="accent3">
              <a:lumMod val="75000"/>
            </a:schemeClr>
          </a:solidFill>
          <a:ln>
            <a:noFill/>
          </a:ln>
          <a:scene3d>
            <a:camera prst="isometricOffAxis1Top">
              <a:rot lat="17405573" lon="19819472" rev="2163258"/>
            </a:camera>
            <a:lightRig rig="threePt" dir="t"/>
          </a:scene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Rectangle 6"/>
          <p:cNvSpPr/>
          <p:nvPr/>
        </p:nvSpPr>
        <p:spPr>
          <a:xfrm>
            <a:off x="6019800" y="3124200"/>
            <a:ext cx="1447800" cy="2286000"/>
          </a:xfrm>
          <a:prstGeom prst="rect">
            <a:avLst/>
          </a:prstGeom>
          <a:ln>
            <a:noFill/>
          </a:ln>
          <a:scene3d>
            <a:camera prst="isometricOffAxis2Top">
              <a:rot lat="20099070" lon="4098009" rev="16823677"/>
            </a:camera>
            <a:lightRig rig="soft" dir="t">
              <a:rot lat="0" lon="0" rev="4200000"/>
            </a:lightRig>
          </a:scene3d>
          <a:sp3d extrusionH="254000" prstMaterial="dkEdge">
            <a:bevelT/>
            <a:extrusionClr>
              <a:schemeClr val="tx2">
                <a:lumMod val="60000"/>
                <a:lumOff val="40000"/>
              </a:schemeClr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Rectangle 5"/>
          <p:cNvSpPr/>
          <p:nvPr/>
        </p:nvSpPr>
        <p:spPr>
          <a:xfrm rot="3240000">
            <a:off x="4664905" y="3009714"/>
            <a:ext cx="1447800" cy="2286000"/>
          </a:xfrm>
          <a:prstGeom prst="rect">
            <a:avLst/>
          </a:prstGeom>
          <a:ln>
            <a:noFill/>
          </a:ln>
          <a:scene3d>
            <a:camera prst="isometricOffAxis1Left">
              <a:rot lat="20579995" lon="3840000" rev="0"/>
            </a:camera>
            <a:lightRig rig="soft" dir="t">
              <a:rot lat="0" lon="0" rev="4200000"/>
            </a:lightRig>
          </a:scene3d>
          <a:sp3d extrusionH="254000" prstMaterial="dkEdge">
            <a:bevelT/>
            <a:extrusionClr>
              <a:schemeClr val="tx2">
                <a:lumMod val="60000"/>
                <a:lumOff val="40000"/>
              </a:schemeClr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Rectangle 4"/>
          <p:cNvSpPr/>
          <p:nvPr/>
        </p:nvSpPr>
        <p:spPr>
          <a:xfrm rot="1440000">
            <a:off x="3145516" y="2862620"/>
            <a:ext cx="1447800" cy="2286000"/>
          </a:xfrm>
          <a:prstGeom prst="rect">
            <a:avLst/>
          </a:prstGeom>
          <a:ln>
            <a:noFill/>
          </a:ln>
          <a:scene3d>
            <a:camera prst="isometricOffAxis1Left">
              <a:rot lat="21480000" lon="3840000" rev="0"/>
            </a:camera>
            <a:lightRig rig="soft" dir="t">
              <a:rot lat="0" lon="0" rev="4200000"/>
            </a:lightRig>
          </a:scene3d>
          <a:sp3d extrusionH="254000" prstMaterial="dkEdge">
            <a:bevelT/>
            <a:extrusionClr>
              <a:schemeClr val="tx2">
                <a:lumMod val="60000"/>
                <a:lumOff val="40000"/>
              </a:schemeClr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Stage wise decline or fall</a:t>
            </a:r>
            <a:endParaRPr lang="en-US" dirty="0"/>
          </a:p>
        </p:txBody>
      </p:sp>
      <p:sp>
        <p:nvSpPr>
          <p:cNvPr id="3" name="Rectangle 2"/>
          <p:cNvSpPr/>
          <p:nvPr/>
        </p:nvSpPr>
        <p:spPr>
          <a:xfrm>
            <a:off x="609600" y="3048000"/>
            <a:ext cx="1447800" cy="2286000"/>
          </a:xfrm>
          <a:prstGeom prst="rect">
            <a:avLst/>
          </a:prstGeom>
          <a:ln>
            <a:noFill/>
          </a:ln>
          <a:scene3d>
            <a:camera prst="isometricOffAxis1Left"/>
            <a:lightRig rig="soft" dir="t">
              <a:rot lat="0" lon="0" rev="4200000"/>
            </a:lightRig>
          </a:scene3d>
          <a:sp3d extrusionH="254000" prstMaterial="dkEdge">
            <a:bevelT/>
            <a:extrusionClr>
              <a:schemeClr val="tx2">
                <a:lumMod val="60000"/>
                <a:lumOff val="40000"/>
              </a:schemeClr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Rectangle 3"/>
          <p:cNvSpPr/>
          <p:nvPr/>
        </p:nvSpPr>
        <p:spPr>
          <a:xfrm rot="480000">
            <a:off x="1828430" y="2958376"/>
            <a:ext cx="1447800" cy="2286000"/>
          </a:xfrm>
          <a:prstGeom prst="rect">
            <a:avLst/>
          </a:prstGeom>
          <a:ln>
            <a:noFill/>
          </a:ln>
          <a:scene3d>
            <a:camera prst="isometricOffAxis1Left">
              <a:rot lat="480000" lon="3840000" rev="0"/>
            </a:camera>
            <a:lightRig rig="soft" dir="t">
              <a:rot lat="0" lon="0" rev="4200000"/>
            </a:lightRig>
          </a:scene3d>
          <a:sp3d extrusionH="254000" prstMaterial="dkEdge">
            <a:bevelT/>
            <a:extrusionClr>
              <a:schemeClr val="tx2">
                <a:lumMod val="60000"/>
                <a:lumOff val="40000"/>
              </a:schemeClr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TextBox 8"/>
          <p:cNvSpPr txBox="1"/>
          <p:nvPr/>
        </p:nvSpPr>
        <p:spPr>
          <a:xfrm>
            <a:off x="304800" y="1905000"/>
            <a:ext cx="164878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2400" dirty="0" smtClean="0"/>
              <a:t>Your text here</a:t>
            </a:r>
            <a:endParaRPr lang="en-US" sz="2400" dirty="0"/>
          </a:p>
        </p:txBody>
      </p:sp>
      <p:sp>
        <p:nvSpPr>
          <p:cNvPr id="10" name="TextBox 9"/>
          <p:cNvSpPr txBox="1"/>
          <p:nvPr/>
        </p:nvSpPr>
        <p:spPr>
          <a:xfrm>
            <a:off x="2057400" y="2133600"/>
            <a:ext cx="164878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2400" dirty="0" smtClean="0"/>
              <a:t>Your text here</a:t>
            </a:r>
            <a:endParaRPr lang="en-US" sz="2400" dirty="0"/>
          </a:p>
        </p:txBody>
      </p:sp>
      <p:sp>
        <p:nvSpPr>
          <p:cNvPr id="11" name="TextBox 10"/>
          <p:cNvSpPr txBox="1"/>
          <p:nvPr/>
        </p:nvSpPr>
        <p:spPr>
          <a:xfrm>
            <a:off x="3733800" y="2433935"/>
            <a:ext cx="164878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2400" dirty="0" smtClean="0"/>
              <a:t>Your text here</a:t>
            </a:r>
            <a:endParaRPr lang="en-US" sz="2400" dirty="0"/>
          </a:p>
        </p:txBody>
      </p:sp>
      <p:sp>
        <p:nvSpPr>
          <p:cNvPr id="12" name="TextBox 11"/>
          <p:cNvSpPr txBox="1"/>
          <p:nvPr/>
        </p:nvSpPr>
        <p:spPr>
          <a:xfrm>
            <a:off x="5209215" y="2891135"/>
            <a:ext cx="164878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2400" dirty="0" smtClean="0"/>
              <a:t>Your text here</a:t>
            </a:r>
            <a:endParaRPr lang="en-US" sz="2400" dirty="0"/>
          </a:p>
        </p:txBody>
      </p:sp>
      <p:sp>
        <p:nvSpPr>
          <p:cNvPr id="13" name="TextBox 12"/>
          <p:cNvSpPr txBox="1"/>
          <p:nvPr/>
        </p:nvSpPr>
        <p:spPr>
          <a:xfrm>
            <a:off x="6934200" y="3352800"/>
            <a:ext cx="164878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2400" dirty="0" smtClean="0"/>
              <a:t>Your text here</a:t>
            </a:r>
            <a:endParaRPr lang="en-US" sz="2400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  <p:bldP spid="10" grpId="0"/>
      <p:bldP spid="11" grpId="0"/>
      <p:bldP spid="12" grpId="0"/>
      <p:bldP spid="13" grpId="0"/>
    </p:bldLst>
  </p:timing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098" name="Picture 2"/>
          <p:cNvPicPr>
            <a:picLocks noChangeAspect="1" noChangeArrowheads="1"/>
          </p:cNvPicPr>
          <p:nvPr/>
        </p:nvPicPr>
        <p:blipFill>
          <a:blip r:embed="rId3" cstate="email"/>
          <a:srcRect/>
          <a:stretch>
            <a:fillRect/>
          </a:stretch>
        </p:blipFill>
        <p:spPr bwMode="auto">
          <a:xfrm>
            <a:off x="0" y="3879850"/>
            <a:ext cx="9144000" cy="25209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sp>
        <p:nvSpPr>
          <p:cNvPr id="81" name="Title 80"/>
          <p:cNvSpPr>
            <a:spLocks noGrp="1"/>
          </p:cNvSpPr>
          <p:nvPr>
            <p:ph type="title"/>
          </p:nvPr>
        </p:nvSpPr>
        <p:spPr>
          <a:xfrm>
            <a:off x="381000" y="533400"/>
            <a:ext cx="5181600" cy="1143000"/>
          </a:xfrm>
        </p:spPr>
        <p:txBody>
          <a:bodyPr/>
          <a:lstStyle/>
          <a:p>
            <a:pPr algn="l"/>
            <a:r>
              <a:rPr lang="en-US" dirty="0" smtClean="0">
                <a:latin typeface="Franklin Gothic Medium Cond" pitchFamily="34" charset="0"/>
              </a:rPr>
              <a:t>Reasons for Decline</a:t>
            </a:r>
            <a:endParaRPr lang="en-US" dirty="0">
              <a:latin typeface="Franklin Gothic Medium Cond" pitchFamily="34" charset="0"/>
            </a:endParaRPr>
          </a:p>
        </p:txBody>
      </p:sp>
      <p:cxnSp>
        <p:nvCxnSpPr>
          <p:cNvPr id="82" name="Straight Connector 81"/>
          <p:cNvCxnSpPr/>
          <p:nvPr/>
        </p:nvCxnSpPr>
        <p:spPr>
          <a:xfrm>
            <a:off x="5181600" y="1284744"/>
            <a:ext cx="3124200" cy="158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3" name="Straight Connector 82"/>
          <p:cNvCxnSpPr/>
          <p:nvPr/>
        </p:nvCxnSpPr>
        <p:spPr>
          <a:xfrm rot="5400000">
            <a:off x="3925094" y="2541250"/>
            <a:ext cx="2514600" cy="158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4" name="TextBox 83"/>
          <p:cNvSpPr txBox="1"/>
          <p:nvPr/>
        </p:nvSpPr>
        <p:spPr>
          <a:xfrm>
            <a:off x="5257800" y="1437144"/>
            <a:ext cx="3276600" cy="267765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166688" indent="-166688">
              <a:buFont typeface="Arial" pitchFamily="34" charset="0"/>
              <a:buChar char="•"/>
            </a:pPr>
            <a:r>
              <a:rPr lang="en-US" sz="2400" dirty="0" smtClean="0"/>
              <a:t>Your text here. Your text here </a:t>
            </a:r>
          </a:p>
          <a:p>
            <a:pPr marL="166688" indent="-166688">
              <a:buFont typeface="Arial" pitchFamily="34" charset="0"/>
              <a:buChar char="•"/>
            </a:pPr>
            <a:r>
              <a:rPr lang="en-US" sz="2400" dirty="0" smtClean="0"/>
              <a:t>Your text here. Your text here</a:t>
            </a:r>
          </a:p>
          <a:p>
            <a:pPr marL="166688" indent="-166688">
              <a:buFont typeface="Arial" pitchFamily="34" charset="0"/>
              <a:buChar char="•"/>
            </a:pPr>
            <a:r>
              <a:rPr lang="en-US" sz="2400" dirty="0" smtClean="0"/>
              <a:t>Your text here. Your text here </a:t>
            </a:r>
          </a:p>
          <a:p>
            <a:pPr marL="166688" indent="-166688">
              <a:buFont typeface="Arial" pitchFamily="34" charset="0"/>
              <a:buChar char="•"/>
            </a:pPr>
            <a:endParaRPr lang="en-US" sz="2400" dirty="0"/>
          </a:p>
        </p:txBody>
      </p:sp>
      <p:grpSp>
        <p:nvGrpSpPr>
          <p:cNvPr id="2" name="Group 7"/>
          <p:cNvGrpSpPr/>
          <p:nvPr/>
        </p:nvGrpSpPr>
        <p:grpSpPr>
          <a:xfrm flipH="1">
            <a:off x="685800" y="4267200"/>
            <a:ext cx="3957148" cy="1295400"/>
            <a:chOff x="4577252" y="3505200"/>
            <a:chExt cx="3957148" cy="1295400"/>
          </a:xfrm>
          <a:solidFill>
            <a:schemeClr val="bg2">
              <a:lumMod val="50000"/>
            </a:schemeClr>
          </a:solidFill>
          <a:effectLst>
            <a:outerShdw blurRad="76200" dir="18900000" sy="23000" kx="-1200000" algn="bl" rotWithShape="0">
              <a:prstClr val="black">
                <a:alpha val="20000"/>
              </a:prstClr>
            </a:outerShdw>
            <a:reflection blurRad="6350" stA="50000" endA="295" endPos="92000" dist="101600" dir="5400000" sy="-100000" algn="bl" rotWithShape="0"/>
          </a:effectLst>
          <a:scene3d>
            <a:camera prst="isometricOffAxis2Top"/>
            <a:lightRig rig="threePt" dir="t">
              <a:rot lat="0" lon="0" rev="600000"/>
            </a:lightRig>
          </a:scene3d>
        </p:grpSpPr>
        <p:sp>
          <p:nvSpPr>
            <p:cNvPr id="10" name="Rectangle 9"/>
            <p:cNvSpPr/>
            <p:nvPr/>
          </p:nvSpPr>
          <p:spPr>
            <a:xfrm>
              <a:off x="4577252" y="3505200"/>
              <a:ext cx="1295400" cy="1295400"/>
            </a:xfrm>
            <a:prstGeom prst="rect">
              <a:avLst/>
            </a:prstGeom>
            <a:grpFill/>
            <a:ln>
              <a:noFill/>
            </a:ln>
            <a:sp3d z="1143000" extrusionH="1270000" prstMaterial="dkEdge">
              <a:bevelT w="114300" prst="artDeco"/>
              <a:extrusionClr>
                <a:schemeClr val="bg2">
                  <a:lumMod val="50000"/>
                </a:schemeClr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" name="Rectangle 10"/>
            <p:cNvSpPr/>
            <p:nvPr/>
          </p:nvSpPr>
          <p:spPr>
            <a:xfrm>
              <a:off x="5908125" y="3505200"/>
              <a:ext cx="1295400" cy="1295400"/>
            </a:xfrm>
            <a:prstGeom prst="rect">
              <a:avLst/>
            </a:prstGeom>
            <a:grpFill/>
            <a:ln>
              <a:noFill/>
            </a:ln>
            <a:sp3d z="1651000" extrusionH="1778000" prstMaterial="dkEdge">
              <a:bevelT w="114300" prst="artDeco"/>
              <a:extrusionClr>
                <a:schemeClr val="bg2">
                  <a:lumMod val="50000"/>
                </a:schemeClr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" name="Rectangle 11"/>
            <p:cNvSpPr/>
            <p:nvPr/>
          </p:nvSpPr>
          <p:spPr>
            <a:xfrm>
              <a:off x="7239000" y="3505200"/>
              <a:ext cx="1295400" cy="1295400"/>
            </a:xfrm>
            <a:prstGeom prst="rect">
              <a:avLst/>
            </a:prstGeom>
            <a:grpFill/>
            <a:ln>
              <a:noFill/>
            </a:ln>
            <a:sp3d z="2159000" extrusionH="2286000" prstMaterial="dkEdge">
              <a:bevelT w="114300" prst="artDeco"/>
              <a:extrusionClr>
                <a:schemeClr val="bg2">
                  <a:lumMod val="50000"/>
                </a:schemeClr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5" name="Freeform 38"/>
          <p:cNvSpPr>
            <a:spLocks noEditPoints="1"/>
          </p:cNvSpPr>
          <p:nvPr/>
        </p:nvSpPr>
        <p:spPr bwMode="auto">
          <a:xfrm flipH="1">
            <a:off x="457200" y="3581400"/>
            <a:ext cx="533400" cy="1946275"/>
          </a:xfrm>
          <a:custGeom>
            <a:avLst/>
            <a:gdLst/>
            <a:ahLst/>
            <a:cxnLst>
              <a:cxn ang="0">
                <a:pos x="192" y="534"/>
              </a:cxn>
              <a:cxn ang="0">
                <a:pos x="182" y="414"/>
              </a:cxn>
              <a:cxn ang="0">
                <a:pos x="182" y="310"/>
              </a:cxn>
              <a:cxn ang="0">
                <a:pos x="194" y="172"/>
              </a:cxn>
              <a:cxn ang="0">
                <a:pos x="188" y="98"/>
              </a:cxn>
              <a:cxn ang="0">
                <a:pos x="146" y="54"/>
              </a:cxn>
              <a:cxn ang="0">
                <a:pos x="124" y="50"/>
              </a:cxn>
              <a:cxn ang="0">
                <a:pos x="112" y="26"/>
              </a:cxn>
              <a:cxn ang="0">
                <a:pos x="108" y="18"/>
              </a:cxn>
              <a:cxn ang="0">
                <a:pos x="72" y="0"/>
              </a:cxn>
              <a:cxn ang="0">
                <a:pos x="58" y="8"/>
              </a:cxn>
              <a:cxn ang="0">
                <a:pos x="54" y="8"/>
              </a:cxn>
              <a:cxn ang="0">
                <a:pos x="46" y="16"/>
              </a:cxn>
              <a:cxn ang="0">
                <a:pos x="38" y="24"/>
              </a:cxn>
              <a:cxn ang="0">
                <a:pos x="34" y="40"/>
              </a:cxn>
              <a:cxn ang="0">
                <a:pos x="32" y="38"/>
              </a:cxn>
              <a:cxn ang="0">
                <a:pos x="40" y="50"/>
              </a:cxn>
              <a:cxn ang="0">
                <a:pos x="40" y="54"/>
              </a:cxn>
              <a:cxn ang="0">
                <a:pos x="42" y="52"/>
              </a:cxn>
              <a:cxn ang="0">
                <a:pos x="52" y="64"/>
              </a:cxn>
              <a:cxn ang="0">
                <a:pos x="68" y="84"/>
              </a:cxn>
              <a:cxn ang="0">
                <a:pos x="78" y="84"/>
              </a:cxn>
              <a:cxn ang="0">
                <a:pos x="94" y="92"/>
              </a:cxn>
              <a:cxn ang="0">
                <a:pos x="88" y="120"/>
              </a:cxn>
              <a:cxn ang="0">
                <a:pos x="56" y="124"/>
              </a:cxn>
              <a:cxn ang="0">
                <a:pos x="48" y="134"/>
              </a:cxn>
              <a:cxn ang="0">
                <a:pos x="64" y="148"/>
              </a:cxn>
              <a:cxn ang="0">
                <a:pos x="42" y="122"/>
              </a:cxn>
              <a:cxn ang="0">
                <a:pos x="26" y="126"/>
              </a:cxn>
              <a:cxn ang="0">
                <a:pos x="12" y="98"/>
              </a:cxn>
              <a:cxn ang="0">
                <a:pos x="14" y="122"/>
              </a:cxn>
              <a:cxn ang="0">
                <a:pos x="2" y="108"/>
              </a:cxn>
              <a:cxn ang="0">
                <a:pos x="14" y="142"/>
              </a:cxn>
              <a:cxn ang="0">
                <a:pos x="44" y="188"/>
              </a:cxn>
              <a:cxn ang="0">
                <a:pos x="74" y="252"/>
              </a:cxn>
              <a:cxn ang="0">
                <a:pos x="76" y="360"/>
              </a:cxn>
              <a:cxn ang="0">
                <a:pos x="88" y="504"/>
              </a:cxn>
              <a:cxn ang="0">
                <a:pos x="80" y="548"/>
              </a:cxn>
              <a:cxn ang="0">
                <a:pos x="72" y="560"/>
              </a:cxn>
              <a:cxn ang="0">
                <a:pos x="60" y="570"/>
              </a:cxn>
              <a:cxn ang="0">
                <a:pos x="32" y="576"/>
              </a:cxn>
              <a:cxn ang="0">
                <a:pos x="96" y="586"/>
              </a:cxn>
              <a:cxn ang="0">
                <a:pos x="122" y="600"/>
              </a:cxn>
              <a:cxn ang="0">
                <a:pos x="196" y="588"/>
              </a:cxn>
              <a:cxn ang="0">
                <a:pos x="38" y="34"/>
              </a:cxn>
              <a:cxn ang="0">
                <a:pos x="36" y="38"/>
              </a:cxn>
              <a:cxn ang="0">
                <a:pos x="34" y="38"/>
              </a:cxn>
              <a:cxn ang="0">
                <a:pos x="32" y="48"/>
              </a:cxn>
              <a:cxn ang="0">
                <a:pos x="34" y="44"/>
              </a:cxn>
              <a:cxn ang="0">
                <a:pos x="38" y="38"/>
              </a:cxn>
              <a:cxn ang="0">
                <a:pos x="38" y="34"/>
              </a:cxn>
              <a:cxn ang="0">
                <a:pos x="38" y="28"/>
              </a:cxn>
              <a:cxn ang="0">
                <a:pos x="42" y="22"/>
              </a:cxn>
              <a:cxn ang="0">
                <a:pos x="46" y="16"/>
              </a:cxn>
              <a:cxn ang="0">
                <a:pos x="46" y="16"/>
              </a:cxn>
              <a:cxn ang="0">
                <a:pos x="74" y="160"/>
              </a:cxn>
              <a:cxn ang="0">
                <a:pos x="142" y="574"/>
              </a:cxn>
              <a:cxn ang="0">
                <a:pos x="124" y="576"/>
              </a:cxn>
              <a:cxn ang="0">
                <a:pos x="132" y="520"/>
              </a:cxn>
            </a:cxnLst>
            <a:rect l="0" t="0" r="r" b="b"/>
            <a:pathLst>
              <a:path w="198" h="602">
                <a:moveTo>
                  <a:pt x="198" y="580"/>
                </a:moveTo>
                <a:lnTo>
                  <a:pt x="198" y="580"/>
                </a:lnTo>
                <a:lnTo>
                  <a:pt x="196" y="574"/>
                </a:lnTo>
                <a:lnTo>
                  <a:pt x="198" y="572"/>
                </a:lnTo>
                <a:lnTo>
                  <a:pt x="198" y="572"/>
                </a:lnTo>
                <a:lnTo>
                  <a:pt x="198" y="564"/>
                </a:lnTo>
                <a:lnTo>
                  <a:pt x="198" y="564"/>
                </a:lnTo>
                <a:lnTo>
                  <a:pt x="194" y="548"/>
                </a:lnTo>
                <a:lnTo>
                  <a:pt x="194" y="548"/>
                </a:lnTo>
                <a:lnTo>
                  <a:pt x="196" y="544"/>
                </a:lnTo>
                <a:lnTo>
                  <a:pt x="196" y="544"/>
                </a:lnTo>
                <a:lnTo>
                  <a:pt x="194" y="540"/>
                </a:lnTo>
                <a:lnTo>
                  <a:pt x="194" y="540"/>
                </a:lnTo>
                <a:lnTo>
                  <a:pt x="192" y="534"/>
                </a:lnTo>
                <a:lnTo>
                  <a:pt x="192" y="534"/>
                </a:lnTo>
                <a:lnTo>
                  <a:pt x="190" y="524"/>
                </a:lnTo>
                <a:lnTo>
                  <a:pt x="190" y="524"/>
                </a:lnTo>
                <a:lnTo>
                  <a:pt x="190" y="514"/>
                </a:lnTo>
                <a:lnTo>
                  <a:pt x="190" y="504"/>
                </a:lnTo>
                <a:lnTo>
                  <a:pt x="190" y="504"/>
                </a:lnTo>
                <a:lnTo>
                  <a:pt x="190" y="478"/>
                </a:lnTo>
                <a:lnTo>
                  <a:pt x="190" y="478"/>
                </a:lnTo>
                <a:lnTo>
                  <a:pt x="188" y="454"/>
                </a:lnTo>
                <a:lnTo>
                  <a:pt x="188" y="454"/>
                </a:lnTo>
                <a:lnTo>
                  <a:pt x="186" y="442"/>
                </a:lnTo>
                <a:lnTo>
                  <a:pt x="186" y="442"/>
                </a:lnTo>
                <a:lnTo>
                  <a:pt x="184" y="430"/>
                </a:lnTo>
                <a:lnTo>
                  <a:pt x="184" y="430"/>
                </a:lnTo>
                <a:lnTo>
                  <a:pt x="182" y="414"/>
                </a:lnTo>
                <a:lnTo>
                  <a:pt x="182" y="414"/>
                </a:lnTo>
                <a:lnTo>
                  <a:pt x="180" y="392"/>
                </a:lnTo>
                <a:lnTo>
                  <a:pt x="180" y="392"/>
                </a:lnTo>
                <a:lnTo>
                  <a:pt x="174" y="376"/>
                </a:lnTo>
                <a:lnTo>
                  <a:pt x="174" y="376"/>
                </a:lnTo>
                <a:lnTo>
                  <a:pt x="174" y="372"/>
                </a:lnTo>
                <a:lnTo>
                  <a:pt x="174" y="366"/>
                </a:lnTo>
                <a:lnTo>
                  <a:pt x="174" y="366"/>
                </a:lnTo>
                <a:lnTo>
                  <a:pt x="176" y="340"/>
                </a:lnTo>
                <a:lnTo>
                  <a:pt x="176" y="340"/>
                </a:lnTo>
                <a:lnTo>
                  <a:pt x="178" y="324"/>
                </a:lnTo>
                <a:lnTo>
                  <a:pt x="178" y="324"/>
                </a:lnTo>
                <a:lnTo>
                  <a:pt x="180" y="310"/>
                </a:lnTo>
                <a:lnTo>
                  <a:pt x="180" y="310"/>
                </a:lnTo>
                <a:lnTo>
                  <a:pt x="182" y="310"/>
                </a:lnTo>
                <a:lnTo>
                  <a:pt x="182" y="310"/>
                </a:lnTo>
                <a:lnTo>
                  <a:pt x="186" y="310"/>
                </a:lnTo>
                <a:lnTo>
                  <a:pt x="186" y="310"/>
                </a:lnTo>
                <a:lnTo>
                  <a:pt x="186" y="288"/>
                </a:lnTo>
                <a:lnTo>
                  <a:pt x="186" y="288"/>
                </a:lnTo>
                <a:lnTo>
                  <a:pt x="186" y="234"/>
                </a:lnTo>
                <a:lnTo>
                  <a:pt x="186" y="234"/>
                </a:lnTo>
                <a:lnTo>
                  <a:pt x="186" y="196"/>
                </a:lnTo>
                <a:lnTo>
                  <a:pt x="186" y="196"/>
                </a:lnTo>
                <a:lnTo>
                  <a:pt x="188" y="194"/>
                </a:lnTo>
                <a:lnTo>
                  <a:pt x="188" y="194"/>
                </a:lnTo>
                <a:lnTo>
                  <a:pt x="190" y="190"/>
                </a:lnTo>
                <a:lnTo>
                  <a:pt x="192" y="186"/>
                </a:lnTo>
                <a:lnTo>
                  <a:pt x="192" y="186"/>
                </a:lnTo>
                <a:lnTo>
                  <a:pt x="194" y="178"/>
                </a:lnTo>
                <a:lnTo>
                  <a:pt x="194" y="172"/>
                </a:lnTo>
                <a:lnTo>
                  <a:pt x="194" y="172"/>
                </a:lnTo>
                <a:lnTo>
                  <a:pt x="194" y="162"/>
                </a:lnTo>
                <a:lnTo>
                  <a:pt x="194" y="162"/>
                </a:lnTo>
                <a:lnTo>
                  <a:pt x="194" y="158"/>
                </a:lnTo>
                <a:lnTo>
                  <a:pt x="194" y="158"/>
                </a:lnTo>
                <a:lnTo>
                  <a:pt x="196" y="148"/>
                </a:lnTo>
                <a:lnTo>
                  <a:pt x="196" y="148"/>
                </a:lnTo>
                <a:lnTo>
                  <a:pt x="194" y="136"/>
                </a:lnTo>
                <a:lnTo>
                  <a:pt x="194" y="136"/>
                </a:lnTo>
                <a:lnTo>
                  <a:pt x="194" y="124"/>
                </a:lnTo>
                <a:lnTo>
                  <a:pt x="194" y="124"/>
                </a:lnTo>
                <a:lnTo>
                  <a:pt x="192" y="108"/>
                </a:lnTo>
                <a:lnTo>
                  <a:pt x="192" y="108"/>
                </a:lnTo>
                <a:lnTo>
                  <a:pt x="188" y="98"/>
                </a:lnTo>
                <a:lnTo>
                  <a:pt x="188" y="98"/>
                </a:lnTo>
                <a:lnTo>
                  <a:pt x="186" y="92"/>
                </a:lnTo>
                <a:lnTo>
                  <a:pt x="182" y="84"/>
                </a:lnTo>
                <a:lnTo>
                  <a:pt x="182" y="84"/>
                </a:lnTo>
                <a:lnTo>
                  <a:pt x="174" y="72"/>
                </a:lnTo>
                <a:lnTo>
                  <a:pt x="174" y="72"/>
                </a:lnTo>
                <a:lnTo>
                  <a:pt x="170" y="70"/>
                </a:lnTo>
                <a:lnTo>
                  <a:pt x="164" y="68"/>
                </a:lnTo>
                <a:lnTo>
                  <a:pt x="164" y="68"/>
                </a:lnTo>
                <a:lnTo>
                  <a:pt x="154" y="64"/>
                </a:lnTo>
                <a:lnTo>
                  <a:pt x="154" y="62"/>
                </a:lnTo>
                <a:lnTo>
                  <a:pt x="154" y="62"/>
                </a:lnTo>
                <a:lnTo>
                  <a:pt x="148" y="56"/>
                </a:lnTo>
                <a:lnTo>
                  <a:pt x="148" y="56"/>
                </a:lnTo>
                <a:lnTo>
                  <a:pt x="148" y="54"/>
                </a:lnTo>
                <a:lnTo>
                  <a:pt x="146" y="54"/>
                </a:lnTo>
                <a:lnTo>
                  <a:pt x="146" y="54"/>
                </a:lnTo>
                <a:lnTo>
                  <a:pt x="142" y="56"/>
                </a:lnTo>
                <a:lnTo>
                  <a:pt x="142" y="56"/>
                </a:lnTo>
                <a:lnTo>
                  <a:pt x="138" y="56"/>
                </a:lnTo>
                <a:lnTo>
                  <a:pt x="138" y="56"/>
                </a:lnTo>
                <a:lnTo>
                  <a:pt x="136" y="56"/>
                </a:lnTo>
                <a:lnTo>
                  <a:pt x="136" y="56"/>
                </a:lnTo>
                <a:lnTo>
                  <a:pt x="130" y="50"/>
                </a:lnTo>
                <a:lnTo>
                  <a:pt x="130" y="50"/>
                </a:lnTo>
                <a:lnTo>
                  <a:pt x="128" y="50"/>
                </a:lnTo>
                <a:lnTo>
                  <a:pt x="128" y="50"/>
                </a:lnTo>
                <a:lnTo>
                  <a:pt x="126" y="50"/>
                </a:lnTo>
                <a:lnTo>
                  <a:pt x="126" y="50"/>
                </a:lnTo>
                <a:lnTo>
                  <a:pt x="124" y="50"/>
                </a:lnTo>
                <a:lnTo>
                  <a:pt x="124" y="50"/>
                </a:lnTo>
                <a:lnTo>
                  <a:pt x="120" y="46"/>
                </a:lnTo>
                <a:lnTo>
                  <a:pt x="120" y="46"/>
                </a:lnTo>
                <a:lnTo>
                  <a:pt x="118" y="44"/>
                </a:lnTo>
                <a:lnTo>
                  <a:pt x="118" y="44"/>
                </a:lnTo>
                <a:lnTo>
                  <a:pt x="118" y="42"/>
                </a:lnTo>
                <a:lnTo>
                  <a:pt x="118" y="42"/>
                </a:lnTo>
                <a:lnTo>
                  <a:pt x="116" y="38"/>
                </a:lnTo>
                <a:lnTo>
                  <a:pt x="116" y="38"/>
                </a:lnTo>
                <a:lnTo>
                  <a:pt x="114" y="34"/>
                </a:lnTo>
                <a:lnTo>
                  <a:pt x="114" y="34"/>
                </a:lnTo>
                <a:lnTo>
                  <a:pt x="112" y="30"/>
                </a:lnTo>
                <a:lnTo>
                  <a:pt x="112" y="30"/>
                </a:lnTo>
                <a:lnTo>
                  <a:pt x="112" y="28"/>
                </a:lnTo>
                <a:lnTo>
                  <a:pt x="112" y="28"/>
                </a:lnTo>
                <a:lnTo>
                  <a:pt x="112" y="26"/>
                </a:lnTo>
                <a:lnTo>
                  <a:pt x="112" y="26"/>
                </a:lnTo>
                <a:lnTo>
                  <a:pt x="110" y="26"/>
                </a:lnTo>
                <a:lnTo>
                  <a:pt x="110" y="26"/>
                </a:lnTo>
                <a:lnTo>
                  <a:pt x="110" y="24"/>
                </a:lnTo>
                <a:lnTo>
                  <a:pt x="110" y="24"/>
                </a:lnTo>
                <a:lnTo>
                  <a:pt x="108" y="22"/>
                </a:lnTo>
                <a:lnTo>
                  <a:pt x="108" y="22"/>
                </a:lnTo>
                <a:lnTo>
                  <a:pt x="108" y="20"/>
                </a:lnTo>
                <a:lnTo>
                  <a:pt x="108" y="20"/>
                </a:lnTo>
                <a:lnTo>
                  <a:pt x="108" y="20"/>
                </a:lnTo>
                <a:lnTo>
                  <a:pt x="108" y="20"/>
                </a:lnTo>
                <a:lnTo>
                  <a:pt x="108" y="20"/>
                </a:lnTo>
                <a:lnTo>
                  <a:pt x="108" y="18"/>
                </a:lnTo>
                <a:lnTo>
                  <a:pt x="108" y="18"/>
                </a:lnTo>
                <a:lnTo>
                  <a:pt x="108" y="18"/>
                </a:lnTo>
                <a:lnTo>
                  <a:pt x="108" y="18"/>
                </a:lnTo>
                <a:lnTo>
                  <a:pt x="106" y="18"/>
                </a:lnTo>
                <a:lnTo>
                  <a:pt x="106" y="18"/>
                </a:lnTo>
                <a:lnTo>
                  <a:pt x="104" y="16"/>
                </a:lnTo>
                <a:lnTo>
                  <a:pt x="104" y="16"/>
                </a:lnTo>
                <a:lnTo>
                  <a:pt x="100" y="12"/>
                </a:lnTo>
                <a:lnTo>
                  <a:pt x="100" y="12"/>
                </a:lnTo>
                <a:lnTo>
                  <a:pt x="96" y="8"/>
                </a:lnTo>
                <a:lnTo>
                  <a:pt x="96" y="8"/>
                </a:lnTo>
                <a:lnTo>
                  <a:pt x="94" y="8"/>
                </a:lnTo>
                <a:lnTo>
                  <a:pt x="94" y="8"/>
                </a:lnTo>
                <a:lnTo>
                  <a:pt x="82" y="2"/>
                </a:lnTo>
                <a:lnTo>
                  <a:pt x="82" y="2"/>
                </a:lnTo>
                <a:lnTo>
                  <a:pt x="78" y="0"/>
                </a:lnTo>
                <a:lnTo>
                  <a:pt x="72" y="0"/>
                </a:lnTo>
                <a:lnTo>
                  <a:pt x="72" y="0"/>
                </a:lnTo>
                <a:lnTo>
                  <a:pt x="68" y="2"/>
                </a:lnTo>
                <a:lnTo>
                  <a:pt x="66" y="2"/>
                </a:lnTo>
                <a:lnTo>
                  <a:pt x="66" y="2"/>
                </a:lnTo>
                <a:lnTo>
                  <a:pt x="62" y="4"/>
                </a:lnTo>
                <a:lnTo>
                  <a:pt x="62" y="4"/>
                </a:lnTo>
                <a:lnTo>
                  <a:pt x="60" y="6"/>
                </a:lnTo>
                <a:lnTo>
                  <a:pt x="60" y="6"/>
                </a:lnTo>
                <a:lnTo>
                  <a:pt x="58" y="6"/>
                </a:lnTo>
                <a:lnTo>
                  <a:pt x="58" y="6"/>
                </a:lnTo>
                <a:lnTo>
                  <a:pt x="56" y="6"/>
                </a:lnTo>
                <a:lnTo>
                  <a:pt x="56" y="6"/>
                </a:lnTo>
                <a:lnTo>
                  <a:pt x="58" y="8"/>
                </a:lnTo>
                <a:lnTo>
                  <a:pt x="58" y="8"/>
                </a:lnTo>
                <a:lnTo>
                  <a:pt x="58" y="8"/>
                </a:lnTo>
                <a:lnTo>
                  <a:pt x="58" y="8"/>
                </a:lnTo>
                <a:lnTo>
                  <a:pt x="58" y="10"/>
                </a:lnTo>
                <a:lnTo>
                  <a:pt x="58" y="10"/>
                </a:lnTo>
                <a:lnTo>
                  <a:pt x="56" y="10"/>
                </a:lnTo>
                <a:lnTo>
                  <a:pt x="56" y="10"/>
                </a:lnTo>
                <a:lnTo>
                  <a:pt x="56" y="8"/>
                </a:lnTo>
                <a:lnTo>
                  <a:pt x="56" y="8"/>
                </a:lnTo>
                <a:lnTo>
                  <a:pt x="56" y="6"/>
                </a:lnTo>
                <a:lnTo>
                  <a:pt x="56" y="6"/>
                </a:lnTo>
                <a:lnTo>
                  <a:pt x="56" y="4"/>
                </a:lnTo>
                <a:lnTo>
                  <a:pt x="56" y="4"/>
                </a:lnTo>
                <a:lnTo>
                  <a:pt x="54" y="6"/>
                </a:lnTo>
                <a:lnTo>
                  <a:pt x="54" y="6"/>
                </a:lnTo>
                <a:lnTo>
                  <a:pt x="54" y="8"/>
                </a:lnTo>
                <a:lnTo>
                  <a:pt x="54" y="8"/>
                </a:lnTo>
                <a:lnTo>
                  <a:pt x="56" y="10"/>
                </a:lnTo>
                <a:lnTo>
                  <a:pt x="56" y="10"/>
                </a:lnTo>
                <a:lnTo>
                  <a:pt x="56" y="12"/>
                </a:lnTo>
                <a:lnTo>
                  <a:pt x="56" y="12"/>
                </a:lnTo>
                <a:lnTo>
                  <a:pt x="54" y="12"/>
                </a:lnTo>
                <a:lnTo>
                  <a:pt x="54" y="12"/>
                </a:lnTo>
                <a:lnTo>
                  <a:pt x="50" y="10"/>
                </a:lnTo>
                <a:lnTo>
                  <a:pt x="50" y="10"/>
                </a:lnTo>
                <a:lnTo>
                  <a:pt x="48" y="10"/>
                </a:lnTo>
                <a:lnTo>
                  <a:pt x="48" y="10"/>
                </a:lnTo>
                <a:lnTo>
                  <a:pt x="44" y="14"/>
                </a:lnTo>
                <a:lnTo>
                  <a:pt x="44" y="14"/>
                </a:lnTo>
                <a:lnTo>
                  <a:pt x="44" y="16"/>
                </a:lnTo>
                <a:lnTo>
                  <a:pt x="44" y="16"/>
                </a:lnTo>
                <a:lnTo>
                  <a:pt x="46" y="16"/>
                </a:lnTo>
                <a:lnTo>
                  <a:pt x="46" y="16"/>
                </a:lnTo>
                <a:lnTo>
                  <a:pt x="46" y="18"/>
                </a:lnTo>
                <a:lnTo>
                  <a:pt x="46" y="18"/>
                </a:lnTo>
                <a:lnTo>
                  <a:pt x="44" y="18"/>
                </a:lnTo>
                <a:lnTo>
                  <a:pt x="44" y="18"/>
                </a:lnTo>
                <a:lnTo>
                  <a:pt x="42" y="20"/>
                </a:lnTo>
                <a:lnTo>
                  <a:pt x="42" y="20"/>
                </a:lnTo>
                <a:lnTo>
                  <a:pt x="40" y="20"/>
                </a:lnTo>
                <a:lnTo>
                  <a:pt x="40" y="20"/>
                </a:lnTo>
                <a:lnTo>
                  <a:pt x="40" y="22"/>
                </a:lnTo>
                <a:lnTo>
                  <a:pt x="40" y="22"/>
                </a:lnTo>
                <a:lnTo>
                  <a:pt x="40" y="22"/>
                </a:lnTo>
                <a:lnTo>
                  <a:pt x="40" y="22"/>
                </a:lnTo>
                <a:lnTo>
                  <a:pt x="38" y="24"/>
                </a:lnTo>
                <a:lnTo>
                  <a:pt x="38" y="24"/>
                </a:lnTo>
                <a:lnTo>
                  <a:pt x="38" y="26"/>
                </a:lnTo>
                <a:lnTo>
                  <a:pt x="38" y="26"/>
                </a:lnTo>
                <a:lnTo>
                  <a:pt x="38" y="28"/>
                </a:lnTo>
                <a:lnTo>
                  <a:pt x="38" y="28"/>
                </a:lnTo>
                <a:lnTo>
                  <a:pt x="36" y="30"/>
                </a:lnTo>
                <a:lnTo>
                  <a:pt x="36" y="30"/>
                </a:lnTo>
                <a:lnTo>
                  <a:pt x="36" y="32"/>
                </a:lnTo>
                <a:lnTo>
                  <a:pt x="36" y="32"/>
                </a:lnTo>
                <a:lnTo>
                  <a:pt x="36" y="34"/>
                </a:lnTo>
                <a:lnTo>
                  <a:pt x="36" y="34"/>
                </a:lnTo>
                <a:lnTo>
                  <a:pt x="34" y="36"/>
                </a:lnTo>
                <a:lnTo>
                  <a:pt x="34" y="36"/>
                </a:lnTo>
                <a:lnTo>
                  <a:pt x="34" y="38"/>
                </a:lnTo>
                <a:lnTo>
                  <a:pt x="34" y="38"/>
                </a:lnTo>
                <a:lnTo>
                  <a:pt x="34" y="40"/>
                </a:lnTo>
                <a:lnTo>
                  <a:pt x="34" y="40"/>
                </a:lnTo>
                <a:lnTo>
                  <a:pt x="34" y="42"/>
                </a:lnTo>
                <a:lnTo>
                  <a:pt x="34" y="42"/>
                </a:lnTo>
                <a:lnTo>
                  <a:pt x="34" y="42"/>
                </a:lnTo>
                <a:lnTo>
                  <a:pt x="34" y="42"/>
                </a:lnTo>
                <a:lnTo>
                  <a:pt x="32" y="42"/>
                </a:lnTo>
                <a:lnTo>
                  <a:pt x="32" y="42"/>
                </a:lnTo>
                <a:lnTo>
                  <a:pt x="32" y="40"/>
                </a:lnTo>
                <a:lnTo>
                  <a:pt x="32" y="40"/>
                </a:lnTo>
                <a:lnTo>
                  <a:pt x="32" y="38"/>
                </a:lnTo>
                <a:lnTo>
                  <a:pt x="32" y="38"/>
                </a:lnTo>
                <a:lnTo>
                  <a:pt x="32" y="36"/>
                </a:lnTo>
                <a:lnTo>
                  <a:pt x="32" y="36"/>
                </a:lnTo>
                <a:lnTo>
                  <a:pt x="32" y="38"/>
                </a:lnTo>
                <a:lnTo>
                  <a:pt x="32" y="38"/>
                </a:lnTo>
                <a:lnTo>
                  <a:pt x="32" y="42"/>
                </a:lnTo>
                <a:lnTo>
                  <a:pt x="32" y="42"/>
                </a:lnTo>
                <a:lnTo>
                  <a:pt x="32" y="42"/>
                </a:lnTo>
                <a:lnTo>
                  <a:pt x="32" y="44"/>
                </a:lnTo>
                <a:lnTo>
                  <a:pt x="32" y="44"/>
                </a:lnTo>
                <a:lnTo>
                  <a:pt x="30" y="48"/>
                </a:lnTo>
                <a:lnTo>
                  <a:pt x="30" y="48"/>
                </a:lnTo>
                <a:lnTo>
                  <a:pt x="32" y="52"/>
                </a:lnTo>
                <a:lnTo>
                  <a:pt x="32" y="52"/>
                </a:lnTo>
                <a:lnTo>
                  <a:pt x="34" y="52"/>
                </a:lnTo>
                <a:lnTo>
                  <a:pt x="34" y="52"/>
                </a:lnTo>
                <a:lnTo>
                  <a:pt x="38" y="52"/>
                </a:lnTo>
                <a:lnTo>
                  <a:pt x="38" y="52"/>
                </a:lnTo>
                <a:lnTo>
                  <a:pt x="40" y="50"/>
                </a:lnTo>
                <a:lnTo>
                  <a:pt x="40" y="50"/>
                </a:lnTo>
                <a:lnTo>
                  <a:pt x="40" y="52"/>
                </a:lnTo>
                <a:lnTo>
                  <a:pt x="40" y="52"/>
                </a:lnTo>
                <a:lnTo>
                  <a:pt x="38" y="54"/>
                </a:lnTo>
                <a:lnTo>
                  <a:pt x="38" y="54"/>
                </a:lnTo>
                <a:lnTo>
                  <a:pt x="36" y="54"/>
                </a:lnTo>
                <a:lnTo>
                  <a:pt x="36" y="54"/>
                </a:lnTo>
                <a:lnTo>
                  <a:pt x="36" y="54"/>
                </a:lnTo>
                <a:lnTo>
                  <a:pt x="36" y="54"/>
                </a:lnTo>
                <a:lnTo>
                  <a:pt x="38" y="54"/>
                </a:lnTo>
                <a:lnTo>
                  <a:pt x="38" y="54"/>
                </a:lnTo>
                <a:lnTo>
                  <a:pt x="40" y="52"/>
                </a:lnTo>
                <a:lnTo>
                  <a:pt x="40" y="52"/>
                </a:lnTo>
                <a:lnTo>
                  <a:pt x="40" y="52"/>
                </a:lnTo>
                <a:lnTo>
                  <a:pt x="40" y="52"/>
                </a:lnTo>
                <a:lnTo>
                  <a:pt x="40" y="54"/>
                </a:lnTo>
                <a:lnTo>
                  <a:pt x="40" y="54"/>
                </a:lnTo>
                <a:lnTo>
                  <a:pt x="40" y="54"/>
                </a:lnTo>
                <a:lnTo>
                  <a:pt x="40" y="54"/>
                </a:lnTo>
                <a:lnTo>
                  <a:pt x="40" y="54"/>
                </a:lnTo>
                <a:lnTo>
                  <a:pt x="40" y="54"/>
                </a:lnTo>
                <a:lnTo>
                  <a:pt x="42" y="52"/>
                </a:lnTo>
                <a:lnTo>
                  <a:pt x="42" y="52"/>
                </a:lnTo>
                <a:lnTo>
                  <a:pt x="42" y="52"/>
                </a:lnTo>
                <a:lnTo>
                  <a:pt x="42" y="52"/>
                </a:lnTo>
                <a:lnTo>
                  <a:pt x="44" y="50"/>
                </a:lnTo>
                <a:lnTo>
                  <a:pt x="44" y="50"/>
                </a:lnTo>
                <a:lnTo>
                  <a:pt x="42" y="50"/>
                </a:lnTo>
                <a:lnTo>
                  <a:pt x="42" y="50"/>
                </a:lnTo>
                <a:lnTo>
                  <a:pt x="42" y="52"/>
                </a:lnTo>
                <a:lnTo>
                  <a:pt x="42" y="52"/>
                </a:lnTo>
                <a:lnTo>
                  <a:pt x="42" y="54"/>
                </a:lnTo>
                <a:lnTo>
                  <a:pt x="42" y="54"/>
                </a:lnTo>
                <a:lnTo>
                  <a:pt x="42" y="52"/>
                </a:lnTo>
                <a:lnTo>
                  <a:pt x="42" y="52"/>
                </a:lnTo>
                <a:lnTo>
                  <a:pt x="44" y="50"/>
                </a:lnTo>
                <a:lnTo>
                  <a:pt x="44" y="50"/>
                </a:lnTo>
                <a:lnTo>
                  <a:pt x="44" y="50"/>
                </a:lnTo>
                <a:lnTo>
                  <a:pt x="44" y="50"/>
                </a:lnTo>
                <a:lnTo>
                  <a:pt x="46" y="52"/>
                </a:lnTo>
                <a:lnTo>
                  <a:pt x="46" y="52"/>
                </a:lnTo>
                <a:lnTo>
                  <a:pt x="46" y="56"/>
                </a:lnTo>
                <a:lnTo>
                  <a:pt x="46" y="56"/>
                </a:lnTo>
                <a:lnTo>
                  <a:pt x="50" y="60"/>
                </a:lnTo>
                <a:lnTo>
                  <a:pt x="50" y="60"/>
                </a:lnTo>
                <a:lnTo>
                  <a:pt x="52" y="64"/>
                </a:lnTo>
                <a:lnTo>
                  <a:pt x="52" y="64"/>
                </a:lnTo>
                <a:lnTo>
                  <a:pt x="54" y="66"/>
                </a:lnTo>
                <a:lnTo>
                  <a:pt x="54" y="66"/>
                </a:lnTo>
                <a:lnTo>
                  <a:pt x="54" y="66"/>
                </a:lnTo>
                <a:lnTo>
                  <a:pt x="58" y="66"/>
                </a:lnTo>
                <a:lnTo>
                  <a:pt x="58" y="66"/>
                </a:lnTo>
                <a:lnTo>
                  <a:pt x="60" y="68"/>
                </a:lnTo>
                <a:lnTo>
                  <a:pt x="60" y="74"/>
                </a:lnTo>
                <a:lnTo>
                  <a:pt x="60" y="74"/>
                </a:lnTo>
                <a:lnTo>
                  <a:pt x="62" y="80"/>
                </a:lnTo>
                <a:lnTo>
                  <a:pt x="62" y="82"/>
                </a:lnTo>
                <a:lnTo>
                  <a:pt x="62" y="82"/>
                </a:lnTo>
                <a:lnTo>
                  <a:pt x="64" y="84"/>
                </a:lnTo>
                <a:lnTo>
                  <a:pt x="64" y="84"/>
                </a:lnTo>
                <a:lnTo>
                  <a:pt x="68" y="84"/>
                </a:lnTo>
                <a:lnTo>
                  <a:pt x="70" y="82"/>
                </a:lnTo>
                <a:lnTo>
                  <a:pt x="70" y="82"/>
                </a:lnTo>
                <a:lnTo>
                  <a:pt x="72" y="82"/>
                </a:lnTo>
                <a:lnTo>
                  <a:pt x="72" y="82"/>
                </a:lnTo>
                <a:lnTo>
                  <a:pt x="72" y="82"/>
                </a:lnTo>
                <a:lnTo>
                  <a:pt x="72" y="82"/>
                </a:lnTo>
                <a:lnTo>
                  <a:pt x="74" y="84"/>
                </a:lnTo>
                <a:lnTo>
                  <a:pt x="74" y="84"/>
                </a:lnTo>
                <a:lnTo>
                  <a:pt x="76" y="82"/>
                </a:lnTo>
                <a:lnTo>
                  <a:pt x="76" y="82"/>
                </a:lnTo>
                <a:lnTo>
                  <a:pt x="78" y="82"/>
                </a:lnTo>
                <a:lnTo>
                  <a:pt x="78" y="82"/>
                </a:lnTo>
                <a:lnTo>
                  <a:pt x="78" y="84"/>
                </a:lnTo>
                <a:lnTo>
                  <a:pt x="78" y="84"/>
                </a:lnTo>
                <a:lnTo>
                  <a:pt x="78" y="84"/>
                </a:lnTo>
                <a:lnTo>
                  <a:pt x="78" y="84"/>
                </a:lnTo>
                <a:lnTo>
                  <a:pt x="78" y="86"/>
                </a:lnTo>
                <a:lnTo>
                  <a:pt x="78" y="86"/>
                </a:lnTo>
                <a:lnTo>
                  <a:pt x="80" y="88"/>
                </a:lnTo>
                <a:lnTo>
                  <a:pt x="80" y="88"/>
                </a:lnTo>
                <a:lnTo>
                  <a:pt x="82" y="88"/>
                </a:lnTo>
                <a:lnTo>
                  <a:pt x="82" y="88"/>
                </a:lnTo>
                <a:lnTo>
                  <a:pt x="84" y="92"/>
                </a:lnTo>
                <a:lnTo>
                  <a:pt x="84" y="92"/>
                </a:lnTo>
                <a:lnTo>
                  <a:pt x="86" y="94"/>
                </a:lnTo>
                <a:lnTo>
                  <a:pt x="86" y="94"/>
                </a:lnTo>
                <a:lnTo>
                  <a:pt x="88" y="94"/>
                </a:lnTo>
                <a:lnTo>
                  <a:pt x="90" y="94"/>
                </a:lnTo>
                <a:lnTo>
                  <a:pt x="90" y="94"/>
                </a:lnTo>
                <a:lnTo>
                  <a:pt x="94" y="92"/>
                </a:lnTo>
                <a:lnTo>
                  <a:pt x="94" y="92"/>
                </a:lnTo>
                <a:lnTo>
                  <a:pt x="98" y="90"/>
                </a:lnTo>
                <a:lnTo>
                  <a:pt x="98" y="90"/>
                </a:lnTo>
                <a:lnTo>
                  <a:pt x="100" y="86"/>
                </a:lnTo>
                <a:lnTo>
                  <a:pt x="100" y="86"/>
                </a:lnTo>
                <a:lnTo>
                  <a:pt x="102" y="86"/>
                </a:lnTo>
                <a:lnTo>
                  <a:pt x="102" y="86"/>
                </a:lnTo>
                <a:lnTo>
                  <a:pt x="100" y="88"/>
                </a:lnTo>
                <a:lnTo>
                  <a:pt x="100" y="88"/>
                </a:lnTo>
                <a:lnTo>
                  <a:pt x="100" y="90"/>
                </a:lnTo>
                <a:lnTo>
                  <a:pt x="100" y="90"/>
                </a:lnTo>
                <a:lnTo>
                  <a:pt x="94" y="104"/>
                </a:lnTo>
                <a:lnTo>
                  <a:pt x="94" y="104"/>
                </a:lnTo>
                <a:lnTo>
                  <a:pt x="88" y="120"/>
                </a:lnTo>
                <a:lnTo>
                  <a:pt x="88" y="120"/>
                </a:lnTo>
                <a:lnTo>
                  <a:pt x="86" y="128"/>
                </a:lnTo>
                <a:lnTo>
                  <a:pt x="86" y="128"/>
                </a:lnTo>
                <a:lnTo>
                  <a:pt x="84" y="134"/>
                </a:lnTo>
                <a:lnTo>
                  <a:pt x="84" y="134"/>
                </a:lnTo>
                <a:lnTo>
                  <a:pt x="78" y="130"/>
                </a:lnTo>
                <a:lnTo>
                  <a:pt x="78" y="130"/>
                </a:lnTo>
                <a:lnTo>
                  <a:pt x="66" y="124"/>
                </a:lnTo>
                <a:lnTo>
                  <a:pt x="66" y="124"/>
                </a:lnTo>
                <a:lnTo>
                  <a:pt x="58" y="122"/>
                </a:lnTo>
                <a:lnTo>
                  <a:pt x="58" y="122"/>
                </a:lnTo>
                <a:lnTo>
                  <a:pt x="58" y="122"/>
                </a:lnTo>
                <a:lnTo>
                  <a:pt x="56" y="122"/>
                </a:lnTo>
                <a:lnTo>
                  <a:pt x="56" y="122"/>
                </a:lnTo>
                <a:lnTo>
                  <a:pt x="56" y="124"/>
                </a:lnTo>
                <a:lnTo>
                  <a:pt x="56" y="124"/>
                </a:lnTo>
                <a:lnTo>
                  <a:pt x="60" y="128"/>
                </a:lnTo>
                <a:lnTo>
                  <a:pt x="60" y="128"/>
                </a:lnTo>
                <a:lnTo>
                  <a:pt x="68" y="132"/>
                </a:lnTo>
                <a:lnTo>
                  <a:pt x="68" y="132"/>
                </a:lnTo>
                <a:lnTo>
                  <a:pt x="74" y="136"/>
                </a:lnTo>
                <a:lnTo>
                  <a:pt x="74" y="136"/>
                </a:lnTo>
                <a:lnTo>
                  <a:pt x="76" y="138"/>
                </a:lnTo>
                <a:lnTo>
                  <a:pt x="76" y="138"/>
                </a:lnTo>
                <a:lnTo>
                  <a:pt x="74" y="142"/>
                </a:lnTo>
                <a:lnTo>
                  <a:pt x="74" y="142"/>
                </a:lnTo>
                <a:lnTo>
                  <a:pt x="64" y="138"/>
                </a:lnTo>
                <a:lnTo>
                  <a:pt x="64" y="138"/>
                </a:lnTo>
                <a:lnTo>
                  <a:pt x="50" y="134"/>
                </a:lnTo>
                <a:lnTo>
                  <a:pt x="50" y="134"/>
                </a:lnTo>
                <a:lnTo>
                  <a:pt x="48" y="134"/>
                </a:lnTo>
                <a:lnTo>
                  <a:pt x="46" y="134"/>
                </a:lnTo>
                <a:lnTo>
                  <a:pt x="46" y="134"/>
                </a:lnTo>
                <a:lnTo>
                  <a:pt x="46" y="136"/>
                </a:lnTo>
                <a:lnTo>
                  <a:pt x="46" y="138"/>
                </a:lnTo>
                <a:lnTo>
                  <a:pt x="46" y="138"/>
                </a:lnTo>
                <a:lnTo>
                  <a:pt x="52" y="140"/>
                </a:lnTo>
                <a:lnTo>
                  <a:pt x="52" y="140"/>
                </a:lnTo>
                <a:lnTo>
                  <a:pt x="62" y="144"/>
                </a:lnTo>
                <a:lnTo>
                  <a:pt x="62" y="144"/>
                </a:lnTo>
                <a:lnTo>
                  <a:pt x="70" y="148"/>
                </a:lnTo>
                <a:lnTo>
                  <a:pt x="70" y="148"/>
                </a:lnTo>
                <a:lnTo>
                  <a:pt x="72" y="148"/>
                </a:lnTo>
                <a:lnTo>
                  <a:pt x="70" y="148"/>
                </a:lnTo>
                <a:lnTo>
                  <a:pt x="70" y="148"/>
                </a:lnTo>
                <a:lnTo>
                  <a:pt x="64" y="148"/>
                </a:lnTo>
                <a:lnTo>
                  <a:pt x="64" y="148"/>
                </a:lnTo>
                <a:lnTo>
                  <a:pt x="52" y="146"/>
                </a:lnTo>
                <a:lnTo>
                  <a:pt x="52" y="146"/>
                </a:lnTo>
                <a:lnTo>
                  <a:pt x="46" y="144"/>
                </a:lnTo>
                <a:lnTo>
                  <a:pt x="46" y="144"/>
                </a:lnTo>
                <a:lnTo>
                  <a:pt x="46" y="146"/>
                </a:lnTo>
                <a:lnTo>
                  <a:pt x="44" y="146"/>
                </a:lnTo>
                <a:lnTo>
                  <a:pt x="40" y="142"/>
                </a:lnTo>
                <a:lnTo>
                  <a:pt x="40" y="142"/>
                </a:lnTo>
                <a:lnTo>
                  <a:pt x="40" y="140"/>
                </a:lnTo>
                <a:lnTo>
                  <a:pt x="40" y="140"/>
                </a:lnTo>
                <a:lnTo>
                  <a:pt x="40" y="130"/>
                </a:lnTo>
                <a:lnTo>
                  <a:pt x="40" y="130"/>
                </a:lnTo>
                <a:lnTo>
                  <a:pt x="42" y="122"/>
                </a:lnTo>
                <a:lnTo>
                  <a:pt x="42" y="122"/>
                </a:lnTo>
                <a:lnTo>
                  <a:pt x="44" y="114"/>
                </a:lnTo>
                <a:lnTo>
                  <a:pt x="44" y="114"/>
                </a:lnTo>
                <a:lnTo>
                  <a:pt x="46" y="110"/>
                </a:lnTo>
                <a:lnTo>
                  <a:pt x="44" y="108"/>
                </a:lnTo>
                <a:lnTo>
                  <a:pt x="44" y="108"/>
                </a:lnTo>
                <a:lnTo>
                  <a:pt x="42" y="108"/>
                </a:lnTo>
                <a:lnTo>
                  <a:pt x="40" y="112"/>
                </a:lnTo>
                <a:lnTo>
                  <a:pt x="40" y="112"/>
                </a:lnTo>
                <a:lnTo>
                  <a:pt x="36" y="116"/>
                </a:lnTo>
                <a:lnTo>
                  <a:pt x="36" y="120"/>
                </a:lnTo>
                <a:lnTo>
                  <a:pt x="36" y="120"/>
                </a:lnTo>
                <a:lnTo>
                  <a:pt x="34" y="124"/>
                </a:lnTo>
                <a:lnTo>
                  <a:pt x="32" y="126"/>
                </a:lnTo>
                <a:lnTo>
                  <a:pt x="32" y="126"/>
                </a:lnTo>
                <a:lnTo>
                  <a:pt x="26" y="126"/>
                </a:lnTo>
                <a:lnTo>
                  <a:pt x="26" y="126"/>
                </a:lnTo>
                <a:lnTo>
                  <a:pt x="24" y="124"/>
                </a:lnTo>
                <a:lnTo>
                  <a:pt x="24" y="124"/>
                </a:lnTo>
                <a:lnTo>
                  <a:pt x="20" y="120"/>
                </a:lnTo>
                <a:lnTo>
                  <a:pt x="20" y="120"/>
                </a:lnTo>
                <a:lnTo>
                  <a:pt x="20" y="116"/>
                </a:lnTo>
                <a:lnTo>
                  <a:pt x="20" y="116"/>
                </a:lnTo>
                <a:lnTo>
                  <a:pt x="18" y="110"/>
                </a:lnTo>
                <a:lnTo>
                  <a:pt x="18" y="110"/>
                </a:lnTo>
                <a:lnTo>
                  <a:pt x="16" y="106"/>
                </a:lnTo>
                <a:lnTo>
                  <a:pt x="16" y="106"/>
                </a:lnTo>
                <a:lnTo>
                  <a:pt x="16" y="100"/>
                </a:lnTo>
                <a:lnTo>
                  <a:pt x="16" y="100"/>
                </a:lnTo>
                <a:lnTo>
                  <a:pt x="14" y="98"/>
                </a:lnTo>
                <a:lnTo>
                  <a:pt x="12" y="98"/>
                </a:lnTo>
                <a:lnTo>
                  <a:pt x="12" y="98"/>
                </a:lnTo>
                <a:lnTo>
                  <a:pt x="10" y="100"/>
                </a:lnTo>
                <a:lnTo>
                  <a:pt x="10" y="100"/>
                </a:lnTo>
                <a:lnTo>
                  <a:pt x="12" y="108"/>
                </a:lnTo>
                <a:lnTo>
                  <a:pt x="12" y="108"/>
                </a:lnTo>
                <a:lnTo>
                  <a:pt x="12" y="112"/>
                </a:lnTo>
                <a:lnTo>
                  <a:pt x="12" y="112"/>
                </a:lnTo>
                <a:lnTo>
                  <a:pt x="12" y="114"/>
                </a:lnTo>
                <a:lnTo>
                  <a:pt x="12" y="114"/>
                </a:lnTo>
                <a:lnTo>
                  <a:pt x="14" y="116"/>
                </a:lnTo>
                <a:lnTo>
                  <a:pt x="14" y="116"/>
                </a:lnTo>
                <a:lnTo>
                  <a:pt x="14" y="120"/>
                </a:lnTo>
                <a:lnTo>
                  <a:pt x="14" y="120"/>
                </a:lnTo>
                <a:lnTo>
                  <a:pt x="14" y="122"/>
                </a:lnTo>
                <a:lnTo>
                  <a:pt x="14" y="122"/>
                </a:lnTo>
                <a:lnTo>
                  <a:pt x="14" y="122"/>
                </a:lnTo>
                <a:lnTo>
                  <a:pt x="14" y="122"/>
                </a:lnTo>
                <a:lnTo>
                  <a:pt x="12" y="118"/>
                </a:lnTo>
                <a:lnTo>
                  <a:pt x="12" y="118"/>
                </a:lnTo>
                <a:lnTo>
                  <a:pt x="10" y="114"/>
                </a:lnTo>
                <a:lnTo>
                  <a:pt x="10" y="114"/>
                </a:lnTo>
                <a:lnTo>
                  <a:pt x="8" y="110"/>
                </a:lnTo>
                <a:lnTo>
                  <a:pt x="8" y="110"/>
                </a:lnTo>
                <a:lnTo>
                  <a:pt x="6" y="106"/>
                </a:lnTo>
                <a:lnTo>
                  <a:pt x="6" y="106"/>
                </a:lnTo>
                <a:lnTo>
                  <a:pt x="4" y="104"/>
                </a:lnTo>
                <a:lnTo>
                  <a:pt x="2" y="104"/>
                </a:lnTo>
                <a:lnTo>
                  <a:pt x="2" y="104"/>
                </a:lnTo>
                <a:lnTo>
                  <a:pt x="0" y="106"/>
                </a:lnTo>
                <a:lnTo>
                  <a:pt x="2" y="108"/>
                </a:lnTo>
                <a:lnTo>
                  <a:pt x="2" y="108"/>
                </a:lnTo>
                <a:lnTo>
                  <a:pt x="4" y="112"/>
                </a:lnTo>
                <a:lnTo>
                  <a:pt x="4" y="112"/>
                </a:lnTo>
                <a:lnTo>
                  <a:pt x="4" y="112"/>
                </a:lnTo>
                <a:lnTo>
                  <a:pt x="4" y="112"/>
                </a:lnTo>
                <a:lnTo>
                  <a:pt x="2" y="114"/>
                </a:lnTo>
                <a:lnTo>
                  <a:pt x="4" y="120"/>
                </a:lnTo>
                <a:lnTo>
                  <a:pt x="4" y="120"/>
                </a:lnTo>
                <a:lnTo>
                  <a:pt x="4" y="128"/>
                </a:lnTo>
                <a:lnTo>
                  <a:pt x="4" y="128"/>
                </a:lnTo>
                <a:lnTo>
                  <a:pt x="6" y="130"/>
                </a:lnTo>
                <a:lnTo>
                  <a:pt x="10" y="134"/>
                </a:lnTo>
                <a:lnTo>
                  <a:pt x="10" y="134"/>
                </a:lnTo>
                <a:lnTo>
                  <a:pt x="14" y="142"/>
                </a:lnTo>
                <a:lnTo>
                  <a:pt x="14" y="142"/>
                </a:lnTo>
                <a:lnTo>
                  <a:pt x="18" y="146"/>
                </a:lnTo>
                <a:lnTo>
                  <a:pt x="18" y="146"/>
                </a:lnTo>
                <a:lnTo>
                  <a:pt x="22" y="152"/>
                </a:lnTo>
                <a:lnTo>
                  <a:pt x="22" y="152"/>
                </a:lnTo>
                <a:lnTo>
                  <a:pt x="26" y="156"/>
                </a:lnTo>
                <a:lnTo>
                  <a:pt x="26" y="156"/>
                </a:lnTo>
                <a:lnTo>
                  <a:pt x="28" y="158"/>
                </a:lnTo>
                <a:lnTo>
                  <a:pt x="28" y="158"/>
                </a:lnTo>
                <a:lnTo>
                  <a:pt x="26" y="166"/>
                </a:lnTo>
                <a:lnTo>
                  <a:pt x="26" y="166"/>
                </a:lnTo>
                <a:lnTo>
                  <a:pt x="22" y="178"/>
                </a:lnTo>
                <a:lnTo>
                  <a:pt x="22" y="178"/>
                </a:lnTo>
                <a:lnTo>
                  <a:pt x="30" y="182"/>
                </a:lnTo>
                <a:lnTo>
                  <a:pt x="30" y="182"/>
                </a:lnTo>
                <a:lnTo>
                  <a:pt x="44" y="188"/>
                </a:lnTo>
                <a:lnTo>
                  <a:pt x="44" y="188"/>
                </a:lnTo>
                <a:lnTo>
                  <a:pt x="56" y="192"/>
                </a:lnTo>
                <a:lnTo>
                  <a:pt x="56" y="192"/>
                </a:lnTo>
                <a:lnTo>
                  <a:pt x="76" y="200"/>
                </a:lnTo>
                <a:lnTo>
                  <a:pt x="76" y="200"/>
                </a:lnTo>
                <a:lnTo>
                  <a:pt x="76" y="222"/>
                </a:lnTo>
                <a:lnTo>
                  <a:pt x="76" y="222"/>
                </a:lnTo>
                <a:lnTo>
                  <a:pt x="74" y="234"/>
                </a:lnTo>
                <a:lnTo>
                  <a:pt x="74" y="234"/>
                </a:lnTo>
                <a:lnTo>
                  <a:pt x="74" y="240"/>
                </a:lnTo>
                <a:lnTo>
                  <a:pt x="74" y="240"/>
                </a:lnTo>
                <a:lnTo>
                  <a:pt x="72" y="248"/>
                </a:lnTo>
                <a:lnTo>
                  <a:pt x="74" y="246"/>
                </a:lnTo>
                <a:lnTo>
                  <a:pt x="74" y="246"/>
                </a:lnTo>
                <a:lnTo>
                  <a:pt x="74" y="252"/>
                </a:lnTo>
                <a:lnTo>
                  <a:pt x="74" y="252"/>
                </a:lnTo>
                <a:lnTo>
                  <a:pt x="72" y="268"/>
                </a:lnTo>
                <a:lnTo>
                  <a:pt x="72" y="268"/>
                </a:lnTo>
                <a:lnTo>
                  <a:pt x="70" y="298"/>
                </a:lnTo>
                <a:lnTo>
                  <a:pt x="70" y="298"/>
                </a:lnTo>
                <a:lnTo>
                  <a:pt x="68" y="310"/>
                </a:lnTo>
                <a:lnTo>
                  <a:pt x="68" y="310"/>
                </a:lnTo>
                <a:lnTo>
                  <a:pt x="68" y="310"/>
                </a:lnTo>
                <a:lnTo>
                  <a:pt x="68" y="310"/>
                </a:lnTo>
                <a:lnTo>
                  <a:pt x="72" y="310"/>
                </a:lnTo>
                <a:lnTo>
                  <a:pt x="72" y="310"/>
                </a:lnTo>
                <a:lnTo>
                  <a:pt x="72" y="338"/>
                </a:lnTo>
                <a:lnTo>
                  <a:pt x="72" y="338"/>
                </a:lnTo>
                <a:lnTo>
                  <a:pt x="74" y="350"/>
                </a:lnTo>
                <a:lnTo>
                  <a:pt x="76" y="360"/>
                </a:lnTo>
                <a:lnTo>
                  <a:pt x="76" y="360"/>
                </a:lnTo>
                <a:lnTo>
                  <a:pt x="76" y="364"/>
                </a:lnTo>
                <a:lnTo>
                  <a:pt x="76" y="364"/>
                </a:lnTo>
                <a:lnTo>
                  <a:pt x="78" y="374"/>
                </a:lnTo>
                <a:lnTo>
                  <a:pt x="78" y="374"/>
                </a:lnTo>
                <a:lnTo>
                  <a:pt x="80" y="394"/>
                </a:lnTo>
                <a:lnTo>
                  <a:pt x="80" y="394"/>
                </a:lnTo>
                <a:lnTo>
                  <a:pt x="84" y="448"/>
                </a:lnTo>
                <a:lnTo>
                  <a:pt x="84" y="448"/>
                </a:lnTo>
                <a:lnTo>
                  <a:pt x="88" y="476"/>
                </a:lnTo>
                <a:lnTo>
                  <a:pt x="88" y="476"/>
                </a:lnTo>
                <a:lnTo>
                  <a:pt x="90" y="496"/>
                </a:lnTo>
                <a:lnTo>
                  <a:pt x="90" y="496"/>
                </a:lnTo>
                <a:lnTo>
                  <a:pt x="90" y="498"/>
                </a:lnTo>
                <a:lnTo>
                  <a:pt x="88" y="504"/>
                </a:lnTo>
                <a:lnTo>
                  <a:pt x="88" y="504"/>
                </a:lnTo>
                <a:lnTo>
                  <a:pt x="82" y="522"/>
                </a:lnTo>
                <a:lnTo>
                  <a:pt x="82" y="522"/>
                </a:lnTo>
                <a:lnTo>
                  <a:pt x="82" y="526"/>
                </a:lnTo>
                <a:lnTo>
                  <a:pt x="82" y="532"/>
                </a:lnTo>
                <a:lnTo>
                  <a:pt x="82" y="532"/>
                </a:lnTo>
                <a:lnTo>
                  <a:pt x="82" y="538"/>
                </a:lnTo>
                <a:lnTo>
                  <a:pt x="84" y="542"/>
                </a:lnTo>
                <a:lnTo>
                  <a:pt x="84" y="542"/>
                </a:lnTo>
                <a:lnTo>
                  <a:pt x="88" y="546"/>
                </a:lnTo>
                <a:lnTo>
                  <a:pt x="88" y="546"/>
                </a:lnTo>
                <a:lnTo>
                  <a:pt x="86" y="548"/>
                </a:lnTo>
                <a:lnTo>
                  <a:pt x="86" y="548"/>
                </a:lnTo>
                <a:lnTo>
                  <a:pt x="80" y="548"/>
                </a:lnTo>
                <a:lnTo>
                  <a:pt x="80" y="548"/>
                </a:lnTo>
                <a:lnTo>
                  <a:pt x="78" y="548"/>
                </a:lnTo>
                <a:lnTo>
                  <a:pt x="76" y="550"/>
                </a:lnTo>
                <a:lnTo>
                  <a:pt x="76" y="550"/>
                </a:lnTo>
                <a:lnTo>
                  <a:pt x="76" y="554"/>
                </a:lnTo>
                <a:lnTo>
                  <a:pt x="76" y="554"/>
                </a:lnTo>
                <a:lnTo>
                  <a:pt x="74" y="556"/>
                </a:lnTo>
                <a:lnTo>
                  <a:pt x="74" y="556"/>
                </a:lnTo>
                <a:lnTo>
                  <a:pt x="72" y="558"/>
                </a:lnTo>
                <a:lnTo>
                  <a:pt x="72" y="558"/>
                </a:lnTo>
                <a:lnTo>
                  <a:pt x="72" y="558"/>
                </a:lnTo>
                <a:lnTo>
                  <a:pt x="72" y="558"/>
                </a:lnTo>
                <a:lnTo>
                  <a:pt x="70" y="560"/>
                </a:lnTo>
                <a:lnTo>
                  <a:pt x="72" y="560"/>
                </a:lnTo>
                <a:lnTo>
                  <a:pt x="72" y="560"/>
                </a:lnTo>
                <a:lnTo>
                  <a:pt x="72" y="560"/>
                </a:lnTo>
                <a:lnTo>
                  <a:pt x="72" y="560"/>
                </a:lnTo>
                <a:lnTo>
                  <a:pt x="72" y="560"/>
                </a:lnTo>
                <a:lnTo>
                  <a:pt x="70" y="562"/>
                </a:lnTo>
                <a:lnTo>
                  <a:pt x="70" y="562"/>
                </a:lnTo>
                <a:lnTo>
                  <a:pt x="70" y="562"/>
                </a:lnTo>
                <a:lnTo>
                  <a:pt x="70" y="562"/>
                </a:lnTo>
                <a:lnTo>
                  <a:pt x="68" y="562"/>
                </a:lnTo>
                <a:lnTo>
                  <a:pt x="68" y="562"/>
                </a:lnTo>
                <a:lnTo>
                  <a:pt x="66" y="564"/>
                </a:lnTo>
                <a:lnTo>
                  <a:pt x="64" y="568"/>
                </a:lnTo>
                <a:lnTo>
                  <a:pt x="64" y="568"/>
                </a:lnTo>
                <a:lnTo>
                  <a:pt x="62" y="568"/>
                </a:lnTo>
                <a:lnTo>
                  <a:pt x="62" y="568"/>
                </a:lnTo>
                <a:lnTo>
                  <a:pt x="60" y="570"/>
                </a:lnTo>
                <a:lnTo>
                  <a:pt x="60" y="570"/>
                </a:lnTo>
                <a:lnTo>
                  <a:pt x="56" y="570"/>
                </a:lnTo>
                <a:lnTo>
                  <a:pt x="56" y="570"/>
                </a:lnTo>
                <a:lnTo>
                  <a:pt x="50" y="570"/>
                </a:lnTo>
                <a:lnTo>
                  <a:pt x="50" y="570"/>
                </a:lnTo>
                <a:lnTo>
                  <a:pt x="48" y="570"/>
                </a:lnTo>
                <a:lnTo>
                  <a:pt x="48" y="570"/>
                </a:lnTo>
                <a:lnTo>
                  <a:pt x="40" y="570"/>
                </a:lnTo>
                <a:lnTo>
                  <a:pt x="40" y="570"/>
                </a:lnTo>
                <a:lnTo>
                  <a:pt x="36" y="572"/>
                </a:lnTo>
                <a:lnTo>
                  <a:pt x="36" y="572"/>
                </a:lnTo>
                <a:lnTo>
                  <a:pt x="34" y="574"/>
                </a:lnTo>
                <a:lnTo>
                  <a:pt x="34" y="576"/>
                </a:lnTo>
                <a:lnTo>
                  <a:pt x="34" y="576"/>
                </a:lnTo>
                <a:lnTo>
                  <a:pt x="34" y="576"/>
                </a:lnTo>
                <a:lnTo>
                  <a:pt x="32" y="576"/>
                </a:lnTo>
                <a:lnTo>
                  <a:pt x="32" y="576"/>
                </a:lnTo>
                <a:lnTo>
                  <a:pt x="32" y="578"/>
                </a:lnTo>
                <a:lnTo>
                  <a:pt x="34" y="580"/>
                </a:lnTo>
                <a:lnTo>
                  <a:pt x="34" y="580"/>
                </a:lnTo>
                <a:lnTo>
                  <a:pt x="50" y="586"/>
                </a:lnTo>
                <a:lnTo>
                  <a:pt x="50" y="586"/>
                </a:lnTo>
                <a:lnTo>
                  <a:pt x="56" y="588"/>
                </a:lnTo>
                <a:lnTo>
                  <a:pt x="66" y="588"/>
                </a:lnTo>
                <a:lnTo>
                  <a:pt x="66" y="588"/>
                </a:lnTo>
                <a:lnTo>
                  <a:pt x="84" y="586"/>
                </a:lnTo>
                <a:lnTo>
                  <a:pt x="84" y="586"/>
                </a:lnTo>
                <a:lnTo>
                  <a:pt x="86" y="586"/>
                </a:lnTo>
                <a:lnTo>
                  <a:pt x="86" y="586"/>
                </a:lnTo>
                <a:lnTo>
                  <a:pt x="92" y="584"/>
                </a:lnTo>
                <a:lnTo>
                  <a:pt x="96" y="586"/>
                </a:lnTo>
                <a:lnTo>
                  <a:pt x="96" y="586"/>
                </a:lnTo>
                <a:lnTo>
                  <a:pt x="98" y="588"/>
                </a:lnTo>
                <a:lnTo>
                  <a:pt x="102" y="588"/>
                </a:lnTo>
                <a:lnTo>
                  <a:pt x="102" y="588"/>
                </a:lnTo>
                <a:lnTo>
                  <a:pt x="112" y="588"/>
                </a:lnTo>
                <a:lnTo>
                  <a:pt x="112" y="588"/>
                </a:lnTo>
                <a:lnTo>
                  <a:pt x="112" y="588"/>
                </a:lnTo>
                <a:lnTo>
                  <a:pt x="112" y="588"/>
                </a:lnTo>
                <a:lnTo>
                  <a:pt x="112" y="588"/>
                </a:lnTo>
                <a:lnTo>
                  <a:pt x="112" y="588"/>
                </a:lnTo>
                <a:lnTo>
                  <a:pt x="110" y="592"/>
                </a:lnTo>
                <a:lnTo>
                  <a:pt x="110" y="592"/>
                </a:lnTo>
                <a:lnTo>
                  <a:pt x="110" y="596"/>
                </a:lnTo>
                <a:lnTo>
                  <a:pt x="112" y="598"/>
                </a:lnTo>
                <a:lnTo>
                  <a:pt x="122" y="600"/>
                </a:lnTo>
                <a:lnTo>
                  <a:pt x="122" y="600"/>
                </a:lnTo>
                <a:lnTo>
                  <a:pt x="138" y="602"/>
                </a:lnTo>
                <a:lnTo>
                  <a:pt x="152" y="602"/>
                </a:lnTo>
                <a:lnTo>
                  <a:pt x="152" y="602"/>
                </a:lnTo>
                <a:lnTo>
                  <a:pt x="166" y="600"/>
                </a:lnTo>
                <a:lnTo>
                  <a:pt x="166" y="600"/>
                </a:lnTo>
                <a:lnTo>
                  <a:pt x="168" y="600"/>
                </a:lnTo>
                <a:lnTo>
                  <a:pt x="176" y="600"/>
                </a:lnTo>
                <a:lnTo>
                  <a:pt x="176" y="600"/>
                </a:lnTo>
                <a:lnTo>
                  <a:pt x="188" y="598"/>
                </a:lnTo>
                <a:lnTo>
                  <a:pt x="198" y="594"/>
                </a:lnTo>
                <a:lnTo>
                  <a:pt x="198" y="594"/>
                </a:lnTo>
                <a:lnTo>
                  <a:pt x="198" y="588"/>
                </a:lnTo>
                <a:lnTo>
                  <a:pt x="196" y="588"/>
                </a:lnTo>
                <a:lnTo>
                  <a:pt x="196" y="588"/>
                </a:lnTo>
                <a:lnTo>
                  <a:pt x="198" y="584"/>
                </a:lnTo>
                <a:lnTo>
                  <a:pt x="198" y="584"/>
                </a:lnTo>
                <a:lnTo>
                  <a:pt x="198" y="580"/>
                </a:lnTo>
                <a:lnTo>
                  <a:pt x="198" y="580"/>
                </a:lnTo>
                <a:close/>
                <a:moveTo>
                  <a:pt x="38" y="28"/>
                </a:moveTo>
                <a:lnTo>
                  <a:pt x="38" y="28"/>
                </a:lnTo>
                <a:lnTo>
                  <a:pt x="38" y="30"/>
                </a:lnTo>
                <a:lnTo>
                  <a:pt x="38" y="30"/>
                </a:lnTo>
                <a:lnTo>
                  <a:pt x="38" y="28"/>
                </a:lnTo>
                <a:close/>
                <a:moveTo>
                  <a:pt x="36" y="34"/>
                </a:moveTo>
                <a:lnTo>
                  <a:pt x="36" y="34"/>
                </a:lnTo>
                <a:lnTo>
                  <a:pt x="38" y="34"/>
                </a:lnTo>
                <a:lnTo>
                  <a:pt x="38" y="34"/>
                </a:lnTo>
                <a:lnTo>
                  <a:pt x="38" y="34"/>
                </a:lnTo>
                <a:lnTo>
                  <a:pt x="38" y="34"/>
                </a:lnTo>
                <a:lnTo>
                  <a:pt x="38" y="34"/>
                </a:lnTo>
                <a:lnTo>
                  <a:pt x="38" y="34"/>
                </a:lnTo>
                <a:lnTo>
                  <a:pt x="38" y="34"/>
                </a:lnTo>
                <a:lnTo>
                  <a:pt x="36" y="34"/>
                </a:lnTo>
                <a:lnTo>
                  <a:pt x="36" y="34"/>
                </a:lnTo>
                <a:close/>
                <a:moveTo>
                  <a:pt x="36" y="36"/>
                </a:moveTo>
                <a:lnTo>
                  <a:pt x="36" y="36"/>
                </a:lnTo>
                <a:lnTo>
                  <a:pt x="38" y="34"/>
                </a:lnTo>
                <a:lnTo>
                  <a:pt x="38" y="34"/>
                </a:lnTo>
                <a:lnTo>
                  <a:pt x="36" y="36"/>
                </a:lnTo>
                <a:lnTo>
                  <a:pt x="36" y="36"/>
                </a:lnTo>
                <a:lnTo>
                  <a:pt x="36" y="36"/>
                </a:lnTo>
                <a:lnTo>
                  <a:pt x="36" y="36"/>
                </a:lnTo>
                <a:lnTo>
                  <a:pt x="36" y="38"/>
                </a:lnTo>
                <a:lnTo>
                  <a:pt x="36" y="38"/>
                </a:lnTo>
                <a:lnTo>
                  <a:pt x="36" y="36"/>
                </a:lnTo>
                <a:lnTo>
                  <a:pt x="36" y="36"/>
                </a:lnTo>
                <a:close/>
                <a:moveTo>
                  <a:pt x="34" y="38"/>
                </a:moveTo>
                <a:lnTo>
                  <a:pt x="34" y="38"/>
                </a:lnTo>
                <a:lnTo>
                  <a:pt x="36" y="38"/>
                </a:lnTo>
                <a:lnTo>
                  <a:pt x="36" y="38"/>
                </a:lnTo>
                <a:lnTo>
                  <a:pt x="36" y="38"/>
                </a:lnTo>
                <a:lnTo>
                  <a:pt x="36" y="38"/>
                </a:lnTo>
                <a:lnTo>
                  <a:pt x="36" y="38"/>
                </a:lnTo>
                <a:lnTo>
                  <a:pt x="34" y="38"/>
                </a:lnTo>
                <a:lnTo>
                  <a:pt x="34" y="38"/>
                </a:lnTo>
                <a:close/>
                <a:moveTo>
                  <a:pt x="34" y="40"/>
                </a:moveTo>
                <a:lnTo>
                  <a:pt x="34" y="40"/>
                </a:lnTo>
                <a:lnTo>
                  <a:pt x="34" y="38"/>
                </a:lnTo>
                <a:lnTo>
                  <a:pt x="34" y="38"/>
                </a:lnTo>
                <a:lnTo>
                  <a:pt x="34" y="38"/>
                </a:lnTo>
                <a:lnTo>
                  <a:pt x="34" y="38"/>
                </a:lnTo>
                <a:lnTo>
                  <a:pt x="36" y="40"/>
                </a:lnTo>
                <a:lnTo>
                  <a:pt x="36" y="40"/>
                </a:lnTo>
                <a:lnTo>
                  <a:pt x="36" y="40"/>
                </a:lnTo>
                <a:lnTo>
                  <a:pt x="36" y="40"/>
                </a:lnTo>
                <a:lnTo>
                  <a:pt x="34" y="40"/>
                </a:lnTo>
                <a:lnTo>
                  <a:pt x="34" y="40"/>
                </a:lnTo>
                <a:close/>
                <a:moveTo>
                  <a:pt x="34" y="50"/>
                </a:moveTo>
                <a:lnTo>
                  <a:pt x="34" y="50"/>
                </a:lnTo>
                <a:lnTo>
                  <a:pt x="32" y="50"/>
                </a:lnTo>
                <a:lnTo>
                  <a:pt x="32" y="50"/>
                </a:lnTo>
                <a:lnTo>
                  <a:pt x="32" y="48"/>
                </a:lnTo>
                <a:lnTo>
                  <a:pt x="32" y="48"/>
                </a:lnTo>
                <a:lnTo>
                  <a:pt x="32" y="48"/>
                </a:lnTo>
                <a:lnTo>
                  <a:pt x="32" y="48"/>
                </a:lnTo>
                <a:lnTo>
                  <a:pt x="34" y="50"/>
                </a:lnTo>
                <a:lnTo>
                  <a:pt x="34" y="50"/>
                </a:lnTo>
                <a:lnTo>
                  <a:pt x="34" y="50"/>
                </a:lnTo>
                <a:lnTo>
                  <a:pt x="34" y="50"/>
                </a:lnTo>
                <a:close/>
                <a:moveTo>
                  <a:pt x="36" y="46"/>
                </a:moveTo>
                <a:lnTo>
                  <a:pt x="36" y="46"/>
                </a:lnTo>
                <a:lnTo>
                  <a:pt x="34" y="48"/>
                </a:lnTo>
                <a:lnTo>
                  <a:pt x="34" y="48"/>
                </a:lnTo>
                <a:lnTo>
                  <a:pt x="34" y="48"/>
                </a:lnTo>
                <a:lnTo>
                  <a:pt x="34" y="48"/>
                </a:lnTo>
                <a:lnTo>
                  <a:pt x="34" y="48"/>
                </a:lnTo>
                <a:lnTo>
                  <a:pt x="32" y="46"/>
                </a:lnTo>
                <a:lnTo>
                  <a:pt x="32" y="46"/>
                </a:lnTo>
                <a:lnTo>
                  <a:pt x="34" y="44"/>
                </a:lnTo>
                <a:lnTo>
                  <a:pt x="34" y="44"/>
                </a:lnTo>
                <a:lnTo>
                  <a:pt x="36" y="42"/>
                </a:lnTo>
                <a:lnTo>
                  <a:pt x="36" y="42"/>
                </a:lnTo>
                <a:lnTo>
                  <a:pt x="36" y="42"/>
                </a:lnTo>
                <a:lnTo>
                  <a:pt x="36" y="42"/>
                </a:lnTo>
                <a:lnTo>
                  <a:pt x="36" y="46"/>
                </a:lnTo>
                <a:lnTo>
                  <a:pt x="36" y="46"/>
                </a:lnTo>
                <a:close/>
                <a:moveTo>
                  <a:pt x="38" y="40"/>
                </a:moveTo>
                <a:lnTo>
                  <a:pt x="38" y="40"/>
                </a:lnTo>
                <a:lnTo>
                  <a:pt x="36" y="40"/>
                </a:lnTo>
                <a:lnTo>
                  <a:pt x="36" y="40"/>
                </a:lnTo>
                <a:lnTo>
                  <a:pt x="36" y="40"/>
                </a:lnTo>
                <a:lnTo>
                  <a:pt x="36" y="40"/>
                </a:lnTo>
                <a:lnTo>
                  <a:pt x="36" y="40"/>
                </a:lnTo>
                <a:lnTo>
                  <a:pt x="38" y="38"/>
                </a:lnTo>
                <a:lnTo>
                  <a:pt x="38" y="38"/>
                </a:lnTo>
                <a:lnTo>
                  <a:pt x="38" y="38"/>
                </a:lnTo>
                <a:lnTo>
                  <a:pt x="38" y="38"/>
                </a:lnTo>
                <a:lnTo>
                  <a:pt x="38" y="40"/>
                </a:lnTo>
                <a:lnTo>
                  <a:pt x="38" y="40"/>
                </a:lnTo>
                <a:close/>
                <a:moveTo>
                  <a:pt x="40" y="36"/>
                </a:moveTo>
                <a:lnTo>
                  <a:pt x="40" y="36"/>
                </a:lnTo>
                <a:lnTo>
                  <a:pt x="38" y="38"/>
                </a:lnTo>
                <a:lnTo>
                  <a:pt x="38" y="38"/>
                </a:lnTo>
                <a:lnTo>
                  <a:pt x="36" y="38"/>
                </a:lnTo>
                <a:lnTo>
                  <a:pt x="36" y="38"/>
                </a:lnTo>
                <a:lnTo>
                  <a:pt x="36" y="36"/>
                </a:lnTo>
                <a:lnTo>
                  <a:pt x="36" y="36"/>
                </a:lnTo>
                <a:lnTo>
                  <a:pt x="38" y="34"/>
                </a:lnTo>
                <a:lnTo>
                  <a:pt x="38" y="34"/>
                </a:lnTo>
                <a:lnTo>
                  <a:pt x="40" y="34"/>
                </a:lnTo>
                <a:lnTo>
                  <a:pt x="40" y="34"/>
                </a:lnTo>
                <a:lnTo>
                  <a:pt x="40" y="36"/>
                </a:lnTo>
                <a:lnTo>
                  <a:pt x="40" y="36"/>
                </a:lnTo>
                <a:close/>
                <a:moveTo>
                  <a:pt x="40" y="34"/>
                </a:moveTo>
                <a:lnTo>
                  <a:pt x="40" y="32"/>
                </a:lnTo>
                <a:lnTo>
                  <a:pt x="40" y="32"/>
                </a:lnTo>
                <a:lnTo>
                  <a:pt x="40" y="34"/>
                </a:lnTo>
                <a:lnTo>
                  <a:pt x="40" y="34"/>
                </a:lnTo>
                <a:close/>
                <a:moveTo>
                  <a:pt x="40" y="26"/>
                </a:moveTo>
                <a:lnTo>
                  <a:pt x="40" y="26"/>
                </a:lnTo>
                <a:lnTo>
                  <a:pt x="40" y="26"/>
                </a:lnTo>
                <a:lnTo>
                  <a:pt x="40" y="26"/>
                </a:lnTo>
                <a:lnTo>
                  <a:pt x="38" y="28"/>
                </a:lnTo>
                <a:lnTo>
                  <a:pt x="38" y="28"/>
                </a:lnTo>
                <a:lnTo>
                  <a:pt x="38" y="26"/>
                </a:lnTo>
                <a:lnTo>
                  <a:pt x="38" y="26"/>
                </a:lnTo>
                <a:lnTo>
                  <a:pt x="40" y="24"/>
                </a:lnTo>
                <a:lnTo>
                  <a:pt x="40" y="24"/>
                </a:lnTo>
                <a:lnTo>
                  <a:pt x="40" y="26"/>
                </a:lnTo>
                <a:lnTo>
                  <a:pt x="40" y="26"/>
                </a:lnTo>
                <a:close/>
                <a:moveTo>
                  <a:pt x="40" y="24"/>
                </a:moveTo>
                <a:lnTo>
                  <a:pt x="40" y="24"/>
                </a:lnTo>
                <a:lnTo>
                  <a:pt x="40" y="24"/>
                </a:lnTo>
                <a:lnTo>
                  <a:pt x="40" y="24"/>
                </a:lnTo>
                <a:lnTo>
                  <a:pt x="40" y="22"/>
                </a:lnTo>
                <a:lnTo>
                  <a:pt x="40" y="22"/>
                </a:lnTo>
                <a:lnTo>
                  <a:pt x="42" y="22"/>
                </a:lnTo>
                <a:lnTo>
                  <a:pt x="42" y="22"/>
                </a:lnTo>
                <a:lnTo>
                  <a:pt x="42" y="22"/>
                </a:lnTo>
                <a:lnTo>
                  <a:pt x="42" y="22"/>
                </a:lnTo>
                <a:lnTo>
                  <a:pt x="40" y="24"/>
                </a:lnTo>
                <a:lnTo>
                  <a:pt x="40" y="24"/>
                </a:lnTo>
                <a:close/>
                <a:moveTo>
                  <a:pt x="44" y="16"/>
                </a:moveTo>
                <a:lnTo>
                  <a:pt x="44" y="16"/>
                </a:lnTo>
                <a:lnTo>
                  <a:pt x="44" y="14"/>
                </a:lnTo>
                <a:lnTo>
                  <a:pt x="44" y="14"/>
                </a:lnTo>
                <a:lnTo>
                  <a:pt x="46" y="14"/>
                </a:lnTo>
                <a:lnTo>
                  <a:pt x="46" y="14"/>
                </a:lnTo>
                <a:lnTo>
                  <a:pt x="46" y="14"/>
                </a:lnTo>
                <a:lnTo>
                  <a:pt x="46" y="14"/>
                </a:lnTo>
                <a:lnTo>
                  <a:pt x="46" y="16"/>
                </a:lnTo>
                <a:lnTo>
                  <a:pt x="46" y="16"/>
                </a:lnTo>
                <a:lnTo>
                  <a:pt x="46" y="16"/>
                </a:lnTo>
                <a:lnTo>
                  <a:pt x="46" y="16"/>
                </a:lnTo>
                <a:lnTo>
                  <a:pt x="44" y="16"/>
                </a:lnTo>
                <a:lnTo>
                  <a:pt x="44" y="16"/>
                </a:lnTo>
                <a:close/>
                <a:moveTo>
                  <a:pt x="44" y="20"/>
                </a:moveTo>
                <a:lnTo>
                  <a:pt x="44" y="20"/>
                </a:lnTo>
                <a:lnTo>
                  <a:pt x="42" y="20"/>
                </a:lnTo>
                <a:lnTo>
                  <a:pt x="42" y="20"/>
                </a:lnTo>
                <a:lnTo>
                  <a:pt x="44" y="20"/>
                </a:lnTo>
                <a:lnTo>
                  <a:pt x="44" y="20"/>
                </a:lnTo>
                <a:lnTo>
                  <a:pt x="44" y="20"/>
                </a:lnTo>
                <a:lnTo>
                  <a:pt x="44" y="20"/>
                </a:lnTo>
                <a:close/>
                <a:moveTo>
                  <a:pt x="46" y="18"/>
                </a:moveTo>
                <a:lnTo>
                  <a:pt x="46" y="18"/>
                </a:lnTo>
                <a:lnTo>
                  <a:pt x="44" y="18"/>
                </a:lnTo>
                <a:lnTo>
                  <a:pt x="44" y="18"/>
                </a:lnTo>
                <a:lnTo>
                  <a:pt x="46" y="16"/>
                </a:lnTo>
                <a:lnTo>
                  <a:pt x="46" y="16"/>
                </a:lnTo>
                <a:lnTo>
                  <a:pt x="48" y="16"/>
                </a:lnTo>
                <a:lnTo>
                  <a:pt x="48" y="16"/>
                </a:lnTo>
                <a:lnTo>
                  <a:pt x="46" y="18"/>
                </a:lnTo>
                <a:lnTo>
                  <a:pt x="46" y="18"/>
                </a:lnTo>
                <a:close/>
                <a:moveTo>
                  <a:pt x="60" y="154"/>
                </a:moveTo>
                <a:lnTo>
                  <a:pt x="58" y="154"/>
                </a:lnTo>
                <a:lnTo>
                  <a:pt x="58" y="152"/>
                </a:lnTo>
                <a:lnTo>
                  <a:pt x="60" y="152"/>
                </a:lnTo>
                <a:lnTo>
                  <a:pt x="60" y="154"/>
                </a:lnTo>
                <a:close/>
                <a:moveTo>
                  <a:pt x="78" y="162"/>
                </a:moveTo>
                <a:lnTo>
                  <a:pt x="78" y="162"/>
                </a:lnTo>
                <a:lnTo>
                  <a:pt x="76" y="162"/>
                </a:lnTo>
                <a:lnTo>
                  <a:pt x="76" y="162"/>
                </a:lnTo>
                <a:lnTo>
                  <a:pt x="74" y="160"/>
                </a:lnTo>
                <a:lnTo>
                  <a:pt x="74" y="160"/>
                </a:lnTo>
                <a:lnTo>
                  <a:pt x="72" y="160"/>
                </a:lnTo>
                <a:lnTo>
                  <a:pt x="72" y="160"/>
                </a:lnTo>
                <a:lnTo>
                  <a:pt x="78" y="160"/>
                </a:lnTo>
                <a:lnTo>
                  <a:pt x="78" y="160"/>
                </a:lnTo>
                <a:lnTo>
                  <a:pt x="78" y="160"/>
                </a:lnTo>
                <a:lnTo>
                  <a:pt x="78" y="162"/>
                </a:lnTo>
                <a:close/>
                <a:moveTo>
                  <a:pt x="148" y="562"/>
                </a:moveTo>
                <a:lnTo>
                  <a:pt x="148" y="562"/>
                </a:lnTo>
                <a:lnTo>
                  <a:pt x="146" y="568"/>
                </a:lnTo>
                <a:lnTo>
                  <a:pt x="146" y="568"/>
                </a:lnTo>
                <a:lnTo>
                  <a:pt x="144" y="570"/>
                </a:lnTo>
                <a:lnTo>
                  <a:pt x="144" y="570"/>
                </a:lnTo>
                <a:lnTo>
                  <a:pt x="142" y="574"/>
                </a:lnTo>
                <a:lnTo>
                  <a:pt x="142" y="574"/>
                </a:lnTo>
                <a:lnTo>
                  <a:pt x="138" y="576"/>
                </a:lnTo>
                <a:lnTo>
                  <a:pt x="138" y="576"/>
                </a:lnTo>
                <a:lnTo>
                  <a:pt x="134" y="580"/>
                </a:lnTo>
                <a:lnTo>
                  <a:pt x="134" y="580"/>
                </a:lnTo>
                <a:lnTo>
                  <a:pt x="128" y="582"/>
                </a:lnTo>
                <a:lnTo>
                  <a:pt x="128" y="582"/>
                </a:lnTo>
                <a:lnTo>
                  <a:pt x="124" y="584"/>
                </a:lnTo>
                <a:lnTo>
                  <a:pt x="124" y="584"/>
                </a:lnTo>
                <a:lnTo>
                  <a:pt x="122" y="584"/>
                </a:lnTo>
                <a:lnTo>
                  <a:pt x="122" y="584"/>
                </a:lnTo>
                <a:lnTo>
                  <a:pt x="124" y="580"/>
                </a:lnTo>
                <a:lnTo>
                  <a:pt x="124" y="580"/>
                </a:lnTo>
                <a:lnTo>
                  <a:pt x="124" y="580"/>
                </a:lnTo>
                <a:lnTo>
                  <a:pt x="124" y="580"/>
                </a:lnTo>
                <a:lnTo>
                  <a:pt x="124" y="576"/>
                </a:lnTo>
                <a:lnTo>
                  <a:pt x="124" y="576"/>
                </a:lnTo>
                <a:lnTo>
                  <a:pt x="124" y="570"/>
                </a:lnTo>
                <a:lnTo>
                  <a:pt x="124" y="570"/>
                </a:lnTo>
                <a:lnTo>
                  <a:pt x="124" y="568"/>
                </a:lnTo>
                <a:lnTo>
                  <a:pt x="124" y="568"/>
                </a:lnTo>
                <a:lnTo>
                  <a:pt x="124" y="560"/>
                </a:lnTo>
                <a:lnTo>
                  <a:pt x="124" y="560"/>
                </a:lnTo>
                <a:lnTo>
                  <a:pt x="126" y="544"/>
                </a:lnTo>
                <a:lnTo>
                  <a:pt x="126" y="544"/>
                </a:lnTo>
                <a:lnTo>
                  <a:pt x="126" y="538"/>
                </a:lnTo>
                <a:lnTo>
                  <a:pt x="124" y="536"/>
                </a:lnTo>
                <a:lnTo>
                  <a:pt x="124" y="536"/>
                </a:lnTo>
                <a:lnTo>
                  <a:pt x="126" y="532"/>
                </a:lnTo>
                <a:lnTo>
                  <a:pt x="126" y="532"/>
                </a:lnTo>
                <a:lnTo>
                  <a:pt x="132" y="520"/>
                </a:lnTo>
                <a:lnTo>
                  <a:pt x="134" y="510"/>
                </a:lnTo>
                <a:lnTo>
                  <a:pt x="134" y="510"/>
                </a:lnTo>
                <a:lnTo>
                  <a:pt x="136" y="520"/>
                </a:lnTo>
                <a:lnTo>
                  <a:pt x="136" y="520"/>
                </a:lnTo>
                <a:lnTo>
                  <a:pt x="140" y="538"/>
                </a:lnTo>
                <a:lnTo>
                  <a:pt x="140" y="538"/>
                </a:lnTo>
                <a:lnTo>
                  <a:pt x="146" y="550"/>
                </a:lnTo>
                <a:lnTo>
                  <a:pt x="146" y="550"/>
                </a:lnTo>
                <a:lnTo>
                  <a:pt x="148" y="558"/>
                </a:lnTo>
                <a:lnTo>
                  <a:pt x="148" y="558"/>
                </a:lnTo>
                <a:lnTo>
                  <a:pt x="148" y="562"/>
                </a:lnTo>
                <a:lnTo>
                  <a:pt x="148" y="562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  <a:effectLst>
            <a:reflection blurRad="6350" stA="52000" endA="300" endPos="35000" dir="5400000" sy="-100000" algn="bl" rotWithShape="0"/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cxnSp>
        <p:nvCxnSpPr>
          <p:cNvPr id="13" name="Straight Connector 12"/>
          <p:cNvCxnSpPr/>
          <p:nvPr/>
        </p:nvCxnSpPr>
        <p:spPr>
          <a:xfrm flipV="1">
            <a:off x="0" y="6235347"/>
            <a:ext cx="9144000" cy="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" name="TextBox 13"/>
          <p:cNvSpPr txBox="1"/>
          <p:nvPr/>
        </p:nvSpPr>
        <p:spPr>
          <a:xfrm>
            <a:off x="7902054" y="6357584"/>
            <a:ext cx="101334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>
                <a:latin typeface="Calibri" pitchFamily="34" charset="0"/>
              </a:rPr>
              <a:t>LOGO</a:t>
            </a:r>
            <a:endParaRPr lang="en-US" dirty="0">
              <a:latin typeface="Calibri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8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8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8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4" grpId="0" build="p"/>
    </p:bldLst>
  </p:timing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792162"/>
          </a:xfrm>
        </p:spPr>
        <p:txBody>
          <a:bodyPr>
            <a:normAutofit/>
          </a:bodyPr>
          <a:lstStyle/>
          <a:p>
            <a:r>
              <a:rPr lang="en-US" dirty="0" smtClean="0">
                <a:latin typeface="Franklin Gothic Medium Cond" pitchFamily="34" charset="0"/>
              </a:rPr>
              <a:t>Impact of a pressing factor</a:t>
            </a:r>
            <a:endParaRPr lang="en-US" dirty="0">
              <a:latin typeface="Franklin Gothic Medium Cond" pitchFamily="34" charset="0"/>
            </a:endParaRPr>
          </a:p>
        </p:txBody>
      </p:sp>
      <p:grpSp>
        <p:nvGrpSpPr>
          <p:cNvPr id="3" name="Group 2"/>
          <p:cNvGrpSpPr/>
          <p:nvPr/>
        </p:nvGrpSpPr>
        <p:grpSpPr>
          <a:xfrm rot="5400000">
            <a:off x="1835805" y="3021041"/>
            <a:ext cx="2023335" cy="1548796"/>
            <a:chOff x="3358041" y="2195774"/>
            <a:chExt cx="2787316" cy="2133600"/>
          </a:xfrm>
        </p:grpSpPr>
        <p:sp>
          <p:nvSpPr>
            <p:cNvPr id="6" name="Rounded Rectangle 5"/>
            <p:cNvSpPr/>
            <p:nvPr/>
          </p:nvSpPr>
          <p:spPr>
            <a:xfrm rot="17400000">
              <a:off x="2789834" y="3072074"/>
              <a:ext cx="2133600" cy="381000"/>
            </a:xfrm>
            <a:prstGeom prst="roundRect">
              <a:avLst>
                <a:gd name="adj" fmla="val 50000"/>
              </a:avLst>
            </a:prstGeom>
            <a:gradFill flip="none" rotWithShape="1">
              <a:gsLst>
                <a:gs pos="0">
                  <a:schemeClr val="tx1"/>
                </a:gs>
                <a:gs pos="50000">
                  <a:schemeClr val="bg1">
                    <a:lumMod val="65000"/>
                  </a:schemeClr>
                </a:gs>
                <a:gs pos="100000">
                  <a:schemeClr val="tx1"/>
                </a:gs>
              </a:gsLst>
              <a:path path="circle">
                <a:fillToRect l="100000" b="100000"/>
              </a:path>
              <a:tileRect t="-100000" r="-100000"/>
            </a:gradFill>
            <a:ln w="12700"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soft" dir="t"/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" name="Rounded Rectangle 6"/>
            <p:cNvSpPr/>
            <p:nvPr/>
          </p:nvSpPr>
          <p:spPr>
            <a:xfrm rot="17400000">
              <a:off x="3390967" y="3072074"/>
              <a:ext cx="2133600" cy="381000"/>
            </a:xfrm>
            <a:prstGeom prst="roundRect">
              <a:avLst>
                <a:gd name="adj" fmla="val 50000"/>
              </a:avLst>
            </a:prstGeom>
            <a:gradFill flip="none" rotWithShape="1">
              <a:gsLst>
                <a:gs pos="0">
                  <a:schemeClr val="tx1"/>
                </a:gs>
                <a:gs pos="50000">
                  <a:schemeClr val="bg1">
                    <a:lumMod val="65000"/>
                  </a:schemeClr>
                </a:gs>
                <a:gs pos="100000">
                  <a:schemeClr val="tx1"/>
                </a:gs>
              </a:gsLst>
              <a:path path="circle">
                <a:fillToRect l="100000" b="100000"/>
              </a:path>
              <a:tileRect t="-100000" r="-100000"/>
            </a:gradFill>
            <a:ln w="12700"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soft" dir="t"/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" name="Rounded Rectangle 7"/>
            <p:cNvSpPr/>
            <p:nvPr/>
          </p:nvSpPr>
          <p:spPr>
            <a:xfrm rot="17400000">
              <a:off x="3992100" y="3072074"/>
              <a:ext cx="2133600" cy="381000"/>
            </a:xfrm>
            <a:prstGeom prst="roundRect">
              <a:avLst>
                <a:gd name="adj" fmla="val 50000"/>
              </a:avLst>
            </a:prstGeom>
            <a:gradFill flip="none" rotWithShape="1">
              <a:gsLst>
                <a:gs pos="0">
                  <a:schemeClr val="tx1"/>
                </a:gs>
                <a:gs pos="50000">
                  <a:schemeClr val="bg1">
                    <a:lumMod val="65000"/>
                  </a:schemeClr>
                </a:gs>
                <a:gs pos="100000">
                  <a:schemeClr val="tx1"/>
                </a:gs>
              </a:gsLst>
              <a:path path="circle">
                <a:fillToRect l="100000" b="100000"/>
              </a:path>
              <a:tileRect t="-100000" r="-100000"/>
            </a:gradFill>
            <a:ln w="12700"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soft" dir="t"/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" name="Rounded Rectangle 8"/>
            <p:cNvSpPr/>
            <p:nvPr/>
          </p:nvSpPr>
          <p:spPr>
            <a:xfrm rot="17400000">
              <a:off x="4593233" y="3072074"/>
              <a:ext cx="2133600" cy="381000"/>
            </a:xfrm>
            <a:prstGeom prst="roundRect">
              <a:avLst>
                <a:gd name="adj" fmla="val 50000"/>
              </a:avLst>
            </a:prstGeom>
            <a:gradFill flip="none" rotWithShape="1">
              <a:gsLst>
                <a:gs pos="0">
                  <a:schemeClr val="tx1"/>
                </a:gs>
                <a:gs pos="50000">
                  <a:schemeClr val="bg1">
                    <a:lumMod val="65000"/>
                  </a:schemeClr>
                </a:gs>
                <a:gs pos="100000">
                  <a:schemeClr val="tx1"/>
                </a:gs>
              </a:gsLst>
              <a:path path="circle">
                <a:fillToRect l="100000" b="100000"/>
              </a:path>
              <a:tileRect t="-100000" r="-100000"/>
            </a:gradFill>
            <a:ln w="12700"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soft" dir="t"/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" name="Rounded Rectangle 13"/>
            <p:cNvSpPr/>
            <p:nvPr/>
          </p:nvSpPr>
          <p:spPr>
            <a:xfrm rot="5400000" flipH="1">
              <a:off x="3148432" y="3055901"/>
              <a:ext cx="2003376" cy="381000"/>
            </a:xfrm>
            <a:prstGeom prst="roundRect">
              <a:avLst>
                <a:gd name="adj" fmla="val 50000"/>
              </a:avLst>
            </a:prstGeom>
            <a:gradFill flip="none" rotWithShape="1">
              <a:gsLst>
                <a:gs pos="0">
                  <a:schemeClr val="tx1">
                    <a:lumMod val="65000"/>
                    <a:lumOff val="35000"/>
                  </a:schemeClr>
                </a:gs>
                <a:gs pos="50000">
                  <a:srgbClr val="000000"/>
                </a:gs>
                <a:gs pos="100000">
                  <a:schemeClr val="tx1">
                    <a:lumMod val="75000"/>
                    <a:lumOff val="25000"/>
                  </a:schemeClr>
                </a:gs>
              </a:gsLst>
              <a:lin ang="0" scaled="1"/>
              <a:tileRect/>
            </a:gradFill>
            <a:ln w="12700"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/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" name="Rounded Rectangle 14"/>
            <p:cNvSpPr/>
            <p:nvPr/>
          </p:nvSpPr>
          <p:spPr>
            <a:xfrm rot="5400000" flipH="1">
              <a:off x="2546853" y="3055901"/>
              <a:ext cx="2003376" cy="381000"/>
            </a:xfrm>
            <a:prstGeom prst="roundRect">
              <a:avLst>
                <a:gd name="adj" fmla="val 50000"/>
              </a:avLst>
            </a:prstGeom>
            <a:gradFill flip="none" rotWithShape="1">
              <a:gsLst>
                <a:gs pos="0">
                  <a:schemeClr val="tx1">
                    <a:lumMod val="65000"/>
                    <a:lumOff val="35000"/>
                  </a:schemeClr>
                </a:gs>
                <a:gs pos="50000">
                  <a:srgbClr val="000000"/>
                </a:gs>
                <a:gs pos="100000">
                  <a:schemeClr val="tx1">
                    <a:lumMod val="75000"/>
                    <a:lumOff val="25000"/>
                  </a:schemeClr>
                </a:gs>
              </a:gsLst>
              <a:lin ang="0" scaled="1"/>
              <a:tileRect/>
            </a:gradFill>
            <a:ln w="12700"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/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" name="Rounded Rectangle 15"/>
            <p:cNvSpPr/>
            <p:nvPr/>
          </p:nvSpPr>
          <p:spPr>
            <a:xfrm rot="5400000" flipH="1">
              <a:off x="4351590" y="3055901"/>
              <a:ext cx="2003376" cy="381000"/>
            </a:xfrm>
            <a:prstGeom prst="roundRect">
              <a:avLst>
                <a:gd name="adj" fmla="val 50000"/>
              </a:avLst>
            </a:prstGeom>
            <a:gradFill flip="none" rotWithShape="1">
              <a:gsLst>
                <a:gs pos="0">
                  <a:schemeClr val="tx1">
                    <a:lumMod val="65000"/>
                    <a:lumOff val="35000"/>
                  </a:schemeClr>
                </a:gs>
                <a:gs pos="50000">
                  <a:srgbClr val="000000"/>
                </a:gs>
                <a:gs pos="100000">
                  <a:schemeClr val="tx1">
                    <a:lumMod val="75000"/>
                    <a:lumOff val="25000"/>
                  </a:schemeClr>
                </a:gs>
              </a:gsLst>
              <a:lin ang="0" scaled="1"/>
              <a:tileRect/>
            </a:gradFill>
            <a:ln w="12700"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/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" name="Rounded Rectangle 16"/>
            <p:cNvSpPr/>
            <p:nvPr/>
          </p:nvSpPr>
          <p:spPr>
            <a:xfrm rot="5400000" flipH="1">
              <a:off x="3750011" y="3055901"/>
              <a:ext cx="2003376" cy="381000"/>
            </a:xfrm>
            <a:prstGeom prst="roundRect">
              <a:avLst>
                <a:gd name="adj" fmla="val 50000"/>
              </a:avLst>
            </a:prstGeom>
            <a:gradFill flip="none" rotWithShape="1">
              <a:gsLst>
                <a:gs pos="0">
                  <a:schemeClr val="tx1">
                    <a:lumMod val="65000"/>
                    <a:lumOff val="35000"/>
                  </a:schemeClr>
                </a:gs>
                <a:gs pos="50000">
                  <a:srgbClr val="000000"/>
                </a:gs>
                <a:gs pos="100000">
                  <a:schemeClr val="tx1">
                    <a:lumMod val="75000"/>
                    <a:lumOff val="25000"/>
                  </a:schemeClr>
                </a:gs>
              </a:gsLst>
              <a:lin ang="0" scaled="1"/>
              <a:tileRect/>
            </a:gradFill>
            <a:ln w="12700"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/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" name="Rounded Rectangle 18"/>
            <p:cNvSpPr/>
            <p:nvPr/>
          </p:nvSpPr>
          <p:spPr>
            <a:xfrm rot="5400000" flipH="1">
              <a:off x="4953169" y="3055901"/>
              <a:ext cx="2003376" cy="381000"/>
            </a:xfrm>
            <a:prstGeom prst="roundRect">
              <a:avLst>
                <a:gd name="adj" fmla="val 50000"/>
              </a:avLst>
            </a:prstGeom>
            <a:gradFill flip="none" rotWithShape="1">
              <a:gsLst>
                <a:gs pos="0">
                  <a:schemeClr val="tx1">
                    <a:lumMod val="65000"/>
                    <a:lumOff val="35000"/>
                  </a:schemeClr>
                </a:gs>
                <a:gs pos="50000">
                  <a:srgbClr val="000000"/>
                </a:gs>
                <a:gs pos="100000">
                  <a:schemeClr val="tx1">
                    <a:lumMod val="75000"/>
                    <a:lumOff val="25000"/>
                  </a:schemeClr>
                </a:gs>
              </a:gsLst>
              <a:lin ang="0" scaled="1"/>
              <a:tileRect/>
            </a:gradFill>
            <a:ln w="12700"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/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4" name="Oval 23"/>
          <p:cNvSpPr/>
          <p:nvPr/>
        </p:nvSpPr>
        <p:spPr>
          <a:xfrm>
            <a:off x="1323472" y="304800"/>
            <a:ext cx="3048000" cy="3048000"/>
          </a:xfrm>
          <a:prstGeom prst="ellipse">
            <a:avLst/>
          </a:prstGeom>
          <a:scene3d>
            <a:camera prst="isometricOffAxis1Top">
              <a:rot lat="17769628" lon="16609041" rev="5032523"/>
            </a:camera>
            <a:lightRig rig="threePt" dir="t"/>
          </a:scene3d>
          <a:sp3d extrusionH="1016000" prstMaterial="dkEdge">
            <a:bevelT w="139700" prst="cross"/>
            <a:extrusionClr>
              <a:schemeClr val="tx2">
                <a:lumMod val="60000"/>
                <a:lumOff val="40000"/>
              </a:schemeClr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" name="Oval 26"/>
          <p:cNvSpPr/>
          <p:nvPr/>
        </p:nvSpPr>
        <p:spPr>
          <a:xfrm>
            <a:off x="1323472" y="3453064"/>
            <a:ext cx="3048000" cy="3048000"/>
          </a:xfrm>
          <a:prstGeom prst="ellipse">
            <a:avLst/>
          </a:prstGeom>
          <a:effectLst>
            <a:outerShdw blurRad="939800" dist="38100" dir="5400000" sx="127000" sy="127000" algn="t" rotWithShape="0">
              <a:prstClr val="black">
                <a:alpha val="40000"/>
              </a:prstClr>
            </a:outerShdw>
          </a:effectLst>
          <a:scene3d>
            <a:camera prst="isometricOffAxis1Top">
              <a:rot lat="17769630" lon="16609043" rev="5032522"/>
            </a:camera>
            <a:lightRig rig="threePt" dir="t"/>
          </a:scene3d>
          <a:sp3d extrusionH="1016000" prstMaterial="dkEdge">
            <a:bevelT w="139700" prst="cross"/>
            <a:extrusionClr>
              <a:schemeClr val="tx2">
                <a:lumMod val="60000"/>
                <a:lumOff val="40000"/>
              </a:schemeClr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" name="Oval 29"/>
          <p:cNvSpPr/>
          <p:nvPr/>
        </p:nvSpPr>
        <p:spPr>
          <a:xfrm>
            <a:off x="1323472" y="3352800"/>
            <a:ext cx="3048000" cy="3048000"/>
          </a:xfrm>
          <a:prstGeom prst="ellipse">
            <a:avLst/>
          </a:prstGeom>
          <a:scene3d>
            <a:camera prst="isometricOffAxis1Top">
              <a:rot lat="17769628" lon="16609041" rev="5032523"/>
            </a:camera>
            <a:lightRig rig="threePt" dir="t"/>
          </a:scene3d>
          <a:sp3d extrusionH="1016000" prstMaterial="dkEdge">
            <a:bevelT w="139700" prst="cross"/>
            <a:extrusionClr>
              <a:schemeClr val="tx2">
                <a:lumMod val="60000"/>
                <a:lumOff val="40000"/>
              </a:schemeClr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" name="TextBox 31"/>
          <p:cNvSpPr txBox="1"/>
          <p:nvPr/>
        </p:nvSpPr>
        <p:spPr>
          <a:xfrm>
            <a:off x="1295400" y="1981200"/>
            <a:ext cx="312420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400" dirty="0" smtClean="0">
                <a:solidFill>
                  <a:schemeClr val="bg1"/>
                </a:solidFill>
              </a:rPr>
              <a:t>Your text here. Your text here. </a:t>
            </a:r>
            <a:endParaRPr lang="en-US" sz="2400" dirty="0">
              <a:solidFill>
                <a:schemeClr val="bg1"/>
              </a:solidFill>
            </a:endParaRPr>
          </a:p>
        </p:txBody>
      </p:sp>
      <p:sp>
        <p:nvSpPr>
          <p:cNvPr id="33" name="TextBox 32"/>
          <p:cNvSpPr txBox="1"/>
          <p:nvPr/>
        </p:nvSpPr>
        <p:spPr>
          <a:xfrm>
            <a:off x="1295400" y="5129464"/>
            <a:ext cx="312420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400" dirty="0" smtClean="0">
                <a:solidFill>
                  <a:schemeClr val="bg1"/>
                </a:solidFill>
              </a:rPr>
              <a:t>Your text here. Your text here. </a:t>
            </a:r>
            <a:endParaRPr lang="en-US" sz="2400" dirty="0">
              <a:solidFill>
                <a:schemeClr val="bg1"/>
              </a:solidFill>
            </a:endParaRPr>
          </a:p>
        </p:txBody>
      </p:sp>
      <p:sp>
        <p:nvSpPr>
          <p:cNvPr id="34" name="Freeform 34"/>
          <p:cNvSpPr>
            <a:spLocks noEditPoints="1"/>
          </p:cNvSpPr>
          <p:nvPr/>
        </p:nvSpPr>
        <p:spPr bwMode="auto">
          <a:xfrm flipH="1">
            <a:off x="0" y="3986464"/>
            <a:ext cx="1371600" cy="2165350"/>
          </a:xfrm>
          <a:custGeom>
            <a:avLst/>
            <a:gdLst/>
            <a:ahLst/>
            <a:cxnLst>
              <a:cxn ang="0">
                <a:pos x="396" y="240"/>
              </a:cxn>
              <a:cxn ang="0">
                <a:pos x="356" y="232"/>
              </a:cxn>
              <a:cxn ang="0">
                <a:pos x="304" y="178"/>
              </a:cxn>
              <a:cxn ang="0">
                <a:pos x="280" y="100"/>
              </a:cxn>
              <a:cxn ang="0">
                <a:pos x="228" y="80"/>
              </a:cxn>
              <a:cxn ang="0">
                <a:pos x="240" y="48"/>
              </a:cxn>
              <a:cxn ang="0">
                <a:pos x="236" y="28"/>
              </a:cxn>
              <a:cxn ang="0">
                <a:pos x="222" y="8"/>
              </a:cxn>
              <a:cxn ang="0">
                <a:pos x="218" y="4"/>
              </a:cxn>
              <a:cxn ang="0">
                <a:pos x="218" y="4"/>
              </a:cxn>
              <a:cxn ang="0">
                <a:pos x="200" y="2"/>
              </a:cxn>
              <a:cxn ang="0">
                <a:pos x="194" y="2"/>
              </a:cxn>
              <a:cxn ang="0">
                <a:pos x="186" y="18"/>
              </a:cxn>
              <a:cxn ang="0">
                <a:pos x="184" y="24"/>
              </a:cxn>
              <a:cxn ang="0">
                <a:pos x="184" y="26"/>
              </a:cxn>
              <a:cxn ang="0">
                <a:pos x="180" y="42"/>
              </a:cxn>
              <a:cxn ang="0">
                <a:pos x="180" y="82"/>
              </a:cxn>
              <a:cxn ang="0">
                <a:pos x="126" y="112"/>
              </a:cxn>
              <a:cxn ang="0">
                <a:pos x="106" y="170"/>
              </a:cxn>
              <a:cxn ang="0">
                <a:pos x="56" y="236"/>
              </a:cxn>
              <a:cxn ang="0">
                <a:pos x="18" y="248"/>
              </a:cxn>
              <a:cxn ang="0">
                <a:pos x="14" y="272"/>
              </a:cxn>
              <a:cxn ang="0">
                <a:pos x="20" y="280"/>
              </a:cxn>
              <a:cxn ang="0">
                <a:pos x="12" y="302"/>
              </a:cxn>
              <a:cxn ang="0">
                <a:pos x="52" y="266"/>
              </a:cxn>
              <a:cxn ang="0">
                <a:pos x="120" y="224"/>
              </a:cxn>
              <a:cxn ang="0">
                <a:pos x="136" y="250"/>
              </a:cxn>
              <a:cxn ang="0">
                <a:pos x="148" y="490"/>
              </a:cxn>
              <a:cxn ang="0">
                <a:pos x="136" y="554"/>
              </a:cxn>
              <a:cxn ang="0">
                <a:pos x="112" y="576"/>
              </a:cxn>
              <a:cxn ang="0">
                <a:pos x="178" y="580"/>
              </a:cxn>
              <a:cxn ang="0">
                <a:pos x="186" y="524"/>
              </a:cxn>
              <a:cxn ang="0">
                <a:pos x="196" y="374"/>
              </a:cxn>
              <a:cxn ang="0">
                <a:pos x="230" y="546"/>
              </a:cxn>
              <a:cxn ang="0">
                <a:pos x="232" y="582"/>
              </a:cxn>
              <a:cxn ang="0">
                <a:pos x="268" y="584"/>
              </a:cxn>
              <a:cxn ang="0">
                <a:pos x="268" y="528"/>
              </a:cxn>
              <a:cxn ang="0">
                <a:pos x="256" y="396"/>
              </a:cxn>
              <a:cxn ang="0">
                <a:pos x="254" y="280"/>
              </a:cxn>
              <a:cxn ang="0">
                <a:pos x="266" y="184"/>
              </a:cxn>
              <a:cxn ang="0">
                <a:pos x="352" y="266"/>
              </a:cxn>
              <a:cxn ang="0">
                <a:pos x="374" y="284"/>
              </a:cxn>
              <a:cxn ang="0">
                <a:pos x="382" y="280"/>
              </a:cxn>
              <a:cxn ang="0">
                <a:pos x="390" y="274"/>
              </a:cxn>
              <a:cxn ang="0">
                <a:pos x="240" y="44"/>
              </a:cxn>
              <a:cxn ang="0">
                <a:pos x="236" y="30"/>
              </a:cxn>
              <a:cxn ang="0">
                <a:pos x="234" y="24"/>
              </a:cxn>
              <a:cxn ang="0">
                <a:pos x="228" y="18"/>
              </a:cxn>
              <a:cxn ang="0">
                <a:pos x="186" y="24"/>
              </a:cxn>
              <a:cxn ang="0">
                <a:pos x="190" y="10"/>
              </a:cxn>
              <a:cxn ang="0">
                <a:pos x="192" y="6"/>
              </a:cxn>
              <a:cxn ang="0">
                <a:pos x="194" y="8"/>
              </a:cxn>
              <a:cxn ang="0">
                <a:pos x="210" y="0"/>
              </a:cxn>
              <a:cxn ang="0">
                <a:pos x="208" y="4"/>
              </a:cxn>
              <a:cxn ang="0">
                <a:pos x="208" y="8"/>
              </a:cxn>
              <a:cxn ang="0">
                <a:pos x="210" y="8"/>
              </a:cxn>
              <a:cxn ang="0">
                <a:pos x="212" y="8"/>
              </a:cxn>
              <a:cxn ang="0">
                <a:pos x="222" y="10"/>
              </a:cxn>
              <a:cxn ang="0">
                <a:pos x="218" y="4"/>
              </a:cxn>
              <a:cxn ang="0">
                <a:pos x="218" y="8"/>
              </a:cxn>
              <a:cxn ang="0">
                <a:pos x="222" y="10"/>
              </a:cxn>
              <a:cxn ang="0">
                <a:pos x="218" y="12"/>
              </a:cxn>
            </a:cxnLst>
            <a:rect l="0" t="0" r="r" b="b"/>
            <a:pathLst>
              <a:path w="408" h="596">
                <a:moveTo>
                  <a:pt x="406" y="272"/>
                </a:moveTo>
                <a:lnTo>
                  <a:pt x="406" y="272"/>
                </a:lnTo>
                <a:lnTo>
                  <a:pt x="402" y="268"/>
                </a:lnTo>
                <a:lnTo>
                  <a:pt x="402" y="268"/>
                </a:lnTo>
                <a:lnTo>
                  <a:pt x="396" y="264"/>
                </a:lnTo>
                <a:lnTo>
                  <a:pt x="396" y="264"/>
                </a:lnTo>
                <a:lnTo>
                  <a:pt x="390" y="262"/>
                </a:lnTo>
                <a:lnTo>
                  <a:pt x="390" y="262"/>
                </a:lnTo>
                <a:lnTo>
                  <a:pt x="386" y="258"/>
                </a:lnTo>
                <a:lnTo>
                  <a:pt x="386" y="258"/>
                </a:lnTo>
                <a:lnTo>
                  <a:pt x="382" y="254"/>
                </a:lnTo>
                <a:lnTo>
                  <a:pt x="382" y="254"/>
                </a:lnTo>
                <a:lnTo>
                  <a:pt x="380" y="248"/>
                </a:lnTo>
                <a:lnTo>
                  <a:pt x="380" y="248"/>
                </a:lnTo>
                <a:lnTo>
                  <a:pt x="382" y="246"/>
                </a:lnTo>
                <a:lnTo>
                  <a:pt x="384" y="244"/>
                </a:lnTo>
                <a:lnTo>
                  <a:pt x="384" y="244"/>
                </a:lnTo>
                <a:lnTo>
                  <a:pt x="392" y="242"/>
                </a:lnTo>
                <a:lnTo>
                  <a:pt x="392" y="242"/>
                </a:lnTo>
                <a:lnTo>
                  <a:pt x="396" y="240"/>
                </a:lnTo>
                <a:lnTo>
                  <a:pt x="398" y="238"/>
                </a:lnTo>
                <a:lnTo>
                  <a:pt x="398" y="238"/>
                </a:lnTo>
                <a:lnTo>
                  <a:pt x="398" y="236"/>
                </a:lnTo>
                <a:lnTo>
                  <a:pt x="398" y="236"/>
                </a:lnTo>
                <a:lnTo>
                  <a:pt x="398" y="236"/>
                </a:lnTo>
                <a:lnTo>
                  <a:pt x="390" y="236"/>
                </a:lnTo>
                <a:lnTo>
                  <a:pt x="390" y="236"/>
                </a:lnTo>
                <a:lnTo>
                  <a:pt x="384" y="238"/>
                </a:lnTo>
                <a:lnTo>
                  <a:pt x="384" y="238"/>
                </a:lnTo>
                <a:lnTo>
                  <a:pt x="376" y="238"/>
                </a:lnTo>
                <a:lnTo>
                  <a:pt x="376" y="238"/>
                </a:lnTo>
                <a:lnTo>
                  <a:pt x="372" y="238"/>
                </a:lnTo>
                <a:lnTo>
                  <a:pt x="370" y="238"/>
                </a:lnTo>
                <a:lnTo>
                  <a:pt x="370" y="238"/>
                </a:lnTo>
                <a:lnTo>
                  <a:pt x="366" y="238"/>
                </a:lnTo>
                <a:lnTo>
                  <a:pt x="366" y="238"/>
                </a:lnTo>
                <a:lnTo>
                  <a:pt x="362" y="236"/>
                </a:lnTo>
                <a:lnTo>
                  <a:pt x="362" y="236"/>
                </a:lnTo>
                <a:lnTo>
                  <a:pt x="356" y="232"/>
                </a:lnTo>
                <a:lnTo>
                  <a:pt x="356" y="232"/>
                </a:lnTo>
                <a:lnTo>
                  <a:pt x="352" y="230"/>
                </a:lnTo>
                <a:lnTo>
                  <a:pt x="352" y="230"/>
                </a:lnTo>
                <a:lnTo>
                  <a:pt x="346" y="224"/>
                </a:lnTo>
                <a:lnTo>
                  <a:pt x="346" y="224"/>
                </a:lnTo>
                <a:lnTo>
                  <a:pt x="338" y="216"/>
                </a:lnTo>
                <a:lnTo>
                  <a:pt x="338" y="216"/>
                </a:lnTo>
                <a:lnTo>
                  <a:pt x="334" y="214"/>
                </a:lnTo>
                <a:lnTo>
                  <a:pt x="334" y="214"/>
                </a:lnTo>
                <a:lnTo>
                  <a:pt x="332" y="210"/>
                </a:lnTo>
                <a:lnTo>
                  <a:pt x="332" y="210"/>
                </a:lnTo>
                <a:lnTo>
                  <a:pt x="328" y="206"/>
                </a:lnTo>
                <a:lnTo>
                  <a:pt x="328" y="206"/>
                </a:lnTo>
                <a:lnTo>
                  <a:pt x="320" y="200"/>
                </a:lnTo>
                <a:lnTo>
                  <a:pt x="320" y="200"/>
                </a:lnTo>
                <a:lnTo>
                  <a:pt x="318" y="198"/>
                </a:lnTo>
                <a:lnTo>
                  <a:pt x="318" y="196"/>
                </a:lnTo>
                <a:lnTo>
                  <a:pt x="318" y="196"/>
                </a:lnTo>
                <a:lnTo>
                  <a:pt x="312" y="186"/>
                </a:lnTo>
                <a:lnTo>
                  <a:pt x="312" y="186"/>
                </a:lnTo>
                <a:lnTo>
                  <a:pt x="304" y="178"/>
                </a:lnTo>
                <a:lnTo>
                  <a:pt x="304" y="178"/>
                </a:lnTo>
                <a:lnTo>
                  <a:pt x="300" y="172"/>
                </a:lnTo>
                <a:lnTo>
                  <a:pt x="300" y="172"/>
                </a:lnTo>
                <a:lnTo>
                  <a:pt x="298" y="166"/>
                </a:lnTo>
                <a:lnTo>
                  <a:pt x="298" y="166"/>
                </a:lnTo>
                <a:lnTo>
                  <a:pt x="296" y="164"/>
                </a:lnTo>
                <a:lnTo>
                  <a:pt x="296" y="164"/>
                </a:lnTo>
                <a:lnTo>
                  <a:pt x="296" y="154"/>
                </a:lnTo>
                <a:lnTo>
                  <a:pt x="296" y="154"/>
                </a:lnTo>
                <a:lnTo>
                  <a:pt x="292" y="138"/>
                </a:lnTo>
                <a:lnTo>
                  <a:pt x="292" y="138"/>
                </a:lnTo>
                <a:lnTo>
                  <a:pt x="288" y="126"/>
                </a:lnTo>
                <a:lnTo>
                  <a:pt x="288" y="126"/>
                </a:lnTo>
                <a:lnTo>
                  <a:pt x="288" y="120"/>
                </a:lnTo>
                <a:lnTo>
                  <a:pt x="288" y="120"/>
                </a:lnTo>
                <a:lnTo>
                  <a:pt x="286" y="106"/>
                </a:lnTo>
                <a:lnTo>
                  <a:pt x="286" y="106"/>
                </a:lnTo>
                <a:lnTo>
                  <a:pt x="284" y="102"/>
                </a:lnTo>
                <a:lnTo>
                  <a:pt x="284" y="102"/>
                </a:lnTo>
                <a:lnTo>
                  <a:pt x="280" y="100"/>
                </a:lnTo>
                <a:lnTo>
                  <a:pt x="280" y="100"/>
                </a:lnTo>
                <a:lnTo>
                  <a:pt x="272" y="96"/>
                </a:lnTo>
                <a:lnTo>
                  <a:pt x="272" y="96"/>
                </a:lnTo>
                <a:lnTo>
                  <a:pt x="266" y="94"/>
                </a:lnTo>
                <a:lnTo>
                  <a:pt x="266" y="94"/>
                </a:lnTo>
                <a:lnTo>
                  <a:pt x="256" y="92"/>
                </a:lnTo>
                <a:lnTo>
                  <a:pt x="256" y="92"/>
                </a:lnTo>
                <a:lnTo>
                  <a:pt x="242" y="88"/>
                </a:lnTo>
                <a:lnTo>
                  <a:pt x="242" y="88"/>
                </a:lnTo>
                <a:lnTo>
                  <a:pt x="240" y="86"/>
                </a:lnTo>
                <a:lnTo>
                  <a:pt x="240" y="86"/>
                </a:lnTo>
                <a:lnTo>
                  <a:pt x="238" y="86"/>
                </a:lnTo>
                <a:lnTo>
                  <a:pt x="238" y="86"/>
                </a:lnTo>
                <a:lnTo>
                  <a:pt x="236" y="84"/>
                </a:lnTo>
                <a:lnTo>
                  <a:pt x="236" y="84"/>
                </a:lnTo>
                <a:lnTo>
                  <a:pt x="234" y="82"/>
                </a:lnTo>
                <a:lnTo>
                  <a:pt x="234" y="82"/>
                </a:lnTo>
                <a:lnTo>
                  <a:pt x="230" y="82"/>
                </a:lnTo>
                <a:lnTo>
                  <a:pt x="230" y="82"/>
                </a:lnTo>
                <a:lnTo>
                  <a:pt x="228" y="80"/>
                </a:lnTo>
                <a:lnTo>
                  <a:pt x="228" y="80"/>
                </a:lnTo>
                <a:lnTo>
                  <a:pt x="226" y="78"/>
                </a:lnTo>
                <a:lnTo>
                  <a:pt x="226" y="78"/>
                </a:lnTo>
                <a:lnTo>
                  <a:pt x="224" y="78"/>
                </a:lnTo>
                <a:lnTo>
                  <a:pt x="224" y="78"/>
                </a:lnTo>
                <a:lnTo>
                  <a:pt x="224" y="76"/>
                </a:lnTo>
                <a:lnTo>
                  <a:pt x="224" y="76"/>
                </a:lnTo>
                <a:lnTo>
                  <a:pt x="226" y="76"/>
                </a:lnTo>
                <a:lnTo>
                  <a:pt x="226" y="76"/>
                </a:lnTo>
                <a:lnTo>
                  <a:pt x="230" y="70"/>
                </a:lnTo>
                <a:lnTo>
                  <a:pt x="230" y="70"/>
                </a:lnTo>
                <a:lnTo>
                  <a:pt x="232" y="70"/>
                </a:lnTo>
                <a:lnTo>
                  <a:pt x="232" y="70"/>
                </a:lnTo>
                <a:lnTo>
                  <a:pt x="234" y="66"/>
                </a:lnTo>
                <a:lnTo>
                  <a:pt x="234" y="66"/>
                </a:lnTo>
                <a:lnTo>
                  <a:pt x="236" y="58"/>
                </a:lnTo>
                <a:lnTo>
                  <a:pt x="236" y="58"/>
                </a:lnTo>
                <a:lnTo>
                  <a:pt x="238" y="52"/>
                </a:lnTo>
                <a:lnTo>
                  <a:pt x="238" y="52"/>
                </a:lnTo>
                <a:lnTo>
                  <a:pt x="240" y="48"/>
                </a:lnTo>
                <a:lnTo>
                  <a:pt x="240" y="48"/>
                </a:lnTo>
                <a:lnTo>
                  <a:pt x="240" y="42"/>
                </a:lnTo>
                <a:lnTo>
                  <a:pt x="240" y="42"/>
                </a:lnTo>
                <a:lnTo>
                  <a:pt x="240" y="38"/>
                </a:lnTo>
                <a:lnTo>
                  <a:pt x="240" y="38"/>
                </a:lnTo>
                <a:lnTo>
                  <a:pt x="238" y="36"/>
                </a:lnTo>
                <a:lnTo>
                  <a:pt x="238" y="36"/>
                </a:lnTo>
                <a:lnTo>
                  <a:pt x="238" y="34"/>
                </a:lnTo>
                <a:lnTo>
                  <a:pt x="238" y="34"/>
                </a:lnTo>
                <a:lnTo>
                  <a:pt x="240" y="36"/>
                </a:lnTo>
                <a:lnTo>
                  <a:pt x="240" y="36"/>
                </a:lnTo>
                <a:lnTo>
                  <a:pt x="240" y="38"/>
                </a:lnTo>
                <a:lnTo>
                  <a:pt x="240" y="38"/>
                </a:lnTo>
                <a:lnTo>
                  <a:pt x="240" y="36"/>
                </a:lnTo>
                <a:lnTo>
                  <a:pt x="240" y="36"/>
                </a:lnTo>
                <a:lnTo>
                  <a:pt x="238" y="32"/>
                </a:lnTo>
                <a:lnTo>
                  <a:pt x="238" y="32"/>
                </a:lnTo>
                <a:lnTo>
                  <a:pt x="238" y="30"/>
                </a:lnTo>
                <a:lnTo>
                  <a:pt x="238" y="30"/>
                </a:lnTo>
                <a:lnTo>
                  <a:pt x="236" y="28"/>
                </a:lnTo>
                <a:lnTo>
                  <a:pt x="236" y="28"/>
                </a:lnTo>
                <a:lnTo>
                  <a:pt x="236" y="28"/>
                </a:lnTo>
                <a:lnTo>
                  <a:pt x="238" y="28"/>
                </a:lnTo>
                <a:lnTo>
                  <a:pt x="238" y="28"/>
                </a:lnTo>
                <a:lnTo>
                  <a:pt x="236" y="26"/>
                </a:lnTo>
                <a:lnTo>
                  <a:pt x="236" y="26"/>
                </a:lnTo>
                <a:lnTo>
                  <a:pt x="234" y="22"/>
                </a:lnTo>
                <a:lnTo>
                  <a:pt x="234" y="22"/>
                </a:lnTo>
                <a:lnTo>
                  <a:pt x="232" y="20"/>
                </a:lnTo>
                <a:lnTo>
                  <a:pt x="232" y="20"/>
                </a:lnTo>
                <a:lnTo>
                  <a:pt x="230" y="16"/>
                </a:lnTo>
                <a:lnTo>
                  <a:pt x="230" y="16"/>
                </a:lnTo>
                <a:lnTo>
                  <a:pt x="226" y="16"/>
                </a:lnTo>
                <a:lnTo>
                  <a:pt x="226" y="16"/>
                </a:lnTo>
                <a:lnTo>
                  <a:pt x="226" y="12"/>
                </a:lnTo>
                <a:lnTo>
                  <a:pt x="226" y="12"/>
                </a:lnTo>
                <a:lnTo>
                  <a:pt x="224" y="10"/>
                </a:lnTo>
                <a:lnTo>
                  <a:pt x="224" y="10"/>
                </a:lnTo>
                <a:lnTo>
                  <a:pt x="222" y="8"/>
                </a:lnTo>
                <a:lnTo>
                  <a:pt x="222" y="8"/>
                </a:lnTo>
                <a:lnTo>
                  <a:pt x="220" y="6"/>
                </a:lnTo>
                <a:lnTo>
                  <a:pt x="220" y="6"/>
                </a:lnTo>
                <a:lnTo>
                  <a:pt x="222" y="4"/>
                </a:lnTo>
                <a:lnTo>
                  <a:pt x="222" y="4"/>
                </a:lnTo>
                <a:lnTo>
                  <a:pt x="222" y="4"/>
                </a:lnTo>
                <a:lnTo>
                  <a:pt x="222" y="4"/>
                </a:lnTo>
                <a:lnTo>
                  <a:pt x="224" y="4"/>
                </a:lnTo>
                <a:lnTo>
                  <a:pt x="224" y="4"/>
                </a:lnTo>
                <a:lnTo>
                  <a:pt x="226" y="4"/>
                </a:lnTo>
                <a:lnTo>
                  <a:pt x="226" y="4"/>
                </a:lnTo>
                <a:lnTo>
                  <a:pt x="224" y="2"/>
                </a:lnTo>
                <a:lnTo>
                  <a:pt x="224" y="2"/>
                </a:lnTo>
                <a:lnTo>
                  <a:pt x="222" y="2"/>
                </a:lnTo>
                <a:lnTo>
                  <a:pt x="222" y="2"/>
                </a:lnTo>
                <a:lnTo>
                  <a:pt x="222" y="4"/>
                </a:lnTo>
                <a:lnTo>
                  <a:pt x="222" y="4"/>
                </a:lnTo>
                <a:lnTo>
                  <a:pt x="220" y="4"/>
                </a:lnTo>
                <a:lnTo>
                  <a:pt x="220" y="4"/>
                </a:lnTo>
                <a:lnTo>
                  <a:pt x="218" y="4"/>
                </a:lnTo>
                <a:lnTo>
                  <a:pt x="218" y="4"/>
                </a:lnTo>
                <a:lnTo>
                  <a:pt x="216" y="6"/>
                </a:lnTo>
                <a:lnTo>
                  <a:pt x="216" y="6"/>
                </a:lnTo>
                <a:lnTo>
                  <a:pt x="216" y="6"/>
                </a:lnTo>
                <a:lnTo>
                  <a:pt x="216" y="6"/>
                </a:lnTo>
                <a:lnTo>
                  <a:pt x="218" y="4"/>
                </a:lnTo>
                <a:lnTo>
                  <a:pt x="218" y="4"/>
                </a:lnTo>
                <a:lnTo>
                  <a:pt x="216" y="6"/>
                </a:lnTo>
                <a:lnTo>
                  <a:pt x="216" y="6"/>
                </a:lnTo>
                <a:lnTo>
                  <a:pt x="216" y="8"/>
                </a:lnTo>
                <a:lnTo>
                  <a:pt x="216" y="8"/>
                </a:lnTo>
                <a:lnTo>
                  <a:pt x="216" y="6"/>
                </a:lnTo>
                <a:lnTo>
                  <a:pt x="216" y="6"/>
                </a:lnTo>
                <a:lnTo>
                  <a:pt x="220" y="4"/>
                </a:lnTo>
                <a:lnTo>
                  <a:pt x="220" y="4"/>
                </a:lnTo>
                <a:lnTo>
                  <a:pt x="222" y="2"/>
                </a:lnTo>
                <a:lnTo>
                  <a:pt x="222" y="2"/>
                </a:lnTo>
                <a:lnTo>
                  <a:pt x="222" y="2"/>
                </a:lnTo>
                <a:lnTo>
                  <a:pt x="222" y="2"/>
                </a:lnTo>
                <a:lnTo>
                  <a:pt x="218" y="4"/>
                </a:lnTo>
                <a:lnTo>
                  <a:pt x="218" y="4"/>
                </a:lnTo>
                <a:lnTo>
                  <a:pt x="216" y="6"/>
                </a:lnTo>
                <a:lnTo>
                  <a:pt x="216" y="6"/>
                </a:lnTo>
                <a:lnTo>
                  <a:pt x="214" y="8"/>
                </a:lnTo>
                <a:lnTo>
                  <a:pt x="214" y="8"/>
                </a:lnTo>
                <a:lnTo>
                  <a:pt x="214" y="8"/>
                </a:lnTo>
                <a:lnTo>
                  <a:pt x="214" y="8"/>
                </a:lnTo>
                <a:lnTo>
                  <a:pt x="214" y="6"/>
                </a:lnTo>
                <a:lnTo>
                  <a:pt x="214" y="6"/>
                </a:lnTo>
                <a:lnTo>
                  <a:pt x="212" y="2"/>
                </a:lnTo>
                <a:lnTo>
                  <a:pt x="212" y="2"/>
                </a:lnTo>
                <a:lnTo>
                  <a:pt x="210" y="0"/>
                </a:lnTo>
                <a:lnTo>
                  <a:pt x="210" y="0"/>
                </a:lnTo>
                <a:lnTo>
                  <a:pt x="206" y="0"/>
                </a:lnTo>
                <a:lnTo>
                  <a:pt x="206" y="0"/>
                </a:lnTo>
                <a:lnTo>
                  <a:pt x="204" y="0"/>
                </a:lnTo>
                <a:lnTo>
                  <a:pt x="204" y="0"/>
                </a:lnTo>
                <a:lnTo>
                  <a:pt x="202" y="0"/>
                </a:lnTo>
                <a:lnTo>
                  <a:pt x="202" y="0"/>
                </a:lnTo>
                <a:lnTo>
                  <a:pt x="200" y="2"/>
                </a:lnTo>
                <a:lnTo>
                  <a:pt x="200" y="2"/>
                </a:lnTo>
                <a:lnTo>
                  <a:pt x="200" y="2"/>
                </a:lnTo>
                <a:lnTo>
                  <a:pt x="200" y="2"/>
                </a:lnTo>
                <a:lnTo>
                  <a:pt x="200" y="2"/>
                </a:lnTo>
                <a:lnTo>
                  <a:pt x="200" y="2"/>
                </a:lnTo>
                <a:lnTo>
                  <a:pt x="202" y="4"/>
                </a:lnTo>
                <a:lnTo>
                  <a:pt x="202" y="4"/>
                </a:lnTo>
                <a:lnTo>
                  <a:pt x="202" y="4"/>
                </a:lnTo>
                <a:lnTo>
                  <a:pt x="202" y="4"/>
                </a:lnTo>
                <a:lnTo>
                  <a:pt x="200" y="4"/>
                </a:lnTo>
                <a:lnTo>
                  <a:pt x="200" y="4"/>
                </a:lnTo>
                <a:lnTo>
                  <a:pt x="198" y="2"/>
                </a:lnTo>
                <a:lnTo>
                  <a:pt x="198" y="2"/>
                </a:lnTo>
                <a:lnTo>
                  <a:pt x="196" y="2"/>
                </a:lnTo>
                <a:lnTo>
                  <a:pt x="196" y="2"/>
                </a:lnTo>
                <a:lnTo>
                  <a:pt x="194" y="2"/>
                </a:lnTo>
                <a:lnTo>
                  <a:pt x="194" y="2"/>
                </a:lnTo>
                <a:lnTo>
                  <a:pt x="192" y="2"/>
                </a:lnTo>
                <a:lnTo>
                  <a:pt x="192" y="2"/>
                </a:lnTo>
                <a:lnTo>
                  <a:pt x="194" y="2"/>
                </a:lnTo>
                <a:lnTo>
                  <a:pt x="194" y="2"/>
                </a:lnTo>
                <a:lnTo>
                  <a:pt x="196" y="2"/>
                </a:lnTo>
                <a:lnTo>
                  <a:pt x="196" y="2"/>
                </a:lnTo>
                <a:lnTo>
                  <a:pt x="194" y="4"/>
                </a:lnTo>
                <a:lnTo>
                  <a:pt x="194" y="4"/>
                </a:lnTo>
                <a:lnTo>
                  <a:pt x="192" y="4"/>
                </a:lnTo>
                <a:lnTo>
                  <a:pt x="192" y="4"/>
                </a:lnTo>
                <a:lnTo>
                  <a:pt x="192" y="4"/>
                </a:lnTo>
                <a:lnTo>
                  <a:pt x="192" y="4"/>
                </a:lnTo>
                <a:lnTo>
                  <a:pt x="190" y="6"/>
                </a:lnTo>
                <a:lnTo>
                  <a:pt x="190" y="6"/>
                </a:lnTo>
                <a:lnTo>
                  <a:pt x="188" y="8"/>
                </a:lnTo>
                <a:lnTo>
                  <a:pt x="188" y="8"/>
                </a:lnTo>
                <a:lnTo>
                  <a:pt x="188" y="10"/>
                </a:lnTo>
                <a:lnTo>
                  <a:pt x="188" y="10"/>
                </a:lnTo>
                <a:lnTo>
                  <a:pt x="188" y="14"/>
                </a:lnTo>
                <a:lnTo>
                  <a:pt x="188" y="14"/>
                </a:lnTo>
                <a:lnTo>
                  <a:pt x="186" y="16"/>
                </a:lnTo>
                <a:lnTo>
                  <a:pt x="186" y="16"/>
                </a:lnTo>
                <a:lnTo>
                  <a:pt x="186" y="18"/>
                </a:lnTo>
                <a:lnTo>
                  <a:pt x="186" y="18"/>
                </a:lnTo>
                <a:lnTo>
                  <a:pt x="184" y="20"/>
                </a:lnTo>
                <a:lnTo>
                  <a:pt x="184" y="20"/>
                </a:lnTo>
                <a:lnTo>
                  <a:pt x="186" y="20"/>
                </a:lnTo>
                <a:lnTo>
                  <a:pt x="186" y="20"/>
                </a:lnTo>
                <a:lnTo>
                  <a:pt x="186" y="18"/>
                </a:lnTo>
                <a:lnTo>
                  <a:pt x="186" y="18"/>
                </a:lnTo>
                <a:lnTo>
                  <a:pt x="186" y="18"/>
                </a:lnTo>
                <a:lnTo>
                  <a:pt x="186" y="18"/>
                </a:lnTo>
                <a:lnTo>
                  <a:pt x="186" y="20"/>
                </a:lnTo>
                <a:lnTo>
                  <a:pt x="186" y="20"/>
                </a:lnTo>
                <a:lnTo>
                  <a:pt x="184" y="22"/>
                </a:lnTo>
                <a:lnTo>
                  <a:pt x="184" y="22"/>
                </a:lnTo>
                <a:lnTo>
                  <a:pt x="184" y="22"/>
                </a:lnTo>
                <a:lnTo>
                  <a:pt x="184" y="22"/>
                </a:lnTo>
                <a:lnTo>
                  <a:pt x="182" y="24"/>
                </a:lnTo>
                <a:lnTo>
                  <a:pt x="182" y="24"/>
                </a:lnTo>
                <a:lnTo>
                  <a:pt x="184" y="24"/>
                </a:lnTo>
                <a:lnTo>
                  <a:pt x="184" y="24"/>
                </a:lnTo>
                <a:lnTo>
                  <a:pt x="184" y="24"/>
                </a:lnTo>
                <a:lnTo>
                  <a:pt x="184" y="24"/>
                </a:lnTo>
                <a:lnTo>
                  <a:pt x="184" y="26"/>
                </a:lnTo>
                <a:lnTo>
                  <a:pt x="184" y="26"/>
                </a:lnTo>
                <a:lnTo>
                  <a:pt x="182" y="26"/>
                </a:lnTo>
                <a:lnTo>
                  <a:pt x="182" y="26"/>
                </a:lnTo>
                <a:lnTo>
                  <a:pt x="180" y="28"/>
                </a:lnTo>
                <a:lnTo>
                  <a:pt x="180" y="28"/>
                </a:lnTo>
                <a:lnTo>
                  <a:pt x="180" y="30"/>
                </a:lnTo>
                <a:lnTo>
                  <a:pt x="180" y="30"/>
                </a:lnTo>
                <a:lnTo>
                  <a:pt x="180" y="30"/>
                </a:lnTo>
                <a:lnTo>
                  <a:pt x="180" y="30"/>
                </a:lnTo>
                <a:lnTo>
                  <a:pt x="182" y="26"/>
                </a:lnTo>
                <a:lnTo>
                  <a:pt x="182" y="26"/>
                </a:lnTo>
                <a:lnTo>
                  <a:pt x="184" y="24"/>
                </a:lnTo>
                <a:lnTo>
                  <a:pt x="184" y="24"/>
                </a:lnTo>
                <a:lnTo>
                  <a:pt x="186" y="24"/>
                </a:lnTo>
                <a:lnTo>
                  <a:pt x="186" y="24"/>
                </a:lnTo>
                <a:lnTo>
                  <a:pt x="184" y="24"/>
                </a:lnTo>
                <a:lnTo>
                  <a:pt x="184" y="24"/>
                </a:lnTo>
                <a:lnTo>
                  <a:pt x="184" y="26"/>
                </a:lnTo>
                <a:lnTo>
                  <a:pt x="184" y="26"/>
                </a:lnTo>
                <a:lnTo>
                  <a:pt x="182" y="28"/>
                </a:lnTo>
                <a:lnTo>
                  <a:pt x="182" y="28"/>
                </a:lnTo>
                <a:lnTo>
                  <a:pt x="182" y="30"/>
                </a:lnTo>
                <a:lnTo>
                  <a:pt x="182" y="30"/>
                </a:lnTo>
                <a:lnTo>
                  <a:pt x="182" y="28"/>
                </a:lnTo>
                <a:lnTo>
                  <a:pt x="182" y="28"/>
                </a:lnTo>
                <a:lnTo>
                  <a:pt x="184" y="26"/>
                </a:lnTo>
                <a:lnTo>
                  <a:pt x="184" y="26"/>
                </a:lnTo>
                <a:lnTo>
                  <a:pt x="186" y="26"/>
                </a:lnTo>
                <a:lnTo>
                  <a:pt x="186" y="26"/>
                </a:lnTo>
                <a:lnTo>
                  <a:pt x="184" y="28"/>
                </a:lnTo>
                <a:lnTo>
                  <a:pt x="184" y="28"/>
                </a:lnTo>
                <a:lnTo>
                  <a:pt x="182" y="30"/>
                </a:lnTo>
                <a:lnTo>
                  <a:pt x="182" y="30"/>
                </a:lnTo>
                <a:lnTo>
                  <a:pt x="182" y="34"/>
                </a:lnTo>
                <a:lnTo>
                  <a:pt x="182" y="34"/>
                </a:lnTo>
                <a:lnTo>
                  <a:pt x="182" y="38"/>
                </a:lnTo>
                <a:lnTo>
                  <a:pt x="182" y="38"/>
                </a:lnTo>
                <a:lnTo>
                  <a:pt x="180" y="42"/>
                </a:lnTo>
                <a:lnTo>
                  <a:pt x="180" y="42"/>
                </a:lnTo>
                <a:lnTo>
                  <a:pt x="180" y="50"/>
                </a:lnTo>
                <a:lnTo>
                  <a:pt x="180" y="54"/>
                </a:lnTo>
                <a:lnTo>
                  <a:pt x="180" y="54"/>
                </a:lnTo>
                <a:lnTo>
                  <a:pt x="180" y="58"/>
                </a:lnTo>
                <a:lnTo>
                  <a:pt x="180" y="58"/>
                </a:lnTo>
                <a:lnTo>
                  <a:pt x="182" y="58"/>
                </a:lnTo>
                <a:lnTo>
                  <a:pt x="182" y="58"/>
                </a:lnTo>
                <a:lnTo>
                  <a:pt x="182" y="58"/>
                </a:lnTo>
                <a:lnTo>
                  <a:pt x="184" y="60"/>
                </a:lnTo>
                <a:lnTo>
                  <a:pt x="184" y="60"/>
                </a:lnTo>
                <a:lnTo>
                  <a:pt x="184" y="62"/>
                </a:lnTo>
                <a:lnTo>
                  <a:pt x="184" y="66"/>
                </a:lnTo>
                <a:lnTo>
                  <a:pt x="184" y="66"/>
                </a:lnTo>
                <a:lnTo>
                  <a:pt x="182" y="74"/>
                </a:lnTo>
                <a:lnTo>
                  <a:pt x="182" y="74"/>
                </a:lnTo>
                <a:lnTo>
                  <a:pt x="182" y="76"/>
                </a:lnTo>
                <a:lnTo>
                  <a:pt x="182" y="78"/>
                </a:lnTo>
                <a:lnTo>
                  <a:pt x="182" y="80"/>
                </a:lnTo>
                <a:lnTo>
                  <a:pt x="182" y="80"/>
                </a:lnTo>
                <a:lnTo>
                  <a:pt x="180" y="82"/>
                </a:lnTo>
                <a:lnTo>
                  <a:pt x="180" y="82"/>
                </a:lnTo>
                <a:lnTo>
                  <a:pt x="178" y="84"/>
                </a:lnTo>
                <a:lnTo>
                  <a:pt x="178" y="84"/>
                </a:lnTo>
                <a:lnTo>
                  <a:pt x="172" y="88"/>
                </a:lnTo>
                <a:lnTo>
                  <a:pt x="172" y="88"/>
                </a:lnTo>
                <a:lnTo>
                  <a:pt x="166" y="90"/>
                </a:lnTo>
                <a:lnTo>
                  <a:pt x="166" y="90"/>
                </a:lnTo>
                <a:lnTo>
                  <a:pt x="148" y="96"/>
                </a:lnTo>
                <a:lnTo>
                  <a:pt x="148" y="96"/>
                </a:lnTo>
                <a:lnTo>
                  <a:pt x="136" y="100"/>
                </a:lnTo>
                <a:lnTo>
                  <a:pt x="136" y="100"/>
                </a:lnTo>
                <a:lnTo>
                  <a:pt x="132" y="102"/>
                </a:lnTo>
                <a:lnTo>
                  <a:pt x="132" y="102"/>
                </a:lnTo>
                <a:lnTo>
                  <a:pt x="130" y="102"/>
                </a:lnTo>
                <a:lnTo>
                  <a:pt x="130" y="102"/>
                </a:lnTo>
                <a:lnTo>
                  <a:pt x="128" y="106"/>
                </a:lnTo>
                <a:lnTo>
                  <a:pt x="128" y="106"/>
                </a:lnTo>
                <a:lnTo>
                  <a:pt x="126" y="108"/>
                </a:lnTo>
                <a:lnTo>
                  <a:pt x="126" y="108"/>
                </a:lnTo>
                <a:lnTo>
                  <a:pt x="126" y="112"/>
                </a:lnTo>
                <a:lnTo>
                  <a:pt x="126" y="112"/>
                </a:lnTo>
                <a:lnTo>
                  <a:pt x="124" y="116"/>
                </a:lnTo>
                <a:lnTo>
                  <a:pt x="124" y="116"/>
                </a:lnTo>
                <a:lnTo>
                  <a:pt x="122" y="118"/>
                </a:lnTo>
                <a:lnTo>
                  <a:pt x="122" y="118"/>
                </a:lnTo>
                <a:lnTo>
                  <a:pt x="122" y="120"/>
                </a:lnTo>
                <a:lnTo>
                  <a:pt x="122" y="120"/>
                </a:lnTo>
                <a:lnTo>
                  <a:pt x="122" y="126"/>
                </a:lnTo>
                <a:lnTo>
                  <a:pt x="122" y="126"/>
                </a:lnTo>
                <a:lnTo>
                  <a:pt x="118" y="136"/>
                </a:lnTo>
                <a:lnTo>
                  <a:pt x="118" y="136"/>
                </a:lnTo>
                <a:lnTo>
                  <a:pt x="116" y="144"/>
                </a:lnTo>
                <a:lnTo>
                  <a:pt x="116" y="144"/>
                </a:lnTo>
                <a:lnTo>
                  <a:pt x="114" y="148"/>
                </a:lnTo>
                <a:lnTo>
                  <a:pt x="110" y="154"/>
                </a:lnTo>
                <a:lnTo>
                  <a:pt x="110" y="154"/>
                </a:lnTo>
                <a:lnTo>
                  <a:pt x="108" y="160"/>
                </a:lnTo>
                <a:lnTo>
                  <a:pt x="106" y="164"/>
                </a:lnTo>
                <a:lnTo>
                  <a:pt x="106" y="164"/>
                </a:lnTo>
                <a:lnTo>
                  <a:pt x="106" y="170"/>
                </a:lnTo>
                <a:lnTo>
                  <a:pt x="106" y="170"/>
                </a:lnTo>
                <a:lnTo>
                  <a:pt x="104" y="172"/>
                </a:lnTo>
                <a:lnTo>
                  <a:pt x="104" y="172"/>
                </a:lnTo>
                <a:lnTo>
                  <a:pt x="102" y="176"/>
                </a:lnTo>
                <a:lnTo>
                  <a:pt x="102" y="176"/>
                </a:lnTo>
                <a:lnTo>
                  <a:pt x="96" y="182"/>
                </a:lnTo>
                <a:lnTo>
                  <a:pt x="96" y="182"/>
                </a:lnTo>
                <a:lnTo>
                  <a:pt x="92" y="190"/>
                </a:lnTo>
                <a:lnTo>
                  <a:pt x="92" y="190"/>
                </a:lnTo>
                <a:lnTo>
                  <a:pt x="88" y="194"/>
                </a:lnTo>
                <a:lnTo>
                  <a:pt x="88" y="194"/>
                </a:lnTo>
                <a:lnTo>
                  <a:pt x="80" y="204"/>
                </a:lnTo>
                <a:lnTo>
                  <a:pt x="80" y="204"/>
                </a:lnTo>
                <a:lnTo>
                  <a:pt x="74" y="212"/>
                </a:lnTo>
                <a:lnTo>
                  <a:pt x="74" y="212"/>
                </a:lnTo>
                <a:lnTo>
                  <a:pt x="68" y="218"/>
                </a:lnTo>
                <a:lnTo>
                  <a:pt x="68" y="218"/>
                </a:lnTo>
                <a:lnTo>
                  <a:pt x="62" y="226"/>
                </a:lnTo>
                <a:lnTo>
                  <a:pt x="62" y="226"/>
                </a:lnTo>
                <a:lnTo>
                  <a:pt x="56" y="236"/>
                </a:lnTo>
                <a:lnTo>
                  <a:pt x="56" y="236"/>
                </a:lnTo>
                <a:lnTo>
                  <a:pt x="54" y="238"/>
                </a:lnTo>
                <a:lnTo>
                  <a:pt x="54" y="238"/>
                </a:lnTo>
                <a:lnTo>
                  <a:pt x="48" y="242"/>
                </a:lnTo>
                <a:lnTo>
                  <a:pt x="48" y="242"/>
                </a:lnTo>
                <a:lnTo>
                  <a:pt x="42" y="248"/>
                </a:lnTo>
                <a:lnTo>
                  <a:pt x="42" y="248"/>
                </a:lnTo>
                <a:lnTo>
                  <a:pt x="40" y="250"/>
                </a:lnTo>
                <a:lnTo>
                  <a:pt x="40" y="250"/>
                </a:lnTo>
                <a:lnTo>
                  <a:pt x="40" y="250"/>
                </a:lnTo>
                <a:lnTo>
                  <a:pt x="38" y="250"/>
                </a:lnTo>
                <a:lnTo>
                  <a:pt x="38" y="250"/>
                </a:lnTo>
                <a:lnTo>
                  <a:pt x="34" y="250"/>
                </a:lnTo>
                <a:lnTo>
                  <a:pt x="34" y="250"/>
                </a:lnTo>
                <a:lnTo>
                  <a:pt x="28" y="250"/>
                </a:lnTo>
                <a:lnTo>
                  <a:pt x="28" y="250"/>
                </a:lnTo>
                <a:lnTo>
                  <a:pt x="24" y="248"/>
                </a:lnTo>
                <a:lnTo>
                  <a:pt x="24" y="248"/>
                </a:lnTo>
                <a:lnTo>
                  <a:pt x="18" y="248"/>
                </a:lnTo>
                <a:lnTo>
                  <a:pt x="18" y="248"/>
                </a:lnTo>
                <a:lnTo>
                  <a:pt x="12" y="246"/>
                </a:lnTo>
                <a:lnTo>
                  <a:pt x="12" y="246"/>
                </a:lnTo>
                <a:lnTo>
                  <a:pt x="10" y="246"/>
                </a:lnTo>
                <a:lnTo>
                  <a:pt x="10" y="250"/>
                </a:lnTo>
                <a:lnTo>
                  <a:pt x="10" y="250"/>
                </a:lnTo>
                <a:lnTo>
                  <a:pt x="12" y="250"/>
                </a:lnTo>
                <a:lnTo>
                  <a:pt x="12" y="250"/>
                </a:lnTo>
                <a:lnTo>
                  <a:pt x="14" y="252"/>
                </a:lnTo>
                <a:lnTo>
                  <a:pt x="16" y="254"/>
                </a:lnTo>
                <a:lnTo>
                  <a:pt x="16" y="254"/>
                </a:lnTo>
                <a:lnTo>
                  <a:pt x="22" y="256"/>
                </a:lnTo>
                <a:lnTo>
                  <a:pt x="22" y="256"/>
                </a:lnTo>
                <a:lnTo>
                  <a:pt x="24" y="260"/>
                </a:lnTo>
                <a:lnTo>
                  <a:pt x="24" y="262"/>
                </a:lnTo>
                <a:lnTo>
                  <a:pt x="24" y="262"/>
                </a:lnTo>
                <a:lnTo>
                  <a:pt x="22" y="266"/>
                </a:lnTo>
                <a:lnTo>
                  <a:pt x="20" y="268"/>
                </a:lnTo>
                <a:lnTo>
                  <a:pt x="20" y="268"/>
                </a:lnTo>
                <a:lnTo>
                  <a:pt x="14" y="272"/>
                </a:lnTo>
                <a:lnTo>
                  <a:pt x="14" y="272"/>
                </a:lnTo>
                <a:lnTo>
                  <a:pt x="10" y="276"/>
                </a:lnTo>
                <a:lnTo>
                  <a:pt x="10" y="276"/>
                </a:lnTo>
                <a:lnTo>
                  <a:pt x="0" y="284"/>
                </a:lnTo>
                <a:lnTo>
                  <a:pt x="0" y="284"/>
                </a:lnTo>
                <a:lnTo>
                  <a:pt x="0" y="286"/>
                </a:lnTo>
                <a:lnTo>
                  <a:pt x="0" y="288"/>
                </a:lnTo>
                <a:lnTo>
                  <a:pt x="0" y="288"/>
                </a:lnTo>
                <a:lnTo>
                  <a:pt x="2" y="288"/>
                </a:lnTo>
                <a:lnTo>
                  <a:pt x="6" y="284"/>
                </a:lnTo>
                <a:lnTo>
                  <a:pt x="6" y="284"/>
                </a:lnTo>
                <a:lnTo>
                  <a:pt x="14" y="280"/>
                </a:lnTo>
                <a:lnTo>
                  <a:pt x="14" y="280"/>
                </a:lnTo>
                <a:lnTo>
                  <a:pt x="16" y="278"/>
                </a:lnTo>
                <a:lnTo>
                  <a:pt x="16" y="278"/>
                </a:lnTo>
                <a:lnTo>
                  <a:pt x="18" y="278"/>
                </a:lnTo>
                <a:lnTo>
                  <a:pt x="20" y="278"/>
                </a:lnTo>
                <a:lnTo>
                  <a:pt x="20" y="278"/>
                </a:lnTo>
                <a:lnTo>
                  <a:pt x="20" y="278"/>
                </a:lnTo>
                <a:lnTo>
                  <a:pt x="20" y="280"/>
                </a:lnTo>
                <a:lnTo>
                  <a:pt x="20" y="280"/>
                </a:lnTo>
                <a:lnTo>
                  <a:pt x="16" y="284"/>
                </a:lnTo>
                <a:lnTo>
                  <a:pt x="16" y="284"/>
                </a:lnTo>
                <a:lnTo>
                  <a:pt x="12" y="288"/>
                </a:lnTo>
                <a:lnTo>
                  <a:pt x="12" y="288"/>
                </a:lnTo>
                <a:lnTo>
                  <a:pt x="4" y="296"/>
                </a:lnTo>
                <a:lnTo>
                  <a:pt x="4" y="296"/>
                </a:lnTo>
                <a:lnTo>
                  <a:pt x="4" y="298"/>
                </a:lnTo>
                <a:lnTo>
                  <a:pt x="4" y="298"/>
                </a:lnTo>
                <a:lnTo>
                  <a:pt x="6" y="300"/>
                </a:lnTo>
                <a:lnTo>
                  <a:pt x="6" y="300"/>
                </a:lnTo>
                <a:lnTo>
                  <a:pt x="10" y="296"/>
                </a:lnTo>
                <a:lnTo>
                  <a:pt x="10" y="296"/>
                </a:lnTo>
                <a:lnTo>
                  <a:pt x="20" y="290"/>
                </a:lnTo>
                <a:lnTo>
                  <a:pt x="20" y="290"/>
                </a:lnTo>
                <a:lnTo>
                  <a:pt x="20" y="290"/>
                </a:lnTo>
                <a:lnTo>
                  <a:pt x="20" y="290"/>
                </a:lnTo>
                <a:lnTo>
                  <a:pt x="20" y="290"/>
                </a:lnTo>
                <a:lnTo>
                  <a:pt x="12" y="300"/>
                </a:lnTo>
                <a:lnTo>
                  <a:pt x="12" y="300"/>
                </a:lnTo>
                <a:lnTo>
                  <a:pt x="12" y="302"/>
                </a:lnTo>
                <a:lnTo>
                  <a:pt x="12" y="304"/>
                </a:lnTo>
                <a:lnTo>
                  <a:pt x="12" y="304"/>
                </a:lnTo>
                <a:lnTo>
                  <a:pt x="16" y="300"/>
                </a:lnTo>
                <a:lnTo>
                  <a:pt x="16" y="300"/>
                </a:lnTo>
                <a:lnTo>
                  <a:pt x="20" y="296"/>
                </a:lnTo>
                <a:lnTo>
                  <a:pt x="20" y="296"/>
                </a:lnTo>
                <a:lnTo>
                  <a:pt x="22" y="298"/>
                </a:lnTo>
                <a:lnTo>
                  <a:pt x="22" y="298"/>
                </a:lnTo>
                <a:lnTo>
                  <a:pt x="22" y="298"/>
                </a:lnTo>
                <a:lnTo>
                  <a:pt x="28" y="290"/>
                </a:lnTo>
                <a:lnTo>
                  <a:pt x="28" y="290"/>
                </a:lnTo>
                <a:lnTo>
                  <a:pt x="36" y="280"/>
                </a:lnTo>
                <a:lnTo>
                  <a:pt x="36" y="280"/>
                </a:lnTo>
                <a:lnTo>
                  <a:pt x="40" y="276"/>
                </a:lnTo>
                <a:lnTo>
                  <a:pt x="40" y="276"/>
                </a:lnTo>
                <a:lnTo>
                  <a:pt x="46" y="270"/>
                </a:lnTo>
                <a:lnTo>
                  <a:pt x="46" y="270"/>
                </a:lnTo>
                <a:lnTo>
                  <a:pt x="48" y="268"/>
                </a:lnTo>
                <a:lnTo>
                  <a:pt x="48" y="268"/>
                </a:lnTo>
                <a:lnTo>
                  <a:pt x="52" y="266"/>
                </a:lnTo>
                <a:lnTo>
                  <a:pt x="52" y="266"/>
                </a:lnTo>
                <a:lnTo>
                  <a:pt x="54" y="264"/>
                </a:lnTo>
                <a:lnTo>
                  <a:pt x="54" y="264"/>
                </a:lnTo>
                <a:lnTo>
                  <a:pt x="56" y="268"/>
                </a:lnTo>
                <a:lnTo>
                  <a:pt x="56" y="268"/>
                </a:lnTo>
                <a:lnTo>
                  <a:pt x="58" y="268"/>
                </a:lnTo>
                <a:lnTo>
                  <a:pt x="58" y="268"/>
                </a:lnTo>
                <a:lnTo>
                  <a:pt x="60" y="270"/>
                </a:lnTo>
                <a:lnTo>
                  <a:pt x="60" y="270"/>
                </a:lnTo>
                <a:lnTo>
                  <a:pt x="64" y="266"/>
                </a:lnTo>
                <a:lnTo>
                  <a:pt x="64" y="266"/>
                </a:lnTo>
                <a:lnTo>
                  <a:pt x="80" y="254"/>
                </a:lnTo>
                <a:lnTo>
                  <a:pt x="80" y="254"/>
                </a:lnTo>
                <a:lnTo>
                  <a:pt x="90" y="246"/>
                </a:lnTo>
                <a:lnTo>
                  <a:pt x="104" y="236"/>
                </a:lnTo>
                <a:lnTo>
                  <a:pt x="104" y="236"/>
                </a:lnTo>
                <a:lnTo>
                  <a:pt x="112" y="228"/>
                </a:lnTo>
                <a:lnTo>
                  <a:pt x="118" y="226"/>
                </a:lnTo>
                <a:lnTo>
                  <a:pt x="118" y="226"/>
                </a:lnTo>
                <a:lnTo>
                  <a:pt x="120" y="224"/>
                </a:lnTo>
                <a:lnTo>
                  <a:pt x="122" y="220"/>
                </a:lnTo>
                <a:lnTo>
                  <a:pt x="122" y="220"/>
                </a:lnTo>
                <a:lnTo>
                  <a:pt x="126" y="214"/>
                </a:lnTo>
                <a:lnTo>
                  <a:pt x="126" y="214"/>
                </a:lnTo>
                <a:lnTo>
                  <a:pt x="132" y="204"/>
                </a:lnTo>
                <a:lnTo>
                  <a:pt x="132" y="204"/>
                </a:lnTo>
                <a:lnTo>
                  <a:pt x="138" y="192"/>
                </a:lnTo>
                <a:lnTo>
                  <a:pt x="138" y="192"/>
                </a:lnTo>
                <a:lnTo>
                  <a:pt x="138" y="190"/>
                </a:lnTo>
                <a:lnTo>
                  <a:pt x="138" y="190"/>
                </a:lnTo>
                <a:lnTo>
                  <a:pt x="140" y="200"/>
                </a:lnTo>
                <a:lnTo>
                  <a:pt x="140" y="200"/>
                </a:lnTo>
                <a:lnTo>
                  <a:pt x="142" y="216"/>
                </a:lnTo>
                <a:lnTo>
                  <a:pt x="142" y="216"/>
                </a:lnTo>
                <a:lnTo>
                  <a:pt x="140" y="234"/>
                </a:lnTo>
                <a:lnTo>
                  <a:pt x="140" y="234"/>
                </a:lnTo>
                <a:lnTo>
                  <a:pt x="138" y="238"/>
                </a:lnTo>
                <a:lnTo>
                  <a:pt x="138" y="238"/>
                </a:lnTo>
                <a:lnTo>
                  <a:pt x="136" y="250"/>
                </a:lnTo>
                <a:lnTo>
                  <a:pt x="136" y="250"/>
                </a:lnTo>
                <a:lnTo>
                  <a:pt x="136" y="254"/>
                </a:lnTo>
                <a:lnTo>
                  <a:pt x="138" y="250"/>
                </a:lnTo>
                <a:lnTo>
                  <a:pt x="138" y="250"/>
                </a:lnTo>
                <a:lnTo>
                  <a:pt x="138" y="266"/>
                </a:lnTo>
                <a:lnTo>
                  <a:pt x="138" y="266"/>
                </a:lnTo>
                <a:lnTo>
                  <a:pt x="138" y="288"/>
                </a:lnTo>
                <a:lnTo>
                  <a:pt x="138" y="288"/>
                </a:lnTo>
                <a:lnTo>
                  <a:pt x="138" y="304"/>
                </a:lnTo>
                <a:lnTo>
                  <a:pt x="138" y="304"/>
                </a:lnTo>
                <a:lnTo>
                  <a:pt x="138" y="314"/>
                </a:lnTo>
                <a:lnTo>
                  <a:pt x="140" y="314"/>
                </a:lnTo>
                <a:lnTo>
                  <a:pt x="142" y="334"/>
                </a:lnTo>
                <a:lnTo>
                  <a:pt x="144" y="378"/>
                </a:lnTo>
                <a:lnTo>
                  <a:pt x="144" y="378"/>
                </a:lnTo>
                <a:lnTo>
                  <a:pt x="144" y="420"/>
                </a:lnTo>
                <a:lnTo>
                  <a:pt x="144" y="420"/>
                </a:lnTo>
                <a:lnTo>
                  <a:pt x="146" y="456"/>
                </a:lnTo>
                <a:lnTo>
                  <a:pt x="146" y="456"/>
                </a:lnTo>
                <a:lnTo>
                  <a:pt x="148" y="490"/>
                </a:lnTo>
                <a:lnTo>
                  <a:pt x="148" y="490"/>
                </a:lnTo>
                <a:lnTo>
                  <a:pt x="150" y="512"/>
                </a:lnTo>
                <a:lnTo>
                  <a:pt x="150" y="512"/>
                </a:lnTo>
                <a:lnTo>
                  <a:pt x="150" y="516"/>
                </a:lnTo>
                <a:lnTo>
                  <a:pt x="148" y="520"/>
                </a:lnTo>
                <a:lnTo>
                  <a:pt x="148" y="520"/>
                </a:lnTo>
                <a:lnTo>
                  <a:pt x="148" y="528"/>
                </a:lnTo>
                <a:lnTo>
                  <a:pt x="148" y="528"/>
                </a:lnTo>
                <a:lnTo>
                  <a:pt x="148" y="532"/>
                </a:lnTo>
                <a:lnTo>
                  <a:pt x="148" y="532"/>
                </a:lnTo>
                <a:lnTo>
                  <a:pt x="146" y="532"/>
                </a:lnTo>
                <a:lnTo>
                  <a:pt x="146" y="532"/>
                </a:lnTo>
                <a:lnTo>
                  <a:pt x="146" y="532"/>
                </a:lnTo>
                <a:lnTo>
                  <a:pt x="144" y="534"/>
                </a:lnTo>
                <a:lnTo>
                  <a:pt x="144" y="534"/>
                </a:lnTo>
                <a:lnTo>
                  <a:pt x="142" y="542"/>
                </a:lnTo>
                <a:lnTo>
                  <a:pt x="142" y="542"/>
                </a:lnTo>
                <a:lnTo>
                  <a:pt x="138" y="548"/>
                </a:lnTo>
                <a:lnTo>
                  <a:pt x="138" y="548"/>
                </a:lnTo>
                <a:lnTo>
                  <a:pt x="136" y="554"/>
                </a:lnTo>
                <a:lnTo>
                  <a:pt x="136" y="554"/>
                </a:lnTo>
                <a:lnTo>
                  <a:pt x="136" y="556"/>
                </a:lnTo>
                <a:lnTo>
                  <a:pt x="134" y="556"/>
                </a:lnTo>
                <a:lnTo>
                  <a:pt x="136" y="558"/>
                </a:lnTo>
                <a:lnTo>
                  <a:pt x="130" y="562"/>
                </a:lnTo>
                <a:lnTo>
                  <a:pt x="132" y="562"/>
                </a:lnTo>
                <a:lnTo>
                  <a:pt x="132" y="562"/>
                </a:lnTo>
                <a:lnTo>
                  <a:pt x="132" y="562"/>
                </a:lnTo>
                <a:lnTo>
                  <a:pt x="134" y="562"/>
                </a:lnTo>
                <a:lnTo>
                  <a:pt x="134" y="562"/>
                </a:lnTo>
                <a:lnTo>
                  <a:pt x="128" y="566"/>
                </a:lnTo>
                <a:lnTo>
                  <a:pt x="128" y="566"/>
                </a:lnTo>
                <a:lnTo>
                  <a:pt x="126" y="568"/>
                </a:lnTo>
                <a:lnTo>
                  <a:pt x="126" y="568"/>
                </a:lnTo>
                <a:lnTo>
                  <a:pt x="120" y="568"/>
                </a:lnTo>
                <a:lnTo>
                  <a:pt x="120" y="568"/>
                </a:lnTo>
                <a:lnTo>
                  <a:pt x="112" y="574"/>
                </a:lnTo>
                <a:lnTo>
                  <a:pt x="112" y="574"/>
                </a:lnTo>
                <a:lnTo>
                  <a:pt x="112" y="576"/>
                </a:lnTo>
                <a:lnTo>
                  <a:pt x="112" y="576"/>
                </a:lnTo>
                <a:lnTo>
                  <a:pt x="112" y="576"/>
                </a:lnTo>
                <a:lnTo>
                  <a:pt x="110" y="576"/>
                </a:lnTo>
                <a:lnTo>
                  <a:pt x="110" y="576"/>
                </a:lnTo>
                <a:lnTo>
                  <a:pt x="110" y="580"/>
                </a:lnTo>
                <a:lnTo>
                  <a:pt x="110" y="580"/>
                </a:lnTo>
                <a:lnTo>
                  <a:pt x="112" y="582"/>
                </a:lnTo>
                <a:lnTo>
                  <a:pt x="116" y="584"/>
                </a:lnTo>
                <a:lnTo>
                  <a:pt x="116" y="584"/>
                </a:lnTo>
                <a:lnTo>
                  <a:pt x="128" y="584"/>
                </a:lnTo>
                <a:lnTo>
                  <a:pt x="140" y="584"/>
                </a:lnTo>
                <a:lnTo>
                  <a:pt x="140" y="584"/>
                </a:lnTo>
                <a:lnTo>
                  <a:pt x="150" y="582"/>
                </a:lnTo>
                <a:lnTo>
                  <a:pt x="154" y="580"/>
                </a:lnTo>
                <a:lnTo>
                  <a:pt x="154" y="580"/>
                </a:lnTo>
                <a:lnTo>
                  <a:pt x="158" y="582"/>
                </a:lnTo>
                <a:lnTo>
                  <a:pt x="158" y="582"/>
                </a:lnTo>
                <a:lnTo>
                  <a:pt x="170" y="582"/>
                </a:lnTo>
                <a:lnTo>
                  <a:pt x="170" y="582"/>
                </a:lnTo>
                <a:lnTo>
                  <a:pt x="176" y="580"/>
                </a:lnTo>
                <a:lnTo>
                  <a:pt x="178" y="580"/>
                </a:lnTo>
                <a:lnTo>
                  <a:pt x="178" y="580"/>
                </a:lnTo>
                <a:lnTo>
                  <a:pt x="178" y="574"/>
                </a:lnTo>
                <a:lnTo>
                  <a:pt x="178" y="574"/>
                </a:lnTo>
                <a:lnTo>
                  <a:pt x="178" y="572"/>
                </a:lnTo>
                <a:lnTo>
                  <a:pt x="178" y="572"/>
                </a:lnTo>
                <a:lnTo>
                  <a:pt x="178" y="572"/>
                </a:lnTo>
                <a:lnTo>
                  <a:pt x="178" y="572"/>
                </a:lnTo>
                <a:lnTo>
                  <a:pt x="178" y="566"/>
                </a:lnTo>
                <a:lnTo>
                  <a:pt x="178" y="566"/>
                </a:lnTo>
                <a:lnTo>
                  <a:pt x="178" y="562"/>
                </a:lnTo>
                <a:lnTo>
                  <a:pt x="178" y="562"/>
                </a:lnTo>
                <a:lnTo>
                  <a:pt x="178" y="554"/>
                </a:lnTo>
                <a:lnTo>
                  <a:pt x="178" y="554"/>
                </a:lnTo>
                <a:lnTo>
                  <a:pt x="176" y="550"/>
                </a:lnTo>
                <a:lnTo>
                  <a:pt x="176" y="550"/>
                </a:lnTo>
                <a:lnTo>
                  <a:pt x="180" y="544"/>
                </a:lnTo>
                <a:lnTo>
                  <a:pt x="180" y="544"/>
                </a:lnTo>
                <a:lnTo>
                  <a:pt x="186" y="532"/>
                </a:lnTo>
                <a:lnTo>
                  <a:pt x="186" y="532"/>
                </a:lnTo>
                <a:lnTo>
                  <a:pt x="186" y="524"/>
                </a:lnTo>
                <a:lnTo>
                  <a:pt x="186" y="524"/>
                </a:lnTo>
                <a:lnTo>
                  <a:pt x="186" y="508"/>
                </a:lnTo>
                <a:lnTo>
                  <a:pt x="186" y="508"/>
                </a:lnTo>
                <a:lnTo>
                  <a:pt x="188" y="496"/>
                </a:lnTo>
                <a:lnTo>
                  <a:pt x="188" y="496"/>
                </a:lnTo>
                <a:lnTo>
                  <a:pt x="190" y="468"/>
                </a:lnTo>
                <a:lnTo>
                  <a:pt x="190" y="468"/>
                </a:lnTo>
                <a:lnTo>
                  <a:pt x="192" y="444"/>
                </a:lnTo>
                <a:lnTo>
                  <a:pt x="192" y="444"/>
                </a:lnTo>
                <a:lnTo>
                  <a:pt x="190" y="436"/>
                </a:lnTo>
                <a:lnTo>
                  <a:pt x="190" y="436"/>
                </a:lnTo>
                <a:lnTo>
                  <a:pt x="192" y="430"/>
                </a:lnTo>
                <a:lnTo>
                  <a:pt x="192" y="430"/>
                </a:lnTo>
                <a:lnTo>
                  <a:pt x="194" y="414"/>
                </a:lnTo>
                <a:lnTo>
                  <a:pt x="194" y="414"/>
                </a:lnTo>
                <a:lnTo>
                  <a:pt x="194" y="400"/>
                </a:lnTo>
                <a:lnTo>
                  <a:pt x="194" y="400"/>
                </a:lnTo>
                <a:lnTo>
                  <a:pt x="196" y="384"/>
                </a:lnTo>
                <a:lnTo>
                  <a:pt x="196" y="384"/>
                </a:lnTo>
                <a:lnTo>
                  <a:pt x="196" y="374"/>
                </a:lnTo>
                <a:lnTo>
                  <a:pt x="196" y="374"/>
                </a:lnTo>
                <a:lnTo>
                  <a:pt x="198" y="364"/>
                </a:lnTo>
                <a:lnTo>
                  <a:pt x="198" y="364"/>
                </a:lnTo>
                <a:lnTo>
                  <a:pt x="200" y="352"/>
                </a:lnTo>
                <a:lnTo>
                  <a:pt x="200" y="352"/>
                </a:lnTo>
                <a:lnTo>
                  <a:pt x="200" y="352"/>
                </a:lnTo>
                <a:lnTo>
                  <a:pt x="200" y="352"/>
                </a:lnTo>
                <a:lnTo>
                  <a:pt x="202" y="362"/>
                </a:lnTo>
                <a:lnTo>
                  <a:pt x="202" y="362"/>
                </a:lnTo>
                <a:lnTo>
                  <a:pt x="208" y="404"/>
                </a:lnTo>
                <a:lnTo>
                  <a:pt x="208" y="404"/>
                </a:lnTo>
                <a:lnTo>
                  <a:pt x="214" y="444"/>
                </a:lnTo>
                <a:lnTo>
                  <a:pt x="214" y="444"/>
                </a:lnTo>
                <a:lnTo>
                  <a:pt x="218" y="474"/>
                </a:lnTo>
                <a:lnTo>
                  <a:pt x="218" y="474"/>
                </a:lnTo>
                <a:lnTo>
                  <a:pt x="222" y="498"/>
                </a:lnTo>
                <a:lnTo>
                  <a:pt x="222" y="498"/>
                </a:lnTo>
                <a:lnTo>
                  <a:pt x="228" y="532"/>
                </a:lnTo>
                <a:lnTo>
                  <a:pt x="228" y="532"/>
                </a:lnTo>
                <a:lnTo>
                  <a:pt x="230" y="540"/>
                </a:lnTo>
                <a:lnTo>
                  <a:pt x="230" y="546"/>
                </a:lnTo>
                <a:lnTo>
                  <a:pt x="230" y="546"/>
                </a:lnTo>
                <a:lnTo>
                  <a:pt x="230" y="556"/>
                </a:lnTo>
                <a:lnTo>
                  <a:pt x="230" y="556"/>
                </a:lnTo>
                <a:lnTo>
                  <a:pt x="230" y="560"/>
                </a:lnTo>
                <a:lnTo>
                  <a:pt x="230" y="560"/>
                </a:lnTo>
                <a:lnTo>
                  <a:pt x="232" y="562"/>
                </a:lnTo>
                <a:lnTo>
                  <a:pt x="232" y="562"/>
                </a:lnTo>
                <a:lnTo>
                  <a:pt x="238" y="566"/>
                </a:lnTo>
                <a:lnTo>
                  <a:pt x="238" y="566"/>
                </a:lnTo>
                <a:lnTo>
                  <a:pt x="238" y="570"/>
                </a:lnTo>
                <a:lnTo>
                  <a:pt x="238" y="570"/>
                </a:lnTo>
                <a:lnTo>
                  <a:pt x="236" y="574"/>
                </a:lnTo>
                <a:lnTo>
                  <a:pt x="236" y="574"/>
                </a:lnTo>
                <a:lnTo>
                  <a:pt x="234" y="576"/>
                </a:lnTo>
                <a:lnTo>
                  <a:pt x="234" y="576"/>
                </a:lnTo>
                <a:lnTo>
                  <a:pt x="234" y="576"/>
                </a:lnTo>
                <a:lnTo>
                  <a:pt x="234" y="576"/>
                </a:lnTo>
                <a:lnTo>
                  <a:pt x="234" y="578"/>
                </a:lnTo>
                <a:lnTo>
                  <a:pt x="234" y="578"/>
                </a:lnTo>
                <a:lnTo>
                  <a:pt x="232" y="582"/>
                </a:lnTo>
                <a:lnTo>
                  <a:pt x="232" y="582"/>
                </a:lnTo>
                <a:lnTo>
                  <a:pt x="232" y="588"/>
                </a:lnTo>
                <a:lnTo>
                  <a:pt x="232" y="588"/>
                </a:lnTo>
                <a:lnTo>
                  <a:pt x="232" y="588"/>
                </a:lnTo>
                <a:lnTo>
                  <a:pt x="232" y="588"/>
                </a:lnTo>
                <a:lnTo>
                  <a:pt x="232" y="588"/>
                </a:lnTo>
                <a:lnTo>
                  <a:pt x="230" y="590"/>
                </a:lnTo>
                <a:lnTo>
                  <a:pt x="230" y="590"/>
                </a:lnTo>
                <a:lnTo>
                  <a:pt x="232" y="592"/>
                </a:lnTo>
                <a:lnTo>
                  <a:pt x="238" y="594"/>
                </a:lnTo>
                <a:lnTo>
                  <a:pt x="238" y="594"/>
                </a:lnTo>
                <a:lnTo>
                  <a:pt x="258" y="596"/>
                </a:lnTo>
                <a:lnTo>
                  <a:pt x="258" y="596"/>
                </a:lnTo>
                <a:lnTo>
                  <a:pt x="262" y="594"/>
                </a:lnTo>
                <a:lnTo>
                  <a:pt x="264" y="594"/>
                </a:lnTo>
                <a:lnTo>
                  <a:pt x="264" y="592"/>
                </a:lnTo>
                <a:lnTo>
                  <a:pt x="264" y="592"/>
                </a:lnTo>
                <a:lnTo>
                  <a:pt x="266" y="588"/>
                </a:lnTo>
                <a:lnTo>
                  <a:pt x="266" y="588"/>
                </a:lnTo>
                <a:lnTo>
                  <a:pt x="268" y="584"/>
                </a:lnTo>
                <a:lnTo>
                  <a:pt x="268" y="584"/>
                </a:lnTo>
                <a:lnTo>
                  <a:pt x="268" y="578"/>
                </a:lnTo>
                <a:lnTo>
                  <a:pt x="268" y="578"/>
                </a:lnTo>
                <a:lnTo>
                  <a:pt x="268" y="574"/>
                </a:lnTo>
                <a:lnTo>
                  <a:pt x="266" y="572"/>
                </a:lnTo>
                <a:lnTo>
                  <a:pt x="266" y="572"/>
                </a:lnTo>
                <a:lnTo>
                  <a:pt x="266" y="566"/>
                </a:lnTo>
                <a:lnTo>
                  <a:pt x="266" y="566"/>
                </a:lnTo>
                <a:lnTo>
                  <a:pt x="266" y="564"/>
                </a:lnTo>
                <a:lnTo>
                  <a:pt x="266" y="564"/>
                </a:lnTo>
                <a:lnTo>
                  <a:pt x="266" y="564"/>
                </a:lnTo>
                <a:lnTo>
                  <a:pt x="266" y="564"/>
                </a:lnTo>
                <a:lnTo>
                  <a:pt x="268" y="556"/>
                </a:lnTo>
                <a:lnTo>
                  <a:pt x="268" y="556"/>
                </a:lnTo>
                <a:lnTo>
                  <a:pt x="268" y="548"/>
                </a:lnTo>
                <a:lnTo>
                  <a:pt x="268" y="548"/>
                </a:lnTo>
                <a:lnTo>
                  <a:pt x="266" y="536"/>
                </a:lnTo>
                <a:lnTo>
                  <a:pt x="266" y="536"/>
                </a:lnTo>
                <a:lnTo>
                  <a:pt x="266" y="532"/>
                </a:lnTo>
                <a:lnTo>
                  <a:pt x="268" y="528"/>
                </a:lnTo>
                <a:lnTo>
                  <a:pt x="268" y="528"/>
                </a:lnTo>
                <a:lnTo>
                  <a:pt x="268" y="524"/>
                </a:lnTo>
                <a:lnTo>
                  <a:pt x="268" y="520"/>
                </a:lnTo>
                <a:lnTo>
                  <a:pt x="268" y="520"/>
                </a:lnTo>
                <a:lnTo>
                  <a:pt x="266" y="502"/>
                </a:lnTo>
                <a:lnTo>
                  <a:pt x="266" y="502"/>
                </a:lnTo>
                <a:lnTo>
                  <a:pt x="264" y="482"/>
                </a:lnTo>
                <a:lnTo>
                  <a:pt x="264" y="482"/>
                </a:lnTo>
                <a:lnTo>
                  <a:pt x="262" y="476"/>
                </a:lnTo>
                <a:lnTo>
                  <a:pt x="262" y="476"/>
                </a:lnTo>
                <a:lnTo>
                  <a:pt x="262" y="458"/>
                </a:lnTo>
                <a:lnTo>
                  <a:pt x="262" y="458"/>
                </a:lnTo>
                <a:lnTo>
                  <a:pt x="260" y="442"/>
                </a:lnTo>
                <a:lnTo>
                  <a:pt x="260" y="442"/>
                </a:lnTo>
                <a:lnTo>
                  <a:pt x="258" y="436"/>
                </a:lnTo>
                <a:lnTo>
                  <a:pt x="258" y="436"/>
                </a:lnTo>
                <a:lnTo>
                  <a:pt x="258" y="418"/>
                </a:lnTo>
                <a:lnTo>
                  <a:pt x="258" y="418"/>
                </a:lnTo>
                <a:lnTo>
                  <a:pt x="256" y="396"/>
                </a:lnTo>
                <a:lnTo>
                  <a:pt x="256" y="396"/>
                </a:lnTo>
                <a:lnTo>
                  <a:pt x="258" y="386"/>
                </a:lnTo>
                <a:lnTo>
                  <a:pt x="258" y="386"/>
                </a:lnTo>
                <a:lnTo>
                  <a:pt x="258" y="368"/>
                </a:lnTo>
                <a:lnTo>
                  <a:pt x="258" y="368"/>
                </a:lnTo>
                <a:lnTo>
                  <a:pt x="258" y="346"/>
                </a:lnTo>
                <a:lnTo>
                  <a:pt x="258" y="346"/>
                </a:lnTo>
                <a:lnTo>
                  <a:pt x="256" y="330"/>
                </a:lnTo>
                <a:lnTo>
                  <a:pt x="256" y="330"/>
                </a:lnTo>
                <a:lnTo>
                  <a:pt x="256" y="316"/>
                </a:lnTo>
                <a:lnTo>
                  <a:pt x="256" y="316"/>
                </a:lnTo>
                <a:lnTo>
                  <a:pt x="256" y="316"/>
                </a:lnTo>
                <a:lnTo>
                  <a:pt x="256" y="316"/>
                </a:lnTo>
                <a:lnTo>
                  <a:pt x="256" y="316"/>
                </a:lnTo>
                <a:lnTo>
                  <a:pt x="256" y="304"/>
                </a:lnTo>
                <a:lnTo>
                  <a:pt x="256" y="304"/>
                </a:lnTo>
                <a:lnTo>
                  <a:pt x="254" y="296"/>
                </a:lnTo>
                <a:lnTo>
                  <a:pt x="254" y="296"/>
                </a:lnTo>
                <a:lnTo>
                  <a:pt x="256" y="290"/>
                </a:lnTo>
                <a:lnTo>
                  <a:pt x="256" y="290"/>
                </a:lnTo>
                <a:lnTo>
                  <a:pt x="254" y="280"/>
                </a:lnTo>
                <a:lnTo>
                  <a:pt x="254" y="280"/>
                </a:lnTo>
                <a:lnTo>
                  <a:pt x="256" y="270"/>
                </a:lnTo>
                <a:lnTo>
                  <a:pt x="256" y="270"/>
                </a:lnTo>
                <a:lnTo>
                  <a:pt x="254" y="260"/>
                </a:lnTo>
                <a:lnTo>
                  <a:pt x="254" y="260"/>
                </a:lnTo>
                <a:lnTo>
                  <a:pt x="254" y="252"/>
                </a:lnTo>
                <a:lnTo>
                  <a:pt x="254" y="252"/>
                </a:lnTo>
                <a:lnTo>
                  <a:pt x="252" y="246"/>
                </a:lnTo>
                <a:lnTo>
                  <a:pt x="252" y="246"/>
                </a:lnTo>
                <a:lnTo>
                  <a:pt x="254" y="234"/>
                </a:lnTo>
                <a:lnTo>
                  <a:pt x="254" y="234"/>
                </a:lnTo>
                <a:lnTo>
                  <a:pt x="256" y="226"/>
                </a:lnTo>
                <a:lnTo>
                  <a:pt x="256" y="226"/>
                </a:lnTo>
                <a:lnTo>
                  <a:pt x="256" y="212"/>
                </a:lnTo>
                <a:lnTo>
                  <a:pt x="256" y="212"/>
                </a:lnTo>
                <a:lnTo>
                  <a:pt x="260" y="202"/>
                </a:lnTo>
                <a:lnTo>
                  <a:pt x="260" y="202"/>
                </a:lnTo>
                <a:lnTo>
                  <a:pt x="266" y="190"/>
                </a:lnTo>
                <a:lnTo>
                  <a:pt x="266" y="190"/>
                </a:lnTo>
                <a:lnTo>
                  <a:pt x="266" y="184"/>
                </a:lnTo>
                <a:lnTo>
                  <a:pt x="266" y="184"/>
                </a:lnTo>
                <a:lnTo>
                  <a:pt x="268" y="184"/>
                </a:lnTo>
                <a:lnTo>
                  <a:pt x="270" y="188"/>
                </a:lnTo>
                <a:lnTo>
                  <a:pt x="270" y="188"/>
                </a:lnTo>
                <a:lnTo>
                  <a:pt x="276" y="202"/>
                </a:lnTo>
                <a:lnTo>
                  <a:pt x="276" y="202"/>
                </a:lnTo>
                <a:lnTo>
                  <a:pt x="284" y="218"/>
                </a:lnTo>
                <a:lnTo>
                  <a:pt x="284" y="218"/>
                </a:lnTo>
                <a:lnTo>
                  <a:pt x="286" y="222"/>
                </a:lnTo>
                <a:lnTo>
                  <a:pt x="290" y="224"/>
                </a:lnTo>
                <a:lnTo>
                  <a:pt x="290" y="224"/>
                </a:lnTo>
                <a:lnTo>
                  <a:pt x="306" y="238"/>
                </a:lnTo>
                <a:lnTo>
                  <a:pt x="306" y="238"/>
                </a:lnTo>
                <a:lnTo>
                  <a:pt x="322" y="248"/>
                </a:lnTo>
                <a:lnTo>
                  <a:pt x="322" y="248"/>
                </a:lnTo>
                <a:lnTo>
                  <a:pt x="338" y="256"/>
                </a:lnTo>
                <a:lnTo>
                  <a:pt x="338" y="256"/>
                </a:lnTo>
                <a:lnTo>
                  <a:pt x="346" y="262"/>
                </a:lnTo>
                <a:lnTo>
                  <a:pt x="346" y="262"/>
                </a:lnTo>
                <a:lnTo>
                  <a:pt x="352" y="266"/>
                </a:lnTo>
                <a:lnTo>
                  <a:pt x="352" y="266"/>
                </a:lnTo>
                <a:lnTo>
                  <a:pt x="352" y="266"/>
                </a:lnTo>
                <a:lnTo>
                  <a:pt x="352" y="266"/>
                </a:lnTo>
                <a:lnTo>
                  <a:pt x="356" y="266"/>
                </a:lnTo>
                <a:lnTo>
                  <a:pt x="356" y="266"/>
                </a:lnTo>
                <a:lnTo>
                  <a:pt x="358" y="266"/>
                </a:lnTo>
                <a:lnTo>
                  <a:pt x="358" y="264"/>
                </a:lnTo>
                <a:lnTo>
                  <a:pt x="358" y="264"/>
                </a:lnTo>
                <a:lnTo>
                  <a:pt x="362" y="268"/>
                </a:lnTo>
                <a:lnTo>
                  <a:pt x="362" y="268"/>
                </a:lnTo>
                <a:lnTo>
                  <a:pt x="366" y="272"/>
                </a:lnTo>
                <a:lnTo>
                  <a:pt x="366" y="272"/>
                </a:lnTo>
                <a:lnTo>
                  <a:pt x="368" y="278"/>
                </a:lnTo>
                <a:lnTo>
                  <a:pt x="368" y="278"/>
                </a:lnTo>
                <a:lnTo>
                  <a:pt x="370" y="282"/>
                </a:lnTo>
                <a:lnTo>
                  <a:pt x="370" y="282"/>
                </a:lnTo>
                <a:lnTo>
                  <a:pt x="372" y="286"/>
                </a:lnTo>
                <a:lnTo>
                  <a:pt x="372" y="286"/>
                </a:lnTo>
                <a:lnTo>
                  <a:pt x="374" y="284"/>
                </a:lnTo>
                <a:lnTo>
                  <a:pt x="374" y="284"/>
                </a:lnTo>
                <a:lnTo>
                  <a:pt x="374" y="284"/>
                </a:lnTo>
                <a:lnTo>
                  <a:pt x="374" y="284"/>
                </a:lnTo>
                <a:lnTo>
                  <a:pt x="372" y="278"/>
                </a:lnTo>
                <a:lnTo>
                  <a:pt x="372" y="278"/>
                </a:lnTo>
                <a:lnTo>
                  <a:pt x="372" y="274"/>
                </a:lnTo>
                <a:lnTo>
                  <a:pt x="372" y="274"/>
                </a:lnTo>
                <a:lnTo>
                  <a:pt x="372" y="274"/>
                </a:lnTo>
                <a:lnTo>
                  <a:pt x="374" y="276"/>
                </a:lnTo>
                <a:lnTo>
                  <a:pt x="374" y="276"/>
                </a:lnTo>
                <a:lnTo>
                  <a:pt x="374" y="278"/>
                </a:lnTo>
                <a:lnTo>
                  <a:pt x="374" y="278"/>
                </a:lnTo>
                <a:lnTo>
                  <a:pt x="386" y="292"/>
                </a:lnTo>
                <a:lnTo>
                  <a:pt x="386" y="292"/>
                </a:lnTo>
                <a:lnTo>
                  <a:pt x="388" y="294"/>
                </a:lnTo>
                <a:lnTo>
                  <a:pt x="388" y="292"/>
                </a:lnTo>
                <a:lnTo>
                  <a:pt x="388" y="292"/>
                </a:lnTo>
                <a:lnTo>
                  <a:pt x="388" y="290"/>
                </a:lnTo>
                <a:lnTo>
                  <a:pt x="388" y="288"/>
                </a:lnTo>
                <a:lnTo>
                  <a:pt x="388" y="288"/>
                </a:lnTo>
                <a:lnTo>
                  <a:pt x="382" y="280"/>
                </a:lnTo>
                <a:lnTo>
                  <a:pt x="382" y="280"/>
                </a:lnTo>
                <a:lnTo>
                  <a:pt x="378" y="274"/>
                </a:lnTo>
                <a:lnTo>
                  <a:pt x="378" y="274"/>
                </a:lnTo>
                <a:lnTo>
                  <a:pt x="378" y="272"/>
                </a:lnTo>
                <a:lnTo>
                  <a:pt x="378" y="272"/>
                </a:lnTo>
                <a:lnTo>
                  <a:pt x="382" y="276"/>
                </a:lnTo>
                <a:lnTo>
                  <a:pt x="382" y="276"/>
                </a:lnTo>
                <a:lnTo>
                  <a:pt x="390" y="282"/>
                </a:lnTo>
                <a:lnTo>
                  <a:pt x="390" y="282"/>
                </a:lnTo>
                <a:lnTo>
                  <a:pt x="396" y="286"/>
                </a:lnTo>
                <a:lnTo>
                  <a:pt x="396" y="286"/>
                </a:lnTo>
                <a:lnTo>
                  <a:pt x="400" y="288"/>
                </a:lnTo>
                <a:lnTo>
                  <a:pt x="400" y="288"/>
                </a:lnTo>
                <a:lnTo>
                  <a:pt x="400" y="288"/>
                </a:lnTo>
                <a:lnTo>
                  <a:pt x="400" y="286"/>
                </a:lnTo>
                <a:lnTo>
                  <a:pt x="400" y="286"/>
                </a:lnTo>
                <a:lnTo>
                  <a:pt x="400" y="284"/>
                </a:lnTo>
                <a:lnTo>
                  <a:pt x="398" y="282"/>
                </a:lnTo>
                <a:lnTo>
                  <a:pt x="398" y="282"/>
                </a:lnTo>
                <a:lnTo>
                  <a:pt x="390" y="274"/>
                </a:lnTo>
                <a:lnTo>
                  <a:pt x="390" y="274"/>
                </a:lnTo>
                <a:lnTo>
                  <a:pt x="384" y="268"/>
                </a:lnTo>
                <a:lnTo>
                  <a:pt x="384" y="268"/>
                </a:lnTo>
                <a:lnTo>
                  <a:pt x="384" y="266"/>
                </a:lnTo>
                <a:lnTo>
                  <a:pt x="384" y="266"/>
                </a:lnTo>
                <a:lnTo>
                  <a:pt x="386" y="266"/>
                </a:lnTo>
                <a:lnTo>
                  <a:pt x="388" y="266"/>
                </a:lnTo>
                <a:lnTo>
                  <a:pt x="388" y="266"/>
                </a:lnTo>
                <a:lnTo>
                  <a:pt x="396" y="270"/>
                </a:lnTo>
                <a:lnTo>
                  <a:pt x="396" y="270"/>
                </a:lnTo>
                <a:lnTo>
                  <a:pt x="404" y="276"/>
                </a:lnTo>
                <a:lnTo>
                  <a:pt x="404" y="276"/>
                </a:lnTo>
                <a:lnTo>
                  <a:pt x="408" y="276"/>
                </a:lnTo>
                <a:lnTo>
                  <a:pt x="408" y="276"/>
                </a:lnTo>
                <a:lnTo>
                  <a:pt x="408" y="276"/>
                </a:lnTo>
                <a:lnTo>
                  <a:pt x="406" y="272"/>
                </a:lnTo>
                <a:lnTo>
                  <a:pt x="406" y="272"/>
                </a:lnTo>
                <a:close/>
                <a:moveTo>
                  <a:pt x="240" y="44"/>
                </a:moveTo>
                <a:lnTo>
                  <a:pt x="240" y="44"/>
                </a:lnTo>
                <a:lnTo>
                  <a:pt x="240" y="44"/>
                </a:lnTo>
                <a:lnTo>
                  <a:pt x="240" y="44"/>
                </a:lnTo>
                <a:lnTo>
                  <a:pt x="240" y="48"/>
                </a:lnTo>
                <a:lnTo>
                  <a:pt x="240" y="48"/>
                </a:lnTo>
                <a:lnTo>
                  <a:pt x="240" y="50"/>
                </a:lnTo>
                <a:lnTo>
                  <a:pt x="240" y="50"/>
                </a:lnTo>
                <a:lnTo>
                  <a:pt x="240" y="46"/>
                </a:lnTo>
                <a:lnTo>
                  <a:pt x="240" y="46"/>
                </a:lnTo>
                <a:lnTo>
                  <a:pt x="240" y="44"/>
                </a:lnTo>
                <a:lnTo>
                  <a:pt x="240" y="44"/>
                </a:lnTo>
                <a:close/>
                <a:moveTo>
                  <a:pt x="238" y="36"/>
                </a:moveTo>
                <a:lnTo>
                  <a:pt x="238" y="36"/>
                </a:lnTo>
                <a:lnTo>
                  <a:pt x="240" y="40"/>
                </a:lnTo>
                <a:lnTo>
                  <a:pt x="240" y="40"/>
                </a:lnTo>
                <a:lnTo>
                  <a:pt x="240" y="42"/>
                </a:lnTo>
                <a:lnTo>
                  <a:pt x="240" y="42"/>
                </a:lnTo>
                <a:lnTo>
                  <a:pt x="238" y="40"/>
                </a:lnTo>
                <a:lnTo>
                  <a:pt x="238" y="40"/>
                </a:lnTo>
                <a:lnTo>
                  <a:pt x="238" y="36"/>
                </a:lnTo>
                <a:lnTo>
                  <a:pt x="238" y="36"/>
                </a:lnTo>
                <a:close/>
                <a:moveTo>
                  <a:pt x="236" y="30"/>
                </a:moveTo>
                <a:lnTo>
                  <a:pt x="236" y="30"/>
                </a:lnTo>
                <a:lnTo>
                  <a:pt x="238" y="32"/>
                </a:lnTo>
                <a:lnTo>
                  <a:pt x="238" y="32"/>
                </a:lnTo>
                <a:lnTo>
                  <a:pt x="238" y="32"/>
                </a:lnTo>
                <a:lnTo>
                  <a:pt x="238" y="32"/>
                </a:lnTo>
                <a:lnTo>
                  <a:pt x="236" y="32"/>
                </a:lnTo>
                <a:lnTo>
                  <a:pt x="236" y="32"/>
                </a:lnTo>
                <a:lnTo>
                  <a:pt x="236" y="30"/>
                </a:lnTo>
                <a:lnTo>
                  <a:pt x="236" y="30"/>
                </a:lnTo>
                <a:lnTo>
                  <a:pt x="236" y="30"/>
                </a:lnTo>
                <a:lnTo>
                  <a:pt x="236" y="30"/>
                </a:lnTo>
                <a:lnTo>
                  <a:pt x="236" y="30"/>
                </a:lnTo>
                <a:lnTo>
                  <a:pt x="236" y="30"/>
                </a:lnTo>
                <a:close/>
                <a:moveTo>
                  <a:pt x="232" y="22"/>
                </a:moveTo>
                <a:lnTo>
                  <a:pt x="232" y="22"/>
                </a:lnTo>
                <a:lnTo>
                  <a:pt x="234" y="24"/>
                </a:lnTo>
                <a:lnTo>
                  <a:pt x="234" y="24"/>
                </a:lnTo>
                <a:lnTo>
                  <a:pt x="234" y="24"/>
                </a:lnTo>
                <a:lnTo>
                  <a:pt x="234" y="24"/>
                </a:lnTo>
                <a:lnTo>
                  <a:pt x="234" y="24"/>
                </a:lnTo>
                <a:lnTo>
                  <a:pt x="234" y="24"/>
                </a:lnTo>
                <a:lnTo>
                  <a:pt x="232" y="22"/>
                </a:lnTo>
                <a:lnTo>
                  <a:pt x="232" y="22"/>
                </a:lnTo>
                <a:close/>
                <a:moveTo>
                  <a:pt x="232" y="22"/>
                </a:moveTo>
                <a:lnTo>
                  <a:pt x="232" y="22"/>
                </a:lnTo>
                <a:lnTo>
                  <a:pt x="230" y="22"/>
                </a:lnTo>
                <a:lnTo>
                  <a:pt x="230" y="22"/>
                </a:lnTo>
                <a:lnTo>
                  <a:pt x="230" y="22"/>
                </a:lnTo>
                <a:lnTo>
                  <a:pt x="230" y="22"/>
                </a:lnTo>
                <a:lnTo>
                  <a:pt x="232" y="22"/>
                </a:lnTo>
                <a:lnTo>
                  <a:pt x="232" y="22"/>
                </a:lnTo>
                <a:lnTo>
                  <a:pt x="232" y="22"/>
                </a:lnTo>
                <a:lnTo>
                  <a:pt x="232" y="22"/>
                </a:lnTo>
                <a:close/>
                <a:moveTo>
                  <a:pt x="230" y="20"/>
                </a:moveTo>
                <a:lnTo>
                  <a:pt x="230" y="20"/>
                </a:lnTo>
                <a:lnTo>
                  <a:pt x="232" y="20"/>
                </a:lnTo>
                <a:lnTo>
                  <a:pt x="232" y="20"/>
                </a:lnTo>
                <a:lnTo>
                  <a:pt x="230" y="20"/>
                </a:lnTo>
                <a:lnTo>
                  <a:pt x="230" y="20"/>
                </a:lnTo>
                <a:lnTo>
                  <a:pt x="228" y="18"/>
                </a:lnTo>
                <a:lnTo>
                  <a:pt x="228" y="18"/>
                </a:lnTo>
                <a:lnTo>
                  <a:pt x="230" y="20"/>
                </a:lnTo>
                <a:lnTo>
                  <a:pt x="230" y="20"/>
                </a:lnTo>
                <a:close/>
                <a:moveTo>
                  <a:pt x="228" y="20"/>
                </a:moveTo>
                <a:lnTo>
                  <a:pt x="228" y="20"/>
                </a:lnTo>
                <a:lnTo>
                  <a:pt x="230" y="22"/>
                </a:lnTo>
                <a:lnTo>
                  <a:pt x="230" y="22"/>
                </a:lnTo>
                <a:lnTo>
                  <a:pt x="228" y="22"/>
                </a:lnTo>
                <a:lnTo>
                  <a:pt x="228" y="22"/>
                </a:lnTo>
                <a:lnTo>
                  <a:pt x="228" y="20"/>
                </a:lnTo>
                <a:lnTo>
                  <a:pt x="228" y="20"/>
                </a:lnTo>
                <a:close/>
                <a:moveTo>
                  <a:pt x="186" y="24"/>
                </a:moveTo>
                <a:lnTo>
                  <a:pt x="186" y="24"/>
                </a:lnTo>
                <a:lnTo>
                  <a:pt x="184" y="24"/>
                </a:lnTo>
                <a:lnTo>
                  <a:pt x="184" y="24"/>
                </a:lnTo>
                <a:lnTo>
                  <a:pt x="186" y="22"/>
                </a:lnTo>
                <a:lnTo>
                  <a:pt x="186" y="22"/>
                </a:lnTo>
                <a:lnTo>
                  <a:pt x="186" y="22"/>
                </a:lnTo>
                <a:lnTo>
                  <a:pt x="186" y="22"/>
                </a:lnTo>
                <a:lnTo>
                  <a:pt x="186" y="24"/>
                </a:lnTo>
                <a:lnTo>
                  <a:pt x="186" y="24"/>
                </a:lnTo>
                <a:close/>
                <a:moveTo>
                  <a:pt x="188" y="20"/>
                </a:moveTo>
                <a:lnTo>
                  <a:pt x="188" y="20"/>
                </a:lnTo>
                <a:lnTo>
                  <a:pt x="186" y="20"/>
                </a:lnTo>
                <a:lnTo>
                  <a:pt x="186" y="20"/>
                </a:lnTo>
                <a:lnTo>
                  <a:pt x="186" y="22"/>
                </a:lnTo>
                <a:lnTo>
                  <a:pt x="186" y="22"/>
                </a:lnTo>
                <a:lnTo>
                  <a:pt x="184" y="24"/>
                </a:lnTo>
                <a:lnTo>
                  <a:pt x="184" y="24"/>
                </a:lnTo>
                <a:lnTo>
                  <a:pt x="186" y="20"/>
                </a:lnTo>
                <a:lnTo>
                  <a:pt x="186" y="20"/>
                </a:lnTo>
                <a:lnTo>
                  <a:pt x="188" y="18"/>
                </a:lnTo>
                <a:lnTo>
                  <a:pt x="188" y="18"/>
                </a:lnTo>
                <a:lnTo>
                  <a:pt x="188" y="20"/>
                </a:lnTo>
                <a:lnTo>
                  <a:pt x="188" y="20"/>
                </a:lnTo>
                <a:close/>
                <a:moveTo>
                  <a:pt x="192" y="6"/>
                </a:moveTo>
                <a:lnTo>
                  <a:pt x="192" y="6"/>
                </a:lnTo>
                <a:lnTo>
                  <a:pt x="192" y="8"/>
                </a:lnTo>
                <a:lnTo>
                  <a:pt x="192" y="8"/>
                </a:lnTo>
                <a:lnTo>
                  <a:pt x="190" y="10"/>
                </a:lnTo>
                <a:lnTo>
                  <a:pt x="190" y="10"/>
                </a:lnTo>
                <a:lnTo>
                  <a:pt x="190" y="10"/>
                </a:lnTo>
                <a:lnTo>
                  <a:pt x="190" y="10"/>
                </a:lnTo>
                <a:lnTo>
                  <a:pt x="192" y="8"/>
                </a:lnTo>
                <a:lnTo>
                  <a:pt x="192" y="8"/>
                </a:lnTo>
                <a:lnTo>
                  <a:pt x="192" y="6"/>
                </a:lnTo>
                <a:lnTo>
                  <a:pt x="192" y="6"/>
                </a:lnTo>
                <a:close/>
                <a:moveTo>
                  <a:pt x="194" y="6"/>
                </a:moveTo>
                <a:lnTo>
                  <a:pt x="194" y="6"/>
                </a:lnTo>
                <a:lnTo>
                  <a:pt x="194" y="8"/>
                </a:lnTo>
                <a:lnTo>
                  <a:pt x="194" y="8"/>
                </a:lnTo>
                <a:lnTo>
                  <a:pt x="192" y="10"/>
                </a:lnTo>
                <a:lnTo>
                  <a:pt x="192" y="10"/>
                </a:lnTo>
                <a:lnTo>
                  <a:pt x="192" y="8"/>
                </a:lnTo>
                <a:lnTo>
                  <a:pt x="192" y="8"/>
                </a:lnTo>
                <a:lnTo>
                  <a:pt x="194" y="6"/>
                </a:lnTo>
                <a:lnTo>
                  <a:pt x="194" y="6"/>
                </a:lnTo>
                <a:close/>
                <a:moveTo>
                  <a:pt x="190" y="8"/>
                </a:moveTo>
                <a:lnTo>
                  <a:pt x="190" y="8"/>
                </a:lnTo>
                <a:lnTo>
                  <a:pt x="192" y="6"/>
                </a:lnTo>
                <a:lnTo>
                  <a:pt x="192" y="6"/>
                </a:lnTo>
                <a:lnTo>
                  <a:pt x="192" y="6"/>
                </a:lnTo>
                <a:lnTo>
                  <a:pt x="192" y="6"/>
                </a:lnTo>
                <a:lnTo>
                  <a:pt x="192" y="6"/>
                </a:lnTo>
                <a:lnTo>
                  <a:pt x="192" y="6"/>
                </a:lnTo>
                <a:lnTo>
                  <a:pt x="190" y="6"/>
                </a:lnTo>
                <a:lnTo>
                  <a:pt x="190" y="6"/>
                </a:lnTo>
                <a:lnTo>
                  <a:pt x="188" y="10"/>
                </a:lnTo>
                <a:lnTo>
                  <a:pt x="188" y="10"/>
                </a:lnTo>
                <a:lnTo>
                  <a:pt x="190" y="8"/>
                </a:lnTo>
                <a:lnTo>
                  <a:pt x="190" y="8"/>
                </a:lnTo>
                <a:close/>
                <a:moveTo>
                  <a:pt x="194" y="8"/>
                </a:moveTo>
                <a:lnTo>
                  <a:pt x="194" y="8"/>
                </a:lnTo>
                <a:lnTo>
                  <a:pt x="192" y="10"/>
                </a:lnTo>
                <a:lnTo>
                  <a:pt x="192" y="10"/>
                </a:lnTo>
                <a:lnTo>
                  <a:pt x="190" y="12"/>
                </a:lnTo>
                <a:lnTo>
                  <a:pt x="190" y="12"/>
                </a:lnTo>
                <a:lnTo>
                  <a:pt x="190" y="10"/>
                </a:lnTo>
                <a:lnTo>
                  <a:pt x="190" y="10"/>
                </a:lnTo>
                <a:lnTo>
                  <a:pt x="194" y="8"/>
                </a:lnTo>
                <a:lnTo>
                  <a:pt x="194" y="8"/>
                </a:lnTo>
                <a:lnTo>
                  <a:pt x="196" y="8"/>
                </a:lnTo>
                <a:lnTo>
                  <a:pt x="196" y="8"/>
                </a:lnTo>
                <a:lnTo>
                  <a:pt x="194" y="8"/>
                </a:lnTo>
                <a:lnTo>
                  <a:pt x="194" y="8"/>
                </a:lnTo>
                <a:close/>
                <a:moveTo>
                  <a:pt x="210" y="0"/>
                </a:moveTo>
                <a:lnTo>
                  <a:pt x="210" y="0"/>
                </a:lnTo>
                <a:lnTo>
                  <a:pt x="212" y="4"/>
                </a:lnTo>
                <a:lnTo>
                  <a:pt x="212" y="4"/>
                </a:lnTo>
                <a:lnTo>
                  <a:pt x="212" y="6"/>
                </a:lnTo>
                <a:lnTo>
                  <a:pt x="212" y="4"/>
                </a:lnTo>
                <a:lnTo>
                  <a:pt x="212" y="4"/>
                </a:lnTo>
                <a:lnTo>
                  <a:pt x="210" y="2"/>
                </a:lnTo>
                <a:lnTo>
                  <a:pt x="210" y="2"/>
                </a:lnTo>
                <a:lnTo>
                  <a:pt x="208" y="0"/>
                </a:lnTo>
                <a:lnTo>
                  <a:pt x="208" y="0"/>
                </a:lnTo>
                <a:lnTo>
                  <a:pt x="206" y="0"/>
                </a:lnTo>
                <a:lnTo>
                  <a:pt x="206" y="0"/>
                </a:lnTo>
                <a:lnTo>
                  <a:pt x="210" y="0"/>
                </a:lnTo>
                <a:lnTo>
                  <a:pt x="210" y="0"/>
                </a:lnTo>
                <a:close/>
                <a:moveTo>
                  <a:pt x="204" y="4"/>
                </a:moveTo>
                <a:lnTo>
                  <a:pt x="204" y="4"/>
                </a:lnTo>
                <a:lnTo>
                  <a:pt x="202" y="4"/>
                </a:lnTo>
                <a:lnTo>
                  <a:pt x="202" y="4"/>
                </a:lnTo>
                <a:lnTo>
                  <a:pt x="202" y="2"/>
                </a:lnTo>
                <a:lnTo>
                  <a:pt x="202" y="2"/>
                </a:lnTo>
                <a:lnTo>
                  <a:pt x="202" y="2"/>
                </a:lnTo>
                <a:lnTo>
                  <a:pt x="202" y="2"/>
                </a:lnTo>
                <a:lnTo>
                  <a:pt x="204" y="0"/>
                </a:lnTo>
                <a:lnTo>
                  <a:pt x="204" y="0"/>
                </a:lnTo>
                <a:lnTo>
                  <a:pt x="208" y="2"/>
                </a:lnTo>
                <a:lnTo>
                  <a:pt x="208" y="2"/>
                </a:lnTo>
                <a:lnTo>
                  <a:pt x="210" y="4"/>
                </a:lnTo>
                <a:lnTo>
                  <a:pt x="210" y="4"/>
                </a:lnTo>
                <a:lnTo>
                  <a:pt x="210" y="6"/>
                </a:lnTo>
                <a:lnTo>
                  <a:pt x="210" y="6"/>
                </a:lnTo>
                <a:lnTo>
                  <a:pt x="210" y="4"/>
                </a:lnTo>
                <a:lnTo>
                  <a:pt x="208" y="4"/>
                </a:lnTo>
                <a:lnTo>
                  <a:pt x="208" y="4"/>
                </a:lnTo>
                <a:lnTo>
                  <a:pt x="208" y="4"/>
                </a:lnTo>
                <a:lnTo>
                  <a:pt x="208" y="4"/>
                </a:lnTo>
                <a:lnTo>
                  <a:pt x="208" y="4"/>
                </a:lnTo>
                <a:lnTo>
                  <a:pt x="208" y="4"/>
                </a:lnTo>
                <a:lnTo>
                  <a:pt x="208" y="4"/>
                </a:lnTo>
                <a:lnTo>
                  <a:pt x="208" y="4"/>
                </a:lnTo>
                <a:lnTo>
                  <a:pt x="206" y="4"/>
                </a:lnTo>
                <a:lnTo>
                  <a:pt x="206" y="4"/>
                </a:lnTo>
                <a:lnTo>
                  <a:pt x="206" y="4"/>
                </a:lnTo>
                <a:lnTo>
                  <a:pt x="206" y="4"/>
                </a:lnTo>
                <a:lnTo>
                  <a:pt x="206" y="6"/>
                </a:lnTo>
                <a:lnTo>
                  <a:pt x="206" y="6"/>
                </a:lnTo>
                <a:lnTo>
                  <a:pt x="206" y="6"/>
                </a:lnTo>
                <a:lnTo>
                  <a:pt x="206" y="6"/>
                </a:lnTo>
                <a:lnTo>
                  <a:pt x="206" y="4"/>
                </a:lnTo>
                <a:lnTo>
                  <a:pt x="206" y="4"/>
                </a:lnTo>
                <a:lnTo>
                  <a:pt x="204" y="4"/>
                </a:lnTo>
                <a:lnTo>
                  <a:pt x="204" y="4"/>
                </a:lnTo>
                <a:close/>
                <a:moveTo>
                  <a:pt x="210" y="8"/>
                </a:moveTo>
                <a:lnTo>
                  <a:pt x="210" y="8"/>
                </a:lnTo>
                <a:lnTo>
                  <a:pt x="208" y="8"/>
                </a:lnTo>
                <a:lnTo>
                  <a:pt x="208" y="8"/>
                </a:lnTo>
                <a:lnTo>
                  <a:pt x="206" y="6"/>
                </a:lnTo>
                <a:lnTo>
                  <a:pt x="206" y="6"/>
                </a:lnTo>
                <a:lnTo>
                  <a:pt x="206" y="6"/>
                </a:lnTo>
                <a:lnTo>
                  <a:pt x="206" y="6"/>
                </a:lnTo>
                <a:lnTo>
                  <a:pt x="208" y="6"/>
                </a:lnTo>
                <a:lnTo>
                  <a:pt x="208" y="6"/>
                </a:lnTo>
                <a:lnTo>
                  <a:pt x="208" y="6"/>
                </a:lnTo>
                <a:lnTo>
                  <a:pt x="208" y="6"/>
                </a:lnTo>
                <a:lnTo>
                  <a:pt x="210" y="8"/>
                </a:lnTo>
                <a:lnTo>
                  <a:pt x="210" y="8"/>
                </a:lnTo>
                <a:lnTo>
                  <a:pt x="210" y="8"/>
                </a:lnTo>
                <a:lnTo>
                  <a:pt x="210" y="8"/>
                </a:lnTo>
                <a:close/>
                <a:moveTo>
                  <a:pt x="210" y="8"/>
                </a:moveTo>
                <a:lnTo>
                  <a:pt x="210" y="8"/>
                </a:lnTo>
                <a:lnTo>
                  <a:pt x="210" y="8"/>
                </a:lnTo>
                <a:lnTo>
                  <a:pt x="210" y="6"/>
                </a:lnTo>
                <a:lnTo>
                  <a:pt x="210" y="6"/>
                </a:lnTo>
                <a:lnTo>
                  <a:pt x="210" y="8"/>
                </a:lnTo>
                <a:lnTo>
                  <a:pt x="210" y="8"/>
                </a:lnTo>
                <a:lnTo>
                  <a:pt x="210" y="8"/>
                </a:lnTo>
                <a:lnTo>
                  <a:pt x="210" y="8"/>
                </a:lnTo>
                <a:close/>
                <a:moveTo>
                  <a:pt x="210" y="4"/>
                </a:moveTo>
                <a:lnTo>
                  <a:pt x="210" y="4"/>
                </a:lnTo>
                <a:lnTo>
                  <a:pt x="208" y="2"/>
                </a:lnTo>
                <a:lnTo>
                  <a:pt x="208" y="2"/>
                </a:lnTo>
                <a:lnTo>
                  <a:pt x="206" y="0"/>
                </a:lnTo>
                <a:lnTo>
                  <a:pt x="206" y="0"/>
                </a:lnTo>
                <a:lnTo>
                  <a:pt x="204" y="0"/>
                </a:lnTo>
                <a:lnTo>
                  <a:pt x="204" y="0"/>
                </a:lnTo>
                <a:lnTo>
                  <a:pt x="204" y="0"/>
                </a:lnTo>
                <a:lnTo>
                  <a:pt x="206" y="0"/>
                </a:lnTo>
                <a:lnTo>
                  <a:pt x="206" y="0"/>
                </a:lnTo>
                <a:lnTo>
                  <a:pt x="210" y="4"/>
                </a:lnTo>
                <a:lnTo>
                  <a:pt x="210" y="4"/>
                </a:lnTo>
                <a:lnTo>
                  <a:pt x="212" y="6"/>
                </a:lnTo>
                <a:lnTo>
                  <a:pt x="212" y="6"/>
                </a:lnTo>
                <a:lnTo>
                  <a:pt x="210" y="4"/>
                </a:lnTo>
                <a:lnTo>
                  <a:pt x="210" y="4"/>
                </a:lnTo>
                <a:close/>
                <a:moveTo>
                  <a:pt x="212" y="8"/>
                </a:moveTo>
                <a:lnTo>
                  <a:pt x="212" y="8"/>
                </a:lnTo>
                <a:lnTo>
                  <a:pt x="212" y="6"/>
                </a:lnTo>
                <a:lnTo>
                  <a:pt x="212" y="6"/>
                </a:lnTo>
                <a:lnTo>
                  <a:pt x="212" y="6"/>
                </a:lnTo>
                <a:lnTo>
                  <a:pt x="212" y="6"/>
                </a:lnTo>
                <a:lnTo>
                  <a:pt x="212" y="6"/>
                </a:lnTo>
                <a:lnTo>
                  <a:pt x="212" y="6"/>
                </a:lnTo>
                <a:lnTo>
                  <a:pt x="212" y="8"/>
                </a:lnTo>
                <a:lnTo>
                  <a:pt x="212" y="8"/>
                </a:lnTo>
                <a:lnTo>
                  <a:pt x="212" y="8"/>
                </a:lnTo>
                <a:lnTo>
                  <a:pt x="212" y="8"/>
                </a:lnTo>
                <a:close/>
                <a:moveTo>
                  <a:pt x="226" y="14"/>
                </a:moveTo>
                <a:lnTo>
                  <a:pt x="226" y="14"/>
                </a:lnTo>
                <a:lnTo>
                  <a:pt x="226" y="14"/>
                </a:lnTo>
                <a:lnTo>
                  <a:pt x="224" y="14"/>
                </a:lnTo>
                <a:lnTo>
                  <a:pt x="224" y="14"/>
                </a:lnTo>
                <a:lnTo>
                  <a:pt x="222" y="12"/>
                </a:lnTo>
                <a:lnTo>
                  <a:pt x="222" y="12"/>
                </a:lnTo>
                <a:lnTo>
                  <a:pt x="222" y="10"/>
                </a:lnTo>
                <a:lnTo>
                  <a:pt x="222" y="10"/>
                </a:lnTo>
                <a:lnTo>
                  <a:pt x="224" y="12"/>
                </a:lnTo>
                <a:lnTo>
                  <a:pt x="224" y="12"/>
                </a:lnTo>
                <a:lnTo>
                  <a:pt x="226" y="14"/>
                </a:lnTo>
                <a:lnTo>
                  <a:pt x="226" y="14"/>
                </a:lnTo>
                <a:lnTo>
                  <a:pt x="226" y="14"/>
                </a:lnTo>
                <a:lnTo>
                  <a:pt x="226" y="14"/>
                </a:lnTo>
                <a:close/>
                <a:moveTo>
                  <a:pt x="224" y="12"/>
                </a:moveTo>
                <a:lnTo>
                  <a:pt x="224" y="12"/>
                </a:lnTo>
                <a:lnTo>
                  <a:pt x="224" y="10"/>
                </a:lnTo>
                <a:lnTo>
                  <a:pt x="224" y="10"/>
                </a:lnTo>
                <a:lnTo>
                  <a:pt x="222" y="10"/>
                </a:lnTo>
                <a:lnTo>
                  <a:pt x="222" y="10"/>
                </a:lnTo>
                <a:lnTo>
                  <a:pt x="224" y="10"/>
                </a:lnTo>
                <a:lnTo>
                  <a:pt x="224" y="10"/>
                </a:lnTo>
                <a:lnTo>
                  <a:pt x="226" y="12"/>
                </a:lnTo>
                <a:lnTo>
                  <a:pt x="226" y="12"/>
                </a:lnTo>
                <a:lnTo>
                  <a:pt x="226" y="12"/>
                </a:lnTo>
                <a:lnTo>
                  <a:pt x="224" y="12"/>
                </a:lnTo>
                <a:lnTo>
                  <a:pt x="224" y="12"/>
                </a:lnTo>
                <a:close/>
                <a:moveTo>
                  <a:pt x="218" y="4"/>
                </a:moveTo>
                <a:lnTo>
                  <a:pt x="218" y="4"/>
                </a:lnTo>
                <a:lnTo>
                  <a:pt x="220" y="4"/>
                </a:lnTo>
                <a:lnTo>
                  <a:pt x="220" y="4"/>
                </a:lnTo>
                <a:lnTo>
                  <a:pt x="220" y="6"/>
                </a:lnTo>
                <a:lnTo>
                  <a:pt x="220" y="6"/>
                </a:lnTo>
                <a:lnTo>
                  <a:pt x="218" y="6"/>
                </a:lnTo>
                <a:lnTo>
                  <a:pt x="218" y="6"/>
                </a:lnTo>
                <a:lnTo>
                  <a:pt x="216" y="8"/>
                </a:lnTo>
                <a:lnTo>
                  <a:pt x="216" y="8"/>
                </a:lnTo>
                <a:lnTo>
                  <a:pt x="218" y="4"/>
                </a:lnTo>
                <a:lnTo>
                  <a:pt x="218" y="4"/>
                </a:lnTo>
                <a:close/>
                <a:moveTo>
                  <a:pt x="216" y="10"/>
                </a:moveTo>
                <a:lnTo>
                  <a:pt x="216" y="10"/>
                </a:lnTo>
                <a:lnTo>
                  <a:pt x="216" y="8"/>
                </a:lnTo>
                <a:lnTo>
                  <a:pt x="216" y="8"/>
                </a:lnTo>
                <a:lnTo>
                  <a:pt x="216" y="8"/>
                </a:lnTo>
                <a:lnTo>
                  <a:pt x="216" y="8"/>
                </a:lnTo>
                <a:lnTo>
                  <a:pt x="218" y="8"/>
                </a:lnTo>
                <a:lnTo>
                  <a:pt x="218" y="8"/>
                </a:lnTo>
                <a:lnTo>
                  <a:pt x="218" y="8"/>
                </a:lnTo>
                <a:lnTo>
                  <a:pt x="218" y="8"/>
                </a:lnTo>
                <a:lnTo>
                  <a:pt x="218" y="8"/>
                </a:lnTo>
                <a:lnTo>
                  <a:pt x="216" y="10"/>
                </a:lnTo>
                <a:lnTo>
                  <a:pt x="216" y="10"/>
                </a:lnTo>
                <a:close/>
                <a:moveTo>
                  <a:pt x="218" y="8"/>
                </a:moveTo>
                <a:lnTo>
                  <a:pt x="218" y="8"/>
                </a:lnTo>
                <a:lnTo>
                  <a:pt x="220" y="8"/>
                </a:lnTo>
                <a:lnTo>
                  <a:pt x="220" y="8"/>
                </a:lnTo>
                <a:lnTo>
                  <a:pt x="220" y="8"/>
                </a:lnTo>
                <a:lnTo>
                  <a:pt x="220" y="8"/>
                </a:lnTo>
                <a:lnTo>
                  <a:pt x="222" y="8"/>
                </a:lnTo>
                <a:lnTo>
                  <a:pt x="222" y="8"/>
                </a:lnTo>
                <a:lnTo>
                  <a:pt x="224" y="10"/>
                </a:lnTo>
                <a:lnTo>
                  <a:pt x="224" y="10"/>
                </a:lnTo>
                <a:lnTo>
                  <a:pt x="226" y="12"/>
                </a:lnTo>
                <a:lnTo>
                  <a:pt x="226" y="12"/>
                </a:lnTo>
                <a:lnTo>
                  <a:pt x="224" y="10"/>
                </a:lnTo>
                <a:lnTo>
                  <a:pt x="224" y="10"/>
                </a:lnTo>
                <a:lnTo>
                  <a:pt x="222" y="10"/>
                </a:lnTo>
                <a:lnTo>
                  <a:pt x="222" y="10"/>
                </a:lnTo>
                <a:lnTo>
                  <a:pt x="220" y="10"/>
                </a:lnTo>
                <a:lnTo>
                  <a:pt x="220" y="10"/>
                </a:lnTo>
                <a:lnTo>
                  <a:pt x="218" y="10"/>
                </a:lnTo>
                <a:lnTo>
                  <a:pt x="218" y="10"/>
                </a:lnTo>
                <a:lnTo>
                  <a:pt x="218" y="8"/>
                </a:lnTo>
                <a:lnTo>
                  <a:pt x="218" y="8"/>
                </a:lnTo>
                <a:close/>
                <a:moveTo>
                  <a:pt x="218" y="12"/>
                </a:moveTo>
                <a:lnTo>
                  <a:pt x="218" y="12"/>
                </a:lnTo>
                <a:lnTo>
                  <a:pt x="218" y="12"/>
                </a:lnTo>
                <a:lnTo>
                  <a:pt x="218" y="12"/>
                </a:lnTo>
                <a:lnTo>
                  <a:pt x="220" y="12"/>
                </a:lnTo>
                <a:lnTo>
                  <a:pt x="220" y="12"/>
                </a:lnTo>
                <a:lnTo>
                  <a:pt x="224" y="14"/>
                </a:lnTo>
                <a:lnTo>
                  <a:pt x="224" y="14"/>
                </a:lnTo>
                <a:lnTo>
                  <a:pt x="224" y="14"/>
                </a:lnTo>
                <a:lnTo>
                  <a:pt x="224" y="14"/>
                </a:lnTo>
                <a:lnTo>
                  <a:pt x="222" y="14"/>
                </a:lnTo>
                <a:lnTo>
                  <a:pt x="222" y="14"/>
                </a:lnTo>
                <a:lnTo>
                  <a:pt x="218" y="12"/>
                </a:lnTo>
                <a:lnTo>
                  <a:pt x="218" y="12"/>
                </a:lnTo>
                <a:close/>
                <a:moveTo>
                  <a:pt x="224" y="18"/>
                </a:moveTo>
                <a:lnTo>
                  <a:pt x="224" y="18"/>
                </a:lnTo>
                <a:lnTo>
                  <a:pt x="226" y="18"/>
                </a:lnTo>
                <a:lnTo>
                  <a:pt x="226" y="18"/>
                </a:lnTo>
                <a:lnTo>
                  <a:pt x="226" y="20"/>
                </a:lnTo>
                <a:lnTo>
                  <a:pt x="226" y="20"/>
                </a:lnTo>
                <a:lnTo>
                  <a:pt x="224" y="20"/>
                </a:lnTo>
                <a:lnTo>
                  <a:pt x="224" y="20"/>
                </a:lnTo>
                <a:lnTo>
                  <a:pt x="224" y="18"/>
                </a:lnTo>
                <a:lnTo>
                  <a:pt x="224" y="18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  <a:effectLst>
            <a:outerShdw blurRad="76200" dir="18900000" sy="23000" kx="-1200000" algn="bl" rotWithShape="0">
              <a:prstClr val="black">
                <a:alpha val="20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cxnSp>
        <p:nvCxnSpPr>
          <p:cNvPr id="36" name="Straight Connector 35"/>
          <p:cNvCxnSpPr/>
          <p:nvPr/>
        </p:nvCxnSpPr>
        <p:spPr>
          <a:xfrm>
            <a:off x="4724400" y="1828800"/>
            <a:ext cx="3581400" cy="158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Straight Connector 36"/>
          <p:cNvCxnSpPr/>
          <p:nvPr/>
        </p:nvCxnSpPr>
        <p:spPr>
          <a:xfrm rot="5400000">
            <a:off x="3886994" y="2666206"/>
            <a:ext cx="1676400" cy="158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/>
          <p:cNvSpPr txBox="1"/>
          <p:nvPr/>
        </p:nvSpPr>
        <p:spPr>
          <a:xfrm>
            <a:off x="4800600" y="1905000"/>
            <a:ext cx="4343400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166688" indent="-166688">
              <a:buFont typeface="Arial" pitchFamily="34" charset="0"/>
              <a:buChar char="•"/>
            </a:pPr>
            <a:r>
              <a:rPr lang="en-US" sz="2400" dirty="0" smtClean="0"/>
              <a:t>Your text here. Your text here </a:t>
            </a:r>
          </a:p>
          <a:p>
            <a:pPr marL="166688" indent="-166688">
              <a:buFont typeface="Arial" pitchFamily="34" charset="0"/>
              <a:buChar char="•"/>
            </a:pPr>
            <a:r>
              <a:rPr lang="en-US" sz="2400" dirty="0" smtClean="0"/>
              <a:t>Your text here. Your text here</a:t>
            </a:r>
          </a:p>
          <a:p>
            <a:pPr marL="166688" indent="-166688">
              <a:buFont typeface="Arial" pitchFamily="34" charset="0"/>
              <a:buChar char="•"/>
            </a:pPr>
            <a:r>
              <a:rPr lang="en-US" sz="2400" dirty="0" smtClean="0"/>
              <a:t>Your text here. Your text here </a:t>
            </a:r>
          </a:p>
          <a:p>
            <a:pPr marL="166688" indent="-166688">
              <a:buFont typeface="Arial" pitchFamily="34" charset="0"/>
              <a:buChar char="•"/>
            </a:pPr>
            <a:endParaRPr lang="en-US" sz="2400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2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500"/>
                                        <p:tgtEl>
                                          <p:spTgt spid="2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2" grpId="0"/>
      <p:bldP spid="33" grpId="0"/>
      <p:bldP spid="22" grpId="0" build="p"/>
    </p:bldLst>
  </p:timing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41"/>
          <p:cNvGrpSpPr/>
          <p:nvPr/>
        </p:nvGrpSpPr>
        <p:grpSpPr>
          <a:xfrm>
            <a:off x="1240205" y="838200"/>
            <a:ext cx="5998795" cy="3943349"/>
            <a:chOff x="1158766" y="926868"/>
            <a:chExt cx="6689834" cy="4397607"/>
          </a:xfrm>
        </p:grpSpPr>
        <p:grpSp>
          <p:nvGrpSpPr>
            <p:cNvPr id="3" name="Group 16"/>
            <p:cNvGrpSpPr/>
            <p:nvPr/>
          </p:nvGrpSpPr>
          <p:grpSpPr>
            <a:xfrm>
              <a:off x="1158766" y="2428875"/>
              <a:ext cx="6689834" cy="2895600"/>
              <a:chOff x="2133600" y="3200400"/>
              <a:chExt cx="5281448" cy="2286000"/>
            </a:xfrm>
          </p:grpSpPr>
          <p:sp>
            <p:nvSpPr>
              <p:cNvPr id="13" name="Rectangle 12"/>
              <p:cNvSpPr/>
              <p:nvPr/>
            </p:nvSpPr>
            <p:spPr>
              <a:xfrm>
                <a:off x="2133600" y="3200400"/>
                <a:ext cx="5281448" cy="2286000"/>
              </a:xfrm>
              <a:prstGeom prst="rect">
                <a:avLst/>
              </a:prstGeom>
              <a:scene3d>
                <a:camera prst="perspectiveRelaxed"/>
                <a:lightRig rig="soft" dir="t"/>
              </a:scene3d>
              <a:sp3d extrusionH="127000" prstMaterial="dkEdge">
                <a:bevelT/>
                <a:extrusionClr>
                  <a:schemeClr val="bg1">
                    <a:lumMod val="75000"/>
                  </a:schemeClr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" name="Rectangle 13"/>
              <p:cNvSpPr>
                <a:spLocks noChangeAspect="1"/>
              </p:cNvSpPr>
              <p:nvPr/>
            </p:nvSpPr>
            <p:spPr>
              <a:xfrm>
                <a:off x="2397673" y="3333750"/>
                <a:ext cx="4753303" cy="1828800"/>
              </a:xfrm>
              <a:prstGeom prst="rect">
                <a:avLst/>
              </a:prstGeom>
              <a:scene3d>
                <a:camera prst="perspectiveRelaxed"/>
                <a:lightRig rig="soft" dir="t"/>
              </a:scene3d>
              <a:sp3d extrusionH="127000" prstMaterial="dkEdge">
                <a:bevelT/>
                <a:extrusionClr>
                  <a:schemeClr val="bg1">
                    <a:lumMod val="75000"/>
                  </a:schemeClr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" name="Rectangle 14"/>
              <p:cNvSpPr>
                <a:spLocks noChangeAspect="1"/>
              </p:cNvSpPr>
              <p:nvPr/>
            </p:nvSpPr>
            <p:spPr>
              <a:xfrm>
                <a:off x="2635338" y="3428999"/>
                <a:ext cx="4277973" cy="1447801"/>
              </a:xfrm>
              <a:prstGeom prst="rect">
                <a:avLst/>
              </a:prstGeom>
              <a:scene3d>
                <a:camera prst="perspectiveRelaxed"/>
                <a:lightRig rig="soft" dir="t"/>
              </a:scene3d>
              <a:sp3d extrusionH="127000" prstMaterial="dkEdge">
                <a:bevelT/>
                <a:extrusionClr>
                  <a:schemeClr val="bg1">
                    <a:lumMod val="75000"/>
                  </a:schemeClr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4" name="Group 21"/>
            <p:cNvGrpSpPr/>
            <p:nvPr/>
          </p:nvGrpSpPr>
          <p:grpSpPr>
            <a:xfrm>
              <a:off x="1920766" y="2352675"/>
              <a:ext cx="4953000" cy="838200"/>
              <a:chOff x="1666875" y="3886200"/>
              <a:chExt cx="4953000" cy="838200"/>
            </a:xfrm>
            <a:effectLst>
              <a:outerShdw blurRad="165100" sx="106000" sy="106000" algn="ctr" rotWithShape="0">
                <a:prstClr val="black">
                  <a:alpha val="40000"/>
                </a:prstClr>
              </a:outerShdw>
            </a:effectLst>
            <a:scene3d>
              <a:camera prst="perspectiveRelaxed"/>
              <a:lightRig rig="threePt" dir="t"/>
            </a:scene3d>
          </p:grpSpPr>
          <p:sp>
            <p:nvSpPr>
              <p:cNvPr id="18" name="Oval 17"/>
              <p:cNvSpPr/>
              <p:nvPr/>
            </p:nvSpPr>
            <p:spPr>
              <a:xfrm>
                <a:off x="1666875" y="3886200"/>
                <a:ext cx="838200" cy="838200"/>
              </a:xfrm>
              <a:prstGeom prst="ellipse">
                <a:avLst/>
              </a:prstGeom>
              <a:ln>
                <a:noFill/>
              </a:ln>
              <a:sp3d z="1270000" extrusionH="2540000">
                <a:extrusionClr>
                  <a:schemeClr val="tx2">
                    <a:lumMod val="60000"/>
                    <a:lumOff val="40000"/>
                  </a:schemeClr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" name="Oval 18"/>
              <p:cNvSpPr/>
              <p:nvPr/>
            </p:nvSpPr>
            <p:spPr>
              <a:xfrm>
                <a:off x="3038475" y="3886200"/>
                <a:ext cx="838200" cy="838200"/>
              </a:xfrm>
              <a:prstGeom prst="ellipse">
                <a:avLst/>
              </a:prstGeom>
              <a:ln>
                <a:noFill/>
              </a:ln>
              <a:sp3d z="1270000" extrusionH="2540000">
                <a:extrusionClr>
                  <a:schemeClr val="tx2">
                    <a:lumMod val="60000"/>
                    <a:lumOff val="40000"/>
                  </a:schemeClr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" name="Oval 19"/>
              <p:cNvSpPr/>
              <p:nvPr/>
            </p:nvSpPr>
            <p:spPr>
              <a:xfrm>
                <a:off x="4410075" y="3886200"/>
                <a:ext cx="838201" cy="838200"/>
              </a:xfrm>
              <a:prstGeom prst="ellipse">
                <a:avLst/>
              </a:prstGeom>
              <a:ln>
                <a:noFill/>
              </a:ln>
              <a:sp3d z="1270000" extrusionH="2540000">
                <a:extrusionClr>
                  <a:schemeClr val="tx2">
                    <a:lumMod val="60000"/>
                    <a:lumOff val="40000"/>
                  </a:schemeClr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" name="Oval 20"/>
              <p:cNvSpPr/>
              <p:nvPr/>
            </p:nvSpPr>
            <p:spPr>
              <a:xfrm>
                <a:off x="5781675" y="3886200"/>
                <a:ext cx="838200" cy="838200"/>
              </a:xfrm>
              <a:prstGeom prst="ellipse">
                <a:avLst/>
              </a:prstGeom>
              <a:ln>
                <a:noFill/>
              </a:ln>
              <a:sp3d z="1270000" extrusionH="2540000">
                <a:extrusionClr>
                  <a:schemeClr val="tx2">
                    <a:lumMod val="60000"/>
                    <a:lumOff val="40000"/>
                  </a:schemeClr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3" name="Rectangle 22"/>
            <p:cNvSpPr/>
            <p:nvPr/>
          </p:nvSpPr>
          <p:spPr>
            <a:xfrm>
              <a:off x="1158766" y="926868"/>
              <a:ext cx="6629400" cy="1981199"/>
            </a:xfrm>
            <a:prstGeom prst="rect">
              <a:avLst/>
            </a:prstGeom>
            <a:scene3d>
              <a:camera prst="perspectiveRelaxed">
                <a:rot lat="18573603" lon="0" rev="0"/>
              </a:camera>
              <a:lightRig rig="soft" dir="t"/>
            </a:scene3d>
            <a:sp3d extrusionH="127000" prstMaterial="dkEdge">
              <a:extrusionClr>
                <a:schemeClr val="bg1">
                  <a:lumMod val="75000"/>
                </a:schemeClr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" name="TextBox 23"/>
            <p:cNvSpPr txBox="1"/>
            <p:nvPr/>
          </p:nvSpPr>
          <p:spPr>
            <a:xfrm>
              <a:off x="1387366" y="1570434"/>
              <a:ext cx="6239301" cy="720786"/>
            </a:xfrm>
            <a:prstGeom prst="rect">
              <a:avLst/>
            </a:prstGeom>
            <a:noFill/>
          </p:spPr>
          <p:txBody>
            <a:bodyPr wrap="none" rtlCol="0">
              <a:spAutoFit/>
              <a:scene3d>
                <a:camera prst="perspectiveRelaxed"/>
                <a:lightRig rig="threePt" dir="t"/>
              </a:scene3d>
            </a:bodyPr>
            <a:lstStyle/>
            <a:p>
              <a:r>
                <a:rPr lang="en-US" sz="3600" dirty="0" smtClean="0"/>
                <a:t>Main point being supported</a:t>
              </a:r>
              <a:endParaRPr lang="en-US" sz="3600" dirty="0"/>
            </a:p>
          </p:txBody>
        </p:sp>
        <p:sp>
          <p:nvSpPr>
            <p:cNvPr id="29" name="TextBox 28"/>
            <p:cNvSpPr txBox="1"/>
            <p:nvPr/>
          </p:nvSpPr>
          <p:spPr>
            <a:xfrm>
              <a:off x="2133600" y="2971800"/>
              <a:ext cx="357790" cy="58477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3200" b="1" dirty="0" smtClean="0">
                  <a:solidFill>
                    <a:schemeClr val="bg1"/>
                  </a:solidFill>
                </a:rPr>
                <a:t>1</a:t>
              </a:r>
              <a:endParaRPr lang="en-US" sz="3200" b="1" dirty="0">
                <a:solidFill>
                  <a:schemeClr val="bg1"/>
                </a:solidFill>
              </a:endParaRPr>
            </a:p>
          </p:txBody>
        </p:sp>
        <p:sp>
          <p:nvSpPr>
            <p:cNvPr id="30" name="TextBox 29"/>
            <p:cNvSpPr txBox="1"/>
            <p:nvPr/>
          </p:nvSpPr>
          <p:spPr>
            <a:xfrm>
              <a:off x="3505200" y="2971800"/>
              <a:ext cx="357790" cy="58477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3200" b="1" dirty="0" smtClean="0">
                  <a:solidFill>
                    <a:schemeClr val="bg1"/>
                  </a:solidFill>
                </a:rPr>
                <a:t>2</a:t>
              </a:r>
              <a:endParaRPr lang="en-US" sz="3200" b="1" dirty="0">
                <a:solidFill>
                  <a:schemeClr val="bg1"/>
                </a:solidFill>
              </a:endParaRPr>
            </a:p>
          </p:txBody>
        </p:sp>
        <p:sp>
          <p:nvSpPr>
            <p:cNvPr id="31" name="TextBox 30"/>
            <p:cNvSpPr txBox="1"/>
            <p:nvPr/>
          </p:nvSpPr>
          <p:spPr>
            <a:xfrm>
              <a:off x="4876800" y="2971800"/>
              <a:ext cx="357790" cy="58477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3200" b="1" dirty="0" smtClean="0">
                  <a:solidFill>
                    <a:schemeClr val="bg1"/>
                  </a:solidFill>
                </a:rPr>
                <a:t>3</a:t>
              </a:r>
              <a:endParaRPr lang="en-US" sz="3200" b="1" dirty="0">
                <a:solidFill>
                  <a:schemeClr val="bg1"/>
                </a:solidFill>
              </a:endParaRPr>
            </a:p>
          </p:txBody>
        </p:sp>
        <p:sp>
          <p:nvSpPr>
            <p:cNvPr id="32" name="TextBox 31"/>
            <p:cNvSpPr txBox="1"/>
            <p:nvPr/>
          </p:nvSpPr>
          <p:spPr>
            <a:xfrm>
              <a:off x="6248400" y="2971800"/>
              <a:ext cx="357790" cy="58477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3200" b="1" dirty="0" smtClean="0">
                  <a:solidFill>
                    <a:schemeClr val="bg1"/>
                  </a:solidFill>
                </a:rPr>
                <a:t>4</a:t>
              </a:r>
              <a:endParaRPr lang="en-US" sz="3200" b="1" dirty="0">
                <a:solidFill>
                  <a:schemeClr val="bg1"/>
                </a:solidFill>
              </a:endParaRPr>
            </a:p>
          </p:txBody>
        </p:sp>
      </p:grpSp>
      <p:sp>
        <p:nvSpPr>
          <p:cNvPr id="43" name="Rectangle 42"/>
          <p:cNvSpPr/>
          <p:nvPr/>
        </p:nvSpPr>
        <p:spPr>
          <a:xfrm>
            <a:off x="0" y="4781550"/>
            <a:ext cx="9144000" cy="53340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4" name="TextBox 43"/>
          <p:cNvSpPr txBox="1"/>
          <p:nvPr/>
        </p:nvSpPr>
        <p:spPr>
          <a:xfrm>
            <a:off x="0" y="4857750"/>
            <a:ext cx="1952137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 smtClean="0"/>
              <a:t>Pillar 1 Details</a:t>
            </a:r>
            <a:endParaRPr lang="en-US" sz="2400" dirty="0"/>
          </a:p>
        </p:txBody>
      </p:sp>
      <p:sp>
        <p:nvSpPr>
          <p:cNvPr id="45" name="TextBox 44"/>
          <p:cNvSpPr txBox="1"/>
          <p:nvPr/>
        </p:nvSpPr>
        <p:spPr>
          <a:xfrm>
            <a:off x="2540000" y="4857750"/>
            <a:ext cx="1952137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 smtClean="0"/>
              <a:t>Pillar 2 Details</a:t>
            </a:r>
            <a:endParaRPr lang="en-US" sz="2400" dirty="0"/>
          </a:p>
        </p:txBody>
      </p:sp>
      <p:sp>
        <p:nvSpPr>
          <p:cNvPr id="46" name="TextBox 45"/>
          <p:cNvSpPr txBox="1"/>
          <p:nvPr/>
        </p:nvSpPr>
        <p:spPr>
          <a:xfrm>
            <a:off x="4622800" y="4857750"/>
            <a:ext cx="1952137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 smtClean="0"/>
              <a:t>Pillar 3 Details</a:t>
            </a:r>
            <a:endParaRPr lang="en-US" sz="2400" dirty="0"/>
          </a:p>
        </p:txBody>
      </p:sp>
      <p:sp>
        <p:nvSpPr>
          <p:cNvPr id="47" name="TextBox 46"/>
          <p:cNvSpPr txBox="1"/>
          <p:nvPr/>
        </p:nvSpPr>
        <p:spPr>
          <a:xfrm>
            <a:off x="6887063" y="4857750"/>
            <a:ext cx="1952137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 smtClean="0"/>
              <a:t>Pillar 4 Details</a:t>
            </a:r>
            <a:endParaRPr lang="en-US" sz="2400" dirty="0"/>
          </a:p>
        </p:txBody>
      </p:sp>
      <p:sp>
        <p:nvSpPr>
          <p:cNvPr id="48" name="TextBox 47"/>
          <p:cNvSpPr txBox="1"/>
          <p:nvPr/>
        </p:nvSpPr>
        <p:spPr>
          <a:xfrm>
            <a:off x="228600" y="5314950"/>
            <a:ext cx="1523687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buFont typeface="Arial" pitchFamily="34" charset="0"/>
              <a:buChar char="•"/>
            </a:pPr>
            <a:r>
              <a:rPr lang="en-US" sz="2000" dirty="0" smtClean="0"/>
              <a:t> Your text here</a:t>
            </a:r>
          </a:p>
          <a:p>
            <a:pPr>
              <a:buFont typeface="Arial" pitchFamily="34" charset="0"/>
              <a:buChar char="•"/>
            </a:pPr>
            <a:r>
              <a:rPr lang="en-US" sz="2000" dirty="0" smtClean="0"/>
              <a:t> Your text here</a:t>
            </a:r>
            <a:endParaRPr lang="en-US" sz="2000" dirty="0"/>
          </a:p>
        </p:txBody>
      </p:sp>
      <p:sp>
        <p:nvSpPr>
          <p:cNvPr id="49" name="TextBox 48"/>
          <p:cNvSpPr txBox="1"/>
          <p:nvPr/>
        </p:nvSpPr>
        <p:spPr>
          <a:xfrm>
            <a:off x="2590800" y="5314950"/>
            <a:ext cx="1523687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buFont typeface="Arial" pitchFamily="34" charset="0"/>
              <a:buChar char="•"/>
            </a:pPr>
            <a:r>
              <a:rPr lang="en-US" sz="2000" dirty="0" smtClean="0"/>
              <a:t> Your text here</a:t>
            </a:r>
          </a:p>
          <a:p>
            <a:pPr>
              <a:buFont typeface="Arial" pitchFamily="34" charset="0"/>
              <a:buChar char="•"/>
            </a:pPr>
            <a:r>
              <a:rPr lang="en-US" sz="2000" dirty="0" smtClean="0"/>
              <a:t> Your text here</a:t>
            </a:r>
            <a:endParaRPr lang="en-US" sz="2000" dirty="0"/>
          </a:p>
        </p:txBody>
      </p:sp>
      <p:sp>
        <p:nvSpPr>
          <p:cNvPr id="50" name="TextBox 49"/>
          <p:cNvSpPr txBox="1"/>
          <p:nvPr/>
        </p:nvSpPr>
        <p:spPr>
          <a:xfrm>
            <a:off x="4876800" y="5314950"/>
            <a:ext cx="1523687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buFont typeface="Arial" pitchFamily="34" charset="0"/>
              <a:buChar char="•"/>
            </a:pPr>
            <a:r>
              <a:rPr lang="en-US" sz="2000" dirty="0" smtClean="0"/>
              <a:t> Your text here</a:t>
            </a:r>
          </a:p>
          <a:p>
            <a:pPr>
              <a:buFont typeface="Arial" pitchFamily="34" charset="0"/>
              <a:buChar char="•"/>
            </a:pPr>
            <a:r>
              <a:rPr lang="en-US" sz="2000" dirty="0" smtClean="0"/>
              <a:t> Your text here</a:t>
            </a:r>
            <a:endParaRPr lang="en-US" sz="2000" dirty="0"/>
          </a:p>
        </p:txBody>
      </p:sp>
      <p:sp>
        <p:nvSpPr>
          <p:cNvPr id="51" name="TextBox 50"/>
          <p:cNvSpPr txBox="1"/>
          <p:nvPr/>
        </p:nvSpPr>
        <p:spPr>
          <a:xfrm>
            <a:off x="7010400" y="5314950"/>
            <a:ext cx="1523687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buFont typeface="Arial" pitchFamily="34" charset="0"/>
              <a:buChar char="•"/>
            </a:pPr>
            <a:r>
              <a:rPr lang="en-US" sz="2000" dirty="0" smtClean="0"/>
              <a:t> Your text here</a:t>
            </a:r>
          </a:p>
          <a:p>
            <a:pPr>
              <a:buFont typeface="Arial" pitchFamily="34" charset="0"/>
              <a:buChar char="•"/>
            </a:pPr>
            <a:r>
              <a:rPr lang="en-US" sz="2000" dirty="0" smtClean="0"/>
              <a:t> Your text here</a:t>
            </a:r>
            <a:endParaRPr lang="en-US" sz="2000" dirty="0"/>
          </a:p>
        </p:txBody>
      </p:sp>
      <p:cxnSp>
        <p:nvCxnSpPr>
          <p:cNvPr id="53" name="Straight Connector 52"/>
          <p:cNvCxnSpPr/>
          <p:nvPr/>
        </p:nvCxnSpPr>
        <p:spPr>
          <a:xfrm rot="5400000">
            <a:off x="1477169" y="5514181"/>
            <a:ext cx="1466850" cy="158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4" name="Straight Connector 53"/>
          <p:cNvCxnSpPr/>
          <p:nvPr/>
        </p:nvCxnSpPr>
        <p:spPr>
          <a:xfrm rot="5400000">
            <a:off x="3915569" y="5514975"/>
            <a:ext cx="1466056" cy="79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" name="Straight Connector 54"/>
          <p:cNvCxnSpPr/>
          <p:nvPr/>
        </p:nvCxnSpPr>
        <p:spPr>
          <a:xfrm rot="5400000">
            <a:off x="5972969" y="5514975"/>
            <a:ext cx="1466056" cy="79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4" name="TextBox 33"/>
          <p:cNvSpPr txBox="1"/>
          <p:nvPr/>
        </p:nvSpPr>
        <p:spPr>
          <a:xfrm>
            <a:off x="7902054" y="6357584"/>
            <a:ext cx="101334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>
                <a:latin typeface="Calibri" pitchFamily="34" charset="0"/>
              </a:rPr>
              <a:t>LOGO</a:t>
            </a:r>
            <a:endParaRPr lang="en-US" dirty="0">
              <a:latin typeface="Calibri" pitchFamily="34" charset="0"/>
            </a:endParaRPr>
          </a:p>
        </p:txBody>
      </p:sp>
      <p:sp>
        <p:nvSpPr>
          <p:cNvPr id="35" name="Title 34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792162"/>
          </a:xfrm>
        </p:spPr>
        <p:txBody>
          <a:bodyPr/>
          <a:lstStyle/>
          <a:p>
            <a:r>
              <a:rPr lang="en-US" dirty="0" smtClean="0"/>
              <a:t>4 pillar diagram</a:t>
            </a:r>
            <a:endParaRPr lang="en-US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4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10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4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10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4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10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4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10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1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6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10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9" dur="1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1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4" grpId="0"/>
      <p:bldP spid="45" grpId="0"/>
      <p:bldP spid="46" grpId="0"/>
      <p:bldP spid="47" grpId="0"/>
      <p:bldP spid="48" grpId="0"/>
      <p:bldP spid="49" grpId="0"/>
      <p:bldP spid="50" grpId="0"/>
      <p:bldP spid="51" grpId="0"/>
    </p:bldLst>
  </p:timing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9" name="Picture 28" descr="Scales base.png"/>
          <p:cNvPicPr>
            <a:picLocks noChangeAspect="1"/>
          </p:cNvPicPr>
          <p:nvPr/>
        </p:nvPicPr>
        <p:blipFill>
          <a:blip r:embed="rId3" cstate="print"/>
          <a:srcRect/>
          <a:stretch>
            <a:fillRect/>
          </a:stretch>
        </p:blipFill>
        <p:spPr>
          <a:xfrm>
            <a:off x="3657600" y="1429333"/>
            <a:ext cx="1905000" cy="3879273"/>
          </a:xfrm>
          <a:prstGeom prst="rect">
            <a:avLst/>
          </a:prstGeom>
          <a:scene3d>
            <a:camera prst="orthographicFront">
              <a:rot lat="300000" lon="0" rev="0"/>
            </a:camera>
            <a:lightRig rig="threePt" dir="t"/>
          </a:scene3d>
        </p:spPr>
      </p:pic>
      <p:sp>
        <p:nvSpPr>
          <p:cNvPr id="21" name="Rectangle 20"/>
          <p:cNvSpPr/>
          <p:nvPr/>
        </p:nvSpPr>
        <p:spPr>
          <a:xfrm>
            <a:off x="2085108" y="4658018"/>
            <a:ext cx="1468582" cy="1371600"/>
          </a:xfrm>
          <a:prstGeom prst="rect">
            <a:avLst/>
          </a:prstGeom>
          <a:solidFill>
            <a:schemeClr val="bg2">
              <a:lumMod val="50000"/>
            </a:schemeClr>
          </a:solidFill>
          <a:ln>
            <a:noFill/>
          </a:ln>
          <a:effectLst>
            <a:outerShdw blurRad="317500" dist="38100" dir="5400000" sx="108000" sy="108000" algn="t" rotWithShape="0">
              <a:prstClr val="black">
                <a:alpha val="40000"/>
              </a:prstClr>
            </a:outerShdw>
          </a:effectLst>
          <a:scene3d>
            <a:camera prst="perspectiveRelaxed"/>
            <a:lightRig rig="soft" dir="t"/>
          </a:scene3d>
          <a:sp3d extrusionH="381000" prstMaterial="dkEdge">
            <a:bevelT w="139700" prst="cross"/>
            <a:extrusionClr>
              <a:schemeClr val="bg1">
                <a:lumMod val="75000"/>
              </a:schemeClr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Calibri" pitchFamily="34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105400" y="274638"/>
            <a:ext cx="3581400" cy="1143000"/>
          </a:xfrm>
        </p:spPr>
        <p:txBody>
          <a:bodyPr>
            <a:noAutofit/>
          </a:bodyPr>
          <a:lstStyle/>
          <a:p>
            <a:r>
              <a:rPr lang="en-US" dirty="0" smtClean="0">
                <a:latin typeface="Franklin Gothic Medium Cond" pitchFamily="34" charset="0"/>
              </a:rPr>
              <a:t>Weighing options: Balanced</a:t>
            </a:r>
            <a:endParaRPr lang="en-US" dirty="0">
              <a:latin typeface="Franklin Gothic Medium Cond" pitchFamily="34" charset="0"/>
            </a:endParaRPr>
          </a:p>
        </p:txBody>
      </p:sp>
      <p:sp>
        <p:nvSpPr>
          <p:cNvPr id="11" name="Content Placeholder 10"/>
          <p:cNvSpPr>
            <a:spLocks noGrp="1"/>
          </p:cNvSpPr>
          <p:nvPr>
            <p:ph idx="1"/>
          </p:nvPr>
        </p:nvSpPr>
        <p:spPr>
          <a:xfrm>
            <a:off x="5638800" y="1600200"/>
            <a:ext cx="3048000" cy="4525963"/>
          </a:xfrm>
        </p:spPr>
        <p:txBody>
          <a:bodyPr/>
          <a:lstStyle/>
          <a:p>
            <a:r>
              <a:rPr lang="en-US" dirty="0" smtClean="0"/>
              <a:t>Your text here </a:t>
            </a:r>
          </a:p>
          <a:p>
            <a:r>
              <a:rPr lang="en-US" dirty="0" smtClean="0"/>
              <a:t>Your text here </a:t>
            </a:r>
          </a:p>
          <a:p>
            <a:r>
              <a:rPr lang="en-US" dirty="0" smtClean="0"/>
              <a:t>Your text here </a:t>
            </a:r>
          </a:p>
          <a:p>
            <a:endParaRPr lang="en-US" dirty="0"/>
          </a:p>
        </p:txBody>
      </p:sp>
      <p:sp>
        <p:nvSpPr>
          <p:cNvPr id="7" name="Can 6"/>
          <p:cNvSpPr/>
          <p:nvPr/>
        </p:nvSpPr>
        <p:spPr>
          <a:xfrm rot="16200000" flipH="1">
            <a:off x="2721525" y="-308619"/>
            <a:ext cx="172326" cy="3618846"/>
          </a:xfrm>
          <a:prstGeom prst="can">
            <a:avLst/>
          </a:prstGeom>
          <a:gradFill flip="none" rotWithShape="1">
            <a:gsLst>
              <a:gs pos="0">
                <a:schemeClr val="tx1">
                  <a:lumMod val="65000"/>
                  <a:lumOff val="35000"/>
                </a:schemeClr>
              </a:gs>
              <a:gs pos="50000">
                <a:schemeClr val="bg1"/>
              </a:gs>
              <a:gs pos="100000">
                <a:schemeClr val="tx1">
                  <a:lumMod val="85000"/>
                  <a:lumOff val="15000"/>
                </a:schemeClr>
              </a:gs>
            </a:gsLst>
            <a:lin ang="0" scaled="1"/>
            <a:tileRect/>
          </a:gradFill>
          <a:ln>
            <a:noFill/>
          </a:ln>
          <a:effectLst/>
          <a:scene3d>
            <a:camera prst="orthographicFront">
              <a:rot lat="300000" lon="0" rev="0"/>
            </a:camera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Calibri" pitchFamily="34" charset="0"/>
            </a:endParaRPr>
          </a:p>
        </p:txBody>
      </p:sp>
      <p:grpSp>
        <p:nvGrpSpPr>
          <p:cNvPr id="4" name="Group 19"/>
          <p:cNvGrpSpPr/>
          <p:nvPr/>
        </p:nvGrpSpPr>
        <p:grpSpPr>
          <a:xfrm>
            <a:off x="2210877" y="591133"/>
            <a:ext cx="1231980" cy="5080000"/>
            <a:chOff x="3818002" y="1377950"/>
            <a:chExt cx="1110343" cy="5080000"/>
          </a:xfrm>
        </p:grpSpPr>
        <p:sp>
          <p:nvSpPr>
            <p:cNvPr id="14" name="Freeform 19"/>
            <p:cNvSpPr>
              <a:spLocks/>
            </p:cNvSpPr>
            <p:nvPr/>
          </p:nvSpPr>
          <p:spPr bwMode="auto">
            <a:xfrm rot="16200000" flipH="1">
              <a:off x="4067027" y="2121828"/>
              <a:ext cx="360945" cy="342925"/>
            </a:xfrm>
            <a:custGeom>
              <a:avLst/>
              <a:gdLst/>
              <a:ahLst/>
              <a:cxnLst>
                <a:cxn ang="0">
                  <a:pos x="906" y="0"/>
                </a:cxn>
                <a:cxn ang="0">
                  <a:pos x="1002" y="18"/>
                </a:cxn>
                <a:cxn ang="0">
                  <a:pos x="1168" y="40"/>
                </a:cxn>
                <a:cxn ang="0">
                  <a:pos x="1320" y="84"/>
                </a:cxn>
                <a:cxn ang="0">
                  <a:pos x="1454" y="142"/>
                </a:cxn>
                <a:cxn ang="0">
                  <a:pos x="1568" y="216"/>
                </a:cxn>
                <a:cxn ang="0">
                  <a:pos x="1660" y="302"/>
                </a:cxn>
                <a:cxn ang="0">
                  <a:pos x="1722" y="400"/>
                </a:cxn>
                <a:cxn ang="0">
                  <a:pos x="1756" y="504"/>
                </a:cxn>
                <a:cxn ang="0">
                  <a:pos x="1760" y="588"/>
                </a:cxn>
                <a:cxn ang="0">
                  <a:pos x="1734" y="696"/>
                </a:cxn>
                <a:cxn ang="0">
                  <a:pos x="1676" y="796"/>
                </a:cxn>
                <a:cxn ang="0">
                  <a:pos x="1588" y="886"/>
                </a:cxn>
                <a:cxn ang="0">
                  <a:pos x="1476" y="964"/>
                </a:cxn>
                <a:cxn ang="0">
                  <a:pos x="1344" y="1028"/>
                </a:cxn>
                <a:cxn ang="0">
                  <a:pos x="1192" y="1074"/>
                </a:cxn>
                <a:cxn ang="0">
                  <a:pos x="1026" y="1100"/>
                </a:cxn>
                <a:cxn ang="0">
                  <a:pos x="894" y="1106"/>
                </a:cxn>
                <a:cxn ang="0">
                  <a:pos x="720" y="1096"/>
                </a:cxn>
                <a:cxn ang="0">
                  <a:pos x="556" y="1064"/>
                </a:cxn>
                <a:cxn ang="0">
                  <a:pos x="410" y="1012"/>
                </a:cxn>
                <a:cxn ang="0">
                  <a:pos x="282" y="946"/>
                </a:cxn>
                <a:cxn ang="0">
                  <a:pos x="176" y="866"/>
                </a:cxn>
                <a:cxn ang="0">
                  <a:pos x="96" y="772"/>
                </a:cxn>
                <a:cxn ang="0">
                  <a:pos x="44" y="670"/>
                </a:cxn>
                <a:cxn ang="0">
                  <a:pos x="28" y="560"/>
                </a:cxn>
                <a:cxn ang="0">
                  <a:pos x="46" y="448"/>
                </a:cxn>
                <a:cxn ang="0">
                  <a:pos x="46" y="406"/>
                </a:cxn>
                <a:cxn ang="0">
                  <a:pos x="12" y="494"/>
                </a:cxn>
                <a:cxn ang="0">
                  <a:pos x="0" y="586"/>
                </a:cxn>
                <a:cxn ang="0">
                  <a:pos x="12" y="676"/>
                </a:cxn>
                <a:cxn ang="0">
                  <a:pos x="58" y="788"/>
                </a:cxn>
                <a:cxn ang="0">
                  <a:pos x="138" y="890"/>
                </a:cxn>
                <a:cxn ang="0">
                  <a:pos x="246" y="980"/>
                </a:cxn>
                <a:cxn ang="0">
                  <a:pos x="380" y="1056"/>
                </a:cxn>
                <a:cxn ang="0">
                  <a:pos x="536" y="1116"/>
                </a:cxn>
                <a:cxn ang="0">
                  <a:pos x="710" y="1154"/>
                </a:cxn>
                <a:cxn ang="0">
                  <a:pos x="898" y="1172"/>
                </a:cxn>
                <a:cxn ang="0">
                  <a:pos x="1044" y="1170"/>
                </a:cxn>
                <a:cxn ang="0">
                  <a:pos x="1228" y="1146"/>
                </a:cxn>
                <a:cxn ang="0">
                  <a:pos x="1398" y="1102"/>
                </a:cxn>
                <a:cxn ang="0">
                  <a:pos x="1550" y="1038"/>
                </a:cxn>
                <a:cxn ang="0">
                  <a:pos x="1678" y="960"/>
                </a:cxn>
                <a:cxn ang="0">
                  <a:pos x="1780" y="866"/>
                </a:cxn>
                <a:cxn ang="0">
                  <a:pos x="1852" y="760"/>
                </a:cxn>
                <a:cxn ang="0">
                  <a:pos x="1890" y="646"/>
                </a:cxn>
                <a:cxn ang="0">
                  <a:pos x="1892" y="556"/>
                </a:cxn>
                <a:cxn ang="0">
                  <a:pos x="1864" y="440"/>
                </a:cxn>
                <a:cxn ang="0">
                  <a:pos x="1800" y="332"/>
                </a:cxn>
                <a:cxn ang="0">
                  <a:pos x="1706" y="236"/>
                </a:cxn>
                <a:cxn ang="0">
                  <a:pos x="1584" y="152"/>
                </a:cxn>
                <a:cxn ang="0">
                  <a:pos x="1438" y="84"/>
                </a:cxn>
                <a:cxn ang="0">
                  <a:pos x="1272" y="36"/>
                </a:cxn>
                <a:cxn ang="0">
                  <a:pos x="1092" y="6"/>
                </a:cxn>
                <a:cxn ang="0">
                  <a:pos x="948" y="0"/>
                </a:cxn>
              </a:cxnLst>
              <a:rect l="0" t="0" r="r" b="b"/>
              <a:pathLst>
                <a:path w="1894" h="1172">
                  <a:moveTo>
                    <a:pt x="948" y="0"/>
                  </a:moveTo>
                  <a:lnTo>
                    <a:pt x="948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16" y="14"/>
                  </a:lnTo>
                  <a:lnTo>
                    <a:pt x="916" y="14"/>
                  </a:lnTo>
                  <a:lnTo>
                    <a:pt x="960" y="14"/>
                  </a:lnTo>
                  <a:lnTo>
                    <a:pt x="1002" y="18"/>
                  </a:lnTo>
                  <a:lnTo>
                    <a:pt x="1044" y="22"/>
                  </a:lnTo>
                  <a:lnTo>
                    <a:pt x="1086" y="26"/>
                  </a:lnTo>
                  <a:lnTo>
                    <a:pt x="1128" y="32"/>
                  </a:lnTo>
                  <a:lnTo>
                    <a:pt x="1168" y="40"/>
                  </a:lnTo>
                  <a:lnTo>
                    <a:pt x="1206" y="50"/>
                  </a:lnTo>
                  <a:lnTo>
                    <a:pt x="1246" y="60"/>
                  </a:lnTo>
                  <a:lnTo>
                    <a:pt x="1282" y="70"/>
                  </a:lnTo>
                  <a:lnTo>
                    <a:pt x="1320" y="84"/>
                  </a:lnTo>
                  <a:lnTo>
                    <a:pt x="1354" y="96"/>
                  </a:lnTo>
                  <a:lnTo>
                    <a:pt x="1388" y="110"/>
                  </a:lnTo>
                  <a:lnTo>
                    <a:pt x="1422" y="126"/>
                  </a:lnTo>
                  <a:lnTo>
                    <a:pt x="1454" y="142"/>
                  </a:lnTo>
                  <a:lnTo>
                    <a:pt x="1484" y="160"/>
                  </a:lnTo>
                  <a:lnTo>
                    <a:pt x="1514" y="178"/>
                  </a:lnTo>
                  <a:lnTo>
                    <a:pt x="1542" y="196"/>
                  </a:lnTo>
                  <a:lnTo>
                    <a:pt x="1568" y="216"/>
                  </a:lnTo>
                  <a:lnTo>
                    <a:pt x="1594" y="236"/>
                  </a:lnTo>
                  <a:lnTo>
                    <a:pt x="1616" y="258"/>
                  </a:lnTo>
                  <a:lnTo>
                    <a:pt x="1638" y="280"/>
                  </a:lnTo>
                  <a:lnTo>
                    <a:pt x="1660" y="302"/>
                  </a:lnTo>
                  <a:lnTo>
                    <a:pt x="1678" y="326"/>
                  </a:lnTo>
                  <a:lnTo>
                    <a:pt x="1694" y="350"/>
                  </a:lnTo>
                  <a:lnTo>
                    <a:pt x="1710" y="374"/>
                  </a:lnTo>
                  <a:lnTo>
                    <a:pt x="1722" y="400"/>
                  </a:lnTo>
                  <a:lnTo>
                    <a:pt x="1734" y="424"/>
                  </a:lnTo>
                  <a:lnTo>
                    <a:pt x="1744" y="452"/>
                  </a:lnTo>
                  <a:lnTo>
                    <a:pt x="1750" y="478"/>
                  </a:lnTo>
                  <a:lnTo>
                    <a:pt x="1756" y="504"/>
                  </a:lnTo>
                  <a:lnTo>
                    <a:pt x="1760" y="532"/>
                  </a:lnTo>
                  <a:lnTo>
                    <a:pt x="1760" y="560"/>
                  </a:lnTo>
                  <a:lnTo>
                    <a:pt x="1760" y="560"/>
                  </a:lnTo>
                  <a:lnTo>
                    <a:pt x="1760" y="588"/>
                  </a:lnTo>
                  <a:lnTo>
                    <a:pt x="1756" y="616"/>
                  </a:lnTo>
                  <a:lnTo>
                    <a:pt x="1750" y="642"/>
                  </a:lnTo>
                  <a:lnTo>
                    <a:pt x="1744" y="670"/>
                  </a:lnTo>
                  <a:lnTo>
                    <a:pt x="1734" y="696"/>
                  </a:lnTo>
                  <a:lnTo>
                    <a:pt x="1722" y="722"/>
                  </a:lnTo>
                  <a:lnTo>
                    <a:pt x="1708" y="748"/>
                  </a:lnTo>
                  <a:lnTo>
                    <a:pt x="1692" y="772"/>
                  </a:lnTo>
                  <a:lnTo>
                    <a:pt x="1676" y="796"/>
                  </a:lnTo>
                  <a:lnTo>
                    <a:pt x="1656" y="820"/>
                  </a:lnTo>
                  <a:lnTo>
                    <a:pt x="1636" y="844"/>
                  </a:lnTo>
                  <a:lnTo>
                    <a:pt x="1612" y="866"/>
                  </a:lnTo>
                  <a:lnTo>
                    <a:pt x="1588" y="886"/>
                  </a:lnTo>
                  <a:lnTo>
                    <a:pt x="1562" y="908"/>
                  </a:lnTo>
                  <a:lnTo>
                    <a:pt x="1536" y="928"/>
                  </a:lnTo>
                  <a:lnTo>
                    <a:pt x="1506" y="946"/>
                  </a:lnTo>
                  <a:lnTo>
                    <a:pt x="1476" y="964"/>
                  </a:lnTo>
                  <a:lnTo>
                    <a:pt x="1446" y="982"/>
                  </a:lnTo>
                  <a:lnTo>
                    <a:pt x="1412" y="998"/>
                  </a:lnTo>
                  <a:lnTo>
                    <a:pt x="1378" y="1012"/>
                  </a:lnTo>
                  <a:lnTo>
                    <a:pt x="1344" y="1028"/>
                  </a:lnTo>
                  <a:lnTo>
                    <a:pt x="1308" y="1040"/>
                  </a:lnTo>
                  <a:lnTo>
                    <a:pt x="1270" y="1052"/>
                  </a:lnTo>
                  <a:lnTo>
                    <a:pt x="1232" y="1064"/>
                  </a:lnTo>
                  <a:lnTo>
                    <a:pt x="1192" y="1074"/>
                  </a:lnTo>
                  <a:lnTo>
                    <a:pt x="1152" y="1082"/>
                  </a:lnTo>
                  <a:lnTo>
                    <a:pt x="1110" y="1090"/>
                  </a:lnTo>
                  <a:lnTo>
                    <a:pt x="1068" y="1096"/>
                  </a:lnTo>
                  <a:lnTo>
                    <a:pt x="1026" y="1100"/>
                  </a:lnTo>
                  <a:lnTo>
                    <a:pt x="982" y="1104"/>
                  </a:lnTo>
                  <a:lnTo>
                    <a:pt x="938" y="1106"/>
                  </a:lnTo>
                  <a:lnTo>
                    <a:pt x="894" y="1106"/>
                  </a:lnTo>
                  <a:lnTo>
                    <a:pt x="894" y="1106"/>
                  </a:lnTo>
                  <a:lnTo>
                    <a:pt x="850" y="1106"/>
                  </a:lnTo>
                  <a:lnTo>
                    <a:pt x="806" y="1104"/>
                  </a:lnTo>
                  <a:lnTo>
                    <a:pt x="762" y="1100"/>
                  </a:lnTo>
                  <a:lnTo>
                    <a:pt x="720" y="1096"/>
                  </a:lnTo>
                  <a:lnTo>
                    <a:pt x="678" y="1090"/>
                  </a:lnTo>
                  <a:lnTo>
                    <a:pt x="636" y="1082"/>
                  </a:lnTo>
                  <a:lnTo>
                    <a:pt x="596" y="1074"/>
                  </a:lnTo>
                  <a:lnTo>
                    <a:pt x="556" y="1064"/>
                  </a:lnTo>
                  <a:lnTo>
                    <a:pt x="518" y="1052"/>
                  </a:lnTo>
                  <a:lnTo>
                    <a:pt x="480" y="1040"/>
                  </a:lnTo>
                  <a:lnTo>
                    <a:pt x="444" y="1028"/>
                  </a:lnTo>
                  <a:lnTo>
                    <a:pt x="410" y="1012"/>
                  </a:lnTo>
                  <a:lnTo>
                    <a:pt x="376" y="998"/>
                  </a:lnTo>
                  <a:lnTo>
                    <a:pt x="342" y="982"/>
                  </a:lnTo>
                  <a:lnTo>
                    <a:pt x="312" y="964"/>
                  </a:lnTo>
                  <a:lnTo>
                    <a:pt x="282" y="946"/>
                  </a:lnTo>
                  <a:lnTo>
                    <a:pt x="252" y="928"/>
                  </a:lnTo>
                  <a:lnTo>
                    <a:pt x="226" y="908"/>
                  </a:lnTo>
                  <a:lnTo>
                    <a:pt x="200" y="886"/>
                  </a:lnTo>
                  <a:lnTo>
                    <a:pt x="176" y="866"/>
                  </a:lnTo>
                  <a:lnTo>
                    <a:pt x="152" y="844"/>
                  </a:lnTo>
                  <a:lnTo>
                    <a:pt x="132" y="820"/>
                  </a:lnTo>
                  <a:lnTo>
                    <a:pt x="112" y="796"/>
                  </a:lnTo>
                  <a:lnTo>
                    <a:pt x="96" y="772"/>
                  </a:lnTo>
                  <a:lnTo>
                    <a:pt x="80" y="748"/>
                  </a:lnTo>
                  <a:lnTo>
                    <a:pt x="66" y="722"/>
                  </a:lnTo>
                  <a:lnTo>
                    <a:pt x="54" y="696"/>
                  </a:lnTo>
                  <a:lnTo>
                    <a:pt x="44" y="670"/>
                  </a:lnTo>
                  <a:lnTo>
                    <a:pt x="38" y="642"/>
                  </a:lnTo>
                  <a:lnTo>
                    <a:pt x="32" y="616"/>
                  </a:lnTo>
                  <a:lnTo>
                    <a:pt x="28" y="588"/>
                  </a:lnTo>
                  <a:lnTo>
                    <a:pt x="28" y="560"/>
                  </a:lnTo>
                  <a:lnTo>
                    <a:pt x="28" y="560"/>
                  </a:lnTo>
                  <a:lnTo>
                    <a:pt x="30" y="522"/>
                  </a:lnTo>
                  <a:lnTo>
                    <a:pt x="36" y="484"/>
                  </a:lnTo>
                  <a:lnTo>
                    <a:pt x="46" y="448"/>
                  </a:lnTo>
                  <a:lnTo>
                    <a:pt x="60" y="412"/>
                  </a:lnTo>
                  <a:lnTo>
                    <a:pt x="60" y="412"/>
                  </a:lnTo>
                  <a:lnTo>
                    <a:pt x="46" y="406"/>
                  </a:lnTo>
                  <a:lnTo>
                    <a:pt x="46" y="406"/>
                  </a:lnTo>
                  <a:lnTo>
                    <a:pt x="36" y="428"/>
                  </a:lnTo>
                  <a:lnTo>
                    <a:pt x="26" y="450"/>
                  </a:lnTo>
                  <a:lnTo>
                    <a:pt x="18" y="472"/>
                  </a:lnTo>
                  <a:lnTo>
                    <a:pt x="12" y="494"/>
                  </a:lnTo>
                  <a:lnTo>
                    <a:pt x="8" y="516"/>
                  </a:lnTo>
                  <a:lnTo>
                    <a:pt x="4" y="540"/>
                  </a:lnTo>
                  <a:lnTo>
                    <a:pt x="2" y="562"/>
                  </a:lnTo>
                  <a:lnTo>
                    <a:pt x="0" y="586"/>
                  </a:lnTo>
                  <a:lnTo>
                    <a:pt x="0" y="586"/>
                  </a:lnTo>
                  <a:lnTo>
                    <a:pt x="2" y="616"/>
                  </a:lnTo>
                  <a:lnTo>
                    <a:pt x="6" y="646"/>
                  </a:lnTo>
                  <a:lnTo>
                    <a:pt x="12" y="676"/>
                  </a:lnTo>
                  <a:lnTo>
                    <a:pt x="20" y="704"/>
                  </a:lnTo>
                  <a:lnTo>
                    <a:pt x="30" y="732"/>
                  </a:lnTo>
                  <a:lnTo>
                    <a:pt x="44" y="760"/>
                  </a:lnTo>
                  <a:lnTo>
                    <a:pt x="58" y="788"/>
                  </a:lnTo>
                  <a:lnTo>
                    <a:pt x="76" y="814"/>
                  </a:lnTo>
                  <a:lnTo>
                    <a:pt x="94" y="840"/>
                  </a:lnTo>
                  <a:lnTo>
                    <a:pt x="114" y="866"/>
                  </a:lnTo>
                  <a:lnTo>
                    <a:pt x="138" y="890"/>
                  </a:lnTo>
                  <a:lnTo>
                    <a:pt x="162" y="914"/>
                  </a:lnTo>
                  <a:lnTo>
                    <a:pt x="188" y="938"/>
                  </a:lnTo>
                  <a:lnTo>
                    <a:pt x="216" y="960"/>
                  </a:lnTo>
                  <a:lnTo>
                    <a:pt x="246" y="980"/>
                  </a:lnTo>
                  <a:lnTo>
                    <a:pt x="278" y="1002"/>
                  </a:lnTo>
                  <a:lnTo>
                    <a:pt x="310" y="1020"/>
                  </a:lnTo>
                  <a:lnTo>
                    <a:pt x="346" y="1038"/>
                  </a:lnTo>
                  <a:lnTo>
                    <a:pt x="380" y="1056"/>
                  </a:lnTo>
                  <a:lnTo>
                    <a:pt x="418" y="1072"/>
                  </a:lnTo>
                  <a:lnTo>
                    <a:pt x="456" y="1088"/>
                  </a:lnTo>
                  <a:lnTo>
                    <a:pt x="496" y="1102"/>
                  </a:lnTo>
                  <a:lnTo>
                    <a:pt x="536" y="1116"/>
                  </a:lnTo>
                  <a:lnTo>
                    <a:pt x="578" y="1126"/>
                  </a:lnTo>
                  <a:lnTo>
                    <a:pt x="622" y="1138"/>
                  </a:lnTo>
                  <a:lnTo>
                    <a:pt x="666" y="1146"/>
                  </a:lnTo>
                  <a:lnTo>
                    <a:pt x="710" y="1154"/>
                  </a:lnTo>
                  <a:lnTo>
                    <a:pt x="756" y="1160"/>
                  </a:lnTo>
                  <a:lnTo>
                    <a:pt x="804" y="1166"/>
                  </a:lnTo>
                  <a:lnTo>
                    <a:pt x="850" y="1170"/>
                  </a:lnTo>
                  <a:lnTo>
                    <a:pt x="898" y="1172"/>
                  </a:lnTo>
                  <a:lnTo>
                    <a:pt x="948" y="1172"/>
                  </a:lnTo>
                  <a:lnTo>
                    <a:pt x="948" y="1172"/>
                  </a:lnTo>
                  <a:lnTo>
                    <a:pt x="996" y="1172"/>
                  </a:lnTo>
                  <a:lnTo>
                    <a:pt x="1044" y="1170"/>
                  </a:lnTo>
                  <a:lnTo>
                    <a:pt x="1092" y="1166"/>
                  </a:lnTo>
                  <a:lnTo>
                    <a:pt x="1138" y="1160"/>
                  </a:lnTo>
                  <a:lnTo>
                    <a:pt x="1184" y="1154"/>
                  </a:lnTo>
                  <a:lnTo>
                    <a:pt x="1228" y="1146"/>
                  </a:lnTo>
                  <a:lnTo>
                    <a:pt x="1272" y="1138"/>
                  </a:lnTo>
                  <a:lnTo>
                    <a:pt x="1316" y="1126"/>
                  </a:lnTo>
                  <a:lnTo>
                    <a:pt x="1358" y="1116"/>
                  </a:lnTo>
                  <a:lnTo>
                    <a:pt x="1398" y="1102"/>
                  </a:lnTo>
                  <a:lnTo>
                    <a:pt x="1438" y="1088"/>
                  </a:lnTo>
                  <a:lnTo>
                    <a:pt x="1476" y="1072"/>
                  </a:lnTo>
                  <a:lnTo>
                    <a:pt x="1514" y="1056"/>
                  </a:lnTo>
                  <a:lnTo>
                    <a:pt x="1550" y="1038"/>
                  </a:lnTo>
                  <a:lnTo>
                    <a:pt x="1584" y="1020"/>
                  </a:lnTo>
                  <a:lnTo>
                    <a:pt x="1616" y="1002"/>
                  </a:lnTo>
                  <a:lnTo>
                    <a:pt x="1648" y="980"/>
                  </a:lnTo>
                  <a:lnTo>
                    <a:pt x="1678" y="960"/>
                  </a:lnTo>
                  <a:lnTo>
                    <a:pt x="1706" y="938"/>
                  </a:lnTo>
                  <a:lnTo>
                    <a:pt x="1732" y="914"/>
                  </a:lnTo>
                  <a:lnTo>
                    <a:pt x="1756" y="890"/>
                  </a:lnTo>
                  <a:lnTo>
                    <a:pt x="1780" y="866"/>
                  </a:lnTo>
                  <a:lnTo>
                    <a:pt x="1800" y="840"/>
                  </a:lnTo>
                  <a:lnTo>
                    <a:pt x="1820" y="814"/>
                  </a:lnTo>
                  <a:lnTo>
                    <a:pt x="1836" y="788"/>
                  </a:lnTo>
                  <a:lnTo>
                    <a:pt x="1852" y="760"/>
                  </a:lnTo>
                  <a:lnTo>
                    <a:pt x="1864" y="732"/>
                  </a:lnTo>
                  <a:lnTo>
                    <a:pt x="1874" y="704"/>
                  </a:lnTo>
                  <a:lnTo>
                    <a:pt x="1884" y="676"/>
                  </a:lnTo>
                  <a:lnTo>
                    <a:pt x="1890" y="646"/>
                  </a:lnTo>
                  <a:lnTo>
                    <a:pt x="1892" y="616"/>
                  </a:lnTo>
                  <a:lnTo>
                    <a:pt x="1894" y="586"/>
                  </a:lnTo>
                  <a:lnTo>
                    <a:pt x="1894" y="586"/>
                  </a:lnTo>
                  <a:lnTo>
                    <a:pt x="1892" y="556"/>
                  </a:lnTo>
                  <a:lnTo>
                    <a:pt x="1890" y="526"/>
                  </a:lnTo>
                  <a:lnTo>
                    <a:pt x="1884" y="496"/>
                  </a:lnTo>
                  <a:lnTo>
                    <a:pt x="1874" y="468"/>
                  </a:lnTo>
                  <a:lnTo>
                    <a:pt x="1864" y="440"/>
                  </a:lnTo>
                  <a:lnTo>
                    <a:pt x="1852" y="412"/>
                  </a:lnTo>
                  <a:lnTo>
                    <a:pt x="1836" y="384"/>
                  </a:lnTo>
                  <a:lnTo>
                    <a:pt x="1820" y="358"/>
                  </a:lnTo>
                  <a:lnTo>
                    <a:pt x="1800" y="332"/>
                  </a:lnTo>
                  <a:lnTo>
                    <a:pt x="1780" y="306"/>
                  </a:lnTo>
                  <a:lnTo>
                    <a:pt x="1756" y="282"/>
                  </a:lnTo>
                  <a:lnTo>
                    <a:pt x="1732" y="258"/>
                  </a:lnTo>
                  <a:lnTo>
                    <a:pt x="1706" y="236"/>
                  </a:lnTo>
                  <a:lnTo>
                    <a:pt x="1678" y="214"/>
                  </a:lnTo>
                  <a:lnTo>
                    <a:pt x="1648" y="192"/>
                  </a:lnTo>
                  <a:lnTo>
                    <a:pt x="1616" y="172"/>
                  </a:lnTo>
                  <a:lnTo>
                    <a:pt x="1584" y="152"/>
                  </a:lnTo>
                  <a:lnTo>
                    <a:pt x="1550" y="134"/>
                  </a:lnTo>
                  <a:lnTo>
                    <a:pt x="1514" y="116"/>
                  </a:lnTo>
                  <a:lnTo>
                    <a:pt x="1476" y="100"/>
                  </a:lnTo>
                  <a:lnTo>
                    <a:pt x="1438" y="84"/>
                  </a:lnTo>
                  <a:lnTo>
                    <a:pt x="1398" y="70"/>
                  </a:lnTo>
                  <a:lnTo>
                    <a:pt x="1358" y="58"/>
                  </a:lnTo>
                  <a:lnTo>
                    <a:pt x="1316" y="46"/>
                  </a:lnTo>
                  <a:lnTo>
                    <a:pt x="1272" y="36"/>
                  </a:lnTo>
                  <a:lnTo>
                    <a:pt x="1228" y="26"/>
                  </a:lnTo>
                  <a:lnTo>
                    <a:pt x="1184" y="18"/>
                  </a:lnTo>
                  <a:lnTo>
                    <a:pt x="1138" y="12"/>
                  </a:lnTo>
                  <a:lnTo>
                    <a:pt x="1092" y="6"/>
                  </a:lnTo>
                  <a:lnTo>
                    <a:pt x="1044" y="2"/>
                  </a:lnTo>
                  <a:lnTo>
                    <a:pt x="996" y="0"/>
                  </a:lnTo>
                  <a:lnTo>
                    <a:pt x="948" y="0"/>
                  </a:lnTo>
                  <a:lnTo>
                    <a:pt x="948" y="0"/>
                  </a:ln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 w="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outerShdw blurRad="165100" dist="63500" dir="5400000" sx="103000" sy="103000" algn="t" rotWithShape="0">
                <a:prstClr val="black">
                  <a:alpha val="40000"/>
                </a:prstClr>
              </a:outerShdw>
            </a:effectLst>
            <a:scene3d>
              <a:camera prst="perspectiveRelaxed">
                <a:rot lat="17811855" lon="15149650" rev="6299961"/>
              </a:camera>
              <a:lightRig rig="chilly" dir="t"/>
            </a:scene3d>
            <a:sp3d extrusionH="127000" contourW="12700" prstMaterial="dkEdge">
              <a:bevelT/>
              <a:extrusionClr>
                <a:schemeClr val="bg1">
                  <a:lumMod val="75000"/>
                </a:schemeClr>
              </a:extrusionClr>
              <a:contourClr>
                <a:schemeClr val="bg1">
                  <a:lumMod val="75000"/>
                </a:schemeClr>
              </a:contourClr>
            </a:sp3d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Calibri" pitchFamily="34" charset="0"/>
              </a:endParaRPr>
            </a:p>
          </p:txBody>
        </p:sp>
        <p:pic>
          <p:nvPicPr>
            <p:cNvPr id="17" name="Picture 16" descr="Rest of the scale.png"/>
            <p:cNvPicPr>
              <a:picLocks noChangeAspect="1"/>
            </p:cNvPicPr>
            <p:nvPr/>
          </p:nvPicPr>
          <p:blipFill>
            <a:blip r:embed="rId4" cstate="print"/>
            <a:srcRect/>
            <a:stretch>
              <a:fillRect/>
            </a:stretch>
          </p:blipFill>
          <p:spPr>
            <a:xfrm>
              <a:off x="3818002" y="2343150"/>
              <a:ext cx="1110343" cy="4114800"/>
            </a:xfrm>
            <a:prstGeom prst="rect">
              <a:avLst/>
            </a:prstGeom>
          </p:spPr>
        </p:pic>
        <p:pic>
          <p:nvPicPr>
            <p:cNvPr id="18" name="Picture 17" descr="Rest of the scale.png"/>
            <p:cNvPicPr>
              <a:picLocks noChangeAspect="1"/>
            </p:cNvPicPr>
            <p:nvPr/>
          </p:nvPicPr>
          <p:blipFill>
            <a:blip r:embed="rId5" cstate="print"/>
            <a:srcRect/>
            <a:stretch>
              <a:fillRect/>
            </a:stretch>
          </p:blipFill>
          <p:spPr>
            <a:xfrm>
              <a:off x="3899336" y="1377950"/>
              <a:ext cx="990600" cy="990600"/>
            </a:xfrm>
            <a:prstGeom prst="rect">
              <a:avLst/>
            </a:prstGeom>
          </p:spPr>
        </p:pic>
      </p:grpSp>
      <p:grpSp>
        <p:nvGrpSpPr>
          <p:cNvPr id="5" name="Group 18"/>
          <p:cNvGrpSpPr/>
          <p:nvPr/>
        </p:nvGrpSpPr>
        <p:grpSpPr>
          <a:xfrm>
            <a:off x="5561806" y="1524000"/>
            <a:ext cx="3124994" cy="4572794"/>
            <a:chOff x="5561806" y="1524000"/>
            <a:chExt cx="3124994" cy="4572794"/>
          </a:xfrm>
        </p:grpSpPr>
        <p:cxnSp>
          <p:nvCxnSpPr>
            <p:cNvPr id="13" name="Straight Connector 12"/>
            <p:cNvCxnSpPr/>
            <p:nvPr/>
          </p:nvCxnSpPr>
          <p:spPr>
            <a:xfrm>
              <a:off x="5562600" y="1524000"/>
              <a:ext cx="3124200" cy="1588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" name="Straight Connector 15"/>
            <p:cNvCxnSpPr/>
            <p:nvPr/>
          </p:nvCxnSpPr>
          <p:spPr>
            <a:xfrm rot="5400000">
              <a:off x="3276600" y="3810000"/>
              <a:ext cx="4572000" cy="1588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" name="Group 19"/>
          <p:cNvGrpSpPr/>
          <p:nvPr/>
        </p:nvGrpSpPr>
        <p:grpSpPr>
          <a:xfrm>
            <a:off x="4094020" y="3748317"/>
            <a:ext cx="914400" cy="1068121"/>
            <a:chOff x="6019800" y="2528095"/>
            <a:chExt cx="990600" cy="1262325"/>
          </a:xfrm>
        </p:grpSpPr>
        <p:sp>
          <p:nvSpPr>
            <p:cNvPr id="22" name="Ellipse 99"/>
            <p:cNvSpPr/>
            <p:nvPr/>
          </p:nvSpPr>
          <p:spPr bwMode="auto">
            <a:xfrm>
              <a:off x="6019800" y="2528095"/>
              <a:ext cx="990600" cy="1158740"/>
            </a:xfrm>
            <a:prstGeom prst="ellipse">
              <a:avLst/>
            </a:pr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100000">
                  <a:schemeClr val="accent3">
                    <a:lumMod val="50000"/>
                  </a:schemeClr>
                </a:gs>
              </a:gsLst>
              <a:path path="shape">
                <a:fillToRect l="50000" t="50000" r="50000" b="50000"/>
              </a:path>
              <a:tileRect/>
            </a:gradFill>
            <a:ln w="9525" cap="flat" cmpd="sng" algn="ctr">
              <a:solidFill>
                <a:schemeClr val="accent3">
                  <a:lumMod val="50000"/>
                </a:schemeClr>
              </a:solidFill>
              <a:prstDash val="solid"/>
            </a:ln>
            <a:effectLst>
              <a:innerShdw blurRad="190500" dist="114300" dir="5640000">
                <a:srgbClr val="000000">
                  <a:alpha val="37000"/>
                </a:srgbClr>
              </a:inn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>
                <a:solidFill>
                  <a:srgbClr val="FFFFFF"/>
                </a:solidFill>
                <a:latin typeface="Calibri" pitchFamily="-111" charset="0"/>
                <a:ea typeface="ＭＳ Ｐゴシック" pitchFamily="-111" charset="-128"/>
              </a:endParaRPr>
            </a:p>
          </p:txBody>
        </p:sp>
        <p:sp>
          <p:nvSpPr>
            <p:cNvPr id="23" name="Ellipse 100"/>
            <p:cNvSpPr>
              <a:spLocks noChangeArrowheads="1"/>
            </p:cNvSpPr>
            <p:nvPr/>
          </p:nvSpPr>
          <p:spPr bwMode="auto">
            <a:xfrm>
              <a:off x="6152726" y="2565777"/>
              <a:ext cx="728980" cy="625708"/>
            </a:xfrm>
            <a:prstGeom prst="ellipse">
              <a:avLst/>
            </a:prstGeom>
            <a:gradFill rotWithShape="1">
              <a:gsLst>
                <a:gs pos="0">
                  <a:srgbClr val="FFFFFF">
                    <a:alpha val="76999"/>
                  </a:srgbClr>
                </a:gs>
                <a:gs pos="100000">
                  <a:srgbClr val="8EB4E3">
                    <a:alpha val="0"/>
                  </a:srgbClr>
                </a:gs>
              </a:gsLst>
              <a:lin ang="5400000"/>
            </a:gradFill>
            <a:ln w="9525">
              <a:noFill/>
              <a:round/>
              <a:headEnd/>
              <a:tailEnd/>
            </a:ln>
          </p:spPr>
          <p:txBody>
            <a:bodyPr anchor="ctr"/>
            <a:lstStyle/>
            <a:p>
              <a:pPr algn="ctr"/>
              <a:endParaRPr lang="en-US">
                <a:solidFill>
                  <a:srgbClr val="FFFFFF"/>
                </a:solidFill>
                <a:latin typeface="Calibri" charset="0"/>
                <a:ea typeface="ＭＳ Ｐゴシック" pitchFamily="34" charset="-128"/>
              </a:endParaRPr>
            </a:p>
          </p:txBody>
        </p:sp>
        <p:sp>
          <p:nvSpPr>
            <p:cNvPr id="24" name="Ellipse 98"/>
            <p:cNvSpPr/>
            <p:nvPr/>
          </p:nvSpPr>
          <p:spPr bwMode="auto">
            <a:xfrm>
              <a:off x="6057119" y="3562820"/>
              <a:ext cx="888848" cy="227600"/>
            </a:xfrm>
            <a:prstGeom prst="ellipse">
              <a:avLst/>
            </a:prstGeom>
            <a:gradFill flip="none" rotWithShape="1">
              <a:gsLst>
                <a:gs pos="100000">
                  <a:srgbClr val="FFFFFF">
                    <a:alpha val="0"/>
                  </a:srgbClr>
                </a:gs>
                <a:gs pos="0">
                  <a:srgbClr val="E6E6E6">
                    <a:lumMod val="10000"/>
                    <a:alpha val="76000"/>
                  </a:srgbClr>
                </a:gs>
              </a:gsLst>
              <a:path path="shape">
                <a:fillToRect l="50000" t="50000" r="50000" b="50000"/>
              </a:path>
              <a:tileRect/>
            </a:gra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algn="ctr">
                <a:defRPr/>
              </a:pPr>
              <a:endParaRPr lang="en-US">
                <a:solidFill>
                  <a:srgbClr val="FFFFFF"/>
                </a:solidFill>
                <a:latin typeface="Calibri" pitchFamily="-111" charset="0"/>
                <a:ea typeface="ＭＳ Ｐゴシック" pitchFamily="-111" charset="-128"/>
              </a:endParaRPr>
            </a:p>
          </p:txBody>
        </p:sp>
      </p:grpSp>
      <p:grpSp>
        <p:nvGrpSpPr>
          <p:cNvPr id="8" name="Group 29"/>
          <p:cNvGrpSpPr/>
          <p:nvPr/>
        </p:nvGrpSpPr>
        <p:grpSpPr>
          <a:xfrm>
            <a:off x="62345" y="1442414"/>
            <a:ext cx="1905000" cy="3879273"/>
            <a:chOff x="6925" y="1460881"/>
            <a:chExt cx="1905000" cy="3879273"/>
          </a:xfrm>
        </p:grpSpPr>
        <p:pic>
          <p:nvPicPr>
            <p:cNvPr id="3" name="Picture 2" descr="Scales base.png"/>
            <p:cNvPicPr>
              <a:picLocks noChangeAspect="1"/>
            </p:cNvPicPr>
            <p:nvPr/>
          </p:nvPicPr>
          <p:blipFill>
            <a:blip r:embed="rId3" cstate="print"/>
            <a:srcRect/>
            <a:stretch>
              <a:fillRect/>
            </a:stretch>
          </p:blipFill>
          <p:spPr>
            <a:xfrm>
              <a:off x="6925" y="1460881"/>
              <a:ext cx="1905000" cy="3879273"/>
            </a:xfrm>
            <a:prstGeom prst="rect">
              <a:avLst/>
            </a:prstGeom>
            <a:scene3d>
              <a:camera prst="orthographicFront">
                <a:rot lat="300000" lon="0" rev="0"/>
              </a:camera>
              <a:lightRig rig="threePt" dir="t"/>
            </a:scene3d>
          </p:spPr>
        </p:pic>
        <p:grpSp>
          <p:nvGrpSpPr>
            <p:cNvPr id="9" name="Group 24"/>
            <p:cNvGrpSpPr/>
            <p:nvPr/>
          </p:nvGrpSpPr>
          <p:grpSpPr>
            <a:xfrm>
              <a:off x="457200" y="3774744"/>
              <a:ext cx="914400" cy="1068121"/>
              <a:chOff x="2667000" y="2514600"/>
              <a:chExt cx="990600" cy="1262325"/>
            </a:xfrm>
          </p:grpSpPr>
          <p:sp>
            <p:nvSpPr>
              <p:cNvPr id="26" name="Ellipse 99"/>
              <p:cNvSpPr/>
              <p:nvPr/>
            </p:nvSpPr>
            <p:spPr bwMode="auto">
              <a:xfrm>
                <a:off x="2667000" y="2514600"/>
                <a:ext cx="990600" cy="1158740"/>
              </a:xfrm>
              <a:prstGeom prst="ellipse">
                <a:avLst/>
              </a:prstGeom>
              <a:gradFill flip="none" rotWithShape="1">
                <a:gsLst>
                  <a:gs pos="0">
                    <a:schemeClr val="accent2">
                      <a:lumMod val="75000"/>
                    </a:schemeClr>
                  </a:gs>
                  <a:gs pos="100000">
                    <a:schemeClr val="accent2">
                      <a:lumMod val="50000"/>
                    </a:schemeClr>
                  </a:gs>
                </a:gsLst>
                <a:path path="shape">
                  <a:fillToRect l="50000" t="50000" r="50000" b="50000"/>
                </a:path>
                <a:tileRect/>
              </a:gradFill>
              <a:ln w="9525" cap="flat" cmpd="sng" algn="ctr">
                <a:solidFill>
                  <a:schemeClr val="accent2">
                    <a:lumMod val="50000"/>
                  </a:schemeClr>
                </a:solidFill>
                <a:prstDash val="solid"/>
              </a:ln>
              <a:effectLst>
                <a:innerShdw blurRad="190500" dist="114300" dir="5640000">
                  <a:srgbClr val="000000">
                    <a:alpha val="37000"/>
                  </a:srgbClr>
                </a:inn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>
                  <a:solidFill>
                    <a:srgbClr val="FFFFFF"/>
                  </a:solidFill>
                  <a:latin typeface="Calibri" pitchFamily="-111" charset="0"/>
                  <a:ea typeface="ＭＳ Ｐゴシック" pitchFamily="-111" charset="-128"/>
                </a:endParaRPr>
              </a:p>
            </p:txBody>
          </p:sp>
          <p:sp>
            <p:nvSpPr>
              <p:cNvPr id="27" name="Ellipse 100"/>
              <p:cNvSpPr>
                <a:spLocks noChangeArrowheads="1"/>
              </p:cNvSpPr>
              <p:nvPr/>
            </p:nvSpPr>
            <p:spPr bwMode="auto">
              <a:xfrm>
                <a:off x="2799926" y="2552282"/>
                <a:ext cx="728980" cy="625708"/>
              </a:xfrm>
              <a:prstGeom prst="ellipse">
                <a:avLst/>
              </a:prstGeom>
              <a:gradFill rotWithShape="1">
                <a:gsLst>
                  <a:gs pos="0">
                    <a:srgbClr val="FFFFFF">
                      <a:alpha val="76999"/>
                    </a:srgbClr>
                  </a:gs>
                  <a:gs pos="100000">
                    <a:srgbClr val="8EB4E3">
                      <a:alpha val="0"/>
                    </a:srgbClr>
                  </a:gs>
                </a:gsLst>
                <a:lin ang="5400000"/>
              </a:gradFill>
              <a:ln w="9525">
                <a:noFill/>
                <a:round/>
                <a:headEnd/>
                <a:tailEnd/>
              </a:ln>
            </p:spPr>
            <p:txBody>
              <a:bodyPr anchor="ctr"/>
              <a:lstStyle/>
              <a:p>
                <a:pPr algn="ctr"/>
                <a:endParaRPr lang="en-US">
                  <a:solidFill>
                    <a:srgbClr val="FFFFFF"/>
                  </a:solidFill>
                  <a:latin typeface="Calibri" charset="0"/>
                  <a:ea typeface="ＭＳ Ｐゴシック" pitchFamily="34" charset="-128"/>
                </a:endParaRPr>
              </a:p>
            </p:txBody>
          </p:sp>
          <p:sp>
            <p:nvSpPr>
              <p:cNvPr id="28" name="Ellipse 98"/>
              <p:cNvSpPr/>
              <p:nvPr/>
            </p:nvSpPr>
            <p:spPr bwMode="auto">
              <a:xfrm>
                <a:off x="2704319" y="3549325"/>
                <a:ext cx="888848" cy="227600"/>
              </a:xfrm>
              <a:prstGeom prst="ellipse">
                <a:avLst/>
              </a:prstGeom>
              <a:gradFill flip="none" rotWithShape="1">
                <a:gsLst>
                  <a:gs pos="100000">
                    <a:srgbClr val="FFFFFF">
                      <a:alpha val="0"/>
                    </a:srgbClr>
                  </a:gs>
                  <a:gs pos="0">
                    <a:srgbClr val="E6E6E6">
                      <a:lumMod val="10000"/>
                      <a:alpha val="76000"/>
                    </a:srgbClr>
                  </a:gs>
                </a:gsLst>
                <a:path path="shape">
                  <a:fillToRect l="50000" t="50000" r="50000" b="50000"/>
                </a:path>
                <a:tileRect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algn="ctr">
                  <a:defRPr/>
                </a:pPr>
                <a:endParaRPr lang="en-US">
                  <a:solidFill>
                    <a:srgbClr val="FFFFFF"/>
                  </a:solidFill>
                  <a:latin typeface="Calibri" pitchFamily="-111" charset="0"/>
                  <a:ea typeface="ＭＳ Ｐゴシック" pitchFamily="-111" charset="-128"/>
                </a:endParaRPr>
              </a:p>
            </p:txBody>
          </p:sp>
        </p:grpSp>
      </p:grpSp>
      <p:cxnSp>
        <p:nvCxnSpPr>
          <p:cNvPr id="33" name="Straight Connector 32"/>
          <p:cNvCxnSpPr/>
          <p:nvPr/>
        </p:nvCxnSpPr>
        <p:spPr>
          <a:xfrm>
            <a:off x="741220" y="4248733"/>
            <a:ext cx="381000" cy="1588"/>
          </a:xfrm>
          <a:prstGeom prst="line">
            <a:avLst/>
          </a:prstGeom>
          <a:ln w="571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0" name="Group 35"/>
          <p:cNvGrpSpPr/>
          <p:nvPr/>
        </p:nvGrpSpPr>
        <p:grpSpPr>
          <a:xfrm>
            <a:off x="4391895" y="4068830"/>
            <a:ext cx="381000" cy="381000"/>
            <a:chOff x="4267200" y="4101152"/>
            <a:chExt cx="381000" cy="381000"/>
          </a:xfrm>
        </p:grpSpPr>
        <p:cxnSp>
          <p:nvCxnSpPr>
            <p:cNvPr id="34" name="Straight Connector 33"/>
            <p:cNvCxnSpPr/>
            <p:nvPr/>
          </p:nvCxnSpPr>
          <p:spPr>
            <a:xfrm>
              <a:off x="4267200" y="4267200"/>
              <a:ext cx="381000" cy="1588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" name="Straight Connector 34"/>
            <p:cNvCxnSpPr/>
            <p:nvPr/>
          </p:nvCxnSpPr>
          <p:spPr>
            <a:xfrm rot="5400000">
              <a:off x="4267200" y="4290858"/>
              <a:ext cx="381000" cy="1588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1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1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4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1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1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1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 build="p"/>
    </p:bldLst>
  </p:timing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Can 6"/>
          <p:cNvSpPr/>
          <p:nvPr/>
        </p:nvSpPr>
        <p:spPr>
          <a:xfrm rot="5968054">
            <a:off x="2693401" y="-274232"/>
            <a:ext cx="172326" cy="3618846"/>
          </a:xfrm>
          <a:prstGeom prst="can">
            <a:avLst/>
          </a:prstGeom>
          <a:gradFill flip="none" rotWithShape="1">
            <a:gsLst>
              <a:gs pos="0">
                <a:schemeClr val="tx1">
                  <a:lumMod val="65000"/>
                  <a:lumOff val="35000"/>
                </a:schemeClr>
              </a:gs>
              <a:gs pos="50000">
                <a:schemeClr val="bg1"/>
              </a:gs>
              <a:gs pos="100000">
                <a:schemeClr val="tx1">
                  <a:lumMod val="85000"/>
                  <a:lumOff val="15000"/>
                </a:schemeClr>
              </a:gs>
            </a:gsLst>
            <a:lin ang="0" scaled="1"/>
            <a:tileRect/>
          </a:gradFill>
          <a:ln>
            <a:noFill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Calibri" pitchFamily="34" charset="0"/>
            </a:endParaRPr>
          </a:p>
        </p:txBody>
      </p:sp>
      <p:grpSp>
        <p:nvGrpSpPr>
          <p:cNvPr id="2" name="Group 21"/>
          <p:cNvGrpSpPr/>
          <p:nvPr/>
        </p:nvGrpSpPr>
        <p:grpSpPr>
          <a:xfrm>
            <a:off x="5561806" y="1524000"/>
            <a:ext cx="3124994" cy="4572794"/>
            <a:chOff x="5561806" y="1524000"/>
            <a:chExt cx="3124994" cy="4572794"/>
          </a:xfrm>
        </p:grpSpPr>
        <p:cxnSp>
          <p:nvCxnSpPr>
            <p:cNvPr id="23" name="Straight Connector 22"/>
            <p:cNvCxnSpPr/>
            <p:nvPr/>
          </p:nvCxnSpPr>
          <p:spPr>
            <a:xfrm>
              <a:off x="5562600" y="1524000"/>
              <a:ext cx="3124200" cy="1588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" name="Straight Connector 23"/>
            <p:cNvCxnSpPr/>
            <p:nvPr/>
          </p:nvCxnSpPr>
          <p:spPr>
            <a:xfrm rot="5400000">
              <a:off x="3276600" y="3810000"/>
              <a:ext cx="4572000" cy="1588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5" name="Title 1"/>
          <p:cNvSpPr>
            <a:spLocks noGrp="1"/>
          </p:cNvSpPr>
          <p:nvPr>
            <p:ph type="title"/>
          </p:nvPr>
        </p:nvSpPr>
        <p:spPr>
          <a:xfrm>
            <a:off x="4724400" y="274638"/>
            <a:ext cx="3962400" cy="1143000"/>
          </a:xfrm>
        </p:spPr>
        <p:txBody>
          <a:bodyPr>
            <a:noAutofit/>
          </a:bodyPr>
          <a:lstStyle/>
          <a:p>
            <a:r>
              <a:rPr lang="en-US" dirty="0" smtClean="0">
                <a:latin typeface="Franklin Gothic Medium Cond" pitchFamily="34" charset="0"/>
              </a:rPr>
              <a:t>Weighing options : Strong Positives </a:t>
            </a:r>
            <a:endParaRPr lang="en-US" dirty="0">
              <a:latin typeface="Franklin Gothic Medium Cond" pitchFamily="34" charset="0"/>
            </a:endParaRPr>
          </a:p>
        </p:txBody>
      </p:sp>
      <p:sp>
        <p:nvSpPr>
          <p:cNvPr id="27" name="Content Placeholder 26"/>
          <p:cNvSpPr>
            <a:spLocks noGrp="1"/>
          </p:cNvSpPr>
          <p:nvPr>
            <p:ph idx="1"/>
          </p:nvPr>
        </p:nvSpPr>
        <p:spPr>
          <a:xfrm>
            <a:off x="5638800" y="1600200"/>
            <a:ext cx="3048000" cy="4525963"/>
          </a:xfrm>
        </p:spPr>
        <p:txBody>
          <a:bodyPr/>
          <a:lstStyle/>
          <a:p>
            <a:r>
              <a:rPr lang="en-US" dirty="0" smtClean="0"/>
              <a:t>Your text here </a:t>
            </a:r>
          </a:p>
          <a:p>
            <a:r>
              <a:rPr lang="en-US" dirty="0" smtClean="0"/>
              <a:t>Your text here </a:t>
            </a:r>
          </a:p>
          <a:p>
            <a:r>
              <a:rPr lang="en-US" dirty="0" smtClean="0"/>
              <a:t>Your text here </a:t>
            </a:r>
          </a:p>
          <a:p>
            <a:endParaRPr lang="en-US" dirty="0"/>
          </a:p>
        </p:txBody>
      </p:sp>
      <p:cxnSp>
        <p:nvCxnSpPr>
          <p:cNvPr id="37" name="Straight Connector 36"/>
          <p:cNvCxnSpPr/>
          <p:nvPr/>
        </p:nvCxnSpPr>
        <p:spPr>
          <a:xfrm>
            <a:off x="685800" y="4013576"/>
            <a:ext cx="381000" cy="1588"/>
          </a:xfrm>
          <a:prstGeom prst="line">
            <a:avLst/>
          </a:prstGeom>
          <a:ln w="571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8"/>
          <p:cNvGrpSpPr/>
          <p:nvPr/>
        </p:nvGrpSpPr>
        <p:grpSpPr>
          <a:xfrm>
            <a:off x="6925" y="1158920"/>
            <a:ext cx="1905000" cy="3879273"/>
            <a:chOff x="6925" y="1460881"/>
            <a:chExt cx="1905000" cy="3879273"/>
          </a:xfrm>
        </p:grpSpPr>
        <p:pic>
          <p:nvPicPr>
            <p:cNvPr id="33" name="Picture 32" descr="Scales base.png"/>
            <p:cNvPicPr>
              <a:picLocks noChangeAspect="1"/>
            </p:cNvPicPr>
            <p:nvPr/>
          </p:nvPicPr>
          <p:blipFill>
            <a:blip r:embed="rId3" cstate="print"/>
            <a:srcRect/>
            <a:stretch>
              <a:fillRect/>
            </a:stretch>
          </p:blipFill>
          <p:spPr>
            <a:xfrm>
              <a:off x="6925" y="1460881"/>
              <a:ext cx="1905000" cy="3879273"/>
            </a:xfrm>
            <a:prstGeom prst="rect">
              <a:avLst/>
            </a:prstGeom>
            <a:scene3d>
              <a:camera prst="orthographicFront">
                <a:rot lat="300000" lon="0" rev="0"/>
              </a:camera>
              <a:lightRig rig="threePt" dir="t"/>
            </a:scene3d>
          </p:spPr>
        </p:pic>
        <p:grpSp>
          <p:nvGrpSpPr>
            <p:cNvPr id="4" name="Group 24"/>
            <p:cNvGrpSpPr/>
            <p:nvPr/>
          </p:nvGrpSpPr>
          <p:grpSpPr>
            <a:xfrm>
              <a:off x="457200" y="3774744"/>
              <a:ext cx="914400" cy="1068121"/>
              <a:chOff x="2667000" y="2514600"/>
              <a:chExt cx="990600" cy="1262325"/>
            </a:xfrm>
          </p:grpSpPr>
          <p:sp>
            <p:nvSpPr>
              <p:cNvPr id="41" name="Ellipse 99"/>
              <p:cNvSpPr/>
              <p:nvPr/>
            </p:nvSpPr>
            <p:spPr bwMode="auto">
              <a:xfrm>
                <a:off x="2667000" y="2514600"/>
                <a:ext cx="990600" cy="1158740"/>
              </a:xfrm>
              <a:prstGeom prst="ellipse">
                <a:avLst/>
              </a:prstGeom>
              <a:gradFill flip="none" rotWithShape="1">
                <a:gsLst>
                  <a:gs pos="0">
                    <a:schemeClr val="accent2">
                      <a:lumMod val="75000"/>
                    </a:schemeClr>
                  </a:gs>
                  <a:gs pos="100000">
                    <a:schemeClr val="accent2">
                      <a:lumMod val="50000"/>
                    </a:schemeClr>
                  </a:gs>
                </a:gsLst>
                <a:path path="shape">
                  <a:fillToRect l="50000" t="50000" r="50000" b="50000"/>
                </a:path>
                <a:tileRect/>
              </a:gradFill>
              <a:ln w="9525" cap="flat" cmpd="sng" algn="ctr">
                <a:solidFill>
                  <a:schemeClr val="accent2">
                    <a:lumMod val="50000"/>
                  </a:schemeClr>
                </a:solidFill>
                <a:prstDash val="solid"/>
              </a:ln>
              <a:effectLst>
                <a:innerShdw blurRad="190500" dist="114300" dir="5640000">
                  <a:srgbClr val="000000">
                    <a:alpha val="37000"/>
                  </a:srgbClr>
                </a:inn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>
                  <a:solidFill>
                    <a:srgbClr val="FFFFFF"/>
                  </a:solidFill>
                  <a:latin typeface="Calibri" pitchFamily="-111" charset="0"/>
                  <a:ea typeface="ＭＳ Ｐゴシック" pitchFamily="-111" charset="-128"/>
                </a:endParaRPr>
              </a:p>
            </p:txBody>
          </p:sp>
          <p:sp>
            <p:nvSpPr>
              <p:cNvPr id="42" name="Ellipse 100"/>
              <p:cNvSpPr>
                <a:spLocks noChangeArrowheads="1"/>
              </p:cNvSpPr>
              <p:nvPr/>
            </p:nvSpPr>
            <p:spPr bwMode="auto">
              <a:xfrm>
                <a:off x="2799926" y="2552282"/>
                <a:ext cx="728980" cy="625708"/>
              </a:xfrm>
              <a:prstGeom prst="ellipse">
                <a:avLst/>
              </a:prstGeom>
              <a:gradFill rotWithShape="1">
                <a:gsLst>
                  <a:gs pos="0">
                    <a:srgbClr val="FFFFFF">
                      <a:alpha val="76999"/>
                    </a:srgbClr>
                  </a:gs>
                  <a:gs pos="100000">
                    <a:srgbClr val="8EB4E3">
                      <a:alpha val="0"/>
                    </a:srgbClr>
                  </a:gs>
                </a:gsLst>
                <a:lin ang="5400000"/>
              </a:gradFill>
              <a:ln w="9525">
                <a:noFill/>
                <a:round/>
                <a:headEnd/>
                <a:tailEnd/>
              </a:ln>
            </p:spPr>
            <p:txBody>
              <a:bodyPr anchor="ctr"/>
              <a:lstStyle/>
              <a:p>
                <a:pPr algn="ctr"/>
                <a:endParaRPr lang="en-US">
                  <a:solidFill>
                    <a:srgbClr val="FFFFFF"/>
                  </a:solidFill>
                  <a:latin typeface="Calibri" charset="0"/>
                  <a:ea typeface="ＭＳ Ｐゴシック" pitchFamily="34" charset="-128"/>
                </a:endParaRPr>
              </a:p>
            </p:txBody>
          </p:sp>
          <p:sp>
            <p:nvSpPr>
              <p:cNvPr id="43" name="Ellipse 98"/>
              <p:cNvSpPr/>
              <p:nvPr/>
            </p:nvSpPr>
            <p:spPr bwMode="auto">
              <a:xfrm>
                <a:off x="2704319" y="3549325"/>
                <a:ext cx="888848" cy="227600"/>
              </a:xfrm>
              <a:prstGeom prst="ellipse">
                <a:avLst/>
              </a:prstGeom>
              <a:gradFill flip="none" rotWithShape="1">
                <a:gsLst>
                  <a:gs pos="100000">
                    <a:srgbClr val="FFFFFF">
                      <a:alpha val="0"/>
                    </a:srgbClr>
                  </a:gs>
                  <a:gs pos="0">
                    <a:srgbClr val="E6E6E6">
                      <a:lumMod val="10000"/>
                      <a:alpha val="76000"/>
                    </a:srgbClr>
                  </a:gs>
                </a:gsLst>
                <a:path path="shape">
                  <a:fillToRect l="50000" t="50000" r="50000" b="50000"/>
                </a:path>
                <a:tileRect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algn="ctr">
                  <a:defRPr/>
                </a:pPr>
                <a:endParaRPr lang="en-US">
                  <a:solidFill>
                    <a:srgbClr val="FFFFFF"/>
                  </a:solidFill>
                  <a:latin typeface="Calibri" pitchFamily="-111" charset="0"/>
                  <a:ea typeface="ＭＳ Ｐゴシック" pitchFamily="-111" charset="-128"/>
                </a:endParaRPr>
              </a:p>
            </p:txBody>
          </p:sp>
        </p:grpSp>
      </p:grpSp>
      <p:cxnSp>
        <p:nvCxnSpPr>
          <p:cNvPr id="44" name="Straight Connector 43"/>
          <p:cNvCxnSpPr/>
          <p:nvPr/>
        </p:nvCxnSpPr>
        <p:spPr>
          <a:xfrm>
            <a:off x="727365" y="3971395"/>
            <a:ext cx="381000" cy="1588"/>
          </a:xfrm>
          <a:prstGeom prst="line">
            <a:avLst/>
          </a:prstGeom>
          <a:ln w="571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45" name="Picture 44" descr="Scales base.png"/>
          <p:cNvPicPr>
            <a:picLocks noChangeAspect="1"/>
          </p:cNvPicPr>
          <p:nvPr/>
        </p:nvPicPr>
        <p:blipFill>
          <a:blip r:embed="rId3" cstate="print"/>
          <a:srcRect/>
          <a:stretch>
            <a:fillRect/>
          </a:stretch>
        </p:blipFill>
        <p:spPr>
          <a:xfrm>
            <a:off x="3574470" y="1796227"/>
            <a:ext cx="1905000" cy="3879273"/>
          </a:xfrm>
          <a:prstGeom prst="rect">
            <a:avLst/>
          </a:prstGeom>
          <a:scene3d>
            <a:camera prst="orthographicFront">
              <a:rot lat="300000" lon="0" rev="0"/>
            </a:camera>
            <a:lightRig rig="threePt" dir="t"/>
          </a:scene3d>
        </p:spPr>
      </p:pic>
      <p:grpSp>
        <p:nvGrpSpPr>
          <p:cNvPr id="5" name="Group 19"/>
          <p:cNvGrpSpPr/>
          <p:nvPr/>
        </p:nvGrpSpPr>
        <p:grpSpPr>
          <a:xfrm>
            <a:off x="4010890" y="4115211"/>
            <a:ext cx="914400" cy="1068121"/>
            <a:chOff x="6019800" y="2528095"/>
            <a:chExt cx="990600" cy="1262325"/>
          </a:xfrm>
        </p:grpSpPr>
        <p:sp>
          <p:nvSpPr>
            <p:cNvPr id="47" name="Ellipse 99"/>
            <p:cNvSpPr/>
            <p:nvPr/>
          </p:nvSpPr>
          <p:spPr bwMode="auto">
            <a:xfrm>
              <a:off x="6019800" y="2528095"/>
              <a:ext cx="990600" cy="1158740"/>
            </a:xfrm>
            <a:prstGeom prst="ellipse">
              <a:avLst/>
            </a:pr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100000">
                  <a:schemeClr val="accent3">
                    <a:lumMod val="50000"/>
                  </a:schemeClr>
                </a:gs>
              </a:gsLst>
              <a:path path="shape">
                <a:fillToRect l="50000" t="50000" r="50000" b="50000"/>
              </a:path>
              <a:tileRect/>
            </a:gradFill>
            <a:ln w="9525" cap="flat" cmpd="sng" algn="ctr">
              <a:solidFill>
                <a:schemeClr val="accent3">
                  <a:lumMod val="50000"/>
                </a:schemeClr>
              </a:solidFill>
              <a:prstDash val="solid"/>
            </a:ln>
            <a:effectLst>
              <a:innerShdw blurRad="190500" dist="114300" dir="5640000">
                <a:srgbClr val="000000">
                  <a:alpha val="37000"/>
                </a:srgbClr>
              </a:inn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>
                <a:solidFill>
                  <a:srgbClr val="FFFFFF"/>
                </a:solidFill>
                <a:latin typeface="Calibri" pitchFamily="-111" charset="0"/>
                <a:ea typeface="ＭＳ Ｐゴシック" pitchFamily="-111" charset="-128"/>
              </a:endParaRPr>
            </a:p>
          </p:txBody>
        </p:sp>
        <p:sp>
          <p:nvSpPr>
            <p:cNvPr id="48" name="Ellipse 100"/>
            <p:cNvSpPr>
              <a:spLocks noChangeArrowheads="1"/>
            </p:cNvSpPr>
            <p:nvPr/>
          </p:nvSpPr>
          <p:spPr bwMode="auto">
            <a:xfrm>
              <a:off x="6152726" y="2565777"/>
              <a:ext cx="728980" cy="625708"/>
            </a:xfrm>
            <a:prstGeom prst="ellipse">
              <a:avLst/>
            </a:prstGeom>
            <a:gradFill rotWithShape="1">
              <a:gsLst>
                <a:gs pos="0">
                  <a:srgbClr val="FFFFFF">
                    <a:alpha val="76999"/>
                  </a:srgbClr>
                </a:gs>
                <a:gs pos="100000">
                  <a:srgbClr val="8EB4E3">
                    <a:alpha val="0"/>
                  </a:srgbClr>
                </a:gs>
              </a:gsLst>
              <a:lin ang="5400000"/>
            </a:gradFill>
            <a:ln w="9525">
              <a:noFill/>
              <a:round/>
              <a:headEnd/>
              <a:tailEnd/>
            </a:ln>
          </p:spPr>
          <p:txBody>
            <a:bodyPr anchor="ctr"/>
            <a:lstStyle/>
            <a:p>
              <a:pPr algn="ctr"/>
              <a:endParaRPr lang="en-US">
                <a:solidFill>
                  <a:srgbClr val="FFFFFF"/>
                </a:solidFill>
                <a:latin typeface="Calibri" charset="0"/>
                <a:ea typeface="ＭＳ Ｐゴシック" pitchFamily="34" charset="-128"/>
              </a:endParaRPr>
            </a:p>
          </p:txBody>
        </p:sp>
        <p:sp>
          <p:nvSpPr>
            <p:cNvPr id="49" name="Ellipse 98"/>
            <p:cNvSpPr/>
            <p:nvPr/>
          </p:nvSpPr>
          <p:spPr bwMode="auto">
            <a:xfrm>
              <a:off x="6057119" y="3562820"/>
              <a:ext cx="888848" cy="227600"/>
            </a:xfrm>
            <a:prstGeom prst="ellipse">
              <a:avLst/>
            </a:prstGeom>
            <a:gradFill flip="none" rotWithShape="1">
              <a:gsLst>
                <a:gs pos="100000">
                  <a:srgbClr val="FFFFFF">
                    <a:alpha val="0"/>
                  </a:srgbClr>
                </a:gs>
                <a:gs pos="0">
                  <a:srgbClr val="E6E6E6">
                    <a:lumMod val="10000"/>
                    <a:alpha val="76000"/>
                  </a:srgbClr>
                </a:gs>
              </a:gsLst>
              <a:path path="shape">
                <a:fillToRect l="50000" t="50000" r="50000" b="50000"/>
              </a:path>
              <a:tileRect/>
            </a:gra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algn="ctr">
                <a:defRPr/>
              </a:pPr>
              <a:endParaRPr lang="en-US">
                <a:solidFill>
                  <a:srgbClr val="FFFFFF"/>
                </a:solidFill>
                <a:latin typeface="Calibri" pitchFamily="-111" charset="0"/>
                <a:ea typeface="ＭＳ Ｐゴシック" pitchFamily="-111" charset="-128"/>
              </a:endParaRPr>
            </a:p>
          </p:txBody>
        </p:sp>
      </p:grpSp>
      <p:grpSp>
        <p:nvGrpSpPr>
          <p:cNvPr id="6" name="Group 35"/>
          <p:cNvGrpSpPr/>
          <p:nvPr/>
        </p:nvGrpSpPr>
        <p:grpSpPr>
          <a:xfrm>
            <a:off x="4308765" y="4435724"/>
            <a:ext cx="381000" cy="381000"/>
            <a:chOff x="4267200" y="4101152"/>
            <a:chExt cx="381000" cy="381000"/>
          </a:xfrm>
        </p:grpSpPr>
        <p:cxnSp>
          <p:nvCxnSpPr>
            <p:cNvPr id="51" name="Straight Connector 50"/>
            <p:cNvCxnSpPr/>
            <p:nvPr/>
          </p:nvCxnSpPr>
          <p:spPr>
            <a:xfrm>
              <a:off x="4267200" y="4267200"/>
              <a:ext cx="381000" cy="1588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2" name="Straight Connector 51"/>
            <p:cNvCxnSpPr/>
            <p:nvPr/>
          </p:nvCxnSpPr>
          <p:spPr>
            <a:xfrm rot="5400000">
              <a:off x="4267200" y="4290858"/>
              <a:ext cx="381000" cy="1588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54" name="Rectangle 53"/>
          <p:cNvSpPr/>
          <p:nvPr/>
        </p:nvSpPr>
        <p:spPr>
          <a:xfrm>
            <a:off x="2085108" y="4685480"/>
            <a:ext cx="1468582" cy="1371600"/>
          </a:xfrm>
          <a:prstGeom prst="rect">
            <a:avLst/>
          </a:prstGeom>
          <a:solidFill>
            <a:schemeClr val="bg2">
              <a:lumMod val="50000"/>
            </a:schemeClr>
          </a:solidFill>
          <a:ln>
            <a:noFill/>
          </a:ln>
          <a:effectLst>
            <a:outerShdw blurRad="317500" dist="38100" dir="5400000" sx="108000" sy="108000" algn="t" rotWithShape="0">
              <a:prstClr val="black">
                <a:alpha val="40000"/>
              </a:prstClr>
            </a:outerShdw>
          </a:effectLst>
          <a:scene3d>
            <a:camera prst="perspectiveRelaxed"/>
            <a:lightRig rig="soft" dir="t"/>
          </a:scene3d>
          <a:sp3d extrusionH="381000" prstMaterial="dkEdge">
            <a:bevelT w="139700" prst="cross"/>
            <a:extrusionClr>
              <a:schemeClr val="bg1">
                <a:lumMod val="75000"/>
              </a:schemeClr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Calibri" pitchFamily="34" charset="0"/>
            </a:endParaRPr>
          </a:p>
        </p:txBody>
      </p:sp>
      <p:grpSp>
        <p:nvGrpSpPr>
          <p:cNvPr id="8" name="Group 19"/>
          <p:cNvGrpSpPr/>
          <p:nvPr/>
        </p:nvGrpSpPr>
        <p:grpSpPr>
          <a:xfrm>
            <a:off x="2196606" y="625520"/>
            <a:ext cx="1280884" cy="5080000"/>
            <a:chOff x="3818002" y="1377950"/>
            <a:chExt cx="1110343" cy="5080000"/>
          </a:xfrm>
        </p:grpSpPr>
        <p:sp>
          <p:nvSpPr>
            <p:cNvPr id="56" name="Freeform 19"/>
            <p:cNvSpPr>
              <a:spLocks/>
            </p:cNvSpPr>
            <p:nvPr/>
          </p:nvSpPr>
          <p:spPr bwMode="auto">
            <a:xfrm rot="16200000" flipH="1">
              <a:off x="4067027" y="2121828"/>
              <a:ext cx="360945" cy="342925"/>
            </a:xfrm>
            <a:custGeom>
              <a:avLst/>
              <a:gdLst/>
              <a:ahLst/>
              <a:cxnLst>
                <a:cxn ang="0">
                  <a:pos x="906" y="0"/>
                </a:cxn>
                <a:cxn ang="0">
                  <a:pos x="1002" y="18"/>
                </a:cxn>
                <a:cxn ang="0">
                  <a:pos x="1168" y="40"/>
                </a:cxn>
                <a:cxn ang="0">
                  <a:pos x="1320" y="84"/>
                </a:cxn>
                <a:cxn ang="0">
                  <a:pos x="1454" y="142"/>
                </a:cxn>
                <a:cxn ang="0">
                  <a:pos x="1568" y="216"/>
                </a:cxn>
                <a:cxn ang="0">
                  <a:pos x="1660" y="302"/>
                </a:cxn>
                <a:cxn ang="0">
                  <a:pos x="1722" y="400"/>
                </a:cxn>
                <a:cxn ang="0">
                  <a:pos x="1756" y="504"/>
                </a:cxn>
                <a:cxn ang="0">
                  <a:pos x="1760" y="588"/>
                </a:cxn>
                <a:cxn ang="0">
                  <a:pos x="1734" y="696"/>
                </a:cxn>
                <a:cxn ang="0">
                  <a:pos x="1676" y="796"/>
                </a:cxn>
                <a:cxn ang="0">
                  <a:pos x="1588" y="886"/>
                </a:cxn>
                <a:cxn ang="0">
                  <a:pos x="1476" y="964"/>
                </a:cxn>
                <a:cxn ang="0">
                  <a:pos x="1344" y="1028"/>
                </a:cxn>
                <a:cxn ang="0">
                  <a:pos x="1192" y="1074"/>
                </a:cxn>
                <a:cxn ang="0">
                  <a:pos x="1026" y="1100"/>
                </a:cxn>
                <a:cxn ang="0">
                  <a:pos x="894" y="1106"/>
                </a:cxn>
                <a:cxn ang="0">
                  <a:pos x="720" y="1096"/>
                </a:cxn>
                <a:cxn ang="0">
                  <a:pos x="556" y="1064"/>
                </a:cxn>
                <a:cxn ang="0">
                  <a:pos x="410" y="1012"/>
                </a:cxn>
                <a:cxn ang="0">
                  <a:pos x="282" y="946"/>
                </a:cxn>
                <a:cxn ang="0">
                  <a:pos x="176" y="866"/>
                </a:cxn>
                <a:cxn ang="0">
                  <a:pos x="96" y="772"/>
                </a:cxn>
                <a:cxn ang="0">
                  <a:pos x="44" y="670"/>
                </a:cxn>
                <a:cxn ang="0">
                  <a:pos x="28" y="560"/>
                </a:cxn>
                <a:cxn ang="0">
                  <a:pos x="46" y="448"/>
                </a:cxn>
                <a:cxn ang="0">
                  <a:pos x="46" y="406"/>
                </a:cxn>
                <a:cxn ang="0">
                  <a:pos x="12" y="494"/>
                </a:cxn>
                <a:cxn ang="0">
                  <a:pos x="0" y="586"/>
                </a:cxn>
                <a:cxn ang="0">
                  <a:pos x="12" y="676"/>
                </a:cxn>
                <a:cxn ang="0">
                  <a:pos x="58" y="788"/>
                </a:cxn>
                <a:cxn ang="0">
                  <a:pos x="138" y="890"/>
                </a:cxn>
                <a:cxn ang="0">
                  <a:pos x="246" y="980"/>
                </a:cxn>
                <a:cxn ang="0">
                  <a:pos x="380" y="1056"/>
                </a:cxn>
                <a:cxn ang="0">
                  <a:pos x="536" y="1116"/>
                </a:cxn>
                <a:cxn ang="0">
                  <a:pos x="710" y="1154"/>
                </a:cxn>
                <a:cxn ang="0">
                  <a:pos x="898" y="1172"/>
                </a:cxn>
                <a:cxn ang="0">
                  <a:pos x="1044" y="1170"/>
                </a:cxn>
                <a:cxn ang="0">
                  <a:pos x="1228" y="1146"/>
                </a:cxn>
                <a:cxn ang="0">
                  <a:pos x="1398" y="1102"/>
                </a:cxn>
                <a:cxn ang="0">
                  <a:pos x="1550" y="1038"/>
                </a:cxn>
                <a:cxn ang="0">
                  <a:pos x="1678" y="960"/>
                </a:cxn>
                <a:cxn ang="0">
                  <a:pos x="1780" y="866"/>
                </a:cxn>
                <a:cxn ang="0">
                  <a:pos x="1852" y="760"/>
                </a:cxn>
                <a:cxn ang="0">
                  <a:pos x="1890" y="646"/>
                </a:cxn>
                <a:cxn ang="0">
                  <a:pos x="1892" y="556"/>
                </a:cxn>
                <a:cxn ang="0">
                  <a:pos x="1864" y="440"/>
                </a:cxn>
                <a:cxn ang="0">
                  <a:pos x="1800" y="332"/>
                </a:cxn>
                <a:cxn ang="0">
                  <a:pos x="1706" y="236"/>
                </a:cxn>
                <a:cxn ang="0">
                  <a:pos x="1584" y="152"/>
                </a:cxn>
                <a:cxn ang="0">
                  <a:pos x="1438" y="84"/>
                </a:cxn>
                <a:cxn ang="0">
                  <a:pos x="1272" y="36"/>
                </a:cxn>
                <a:cxn ang="0">
                  <a:pos x="1092" y="6"/>
                </a:cxn>
                <a:cxn ang="0">
                  <a:pos x="948" y="0"/>
                </a:cxn>
              </a:cxnLst>
              <a:rect l="0" t="0" r="r" b="b"/>
              <a:pathLst>
                <a:path w="1894" h="1172">
                  <a:moveTo>
                    <a:pt x="948" y="0"/>
                  </a:moveTo>
                  <a:lnTo>
                    <a:pt x="948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16" y="14"/>
                  </a:lnTo>
                  <a:lnTo>
                    <a:pt x="916" y="14"/>
                  </a:lnTo>
                  <a:lnTo>
                    <a:pt x="960" y="14"/>
                  </a:lnTo>
                  <a:lnTo>
                    <a:pt x="1002" y="18"/>
                  </a:lnTo>
                  <a:lnTo>
                    <a:pt x="1044" y="22"/>
                  </a:lnTo>
                  <a:lnTo>
                    <a:pt x="1086" y="26"/>
                  </a:lnTo>
                  <a:lnTo>
                    <a:pt x="1128" y="32"/>
                  </a:lnTo>
                  <a:lnTo>
                    <a:pt x="1168" y="40"/>
                  </a:lnTo>
                  <a:lnTo>
                    <a:pt x="1206" y="50"/>
                  </a:lnTo>
                  <a:lnTo>
                    <a:pt x="1246" y="60"/>
                  </a:lnTo>
                  <a:lnTo>
                    <a:pt x="1282" y="70"/>
                  </a:lnTo>
                  <a:lnTo>
                    <a:pt x="1320" y="84"/>
                  </a:lnTo>
                  <a:lnTo>
                    <a:pt x="1354" y="96"/>
                  </a:lnTo>
                  <a:lnTo>
                    <a:pt x="1388" y="110"/>
                  </a:lnTo>
                  <a:lnTo>
                    <a:pt x="1422" y="126"/>
                  </a:lnTo>
                  <a:lnTo>
                    <a:pt x="1454" y="142"/>
                  </a:lnTo>
                  <a:lnTo>
                    <a:pt x="1484" y="160"/>
                  </a:lnTo>
                  <a:lnTo>
                    <a:pt x="1514" y="178"/>
                  </a:lnTo>
                  <a:lnTo>
                    <a:pt x="1542" y="196"/>
                  </a:lnTo>
                  <a:lnTo>
                    <a:pt x="1568" y="216"/>
                  </a:lnTo>
                  <a:lnTo>
                    <a:pt x="1594" y="236"/>
                  </a:lnTo>
                  <a:lnTo>
                    <a:pt x="1616" y="258"/>
                  </a:lnTo>
                  <a:lnTo>
                    <a:pt x="1638" y="280"/>
                  </a:lnTo>
                  <a:lnTo>
                    <a:pt x="1660" y="302"/>
                  </a:lnTo>
                  <a:lnTo>
                    <a:pt x="1678" y="326"/>
                  </a:lnTo>
                  <a:lnTo>
                    <a:pt x="1694" y="350"/>
                  </a:lnTo>
                  <a:lnTo>
                    <a:pt x="1710" y="374"/>
                  </a:lnTo>
                  <a:lnTo>
                    <a:pt x="1722" y="400"/>
                  </a:lnTo>
                  <a:lnTo>
                    <a:pt x="1734" y="424"/>
                  </a:lnTo>
                  <a:lnTo>
                    <a:pt x="1744" y="452"/>
                  </a:lnTo>
                  <a:lnTo>
                    <a:pt x="1750" y="478"/>
                  </a:lnTo>
                  <a:lnTo>
                    <a:pt x="1756" y="504"/>
                  </a:lnTo>
                  <a:lnTo>
                    <a:pt x="1760" y="532"/>
                  </a:lnTo>
                  <a:lnTo>
                    <a:pt x="1760" y="560"/>
                  </a:lnTo>
                  <a:lnTo>
                    <a:pt x="1760" y="560"/>
                  </a:lnTo>
                  <a:lnTo>
                    <a:pt x="1760" y="588"/>
                  </a:lnTo>
                  <a:lnTo>
                    <a:pt x="1756" y="616"/>
                  </a:lnTo>
                  <a:lnTo>
                    <a:pt x="1750" y="642"/>
                  </a:lnTo>
                  <a:lnTo>
                    <a:pt x="1744" y="670"/>
                  </a:lnTo>
                  <a:lnTo>
                    <a:pt x="1734" y="696"/>
                  </a:lnTo>
                  <a:lnTo>
                    <a:pt x="1722" y="722"/>
                  </a:lnTo>
                  <a:lnTo>
                    <a:pt x="1708" y="748"/>
                  </a:lnTo>
                  <a:lnTo>
                    <a:pt x="1692" y="772"/>
                  </a:lnTo>
                  <a:lnTo>
                    <a:pt x="1676" y="796"/>
                  </a:lnTo>
                  <a:lnTo>
                    <a:pt x="1656" y="820"/>
                  </a:lnTo>
                  <a:lnTo>
                    <a:pt x="1636" y="844"/>
                  </a:lnTo>
                  <a:lnTo>
                    <a:pt x="1612" y="866"/>
                  </a:lnTo>
                  <a:lnTo>
                    <a:pt x="1588" y="886"/>
                  </a:lnTo>
                  <a:lnTo>
                    <a:pt x="1562" y="908"/>
                  </a:lnTo>
                  <a:lnTo>
                    <a:pt x="1536" y="928"/>
                  </a:lnTo>
                  <a:lnTo>
                    <a:pt x="1506" y="946"/>
                  </a:lnTo>
                  <a:lnTo>
                    <a:pt x="1476" y="964"/>
                  </a:lnTo>
                  <a:lnTo>
                    <a:pt x="1446" y="982"/>
                  </a:lnTo>
                  <a:lnTo>
                    <a:pt x="1412" y="998"/>
                  </a:lnTo>
                  <a:lnTo>
                    <a:pt x="1378" y="1012"/>
                  </a:lnTo>
                  <a:lnTo>
                    <a:pt x="1344" y="1028"/>
                  </a:lnTo>
                  <a:lnTo>
                    <a:pt x="1308" y="1040"/>
                  </a:lnTo>
                  <a:lnTo>
                    <a:pt x="1270" y="1052"/>
                  </a:lnTo>
                  <a:lnTo>
                    <a:pt x="1232" y="1064"/>
                  </a:lnTo>
                  <a:lnTo>
                    <a:pt x="1192" y="1074"/>
                  </a:lnTo>
                  <a:lnTo>
                    <a:pt x="1152" y="1082"/>
                  </a:lnTo>
                  <a:lnTo>
                    <a:pt x="1110" y="1090"/>
                  </a:lnTo>
                  <a:lnTo>
                    <a:pt x="1068" y="1096"/>
                  </a:lnTo>
                  <a:lnTo>
                    <a:pt x="1026" y="1100"/>
                  </a:lnTo>
                  <a:lnTo>
                    <a:pt x="982" y="1104"/>
                  </a:lnTo>
                  <a:lnTo>
                    <a:pt x="938" y="1106"/>
                  </a:lnTo>
                  <a:lnTo>
                    <a:pt x="894" y="1106"/>
                  </a:lnTo>
                  <a:lnTo>
                    <a:pt x="894" y="1106"/>
                  </a:lnTo>
                  <a:lnTo>
                    <a:pt x="850" y="1106"/>
                  </a:lnTo>
                  <a:lnTo>
                    <a:pt x="806" y="1104"/>
                  </a:lnTo>
                  <a:lnTo>
                    <a:pt x="762" y="1100"/>
                  </a:lnTo>
                  <a:lnTo>
                    <a:pt x="720" y="1096"/>
                  </a:lnTo>
                  <a:lnTo>
                    <a:pt x="678" y="1090"/>
                  </a:lnTo>
                  <a:lnTo>
                    <a:pt x="636" y="1082"/>
                  </a:lnTo>
                  <a:lnTo>
                    <a:pt x="596" y="1074"/>
                  </a:lnTo>
                  <a:lnTo>
                    <a:pt x="556" y="1064"/>
                  </a:lnTo>
                  <a:lnTo>
                    <a:pt x="518" y="1052"/>
                  </a:lnTo>
                  <a:lnTo>
                    <a:pt x="480" y="1040"/>
                  </a:lnTo>
                  <a:lnTo>
                    <a:pt x="444" y="1028"/>
                  </a:lnTo>
                  <a:lnTo>
                    <a:pt x="410" y="1012"/>
                  </a:lnTo>
                  <a:lnTo>
                    <a:pt x="376" y="998"/>
                  </a:lnTo>
                  <a:lnTo>
                    <a:pt x="342" y="982"/>
                  </a:lnTo>
                  <a:lnTo>
                    <a:pt x="312" y="964"/>
                  </a:lnTo>
                  <a:lnTo>
                    <a:pt x="282" y="946"/>
                  </a:lnTo>
                  <a:lnTo>
                    <a:pt x="252" y="928"/>
                  </a:lnTo>
                  <a:lnTo>
                    <a:pt x="226" y="908"/>
                  </a:lnTo>
                  <a:lnTo>
                    <a:pt x="200" y="886"/>
                  </a:lnTo>
                  <a:lnTo>
                    <a:pt x="176" y="866"/>
                  </a:lnTo>
                  <a:lnTo>
                    <a:pt x="152" y="844"/>
                  </a:lnTo>
                  <a:lnTo>
                    <a:pt x="132" y="820"/>
                  </a:lnTo>
                  <a:lnTo>
                    <a:pt x="112" y="796"/>
                  </a:lnTo>
                  <a:lnTo>
                    <a:pt x="96" y="772"/>
                  </a:lnTo>
                  <a:lnTo>
                    <a:pt x="80" y="748"/>
                  </a:lnTo>
                  <a:lnTo>
                    <a:pt x="66" y="722"/>
                  </a:lnTo>
                  <a:lnTo>
                    <a:pt x="54" y="696"/>
                  </a:lnTo>
                  <a:lnTo>
                    <a:pt x="44" y="670"/>
                  </a:lnTo>
                  <a:lnTo>
                    <a:pt x="38" y="642"/>
                  </a:lnTo>
                  <a:lnTo>
                    <a:pt x="32" y="616"/>
                  </a:lnTo>
                  <a:lnTo>
                    <a:pt x="28" y="588"/>
                  </a:lnTo>
                  <a:lnTo>
                    <a:pt x="28" y="560"/>
                  </a:lnTo>
                  <a:lnTo>
                    <a:pt x="28" y="560"/>
                  </a:lnTo>
                  <a:lnTo>
                    <a:pt x="30" y="522"/>
                  </a:lnTo>
                  <a:lnTo>
                    <a:pt x="36" y="484"/>
                  </a:lnTo>
                  <a:lnTo>
                    <a:pt x="46" y="448"/>
                  </a:lnTo>
                  <a:lnTo>
                    <a:pt x="60" y="412"/>
                  </a:lnTo>
                  <a:lnTo>
                    <a:pt x="60" y="412"/>
                  </a:lnTo>
                  <a:lnTo>
                    <a:pt x="46" y="406"/>
                  </a:lnTo>
                  <a:lnTo>
                    <a:pt x="46" y="406"/>
                  </a:lnTo>
                  <a:lnTo>
                    <a:pt x="36" y="428"/>
                  </a:lnTo>
                  <a:lnTo>
                    <a:pt x="26" y="450"/>
                  </a:lnTo>
                  <a:lnTo>
                    <a:pt x="18" y="472"/>
                  </a:lnTo>
                  <a:lnTo>
                    <a:pt x="12" y="494"/>
                  </a:lnTo>
                  <a:lnTo>
                    <a:pt x="8" y="516"/>
                  </a:lnTo>
                  <a:lnTo>
                    <a:pt x="4" y="540"/>
                  </a:lnTo>
                  <a:lnTo>
                    <a:pt x="2" y="562"/>
                  </a:lnTo>
                  <a:lnTo>
                    <a:pt x="0" y="586"/>
                  </a:lnTo>
                  <a:lnTo>
                    <a:pt x="0" y="586"/>
                  </a:lnTo>
                  <a:lnTo>
                    <a:pt x="2" y="616"/>
                  </a:lnTo>
                  <a:lnTo>
                    <a:pt x="6" y="646"/>
                  </a:lnTo>
                  <a:lnTo>
                    <a:pt x="12" y="676"/>
                  </a:lnTo>
                  <a:lnTo>
                    <a:pt x="20" y="704"/>
                  </a:lnTo>
                  <a:lnTo>
                    <a:pt x="30" y="732"/>
                  </a:lnTo>
                  <a:lnTo>
                    <a:pt x="44" y="760"/>
                  </a:lnTo>
                  <a:lnTo>
                    <a:pt x="58" y="788"/>
                  </a:lnTo>
                  <a:lnTo>
                    <a:pt x="76" y="814"/>
                  </a:lnTo>
                  <a:lnTo>
                    <a:pt x="94" y="840"/>
                  </a:lnTo>
                  <a:lnTo>
                    <a:pt x="114" y="866"/>
                  </a:lnTo>
                  <a:lnTo>
                    <a:pt x="138" y="890"/>
                  </a:lnTo>
                  <a:lnTo>
                    <a:pt x="162" y="914"/>
                  </a:lnTo>
                  <a:lnTo>
                    <a:pt x="188" y="938"/>
                  </a:lnTo>
                  <a:lnTo>
                    <a:pt x="216" y="960"/>
                  </a:lnTo>
                  <a:lnTo>
                    <a:pt x="246" y="980"/>
                  </a:lnTo>
                  <a:lnTo>
                    <a:pt x="278" y="1002"/>
                  </a:lnTo>
                  <a:lnTo>
                    <a:pt x="310" y="1020"/>
                  </a:lnTo>
                  <a:lnTo>
                    <a:pt x="346" y="1038"/>
                  </a:lnTo>
                  <a:lnTo>
                    <a:pt x="380" y="1056"/>
                  </a:lnTo>
                  <a:lnTo>
                    <a:pt x="418" y="1072"/>
                  </a:lnTo>
                  <a:lnTo>
                    <a:pt x="456" y="1088"/>
                  </a:lnTo>
                  <a:lnTo>
                    <a:pt x="496" y="1102"/>
                  </a:lnTo>
                  <a:lnTo>
                    <a:pt x="536" y="1116"/>
                  </a:lnTo>
                  <a:lnTo>
                    <a:pt x="578" y="1126"/>
                  </a:lnTo>
                  <a:lnTo>
                    <a:pt x="622" y="1138"/>
                  </a:lnTo>
                  <a:lnTo>
                    <a:pt x="666" y="1146"/>
                  </a:lnTo>
                  <a:lnTo>
                    <a:pt x="710" y="1154"/>
                  </a:lnTo>
                  <a:lnTo>
                    <a:pt x="756" y="1160"/>
                  </a:lnTo>
                  <a:lnTo>
                    <a:pt x="804" y="1166"/>
                  </a:lnTo>
                  <a:lnTo>
                    <a:pt x="850" y="1170"/>
                  </a:lnTo>
                  <a:lnTo>
                    <a:pt x="898" y="1172"/>
                  </a:lnTo>
                  <a:lnTo>
                    <a:pt x="948" y="1172"/>
                  </a:lnTo>
                  <a:lnTo>
                    <a:pt x="948" y="1172"/>
                  </a:lnTo>
                  <a:lnTo>
                    <a:pt x="996" y="1172"/>
                  </a:lnTo>
                  <a:lnTo>
                    <a:pt x="1044" y="1170"/>
                  </a:lnTo>
                  <a:lnTo>
                    <a:pt x="1092" y="1166"/>
                  </a:lnTo>
                  <a:lnTo>
                    <a:pt x="1138" y="1160"/>
                  </a:lnTo>
                  <a:lnTo>
                    <a:pt x="1184" y="1154"/>
                  </a:lnTo>
                  <a:lnTo>
                    <a:pt x="1228" y="1146"/>
                  </a:lnTo>
                  <a:lnTo>
                    <a:pt x="1272" y="1138"/>
                  </a:lnTo>
                  <a:lnTo>
                    <a:pt x="1316" y="1126"/>
                  </a:lnTo>
                  <a:lnTo>
                    <a:pt x="1358" y="1116"/>
                  </a:lnTo>
                  <a:lnTo>
                    <a:pt x="1398" y="1102"/>
                  </a:lnTo>
                  <a:lnTo>
                    <a:pt x="1438" y="1088"/>
                  </a:lnTo>
                  <a:lnTo>
                    <a:pt x="1476" y="1072"/>
                  </a:lnTo>
                  <a:lnTo>
                    <a:pt x="1514" y="1056"/>
                  </a:lnTo>
                  <a:lnTo>
                    <a:pt x="1550" y="1038"/>
                  </a:lnTo>
                  <a:lnTo>
                    <a:pt x="1584" y="1020"/>
                  </a:lnTo>
                  <a:lnTo>
                    <a:pt x="1616" y="1002"/>
                  </a:lnTo>
                  <a:lnTo>
                    <a:pt x="1648" y="980"/>
                  </a:lnTo>
                  <a:lnTo>
                    <a:pt x="1678" y="960"/>
                  </a:lnTo>
                  <a:lnTo>
                    <a:pt x="1706" y="938"/>
                  </a:lnTo>
                  <a:lnTo>
                    <a:pt x="1732" y="914"/>
                  </a:lnTo>
                  <a:lnTo>
                    <a:pt x="1756" y="890"/>
                  </a:lnTo>
                  <a:lnTo>
                    <a:pt x="1780" y="866"/>
                  </a:lnTo>
                  <a:lnTo>
                    <a:pt x="1800" y="840"/>
                  </a:lnTo>
                  <a:lnTo>
                    <a:pt x="1820" y="814"/>
                  </a:lnTo>
                  <a:lnTo>
                    <a:pt x="1836" y="788"/>
                  </a:lnTo>
                  <a:lnTo>
                    <a:pt x="1852" y="760"/>
                  </a:lnTo>
                  <a:lnTo>
                    <a:pt x="1864" y="732"/>
                  </a:lnTo>
                  <a:lnTo>
                    <a:pt x="1874" y="704"/>
                  </a:lnTo>
                  <a:lnTo>
                    <a:pt x="1884" y="676"/>
                  </a:lnTo>
                  <a:lnTo>
                    <a:pt x="1890" y="646"/>
                  </a:lnTo>
                  <a:lnTo>
                    <a:pt x="1892" y="616"/>
                  </a:lnTo>
                  <a:lnTo>
                    <a:pt x="1894" y="586"/>
                  </a:lnTo>
                  <a:lnTo>
                    <a:pt x="1894" y="586"/>
                  </a:lnTo>
                  <a:lnTo>
                    <a:pt x="1892" y="556"/>
                  </a:lnTo>
                  <a:lnTo>
                    <a:pt x="1890" y="526"/>
                  </a:lnTo>
                  <a:lnTo>
                    <a:pt x="1884" y="496"/>
                  </a:lnTo>
                  <a:lnTo>
                    <a:pt x="1874" y="468"/>
                  </a:lnTo>
                  <a:lnTo>
                    <a:pt x="1864" y="440"/>
                  </a:lnTo>
                  <a:lnTo>
                    <a:pt x="1852" y="412"/>
                  </a:lnTo>
                  <a:lnTo>
                    <a:pt x="1836" y="384"/>
                  </a:lnTo>
                  <a:lnTo>
                    <a:pt x="1820" y="358"/>
                  </a:lnTo>
                  <a:lnTo>
                    <a:pt x="1800" y="332"/>
                  </a:lnTo>
                  <a:lnTo>
                    <a:pt x="1780" y="306"/>
                  </a:lnTo>
                  <a:lnTo>
                    <a:pt x="1756" y="282"/>
                  </a:lnTo>
                  <a:lnTo>
                    <a:pt x="1732" y="258"/>
                  </a:lnTo>
                  <a:lnTo>
                    <a:pt x="1706" y="236"/>
                  </a:lnTo>
                  <a:lnTo>
                    <a:pt x="1678" y="214"/>
                  </a:lnTo>
                  <a:lnTo>
                    <a:pt x="1648" y="192"/>
                  </a:lnTo>
                  <a:lnTo>
                    <a:pt x="1616" y="172"/>
                  </a:lnTo>
                  <a:lnTo>
                    <a:pt x="1584" y="152"/>
                  </a:lnTo>
                  <a:lnTo>
                    <a:pt x="1550" y="134"/>
                  </a:lnTo>
                  <a:lnTo>
                    <a:pt x="1514" y="116"/>
                  </a:lnTo>
                  <a:lnTo>
                    <a:pt x="1476" y="100"/>
                  </a:lnTo>
                  <a:lnTo>
                    <a:pt x="1438" y="84"/>
                  </a:lnTo>
                  <a:lnTo>
                    <a:pt x="1398" y="70"/>
                  </a:lnTo>
                  <a:lnTo>
                    <a:pt x="1358" y="58"/>
                  </a:lnTo>
                  <a:lnTo>
                    <a:pt x="1316" y="46"/>
                  </a:lnTo>
                  <a:lnTo>
                    <a:pt x="1272" y="36"/>
                  </a:lnTo>
                  <a:lnTo>
                    <a:pt x="1228" y="26"/>
                  </a:lnTo>
                  <a:lnTo>
                    <a:pt x="1184" y="18"/>
                  </a:lnTo>
                  <a:lnTo>
                    <a:pt x="1138" y="12"/>
                  </a:lnTo>
                  <a:lnTo>
                    <a:pt x="1092" y="6"/>
                  </a:lnTo>
                  <a:lnTo>
                    <a:pt x="1044" y="2"/>
                  </a:lnTo>
                  <a:lnTo>
                    <a:pt x="996" y="0"/>
                  </a:lnTo>
                  <a:lnTo>
                    <a:pt x="948" y="0"/>
                  </a:lnTo>
                  <a:lnTo>
                    <a:pt x="948" y="0"/>
                  </a:ln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 w="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outerShdw blurRad="165100" dist="63500" dir="5400000" sx="103000" sy="103000" algn="t" rotWithShape="0">
                <a:prstClr val="black">
                  <a:alpha val="40000"/>
                </a:prstClr>
              </a:outerShdw>
            </a:effectLst>
            <a:scene3d>
              <a:camera prst="perspectiveRelaxed">
                <a:rot lat="17811855" lon="15149650" rev="6299961"/>
              </a:camera>
              <a:lightRig rig="chilly" dir="t"/>
            </a:scene3d>
            <a:sp3d extrusionH="127000" contourW="12700" prstMaterial="dkEdge">
              <a:bevelT/>
              <a:extrusionClr>
                <a:schemeClr val="bg1">
                  <a:lumMod val="75000"/>
                </a:schemeClr>
              </a:extrusionClr>
              <a:contourClr>
                <a:schemeClr val="bg1">
                  <a:lumMod val="75000"/>
                </a:schemeClr>
              </a:contourClr>
            </a:sp3d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Calibri" pitchFamily="34" charset="0"/>
              </a:endParaRPr>
            </a:p>
          </p:txBody>
        </p:sp>
        <p:pic>
          <p:nvPicPr>
            <p:cNvPr id="57" name="Picture 56" descr="Rest of the scale.png"/>
            <p:cNvPicPr>
              <a:picLocks noChangeAspect="1"/>
            </p:cNvPicPr>
            <p:nvPr/>
          </p:nvPicPr>
          <p:blipFill>
            <a:blip r:embed="rId4" cstate="print"/>
            <a:srcRect/>
            <a:stretch>
              <a:fillRect/>
            </a:stretch>
          </p:blipFill>
          <p:spPr>
            <a:xfrm>
              <a:off x="3818002" y="2343150"/>
              <a:ext cx="1110343" cy="4114800"/>
            </a:xfrm>
            <a:prstGeom prst="rect">
              <a:avLst/>
            </a:prstGeom>
          </p:spPr>
        </p:pic>
        <p:pic>
          <p:nvPicPr>
            <p:cNvPr id="58" name="Picture 57" descr="Rest of the scale.png"/>
            <p:cNvPicPr>
              <a:picLocks noChangeAspect="1"/>
            </p:cNvPicPr>
            <p:nvPr/>
          </p:nvPicPr>
          <p:blipFill>
            <a:blip r:embed="rId5" cstate="print"/>
            <a:srcRect/>
            <a:stretch>
              <a:fillRect/>
            </a:stretch>
          </p:blipFill>
          <p:spPr>
            <a:xfrm>
              <a:off x="3885688" y="1377950"/>
              <a:ext cx="990600" cy="990600"/>
            </a:xfrm>
            <a:prstGeom prst="rect">
              <a:avLst/>
            </a:prstGeom>
          </p:spPr>
        </p:pic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7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2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2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2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47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2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2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2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Can 6"/>
          <p:cNvSpPr/>
          <p:nvPr/>
        </p:nvSpPr>
        <p:spPr>
          <a:xfrm rot="15631946" flipH="1">
            <a:off x="2666105" y="-233040"/>
            <a:ext cx="172326" cy="3618846"/>
          </a:xfrm>
          <a:prstGeom prst="can">
            <a:avLst/>
          </a:prstGeom>
          <a:gradFill flip="none" rotWithShape="1">
            <a:gsLst>
              <a:gs pos="0">
                <a:schemeClr val="tx1">
                  <a:lumMod val="65000"/>
                  <a:lumOff val="35000"/>
                </a:schemeClr>
              </a:gs>
              <a:gs pos="50000">
                <a:schemeClr val="bg1"/>
              </a:gs>
              <a:gs pos="100000">
                <a:schemeClr val="tx1">
                  <a:lumMod val="85000"/>
                  <a:lumOff val="15000"/>
                </a:schemeClr>
              </a:gs>
            </a:gsLst>
            <a:lin ang="0" scaled="1"/>
            <a:tileRect/>
          </a:gradFill>
          <a:ln>
            <a:noFill/>
          </a:ln>
          <a:effectLst/>
          <a:scene3d>
            <a:camera prst="orthographicFront">
              <a:rot lat="300000" lon="0" rev="0"/>
            </a:camera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Calibri" pitchFamily="34" charset="0"/>
            </a:endParaRPr>
          </a:p>
        </p:txBody>
      </p:sp>
      <p:grpSp>
        <p:nvGrpSpPr>
          <p:cNvPr id="2" name="Group 11"/>
          <p:cNvGrpSpPr/>
          <p:nvPr/>
        </p:nvGrpSpPr>
        <p:grpSpPr>
          <a:xfrm>
            <a:off x="5561806" y="1524000"/>
            <a:ext cx="3124994" cy="4572794"/>
            <a:chOff x="5561806" y="1524000"/>
            <a:chExt cx="3124994" cy="4572794"/>
          </a:xfrm>
        </p:grpSpPr>
        <p:cxnSp>
          <p:nvCxnSpPr>
            <p:cNvPr id="13" name="Straight Connector 12"/>
            <p:cNvCxnSpPr/>
            <p:nvPr/>
          </p:nvCxnSpPr>
          <p:spPr>
            <a:xfrm>
              <a:off x="5562600" y="1524000"/>
              <a:ext cx="3124200" cy="1588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" name="Straight Connector 14"/>
            <p:cNvCxnSpPr/>
            <p:nvPr/>
          </p:nvCxnSpPr>
          <p:spPr>
            <a:xfrm rot="5400000">
              <a:off x="3276600" y="3810000"/>
              <a:ext cx="4572000" cy="1588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6" name="Title 1"/>
          <p:cNvSpPr>
            <a:spLocks noGrp="1"/>
          </p:cNvSpPr>
          <p:nvPr>
            <p:ph type="title"/>
          </p:nvPr>
        </p:nvSpPr>
        <p:spPr>
          <a:xfrm>
            <a:off x="4851958" y="203740"/>
            <a:ext cx="3962400" cy="1143000"/>
          </a:xfrm>
        </p:spPr>
        <p:txBody>
          <a:bodyPr>
            <a:noAutofit/>
          </a:bodyPr>
          <a:lstStyle/>
          <a:p>
            <a:r>
              <a:rPr lang="en-US" dirty="0" smtClean="0">
                <a:latin typeface="Franklin Gothic Medium Cond" pitchFamily="34" charset="0"/>
              </a:rPr>
              <a:t>Weighing options : Strong Negatives</a:t>
            </a:r>
            <a:endParaRPr lang="en-US" dirty="0">
              <a:latin typeface="Franklin Gothic Medium Cond" pitchFamily="34" charset="0"/>
            </a:endParaRPr>
          </a:p>
        </p:txBody>
      </p:sp>
      <p:sp>
        <p:nvSpPr>
          <p:cNvPr id="19" name="Content Placeholder 18"/>
          <p:cNvSpPr>
            <a:spLocks noGrp="1"/>
          </p:cNvSpPr>
          <p:nvPr>
            <p:ph idx="1"/>
          </p:nvPr>
        </p:nvSpPr>
        <p:spPr>
          <a:xfrm>
            <a:off x="5638800" y="1600200"/>
            <a:ext cx="3048000" cy="4525963"/>
          </a:xfrm>
        </p:spPr>
        <p:txBody>
          <a:bodyPr/>
          <a:lstStyle/>
          <a:p>
            <a:r>
              <a:rPr lang="en-US" dirty="0" smtClean="0"/>
              <a:t>Your text here </a:t>
            </a:r>
          </a:p>
          <a:p>
            <a:r>
              <a:rPr lang="en-US" dirty="0" smtClean="0"/>
              <a:t>Your text here </a:t>
            </a:r>
          </a:p>
          <a:p>
            <a:r>
              <a:rPr lang="en-US" dirty="0" smtClean="0"/>
              <a:t>Your text here </a:t>
            </a:r>
          </a:p>
          <a:p>
            <a:endParaRPr lang="en-US" dirty="0"/>
          </a:p>
        </p:txBody>
      </p:sp>
      <p:grpSp>
        <p:nvGrpSpPr>
          <p:cNvPr id="3" name="Group 30"/>
          <p:cNvGrpSpPr/>
          <p:nvPr/>
        </p:nvGrpSpPr>
        <p:grpSpPr>
          <a:xfrm>
            <a:off x="20780" y="1816639"/>
            <a:ext cx="1905000" cy="3879273"/>
            <a:chOff x="6925" y="1460881"/>
            <a:chExt cx="1905000" cy="3879273"/>
          </a:xfrm>
        </p:grpSpPr>
        <p:pic>
          <p:nvPicPr>
            <p:cNvPr id="34" name="Picture 33" descr="Scales base.png"/>
            <p:cNvPicPr>
              <a:picLocks noChangeAspect="1"/>
            </p:cNvPicPr>
            <p:nvPr/>
          </p:nvPicPr>
          <p:blipFill>
            <a:blip r:embed="rId3" cstate="print"/>
            <a:srcRect/>
            <a:stretch>
              <a:fillRect/>
            </a:stretch>
          </p:blipFill>
          <p:spPr>
            <a:xfrm>
              <a:off x="6925" y="1460881"/>
              <a:ext cx="1905000" cy="3879273"/>
            </a:xfrm>
            <a:prstGeom prst="rect">
              <a:avLst/>
            </a:prstGeom>
            <a:scene3d>
              <a:camera prst="orthographicFront">
                <a:rot lat="300000" lon="0" rev="0"/>
              </a:camera>
              <a:lightRig rig="threePt" dir="t"/>
            </a:scene3d>
          </p:spPr>
        </p:pic>
        <p:grpSp>
          <p:nvGrpSpPr>
            <p:cNvPr id="4" name="Group 24"/>
            <p:cNvGrpSpPr/>
            <p:nvPr/>
          </p:nvGrpSpPr>
          <p:grpSpPr>
            <a:xfrm>
              <a:off x="457200" y="3774744"/>
              <a:ext cx="914400" cy="1068121"/>
              <a:chOff x="2667000" y="2514600"/>
              <a:chExt cx="990600" cy="1262325"/>
            </a:xfrm>
          </p:grpSpPr>
          <p:sp>
            <p:nvSpPr>
              <p:cNvPr id="36" name="Ellipse 99"/>
              <p:cNvSpPr/>
              <p:nvPr/>
            </p:nvSpPr>
            <p:spPr bwMode="auto">
              <a:xfrm>
                <a:off x="2667000" y="2514600"/>
                <a:ext cx="990600" cy="1158740"/>
              </a:xfrm>
              <a:prstGeom prst="ellipse">
                <a:avLst/>
              </a:prstGeom>
              <a:gradFill flip="none" rotWithShape="1">
                <a:gsLst>
                  <a:gs pos="0">
                    <a:schemeClr val="accent2">
                      <a:lumMod val="75000"/>
                    </a:schemeClr>
                  </a:gs>
                  <a:gs pos="100000">
                    <a:schemeClr val="accent2">
                      <a:lumMod val="50000"/>
                    </a:schemeClr>
                  </a:gs>
                </a:gsLst>
                <a:path path="shape">
                  <a:fillToRect l="50000" t="50000" r="50000" b="50000"/>
                </a:path>
                <a:tileRect/>
              </a:gradFill>
              <a:ln w="9525" cap="flat" cmpd="sng" algn="ctr">
                <a:solidFill>
                  <a:schemeClr val="accent2">
                    <a:lumMod val="50000"/>
                  </a:schemeClr>
                </a:solidFill>
                <a:prstDash val="solid"/>
              </a:ln>
              <a:effectLst>
                <a:innerShdw blurRad="190500" dist="114300" dir="5640000">
                  <a:srgbClr val="000000">
                    <a:alpha val="37000"/>
                  </a:srgbClr>
                </a:inn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>
                  <a:solidFill>
                    <a:srgbClr val="FFFFFF"/>
                  </a:solidFill>
                  <a:latin typeface="Calibri" pitchFamily="-111" charset="0"/>
                  <a:ea typeface="ＭＳ Ｐゴシック" pitchFamily="-111" charset="-128"/>
                </a:endParaRPr>
              </a:p>
            </p:txBody>
          </p:sp>
          <p:sp>
            <p:nvSpPr>
              <p:cNvPr id="37" name="Ellipse 100"/>
              <p:cNvSpPr>
                <a:spLocks noChangeArrowheads="1"/>
              </p:cNvSpPr>
              <p:nvPr/>
            </p:nvSpPr>
            <p:spPr bwMode="auto">
              <a:xfrm>
                <a:off x="2799926" y="2552282"/>
                <a:ext cx="728980" cy="625708"/>
              </a:xfrm>
              <a:prstGeom prst="ellipse">
                <a:avLst/>
              </a:prstGeom>
              <a:gradFill rotWithShape="1">
                <a:gsLst>
                  <a:gs pos="0">
                    <a:srgbClr val="FFFFFF">
                      <a:alpha val="76999"/>
                    </a:srgbClr>
                  </a:gs>
                  <a:gs pos="100000">
                    <a:srgbClr val="8EB4E3">
                      <a:alpha val="0"/>
                    </a:srgbClr>
                  </a:gs>
                </a:gsLst>
                <a:lin ang="5400000"/>
              </a:gradFill>
              <a:ln w="9525">
                <a:noFill/>
                <a:round/>
                <a:headEnd/>
                <a:tailEnd/>
              </a:ln>
            </p:spPr>
            <p:txBody>
              <a:bodyPr anchor="ctr"/>
              <a:lstStyle/>
              <a:p>
                <a:pPr algn="ctr"/>
                <a:endParaRPr lang="en-US">
                  <a:solidFill>
                    <a:srgbClr val="FFFFFF"/>
                  </a:solidFill>
                  <a:latin typeface="Calibri" charset="0"/>
                  <a:ea typeface="ＭＳ Ｐゴシック" pitchFamily="34" charset="-128"/>
                </a:endParaRPr>
              </a:p>
            </p:txBody>
          </p:sp>
          <p:sp>
            <p:nvSpPr>
              <p:cNvPr id="38" name="Ellipse 98"/>
              <p:cNvSpPr/>
              <p:nvPr/>
            </p:nvSpPr>
            <p:spPr bwMode="auto">
              <a:xfrm>
                <a:off x="2704319" y="3549325"/>
                <a:ext cx="888848" cy="227600"/>
              </a:xfrm>
              <a:prstGeom prst="ellipse">
                <a:avLst/>
              </a:prstGeom>
              <a:gradFill flip="none" rotWithShape="1">
                <a:gsLst>
                  <a:gs pos="100000">
                    <a:srgbClr val="FFFFFF">
                      <a:alpha val="0"/>
                    </a:srgbClr>
                  </a:gs>
                  <a:gs pos="0">
                    <a:srgbClr val="E6E6E6">
                      <a:lumMod val="10000"/>
                      <a:alpha val="76000"/>
                    </a:srgbClr>
                  </a:gs>
                </a:gsLst>
                <a:path path="shape">
                  <a:fillToRect l="50000" t="50000" r="50000" b="50000"/>
                </a:path>
                <a:tileRect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algn="ctr">
                  <a:defRPr/>
                </a:pPr>
                <a:endParaRPr lang="en-US">
                  <a:solidFill>
                    <a:srgbClr val="FFFFFF"/>
                  </a:solidFill>
                  <a:latin typeface="Calibri" pitchFamily="-111" charset="0"/>
                  <a:ea typeface="ＭＳ Ｐゴシック" pitchFamily="-111" charset="-128"/>
                </a:endParaRPr>
              </a:p>
            </p:txBody>
          </p:sp>
        </p:grpSp>
      </p:grpSp>
      <p:cxnSp>
        <p:nvCxnSpPr>
          <p:cNvPr id="39" name="Straight Connector 38"/>
          <p:cNvCxnSpPr/>
          <p:nvPr/>
        </p:nvCxnSpPr>
        <p:spPr>
          <a:xfrm>
            <a:off x="727365" y="4627524"/>
            <a:ext cx="381000" cy="1588"/>
          </a:xfrm>
          <a:prstGeom prst="line">
            <a:avLst/>
          </a:prstGeom>
          <a:ln w="571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40" name="Picture 39" descr="Scales base.png"/>
          <p:cNvPicPr>
            <a:picLocks noChangeAspect="1"/>
          </p:cNvPicPr>
          <p:nvPr/>
        </p:nvPicPr>
        <p:blipFill>
          <a:blip r:embed="rId3" cstate="print"/>
          <a:srcRect/>
          <a:stretch>
            <a:fillRect/>
          </a:stretch>
        </p:blipFill>
        <p:spPr>
          <a:xfrm>
            <a:off x="3560615" y="1207039"/>
            <a:ext cx="1905000" cy="3879273"/>
          </a:xfrm>
          <a:prstGeom prst="rect">
            <a:avLst/>
          </a:prstGeom>
          <a:scene3d>
            <a:camera prst="orthographicFront">
              <a:rot lat="300000" lon="0" rev="0"/>
            </a:camera>
            <a:lightRig rig="threePt" dir="t"/>
          </a:scene3d>
        </p:spPr>
      </p:pic>
      <p:grpSp>
        <p:nvGrpSpPr>
          <p:cNvPr id="5" name="Group 19"/>
          <p:cNvGrpSpPr/>
          <p:nvPr/>
        </p:nvGrpSpPr>
        <p:grpSpPr>
          <a:xfrm>
            <a:off x="3997035" y="3526023"/>
            <a:ext cx="914400" cy="1068121"/>
            <a:chOff x="6019800" y="2528095"/>
            <a:chExt cx="990600" cy="1262325"/>
          </a:xfrm>
        </p:grpSpPr>
        <p:sp>
          <p:nvSpPr>
            <p:cNvPr id="42" name="Ellipse 99"/>
            <p:cNvSpPr/>
            <p:nvPr/>
          </p:nvSpPr>
          <p:spPr bwMode="auto">
            <a:xfrm>
              <a:off x="6019800" y="2528095"/>
              <a:ext cx="990600" cy="1158740"/>
            </a:xfrm>
            <a:prstGeom prst="ellipse">
              <a:avLst/>
            </a:pr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100000">
                  <a:schemeClr val="accent3">
                    <a:lumMod val="50000"/>
                  </a:schemeClr>
                </a:gs>
              </a:gsLst>
              <a:path path="shape">
                <a:fillToRect l="50000" t="50000" r="50000" b="50000"/>
              </a:path>
              <a:tileRect/>
            </a:gradFill>
            <a:ln w="9525" cap="flat" cmpd="sng" algn="ctr">
              <a:solidFill>
                <a:schemeClr val="accent3">
                  <a:lumMod val="50000"/>
                </a:schemeClr>
              </a:solidFill>
              <a:prstDash val="solid"/>
            </a:ln>
            <a:effectLst>
              <a:innerShdw blurRad="190500" dist="114300" dir="5640000">
                <a:srgbClr val="000000">
                  <a:alpha val="37000"/>
                </a:srgbClr>
              </a:inn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>
                <a:solidFill>
                  <a:srgbClr val="FFFFFF"/>
                </a:solidFill>
                <a:latin typeface="Calibri" pitchFamily="-111" charset="0"/>
                <a:ea typeface="ＭＳ Ｐゴシック" pitchFamily="-111" charset="-128"/>
              </a:endParaRPr>
            </a:p>
          </p:txBody>
        </p:sp>
        <p:sp>
          <p:nvSpPr>
            <p:cNvPr id="43" name="Ellipse 100"/>
            <p:cNvSpPr>
              <a:spLocks noChangeArrowheads="1"/>
            </p:cNvSpPr>
            <p:nvPr/>
          </p:nvSpPr>
          <p:spPr bwMode="auto">
            <a:xfrm>
              <a:off x="6152726" y="2565777"/>
              <a:ext cx="728980" cy="625708"/>
            </a:xfrm>
            <a:prstGeom prst="ellipse">
              <a:avLst/>
            </a:prstGeom>
            <a:gradFill rotWithShape="1">
              <a:gsLst>
                <a:gs pos="0">
                  <a:srgbClr val="FFFFFF">
                    <a:alpha val="76999"/>
                  </a:srgbClr>
                </a:gs>
                <a:gs pos="100000">
                  <a:srgbClr val="8EB4E3">
                    <a:alpha val="0"/>
                  </a:srgbClr>
                </a:gs>
              </a:gsLst>
              <a:lin ang="5400000"/>
            </a:gradFill>
            <a:ln w="9525">
              <a:noFill/>
              <a:round/>
              <a:headEnd/>
              <a:tailEnd/>
            </a:ln>
          </p:spPr>
          <p:txBody>
            <a:bodyPr anchor="ctr"/>
            <a:lstStyle/>
            <a:p>
              <a:pPr algn="ctr"/>
              <a:endParaRPr lang="en-US">
                <a:solidFill>
                  <a:srgbClr val="FFFFFF"/>
                </a:solidFill>
                <a:latin typeface="Calibri" charset="0"/>
                <a:ea typeface="ＭＳ Ｐゴシック" pitchFamily="34" charset="-128"/>
              </a:endParaRPr>
            </a:p>
          </p:txBody>
        </p:sp>
        <p:sp>
          <p:nvSpPr>
            <p:cNvPr id="44" name="Ellipse 98"/>
            <p:cNvSpPr/>
            <p:nvPr/>
          </p:nvSpPr>
          <p:spPr bwMode="auto">
            <a:xfrm>
              <a:off x="6057119" y="3562820"/>
              <a:ext cx="888848" cy="227600"/>
            </a:xfrm>
            <a:prstGeom prst="ellipse">
              <a:avLst/>
            </a:prstGeom>
            <a:gradFill flip="none" rotWithShape="1">
              <a:gsLst>
                <a:gs pos="100000">
                  <a:srgbClr val="FFFFFF">
                    <a:alpha val="0"/>
                  </a:srgbClr>
                </a:gs>
                <a:gs pos="0">
                  <a:srgbClr val="E6E6E6">
                    <a:lumMod val="10000"/>
                    <a:alpha val="76000"/>
                  </a:srgbClr>
                </a:gs>
              </a:gsLst>
              <a:path path="shape">
                <a:fillToRect l="50000" t="50000" r="50000" b="50000"/>
              </a:path>
              <a:tileRect/>
            </a:gra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algn="ctr">
                <a:defRPr/>
              </a:pPr>
              <a:endParaRPr lang="en-US">
                <a:solidFill>
                  <a:srgbClr val="FFFFFF"/>
                </a:solidFill>
                <a:latin typeface="Calibri" pitchFamily="-111" charset="0"/>
                <a:ea typeface="ＭＳ Ｐゴシック" pitchFamily="-111" charset="-128"/>
              </a:endParaRPr>
            </a:p>
          </p:txBody>
        </p:sp>
      </p:grpSp>
      <p:grpSp>
        <p:nvGrpSpPr>
          <p:cNvPr id="6" name="Group 35"/>
          <p:cNvGrpSpPr/>
          <p:nvPr/>
        </p:nvGrpSpPr>
        <p:grpSpPr>
          <a:xfrm>
            <a:off x="4294910" y="3846536"/>
            <a:ext cx="381000" cy="381000"/>
            <a:chOff x="4267200" y="4101152"/>
            <a:chExt cx="381000" cy="381000"/>
          </a:xfrm>
        </p:grpSpPr>
        <p:cxnSp>
          <p:nvCxnSpPr>
            <p:cNvPr id="46" name="Straight Connector 45"/>
            <p:cNvCxnSpPr/>
            <p:nvPr/>
          </p:nvCxnSpPr>
          <p:spPr>
            <a:xfrm>
              <a:off x="4267200" y="4267200"/>
              <a:ext cx="381000" cy="1588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" name="Straight Connector 46"/>
            <p:cNvCxnSpPr/>
            <p:nvPr/>
          </p:nvCxnSpPr>
          <p:spPr>
            <a:xfrm rot="5400000">
              <a:off x="4267200" y="4290858"/>
              <a:ext cx="381000" cy="1588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49" name="Rectangle 48"/>
          <p:cNvSpPr/>
          <p:nvPr/>
        </p:nvSpPr>
        <p:spPr>
          <a:xfrm>
            <a:off x="2085108" y="4671832"/>
            <a:ext cx="1468582" cy="1371600"/>
          </a:xfrm>
          <a:prstGeom prst="rect">
            <a:avLst/>
          </a:prstGeom>
          <a:solidFill>
            <a:schemeClr val="bg2">
              <a:lumMod val="50000"/>
            </a:schemeClr>
          </a:solidFill>
          <a:ln>
            <a:noFill/>
          </a:ln>
          <a:effectLst>
            <a:outerShdw blurRad="317500" dist="38100" dir="5400000" sx="108000" sy="108000" algn="t" rotWithShape="0">
              <a:prstClr val="black">
                <a:alpha val="40000"/>
              </a:prstClr>
            </a:outerShdw>
          </a:effectLst>
          <a:scene3d>
            <a:camera prst="perspectiveRelaxed"/>
            <a:lightRig rig="soft" dir="t"/>
          </a:scene3d>
          <a:sp3d extrusionH="381000" prstMaterial="dkEdge">
            <a:bevelT w="139700" prst="cross"/>
            <a:extrusionClr>
              <a:schemeClr val="bg1">
                <a:lumMod val="75000"/>
              </a:schemeClr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Calibri" pitchFamily="34" charset="0"/>
            </a:endParaRPr>
          </a:p>
        </p:txBody>
      </p:sp>
      <p:grpSp>
        <p:nvGrpSpPr>
          <p:cNvPr id="8" name="Group 19"/>
          <p:cNvGrpSpPr/>
          <p:nvPr/>
        </p:nvGrpSpPr>
        <p:grpSpPr>
          <a:xfrm>
            <a:off x="2196606" y="611872"/>
            <a:ext cx="1280884" cy="5080000"/>
            <a:chOff x="3818002" y="1377950"/>
            <a:chExt cx="1110343" cy="5080000"/>
          </a:xfrm>
        </p:grpSpPr>
        <p:sp>
          <p:nvSpPr>
            <p:cNvPr id="51" name="Freeform 19"/>
            <p:cNvSpPr>
              <a:spLocks/>
            </p:cNvSpPr>
            <p:nvPr/>
          </p:nvSpPr>
          <p:spPr bwMode="auto">
            <a:xfrm rot="16200000" flipH="1">
              <a:off x="4067027" y="2121828"/>
              <a:ext cx="360945" cy="342925"/>
            </a:xfrm>
            <a:custGeom>
              <a:avLst/>
              <a:gdLst/>
              <a:ahLst/>
              <a:cxnLst>
                <a:cxn ang="0">
                  <a:pos x="906" y="0"/>
                </a:cxn>
                <a:cxn ang="0">
                  <a:pos x="1002" y="18"/>
                </a:cxn>
                <a:cxn ang="0">
                  <a:pos x="1168" y="40"/>
                </a:cxn>
                <a:cxn ang="0">
                  <a:pos x="1320" y="84"/>
                </a:cxn>
                <a:cxn ang="0">
                  <a:pos x="1454" y="142"/>
                </a:cxn>
                <a:cxn ang="0">
                  <a:pos x="1568" y="216"/>
                </a:cxn>
                <a:cxn ang="0">
                  <a:pos x="1660" y="302"/>
                </a:cxn>
                <a:cxn ang="0">
                  <a:pos x="1722" y="400"/>
                </a:cxn>
                <a:cxn ang="0">
                  <a:pos x="1756" y="504"/>
                </a:cxn>
                <a:cxn ang="0">
                  <a:pos x="1760" y="588"/>
                </a:cxn>
                <a:cxn ang="0">
                  <a:pos x="1734" y="696"/>
                </a:cxn>
                <a:cxn ang="0">
                  <a:pos x="1676" y="796"/>
                </a:cxn>
                <a:cxn ang="0">
                  <a:pos x="1588" y="886"/>
                </a:cxn>
                <a:cxn ang="0">
                  <a:pos x="1476" y="964"/>
                </a:cxn>
                <a:cxn ang="0">
                  <a:pos x="1344" y="1028"/>
                </a:cxn>
                <a:cxn ang="0">
                  <a:pos x="1192" y="1074"/>
                </a:cxn>
                <a:cxn ang="0">
                  <a:pos x="1026" y="1100"/>
                </a:cxn>
                <a:cxn ang="0">
                  <a:pos x="894" y="1106"/>
                </a:cxn>
                <a:cxn ang="0">
                  <a:pos x="720" y="1096"/>
                </a:cxn>
                <a:cxn ang="0">
                  <a:pos x="556" y="1064"/>
                </a:cxn>
                <a:cxn ang="0">
                  <a:pos x="410" y="1012"/>
                </a:cxn>
                <a:cxn ang="0">
                  <a:pos x="282" y="946"/>
                </a:cxn>
                <a:cxn ang="0">
                  <a:pos x="176" y="866"/>
                </a:cxn>
                <a:cxn ang="0">
                  <a:pos x="96" y="772"/>
                </a:cxn>
                <a:cxn ang="0">
                  <a:pos x="44" y="670"/>
                </a:cxn>
                <a:cxn ang="0">
                  <a:pos x="28" y="560"/>
                </a:cxn>
                <a:cxn ang="0">
                  <a:pos x="46" y="448"/>
                </a:cxn>
                <a:cxn ang="0">
                  <a:pos x="46" y="406"/>
                </a:cxn>
                <a:cxn ang="0">
                  <a:pos x="12" y="494"/>
                </a:cxn>
                <a:cxn ang="0">
                  <a:pos x="0" y="586"/>
                </a:cxn>
                <a:cxn ang="0">
                  <a:pos x="12" y="676"/>
                </a:cxn>
                <a:cxn ang="0">
                  <a:pos x="58" y="788"/>
                </a:cxn>
                <a:cxn ang="0">
                  <a:pos x="138" y="890"/>
                </a:cxn>
                <a:cxn ang="0">
                  <a:pos x="246" y="980"/>
                </a:cxn>
                <a:cxn ang="0">
                  <a:pos x="380" y="1056"/>
                </a:cxn>
                <a:cxn ang="0">
                  <a:pos x="536" y="1116"/>
                </a:cxn>
                <a:cxn ang="0">
                  <a:pos x="710" y="1154"/>
                </a:cxn>
                <a:cxn ang="0">
                  <a:pos x="898" y="1172"/>
                </a:cxn>
                <a:cxn ang="0">
                  <a:pos x="1044" y="1170"/>
                </a:cxn>
                <a:cxn ang="0">
                  <a:pos x="1228" y="1146"/>
                </a:cxn>
                <a:cxn ang="0">
                  <a:pos x="1398" y="1102"/>
                </a:cxn>
                <a:cxn ang="0">
                  <a:pos x="1550" y="1038"/>
                </a:cxn>
                <a:cxn ang="0">
                  <a:pos x="1678" y="960"/>
                </a:cxn>
                <a:cxn ang="0">
                  <a:pos x="1780" y="866"/>
                </a:cxn>
                <a:cxn ang="0">
                  <a:pos x="1852" y="760"/>
                </a:cxn>
                <a:cxn ang="0">
                  <a:pos x="1890" y="646"/>
                </a:cxn>
                <a:cxn ang="0">
                  <a:pos x="1892" y="556"/>
                </a:cxn>
                <a:cxn ang="0">
                  <a:pos x="1864" y="440"/>
                </a:cxn>
                <a:cxn ang="0">
                  <a:pos x="1800" y="332"/>
                </a:cxn>
                <a:cxn ang="0">
                  <a:pos x="1706" y="236"/>
                </a:cxn>
                <a:cxn ang="0">
                  <a:pos x="1584" y="152"/>
                </a:cxn>
                <a:cxn ang="0">
                  <a:pos x="1438" y="84"/>
                </a:cxn>
                <a:cxn ang="0">
                  <a:pos x="1272" y="36"/>
                </a:cxn>
                <a:cxn ang="0">
                  <a:pos x="1092" y="6"/>
                </a:cxn>
                <a:cxn ang="0">
                  <a:pos x="948" y="0"/>
                </a:cxn>
              </a:cxnLst>
              <a:rect l="0" t="0" r="r" b="b"/>
              <a:pathLst>
                <a:path w="1894" h="1172">
                  <a:moveTo>
                    <a:pt x="948" y="0"/>
                  </a:moveTo>
                  <a:lnTo>
                    <a:pt x="948" y="0"/>
                  </a:lnTo>
                  <a:lnTo>
                    <a:pt x="906" y="0"/>
                  </a:lnTo>
                  <a:lnTo>
                    <a:pt x="906" y="0"/>
                  </a:lnTo>
                  <a:lnTo>
                    <a:pt x="916" y="14"/>
                  </a:lnTo>
                  <a:lnTo>
                    <a:pt x="916" y="14"/>
                  </a:lnTo>
                  <a:lnTo>
                    <a:pt x="960" y="14"/>
                  </a:lnTo>
                  <a:lnTo>
                    <a:pt x="1002" y="18"/>
                  </a:lnTo>
                  <a:lnTo>
                    <a:pt x="1044" y="22"/>
                  </a:lnTo>
                  <a:lnTo>
                    <a:pt x="1086" y="26"/>
                  </a:lnTo>
                  <a:lnTo>
                    <a:pt x="1128" y="32"/>
                  </a:lnTo>
                  <a:lnTo>
                    <a:pt x="1168" y="40"/>
                  </a:lnTo>
                  <a:lnTo>
                    <a:pt x="1206" y="50"/>
                  </a:lnTo>
                  <a:lnTo>
                    <a:pt x="1246" y="60"/>
                  </a:lnTo>
                  <a:lnTo>
                    <a:pt x="1282" y="70"/>
                  </a:lnTo>
                  <a:lnTo>
                    <a:pt x="1320" y="84"/>
                  </a:lnTo>
                  <a:lnTo>
                    <a:pt x="1354" y="96"/>
                  </a:lnTo>
                  <a:lnTo>
                    <a:pt x="1388" y="110"/>
                  </a:lnTo>
                  <a:lnTo>
                    <a:pt x="1422" y="126"/>
                  </a:lnTo>
                  <a:lnTo>
                    <a:pt x="1454" y="142"/>
                  </a:lnTo>
                  <a:lnTo>
                    <a:pt x="1484" y="160"/>
                  </a:lnTo>
                  <a:lnTo>
                    <a:pt x="1514" y="178"/>
                  </a:lnTo>
                  <a:lnTo>
                    <a:pt x="1542" y="196"/>
                  </a:lnTo>
                  <a:lnTo>
                    <a:pt x="1568" y="216"/>
                  </a:lnTo>
                  <a:lnTo>
                    <a:pt x="1594" y="236"/>
                  </a:lnTo>
                  <a:lnTo>
                    <a:pt x="1616" y="258"/>
                  </a:lnTo>
                  <a:lnTo>
                    <a:pt x="1638" y="280"/>
                  </a:lnTo>
                  <a:lnTo>
                    <a:pt x="1660" y="302"/>
                  </a:lnTo>
                  <a:lnTo>
                    <a:pt x="1678" y="326"/>
                  </a:lnTo>
                  <a:lnTo>
                    <a:pt x="1694" y="350"/>
                  </a:lnTo>
                  <a:lnTo>
                    <a:pt x="1710" y="374"/>
                  </a:lnTo>
                  <a:lnTo>
                    <a:pt x="1722" y="400"/>
                  </a:lnTo>
                  <a:lnTo>
                    <a:pt x="1734" y="424"/>
                  </a:lnTo>
                  <a:lnTo>
                    <a:pt x="1744" y="452"/>
                  </a:lnTo>
                  <a:lnTo>
                    <a:pt x="1750" y="478"/>
                  </a:lnTo>
                  <a:lnTo>
                    <a:pt x="1756" y="504"/>
                  </a:lnTo>
                  <a:lnTo>
                    <a:pt x="1760" y="532"/>
                  </a:lnTo>
                  <a:lnTo>
                    <a:pt x="1760" y="560"/>
                  </a:lnTo>
                  <a:lnTo>
                    <a:pt x="1760" y="560"/>
                  </a:lnTo>
                  <a:lnTo>
                    <a:pt x="1760" y="588"/>
                  </a:lnTo>
                  <a:lnTo>
                    <a:pt x="1756" y="616"/>
                  </a:lnTo>
                  <a:lnTo>
                    <a:pt x="1750" y="642"/>
                  </a:lnTo>
                  <a:lnTo>
                    <a:pt x="1744" y="670"/>
                  </a:lnTo>
                  <a:lnTo>
                    <a:pt x="1734" y="696"/>
                  </a:lnTo>
                  <a:lnTo>
                    <a:pt x="1722" y="722"/>
                  </a:lnTo>
                  <a:lnTo>
                    <a:pt x="1708" y="748"/>
                  </a:lnTo>
                  <a:lnTo>
                    <a:pt x="1692" y="772"/>
                  </a:lnTo>
                  <a:lnTo>
                    <a:pt x="1676" y="796"/>
                  </a:lnTo>
                  <a:lnTo>
                    <a:pt x="1656" y="820"/>
                  </a:lnTo>
                  <a:lnTo>
                    <a:pt x="1636" y="844"/>
                  </a:lnTo>
                  <a:lnTo>
                    <a:pt x="1612" y="866"/>
                  </a:lnTo>
                  <a:lnTo>
                    <a:pt x="1588" y="886"/>
                  </a:lnTo>
                  <a:lnTo>
                    <a:pt x="1562" y="908"/>
                  </a:lnTo>
                  <a:lnTo>
                    <a:pt x="1536" y="928"/>
                  </a:lnTo>
                  <a:lnTo>
                    <a:pt x="1506" y="946"/>
                  </a:lnTo>
                  <a:lnTo>
                    <a:pt x="1476" y="964"/>
                  </a:lnTo>
                  <a:lnTo>
                    <a:pt x="1446" y="982"/>
                  </a:lnTo>
                  <a:lnTo>
                    <a:pt x="1412" y="998"/>
                  </a:lnTo>
                  <a:lnTo>
                    <a:pt x="1378" y="1012"/>
                  </a:lnTo>
                  <a:lnTo>
                    <a:pt x="1344" y="1028"/>
                  </a:lnTo>
                  <a:lnTo>
                    <a:pt x="1308" y="1040"/>
                  </a:lnTo>
                  <a:lnTo>
                    <a:pt x="1270" y="1052"/>
                  </a:lnTo>
                  <a:lnTo>
                    <a:pt x="1232" y="1064"/>
                  </a:lnTo>
                  <a:lnTo>
                    <a:pt x="1192" y="1074"/>
                  </a:lnTo>
                  <a:lnTo>
                    <a:pt x="1152" y="1082"/>
                  </a:lnTo>
                  <a:lnTo>
                    <a:pt x="1110" y="1090"/>
                  </a:lnTo>
                  <a:lnTo>
                    <a:pt x="1068" y="1096"/>
                  </a:lnTo>
                  <a:lnTo>
                    <a:pt x="1026" y="1100"/>
                  </a:lnTo>
                  <a:lnTo>
                    <a:pt x="982" y="1104"/>
                  </a:lnTo>
                  <a:lnTo>
                    <a:pt x="938" y="1106"/>
                  </a:lnTo>
                  <a:lnTo>
                    <a:pt x="894" y="1106"/>
                  </a:lnTo>
                  <a:lnTo>
                    <a:pt x="894" y="1106"/>
                  </a:lnTo>
                  <a:lnTo>
                    <a:pt x="850" y="1106"/>
                  </a:lnTo>
                  <a:lnTo>
                    <a:pt x="806" y="1104"/>
                  </a:lnTo>
                  <a:lnTo>
                    <a:pt x="762" y="1100"/>
                  </a:lnTo>
                  <a:lnTo>
                    <a:pt x="720" y="1096"/>
                  </a:lnTo>
                  <a:lnTo>
                    <a:pt x="678" y="1090"/>
                  </a:lnTo>
                  <a:lnTo>
                    <a:pt x="636" y="1082"/>
                  </a:lnTo>
                  <a:lnTo>
                    <a:pt x="596" y="1074"/>
                  </a:lnTo>
                  <a:lnTo>
                    <a:pt x="556" y="1064"/>
                  </a:lnTo>
                  <a:lnTo>
                    <a:pt x="518" y="1052"/>
                  </a:lnTo>
                  <a:lnTo>
                    <a:pt x="480" y="1040"/>
                  </a:lnTo>
                  <a:lnTo>
                    <a:pt x="444" y="1028"/>
                  </a:lnTo>
                  <a:lnTo>
                    <a:pt x="410" y="1012"/>
                  </a:lnTo>
                  <a:lnTo>
                    <a:pt x="376" y="998"/>
                  </a:lnTo>
                  <a:lnTo>
                    <a:pt x="342" y="982"/>
                  </a:lnTo>
                  <a:lnTo>
                    <a:pt x="312" y="964"/>
                  </a:lnTo>
                  <a:lnTo>
                    <a:pt x="282" y="946"/>
                  </a:lnTo>
                  <a:lnTo>
                    <a:pt x="252" y="928"/>
                  </a:lnTo>
                  <a:lnTo>
                    <a:pt x="226" y="908"/>
                  </a:lnTo>
                  <a:lnTo>
                    <a:pt x="200" y="886"/>
                  </a:lnTo>
                  <a:lnTo>
                    <a:pt x="176" y="866"/>
                  </a:lnTo>
                  <a:lnTo>
                    <a:pt x="152" y="844"/>
                  </a:lnTo>
                  <a:lnTo>
                    <a:pt x="132" y="820"/>
                  </a:lnTo>
                  <a:lnTo>
                    <a:pt x="112" y="796"/>
                  </a:lnTo>
                  <a:lnTo>
                    <a:pt x="96" y="772"/>
                  </a:lnTo>
                  <a:lnTo>
                    <a:pt x="80" y="748"/>
                  </a:lnTo>
                  <a:lnTo>
                    <a:pt x="66" y="722"/>
                  </a:lnTo>
                  <a:lnTo>
                    <a:pt x="54" y="696"/>
                  </a:lnTo>
                  <a:lnTo>
                    <a:pt x="44" y="670"/>
                  </a:lnTo>
                  <a:lnTo>
                    <a:pt x="38" y="642"/>
                  </a:lnTo>
                  <a:lnTo>
                    <a:pt x="32" y="616"/>
                  </a:lnTo>
                  <a:lnTo>
                    <a:pt x="28" y="588"/>
                  </a:lnTo>
                  <a:lnTo>
                    <a:pt x="28" y="560"/>
                  </a:lnTo>
                  <a:lnTo>
                    <a:pt x="28" y="560"/>
                  </a:lnTo>
                  <a:lnTo>
                    <a:pt x="30" y="522"/>
                  </a:lnTo>
                  <a:lnTo>
                    <a:pt x="36" y="484"/>
                  </a:lnTo>
                  <a:lnTo>
                    <a:pt x="46" y="448"/>
                  </a:lnTo>
                  <a:lnTo>
                    <a:pt x="60" y="412"/>
                  </a:lnTo>
                  <a:lnTo>
                    <a:pt x="60" y="412"/>
                  </a:lnTo>
                  <a:lnTo>
                    <a:pt x="46" y="406"/>
                  </a:lnTo>
                  <a:lnTo>
                    <a:pt x="46" y="406"/>
                  </a:lnTo>
                  <a:lnTo>
                    <a:pt x="36" y="428"/>
                  </a:lnTo>
                  <a:lnTo>
                    <a:pt x="26" y="450"/>
                  </a:lnTo>
                  <a:lnTo>
                    <a:pt x="18" y="472"/>
                  </a:lnTo>
                  <a:lnTo>
                    <a:pt x="12" y="494"/>
                  </a:lnTo>
                  <a:lnTo>
                    <a:pt x="8" y="516"/>
                  </a:lnTo>
                  <a:lnTo>
                    <a:pt x="4" y="540"/>
                  </a:lnTo>
                  <a:lnTo>
                    <a:pt x="2" y="562"/>
                  </a:lnTo>
                  <a:lnTo>
                    <a:pt x="0" y="586"/>
                  </a:lnTo>
                  <a:lnTo>
                    <a:pt x="0" y="586"/>
                  </a:lnTo>
                  <a:lnTo>
                    <a:pt x="2" y="616"/>
                  </a:lnTo>
                  <a:lnTo>
                    <a:pt x="6" y="646"/>
                  </a:lnTo>
                  <a:lnTo>
                    <a:pt x="12" y="676"/>
                  </a:lnTo>
                  <a:lnTo>
                    <a:pt x="20" y="704"/>
                  </a:lnTo>
                  <a:lnTo>
                    <a:pt x="30" y="732"/>
                  </a:lnTo>
                  <a:lnTo>
                    <a:pt x="44" y="760"/>
                  </a:lnTo>
                  <a:lnTo>
                    <a:pt x="58" y="788"/>
                  </a:lnTo>
                  <a:lnTo>
                    <a:pt x="76" y="814"/>
                  </a:lnTo>
                  <a:lnTo>
                    <a:pt x="94" y="840"/>
                  </a:lnTo>
                  <a:lnTo>
                    <a:pt x="114" y="866"/>
                  </a:lnTo>
                  <a:lnTo>
                    <a:pt x="138" y="890"/>
                  </a:lnTo>
                  <a:lnTo>
                    <a:pt x="162" y="914"/>
                  </a:lnTo>
                  <a:lnTo>
                    <a:pt x="188" y="938"/>
                  </a:lnTo>
                  <a:lnTo>
                    <a:pt x="216" y="960"/>
                  </a:lnTo>
                  <a:lnTo>
                    <a:pt x="246" y="980"/>
                  </a:lnTo>
                  <a:lnTo>
                    <a:pt x="278" y="1002"/>
                  </a:lnTo>
                  <a:lnTo>
                    <a:pt x="310" y="1020"/>
                  </a:lnTo>
                  <a:lnTo>
                    <a:pt x="346" y="1038"/>
                  </a:lnTo>
                  <a:lnTo>
                    <a:pt x="380" y="1056"/>
                  </a:lnTo>
                  <a:lnTo>
                    <a:pt x="418" y="1072"/>
                  </a:lnTo>
                  <a:lnTo>
                    <a:pt x="456" y="1088"/>
                  </a:lnTo>
                  <a:lnTo>
                    <a:pt x="496" y="1102"/>
                  </a:lnTo>
                  <a:lnTo>
                    <a:pt x="536" y="1116"/>
                  </a:lnTo>
                  <a:lnTo>
                    <a:pt x="578" y="1126"/>
                  </a:lnTo>
                  <a:lnTo>
                    <a:pt x="622" y="1138"/>
                  </a:lnTo>
                  <a:lnTo>
                    <a:pt x="666" y="1146"/>
                  </a:lnTo>
                  <a:lnTo>
                    <a:pt x="710" y="1154"/>
                  </a:lnTo>
                  <a:lnTo>
                    <a:pt x="756" y="1160"/>
                  </a:lnTo>
                  <a:lnTo>
                    <a:pt x="804" y="1166"/>
                  </a:lnTo>
                  <a:lnTo>
                    <a:pt x="850" y="1170"/>
                  </a:lnTo>
                  <a:lnTo>
                    <a:pt x="898" y="1172"/>
                  </a:lnTo>
                  <a:lnTo>
                    <a:pt x="948" y="1172"/>
                  </a:lnTo>
                  <a:lnTo>
                    <a:pt x="948" y="1172"/>
                  </a:lnTo>
                  <a:lnTo>
                    <a:pt x="996" y="1172"/>
                  </a:lnTo>
                  <a:lnTo>
                    <a:pt x="1044" y="1170"/>
                  </a:lnTo>
                  <a:lnTo>
                    <a:pt x="1092" y="1166"/>
                  </a:lnTo>
                  <a:lnTo>
                    <a:pt x="1138" y="1160"/>
                  </a:lnTo>
                  <a:lnTo>
                    <a:pt x="1184" y="1154"/>
                  </a:lnTo>
                  <a:lnTo>
                    <a:pt x="1228" y="1146"/>
                  </a:lnTo>
                  <a:lnTo>
                    <a:pt x="1272" y="1138"/>
                  </a:lnTo>
                  <a:lnTo>
                    <a:pt x="1316" y="1126"/>
                  </a:lnTo>
                  <a:lnTo>
                    <a:pt x="1358" y="1116"/>
                  </a:lnTo>
                  <a:lnTo>
                    <a:pt x="1398" y="1102"/>
                  </a:lnTo>
                  <a:lnTo>
                    <a:pt x="1438" y="1088"/>
                  </a:lnTo>
                  <a:lnTo>
                    <a:pt x="1476" y="1072"/>
                  </a:lnTo>
                  <a:lnTo>
                    <a:pt x="1514" y="1056"/>
                  </a:lnTo>
                  <a:lnTo>
                    <a:pt x="1550" y="1038"/>
                  </a:lnTo>
                  <a:lnTo>
                    <a:pt x="1584" y="1020"/>
                  </a:lnTo>
                  <a:lnTo>
                    <a:pt x="1616" y="1002"/>
                  </a:lnTo>
                  <a:lnTo>
                    <a:pt x="1648" y="980"/>
                  </a:lnTo>
                  <a:lnTo>
                    <a:pt x="1678" y="960"/>
                  </a:lnTo>
                  <a:lnTo>
                    <a:pt x="1706" y="938"/>
                  </a:lnTo>
                  <a:lnTo>
                    <a:pt x="1732" y="914"/>
                  </a:lnTo>
                  <a:lnTo>
                    <a:pt x="1756" y="890"/>
                  </a:lnTo>
                  <a:lnTo>
                    <a:pt x="1780" y="866"/>
                  </a:lnTo>
                  <a:lnTo>
                    <a:pt x="1800" y="840"/>
                  </a:lnTo>
                  <a:lnTo>
                    <a:pt x="1820" y="814"/>
                  </a:lnTo>
                  <a:lnTo>
                    <a:pt x="1836" y="788"/>
                  </a:lnTo>
                  <a:lnTo>
                    <a:pt x="1852" y="760"/>
                  </a:lnTo>
                  <a:lnTo>
                    <a:pt x="1864" y="732"/>
                  </a:lnTo>
                  <a:lnTo>
                    <a:pt x="1874" y="704"/>
                  </a:lnTo>
                  <a:lnTo>
                    <a:pt x="1884" y="676"/>
                  </a:lnTo>
                  <a:lnTo>
                    <a:pt x="1890" y="646"/>
                  </a:lnTo>
                  <a:lnTo>
                    <a:pt x="1892" y="616"/>
                  </a:lnTo>
                  <a:lnTo>
                    <a:pt x="1894" y="586"/>
                  </a:lnTo>
                  <a:lnTo>
                    <a:pt x="1894" y="586"/>
                  </a:lnTo>
                  <a:lnTo>
                    <a:pt x="1892" y="556"/>
                  </a:lnTo>
                  <a:lnTo>
                    <a:pt x="1890" y="526"/>
                  </a:lnTo>
                  <a:lnTo>
                    <a:pt x="1884" y="496"/>
                  </a:lnTo>
                  <a:lnTo>
                    <a:pt x="1874" y="468"/>
                  </a:lnTo>
                  <a:lnTo>
                    <a:pt x="1864" y="440"/>
                  </a:lnTo>
                  <a:lnTo>
                    <a:pt x="1852" y="412"/>
                  </a:lnTo>
                  <a:lnTo>
                    <a:pt x="1836" y="384"/>
                  </a:lnTo>
                  <a:lnTo>
                    <a:pt x="1820" y="358"/>
                  </a:lnTo>
                  <a:lnTo>
                    <a:pt x="1800" y="332"/>
                  </a:lnTo>
                  <a:lnTo>
                    <a:pt x="1780" y="306"/>
                  </a:lnTo>
                  <a:lnTo>
                    <a:pt x="1756" y="282"/>
                  </a:lnTo>
                  <a:lnTo>
                    <a:pt x="1732" y="258"/>
                  </a:lnTo>
                  <a:lnTo>
                    <a:pt x="1706" y="236"/>
                  </a:lnTo>
                  <a:lnTo>
                    <a:pt x="1678" y="214"/>
                  </a:lnTo>
                  <a:lnTo>
                    <a:pt x="1648" y="192"/>
                  </a:lnTo>
                  <a:lnTo>
                    <a:pt x="1616" y="172"/>
                  </a:lnTo>
                  <a:lnTo>
                    <a:pt x="1584" y="152"/>
                  </a:lnTo>
                  <a:lnTo>
                    <a:pt x="1550" y="134"/>
                  </a:lnTo>
                  <a:lnTo>
                    <a:pt x="1514" y="116"/>
                  </a:lnTo>
                  <a:lnTo>
                    <a:pt x="1476" y="100"/>
                  </a:lnTo>
                  <a:lnTo>
                    <a:pt x="1438" y="84"/>
                  </a:lnTo>
                  <a:lnTo>
                    <a:pt x="1398" y="70"/>
                  </a:lnTo>
                  <a:lnTo>
                    <a:pt x="1358" y="58"/>
                  </a:lnTo>
                  <a:lnTo>
                    <a:pt x="1316" y="46"/>
                  </a:lnTo>
                  <a:lnTo>
                    <a:pt x="1272" y="36"/>
                  </a:lnTo>
                  <a:lnTo>
                    <a:pt x="1228" y="26"/>
                  </a:lnTo>
                  <a:lnTo>
                    <a:pt x="1184" y="18"/>
                  </a:lnTo>
                  <a:lnTo>
                    <a:pt x="1138" y="12"/>
                  </a:lnTo>
                  <a:lnTo>
                    <a:pt x="1092" y="6"/>
                  </a:lnTo>
                  <a:lnTo>
                    <a:pt x="1044" y="2"/>
                  </a:lnTo>
                  <a:lnTo>
                    <a:pt x="996" y="0"/>
                  </a:lnTo>
                  <a:lnTo>
                    <a:pt x="948" y="0"/>
                  </a:lnTo>
                  <a:lnTo>
                    <a:pt x="948" y="0"/>
                  </a:ln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 w="8">
              <a:solidFill>
                <a:srgbClr val="000000"/>
              </a:solidFill>
              <a:prstDash val="solid"/>
              <a:round/>
              <a:headEnd/>
              <a:tailEnd/>
            </a:ln>
            <a:effectLst>
              <a:outerShdw blurRad="165100" dist="63500" dir="5400000" sx="103000" sy="103000" algn="t" rotWithShape="0">
                <a:prstClr val="black">
                  <a:alpha val="40000"/>
                </a:prstClr>
              </a:outerShdw>
            </a:effectLst>
            <a:scene3d>
              <a:camera prst="perspectiveRelaxed">
                <a:rot lat="17811855" lon="15149650" rev="6299961"/>
              </a:camera>
              <a:lightRig rig="chilly" dir="t"/>
            </a:scene3d>
            <a:sp3d extrusionH="127000" contourW="12700" prstMaterial="dkEdge">
              <a:bevelT/>
              <a:extrusionClr>
                <a:schemeClr val="bg1">
                  <a:lumMod val="75000"/>
                </a:schemeClr>
              </a:extrusionClr>
              <a:contourClr>
                <a:schemeClr val="bg1">
                  <a:lumMod val="75000"/>
                </a:schemeClr>
              </a:contourClr>
            </a:sp3d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Calibri" pitchFamily="34" charset="0"/>
              </a:endParaRPr>
            </a:p>
          </p:txBody>
        </p:sp>
        <p:pic>
          <p:nvPicPr>
            <p:cNvPr id="52" name="Picture 51" descr="Rest of the scale.png"/>
            <p:cNvPicPr>
              <a:picLocks noChangeAspect="1"/>
            </p:cNvPicPr>
            <p:nvPr/>
          </p:nvPicPr>
          <p:blipFill>
            <a:blip r:embed="rId4" cstate="print"/>
            <a:srcRect/>
            <a:stretch>
              <a:fillRect/>
            </a:stretch>
          </p:blipFill>
          <p:spPr>
            <a:xfrm>
              <a:off x="3818002" y="2343150"/>
              <a:ext cx="1110343" cy="4114800"/>
            </a:xfrm>
            <a:prstGeom prst="rect">
              <a:avLst/>
            </a:prstGeom>
          </p:spPr>
        </p:pic>
        <p:pic>
          <p:nvPicPr>
            <p:cNvPr id="53" name="Picture 52" descr="Rest of the scale.png"/>
            <p:cNvPicPr>
              <a:picLocks noChangeAspect="1"/>
            </p:cNvPicPr>
            <p:nvPr/>
          </p:nvPicPr>
          <p:blipFill>
            <a:blip r:embed="rId5" cstate="print"/>
            <a:srcRect/>
            <a:stretch>
              <a:fillRect/>
            </a:stretch>
          </p:blipFill>
          <p:spPr>
            <a:xfrm>
              <a:off x="3885688" y="1377950"/>
              <a:ext cx="990600" cy="990600"/>
            </a:xfrm>
            <a:prstGeom prst="rect">
              <a:avLst/>
            </a:prstGeom>
          </p:spPr>
        </p:pic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7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1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1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47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1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1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1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81000" y="152400"/>
            <a:ext cx="8229600" cy="1143000"/>
          </a:xfrm>
        </p:spPr>
        <p:txBody>
          <a:bodyPr/>
          <a:lstStyle/>
          <a:p>
            <a:r>
              <a:rPr lang="en-US" dirty="0" smtClean="0"/>
              <a:t>Factors that support growth</a:t>
            </a:r>
            <a:endParaRPr lang="en-US" dirty="0"/>
          </a:p>
        </p:txBody>
      </p:sp>
      <p:sp>
        <p:nvSpPr>
          <p:cNvPr id="37" name="Arc 36"/>
          <p:cNvSpPr/>
          <p:nvPr/>
        </p:nvSpPr>
        <p:spPr>
          <a:xfrm flipV="1">
            <a:off x="4647277" y="2852870"/>
            <a:ext cx="2819400" cy="2653553"/>
          </a:xfrm>
          <a:prstGeom prst="arc">
            <a:avLst>
              <a:gd name="adj1" fmla="val 10963578"/>
              <a:gd name="adj2" fmla="val 18979406"/>
            </a:avLst>
          </a:prstGeom>
          <a:ln w="57150">
            <a:solidFill>
              <a:schemeClr val="tx1"/>
            </a:solidFill>
            <a:headEnd type="triangl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 dirty="0">
              <a:latin typeface="Calibri" pitchFamily="34" charset="0"/>
            </a:endParaRPr>
          </a:p>
        </p:txBody>
      </p:sp>
      <p:sp>
        <p:nvSpPr>
          <p:cNvPr id="39" name="Arc 38"/>
          <p:cNvSpPr/>
          <p:nvPr/>
        </p:nvSpPr>
        <p:spPr>
          <a:xfrm flipH="1" flipV="1">
            <a:off x="1421417" y="2839423"/>
            <a:ext cx="2819400" cy="2653553"/>
          </a:xfrm>
          <a:prstGeom prst="arc">
            <a:avLst>
              <a:gd name="adj1" fmla="val 10963578"/>
              <a:gd name="adj2" fmla="val 18979406"/>
            </a:avLst>
          </a:prstGeom>
          <a:ln w="57150">
            <a:solidFill>
              <a:schemeClr val="tx1"/>
            </a:solidFill>
            <a:headEnd type="triangl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 dirty="0">
              <a:latin typeface="Calibri" pitchFamily="34" charset="0"/>
            </a:endParaRPr>
          </a:p>
        </p:txBody>
      </p:sp>
      <p:sp>
        <p:nvSpPr>
          <p:cNvPr id="33" name="Arc 32"/>
          <p:cNvSpPr/>
          <p:nvPr/>
        </p:nvSpPr>
        <p:spPr>
          <a:xfrm flipH="1" flipV="1">
            <a:off x="2353961" y="3395235"/>
            <a:ext cx="1676400" cy="1577788"/>
          </a:xfrm>
          <a:prstGeom prst="arc">
            <a:avLst>
              <a:gd name="adj1" fmla="val 10963578"/>
              <a:gd name="adj2" fmla="val 18979406"/>
            </a:avLst>
          </a:prstGeom>
          <a:ln w="57150">
            <a:solidFill>
              <a:schemeClr val="tx1"/>
            </a:solidFill>
            <a:headEnd type="triangl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 dirty="0">
              <a:latin typeface="Calibri" pitchFamily="34" charset="0"/>
            </a:endParaRPr>
          </a:p>
        </p:txBody>
      </p:sp>
      <p:sp>
        <p:nvSpPr>
          <p:cNvPr id="34" name="TextBox 33"/>
          <p:cNvSpPr txBox="1"/>
          <p:nvPr/>
        </p:nvSpPr>
        <p:spPr>
          <a:xfrm>
            <a:off x="1446877" y="4280879"/>
            <a:ext cx="193944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 smtClean="0">
                <a:latin typeface="Calibri" pitchFamily="34" charset="0"/>
              </a:rPr>
              <a:t>Your text here</a:t>
            </a:r>
            <a:endParaRPr lang="en-US" sz="2400" dirty="0">
              <a:latin typeface="Calibri" pitchFamily="34" charset="0"/>
            </a:endParaRPr>
          </a:p>
        </p:txBody>
      </p:sp>
      <p:sp>
        <p:nvSpPr>
          <p:cNvPr id="35" name="Arc 34"/>
          <p:cNvSpPr/>
          <p:nvPr/>
        </p:nvSpPr>
        <p:spPr>
          <a:xfrm flipV="1">
            <a:off x="4875877" y="3419995"/>
            <a:ext cx="1676400" cy="1577788"/>
          </a:xfrm>
          <a:prstGeom prst="arc">
            <a:avLst>
              <a:gd name="adj1" fmla="val 10963578"/>
              <a:gd name="adj2" fmla="val 18979406"/>
            </a:avLst>
          </a:prstGeom>
          <a:ln w="57150">
            <a:solidFill>
              <a:schemeClr val="tx1"/>
            </a:solidFill>
            <a:headEnd type="triangl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 dirty="0">
              <a:latin typeface="Calibri" pitchFamily="34" charset="0"/>
            </a:endParaRPr>
          </a:p>
        </p:txBody>
      </p:sp>
      <p:sp>
        <p:nvSpPr>
          <p:cNvPr id="36" name="TextBox 35"/>
          <p:cNvSpPr txBox="1"/>
          <p:nvPr/>
        </p:nvSpPr>
        <p:spPr>
          <a:xfrm>
            <a:off x="5866477" y="4280879"/>
            <a:ext cx="193944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 smtClean="0">
                <a:latin typeface="Calibri" pitchFamily="34" charset="0"/>
              </a:rPr>
              <a:t>Your text here</a:t>
            </a:r>
            <a:endParaRPr lang="en-US" sz="2400" dirty="0">
              <a:latin typeface="Calibri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6967719" y="4744423"/>
            <a:ext cx="193944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 smtClean="0">
                <a:latin typeface="Calibri" pitchFamily="34" charset="0"/>
              </a:rPr>
              <a:t>Your text here</a:t>
            </a:r>
            <a:endParaRPr lang="en-US" sz="2400" dirty="0">
              <a:latin typeface="Calibri" pitchFamily="34" charset="0"/>
            </a:endParaRPr>
          </a:p>
        </p:txBody>
      </p:sp>
      <p:sp>
        <p:nvSpPr>
          <p:cNvPr id="40" name="TextBox 39"/>
          <p:cNvSpPr txBox="1"/>
          <p:nvPr/>
        </p:nvSpPr>
        <p:spPr>
          <a:xfrm>
            <a:off x="-923" y="4742544"/>
            <a:ext cx="193944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 smtClean="0">
                <a:latin typeface="Calibri" pitchFamily="34" charset="0"/>
              </a:rPr>
              <a:t>Your text here</a:t>
            </a:r>
            <a:endParaRPr lang="en-US" sz="2400" dirty="0">
              <a:latin typeface="Calibri" pitchFamily="34" charset="0"/>
            </a:endParaRPr>
          </a:p>
        </p:txBody>
      </p:sp>
      <p:pic>
        <p:nvPicPr>
          <p:cNvPr id="1026" name="Picture 2"/>
          <p:cNvPicPr>
            <a:picLocks noChangeAspect="1" noChangeArrowheads="1"/>
          </p:cNvPicPr>
          <p:nvPr/>
        </p:nvPicPr>
        <p:blipFill>
          <a:blip r:embed="rId3" cstate="email"/>
          <a:srcRect/>
          <a:stretch>
            <a:fillRect/>
          </a:stretch>
        </p:blipFill>
        <p:spPr bwMode="auto">
          <a:xfrm>
            <a:off x="3386319" y="1640802"/>
            <a:ext cx="1946758" cy="239724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sp>
        <p:nvSpPr>
          <p:cNvPr id="58" name="TextBox 57"/>
          <p:cNvSpPr txBox="1"/>
          <p:nvPr/>
        </p:nvSpPr>
        <p:spPr>
          <a:xfrm>
            <a:off x="3491547" y="5486400"/>
            <a:ext cx="193944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 smtClean="0">
                <a:latin typeface="Calibri" pitchFamily="34" charset="0"/>
              </a:rPr>
              <a:t>Your text here</a:t>
            </a:r>
            <a:endParaRPr lang="en-US" sz="2400" dirty="0">
              <a:latin typeface="Calibri" pitchFamily="34" charset="0"/>
            </a:endParaRPr>
          </a:p>
        </p:txBody>
      </p:sp>
      <p:cxnSp>
        <p:nvCxnSpPr>
          <p:cNvPr id="60" name="Straight Arrow Connector 59"/>
          <p:cNvCxnSpPr/>
          <p:nvPr/>
        </p:nvCxnSpPr>
        <p:spPr>
          <a:xfrm rot="5400000">
            <a:off x="3863923" y="4830999"/>
            <a:ext cx="1186543" cy="8150"/>
          </a:xfrm>
          <a:prstGeom prst="straightConnector1">
            <a:avLst/>
          </a:prstGeom>
          <a:ln w="57150">
            <a:solidFill>
              <a:schemeClr val="tx1"/>
            </a:solidFill>
            <a:headEnd type="triangl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10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10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4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10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10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6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10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9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10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6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8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10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1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7" grpId="0" animBg="1"/>
      <p:bldP spid="39" grpId="0" animBg="1"/>
      <p:bldP spid="33" grpId="0" animBg="1"/>
      <p:bldP spid="34" grpId="0"/>
      <p:bldP spid="35" grpId="0" animBg="1"/>
      <p:bldP spid="36" grpId="0"/>
      <p:bldP spid="38" grpId="0"/>
      <p:bldP spid="40" grpId="0"/>
      <p:bldP spid="58" grpId="0"/>
    </p:bldLst>
  </p:timing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048000" y="274638"/>
            <a:ext cx="5638800" cy="1143000"/>
          </a:xfrm>
        </p:spPr>
        <p:txBody>
          <a:bodyPr>
            <a:normAutofit/>
          </a:bodyPr>
          <a:lstStyle/>
          <a:p>
            <a:r>
              <a:rPr lang="en-US" sz="4000" dirty="0" smtClean="0">
                <a:latin typeface="Franklin Gothic Medium Cond" pitchFamily="34" charset="0"/>
              </a:rPr>
              <a:t>Funnel diagram</a:t>
            </a:r>
            <a:endParaRPr lang="en-US" sz="4000" dirty="0">
              <a:latin typeface="Franklin Gothic Medium Cond" pitchFamily="34" charset="0"/>
            </a:endParaRPr>
          </a:p>
        </p:txBody>
      </p:sp>
      <p:sp>
        <p:nvSpPr>
          <p:cNvPr id="41" name="Trapezoid 40"/>
          <p:cNvSpPr/>
          <p:nvPr/>
        </p:nvSpPr>
        <p:spPr>
          <a:xfrm flipV="1">
            <a:off x="251556" y="1981200"/>
            <a:ext cx="3482244" cy="628850"/>
          </a:xfrm>
          <a:prstGeom prst="trapezoid">
            <a:avLst>
              <a:gd name="adj" fmla="val 57895"/>
            </a:avLst>
          </a:prstGeom>
          <a:gradFill>
            <a:gsLst>
              <a:gs pos="0">
                <a:schemeClr val="accent3">
                  <a:lumMod val="75000"/>
                </a:schemeClr>
              </a:gs>
              <a:gs pos="50000">
                <a:schemeClr val="accent3">
                  <a:lumMod val="60000"/>
                  <a:lumOff val="40000"/>
                </a:schemeClr>
              </a:gs>
              <a:gs pos="100000">
                <a:schemeClr val="accent3">
                  <a:lumMod val="75000"/>
                </a:schemeClr>
              </a:gs>
            </a:gsLst>
            <a:path path="circle">
              <a:fillToRect l="100000" t="100000"/>
            </a:path>
          </a:gradFill>
          <a:ln>
            <a:solidFill>
              <a:schemeClr val="accent3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Calibri" pitchFamily="34" charset="0"/>
            </a:endParaRPr>
          </a:p>
        </p:txBody>
      </p:sp>
      <p:sp>
        <p:nvSpPr>
          <p:cNvPr id="50" name="Trapezoid 49"/>
          <p:cNvSpPr/>
          <p:nvPr/>
        </p:nvSpPr>
        <p:spPr>
          <a:xfrm flipV="1">
            <a:off x="622464" y="2626600"/>
            <a:ext cx="2740428" cy="612301"/>
          </a:xfrm>
          <a:prstGeom prst="trapezoid">
            <a:avLst>
              <a:gd name="adj" fmla="val 57895"/>
            </a:avLst>
          </a:prstGeom>
          <a:gradFill>
            <a:gsLst>
              <a:gs pos="0">
                <a:schemeClr val="accent4">
                  <a:lumMod val="75000"/>
                </a:schemeClr>
              </a:gs>
              <a:gs pos="50000">
                <a:schemeClr val="accent4">
                  <a:lumMod val="60000"/>
                  <a:lumOff val="40000"/>
                </a:schemeClr>
              </a:gs>
              <a:gs pos="100000">
                <a:schemeClr val="accent4">
                  <a:lumMod val="75000"/>
                </a:schemeClr>
              </a:gs>
            </a:gsLst>
            <a:path path="circle">
              <a:fillToRect l="100000" t="100000"/>
            </a:path>
          </a:gradFill>
          <a:ln>
            <a:solidFill>
              <a:schemeClr val="accent4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Calibri" pitchFamily="34" charset="0"/>
            </a:endParaRPr>
          </a:p>
        </p:txBody>
      </p:sp>
      <p:sp>
        <p:nvSpPr>
          <p:cNvPr id="51" name="Trapezoid 50"/>
          <p:cNvSpPr/>
          <p:nvPr/>
        </p:nvSpPr>
        <p:spPr>
          <a:xfrm flipV="1">
            <a:off x="981111" y="3255451"/>
            <a:ext cx="2011680" cy="612301"/>
          </a:xfrm>
          <a:prstGeom prst="trapezoid">
            <a:avLst>
              <a:gd name="adj" fmla="val 57895"/>
            </a:avLst>
          </a:prstGeom>
          <a:gradFill>
            <a:gsLst>
              <a:gs pos="0">
                <a:schemeClr val="accent6">
                  <a:lumMod val="75000"/>
                </a:schemeClr>
              </a:gs>
              <a:gs pos="50000">
                <a:schemeClr val="accent6">
                  <a:lumMod val="60000"/>
                  <a:lumOff val="40000"/>
                </a:schemeClr>
              </a:gs>
              <a:gs pos="100000">
                <a:schemeClr val="accent6">
                  <a:lumMod val="75000"/>
                </a:schemeClr>
              </a:gs>
            </a:gsLst>
            <a:path path="circle">
              <a:fillToRect l="100000" t="100000"/>
            </a:path>
          </a:gradFill>
          <a:ln>
            <a:solidFill>
              <a:schemeClr val="accent6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Calibri" pitchFamily="34" charset="0"/>
            </a:endParaRPr>
          </a:p>
        </p:txBody>
      </p:sp>
      <p:sp>
        <p:nvSpPr>
          <p:cNvPr id="52" name="Trapezoid 51"/>
          <p:cNvSpPr/>
          <p:nvPr/>
        </p:nvSpPr>
        <p:spPr>
          <a:xfrm flipV="1">
            <a:off x="1348953" y="3884716"/>
            <a:ext cx="1287449" cy="1152893"/>
          </a:xfrm>
          <a:prstGeom prst="trapezoid">
            <a:avLst>
              <a:gd name="adj" fmla="val 57895"/>
            </a:avLst>
          </a:prstGeom>
          <a:gradFill>
            <a:gsLst>
              <a:gs pos="0">
                <a:schemeClr val="bg1">
                  <a:lumMod val="50000"/>
                </a:schemeClr>
              </a:gs>
              <a:gs pos="50000">
                <a:schemeClr val="bg1">
                  <a:lumMod val="75000"/>
                </a:schemeClr>
              </a:gs>
              <a:gs pos="100000">
                <a:schemeClr val="tx1">
                  <a:lumMod val="65000"/>
                  <a:lumOff val="35000"/>
                </a:schemeClr>
              </a:gs>
            </a:gsLst>
            <a:path path="circle">
              <a:fillToRect l="100000" t="100000"/>
            </a:path>
          </a:gradFill>
          <a:ln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Calibri" pitchFamily="34" charset="0"/>
            </a:endParaRPr>
          </a:p>
        </p:txBody>
      </p:sp>
      <p:sp>
        <p:nvSpPr>
          <p:cNvPr id="46" name="Oval 45"/>
          <p:cNvSpPr/>
          <p:nvPr/>
        </p:nvSpPr>
        <p:spPr>
          <a:xfrm>
            <a:off x="276974" y="268704"/>
            <a:ext cx="3419856" cy="3419856"/>
          </a:xfrm>
          <a:prstGeom prst="ellipse">
            <a:avLst/>
          </a:prstGeom>
          <a:gradFill flip="none" rotWithShape="1">
            <a:gsLst>
              <a:gs pos="0">
                <a:schemeClr val="accent3">
                  <a:lumMod val="75000"/>
                </a:schemeClr>
              </a:gs>
              <a:gs pos="50000">
                <a:schemeClr val="accent3">
                  <a:lumMod val="40000"/>
                  <a:lumOff val="60000"/>
                </a:schemeClr>
              </a:gs>
              <a:gs pos="100000">
                <a:schemeClr val="accent3">
                  <a:lumMod val="40000"/>
                  <a:lumOff val="60000"/>
                </a:schemeClr>
              </a:gs>
            </a:gsLst>
            <a:path path="circle">
              <a:fillToRect l="100000" t="100000"/>
            </a:path>
            <a:tileRect r="-100000" b="-100000"/>
          </a:gradFill>
          <a:ln w="98425">
            <a:solidFill>
              <a:schemeClr val="accent3">
                <a:lumMod val="50000"/>
              </a:schemeClr>
            </a:solidFill>
          </a:ln>
          <a:scene3d>
            <a:camera prst="isometricOffAxis1Top">
              <a:rot lat="17827248" lon="17266539" rev="4444446"/>
            </a:camera>
            <a:lightRig rig="threePt" dir="t"/>
          </a:scene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Calibri" pitchFamily="34" charset="0"/>
            </a:endParaRPr>
          </a:p>
        </p:txBody>
      </p:sp>
      <p:sp>
        <p:nvSpPr>
          <p:cNvPr id="55" name="Oval 54"/>
          <p:cNvSpPr/>
          <p:nvPr/>
        </p:nvSpPr>
        <p:spPr>
          <a:xfrm>
            <a:off x="621078" y="1231232"/>
            <a:ext cx="2743200" cy="2743200"/>
          </a:xfrm>
          <a:prstGeom prst="ellipse">
            <a:avLst/>
          </a:prstGeom>
          <a:solidFill>
            <a:schemeClr val="accent3">
              <a:lumMod val="75000"/>
            </a:schemeClr>
          </a:solidFill>
          <a:ln w="98425">
            <a:noFill/>
          </a:ln>
          <a:scene3d>
            <a:camera prst="isometricOffAxis1Top">
              <a:rot lat="17827248" lon="17266539" rev="4444446"/>
            </a:camera>
            <a:lightRig rig="threePt" dir="t"/>
          </a:scene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Calibri" pitchFamily="34" charset="0"/>
            </a:endParaRPr>
          </a:p>
        </p:txBody>
      </p:sp>
      <p:sp>
        <p:nvSpPr>
          <p:cNvPr id="56" name="Oval 55"/>
          <p:cNvSpPr/>
          <p:nvPr/>
        </p:nvSpPr>
        <p:spPr>
          <a:xfrm>
            <a:off x="982266" y="2248304"/>
            <a:ext cx="2020824" cy="2020824"/>
          </a:xfrm>
          <a:prstGeom prst="ellipse">
            <a:avLst/>
          </a:prstGeom>
          <a:solidFill>
            <a:schemeClr val="accent4">
              <a:lumMod val="75000"/>
            </a:schemeClr>
          </a:solidFill>
          <a:ln w="98425">
            <a:noFill/>
          </a:ln>
          <a:scene3d>
            <a:camera prst="isometricOffAxis1Top">
              <a:rot lat="17827248" lon="17266539" rev="4444446"/>
            </a:camera>
            <a:lightRig rig="threePt" dir="t"/>
          </a:scene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Calibri" pitchFamily="34" charset="0"/>
            </a:endParaRPr>
          </a:p>
        </p:txBody>
      </p:sp>
      <p:sp>
        <p:nvSpPr>
          <p:cNvPr id="57" name="Oval 56"/>
          <p:cNvSpPr/>
          <p:nvPr/>
        </p:nvSpPr>
        <p:spPr>
          <a:xfrm>
            <a:off x="1337727" y="3233448"/>
            <a:ext cx="1298448" cy="1298448"/>
          </a:xfrm>
          <a:prstGeom prst="ellipse">
            <a:avLst/>
          </a:prstGeom>
          <a:solidFill>
            <a:schemeClr val="accent6">
              <a:lumMod val="75000"/>
            </a:schemeClr>
          </a:solidFill>
          <a:ln w="98425">
            <a:noFill/>
          </a:ln>
          <a:scene3d>
            <a:camera prst="isometricOffAxis1Top">
              <a:rot lat="17827248" lon="17266539" rev="4444446"/>
            </a:camera>
            <a:lightRig rig="threePt" dir="t"/>
          </a:scene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Calibri" pitchFamily="34" charset="0"/>
            </a:endParaRPr>
          </a:p>
        </p:txBody>
      </p:sp>
      <p:sp>
        <p:nvSpPr>
          <p:cNvPr id="44" name="Rectangle 43"/>
          <p:cNvSpPr/>
          <p:nvPr/>
        </p:nvSpPr>
        <p:spPr>
          <a:xfrm>
            <a:off x="1690745" y="4479760"/>
            <a:ext cx="609600" cy="1295400"/>
          </a:xfrm>
          <a:prstGeom prst="rect">
            <a:avLst/>
          </a:prstGeom>
          <a:gradFill>
            <a:gsLst>
              <a:gs pos="0">
                <a:schemeClr val="tx1">
                  <a:lumMod val="65000"/>
                  <a:lumOff val="35000"/>
                </a:schemeClr>
              </a:gs>
              <a:gs pos="50000">
                <a:schemeClr val="bg1"/>
              </a:gs>
              <a:gs pos="100000">
                <a:schemeClr val="tx1">
                  <a:lumMod val="85000"/>
                  <a:lumOff val="15000"/>
                </a:schemeClr>
              </a:gs>
            </a:gsLst>
            <a:lin ang="0" scaled="1"/>
          </a:gradFill>
          <a:ln>
            <a:solidFill>
              <a:schemeClr val="tx1">
                <a:lumMod val="75000"/>
                <a:lumOff val="25000"/>
              </a:schemeClr>
            </a:solidFill>
          </a:ln>
          <a:scene3d>
            <a:camera prst="orthographicFront"/>
            <a:lightRig rig="flood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Calibri" pitchFamily="34" charset="0"/>
            </a:endParaRPr>
          </a:p>
        </p:txBody>
      </p:sp>
      <p:sp>
        <p:nvSpPr>
          <p:cNvPr id="45" name="Oval 44"/>
          <p:cNvSpPr/>
          <p:nvPr/>
        </p:nvSpPr>
        <p:spPr>
          <a:xfrm>
            <a:off x="1678712" y="5494424"/>
            <a:ext cx="627931" cy="549440"/>
          </a:xfrm>
          <a:prstGeom prst="ellipse">
            <a:avLst/>
          </a:prstGeom>
          <a:solidFill>
            <a:schemeClr val="tx1">
              <a:lumMod val="65000"/>
              <a:lumOff val="35000"/>
            </a:schemeClr>
          </a:solidFill>
          <a:ln w="38100">
            <a:solidFill>
              <a:schemeClr val="tx1">
                <a:lumMod val="85000"/>
                <a:lumOff val="15000"/>
              </a:schemeClr>
            </a:solidFill>
          </a:ln>
          <a:scene3d>
            <a:camera prst="isometricOffAxis1Top"/>
            <a:lightRig rig="threePt" dir="t"/>
          </a:scene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Calibri" pitchFamily="34" charset="0"/>
            </a:endParaRPr>
          </a:p>
        </p:txBody>
      </p:sp>
      <p:sp>
        <p:nvSpPr>
          <p:cNvPr id="47" name="Oval 46"/>
          <p:cNvSpPr/>
          <p:nvPr/>
        </p:nvSpPr>
        <p:spPr>
          <a:xfrm>
            <a:off x="1682721" y="4215064"/>
            <a:ext cx="609600" cy="533400"/>
          </a:xfrm>
          <a:prstGeom prst="ellipse">
            <a:avLst/>
          </a:prstGeom>
          <a:solidFill>
            <a:schemeClr val="bg1">
              <a:lumMod val="50000"/>
            </a:schemeClr>
          </a:solidFill>
          <a:ln>
            <a:noFill/>
          </a:ln>
          <a:scene3d>
            <a:camera prst="isometricOffAxis1Top"/>
            <a:lightRig rig="threePt" dir="t"/>
          </a:scene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Calibri" pitchFamily="34" charset="0"/>
            </a:endParaRPr>
          </a:p>
        </p:txBody>
      </p:sp>
      <p:grpSp>
        <p:nvGrpSpPr>
          <p:cNvPr id="3" name="Gruppe 69"/>
          <p:cNvGrpSpPr>
            <a:grpSpLocks/>
          </p:cNvGrpSpPr>
          <p:nvPr/>
        </p:nvGrpSpPr>
        <p:grpSpPr bwMode="auto">
          <a:xfrm>
            <a:off x="1828800" y="6321371"/>
            <a:ext cx="381000" cy="460429"/>
            <a:chOff x="6990733" y="4742888"/>
            <a:chExt cx="1335699" cy="1335810"/>
          </a:xfrm>
        </p:grpSpPr>
        <p:sp>
          <p:nvSpPr>
            <p:cNvPr id="62" name="Ellipse 99"/>
            <p:cNvSpPr/>
            <p:nvPr/>
          </p:nvSpPr>
          <p:spPr bwMode="auto">
            <a:xfrm>
              <a:off x="6990733" y="4742888"/>
              <a:ext cx="1335699" cy="1335810"/>
            </a:xfrm>
            <a:prstGeom prst="ellipse">
              <a:avLst/>
            </a:prstGeom>
            <a:gradFill flip="none" rotWithShape="1">
              <a:gsLst>
                <a:gs pos="0">
                  <a:srgbClr val="74F4FF"/>
                </a:gs>
                <a:gs pos="100000">
                  <a:srgbClr val="208ECD"/>
                </a:gs>
              </a:gsLst>
              <a:path path="shape">
                <a:fillToRect l="50000" t="50000" r="50000" b="50000"/>
              </a:path>
              <a:tileRect/>
            </a:gradFill>
            <a:ln w="9525" cap="flat" cmpd="sng" algn="ctr">
              <a:solidFill>
                <a:srgbClr val="0081BE">
                  <a:lumMod val="75000"/>
                </a:srgbClr>
              </a:solidFill>
              <a:prstDash val="solid"/>
            </a:ln>
            <a:effectLst>
              <a:innerShdw blurRad="190500" dist="114300" dir="5640000">
                <a:srgbClr val="000000">
                  <a:alpha val="37000"/>
                </a:srgbClr>
              </a:inn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>
                <a:solidFill>
                  <a:srgbClr val="FFFFFF"/>
                </a:solidFill>
                <a:latin typeface="Calibri" pitchFamily="-111" charset="0"/>
                <a:ea typeface="ＭＳ Ｐゴシック" pitchFamily="-111" charset="-128"/>
              </a:endParaRPr>
            </a:p>
          </p:txBody>
        </p:sp>
        <p:sp>
          <p:nvSpPr>
            <p:cNvPr id="63" name="Ellipse 100"/>
            <p:cNvSpPr>
              <a:spLocks noChangeArrowheads="1"/>
            </p:cNvSpPr>
            <p:nvPr/>
          </p:nvSpPr>
          <p:spPr bwMode="auto">
            <a:xfrm>
              <a:off x="7169968" y="4786328"/>
              <a:ext cx="982937" cy="721325"/>
            </a:xfrm>
            <a:prstGeom prst="ellipse">
              <a:avLst/>
            </a:prstGeom>
            <a:gradFill rotWithShape="1">
              <a:gsLst>
                <a:gs pos="0">
                  <a:srgbClr val="FFFFFF">
                    <a:alpha val="76999"/>
                  </a:srgbClr>
                </a:gs>
                <a:gs pos="100000">
                  <a:srgbClr val="8EB4E3">
                    <a:alpha val="0"/>
                  </a:srgbClr>
                </a:gs>
              </a:gsLst>
              <a:lin ang="5400000"/>
            </a:gradFill>
            <a:ln w="9525">
              <a:noFill/>
              <a:round/>
              <a:headEnd/>
              <a:tailEnd/>
            </a:ln>
          </p:spPr>
          <p:txBody>
            <a:bodyPr anchor="ctr"/>
            <a:lstStyle/>
            <a:p>
              <a:pPr algn="ctr"/>
              <a:endParaRPr lang="en-US">
                <a:solidFill>
                  <a:srgbClr val="FFFFFF"/>
                </a:solidFill>
                <a:latin typeface="Calibri" charset="0"/>
                <a:ea typeface="ＭＳ Ｐゴシック" pitchFamily="34" charset="-128"/>
              </a:endParaRPr>
            </a:p>
          </p:txBody>
        </p:sp>
      </p:grpSp>
      <p:grpSp>
        <p:nvGrpSpPr>
          <p:cNvPr id="4" name="Gruppe 69"/>
          <p:cNvGrpSpPr>
            <a:grpSpLocks/>
          </p:cNvGrpSpPr>
          <p:nvPr/>
        </p:nvGrpSpPr>
        <p:grpSpPr bwMode="auto">
          <a:xfrm>
            <a:off x="861156" y="1219200"/>
            <a:ext cx="381000" cy="460429"/>
            <a:chOff x="6990733" y="4742888"/>
            <a:chExt cx="1335699" cy="1335810"/>
          </a:xfrm>
        </p:grpSpPr>
        <p:sp>
          <p:nvSpPr>
            <p:cNvPr id="65" name="Ellipse 99"/>
            <p:cNvSpPr/>
            <p:nvPr/>
          </p:nvSpPr>
          <p:spPr bwMode="auto">
            <a:xfrm>
              <a:off x="6990733" y="4742888"/>
              <a:ext cx="1335699" cy="1335810"/>
            </a:xfrm>
            <a:prstGeom prst="ellipse">
              <a:avLst/>
            </a:prstGeom>
            <a:gradFill flip="none" rotWithShape="1">
              <a:gsLst>
                <a:gs pos="0">
                  <a:srgbClr val="74F4FF"/>
                </a:gs>
                <a:gs pos="100000">
                  <a:srgbClr val="208ECD"/>
                </a:gs>
              </a:gsLst>
              <a:path path="shape">
                <a:fillToRect l="50000" t="50000" r="50000" b="50000"/>
              </a:path>
              <a:tileRect/>
            </a:gradFill>
            <a:ln w="9525" cap="flat" cmpd="sng" algn="ctr">
              <a:solidFill>
                <a:srgbClr val="0081BE">
                  <a:lumMod val="75000"/>
                </a:srgbClr>
              </a:solidFill>
              <a:prstDash val="solid"/>
            </a:ln>
            <a:effectLst>
              <a:innerShdw blurRad="190500" dist="114300" dir="5640000">
                <a:srgbClr val="000000">
                  <a:alpha val="37000"/>
                </a:srgbClr>
              </a:inn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>
                <a:solidFill>
                  <a:srgbClr val="FFFFFF"/>
                </a:solidFill>
                <a:latin typeface="Calibri" pitchFamily="-111" charset="0"/>
                <a:ea typeface="ＭＳ Ｐゴシック" pitchFamily="-111" charset="-128"/>
              </a:endParaRPr>
            </a:p>
          </p:txBody>
        </p:sp>
        <p:sp>
          <p:nvSpPr>
            <p:cNvPr id="66" name="Ellipse 100"/>
            <p:cNvSpPr>
              <a:spLocks noChangeArrowheads="1"/>
            </p:cNvSpPr>
            <p:nvPr/>
          </p:nvSpPr>
          <p:spPr bwMode="auto">
            <a:xfrm>
              <a:off x="7169968" y="4786328"/>
              <a:ext cx="982937" cy="721325"/>
            </a:xfrm>
            <a:prstGeom prst="ellipse">
              <a:avLst/>
            </a:prstGeom>
            <a:gradFill rotWithShape="1">
              <a:gsLst>
                <a:gs pos="0">
                  <a:srgbClr val="FFFFFF">
                    <a:alpha val="76999"/>
                  </a:srgbClr>
                </a:gs>
                <a:gs pos="100000">
                  <a:srgbClr val="8EB4E3">
                    <a:alpha val="0"/>
                  </a:srgbClr>
                </a:gs>
              </a:gsLst>
              <a:lin ang="5400000"/>
            </a:gradFill>
            <a:ln w="9525">
              <a:noFill/>
              <a:round/>
              <a:headEnd/>
              <a:tailEnd/>
            </a:ln>
          </p:spPr>
          <p:txBody>
            <a:bodyPr anchor="ctr"/>
            <a:lstStyle/>
            <a:p>
              <a:pPr algn="ctr"/>
              <a:endParaRPr lang="en-US">
                <a:solidFill>
                  <a:srgbClr val="FFFFFF"/>
                </a:solidFill>
                <a:latin typeface="Calibri" charset="0"/>
                <a:ea typeface="ＭＳ Ｐゴシック" pitchFamily="34" charset="-128"/>
              </a:endParaRPr>
            </a:p>
          </p:txBody>
        </p:sp>
      </p:grpSp>
      <p:grpSp>
        <p:nvGrpSpPr>
          <p:cNvPr id="5" name="Gruppe 69"/>
          <p:cNvGrpSpPr>
            <a:grpSpLocks/>
          </p:cNvGrpSpPr>
          <p:nvPr/>
        </p:nvGrpSpPr>
        <p:grpSpPr bwMode="auto">
          <a:xfrm>
            <a:off x="1394556" y="914400"/>
            <a:ext cx="381000" cy="460429"/>
            <a:chOff x="6990733" y="4742888"/>
            <a:chExt cx="1335699" cy="1335810"/>
          </a:xfrm>
        </p:grpSpPr>
        <p:sp>
          <p:nvSpPr>
            <p:cNvPr id="68" name="Ellipse 99"/>
            <p:cNvSpPr/>
            <p:nvPr/>
          </p:nvSpPr>
          <p:spPr bwMode="auto">
            <a:xfrm>
              <a:off x="6990733" y="4742888"/>
              <a:ext cx="1335699" cy="1335810"/>
            </a:xfrm>
            <a:prstGeom prst="ellipse">
              <a:avLst/>
            </a:prstGeom>
            <a:gradFill flip="none" rotWithShape="1">
              <a:gsLst>
                <a:gs pos="0">
                  <a:srgbClr val="74F4FF"/>
                </a:gs>
                <a:gs pos="100000">
                  <a:srgbClr val="208ECD"/>
                </a:gs>
              </a:gsLst>
              <a:path path="shape">
                <a:fillToRect l="50000" t="50000" r="50000" b="50000"/>
              </a:path>
              <a:tileRect/>
            </a:gradFill>
            <a:ln w="9525" cap="flat" cmpd="sng" algn="ctr">
              <a:solidFill>
                <a:srgbClr val="0081BE">
                  <a:lumMod val="75000"/>
                </a:srgbClr>
              </a:solidFill>
              <a:prstDash val="solid"/>
            </a:ln>
            <a:effectLst>
              <a:innerShdw blurRad="190500" dist="114300" dir="5640000">
                <a:srgbClr val="000000">
                  <a:alpha val="37000"/>
                </a:srgbClr>
              </a:inn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>
                <a:solidFill>
                  <a:srgbClr val="FFFFFF"/>
                </a:solidFill>
                <a:latin typeface="Calibri" pitchFamily="-111" charset="0"/>
                <a:ea typeface="ＭＳ Ｐゴシック" pitchFamily="-111" charset="-128"/>
              </a:endParaRPr>
            </a:p>
          </p:txBody>
        </p:sp>
        <p:sp>
          <p:nvSpPr>
            <p:cNvPr id="69" name="Ellipse 100"/>
            <p:cNvSpPr>
              <a:spLocks noChangeArrowheads="1"/>
            </p:cNvSpPr>
            <p:nvPr/>
          </p:nvSpPr>
          <p:spPr bwMode="auto">
            <a:xfrm>
              <a:off x="7169968" y="4786328"/>
              <a:ext cx="982937" cy="721325"/>
            </a:xfrm>
            <a:prstGeom prst="ellipse">
              <a:avLst/>
            </a:prstGeom>
            <a:gradFill rotWithShape="1">
              <a:gsLst>
                <a:gs pos="0">
                  <a:srgbClr val="FFFFFF">
                    <a:alpha val="76999"/>
                  </a:srgbClr>
                </a:gs>
                <a:gs pos="100000">
                  <a:srgbClr val="8EB4E3">
                    <a:alpha val="0"/>
                  </a:srgbClr>
                </a:gs>
              </a:gsLst>
              <a:lin ang="5400000"/>
            </a:gradFill>
            <a:ln w="9525">
              <a:noFill/>
              <a:round/>
              <a:headEnd/>
              <a:tailEnd/>
            </a:ln>
          </p:spPr>
          <p:txBody>
            <a:bodyPr anchor="ctr"/>
            <a:lstStyle/>
            <a:p>
              <a:pPr algn="ctr"/>
              <a:endParaRPr lang="en-US">
                <a:solidFill>
                  <a:srgbClr val="FFFFFF"/>
                </a:solidFill>
                <a:latin typeface="Calibri" charset="0"/>
                <a:ea typeface="ＭＳ Ｐゴシック" pitchFamily="34" charset="-128"/>
              </a:endParaRPr>
            </a:p>
          </p:txBody>
        </p:sp>
      </p:grpSp>
      <p:grpSp>
        <p:nvGrpSpPr>
          <p:cNvPr id="6" name="Gruppe 69"/>
          <p:cNvGrpSpPr>
            <a:grpSpLocks/>
          </p:cNvGrpSpPr>
          <p:nvPr/>
        </p:nvGrpSpPr>
        <p:grpSpPr bwMode="auto">
          <a:xfrm>
            <a:off x="1318356" y="1524000"/>
            <a:ext cx="381000" cy="460429"/>
            <a:chOff x="6990733" y="4742888"/>
            <a:chExt cx="1335699" cy="1335810"/>
          </a:xfrm>
        </p:grpSpPr>
        <p:sp>
          <p:nvSpPr>
            <p:cNvPr id="71" name="Ellipse 99"/>
            <p:cNvSpPr/>
            <p:nvPr/>
          </p:nvSpPr>
          <p:spPr bwMode="auto">
            <a:xfrm>
              <a:off x="6990733" y="4742888"/>
              <a:ext cx="1335699" cy="1335810"/>
            </a:xfrm>
            <a:prstGeom prst="ellipse">
              <a:avLst/>
            </a:prstGeom>
            <a:gradFill flip="none" rotWithShape="1">
              <a:gsLst>
                <a:gs pos="0">
                  <a:srgbClr val="74F4FF"/>
                </a:gs>
                <a:gs pos="100000">
                  <a:srgbClr val="208ECD"/>
                </a:gs>
              </a:gsLst>
              <a:path path="shape">
                <a:fillToRect l="50000" t="50000" r="50000" b="50000"/>
              </a:path>
              <a:tileRect/>
            </a:gradFill>
            <a:ln w="9525" cap="flat" cmpd="sng" algn="ctr">
              <a:solidFill>
                <a:srgbClr val="0081BE">
                  <a:lumMod val="75000"/>
                </a:srgbClr>
              </a:solidFill>
              <a:prstDash val="solid"/>
            </a:ln>
            <a:effectLst>
              <a:innerShdw blurRad="190500" dist="114300" dir="5640000">
                <a:srgbClr val="000000">
                  <a:alpha val="37000"/>
                </a:srgbClr>
              </a:inn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>
                <a:solidFill>
                  <a:srgbClr val="FFFFFF"/>
                </a:solidFill>
                <a:latin typeface="Calibri" pitchFamily="-111" charset="0"/>
                <a:ea typeface="ＭＳ Ｐゴシック" pitchFamily="-111" charset="-128"/>
              </a:endParaRPr>
            </a:p>
          </p:txBody>
        </p:sp>
        <p:sp>
          <p:nvSpPr>
            <p:cNvPr id="72" name="Ellipse 100"/>
            <p:cNvSpPr>
              <a:spLocks noChangeArrowheads="1"/>
            </p:cNvSpPr>
            <p:nvPr/>
          </p:nvSpPr>
          <p:spPr bwMode="auto">
            <a:xfrm>
              <a:off x="7169968" y="4786328"/>
              <a:ext cx="982937" cy="721325"/>
            </a:xfrm>
            <a:prstGeom prst="ellipse">
              <a:avLst/>
            </a:prstGeom>
            <a:gradFill rotWithShape="1">
              <a:gsLst>
                <a:gs pos="0">
                  <a:srgbClr val="FFFFFF">
                    <a:alpha val="76999"/>
                  </a:srgbClr>
                </a:gs>
                <a:gs pos="100000">
                  <a:srgbClr val="8EB4E3">
                    <a:alpha val="0"/>
                  </a:srgbClr>
                </a:gs>
              </a:gsLst>
              <a:lin ang="5400000"/>
            </a:gradFill>
            <a:ln w="9525">
              <a:noFill/>
              <a:round/>
              <a:headEnd/>
              <a:tailEnd/>
            </a:ln>
          </p:spPr>
          <p:txBody>
            <a:bodyPr anchor="ctr"/>
            <a:lstStyle/>
            <a:p>
              <a:pPr algn="ctr"/>
              <a:endParaRPr lang="en-US">
                <a:solidFill>
                  <a:srgbClr val="FFFFFF"/>
                </a:solidFill>
                <a:latin typeface="Calibri" charset="0"/>
                <a:ea typeface="ＭＳ Ｐゴシック" pitchFamily="34" charset="-128"/>
              </a:endParaRPr>
            </a:p>
          </p:txBody>
        </p:sp>
      </p:grpSp>
      <p:grpSp>
        <p:nvGrpSpPr>
          <p:cNvPr id="7" name="Gruppe 69"/>
          <p:cNvGrpSpPr>
            <a:grpSpLocks/>
          </p:cNvGrpSpPr>
          <p:nvPr/>
        </p:nvGrpSpPr>
        <p:grpSpPr bwMode="auto">
          <a:xfrm>
            <a:off x="1851756" y="1066800"/>
            <a:ext cx="381000" cy="460429"/>
            <a:chOff x="6990733" y="4742888"/>
            <a:chExt cx="1335699" cy="1335810"/>
          </a:xfrm>
        </p:grpSpPr>
        <p:sp>
          <p:nvSpPr>
            <p:cNvPr id="74" name="Ellipse 99"/>
            <p:cNvSpPr/>
            <p:nvPr/>
          </p:nvSpPr>
          <p:spPr bwMode="auto">
            <a:xfrm>
              <a:off x="6990733" y="4742888"/>
              <a:ext cx="1335699" cy="1335810"/>
            </a:xfrm>
            <a:prstGeom prst="ellipse">
              <a:avLst/>
            </a:prstGeom>
            <a:gradFill flip="none" rotWithShape="1">
              <a:gsLst>
                <a:gs pos="0">
                  <a:srgbClr val="74F4FF"/>
                </a:gs>
                <a:gs pos="100000">
                  <a:srgbClr val="208ECD"/>
                </a:gs>
              </a:gsLst>
              <a:path path="shape">
                <a:fillToRect l="50000" t="50000" r="50000" b="50000"/>
              </a:path>
              <a:tileRect/>
            </a:gradFill>
            <a:ln w="9525" cap="flat" cmpd="sng" algn="ctr">
              <a:solidFill>
                <a:srgbClr val="0081BE">
                  <a:lumMod val="75000"/>
                </a:srgbClr>
              </a:solidFill>
              <a:prstDash val="solid"/>
            </a:ln>
            <a:effectLst>
              <a:innerShdw blurRad="190500" dist="114300" dir="5640000">
                <a:srgbClr val="000000">
                  <a:alpha val="37000"/>
                </a:srgbClr>
              </a:inn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>
                <a:solidFill>
                  <a:srgbClr val="FFFFFF"/>
                </a:solidFill>
                <a:latin typeface="Calibri" pitchFamily="-111" charset="0"/>
                <a:ea typeface="ＭＳ Ｐゴシック" pitchFamily="-111" charset="-128"/>
              </a:endParaRPr>
            </a:p>
          </p:txBody>
        </p:sp>
        <p:sp>
          <p:nvSpPr>
            <p:cNvPr id="75" name="Ellipse 100"/>
            <p:cNvSpPr>
              <a:spLocks noChangeArrowheads="1"/>
            </p:cNvSpPr>
            <p:nvPr/>
          </p:nvSpPr>
          <p:spPr bwMode="auto">
            <a:xfrm>
              <a:off x="7169968" y="4786328"/>
              <a:ext cx="982937" cy="721325"/>
            </a:xfrm>
            <a:prstGeom prst="ellipse">
              <a:avLst/>
            </a:prstGeom>
            <a:gradFill rotWithShape="1">
              <a:gsLst>
                <a:gs pos="0">
                  <a:srgbClr val="FFFFFF">
                    <a:alpha val="76999"/>
                  </a:srgbClr>
                </a:gs>
                <a:gs pos="100000">
                  <a:srgbClr val="8EB4E3">
                    <a:alpha val="0"/>
                  </a:srgbClr>
                </a:gs>
              </a:gsLst>
              <a:lin ang="5400000"/>
            </a:gradFill>
            <a:ln w="9525">
              <a:noFill/>
              <a:round/>
              <a:headEnd/>
              <a:tailEnd/>
            </a:ln>
          </p:spPr>
          <p:txBody>
            <a:bodyPr anchor="ctr"/>
            <a:lstStyle/>
            <a:p>
              <a:pPr algn="ctr"/>
              <a:endParaRPr lang="en-US">
                <a:solidFill>
                  <a:srgbClr val="FFFFFF"/>
                </a:solidFill>
                <a:latin typeface="Calibri" charset="0"/>
                <a:ea typeface="ＭＳ Ｐゴシック" pitchFamily="34" charset="-128"/>
              </a:endParaRPr>
            </a:p>
          </p:txBody>
        </p:sp>
      </p:grpSp>
      <p:grpSp>
        <p:nvGrpSpPr>
          <p:cNvPr id="8" name="Gruppe 69"/>
          <p:cNvGrpSpPr>
            <a:grpSpLocks/>
          </p:cNvGrpSpPr>
          <p:nvPr/>
        </p:nvGrpSpPr>
        <p:grpSpPr bwMode="auto">
          <a:xfrm>
            <a:off x="1699356" y="381000"/>
            <a:ext cx="381000" cy="460429"/>
            <a:chOff x="6990733" y="4742888"/>
            <a:chExt cx="1335699" cy="1335810"/>
          </a:xfrm>
        </p:grpSpPr>
        <p:sp>
          <p:nvSpPr>
            <p:cNvPr id="77" name="Ellipse 99"/>
            <p:cNvSpPr/>
            <p:nvPr/>
          </p:nvSpPr>
          <p:spPr bwMode="auto">
            <a:xfrm>
              <a:off x="6990733" y="4742888"/>
              <a:ext cx="1335699" cy="1335810"/>
            </a:xfrm>
            <a:prstGeom prst="ellipse">
              <a:avLst/>
            </a:prstGeom>
            <a:gradFill flip="none" rotWithShape="1">
              <a:gsLst>
                <a:gs pos="0">
                  <a:srgbClr val="74F4FF"/>
                </a:gs>
                <a:gs pos="100000">
                  <a:srgbClr val="208ECD"/>
                </a:gs>
              </a:gsLst>
              <a:path path="shape">
                <a:fillToRect l="50000" t="50000" r="50000" b="50000"/>
              </a:path>
              <a:tileRect/>
            </a:gradFill>
            <a:ln w="9525" cap="flat" cmpd="sng" algn="ctr">
              <a:solidFill>
                <a:srgbClr val="0081BE">
                  <a:lumMod val="75000"/>
                </a:srgbClr>
              </a:solidFill>
              <a:prstDash val="solid"/>
            </a:ln>
            <a:effectLst>
              <a:innerShdw blurRad="190500" dist="114300" dir="5640000">
                <a:srgbClr val="000000">
                  <a:alpha val="37000"/>
                </a:srgbClr>
              </a:inn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>
                <a:solidFill>
                  <a:srgbClr val="FFFFFF"/>
                </a:solidFill>
                <a:latin typeface="Calibri" pitchFamily="-111" charset="0"/>
                <a:ea typeface="ＭＳ Ｐゴシック" pitchFamily="-111" charset="-128"/>
              </a:endParaRPr>
            </a:p>
          </p:txBody>
        </p:sp>
        <p:sp>
          <p:nvSpPr>
            <p:cNvPr id="78" name="Ellipse 100"/>
            <p:cNvSpPr>
              <a:spLocks noChangeArrowheads="1"/>
            </p:cNvSpPr>
            <p:nvPr/>
          </p:nvSpPr>
          <p:spPr bwMode="auto">
            <a:xfrm>
              <a:off x="7169968" y="4786328"/>
              <a:ext cx="982937" cy="721325"/>
            </a:xfrm>
            <a:prstGeom prst="ellipse">
              <a:avLst/>
            </a:prstGeom>
            <a:gradFill rotWithShape="1">
              <a:gsLst>
                <a:gs pos="0">
                  <a:srgbClr val="FFFFFF">
                    <a:alpha val="76999"/>
                  </a:srgbClr>
                </a:gs>
                <a:gs pos="100000">
                  <a:srgbClr val="8EB4E3">
                    <a:alpha val="0"/>
                  </a:srgbClr>
                </a:gs>
              </a:gsLst>
              <a:lin ang="5400000"/>
            </a:gradFill>
            <a:ln w="9525">
              <a:noFill/>
              <a:round/>
              <a:headEnd/>
              <a:tailEnd/>
            </a:ln>
          </p:spPr>
          <p:txBody>
            <a:bodyPr anchor="ctr"/>
            <a:lstStyle/>
            <a:p>
              <a:pPr algn="ctr"/>
              <a:endParaRPr lang="en-US">
                <a:solidFill>
                  <a:srgbClr val="FFFFFF"/>
                </a:solidFill>
                <a:latin typeface="Calibri" charset="0"/>
                <a:ea typeface="ＭＳ Ｐゴシック" pitchFamily="34" charset="-128"/>
              </a:endParaRPr>
            </a:p>
          </p:txBody>
        </p:sp>
      </p:grpSp>
      <p:grpSp>
        <p:nvGrpSpPr>
          <p:cNvPr id="9" name="Gruppe 69"/>
          <p:cNvGrpSpPr>
            <a:grpSpLocks/>
          </p:cNvGrpSpPr>
          <p:nvPr/>
        </p:nvGrpSpPr>
        <p:grpSpPr bwMode="auto">
          <a:xfrm>
            <a:off x="1775556" y="1676400"/>
            <a:ext cx="381000" cy="460429"/>
            <a:chOff x="6990733" y="4742888"/>
            <a:chExt cx="1335699" cy="1335810"/>
          </a:xfrm>
        </p:grpSpPr>
        <p:sp>
          <p:nvSpPr>
            <p:cNvPr id="80" name="Ellipse 99"/>
            <p:cNvSpPr/>
            <p:nvPr/>
          </p:nvSpPr>
          <p:spPr bwMode="auto">
            <a:xfrm>
              <a:off x="6990733" y="4742888"/>
              <a:ext cx="1335699" cy="1335810"/>
            </a:xfrm>
            <a:prstGeom prst="ellipse">
              <a:avLst/>
            </a:prstGeom>
            <a:gradFill flip="none" rotWithShape="1">
              <a:gsLst>
                <a:gs pos="0">
                  <a:srgbClr val="74F4FF"/>
                </a:gs>
                <a:gs pos="100000">
                  <a:srgbClr val="208ECD"/>
                </a:gs>
              </a:gsLst>
              <a:path path="shape">
                <a:fillToRect l="50000" t="50000" r="50000" b="50000"/>
              </a:path>
              <a:tileRect/>
            </a:gradFill>
            <a:ln w="9525" cap="flat" cmpd="sng" algn="ctr">
              <a:solidFill>
                <a:srgbClr val="0081BE">
                  <a:lumMod val="75000"/>
                </a:srgbClr>
              </a:solidFill>
              <a:prstDash val="solid"/>
            </a:ln>
            <a:effectLst>
              <a:innerShdw blurRad="190500" dist="114300" dir="5640000">
                <a:srgbClr val="000000">
                  <a:alpha val="37000"/>
                </a:srgbClr>
              </a:inn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>
                <a:solidFill>
                  <a:srgbClr val="FFFFFF"/>
                </a:solidFill>
                <a:latin typeface="Calibri" pitchFamily="-111" charset="0"/>
                <a:ea typeface="ＭＳ Ｐゴシック" pitchFamily="-111" charset="-128"/>
              </a:endParaRPr>
            </a:p>
          </p:txBody>
        </p:sp>
        <p:sp>
          <p:nvSpPr>
            <p:cNvPr id="81" name="Ellipse 100"/>
            <p:cNvSpPr>
              <a:spLocks noChangeArrowheads="1"/>
            </p:cNvSpPr>
            <p:nvPr/>
          </p:nvSpPr>
          <p:spPr bwMode="auto">
            <a:xfrm>
              <a:off x="7169968" y="4786328"/>
              <a:ext cx="982937" cy="721325"/>
            </a:xfrm>
            <a:prstGeom prst="ellipse">
              <a:avLst/>
            </a:prstGeom>
            <a:gradFill rotWithShape="1">
              <a:gsLst>
                <a:gs pos="0">
                  <a:srgbClr val="FFFFFF">
                    <a:alpha val="76999"/>
                  </a:srgbClr>
                </a:gs>
                <a:gs pos="100000">
                  <a:srgbClr val="8EB4E3">
                    <a:alpha val="0"/>
                  </a:srgbClr>
                </a:gs>
              </a:gsLst>
              <a:lin ang="5400000"/>
            </a:gradFill>
            <a:ln w="9525">
              <a:noFill/>
              <a:round/>
              <a:headEnd/>
              <a:tailEnd/>
            </a:ln>
          </p:spPr>
          <p:txBody>
            <a:bodyPr anchor="ctr"/>
            <a:lstStyle/>
            <a:p>
              <a:pPr algn="ctr"/>
              <a:endParaRPr lang="en-US">
                <a:solidFill>
                  <a:srgbClr val="FFFFFF"/>
                </a:solidFill>
                <a:latin typeface="Calibri" charset="0"/>
                <a:ea typeface="ＭＳ Ｐゴシック" pitchFamily="34" charset="-128"/>
              </a:endParaRPr>
            </a:p>
          </p:txBody>
        </p:sp>
      </p:grpSp>
      <p:grpSp>
        <p:nvGrpSpPr>
          <p:cNvPr id="10" name="Gruppe 69"/>
          <p:cNvGrpSpPr>
            <a:grpSpLocks/>
          </p:cNvGrpSpPr>
          <p:nvPr/>
        </p:nvGrpSpPr>
        <p:grpSpPr bwMode="auto">
          <a:xfrm>
            <a:off x="1752600" y="5787971"/>
            <a:ext cx="381000" cy="460429"/>
            <a:chOff x="6990733" y="4742888"/>
            <a:chExt cx="1335699" cy="1335810"/>
          </a:xfrm>
        </p:grpSpPr>
        <p:sp>
          <p:nvSpPr>
            <p:cNvPr id="83" name="Ellipse 99"/>
            <p:cNvSpPr/>
            <p:nvPr/>
          </p:nvSpPr>
          <p:spPr bwMode="auto">
            <a:xfrm>
              <a:off x="6990733" y="4742888"/>
              <a:ext cx="1335699" cy="1335810"/>
            </a:xfrm>
            <a:prstGeom prst="ellipse">
              <a:avLst/>
            </a:prstGeom>
            <a:gradFill flip="none" rotWithShape="1">
              <a:gsLst>
                <a:gs pos="0">
                  <a:srgbClr val="74F4FF"/>
                </a:gs>
                <a:gs pos="100000">
                  <a:srgbClr val="208ECD"/>
                </a:gs>
              </a:gsLst>
              <a:path path="shape">
                <a:fillToRect l="50000" t="50000" r="50000" b="50000"/>
              </a:path>
              <a:tileRect/>
            </a:gradFill>
            <a:ln w="9525" cap="flat" cmpd="sng" algn="ctr">
              <a:solidFill>
                <a:srgbClr val="0081BE">
                  <a:lumMod val="75000"/>
                </a:srgbClr>
              </a:solidFill>
              <a:prstDash val="solid"/>
            </a:ln>
            <a:effectLst>
              <a:innerShdw blurRad="190500" dist="114300" dir="5640000">
                <a:srgbClr val="000000">
                  <a:alpha val="37000"/>
                </a:srgbClr>
              </a:inn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>
                <a:solidFill>
                  <a:srgbClr val="FFFFFF"/>
                </a:solidFill>
                <a:latin typeface="Calibri" pitchFamily="-111" charset="0"/>
                <a:ea typeface="ＭＳ Ｐゴシック" pitchFamily="-111" charset="-128"/>
              </a:endParaRPr>
            </a:p>
          </p:txBody>
        </p:sp>
        <p:sp>
          <p:nvSpPr>
            <p:cNvPr id="84" name="Ellipse 100"/>
            <p:cNvSpPr>
              <a:spLocks noChangeArrowheads="1"/>
            </p:cNvSpPr>
            <p:nvPr/>
          </p:nvSpPr>
          <p:spPr bwMode="auto">
            <a:xfrm>
              <a:off x="7169968" y="4786328"/>
              <a:ext cx="982937" cy="721325"/>
            </a:xfrm>
            <a:prstGeom prst="ellipse">
              <a:avLst/>
            </a:prstGeom>
            <a:gradFill rotWithShape="1">
              <a:gsLst>
                <a:gs pos="0">
                  <a:srgbClr val="FFFFFF">
                    <a:alpha val="76999"/>
                  </a:srgbClr>
                </a:gs>
                <a:gs pos="100000">
                  <a:srgbClr val="8EB4E3">
                    <a:alpha val="0"/>
                  </a:srgbClr>
                </a:gs>
              </a:gsLst>
              <a:lin ang="5400000"/>
            </a:gradFill>
            <a:ln w="9525">
              <a:noFill/>
              <a:round/>
              <a:headEnd/>
              <a:tailEnd/>
            </a:ln>
          </p:spPr>
          <p:txBody>
            <a:bodyPr anchor="ctr"/>
            <a:lstStyle/>
            <a:p>
              <a:pPr algn="ctr"/>
              <a:endParaRPr lang="en-US">
                <a:solidFill>
                  <a:srgbClr val="FFFFFF"/>
                </a:solidFill>
                <a:latin typeface="Calibri" charset="0"/>
                <a:ea typeface="ＭＳ Ｐゴシック" pitchFamily="34" charset="-128"/>
              </a:endParaRPr>
            </a:p>
          </p:txBody>
        </p:sp>
      </p:grpSp>
      <p:grpSp>
        <p:nvGrpSpPr>
          <p:cNvPr id="11" name="Gruppe 69"/>
          <p:cNvGrpSpPr>
            <a:grpSpLocks/>
          </p:cNvGrpSpPr>
          <p:nvPr/>
        </p:nvGrpSpPr>
        <p:grpSpPr bwMode="auto">
          <a:xfrm>
            <a:off x="2308956" y="1447800"/>
            <a:ext cx="381000" cy="460429"/>
            <a:chOff x="6990733" y="4742888"/>
            <a:chExt cx="1335699" cy="1335810"/>
          </a:xfrm>
        </p:grpSpPr>
        <p:sp>
          <p:nvSpPr>
            <p:cNvPr id="86" name="Ellipse 99"/>
            <p:cNvSpPr/>
            <p:nvPr/>
          </p:nvSpPr>
          <p:spPr bwMode="auto">
            <a:xfrm>
              <a:off x="6990733" y="4742888"/>
              <a:ext cx="1335699" cy="1335810"/>
            </a:xfrm>
            <a:prstGeom prst="ellipse">
              <a:avLst/>
            </a:prstGeom>
            <a:gradFill flip="none" rotWithShape="1">
              <a:gsLst>
                <a:gs pos="0">
                  <a:srgbClr val="74F4FF"/>
                </a:gs>
                <a:gs pos="100000">
                  <a:srgbClr val="208ECD"/>
                </a:gs>
              </a:gsLst>
              <a:path path="shape">
                <a:fillToRect l="50000" t="50000" r="50000" b="50000"/>
              </a:path>
              <a:tileRect/>
            </a:gradFill>
            <a:ln w="9525" cap="flat" cmpd="sng" algn="ctr">
              <a:solidFill>
                <a:srgbClr val="0081BE">
                  <a:lumMod val="75000"/>
                </a:srgbClr>
              </a:solidFill>
              <a:prstDash val="solid"/>
            </a:ln>
            <a:effectLst>
              <a:innerShdw blurRad="190500" dist="114300" dir="5640000">
                <a:srgbClr val="000000">
                  <a:alpha val="37000"/>
                </a:srgbClr>
              </a:inn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>
                <a:solidFill>
                  <a:srgbClr val="FFFFFF"/>
                </a:solidFill>
                <a:latin typeface="Calibri" pitchFamily="-111" charset="0"/>
                <a:ea typeface="ＭＳ Ｐゴシック" pitchFamily="-111" charset="-128"/>
              </a:endParaRPr>
            </a:p>
          </p:txBody>
        </p:sp>
        <p:sp>
          <p:nvSpPr>
            <p:cNvPr id="87" name="Ellipse 100"/>
            <p:cNvSpPr>
              <a:spLocks noChangeArrowheads="1"/>
            </p:cNvSpPr>
            <p:nvPr/>
          </p:nvSpPr>
          <p:spPr bwMode="auto">
            <a:xfrm>
              <a:off x="7169968" y="4786328"/>
              <a:ext cx="982937" cy="721325"/>
            </a:xfrm>
            <a:prstGeom prst="ellipse">
              <a:avLst/>
            </a:prstGeom>
            <a:gradFill rotWithShape="1">
              <a:gsLst>
                <a:gs pos="0">
                  <a:srgbClr val="FFFFFF">
                    <a:alpha val="76999"/>
                  </a:srgbClr>
                </a:gs>
                <a:gs pos="100000">
                  <a:srgbClr val="8EB4E3">
                    <a:alpha val="0"/>
                  </a:srgbClr>
                </a:gs>
              </a:gsLst>
              <a:lin ang="5400000"/>
            </a:gradFill>
            <a:ln w="9525">
              <a:noFill/>
              <a:round/>
              <a:headEnd/>
              <a:tailEnd/>
            </a:ln>
          </p:spPr>
          <p:txBody>
            <a:bodyPr anchor="ctr"/>
            <a:lstStyle/>
            <a:p>
              <a:pPr algn="ctr"/>
              <a:endParaRPr lang="en-US">
                <a:solidFill>
                  <a:srgbClr val="FFFFFF"/>
                </a:solidFill>
                <a:latin typeface="Calibri" charset="0"/>
                <a:ea typeface="ＭＳ Ｐゴシック" pitchFamily="34" charset="-128"/>
              </a:endParaRPr>
            </a:p>
          </p:txBody>
        </p:sp>
      </p:grpSp>
      <p:grpSp>
        <p:nvGrpSpPr>
          <p:cNvPr id="12" name="Gruppe 69"/>
          <p:cNvGrpSpPr>
            <a:grpSpLocks/>
          </p:cNvGrpSpPr>
          <p:nvPr/>
        </p:nvGrpSpPr>
        <p:grpSpPr bwMode="auto">
          <a:xfrm>
            <a:off x="2232756" y="762000"/>
            <a:ext cx="381000" cy="460429"/>
            <a:chOff x="6990733" y="4742888"/>
            <a:chExt cx="1335699" cy="1335810"/>
          </a:xfrm>
        </p:grpSpPr>
        <p:sp>
          <p:nvSpPr>
            <p:cNvPr id="89" name="Ellipse 99"/>
            <p:cNvSpPr/>
            <p:nvPr/>
          </p:nvSpPr>
          <p:spPr bwMode="auto">
            <a:xfrm>
              <a:off x="6990733" y="4742888"/>
              <a:ext cx="1335699" cy="1335810"/>
            </a:xfrm>
            <a:prstGeom prst="ellipse">
              <a:avLst/>
            </a:prstGeom>
            <a:gradFill flip="none" rotWithShape="1">
              <a:gsLst>
                <a:gs pos="0">
                  <a:srgbClr val="74F4FF"/>
                </a:gs>
                <a:gs pos="100000">
                  <a:srgbClr val="208ECD"/>
                </a:gs>
              </a:gsLst>
              <a:path path="shape">
                <a:fillToRect l="50000" t="50000" r="50000" b="50000"/>
              </a:path>
              <a:tileRect/>
            </a:gradFill>
            <a:ln w="9525" cap="flat" cmpd="sng" algn="ctr">
              <a:solidFill>
                <a:srgbClr val="0081BE">
                  <a:lumMod val="75000"/>
                </a:srgbClr>
              </a:solidFill>
              <a:prstDash val="solid"/>
            </a:ln>
            <a:effectLst>
              <a:innerShdw blurRad="190500" dist="114300" dir="5640000">
                <a:srgbClr val="000000">
                  <a:alpha val="37000"/>
                </a:srgbClr>
              </a:inn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>
                <a:solidFill>
                  <a:srgbClr val="FFFFFF"/>
                </a:solidFill>
                <a:latin typeface="Calibri" pitchFamily="-111" charset="0"/>
                <a:ea typeface="ＭＳ Ｐゴシック" pitchFamily="-111" charset="-128"/>
              </a:endParaRPr>
            </a:p>
          </p:txBody>
        </p:sp>
        <p:sp>
          <p:nvSpPr>
            <p:cNvPr id="90" name="Ellipse 100"/>
            <p:cNvSpPr>
              <a:spLocks noChangeArrowheads="1"/>
            </p:cNvSpPr>
            <p:nvPr/>
          </p:nvSpPr>
          <p:spPr bwMode="auto">
            <a:xfrm>
              <a:off x="7169968" y="4786328"/>
              <a:ext cx="982937" cy="721325"/>
            </a:xfrm>
            <a:prstGeom prst="ellipse">
              <a:avLst/>
            </a:prstGeom>
            <a:gradFill rotWithShape="1">
              <a:gsLst>
                <a:gs pos="0">
                  <a:srgbClr val="FFFFFF">
                    <a:alpha val="76999"/>
                  </a:srgbClr>
                </a:gs>
                <a:gs pos="100000">
                  <a:srgbClr val="8EB4E3">
                    <a:alpha val="0"/>
                  </a:srgbClr>
                </a:gs>
              </a:gsLst>
              <a:lin ang="5400000"/>
            </a:gradFill>
            <a:ln w="9525">
              <a:noFill/>
              <a:round/>
              <a:headEnd/>
              <a:tailEnd/>
            </a:ln>
          </p:spPr>
          <p:txBody>
            <a:bodyPr anchor="ctr"/>
            <a:lstStyle/>
            <a:p>
              <a:pPr algn="ctr"/>
              <a:endParaRPr lang="en-US">
                <a:solidFill>
                  <a:srgbClr val="FFFFFF"/>
                </a:solidFill>
                <a:latin typeface="Calibri" charset="0"/>
                <a:ea typeface="ＭＳ Ｐゴシック" pitchFamily="34" charset="-128"/>
              </a:endParaRPr>
            </a:p>
          </p:txBody>
        </p:sp>
      </p:grpSp>
      <p:cxnSp>
        <p:nvCxnSpPr>
          <p:cNvPr id="101" name="Straight Connector 100"/>
          <p:cNvCxnSpPr>
            <a:endCxn id="94" idx="0"/>
          </p:cNvCxnSpPr>
          <p:nvPr/>
        </p:nvCxnSpPr>
        <p:spPr>
          <a:xfrm>
            <a:off x="216568" y="1985211"/>
            <a:ext cx="1431758" cy="2466473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0" name="Freeform 59"/>
          <p:cNvSpPr/>
          <p:nvPr/>
        </p:nvSpPr>
        <p:spPr>
          <a:xfrm>
            <a:off x="2133600" y="2165684"/>
            <a:ext cx="1187116" cy="2253916"/>
          </a:xfrm>
          <a:custGeom>
            <a:avLst/>
            <a:gdLst>
              <a:gd name="connsiteX0" fmla="*/ 721894 w 1335505"/>
              <a:gd name="connsiteY0" fmla="*/ 72190 h 2358190"/>
              <a:gd name="connsiteX1" fmla="*/ 1335505 w 1335505"/>
              <a:gd name="connsiteY1" fmla="*/ 0 h 2358190"/>
              <a:gd name="connsiteX2" fmla="*/ 156410 w 1335505"/>
              <a:gd name="connsiteY2" fmla="*/ 2358190 h 2358190"/>
              <a:gd name="connsiteX3" fmla="*/ 0 w 1335505"/>
              <a:gd name="connsiteY3" fmla="*/ 2310063 h 2358190"/>
              <a:gd name="connsiteX4" fmla="*/ 721894 w 1335505"/>
              <a:gd name="connsiteY4" fmla="*/ 72190 h 23581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35505" h="2358190">
                <a:moveTo>
                  <a:pt x="721894" y="72190"/>
                </a:moveTo>
                <a:lnTo>
                  <a:pt x="1335505" y="0"/>
                </a:lnTo>
                <a:lnTo>
                  <a:pt x="156410" y="2358190"/>
                </a:lnTo>
                <a:lnTo>
                  <a:pt x="0" y="2310063"/>
                </a:lnTo>
                <a:lnTo>
                  <a:pt x="721894" y="72190"/>
                </a:lnTo>
                <a:close/>
              </a:path>
            </a:pathLst>
          </a:custGeom>
          <a:gradFill flip="none" rotWithShape="1">
            <a:gsLst>
              <a:gs pos="0">
                <a:schemeClr val="bg1">
                  <a:alpha val="27000"/>
                </a:schemeClr>
              </a:gs>
              <a:gs pos="50000">
                <a:schemeClr val="bg1">
                  <a:alpha val="12000"/>
                </a:schemeClr>
              </a:gs>
              <a:gs pos="100000">
                <a:schemeClr val="accent3">
                  <a:lumMod val="75000"/>
                  <a:alpha val="0"/>
                </a:schemeClr>
              </a:gs>
            </a:gsLst>
            <a:lin ang="27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Calibri" pitchFamily="34" charset="0"/>
            </a:endParaRPr>
          </a:p>
        </p:txBody>
      </p:sp>
      <p:grpSp>
        <p:nvGrpSpPr>
          <p:cNvPr id="13" name="Group 57"/>
          <p:cNvGrpSpPr/>
          <p:nvPr/>
        </p:nvGrpSpPr>
        <p:grpSpPr>
          <a:xfrm>
            <a:off x="3657600" y="2133600"/>
            <a:ext cx="3768242" cy="490365"/>
            <a:chOff x="3657600" y="2133600"/>
            <a:chExt cx="3768242" cy="490365"/>
          </a:xfrm>
        </p:grpSpPr>
        <p:sp>
          <p:nvSpPr>
            <p:cNvPr id="91" name="TextBox 90"/>
            <p:cNvSpPr txBox="1"/>
            <p:nvPr/>
          </p:nvSpPr>
          <p:spPr>
            <a:xfrm>
              <a:off x="4419600" y="2133600"/>
              <a:ext cx="1092030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400" dirty="0" smtClean="0">
                  <a:solidFill>
                    <a:schemeClr val="accent5">
                      <a:lumMod val="75000"/>
                    </a:schemeClr>
                  </a:solidFill>
                  <a:latin typeface="Calibri" pitchFamily="34" charset="0"/>
                </a:rPr>
                <a:t>Stage 1</a:t>
              </a:r>
              <a:endParaRPr lang="en-US" sz="2400" dirty="0">
                <a:solidFill>
                  <a:schemeClr val="accent5">
                    <a:lumMod val="75000"/>
                  </a:schemeClr>
                </a:solidFill>
                <a:latin typeface="Calibri" pitchFamily="34" charset="0"/>
              </a:endParaRPr>
            </a:p>
          </p:txBody>
        </p:sp>
        <p:cxnSp>
          <p:nvCxnSpPr>
            <p:cNvPr id="73" name="Straight Arrow Connector 72"/>
            <p:cNvCxnSpPr/>
            <p:nvPr/>
          </p:nvCxnSpPr>
          <p:spPr>
            <a:xfrm>
              <a:off x="3657600" y="2438400"/>
              <a:ext cx="609600" cy="1588"/>
            </a:xfrm>
            <a:prstGeom prst="straightConnector1">
              <a:avLst/>
            </a:prstGeom>
            <a:ln w="28575">
              <a:solidFill>
                <a:schemeClr val="tx1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5" name="TextBox 84"/>
            <p:cNvSpPr txBox="1"/>
            <p:nvPr/>
          </p:nvSpPr>
          <p:spPr>
            <a:xfrm>
              <a:off x="5486400" y="2162300"/>
              <a:ext cx="1939442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400" dirty="0" smtClean="0">
                  <a:latin typeface="Calibri" pitchFamily="34" charset="0"/>
                </a:rPr>
                <a:t>Your text here</a:t>
              </a:r>
              <a:endParaRPr lang="en-US" sz="2400" dirty="0">
                <a:latin typeface="Calibri" pitchFamily="34" charset="0"/>
              </a:endParaRPr>
            </a:p>
          </p:txBody>
        </p:sp>
      </p:grpSp>
      <p:grpSp>
        <p:nvGrpSpPr>
          <p:cNvPr id="14" name="Group 58"/>
          <p:cNvGrpSpPr/>
          <p:nvPr/>
        </p:nvGrpSpPr>
        <p:grpSpPr>
          <a:xfrm>
            <a:off x="3657600" y="2794000"/>
            <a:ext cx="3780117" cy="466615"/>
            <a:chOff x="3657600" y="2794000"/>
            <a:chExt cx="3780117" cy="466615"/>
          </a:xfrm>
        </p:grpSpPr>
        <p:sp>
          <p:nvSpPr>
            <p:cNvPr id="61" name="TextBox 60"/>
            <p:cNvSpPr txBox="1"/>
            <p:nvPr/>
          </p:nvSpPr>
          <p:spPr>
            <a:xfrm>
              <a:off x="4419600" y="2794000"/>
              <a:ext cx="1092030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400" dirty="0" smtClean="0">
                  <a:solidFill>
                    <a:schemeClr val="accent5">
                      <a:lumMod val="75000"/>
                    </a:schemeClr>
                  </a:solidFill>
                  <a:latin typeface="Calibri" pitchFamily="34" charset="0"/>
                </a:rPr>
                <a:t>Stage 2</a:t>
              </a:r>
              <a:endParaRPr lang="en-US" sz="2400" dirty="0">
                <a:solidFill>
                  <a:schemeClr val="accent5">
                    <a:lumMod val="75000"/>
                  </a:schemeClr>
                </a:solidFill>
                <a:latin typeface="Calibri" pitchFamily="34" charset="0"/>
              </a:endParaRPr>
            </a:p>
          </p:txBody>
        </p:sp>
        <p:cxnSp>
          <p:nvCxnSpPr>
            <p:cNvPr id="76" name="Straight Arrow Connector 75"/>
            <p:cNvCxnSpPr/>
            <p:nvPr/>
          </p:nvCxnSpPr>
          <p:spPr>
            <a:xfrm>
              <a:off x="3657600" y="3073400"/>
              <a:ext cx="609600" cy="1588"/>
            </a:xfrm>
            <a:prstGeom prst="straightConnector1">
              <a:avLst/>
            </a:prstGeom>
            <a:ln w="28575">
              <a:solidFill>
                <a:schemeClr val="tx1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8" name="TextBox 87"/>
            <p:cNvSpPr txBox="1"/>
            <p:nvPr/>
          </p:nvSpPr>
          <p:spPr>
            <a:xfrm>
              <a:off x="5498275" y="2798950"/>
              <a:ext cx="1939442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400" dirty="0" smtClean="0">
                  <a:latin typeface="Calibri" pitchFamily="34" charset="0"/>
                </a:rPr>
                <a:t>Your text here</a:t>
              </a:r>
              <a:endParaRPr lang="en-US" sz="2400" dirty="0">
                <a:latin typeface="Calibri" pitchFamily="34" charset="0"/>
              </a:endParaRPr>
            </a:p>
          </p:txBody>
        </p:sp>
      </p:grpSp>
      <p:grpSp>
        <p:nvGrpSpPr>
          <p:cNvPr id="15" name="Group 93"/>
          <p:cNvGrpSpPr/>
          <p:nvPr/>
        </p:nvGrpSpPr>
        <p:grpSpPr>
          <a:xfrm>
            <a:off x="3657600" y="3454400"/>
            <a:ext cx="3780117" cy="466615"/>
            <a:chOff x="3657600" y="3454400"/>
            <a:chExt cx="3780117" cy="466615"/>
          </a:xfrm>
        </p:grpSpPr>
        <p:sp>
          <p:nvSpPr>
            <p:cNvPr id="67" name="TextBox 66"/>
            <p:cNvSpPr txBox="1"/>
            <p:nvPr/>
          </p:nvSpPr>
          <p:spPr>
            <a:xfrm>
              <a:off x="4419600" y="3454400"/>
              <a:ext cx="1092030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400" dirty="0" smtClean="0">
                  <a:solidFill>
                    <a:schemeClr val="accent5">
                      <a:lumMod val="75000"/>
                    </a:schemeClr>
                  </a:solidFill>
                  <a:latin typeface="Calibri" pitchFamily="34" charset="0"/>
                </a:rPr>
                <a:t>Stage 3</a:t>
              </a:r>
              <a:endParaRPr lang="en-US" sz="2400" dirty="0">
                <a:solidFill>
                  <a:schemeClr val="accent5">
                    <a:lumMod val="75000"/>
                  </a:schemeClr>
                </a:solidFill>
                <a:latin typeface="Calibri" pitchFamily="34" charset="0"/>
              </a:endParaRPr>
            </a:p>
          </p:txBody>
        </p:sp>
        <p:cxnSp>
          <p:nvCxnSpPr>
            <p:cNvPr id="79" name="Straight Arrow Connector 78"/>
            <p:cNvCxnSpPr/>
            <p:nvPr/>
          </p:nvCxnSpPr>
          <p:spPr>
            <a:xfrm>
              <a:off x="3657600" y="3708400"/>
              <a:ext cx="609600" cy="1588"/>
            </a:xfrm>
            <a:prstGeom prst="straightConnector1">
              <a:avLst/>
            </a:prstGeom>
            <a:ln w="28575">
              <a:solidFill>
                <a:schemeClr val="tx1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2" name="TextBox 91"/>
            <p:cNvSpPr txBox="1"/>
            <p:nvPr/>
          </p:nvSpPr>
          <p:spPr>
            <a:xfrm>
              <a:off x="5498275" y="3459350"/>
              <a:ext cx="1939442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400" dirty="0" smtClean="0">
                  <a:latin typeface="Calibri" pitchFamily="34" charset="0"/>
                </a:rPr>
                <a:t>Your text here</a:t>
              </a:r>
              <a:endParaRPr lang="en-US" sz="2400" dirty="0">
                <a:latin typeface="Calibri" pitchFamily="34" charset="0"/>
              </a:endParaRPr>
            </a:p>
          </p:txBody>
        </p:sp>
      </p:grpSp>
      <p:grpSp>
        <p:nvGrpSpPr>
          <p:cNvPr id="16" name="Group 94"/>
          <p:cNvGrpSpPr/>
          <p:nvPr/>
        </p:nvGrpSpPr>
        <p:grpSpPr>
          <a:xfrm>
            <a:off x="3657600" y="4114800"/>
            <a:ext cx="3780117" cy="466615"/>
            <a:chOff x="3657600" y="4114800"/>
            <a:chExt cx="3780117" cy="466615"/>
          </a:xfrm>
        </p:grpSpPr>
        <p:sp>
          <p:nvSpPr>
            <p:cNvPr id="64" name="TextBox 63"/>
            <p:cNvSpPr txBox="1"/>
            <p:nvPr/>
          </p:nvSpPr>
          <p:spPr>
            <a:xfrm>
              <a:off x="4419600" y="4114800"/>
              <a:ext cx="1092030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400" dirty="0" smtClean="0">
                  <a:solidFill>
                    <a:schemeClr val="accent5">
                      <a:lumMod val="75000"/>
                    </a:schemeClr>
                  </a:solidFill>
                  <a:latin typeface="Calibri" pitchFamily="34" charset="0"/>
                </a:rPr>
                <a:t>Stage 4</a:t>
              </a:r>
              <a:endParaRPr lang="en-US" sz="2400" dirty="0">
                <a:solidFill>
                  <a:schemeClr val="accent5">
                    <a:lumMod val="75000"/>
                  </a:schemeClr>
                </a:solidFill>
                <a:latin typeface="Calibri" pitchFamily="34" charset="0"/>
              </a:endParaRPr>
            </a:p>
          </p:txBody>
        </p:sp>
        <p:cxnSp>
          <p:nvCxnSpPr>
            <p:cNvPr id="82" name="Straight Arrow Connector 81"/>
            <p:cNvCxnSpPr/>
            <p:nvPr/>
          </p:nvCxnSpPr>
          <p:spPr>
            <a:xfrm>
              <a:off x="3657600" y="4343400"/>
              <a:ext cx="609600" cy="1588"/>
            </a:xfrm>
            <a:prstGeom prst="straightConnector1">
              <a:avLst/>
            </a:prstGeom>
            <a:ln w="28575">
              <a:solidFill>
                <a:schemeClr val="tx1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3" name="TextBox 92"/>
            <p:cNvSpPr txBox="1"/>
            <p:nvPr/>
          </p:nvSpPr>
          <p:spPr>
            <a:xfrm>
              <a:off x="5498275" y="4119750"/>
              <a:ext cx="1939442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400" dirty="0" smtClean="0">
                  <a:latin typeface="Calibri" pitchFamily="34" charset="0"/>
                </a:rPr>
                <a:t>Your text here</a:t>
              </a:r>
              <a:endParaRPr lang="en-US" sz="2400" dirty="0">
                <a:latin typeface="Calibri" pitchFamily="34" charset="0"/>
              </a:endParaRPr>
            </a:p>
          </p:txBody>
        </p:sp>
      </p:grp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Left)">
                                      <p:cBhvr>
                                        <p:cTn id="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Left)">
                                      <p:cBhvr>
                                        <p:cTn id="1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Left)">
                                      <p:cBhvr>
                                        <p:cTn id="17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Left)">
                                      <p:cBhvr>
                                        <p:cTn id="22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7" name="Picture 156" descr="filter level 1.png"/>
          <p:cNvPicPr>
            <a:picLocks noChangeAspect="1"/>
          </p:cNvPicPr>
          <p:nvPr/>
        </p:nvPicPr>
        <p:blipFill>
          <a:blip r:embed="rId3" cstate="email"/>
          <a:stretch>
            <a:fillRect/>
          </a:stretch>
        </p:blipFill>
        <p:spPr>
          <a:xfrm>
            <a:off x="514533" y="3881332"/>
            <a:ext cx="5364037" cy="2852692"/>
          </a:xfrm>
          <a:prstGeom prst="rect">
            <a:avLst/>
          </a:prstGeom>
        </p:spPr>
      </p:pic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912717"/>
          </a:xfrm>
        </p:spPr>
        <p:txBody>
          <a:bodyPr/>
          <a:lstStyle/>
          <a:p>
            <a:r>
              <a:rPr lang="en-US" dirty="0" smtClean="0"/>
              <a:t>4 Levels of Filtering</a:t>
            </a:r>
            <a:endParaRPr lang="en-US" dirty="0"/>
          </a:p>
        </p:txBody>
      </p:sp>
      <p:pic>
        <p:nvPicPr>
          <p:cNvPr id="156" name="Picture 155" descr="filter level 1.png"/>
          <p:cNvPicPr>
            <a:picLocks noChangeAspect="1"/>
          </p:cNvPicPr>
          <p:nvPr/>
        </p:nvPicPr>
        <p:blipFill>
          <a:blip r:embed="rId3" cstate="email"/>
          <a:stretch>
            <a:fillRect/>
          </a:stretch>
        </p:blipFill>
        <p:spPr>
          <a:xfrm>
            <a:off x="179696" y="2953284"/>
            <a:ext cx="5364037" cy="2852692"/>
          </a:xfrm>
          <a:prstGeom prst="rect">
            <a:avLst/>
          </a:prstGeom>
        </p:spPr>
      </p:pic>
      <p:sp>
        <p:nvSpPr>
          <p:cNvPr id="300" name="TextBox 299"/>
          <p:cNvSpPr txBox="1"/>
          <p:nvPr/>
        </p:nvSpPr>
        <p:spPr>
          <a:xfrm>
            <a:off x="5285096" y="1691176"/>
            <a:ext cx="3505200" cy="400110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r>
              <a:rPr lang="en-US" sz="2000" dirty="0" smtClean="0">
                <a:latin typeface="Calibri" pitchFamily="34" charset="0"/>
              </a:rPr>
              <a:t>Level 1: Description of filter</a:t>
            </a:r>
            <a:endParaRPr lang="en-US" sz="2000" dirty="0">
              <a:latin typeface="Calibri" pitchFamily="34" charset="0"/>
            </a:endParaRPr>
          </a:p>
        </p:txBody>
      </p:sp>
      <p:grpSp>
        <p:nvGrpSpPr>
          <p:cNvPr id="3" name="Group 428"/>
          <p:cNvGrpSpPr/>
          <p:nvPr/>
        </p:nvGrpSpPr>
        <p:grpSpPr>
          <a:xfrm>
            <a:off x="2008496" y="3672376"/>
            <a:ext cx="2235265" cy="1143002"/>
            <a:chOff x="1727135" y="2286002"/>
            <a:chExt cx="2235265" cy="1143002"/>
          </a:xfrm>
        </p:grpSpPr>
        <p:sp>
          <p:nvSpPr>
            <p:cNvPr id="517" name="Oval 77"/>
            <p:cNvSpPr>
              <a:spLocks noChangeArrowheads="1"/>
            </p:cNvSpPr>
            <p:nvPr/>
          </p:nvSpPr>
          <p:spPr bwMode="auto">
            <a:xfrm>
              <a:off x="2489135" y="2857502"/>
              <a:ext cx="84623" cy="76201"/>
            </a:xfrm>
            <a:prstGeom prst="ellipse">
              <a:avLst/>
            </a:prstGeom>
            <a:gradFill rotWithShape="1">
              <a:gsLst>
                <a:gs pos="0">
                  <a:srgbClr val="FFFFFF"/>
                </a:gs>
                <a:gs pos="100000">
                  <a:srgbClr val="FFFFFF">
                    <a:gamma/>
                    <a:shade val="46275"/>
                    <a:invGamma/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n-US" dirty="0">
                <a:latin typeface="Calibri" pitchFamily="34" charset="0"/>
              </a:endParaRPr>
            </a:p>
          </p:txBody>
        </p:sp>
        <p:sp>
          <p:nvSpPr>
            <p:cNvPr id="512" name="Oval 77"/>
            <p:cNvSpPr>
              <a:spLocks noChangeArrowheads="1"/>
            </p:cNvSpPr>
            <p:nvPr/>
          </p:nvSpPr>
          <p:spPr bwMode="auto">
            <a:xfrm>
              <a:off x="2260535" y="2552702"/>
              <a:ext cx="84623" cy="76201"/>
            </a:xfrm>
            <a:prstGeom prst="ellipse">
              <a:avLst/>
            </a:prstGeom>
            <a:gradFill rotWithShape="1">
              <a:gsLst>
                <a:gs pos="0">
                  <a:srgbClr val="FFFFFF"/>
                </a:gs>
                <a:gs pos="100000">
                  <a:srgbClr val="FFFFFF">
                    <a:gamma/>
                    <a:shade val="46275"/>
                    <a:invGamma/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n-US" dirty="0">
                <a:latin typeface="Calibri" pitchFamily="34" charset="0"/>
              </a:endParaRPr>
            </a:p>
          </p:txBody>
        </p:sp>
        <p:grpSp>
          <p:nvGrpSpPr>
            <p:cNvPr id="4" name="Group 72"/>
            <p:cNvGrpSpPr>
              <a:grpSpLocks/>
            </p:cNvGrpSpPr>
            <p:nvPr/>
          </p:nvGrpSpPr>
          <p:grpSpPr bwMode="auto">
            <a:xfrm>
              <a:off x="2743200" y="2743202"/>
              <a:ext cx="228600" cy="228602"/>
              <a:chOff x="3792" y="1104"/>
              <a:chExt cx="1167" cy="1296"/>
            </a:xfrm>
          </p:grpSpPr>
          <p:sp>
            <p:nvSpPr>
              <p:cNvPr id="503" name="Oval 73"/>
              <p:cNvSpPr>
                <a:spLocks noChangeArrowheads="1"/>
              </p:cNvSpPr>
              <p:nvPr/>
            </p:nvSpPr>
            <p:spPr bwMode="auto">
              <a:xfrm>
                <a:off x="3981" y="2141"/>
                <a:ext cx="950" cy="259"/>
              </a:xfrm>
              <a:prstGeom prst="ellipse">
                <a:avLst/>
              </a:prstGeom>
              <a:gradFill rotWithShape="1">
                <a:gsLst>
                  <a:gs pos="0">
                    <a:srgbClr val="000000"/>
                  </a:gs>
                  <a:gs pos="100000">
                    <a:srgbClr val="000000">
                      <a:gamma/>
                      <a:shade val="46275"/>
                      <a:invGamma/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 w="9525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Calibri" pitchFamily="34" charset="0"/>
                </a:endParaRPr>
              </a:p>
            </p:txBody>
          </p:sp>
          <p:sp>
            <p:nvSpPr>
              <p:cNvPr id="504" name="Oval 74"/>
              <p:cNvSpPr>
                <a:spLocks noChangeArrowheads="1"/>
              </p:cNvSpPr>
              <p:nvPr/>
            </p:nvSpPr>
            <p:spPr bwMode="auto">
              <a:xfrm>
                <a:off x="3922" y="1277"/>
                <a:ext cx="1036" cy="1037"/>
              </a:xfrm>
              <a:prstGeom prst="ellipse">
                <a:avLst/>
              </a:prstGeom>
              <a:gradFill rotWithShape="1">
                <a:gsLst>
                  <a:gs pos="0">
                    <a:srgbClr val="0000FF"/>
                  </a:gs>
                  <a:gs pos="100000">
                    <a:srgbClr val="0000FF">
                      <a:gamma/>
                      <a:shade val="46275"/>
                      <a:invGamma/>
                    </a:srgbClr>
                  </a:gs>
                </a:gsLst>
                <a:lin ang="2700000" scaled="1"/>
              </a:gradFill>
              <a:ln w="9525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Calibri" pitchFamily="34" charset="0"/>
                </a:endParaRPr>
              </a:p>
            </p:txBody>
          </p:sp>
          <p:sp>
            <p:nvSpPr>
              <p:cNvPr id="505" name="Oval 75"/>
              <p:cNvSpPr>
                <a:spLocks noChangeArrowheads="1"/>
              </p:cNvSpPr>
              <p:nvPr/>
            </p:nvSpPr>
            <p:spPr bwMode="auto">
              <a:xfrm>
                <a:off x="3927" y="1262"/>
                <a:ext cx="1032" cy="1033"/>
              </a:xfrm>
              <a:prstGeom prst="ellipse">
                <a:avLst/>
              </a:prstGeom>
              <a:gradFill rotWithShape="1">
                <a:gsLst>
                  <a:gs pos="0">
                    <a:srgbClr val="FFFFFF">
                      <a:alpha val="30000"/>
                    </a:srgbClr>
                  </a:gs>
                  <a:gs pos="100000">
                    <a:srgbClr val="FFFFFF">
                      <a:gamma/>
                      <a:shade val="46275"/>
                      <a:invGamma/>
                      <a:alpha val="0"/>
                    </a:srgb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Calibri" pitchFamily="34" charset="0"/>
                </a:endParaRPr>
              </a:p>
            </p:txBody>
          </p:sp>
          <p:sp>
            <p:nvSpPr>
              <p:cNvPr id="506" name="Oval 76"/>
              <p:cNvSpPr>
                <a:spLocks noChangeArrowheads="1"/>
              </p:cNvSpPr>
              <p:nvPr/>
            </p:nvSpPr>
            <p:spPr bwMode="auto">
              <a:xfrm>
                <a:off x="3792" y="1104"/>
                <a:ext cx="1080" cy="1080"/>
              </a:xfrm>
              <a:prstGeom prst="ellipse">
                <a:avLst/>
              </a:prstGeom>
              <a:gradFill rotWithShape="1">
                <a:gsLst>
                  <a:gs pos="0">
                    <a:srgbClr val="99CCFF">
                      <a:alpha val="70000"/>
                    </a:srgbClr>
                  </a:gs>
                  <a:gs pos="100000">
                    <a:srgbClr val="99CCFF">
                      <a:gamma/>
                      <a:shade val="46275"/>
                      <a:invGamma/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 w="9525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Calibri" pitchFamily="34" charset="0"/>
                </a:endParaRPr>
              </a:p>
            </p:txBody>
          </p:sp>
          <p:sp>
            <p:nvSpPr>
              <p:cNvPr id="507" name="Oval 77"/>
              <p:cNvSpPr>
                <a:spLocks noChangeArrowheads="1"/>
              </p:cNvSpPr>
              <p:nvPr/>
            </p:nvSpPr>
            <p:spPr bwMode="auto">
              <a:xfrm>
                <a:off x="4051" y="1320"/>
                <a:ext cx="432" cy="432"/>
              </a:xfrm>
              <a:prstGeom prst="ellipse">
                <a:avLst/>
              </a:prstGeom>
              <a:gradFill rotWithShape="1">
                <a:gsLst>
                  <a:gs pos="0">
                    <a:srgbClr val="FFFFFF"/>
                  </a:gs>
                  <a:gs pos="100000">
                    <a:srgbClr val="FFFFFF">
                      <a:gamma/>
                      <a:shade val="46275"/>
                      <a:invGamma/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 w="9525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Calibri" pitchFamily="34" charset="0"/>
                </a:endParaRPr>
              </a:p>
            </p:txBody>
          </p:sp>
        </p:grpSp>
        <p:grpSp>
          <p:nvGrpSpPr>
            <p:cNvPr id="5" name="Group 66"/>
            <p:cNvGrpSpPr>
              <a:grpSpLocks/>
            </p:cNvGrpSpPr>
            <p:nvPr/>
          </p:nvGrpSpPr>
          <p:grpSpPr bwMode="auto">
            <a:xfrm>
              <a:off x="1905000" y="2895602"/>
              <a:ext cx="228600" cy="228602"/>
              <a:chOff x="3792" y="1104"/>
              <a:chExt cx="1167" cy="1296"/>
            </a:xfrm>
          </p:grpSpPr>
          <p:sp>
            <p:nvSpPr>
              <p:cNvPr id="488" name="Oval 67"/>
              <p:cNvSpPr>
                <a:spLocks noChangeArrowheads="1"/>
              </p:cNvSpPr>
              <p:nvPr/>
            </p:nvSpPr>
            <p:spPr bwMode="auto">
              <a:xfrm>
                <a:off x="3981" y="2141"/>
                <a:ext cx="950" cy="259"/>
              </a:xfrm>
              <a:prstGeom prst="ellipse">
                <a:avLst/>
              </a:prstGeom>
              <a:gradFill rotWithShape="1">
                <a:gsLst>
                  <a:gs pos="0">
                    <a:srgbClr val="000000"/>
                  </a:gs>
                  <a:gs pos="100000">
                    <a:srgbClr val="000000">
                      <a:gamma/>
                      <a:shade val="46275"/>
                      <a:invGamma/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 w="9525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Calibri" pitchFamily="34" charset="0"/>
                </a:endParaRPr>
              </a:p>
            </p:txBody>
          </p:sp>
          <p:sp>
            <p:nvSpPr>
              <p:cNvPr id="489" name="Oval 68"/>
              <p:cNvSpPr>
                <a:spLocks noChangeArrowheads="1"/>
              </p:cNvSpPr>
              <p:nvPr/>
            </p:nvSpPr>
            <p:spPr bwMode="auto">
              <a:xfrm>
                <a:off x="3922" y="1277"/>
                <a:ext cx="1036" cy="1037"/>
              </a:xfrm>
              <a:prstGeom prst="ellipse">
                <a:avLst/>
              </a:prstGeom>
              <a:gradFill rotWithShape="1">
                <a:gsLst>
                  <a:gs pos="0">
                    <a:srgbClr val="FF0000"/>
                  </a:gs>
                  <a:gs pos="100000">
                    <a:srgbClr val="FF0000">
                      <a:gamma/>
                      <a:shade val="46275"/>
                      <a:invGamma/>
                    </a:srgbClr>
                  </a:gs>
                </a:gsLst>
                <a:lin ang="2700000" scaled="1"/>
              </a:gradFill>
              <a:ln w="9525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Calibri" pitchFamily="34" charset="0"/>
                </a:endParaRPr>
              </a:p>
            </p:txBody>
          </p:sp>
          <p:sp>
            <p:nvSpPr>
              <p:cNvPr id="490" name="Oval 69"/>
              <p:cNvSpPr>
                <a:spLocks noChangeArrowheads="1"/>
              </p:cNvSpPr>
              <p:nvPr/>
            </p:nvSpPr>
            <p:spPr bwMode="auto">
              <a:xfrm>
                <a:off x="3927" y="1262"/>
                <a:ext cx="1032" cy="1033"/>
              </a:xfrm>
              <a:prstGeom prst="ellipse">
                <a:avLst/>
              </a:prstGeom>
              <a:gradFill rotWithShape="1">
                <a:gsLst>
                  <a:gs pos="0">
                    <a:srgbClr val="FFFFFF">
                      <a:alpha val="30000"/>
                    </a:srgbClr>
                  </a:gs>
                  <a:gs pos="100000">
                    <a:srgbClr val="FFFFFF">
                      <a:gamma/>
                      <a:shade val="46275"/>
                      <a:invGamma/>
                      <a:alpha val="0"/>
                    </a:srgb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Calibri" pitchFamily="34" charset="0"/>
                </a:endParaRPr>
              </a:p>
            </p:txBody>
          </p:sp>
          <p:sp>
            <p:nvSpPr>
              <p:cNvPr id="491" name="Oval 70"/>
              <p:cNvSpPr>
                <a:spLocks noChangeArrowheads="1"/>
              </p:cNvSpPr>
              <p:nvPr/>
            </p:nvSpPr>
            <p:spPr bwMode="auto">
              <a:xfrm>
                <a:off x="3792" y="1104"/>
                <a:ext cx="1080" cy="1080"/>
              </a:xfrm>
              <a:prstGeom prst="ellipse">
                <a:avLst/>
              </a:prstGeom>
              <a:gradFill rotWithShape="1">
                <a:gsLst>
                  <a:gs pos="0">
                    <a:srgbClr val="FFB3B3">
                      <a:alpha val="70000"/>
                    </a:srgbClr>
                  </a:gs>
                  <a:gs pos="100000">
                    <a:srgbClr val="FFB3B3">
                      <a:gamma/>
                      <a:shade val="46275"/>
                      <a:invGamma/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 w="9525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Calibri" pitchFamily="34" charset="0"/>
                </a:endParaRPr>
              </a:p>
            </p:txBody>
          </p:sp>
          <p:sp>
            <p:nvSpPr>
              <p:cNvPr id="492" name="Oval 71"/>
              <p:cNvSpPr>
                <a:spLocks noChangeArrowheads="1"/>
              </p:cNvSpPr>
              <p:nvPr/>
            </p:nvSpPr>
            <p:spPr bwMode="auto">
              <a:xfrm>
                <a:off x="4051" y="1320"/>
                <a:ext cx="432" cy="432"/>
              </a:xfrm>
              <a:prstGeom prst="ellipse">
                <a:avLst/>
              </a:prstGeom>
              <a:gradFill rotWithShape="1">
                <a:gsLst>
                  <a:gs pos="0">
                    <a:srgbClr val="FFFFFF"/>
                  </a:gs>
                  <a:gs pos="100000">
                    <a:srgbClr val="FFFFFF">
                      <a:gamma/>
                      <a:shade val="46275"/>
                      <a:invGamma/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 w="9525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Calibri" pitchFamily="34" charset="0"/>
                </a:endParaRPr>
              </a:p>
            </p:txBody>
          </p:sp>
        </p:grpSp>
        <p:grpSp>
          <p:nvGrpSpPr>
            <p:cNvPr id="6" name="Group 66"/>
            <p:cNvGrpSpPr>
              <a:grpSpLocks/>
            </p:cNvGrpSpPr>
            <p:nvPr/>
          </p:nvGrpSpPr>
          <p:grpSpPr bwMode="auto">
            <a:xfrm>
              <a:off x="2971800" y="2590802"/>
              <a:ext cx="228600" cy="228602"/>
              <a:chOff x="3792" y="1104"/>
              <a:chExt cx="1167" cy="1296"/>
            </a:xfrm>
          </p:grpSpPr>
          <p:sp>
            <p:nvSpPr>
              <p:cNvPr id="483" name="Oval 67"/>
              <p:cNvSpPr>
                <a:spLocks noChangeArrowheads="1"/>
              </p:cNvSpPr>
              <p:nvPr/>
            </p:nvSpPr>
            <p:spPr bwMode="auto">
              <a:xfrm>
                <a:off x="3981" y="2141"/>
                <a:ext cx="950" cy="259"/>
              </a:xfrm>
              <a:prstGeom prst="ellipse">
                <a:avLst/>
              </a:prstGeom>
              <a:gradFill rotWithShape="1">
                <a:gsLst>
                  <a:gs pos="0">
                    <a:srgbClr val="000000"/>
                  </a:gs>
                  <a:gs pos="100000">
                    <a:srgbClr val="000000">
                      <a:gamma/>
                      <a:shade val="46275"/>
                      <a:invGamma/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 w="9525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Calibri" pitchFamily="34" charset="0"/>
                </a:endParaRPr>
              </a:p>
            </p:txBody>
          </p:sp>
          <p:sp>
            <p:nvSpPr>
              <p:cNvPr id="484" name="Oval 68"/>
              <p:cNvSpPr>
                <a:spLocks noChangeArrowheads="1"/>
              </p:cNvSpPr>
              <p:nvPr/>
            </p:nvSpPr>
            <p:spPr bwMode="auto">
              <a:xfrm>
                <a:off x="3922" y="1277"/>
                <a:ext cx="1036" cy="1037"/>
              </a:xfrm>
              <a:prstGeom prst="ellipse">
                <a:avLst/>
              </a:prstGeom>
              <a:gradFill rotWithShape="1">
                <a:gsLst>
                  <a:gs pos="0">
                    <a:srgbClr val="FF0000"/>
                  </a:gs>
                  <a:gs pos="100000">
                    <a:srgbClr val="FF0000">
                      <a:gamma/>
                      <a:shade val="46275"/>
                      <a:invGamma/>
                    </a:srgbClr>
                  </a:gs>
                </a:gsLst>
                <a:lin ang="2700000" scaled="1"/>
              </a:gradFill>
              <a:ln w="9525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Calibri" pitchFamily="34" charset="0"/>
                </a:endParaRPr>
              </a:p>
            </p:txBody>
          </p:sp>
          <p:sp>
            <p:nvSpPr>
              <p:cNvPr id="485" name="Oval 69"/>
              <p:cNvSpPr>
                <a:spLocks noChangeArrowheads="1"/>
              </p:cNvSpPr>
              <p:nvPr/>
            </p:nvSpPr>
            <p:spPr bwMode="auto">
              <a:xfrm>
                <a:off x="3927" y="1262"/>
                <a:ext cx="1032" cy="1033"/>
              </a:xfrm>
              <a:prstGeom prst="ellipse">
                <a:avLst/>
              </a:prstGeom>
              <a:gradFill rotWithShape="1">
                <a:gsLst>
                  <a:gs pos="0">
                    <a:srgbClr val="FFFFFF">
                      <a:alpha val="30000"/>
                    </a:srgbClr>
                  </a:gs>
                  <a:gs pos="100000">
                    <a:srgbClr val="FFFFFF">
                      <a:gamma/>
                      <a:shade val="46275"/>
                      <a:invGamma/>
                      <a:alpha val="0"/>
                    </a:srgb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Calibri" pitchFamily="34" charset="0"/>
                </a:endParaRPr>
              </a:p>
            </p:txBody>
          </p:sp>
          <p:sp>
            <p:nvSpPr>
              <p:cNvPr id="486" name="Oval 70"/>
              <p:cNvSpPr>
                <a:spLocks noChangeArrowheads="1"/>
              </p:cNvSpPr>
              <p:nvPr/>
            </p:nvSpPr>
            <p:spPr bwMode="auto">
              <a:xfrm>
                <a:off x="3792" y="1104"/>
                <a:ext cx="1080" cy="1080"/>
              </a:xfrm>
              <a:prstGeom prst="ellipse">
                <a:avLst/>
              </a:prstGeom>
              <a:gradFill rotWithShape="1">
                <a:gsLst>
                  <a:gs pos="0">
                    <a:srgbClr val="FFB3B3">
                      <a:alpha val="70000"/>
                    </a:srgbClr>
                  </a:gs>
                  <a:gs pos="100000">
                    <a:srgbClr val="FFB3B3">
                      <a:gamma/>
                      <a:shade val="46275"/>
                      <a:invGamma/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 w="9525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Calibri" pitchFamily="34" charset="0"/>
                </a:endParaRPr>
              </a:p>
            </p:txBody>
          </p:sp>
          <p:sp>
            <p:nvSpPr>
              <p:cNvPr id="487" name="Oval 71"/>
              <p:cNvSpPr>
                <a:spLocks noChangeArrowheads="1"/>
              </p:cNvSpPr>
              <p:nvPr/>
            </p:nvSpPr>
            <p:spPr bwMode="auto">
              <a:xfrm>
                <a:off x="4051" y="1320"/>
                <a:ext cx="432" cy="432"/>
              </a:xfrm>
              <a:prstGeom prst="ellipse">
                <a:avLst/>
              </a:prstGeom>
              <a:gradFill rotWithShape="1">
                <a:gsLst>
                  <a:gs pos="0">
                    <a:srgbClr val="FFFFFF"/>
                  </a:gs>
                  <a:gs pos="100000">
                    <a:srgbClr val="FFFFFF">
                      <a:gamma/>
                      <a:shade val="46275"/>
                      <a:invGamma/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 w="9525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Calibri" pitchFamily="34" charset="0"/>
                </a:endParaRPr>
              </a:p>
            </p:txBody>
          </p:sp>
        </p:grpSp>
        <p:grpSp>
          <p:nvGrpSpPr>
            <p:cNvPr id="7" name="Group 66"/>
            <p:cNvGrpSpPr>
              <a:grpSpLocks/>
            </p:cNvGrpSpPr>
            <p:nvPr/>
          </p:nvGrpSpPr>
          <p:grpSpPr bwMode="auto">
            <a:xfrm>
              <a:off x="3276600" y="2514602"/>
              <a:ext cx="228600" cy="228602"/>
              <a:chOff x="3792" y="1104"/>
              <a:chExt cx="1167" cy="1296"/>
            </a:xfrm>
          </p:grpSpPr>
          <p:sp>
            <p:nvSpPr>
              <p:cNvPr id="478" name="Oval 67"/>
              <p:cNvSpPr>
                <a:spLocks noChangeArrowheads="1"/>
              </p:cNvSpPr>
              <p:nvPr/>
            </p:nvSpPr>
            <p:spPr bwMode="auto">
              <a:xfrm>
                <a:off x="3981" y="2141"/>
                <a:ext cx="950" cy="259"/>
              </a:xfrm>
              <a:prstGeom prst="ellipse">
                <a:avLst/>
              </a:prstGeom>
              <a:gradFill rotWithShape="1">
                <a:gsLst>
                  <a:gs pos="0">
                    <a:srgbClr val="000000"/>
                  </a:gs>
                  <a:gs pos="100000">
                    <a:srgbClr val="000000">
                      <a:gamma/>
                      <a:shade val="46275"/>
                      <a:invGamma/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 w="9525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Calibri" pitchFamily="34" charset="0"/>
                </a:endParaRPr>
              </a:p>
            </p:txBody>
          </p:sp>
          <p:sp>
            <p:nvSpPr>
              <p:cNvPr id="479" name="Oval 68"/>
              <p:cNvSpPr>
                <a:spLocks noChangeArrowheads="1"/>
              </p:cNvSpPr>
              <p:nvPr/>
            </p:nvSpPr>
            <p:spPr bwMode="auto">
              <a:xfrm>
                <a:off x="3922" y="1277"/>
                <a:ext cx="1036" cy="1037"/>
              </a:xfrm>
              <a:prstGeom prst="ellipse">
                <a:avLst/>
              </a:prstGeom>
              <a:gradFill rotWithShape="1">
                <a:gsLst>
                  <a:gs pos="0">
                    <a:srgbClr val="FF0000"/>
                  </a:gs>
                  <a:gs pos="100000">
                    <a:srgbClr val="FF0000">
                      <a:gamma/>
                      <a:shade val="46275"/>
                      <a:invGamma/>
                    </a:srgbClr>
                  </a:gs>
                </a:gsLst>
                <a:lin ang="2700000" scaled="1"/>
              </a:gradFill>
              <a:ln w="9525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Calibri" pitchFamily="34" charset="0"/>
                </a:endParaRPr>
              </a:p>
            </p:txBody>
          </p:sp>
          <p:sp>
            <p:nvSpPr>
              <p:cNvPr id="480" name="Oval 69"/>
              <p:cNvSpPr>
                <a:spLocks noChangeArrowheads="1"/>
              </p:cNvSpPr>
              <p:nvPr/>
            </p:nvSpPr>
            <p:spPr bwMode="auto">
              <a:xfrm>
                <a:off x="3927" y="1262"/>
                <a:ext cx="1032" cy="1033"/>
              </a:xfrm>
              <a:prstGeom prst="ellipse">
                <a:avLst/>
              </a:prstGeom>
              <a:gradFill rotWithShape="1">
                <a:gsLst>
                  <a:gs pos="0">
                    <a:srgbClr val="FFFFFF">
                      <a:alpha val="30000"/>
                    </a:srgbClr>
                  </a:gs>
                  <a:gs pos="100000">
                    <a:srgbClr val="FFFFFF">
                      <a:gamma/>
                      <a:shade val="46275"/>
                      <a:invGamma/>
                      <a:alpha val="0"/>
                    </a:srgb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Calibri" pitchFamily="34" charset="0"/>
                </a:endParaRPr>
              </a:p>
            </p:txBody>
          </p:sp>
          <p:sp>
            <p:nvSpPr>
              <p:cNvPr id="481" name="Oval 70"/>
              <p:cNvSpPr>
                <a:spLocks noChangeArrowheads="1"/>
              </p:cNvSpPr>
              <p:nvPr/>
            </p:nvSpPr>
            <p:spPr bwMode="auto">
              <a:xfrm>
                <a:off x="3792" y="1104"/>
                <a:ext cx="1080" cy="1080"/>
              </a:xfrm>
              <a:prstGeom prst="ellipse">
                <a:avLst/>
              </a:prstGeom>
              <a:gradFill rotWithShape="1">
                <a:gsLst>
                  <a:gs pos="0">
                    <a:srgbClr val="FFB3B3">
                      <a:alpha val="70000"/>
                    </a:srgbClr>
                  </a:gs>
                  <a:gs pos="100000">
                    <a:srgbClr val="FFB3B3">
                      <a:gamma/>
                      <a:shade val="46275"/>
                      <a:invGamma/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 w="9525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Calibri" pitchFamily="34" charset="0"/>
                </a:endParaRPr>
              </a:p>
            </p:txBody>
          </p:sp>
          <p:sp>
            <p:nvSpPr>
              <p:cNvPr id="482" name="Oval 71"/>
              <p:cNvSpPr>
                <a:spLocks noChangeArrowheads="1"/>
              </p:cNvSpPr>
              <p:nvPr/>
            </p:nvSpPr>
            <p:spPr bwMode="auto">
              <a:xfrm>
                <a:off x="4051" y="1320"/>
                <a:ext cx="432" cy="432"/>
              </a:xfrm>
              <a:prstGeom prst="ellipse">
                <a:avLst/>
              </a:prstGeom>
              <a:gradFill rotWithShape="1">
                <a:gsLst>
                  <a:gs pos="0">
                    <a:srgbClr val="FFFFFF"/>
                  </a:gs>
                  <a:gs pos="100000">
                    <a:srgbClr val="FFFFFF">
                      <a:gamma/>
                      <a:shade val="46275"/>
                      <a:invGamma/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 w="9525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Calibri" pitchFamily="34" charset="0"/>
                </a:endParaRPr>
              </a:p>
            </p:txBody>
          </p:sp>
        </p:grpSp>
        <p:grpSp>
          <p:nvGrpSpPr>
            <p:cNvPr id="8" name="Group 66"/>
            <p:cNvGrpSpPr>
              <a:grpSpLocks/>
            </p:cNvGrpSpPr>
            <p:nvPr/>
          </p:nvGrpSpPr>
          <p:grpSpPr bwMode="auto">
            <a:xfrm>
              <a:off x="3733800" y="2514602"/>
              <a:ext cx="228600" cy="228602"/>
              <a:chOff x="3792" y="1104"/>
              <a:chExt cx="1167" cy="1296"/>
            </a:xfrm>
          </p:grpSpPr>
          <p:sp>
            <p:nvSpPr>
              <p:cNvPr id="473" name="Oval 67"/>
              <p:cNvSpPr>
                <a:spLocks noChangeArrowheads="1"/>
              </p:cNvSpPr>
              <p:nvPr/>
            </p:nvSpPr>
            <p:spPr bwMode="auto">
              <a:xfrm>
                <a:off x="3981" y="2141"/>
                <a:ext cx="950" cy="259"/>
              </a:xfrm>
              <a:prstGeom prst="ellipse">
                <a:avLst/>
              </a:prstGeom>
              <a:gradFill rotWithShape="1">
                <a:gsLst>
                  <a:gs pos="0">
                    <a:srgbClr val="000000"/>
                  </a:gs>
                  <a:gs pos="100000">
                    <a:srgbClr val="000000">
                      <a:gamma/>
                      <a:shade val="46275"/>
                      <a:invGamma/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 w="9525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Calibri" pitchFamily="34" charset="0"/>
                </a:endParaRPr>
              </a:p>
            </p:txBody>
          </p:sp>
          <p:sp>
            <p:nvSpPr>
              <p:cNvPr id="474" name="Oval 68"/>
              <p:cNvSpPr>
                <a:spLocks noChangeArrowheads="1"/>
              </p:cNvSpPr>
              <p:nvPr/>
            </p:nvSpPr>
            <p:spPr bwMode="auto">
              <a:xfrm>
                <a:off x="3922" y="1277"/>
                <a:ext cx="1036" cy="1037"/>
              </a:xfrm>
              <a:prstGeom prst="ellipse">
                <a:avLst/>
              </a:prstGeom>
              <a:gradFill rotWithShape="1">
                <a:gsLst>
                  <a:gs pos="0">
                    <a:srgbClr val="FF0000"/>
                  </a:gs>
                  <a:gs pos="100000">
                    <a:srgbClr val="FF0000">
                      <a:gamma/>
                      <a:shade val="46275"/>
                      <a:invGamma/>
                    </a:srgbClr>
                  </a:gs>
                </a:gsLst>
                <a:lin ang="2700000" scaled="1"/>
              </a:gradFill>
              <a:ln w="9525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Calibri" pitchFamily="34" charset="0"/>
                </a:endParaRPr>
              </a:p>
            </p:txBody>
          </p:sp>
          <p:sp>
            <p:nvSpPr>
              <p:cNvPr id="475" name="Oval 69"/>
              <p:cNvSpPr>
                <a:spLocks noChangeArrowheads="1"/>
              </p:cNvSpPr>
              <p:nvPr/>
            </p:nvSpPr>
            <p:spPr bwMode="auto">
              <a:xfrm>
                <a:off x="3927" y="1262"/>
                <a:ext cx="1032" cy="1033"/>
              </a:xfrm>
              <a:prstGeom prst="ellipse">
                <a:avLst/>
              </a:prstGeom>
              <a:gradFill rotWithShape="1">
                <a:gsLst>
                  <a:gs pos="0">
                    <a:srgbClr val="FFFFFF">
                      <a:alpha val="30000"/>
                    </a:srgbClr>
                  </a:gs>
                  <a:gs pos="100000">
                    <a:srgbClr val="FFFFFF">
                      <a:gamma/>
                      <a:shade val="46275"/>
                      <a:invGamma/>
                      <a:alpha val="0"/>
                    </a:srgb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Calibri" pitchFamily="34" charset="0"/>
                </a:endParaRPr>
              </a:p>
            </p:txBody>
          </p:sp>
          <p:sp>
            <p:nvSpPr>
              <p:cNvPr id="476" name="Oval 70"/>
              <p:cNvSpPr>
                <a:spLocks noChangeArrowheads="1"/>
              </p:cNvSpPr>
              <p:nvPr/>
            </p:nvSpPr>
            <p:spPr bwMode="auto">
              <a:xfrm>
                <a:off x="3792" y="1104"/>
                <a:ext cx="1080" cy="1080"/>
              </a:xfrm>
              <a:prstGeom prst="ellipse">
                <a:avLst/>
              </a:prstGeom>
              <a:gradFill rotWithShape="1">
                <a:gsLst>
                  <a:gs pos="0">
                    <a:srgbClr val="FFB3B3">
                      <a:alpha val="70000"/>
                    </a:srgbClr>
                  </a:gs>
                  <a:gs pos="100000">
                    <a:srgbClr val="FFB3B3">
                      <a:gamma/>
                      <a:shade val="46275"/>
                      <a:invGamma/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 w="9525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Calibri" pitchFamily="34" charset="0"/>
                </a:endParaRPr>
              </a:p>
            </p:txBody>
          </p:sp>
          <p:sp>
            <p:nvSpPr>
              <p:cNvPr id="477" name="Oval 71"/>
              <p:cNvSpPr>
                <a:spLocks noChangeArrowheads="1"/>
              </p:cNvSpPr>
              <p:nvPr/>
            </p:nvSpPr>
            <p:spPr bwMode="auto">
              <a:xfrm>
                <a:off x="4051" y="1320"/>
                <a:ext cx="432" cy="432"/>
              </a:xfrm>
              <a:prstGeom prst="ellipse">
                <a:avLst/>
              </a:prstGeom>
              <a:gradFill rotWithShape="1">
                <a:gsLst>
                  <a:gs pos="0">
                    <a:srgbClr val="FFFFFF"/>
                  </a:gs>
                  <a:gs pos="100000">
                    <a:srgbClr val="FFFFFF">
                      <a:gamma/>
                      <a:shade val="46275"/>
                      <a:invGamma/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 w="9525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Calibri" pitchFamily="34" charset="0"/>
                </a:endParaRPr>
              </a:p>
            </p:txBody>
          </p:sp>
        </p:grpSp>
        <p:grpSp>
          <p:nvGrpSpPr>
            <p:cNvPr id="9" name="Group 66"/>
            <p:cNvGrpSpPr>
              <a:grpSpLocks/>
            </p:cNvGrpSpPr>
            <p:nvPr/>
          </p:nvGrpSpPr>
          <p:grpSpPr bwMode="auto">
            <a:xfrm>
              <a:off x="3048000" y="2286002"/>
              <a:ext cx="228600" cy="228602"/>
              <a:chOff x="3792" y="1104"/>
              <a:chExt cx="1167" cy="1296"/>
            </a:xfrm>
          </p:grpSpPr>
          <p:sp>
            <p:nvSpPr>
              <p:cNvPr id="468" name="Oval 67"/>
              <p:cNvSpPr>
                <a:spLocks noChangeArrowheads="1"/>
              </p:cNvSpPr>
              <p:nvPr/>
            </p:nvSpPr>
            <p:spPr bwMode="auto">
              <a:xfrm>
                <a:off x="3981" y="2141"/>
                <a:ext cx="950" cy="259"/>
              </a:xfrm>
              <a:prstGeom prst="ellipse">
                <a:avLst/>
              </a:prstGeom>
              <a:gradFill rotWithShape="1">
                <a:gsLst>
                  <a:gs pos="0">
                    <a:srgbClr val="000000"/>
                  </a:gs>
                  <a:gs pos="100000">
                    <a:srgbClr val="000000">
                      <a:gamma/>
                      <a:shade val="46275"/>
                      <a:invGamma/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 w="9525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Calibri" pitchFamily="34" charset="0"/>
                </a:endParaRPr>
              </a:p>
            </p:txBody>
          </p:sp>
          <p:sp>
            <p:nvSpPr>
              <p:cNvPr id="469" name="Oval 68"/>
              <p:cNvSpPr>
                <a:spLocks noChangeArrowheads="1"/>
              </p:cNvSpPr>
              <p:nvPr/>
            </p:nvSpPr>
            <p:spPr bwMode="auto">
              <a:xfrm>
                <a:off x="3922" y="1277"/>
                <a:ext cx="1036" cy="1037"/>
              </a:xfrm>
              <a:prstGeom prst="ellipse">
                <a:avLst/>
              </a:prstGeom>
              <a:gradFill rotWithShape="1">
                <a:gsLst>
                  <a:gs pos="0">
                    <a:srgbClr val="FF0000"/>
                  </a:gs>
                  <a:gs pos="100000">
                    <a:srgbClr val="FF0000">
                      <a:gamma/>
                      <a:shade val="46275"/>
                      <a:invGamma/>
                    </a:srgbClr>
                  </a:gs>
                </a:gsLst>
                <a:lin ang="2700000" scaled="1"/>
              </a:gradFill>
              <a:ln w="9525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Calibri" pitchFamily="34" charset="0"/>
                </a:endParaRPr>
              </a:p>
            </p:txBody>
          </p:sp>
          <p:sp>
            <p:nvSpPr>
              <p:cNvPr id="470" name="Oval 69"/>
              <p:cNvSpPr>
                <a:spLocks noChangeArrowheads="1"/>
              </p:cNvSpPr>
              <p:nvPr/>
            </p:nvSpPr>
            <p:spPr bwMode="auto">
              <a:xfrm>
                <a:off x="3927" y="1262"/>
                <a:ext cx="1032" cy="1033"/>
              </a:xfrm>
              <a:prstGeom prst="ellipse">
                <a:avLst/>
              </a:prstGeom>
              <a:gradFill rotWithShape="1">
                <a:gsLst>
                  <a:gs pos="0">
                    <a:srgbClr val="FFFFFF">
                      <a:alpha val="30000"/>
                    </a:srgbClr>
                  </a:gs>
                  <a:gs pos="100000">
                    <a:srgbClr val="FFFFFF">
                      <a:gamma/>
                      <a:shade val="46275"/>
                      <a:invGamma/>
                      <a:alpha val="0"/>
                    </a:srgb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Calibri" pitchFamily="34" charset="0"/>
                </a:endParaRPr>
              </a:p>
            </p:txBody>
          </p:sp>
          <p:sp>
            <p:nvSpPr>
              <p:cNvPr id="471" name="Oval 70"/>
              <p:cNvSpPr>
                <a:spLocks noChangeArrowheads="1"/>
              </p:cNvSpPr>
              <p:nvPr/>
            </p:nvSpPr>
            <p:spPr bwMode="auto">
              <a:xfrm>
                <a:off x="3792" y="1104"/>
                <a:ext cx="1080" cy="1080"/>
              </a:xfrm>
              <a:prstGeom prst="ellipse">
                <a:avLst/>
              </a:prstGeom>
              <a:gradFill rotWithShape="1">
                <a:gsLst>
                  <a:gs pos="0">
                    <a:srgbClr val="FFB3B3">
                      <a:alpha val="70000"/>
                    </a:srgbClr>
                  </a:gs>
                  <a:gs pos="100000">
                    <a:srgbClr val="FFB3B3">
                      <a:gamma/>
                      <a:shade val="46275"/>
                      <a:invGamma/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 w="9525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Calibri" pitchFamily="34" charset="0"/>
                </a:endParaRPr>
              </a:p>
            </p:txBody>
          </p:sp>
          <p:sp>
            <p:nvSpPr>
              <p:cNvPr id="472" name="Oval 71"/>
              <p:cNvSpPr>
                <a:spLocks noChangeArrowheads="1"/>
              </p:cNvSpPr>
              <p:nvPr/>
            </p:nvSpPr>
            <p:spPr bwMode="auto">
              <a:xfrm>
                <a:off x="4051" y="1320"/>
                <a:ext cx="432" cy="432"/>
              </a:xfrm>
              <a:prstGeom prst="ellipse">
                <a:avLst/>
              </a:prstGeom>
              <a:gradFill rotWithShape="1">
                <a:gsLst>
                  <a:gs pos="0">
                    <a:srgbClr val="FFFFFF"/>
                  </a:gs>
                  <a:gs pos="100000">
                    <a:srgbClr val="FFFFFF">
                      <a:gamma/>
                      <a:shade val="46275"/>
                      <a:invGamma/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 w="9525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Calibri" pitchFamily="34" charset="0"/>
                </a:endParaRPr>
              </a:p>
            </p:txBody>
          </p:sp>
        </p:grpSp>
        <p:grpSp>
          <p:nvGrpSpPr>
            <p:cNvPr id="10" name="Group 72"/>
            <p:cNvGrpSpPr>
              <a:grpSpLocks/>
            </p:cNvGrpSpPr>
            <p:nvPr/>
          </p:nvGrpSpPr>
          <p:grpSpPr bwMode="auto">
            <a:xfrm>
              <a:off x="3733800" y="2286002"/>
              <a:ext cx="228600" cy="228602"/>
              <a:chOff x="3792" y="1104"/>
              <a:chExt cx="1167" cy="1296"/>
            </a:xfrm>
          </p:grpSpPr>
          <p:sp>
            <p:nvSpPr>
              <p:cNvPr id="458" name="Oval 73"/>
              <p:cNvSpPr>
                <a:spLocks noChangeArrowheads="1"/>
              </p:cNvSpPr>
              <p:nvPr/>
            </p:nvSpPr>
            <p:spPr bwMode="auto">
              <a:xfrm>
                <a:off x="3981" y="2141"/>
                <a:ext cx="950" cy="259"/>
              </a:xfrm>
              <a:prstGeom prst="ellipse">
                <a:avLst/>
              </a:prstGeom>
              <a:gradFill rotWithShape="1">
                <a:gsLst>
                  <a:gs pos="0">
                    <a:srgbClr val="000000"/>
                  </a:gs>
                  <a:gs pos="100000">
                    <a:srgbClr val="000000">
                      <a:gamma/>
                      <a:shade val="46275"/>
                      <a:invGamma/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 w="9525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Calibri" pitchFamily="34" charset="0"/>
                </a:endParaRPr>
              </a:p>
            </p:txBody>
          </p:sp>
          <p:sp>
            <p:nvSpPr>
              <p:cNvPr id="459" name="Oval 74"/>
              <p:cNvSpPr>
                <a:spLocks noChangeArrowheads="1"/>
              </p:cNvSpPr>
              <p:nvPr/>
            </p:nvSpPr>
            <p:spPr bwMode="auto">
              <a:xfrm>
                <a:off x="3922" y="1277"/>
                <a:ext cx="1036" cy="1037"/>
              </a:xfrm>
              <a:prstGeom prst="ellipse">
                <a:avLst/>
              </a:prstGeom>
              <a:gradFill rotWithShape="1">
                <a:gsLst>
                  <a:gs pos="0">
                    <a:srgbClr val="0000FF"/>
                  </a:gs>
                  <a:gs pos="100000">
                    <a:srgbClr val="0000FF">
                      <a:gamma/>
                      <a:shade val="46275"/>
                      <a:invGamma/>
                    </a:srgbClr>
                  </a:gs>
                </a:gsLst>
                <a:lin ang="2700000" scaled="1"/>
              </a:gradFill>
              <a:ln w="9525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Calibri" pitchFamily="34" charset="0"/>
                </a:endParaRPr>
              </a:p>
            </p:txBody>
          </p:sp>
          <p:sp>
            <p:nvSpPr>
              <p:cNvPr id="460" name="Oval 75"/>
              <p:cNvSpPr>
                <a:spLocks noChangeArrowheads="1"/>
              </p:cNvSpPr>
              <p:nvPr/>
            </p:nvSpPr>
            <p:spPr bwMode="auto">
              <a:xfrm>
                <a:off x="3927" y="1262"/>
                <a:ext cx="1032" cy="1033"/>
              </a:xfrm>
              <a:prstGeom prst="ellipse">
                <a:avLst/>
              </a:prstGeom>
              <a:gradFill rotWithShape="1">
                <a:gsLst>
                  <a:gs pos="0">
                    <a:srgbClr val="FFFFFF">
                      <a:alpha val="30000"/>
                    </a:srgbClr>
                  </a:gs>
                  <a:gs pos="100000">
                    <a:srgbClr val="FFFFFF">
                      <a:gamma/>
                      <a:shade val="46275"/>
                      <a:invGamma/>
                      <a:alpha val="0"/>
                    </a:srgb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Calibri" pitchFamily="34" charset="0"/>
                </a:endParaRPr>
              </a:p>
            </p:txBody>
          </p:sp>
          <p:sp>
            <p:nvSpPr>
              <p:cNvPr id="461" name="Oval 76"/>
              <p:cNvSpPr>
                <a:spLocks noChangeArrowheads="1"/>
              </p:cNvSpPr>
              <p:nvPr/>
            </p:nvSpPr>
            <p:spPr bwMode="auto">
              <a:xfrm>
                <a:off x="3792" y="1104"/>
                <a:ext cx="1080" cy="1080"/>
              </a:xfrm>
              <a:prstGeom prst="ellipse">
                <a:avLst/>
              </a:prstGeom>
              <a:gradFill rotWithShape="1">
                <a:gsLst>
                  <a:gs pos="0">
                    <a:srgbClr val="99CCFF">
                      <a:alpha val="70000"/>
                    </a:srgbClr>
                  </a:gs>
                  <a:gs pos="100000">
                    <a:srgbClr val="99CCFF">
                      <a:gamma/>
                      <a:shade val="46275"/>
                      <a:invGamma/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 w="9525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Calibri" pitchFamily="34" charset="0"/>
                </a:endParaRPr>
              </a:p>
            </p:txBody>
          </p:sp>
          <p:sp>
            <p:nvSpPr>
              <p:cNvPr id="462" name="Oval 77"/>
              <p:cNvSpPr>
                <a:spLocks noChangeArrowheads="1"/>
              </p:cNvSpPr>
              <p:nvPr/>
            </p:nvSpPr>
            <p:spPr bwMode="auto">
              <a:xfrm>
                <a:off x="4051" y="1320"/>
                <a:ext cx="432" cy="432"/>
              </a:xfrm>
              <a:prstGeom prst="ellipse">
                <a:avLst/>
              </a:prstGeom>
              <a:gradFill rotWithShape="1">
                <a:gsLst>
                  <a:gs pos="0">
                    <a:srgbClr val="FFFFFF"/>
                  </a:gs>
                  <a:gs pos="100000">
                    <a:srgbClr val="FFFFFF">
                      <a:gamma/>
                      <a:shade val="46275"/>
                      <a:invGamma/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 w="9525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Calibri" pitchFamily="34" charset="0"/>
                </a:endParaRPr>
              </a:p>
            </p:txBody>
          </p:sp>
        </p:grpSp>
        <p:sp>
          <p:nvSpPr>
            <p:cNvPr id="445" name="Oval 83"/>
            <p:cNvSpPr>
              <a:spLocks noChangeArrowheads="1"/>
            </p:cNvSpPr>
            <p:nvPr/>
          </p:nvSpPr>
          <p:spPr bwMode="auto">
            <a:xfrm>
              <a:off x="1727135" y="2781302"/>
              <a:ext cx="84623" cy="76201"/>
            </a:xfrm>
            <a:prstGeom prst="ellipse">
              <a:avLst/>
            </a:prstGeom>
            <a:gradFill rotWithShape="1">
              <a:gsLst>
                <a:gs pos="0">
                  <a:srgbClr val="FFFFFF"/>
                </a:gs>
                <a:gs pos="100000">
                  <a:srgbClr val="FFFFFF">
                    <a:gamma/>
                    <a:shade val="46275"/>
                    <a:invGamma/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n-US" dirty="0">
                <a:latin typeface="Calibri" pitchFamily="34" charset="0"/>
              </a:endParaRPr>
            </a:p>
          </p:txBody>
        </p:sp>
        <p:grpSp>
          <p:nvGrpSpPr>
            <p:cNvPr id="11" name="Group 66"/>
            <p:cNvGrpSpPr>
              <a:grpSpLocks/>
            </p:cNvGrpSpPr>
            <p:nvPr/>
          </p:nvGrpSpPr>
          <p:grpSpPr bwMode="auto">
            <a:xfrm>
              <a:off x="2133600" y="3200402"/>
              <a:ext cx="228600" cy="228602"/>
              <a:chOff x="3792" y="1104"/>
              <a:chExt cx="1167" cy="1296"/>
            </a:xfrm>
          </p:grpSpPr>
          <p:sp>
            <p:nvSpPr>
              <p:cNvPr id="448" name="Oval 67"/>
              <p:cNvSpPr>
                <a:spLocks noChangeArrowheads="1"/>
              </p:cNvSpPr>
              <p:nvPr/>
            </p:nvSpPr>
            <p:spPr bwMode="auto">
              <a:xfrm>
                <a:off x="3981" y="2141"/>
                <a:ext cx="950" cy="259"/>
              </a:xfrm>
              <a:prstGeom prst="ellipse">
                <a:avLst/>
              </a:prstGeom>
              <a:gradFill rotWithShape="1">
                <a:gsLst>
                  <a:gs pos="0">
                    <a:srgbClr val="000000"/>
                  </a:gs>
                  <a:gs pos="100000">
                    <a:srgbClr val="000000">
                      <a:gamma/>
                      <a:shade val="46275"/>
                      <a:invGamma/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 w="9525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Calibri" pitchFamily="34" charset="0"/>
                </a:endParaRPr>
              </a:p>
            </p:txBody>
          </p:sp>
          <p:sp>
            <p:nvSpPr>
              <p:cNvPr id="449" name="Oval 68"/>
              <p:cNvSpPr>
                <a:spLocks noChangeArrowheads="1"/>
              </p:cNvSpPr>
              <p:nvPr/>
            </p:nvSpPr>
            <p:spPr bwMode="auto">
              <a:xfrm>
                <a:off x="3922" y="1277"/>
                <a:ext cx="1036" cy="1037"/>
              </a:xfrm>
              <a:prstGeom prst="ellipse">
                <a:avLst/>
              </a:prstGeom>
              <a:gradFill rotWithShape="1">
                <a:gsLst>
                  <a:gs pos="0">
                    <a:srgbClr val="FF0000"/>
                  </a:gs>
                  <a:gs pos="100000">
                    <a:srgbClr val="FF0000">
                      <a:gamma/>
                      <a:shade val="46275"/>
                      <a:invGamma/>
                    </a:srgbClr>
                  </a:gs>
                </a:gsLst>
                <a:lin ang="2700000" scaled="1"/>
              </a:gradFill>
              <a:ln w="9525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Calibri" pitchFamily="34" charset="0"/>
                </a:endParaRPr>
              </a:p>
            </p:txBody>
          </p:sp>
          <p:sp>
            <p:nvSpPr>
              <p:cNvPr id="450" name="Oval 69"/>
              <p:cNvSpPr>
                <a:spLocks noChangeArrowheads="1"/>
              </p:cNvSpPr>
              <p:nvPr/>
            </p:nvSpPr>
            <p:spPr bwMode="auto">
              <a:xfrm>
                <a:off x="3927" y="1262"/>
                <a:ext cx="1032" cy="1033"/>
              </a:xfrm>
              <a:prstGeom prst="ellipse">
                <a:avLst/>
              </a:prstGeom>
              <a:gradFill rotWithShape="1">
                <a:gsLst>
                  <a:gs pos="0">
                    <a:srgbClr val="FFFFFF">
                      <a:alpha val="30000"/>
                    </a:srgbClr>
                  </a:gs>
                  <a:gs pos="100000">
                    <a:srgbClr val="FFFFFF">
                      <a:gamma/>
                      <a:shade val="46275"/>
                      <a:invGamma/>
                      <a:alpha val="0"/>
                    </a:srgb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Calibri" pitchFamily="34" charset="0"/>
                </a:endParaRPr>
              </a:p>
            </p:txBody>
          </p:sp>
          <p:sp>
            <p:nvSpPr>
              <p:cNvPr id="451" name="Oval 70"/>
              <p:cNvSpPr>
                <a:spLocks noChangeArrowheads="1"/>
              </p:cNvSpPr>
              <p:nvPr/>
            </p:nvSpPr>
            <p:spPr bwMode="auto">
              <a:xfrm>
                <a:off x="3792" y="1104"/>
                <a:ext cx="1080" cy="1080"/>
              </a:xfrm>
              <a:prstGeom prst="ellipse">
                <a:avLst/>
              </a:prstGeom>
              <a:gradFill rotWithShape="1">
                <a:gsLst>
                  <a:gs pos="0">
                    <a:srgbClr val="FFB3B3">
                      <a:alpha val="70000"/>
                    </a:srgbClr>
                  </a:gs>
                  <a:gs pos="100000">
                    <a:srgbClr val="FFB3B3">
                      <a:gamma/>
                      <a:shade val="46275"/>
                      <a:invGamma/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 w="9525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Calibri" pitchFamily="34" charset="0"/>
                </a:endParaRPr>
              </a:p>
            </p:txBody>
          </p:sp>
          <p:sp>
            <p:nvSpPr>
              <p:cNvPr id="452" name="Oval 71"/>
              <p:cNvSpPr>
                <a:spLocks noChangeArrowheads="1"/>
              </p:cNvSpPr>
              <p:nvPr/>
            </p:nvSpPr>
            <p:spPr bwMode="auto">
              <a:xfrm>
                <a:off x="4051" y="1320"/>
                <a:ext cx="432" cy="432"/>
              </a:xfrm>
              <a:prstGeom prst="ellipse">
                <a:avLst/>
              </a:prstGeom>
              <a:gradFill rotWithShape="1">
                <a:gsLst>
                  <a:gs pos="0">
                    <a:srgbClr val="FFFFFF"/>
                  </a:gs>
                  <a:gs pos="100000">
                    <a:srgbClr val="FFFFFF">
                      <a:gamma/>
                      <a:shade val="46275"/>
                      <a:invGamma/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 w="9525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Calibri" pitchFamily="34" charset="0"/>
                </a:endParaRPr>
              </a:p>
            </p:txBody>
          </p:sp>
        </p:grpSp>
      </p:grpSp>
      <p:sp>
        <p:nvSpPr>
          <p:cNvPr id="528" name="TextBox 527"/>
          <p:cNvSpPr txBox="1"/>
          <p:nvPr/>
        </p:nvSpPr>
        <p:spPr>
          <a:xfrm>
            <a:off x="5285096" y="2529376"/>
            <a:ext cx="3505200" cy="400110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r>
              <a:rPr lang="en-US" sz="2000" dirty="0" smtClean="0">
                <a:latin typeface="Calibri" pitchFamily="34" charset="0"/>
              </a:rPr>
              <a:t>Level 2: Description of filter</a:t>
            </a:r>
          </a:p>
        </p:txBody>
      </p:sp>
      <p:sp>
        <p:nvSpPr>
          <p:cNvPr id="529" name="TextBox 528"/>
          <p:cNvSpPr txBox="1"/>
          <p:nvPr/>
        </p:nvSpPr>
        <p:spPr>
          <a:xfrm>
            <a:off x="5285096" y="3367576"/>
            <a:ext cx="3505200" cy="400110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r>
              <a:rPr lang="en-US" sz="2000" dirty="0" smtClean="0">
                <a:latin typeface="Calibri" pitchFamily="34" charset="0"/>
              </a:rPr>
              <a:t>Level 3: Description of filter</a:t>
            </a:r>
          </a:p>
        </p:txBody>
      </p:sp>
      <p:sp>
        <p:nvSpPr>
          <p:cNvPr id="530" name="TextBox 529"/>
          <p:cNvSpPr txBox="1"/>
          <p:nvPr/>
        </p:nvSpPr>
        <p:spPr>
          <a:xfrm>
            <a:off x="5285096" y="4205776"/>
            <a:ext cx="3505200" cy="400110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r>
              <a:rPr lang="en-US" sz="2000" dirty="0" smtClean="0">
                <a:latin typeface="Calibri" pitchFamily="34" charset="0"/>
              </a:rPr>
              <a:t>Level 4: Description of filter</a:t>
            </a:r>
          </a:p>
        </p:txBody>
      </p:sp>
      <p:pic>
        <p:nvPicPr>
          <p:cNvPr id="155" name="Picture 154" descr="filter level 1.png"/>
          <p:cNvPicPr>
            <a:picLocks noChangeAspect="1"/>
          </p:cNvPicPr>
          <p:nvPr/>
        </p:nvPicPr>
        <p:blipFill>
          <a:blip r:embed="rId3" cstate="email"/>
          <a:stretch>
            <a:fillRect/>
          </a:stretch>
        </p:blipFill>
        <p:spPr>
          <a:xfrm>
            <a:off x="-125104" y="1962684"/>
            <a:ext cx="5364037" cy="2852692"/>
          </a:xfrm>
          <a:prstGeom prst="rect">
            <a:avLst/>
          </a:prstGeom>
        </p:spPr>
      </p:pic>
      <p:grpSp>
        <p:nvGrpSpPr>
          <p:cNvPr id="12" name="Group 301"/>
          <p:cNvGrpSpPr/>
          <p:nvPr/>
        </p:nvGrpSpPr>
        <p:grpSpPr>
          <a:xfrm>
            <a:off x="1733733" y="2496082"/>
            <a:ext cx="2235265" cy="1295402"/>
            <a:chOff x="1727135" y="2133602"/>
            <a:chExt cx="2235265" cy="1295402"/>
          </a:xfrm>
        </p:grpSpPr>
        <p:grpSp>
          <p:nvGrpSpPr>
            <p:cNvPr id="13" name="Group 66"/>
            <p:cNvGrpSpPr>
              <a:grpSpLocks/>
            </p:cNvGrpSpPr>
            <p:nvPr/>
          </p:nvGrpSpPr>
          <p:grpSpPr bwMode="auto">
            <a:xfrm>
              <a:off x="1828800" y="2514602"/>
              <a:ext cx="228600" cy="228602"/>
              <a:chOff x="3792" y="1104"/>
              <a:chExt cx="1167" cy="1296"/>
            </a:xfrm>
          </p:grpSpPr>
          <p:sp>
            <p:nvSpPr>
              <p:cNvPr id="424" name="Oval 67"/>
              <p:cNvSpPr>
                <a:spLocks noChangeArrowheads="1"/>
              </p:cNvSpPr>
              <p:nvPr/>
            </p:nvSpPr>
            <p:spPr bwMode="auto">
              <a:xfrm>
                <a:off x="3981" y="2141"/>
                <a:ext cx="950" cy="259"/>
              </a:xfrm>
              <a:prstGeom prst="ellipse">
                <a:avLst/>
              </a:prstGeom>
              <a:gradFill rotWithShape="1">
                <a:gsLst>
                  <a:gs pos="0">
                    <a:srgbClr val="000000"/>
                  </a:gs>
                  <a:gs pos="100000">
                    <a:srgbClr val="000000">
                      <a:gamma/>
                      <a:shade val="46275"/>
                      <a:invGamma/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 w="9525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Calibri" pitchFamily="34" charset="0"/>
                </a:endParaRPr>
              </a:p>
            </p:txBody>
          </p:sp>
          <p:sp>
            <p:nvSpPr>
              <p:cNvPr id="425" name="Oval 68"/>
              <p:cNvSpPr>
                <a:spLocks noChangeArrowheads="1"/>
              </p:cNvSpPr>
              <p:nvPr/>
            </p:nvSpPr>
            <p:spPr bwMode="auto">
              <a:xfrm>
                <a:off x="3922" y="1277"/>
                <a:ext cx="1036" cy="1037"/>
              </a:xfrm>
              <a:prstGeom prst="ellipse">
                <a:avLst/>
              </a:prstGeom>
              <a:gradFill rotWithShape="1">
                <a:gsLst>
                  <a:gs pos="0">
                    <a:srgbClr val="FF0000"/>
                  </a:gs>
                  <a:gs pos="100000">
                    <a:srgbClr val="FF0000">
                      <a:gamma/>
                      <a:shade val="46275"/>
                      <a:invGamma/>
                    </a:srgbClr>
                  </a:gs>
                </a:gsLst>
                <a:lin ang="2700000" scaled="1"/>
              </a:gradFill>
              <a:ln w="9525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Calibri" pitchFamily="34" charset="0"/>
                </a:endParaRPr>
              </a:p>
            </p:txBody>
          </p:sp>
          <p:sp>
            <p:nvSpPr>
              <p:cNvPr id="426" name="Oval 69"/>
              <p:cNvSpPr>
                <a:spLocks noChangeArrowheads="1"/>
              </p:cNvSpPr>
              <p:nvPr/>
            </p:nvSpPr>
            <p:spPr bwMode="auto">
              <a:xfrm>
                <a:off x="3927" y="1262"/>
                <a:ext cx="1032" cy="1033"/>
              </a:xfrm>
              <a:prstGeom prst="ellipse">
                <a:avLst/>
              </a:prstGeom>
              <a:gradFill rotWithShape="1">
                <a:gsLst>
                  <a:gs pos="0">
                    <a:srgbClr val="FFFFFF">
                      <a:alpha val="30000"/>
                    </a:srgbClr>
                  </a:gs>
                  <a:gs pos="100000">
                    <a:srgbClr val="FFFFFF">
                      <a:gamma/>
                      <a:shade val="46275"/>
                      <a:invGamma/>
                      <a:alpha val="0"/>
                    </a:srgb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Calibri" pitchFamily="34" charset="0"/>
                </a:endParaRPr>
              </a:p>
            </p:txBody>
          </p:sp>
          <p:sp>
            <p:nvSpPr>
              <p:cNvPr id="427" name="Oval 70"/>
              <p:cNvSpPr>
                <a:spLocks noChangeArrowheads="1"/>
              </p:cNvSpPr>
              <p:nvPr/>
            </p:nvSpPr>
            <p:spPr bwMode="auto">
              <a:xfrm>
                <a:off x="3792" y="1104"/>
                <a:ext cx="1080" cy="1080"/>
              </a:xfrm>
              <a:prstGeom prst="ellipse">
                <a:avLst/>
              </a:prstGeom>
              <a:gradFill rotWithShape="1">
                <a:gsLst>
                  <a:gs pos="0">
                    <a:srgbClr val="FFB3B3">
                      <a:alpha val="70000"/>
                    </a:srgbClr>
                  </a:gs>
                  <a:gs pos="100000">
                    <a:srgbClr val="FFB3B3">
                      <a:gamma/>
                      <a:shade val="46275"/>
                      <a:invGamma/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 w="9525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Calibri" pitchFamily="34" charset="0"/>
                </a:endParaRPr>
              </a:p>
            </p:txBody>
          </p:sp>
          <p:sp>
            <p:nvSpPr>
              <p:cNvPr id="428" name="Oval 71"/>
              <p:cNvSpPr>
                <a:spLocks noChangeArrowheads="1"/>
              </p:cNvSpPr>
              <p:nvPr/>
            </p:nvSpPr>
            <p:spPr bwMode="auto">
              <a:xfrm>
                <a:off x="4051" y="1320"/>
                <a:ext cx="432" cy="432"/>
              </a:xfrm>
              <a:prstGeom prst="ellipse">
                <a:avLst/>
              </a:prstGeom>
              <a:gradFill rotWithShape="1">
                <a:gsLst>
                  <a:gs pos="0">
                    <a:srgbClr val="FFFFFF"/>
                  </a:gs>
                  <a:gs pos="100000">
                    <a:srgbClr val="FFFFFF">
                      <a:gamma/>
                      <a:shade val="46275"/>
                      <a:invGamma/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 w="9525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Calibri" pitchFamily="34" charset="0"/>
                </a:endParaRPr>
              </a:p>
            </p:txBody>
          </p:sp>
        </p:grpSp>
        <p:grpSp>
          <p:nvGrpSpPr>
            <p:cNvPr id="14" name="Group 72"/>
            <p:cNvGrpSpPr>
              <a:grpSpLocks/>
            </p:cNvGrpSpPr>
            <p:nvPr/>
          </p:nvGrpSpPr>
          <p:grpSpPr bwMode="auto">
            <a:xfrm>
              <a:off x="2133600" y="2743202"/>
              <a:ext cx="228600" cy="228602"/>
              <a:chOff x="3792" y="1104"/>
              <a:chExt cx="1167" cy="1296"/>
            </a:xfrm>
          </p:grpSpPr>
          <p:sp>
            <p:nvSpPr>
              <p:cNvPr id="414" name="Oval 73"/>
              <p:cNvSpPr>
                <a:spLocks noChangeArrowheads="1"/>
              </p:cNvSpPr>
              <p:nvPr/>
            </p:nvSpPr>
            <p:spPr bwMode="auto">
              <a:xfrm>
                <a:off x="3981" y="2141"/>
                <a:ext cx="950" cy="259"/>
              </a:xfrm>
              <a:prstGeom prst="ellipse">
                <a:avLst/>
              </a:prstGeom>
              <a:gradFill rotWithShape="1">
                <a:gsLst>
                  <a:gs pos="0">
                    <a:srgbClr val="000000"/>
                  </a:gs>
                  <a:gs pos="100000">
                    <a:srgbClr val="000000">
                      <a:gamma/>
                      <a:shade val="46275"/>
                      <a:invGamma/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 w="9525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Calibri" pitchFamily="34" charset="0"/>
                </a:endParaRPr>
              </a:p>
            </p:txBody>
          </p:sp>
          <p:sp>
            <p:nvSpPr>
              <p:cNvPr id="415" name="Oval 74"/>
              <p:cNvSpPr>
                <a:spLocks noChangeArrowheads="1"/>
              </p:cNvSpPr>
              <p:nvPr/>
            </p:nvSpPr>
            <p:spPr bwMode="auto">
              <a:xfrm>
                <a:off x="3922" y="1277"/>
                <a:ext cx="1036" cy="1037"/>
              </a:xfrm>
              <a:prstGeom prst="ellipse">
                <a:avLst/>
              </a:prstGeom>
              <a:gradFill rotWithShape="1">
                <a:gsLst>
                  <a:gs pos="0">
                    <a:srgbClr val="0000FF"/>
                  </a:gs>
                  <a:gs pos="100000">
                    <a:srgbClr val="0000FF">
                      <a:gamma/>
                      <a:shade val="46275"/>
                      <a:invGamma/>
                    </a:srgbClr>
                  </a:gs>
                </a:gsLst>
                <a:lin ang="2700000" scaled="1"/>
              </a:gradFill>
              <a:ln w="9525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Calibri" pitchFamily="34" charset="0"/>
                </a:endParaRPr>
              </a:p>
            </p:txBody>
          </p:sp>
          <p:sp>
            <p:nvSpPr>
              <p:cNvPr id="416" name="Oval 75"/>
              <p:cNvSpPr>
                <a:spLocks noChangeArrowheads="1"/>
              </p:cNvSpPr>
              <p:nvPr/>
            </p:nvSpPr>
            <p:spPr bwMode="auto">
              <a:xfrm>
                <a:off x="3927" y="1262"/>
                <a:ext cx="1032" cy="1033"/>
              </a:xfrm>
              <a:prstGeom prst="ellipse">
                <a:avLst/>
              </a:prstGeom>
              <a:gradFill rotWithShape="1">
                <a:gsLst>
                  <a:gs pos="0">
                    <a:srgbClr val="FFFFFF">
                      <a:alpha val="30000"/>
                    </a:srgbClr>
                  </a:gs>
                  <a:gs pos="100000">
                    <a:srgbClr val="FFFFFF">
                      <a:gamma/>
                      <a:shade val="46275"/>
                      <a:invGamma/>
                      <a:alpha val="0"/>
                    </a:srgb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Calibri" pitchFamily="34" charset="0"/>
                </a:endParaRPr>
              </a:p>
            </p:txBody>
          </p:sp>
          <p:sp>
            <p:nvSpPr>
              <p:cNvPr id="417" name="Oval 76"/>
              <p:cNvSpPr>
                <a:spLocks noChangeArrowheads="1"/>
              </p:cNvSpPr>
              <p:nvPr/>
            </p:nvSpPr>
            <p:spPr bwMode="auto">
              <a:xfrm>
                <a:off x="3792" y="1104"/>
                <a:ext cx="1080" cy="1080"/>
              </a:xfrm>
              <a:prstGeom prst="ellipse">
                <a:avLst/>
              </a:prstGeom>
              <a:gradFill rotWithShape="1">
                <a:gsLst>
                  <a:gs pos="0">
                    <a:srgbClr val="99CCFF">
                      <a:alpha val="70000"/>
                    </a:srgbClr>
                  </a:gs>
                  <a:gs pos="100000">
                    <a:srgbClr val="99CCFF">
                      <a:gamma/>
                      <a:shade val="46275"/>
                      <a:invGamma/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 w="9525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Calibri" pitchFamily="34" charset="0"/>
                </a:endParaRPr>
              </a:p>
            </p:txBody>
          </p:sp>
          <p:sp>
            <p:nvSpPr>
              <p:cNvPr id="418" name="Oval 77"/>
              <p:cNvSpPr>
                <a:spLocks noChangeArrowheads="1"/>
              </p:cNvSpPr>
              <p:nvPr/>
            </p:nvSpPr>
            <p:spPr bwMode="auto">
              <a:xfrm>
                <a:off x="4051" y="1320"/>
                <a:ext cx="432" cy="432"/>
              </a:xfrm>
              <a:prstGeom prst="ellipse">
                <a:avLst/>
              </a:prstGeom>
              <a:gradFill rotWithShape="1">
                <a:gsLst>
                  <a:gs pos="0">
                    <a:srgbClr val="FFFFFF"/>
                  </a:gs>
                  <a:gs pos="100000">
                    <a:srgbClr val="FFFFFF">
                      <a:gamma/>
                      <a:shade val="46275"/>
                      <a:invGamma/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 w="9525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Calibri" pitchFamily="34" charset="0"/>
                </a:endParaRPr>
              </a:p>
            </p:txBody>
          </p:sp>
        </p:grpSp>
        <p:grpSp>
          <p:nvGrpSpPr>
            <p:cNvPr id="15" name="Group 72"/>
            <p:cNvGrpSpPr>
              <a:grpSpLocks/>
            </p:cNvGrpSpPr>
            <p:nvPr/>
          </p:nvGrpSpPr>
          <p:grpSpPr bwMode="auto">
            <a:xfrm>
              <a:off x="2438400" y="2819402"/>
              <a:ext cx="228600" cy="228602"/>
              <a:chOff x="3792" y="1104"/>
              <a:chExt cx="1167" cy="1296"/>
            </a:xfrm>
          </p:grpSpPr>
          <p:sp>
            <p:nvSpPr>
              <p:cNvPr id="409" name="Oval 73"/>
              <p:cNvSpPr>
                <a:spLocks noChangeArrowheads="1"/>
              </p:cNvSpPr>
              <p:nvPr/>
            </p:nvSpPr>
            <p:spPr bwMode="auto">
              <a:xfrm>
                <a:off x="3981" y="2141"/>
                <a:ext cx="950" cy="259"/>
              </a:xfrm>
              <a:prstGeom prst="ellipse">
                <a:avLst/>
              </a:prstGeom>
              <a:gradFill rotWithShape="1">
                <a:gsLst>
                  <a:gs pos="0">
                    <a:srgbClr val="000000"/>
                  </a:gs>
                  <a:gs pos="100000">
                    <a:srgbClr val="000000">
                      <a:gamma/>
                      <a:shade val="46275"/>
                      <a:invGamma/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 w="9525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Calibri" pitchFamily="34" charset="0"/>
                </a:endParaRPr>
              </a:p>
            </p:txBody>
          </p:sp>
          <p:sp>
            <p:nvSpPr>
              <p:cNvPr id="410" name="Oval 74"/>
              <p:cNvSpPr>
                <a:spLocks noChangeArrowheads="1"/>
              </p:cNvSpPr>
              <p:nvPr/>
            </p:nvSpPr>
            <p:spPr bwMode="auto">
              <a:xfrm>
                <a:off x="3922" y="1277"/>
                <a:ext cx="1036" cy="1037"/>
              </a:xfrm>
              <a:prstGeom prst="ellipse">
                <a:avLst/>
              </a:prstGeom>
              <a:gradFill rotWithShape="1">
                <a:gsLst>
                  <a:gs pos="0">
                    <a:srgbClr val="0000FF"/>
                  </a:gs>
                  <a:gs pos="100000">
                    <a:srgbClr val="0000FF">
                      <a:gamma/>
                      <a:shade val="46275"/>
                      <a:invGamma/>
                    </a:srgbClr>
                  </a:gs>
                </a:gsLst>
                <a:lin ang="2700000" scaled="1"/>
              </a:gradFill>
              <a:ln w="9525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Calibri" pitchFamily="34" charset="0"/>
                </a:endParaRPr>
              </a:p>
            </p:txBody>
          </p:sp>
          <p:sp>
            <p:nvSpPr>
              <p:cNvPr id="411" name="Oval 75"/>
              <p:cNvSpPr>
                <a:spLocks noChangeArrowheads="1"/>
              </p:cNvSpPr>
              <p:nvPr/>
            </p:nvSpPr>
            <p:spPr bwMode="auto">
              <a:xfrm>
                <a:off x="3927" y="1262"/>
                <a:ext cx="1032" cy="1033"/>
              </a:xfrm>
              <a:prstGeom prst="ellipse">
                <a:avLst/>
              </a:prstGeom>
              <a:gradFill rotWithShape="1">
                <a:gsLst>
                  <a:gs pos="0">
                    <a:srgbClr val="FFFFFF">
                      <a:alpha val="30000"/>
                    </a:srgbClr>
                  </a:gs>
                  <a:gs pos="100000">
                    <a:srgbClr val="FFFFFF">
                      <a:gamma/>
                      <a:shade val="46275"/>
                      <a:invGamma/>
                      <a:alpha val="0"/>
                    </a:srgb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Calibri" pitchFamily="34" charset="0"/>
                </a:endParaRPr>
              </a:p>
            </p:txBody>
          </p:sp>
          <p:sp>
            <p:nvSpPr>
              <p:cNvPr id="412" name="Oval 76"/>
              <p:cNvSpPr>
                <a:spLocks noChangeArrowheads="1"/>
              </p:cNvSpPr>
              <p:nvPr/>
            </p:nvSpPr>
            <p:spPr bwMode="auto">
              <a:xfrm>
                <a:off x="3792" y="1104"/>
                <a:ext cx="1080" cy="1080"/>
              </a:xfrm>
              <a:prstGeom prst="ellipse">
                <a:avLst/>
              </a:prstGeom>
              <a:gradFill rotWithShape="1">
                <a:gsLst>
                  <a:gs pos="0">
                    <a:srgbClr val="99CCFF">
                      <a:alpha val="70000"/>
                    </a:srgbClr>
                  </a:gs>
                  <a:gs pos="100000">
                    <a:srgbClr val="99CCFF">
                      <a:gamma/>
                      <a:shade val="46275"/>
                      <a:invGamma/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 w="9525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Calibri" pitchFamily="34" charset="0"/>
                </a:endParaRPr>
              </a:p>
            </p:txBody>
          </p:sp>
          <p:sp>
            <p:nvSpPr>
              <p:cNvPr id="413" name="Oval 77"/>
              <p:cNvSpPr>
                <a:spLocks noChangeArrowheads="1"/>
              </p:cNvSpPr>
              <p:nvPr/>
            </p:nvSpPr>
            <p:spPr bwMode="auto">
              <a:xfrm>
                <a:off x="4051" y="1320"/>
                <a:ext cx="432" cy="432"/>
              </a:xfrm>
              <a:prstGeom prst="ellipse">
                <a:avLst/>
              </a:prstGeom>
              <a:gradFill rotWithShape="1">
                <a:gsLst>
                  <a:gs pos="0">
                    <a:srgbClr val="FFFFFF"/>
                  </a:gs>
                  <a:gs pos="100000">
                    <a:srgbClr val="FFFFFF">
                      <a:gamma/>
                      <a:shade val="46275"/>
                      <a:invGamma/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 w="9525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Calibri" pitchFamily="34" charset="0"/>
                </a:endParaRPr>
              </a:p>
            </p:txBody>
          </p:sp>
        </p:grpSp>
        <p:grpSp>
          <p:nvGrpSpPr>
            <p:cNvPr id="16" name="Group 72"/>
            <p:cNvGrpSpPr>
              <a:grpSpLocks/>
            </p:cNvGrpSpPr>
            <p:nvPr/>
          </p:nvGrpSpPr>
          <p:grpSpPr bwMode="auto">
            <a:xfrm>
              <a:off x="2209800" y="2514602"/>
              <a:ext cx="228600" cy="228602"/>
              <a:chOff x="3792" y="1104"/>
              <a:chExt cx="1167" cy="1296"/>
            </a:xfrm>
          </p:grpSpPr>
          <p:sp>
            <p:nvSpPr>
              <p:cNvPr id="404" name="Oval 73"/>
              <p:cNvSpPr>
                <a:spLocks noChangeArrowheads="1"/>
              </p:cNvSpPr>
              <p:nvPr/>
            </p:nvSpPr>
            <p:spPr bwMode="auto">
              <a:xfrm>
                <a:off x="3981" y="2141"/>
                <a:ext cx="950" cy="259"/>
              </a:xfrm>
              <a:prstGeom prst="ellipse">
                <a:avLst/>
              </a:prstGeom>
              <a:gradFill rotWithShape="1">
                <a:gsLst>
                  <a:gs pos="0">
                    <a:srgbClr val="000000"/>
                  </a:gs>
                  <a:gs pos="100000">
                    <a:srgbClr val="000000">
                      <a:gamma/>
                      <a:shade val="46275"/>
                      <a:invGamma/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 w="9525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Calibri" pitchFamily="34" charset="0"/>
                </a:endParaRPr>
              </a:p>
            </p:txBody>
          </p:sp>
          <p:sp>
            <p:nvSpPr>
              <p:cNvPr id="405" name="Oval 74"/>
              <p:cNvSpPr>
                <a:spLocks noChangeArrowheads="1"/>
              </p:cNvSpPr>
              <p:nvPr/>
            </p:nvSpPr>
            <p:spPr bwMode="auto">
              <a:xfrm>
                <a:off x="3922" y="1277"/>
                <a:ext cx="1036" cy="1037"/>
              </a:xfrm>
              <a:prstGeom prst="ellipse">
                <a:avLst/>
              </a:prstGeom>
              <a:gradFill rotWithShape="1">
                <a:gsLst>
                  <a:gs pos="0">
                    <a:srgbClr val="0000FF"/>
                  </a:gs>
                  <a:gs pos="100000">
                    <a:srgbClr val="0000FF">
                      <a:gamma/>
                      <a:shade val="46275"/>
                      <a:invGamma/>
                    </a:srgbClr>
                  </a:gs>
                </a:gsLst>
                <a:lin ang="2700000" scaled="1"/>
              </a:gradFill>
              <a:ln w="9525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Calibri" pitchFamily="34" charset="0"/>
                </a:endParaRPr>
              </a:p>
            </p:txBody>
          </p:sp>
          <p:sp>
            <p:nvSpPr>
              <p:cNvPr id="406" name="Oval 75"/>
              <p:cNvSpPr>
                <a:spLocks noChangeArrowheads="1"/>
              </p:cNvSpPr>
              <p:nvPr/>
            </p:nvSpPr>
            <p:spPr bwMode="auto">
              <a:xfrm>
                <a:off x="3927" y="1262"/>
                <a:ext cx="1032" cy="1033"/>
              </a:xfrm>
              <a:prstGeom prst="ellipse">
                <a:avLst/>
              </a:prstGeom>
              <a:gradFill rotWithShape="1">
                <a:gsLst>
                  <a:gs pos="0">
                    <a:srgbClr val="FFFFFF">
                      <a:alpha val="30000"/>
                    </a:srgbClr>
                  </a:gs>
                  <a:gs pos="100000">
                    <a:srgbClr val="FFFFFF">
                      <a:gamma/>
                      <a:shade val="46275"/>
                      <a:invGamma/>
                      <a:alpha val="0"/>
                    </a:srgb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Calibri" pitchFamily="34" charset="0"/>
                </a:endParaRPr>
              </a:p>
            </p:txBody>
          </p:sp>
          <p:sp>
            <p:nvSpPr>
              <p:cNvPr id="407" name="Oval 76"/>
              <p:cNvSpPr>
                <a:spLocks noChangeArrowheads="1"/>
              </p:cNvSpPr>
              <p:nvPr/>
            </p:nvSpPr>
            <p:spPr bwMode="auto">
              <a:xfrm>
                <a:off x="3792" y="1104"/>
                <a:ext cx="1080" cy="1080"/>
              </a:xfrm>
              <a:prstGeom prst="ellipse">
                <a:avLst/>
              </a:prstGeom>
              <a:gradFill rotWithShape="1">
                <a:gsLst>
                  <a:gs pos="0">
                    <a:srgbClr val="99CCFF">
                      <a:alpha val="70000"/>
                    </a:srgbClr>
                  </a:gs>
                  <a:gs pos="100000">
                    <a:srgbClr val="99CCFF">
                      <a:gamma/>
                      <a:shade val="46275"/>
                      <a:invGamma/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 w="9525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Calibri" pitchFamily="34" charset="0"/>
                </a:endParaRPr>
              </a:p>
            </p:txBody>
          </p:sp>
          <p:sp>
            <p:nvSpPr>
              <p:cNvPr id="408" name="Oval 77"/>
              <p:cNvSpPr>
                <a:spLocks noChangeArrowheads="1"/>
              </p:cNvSpPr>
              <p:nvPr/>
            </p:nvSpPr>
            <p:spPr bwMode="auto">
              <a:xfrm>
                <a:off x="4051" y="1320"/>
                <a:ext cx="432" cy="432"/>
              </a:xfrm>
              <a:prstGeom prst="ellipse">
                <a:avLst/>
              </a:prstGeom>
              <a:gradFill rotWithShape="1">
                <a:gsLst>
                  <a:gs pos="0">
                    <a:srgbClr val="FFFFFF"/>
                  </a:gs>
                  <a:gs pos="100000">
                    <a:srgbClr val="FFFFFF">
                      <a:gamma/>
                      <a:shade val="46275"/>
                      <a:invGamma/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 w="9525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Calibri" pitchFamily="34" charset="0"/>
                </a:endParaRPr>
              </a:p>
            </p:txBody>
          </p:sp>
        </p:grpSp>
        <p:grpSp>
          <p:nvGrpSpPr>
            <p:cNvPr id="17" name="Group 72"/>
            <p:cNvGrpSpPr>
              <a:grpSpLocks/>
            </p:cNvGrpSpPr>
            <p:nvPr/>
          </p:nvGrpSpPr>
          <p:grpSpPr bwMode="auto">
            <a:xfrm>
              <a:off x="2743200" y="2743202"/>
              <a:ext cx="228600" cy="228602"/>
              <a:chOff x="3792" y="1104"/>
              <a:chExt cx="1167" cy="1296"/>
            </a:xfrm>
          </p:grpSpPr>
          <p:sp>
            <p:nvSpPr>
              <p:cNvPr id="399" name="Oval 73"/>
              <p:cNvSpPr>
                <a:spLocks noChangeArrowheads="1"/>
              </p:cNvSpPr>
              <p:nvPr/>
            </p:nvSpPr>
            <p:spPr bwMode="auto">
              <a:xfrm>
                <a:off x="3981" y="2141"/>
                <a:ext cx="950" cy="259"/>
              </a:xfrm>
              <a:prstGeom prst="ellipse">
                <a:avLst/>
              </a:prstGeom>
              <a:gradFill rotWithShape="1">
                <a:gsLst>
                  <a:gs pos="0">
                    <a:srgbClr val="000000"/>
                  </a:gs>
                  <a:gs pos="100000">
                    <a:srgbClr val="000000">
                      <a:gamma/>
                      <a:shade val="46275"/>
                      <a:invGamma/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 w="9525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Calibri" pitchFamily="34" charset="0"/>
                </a:endParaRPr>
              </a:p>
            </p:txBody>
          </p:sp>
          <p:sp>
            <p:nvSpPr>
              <p:cNvPr id="400" name="Oval 74"/>
              <p:cNvSpPr>
                <a:spLocks noChangeArrowheads="1"/>
              </p:cNvSpPr>
              <p:nvPr/>
            </p:nvSpPr>
            <p:spPr bwMode="auto">
              <a:xfrm>
                <a:off x="3922" y="1277"/>
                <a:ext cx="1036" cy="1037"/>
              </a:xfrm>
              <a:prstGeom prst="ellipse">
                <a:avLst/>
              </a:prstGeom>
              <a:gradFill rotWithShape="1">
                <a:gsLst>
                  <a:gs pos="0">
                    <a:srgbClr val="0000FF"/>
                  </a:gs>
                  <a:gs pos="100000">
                    <a:srgbClr val="0000FF">
                      <a:gamma/>
                      <a:shade val="46275"/>
                      <a:invGamma/>
                    </a:srgbClr>
                  </a:gs>
                </a:gsLst>
                <a:lin ang="2700000" scaled="1"/>
              </a:gradFill>
              <a:ln w="9525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Calibri" pitchFamily="34" charset="0"/>
                </a:endParaRPr>
              </a:p>
            </p:txBody>
          </p:sp>
          <p:sp>
            <p:nvSpPr>
              <p:cNvPr id="401" name="Oval 75"/>
              <p:cNvSpPr>
                <a:spLocks noChangeArrowheads="1"/>
              </p:cNvSpPr>
              <p:nvPr/>
            </p:nvSpPr>
            <p:spPr bwMode="auto">
              <a:xfrm>
                <a:off x="3927" y="1262"/>
                <a:ext cx="1032" cy="1033"/>
              </a:xfrm>
              <a:prstGeom prst="ellipse">
                <a:avLst/>
              </a:prstGeom>
              <a:gradFill rotWithShape="1">
                <a:gsLst>
                  <a:gs pos="0">
                    <a:srgbClr val="FFFFFF">
                      <a:alpha val="30000"/>
                    </a:srgbClr>
                  </a:gs>
                  <a:gs pos="100000">
                    <a:srgbClr val="FFFFFF">
                      <a:gamma/>
                      <a:shade val="46275"/>
                      <a:invGamma/>
                      <a:alpha val="0"/>
                    </a:srgb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Calibri" pitchFamily="34" charset="0"/>
                </a:endParaRPr>
              </a:p>
            </p:txBody>
          </p:sp>
          <p:sp>
            <p:nvSpPr>
              <p:cNvPr id="402" name="Oval 76"/>
              <p:cNvSpPr>
                <a:spLocks noChangeArrowheads="1"/>
              </p:cNvSpPr>
              <p:nvPr/>
            </p:nvSpPr>
            <p:spPr bwMode="auto">
              <a:xfrm>
                <a:off x="3792" y="1104"/>
                <a:ext cx="1080" cy="1080"/>
              </a:xfrm>
              <a:prstGeom prst="ellipse">
                <a:avLst/>
              </a:prstGeom>
              <a:gradFill rotWithShape="1">
                <a:gsLst>
                  <a:gs pos="0">
                    <a:srgbClr val="99CCFF">
                      <a:alpha val="70000"/>
                    </a:srgbClr>
                  </a:gs>
                  <a:gs pos="100000">
                    <a:srgbClr val="99CCFF">
                      <a:gamma/>
                      <a:shade val="46275"/>
                      <a:invGamma/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 w="9525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Calibri" pitchFamily="34" charset="0"/>
                </a:endParaRPr>
              </a:p>
            </p:txBody>
          </p:sp>
          <p:sp>
            <p:nvSpPr>
              <p:cNvPr id="403" name="Oval 77"/>
              <p:cNvSpPr>
                <a:spLocks noChangeArrowheads="1"/>
              </p:cNvSpPr>
              <p:nvPr/>
            </p:nvSpPr>
            <p:spPr bwMode="auto">
              <a:xfrm>
                <a:off x="4051" y="1320"/>
                <a:ext cx="432" cy="432"/>
              </a:xfrm>
              <a:prstGeom prst="ellipse">
                <a:avLst/>
              </a:prstGeom>
              <a:gradFill rotWithShape="1">
                <a:gsLst>
                  <a:gs pos="0">
                    <a:srgbClr val="FFFFFF"/>
                  </a:gs>
                  <a:gs pos="100000">
                    <a:srgbClr val="FFFFFF">
                      <a:gamma/>
                      <a:shade val="46275"/>
                      <a:invGamma/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 w="9525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Calibri" pitchFamily="34" charset="0"/>
                </a:endParaRPr>
              </a:p>
            </p:txBody>
          </p:sp>
        </p:grpSp>
        <p:grpSp>
          <p:nvGrpSpPr>
            <p:cNvPr id="18" name="Group 72"/>
            <p:cNvGrpSpPr>
              <a:grpSpLocks/>
            </p:cNvGrpSpPr>
            <p:nvPr/>
          </p:nvGrpSpPr>
          <p:grpSpPr bwMode="auto">
            <a:xfrm>
              <a:off x="2590800" y="2286002"/>
              <a:ext cx="228600" cy="228602"/>
              <a:chOff x="3792" y="1104"/>
              <a:chExt cx="1167" cy="1296"/>
            </a:xfrm>
          </p:grpSpPr>
          <p:sp>
            <p:nvSpPr>
              <p:cNvPr id="394" name="Oval 73"/>
              <p:cNvSpPr>
                <a:spLocks noChangeArrowheads="1"/>
              </p:cNvSpPr>
              <p:nvPr/>
            </p:nvSpPr>
            <p:spPr bwMode="auto">
              <a:xfrm>
                <a:off x="3981" y="2141"/>
                <a:ext cx="950" cy="259"/>
              </a:xfrm>
              <a:prstGeom prst="ellipse">
                <a:avLst/>
              </a:prstGeom>
              <a:gradFill rotWithShape="1">
                <a:gsLst>
                  <a:gs pos="0">
                    <a:srgbClr val="000000"/>
                  </a:gs>
                  <a:gs pos="100000">
                    <a:srgbClr val="000000">
                      <a:gamma/>
                      <a:shade val="46275"/>
                      <a:invGamma/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 w="9525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Calibri" pitchFamily="34" charset="0"/>
                </a:endParaRPr>
              </a:p>
            </p:txBody>
          </p:sp>
          <p:sp>
            <p:nvSpPr>
              <p:cNvPr id="395" name="Oval 74"/>
              <p:cNvSpPr>
                <a:spLocks noChangeArrowheads="1"/>
              </p:cNvSpPr>
              <p:nvPr/>
            </p:nvSpPr>
            <p:spPr bwMode="auto">
              <a:xfrm>
                <a:off x="3922" y="1277"/>
                <a:ext cx="1036" cy="1037"/>
              </a:xfrm>
              <a:prstGeom prst="ellipse">
                <a:avLst/>
              </a:prstGeom>
              <a:gradFill rotWithShape="1">
                <a:gsLst>
                  <a:gs pos="0">
                    <a:srgbClr val="0000FF"/>
                  </a:gs>
                  <a:gs pos="100000">
                    <a:srgbClr val="0000FF">
                      <a:gamma/>
                      <a:shade val="46275"/>
                      <a:invGamma/>
                    </a:srgbClr>
                  </a:gs>
                </a:gsLst>
                <a:lin ang="2700000" scaled="1"/>
              </a:gradFill>
              <a:ln w="9525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Calibri" pitchFamily="34" charset="0"/>
                </a:endParaRPr>
              </a:p>
            </p:txBody>
          </p:sp>
          <p:sp>
            <p:nvSpPr>
              <p:cNvPr id="396" name="Oval 75"/>
              <p:cNvSpPr>
                <a:spLocks noChangeArrowheads="1"/>
              </p:cNvSpPr>
              <p:nvPr/>
            </p:nvSpPr>
            <p:spPr bwMode="auto">
              <a:xfrm>
                <a:off x="3927" y="1262"/>
                <a:ext cx="1032" cy="1033"/>
              </a:xfrm>
              <a:prstGeom prst="ellipse">
                <a:avLst/>
              </a:prstGeom>
              <a:gradFill rotWithShape="1">
                <a:gsLst>
                  <a:gs pos="0">
                    <a:srgbClr val="FFFFFF">
                      <a:alpha val="30000"/>
                    </a:srgbClr>
                  </a:gs>
                  <a:gs pos="100000">
                    <a:srgbClr val="FFFFFF">
                      <a:gamma/>
                      <a:shade val="46275"/>
                      <a:invGamma/>
                      <a:alpha val="0"/>
                    </a:srgb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Calibri" pitchFamily="34" charset="0"/>
                </a:endParaRPr>
              </a:p>
            </p:txBody>
          </p:sp>
          <p:sp>
            <p:nvSpPr>
              <p:cNvPr id="397" name="Oval 76"/>
              <p:cNvSpPr>
                <a:spLocks noChangeArrowheads="1"/>
              </p:cNvSpPr>
              <p:nvPr/>
            </p:nvSpPr>
            <p:spPr bwMode="auto">
              <a:xfrm>
                <a:off x="3792" y="1104"/>
                <a:ext cx="1080" cy="1080"/>
              </a:xfrm>
              <a:prstGeom prst="ellipse">
                <a:avLst/>
              </a:prstGeom>
              <a:gradFill rotWithShape="1">
                <a:gsLst>
                  <a:gs pos="0">
                    <a:srgbClr val="99CCFF">
                      <a:alpha val="70000"/>
                    </a:srgbClr>
                  </a:gs>
                  <a:gs pos="100000">
                    <a:srgbClr val="99CCFF">
                      <a:gamma/>
                      <a:shade val="46275"/>
                      <a:invGamma/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 w="9525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Calibri" pitchFamily="34" charset="0"/>
                </a:endParaRPr>
              </a:p>
            </p:txBody>
          </p:sp>
          <p:sp>
            <p:nvSpPr>
              <p:cNvPr id="398" name="Oval 77"/>
              <p:cNvSpPr>
                <a:spLocks noChangeArrowheads="1"/>
              </p:cNvSpPr>
              <p:nvPr/>
            </p:nvSpPr>
            <p:spPr bwMode="auto">
              <a:xfrm>
                <a:off x="4051" y="1320"/>
                <a:ext cx="432" cy="432"/>
              </a:xfrm>
              <a:prstGeom prst="ellipse">
                <a:avLst/>
              </a:prstGeom>
              <a:gradFill rotWithShape="1">
                <a:gsLst>
                  <a:gs pos="0">
                    <a:srgbClr val="FFFFFF"/>
                  </a:gs>
                  <a:gs pos="100000">
                    <a:srgbClr val="FFFFFF">
                      <a:gamma/>
                      <a:shade val="46275"/>
                      <a:invGamma/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 w="9525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Calibri" pitchFamily="34" charset="0"/>
                </a:endParaRPr>
              </a:p>
            </p:txBody>
          </p:sp>
        </p:grpSp>
        <p:grpSp>
          <p:nvGrpSpPr>
            <p:cNvPr id="19" name="Group 72"/>
            <p:cNvGrpSpPr>
              <a:grpSpLocks/>
            </p:cNvGrpSpPr>
            <p:nvPr/>
          </p:nvGrpSpPr>
          <p:grpSpPr bwMode="auto">
            <a:xfrm>
              <a:off x="2362200" y="3048002"/>
              <a:ext cx="228600" cy="228602"/>
              <a:chOff x="3792" y="1104"/>
              <a:chExt cx="1167" cy="1296"/>
            </a:xfrm>
          </p:grpSpPr>
          <p:sp>
            <p:nvSpPr>
              <p:cNvPr id="389" name="Oval 73"/>
              <p:cNvSpPr>
                <a:spLocks noChangeArrowheads="1"/>
              </p:cNvSpPr>
              <p:nvPr/>
            </p:nvSpPr>
            <p:spPr bwMode="auto">
              <a:xfrm>
                <a:off x="3981" y="2141"/>
                <a:ext cx="950" cy="259"/>
              </a:xfrm>
              <a:prstGeom prst="ellipse">
                <a:avLst/>
              </a:prstGeom>
              <a:gradFill rotWithShape="1">
                <a:gsLst>
                  <a:gs pos="0">
                    <a:srgbClr val="000000"/>
                  </a:gs>
                  <a:gs pos="100000">
                    <a:srgbClr val="000000">
                      <a:gamma/>
                      <a:shade val="46275"/>
                      <a:invGamma/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 w="9525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Calibri" pitchFamily="34" charset="0"/>
                </a:endParaRPr>
              </a:p>
            </p:txBody>
          </p:sp>
          <p:sp>
            <p:nvSpPr>
              <p:cNvPr id="390" name="Oval 74"/>
              <p:cNvSpPr>
                <a:spLocks noChangeArrowheads="1"/>
              </p:cNvSpPr>
              <p:nvPr/>
            </p:nvSpPr>
            <p:spPr bwMode="auto">
              <a:xfrm>
                <a:off x="3922" y="1277"/>
                <a:ext cx="1036" cy="1037"/>
              </a:xfrm>
              <a:prstGeom prst="ellipse">
                <a:avLst/>
              </a:prstGeom>
              <a:gradFill rotWithShape="1">
                <a:gsLst>
                  <a:gs pos="0">
                    <a:srgbClr val="0000FF"/>
                  </a:gs>
                  <a:gs pos="100000">
                    <a:srgbClr val="0000FF">
                      <a:gamma/>
                      <a:shade val="46275"/>
                      <a:invGamma/>
                    </a:srgbClr>
                  </a:gs>
                </a:gsLst>
                <a:lin ang="2700000" scaled="1"/>
              </a:gradFill>
              <a:ln w="9525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Calibri" pitchFamily="34" charset="0"/>
                </a:endParaRPr>
              </a:p>
            </p:txBody>
          </p:sp>
          <p:sp>
            <p:nvSpPr>
              <p:cNvPr id="391" name="Oval 75"/>
              <p:cNvSpPr>
                <a:spLocks noChangeArrowheads="1"/>
              </p:cNvSpPr>
              <p:nvPr/>
            </p:nvSpPr>
            <p:spPr bwMode="auto">
              <a:xfrm>
                <a:off x="3927" y="1262"/>
                <a:ext cx="1032" cy="1033"/>
              </a:xfrm>
              <a:prstGeom prst="ellipse">
                <a:avLst/>
              </a:prstGeom>
              <a:gradFill rotWithShape="1">
                <a:gsLst>
                  <a:gs pos="0">
                    <a:srgbClr val="FFFFFF">
                      <a:alpha val="30000"/>
                    </a:srgbClr>
                  </a:gs>
                  <a:gs pos="100000">
                    <a:srgbClr val="FFFFFF">
                      <a:gamma/>
                      <a:shade val="46275"/>
                      <a:invGamma/>
                      <a:alpha val="0"/>
                    </a:srgb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Calibri" pitchFamily="34" charset="0"/>
                </a:endParaRPr>
              </a:p>
            </p:txBody>
          </p:sp>
          <p:sp>
            <p:nvSpPr>
              <p:cNvPr id="392" name="Oval 76"/>
              <p:cNvSpPr>
                <a:spLocks noChangeArrowheads="1"/>
              </p:cNvSpPr>
              <p:nvPr/>
            </p:nvSpPr>
            <p:spPr bwMode="auto">
              <a:xfrm>
                <a:off x="3792" y="1104"/>
                <a:ext cx="1080" cy="1080"/>
              </a:xfrm>
              <a:prstGeom prst="ellipse">
                <a:avLst/>
              </a:prstGeom>
              <a:gradFill rotWithShape="1">
                <a:gsLst>
                  <a:gs pos="0">
                    <a:srgbClr val="99CCFF">
                      <a:alpha val="70000"/>
                    </a:srgbClr>
                  </a:gs>
                  <a:gs pos="100000">
                    <a:srgbClr val="99CCFF">
                      <a:gamma/>
                      <a:shade val="46275"/>
                      <a:invGamma/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 w="9525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Calibri" pitchFamily="34" charset="0"/>
                </a:endParaRPr>
              </a:p>
            </p:txBody>
          </p:sp>
          <p:sp>
            <p:nvSpPr>
              <p:cNvPr id="393" name="Oval 77"/>
              <p:cNvSpPr>
                <a:spLocks noChangeArrowheads="1"/>
              </p:cNvSpPr>
              <p:nvPr/>
            </p:nvSpPr>
            <p:spPr bwMode="auto">
              <a:xfrm>
                <a:off x="4051" y="1320"/>
                <a:ext cx="432" cy="432"/>
              </a:xfrm>
              <a:prstGeom prst="ellipse">
                <a:avLst/>
              </a:prstGeom>
              <a:gradFill rotWithShape="1">
                <a:gsLst>
                  <a:gs pos="0">
                    <a:srgbClr val="FFFFFF"/>
                  </a:gs>
                  <a:gs pos="100000">
                    <a:srgbClr val="FFFFFF">
                      <a:gamma/>
                      <a:shade val="46275"/>
                      <a:invGamma/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 w="9525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Calibri" pitchFamily="34" charset="0"/>
                </a:endParaRPr>
              </a:p>
            </p:txBody>
          </p:sp>
        </p:grpSp>
        <p:grpSp>
          <p:nvGrpSpPr>
            <p:cNvPr id="20" name="Group 66"/>
            <p:cNvGrpSpPr>
              <a:grpSpLocks/>
            </p:cNvGrpSpPr>
            <p:nvPr/>
          </p:nvGrpSpPr>
          <p:grpSpPr bwMode="auto">
            <a:xfrm>
              <a:off x="1905000" y="2895602"/>
              <a:ext cx="228600" cy="228602"/>
              <a:chOff x="3792" y="1104"/>
              <a:chExt cx="1167" cy="1296"/>
            </a:xfrm>
          </p:grpSpPr>
          <p:sp>
            <p:nvSpPr>
              <p:cNvPr id="384" name="Oval 67"/>
              <p:cNvSpPr>
                <a:spLocks noChangeArrowheads="1"/>
              </p:cNvSpPr>
              <p:nvPr/>
            </p:nvSpPr>
            <p:spPr bwMode="auto">
              <a:xfrm>
                <a:off x="3981" y="2141"/>
                <a:ext cx="950" cy="259"/>
              </a:xfrm>
              <a:prstGeom prst="ellipse">
                <a:avLst/>
              </a:prstGeom>
              <a:gradFill rotWithShape="1">
                <a:gsLst>
                  <a:gs pos="0">
                    <a:srgbClr val="000000"/>
                  </a:gs>
                  <a:gs pos="100000">
                    <a:srgbClr val="000000">
                      <a:gamma/>
                      <a:shade val="46275"/>
                      <a:invGamma/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 w="9525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Calibri" pitchFamily="34" charset="0"/>
                </a:endParaRPr>
              </a:p>
            </p:txBody>
          </p:sp>
          <p:sp>
            <p:nvSpPr>
              <p:cNvPr id="385" name="Oval 68"/>
              <p:cNvSpPr>
                <a:spLocks noChangeArrowheads="1"/>
              </p:cNvSpPr>
              <p:nvPr/>
            </p:nvSpPr>
            <p:spPr bwMode="auto">
              <a:xfrm>
                <a:off x="3922" y="1277"/>
                <a:ext cx="1036" cy="1037"/>
              </a:xfrm>
              <a:prstGeom prst="ellipse">
                <a:avLst/>
              </a:prstGeom>
              <a:gradFill rotWithShape="1">
                <a:gsLst>
                  <a:gs pos="0">
                    <a:srgbClr val="FF0000"/>
                  </a:gs>
                  <a:gs pos="100000">
                    <a:srgbClr val="FF0000">
                      <a:gamma/>
                      <a:shade val="46275"/>
                      <a:invGamma/>
                    </a:srgbClr>
                  </a:gs>
                </a:gsLst>
                <a:lin ang="2700000" scaled="1"/>
              </a:gradFill>
              <a:ln w="9525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Calibri" pitchFamily="34" charset="0"/>
                </a:endParaRPr>
              </a:p>
            </p:txBody>
          </p:sp>
          <p:sp>
            <p:nvSpPr>
              <p:cNvPr id="386" name="Oval 69"/>
              <p:cNvSpPr>
                <a:spLocks noChangeArrowheads="1"/>
              </p:cNvSpPr>
              <p:nvPr/>
            </p:nvSpPr>
            <p:spPr bwMode="auto">
              <a:xfrm>
                <a:off x="3927" y="1262"/>
                <a:ext cx="1032" cy="1033"/>
              </a:xfrm>
              <a:prstGeom prst="ellipse">
                <a:avLst/>
              </a:prstGeom>
              <a:gradFill rotWithShape="1">
                <a:gsLst>
                  <a:gs pos="0">
                    <a:srgbClr val="FFFFFF">
                      <a:alpha val="30000"/>
                    </a:srgbClr>
                  </a:gs>
                  <a:gs pos="100000">
                    <a:srgbClr val="FFFFFF">
                      <a:gamma/>
                      <a:shade val="46275"/>
                      <a:invGamma/>
                      <a:alpha val="0"/>
                    </a:srgb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Calibri" pitchFamily="34" charset="0"/>
                </a:endParaRPr>
              </a:p>
            </p:txBody>
          </p:sp>
          <p:sp>
            <p:nvSpPr>
              <p:cNvPr id="387" name="Oval 70"/>
              <p:cNvSpPr>
                <a:spLocks noChangeArrowheads="1"/>
              </p:cNvSpPr>
              <p:nvPr/>
            </p:nvSpPr>
            <p:spPr bwMode="auto">
              <a:xfrm>
                <a:off x="3792" y="1104"/>
                <a:ext cx="1080" cy="1080"/>
              </a:xfrm>
              <a:prstGeom prst="ellipse">
                <a:avLst/>
              </a:prstGeom>
              <a:gradFill rotWithShape="1">
                <a:gsLst>
                  <a:gs pos="0">
                    <a:srgbClr val="FFB3B3">
                      <a:alpha val="70000"/>
                    </a:srgbClr>
                  </a:gs>
                  <a:gs pos="100000">
                    <a:srgbClr val="FFB3B3">
                      <a:gamma/>
                      <a:shade val="46275"/>
                      <a:invGamma/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 w="9525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Calibri" pitchFamily="34" charset="0"/>
                </a:endParaRPr>
              </a:p>
            </p:txBody>
          </p:sp>
          <p:sp>
            <p:nvSpPr>
              <p:cNvPr id="388" name="Oval 71"/>
              <p:cNvSpPr>
                <a:spLocks noChangeArrowheads="1"/>
              </p:cNvSpPr>
              <p:nvPr/>
            </p:nvSpPr>
            <p:spPr bwMode="auto">
              <a:xfrm>
                <a:off x="4051" y="1320"/>
                <a:ext cx="432" cy="432"/>
              </a:xfrm>
              <a:prstGeom prst="ellipse">
                <a:avLst/>
              </a:prstGeom>
              <a:gradFill rotWithShape="1">
                <a:gsLst>
                  <a:gs pos="0">
                    <a:srgbClr val="FFFFFF"/>
                  </a:gs>
                  <a:gs pos="100000">
                    <a:srgbClr val="FFFFFF">
                      <a:gamma/>
                      <a:shade val="46275"/>
                      <a:invGamma/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 w="9525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Calibri" pitchFamily="34" charset="0"/>
                </a:endParaRPr>
              </a:p>
            </p:txBody>
          </p:sp>
        </p:grpSp>
        <p:grpSp>
          <p:nvGrpSpPr>
            <p:cNvPr id="21" name="Group 66"/>
            <p:cNvGrpSpPr>
              <a:grpSpLocks/>
            </p:cNvGrpSpPr>
            <p:nvPr/>
          </p:nvGrpSpPr>
          <p:grpSpPr bwMode="auto">
            <a:xfrm>
              <a:off x="2971800" y="2590802"/>
              <a:ext cx="228600" cy="228602"/>
              <a:chOff x="3792" y="1104"/>
              <a:chExt cx="1167" cy="1296"/>
            </a:xfrm>
          </p:grpSpPr>
          <p:sp>
            <p:nvSpPr>
              <p:cNvPr id="379" name="Oval 67"/>
              <p:cNvSpPr>
                <a:spLocks noChangeArrowheads="1"/>
              </p:cNvSpPr>
              <p:nvPr/>
            </p:nvSpPr>
            <p:spPr bwMode="auto">
              <a:xfrm>
                <a:off x="3981" y="2141"/>
                <a:ext cx="950" cy="259"/>
              </a:xfrm>
              <a:prstGeom prst="ellipse">
                <a:avLst/>
              </a:prstGeom>
              <a:gradFill rotWithShape="1">
                <a:gsLst>
                  <a:gs pos="0">
                    <a:srgbClr val="000000"/>
                  </a:gs>
                  <a:gs pos="100000">
                    <a:srgbClr val="000000">
                      <a:gamma/>
                      <a:shade val="46275"/>
                      <a:invGamma/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 w="9525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Calibri" pitchFamily="34" charset="0"/>
                </a:endParaRPr>
              </a:p>
            </p:txBody>
          </p:sp>
          <p:sp>
            <p:nvSpPr>
              <p:cNvPr id="380" name="Oval 68"/>
              <p:cNvSpPr>
                <a:spLocks noChangeArrowheads="1"/>
              </p:cNvSpPr>
              <p:nvPr/>
            </p:nvSpPr>
            <p:spPr bwMode="auto">
              <a:xfrm>
                <a:off x="3922" y="1277"/>
                <a:ext cx="1036" cy="1037"/>
              </a:xfrm>
              <a:prstGeom prst="ellipse">
                <a:avLst/>
              </a:prstGeom>
              <a:gradFill rotWithShape="1">
                <a:gsLst>
                  <a:gs pos="0">
                    <a:srgbClr val="FF0000"/>
                  </a:gs>
                  <a:gs pos="100000">
                    <a:srgbClr val="FF0000">
                      <a:gamma/>
                      <a:shade val="46275"/>
                      <a:invGamma/>
                    </a:srgbClr>
                  </a:gs>
                </a:gsLst>
                <a:lin ang="2700000" scaled="1"/>
              </a:gradFill>
              <a:ln w="9525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Calibri" pitchFamily="34" charset="0"/>
                </a:endParaRPr>
              </a:p>
            </p:txBody>
          </p:sp>
          <p:sp>
            <p:nvSpPr>
              <p:cNvPr id="381" name="Oval 69"/>
              <p:cNvSpPr>
                <a:spLocks noChangeArrowheads="1"/>
              </p:cNvSpPr>
              <p:nvPr/>
            </p:nvSpPr>
            <p:spPr bwMode="auto">
              <a:xfrm>
                <a:off x="3927" y="1262"/>
                <a:ext cx="1032" cy="1033"/>
              </a:xfrm>
              <a:prstGeom prst="ellipse">
                <a:avLst/>
              </a:prstGeom>
              <a:gradFill rotWithShape="1">
                <a:gsLst>
                  <a:gs pos="0">
                    <a:srgbClr val="FFFFFF">
                      <a:alpha val="30000"/>
                    </a:srgbClr>
                  </a:gs>
                  <a:gs pos="100000">
                    <a:srgbClr val="FFFFFF">
                      <a:gamma/>
                      <a:shade val="46275"/>
                      <a:invGamma/>
                      <a:alpha val="0"/>
                    </a:srgb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Calibri" pitchFamily="34" charset="0"/>
                </a:endParaRPr>
              </a:p>
            </p:txBody>
          </p:sp>
          <p:sp>
            <p:nvSpPr>
              <p:cNvPr id="382" name="Oval 70"/>
              <p:cNvSpPr>
                <a:spLocks noChangeArrowheads="1"/>
              </p:cNvSpPr>
              <p:nvPr/>
            </p:nvSpPr>
            <p:spPr bwMode="auto">
              <a:xfrm>
                <a:off x="3792" y="1104"/>
                <a:ext cx="1080" cy="1080"/>
              </a:xfrm>
              <a:prstGeom prst="ellipse">
                <a:avLst/>
              </a:prstGeom>
              <a:gradFill rotWithShape="1">
                <a:gsLst>
                  <a:gs pos="0">
                    <a:srgbClr val="FFB3B3">
                      <a:alpha val="70000"/>
                    </a:srgbClr>
                  </a:gs>
                  <a:gs pos="100000">
                    <a:srgbClr val="FFB3B3">
                      <a:gamma/>
                      <a:shade val="46275"/>
                      <a:invGamma/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 w="9525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Calibri" pitchFamily="34" charset="0"/>
                </a:endParaRPr>
              </a:p>
            </p:txBody>
          </p:sp>
          <p:sp>
            <p:nvSpPr>
              <p:cNvPr id="383" name="Oval 71"/>
              <p:cNvSpPr>
                <a:spLocks noChangeArrowheads="1"/>
              </p:cNvSpPr>
              <p:nvPr/>
            </p:nvSpPr>
            <p:spPr bwMode="auto">
              <a:xfrm>
                <a:off x="4051" y="1320"/>
                <a:ext cx="432" cy="432"/>
              </a:xfrm>
              <a:prstGeom prst="ellipse">
                <a:avLst/>
              </a:prstGeom>
              <a:gradFill rotWithShape="1">
                <a:gsLst>
                  <a:gs pos="0">
                    <a:srgbClr val="FFFFFF"/>
                  </a:gs>
                  <a:gs pos="100000">
                    <a:srgbClr val="FFFFFF">
                      <a:gamma/>
                      <a:shade val="46275"/>
                      <a:invGamma/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 w="9525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Calibri" pitchFamily="34" charset="0"/>
                </a:endParaRPr>
              </a:p>
            </p:txBody>
          </p:sp>
        </p:grpSp>
        <p:grpSp>
          <p:nvGrpSpPr>
            <p:cNvPr id="22" name="Group 66"/>
            <p:cNvGrpSpPr>
              <a:grpSpLocks/>
            </p:cNvGrpSpPr>
            <p:nvPr/>
          </p:nvGrpSpPr>
          <p:grpSpPr bwMode="auto">
            <a:xfrm>
              <a:off x="3276600" y="2514602"/>
              <a:ext cx="228600" cy="228602"/>
              <a:chOff x="3792" y="1104"/>
              <a:chExt cx="1167" cy="1296"/>
            </a:xfrm>
          </p:grpSpPr>
          <p:sp>
            <p:nvSpPr>
              <p:cNvPr id="374" name="Oval 67"/>
              <p:cNvSpPr>
                <a:spLocks noChangeArrowheads="1"/>
              </p:cNvSpPr>
              <p:nvPr/>
            </p:nvSpPr>
            <p:spPr bwMode="auto">
              <a:xfrm>
                <a:off x="3981" y="2141"/>
                <a:ext cx="950" cy="259"/>
              </a:xfrm>
              <a:prstGeom prst="ellipse">
                <a:avLst/>
              </a:prstGeom>
              <a:gradFill rotWithShape="1">
                <a:gsLst>
                  <a:gs pos="0">
                    <a:srgbClr val="000000"/>
                  </a:gs>
                  <a:gs pos="100000">
                    <a:srgbClr val="000000">
                      <a:gamma/>
                      <a:shade val="46275"/>
                      <a:invGamma/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 w="9525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Calibri" pitchFamily="34" charset="0"/>
                </a:endParaRPr>
              </a:p>
            </p:txBody>
          </p:sp>
          <p:sp>
            <p:nvSpPr>
              <p:cNvPr id="375" name="Oval 68"/>
              <p:cNvSpPr>
                <a:spLocks noChangeArrowheads="1"/>
              </p:cNvSpPr>
              <p:nvPr/>
            </p:nvSpPr>
            <p:spPr bwMode="auto">
              <a:xfrm>
                <a:off x="3922" y="1277"/>
                <a:ext cx="1036" cy="1037"/>
              </a:xfrm>
              <a:prstGeom prst="ellipse">
                <a:avLst/>
              </a:prstGeom>
              <a:gradFill rotWithShape="1">
                <a:gsLst>
                  <a:gs pos="0">
                    <a:srgbClr val="FF0000"/>
                  </a:gs>
                  <a:gs pos="100000">
                    <a:srgbClr val="FF0000">
                      <a:gamma/>
                      <a:shade val="46275"/>
                      <a:invGamma/>
                    </a:srgbClr>
                  </a:gs>
                </a:gsLst>
                <a:lin ang="2700000" scaled="1"/>
              </a:gradFill>
              <a:ln w="9525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Calibri" pitchFamily="34" charset="0"/>
                </a:endParaRPr>
              </a:p>
            </p:txBody>
          </p:sp>
          <p:sp>
            <p:nvSpPr>
              <p:cNvPr id="376" name="Oval 69"/>
              <p:cNvSpPr>
                <a:spLocks noChangeArrowheads="1"/>
              </p:cNvSpPr>
              <p:nvPr/>
            </p:nvSpPr>
            <p:spPr bwMode="auto">
              <a:xfrm>
                <a:off x="3927" y="1262"/>
                <a:ext cx="1032" cy="1033"/>
              </a:xfrm>
              <a:prstGeom prst="ellipse">
                <a:avLst/>
              </a:prstGeom>
              <a:gradFill rotWithShape="1">
                <a:gsLst>
                  <a:gs pos="0">
                    <a:srgbClr val="FFFFFF">
                      <a:alpha val="30000"/>
                    </a:srgbClr>
                  </a:gs>
                  <a:gs pos="100000">
                    <a:srgbClr val="FFFFFF">
                      <a:gamma/>
                      <a:shade val="46275"/>
                      <a:invGamma/>
                      <a:alpha val="0"/>
                    </a:srgb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Calibri" pitchFamily="34" charset="0"/>
                </a:endParaRPr>
              </a:p>
            </p:txBody>
          </p:sp>
          <p:sp>
            <p:nvSpPr>
              <p:cNvPr id="377" name="Oval 70"/>
              <p:cNvSpPr>
                <a:spLocks noChangeArrowheads="1"/>
              </p:cNvSpPr>
              <p:nvPr/>
            </p:nvSpPr>
            <p:spPr bwMode="auto">
              <a:xfrm>
                <a:off x="3792" y="1104"/>
                <a:ext cx="1080" cy="1080"/>
              </a:xfrm>
              <a:prstGeom prst="ellipse">
                <a:avLst/>
              </a:prstGeom>
              <a:gradFill rotWithShape="1">
                <a:gsLst>
                  <a:gs pos="0">
                    <a:srgbClr val="FFB3B3">
                      <a:alpha val="70000"/>
                    </a:srgbClr>
                  </a:gs>
                  <a:gs pos="100000">
                    <a:srgbClr val="FFB3B3">
                      <a:gamma/>
                      <a:shade val="46275"/>
                      <a:invGamma/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 w="9525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Calibri" pitchFamily="34" charset="0"/>
                </a:endParaRPr>
              </a:p>
            </p:txBody>
          </p:sp>
          <p:sp>
            <p:nvSpPr>
              <p:cNvPr id="378" name="Oval 71"/>
              <p:cNvSpPr>
                <a:spLocks noChangeArrowheads="1"/>
              </p:cNvSpPr>
              <p:nvPr/>
            </p:nvSpPr>
            <p:spPr bwMode="auto">
              <a:xfrm>
                <a:off x="4051" y="1320"/>
                <a:ext cx="432" cy="432"/>
              </a:xfrm>
              <a:prstGeom prst="ellipse">
                <a:avLst/>
              </a:prstGeom>
              <a:gradFill rotWithShape="1">
                <a:gsLst>
                  <a:gs pos="0">
                    <a:srgbClr val="FFFFFF"/>
                  </a:gs>
                  <a:gs pos="100000">
                    <a:srgbClr val="FFFFFF">
                      <a:gamma/>
                      <a:shade val="46275"/>
                      <a:invGamma/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 w="9525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Calibri" pitchFamily="34" charset="0"/>
                </a:endParaRPr>
              </a:p>
            </p:txBody>
          </p:sp>
        </p:grpSp>
        <p:grpSp>
          <p:nvGrpSpPr>
            <p:cNvPr id="23" name="Group 66"/>
            <p:cNvGrpSpPr>
              <a:grpSpLocks/>
            </p:cNvGrpSpPr>
            <p:nvPr/>
          </p:nvGrpSpPr>
          <p:grpSpPr bwMode="auto">
            <a:xfrm>
              <a:off x="3733800" y="2514602"/>
              <a:ext cx="228600" cy="228602"/>
              <a:chOff x="3792" y="1104"/>
              <a:chExt cx="1167" cy="1296"/>
            </a:xfrm>
          </p:grpSpPr>
          <p:sp>
            <p:nvSpPr>
              <p:cNvPr id="369" name="Oval 67"/>
              <p:cNvSpPr>
                <a:spLocks noChangeArrowheads="1"/>
              </p:cNvSpPr>
              <p:nvPr/>
            </p:nvSpPr>
            <p:spPr bwMode="auto">
              <a:xfrm>
                <a:off x="3981" y="2141"/>
                <a:ext cx="950" cy="259"/>
              </a:xfrm>
              <a:prstGeom prst="ellipse">
                <a:avLst/>
              </a:prstGeom>
              <a:gradFill rotWithShape="1">
                <a:gsLst>
                  <a:gs pos="0">
                    <a:srgbClr val="000000"/>
                  </a:gs>
                  <a:gs pos="100000">
                    <a:srgbClr val="000000">
                      <a:gamma/>
                      <a:shade val="46275"/>
                      <a:invGamma/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 w="9525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Calibri" pitchFamily="34" charset="0"/>
                </a:endParaRPr>
              </a:p>
            </p:txBody>
          </p:sp>
          <p:sp>
            <p:nvSpPr>
              <p:cNvPr id="370" name="Oval 68"/>
              <p:cNvSpPr>
                <a:spLocks noChangeArrowheads="1"/>
              </p:cNvSpPr>
              <p:nvPr/>
            </p:nvSpPr>
            <p:spPr bwMode="auto">
              <a:xfrm>
                <a:off x="3922" y="1277"/>
                <a:ext cx="1036" cy="1037"/>
              </a:xfrm>
              <a:prstGeom prst="ellipse">
                <a:avLst/>
              </a:prstGeom>
              <a:gradFill rotWithShape="1">
                <a:gsLst>
                  <a:gs pos="0">
                    <a:srgbClr val="FF0000"/>
                  </a:gs>
                  <a:gs pos="100000">
                    <a:srgbClr val="FF0000">
                      <a:gamma/>
                      <a:shade val="46275"/>
                      <a:invGamma/>
                    </a:srgbClr>
                  </a:gs>
                </a:gsLst>
                <a:lin ang="2700000" scaled="1"/>
              </a:gradFill>
              <a:ln w="9525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Calibri" pitchFamily="34" charset="0"/>
                </a:endParaRPr>
              </a:p>
            </p:txBody>
          </p:sp>
          <p:sp>
            <p:nvSpPr>
              <p:cNvPr id="371" name="Oval 69"/>
              <p:cNvSpPr>
                <a:spLocks noChangeArrowheads="1"/>
              </p:cNvSpPr>
              <p:nvPr/>
            </p:nvSpPr>
            <p:spPr bwMode="auto">
              <a:xfrm>
                <a:off x="3927" y="1262"/>
                <a:ext cx="1032" cy="1033"/>
              </a:xfrm>
              <a:prstGeom prst="ellipse">
                <a:avLst/>
              </a:prstGeom>
              <a:gradFill rotWithShape="1">
                <a:gsLst>
                  <a:gs pos="0">
                    <a:srgbClr val="FFFFFF">
                      <a:alpha val="30000"/>
                    </a:srgbClr>
                  </a:gs>
                  <a:gs pos="100000">
                    <a:srgbClr val="FFFFFF">
                      <a:gamma/>
                      <a:shade val="46275"/>
                      <a:invGamma/>
                      <a:alpha val="0"/>
                    </a:srgb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Calibri" pitchFamily="34" charset="0"/>
                </a:endParaRPr>
              </a:p>
            </p:txBody>
          </p:sp>
          <p:sp>
            <p:nvSpPr>
              <p:cNvPr id="372" name="Oval 70"/>
              <p:cNvSpPr>
                <a:spLocks noChangeArrowheads="1"/>
              </p:cNvSpPr>
              <p:nvPr/>
            </p:nvSpPr>
            <p:spPr bwMode="auto">
              <a:xfrm>
                <a:off x="3792" y="1104"/>
                <a:ext cx="1080" cy="1080"/>
              </a:xfrm>
              <a:prstGeom prst="ellipse">
                <a:avLst/>
              </a:prstGeom>
              <a:gradFill rotWithShape="1">
                <a:gsLst>
                  <a:gs pos="0">
                    <a:srgbClr val="FFB3B3">
                      <a:alpha val="70000"/>
                    </a:srgbClr>
                  </a:gs>
                  <a:gs pos="100000">
                    <a:srgbClr val="FFB3B3">
                      <a:gamma/>
                      <a:shade val="46275"/>
                      <a:invGamma/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 w="9525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Calibri" pitchFamily="34" charset="0"/>
                </a:endParaRPr>
              </a:p>
            </p:txBody>
          </p:sp>
          <p:sp>
            <p:nvSpPr>
              <p:cNvPr id="373" name="Oval 71"/>
              <p:cNvSpPr>
                <a:spLocks noChangeArrowheads="1"/>
              </p:cNvSpPr>
              <p:nvPr/>
            </p:nvSpPr>
            <p:spPr bwMode="auto">
              <a:xfrm>
                <a:off x="4051" y="1320"/>
                <a:ext cx="432" cy="432"/>
              </a:xfrm>
              <a:prstGeom prst="ellipse">
                <a:avLst/>
              </a:prstGeom>
              <a:gradFill rotWithShape="1">
                <a:gsLst>
                  <a:gs pos="0">
                    <a:srgbClr val="FFFFFF"/>
                  </a:gs>
                  <a:gs pos="100000">
                    <a:srgbClr val="FFFFFF">
                      <a:gamma/>
                      <a:shade val="46275"/>
                      <a:invGamma/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 w="9525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Calibri" pitchFamily="34" charset="0"/>
                </a:endParaRPr>
              </a:p>
            </p:txBody>
          </p:sp>
        </p:grpSp>
        <p:grpSp>
          <p:nvGrpSpPr>
            <p:cNvPr id="24" name="Group 66"/>
            <p:cNvGrpSpPr>
              <a:grpSpLocks/>
            </p:cNvGrpSpPr>
            <p:nvPr/>
          </p:nvGrpSpPr>
          <p:grpSpPr bwMode="auto">
            <a:xfrm>
              <a:off x="3048000" y="2286002"/>
              <a:ext cx="228600" cy="228602"/>
              <a:chOff x="3792" y="1104"/>
              <a:chExt cx="1167" cy="1296"/>
            </a:xfrm>
          </p:grpSpPr>
          <p:sp>
            <p:nvSpPr>
              <p:cNvPr id="364" name="Oval 67"/>
              <p:cNvSpPr>
                <a:spLocks noChangeArrowheads="1"/>
              </p:cNvSpPr>
              <p:nvPr/>
            </p:nvSpPr>
            <p:spPr bwMode="auto">
              <a:xfrm>
                <a:off x="3981" y="2141"/>
                <a:ext cx="950" cy="259"/>
              </a:xfrm>
              <a:prstGeom prst="ellipse">
                <a:avLst/>
              </a:prstGeom>
              <a:gradFill rotWithShape="1">
                <a:gsLst>
                  <a:gs pos="0">
                    <a:srgbClr val="000000"/>
                  </a:gs>
                  <a:gs pos="100000">
                    <a:srgbClr val="000000">
                      <a:gamma/>
                      <a:shade val="46275"/>
                      <a:invGamma/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 w="9525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Calibri" pitchFamily="34" charset="0"/>
                </a:endParaRPr>
              </a:p>
            </p:txBody>
          </p:sp>
          <p:sp>
            <p:nvSpPr>
              <p:cNvPr id="365" name="Oval 68"/>
              <p:cNvSpPr>
                <a:spLocks noChangeArrowheads="1"/>
              </p:cNvSpPr>
              <p:nvPr/>
            </p:nvSpPr>
            <p:spPr bwMode="auto">
              <a:xfrm>
                <a:off x="3922" y="1277"/>
                <a:ext cx="1036" cy="1037"/>
              </a:xfrm>
              <a:prstGeom prst="ellipse">
                <a:avLst/>
              </a:prstGeom>
              <a:gradFill rotWithShape="1">
                <a:gsLst>
                  <a:gs pos="0">
                    <a:srgbClr val="FF0000"/>
                  </a:gs>
                  <a:gs pos="100000">
                    <a:srgbClr val="FF0000">
                      <a:gamma/>
                      <a:shade val="46275"/>
                      <a:invGamma/>
                    </a:srgbClr>
                  </a:gs>
                </a:gsLst>
                <a:lin ang="2700000" scaled="1"/>
              </a:gradFill>
              <a:ln w="9525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Calibri" pitchFamily="34" charset="0"/>
                </a:endParaRPr>
              </a:p>
            </p:txBody>
          </p:sp>
          <p:sp>
            <p:nvSpPr>
              <p:cNvPr id="366" name="Oval 69"/>
              <p:cNvSpPr>
                <a:spLocks noChangeArrowheads="1"/>
              </p:cNvSpPr>
              <p:nvPr/>
            </p:nvSpPr>
            <p:spPr bwMode="auto">
              <a:xfrm>
                <a:off x="3927" y="1262"/>
                <a:ext cx="1032" cy="1033"/>
              </a:xfrm>
              <a:prstGeom prst="ellipse">
                <a:avLst/>
              </a:prstGeom>
              <a:gradFill rotWithShape="1">
                <a:gsLst>
                  <a:gs pos="0">
                    <a:srgbClr val="FFFFFF">
                      <a:alpha val="30000"/>
                    </a:srgbClr>
                  </a:gs>
                  <a:gs pos="100000">
                    <a:srgbClr val="FFFFFF">
                      <a:gamma/>
                      <a:shade val="46275"/>
                      <a:invGamma/>
                      <a:alpha val="0"/>
                    </a:srgb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Calibri" pitchFamily="34" charset="0"/>
                </a:endParaRPr>
              </a:p>
            </p:txBody>
          </p:sp>
          <p:sp>
            <p:nvSpPr>
              <p:cNvPr id="367" name="Oval 70"/>
              <p:cNvSpPr>
                <a:spLocks noChangeArrowheads="1"/>
              </p:cNvSpPr>
              <p:nvPr/>
            </p:nvSpPr>
            <p:spPr bwMode="auto">
              <a:xfrm>
                <a:off x="3792" y="1104"/>
                <a:ext cx="1080" cy="1080"/>
              </a:xfrm>
              <a:prstGeom prst="ellipse">
                <a:avLst/>
              </a:prstGeom>
              <a:gradFill rotWithShape="1">
                <a:gsLst>
                  <a:gs pos="0">
                    <a:srgbClr val="FFB3B3">
                      <a:alpha val="70000"/>
                    </a:srgbClr>
                  </a:gs>
                  <a:gs pos="100000">
                    <a:srgbClr val="FFB3B3">
                      <a:gamma/>
                      <a:shade val="46275"/>
                      <a:invGamma/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 w="9525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Calibri" pitchFamily="34" charset="0"/>
                </a:endParaRPr>
              </a:p>
            </p:txBody>
          </p:sp>
          <p:sp>
            <p:nvSpPr>
              <p:cNvPr id="368" name="Oval 71"/>
              <p:cNvSpPr>
                <a:spLocks noChangeArrowheads="1"/>
              </p:cNvSpPr>
              <p:nvPr/>
            </p:nvSpPr>
            <p:spPr bwMode="auto">
              <a:xfrm>
                <a:off x="4051" y="1320"/>
                <a:ext cx="432" cy="432"/>
              </a:xfrm>
              <a:prstGeom prst="ellipse">
                <a:avLst/>
              </a:prstGeom>
              <a:gradFill rotWithShape="1">
                <a:gsLst>
                  <a:gs pos="0">
                    <a:srgbClr val="FFFFFF"/>
                  </a:gs>
                  <a:gs pos="100000">
                    <a:srgbClr val="FFFFFF">
                      <a:gamma/>
                      <a:shade val="46275"/>
                      <a:invGamma/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 w="9525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Calibri" pitchFamily="34" charset="0"/>
                </a:endParaRPr>
              </a:p>
            </p:txBody>
          </p:sp>
        </p:grpSp>
        <p:grpSp>
          <p:nvGrpSpPr>
            <p:cNvPr id="25" name="Group 72"/>
            <p:cNvGrpSpPr>
              <a:grpSpLocks/>
            </p:cNvGrpSpPr>
            <p:nvPr/>
          </p:nvGrpSpPr>
          <p:grpSpPr bwMode="auto">
            <a:xfrm>
              <a:off x="3352800" y="2133602"/>
              <a:ext cx="228600" cy="228602"/>
              <a:chOff x="3792" y="1104"/>
              <a:chExt cx="1167" cy="1296"/>
            </a:xfrm>
          </p:grpSpPr>
          <p:sp>
            <p:nvSpPr>
              <p:cNvPr id="359" name="Oval 73"/>
              <p:cNvSpPr>
                <a:spLocks noChangeArrowheads="1"/>
              </p:cNvSpPr>
              <p:nvPr/>
            </p:nvSpPr>
            <p:spPr bwMode="auto">
              <a:xfrm>
                <a:off x="3981" y="2141"/>
                <a:ext cx="950" cy="259"/>
              </a:xfrm>
              <a:prstGeom prst="ellipse">
                <a:avLst/>
              </a:prstGeom>
              <a:gradFill rotWithShape="1">
                <a:gsLst>
                  <a:gs pos="0">
                    <a:srgbClr val="000000"/>
                  </a:gs>
                  <a:gs pos="100000">
                    <a:srgbClr val="000000">
                      <a:gamma/>
                      <a:shade val="46275"/>
                      <a:invGamma/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 w="9525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Calibri" pitchFamily="34" charset="0"/>
                </a:endParaRPr>
              </a:p>
            </p:txBody>
          </p:sp>
          <p:sp>
            <p:nvSpPr>
              <p:cNvPr id="360" name="Oval 74"/>
              <p:cNvSpPr>
                <a:spLocks noChangeArrowheads="1"/>
              </p:cNvSpPr>
              <p:nvPr/>
            </p:nvSpPr>
            <p:spPr bwMode="auto">
              <a:xfrm>
                <a:off x="3922" y="1277"/>
                <a:ext cx="1036" cy="1037"/>
              </a:xfrm>
              <a:prstGeom prst="ellipse">
                <a:avLst/>
              </a:prstGeom>
              <a:gradFill rotWithShape="1">
                <a:gsLst>
                  <a:gs pos="0">
                    <a:srgbClr val="0000FF"/>
                  </a:gs>
                  <a:gs pos="100000">
                    <a:srgbClr val="0000FF">
                      <a:gamma/>
                      <a:shade val="46275"/>
                      <a:invGamma/>
                    </a:srgbClr>
                  </a:gs>
                </a:gsLst>
                <a:lin ang="2700000" scaled="1"/>
              </a:gradFill>
              <a:ln w="9525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Calibri" pitchFamily="34" charset="0"/>
                </a:endParaRPr>
              </a:p>
            </p:txBody>
          </p:sp>
          <p:sp>
            <p:nvSpPr>
              <p:cNvPr id="361" name="Oval 75"/>
              <p:cNvSpPr>
                <a:spLocks noChangeArrowheads="1"/>
              </p:cNvSpPr>
              <p:nvPr/>
            </p:nvSpPr>
            <p:spPr bwMode="auto">
              <a:xfrm>
                <a:off x="3927" y="1262"/>
                <a:ext cx="1032" cy="1033"/>
              </a:xfrm>
              <a:prstGeom prst="ellipse">
                <a:avLst/>
              </a:prstGeom>
              <a:gradFill rotWithShape="1">
                <a:gsLst>
                  <a:gs pos="0">
                    <a:srgbClr val="FFFFFF">
                      <a:alpha val="30000"/>
                    </a:srgbClr>
                  </a:gs>
                  <a:gs pos="100000">
                    <a:srgbClr val="FFFFFF">
                      <a:gamma/>
                      <a:shade val="46275"/>
                      <a:invGamma/>
                      <a:alpha val="0"/>
                    </a:srgb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Calibri" pitchFamily="34" charset="0"/>
                </a:endParaRPr>
              </a:p>
            </p:txBody>
          </p:sp>
          <p:sp>
            <p:nvSpPr>
              <p:cNvPr id="362" name="Oval 76"/>
              <p:cNvSpPr>
                <a:spLocks noChangeArrowheads="1"/>
              </p:cNvSpPr>
              <p:nvPr/>
            </p:nvSpPr>
            <p:spPr bwMode="auto">
              <a:xfrm>
                <a:off x="3792" y="1104"/>
                <a:ext cx="1080" cy="1080"/>
              </a:xfrm>
              <a:prstGeom prst="ellipse">
                <a:avLst/>
              </a:prstGeom>
              <a:gradFill rotWithShape="1">
                <a:gsLst>
                  <a:gs pos="0">
                    <a:srgbClr val="99CCFF">
                      <a:alpha val="70000"/>
                    </a:srgbClr>
                  </a:gs>
                  <a:gs pos="100000">
                    <a:srgbClr val="99CCFF">
                      <a:gamma/>
                      <a:shade val="46275"/>
                      <a:invGamma/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 w="9525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Calibri" pitchFamily="34" charset="0"/>
                </a:endParaRPr>
              </a:p>
            </p:txBody>
          </p:sp>
          <p:sp>
            <p:nvSpPr>
              <p:cNvPr id="363" name="Oval 77"/>
              <p:cNvSpPr>
                <a:spLocks noChangeArrowheads="1"/>
              </p:cNvSpPr>
              <p:nvPr/>
            </p:nvSpPr>
            <p:spPr bwMode="auto">
              <a:xfrm>
                <a:off x="4051" y="1320"/>
                <a:ext cx="432" cy="432"/>
              </a:xfrm>
              <a:prstGeom prst="ellipse">
                <a:avLst/>
              </a:prstGeom>
              <a:gradFill rotWithShape="1">
                <a:gsLst>
                  <a:gs pos="0">
                    <a:srgbClr val="FFFFFF"/>
                  </a:gs>
                  <a:gs pos="100000">
                    <a:srgbClr val="FFFFFF">
                      <a:gamma/>
                      <a:shade val="46275"/>
                      <a:invGamma/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 w="9525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Calibri" pitchFamily="34" charset="0"/>
                </a:endParaRPr>
              </a:p>
            </p:txBody>
          </p:sp>
        </p:grpSp>
        <p:grpSp>
          <p:nvGrpSpPr>
            <p:cNvPr id="26" name="Group 72"/>
            <p:cNvGrpSpPr>
              <a:grpSpLocks/>
            </p:cNvGrpSpPr>
            <p:nvPr/>
          </p:nvGrpSpPr>
          <p:grpSpPr bwMode="auto">
            <a:xfrm>
              <a:off x="3733800" y="2286002"/>
              <a:ext cx="228600" cy="228602"/>
              <a:chOff x="3792" y="1104"/>
              <a:chExt cx="1167" cy="1296"/>
            </a:xfrm>
          </p:grpSpPr>
          <p:sp>
            <p:nvSpPr>
              <p:cNvPr id="354" name="Oval 73"/>
              <p:cNvSpPr>
                <a:spLocks noChangeArrowheads="1"/>
              </p:cNvSpPr>
              <p:nvPr/>
            </p:nvSpPr>
            <p:spPr bwMode="auto">
              <a:xfrm>
                <a:off x="3981" y="2141"/>
                <a:ext cx="950" cy="259"/>
              </a:xfrm>
              <a:prstGeom prst="ellipse">
                <a:avLst/>
              </a:prstGeom>
              <a:gradFill rotWithShape="1">
                <a:gsLst>
                  <a:gs pos="0">
                    <a:srgbClr val="000000"/>
                  </a:gs>
                  <a:gs pos="100000">
                    <a:srgbClr val="000000">
                      <a:gamma/>
                      <a:shade val="46275"/>
                      <a:invGamma/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 w="9525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Calibri" pitchFamily="34" charset="0"/>
                </a:endParaRPr>
              </a:p>
            </p:txBody>
          </p:sp>
          <p:sp>
            <p:nvSpPr>
              <p:cNvPr id="355" name="Oval 74"/>
              <p:cNvSpPr>
                <a:spLocks noChangeArrowheads="1"/>
              </p:cNvSpPr>
              <p:nvPr/>
            </p:nvSpPr>
            <p:spPr bwMode="auto">
              <a:xfrm>
                <a:off x="3922" y="1277"/>
                <a:ext cx="1036" cy="1037"/>
              </a:xfrm>
              <a:prstGeom prst="ellipse">
                <a:avLst/>
              </a:prstGeom>
              <a:gradFill rotWithShape="1">
                <a:gsLst>
                  <a:gs pos="0">
                    <a:srgbClr val="0000FF"/>
                  </a:gs>
                  <a:gs pos="100000">
                    <a:srgbClr val="0000FF">
                      <a:gamma/>
                      <a:shade val="46275"/>
                      <a:invGamma/>
                    </a:srgbClr>
                  </a:gs>
                </a:gsLst>
                <a:lin ang="2700000" scaled="1"/>
              </a:gradFill>
              <a:ln w="9525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Calibri" pitchFamily="34" charset="0"/>
                </a:endParaRPr>
              </a:p>
            </p:txBody>
          </p:sp>
          <p:sp>
            <p:nvSpPr>
              <p:cNvPr id="356" name="Oval 75"/>
              <p:cNvSpPr>
                <a:spLocks noChangeArrowheads="1"/>
              </p:cNvSpPr>
              <p:nvPr/>
            </p:nvSpPr>
            <p:spPr bwMode="auto">
              <a:xfrm>
                <a:off x="3927" y="1262"/>
                <a:ext cx="1032" cy="1033"/>
              </a:xfrm>
              <a:prstGeom prst="ellipse">
                <a:avLst/>
              </a:prstGeom>
              <a:gradFill rotWithShape="1">
                <a:gsLst>
                  <a:gs pos="0">
                    <a:srgbClr val="FFFFFF">
                      <a:alpha val="30000"/>
                    </a:srgbClr>
                  </a:gs>
                  <a:gs pos="100000">
                    <a:srgbClr val="FFFFFF">
                      <a:gamma/>
                      <a:shade val="46275"/>
                      <a:invGamma/>
                      <a:alpha val="0"/>
                    </a:srgb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Calibri" pitchFamily="34" charset="0"/>
                </a:endParaRPr>
              </a:p>
            </p:txBody>
          </p:sp>
          <p:sp>
            <p:nvSpPr>
              <p:cNvPr id="357" name="Oval 76"/>
              <p:cNvSpPr>
                <a:spLocks noChangeArrowheads="1"/>
              </p:cNvSpPr>
              <p:nvPr/>
            </p:nvSpPr>
            <p:spPr bwMode="auto">
              <a:xfrm>
                <a:off x="3792" y="1104"/>
                <a:ext cx="1080" cy="1080"/>
              </a:xfrm>
              <a:prstGeom prst="ellipse">
                <a:avLst/>
              </a:prstGeom>
              <a:gradFill rotWithShape="1">
                <a:gsLst>
                  <a:gs pos="0">
                    <a:srgbClr val="99CCFF">
                      <a:alpha val="70000"/>
                    </a:srgbClr>
                  </a:gs>
                  <a:gs pos="100000">
                    <a:srgbClr val="99CCFF">
                      <a:gamma/>
                      <a:shade val="46275"/>
                      <a:invGamma/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 w="9525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Calibri" pitchFamily="34" charset="0"/>
                </a:endParaRPr>
              </a:p>
            </p:txBody>
          </p:sp>
          <p:sp>
            <p:nvSpPr>
              <p:cNvPr id="358" name="Oval 77"/>
              <p:cNvSpPr>
                <a:spLocks noChangeArrowheads="1"/>
              </p:cNvSpPr>
              <p:nvPr/>
            </p:nvSpPr>
            <p:spPr bwMode="auto">
              <a:xfrm>
                <a:off x="4051" y="1320"/>
                <a:ext cx="432" cy="432"/>
              </a:xfrm>
              <a:prstGeom prst="ellipse">
                <a:avLst/>
              </a:prstGeom>
              <a:gradFill rotWithShape="1">
                <a:gsLst>
                  <a:gs pos="0">
                    <a:srgbClr val="FFFFFF"/>
                  </a:gs>
                  <a:gs pos="100000">
                    <a:srgbClr val="FFFFFF">
                      <a:gamma/>
                      <a:shade val="46275"/>
                      <a:invGamma/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 w="9525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Calibri" pitchFamily="34" charset="0"/>
                </a:endParaRPr>
              </a:p>
            </p:txBody>
          </p:sp>
        </p:grpSp>
        <p:sp>
          <p:nvSpPr>
            <p:cNvPr id="343" name="Oval 83"/>
            <p:cNvSpPr>
              <a:spLocks noChangeArrowheads="1"/>
            </p:cNvSpPr>
            <p:nvPr/>
          </p:nvSpPr>
          <p:spPr bwMode="auto">
            <a:xfrm>
              <a:off x="3479735" y="2324102"/>
              <a:ext cx="84623" cy="76201"/>
            </a:xfrm>
            <a:prstGeom prst="ellipse">
              <a:avLst/>
            </a:prstGeom>
            <a:gradFill rotWithShape="1">
              <a:gsLst>
                <a:gs pos="0">
                  <a:srgbClr val="FFFFFF"/>
                </a:gs>
                <a:gs pos="100000">
                  <a:srgbClr val="FFFFFF">
                    <a:gamma/>
                    <a:shade val="46275"/>
                    <a:invGamma/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n-US" dirty="0">
                <a:latin typeface="Calibri" pitchFamily="34" charset="0"/>
              </a:endParaRPr>
            </a:p>
          </p:txBody>
        </p:sp>
        <p:sp>
          <p:nvSpPr>
            <p:cNvPr id="338" name="Oval 83"/>
            <p:cNvSpPr>
              <a:spLocks noChangeArrowheads="1"/>
            </p:cNvSpPr>
            <p:nvPr/>
          </p:nvSpPr>
          <p:spPr bwMode="auto">
            <a:xfrm>
              <a:off x="1727135" y="2781302"/>
              <a:ext cx="84623" cy="76201"/>
            </a:xfrm>
            <a:prstGeom prst="ellipse">
              <a:avLst/>
            </a:prstGeom>
            <a:gradFill rotWithShape="1">
              <a:gsLst>
                <a:gs pos="0">
                  <a:srgbClr val="FFFFFF"/>
                </a:gs>
                <a:gs pos="100000">
                  <a:srgbClr val="FFFFFF">
                    <a:gamma/>
                    <a:shade val="46275"/>
                    <a:invGamma/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n-US" dirty="0">
                <a:latin typeface="Calibri" pitchFamily="34" charset="0"/>
              </a:endParaRPr>
            </a:p>
          </p:txBody>
        </p:sp>
        <p:grpSp>
          <p:nvGrpSpPr>
            <p:cNvPr id="27" name="Group 72"/>
            <p:cNvGrpSpPr>
              <a:grpSpLocks/>
            </p:cNvGrpSpPr>
            <p:nvPr/>
          </p:nvGrpSpPr>
          <p:grpSpPr bwMode="auto">
            <a:xfrm>
              <a:off x="1905000" y="3200402"/>
              <a:ext cx="228600" cy="228602"/>
              <a:chOff x="3792" y="1104"/>
              <a:chExt cx="1167" cy="1296"/>
            </a:xfrm>
          </p:grpSpPr>
          <p:sp>
            <p:nvSpPr>
              <p:cNvPr id="329" name="Oval 73"/>
              <p:cNvSpPr>
                <a:spLocks noChangeArrowheads="1"/>
              </p:cNvSpPr>
              <p:nvPr/>
            </p:nvSpPr>
            <p:spPr bwMode="auto">
              <a:xfrm>
                <a:off x="3981" y="2141"/>
                <a:ext cx="950" cy="259"/>
              </a:xfrm>
              <a:prstGeom prst="ellipse">
                <a:avLst/>
              </a:prstGeom>
              <a:gradFill rotWithShape="1">
                <a:gsLst>
                  <a:gs pos="0">
                    <a:srgbClr val="000000"/>
                  </a:gs>
                  <a:gs pos="100000">
                    <a:srgbClr val="000000">
                      <a:gamma/>
                      <a:shade val="46275"/>
                      <a:invGamma/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 w="9525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Calibri" pitchFamily="34" charset="0"/>
                </a:endParaRPr>
              </a:p>
            </p:txBody>
          </p:sp>
          <p:sp>
            <p:nvSpPr>
              <p:cNvPr id="330" name="Oval 74"/>
              <p:cNvSpPr>
                <a:spLocks noChangeArrowheads="1"/>
              </p:cNvSpPr>
              <p:nvPr/>
            </p:nvSpPr>
            <p:spPr bwMode="auto">
              <a:xfrm>
                <a:off x="3922" y="1277"/>
                <a:ext cx="1036" cy="1037"/>
              </a:xfrm>
              <a:prstGeom prst="ellipse">
                <a:avLst/>
              </a:prstGeom>
              <a:gradFill rotWithShape="1">
                <a:gsLst>
                  <a:gs pos="0">
                    <a:srgbClr val="0000FF"/>
                  </a:gs>
                  <a:gs pos="100000">
                    <a:srgbClr val="0000FF">
                      <a:gamma/>
                      <a:shade val="46275"/>
                      <a:invGamma/>
                    </a:srgbClr>
                  </a:gs>
                </a:gsLst>
                <a:lin ang="2700000" scaled="1"/>
              </a:gradFill>
              <a:ln w="9525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Calibri" pitchFamily="34" charset="0"/>
                </a:endParaRPr>
              </a:p>
            </p:txBody>
          </p:sp>
          <p:sp>
            <p:nvSpPr>
              <p:cNvPr id="331" name="Oval 75"/>
              <p:cNvSpPr>
                <a:spLocks noChangeArrowheads="1"/>
              </p:cNvSpPr>
              <p:nvPr/>
            </p:nvSpPr>
            <p:spPr bwMode="auto">
              <a:xfrm>
                <a:off x="3927" y="1262"/>
                <a:ext cx="1032" cy="1033"/>
              </a:xfrm>
              <a:prstGeom prst="ellipse">
                <a:avLst/>
              </a:prstGeom>
              <a:gradFill rotWithShape="1">
                <a:gsLst>
                  <a:gs pos="0">
                    <a:srgbClr val="FFFFFF">
                      <a:alpha val="30000"/>
                    </a:srgbClr>
                  </a:gs>
                  <a:gs pos="100000">
                    <a:srgbClr val="FFFFFF">
                      <a:gamma/>
                      <a:shade val="46275"/>
                      <a:invGamma/>
                      <a:alpha val="0"/>
                    </a:srgb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Calibri" pitchFamily="34" charset="0"/>
                </a:endParaRPr>
              </a:p>
            </p:txBody>
          </p:sp>
          <p:sp>
            <p:nvSpPr>
              <p:cNvPr id="332" name="Oval 76"/>
              <p:cNvSpPr>
                <a:spLocks noChangeArrowheads="1"/>
              </p:cNvSpPr>
              <p:nvPr/>
            </p:nvSpPr>
            <p:spPr bwMode="auto">
              <a:xfrm>
                <a:off x="3792" y="1104"/>
                <a:ext cx="1080" cy="1080"/>
              </a:xfrm>
              <a:prstGeom prst="ellipse">
                <a:avLst/>
              </a:prstGeom>
              <a:gradFill rotWithShape="1">
                <a:gsLst>
                  <a:gs pos="0">
                    <a:srgbClr val="99CCFF">
                      <a:alpha val="70000"/>
                    </a:srgbClr>
                  </a:gs>
                  <a:gs pos="100000">
                    <a:srgbClr val="99CCFF">
                      <a:gamma/>
                      <a:shade val="46275"/>
                      <a:invGamma/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 w="9525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Calibri" pitchFamily="34" charset="0"/>
                </a:endParaRPr>
              </a:p>
            </p:txBody>
          </p:sp>
          <p:sp>
            <p:nvSpPr>
              <p:cNvPr id="333" name="Oval 77"/>
              <p:cNvSpPr>
                <a:spLocks noChangeArrowheads="1"/>
              </p:cNvSpPr>
              <p:nvPr/>
            </p:nvSpPr>
            <p:spPr bwMode="auto">
              <a:xfrm>
                <a:off x="4051" y="1320"/>
                <a:ext cx="432" cy="432"/>
              </a:xfrm>
              <a:prstGeom prst="ellipse">
                <a:avLst/>
              </a:prstGeom>
              <a:gradFill rotWithShape="1">
                <a:gsLst>
                  <a:gs pos="0">
                    <a:srgbClr val="FFFFFF"/>
                  </a:gs>
                  <a:gs pos="100000">
                    <a:srgbClr val="FFFFFF">
                      <a:gamma/>
                      <a:shade val="46275"/>
                      <a:invGamma/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 w="9525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Calibri" pitchFamily="34" charset="0"/>
                </a:endParaRPr>
              </a:p>
            </p:txBody>
          </p:sp>
        </p:grpSp>
        <p:grpSp>
          <p:nvGrpSpPr>
            <p:cNvPr id="28" name="Group 66"/>
            <p:cNvGrpSpPr>
              <a:grpSpLocks/>
            </p:cNvGrpSpPr>
            <p:nvPr/>
          </p:nvGrpSpPr>
          <p:grpSpPr bwMode="auto">
            <a:xfrm>
              <a:off x="2133600" y="3200402"/>
              <a:ext cx="228600" cy="228602"/>
              <a:chOff x="3792" y="1104"/>
              <a:chExt cx="1167" cy="1296"/>
            </a:xfrm>
          </p:grpSpPr>
          <p:sp>
            <p:nvSpPr>
              <p:cNvPr id="324" name="Oval 67"/>
              <p:cNvSpPr>
                <a:spLocks noChangeArrowheads="1"/>
              </p:cNvSpPr>
              <p:nvPr/>
            </p:nvSpPr>
            <p:spPr bwMode="auto">
              <a:xfrm>
                <a:off x="3981" y="2141"/>
                <a:ext cx="950" cy="259"/>
              </a:xfrm>
              <a:prstGeom prst="ellipse">
                <a:avLst/>
              </a:prstGeom>
              <a:gradFill rotWithShape="1">
                <a:gsLst>
                  <a:gs pos="0">
                    <a:srgbClr val="000000"/>
                  </a:gs>
                  <a:gs pos="100000">
                    <a:srgbClr val="000000">
                      <a:gamma/>
                      <a:shade val="46275"/>
                      <a:invGamma/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 w="9525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Calibri" pitchFamily="34" charset="0"/>
                </a:endParaRPr>
              </a:p>
            </p:txBody>
          </p:sp>
          <p:sp>
            <p:nvSpPr>
              <p:cNvPr id="325" name="Oval 68"/>
              <p:cNvSpPr>
                <a:spLocks noChangeArrowheads="1"/>
              </p:cNvSpPr>
              <p:nvPr/>
            </p:nvSpPr>
            <p:spPr bwMode="auto">
              <a:xfrm>
                <a:off x="3922" y="1277"/>
                <a:ext cx="1036" cy="1037"/>
              </a:xfrm>
              <a:prstGeom prst="ellipse">
                <a:avLst/>
              </a:prstGeom>
              <a:gradFill rotWithShape="1">
                <a:gsLst>
                  <a:gs pos="0">
                    <a:srgbClr val="FF0000"/>
                  </a:gs>
                  <a:gs pos="100000">
                    <a:srgbClr val="FF0000">
                      <a:gamma/>
                      <a:shade val="46275"/>
                      <a:invGamma/>
                    </a:srgbClr>
                  </a:gs>
                </a:gsLst>
                <a:lin ang="2700000" scaled="1"/>
              </a:gradFill>
              <a:ln w="9525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Calibri" pitchFamily="34" charset="0"/>
                </a:endParaRPr>
              </a:p>
            </p:txBody>
          </p:sp>
          <p:sp>
            <p:nvSpPr>
              <p:cNvPr id="326" name="Oval 69"/>
              <p:cNvSpPr>
                <a:spLocks noChangeArrowheads="1"/>
              </p:cNvSpPr>
              <p:nvPr/>
            </p:nvSpPr>
            <p:spPr bwMode="auto">
              <a:xfrm>
                <a:off x="3927" y="1262"/>
                <a:ext cx="1032" cy="1033"/>
              </a:xfrm>
              <a:prstGeom prst="ellipse">
                <a:avLst/>
              </a:prstGeom>
              <a:gradFill rotWithShape="1">
                <a:gsLst>
                  <a:gs pos="0">
                    <a:srgbClr val="FFFFFF">
                      <a:alpha val="30000"/>
                    </a:srgbClr>
                  </a:gs>
                  <a:gs pos="100000">
                    <a:srgbClr val="FFFFFF">
                      <a:gamma/>
                      <a:shade val="46275"/>
                      <a:invGamma/>
                      <a:alpha val="0"/>
                    </a:srgb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Calibri" pitchFamily="34" charset="0"/>
                </a:endParaRPr>
              </a:p>
            </p:txBody>
          </p:sp>
          <p:sp>
            <p:nvSpPr>
              <p:cNvPr id="327" name="Oval 70"/>
              <p:cNvSpPr>
                <a:spLocks noChangeArrowheads="1"/>
              </p:cNvSpPr>
              <p:nvPr/>
            </p:nvSpPr>
            <p:spPr bwMode="auto">
              <a:xfrm>
                <a:off x="3792" y="1104"/>
                <a:ext cx="1080" cy="1080"/>
              </a:xfrm>
              <a:prstGeom prst="ellipse">
                <a:avLst/>
              </a:prstGeom>
              <a:gradFill rotWithShape="1">
                <a:gsLst>
                  <a:gs pos="0">
                    <a:srgbClr val="FFB3B3">
                      <a:alpha val="70000"/>
                    </a:srgbClr>
                  </a:gs>
                  <a:gs pos="100000">
                    <a:srgbClr val="FFB3B3">
                      <a:gamma/>
                      <a:shade val="46275"/>
                      <a:invGamma/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 w="9525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Calibri" pitchFamily="34" charset="0"/>
                </a:endParaRPr>
              </a:p>
            </p:txBody>
          </p:sp>
          <p:sp>
            <p:nvSpPr>
              <p:cNvPr id="328" name="Oval 71"/>
              <p:cNvSpPr>
                <a:spLocks noChangeArrowheads="1"/>
              </p:cNvSpPr>
              <p:nvPr/>
            </p:nvSpPr>
            <p:spPr bwMode="auto">
              <a:xfrm>
                <a:off x="4051" y="1320"/>
                <a:ext cx="432" cy="432"/>
              </a:xfrm>
              <a:prstGeom prst="ellipse">
                <a:avLst/>
              </a:prstGeom>
              <a:gradFill rotWithShape="1">
                <a:gsLst>
                  <a:gs pos="0">
                    <a:srgbClr val="FFFFFF"/>
                  </a:gs>
                  <a:gs pos="100000">
                    <a:srgbClr val="FFFFFF">
                      <a:gamma/>
                      <a:shade val="46275"/>
                      <a:invGamma/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 w="9525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Calibri" pitchFamily="34" charset="0"/>
                </a:endParaRPr>
              </a:p>
            </p:txBody>
          </p:sp>
        </p:grpSp>
      </p:grpSp>
      <p:pic>
        <p:nvPicPr>
          <p:cNvPr id="158" name="Picture 157" descr="filter level 1.png"/>
          <p:cNvPicPr>
            <a:picLocks noChangeAspect="1"/>
          </p:cNvPicPr>
          <p:nvPr/>
        </p:nvPicPr>
        <p:blipFill>
          <a:blip r:embed="rId3" cstate="email"/>
          <a:stretch>
            <a:fillRect/>
          </a:stretch>
        </p:blipFill>
        <p:spPr>
          <a:xfrm>
            <a:off x="-429904" y="1048284"/>
            <a:ext cx="5364037" cy="2852692"/>
          </a:xfrm>
          <a:prstGeom prst="rect">
            <a:avLst/>
          </a:prstGeom>
        </p:spPr>
      </p:pic>
      <p:grpSp>
        <p:nvGrpSpPr>
          <p:cNvPr id="29" name="Group 300"/>
          <p:cNvGrpSpPr/>
          <p:nvPr/>
        </p:nvGrpSpPr>
        <p:grpSpPr>
          <a:xfrm>
            <a:off x="1047933" y="1581684"/>
            <a:ext cx="2286000" cy="1295400"/>
            <a:chOff x="1676400" y="2133600"/>
            <a:chExt cx="2286000" cy="1295400"/>
          </a:xfrm>
        </p:grpSpPr>
        <p:grpSp>
          <p:nvGrpSpPr>
            <p:cNvPr id="30" name="Group 66"/>
            <p:cNvGrpSpPr>
              <a:grpSpLocks/>
            </p:cNvGrpSpPr>
            <p:nvPr/>
          </p:nvGrpSpPr>
          <p:grpSpPr bwMode="auto">
            <a:xfrm>
              <a:off x="1828800" y="2514600"/>
              <a:ext cx="228600" cy="228600"/>
              <a:chOff x="3792" y="1104"/>
              <a:chExt cx="1167" cy="1296"/>
            </a:xfrm>
          </p:grpSpPr>
          <p:sp>
            <p:nvSpPr>
              <p:cNvPr id="174" name="Oval 67"/>
              <p:cNvSpPr>
                <a:spLocks noChangeArrowheads="1"/>
              </p:cNvSpPr>
              <p:nvPr/>
            </p:nvSpPr>
            <p:spPr bwMode="auto">
              <a:xfrm>
                <a:off x="3981" y="2141"/>
                <a:ext cx="950" cy="259"/>
              </a:xfrm>
              <a:prstGeom prst="ellipse">
                <a:avLst/>
              </a:prstGeom>
              <a:gradFill rotWithShape="1">
                <a:gsLst>
                  <a:gs pos="0">
                    <a:srgbClr val="000000"/>
                  </a:gs>
                  <a:gs pos="100000">
                    <a:srgbClr val="000000">
                      <a:gamma/>
                      <a:shade val="46275"/>
                      <a:invGamma/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 w="9525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Calibri" pitchFamily="34" charset="0"/>
                </a:endParaRPr>
              </a:p>
            </p:txBody>
          </p:sp>
          <p:sp>
            <p:nvSpPr>
              <p:cNvPr id="175" name="Oval 68"/>
              <p:cNvSpPr>
                <a:spLocks noChangeArrowheads="1"/>
              </p:cNvSpPr>
              <p:nvPr/>
            </p:nvSpPr>
            <p:spPr bwMode="auto">
              <a:xfrm>
                <a:off x="3922" y="1277"/>
                <a:ext cx="1036" cy="1037"/>
              </a:xfrm>
              <a:prstGeom prst="ellipse">
                <a:avLst/>
              </a:prstGeom>
              <a:gradFill rotWithShape="1">
                <a:gsLst>
                  <a:gs pos="0">
                    <a:srgbClr val="FF0000"/>
                  </a:gs>
                  <a:gs pos="100000">
                    <a:srgbClr val="FF0000">
                      <a:gamma/>
                      <a:shade val="46275"/>
                      <a:invGamma/>
                    </a:srgbClr>
                  </a:gs>
                </a:gsLst>
                <a:lin ang="2700000" scaled="1"/>
              </a:gradFill>
              <a:ln w="9525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Calibri" pitchFamily="34" charset="0"/>
                </a:endParaRPr>
              </a:p>
            </p:txBody>
          </p:sp>
          <p:sp>
            <p:nvSpPr>
              <p:cNvPr id="176" name="Oval 69"/>
              <p:cNvSpPr>
                <a:spLocks noChangeArrowheads="1"/>
              </p:cNvSpPr>
              <p:nvPr/>
            </p:nvSpPr>
            <p:spPr bwMode="auto">
              <a:xfrm>
                <a:off x="3927" y="1262"/>
                <a:ext cx="1032" cy="1033"/>
              </a:xfrm>
              <a:prstGeom prst="ellipse">
                <a:avLst/>
              </a:prstGeom>
              <a:gradFill rotWithShape="1">
                <a:gsLst>
                  <a:gs pos="0">
                    <a:srgbClr val="FFFFFF">
                      <a:alpha val="30000"/>
                    </a:srgbClr>
                  </a:gs>
                  <a:gs pos="100000">
                    <a:srgbClr val="FFFFFF">
                      <a:gamma/>
                      <a:shade val="46275"/>
                      <a:invGamma/>
                      <a:alpha val="0"/>
                    </a:srgb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Calibri" pitchFamily="34" charset="0"/>
                </a:endParaRPr>
              </a:p>
            </p:txBody>
          </p:sp>
          <p:sp>
            <p:nvSpPr>
              <p:cNvPr id="177" name="Oval 70"/>
              <p:cNvSpPr>
                <a:spLocks noChangeArrowheads="1"/>
              </p:cNvSpPr>
              <p:nvPr/>
            </p:nvSpPr>
            <p:spPr bwMode="auto">
              <a:xfrm>
                <a:off x="3792" y="1104"/>
                <a:ext cx="1080" cy="1080"/>
              </a:xfrm>
              <a:prstGeom prst="ellipse">
                <a:avLst/>
              </a:prstGeom>
              <a:gradFill rotWithShape="1">
                <a:gsLst>
                  <a:gs pos="0">
                    <a:srgbClr val="FFB3B3">
                      <a:alpha val="70000"/>
                    </a:srgbClr>
                  </a:gs>
                  <a:gs pos="100000">
                    <a:srgbClr val="FFB3B3">
                      <a:gamma/>
                      <a:shade val="46275"/>
                      <a:invGamma/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 w="9525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Calibri" pitchFamily="34" charset="0"/>
                </a:endParaRPr>
              </a:p>
            </p:txBody>
          </p:sp>
          <p:sp>
            <p:nvSpPr>
              <p:cNvPr id="178" name="Oval 71"/>
              <p:cNvSpPr>
                <a:spLocks noChangeArrowheads="1"/>
              </p:cNvSpPr>
              <p:nvPr/>
            </p:nvSpPr>
            <p:spPr bwMode="auto">
              <a:xfrm>
                <a:off x="4051" y="1320"/>
                <a:ext cx="432" cy="432"/>
              </a:xfrm>
              <a:prstGeom prst="ellipse">
                <a:avLst/>
              </a:prstGeom>
              <a:gradFill rotWithShape="1">
                <a:gsLst>
                  <a:gs pos="0">
                    <a:srgbClr val="FFFFFF"/>
                  </a:gs>
                  <a:gs pos="100000">
                    <a:srgbClr val="FFFFFF">
                      <a:gamma/>
                      <a:shade val="46275"/>
                      <a:invGamma/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 w="9525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Calibri" pitchFamily="34" charset="0"/>
                </a:endParaRPr>
              </a:p>
            </p:txBody>
          </p:sp>
        </p:grpSp>
        <p:grpSp>
          <p:nvGrpSpPr>
            <p:cNvPr id="31" name="Group 78"/>
            <p:cNvGrpSpPr>
              <a:grpSpLocks/>
            </p:cNvGrpSpPr>
            <p:nvPr/>
          </p:nvGrpSpPr>
          <p:grpSpPr bwMode="auto">
            <a:xfrm>
              <a:off x="2438400" y="2514600"/>
              <a:ext cx="228600" cy="228600"/>
              <a:chOff x="3792" y="1104"/>
              <a:chExt cx="1167" cy="1296"/>
            </a:xfrm>
          </p:grpSpPr>
          <p:sp>
            <p:nvSpPr>
              <p:cNvPr id="180" name="Oval 79"/>
              <p:cNvSpPr>
                <a:spLocks noChangeArrowheads="1"/>
              </p:cNvSpPr>
              <p:nvPr/>
            </p:nvSpPr>
            <p:spPr bwMode="auto">
              <a:xfrm>
                <a:off x="3981" y="2141"/>
                <a:ext cx="950" cy="259"/>
              </a:xfrm>
              <a:prstGeom prst="ellipse">
                <a:avLst/>
              </a:prstGeom>
              <a:gradFill rotWithShape="1">
                <a:gsLst>
                  <a:gs pos="0">
                    <a:srgbClr val="000000"/>
                  </a:gs>
                  <a:gs pos="100000">
                    <a:srgbClr val="000000">
                      <a:gamma/>
                      <a:shade val="46275"/>
                      <a:invGamma/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 w="9525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Calibri" pitchFamily="34" charset="0"/>
                </a:endParaRPr>
              </a:p>
            </p:txBody>
          </p:sp>
          <p:sp>
            <p:nvSpPr>
              <p:cNvPr id="181" name="Oval 80"/>
              <p:cNvSpPr>
                <a:spLocks noChangeArrowheads="1"/>
              </p:cNvSpPr>
              <p:nvPr/>
            </p:nvSpPr>
            <p:spPr bwMode="auto">
              <a:xfrm>
                <a:off x="3922" y="1277"/>
                <a:ext cx="1036" cy="1037"/>
              </a:xfrm>
              <a:prstGeom prst="ellipse">
                <a:avLst/>
              </a:prstGeom>
              <a:gradFill rotWithShape="1">
                <a:gsLst>
                  <a:gs pos="0">
                    <a:srgbClr val="00FF00"/>
                  </a:gs>
                  <a:gs pos="100000">
                    <a:srgbClr val="00FF00">
                      <a:gamma/>
                      <a:shade val="46275"/>
                      <a:invGamma/>
                    </a:srgbClr>
                  </a:gs>
                </a:gsLst>
                <a:lin ang="2700000" scaled="1"/>
              </a:gradFill>
              <a:ln w="9525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Calibri" pitchFamily="34" charset="0"/>
                </a:endParaRPr>
              </a:p>
            </p:txBody>
          </p:sp>
          <p:sp>
            <p:nvSpPr>
              <p:cNvPr id="182" name="Oval 81"/>
              <p:cNvSpPr>
                <a:spLocks noChangeArrowheads="1"/>
              </p:cNvSpPr>
              <p:nvPr/>
            </p:nvSpPr>
            <p:spPr bwMode="auto">
              <a:xfrm>
                <a:off x="3927" y="1262"/>
                <a:ext cx="1032" cy="1033"/>
              </a:xfrm>
              <a:prstGeom prst="ellipse">
                <a:avLst/>
              </a:prstGeom>
              <a:gradFill rotWithShape="1">
                <a:gsLst>
                  <a:gs pos="0">
                    <a:srgbClr val="FFFFFF">
                      <a:alpha val="30000"/>
                    </a:srgbClr>
                  </a:gs>
                  <a:gs pos="100000">
                    <a:srgbClr val="FFFFFF">
                      <a:gamma/>
                      <a:shade val="46275"/>
                      <a:invGamma/>
                      <a:alpha val="0"/>
                    </a:srgb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Calibri" pitchFamily="34" charset="0"/>
                </a:endParaRPr>
              </a:p>
            </p:txBody>
          </p:sp>
          <p:sp>
            <p:nvSpPr>
              <p:cNvPr id="183" name="Oval 82"/>
              <p:cNvSpPr>
                <a:spLocks noChangeArrowheads="1"/>
              </p:cNvSpPr>
              <p:nvPr/>
            </p:nvSpPr>
            <p:spPr bwMode="auto">
              <a:xfrm>
                <a:off x="3792" y="1104"/>
                <a:ext cx="1080" cy="1080"/>
              </a:xfrm>
              <a:prstGeom prst="ellipse">
                <a:avLst/>
              </a:prstGeom>
              <a:gradFill rotWithShape="1">
                <a:gsLst>
                  <a:gs pos="0">
                    <a:srgbClr val="CCFFCC">
                      <a:alpha val="70000"/>
                    </a:srgbClr>
                  </a:gs>
                  <a:gs pos="100000">
                    <a:srgbClr val="CCFFCC">
                      <a:gamma/>
                      <a:shade val="46275"/>
                      <a:invGamma/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 w="9525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Calibri" pitchFamily="34" charset="0"/>
                </a:endParaRPr>
              </a:p>
            </p:txBody>
          </p:sp>
          <p:sp>
            <p:nvSpPr>
              <p:cNvPr id="184" name="Oval 83"/>
              <p:cNvSpPr>
                <a:spLocks noChangeArrowheads="1"/>
              </p:cNvSpPr>
              <p:nvPr/>
            </p:nvSpPr>
            <p:spPr bwMode="auto">
              <a:xfrm>
                <a:off x="4051" y="1320"/>
                <a:ext cx="432" cy="432"/>
              </a:xfrm>
              <a:prstGeom prst="ellipse">
                <a:avLst/>
              </a:prstGeom>
              <a:gradFill rotWithShape="1">
                <a:gsLst>
                  <a:gs pos="0">
                    <a:srgbClr val="FFFFFF"/>
                  </a:gs>
                  <a:gs pos="100000">
                    <a:srgbClr val="FFFFFF">
                      <a:gamma/>
                      <a:shade val="46275"/>
                      <a:invGamma/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 w="9525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Calibri" pitchFamily="34" charset="0"/>
                </a:endParaRPr>
              </a:p>
            </p:txBody>
          </p:sp>
        </p:grpSp>
        <p:grpSp>
          <p:nvGrpSpPr>
            <p:cNvPr id="128" name="Group 72"/>
            <p:cNvGrpSpPr>
              <a:grpSpLocks/>
            </p:cNvGrpSpPr>
            <p:nvPr/>
          </p:nvGrpSpPr>
          <p:grpSpPr bwMode="auto">
            <a:xfrm>
              <a:off x="2133600" y="2743200"/>
              <a:ext cx="228600" cy="228600"/>
              <a:chOff x="3792" y="1104"/>
              <a:chExt cx="1167" cy="1296"/>
            </a:xfrm>
          </p:grpSpPr>
          <p:sp>
            <p:nvSpPr>
              <p:cNvPr id="186" name="Oval 73"/>
              <p:cNvSpPr>
                <a:spLocks noChangeArrowheads="1"/>
              </p:cNvSpPr>
              <p:nvPr/>
            </p:nvSpPr>
            <p:spPr bwMode="auto">
              <a:xfrm>
                <a:off x="3981" y="2141"/>
                <a:ext cx="950" cy="259"/>
              </a:xfrm>
              <a:prstGeom prst="ellipse">
                <a:avLst/>
              </a:prstGeom>
              <a:gradFill rotWithShape="1">
                <a:gsLst>
                  <a:gs pos="0">
                    <a:srgbClr val="000000"/>
                  </a:gs>
                  <a:gs pos="100000">
                    <a:srgbClr val="000000">
                      <a:gamma/>
                      <a:shade val="46275"/>
                      <a:invGamma/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 w="9525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Calibri" pitchFamily="34" charset="0"/>
                </a:endParaRPr>
              </a:p>
            </p:txBody>
          </p:sp>
          <p:sp>
            <p:nvSpPr>
              <p:cNvPr id="187" name="Oval 74"/>
              <p:cNvSpPr>
                <a:spLocks noChangeArrowheads="1"/>
              </p:cNvSpPr>
              <p:nvPr/>
            </p:nvSpPr>
            <p:spPr bwMode="auto">
              <a:xfrm>
                <a:off x="3922" y="1277"/>
                <a:ext cx="1036" cy="1037"/>
              </a:xfrm>
              <a:prstGeom prst="ellipse">
                <a:avLst/>
              </a:prstGeom>
              <a:gradFill rotWithShape="1">
                <a:gsLst>
                  <a:gs pos="0">
                    <a:srgbClr val="0000FF"/>
                  </a:gs>
                  <a:gs pos="100000">
                    <a:srgbClr val="0000FF">
                      <a:gamma/>
                      <a:shade val="46275"/>
                      <a:invGamma/>
                    </a:srgbClr>
                  </a:gs>
                </a:gsLst>
                <a:lin ang="2700000" scaled="1"/>
              </a:gradFill>
              <a:ln w="9525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Calibri" pitchFamily="34" charset="0"/>
                </a:endParaRPr>
              </a:p>
            </p:txBody>
          </p:sp>
          <p:sp>
            <p:nvSpPr>
              <p:cNvPr id="188" name="Oval 75"/>
              <p:cNvSpPr>
                <a:spLocks noChangeArrowheads="1"/>
              </p:cNvSpPr>
              <p:nvPr/>
            </p:nvSpPr>
            <p:spPr bwMode="auto">
              <a:xfrm>
                <a:off x="3927" y="1262"/>
                <a:ext cx="1032" cy="1033"/>
              </a:xfrm>
              <a:prstGeom prst="ellipse">
                <a:avLst/>
              </a:prstGeom>
              <a:gradFill rotWithShape="1">
                <a:gsLst>
                  <a:gs pos="0">
                    <a:srgbClr val="FFFFFF">
                      <a:alpha val="30000"/>
                    </a:srgbClr>
                  </a:gs>
                  <a:gs pos="100000">
                    <a:srgbClr val="FFFFFF">
                      <a:gamma/>
                      <a:shade val="46275"/>
                      <a:invGamma/>
                      <a:alpha val="0"/>
                    </a:srgb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Calibri" pitchFamily="34" charset="0"/>
                </a:endParaRPr>
              </a:p>
            </p:txBody>
          </p:sp>
          <p:sp>
            <p:nvSpPr>
              <p:cNvPr id="189" name="Oval 76"/>
              <p:cNvSpPr>
                <a:spLocks noChangeArrowheads="1"/>
              </p:cNvSpPr>
              <p:nvPr/>
            </p:nvSpPr>
            <p:spPr bwMode="auto">
              <a:xfrm>
                <a:off x="3792" y="1104"/>
                <a:ext cx="1080" cy="1080"/>
              </a:xfrm>
              <a:prstGeom prst="ellipse">
                <a:avLst/>
              </a:prstGeom>
              <a:gradFill rotWithShape="1">
                <a:gsLst>
                  <a:gs pos="0">
                    <a:srgbClr val="99CCFF">
                      <a:alpha val="70000"/>
                    </a:srgbClr>
                  </a:gs>
                  <a:gs pos="100000">
                    <a:srgbClr val="99CCFF">
                      <a:gamma/>
                      <a:shade val="46275"/>
                      <a:invGamma/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 w="9525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Calibri" pitchFamily="34" charset="0"/>
                </a:endParaRPr>
              </a:p>
            </p:txBody>
          </p:sp>
          <p:sp>
            <p:nvSpPr>
              <p:cNvPr id="190" name="Oval 77"/>
              <p:cNvSpPr>
                <a:spLocks noChangeArrowheads="1"/>
              </p:cNvSpPr>
              <p:nvPr/>
            </p:nvSpPr>
            <p:spPr bwMode="auto">
              <a:xfrm>
                <a:off x="4051" y="1320"/>
                <a:ext cx="432" cy="432"/>
              </a:xfrm>
              <a:prstGeom prst="ellipse">
                <a:avLst/>
              </a:prstGeom>
              <a:gradFill rotWithShape="1">
                <a:gsLst>
                  <a:gs pos="0">
                    <a:srgbClr val="FFFFFF"/>
                  </a:gs>
                  <a:gs pos="100000">
                    <a:srgbClr val="FFFFFF">
                      <a:gamma/>
                      <a:shade val="46275"/>
                      <a:invGamma/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 w="9525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Calibri" pitchFamily="34" charset="0"/>
                </a:endParaRPr>
              </a:p>
            </p:txBody>
          </p:sp>
        </p:grpSp>
        <p:grpSp>
          <p:nvGrpSpPr>
            <p:cNvPr id="129" name="Group 72"/>
            <p:cNvGrpSpPr>
              <a:grpSpLocks/>
            </p:cNvGrpSpPr>
            <p:nvPr/>
          </p:nvGrpSpPr>
          <p:grpSpPr bwMode="auto">
            <a:xfrm>
              <a:off x="2438400" y="2819400"/>
              <a:ext cx="228600" cy="228600"/>
              <a:chOff x="3792" y="1104"/>
              <a:chExt cx="1167" cy="1296"/>
            </a:xfrm>
          </p:grpSpPr>
          <p:sp>
            <p:nvSpPr>
              <p:cNvPr id="192" name="Oval 73"/>
              <p:cNvSpPr>
                <a:spLocks noChangeArrowheads="1"/>
              </p:cNvSpPr>
              <p:nvPr/>
            </p:nvSpPr>
            <p:spPr bwMode="auto">
              <a:xfrm>
                <a:off x="3981" y="2141"/>
                <a:ext cx="950" cy="259"/>
              </a:xfrm>
              <a:prstGeom prst="ellipse">
                <a:avLst/>
              </a:prstGeom>
              <a:gradFill rotWithShape="1">
                <a:gsLst>
                  <a:gs pos="0">
                    <a:srgbClr val="000000"/>
                  </a:gs>
                  <a:gs pos="100000">
                    <a:srgbClr val="000000">
                      <a:gamma/>
                      <a:shade val="46275"/>
                      <a:invGamma/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 w="9525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Calibri" pitchFamily="34" charset="0"/>
                </a:endParaRPr>
              </a:p>
            </p:txBody>
          </p:sp>
          <p:sp>
            <p:nvSpPr>
              <p:cNvPr id="193" name="Oval 74"/>
              <p:cNvSpPr>
                <a:spLocks noChangeArrowheads="1"/>
              </p:cNvSpPr>
              <p:nvPr/>
            </p:nvSpPr>
            <p:spPr bwMode="auto">
              <a:xfrm>
                <a:off x="3922" y="1277"/>
                <a:ext cx="1036" cy="1037"/>
              </a:xfrm>
              <a:prstGeom prst="ellipse">
                <a:avLst/>
              </a:prstGeom>
              <a:gradFill rotWithShape="1">
                <a:gsLst>
                  <a:gs pos="0">
                    <a:srgbClr val="0000FF"/>
                  </a:gs>
                  <a:gs pos="100000">
                    <a:srgbClr val="0000FF">
                      <a:gamma/>
                      <a:shade val="46275"/>
                      <a:invGamma/>
                    </a:srgbClr>
                  </a:gs>
                </a:gsLst>
                <a:lin ang="2700000" scaled="1"/>
              </a:gradFill>
              <a:ln w="9525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Calibri" pitchFamily="34" charset="0"/>
                </a:endParaRPr>
              </a:p>
            </p:txBody>
          </p:sp>
          <p:sp>
            <p:nvSpPr>
              <p:cNvPr id="194" name="Oval 75"/>
              <p:cNvSpPr>
                <a:spLocks noChangeArrowheads="1"/>
              </p:cNvSpPr>
              <p:nvPr/>
            </p:nvSpPr>
            <p:spPr bwMode="auto">
              <a:xfrm>
                <a:off x="3927" y="1262"/>
                <a:ext cx="1032" cy="1033"/>
              </a:xfrm>
              <a:prstGeom prst="ellipse">
                <a:avLst/>
              </a:prstGeom>
              <a:gradFill rotWithShape="1">
                <a:gsLst>
                  <a:gs pos="0">
                    <a:srgbClr val="FFFFFF">
                      <a:alpha val="30000"/>
                    </a:srgbClr>
                  </a:gs>
                  <a:gs pos="100000">
                    <a:srgbClr val="FFFFFF">
                      <a:gamma/>
                      <a:shade val="46275"/>
                      <a:invGamma/>
                      <a:alpha val="0"/>
                    </a:srgb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Calibri" pitchFamily="34" charset="0"/>
                </a:endParaRPr>
              </a:p>
            </p:txBody>
          </p:sp>
          <p:sp>
            <p:nvSpPr>
              <p:cNvPr id="195" name="Oval 76"/>
              <p:cNvSpPr>
                <a:spLocks noChangeArrowheads="1"/>
              </p:cNvSpPr>
              <p:nvPr/>
            </p:nvSpPr>
            <p:spPr bwMode="auto">
              <a:xfrm>
                <a:off x="3792" y="1104"/>
                <a:ext cx="1080" cy="1080"/>
              </a:xfrm>
              <a:prstGeom prst="ellipse">
                <a:avLst/>
              </a:prstGeom>
              <a:gradFill rotWithShape="1">
                <a:gsLst>
                  <a:gs pos="0">
                    <a:srgbClr val="99CCFF">
                      <a:alpha val="70000"/>
                    </a:srgbClr>
                  </a:gs>
                  <a:gs pos="100000">
                    <a:srgbClr val="99CCFF">
                      <a:gamma/>
                      <a:shade val="46275"/>
                      <a:invGamma/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 w="9525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Calibri" pitchFamily="34" charset="0"/>
                </a:endParaRPr>
              </a:p>
            </p:txBody>
          </p:sp>
          <p:sp>
            <p:nvSpPr>
              <p:cNvPr id="196" name="Oval 77"/>
              <p:cNvSpPr>
                <a:spLocks noChangeArrowheads="1"/>
              </p:cNvSpPr>
              <p:nvPr/>
            </p:nvSpPr>
            <p:spPr bwMode="auto">
              <a:xfrm>
                <a:off x="4051" y="1320"/>
                <a:ext cx="432" cy="432"/>
              </a:xfrm>
              <a:prstGeom prst="ellipse">
                <a:avLst/>
              </a:prstGeom>
              <a:gradFill rotWithShape="1">
                <a:gsLst>
                  <a:gs pos="0">
                    <a:srgbClr val="FFFFFF"/>
                  </a:gs>
                  <a:gs pos="100000">
                    <a:srgbClr val="FFFFFF">
                      <a:gamma/>
                      <a:shade val="46275"/>
                      <a:invGamma/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 w="9525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Calibri" pitchFamily="34" charset="0"/>
                </a:endParaRPr>
              </a:p>
            </p:txBody>
          </p:sp>
        </p:grpSp>
        <p:grpSp>
          <p:nvGrpSpPr>
            <p:cNvPr id="130" name="Group 72"/>
            <p:cNvGrpSpPr>
              <a:grpSpLocks/>
            </p:cNvGrpSpPr>
            <p:nvPr/>
          </p:nvGrpSpPr>
          <p:grpSpPr bwMode="auto">
            <a:xfrm>
              <a:off x="2209800" y="2514600"/>
              <a:ext cx="228600" cy="228600"/>
              <a:chOff x="3792" y="1104"/>
              <a:chExt cx="1167" cy="1296"/>
            </a:xfrm>
          </p:grpSpPr>
          <p:sp>
            <p:nvSpPr>
              <p:cNvPr id="198" name="Oval 73"/>
              <p:cNvSpPr>
                <a:spLocks noChangeArrowheads="1"/>
              </p:cNvSpPr>
              <p:nvPr/>
            </p:nvSpPr>
            <p:spPr bwMode="auto">
              <a:xfrm>
                <a:off x="3981" y="2141"/>
                <a:ext cx="950" cy="259"/>
              </a:xfrm>
              <a:prstGeom prst="ellipse">
                <a:avLst/>
              </a:prstGeom>
              <a:gradFill rotWithShape="1">
                <a:gsLst>
                  <a:gs pos="0">
                    <a:srgbClr val="000000"/>
                  </a:gs>
                  <a:gs pos="100000">
                    <a:srgbClr val="000000">
                      <a:gamma/>
                      <a:shade val="46275"/>
                      <a:invGamma/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 w="9525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Calibri" pitchFamily="34" charset="0"/>
                </a:endParaRPr>
              </a:p>
            </p:txBody>
          </p:sp>
          <p:sp>
            <p:nvSpPr>
              <p:cNvPr id="199" name="Oval 74"/>
              <p:cNvSpPr>
                <a:spLocks noChangeArrowheads="1"/>
              </p:cNvSpPr>
              <p:nvPr/>
            </p:nvSpPr>
            <p:spPr bwMode="auto">
              <a:xfrm>
                <a:off x="3922" y="1277"/>
                <a:ext cx="1036" cy="1037"/>
              </a:xfrm>
              <a:prstGeom prst="ellipse">
                <a:avLst/>
              </a:prstGeom>
              <a:gradFill rotWithShape="1">
                <a:gsLst>
                  <a:gs pos="0">
                    <a:srgbClr val="0000FF"/>
                  </a:gs>
                  <a:gs pos="100000">
                    <a:srgbClr val="0000FF">
                      <a:gamma/>
                      <a:shade val="46275"/>
                      <a:invGamma/>
                    </a:srgbClr>
                  </a:gs>
                </a:gsLst>
                <a:lin ang="2700000" scaled="1"/>
              </a:gradFill>
              <a:ln w="9525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Calibri" pitchFamily="34" charset="0"/>
                </a:endParaRPr>
              </a:p>
            </p:txBody>
          </p:sp>
          <p:sp>
            <p:nvSpPr>
              <p:cNvPr id="200" name="Oval 75"/>
              <p:cNvSpPr>
                <a:spLocks noChangeArrowheads="1"/>
              </p:cNvSpPr>
              <p:nvPr/>
            </p:nvSpPr>
            <p:spPr bwMode="auto">
              <a:xfrm>
                <a:off x="3927" y="1262"/>
                <a:ext cx="1032" cy="1033"/>
              </a:xfrm>
              <a:prstGeom prst="ellipse">
                <a:avLst/>
              </a:prstGeom>
              <a:gradFill rotWithShape="1">
                <a:gsLst>
                  <a:gs pos="0">
                    <a:srgbClr val="FFFFFF">
                      <a:alpha val="30000"/>
                    </a:srgbClr>
                  </a:gs>
                  <a:gs pos="100000">
                    <a:srgbClr val="FFFFFF">
                      <a:gamma/>
                      <a:shade val="46275"/>
                      <a:invGamma/>
                      <a:alpha val="0"/>
                    </a:srgb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Calibri" pitchFamily="34" charset="0"/>
                </a:endParaRPr>
              </a:p>
            </p:txBody>
          </p:sp>
          <p:sp>
            <p:nvSpPr>
              <p:cNvPr id="201" name="Oval 76"/>
              <p:cNvSpPr>
                <a:spLocks noChangeArrowheads="1"/>
              </p:cNvSpPr>
              <p:nvPr/>
            </p:nvSpPr>
            <p:spPr bwMode="auto">
              <a:xfrm>
                <a:off x="3792" y="1104"/>
                <a:ext cx="1080" cy="1080"/>
              </a:xfrm>
              <a:prstGeom prst="ellipse">
                <a:avLst/>
              </a:prstGeom>
              <a:gradFill rotWithShape="1">
                <a:gsLst>
                  <a:gs pos="0">
                    <a:srgbClr val="99CCFF">
                      <a:alpha val="70000"/>
                    </a:srgbClr>
                  </a:gs>
                  <a:gs pos="100000">
                    <a:srgbClr val="99CCFF">
                      <a:gamma/>
                      <a:shade val="46275"/>
                      <a:invGamma/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 w="9525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Calibri" pitchFamily="34" charset="0"/>
                </a:endParaRPr>
              </a:p>
            </p:txBody>
          </p:sp>
          <p:sp>
            <p:nvSpPr>
              <p:cNvPr id="202" name="Oval 77"/>
              <p:cNvSpPr>
                <a:spLocks noChangeArrowheads="1"/>
              </p:cNvSpPr>
              <p:nvPr/>
            </p:nvSpPr>
            <p:spPr bwMode="auto">
              <a:xfrm>
                <a:off x="4051" y="1320"/>
                <a:ext cx="432" cy="432"/>
              </a:xfrm>
              <a:prstGeom prst="ellipse">
                <a:avLst/>
              </a:prstGeom>
              <a:gradFill rotWithShape="1">
                <a:gsLst>
                  <a:gs pos="0">
                    <a:srgbClr val="FFFFFF"/>
                  </a:gs>
                  <a:gs pos="100000">
                    <a:srgbClr val="FFFFFF">
                      <a:gamma/>
                      <a:shade val="46275"/>
                      <a:invGamma/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 w="9525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Calibri" pitchFamily="34" charset="0"/>
                </a:endParaRPr>
              </a:p>
            </p:txBody>
          </p:sp>
        </p:grpSp>
        <p:grpSp>
          <p:nvGrpSpPr>
            <p:cNvPr id="131" name="Group 72"/>
            <p:cNvGrpSpPr>
              <a:grpSpLocks/>
            </p:cNvGrpSpPr>
            <p:nvPr/>
          </p:nvGrpSpPr>
          <p:grpSpPr bwMode="auto">
            <a:xfrm>
              <a:off x="2743200" y="2743200"/>
              <a:ext cx="228600" cy="228600"/>
              <a:chOff x="3792" y="1104"/>
              <a:chExt cx="1167" cy="1296"/>
            </a:xfrm>
          </p:grpSpPr>
          <p:sp>
            <p:nvSpPr>
              <p:cNvPr id="204" name="Oval 73"/>
              <p:cNvSpPr>
                <a:spLocks noChangeArrowheads="1"/>
              </p:cNvSpPr>
              <p:nvPr/>
            </p:nvSpPr>
            <p:spPr bwMode="auto">
              <a:xfrm>
                <a:off x="3981" y="2141"/>
                <a:ext cx="950" cy="259"/>
              </a:xfrm>
              <a:prstGeom prst="ellipse">
                <a:avLst/>
              </a:prstGeom>
              <a:gradFill rotWithShape="1">
                <a:gsLst>
                  <a:gs pos="0">
                    <a:srgbClr val="000000"/>
                  </a:gs>
                  <a:gs pos="100000">
                    <a:srgbClr val="000000">
                      <a:gamma/>
                      <a:shade val="46275"/>
                      <a:invGamma/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 w="9525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Calibri" pitchFamily="34" charset="0"/>
                </a:endParaRPr>
              </a:p>
            </p:txBody>
          </p:sp>
          <p:sp>
            <p:nvSpPr>
              <p:cNvPr id="205" name="Oval 74"/>
              <p:cNvSpPr>
                <a:spLocks noChangeArrowheads="1"/>
              </p:cNvSpPr>
              <p:nvPr/>
            </p:nvSpPr>
            <p:spPr bwMode="auto">
              <a:xfrm>
                <a:off x="3922" y="1277"/>
                <a:ext cx="1036" cy="1037"/>
              </a:xfrm>
              <a:prstGeom prst="ellipse">
                <a:avLst/>
              </a:prstGeom>
              <a:gradFill rotWithShape="1">
                <a:gsLst>
                  <a:gs pos="0">
                    <a:srgbClr val="0000FF"/>
                  </a:gs>
                  <a:gs pos="100000">
                    <a:srgbClr val="0000FF">
                      <a:gamma/>
                      <a:shade val="46275"/>
                      <a:invGamma/>
                    </a:srgbClr>
                  </a:gs>
                </a:gsLst>
                <a:lin ang="2700000" scaled="1"/>
              </a:gradFill>
              <a:ln w="9525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Calibri" pitchFamily="34" charset="0"/>
                </a:endParaRPr>
              </a:p>
            </p:txBody>
          </p:sp>
          <p:sp>
            <p:nvSpPr>
              <p:cNvPr id="206" name="Oval 75"/>
              <p:cNvSpPr>
                <a:spLocks noChangeArrowheads="1"/>
              </p:cNvSpPr>
              <p:nvPr/>
            </p:nvSpPr>
            <p:spPr bwMode="auto">
              <a:xfrm>
                <a:off x="3927" y="1262"/>
                <a:ext cx="1032" cy="1033"/>
              </a:xfrm>
              <a:prstGeom prst="ellipse">
                <a:avLst/>
              </a:prstGeom>
              <a:gradFill rotWithShape="1">
                <a:gsLst>
                  <a:gs pos="0">
                    <a:srgbClr val="FFFFFF">
                      <a:alpha val="30000"/>
                    </a:srgbClr>
                  </a:gs>
                  <a:gs pos="100000">
                    <a:srgbClr val="FFFFFF">
                      <a:gamma/>
                      <a:shade val="46275"/>
                      <a:invGamma/>
                      <a:alpha val="0"/>
                    </a:srgb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Calibri" pitchFamily="34" charset="0"/>
                </a:endParaRPr>
              </a:p>
            </p:txBody>
          </p:sp>
          <p:sp>
            <p:nvSpPr>
              <p:cNvPr id="207" name="Oval 76"/>
              <p:cNvSpPr>
                <a:spLocks noChangeArrowheads="1"/>
              </p:cNvSpPr>
              <p:nvPr/>
            </p:nvSpPr>
            <p:spPr bwMode="auto">
              <a:xfrm>
                <a:off x="3792" y="1104"/>
                <a:ext cx="1080" cy="1080"/>
              </a:xfrm>
              <a:prstGeom prst="ellipse">
                <a:avLst/>
              </a:prstGeom>
              <a:gradFill rotWithShape="1">
                <a:gsLst>
                  <a:gs pos="0">
                    <a:srgbClr val="99CCFF">
                      <a:alpha val="70000"/>
                    </a:srgbClr>
                  </a:gs>
                  <a:gs pos="100000">
                    <a:srgbClr val="99CCFF">
                      <a:gamma/>
                      <a:shade val="46275"/>
                      <a:invGamma/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 w="9525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Calibri" pitchFamily="34" charset="0"/>
                </a:endParaRPr>
              </a:p>
            </p:txBody>
          </p:sp>
          <p:sp>
            <p:nvSpPr>
              <p:cNvPr id="208" name="Oval 77"/>
              <p:cNvSpPr>
                <a:spLocks noChangeArrowheads="1"/>
              </p:cNvSpPr>
              <p:nvPr/>
            </p:nvSpPr>
            <p:spPr bwMode="auto">
              <a:xfrm>
                <a:off x="4051" y="1320"/>
                <a:ext cx="432" cy="432"/>
              </a:xfrm>
              <a:prstGeom prst="ellipse">
                <a:avLst/>
              </a:prstGeom>
              <a:gradFill rotWithShape="1">
                <a:gsLst>
                  <a:gs pos="0">
                    <a:srgbClr val="FFFFFF"/>
                  </a:gs>
                  <a:gs pos="100000">
                    <a:srgbClr val="FFFFFF">
                      <a:gamma/>
                      <a:shade val="46275"/>
                      <a:invGamma/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 w="9525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Calibri" pitchFamily="34" charset="0"/>
                </a:endParaRPr>
              </a:p>
            </p:txBody>
          </p:sp>
        </p:grpSp>
        <p:grpSp>
          <p:nvGrpSpPr>
            <p:cNvPr id="132" name="Group 72"/>
            <p:cNvGrpSpPr>
              <a:grpSpLocks/>
            </p:cNvGrpSpPr>
            <p:nvPr/>
          </p:nvGrpSpPr>
          <p:grpSpPr bwMode="auto">
            <a:xfrm>
              <a:off x="2590800" y="2286000"/>
              <a:ext cx="228600" cy="228600"/>
              <a:chOff x="3792" y="1104"/>
              <a:chExt cx="1167" cy="1296"/>
            </a:xfrm>
          </p:grpSpPr>
          <p:sp>
            <p:nvSpPr>
              <p:cNvPr id="210" name="Oval 73"/>
              <p:cNvSpPr>
                <a:spLocks noChangeArrowheads="1"/>
              </p:cNvSpPr>
              <p:nvPr/>
            </p:nvSpPr>
            <p:spPr bwMode="auto">
              <a:xfrm>
                <a:off x="3981" y="2141"/>
                <a:ext cx="950" cy="259"/>
              </a:xfrm>
              <a:prstGeom prst="ellipse">
                <a:avLst/>
              </a:prstGeom>
              <a:gradFill rotWithShape="1">
                <a:gsLst>
                  <a:gs pos="0">
                    <a:srgbClr val="000000"/>
                  </a:gs>
                  <a:gs pos="100000">
                    <a:srgbClr val="000000">
                      <a:gamma/>
                      <a:shade val="46275"/>
                      <a:invGamma/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 w="9525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Calibri" pitchFamily="34" charset="0"/>
                </a:endParaRPr>
              </a:p>
            </p:txBody>
          </p:sp>
          <p:sp>
            <p:nvSpPr>
              <p:cNvPr id="211" name="Oval 74"/>
              <p:cNvSpPr>
                <a:spLocks noChangeArrowheads="1"/>
              </p:cNvSpPr>
              <p:nvPr/>
            </p:nvSpPr>
            <p:spPr bwMode="auto">
              <a:xfrm>
                <a:off x="3922" y="1277"/>
                <a:ext cx="1036" cy="1037"/>
              </a:xfrm>
              <a:prstGeom prst="ellipse">
                <a:avLst/>
              </a:prstGeom>
              <a:gradFill rotWithShape="1">
                <a:gsLst>
                  <a:gs pos="0">
                    <a:srgbClr val="0000FF"/>
                  </a:gs>
                  <a:gs pos="100000">
                    <a:srgbClr val="0000FF">
                      <a:gamma/>
                      <a:shade val="46275"/>
                      <a:invGamma/>
                    </a:srgbClr>
                  </a:gs>
                </a:gsLst>
                <a:lin ang="2700000" scaled="1"/>
              </a:gradFill>
              <a:ln w="9525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Calibri" pitchFamily="34" charset="0"/>
                </a:endParaRPr>
              </a:p>
            </p:txBody>
          </p:sp>
          <p:sp>
            <p:nvSpPr>
              <p:cNvPr id="212" name="Oval 75"/>
              <p:cNvSpPr>
                <a:spLocks noChangeArrowheads="1"/>
              </p:cNvSpPr>
              <p:nvPr/>
            </p:nvSpPr>
            <p:spPr bwMode="auto">
              <a:xfrm>
                <a:off x="3927" y="1262"/>
                <a:ext cx="1032" cy="1033"/>
              </a:xfrm>
              <a:prstGeom prst="ellipse">
                <a:avLst/>
              </a:prstGeom>
              <a:gradFill rotWithShape="1">
                <a:gsLst>
                  <a:gs pos="0">
                    <a:srgbClr val="FFFFFF">
                      <a:alpha val="30000"/>
                    </a:srgbClr>
                  </a:gs>
                  <a:gs pos="100000">
                    <a:srgbClr val="FFFFFF">
                      <a:gamma/>
                      <a:shade val="46275"/>
                      <a:invGamma/>
                      <a:alpha val="0"/>
                    </a:srgb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Calibri" pitchFamily="34" charset="0"/>
                </a:endParaRPr>
              </a:p>
            </p:txBody>
          </p:sp>
          <p:sp>
            <p:nvSpPr>
              <p:cNvPr id="213" name="Oval 76"/>
              <p:cNvSpPr>
                <a:spLocks noChangeArrowheads="1"/>
              </p:cNvSpPr>
              <p:nvPr/>
            </p:nvSpPr>
            <p:spPr bwMode="auto">
              <a:xfrm>
                <a:off x="3792" y="1104"/>
                <a:ext cx="1080" cy="1080"/>
              </a:xfrm>
              <a:prstGeom prst="ellipse">
                <a:avLst/>
              </a:prstGeom>
              <a:gradFill rotWithShape="1">
                <a:gsLst>
                  <a:gs pos="0">
                    <a:srgbClr val="99CCFF">
                      <a:alpha val="70000"/>
                    </a:srgbClr>
                  </a:gs>
                  <a:gs pos="100000">
                    <a:srgbClr val="99CCFF">
                      <a:gamma/>
                      <a:shade val="46275"/>
                      <a:invGamma/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 w="9525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Calibri" pitchFamily="34" charset="0"/>
                </a:endParaRPr>
              </a:p>
            </p:txBody>
          </p:sp>
          <p:sp>
            <p:nvSpPr>
              <p:cNvPr id="214" name="Oval 77"/>
              <p:cNvSpPr>
                <a:spLocks noChangeArrowheads="1"/>
              </p:cNvSpPr>
              <p:nvPr/>
            </p:nvSpPr>
            <p:spPr bwMode="auto">
              <a:xfrm>
                <a:off x="4051" y="1320"/>
                <a:ext cx="432" cy="432"/>
              </a:xfrm>
              <a:prstGeom prst="ellipse">
                <a:avLst/>
              </a:prstGeom>
              <a:gradFill rotWithShape="1">
                <a:gsLst>
                  <a:gs pos="0">
                    <a:srgbClr val="FFFFFF"/>
                  </a:gs>
                  <a:gs pos="100000">
                    <a:srgbClr val="FFFFFF">
                      <a:gamma/>
                      <a:shade val="46275"/>
                      <a:invGamma/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 w="9525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Calibri" pitchFamily="34" charset="0"/>
                </a:endParaRPr>
              </a:p>
            </p:txBody>
          </p:sp>
        </p:grpSp>
        <p:grpSp>
          <p:nvGrpSpPr>
            <p:cNvPr id="133" name="Group 72"/>
            <p:cNvGrpSpPr>
              <a:grpSpLocks/>
            </p:cNvGrpSpPr>
            <p:nvPr/>
          </p:nvGrpSpPr>
          <p:grpSpPr bwMode="auto">
            <a:xfrm>
              <a:off x="2362200" y="3048000"/>
              <a:ext cx="228600" cy="228600"/>
              <a:chOff x="3792" y="1104"/>
              <a:chExt cx="1167" cy="1296"/>
            </a:xfrm>
          </p:grpSpPr>
          <p:sp>
            <p:nvSpPr>
              <p:cNvPr id="216" name="Oval 73"/>
              <p:cNvSpPr>
                <a:spLocks noChangeArrowheads="1"/>
              </p:cNvSpPr>
              <p:nvPr/>
            </p:nvSpPr>
            <p:spPr bwMode="auto">
              <a:xfrm>
                <a:off x="3981" y="2141"/>
                <a:ext cx="950" cy="259"/>
              </a:xfrm>
              <a:prstGeom prst="ellipse">
                <a:avLst/>
              </a:prstGeom>
              <a:gradFill rotWithShape="1">
                <a:gsLst>
                  <a:gs pos="0">
                    <a:srgbClr val="000000"/>
                  </a:gs>
                  <a:gs pos="100000">
                    <a:srgbClr val="000000">
                      <a:gamma/>
                      <a:shade val="46275"/>
                      <a:invGamma/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 w="9525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Calibri" pitchFamily="34" charset="0"/>
                </a:endParaRPr>
              </a:p>
            </p:txBody>
          </p:sp>
          <p:sp>
            <p:nvSpPr>
              <p:cNvPr id="217" name="Oval 74"/>
              <p:cNvSpPr>
                <a:spLocks noChangeArrowheads="1"/>
              </p:cNvSpPr>
              <p:nvPr/>
            </p:nvSpPr>
            <p:spPr bwMode="auto">
              <a:xfrm>
                <a:off x="3922" y="1277"/>
                <a:ext cx="1036" cy="1037"/>
              </a:xfrm>
              <a:prstGeom prst="ellipse">
                <a:avLst/>
              </a:prstGeom>
              <a:gradFill rotWithShape="1">
                <a:gsLst>
                  <a:gs pos="0">
                    <a:srgbClr val="0000FF"/>
                  </a:gs>
                  <a:gs pos="100000">
                    <a:srgbClr val="0000FF">
                      <a:gamma/>
                      <a:shade val="46275"/>
                      <a:invGamma/>
                    </a:srgbClr>
                  </a:gs>
                </a:gsLst>
                <a:lin ang="2700000" scaled="1"/>
              </a:gradFill>
              <a:ln w="9525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Calibri" pitchFamily="34" charset="0"/>
                </a:endParaRPr>
              </a:p>
            </p:txBody>
          </p:sp>
          <p:sp>
            <p:nvSpPr>
              <p:cNvPr id="218" name="Oval 75"/>
              <p:cNvSpPr>
                <a:spLocks noChangeArrowheads="1"/>
              </p:cNvSpPr>
              <p:nvPr/>
            </p:nvSpPr>
            <p:spPr bwMode="auto">
              <a:xfrm>
                <a:off x="3927" y="1262"/>
                <a:ext cx="1032" cy="1033"/>
              </a:xfrm>
              <a:prstGeom prst="ellipse">
                <a:avLst/>
              </a:prstGeom>
              <a:gradFill rotWithShape="1">
                <a:gsLst>
                  <a:gs pos="0">
                    <a:srgbClr val="FFFFFF">
                      <a:alpha val="30000"/>
                    </a:srgbClr>
                  </a:gs>
                  <a:gs pos="100000">
                    <a:srgbClr val="FFFFFF">
                      <a:gamma/>
                      <a:shade val="46275"/>
                      <a:invGamma/>
                      <a:alpha val="0"/>
                    </a:srgb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Calibri" pitchFamily="34" charset="0"/>
                </a:endParaRPr>
              </a:p>
            </p:txBody>
          </p:sp>
          <p:sp>
            <p:nvSpPr>
              <p:cNvPr id="219" name="Oval 76"/>
              <p:cNvSpPr>
                <a:spLocks noChangeArrowheads="1"/>
              </p:cNvSpPr>
              <p:nvPr/>
            </p:nvSpPr>
            <p:spPr bwMode="auto">
              <a:xfrm>
                <a:off x="3792" y="1104"/>
                <a:ext cx="1080" cy="1080"/>
              </a:xfrm>
              <a:prstGeom prst="ellipse">
                <a:avLst/>
              </a:prstGeom>
              <a:gradFill rotWithShape="1">
                <a:gsLst>
                  <a:gs pos="0">
                    <a:srgbClr val="99CCFF">
                      <a:alpha val="70000"/>
                    </a:srgbClr>
                  </a:gs>
                  <a:gs pos="100000">
                    <a:srgbClr val="99CCFF">
                      <a:gamma/>
                      <a:shade val="46275"/>
                      <a:invGamma/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 w="9525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Calibri" pitchFamily="34" charset="0"/>
                </a:endParaRPr>
              </a:p>
            </p:txBody>
          </p:sp>
          <p:sp>
            <p:nvSpPr>
              <p:cNvPr id="220" name="Oval 77"/>
              <p:cNvSpPr>
                <a:spLocks noChangeArrowheads="1"/>
              </p:cNvSpPr>
              <p:nvPr/>
            </p:nvSpPr>
            <p:spPr bwMode="auto">
              <a:xfrm>
                <a:off x="4051" y="1320"/>
                <a:ext cx="432" cy="432"/>
              </a:xfrm>
              <a:prstGeom prst="ellipse">
                <a:avLst/>
              </a:prstGeom>
              <a:gradFill rotWithShape="1">
                <a:gsLst>
                  <a:gs pos="0">
                    <a:srgbClr val="FFFFFF"/>
                  </a:gs>
                  <a:gs pos="100000">
                    <a:srgbClr val="FFFFFF">
                      <a:gamma/>
                      <a:shade val="46275"/>
                      <a:invGamma/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 w="9525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Calibri" pitchFamily="34" charset="0"/>
                </a:endParaRPr>
              </a:p>
            </p:txBody>
          </p:sp>
        </p:grpSp>
        <p:grpSp>
          <p:nvGrpSpPr>
            <p:cNvPr id="134" name="Group 66"/>
            <p:cNvGrpSpPr>
              <a:grpSpLocks/>
            </p:cNvGrpSpPr>
            <p:nvPr/>
          </p:nvGrpSpPr>
          <p:grpSpPr bwMode="auto">
            <a:xfrm>
              <a:off x="1905000" y="2895600"/>
              <a:ext cx="228600" cy="228600"/>
              <a:chOff x="3792" y="1104"/>
              <a:chExt cx="1167" cy="1296"/>
            </a:xfrm>
          </p:grpSpPr>
          <p:sp>
            <p:nvSpPr>
              <p:cNvPr id="222" name="Oval 67"/>
              <p:cNvSpPr>
                <a:spLocks noChangeArrowheads="1"/>
              </p:cNvSpPr>
              <p:nvPr/>
            </p:nvSpPr>
            <p:spPr bwMode="auto">
              <a:xfrm>
                <a:off x="3981" y="2141"/>
                <a:ext cx="950" cy="259"/>
              </a:xfrm>
              <a:prstGeom prst="ellipse">
                <a:avLst/>
              </a:prstGeom>
              <a:gradFill rotWithShape="1">
                <a:gsLst>
                  <a:gs pos="0">
                    <a:srgbClr val="000000"/>
                  </a:gs>
                  <a:gs pos="100000">
                    <a:srgbClr val="000000">
                      <a:gamma/>
                      <a:shade val="46275"/>
                      <a:invGamma/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 w="9525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Calibri" pitchFamily="34" charset="0"/>
                </a:endParaRPr>
              </a:p>
            </p:txBody>
          </p:sp>
          <p:sp>
            <p:nvSpPr>
              <p:cNvPr id="223" name="Oval 68"/>
              <p:cNvSpPr>
                <a:spLocks noChangeArrowheads="1"/>
              </p:cNvSpPr>
              <p:nvPr/>
            </p:nvSpPr>
            <p:spPr bwMode="auto">
              <a:xfrm>
                <a:off x="3922" y="1277"/>
                <a:ext cx="1036" cy="1037"/>
              </a:xfrm>
              <a:prstGeom prst="ellipse">
                <a:avLst/>
              </a:prstGeom>
              <a:gradFill rotWithShape="1">
                <a:gsLst>
                  <a:gs pos="0">
                    <a:srgbClr val="FF0000"/>
                  </a:gs>
                  <a:gs pos="100000">
                    <a:srgbClr val="FF0000">
                      <a:gamma/>
                      <a:shade val="46275"/>
                      <a:invGamma/>
                    </a:srgbClr>
                  </a:gs>
                </a:gsLst>
                <a:lin ang="2700000" scaled="1"/>
              </a:gradFill>
              <a:ln w="9525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Calibri" pitchFamily="34" charset="0"/>
                </a:endParaRPr>
              </a:p>
            </p:txBody>
          </p:sp>
          <p:sp>
            <p:nvSpPr>
              <p:cNvPr id="224" name="Oval 69"/>
              <p:cNvSpPr>
                <a:spLocks noChangeArrowheads="1"/>
              </p:cNvSpPr>
              <p:nvPr/>
            </p:nvSpPr>
            <p:spPr bwMode="auto">
              <a:xfrm>
                <a:off x="3927" y="1262"/>
                <a:ext cx="1032" cy="1033"/>
              </a:xfrm>
              <a:prstGeom prst="ellipse">
                <a:avLst/>
              </a:prstGeom>
              <a:gradFill rotWithShape="1">
                <a:gsLst>
                  <a:gs pos="0">
                    <a:srgbClr val="FFFFFF">
                      <a:alpha val="30000"/>
                    </a:srgbClr>
                  </a:gs>
                  <a:gs pos="100000">
                    <a:srgbClr val="FFFFFF">
                      <a:gamma/>
                      <a:shade val="46275"/>
                      <a:invGamma/>
                      <a:alpha val="0"/>
                    </a:srgb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Calibri" pitchFamily="34" charset="0"/>
                </a:endParaRPr>
              </a:p>
            </p:txBody>
          </p:sp>
          <p:sp>
            <p:nvSpPr>
              <p:cNvPr id="225" name="Oval 70"/>
              <p:cNvSpPr>
                <a:spLocks noChangeArrowheads="1"/>
              </p:cNvSpPr>
              <p:nvPr/>
            </p:nvSpPr>
            <p:spPr bwMode="auto">
              <a:xfrm>
                <a:off x="3792" y="1104"/>
                <a:ext cx="1080" cy="1080"/>
              </a:xfrm>
              <a:prstGeom prst="ellipse">
                <a:avLst/>
              </a:prstGeom>
              <a:gradFill rotWithShape="1">
                <a:gsLst>
                  <a:gs pos="0">
                    <a:srgbClr val="FFB3B3">
                      <a:alpha val="70000"/>
                    </a:srgbClr>
                  </a:gs>
                  <a:gs pos="100000">
                    <a:srgbClr val="FFB3B3">
                      <a:gamma/>
                      <a:shade val="46275"/>
                      <a:invGamma/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 w="9525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Calibri" pitchFamily="34" charset="0"/>
                </a:endParaRPr>
              </a:p>
            </p:txBody>
          </p:sp>
          <p:sp>
            <p:nvSpPr>
              <p:cNvPr id="226" name="Oval 71"/>
              <p:cNvSpPr>
                <a:spLocks noChangeArrowheads="1"/>
              </p:cNvSpPr>
              <p:nvPr/>
            </p:nvSpPr>
            <p:spPr bwMode="auto">
              <a:xfrm>
                <a:off x="4051" y="1320"/>
                <a:ext cx="432" cy="432"/>
              </a:xfrm>
              <a:prstGeom prst="ellipse">
                <a:avLst/>
              </a:prstGeom>
              <a:gradFill rotWithShape="1">
                <a:gsLst>
                  <a:gs pos="0">
                    <a:srgbClr val="FFFFFF"/>
                  </a:gs>
                  <a:gs pos="100000">
                    <a:srgbClr val="FFFFFF">
                      <a:gamma/>
                      <a:shade val="46275"/>
                      <a:invGamma/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 w="9525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Calibri" pitchFamily="34" charset="0"/>
                </a:endParaRPr>
              </a:p>
            </p:txBody>
          </p:sp>
        </p:grpSp>
        <p:grpSp>
          <p:nvGrpSpPr>
            <p:cNvPr id="135" name="Group 66"/>
            <p:cNvGrpSpPr>
              <a:grpSpLocks/>
            </p:cNvGrpSpPr>
            <p:nvPr/>
          </p:nvGrpSpPr>
          <p:grpSpPr bwMode="auto">
            <a:xfrm>
              <a:off x="2971800" y="2590800"/>
              <a:ext cx="228600" cy="228600"/>
              <a:chOff x="3792" y="1104"/>
              <a:chExt cx="1167" cy="1296"/>
            </a:xfrm>
          </p:grpSpPr>
          <p:sp>
            <p:nvSpPr>
              <p:cNvPr id="228" name="Oval 67"/>
              <p:cNvSpPr>
                <a:spLocks noChangeArrowheads="1"/>
              </p:cNvSpPr>
              <p:nvPr/>
            </p:nvSpPr>
            <p:spPr bwMode="auto">
              <a:xfrm>
                <a:off x="3981" y="2141"/>
                <a:ext cx="950" cy="259"/>
              </a:xfrm>
              <a:prstGeom prst="ellipse">
                <a:avLst/>
              </a:prstGeom>
              <a:gradFill rotWithShape="1">
                <a:gsLst>
                  <a:gs pos="0">
                    <a:srgbClr val="000000"/>
                  </a:gs>
                  <a:gs pos="100000">
                    <a:srgbClr val="000000">
                      <a:gamma/>
                      <a:shade val="46275"/>
                      <a:invGamma/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 w="9525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Calibri" pitchFamily="34" charset="0"/>
                </a:endParaRPr>
              </a:p>
            </p:txBody>
          </p:sp>
          <p:sp>
            <p:nvSpPr>
              <p:cNvPr id="229" name="Oval 68"/>
              <p:cNvSpPr>
                <a:spLocks noChangeArrowheads="1"/>
              </p:cNvSpPr>
              <p:nvPr/>
            </p:nvSpPr>
            <p:spPr bwMode="auto">
              <a:xfrm>
                <a:off x="3922" y="1277"/>
                <a:ext cx="1036" cy="1037"/>
              </a:xfrm>
              <a:prstGeom prst="ellipse">
                <a:avLst/>
              </a:prstGeom>
              <a:gradFill rotWithShape="1">
                <a:gsLst>
                  <a:gs pos="0">
                    <a:srgbClr val="FF0000"/>
                  </a:gs>
                  <a:gs pos="100000">
                    <a:srgbClr val="FF0000">
                      <a:gamma/>
                      <a:shade val="46275"/>
                      <a:invGamma/>
                    </a:srgbClr>
                  </a:gs>
                </a:gsLst>
                <a:lin ang="2700000" scaled="1"/>
              </a:gradFill>
              <a:ln w="9525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Calibri" pitchFamily="34" charset="0"/>
                </a:endParaRPr>
              </a:p>
            </p:txBody>
          </p:sp>
          <p:sp>
            <p:nvSpPr>
              <p:cNvPr id="230" name="Oval 69"/>
              <p:cNvSpPr>
                <a:spLocks noChangeArrowheads="1"/>
              </p:cNvSpPr>
              <p:nvPr/>
            </p:nvSpPr>
            <p:spPr bwMode="auto">
              <a:xfrm>
                <a:off x="3927" y="1262"/>
                <a:ext cx="1032" cy="1033"/>
              </a:xfrm>
              <a:prstGeom prst="ellipse">
                <a:avLst/>
              </a:prstGeom>
              <a:gradFill rotWithShape="1">
                <a:gsLst>
                  <a:gs pos="0">
                    <a:srgbClr val="FFFFFF">
                      <a:alpha val="30000"/>
                    </a:srgbClr>
                  </a:gs>
                  <a:gs pos="100000">
                    <a:srgbClr val="FFFFFF">
                      <a:gamma/>
                      <a:shade val="46275"/>
                      <a:invGamma/>
                      <a:alpha val="0"/>
                    </a:srgb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Calibri" pitchFamily="34" charset="0"/>
                </a:endParaRPr>
              </a:p>
            </p:txBody>
          </p:sp>
          <p:sp>
            <p:nvSpPr>
              <p:cNvPr id="231" name="Oval 70"/>
              <p:cNvSpPr>
                <a:spLocks noChangeArrowheads="1"/>
              </p:cNvSpPr>
              <p:nvPr/>
            </p:nvSpPr>
            <p:spPr bwMode="auto">
              <a:xfrm>
                <a:off x="3792" y="1104"/>
                <a:ext cx="1080" cy="1080"/>
              </a:xfrm>
              <a:prstGeom prst="ellipse">
                <a:avLst/>
              </a:prstGeom>
              <a:gradFill rotWithShape="1">
                <a:gsLst>
                  <a:gs pos="0">
                    <a:srgbClr val="FFB3B3">
                      <a:alpha val="70000"/>
                    </a:srgbClr>
                  </a:gs>
                  <a:gs pos="100000">
                    <a:srgbClr val="FFB3B3">
                      <a:gamma/>
                      <a:shade val="46275"/>
                      <a:invGamma/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 w="9525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Calibri" pitchFamily="34" charset="0"/>
                </a:endParaRPr>
              </a:p>
            </p:txBody>
          </p:sp>
          <p:sp>
            <p:nvSpPr>
              <p:cNvPr id="232" name="Oval 71"/>
              <p:cNvSpPr>
                <a:spLocks noChangeArrowheads="1"/>
              </p:cNvSpPr>
              <p:nvPr/>
            </p:nvSpPr>
            <p:spPr bwMode="auto">
              <a:xfrm>
                <a:off x="4051" y="1320"/>
                <a:ext cx="432" cy="432"/>
              </a:xfrm>
              <a:prstGeom prst="ellipse">
                <a:avLst/>
              </a:prstGeom>
              <a:gradFill rotWithShape="1">
                <a:gsLst>
                  <a:gs pos="0">
                    <a:srgbClr val="FFFFFF"/>
                  </a:gs>
                  <a:gs pos="100000">
                    <a:srgbClr val="FFFFFF">
                      <a:gamma/>
                      <a:shade val="46275"/>
                      <a:invGamma/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 w="9525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Calibri" pitchFamily="34" charset="0"/>
                </a:endParaRPr>
              </a:p>
            </p:txBody>
          </p:sp>
        </p:grpSp>
        <p:grpSp>
          <p:nvGrpSpPr>
            <p:cNvPr id="136" name="Group 66"/>
            <p:cNvGrpSpPr>
              <a:grpSpLocks/>
            </p:cNvGrpSpPr>
            <p:nvPr/>
          </p:nvGrpSpPr>
          <p:grpSpPr bwMode="auto">
            <a:xfrm>
              <a:off x="3276600" y="2514600"/>
              <a:ext cx="228600" cy="228600"/>
              <a:chOff x="3792" y="1104"/>
              <a:chExt cx="1167" cy="1296"/>
            </a:xfrm>
          </p:grpSpPr>
          <p:sp>
            <p:nvSpPr>
              <p:cNvPr id="234" name="Oval 67"/>
              <p:cNvSpPr>
                <a:spLocks noChangeArrowheads="1"/>
              </p:cNvSpPr>
              <p:nvPr/>
            </p:nvSpPr>
            <p:spPr bwMode="auto">
              <a:xfrm>
                <a:off x="3981" y="2141"/>
                <a:ext cx="950" cy="259"/>
              </a:xfrm>
              <a:prstGeom prst="ellipse">
                <a:avLst/>
              </a:prstGeom>
              <a:gradFill rotWithShape="1">
                <a:gsLst>
                  <a:gs pos="0">
                    <a:srgbClr val="000000"/>
                  </a:gs>
                  <a:gs pos="100000">
                    <a:srgbClr val="000000">
                      <a:gamma/>
                      <a:shade val="46275"/>
                      <a:invGamma/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 w="9525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Calibri" pitchFamily="34" charset="0"/>
                </a:endParaRPr>
              </a:p>
            </p:txBody>
          </p:sp>
          <p:sp>
            <p:nvSpPr>
              <p:cNvPr id="235" name="Oval 68"/>
              <p:cNvSpPr>
                <a:spLocks noChangeArrowheads="1"/>
              </p:cNvSpPr>
              <p:nvPr/>
            </p:nvSpPr>
            <p:spPr bwMode="auto">
              <a:xfrm>
                <a:off x="3922" y="1277"/>
                <a:ext cx="1036" cy="1037"/>
              </a:xfrm>
              <a:prstGeom prst="ellipse">
                <a:avLst/>
              </a:prstGeom>
              <a:gradFill rotWithShape="1">
                <a:gsLst>
                  <a:gs pos="0">
                    <a:srgbClr val="FF0000"/>
                  </a:gs>
                  <a:gs pos="100000">
                    <a:srgbClr val="FF0000">
                      <a:gamma/>
                      <a:shade val="46275"/>
                      <a:invGamma/>
                    </a:srgbClr>
                  </a:gs>
                </a:gsLst>
                <a:lin ang="2700000" scaled="1"/>
              </a:gradFill>
              <a:ln w="9525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Calibri" pitchFamily="34" charset="0"/>
                </a:endParaRPr>
              </a:p>
            </p:txBody>
          </p:sp>
          <p:sp>
            <p:nvSpPr>
              <p:cNvPr id="236" name="Oval 69"/>
              <p:cNvSpPr>
                <a:spLocks noChangeArrowheads="1"/>
              </p:cNvSpPr>
              <p:nvPr/>
            </p:nvSpPr>
            <p:spPr bwMode="auto">
              <a:xfrm>
                <a:off x="3927" y="1262"/>
                <a:ext cx="1032" cy="1033"/>
              </a:xfrm>
              <a:prstGeom prst="ellipse">
                <a:avLst/>
              </a:prstGeom>
              <a:gradFill rotWithShape="1">
                <a:gsLst>
                  <a:gs pos="0">
                    <a:srgbClr val="FFFFFF">
                      <a:alpha val="30000"/>
                    </a:srgbClr>
                  </a:gs>
                  <a:gs pos="100000">
                    <a:srgbClr val="FFFFFF">
                      <a:gamma/>
                      <a:shade val="46275"/>
                      <a:invGamma/>
                      <a:alpha val="0"/>
                    </a:srgb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Calibri" pitchFamily="34" charset="0"/>
                </a:endParaRPr>
              </a:p>
            </p:txBody>
          </p:sp>
          <p:sp>
            <p:nvSpPr>
              <p:cNvPr id="237" name="Oval 70"/>
              <p:cNvSpPr>
                <a:spLocks noChangeArrowheads="1"/>
              </p:cNvSpPr>
              <p:nvPr/>
            </p:nvSpPr>
            <p:spPr bwMode="auto">
              <a:xfrm>
                <a:off x="3792" y="1104"/>
                <a:ext cx="1080" cy="1080"/>
              </a:xfrm>
              <a:prstGeom prst="ellipse">
                <a:avLst/>
              </a:prstGeom>
              <a:gradFill rotWithShape="1">
                <a:gsLst>
                  <a:gs pos="0">
                    <a:srgbClr val="FFB3B3">
                      <a:alpha val="70000"/>
                    </a:srgbClr>
                  </a:gs>
                  <a:gs pos="100000">
                    <a:srgbClr val="FFB3B3">
                      <a:gamma/>
                      <a:shade val="46275"/>
                      <a:invGamma/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 w="9525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Calibri" pitchFamily="34" charset="0"/>
                </a:endParaRPr>
              </a:p>
            </p:txBody>
          </p:sp>
          <p:sp>
            <p:nvSpPr>
              <p:cNvPr id="238" name="Oval 71"/>
              <p:cNvSpPr>
                <a:spLocks noChangeArrowheads="1"/>
              </p:cNvSpPr>
              <p:nvPr/>
            </p:nvSpPr>
            <p:spPr bwMode="auto">
              <a:xfrm>
                <a:off x="4051" y="1320"/>
                <a:ext cx="432" cy="432"/>
              </a:xfrm>
              <a:prstGeom prst="ellipse">
                <a:avLst/>
              </a:prstGeom>
              <a:gradFill rotWithShape="1">
                <a:gsLst>
                  <a:gs pos="0">
                    <a:srgbClr val="FFFFFF"/>
                  </a:gs>
                  <a:gs pos="100000">
                    <a:srgbClr val="FFFFFF">
                      <a:gamma/>
                      <a:shade val="46275"/>
                      <a:invGamma/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 w="9525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Calibri" pitchFamily="34" charset="0"/>
                </a:endParaRPr>
              </a:p>
            </p:txBody>
          </p:sp>
        </p:grpSp>
        <p:grpSp>
          <p:nvGrpSpPr>
            <p:cNvPr id="137" name="Group 66"/>
            <p:cNvGrpSpPr>
              <a:grpSpLocks/>
            </p:cNvGrpSpPr>
            <p:nvPr/>
          </p:nvGrpSpPr>
          <p:grpSpPr bwMode="auto">
            <a:xfrm>
              <a:off x="3733800" y="2514600"/>
              <a:ext cx="228600" cy="228600"/>
              <a:chOff x="3792" y="1104"/>
              <a:chExt cx="1167" cy="1296"/>
            </a:xfrm>
          </p:grpSpPr>
          <p:sp>
            <p:nvSpPr>
              <p:cNvPr id="240" name="Oval 67"/>
              <p:cNvSpPr>
                <a:spLocks noChangeArrowheads="1"/>
              </p:cNvSpPr>
              <p:nvPr/>
            </p:nvSpPr>
            <p:spPr bwMode="auto">
              <a:xfrm>
                <a:off x="3981" y="2141"/>
                <a:ext cx="950" cy="259"/>
              </a:xfrm>
              <a:prstGeom prst="ellipse">
                <a:avLst/>
              </a:prstGeom>
              <a:gradFill rotWithShape="1">
                <a:gsLst>
                  <a:gs pos="0">
                    <a:srgbClr val="000000"/>
                  </a:gs>
                  <a:gs pos="100000">
                    <a:srgbClr val="000000">
                      <a:gamma/>
                      <a:shade val="46275"/>
                      <a:invGamma/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 w="9525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Calibri" pitchFamily="34" charset="0"/>
                </a:endParaRPr>
              </a:p>
            </p:txBody>
          </p:sp>
          <p:sp>
            <p:nvSpPr>
              <p:cNvPr id="241" name="Oval 68"/>
              <p:cNvSpPr>
                <a:spLocks noChangeArrowheads="1"/>
              </p:cNvSpPr>
              <p:nvPr/>
            </p:nvSpPr>
            <p:spPr bwMode="auto">
              <a:xfrm>
                <a:off x="3922" y="1277"/>
                <a:ext cx="1036" cy="1037"/>
              </a:xfrm>
              <a:prstGeom prst="ellipse">
                <a:avLst/>
              </a:prstGeom>
              <a:gradFill rotWithShape="1">
                <a:gsLst>
                  <a:gs pos="0">
                    <a:srgbClr val="FF0000"/>
                  </a:gs>
                  <a:gs pos="100000">
                    <a:srgbClr val="FF0000">
                      <a:gamma/>
                      <a:shade val="46275"/>
                      <a:invGamma/>
                    </a:srgbClr>
                  </a:gs>
                </a:gsLst>
                <a:lin ang="2700000" scaled="1"/>
              </a:gradFill>
              <a:ln w="9525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Calibri" pitchFamily="34" charset="0"/>
                </a:endParaRPr>
              </a:p>
            </p:txBody>
          </p:sp>
          <p:sp>
            <p:nvSpPr>
              <p:cNvPr id="242" name="Oval 69"/>
              <p:cNvSpPr>
                <a:spLocks noChangeArrowheads="1"/>
              </p:cNvSpPr>
              <p:nvPr/>
            </p:nvSpPr>
            <p:spPr bwMode="auto">
              <a:xfrm>
                <a:off x="3927" y="1262"/>
                <a:ext cx="1032" cy="1033"/>
              </a:xfrm>
              <a:prstGeom prst="ellipse">
                <a:avLst/>
              </a:prstGeom>
              <a:gradFill rotWithShape="1">
                <a:gsLst>
                  <a:gs pos="0">
                    <a:srgbClr val="FFFFFF">
                      <a:alpha val="30000"/>
                    </a:srgbClr>
                  </a:gs>
                  <a:gs pos="100000">
                    <a:srgbClr val="FFFFFF">
                      <a:gamma/>
                      <a:shade val="46275"/>
                      <a:invGamma/>
                      <a:alpha val="0"/>
                    </a:srgb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Calibri" pitchFamily="34" charset="0"/>
                </a:endParaRPr>
              </a:p>
            </p:txBody>
          </p:sp>
          <p:sp>
            <p:nvSpPr>
              <p:cNvPr id="243" name="Oval 70"/>
              <p:cNvSpPr>
                <a:spLocks noChangeArrowheads="1"/>
              </p:cNvSpPr>
              <p:nvPr/>
            </p:nvSpPr>
            <p:spPr bwMode="auto">
              <a:xfrm>
                <a:off x="3792" y="1104"/>
                <a:ext cx="1080" cy="1080"/>
              </a:xfrm>
              <a:prstGeom prst="ellipse">
                <a:avLst/>
              </a:prstGeom>
              <a:gradFill rotWithShape="1">
                <a:gsLst>
                  <a:gs pos="0">
                    <a:srgbClr val="FFB3B3">
                      <a:alpha val="70000"/>
                    </a:srgbClr>
                  </a:gs>
                  <a:gs pos="100000">
                    <a:srgbClr val="FFB3B3">
                      <a:gamma/>
                      <a:shade val="46275"/>
                      <a:invGamma/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 w="9525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Calibri" pitchFamily="34" charset="0"/>
                </a:endParaRPr>
              </a:p>
            </p:txBody>
          </p:sp>
          <p:sp>
            <p:nvSpPr>
              <p:cNvPr id="244" name="Oval 71"/>
              <p:cNvSpPr>
                <a:spLocks noChangeArrowheads="1"/>
              </p:cNvSpPr>
              <p:nvPr/>
            </p:nvSpPr>
            <p:spPr bwMode="auto">
              <a:xfrm>
                <a:off x="4051" y="1320"/>
                <a:ext cx="432" cy="432"/>
              </a:xfrm>
              <a:prstGeom prst="ellipse">
                <a:avLst/>
              </a:prstGeom>
              <a:gradFill rotWithShape="1">
                <a:gsLst>
                  <a:gs pos="0">
                    <a:srgbClr val="FFFFFF"/>
                  </a:gs>
                  <a:gs pos="100000">
                    <a:srgbClr val="FFFFFF">
                      <a:gamma/>
                      <a:shade val="46275"/>
                      <a:invGamma/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 w="9525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Calibri" pitchFamily="34" charset="0"/>
                </a:endParaRPr>
              </a:p>
            </p:txBody>
          </p:sp>
        </p:grpSp>
        <p:grpSp>
          <p:nvGrpSpPr>
            <p:cNvPr id="138" name="Group 66"/>
            <p:cNvGrpSpPr>
              <a:grpSpLocks/>
            </p:cNvGrpSpPr>
            <p:nvPr/>
          </p:nvGrpSpPr>
          <p:grpSpPr bwMode="auto">
            <a:xfrm>
              <a:off x="3048000" y="2286000"/>
              <a:ext cx="228600" cy="228600"/>
              <a:chOff x="3792" y="1104"/>
              <a:chExt cx="1167" cy="1296"/>
            </a:xfrm>
          </p:grpSpPr>
          <p:sp>
            <p:nvSpPr>
              <p:cNvPr id="246" name="Oval 67"/>
              <p:cNvSpPr>
                <a:spLocks noChangeArrowheads="1"/>
              </p:cNvSpPr>
              <p:nvPr/>
            </p:nvSpPr>
            <p:spPr bwMode="auto">
              <a:xfrm>
                <a:off x="3981" y="2141"/>
                <a:ext cx="950" cy="259"/>
              </a:xfrm>
              <a:prstGeom prst="ellipse">
                <a:avLst/>
              </a:prstGeom>
              <a:gradFill rotWithShape="1">
                <a:gsLst>
                  <a:gs pos="0">
                    <a:srgbClr val="000000"/>
                  </a:gs>
                  <a:gs pos="100000">
                    <a:srgbClr val="000000">
                      <a:gamma/>
                      <a:shade val="46275"/>
                      <a:invGamma/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 w="9525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Calibri" pitchFamily="34" charset="0"/>
                </a:endParaRPr>
              </a:p>
            </p:txBody>
          </p:sp>
          <p:sp>
            <p:nvSpPr>
              <p:cNvPr id="247" name="Oval 68"/>
              <p:cNvSpPr>
                <a:spLocks noChangeArrowheads="1"/>
              </p:cNvSpPr>
              <p:nvPr/>
            </p:nvSpPr>
            <p:spPr bwMode="auto">
              <a:xfrm>
                <a:off x="3922" y="1277"/>
                <a:ext cx="1036" cy="1037"/>
              </a:xfrm>
              <a:prstGeom prst="ellipse">
                <a:avLst/>
              </a:prstGeom>
              <a:gradFill rotWithShape="1">
                <a:gsLst>
                  <a:gs pos="0">
                    <a:srgbClr val="FF0000"/>
                  </a:gs>
                  <a:gs pos="100000">
                    <a:srgbClr val="FF0000">
                      <a:gamma/>
                      <a:shade val="46275"/>
                      <a:invGamma/>
                    </a:srgbClr>
                  </a:gs>
                </a:gsLst>
                <a:lin ang="2700000" scaled="1"/>
              </a:gradFill>
              <a:ln w="9525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Calibri" pitchFamily="34" charset="0"/>
                </a:endParaRPr>
              </a:p>
            </p:txBody>
          </p:sp>
          <p:sp>
            <p:nvSpPr>
              <p:cNvPr id="248" name="Oval 69"/>
              <p:cNvSpPr>
                <a:spLocks noChangeArrowheads="1"/>
              </p:cNvSpPr>
              <p:nvPr/>
            </p:nvSpPr>
            <p:spPr bwMode="auto">
              <a:xfrm>
                <a:off x="3927" y="1262"/>
                <a:ext cx="1032" cy="1033"/>
              </a:xfrm>
              <a:prstGeom prst="ellipse">
                <a:avLst/>
              </a:prstGeom>
              <a:gradFill rotWithShape="1">
                <a:gsLst>
                  <a:gs pos="0">
                    <a:srgbClr val="FFFFFF">
                      <a:alpha val="30000"/>
                    </a:srgbClr>
                  </a:gs>
                  <a:gs pos="100000">
                    <a:srgbClr val="FFFFFF">
                      <a:gamma/>
                      <a:shade val="46275"/>
                      <a:invGamma/>
                      <a:alpha val="0"/>
                    </a:srgb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Calibri" pitchFamily="34" charset="0"/>
                </a:endParaRPr>
              </a:p>
            </p:txBody>
          </p:sp>
          <p:sp>
            <p:nvSpPr>
              <p:cNvPr id="249" name="Oval 70"/>
              <p:cNvSpPr>
                <a:spLocks noChangeArrowheads="1"/>
              </p:cNvSpPr>
              <p:nvPr/>
            </p:nvSpPr>
            <p:spPr bwMode="auto">
              <a:xfrm>
                <a:off x="3792" y="1104"/>
                <a:ext cx="1080" cy="1080"/>
              </a:xfrm>
              <a:prstGeom prst="ellipse">
                <a:avLst/>
              </a:prstGeom>
              <a:gradFill rotWithShape="1">
                <a:gsLst>
                  <a:gs pos="0">
                    <a:srgbClr val="FFB3B3">
                      <a:alpha val="70000"/>
                    </a:srgbClr>
                  </a:gs>
                  <a:gs pos="100000">
                    <a:srgbClr val="FFB3B3">
                      <a:gamma/>
                      <a:shade val="46275"/>
                      <a:invGamma/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 w="9525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Calibri" pitchFamily="34" charset="0"/>
                </a:endParaRPr>
              </a:p>
            </p:txBody>
          </p:sp>
          <p:sp>
            <p:nvSpPr>
              <p:cNvPr id="250" name="Oval 71"/>
              <p:cNvSpPr>
                <a:spLocks noChangeArrowheads="1"/>
              </p:cNvSpPr>
              <p:nvPr/>
            </p:nvSpPr>
            <p:spPr bwMode="auto">
              <a:xfrm>
                <a:off x="4051" y="1320"/>
                <a:ext cx="432" cy="432"/>
              </a:xfrm>
              <a:prstGeom prst="ellipse">
                <a:avLst/>
              </a:prstGeom>
              <a:gradFill rotWithShape="1">
                <a:gsLst>
                  <a:gs pos="0">
                    <a:srgbClr val="FFFFFF"/>
                  </a:gs>
                  <a:gs pos="100000">
                    <a:srgbClr val="FFFFFF">
                      <a:gamma/>
                      <a:shade val="46275"/>
                      <a:invGamma/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 w="9525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Calibri" pitchFamily="34" charset="0"/>
                </a:endParaRPr>
              </a:p>
            </p:txBody>
          </p:sp>
        </p:grpSp>
        <p:grpSp>
          <p:nvGrpSpPr>
            <p:cNvPr id="139" name="Group 72"/>
            <p:cNvGrpSpPr>
              <a:grpSpLocks/>
            </p:cNvGrpSpPr>
            <p:nvPr/>
          </p:nvGrpSpPr>
          <p:grpSpPr bwMode="auto">
            <a:xfrm>
              <a:off x="3352800" y="2133600"/>
              <a:ext cx="228600" cy="228600"/>
              <a:chOff x="3792" y="1104"/>
              <a:chExt cx="1167" cy="1296"/>
            </a:xfrm>
          </p:grpSpPr>
          <p:sp>
            <p:nvSpPr>
              <p:cNvPr id="252" name="Oval 73"/>
              <p:cNvSpPr>
                <a:spLocks noChangeArrowheads="1"/>
              </p:cNvSpPr>
              <p:nvPr/>
            </p:nvSpPr>
            <p:spPr bwMode="auto">
              <a:xfrm>
                <a:off x="3981" y="2141"/>
                <a:ext cx="950" cy="259"/>
              </a:xfrm>
              <a:prstGeom prst="ellipse">
                <a:avLst/>
              </a:prstGeom>
              <a:gradFill rotWithShape="1">
                <a:gsLst>
                  <a:gs pos="0">
                    <a:srgbClr val="000000"/>
                  </a:gs>
                  <a:gs pos="100000">
                    <a:srgbClr val="000000">
                      <a:gamma/>
                      <a:shade val="46275"/>
                      <a:invGamma/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 w="9525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Calibri" pitchFamily="34" charset="0"/>
                </a:endParaRPr>
              </a:p>
            </p:txBody>
          </p:sp>
          <p:sp>
            <p:nvSpPr>
              <p:cNvPr id="253" name="Oval 74"/>
              <p:cNvSpPr>
                <a:spLocks noChangeArrowheads="1"/>
              </p:cNvSpPr>
              <p:nvPr/>
            </p:nvSpPr>
            <p:spPr bwMode="auto">
              <a:xfrm>
                <a:off x="3922" y="1277"/>
                <a:ext cx="1036" cy="1037"/>
              </a:xfrm>
              <a:prstGeom prst="ellipse">
                <a:avLst/>
              </a:prstGeom>
              <a:gradFill rotWithShape="1">
                <a:gsLst>
                  <a:gs pos="0">
                    <a:srgbClr val="0000FF"/>
                  </a:gs>
                  <a:gs pos="100000">
                    <a:srgbClr val="0000FF">
                      <a:gamma/>
                      <a:shade val="46275"/>
                      <a:invGamma/>
                    </a:srgbClr>
                  </a:gs>
                </a:gsLst>
                <a:lin ang="2700000" scaled="1"/>
              </a:gradFill>
              <a:ln w="9525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Calibri" pitchFamily="34" charset="0"/>
                </a:endParaRPr>
              </a:p>
            </p:txBody>
          </p:sp>
          <p:sp>
            <p:nvSpPr>
              <p:cNvPr id="254" name="Oval 75"/>
              <p:cNvSpPr>
                <a:spLocks noChangeArrowheads="1"/>
              </p:cNvSpPr>
              <p:nvPr/>
            </p:nvSpPr>
            <p:spPr bwMode="auto">
              <a:xfrm>
                <a:off x="3927" y="1262"/>
                <a:ext cx="1032" cy="1033"/>
              </a:xfrm>
              <a:prstGeom prst="ellipse">
                <a:avLst/>
              </a:prstGeom>
              <a:gradFill rotWithShape="1">
                <a:gsLst>
                  <a:gs pos="0">
                    <a:srgbClr val="FFFFFF">
                      <a:alpha val="30000"/>
                    </a:srgbClr>
                  </a:gs>
                  <a:gs pos="100000">
                    <a:srgbClr val="FFFFFF">
                      <a:gamma/>
                      <a:shade val="46275"/>
                      <a:invGamma/>
                      <a:alpha val="0"/>
                    </a:srgb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Calibri" pitchFamily="34" charset="0"/>
                </a:endParaRPr>
              </a:p>
            </p:txBody>
          </p:sp>
          <p:sp>
            <p:nvSpPr>
              <p:cNvPr id="255" name="Oval 76"/>
              <p:cNvSpPr>
                <a:spLocks noChangeArrowheads="1"/>
              </p:cNvSpPr>
              <p:nvPr/>
            </p:nvSpPr>
            <p:spPr bwMode="auto">
              <a:xfrm>
                <a:off x="3792" y="1104"/>
                <a:ext cx="1080" cy="1080"/>
              </a:xfrm>
              <a:prstGeom prst="ellipse">
                <a:avLst/>
              </a:prstGeom>
              <a:gradFill rotWithShape="1">
                <a:gsLst>
                  <a:gs pos="0">
                    <a:srgbClr val="99CCFF">
                      <a:alpha val="70000"/>
                    </a:srgbClr>
                  </a:gs>
                  <a:gs pos="100000">
                    <a:srgbClr val="99CCFF">
                      <a:gamma/>
                      <a:shade val="46275"/>
                      <a:invGamma/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 w="9525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Calibri" pitchFamily="34" charset="0"/>
                </a:endParaRPr>
              </a:p>
            </p:txBody>
          </p:sp>
          <p:sp>
            <p:nvSpPr>
              <p:cNvPr id="256" name="Oval 77"/>
              <p:cNvSpPr>
                <a:spLocks noChangeArrowheads="1"/>
              </p:cNvSpPr>
              <p:nvPr/>
            </p:nvSpPr>
            <p:spPr bwMode="auto">
              <a:xfrm>
                <a:off x="4051" y="1320"/>
                <a:ext cx="432" cy="432"/>
              </a:xfrm>
              <a:prstGeom prst="ellipse">
                <a:avLst/>
              </a:prstGeom>
              <a:gradFill rotWithShape="1">
                <a:gsLst>
                  <a:gs pos="0">
                    <a:srgbClr val="FFFFFF"/>
                  </a:gs>
                  <a:gs pos="100000">
                    <a:srgbClr val="FFFFFF">
                      <a:gamma/>
                      <a:shade val="46275"/>
                      <a:invGamma/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 w="9525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Calibri" pitchFamily="34" charset="0"/>
                </a:endParaRPr>
              </a:p>
            </p:txBody>
          </p:sp>
        </p:grpSp>
        <p:grpSp>
          <p:nvGrpSpPr>
            <p:cNvPr id="140" name="Group 72"/>
            <p:cNvGrpSpPr>
              <a:grpSpLocks/>
            </p:cNvGrpSpPr>
            <p:nvPr/>
          </p:nvGrpSpPr>
          <p:grpSpPr bwMode="auto">
            <a:xfrm>
              <a:off x="3733800" y="2286000"/>
              <a:ext cx="228600" cy="228600"/>
              <a:chOff x="3792" y="1104"/>
              <a:chExt cx="1167" cy="1296"/>
            </a:xfrm>
          </p:grpSpPr>
          <p:sp>
            <p:nvSpPr>
              <p:cNvPr id="258" name="Oval 73"/>
              <p:cNvSpPr>
                <a:spLocks noChangeArrowheads="1"/>
              </p:cNvSpPr>
              <p:nvPr/>
            </p:nvSpPr>
            <p:spPr bwMode="auto">
              <a:xfrm>
                <a:off x="3981" y="2141"/>
                <a:ext cx="950" cy="259"/>
              </a:xfrm>
              <a:prstGeom prst="ellipse">
                <a:avLst/>
              </a:prstGeom>
              <a:gradFill rotWithShape="1">
                <a:gsLst>
                  <a:gs pos="0">
                    <a:srgbClr val="000000"/>
                  </a:gs>
                  <a:gs pos="100000">
                    <a:srgbClr val="000000">
                      <a:gamma/>
                      <a:shade val="46275"/>
                      <a:invGamma/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 w="9525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Calibri" pitchFamily="34" charset="0"/>
                </a:endParaRPr>
              </a:p>
            </p:txBody>
          </p:sp>
          <p:sp>
            <p:nvSpPr>
              <p:cNvPr id="259" name="Oval 74"/>
              <p:cNvSpPr>
                <a:spLocks noChangeArrowheads="1"/>
              </p:cNvSpPr>
              <p:nvPr/>
            </p:nvSpPr>
            <p:spPr bwMode="auto">
              <a:xfrm>
                <a:off x="3922" y="1277"/>
                <a:ext cx="1036" cy="1037"/>
              </a:xfrm>
              <a:prstGeom prst="ellipse">
                <a:avLst/>
              </a:prstGeom>
              <a:gradFill rotWithShape="1">
                <a:gsLst>
                  <a:gs pos="0">
                    <a:srgbClr val="0000FF"/>
                  </a:gs>
                  <a:gs pos="100000">
                    <a:srgbClr val="0000FF">
                      <a:gamma/>
                      <a:shade val="46275"/>
                      <a:invGamma/>
                    </a:srgbClr>
                  </a:gs>
                </a:gsLst>
                <a:lin ang="2700000" scaled="1"/>
              </a:gradFill>
              <a:ln w="9525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Calibri" pitchFamily="34" charset="0"/>
                </a:endParaRPr>
              </a:p>
            </p:txBody>
          </p:sp>
          <p:sp>
            <p:nvSpPr>
              <p:cNvPr id="260" name="Oval 75"/>
              <p:cNvSpPr>
                <a:spLocks noChangeArrowheads="1"/>
              </p:cNvSpPr>
              <p:nvPr/>
            </p:nvSpPr>
            <p:spPr bwMode="auto">
              <a:xfrm>
                <a:off x="3927" y="1262"/>
                <a:ext cx="1032" cy="1033"/>
              </a:xfrm>
              <a:prstGeom prst="ellipse">
                <a:avLst/>
              </a:prstGeom>
              <a:gradFill rotWithShape="1">
                <a:gsLst>
                  <a:gs pos="0">
                    <a:srgbClr val="FFFFFF">
                      <a:alpha val="30000"/>
                    </a:srgbClr>
                  </a:gs>
                  <a:gs pos="100000">
                    <a:srgbClr val="FFFFFF">
                      <a:gamma/>
                      <a:shade val="46275"/>
                      <a:invGamma/>
                      <a:alpha val="0"/>
                    </a:srgb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Calibri" pitchFamily="34" charset="0"/>
                </a:endParaRPr>
              </a:p>
            </p:txBody>
          </p:sp>
          <p:sp>
            <p:nvSpPr>
              <p:cNvPr id="261" name="Oval 76"/>
              <p:cNvSpPr>
                <a:spLocks noChangeArrowheads="1"/>
              </p:cNvSpPr>
              <p:nvPr/>
            </p:nvSpPr>
            <p:spPr bwMode="auto">
              <a:xfrm>
                <a:off x="3792" y="1104"/>
                <a:ext cx="1080" cy="1080"/>
              </a:xfrm>
              <a:prstGeom prst="ellipse">
                <a:avLst/>
              </a:prstGeom>
              <a:gradFill rotWithShape="1">
                <a:gsLst>
                  <a:gs pos="0">
                    <a:srgbClr val="99CCFF">
                      <a:alpha val="70000"/>
                    </a:srgbClr>
                  </a:gs>
                  <a:gs pos="100000">
                    <a:srgbClr val="99CCFF">
                      <a:gamma/>
                      <a:shade val="46275"/>
                      <a:invGamma/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 w="9525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Calibri" pitchFamily="34" charset="0"/>
                </a:endParaRPr>
              </a:p>
            </p:txBody>
          </p:sp>
          <p:sp>
            <p:nvSpPr>
              <p:cNvPr id="262" name="Oval 77"/>
              <p:cNvSpPr>
                <a:spLocks noChangeArrowheads="1"/>
              </p:cNvSpPr>
              <p:nvPr/>
            </p:nvSpPr>
            <p:spPr bwMode="auto">
              <a:xfrm>
                <a:off x="4051" y="1320"/>
                <a:ext cx="432" cy="432"/>
              </a:xfrm>
              <a:prstGeom prst="ellipse">
                <a:avLst/>
              </a:prstGeom>
              <a:gradFill rotWithShape="1">
                <a:gsLst>
                  <a:gs pos="0">
                    <a:srgbClr val="FFFFFF"/>
                  </a:gs>
                  <a:gs pos="100000">
                    <a:srgbClr val="FFFFFF">
                      <a:gamma/>
                      <a:shade val="46275"/>
                      <a:invGamma/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 w="9525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Calibri" pitchFamily="34" charset="0"/>
                </a:endParaRPr>
              </a:p>
            </p:txBody>
          </p:sp>
        </p:grpSp>
        <p:grpSp>
          <p:nvGrpSpPr>
            <p:cNvPr id="141" name="Group 78"/>
            <p:cNvGrpSpPr>
              <a:grpSpLocks/>
            </p:cNvGrpSpPr>
            <p:nvPr/>
          </p:nvGrpSpPr>
          <p:grpSpPr bwMode="auto">
            <a:xfrm>
              <a:off x="2667000" y="2971800"/>
              <a:ext cx="228600" cy="228600"/>
              <a:chOff x="3792" y="1104"/>
              <a:chExt cx="1167" cy="1296"/>
            </a:xfrm>
          </p:grpSpPr>
          <p:sp>
            <p:nvSpPr>
              <p:cNvPr id="264" name="Oval 79"/>
              <p:cNvSpPr>
                <a:spLocks noChangeArrowheads="1"/>
              </p:cNvSpPr>
              <p:nvPr/>
            </p:nvSpPr>
            <p:spPr bwMode="auto">
              <a:xfrm>
                <a:off x="3981" y="2141"/>
                <a:ext cx="950" cy="259"/>
              </a:xfrm>
              <a:prstGeom prst="ellipse">
                <a:avLst/>
              </a:prstGeom>
              <a:gradFill rotWithShape="1">
                <a:gsLst>
                  <a:gs pos="0">
                    <a:srgbClr val="000000"/>
                  </a:gs>
                  <a:gs pos="100000">
                    <a:srgbClr val="000000">
                      <a:gamma/>
                      <a:shade val="46275"/>
                      <a:invGamma/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 w="9525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Calibri" pitchFamily="34" charset="0"/>
                </a:endParaRPr>
              </a:p>
            </p:txBody>
          </p:sp>
          <p:sp>
            <p:nvSpPr>
              <p:cNvPr id="265" name="Oval 80"/>
              <p:cNvSpPr>
                <a:spLocks noChangeArrowheads="1"/>
              </p:cNvSpPr>
              <p:nvPr/>
            </p:nvSpPr>
            <p:spPr bwMode="auto">
              <a:xfrm>
                <a:off x="3922" y="1277"/>
                <a:ext cx="1036" cy="1037"/>
              </a:xfrm>
              <a:prstGeom prst="ellipse">
                <a:avLst/>
              </a:prstGeom>
              <a:gradFill rotWithShape="1">
                <a:gsLst>
                  <a:gs pos="0">
                    <a:srgbClr val="00FF00"/>
                  </a:gs>
                  <a:gs pos="100000">
                    <a:srgbClr val="00FF00">
                      <a:gamma/>
                      <a:shade val="46275"/>
                      <a:invGamma/>
                    </a:srgbClr>
                  </a:gs>
                </a:gsLst>
                <a:lin ang="2700000" scaled="1"/>
              </a:gradFill>
              <a:ln w="9525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Calibri" pitchFamily="34" charset="0"/>
                </a:endParaRPr>
              </a:p>
            </p:txBody>
          </p:sp>
          <p:sp>
            <p:nvSpPr>
              <p:cNvPr id="266" name="Oval 81"/>
              <p:cNvSpPr>
                <a:spLocks noChangeArrowheads="1"/>
              </p:cNvSpPr>
              <p:nvPr/>
            </p:nvSpPr>
            <p:spPr bwMode="auto">
              <a:xfrm>
                <a:off x="3927" y="1262"/>
                <a:ext cx="1032" cy="1033"/>
              </a:xfrm>
              <a:prstGeom prst="ellipse">
                <a:avLst/>
              </a:prstGeom>
              <a:gradFill rotWithShape="1">
                <a:gsLst>
                  <a:gs pos="0">
                    <a:srgbClr val="FFFFFF">
                      <a:alpha val="30000"/>
                    </a:srgbClr>
                  </a:gs>
                  <a:gs pos="100000">
                    <a:srgbClr val="FFFFFF">
                      <a:gamma/>
                      <a:shade val="46275"/>
                      <a:invGamma/>
                      <a:alpha val="0"/>
                    </a:srgb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Calibri" pitchFamily="34" charset="0"/>
                </a:endParaRPr>
              </a:p>
            </p:txBody>
          </p:sp>
          <p:sp>
            <p:nvSpPr>
              <p:cNvPr id="267" name="Oval 82"/>
              <p:cNvSpPr>
                <a:spLocks noChangeArrowheads="1"/>
              </p:cNvSpPr>
              <p:nvPr/>
            </p:nvSpPr>
            <p:spPr bwMode="auto">
              <a:xfrm>
                <a:off x="3792" y="1104"/>
                <a:ext cx="1080" cy="1080"/>
              </a:xfrm>
              <a:prstGeom prst="ellipse">
                <a:avLst/>
              </a:prstGeom>
              <a:gradFill rotWithShape="1">
                <a:gsLst>
                  <a:gs pos="0">
                    <a:srgbClr val="CCFFCC">
                      <a:alpha val="70000"/>
                    </a:srgbClr>
                  </a:gs>
                  <a:gs pos="100000">
                    <a:srgbClr val="CCFFCC">
                      <a:gamma/>
                      <a:shade val="46275"/>
                      <a:invGamma/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 w="9525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Calibri" pitchFamily="34" charset="0"/>
                </a:endParaRPr>
              </a:p>
            </p:txBody>
          </p:sp>
          <p:sp>
            <p:nvSpPr>
              <p:cNvPr id="268" name="Oval 83"/>
              <p:cNvSpPr>
                <a:spLocks noChangeArrowheads="1"/>
              </p:cNvSpPr>
              <p:nvPr/>
            </p:nvSpPr>
            <p:spPr bwMode="auto">
              <a:xfrm>
                <a:off x="4051" y="1320"/>
                <a:ext cx="432" cy="432"/>
              </a:xfrm>
              <a:prstGeom prst="ellipse">
                <a:avLst/>
              </a:prstGeom>
              <a:gradFill rotWithShape="1">
                <a:gsLst>
                  <a:gs pos="0">
                    <a:srgbClr val="FFFFFF"/>
                  </a:gs>
                  <a:gs pos="100000">
                    <a:srgbClr val="FFFFFF">
                      <a:gamma/>
                      <a:shade val="46275"/>
                      <a:invGamma/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 w="9525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Calibri" pitchFamily="34" charset="0"/>
                </a:endParaRPr>
              </a:p>
            </p:txBody>
          </p:sp>
        </p:grpSp>
        <p:grpSp>
          <p:nvGrpSpPr>
            <p:cNvPr id="142" name="Group 78"/>
            <p:cNvGrpSpPr>
              <a:grpSpLocks/>
            </p:cNvGrpSpPr>
            <p:nvPr/>
          </p:nvGrpSpPr>
          <p:grpSpPr bwMode="auto">
            <a:xfrm>
              <a:off x="2971800" y="2819400"/>
              <a:ext cx="228600" cy="228600"/>
              <a:chOff x="3792" y="1104"/>
              <a:chExt cx="1167" cy="1296"/>
            </a:xfrm>
          </p:grpSpPr>
          <p:sp>
            <p:nvSpPr>
              <p:cNvPr id="270" name="Oval 79"/>
              <p:cNvSpPr>
                <a:spLocks noChangeArrowheads="1"/>
              </p:cNvSpPr>
              <p:nvPr/>
            </p:nvSpPr>
            <p:spPr bwMode="auto">
              <a:xfrm>
                <a:off x="3981" y="2141"/>
                <a:ext cx="950" cy="259"/>
              </a:xfrm>
              <a:prstGeom prst="ellipse">
                <a:avLst/>
              </a:prstGeom>
              <a:gradFill rotWithShape="1">
                <a:gsLst>
                  <a:gs pos="0">
                    <a:srgbClr val="000000"/>
                  </a:gs>
                  <a:gs pos="100000">
                    <a:srgbClr val="000000">
                      <a:gamma/>
                      <a:shade val="46275"/>
                      <a:invGamma/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 w="9525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Calibri" pitchFamily="34" charset="0"/>
                </a:endParaRPr>
              </a:p>
            </p:txBody>
          </p:sp>
          <p:sp>
            <p:nvSpPr>
              <p:cNvPr id="271" name="Oval 80"/>
              <p:cNvSpPr>
                <a:spLocks noChangeArrowheads="1"/>
              </p:cNvSpPr>
              <p:nvPr/>
            </p:nvSpPr>
            <p:spPr bwMode="auto">
              <a:xfrm>
                <a:off x="3922" y="1277"/>
                <a:ext cx="1036" cy="1037"/>
              </a:xfrm>
              <a:prstGeom prst="ellipse">
                <a:avLst/>
              </a:prstGeom>
              <a:gradFill rotWithShape="1">
                <a:gsLst>
                  <a:gs pos="0">
                    <a:srgbClr val="00FF00"/>
                  </a:gs>
                  <a:gs pos="100000">
                    <a:srgbClr val="00FF00">
                      <a:gamma/>
                      <a:shade val="46275"/>
                      <a:invGamma/>
                    </a:srgbClr>
                  </a:gs>
                </a:gsLst>
                <a:lin ang="2700000" scaled="1"/>
              </a:gradFill>
              <a:ln w="9525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Calibri" pitchFamily="34" charset="0"/>
                </a:endParaRPr>
              </a:p>
            </p:txBody>
          </p:sp>
          <p:sp>
            <p:nvSpPr>
              <p:cNvPr id="272" name="Oval 81"/>
              <p:cNvSpPr>
                <a:spLocks noChangeArrowheads="1"/>
              </p:cNvSpPr>
              <p:nvPr/>
            </p:nvSpPr>
            <p:spPr bwMode="auto">
              <a:xfrm>
                <a:off x="3927" y="1262"/>
                <a:ext cx="1032" cy="1033"/>
              </a:xfrm>
              <a:prstGeom prst="ellipse">
                <a:avLst/>
              </a:prstGeom>
              <a:gradFill rotWithShape="1">
                <a:gsLst>
                  <a:gs pos="0">
                    <a:srgbClr val="FFFFFF">
                      <a:alpha val="30000"/>
                    </a:srgbClr>
                  </a:gs>
                  <a:gs pos="100000">
                    <a:srgbClr val="FFFFFF">
                      <a:gamma/>
                      <a:shade val="46275"/>
                      <a:invGamma/>
                      <a:alpha val="0"/>
                    </a:srgb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Calibri" pitchFamily="34" charset="0"/>
                </a:endParaRPr>
              </a:p>
            </p:txBody>
          </p:sp>
          <p:sp>
            <p:nvSpPr>
              <p:cNvPr id="273" name="Oval 82"/>
              <p:cNvSpPr>
                <a:spLocks noChangeArrowheads="1"/>
              </p:cNvSpPr>
              <p:nvPr/>
            </p:nvSpPr>
            <p:spPr bwMode="auto">
              <a:xfrm>
                <a:off x="3792" y="1104"/>
                <a:ext cx="1080" cy="1080"/>
              </a:xfrm>
              <a:prstGeom prst="ellipse">
                <a:avLst/>
              </a:prstGeom>
              <a:gradFill rotWithShape="1">
                <a:gsLst>
                  <a:gs pos="0">
                    <a:srgbClr val="CCFFCC">
                      <a:alpha val="70000"/>
                    </a:srgbClr>
                  </a:gs>
                  <a:gs pos="100000">
                    <a:srgbClr val="CCFFCC">
                      <a:gamma/>
                      <a:shade val="46275"/>
                      <a:invGamma/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 w="9525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Calibri" pitchFamily="34" charset="0"/>
                </a:endParaRPr>
              </a:p>
            </p:txBody>
          </p:sp>
          <p:sp>
            <p:nvSpPr>
              <p:cNvPr id="274" name="Oval 83"/>
              <p:cNvSpPr>
                <a:spLocks noChangeArrowheads="1"/>
              </p:cNvSpPr>
              <p:nvPr/>
            </p:nvSpPr>
            <p:spPr bwMode="auto">
              <a:xfrm>
                <a:off x="4051" y="1320"/>
                <a:ext cx="432" cy="432"/>
              </a:xfrm>
              <a:prstGeom prst="ellipse">
                <a:avLst/>
              </a:prstGeom>
              <a:gradFill rotWithShape="1">
                <a:gsLst>
                  <a:gs pos="0">
                    <a:srgbClr val="FFFFFF"/>
                  </a:gs>
                  <a:gs pos="100000">
                    <a:srgbClr val="FFFFFF">
                      <a:gamma/>
                      <a:shade val="46275"/>
                      <a:invGamma/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 w="9525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Calibri" pitchFamily="34" charset="0"/>
                </a:endParaRPr>
              </a:p>
            </p:txBody>
          </p:sp>
        </p:grpSp>
        <p:grpSp>
          <p:nvGrpSpPr>
            <p:cNvPr id="143" name="Group 78"/>
            <p:cNvGrpSpPr>
              <a:grpSpLocks/>
            </p:cNvGrpSpPr>
            <p:nvPr/>
          </p:nvGrpSpPr>
          <p:grpSpPr bwMode="auto">
            <a:xfrm>
              <a:off x="3429000" y="2286000"/>
              <a:ext cx="228600" cy="228600"/>
              <a:chOff x="3792" y="1104"/>
              <a:chExt cx="1167" cy="1296"/>
            </a:xfrm>
          </p:grpSpPr>
          <p:sp>
            <p:nvSpPr>
              <p:cNvPr id="276" name="Oval 79"/>
              <p:cNvSpPr>
                <a:spLocks noChangeArrowheads="1"/>
              </p:cNvSpPr>
              <p:nvPr/>
            </p:nvSpPr>
            <p:spPr bwMode="auto">
              <a:xfrm>
                <a:off x="3981" y="2141"/>
                <a:ext cx="950" cy="259"/>
              </a:xfrm>
              <a:prstGeom prst="ellipse">
                <a:avLst/>
              </a:prstGeom>
              <a:gradFill rotWithShape="1">
                <a:gsLst>
                  <a:gs pos="0">
                    <a:srgbClr val="000000"/>
                  </a:gs>
                  <a:gs pos="100000">
                    <a:srgbClr val="000000">
                      <a:gamma/>
                      <a:shade val="46275"/>
                      <a:invGamma/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 w="9525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Calibri" pitchFamily="34" charset="0"/>
                </a:endParaRPr>
              </a:p>
            </p:txBody>
          </p:sp>
          <p:sp>
            <p:nvSpPr>
              <p:cNvPr id="277" name="Oval 80"/>
              <p:cNvSpPr>
                <a:spLocks noChangeArrowheads="1"/>
              </p:cNvSpPr>
              <p:nvPr/>
            </p:nvSpPr>
            <p:spPr bwMode="auto">
              <a:xfrm>
                <a:off x="3922" y="1277"/>
                <a:ext cx="1036" cy="1037"/>
              </a:xfrm>
              <a:prstGeom prst="ellipse">
                <a:avLst/>
              </a:prstGeom>
              <a:gradFill rotWithShape="1">
                <a:gsLst>
                  <a:gs pos="0">
                    <a:srgbClr val="00FF00"/>
                  </a:gs>
                  <a:gs pos="100000">
                    <a:srgbClr val="00FF00">
                      <a:gamma/>
                      <a:shade val="46275"/>
                      <a:invGamma/>
                    </a:srgbClr>
                  </a:gs>
                </a:gsLst>
                <a:lin ang="2700000" scaled="1"/>
              </a:gradFill>
              <a:ln w="9525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Calibri" pitchFamily="34" charset="0"/>
                </a:endParaRPr>
              </a:p>
            </p:txBody>
          </p:sp>
          <p:sp>
            <p:nvSpPr>
              <p:cNvPr id="278" name="Oval 81"/>
              <p:cNvSpPr>
                <a:spLocks noChangeArrowheads="1"/>
              </p:cNvSpPr>
              <p:nvPr/>
            </p:nvSpPr>
            <p:spPr bwMode="auto">
              <a:xfrm>
                <a:off x="3927" y="1262"/>
                <a:ext cx="1032" cy="1033"/>
              </a:xfrm>
              <a:prstGeom prst="ellipse">
                <a:avLst/>
              </a:prstGeom>
              <a:gradFill rotWithShape="1">
                <a:gsLst>
                  <a:gs pos="0">
                    <a:srgbClr val="FFFFFF">
                      <a:alpha val="30000"/>
                    </a:srgbClr>
                  </a:gs>
                  <a:gs pos="100000">
                    <a:srgbClr val="FFFFFF">
                      <a:gamma/>
                      <a:shade val="46275"/>
                      <a:invGamma/>
                      <a:alpha val="0"/>
                    </a:srgb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Calibri" pitchFamily="34" charset="0"/>
                </a:endParaRPr>
              </a:p>
            </p:txBody>
          </p:sp>
          <p:sp>
            <p:nvSpPr>
              <p:cNvPr id="279" name="Oval 82"/>
              <p:cNvSpPr>
                <a:spLocks noChangeArrowheads="1"/>
              </p:cNvSpPr>
              <p:nvPr/>
            </p:nvSpPr>
            <p:spPr bwMode="auto">
              <a:xfrm>
                <a:off x="3792" y="1104"/>
                <a:ext cx="1080" cy="1080"/>
              </a:xfrm>
              <a:prstGeom prst="ellipse">
                <a:avLst/>
              </a:prstGeom>
              <a:gradFill rotWithShape="1">
                <a:gsLst>
                  <a:gs pos="0">
                    <a:srgbClr val="CCFFCC">
                      <a:alpha val="70000"/>
                    </a:srgbClr>
                  </a:gs>
                  <a:gs pos="100000">
                    <a:srgbClr val="CCFFCC">
                      <a:gamma/>
                      <a:shade val="46275"/>
                      <a:invGamma/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 w="9525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Calibri" pitchFamily="34" charset="0"/>
                </a:endParaRPr>
              </a:p>
            </p:txBody>
          </p:sp>
          <p:sp>
            <p:nvSpPr>
              <p:cNvPr id="280" name="Oval 83"/>
              <p:cNvSpPr>
                <a:spLocks noChangeArrowheads="1"/>
              </p:cNvSpPr>
              <p:nvPr/>
            </p:nvSpPr>
            <p:spPr bwMode="auto">
              <a:xfrm>
                <a:off x="4051" y="1320"/>
                <a:ext cx="432" cy="432"/>
              </a:xfrm>
              <a:prstGeom prst="ellipse">
                <a:avLst/>
              </a:prstGeom>
              <a:gradFill rotWithShape="1">
                <a:gsLst>
                  <a:gs pos="0">
                    <a:srgbClr val="FFFFFF"/>
                  </a:gs>
                  <a:gs pos="100000">
                    <a:srgbClr val="FFFFFF">
                      <a:gamma/>
                      <a:shade val="46275"/>
                      <a:invGamma/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 w="9525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Calibri" pitchFamily="34" charset="0"/>
                </a:endParaRPr>
              </a:p>
            </p:txBody>
          </p:sp>
        </p:grpSp>
        <p:grpSp>
          <p:nvGrpSpPr>
            <p:cNvPr id="144" name="Group 78"/>
            <p:cNvGrpSpPr>
              <a:grpSpLocks/>
            </p:cNvGrpSpPr>
            <p:nvPr/>
          </p:nvGrpSpPr>
          <p:grpSpPr bwMode="auto">
            <a:xfrm>
              <a:off x="1676400" y="2743200"/>
              <a:ext cx="228600" cy="228600"/>
              <a:chOff x="3792" y="1104"/>
              <a:chExt cx="1167" cy="1296"/>
            </a:xfrm>
          </p:grpSpPr>
          <p:sp>
            <p:nvSpPr>
              <p:cNvPr id="282" name="Oval 79"/>
              <p:cNvSpPr>
                <a:spLocks noChangeArrowheads="1"/>
              </p:cNvSpPr>
              <p:nvPr/>
            </p:nvSpPr>
            <p:spPr bwMode="auto">
              <a:xfrm>
                <a:off x="3981" y="2141"/>
                <a:ext cx="950" cy="259"/>
              </a:xfrm>
              <a:prstGeom prst="ellipse">
                <a:avLst/>
              </a:prstGeom>
              <a:gradFill rotWithShape="1">
                <a:gsLst>
                  <a:gs pos="0">
                    <a:srgbClr val="000000"/>
                  </a:gs>
                  <a:gs pos="100000">
                    <a:srgbClr val="000000">
                      <a:gamma/>
                      <a:shade val="46275"/>
                      <a:invGamma/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 w="9525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Calibri" pitchFamily="34" charset="0"/>
                </a:endParaRPr>
              </a:p>
            </p:txBody>
          </p:sp>
          <p:sp>
            <p:nvSpPr>
              <p:cNvPr id="283" name="Oval 80"/>
              <p:cNvSpPr>
                <a:spLocks noChangeArrowheads="1"/>
              </p:cNvSpPr>
              <p:nvPr/>
            </p:nvSpPr>
            <p:spPr bwMode="auto">
              <a:xfrm>
                <a:off x="3922" y="1277"/>
                <a:ext cx="1036" cy="1037"/>
              </a:xfrm>
              <a:prstGeom prst="ellipse">
                <a:avLst/>
              </a:prstGeom>
              <a:gradFill rotWithShape="1">
                <a:gsLst>
                  <a:gs pos="0">
                    <a:srgbClr val="00FF00"/>
                  </a:gs>
                  <a:gs pos="100000">
                    <a:srgbClr val="00FF00">
                      <a:gamma/>
                      <a:shade val="46275"/>
                      <a:invGamma/>
                    </a:srgbClr>
                  </a:gs>
                </a:gsLst>
                <a:lin ang="2700000" scaled="1"/>
              </a:gradFill>
              <a:ln w="9525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Calibri" pitchFamily="34" charset="0"/>
                </a:endParaRPr>
              </a:p>
            </p:txBody>
          </p:sp>
          <p:sp>
            <p:nvSpPr>
              <p:cNvPr id="284" name="Oval 81"/>
              <p:cNvSpPr>
                <a:spLocks noChangeArrowheads="1"/>
              </p:cNvSpPr>
              <p:nvPr/>
            </p:nvSpPr>
            <p:spPr bwMode="auto">
              <a:xfrm>
                <a:off x="3927" y="1262"/>
                <a:ext cx="1032" cy="1033"/>
              </a:xfrm>
              <a:prstGeom prst="ellipse">
                <a:avLst/>
              </a:prstGeom>
              <a:gradFill rotWithShape="1">
                <a:gsLst>
                  <a:gs pos="0">
                    <a:srgbClr val="FFFFFF">
                      <a:alpha val="30000"/>
                    </a:srgbClr>
                  </a:gs>
                  <a:gs pos="100000">
                    <a:srgbClr val="FFFFFF">
                      <a:gamma/>
                      <a:shade val="46275"/>
                      <a:invGamma/>
                      <a:alpha val="0"/>
                    </a:srgb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Calibri" pitchFamily="34" charset="0"/>
                </a:endParaRPr>
              </a:p>
            </p:txBody>
          </p:sp>
          <p:sp>
            <p:nvSpPr>
              <p:cNvPr id="285" name="Oval 82"/>
              <p:cNvSpPr>
                <a:spLocks noChangeArrowheads="1"/>
              </p:cNvSpPr>
              <p:nvPr/>
            </p:nvSpPr>
            <p:spPr bwMode="auto">
              <a:xfrm>
                <a:off x="3792" y="1104"/>
                <a:ext cx="1080" cy="1080"/>
              </a:xfrm>
              <a:prstGeom prst="ellipse">
                <a:avLst/>
              </a:prstGeom>
              <a:gradFill rotWithShape="1">
                <a:gsLst>
                  <a:gs pos="0">
                    <a:srgbClr val="CCFFCC">
                      <a:alpha val="70000"/>
                    </a:srgbClr>
                  </a:gs>
                  <a:gs pos="100000">
                    <a:srgbClr val="CCFFCC">
                      <a:gamma/>
                      <a:shade val="46275"/>
                      <a:invGamma/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 w="9525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Calibri" pitchFamily="34" charset="0"/>
                </a:endParaRPr>
              </a:p>
            </p:txBody>
          </p:sp>
          <p:sp>
            <p:nvSpPr>
              <p:cNvPr id="286" name="Oval 83"/>
              <p:cNvSpPr>
                <a:spLocks noChangeArrowheads="1"/>
              </p:cNvSpPr>
              <p:nvPr/>
            </p:nvSpPr>
            <p:spPr bwMode="auto">
              <a:xfrm>
                <a:off x="4051" y="1320"/>
                <a:ext cx="432" cy="432"/>
              </a:xfrm>
              <a:prstGeom prst="ellipse">
                <a:avLst/>
              </a:prstGeom>
              <a:gradFill rotWithShape="1">
                <a:gsLst>
                  <a:gs pos="0">
                    <a:srgbClr val="FFFFFF"/>
                  </a:gs>
                  <a:gs pos="100000">
                    <a:srgbClr val="FFFFFF">
                      <a:gamma/>
                      <a:shade val="46275"/>
                      <a:invGamma/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 w="9525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Calibri" pitchFamily="34" charset="0"/>
                </a:endParaRPr>
              </a:p>
            </p:txBody>
          </p:sp>
        </p:grpSp>
        <p:grpSp>
          <p:nvGrpSpPr>
            <p:cNvPr id="145" name="Group 72"/>
            <p:cNvGrpSpPr>
              <a:grpSpLocks/>
            </p:cNvGrpSpPr>
            <p:nvPr/>
          </p:nvGrpSpPr>
          <p:grpSpPr bwMode="auto">
            <a:xfrm>
              <a:off x="1905000" y="3200400"/>
              <a:ext cx="228600" cy="228600"/>
              <a:chOff x="3792" y="1104"/>
              <a:chExt cx="1167" cy="1296"/>
            </a:xfrm>
          </p:grpSpPr>
          <p:sp>
            <p:nvSpPr>
              <p:cNvPr id="289" name="Oval 73"/>
              <p:cNvSpPr>
                <a:spLocks noChangeArrowheads="1"/>
              </p:cNvSpPr>
              <p:nvPr/>
            </p:nvSpPr>
            <p:spPr bwMode="auto">
              <a:xfrm>
                <a:off x="3981" y="2141"/>
                <a:ext cx="950" cy="259"/>
              </a:xfrm>
              <a:prstGeom prst="ellipse">
                <a:avLst/>
              </a:prstGeom>
              <a:gradFill rotWithShape="1">
                <a:gsLst>
                  <a:gs pos="0">
                    <a:srgbClr val="000000"/>
                  </a:gs>
                  <a:gs pos="100000">
                    <a:srgbClr val="000000">
                      <a:gamma/>
                      <a:shade val="46275"/>
                      <a:invGamma/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 w="9525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Calibri" pitchFamily="34" charset="0"/>
                </a:endParaRPr>
              </a:p>
            </p:txBody>
          </p:sp>
          <p:sp>
            <p:nvSpPr>
              <p:cNvPr id="290" name="Oval 74"/>
              <p:cNvSpPr>
                <a:spLocks noChangeArrowheads="1"/>
              </p:cNvSpPr>
              <p:nvPr/>
            </p:nvSpPr>
            <p:spPr bwMode="auto">
              <a:xfrm>
                <a:off x="3922" y="1277"/>
                <a:ext cx="1036" cy="1037"/>
              </a:xfrm>
              <a:prstGeom prst="ellipse">
                <a:avLst/>
              </a:prstGeom>
              <a:gradFill rotWithShape="1">
                <a:gsLst>
                  <a:gs pos="0">
                    <a:srgbClr val="0000FF"/>
                  </a:gs>
                  <a:gs pos="100000">
                    <a:srgbClr val="0000FF">
                      <a:gamma/>
                      <a:shade val="46275"/>
                      <a:invGamma/>
                    </a:srgbClr>
                  </a:gs>
                </a:gsLst>
                <a:lin ang="2700000" scaled="1"/>
              </a:gradFill>
              <a:ln w="9525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Calibri" pitchFamily="34" charset="0"/>
                </a:endParaRPr>
              </a:p>
            </p:txBody>
          </p:sp>
          <p:sp>
            <p:nvSpPr>
              <p:cNvPr id="291" name="Oval 75"/>
              <p:cNvSpPr>
                <a:spLocks noChangeArrowheads="1"/>
              </p:cNvSpPr>
              <p:nvPr/>
            </p:nvSpPr>
            <p:spPr bwMode="auto">
              <a:xfrm>
                <a:off x="3927" y="1262"/>
                <a:ext cx="1032" cy="1033"/>
              </a:xfrm>
              <a:prstGeom prst="ellipse">
                <a:avLst/>
              </a:prstGeom>
              <a:gradFill rotWithShape="1">
                <a:gsLst>
                  <a:gs pos="0">
                    <a:srgbClr val="FFFFFF">
                      <a:alpha val="30000"/>
                    </a:srgbClr>
                  </a:gs>
                  <a:gs pos="100000">
                    <a:srgbClr val="FFFFFF">
                      <a:gamma/>
                      <a:shade val="46275"/>
                      <a:invGamma/>
                      <a:alpha val="0"/>
                    </a:srgb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Calibri" pitchFamily="34" charset="0"/>
                </a:endParaRPr>
              </a:p>
            </p:txBody>
          </p:sp>
          <p:sp>
            <p:nvSpPr>
              <p:cNvPr id="292" name="Oval 76"/>
              <p:cNvSpPr>
                <a:spLocks noChangeArrowheads="1"/>
              </p:cNvSpPr>
              <p:nvPr/>
            </p:nvSpPr>
            <p:spPr bwMode="auto">
              <a:xfrm>
                <a:off x="3792" y="1104"/>
                <a:ext cx="1080" cy="1080"/>
              </a:xfrm>
              <a:prstGeom prst="ellipse">
                <a:avLst/>
              </a:prstGeom>
              <a:gradFill rotWithShape="1">
                <a:gsLst>
                  <a:gs pos="0">
                    <a:srgbClr val="99CCFF">
                      <a:alpha val="70000"/>
                    </a:srgbClr>
                  </a:gs>
                  <a:gs pos="100000">
                    <a:srgbClr val="99CCFF">
                      <a:gamma/>
                      <a:shade val="46275"/>
                      <a:invGamma/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 w="9525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Calibri" pitchFamily="34" charset="0"/>
                </a:endParaRPr>
              </a:p>
            </p:txBody>
          </p:sp>
          <p:sp>
            <p:nvSpPr>
              <p:cNvPr id="293" name="Oval 77"/>
              <p:cNvSpPr>
                <a:spLocks noChangeArrowheads="1"/>
              </p:cNvSpPr>
              <p:nvPr/>
            </p:nvSpPr>
            <p:spPr bwMode="auto">
              <a:xfrm>
                <a:off x="4051" y="1320"/>
                <a:ext cx="432" cy="432"/>
              </a:xfrm>
              <a:prstGeom prst="ellipse">
                <a:avLst/>
              </a:prstGeom>
              <a:gradFill rotWithShape="1">
                <a:gsLst>
                  <a:gs pos="0">
                    <a:srgbClr val="FFFFFF"/>
                  </a:gs>
                  <a:gs pos="100000">
                    <a:srgbClr val="FFFFFF">
                      <a:gamma/>
                      <a:shade val="46275"/>
                      <a:invGamma/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 w="9525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Calibri" pitchFamily="34" charset="0"/>
                </a:endParaRPr>
              </a:p>
            </p:txBody>
          </p:sp>
        </p:grpSp>
        <p:grpSp>
          <p:nvGrpSpPr>
            <p:cNvPr id="146" name="Group 66"/>
            <p:cNvGrpSpPr>
              <a:grpSpLocks/>
            </p:cNvGrpSpPr>
            <p:nvPr/>
          </p:nvGrpSpPr>
          <p:grpSpPr bwMode="auto">
            <a:xfrm>
              <a:off x="2133600" y="3200400"/>
              <a:ext cx="228600" cy="228600"/>
              <a:chOff x="3792" y="1104"/>
              <a:chExt cx="1167" cy="1296"/>
            </a:xfrm>
          </p:grpSpPr>
          <p:sp>
            <p:nvSpPr>
              <p:cNvPr id="295" name="Oval 67"/>
              <p:cNvSpPr>
                <a:spLocks noChangeArrowheads="1"/>
              </p:cNvSpPr>
              <p:nvPr/>
            </p:nvSpPr>
            <p:spPr bwMode="auto">
              <a:xfrm>
                <a:off x="3981" y="2141"/>
                <a:ext cx="950" cy="259"/>
              </a:xfrm>
              <a:prstGeom prst="ellipse">
                <a:avLst/>
              </a:prstGeom>
              <a:gradFill rotWithShape="1">
                <a:gsLst>
                  <a:gs pos="0">
                    <a:srgbClr val="000000"/>
                  </a:gs>
                  <a:gs pos="100000">
                    <a:srgbClr val="000000">
                      <a:gamma/>
                      <a:shade val="46275"/>
                      <a:invGamma/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 w="9525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Calibri" pitchFamily="34" charset="0"/>
                </a:endParaRPr>
              </a:p>
            </p:txBody>
          </p:sp>
          <p:sp>
            <p:nvSpPr>
              <p:cNvPr id="296" name="Oval 68"/>
              <p:cNvSpPr>
                <a:spLocks noChangeArrowheads="1"/>
              </p:cNvSpPr>
              <p:nvPr/>
            </p:nvSpPr>
            <p:spPr bwMode="auto">
              <a:xfrm>
                <a:off x="3922" y="1277"/>
                <a:ext cx="1036" cy="1037"/>
              </a:xfrm>
              <a:prstGeom prst="ellipse">
                <a:avLst/>
              </a:prstGeom>
              <a:gradFill rotWithShape="1">
                <a:gsLst>
                  <a:gs pos="0">
                    <a:srgbClr val="FF0000"/>
                  </a:gs>
                  <a:gs pos="100000">
                    <a:srgbClr val="FF0000">
                      <a:gamma/>
                      <a:shade val="46275"/>
                      <a:invGamma/>
                    </a:srgbClr>
                  </a:gs>
                </a:gsLst>
                <a:lin ang="2700000" scaled="1"/>
              </a:gradFill>
              <a:ln w="9525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Calibri" pitchFamily="34" charset="0"/>
                </a:endParaRPr>
              </a:p>
            </p:txBody>
          </p:sp>
          <p:sp>
            <p:nvSpPr>
              <p:cNvPr id="297" name="Oval 69"/>
              <p:cNvSpPr>
                <a:spLocks noChangeArrowheads="1"/>
              </p:cNvSpPr>
              <p:nvPr/>
            </p:nvSpPr>
            <p:spPr bwMode="auto">
              <a:xfrm>
                <a:off x="3927" y="1262"/>
                <a:ext cx="1032" cy="1033"/>
              </a:xfrm>
              <a:prstGeom prst="ellipse">
                <a:avLst/>
              </a:prstGeom>
              <a:gradFill rotWithShape="1">
                <a:gsLst>
                  <a:gs pos="0">
                    <a:srgbClr val="FFFFFF">
                      <a:alpha val="30000"/>
                    </a:srgbClr>
                  </a:gs>
                  <a:gs pos="100000">
                    <a:srgbClr val="FFFFFF">
                      <a:gamma/>
                      <a:shade val="46275"/>
                      <a:invGamma/>
                      <a:alpha val="0"/>
                    </a:srgb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Calibri" pitchFamily="34" charset="0"/>
                </a:endParaRPr>
              </a:p>
            </p:txBody>
          </p:sp>
          <p:sp>
            <p:nvSpPr>
              <p:cNvPr id="298" name="Oval 70"/>
              <p:cNvSpPr>
                <a:spLocks noChangeArrowheads="1"/>
              </p:cNvSpPr>
              <p:nvPr/>
            </p:nvSpPr>
            <p:spPr bwMode="auto">
              <a:xfrm>
                <a:off x="3792" y="1104"/>
                <a:ext cx="1080" cy="1080"/>
              </a:xfrm>
              <a:prstGeom prst="ellipse">
                <a:avLst/>
              </a:prstGeom>
              <a:gradFill rotWithShape="1">
                <a:gsLst>
                  <a:gs pos="0">
                    <a:srgbClr val="FFB3B3">
                      <a:alpha val="70000"/>
                    </a:srgbClr>
                  </a:gs>
                  <a:gs pos="100000">
                    <a:srgbClr val="FFB3B3">
                      <a:gamma/>
                      <a:shade val="46275"/>
                      <a:invGamma/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 w="9525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Calibri" pitchFamily="34" charset="0"/>
                </a:endParaRPr>
              </a:p>
            </p:txBody>
          </p:sp>
          <p:sp>
            <p:nvSpPr>
              <p:cNvPr id="299" name="Oval 71"/>
              <p:cNvSpPr>
                <a:spLocks noChangeArrowheads="1"/>
              </p:cNvSpPr>
              <p:nvPr/>
            </p:nvSpPr>
            <p:spPr bwMode="auto">
              <a:xfrm>
                <a:off x="4051" y="1320"/>
                <a:ext cx="432" cy="432"/>
              </a:xfrm>
              <a:prstGeom prst="ellipse">
                <a:avLst/>
              </a:prstGeom>
              <a:gradFill rotWithShape="1">
                <a:gsLst>
                  <a:gs pos="0">
                    <a:srgbClr val="FFFFFF"/>
                  </a:gs>
                  <a:gs pos="100000">
                    <a:srgbClr val="FFFFFF">
                      <a:gamma/>
                      <a:shade val="46275"/>
                      <a:invGamma/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 w="9525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Calibri" pitchFamily="34" charset="0"/>
                </a:endParaRPr>
              </a:p>
            </p:txBody>
          </p:sp>
        </p:grpSp>
      </p:grpSp>
      <p:grpSp>
        <p:nvGrpSpPr>
          <p:cNvPr id="147" name="Group 533"/>
          <p:cNvGrpSpPr/>
          <p:nvPr/>
        </p:nvGrpSpPr>
        <p:grpSpPr>
          <a:xfrm>
            <a:off x="2567361" y="4586776"/>
            <a:ext cx="2057400" cy="1143002"/>
            <a:chOff x="1905000" y="2286002"/>
            <a:chExt cx="2057400" cy="1143002"/>
          </a:xfrm>
        </p:grpSpPr>
        <p:grpSp>
          <p:nvGrpSpPr>
            <p:cNvPr id="148" name="Group 66"/>
            <p:cNvGrpSpPr>
              <a:grpSpLocks/>
            </p:cNvGrpSpPr>
            <p:nvPr/>
          </p:nvGrpSpPr>
          <p:grpSpPr bwMode="auto">
            <a:xfrm>
              <a:off x="1905000" y="2895602"/>
              <a:ext cx="228600" cy="228602"/>
              <a:chOff x="3792" y="1104"/>
              <a:chExt cx="1167" cy="1296"/>
            </a:xfrm>
          </p:grpSpPr>
          <p:sp>
            <p:nvSpPr>
              <p:cNvPr id="576" name="Oval 67"/>
              <p:cNvSpPr>
                <a:spLocks noChangeArrowheads="1"/>
              </p:cNvSpPr>
              <p:nvPr/>
            </p:nvSpPr>
            <p:spPr bwMode="auto">
              <a:xfrm>
                <a:off x="3981" y="2141"/>
                <a:ext cx="950" cy="259"/>
              </a:xfrm>
              <a:prstGeom prst="ellipse">
                <a:avLst/>
              </a:prstGeom>
              <a:gradFill rotWithShape="1">
                <a:gsLst>
                  <a:gs pos="0">
                    <a:srgbClr val="000000"/>
                  </a:gs>
                  <a:gs pos="100000">
                    <a:srgbClr val="000000">
                      <a:gamma/>
                      <a:shade val="46275"/>
                      <a:invGamma/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 w="9525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Calibri" pitchFamily="34" charset="0"/>
                </a:endParaRPr>
              </a:p>
            </p:txBody>
          </p:sp>
          <p:sp>
            <p:nvSpPr>
              <p:cNvPr id="577" name="Oval 68"/>
              <p:cNvSpPr>
                <a:spLocks noChangeArrowheads="1"/>
              </p:cNvSpPr>
              <p:nvPr/>
            </p:nvSpPr>
            <p:spPr bwMode="auto">
              <a:xfrm>
                <a:off x="3922" y="1277"/>
                <a:ext cx="1036" cy="1037"/>
              </a:xfrm>
              <a:prstGeom prst="ellipse">
                <a:avLst/>
              </a:prstGeom>
              <a:gradFill rotWithShape="1">
                <a:gsLst>
                  <a:gs pos="0">
                    <a:srgbClr val="FF0000"/>
                  </a:gs>
                  <a:gs pos="100000">
                    <a:srgbClr val="FF0000">
                      <a:gamma/>
                      <a:shade val="46275"/>
                      <a:invGamma/>
                    </a:srgbClr>
                  </a:gs>
                </a:gsLst>
                <a:lin ang="2700000" scaled="1"/>
              </a:gradFill>
              <a:ln w="9525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Calibri" pitchFamily="34" charset="0"/>
                </a:endParaRPr>
              </a:p>
            </p:txBody>
          </p:sp>
          <p:sp>
            <p:nvSpPr>
              <p:cNvPr id="578" name="Oval 69"/>
              <p:cNvSpPr>
                <a:spLocks noChangeArrowheads="1"/>
              </p:cNvSpPr>
              <p:nvPr/>
            </p:nvSpPr>
            <p:spPr bwMode="auto">
              <a:xfrm>
                <a:off x="3927" y="1262"/>
                <a:ext cx="1032" cy="1033"/>
              </a:xfrm>
              <a:prstGeom prst="ellipse">
                <a:avLst/>
              </a:prstGeom>
              <a:gradFill rotWithShape="1">
                <a:gsLst>
                  <a:gs pos="0">
                    <a:srgbClr val="FFFFFF">
                      <a:alpha val="30000"/>
                    </a:srgbClr>
                  </a:gs>
                  <a:gs pos="100000">
                    <a:srgbClr val="FFFFFF">
                      <a:gamma/>
                      <a:shade val="46275"/>
                      <a:invGamma/>
                      <a:alpha val="0"/>
                    </a:srgb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Calibri" pitchFamily="34" charset="0"/>
                </a:endParaRPr>
              </a:p>
            </p:txBody>
          </p:sp>
          <p:sp>
            <p:nvSpPr>
              <p:cNvPr id="579" name="Oval 70"/>
              <p:cNvSpPr>
                <a:spLocks noChangeArrowheads="1"/>
              </p:cNvSpPr>
              <p:nvPr/>
            </p:nvSpPr>
            <p:spPr bwMode="auto">
              <a:xfrm>
                <a:off x="3792" y="1104"/>
                <a:ext cx="1080" cy="1080"/>
              </a:xfrm>
              <a:prstGeom prst="ellipse">
                <a:avLst/>
              </a:prstGeom>
              <a:gradFill rotWithShape="1">
                <a:gsLst>
                  <a:gs pos="0">
                    <a:srgbClr val="FFB3B3">
                      <a:alpha val="70000"/>
                    </a:srgbClr>
                  </a:gs>
                  <a:gs pos="100000">
                    <a:srgbClr val="FFB3B3">
                      <a:gamma/>
                      <a:shade val="46275"/>
                      <a:invGamma/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 w="9525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Calibri" pitchFamily="34" charset="0"/>
                </a:endParaRPr>
              </a:p>
            </p:txBody>
          </p:sp>
          <p:sp>
            <p:nvSpPr>
              <p:cNvPr id="580" name="Oval 71"/>
              <p:cNvSpPr>
                <a:spLocks noChangeArrowheads="1"/>
              </p:cNvSpPr>
              <p:nvPr/>
            </p:nvSpPr>
            <p:spPr bwMode="auto">
              <a:xfrm>
                <a:off x="4051" y="1320"/>
                <a:ext cx="432" cy="432"/>
              </a:xfrm>
              <a:prstGeom prst="ellipse">
                <a:avLst/>
              </a:prstGeom>
              <a:gradFill rotWithShape="1">
                <a:gsLst>
                  <a:gs pos="0">
                    <a:srgbClr val="FFFFFF"/>
                  </a:gs>
                  <a:gs pos="100000">
                    <a:srgbClr val="FFFFFF">
                      <a:gamma/>
                      <a:shade val="46275"/>
                      <a:invGamma/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 w="9525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Calibri" pitchFamily="34" charset="0"/>
                </a:endParaRPr>
              </a:p>
            </p:txBody>
          </p:sp>
        </p:grpSp>
        <p:grpSp>
          <p:nvGrpSpPr>
            <p:cNvPr id="149" name="Group 66"/>
            <p:cNvGrpSpPr>
              <a:grpSpLocks/>
            </p:cNvGrpSpPr>
            <p:nvPr/>
          </p:nvGrpSpPr>
          <p:grpSpPr bwMode="auto">
            <a:xfrm>
              <a:off x="2971800" y="2590802"/>
              <a:ext cx="228600" cy="228602"/>
              <a:chOff x="3792" y="1104"/>
              <a:chExt cx="1167" cy="1296"/>
            </a:xfrm>
          </p:grpSpPr>
          <p:sp>
            <p:nvSpPr>
              <p:cNvPr id="571" name="Oval 67"/>
              <p:cNvSpPr>
                <a:spLocks noChangeArrowheads="1"/>
              </p:cNvSpPr>
              <p:nvPr/>
            </p:nvSpPr>
            <p:spPr bwMode="auto">
              <a:xfrm>
                <a:off x="3981" y="2141"/>
                <a:ext cx="950" cy="259"/>
              </a:xfrm>
              <a:prstGeom prst="ellipse">
                <a:avLst/>
              </a:prstGeom>
              <a:gradFill rotWithShape="1">
                <a:gsLst>
                  <a:gs pos="0">
                    <a:srgbClr val="000000"/>
                  </a:gs>
                  <a:gs pos="100000">
                    <a:srgbClr val="000000">
                      <a:gamma/>
                      <a:shade val="46275"/>
                      <a:invGamma/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 w="9525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Calibri" pitchFamily="34" charset="0"/>
                </a:endParaRPr>
              </a:p>
            </p:txBody>
          </p:sp>
          <p:sp>
            <p:nvSpPr>
              <p:cNvPr id="572" name="Oval 68"/>
              <p:cNvSpPr>
                <a:spLocks noChangeArrowheads="1"/>
              </p:cNvSpPr>
              <p:nvPr/>
            </p:nvSpPr>
            <p:spPr bwMode="auto">
              <a:xfrm>
                <a:off x="3922" y="1277"/>
                <a:ext cx="1036" cy="1037"/>
              </a:xfrm>
              <a:prstGeom prst="ellipse">
                <a:avLst/>
              </a:prstGeom>
              <a:gradFill rotWithShape="1">
                <a:gsLst>
                  <a:gs pos="0">
                    <a:srgbClr val="FF0000"/>
                  </a:gs>
                  <a:gs pos="100000">
                    <a:srgbClr val="FF0000">
                      <a:gamma/>
                      <a:shade val="46275"/>
                      <a:invGamma/>
                    </a:srgbClr>
                  </a:gs>
                </a:gsLst>
                <a:lin ang="2700000" scaled="1"/>
              </a:gradFill>
              <a:ln w="9525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Calibri" pitchFamily="34" charset="0"/>
                </a:endParaRPr>
              </a:p>
            </p:txBody>
          </p:sp>
          <p:sp>
            <p:nvSpPr>
              <p:cNvPr id="573" name="Oval 69"/>
              <p:cNvSpPr>
                <a:spLocks noChangeArrowheads="1"/>
              </p:cNvSpPr>
              <p:nvPr/>
            </p:nvSpPr>
            <p:spPr bwMode="auto">
              <a:xfrm>
                <a:off x="3927" y="1262"/>
                <a:ext cx="1032" cy="1033"/>
              </a:xfrm>
              <a:prstGeom prst="ellipse">
                <a:avLst/>
              </a:prstGeom>
              <a:gradFill rotWithShape="1">
                <a:gsLst>
                  <a:gs pos="0">
                    <a:srgbClr val="FFFFFF">
                      <a:alpha val="30000"/>
                    </a:srgbClr>
                  </a:gs>
                  <a:gs pos="100000">
                    <a:srgbClr val="FFFFFF">
                      <a:gamma/>
                      <a:shade val="46275"/>
                      <a:invGamma/>
                      <a:alpha val="0"/>
                    </a:srgb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Calibri" pitchFamily="34" charset="0"/>
                </a:endParaRPr>
              </a:p>
            </p:txBody>
          </p:sp>
          <p:sp>
            <p:nvSpPr>
              <p:cNvPr id="574" name="Oval 70"/>
              <p:cNvSpPr>
                <a:spLocks noChangeArrowheads="1"/>
              </p:cNvSpPr>
              <p:nvPr/>
            </p:nvSpPr>
            <p:spPr bwMode="auto">
              <a:xfrm>
                <a:off x="3792" y="1104"/>
                <a:ext cx="1080" cy="1080"/>
              </a:xfrm>
              <a:prstGeom prst="ellipse">
                <a:avLst/>
              </a:prstGeom>
              <a:gradFill rotWithShape="1">
                <a:gsLst>
                  <a:gs pos="0">
                    <a:srgbClr val="FFB3B3">
                      <a:alpha val="70000"/>
                    </a:srgbClr>
                  </a:gs>
                  <a:gs pos="100000">
                    <a:srgbClr val="FFB3B3">
                      <a:gamma/>
                      <a:shade val="46275"/>
                      <a:invGamma/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 w="9525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Calibri" pitchFamily="34" charset="0"/>
                </a:endParaRPr>
              </a:p>
            </p:txBody>
          </p:sp>
          <p:sp>
            <p:nvSpPr>
              <p:cNvPr id="575" name="Oval 71"/>
              <p:cNvSpPr>
                <a:spLocks noChangeArrowheads="1"/>
              </p:cNvSpPr>
              <p:nvPr/>
            </p:nvSpPr>
            <p:spPr bwMode="auto">
              <a:xfrm>
                <a:off x="4051" y="1320"/>
                <a:ext cx="432" cy="432"/>
              </a:xfrm>
              <a:prstGeom prst="ellipse">
                <a:avLst/>
              </a:prstGeom>
              <a:gradFill rotWithShape="1">
                <a:gsLst>
                  <a:gs pos="0">
                    <a:srgbClr val="FFFFFF"/>
                  </a:gs>
                  <a:gs pos="100000">
                    <a:srgbClr val="FFFFFF">
                      <a:gamma/>
                      <a:shade val="46275"/>
                      <a:invGamma/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 w="9525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Calibri" pitchFamily="34" charset="0"/>
                </a:endParaRPr>
              </a:p>
            </p:txBody>
          </p:sp>
        </p:grpSp>
        <p:grpSp>
          <p:nvGrpSpPr>
            <p:cNvPr id="150" name="Group 66"/>
            <p:cNvGrpSpPr>
              <a:grpSpLocks/>
            </p:cNvGrpSpPr>
            <p:nvPr/>
          </p:nvGrpSpPr>
          <p:grpSpPr bwMode="auto">
            <a:xfrm>
              <a:off x="3276600" y="2514602"/>
              <a:ext cx="228600" cy="228602"/>
              <a:chOff x="3792" y="1104"/>
              <a:chExt cx="1167" cy="1296"/>
            </a:xfrm>
          </p:grpSpPr>
          <p:sp>
            <p:nvSpPr>
              <p:cNvPr id="566" name="Oval 67"/>
              <p:cNvSpPr>
                <a:spLocks noChangeArrowheads="1"/>
              </p:cNvSpPr>
              <p:nvPr/>
            </p:nvSpPr>
            <p:spPr bwMode="auto">
              <a:xfrm>
                <a:off x="3981" y="2141"/>
                <a:ext cx="950" cy="259"/>
              </a:xfrm>
              <a:prstGeom prst="ellipse">
                <a:avLst/>
              </a:prstGeom>
              <a:gradFill rotWithShape="1">
                <a:gsLst>
                  <a:gs pos="0">
                    <a:srgbClr val="000000"/>
                  </a:gs>
                  <a:gs pos="100000">
                    <a:srgbClr val="000000">
                      <a:gamma/>
                      <a:shade val="46275"/>
                      <a:invGamma/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 w="9525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Calibri" pitchFamily="34" charset="0"/>
                </a:endParaRPr>
              </a:p>
            </p:txBody>
          </p:sp>
          <p:sp>
            <p:nvSpPr>
              <p:cNvPr id="567" name="Oval 68"/>
              <p:cNvSpPr>
                <a:spLocks noChangeArrowheads="1"/>
              </p:cNvSpPr>
              <p:nvPr/>
            </p:nvSpPr>
            <p:spPr bwMode="auto">
              <a:xfrm>
                <a:off x="3922" y="1277"/>
                <a:ext cx="1036" cy="1037"/>
              </a:xfrm>
              <a:prstGeom prst="ellipse">
                <a:avLst/>
              </a:prstGeom>
              <a:gradFill rotWithShape="1">
                <a:gsLst>
                  <a:gs pos="0">
                    <a:srgbClr val="FF0000"/>
                  </a:gs>
                  <a:gs pos="100000">
                    <a:srgbClr val="FF0000">
                      <a:gamma/>
                      <a:shade val="46275"/>
                      <a:invGamma/>
                    </a:srgbClr>
                  </a:gs>
                </a:gsLst>
                <a:lin ang="2700000" scaled="1"/>
              </a:gradFill>
              <a:ln w="9525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Calibri" pitchFamily="34" charset="0"/>
                </a:endParaRPr>
              </a:p>
            </p:txBody>
          </p:sp>
          <p:sp>
            <p:nvSpPr>
              <p:cNvPr id="568" name="Oval 69"/>
              <p:cNvSpPr>
                <a:spLocks noChangeArrowheads="1"/>
              </p:cNvSpPr>
              <p:nvPr/>
            </p:nvSpPr>
            <p:spPr bwMode="auto">
              <a:xfrm>
                <a:off x="3927" y="1262"/>
                <a:ext cx="1032" cy="1033"/>
              </a:xfrm>
              <a:prstGeom prst="ellipse">
                <a:avLst/>
              </a:prstGeom>
              <a:gradFill rotWithShape="1">
                <a:gsLst>
                  <a:gs pos="0">
                    <a:srgbClr val="FFFFFF">
                      <a:alpha val="30000"/>
                    </a:srgbClr>
                  </a:gs>
                  <a:gs pos="100000">
                    <a:srgbClr val="FFFFFF">
                      <a:gamma/>
                      <a:shade val="46275"/>
                      <a:invGamma/>
                      <a:alpha val="0"/>
                    </a:srgb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Calibri" pitchFamily="34" charset="0"/>
                </a:endParaRPr>
              </a:p>
            </p:txBody>
          </p:sp>
          <p:sp>
            <p:nvSpPr>
              <p:cNvPr id="569" name="Oval 70"/>
              <p:cNvSpPr>
                <a:spLocks noChangeArrowheads="1"/>
              </p:cNvSpPr>
              <p:nvPr/>
            </p:nvSpPr>
            <p:spPr bwMode="auto">
              <a:xfrm>
                <a:off x="3792" y="1104"/>
                <a:ext cx="1080" cy="1080"/>
              </a:xfrm>
              <a:prstGeom prst="ellipse">
                <a:avLst/>
              </a:prstGeom>
              <a:gradFill rotWithShape="1">
                <a:gsLst>
                  <a:gs pos="0">
                    <a:srgbClr val="FFB3B3">
                      <a:alpha val="70000"/>
                    </a:srgbClr>
                  </a:gs>
                  <a:gs pos="100000">
                    <a:srgbClr val="FFB3B3">
                      <a:gamma/>
                      <a:shade val="46275"/>
                      <a:invGamma/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 w="9525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Calibri" pitchFamily="34" charset="0"/>
                </a:endParaRPr>
              </a:p>
            </p:txBody>
          </p:sp>
          <p:sp>
            <p:nvSpPr>
              <p:cNvPr id="570" name="Oval 71"/>
              <p:cNvSpPr>
                <a:spLocks noChangeArrowheads="1"/>
              </p:cNvSpPr>
              <p:nvPr/>
            </p:nvSpPr>
            <p:spPr bwMode="auto">
              <a:xfrm>
                <a:off x="4051" y="1320"/>
                <a:ext cx="432" cy="432"/>
              </a:xfrm>
              <a:prstGeom prst="ellipse">
                <a:avLst/>
              </a:prstGeom>
              <a:gradFill rotWithShape="1">
                <a:gsLst>
                  <a:gs pos="0">
                    <a:srgbClr val="FFFFFF"/>
                  </a:gs>
                  <a:gs pos="100000">
                    <a:srgbClr val="FFFFFF">
                      <a:gamma/>
                      <a:shade val="46275"/>
                      <a:invGamma/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 w="9525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Calibri" pitchFamily="34" charset="0"/>
                </a:endParaRPr>
              </a:p>
            </p:txBody>
          </p:sp>
        </p:grpSp>
        <p:grpSp>
          <p:nvGrpSpPr>
            <p:cNvPr id="151" name="Group 66"/>
            <p:cNvGrpSpPr>
              <a:grpSpLocks/>
            </p:cNvGrpSpPr>
            <p:nvPr/>
          </p:nvGrpSpPr>
          <p:grpSpPr bwMode="auto">
            <a:xfrm>
              <a:off x="3733800" y="2514602"/>
              <a:ext cx="228600" cy="228602"/>
              <a:chOff x="3792" y="1104"/>
              <a:chExt cx="1167" cy="1296"/>
            </a:xfrm>
          </p:grpSpPr>
          <p:sp>
            <p:nvSpPr>
              <p:cNvPr id="561" name="Oval 67"/>
              <p:cNvSpPr>
                <a:spLocks noChangeArrowheads="1"/>
              </p:cNvSpPr>
              <p:nvPr/>
            </p:nvSpPr>
            <p:spPr bwMode="auto">
              <a:xfrm>
                <a:off x="3981" y="2141"/>
                <a:ext cx="950" cy="259"/>
              </a:xfrm>
              <a:prstGeom prst="ellipse">
                <a:avLst/>
              </a:prstGeom>
              <a:gradFill rotWithShape="1">
                <a:gsLst>
                  <a:gs pos="0">
                    <a:srgbClr val="000000"/>
                  </a:gs>
                  <a:gs pos="100000">
                    <a:srgbClr val="000000">
                      <a:gamma/>
                      <a:shade val="46275"/>
                      <a:invGamma/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 w="9525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Calibri" pitchFamily="34" charset="0"/>
                </a:endParaRPr>
              </a:p>
            </p:txBody>
          </p:sp>
          <p:sp>
            <p:nvSpPr>
              <p:cNvPr id="562" name="Oval 68"/>
              <p:cNvSpPr>
                <a:spLocks noChangeArrowheads="1"/>
              </p:cNvSpPr>
              <p:nvPr/>
            </p:nvSpPr>
            <p:spPr bwMode="auto">
              <a:xfrm>
                <a:off x="3922" y="1277"/>
                <a:ext cx="1036" cy="1037"/>
              </a:xfrm>
              <a:prstGeom prst="ellipse">
                <a:avLst/>
              </a:prstGeom>
              <a:gradFill rotWithShape="1">
                <a:gsLst>
                  <a:gs pos="0">
                    <a:srgbClr val="FF0000"/>
                  </a:gs>
                  <a:gs pos="100000">
                    <a:srgbClr val="FF0000">
                      <a:gamma/>
                      <a:shade val="46275"/>
                      <a:invGamma/>
                    </a:srgbClr>
                  </a:gs>
                </a:gsLst>
                <a:lin ang="2700000" scaled="1"/>
              </a:gradFill>
              <a:ln w="9525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Calibri" pitchFamily="34" charset="0"/>
                </a:endParaRPr>
              </a:p>
            </p:txBody>
          </p:sp>
          <p:sp>
            <p:nvSpPr>
              <p:cNvPr id="563" name="Oval 69"/>
              <p:cNvSpPr>
                <a:spLocks noChangeArrowheads="1"/>
              </p:cNvSpPr>
              <p:nvPr/>
            </p:nvSpPr>
            <p:spPr bwMode="auto">
              <a:xfrm>
                <a:off x="3927" y="1262"/>
                <a:ext cx="1032" cy="1033"/>
              </a:xfrm>
              <a:prstGeom prst="ellipse">
                <a:avLst/>
              </a:prstGeom>
              <a:gradFill rotWithShape="1">
                <a:gsLst>
                  <a:gs pos="0">
                    <a:srgbClr val="FFFFFF">
                      <a:alpha val="30000"/>
                    </a:srgbClr>
                  </a:gs>
                  <a:gs pos="100000">
                    <a:srgbClr val="FFFFFF">
                      <a:gamma/>
                      <a:shade val="46275"/>
                      <a:invGamma/>
                      <a:alpha val="0"/>
                    </a:srgb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Calibri" pitchFamily="34" charset="0"/>
                </a:endParaRPr>
              </a:p>
            </p:txBody>
          </p:sp>
          <p:sp>
            <p:nvSpPr>
              <p:cNvPr id="564" name="Oval 70"/>
              <p:cNvSpPr>
                <a:spLocks noChangeArrowheads="1"/>
              </p:cNvSpPr>
              <p:nvPr/>
            </p:nvSpPr>
            <p:spPr bwMode="auto">
              <a:xfrm>
                <a:off x="3792" y="1104"/>
                <a:ext cx="1080" cy="1080"/>
              </a:xfrm>
              <a:prstGeom prst="ellipse">
                <a:avLst/>
              </a:prstGeom>
              <a:gradFill rotWithShape="1">
                <a:gsLst>
                  <a:gs pos="0">
                    <a:srgbClr val="FFB3B3">
                      <a:alpha val="70000"/>
                    </a:srgbClr>
                  </a:gs>
                  <a:gs pos="100000">
                    <a:srgbClr val="FFB3B3">
                      <a:gamma/>
                      <a:shade val="46275"/>
                      <a:invGamma/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 w="9525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Calibri" pitchFamily="34" charset="0"/>
                </a:endParaRPr>
              </a:p>
            </p:txBody>
          </p:sp>
          <p:sp>
            <p:nvSpPr>
              <p:cNvPr id="565" name="Oval 71"/>
              <p:cNvSpPr>
                <a:spLocks noChangeArrowheads="1"/>
              </p:cNvSpPr>
              <p:nvPr/>
            </p:nvSpPr>
            <p:spPr bwMode="auto">
              <a:xfrm>
                <a:off x="4051" y="1320"/>
                <a:ext cx="432" cy="432"/>
              </a:xfrm>
              <a:prstGeom prst="ellipse">
                <a:avLst/>
              </a:prstGeom>
              <a:gradFill rotWithShape="1">
                <a:gsLst>
                  <a:gs pos="0">
                    <a:srgbClr val="FFFFFF"/>
                  </a:gs>
                  <a:gs pos="100000">
                    <a:srgbClr val="FFFFFF">
                      <a:gamma/>
                      <a:shade val="46275"/>
                      <a:invGamma/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 w="9525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Calibri" pitchFamily="34" charset="0"/>
                </a:endParaRPr>
              </a:p>
            </p:txBody>
          </p:sp>
        </p:grpSp>
        <p:grpSp>
          <p:nvGrpSpPr>
            <p:cNvPr id="152" name="Group 66"/>
            <p:cNvGrpSpPr>
              <a:grpSpLocks/>
            </p:cNvGrpSpPr>
            <p:nvPr/>
          </p:nvGrpSpPr>
          <p:grpSpPr bwMode="auto">
            <a:xfrm>
              <a:off x="3048000" y="2286002"/>
              <a:ext cx="228600" cy="228602"/>
              <a:chOff x="3792" y="1104"/>
              <a:chExt cx="1167" cy="1296"/>
            </a:xfrm>
          </p:grpSpPr>
          <p:sp>
            <p:nvSpPr>
              <p:cNvPr id="556" name="Oval 67"/>
              <p:cNvSpPr>
                <a:spLocks noChangeArrowheads="1"/>
              </p:cNvSpPr>
              <p:nvPr/>
            </p:nvSpPr>
            <p:spPr bwMode="auto">
              <a:xfrm>
                <a:off x="3981" y="2141"/>
                <a:ext cx="950" cy="259"/>
              </a:xfrm>
              <a:prstGeom prst="ellipse">
                <a:avLst/>
              </a:prstGeom>
              <a:gradFill rotWithShape="1">
                <a:gsLst>
                  <a:gs pos="0">
                    <a:srgbClr val="000000"/>
                  </a:gs>
                  <a:gs pos="100000">
                    <a:srgbClr val="000000">
                      <a:gamma/>
                      <a:shade val="46275"/>
                      <a:invGamma/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 w="9525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Calibri" pitchFamily="34" charset="0"/>
                </a:endParaRPr>
              </a:p>
            </p:txBody>
          </p:sp>
          <p:sp>
            <p:nvSpPr>
              <p:cNvPr id="557" name="Oval 68"/>
              <p:cNvSpPr>
                <a:spLocks noChangeArrowheads="1"/>
              </p:cNvSpPr>
              <p:nvPr/>
            </p:nvSpPr>
            <p:spPr bwMode="auto">
              <a:xfrm>
                <a:off x="3922" y="1277"/>
                <a:ext cx="1036" cy="1037"/>
              </a:xfrm>
              <a:prstGeom prst="ellipse">
                <a:avLst/>
              </a:prstGeom>
              <a:gradFill rotWithShape="1">
                <a:gsLst>
                  <a:gs pos="0">
                    <a:srgbClr val="FF0000"/>
                  </a:gs>
                  <a:gs pos="100000">
                    <a:srgbClr val="FF0000">
                      <a:gamma/>
                      <a:shade val="46275"/>
                      <a:invGamma/>
                    </a:srgbClr>
                  </a:gs>
                </a:gsLst>
                <a:lin ang="2700000" scaled="1"/>
              </a:gradFill>
              <a:ln w="9525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Calibri" pitchFamily="34" charset="0"/>
                </a:endParaRPr>
              </a:p>
            </p:txBody>
          </p:sp>
          <p:sp>
            <p:nvSpPr>
              <p:cNvPr id="558" name="Oval 69"/>
              <p:cNvSpPr>
                <a:spLocks noChangeArrowheads="1"/>
              </p:cNvSpPr>
              <p:nvPr/>
            </p:nvSpPr>
            <p:spPr bwMode="auto">
              <a:xfrm>
                <a:off x="3927" y="1262"/>
                <a:ext cx="1032" cy="1033"/>
              </a:xfrm>
              <a:prstGeom prst="ellipse">
                <a:avLst/>
              </a:prstGeom>
              <a:gradFill rotWithShape="1">
                <a:gsLst>
                  <a:gs pos="0">
                    <a:srgbClr val="FFFFFF">
                      <a:alpha val="30000"/>
                    </a:srgbClr>
                  </a:gs>
                  <a:gs pos="100000">
                    <a:srgbClr val="FFFFFF">
                      <a:gamma/>
                      <a:shade val="46275"/>
                      <a:invGamma/>
                      <a:alpha val="0"/>
                    </a:srgb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Calibri" pitchFamily="34" charset="0"/>
                </a:endParaRPr>
              </a:p>
            </p:txBody>
          </p:sp>
          <p:sp>
            <p:nvSpPr>
              <p:cNvPr id="559" name="Oval 70"/>
              <p:cNvSpPr>
                <a:spLocks noChangeArrowheads="1"/>
              </p:cNvSpPr>
              <p:nvPr/>
            </p:nvSpPr>
            <p:spPr bwMode="auto">
              <a:xfrm>
                <a:off x="3792" y="1104"/>
                <a:ext cx="1080" cy="1080"/>
              </a:xfrm>
              <a:prstGeom prst="ellipse">
                <a:avLst/>
              </a:prstGeom>
              <a:gradFill rotWithShape="1">
                <a:gsLst>
                  <a:gs pos="0">
                    <a:srgbClr val="FFB3B3">
                      <a:alpha val="70000"/>
                    </a:srgbClr>
                  </a:gs>
                  <a:gs pos="100000">
                    <a:srgbClr val="FFB3B3">
                      <a:gamma/>
                      <a:shade val="46275"/>
                      <a:invGamma/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 w="9525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Calibri" pitchFamily="34" charset="0"/>
                </a:endParaRPr>
              </a:p>
            </p:txBody>
          </p:sp>
          <p:sp>
            <p:nvSpPr>
              <p:cNvPr id="560" name="Oval 71"/>
              <p:cNvSpPr>
                <a:spLocks noChangeArrowheads="1"/>
              </p:cNvSpPr>
              <p:nvPr/>
            </p:nvSpPr>
            <p:spPr bwMode="auto">
              <a:xfrm>
                <a:off x="4051" y="1320"/>
                <a:ext cx="432" cy="432"/>
              </a:xfrm>
              <a:prstGeom prst="ellipse">
                <a:avLst/>
              </a:prstGeom>
              <a:gradFill rotWithShape="1">
                <a:gsLst>
                  <a:gs pos="0">
                    <a:srgbClr val="FFFFFF"/>
                  </a:gs>
                  <a:gs pos="100000">
                    <a:srgbClr val="FFFFFF">
                      <a:gamma/>
                      <a:shade val="46275"/>
                      <a:invGamma/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 w="9525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Calibri" pitchFamily="34" charset="0"/>
                </a:endParaRPr>
              </a:p>
            </p:txBody>
          </p:sp>
        </p:grpSp>
        <p:grpSp>
          <p:nvGrpSpPr>
            <p:cNvPr id="153" name="Group 66"/>
            <p:cNvGrpSpPr>
              <a:grpSpLocks/>
            </p:cNvGrpSpPr>
            <p:nvPr/>
          </p:nvGrpSpPr>
          <p:grpSpPr bwMode="auto">
            <a:xfrm>
              <a:off x="2133600" y="3200402"/>
              <a:ext cx="228600" cy="228602"/>
              <a:chOff x="3792" y="1104"/>
              <a:chExt cx="1167" cy="1296"/>
            </a:xfrm>
          </p:grpSpPr>
          <p:sp>
            <p:nvSpPr>
              <p:cNvPr id="546" name="Oval 67"/>
              <p:cNvSpPr>
                <a:spLocks noChangeArrowheads="1"/>
              </p:cNvSpPr>
              <p:nvPr/>
            </p:nvSpPr>
            <p:spPr bwMode="auto">
              <a:xfrm>
                <a:off x="3981" y="2141"/>
                <a:ext cx="950" cy="259"/>
              </a:xfrm>
              <a:prstGeom prst="ellipse">
                <a:avLst/>
              </a:prstGeom>
              <a:gradFill rotWithShape="1">
                <a:gsLst>
                  <a:gs pos="0">
                    <a:srgbClr val="000000"/>
                  </a:gs>
                  <a:gs pos="100000">
                    <a:srgbClr val="000000">
                      <a:gamma/>
                      <a:shade val="46275"/>
                      <a:invGamma/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 w="9525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Calibri" pitchFamily="34" charset="0"/>
                </a:endParaRPr>
              </a:p>
            </p:txBody>
          </p:sp>
          <p:sp>
            <p:nvSpPr>
              <p:cNvPr id="547" name="Oval 68"/>
              <p:cNvSpPr>
                <a:spLocks noChangeArrowheads="1"/>
              </p:cNvSpPr>
              <p:nvPr/>
            </p:nvSpPr>
            <p:spPr bwMode="auto">
              <a:xfrm>
                <a:off x="3922" y="1277"/>
                <a:ext cx="1036" cy="1037"/>
              </a:xfrm>
              <a:prstGeom prst="ellipse">
                <a:avLst/>
              </a:prstGeom>
              <a:gradFill rotWithShape="1">
                <a:gsLst>
                  <a:gs pos="0">
                    <a:srgbClr val="FF0000"/>
                  </a:gs>
                  <a:gs pos="100000">
                    <a:srgbClr val="FF0000">
                      <a:gamma/>
                      <a:shade val="46275"/>
                      <a:invGamma/>
                    </a:srgbClr>
                  </a:gs>
                </a:gsLst>
                <a:lin ang="2700000" scaled="1"/>
              </a:gradFill>
              <a:ln w="9525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Calibri" pitchFamily="34" charset="0"/>
                </a:endParaRPr>
              </a:p>
            </p:txBody>
          </p:sp>
          <p:sp>
            <p:nvSpPr>
              <p:cNvPr id="548" name="Oval 69"/>
              <p:cNvSpPr>
                <a:spLocks noChangeArrowheads="1"/>
              </p:cNvSpPr>
              <p:nvPr/>
            </p:nvSpPr>
            <p:spPr bwMode="auto">
              <a:xfrm>
                <a:off x="3927" y="1262"/>
                <a:ext cx="1032" cy="1033"/>
              </a:xfrm>
              <a:prstGeom prst="ellipse">
                <a:avLst/>
              </a:prstGeom>
              <a:gradFill rotWithShape="1">
                <a:gsLst>
                  <a:gs pos="0">
                    <a:srgbClr val="FFFFFF">
                      <a:alpha val="30000"/>
                    </a:srgbClr>
                  </a:gs>
                  <a:gs pos="100000">
                    <a:srgbClr val="FFFFFF">
                      <a:gamma/>
                      <a:shade val="46275"/>
                      <a:invGamma/>
                      <a:alpha val="0"/>
                    </a:srgb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Calibri" pitchFamily="34" charset="0"/>
                </a:endParaRPr>
              </a:p>
            </p:txBody>
          </p:sp>
          <p:sp>
            <p:nvSpPr>
              <p:cNvPr id="549" name="Oval 70"/>
              <p:cNvSpPr>
                <a:spLocks noChangeArrowheads="1"/>
              </p:cNvSpPr>
              <p:nvPr/>
            </p:nvSpPr>
            <p:spPr bwMode="auto">
              <a:xfrm>
                <a:off x="3792" y="1104"/>
                <a:ext cx="1080" cy="1080"/>
              </a:xfrm>
              <a:prstGeom prst="ellipse">
                <a:avLst/>
              </a:prstGeom>
              <a:gradFill rotWithShape="1">
                <a:gsLst>
                  <a:gs pos="0">
                    <a:srgbClr val="FFB3B3">
                      <a:alpha val="70000"/>
                    </a:srgbClr>
                  </a:gs>
                  <a:gs pos="100000">
                    <a:srgbClr val="FFB3B3">
                      <a:gamma/>
                      <a:shade val="46275"/>
                      <a:invGamma/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 w="9525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Calibri" pitchFamily="34" charset="0"/>
                </a:endParaRPr>
              </a:p>
            </p:txBody>
          </p:sp>
          <p:sp>
            <p:nvSpPr>
              <p:cNvPr id="550" name="Oval 71"/>
              <p:cNvSpPr>
                <a:spLocks noChangeArrowheads="1"/>
              </p:cNvSpPr>
              <p:nvPr/>
            </p:nvSpPr>
            <p:spPr bwMode="auto">
              <a:xfrm>
                <a:off x="4051" y="1320"/>
                <a:ext cx="432" cy="432"/>
              </a:xfrm>
              <a:prstGeom prst="ellipse">
                <a:avLst/>
              </a:prstGeom>
              <a:gradFill rotWithShape="1">
                <a:gsLst>
                  <a:gs pos="0">
                    <a:srgbClr val="FFFFFF"/>
                  </a:gs>
                  <a:gs pos="100000">
                    <a:srgbClr val="FFFFFF">
                      <a:gamma/>
                      <a:shade val="46275"/>
                      <a:invGamma/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 w="9525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Calibri" pitchFamily="34" charset="0"/>
                </a:endParaRPr>
              </a:p>
            </p:txBody>
          </p:sp>
        </p:grpSp>
      </p:grp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10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" dur="1000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2000"/>
                            </p:stCondLst>
                            <p:childTnLst>
                              <p:par>
                                <p:cTn id="17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52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5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5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42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5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1000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1000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1000"/>
                            </p:stCondLst>
                            <p:childTnLst>
                              <p:par>
                                <p:cTn id="30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2000"/>
                            </p:stCondLst>
                            <p:childTnLst>
                              <p:par>
                                <p:cTn id="36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1000"/>
                                        <p:tgtEl>
                                          <p:spTgt spid="52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5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1000" fill="hold"/>
                                        <p:tgtEl>
                                          <p:spTgt spid="5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42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4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5" dur="1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1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1000"/>
                            </p:stCondLst>
                            <p:childTnLst>
                              <p:par>
                                <p:cTn id="49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10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2" dur="1000" fill="hold"/>
                                        <p:tgtEl>
                                          <p:spTgt spid="1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1000" fill="hold"/>
                                        <p:tgtEl>
                                          <p:spTgt spid="1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2000"/>
                            </p:stCondLst>
                            <p:childTnLst>
                              <p:par>
                                <p:cTn id="55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1000"/>
                                        <p:tgtEl>
                                          <p:spTgt spid="53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8" dur="1000" fill="hold"/>
                                        <p:tgtEl>
                                          <p:spTgt spid="5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1000" fill="hold"/>
                                        <p:tgtEl>
                                          <p:spTgt spid="5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28" grpId="0" animBg="1"/>
      <p:bldP spid="529" grpId="0" animBg="1"/>
      <p:bldP spid="530" grpId="0" animBg="1"/>
    </p:bldLst>
  </p:timing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Group 58"/>
          <p:cNvGrpSpPr/>
          <p:nvPr/>
        </p:nvGrpSpPr>
        <p:grpSpPr>
          <a:xfrm>
            <a:off x="3040083" y="3750354"/>
            <a:ext cx="5142314" cy="461665"/>
            <a:chOff x="1820883" y="4243450"/>
            <a:chExt cx="5142314" cy="461665"/>
          </a:xfrm>
        </p:grpSpPr>
        <p:grpSp>
          <p:nvGrpSpPr>
            <p:cNvPr id="8" name="Group 41"/>
            <p:cNvGrpSpPr/>
            <p:nvPr/>
          </p:nvGrpSpPr>
          <p:grpSpPr>
            <a:xfrm>
              <a:off x="3931725" y="4243450"/>
              <a:ext cx="3031472" cy="461665"/>
              <a:chOff x="4066407" y="4688775"/>
              <a:chExt cx="3031472" cy="461665"/>
            </a:xfrm>
          </p:grpSpPr>
          <p:sp>
            <p:nvSpPr>
              <p:cNvPr id="62" name="TextBox 61"/>
              <p:cNvSpPr txBox="1"/>
              <p:nvPr/>
            </p:nvSpPr>
            <p:spPr>
              <a:xfrm>
                <a:off x="4066407" y="4688775"/>
                <a:ext cx="109203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400" dirty="0" smtClean="0">
                    <a:solidFill>
                      <a:schemeClr val="accent5">
                        <a:lumMod val="75000"/>
                      </a:schemeClr>
                    </a:solidFill>
                    <a:latin typeface="Calibri" pitchFamily="34" charset="0"/>
                  </a:rPr>
                  <a:t>Stage 3</a:t>
                </a:r>
                <a:endParaRPr lang="en-US" sz="2400" dirty="0">
                  <a:solidFill>
                    <a:schemeClr val="accent5">
                      <a:lumMod val="75000"/>
                    </a:schemeClr>
                  </a:solidFill>
                  <a:latin typeface="Calibri" pitchFamily="34" charset="0"/>
                </a:endParaRPr>
              </a:p>
            </p:txBody>
          </p:sp>
          <p:sp>
            <p:nvSpPr>
              <p:cNvPr id="65" name="TextBox 64"/>
              <p:cNvSpPr txBox="1"/>
              <p:nvPr/>
            </p:nvSpPr>
            <p:spPr>
              <a:xfrm>
                <a:off x="5158437" y="4688775"/>
                <a:ext cx="1939442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400" dirty="0" smtClean="0">
                    <a:latin typeface="Calibri" pitchFamily="34" charset="0"/>
                  </a:rPr>
                  <a:t>Your text here</a:t>
                </a:r>
                <a:endParaRPr lang="en-US" sz="2400" dirty="0">
                  <a:latin typeface="Calibri" pitchFamily="34" charset="0"/>
                </a:endParaRPr>
              </a:p>
            </p:txBody>
          </p:sp>
        </p:grpSp>
        <p:cxnSp>
          <p:nvCxnSpPr>
            <p:cNvPr id="61" name="Straight Arrow Connector 60"/>
            <p:cNvCxnSpPr/>
            <p:nvPr/>
          </p:nvCxnSpPr>
          <p:spPr>
            <a:xfrm>
              <a:off x="1820883" y="4497388"/>
              <a:ext cx="2065317" cy="1588"/>
            </a:xfrm>
            <a:prstGeom prst="straightConnector1">
              <a:avLst/>
            </a:prstGeom>
            <a:ln w="28575">
              <a:solidFill>
                <a:schemeClr val="tx1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44" name="Ellipse 53"/>
          <p:cNvSpPr/>
          <p:nvPr/>
        </p:nvSpPr>
        <p:spPr bwMode="auto">
          <a:xfrm>
            <a:off x="0" y="5065934"/>
            <a:ext cx="4129665" cy="1257892"/>
          </a:xfrm>
          <a:prstGeom prst="ellipse">
            <a:avLst/>
          </a:prstGeom>
          <a:gradFill flip="none" rotWithShape="1">
            <a:gsLst>
              <a:gs pos="24000">
                <a:sysClr val="windowText" lastClr="000000">
                  <a:alpha val="44000"/>
                </a:sysClr>
              </a:gs>
              <a:gs pos="100000">
                <a:sysClr val="window" lastClr="FFFFFF">
                  <a:alpha val="0"/>
                </a:sysClr>
              </a:gs>
            </a:gsLst>
            <a:path path="shape">
              <a:fillToRect l="50000" t="50000" r="50000" b="50000"/>
            </a:path>
            <a:tileRect/>
          </a:gradFill>
          <a:ln w="9525" cap="flat" cmpd="sng" algn="ctr">
            <a:noFill/>
            <a:prstDash val="solid"/>
          </a:ln>
          <a:effectLst/>
        </p:spPr>
        <p:txBody>
          <a:bodyPr anchor="ctr"/>
          <a:lstStyle/>
          <a:p>
            <a:pPr algn="ctr">
              <a:defRPr/>
            </a:pPr>
            <a:endParaRPr lang="da-DK">
              <a:solidFill>
                <a:srgbClr val="FFFFFF"/>
              </a:solidFill>
              <a:latin typeface="Calibri" charset="0"/>
              <a:ea typeface="ＭＳ Ｐゴシック" charset="-128"/>
            </a:endParaRPr>
          </a:p>
        </p:txBody>
      </p:sp>
      <p:grpSp>
        <p:nvGrpSpPr>
          <p:cNvPr id="9" name="Group 50"/>
          <p:cNvGrpSpPr/>
          <p:nvPr/>
        </p:nvGrpSpPr>
        <p:grpSpPr>
          <a:xfrm>
            <a:off x="457200" y="4526781"/>
            <a:ext cx="3200400" cy="1493316"/>
            <a:chOff x="457200" y="5334000"/>
            <a:chExt cx="3200400" cy="1504092"/>
          </a:xfrm>
        </p:grpSpPr>
        <p:sp>
          <p:nvSpPr>
            <p:cNvPr id="10" name="Oval 9"/>
            <p:cNvSpPr/>
            <p:nvPr/>
          </p:nvSpPr>
          <p:spPr>
            <a:xfrm flipV="1">
              <a:off x="457200" y="6216943"/>
              <a:ext cx="3200400" cy="621149"/>
            </a:xfrm>
            <a:prstGeom prst="ellipse">
              <a:avLst/>
            </a:prstGeom>
            <a:solidFill>
              <a:schemeClr val="tx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Calibri" pitchFamily="34" charset="0"/>
              </a:endParaRPr>
            </a:p>
          </p:txBody>
        </p:sp>
        <p:sp>
          <p:nvSpPr>
            <p:cNvPr id="3" name="Trapezoid 2"/>
            <p:cNvSpPr/>
            <p:nvPr/>
          </p:nvSpPr>
          <p:spPr>
            <a:xfrm>
              <a:off x="457200" y="5486400"/>
              <a:ext cx="3200400" cy="1024128"/>
            </a:xfrm>
            <a:prstGeom prst="trapezoid">
              <a:avLst>
                <a:gd name="adj" fmla="val 36842"/>
              </a:avLst>
            </a:prstGeom>
            <a:solidFill>
              <a:schemeClr val="tx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Calibri" pitchFamily="34" charset="0"/>
              </a:endParaRPr>
            </a:p>
          </p:txBody>
        </p:sp>
        <p:sp>
          <p:nvSpPr>
            <p:cNvPr id="11" name="Oval 10"/>
            <p:cNvSpPr/>
            <p:nvPr/>
          </p:nvSpPr>
          <p:spPr>
            <a:xfrm flipV="1">
              <a:off x="838200" y="5334000"/>
              <a:ext cx="2462230" cy="384048"/>
            </a:xfrm>
            <a:prstGeom prst="ellipse">
              <a:avLst/>
            </a:prstGeom>
            <a:gradFill>
              <a:gsLst>
                <a:gs pos="0">
                  <a:schemeClr val="tx1">
                    <a:lumMod val="65000"/>
                    <a:lumOff val="35000"/>
                  </a:schemeClr>
                </a:gs>
                <a:gs pos="50000">
                  <a:schemeClr val="bg1"/>
                </a:gs>
                <a:gs pos="100000">
                  <a:schemeClr val="tx1">
                    <a:lumMod val="85000"/>
                    <a:lumOff val="15000"/>
                  </a:schemeClr>
                </a:gs>
              </a:gsLst>
              <a:lin ang="0" scaled="1"/>
            </a:gradFill>
            <a:ln w="190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Calibri" pitchFamily="34" charset="0"/>
              </a:endParaRPr>
            </a:p>
          </p:txBody>
        </p:sp>
        <p:pic>
          <p:nvPicPr>
            <p:cNvPr id="90114" name="Picture 2"/>
            <p:cNvPicPr>
              <a:picLocks noChangeAspect="1" noChangeArrowheads="1"/>
            </p:cNvPicPr>
            <p:nvPr/>
          </p:nvPicPr>
          <p:blipFill>
            <a:blip r:embed="rId3" cstate="email"/>
            <a:srcRect/>
            <a:stretch>
              <a:fillRect/>
            </a:stretch>
          </p:blipFill>
          <p:spPr bwMode="auto">
            <a:xfrm flipV="1">
              <a:off x="1410200" y="5772389"/>
              <a:ext cx="1212850" cy="101984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</p:pic>
      </p:grp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819400" y="381000"/>
            <a:ext cx="3886200" cy="1143000"/>
          </a:xfrm>
        </p:spPr>
        <p:txBody>
          <a:bodyPr>
            <a:normAutofit/>
          </a:bodyPr>
          <a:lstStyle/>
          <a:p>
            <a:r>
              <a:rPr lang="en-US" sz="3600" dirty="0" smtClean="0">
                <a:latin typeface="Franklin Gothic Medium Cond" pitchFamily="34" charset="0"/>
              </a:rPr>
              <a:t>Cone diagram</a:t>
            </a:r>
            <a:endParaRPr lang="en-US" sz="3600" dirty="0"/>
          </a:p>
        </p:txBody>
      </p:sp>
      <p:grpSp>
        <p:nvGrpSpPr>
          <p:cNvPr id="13" name="Group 51"/>
          <p:cNvGrpSpPr/>
          <p:nvPr/>
        </p:nvGrpSpPr>
        <p:grpSpPr>
          <a:xfrm>
            <a:off x="893618" y="3231372"/>
            <a:ext cx="2327564" cy="1364695"/>
            <a:chOff x="5257800" y="3769425"/>
            <a:chExt cx="2327564" cy="1364695"/>
          </a:xfrm>
        </p:grpSpPr>
        <p:grpSp>
          <p:nvGrpSpPr>
            <p:cNvPr id="17" name="Group 49"/>
            <p:cNvGrpSpPr/>
            <p:nvPr/>
          </p:nvGrpSpPr>
          <p:grpSpPr>
            <a:xfrm>
              <a:off x="5257800" y="3769425"/>
              <a:ext cx="2327564" cy="1364695"/>
              <a:chOff x="741218" y="3769425"/>
              <a:chExt cx="2327564" cy="1364695"/>
            </a:xfrm>
          </p:grpSpPr>
          <p:sp>
            <p:nvSpPr>
              <p:cNvPr id="4" name="Trapezoid 3"/>
              <p:cNvSpPr/>
              <p:nvPr/>
            </p:nvSpPr>
            <p:spPr>
              <a:xfrm>
                <a:off x="741218" y="3917968"/>
                <a:ext cx="2327564" cy="1024128"/>
              </a:xfrm>
              <a:prstGeom prst="trapezoid">
                <a:avLst>
                  <a:gd name="adj" fmla="val 36842"/>
                </a:avLst>
              </a:prstGeom>
              <a:solidFill>
                <a:schemeClr val="bg2">
                  <a:lumMod val="2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latin typeface="Calibri" pitchFamily="34" charset="0"/>
                </a:endParaRPr>
              </a:p>
            </p:txBody>
          </p:sp>
          <p:sp>
            <p:nvSpPr>
              <p:cNvPr id="12" name="Oval 11"/>
              <p:cNvSpPr/>
              <p:nvPr/>
            </p:nvSpPr>
            <p:spPr>
              <a:xfrm flipV="1">
                <a:off x="752856" y="4750072"/>
                <a:ext cx="2304288" cy="384048"/>
              </a:xfrm>
              <a:prstGeom prst="ellipse">
                <a:avLst/>
              </a:prstGeom>
              <a:solidFill>
                <a:schemeClr val="bg2">
                  <a:lumMod val="2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latin typeface="Calibri" pitchFamily="34" charset="0"/>
                </a:endParaRPr>
              </a:p>
            </p:txBody>
          </p:sp>
          <p:sp>
            <p:nvSpPr>
              <p:cNvPr id="14" name="Oval 13"/>
              <p:cNvSpPr/>
              <p:nvPr/>
            </p:nvSpPr>
            <p:spPr>
              <a:xfrm flipV="1">
                <a:off x="1118616" y="3769425"/>
                <a:ext cx="1572768" cy="304800"/>
              </a:xfrm>
              <a:prstGeom prst="ellipse">
                <a:avLst/>
              </a:prstGeom>
              <a:gradFill>
                <a:gsLst>
                  <a:gs pos="0">
                    <a:schemeClr val="tx1">
                      <a:lumMod val="65000"/>
                      <a:lumOff val="35000"/>
                    </a:schemeClr>
                  </a:gs>
                  <a:gs pos="50000">
                    <a:schemeClr val="bg1"/>
                  </a:gs>
                  <a:gs pos="100000">
                    <a:schemeClr val="tx1">
                      <a:lumMod val="85000"/>
                      <a:lumOff val="15000"/>
                    </a:schemeClr>
                  </a:gs>
                </a:gsLst>
                <a:lin ang="0" scaled="1"/>
              </a:gradFill>
              <a:ln w="19050"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latin typeface="Calibri" pitchFamily="34" charset="0"/>
                </a:endParaRPr>
              </a:p>
            </p:txBody>
          </p:sp>
        </p:grpSp>
        <p:pic>
          <p:nvPicPr>
            <p:cNvPr id="43" name="Picture 2"/>
            <p:cNvPicPr>
              <a:picLocks noChangeAspect="1" noChangeArrowheads="1"/>
            </p:cNvPicPr>
            <p:nvPr/>
          </p:nvPicPr>
          <p:blipFill>
            <a:blip r:embed="rId4" cstate="email"/>
            <a:srcRect/>
            <a:stretch>
              <a:fillRect/>
            </a:stretch>
          </p:blipFill>
          <p:spPr bwMode="auto">
            <a:xfrm flipV="1">
              <a:off x="5815157" y="4114800"/>
              <a:ext cx="1212850" cy="9906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</p:pic>
      </p:grpSp>
      <p:grpSp>
        <p:nvGrpSpPr>
          <p:cNvPr id="20" name="Group 58"/>
          <p:cNvGrpSpPr/>
          <p:nvPr/>
        </p:nvGrpSpPr>
        <p:grpSpPr>
          <a:xfrm>
            <a:off x="1330037" y="2012172"/>
            <a:ext cx="1454727" cy="1253235"/>
            <a:chOff x="1192443" y="2502725"/>
            <a:chExt cx="1454727" cy="1253235"/>
          </a:xfrm>
        </p:grpSpPr>
        <p:sp>
          <p:nvSpPr>
            <p:cNvPr id="5" name="Trapezoid 4"/>
            <p:cNvSpPr/>
            <p:nvPr/>
          </p:nvSpPr>
          <p:spPr>
            <a:xfrm>
              <a:off x="1192443" y="2573804"/>
              <a:ext cx="1454727" cy="1024127"/>
            </a:xfrm>
            <a:prstGeom prst="trapezoid">
              <a:avLst>
                <a:gd name="adj" fmla="val 36842"/>
              </a:avLst>
            </a:prstGeom>
            <a:solidFill>
              <a:schemeClr val="accent3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Calibri" pitchFamily="34" charset="0"/>
              </a:endParaRPr>
            </a:p>
          </p:txBody>
        </p:sp>
        <p:sp>
          <p:nvSpPr>
            <p:cNvPr id="15" name="Oval 14"/>
            <p:cNvSpPr/>
            <p:nvPr/>
          </p:nvSpPr>
          <p:spPr>
            <a:xfrm flipV="1">
              <a:off x="1198419" y="3429000"/>
              <a:ext cx="1442775" cy="326960"/>
            </a:xfrm>
            <a:prstGeom prst="ellipse">
              <a:avLst/>
            </a:prstGeom>
            <a:solidFill>
              <a:schemeClr val="accent3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Calibri" pitchFamily="34" charset="0"/>
              </a:endParaRPr>
            </a:p>
          </p:txBody>
        </p:sp>
        <p:sp>
          <p:nvSpPr>
            <p:cNvPr id="16" name="Oval 15"/>
            <p:cNvSpPr/>
            <p:nvPr/>
          </p:nvSpPr>
          <p:spPr>
            <a:xfrm flipV="1">
              <a:off x="1567762" y="2502725"/>
              <a:ext cx="704088" cy="152400"/>
            </a:xfrm>
            <a:prstGeom prst="ellipse">
              <a:avLst/>
            </a:prstGeom>
            <a:gradFill>
              <a:gsLst>
                <a:gs pos="0">
                  <a:schemeClr val="tx1">
                    <a:lumMod val="65000"/>
                    <a:lumOff val="35000"/>
                  </a:schemeClr>
                </a:gs>
                <a:gs pos="50000">
                  <a:schemeClr val="bg1"/>
                </a:gs>
                <a:gs pos="100000">
                  <a:schemeClr val="tx1">
                    <a:lumMod val="85000"/>
                    <a:lumOff val="15000"/>
                  </a:schemeClr>
                </a:gs>
              </a:gsLst>
              <a:lin ang="0" scaled="1"/>
            </a:gradFill>
            <a:ln w="952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Calibri" pitchFamily="34" charset="0"/>
              </a:endParaRPr>
            </a:p>
          </p:txBody>
        </p:sp>
        <p:pic>
          <p:nvPicPr>
            <p:cNvPr id="53" name="Picture 3"/>
            <p:cNvPicPr>
              <a:picLocks noChangeAspect="1" noChangeArrowheads="1"/>
            </p:cNvPicPr>
            <p:nvPr/>
          </p:nvPicPr>
          <p:blipFill>
            <a:blip r:embed="rId5" cstate="email"/>
            <a:srcRect/>
            <a:stretch>
              <a:fillRect/>
            </a:stretch>
          </p:blipFill>
          <p:spPr bwMode="auto">
            <a:xfrm flipV="1">
              <a:off x="1313381" y="2695700"/>
              <a:ext cx="1212850" cy="9906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</p:pic>
      </p:grpSp>
      <p:grpSp>
        <p:nvGrpSpPr>
          <p:cNvPr id="21" name="Group 67"/>
          <p:cNvGrpSpPr/>
          <p:nvPr/>
        </p:nvGrpSpPr>
        <p:grpSpPr>
          <a:xfrm>
            <a:off x="1450975" y="1402572"/>
            <a:ext cx="1212850" cy="542120"/>
            <a:chOff x="1464625" y="2209800"/>
            <a:chExt cx="1212850" cy="542120"/>
          </a:xfrm>
        </p:grpSpPr>
        <p:sp>
          <p:nvSpPr>
            <p:cNvPr id="7" name="Trapezoid 6"/>
            <p:cNvSpPr/>
            <p:nvPr/>
          </p:nvSpPr>
          <p:spPr>
            <a:xfrm>
              <a:off x="1735008" y="2307396"/>
              <a:ext cx="672084" cy="335610"/>
            </a:xfrm>
            <a:prstGeom prst="trapezoid">
              <a:avLst>
                <a:gd name="adj" fmla="val 36842"/>
              </a:avLst>
            </a:prstGeom>
            <a:solidFill>
              <a:schemeClr val="bg2">
                <a:lumMod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Calibri" pitchFamily="34" charset="0"/>
              </a:endParaRPr>
            </a:p>
          </p:txBody>
        </p:sp>
        <p:sp>
          <p:nvSpPr>
            <p:cNvPr id="18" name="Oval 17"/>
            <p:cNvSpPr/>
            <p:nvPr/>
          </p:nvSpPr>
          <p:spPr>
            <a:xfrm flipV="1">
              <a:off x="1728521" y="2578925"/>
              <a:ext cx="685059" cy="172995"/>
            </a:xfrm>
            <a:prstGeom prst="ellipse">
              <a:avLst/>
            </a:prstGeom>
            <a:solidFill>
              <a:schemeClr val="bg2">
                <a:lumMod val="10000"/>
              </a:schemeClr>
            </a:solidFill>
            <a:ln w="9525">
              <a:noFill/>
              <a:miter lim="800000"/>
              <a:headEnd/>
              <a:tailEnd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Calibri" pitchFamily="34" charset="0"/>
              </a:endParaRPr>
            </a:p>
          </p:txBody>
        </p:sp>
        <p:sp>
          <p:nvSpPr>
            <p:cNvPr id="19" name="Oval 18"/>
            <p:cNvSpPr/>
            <p:nvPr/>
          </p:nvSpPr>
          <p:spPr>
            <a:xfrm flipV="1">
              <a:off x="1865310" y="2209800"/>
              <a:ext cx="411480" cy="152400"/>
            </a:xfrm>
            <a:prstGeom prst="ellipse">
              <a:avLst/>
            </a:prstGeom>
            <a:gradFill>
              <a:gsLst>
                <a:gs pos="0">
                  <a:schemeClr val="tx1">
                    <a:lumMod val="65000"/>
                    <a:lumOff val="35000"/>
                  </a:schemeClr>
                </a:gs>
                <a:gs pos="50000">
                  <a:schemeClr val="bg1"/>
                </a:gs>
                <a:gs pos="100000">
                  <a:schemeClr val="tx1">
                    <a:lumMod val="85000"/>
                    <a:lumOff val="15000"/>
                  </a:schemeClr>
                </a:gs>
              </a:gsLst>
              <a:lin ang="0" scaled="1"/>
            </a:gradFill>
            <a:ln w="952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Calibri" pitchFamily="34" charset="0"/>
              </a:endParaRPr>
            </a:p>
          </p:txBody>
        </p:sp>
        <p:pic>
          <p:nvPicPr>
            <p:cNvPr id="90116" name="Picture 4"/>
            <p:cNvPicPr>
              <a:picLocks noChangeAspect="1" noChangeArrowheads="1"/>
            </p:cNvPicPr>
            <p:nvPr/>
          </p:nvPicPr>
          <p:blipFill>
            <a:blip r:embed="rId6" cstate="email"/>
            <a:srcRect/>
            <a:stretch>
              <a:fillRect/>
            </a:stretch>
          </p:blipFill>
          <p:spPr bwMode="auto">
            <a:xfrm flipV="1">
              <a:off x="1464625" y="2362200"/>
              <a:ext cx="1212850" cy="3873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</p:pic>
      </p:grpSp>
      <p:grpSp>
        <p:nvGrpSpPr>
          <p:cNvPr id="22" name="Group 66"/>
          <p:cNvGrpSpPr/>
          <p:nvPr/>
        </p:nvGrpSpPr>
        <p:grpSpPr>
          <a:xfrm>
            <a:off x="1901757" y="716772"/>
            <a:ext cx="311286" cy="588204"/>
            <a:chOff x="1898514" y="1524000"/>
            <a:chExt cx="311286" cy="588204"/>
          </a:xfrm>
          <a:solidFill>
            <a:schemeClr val="accent2">
              <a:lumMod val="50000"/>
            </a:schemeClr>
          </a:solidFill>
        </p:grpSpPr>
        <p:sp>
          <p:nvSpPr>
            <p:cNvPr id="63" name="Trapezoid 62"/>
            <p:cNvSpPr/>
            <p:nvPr/>
          </p:nvSpPr>
          <p:spPr>
            <a:xfrm>
              <a:off x="1901757" y="1524000"/>
              <a:ext cx="308043" cy="564210"/>
            </a:xfrm>
            <a:prstGeom prst="trapezoid">
              <a:avLst>
                <a:gd name="adj" fmla="val 50537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Calibri" pitchFamily="34" charset="0"/>
              </a:endParaRPr>
            </a:p>
          </p:txBody>
        </p:sp>
        <p:sp>
          <p:nvSpPr>
            <p:cNvPr id="64" name="Oval 63"/>
            <p:cNvSpPr/>
            <p:nvPr/>
          </p:nvSpPr>
          <p:spPr>
            <a:xfrm flipV="1">
              <a:off x="1898514" y="2024128"/>
              <a:ext cx="310896" cy="88076"/>
            </a:xfrm>
            <a:prstGeom prst="ellipse">
              <a:avLst/>
            </a:prstGeom>
            <a:grpFill/>
            <a:ln w="9525">
              <a:noFill/>
              <a:miter lim="800000"/>
              <a:headEnd/>
              <a:tailEnd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Calibri" pitchFamily="34" charset="0"/>
              </a:endParaRPr>
            </a:p>
          </p:txBody>
        </p:sp>
      </p:grpSp>
      <p:grpSp>
        <p:nvGrpSpPr>
          <p:cNvPr id="23" name="Group 47"/>
          <p:cNvGrpSpPr/>
          <p:nvPr/>
        </p:nvGrpSpPr>
        <p:grpSpPr>
          <a:xfrm>
            <a:off x="2300124" y="1405250"/>
            <a:ext cx="5882273" cy="461665"/>
            <a:chOff x="1055694" y="1800100"/>
            <a:chExt cx="5882273" cy="461665"/>
          </a:xfrm>
        </p:grpSpPr>
        <p:cxnSp>
          <p:nvCxnSpPr>
            <p:cNvPr id="49" name="Straight Arrow Connector 48"/>
            <p:cNvCxnSpPr/>
            <p:nvPr/>
          </p:nvCxnSpPr>
          <p:spPr>
            <a:xfrm>
              <a:off x="1055694" y="2058988"/>
              <a:ext cx="2830506" cy="1588"/>
            </a:xfrm>
            <a:prstGeom prst="straightConnector1">
              <a:avLst/>
            </a:prstGeom>
            <a:ln w="28575">
              <a:solidFill>
                <a:schemeClr val="tx1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24" name="Group 43"/>
            <p:cNvGrpSpPr/>
            <p:nvPr/>
          </p:nvGrpSpPr>
          <p:grpSpPr>
            <a:xfrm>
              <a:off x="3931725" y="1800100"/>
              <a:ext cx="3006242" cy="461665"/>
              <a:chOff x="4007032" y="2245425"/>
              <a:chExt cx="3006242" cy="461665"/>
            </a:xfrm>
          </p:grpSpPr>
          <p:sp>
            <p:nvSpPr>
              <p:cNvPr id="51" name="TextBox 50"/>
              <p:cNvSpPr txBox="1"/>
              <p:nvPr/>
            </p:nvSpPr>
            <p:spPr>
              <a:xfrm>
                <a:off x="4007032" y="2245425"/>
                <a:ext cx="109203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400" dirty="0" smtClean="0">
                    <a:solidFill>
                      <a:schemeClr val="accent5">
                        <a:lumMod val="75000"/>
                      </a:schemeClr>
                    </a:solidFill>
                    <a:latin typeface="Calibri" pitchFamily="34" charset="0"/>
                  </a:rPr>
                  <a:t>Stage 1</a:t>
                </a:r>
                <a:endParaRPr lang="en-US" sz="2400" dirty="0">
                  <a:solidFill>
                    <a:schemeClr val="accent5">
                      <a:lumMod val="75000"/>
                    </a:schemeClr>
                  </a:solidFill>
                  <a:latin typeface="Calibri" pitchFamily="34" charset="0"/>
                </a:endParaRPr>
              </a:p>
            </p:txBody>
          </p:sp>
          <p:sp>
            <p:nvSpPr>
              <p:cNvPr id="52" name="TextBox 51"/>
              <p:cNvSpPr txBox="1"/>
              <p:nvPr/>
            </p:nvSpPr>
            <p:spPr>
              <a:xfrm>
                <a:off x="5073832" y="2245425"/>
                <a:ext cx="1939442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400" dirty="0" smtClean="0">
                    <a:latin typeface="Calibri" pitchFamily="34" charset="0"/>
                  </a:rPr>
                  <a:t>Your text here</a:t>
                </a:r>
                <a:endParaRPr lang="en-US" sz="2400" dirty="0">
                  <a:latin typeface="Calibri" pitchFamily="34" charset="0"/>
                </a:endParaRPr>
              </a:p>
            </p:txBody>
          </p:sp>
        </p:grpSp>
      </p:grpSp>
      <p:grpSp>
        <p:nvGrpSpPr>
          <p:cNvPr id="25" name="Group 53"/>
          <p:cNvGrpSpPr/>
          <p:nvPr/>
        </p:nvGrpSpPr>
        <p:grpSpPr>
          <a:xfrm>
            <a:off x="2634925" y="2459957"/>
            <a:ext cx="5460442" cy="478490"/>
            <a:chOff x="1477525" y="2931225"/>
            <a:chExt cx="5460442" cy="478490"/>
          </a:xfrm>
        </p:grpSpPr>
        <p:grpSp>
          <p:nvGrpSpPr>
            <p:cNvPr id="26" name="Group 42"/>
            <p:cNvGrpSpPr/>
            <p:nvPr/>
          </p:nvGrpSpPr>
          <p:grpSpPr>
            <a:xfrm>
              <a:off x="3931725" y="2931225"/>
              <a:ext cx="3006242" cy="478490"/>
              <a:chOff x="4007032" y="3376550"/>
              <a:chExt cx="3006242" cy="478490"/>
            </a:xfrm>
          </p:grpSpPr>
          <p:sp>
            <p:nvSpPr>
              <p:cNvPr id="57" name="TextBox 56"/>
              <p:cNvSpPr txBox="1"/>
              <p:nvPr/>
            </p:nvSpPr>
            <p:spPr>
              <a:xfrm>
                <a:off x="4007032" y="3376550"/>
                <a:ext cx="109203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400" dirty="0" smtClean="0">
                    <a:solidFill>
                      <a:schemeClr val="accent5">
                        <a:lumMod val="75000"/>
                      </a:schemeClr>
                    </a:solidFill>
                    <a:latin typeface="Calibri" pitchFamily="34" charset="0"/>
                  </a:rPr>
                  <a:t>Stage 2</a:t>
                </a:r>
                <a:endParaRPr lang="en-US" sz="2400" dirty="0">
                  <a:solidFill>
                    <a:schemeClr val="accent5">
                      <a:lumMod val="75000"/>
                    </a:schemeClr>
                  </a:solidFill>
                  <a:latin typeface="Calibri" pitchFamily="34" charset="0"/>
                </a:endParaRPr>
              </a:p>
            </p:txBody>
          </p:sp>
          <p:sp>
            <p:nvSpPr>
              <p:cNvPr id="58" name="TextBox 57"/>
              <p:cNvSpPr txBox="1"/>
              <p:nvPr/>
            </p:nvSpPr>
            <p:spPr>
              <a:xfrm>
                <a:off x="5073832" y="3393375"/>
                <a:ext cx="1939442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400" dirty="0" smtClean="0">
                    <a:latin typeface="Calibri" pitchFamily="34" charset="0"/>
                  </a:rPr>
                  <a:t>Your text here</a:t>
                </a:r>
                <a:endParaRPr lang="en-US" sz="2400" dirty="0">
                  <a:latin typeface="Calibri" pitchFamily="34" charset="0"/>
                </a:endParaRPr>
              </a:p>
            </p:txBody>
          </p:sp>
        </p:grpSp>
        <p:cxnSp>
          <p:nvCxnSpPr>
            <p:cNvPr id="56" name="Straight Arrow Connector 55"/>
            <p:cNvCxnSpPr/>
            <p:nvPr/>
          </p:nvCxnSpPr>
          <p:spPr>
            <a:xfrm>
              <a:off x="1477525" y="3195747"/>
              <a:ext cx="2420550" cy="6241"/>
            </a:xfrm>
            <a:prstGeom prst="straightConnector1">
              <a:avLst/>
            </a:prstGeom>
            <a:ln w="28575">
              <a:solidFill>
                <a:schemeClr val="tx1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7" name="Group 65"/>
          <p:cNvGrpSpPr/>
          <p:nvPr/>
        </p:nvGrpSpPr>
        <p:grpSpPr>
          <a:xfrm>
            <a:off x="3563550" y="5181600"/>
            <a:ext cx="4753397" cy="473693"/>
            <a:chOff x="2209800" y="5181600"/>
            <a:chExt cx="4753397" cy="473693"/>
          </a:xfrm>
        </p:grpSpPr>
        <p:grpSp>
          <p:nvGrpSpPr>
            <p:cNvPr id="28" name="Group 44"/>
            <p:cNvGrpSpPr/>
            <p:nvPr/>
          </p:nvGrpSpPr>
          <p:grpSpPr>
            <a:xfrm>
              <a:off x="3931725" y="5181600"/>
              <a:ext cx="3031472" cy="473693"/>
              <a:chOff x="4054532" y="5626925"/>
              <a:chExt cx="3031472" cy="473693"/>
            </a:xfrm>
          </p:grpSpPr>
          <p:sp>
            <p:nvSpPr>
              <p:cNvPr id="70" name="TextBox 69"/>
              <p:cNvSpPr txBox="1"/>
              <p:nvPr/>
            </p:nvSpPr>
            <p:spPr>
              <a:xfrm>
                <a:off x="4054532" y="5626925"/>
                <a:ext cx="109203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400" dirty="0" smtClean="0">
                    <a:solidFill>
                      <a:schemeClr val="accent5">
                        <a:lumMod val="75000"/>
                      </a:schemeClr>
                    </a:solidFill>
                    <a:latin typeface="Calibri" pitchFamily="34" charset="0"/>
                  </a:rPr>
                  <a:t>Stage 4</a:t>
                </a:r>
                <a:endParaRPr lang="en-US" sz="2400" dirty="0">
                  <a:solidFill>
                    <a:schemeClr val="accent5">
                      <a:lumMod val="75000"/>
                    </a:schemeClr>
                  </a:solidFill>
                  <a:latin typeface="Calibri" pitchFamily="34" charset="0"/>
                </a:endParaRPr>
              </a:p>
            </p:txBody>
          </p:sp>
          <p:sp>
            <p:nvSpPr>
              <p:cNvPr id="73" name="TextBox 72"/>
              <p:cNvSpPr txBox="1"/>
              <p:nvPr/>
            </p:nvSpPr>
            <p:spPr>
              <a:xfrm>
                <a:off x="5146562" y="5638953"/>
                <a:ext cx="1939442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400" dirty="0" smtClean="0">
                    <a:latin typeface="Calibri" pitchFamily="34" charset="0"/>
                  </a:rPr>
                  <a:t>Your text here</a:t>
                </a:r>
                <a:endParaRPr lang="en-US" sz="2400" dirty="0">
                  <a:latin typeface="Calibri" pitchFamily="34" charset="0"/>
                </a:endParaRPr>
              </a:p>
            </p:txBody>
          </p:sp>
        </p:grpSp>
        <p:cxnSp>
          <p:nvCxnSpPr>
            <p:cNvPr id="68" name="Straight Arrow Connector 67"/>
            <p:cNvCxnSpPr/>
            <p:nvPr/>
          </p:nvCxnSpPr>
          <p:spPr>
            <a:xfrm>
              <a:off x="2209800" y="5410200"/>
              <a:ext cx="1676400" cy="1588"/>
            </a:xfrm>
            <a:prstGeom prst="straightConnector1">
              <a:avLst/>
            </a:prstGeom>
            <a:ln w="28575">
              <a:solidFill>
                <a:schemeClr val="tx1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Left)">
                                      <p:cBhvr>
                                        <p:cTn id="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Left)">
                                      <p:cBhvr>
                                        <p:cTn id="12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Left)">
                                      <p:cBhvr>
                                        <p:cTn id="1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Left)">
                                      <p:cBhvr>
                                        <p:cTn id="22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3"/>
          <p:cNvGrpSpPr>
            <a:grpSpLocks/>
          </p:cNvGrpSpPr>
          <p:nvPr/>
        </p:nvGrpSpPr>
        <p:grpSpPr bwMode="auto">
          <a:xfrm>
            <a:off x="0" y="3352800"/>
            <a:ext cx="9144000" cy="1676400"/>
            <a:chOff x="0" y="2086"/>
            <a:chExt cx="5760" cy="1056"/>
          </a:xfrm>
        </p:grpSpPr>
        <p:sp>
          <p:nvSpPr>
            <p:cNvPr id="18" name="Rectangle 3"/>
            <p:cNvSpPr>
              <a:spLocks noChangeArrowheads="1"/>
            </p:cNvSpPr>
            <p:nvPr/>
          </p:nvSpPr>
          <p:spPr bwMode="gray">
            <a:xfrm>
              <a:off x="0" y="2325"/>
              <a:ext cx="5760" cy="817"/>
            </a:xfrm>
            <a:prstGeom prst="rect">
              <a:avLst/>
            </a:prstGeom>
            <a:gradFill rotWithShape="1">
              <a:gsLst>
                <a:gs pos="0">
                  <a:srgbClr val="DDDDDD"/>
                </a:gs>
                <a:gs pos="100000">
                  <a:srgbClr val="FFFFFF"/>
                </a:gs>
              </a:gsLst>
              <a:lin ang="5400000" scaled="1"/>
            </a:gradFill>
            <a:ln w="9525">
              <a:noFill/>
              <a:miter lim="800000"/>
              <a:headEnd/>
              <a:tailEnd/>
            </a:ln>
          </p:spPr>
          <p:txBody>
            <a:bodyPr wrap="none" lIns="90000" tIns="90000" rIns="72000" bIns="90000" anchor="ctr"/>
            <a:lstStyle/>
            <a:p>
              <a:pPr algn="ctr" eaLnBrk="0" hangingPunct="0"/>
              <a:endParaRPr lang="en-US" noProof="1">
                <a:latin typeface="Calibri" pitchFamily="34" charset="0"/>
                <a:cs typeface="Arial" charset="0"/>
              </a:endParaRPr>
            </a:p>
          </p:txBody>
        </p:sp>
        <p:sp>
          <p:nvSpPr>
            <p:cNvPr id="19" name="Rectangle 25"/>
            <p:cNvSpPr>
              <a:spLocks noChangeArrowheads="1"/>
            </p:cNvSpPr>
            <p:nvPr/>
          </p:nvSpPr>
          <p:spPr bwMode="gray">
            <a:xfrm flipV="1">
              <a:off x="0" y="2086"/>
              <a:ext cx="5760" cy="246"/>
            </a:xfrm>
            <a:prstGeom prst="rect">
              <a:avLst/>
            </a:prstGeom>
            <a:gradFill rotWithShape="1">
              <a:gsLst>
                <a:gs pos="0">
                  <a:srgbClr val="DBDBDB"/>
                </a:gs>
                <a:gs pos="100000">
                  <a:srgbClr val="FFFFFF"/>
                </a:gs>
              </a:gsLst>
              <a:lin ang="5400000" scaled="1"/>
            </a:gradFill>
            <a:ln w="9525">
              <a:noFill/>
              <a:miter lim="800000"/>
              <a:headEnd/>
              <a:tailEnd/>
            </a:ln>
          </p:spPr>
          <p:txBody>
            <a:bodyPr rot="10800000" wrap="none" lIns="90000" tIns="90000" rIns="72000" bIns="90000" anchor="ctr"/>
            <a:lstStyle/>
            <a:p>
              <a:pPr algn="ctr" eaLnBrk="0" hangingPunct="0"/>
              <a:endParaRPr lang="en-US" noProof="1">
                <a:latin typeface="Calibri" pitchFamily="34" charset="0"/>
                <a:cs typeface="Arial" charset="0"/>
              </a:endParaRPr>
            </a:p>
          </p:txBody>
        </p:sp>
      </p:grpSp>
      <p:sp>
        <p:nvSpPr>
          <p:cNvPr id="4" name="Title 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>
                <a:latin typeface="Franklin Gothic Medium Cond" pitchFamily="34" charset="0"/>
              </a:rPr>
              <a:t>Results of Brainstorming</a:t>
            </a:r>
            <a:endParaRPr lang="en-US" dirty="0">
              <a:latin typeface="Franklin Gothic Medium Cond" pitchFamily="34" charset="0"/>
            </a:endParaRPr>
          </a:p>
        </p:txBody>
      </p:sp>
      <p:grpSp>
        <p:nvGrpSpPr>
          <p:cNvPr id="3" name="Group 19"/>
          <p:cNvGrpSpPr/>
          <p:nvPr/>
        </p:nvGrpSpPr>
        <p:grpSpPr>
          <a:xfrm>
            <a:off x="0" y="1371600"/>
            <a:ext cx="5029200" cy="4449799"/>
            <a:chOff x="304800" y="1473200"/>
            <a:chExt cx="5511800" cy="4876800"/>
          </a:xfrm>
        </p:grpSpPr>
        <p:pic>
          <p:nvPicPr>
            <p:cNvPr id="5" name="Picture 4" descr="boxes.png"/>
            <p:cNvPicPr>
              <a:picLocks noChangeAspect="1"/>
            </p:cNvPicPr>
            <p:nvPr/>
          </p:nvPicPr>
          <p:blipFill>
            <a:blip r:embed="rId3" cstate="print"/>
            <a:srcRect/>
            <a:stretch>
              <a:fillRect/>
            </a:stretch>
          </p:blipFill>
          <p:spPr>
            <a:xfrm>
              <a:off x="304800" y="2540000"/>
              <a:ext cx="5511800" cy="3810000"/>
            </a:xfrm>
            <a:prstGeom prst="rect">
              <a:avLst/>
            </a:prstGeom>
            <a:effectLst>
              <a:outerShdw blurRad="279400" dist="38100" dir="5400000" sx="105000" sy="105000" algn="t" rotWithShape="0">
                <a:prstClr val="black">
                  <a:alpha val="40000"/>
                </a:prstClr>
              </a:outerShdw>
            </a:effectLst>
          </p:spPr>
        </p:pic>
        <p:pic>
          <p:nvPicPr>
            <p:cNvPr id="13" name="Picture 11"/>
            <p:cNvPicPr>
              <a:picLocks noChangeAspect="1" noChangeArrowheads="1"/>
            </p:cNvPicPr>
            <p:nvPr/>
          </p:nvPicPr>
          <p:blipFill>
            <a:blip r:embed="rId4" cstate="email"/>
            <a:srcRect/>
            <a:stretch>
              <a:fillRect/>
            </a:stretch>
          </p:blipFill>
          <p:spPr bwMode="auto">
            <a:xfrm rot="20700000">
              <a:off x="1747181" y="2570080"/>
              <a:ext cx="1023580" cy="15367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</p:pic>
        <p:pic>
          <p:nvPicPr>
            <p:cNvPr id="15" name="Picture 11"/>
            <p:cNvPicPr>
              <a:picLocks noChangeAspect="1" noChangeArrowheads="1"/>
            </p:cNvPicPr>
            <p:nvPr/>
          </p:nvPicPr>
          <p:blipFill>
            <a:blip r:embed="rId4" cstate="email"/>
            <a:srcRect/>
            <a:stretch>
              <a:fillRect/>
            </a:stretch>
          </p:blipFill>
          <p:spPr bwMode="auto">
            <a:xfrm rot="900000">
              <a:off x="3395231" y="2470918"/>
              <a:ext cx="1023580" cy="15367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</p:pic>
        <p:pic>
          <p:nvPicPr>
            <p:cNvPr id="16" name="Picture 12"/>
            <p:cNvPicPr>
              <a:picLocks noChangeAspect="1" noChangeArrowheads="1"/>
            </p:cNvPicPr>
            <p:nvPr/>
          </p:nvPicPr>
          <p:blipFill>
            <a:blip r:embed="rId5" cstate="email"/>
            <a:srcRect/>
            <a:stretch>
              <a:fillRect/>
            </a:stretch>
          </p:blipFill>
          <p:spPr bwMode="auto">
            <a:xfrm>
              <a:off x="2209800" y="1473200"/>
              <a:ext cx="1772430" cy="237807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</p:pic>
      </p:grpSp>
      <p:sp>
        <p:nvSpPr>
          <p:cNvPr id="29" name="TextBox 28"/>
          <p:cNvSpPr txBox="1"/>
          <p:nvPr/>
        </p:nvSpPr>
        <p:spPr>
          <a:xfrm rot="180000">
            <a:off x="2073793" y="4544180"/>
            <a:ext cx="2027093" cy="584775"/>
          </a:xfrm>
          <a:prstGeom prst="rect">
            <a:avLst/>
          </a:prstGeom>
          <a:noFill/>
        </p:spPr>
        <p:txBody>
          <a:bodyPr wrap="none" rtlCol="0">
            <a:spAutoFit/>
            <a:scene3d>
              <a:camera prst="perspectiveContrastingRightFacing"/>
              <a:lightRig rig="threePt" dir="t"/>
            </a:scene3d>
          </a:bodyPr>
          <a:lstStyle/>
          <a:p>
            <a:r>
              <a:rPr lang="en-US" sz="3200" dirty="0" smtClean="0"/>
              <a:t>Brainstorm</a:t>
            </a:r>
            <a:endParaRPr lang="en-US" sz="3200" dirty="0"/>
          </a:p>
        </p:txBody>
      </p:sp>
      <p:cxnSp>
        <p:nvCxnSpPr>
          <p:cNvPr id="33" name="Straight Connector 32"/>
          <p:cNvCxnSpPr/>
          <p:nvPr/>
        </p:nvCxnSpPr>
        <p:spPr>
          <a:xfrm>
            <a:off x="5257800" y="2057400"/>
            <a:ext cx="3124200" cy="158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/>
          <p:cNvCxnSpPr/>
          <p:nvPr/>
        </p:nvCxnSpPr>
        <p:spPr>
          <a:xfrm rot="5400000">
            <a:off x="4001294" y="3313906"/>
            <a:ext cx="2514600" cy="158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TextBox 34"/>
          <p:cNvSpPr txBox="1"/>
          <p:nvPr/>
        </p:nvSpPr>
        <p:spPr>
          <a:xfrm>
            <a:off x="5334000" y="2209800"/>
            <a:ext cx="3276600" cy="267765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166688" indent="-166688">
              <a:buFont typeface="Arial" pitchFamily="34" charset="0"/>
              <a:buChar char="•"/>
            </a:pPr>
            <a:r>
              <a:rPr lang="en-US" sz="2400" dirty="0" smtClean="0"/>
              <a:t>Your text here. Your text here </a:t>
            </a:r>
          </a:p>
          <a:p>
            <a:pPr marL="166688" indent="-166688">
              <a:buFont typeface="Arial" pitchFamily="34" charset="0"/>
              <a:buChar char="•"/>
            </a:pPr>
            <a:r>
              <a:rPr lang="en-US" sz="2400" dirty="0" smtClean="0"/>
              <a:t>Your text here. Your text here</a:t>
            </a:r>
          </a:p>
          <a:p>
            <a:pPr marL="166688" indent="-166688">
              <a:buFont typeface="Arial" pitchFamily="34" charset="0"/>
              <a:buChar char="•"/>
            </a:pPr>
            <a:r>
              <a:rPr lang="en-US" sz="2400" dirty="0" smtClean="0"/>
              <a:t>Your text here. Your text here </a:t>
            </a:r>
          </a:p>
          <a:p>
            <a:pPr marL="166688" indent="-166688">
              <a:buFont typeface="Arial" pitchFamily="34" charset="0"/>
              <a:buChar char="•"/>
            </a:pPr>
            <a:endParaRPr lang="en-US" sz="2400" dirty="0"/>
          </a:p>
        </p:txBody>
      </p:sp>
      <p:pic>
        <p:nvPicPr>
          <p:cNvPr id="20" name="Picture 19"/>
          <p:cNvPicPr>
            <a:picLocks noChangeAspect="1"/>
          </p:cNvPicPr>
          <p:nvPr/>
        </p:nvPicPr>
        <p:blipFill>
          <a:blip r:embed="rId6" cstate="email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57200" y="4800600"/>
            <a:ext cx="2007220" cy="1371600"/>
          </a:xfrm>
          <a:prstGeom prst="rect">
            <a:avLst/>
          </a:prstGeom>
          <a:effectLst>
            <a:outerShdw blurRad="76200" dist="190500" dir="18900000" sy="23000" kx="-1200000" algn="bl" rotWithShape="0">
              <a:prstClr val="black">
                <a:alpha val="20000"/>
              </a:prstClr>
            </a:outerShdw>
          </a:effectLst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3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3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5" grpId="0" build="p"/>
    </p:bldLst>
  </p:timing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sz="4000" dirty="0" smtClean="0">
                <a:latin typeface="Franklin Gothic Medium Cond" pitchFamily="34" charset="0"/>
              </a:rPr>
              <a:t>Discussing the issues</a:t>
            </a:r>
            <a:endParaRPr lang="en-US" sz="4000" dirty="0">
              <a:latin typeface="Franklin Gothic Medium Cond" pitchFamily="34" charset="0"/>
            </a:endParaRPr>
          </a:p>
        </p:txBody>
      </p:sp>
      <p:pic>
        <p:nvPicPr>
          <p:cNvPr id="5123" name="Picture 3" descr="F:\Photos\Public domain\qns.jpg"/>
          <p:cNvPicPr>
            <a:picLocks noChangeAspect="1" noChangeArrowheads="1"/>
          </p:cNvPicPr>
          <p:nvPr/>
        </p:nvPicPr>
        <p:blipFill>
          <a:blip r:embed="rId3" cstate="email"/>
          <a:srcRect/>
          <a:stretch>
            <a:fillRect/>
          </a:stretch>
        </p:blipFill>
        <p:spPr bwMode="auto">
          <a:xfrm>
            <a:off x="0" y="2099932"/>
            <a:ext cx="5143500" cy="4114800"/>
          </a:xfrm>
          <a:prstGeom prst="rect">
            <a:avLst/>
          </a:prstGeom>
          <a:noFill/>
        </p:spPr>
      </p:pic>
      <p:sp>
        <p:nvSpPr>
          <p:cNvPr id="5" name="Freeform 34"/>
          <p:cNvSpPr>
            <a:spLocks noEditPoints="1"/>
          </p:cNvSpPr>
          <p:nvPr/>
        </p:nvSpPr>
        <p:spPr bwMode="auto">
          <a:xfrm>
            <a:off x="2819400" y="3928732"/>
            <a:ext cx="1066800" cy="1555750"/>
          </a:xfrm>
          <a:custGeom>
            <a:avLst/>
            <a:gdLst/>
            <a:ahLst/>
            <a:cxnLst>
              <a:cxn ang="0">
                <a:pos x="396" y="240"/>
              </a:cxn>
              <a:cxn ang="0">
                <a:pos x="356" y="232"/>
              </a:cxn>
              <a:cxn ang="0">
                <a:pos x="304" y="178"/>
              </a:cxn>
              <a:cxn ang="0">
                <a:pos x="280" y="100"/>
              </a:cxn>
              <a:cxn ang="0">
                <a:pos x="228" y="80"/>
              </a:cxn>
              <a:cxn ang="0">
                <a:pos x="240" y="48"/>
              </a:cxn>
              <a:cxn ang="0">
                <a:pos x="236" y="28"/>
              </a:cxn>
              <a:cxn ang="0">
                <a:pos x="222" y="8"/>
              </a:cxn>
              <a:cxn ang="0">
                <a:pos x="218" y="4"/>
              </a:cxn>
              <a:cxn ang="0">
                <a:pos x="218" y="4"/>
              </a:cxn>
              <a:cxn ang="0">
                <a:pos x="200" y="2"/>
              </a:cxn>
              <a:cxn ang="0">
                <a:pos x="194" y="2"/>
              </a:cxn>
              <a:cxn ang="0">
                <a:pos x="186" y="18"/>
              </a:cxn>
              <a:cxn ang="0">
                <a:pos x="184" y="24"/>
              </a:cxn>
              <a:cxn ang="0">
                <a:pos x="184" y="26"/>
              </a:cxn>
              <a:cxn ang="0">
                <a:pos x="180" y="42"/>
              </a:cxn>
              <a:cxn ang="0">
                <a:pos x="180" y="82"/>
              </a:cxn>
              <a:cxn ang="0">
                <a:pos x="126" y="112"/>
              </a:cxn>
              <a:cxn ang="0">
                <a:pos x="106" y="170"/>
              </a:cxn>
              <a:cxn ang="0">
                <a:pos x="56" y="236"/>
              </a:cxn>
              <a:cxn ang="0">
                <a:pos x="18" y="248"/>
              </a:cxn>
              <a:cxn ang="0">
                <a:pos x="14" y="272"/>
              </a:cxn>
              <a:cxn ang="0">
                <a:pos x="20" y="280"/>
              </a:cxn>
              <a:cxn ang="0">
                <a:pos x="12" y="302"/>
              </a:cxn>
              <a:cxn ang="0">
                <a:pos x="52" y="266"/>
              </a:cxn>
              <a:cxn ang="0">
                <a:pos x="120" y="224"/>
              </a:cxn>
              <a:cxn ang="0">
                <a:pos x="136" y="250"/>
              </a:cxn>
              <a:cxn ang="0">
                <a:pos x="148" y="490"/>
              </a:cxn>
              <a:cxn ang="0">
                <a:pos x="136" y="554"/>
              </a:cxn>
              <a:cxn ang="0">
                <a:pos x="112" y="576"/>
              </a:cxn>
              <a:cxn ang="0">
                <a:pos x="178" y="580"/>
              </a:cxn>
              <a:cxn ang="0">
                <a:pos x="186" y="524"/>
              </a:cxn>
              <a:cxn ang="0">
                <a:pos x="196" y="374"/>
              </a:cxn>
              <a:cxn ang="0">
                <a:pos x="230" y="546"/>
              </a:cxn>
              <a:cxn ang="0">
                <a:pos x="232" y="582"/>
              </a:cxn>
              <a:cxn ang="0">
                <a:pos x="268" y="584"/>
              </a:cxn>
              <a:cxn ang="0">
                <a:pos x="268" y="528"/>
              </a:cxn>
              <a:cxn ang="0">
                <a:pos x="256" y="396"/>
              </a:cxn>
              <a:cxn ang="0">
                <a:pos x="254" y="280"/>
              </a:cxn>
              <a:cxn ang="0">
                <a:pos x="266" y="184"/>
              </a:cxn>
              <a:cxn ang="0">
                <a:pos x="352" y="266"/>
              </a:cxn>
              <a:cxn ang="0">
                <a:pos x="374" y="284"/>
              </a:cxn>
              <a:cxn ang="0">
                <a:pos x="382" y="280"/>
              </a:cxn>
              <a:cxn ang="0">
                <a:pos x="390" y="274"/>
              </a:cxn>
              <a:cxn ang="0">
                <a:pos x="240" y="44"/>
              </a:cxn>
              <a:cxn ang="0">
                <a:pos x="236" y="30"/>
              </a:cxn>
              <a:cxn ang="0">
                <a:pos x="234" y="24"/>
              </a:cxn>
              <a:cxn ang="0">
                <a:pos x="228" y="18"/>
              </a:cxn>
              <a:cxn ang="0">
                <a:pos x="186" y="24"/>
              </a:cxn>
              <a:cxn ang="0">
                <a:pos x="190" y="10"/>
              </a:cxn>
              <a:cxn ang="0">
                <a:pos x="192" y="6"/>
              </a:cxn>
              <a:cxn ang="0">
                <a:pos x="194" y="8"/>
              </a:cxn>
              <a:cxn ang="0">
                <a:pos x="210" y="0"/>
              </a:cxn>
              <a:cxn ang="0">
                <a:pos x="208" y="4"/>
              </a:cxn>
              <a:cxn ang="0">
                <a:pos x="208" y="8"/>
              </a:cxn>
              <a:cxn ang="0">
                <a:pos x="210" y="8"/>
              </a:cxn>
              <a:cxn ang="0">
                <a:pos x="212" y="8"/>
              </a:cxn>
              <a:cxn ang="0">
                <a:pos x="222" y="10"/>
              </a:cxn>
              <a:cxn ang="0">
                <a:pos x="218" y="4"/>
              </a:cxn>
              <a:cxn ang="0">
                <a:pos x="218" y="8"/>
              </a:cxn>
              <a:cxn ang="0">
                <a:pos x="222" y="10"/>
              </a:cxn>
              <a:cxn ang="0">
                <a:pos x="218" y="12"/>
              </a:cxn>
            </a:cxnLst>
            <a:rect l="0" t="0" r="r" b="b"/>
            <a:pathLst>
              <a:path w="408" h="596">
                <a:moveTo>
                  <a:pt x="406" y="272"/>
                </a:moveTo>
                <a:lnTo>
                  <a:pt x="406" y="272"/>
                </a:lnTo>
                <a:lnTo>
                  <a:pt x="402" y="268"/>
                </a:lnTo>
                <a:lnTo>
                  <a:pt x="402" y="268"/>
                </a:lnTo>
                <a:lnTo>
                  <a:pt x="396" y="264"/>
                </a:lnTo>
                <a:lnTo>
                  <a:pt x="396" y="264"/>
                </a:lnTo>
                <a:lnTo>
                  <a:pt x="390" y="262"/>
                </a:lnTo>
                <a:lnTo>
                  <a:pt x="390" y="262"/>
                </a:lnTo>
                <a:lnTo>
                  <a:pt x="386" y="258"/>
                </a:lnTo>
                <a:lnTo>
                  <a:pt x="386" y="258"/>
                </a:lnTo>
                <a:lnTo>
                  <a:pt x="382" y="254"/>
                </a:lnTo>
                <a:lnTo>
                  <a:pt x="382" y="254"/>
                </a:lnTo>
                <a:lnTo>
                  <a:pt x="380" y="248"/>
                </a:lnTo>
                <a:lnTo>
                  <a:pt x="380" y="248"/>
                </a:lnTo>
                <a:lnTo>
                  <a:pt x="382" y="246"/>
                </a:lnTo>
                <a:lnTo>
                  <a:pt x="384" y="244"/>
                </a:lnTo>
                <a:lnTo>
                  <a:pt x="384" y="244"/>
                </a:lnTo>
                <a:lnTo>
                  <a:pt x="392" y="242"/>
                </a:lnTo>
                <a:lnTo>
                  <a:pt x="392" y="242"/>
                </a:lnTo>
                <a:lnTo>
                  <a:pt x="396" y="240"/>
                </a:lnTo>
                <a:lnTo>
                  <a:pt x="398" y="238"/>
                </a:lnTo>
                <a:lnTo>
                  <a:pt x="398" y="238"/>
                </a:lnTo>
                <a:lnTo>
                  <a:pt x="398" y="236"/>
                </a:lnTo>
                <a:lnTo>
                  <a:pt x="398" y="236"/>
                </a:lnTo>
                <a:lnTo>
                  <a:pt x="398" y="236"/>
                </a:lnTo>
                <a:lnTo>
                  <a:pt x="390" y="236"/>
                </a:lnTo>
                <a:lnTo>
                  <a:pt x="390" y="236"/>
                </a:lnTo>
                <a:lnTo>
                  <a:pt x="384" y="238"/>
                </a:lnTo>
                <a:lnTo>
                  <a:pt x="384" y="238"/>
                </a:lnTo>
                <a:lnTo>
                  <a:pt x="376" y="238"/>
                </a:lnTo>
                <a:lnTo>
                  <a:pt x="376" y="238"/>
                </a:lnTo>
                <a:lnTo>
                  <a:pt x="372" y="238"/>
                </a:lnTo>
                <a:lnTo>
                  <a:pt x="370" y="238"/>
                </a:lnTo>
                <a:lnTo>
                  <a:pt x="370" y="238"/>
                </a:lnTo>
                <a:lnTo>
                  <a:pt x="366" y="238"/>
                </a:lnTo>
                <a:lnTo>
                  <a:pt x="366" y="238"/>
                </a:lnTo>
                <a:lnTo>
                  <a:pt x="362" y="236"/>
                </a:lnTo>
                <a:lnTo>
                  <a:pt x="362" y="236"/>
                </a:lnTo>
                <a:lnTo>
                  <a:pt x="356" y="232"/>
                </a:lnTo>
                <a:lnTo>
                  <a:pt x="356" y="232"/>
                </a:lnTo>
                <a:lnTo>
                  <a:pt x="352" y="230"/>
                </a:lnTo>
                <a:lnTo>
                  <a:pt x="352" y="230"/>
                </a:lnTo>
                <a:lnTo>
                  <a:pt x="346" y="224"/>
                </a:lnTo>
                <a:lnTo>
                  <a:pt x="346" y="224"/>
                </a:lnTo>
                <a:lnTo>
                  <a:pt x="338" y="216"/>
                </a:lnTo>
                <a:lnTo>
                  <a:pt x="338" y="216"/>
                </a:lnTo>
                <a:lnTo>
                  <a:pt x="334" y="214"/>
                </a:lnTo>
                <a:lnTo>
                  <a:pt x="334" y="214"/>
                </a:lnTo>
                <a:lnTo>
                  <a:pt x="332" y="210"/>
                </a:lnTo>
                <a:lnTo>
                  <a:pt x="332" y="210"/>
                </a:lnTo>
                <a:lnTo>
                  <a:pt x="328" y="206"/>
                </a:lnTo>
                <a:lnTo>
                  <a:pt x="328" y="206"/>
                </a:lnTo>
                <a:lnTo>
                  <a:pt x="320" y="200"/>
                </a:lnTo>
                <a:lnTo>
                  <a:pt x="320" y="200"/>
                </a:lnTo>
                <a:lnTo>
                  <a:pt x="318" y="198"/>
                </a:lnTo>
                <a:lnTo>
                  <a:pt x="318" y="196"/>
                </a:lnTo>
                <a:lnTo>
                  <a:pt x="318" y="196"/>
                </a:lnTo>
                <a:lnTo>
                  <a:pt x="312" y="186"/>
                </a:lnTo>
                <a:lnTo>
                  <a:pt x="312" y="186"/>
                </a:lnTo>
                <a:lnTo>
                  <a:pt x="304" y="178"/>
                </a:lnTo>
                <a:lnTo>
                  <a:pt x="304" y="178"/>
                </a:lnTo>
                <a:lnTo>
                  <a:pt x="300" y="172"/>
                </a:lnTo>
                <a:lnTo>
                  <a:pt x="300" y="172"/>
                </a:lnTo>
                <a:lnTo>
                  <a:pt x="298" y="166"/>
                </a:lnTo>
                <a:lnTo>
                  <a:pt x="298" y="166"/>
                </a:lnTo>
                <a:lnTo>
                  <a:pt x="296" y="164"/>
                </a:lnTo>
                <a:lnTo>
                  <a:pt x="296" y="164"/>
                </a:lnTo>
                <a:lnTo>
                  <a:pt x="296" y="154"/>
                </a:lnTo>
                <a:lnTo>
                  <a:pt x="296" y="154"/>
                </a:lnTo>
                <a:lnTo>
                  <a:pt x="292" y="138"/>
                </a:lnTo>
                <a:lnTo>
                  <a:pt x="292" y="138"/>
                </a:lnTo>
                <a:lnTo>
                  <a:pt x="288" y="126"/>
                </a:lnTo>
                <a:lnTo>
                  <a:pt x="288" y="126"/>
                </a:lnTo>
                <a:lnTo>
                  <a:pt x="288" y="120"/>
                </a:lnTo>
                <a:lnTo>
                  <a:pt x="288" y="120"/>
                </a:lnTo>
                <a:lnTo>
                  <a:pt x="286" y="106"/>
                </a:lnTo>
                <a:lnTo>
                  <a:pt x="286" y="106"/>
                </a:lnTo>
                <a:lnTo>
                  <a:pt x="284" y="102"/>
                </a:lnTo>
                <a:lnTo>
                  <a:pt x="284" y="102"/>
                </a:lnTo>
                <a:lnTo>
                  <a:pt x="280" y="100"/>
                </a:lnTo>
                <a:lnTo>
                  <a:pt x="280" y="100"/>
                </a:lnTo>
                <a:lnTo>
                  <a:pt x="272" y="96"/>
                </a:lnTo>
                <a:lnTo>
                  <a:pt x="272" y="96"/>
                </a:lnTo>
                <a:lnTo>
                  <a:pt x="266" y="94"/>
                </a:lnTo>
                <a:lnTo>
                  <a:pt x="266" y="94"/>
                </a:lnTo>
                <a:lnTo>
                  <a:pt x="256" y="92"/>
                </a:lnTo>
                <a:lnTo>
                  <a:pt x="256" y="92"/>
                </a:lnTo>
                <a:lnTo>
                  <a:pt x="242" y="88"/>
                </a:lnTo>
                <a:lnTo>
                  <a:pt x="242" y="88"/>
                </a:lnTo>
                <a:lnTo>
                  <a:pt x="240" y="86"/>
                </a:lnTo>
                <a:lnTo>
                  <a:pt x="240" y="86"/>
                </a:lnTo>
                <a:lnTo>
                  <a:pt x="238" y="86"/>
                </a:lnTo>
                <a:lnTo>
                  <a:pt x="238" y="86"/>
                </a:lnTo>
                <a:lnTo>
                  <a:pt x="236" y="84"/>
                </a:lnTo>
                <a:lnTo>
                  <a:pt x="236" y="84"/>
                </a:lnTo>
                <a:lnTo>
                  <a:pt x="234" y="82"/>
                </a:lnTo>
                <a:lnTo>
                  <a:pt x="234" y="82"/>
                </a:lnTo>
                <a:lnTo>
                  <a:pt x="230" y="82"/>
                </a:lnTo>
                <a:lnTo>
                  <a:pt x="230" y="82"/>
                </a:lnTo>
                <a:lnTo>
                  <a:pt x="228" y="80"/>
                </a:lnTo>
                <a:lnTo>
                  <a:pt x="228" y="80"/>
                </a:lnTo>
                <a:lnTo>
                  <a:pt x="226" y="78"/>
                </a:lnTo>
                <a:lnTo>
                  <a:pt x="226" y="78"/>
                </a:lnTo>
                <a:lnTo>
                  <a:pt x="224" y="78"/>
                </a:lnTo>
                <a:lnTo>
                  <a:pt x="224" y="78"/>
                </a:lnTo>
                <a:lnTo>
                  <a:pt x="224" y="76"/>
                </a:lnTo>
                <a:lnTo>
                  <a:pt x="224" y="76"/>
                </a:lnTo>
                <a:lnTo>
                  <a:pt x="226" y="76"/>
                </a:lnTo>
                <a:lnTo>
                  <a:pt x="226" y="76"/>
                </a:lnTo>
                <a:lnTo>
                  <a:pt x="230" y="70"/>
                </a:lnTo>
                <a:lnTo>
                  <a:pt x="230" y="70"/>
                </a:lnTo>
                <a:lnTo>
                  <a:pt x="232" y="70"/>
                </a:lnTo>
                <a:lnTo>
                  <a:pt x="232" y="70"/>
                </a:lnTo>
                <a:lnTo>
                  <a:pt x="234" y="66"/>
                </a:lnTo>
                <a:lnTo>
                  <a:pt x="234" y="66"/>
                </a:lnTo>
                <a:lnTo>
                  <a:pt x="236" y="58"/>
                </a:lnTo>
                <a:lnTo>
                  <a:pt x="236" y="58"/>
                </a:lnTo>
                <a:lnTo>
                  <a:pt x="238" y="52"/>
                </a:lnTo>
                <a:lnTo>
                  <a:pt x="238" y="52"/>
                </a:lnTo>
                <a:lnTo>
                  <a:pt x="240" y="48"/>
                </a:lnTo>
                <a:lnTo>
                  <a:pt x="240" y="48"/>
                </a:lnTo>
                <a:lnTo>
                  <a:pt x="240" y="42"/>
                </a:lnTo>
                <a:lnTo>
                  <a:pt x="240" y="42"/>
                </a:lnTo>
                <a:lnTo>
                  <a:pt x="240" y="38"/>
                </a:lnTo>
                <a:lnTo>
                  <a:pt x="240" y="38"/>
                </a:lnTo>
                <a:lnTo>
                  <a:pt x="238" y="36"/>
                </a:lnTo>
                <a:lnTo>
                  <a:pt x="238" y="36"/>
                </a:lnTo>
                <a:lnTo>
                  <a:pt x="238" y="34"/>
                </a:lnTo>
                <a:lnTo>
                  <a:pt x="238" y="34"/>
                </a:lnTo>
                <a:lnTo>
                  <a:pt x="240" y="36"/>
                </a:lnTo>
                <a:lnTo>
                  <a:pt x="240" y="36"/>
                </a:lnTo>
                <a:lnTo>
                  <a:pt x="240" y="38"/>
                </a:lnTo>
                <a:lnTo>
                  <a:pt x="240" y="38"/>
                </a:lnTo>
                <a:lnTo>
                  <a:pt x="240" y="36"/>
                </a:lnTo>
                <a:lnTo>
                  <a:pt x="240" y="36"/>
                </a:lnTo>
                <a:lnTo>
                  <a:pt x="238" y="32"/>
                </a:lnTo>
                <a:lnTo>
                  <a:pt x="238" y="32"/>
                </a:lnTo>
                <a:lnTo>
                  <a:pt x="238" y="30"/>
                </a:lnTo>
                <a:lnTo>
                  <a:pt x="238" y="30"/>
                </a:lnTo>
                <a:lnTo>
                  <a:pt x="236" y="28"/>
                </a:lnTo>
                <a:lnTo>
                  <a:pt x="236" y="28"/>
                </a:lnTo>
                <a:lnTo>
                  <a:pt x="236" y="28"/>
                </a:lnTo>
                <a:lnTo>
                  <a:pt x="238" y="28"/>
                </a:lnTo>
                <a:lnTo>
                  <a:pt x="238" y="28"/>
                </a:lnTo>
                <a:lnTo>
                  <a:pt x="236" y="26"/>
                </a:lnTo>
                <a:lnTo>
                  <a:pt x="236" y="26"/>
                </a:lnTo>
                <a:lnTo>
                  <a:pt x="234" y="22"/>
                </a:lnTo>
                <a:lnTo>
                  <a:pt x="234" y="22"/>
                </a:lnTo>
                <a:lnTo>
                  <a:pt x="232" y="20"/>
                </a:lnTo>
                <a:lnTo>
                  <a:pt x="232" y="20"/>
                </a:lnTo>
                <a:lnTo>
                  <a:pt x="230" y="16"/>
                </a:lnTo>
                <a:lnTo>
                  <a:pt x="230" y="16"/>
                </a:lnTo>
                <a:lnTo>
                  <a:pt x="226" y="16"/>
                </a:lnTo>
                <a:lnTo>
                  <a:pt x="226" y="16"/>
                </a:lnTo>
                <a:lnTo>
                  <a:pt x="226" y="12"/>
                </a:lnTo>
                <a:lnTo>
                  <a:pt x="226" y="12"/>
                </a:lnTo>
                <a:lnTo>
                  <a:pt x="224" y="10"/>
                </a:lnTo>
                <a:lnTo>
                  <a:pt x="224" y="10"/>
                </a:lnTo>
                <a:lnTo>
                  <a:pt x="222" y="8"/>
                </a:lnTo>
                <a:lnTo>
                  <a:pt x="222" y="8"/>
                </a:lnTo>
                <a:lnTo>
                  <a:pt x="220" y="6"/>
                </a:lnTo>
                <a:lnTo>
                  <a:pt x="220" y="6"/>
                </a:lnTo>
                <a:lnTo>
                  <a:pt x="222" y="4"/>
                </a:lnTo>
                <a:lnTo>
                  <a:pt x="222" y="4"/>
                </a:lnTo>
                <a:lnTo>
                  <a:pt x="222" y="4"/>
                </a:lnTo>
                <a:lnTo>
                  <a:pt x="222" y="4"/>
                </a:lnTo>
                <a:lnTo>
                  <a:pt x="224" y="4"/>
                </a:lnTo>
                <a:lnTo>
                  <a:pt x="224" y="4"/>
                </a:lnTo>
                <a:lnTo>
                  <a:pt x="226" y="4"/>
                </a:lnTo>
                <a:lnTo>
                  <a:pt x="226" y="4"/>
                </a:lnTo>
                <a:lnTo>
                  <a:pt x="224" y="2"/>
                </a:lnTo>
                <a:lnTo>
                  <a:pt x="224" y="2"/>
                </a:lnTo>
                <a:lnTo>
                  <a:pt x="222" y="2"/>
                </a:lnTo>
                <a:lnTo>
                  <a:pt x="222" y="2"/>
                </a:lnTo>
                <a:lnTo>
                  <a:pt x="222" y="4"/>
                </a:lnTo>
                <a:lnTo>
                  <a:pt x="222" y="4"/>
                </a:lnTo>
                <a:lnTo>
                  <a:pt x="220" y="4"/>
                </a:lnTo>
                <a:lnTo>
                  <a:pt x="220" y="4"/>
                </a:lnTo>
                <a:lnTo>
                  <a:pt x="218" y="4"/>
                </a:lnTo>
                <a:lnTo>
                  <a:pt x="218" y="4"/>
                </a:lnTo>
                <a:lnTo>
                  <a:pt x="216" y="6"/>
                </a:lnTo>
                <a:lnTo>
                  <a:pt x="216" y="6"/>
                </a:lnTo>
                <a:lnTo>
                  <a:pt x="216" y="6"/>
                </a:lnTo>
                <a:lnTo>
                  <a:pt x="216" y="6"/>
                </a:lnTo>
                <a:lnTo>
                  <a:pt x="218" y="4"/>
                </a:lnTo>
                <a:lnTo>
                  <a:pt x="218" y="4"/>
                </a:lnTo>
                <a:lnTo>
                  <a:pt x="216" y="6"/>
                </a:lnTo>
                <a:lnTo>
                  <a:pt x="216" y="6"/>
                </a:lnTo>
                <a:lnTo>
                  <a:pt x="216" y="8"/>
                </a:lnTo>
                <a:lnTo>
                  <a:pt x="216" y="8"/>
                </a:lnTo>
                <a:lnTo>
                  <a:pt x="216" y="6"/>
                </a:lnTo>
                <a:lnTo>
                  <a:pt x="216" y="6"/>
                </a:lnTo>
                <a:lnTo>
                  <a:pt x="220" y="4"/>
                </a:lnTo>
                <a:lnTo>
                  <a:pt x="220" y="4"/>
                </a:lnTo>
                <a:lnTo>
                  <a:pt x="222" y="2"/>
                </a:lnTo>
                <a:lnTo>
                  <a:pt x="222" y="2"/>
                </a:lnTo>
                <a:lnTo>
                  <a:pt x="222" y="2"/>
                </a:lnTo>
                <a:lnTo>
                  <a:pt x="222" y="2"/>
                </a:lnTo>
                <a:lnTo>
                  <a:pt x="218" y="4"/>
                </a:lnTo>
                <a:lnTo>
                  <a:pt x="218" y="4"/>
                </a:lnTo>
                <a:lnTo>
                  <a:pt x="216" y="6"/>
                </a:lnTo>
                <a:lnTo>
                  <a:pt x="216" y="6"/>
                </a:lnTo>
                <a:lnTo>
                  <a:pt x="214" y="8"/>
                </a:lnTo>
                <a:lnTo>
                  <a:pt x="214" y="8"/>
                </a:lnTo>
                <a:lnTo>
                  <a:pt x="214" y="8"/>
                </a:lnTo>
                <a:lnTo>
                  <a:pt x="214" y="8"/>
                </a:lnTo>
                <a:lnTo>
                  <a:pt x="214" y="6"/>
                </a:lnTo>
                <a:lnTo>
                  <a:pt x="214" y="6"/>
                </a:lnTo>
                <a:lnTo>
                  <a:pt x="212" y="2"/>
                </a:lnTo>
                <a:lnTo>
                  <a:pt x="212" y="2"/>
                </a:lnTo>
                <a:lnTo>
                  <a:pt x="210" y="0"/>
                </a:lnTo>
                <a:lnTo>
                  <a:pt x="210" y="0"/>
                </a:lnTo>
                <a:lnTo>
                  <a:pt x="206" y="0"/>
                </a:lnTo>
                <a:lnTo>
                  <a:pt x="206" y="0"/>
                </a:lnTo>
                <a:lnTo>
                  <a:pt x="204" y="0"/>
                </a:lnTo>
                <a:lnTo>
                  <a:pt x="204" y="0"/>
                </a:lnTo>
                <a:lnTo>
                  <a:pt x="202" y="0"/>
                </a:lnTo>
                <a:lnTo>
                  <a:pt x="202" y="0"/>
                </a:lnTo>
                <a:lnTo>
                  <a:pt x="200" y="2"/>
                </a:lnTo>
                <a:lnTo>
                  <a:pt x="200" y="2"/>
                </a:lnTo>
                <a:lnTo>
                  <a:pt x="200" y="2"/>
                </a:lnTo>
                <a:lnTo>
                  <a:pt x="200" y="2"/>
                </a:lnTo>
                <a:lnTo>
                  <a:pt x="200" y="2"/>
                </a:lnTo>
                <a:lnTo>
                  <a:pt x="200" y="2"/>
                </a:lnTo>
                <a:lnTo>
                  <a:pt x="202" y="4"/>
                </a:lnTo>
                <a:lnTo>
                  <a:pt x="202" y="4"/>
                </a:lnTo>
                <a:lnTo>
                  <a:pt x="202" y="4"/>
                </a:lnTo>
                <a:lnTo>
                  <a:pt x="202" y="4"/>
                </a:lnTo>
                <a:lnTo>
                  <a:pt x="200" y="4"/>
                </a:lnTo>
                <a:lnTo>
                  <a:pt x="200" y="4"/>
                </a:lnTo>
                <a:lnTo>
                  <a:pt x="198" y="2"/>
                </a:lnTo>
                <a:lnTo>
                  <a:pt x="198" y="2"/>
                </a:lnTo>
                <a:lnTo>
                  <a:pt x="196" y="2"/>
                </a:lnTo>
                <a:lnTo>
                  <a:pt x="196" y="2"/>
                </a:lnTo>
                <a:lnTo>
                  <a:pt x="194" y="2"/>
                </a:lnTo>
                <a:lnTo>
                  <a:pt x="194" y="2"/>
                </a:lnTo>
                <a:lnTo>
                  <a:pt x="192" y="2"/>
                </a:lnTo>
                <a:lnTo>
                  <a:pt x="192" y="2"/>
                </a:lnTo>
                <a:lnTo>
                  <a:pt x="194" y="2"/>
                </a:lnTo>
                <a:lnTo>
                  <a:pt x="194" y="2"/>
                </a:lnTo>
                <a:lnTo>
                  <a:pt x="196" y="2"/>
                </a:lnTo>
                <a:lnTo>
                  <a:pt x="196" y="2"/>
                </a:lnTo>
                <a:lnTo>
                  <a:pt x="194" y="4"/>
                </a:lnTo>
                <a:lnTo>
                  <a:pt x="194" y="4"/>
                </a:lnTo>
                <a:lnTo>
                  <a:pt x="192" y="4"/>
                </a:lnTo>
                <a:lnTo>
                  <a:pt x="192" y="4"/>
                </a:lnTo>
                <a:lnTo>
                  <a:pt x="192" y="4"/>
                </a:lnTo>
                <a:lnTo>
                  <a:pt x="192" y="4"/>
                </a:lnTo>
                <a:lnTo>
                  <a:pt x="190" y="6"/>
                </a:lnTo>
                <a:lnTo>
                  <a:pt x="190" y="6"/>
                </a:lnTo>
                <a:lnTo>
                  <a:pt x="188" y="8"/>
                </a:lnTo>
                <a:lnTo>
                  <a:pt x="188" y="8"/>
                </a:lnTo>
                <a:lnTo>
                  <a:pt x="188" y="10"/>
                </a:lnTo>
                <a:lnTo>
                  <a:pt x="188" y="10"/>
                </a:lnTo>
                <a:lnTo>
                  <a:pt x="188" y="14"/>
                </a:lnTo>
                <a:lnTo>
                  <a:pt x="188" y="14"/>
                </a:lnTo>
                <a:lnTo>
                  <a:pt x="186" y="16"/>
                </a:lnTo>
                <a:lnTo>
                  <a:pt x="186" y="16"/>
                </a:lnTo>
                <a:lnTo>
                  <a:pt x="186" y="18"/>
                </a:lnTo>
                <a:lnTo>
                  <a:pt x="186" y="18"/>
                </a:lnTo>
                <a:lnTo>
                  <a:pt x="184" y="20"/>
                </a:lnTo>
                <a:lnTo>
                  <a:pt x="184" y="20"/>
                </a:lnTo>
                <a:lnTo>
                  <a:pt x="186" y="20"/>
                </a:lnTo>
                <a:lnTo>
                  <a:pt x="186" y="20"/>
                </a:lnTo>
                <a:lnTo>
                  <a:pt x="186" y="18"/>
                </a:lnTo>
                <a:lnTo>
                  <a:pt x="186" y="18"/>
                </a:lnTo>
                <a:lnTo>
                  <a:pt x="186" y="18"/>
                </a:lnTo>
                <a:lnTo>
                  <a:pt x="186" y="18"/>
                </a:lnTo>
                <a:lnTo>
                  <a:pt x="186" y="20"/>
                </a:lnTo>
                <a:lnTo>
                  <a:pt x="186" y="20"/>
                </a:lnTo>
                <a:lnTo>
                  <a:pt x="184" y="22"/>
                </a:lnTo>
                <a:lnTo>
                  <a:pt x="184" y="22"/>
                </a:lnTo>
                <a:lnTo>
                  <a:pt x="184" y="22"/>
                </a:lnTo>
                <a:lnTo>
                  <a:pt x="184" y="22"/>
                </a:lnTo>
                <a:lnTo>
                  <a:pt x="182" y="24"/>
                </a:lnTo>
                <a:lnTo>
                  <a:pt x="182" y="24"/>
                </a:lnTo>
                <a:lnTo>
                  <a:pt x="184" y="24"/>
                </a:lnTo>
                <a:lnTo>
                  <a:pt x="184" y="24"/>
                </a:lnTo>
                <a:lnTo>
                  <a:pt x="184" y="24"/>
                </a:lnTo>
                <a:lnTo>
                  <a:pt x="184" y="24"/>
                </a:lnTo>
                <a:lnTo>
                  <a:pt x="184" y="26"/>
                </a:lnTo>
                <a:lnTo>
                  <a:pt x="184" y="26"/>
                </a:lnTo>
                <a:lnTo>
                  <a:pt x="182" y="26"/>
                </a:lnTo>
                <a:lnTo>
                  <a:pt x="182" y="26"/>
                </a:lnTo>
                <a:lnTo>
                  <a:pt x="180" y="28"/>
                </a:lnTo>
                <a:lnTo>
                  <a:pt x="180" y="28"/>
                </a:lnTo>
                <a:lnTo>
                  <a:pt x="180" y="30"/>
                </a:lnTo>
                <a:lnTo>
                  <a:pt x="180" y="30"/>
                </a:lnTo>
                <a:lnTo>
                  <a:pt x="180" y="30"/>
                </a:lnTo>
                <a:lnTo>
                  <a:pt x="180" y="30"/>
                </a:lnTo>
                <a:lnTo>
                  <a:pt x="182" y="26"/>
                </a:lnTo>
                <a:lnTo>
                  <a:pt x="182" y="26"/>
                </a:lnTo>
                <a:lnTo>
                  <a:pt x="184" y="24"/>
                </a:lnTo>
                <a:lnTo>
                  <a:pt x="184" y="24"/>
                </a:lnTo>
                <a:lnTo>
                  <a:pt x="186" y="24"/>
                </a:lnTo>
                <a:lnTo>
                  <a:pt x="186" y="24"/>
                </a:lnTo>
                <a:lnTo>
                  <a:pt x="184" y="24"/>
                </a:lnTo>
                <a:lnTo>
                  <a:pt x="184" y="24"/>
                </a:lnTo>
                <a:lnTo>
                  <a:pt x="184" y="26"/>
                </a:lnTo>
                <a:lnTo>
                  <a:pt x="184" y="26"/>
                </a:lnTo>
                <a:lnTo>
                  <a:pt x="182" y="28"/>
                </a:lnTo>
                <a:lnTo>
                  <a:pt x="182" y="28"/>
                </a:lnTo>
                <a:lnTo>
                  <a:pt x="182" y="30"/>
                </a:lnTo>
                <a:lnTo>
                  <a:pt x="182" y="30"/>
                </a:lnTo>
                <a:lnTo>
                  <a:pt x="182" y="28"/>
                </a:lnTo>
                <a:lnTo>
                  <a:pt x="182" y="28"/>
                </a:lnTo>
                <a:lnTo>
                  <a:pt x="184" y="26"/>
                </a:lnTo>
                <a:lnTo>
                  <a:pt x="184" y="26"/>
                </a:lnTo>
                <a:lnTo>
                  <a:pt x="186" y="26"/>
                </a:lnTo>
                <a:lnTo>
                  <a:pt x="186" y="26"/>
                </a:lnTo>
                <a:lnTo>
                  <a:pt x="184" y="28"/>
                </a:lnTo>
                <a:lnTo>
                  <a:pt x="184" y="28"/>
                </a:lnTo>
                <a:lnTo>
                  <a:pt x="182" y="30"/>
                </a:lnTo>
                <a:lnTo>
                  <a:pt x="182" y="30"/>
                </a:lnTo>
                <a:lnTo>
                  <a:pt x="182" y="34"/>
                </a:lnTo>
                <a:lnTo>
                  <a:pt x="182" y="34"/>
                </a:lnTo>
                <a:lnTo>
                  <a:pt x="182" y="38"/>
                </a:lnTo>
                <a:lnTo>
                  <a:pt x="182" y="38"/>
                </a:lnTo>
                <a:lnTo>
                  <a:pt x="180" y="42"/>
                </a:lnTo>
                <a:lnTo>
                  <a:pt x="180" y="42"/>
                </a:lnTo>
                <a:lnTo>
                  <a:pt x="180" y="50"/>
                </a:lnTo>
                <a:lnTo>
                  <a:pt x="180" y="54"/>
                </a:lnTo>
                <a:lnTo>
                  <a:pt x="180" y="54"/>
                </a:lnTo>
                <a:lnTo>
                  <a:pt x="180" y="58"/>
                </a:lnTo>
                <a:lnTo>
                  <a:pt x="180" y="58"/>
                </a:lnTo>
                <a:lnTo>
                  <a:pt x="182" y="58"/>
                </a:lnTo>
                <a:lnTo>
                  <a:pt x="182" y="58"/>
                </a:lnTo>
                <a:lnTo>
                  <a:pt x="182" y="58"/>
                </a:lnTo>
                <a:lnTo>
                  <a:pt x="184" y="60"/>
                </a:lnTo>
                <a:lnTo>
                  <a:pt x="184" y="60"/>
                </a:lnTo>
                <a:lnTo>
                  <a:pt x="184" y="62"/>
                </a:lnTo>
                <a:lnTo>
                  <a:pt x="184" y="66"/>
                </a:lnTo>
                <a:lnTo>
                  <a:pt x="184" y="66"/>
                </a:lnTo>
                <a:lnTo>
                  <a:pt x="182" y="74"/>
                </a:lnTo>
                <a:lnTo>
                  <a:pt x="182" y="74"/>
                </a:lnTo>
                <a:lnTo>
                  <a:pt x="182" y="76"/>
                </a:lnTo>
                <a:lnTo>
                  <a:pt x="182" y="78"/>
                </a:lnTo>
                <a:lnTo>
                  <a:pt x="182" y="80"/>
                </a:lnTo>
                <a:lnTo>
                  <a:pt x="182" y="80"/>
                </a:lnTo>
                <a:lnTo>
                  <a:pt x="180" y="82"/>
                </a:lnTo>
                <a:lnTo>
                  <a:pt x="180" y="82"/>
                </a:lnTo>
                <a:lnTo>
                  <a:pt x="178" y="84"/>
                </a:lnTo>
                <a:lnTo>
                  <a:pt x="178" y="84"/>
                </a:lnTo>
                <a:lnTo>
                  <a:pt x="172" y="88"/>
                </a:lnTo>
                <a:lnTo>
                  <a:pt x="172" y="88"/>
                </a:lnTo>
                <a:lnTo>
                  <a:pt x="166" y="90"/>
                </a:lnTo>
                <a:lnTo>
                  <a:pt x="166" y="90"/>
                </a:lnTo>
                <a:lnTo>
                  <a:pt x="148" y="96"/>
                </a:lnTo>
                <a:lnTo>
                  <a:pt x="148" y="96"/>
                </a:lnTo>
                <a:lnTo>
                  <a:pt x="136" y="100"/>
                </a:lnTo>
                <a:lnTo>
                  <a:pt x="136" y="100"/>
                </a:lnTo>
                <a:lnTo>
                  <a:pt x="132" y="102"/>
                </a:lnTo>
                <a:lnTo>
                  <a:pt x="132" y="102"/>
                </a:lnTo>
                <a:lnTo>
                  <a:pt x="130" y="102"/>
                </a:lnTo>
                <a:lnTo>
                  <a:pt x="130" y="102"/>
                </a:lnTo>
                <a:lnTo>
                  <a:pt x="128" y="106"/>
                </a:lnTo>
                <a:lnTo>
                  <a:pt x="128" y="106"/>
                </a:lnTo>
                <a:lnTo>
                  <a:pt x="126" y="108"/>
                </a:lnTo>
                <a:lnTo>
                  <a:pt x="126" y="108"/>
                </a:lnTo>
                <a:lnTo>
                  <a:pt x="126" y="112"/>
                </a:lnTo>
                <a:lnTo>
                  <a:pt x="126" y="112"/>
                </a:lnTo>
                <a:lnTo>
                  <a:pt x="124" y="116"/>
                </a:lnTo>
                <a:lnTo>
                  <a:pt x="124" y="116"/>
                </a:lnTo>
                <a:lnTo>
                  <a:pt x="122" y="118"/>
                </a:lnTo>
                <a:lnTo>
                  <a:pt x="122" y="118"/>
                </a:lnTo>
                <a:lnTo>
                  <a:pt x="122" y="120"/>
                </a:lnTo>
                <a:lnTo>
                  <a:pt x="122" y="120"/>
                </a:lnTo>
                <a:lnTo>
                  <a:pt x="122" y="126"/>
                </a:lnTo>
                <a:lnTo>
                  <a:pt x="122" y="126"/>
                </a:lnTo>
                <a:lnTo>
                  <a:pt x="118" y="136"/>
                </a:lnTo>
                <a:lnTo>
                  <a:pt x="118" y="136"/>
                </a:lnTo>
                <a:lnTo>
                  <a:pt x="116" y="144"/>
                </a:lnTo>
                <a:lnTo>
                  <a:pt x="116" y="144"/>
                </a:lnTo>
                <a:lnTo>
                  <a:pt x="114" y="148"/>
                </a:lnTo>
                <a:lnTo>
                  <a:pt x="110" y="154"/>
                </a:lnTo>
                <a:lnTo>
                  <a:pt x="110" y="154"/>
                </a:lnTo>
                <a:lnTo>
                  <a:pt x="108" y="160"/>
                </a:lnTo>
                <a:lnTo>
                  <a:pt x="106" y="164"/>
                </a:lnTo>
                <a:lnTo>
                  <a:pt x="106" y="164"/>
                </a:lnTo>
                <a:lnTo>
                  <a:pt x="106" y="170"/>
                </a:lnTo>
                <a:lnTo>
                  <a:pt x="106" y="170"/>
                </a:lnTo>
                <a:lnTo>
                  <a:pt x="104" y="172"/>
                </a:lnTo>
                <a:lnTo>
                  <a:pt x="104" y="172"/>
                </a:lnTo>
                <a:lnTo>
                  <a:pt x="102" y="176"/>
                </a:lnTo>
                <a:lnTo>
                  <a:pt x="102" y="176"/>
                </a:lnTo>
                <a:lnTo>
                  <a:pt x="96" y="182"/>
                </a:lnTo>
                <a:lnTo>
                  <a:pt x="96" y="182"/>
                </a:lnTo>
                <a:lnTo>
                  <a:pt x="92" y="190"/>
                </a:lnTo>
                <a:lnTo>
                  <a:pt x="92" y="190"/>
                </a:lnTo>
                <a:lnTo>
                  <a:pt x="88" y="194"/>
                </a:lnTo>
                <a:lnTo>
                  <a:pt x="88" y="194"/>
                </a:lnTo>
                <a:lnTo>
                  <a:pt x="80" y="204"/>
                </a:lnTo>
                <a:lnTo>
                  <a:pt x="80" y="204"/>
                </a:lnTo>
                <a:lnTo>
                  <a:pt x="74" y="212"/>
                </a:lnTo>
                <a:lnTo>
                  <a:pt x="74" y="212"/>
                </a:lnTo>
                <a:lnTo>
                  <a:pt x="68" y="218"/>
                </a:lnTo>
                <a:lnTo>
                  <a:pt x="68" y="218"/>
                </a:lnTo>
                <a:lnTo>
                  <a:pt x="62" y="226"/>
                </a:lnTo>
                <a:lnTo>
                  <a:pt x="62" y="226"/>
                </a:lnTo>
                <a:lnTo>
                  <a:pt x="56" y="236"/>
                </a:lnTo>
                <a:lnTo>
                  <a:pt x="56" y="236"/>
                </a:lnTo>
                <a:lnTo>
                  <a:pt x="54" y="238"/>
                </a:lnTo>
                <a:lnTo>
                  <a:pt x="54" y="238"/>
                </a:lnTo>
                <a:lnTo>
                  <a:pt x="48" y="242"/>
                </a:lnTo>
                <a:lnTo>
                  <a:pt x="48" y="242"/>
                </a:lnTo>
                <a:lnTo>
                  <a:pt x="42" y="248"/>
                </a:lnTo>
                <a:lnTo>
                  <a:pt x="42" y="248"/>
                </a:lnTo>
                <a:lnTo>
                  <a:pt x="40" y="250"/>
                </a:lnTo>
                <a:lnTo>
                  <a:pt x="40" y="250"/>
                </a:lnTo>
                <a:lnTo>
                  <a:pt x="40" y="250"/>
                </a:lnTo>
                <a:lnTo>
                  <a:pt x="38" y="250"/>
                </a:lnTo>
                <a:lnTo>
                  <a:pt x="38" y="250"/>
                </a:lnTo>
                <a:lnTo>
                  <a:pt x="34" y="250"/>
                </a:lnTo>
                <a:lnTo>
                  <a:pt x="34" y="250"/>
                </a:lnTo>
                <a:lnTo>
                  <a:pt x="28" y="250"/>
                </a:lnTo>
                <a:lnTo>
                  <a:pt x="28" y="250"/>
                </a:lnTo>
                <a:lnTo>
                  <a:pt x="24" y="248"/>
                </a:lnTo>
                <a:lnTo>
                  <a:pt x="24" y="248"/>
                </a:lnTo>
                <a:lnTo>
                  <a:pt x="18" y="248"/>
                </a:lnTo>
                <a:lnTo>
                  <a:pt x="18" y="248"/>
                </a:lnTo>
                <a:lnTo>
                  <a:pt x="12" y="246"/>
                </a:lnTo>
                <a:lnTo>
                  <a:pt x="12" y="246"/>
                </a:lnTo>
                <a:lnTo>
                  <a:pt x="10" y="246"/>
                </a:lnTo>
                <a:lnTo>
                  <a:pt x="10" y="250"/>
                </a:lnTo>
                <a:lnTo>
                  <a:pt x="10" y="250"/>
                </a:lnTo>
                <a:lnTo>
                  <a:pt x="12" y="250"/>
                </a:lnTo>
                <a:lnTo>
                  <a:pt x="12" y="250"/>
                </a:lnTo>
                <a:lnTo>
                  <a:pt x="14" y="252"/>
                </a:lnTo>
                <a:lnTo>
                  <a:pt x="16" y="254"/>
                </a:lnTo>
                <a:lnTo>
                  <a:pt x="16" y="254"/>
                </a:lnTo>
                <a:lnTo>
                  <a:pt x="22" y="256"/>
                </a:lnTo>
                <a:lnTo>
                  <a:pt x="22" y="256"/>
                </a:lnTo>
                <a:lnTo>
                  <a:pt x="24" y="260"/>
                </a:lnTo>
                <a:lnTo>
                  <a:pt x="24" y="262"/>
                </a:lnTo>
                <a:lnTo>
                  <a:pt x="24" y="262"/>
                </a:lnTo>
                <a:lnTo>
                  <a:pt x="22" y="266"/>
                </a:lnTo>
                <a:lnTo>
                  <a:pt x="20" y="268"/>
                </a:lnTo>
                <a:lnTo>
                  <a:pt x="20" y="268"/>
                </a:lnTo>
                <a:lnTo>
                  <a:pt x="14" y="272"/>
                </a:lnTo>
                <a:lnTo>
                  <a:pt x="14" y="272"/>
                </a:lnTo>
                <a:lnTo>
                  <a:pt x="10" y="276"/>
                </a:lnTo>
                <a:lnTo>
                  <a:pt x="10" y="276"/>
                </a:lnTo>
                <a:lnTo>
                  <a:pt x="0" y="284"/>
                </a:lnTo>
                <a:lnTo>
                  <a:pt x="0" y="284"/>
                </a:lnTo>
                <a:lnTo>
                  <a:pt x="0" y="286"/>
                </a:lnTo>
                <a:lnTo>
                  <a:pt x="0" y="288"/>
                </a:lnTo>
                <a:lnTo>
                  <a:pt x="0" y="288"/>
                </a:lnTo>
                <a:lnTo>
                  <a:pt x="2" y="288"/>
                </a:lnTo>
                <a:lnTo>
                  <a:pt x="6" y="284"/>
                </a:lnTo>
                <a:lnTo>
                  <a:pt x="6" y="284"/>
                </a:lnTo>
                <a:lnTo>
                  <a:pt x="14" y="280"/>
                </a:lnTo>
                <a:lnTo>
                  <a:pt x="14" y="280"/>
                </a:lnTo>
                <a:lnTo>
                  <a:pt x="16" y="278"/>
                </a:lnTo>
                <a:lnTo>
                  <a:pt x="16" y="278"/>
                </a:lnTo>
                <a:lnTo>
                  <a:pt x="18" y="278"/>
                </a:lnTo>
                <a:lnTo>
                  <a:pt x="20" y="278"/>
                </a:lnTo>
                <a:lnTo>
                  <a:pt x="20" y="278"/>
                </a:lnTo>
                <a:lnTo>
                  <a:pt x="20" y="278"/>
                </a:lnTo>
                <a:lnTo>
                  <a:pt x="20" y="280"/>
                </a:lnTo>
                <a:lnTo>
                  <a:pt x="20" y="280"/>
                </a:lnTo>
                <a:lnTo>
                  <a:pt x="16" y="284"/>
                </a:lnTo>
                <a:lnTo>
                  <a:pt x="16" y="284"/>
                </a:lnTo>
                <a:lnTo>
                  <a:pt x="12" y="288"/>
                </a:lnTo>
                <a:lnTo>
                  <a:pt x="12" y="288"/>
                </a:lnTo>
                <a:lnTo>
                  <a:pt x="4" y="296"/>
                </a:lnTo>
                <a:lnTo>
                  <a:pt x="4" y="296"/>
                </a:lnTo>
                <a:lnTo>
                  <a:pt x="4" y="298"/>
                </a:lnTo>
                <a:lnTo>
                  <a:pt x="4" y="298"/>
                </a:lnTo>
                <a:lnTo>
                  <a:pt x="6" y="300"/>
                </a:lnTo>
                <a:lnTo>
                  <a:pt x="6" y="300"/>
                </a:lnTo>
                <a:lnTo>
                  <a:pt x="10" y="296"/>
                </a:lnTo>
                <a:lnTo>
                  <a:pt x="10" y="296"/>
                </a:lnTo>
                <a:lnTo>
                  <a:pt x="20" y="290"/>
                </a:lnTo>
                <a:lnTo>
                  <a:pt x="20" y="290"/>
                </a:lnTo>
                <a:lnTo>
                  <a:pt x="20" y="290"/>
                </a:lnTo>
                <a:lnTo>
                  <a:pt x="20" y="290"/>
                </a:lnTo>
                <a:lnTo>
                  <a:pt x="20" y="290"/>
                </a:lnTo>
                <a:lnTo>
                  <a:pt x="12" y="300"/>
                </a:lnTo>
                <a:lnTo>
                  <a:pt x="12" y="300"/>
                </a:lnTo>
                <a:lnTo>
                  <a:pt x="12" y="302"/>
                </a:lnTo>
                <a:lnTo>
                  <a:pt x="12" y="304"/>
                </a:lnTo>
                <a:lnTo>
                  <a:pt x="12" y="304"/>
                </a:lnTo>
                <a:lnTo>
                  <a:pt x="16" y="300"/>
                </a:lnTo>
                <a:lnTo>
                  <a:pt x="16" y="300"/>
                </a:lnTo>
                <a:lnTo>
                  <a:pt x="20" y="296"/>
                </a:lnTo>
                <a:lnTo>
                  <a:pt x="20" y="296"/>
                </a:lnTo>
                <a:lnTo>
                  <a:pt x="22" y="298"/>
                </a:lnTo>
                <a:lnTo>
                  <a:pt x="22" y="298"/>
                </a:lnTo>
                <a:lnTo>
                  <a:pt x="22" y="298"/>
                </a:lnTo>
                <a:lnTo>
                  <a:pt x="28" y="290"/>
                </a:lnTo>
                <a:lnTo>
                  <a:pt x="28" y="290"/>
                </a:lnTo>
                <a:lnTo>
                  <a:pt x="36" y="280"/>
                </a:lnTo>
                <a:lnTo>
                  <a:pt x="36" y="280"/>
                </a:lnTo>
                <a:lnTo>
                  <a:pt x="40" y="276"/>
                </a:lnTo>
                <a:lnTo>
                  <a:pt x="40" y="276"/>
                </a:lnTo>
                <a:lnTo>
                  <a:pt x="46" y="270"/>
                </a:lnTo>
                <a:lnTo>
                  <a:pt x="46" y="270"/>
                </a:lnTo>
                <a:lnTo>
                  <a:pt x="48" y="268"/>
                </a:lnTo>
                <a:lnTo>
                  <a:pt x="48" y="268"/>
                </a:lnTo>
                <a:lnTo>
                  <a:pt x="52" y="266"/>
                </a:lnTo>
                <a:lnTo>
                  <a:pt x="52" y="266"/>
                </a:lnTo>
                <a:lnTo>
                  <a:pt x="54" y="264"/>
                </a:lnTo>
                <a:lnTo>
                  <a:pt x="54" y="264"/>
                </a:lnTo>
                <a:lnTo>
                  <a:pt x="56" y="268"/>
                </a:lnTo>
                <a:lnTo>
                  <a:pt x="56" y="268"/>
                </a:lnTo>
                <a:lnTo>
                  <a:pt x="58" y="268"/>
                </a:lnTo>
                <a:lnTo>
                  <a:pt x="58" y="268"/>
                </a:lnTo>
                <a:lnTo>
                  <a:pt x="60" y="270"/>
                </a:lnTo>
                <a:lnTo>
                  <a:pt x="60" y="270"/>
                </a:lnTo>
                <a:lnTo>
                  <a:pt x="64" y="266"/>
                </a:lnTo>
                <a:lnTo>
                  <a:pt x="64" y="266"/>
                </a:lnTo>
                <a:lnTo>
                  <a:pt x="80" y="254"/>
                </a:lnTo>
                <a:lnTo>
                  <a:pt x="80" y="254"/>
                </a:lnTo>
                <a:lnTo>
                  <a:pt x="90" y="246"/>
                </a:lnTo>
                <a:lnTo>
                  <a:pt x="104" y="236"/>
                </a:lnTo>
                <a:lnTo>
                  <a:pt x="104" y="236"/>
                </a:lnTo>
                <a:lnTo>
                  <a:pt x="112" y="228"/>
                </a:lnTo>
                <a:lnTo>
                  <a:pt x="118" y="226"/>
                </a:lnTo>
                <a:lnTo>
                  <a:pt x="118" y="226"/>
                </a:lnTo>
                <a:lnTo>
                  <a:pt x="120" y="224"/>
                </a:lnTo>
                <a:lnTo>
                  <a:pt x="122" y="220"/>
                </a:lnTo>
                <a:lnTo>
                  <a:pt x="122" y="220"/>
                </a:lnTo>
                <a:lnTo>
                  <a:pt x="126" y="214"/>
                </a:lnTo>
                <a:lnTo>
                  <a:pt x="126" y="214"/>
                </a:lnTo>
                <a:lnTo>
                  <a:pt x="132" y="204"/>
                </a:lnTo>
                <a:lnTo>
                  <a:pt x="132" y="204"/>
                </a:lnTo>
                <a:lnTo>
                  <a:pt x="138" y="192"/>
                </a:lnTo>
                <a:lnTo>
                  <a:pt x="138" y="192"/>
                </a:lnTo>
                <a:lnTo>
                  <a:pt x="138" y="190"/>
                </a:lnTo>
                <a:lnTo>
                  <a:pt x="138" y="190"/>
                </a:lnTo>
                <a:lnTo>
                  <a:pt x="140" y="200"/>
                </a:lnTo>
                <a:lnTo>
                  <a:pt x="140" y="200"/>
                </a:lnTo>
                <a:lnTo>
                  <a:pt x="142" y="216"/>
                </a:lnTo>
                <a:lnTo>
                  <a:pt x="142" y="216"/>
                </a:lnTo>
                <a:lnTo>
                  <a:pt x="140" y="234"/>
                </a:lnTo>
                <a:lnTo>
                  <a:pt x="140" y="234"/>
                </a:lnTo>
                <a:lnTo>
                  <a:pt x="138" y="238"/>
                </a:lnTo>
                <a:lnTo>
                  <a:pt x="138" y="238"/>
                </a:lnTo>
                <a:lnTo>
                  <a:pt x="136" y="250"/>
                </a:lnTo>
                <a:lnTo>
                  <a:pt x="136" y="250"/>
                </a:lnTo>
                <a:lnTo>
                  <a:pt x="136" y="254"/>
                </a:lnTo>
                <a:lnTo>
                  <a:pt x="138" y="250"/>
                </a:lnTo>
                <a:lnTo>
                  <a:pt x="138" y="250"/>
                </a:lnTo>
                <a:lnTo>
                  <a:pt x="138" y="266"/>
                </a:lnTo>
                <a:lnTo>
                  <a:pt x="138" y="266"/>
                </a:lnTo>
                <a:lnTo>
                  <a:pt x="138" y="288"/>
                </a:lnTo>
                <a:lnTo>
                  <a:pt x="138" y="288"/>
                </a:lnTo>
                <a:lnTo>
                  <a:pt x="138" y="304"/>
                </a:lnTo>
                <a:lnTo>
                  <a:pt x="138" y="304"/>
                </a:lnTo>
                <a:lnTo>
                  <a:pt x="138" y="314"/>
                </a:lnTo>
                <a:lnTo>
                  <a:pt x="140" y="314"/>
                </a:lnTo>
                <a:lnTo>
                  <a:pt x="142" y="334"/>
                </a:lnTo>
                <a:lnTo>
                  <a:pt x="144" y="378"/>
                </a:lnTo>
                <a:lnTo>
                  <a:pt x="144" y="378"/>
                </a:lnTo>
                <a:lnTo>
                  <a:pt x="144" y="420"/>
                </a:lnTo>
                <a:lnTo>
                  <a:pt x="144" y="420"/>
                </a:lnTo>
                <a:lnTo>
                  <a:pt x="146" y="456"/>
                </a:lnTo>
                <a:lnTo>
                  <a:pt x="146" y="456"/>
                </a:lnTo>
                <a:lnTo>
                  <a:pt x="148" y="490"/>
                </a:lnTo>
                <a:lnTo>
                  <a:pt x="148" y="490"/>
                </a:lnTo>
                <a:lnTo>
                  <a:pt x="150" y="512"/>
                </a:lnTo>
                <a:lnTo>
                  <a:pt x="150" y="512"/>
                </a:lnTo>
                <a:lnTo>
                  <a:pt x="150" y="516"/>
                </a:lnTo>
                <a:lnTo>
                  <a:pt x="148" y="520"/>
                </a:lnTo>
                <a:lnTo>
                  <a:pt x="148" y="520"/>
                </a:lnTo>
                <a:lnTo>
                  <a:pt x="148" y="528"/>
                </a:lnTo>
                <a:lnTo>
                  <a:pt x="148" y="528"/>
                </a:lnTo>
                <a:lnTo>
                  <a:pt x="148" y="532"/>
                </a:lnTo>
                <a:lnTo>
                  <a:pt x="148" y="532"/>
                </a:lnTo>
                <a:lnTo>
                  <a:pt x="146" y="532"/>
                </a:lnTo>
                <a:lnTo>
                  <a:pt x="146" y="532"/>
                </a:lnTo>
                <a:lnTo>
                  <a:pt x="146" y="532"/>
                </a:lnTo>
                <a:lnTo>
                  <a:pt x="144" y="534"/>
                </a:lnTo>
                <a:lnTo>
                  <a:pt x="144" y="534"/>
                </a:lnTo>
                <a:lnTo>
                  <a:pt x="142" y="542"/>
                </a:lnTo>
                <a:lnTo>
                  <a:pt x="142" y="542"/>
                </a:lnTo>
                <a:lnTo>
                  <a:pt x="138" y="548"/>
                </a:lnTo>
                <a:lnTo>
                  <a:pt x="138" y="548"/>
                </a:lnTo>
                <a:lnTo>
                  <a:pt x="136" y="554"/>
                </a:lnTo>
                <a:lnTo>
                  <a:pt x="136" y="554"/>
                </a:lnTo>
                <a:lnTo>
                  <a:pt x="136" y="556"/>
                </a:lnTo>
                <a:lnTo>
                  <a:pt x="134" y="556"/>
                </a:lnTo>
                <a:lnTo>
                  <a:pt x="136" y="558"/>
                </a:lnTo>
                <a:lnTo>
                  <a:pt x="130" y="562"/>
                </a:lnTo>
                <a:lnTo>
                  <a:pt x="132" y="562"/>
                </a:lnTo>
                <a:lnTo>
                  <a:pt x="132" y="562"/>
                </a:lnTo>
                <a:lnTo>
                  <a:pt x="132" y="562"/>
                </a:lnTo>
                <a:lnTo>
                  <a:pt x="134" y="562"/>
                </a:lnTo>
                <a:lnTo>
                  <a:pt x="134" y="562"/>
                </a:lnTo>
                <a:lnTo>
                  <a:pt x="128" y="566"/>
                </a:lnTo>
                <a:lnTo>
                  <a:pt x="128" y="566"/>
                </a:lnTo>
                <a:lnTo>
                  <a:pt x="126" y="568"/>
                </a:lnTo>
                <a:lnTo>
                  <a:pt x="126" y="568"/>
                </a:lnTo>
                <a:lnTo>
                  <a:pt x="120" y="568"/>
                </a:lnTo>
                <a:lnTo>
                  <a:pt x="120" y="568"/>
                </a:lnTo>
                <a:lnTo>
                  <a:pt x="112" y="574"/>
                </a:lnTo>
                <a:lnTo>
                  <a:pt x="112" y="574"/>
                </a:lnTo>
                <a:lnTo>
                  <a:pt x="112" y="576"/>
                </a:lnTo>
                <a:lnTo>
                  <a:pt x="112" y="576"/>
                </a:lnTo>
                <a:lnTo>
                  <a:pt x="112" y="576"/>
                </a:lnTo>
                <a:lnTo>
                  <a:pt x="110" y="576"/>
                </a:lnTo>
                <a:lnTo>
                  <a:pt x="110" y="576"/>
                </a:lnTo>
                <a:lnTo>
                  <a:pt x="110" y="580"/>
                </a:lnTo>
                <a:lnTo>
                  <a:pt x="110" y="580"/>
                </a:lnTo>
                <a:lnTo>
                  <a:pt x="112" y="582"/>
                </a:lnTo>
                <a:lnTo>
                  <a:pt x="116" y="584"/>
                </a:lnTo>
                <a:lnTo>
                  <a:pt x="116" y="584"/>
                </a:lnTo>
                <a:lnTo>
                  <a:pt x="128" y="584"/>
                </a:lnTo>
                <a:lnTo>
                  <a:pt x="140" y="584"/>
                </a:lnTo>
                <a:lnTo>
                  <a:pt x="140" y="584"/>
                </a:lnTo>
                <a:lnTo>
                  <a:pt x="150" y="582"/>
                </a:lnTo>
                <a:lnTo>
                  <a:pt x="154" y="580"/>
                </a:lnTo>
                <a:lnTo>
                  <a:pt x="154" y="580"/>
                </a:lnTo>
                <a:lnTo>
                  <a:pt x="158" y="582"/>
                </a:lnTo>
                <a:lnTo>
                  <a:pt x="158" y="582"/>
                </a:lnTo>
                <a:lnTo>
                  <a:pt x="170" y="582"/>
                </a:lnTo>
                <a:lnTo>
                  <a:pt x="170" y="582"/>
                </a:lnTo>
                <a:lnTo>
                  <a:pt x="176" y="580"/>
                </a:lnTo>
                <a:lnTo>
                  <a:pt x="178" y="580"/>
                </a:lnTo>
                <a:lnTo>
                  <a:pt x="178" y="580"/>
                </a:lnTo>
                <a:lnTo>
                  <a:pt x="178" y="574"/>
                </a:lnTo>
                <a:lnTo>
                  <a:pt x="178" y="574"/>
                </a:lnTo>
                <a:lnTo>
                  <a:pt x="178" y="572"/>
                </a:lnTo>
                <a:lnTo>
                  <a:pt x="178" y="572"/>
                </a:lnTo>
                <a:lnTo>
                  <a:pt x="178" y="572"/>
                </a:lnTo>
                <a:lnTo>
                  <a:pt x="178" y="572"/>
                </a:lnTo>
                <a:lnTo>
                  <a:pt x="178" y="566"/>
                </a:lnTo>
                <a:lnTo>
                  <a:pt x="178" y="566"/>
                </a:lnTo>
                <a:lnTo>
                  <a:pt x="178" y="562"/>
                </a:lnTo>
                <a:lnTo>
                  <a:pt x="178" y="562"/>
                </a:lnTo>
                <a:lnTo>
                  <a:pt x="178" y="554"/>
                </a:lnTo>
                <a:lnTo>
                  <a:pt x="178" y="554"/>
                </a:lnTo>
                <a:lnTo>
                  <a:pt x="176" y="550"/>
                </a:lnTo>
                <a:lnTo>
                  <a:pt x="176" y="550"/>
                </a:lnTo>
                <a:lnTo>
                  <a:pt x="180" y="544"/>
                </a:lnTo>
                <a:lnTo>
                  <a:pt x="180" y="544"/>
                </a:lnTo>
                <a:lnTo>
                  <a:pt x="186" y="532"/>
                </a:lnTo>
                <a:lnTo>
                  <a:pt x="186" y="532"/>
                </a:lnTo>
                <a:lnTo>
                  <a:pt x="186" y="524"/>
                </a:lnTo>
                <a:lnTo>
                  <a:pt x="186" y="524"/>
                </a:lnTo>
                <a:lnTo>
                  <a:pt x="186" y="508"/>
                </a:lnTo>
                <a:lnTo>
                  <a:pt x="186" y="508"/>
                </a:lnTo>
                <a:lnTo>
                  <a:pt x="188" y="496"/>
                </a:lnTo>
                <a:lnTo>
                  <a:pt x="188" y="496"/>
                </a:lnTo>
                <a:lnTo>
                  <a:pt x="190" y="468"/>
                </a:lnTo>
                <a:lnTo>
                  <a:pt x="190" y="468"/>
                </a:lnTo>
                <a:lnTo>
                  <a:pt x="192" y="444"/>
                </a:lnTo>
                <a:lnTo>
                  <a:pt x="192" y="444"/>
                </a:lnTo>
                <a:lnTo>
                  <a:pt x="190" y="436"/>
                </a:lnTo>
                <a:lnTo>
                  <a:pt x="190" y="436"/>
                </a:lnTo>
                <a:lnTo>
                  <a:pt x="192" y="430"/>
                </a:lnTo>
                <a:lnTo>
                  <a:pt x="192" y="430"/>
                </a:lnTo>
                <a:lnTo>
                  <a:pt x="194" y="414"/>
                </a:lnTo>
                <a:lnTo>
                  <a:pt x="194" y="414"/>
                </a:lnTo>
                <a:lnTo>
                  <a:pt x="194" y="400"/>
                </a:lnTo>
                <a:lnTo>
                  <a:pt x="194" y="400"/>
                </a:lnTo>
                <a:lnTo>
                  <a:pt x="196" y="384"/>
                </a:lnTo>
                <a:lnTo>
                  <a:pt x="196" y="384"/>
                </a:lnTo>
                <a:lnTo>
                  <a:pt x="196" y="374"/>
                </a:lnTo>
                <a:lnTo>
                  <a:pt x="196" y="374"/>
                </a:lnTo>
                <a:lnTo>
                  <a:pt x="198" y="364"/>
                </a:lnTo>
                <a:lnTo>
                  <a:pt x="198" y="364"/>
                </a:lnTo>
                <a:lnTo>
                  <a:pt x="200" y="352"/>
                </a:lnTo>
                <a:lnTo>
                  <a:pt x="200" y="352"/>
                </a:lnTo>
                <a:lnTo>
                  <a:pt x="200" y="352"/>
                </a:lnTo>
                <a:lnTo>
                  <a:pt x="200" y="352"/>
                </a:lnTo>
                <a:lnTo>
                  <a:pt x="202" y="362"/>
                </a:lnTo>
                <a:lnTo>
                  <a:pt x="202" y="362"/>
                </a:lnTo>
                <a:lnTo>
                  <a:pt x="208" y="404"/>
                </a:lnTo>
                <a:lnTo>
                  <a:pt x="208" y="404"/>
                </a:lnTo>
                <a:lnTo>
                  <a:pt x="214" y="444"/>
                </a:lnTo>
                <a:lnTo>
                  <a:pt x="214" y="444"/>
                </a:lnTo>
                <a:lnTo>
                  <a:pt x="218" y="474"/>
                </a:lnTo>
                <a:lnTo>
                  <a:pt x="218" y="474"/>
                </a:lnTo>
                <a:lnTo>
                  <a:pt x="222" y="498"/>
                </a:lnTo>
                <a:lnTo>
                  <a:pt x="222" y="498"/>
                </a:lnTo>
                <a:lnTo>
                  <a:pt x="228" y="532"/>
                </a:lnTo>
                <a:lnTo>
                  <a:pt x="228" y="532"/>
                </a:lnTo>
                <a:lnTo>
                  <a:pt x="230" y="540"/>
                </a:lnTo>
                <a:lnTo>
                  <a:pt x="230" y="546"/>
                </a:lnTo>
                <a:lnTo>
                  <a:pt x="230" y="546"/>
                </a:lnTo>
                <a:lnTo>
                  <a:pt x="230" y="556"/>
                </a:lnTo>
                <a:lnTo>
                  <a:pt x="230" y="556"/>
                </a:lnTo>
                <a:lnTo>
                  <a:pt x="230" y="560"/>
                </a:lnTo>
                <a:lnTo>
                  <a:pt x="230" y="560"/>
                </a:lnTo>
                <a:lnTo>
                  <a:pt x="232" y="562"/>
                </a:lnTo>
                <a:lnTo>
                  <a:pt x="232" y="562"/>
                </a:lnTo>
                <a:lnTo>
                  <a:pt x="238" y="566"/>
                </a:lnTo>
                <a:lnTo>
                  <a:pt x="238" y="566"/>
                </a:lnTo>
                <a:lnTo>
                  <a:pt x="238" y="570"/>
                </a:lnTo>
                <a:lnTo>
                  <a:pt x="238" y="570"/>
                </a:lnTo>
                <a:lnTo>
                  <a:pt x="236" y="574"/>
                </a:lnTo>
                <a:lnTo>
                  <a:pt x="236" y="574"/>
                </a:lnTo>
                <a:lnTo>
                  <a:pt x="234" y="576"/>
                </a:lnTo>
                <a:lnTo>
                  <a:pt x="234" y="576"/>
                </a:lnTo>
                <a:lnTo>
                  <a:pt x="234" y="576"/>
                </a:lnTo>
                <a:lnTo>
                  <a:pt x="234" y="576"/>
                </a:lnTo>
                <a:lnTo>
                  <a:pt x="234" y="578"/>
                </a:lnTo>
                <a:lnTo>
                  <a:pt x="234" y="578"/>
                </a:lnTo>
                <a:lnTo>
                  <a:pt x="232" y="582"/>
                </a:lnTo>
                <a:lnTo>
                  <a:pt x="232" y="582"/>
                </a:lnTo>
                <a:lnTo>
                  <a:pt x="232" y="588"/>
                </a:lnTo>
                <a:lnTo>
                  <a:pt x="232" y="588"/>
                </a:lnTo>
                <a:lnTo>
                  <a:pt x="232" y="588"/>
                </a:lnTo>
                <a:lnTo>
                  <a:pt x="232" y="588"/>
                </a:lnTo>
                <a:lnTo>
                  <a:pt x="232" y="588"/>
                </a:lnTo>
                <a:lnTo>
                  <a:pt x="230" y="590"/>
                </a:lnTo>
                <a:lnTo>
                  <a:pt x="230" y="590"/>
                </a:lnTo>
                <a:lnTo>
                  <a:pt x="232" y="592"/>
                </a:lnTo>
                <a:lnTo>
                  <a:pt x="238" y="594"/>
                </a:lnTo>
                <a:lnTo>
                  <a:pt x="238" y="594"/>
                </a:lnTo>
                <a:lnTo>
                  <a:pt x="258" y="596"/>
                </a:lnTo>
                <a:lnTo>
                  <a:pt x="258" y="596"/>
                </a:lnTo>
                <a:lnTo>
                  <a:pt x="262" y="594"/>
                </a:lnTo>
                <a:lnTo>
                  <a:pt x="264" y="594"/>
                </a:lnTo>
                <a:lnTo>
                  <a:pt x="264" y="592"/>
                </a:lnTo>
                <a:lnTo>
                  <a:pt x="264" y="592"/>
                </a:lnTo>
                <a:lnTo>
                  <a:pt x="266" y="588"/>
                </a:lnTo>
                <a:lnTo>
                  <a:pt x="266" y="588"/>
                </a:lnTo>
                <a:lnTo>
                  <a:pt x="268" y="584"/>
                </a:lnTo>
                <a:lnTo>
                  <a:pt x="268" y="584"/>
                </a:lnTo>
                <a:lnTo>
                  <a:pt x="268" y="578"/>
                </a:lnTo>
                <a:lnTo>
                  <a:pt x="268" y="578"/>
                </a:lnTo>
                <a:lnTo>
                  <a:pt x="268" y="574"/>
                </a:lnTo>
                <a:lnTo>
                  <a:pt x="266" y="572"/>
                </a:lnTo>
                <a:lnTo>
                  <a:pt x="266" y="572"/>
                </a:lnTo>
                <a:lnTo>
                  <a:pt x="266" y="566"/>
                </a:lnTo>
                <a:lnTo>
                  <a:pt x="266" y="566"/>
                </a:lnTo>
                <a:lnTo>
                  <a:pt x="266" y="564"/>
                </a:lnTo>
                <a:lnTo>
                  <a:pt x="266" y="564"/>
                </a:lnTo>
                <a:lnTo>
                  <a:pt x="266" y="564"/>
                </a:lnTo>
                <a:lnTo>
                  <a:pt x="266" y="564"/>
                </a:lnTo>
                <a:lnTo>
                  <a:pt x="268" y="556"/>
                </a:lnTo>
                <a:lnTo>
                  <a:pt x="268" y="556"/>
                </a:lnTo>
                <a:lnTo>
                  <a:pt x="268" y="548"/>
                </a:lnTo>
                <a:lnTo>
                  <a:pt x="268" y="548"/>
                </a:lnTo>
                <a:lnTo>
                  <a:pt x="266" y="536"/>
                </a:lnTo>
                <a:lnTo>
                  <a:pt x="266" y="536"/>
                </a:lnTo>
                <a:lnTo>
                  <a:pt x="266" y="532"/>
                </a:lnTo>
                <a:lnTo>
                  <a:pt x="268" y="528"/>
                </a:lnTo>
                <a:lnTo>
                  <a:pt x="268" y="528"/>
                </a:lnTo>
                <a:lnTo>
                  <a:pt x="268" y="524"/>
                </a:lnTo>
                <a:lnTo>
                  <a:pt x="268" y="520"/>
                </a:lnTo>
                <a:lnTo>
                  <a:pt x="268" y="520"/>
                </a:lnTo>
                <a:lnTo>
                  <a:pt x="266" y="502"/>
                </a:lnTo>
                <a:lnTo>
                  <a:pt x="266" y="502"/>
                </a:lnTo>
                <a:lnTo>
                  <a:pt x="264" y="482"/>
                </a:lnTo>
                <a:lnTo>
                  <a:pt x="264" y="482"/>
                </a:lnTo>
                <a:lnTo>
                  <a:pt x="262" y="476"/>
                </a:lnTo>
                <a:lnTo>
                  <a:pt x="262" y="476"/>
                </a:lnTo>
                <a:lnTo>
                  <a:pt x="262" y="458"/>
                </a:lnTo>
                <a:lnTo>
                  <a:pt x="262" y="458"/>
                </a:lnTo>
                <a:lnTo>
                  <a:pt x="260" y="442"/>
                </a:lnTo>
                <a:lnTo>
                  <a:pt x="260" y="442"/>
                </a:lnTo>
                <a:lnTo>
                  <a:pt x="258" y="436"/>
                </a:lnTo>
                <a:lnTo>
                  <a:pt x="258" y="436"/>
                </a:lnTo>
                <a:lnTo>
                  <a:pt x="258" y="418"/>
                </a:lnTo>
                <a:lnTo>
                  <a:pt x="258" y="418"/>
                </a:lnTo>
                <a:lnTo>
                  <a:pt x="256" y="396"/>
                </a:lnTo>
                <a:lnTo>
                  <a:pt x="256" y="396"/>
                </a:lnTo>
                <a:lnTo>
                  <a:pt x="258" y="386"/>
                </a:lnTo>
                <a:lnTo>
                  <a:pt x="258" y="386"/>
                </a:lnTo>
                <a:lnTo>
                  <a:pt x="258" y="368"/>
                </a:lnTo>
                <a:lnTo>
                  <a:pt x="258" y="368"/>
                </a:lnTo>
                <a:lnTo>
                  <a:pt x="258" y="346"/>
                </a:lnTo>
                <a:lnTo>
                  <a:pt x="258" y="346"/>
                </a:lnTo>
                <a:lnTo>
                  <a:pt x="256" y="330"/>
                </a:lnTo>
                <a:lnTo>
                  <a:pt x="256" y="330"/>
                </a:lnTo>
                <a:lnTo>
                  <a:pt x="256" y="316"/>
                </a:lnTo>
                <a:lnTo>
                  <a:pt x="256" y="316"/>
                </a:lnTo>
                <a:lnTo>
                  <a:pt x="256" y="316"/>
                </a:lnTo>
                <a:lnTo>
                  <a:pt x="256" y="316"/>
                </a:lnTo>
                <a:lnTo>
                  <a:pt x="256" y="316"/>
                </a:lnTo>
                <a:lnTo>
                  <a:pt x="256" y="304"/>
                </a:lnTo>
                <a:lnTo>
                  <a:pt x="256" y="304"/>
                </a:lnTo>
                <a:lnTo>
                  <a:pt x="254" y="296"/>
                </a:lnTo>
                <a:lnTo>
                  <a:pt x="254" y="296"/>
                </a:lnTo>
                <a:lnTo>
                  <a:pt x="256" y="290"/>
                </a:lnTo>
                <a:lnTo>
                  <a:pt x="256" y="290"/>
                </a:lnTo>
                <a:lnTo>
                  <a:pt x="254" y="280"/>
                </a:lnTo>
                <a:lnTo>
                  <a:pt x="254" y="280"/>
                </a:lnTo>
                <a:lnTo>
                  <a:pt x="256" y="270"/>
                </a:lnTo>
                <a:lnTo>
                  <a:pt x="256" y="270"/>
                </a:lnTo>
                <a:lnTo>
                  <a:pt x="254" y="260"/>
                </a:lnTo>
                <a:lnTo>
                  <a:pt x="254" y="260"/>
                </a:lnTo>
                <a:lnTo>
                  <a:pt x="254" y="252"/>
                </a:lnTo>
                <a:lnTo>
                  <a:pt x="254" y="252"/>
                </a:lnTo>
                <a:lnTo>
                  <a:pt x="252" y="246"/>
                </a:lnTo>
                <a:lnTo>
                  <a:pt x="252" y="246"/>
                </a:lnTo>
                <a:lnTo>
                  <a:pt x="254" y="234"/>
                </a:lnTo>
                <a:lnTo>
                  <a:pt x="254" y="234"/>
                </a:lnTo>
                <a:lnTo>
                  <a:pt x="256" y="226"/>
                </a:lnTo>
                <a:lnTo>
                  <a:pt x="256" y="226"/>
                </a:lnTo>
                <a:lnTo>
                  <a:pt x="256" y="212"/>
                </a:lnTo>
                <a:lnTo>
                  <a:pt x="256" y="212"/>
                </a:lnTo>
                <a:lnTo>
                  <a:pt x="260" y="202"/>
                </a:lnTo>
                <a:lnTo>
                  <a:pt x="260" y="202"/>
                </a:lnTo>
                <a:lnTo>
                  <a:pt x="266" y="190"/>
                </a:lnTo>
                <a:lnTo>
                  <a:pt x="266" y="190"/>
                </a:lnTo>
                <a:lnTo>
                  <a:pt x="266" y="184"/>
                </a:lnTo>
                <a:lnTo>
                  <a:pt x="266" y="184"/>
                </a:lnTo>
                <a:lnTo>
                  <a:pt x="268" y="184"/>
                </a:lnTo>
                <a:lnTo>
                  <a:pt x="270" y="188"/>
                </a:lnTo>
                <a:lnTo>
                  <a:pt x="270" y="188"/>
                </a:lnTo>
                <a:lnTo>
                  <a:pt x="276" y="202"/>
                </a:lnTo>
                <a:lnTo>
                  <a:pt x="276" y="202"/>
                </a:lnTo>
                <a:lnTo>
                  <a:pt x="284" y="218"/>
                </a:lnTo>
                <a:lnTo>
                  <a:pt x="284" y="218"/>
                </a:lnTo>
                <a:lnTo>
                  <a:pt x="286" y="222"/>
                </a:lnTo>
                <a:lnTo>
                  <a:pt x="290" y="224"/>
                </a:lnTo>
                <a:lnTo>
                  <a:pt x="290" y="224"/>
                </a:lnTo>
                <a:lnTo>
                  <a:pt x="306" y="238"/>
                </a:lnTo>
                <a:lnTo>
                  <a:pt x="306" y="238"/>
                </a:lnTo>
                <a:lnTo>
                  <a:pt x="322" y="248"/>
                </a:lnTo>
                <a:lnTo>
                  <a:pt x="322" y="248"/>
                </a:lnTo>
                <a:lnTo>
                  <a:pt x="338" y="256"/>
                </a:lnTo>
                <a:lnTo>
                  <a:pt x="338" y="256"/>
                </a:lnTo>
                <a:lnTo>
                  <a:pt x="346" y="262"/>
                </a:lnTo>
                <a:lnTo>
                  <a:pt x="346" y="262"/>
                </a:lnTo>
                <a:lnTo>
                  <a:pt x="352" y="266"/>
                </a:lnTo>
                <a:lnTo>
                  <a:pt x="352" y="266"/>
                </a:lnTo>
                <a:lnTo>
                  <a:pt x="352" y="266"/>
                </a:lnTo>
                <a:lnTo>
                  <a:pt x="352" y="266"/>
                </a:lnTo>
                <a:lnTo>
                  <a:pt x="356" y="266"/>
                </a:lnTo>
                <a:lnTo>
                  <a:pt x="356" y="266"/>
                </a:lnTo>
                <a:lnTo>
                  <a:pt x="358" y="266"/>
                </a:lnTo>
                <a:lnTo>
                  <a:pt x="358" y="264"/>
                </a:lnTo>
                <a:lnTo>
                  <a:pt x="358" y="264"/>
                </a:lnTo>
                <a:lnTo>
                  <a:pt x="362" y="268"/>
                </a:lnTo>
                <a:lnTo>
                  <a:pt x="362" y="268"/>
                </a:lnTo>
                <a:lnTo>
                  <a:pt x="366" y="272"/>
                </a:lnTo>
                <a:lnTo>
                  <a:pt x="366" y="272"/>
                </a:lnTo>
                <a:lnTo>
                  <a:pt x="368" y="278"/>
                </a:lnTo>
                <a:lnTo>
                  <a:pt x="368" y="278"/>
                </a:lnTo>
                <a:lnTo>
                  <a:pt x="370" y="282"/>
                </a:lnTo>
                <a:lnTo>
                  <a:pt x="370" y="282"/>
                </a:lnTo>
                <a:lnTo>
                  <a:pt x="372" y="286"/>
                </a:lnTo>
                <a:lnTo>
                  <a:pt x="372" y="286"/>
                </a:lnTo>
                <a:lnTo>
                  <a:pt x="374" y="284"/>
                </a:lnTo>
                <a:lnTo>
                  <a:pt x="374" y="284"/>
                </a:lnTo>
                <a:lnTo>
                  <a:pt x="374" y="284"/>
                </a:lnTo>
                <a:lnTo>
                  <a:pt x="374" y="284"/>
                </a:lnTo>
                <a:lnTo>
                  <a:pt x="372" y="278"/>
                </a:lnTo>
                <a:lnTo>
                  <a:pt x="372" y="278"/>
                </a:lnTo>
                <a:lnTo>
                  <a:pt x="372" y="274"/>
                </a:lnTo>
                <a:lnTo>
                  <a:pt x="372" y="274"/>
                </a:lnTo>
                <a:lnTo>
                  <a:pt x="372" y="274"/>
                </a:lnTo>
                <a:lnTo>
                  <a:pt x="374" y="276"/>
                </a:lnTo>
                <a:lnTo>
                  <a:pt x="374" y="276"/>
                </a:lnTo>
                <a:lnTo>
                  <a:pt x="374" y="278"/>
                </a:lnTo>
                <a:lnTo>
                  <a:pt x="374" y="278"/>
                </a:lnTo>
                <a:lnTo>
                  <a:pt x="386" y="292"/>
                </a:lnTo>
                <a:lnTo>
                  <a:pt x="386" y="292"/>
                </a:lnTo>
                <a:lnTo>
                  <a:pt x="388" y="294"/>
                </a:lnTo>
                <a:lnTo>
                  <a:pt x="388" y="292"/>
                </a:lnTo>
                <a:lnTo>
                  <a:pt x="388" y="292"/>
                </a:lnTo>
                <a:lnTo>
                  <a:pt x="388" y="290"/>
                </a:lnTo>
                <a:lnTo>
                  <a:pt x="388" y="288"/>
                </a:lnTo>
                <a:lnTo>
                  <a:pt x="388" y="288"/>
                </a:lnTo>
                <a:lnTo>
                  <a:pt x="382" y="280"/>
                </a:lnTo>
                <a:lnTo>
                  <a:pt x="382" y="280"/>
                </a:lnTo>
                <a:lnTo>
                  <a:pt x="378" y="274"/>
                </a:lnTo>
                <a:lnTo>
                  <a:pt x="378" y="274"/>
                </a:lnTo>
                <a:lnTo>
                  <a:pt x="378" y="272"/>
                </a:lnTo>
                <a:lnTo>
                  <a:pt x="378" y="272"/>
                </a:lnTo>
                <a:lnTo>
                  <a:pt x="382" y="276"/>
                </a:lnTo>
                <a:lnTo>
                  <a:pt x="382" y="276"/>
                </a:lnTo>
                <a:lnTo>
                  <a:pt x="390" y="282"/>
                </a:lnTo>
                <a:lnTo>
                  <a:pt x="390" y="282"/>
                </a:lnTo>
                <a:lnTo>
                  <a:pt x="396" y="286"/>
                </a:lnTo>
                <a:lnTo>
                  <a:pt x="396" y="286"/>
                </a:lnTo>
                <a:lnTo>
                  <a:pt x="400" y="288"/>
                </a:lnTo>
                <a:lnTo>
                  <a:pt x="400" y="288"/>
                </a:lnTo>
                <a:lnTo>
                  <a:pt x="400" y="288"/>
                </a:lnTo>
                <a:lnTo>
                  <a:pt x="400" y="286"/>
                </a:lnTo>
                <a:lnTo>
                  <a:pt x="400" y="286"/>
                </a:lnTo>
                <a:lnTo>
                  <a:pt x="400" y="284"/>
                </a:lnTo>
                <a:lnTo>
                  <a:pt x="398" y="282"/>
                </a:lnTo>
                <a:lnTo>
                  <a:pt x="398" y="282"/>
                </a:lnTo>
                <a:lnTo>
                  <a:pt x="390" y="274"/>
                </a:lnTo>
                <a:lnTo>
                  <a:pt x="390" y="274"/>
                </a:lnTo>
                <a:lnTo>
                  <a:pt x="384" y="268"/>
                </a:lnTo>
                <a:lnTo>
                  <a:pt x="384" y="268"/>
                </a:lnTo>
                <a:lnTo>
                  <a:pt x="384" y="266"/>
                </a:lnTo>
                <a:lnTo>
                  <a:pt x="384" y="266"/>
                </a:lnTo>
                <a:lnTo>
                  <a:pt x="386" y="266"/>
                </a:lnTo>
                <a:lnTo>
                  <a:pt x="388" y="266"/>
                </a:lnTo>
                <a:lnTo>
                  <a:pt x="388" y="266"/>
                </a:lnTo>
                <a:lnTo>
                  <a:pt x="396" y="270"/>
                </a:lnTo>
                <a:lnTo>
                  <a:pt x="396" y="270"/>
                </a:lnTo>
                <a:lnTo>
                  <a:pt x="404" y="276"/>
                </a:lnTo>
                <a:lnTo>
                  <a:pt x="404" y="276"/>
                </a:lnTo>
                <a:lnTo>
                  <a:pt x="408" y="276"/>
                </a:lnTo>
                <a:lnTo>
                  <a:pt x="408" y="276"/>
                </a:lnTo>
                <a:lnTo>
                  <a:pt x="408" y="276"/>
                </a:lnTo>
                <a:lnTo>
                  <a:pt x="406" y="272"/>
                </a:lnTo>
                <a:lnTo>
                  <a:pt x="406" y="272"/>
                </a:lnTo>
                <a:close/>
                <a:moveTo>
                  <a:pt x="240" y="44"/>
                </a:moveTo>
                <a:lnTo>
                  <a:pt x="240" y="44"/>
                </a:lnTo>
                <a:lnTo>
                  <a:pt x="240" y="44"/>
                </a:lnTo>
                <a:lnTo>
                  <a:pt x="240" y="44"/>
                </a:lnTo>
                <a:lnTo>
                  <a:pt x="240" y="48"/>
                </a:lnTo>
                <a:lnTo>
                  <a:pt x="240" y="48"/>
                </a:lnTo>
                <a:lnTo>
                  <a:pt x="240" y="50"/>
                </a:lnTo>
                <a:lnTo>
                  <a:pt x="240" y="50"/>
                </a:lnTo>
                <a:lnTo>
                  <a:pt x="240" y="46"/>
                </a:lnTo>
                <a:lnTo>
                  <a:pt x="240" y="46"/>
                </a:lnTo>
                <a:lnTo>
                  <a:pt x="240" y="44"/>
                </a:lnTo>
                <a:lnTo>
                  <a:pt x="240" y="44"/>
                </a:lnTo>
                <a:close/>
                <a:moveTo>
                  <a:pt x="238" y="36"/>
                </a:moveTo>
                <a:lnTo>
                  <a:pt x="238" y="36"/>
                </a:lnTo>
                <a:lnTo>
                  <a:pt x="240" y="40"/>
                </a:lnTo>
                <a:lnTo>
                  <a:pt x="240" y="40"/>
                </a:lnTo>
                <a:lnTo>
                  <a:pt x="240" y="42"/>
                </a:lnTo>
                <a:lnTo>
                  <a:pt x="240" y="42"/>
                </a:lnTo>
                <a:lnTo>
                  <a:pt x="238" y="40"/>
                </a:lnTo>
                <a:lnTo>
                  <a:pt x="238" y="40"/>
                </a:lnTo>
                <a:lnTo>
                  <a:pt x="238" y="36"/>
                </a:lnTo>
                <a:lnTo>
                  <a:pt x="238" y="36"/>
                </a:lnTo>
                <a:close/>
                <a:moveTo>
                  <a:pt x="236" y="30"/>
                </a:moveTo>
                <a:lnTo>
                  <a:pt x="236" y="30"/>
                </a:lnTo>
                <a:lnTo>
                  <a:pt x="238" y="32"/>
                </a:lnTo>
                <a:lnTo>
                  <a:pt x="238" y="32"/>
                </a:lnTo>
                <a:lnTo>
                  <a:pt x="238" y="32"/>
                </a:lnTo>
                <a:lnTo>
                  <a:pt x="238" y="32"/>
                </a:lnTo>
                <a:lnTo>
                  <a:pt x="236" y="32"/>
                </a:lnTo>
                <a:lnTo>
                  <a:pt x="236" y="32"/>
                </a:lnTo>
                <a:lnTo>
                  <a:pt x="236" y="30"/>
                </a:lnTo>
                <a:lnTo>
                  <a:pt x="236" y="30"/>
                </a:lnTo>
                <a:lnTo>
                  <a:pt x="236" y="30"/>
                </a:lnTo>
                <a:lnTo>
                  <a:pt x="236" y="30"/>
                </a:lnTo>
                <a:lnTo>
                  <a:pt x="236" y="30"/>
                </a:lnTo>
                <a:lnTo>
                  <a:pt x="236" y="30"/>
                </a:lnTo>
                <a:close/>
                <a:moveTo>
                  <a:pt x="232" y="22"/>
                </a:moveTo>
                <a:lnTo>
                  <a:pt x="232" y="22"/>
                </a:lnTo>
                <a:lnTo>
                  <a:pt x="234" y="24"/>
                </a:lnTo>
                <a:lnTo>
                  <a:pt x="234" y="24"/>
                </a:lnTo>
                <a:lnTo>
                  <a:pt x="234" y="24"/>
                </a:lnTo>
                <a:lnTo>
                  <a:pt x="234" y="24"/>
                </a:lnTo>
                <a:lnTo>
                  <a:pt x="234" y="24"/>
                </a:lnTo>
                <a:lnTo>
                  <a:pt x="234" y="24"/>
                </a:lnTo>
                <a:lnTo>
                  <a:pt x="232" y="22"/>
                </a:lnTo>
                <a:lnTo>
                  <a:pt x="232" y="22"/>
                </a:lnTo>
                <a:close/>
                <a:moveTo>
                  <a:pt x="232" y="22"/>
                </a:moveTo>
                <a:lnTo>
                  <a:pt x="232" y="22"/>
                </a:lnTo>
                <a:lnTo>
                  <a:pt x="230" y="22"/>
                </a:lnTo>
                <a:lnTo>
                  <a:pt x="230" y="22"/>
                </a:lnTo>
                <a:lnTo>
                  <a:pt x="230" y="22"/>
                </a:lnTo>
                <a:lnTo>
                  <a:pt x="230" y="22"/>
                </a:lnTo>
                <a:lnTo>
                  <a:pt x="232" y="22"/>
                </a:lnTo>
                <a:lnTo>
                  <a:pt x="232" y="22"/>
                </a:lnTo>
                <a:lnTo>
                  <a:pt x="232" y="22"/>
                </a:lnTo>
                <a:lnTo>
                  <a:pt x="232" y="22"/>
                </a:lnTo>
                <a:close/>
                <a:moveTo>
                  <a:pt x="230" y="20"/>
                </a:moveTo>
                <a:lnTo>
                  <a:pt x="230" y="20"/>
                </a:lnTo>
                <a:lnTo>
                  <a:pt x="232" y="20"/>
                </a:lnTo>
                <a:lnTo>
                  <a:pt x="232" y="20"/>
                </a:lnTo>
                <a:lnTo>
                  <a:pt x="230" y="20"/>
                </a:lnTo>
                <a:lnTo>
                  <a:pt x="230" y="20"/>
                </a:lnTo>
                <a:lnTo>
                  <a:pt x="228" y="18"/>
                </a:lnTo>
                <a:lnTo>
                  <a:pt x="228" y="18"/>
                </a:lnTo>
                <a:lnTo>
                  <a:pt x="230" y="20"/>
                </a:lnTo>
                <a:lnTo>
                  <a:pt x="230" y="20"/>
                </a:lnTo>
                <a:close/>
                <a:moveTo>
                  <a:pt x="228" y="20"/>
                </a:moveTo>
                <a:lnTo>
                  <a:pt x="228" y="20"/>
                </a:lnTo>
                <a:lnTo>
                  <a:pt x="230" y="22"/>
                </a:lnTo>
                <a:lnTo>
                  <a:pt x="230" y="22"/>
                </a:lnTo>
                <a:lnTo>
                  <a:pt x="228" y="22"/>
                </a:lnTo>
                <a:lnTo>
                  <a:pt x="228" y="22"/>
                </a:lnTo>
                <a:lnTo>
                  <a:pt x="228" y="20"/>
                </a:lnTo>
                <a:lnTo>
                  <a:pt x="228" y="20"/>
                </a:lnTo>
                <a:close/>
                <a:moveTo>
                  <a:pt x="186" y="24"/>
                </a:moveTo>
                <a:lnTo>
                  <a:pt x="186" y="24"/>
                </a:lnTo>
                <a:lnTo>
                  <a:pt x="184" y="24"/>
                </a:lnTo>
                <a:lnTo>
                  <a:pt x="184" y="24"/>
                </a:lnTo>
                <a:lnTo>
                  <a:pt x="186" y="22"/>
                </a:lnTo>
                <a:lnTo>
                  <a:pt x="186" y="22"/>
                </a:lnTo>
                <a:lnTo>
                  <a:pt x="186" y="22"/>
                </a:lnTo>
                <a:lnTo>
                  <a:pt x="186" y="22"/>
                </a:lnTo>
                <a:lnTo>
                  <a:pt x="186" y="24"/>
                </a:lnTo>
                <a:lnTo>
                  <a:pt x="186" y="24"/>
                </a:lnTo>
                <a:close/>
                <a:moveTo>
                  <a:pt x="188" y="20"/>
                </a:moveTo>
                <a:lnTo>
                  <a:pt x="188" y="20"/>
                </a:lnTo>
                <a:lnTo>
                  <a:pt x="186" y="20"/>
                </a:lnTo>
                <a:lnTo>
                  <a:pt x="186" y="20"/>
                </a:lnTo>
                <a:lnTo>
                  <a:pt x="186" y="22"/>
                </a:lnTo>
                <a:lnTo>
                  <a:pt x="186" y="22"/>
                </a:lnTo>
                <a:lnTo>
                  <a:pt x="184" y="24"/>
                </a:lnTo>
                <a:lnTo>
                  <a:pt x="184" y="24"/>
                </a:lnTo>
                <a:lnTo>
                  <a:pt x="186" y="20"/>
                </a:lnTo>
                <a:lnTo>
                  <a:pt x="186" y="20"/>
                </a:lnTo>
                <a:lnTo>
                  <a:pt x="188" y="18"/>
                </a:lnTo>
                <a:lnTo>
                  <a:pt x="188" y="18"/>
                </a:lnTo>
                <a:lnTo>
                  <a:pt x="188" y="20"/>
                </a:lnTo>
                <a:lnTo>
                  <a:pt x="188" y="20"/>
                </a:lnTo>
                <a:close/>
                <a:moveTo>
                  <a:pt x="192" y="6"/>
                </a:moveTo>
                <a:lnTo>
                  <a:pt x="192" y="6"/>
                </a:lnTo>
                <a:lnTo>
                  <a:pt x="192" y="8"/>
                </a:lnTo>
                <a:lnTo>
                  <a:pt x="192" y="8"/>
                </a:lnTo>
                <a:lnTo>
                  <a:pt x="190" y="10"/>
                </a:lnTo>
                <a:lnTo>
                  <a:pt x="190" y="10"/>
                </a:lnTo>
                <a:lnTo>
                  <a:pt x="190" y="10"/>
                </a:lnTo>
                <a:lnTo>
                  <a:pt x="190" y="10"/>
                </a:lnTo>
                <a:lnTo>
                  <a:pt x="192" y="8"/>
                </a:lnTo>
                <a:lnTo>
                  <a:pt x="192" y="8"/>
                </a:lnTo>
                <a:lnTo>
                  <a:pt x="192" y="6"/>
                </a:lnTo>
                <a:lnTo>
                  <a:pt x="192" y="6"/>
                </a:lnTo>
                <a:close/>
                <a:moveTo>
                  <a:pt x="194" y="6"/>
                </a:moveTo>
                <a:lnTo>
                  <a:pt x="194" y="6"/>
                </a:lnTo>
                <a:lnTo>
                  <a:pt x="194" y="8"/>
                </a:lnTo>
                <a:lnTo>
                  <a:pt x="194" y="8"/>
                </a:lnTo>
                <a:lnTo>
                  <a:pt x="192" y="10"/>
                </a:lnTo>
                <a:lnTo>
                  <a:pt x="192" y="10"/>
                </a:lnTo>
                <a:lnTo>
                  <a:pt x="192" y="8"/>
                </a:lnTo>
                <a:lnTo>
                  <a:pt x="192" y="8"/>
                </a:lnTo>
                <a:lnTo>
                  <a:pt x="194" y="6"/>
                </a:lnTo>
                <a:lnTo>
                  <a:pt x="194" y="6"/>
                </a:lnTo>
                <a:close/>
                <a:moveTo>
                  <a:pt x="190" y="8"/>
                </a:moveTo>
                <a:lnTo>
                  <a:pt x="190" y="8"/>
                </a:lnTo>
                <a:lnTo>
                  <a:pt x="192" y="6"/>
                </a:lnTo>
                <a:lnTo>
                  <a:pt x="192" y="6"/>
                </a:lnTo>
                <a:lnTo>
                  <a:pt x="192" y="6"/>
                </a:lnTo>
                <a:lnTo>
                  <a:pt x="192" y="6"/>
                </a:lnTo>
                <a:lnTo>
                  <a:pt x="192" y="6"/>
                </a:lnTo>
                <a:lnTo>
                  <a:pt x="192" y="6"/>
                </a:lnTo>
                <a:lnTo>
                  <a:pt x="190" y="6"/>
                </a:lnTo>
                <a:lnTo>
                  <a:pt x="190" y="6"/>
                </a:lnTo>
                <a:lnTo>
                  <a:pt x="188" y="10"/>
                </a:lnTo>
                <a:lnTo>
                  <a:pt x="188" y="10"/>
                </a:lnTo>
                <a:lnTo>
                  <a:pt x="190" y="8"/>
                </a:lnTo>
                <a:lnTo>
                  <a:pt x="190" y="8"/>
                </a:lnTo>
                <a:close/>
                <a:moveTo>
                  <a:pt x="194" y="8"/>
                </a:moveTo>
                <a:lnTo>
                  <a:pt x="194" y="8"/>
                </a:lnTo>
                <a:lnTo>
                  <a:pt x="192" y="10"/>
                </a:lnTo>
                <a:lnTo>
                  <a:pt x="192" y="10"/>
                </a:lnTo>
                <a:lnTo>
                  <a:pt x="190" y="12"/>
                </a:lnTo>
                <a:lnTo>
                  <a:pt x="190" y="12"/>
                </a:lnTo>
                <a:lnTo>
                  <a:pt x="190" y="10"/>
                </a:lnTo>
                <a:lnTo>
                  <a:pt x="190" y="10"/>
                </a:lnTo>
                <a:lnTo>
                  <a:pt x="194" y="8"/>
                </a:lnTo>
                <a:lnTo>
                  <a:pt x="194" y="8"/>
                </a:lnTo>
                <a:lnTo>
                  <a:pt x="196" y="8"/>
                </a:lnTo>
                <a:lnTo>
                  <a:pt x="196" y="8"/>
                </a:lnTo>
                <a:lnTo>
                  <a:pt x="194" y="8"/>
                </a:lnTo>
                <a:lnTo>
                  <a:pt x="194" y="8"/>
                </a:lnTo>
                <a:close/>
                <a:moveTo>
                  <a:pt x="210" y="0"/>
                </a:moveTo>
                <a:lnTo>
                  <a:pt x="210" y="0"/>
                </a:lnTo>
                <a:lnTo>
                  <a:pt x="212" y="4"/>
                </a:lnTo>
                <a:lnTo>
                  <a:pt x="212" y="4"/>
                </a:lnTo>
                <a:lnTo>
                  <a:pt x="212" y="6"/>
                </a:lnTo>
                <a:lnTo>
                  <a:pt x="212" y="4"/>
                </a:lnTo>
                <a:lnTo>
                  <a:pt x="212" y="4"/>
                </a:lnTo>
                <a:lnTo>
                  <a:pt x="210" y="2"/>
                </a:lnTo>
                <a:lnTo>
                  <a:pt x="210" y="2"/>
                </a:lnTo>
                <a:lnTo>
                  <a:pt x="208" y="0"/>
                </a:lnTo>
                <a:lnTo>
                  <a:pt x="208" y="0"/>
                </a:lnTo>
                <a:lnTo>
                  <a:pt x="206" y="0"/>
                </a:lnTo>
                <a:lnTo>
                  <a:pt x="206" y="0"/>
                </a:lnTo>
                <a:lnTo>
                  <a:pt x="210" y="0"/>
                </a:lnTo>
                <a:lnTo>
                  <a:pt x="210" y="0"/>
                </a:lnTo>
                <a:close/>
                <a:moveTo>
                  <a:pt x="204" y="4"/>
                </a:moveTo>
                <a:lnTo>
                  <a:pt x="204" y="4"/>
                </a:lnTo>
                <a:lnTo>
                  <a:pt x="202" y="4"/>
                </a:lnTo>
                <a:lnTo>
                  <a:pt x="202" y="4"/>
                </a:lnTo>
                <a:lnTo>
                  <a:pt x="202" y="2"/>
                </a:lnTo>
                <a:lnTo>
                  <a:pt x="202" y="2"/>
                </a:lnTo>
                <a:lnTo>
                  <a:pt x="202" y="2"/>
                </a:lnTo>
                <a:lnTo>
                  <a:pt x="202" y="2"/>
                </a:lnTo>
                <a:lnTo>
                  <a:pt x="204" y="0"/>
                </a:lnTo>
                <a:lnTo>
                  <a:pt x="204" y="0"/>
                </a:lnTo>
                <a:lnTo>
                  <a:pt x="208" y="2"/>
                </a:lnTo>
                <a:lnTo>
                  <a:pt x="208" y="2"/>
                </a:lnTo>
                <a:lnTo>
                  <a:pt x="210" y="4"/>
                </a:lnTo>
                <a:lnTo>
                  <a:pt x="210" y="4"/>
                </a:lnTo>
                <a:lnTo>
                  <a:pt x="210" y="6"/>
                </a:lnTo>
                <a:lnTo>
                  <a:pt x="210" y="6"/>
                </a:lnTo>
                <a:lnTo>
                  <a:pt x="210" y="4"/>
                </a:lnTo>
                <a:lnTo>
                  <a:pt x="208" y="4"/>
                </a:lnTo>
                <a:lnTo>
                  <a:pt x="208" y="4"/>
                </a:lnTo>
                <a:lnTo>
                  <a:pt x="208" y="4"/>
                </a:lnTo>
                <a:lnTo>
                  <a:pt x="208" y="4"/>
                </a:lnTo>
                <a:lnTo>
                  <a:pt x="208" y="4"/>
                </a:lnTo>
                <a:lnTo>
                  <a:pt x="208" y="4"/>
                </a:lnTo>
                <a:lnTo>
                  <a:pt x="208" y="4"/>
                </a:lnTo>
                <a:lnTo>
                  <a:pt x="208" y="4"/>
                </a:lnTo>
                <a:lnTo>
                  <a:pt x="206" y="4"/>
                </a:lnTo>
                <a:lnTo>
                  <a:pt x="206" y="4"/>
                </a:lnTo>
                <a:lnTo>
                  <a:pt x="206" y="4"/>
                </a:lnTo>
                <a:lnTo>
                  <a:pt x="206" y="4"/>
                </a:lnTo>
                <a:lnTo>
                  <a:pt x="206" y="6"/>
                </a:lnTo>
                <a:lnTo>
                  <a:pt x="206" y="6"/>
                </a:lnTo>
                <a:lnTo>
                  <a:pt x="206" y="6"/>
                </a:lnTo>
                <a:lnTo>
                  <a:pt x="206" y="6"/>
                </a:lnTo>
                <a:lnTo>
                  <a:pt x="206" y="4"/>
                </a:lnTo>
                <a:lnTo>
                  <a:pt x="206" y="4"/>
                </a:lnTo>
                <a:lnTo>
                  <a:pt x="204" y="4"/>
                </a:lnTo>
                <a:lnTo>
                  <a:pt x="204" y="4"/>
                </a:lnTo>
                <a:close/>
                <a:moveTo>
                  <a:pt x="210" y="8"/>
                </a:moveTo>
                <a:lnTo>
                  <a:pt x="210" y="8"/>
                </a:lnTo>
                <a:lnTo>
                  <a:pt x="208" y="8"/>
                </a:lnTo>
                <a:lnTo>
                  <a:pt x="208" y="8"/>
                </a:lnTo>
                <a:lnTo>
                  <a:pt x="206" y="6"/>
                </a:lnTo>
                <a:lnTo>
                  <a:pt x="206" y="6"/>
                </a:lnTo>
                <a:lnTo>
                  <a:pt x="206" y="6"/>
                </a:lnTo>
                <a:lnTo>
                  <a:pt x="206" y="6"/>
                </a:lnTo>
                <a:lnTo>
                  <a:pt x="208" y="6"/>
                </a:lnTo>
                <a:lnTo>
                  <a:pt x="208" y="6"/>
                </a:lnTo>
                <a:lnTo>
                  <a:pt x="208" y="6"/>
                </a:lnTo>
                <a:lnTo>
                  <a:pt x="208" y="6"/>
                </a:lnTo>
                <a:lnTo>
                  <a:pt x="210" y="8"/>
                </a:lnTo>
                <a:lnTo>
                  <a:pt x="210" y="8"/>
                </a:lnTo>
                <a:lnTo>
                  <a:pt x="210" y="8"/>
                </a:lnTo>
                <a:lnTo>
                  <a:pt x="210" y="8"/>
                </a:lnTo>
                <a:close/>
                <a:moveTo>
                  <a:pt x="210" y="8"/>
                </a:moveTo>
                <a:lnTo>
                  <a:pt x="210" y="8"/>
                </a:lnTo>
                <a:lnTo>
                  <a:pt x="210" y="8"/>
                </a:lnTo>
                <a:lnTo>
                  <a:pt x="210" y="6"/>
                </a:lnTo>
                <a:lnTo>
                  <a:pt x="210" y="6"/>
                </a:lnTo>
                <a:lnTo>
                  <a:pt x="210" y="8"/>
                </a:lnTo>
                <a:lnTo>
                  <a:pt x="210" y="8"/>
                </a:lnTo>
                <a:lnTo>
                  <a:pt x="210" y="8"/>
                </a:lnTo>
                <a:lnTo>
                  <a:pt x="210" y="8"/>
                </a:lnTo>
                <a:close/>
                <a:moveTo>
                  <a:pt x="210" y="4"/>
                </a:moveTo>
                <a:lnTo>
                  <a:pt x="210" y="4"/>
                </a:lnTo>
                <a:lnTo>
                  <a:pt x="208" y="2"/>
                </a:lnTo>
                <a:lnTo>
                  <a:pt x="208" y="2"/>
                </a:lnTo>
                <a:lnTo>
                  <a:pt x="206" y="0"/>
                </a:lnTo>
                <a:lnTo>
                  <a:pt x="206" y="0"/>
                </a:lnTo>
                <a:lnTo>
                  <a:pt x="204" y="0"/>
                </a:lnTo>
                <a:lnTo>
                  <a:pt x="204" y="0"/>
                </a:lnTo>
                <a:lnTo>
                  <a:pt x="204" y="0"/>
                </a:lnTo>
                <a:lnTo>
                  <a:pt x="206" y="0"/>
                </a:lnTo>
                <a:lnTo>
                  <a:pt x="206" y="0"/>
                </a:lnTo>
                <a:lnTo>
                  <a:pt x="210" y="4"/>
                </a:lnTo>
                <a:lnTo>
                  <a:pt x="210" y="4"/>
                </a:lnTo>
                <a:lnTo>
                  <a:pt x="212" y="6"/>
                </a:lnTo>
                <a:lnTo>
                  <a:pt x="212" y="6"/>
                </a:lnTo>
                <a:lnTo>
                  <a:pt x="210" y="4"/>
                </a:lnTo>
                <a:lnTo>
                  <a:pt x="210" y="4"/>
                </a:lnTo>
                <a:close/>
                <a:moveTo>
                  <a:pt x="212" y="8"/>
                </a:moveTo>
                <a:lnTo>
                  <a:pt x="212" y="8"/>
                </a:lnTo>
                <a:lnTo>
                  <a:pt x="212" y="6"/>
                </a:lnTo>
                <a:lnTo>
                  <a:pt x="212" y="6"/>
                </a:lnTo>
                <a:lnTo>
                  <a:pt x="212" y="6"/>
                </a:lnTo>
                <a:lnTo>
                  <a:pt x="212" y="6"/>
                </a:lnTo>
                <a:lnTo>
                  <a:pt x="212" y="6"/>
                </a:lnTo>
                <a:lnTo>
                  <a:pt x="212" y="6"/>
                </a:lnTo>
                <a:lnTo>
                  <a:pt x="212" y="8"/>
                </a:lnTo>
                <a:lnTo>
                  <a:pt x="212" y="8"/>
                </a:lnTo>
                <a:lnTo>
                  <a:pt x="212" y="8"/>
                </a:lnTo>
                <a:lnTo>
                  <a:pt x="212" y="8"/>
                </a:lnTo>
                <a:close/>
                <a:moveTo>
                  <a:pt x="226" y="14"/>
                </a:moveTo>
                <a:lnTo>
                  <a:pt x="226" y="14"/>
                </a:lnTo>
                <a:lnTo>
                  <a:pt x="226" y="14"/>
                </a:lnTo>
                <a:lnTo>
                  <a:pt x="224" y="14"/>
                </a:lnTo>
                <a:lnTo>
                  <a:pt x="224" y="14"/>
                </a:lnTo>
                <a:lnTo>
                  <a:pt x="222" y="12"/>
                </a:lnTo>
                <a:lnTo>
                  <a:pt x="222" y="12"/>
                </a:lnTo>
                <a:lnTo>
                  <a:pt x="222" y="10"/>
                </a:lnTo>
                <a:lnTo>
                  <a:pt x="222" y="10"/>
                </a:lnTo>
                <a:lnTo>
                  <a:pt x="224" y="12"/>
                </a:lnTo>
                <a:lnTo>
                  <a:pt x="224" y="12"/>
                </a:lnTo>
                <a:lnTo>
                  <a:pt x="226" y="14"/>
                </a:lnTo>
                <a:lnTo>
                  <a:pt x="226" y="14"/>
                </a:lnTo>
                <a:lnTo>
                  <a:pt x="226" y="14"/>
                </a:lnTo>
                <a:lnTo>
                  <a:pt x="226" y="14"/>
                </a:lnTo>
                <a:close/>
                <a:moveTo>
                  <a:pt x="224" y="12"/>
                </a:moveTo>
                <a:lnTo>
                  <a:pt x="224" y="12"/>
                </a:lnTo>
                <a:lnTo>
                  <a:pt x="224" y="10"/>
                </a:lnTo>
                <a:lnTo>
                  <a:pt x="224" y="10"/>
                </a:lnTo>
                <a:lnTo>
                  <a:pt x="222" y="10"/>
                </a:lnTo>
                <a:lnTo>
                  <a:pt x="222" y="10"/>
                </a:lnTo>
                <a:lnTo>
                  <a:pt x="224" y="10"/>
                </a:lnTo>
                <a:lnTo>
                  <a:pt x="224" y="10"/>
                </a:lnTo>
                <a:lnTo>
                  <a:pt x="226" y="12"/>
                </a:lnTo>
                <a:lnTo>
                  <a:pt x="226" y="12"/>
                </a:lnTo>
                <a:lnTo>
                  <a:pt x="226" y="12"/>
                </a:lnTo>
                <a:lnTo>
                  <a:pt x="224" y="12"/>
                </a:lnTo>
                <a:lnTo>
                  <a:pt x="224" y="12"/>
                </a:lnTo>
                <a:close/>
                <a:moveTo>
                  <a:pt x="218" y="4"/>
                </a:moveTo>
                <a:lnTo>
                  <a:pt x="218" y="4"/>
                </a:lnTo>
                <a:lnTo>
                  <a:pt x="220" y="4"/>
                </a:lnTo>
                <a:lnTo>
                  <a:pt x="220" y="4"/>
                </a:lnTo>
                <a:lnTo>
                  <a:pt x="220" y="6"/>
                </a:lnTo>
                <a:lnTo>
                  <a:pt x="220" y="6"/>
                </a:lnTo>
                <a:lnTo>
                  <a:pt x="218" y="6"/>
                </a:lnTo>
                <a:lnTo>
                  <a:pt x="218" y="6"/>
                </a:lnTo>
                <a:lnTo>
                  <a:pt x="216" y="8"/>
                </a:lnTo>
                <a:lnTo>
                  <a:pt x="216" y="8"/>
                </a:lnTo>
                <a:lnTo>
                  <a:pt x="218" y="4"/>
                </a:lnTo>
                <a:lnTo>
                  <a:pt x="218" y="4"/>
                </a:lnTo>
                <a:close/>
                <a:moveTo>
                  <a:pt x="216" y="10"/>
                </a:moveTo>
                <a:lnTo>
                  <a:pt x="216" y="10"/>
                </a:lnTo>
                <a:lnTo>
                  <a:pt x="216" y="8"/>
                </a:lnTo>
                <a:lnTo>
                  <a:pt x="216" y="8"/>
                </a:lnTo>
                <a:lnTo>
                  <a:pt x="216" y="8"/>
                </a:lnTo>
                <a:lnTo>
                  <a:pt x="216" y="8"/>
                </a:lnTo>
                <a:lnTo>
                  <a:pt x="218" y="8"/>
                </a:lnTo>
                <a:lnTo>
                  <a:pt x="218" y="8"/>
                </a:lnTo>
                <a:lnTo>
                  <a:pt x="218" y="8"/>
                </a:lnTo>
                <a:lnTo>
                  <a:pt x="218" y="8"/>
                </a:lnTo>
                <a:lnTo>
                  <a:pt x="218" y="8"/>
                </a:lnTo>
                <a:lnTo>
                  <a:pt x="216" y="10"/>
                </a:lnTo>
                <a:lnTo>
                  <a:pt x="216" y="10"/>
                </a:lnTo>
                <a:close/>
                <a:moveTo>
                  <a:pt x="218" y="8"/>
                </a:moveTo>
                <a:lnTo>
                  <a:pt x="218" y="8"/>
                </a:lnTo>
                <a:lnTo>
                  <a:pt x="220" y="8"/>
                </a:lnTo>
                <a:lnTo>
                  <a:pt x="220" y="8"/>
                </a:lnTo>
                <a:lnTo>
                  <a:pt x="220" y="8"/>
                </a:lnTo>
                <a:lnTo>
                  <a:pt x="220" y="8"/>
                </a:lnTo>
                <a:lnTo>
                  <a:pt x="222" y="8"/>
                </a:lnTo>
                <a:lnTo>
                  <a:pt x="222" y="8"/>
                </a:lnTo>
                <a:lnTo>
                  <a:pt x="224" y="10"/>
                </a:lnTo>
                <a:lnTo>
                  <a:pt x="224" y="10"/>
                </a:lnTo>
                <a:lnTo>
                  <a:pt x="226" y="12"/>
                </a:lnTo>
                <a:lnTo>
                  <a:pt x="226" y="12"/>
                </a:lnTo>
                <a:lnTo>
                  <a:pt x="224" y="10"/>
                </a:lnTo>
                <a:lnTo>
                  <a:pt x="224" y="10"/>
                </a:lnTo>
                <a:lnTo>
                  <a:pt x="222" y="10"/>
                </a:lnTo>
                <a:lnTo>
                  <a:pt x="222" y="10"/>
                </a:lnTo>
                <a:lnTo>
                  <a:pt x="220" y="10"/>
                </a:lnTo>
                <a:lnTo>
                  <a:pt x="220" y="10"/>
                </a:lnTo>
                <a:lnTo>
                  <a:pt x="218" y="10"/>
                </a:lnTo>
                <a:lnTo>
                  <a:pt x="218" y="10"/>
                </a:lnTo>
                <a:lnTo>
                  <a:pt x="218" y="8"/>
                </a:lnTo>
                <a:lnTo>
                  <a:pt x="218" y="8"/>
                </a:lnTo>
                <a:close/>
                <a:moveTo>
                  <a:pt x="218" y="12"/>
                </a:moveTo>
                <a:lnTo>
                  <a:pt x="218" y="12"/>
                </a:lnTo>
                <a:lnTo>
                  <a:pt x="218" y="12"/>
                </a:lnTo>
                <a:lnTo>
                  <a:pt x="218" y="12"/>
                </a:lnTo>
                <a:lnTo>
                  <a:pt x="220" y="12"/>
                </a:lnTo>
                <a:lnTo>
                  <a:pt x="220" y="12"/>
                </a:lnTo>
                <a:lnTo>
                  <a:pt x="224" y="14"/>
                </a:lnTo>
                <a:lnTo>
                  <a:pt x="224" y="14"/>
                </a:lnTo>
                <a:lnTo>
                  <a:pt x="224" y="14"/>
                </a:lnTo>
                <a:lnTo>
                  <a:pt x="224" y="14"/>
                </a:lnTo>
                <a:lnTo>
                  <a:pt x="222" y="14"/>
                </a:lnTo>
                <a:lnTo>
                  <a:pt x="222" y="14"/>
                </a:lnTo>
                <a:lnTo>
                  <a:pt x="218" y="12"/>
                </a:lnTo>
                <a:lnTo>
                  <a:pt x="218" y="12"/>
                </a:lnTo>
                <a:close/>
                <a:moveTo>
                  <a:pt x="224" y="18"/>
                </a:moveTo>
                <a:lnTo>
                  <a:pt x="224" y="18"/>
                </a:lnTo>
                <a:lnTo>
                  <a:pt x="226" y="18"/>
                </a:lnTo>
                <a:lnTo>
                  <a:pt x="226" y="18"/>
                </a:lnTo>
                <a:lnTo>
                  <a:pt x="226" y="20"/>
                </a:lnTo>
                <a:lnTo>
                  <a:pt x="226" y="20"/>
                </a:lnTo>
                <a:lnTo>
                  <a:pt x="224" y="20"/>
                </a:lnTo>
                <a:lnTo>
                  <a:pt x="224" y="20"/>
                </a:lnTo>
                <a:lnTo>
                  <a:pt x="224" y="18"/>
                </a:lnTo>
                <a:lnTo>
                  <a:pt x="224" y="18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  <a:effectLst>
            <a:reflection blurRad="6350" stA="52000" endA="300" endPos="35000" dir="5400000" sy="-100000" algn="bl" rotWithShape="0"/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" name="Freeform 36"/>
          <p:cNvSpPr>
            <a:spLocks noEditPoints="1"/>
          </p:cNvSpPr>
          <p:nvPr/>
        </p:nvSpPr>
        <p:spPr bwMode="auto">
          <a:xfrm>
            <a:off x="1066800" y="3852532"/>
            <a:ext cx="990600" cy="1422400"/>
          </a:xfrm>
          <a:custGeom>
            <a:avLst/>
            <a:gdLst/>
            <a:ahLst/>
            <a:cxnLst>
              <a:cxn ang="0">
                <a:pos x="440" y="14"/>
              </a:cxn>
              <a:cxn ang="0">
                <a:pos x="418" y="20"/>
              </a:cxn>
              <a:cxn ang="0">
                <a:pos x="402" y="36"/>
              </a:cxn>
              <a:cxn ang="0">
                <a:pos x="374" y="92"/>
              </a:cxn>
              <a:cxn ang="0">
                <a:pos x="344" y="94"/>
              </a:cxn>
              <a:cxn ang="0">
                <a:pos x="326" y="88"/>
              </a:cxn>
              <a:cxn ang="0">
                <a:pos x="276" y="86"/>
              </a:cxn>
              <a:cxn ang="0">
                <a:pos x="264" y="74"/>
              </a:cxn>
              <a:cxn ang="0">
                <a:pos x="256" y="52"/>
              </a:cxn>
              <a:cxn ang="0">
                <a:pos x="238" y="32"/>
              </a:cxn>
              <a:cxn ang="0">
                <a:pos x="232" y="24"/>
              </a:cxn>
              <a:cxn ang="0">
                <a:pos x="228" y="22"/>
              </a:cxn>
              <a:cxn ang="0">
                <a:pos x="226" y="16"/>
              </a:cxn>
              <a:cxn ang="0">
                <a:pos x="226" y="14"/>
              </a:cxn>
              <a:cxn ang="0">
                <a:pos x="196" y="26"/>
              </a:cxn>
              <a:cxn ang="0">
                <a:pos x="180" y="44"/>
              </a:cxn>
              <a:cxn ang="0">
                <a:pos x="182" y="72"/>
              </a:cxn>
              <a:cxn ang="0">
                <a:pos x="202" y="94"/>
              </a:cxn>
              <a:cxn ang="0">
                <a:pos x="202" y="114"/>
              </a:cxn>
              <a:cxn ang="0">
                <a:pos x="162" y="152"/>
              </a:cxn>
              <a:cxn ang="0">
                <a:pos x="150" y="176"/>
              </a:cxn>
              <a:cxn ang="0">
                <a:pos x="126" y="192"/>
              </a:cxn>
              <a:cxn ang="0">
                <a:pos x="68" y="172"/>
              </a:cxn>
              <a:cxn ang="0">
                <a:pos x="40" y="160"/>
              </a:cxn>
              <a:cxn ang="0">
                <a:pos x="24" y="172"/>
              </a:cxn>
              <a:cxn ang="0">
                <a:pos x="10" y="178"/>
              </a:cxn>
              <a:cxn ang="0">
                <a:pos x="64" y="186"/>
              </a:cxn>
              <a:cxn ang="0">
                <a:pos x="114" y="228"/>
              </a:cxn>
              <a:cxn ang="0">
                <a:pos x="168" y="218"/>
              </a:cxn>
              <a:cxn ang="0">
                <a:pos x="208" y="222"/>
              </a:cxn>
              <a:cxn ang="0">
                <a:pos x="218" y="262"/>
              </a:cxn>
              <a:cxn ang="0">
                <a:pos x="226" y="320"/>
              </a:cxn>
              <a:cxn ang="0">
                <a:pos x="218" y="394"/>
              </a:cxn>
              <a:cxn ang="0">
                <a:pos x="210" y="474"/>
              </a:cxn>
              <a:cxn ang="0">
                <a:pos x="196" y="548"/>
              </a:cxn>
              <a:cxn ang="0">
                <a:pos x="182" y="570"/>
              </a:cxn>
              <a:cxn ang="0">
                <a:pos x="172" y="586"/>
              </a:cxn>
              <a:cxn ang="0">
                <a:pos x="202" y="600"/>
              </a:cxn>
              <a:cxn ang="0">
                <a:pos x="222" y="582"/>
              </a:cxn>
              <a:cxn ang="0">
                <a:pos x="262" y="448"/>
              </a:cxn>
              <a:cxn ang="0">
                <a:pos x="300" y="352"/>
              </a:cxn>
              <a:cxn ang="0">
                <a:pos x="332" y="468"/>
              </a:cxn>
              <a:cxn ang="0">
                <a:pos x="328" y="544"/>
              </a:cxn>
              <a:cxn ang="0">
                <a:pos x="324" y="578"/>
              </a:cxn>
              <a:cxn ang="0">
                <a:pos x="346" y="604"/>
              </a:cxn>
              <a:cxn ang="0">
                <a:pos x="374" y="590"/>
              </a:cxn>
              <a:cxn ang="0">
                <a:pos x="362" y="574"/>
              </a:cxn>
              <a:cxn ang="0">
                <a:pos x="358" y="550"/>
              </a:cxn>
              <a:cxn ang="0">
                <a:pos x="380" y="428"/>
              </a:cxn>
              <a:cxn ang="0">
                <a:pos x="356" y="306"/>
              </a:cxn>
              <a:cxn ang="0">
                <a:pos x="350" y="230"/>
              </a:cxn>
              <a:cxn ang="0">
                <a:pos x="338" y="144"/>
              </a:cxn>
              <a:cxn ang="0">
                <a:pos x="408" y="114"/>
              </a:cxn>
              <a:cxn ang="0">
                <a:pos x="426" y="70"/>
              </a:cxn>
              <a:cxn ang="0">
                <a:pos x="444" y="22"/>
              </a:cxn>
              <a:cxn ang="0">
                <a:pos x="184" y="40"/>
              </a:cxn>
              <a:cxn ang="0">
                <a:pos x="190" y="30"/>
              </a:cxn>
              <a:cxn ang="0">
                <a:pos x="192" y="28"/>
              </a:cxn>
              <a:cxn ang="0">
                <a:pos x="188" y="568"/>
              </a:cxn>
              <a:cxn ang="0">
                <a:pos x="230" y="20"/>
              </a:cxn>
              <a:cxn ang="0">
                <a:pos x="364" y="576"/>
              </a:cxn>
            </a:cxnLst>
            <a:rect l="0" t="0" r="r" b="b"/>
            <a:pathLst>
              <a:path w="462" h="608">
                <a:moveTo>
                  <a:pt x="462" y="0"/>
                </a:moveTo>
                <a:lnTo>
                  <a:pt x="462" y="0"/>
                </a:lnTo>
                <a:lnTo>
                  <a:pt x="460" y="0"/>
                </a:lnTo>
                <a:lnTo>
                  <a:pt x="458" y="2"/>
                </a:lnTo>
                <a:lnTo>
                  <a:pt x="458" y="2"/>
                </a:lnTo>
                <a:lnTo>
                  <a:pt x="456" y="4"/>
                </a:lnTo>
                <a:lnTo>
                  <a:pt x="456" y="4"/>
                </a:lnTo>
                <a:lnTo>
                  <a:pt x="454" y="4"/>
                </a:lnTo>
                <a:lnTo>
                  <a:pt x="454" y="4"/>
                </a:lnTo>
                <a:lnTo>
                  <a:pt x="452" y="4"/>
                </a:lnTo>
                <a:lnTo>
                  <a:pt x="450" y="6"/>
                </a:lnTo>
                <a:lnTo>
                  <a:pt x="450" y="6"/>
                </a:lnTo>
                <a:lnTo>
                  <a:pt x="446" y="10"/>
                </a:lnTo>
                <a:lnTo>
                  <a:pt x="446" y="10"/>
                </a:lnTo>
                <a:lnTo>
                  <a:pt x="444" y="12"/>
                </a:lnTo>
                <a:lnTo>
                  <a:pt x="444" y="12"/>
                </a:lnTo>
                <a:lnTo>
                  <a:pt x="440" y="14"/>
                </a:lnTo>
                <a:lnTo>
                  <a:pt x="440" y="14"/>
                </a:lnTo>
                <a:lnTo>
                  <a:pt x="436" y="16"/>
                </a:lnTo>
                <a:lnTo>
                  <a:pt x="436" y="16"/>
                </a:lnTo>
                <a:lnTo>
                  <a:pt x="432" y="16"/>
                </a:lnTo>
                <a:lnTo>
                  <a:pt x="432" y="16"/>
                </a:lnTo>
                <a:lnTo>
                  <a:pt x="430" y="18"/>
                </a:lnTo>
                <a:lnTo>
                  <a:pt x="430" y="18"/>
                </a:lnTo>
                <a:lnTo>
                  <a:pt x="428" y="18"/>
                </a:lnTo>
                <a:lnTo>
                  <a:pt x="428" y="18"/>
                </a:lnTo>
                <a:lnTo>
                  <a:pt x="424" y="20"/>
                </a:lnTo>
                <a:lnTo>
                  <a:pt x="424" y="20"/>
                </a:lnTo>
                <a:lnTo>
                  <a:pt x="426" y="14"/>
                </a:lnTo>
                <a:lnTo>
                  <a:pt x="426" y="14"/>
                </a:lnTo>
                <a:lnTo>
                  <a:pt x="424" y="12"/>
                </a:lnTo>
                <a:lnTo>
                  <a:pt x="420" y="14"/>
                </a:lnTo>
                <a:lnTo>
                  <a:pt x="420" y="14"/>
                </a:lnTo>
                <a:lnTo>
                  <a:pt x="418" y="20"/>
                </a:lnTo>
                <a:lnTo>
                  <a:pt x="418" y="20"/>
                </a:lnTo>
                <a:lnTo>
                  <a:pt x="416" y="22"/>
                </a:lnTo>
                <a:lnTo>
                  <a:pt x="416" y="22"/>
                </a:lnTo>
                <a:lnTo>
                  <a:pt x="416" y="22"/>
                </a:lnTo>
                <a:lnTo>
                  <a:pt x="416" y="22"/>
                </a:lnTo>
                <a:lnTo>
                  <a:pt x="410" y="24"/>
                </a:lnTo>
                <a:lnTo>
                  <a:pt x="410" y="24"/>
                </a:lnTo>
                <a:lnTo>
                  <a:pt x="408" y="28"/>
                </a:lnTo>
                <a:lnTo>
                  <a:pt x="408" y="28"/>
                </a:lnTo>
                <a:lnTo>
                  <a:pt x="406" y="32"/>
                </a:lnTo>
                <a:lnTo>
                  <a:pt x="406" y="32"/>
                </a:lnTo>
                <a:lnTo>
                  <a:pt x="406" y="34"/>
                </a:lnTo>
                <a:lnTo>
                  <a:pt x="406" y="34"/>
                </a:lnTo>
                <a:lnTo>
                  <a:pt x="406" y="36"/>
                </a:lnTo>
                <a:lnTo>
                  <a:pt x="406" y="36"/>
                </a:lnTo>
                <a:lnTo>
                  <a:pt x="402" y="36"/>
                </a:lnTo>
                <a:lnTo>
                  <a:pt x="402" y="36"/>
                </a:lnTo>
                <a:lnTo>
                  <a:pt x="400" y="36"/>
                </a:lnTo>
                <a:lnTo>
                  <a:pt x="400" y="36"/>
                </a:lnTo>
                <a:lnTo>
                  <a:pt x="398" y="44"/>
                </a:lnTo>
                <a:lnTo>
                  <a:pt x="398" y="44"/>
                </a:lnTo>
                <a:lnTo>
                  <a:pt x="394" y="50"/>
                </a:lnTo>
                <a:lnTo>
                  <a:pt x="394" y="50"/>
                </a:lnTo>
                <a:lnTo>
                  <a:pt x="392" y="56"/>
                </a:lnTo>
                <a:lnTo>
                  <a:pt x="392" y="56"/>
                </a:lnTo>
                <a:lnTo>
                  <a:pt x="386" y="68"/>
                </a:lnTo>
                <a:lnTo>
                  <a:pt x="386" y="68"/>
                </a:lnTo>
                <a:lnTo>
                  <a:pt x="382" y="78"/>
                </a:lnTo>
                <a:lnTo>
                  <a:pt x="382" y="78"/>
                </a:lnTo>
                <a:lnTo>
                  <a:pt x="382" y="86"/>
                </a:lnTo>
                <a:lnTo>
                  <a:pt x="382" y="86"/>
                </a:lnTo>
                <a:lnTo>
                  <a:pt x="378" y="88"/>
                </a:lnTo>
                <a:lnTo>
                  <a:pt x="378" y="88"/>
                </a:lnTo>
                <a:lnTo>
                  <a:pt x="374" y="92"/>
                </a:lnTo>
                <a:lnTo>
                  <a:pt x="374" y="92"/>
                </a:lnTo>
                <a:lnTo>
                  <a:pt x="372" y="94"/>
                </a:lnTo>
                <a:lnTo>
                  <a:pt x="372" y="94"/>
                </a:lnTo>
                <a:lnTo>
                  <a:pt x="370" y="96"/>
                </a:lnTo>
                <a:lnTo>
                  <a:pt x="370" y="96"/>
                </a:lnTo>
                <a:lnTo>
                  <a:pt x="366" y="96"/>
                </a:lnTo>
                <a:lnTo>
                  <a:pt x="366" y="96"/>
                </a:lnTo>
                <a:lnTo>
                  <a:pt x="362" y="96"/>
                </a:lnTo>
                <a:lnTo>
                  <a:pt x="362" y="96"/>
                </a:lnTo>
                <a:lnTo>
                  <a:pt x="354" y="94"/>
                </a:lnTo>
                <a:lnTo>
                  <a:pt x="354" y="94"/>
                </a:lnTo>
                <a:lnTo>
                  <a:pt x="350" y="96"/>
                </a:lnTo>
                <a:lnTo>
                  <a:pt x="350" y="96"/>
                </a:lnTo>
                <a:lnTo>
                  <a:pt x="346" y="96"/>
                </a:lnTo>
                <a:lnTo>
                  <a:pt x="346" y="96"/>
                </a:lnTo>
                <a:lnTo>
                  <a:pt x="344" y="94"/>
                </a:lnTo>
                <a:lnTo>
                  <a:pt x="344" y="94"/>
                </a:lnTo>
                <a:lnTo>
                  <a:pt x="342" y="94"/>
                </a:lnTo>
                <a:lnTo>
                  <a:pt x="342" y="94"/>
                </a:lnTo>
                <a:lnTo>
                  <a:pt x="340" y="94"/>
                </a:lnTo>
                <a:lnTo>
                  <a:pt x="340" y="94"/>
                </a:lnTo>
                <a:lnTo>
                  <a:pt x="336" y="92"/>
                </a:lnTo>
                <a:lnTo>
                  <a:pt x="336" y="92"/>
                </a:lnTo>
                <a:lnTo>
                  <a:pt x="332" y="92"/>
                </a:lnTo>
                <a:lnTo>
                  <a:pt x="332" y="94"/>
                </a:lnTo>
                <a:lnTo>
                  <a:pt x="332" y="94"/>
                </a:lnTo>
                <a:lnTo>
                  <a:pt x="330" y="94"/>
                </a:lnTo>
                <a:lnTo>
                  <a:pt x="330" y="94"/>
                </a:lnTo>
                <a:lnTo>
                  <a:pt x="330" y="94"/>
                </a:lnTo>
                <a:lnTo>
                  <a:pt x="330" y="90"/>
                </a:lnTo>
                <a:lnTo>
                  <a:pt x="330" y="90"/>
                </a:lnTo>
                <a:lnTo>
                  <a:pt x="328" y="88"/>
                </a:lnTo>
                <a:lnTo>
                  <a:pt x="326" y="88"/>
                </a:lnTo>
                <a:lnTo>
                  <a:pt x="326" y="88"/>
                </a:lnTo>
                <a:lnTo>
                  <a:pt x="324" y="90"/>
                </a:lnTo>
                <a:lnTo>
                  <a:pt x="324" y="90"/>
                </a:lnTo>
                <a:lnTo>
                  <a:pt x="322" y="86"/>
                </a:lnTo>
                <a:lnTo>
                  <a:pt x="322" y="86"/>
                </a:lnTo>
                <a:lnTo>
                  <a:pt x="318" y="82"/>
                </a:lnTo>
                <a:lnTo>
                  <a:pt x="318" y="82"/>
                </a:lnTo>
                <a:lnTo>
                  <a:pt x="316" y="80"/>
                </a:lnTo>
                <a:lnTo>
                  <a:pt x="312" y="80"/>
                </a:lnTo>
                <a:lnTo>
                  <a:pt x="312" y="80"/>
                </a:lnTo>
                <a:lnTo>
                  <a:pt x="306" y="82"/>
                </a:lnTo>
                <a:lnTo>
                  <a:pt x="306" y="82"/>
                </a:lnTo>
                <a:lnTo>
                  <a:pt x="292" y="84"/>
                </a:lnTo>
                <a:lnTo>
                  <a:pt x="292" y="84"/>
                </a:lnTo>
                <a:lnTo>
                  <a:pt x="284" y="84"/>
                </a:lnTo>
                <a:lnTo>
                  <a:pt x="284" y="84"/>
                </a:lnTo>
                <a:lnTo>
                  <a:pt x="276" y="86"/>
                </a:lnTo>
                <a:lnTo>
                  <a:pt x="276" y="86"/>
                </a:lnTo>
                <a:lnTo>
                  <a:pt x="274" y="88"/>
                </a:lnTo>
                <a:lnTo>
                  <a:pt x="270" y="88"/>
                </a:lnTo>
                <a:lnTo>
                  <a:pt x="270" y="88"/>
                </a:lnTo>
                <a:lnTo>
                  <a:pt x="264" y="88"/>
                </a:lnTo>
                <a:lnTo>
                  <a:pt x="264" y="88"/>
                </a:lnTo>
                <a:lnTo>
                  <a:pt x="260" y="88"/>
                </a:lnTo>
                <a:lnTo>
                  <a:pt x="260" y="88"/>
                </a:lnTo>
                <a:lnTo>
                  <a:pt x="256" y="88"/>
                </a:lnTo>
                <a:lnTo>
                  <a:pt x="256" y="88"/>
                </a:lnTo>
                <a:lnTo>
                  <a:pt x="252" y="88"/>
                </a:lnTo>
                <a:lnTo>
                  <a:pt x="252" y="88"/>
                </a:lnTo>
                <a:lnTo>
                  <a:pt x="252" y="86"/>
                </a:lnTo>
                <a:lnTo>
                  <a:pt x="252" y="86"/>
                </a:lnTo>
                <a:lnTo>
                  <a:pt x="252" y="86"/>
                </a:lnTo>
                <a:lnTo>
                  <a:pt x="254" y="82"/>
                </a:lnTo>
                <a:lnTo>
                  <a:pt x="254" y="82"/>
                </a:lnTo>
                <a:lnTo>
                  <a:pt x="264" y="74"/>
                </a:lnTo>
                <a:lnTo>
                  <a:pt x="264" y="74"/>
                </a:lnTo>
                <a:lnTo>
                  <a:pt x="266" y="72"/>
                </a:lnTo>
                <a:lnTo>
                  <a:pt x="264" y="68"/>
                </a:lnTo>
                <a:lnTo>
                  <a:pt x="264" y="68"/>
                </a:lnTo>
                <a:lnTo>
                  <a:pt x="262" y="66"/>
                </a:lnTo>
                <a:lnTo>
                  <a:pt x="260" y="64"/>
                </a:lnTo>
                <a:lnTo>
                  <a:pt x="260" y="64"/>
                </a:lnTo>
                <a:lnTo>
                  <a:pt x="260" y="60"/>
                </a:lnTo>
                <a:lnTo>
                  <a:pt x="260" y="60"/>
                </a:lnTo>
                <a:lnTo>
                  <a:pt x="256" y="60"/>
                </a:lnTo>
                <a:lnTo>
                  <a:pt x="256" y="60"/>
                </a:lnTo>
                <a:lnTo>
                  <a:pt x="256" y="58"/>
                </a:lnTo>
                <a:lnTo>
                  <a:pt x="256" y="58"/>
                </a:lnTo>
                <a:lnTo>
                  <a:pt x="256" y="58"/>
                </a:lnTo>
                <a:lnTo>
                  <a:pt x="256" y="56"/>
                </a:lnTo>
                <a:lnTo>
                  <a:pt x="256" y="52"/>
                </a:lnTo>
                <a:lnTo>
                  <a:pt x="256" y="52"/>
                </a:lnTo>
                <a:lnTo>
                  <a:pt x="254" y="50"/>
                </a:lnTo>
                <a:lnTo>
                  <a:pt x="254" y="50"/>
                </a:lnTo>
                <a:lnTo>
                  <a:pt x="254" y="46"/>
                </a:lnTo>
                <a:lnTo>
                  <a:pt x="254" y="46"/>
                </a:lnTo>
                <a:lnTo>
                  <a:pt x="256" y="44"/>
                </a:lnTo>
                <a:lnTo>
                  <a:pt x="254" y="40"/>
                </a:lnTo>
                <a:lnTo>
                  <a:pt x="254" y="40"/>
                </a:lnTo>
                <a:lnTo>
                  <a:pt x="252" y="40"/>
                </a:lnTo>
                <a:lnTo>
                  <a:pt x="248" y="38"/>
                </a:lnTo>
                <a:lnTo>
                  <a:pt x="248" y="38"/>
                </a:lnTo>
                <a:lnTo>
                  <a:pt x="244" y="38"/>
                </a:lnTo>
                <a:lnTo>
                  <a:pt x="240" y="38"/>
                </a:lnTo>
                <a:lnTo>
                  <a:pt x="240" y="38"/>
                </a:lnTo>
                <a:lnTo>
                  <a:pt x="240" y="34"/>
                </a:lnTo>
                <a:lnTo>
                  <a:pt x="240" y="34"/>
                </a:lnTo>
                <a:lnTo>
                  <a:pt x="240" y="32"/>
                </a:lnTo>
                <a:lnTo>
                  <a:pt x="238" y="32"/>
                </a:lnTo>
                <a:lnTo>
                  <a:pt x="238" y="32"/>
                </a:lnTo>
                <a:lnTo>
                  <a:pt x="236" y="32"/>
                </a:lnTo>
                <a:lnTo>
                  <a:pt x="236" y="32"/>
                </a:lnTo>
                <a:lnTo>
                  <a:pt x="234" y="28"/>
                </a:lnTo>
                <a:lnTo>
                  <a:pt x="234" y="28"/>
                </a:lnTo>
                <a:lnTo>
                  <a:pt x="230" y="26"/>
                </a:lnTo>
                <a:lnTo>
                  <a:pt x="230" y="26"/>
                </a:lnTo>
                <a:lnTo>
                  <a:pt x="232" y="26"/>
                </a:lnTo>
                <a:lnTo>
                  <a:pt x="232" y="26"/>
                </a:lnTo>
                <a:lnTo>
                  <a:pt x="234" y="28"/>
                </a:lnTo>
                <a:lnTo>
                  <a:pt x="234" y="28"/>
                </a:lnTo>
                <a:lnTo>
                  <a:pt x="234" y="26"/>
                </a:lnTo>
                <a:lnTo>
                  <a:pt x="234" y="26"/>
                </a:lnTo>
                <a:lnTo>
                  <a:pt x="232" y="24"/>
                </a:lnTo>
                <a:lnTo>
                  <a:pt x="232" y="24"/>
                </a:lnTo>
                <a:lnTo>
                  <a:pt x="232" y="24"/>
                </a:lnTo>
                <a:lnTo>
                  <a:pt x="232" y="24"/>
                </a:lnTo>
                <a:lnTo>
                  <a:pt x="232" y="24"/>
                </a:lnTo>
                <a:lnTo>
                  <a:pt x="232" y="24"/>
                </a:lnTo>
                <a:lnTo>
                  <a:pt x="234" y="24"/>
                </a:lnTo>
                <a:lnTo>
                  <a:pt x="234" y="24"/>
                </a:lnTo>
                <a:lnTo>
                  <a:pt x="232" y="24"/>
                </a:lnTo>
                <a:lnTo>
                  <a:pt x="232" y="24"/>
                </a:lnTo>
                <a:lnTo>
                  <a:pt x="230" y="22"/>
                </a:lnTo>
                <a:lnTo>
                  <a:pt x="230" y="22"/>
                </a:lnTo>
                <a:lnTo>
                  <a:pt x="228" y="22"/>
                </a:lnTo>
                <a:lnTo>
                  <a:pt x="228" y="22"/>
                </a:lnTo>
                <a:lnTo>
                  <a:pt x="230" y="22"/>
                </a:lnTo>
                <a:lnTo>
                  <a:pt x="230" y="22"/>
                </a:lnTo>
                <a:lnTo>
                  <a:pt x="232" y="22"/>
                </a:lnTo>
                <a:lnTo>
                  <a:pt x="232" y="22"/>
                </a:lnTo>
                <a:lnTo>
                  <a:pt x="230" y="22"/>
                </a:lnTo>
                <a:lnTo>
                  <a:pt x="228" y="22"/>
                </a:lnTo>
                <a:lnTo>
                  <a:pt x="228" y="22"/>
                </a:lnTo>
                <a:lnTo>
                  <a:pt x="228" y="22"/>
                </a:lnTo>
                <a:lnTo>
                  <a:pt x="228" y="22"/>
                </a:lnTo>
                <a:lnTo>
                  <a:pt x="230" y="22"/>
                </a:lnTo>
                <a:lnTo>
                  <a:pt x="230" y="22"/>
                </a:lnTo>
                <a:lnTo>
                  <a:pt x="232" y="20"/>
                </a:lnTo>
                <a:lnTo>
                  <a:pt x="232" y="20"/>
                </a:lnTo>
                <a:lnTo>
                  <a:pt x="232" y="20"/>
                </a:lnTo>
                <a:lnTo>
                  <a:pt x="230" y="20"/>
                </a:lnTo>
                <a:lnTo>
                  <a:pt x="230" y="20"/>
                </a:lnTo>
                <a:lnTo>
                  <a:pt x="230" y="20"/>
                </a:lnTo>
                <a:lnTo>
                  <a:pt x="230" y="20"/>
                </a:lnTo>
                <a:lnTo>
                  <a:pt x="230" y="20"/>
                </a:lnTo>
                <a:lnTo>
                  <a:pt x="230" y="18"/>
                </a:lnTo>
                <a:lnTo>
                  <a:pt x="230" y="18"/>
                </a:lnTo>
                <a:lnTo>
                  <a:pt x="228" y="18"/>
                </a:lnTo>
                <a:lnTo>
                  <a:pt x="228" y="18"/>
                </a:lnTo>
                <a:lnTo>
                  <a:pt x="226" y="16"/>
                </a:lnTo>
                <a:lnTo>
                  <a:pt x="226" y="16"/>
                </a:lnTo>
                <a:lnTo>
                  <a:pt x="230" y="18"/>
                </a:lnTo>
                <a:lnTo>
                  <a:pt x="230" y="18"/>
                </a:lnTo>
                <a:lnTo>
                  <a:pt x="232" y="18"/>
                </a:lnTo>
                <a:lnTo>
                  <a:pt x="232" y="18"/>
                </a:lnTo>
                <a:lnTo>
                  <a:pt x="228" y="16"/>
                </a:lnTo>
                <a:lnTo>
                  <a:pt x="228" y="16"/>
                </a:lnTo>
                <a:lnTo>
                  <a:pt x="226" y="16"/>
                </a:lnTo>
                <a:lnTo>
                  <a:pt x="226" y="16"/>
                </a:lnTo>
                <a:lnTo>
                  <a:pt x="228" y="16"/>
                </a:lnTo>
                <a:lnTo>
                  <a:pt x="228" y="16"/>
                </a:lnTo>
                <a:lnTo>
                  <a:pt x="230" y="16"/>
                </a:lnTo>
                <a:lnTo>
                  <a:pt x="228" y="16"/>
                </a:lnTo>
                <a:lnTo>
                  <a:pt x="228" y="16"/>
                </a:lnTo>
                <a:lnTo>
                  <a:pt x="228" y="14"/>
                </a:lnTo>
                <a:lnTo>
                  <a:pt x="228" y="14"/>
                </a:lnTo>
                <a:lnTo>
                  <a:pt x="226" y="14"/>
                </a:lnTo>
                <a:lnTo>
                  <a:pt x="226" y="14"/>
                </a:lnTo>
                <a:lnTo>
                  <a:pt x="224" y="16"/>
                </a:lnTo>
                <a:lnTo>
                  <a:pt x="224" y="16"/>
                </a:lnTo>
                <a:lnTo>
                  <a:pt x="222" y="16"/>
                </a:lnTo>
                <a:lnTo>
                  <a:pt x="222" y="16"/>
                </a:lnTo>
                <a:lnTo>
                  <a:pt x="220" y="16"/>
                </a:lnTo>
                <a:lnTo>
                  <a:pt x="220" y="16"/>
                </a:lnTo>
                <a:lnTo>
                  <a:pt x="212" y="18"/>
                </a:lnTo>
                <a:lnTo>
                  <a:pt x="212" y="18"/>
                </a:lnTo>
                <a:lnTo>
                  <a:pt x="206" y="20"/>
                </a:lnTo>
                <a:lnTo>
                  <a:pt x="206" y="20"/>
                </a:lnTo>
                <a:lnTo>
                  <a:pt x="200" y="24"/>
                </a:lnTo>
                <a:lnTo>
                  <a:pt x="200" y="24"/>
                </a:lnTo>
                <a:lnTo>
                  <a:pt x="196" y="26"/>
                </a:lnTo>
                <a:lnTo>
                  <a:pt x="196" y="26"/>
                </a:lnTo>
                <a:lnTo>
                  <a:pt x="196" y="26"/>
                </a:lnTo>
                <a:lnTo>
                  <a:pt x="196" y="26"/>
                </a:lnTo>
                <a:lnTo>
                  <a:pt x="194" y="26"/>
                </a:lnTo>
                <a:lnTo>
                  <a:pt x="194" y="26"/>
                </a:lnTo>
                <a:lnTo>
                  <a:pt x="194" y="28"/>
                </a:lnTo>
                <a:lnTo>
                  <a:pt x="194" y="28"/>
                </a:lnTo>
                <a:lnTo>
                  <a:pt x="194" y="26"/>
                </a:lnTo>
                <a:lnTo>
                  <a:pt x="194" y="26"/>
                </a:lnTo>
                <a:lnTo>
                  <a:pt x="192" y="26"/>
                </a:lnTo>
                <a:lnTo>
                  <a:pt x="192" y="26"/>
                </a:lnTo>
                <a:lnTo>
                  <a:pt x="188" y="32"/>
                </a:lnTo>
                <a:lnTo>
                  <a:pt x="188" y="32"/>
                </a:lnTo>
                <a:lnTo>
                  <a:pt x="186" y="34"/>
                </a:lnTo>
                <a:lnTo>
                  <a:pt x="186" y="34"/>
                </a:lnTo>
                <a:lnTo>
                  <a:pt x="186" y="36"/>
                </a:lnTo>
                <a:lnTo>
                  <a:pt x="186" y="36"/>
                </a:lnTo>
                <a:lnTo>
                  <a:pt x="182" y="40"/>
                </a:lnTo>
                <a:lnTo>
                  <a:pt x="182" y="40"/>
                </a:lnTo>
                <a:lnTo>
                  <a:pt x="180" y="44"/>
                </a:lnTo>
                <a:lnTo>
                  <a:pt x="180" y="44"/>
                </a:lnTo>
                <a:lnTo>
                  <a:pt x="182" y="40"/>
                </a:lnTo>
                <a:lnTo>
                  <a:pt x="182" y="40"/>
                </a:lnTo>
                <a:lnTo>
                  <a:pt x="184" y="38"/>
                </a:lnTo>
                <a:lnTo>
                  <a:pt x="184" y="38"/>
                </a:lnTo>
                <a:lnTo>
                  <a:pt x="182" y="40"/>
                </a:lnTo>
                <a:lnTo>
                  <a:pt x="182" y="40"/>
                </a:lnTo>
                <a:lnTo>
                  <a:pt x="180" y="46"/>
                </a:lnTo>
                <a:lnTo>
                  <a:pt x="180" y="46"/>
                </a:lnTo>
                <a:lnTo>
                  <a:pt x="180" y="52"/>
                </a:lnTo>
                <a:lnTo>
                  <a:pt x="180" y="52"/>
                </a:lnTo>
                <a:lnTo>
                  <a:pt x="180" y="58"/>
                </a:lnTo>
                <a:lnTo>
                  <a:pt x="180" y="58"/>
                </a:lnTo>
                <a:lnTo>
                  <a:pt x="182" y="66"/>
                </a:lnTo>
                <a:lnTo>
                  <a:pt x="182" y="66"/>
                </a:lnTo>
                <a:lnTo>
                  <a:pt x="182" y="72"/>
                </a:lnTo>
                <a:lnTo>
                  <a:pt x="182" y="72"/>
                </a:lnTo>
                <a:lnTo>
                  <a:pt x="184" y="78"/>
                </a:lnTo>
                <a:lnTo>
                  <a:pt x="184" y="78"/>
                </a:lnTo>
                <a:lnTo>
                  <a:pt x="186" y="80"/>
                </a:lnTo>
                <a:lnTo>
                  <a:pt x="186" y="80"/>
                </a:lnTo>
                <a:lnTo>
                  <a:pt x="190" y="86"/>
                </a:lnTo>
                <a:lnTo>
                  <a:pt x="190" y="86"/>
                </a:lnTo>
                <a:lnTo>
                  <a:pt x="194" y="88"/>
                </a:lnTo>
                <a:lnTo>
                  <a:pt x="194" y="88"/>
                </a:lnTo>
                <a:lnTo>
                  <a:pt x="196" y="90"/>
                </a:lnTo>
                <a:lnTo>
                  <a:pt x="196" y="90"/>
                </a:lnTo>
                <a:lnTo>
                  <a:pt x="196" y="90"/>
                </a:lnTo>
                <a:lnTo>
                  <a:pt x="196" y="92"/>
                </a:lnTo>
                <a:lnTo>
                  <a:pt x="196" y="92"/>
                </a:lnTo>
                <a:lnTo>
                  <a:pt x="198" y="92"/>
                </a:lnTo>
                <a:lnTo>
                  <a:pt x="198" y="92"/>
                </a:lnTo>
                <a:lnTo>
                  <a:pt x="202" y="94"/>
                </a:lnTo>
                <a:lnTo>
                  <a:pt x="202" y="94"/>
                </a:lnTo>
                <a:lnTo>
                  <a:pt x="206" y="94"/>
                </a:lnTo>
                <a:lnTo>
                  <a:pt x="206" y="94"/>
                </a:lnTo>
                <a:lnTo>
                  <a:pt x="208" y="98"/>
                </a:lnTo>
                <a:lnTo>
                  <a:pt x="208" y="98"/>
                </a:lnTo>
                <a:lnTo>
                  <a:pt x="212" y="98"/>
                </a:lnTo>
                <a:lnTo>
                  <a:pt x="212" y="98"/>
                </a:lnTo>
                <a:lnTo>
                  <a:pt x="212" y="98"/>
                </a:lnTo>
                <a:lnTo>
                  <a:pt x="212" y="98"/>
                </a:lnTo>
                <a:lnTo>
                  <a:pt x="212" y="100"/>
                </a:lnTo>
                <a:lnTo>
                  <a:pt x="212" y="100"/>
                </a:lnTo>
                <a:lnTo>
                  <a:pt x="212" y="102"/>
                </a:lnTo>
                <a:lnTo>
                  <a:pt x="212" y="102"/>
                </a:lnTo>
                <a:lnTo>
                  <a:pt x="210" y="104"/>
                </a:lnTo>
                <a:lnTo>
                  <a:pt x="210" y="104"/>
                </a:lnTo>
                <a:lnTo>
                  <a:pt x="206" y="112"/>
                </a:lnTo>
                <a:lnTo>
                  <a:pt x="206" y="112"/>
                </a:lnTo>
                <a:lnTo>
                  <a:pt x="202" y="114"/>
                </a:lnTo>
                <a:lnTo>
                  <a:pt x="202" y="114"/>
                </a:lnTo>
                <a:lnTo>
                  <a:pt x="198" y="118"/>
                </a:lnTo>
                <a:lnTo>
                  <a:pt x="198" y="118"/>
                </a:lnTo>
                <a:lnTo>
                  <a:pt x="188" y="122"/>
                </a:lnTo>
                <a:lnTo>
                  <a:pt x="188" y="122"/>
                </a:lnTo>
                <a:lnTo>
                  <a:pt x="178" y="128"/>
                </a:lnTo>
                <a:lnTo>
                  <a:pt x="170" y="134"/>
                </a:lnTo>
                <a:lnTo>
                  <a:pt x="170" y="134"/>
                </a:lnTo>
                <a:lnTo>
                  <a:pt x="166" y="138"/>
                </a:lnTo>
                <a:lnTo>
                  <a:pt x="166" y="138"/>
                </a:lnTo>
                <a:lnTo>
                  <a:pt x="164" y="138"/>
                </a:lnTo>
                <a:lnTo>
                  <a:pt x="162" y="138"/>
                </a:lnTo>
                <a:lnTo>
                  <a:pt x="162" y="138"/>
                </a:lnTo>
                <a:lnTo>
                  <a:pt x="162" y="146"/>
                </a:lnTo>
                <a:lnTo>
                  <a:pt x="162" y="146"/>
                </a:lnTo>
                <a:lnTo>
                  <a:pt x="162" y="152"/>
                </a:lnTo>
                <a:lnTo>
                  <a:pt x="162" y="152"/>
                </a:lnTo>
                <a:lnTo>
                  <a:pt x="160" y="154"/>
                </a:lnTo>
                <a:lnTo>
                  <a:pt x="160" y="154"/>
                </a:lnTo>
                <a:lnTo>
                  <a:pt x="162" y="158"/>
                </a:lnTo>
                <a:lnTo>
                  <a:pt x="162" y="158"/>
                </a:lnTo>
                <a:lnTo>
                  <a:pt x="162" y="160"/>
                </a:lnTo>
                <a:lnTo>
                  <a:pt x="162" y="160"/>
                </a:lnTo>
                <a:lnTo>
                  <a:pt x="160" y="162"/>
                </a:lnTo>
                <a:lnTo>
                  <a:pt x="160" y="162"/>
                </a:lnTo>
                <a:lnTo>
                  <a:pt x="158" y="164"/>
                </a:lnTo>
                <a:lnTo>
                  <a:pt x="158" y="164"/>
                </a:lnTo>
                <a:lnTo>
                  <a:pt x="158" y="166"/>
                </a:lnTo>
                <a:lnTo>
                  <a:pt x="158" y="166"/>
                </a:lnTo>
                <a:lnTo>
                  <a:pt x="154" y="168"/>
                </a:lnTo>
                <a:lnTo>
                  <a:pt x="154" y="168"/>
                </a:lnTo>
                <a:lnTo>
                  <a:pt x="152" y="172"/>
                </a:lnTo>
                <a:lnTo>
                  <a:pt x="152" y="172"/>
                </a:lnTo>
                <a:lnTo>
                  <a:pt x="150" y="176"/>
                </a:lnTo>
                <a:lnTo>
                  <a:pt x="150" y="176"/>
                </a:lnTo>
                <a:lnTo>
                  <a:pt x="146" y="178"/>
                </a:lnTo>
                <a:lnTo>
                  <a:pt x="146" y="178"/>
                </a:lnTo>
                <a:lnTo>
                  <a:pt x="142" y="182"/>
                </a:lnTo>
                <a:lnTo>
                  <a:pt x="142" y="182"/>
                </a:lnTo>
                <a:lnTo>
                  <a:pt x="142" y="184"/>
                </a:lnTo>
                <a:lnTo>
                  <a:pt x="142" y="184"/>
                </a:lnTo>
                <a:lnTo>
                  <a:pt x="138" y="186"/>
                </a:lnTo>
                <a:lnTo>
                  <a:pt x="138" y="186"/>
                </a:lnTo>
                <a:lnTo>
                  <a:pt x="134" y="190"/>
                </a:lnTo>
                <a:lnTo>
                  <a:pt x="134" y="190"/>
                </a:lnTo>
                <a:lnTo>
                  <a:pt x="132" y="190"/>
                </a:lnTo>
                <a:lnTo>
                  <a:pt x="132" y="190"/>
                </a:lnTo>
                <a:lnTo>
                  <a:pt x="128" y="192"/>
                </a:lnTo>
                <a:lnTo>
                  <a:pt x="128" y="192"/>
                </a:lnTo>
                <a:lnTo>
                  <a:pt x="126" y="192"/>
                </a:lnTo>
                <a:lnTo>
                  <a:pt x="126" y="192"/>
                </a:lnTo>
                <a:lnTo>
                  <a:pt x="120" y="190"/>
                </a:lnTo>
                <a:lnTo>
                  <a:pt x="120" y="190"/>
                </a:lnTo>
                <a:lnTo>
                  <a:pt x="112" y="188"/>
                </a:lnTo>
                <a:lnTo>
                  <a:pt x="112" y="188"/>
                </a:lnTo>
                <a:lnTo>
                  <a:pt x="110" y="186"/>
                </a:lnTo>
                <a:lnTo>
                  <a:pt x="110" y="186"/>
                </a:lnTo>
                <a:lnTo>
                  <a:pt x="102" y="184"/>
                </a:lnTo>
                <a:lnTo>
                  <a:pt x="102" y="184"/>
                </a:lnTo>
                <a:lnTo>
                  <a:pt x="96" y="182"/>
                </a:lnTo>
                <a:lnTo>
                  <a:pt x="96" y="182"/>
                </a:lnTo>
                <a:lnTo>
                  <a:pt x="84" y="176"/>
                </a:lnTo>
                <a:lnTo>
                  <a:pt x="84" y="176"/>
                </a:lnTo>
                <a:lnTo>
                  <a:pt x="74" y="174"/>
                </a:lnTo>
                <a:lnTo>
                  <a:pt x="74" y="174"/>
                </a:lnTo>
                <a:lnTo>
                  <a:pt x="70" y="172"/>
                </a:lnTo>
                <a:lnTo>
                  <a:pt x="70" y="172"/>
                </a:lnTo>
                <a:lnTo>
                  <a:pt x="68" y="172"/>
                </a:lnTo>
                <a:lnTo>
                  <a:pt x="68" y="172"/>
                </a:lnTo>
                <a:lnTo>
                  <a:pt x="64" y="170"/>
                </a:lnTo>
                <a:lnTo>
                  <a:pt x="64" y="170"/>
                </a:lnTo>
                <a:lnTo>
                  <a:pt x="62" y="168"/>
                </a:lnTo>
                <a:lnTo>
                  <a:pt x="62" y="168"/>
                </a:lnTo>
                <a:lnTo>
                  <a:pt x="60" y="164"/>
                </a:lnTo>
                <a:lnTo>
                  <a:pt x="56" y="164"/>
                </a:lnTo>
                <a:lnTo>
                  <a:pt x="56" y="164"/>
                </a:lnTo>
                <a:lnTo>
                  <a:pt x="52" y="164"/>
                </a:lnTo>
                <a:lnTo>
                  <a:pt x="52" y="164"/>
                </a:lnTo>
                <a:lnTo>
                  <a:pt x="50" y="164"/>
                </a:lnTo>
                <a:lnTo>
                  <a:pt x="50" y="164"/>
                </a:lnTo>
                <a:lnTo>
                  <a:pt x="46" y="162"/>
                </a:lnTo>
                <a:lnTo>
                  <a:pt x="46" y="162"/>
                </a:lnTo>
                <a:lnTo>
                  <a:pt x="42" y="160"/>
                </a:lnTo>
                <a:lnTo>
                  <a:pt x="40" y="160"/>
                </a:lnTo>
                <a:lnTo>
                  <a:pt x="40" y="160"/>
                </a:lnTo>
                <a:lnTo>
                  <a:pt x="40" y="160"/>
                </a:lnTo>
                <a:lnTo>
                  <a:pt x="38" y="164"/>
                </a:lnTo>
                <a:lnTo>
                  <a:pt x="40" y="166"/>
                </a:lnTo>
                <a:lnTo>
                  <a:pt x="40" y="166"/>
                </a:lnTo>
                <a:lnTo>
                  <a:pt x="42" y="166"/>
                </a:lnTo>
                <a:lnTo>
                  <a:pt x="42" y="168"/>
                </a:lnTo>
                <a:lnTo>
                  <a:pt x="42" y="168"/>
                </a:lnTo>
                <a:lnTo>
                  <a:pt x="40" y="170"/>
                </a:lnTo>
                <a:lnTo>
                  <a:pt x="40" y="170"/>
                </a:lnTo>
                <a:lnTo>
                  <a:pt x="36" y="170"/>
                </a:lnTo>
                <a:lnTo>
                  <a:pt x="36" y="170"/>
                </a:lnTo>
                <a:lnTo>
                  <a:pt x="32" y="172"/>
                </a:lnTo>
                <a:lnTo>
                  <a:pt x="32" y="172"/>
                </a:lnTo>
                <a:lnTo>
                  <a:pt x="28" y="172"/>
                </a:lnTo>
                <a:lnTo>
                  <a:pt x="28" y="172"/>
                </a:lnTo>
                <a:lnTo>
                  <a:pt x="24" y="172"/>
                </a:lnTo>
                <a:lnTo>
                  <a:pt x="24" y="172"/>
                </a:lnTo>
                <a:lnTo>
                  <a:pt x="20" y="172"/>
                </a:lnTo>
                <a:lnTo>
                  <a:pt x="20" y="172"/>
                </a:lnTo>
                <a:lnTo>
                  <a:pt x="14" y="172"/>
                </a:lnTo>
                <a:lnTo>
                  <a:pt x="14" y="172"/>
                </a:lnTo>
                <a:lnTo>
                  <a:pt x="10" y="172"/>
                </a:lnTo>
                <a:lnTo>
                  <a:pt x="10" y="172"/>
                </a:lnTo>
                <a:lnTo>
                  <a:pt x="8" y="172"/>
                </a:lnTo>
                <a:lnTo>
                  <a:pt x="8" y="172"/>
                </a:lnTo>
                <a:lnTo>
                  <a:pt x="4" y="170"/>
                </a:lnTo>
                <a:lnTo>
                  <a:pt x="4" y="170"/>
                </a:lnTo>
                <a:lnTo>
                  <a:pt x="2" y="172"/>
                </a:lnTo>
                <a:lnTo>
                  <a:pt x="2" y="172"/>
                </a:lnTo>
                <a:lnTo>
                  <a:pt x="0" y="174"/>
                </a:lnTo>
                <a:lnTo>
                  <a:pt x="0" y="174"/>
                </a:lnTo>
                <a:lnTo>
                  <a:pt x="2" y="174"/>
                </a:lnTo>
                <a:lnTo>
                  <a:pt x="2" y="174"/>
                </a:lnTo>
                <a:lnTo>
                  <a:pt x="10" y="178"/>
                </a:lnTo>
                <a:lnTo>
                  <a:pt x="10" y="178"/>
                </a:lnTo>
                <a:lnTo>
                  <a:pt x="16" y="182"/>
                </a:lnTo>
                <a:lnTo>
                  <a:pt x="16" y="182"/>
                </a:lnTo>
                <a:lnTo>
                  <a:pt x="22" y="182"/>
                </a:lnTo>
                <a:lnTo>
                  <a:pt x="22" y="182"/>
                </a:lnTo>
                <a:lnTo>
                  <a:pt x="30" y="182"/>
                </a:lnTo>
                <a:lnTo>
                  <a:pt x="30" y="182"/>
                </a:lnTo>
                <a:lnTo>
                  <a:pt x="36" y="182"/>
                </a:lnTo>
                <a:lnTo>
                  <a:pt x="36" y="182"/>
                </a:lnTo>
                <a:lnTo>
                  <a:pt x="44" y="182"/>
                </a:lnTo>
                <a:lnTo>
                  <a:pt x="44" y="182"/>
                </a:lnTo>
                <a:lnTo>
                  <a:pt x="56" y="182"/>
                </a:lnTo>
                <a:lnTo>
                  <a:pt x="56" y="182"/>
                </a:lnTo>
                <a:lnTo>
                  <a:pt x="60" y="184"/>
                </a:lnTo>
                <a:lnTo>
                  <a:pt x="60" y="184"/>
                </a:lnTo>
                <a:lnTo>
                  <a:pt x="62" y="184"/>
                </a:lnTo>
                <a:lnTo>
                  <a:pt x="64" y="186"/>
                </a:lnTo>
                <a:lnTo>
                  <a:pt x="64" y="186"/>
                </a:lnTo>
                <a:lnTo>
                  <a:pt x="58" y="200"/>
                </a:lnTo>
                <a:lnTo>
                  <a:pt x="58" y="200"/>
                </a:lnTo>
                <a:lnTo>
                  <a:pt x="56" y="206"/>
                </a:lnTo>
                <a:lnTo>
                  <a:pt x="56" y="206"/>
                </a:lnTo>
                <a:lnTo>
                  <a:pt x="74" y="214"/>
                </a:lnTo>
                <a:lnTo>
                  <a:pt x="74" y="214"/>
                </a:lnTo>
                <a:lnTo>
                  <a:pt x="82" y="218"/>
                </a:lnTo>
                <a:lnTo>
                  <a:pt x="82" y="218"/>
                </a:lnTo>
                <a:lnTo>
                  <a:pt x="88" y="220"/>
                </a:lnTo>
                <a:lnTo>
                  <a:pt x="88" y="220"/>
                </a:lnTo>
                <a:lnTo>
                  <a:pt x="98" y="222"/>
                </a:lnTo>
                <a:lnTo>
                  <a:pt x="98" y="222"/>
                </a:lnTo>
                <a:lnTo>
                  <a:pt x="108" y="226"/>
                </a:lnTo>
                <a:lnTo>
                  <a:pt x="108" y="226"/>
                </a:lnTo>
                <a:lnTo>
                  <a:pt x="114" y="228"/>
                </a:lnTo>
                <a:lnTo>
                  <a:pt x="114" y="228"/>
                </a:lnTo>
                <a:lnTo>
                  <a:pt x="124" y="232"/>
                </a:lnTo>
                <a:lnTo>
                  <a:pt x="124" y="232"/>
                </a:lnTo>
                <a:lnTo>
                  <a:pt x="130" y="232"/>
                </a:lnTo>
                <a:lnTo>
                  <a:pt x="130" y="232"/>
                </a:lnTo>
                <a:lnTo>
                  <a:pt x="132" y="232"/>
                </a:lnTo>
                <a:lnTo>
                  <a:pt x="136" y="232"/>
                </a:lnTo>
                <a:lnTo>
                  <a:pt x="136" y="232"/>
                </a:lnTo>
                <a:lnTo>
                  <a:pt x="138" y="230"/>
                </a:lnTo>
                <a:lnTo>
                  <a:pt x="138" y="230"/>
                </a:lnTo>
                <a:lnTo>
                  <a:pt x="142" y="230"/>
                </a:lnTo>
                <a:lnTo>
                  <a:pt x="146" y="230"/>
                </a:lnTo>
                <a:lnTo>
                  <a:pt x="146" y="230"/>
                </a:lnTo>
                <a:lnTo>
                  <a:pt x="150" y="224"/>
                </a:lnTo>
                <a:lnTo>
                  <a:pt x="150" y="224"/>
                </a:lnTo>
                <a:lnTo>
                  <a:pt x="160" y="222"/>
                </a:lnTo>
                <a:lnTo>
                  <a:pt x="160" y="222"/>
                </a:lnTo>
                <a:lnTo>
                  <a:pt x="168" y="218"/>
                </a:lnTo>
                <a:lnTo>
                  <a:pt x="168" y="218"/>
                </a:lnTo>
                <a:lnTo>
                  <a:pt x="172" y="216"/>
                </a:lnTo>
                <a:lnTo>
                  <a:pt x="172" y="216"/>
                </a:lnTo>
                <a:lnTo>
                  <a:pt x="180" y="210"/>
                </a:lnTo>
                <a:lnTo>
                  <a:pt x="180" y="210"/>
                </a:lnTo>
                <a:lnTo>
                  <a:pt x="190" y="202"/>
                </a:lnTo>
                <a:lnTo>
                  <a:pt x="190" y="202"/>
                </a:lnTo>
                <a:lnTo>
                  <a:pt x="190" y="200"/>
                </a:lnTo>
                <a:lnTo>
                  <a:pt x="192" y="200"/>
                </a:lnTo>
                <a:lnTo>
                  <a:pt x="192" y="200"/>
                </a:lnTo>
                <a:lnTo>
                  <a:pt x="196" y="204"/>
                </a:lnTo>
                <a:lnTo>
                  <a:pt x="196" y="204"/>
                </a:lnTo>
                <a:lnTo>
                  <a:pt x="204" y="212"/>
                </a:lnTo>
                <a:lnTo>
                  <a:pt x="204" y="212"/>
                </a:lnTo>
                <a:lnTo>
                  <a:pt x="206" y="216"/>
                </a:lnTo>
                <a:lnTo>
                  <a:pt x="206" y="216"/>
                </a:lnTo>
                <a:lnTo>
                  <a:pt x="208" y="222"/>
                </a:lnTo>
                <a:lnTo>
                  <a:pt x="208" y="222"/>
                </a:lnTo>
                <a:lnTo>
                  <a:pt x="212" y="230"/>
                </a:lnTo>
                <a:lnTo>
                  <a:pt x="212" y="230"/>
                </a:lnTo>
                <a:lnTo>
                  <a:pt x="212" y="236"/>
                </a:lnTo>
                <a:lnTo>
                  <a:pt x="212" y="236"/>
                </a:lnTo>
                <a:lnTo>
                  <a:pt x="214" y="238"/>
                </a:lnTo>
                <a:lnTo>
                  <a:pt x="214" y="240"/>
                </a:lnTo>
                <a:lnTo>
                  <a:pt x="214" y="240"/>
                </a:lnTo>
                <a:lnTo>
                  <a:pt x="218" y="244"/>
                </a:lnTo>
                <a:lnTo>
                  <a:pt x="218" y="244"/>
                </a:lnTo>
                <a:lnTo>
                  <a:pt x="216" y="248"/>
                </a:lnTo>
                <a:lnTo>
                  <a:pt x="216" y="248"/>
                </a:lnTo>
                <a:lnTo>
                  <a:pt x="216" y="258"/>
                </a:lnTo>
                <a:lnTo>
                  <a:pt x="216" y="258"/>
                </a:lnTo>
                <a:lnTo>
                  <a:pt x="218" y="260"/>
                </a:lnTo>
                <a:lnTo>
                  <a:pt x="218" y="260"/>
                </a:lnTo>
                <a:lnTo>
                  <a:pt x="218" y="262"/>
                </a:lnTo>
                <a:lnTo>
                  <a:pt x="218" y="262"/>
                </a:lnTo>
                <a:lnTo>
                  <a:pt x="220" y="268"/>
                </a:lnTo>
                <a:lnTo>
                  <a:pt x="220" y="268"/>
                </a:lnTo>
                <a:lnTo>
                  <a:pt x="222" y="274"/>
                </a:lnTo>
                <a:lnTo>
                  <a:pt x="224" y="280"/>
                </a:lnTo>
                <a:lnTo>
                  <a:pt x="224" y="280"/>
                </a:lnTo>
                <a:lnTo>
                  <a:pt x="224" y="290"/>
                </a:lnTo>
                <a:lnTo>
                  <a:pt x="224" y="290"/>
                </a:lnTo>
                <a:lnTo>
                  <a:pt x="224" y="296"/>
                </a:lnTo>
                <a:lnTo>
                  <a:pt x="224" y="296"/>
                </a:lnTo>
                <a:lnTo>
                  <a:pt x="226" y="302"/>
                </a:lnTo>
                <a:lnTo>
                  <a:pt x="226" y="302"/>
                </a:lnTo>
                <a:lnTo>
                  <a:pt x="224" y="306"/>
                </a:lnTo>
                <a:lnTo>
                  <a:pt x="224" y="306"/>
                </a:lnTo>
                <a:lnTo>
                  <a:pt x="226" y="312"/>
                </a:lnTo>
                <a:lnTo>
                  <a:pt x="226" y="312"/>
                </a:lnTo>
                <a:lnTo>
                  <a:pt x="226" y="320"/>
                </a:lnTo>
                <a:lnTo>
                  <a:pt x="226" y="320"/>
                </a:lnTo>
                <a:lnTo>
                  <a:pt x="226" y="324"/>
                </a:lnTo>
                <a:lnTo>
                  <a:pt x="226" y="324"/>
                </a:lnTo>
                <a:lnTo>
                  <a:pt x="226" y="332"/>
                </a:lnTo>
                <a:lnTo>
                  <a:pt x="226" y="332"/>
                </a:lnTo>
                <a:lnTo>
                  <a:pt x="224" y="338"/>
                </a:lnTo>
                <a:lnTo>
                  <a:pt x="224" y="338"/>
                </a:lnTo>
                <a:lnTo>
                  <a:pt x="224" y="350"/>
                </a:lnTo>
                <a:lnTo>
                  <a:pt x="224" y="350"/>
                </a:lnTo>
                <a:lnTo>
                  <a:pt x="224" y="360"/>
                </a:lnTo>
                <a:lnTo>
                  <a:pt x="224" y="360"/>
                </a:lnTo>
                <a:lnTo>
                  <a:pt x="224" y="370"/>
                </a:lnTo>
                <a:lnTo>
                  <a:pt x="224" y="370"/>
                </a:lnTo>
                <a:lnTo>
                  <a:pt x="222" y="378"/>
                </a:lnTo>
                <a:lnTo>
                  <a:pt x="222" y="378"/>
                </a:lnTo>
                <a:lnTo>
                  <a:pt x="218" y="386"/>
                </a:lnTo>
                <a:lnTo>
                  <a:pt x="218" y="394"/>
                </a:lnTo>
                <a:lnTo>
                  <a:pt x="218" y="394"/>
                </a:lnTo>
                <a:lnTo>
                  <a:pt x="216" y="408"/>
                </a:lnTo>
                <a:lnTo>
                  <a:pt x="216" y="408"/>
                </a:lnTo>
                <a:lnTo>
                  <a:pt x="216" y="420"/>
                </a:lnTo>
                <a:lnTo>
                  <a:pt x="216" y="420"/>
                </a:lnTo>
                <a:lnTo>
                  <a:pt x="218" y="424"/>
                </a:lnTo>
                <a:lnTo>
                  <a:pt x="218" y="424"/>
                </a:lnTo>
                <a:lnTo>
                  <a:pt x="220" y="426"/>
                </a:lnTo>
                <a:lnTo>
                  <a:pt x="218" y="428"/>
                </a:lnTo>
                <a:lnTo>
                  <a:pt x="218" y="428"/>
                </a:lnTo>
                <a:lnTo>
                  <a:pt x="214" y="448"/>
                </a:lnTo>
                <a:lnTo>
                  <a:pt x="214" y="448"/>
                </a:lnTo>
                <a:lnTo>
                  <a:pt x="212" y="452"/>
                </a:lnTo>
                <a:lnTo>
                  <a:pt x="210" y="460"/>
                </a:lnTo>
                <a:lnTo>
                  <a:pt x="210" y="460"/>
                </a:lnTo>
                <a:lnTo>
                  <a:pt x="210" y="474"/>
                </a:lnTo>
                <a:lnTo>
                  <a:pt x="210" y="474"/>
                </a:lnTo>
                <a:lnTo>
                  <a:pt x="208" y="486"/>
                </a:lnTo>
                <a:lnTo>
                  <a:pt x="208" y="486"/>
                </a:lnTo>
                <a:lnTo>
                  <a:pt x="208" y="502"/>
                </a:lnTo>
                <a:lnTo>
                  <a:pt x="208" y="502"/>
                </a:lnTo>
                <a:lnTo>
                  <a:pt x="206" y="514"/>
                </a:lnTo>
                <a:lnTo>
                  <a:pt x="206" y="514"/>
                </a:lnTo>
                <a:lnTo>
                  <a:pt x="204" y="522"/>
                </a:lnTo>
                <a:lnTo>
                  <a:pt x="204" y="522"/>
                </a:lnTo>
                <a:lnTo>
                  <a:pt x="204" y="530"/>
                </a:lnTo>
                <a:lnTo>
                  <a:pt x="204" y="530"/>
                </a:lnTo>
                <a:lnTo>
                  <a:pt x="200" y="534"/>
                </a:lnTo>
                <a:lnTo>
                  <a:pt x="200" y="534"/>
                </a:lnTo>
                <a:lnTo>
                  <a:pt x="196" y="542"/>
                </a:lnTo>
                <a:lnTo>
                  <a:pt x="196" y="542"/>
                </a:lnTo>
                <a:lnTo>
                  <a:pt x="194" y="546"/>
                </a:lnTo>
                <a:lnTo>
                  <a:pt x="194" y="546"/>
                </a:lnTo>
                <a:lnTo>
                  <a:pt x="196" y="548"/>
                </a:lnTo>
                <a:lnTo>
                  <a:pt x="196" y="548"/>
                </a:lnTo>
                <a:lnTo>
                  <a:pt x="198" y="550"/>
                </a:lnTo>
                <a:lnTo>
                  <a:pt x="198" y="550"/>
                </a:lnTo>
                <a:lnTo>
                  <a:pt x="196" y="554"/>
                </a:lnTo>
                <a:lnTo>
                  <a:pt x="196" y="554"/>
                </a:lnTo>
                <a:lnTo>
                  <a:pt x="194" y="554"/>
                </a:lnTo>
                <a:lnTo>
                  <a:pt x="194" y="554"/>
                </a:lnTo>
                <a:lnTo>
                  <a:pt x="194" y="556"/>
                </a:lnTo>
                <a:lnTo>
                  <a:pt x="194" y="556"/>
                </a:lnTo>
                <a:lnTo>
                  <a:pt x="192" y="562"/>
                </a:lnTo>
                <a:lnTo>
                  <a:pt x="192" y="562"/>
                </a:lnTo>
                <a:lnTo>
                  <a:pt x="190" y="566"/>
                </a:lnTo>
                <a:lnTo>
                  <a:pt x="190" y="566"/>
                </a:lnTo>
                <a:lnTo>
                  <a:pt x="186" y="566"/>
                </a:lnTo>
                <a:lnTo>
                  <a:pt x="186" y="566"/>
                </a:lnTo>
                <a:lnTo>
                  <a:pt x="184" y="568"/>
                </a:lnTo>
                <a:lnTo>
                  <a:pt x="182" y="570"/>
                </a:lnTo>
                <a:lnTo>
                  <a:pt x="182" y="570"/>
                </a:lnTo>
                <a:lnTo>
                  <a:pt x="182" y="570"/>
                </a:lnTo>
                <a:lnTo>
                  <a:pt x="184" y="572"/>
                </a:lnTo>
                <a:lnTo>
                  <a:pt x="184" y="572"/>
                </a:lnTo>
                <a:lnTo>
                  <a:pt x="184" y="572"/>
                </a:lnTo>
                <a:lnTo>
                  <a:pt x="184" y="572"/>
                </a:lnTo>
                <a:lnTo>
                  <a:pt x="182" y="574"/>
                </a:lnTo>
                <a:lnTo>
                  <a:pt x="182" y="574"/>
                </a:lnTo>
                <a:lnTo>
                  <a:pt x="180" y="578"/>
                </a:lnTo>
                <a:lnTo>
                  <a:pt x="180" y="578"/>
                </a:lnTo>
                <a:lnTo>
                  <a:pt x="180" y="578"/>
                </a:lnTo>
                <a:lnTo>
                  <a:pt x="178" y="580"/>
                </a:lnTo>
                <a:lnTo>
                  <a:pt x="178" y="580"/>
                </a:lnTo>
                <a:lnTo>
                  <a:pt x="176" y="584"/>
                </a:lnTo>
                <a:lnTo>
                  <a:pt x="176" y="584"/>
                </a:lnTo>
                <a:lnTo>
                  <a:pt x="172" y="586"/>
                </a:lnTo>
                <a:lnTo>
                  <a:pt x="172" y="586"/>
                </a:lnTo>
                <a:lnTo>
                  <a:pt x="168" y="588"/>
                </a:lnTo>
                <a:lnTo>
                  <a:pt x="168" y="588"/>
                </a:lnTo>
                <a:lnTo>
                  <a:pt x="164" y="590"/>
                </a:lnTo>
                <a:lnTo>
                  <a:pt x="164" y="592"/>
                </a:lnTo>
                <a:lnTo>
                  <a:pt x="164" y="592"/>
                </a:lnTo>
                <a:lnTo>
                  <a:pt x="164" y="596"/>
                </a:lnTo>
                <a:lnTo>
                  <a:pt x="164" y="596"/>
                </a:lnTo>
                <a:lnTo>
                  <a:pt x="164" y="596"/>
                </a:lnTo>
                <a:lnTo>
                  <a:pt x="162" y="596"/>
                </a:lnTo>
                <a:lnTo>
                  <a:pt x="162" y="596"/>
                </a:lnTo>
                <a:lnTo>
                  <a:pt x="162" y="600"/>
                </a:lnTo>
                <a:lnTo>
                  <a:pt x="164" y="602"/>
                </a:lnTo>
                <a:lnTo>
                  <a:pt x="164" y="602"/>
                </a:lnTo>
                <a:lnTo>
                  <a:pt x="186" y="604"/>
                </a:lnTo>
                <a:lnTo>
                  <a:pt x="186" y="604"/>
                </a:lnTo>
                <a:lnTo>
                  <a:pt x="194" y="602"/>
                </a:lnTo>
                <a:lnTo>
                  <a:pt x="202" y="600"/>
                </a:lnTo>
                <a:lnTo>
                  <a:pt x="202" y="600"/>
                </a:lnTo>
                <a:lnTo>
                  <a:pt x="208" y="596"/>
                </a:lnTo>
                <a:lnTo>
                  <a:pt x="208" y="596"/>
                </a:lnTo>
                <a:lnTo>
                  <a:pt x="210" y="598"/>
                </a:lnTo>
                <a:lnTo>
                  <a:pt x="214" y="598"/>
                </a:lnTo>
                <a:lnTo>
                  <a:pt x="214" y="598"/>
                </a:lnTo>
                <a:lnTo>
                  <a:pt x="220" y="596"/>
                </a:lnTo>
                <a:lnTo>
                  <a:pt x="220" y="594"/>
                </a:lnTo>
                <a:lnTo>
                  <a:pt x="220" y="594"/>
                </a:lnTo>
                <a:lnTo>
                  <a:pt x="222" y="590"/>
                </a:lnTo>
                <a:lnTo>
                  <a:pt x="222" y="590"/>
                </a:lnTo>
                <a:lnTo>
                  <a:pt x="220" y="588"/>
                </a:lnTo>
                <a:lnTo>
                  <a:pt x="220" y="588"/>
                </a:lnTo>
                <a:lnTo>
                  <a:pt x="222" y="586"/>
                </a:lnTo>
                <a:lnTo>
                  <a:pt x="222" y="586"/>
                </a:lnTo>
                <a:lnTo>
                  <a:pt x="222" y="582"/>
                </a:lnTo>
                <a:lnTo>
                  <a:pt x="222" y="582"/>
                </a:lnTo>
                <a:lnTo>
                  <a:pt x="224" y="582"/>
                </a:lnTo>
                <a:lnTo>
                  <a:pt x="224" y="580"/>
                </a:lnTo>
                <a:lnTo>
                  <a:pt x="226" y="578"/>
                </a:lnTo>
                <a:lnTo>
                  <a:pt x="226" y="578"/>
                </a:lnTo>
                <a:lnTo>
                  <a:pt x="228" y="572"/>
                </a:lnTo>
                <a:lnTo>
                  <a:pt x="228" y="572"/>
                </a:lnTo>
                <a:lnTo>
                  <a:pt x="228" y="570"/>
                </a:lnTo>
                <a:lnTo>
                  <a:pt x="228" y="570"/>
                </a:lnTo>
                <a:lnTo>
                  <a:pt x="234" y="554"/>
                </a:lnTo>
                <a:lnTo>
                  <a:pt x="234" y="554"/>
                </a:lnTo>
                <a:lnTo>
                  <a:pt x="242" y="532"/>
                </a:lnTo>
                <a:lnTo>
                  <a:pt x="242" y="532"/>
                </a:lnTo>
                <a:lnTo>
                  <a:pt x="248" y="506"/>
                </a:lnTo>
                <a:lnTo>
                  <a:pt x="248" y="506"/>
                </a:lnTo>
                <a:lnTo>
                  <a:pt x="256" y="478"/>
                </a:lnTo>
                <a:lnTo>
                  <a:pt x="256" y="478"/>
                </a:lnTo>
                <a:lnTo>
                  <a:pt x="262" y="448"/>
                </a:lnTo>
                <a:lnTo>
                  <a:pt x="262" y="448"/>
                </a:lnTo>
                <a:lnTo>
                  <a:pt x="272" y="412"/>
                </a:lnTo>
                <a:lnTo>
                  <a:pt x="272" y="412"/>
                </a:lnTo>
                <a:lnTo>
                  <a:pt x="276" y="392"/>
                </a:lnTo>
                <a:lnTo>
                  <a:pt x="276" y="392"/>
                </a:lnTo>
                <a:lnTo>
                  <a:pt x="278" y="388"/>
                </a:lnTo>
                <a:lnTo>
                  <a:pt x="284" y="376"/>
                </a:lnTo>
                <a:lnTo>
                  <a:pt x="284" y="376"/>
                </a:lnTo>
                <a:lnTo>
                  <a:pt x="288" y="362"/>
                </a:lnTo>
                <a:lnTo>
                  <a:pt x="290" y="352"/>
                </a:lnTo>
                <a:lnTo>
                  <a:pt x="290" y="352"/>
                </a:lnTo>
                <a:lnTo>
                  <a:pt x="294" y="340"/>
                </a:lnTo>
                <a:lnTo>
                  <a:pt x="294" y="340"/>
                </a:lnTo>
                <a:lnTo>
                  <a:pt x="294" y="334"/>
                </a:lnTo>
                <a:lnTo>
                  <a:pt x="294" y="334"/>
                </a:lnTo>
                <a:lnTo>
                  <a:pt x="296" y="338"/>
                </a:lnTo>
                <a:lnTo>
                  <a:pt x="300" y="352"/>
                </a:lnTo>
                <a:lnTo>
                  <a:pt x="300" y="352"/>
                </a:lnTo>
                <a:lnTo>
                  <a:pt x="308" y="382"/>
                </a:lnTo>
                <a:lnTo>
                  <a:pt x="308" y="382"/>
                </a:lnTo>
                <a:lnTo>
                  <a:pt x="312" y="414"/>
                </a:lnTo>
                <a:lnTo>
                  <a:pt x="312" y="414"/>
                </a:lnTo>
                <a:lnTo>
                  <a:pt x="318" y="436"/>
                </a:lnTo>
                <a:lnTo>
                  <a:pt x="318" y="436"/>
                </a:lnTo>
                <a:lnTo>
                  <a:pt x="322" y="452"/>
                </a:lnTo>
                <a:lnTo>
                  <a:pt x="322" y="452"/>
                </a:lnTo>
                <a:lnTo>
                  <a:pt x="326" y="458"/>
                </a:lnTo>
                <a:lnTo>
                  <a:pt x="326" y="458"/>
                </a:lnTo>
                <a:lnTo>
                  <a:pt x="330" y="460"/>
                </a:lnTo>
                <a:lnTo>
                  <a:pt x="330" y="460"/>
                </a:lnTo>
                <a:lnTo>
                  <a:pt x="332" y="466"/>
                </a:lnTo>
                <a:lnTo>
                  <a:pt x="332" y="466"/>
                </a:lnTo>
                <a:lnTo>
                  <a:pt x="332" y="468"/>
                </a:lnTo>
                <a:lnTo>
                  <a:pt x="332" y="468"/>
                </a:lnTo>
                <a:lnTo>
                  <a:pt x="330" y="474"/>
                </a:lnTo>
                <a:lnTo>
                  <a:pt x="330" y="474"/>
                </a:lnTo>
                <a:lnTo>
                  <a:pt x="330" y="480"/>
                </a:lnTo>
                <a:lnTo>
                  <a:pt x="330" y="480"/>
                </a:lnTo>
                <a:lnTo>
                  <a:pt x="332" y="490"/>
                </a:lnTo>
                <a:lnTo>
                  <a:pt x="332" y="490"/>
                </a:lnTo>
                <a:lnTo>
                  <a:pt x="332" y="502"/>
                </a:lnTo>
                <a:lnTo>
                  <a:pt x="332" y="502"/>
                </a:lnTo>
                <a:lnTo>
                  <a:pt x="332" y="512"/>
                </a:lnTo>
                <a:lnTo>
                  <a:pt x="332" y="512"/>
                </a:lnTo>
                <a:lnTo>
                  <a:pt x="332" y="518"/>
                </a:lnTo>
                <a:lnTo>
                  <a:pt x="332" y="518"/>
                </a:lnTo>
                <a:lnTo>
                  <a:pt x="330" y="532"/>
                </a:lnTo>
                <a:lnTo>
                  <a:pt x="330" y="532"/>
                </a:lnTo>
                <a:lnTo>
                  <a:pt x="328" y="540"/>
                </a:lnTo>
                <a:lnTo>
                  <a:pt x="328" y="544"/>
                </a:lnTo>
                <a:lnTo>
                  <a:pt x="328" y="544"/>
                </a:lnTo>
                <a:lnTo>
                  <a:pt x="328" y="550"/>
                </a:lnTo>
                <a:lnTo>
                  <a:pt x="328" y="550"/>
                </a:lnTo>
                <a:lnTo>
                  <a:pt x="326" y="554"/>
                </a:lnTo>
                <a:lnTo>
                  <a:pt x="326" y="554"/>
                </a:lnTo>
                <a:lnTo>
                  <a:pt x="326" y="558"/>
                </a:lnTo>
                <a:lnTo>
                  <a:pt x="326" y="558"/>
                </a:lnTo>
                <a:lnTo>
                  <a:pt x="328" y="566"/>
                </a:lnTo>
                <a:lnTo>
                  <a:pt x="328" y="566"/>
                </a:lnTo>
                <a:lnTo>
                  <a:pt x="326" y="568"/>
                </a:lnTo>
                <a:lnTo>
                  <a:pt x="326" y="568"/>
                </a:lnTo>
                <a:lnTo>
                  <a:pt x="326" y="570"/>
                </a:lnTo>
                <a:lnTo>
                  <a:pt x="326" y="570"/>
                </a:lnTo>
                <a:lnTo>
                  <a:pt x="326" y="570"/>
                </a:lnTo>
                <a:lnTo>
                  <a:pt x="326" y="570"/>
                </a:lnTo>
                <a:lnTo>
                  <a:pt x="324" y="576"/>
                </a:lnTo>
                <a:lnTo>
                  <a:pt x="324" y="576"/>
                </a:lnTo>
                <a:lnTo>
                  <a:pt x="324" y="578"/>
                </a:lnTo>
                <a:lnTo>
                  <a:pt x="324" y="578"/>
                </a:lnTo>
                <a:lnTo>
                  <a:pt x="324" y="580"/>
                </a:lnTo>
                <a:lnTo>
                  <a:pt x="324" y="580"/>
                </a:lnTo>
                <a:lnTo>
                  <a:pt x="324" y="584"/>
                </a:lnTo>
                <a:lnTo>
                  <a:pt x="324" y="588"/>
                </a:lnTo>
                <a:lnTo>
                  <a:pt x="324" y="588"/>
                </a:lnTo>
                <a:lnTo>
                  <a:pt x="330" y="592"/>
                </a:lnTo>
                <a:lnTo>
                  <a:pt x="330" y="592"/>
                </a:lnTo>
                <a:lnTo>
                  <a:pt x="334" y="592"/>
                </a:lnTo>
                <a:lnTo>
                  <a:pt x="334" y="592"/>
                </a:lnTo>
                <a:lnTo>
                  <a:pt x="338" y="592"/>
                </a:lnTo>
                <a:lnTo>
                  <a:pt x="338" y="592"/>
                </a:lnTo>
                <a:lnTo>
                  <a:pt x="342" y="598"/>
                </a:lnTo>
                <a:lnTo>
                  <a:pt x="342" y="598"/>
                </a:lnTo>
                <a:lnTo>
                  <a:pt x="344" y="602"/>
                </a:lnTo>
                <a:lnTo>
                  <a:pt x="344" y="602"/>
                </a:lnTo>
                <a:lnTo>
                  <a:pt x="346" y="604"/>
                </a:lnTo>
                <a:lnTo>
                  <a:pt x="356" y="608"/>
                </a:lnTo>
                <a:lnTo>
                  <a:pt x="356" y="608"/>
                </a:lnTo>
                <a:lnTo>
                  <a:pt x="370" y="606"/>
                </a:lnTo>
                <a:lnTo>
                  <a:pt x="376" y="606"/>
                </a:lnTo>
                <a:lnTo>
                  <a:pt x="376" y="606"/>
                </a:lnTo>
                <a:lnTo>
                  <a:pt x="378" y="606"/>
                </a:lnTo>
                <a:lnTo>
                  <a:pt x="378" y="604"/>
                </a:lnTo>
                <a:lnTo>
                  <a:pt x="378" y="604"/>
                </a:lnTo>
                <a:lnTo>
                  <a:pt x="378" y="602"/>
                </a:lnTo>
                <a:lnTo>
                  <a:pt x="378" y="602"/>
                </a:lnTo>
                <a:lnTo>
                  <a:pt x="376" y="600"/>
                </a:lnTo>
                <a:lnTo>
                  <a:pt x="376" y="600"/>
                </a:lnTo>
                <a:lnTo>
                  <a:pt x="378" y="598"/>
                </a:lnTo>
                <a:lnTo>
                  <a:pt x="378" y="594"/>
                </a:lnTo>
                <a:lnTo>
                  <a:pt x="378" y="594"/>
                </a:lnTo>
                <a:lnTo>
                  <a:pt x="376" y="592"/>
                </a:lnTo>
                <a:lnTo>
                  <a:pt x="374" y="590"/>
                </a:lnTo>
                <a:lnTo>
                  <a:pt x="374" y="590"/>
                </a:lnTo>
                <a:lnTo>
                  <a:pt x="370" y="588"/>
                </a:lnTo>
                <a:lnTo>
                  <a:pt x="370" y="588"/>
                </a:lnTo>
                <a:lnTo>
                  <a:pt x="364" y="582"/>
                </a:lnTo>
                <a:lnTo>
                  <a:pt x="364" y="582"/>
                </a:lnTo>
                <a:lnTo>
                  <a:pt x="362" y="578"/>
                </a:lnTo>
                <a:lnTo>
                  <a:pt x="362" y="578"/>
                </a:lnTo>
                <a:lnTo>
                  <a:pt x="364" y="580"/>
                </a:lnTo>
                <a:lnTo>
                  <a:pt x="364" y="580"/>
                </a:lnTo>
                <a:lnTo>
                  <a:pt x="366" y="582"/>
                </a:lnTo>
                <a:lnTo>
                  <a:pt x="366" y="582"/>
                </a:lnTo>
                <a:lnTo>
                  <a:pt x="366" y="582"/>
                </a:lnTo>
                <a:lnTo>
                  <a:pt x="366" y="582"/>
                </a:lnTo>
                <a:lnTo>
                  <a:pt x="364" y="578"/>
                </a:lnTo>
                <a:lnTo>
                  <a:pt x="364" y="578"/>
                </a:lnTo>
                <a:lnTo>
                  <a:pt x="362" y="574"/>
                </a:lnTo>
                <a:lnTo>
                  <a:pt x="362" y="574"/>
                </a:lnTo>
                <a:lnTo>
                  <a:pt x="362" y="574"/>
                </a:lnTo>
                <a:lnTo>
                  <a:pt x="362" y="574"/>
                </a:lnTo>
                <a:lnTo>
                  <a:pt x="364" y="574"/>
                </a:lnTo>
                <a:lnTo>
                  <a:pt x="364" y="572"/>
                </a:lnTo>
                <a:lnTo>
                  <a:pt x="364" y="572"/>
                </a:lnTo>
                <a:lnTo>
                  <a:pt x="364" y="572"/>
                </a:lnTo>
                <a:lnTo>
                  <a:pt x="362" y="566"/>
                </a:lnTo>
                <a:lnTo>
                  <a:pt x="362" y="566"/>
                </a:lnTo>
                <a:lnTo>
                  <a:pt x="362" y="558"/>
                </a:lnTo>
                <a:lnTo>
                  <a:pt x="362" y="558"/>
                </a:lnTo>
                <a:lnTo>
                  <a:pt x="362" y="556"/>
                </a:lnTo>
                <a:lnTo>
                  <a:pt x="362" y="556"/>
                </a:lnTo>
                <a:lnTo>
                  <a:pt x="362" y="556"/>
                </a:lnTo>
                <a:lnTo>
                  <a:pt x="360" y="554"/>
                </a:lnTo>
                <a:lnTo>
                  <a:pt x="360" y="554"/>
                </a:lnTo>
                <a:lnTo>
                  <a:pt x="358" y="550"/>
                </a:lnTo>
                <a:lnTo>
                  <a:pt x="358" y="550"/>
                </a:lnTo>
                <a:lnTo>
                  <a:pt x="360" y="542"/>
                </a:lnTo>
                <a:lnTo>
                  <a:pt x="360" y="542"/>
                </a:lnTo>
                <a:lnTo>
                  <a:pt x="366" y="528"/>
                </a:lnTo>
                <a:lnTo>
                  <a:pt x="366" y="528"/>
                </a:lnTo>
                <a:lnTo>
                  <a:pt x="370" y="504"/>
                </a:lnTo>
                <a:lnTo>
                  <a:pt x="370" y="504"/>
                </a:lnTo>
                <a:lnTo>
                  <a:pt x="372" y="480"/>
                </a:lnTo>
                <a:lnTo>
                  <a:pt x="372" y="480"/>
                </a:lnTo>
                <a:lnTo>
                  <a:pt x="372" y="468"/>
                </a:lnTo>
                <a:lnTo>
                  <a:pt x="372" y="468"/>
                </a:lnTo>
                <a:lnTo>
                  <a:pt x="376" y="456"/>
                </a:lnTo>
                <a:lnTo>
                  <a:pt x="376" y="456"/>
                </a:lnTo>
                <a:lnTo>
                  <a:pt x="376" y="442"/>
                </a:lnTo>
                <a:lnTo>
                  <a:pt x="376" y="442"/>
                </a:lnTo>
                <a:lnTo>
                  <a:pt x="378" y="438"/>
                </a:lnTo>
                <a:lnTo>
                  <a:pt x="380" y="428"/>
                </a:lnTo>
                <a:lnTo>
                  <a:pt x="380" y="428"/>
                </a:lnTo>
                <a:lnTo>
                  <a:pt x="380" y="418"/>
                </a:lnTo>
                <a:lnTo>
                  <a:pt x="378" y="412"/>
                </a:lnTo>
                <a:lnTo>
                  <a:pt x="378" y="412"/>
                </a:lnTo>
                <a:lnTo>
                  <a:pt x="376" y="404"/>
                </a:lnTo>
                <a:lnTo>
                  <a:pt x="376" y="404"/>
                </a:lnTo>
                <a:lnTo>
                  <a:pt x="372" y="384"/>
                </a:lnTo>
                <a:lnTo>
                  <a:pt x="372" y="384"/>
                </a:lnTo>
                <a:lnTo>
                  <a:pt x="366" y="352"/>
                </a:lnTo>
                <a:lnTo>
                  <a:pt x="366" y="352"/>
                </a:lnTo>
                <a:lnTo>
                  <a:pt x="362" y="338"/>
                </a:lnTo>
                <a:lnTo>
                  <a:pt x="362" y="338"/>
                </a:lnTo>
                <a:lnTo>
                  <a:pt x="362" y="326"/>
                </a:lnTo>
                <a:lnTo>
                  <a:pt x="362" y="326"/>
                </a:lnTo>
                <a:lnTo>
                  <a:pt x="358" y="312"/>
                </a:lnTo>
                <a:lnTo>
                  <a:pt x="358" y="312"/>
                </a:lnTo>
                <a:lnTo>
                  <a:pt x="356" y="306"/>
                </a:lnTo>
                <a:lnTo>
                  <a:pt x="356" y="306"/>
                </a:lnTo>
                <a:lnTo>
                  <a:pt x="356" y="296"/>
                </a:lnTo>
                <a:lnTo>
                  <a:pt x="356" y="296"/>
                </a:lnTo>
                <a:lnTo>
                  <a:pt x="354" y="290"/>
                </a:lnTo>
                <a:lnTo>
                  <a:pt x="360" y="290"/>
                </a:lnTo>
                <a:lnTo>
                  <a:pt x="360" y="290"/>
                </a:lnTo>
                <a:lnTo>
                  <a:pt x="354" y="272"/>
                </a:lnTo>
                <a:lnTo>
                  <a:pt x="354" y="272"/>
                </a:lnTo>
                <a:lnTo>
                  <a:pt x="352" y="260"/>
                </a:lnTo>
                <a:lnTo>
                  <a:pt x="352" y="260"/>
                </a:lnTo>
                <a:lnTo>
                  <a:pt x="350" y="242"/>
                </a:lnTo>
                <a:lnTo>
                  <a:pt x="350" y="242"/>
                </a:lnTo>
                <a:lnTo>
                  <a:pt x="346" y="228"/>
                </a:lnTo>
                <a:lnTo>
                  <a:pt x="346" y="228"/>
                </a:lnTo>
                <a:lnTo>
                  <a:pt x="348" y="228"/>
                </a:lnTo>
                <a:lnTo>
                  <a:pt x="348" y="228"/>
                </a:lnTo>
                <a:lnTo>
                  <a:pt x="350" y="230"/>
                </a:lnTo>
                <a:lnTo>
                  <a:pt x="350" y="230"/>
                </a:lnTo>
                <a:lnTo>
                  <a:pt x="346" y="220"/>
                </a:lnTo>
                <a:lnTo>
                  <a:pt x="346" y="220"/>
                </a:lnTo>
                <a:lnTo>
                  <a:pt x="342" y="212"/>
                </a:lnTo>
                <a:lnTo>
                  <a:pt x="338" y="200"/>
                </a:lnTo>
                <a:lnTo>
                  <a:pt x="338" y="200"/>
                </a:lnTo>
                <a:lnTo>
                  <a:pt x="332" y="180"/>
                </a:lnTo>
                <a:lnTo>
                  <a:pt x="332" y="180"/>
                </a:lnTo>
                <a:lnTo>
                  <a:pt x="332" y="170"/>
                </a:lnTo>
                <a:lnTo>
                  <a:pt x="332" y="166"/>
                </a:lnTo>
                <a:lnTo>
                  <a:pt x="332" y="166"/>
                </a:lnTo>
                <a:lnTo>
                  <a:pt x="332" y="158"/>
                </a:lnTo>
                <a:lnTo>
                  <a:pt x="332" y="158"/>
                </a:lnTo>
                <a:lnTo>
                  <a:pt x="334" y="150"/>
                </a:lnTo>
                <a:lnTo>
                  <a:pt x="334" y="150"/>
                </a:lnTo>
                <a:lnTo>
                  <a:pt x="336" y="144"/>
                </a:lnTo>
                <a:lnTo>
                  <a:pt x="336" y="144"/>
                </a:lnTo>
                <a:lnTo>
                  <a:pt x="338" y="144"/>
                </a:lnTo>
                <a:lnTo>
                  <a:pt x="344" y="142"/>
                </a:lnTo>
                <a:lnTo>
                  <a:pt x="344" y="142"/>
                </a:lnTo>
                <a:lnTo>
                  <a:pt x="360" y="138"/>
                </a:lnTo>
                <a:lnTo>
                  <a:pt x="360" y="138"/>
                </a:lnTo>
                <a:lnTo>
                  <a:pt x="382" y="132"/>
                </a:lnTo>
                <a:lnTo>
                  <a:pt x="382" y="132"/>
                </a:lnTo>
                <a:lnTo>
                  <a:pt x="388" y="128"/>
                </a:lnTo>
                <a:lnTo>
                  <a:pt x="388" y="128"/>
                </a:lnTo>
                <a:lnTo>
                  <a:pt x="392" y="128"/>
                </a:lnTo>
                <a:lnTo>
                  <a:pt x="392" y="128"/>
                </a:lnTo>
                <a:lnTo>
                  <a:pt x="398" y="126"/>
                </a:lnTo>
                <a:lnTo>
                  <a:pt x="398" y="126"/>
                </a:lnTo>
                <a:lnTo>
                  <a:pt x="402" y="122"/>
                </a:lnTo>
                <a:lnTo>
                  <a:pt x="406" y="118"/>
                </a:lnTo>
                <a:lnTo>
                  <a:pt x="406" y="118"/>
                </a:lnTo>
                <a:lnTo>
                  <a:pt x="408" y="116"/>
                </a:lnTo>
                <a:lnTo>
                  <a:pt x="408" y="114"/>
                </a:lnTo>
                <a:lnTo>
                  <a:pt x="408" y="114"/>
                </a:lnTo>
                <a:lnTo>
                  <a:pt x="408" y="110"/>
                </a:lnTo>
                <a:lnTo>
                  <a:pt x="408" y="110"/>
                </a:lnTo>
                <a:lnTo>
                  <a:pt x="412" y="100"/>
                </a:lnTo>
                <a:lnTo>
                  <a:pt x="412" y="100"/>
                </a:lnTo>
                <a:lnTo>
                  <a:pt x="416" y="90"/>
                </a:lnTo>
                <a:lnTo>
                  <a:pt x="416" y="90"/>
                </a:lnTo>
                <a:lnTo>
                  <a:pt x="418" y="88"/>
                </a:lnTo>
                <a:lnTo>
                  <a:pt x="418" y="88"/>
                </a:lnTo>
                <a:lnTo>
                  <a:pt x="420" y="84"/>
                </a:lnTo>
                <a:lnTo>
                  <a:pt x="420" y="84"/>
                </a:lnTo>
                <a:lnTo>
                  <a:pt x="422" y="82"/>
                </a:lnTo>
                <a:lnTo>
                  <a:pt x="424" y="78"/>
                </a:lnTo>
                <a:lnTo>
                  <a:pt x="424" y="78"/>
                </a:lnTo>
                <a:lnTo>
                  <a:pt x="424" y="72"/>
                </a:lnTo>
                <a:lnTo>
                  <a:pt x="424" y="72"/>
                </a:lnTo>
                <a:lnTo>
                  <a:pt x="426" y="70"/>
                </a:lnTo>
                <a:lnTo>
                  <a:pt x="436" y="54"/>
                </a:lnTo>
                <a:lnTo>
                  <a:pt x="436" y="54"/>
                </a:lnTo>
                <a:lnTo>
                  <a:pt x="426" y="48"/>
                </a:lnTo>
                <a:lnTo>
                  <a:pt x="426" y="48"/>
                </a:lnTo>
                <a:lnTo>
                  <a:pt x="420" y="44"/>
                </a:lnTo>
                <a:lnTo>
                  <a:pt x="420" y="44"/>
                </a:lnTo>
                <a:lnTo>
                  <a:pt x="420" y="44"/>
                </a:lnTo>
                <a:lnTo>
                  <a:pt x="420" y="44"/>
                </a:lnTo>
                <a:lnTo>
                  <a:pt x="420" y="42"/>
                </a:lnTo>
                <a:lnTo>
                  <a:pt x="420" y="42"/>
                </a:lnTo>
                <a:lnTo>
                  <a:pt x="420" y="40"/>
                </a:lnTo>
                <a:lnTo>
                  <a:pt x="422" y="38"/>
                </a:lnTo>
                <a:lnTo>
                  <a:pt x="426" y="34"/>
                </a:lnTo>
                <a:lnTo>
                  <a:pt x="426" y="34"/>
                </a:lnTo>
                <a:lnTo>
                  <a:pt x="440" y="26"/>
                </a:lnTo>
                <a:lnTo>
                  <a:pt x="440" y="26"/>
                </a:lnTo>
                <a:lnTo>
                  <a:pt x="444" y="22"/>
                </a:lnTo>
                <a:lnTo>
                  <a:pt x="444" y="22"/>
                </a:lnTo>
                <a:lnTo>
                  <a:pt x="448" y="20"/>
                </a:lnTo>
                <a:lnTo>
                  <a:pt x="452" y="18"/>
                </a:lnTo>
                <a:lnTo>
                  <a:pt x="452" y="18"/>
                </a:lnTo>
                <a:lnTo>
                  <a:pt x="460" y="8"/>
                </a:lnTo>
                <a:lnTo>
                  <a:pt x="460" y="8"/>
                </a:lnTo>
                <a:lnTo>
                  <a:pt x="462" y="4"/>
                </a:lnTo>
                <a:lnTo>
                  <a:pt x="462" y="4"/>
                </a:lnTo>
                <a:lnTo>
                  <a:pt x="462" y="2"/>
                </a:lnTo>
                <a:lnTo>
                  <a:pt x="462" y="0"/>
                </a:lnTo>
                <a:lnTo>
                  <a:pt x="462" y="0"/>
                </a:lnTo>
                <a:close/>
                <a:moveTo>
                  <a:pt x="184" y="42"/>
                </a:moveTo>
                <a:lnTo>
                  <a:pt x="184" y="42"/>
                </a:lnTo>
                <a:lnTo>
                  <a:pt x="184" y="42"/>
                </a:lnTo>
                <a:lnTo>
                  <a:pt x="184" y="42"/>
                </a:lnTo>
                <a:lnTo>
                  <a:pt x="184" y="40"/>
                </a:lnTo>
                <a:lnTo>
                  <a:pt x="184" y="40"/>
                </a:lnTo>
                <a:lnTo>
                  <a:pt x="184" y="42"/>
                </a:lnTo>
                <a:lnTo>
                  <a:pt x="184" y="42"/>
                </a:lnTo>
                <a:close/>
                <a:moveTo>
                  <a:pt x="186" y="40"/>
                </a:moveTo>
                <a:lnTo>
                  <a:pt x="186" y="40"/>
                </a:lnTo>
                <a:lnTo>
                  <a:pt x="186" y="40"/>
                </a:lnTo>
                <a:lnTo>
                  <a:pt x="186" y="40"/>
                </a:lnTo>
                <a:lnTo>
                  <a:pt x="186" y="40"/>
                </a:lnTo>
                <a:lnTo>
                  <a:pt x="186" y="38"/>
                </a:lnTo>
                <a:lnTo>
                  <a:pt x="186" y="38"/>
                </a:lnTo>
                <a:lnTo>
                  <a:pt x="186" y="40"/>
                </a:lnTo>
                <a:lnTo>
                  <a:pt x="186" y="40"/>
                </a:lnTo>
                <a:close/>
                <a:moveTo>
                  <a:pt x="192" y="30"/>
                </a:moveTo>
                <a:lnTo>
                  <a:pt x="192" y="30"/>
                </a:lnTo>
                <a:lnTo>
                  <a:pt x="190" y="30"/>
                </a:lnTo>
                <a:lnTo>
                  <a:pt x="190" y="30"/>
                </a:lnTo>
                <a:lnTo>
                  <a:pt x="190" y="30"/>
                </a:lnTo>
                <a:lnTo>
                  <a:pt x="190" y="30"/>
                </a:lnTo>
                <a:lnTo>
                  <a:pt x="190" y="30"/>
                </a:lnTo>
                <a:lnTo>
                  <a:pt x="192" y="30"/>
                </a:lnTo>
                <a:lnTo>
                  <a:pt x="192" y="30"/>
                </a:lnTo>
                <a:lnTo>
                  <a:pt x="192" y="30"/>
                </a:lnTo>
                <a:lnTo>
                  <a:pt x="192" y="30"/>
                </a:lnTo>
                <a:close/>
                <a:moveTo>
                  <a:pt x="192" y="28"/>
                </a:moveTo>
                <a:lnTo>
                  <a:pt x="192" y="28"/>
                </a:lnTo>
                <a:lnTo>
                  <a:pt x="192" y="28"/>
                </a:lnTo>
                <a:lnTo>
                  <a:pt x="192" y="28"/>
                </a:lnTo>
                <a:lnTo>
                  <a:pt x="194" y="28"/>
                </a:lnTo>
                <a:lnTo>
                  <a:pt x="192" y="28"/>
                </a:lnTo>
                <a:close/>
                <a:moveTo>
                  <a:pt x="194" y="28"/>
                </a:moveTo>
                <a:lnTo>
                  <a:pt x="194" y="28"/>
                </a:lnTo>
                <a:lnTo>
                  <a:pt x="192" y="28"/>
                </a:lnTo>
                <a:lnTo>
                  <a:pt x="192" y="28"/>
                </a:lnTo>
                <a:lnTo>
                  <a:pt x="192" y="28"/>
                </a:lnTo>
                <a:lnTo>
                  <a:pt x="192" y="28"/>
                </a:lnTo>
                <a:lnTo>
                  <a:pt x="194" y="28"/>
                </a:lnTo>
                <a:lnTo>
                  <a:pt x="194" y="28"/>
                </a:lnTo>
                <a:lnTo>
                  <a:pt x="194" y="28"/>
                </a:lnTo>
                <a:lnTo>
                  <a:pt x="194" y="28"/>
                </a:lnTo>
                <a:close/>
                <a:moveTo>
                  <a:pt x="188" y="568"/>
                </a:moveTo>
                <a:lnTo>
                  <a:pt x="188" y="568"/>
                </a:lnTo>
                <a:lnTo>
                  <a:pt x="186" y="570"/>
                </a:lnTo>
                <a:lnTo>
                  <a:pt x="186" y="570"/>
                </a:lnTo>
                <a:lnTo>
                  <a:pt x="184" y="572"/>
                </a:lnTo>
                <a:lnTo>
                  <a:pt x="184" y="570"/>
                </a:lnTo>
                <a:lnTo>
                  <a:pt x="184" y="570"/>
                </a:lnTo>
                <a:lnTo>
                  <a:pt x="184" y="570"/>
                </a:lnTo>
                <a:lnTo>
                  <a:pt x="184" y="568"/>
                </a:lnTo>
                <a:lnTo>
                  <a:pt x="184" y="568"/>
                </a:lnTo>
                <a:lnTo>
                  <a:pt x="190" y="566"/>
                </a:lnTo>
                <a:lnTo>
                  <a:pt x="190" y="566"/>
                </a:lnTo>
                <a:lnTo>
                  <a:pt x="188" y="568"/>
                </a:lnTo>
                <a:lnTo>
                  <a:pt x="188" y="568"/>
                </a:lnTo>
                <a:close/>
                <a:moveTo>
                  <a:pt x="230" y="20"/>
                </a:moveTo>
                <a:lnTo>
                  <a:pt x="230" y="20"/>
                </a:lnTo>
                <a:lnTo>
                  <a:pt x="230" y="20"/>
                </a:lnTo>
                <a:lnTo>
                  <a:pt x="230" y="20"/>
                </a:lnTo>
                <a:lnTo>
                  <a:pt x="230" y="22"/>
                </a:lnTo>
                <a:lnTo>
                  <a:pt x="230" y="22"/>
                </a:lnTo>
                <a:lnTo>
                  <a:pt x="228" y="22"/>
                </a:lnTo>
                <a:lnTo>
                  <a:pt x="228" y="22"/>
                </a:lnTo>
                <a:lnTo>
                  <a:pt x="230" y="20"/>
                </a:lnTo>
                <a:lnTo>
                  <a:pt x="230" y="20"/>
                </a:lnTo>
                <a:close/>
                <a:moveTo>
                  <a:pt x="226" y="18"/>
                </a:moveTo>
                <a:lnTo>
                  <a:pt x="226" y="18"/>
                </a:lnTo>
                <a:lnTo>
                  <a:pt x="230" y="18"/>
                </a:lnTo>
                <a:lnTo>
                  <a:pt x="230" y="18"/>
                </a:lnTo>
                <a:lnTo>
                  <a:pt x="230" y="18"/>
                </a:lnTo>
                <a:lnTo>
                  <a:pt x="230" y="20"/>
                </a:lnTo>
                <a:lnTo>
                  <a:pt x="230" y="20"/>
                </a:lnTo>
                <a:lnTo>
                  <a:pt x="230" y="18"/>
                </a:lnTo>
                <a:lnTo>
                  <a:pt x="230" y="18"/>
                </a:lnTo>
                <a:lnTo>
                  <a:pt x="228" y="18"/>
                </a:lnTo>
                <a:lnTo>
                  <a:pt x="228" y="18"/>
                </a:lnTo>
                <a:lnTo>
                  <a:pt x="226" y="18"/>
                </a:lnTo>
                <a:lnTo>
                  <a:pt x="226" y="18"/>
                </a:lnTo>
                <a:close/>
                <a:moveTo>
                  <a:pt x="228" y="18"/>
                </a:moveTo>
                <a:lnTo>
                  <a:pt x="228" y="18"/>
                </a:lnTo>
                <a:lnTo>
                  <a:pt x="228" y="18"/>
                </a:lnTo>
                <a:lnTo>
                  <a:pt x="230" y="18"/>
                </a:lnTo>
                <a:lnTo>
                  <a:pt x="230" y="18"/>
                </a:lnTo>
                <a:lnTo>
                  <a:pt x="228" y="20"/>
                </a:lnTo>
                <a:lnTo>
                  <a:pt x="228" y="20"/>
                </a:lnTo>
                <a:lnTo>
                  <a:pt x="226" y="20"/>
                </a:lnTo>
                <a:lnTo>
                  <a:pt x="228" y="18"/>
                </a:lnTo>
                <a:close/>
                <a:moveTo>
                  <a:pt x="364" y="576"/>
                </a:moveTo>
                <a:lnTo>
                  <a:pt x="364" y="576"/>
                </a:lnTo>
                <a:lnTo>
                  <a:pt x="364" y="580"/>
                </a:lnTo>
                <a:lnTo>
                  <a:pt x="364" y="580"/>
                </a:lnTo>
                <a:lnTo>
                  <a:pt x="364" y="578"/>
                </a:lnTo>
                <a:lnTo>
                  <a:pt x="364" y="578"/>
                </a:lnTo>
                <a:lnTo>
                  <a:pt x="362" y="576"/>
                </a:lnTo>
                <a:lnTo>
                  <a:pt x="362" y="576"/>
                </a:lnTo>
                <a:lnTo>
                  <a:pt x="364" y="576"/>
                </a:lnTo>
                <a:lnTo>
                  <a:pt x="364" y="576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  <a:effectLst>
            <a:reflection blurRad="6350" stA="52000" endA="300" endPos="35000" dir="5400000" sy="-100000" algn="bl" rotWithShape="0"/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cxnSp>
        <p:nvCxnSpPr>
          <p:cNvPr id="7" name="Straight Connector 6"/>
          <p:cNvCxnSpPr/>
          <p:nvPr/>
        </p:nvCxnSpPr>
        <p:spPr>
          <a:xfrm>
            <a:off x="5410200" y="2057400"/>
            <a:ext cx="3124200" cy="158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Straight Connector 7"/>
          <p:cNvCxnSpPr/>
          <p:nvPr/>
        </p:nvCxnSpPr>
        <p:spPr>
          <a:xfrm rot="5400000">
            <a:off x="4153694" y="3313906"/>
            <a:ext cx="2514600" cy="158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TextBox 8"/>
          <p:cNvSpPr txBox="1"/>
          <p:nvPr/>
        </p:nvSpPr>
        <p:spPr>
          <a:xfrm>
            <a:off x="5486400" y="2209800"/>
            <a:ext cx="3276600" cy="267765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166688" indent="-166688">
              <a:buFont typeface="Arial" pitchFamily="34" charset="0"/>
              <a:buChar char="•"/>
            </a:pPr>
            <a:r>
              <a:rPr lang="en-US" sz="2400" dirty="0" smtClean="0"/>
              <a:t>Your text here. Your text here </a:t>
            </a:r>
          </a:p>
          <a:p>
            <a:pPr marL="166688" indent="-166688">
              <a:buFont typeface="Arial" pitchFamily="34" charset="0"/>
              <a:buChar char="•"/>
            </a:pPr>
            <a:r>
              <a:rPr lang="en-US" sz="2400" dirty="0" smtClean="0"/>
              <a:t>Your text here. Your text here</a:t>
            </a:r>
          </a:p>
          <a:p>
            <a:pPr marL="166688" indent="-166688">
              <a:buFont typeface="Arial" pitchFamily="34" charset="0"/>
              <a:buChar char="•"/>
            </a:pPr>
            <a:r>
              <a:rPr lang="en-US" sz="2400" dirty="0" smtClean="0"/>
              <a:t>Your text here. Your text here </a:t>
            </a:r>
          </a:p>
          <a:p>
            <a:pPr marL="166688" indent="-166688">
              <a:buFont typeface="Arial" pitchFamily="34" charset="0"/>
              <a:buChar char="•"/>
            </a:pPr>
            <a:endParaRPr lang="en-US" sz="2400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 build="p"/>
    </p:bldLst>
  </p:timing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23"/>
          <p:cNvGrpSpPr>
            <a:grpSpLocks/>
          </p:cNvGrpSpPr>
          <p:nvPr/>
        </p:nvGrpSpPr>
        <p:grpSpPr bwMode="auto">
          <a:xfrm>
            <a:off x="0" y="3200400"/>
            <a:ext cx="9144000" cy="1676400"/>
            <a:chOff x="0" y="2086"/>
            <a:chExt cx="5760" cy="1056"/>
          </a:xfrm>
        </p:grpSpPr>
        <p:sp>
          <p:nvSpPr>
            <p:cNvPr id="9" name="Rectangle 3"/>
            <p:cNvSpPr>
              <a:spLocks noChangeArrowheads="1"/>
            </p:cNvSpPr>
            <p:nvPr/>
          </p:nvSpPr>
          <p:spPr bwMode="gray">
            <a:xfrm>
              <a:off x="0" y="2325"/>
              <a:ext cx="5760" cy="817"/>
            </a:xfrm>
            <a:prstGeom prst="rect">
              <a:avLst/>
            </a:prstGeom>
            <a:gradFill rotWithShape="1">
              <a:gsLst>
                <a:gs pos="0">
                  <a:srgbClr val="DDDDDD"/>
                </a:gs>
                <a:gs pos="100000">
                  <a:srgbClr val="FFFFFF"/>
                </a:gs>
              </a:gsLst>
              <a:lin ang="5400000" scaled="1"/>
            </a:gradFill>
            <a:ln w="9525">
              <a:noFill/>
              <a:miter lim="800000"/>
              <a:headEnd/>
              <a:tailEnd/>
            </a:ln>
          </p:spPr>
          <p:txBody>
            <a:bodyPr wrap="none" lIns="90000" tIns="90000" rIns="72000" bIns="90000" anchor="ctr"/>
            <a:lstStyle/>
            <a:p>
              <a:pPr algn="ctr" eaLnBrk="0" hangingPunct="0"/>
              <a:endParaRPr lang="en-US" noProof="1">
                <a:latin typeface="Calibri" pitchFamily="34" charset="0"/>
                <a:cs typeface="Arial" charset="0"/>
              </a:endParaRPr>
            </a:p>
          </p:txBody>
        </p:sp>
        <p:sp>
          <p:nvSpPr>
            <p:cNvPr id="10" name="Rectangle 25"/>
            <p:cNvSpPr>
              <a:spLocks noChangeArrowheads="1"/>
            </p:cNvSpPr>
            <p:nvPr/>
          </p:nvSpPr>
          <p:spPr bwMode="gray">
            <a:xfrm flipV="1">
              <a:off x="0" y="2086"/>
              <a:ext cx="5760" cy="246"/>
            </a:xfrm>
            <a:prstGeom prst="rect">
              <a:avLst/>
            </a:prstGeom>
            <a:gradFill rotWithShape="1">
              <a:gsLst>
                <a:gs pos="0">
                  <a:srgbClr val="DBDBDB"/>
                </a:gs>
                <a:gs pos="100000">
                  <a:srgbClr val="FFFFFF"/>
                </a:gs>
              </a:gsLst>
              <a:lin ang="5400000" scaled="1"/>
            </a:gradFill>
            <a:ln w="9525">
              <a:noFill/>
              <a:miter lim="800000"/>
              <a:headEnd/>
              <a:tailEnd/>
            </a:ln>
          </p:spPr>
          <p:txBody>
            <a:bodyPr rot="10800000" wrap="none" lIns="90000" tIns="90000" rIns="72000" bIns="90000" anchor="ctr"/>
            <a:lstStyle/>
            <a:p>
              <a:pPr algn="ctr" eaLnBrk="0" hangingPunct="0"/>
              <a:endParaRPr lang="en-US" noProof="1">
                <a:latin typeface="Calibri" pitchFamily="34" charset="0"/>
                <a:cs typeface="Arial" charset="0"/>
              </a:endParaRPr>
            </a:p>
          </p:txBody>
        </p:sp>
      </p:grp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sz="4000" dirty="0" smtClean="0">
                <a:latin typeface="Franklin Gothic Medium Cond" pitchFamily="34" charset="0"/>
              </a:rPr>
              <a:t>Understanding the strategy</a:t>
            </a:r>
            <a:endParaRPr lang="en-US" sz="4000" dirty="0">
              <a:latin typeface="Franklin Gothic Medium Cond" pitchFamily="34" charset="0"/>
            </a:endParaRPr>
          </a:p>
        </p:txBody>
      </p:sp>
      <p:pic>
        <p:nvPicPr>
          <p:cNvPr id="3075" name="Picture 3" descr="F:\Photos\Public domain\1242809270906368991Tic_tac_toe.svg.hi.png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609600" y="2286000"/>
            <a:ext cx="3922665" cy="4016375"/>
          </a:xfrm>
          <a:prstGeom prst="rect">
            <a:avLst/>
          </a:prstGeom>
          <a:noFill/>
          <a:scene3d>
            <a:camera prst="perspectiveRelaxed">
              <a:rot lat="17673593" lon="0" rev="0"/>
            </a:camera>
            <a:lightRig rig="threePt" dir="t"/>
          </a:scene3d>
        </p:spPr>
      </p:pic>
      <p:sp>
        <p:nvSpPr>
          <p:cNvPr id="5" name="Freeform 39"/>
          <p:cNvSpPr>
            <a:spLocks noEditPoints="1"/>
          </p:cNvSpPr>
          <p:nvPr/>
        </p:nvSpPr>
        <p:spPr bwMode="auto">
          <a:xfrm>
            <a:off x="3962400" y="3276600"/>
            <a:ext cx="1219200" cy="1981200"/>
          </a:xfrm>
          <a:custGeom>
            <a:avLst/>
            <a:gdLst/>
            <a:ahLst/>
            <a:cxnLst>
              <a:cxn ang="0">
                <a:pos x="386" y="122"/>
              </a:cxn>
              <a:cxn ang="0">
                <a:pos x="370" y="124"/>
              </a:cxn>
              <a:cxn ang="0">
                <a:pos x="362" y="106"/>
              </a:cxn>
              <a:cxn ang="0">
                <a:pos x="330" y="140"/>
              </a:cxn>
              <a:cxn ang="0">
                <a:pos x="306" y="156"/>
              </a:cxn>
              <a:cxn ang="0">
                <a:pos x="288" y="90"/>
              </a:cxn>
              <a:cxn ang="0">
                <a:pos x="240" y="70"/>
              </a:cxn>
              <a:cxn ang="0">
                <a:pos x="220" y="56"/>
              </a:cxn>
              <a:cxn ang="0">
                <a:pos x="224" y="24"/>
              </a:cxn>
              <a:cxn ang="0">
                <a:pos x="212" y="6"/>
              </a:cxn>
              <a:cxn ang="0">
                <a:pos x="194" y="2"/>
              </a:cxn>
              <a:cxn ang="0">
                <a:pos x="190" y="2"/>
              </a:cxn>
              <a:cxn ang="0">
                <a:pos x="184" y="4"/>
              </a:cxn>
              <a:cxn ang="0">
                <a:pos x="178" y="4"/>
              </a:cxn>
              <a:cxn ang="0">
                <a:pos x="174" y="10"/>
              </a:cxn>
              <a:cxn ang="0">
                <a:pos x="170" y="14"/>
              </a:cxn>
              <a:cxn ang="0">
                <a:pos x="160" y="26"/>
              </a:cxn>
              <a:cxn ang="0">
                <a:pos x="160" y="40"/>
              </a:cxn>
              <a:cxn ang="0">
                <a:pos x="156" y="38"/>
              </a:cxn>
              <a:cxn ang="0">
                <a:pos x="166" y="56"/>
              </a:cxn>
              <a:cxn ang="0">
                <a:pos x="148" y="84"/>
              </a:cxn>
              <a:cxn ang="0">
                <a:pos x="126" y="130"/>
              </a:cxn>
              <a:cxn ang="0">
                <a:pos x="118" y="168"/>
              </a:cxn>
              <a:cxn ang="0">
                <a:pos x="94" y="164"/>
              </a:cxn>
              <a:cxn ang="0">
                <a:pos x="58" y="148"/>
              </a:cxn>
              <a:cxn ang="0">
                <a:pos x="40" y="128"/>
              </a:cxn>
              <a:cxn ang="0">
                <a:pos x="16" y="138"/>
              </a:cxn>
              <a:cxn ang="0">
                <a:pos x="20" y="146"/>
              </a:cxn>
              <a:cxn ang="0">
                <a:pos x="2" y="146"/>
              </a:cxn>
              <a:cxn ang="0">
                <a:pos x="10" y="154"/>
              </a:cxn>
              <a:cxn ang="0">
                <a:pos x="24" y="164"/>
              </a:cxn>
              <a:cxn ang="0">
                <a:pos x="74" y="196"/>
              </a:cxn>
              <a:cxn ang="0">
                <a:pos x="132" y="206"/>
              </a:cxn>
              <a:cxn ang="0">
                <a:pos x="146" y="228"/>
              </a:cxn>
              <a:cxn ang="0">
                <a:pos x="146" y="276"/>
              </a:cxn>
              <a:cxn ang="0">
                <a:pos x="154" y="508"/>
              </a:cxn>
              <a:cxn ang="0">
                <a:pos x="144" y="544"/>
              </a:cxn>
              <a:cxn ang="0">
                <a:pos x="142" y="550"/>
              </a:cxn>
              <a:cxn ang="0">
                <a:pos x="120" y="562"/>
              </a:cxn>
              <a:cxn ang="0">
                <a:pos x="146" y="576"/>
              </a:cxn>
              <a:cxn ang="0">
                <a:pos x="184" y="562"/>
              </a:cxn>
              <a:cxn ang="0">
                <a:pos x="196" y="468"/>
              </a:cxn>
              <a:cxn ang="0">
                <a:pos x="204" y="356"/>
              </a:cxn>
              <a:cxn ang="0">
                <a:pos x="230" y="496"/>
              </a:cxn>
              <a:cxn ang="0">
                <a:pos x="242" y="564"/>
              </a:cxn>
              <a:cxn ang="0">
                <a:pos x="254" y="584"/>
              </a:cxn>
              <a:cxn ang="0">
                <a:pos x="274" y="562"/>
              </a:cxn>
              <a:cxn ang="0">
                <a:pos x="276" y="544"/>
              </a:cxn>
              <a:cxn ang="0">
                <a:pos x="268" y="442"/>
              </a:cxn>
              <a:cxn ang="0">
                <a:pos x="264" y="308"/>
              </a:cxn>
              <a:cxn ang="0">
                <a:pos x="262" y="230"/>
              </a:cxn>
              <a:cxn ang="0">
                <a:pos x="276" y="190"/>
              </a:cxn>
              <a:cxn ang="0">
                <a:pos x="336" y="182"/>
              </a:cxn>
              <a:cxn ang="0">
                <a:pos x="362" y="152"/>
              </a:cxn>
              <a:cxn ang="0">
                <a:pos x="394" y="130"/>
              </a:cxn>
              <a:cxn ang="0">
                <a:pos x="158" y="32"/>
              </a:cxn>
              <a:cxn ang="0">
                <a:pos x="162" y="28"/>
              </a:cxn>
              <a:cxn ang="0">
                <a:pos x="166" y="22"/>
              </a:cxn>
              <a:cxn ang="0">
                <a:pos x="174" y="12"/>
              </a:cxn>
              <a:cxn ang="0">
                <a:pos x="174" y="10"/>
              </a:cxn>
              <a:cxn ang="0">
                <a:pos x="178" y="6"/>
              </a:cxn>
              <a:cxn ang="0">
                <a:pos x="180" y="4"/>
              </a:cxn>
              <a:cxn ang="0">
                <a:pos x="190" y="2"/>
              </a:cxn>
            </a:cxnLst>
            <a:rect l="0" t="0" r="r" b="b"/>
            <a:pathLst>
              <a:path w="400" h="584">
                <a:moveTo>
                  <a:pt x="400" y="120"/>
                </a:moveTo>
                <a:lnTo>
                  <a:pt x="400" y="120"/>
                </a:lnTo>
                <a:lnTo>
                  <a:pt x="396" y="120"/>
                </a:lnTo>
                <a:lnTo>
                  <a:pt x="396" y="120"/>
                </a:lnTo>
                <a:lnTo>
                  <a:pt x="386" y="126"/>
                </a:lnTo>
                <a:lnTo>
                  <a:pt x="386" y="126"/>
                </a:lnTo>
                <a:lnTo>
                  <a:pt x="382" y="126"/>
                </a:lnTo>
                <a:lnTo>
                  <a:pt x="382" y="126"/>
                </a:lnTo>
                <a:lnTo>
                  <a:pt x="378" y="128"/>
                </a:lnTo>
                <a:lnTo>
                  <a:pt x="378" y="128"/>
                </a:lnTo>
                <a:lnTo>
                  <a:pt x="378" y="128"/>
                </a:lnTo>
                <a:lnTo>
                  <a:pt x="378" y="128"/>
                </a:lnTo>
                <a:lnTo>
                  <a:pt x="384" y="124"/>
                </a:lnTo>
                <a:lnTo>
                  <a:pt x="384" y="124"/>
                </a:lnTo>
                <a:lnTo>
                  <a:pt x="386" y="122"/>
                </a:lnTo>
                <a:lnTo>
                  <a:pt x="386" y="122"/>
                </a:lnTo>
                <a:lnTo>
                  <a:pt x="396" y="114"/>
                </a:lnTo>
                <a:lnTo>
                  <a:pt x="396" y="114"/>
                </a:lnTo>
                <a:lnTo>
                  <a:pt x="396" y="112"/>
                </a:lnTo>
                <a:lnTo>
                  <a:pt x="394" y="112"/>
                </a:lnTo>
                <a:lnTo>
                  <a:pt x="394" y="112"/>
                </a:lnTo>
                <a:lnTo>
                  <a:pt x="390" y="114"/>
                </a:lnTo>
                <a:lnTo>
                  <a:pt x="390" y="114"/>
                </a:lnTo>
                <a:lnTo>
                  <a:pt x="384" y="116"/>
                </a:lnTo>
                <a:lnTo>
                  <a:pt x="384" y="116"/>
                </a:lnTo>
                <a:lnTo>
                  <a:pt x="380" y="120"/>
                </a:lnTo>
                <a:lnTo>
                  <a:pt x="380" y="120"/>
                </a:lnTo>
                <a:lnTo>
                  <a:pt x="374" y="124"/>
                </a:lnTo>
                <a:lnTo>
                  <a:pt x="374" y="124"/>
                </a:lnTo>
                <a:lnTo>
                  <a:pt x="370" y="124"/>
                </a:lnTo>
                <a:lnTo>
                  <a:pt x="370" y="124"/>
                </a:lnTo>
                <a:lnTo>
                  <a:pt x="368" y="126"/>
                </a:lnTo>
                <a:lnTo>
                  <a:pt x="368" y="126"/>
                </a:lnTo>
                <a:lnTo>
                  <a:pt x="362" y="124"/>
                </a:lnTo>
                <a:lnTo>
                  <a:pt x="362" y="124"/>
                </a:lnTo>
                <a:lnTo>
                  <a:pt x="360" y="124"/>
                </a:lnTo>
                <a:lnTo>
                  <a:pt x="360" y="122"/>
                </a:lnTo>
                <a:lnTo>
                  <a:pt x="360" y="122"/>
                </a:lnTo>
                <a:lnTo>
                  <a:pt x="364" y="112"/>
                </a:lnTo>
                <a:lnTo>
                  <a:pt x="364" y="112"/>
                </a:lnTo>
                <a:lnTo>
                  <a:pt x="364" y="110"/>
                </a:lnTo>
                <a:lnTo>
                  <a:pt x="364" y="106"/>
                </a:lnTo>
                <a:lnTo>
                  <a:pt x="364" y="106"/>
                </a:lnTo>
                <a:lnTo>
                  <a:pt x="362" y="106"/>
                </a:lnTo>
                <a:lnTo>
                  <a:pt x="362" y="106"/>
                </a:lnTo>
                <a:lnTo>
                  <a:pt x="362" y="106"/>
                </a:lnTo>
                <a:lnTo>
                  <a:pt x="360" y="106"/>
                </a:lnTo>
                <a:lnTo>
                  <a:pt x="358" y="108"/>
                </a:lnTo>
                <a:lnTo>
                  <a:pt x="358" y="108"/>
                </a:lnTo>
                <a:lnTo>
                  <a:pt x="354" y="120"/>
                </a:lnTo>
                <a:lnTo>
                  <a:pt x="354" y="120"/>
                </a:lnTo>
                <a:lnTo>
                  <a:pt x="350" y="126"/>
                </a:lnTo>
                <a:lnTo>
                  <a:pt x="350" y="126"/>
                </a:lnTo>
                <a:lnTo>
                  <a:pt x="346" y="128"/>
                </a:lnTo>
                <a:lnTo>
                  <a:pt x="346" y="128"/>
                </a:lnTo>
                <a:lnTo>
                  <a:pt x="344" y="130"/>
                </a:lnTo>
                <a:lnTo>
                  <a:pt x="344" y="130"/>
                </a:lnTo>
                <a:lnTo>
                  <a:pt x="338" y="134"/>
                </a:lnTo>
                <a:lnTo>
                  <a:pt x="338" y="134"/>
                </a:lnTo>
                <a:lnTo>
                  <a:pt x="330" y="140"/>
                </a:lnTo>
                <a:lnTo>
                  <a:pt x="330" y="140"/>
                </a:lnTo>
                <a:lnTo>
                  <a:pt x="328" y="142"/>
                </a:lnTo>
                <a:lnTo>
                  <a:pt x="328" y="142"/>
                </a:lnTo>
                <a:lnTo>
                  <a:pt x="320" y="148"/>
                </a:lnTo>
                <a:lnTo>
                  <a:pt x="320" y="148"/>
                </a:lnTo>
                <a:lnTo>
                  <a:pt x="316" y="152"/>
                </a:lnTo>
                <a:lnTo>
                  <a:pt x="316" y="152"/>
                </a:lnTo>
                <a:lnTo>
                  <a:pt x="312" y="154"/>
                </a:lnTo>
                <a:lnTo>
                  <a:pt x="312" y="154"/>
                </a:lnTo>
                <a:lnTo>
                  <a:pt x="310" y="156"/>
                </a:lnTo>
                <a:lnTo>
                  <a:pt x="310" y="156"/>
                </a:lnTo>
                <a:lnTo>
                  <a:pt x="308" y="156"/>
                </a:lnTo>
                <a:lnTo>
                  <a:pt x="308" y="156"/>
                </a:lnTo>
                <a:lnTo>
                  <a:pt x="306" y="156"/>
                </a:lnTo>
                <a:lnTo>
                  <a:pt x="306" y="156"/>
                </a:lnTo>
                <a:lnTo>
                  <a:pt x="304" y="156"/>
                </a:lnTo>
                <a:lnTo>
                  <a:pt x="304" y="156"/>
                </a:lnTo>
                <a:lnTo>
                  <a:pt x="300" y="144"/>
                </a:lnTo>
                <a:lnTo>
                  <a:pt x="300" y="144"/>
                </a:lnTo>
                <a:lnTo>
                  <a:pt x="296" y="128"/>
                </a:lnTo>
                <a:lnTo>
                  <a:pt x="296" y="128"/>
                </a:lnTo>
                <a:lnTo>
                  <a:pt x="296" y="122"/>
                </a:lnTo>
                <a:lnTo>
                  <a:pt x="296" y="116"/>
                </a:lnTo>
                <a:lnTo>
                  <a:pt x="296" y="116"/>
                </a:lnTo>
                <a:lnTo>
                  <a:pt x="294" y="106"/>
                </a:lnTo>
                <a:lnTo>
                  <a:pt x="292" y="98"/>
                </a:lnTo>
                <a:lnTo>
                  <a:pt x="292" y="98"/>
                </a:lnTo>
                <a:lnTo>
                  <a:pt x="290" y="90"/>
                </a:lnTo>
                <a:lnTo>
                  <a:pt x="290" y="90"/>
                </a:lnTo>
                <a:lnTo>
                  <a:pt x="288" y="90"/>
                </a:lnTo>
                <a:lnTo>
                  <a:pt x="288" y="90"/>
                </a:lnTo>
                <a:lnTo>
                  <a:pt x="288" y="88"/>
                </a:lnTo>
                <a:lnTo>
                  <a:pt x="288" y="88"/>
                </a:lnTo>
                <a:lnTo>
                  <a:pt x="278" y="82"/>
                </a:lnTo>
                <a:lnTo>
                  <a:pt x="278" y="82"/>
                </a:lnTo>
                <a:lnTo>
                  <a:pt x="272" y="80"/>
                </a:lnTo>
                <a:lnTo>
                  <a:pt x="266" y="78"/>
                </a:lnTo>
                <a:lnTo>
                  <a:pt x="266" y="78"/>
                </a:lnTo>
                <a:lnTo>
                  <a:pt x="254" y="74"/>
                </a:lnTo>
                <a:lnTo>
                  <a:pt x="254" y="74"/>
                </a:lnTo>
                <a:lnTo>
                  <a:pt x="246" y="72"/>
                </a:lnTo>
                <a:lnTo>
                  <a:pt x="246" y="72"/>
                </a:lnTo>
                <a:lnTo>
                  <a:pt x="242" y="70"/>
                </a:lnTo>
                <a:lnTo>
                  <a:pt x="242" y="70"/>
                </a:lnTo>
                <a:lnTo>
                  <a:pt x="240" y="70"/>
                </a:lnTo>
                <a:lnTo>
                  <a:pt x="240" y="70"/>
                </a:lnTo>
                <a:lnTo>
                  <a:pt x="238" y="68"/>
                </a:lnTo>
                <a:lnTo>
                  <a:pt x="238" y="68"/>
                </a:lnTo>
                <a:lnTo>
                  <a:pt x="234" y="66"/>
                </a:lnTo>
                <a:lnTo>
                  <a:pt x="234" y="66"/>
                </a:lnTo>
                <a:lnTo>
                  <a:pt x="232" y="62"/>
                </a:lnTo>
                <a:lnTo>
                  <a:pt x="232" y="62"/>
                </a:lnTo>
                <a:lnTo>
                  <a:pt x="226" y="62"/>
                </a:lnTo>
                <a:lnTo>
                  <a:pt x="226" y="62"/>
                </a:lnTo>
                <a:lnTo>
                  <a:pt x="224" y="62"/>
                </a:lnTo>
                <a:lnTo>
                  <a:pt x="224" y="62"/>
                </a:lnTo>
                <a:lnTo>
                  <a:pt x="222" y="58"/>
                </a:lnTo>
                <a:lnTo>
                  <a:pt x="222" y="58"/>
                </a:lnTo>
                <a:lnTo>
                  <a:pt x="220" y="56"/>
                </a:lnTo>
                <a:lnTo>
                  <a:pt x="220" y="56"/>
                </a:lnTo>
                <a:lnTo>
                  <a:pt x="220" y="54"/>
                </a:lnTo>
                <a:lnTo>
                  <a:pt x="220" y="54"/>
                </a:lnTo>
                <a:lnTo>
                  <a:pt x="222" y="52"/>
                </a:lnTo>
                <a:lnTo>
                  <a:pt x="222" y="52"/>
                </a:lnTo>
                <a:lnTo>
                  <a:pt x="222" y="48"/>
                </a:lnTo>
                <a:lnTo>
                  <a:pt x="222" y="48"/>
                </a:lnTo>
                <a:lnTo>
                  <a:pt x="224" y="42"/>
                </a:lnTo>
                <a:lnTo>
                  <a:pt x="224" y="42"/>
                </a:lnTo>
                <a:lnTo>
                  <a:pt x="226" y="38"/>
                </a:lnTo>
                <a:lnTo>
                  <a:pt x="226" y="38"/>
                </a:lnTo>
                <a:lnTo>
                  <a:pt x="226" y="30"/>
                </a:lnTo>
                <a:lnTo>
                  <a:pt x="226" y="30"/>
                </a:lnTo>
                <a:lnTo>
                  <a:pt x="226" y="26"/>
                </a:lnTo>
                <a:lnTo>
                  <a:pt x="226" y="26"/>
                </a:lnTo>
                <a:lnTo>
                  <a:pt x="224" y="24"/>
                </a:lnTo>
                <a:lnTo>
                  <a:pt x="224" y="24"/>
                </a:lnTo>
                <a:lnTo>
                  <a:pt x="224" y="22"/>
                </a:lnTo>
                <a:lnTo>
                  <a:pt x="224" y="22"/>
                </a:lnTo>
                <a:lnTo>
                  <a:pt x="222" y="18"/>
                </a:lnTo>
                <a:lnTo>
                  <a:pt x="222" y="18"/>
                </a:lnTo>
                <a:lnTo>
                  <a:pt x="220" y="18"/>
                </a:lnTo>
                <a:lnTo>
                  <a:pt x="220" y="18"/>
                </a:lnTo>
                <a:lnTo>
                  <a:pt x="220" y="16"/>
                </a:lnTo>
                <a:lnTo>
                  <a:pt x="220" y="16"/>
                </a:lnTo>
                <a:lnTo>
                  <a:pt x="220" y="14"/>
                </a:lnTo>
                <a:lnTo>
                  <a:pt x="220" y="14"/>
                </a:lnTo>
                <a:lnTo>
                  <a:pt x="218" y="12"/>
                </a:lnTo>
                <a:lnTo>
                  <a:pt x="218" y="12"/>
                </a:lnTo>
                <a:lnTo>
                  <a:pt x="212" y="6"/>
                </a:lnTo>
                <a:lnTo>
                  <a:pt x="212" y="6"/>
                </a:lnTo>
                <a:lnTo>
                  <a:pt x="208" y="4"/>
                </a:lnTo>
                <a:lnTo>
                  <a:pt x="206" y="4"/>
                </a:lnTo>
                <a:lnTo>
                  <a:pt x="206" y="4"/>
                </a:lnTo>
                <a:lnTo>
                  <a:pt x="204" y="2"/>
                </a:lnTo>
                <a:lnTo>
                  <a:pt x="204" y="2"/>
                </a:lnTo>
                <a:lnTo>
                  <a:pt x="200" y="2"/>
                </a:lnTo>
                <a:lnTo>
                  <a:pt x="200" y="2"/>
                </a:lnTo>
                <a:lnTo>
                  <a:pt x="196" y="2"/>
                </a:lnTo>
                <a:lnTo>
                  <a:pt x="196" y="2"/>
                </a:lnTo>
                <a:lnTo>
                  <a:pt x="196" y="2"/>
                </a:lnTo>
                <a:lnTo>
                  <a:pt x="194" y="2"/>
                </a:lnTo>
                <a:lnTo>
                  <a:pt x="194" y="2"/>
                </a:lnTo>
                <a:lnTo>
                  <a:pt x="194" y="0"/>
                </a:lnTo>
                <a:lnTo>
                  <a:pt x="194" y="2"/>
                </a:lnTo>
                <a:lnTo>
                  <a:pt x="194" y="2"/>
                </a:lnTo>
                <a:lnTo>
                  <a:pt x="194" y="2"/>
                </a:lnTo>
                <a:lnTo>
                  <a:pt x="194" y="2"/>
                </a:lnTo>
                <a:lnTo>
                  <a:pt x="192" y="4"/>
                </a:lnTo>
                <a:lnTo>
                  <a:pt x="192" y="4"/>
                </a:lnTo>
                <a:lnTo>
                  <a:pt x="192" y="4"/>
                </a:lnTo>
                <a:lnTo>
                  <a:pt x="192" y="4"/>
                </a:lnTo>
                <a:lnTo>
                  <a:pt x="192" y="2"/>
                </a:lnTo>
                <a:lnTo>
                  <a:pt x="192" y="2"/>
                </a:lnTo>
                <a:lnTo>
                  <a:pt x="190" y="0"/>
                </a:lnTo>
                <a:lnTo>
                  <a:pt x="190" y="0"/>
                </a:lnTo>
                <a:lnTo>
                  <a:pt x="190" y="0"/>
                </a:lnTo>
                <a:lnTo>
                  <a:pt x="190" y="0"/>
                </a:lnTo>
                <a:lnTo>
                  <a:pt x="190" y="0"/>
                </a:lnTo>
                <a:lnTo>
                  <a:pt x="190" y="0"/>
                </a:lnTo>
                <a:lnTo>
                  <a:pt x="190" y="2"/>
                </a:lnTo>
                <a:lnTo>
                  <a:pt x="190" y="2"/>
                </a:lnTo>
                <a:lnTo>
                  <a:pt x="190" y="2"/>
                </a:lnTo>
                <a:lnTo>
                  <a:pt x="190" y="2"/>
                </a:lnTo>
                <a:lnTo>
                  <a:pt x="190" y="2"/>
                </a:lnTo>
                <a:lnTo>
                  <a:pt x="188" y="0"/>
                </a:lnTo>
                <a:lnTo>
                  <a:pt x="188" y="0"/>
                </a:lnTo>
                <a:lnTo>
                  <a:pt x="188" y="2"/>
                </a:lnTo>
                <a:lnTo>
                  <a:pt x="188" y="2"/>
                </a:lnTo>
                <a:lnTo>
                  <a:pt x="186" y="2"/>
                </a:lnTo>
                <a:lnTo>
                  <a:pt x="186" y="2"/>
                </a:lnTo>
                <a:lnTo>
                  <a:pt x="186" y="4"/>
                </a:lnTo>
                <a:lnTo>
                  <a:pt x="186" y="4"/>
                </a:lnTo>
                <a:lnTo>
                  <a:pt x="186" y="4"/>
                </a:lnTo>
                <a:lnTo>
                  <a:pt x="186" y="4"/>
                </a:lnTo>
                <a:lnTo>
                  <a:pt x="184" y="4"/>
                </a:lnTo>
                <a:lnTo>
                  <a:pt x="184" y="4"/>
                </a:lnTo>
                <a:lnTo>
                  <a:pt x="184" y="2"/>
                </a:lnTo>
                <a:lnTo>
                  <a:pt x="184" y="2"/>
                </a:lnTo>
                <a:lnTo>
                  <a:pt x="184" y="2"/>
                </a:lnTo>
                <a:lnTo>
                  <a:pt x="184" y="2"/>
                </a:lnTo>
                <a:lnTo>
                  <a:pt x="182" y="4"/>
                </a:lnTo>
                <a:lnTo>
                  <a:pt x="182" y="4"/>
                </a:lnTo>
                <a:lnTo>
                  <a:pt x="182" y="4"/>
                </a:lnTo>
                <a:lnTo>
                  <a:pt x="182" y="4"/>
                </a:lnTo>
                <a:lnTo>
                  <a:pt x="180" y="4"/>
                </a:lnTo>
                <a:lnTo>
                  <a:pt x="180" y="4"/>
                </a:lnTo>
                <a:lnTo>
                  <a:pt x="180" y="4"/>
                </a:lnTo>
                <a:lnTo>
                  <a:pt x="180" y="4"/>
                </a:lnTo>
                <a:lnTo>
                  <a:pt x="178" y="4"/>
                </a:lnTo>
                <a:lnTo>
                  <a:pt x="178" y="4"/>
                </a:lnTo>
                <a:lnTo>
                  <a:pt x="178" y="6"/>
                </a:lnTo>
                <a:lnTo>
                  <a:pt x="178" y="6"/>
                </a:lnTo>
                <a:lnTo>
                  <a:pt x="178" y="6"/>
                </a:lnTo>
                <a:lnTo>
                  <a:pt x="178" y="6"/>
                </a:lnTo>
                <a:lnTo>
                  <a:pt x="176" y="6"/>
                </a:lnTo>
                <a:lnTo>
                  <a:pt x="176" y="6"/>
                </a:lnTo>
                <a:lnTo>
                  <a:pt x="174" y="8"/>
                </a:lnTo>
                <a:lnTo>
                  <a:pt x="174" y="8"/>
                </a:lnTo>
                <a:lnTo>
                  <a:pt x="170" y="8"/>
                </a:lnTo>
                <a:lnTo>
                  <a:pt x="170" y="8"/>
                </a:lnTo>
                <a:lnTo>
                  <a:pt x="170" y="10"/>
                </a:lnTo>
                <a:lnTo>
                  <a:pt x="170" y="10"/>
                </a:lnTo>
                <a:lnTo>
                  <a:pt x="172" y="8"/>
                </a:lnTo>
                <a:lnTo>
                  <a:pt x="172" y="8"/>
                </a:lnTo>
                <a:lnTo>
                  <a:pt x="174" y="10"/>
                </a:lnTo>
                <a:lnTo>
                  <a:pt x="174" y="10"/>
                </a:lnTo>
                <a:lnTo>
                  <a:pt x="174" y="10"/>
                </a:lnTo>
                <a:lnTo>
                  <a:pt x="174" y="10"/>
                </a:lnTo>
                <a:lnTo>
                  <a:pt x="174" y="10"/>
                </a:lnTo>
                <a:lnTo>
                  <a:pt x="174" y="10"/>
                </a:lnTo>
                <a:lnTo>
                  <a:pt x="172" y="10"/>
                </a:lnTo>
                <a:lnTo>
                  <a:pt x="172" y="10"/>
                </a:lnTo>
                <a:lnTo>
                  <a:pt x="172" y="12"/>
                </a:lnTo>
                <a:lnTo>
                  <a:pt x="172" y="10"/>
                </a:lnTo>
                <a:lnTo>
                  <a:pt x="172" y="10"/>
                </a:lnTo>
                <a:lnTo>
                  <a:pt x="170" y="12"/>
                </a:lnTo>
                <a:lnTo>
                  <a:pt x="170" y="12"/>
                </a:lnTo>
                <a:lnTo>
                  <a:pt x="170" y="14"/>
                </a:lnTo>
                <a:lnTo>
                  <a:pt x="170" y="14"/>
                </a:lnTo>
                <a:lnTo>
                  <a:pt x="170" y="14"/>
                </a:lnTo>
                <a:lnTo>
                  <a:pt x="170" y="14"/>
                </a:lnTo>
                <a:lnTo>
                  <a:pt x="168" y="16"/>
                </a:lnTo>
                <a:lnTo>
                  <a:pt x="168" y="16"/>
                </a:lnTo>
                <a:lnTo>
                  <a:pt x="170" y="14"/>
                </a:lnTo>
                <a:lnTo>
                  <a:pt x="170" y="14"/>
                </a:lnTo>
                <a:lnTo>
                  <a:pt x="168" y="18"/>
                </a:lnTo>
                <a:lnTo>
                  <a:pt x="168" y="18"/>
                </a:lnTo>
                <a:lnTo>
                  <a:pt x="166" y="22"/>
                </a:lnTo>
                <a:lnTo>
                  <a:pt x="166" y="22"/>
                </a:lnTo>
                <a:lnTo>
                  <a:pt x="164" y="24"/>
                </a:lnTo>
                <a:lnTo>
                  <a:pt x="164" y="24"/>
                </a:lnTo>
                <a:lnTo>
                  <a:pt x="162" y="26"/>
                </a:lnTo>
                <a:lnTo>
                  <a:pt x="162" y="26"/>
                </a:lnTo>
                <a:lnTo>
                  <a:pt x="160" y="26"/>
                </a:lnTo>
                <a:lnTo>
                  <a:pt x="160" y="26"/>
                </a:lnTo>
                <a:lnTo>
                  <a:pt x="160" y="28"/>
                </a:lnTo>
                <a:lnTo>
                  <a:pt x="160" y="28"/>
                </a:lnTo>
                <a:lnTo>
                  <a:pt x="160" y="30"/>
                </a:lnTo>
                <a:lnTo>
                  <a:pt x="160" y="30"/>
                </a:lnTo>
                <a:lnTo>
                  <a:pt x="158" y="32"/>
                </a:lnTo>
                <a:lnTo>
                  <a:pt x="158" y="32"/>
                </a:lnTo>
                <a:lnTo>
                  <a:pt x="158" y="34"/>
                </a:lnTo>
                <a:lnTo>
                  <a:pt x="158" y="34"/>
                </a:lnTo>
                <a:lnTo>
                  <a:pt x="156" y="36"/>
                </a:lnTo>
                <a:lnTo>
                  <a:pt x="156" y="36"/>
                </a:lnTo>
                <a:lnTo>
                  <a:pt x="156" y="38"/>
                </a:lnTo>
                <a:lnTo>
                  <a:pt x="156" y="38"/>
                </a:lnTo>
                <a:lnTo>
                  <a:pt x="158" y="40"/>
                </a:lnTo>
                <a:lnTo>
                  <a:pt x="158" y="40"/>
                </a:lnTo>
                <a:lnTo>
                  <a:pt x="160" y="40"/>
                </a:lnTo>
                <a:lnTo>
                  <a:pt x="160" y="40"/>
                </a:lnTo>
                <a:lnTo>
                  <a:pt x="162" y="42"/>
                </a:lnTo>
                <a:lnTo>
                  <a:pt x="162" y="42"/>
                </a:lnTo>
                <a:lnTo>
                  <a:pt x="164" y="42"/>
                </a:lnTo>
                <a:lnTo>
                  <a:pt x="164" y="42"/>
                </a:lnTo>
                <a:lnTo>
                  <a:pt x="164" y="44"/>
                </a:lnTo>
                <a:lnTo>
                  <a:pt x="164" y="44"/>
                </a:lnTo>
                <a:lnTo>
                  <a:pt x="162" y="44"/>
                </a:lnTo>
                <a:lnTo>
                  <a:pt x="162" y="44"/>
                </a:lnTo>
                <a:lnTo>
                  <a:pt x="160" y="42"/>
                </a:lnTo>
                <a:lnTo>
                  <a:pt x="160" y="42"/>
                </a:lnTo>
                <a:lnTo>
                  <a:pt x="158" y="40"/>
                </a:lnTo>
                <a:lnTo>
                  <a:pt x="158" y="40"/>
                </a:lnTo>
                <a:lnTo>
                  <a:pt x="156" y="38"/>
                </a:lnTo>
                <a:lnTo>
                  <a:pt x="156" y="38"/>
                </a:lnTo>
                <a:lnTo>
                  <a:pt x="158" y="40"/>
                </a:lnTo>
                <a:lnTo>
                  <a:pt x="158" y="40"/>
                </a:lnTo>
                <a:lnTo>
                  <a:pt x="162" y="44"/>
                </a:lnTo>
                <a:lnTo>
                  <a:pt x="162" y="44"/>
                </a:lnTo>
                <a:lnTo>
                  <a:pt x="164" y="44"/>
                </a:lnTo>
                <a:lnTo>
                  <a:pt x="164" y="44"/>
                </a:lnTo>
                <a:lnTo>
                  <a:pt x="164" y="46"/>
                </a:lnTo>
                <a:lnTo>
                  <a:pt x="164" y="46"/>
                </a:lnTo>
                <a:lnTo>
                  <a:pt x="164" y="50"/>
                </a:lnTo>
                <a:lnTo>
                  <a:pt x="164" y="50"/>
                </a:lnTo>
                <a:lnTo>
                  <a:pt x="164" y="52"/>
                </a:lnTo>
                <a:lnTo>
                  <a:pt x="164" y="52"/>
                </a:lnTo>
                <a:lnTo>
                  <a:pt x="164" y="54"/>
                </a:lnTo>
                <a:lnTo>
                  <a:pt x="164" y="54"/>
                </a:lnTo>
                <a:lnTo>
                  <a:pt x="166" y="56"/>
                </a:lnTo>
                <a:lnTo>
                  <a:pt x="166" y="56"/>
                </a:lnTo>
                <a:lnTo>
                  <a:pt x="166" y="58"/>
                </a:lnTo>
                <a:lnTo>
                  <a:pt x="166" y="58"/>
                </a:lnTo>
                <a:lnTo>
                  <a:pt x="166" y="64"/>
                </a:lnTo>
                <a:lnTo>
                  <a:pt x="166" y="64"/>
                </a:lnTo>
                <a:lnTo>
                  <a:pt x="168" y="66"/>
                </a:lnTo>
                <a:lnTo>
                  <a:pt x="168" y="68"/>
                </a:lnTo>
                <a:lnTo>
                  <a:pt x="168" y="68"/>
                </a:lnTo>
                <a:lnTo>
                  <a:pt x="170" y="72"/>
                </a:lnTo>
                <a:lnTo>
                  <a:pt x="170" y="72"/>
                </a:lnTo>
                <a:lnTo>
                  <a:pt x="170" y="76"/>
                </a:lnTo>
                <a:lnTo>
                  <a:pt x="170" y="76"/>
                </a:lnTo>
                <a:lnTo>
                  <a:pt x="164" y="78"/>
                </a:lnTo>
                <a:lnTo>
                  <a:pt x="164" y="78"/>
                </a:lnTo>
                <a:lnTo>
                  <a:pt x="148" y="84"/>
                </a:lnTo>
                <a:lnTo>
                  <a:pt x="148" y="84"/>
                </a:lnTo>
                <a:lnTo>
                  <a:pt x="138" y="90"/>
                </a:lnTo>
                <a:lnTo>
                  <a:pt x="138" y="90"/>
                </a:lnTo>
                <a:lnTo>
                  <a:pt x="136" y="92"/>
                </a:lnTo>
                <a:lnTo>
                  <a:pt x="136" y="92"/>
                </a:lnTo>
                <a:lnTo>
                  <a:pt x="134" y="92"/>
                </a:lnTo>
                <a:lnTo>
                  <a:pt x="134" y="92"/>
                </a:lnTo>
                <a:lnTo>
                  <a:pt x="134" y="94"/>
                </a:lnTo>
                <a:lnTo>
                  <a:pt x="134" y="94"/>
                </a:lnTo>
                <a:lnTo>
                  <a:pt x="132" y="100"/>
                </a:lnTo>
                <a:lnTo>
                  <a:pt x="130" y="106"/>
                </a:lnTo>
                <a:lnTo>
                  <a:pt x="130" y="106"/>
                </a:lnTo>
                <a:lnTo>
                  <a:pt x="128" y="120"/>
                </a:lnTo>
                <a:lnTo>
                  <a:pt x="128" y="120"/>
                </a:lnTo>
                <a:lnTo>
                  <a:pt x="126" y="130"/>
                </a:lnTo>
                <a:lnTo>
                  <a:pt x="126" y="140"/>
                </a:lnTo>
                <a:lnTo>
                  <a:pt x="126" y="140"/>
                </a:lnTo>
                <a:lnTo>
                  <a:pt x="126" y="146"/>
                </a:lnTo>
                <a:lnTo>
                  <a:pt x="126" y="146"/>
                </a:lnTo>
                <a:lnTo>
                  <a:pt x="122" y="156"/>
                </a:lnTo>
                <a:lnTo>
                  <a:pt x="122" y="156"/>
                </a:lnTo>
                <a:lnTo>
                  <a:pt x="122" y="160"/>
                </a:lnTo>
                <a:lnTo>
                  <a:pt x="122" y="162"/>
                </a:lnTo>
                <a:lnTo>
                  <a:pt x="122" y="162"/>
                </a:lnTo>
                <a:lnTo>
                  <a:pt x="120" y="164"/>
                </a:lnTo>
                <a:lnTo>
                  <a:pt x="120" y="164"/>
                </a:lnTo>
                <a:lnTo>
                  <a:pt x="120" y="168"/>
                </a:lnTo>
                <a:lnTo>
                  <a:pt x="120" y="168"/>
                </a:lnTo>
                <a:lnTo>
                  <a:pt x="118" y="168"/>
                </a:lnTo>
                <a:lnTo>
                  <a:pt x="118" y="168"/>
                </a:lnTo>
                <a:lnTo>
                  <a:pt x="116" y="170"/>
                </a:lnTo>
                <a:lnTo>
                  <a:pt x="116" y="170"/>
                </a:lnTo>
                <a:lnTo>
                  <a:pt x="114" y="168"/>
                </a:lnTo>
                <a:lnTo>
                  <a:pt x="114" y="168"/>
                </a:lnTo>
                <a:lnTo>
                  <a:pt x="114" y="168"/>
                </a:lnTo>
                <a:lnTo>
                  <a:pt x="112" y="170"/>
                </a:lnTo>
                <a:lnTo>
                  <a:pt x="112" y="170"/>
                </a:lnTo>
                <a:lnTo>
                  <a:pt x="110" y="170"/>
                </a:lnTo>
                <a:lnTo>
                  <a:pt x="110" y="170"/>
                </a:lnTo>
                <a:lnTo>
                  <a:pt x="104" y="168"/>
                </a:lnTo>
                <a:lnTo>
                  <a:pt x="104" y="168"/>
                </a:lnTo>
                <a:lnTo>
                  <a:pt x="100" y="166"/>
                </a:lnTo>
                <a:lnTo>
                  <a:pt x="100" y="166"/>
                </a:lnTo>
                <a:lnTo>
                  <a:pt x="94" y="164"/>
                </a:lnTo>
                <a:lnTo>
                  <a:pt x="94" y="164"/>
                </a:lnTo>
                <a:lnTo>
                  <a:pt x="90" y="164"/>
                </a:lnTo>
                <a:lnTo>
                  <a:pt x="90" y="164"/>
                </a:lnTo>
                <a:lnTo>
                  <a:pt x="84" y="160"/>
                </a:lnTo>
                <a:lnTo>
                  <a:pt x="84" y="160"/>
                </a:lnTo>
                <a:lnTo>
                  <a:pt x="76" y="158"/>
                </a:lnTo>
                <a:lnTo>
                  <a:pt x="76" y="158"/>
                </a:lnTo>
                <a:lnTo>
                  <a:pt x="70" y="156"/>
                </a:lnTo>
                <a:lnTo>
                  <a:pt x="70" y="156"/>
                </a:lnTo>
                <a:lnTo>
                  <a:pt x="64" y="154"/>
                </a:lnTo>
                <a:lnTo>
                  <a:pt x="64" y="154"/>
                </a:lnTo>
                <a:lnTo>
                  <a:pt x="60" y="152"/>
                </a:lnTo>
                <a:lnTo>
                  <a:pt x="60" y="152"/>
                </a:lnTo>
                <a:lnTo>
                  <a:pt x="58" y="152"/>
                </a:lnTo>
                <a:lnTo>
                  <a:pt x="58" y="152"/>
                </a:lnTo>
                <a:lnTo>
                  <a:pt x="58" y="148"/>
                </a:lnTo>
                <a:lnTo>
                  <a:pt x="58" y="148"/>
                </a:lnTo>
                <a:lnTo>
                  <a:pt x="54" y="142"/>
                </a:lnTo>
                <a:lnTo>
                  <a:pt x="54" y="142"/>
                </a:lnTo>
                <a:lnTo>
                  <a:pt x="50" y="138"/>
                </a:lnTo>
                <a:lnTo>
                  <a:pt x="50" y="138"/>
                </a:lnTo>
                <a:lnTo>
                  <a:pt x="48" y="132"/>
                </a:lnTo>
                <a:lnTo>
                  <a:pt x="48" y="132"/>
                </a:lnTo>
                <a:lnTo>
                  <a:pt x="46" y="128"/>
                </a:lnTo>
                <a:lnTo>
                  <a:pt x="46" y="128"/>
                </a:lnTo>
                <a:lnTo>
                  <a:pt x="44" y="122"/>
                </a:lnTo>
                <a:lnTo>
                  <a:pt x="44" y="122"/>
                </a:lnTo>
                <a:lnTo>
                  <a:pt x="42" y="122"/>
                </a:lnTo>
                <a:lnTo>
                  <a:pt x="42" y="124"/>
                </a:lnTo>
                <a:lnTo>
                  <a:pt x="42" y="124"/>
                </a:lnTo>
                <a:lnTo>
                  <a:pt x="40" y="128"/>
                </a:lnTo>
                <a:lnTo>
                  <a:pt x="40" y="128"/>
                </a:lnTo>
                <a:lnTo>
                  <a:pt x="42" y="132"/>
                </a:lnTo>
                <a:lnTo>
                  <a:pt x="44" y="138"/>
                </a:lnTo>
                <a:lnTo>
                  <a:pt x="44" y="138"/>
                </a:lnTo>
                <a:lnTo>
                  <a:pt x="42" y="140"/>
                </a:lnTo>
                <a:lnTo>
                  <a:pt x="40" y="144"/>
                </a:lnTo>
                <a:lnTo>
                  <a:pt x="40" y="144"/>
                </a:lnTo>
                <a:lnTo>
                  <a:pt x="36" y="146"/>
                </a:lnTo>
                <a:lnTo>
                  <a:pt x="34" y="144"/>
                </a:lnTo>
                <a:lnTo>
                  <a:pt x="34" y="144"/>
                </a:lnTo>
                <a:lnTo>
                  <a:pt x="26" y="142"/>
                </a:lnTo>
                <a:lnTo>
                  <a:pt x="26" y="142"/>
                </a:lnTo>
                <a:lnTo>
                  <a:pt x="20" y="140"/>
                </a:lnTo>
                <a:lnTo>
                  <a:pt x="20" y="140"/>
                </a:lnTo>
                <a:lnTo>
                  <a:pt x="16" y="138"/>
                </a:lnTo>
                <a:lnTo>
                  <a:pt x="16" y="138"/>
                </a:lnTo>
                <a:lnTo>
                  <a:pt x="10" y="138"/>
                </a:lnTo>
                <a:lnTo>
                  <a:pt x="10" y="138"/>
                </a:lnTo>
                <a:lnTo>
                  <a:pt x="6" y="138"/>
                </a:lnTo>
                <a:lnTo>
                  <a:pt x="6" y="138"/>
                </a:lnTo>
                <a:lnTo>
                  <a:pt x="4" y="138"/>
                </a:lnTo>
                <a:lnTo>
                  <a:pt x="4" y="140"/>
                </a:lnTo>
                <a:lnTo>
                  <a:pt x="4" y="140"/>
                </a:lnTo>
                <a:lnTo>
                  <a:pt x="6" y="140"/>
                </a:lnTo>
                <a:lnTo>
                  <a:pt x="8" y="142"/>
                </a:lnTo>
                <a:lnTo>
                  <a:pt x="8" y="142"/>
                </a:lnTo>
                <a:lnTo>
                  <a:pt x="16" y="144"/>
                </a:lnTo>
                <a:lnTo>
                  <a:pt x="16" y="144"/>
                </a:lnTo>
                <a:lnTo>
                  <a:pt x="20" y="146"/>
                </a:lnTo>
                <a:lnTo>
                  <a:pt x="20" y="146"/>
                </a:lnTo>
                <a:lnTo>
                  <a:pt x="22" y="148"/>
                </a:lnTo>
                <a:lnTo>
                  <a:pt x="22" y="148"/>
                </a:lnTo>
                <a:lnTo>
                  <a:pt x="26" y="150"/>
                </a:lnTo>
                <a:lnTo>
                  <a:pt x="26" y="150"/>
                </a:lnTo>
                <a:lnTo>
                  <a:pt x="26" y="150"/>
                </a:lnTo>
                <a:lnTo>
                  <a:pt x="24" y="150"/>
                </a:lnTo>
                <a:lnTo>
                  <a:pt x="24" y="150"/>
                </a:lnTo>
                <a:lnTo>
                  <a:pt x="18" y="150"/>
                </a:lnTo>
                <a:lnTo>
                  <a:pt x="18" y="150"/>
                </a:lnTo>
                <a:lnTo>
                  <a:pt x="14" y="148"/>
                </a:lnTo>
                <a:lnTo>
                  <a:pt x="14" y="148"/>
                </a:lnTo>
                <a:lnTo>
                  <a:pt x="8" y="146"/>
                </a:lnTo>
                <a:lnTo>
                  <a:pt x="8" y="146"/>
                </a:lnTo>
                <a:lnTo>
                  <a:pt x="2" y="146"/>
                </a:lnTo>
                <a:lnTo>
                  <a:pt x="2" y="146"/>
                </a:lnTo>
                <a:lnTo>
                  <a:pt x="0" y="148"/>
                </a:lnTo>
                <a:lnTo>
                  <a:pt x="0" y="148"/>
                </a:lnTo>
                <a:lnTo>
                  <a:pt x="0" y="148"/>
                </a:lnTo>
                <a:lnTo>
                  <a:pt x="0" y="150"/>
                </a:lnTo>
                <a:lnTo>
                  <a:pt x="0" y="150"/>
                </a:lnTo>
                <a:lnTo>
                  <a:pt x="2" y="150"/>
                </a:lnTo>
                <a:lnTo>
                  <a:pt x="2" y="150"/>
                </a:lnTo>
                <a:lnTo>
                  <a:pt x="6" y="152"/>
                </a:lnTo>
                <a:lnTo>
                  <a:pt x="6" y="152"/>
                </a:lnTo>
                <a:lnTo>
                  <a:pt x="10" y="152"/>
                </a:lnTo>
                <a:lnTo>
                  <a:pt x="10" y="152"/>
                </a:lnTo>
                <a:lnTo>
                  <a:pt x="14" y="154"/>
                </a:lnTo>
                <a:lnTo>
                  <a:pt x="14" y="154"/>
                </a:lnTo>
                <a:lnTo>
                  <a:pt x="10" y="154"/>
                </a:lnTo>
                <a:lnTo>
                  <a:pt x="10" y="154"/>
                </a:lnTo>
                <a:lnTo>
                  <a:pt x="4" y="154"/>
                </a:lnTo>
                <a:lnTo>
                  <a:pt x="4" y="154"/>
                </a:lnTo>
                <a:lnTo>
                  <a:pt x="2" y="154"/>
                </a:lnTo>
                <a:lnTo>
                  <a:pt x="2" y="156"/>
                </a:lnTo>
                <a:lnTo>
                  <a:pt x="2" y="156"/>
                </a:lnTo>
                <a:lnTo>
                  <a:pt x="6" y="156"/>
                </a:lnTo>
                <a:lnTo>
                  <a:pt x="6" y="156"/>
                </a:lnTo>
                <a:lnTo>
                  <a:pt x="10" y="158"/>
                </a:lnTo>
                <a:lnTo>
                  <a:pt x="10" y="158"/>
                </a:lnTo>
                <a:lnTo>
                  <a:pt x="14" y="160"/>
                </a:lnTo>
                <a:lnTo>
                  <a:pt x="14" y="160"/>
                </a:lnTo>
                <a:lnTo>
                  <a:pt x="18" y="162"/>
                </a:lnTo>
                <a:lnTo>
                  <a:pt x="18" y="162"/>
                </a:lnTo>
                <a:lnTo>
                  <a:pt x="24" y="164"/>
                </a:lnTo>
                <a:lnTo>
                  <a:pt x="24" y="164"/>
                </a:lnTo>
                <a:lnTo>
                  <a:pt x="30" y="164"/>
                </a:lnTo>
                <a:lnTo>
                  <a:pt x="30" y="164"/>
                </a:lnTo>
                <a:lnTo>
                  <a:pt x="36" y="164"/>
                </a:lnTo>
                <a:lnTo>
                  <a:pt x="36" y="164"/>
                </a:lnTo>
                <a:lnTo>
                  <a:pt x="48" y="168"/>
                </a:lnTo>
                <a:lnTo>
                  <a:pt x="48" y="168"/>
                </a:lnTo>
                <a:lnTo>
                  <a:pt x="52" y="168"/>
                </a:lnTo>
                <a:lnTo>
                  <a:pt x="52" y="168"/>
                </a:lnTo>
                <a:lnTo>
                  <a:pt x="50" y="180"/>
                </a:lnTo>
                <a:lnTo>
                  <a:pt x="50" y="180"/>
                </a:lnTo>
                <a:lnTo>
                  <a:pt x="48" y="188"/>
                </a:lnTo>
                <a:lnTo>
                  <a:pt x="48" y="188"/>
                </a:lnTo>
                <a:lnTo>
                  <a:pt x="62" y="192"/>
                </a:lnTo>
                <a:lnTo>
                  <a:pt x="62" y="192"/>
                </a:lnTo>
                <a:lnTo>
                  <a:pt x="74" y="196"/>
                </a:lnTo>
                <a:lnTo>
                  <a:pt x="74" y="196"/>
                </a:lnTo>
                <a:lnTo>
                  <a:pt x="86" y="200"/>
                </a:lnTo>
                <a:lnTo>
                  <a:pt x="86" y="200"/>
                </a:lnTo>
                <a:lnTo>
                  <a:pt x="92" y="200"/>
                </a:lnTo>
                <a:lnTo>
                  <a:pt x="96" y="200"/>
                </a:lnTo>
                <a:lnTo>
                  <a:pt x="96" y="200"/>
                </a:lnTo>
                <a:lnTo>
                  <a:pt x="104" y="202"/>
                </a:lnTo>
                <a:lnTo>
                  <a:pt x="104" y="202"/>
                </a:lnTo>
                <a:lnTo>
                  <a:pt x="112" y="206"/>
                </a:lnTo>
                <a:lnTo>
                  <a:pt x="112" y="206"/>
                </a:lnTo>
                <a:lnTo>
                  <a:pt x="122" y="206"/>
                </a:lnTo>
                <a:lnTo>
                  <a:pt x="122" y="206"/>
                </a:lnTo>
                <a:lnTo>
                  <a:pt x="128" y="206"/>
                </a:lnTo>
                <a:lnTo>
                  <a:pt x="132" y="206"/>
                </a:lnTo>
                <a:lnTo>
                  <a:pt x="132" y="206"/>
                </a:lnTo>
                <a:lnTo>
                  <a:pt x="138" y="200"/>
                </a:lnTo>
                <a:lnTo>
                  <a:pt x="142" y="196"/>
                </a:lnTo>
                <a:lnTo>
                  <a:pt x="142" y="196"/>
                </a:lnTo>
                <a:lnTo>
                  <a:pt x="146" y="190"/>
                </a:lnTo>
                <a:lnTo>
                  <a:pt x="148" y="186"/>
                </a:lnTo>
                <a:lnTo>
                  <a:pt x="148" y="186"/>
                </a:lnTo>
                <a:lnTo>
                  <a:pt x="150" y="190"/>
                </a:lnTo>
                <a:lnTo>
                  <a:pt x="150" y="200"/>
                </a:lnTo>
                <a:lnTo>
                  <a:pt x="150" y="200"/>
                </a:lnTo>
                <a:lnTo>
                  <a:pt x="148" y="212"/>
                </a:lnTo>
                <a:lnTo>
                  <a:pt x="148" y="212"/>
                </a:lnTo>
                <a:lnTo>
                  <a:pt x="148" y="222"/>
                </a:lnTo>
                <a:lnTo>
                  <a:pt x="148" y="222"/>
                </a:lnTo>
                <a:lnTo>
                  <a:pt x="146" y="228"/>
                </a:lnTo>
                <a:lnTo>
                  <a:pt x="146" y="228"/>
                </a:lnTo>
                <a:lnTo>
                  <a:pt x="146" y="234"/>
                </a:lnTo>
                <a:lnTo>
                  <a:pt x="146" y="234"/>
                </a:lnTo>
                <a:lnTo>
                  <a:pt x="144" y="242"/>
                </a:lnTo>
                <a:lnTo>
                  <a:pt x="144" y="242"/>
                </a:lnTo>
                <a:lnTo>
                  <a:pt x="144" y="246"/>
                </a:lnTo>
                <a:lnTo>
                  <a:pt x="144" y="246"/>
                </a:lnTo>
                <a:lnTo>
                  <a:pt x="144" y="246"/>
                </a:lnTo>
                <a:lnTo>
                  <a:pt x="146" y="246"/>
                </a:lnTo>
                <a:lnTo>
                  <a:pt x="146" y="246"/>
                </a:lnTo>
                <a:lnTo>
                  <a:pt x="146" y="246"/>
                </a:lnTo>
                <a:lnTo>
                  <a:pt x="146" y="246"/>
                </a:lnTo>
                <a:lnTo>
                  <a:pt x="146" y="246"/>
                </a:lnTo>
                <a:lnTo>
                  <a:pt x="146" y="250"/>
                </a:lnTo>
                <a:lnTo>
                  <a:pt x="146" y="250"/>
                </a:lnTo>
                <a:lnTo>
                  <a:pt x="146" y="276"/>
                </a:lnTo>
                <a:lnTo>
                  <a:pt x="146" y="276"/>
                </a:lnTo>
                <a:lnTo>
                  <a:pt x="148" y="296"/>
                </a:lnTo>
                <a:lnTo>
                  <a:pt x="148" y="296"/>
                </a:lnTo>
                <a:lnTo>
                  <a:pt x="148" y="306"/>
                </a:lnTo>
                <a:lnTo>
                  <a:pt x="148" y="306"/>
                </a:lnTo>
                <a:lnTo>
                  <a:pt x="150" y="316"/>
                </a:lnTo>
                <a:lnTo>
                  <a:pt x="150" y="342"/>
                </a:lnTo>
                <a:lnTo>
                  <a:pt x="152" y="378"/>
                </a:lnTo>
                <a:lnTo>
                  <a:pt x="152" y="406"/>
                </a:lnTo>
                <a:lnTo>
                  <a:pt x="154" y="436"/>
                </a:lnTo>
                <a:lnTo>
                  <a:pt x="154" y="466"/>
                </a:lnTo>
                <a:lnTo>
                  <a:pt x="154" y="466"/>
                </a:lnTo>
                <a:lnTo>
                  <a:pt x="154" y="500"/>
                </a:lnTo>
                <a:lnTo>
                  <a:pt x="154" y="500"/>
                </a:lnTo>
                <a:lnTo>
                  <a:pt x="154" y="508"/>
                </a:lnTo>
                <a:lnTo>
                  <a:pt x="154" y="508"/>
                </a:lnTo>
                <a:lnTo>
                  <a:pt x="154" y="514"/>
                </a:lnTo>
                <a:lnTo>
                  <a:pt x="154" y="514"/>
                </a:lnTo>
                <a:lnTo>
                  <a:pt x="154" y="520"/>
                </a:lnTo>
                <a:lnTo>
                  <a:pt x="154" y="520"/>
                </a:lnTo>
                <a:lnTo>
                  <a:pt x="152" y="522"/>
                </a:lnTo>
                <a:lnTo>
                  <a:pt x="152" y="522"/>
                </a:lnTo>
                <a:lnTo>
                  <a:pt x="152" y="524"/>
                </a:lnTo>
                <a:lnTo>
                  <a:pt x="152" y="524"/>
                </a:lnTo>
                <a:lnTo>
                  <a:pt x="150" y="530"/>
                </a:lnTo>
                <a:lnTo>
                  <a:pt x="150" y="530"/>
                </a:lnTo>
                <a:lnTo>
                  <a:pt x="146" y="536"/>
                </a:lnTo>
                <a:lnTo>
                  <a:pt x="146" y="536"/>
                </a:lnTo>
                <a:lnTo>
                  <a:pt x="144" y="544"/>
                </a:lnTo>
                <a:lnTo>
                  <a:pt x="144" y="544"/>
                </a:lnTo>
                <a:lnTo>
                  <a:pt x="144" y="546"/>
                </a:lnTo>
                <a:lnTo>
                  <a:pt x="144" y="546"/>
                </a:lnTo>
                <a:lnTo>
                  <a:pt x="142" y="546"/>
                </a:lnTo>
                <a:lnTo>
                  <a:pt x="142" y="546"/>
                </a:lnTo>
                <a:lnTo>
                  <a:pt x="142" y="546"/>
                </a:lnTo>
                <a:lnTo>
                  <a:pt x="142" y="548"/>
                </a:lnTo>
                <a:lnTo>
                  <a:pt x="142" y="548"/>
                </a:lnTo>
                <a:lnTo>
                  <a:pt x="138" y="552"/>
                </a:lnTo>
                <a:lnTo>
                  <a:pt x="138" y="552"/>
                </a:lnTo>
                <a:lnTo>
                  <a:pt x="142" y="548"/>
                </a:lnTo>
                <a:lnTo>
                  <a:pt x="142" y="548"/>
                </a:lnTo>
                <a:lnTo>
                  <a:pt x="144" y="548"/>
                </a:lnTo>
                <a:lnTo>
                  <a:pt x="144" y="548"/>
                </a:lnTo>
                <a:lnTo>
                  <a:pt x="142" y="550"/>
                </a:lnTo>
                <a:lnTo>
                  <a:pt x="142" y="550"/>
                </a:lnTo>
                <a:lnTo>
                  <a:pt x="140" y="550"/>
                </a:lnTo>
                <a:lnTo>
                  <a:pt x="140" y="550"/>
                </a:lnTo>
                <a:lnTo>
                  <a:pt x="140" y="552"/>
                </a:lnTo>
                <a:lnTo>
                  <a:pt x="140" y="552"/>
                </a:lnTo>
                <a:lnTo>
                  <a:pt x="140" y="552"/>
                </a:lnTo>
                <a:lnTo>
                  <a:pt x="140" y="552"/>
                </a:lnTo>
                <a:lnTo>
                  <a:pt x="140" y="552"/>
                </a:lnTo>
                <a:lnTo>
                  <a:pt x="140" y="552"/>
                </a:lnTo>
                <a:lnTo>
                  <a:pt x="136" y="556"/>
                </a:lnTo>
                <a:lnTo>
                  <a:pt x="136" y="556"/>
                </a:lnTo>
                <a:lnTo>
                  <a:pt x="134" y="558"/>
                </a:lnTo>
                <a:lnTo>
                  <a:pt x="134" y="558"/>
                </a:lnTo>
                <a:lnTo>
                  <a:pt x="130" y="558"/>
                </a:lnTo>
                <a:lnTo>
                  <a:pt x="130" y="558"/>
                </a:lnTo>
                <a:lnTo>
                  <a:pt x="120" y="562"/>
                </a:lnTo>
                <a:lnTo>
                  <a:pt x="120" y="562"/>
                </a:lnTo>
                <a:lnTo>
                  <a:pt x="118" y="564"/>
                </a:lnTo>
                <a:lnTo>
                  <a:pt x="118" y="564"/>
                </a:lnTo>
                <a:lnTo>
                  <a:pt x="118" y="564"/>
                </a:lnTo>
                <a:lnTo>
                  <a:pt x="118" y="566"/>
                </a:lnTo>
                <a:lnTo>
                  <a:pt x="118" y="566"/>
                </a:lnTo>
                <a:lnTo>
                  <a:pt x="116" y="568"/>
                </a:lnTo>
                <a:lnTo>
                  <a:pt x="116" y="568"/>
                </a:lnTo>
                <a:lnTo>
                  <a:pt x="116" y="570"/>
                </a:lnTo>
                <a:lnTo>
                  <a:pt x="116" y="570"/>
                </a:lnTo>
                <a:lnTo>
                  <a:pt x="118" y="572"/>
                </a:lnTo>
                <a:lnTo>
                  <a:pt x="124" y="574"/>
                </a:lnTo>
                <a:lnTo>
                  <a:pt x="124" y="574"/>
                </a:lnTo>
                <a:lnTo>
                  <a:pt x="146" y="576"/>
                </a:lnTo>
                <a:lnTo>
                  <a:pt x="146" y="576"/>
                </a:lnTo>
                <a:lnTo>
                  <a:pt x="154" y="574"/>
                </a:lnTo>
                <a:lnTo>
                  <a:pt x="156" y="572"/>
                </a:lnTo>
                <a:lnTo>
                  <a:pt x="156" y="572"/>
                </a:lnTo>
                <a:lnTo>
                  <a:pt x="160" y="570"/>
                </a:lnTo>
                <a:lnTo>
                  <a:pt x="160" y="570"/>
                </a:lnTo>
                <a:lnTo>
                  <a:pt x="164" y="572"/>
                </a:lnTo>
                <a:lnTo>
                  <a:pt x="164" y="572"/>
                </a:lnTo>
                <a:lnTo>
                  <a:pt x="170" y="572"/>
                </a:lnTo>
                <a:lnTo>
                  <a:pt x="182" y="570"/>
                </a:lnTo>
                <a:lnTo>
                  <a:pt x="182" y="570"/>
                </a:lnTo>
                <a:lnTo>
                  <a:pt x="186" y="568"/>
                </a:lnTo>
                <a:lnTo>
                  <a:pt x="186" y="566"/>
                </a:lnTo>
                <a:lnTo>
                  <a:pt x="186" y="566"/>
                </a:lnTo>
                <a:lnTo>
                  <a:pt x="184" y="562"/>
                </a:lnTo>
                <a:lnTo>
                  <a:pt x="184" y="562"/>
                </a:lnTo>
                <a:lnTo>
                  <a:pt x="184" y="560"/>
                </a:lnTo>
                <a:lnTo>
                  <a:pt x="184" y="560"/>
                </a:lnTo>
                <a:lnTo>
                  <a:pt x="184" y="552"/>
                </a:lnTo>
                <a:lnTo>
                  <a:pt x="184" y="552"/>
                </a:lnTo>
                <a:lnTo>
                  <a:pt x="184" y="540"/>
                </a:lnTo>
                <a:lnTo>
                  <a:pt x="184" y="540"/>
                </a:lnTo>
                <a:lnTo>
                  <a:pt x="184" y="538"/>
                </a:lnTo>
                <a:lnTo>
                  <a:pt x="188" y="532"/>
                </a:lnTo>
                <a:lnTo>
                  <a:pt x="188" y="532"/>
                </a:lnTo>
                <a:lnTo>
                  <a:pt x="192" y="522"/>
                </a:lnTo>
                <a:lnTo>
                  <a:pt x="192" y="518"/>
                </a:lnTo>
                <a:lnTo>
                  <a:pt x="192" y="518"/>
                </a:lnTo>
                <a:lnTo>
                  <a:pt x="192" y="502"/>
                </a:lnTo>
                <a:lnTo>
                  <a:pt x="192" y="502"/>
                </a:lnTo>
                <a:lnTo>
                  <a:pt x="196" y="468"/>
                </a:lnTo>
                <a:lnTo>
                  <a:pt x="196" y="468"/>
                </a:lnTo>
                <a:lnTo>
                  <a:pt x="198" y="442"/>
                </a:lnTo>
                <a:lnTo>
                  <a:pt x="198" y="442"/>
                </a:lnTo>
                <a:lnTo>
                  <a:pt x="198" y="430"/>
                </a:lnTo>
                <a:lnTo>
                  <a:pt x="198" y="430"/>
                </a:lnTo>
                <a:lnTo>
                  <a:pt x="198" y="424"/>
                </a:lnTo>
                <a:lnTo>
                  <a:pt x="198" y="424"/>
                </a:lnTo>
                <a:lnTo>
                  <a:pt x="200" y="406"/>
                </a:lnTo>
                <a:lnTo>
                  <a:pt x="200" y="406"/>
                </a:lnTo>
                <a:lnTo>
                  <a:pt x="202" y="380"/>
                </a:lnTo>
                <a:lnTo>
                  <a:pt x="202" y="380"/>
                </a:lnTo>
                <a:lnTo>
                  <a:pt x="204" y="366"/>
                </a:lnTo>
                <a:lnTo>
                  <a:pt x="204" y="366"/>
                </a:lnTo>
                <a:lnTo>
                  <a:pt x="204" y="356"/>
                </a:lnTo>
                <a:lnTo>
                  <a:pt x="204" y="356"/>
                </a:lnTo>
                <a:lnTo>
                  <a:pt x="206" y="344"/>
                </a:lnTo>
                <a:lnTo>
                  <a:pt x="206" y="344"/>
                </a:lnTo>
                <a:lnTo>
                  <a:pt x="206" y="338"/>
                </a:lnTo>
                <a:lnTo>
                  <a:pt x="206" y="338"/>
                </a:lnTo>
                <a:lnTo>
                  <a:pt x="210" y="342"/>
                </a:lnTo>
                <a:lnTo>
                  <a:pt x="210" y="342"/>
                </a:lnTo>
                <a:lnTo>
                  <a:pt x="212" y="356"/>
                </a:lnTo>
                <a:lnTo>
                  <a:pt x="212" y="356"/>
                </a:lnTo>
                <a:lnTo>
                  <a:pt x="218" y="406"/>
                </a:lnTo>
                <a:lnTo>
                  <a:pt x="218" y="406"/>
                </a:lnTo>
                <a:lnTo>
                  <a:pt x="222" y="430"/>
                </a:lnTo>
                <a:lnTo>
                  <a:pt x="222" y="430"/>
                </a:lnTo>
                <a:lnTo>
                  <a:pt x="226" y="466"/>
                </a:lnTo>
                <a:lnTo>
                  <a:pt x="226" y="466"/>
                </a:lnTo>
                <a:lnTo>
                  <a:pt x="230" y="496"/>
                </a:lnTo>
                <a:lnTo>
                  <a:pt x="230" y="496"/>
                </a:lnTo>
                <a:lnTo>
                  <a:pt x="234" y="518"/>
                </a:lnTo>
                <a:lnTo>
                  <a:pt x="234" y="518"/>
                </a:lnTo>
                <a:lnTo>
                  <a:pt x="238" y="532"/>
                </a:lnTo>
                <a:lnTo>
                  <a:pt x="238" y="532"/>
                </a:lnTo>
                <a:lnTo>
                  <a:pt x="238" y="548"/>
                </a:lnTo>
                <a:lnTo>
                  <a:pt x="238" y="548"/>
                </a:lnTo>
                <a:lnTo>
                  <a:pt x="240" y="552"/>
                </a:lnTo>
                <a:lnTo>
                  <a:pt x="240" y="552"/>
                </a:lnTo>
                <a:lnTo>
                  <a:pt x="244" y="556"/>
                </a:lnTo>
                <a:lnTo>
                  <a:pt x="244" y="556"/>
                </a:lnTo>
                <a:lnTo>
                  <a:pt x="244" y="560"/>
                </a:lnTo>
                <a:lnTo>
                  <a:pt x="244" y="560"/>
                </a:lnTo>
                <a:lnTo>
                  <a:pt x="242" y="564"/>
                </a:lnTo>
                <a:lnTo>
                  <a:pt x="242" y="564"/>
                </a:lnTo>
                <a:lnTo>
                  <a:pt x="240" y="566"/>
                </a:lnTo>
                <a:lnTo>
                  <a:pt x="242" y="568"/>
                </a:lnTo>
                <a:lnTo>
                  <a:pt x="242" y="568"/>
                </a:lnTo>
                <a:lnTo>
                  <a:pt x="240" y="570"/>
                </a:lnTo>
                <a:lnTo>
                  <a:pt x="240" y="570"/>
                </a:lnTo>
                <a:lnTo>
                  <a:pt x="238" y="574"/>
                </a:lnTo>
                <a:lnTo>
                  <a:pt x="238" y="574"/>
                </a:lnTo>
                <a:lnTo>
                  <a:pt x="240" y="578"/>
                </a:lnTo>
                <a:lnTo>
                  <a:pt x="240" y="578"/>
                </a:lnTo>
                <a:lnTo>
                  <a:pt x="238" y="578"/>
                </a:lnTo>
                <a:lnTo>
                  <a:pt x="238" y="578"/>
                </a:lnTo>
                <a:lnTo>
                  <a:pt x="238" y="582"/>
                </a:lnTo>
                <a:lnTo>
                  <a:pt x="238" y="582"/>
                </a:lnTo>
                <a:lnTo>
                  <a:pt x="242" y="584"/>
                </a:lnTo>
                <a:lnTo>
                  <a:pt x="254" y="584"/>
                </a:lnTo>
                <a:lnTo>
                  <a:pt x="254" y="584"/>
                </a:lnTo>
                <a:lnTo>
                  <a:pt x="266" y="584"/>
                </a:lnTo>
                <a:lnTo>
                  <a:pt x="272" y="582"/>
                </a:lnTo>
                <a:lnTo>
                  <a:pt x="272" y="582"/>
                </a:lnTo>
                <a:lnTo>
                  <a:pt x="274" y="580"/>
                </a:lnTo>
                <a:lnTo>
                  <a:pt x="272" y="580"/>
                </a:lnTo>
                <a:lnTo>
                  <a:pt x="272" y="580"/>
                </a:lnTo>
                <a:lnTo>
                  <a:pt x="274" y="578"/>
                </a:lnTo>
                <a:lnTo>
                  <a:pt x="274" y="578"/>
                </a:lnTo>
                <a:lnTo>
                  <a:pt x="274" y="574"/>
                </a:lnTo>
                <a:lnTo>
                  <a:pt x="274" y="570"/>
                </a:lnTo>
                <a:lnTo>
                  <a:pt x="274" y="570"/>
                </a:lnTo>
                <a:lnTo>
                  <a:pt x="276" y="568"/>
                </a:lnTo>
                <a:lnTo>
                  <a:pt x="276" y="568"/>
                </a:lnTo>
                <a:lnTo>
                  <a:pt x="274" y="562"/>
                </a:lnTo>
                <a:lnTo>
                  <a:pt x="274" y="562"/>
                </a:lnTo>
                <a:lnTo>
                  <a:pt x="274" y="558"/>
                </a:lnTo>
                <a:lnTo>
                  <a:pt x="274" y="558"/>
                </a:lnTo>
                <a:lnTo>
                  <a:pt x="272" y="554"/>
                </a:lnTo>
                <a:lnTo>
                  <a:pt x="272" y="554"/>
                </a:lnTo>
                <a:lnTo>
                  <a:pt x="270" y="552"/>
                </a:lnTo>
                <a:lnTo>
                  <a:pt x="270" y="552"/>
                </a:lnTo>
                <a:lnTo>
                  <a:pt x="272" y="552"/>
                </a:lnTo>
                <a:lnTo>
                  <a:pt x="272" y="552"/>
                </a:lnTo>
                <a:lnTo>
                  <a:pt x="272" y="552"/>
                </a:lnTo>
                <a:lnTo>
                  <a:pt x="274" y="554"/>
                </a:lnTo>
                <a:lnTo>
                  <a:pt x="274" y="554"/>
                </a:lnTo>
                <a:lnTo>
                  <a:pt x="274" y="554"/>
                </a:lnTo>
                <a:lnTo>
                  <a:pt x="276" y="544"/>
                </a:lnTo>
                <a:lnTo>
                  <a:pt x="276" y="544"/>
                </a:lnTo>
                <a:lnTo>
                  <a:pt x="276" y="536"/>
                </a:lnTo>
                <a:lnTo>
                  <a:pt x="276" y="536"/>
                </a:lnTo>
                <a:lnTo>
                  <a:pt x="272" y="524"/>
                </a:lnTo>
                <a:lnTo>
                  <a:pt x="272" y="524"/>
                </a:lnTo>
                <a:lnTo>
                  <a:pt x="274" y="520"/>
                </a:lnTo>
                <a:lnTo>
                  <a:pt x="276" y="516"/>
                </a:lnTo>
                <a:lnTo>
                  <a:pt x="276" y="516"/>
                </a:lnTo>
                <a:lnTo>
                  <a:pt x="276" y="508"/>
                </a:lnTo>
                <a:lnTo>
                  <a:pt x="274" y="496"/>
                </a:lnTo>
                <a:lnTo>
                  <a:pt x="274" y="496"/>
                </a:lnTo>
                <a:lnTo>
                  <a:pt x="270" y="470"/>
                </a:lnTo>
                <a:lnTo>
                  <a:pt x="270" y="470"/>
                </a:lnTo>
                <a:lnTo>
                  <a:pt x="270" y="462"/>
                </a:lnTo>
                <a:lnTo>
                  <a:pt x="270" y="462"/>
                </a:lnTo>
                <a:lnTo>
                  <a:pt x="268" y="442"/>
                </a:lnTo>
                <a:lnTo>
                  <a:pt x="268" y="442"/>
                </a:lnTo>
                <a:lnTo>
                  <a:pt x="266" y="430"/>
                </a:lnTo>
                <a:lnTo>
                  <a:pt x="266" y="430"/>
                </a:lnTo>
                <a:lnTo>
                  <a:pt x="266" y="418"/>
                </a:lnTo>
                <a:lnTo>
                  <a:pt x="266" y="418"/>
                </a:lnTo>
                <a:lnTo>
                  <a:pt x="264" y="392"/>
                </a:lnTo>
                <a:lnTo>
                  <a:pt x="264" y="392"/>
                </a:lnTo>
                <a:lnTo>
                  <a:pt x="264" y="384"/>
                </a:lnTo>
                <a:lnTo>
                  <a:pt x="266" y="378"/>
                </a:lnTo>
                <a:lnTo>
                  <a:pt x="266" y="378"/>
                </a:lnTo>
                <a:lnTo>
                  <a:pt x="266" y="358"/>
                </a:lnTo>
                <a:lnTo>
                  <a:pt x="266" y="358"/>
                </a:lnTo>
                <a:lnTo>
                  <a:pt x="264" y="324"/>
                </a:lnTo>
                <a:lnTo>
                  <a:pt x="264" y="324"/>
                </a:lnTo>
                <a:lnTo>
                  <a:pt x="264" y="308"/>
                </a:lnTo>
                <a:lnTo>
                  <a:pt x="264" y="308"/>
                </a:lnTo>
                <a:lnTo>
                  <a:pt x="264" y="308"/>
                </a:lnTo>
                <a:lnTo>
                  <a:pt x="264" y="306"/>
                </a:lnTo>
                <a:lnTo>
                  <a:pt x="264" y="306"/>
                </a:lnTo>
                <a:lnTo>
                  <a:pt x="264" y="298"/>
                </a:lnTo>
                <a:lnTo>
                  <a:pt x="264" y="298"/>
                </a:lnTo>
                <a:lnTo>
                  <a:pt x="264" y="292"/>
                </a:lnTo>
                <a:lnTo>
                  <a:pt x="264" y="292"/>
                </a:lnTo>
                <a:lnTo>
                  <a:pt x="264" y="284"/>
                </a:lnTo>
                <a:lnTo>
                  <a:pt x="264" y="284"/>
                </a:lnTo>
                <a:lnTo>
                  <a:pt x="266" y="264"/>
                </a:lnTo>
                <a:lnTo>
                  <a:pt x="266" y="264"/>
                </a:lnTo>
                <a:lnTo>
                  <a:pt x="264" y="246"/>
                </a:lnTo>
                <a:lnTo>
                  <a:pt x="264" y="246"/>
                </a:lnTo>
                <a:lnTo>
                  <a:pt x="262" y="230"/>
                </a:lnTo>
                <a:lnTo>
                  <a:pt x="262" y="230"/>
                </a:lnTo>
                <a:lnTo>
                  <a:pt x="262" y="220"/>
                </a:lnTo>
                <a:lnTo>
                  <a:pt x="262" y="220"/>
                </a:lnTo>
                <a:lnTo>
                  <a:pt x="264" y="210"/>
                </a:lnTo>
                <a:lnTo>
                  <a:pt x="264" y="210"/>
                </a:lnTo>
                <a:lnTo>
                  <a:pt x="266" y="192"/>
                </a:lnTo>
                <a:lnTo>
                  <a:pt x="266" y="192"/>
                </a:lnTo>
                <a:lnTo>
                  <a:pt x="268" y="176"/>
                </a:lnTo>
                <a:lnTo>
                  <a:pt x="268" y="176"/>
                </a:lnTo>
                <a:lnTo>
                  <a:pt x="268" y="176"/>
                </a:lnTo>
                <a:lnTo>
                  <a:pt x="268" y="176"/>
                </a:lnTo>
                <a:lnTo>
                  <a:pt x="272" y="182"/>
                </a:lnTo>
                <a:lnTo>
                  <a:pt x="272" y="182"/>
                </a:lnTo>
                <a:lnTo>
                  <a:pt x="276" y="190"/>
                </a:lnTo>
                <a:lnTo>
                  <a:pt x="276" y="190"/>
                </a:lnTo>
                <a:lnTo>
                  <a:pt x="288" y="198"/>
                </a:lnTo>
                <a:lnTo>
                  <a:pt x="288" y="198"/>
                </a:lnTo>
                <a:lnTo>
                  <a:pt x="292" y="200"/>
                </a:lnTo>
                <a:lnTo>
                  <a:pt x="294" y="200"/>
                </a:lnTo>
                <a:lnTo>
                  <a:pt x="294" y="200"/>
                </a:lnTo>
                <a:lnTo>
                  <a:pt x="300" y="198"/>
                </a:lnTo>
                <a:lnTo>
                  <a:pt x="300" y="198"/>
                </a:lnTo>
                <a:lnTo>
                  <a:pt x="310" y="194"/>
                </a:lnTo>
                <a:lnTo>
                  <a:pt x="310" y="194"/>
                </a:lnTo>
                <a:lnTo>
                  <a:pt x="330" y="184"/>
                </a:lnTo>
                <a:lnTo>
                  <a:pt x="330" y="184"/>
                </a:lnTo>
                <a:lnTo>
                  <a:pt x="334" y="182"/>
                </a:lnTo>
                <a:lnTo>
                  <a:pt x="334" y="182"/>
                </a:lnTo>
                <a:lnTo>
                  <a:pt x="336" y="182"/>
                </a:lnTo>
                <a:lnTo>
                  <a:pt x="336" y="182"/>
                </a:lnTo>
                <a:lnTo>
                  <a:pt x="338" y="180"/>
                </a:lnTo>
                <a:lnTo>
                  <a:pt x="338" y="180"/>
                </a:lnTo>
                <a:lnTo>
                  <a:pt x="342" y="178"/>
                </a:lnTo>
                <a:lnTo>
                  <a:pt x="342" y="178"/>
                </a:lnTo>
                <a:lnTo>
                  <a:pt x="346" y="174"/>
                </a:lnTo>
                <a:lnTo>
                  <a:pt x="346" y="174"/>
                </a:lnTo>
                <a:lnTo>
                  <a:pt x="348" y="170"/>
                </a:lnTo>
                <a:lnTo>
                  <a:pt x="348" y="170"/>
                </a:lnTo>
                <a:lnTo>
                  <a:pt x="358" y="164"/>
                </a:lnTo>
                <a:lnTo>
                  <a:pt x="358" y="164"/>
                </a:lnTo>
                <a:lnTo>
                  <a:pt x="360" y="162"/>
                </a:lnTo>
                <a:lnTo>
                  <a:pt x="362" y="158"/>
                </a:lnTo>
                <a:lnTo>
                  <a:pt x="362" y="158"/>
                </a:lnTo>
                <a:lnTo>
                  <a:pt x="362" y="154"/>
                </a:lnTo>
                <a:lnTo>
                  <a:pt x="362" y="152"/>
                </a:lnTo>
                <a:lnTo>
                  <a:pt x="362" y="152"/>
                </a:lnTo>
                <a:lnTo>
                  <a:pt x="360" y="146"/>
                </a:lnTo>
                <a:lnTo>
                  <a:pt x="360" y="146"/>
                </a:lnTo>
                <a:lnTo>
                  <a:pt x="362" y="146"/>
                </a:lnTo>
                <a:lnTo>
                  <a:pt x="362" y="146"/>
                </a:lnTo>
                <a:lnTo>
                  <a:pt x="366" y="142"/>
                </a:lnTo>
                <a:lnTo>
                  <a:pt x="366" y="142"/>
                </a:lnTo>
                <a:lnTo>
                  <a:pt x="374" y="140"/>
                </a:lnTo>
                <a:lnTo>
                  <a:pt x="374" y="140"/>
                </a:lnTo>
                <a:lnTo>
                  <a:pt x="382" y="138"/>
                </a:lnTo>
                <a:lnTo>
                  <a:pt x="382" y="138"/>
                </a:lnTo>
                <a:lnTo>
                  <a:pt x="388" y="134"/>
                </a:lnTo>
                <a:lnTo>
                  <a:pt x="388" y="134"/>
                </a:lnTo>
                <a:lnTo>
                  <a:pt x="394" y="130"/>
                </a:lnTo>
                <a:lnTo>
                  <a:pt x="394" y="130"/>
                </a:lnTo>
                <a:lnTo>
                  <a:pt x="396" y="130"/>
                </a:lnTo>
                <a:lnTo>
                  <a:pt x="396" y="130"/>
                </a:lnTo>
                <a:lnTo>
                  <a:pt x="394" y="128"/>
                </a:lnTo>
                <a:lnTo>
                  <a:pt x="394" y="128"/>
                </a:lnTo>
                <a:lnTo>
                  <a:pt x="394" y="128"/>
                </a:lnTo>
                <a:lnTo>
                  <a:pt x="394" y="128"/>
                </a:lnTo>
                <a:lnTo>
                  <a:pt x="394" y="128"/>
                </a:lnTo>
                <a:lnTo>
                  <a:pt x="396" y="126"/>
                </a:lnTo>
                <a:lnTo>
                  <a:pt x="396" y="126"/>
                </a:lnTo>
                <a:lnTo>
                  <a:pt x="400" y="122"/>
                </a:lnTo>
                <a:lnTo>
                  <a:pt x="400" y="122"/>
                </a:lnTo>
                <a:lnTo>
                  <a:pt x="400" y="122"/>
                </a:lnTo>
                <a:lnTo>
                  <a:pt x="400" y="120"/>
                </a:lnTo>
                <a:lnTo>
                  <a:pt x="400" y="120"/>
                </a:lnTo>
                <a:close/>
                <a:moveTo>
                  <a:pt x="158" y="32"/>
                </a:moveTo>
                <a:lnTo>
                  <a:pt x="158" y="32"/>
                </a:lnTo>
                <a:lnTo>
                  <a:pt x="158" y="32"/>
                </a:lnTo>
                <a:lnTo>
                  <a:pt x="160" y="32"/>
                </a:lnTo>
                <a:lnTo>
                  <a:pt x="158" y="32"/>
                </a:lnTo>
                <a:close/>
                <a:moveTo>
                  <a:pt x="162" y="28"/>
                </a:moveTo>
                <a:lnTo>
                  <a:pt x="162" y="28"/>
                </a:lnTo>
                <a:lnTo>
                  <a:pt x="160" y="28"/>
                </a:lnTo>
                <a:lnTo>
                  <a:pt x="160" y="28"/>
                </a:lnTo>
                <a:lnTo>
                  <a:pt x="160" y="28"/>
                </a:lnTo>
                <a:lnTo>
                  <a:pt x="160" y="28"/>
                </a:lnTo>
                <a:lnTo>
                  <a:pt x="160" y="26"/>
                </a:lnTo>
                <a:lnTo>
                  <a:pt x="162" y="28"/>
                </a:lnTo>
                <a:lnTo>
                  <a:pt x="162" y="28"/>
                </a:lnTo>
                <a:lnTo>
                  <a:pt x="162" y="28"/>
                </a:lnTo>
                <a:lnTo>
                  <a:pt x="162" y="28"/>
                </a:lnTo>
                <a:lnTo>
                  <a:pt x="162" y="28"/>
                </a:lnTo>
                <a:lnTo>
                  <a:pt x="162" y="28"/>
                </a:lnTo>
                <a:close/>
                <a:moveTo>
                  <a:pt x="166" y="22"/>
                </a:moveTo>
                <a:lnTo>
                  <a:pt x="166" y="22"/>
                </a:lnTo>
                <a:lnTo>
                  <a:pt x="164" y="24"/>
                </a:lnTo>
                <a:lnTo>
                  <a:pt x="164" y="24"/>
                </a:lnTo>
                <a:lnTo>
                  <a:pt x="164" y="24"/>
                </a:lnTo>
                <a:lnTo>
                  <a:pt x="164" y="24"/>
                </a:lnTo>
                <a:lnTo>
                  <a:pt x="166" y="22"/>
                </a:lnTo>
                <a:lnTo>
                  <a:pt x="166" y="22"/>
                </a:lnTo>
                <a:lnTo>
                  <a:pt x="166" y="20"/>
                </a:lnTo>
                <a:lnTo>
                  <a:pt x="166" y="20"/>
                </a:lnTo>
                <a:lnTo>
                  <a:pt x="168" y="20"/>
                </a:lnTo>
                <a:lnTo>
                  <a:pt x="168" y="20"/>
                </a:lnTo>
                <a:lnTo>
                  <a:pt x="166" y="22"/>
                </a:lnTo>
                <a:lnTo>
                  <a:pt x="166" y="22"/>
                </a:lnTo>
                <a:close/>
                <a:moveTo>
                  <a:pt x="172" y="12"/>
                </a:moveTo>
                <a:lnTo>
                  <a:pt x="172" y="12"/>
                </a:lnTo>
                <a:lnTo>
                  <a:pt x="172" y="12"/>
                </a:lnTo>
                <a:lnTo>
                  <a:pt x="172" y="12"/>
                </a:lnTo>
                <a:lnTo>
                  <a:pt x="172" y="12"/>
                </a:lnTo>
                <a:lnTo>
                  <a:pt x="172" y="12"/>
                </a:lnTo>
                <a:lnTo>
                  <a:pt x="174" y="12"/>
                </a:lnTo>
                <a:lnTo>
                  <a:pt x="174" y="12"/>
                </a:lnTo>
                <a:lnTo>
                  <a:pt x="174" y="12"/>
                </a:lnTo>
                <a:lnTo>
                  <a:pt x="174" y="12"/>
                </a:lnTo>
                <a:lnTo>
                  <a:pt x="172" y="12"/>
                </a:lnTo>
                <a:lnTo>
                  <a:pt x="172" y="12"/>
                </a:lnTo>
                <a:close/>
                <a:moveTo>
                  <a:pt x="176" y="12"/>
                </a:moveTo>
                <a:lnTo>
                  <a:pt x="174" y="12"/>
                </a:lnTo>
                <a:lnTo>
                  <a:pt x="172" y="12"/>
                </a:lnTo>
                <a:lnTo>
                  <a:pt x="174" y="10"/>
                </a:lnTo>
                <a:lnTo>
                  <a:pt x="174" y="10"/>
                </a:lnTo>
                <a:lnTo>
                  <a:pt x="174" y="10"/>
                </a:lnTo>
                <a:lnTo>
                  <a:pt x="174" y="10"/>
                </a:lnTo>
                <a:lnTo>
                  <a:pt x="176" y="10"/>
                </a:lnTo>
                <a:lnTo>
                  <a:pt x="176" y="12"/>
                </a:lnTo>
                <a:close/>
                <a:moveTo>
                  <a:pt x="178" y="8"/>
                </a:moveTo>
                <a:lnTo>
                  <a:pt x="178" y="8"/>
                </a:lnTo>
                <a:lnTo>
                  <a:pt x="178" y="8"/>
                </a:lnTo>
                <a:lnTo>
                  <a:pt x="178" y="8"/>
                </a:lnTo>
                <a:lnTo>
                  <a:pt x="176" y="10"/>
                </a:lnTo>
                <a:lnTo>
                  <a:pt x="176" y="10"/>
                </a:lnTo>
                <a:lnTo>
                  <a:pt x="174" y="10"/>
                </a:lnTo>
                <a:lnTo>
                  <a:pt x="174" y="10"/>
                </a:lnTo>
                <a:lnTo>
                  <a:pt x="174" y="8"/>
                </a:lnTo>
                <a:lnTo>
                  <a:pt x="172" y="8"/>
                </a:lnTo>
                <a:lnTo>
                  <a:pt x="174" y="8"/>
                </a:lnTo>
                <a:lnTo>
                  <a:pt x="174" y="8"/>
                </a:lnTo>
                <a:lnTo>
                  <a:pt x="174" y="6"/>
                </a:lnTo>
                <a:lnTo>
                  <a:pt x="174" y="6"/>
                </a:lnTo>
                <a:lnTo>
                  <a:pt x="176" y="6"/>
                </a:lnTo>
                <a:lnTo>
                  <a:pt x="176" y="6"/>
                </a:lnTo>
                <a:lnTo>
                  <a:pt x="178" y="6"/>
                </a:lnTo>
                <a:lnTo>
                  <a:pt x="178" y="6"/>
                </a:lnTo>
                <a:lnTo>
                  <a:pt x="178" y="8"/>
                </a:lnTo>
                <a:lnTo>
                  <a:pt x="178" y="8"/>
                </a:lnTo>
                <a:close/>
                <a:moveTo>
                  <a:pt x="180" y="6"/>
                </a:moveTo>
                <a:lnTo>
                  <a:pt x="180" y="6"/>
                </a:lnTo>
                <a:lnTo>
                  <a:pt x="178" y="6"/>
                </a:lnTo>
                <a:lnTo>
                  <a:pt x="178" y="6"/>
                </a:lnTo>
                <a:lnTo>
                  <a:pt x="180" y="4"/>
                </a:lnTo>
                <a:lnTo>
                  <a:pt x="180" y="4"/>
                </a:lnTo>
                <a:lnTo>
                  <a:pt x="180" y="6"/>
                </a:lnTo>
                <a:lnTo>
                  <a:pt x="180" y="6"/>
                </a:lnTo>
                <a:lnTo>
                  <a:pt x="180" y="6"/>
                </a:lnTo>
                <a:lnTo>
                  <a:pt x="180" y="6"/>
                </a:lnTo>
                <a:lnTo>
                  <a:pt x="180" y="6"/>
                </a:lnTo>
                <a:lnTo>
                  <a:pt x="180" y="6"/>
                </a:lnTo>
                <a:close/>
                <a:moveTo>
                  <a:pt x="182" y="4"/>
                </a:moveTo>
                <a:lnTo>
                  <a:pt x="182" y="6"/>
                </a:lnTo>
                <a:lnTo>
                  <a:pt x="180" y="6"/>
                </a:lnTo>
                <a:lnTo>
                  <a:pt x="180" y="4"/>
                </a:lnTo>
                <a:lnTo>
                  <a:pt x="180" y="4"/>
                </a:lnTo>
                <a:lnTo>
                  <a:pt x="180" y="4"/>
                </a:lnTo>
                <a:lnTo>
                  <a:pt x="180" y="4"/>
                </a:lnTo>
                <a:lnTo>
                  <a:pt x="182" y="4"/>
                </a:lnTo>
                <a:lnTo>
                  <a:pt x="182" y="4"/>
                </a:lnTo>
                <a:close/>
                <a:moveTo>
                  <a:pt x="190" y="4"/>
                </a:moveTo>
                <a:lnTo>
                  <a:pt x="190" y="4"/>
                </a:lnTo>
                <a:lnTo>
                  <a:pt x="188" y="4"/>
                </a:lnTo>
                <a:lnTo>
                  <a:pt x="188" y="4"/>
                </a:lnTo>
                <a:lnTo>
                  <a:pt x="186" y="4"/>
                </a:lnTo>
                <a:lnTo>
                  <a:pt x="186" y="4"/>
                </a:lnTo>
                <a:lnTo>
                  <a:pt x="186" y="4"/>
                </a:lnTo>
                <a:lnTo>
                  <a:pt x="186" y="4"/>
                </a:lnTo>
                <a:lnTo>
                  <a:pt x="188" y="2"/>
                </a:lnTo>
                <a:lnTo>
                  <a:pt x="188" y="2"/>
                </a:lnTo>
                <a:lnTo>
                  <a:pt x="188" y="2"/>
                </a:lnTo>
                <a:lnTo>
                  <a:pt x="190" y="2"/>
                </a:lnTo>
                <a:lnTo>
                  <a:pt x="190" y="2"/>
                </a:lnTo>
                <a:lnTo>
                  <a:pt x="190" y="4"/>
                </a:lnTo>
                <a:lnTo>
                  <a:pt x="190" y="4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  <a:effectLst>
            <a:outerShdw blurRad="76200" dir="18900000" sy="23000" kx="-1200000" algn="bl" rotWithShape="0">
              <a:prstClr val="black">
                <a:alpha val="20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" name="Freeform 18"/>
          <p:cNvSpPr>
            <a:spLocks/>
          </p:cNvSpPr>
          <p:nvPr/>
        </p:nvSpPr>
        <p:spPr bwMode="auto">
          <a:xfrm>
            <a:off x="2362200" y="2438400"/>
            <a:ext cx="381000" cy="1282700"/>
          </a:xfrm>
          <a:custGeom>
            <a:avLst/>
            <a:gdLst/>
            <a:ahLst/>
            <a:cxnLst>
              <a:cxn ang="0">
                <a:pos x="170" y="550"/>
              </a:cxn>
              <a:cxn ang="0">
                <a:pos x="166" y="534"/>
              </a:cxn>
              <a:cxn ang="0">
                <a:pos x="166" y="506"/>
              </a:cxn>
              <a:cxn ang="0">
                <a:pos x="158" y="444"/>
              </a:cxn>
              <a:cxn ang="0">
                <a:pos x="154" y="392"/>
              </a:cxn>
              <a:cxn ang="0">
                <a:pos x="156" y="330"/>
              </a:cxn>
              <a:cxn ang="0">
                <a:pos x="154" y="280"/>
              </a:cxn>
              <a:cxn ang="0">
                <a:pos x="148" y="252"/>
              </a:cxn>
              <a:cxn ang="0">
                <a:pos x="144" y="236"/>
              </a:cxn>
              <a:cxn ang="0">
                <a:pos x="146" y="224"/>
              </a:cxn>
              <a:cxn ang="0">
                <a:pos x="154" y="206"/>
              </a:cxn>
              <a:cxn ang="0">
                <a:pos x="158" y="190"/>
              </a:cxn>
              <a:cxn ang="0">
                <a:pos x="166" y="170"/>
              </a:cxn>
              <a:cxn ang="0">
                <a:pos x="168" y="130"/>
              </a:cxn>
              <a:cxn ang="0">
                <a:pos x="158" y="104"/>
              </a:cxn>
              <a:cxn ang="0">
                <a:pos x="148" y="92"/>
              </a:cxn>
              <a:cxn ang="0">
                <a:pos x="116" y="76"/>
              </a:cxn>
              <a:cxn ang="0">
                <a:pos x="106" y="62"/>
              </a:cxn>
              <a:cxn ang="0">
                <a:pos x="112" y="44"/>
              </a:cxn>
              <a:cxn ang="0">
                <a:pos x="110" y="26"/>
              </a:cxn>
              <a:cxn ang="0">
                <a:pos x="68" y="6"/>
              </a:cxn>
              <a:cxn ang="0">
                <a:pos x="58" y="34"/>
              </a:cxn>
              <a:cxn ang="0">
                <a:pos x="64" y="52"/>
              </a:cxn>
              <a:cxn ang="0">
                <a:pos x="66" y="68"/>
              </a:cxn>
              <a:cxn ang="0">
                <a:pos x="56" y="80"/>
              </a:cxn>
              <a:cxn ang="0">
                <a:pos x="40" y="88"/>
              </a:cxn>
              <a:cxn ang="0">
                <a:pos x="30" y="100"/>
              </a:cxn>
              <a:cxn ang="0">
                <a:pos x="22" y="106"/>
              </a:cxn>
              <a:cxn ang="0">
                <a:pos x="12" y="126"/>
              </a:cxn>
              <a:cxn ang="0">
                <a:pos x="10" y="162"/>
              </a:cxn>
              <a:cxn ang="0">
                <a:pos x="16" y="194"/>
              </a:cxn>
              <a:cxn ang="0">
                <a:pos x="22" y="202"/>
              </a:cxn>
              <a:cxn ang="0">
                <a:pos x="36" y="216"/>
              </a:cxn>
              <a:cxn ang="0">
                <a:pos x="38" y="226"/>
              </a:cxn>
              <a:cxn ang="0">
                <a:pos x="38" y="242"/>
              </a:cxn>
              <a:cxn ang="0">
                <a:pos x="34" y="258"/>
              </a:cxn>
              <a:cxn ang="0">
                <a:pos x="30" y="294"/>
              </a:cxn>
              <a:cxn ang="0">
                <a:pos x="32" y="346"/>
              </a:cxn>
              <a:cxn ang="0">
                <a:pos x="36" y="412"/>
              </a:cxn>
              <a:cxn ang="0">
                <a:pos x="36" y="476"/>
              </a:cxn>
              <a:cxn ang="0">
                <a:pos x="28" y="528"/>
              </a:cxn>
              <a:cxn ang="0">
                <a:pos x="28" y="540"/>
              </a:cxn>
              <a:cxn ang="0">
                <a:pos x="18" y="550"/>
              </a:cxn>
              <a:cxn ang="0">
                <a:pos x="2" y="562"/>
              </a:cxn>
              <a:cxn ang="0">
                <a:pos x="2" y="566"/>
              </a:cxn>
              <a:cxn ang="0">
                <a:pos x="50" y="558"/>
              </a:cxn>
              <a:cxn ang="0">
                <a:pos x="74" y="552"/>
              </a:cxn>
              <a:cxn ang="0">
                <a:pos x="72" y="534"/>
              </a:cxn>
              <a:cxn ang="0">
                <a:pos x="78" y="508"/>
              </a:cxn>
              <a:cxn ang="0">
                <a:pos x="80" y="438"/>
              </a:cxn>
              <a:cxn ang="0">
                <a:pos x="88" y="366"/>
              </a:cxn>
              <a:cxn ang="0">
                <a:pos x="94" y="338"/>
              </a:cxn>
              <a:cxn ang="0">
                <a:pos x="104" y="380"/>
              </a:cxn>
              <a:cxn ang="0">
                <a:pos x="112" y="450"/>
              </a:cxn>
              <a:cxn ang="0">
                <a:pos x="116" y="512"/>
              </a:cxn>
              <a:cxn ang="0">
                <a:pos x="126" y="536"/>
              </a:cxn>
              <a:cxn ang="0">
                <a:pos x="132" y="556"/>
              </a:cxn>
              <a:cxn ang="0">
                <a:pos x="142" y="566"/>
              </a:cxn>
              <a:cxn ang="0">
                <a:pos x="178" y="562"/>
              </a:cxn>
            </a:cxnLst>
            <a:rect l="0" t="0" r="r" b="b"/>
            <a:pathLst>
              <a:path w="178" h="568">
                <a:moveTo>
                  <a:pt x="178" y="562"/>
                </a:moveTo>
                <a:lnTo>
                  <a:pt x="178" y="562"/>
                </a:lnTo>
                <a:lnTo>
                  <a:pt x="176" y="560"/>
                </a:lnTo>
                <a:lnTo>
                  <a:pt x="176" y="560"/>
                </a:lnTo>
                <a:lnTo>
                  <a:pt x="174" y="560"/>
                </a:lnTo>
                <a:lnTo>
                  <a:pt x="174" y="560"/>
                </a:lnTo>
                <a:lnTo>
                  <a:pt x="174" y="556"/>
                </a:lnTo>
                <a:lnTo>
                  <a:pt x="174" y="556"/>
                </a:lnTo>
                <a:lnTo>
                  <a:pt x="172" y="554"/>
                </a:lnTo>
                <a:lnTo>
                  <a:pt x="172" y="554"/>
                </a:lnTo>
                <a:lnTo>
                  <a:pt x="170" y="550"/>
                </a:lnTo>
                <a:lnTo>
                  <a:pt x="170" y="550"/>
                </a:lnTo>
                <a:lnTo>
                  <a:pt x="168" y="548"/>
                </a:lnTo>
                <a:lnTo>
                  <a:pt x="168" y="548"/>
                </a:lnTo>
                <a:lnTo>
                  <a:pt x="166" y="546"/>
                </a:lnTo>
                <a:lnTo>
                  <a:pt x="166" y="546"/>
                </a:lnTo>
                <a:lnTo>
                  <a:pt x="164" y="544"/>
                </a:lnTo>
                <a:lnTo>
                  <a:pt x="164" y="544"/>
                </a:lnTo>
                <a:lnTo>
                  <a:pt x="164" y="542"/>
                </a:lnTo>
                <a:lnTo>
                  <a:pt x="164" y="542"/>
                </a:lnTo>
                <a:lnTo>
                  <a:pt x="164" y="540"/>
                </a:lnTo>
                <a:lnTo>
                  <a:pt x="164" y="540"/>
                </a:lnTo>
                <a:lnTo>
                  <a:pt x="166" y="534"/>
                </a:lnTo>
                <a:lnTo>
                  <a:pt x="166" y="534"/>
                </a:lnTo>
                <a:lnTo>
                  <a:pt x="166" y="532"/>
                </a:lnTo>
                <a:lnTo>
                  <a:pt x="166" y="532"/>
                </a:lnTo>
                <a:lnTo>
                  <a:pt x="166" y="530"/>
                </a:lnTo>
                <a:lnTo>
                  <a:pt x="166" y="530"/>
                </a:lnTo>
                <a:lnTo>
                  <a:pt x="166" y="528"/>
                </a:lnTo>
                <a:lnTo>
                  <a:pt x="166" y="528"/>
                </a:lnTo>
                <a:lnTo>
                  <a:pt x="166" y="526"/>
                </a:lnTo>
                <a:lnTo>
                  <a:pt x="166" y="526"/>
                </a:lnTo>
                <a:lnTo>
                  <a:pt x="166" y="516"/>
                </a:lnTo>
                <a:lnTo>
                  <a:pt x="166" y="516"/>
                </a:lnTo>
                <a:lnTo>
                  <a:pt x="166" y="506"/>
                </a:lnTo>
                <a:lnTo>
                  <a:pt x="166" y="506"/>
                </a:lnTo>
                <a:lnTo>
                  <a:pt x="164" y="498"/>
                </a:lnTo>
                <a:lnTo>
                  <a:pt x="164" y="498"/>
                </a:lnTo>
                <a:lnTo>
                  <a:pt x="162" y="482"/>
                </a:lnTo>
                <a:lnTo>
                  <a:pt x="162" y="482"/>
                </a:lnTo>
                <a:lnTo>
                  <a:pt x="160" y="472"/>
                </a:lnTo>
                <a:lnTo>
                  <a:pt x="160" y="472"/>
                </a:lnTo>
                <a:lnTo>
                  <a:pt x="160" y="466"/>
                </a:lnTo>
                <a:lnTo>
                  <a:pt x="160" y="466"/>
                </a:lnTo>
                <a:lnTo>
                  <a:pt x="158" y="454"/>
                </a:lnTo>
                <a:lnTo>
                  <a:pt x="158" y="454"/>
                </a:lnTo>
                <a:lnTo>
                  <a:pt x="158" y="444"/>
                </a:lnTo>
                <a:lnTo>
                  <a:pt x="158" y="444"/>
                </a:lnTo>
                <a:lnTo>
                  <a:pt x="156" y="436"/>
                </a:lnTo>
                <a:lnTo>
                  <a:pt x="156" y="436"/>
                </a:lnTo>
                <a:lnTo>
                  <a:pt x="156" y="428"/>
                </a:lnTo>
                <a:lnTo>
                  <a:pt x="156" y="428"/>
                </a:lnTo>
                <a:lnTo>
                  <a:pt x="156" y="418"/>
                </a:lnTo>
                <a:lnTo>
                  <a:pt x="156" y="418"/>
                </a:lnTo>
                <a:lnTo>
                  <a:pt x="156" y="408"/>
                </a:lnTo>
                <a:lnTo>
                  <a:pt x="156" y="408"/>
                </a:lnTo>
                <a:lnTo>
                  <a:pt x="154" y="400"/>
                </a:lnTo>
                <a:lnTo>
                  <a:pt x="154" y="400"/>
                </a:lnTo>
                <a:lnTo>
                  <a:pt x="154" y="392"/>
                </a:lnTo>
                <a:lnTo>
                  <a:pt x="154" y="392"/>
                </a:lnTo>
                <a:lnTo>
                  <a:pt x="154" y="386"/>
                </a:lnTo>
                <a:lnTo>
                  <a:pt x="154" y="386"/>
                </a:lnTo>
                <a:lnTo>
                  <a:pt x="154" y="380"/>
                </a:lnTo>
                <a:lnTo>
                  <a:pt x="154" y="380"/>
                </a:lnTo>
                <a:lnTo>
                  <a:pt x="156" y="366"/>
                </a:lnTo>
                <a:lnTo>
                  <a:pt x="156" y="366"/>
                </a:lnTo>
                <a:lnTo>
                  <a:pt x="156" y="356"/>
                </a:lnTo>
                <a:lnTo>
                  <a:pt x="156" y="356"/>
                </a:lnTo>
                <a:lnTo>
                  <a:pt x="156" y="344"/>
                </a:lnTo>
                <a:lnTo>
                  <a:pt x="156" y="344"/>
                </a:lnTo>
                <a:lnTo>
                  <a:pt x="156" y="330"/>
                </a:lnTo>
                <a:lnTo>
                  <a:pt x="156" y="330"/>
                </a:lnTo>
                <a:lnTo>
                  <a:pt x="156" y="320"/>
                </a:lnTo>
                <a:lnTo>
                  <a:pt x="156" y="320"/>
                </a:lnTo>
                <a:lnTo>
                  <a:pt x="156" y="312"/>
                </a:lnTo>
                <a:lnTo>
                  <a:pt x="156" y="312"/>
                </a:lnTo>
                <a:lnTo>
                  <a:pt x="156" y="304"/>
                </a:lnTo>
                <a:lnTo>
                  <a:pt x="156" y="304"/>
                </a:lnTo>
                <a:lnTo>
                  <a:pt x="156" y="296"/>
                </a:lnTo>
                <a:lnTo>
                  <a:pt x="156" y="296"/>
                </a:lnTo>
                <a:lnTo>
                  <a:pt x="156" y="286"/>
                </a:lnTo>
                <a:lnTo>
                  <a:pt x="156" y="286"/>
                </a:lnTo>
                <a:lnTo>
                  <a:pt x="154" y="280"/>
                </a:lnTo>
                <a:lnTo>
                  <a:pt x="154" y="280"/>
                </a:lnTo>
                <a:lnTo>
                  <a:pt x="152" y="272"/>
                </a:lnTo>
                <a:lnTo>
                  <a:pt x="152" y="272"/>
                </a:lnTo>
                <a:lnTo>
                  <a:pt x="150" y="264"/>
                </a:lnTo>
                <a:lnTo>
                  <a:pt x="150" y="264"/>
                </a:lnTo>
                <a:lnTo>
                  <a:pt x="150" y="260"/>
                </a:lnTo>
                <a:lnTo>
                  <a:pt x="150" y="260"/>
                </a:lnTo>
                <a:lnTo>
                  <a:pt x="148" y="258"/>
                </a:lnTo>
                <a:lnTo>
                  <a:pt x="148" y="258"/>
                </a:lnTo>
                <a:lnTo>
                  <a:pt x="148" y="256"/>
                </a:lnTo>
                <a:lnTo>
                  <a:pt x="148" y="256"/>
                </a:lnTo>
                <a:lnTo>
                  <a:pt x="148" y="252"/>
                </a:lnTo>
                <a:lnTo>
                  <a:pt x="148" y="252"/>
                </a:lnTo>
                <a:lnTo>
                  <a:pt x="146" y="248"/>
                </a:lnTo>
                <a:lnTo>
                  <a:pt x="146" y="248"/>
                </a:lnTo>
                <a:lnTo>
                  <a:pt x="146" y="244"/>
                </a:lnTo>
                <a:lnTo>
                  <a:pt x="146" y="244"/>
                </a:lnTo>
                <a:lnTo>
                  <a:pt x="146" y="242"/>
                </a:lnTo>
                <a:lnTo>
                  <a:pt x="146" y="242"/>
                </a:lnTo>
                <a:lnTo>
                  <a:pt x="144" y="240"/>
                </a:lnTo>
                <a:lnTo>
                  <a:pt x="144" y="240"/>
                </a:lnTo>
                <a:lnTo>
                  <a:pt x="144" y="238"/>
                </a:lnTo>
                <a:lnTo>
                  <a:pt x="144" y="238"/>
                </a:lnTo>
                <a:lnTo>
                  <a:pt x="144" y="236"/>
                </a:lnTo>
                <a:lnTo>
                  <a:pt x="144" y="236"/>
                </a:lnTo>
                <a:lnTo>
                  <a:pt x="142" y="234"/>
                </a:lnTo>
                <a:lnTo>
                  <a:pt x="142" y="234"/>
                </a:lnTo>
                <a:lnTo>
                  <a:pt x="144" y="234"/>
                </a:lnTo>
                <a:lnTo>
                  <a:pt x="144" y="234"/>
                </a:lnTo>
                <a:lnTo>
                  <a:pt x="144" y="228"/>
                </a:lnTo>
                <a:lnTo>
                  <a:pt x="144" y="228"/>
                </a:lnTo>
                <a:lnTo>
                  <a:pt x="144" y="226"/>
                </a:lnTo>
                <a:lnTo>
                  <a:pt x="144" y="226"/>
                </a:lnTo>
                <a:lnTo>
                  <a:pt x="144" y="224"/>
                </a:lnTo>
                <a:lnTo>
                  <a:pt x="144" y="224"/>
                </a:lnTo>
                <a:lnTo>
                  <a:pt x="146" y="224"/>
                </a:lnTo>
                <a:lnTo>
                  <a:pt x="146" y="224"/>
                </a:lnTo>
                <a:lnTo>
                  <a:pt x="150" y="220"/>
                </a:lnTo>
                <a:lnTo>
                  <a:pt x="150" y="220"/>
                </a:lnTo>
                <a:lnTo>
                  <a:pt x="152" y="218"/>
                </a:lnTo>
                <a:lnTo>
                  <a:pt x="152" y="218"/>
                </a:lnTo>
                <a:lnTo>
                  <a:pt x="152" y="214"/>
                </a:lnTo>
                <a:lnTo>
                  <a:pt x="152" y="214"/>
                </a:lnTo>
                <a:lnTo>
                  <a:pt x="154" y="210"/>
                </a:lnTo>
                <a:lnTo>
                  <a:pt x="154" y="210"/>
                </a:lnTo>
                <a:lnTo>
                  <a:pt x="154" y="208"/>
                </a:lnTo>
                <a:lnTo>
                  <a:pt x="154" y="208"/>
                </a:lnTo>
                <a:lnTo>
                  <a:pt x="154" y="206"/>
                </a:lnTo>
                <a:lnTo>
                  <a:pt x="154" y="206"/>
                </a:lnTo>
                <a:lnTo>
                  <a:pt x="154" y="204"/>
                </a:lnTo>
                <a:lnTo>
                  <a:pt x="154" y="204"/>
                </a:lnTo>
                <a:lnTo>
                  <a:pt x="154" y="200"/>
                </a:lnTo>
                <a:lnTo>
                  <a:pt x="154" y="200"/>
                </a:lnTo>
                <a:lnTo>
                  <a:pt x="154" y="196"/>
                </a:lnTo>
                <a:lnTo>
                  <a:pt x="154" y="196"/>
                </a:lnTo>
                <a:lnTo>
                  <a:pt x="154" y="196"/>
                </a:lnTo>
                <a:lnTo>
                  <a:pt x="154" y="196"/>
                </a:lnTo>
                <a:lnTo>
                  <a:pt x="156" y="194"/>
                </a:lnTo>
                <a:lnTo>
                  <a:pt x="156" y="194"/>
                </a:lnTo>
                <a:lnTo>
                  <a:pt x="158" y="190"/>
                </a:lnTo>
                <a:lnTo>
                  <a:pt x="158" y="190"/>
                </a:lnTo>
                <a:lnTo>
                  <a:pt x="158" y="188"/>
                </a:lnTo>
                <a:lnTo>
                  <a:pt x="158" y="188"/>
                </a:lnTo>
                <a:lnTo>
                  <a:pt x="160" y="186"/>
                </a:lnTo>
                <a:lnTo>
                  <a:pt x="160" y="186"/>
                </a:lnTo>
                <a:lnTo>
                  <a:pt x="162" y="182"/>
                </a:lnTo>
                <a:lnTo>
                  <a:pt x="162" y="182"/>
                </a:lnTo>
                <a:lnTo>
                  <a:pt x="164" y="180"/>
                </a:lnTo>
                <a:lnTo>
                  <a:pt x="164" y="180"/>
                </a:lnTo>
                <a:lnTo>
                  <a:pt x="164" y="176"/>
                </a:lnTo>
                <a:lnTo>
                  <a:pt x="164" y="176"/>
                </a:lnTo>
                <a:lnTo>
                  <a:pt x="166" y="170"/>
                </a:lnTo>
                <a:lnTo>
                  <a:pt x="166" y="170"/>
                </a:lnTo>
                <a:lnTo>
                  <a:pt x="168" y="158"/>
                </a:lnTo>
                <a:lnTo>
                  <a:pt x="168" y="158"/>
                </a:lnTo>
                <a:lnTo>
                  <a:pt x="170" y="150"/>
                </a:lnTo>
                <a:lnTo>
                  <a:pt x="170" y="150"/>
                </a:lnTo>
                <a:lnTo>
                  <a:pt x="170" y="140"/>
                </a:lnTo>
                <a:lnTo>
                  <a:pt x="170" y="140"/>
                </a:lnTo>
                <a:lnTo>
                  <a:pt x="170" y="136"/>
                </a:lnTo>
                <a:lnTo>
                  <a:pt x="170" y="136"/>
                </a:lnTo>
                <a:lnTo>
                  <a:pt x="170" y="132"/>
                </a:lnTo>
                <a:lnTo>
                  <a:pt x="170" y="132"/>
                </a:lnTo>
                <a:lnTo>
                  <a:pt x="168" y="130"/>
                </a:lnTo>
                <a:lnTo>
                  <a:pt x="168" y="130"/>
                </a:lnTo>
                <a:lnTo>
                  <a:pt x="164" y="120"/>
                </a:lnTo>
                <a:lnTo>
                  <a:pt x="164" y="120"/>
                </a:lnTo>
                <a:lnTo>
                  <a:pt x="162" y="114"/>
                </a:lnTo>
                <a:lnTo>
                  <a:pt x="162" y="114"/>
                </a:lnTo>
                <a:lnTo>
                  <a:pt x="162" y="112"/>
                </a:lnTo>
                <a:lnTo>
                  <a:pt x="162" y="112"/>
                </a:lnTo>
                <a:lnTo>
                  <a:pt x="162" y="110"/>
                </a:lnTo>
                <a:lnTo>
                  <a:pt x="162" y="110"/>
                </a:lnTo>
                <a:lnTo>
                  <a:pt x="162" y="106"/>
                </a:lnTo>
                <a:lnTo>
                  <a:pt x="162" y="106"/>
                </a:lnTo>
                <a:lnTo>
                  <a:pt x="158" y="104"/>
                </a:lnTo>
                <a:lnTo>
                  <a:pt x="158" y="104"/>
                </a:lnTo>
                <a:lnTo>
                  <a:pt x="158" y="102"/>
                </a:lnTo>
                <a:lnTo>
                  <a:pt x="158" y="102"/>
                </a:lnTo>
                <a:lnTo>
                  <a:pt x="156" y="100"/>
                </a:lnTo>
                <a:lnTo>
                  <a:pt x="156" y="100"/>
                </a:lnTo>
                <a:lnTo>
                  <a:pt x="154" y="96"/>
                </a:lnTo>
                <a:lnTo>
                  <a:pt x="154" y="96"/>
                </a:lnTo>
                <a:lnTo>
                  <a:pt x="154" y="96"/>
                </a:lnTo>
                <a:lnTo>
                  <a:pt x="154" y="96"/>
                </a:lnTo>
                <a:lnTo>
                  <a:pt x="150" y="94"/>
                </a:lnTo>
                <a:lnTo>
                  <a:pt x="150" y="94"/>
                </a:lnTo>
                <a:lnTo>
                  <a:pt x="148" y="92"/>
                </a:lnTo>
                <a:lnTo>
                  <a:pt x="148" y="92"/>
                </a:lnTo>
                <a:lnTo>
                  <a:pt x="146" y="92"/>
                </a:lnTo>
                <a:lnTo>
                  <a:pt x="146" y="92"/>
                </a:lnTo>
                <a:lnTo>
                  <a:pt x="140" y="88"/>
                </a:lnTo>
                <a:lnTo>
                  <a:pt x="140" y="88"/>
                </a:lnTo>
                <a:lnTo>
                  <a:pt x="130" y="82"/>
                </a:lnTo>
                <a:lnTo>
                  <a:pt x="130" y="82"/>
                </a:lnTo>
                <a:lnTo>
                  <a:pt x="124" y="80"/>
                </a:lnTo>
                <a:lnTo>
                  <a:pt x="124" y="80"/>
                </a:lnTo>
                <a:lnTo>
                  <a:pt x="120" y="78"/>
                </a:lnTo>
                <a:lnTo>
                  <a:pt x="120" y="78"/>
                </a:lnTo>
                <a:lnTo>
                  <a:pt x="116" y="76"/>
                </a:lnTo>
                <a:lnTo>
                  <a:pt x="116" y="76"/>
                </a:lnTo>
                <a:lnTo>
                  <a:pt x="114" y="76"/>
                </a:lnTo>
                <a:lnTo>
                  <a:pt x="114" y="76"/>
                </a:lnTo>
                <a:lnTo>
                  <a:pt x="112" y="74"/>
                </a:lnTo>
                <a:lnTo>
                  <a:pt x="112" y="74"/>
                </a:lnTo>
                <a:lnTo>
                  <a:pt x="112" y="74"/>
                </a:lnTo>
                <a:lnTo>
                  <a:pt x="112" y="74"/>
                </a:lnTo>
                <a:lnTo>
                  <a:pt x="108" y="68"/>
                </a:lnTo>
                <a:lnTo>
                  <a:pt x="108" y="68"/>
                </a:lnTo>
                <a:lnTo>
                  <a:pt x="106" y="64"/>
                </a:lnTo>
                <a:lnTo>
                  <a:pt x="106" y="64"/>
                </a:lnTo>
                <a:lnTo>
                  <a:pt x="106" y="62"/>
                </a:lnTo>
                <a:lnTo>
                  <a:pt x="106" y="62"/>
                </a:lnTo>
                <a:lnTo>
                  <a:pt x="106" y="56"/>
                </a:lnTo>
                <a:lnTo>
                  <a:pt x="106" y="56"/>
                </a:lnTo>
                <a:lnTo>
                  <a:pt x="108" y="54"/>
                </a:lnTo>
                <a:lnTo>
                  <a:pt x="108" y="54"/>
                </a:lnTo>
                <a:lnTo>
                  <a:pt x="108" y="48"/>
                </a:lnTo>
                <a:lnTo>
                  <a:pt x="108" y="48"/>
                </a:lnTo>
                <a:lnTo>
                  <a:pt x="108" y="48"/>
                </a:lnTo>
                <a:lnTo>
                  <a:pt x="108" y="48"/>
                </a:lnTo>
                <a:lnTo>
                  <a:pt x="110" y="46"/>
                </a:lnTo>
                <a:lnTo>
                  <a:pt x="110" y="46"/>
                </a:lnTo>
                <a:lnTo>
                  <a:pt x="112" y="44"/>
                </a:lnTo>
                <a:lnTo>
                  <a:pt x="112" y="44"/>
                </a:lnTo>
                <a:lnTo>
                  <a:pt x="112" y="40"/>
                </a:lnTo>
                <a:lnTo>
                  <a:pt x="112" y="40"/>
                </a:lnTo>
                <a:lnTo>
                  <a:pt x="114" y="34"/>
                </a:lnTo>
                <a:lnTo>
                  <a:pt x="114" y="34"/>
                </a:lnTo>
                <a:lnTo>
                  <a:pt x="112" y="30"/>
                </a:lnTo>
                <a:lnTo>
                  <a:pt x="112" y="30"/>
                </a:lnTo>
                <a:lnTo>
                  <a:pt x="110" y="28"/>
                </a:lnTo>
                <a:lnTo>
                  <a:pt x="110" y="28"/>
                </a:lnTo>
                <a:lnTo>
                  <a:pt x="110" y="28"/>
                </a:lnTo>
                <a:lnTo>
                  <a:pt x="110" y="28"/>
                </a:lnTo>
                <a:lnTo>
                  <a:pt x="110" y="26"/>
                </a:lnTo>
                <a:lnTo>
                  <a:pt x="110" y="26"/>
                </a:lnTo>
                <a:lnTo>
                  <a:pt x="108" y="18"/>
                </a:lnTo>
                <a:lnTo>
                  <a:pt x="108" y="18"/>
                </a:lnTo>
                <a:lnTo>
                  <a:pt x="104" y="10"/>
                </a:lnTo>
                <a:lnTo>
                  <a:pt x="100" y="6"/>
                </a:lnTo>
                <a:lnTo>
                  <a:pt x="100" y="6"/>
                </a:lnTo>
                <a:lnTo>
                  <a:pt x="94" y="2"/>
                </a:lnTo>
                <a:lnTo>
                  <a:pt x="88" y="0"/>
                </a:lnTo>
                <a:lnTo>
                  <a:pt x="88" y="0"/>
                </a:lnTo>
                <a:lnTo>
                  <a:pt x="82" y="0"/>
                </a:lnTo>
                <a:lnTo>
                  <a:pt x="74" y="2"/>
                </a:lnTo>
                <a:lnTo>
                  <a:pt x="74" y="2"/>
                </a:lnTo>
                <a:lnTo>
                  <a:pt x="68" y="6"/>
                </a:lnTo>
                <a:lnTo>
                  <a:pt x="62" y="10"/>
                </a:lnTo>
                <a:lnTo>
                  <a:pt x="62" y="10"/>
                </a:lnTo>
                <a:lnTo>
                  <a:pt x="60" y="14"/>
                </a:lnTo>
                <a:lnTo>
                  <a:pt x="58" y="20"/>
                </a:lnTo>
                <a:lnTo>
                  <a:pt x="58" y="20"/>
                </a:lnTo>
                <a:lnTo>
                  <a:pt x="58" y="28"/>
                </a:lnTo>
                <a:lnTo>
                  <a:pt x="60" y="32"/>
                </a:lnTo>
                <a:lnTo>
                  <a:pt x="60" y="32"/>
                </a:lnTo>
                <a:lnTo>
                  <a:pt x="60" y="34"/>
                </a:lnTo>
                <a:lnTo>
                  <a:pt x="60" y="34"/>
                </a:lnTo>
                <a:lnTo>
                  <a:pt x="58" y="34"/>
                </a:lnTo>
                <a:lnTo>
                  <a:pt x="58" y="34"/>
                </a:lnTo>
                <a:lnTo>
                  <a:pt x="58" y="38"/>
                </a:lnTo>
                <a:lnTo>
                  <a:pt x="58" y="38"/>
                </a:lnTo>
                <a:lnTo>
                  <a:pt x="58" y="42"/>
                </a:lnTo>
                <a:lnTo>
                  <a:pt x="58" y="42"/>
                </a:lnTo>
                <a:lnTo>
                  <a:pt x="60" y="46"/>
                </a:lnTo>
                <a:lnTo>
                  <a:pt x="60" y="46"/>
                </a:lnTo>
                <a:lnTo>
                  <a:pt x="62" y="50"/>
                </a:lnTo>
                <a:lnTo>
                  <a:pt x="62" y="50"/>
                </a:lnTo>
                <a:lnTo>
                  <a:pt x="64" y="52"/>
                </a:lnTo>
                <a:lnTo>
                  <a:pt x="64" y="52"/>
                </a:lnTo>
                <a:lnTo>
                  <a:pt x="64" y="52"/>
                </a:lnTo>
                <a:lnTo>
                  <a:pt x="64" y="52"/>
                </a:lnTo>
                <a:lnTo>
                  <a:pt x="64" y="56"/>
                </a:lnTo>
                <a:lnTo>
                  <a:pt x="64" y="56"/>
                </a:lnTo>
                <a:lnTo>
                  <a:pt x="66" y="62"/>
                </a:lnTo>
                <a:lnTo>
                  <a:pt x="66" y="62"/>
                </a:lnTo>
                <a:lnTo>
                  <a:pt x="66" y="64"/>
                </a:lnTo>
                <a:lnTo>
                  <a:pt x="66" y="64"/>
                </a:lnTo>
                <a:lnTo>
                  <a:pt x="66" y="64"/>
                </a:lnTo>
                <a:lnTo>
                  <a:pt x="66" y="64"/>
                </a:lnTo>
                <a:lnTo>
                  <a:pt x="66" y="66"/>
                </a:lnTo>
                <a:lnTo>
                  <a:pt x="66" y="66"/>
                </a:lnTo>
                <a:lnTo>
                  <a:pt x="66" y="68"/>
                </a:lnTo>
                <a:lnTo>
                  <a:pt x="66" y="68"/>
                </a:lnTo>
                <a:lnTo>
                  <a:pt x="66" y="70"/>
                </a:lnTo>
                <a:lnTo>
                  <a:pt x="66" y="70"/>
                </a:lnTo>
                <a:lnTo>
                  <a:pt x="64" y="72"/>
                </a:lnTo>
                <a:lnTo>
                  <a:pt x="64" y="72"/>
                </a:lnTo>
                <a:lnTo>
                  <a:pt x="64" y="76"/>
                </a:lnTo>
                <a:lnTo>
                  <a:pt x="64" y="76"/>
                </a:lnTo>
                <a:lnTo>
                  <a:pt x="62" y="76"/>
                </a:lnTo>
                <a:lnTo>
                  <a:pt x="62" y="76"/>
                </a:lnTo>
                <a:lnTo>
                  <a:pt x="60" y="78"/>
                </a:lnTo>
                <a:lnTo>
                  <a:pt x="60" y="78"/>
                </a:lnTo>
                <a:lnTo>
                  <a:pt x="56" y="80"/>
                </a:lnTo>
                <a:lnTo>
                  <a:pt x="56" y="80"/>
                </a:lnTo>
                <a:lnTo>
                  <a:pt x="54" y="80"/>
                </a:lnTo>
                <a:lnTo>
                  <a:pt x="54" y="80"/>
                </a:lnTo>
                <a:lnTo>
                  <a:pt x="52" y="82"/>
                </a:lnTo>
                <a:lnTo>
                  <a:pt x="52" y="82"/>
                </a:lnTo>
                <a:lnTo>
                  <a:pt x="50" y="84"/>
                </a:lnTo>
                <a:lnTo>
                  <a:pt x="50" y="84"/>
                </a:lnTo>
                <a:lnTo>
                  <a:pt x="46" y="86"/>
                </a:lnTo>
                <a:lnTo>
                  <a:pt x="46" y="86"/>
                </a:lnTo>
                <a:lnTo>
                  <a:pt x="44" y="88"/>
                </a:lnTo>
                <a:lnTo>
                  <a:pt x="44" y="88"/>
                </a:lnTo>
                <a:lnTo>
                  <a:pt x="40" y="88"/>
                </a:lnTo>
                <a:lnTo>
                  <a:pt x="40" y="88"/>
                </a:lnTo>
                <a:lnTo>
                  <a:pt x="38" y="92"/>
                </a:lnTo>
                <a:lnTo>
                  <a:pt x="38" y="92"/>
                </a:lnTo>
                <a:lnTo>
                  <a:pt x="34" y="94"/>
                </a:lnTo>
                <a:lnTo>
                  <a:pt x="34" y="94"/>
                </a:lnTo>
                <a:lnTo>
                  <a:pt x="34" y="96"/>
                </a:lnTo>
                <a:lnTo>
                  <a:pt x="34" y="96"/>
                </a:lnTo>
                <a:lnTo>
                  <a:pt x="32" y="96"/>
                </a:lnTo>
                <a:lnTo>
                  <a:pt x="32" y="96"/>
                </a:lnTo>
                <a:lnTo>
                  <a:pt x="30" y="98"/>
                </a:lnTo>
                <a:lnTo>
                  <a:pt x="30" y="98"/>
                </a:lnTo>
                <a:lnTo>
                  <a:pt x="30" y="100"/>
                </a:lnTo>
                <a:lnTo>
                  <a:pt x="30" y="100"/>
                </a:lnTo>
                <a:lnTo>
                  <a:pt x="28" y="100"/>
                </a:lnTo>
                <a:lnTo>
                  <a:pt x="28" y="100"/>
                </a:lnTo>
                <a:lnTo>
                  <a:pt x="28" y="100"/>
                </a:lnTo>
                <a:lnTo>
                  <a:pt x="28" y="100"/>
                </a:lnTo>
                <a:lnTo>
                  <a:pt x="26" y="102"/>
                </a:lnTo>
                <a:lnTo>
                  <a:pt x="26" y="102"/>
                </a:lnTo>
                <a:lnTo>
                  <a:pt x="24" y="104"/>
                </a:lnTo>
                <a:lnTo>
                  <a:pt x="24" y="104"/>
                </a:lnTo>
                <a:lnTo>
                  <a:pt x="24" y="104"/>
                </a:lnTo>
                <a:lnTo>
                  <a:pt x="24" y="104"/>
                </a:lnTo>
                <a:lnTo>
                  <a:pt x="22" y="106"/>
                </a:lnTo>
                <a:lnTo>
                  <a:pt x="22" y="106"/>
                </a:lnTo>
                <a:lnTo>
                  <a:pt x="20" y="110"/>
                </a:lnTo>
                <a:lnTo>
                  <a:pt x="20" y="110"/>
                </a:lnTo>
                <a:lnTo>
                  <a:pt x="20" y="112"/>
                </a:lnTo>
                <a:lnTo>
                  <a:pt x="20" y="112"/>
                </a:lnTo>
                <a:lnTo>
                  <a:pt x="18" y="116"/>
                </a:lnTo>
                <a:lnTo>
                  <a:pt x="18" y="116"/>
                </a:lnTo>
                <a:lnTo>
                  <a:pt x="16" y="118"/>
                </a:lnTo>
                <a:lnTo>
                  <a:pt x="16" y="118"/>
                </a:lnTo>
                <a:lnTo>
                  <a:pt x="14" y="120"/>
                </a:lnTo>
                <a:lnTo>
                  <a:pt x="14" y="120"/>
                </a:lnTo>
                <a:lnTo>
                  <a:pt x="12" y="126"/>
                </a:lnTo>
                <a:lnTo>
                  <a:pt x="12" y="126"/>
                </a:lnTo>
                <a:lnTo>
                  <a:pt x="12" y="128"/>
                </a:lnTo>
                <a:lnTo>
                  <a:pt x="12" y="128"/>
                </a:lnTo>
                <a:lnTo>
                  <a:pt x="12" y="132"/>
                </a:lnTo>
                <a:lnTo>
                  <a:pt x="12" y="132"/>
                </a:lnTo>
                <a:lnTo>
                  <a:pt x="12" y="140"/>
                </a:lnTo>
                <a:lnTo>
                  <a:pt x="12" y="140"/>
                </a:lnTo>
                <a:lnTo>
                  <a:pt x="10" y="148"/>
                </a:lnTo>
                <a:lnTo>
                  <a:pt x="10" y="148"/>
                </a:lnTo>
                <a:lnTo>
                  <a:pt x="10" y="156"/>
                </a:lnTo>
                <a:lnTo>
                  <a:pt x="10" y="156"/>
                </a:lnTo>
                <a:lnTo>
                  <a:pt x="10" y="162"/>
                </a:lnTo>
                <a:lnTo>
                  <a:pt x="10" y="162"/>
                </a:lnTo>
                <a:lnTo>
                  <a:pt x="10" y="170"/>
                </a:lnTo>
                <a:lnTo>
                  <a:pt x="10" y="170"/>
                </a:lnTo>
                <a:lnTo>
                  <a:pt x="12" y="180"/>
                </a:lnTo>
                <a:lnTo>
                  <a:pt x="12" y="180"/>
                </a:lnTo>
                <a:lnTo>
                  <a:pt x="12" y="188"/>
                </a:lnTo>
                <a:lnTo>
                  <a:pt x="12" y="188"/>
                </a:lnTo>
                <a:lnTo>
                  <a:pt x="12" y="190"/>
                </a:lnTo>
                <a:lnTo>
                  <a:pt x="12" y="190"/>
                </a:lnTo>
                <a:lnTo>
                  <a:pt x="14" y="192"/>
                </a:lnTo>
                <a:lnTo>
                  <a:pt x="14" y="192"/>
                </a:lnTo>
                <a:lnTo>
                  <a:pt x="16" y="194"/>
                </a:lnTo>
                <a:lnTo>
                  <a:pt x="16" y="194"/>
                </a:lnTo>
                <a:lnTo>
                  <a:pt x="18" y="196"/>
                </a:lnTo>
                <a:lnTo>
                  <a:pt x="18" y="196"/>
                </a:lnTo>
                <a:lnTo>
                  <a:pt x="18" y="198"/>
                </a:lnTo>
                <a:lnTo>
                  <a:pt x="18" y="198"/>
                </a:lnTo>
                <a:lnTo>
                  <a:pt x="18" y="198"/>
                </a:lnTo>
                <a:lnTo>
                  <a:pt x="18" y="198"/>
                </a:lnTo>
                <a:lnTo>
                  <a:pt x="20" y="200"/>
                </a:lnTo>
                <a:lnTo>
                  <a:pt x="20" y="200"/>
                </a:lnTo>
                <a:lnTo>
                  <a:pt x="22" y="200"/>
                </a:lnTo>
                <a:lnTo>
                  <a:pt x="22" y="200"/>
                </a:lnTo>
                <a:lnTo>
                  <a:pt x="22" y="202"/>
                </a:lnTo>
                <a:lnTo>
                  <a:pt x="22" y="202"/>
                </a:lnTo>
                <a:lnTo>
                  <a:pt x="26" y="202"/>
                </a:lnTo>
                <a:lnTo>
                  <a:pt x="26" y="202"/>
                </a:lnTo>
                <a:lnTo>
                  <a:pt x="32" y="202"/>
                </a:lnTo>
                <a:lnTo>
                  <a:pt x="32" y="202"/>
                </a:lnTo>
                <a:lnTo>
                  <a:pt x="36" y="202"/>
                </a:lnTo>
                <a:lnTo>
                  <a:pt x="36" y="202"/>
                </a:lnTo>
                <a:lnTo>
                  <a:pt x="36" y="204"/>
                </a:lnTo>
                <a:lnTo>
                  <a:pt x="36" y="204"/>
                </a:lnTo>
                <a:lnTo>
                  <a:pt x="36" y="208"/>
                </a:lnTo>
                <a:lnTo>
                  <a:pt x="36" y="208"/>
                </a:lnTo>
                <a:lnTo>
                  <a:pt x="36" y="216"/>
                </a:lnTo>
                <a:lnTo>
                  <a:pt x="36" y="216"/>
                </a:lnTo>
                <a:lnTo>
                  <a:pt x="36" y="222"/>
                </a:lnTo>
                <a:lnTo>
                  <a:pt x="36" y="222"/>
                </a:lnTo>
                <a:lnTo>
                  <a:pt x="38" y="224"/>
                </a:lnTo>
                <a:lnTo>
                  <a:pt x="38" y="224"/>
                </a:lnTo>
                <a:lnTo>
                  <a:pt x="38" y="224"/>
                </a:lnTo>
                <a:lnTo>
                  <a:pt x="38" y="224"/>
                </a:lnTo>
                <a:lnTo>
                  <a:pt x="38" y="226"/>
                </a:lnTo>
                <a:lnTo>
                  <a:pt x="38" y="226"/>
                </a:lnTo>
                <a:lnTo>
                  <a:pt x="40" y="226"/>
                </a:lnTo>
                <a:lnTo>
                  <a:pt x="40" y="226"/>
                </a:lnTo>
                <a:lnTo>
                  <a:pt x="38" y="226"/>
                </a:lnTo>
                <a:lnTo>
                  <a:pt x="38" y="226"/>
                </a:lnTo>
                <a:lnTo>
                  <a:pt x="38" y="230"/>
                </a:lnTo>
                <a:lnTo>
                  <a:pt x="38" y="230"/>
                </a:lnTo>
                <a:lnTo>
                  <a:pt x="38" y="232"/>
                </a:lnTo>
                <a:lnTo>
                  <a:pt x="38" y="232"/>
                </a:lnTo>
                <a:lnTo>
                  <a:pt x="38" y="236"/>
                </a:lnTo>
                <a:lnTo>
                  <a:pt x="38" y="236"/>
                </a:lnTo>
                <a:lnTo>
                  <a:pt x="38" y="238"/>
                </a:lnTo>
                <a:lnTo>
                  <a:pt x="38" y="238"/>
                </a:lnTo>
                <a:lnTo>
                  <a:pt x="38" y="240"/>
                </a:lnTo>
                <a:lnTo>
                  <a:pt x="38" y="240"/>
                </a:lnTo>
                <a:lnTo>
                  <a:pt x="38" y="242"/>
                </a:lnTo>
                <a:lnTo>
                  <a:pt x="38" y="242"/>
                </a:lnTo>
                <a:lnTo>
                  <a:pt x="36" y="246"/>
                </a:lnTo>
                <a:lnTo>
                  <a:pt x="36" y="246"/>
                </a:lnTo>
                <a:lnTo>
                  <a:pt x="36" y="248"/>
                </a:lnTo>
                <a:lnTo>
                  <a:pt x="36" y="248"/>
                </a:lnTo>
                <a:lnTo>
                  <a:pt x="36" y="250"/>
                </a:lnTo>
                <a:lnTo>
                  <a:pt x="36" y="250"/>
                </a:lnTo>
                <a:lnTo>
                  <a:pt x="34" y="254"/>
                </a:lnTo>
                <a:lnTo>
                  <a:pt x="34" y="254"/>
                </a:lnTo>
                <a:lnTo>
                  <a:pt x="34" y="256"/>
                </a:lnTo>
                <a:lnTo>
                  <a:pt x="34" y="256"/>
                </a:lnTo>
                <a:lnTo>
                  <a:pt x="34" y="258"/>
                </a:lnTo>
                <a:lnTo>
                  <a:pt x="34" y="258"/>
                </a:lnTo>
                <a:lnTo>
                  <a:pt x="32" y="264"/>
                </a:lnTo>
                <a:lnTo>
                  <a:pt x="32" y="264"/>
                </a:lnTo>
                <a:lnTo>
                  <a:pt x="32" y="268"/>
                </a:lnTo>
                <a:lnTo>
                  <a:pt x="32" y="268"/>
                </a:lnTo>
                <a:lnTo>
                  <a:pt x="30" y="272"/>
                </a:lnTo>
                <a:lnTo>
                  <a:pt x="30" y="272"/>
                </a:lnTo>
                <a:lnTo>
                  <a:pt x="30" y="280"/>
                </a:lnTo>
                <a:lnTo>
                  <a:pt x="30" y="280"/>
                </a:lnTo>
                <a:lnTo>
                  <a:pt x="30" y="286"/>
                </a:lnTo>
                <a:lnTo>
                  <a:pt x="30" y="286"/>
                </a:lnTo>
                <a:lnTo>
                  <a:pt x="30" y="294"/>
                </a:lnTo>
                <a:lnTo>
                  <a:pt x="30" y="294"/>
                </a:lnTo>
                <a:lnTo>
                  <a:pt x="30" y="300"/>
                </a:lnTo>
                <a:lnTo>
                  <a:pt x="30" y="300"/>
                </a:lnTo>
                <a:lnTo>
                  <a:pt x="30" y="308"/>
                </a:lnTo>
                <a:lnTo>
                  <a:pt x="30" y="308"/>
                </a:lnTo>
                <a:lnTo>
                  <a:pt x="30" y="312"/>
                </a:lnTo>
                <a:lnTo>
                  <a:pt x="30" y="312"/>
                </a:lnTo>
                <a:lnTo>
                  <a:pt x="30" y="326"/>
                </a:lnTo>
                <a:lnTo>
                  <a:pt x="30" y="326"/>
                </a:lnTo>
                <a:lnTo>
                  <a:pt x="30" y="338"/>
                </a:lnTo>
                <a:lnTo>
                  <a:pt x="30" y="338"/>
                </a:lnTo>
                <a:lnTo>
                  <a:pt x="32" y="346"/>
                </a:lnTo>
                <a:lnTo>
                  <a:pt x="32" y="346"/>
                </a:lnTo>
                <a:lnTo>
                  <a:pt x="32" y="358"/>
                </a:lnTo>
                <a:lnTo>
                  <a:pt x="32" y="358"/>
                </a:lnTo>
                <a:lnTo>
                  <a:pt x="34" y="372"/>
                </a:lnTo>
                <a:lnTo>
                  <a:pt x="34" y="372"/>
                </a:lnTo>
                <a:lnTo>
                  <a:pt x="34" y="382"/>
                </a:lnTo>
                <a:lnTo>
                  <a:pt x="34" y="382"/>
                </a:lnTo>
                <a:lnTo>
                  <a:pt x="36" y="390"/>
                </a:lnTo>
                <a:lnTo>
                  <a:pt x="36" y="390"/>
                </a:lnTo>
                <a:lnTo>
                  <a:pt x="36" y="400"/>
                </a:lnTo>
                <a:lnTo>
                  <a:pt x="36" y="400"/>
                </a:lnTo>
                <a:lnTo>
                  <a:pt x="36" y="412"/>
                </a:lnTo>
                <a:lnTo>
                  <a:pt x="36" y="412"/>
                </a:lnTo>
                <a:lnTo>
                  <a:pt x="38" y="418"/>
                </a:lnTo>
                <a:lnTo>
                  <a:pt x="38" y="418"/>
                </a:lnTo>
                <a:lnTo>
                  <a:pt x="38" y="432"/>
                </a:lnTo>
                <a:lnTo>
                  <a:pt x="38" y="432"/>
                </a:lnTo>
                <a:lnTo>
                  <a:pt x="38" y="446"/>
                </a:lnTo>
                <a:lnTo>
                  <a:pt x="38" y="446"/>
                </a:lnTo>
                <a:lnTo>
                  <a:pt x="36" y="460"/>
                </a:lnTo>
                <a:lnTo>
                  <a:pt x="36" y="460"/>
                </a:lnTo>
                <a:lnTo>
                  <a:pt x="36" y="470"/>
                </a:lnTo>
                <a:lnTo>
                  <a:pt x="36" y="470"/>
                </a:lnTo>
                <a:lnTo>
                  <a:pt x="36" y="476"/>
                </a:lnTo>
                <a:lnTo>
                  <a:pt x="36" y="476"/>
                </a:lnTo>
                <a:lnTo>
                  <a:pt x="36" y="490"/>
                </a:lnTo>
                <a:lnTo>
                  <a:pt x="36" y="490"/>
                </a:lnTo>
                <a:lnTo>
                  <a:pt x="34" y="504"/>
                </a:lnTo>
                <a:lnTo>
                  <a:pt x="34" y="504"/>
                </a:lnTo>
                <a:lnTo>
                  <a:pt x="34" y="516"/>
                </a:lnTo>
                <a:lnTo>
                  <a:pt x="34" y="516"/>
                </a:lnTo>
                <a:lnTo>
                  <a:pt x="34" y="516"/>
                </a:lnTo>
                <a:lnTo>
                  <a:pt x="34" y="516"/>
                </a:lnTo>
                <a:lnTo>
                  <a:pt x="34" y="516"/>
                </a:lnTo>
                <a:lnTo>
                  <a:pt x="30" y="520"/>
                </a:lnTo>
                <a:lnTo>
                  <a:pt x="30" y="520"/>
                </a:lnTo>
                <a:lnTo>
                  <a:pt x="28" y="528"/>
                </a:lnTo>
                <a:lnTo>
                  <a:pt x="28" y="528"/>
                </a:lnTo>
                <a:lnTo>
                  <a:pt x="28" y="530"/>
                </a:lnTo>
                <a:lnTo>
                  <a:pt x="28" y="530"/>
                </a:lnTo>
                <a:lnTo>
                  <a:pt x="28" y="532"/>
                </a:lnTo>
                <a:lnTo>
                  <a:pt x="28" y="532"/>
                </a:lnTo>
                <a:lnTo>
                  <a:pt x="28" y="536"/>
                </a:lnTo>
                <a:lnTo>
                  <a:pt x="28" y="536"/>
                </a:lnTo>
                <a:lnTo>
                  <a:pt x="28" y="538"/>
                </a:lnTo>
                <a:lnTo>
                  <a:pt x="28" y="538"/>
                </a:lnTo>
                <a:lnTo>
                  <a:pt x="28" y="540"/>
                </a:lnTo>
                <a:lnTo>
                  <a:pt x="28" y="540"/>
                </a:lnTo>
                <a:lnTo>
                  <a:pt x="28" y="540"/>
                </a:lnTo>
                <a:lnTo>
                  <a:pt x="28" y="540"/>
                </a:lnTo>
                <a:lnTo>
                  <a:pt x="28" y="542"/>
                </a:lnTo>
                <a:lnTo>
                  <a:pt x="28" y="542"/>
                </a:lnTo>
                <a:lnTo>
                  <a:pt x="26" y="544"/>
                </a:lnTo>
                <a:lnTo>
                  <a:pt x="26" y="544"/>
                </a:lnTo>
                <a:lnTo>
                  <a:pt x="24" y="546"/>
                </a:lnTo>
                <a:lnTo>
                  <a:pt x="24" y="546"/>
                </a:lnTo>
                <a:lnTo>
                  <a:pt x="22" y="548"/>
                </a:lnTo>
                <a:lnTo>
                  <a:pt x="22" y="548"/>
                </a:lnTo>
                <a:lnTo>
                  <a:pt x="20" y="550"/>
                </a:lnTo>
                <a:lnTo>
                  <a:pt x="20" y="550"/>
                </a:lnTo>
                <a:lnTo>
                  <a:pt x="18" y="550"/>
                </a:lnTo>
                <a:lnTo>
                  <a:pt x="18" y="550"/>
                </a:lnTo>
                <a:lnTo>
                  <a:pt x="14" y="550"/>
                </a:lnTo>
                <a:lnTo>
                  <a:pt x="14" y="550"/>
                </a:lnTo>
                <a:lnTo>
                  <a:pt x="12" y="552"/>
                </a:lnTo>
                <a:lnTo>
                  <a:pt x="12" y="552"/>
                </a:lnTo>
                <a:lnTo>
                  <a:pt x="6" y="554"/>
                </a:lnTo>
                <a:lnTo>
                  <a:pt x="6" y="554"/>
                </a:lnTo>
                <a:lnTo>
                  <a:pt x="2" y="558"/>
                </a:lnTo>
                <a:lnTo>
                  <a:pt x="2" y="558"/>
                </a:lnTo>
                <a:lnTo>
                  <a:pt x="2" y="562"/>
                </a:lnTo>
                <a:lnTo>
                  <a:pt x="2" y="562"/>
                </a:lnTo>
                <a:lnTo>
                  <a:pt x="2" y="562"/>
                </a:lnTo>
                <a:lnTo>
                  <a:pt x="2" y="562"/>
                </a:lnTo>
                <a:lnTo>
                  <a:pt x="2" y="562"/>
                </a:lnTo>
                <a:lnTo>
                  <a:pt x="2" y="562"/>
                </a:lnTo>
                <a:lnTo>
                  <a:pt x="0" y="562"/>
                </a:lnTo>
                <a:lnTo>
                  <a:pt x="0" y="562"/>
                </a:lnTo>
                <a:lnTo>
                  <a:pt x="0" y="562"/>
                </a:lnTo>
                <a:lnTo>
                  <a:pt x="0" y="562"/>
                </a:lnTo>
                <a:lnTo>
                  <a:pt x="0" y="564"/>
                </a:lnTo>
                <a:lnTo>
                  <a:pt x="0" y="564"/>
                </a:lnTo>
                <a:lnTo>
                  <a:pt x="0" y="566"/>
                </a:lnTo>
                <a:lnTo>
                  <a:pt x="2" y="566"/>
                </a:lnTo>
                <a:lnTo>
                  <a:pt x="2" y="566"/>
                </a:lnTo>
                <a:lnTo>
                  <a:pt x="14" y="566"/>
                </a:lnTo>
                <a:lnTo>
                  <a:pt x="14" y="566"/>
                </a:lnTo>
                <a:lnTo>
                  <a:pt x="28" y="568"/>
                </a:lnTo>
                <a:lnTo>
                  <a:pt x="28" y="568"/>
                </a:lnTo>
                <a:lnTo>
                  <a:pt x="40" y="566"/>
                </a:lnTo>
                <a:lnTo>
                  <a:pt x="40" y="566"/>
                </a:lnTo>
                <a:lnTo>
                  <a:pt x="46" y="562"/>
                </a:lnTo>
                <a:lnTo>
                  <a:pt x="46" y="562"/>
                </a:lnTo>
                <a:lnTo>
                  <a:pt x="48" y="558"/>
                </a:lnTo>
                <a:lnTo>
                  <a:pt x="48" y="558"/>
                </a:lnTo>
                <a:lnTo>
                  <a:pt x="50" y="558"/>
                </a:lnTo>
                <a:lnTo>
                  <a:pt x="50" y="558"/>
                </a:lnTo>
                <a:lnTo>
                  <a:pt x="54" y="560"/>
                </a:lnTo>
                <a:lnTo>
                  <a:pt x="54" y="560"/>
                </a:lnTo>
                <a:lnTo>
                  <a:pt x="58" y="560"/>
                </a:lnTo>
                <a:lnTo>
                  <a:pt x="58" y="560"/>
                </a:lnTo>
                <a:lnTo>
                  <a:pt x="66" y="558"/>
                </a:lnTo>
                <a:lnTo>
                  <a:pt x="66" y="558"/>
                </a:lnTo>
                <a:lnTo>
                  <a:pt x="70" y="556"/>
                </a:lnTo>
                <a:lnTo>
                  <a:pt x="70" y="556"/>
                </a:lnTo>
                <a:lnTo>
                  <a:pt x="74" y="554"/>
                </a:lnTo>
                <a:lnTo>
                  <a:pt x="74" y="554"/>
                </a:lnTo>
                <a:lnTo>
                  <a:pt x="74" y="552"/>
                </a:lnTo>
                <a:lnTo>
                  <a:pt x="74" y="552"/>
                </a:lnTo>
                <a:lnTo>
                  <a:pt x="74" y="544"/>
                </a:lnTo>
                <a:lnTo>
                  <a:pt x="74" y="544"/>
                </a:lnTo>
                <a:lnTo>
                  <a:pt x="72" y="544"/>
                </a:lnTo>
                <a:lnTo>
                  <a:pt x="72" y="544"/>
                </a:lnTo>
                <a:lnTo>
                  <a:pt x="72" y="542"/>
                </a:lnTo>
                <a:lnTo>
                  <a:pt x="72" y="542"/>
                </a:lnTo>
                <a:lnTo>
                  <a:pt x="72" y="540"/>
                </a:lnTo>
                <a:lnTo>
                  <a:pt x="72" y="540"/>
                </a:lnTo>
                <a:lnTo>
                  <a:pt x="72" y="536"/>
                </a:lnTo>
                <a:lnTo>
                  <a:pt x="72" y="536"/>
                </a:lnTo>
                <a:lnTo>
                  <a:pt x="72" y="534"/>
                </a:lnTo>
                <a:lnTo>
                  <a:pt x="72" y="534"/>
                </a:lnTo>
                <a:lnTo>
                  <a:pt x="72" y="532"/>
                </a:lnTo>
                <a:lnTo>
                  <a:pt x="72" y="532"/>
                </a:lnTo>
                <a:lnTo>
                  <a:pt x="72" y="528"/>
                </a:lnTo>
                <a:lnTo>
                  <a:pt x="72" y="528"/>
                </a:lnTo>
                <a:lnTo>
                  <a:pt x="72" y="526"/>
                </a:lnTo>
                <a:lnTo>
                  <a:pt x="72" y="526"/>
                </a:lnTo>
                <a:lnTo>
                  <a:pt x="74" y="518"/>
                </a:lnTo>
                <a:lnTo>
                  <a:pt x="74" y="518"/>
                </a:lnTo>
                <a:lnTo>
                  <a:pt x="76" y="514"/>
                </a:lnTo>
                <a:lnTo>
                  <a:pt x="76" y="514"/>
                </a:lnTo>
                <a:lnTo>
                  <a:pt x="78" y="508"/>
                </a:lnTo>
                <a:lnTo>
                  <a:pt x="78" y="508"/>
                </a:lnTo>
                <a:lnTo>
                  <a:pt x="78" y="496"/>
                </a:lnTo>
                <a:lnTo>
                  <a:pt x="78" y="496"/>
                </a:lnTo>
                <a:lnTo>
                  <a:pt x="80" y="486"/>
                </a:lnTo>
                <a:lnTo>
                  <a:pt x="80" y="486"/>
                </a:lnTo>
                <a:lnTo>
                  <a:pt x="80" y="476"/>
                </a:lnTo>
                <a:lnTo>
                  <a:pt x="80" y="476"/>
                </a:lnTo>
                <a:lnTo>
                  <a:pt x="80" y="462"/>
                </a:lnTo>
                <a:lnTo>
                  <a:pt x="80" y="462"/>
                </a:lnTo>
                <a:lnTo>
                  <a:pt x="80" y="450"/>
                </a:lnTo>
                <a:lnTo>
                  <a:pt x="80" y="450"/>
                </a:lnTo>
                <a:lnTo>
                  <a:pt x="80" y="438"/>
                </a:lnTo>
                <a:lnTo>
                  <a:pt x="80" y="438"/>
                </a:lnTo>
                <a:lnTo>
                  <a:pt x="82" y="420"/>
                </a:lnTo>
                <a:lnTo>
                  <a:pt x="82" y="420"/>
                </a:lnTo>
                <a:lnTo>
                  <a:pt x="84" y="400"/>
                </a:lnTo>
                <a:lnTo>
                  <a:pt x="84" y="400"/>
                </a:lnTo>
                <a:lnTo>
                  <a:pt x="84" y="390"/>
                </a:lnTo>
                <a:lnTo>
                  <a:pt x="84" y="390"/>
                </a:lnTo>
                <a:lnTo>
                  <a:pt x="86" y="382"/>
                </a:lnTo>
                <a:lnTo>
                  <a:pt x="86" y="382"/>
                </a:lnTo>
                <a:lnTo>
                  <a:pt x="86" y="372"/>
                </a:lnTo>
                <a:lnTo>
                  <a:pt x="86" y="372"/>
                </a:lnTo>
                <a:lnTo>
                  <a:pt x="88" y="366"/>
                </a:lnTo>
                <a:lnTo>
                  <a:pt x="88" y="366"/>
                </a:lnTo>
                <a:lnTo>
                  <a:pt x="90" y="354"/>
                </a:lnTo>
                <a:lnTo>
                  <a:pt x="90" y="354"/>
                </a:lnTo>
                <a:lnTo>
                  <a:pt x="90" y="348"/>
                </a:lnTo>
                <a:lnTo>
                  <a:pt x="90" y="348"/>
                </a:lnTo>
                <a:lnTo>
                  <a:pt x="90" y="344"/>
                </a:lnTo>
                <a:lnTo>
                  <a:pt x="90" y="344"/>
                </a:lnTo>
                <a:lnTo>
                  <a:pt x="92" y="336"/>
                </a:lnTo>
                <a:lnTo>
                  <a:pt x="92" y="336"/>
                </a:lnTo>
                <a:lnTo>
                  <a:pt x="92" y="336"/>
                </a:lnTo>
                <a:lnTo>
                  <a:pt x="92" y="336"/>
                </a:lnTo>
                <a:lnTo>
                  <a:pt x="94" y="338"/>
                </a:lnTo>
                <a:lnTo>
                  <a:pt x="94" y="338"/>
                </a:lnTo>
                <a:lnTo>
                  <a:pt x="94" y="342"/>
                </a:lnTo>
                <a:lnTo>
                  <a:pt x="94" y="342"/>
                </a:lnTo>
                <a:lnTo>
                  <a:pt x="96" y="348"/>
                </a:lnTo>
                <a:lnTo>
                  <a:pt x="96" y="348"/>
                </a:lnTo>
                <a:lnTo>
                  <a:pt x="100" y="356"/>
                </a:lnTo>
                <a:lnTo>
                  <a:pt x="100" y="356"/>
                </a:lnTo>
                <a:lnTo>
                  <a:pt x="100" y="360"/>
                </a:lnTo>
                <a:lnTo>
                  <a:pt x="100" y="360"/>
                </a:lnTo>
                <a:lnTo>
                  <a:pt x="102" y="370"/>
                </a:lnTo>
                <a:lnTo>
                  <a:pt x="102" y="370"/>
                </a:lnTo>
                <a:lnTo>
                  <a:pt x="104" y="380"/>
                </a:lnTo>
                <a:lnTo>
                  <a:pt x="104" y="380"/>
                </a:lnTo>
                <a:lnTo>
                  <a:pt x="106" y="398"/>
                </a:lnTo>
                <a:lnTo>
                  <a:pt x="106" y="398"/>
                </a:lnTo>
                <a:lnTo>
                  <a:pt x="108" y="406"/>
                </a:lnTo>
                <a:lnTo>
                  <a:pt x="108" y="406"/>
                </a:lnTo>
                <a:lnTo>
                  <a:pt x="108" y="418"/>
                </a:lnTo>
                <a:lnTo>
                  <a:pt x="108" y="418"/>
                </a:lnTo>
                <a:lnTo>
                  <a:pt x="110" y="436"/>
                </a:lnTo>
                <a:lnTo>
                  <a:pt x="110" y="436"/>
                </a:lnTo>
                <a:lnTo>
                  <a:pt x="110" y="442"/>
                </a:lnTo>
                <a:lnTo>
                  <a:pt x="110" y="442"/>
                </a:lnTo>
                <a:lnTo>
                  <a:pt x="112" y="450"/>
                </a:lnTo>
                <a:lnTo>
                  <a:pt x="112" y="450"/>
                </a:lnTo>
                <a:lnTo>
                  <a:pt x="112" y="462"/>
                </a:lnTo>
                <a:lnTo>
                  <a:pt x="112" y="462"/>
                </a:lnTo>
                <a:lnTo>
                  <a:pt x="114" y="478"/>
                </a:lnTo>
                <a:lnTo>
                  <a:pt x="114" y="478"/>
                </a:lnTo>
                <a:lnTo>
                  <a:pt x="116" y="492"/>
                </a:lnTo>
                <a:lnTo>
                  <a:pt x="116" y="492"/>
                </a:lnTo>
                <a:lnTo>
                  <a:pt x="116" y="500"/>
                </a:lnTo>
                <a:lnTo>
                  <a:pt x="116" y="500"/>
                </a:lnTo>
                <a:lnTo>
                  <a:pt x="116" y="504"/>
                </a:lnTo>
                <a:lnTo>
                  <a:pt x="116" y="504"/>
                </a:lnTo>
                <a:lnTo>
                  <a:pt x="116" y="512"/>
                </a:lnTo>
                <a:lnTo>
                  <a:pt x="116" y="512"/>
                </a:lnTo>
                <a:lnTo>
                  <a:pt x="120" y="518"/>
                </a:lnTo>
                <a:lnTo>
                  <a:pt x="120" y="518"/>
                </a:lnTo>
                <a:lnTo>
                  <a:pt x="122" y="524"/>
                </a:lnTo>
                <a:lnTo>
                  <a:pt x="122" y="524"/>
                </a:lnTo>
                <a:lnTo>
                  <a:pt x="124" y="528"/>
                </a:lnTo>
                <a:lnTo>
                  <a:pt x="124" y="528"/>
                </a:lnTo>
                <a:lnTo>
                  <a:pt x="126" y="534"/>
                </a:lnTo>
                <a:lnTo>
                  <a:pt x="126" y="534"/>
                </a:lnTo>
                <a:lnTo>
                  <a:pt x="126" y="534"/>
                </a:lnTo>
                <a:lnTo>
                  <a:pt x="126" y="534"/>
                </a:lnTo>
                <a:lnTo>
                  <a:pt x="126" y="536"/>
                </a:lnTo>
                <a:lnTo>
                  <a:pt x="126" y="536"/>
                </a:lnTo>
                <a:lnTo>
                  <a:pt x="128" y="542"/>
                </a:lnTo>
                <a:lnTo>
                  <a:pt x="128" y="542"/>
                </a:lnTo>
                <a:lnTo>
                  <a:pt x="130" y="544"/>
                </a:lnTo>
                <a:lnTo>
                  <a:pt x="130" y="544"/>
                </a:lnTo>
                <a:lnTo>
                  <a:pt x="130" y="544"/>
                </a:lnTo>
                <a:lnTo>
                  <a:pt x="130" y="544"/>
                </a:lnTo>
                <a:lnTo>
                  <a:pt x="130" y="548"/>
                </a:lnTo>
                <a:lnTo>
                  <a:pt x="130" y="548"/>
                </a:lnTo>
                <a:lnTo>
                  <a:pt x="130" y="554"/>
                </a:lnTo>
                <a:lnTo>
                  <a:pt x="130" y="554"/>
                </a:lnTo>
                <a:lnTo>
                  <a:pt x="132" y="556"/>
                </a:lnTo>
                <a:lnTo>
                  <a:pt x="132" y="556"/>
                </a:lnTo>
                <a:lnTo>
                  <a:pt x="134" y="558"/>
                </a:lnTo>
                <a:lnTo>
                  <a:pt x="134" y="558"/>
                </a:lnTo>
                <a:lnTo>
                  <a:pt x="138" y="560"/>
                </a:lnTo>
                <a:lnTo>
                  <a:pt x="138" y="560"/>
                </a:lnTo>
                <a:lnTo>
                  <a:pt x="140" y="560"/>
                </a:lnTo>
                <a:lnTo>
                  <a:pt x="140" y="560"/>
                </a:lnTo>
                <a:lnTo>
                  <a:pt x="140" y="560"/>
                </a:lnTo>
                <a:lnTo>
                  <a:pt x="140" y="560"/>
                </a:lnTo>
                <a:lnTo>
                  <a:pt x="140" y="564"/>
                </a:lnTo>
                <a:lnTo>
                  <a:pt x="140" y="564"/>
                </a:lnTo>
                <a:lnTo>
                  <a:pt x="140" y="566"/>
                </a:lnTo>
                <a:lnTo>
                  <a:pt x="142" y="566"/>
                </a:lnTo>
                <a:lnTo>
                  <a:pt x="142" y="566"/>
                </a:lnTo>
                <a:lnTo>
                  <a:pt x="144" y="568"/>
                </a:lnTo>
                <a:lnTo>
                  <a:pt x="144" y="568"/>
                </a:lnTo>
                <a:lnTo>
                  <a:pt x="150" y="568"/>
                </a:lnTo>
                <a:lnTo>
                  <a:pt x="150" y="568"/>
                </a:lnTo>
                <a:lnTo>
                  <a:pt x="168" y="568"/>
                </a:lnTo>
                <a:lnTo>
                  <a:pt x="168" y="568"/>
                </a:lnTo>
                <a:lnTo>
                  <a:pt x="176" y="566"/>
                </a:lnTo>
                <a:lnTo>
                  <a:pt x="176" y="566"/>
                </a:lnTo>
                <a:lnTo>
                  <a:pt x="178" y="566"/>
                </a:lnTo>
                <a:lnTo>
                  <a:pt x="178" y="566"/>
                </a:lnTo>
                <a:lnTo>
                  <a:pt x="178" y="562"/>
                </a:lnTo>
                <a:lnTo>
                  <a:pt x="178" y="562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  <a:effectLst>
            <a:outerShdw blurRad="76200" dir="18900000" sy="23000" kx="-1200000" algn="bl" rotWithShape="0">
              <a:prstClr val="black">
                <a:alpha val="20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" name="Freeform 16"/>
          <p:cNvSpPr>
            <a:spLocks/>
          </p:cNvSpPr>
          <p:nvPr/>
        </p:nvSpPr>
        <p:spPr bwMode="auto">
          <a:xfrm flipH="1">
            <a:off x="381000" y="2743200"/>
            <a:ext cx="457200" cy="1562100"/>
          </a:xfrm>
          <a:custGeom>
            <a:avLst/>
            <a:gdLst/>
            <a:ahLst/>
            <a:cxnLst>
              <a:cxn ang="0">
                <a:pos x="180" y="496"/>
              </a:cxn>
              <a:cxn ang="0">
                <a:pos x="176" y="456"/>
              </a:cxn>
              <a:cxn ang="0">
                <a:pos x="168" y="410"/>
              </a:cxn>
              <a:cxn ang="0">
                <a:pos x="162" y="342"/>
              </a:cxn>
              <a:cxn ang="0">
                <a:pos x="160" y="304"/>
              </a:cxn>
              <a:cxn ang="0">
                <a:pos x="156" y="272"/>
              </a:cxn>
              <a:cxn ang="0">
                <a:pos x="150" y="252"/>
              </a:cxn>
              <a:cxn ang="0">
                <a:pos x="148" y="236"/>
              </a:cxn>
              <a:cxn ang="0">
                <a:pos x="154" y="238"/>
              </a:cxn>
              <a:cxn ang="0">
                <a:pos x="154" y="224"/>
              </a:cxn>
              <a:cxn ang="0">
                <a:pos x="156" y="176"/>
              </a:cxn>
              <a:cxn ang="0">
                <a:pos x="166" y="148"/>
              </a:cxn>
              <a:cxn ang="0">
                <a:pos x="162" y="120"/>
              </a:cxn>
              <a:cxn ang="0">
                <a:pos x="154" y="92"/>
              </a:cxn>
              <a:cxn ang="0">
                <a:pos x="132" y="84"/>
              </a:cxn>
              <a:cxn ang="0">
                <a:pos x="118" y="76"/>
              </a:cxn>
              <a:cxn ang="0">
                <a:pos x="118" y="52"/>
              </a:cxn>
              <a:cxn ang="0">
                <a:pos x="124" y="34"/>
              </a:cxn>
              <a:cxn ang="0">
                <a:pos x="88" y="2"/>
              </a:cxn>
              <a:cxn ang="0">
                <a:pos x="68" y="40"/>
              </a:cxn>
              <a:cxn ang="0">
                <a:pos x="76" y="76"/>
              </a:cxn>
              <a:cxn ang="0">
                <a:pos x="64" y="92"/>
              </a:cxn>
              <a:cxn ang="0">
                <a:pos x="42" y="96"/>
              </a:cxn>
              <a:cxn ang="0">
                <a:pos x="28" y="106"/>
              </a:cxn>
              <a:cxn ang="0">
                <a:pos x="14" y="136"/>
              </a:cxn>
              <a:cxn ang="0">
                <a:pos x="0" y="182"/>
              </a:cxn>
              <a:cxn ang="0">
                <a:pos x="18" y="198"/>
              </a:cxn>
              <a:cxn ang="0">
                <a:pos x="40" y="202"/>
              </a:cxn>
              <a:cxn ang="0">
                <a:pos x="44" y="246"/>
              </a:cxn>
              <a:cxn ang="0">
                <a:pos x="46" y="256"/>
              </a:cxn>
              <a:cxn ang="0">
                <a:pos x="40" y="278"/>
              </a:cxn>
              <a:cxn ang="0">
                <a:pos x="36" y="302"/>
              </a:cxn>
              <a:cxn ang="0">
                <a:pos x="38" y="316"/>
              </a:cxn>
              <a:cxn ang="0">
                <a:pos x="44" y="366"/>
              </a:cxn>
              <a:cxn ang="0">
                <a:pos x="54" y="450"/>
              </a:cxn>
              <a:cxn ang="0">
                <a:pos x="70" y="502"/>
              </a:cxn>
              <a:cxn ang="0">
                <a:pos x="58" y="532"/>
              </a:cxn>
              <a:cxn ang="0">
                <a:pos x="60" y="546"/>
              </a:cxn>
              <a:cxn ang="0">
                <a:pos x="52" y="560"/>
              </a:cxn>
              <a:cxn ang="0">
                <a:pos x="26" y="574"/>
              </a:cxn>
              <a:cxn ang="0">
                <a:pos x="36" y="584"/>
              </a:cxn>
              <a:cxn ang="0">
                <a:pos x="52" y="584"/>
              </a:cxn>
              <a:cxn ang="0">
                <a:pos x="62" y="582"/>
              </a:cxn>
              <a:cxn ang="0">
                <a:pos x="72" y="580"/>
              </a:cxn>
              <a:cxn ang="0">
                <a:pos x="98" y="578"/>
              </a:cxn>
              <a:cxn ang="0">
                <a:pos x="108" y="576"/>
              </a:cxn>
              <a:cxn ang="0">
                <a:pos x="112" y="564"/>
              </a:cxn>
              <a:cxn ang="0">
                <a:pos x="112" y="550"/>
              </a:cxn>
              <a:cxn ang="0">
                <a:pos x="120" y="532"/>
              </a:cxn>
              <a:cxn ang="0">
                <a:pos x="110" y="500"/>
              </a:cxn>
              <a:cxn ang="0">
                <a:pos x="110" y="456"/>
              </a:cxn>
              <a:cxn ang="0">
                <a:pos x="110" y="410"/>
              </a:cxn>
              <a:cxn ang="0">
                <a:pos x="108" y="384"/>
              </a:cxn>
              <a:cxn ang="0">
                <a:pos x="116" y="416"/>
              </a:cxn>
              <a:cxn ang="0">
                <a:pos x="120" y="448"/>
              </a:cxn>
              <a:cxn ang="0">
                <a:pos x="124" y="478"/>
              </a:cxn>
              <a:cxn ang="0">
                <a:pos x="136" y="536"/>
              </a:cxn>
              <a:cxn ang="0">
                <a:pos x="130" y="554"/>
              </a:cxn>
              <a:cxn ang="0">
                <a:pos x="140" y="572"/>
              </a:cxn>
              <a:cxn ang="0">
                <a:pos x="142" y="590"/>
              </a:cxn>
              <a:cxn ang="0">
                <a:pos x="164" y="600"/>
              </a:cxn>
              <a:cxn ang="0">
                <a:pos x="178" y="578"/>
              </a:cxn>
              <a:cxn ang="0">
                <a:pos x="182" y="564"/>
              </a:cxn>
            </a:cxnLst>
            <a:rect l="0" t="0" r="r" b="b"/>
            <a:pathLst>
              <a:path w="186" h="600">
                <a:moveTo>
                  <a:pt x="186" y="552"/>
                </a:moveTo>
                <a:lnTo>
                  <a:pt x="186" y="552"/>
                </a:lnTo>
                <a:lnTo>
                  <a:pt x="184" y="550"/>
                </a:lnTo>
                <a:lnTo>
                  <a:pt x="184" y="550"/>
                </a:lnTo>
                <a:lnTo>
                  <a:pt x="184" y="544"/>
                </a:lnTo>
                <a:lnTo>
                  <a:pt x="184" y="544"/>
                </a:lnTo>
                <a:lnTo>
                  <a:pt x="184" y="532"/>
                </a:lnTo>
                <a:lnTo>
                  <a:pt x="184" y="532"/>
                </a:lnTo>
                <a:lnTo>
                  <a:pt x="182" y="524"/>
                </a:lnTo>
                <a:lnTo>
                  <a:pt x="182" y="524"/>
                </a:lnTo>
                <a:lnTo>
                  <a:pt x="182" y="510"/>
                </a:lnTo>
                <a:lnTo>
                  <a:pt x="182" y="510"/>
                </a:lnTo>
                <a:lnTo>
                  <a:pt x="180" y="496"/>
                </a:lnTo>
                <a:lnTo>
                  <a:pt x="180" y="496"/>
                </a:lnTo>
                <a:lnTo>
                  <a:pt x="180" y="492"/>
                </a:lnTo>
                <a:lnTo>
                  <a:pt x="180" y="492"/>
                </a:lnTo>
                <a:lnTo>
                  <a:pt x="178" y="486"/>
                </a:lnTo>
                <a:lnTo>
                  <a:pt x="178" y="486"/>
                </a:lnTo>
                <a:lnTo>
                  <a:pt x="178" y="482"/>
                </a:lnTo>
                <a:lnTo>
                  <a:pt x="178" y="482"/>
                </a:lnTo>
                <a:lnTo>
                  <a:pt x="178" y="478"/>
                </a:lnTo>
                <a:lnTo>
                  <a:pt x="178" y="478"/>
                </a:lnTo>
                <a:lnTo>
                  <a:pt x="176" y="474"/>
                </a:lnTo>
                <a:lnTo>
                  <a:pt x="176" y="474"/>
                </a:lnTo>
                <a:lnTo>
                  <a:pt x="176" y="464"/>
                </a:lnTo>
                <a:lnTo>
                  <a:pt x="176" y="464"/>
                </a:lnTo>
                <a:lnTo>
                  <a:pt x="176" y="456"/>
                </a:lnTo>
                <a:lnTo>
                  <a:pt x="176" y="456"/>
                </a:lnTo>
                <a:lnTo>
                  <a:pt x="174" y="448"/>
                </a:lnTo>
                <a:lnTo>
                  <a:pt x="174" y="448"/>
                </a:lnTo>
                <a:lnTo>
                  <a:pt x="174" y="440"/>
                </a:lnTo>
                <a:lnTo>
                  <a:pt x="174" y="440"/>
                </a:lnTo>
                <a:lnTo>
                  <a:pt x="174" y="432"/>
                </a:lnTo>
                <a:lnTo>
                  <a:pt x="174" y="432"/>
                </a:lnTo>
                <a:lnTo>
                  <a:pt x="172" y="426"/>
                </a:lnTo>
                <a:lnTo>
                  <a:pt x="172" y="426"/>
                </a:lnTo>
                <a:lnTo>
                  <a:pt x="170" y="420"/>
                </a:lnTo>
                <a:lnTo>
                  <a:pt x="170" y="420"/>
                </a:lnTo>
                <a:lnTo>
                  <a:pt x="168" y="418"/>
                </a:lnTo>
                <a:lnTo>
                  <a:pt x="168" y="418"/>
                </a:lnTo>
                <a:lnTo>
                  <a:pt x="168" y="410"/>
                </a:lnTo>
                <a:lnTo>
                  <a:pt x="168" y="410"/>
                </a:lnTo>
                <a:lnTo>
                  <a:pt x="168" y="398"/>
                </a:lnTo>
                <a:lnTo>
                  <a:pt x="168" y="398"/>
                </a:lnTo>
                <a:lnTo>
                  <a:pt x="170" y="388"/>
                </a:lnTo>
                <a:lnTo>
                  <a:pt x="170" y="388"/>
                </a:lnTo>
                <a:lnTo>
                  <a:pt x="168" y="382"/>
                </a:lnTo>
                <a:lnTo>
                  <a:pt x="168" y="382"/>
                </a:lnTo>
                <a:lnTo>
                  <a:pt x="166" y="370"/>
                </a:lnTo>
                <a:lnTo>
                  <a:pt x="166" y="370"/>
                </a:lnTo>
                <a:lnTo>
                  <a:pt x="164" y="356"/>
                </a:lnTo>
                <a:lnTo>
                  <a:pt x="164" y="356"/>
                </a:lnTo>
                <a:lnTo>
                  <a:pt x="164" y="346"/>
                </a:lnTo>
                <a:lnTo>
                  <a:pt x="164" y="346"/>
                </a:lnTo>
                <a:lnTo>
                  <a:pt x="162" y="342"/>
                </a:lnTo>
                <a:lnTo>
                  <a:pt x="162" y="342"/>
                </a:lnTo>
                <a:lnTo>
                  <a:pt x="162" y="338"/>
                </a:lnTo>
                <a:lnTo>
                  <a:pt x="162" y="338"/>
                </a:lnTo>
                <a:lnTo>
                  <a:pt x="162" y="334"/>
                </a:lnTo>
                <a:lnTo>
                  <a:pt x="162" y="334"/>
                </a:lnTo>
                <a:lnTo>
                  <a:pt x="162" y="324"/>
                </a:lnTo>
                <a:lnTo>
                  <a:pt x="162" y="324"/>
                </a:lnTo>
                <a:lnTo>
                  <a:pt x="162" y="320"/>
                </a:lnTo>
                <a:lnTo>
                  <a:pt x="162" y="320"/>
                </a:lnTo>
                <a:lnTo>
                  <a:pt x="160" y="314"/>
                </a:lnTo>
                <a:lnTo>
                  <a:pt x="160" y="314"/>
                </a:lnTo>
                <a:lnTo>
                  <a:pt x="160" y="306"/>
                </a:lnTo>
                <a:lnTo>
                  <a:pt x="160" y="306"/>
                </a:lnTo>
                <a:lnTo>
                  <a:pt x="160" y="304"/>
                </a:lnTo>
                <a:lnTo>
                  <a:pt x="160" y="304"/>
                </a:lnTo>
                <a:lnTo>
                  <a:pt x="160" y="300"/>
                </a:lnTo>
                <a:lnTo>
                  <a:pt x="160" y="300"/>
                </a:lnTo>
                <a:lnTo>
                  <a:pt x="162" y="292"/>
                </a:lnTo>
                <a:lnTo>
                  <a:pt x="162" y="292"/>
                </a:lnTo>
                <a:lnTo>
                  <a:pt x="160" y="286"/>
                </a:lnTo>
                <a:lnTo>
                  <a:pt x="160" y="286"/>
                </a:lnTo>
                <a:lnTo>
                  <a:pt x="158" y="278"/>
                </a:lnTo>
                <a:lnTo>
                  <a:pt x="158" y="278"/>
                </a:lnTo>
                <a:lnTo>
                  <a:pt x="156" y="274"/>
                </a:lnTo>
                <a:lnTo>
                  <a:pt x="156" y="274"/>
                </a:lnTo>
                <a:lnTo>
                  <a:pt x="156" y="272"/>
                </a:lnTo>
                <a:lnTo>
                  <a:pt x="156" y="272"/>
                </a:lnTo>
                <a:lnTo>
                  <a:pt x="156" y="272"/>
                </a:lnTo>
                <a:lnTo>
                  <a:pt x="156" y="272"/>
                </a:lnTo>
                <a:lnTo>
                  <a:pt x="156" y="270"/>
                </a:lnTo>
                <a:lnTo>
                  <a:pt x="156" y="270"/>
                </a:lnTo>
                <a:lnTo>
                  <a:pt x="154" y="268"/>
                </a:lnTo>
                <a:lnTo>
                  <a:pt x="154" y="268"/>
                </a:lnTo>
                <a:lnTo>
                  <a:pt x="154" y="266"/>
                </a:lnTo>
                <a:lnTo>
                  <a:pt x="154" y="266"/>
                </a:lnTo>
                <a:lnTo>
                  <a:pt x="152" y="260"/>
                </a:lnTo>
                <a:lnTo>
                  <a:pt x="152" y="260"/>
                </a:lnTo>
                <a:lnTo>
                  <a:pt x="152" y="258"/>
                </a:lnTo>
                <a:lnTo>
                  <a:pt x="152" y="258"/>
                </a:lnTo>
                <a:lnTo>
                  <a:pt x="150" y="256"/>
                </a:lnTo>
                <a:lnTo>
                  <a:pt x="150" y="256"/>
                </a:lnTo>
                <a:lnTo>
                  <a:pt x="150" y="252"/>
                </a:lnTo>
                <a:lnTo>
                  <a:pt x="150" y="252"/>
                </a:lnTo>
                <a:lnTo>
                  <a:pt x="150" y="250"/>
                </a:lnTo>
                <a:lnTo>
                  <a:pt x="150" y="250"/>
                </a:lnTo>
                <a:lnTo>
                  <a:pt x="148" y="248"/>
                </a:lnTo>
                <a:lnTo>
                  <a:pt x="148" y="248"/>
                </a:lnTo>
                <a:lnTo>
                  <a:pt x="148" y="246"/>
                </a:lnTo>
                <a:lnTo>
                  <a:pt x="148" y="246"/>
                </a:lnTo>
                <a:lnTo>
                  <a:pt x="148" y="246"/>
                </a:lnTo>
                <a:lnTo>
                  <a:pt x="148" y="246"/>
                </a:lnTo>
                <a:lnTo>
                  <a:pt x="146" y="238"/>
                </a:lnTo>
                <a:lnTo>
                  <a:pt x="146" y="238"/>
                </a:lnTo>
                <a:lnTo>
                  <a:pt x="146" y="238"/>
                </a:lnTo>
                <a:lnTo>
                  <a:pt x="146" y="238"/>
                </a:lnTo>
                <a:lnTo>
                  <a:pt x="148" y="236"/>
                </a:lnTo>
                <a:lnTo>
                  <a:pt x="148" y="236"/>
                </a:lnTo>
                <a:lnTo>
                  <a:pt x="148" y="238"/>
                </a:lnTo>
                <a:lnTo>
                  <a:pt x="148" y="238"/>
                </a:lnTo>
                <a:lnTo>
                  <a:pt x="148" y="242"/>
                </a:lnTo>
                <a:lnTo>
                  <a:pt x="148" y="242"/>
                </a:lnTo>
                <a:lnTo>
                  <a:pt x="148" y="242"/>
                </a:lnTo>
                <a:lnTo>
                  <a:pt x="148" y="242"/>
                </a:lnTo>
                <a:lnTo>
                  <a:pt x="150" y="242"/>
                </a:lnTo>
                <a:lnTo>
                  <a:pt x="150" y="242"/>
                </a:lnTo>
                <a:lnTo>
                  <a:pt x="152" y="240"/>
                </a:lnTo>
                <a:lnTo>
                  <a:pt x="152" y="240"/>
                </a:lnTo>
                <a:lnTo>
                  <a:pt x="152" y="240"/>
                </a:lnTo>
                <a:lnTo>
                  <a:pt x="152" y="240"/>
                </a:lnTo>
                <a:lnTo>
                  <a:pt x="154" y="238"/>
                </a:lnTo>
                <a:lnTo>
                  <a:pt x="154" y="238"/>
                </a:lnTo>
                <a:lnTo>
                  <a:pt x="156" y="236"/>
                </a:lnTo>
                <a:lnTo>
                  <a:pt x="156" y="236"/>
                </a:lnTo>
                <a:lnTo>
                  <a:pt x="158" y="234"/>
                </a:lnTo>
                <a:lnTo>
                  <a:pt x="158" y="234"/>
                </a:lnTo>
                <a:lnTo>
                  <a:pt x="160" y="230"/>
                </a:lnTo>
                <a:lnTo>
                  <a:pt x="160" y="230"/>
                </a:lnTo>
                <a:lnTo>
                  <a:pt x="160" y="230"/>
                </a:lnTo>
                <a:lnTo>
                  <a:pt x="160" y="230"/>
                </a:lnTo>
                <a:lnTo>
                  <a:pt x="158" y="230"/>
                </a:lnTo>
                <a:lnTo>
                  <a:pt x="158" y="230"/>
                </a:lnTo>
                <a:lnTo>
                  <a:pt x="156" y="228"/>
                </a:lnTo>
                <a:lnTo>
                  <a:pt x="156" y="228"/>
                </a:lnTo>
                <a:lnTo>
                  <a:pt x="154" y="224"/>
                </a:lnTo>
                <a:lnTo>
                  <a:pt x="154" y="224"/>
                </a:lnTo>
                <a:lnTo>
                  <a:pt x="152" y="216"/>
                </a:lnTo>
                <a:lnTo>
                  <a:pt x="152" y="216"/>
                </a:lnTo>
                <a:lnTo>
                  <a:pt x="152" y="212"/>
                </a:lnTo>
                <a:lnTo>
                  <a:pt x="152" y="212"/>
                </a:lnTo>
                <a:lnTo>
                  <a:pt x="150" y="206"/>
                </a:lnTo>
                <a:lnTo>
                  <a:pt x="150" y="206"/>
                </a:lnTo>
                <a:lnTo>
                  <a:pt x="150" y="194"/>
                </a:lnTo>
                <a:lnTo>
                  <a:pt x="150" y="194"/>
                </a:lnTo>
                <a:lnTo>
                  <a:pt x="150" y="192"/>
                </a:lnTo>
                <a:lnTo>
                  <a:pt x="150" y="192"/>
                </a:lnTo>
                <a:lnTo>
                  <a:pt x="154" y="184"/>
                </a:lnTo>
                <a:lnTo>
                  <a:pt x="154" y="184"/>
                </a:lnTo>
                <a:lnTo>
                  <a:pt x="156" y="176"/>
                </a:lnTo>
                <a:lnTo>
                  <a:pt x="156" y="176"/>
                </a:lnTo>
                <a:lnTo>
                  <a:pt x="158" y="172"/>
                </a:lnTo>
                <a:lnTo>
                  <a:pt x="158" y="172"/>
                </a:lnTo>
                <a:lnTo>
                  <a:pt x="158" y="168"/>
                </a:lnTo>
                <a:lnTo>
                  <a:pt x="158" y="168"/>
                </a:lnTo>
                <a:lnTo>
                  <a:pt x="162" y="160"/>
                </a:lnTo>
                <a:lnTo>
                  <a:pt x="162" y="160"/>
                </a:lnTo>
                <a:lnTo>
                  <a:pt x="162" y="158"/>
                </a:lnTo>
                <a:lnTo>
                  <a:pt x="162" y="158"/>
                </a:lnTo>
                <a:lnTo>
                  <a:pt x="164" y="154"/>
                </a:lnTo>
                <a:lnTo>
                  <a:pt x="164" y="154"/>
                </a:lnTo>
                <a:lnTo>
                  <a:pt x="164" y="150"/>
                </a:lnTo>
                <a:lnTo>
                  <a:pt x="164" y="150"/>
                </a:lnTo>
                <a:lnTo>
                  <a:pt x="166" y="148"/>
                </a:lnTo>
                <a:lnTo>
                  <a:pt x="166" y="148"/>
                </a:lnTo>
                <a:lnTo>
                  <a:pt x="166" y="146"/>
                </a:lnTo>
                <a:lnTo>
                  <a:pt x="166" y="146"/>
                </a:lnTo>
                <a:lnTo>
                  <a:pt x="166" y="142"/>
                </a:lnTo>
                <a:lnTo>
                  <a:pt x="166" y="142"/>
                </a:lnTo>
                <a:lnTo>
                  <a:pt x="166" y="140"/>
                </a:lnTo>
                <a:lnTo>
                  <a:pt x="166" y="140"/>
                </a:lnTo>
                <a:lnTo>
                  <a:pt x="166" y="138"/>
                </a:lnTo>
                <a:lnTo>
                  <a:pt x="166" y="138"/>
                </a:lnTo>
                <a:lnTo>
                  <a:pt x="164" y="132"/>
                </a:lnTo>
                <a:lnTo>
                  <a:pt x="164" y="132"/>
                </a:lnTo>
                <a:lnTo>
                  <a:pt x="162" y="122"/>
                </a:lnTo>
                <a:lnTo>
                  <a:pt x="162" y="122"/>
                </a:lnTo>
                <a:lnTo>
                  <a:pt x="162" y="120"/>
                </a:lnTo>
                <a:lnTo>
                  <a:pt x="162" y="120"/>
                </a:lnTo>
                <a:lnTo>
                  <a:pt x="162" y="116"/>
                </a:lnTo>
                <a:lnTo>
                  <a:pt x="162" y="116"/>
                </a:lnTo>
                <a:lnTo>
                  <a:pt x="162" y="108"/>
                </a:lnTo>
                <a:lnTo>
                  <a:pt x="162" y="108"/>
                </a:lnTo>
                <a:lnTo>
                  <a:pt x="162" y="104"/>
                </a:lnTo>
                <a:lnTo>
                  <a:pt x="162" y="104"/>
                </a:lnTo>
                <a:lnTo>
                  <a:pt x="160" y="100"/>
                </a:lnTo>
                <a:lnTo>
                  <a:pt x="160" y="100"/>
                </a:lnTo>
                <a:lnTo>
                  <a:pt x="158" y="98"/>
                </a:lnTo>
                <a:lnTo>
                  <a:pt x="158" y="98"/>
                </a:lnTo>
                <a:lnTo>
                  <a:pt x="156" y="96"/>
                </a:lnTo>
                <a:lnTo>
                  <a:pt x="156" y="96"/>
                </a:lnTo>
                <a:lnTo>
                  <a:pt x="154" y="92"/>
                </a:lnTo>
                <a:lnTo>
                  <a:pt x="154" y="92"/>
                </a:lnTo>
                <a:lnTo>
                  <a:pt x="150" y="88"/>
                </a:lnTo>
                <a:lnTo>
                  <a:pt x="150" y="88"/>
                </a:lnTo>
                <a:lnTo>
                  <a:pt x="146" y="88"/>
                </a:lnTo>
                <a:lnTo>
                  <a:pt x="146" y="88"/>
                </a:lnTo>
                <a:lnTo>
                  <a:pt x="144" y="88"/>
                </a:lnTo>
                <a:lnTo>
                  <a:pt x="144" y="88"/>
                </a:lnTo>
                <a:lnTo>
                  <a:pt x="142" y="88"/>
                </a:lnTo>
                <a:lnTo>
                  <a:pt x="142" y="88"/>
                </a:lnTo>
                <a:lnTo>
                  <a:pt x="140" y="86"/>
                </a:lnTo>
                <a:lnTo>
                  <a:pt x="140" y="86"/>
                </a:lnTo>
                <a:lnTo>
                  <a:pt x="136" y="84"/>
                </a:lnTo>
                <a:lnTo>
                  <a:pt x="136" y="84"/>
                </a:lnTo>
                <a:lnTo>
                  <a:pt x="132" y="84"/>
                </a:lnTo>
                <a:lnTo>
                  <a:pt x="132" y="84"/>
                </a:lnTo>
                <a:lnTo>
                  <a:pt x="128" y="84"/>
                </a:lnTo>
                <a:lnTo>
                  <a:pt x="128" y="84"/>
                </a:lnTo>
                <a:lnTo>
                  <a:pt x="124" y="82"/>
                </a:lnTo>
                <a:lnTo>
                  <a:pt x="124" y="82"/>
                </a:lnTo>
                <a:lnTo>
                  <a:pt x="122" y="80"/>
                </a:lnTo>
                <a:lnTo>
                  <a:pt x="122" y="80"/>
                </a:lnTo>
                <a:lnTo>
                  <a:pt x="120" y="80"/>
                </a:lnTo>
                <a:lnTo>
                  <a:pt x="120" y="80"/>
                </a:lnTo>
                <a:lnTo>
                  <a:pt x="120" y="80"/>
                </a:lnTo>
                <a:lnTo>
                  <a:pt x="120" y="80"/>
                </a:lnTo>
                <a:lnTo>
                  <a:pt x="118" y="78"/>
                </a:lnTo>
                <a:lnTo>
                  <a:pt x="118" y="78"/>
                </a:lnTo>
                <a:lnTo>
                  <a:pt x="118" y="76"/>
                </a:lnTo>
                <a:lnTo>
                  <a:pt x="118" y="76"/>
                </a:lnTo>
                <a:lnTo>
                  <a:pt x="116" y="74"/>
                </a:lnTo>
                <a:lnTo>
                  <a:pt x="116" y="74"/>
                </a:lnTo>
                <a:lnTo>
                  <a:pt x="116" y="70"/>
                </a:lnTo>
                <a:lnTo>
                  <a:pt x="116" y="70"/>
                </a:lnTo>
                <a:lnTo>
                  <a:pt x="114" y="70"/>
                </a:lnTo>
                <a:lnTo>
                  <a:pt x="114" y="70"/>
                </a:lnTo>
                <a:lnTo>
                  <a:pt x="114" y="68"/>
                </a:lnTo>
                <a:lnTo>
                  <a:pt x="114" y="68"/>
                </a:lnTo>
                <a:lnTo>
                  <a:pt x="116" y="60"/>
                </a:lnTo>
                <a:lnTo>
                  <a:pt x="116" y="60"/>
                </a:lnTo>
                <a:lnTo>
                  <a:pt x="116" y="54"/>
                </a:lnTo>
                <a:lnTo>
                  <a:pt x="116" y="54"/>
                </a:lnTo>
                <a:lnTo>
                  <a:pt x="118" y="52"/>
                </a:lnTo>
                <a:lnTo>
                  <a:pt x="118" y="52"/>
                </a:lnTo>
                <a:lnTo>
                  <a:pt x="120" y="52"/>
                </a:lnTo>
                <a:lnTo>
                  <a:pt x="120" y="52"/>
                </a:lnTo>
                <a:lnTo>
                  <a:pt x="122" y="50"/>
                </a:lnTo>
                <a:lnTo>
                  <a:pt x="122" y="50"/>
                </a:lnTo>
                <a:lnTo>
                  <a:pt x="122" y="48"/>
                </a:lnTo>
                <a:lnTo>
                  <a:pt x="122" y="48"/>
                </a:lnTo>
                <a:lnTo>
                  <a:pt x="124" y="46"/>
                </a:lnTo>
                <a:lnTo>
                  <a:pt x="124" y="46"/>
                </a:lnTo>
                <a:lnTo>
                  <a:pt x="124" y="42"/>
                </a:lnTo>
                <a:lnTo>
                  <a:pt x="124" y="42"/>
                </a:lnTo>
                <a:lnTo>
                  <a:pt x="124" y="38"/>
                </a:lnTo>
                <a:lnTo>
                  <a:pt x="124" y="38"/>
                </a:lnTo>
                <a:lnTo>
                  <a:pt x="124" y="34"/>
                </a:lnTo>
                <a:lnTo>
                  <a:pt x="124" y="34"/>
                </a:lnTo>
                <a:lnTo>
                  <a:pt x="122" y="32"/>
                </a:lnTo>
                <a:lnTo>
                  <a:pt x="122" y="32"/>
                </a:lnTo>
                <a:lnTo>
                  <a:pt x="122" y="30"/>
                </a:lnTo>
                <a:lnTo>
                  <a:pt x="122" y="30"/>
                </a:lnTo>
                <a:lnTo>
                  <a:pt x="122" y="20"/>
                </a:lnTo>
                <a:lnTo>
                  <a:pt x="122" y="20"/>
                </a:lnTo>
                <a:lnTo>
                  <a:pt x="118" y="14"/>
                </a:lnTo>
                <a:lnTo>
                  <a:pt x="114" y="8"/>
                </a:lnTo>
                <a:lnTo>
                  <a:pt x="108" y="4"/>
                </a:lnTo>
                <a:lnTo>
                  <a:pt x="104" y="2"/>
                </a:lnTo>
                <a:lnTo>
                  <a:pt x="104" y="2"/>
                </a:lnTo>
                <a:lnTo>
                  <a:pt x="96" y="0"/>
                </a:lnTo>
                <a:lnTo>
                  <a:pt x="88" y="2"/>
                </a:lnTo>
                <a:lnTo>
                  <a:pt x="88" y="2"/>
                </a:lnTo>
                <a:lnTo>
                  <a:pt x="82" y="4"/>
                </a:lnTo>
                <a:lnTo>
                  <a:pt x="78" y="6"/>
                </a:lnTo>
                <a:lnTo>
                  <a:pt x="78" y="6"/>
                </a:lnTo>
                <a:lnTo>
                  <a:pt x="76" y="8"/>
                </a:lnTo>
                <a:lnTo>
                  <a:pt x="76" y="8"/>
                </a:lnTo>
                <a:lnTo>
                  <a:pt x="72" y="14"/>
                </a:lnTo>
                <a:lnTo>
                  <a:pt x="72" y="14"/>
                </a:lnTo>
                <a:lnTo>
                  <a:pt x="68" y="22"/>
                </a:lnTo>
                <a:lnTo>
                  <a:pt x="68" y="22"/>
                </a:lnTo>
                <a:lnTo>
                  <a:pt x="68" y="30"/>
                </a:lnTo>
                <a:lnTo>
                  <a:pt x="68" y="30"/>
                </a:lnTo>
                <a:lnTo>
                  <a:pt x="68" y="34"/>
                </a:lnTo>
                <a:lnTo>
                  <a:pt x="68" y="34"/>
                </a:lnTo>
                <a:lnTo>
                  <a:pt x="68" y="40"/>
                </a:lnTo>
                <a:lnTo>
                  <a:pt x="68" y="40"/>
                </a:lnTo>
                <a:lnTo>
                  <a:pt x="68" y="46"/>
                </a:lnTo>
                <a:lnTo>
                  <a:pt x="68" y="46"/>
                </a:lnTo>
                <a:lnTo>
                  <a:pt x="68" y="56"/>
                </a:lnTo>
                <a:lnTo>
                  <a:pt x="68" y="56"/>
                </a:lnTo>
                <a:lnTo>
                  <a:pt x="70" y="64"/>
                </a:lnTo>
                <a:lnTo>
                  <a:pt x="70" y="64"/>
                </a:lnTo>
                <a:lnTo>
                  <a:pt x="74" y="72"/>
                </a:lnTo>
                <a:lnTo>
                  <a:pt x="74" y="72"/>
                </a:lnTo>
                <a:lnTo>
                  <a:pt x="76" y="74"/>
                </a:lnTo>
                <a:lnTo>
                  <a:pt x="76" y="74"/>
                </a:lnTo>
                <a:lnTo>
                  <a:pt x="78" y="74"/>
                </a:lnTo>
                <a:lnTo>
                  <a:pt x="78" y="74"/>
                </a:lnTo>
                <a:lnTo>
                  <a:pt x="76" y="76"/>
                </a:lnTo>
                <a:lnTo>
                  <a:pt x="76" y="76"/>
                </a:lnTo>
                <a:lnTo>
                  <a:pt x="76" y="80"/>
                </a:lnTo>
                <a:lnTo>
                  <a:pt x="76" y="80"/>
                </a:lnTo>
                <a:lnTo>
                  <a:pt x="76" y="84"/>
                </a:lnTo>
                <a:lnTo>
                  <a:pt x="76" y="84"/>
                </a:lnTo>
                <a:lnTo>
                  <a:pt x="76" y="84"/>
                </a:lnTo>
                <a:lnTo>
                  <a:pt x="76" y="84"/>
                </a:lnTo>
                <a:lnTo>
                  <a:pt x="76" y="86"/>
                </a:lnTo>
                <a:lnTo>
                  <a:pt x="76" y="86"/>
                </a:lnTo>
                <a:lnTo>
                  <a:pt x="74" y="86"/>
                </a:lnTo>
                <a:lnTo>
                  <a:pt x="74" y="86"/>
                </a:lnTo>
                <a:lnTo>
                  <a:pt x="68" y="90"/>
                </a:lnTo>
                <a:lnTo>
                  <a:pt x="68" y="90"/>
                </a:lnTo>
                <a:lnTo>
                  <a:pt x="64" y="92"/>
                </a:lnTo>
                <a:lnTo>
                  <a:pt x="64" y="92"/>
                </a:lnTo>
                <a:lnTo>
                  <a:pt x="60" y="94"/>
                </a:lnTo>
                <a:lnTo>
                  <a:pt x="60" y="94"/>
                </a:lnTo>
                <a:lnTo>
                  <a:pt x="56" y="94"/>
                </a:lnTo>
                <a:lnTo>
                  <a:pt x="56" y="94"/>
                </a:lnTo>
                <a:lnTo>
                  <a:pt x="50" y="94"/>
                </a:lnTo>
                <a:lnTo>
                  <a:pt x="50" y="94"/>
                </a:lnTo>
                <a:lnTo>
                  <a:pt x="48" y="96"/>
                </a:lnTo>
                <a:lnTo>
                  <a:pt x="48" y="96"/>
                </a:lnTo>
                <a:lnTo>
                  <a:pt x="46" y="96"/>
                </a:lnTo>
                <a:lnTo>
                  <a:pt x="46" y="96"/>
                </a:lnTo>
                <a:lnTo>
                  <a:pt x="44" y="96"/>
                </a:lnTo>
                <a:lnTo>
                  <a:pt x="44" y="96"/>
                </a:lnTo>
                <a:lnTo>
                  <a:pt x="42" y="96"/>
                </a:lnTo>
                <a:lnTo>
                  <a:pt x="42" y="96"/>
                </a:lnTo>
                <a:lnTo>
                  <a:pt x="38" y="96"/>
                </a:lnTo>
                <a:lnTo>
                  <a:pt x="38" y="96"/>
                </a:lnTo>
                <a:lnTo>
                  <a:pt x="38" y="98"/>
                </a:lnTo>
                <a:lnTo>
                  <a:pt x="38" y="98"/>
                </a:lnTo>
                <a:lnTo>
                  <a:pt x="34" y="100"/>
                </a:lnTo>
                <a:lnTo>
                  <a:pt x="34" y="100"/>
                </a:lnTo>
                <a:lnTo>
                  <a:pt x="32" y="100"/>
                </a:lnTo>
                <a:lnTo>
                  <a:pt x="32" y="100"/>
                </a:lnTo>
                <a:lnTo>
                  <a:pt x="30" y="102"/>
                </a:lnTo>
                <a:lnTo>
                  <a:pt x="30" y="102"/>
                </a:lnTo>
                <a:lnTo>
                  <a:pt x="30" y="104"/>
                </a:lnTo>
                <a:lnTo>
                  <a:pt x="30" y="104"/>
                </a:lnTo>
                <a:lnTo>
                  <a:pt x="28" y="106"/>
                </a:lnTo>
                <a:lnTo>
                  <a:pt x="28" y="106"/>
                </a:lnTo>
                <a:lnTo>
                  <a:pt x="26" y="108"/>
                </a:lnTo>
                <a:lnTo>
                  <a:pt x="26" y="108"/>
                </a:lnTo>
                <a:lnTo>
                  <a:pt x="24" y="114"/>
                </a:lnTo>
                <a:lnTo>
                  <a:pt x="24" y="114"/>
                </a:lnTo>
                <a:lnTo>
                  <a:pt x="22" y="120"/>
                </a:lnTo>
                <a:lnTo>
                  <a:pt x="22" y="120"/>
                </a:lnTo>
                <a:lnTo>
                  <a:pt x="20" y="122"/>
                </a:lnTo>
                <a:lnTo>
                  <a:pt x="20" y="122"/>
                </a:lnTo>
                <a:lnTo>
                  <a:pt x="18" y="124"/>
                </a:lnTo>
                <a:lnTo>
                  <a:pt x="18" y="124"/>
                </a:lnTo>
                <a:lnTo>
                  <a:pt x="16" y="132"/>
                </a:lnTo>
                <a:lnTo>
                  <a:pt x="16" y="132"/>
                </a:lnTo>
                <a:lnTo>
                  <a:pt x="14" y="136"/>
                </a:lnTo>
                <a:lnTo>
                  <a:pt x="14" y="136"/>
                </a:lnTo>
                <a:lnTo>
                  <a:pt x="12" y="140"/>
                </a:lnTo>
                <a:lnTo>
                  <a:pt x="12" y="140"/>
                </a:lnTo>
                <a:lnTo>
                  <a:pt x="10" y="146"/>
                </a:lnTo>
                <a:lnTo>
                  <a:pt x="10" y="146"/>
                </a:lnTo>
                <a:lnTo>
                  <a:pt x="8" y="152"/>
                </a:lnTo>
                <a:lnTo>
                  <a:pt x="8" y="152"/>
                </a:lnTo>
                <a:lnTo>
                  <a:pt x="6" y="156"/>
                </a:lnTo>
                <a:lnTo>
                  <a:pt x="6" y="156"/>
                </a:lnTo>
                <a:lnTo>
                  <a:pt x="4" y="160"/>
                </a:lnTo>
                <a:lnTo>
                  <a:pt x="4" y="160"/>
                </a:lnTo>
                <a:lnTo>
                  <a:pt x="2" y="170"/>
                </a:lnTo>
                <a:lnTo>
                  <a:pt x="2" y="170"/>
                </a:lnTo>
                <a:lnTo>
                  <a:pt x="0" y="182"/>
                </a:lnTo>
                <a:lnTo>
                  <a:pt x="0" y="182"/>
                </a:lnTo>
                <a:lnTo>
                  <a:pt x="2" y="192"/>
                </a:lnTo>
                <a:lnTo>
                  <a:pt x="2" y="192"/>
                </a:lnTo>
                <a:lnTo>
                  <a:pt x="2" y="194"/>
                </a:lnTo>
                <a:lnTo>
                  <a:pt x="4" y="196"/>
                </a:lnTo>
                <a:lnTo>
                  <a:pt x="4" y="196"/>
                </a:lnTo>
                <a:lnTo>
                  <a:pt x="8" y="196"/>
                </a:lnTo>
                <a:lnTo>
                  <a:pt x="8" y="196"/>
                </a:lnTo>
                <a:lnTo>
                  <a:pt x="14" y="198"/>
                </a:lnTo>
                <a:lnTo>
                  <a:pt x="14" y="198"/>
                </a:lnTo>
                <a:lnTo>
                  <a:pt x="14" y="198"/>
                </a:lnTo>
                <a:lnTo>
                  <a:pt x="14" y="198"/>
                </a:lnTo>
                <a:lnTo>
                  <a:pt x="18" y="198"/>
                </a:lnTo>
                <a:lnTo>
                  <a:pt x="18" y="198"/>
                </a:lnTo>
                <a:lnTo>
                  <a:pt x="22" y="198"/>
                </a:lnTo>
                <a:lnTo>
                  <a:pt x="22" y="198"/>
                </a:lnTo>
                <a:lnTo>
                  <a:pt x="26" y="200"/>
                </a:lnTo>
                <a:lnTo>
                  <a:pt x="26" y="200"/>
                </a:lnTo>
                <a:lnTo>
                  <a:pt x="32" y="202"/>
                </a:lnTo>
                <a:lnTo>
                  <a:pt x="32" y="202"/>
                </a:lnTo>
                <a:lnTo>
                  <a:pt x="34" y="202"/>
                </a:lnTo>
                <a:lnTo>
                  <a:pt x="34" y="202"/>
                </a:lnTo>
                <a:lnTo>
                  <a:pt x="36" y="202"/>
                </a:lnTo>
                <a:lnTo>
                  <a:pt x="36" y="202"/>
                </a:lnTo>
                <a:lnTo>
                  <a:pt x="40" y="202"/>
                </a:lnTo>
                <a:lnTo>
                  <a:pt x="40" y="202"/>
                </a:lnTo>
                <a:lnTo>
                  <a:pt x="40" y="202"/>
                </a:lnTo>
                <a:lnTo>
                  <a:pt x="40" y="202"/>
                </a:lnTo>
                <a:lnTo>
                  <a:pt x="40" y="206"/>
                </a:lnTo>
                <a:lnTo>
                  <a:pt x="40" y="206"/>
                </a:lnTo>
                <a:lnTo>
                  <a:pt x="38" y="218"/>
                </a:lnTo>
                <a:lnTo>
                  <a:pt x="38" y="218"/>
                </a:lnTo>
                <a:lnTo>
                  <a:pt x="38" y="232"/>
                </a:lnTo>
                <a:lnTo>
                  <a:pt x="38" y="232"/>
                </a:lnTo>
                <a:lnTo>
                  <a:pt x="38" y="240"/>
                </a:lnTo>
                <a:lnTo>
                  <a:pt x="38" y="240"/>
                </a:lnTo>
                <a:lnTo>
                  <a:pt x="40" y="242"/>
                </a:lnTo>
                <a:lnTo>
                  <a:pt x="40" y="242"/>
                </a:lnTo>
                <a:lnTo>
                  <a:pt x="42" y="244"/>
                </a:lnTo>
                <a:lnTo>
                  <a:pt x="42" y="244"/>
                </a:lnTo>
                <a:lnTo>
                  <a:pt x="44" y="246"/>
                </a:lnTo>
                <a:lnTo>
                  <a:pt x="44" y="246"/>
                </a:lnTo>
                <a:lnTo>
                  <a:pt x="44" y="246"/>
                </a:lnTo>
                <a:lnTo>
                  <a:pt x="44" y="246"/>
                </a:lnTo>
                <a:lnTo>
                  <a:pt x="46" y="248"/>
                </a:lnTo>
                <a:lnTo>
                  <a:pt x="46" y="248"/>
                </a:lnTo>
                <a:lnTo>
                  <a:pt x="46" y="248"/>
                </a:lnTo>
                <a:lnTo>
                  <a:pt x="46" y="248"/>
                </a:lnTo>
                <a:lnTo>
                  <a:pt x="46" y="250"/>
                </a:lnTo>
                <a:lnTo>
                  <a:pt x="46" y="250"/>
                </a:lnTo>
                <a:lnTo>
                  <a:pt x="46" y="250"/>
                </a:lnTo>
                <a:lnTo>
                  <a:pt x="46" y="250"/>
                </a:lnTo>
                <a:lnTo>
                  <a:pt x="46" y="252"/>
                </a:lnTo>
                <a:lnTo>
                  <a:pt x="46" y="252"/>
                </a:lnTo>
                <a:lnTo>
                  <a:pt x="46" y="256"/>
                </a:lnTo>
                <a:lnTo>
                  <a:pt x="46" y="256"/>
                </a:lnTo>
                <a:lnTo>
                  <a:pt x="42" y="256"/>
                </a:lnTo>
                <a:lnTo>
                  <a:pt x="42" y="256"/>
                </a:lnTo>
                <a:lnTo>
                  <a:pt x="42" y="262"/>
                </a:lnTo>
                <a:lnTo>
                  <a:pt x="42" y="262"/>
                </a:lnTo>
                <a:lnTo>
                  <a:pt x="44" y="264"/>
                </a:lnTo>
                <a:lnTo>
                  <a:pt x="44" y="264"/>
                </a:lnTo>
                <a:lnTo>
                  <a:pt x="42" y="266"/>
                </a:lnTo>
                <a:lnTo>
                  <a:pt x="42" y="266"/>
                </a:lnTo>
                <a:lnTo>
                  <a:pt x="42" y="270"/>
                </a:lnTo>
                <a:lnTo>
                  <a:pt x="42" y="270"/>
                </a:lnTo>
                <a:lnTo>
                  <a:pt x="42" y="274"/>
                </a:lnTo>
                <a:lnTo>
                  <a:pt x="42" y="274"/>
                </a:lnTo>
                <a:lnTo>
                  <a:pt x="40" y="278"/>
                </a:lnTo>
                <a:lnTo>
                  <a:pt x="40" y="278"/>
                </a:lnTo>
                <a:lnTo>
                  <a:pt x="40" y="280"/>
                </a:lnTo>
                <a:lnTo>
                  <a:pt x="40" y="280"/>
                </a:lnTo>
                <a:lnTo>
                  <a:pt x="38" y="284"/>
                </a:lnTo>
                <a:lnTo>
                  <a:pt x="38" y="284"/>
                </a:lnTo>
                <a:lnTo>
                  <a:pt x="38" y="286"/>
                </a:lnTo>
                <a:lnTo>
                  <a:pt x="38" y="286"/>
                </a:lnTo>
                <a:lnTo>
                  <a:pt x="36" y="292"/>
                </a:lnTo>
                <a:lnTo>
                  <a:pt x="36" y="292"/>
                </a:lnTo>
                <a:lnTo>
                  <a:pt x="36" y="296"/>
                </a:lnTo>
                <a:lnTo>
                  <a:pt x="36" y="296"/>
                </a:lnTo>
                <a:lnTo>
                  <a:pt x="36" y="298"/>
                </a:lnTo>
                <a:lnTo>
                  <a:pt x="36" y="298"/>
                </a:lnTo>
                <a:lnTo>
                  <a:pt x="36" y="302"/>
                </a:lnTo>
                <a:lnTo>
                  <a:pt x="36" y="302"/>
                </a:lnTo>
                <a:lnTo>
                  <a:pt x="36" y="304"/>
                </a:lnTo>
                <a:lnTo>
                  <a:pt x="36" y="304"/>
                </a:lnTo>
                <a:lnTo>
                  <a:pt x="36" y="306"/>
                </a:lnTo>
                <a:lnTo>
                  <a:pt x="36" y="306"/>
                </a:lnTo>
                <a:lnTo>
                  <a:pt x="36" y="308"/>
                </a:lnTo>
                <a:lnTo>
                  <a:pt x="36" y="308"/>
                </a:lnTo>
                <a:lnTo>
                  <a:pt x="36" y="310"/>
                </a:lnTo>
                <a:lnTo>
                  <a:pt x="36" y="310"/>
                </a:lnTo>
                <a:lnTo>
                  <a:pt x="38" y="312"/>
                </a:lnTo>
                <a:lnTo>
                  <a:pt x="38" y="312"/>
                </a:lnTo>
                <a:lnTo>
                  <a:pt x="38" y="314"/>
                </a:lnTo>
                <a:lnTo>
                  <a:pt x="38" y="314"/>
                </a:lnTo>
                <a:lnTo>
                  <a:pt x="38" y="316"/>
                </a:lnTo>
                <a:lnTo>
                  <a:pt x="38" y="316"/>
                </a:lnTo>
                <a:lnTo>
                  <a:pt x="38" y="320"/>
                </a:lnTo>
                <a:lnTo>
                  <a:pt x="38" y="320"/>
                </a:lnTo>
                <a:lnTo>
                  <a:pt x="38" y="324"/>
                </a:lnTo>
                <a:lnTo>
                  <a:pt x="38" y="324"/>
                </a:lnTo>
                <a:lnTo>
                  <a:pt x="38" y="328"/>
                </a:lnTo>
                <a:lnTo>
                  <a:pt x="38" y="328"/>
                </a:lnTo>
                <a:lnTo>
                  <a:pt x="38" y="334"/>
                </a:lnTo>
                <a:lnTo>
                  <a:pt x="38" y="334"/>
                </a:lnTo>
                <a:lnTo>
                  <a:pt x="40" y="346"/>
                </a:lnTo>
                <a:lnTo>
                  <a:pt x="40" y="346"/>
                </a:lnTo>
                <a:lnTo>
                  <a:pt x="42" y="354"/>
                </a:lnTo>
                <a:lnTo>
                  <a:pt x="42" y="354"/>
                </a:lnTo>
                <a:lnTo>
                  <a:pt x="44" y="366"/>
                </a:lnTo>
                <a:lnTo>
                  <a:pt x="44" y="366"/>
                </a:lnTo>
                <a:lnTo>
                  <a:pt x="46" y="372"/>
                </a:lnTo>
                <a:lnTo>
                  <a:pt x="46" y="372"/>
                </a:lnTo>
                <a:lnTo>
                  <a:pt x="46" y="380"/>
                </a:lnTo>
                <a:lnTo>
                  <a:pt x="46" y="380"/>
                </a:lnTo>
                <a:lnTo>
                  <a:pt x="48" y="390"/>
                </a:lnTo>
                <a:lnTo>
                  <a:pt x="48" y="390"/>
                </a:lnTo>
                <a:lnTo>
                  <a:pt x="48" y="404"/>
                </a:lnTo>
                <a:lnTo>
                  <a:pt x="48" y="404"/>
                </a:lnTo>
                <a:lnTo>
                  <a:pt x="50" y="420"/>
                </a:lnTo>
                <a:lnTo>
                  <a:pt x="50" y="420"/>
                </a:lnTo>
                <a:lnTo>
                  <a:pt x="52" y="436"/>
                </a:lnTo>
                <a:lnTo>
                  <a:pt x="52" y="436"/>
                </a:lnTo>
                <a:lnTo>
                  <a:pt x="54" y="450"/>
                </a:lnTo>
                <a:lnTo>
                  <a:pt x="54" y="450"/>
                </a:lnTo>
                <a:lnTo>
                  <a:pt x="56" y="460"/>
                </a:lnTo>
                <a:lnTo>
                  <a:pt x="56" y="460"/>
                </a:lnTo>
                <a:lnTo>
                  <a:pt x="58" y="470"/>
                </a:lnTo>
                <a:lnTo>
                  <a:pt x="58" y="470"/>
                </a:lnTo>
                <a:lnTo>
                  <a:pt x="60" y="478"/>
                </a:lnTo>
                <a:lnTo>
                  <a:pt x="60" y="478"/>
                </a:lnTo>
                <a:lnTo>
                  <a:pt x="62" y="484"/>
                </a:lnTo>
                <a:lnTo>
                  <a:pt x="62" y="484"/>
                </a:lnTo>
                <a:lnTo>
                  <a:pt x="64" y="488"/>
                </a:lnTo>
                <a:lnTo>
                  <a:pt x="64" y="488"/>
                </a:lnTo>
                <a:lnTo>
                  <a:pt x="66" y="494"/>
                </a:lnTo>
                <a:lnTo>
                  <a:pt x="66" y="494"/>
                </a:lnTo>
                <a:lnTo>
                  <a:pt x="70" y="502"/>
                </a:lnTo>
                <a:lnTo>
                  <a:pt x="70" y="502"/>
                </a:lnTo>
                <a:lnTo>
                  <a:pt x="70" y="504"/>
                </a:lnTo>
                <a:lnTo>
                  <a:pt x="70" y="504"/>
                </a:lnTo>
                <a:lnTo>
                  <a:pt x="70" y="506"/>
                </a:lnTo>
                <a:lnTo>
                  <a:pt x="70" y="506"/>
                </a:lnTo>
                <a:lnTo>
                  <a:pt x="66" y="512"/>
                </a:lnTo>
                <a:lnTo>
                  <a:pt x="66" y="512"/>
                </a:lnTo>
                <a:lnTo>
                  <a:pt x="64" y="516"/>
                </a:lnTo>
                <a:lnTo>
                  <a:pt x="64" y="516"/>
                </a:lnTo>
                <a:lnTo>
                  <a:pt x="62" y="522"/>
                </a:lnTo>
                <a:lnTo>
                  <a:pt x="62" y="522"/>
                </a:lnTo>
                <a:lnTo>
                  <a:pt x="60" y="528"/>
                </a:lnTo>
                <a:lnTo>
                  <a:pt x="60" y="528"/>
                </a:lnTo>
                <a:lnTo>
                  <a:pt x="58" y="532"/>
                </a:lnTo>
                <a:lnTo>
                  <a:pt x="58" y="532"/>
                </a:lnTo>
                <a:lnTo>
                  <a:pt x="58" y="534"/>
                </a:lnTo>
                <a:lnTo>
                  <a:pt x="58" y="534"/>
                </a:lnTo>
                <a:lnTo>
                  <a:pt x="58" y="538"/>
                </a:lnTo>
                <a:lnTo>
                  <a:pt x="58" y="538"/>
                </a:lnTo>
                <a:lnTo>
                  <a:pt x="60" y="540"/>
                </a:lnTo>
                <a:lnTo>
                  <a:pt x="60" y="540"/>
                </a:lnTo>
                <a:lnTo>
                  <a:pt x="64" y="540"/>
                </a:lnTo>
                <a:lnTo>
                  <a:pt x="64" y="540"/>
                </a:lnTo>
                <a:lnTo>
                  <a:pt x="64" y="542"/>
                </a:lnTo>
                <a:lnTo>
                  <a:pt x="64" y="542"/>
                </a:lnTo>
                <a:lnTo>
                  <a:pt x="62" y="544"/>
                </a:lnTo>
                <a:lnTo>
                  <a:pt x="62" y="544"/>
                </a:lnTo>
                <a:lnTo>
                  <a:pt x="60" y="546"/>
                </a:lnTo>
                <a:lnTo>
                  <a:pt x="60" y="546"/>
                </a:lnTo>
                <a:lnTo>
                  <a:pt x="60" y="548"/>
                </a:lnTo>
                <a:lnTo>
                  <a:pt x="60" y="548"/>
                </a:lnTo>
                <a:lnTo>
                  <a:pt x="58" y="552"/>
                </a:lnTo>
                <a:lnTo>
                  <a:pt x="58" y="552"/>
                </a:lnTo>
                <a:lnTo>
                  <a:pt x="56" y="556"/>
                </a:lnTo>
                <a:lnTo>
                  <a:pt x="56" y="556"/>
                </a:lnTo>
                <a:lnTo>
                  <a:pt x="56" y="556"/>
                </a:lnTo>
                <a:lnTo>
                  <a:pt x="56" y="556"/>
                </a:lnTo>
                <a:lnTo>
                  <a:pt x="56" y="556"/>
                </a:lnTo>
                <a:lnTo>
                  <a:pt x="56" y="556"/>
                </a:lnTo>
                <a:lnTo>
                  <a:pt x="54" y="558"/>
                </a:lnTo>
                <a:lnTo>
                  <a:pt x="54" y="558"/>
                </a:lnTo>
                <a:lnTo>
                  <a:pt x="52" y="560"/>
                </a:lnTo>
                <a:lnTo>
                  <a:pt x="52" y="560"/>
                </a:lnTo>
                <a:lnTo>
                  <a:pt x="50" y="562"/>
                </a:lnTo>
                <a:lnTo>
                  <a:pt x="50" y="562"/>
                </a:lnTo>
                <a:lnTo>
                  <a:pt x="44" y="564"/>
                </a:lnTo>
                <a:lnTo>
                  <a:pt x="44" y="564"/>
                </a:lnTo>
                <a:lnTo>
                  <a:pt x="36" y="566"/>
                </a:lnTo>
                <a:lnTo>
                  <a:pt x="36" y="566"/>
                </a:lnTo>
                <a:lnTo>
                  <a:pt x="30" y="568"/>
                </a:lnTo>
                <a:lnTo>
                  <a:pt x="30" y="568"/>
                </a:lnTo>
                <a:lnTo>
                  <a:pt x="28" y="572"/>
                </a:lnTo>
                <a:lnTo>
                  <a:pt x="28" y="572"/>
                </a:lnTo>
                <a:lnTo>
                  <a:pt x="28" y="572"/>
                </a:lnTo>
                <a:lnTo>
                  <a:pt x="28" y="572"/>
                </a:lnTo>
                <a:lnTo>
                  <a:pt x="26" y="574"/>
                </a:lnTo>
                <a:lnTo>
                  <a:pt x="26" y="574"/>
                </a:lnTo>
                <a:lnTo>
                  <a:pt x="26" y="574"/>
                </a:lnTo>
                <a:lnTo>
                  <a:pt x="26" y="574"/>
                </a:lnTo>
                <a:lnTo>
                  <a:pt x="26" y="576"/>
                </a:lnTo>
                <a:lnTo>
                  <a:pt x="26" y="576"/>
                </a:lnTo>
                <a:lnTo>
                  <a:pt x="26" y="578"/>
                </a:lnTo>
                <a:lnTo>
                  <a:pt x="26" y="578"/>
                </a:lnTo>
                <a:lnTo>
                  <a:pt x="26" y="580"/>
                </a:lnTo>
                <a:lnTo>
                  <a:pt x="26" y="580"/>
                </a:lnTo>
                <a:lnTo>
                  <a:pt x="30" y="582"/>
                </a:lnTo>
                <a:lnTo>
                  <a:pt x="30" y="582"/>
                </a:lnTo>
                <a:lnTo>
                  <a:pt x="34" y="582"/>
                </a:lnTo>
                <a:lnTo>
                  <a:pt x="34" y="582"/>
                </a:lnTo>
                <a:lnTo>
                  <a:pt x="36" y="584"/>
                </a:lnTo>
                <a:lnTo>
                  <a:pt x="36" y="584"/>
                </a:lnTo>
                <a:lnTo>
                  <a:pt x="40" y="584"/>
                </a:lnTo>
                <a:lnTo>
                  <a:pt x="40" y="584"/>
                </a:lnTo>
                <a:lnTo>
                  <a:pt x="44" y="584"/>
                </a:lnTo>
                <a:lnTo>
                  <a:pt x="44" y="584"/>
                </a:lnTo>
                <a:lnTo>
                  <a:pt x="46" y="584"/>
                </a:lnTo>
                <a:lnTo>
                  <a:pt x="46" y="584"/>
                </a:lnTo>
                <a:lnTo>
                  <a:pt x="48" y="584"/>
                </a:lnTo>
                <a:lnTo>
                  <a:pt x="48" y="584"/>
                </a:lnTo>
                <a:lnTo>
                  <a:pt x="50" y="584"/>
                </a:lnTo>
                <a:lnTo>
                  <a:pt x="50" y="584"/>
                </a:lnTo>
                <a:lnTo>
                  <a:pt x="52" y="584"/>
                </a:lnTo>
                <a:lnTo>
                  <a:pt x="52" y="584"/>
                </a:lnTo>
                <a:lnTo>
                  <a:pt x="52" y="584"/>
                </a:lnTo>
                <a:lnTo>
                  <a:pt x="52" y="584"/>
                </a:lnTo>
                <a:lnTo>
                  <a:pt x="54" y="584"/>
                </a:lnTo>
                <a:lnTo>
                  <a:pt x="54" y="584"/>
                </a:lnTo>
                <a:lnTo>
                  <a:pt x="56" y="582"/>
                </a:lnTo>
                <a:lnTo>
                  <a:pt x="56" y="582"/>
                </a:lnTo>
                <a:lnTo>
                  <a:pt x="56" y="584"/>
                </a:lnTo>
                <a:lnTo>
                  <a:pt x="56" y="584"/>
                </a:lnTo>
                <a:lnTo>
                  <a:pt x="58" y="584"/>
                </a:lnTo>
                <a:lnTo>
                  <a:pt x="58" y="584"/>
                </a:lnTo>
                <a:lnTo>
                  <a:pt x="60" y="582"/>
                </a:lnTo>
                <a:lnTo>
                  <a:pt x="60" y="582"/>
                </a:lnTo>
                <a:lnTo>
                  <a:pt x="60" y="582"/>
                </a:lnTo>
                <a:lnTo>
                  <a:pt x="60" y="582"/>
                </a:lnTo>
                <a:lnTo>
                  <a:pt x="62" y="582"/>
                </a:lnTo>
                <a:lnTo>
                  <a:pt x="62" y="582"/>
                </a:lnTo>
                <a:lnTo>
                  <a:pt x="64" y="582"/>
                </a:lnTo>
                <a:lnTo>
                  <a:pt x="64" y="582"/>
                </a:lnTo>
                <a:lnTo>
                  <a:pt x="64" y="582"/>
                </a:lnTo>
                <a:lnTo>
                  <a:pt x="64" y="582"/>
                </a:lnTo>
                <a:lnTo>
                  <a:pt x="66" y="582"/>
                </a:lnTo>
                <a:lnTo>
                  <a:pt x="66" y="582"/>
                </a:lnTo>
                <a:lnTo>
                  <a:pt x="68" y="582"/>
                </a:lnTo>
                <a:lnTo>
                  <a:pt x="68" y="582"/>
                </a:lnTo>
                <a:lnTo>
                  <a:pt x="68" y="582"/>
                </a:lnTo>
                <a:lnTo>
                  <a:pt x="68" y="582"/>
                </a:lnTo>
                <a:lnTo>
                  <a:pt x="70" y="582"/>
                </a:lnTo>
                <a:lnTo>
                  <a:pt x="70" y="582"/>
                </a:lnTo>
                <a:lnTo>
                  <a:pt x="72" y="580"/>
                </a:lnTo>
                <a:lnTo>
                  <a:pt x="72" y="580"/>
                </a:lnTo>
                <a:lnTo>
                  <a:pt x="72" y="580"/>
                </a:lnTo>
                <a:lnTo>
                  <a:pt x="72" y="580"/>
                </a:lnTo>
                <a:lnTo>
                  <a:pt x="76" y="578"/>
                </a:lnTo>
                <a:lnTo>
                  <a:pt x="76" y="578"/>
                </a:lnTo>
                <a:lnTo>
                  <a:pt x="86" y="576"/>
                </a:lnTo>
                <a:lnTo>
                  <a:pt x="86" y="576"/>
                </a:lnTo>
                <a:lnTo>
                  <a:pt x="88" y="576"/>
                </a:lnTo>
                <a:lnTo>
                  <a:pt x="88" y="576"/>
                </a:lnTo>
                <a:lnTo>
                  <a:pt x="92" y="578"/>
                </a:lnTo>
                <a:lnTo>
                  <a:pt x="92" y="578"/>
                </a:lnTo>
                <a:lnTo>
                  <a:pt x="94" y="578"/>
                </a:lnTo>
                <a:lnTo>
                  <a:pt x="94" y="578"/>
                </a:lnTo>
                <a:lnTo>
                  <a:pt x="98" y="578"/>
                </a:lnTo>
                <a:lnTo>
                  <a:pt x="98" y="578"/>
                </a:lnTo>
                <a:lnTo>
                  <a:pt x="100" y="578"/>
                </a:lnTo>
                <a:lnTo>
                  <a:pt x="100" y="578"/>
                </a:lnTo>
                <a:lnTo>
                  <a:pt x="100" y="578"/>
                </a:lnTo>
                <a:lnTo>
                  <a:pt x="100" y="578"/>
                </a:lnTo>
                <a:lnTo>
                  <a:pt x="102" y="578"/>
                </a:lnTo>
                <a:lnTo>
                  <a:pt x="102" y="578"/>
                </a:lnTo>
                <a:lnTo>
                  <a:pt x="104" y="578"/>
                </a:lnTo>
                <a:lnTo>
                  <a:pt x="104" y="578"/>
                </a:lnTo>
                <a:lnTo>
                  <a:pt x="104" y="578"/>
                </a:lnTo>
                <a:lnTo>
                  <a:pt x="104" y="578"/>
                </a:lnTo>
                <a:lnTo>
                  <a:pt x="106" y="578"/>
                </a:lnTo>
                <a:lnTo>
                  <a:pt x="106" y="578"/>
                </a:lnTo>
                <a:lnTo>
                  <a:pt x="108" y="576"/>
                </a:lnTo>
                <a:lnTo>
                  <a:pt x="108" y="576"/>
                </a:lnTo>
                <a:lnTo>
                  <a:pt x="108" y="576"/>
                </a:lnTo>
                <a:lnTo>
                  <a:pt x="108" y="576"/>
                </a:lnTo>
                <a:lnTo>
                  <a:pt x="110" y="576"/>
                </a:lnTo>
                <a:lnTo>
                  <a:pt x="110" y="576"/>
                </a:lnTo>
                <a:lnTo>
                  <a:pt x="112" y="576"/>
                </a:lnTo>
                <a:lnTo>
                  <a:pt x="112" y="576"/>
                </a:lnTo>
                <a:lnTo>
                  <a:pt x="114" y="574"/>
                </a:lnTo>
                <a:lnTo>
                  <a:pt x="114" y="574"/>
                </a:lnTo>
                <a:lnTo>
                  <a:pt x="114" y="574"/>
                </a:lnTo>
                <a:lnTo>
                  <a:pt x="114" y="574"/>
                </a:lnTo>
                <a:lnTo>
                  <a:pt x="114" y="568"/>
                </a:lnTo>
                <a:lnTo>
                  <a:pt x="114" y="568"/>
                </a:lnTo>
                <a:lnTo>
                  <a:pt x="112" y="564"/>
                </a:lnTo>
                <a:lnTo>
                  <a:pt x="112" y="564"/>
                </a:lnTo>
                <a:lnTo>
                  <a:pt x="112" y="564"/>
                </a:lnTo>
                <a:lnTo>
                  <a:pt x="112" y="564"/>
                </a:lnTo>
                <a:lnTo>
                  <a:pt x="112" y="562"/>
                </a:lnTo>
                <a:lnTo>
                  <a:pt x="112" y="562"/>
                </a:lnTo>
                <a:lnTo>
                  <a:pt x="112" y="560"/>
                </a:lnTo>
                <a:lnTo>
                  <a:pt x="112" y="560"/>
                </a:lnTo>
                <a:lnTo>
                  <a:pt x="112" y="558"/>
                </a:lnTo>
                <a:lnTo>
                  <a:pt x="112" y="558"/>
                </a:lnTo>
                <a:lnTo>
                  <a:pt x="112" y="556"/>
                </a:lnTo>
                <a:lnTo>
                  <a:pt x="112" y="556"/>
                </a:lnTo>
                <a:lnTo>
                  <a:pt x="112" y="552"/>
                </a:lnTo>
                <a:lnTo>
                  <a:pt x="112" y="552"/>
                </a:lnTo>
                <a:lnTo>
                  <a:pt x="112" y="550"/>
                </a:lnTo>
                <a:lnTo>
                  <a:pt x="112" y="550"/>
                </a:lnTo>
                <a:lnTo>
                  <a:pt x="112" y="550"/>
                </a:lnTo>
                <a:lnTo>
                  <a:pt x="112" y="550"/>
                </a:lnTo>
                <a:lnTo>
                  <a:pt x="112" y="550"/>
                </a:lnTo>
                <a:lnTo>
                  <a:pt x="112" y="550"/>
                </a:lnTo>
                <a:lnTo>
                  <a:pt x="116" y="546"/>
                </a:lnTo>
                <a:lnTo>
                  <a:pt x="116" y="546"/>
                </a:lnTo>
                <a:lnTo>
                  <a:pt x="118" y="542"/>
                </a:lnTo>
                <a:lnTo>
                  <a:pt x="118" y="542"/>
                </a:lnTo>
                <a:lnTo>
                  <a:pt x="120" y="538"/>
                </a:lnTo>
                <a:lnTo>
                  <a:pt x="120" y="538"/>
                </a:lnTo>
                <a:lnTo>
                  <a:pt x="120" y="536"/>
                </a:lnTo>
                <a:lnTo>
                  <a:pt x="120" y="536"/>
                </a:lnTo>
                <a:lnTo>
                  <a:pt x="120" y="532"/>
                </a:lnTo>
                <a:lnTo>
                  <a:pt x="120" y="532"/>
                </a:lnTo>
                <a:lnTo>
                  <a:pt x="116" y="524"/>
                </a:lnTo>
                <a:lnTo>
                  <a:pt x="116" y="524"/>
                </a:lnTo>
                <a:lnTo>
                  <a:pt x="112" y="518"/>
                </a:lnTo>
                <a:lnTo>
                  <a:pt x="112" y="518"/>
                </a:lnTo>
                <a:lnTo>
                  <a:pt x="110" y="514"/>
                </a:lnTo>
                <a:lnTo>
                  <a:pt x="110" y="514"/>
                </a:lnTo>
                <a:lnTo>
                  <a:pt x="108" y="512"/>
                </a:lnTo>
                <a:lnTo>
                  <a:pt x="108" y="512"/>
                </a:lnTo>
                <a:lnTo>
                  <a:pt x="108" y="510"/>
                </a:lnTo>
                <a:lnTo>
                  <a:pt x="108" y="510"/>
                </a:lnTo>
                <a:lnTo>
                  <a:pt x="108" y="508"/>
                </a:lnTo>
                <a:lnTo>
                  <a:pt x="108" y="508"/>
                </a:lnTo>
                <a:lnTo>
                  <a:pt x="110" y="500"/>
                </a:lnTo>
                <a:lnTo>
                  <a:pt x="110" y="500"/>
                </a:lnTo>
                <a:lnTo>
                  <a:pt x="110" y="488"/>
                </a:lnTo>
                <a:lnTo>
                  <a:pt x="110" y="488"/>
                </a:lnTo>
                <a:lnTo>
                  <a:pt x="110" y="480"/>
                </a:lnTo>
                <a:lnTo>
                  <a:pt x="110" y="480"/>
                </a:lnTo>
                <a:lnTo>
                  <a:pt x="110" y="476"/>
                </a:lnTo>
                <a:lnTo>
                  <a:pt x="110" y="476"/>
                </a:lnTo>
                <a:lnTo>
                  <a:pt x="110" y="468"/>
                </a:lnTo>
                <a:lnTo>
                  <a:pt x="110" y="468"/>
                </a:lnTo>
                <a:lnTo>
                  <a:pt x="110" y="466"/>
                </a:lnTo>
                <a:lnTo>
                  <a:pt x="110" y="466"/>
                </a:lnTo>
                <a:lnTo>
                  <a:pt x="110" y="464"/>
                </a:lnTo>
                <a:lnTo>
                  <a:pt x="110" y="464"/>
                </a:lnTo>
                <a:lnTo>
                  <a:pt x="110" y="456"/>
                </a:lnTo>
                <a:lnTo>
                  <a:pt x="110" y="456"/>
                </a:lnTo>
                <a:lnTo>
                  <a:pt x="108" y="444"/>
                </a:lnTo>
                <a:lnTo>
                  <a:pt x="108" y="444"/>
                </a:lnTo>
                <a:lnTo>
                  <a:pt x="108" y="438"/>
                </a:lnTo>
                <a:lnTo>
                  <a:pt x="108" y="438"/>
                </a:lnTo>
                <a:lnTo>
                  <a:pt x="108" y="434"/>
                </a:lnTo>
                <a:lnTo>
                  <a:pt x="108" y="434"/>
                </a:lnTo>
                <a:lnTo>
                  <a:pt x="108" y="430"/>
                </a:lnTo>
                <a:lnTo>
                  <a:pt x="108" y="430"/>
                </a:lnTo>
                <a:lnTo>
                  <a:pt x="110" y="422"/>
                </a:lnTo>
                <a:lnTo>
                  <a:pt x="110" y="422"/>
                </a:lnTo>
                <a:lnTo>
                  <a:pt x="110" y="416"/>
                </a:lnTo>
                <a:lnTo>
                  <a:pt x="110" y="416"/>
                </a:lnTo>
                <a:lnTo>
                  <a:pt x="110" y="410"/>
                </a:lnTo>
                <a:lnTo>
                  <a:pt x="110" y="410"/>
                </a:lnTo>
                <a:lnTo>
                  <a:pt x="110" y="402"/>
                </a:lnTo>
                <a:lnTo>
                  <a:pt x="110" y="402"/>
                </a:lnTo>
                <a:lnTo>
                  <a:pt x="110" y="396"/>
                </a:lnTo>
                <a:lnTo>
                  <a:pt x="110" y="396"/>
                </a:lnTo>
                <a:lnTo>
                  <a:pt x="108" y="392"/>
                </a:lnTo>
                <a:lnTo>
                  <a:pt x="108" y="392"/>
                </a:lnTo>
                <a:lnTo>
                  <a:pt x="108" y="386"/>
                </a:lnTo>
                <a:lnTo>
                  <a:pt x="108" y="386"/>
                </a:lnTo>
                <a:lnTo>
                  <a:pt x="108" y="382"/>
                </a:lnTo>
                <a:lnTo>
                  <a:pt x="108" y="382"/>
                </a:lnTo>
                <a:lnTo>
                  <a:pt x="108" y="382"/>
                </a:lnTo>
                <a:lnTo>
                  <a:pt x="108" y="382"/>
                </a:lnTo>
                <a:lnTo>
                  <a:pt x="108" y="384"/>
                </a:lnTo>
                <a:lnTo>
                  <a:pt x="108" y="384"/>
                </a:lnTo>
                <a:lnTo>
                  <a:pt x="110" y="388"/>
                </a:lnTo>
                <a:lnTo>
                  <a:pt x="110" y="388"/>
                </a:lnTo>
                <a:lnTo>
                  <a:pt x="110" y="394"/>
                </a:lnTo>
                <a:lnTo>
                  <a:pt x="110" y="394"/>
                </a:lnTo>
                <a:lnTo>
                  <a:pt x="112" y="396"/>
                </a:lnTo>
                <a:lnTo>
                  <a:pt x="112" y="396"/>
                </a:lnTo>
                <a:lnTo>
                  <a:pt x="112" y="400"/>
                </a:lnTo>
                <a:lnTo>
                  <a:pt x="112" y="400"/>
                </a:lnTo>
                <a:lnTo>
                  <a:pt x="114" y="406"/>
                </a:lnTo>
                <a:lnTo>
                  <a:pt x="114" y="406"/>
                </a:lnTo>
                <a:lnTo>
                  <a:pt x="114" y="410"/>
                </a:lnTo>
                <a:lnTo>
                  <a:pt x="114" y="410"/>
                </a:lnTo>
                <a:lnTo>
                  <a:pt x="116" y="416"/>
                </a:lnTo>
                <a:lnTo>
                  <a:pt x="116" y="416"/>
                </a:lnTo>
                <a:lnTo>
                  <a:pt x="118" y="420"/>
                </a:lnTo>
                <a:lnTo>
                  <a:pt x="118" y="420"/>
                </a:lnTo>
                <a:lnTo>
                  <a:pt x="118" y="426"/>
                </a:lnTo>
                <a:lnTo>
                  <a:pt x="118" y="426"/>
                </a:lnTo>
                <a:lnTo>
                  <a:pt x="118" y="430"/>
                </a:lnTo>
                <a:lnTo>
                  <a:pt x="118" y="430"/>
                </a:lnTo>
                <a:lnTo>
                  <a:pt x="118" y="434"/>
                </a:lnTo>
                <a:lnTo>
                  <a:pt x="118" y="434"/>
                </a:lnTo>
                <a:lnTo>
                  <a:pt x="120" y="438"/>
                </a:lnTo>
                <a:lnTo>
                  <a:pt x="120" y="438"/>
                </a:lnTo>
                <a:lnTo>
                  <a:pt x="120" y="442"/>
                </a:lnTo>
                <a:lnTo>
                  <a:pt x="120" y="442"/>
                </a:lnTo>
                <a:lnTo>
                  <a:pt x="120" y="448"/>
                </a:lnTo>
                <a:lnTo>
                  <a:pt x="120" y="448"/>
                </a:lnTo>
                <a:lnTo>
                  <a:pt x="120" y="452"/>
                </a:lnTo>
                <a:lnTo>
                  <a:pt x="120" y="452"/>
                </a:lnTo>
                <a:lnTo>
                  <a:pt x="120" y="454"/>
                </a:lnTo>
                <a:lnTo>
                  <a:pt x="120" y="454"/>
                </a:lnTo>
                <a:lnTo>
                  <a:pt x="122" y="460"/>
                </a:lnTo>
                <a:lnTo>
                  <a:pt x="122" y="460"/>
                </a:lnTo>
                <a:lnTo>
                  <a:pt x="122" y="464"/>
                </a:lnTo>
                <a:lnTo>
                  <a:pt x="122" y="464"/>
                </a:lnTo>
                <a:lnTo>
                  <a:pt x="122" y="468"/>
                </a:lnTo>
                <a:lnTo>
                  <a:pt x="122" y="468"/>
                </a:lnTo>
                <a:lnTo>
                  <a:pt x="122" y="470"/>
                </a:lnTo>
                <a:lnTo>
                  <a:pt x="122" y="470"/>
                </a:lnTo>
                <a:lnTo>
                  <a:pt x="124" y="478"/>
                </a:lnTo>
                <a:lnTo>
                  <a:pt x="124" y="478"/>
                </a:lnTo>
                <a:lnTo>
                  <a:pt x="124" y="490"/>
                </a:lnTo>
                <a:lnTo>
                  <a:pt x="124" y="490"/>
                </a:lnTo>
                <a:lnTo>
                  <a:pt x="124" y="500"/>
                </a:lnTo>
                <a:lnTo>
                  <a:pt x="124" y="500"/>
                </a:lnTo>
                <a:lnTo>
                  <a:pt x="128" y="514"/>
                </a:lnTo>
                <a:lnTo>
                  <a:pt x="128" y="514"/>
                </a:lnTo>
                <a:lnTo>
                  <a:pt x="130" y="522"/>
                </a:lnTo>
                <a:lnTo>
                  <a:pt x="130" y="522"/>
                </a:lnTo>
                <a:lnTo>
                  <a:pt x="132" y="528"/>
                </a:lnTo>
                <a:lnTo>
                  <a:pt x="132" y="528"/>
                </a:lnTo>
                <a:lnTo>
                  <a:pt x="134" y="534"/>
                </a:lnTo>
                <a:lnTo>
                  <a:pt x="134" y="534"/>
                </a:lnTo>
                <a:lnTo>
                  <a:pt x="136" y="536"/>
                </a:lnTo>
                <a:lnTo>
                  <a:pt x="136" y="536"/>
                </a:lnTo>
                <a:lnTo>
                  <a:pt x="140" y="540"/>
                </a:lnTo>
                <a:lnTo>
                  <a:pt x="140" y="540"/>
                </a:lnTo>
                <a:lnTo>
                  <a:pt x="140" y="540"/>
                </a:lnTo>
                <a:lnTo>
                  <a:pt x="140" y="540"/>
                </a:lnTo>
                <a:lnTo>
                  <a:pt x="140" y="542"/>
                </a:lnTo>
                <a:lnTo>
                  <a:pt x="140" y="542"/>
                </a:lnTo>
                <a:lnTo>
                  <a:pt x="136" y="544"/>
                </a:lnTo>
                <a:lnTo>
                  <a:pt x="136" y="544"/>
                </a:lnTo>
                <a:lnTo>
                  <a:pt x="134" y="546"/>
                </a:lnTo>
                <a:lnTo>
                  <a:pt x="134" y="546"/>
                </a:lnTo>
                <a:lnTo>
                  <a:pt x="132" y="552"/>
                </a:lnTo>
                <a:lnTo>
                  <a:pt x="132" y="552"/>
                </a:lnTo>
                <a:lnTo>
                  <a:pt x="130" y="554"/>
                </a:lnTo>
                <a:lnTo>
                  <a:pt x="130" y="554"/>
                </a:lnTo>
                <a:lnTo>
                  <a:pt x="128" y="558"/>
                </a:lnTo>
                <a:lnTo>
                  <a:pt x="128" y="558"/>
                </a:lnTo>
                <a:lnTo>
                  <a:pt x="130" y="562"/>
                </a:lnTo>
                <a:lnTo>
                  <a:pt x="130" y="562"/>
                </a:lnTo>
                <a:lnTo>
                  <a:pt x="132" y="564"/>
                </a:lnTo>
                <a:lnTo>
                  <a:pt x="132" y="564"/>
                </a:lnTo>
                <a:lnTo>
                  <a:pt x="134" y="566"/>
                </a:lnTo>
                <a:lnTo>
                  <a:pt x="134" y="566"/>
                </a:lnTo>
                <a:lnTo>
                  <a:pt x="136" y="568"/>
                </a:lnTo>
                <a:lnTo>
                  <a:pt x="136" y="568"/>
                </a:lnTo>
                <a:lnTo>
                  <a:pt x="138" y="572"/>
                </a:lnTo>
                <a:lnTo>
                  <a:pt x="138" y="572"/>
                </a:lnTo>
                <a:lnTo>
                  <a:pt x="140" y="572"/>
                </a:lnTo>
                <a:lnTo>
                  <a:pt x="140" y="572"/>
                </a:lnTo>
                <a:lnTo>
                  <a:pt x="142" y="576"/>
                </a:lnTo>
                <a:lnTo>
                  <a:pt x="142" y="576"/>
                </a:lnTo>
                <a:lnTo>
                  <a:pt x="144" y="578"/>
                </a:lnTo>
                <a:lnTo>
                  <a:pt x="144" y="578"/>
                </a:lnTo>
                <a:lnTo>
                  <a:pt x="144" y="578"/>
                </a:lnTo>
                <a:lnTo>
                  <a:pt x="144" y="578"/>
                </a:lnTo>
                <a:lnTo>
                  <a:pt x="142" y="582"/>
                </a:lnTo>
                <a:lnTo>
                  <a:pt x="142" y="582"/>
                </a:lnTo>
                <a:lnTo>
                  <a:pt x="142" y="588"/>
                </a:lnTo>
                <a:lnTo>
                  <a:pt x="142" y="588"/>
                </a:lnTo>
                <a:lnTo>
                  <a:pt x="142" y="588"/>
                </a:lnTo>
                <a:lnTo>
                  <a:pt x="142" y="588"/>
                </a:lnTo>
                <a:lnTo>
                  <a:pt x="142" y="590"/>
                </a:lnTo>
                <a:lnTo>
                  <a:pt x="142" y="590"/>
                </a:lnTo>
                <a:lnTo>
                  <a:pt x="142" y="590"/>
                </a:lnTo>
                <a:lnTo>
                  <a:pt x="142" y="590"/>
                </a:lnTo>
                <a:lnTo>
                  <a:pt x="140" y="594"/>
                </a:lnTo>
                <a:lnTo>
                  <a:pt x="140" y="594"/>
                </a:lnTo>
                <a:lnTo>
                  <a:pt x="140" y="598"/>
                </a:lnTo>
                <a:lnTo>
                  <a:pt x="140" y="598"/>
                </a:lnTo>
                <a:lnTo>
                  <a:pt x="142" y="600"/>
                </a:lnTo>
                <a:lnTo>
                  <a:pt x="142" y="600"/>
                </a:lnTo>
                <a:lnTo>
                  <a:pt x="146" y="600"/>
                </a:lnTo>
                <a:lnTo>
                  <a:pt x="146" y="600"/>
                </a:lnTo>
                <a:lnTo>
                  <a:pt x="150" y="600"/>
                </a:lnTo>
                <a:lnTo>
                  <a:pt x="150" y="600"/>
                </a:lnTo>
                <a:lnTo>
                  <a:pt x="164" y="600"/>
                </a:lnTo>
                <a:lnTo>
                  <a:pt x="164" y="600"/>
                </a:lnTo>
                <a:lnTo>
                  <a:pt x="174" y="598"/>
                </a:lnTo>
                <a:lnTo>
                  <a:pt x="174" y="598"/>
                </a:lnTo>
                <a:lnTo>
                  <a:pt x="178" y="596"/>
                </a:lnTo>
                <a:lnTo>
                  <a:pt x="178" y="596"/>
                </a:lnTo>
                <a:lnTo>
                  <a:pt x="180" y="594"/>
                </a:lnTo>
                <a:lnTo>
                  <a:pt x="180" y="594"/>
                </a:lnTo>
                <a:lnTo>
                  <a:pt x="180" y="590"/>
                </a:lnTo>
                <a:lnTo>
                  <a:pt x="180" y="590"/>
                </a:lnTo>
                <a:lnTo>
                  <a:pt x="178" y="586"/>
                </a:lnTo>
                <a:lnTo>
                  <a:pt x="178" y="586"/>
                </a:lnTo>
                <a:lnTo>
                  <a:pt x="178" y="584"/>
                </a:lnTo>
                <a:lnTo>
                  <a:pt x="178" y="584"/>
                </a:lnTo>
                <a:lnTo>
                  <a:pt x="178" y="578"/>
                </a:lnTo>
                <a:lnTo>
                  <a:pt x="178" y="578"/>
                </a:lnTo>
                <a:lnTo>
                  <a:pt x="178" y="578"/>
                </a:lnTo>
                <a:lnTo>
                  <a:pt x="178" y="578"/>
                </a:lnTo>
                <a:lnTo>
                  <a:pt x="176" y="576"/>
                </a:lnTo>
                <a:lnTo>
                  <a:pt x="176" y="576"/>
                </a:lnTo>
                <a:lnTo>
                  <a:pt x="178" y="574"/>
                </a:lnTo>
                <a:lnTo>
                  <a:pt x="178" y="574"/>
                </a:lnTo>
                <a:lnTo>
                  <a:pt x="178" y="574"/>
                </a:lnTo>
                <a:lnTo>
                  <a:pt x="178" y="574"/>
                </a:lnTo>
                <a:lnTo>
                  <a:pt x="180" y="568"/>
                </a:lnTo>
                <a:lnTo>
                  <a:pt x="180" y="568"/>
                </a:lnTo>
                <a:lnTo>
                  <a:pt x="180" y="566"/>
                </a:lnTo>
                <a:lnTo>
                  <a:pt x="180" y="566"/>
                </a:lnTo>
                <a:lnTo>
                  <a:pt x="182" y="564"/>
                </a:lnTo>
                <a:lnTo>
                  <a:pt x="182" y="564"/>
                </a:lnTo>
                <a:lnTo>
                  <a:pt x="182" y="562"/>
                </a:lnTo>
                <a:lnTo>
                  <a:pt x="182" y="562"/>
                </a:lnTo>
                <a:lnTo>
                  <a:pt x="184" y="558"/>
                </a:lnTo>
                <a:lnTo>
                  <a:pt x="184" y="558"/>
                </a:lnTo>
                <a:lnTo>
                  <a:pt x="186" y="556"/>
                </a:lnTo>
                <a:lnTo>
                  <a:pt x="186" y="556"/>
                </a:lnTo>
                <a:lnTo>
                  <a:pt x="186" y="554"/>
                </a:lnTo>
                <a:lnTo>
                  <a:pt x="186" y="554"/>
                </a:lnTo>
                <a:lnTo>
                  <a:pt x="186" y="552"/>
                </a:lnTo>
                <a:lnTo>
                  <a:pt x="186" y="552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  <a:effectLst>
            <a:outerShdw blurRad="76200" dir="18900000" sy="23000" kx="-1200000" algn="bl" rotWithShape="0">
              <a:prstClr val="black">
                <a:alpha val="20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cxnSp>
        <p:nvCxnSpPr>
          <p:cNvPr id="11" name="Straight Connector 10"/>
          <p:cNvCxnSpPr/>
          <p:nvPr/>
        </p:nvCxnSpPr>
        <p:spPr>
          <a:xfrm>
            <a:off x="5410200" y="2057400"/>
            <a:ext cx="3124200" cy="158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Straight Connector 11"/>
          <p:cNvCxnSpPr/>
          <p:nvPr/>
        </p:nvCxnSpPr>
        <p:spPr>
          <a:xfrm rot="5400000">
            <a:off x="4153694" y="3313906"/>
            <a:ext cx="2514600" cy="158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" name="TextBox 12"/>
          <p:cNvSpPr txBox="1"/>
          <p:nvPr/>
        </p:nvSpPr>
        <p:spPr>
          <a:xfrm>
            <a:off x="5486400" y="2209800"/>
            <a:ext cx="3276600" cy="267765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166688" indent="-166688">
              <a:buFont typeface="Arial" pitchFamily="34" charset="0"/>
              <a:buChar char="•"/>
            </a:pPr>
            <a:r>
              <a:rPr lang="en-US" sz="2400" dirty="0" smtClean="0"/>
              <a:t>Your text here. Your text here </a:t>
            </a:r>
          </a:p>
          <a:p>
            <a:pPr marL="166688" indent="-166688">
              <a:buFont typeface="Arial" pitchFamily="34" charset="0"/>
              <a:buChar char="•"/>
            </a:pPr>
            <a:r>
              <a:rPr lang="en-US" sz="2400" dirty="0" smtClean="0"/>
              <a:t>Your text here. Your text here</a:t>
            </a:r>
          </a:p>
          <a:p>
            <a:pPr marL="166688" indent="-166688">
              <a:buFont typeface="Arial" pitchFamily="34" charset="0"/>
              <a:buChar char="•"/>
            </a:pPr>
            <a:r>
              <a:rPr lang="en-US" sz="2400" dirty="0" smtClean="0"/>
              <a:t>Your text here. Your text here </a:t>
            </a:r>
          </a:p>
          <a:p>
            <a:pPr marL="166688" indent="-166688">
              <a:buFont typeface="Arial" pitchFamily="34" charset="0"/>
              <a:buChar char="•"/>
            </a:pPr>
            <a:endParaRPr lang="en-US" sz="2400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1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1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 build="p"/>
    </p:bldLst>
  </p:timing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23"/>
          <p:cNvGrpSpPr>
            <a:grpSpLocks/>
          </p:cNvGrpSpPr>
          <p:nvPr/>
        </p:nvGrpSpPr>
        <p:grpSpPr bwMode="auto">
          <a:xfrm>
            <a:off x="0" y="4572000"/>
            <a:ext cx="9144000" cy="1676400"/>
            <a:chOff x="0" y="2086"/>
            <a:chExt cx="5760" cy="1056"/>
          </a:xfrm>
        </p:grpSpPr>
        <p:sp>
          <p:nvSpPr>
            <p:cNvPr id="12" name="Rectangle 3"/>
            <p:cNvSpPr>
              <a:spLocks noChangeArrowheads="1"/>
            </p:cNvSpPr>
            <p:nvPr/>
          </p:nvSpPr>
          <p:spPr bwMode="gray">
            <a:xfrm>
              <a:off x="0" y="2325"/>
              <a:ext cx="5760" cy="817"/>
            </a:xfrm>
            <a:prstGeom prst="rect">
              <a:avLst/>
            </a:prstGeom>
            <a:gradFill rotWithShape="1">
              <a:gsLst>
                <a:gs pos="0">
                  <a:srgbClr val="DDDDDD"/>
                </a:gs>
                <a:gs pos="100000">
                  <a:srgbClr val="FFFFFF"/>
                </a:gs>
              </a:gsLst>
              <a:lin ang="5400000" scaled="1"/>
            </a:gradFill>
            <a:ln w="9525">
              <a:noFill/>
              <a:miter lim="800000"/>
              <a:headEnd/>
              <a:tailEnd/>
            </a:ln>
          </p:spPr>
          <p:txBody>
            <a:bodyPr wrap="none" lIns="90000" tIns="90000" rIns="72000" bIns="90000" anchor="ctr"/>
            <a:lstStyle/>
            <a:p>
              <a:pPr algn="ctr" eaLnBrk="0" hangingPunct="0"/>
              <a:endParaRPr lang="en-US" noProof="1">
                <a:latin typeface="Calibri" pitchFamily="34" charset="0"/>
                <a:cs typeface="Arial" charset="0"/>
              </a:endParaRPr>
            </a:p>
          </p:txBody>
        </p:sp>
        <p:sp>
          <p:nvSpPr>
            <p:cNvPr id="13" name="Rectangle 25"/>
            <p:cNvSpPr>
              <a:spLocks noChangeArrowheads="1"/>
            </p:cNvSpPr>
            <p:nvPr/>
          </p:nvSpPr>
          <p:spPr bwMode="gray">
            <a:xfrm flipV="1">
              <a:off x="0" y="2086"/>
              <a:ext cx="5760" cy="246"/>
            </a:xfrm>
            <a:prstGeom prst="rect">
              <a:avLst/>
            </a:prstGeom>
            <a:gradFill rotWithShape="1">
              <a:gsLst>
                <a:gs pos="0">
                  <a:srgbClr val="DBDBDB"/>
                </a:gs>
                <a:gs pos="100000">
                  <a:srgbClr val="FFFFFF"/>
                </a:gs>
              </a:gsLst>
              <a:lin ang="5400000" scaled="1"/>
            </a:gradFill>
            <a:ln w="9525">
              <a:noFill/>
              <a:miter lim="800000"/>
              <a:headEnd/>
              <a:tailEnd/>
            </a:ln>
          </p:spPr>
          <p:txBody>
            <a:bodyPr rot="10800000" wrap="none" lIns="90000" tIns="90000" rIns="72000" bIns="90000" anchor="ctr"/>
            <a:lstStyle/>
            <a:p>
              <a:pPr algn="ctr" eaLnBrk="0" hangingPunct="0"/>
              <a:endParaRPr lang="en-US" noProof="1">
                <a:latin typeface="Calibri" pitchFamily="34" charset="0"/>
                <a:cs typeface="Arial" charset="0"/>
              </a:endParaRPr>
            </a:p>
          </p:txBody>
        </p:sp>
      </p:grp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sz="4000" dirty="0" smtClean="0">
                <a:latin typeface="Franklin Gothic Medium Cond" pitchFamily="34" charset="0"/>
              </a:rPr>
              <a:t>Green ideas</a:t>
            </a:r>
            <a:endParaRPr lang="en-US" sz="4000" dirty="0">
              <a:latin typeface="Franklin Gothic Medium Cond" pitchFamily="34" charset="0"/>
            </a:endParaRPr>
          </a:p>
        </p:txBody>
      </p:sp>
      <p:pic>
        <p:nvPicPr>
          <p:cNvPr id="3" name="Picture 2"/>
          <p:cNvPicPr>
            <a:picLocks noChangeAspect="1" noChangeArrowheads="1"/>
          </p:cNvPicPr>
          <p:nvPr/>
        </p:nvPicPr>
        <p:blipFill>
          <a:blip r:embed="rId3" cstate="email"/>
          <a:srcRect/>
          <a:stretch>
            <a:fillRect/>
          </a:stretch>
        </p:blipFill>
        <p:spPr bwMode="auto">
          <a:xfrm>
            <a:off x="1294071" y="4419600"/>
            <a:ext cx="1679058" cy="13716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reflection blurRad="6350" stA="52000" endA="300" endPos="35000" dir="5400000" sy="-100000" algn="bl" rotWithShape="0"/>
          </a:effectLst>
        </p:spPr>
      </p:pic>
      <p:pic>
        <p:nvPicPr>
          <p:cNvPr id="6" name="Picture 5" descr="Fresh basil copy.png"/>
          <p:cNvPicPr>
            <a:picLocks noChangeAspect="1"/>
          </p:cNvPicPr>
          <p:nvPr/>
        </p:nvPicPr>
        <p:blipFill>
          <a:blip r:embed="rId4" cstate="email"/>
          <a:srcRect/>
          <a:stretch>
            <a:fillRect/>
          </a:stretch>
        </p:blipFill>
        <p:spPr>
          <a:xfrm>
            <a:off x="228600" y="1905000"/>
            <a:ext cx="3810000" cy="3048000"/>
          </a:xfrm>
          <a:prstGeom prst="rect">
            <a:avLst/>
          </a:prstGeom>
        </p:spPr>
      </p:pic>
      <p:cxnSp>
        <p:nvCxnSpPr>
          <p:cNvPr id="7" name="Straight Connector 6"/>
          <p:cNvCxnSpPr/>
          <p:nvPr/>
        </p:nvCxnSpPr>
        <p:spPr>
          <a:xfrm>
            <a:off x="5105400" y="2057400"/>
            <a:ext cx="3124200" cy="158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Straight Connector 7"/>
          <p:cNvCxnSpPr/>
          <p:nvPr/>
        </p:nvCxnSpPr>
        <p:spPr>
          <a:xfrm rot="5400000">
            <a:off x="3848894" y="3313906"/>
            <a:ext cx="2514600" cy="158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TextBox 8"/>
          <p:cNvSpPr txBox="1"/>
          <p:nvPr/>
        </p:nvSpPr>
        <p:spPr>
          <a:xfrm>
            <a:off x="5181600" y="2209800"/>
            <a:ext cx="3276600" cy="267765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166688" indent="-166688">
              <a:buFont typeface="Arial" pitchFamily="34" charset="0"/>
              <a:buChar char="•"/>
            </a:pPr>
            <a:r>
              <a:rPr lang="en-US" sz="2400" dirty="0" smtClean="0"/>
              <a:t>Your text here. Your text here </a:t>
            </a:r>
          </a:p>
          <a:p>
            <a:pPr marL="166688" indent="-166688">
              <a:buFont typeface="Arial" pitchFamily="34" charset="0"/>
              <a:buChar char="•"/>
            </a:pPr>
            <a:r>
              <a:rPr lang="en-US" sz="2400" dirty="0" smtClean="0"/>
              <a:t>Your text here. Your text here</a:t>
            </a:r>
          </a:p>
          <a:p>
            <a:pPr marL="166688" indent="-166688">
              <a:buFont typeface="Arial" pitchFamily="34" charset="0"/>
              <a:buChar char="•"/>
            </a:pPr>
            <a:r>
              <a:rPr lang="en-US" sz="2400" dirty="0" smtClean="0"/>
              <a:t>Your text here. Your text here </a:t>
            </a:r>
          </a:p>
          <a:p>
            <a:pPr marL="166688" indent="-166688">
              <a:buFont typeface="Arial" pitchFamily="34" charset="0"/>
              <a:buChar char="•"/>
            </a:pPr>
            <a:endParaRPr lang="en-US" sz="2400" dirty="0"/>
          </a:p>
        </p:txBody>
      </p:sp>
      <p:sp>
        <p:nvSpPr>
          <p:cNvPr id="10" name="Freeform 10"/>
          <p:cNvSpPr>
            <a:spLocks noEditPoints="1"/>
          </p:cNvSpPr>
          <p:nvPr/>
        </p:nvSpPr>
        <p:spPr bwMode="auto">
          <a:xfrm>
            <a:off x="3124200" y="4267200"/>
            <a:ext cx="685800" cy="1593850"/>
          </a:xfrm>
          <a:custGeom>
            <a:avLst/>
            <a:gdLst/>
            <a:ahLst/>
            <a:cxnLst>
              <a:cxn ang="0">
                <a:pos x="206" y="116"/>
              </a:cxn>
              <a:cxn ang="0">
                <a:pos x="192" y="94"/>
              </a:cxn>
              <a:cxn ang="0">
                <a:pos x="140" y="72"/>
              </a:cxn>
              <a:cxn ang="0">
                <a:pos x="130" y="54"/>
              </a:cxn>
              <a:cxn ang="0">
                <a:pos x="134" y="28"/>
              </a:cxn>
              <a:cxn ang="0">
                <a:pos x="106" y="0"/>
              </a:cxn>
              <a:cxn ang="0">
                <a:pos x="82" y="30"/>
              </a:cxn>
              <a:cxn ang="0">
                <a:pos x="86" y="54"/>
              </a:cxn>
              <a:cxn ang="0">
                <a:pos x="76" y="76"/>
              </a:cxn>
              <a:cxn ang="0">
                <a:pos x="44" y="86"/>
              </a:cxn>
              <a:cxn ang="0">
                <a:pos x="26" y="114"/>
              </a:cxn>
              <a:cxn ang="0">
                <a:pos x="12" y="142"/>
              </a:cxn>
              <a:cxn ang="0">
                <a:pos x="2" y="186"/>
              </a:cxn>
              <a:cxn ang="0">
                <a:pos x="24" y="232"/>
              </a:cxn>
              <a:cxn ang="0">
                <a:pos x="30" y="240"/>
              </a:cxn>
              <a:cxn ang="0">
                <a:pos x="36" y="264"/>
              </a:cxn>
              <a:cxn ang="0">
                <a:pos x="46" y="322"/>
              </a:cxn>
              <a:cxn ang="0">
                <a:pos x="60" y="368"/>
              </a:cxn>
              <a:cxn ang="0">
                <a:pos x="70" y="458"/>
              </a:cxn>
              <a:cxn ang="0">
                <a:pos x="74" y="510"/>
              </a:cxn>
              <a:cxn ang="0">
                <a:pos x="76" y="526"/>
              </a:cxn>
              <a:cxn ang="0">
                <a:pos x="72" y="538"/>
              </a:cxn>
              <a:cxn ang="0">
                <a:pos x="56" y="552"/>
              </a:cxn>
              <a:cxn ang="0">
                <a:pos x="98" y="550"/>
              </a:cxn>
              <a:cxn ang="0">
                <a:pos x="118" y="530"/>
              </a:cxn>
              <a:cxn ang="0">
                <a:pos x="126" y="536"/>
              </a:cxn>
              <a:cxn ang="0">
                <a:pos x="118" y="552"/>
              </a:cxn>
              <a:cxn ang="0">
                <a:pos x="112" y="568"/>
              </a:cxn>
              <a:cxn ang="0">
                <a:pos x="150" y="568"/>
              </a:cxn>
              <a:cxn ang="0">
                <a:pos x="160" y="546"/>
              </a:cxn>
              <a:cxn ang="0">
                <a:pos x="166" y="524"/>
              </a:cxn>
              <a:cxn ang="0">
                <a:pos x="170" y="404"/>
              </a:cxn>
              <a:cxn ang="0">
                <a:pos x="178" y="322"/>
              </a:cxn>
              <a:cxn ang="0">
                <a:pos x="202" y="302"/>
              </a:cxn>
              <a:cxn ang="0">
                <a:pos x="198" y="246"/>
              </a:cxn>
              <a:cxn ang="0">
                <a:pos x="206" y="216"/>
              </a:cxn>
              <a:cxn ang="0">
                <a:pos x="234" y="156"/>
              </a:cxn>
              <a:cxn ang="0">
                <a:pos x="42" y="174"/>
              </a:cxn>
              <a:cxn ang="0">
                <a:pos x="44" y="230"/>
              </a:cxn>
              <a:cxn ang="0">
                <a:pos x="76" y="528"/>
              </a:cxn>
              <a:cxn ang="0">
                <a:pos x="66" y="228"/>
              </a:cxn>
              <a:cxn ang="0">
                <a:pos x="76" y="100"/>
              </a:cxn>
              <a:cxn ang="0">
                <a:pos x="92" y="80"/>
              </a:cxn>
              <a:cxn ang="0">
                <a:pos x="84" y="80"/>
              </a:cxn>
              <a:cxn ang="0">
                <a:pos x="94" y="92"/>
              </a:cxn>
              <a:cxn ang="0">
                <a:pos x="98" y="96"/>
              </a:cxn>
              <a:cxn ang="0">
                <a:pos x="130" y="450"/>
              </a:cxn>
              <a:cxn ang="0">
                <a:pos x="120" y="494"/>
              </a:cxn>
              <a:cxn ang="0">
                <a:pos x="114" y="434"/>
              </a:cxn>
              <a:cxn ang="0">
                <a:pos x="116" y="382"/>
              </a:cxn>
              <a:cxn ang="0">
                <a:pos x="128" y="428"/>
              </a:cxn>
              <a:cxn ang="0">
                <a:pos x="146" y="218"/>
              </a:cxn>
              <a:cxn ang="0">
                <a:pos x="110" y="240"/>
              </a:cxn>
              <a:cxn ang="0">
                <a:pos x="110" y="94"/>
              </a:cxn>
              <a:cxn ang="0">
                <a:pos x="106" y="88"/>
              </a:cxn>
              <a:cxn ang="0">
                <a:pos x="124" y="128"/>
              </a:cxn>
              <a:cxn ang="0">
                <a:pos x="156" y="208"/>
              </a:cxn>
              <a:cxn ang="0">
                <a:pos x="166" y="224"/>
              </a:cxn>
              <a:cxn ang="0">
                <a:pos x="188" y="182"/>
              </a:cxn>
              <a:cxn ang="0">
                <a:pos x="190" y="164"/>
              </a:cxn>
            </a:cxnLst>
            <a:rect l="0" t="0" r="r" b="b"/>
            <a:pathLst>
              <a:path w="236" h="572">
                <a:moveTo>
                  <a:pt x="234" y="156"/>
                </a:moveTo>
                <a:lnTo>
                  <a:pt x="234" y="156"/>
                </a:lnTo>
                <a:lnTo>
                  <a:pt x="226" y="144"/>
                </a:lnTo>
                <a:lnTo>
                  <a:pt x="222" y="136"/>
                </a:lnTo>
                <a:lnTo>
                  <a:pt x="222" y="136"/>
                </a:lnTo>
                <a:lnTo>
                  <a:pt x="216" y="128"/>
                </a:lnTo>
                <a:lnTo>
                  <a:pt x="216" y="128"/>
                </a:lnTo>
                <a:lnTo>
                  <a:pt x="214" y="126"/>
                </a:lnTo>
                <a:lnTo>
                  <a:pt x="214" y="126"/>
                </a:lnTo>
                <a:lnTo>
                  <a:pt x="214" y="126"/>
                </a:lnTo>
                <a:lnTo>
                  <a:pt x="212" y="124"/>
                </a:lnTo>
                <a:lnTo>
                  <a:pt x="212" y="124"/>
                </a:lnTo>
                <a:lnTo>
                  <a:pt x="208" y="118"/>
                </a:lnTo>
                <a:lnTo>
                  <a:pt x="208" y="118"/>
                </a:lnTo>
                <a:lnTo>
                  <a:pt x="206" y="116"/>
                </a:lnTo>
                <a:lnTo>
                  <a:pt x="206" y="116"/>
                </a:lnTo>
                <a:lnTo>
                  <a:pt x="204" y="112"/>
                </a:lnTo>
                <a:lnTo>
                  <a:pt x="204" y="112"/>
                </a:lnTo>
                <a:lnTo>
                  <a:pt x="202" y="110"/>
                </a:lnTo>
                <a:lnTo>
                  <a:pt x="202" y="110"/>
                </a:lnTo>
                <a:lnTo>
                  <a:pt x="198" y="106"/>
                </a:lnTo>
                <a:lnTo>
                  <a:pt x="198" y="106"/>
                </a:lnTo>
                <a:lnTo>
                  <a:pt x="196" y="106"/>
                </a:lnTo>
                <a:lnTo>
                  <a:pt x="196" y="106"/>
                </a:lnTo>
                <a:lnTo>
                  <a:pt x="196" y="104"/>
                </a:lnTo>
                <a:lnTo>
                  <a:pt x="196" y="104"/>
                </a:lnTo>
                <a:lnTo>
                  <a:pt x="194" y="100"/>
                </a:lnTo>
                <a:lnTo>
                  <a:pt x="194" y="100"/>
                </a:lnTo>
                <a:lnTo>
                  <a:pt x="194" y="96"/>
                </a:lnTo>
                <a:lnTo>
                  <a:pt x="194" y="96"/>
                </a:lnTo>
                <a:lnTo>
                  <a:pt x="192" y="94"/>
                </a:lnTo>
                <a:lnTo>
                  <a:pt x="192" y="94"/>
                </a:lnTo>
                <a:lnTo>
                  <a:pt x="190" y="88"/>
                </a:lnTo>
                <a:lnTo>
                  <a:pt x="190" y="88"/>
                </a:lnTo>
                <a:lnTo>
                  <a:pt x="188" y="84"/>
                </a:lnTo>
                <a:lnTo>
                  <a:pt x="186" y="82"/>
                </a:lnTo>
                <a:lnTo>
                  <a:pt x="186" y="82"/>
                </a:lnTo>
                <a:lnTo>
                  <a:pt x="186" y="82"/>
                </a:lnTo>
                <a:lnTo>
                  <a:pt x="186" y="82"/>
                </a:lnTo>
                <a:lnTo>
                  <a:pt x="182" y="80"/>
                </a:lnTo>
                <a:lnTo>
                  <a:pt x="182" y="80"/>
                </a:lnTo>
                <a:lnTo>
                  <a:pt x="176" y="80"/>
                </a:lnTo>
                <a:lnTo>
                  <a:pt x="176" y="80"/>
                </a:lnTo>
                <a:lnTo>
                  <a:pt x="166" y="78"/>
                </a:lnTo>
                <a:lnTo>
                  <a:pt x="166" y="78"/>
                </a:lnTo>
                <a:lnTo>
                  <a:pt x="154" y="76"/>
                </a:lnTo>
                <a:lnTo>
                  <a:pt x="154" y="76"/>
                </a:lnTo>
                <a:lnTo>
                  <a:pt x="140" y="72"/>
                </a:lnTo>
                <a:lnTo>
                  <a:pt x="140" y="72"/>
                </a:lnTo>
                <a:lnTo>
                  <a:pt x="136" y="72"/>
                </a:lnTo>
                <a:lnTo>
                  <a:pt x="136" y="72"/>
                </a:lnTo>
                <a:lnTo>
                  <a:pt x="132" y="70"/>
                </a:lnTo>
                <a:lnTo>
                  <a:pt x="132" y="70"/>
                </a:lnTo>
                <a:lnTo>
                  <a:pt x="128" y="68"/>
                </a:lnTo>
                <a:lnTo>
                  <a:pt x="128" y="68"/>
                </a:lnTo>
                <a:lnTo>
                  <a:pt x="126" y="66"/>
                </a:lnTo>
                <a:lnTo>
                  <a:pt x="126" y="66"/>
                </a:lnTo>
                <a:lnTo>
                  <a:pt x="126" y="66"/>
                </a:lnTo>
                <a:lnTo>
                  <a:pt x="128" y="54"/>
                </a:lnTo>
                <a:lnTo>
                  <a:pt x="128" y="54"/>
                </a:lnTo>
                <a:lnTo>
                  <a:pt x="130" y="54"/>
                </a:lnTo>
                <a:lnTo>
                  <a:pt x="130" y="54"/>
                </a:lnTo>
                <a:lnTo>
                  <a:pt x="130" y="54"/>
                </a:lnTo>
                <a:lnTo>
                  <a:pt x="130" y="54"/>
                </a:lnTo>
                <a:lnTo>
                  <a:pt x="132" y="52"/>
                </a:lnTo>
                <a:lnTo>
                  <a:pt x="132" y="52"/>
                </a:lnTo>
                <a:lnTo>
                  <a:pt x="134" y="42"/>
                </a:lnTo>
                <a:lnTo>
                  <a:pt x="134" y="42"/>
                </a:lnTo>
                <a:lnTo>
                  <a:pt x="134" y="38"/>
                </a:lnTo>
                <a:lnTo>
                  <a:pt x="134" y="38"/>
                </a:lnTo>
                <a:lnTo>
                  <a:pt x="134" y="36"/>
                </a:lnTo>
                <a:lnTo>
                  <a:pt x="134" y="36"/>
                </a:lnTo>
                <a:lnTo>
                  <a:pt x="134" y="36"/>
                </a:lnTo>
                <a:lnTo>
                  <a:pt x="134" y="34"/>
                </a:lnTo>
                <a:lnTo>
                  <a:pt x="134" y="34"/>
                </a:lnTo>
                <a:lnTo>
                  <a:pt x="132" y="34"/>
                </a:lnTo>
                <a:lnTo>
                  <a:pt x="132" y="34"/>
                </a:lnTo>
                <a:lnTo>
                  <a:pt x="132" y="32"/>
                </a:lnTo>
                <a:lnTo>
                  <a:pt x="132" y="32"/>
                </a:lnTo>
                <a:lnTo>
                  <a:pt x="134" y="28"/>
                </a:lnTo>
                <a:lnTo>
                  <a:pt x="134" y="28"/>
                </a:lnTo>
                <a:lnTo>
                  <a:pt x="134" y="26"/>
                </a:lnTo>
                <a:lnTo>
                  <a:pt x="134" y="26"/>
                </a:lnTo>
                <a:lnTo>
                  <a:pt x="134" y="24"/>
                </a:lnTo>
                <a:lnTo>
                  <a:pt x="134" y="24"/>
                </a:lnTo>
                <a:lnTo>
                  <a:pt x="132" y="16"/>
                </a:lnTo>
                <a:lnTo>
                  <a:pt x="130" y="12"/>
                </a:lnTo>
                <a:lnTo>
                  <a:pt x="130" y="12"/>
                </a:lnTo>
                <a:lnTo>
                  <a:pt x="126" y="6"/>
                </a:lnTo>
                <a:lnTo>
                  <a:pt x="124" y="6"/>
                </a:lnTo>
                <a:lnTo>
                  <a:pt x="124" y="6"/>
                </a:lnTo>
                <a:lnTo>
                  <a:pt x="122" y="4"/>
                </a:lnTo>
                <a:lnTo>
                  <a:pt x="118" y="2"/>
                </a:lnTo>
                <a:lnTo>
                  <a:pt x="118" y="2"/>
                </a:lnTo>
                <a:lnTo>
                  <a:pt x="114" y="0"/>
                </a:lnTo>
                <a:lnTo>
                  <a:pt x="106" y="0"/>
                </a:lnTo>
                <a:lnTo>
                  <a:pt x="98" y="2"/>
                </a:lnTo>
                <a:lnTo>
                  <a:pt x="98" y="2"/>
                </a:lnTo>
                <a:lnTo>
                  <a:pt x="94" y="4"/>
                </a:lnTo>
                <a:lnTo>
                  <a:pt x="94" y="4"/>
                </a:lnTo>
                <a:lnTo>
                  <a:pt x="92" y="4"/>
                </a:lnTo>
                <a:lnTo>
                  <a:pt x="90" y="6"/>
                </a:lnTo>
                <a:lnTo>
                  <a:pt x="90" y="6"/>
                </a:lnTo>
                <a:lnTo>
                  <a:pt x="86" y="12"/>
                </a:lnTo>
                <a:lnTo>
                  <a:pt x="86" y="12"/>
                </a:lnTo>
                <a:lnTo>
                  <a:pt x="86" y="16"/>
                </a:lnTo>
                <a:lnTo>
                  <a:pt x="84" y="20"/>
                </a:lnTo>
                <a:lnTo>
                  <a:pt x="84" y="20"/>
                </a:lnTo>
                <a:lnTo>
                  <a:pt x="84" y="32"/>
                </a:lnTo>
                <a:lnTo>
                  <a:pt x="84" y="32"/>
                </a:lnTo>
                <a:lnTo>
                  <a:pt x="82" y="30"/>
                </a:lnTo>
                <a:lnTo>
                  <a:pt x="82" y="30"/>
                </a:lnTo>
                <a:lnTo>
                  <a:pt x="82" y="30"/>
                </a:lnTo>
                <a:lnTo>
                  <a:pt x="82" y="30"/>
                </a:lnTo>
                <a:lnTo>
                  <a:pt x="80" y="32"/>
                </a:lnTo>
                <a:lnTo>
                  <a:pt x="80" y="36"/>
                </a:lnTo>
                <a:lnTo>
                  <a:pt x="80" y="36"/>
                </a:lnTo>
                <a:lnTo>
                  <a:pt x="80" y="40"/>
                </a:lnTo>
                <a:lnTo>
                  <a:pt x="80" y="46"/>
                </a:lnTo>
                <a:lnTo>
                  <a:pt x="80" y="46"/>
                </a:lnTo>
                <a:lnTo>
                  <a:pt x="82" y="50"/>
                </a:lnTo>
                <a:lnTo>
                  <a:pt x="82" y="50"/>
                </a:lnTo>
                <a:lnTo>
                  <a:pt x="84" y="50"/>
                </a:lnTo>
                <a:lnTo>
                  <a:pt x="84" y="50"/>
                </a:lnTo>
                <a:lnTo>
                  <a:pt x="86" y="50"/>
                </a:lnTo>
                <a:lnTo>
                  <a:pt x="86" y="50"/>
                </a:lnTo>
                <a:lnTo>
                  <a:pt x="86" y="54"/>
                </a:lnTo>
                <a:lnTo>
                  <a:pt x="86" y="54"/>
                </a:lnTo>
                <a:lnTo>
                  <a:pt x="86" y="58"/>
                </a:lnTo>
                <a:lnTo>
                  <a:pt x="86" y="58"/>
                </a:lnTo>
                <a:lnTo>
                  <a:pt x="86" y="66"/>
                </a:lnTo>
                <a:lnTo>
                  <a:pt x="86" y="66"/>
                </a:lnTo>
                <a:lnTo>
                  <a:pt x="86" y="66"/>
                </a:lnTo>
                <a:lnTo>
                  <a:pt x="86" y="66"/>
                </a:lnTo>
                <a:lnTo>
                  <a:pt x="84" y="68"/>
                </a:lnTo>
                <a:lnTo>
                  <a:pt x="84" y="68"/>
                </a:lnTo>
                <a:lnTo>
                  <a:pt x="84" y="72"/>
                </a:lnTo>
                <a:lnTo>
                  <a:pt x="84" y="72"/>
                </a:lnTo>
                <a:lnTo>
                  <a:pt x="82" y="74"/>
                </a:lnTo>
                <a:lnTo>
                  <a:pt x="82" y="74"/>
                </a:lnTo>
                <a:lnTo>
                  <a:pt x="80" y="76"/>
                </a:lnTo>
                <a:lnTo>
                  <a:pt x="80" y="76"/>
                </a:lnTo>
                <a:lnTo>
                  <a:pt x="76" y="76"/>
                </a:lnTo>
                <a:lnTo>
                  <a:pt x="76" y="76"/>
                </a:lnTo>
                <a:lnTo>
                  <a:pt x="72" y="78"/>
                </a:lnTo>
                <a:lnTo>
                  <a:pt x="72" y="78"/>
                </a:lnTo>
                <a:lnTo>
                  <a:pt x="66" y="80"/>
                </a:lnTo>
                <a:lnTo>
                  <a:pt x="66" y="80"/>
                </a:lnTo>
                <a:lnTo>
                  <a:pt x="62" y="80"/>
                </a:lnTo>
                <a:lnTo>
                  <a:pt x="62" y="80"/>
                </a:lnTo>
                <a:lnTo>
                  <a:pt x="58" y="82"/>
                </a:lnTo>
                <a:lnTo>
                  <a:pt x="58" y="82"/>
                </a:lnTo>
                <a:lnTo>
                  <a:pt x="54" y="82"/>
                </a:lnTo>
                <a:lnTo>
                  <a:pt x="54" y="82"/>
                </a:lnTo>
                <a:lnTo>
                  <a:pt x="50" y="84"/>
                </a:lnTo>
                <a:lnTo>
                  <a:pt x="50" y="84"/>
                </a:lnTo>
                <a:lnTo>
                  <a:pt x="48" y="84"/>
                </a:lnTo>
                <a:lnTo>
                  <a:pt x="48" y="84"/>
                </a:lnTo>
                <a:lnTo>
                  <a:pt x="44" y="86"/>
                </a:lnTo>
                <a:lnTo>
                  <a:pt x="44" y="86"/>
                </a:lnTo>
                <a:lnTo>
                  <a:pt x="36" y="88"/>
                </a:lnTo>
                <a:lnTo>
                  <a:pt x="36" y="88"/>
                </a:lnTo>
                <a:lnTo>
                  <a:pt x="34" y="90"/>
                </a:lnTo>
                <a:lnTo>
                  <a:pt x="34" y="90"/>
                </a:lnTo>
                <a:lnTo>
                  <a:pt x="34" y="90"/>
                </a:lnTo>
                <a:lnTo>
                  <a:pt x="34" y="90"/>
                </a:lnTo>
                <a:lnTo>
                  <a:pt x="30" y="96"/>
                </a:lnTo>
                <a:lnTo>
                  <a:pt x="30" y="96"/>
                </a:lnTo>
                <a:lnTo>
                  <a:pt x="28" y="102"/>
                </a:lnTo>
                <a:lnTo>
                  <a:pt x="28" y="102"/>
                </a:lnTo>
                <a:lnTo>
                  <a:pt x="28" y="104"/>
                </a:lnTo>
                <a:lnTo>
                  <a:pt x="28" y="104"/>
                </a:lnTo>
                <a:lnTo>
                  <a:pt x="26" y="110"/>
                </a:lnTo>
                <a:lnTo>
                  <a:pt x="26" y="110"/>
                </a:lnTo>
                <a:lnTo>
                  <a:pt x="26" y="114"/>
                </a:lnTo>
                <a:lnTo>
                  <a:pt x="26" y="114"/>
                </a:lnTo>
                <a:lnTo>
                  <a:pt x="24" y="116"/>
                </a:lnTo>
                <a:lnTo>
                  <a:pt x="24" y="116"/>
                </a:lnTo>
                <a:lnTo>
                  <a:pt x="22" y="120"/>
                </a:lnTo>
                <a:lnTo>
                  <a:pt x="22" y="120"/>
                </a:lnTo>
                <a:lnTo>
                  <a:pt x="22" y="124"/>
                </a:lnTo>
                <a:lnTo>
                  <a:pt x="22" y="124"/>
                </a:lnTo>
                <a:lnTo>
                  <a:pt x="20" y="128"/>
                </a:lnTo>
                <a:lnTo>
                  <a:pt x="20" y="128"/>
                </a:lnTo>
                <a:lnTo>
                  <a:pt x="18" y="132"/>
                </a:lnTo>
                <a:lnTo>
                  <a:pt x="18" y="132"/>
                </a:lnTo>
                <a:lnTo>
                  <a:pt x="16" y="134"/>
                </a:lnTo>
                <a:lnTo>
                  <a:pt x="16" y="134"/>
                </a:lnTo>
                <a:lnTo>
                  <a:pt x="14" y="140"/>
                </a:lnTo>
                <a:lnTo>
                  <a:pt x="14" y="140"/>
                </a:lnTo>
                <a:lnTo>
                  <a:pt x="12" y="142"/>
                </a:lnTo>
                <a:lnTo>
                  <a:pt x="12" y="142"/>
                </a:lnTo>
                <a:lnTo>
                  <a:pt x="8" y="152"/>
                </a:lnTo>
                <a:lnTo>
                  <a:pt x="8" y="152"/>
                </a:lnTo>
                <a:lnTo>
                  <a:pt x="6" y="154"/>
                </a:lnTo>
                <a:lnTo>
                  <a:pt x="6" y="154"/>
                </a:lnTo>
                <a:lnTo>
                  <a:pt x="4" y="156"/>
                </a:lnTo>
                <a:lnTo>
                  <a:pt x="2" y="158"/>
                </a:lnTo>
                <a:lnTo>
                  <a:pt x="2" y="158"/>
                </a:lnTo>
                <a:lnTo>
                  <a:pt x="2" y="166"/>
                </a:lnTo>
                <a:lnTo>
                  <a:pt x="2" y="166"/>
                </a:lnTo>
                <a:lnTo>
                  <a:pt x="0" y="172"/>
                </a:lnTo>
                <a:lnTo>
                  <a:pt x="0" y="172"/>
                </a:lnTo>
                <a:lnTo>
                  <a:pt x="0" y="174"/>
                </a:lnTo>
                <a:lnTo>
                  <a:pt x="0" y="178"/>
                </a:lnTo>
                <a:lnTo>
                  <a:pt x="0" y="178"/>
                </a:lnTo>
                <a:lnTo>
                  <a:pt x="2" y="186"/>
                </a:lnTo>
                <a:lnTo>
                  <a:pt x="2" y="186"/>
                </a:lnTo>
                <a:lnTo>
                  <a:pt x="2" y="190"/>
                </a:lnTo>
                <a:lnTo>
                  <a:pt x="2" y="190"/>
                </a:lnTo>
                <a:lnTo>
                  <a:pt x="4" y="196"/>
                </a:lnTo>
                <a:lnTo>
                  <a:pt x="4" y="196"/>
                </a:lnTo>
                <a:lnTo>
                  <a:pt x="12" y="210"/>
                </a:lnTo>
                <a:lnTo>
                  <a:pt x="12" y="210"/>
                </a:lnTo>
                <a:lnTo>
                  <a:pt x="22" y="226"/>
                </a:lnTo>
                <a:lnTo>
                  <a:pt x="22" y="226"/>
                </a:lnTo>
                <a:lnTo>
                  <a:pt x="20" y="226"/>
                </a:lnTo>
                <a:lnTo>
                  <a:pt x="20" y="226"/>
                </a:lnTo>
                <a:lnTo>
                  <a:pt x="22" y="228"/>
                </a:lnTo>
                <a:lnTo>
                  <a:pt x="22" y="228"/>
                </a:lnTo>
                <a:lnTo>
                  <a:pt x="22" y="230"/>
                </a:lnTo>
                <a:lnTo>
                  <a:pt x="22" y="230"/>
                </a:lnTo>
                <a:lnTo>
                  <a:pt x="24" y="232"/>
                </a:lnTo>
                <a:lnTo>
                  <a:pt x="24" y="232"/>
                </a:lnTo>
                <a:lnTo>
                  <a:pt x="24" y="232"/>
                </a:lnTo>
                <a:lnTo>
                  <a:pt x="24" y="232"/>
                </a:lnTo>
                <a:lnTo>
                  <a:pt x="26" y="236"/>
                </a:lnTo>
                <a:lnTo>
                  <a:pt x="26" y="236"/>
                </a:lnTo>
                <a:lnTo>
                  <a:pt x="28" y="236"/>
                </a:lnTo>
                <a:lnTo>
                  <a:pt x="28" y="236"/>
                </a:lnTo>
                <a:lnTo>
                  <a:pt x="28" y="238"/>
                </a:lnTo>
                <a:lnTo>
                  <a:pt x="28" y="238"/>
                </a:lnTo>
                <a:lnTo>
                  <a:pt x="28" y="238"/>
                </a:lnTo>
                <a:lnTo>
                  <a:pt x="28" y="238"/>
                </a:lnTo>
                <a:lnTo>
                  <a:pt x="30" y="240"/>
                </a:lnTo>
                <a:lnTo>
                  <a:pt x="30" y="240"/>
                </a:lnTo>
                <a:lnTo>
                  <a:pt x="30" y="240"/>
                </a:lnTo>
                <a:lnTo>
                  <a:pt x="30" y="240"/>
                </a:lnTo>
                <a:lnTo>
                  <a:pt x="30" y="240"/>
                </a:lnTo>
                <a:lnTo>
                  <a:pt x="30" y="240"/>
                </a:lnTo>
                <a:lnTo>
                  <a:pt x="32" y="244"/>
                </a:lnTo>
                <a:lnTo>
                  <a:pt x="32" y="244"/>
                </a:lnTo>
                <a:lnTo>
                  <a:pt x="34" y="248"/>
                </a:lnTo>
                <a:lnTo>
                  <a:pt x="34" y="248"/>
                </a:lnTo>
                <a:lnTo>
                  <a:pt x="36" y="250"/>
                </a:lnTo>
                <a:lnTo>
                  <a:pt x="36" y="250"/>
                </a:lnTo>
                <a:lnTo>
                  <a:pt x="34" y="248"/>
                </a:lnTo>
                <a:lnTo>
                  <a:pt x="34" y="248"/>
                </a:lnTo>
                <a:lnTo>
                  <a:pt x="36" y="246"/>
                </a:lnTo>
                <a:lnTo>
                  <a:pt x="36" y="248"/>
                </a:lnTo>
                <a:lnTo>
                  <a:pt x="36" y="248"/>
                </a:lnTo>
                <a:lnTo>
                  <a:pt x="38" y="248"/>
                </a:lnTo>
                <a:lnTo>
                  <a:pt x="38" y="248"/>
                </a:lnTo>
                <a:lnTo>
                  <a:pt x="38" y="252"/>
                </a:lnTo>
                <a:lnTo>
                  <a:pt x="38" y="252"/>
                </a:lnTo>
                <a:lnTo>
                  <a:pt x="36" y="264"/>
                </a:lnTo>
                <a:lnTo>
                  <a:pt x="36" y="264"/>
                </a:lnTo>
                <a:lnTo>
                  <a:pt x="36" y="284"/>
                </a:lnTo>
                <a:lnTo>
                  <a:pt x="36" y="284"/>
                </a:lnTo>
                <a:lnTo>
                  <a:pt x="36" y="292"/>
                </a:lnTo>
                <a:lnTo>
                  <a:pt x="36" y="292"/>
                </a:lnTo>
                <a:lnTo>
                  <a:pt x="36" y="312"/>
                </a:lnTo>
                <a:lnTo>
                  <a:pt x="36" y="312"/>
                </a:lnTo>
                <a:lnTo>
                  <a:pt x="36" y="314"/>
                </a:lnTo>
                <a:lnTo>
                  <a:pt x="36" y="314"/>
                </a:lnTo>
                <a:lnTo>
                  <a:pt x="38" y="316"/>
                </a:lnTo>
                <a:lnTo>
                  <a:pt x="38" y="316"/>
                </a:lnTo>
                <a:lnTo>
                  <a:pt x="40" y="318"/>
                </a:lnTo>
                <a:lnTo>
                  <a:pt x="40" y="318"/>
                </a:lnTo>
                <a:lnTo>
                  <a:pt x="42" y="320"/>
                </a:lnTo>
                <a:lnTo>
                  <a:pt x="42" y="320"/>
                </a:lnTo>
                <a:lnTo>
                  <a:pt x="46" y="322"/>
                </a:lnTo>
                <a:lnTo>
                  <a:pt x="46" y="322"/>
                </a:lnTo>
                <a:lnTo>
                  <a:pt x="50" y="322"/>
                </a:lnTo>
                <a:lnTo>
                  <a:pt x="50" y="322"/>
                </a:lnTo>
                <a:lnTo>
                  <a:pt x="54" y="324"/>
                </a:lnTo>
                <a:lnTo>
                  <a:pt x="54" y="324"/>
                </a:lnTo>
                <a:lnTo>
                  <a:pt x="54" y="324"/>
                </a:lnTo>
                <a:lnTo>
                  <a:pt x="54" y="324"/>
                </a:lnTo>
                <a:lnTo>
                  <a:pt x="54" y="328"/>
                </a:lnTo>
                <a:lnTo>
                  <a:pt x="54" y="328"/>
                </a:lnTo>
                <a:lnTo>
                  <a:pt x="56" y="336"/>
                </a:lnTo>
                <a:lnTo>
                  <a:pt x="56" y="336"/>
                </a:lnTo>
                <a:lnTo>
                  <a:pt x="58" y="348"/>
                </a:lnTo>
                <a:lnTo>
                  <a:pt x="58" y="348"/>
                </a:lnTo>
                <a:lnTo>
                  <a:pt x="58" y="352"/>
                </a:lnTo>
                <a:lnTo>
                  <a:pt x="58" y="352"/>
                </a:lnTo>
                <a:lnTo>
                  <a:pt x="60" y="368"/>
                </a:lnTo>
                <a:lnTo>
                  <a:pt x="60" y="368"/>
                </a:lnTo>
                <a:lnTo>
                  <a:pt x="64" y="388"/>
                </a:lnTo>
                <a:lnTo>
                  <a:pt x="64" y="388"/>
                </a:lnTo>
                <a:lnTo>
                  <a:pt x="66" y="394"/>
                </a:lnTo>
                <a:lnTo>
                  <a:pt x="66" y="394"/>
                </a:lnTo>
                <a:lnTo>
                  <a:pt x="66" y="404"/>
                </a:lnTo>
                <a:lnTo>
                  <a:pt x="66" y="404"/>
                </a:lnTo>
                <a:lnTo>
                  <a:pt x="66" y="416"/>
                </a:lnTo>
                <a:lnTo>
                  <a:pt x="66" y="416"/>
                </a:lnTo>
                <a:lnTo>
                  <a:pt x="68" y="422"/>
                </a:lnTo>
                <a:lnTo>
                  <a:pt x="68" y="422"/>
                </a:lnTo>
                <a:lnTo>
                  <a:pt x="70" y="442"/>
                </a:lnTo>
                <a:lnTo>
                  <a:pt x="70" y="442"/>
                </a:lnTo>
                <a:lnTo>
                  <a:pt x="70" y="448"/>
                </a:lnTo>
                <a:lnTo>
                  <a:pt x="70" y="448"/>
                </a:lnTo>
                <a:lnTo>
                  <a:pt x="70" y="458"/>
                </a:lnTo>
                <a:lnTo>
                  <a:pt x="70" y="458"/>
                </a:lnTo>
                <a:lnTo>
                  <a:pt x="72" y="468"/>
                </a:lnTo>
                <a:lnTo>
                  <a:pt x="72" y="468"/>
                </a:lnTo>
                <a:lnTo>
                  <a:pt x="74" y="480"/>
                </a:lnTo>
                <a:lnTo>
                  <a:pt x="74" y="480"/>
                </a:lnTo>
                <a:lnTo>
                  <a:pt x="74" y="488"/>
                </a:lnTo>
                <a:lnTo>
                  <a:pt x="74" y="488"/>
                </a:lnTo>
                <a:lnTo>
                  <a:pt x="76" y="494"/>
                </a:lnTo>
                <a:lnTo>
                  <a:pt x="76" y="494"/>
                </a:lnTo>
                <a:lnTo>
                  <a:pt x="76" y="506"/>
                </a:lnTo>
                <a:lnTo>
                  <a:pt x="76" y="506"/>
                </a:lnTo>
                <a:lnTo>
                  <a:pt x="76" y="506"/>
                </a:lnTo>
                <a:lnTo>
                  <a:pt x="76" y="506"/>
                </a:lnTo>
                <a:lnTo>
                  <a:pt x="74" y="508"/>
                </a:lnTo>
                <a:lnTo>
                  <a:pt x="74" y="508"/>
                </a:lnTo>
                <a:lnTo>
                  <a:pt x="74" y="510"/>
                </a:lnTo>
                <a:lnTo>
                  <a:pt x="74" y="510"/>
                </a:lnTo>
                <a:lnTo>
                  <a:pt x="76" y="512"/>
                </a:lnTo>
                <a:lnTo>
                  <a:pt x="78" y="512"/>
                </a:lnTo>
                <a:lnTo>
                  <a:pt x="78" y="512"/>
                </a:lnTo>
                <a:lnTo>
                  <a:pt x="78" y="512"/>
                </a:lnTo>
                <a:lnTo>
                  <a:pt x="78" y="512"/>
                </a:lnTo>
                <a:lnTo>
                  <a:pt x="78" y="516"/>
                </a:lnTo>
                <a:lnTo>
                  <a:pt x="78" y="516"/>
                </a:lnTo>
                <a:lnTo>
                  <a:pt x="78" y="516"/>
                </a:lnTo>
                <a:lnTo>
                  <a:pt x="78" y="516"/>
                </a:lnTo>
                <a:lnTo>
                  <a:pt x="78" y="518"/>
                </a:lnTo>
                <a:lnTo>
                  <a:pt x="78" y="518"/>
                </a:lnTo>
                <a:lnTo>
                  <a:pt x="76" y="524"/>
                </a:lnTo>
                <a:lnTo>
                  <a:pt x="76" y="524"/>
                </a:lnTo>
                <a:lnTo>
                  <a:pt x="76" y="526"/>
                </a:lnTo>
                <a:lnTo>
                  <a:pt x="76" y="526"/>
                </a:lnTo>
                <a:lnTo>
                  <a:pt x="76" y="526"/>
                </a:lnTo>
                <a:lnTo>
                  <a:pt x="76" y="526"/>
                </a:lnTo>
                <a:lnTo>
                  <a:pt x="76" y="528"/>
                </a:lnTo>
                <a:lnTo>
                  <a:pt x="76" y="528"/>
                </a:lnTo>
                <a:lnTo>
                  <a:pt x="74" y="530"/>
                </a:lnTo>
                <a:lnTo>
                  <a:pt x="74" y="530"/>
                </a:lnTo>
                <a:lnTo>
                  <a:pt x="76" y="530"/>
                </a:lnTo>
                <a:lnTo>
                  <a:pt x="76" y="530"/>
                </a:lnTo>
                <a:lnTo>
                  <a:pt x="74" y="532"/>
                </a:lnTo>
                <a:lnTo>
                  <a:pt x="74" y="532"/>
                </a:lnTo>
                <a:lnTo>
                  <a:pt x="72" y="536"/>
                </a:lnTo>
                <a:lnTo>
                  <a:pt x="72" y="536"/>
                </a:lnTo>
                <a:lnTo>
                  <a:pt x="72" y="536"/>
                </a:lnTo>
                <a:lnTo>
                  <a:pt x="72" y="536"/>
                </a:lnTo>
                <a:lnTo>
                  <a:pt x="72" y="538"/>
                </a:lnTo>
                <a:lnTo>
                  <a:pt x="72" y="538"/>
                </a:lnTo>
                <a:lnTo>
                  <a:pt x="72" y="538"/>
                </a:lnTo>
                <a:lnTo>
                  <a:pt x="72" y="538"/>
                </a:lnTo>
                <a:lnTo>
                  <a:pt x="70" y="540"/>
                </a:lnTo>
                <a:lnTo>
                  <a:pt x="70" y="540"/>
                </a:lnTo>
                <a:lnTo>
                  <a:pt x="66" y="542"/>
                </a:lnTo>
                <a:lnTo>
                  <a:pt x="66" y="542"/>
                </a:lnTo>
                <a:lnTo>
                  <a:pt x="62" y="544"/>
                </a:lnTo>
                <a:lnTo>
                  <a:pt x="62" y="544"/>
                </a:lnTo>
                <a:lnTo>
                  <a:pt x="60" y="546"/>
                </a:lnTo>
                <a:lnTo>
                  <a:pt x="60" y="546"/>
                </a:lnTo>
                <a:lnTo>
                  <a:pt x="58" y="546"/>
                </a:lnTo>
                <a:lnTo>
                  <a:pt x="58" y="546"/>
                </a:lnTo>
                <a:lnTo>
                  <a:pt x="58" y="548"/>
                </a:lnTo>
                <a:lnTo>
                  <a:pt x="58" y="548"/>
                </a:lnTo>
                <a:lnTo>
                  <a:pt x="56" y="552"/>
                </a:lnTo>
                <a:lnTo>
                  <a:pt x="56" y="552"/>
                </a:lnTo>
                <a:lnTo>
                  <a:pt x="56" y="552"/>
                </a:lnTo>
                <a:lnTo>
                  <a:pt x="56" y="552"/>
                </a:lnTo>
                <a:lnTo>
                  <a:pt x="54" y="554"/>
                </a:lnTo>
                <a:lnTo>
                  <a:pt x="54" y="554"/>
                </a:lnTo>
                <a:lnTo>
                  <a:pt x="54" y="558"/>
                </a:lnTo>
                <a:lnTo>
                  <a:pt x="54" y="558"/>
                </a:lnTo>
                <a:lnTo>
                  <a:pt x="58" y="558"/>
                </a:lnTo>
                <a:lnTo>
                  <a:pt x="58" y="558"/>
                </a:lnTo>
                <a:lnTo>
                  <a:pt x="76" y="560"/>
                </a:lnTo>
                <a:lnTo>
                  <a:pt x="76" y="560"/>
                </a:lnTo>
                <a:lnTo>
                  <a:pt x="84" y="558"/>
                </a:lnTo>
                <a:lnTo>
                  <a:pt x="90" y="556"/>
                </a:lnTo>
                <a:lnTo>
                  <a:pt x="90" y="556"/>
                </a:lnTo>
                <a:lnTo>
                  <a:pt x="96" y="554"/>
                </a:lnTo>
                <a:lnTo>
                  <a:pt x="98" y="550"/>
                </a:lnTo>
                <a:lnTo>
                  <a:pt x="98" y="550"/>
                </a:lnTo>
                <a:lnTo>
                  <a:pt x="100" y="546"/>
                </a:lnTo>
                <a:lnTo>
                  <a:pt x="100" y="546"/>
                </a:lnTo>
                <a:lnTo>
                  <a:pt x="102" y="546"/>
                </a:lnTo>
                <a:lnTo>
                  <a:pt x="102" y="546"/>
                </a:lnTo>
                <a:lnTo>
                  <a:pt x="106" y="546"/>
                </a:lnTo>
                <a:lnTo>
                  <a:pt x="106" y="546"/>
                </a:lnTo>
                <a:lnTo>
                  <a:pt x="116" y="544"/>
                </a:lnTo>
                <a:lnTo>
                  <a:pt x="116" y="544"/>
                </a:lnTo>
                <a:lnTo>
                  <a:pt x="120" y="540"/>
                </a:lnTo>
                <a:lnTo>
                  <a:pt x="122" y="540"/>
                </a:lnTo>
                <a:lnTo>
                  <a:pt x="122" y="540"/>
                </a:lnTo>
                <a:lnTo>
                  <a:pt x="120" y="532"/>
                </a:lnTo>
                <a:lnTo>
                  <a:pt x="120" y="532"/>
                </a:lnTo>
                <a:lnTo>
                  <a:pt x="120" y="530"/>
                </a:lnTo>
                <a:lnTo>
                  <a:pt x="120" y="530"/>
                </a:lnTo>
                <a:lnTo>
                  <a:pt x="118" y="530"/>
                </a:lnTo>
                <a:lnTo>
                  <a:pt x="118" y="530"/>
                </a:lnTo>
                <a:lnTo>
                  <a:pt x="118" y="526"/>
                </a:lnTo>
                <a:lnTo>
                  <a:pt x="118" y="526"/>
                </a:lnTo>
                <a:lnTo>
                  <a:pt x="118" y="526"/>
                </a:lnTo>
                <a:lnTo>
                  <a:pt x="118" y="526"/>
                </a:lnTo>
                <a:lnTo>
                  <a:pt x="120" y="526"/>
                </a:lnTo>
                <a:lnTo>
                  <a:pt x="120" y="526"/>
                </a:lnTo>
                <a:lnTo>
                  <a:pt x="122" y="528"/>
                </a:lnTo>
                <a:lnTo>
                  <a:pt x="122" y="528"/>
                </a:lnTo>
                <a:lnTo>
                  <a:pt x="122" y="530"/>
                </a:lnTo>
                <a:lnTo>
                  <a:pt x="122" y="530"/>
                </a:lnTo>
                <a:lnTo>
                  <a:pt x="124" y="532"/>
                </a:lnTo>
                <a:lnTo>
                  <a:pt x="124" y="532"/>
                </a:lnTo>
                <a:lnTo>
                  <a:pt x="124" y="534"/>
                </a:lnTo>
                <a:lnTo>
                  <a:pt x="124" y="534"/>
                </a:lnTo>
                <a:lnTo>
                  <a:pt x="126" y="536"/>
                </a:lnTo>
                <a:lnTo>
                  <a:pt x="126" y="536"/>
                </a:lnTo>
                <a:lnTo>
                  <a:pt x="126" y="538"/>
                </a:lnTo>
                <a:lnTo>
                  <a:pt x="126" y="538"/>
                </a:lnTo>
                <a:lnTo>
                  <a:pt x="126" y="540"/>
                </a:lnTo>
                <a:lnTo>
                  <a:pt x="126" y="540"/>
                </a:lnTo>
                <a:lnTo>
                  <a:pt x="126" y="542"/>
                </a:lnTo>
                <a:lnTo>
                  <a:pt x="126" y="542"/>
                </a:lnTo>
                <a:lnTo>
                  <a:pt x="124" y="544"/>
                </a:lnTo>
                <a:lnTo>
                  <a:pt x="124" y="544"/>
                </a:lnTo>
                <a:lnTo>
                  <a:pt x="122" y="546"/>
                </a:lnTo>
                <a:lnTo>
                  <a:pt x="122" y="546"/>
                </a:lnTo>
                <a:lnTo>
                  <a:pt x="122" y="548"/>
                </a:lnTo>
                <a:lnTo>
                  <a:pt x="122" y="548"/>
                </a:lnTo>
                <a:lnTo>
                  <a:pt x="122" y="550"/>
                </a:lnTo>
                <a:lnTo>
                  <a:pt x="122" y="550"/>
                </a:lnTo>
                <a:lnTo>
                  <a:pt x="118" y="552"/>
                </a:lnTo>
                <a:lnTo>
                  <a:pt x="118" y="552"/>
                </a:lnTo>
                <a:lnTo>
                  <a:pt x="118" y="554"/>
                </a:lnTo>
                <a:lnTo>
                  <a:pt x="118" y="554"/>
                </a:lnTo>
                <a:lnTo>
                  <a:pt x="116" y="556"/>
                </a:lnTo>
                <a:lnTo>
                  <a:pt x="116" y="556"/>
                </a:lnTo>
                <a:lnTo>
                  <a:pt x="116" y="558"/>
                </a:lnTo>
                <a:lnTo>
                  <a:pt x="116" y="558"/>
                </a:lnTo>
                <a:lnTo>
                  <a:pt x="116" y="558"/>
                </a:lnTo>
                <a:lnTo>
                  <a:pt x="116" y="558"/>
                </a:lnTo>
                <a:lnTo>
                  <a:pt x="114" y="560"/>
                </a:lnTo>
                <a:lnTo>
                  <a:pt x="114" y="560"/>
                </a:lnTo>
                <a:lnTo>
                  <a:pt x="114" y="562"/>
                </a:lnTo>
                <a:lnTo>
                  <a:pt x="114" y="562"/>
                </a:lnTo>
                <a:lnTo>
                  <a:pt x="114" y="566"/>
                </a:lnTo>
                <a:lnTo>
                  <a:pt x="114" y="566"/>
                </a:lnTo>
                <a:lnTo>
                  <a:pt x="112" y="568"/>
                </a:lnTo>
                <a:lnTo>
                  <a:pt x="112" y="568"/>
                </a:lnTo>
                <a:lnTo>
                  <a:pt x="112" y="568"/>
                </a:lnTo>
                <a:lnTo>
                  <a:pt x="112" y="568"/>
                </a:lnTo>
                <a:lnTo>
                  <a:pt x="112" y="570"/>
                </a:lnTo>
                <a:lnTo>
                  <a:pt x="112" y="570"/>
                </a:lnTo>
                <a:lnTo>
                  <a:pt x="116" y="572"/>
                </a:lnTo>
                <a:lnTo>
                  <a:pt x="116" y="572"/>
                </a:lnTo>
                <a:lnTo>
                  <a:pt x="126" y="572"/>
                </a:lnTo>
                <a:lnTo>
                  <a:pt x="126" y="572"/>
                </a:lnTo>
                <a:lnTo>
                  <a:pt x="132" y="572"/>
                </a:lnTo>
                <a:lnTo>
                  <a:pt x="132" y="572"/>
                </a:lnTo>
                <a:lnTo>
                  <a:pt x="134" y="572"/>
                </a:lnTo>
                <a:lnTo>
                  <a:pt x="134" y="572"/>
                </a:lnTo>
                <a:lnTo>
                  <a:pt x="144" y="570"/>
                </a:lnTo>
                <a:lnTo>
                  <a:pt x="144" y="570"/>
                </a:lnTo>
                <a:lnTo>
                  <a:pt x="150" y="568"/>
                </a:lnTo>
                <a:lnTo>
                  <a:pt x="154" y="566"/>
                </a:lnTo>
                <a:lnTo>
                  <a:pt x="156" y="562"/>
                </a:lnTo>
                <a:lnTo>
                  <a:pt x="156" y="562"/>
                </a:lnTo>
                <a:lnTo>
                  <a:pt x="156" y="560"/>
                </a:lnTo>
                <a:lnTo>
                  <a:pt x="156" y="560"/>
                </a:lnTo>
                <a:lnTo>
                  <a:pt x="158" y="560"/>
                </a:lnTo>
                <a:lnTo>
                  <a:pt x="158" y="560"/>
                </a:lnTo>
                <a:lnTo>
                  <a:pt x="162" y="558"/>
                </a:lnTo>
                <a:lnTo>
                  <a:pt x="162" y="558"/>
                </a:lnTo>
                <a:lnTo>
                  <a:pt x="162" y="556"/>
                </a:lnTo>
                <a:lnTo>
                  <a:pt x="162" y="556"/>
                </a:lnTo>
                <a:lnTo>
                  <a:pt x="162" y="548"/>
                </a:lnTo>
                <a:lnTo>
                  <a:pt x="162" y="548"/>
                </a:lnTo>
                <a:lnTo>
                  <a:pt x="160" y="546"/>
                </a:lnTo>
                <a:lnTo>
                  <a:pt x="160" y="546"/>
                </a:lnTo>
                <a:lnTo>
                  <a:pt x="160" y="546"/>
                </a:lnTo>
                <a:lnTo>
                  <a:pt x="160" y="546"/>
                </a:lnTo>
                <a:lnTo>
                  <a:pt x="162" y="546"/>
                </a:lnTo>
                <a:lnTo>
                  <a:pt x="162" y="546"/>
                </a:lnTo>
                <a:lnTo>
                  <a:pt x="162" y="544"/>
                </a:lnTo>
                <a:lnTo>
                  <a:pt x="162" y="544"/>
                </a:lnTo>
                <a:lnTo>
                  <a:pt x="162" y="542"/>
                </a:lnTo>
                <a:lnTo>
                  <a:pt x="162" y="542"/>
                </a:lnTo>
                <a:lnTo>
                  <a:pt x="162" y="536"/>
                </a:lnTo>
                <a:lnTo>
                  <a:pt x="162" y="536"/>
                </a:lnTo>
                <a:lnTo>
                  <a:pt x="162" y="534"/>
                </a:lnTo>
                <a:lnTo>
                  <a:pt x="162" y="534"/>
                </a:lnTo>
                <a:lnTo>
                  <a:pt x="164" y="534"/>
                </a:lnTo>
                <a:lnTo>
                  <a:pt x="164" y="534"/>
                </a:lnTo>
                <a:lnTo>
                  <a:pt x="164" y="528"/>
                </a:lnTo>
                <a:lnTo>
                  <a:pt x="164" y="528"/>
                </a:lnTo>
                <a:lnTo>
                  <a:pt x="166" y="524"/>
                </a:lnTo>
                <a:lnTo>
                  <a:pt x="166" y="524"/>
                </a:lnTo>
                <a:lnTo>
                  <a:pt x="168" y="524"/>
                </a:lnTo>
                <a:lnTo>
                  <a:pt x="168" y="524"/>
                </a:lnTo>
                <a:lnTo>
                  <a:pt x="168" y="516"/>
                </a:lnTo>
                <a:lnTo>
                  <a:pt x="168" y="516"/>
                </a:lnTo>
                <a:lnTo>
                  <a:pt x="170" y="504"/>
                </a:lnTo>
                <a:lnTo>
                  <a:pt x="170" y="504"/>
                </a:lnTo>
                <a:lnTo>
                  <a:pt x="170" y="492"/>
                </a:lnTo>
                <a:lnTo>
                  <a:pt x="170" y="492"/>
                </a:lnTo>
                <a:lnTo>
                  <a:pt x="172" y="468"/>
                </a:lnTo>
                <a:lnTo>
                  <a:pt x="172" y="468"/>
                </a:lnTo>
                <a:lnTo>
                  <a:pt x="172" y="446"/>
                </a:lnTo>
                <a:lnTo>
                  <a:pt x="172" y="446"/>
                </a:lnTo>
                <a:lnTo>
                  <a:pt x="172" y="418"/>
                </a:lnTo>
                <a:lnTo>
                  <a:pt x="172" y="418"/>
                </a:lnTo>
                <a:lnTo>
                  <a:pt x="170" y="404"/>
                </a:lnTo>
                <a:lnTo>
                  <a:pt x="170" y="404"/>
                </a:lnTo>
                <a:lnTo>
                  <a:pt x="170" y="402"/>
                </a:lnTo>
                <a:lnTo>
                  <a:pt x="170" y="402"/>
                </a:lnTo>
                <a:lnTo>
                  <a:pt x="170" y="370"/>
                </a:lnTo>
                <a:lnTo>
                  <a:pt x="170" y="370"/>
                </a:lnTo>
                <a:lnTo>
                  <a:pt x="170" y="346"/>
                </a:lnTo>
                <a:lnTo>
                  <a:pt x="170" y="346"/>
                </a:lnTo>
                <a:lnTo>
                  <a:pt x="170" y="314"/>
                </a:lnTo>
                <a:lnTo>
                  <a:pt x="170" y="314"/>
                </a:lnTo>
                <a:lnTo>
                  <a:pt x="170" y="314"/>
                </a:lnTo>
                <a:lnTo>
                  <a:pt x="170" y="314"/>
                </a:lnTo>
                <a:lnTo>
                  <a:pt x="172" y="318"/>
                </a:lnTo>
                <a:lnTo>
                  <a:pt x="172" y="318"/>
                </a:lnTo>
                <a:lnTo>
                  <a:pt x="174" y="320"/>
                </a:lnTo>
                <a:lnTo>
                  <a:pt x="174" y="320"/>
                </a:lnTo>
                <a:lnTo>
                  <a:pt x="178" y="322"/>
                </a:lnTo>
                <a:lnTo>
                  <a:pt x="178" y="322"/>
                </a:lnTo>
                <a:lnTo>
                  <a:pt x="184" y="322"/>
                </a:lnTo>
                <a:lnTo>
                  <a:pt x="184" y="322"/>
                </a:lnTo>
                <a:lnTo>
                  <a:pt x="190" y="320"/>
                </a:lnTo>
                <a:lnTo>
                  <a:pt x="190" y="320"/>
                </a:lnTo>
                <a:lnTo>
                  <a:pt x="194" y="320"/>
                </a:lnTo>
                <a:lnTo>
                  <a:pt x="194" y="320"/>
                </a:lnTo>
                <a:lnTo>
                  <a:pt x="200" y="318"/>
                </a:lnTo>
                <a:lnTo>
                  <a:pt x="200" y="318"/>
                </a:lnTo>
                <a:lnTo>
                  <a:pt x="202" y="316"/>
                </a:lnTo>
                <a:lnTo>
                  <a:pt x="202" y="316"/>
                </a:lnTo>
                <a:lnTo>
                  <a:pt x="204" y="314"/>
                </a:lnTo>
                <a:lnTo>
                  <a:pt x="204" y="314"/>
                </a:lnTo>
                <a:lnTo>
                  <a:pt x="202" y="308"/>
                </a:lnTo>
                <a:lnTo>
                  <a:pt x="202" y="308"/>
                </a:lnTo>
                <a:lnTo>
                  <a:pt x="202" y="302"/>
                </a:lnTo>
                <a:lnTo>
                  <a:pt x="202" y="302"/>
                </a:lnTo>
                <a:lnTo>
                  <a:pt x="202" y="296"/>
                </a:lnTo>
                <a:lnTo>
                  <a:pt x="202" y="296"/>
                </a:lnTo>
                <a:lnTo>
                  <a:pt x="202" y="288"/>
                </a:lnTo>
                <a:lnTo>
                  <a:pt x="202" y="288"/>
                </a:lnTo>
                <a:lnTo>
                  <a:pt x="202" y="282"/>
                </a:lnTo>
                <a:lnTo>
                  <a:pt x="202" y="282"/>
                </a:lnTo>
                <a:lnTo>
                  <a:pt x="200" y="274"/>
                </a:lnTo>
                <a:lnTo>
                  <a:pt x="200" y="274"/>
                </a:lnTo>
                <a:lnTo>
                  <a:pt x="200" y="268"/>
                </a:lnTo>
                <a:lnTo>
                  <a:pt x="200" y="268"/>
                </a:lnTo>
                <a:lnTo>
                  <a:pt x="200" y="262"/>
                </a:lnTo>
                <a:lnTo>
                  <a:pt x="200" y="262"/>
                </a:lnTo>
                <a:lnTo>
                  <a:pt x="198" y="248"/>
                </a:lnTo>
                <a:lnTo>
                  <a:pt x="198" y="248"/>
                </a:lnTo>
                <a:lnTo>
                  <a:pt x="198" y="246"/>
                </a:lnTo>
                <a:lnTo>
                  <a:pt x="198" y="246"/>
                </a:lnTo>
                <a:lnTo>
                  <a:pt x="198" y="244"/>
                </a:lnTo>
                <a:lnTo>
                  <a:pt x="198" y="244"/>
                </a:lnTo>
                <a:lnTo>
                  <a:pt x="198" y="240"/>
                </a:lnTo>
                <a:lnTo>
                  <a:pt x="198" y="240"/>
                </a:lnTo>
                <a:lnTo>
                  <a:pt x="196" y="232"/>
                </a:lnTo>
                <a:lnTo>
                  <a:pt x="196" y="232"/>
                </a:lnTo>
                <a:lnTo>
                  <a:pt x="196" y="230"/>
                </a:lnTo>
                <a:lnTo>
                  <a:pt x="196" y="230"/>
                </a:lnTo>
                <a:lnTo>
                  <a:pt x="196" y="230"/>
                </a:lnTo>
                <a:lnTo>
                  <a:pt x="196" y="230"/>
                </a:lnTo>
                <a:lnTo>
                  <a:pt x="196" y="228"/>
                </a:lnTo>
                <a:lnTo>
                  <a:pt x="196" y="228"/>
                </a:lnTo>
                <a:lnTo>
                  <a:pt x="198" y="226"/>
                </a:lnTo>
                <a:lnTo>
                  <a:pt x="198" y="226"/>
                </a:lnTo>
                <a:lnTo>
                  <a:pt x="206" y="216"/>
                </a:lnTo>
                <a:lnTo>
                  <a:pt x="206" y="216"/>
                </a:lnTo>
                <a:lnTo>
                  <a:pt x="218" y="200"/>
                </a:lnTo>
                <a:lnTo>
                  <a:pt x="218" y="200"/>
                </a:lnTo>
                <a:lnTo>
                  <a:pt x="224" y="192"/>
                </a:lnTo>
                <a:lnTo>
                  <a:pt x="224" y="192"/>
                </a:lnTo>
                <a:lnTo>
                  <a:pt x="230" y="184"/>
                </a:lnTo>
                <a:lnTo>
                  <a:pt x="230" y="184"/>
                </a:lnTo>
                <a:lnTo>
                  <a:pt x="232" y="180"/>
                </a:lnTo>
                <a:lnTo>
                  <a:pt x="232" y="180"/>
                </a:lnTo>
                <a:lnTo>
                  <a:pt x="234" y="174"/>
                </a:lnTo>
                <a:lnTo>
                  <a:pt x="234" y="174"/>
                </a:lnTo>
                <a:lnTo>
                  <a:pt x="236" y="170"/>
                </a:lnTo>
                <a:lnTo>
                  <a:pt x="236" y="170"/>
                </a:lnTo>
                <a:lnTo>
                  <a:pt x="236" y="164"/>
                </a:lnTo>
                <a:lnTo>
                  <a:pt x="236" y="160"/>
                </a:lnTo>
                <a:lnTo>
                  <a:pt x="234" y="156"/>
                </a:lnTo>
                <a:lnTo>
                  <a:pt x="234" y="156"/>
                </a:lnTo>
                <a:close/>
                <a:moveTo>
                  <a:pt x="36" y="178"/>
                </a:moveTo>
                <a:lnTo>
                  <a:pt x="36" y="178"/>
                </a:lnTo>
                <a:lnTo>
                  <a:pt x="36" y="178"/>
                </a:lnTo>
                <a:lnTo>
                  <a:pt x="36" y="178"/>
                </a:lnTo>
                <a:lnTo>
                  <a:pt x="40" y="174"/>
                </a:lnTo>
                <a:lnTo>
                  <a:pt x="40" y="174"/>
                </a:lnTo>
                <a:lnTo>
                  <a:pt x="40" y="172"/>
                </a:lnTo>
                <a:lnTo>
                  <a:pt x="40" y="172"/>
                </a:lnTo>
                <a:lnTo>
                  <a:pt x="40" y="164"/>
                </a:lnTo>
                <a:lnTo>
                  <a:pt x="40" y="164"/>
                </a:lnTo>
                <a:lnTo>
                  <a:pt x="40" y="164"/>
                </a:lnTo>
                <a:lnTo>
                  <a:pt x="42" y="164"/>
                </a:lnTo>
                <a:lnTo>
                  <a:pt x="42" y="164"/>
                </a:lnTo>
                <a:lnTo>
                  <a:pt x="42" y="174"/>
                </a:lnTo>
                <a:lnTo>
                  <a:pt x="42" y="174"/>
                </a:lnTo>
                <a:lnTo>
                  <a:pt x="42" y="188"/>
                </a:lnTo>
                <a:lnTo>
                  <a:pt x="42" y="188"/>
                </a:lnTo>
                <a:lnTo>
                  <a:pt x="42" y="192"/>
                </a:lnTo>
                <a:lnTo>
                  <a:pt x="42" y="192"/>
                </a:lnTo>
                <a:lnTo>
                  <a:pt x="40" y="190"/>
                </a:lnTo>
                <a:lnTo>
                  <a:pt x="40" y="190"/>
                </a:lnTo>
                <a:lnTo>
                  <a:pt x="38" y="184"/>
                </a:lnTo>
                <a:lnTo>
                  <a:pt x="38" y="184"/>
                </a:lnTo>
                <a:lnTo>
                  <a:pt x="36" y="180"/>
                </a:lnTo>
                <a:lnTo>
                  <a:pt x="36" y="180"/>
                </a:lnTo>
                <a:lnTo>
                  <a:pt x="36" y="178"/>
                </a:lnTo>
                <a:lnTo>
                  <a:pt x="36" y="178"/>
                </a:lnTo>
                <a:close/>
                <a:moveTo>
                  <a:pt x="52" y="224"/>
                </a:moveTo>
                <a:lnTo>
                  <a:pt x="52" y="224"/>
                </a:lnTo>
                <a:lnTo>
                  <a:pt x="44" y="230"/>
                </a:lnTo>
                <a:lnTo>
                  <a:pt x="44" y="230"/>
                </a:lnTo>
                <a:lnTo>
                  <a:pt x="36" y="240"/>
                </a:lnTo>
                <a:lnTo>
                  <a:pt x="36" y="238"/>
                </a:lnTo>
                <a:lnTo>
                  <a:pt x="36" y="238"/>
                </a:lnTo>
                <a:lnTo>
                  <a:pt x="36" y="236"/>
                </a:lnTo>
                <a:lnTo>
                  <a:pt x="40" y="230"/>
                </a:lnTo>
                <a:lnTo>
                  <a:pt x="40" y="230"/>
                </a:lnTo>
                <a:lnTo>
                  <a:pt x="44" y="226"/>
                </a:lnTo>
                <a:lnTo>
                  <a:pt x="50" y="222"/>
                </a:lnTo>
                <a:lnTo>
                  <a:pt x="50" y="222"/>
                </a:lnTo>
                <a:lnTo>
                  <a:pt x="56" y="220"/>
                </a:lnTo>
                <a:lnTo>
                  <a:pt x="58" y="222"/>
                </a:lnTo>
                <a:lnTo>
                  <a:pt x="58" y="222"/>
                </a:lnTo>
                <a:lnTo>
                  <a:pt x="52" y="224"/>
                </a:lnTo>
                <a:lnTo>
                  <a:pt x="52" y="224"/>
                </a:lnTo>
                <a:close/>
                <a:moveTo>
                  <a:pt x="76" y="528"/>
                </a:moveTo>
                <a:lnTo>
                  <a:pt x="76" y="528"/>
                </a:lnTo>
                <a:lnTo>
                  <a:pt x="76" y="530"/>
                </a:lnTo>
                <a:lnTo>
                  <a:pt x="76" y="530"/>
                </a:lnTo>
                <a:lnTo>
                  <a:pt x="76" y="530"/>
                </a:lnTo>
                <a:lnTo>
                  <a:pt x="76" y="528"/>
                </a:lnTo>
                <a:lnTo>
                  <a:pt x="76" y="528"/>
                </a:lnTo>
                <a:lnTo>
                  <a:pt x="76" y="528"/>
                </a:lnTo>
                <a:close/>
                <a:moveTo>
                  <a:pt x="82" y="244"/>
                </a:moveTo>
                <a:lnTo>
                  <a:pt x="82" y="244"/>
                </a:lnTo>
                <a:lnTo>
                  <a:pt x="78" y="242"/>
                </a:lnTo>
                <a:lnTo>
                  <a:pt x="78" y="242"/>
                </a:lnTo>
                <a:lnTo>
                  <a:pt x="78" y="240"/>
                </a:lnTo>
                <a:lnTo>
                  <a:pt x="74" y="236"/>
                </a:lnTo>
                <a:lnTo>
                  <a:pt x="74" y="236"/>
                </a:lnTo>
                <a:lnTo>
                  <a:pt x="70" y="232"/>
                </a:lnTo>
                <a:lnTo>
                  <a:pt x="66" y="228"/>
                </a:lnTo>
                <a:lnTo>
                  <a:pt x="66" y="228"/>
                </a:lnTo>
                <a:lnTo>
                  <a:pt x="64" y="222"/>
                </a:lnTo>
                <a:lnTo>
                  <a:pt x="64" y="216"/>
                </a:lnTo>
                <a:lnTo>
                  <a:pt x="64" y="216"/>
                </a:lnTo>
                <a:lnTo>
                  <a:pt x="62" y="194"/>
                </a:lnTo>
                <a:lnTo>
                  <a:pt x="62" y="194"/>
                </a:lnTo>
                <a:lnTo>
                  <a:pt x="64" y="182"/>
                </a:lnTo>
                <a:lnTo>
                  <a:pt x="66" y="168"/>
                </a:lnTo>
                <a:lnTo>
                  <a:pt x="66" y="168"/>
                </a:lnTo>
                <a:lnTo>
                  <a:pt x="68" y="156"/>
                </a:lnTo>
                <a:lnTo>
                  <a:pt x="68" y="142"/>
                </a:lnTo>
                <a:lnTo>
                  <a:pt x="68" y="142"/>
                </a:lnTo>
                <a:lnTo>
                  <a:pt x="68" y="134"/>
                </a:lnTo>
                <a:lnTo>
                  <a:pt x="70" y="126"/>
                </a:lnTo>
                <a:lnTo>
                  <a:pt x="74" y="114"/>
                </a:lnTo>
                <a:lnTo>
                  <a:pt x="74" y="114"/>
                </a:lnTo>
                <a:lnTo>
                  <a:pt x="76" y="100"/>
                </a:lnTo>
                <a:lnTo>
                  <a:pt x="80" y="88"/>
                </a:lnTo>
                <a:lnTo>
                  <a:pt x="80" y="88"/>
                </a:lnTo>
                <a:lnTo>
                  <a:pt x="84" y="78"/>
                </a:lnTo>
                <a:lnTo>
                  <a:pt x="84" y="74"/>
                </a:lnTo>
                <a:lnTo>
                  <a:pt x="84" y="74"/>
                </a:lnTo>
                <a:lnTo>
                  <a:pt x="84" y="70"/>
                </a:lnTo>
                <a:lnTo>
                  <a:pt x="84" y="70"/>
                </a:lnTo>
                <a:lnTo>
                  <a:pt x="86" y="68"/>
                </a:lnTo>
                <a:lnTo>
                  <a:pt x="86" y="68"/>
                </a:lnTo>
                <a:lnTo>
                  <a:pt x="86" y="68"/>
                </a:lnTo>
                <a:lnTo>
                  <a:pt x="88" y="70"/>
                </a:lnTo>
                <a:lnTo>
                  <a:pt x="88" y="70"/>
                </a:lnTo>
                <a:lnTo>
                  <a:pt x="88" y="76"/>
                </a:lnTo>
                <a:lnTo>
                  <a:pt x="88" y="76"/>
                </a:lnTo>
                <a:lnTo>
                  <a:pt x="92" y="80"/>
                </a:lnTo>
                <a:lnTo>
                  <a:pt x="92" y="80"/>
                </a:lnTo>
                <a:lnTo>
                  <a:pt x="100" y="86"/>
                </a:lnTo>
                <a:lnTo>
                  <a:pt x="100" y="86"/>
                </a:lnTo>
                <a:lnTo>
                  <a:pt x="100" y="88"/>
                </a:lnTo>
                <a:lnTo>
                  <a:pt x="100" y="88"/>
                </a:lnTo>
                <a:lnTo>
                  <a:pt x="98" y="86"/>
                </a:lnTo>
                <a:lnTo>
                  <a:pt x="98" y="86"/>
                </a:lnTo>
                <a:lnTo>
                  <a:pt x="96" y="92"/>
                </a:lnTo>
                <a:lnTo>
                  <a:pt x="92" y="100"/>
                </a:lnTo>
                <a:lnTo>
                  <a:pt x="92" y="100"/>
                </a:lnTo>
                <a:lnTo>
                  <a:pt x="88" y="106"/>
                </a:lnTo>
                <a:lnTo>
                  <a:pt x="88" y="106"/>
                </a:lnTo>
                <a:lnTo>
                  <a:pt x="88" y="104"/>
                </a:lnTo>
                <a:lnTo>
                  <a:pt x="88" y="104"/>
                </a:lnTo>
                <a:lnTo>
                  <a:pt x="86" y="90"/>
                </a:lnTo>
                <a:lnTo>
                  <a:pt x="86" y="90"/>
                </a:lnTo>
                <a:lnTo>
                  <a:pt x="84" y="80"/>
                </a:lnTo>
                <a:lnTo>
                  <a:pt x="84" y="76"/>
                </a:lnTo>
                <a:lnTo>
                  <a:pt x="84" y="76"/>
                </a:lnTo>
                <a:lnTo>
                  <a:pt x="84" y="74"/>
                </a:lnTo>
                <a:lnTo>
                  <a:pt x="84" y="74"/>
                </a:lnTo>
                <a:lnTo>
                  <a:pt x="84" y="82"/>
                </a:lnTo>
                <a:lnTo>
                  <a:pt x="84" y="82"/>
                </a:lnTo>
                <a:lnTo>
                  <a:pt x="84" y="88"/>
                </a:lnTo>
                <a:lnTo>
                  <a:pt x="86" y="98"/>
                </a:lnTo>
                <a:lnTo>
                  <a:pt x="86" y="98"/>
                </a:lnTo>
                <a:lnTo>
                  <a:pt x="88" y="106"/>
                </a:lnTo>
                <a:lnTo>
                  <a:pt x="88" y="106"/>
                </a:lnTo>
                <a:lnTo>
                  <a:pt x="92" y="100"/>
                </a:lnTo>
                <a:lnTo>
                  <a:pt x="92" y="100"/>
                </a:lnTo>
                <a:lnTo>
                  <a:pt x="94" y="94"/>
                </a:lnTo>
                <a:lnTo>
                  <a:pt x="94" y="94"/>
                </a:lnTo>
                <a:lnTo>
                  <a:pt x="94" y="92"/>
                </a:lnTo>
                <a:lnTo>
                  <a:pt x="94" y="92"/>
                </a:lnTo>
                <a:lnTo>
                  <a:pt x="96" y="92"/>
                </a:lnTo>
                <a:lnTo>
                  <a:pt x="96" y="92"/>
                </a:lnTo>
                <a:lnTo>
                  <a:pt x="96" y="88"/>
                </a:lnTo>
                <a:lnTo>
                  <a:pt x="96" y="88"/>
                </a:lnTo>
                <a:lnTo>
                  <a:pt x="98" y="88"/>
                </a:lnTo>
                <a:lnTo>
                  <a:pt x="100" y="88"/>
                </a:lnTo>
                <a:lnTo>
                  <a:pt x="100" y="88"/>
                </a:lnTo>
                <a:lnTo>
                  <a:pt x="96" y="90"/>
                </a:lnTo>
                <a:lnTo>
                  <a:pt x="96" y="92"/>
                </a:lnTo>
                <a:lnTo>
                  <a:pt x="96" y="92"/>
                </a:lnTo>
                <a:lnTo>
                  <a:pt x="94" y="94"/>
                </a:lnTo>
                <a:lnTo>
                  <a:pt x="94" y="94"/>
                </a:lnTo>
                <a:lnTo>
                  <a:pt x="96" y="96"/>
                </a:lnTo>
                <a:lnTo>
                  <a:pt x="96" y="96"/>
                </a:lnTo>
                <a:lnTo>
                  <a:pt x="98" y="96"/>
                </a:lnTo>
                <a:lnTo>
                  <a:pt x="98" y="98"/>
                </a:lnTo>
                <a:lnTo>
                  <a:pt x="98" y="98"/>
                </a:lnTo>
                <a:lnTo>
                  <a:pt x="96" y="104"/>
                </a:lnTo>
                <a:lnTo>
                  <a:pt x="96" y="104"/>
                </a:lnTo>
                <a:lnTo>
                  <a:pt x="94" y="112"/>
                </a:lnTo>
                <a:lnTo>
                  <a:pt x="90" y="128"/>
                </a:lnTo>
                <a:lnTo>
                  <a:pt x="90" y="128"/>
                </a:lnTo>
                <a:lnTo>
                  <a:pt x="86" y="152"/>
                </a:lnTo>
                <a:lnTo>
                  <a:pt x="84" y="180"/>
                </a:lnTo>
                <a:lnTo>
                  <a:pt x="84" y="180"/>
                </a:lnTo>
                <a:lnTo>
                  <a:pt x="82" y="228"/>
                </a:lnTo>
                <a:lnTo>
                  <a:pt x="94" y="244"/>
                </a:lnTo>
                <a:lnTo>
                  <a:pt x="94" y="244"/>
                </a:lnTo>
                <a:lnTo>
                  <a:pt x="82" y="244"/>
                </a:lnTo>
                <a:lnTo>
                  <a:pt x="82" y="244"/>
                </a:lnTo>
                <a:close/>
                <a:moveTo>
                  <a:pt x="130" y="450"/>
                </a:moveTo>
                <a:lnTo>
                  <a:pt x="130" y="450"/>
                </a:lnTo>
                <a:lnTo>
                  <a:pt x="126" y="458"/>
                </a:lnTo>
                <a:lnTo>
                  <a:pt x="126" y="458"/>
                </a:lnTo>
                <a:lnTo>
                  <a:pt x="124" y="462"/>
                </a:lnTo>
                <a:lnTo>
                  <a:pt x="124" y="462"/>
                </a:lnTo>
                <a:lnTo>
                  <a:pt x="124" y="464"/>
                </a:lnTo>
                <a:lnTo>
                  <a:pt x="124" y="464"/>
                </a:lnTo>
                <a:lnTo>
                  <a:pt x="124" y="466"/>
                </a:lnTo>
                <a:lnTo>
                  <a:pt x="124" y="466"/>
                </a:lnTo>
                <a:lnTo>
                  <a:pt x="122" y="474"/>
                </a:lnTo>
                <a:lnTo>
                  <a:pt x="122" y="474"/>
                </a:lnTo>
                <a:lnTo>
                  <a:pt x="120" y="488"/>
                </a:lnTo>
                <a:lnTo>
                  <a:pt x="120" y="488"/>
                </a:lnTo>
                <a:lnTo>
                  <a:pt x="120" y="494"/>
                </a:lnTo>
                <a:lnTo>
                  <a:pt x="120" y="494"/>
                </a:lnTo>
                <a:lnTo>
                  <a:pt x="120" y="494"/>
                </a:lnTo>
                <a:lnTo>
                  <a:pt x="118" y="492"/>
                </a:lnTo>
                <a:lnTo>
                  <a:pt x="118" y="492"/>
                </a:lnTo>
                <a:lnTo>
                  <a:pt x="114" y="482"/>
                </a:lnTo>
                <a:lnTo>
                  <a:pt x="114" y="482"/>
                </a:lnTo>
                <a:lnTo>
                  <a:pt x="112" y="476"/>
                </a:lnTo>
                <a:lnTo>
                  <a:pt x="112" y="476"/>
                </a:lnTo>
                <a:lnTo>
                  <a:pt x="112" y="472"/>
                </a:lnTo>
                <a:lnTo>
                  <a:pt x="112" y="472"/>
                </a:lnTo>
                <a:lnTo>
                  <a:pt x="112" y="458"/>
                </a:lnTo>
                <a:lnTo>
                  <a:pt x="112" y="458"/>
                </a:lnTo>
                <a:lnTo>
                  <a:pt x="114" y="446"/>
                </a:lnTo>
                <a:lnTo>
                  <a:pt x="114" y="446"/>
                </a:lnTo>
                <a:lnTo>
                  <a:pt x="114" y="440"/>
                </a:lnTo>
                <a:lnTo>
                  <a:pt x="114" y="440"/>
                </a:lnTo>
                <a:lnTo>
                  <a:pt x="114" y="434"/>
                </a:lnTo>
                <a:lnTo>
                  <a:pt x="114" y="434"/>
                </a:lnTo>
                <a:lnTo>
                  <a:pt x="114" y="430"/>
                </a:lnTo>
                <a:lnTo>
                  <a:pt x="114" y="430"/>
                </a:lnTo>
                <a:lnTo>
                  <a:pt x="114" y="424"/>
                </a:lnTo>
                <a:lnTo>
                  <a:pt x="114" y="424"/>
                </a:lnTo>
                <a:lnTo>
                  <a:pt x="114" y="414"/>
                </a:lnTo>
                <a:lnTo>
                  <a:pt x="114" y="414"/>
                </a:lnTo>
                <a:lnTo>
                  <a:pt x="116" y="408"/>
                </a:lnTo>
                <a:lnTo>
                  <a:pt x="116" y="408"/>
                </a:lnTo>
                <a:lnTo>
                  <a:pt x="116" y="400"/>
                </a:lnTo>
                <a:lnTo>
                  <a:pt x="116" y="400"/>
                </a:lnTo>
                <a:lnTo>
                  <a:pt x="114" y="386"/>
                </a:lnTo>
                <a:lnTo>
                  <a:pt x="114" y="386"/>
                </a:lnTo>
                <a:lnTo>
                  <a:pt x="114" y="382"/>
                </a:lnTo>
                <a:lnTo>
                  <a:pt x="114" y="382"/>
                </a:lnTo>
                <a:lnTo>
                  <a:pt x="116" y="382"/>
                </a:lnTo>
                <a:lnTo>
                  <a:pt x="116" y="382"/>
                </a:lnTo>
                <a:lnTo>
                  <a:pt x="116" y="382"/>
                </a:lnTo>
                <a:lnTo>
                  <a:pt x="116" y="388"/>
                </a:lnTo>
                <a:lnTo>
                  <a:pt x="116" y="388"/>
                </a:lnTo>
                <a:lnTo>
                  <a:pt x="118" y="396"/>
                </a:lnTo>
                <a:lnTo>
                  <a:pt x="118" y="396"/>
                </a:lnTo>
                <a:lnTo>
                  <a:pt x="118" y="398"/>
                </a:lnTo>
                <a:lnTo>
                  <a:pt x="118" y="398"/>
                </a:lnTo>
                <a:lnTo>
                  <a:pt x="118" y="402"/>
                </a:lnTo>
                <a:lnTo>
                  <a:pt x="118" y="402"/>
                </a:lnTo>
                <a:lnTo>
                  <a:pt x="120" y="408"/>
                </a:lnTo>
                <a:lnTo>
                  <a:pt x="120" y="408"/>
                </a:lnTo>
                <a:lnTo>
                  <a:pt x="124" y="416"/>
                </a:lnTo>
                <a:lnTo>
                  <a:pt x="124" y="416"/>
                </a:lnTo>
                <a:lnTo>
                  <a:pt x="126" y="424"/>
                </a:lnTo>
                <a:lnTo>
                  <a:pt x="126" y="424"/>
                </a:lnTo>
                <a:lnTo>
                  <a:pt x="128" y="428"/>
                </a:lnTo>
                <a:lnTo>
                  <a:pt x="128" y="428"/>
                </a:lnTo>
                <a:lnTo>
                  <a:pt x="128" y="432"/>
                </a:lnTo>
                <a:lnTo>
                  <a:pt x="128" y="432"/>
                </a:lnTo>
                <a:lnTo>
                  <a:pt x="128" y="438"/>
                </a:lnTo>
                <a:lnTo>
                  <a:pt x="128" y="438"/>
                </a:lnTo>
                <a:lnTo>
                  <a:pt x="130" y="442"/>
                </a:lnTo>
                <a:lnTo>
                  <a:pt x="130" y="442"/>
                </a:lnTo>
                <a:lnTo>
                  <a:pt x="130" y="444"/>
                </a:lnTo>
                <a:lnTo>
                  <a:pt x="130" y="444"/>
                </a:lnTo>
                <a:lnTo>
                  <a:pt x="130" y="448"/>
                </a:lnTo>
                <a:lnTo>
                  <a:pt x="130" y="448"/>
                </a:lnTo>
                <a:lnTo>
                  <a:pt x="130" y="450"/>
                </a:lnTo>
                <a:lnTo>
                  <a:pt x="130" y="450"/>
                </a:lnTo>
                <a:close/>
                <a:moveTo>
                  <a:pt x="150" y="216"/>
                </a:moveTo>
                <a:lnTo>
                  <a:pt x="150" y="216"/>
                </a:lnTo>
                <a:lnTo>
                  <a:pt x="146" y="218"/>
                </a:lnTo>
                <a:lnTo>
                  <a:pt x="142" y="218"/>
                </a:lnTo>
                <a:lnTo>
                  <a:pt x="142" y="218"/>
                </a:lnTo>
                <a:lnTo>
                  <a:pt x="134" y="222"/>
                </a:lnTo>
                <a:lnTo>
                  <a:pt x="134" y="222"/>
                </a:lnTo>
                <a:lnTo>
                  <a:pt x="126" y="226"/>
                </a:lnTo>
                <a:lnTo>
                  <a:pt x="126" y="226"/>
                </a:lnTo>
                <a:lnTo>
                  <a:pt x="118" y="232"/>
                </a:lnTo>
                <a:lnTo>
                  <a:pt x="118" y="232"/>
                </a:lnTo>
                <a:lnTo>
                  <a:pt x="114" y="234"/>
                </a:lnTo>
                <a:lnTo>
                  <a:pt x="114" y="236"/>
                </a:lnTo>
                <a:lnTo>
                  <a:pt x="114" y="236"/>
                </a:lnTo>
                <a:lnTo>
                  <a:pt x="116" y="238"/>
                </a:lnTo>
                <a:lnTo>
                  <a:pt x="116" y="238"/>
                </a:lnTo>
                <a:lnTo>
                  <a:pt x="116" y="238"/>
                </a:lnTo>
                <a:lnTo>
                  <a:pt x="110" y="240"/>
                </a:lnTo>
                <a:lnTo>
                  <a:pt x="110" y="240"/>
                </a:lnTo>
                <a:lnTo>
                  <a:pt x="96" y="242"/>
                </a:lnTo>
                <a:lnTo>
                  <a:pt x="96" y="242"/>
                </a:lnTo>
                <a:lnTo>
                  <a:pt x="106" y="234"/>
                </a:lnTo>
                <a:lnTo>
                  <a:pt x="106" y="234"/>
                </a:lnTo>
                <a:lnTo>
                  <a:pt x="112" y="228"/>
                </a:lnTo>
                <a:lnTo>
                  <a:pt x="112" y="228"/>
                </a:lnTo>
                <a:lnTo>
                  <a:pt x="112" y="198"/>
                </a:lnTo>
                <a:lnTo>
                  <a:pt x="112" y="198"/>
                </a:lnTo>
                <a:lnTo>
                  <a:pt x="114" y="152"/>
                </a:lnTo>
                <a:lnTo>
                  <a:pt x="114" y="152"/>
                </a:lnTo>
                <a:lnTo>
                  <a:pt x="112" y="122"/>
                </a:lnTo>
                <a:lnTo>
                  <a:pt x="112" y="122"/>
                </a:lnTo>
                <a:lnTo>
                  <a:pt x="110" y="106"/>
                </a:lnTo>
                <a:lnTo>
                  <a:pt x="106" y="98"/>
                </a:lnTo>
                <a:lnTo>
                  <a:pt x="110" y="94"/>
                </a:lnTo>
                <a:lnTo>
                  <a:pt x="110" y="94"/>
                </a:lnTo>
                <a:lnTo>
                  <a:pt x="118" y="104"/>
                </a:lnTo>
                <a:lnTo>
                  <a:pt x="118" y="104"/>
                </a:lnTo>
                <a:lnTo>
                  <a:pt x="120" y="102"/>
                </a:lnTo>
                <a:lnTo>
                  <a:pt x="120" y="102"/>
                </a:lnTo>
                <a:lnTo>
                  <a:pt x="126" y="90"/>
                </a:lnTo>
                <a:lnTo>
                  <a:pt x="126" y="90"/>
                </a:lnTo>
                <a:lnTo>
                  <a:pt x="126" y="88"/>
                </a:lnTo>
                <a:lnTo>
                  <a:pt x="126" y="88"/>
                </a:lnTo>
                <a:lnTo>
                  <a:pt x="122" y="98"/>
                </a:lnTo>
                <a:lnTo>
                  <a:pt x="122" y="98"/>
                </a:lnTo>
                <a:lnTo>
                  <a:pt x="118" y="104"/>
                </a:lnTo>
                <a:lnTo>
                  <a:pt x="118" y="104"/>
                </a:lnTo>
                <a:lnTo>
                  <a:pt x="116" y="100"/>
                </a:lnTo>
                <a:lnTo>
                  <a:pt x="116" y="100"/>
                </a:lnTo>
                <a:lnTo>
                  <a:pt x="106" y="88"/>
                </a:lnTo>
                <a:lnTo>
                  <a:pt x="106" y="88"/>
                </a:lnTo>
                <a:lnTo>
                  <a:pt x="104" y="86"/>
                </a:lnTo>
                <a:lnTo>
                  <a:pt x="104" y="86"/>
                </a:lnTo>
                <a:lnTo>
                  <a:pt x="110" y="82"/>
                </a:lnTo>
                <a:lnTo>
                  <a:pt x="110" y="82"/>
                </a:lnTo>
                <a:lnTo>
                  <a:pt x="114" y="80"/>
                </a:lnTo>
                <a:lnTo>
                  <a:pt x="114" y="80"/>
                </a:lnTo>
                <a:lnTo>
                  <a:pt x="118" y="78"/>
                </a:lnTo>
                <a:lnTo>
                  <a:pt x="120" y="76"/>
                </a:lnTo>
                <a:lnTo>
                  <a:pt x="120" y="76"/>
                </a:lnTo>
                <a:lnTo>
                  <a:pt x="126" y="70"/>
                </a:lnTo>
                <a:lnTo>
                  <a:pt x="126" y="70"/>
                </a:lnTo>
                <a:lnTo>
                  <a:pt x="126" y="82"/>
                </a:lnTo>
                <a:lnTo>
                  <a:pt x="126" y="82"/>
                </a:lnTo>
                <a:lnTo>
                  <a:pt x="126" y="100"/>
                </a:lnTo>
                <a:lnTo>
                  <a:pt x="126" y="100"/>
                </a:lnTo>
                <a:lnTo>
                  <a:pt x="124" y="128"/>
                </a:lnTo>
                <a:lnTo>
                  <a:pt x="124" y="128"/>
                </a:lnTo>
                <a:lnTo>
                  <a:pt x="124" y="146"/>
                </a:lnTo>
                <a:lnTo>
                  <a:pt x="126" y="160"/>
                </a:lnTo>
                <a:lnTo>
                  <a:pt x="126" y="160"/>
                </a:lnTo>
                <a:lnTo>
                  <a:pt x="130" y="172"/>
                </a:lnTo>
                <a:lnTo>
                  <a:pt x="136" y="184"/>
                </a:lnTo>
                <a:lnTo>
                  <a:pt x="136" y="184"/>
                </a:lnTo>
                <a:lnTo>
                  <a:pt x="140" y="188"/>
                </a:lnTo>
                <a:lnTo>
                  <a:pt x="142" y="192"/>
                </a:lnTo>
                <a:lnTo>
                  <a:pt x="142" y="192"/>
                </a:lnTo>
                <a:lnTo>
                  <a:pt x="152" y="202"/>
                </a:lnTo>
                <a:lnTo>
                  <a:pt x="152" y="202"/>
                </a:lnTo>
                <a:lnTo>
                  <a:pt x="150" y="204"/>
                </a:lnTo>
                <a:lnTo>
                  <a:pt x="152" y="206"/>
                </a:lnTo>
                <a:lnTo>
                  <a:pt x="152" y="206"/>
                </a:lnTo>
                <a:lnTo>
                  <a:pt x="156" y="208"/>
                </a:lnTo>
                <a:lnTo>
                  <a:pt x="156" y="208"/>
                </a:lnTo>
                <a:lnTo>
                  <a:pt x="156" y="212"/>
                </a:lnTo>
                <a:lnTo>
                  <a:pt x="156" y="212"/>
                </a:lnTo>
                <a:lnTo>
                  <a:pt x="150" y="216"/>
                </a:lnTo>
                <a:lnTo>
                  <a:pt x="150" y="216"/>
                </a:lnTo>
                <a:close/>
                <a:moveTo>
                  <a:pt x="174" y="232"/>
                </a:moveTo>
                <a:lnTo>
                  <a:pt x="174" y="232"/>
                </a:lnTo>
                <a:lnTo>
                  <a:pt x="174" y="232"/>
                </a:lnTo>
                <a:lnTo>
                  <a:pt x="174" y="232"/>
                </a:lnTo>
                <a:lnTo>
                  <a:pt x="172" y="232"/>
                </a:lnTo>
                <a:lnTo>
                  <a:pt x="172" y="232"/>
                </a:lnTo>
                <a:lnTo>
                  <a:pt x="172" y="232"/>
                </a:lnTo>
                <a:lnTo>
                  <a:pt x="172" y="232"/>
                </a:lnTo>
                <a:lnTo>
                  <a:pt x="172" y="232"/>
                </a:lnTo>
                <a:lnTo>
                  <a:pt x="166" y="224"/>
                </a:lnTo>
                <a:lnTo>
                  <a:pt x="166" y="224"/>
                </a:lnTo>
                <a:lnTo>
                  <a:pt x="158" y="214"/>
                </a:lnTo>
                <a:lnTo>
                  <a:pt x="158" y="214"/>
                </a:lnTo>
                <a:lnTo>
                  <a:pt x="158" y="212"/>
                </a:lnTo>
                <a:lnTo>
                  <a:pt x="158" y="212"/>
                </a:lnTo>
                <a:lnTo>
                  <a:pt x="170" y="222"/>
                </a:lnTo>
                <a:lnTo>
                  <a:pt x="170" y="222"/>
                </a:lnTo>
                <a:lnTo>
                  <a:pt x="176" y="232"/>
                </a:lnTo>
                <a:lnTo>
                  <a:pt x="176" y="232"/>
                </a:lnTo>
                <a:lnTo>
                  <a:pt x="174" y="232"/>
                </a:lnTo>
                <a:lnTo>
                  <a:pt x="174" y="232"/>
                </a:lnTo>
                <a:close/>
                <a:moveTo>
                  <a:pt x="192" y="172"/>
                </a:moveTo>
                <a:lnTo>
                  <a:pt x="192" y="172"/>
                </a:lnTo>
                <a:lnTo>
                  <a:pt x="190" y="178"/>
                </a:lnTo>
                <a:lnTo>
                  <a:pt x="190" y="178"/>
                </a:lnTo>
                <a:lnTo>
                  <a:pt x="188" y="182"/>
                </a:lnTo>
                <a:lnTo>
                  <a:pt x="188" y="182"/>
                </a:lnTo>
                <a:lnTo>
                  <a:pt x="188" y="184"/>
                </a:lnTo>
                <a:lnTo>
                  <a:pt x="188" y="184"/>
                </a:lnTo>
                <a:lnTo>
                  <a:pt x="186" y="186"/>
                </a:lnTo>
                <a:lnTo>
                  <a:pt x="186" y="184"/>
                </a:lnTo>
                <a:lnTo>
                  <a:pt x="186" y="184"/>
                </a:lnTo>
                <a:lnTo>
                  <a:pt x="186" y="180"/>
                </a:lnTo>
                <a:lnTo>
                  <a:pt x="186" y="180"/>
                </a:lnTo>
                <a:lnTo>
                  <a:pt x="186" y="174"/>
                </a:lnTo>
                <a:lnTo>
                  <a:pt x="186" y="174"/>
                </a:lnTo>
                <a:lnTo>
                  <a:pt x="186" y="168"/>
                </a:lnTo>
                <a:lnTo>
                  <a:pt x="186" y="168"/>
                </a:lnTo>
                <a:lnTo>
                  <a:pt x="186" y="164"/>
                </a:lnTo>
                <a:lnTo>
                  <a:pt x="186" y="164"/>
                </a:lnTo>
                <a:lnTo>
                  <a:pt x="188" y="162"/>
                </a:lnTo>
                <a:lnTo>
                  <a:pt x="188" y="162"/>
                </a:lnTo>
                <a:lnTo>
                  <a:pt x="190" y="164"/>
                </a:lnTo>
                <a:lnTo>
                  <a:pt x="190" y="164"/>
                </a:lnTo>
                <a:lnTo>
                  <a:pt x="194" y="168"/>
                </a:lnTo>
                <a:lnTo>
                  <a:pt x="194" y="168"/>
                </a:lnTo>
                <a:lnTo>
                  <a:pt x="194" y="170"/>
                </a:lnTo>
                <a:lnTo>
                  <a:pt x="194" y="170"/>
                </a:lnTo>
                <a:lnTo>
                  <a:pt x="192" y="172"/>
                </a:lnTo>
                <a:lnTo>
                  <a:pt x="192" y="172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  <a:effectLst>
            <a:reflection blurRad="6350" stA="52000" endA="300" endPos="35000" dir="5400000" sy="-100000" algn="bl" rotWithShape="0"/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 build="p"/>
    </p:bldLst>
  </p:timing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803535"/>
          </a:xfrm>
        </p:spPr>
        <p:txBody>
          <a:bodyPr/>
          <a:lstStyle/>
          <a:p>
            <a:pPr eaLnBrk="1" hangingPunct="1"/>
            <a:r>
              <a:rPr lang="en-US" sz="3600" dirty="0" smtClean="0">
                <a:latin typeface="Franklin Gothic Medium Cond" pitchFamily="34" charset="0"/>
              </a:rPr>
              <a:t>Using templates</a:t>
            </a:r>
          </a:p>
        </p:txBody>
      </p:sp>
      <p:sp>
        <p:nvSpPr>
          <p:cNvPr id="7" name="Content Placeholder 6"/>
          <p:cNvSpPr>
            <a:spLocks noGrp="1"/>
          </p:cNvSpPr>
          <p:nvPr>
            <p:ph idx="1"/>
          </p:nvPr>
        </p:nvSpPr>
        <p:spPr>
          <a:xfrm>
            <a:off x="457200" y="1330656"/>
            <a:ext cx="8229600" cy="4865428"/>
          </a:xfrm>
        </p:spPr>
        <p:txBody>
          <a:bodyPr/>
          <a:lstStyle/>
          <a:p>
            <a:pPr eaLnBrk="1" hangingPunct="1">
              <a:buFont typeface="Arial" charset="0"/>
              <a:buNone/>
              <a:defRPr/>
            </a:pPr>
            <a:r>
              <a:rPr lang="en-US" dirty="0" smtClean="0"/>
              <a:t>To use the diagram templates as part of an existing presentation, we suggest the following method:</a:t>
            </a:r>
          </a:p>
          <a:p>
            <a:pPr eaLnBrk="1" hangingPunct="1">
              <a:defRPr/>
            </a:pPr>
            <a:r>
              <a:rPr lang="en-US" dirty="0" smtClean="0"/>
              <a:t>Go to </a:t>
            </a:r>
            <a:r>
              <a:rPr lang="en-US" dirty="0" smtClean="0">
                <a:solidFill>
                  <a:schemeClr val="accent6">
                    <a:lumMod val="50000"/>
                  </a:schemeClr>
                </a:solidFill>
              </a:rPr>
              <a:t>Home&gt; New Slide&gt; Reuse slides&gt; Browse file</a:t>
            </a:r>
            <a:r>
              <a:rPr lang="en-US" dirty="0" smtClean="0"/>
              <a:t> option</a:t>
            </a:r>
          </a:p>
          <a:p>
            <a:pPr eaLnBrk="1" hangingPunct="1">
              <a:defRPr/>
            </a:pPr>
            <a:r>
              <a:rPr lang="en-US" dirty="0" smtClean="0"/>
              <a:t>Click on the diagram template you want to insert</a:t>
            </a:r>
          </a:p>
          <a:p>
            <a:pPr eaLnBrk="1" hangingPunct="1">
              <a:defRPr/>
            </a:pPr>
            <a:r>
              <a:rPr lang="en-US" dirty="0" smtClean="0"/>
              <a:t>Ensure you tick the </a:t>
            </a:r>
            <a:r>
              <a:rPr lang="en-US" dirty="0" smtClean="0">
                <a:solidFill>
                  <a:schemeClr val="accent6">
                    <a:lumMod val="50000"/>
                  </a:schemeClr>
                </a:solidFill>
              </a:rPr>
              <a:t>Keep source formatting</a:t>
            </a:r>
            <a:r>
              <a:rPr lang="en-US" dirty="0" smtClean="0"/>
              <a:t> box at the bottom of the menu bar</a:t>
            </a:r>
          </a:p>
          <a:p>
            <a:pPr eaLnBrk="1" hangingPunct="1">
              <a:defRPr/>
            </a:pPr>
            <a:r>
              <a:rPr lang="en-US" dirty="0" smtClean="0"/>
              <a:t>Change the text to suit your presentation and insert your company logo</a:t>
            </a:r>
          </a:p>
          <a:p>
            <a:endParaRPr lang="en-US" dirty="0"/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Title 1"/>
          <p:cNvSpPr>
            <a:spLocks noGrp="1"/>
          </p:cNvSpPr>
          <p:nvPr>
            <p:ph type="title"/>
          </p:nvPr>
        </p:nvSpPr>
        <p:spPr>
          <a:xfrm>
            <a:off x="1066800" y="152400"/>
            <a:ext cx="7543800" cy="639763"/>
          </a:xfrm>
        </p:spPr>
        <p:txBody>
          <a:bodyPr>
            <a:normAutofit fontScale="90000"/>
          </a:bodyPr>
          <a:lstStyle/>
          <a:p>
            <a:r>
              <a:rPr lang="en-US" sz="2400" dirty="0" smtClean="0">
                <a:latin typeface="Franklin Gothic Book" pitchFamily="34" charset="0"/>
              </a:rPr>
              <a:t>Presentation Process Diagram Templates  </a:t>
            </a:r>
            <a:br>
              <a:rPr lang="en-US" sz="2400" dirty="0" smtClean="0">
                <a:latin typeface="Franklin Gothic Book" pitchFamily="34" charset="0"/>
              </a:rPr>
            </a:br>
            <a:r>
              <a:rPr lang="en-US" sz="2400" dirty="0" smtClean="0">
                <a:latin typeface="Franklin Gothic Book" pitchFamily="34" charset="0"/>
              </a:rPr>
              <a:t>License Terms and Use</a:t>
            </a:r>
          </a:p>
        </p:txBody>
      </p:sp>
      <p:sp>
        <p:nvSpPr>
          <p:cNvPr id="4099" name="Content Placeholder 2"/>
          <p:cNvSpPr>
            <a:spLocks noGrp="1"/>
          </p:cNvSpPr>
          <p:nvPr>
            <p:ph idx="1"/>
          </p:nvPr>
        </p:nvSpPr>
        <p:spPr>
          <a:xfrm>
            <a:off x="228600" y="838200"/>
            <a:ext cx="8686800" cy="5867400"/>
          </a:xfrm>
        </p:spPr>
        <p:txBody>
          <a:bodyPr/>
          <a:lstStyle/>
          <a:p>
            <a:pPr>
              <a:buFont typeface="Arial" charset="0"/>
              <a:buNone/>
              <a:defRPr/>
            </a:pPr>
            <a:r>
              <a:rPr lang="en-US" sz="1200" dirty="0" smtClean="0"/>
              <a:t>With your purchase, you have procured a single user license for use of the product. If you need a multi-user license, please </a:t>
            </a:r>
            <a:r>
              <a:rPr lang="en-US" sz="1200" dirty="0" smtClean="0">
                <a:hlinkClick r:id="rId3"/>
              </a:rPr>
              <a:t>contact us </a:t>
            </a:r>
            <a:r>
              <a:rPr lang="en-US" sz="1200" dirty="0" smtClean="0"/>
              <a:t>for pricing info and other details. Presentation-Process.com is a website owned and operated by Metamorph Training </a:t>
            </a:r>
            <a:r>
              <a:rPr lang="en-US" sz="1200" dirty="0" err="1" smtClean="0"/>
              <a:t>Pvt</a:t>
            </a:r>
            <a:r>
              <a:rPr lang="en-US" sz="1200" dirty="0" smtClean="0"/>
              <a:t> Ltd.</a:t>
            </a:r>
          </a:p>
          <a:p>
            <a:pPr>
              <a:buFont typeface="Arial" charset="0"/>
              <a:buNone/>
              <a:defRPr/>
            </a:pPr>
            <a:r>
              <a:rPr lang="en-US" sz="1200" b="1" dirty="0" smtClean="0"/>
              <a:t>Terms and Conditions</a:t>
            </a:r>
            <a:endParaRPr lang="en-US" sz="1200" dirty="0" smtClean="0"/>
          </a:p>
          <a:p>
            <a:pPr>
              <a:defRPr/>
            </a:pPr>
            <a:r>
              <a:rPr lang="en-US" sz="1200" b="1" dirty="0" smtClean="0"/>
              <a:t>Presentation Process content </a:t>
            </a:r>
            <a:r>
              <a:rPr lang="en-US" sz="1200" dirty="0" smtClean="0"/>
              <a:t>in the following text means any backgrounds, images, tiles, designs, templates, presentations, or any other products you download from </a:t>
            </a:r>
            <a:r>
              <a:rPr lang="en-US" sz="1200" b="1" dirty="0" smtClean="0"/>
              <a:t>Presentation-Process </a:t>
            </a:r>
            <a:r>
              <a:rPr lang="en-US" sz="1200" dirty="0" smtClean="0"/>
              <a:t>.com.</a:t>
            </a:r>
          </a:p>
          <a:p>
            <a:pPr>
              <a:buFont typeface="Arial" charset="0"/>
              <a:buNone/>
              <a:defRPr/>
            </a:pPr>
            <a:r>
              <a:rPr lang="en-US" sz="1200" dirty="0" smtClean="0"/>
              <a:t>Under this License, you </a:t>
            </a:r>
            <a:r>
              <a:rPr lang="en-US" sz="1200" b="1" dirty="0" smtClean="0"/>
              <a:t>MAY</a:t>
            </a:r>
            <a:r>
              <a:rPr lang="en-US" sz="1200" dirty="0" smtClean="0"/>
              <a:t> use </a:t>
            </a:r>
            <a:r>
              <a:rPr lang="en-US" sz="1200" b="1" dirty="0" smtClean="0"/>
              <a:t>Presentation Process </a:t>
            </a:r>
            <a:r>
              <a:rPr lang="en-US" sz="1200" dirty="0" smtClean="0"/>
              <a:t>content royalty-free:</a:t>
            </a:r>
          </a:p>
          <a:p>
            <a:pPr>
              <a:defRPr/>
            </a:pPr>
            <a:r>
              <a:rPr lang="en-US" sz="1200" dirty="0" smtClean="0"/>
              <a:t>In your own personal, non-profit projects for creation of presentations/brochures/training material</a:t>
            </a:r>
          </a:p>
          <a:p>
            <a:pPr>
              <a:defRPr/>
            </a:pPr>
            <a:r>
              <a:rPr lang="en-US" sz="1200" dirty="0" smtClean="0"/>
              <a:t>In your own presentations or broadcasts intended for personal, or non-profit use. </a:t>
            </a:r>
          </a:p>
          <a:p>
            <a:pPr>
              <a:defRPr/>
            </a:pPr>
            <a:r>
              <a:rPr lang="en-US" sz="1200" dirty="0" smtClean="0"/>
              <a:t>In your own print, broadcast or video use for any in-house publication or transmission but not broadcast or distributed to the general public </a:t>
            </a:r>
          </a:p>
          <a:p>
            <a:pPr>
              <a:defRPr/>
            </a:pPr>
            <a:r>
              <a:rPr lang="en-US" sz="1200" dirty="0" smtClean="0"/>
              <a:t>Uses accepted include business presentations / training material created by one or more persons and delivered by one or more persons within same organization.</a:t>
            </a:r>
          </a:p>
          <a:p>
            <a:pPr>
              <a:buFont typeface="Arial" charset="0"/>
              <a:buNone/>
              <a:defRPr/>
            </a:pPr>
            <a:r>
              <a:rPr lang="en-US" sz="1200" dirty="0" smtClean="0"/>
              <a:t>Under this License you </a:t>
            </a:r>
            <a:r>
              <a:rPr lang="en-US" sz="1200" b="1" dirty="0" smtClean="0"/>
              <a:t>MAY NOT</a:t>
            </a:r>
            <a:r>
              <a:rPr lang="en-US" sz="1200" dirty="0" smtClean="0"/>
              <a:t>:</a:t>
            </a:r>
          </a:p>
          <a:p>
            <a:pPr>
              <a:defRPr/>
            </a:pPr>
            <a:r>
              <a:rPr lang="en-US" sz="1200" dirty="0" smtClean="0"/>
              <a:t>Distribute or sell copies of the backgrounds or templates of Presentation Process content singularly or as a group or any part thereof. </a:t>
            </a:r>
          </a:p>
          <a:p>
            <a:pPr>
              <a:defRPr/>
            </a:pPr>
            <a:r>
              <a:rPr lang="en-US" sz="1200" dirty="0" smtClean="0"/>
              <a:t>Provide download or save access for any Presentation Process content from your private or public project. </a:t>
            </a:r>
          </a:p>
          <a:p>
            <a:pPr>
              <a:defRPr/>
            </a:pPr>
            <a:r>
              <a:rPr lang="en-US" sz="1200" dirty="0" smtClean="0"/>
              <a:t>Incorporate the Presentation Process content within a library, portfolio, build an image or design collection, archive, sharing-site, group-site, gallery, electronic greeting, postcard site, clipart site, or any other type of project that would encourage visitors to download or save images. </a:t>
            </a:r>
          </a:p>
          <a:p>
            <a:pPr>
              <a:buFont typeface="Arial" charset="0"/>
              <a:buNone/>
              <a:defRPr/>
            </a:pPr>
            <a:r>
              <a:rPr lang="en-US" sz="1200" b="1" dirty="0" smtClean="0"/>
              <a:t>Copyright Information</a:t>
            </a:r>
          </a:p>
          <a:p>
            <a:pPr>
              <a:buFont typeface="Arial" charset="0"/>
              <a:buNone/>
              <a:defRPr/>
            </a:pPr>
            <a:r>
              <a:rPr lang="en-US" sz="1200" dirty="0" smtClean="0"/>
              <a:t>	The content of Presentation Process backgrounds/templates/ready to use presentations and/or any other product is the sole property of Presentation Process. The photos included are for illustration purposes only. In case of any issues related to their copyright, contact us.  </a:t>
            </a:r>
          </a:p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200" kern="0" dirty="0" smtClean="0"/>
              <a:t>Email </a:t>
            </a:r>
            <a:r>
              <a:rPr lang="en-US" sz="1200" kern="0" dirty="0" smtClean="0">
                <a:hlinkClick r:id="rId4"/>
              </a:rPr>
              <a:t>info@presentation-process.com</a:t>
            </a:r>
            <a:r>
              <a:rPr lang="en-US" sz="1200" kern="0" dirty="0" smtClean="0"/>
              <a:t> for any queries related to licenses or copyrights. </a:t>
            </a:r>
            <a:endParaRPr lang="en-US" sz="1200" dirty="0" smtClean="0"/>
          </a:p>
          <a:p>
            <a:pPr>
              <a:buFont typeface="Arial" charset="0"/>
              <a:buNone/>
              <a:defRPr/>
            </a:pPr>
            <a:r>
              <a:rPr lang="en-US" sz="1200" dirty="0" smtClean="0"/>
              <a:t>Copyright © 2010-2011 Presentation Process. All Rights Reserved </a:t>
            </a:r>
          </a:p>
        </p:txBody>
      </p:sp>
      <p:pic>
        <p:nvPicPr>
          <p:cNvPr id="3076" name="Picture 6"/>
          <p:cNvPicPr>
            <a:picLocks noChangeAspect="1" noChangeArrowheads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228600" y="304800"/>
            <a:ext cx="914400" cy="3222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09600" y="1143000"/>
            <a:ext cx="7772400" cy="1066800"/>
          </a:xfrm>
        </p:spPr>
        <p:txBody>
          <a:bodyPr>
            <a:normAutofit/>
            <a:scene3d>
              <a:camera prst="orthographicFront"/>
              <a:lightRig rig="threePt" dir="t"/>
            </a:scene3d>
            <a:sp3d extrusionH="57150">
              <a:bevelT h="25400" prst="softRound"/>
            </a:sp3d>
          </a:bodyPr>
          <a:lstStyle/>
          <a:p>
            <a:r>
              <a:rPr lang="en-US" sz="4000" b="1" smtClean="0">
                <a:ln w="1905"/>
                <a:gradFill>
                  <a:gsLst>
                    <a:gs pos="0">
                      <a:schemeClr val="accent6">
                        <a:shade val="20000"/>
                        <a:satMod val="200000"/>
                      </a:schemeClr>
                    </a:gs>
                    <a:gs pos="78000">
                      <a:schemeClr val="accent6">
                        <a:tint val="90000"/>
                        <a:shade val="89000"/>
                        <a:satMod val="220000"/>
                      </a:schemeClr>
                    </a:gs>
                    <a:gs pos="100000">
                      <a:schemeClr val="accent6">
                        <a:tint val="12000"/>
                        <a:satMod val="255000"/>
                      </a:schemeClr>
                    </a:gs>
                  </a:gsLst>
                  <a:lin ang="5400000"/>
                </a:gradFill>
                <a:effectLst>
                  <a:innerShdw blurRad="69850" dist="43180" dir="5400000">
                    <a:srgbClr val="000000">
                      <a:alpha val="65000"/>
                    </a:srgbClr>
                  </a:innerShdw>
                </a:effectLst>
              </a:rPr>
              <a:t>70 Business Diagrams </a:t>
            </a:r>
            <a:r>
              <a:rPr lang="en-US" sz="4000" b="1" dirty="0" smtClean="0">
                <a:ln w="1905"/>
                <a:gradFill>
                  <a:gsLst>
                    <a:gs pos="0">
                      <a:schemeClr val="accent6">
                        <a:shade val="20000"/>
                        <a:satMod val="200000"/>
                      </a:schemeClr>
                    </a:gs>
                    <a:gs pos="78000">
                      <a:schemeClr val="accent6">
                        <a:tint val="90000"/>
                        <a:shade val="89000"/>
                        <a:satMod val="220000"/>
                      </a:schemeClr>
                    </a:gs>
                    <a:gs pos="100000">
                      <a:schemeClr val="accent6">
                        <a:tint val="12000"/>
                        <a:satMod val="255000"/>
                      </a:schemeClr>
                    </a:gs>
                  </a:gsLst>
                  <a:lin ang="5400000"/>
                </a:gradFill>
                <a:effectLst>
                  <a:innerShdw blurRad="69850" dist="43180" dir="5400000">
                    <a:srgbClr val="000000">
                      <a:alpha val="65000"/>
                    </a:srgbClr>
                  </a:innerShdw>
                </a:effectLst>
              </a:rPr>
              <a:t>: </a:t>
            </a:r>
            <a:r>
              <a:rPr lang="en-US" sz="4000" b="1" dirty="0" err="1" smtClean="0">
                <a:ln w="1905"/>
                <a:gradFill>
                  <a:gsLst>
                    <a:gs pos="0">
                      <a:schemeClr val="accent6">
                        <a:shade val="20000"/>
                        <a:satMod val="200000"/>
                      </a:schemeClr>
                    </a:gs>
                    <a:gs pos="78000">
                      <a:schemeClr val="accent6">
                        <a:tint val="90000"/>
                        <a:shade val="89000"/>
                        <a:satMod val="220000"/>
                      </a:schemeClr>
                    </a:gs>
                    <a:gs pos="100000">
                      <a:schemeClr val="accent6">
                        <a:tint val="12000"/>
                        <a:satMod val="255000"/>
                      </a:schemeClr>
                    </a:gs>
                  </a:gsLst>
                  <a:lin ang="5400000"/>
                </a:gradFill>
                <a:effectLst>
                  <a:innerShdw blurRad="69850" dist="43180" dir="5400000">
                    <a:srgbClr val="000000">
                      <a:alpha val="65000"/>
                    </a:srgbClr>
                  </a:innerShdw>
                </a:effectLst>
              </a:rPr>
              <a:t>Vol</a:t>
            </a:r>
            <a:r>
              <a:rPr lang="en-US" sz="4000" b="1" dirty="0" smtClean="0">
                <a:ln w="1905"/>
                <a:gradFill>
                  <a:gsLst>
                    <a:gs pos="0">
                      <a:schemeClr val="accent6">
                        <a:shade val="20000"/>
                        <a:satMod val="200000"/>
                      </a:schemeClr>
                    </a:gs>
                    <a:gs pos="78000">
                      <a:schemeClr val="accent6">
                        <a:tint val="90000"/>
                        <a:shade val="89000"/>
                        <a:satMod val="220000"/>
                      </a:schemeClr>
                    </a:gs>
                    <a:gs pos="100000">
                      <a:schemeClr val="accent6">
                        <a:tint val="12000"/>
                        <a:satMod val="255000"/>
                      </a:schemeClr>
                    </a:gs>
                  </a:gsLst>
                  <a:lin ang="5400000"/>
                </a:gradFill>
                <a:effectLst>
                  <a:innerShdw blurRad="69850" dist="43180" dir="5400000">
                    <a:srgbClr val="000000">
                      <a:alpha val="65000"/>
                    </a:srgbClr>
                  </a:innerShdw>
                </a:effectLst>
              </a:rPr>
              <a:t> 2</a:t>
            </a:r>
            <a:endParaRPr lang="en-US" sz="4000" b="1" dirty="0">
              <a:ln w="1905"/>
              <a:gradFill>
                <a:gsLst>
                  <a:gs pos="0">
                    <a:schemeClr val="accent6">
                      <a:shade val="20000"/>
                      <a:satMod val="200000"/>
                    </a:schemeClr>
                  </a:gs>
                  <a:gs pos="78000">
                    <a:schemeClr val="accent6">
                      <a:tint val="90000"/>
                      <a:shade val="89000"/>
                      <a:satMod val="220000"/>
                    </a:schemeClr>
                  </a:gs>
                  <a:gs pos="100000">
                    <a:schemeClr val="accent6">
                      <a:tint val="12000"/>
                      <a:satMod val="255000"/>
                    </a:schemeClr>
                  </a:gs>
                </a:gsLst>
                <a:lin ang="5400000"/>
              </a:gradFill>
              <a:effectLst>
                <a:innerShdw blurRad="69850" dist="43180" dir="5400000">
                  <a:srgbClr val="000000">
                    <a:alpha val="65000"/>
                  </a:srgbClr>
                </a:innerShdw>
              </a:effectLst>
            </a:endParaRPr>
          </a:p>
        </p:txBody>
      </p:sp>
      <p:sp>
        <p:nvSpPr>
          <p:cNvPr id="5" name="Rectangle 4"/>
          <p:cNvSpPr/>
          <p:nvPr/>
        </p:nvSpPr>
        <p:spPr>
          <a:xfrm>
            <a:off x="0" y="6248400"/>
            <a:ext cx="5257800" cy="609600"/>
          </a:xfrm>
          <a:prstGeom prst="rect">
            <a:avLst/>
          </a:prstGeom>
          <a:solidFill>
            <a:schemeClr val="accent6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Rectangle 5"/>
          <p:cNvSpPr/>
          <p:nvPr/>
        </p:nvSpPr>
        <p:spPr>
          <a:xfrm>
            <a:off x="5181600" y="6248400"/>
            <a:ext cx="3962400" cy="609600"/>
          </a:xfrm>
          <a:prstGeom prst="rect">
            <a:avLst/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Subtitle 7"/>
          <p:cNvSpPr>
            <a:spLocks noGrp="1"/>
          </p:cNvSpPr>
          <p:nvPr>
            <p:ph type="subTitle" idx="1"/>
          </p:nvPr>
        </p:nvSpPr>
        <p:spPr>
          <a:xfrm>
            <a:off x="1371600" y="2286000"/>
            <a:ext cx="6400800" cy="1066800"/>
          </a:xfrm>
        </p:spPr>
        <p:txBody>
          <a:bodyPr>
            <a:normAutofit fontScale="92500" lnSpcReduction="10000"/>
          </a:bodyPr>
          <a:lstStyle/>
          <a:p>
            <a:r>
              <a:rPr lang="en-US" dirty="0" smtClean="0"/>
              <a:t>70 stunning Diagrams to Represent Bullet points, graphs, lists, processes, ideas and concepts in PowerPoint</a:t>
            </a:r>
            <a:endParaRPr lang="en-US" dirty="0"/>
          </a:p>
        </p:txBody>
      </p:sp>
      <p:cxnSp>
        <p:nvCxnSpPr>
          <p:cNvPr id="9" name="Straight Connector 8"/>
          <p:cNvCxnSpPr/>
          <p:nvPr/>
        </p:nvCxnSpPr>
        <p:spPr>
          <a:xfrm>
            <a:off x="1371600" y="1905000"/>
            <a:ext cx="6096000" cy="1588"/>
          </a:xfrm>
          <a:prstGeom prst="line">
            <a:avLst/>
          </a:prstGeom>
          <a:ln>
            <a:solidFill>
              <a:schemeClr val="accent6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41167975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Growth over time</a:t>
            </a:r>
            <a:endParaRPr lang="en-US" dirty="0"/>
          </a:p>
        </p:txBody>
      </p:sp>
      <p:sp>
        <p:nvSpPr>
          <p:cNvPr id="10" name="Right Arrow 9"/>
          <p:cNvSpPr/>
          <p:nvPr/>
        </p:nvSpPr>
        <p:spPr>
          <a:xfrm rot="19929721">
            <a:off x="390170" y="2435406"/>
            <a:ext cx="3429000" cy="719266"/>
          </a:xfrm>
          <a:prstGeom prst="rightArrow">
            <a:avLst/>
          </a:prstGeom>
          <a:gradFill flip="none" rotWithShape="1">
            <a:gsLst>
              <a:gs pos="0">
                <a:schemeClr val="bg2">
                  <a:lumMod val="50000"/>
                </a:schemeClr>
              </a:gs>
              <a:gs pos="50000">
                <a:schemeClr val="bg2">
                  <a:lumMod val="50000"/>
                </a:schemeClr>
              </a:gs>
              <a:gs pos="100000">
                <a:schemeClr val="bg1"/>
              </a:gs>
            </a:gsLst>
            <a:lin ang="108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TextBox 11"/>
          <p:cNvSpPr txBox="1"/>
          <p:nvPr/>
        </p:nvSpPr>
        <p:spPr>
          <a:xfrm>
            <a:off x="5486400" y="1897894"/>
            <a:ext cx="3370085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25425" indent="-225425">
              <a:buFont typeface="Arial" pitchFamily="34" charset="0"/>
              <a:buChar char="•"/>
            </a:pPr>
            <a:r>
              <a:rPr lang="en-US" sz="2400" dirty="0" smtClean="0"/>
              <a:t>Your text here. </a:t>
            </a:r>
          </a:p>
          <a:p>
            <a:pPr marL="225425" indent="-225425">
              <a:buFont typeface="Arial" pitchFamily="34" charset="0"/>
              <a:buChar char="•"/>
            </a:pPr>
            <a:r>
              <a:rPr lang="en-US" sz="2400" dirty="0" smtClean="0"/>
              <a:t>Your text here. </a:t>
            </a:r>
          </a:p>
          <a:p>
            <a:pPr marL="225425" indent="-225425">
              <a:buFont typeface="Arial" pitchFamily="34" charset="0"/>
              <a:buChar char="•"/>
            </a:pPr>
            <a:r>
              <a:rPr lang="en-US" sz="2400" dirty="0" smtClean="0"/>
              <a:t>Your text here. </a:t>
            </a:r>
          </a:p>
          <a:p>
            <a:pPr marL="225425" indent="-225425">
              <a:buFont typeface="Arial" pitchFamily="34" charset="0"/>
              <a:buChar char="•"/>
            </a:pPr>
            <a:r>
              <a:rPr lang="en-US" sz="2400" dirty="0" smtClean="0"/>
              <a:t>Your text here</a:t>
            </a:r>
            <a:endParaRPr lang="en-US" sz="2400" dirty="0"/>
          </a:p>
        </p:txBody>
      </p:sp>
      <p:pic>
        <p:nvPicPr>
          <p:cNvPr id="2052" name="Picture 4"/>
          <p:cNvPicPr>
            <a:picLocks noChangeAspect="1" noChangeArrowheads="1"/>
          </p:cNvPicPr>
          <p:nvPr/>
        </p:nvPicPr>
        <p:blipFill rotWithShape="1">
          <a:blip r:embed="rId3" cstate="email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 bwMode="auto">
          <a:xfrm>
            <a:off x="-152400" y="5498275"/>
            <a:ext cx="5834063" cy="135972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grpSp>
        <p:nvGrpSpPr>
          <p:cNvPr id="9" name="Group 8"/>
          <p:cNvGrpSpPr/>
          <p:nvPr/>
        </p:nvGrpSpPr>
        <p:grpSpPr>
          <a:xfrm>
            <a:off x="496848" y="2209800"/>
            <a:ext cx="4981947" cy="3733800"/>
            <a:chOff x="1600200" y="2209800"/>
            <a:chExt cx="4452258" cy="3352800"/>
          </a:xfrm>
          <a:effectLst>
            <a:outerShdw blurRad="76200" dir="13500000" sy="23000" kx="1200000" algn="br" rotWithShape="0">
              <a:prstClr val="black">
                <a:alpha val="20000"/>
              </a:prstClr>
            </a:outerShdw>
          </a:effectLst>
          <a:scene3d>
            <a:camera prst="isometricOffAxis1Right"/>
            <a:lightRig rig="threePt" dir="t"/>
          </a:scene3d>
        </p:grpSpPr>
        <p:sp>
          <p:nvSpPr>
            <p:cNvPr id="3" name="Rectangle 2"/>
            <p:cNvSpPr/>
            <p:nvPr/>
          </p:nvSpPr>
          <p:spPr>
            <a:xfrm>
              <a:off x="1600200" y="4038600"/>
              <a:ext cx="685800" cy="1524000"/>
            </a:xfrm>
            <a:prstGeom prst="rect">
              <a:avLst/>
            </a:pr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sp3d extrusionH="635000">
              <a:bevelT/>
              <a:extrusionClr>
                <a:schemeClr val="tx2">
                  <a:lumMod val="60000"/>
                  <a:lumOff val="40000"/>
                </a:schemeClr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" name="Rectangle 3"/>
            <p:cNvSpPr/>
            <p:nvPr/>
          </p:nvSpPr>
          <p:spPr>
            <a:xfrm>
              <a:off x="2353492" y="3810000"/>
              <a:ext cx="685800" cy="1752600"/>
            </a:xfrm>
            <a:prstGeom prst="rect">
              <a:avLst/>
            </a:pr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sp3d extrusionH="635000">
              <a:bevelT/>
              <a:extrusionClr>
                <a:schemeClr val="tx2">
                  <a:lumMod val="60000"/>
                  <a:lumOff val="40000"/>
                </a:schemeClr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" name="Rectangle 4"/>
            <p:cNvSpPr/>
            <p:nvPr/>
          </p:nvSpPr>
          <p:spPr>
            <a:xfrm>
              <a:off x="3106784" y="3429000"/>
              <a:ext cx="685800" cy="2133600"/>
            </a:xfrm>
            <a:prstGeom prst="rect">
              <a:avLst/>
            </a:pr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sp3d extrusionH="635000">
              <a:bevelT/>
              <a:extrusionClr>
                <a:schemeClr val="tx2">
                  <a:lumMod val="60000"/>
                  <a:lumOff val="40000"/>
                </a:schemeClr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Rectangle 5"/>
            <p:cNvSpPr/>
            <p:nvPr/>
          </p:nvSpPr>
          <p:spPr>
            <a:xfrm>
              <a:off x="3860076" y="3200400"/>
              <a:ext cx="685800" cy="2362200"/>
            </a:xfrm>
            <a:prstGeom prst="rect">
              <a:avLst/>
            </a:pr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sp3d extrusionH="635000">
              <a:bevelT/>
              <a:extrusionClr>
                <a:schemeClr val="tx2">
                  <a:lumMod val="60000"/>
                  <a:lumOff val="40000"/>
                </a:schemeClr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" name="Rectangle 6"/>
            <p:cNvSpPr/>
            <p:nvPr/>
          </p:nvSpPr>
          <p:spPr>
            <a:xfrm>
              <a:off x="4613368" y="2667000"/>
              <a:ext cx="685800" cy="2895600"/>
            </a:xfrm>
            <a:prstGeom prst="rect">
              <a:avLst/>
            </a:pr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sp3d extrusionH="635000">
              <a:bevelT/>
              <a:extrusionClr>
                <a:schemeClr val="tx2">
                  <a:lumMod val="60000"/>
                  <a:lumOff val="40000"/>
                </a:schemeClr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" name="Rectangle 7"/>
            <p:cNvSpPr/>
            <p:nvPr/>
          </p:nvSpPr>
          <p:spPr>
            <a:xfrm>
              <a:off x="5366658" y="2209800"/>
              <a:ext cx="685800" cy="3352800"/>
            </a:xfrm>
            <a:prstGeom prst="rect">
              <a:avLst/>
            </a:prstGeom>
            <a:solidFill>
              <a:schemeClr val="bg2">
                <a:lumMod val="50000"/>
              </a:schemeClr>
            </a:solidFill>
            <a:ln>
              <a:noFill/>
            </a:ln>
            <a:sp3d extrusionH="635000">
              <a:bevelT/>
              <a:extrusionClr>
                <a:schemeClr val="bg2">
                  <a:lumMod val="50000"/>
                </a:schemeClr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pic>
        <p:nvPicPr>
          <p:cNvPr id="11" name="Picture 10"/>
          <p:cNvPicPr>
            <a:picLocks noChangeAspect="1"/>
          </p:cNvPicPr>
          <p:nvPr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383048" y="4648200"/>
            <a:ext cx="2133599" cy="1457960"/>
          </a:xfrm>
          <a:prstGeom prst="rect">
            <a:avLst/>
          </a:prstGeom>
          <a:effectLst>
            <a:outerShdw blurRad="152400" dist="203200" dir="18900000" sy="23000" kx="-1200000" algn="bl" rotWithShape="0">
              <a:prstClr val="black">
                <a:alpha val="20000"/>
              </a:prstClr>
            </a:outerShdw>
          </a:effectLst>
        </p:spPr>
      </p:pic>
    </p:spTree>
    <p:extLst>
      <p:ext uri="{BB962C8B-B14F-4D97-AF65-F5344CB8AC3E}">
        <p14:creationId xmlns:p14="http://schemas.microsoft.com/office/powerpoint/2010/main" val="14894264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1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1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1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3"/>
          <p:cNvGrpSpPr>
            <a:grpSpLocks/>
          </p:cNvGrpSpPr>
          <p:nvPr/>
        </p:nvGrpSpPr>
        <p:grpSpPr bwMode="auto">
          <a:xfrm>
            <a:off x="0" y="4191000"/>
            <a:ext cx="9144000" cy="1676400"/>
            <a:chOff x="0" y="2086"/>
            <a:chExt cx="5760" cy="1056"/>
          </a:xfrm>
        </p:grpSpPr>
        <p:sp>
          <p:nvSpPr>
            <p:cNvPr id="20" name="Rectangle 3"/>
            <p:cNvSpPr>
              <a:spLocks noChangeArrowheads="1"/>
            </p:cNvSpPr>
            <p:nvPr/>
          </p:nvSpPr>
          <p:spPr bwMode="gray">
            <a:xfrm>
              <a:off x="0" y="2325"/>
              <a:ext cx="5760" cy="817"/>
            </a:xfrm>
            <a:prstGeom prst="rect">
              <a:avLst/>
            </a:prstGeom>
            <a:gradFill rotWithShape="1">
              <a:gsLst>
                <a:gs pos="0">
                  <a:srgbClr val="DDDDDD"/>
                </a:gs>
                <a:gs pos="100000">
                  <a:srgbClr val="FFFFFF"/>
                </a:gs>
              </a:gsLst>
              <a:lin ang="5400000" scaled="1"/>
            </a:gradFill>
            <a:ln w="9525">
              <a:noFill/>
              <a:miter lim="800000"/>
              <a:headEnd/>
              <a:tailEnd/>
            </a:ln>
          </p:spPr>
          <p:txBody>
            <a:bodyPr wrap="none" lIns="90000" tIns="90000" rIns="72000" bIns="90000" anchor="ctr"/>
            <a:lstStyle/>
            <a:p>
              <a:pPr algn="ctr" eaLnBrk="0" hangingPunct="0"/>
              <a:endParaRPr lang="en-US" noProof="1">
                <a:latin typeface="Calibri" pitchFamily="34" charset="0"/>
                <a:cs typeface="Arial" charset="0"/>
              </a:endParaRPr>
            </a:p>
          </p:txBody>
        </p:sp>
        <p:sp>
          <p:nvSpPr>
            <p:cNvPr id="21" name="Rectangle 25"/>
            <p:cNvSpPr>
              <a:spLocks noChangeArrowheads="1"/>
            </p:cNvSpPr>
            <p:nvPr/>
          </p:nvSpPr>
          <p:spPr bwMode="gray">
            <a:xfrm flipV="1">
              <a:off x="0" y="2086"/>
              <a:ext cx="5760" cy="246"/>
            </a:xfrm>
            <a:prstGeom prst="rect">
              <a:avLst/>
            </a:prstGeom>
            <a:gradFill rotWithShape="1">
              <a:gsLst>
                <a:gs pos="0">
                  <a:srgbClr val="DBDBDB"/>
                </a:gs>
                <a:gs pos="100000">
                  <a:srgbClr val="FFFFFF"/>
                </a:gs>
              </a:gsLst>
              <a:lin ang="5400000" scaled="1"/>
            </a:gradFill>
            <a:ln w="9525">
              <a:noFill/>
              <a:miter lim="800000"/>
              <a:headEnd/>
              <a:tailEnd/>
            </a:ln>
          </p:spPr>
          <p:txBody>
            <a:bodyPr rot="10800000" wrap="none" lIns="90000" tIns="90000" rIns="72000" bIns="90000" anchor="ctr"/>
            <a:lstStyle/>
            <a:p>
              <a:pPr algn="ctr" eaLnBrk="0" hangingPunct="0"/>
              <a:endParaRPr lang="en-US" noProof="1">
                <a:latin typeface="Calibri" pitchFamily="34" charset="0"/>
                <a:cs typeface="Arial" charset="0"/>
              </a:endParaRPr>
            </a:p>
          </p:txBody>
        </p:sp>
      </p:grpSp>
      <p:sp>
        <p:nvSpPr>
          <p:cNvPr id="24" name="Title 23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dirty="0" smtClean="0"/>
              <a:t>Your Title Text Here</a:t>
            </a:r>
            <a:endParaRPr lang="en-US" dirty="0"/>
          </a:p>
        </p:txBody>
      </p:sp>
      <p:sp>
        <p:nvSpPr>
          <p:cNvPr id="28" name="TextBox 27"/>
          <p:cNvSpPr txBox="1"/>
          <p:nvPr/>
        </p:nvSpPr>
        <p:spPr>
          <a:xfrm>
            <a:off x="5405693" y="2129135"/>
            <a:ext cx="295317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>
                <a:latin typeface="Calibri" pitchFamily="34" charset="0"/>
              </a:rPr>
              <a:t>Your text here</a:t>
            </a:r>
            <a:endParaRPr lang="en-US" sz="2400" dirty="0">
              <a:latin typeface="Calibri" pitchFamily="34" charset="0"/>
            </a:endParaRPr>
          </a:p>
        </p:txBody>
      </p:sp>
      <p:sp>
        <p:nvSpPr>
          <p:cNvPr id="34" name="TextBox 33"/>
          <p:cNvSpPr txBox="1"/>
          <p:nvPr/>
        </p:nvSpPr>
        <p:spPr>
          <a:xfrm>
            <a:off x="5405693" y="3906186"/>
            <a:ext cx="295317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>
                <a:latin typeface="Calibri" pitchFamily="34" charset="0"/>
              </a:rPr>
              <a:t>Your text here</a:t>
            </a:r>
            <a:endParaRPr lang="en-US" sz="2400" dirty="0">
              <a:latin typeface="Calibri" pitchFamily="34" charset="0"/>
            </a:endParaRPr>
          </a:p>
        </p:txBody>
      </p:sp>
      <p:grpSp>
        <p:nvGrpSpPr>
          <p:cNvPr id="5" name="Group 34"/>
          <p:cNvGrpSpPr/>
          <p:nvPr/>
        </p:nvGrpSpPr>
        <p:grpSpPr>
          <a:xfrm>
            <a:off x="990600" y="1524000"/>
            <a:ext cx="3962400" cy="3962400"/>
            <a:chOff x="990600" y="1524000"/>
            <a:chExt cx="3962400" cy="3962400"/>
          </a:xfrm>
        </p:grpSpPr>
        <p:sp>
          <p:nvSpPr>
            <p:cNvPr id="17" name="Ellipse 53"/>
            <p:cNvSpPr/>
            <p:nvPr/>
          </p:nvSpPr>
          <p:spPr bwMode="auto">
            <a:xfrm>
              <a:off x="990600" y="4928442"/>
              <a:ext cx="3962400" cy="557958"/>
            </a:xfrm>
            <a:prstGeom prst="ellipse">
              <a:avLst/>
            </a:prstGeom>
            <a:gradFill flip="none" rotWithShape="1">
              <a:gsLst>
                <a:gs pos="24000">
                  <a:sysClr val="windowText" lastClr="000000">
                    <a:alpha val="44000"/>
                  </a:sysClr>
                </a:gs>
                <a:gs pos="100000">
                  <a:sysClr val="window" lastClr="FFFFFF">
                    <a:alpha val="0"/>
                  </a:sysClr>
                </a:gs>
              </a:gsLst>
              <a:path path="shape">
                <a:fillToRect l="50000" t="50000" r="50000" b="50000"/>
              </a:path>
              <a:tileRect/>
            </a:gra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algn="ctr">
                <a:defRPr/>
              </a:pPr>
              <a:endParaRPr lang="da-DK">
                <a:solidFill>
                  <a:srgbClr val="FFFFFF"/>
                </a:solidFill>
                <a:latin typeface="Calibri" charset="0"/>
                <a:ea typeface="ＭＳ Ｐゴシック" charset="-128"/>
              </a:endParaRPr>
            </a:p>
          </p:txBody>
        </p:sp>
        <p:sp>
          <p:nvSpPr>
            <p:cNvPr id="3" name="Oval 2"/>
            <p:cNvSpPr/>
            <p:nvPr/>
          </p:nvSpPr>
          <p:spPr>
            <a:xfrm>
              <a:off x="1018412" y="1524000"/>
              <a:ext cx="3794067" cy="3676798"/>
            </a:xfrm>
            <a:prstGeom prst="ellipse">
              <a:avLst/>
            </a:prstGeom>
            <a:gradFill>
              <a:gsLst>
                <a:gs pos="0">
                  <a:srgbClr val="FFFFFF"/>
                </a:gs>
                <a:gs pos="7001">
                  <a:srgbClr val="E6E6E6"/>
                </a:gs>
                <a:gs pos="32001">
                  <a:srgbClr val="7D8496"/>
                </a:gs>
                <a:gs pos="47000">
                  <a:srgbClr val="E6E6E6"/>
                </a:gs>
                <a:gs pos="85001">
                  <a:srgbClr val="7D8496"/>
                </a:gs>
                <a:gs pos="100000">
                  <a:srgbClr val="E6E6E6"/>
                </a:gs>
              </a:gsLst>
              <a:lin ang="5400000" scaled="0"/>
            </a:gradFill>
            <a:ln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Calibri" pitchFamily="34" charset="0"/>
              </a:endParaRPr>
            </a:p>
          </p:txBody>
        </p:sp>
        <p:sp>
          <p:nvSpPr>
            <p:cNvPr id="4" name="Oval 3"/>
            <p:cNvSpPr/>
            <p:nvPr/>
          </p:nvSpPr>
          <p:spPr>
            <a:xfrm>
              <a:off x="1229193" y="1728267"/>
              <a:ext cx="3372504" cy="3268265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Calibri" pitchFamily="34" charset="0"/>
              </a:endParaRPr>
            </a:p>
          </p:txBody>
        </p:sp>
        <p:sp>
          <p:nvSpPr>
            <p:cNvPr id="8" name="Block Arc 7"/>
            <p:cNvSpPr/>
            <p:nvPr/>
          </p:nvSpPr>
          <p:spPr>
            <a:xfrm rot="10800000">
              <a:off x="1229193" y="1796354"/>
              <a:ext cx="3372504" cy="3200176"/>
            </a:xfrm>
            <a:prstGeom prst="blockArc">
              <a:avLst>
                <a:gd name="adj1" fmla="val 10741522"/>
                <a:gd name="adj2" fmla="val 0"/>
                <a:gd name="adj3" fmla="val 25000"/>
              </a:avLst>
            </a:prstGeom>
            <a:solidFill>
              <a:schemeClr val="accent5">
                <a:lumMod val="75000"/>
              </a:schemeClr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chemeClr val="tx1"/>
                </a:solidFill>
                <a:latin typeface="Calibri" pitchFamily="34" charset="0"/>
              </a:endParaRPr>
            </a:p>
          </p:txBody>
        </p:sp>
        <p:sp>
          <p:nvSpPr>
            <p:cNvPr id="6" name="Block Arc 5"/>
            <p:cNvSpPr/>
            <p:nvPr/>
          </p:nvSpPr>
          <p:spPr>
            <a:xfrm rot="10800000" flipV="1">
              <a:off x="1229193" y="1728267"/>
              <a:ext cx="3372504" cy="3336353"/>
            </a:xfrm>
            <a:prstGeom prst="blockArc">
              <a:avLst/>
            </a:prstGeom>
            <a:solidFill>
              <a:schemeClr val="accent4">
                <a:lumMod val="75000"/>
              </a:schemeClr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chemeClr val="tx1"/>
                </a:solidFill>
                <a:latin typeface="Calibri" pitchFamily="34" charset="0"/>
              </a:endParaRPr>
            </a:p>
          </p:txBody>
        </p:sp>
        <p:sp>
          <p:nvSpPr>
            <p:cNvPr id="29" name="Oval 28"/>
            <p:cNvSpPr/>
            <p:nvPr/>
          </p:nvSpPr>
          <p:spPr>
            <a:xfrm>
              <a:off x="2002059" y="2477244"/>
              <a:ext cx="1770565" cy="1715839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Calibri" pitchFamily="34" charset="0"/>
              </a:endParaRPr>
            </a:p>
          </p:txBody>
        </p:sp>
        <p:grpSp>
          <p:nvGrpSpPr>
            <p:cNvPr id="7" name="Group 23"/>
            <p:cNvGrpSpPr/>
            <p:nvPr/>
          </p:nvGrpSpPr>
          <p:grpSpPr>
            <a:xfrm>
              <a:off x="1778502" y="2537376"/>
              <a:ext cx="1966390" cy="1734939"/>
              <a:chOff x="4039580" y="1868385"/>
              <a:chExt cx="2132620" cy="1941615"/>
            </a:xfrm>
          </p:grpSpPr>
          <p:sp>
            <p:nvSpPr>
              <p:cNvPr id="13" name="Oval 17"/>
              <p:cNvSpPr>
                <a:spLocks noChangeArrowheads="1"/>
              </p:cNvSpPr>
              <p:nvPr/>
            </p:nvSpPr>
            <p:spPr bwMode="auto">
              <a:xfrm>
                <a:off x="4039580" y="1904490"/>
                <a:ext cx="1904020" cy="1905510"/>
              </a:xfrm>
              <a:prstGeom prst="ellipse">
                <a:avLst/>
              </a:prstGeom>
              <a:gradFill rotWithShape="1">
                <a:gsLst>
                  <a:gs pos="0">
                    <a:srgbClr val="FFFF99">
                      <a:alpha val="70000"/>
                    </a:srgbClr>
                  </a:gs>
                  <a:gs pos="100000">
                    <a:srgbClr val="FFFF99">
                      <a:gamma/>
                      <a:shade val="46275"/>
                      <a:invGamma/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 w="9525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Calibri" pitchFamily="34" charset="0"/>
                </a:endParaRPr>
              </a:p>
            </p:txBody>
          </p:sp>
          <p:sp>
            <p:nvSpPr>
              <p:cNvPr id="11" name="Oval 15"/>
              <p:cNvSpPr>
                <a:spLocks noChangeArrowheads="1"/>
              </p:cNvSpPr>
              <p:nvPr/>
            </p:nvSpPr>
            <p:spPr bwMode="auto">
              <a:xfrm>
                <a:off x="4343988" y="1868385"/>
                <a:ext cx="1826449" cy="1829642"/>
              </a:xfrm>
              <a:prstGeom prst="ellipse">
                <a:avLst/>
              </a:prstGeom>
              <a:gradFill rotWithShape="1">
                <a:gsLst>
                  <a:gs pos="0">
                    <a:srgbClr val="FFFF00"/>
                  </a:gs>
                  <a:gs pos="100000">
                    <a:srgbClr val="FFFF00">
                      <a:gamma/>
                      <a:shade val="46275"/>
                      <a:invGamma/>
                    </a:srgbClr>
                  </a:gs>
                </a:gsLst>
                <a:lin ang="2700000" scaled="1"/>
              </a:gradFill>
              <a:ln w="9525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Calibri" pitchFamily="34" charset="0"/>
                </a:endParaRPr>
              </a:p>
            </p:txBody>
          </p:sp>
          <p:sp>
            <p:nvSpPr>
              <p:cNvPr id="12" name="Oval 16"/>
              <p:cNvSpPr>
                <a:spLocks noChangeArrowheads="1"/>
              </p:cNvSpPr>
              <p:nvPr/>
            </p:nvSpPr>
            <p:spPr bwMode="auto">
              <a:xfrm>
                <a:off x="4352803" y="1911213"/>
                <a:ext cx="1819397" cy="1822587"/>
              </a:xfrm>
              <a:prstGeom prst="ellipse">
                <a:avLst/>
              </a:prstGeom>
              <a:gradFill rotWithShape="1">
                <a:gsLst>
                  <a:gs pos="0">
                    <a:srgbClr val="FFFFFF">
                      <a:alpha val="30000"/>
                    </a:srgbClr>
                  </a:gs>
                  <a:gs pos="100000">
                    <a:srgbClr val="FFFFFF">
                      <a:gamma/>
                      <a:shade val="46275"/>
                      <a:invGamma/>
                      <a:alpha val="0"/>
                    </a:srgb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Calibri" pitchFamily="34" charset="0"/>
                </a:endParaRPr>
              </a:p>
            </p:txBody>
          </p:sp>
          <p:sp>
            <p:nvSpPr>
              <p:cNvPr id="14" name="Oval 18"/>
              <p:cNvSpPr>
                <a:spLocks noChangeArrowheads="1"/>
              </p:cNvSpPr>
              <p:nvPr/>
            </p:nvSpPr>
            <p:spPr bwMode="auto">
              <a:xfrm>
                <a:off x="4571413" y="1944252"/>
                <a:ext cx="761608" cy="762204"/>
              </a:xfrm>
              <a:prstGeom prst="ellipse">
                <a:avLst/>
              </a:prstGeom>
              <a:gradFill rotWithShape="1">
                <a:gsLst>
                  <a:gs pos="0">
                    <a:srgbClr val="FFFFFF"/>
                  </a:gs>
                  <a:gs pos="100000">
                    <a:srgbClr val="FFFFFF">
                      <a:gamma/>
                      <a:shade val="46275"/>
                      <a:invGamma/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 w="9525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Calibri" pitchFamily="34" charset="0"/>
                </a:endParaRPr>
              </a:p>
            </p:txBody>
          </p:sp>
        </p:grpSp>
        <p:sp>
          <p:nvSpPr>
            <p:cNvPr id="16" name="Oval 35"/>
            <p:cNvSpPr>
              <a:spLocks noChangeArrowheads="1"/>
            </p:cNvSpPr>
            <p:nvPr/>
          </p:nvSpPr>
          <p:spPr bwMode="auto">
            <a:xfrm>
              <a:off x="1791277" y="1796355"/>
              <a:ext cx="2248336" cy="1906488"/>
            </a:xfrm>
            <a:prstGeom prst="ellipse">
              <a:avLst/>
            </a:prstGeom>
            <a:gradFill rotWithShape="1">
              <a:gsLst>
                <a:gs pos="0">
                  <a:srgbClr val="FFFFFF"/>
                </a:gs>
                <a:gs pos="100000">
                  <a:srgbClr val="FFFFFF">
                    <a:gamma/>
                    <a:shade val="46275"/>
                    <a:invGamma/>
                    <a:alpha val="0"/>
                  </a:srgb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n-US" dirty="0">
                <a:latin typeface="Calibri" pitchFamily="34" charset="0"/>
              </a:endParaRPr>
            </a:p>
          </p:txBody>
        </p:sp>
        <p:sp>
          <p:nvSpPr>
            <p:cNvPr id="31" name="Oval 30"/>
            <p:cNvSpPr/>
            <p:nvPr/>
          </p:nvSpPr>
          <p:spPr>
            <a:xfrm>
              <a:off x="1963646" y="2441839"/>
              <a:ext cx="1854281" cy="1798374"/>
            </a:xfrm>
            <a:prstGeom prst="ellipse">
              <a:avLst/>
            </a:prstGeom>
            <a:noFill/>
            <a:ln w="762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Calibri" pitchFamily="34" charset="0"/>
              </a:endParaRPr>
            </a:p>
          </p:txBody>
        </p:sp>
      </p:grpSp>
      <p:cxnSp>
        <p:nvCxnSpPr>
          <p:cNvPr id="27" name="Straight Connector 26"/>
          <p:cNvCxnSpPr/>
          <p:nvPr/>
        </p:nvCxnSpPr>
        <p:spPr>
          <a:xfrm>
            <a:off x="3962400" y="2590800"/>
            <a:ext cx="3543869" cy="14367"/>
          </a:xfrm>
          <a:prstGeom prst="line">
            <a:avLst/>
          </a:prstGeom>
          <a:ln w="19050">
            <a:solidFill>
              <a:schemeClr val="accent4">
                <a:lumMod val="75000"/>
              </a:schemeClr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9" name="Group 29"/>
          <p:cNvGrpSpPr/>
          <p:nvPr/>
        </p:nvGrpSpPr>
        <p:grpSpPr>
          <a:xfrm>
            <a:off x="3534111" y="4272315"/>
            <a:ext cx="3972158" cy="140672"/>
            <a:chOff x="3509712" y="1952522"/>
            <a:chExt cx="3972158" cy="140672"/>
          </a:xfrm>
        </p:grpSpPr>
        <p:cxnSp>
          <p:nvCxnSpPr>
            <p:cNvPr id="32" name="Straight Connector 31"/>
            <p:cNvCxnSpPr/>
            <p:nvPr/>
          </p:nvCxnSpPr>
          <p:spPr>
            <a:xfrm>
              <a:off x="3509712" y="1952522"/>
              <a:ext cx="945192" cy="139084"/>
            </a:xfrm>
            <a:prstGeom prst="line">
              <a:avLst/>
            </a:prstGeom>
            <a:ln w="19050">
              <a:solidFill>
                <a:schemeClr val="accent5">
                  <a:lumMod val="50000"/>
                </a:schemeClr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3" name="Straight Connector 32"/>
            <p:cNvCxnSpPr/>
            <p:nvPr/>
          </p:nvCxnSpPr>
          <p:spPr>
            <a:xfrm>
              <a:off x="4454904" y="2091606"/>
              <a:ext cx="3026966" cy="1588"/>
            </a:xfrm>
            <a:prstGeom prst="line">
              <a:avLst/>
            </a:prstGeom>
            <a:ln w="19050">
              <a:solidFill>
                <a:schemeClr val="accent5">
                  <a:lumMod val="50000"/>
                </a:schemeClr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38" name="TextBox 37"/>
          <p:cNvSpPr txBox="1"/>
          <p:nvPr/>
        </p:nvSpPr>
        <p:spPr>
          <a:xfrm>
            <a:off x="2007367" y="2946221"/>
            <a:ext cx="1772934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400" b="1" dirty="0" smtClean="0">
                <a:latin typeface="Calibri" pitchFamily="34" charset="0"/>
              </a:rPr>
              <a:t>CORE MESSAGE</a:t>
            </a:r>
            <a:endParaRPr lang="en-US" sz="2400" b="1" dirty="0">
              <a:latin typeface="Calibri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166955769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0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4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500"/>
                            </p:stCondLst>
                            <p:childTnLst>
                              <p:par>
                                <p:cTn id="16" presetID="50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5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500"/>
                            </p:stCondLst>
                            <p:childTnLst>
                              <p:par>
                                <p:cTn id="27" presetID="50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8" grpId="0"/>
      <p:bldP spid="34" grpId="0"/>
      <p:bldP spid="38" grpId="0"/>
    </p:bldLst>
  </p:timing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18" name="Title 1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dirty="0" smtClean="0"/>
              <a:t>Your Title Text Here</a:t>
            </a:r>
          </a:p>
        </p:txBody>
      </p:sp>
      <p:sp>
        <p:nvSpPr>
          <p:cNvPr id="4" name="Rounded Rectangle 3"/>
          <p:cNvSpPr/>
          <p:nvPr/>
        </p:nvSpPr>
        <p:spPr>
          <a:xfrm>
            <a:off x="1143000" y="1371600"/>
            <a:ext cx="2743200" cy="4038600"/>
          </a:xfrm>
          <a:prstGeom prst="roundRect">
            <a:avLst/>
          </a:prstGeom>
          <a:gradFill flip="none" rotWithShape="1">
            <a:gsLst>
              <a:gs pos="0">
                <a:schemeClr val="accent3">
                  <a:lumMod val="50000"/>
                </a:schemeClr>
              </a:gs>
              <a:gs pos="50000">
                <a:schemeClr val="accent3">
                  <a:lumMod val="75000"/>
                </a:schemeClr>
              </a:gs>
              <a:gs pos="100000">
                <a:schemeClr val="accent3">
                  <a:lumMod val="60000"/>
                  <a:lumOff val="40000"/>
                </a:schemeClr>
              </a:gs>
            </a:gsLst>
            <a:lin ang="16200000" scaled="1"/>
            <a:tileRect/>
          </a:gradFill>
          <a:ln>
            <a:solidFill>
              <a:schemeClr val="accent3">
                <a:lumMod val="50000"/>
              </a:schemeClr>
            </a:solidFill>
          </a:ln>
          <a:effectLst>
            <a:reflection blurRad="6350" stA="52000" endA="300" endPos="35000" dir="5400000" sy="-100000" algn="bl" rotWithShape="0"/>
          </a:effectLst>
          <a:scene3d>
            <a:camera prst="orthographicFront"/>
            <a:lightRig rig="threePt" dir="t"/>
          </a:scene3d>
          <a:sp3d>
            <a:bevelT w="114300" prst="hardEdg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Calibri" pitchFamily="34" charset="0"/>
            </a:endParaRPr>
          </a:p>
        </p:txBody>
      </p:sp>
      <p:pic>
        <p:nvPicPr>
          <p:cNvPr id="5" name="Picture 2"/>
          <p:cNvPicPr>
            <a:picLocks noChangeAspect="1" noChangeArrowheads="1"/>
          </p:cNvPicPr>
          <p:nvPr/>
        </p:nvPicPr>
        <p:blipFill>
          <a:blip r:embed="rId2" cstate="email"/>
          <a:stretch>
            <a:fillRect/>
          </a:stretch>
        </p:blipFill>
        <p:spPr bwMode="auto">
          <a:xfrm>
            <a:off x="1440180" y="1592248"/>
            <a:ext cx="2148840" cy="2094920"/>
          </a:xfrm>
          <a:prstGeom prst="ellipse">
            <a:avLst/>
          </a:prstGeom>
          <a:ln w="190500" cap="rnd">
            <a:solidFill>
              <a:schemeClr val="accent3">
                <a:lumMod val="50000"/>
              </a:schemeClr>
            </a:solidFill>
            <a:prstDash val="solid"/>
          </a:ln>
          <a:effectLst>
            <a:outerShdw blurRad="127000" algn="bl" rotWithShape="0">
              <a:srgbClr val="000000"/>
            </a:outerShdw>
          </a:effectLst>
          <a:scene3d>
            <a:camera prst="perspectiveFront" fov="5400000"/>
            <a:lightRig rig="threePt" dir="t">
              <a:rot lat="0" lon="0" rev="19200000"/>
            </a:lightRig>
          </a:scene3d>
          <a:sp3d extrusionH="25400">
            <a:bevelT w="304800" h="152400" prst="hardEdge"/>
            <a:extrusionClr>
              <a:srgbClr val="000000"/>
            </a:extrusionClr>
          </a:sp3d>
        </p:spPr>
      </p:pic>
      <p:sp>
        <p:nvSpPr>
          <p:cNvPr id="6" name="TextBox 9"/>
          <p:cNvSpPr txBox="1">
            <a:spLocks noChangeArrowheads="1"/>
          </p:cNvSpPr>
          <p:nvPr/>
        </p:nvSpPr>
        <p:spPr bwMode="auto">
          <a:xfrm>
            <a:off x="1550988" y="3813175"/>
            <a:ext cx="1981200" cy="12001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2400" dirty="0">
                <a:solidFill>
                  <a:schemeClr val="bg1"/>
                </a:solidFill>
                <a:latin typeface="Calibri" pitchFamily="34" charset="0"/>
              </a:rPr>
              <a:t>Your text here and more text here</a:t>
            </a:r>
          </a:p>
        </p:txBody>
      </p:sp>
      <p:grpSp>
        <p:nvGrpSpPr>
          <p:cNvPr id="2" name="Group 11"/>
          <p:cNvGrpSpPr>
            <a:grpSpLocks/>
          </p:cNvGrpSpPr>
          <p:nvPr/>
        </p:nvGrpSpPr>
        <p:grpSpPr bwMode="auto">
          <a:xfrm>
            <a:off x="5410200" y="1371600"/>
            <a:ext cx="2743200" cy="4041775"/>
            <a:chOff x="5410200" y="1371600"/>
            <a:chExt cx="2743200" cy="4041648"/>
          </a:xfrm>
        </p:grpSpPr>
        <p:sp>
          <p:nvSpPr>
            <p:cNvPr id="7" name="Rounded Rectangle 6"/>
            <p:cNvSpPr/>
            <p:nvPr/>
          </p:nvSpPr>
          <p:spPr>
            <a:xfrm>
              <a:off x="5410200" y="1371600"/>
              <a:ext cx="2743200" cy="4041648"/>
            </a:xfrm>
            <a:prstGeom prst="roundRect">
              <a:avLst/>
            </a:prstGeom>
            <a:gradFill flip="none" rotWithShape="1">
              <a:gsLst>
                <a:gs pos="0">
                  <a:schemeClr val="accent3">
                    <a:lumMod val="50000"/>
                  </a:schemeClr>
                </a:gs>
                <a:gs pos="50000">
                  <a:schemeClr val="accent3">
                    <a:lumMod val="75000"/>
                  </a:schemeClr>
                </a:gs>
                <a:gs pos="100000">
                  <a:schemeClr val="accent3">
                    <a:lumMod val="60000"/>
                    <a:lumOff val="40000"/>
                  </a:schemeClr>
                </a:gs>
              </a:gsLst>
              <a:lin ang="16200000" scaled="1"/>
              <a:tileRect/>
            </a:gradFill>
            <a:ln>
              <a:solidFill>
                <a:schemeClr val="accent3">
                  <a:lumMod val="50000"/>
                </a:schemeClr>
              </a:solidFill>
            </a:ln>
            <a:effectLst>
              <a:reflection blurRad="6350" stA="52000" endA="300" endPos="35000" dir="5400000" sy="-100000" algn="bl" rotWithShape="0"/>
            </a:effectLst>
            <a:scene3d>
              <a:camera prst="orthographicFront"/>
              <a:lightRig rig="threePt" dir="t"/>
            </a:scene3d>
            <a:sp3d>
              <a:bevelT w="114300" prst="hardEdge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Calibri" pitchFamily="34" charset="0"/>
              </a:endParaRPr>
            </a:p>
          </p:txBody>
        </p:sp>
        <p:sp>
          <p:nvSpPr>
            <p:cNvPr id="8" name="TextBox 12"/>
            <p:cNvSpPr txBox="1">
              <a:spLocks noChangeArrowheads="1"/>
            </p:cNvSpPr>
            <p:nvPr/>
          </p:nvSpPr>
          <p:spPr bwMode="auto">
            <a:xfrm>
              <a:off x="5562600" y="3813098"/>
              <a:ext cx="2438400" cy="120011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2400" dirty="0">
                  <a:solidFill>
                    <a:schemeClr val="bg1"/>
                  </a:solidFill>
                  <a:latin typeface="Calibri" pitchFamily="34" charset="0"/>
                </a:rPr>
                <a:t>Your text here and more text here</a:t>
              </a:r>
            </a:p>
          </p:txBody>
        </p:sp>
        <p:pic>
          <p:nvPicPr>
            <p:cNvPr id="9" name="Picture 2"/>
            <p:cNvPicPr>
              <a:picLocks noChangeAspect="1" noChangeArrowheads="1"/>
            </p:cNvPicPr>
            <p:nvPr/>
          </p:nvPicPr>
          <p:blipFill>
            <a:blip r:embed="rId3" cstate="email"/>
            <a:stretch>
              <a:fillRect/>
            </a:stretch>
          </p:blipFill>
          <p:spPr bwMode="auto">
            <a:xfrm>
              <a:off x="5708855" y="1592241"/>
              <a:ext cx="2145890" cy="2094854"/>
            </a:xfrm>
            <a:prstGeom prst="ellipse">
              <a:avLst/>
            </a:prstGeom>
            <a:ln w="190500" cap="rnd">
              <a:solidFill>
                <a:schemeClr val="accent3">
                  <a:lumMod val="50000"/>
                </a:schemeClr>
              </a:solidFill>
              <a:prstDash val="solid"/>
            </a:ln>
            <a:effectLst>
              <a:outerShdw blurRad="127000" algn="bl" rotWithShape="0">
                <a:srgbClr val="000000"/>
              </a:outerShdw>
            </a:effectLst>
            <a:scene3d>
              <a:camera prst="perspectiveFront" fov="5400000"/>
              <a:lightRig rig="threePt" dir="t">
                <a:rot lat="0" lon="0" rev="19200000"/>
              </a:lightRig>
            </a:scene3d>
            <a:sp3d extrusionH="25400">
              <a:bevelT w="304800" h="152400" prst="hardEdge"/>
              <a:extrusionClr>
                <a:srgbClr val="000000"/>
              </a:extrusionClr>
            </a:sp3d>
          </p:spPr>
        </p:pic>
      </p:grpSp>
      <p:sp>
        <p:nvSpPr>
          <p:cNvPr id="10" name="Chevron 9"/>
          <p:cNvSpPr/>
          <p:nvPr/>
        </p:nvSpPr>
        <p:spPr>
          <a:xfrm>
            <a:off x="4572000" y="3810000"/>
            <a:ext cx="457200" cy="533400"/>
          </a:xfrm>
          <a:prstGeom prst="chevron">
            <a:avLst>
              <a:gd name="adj" fmla="val 60000"/>
            </a:avLst>
          </a:prstGeom>
          <a:gradFill flip="none" rotWithShape="1">
            <a:gsLst>
              <a:gs pos="0">
                <a:schemeClr val="accent3">
                  <a:lumMod val="50000"/>
                  <a:shade val="30000"/>
                  <a:satMod val="115000"/>
                </a:schemeClr>
              </a:gs>
              <a:gs pos="50000">
                <a:schemeClr val="accent3">
                  <a:lumMod val="50000"/>
                  <a:shade val="67500"/>
                  <a:satMod val="115000"/>
                </a:schemeClr>
              </a:gs>
              <a:gs pos="100000">
                <a:schemeClr val="accent3">
                  <a:lumMod val="50000"/>
                  <a:shade val="100000"/>
                  <a:satMod val="115000"/>
                </a:schemeClr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  <a:effectLst>
            <a:outerShdw blurRad="44450" dist="27940" dir="5400000" algn="ctr">
              <a:srgbClr val="000000">
                <a:alpha val="32000"/>
              </a:srgbClr>
            </a:outerShdw>
          </a:effectLst>
          <a:scene3d>
            <a:camera prst="orthographicFront">
              <a:rot lat="0" lon="0" rev="0"/>
            </a:camera>
            <a:lightRig rig="balanced" dir="t">
              <a:rot lat="0" lon="0" rev="8700000"/>
            </a:lightRig>
          </a:scene3d>
          <a:sp3d>
            <a:bevelT w="190500" h="381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solidFill>
                <a:schemeClr val="tx1"/>
              </a:solidFill>
              <a:latin typeface="Calibri" pitchFamily="34" charset="0"/>
            </a:endParaRPr>
          </a:p>
        </p:txBody>
      </p:sp>
      <p:sp>
        <p:nvSpPr>
          <p:cNvPr id="11" name="Chevron 10"/>
          <p:cNvSpPr/>
          <p:nvPr/>
        </p:nvSpPr>
        <p:spPr>
          <a:xfrm>
            <a:off x="4876800" y="3810000"/>
            <a:ext cx="457200" cy="533400"/>
          </a:xfrm>
          <a:prstGeom prst="chevron">
            <a:avLst>
              <a:gd name="adj" fmla="val 62500"/>
            </a:avLst>
          </a:prstGeom>
          <a:gradFill flip="none" rotWithShape="1">
            <a:gsLst>
              <a:gs pos="0">
                <a:schemeClr val="accent3">
                  <a:lumMod val="75000"/>
                  <a:shade val="30000"/>
                  <a:satMod val="115000"/>
                </a:schemeClr>
              </a:gs>
              <a:gs pos="50000">
                <a:schemeClr val="accent3">
                  <a:lumMod val="75000"/>
                  <a:shade val="67500"/>
                  <a:satMod val="115000"/>
                </a:schemeClr>
              </a:gs>
              <a:gs pos="100000">
                <a:schemeClr val="accent3">
                  <a:lumMod val="75000"/>
                  <a:shade val="100000"/>
                  <a:satMod val="115000"/>
                </a:schemeClr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  <a:effectLst>
            <a:outerShdw blurRad="44450" dist="27940" dir="5400000" algn="ctr">
              <a:srgbClr val="000000">
                <a:alpha val="32000"/>
              </a:srgbClr>
            </a:outerShdw>
          </a:effectLst>
          <a:scene3d>
            <a:camera prst="orthographicFront">
              <a:rot lat="0" lon="0" rev="0"/>
            </a:camera>
            <a:lightRig rig="balanced" dir="t">
              <a:rot lat="0" lon="0" rev="8700000"/>
            </a:lightRig>
          </a:scene3d>
          <a:sp3d>
            <a:bevelT w="190500" h="381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solidFill>
                <a:schemeClr val="tx1"/>
              </a:solidFill>
              <a:latin typeface="Calibri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051487984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Left)">
                                      <p:cBhvr>
                                        <p:cTn id="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Left)">
                                      <p:cBhvr>
                                        <p:cTn id="11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1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Left)">
                                      <p:cBhvr>
                                        <p:cTn id="15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Ellipse 53"/>
          <p:cNvSpPr/>
          <p:nvPr/>
        </p:nvSpPr>
        <p:spPr bwMode="auto">
          <a:xfrm>
            <a:off x="0" y="5214950"/>
            <a:ext cx="5500694" cy="428628"/>
          </a:xfrm>
          <a:prstGeom prst="ellipse">
            <a:avLst/>
          </a:prstGeom>
          <a:gradFill flip="none" rotWithShape="1">
            <a:gsLst>
              <a:gs pos="24000">
                <a:sysClr val="windowText" lastClr="000000">
                  <a:alpha val="44000"/>
                </a:sysClr>
              </a:gs>
              <a:gs pos="100000">
                <a:sysClr val="window" lastClr="FFFFFF">
                  <a:alpha val="0"/>
                </a:sysClr>
              </a:gs>
            </a:gsLst>
            <a:path path="shape">
              <a:fillToRect l="50000" t="50000" r="50000" b="50000"/>
            </a:path>
            <a:tileRect/>
          </a:gradFill>
          <a:ln w="9525" cap="flat" cmpd="sng" algn="ctr">
            <a:noFill/>
            <a:prstDash val="solid"/>
          </a:ln>
          <a:effectLst/>
        </p:spPr>
        <p:txBody>
          <a:bodyPr anchor="ctr"/>
          <a:lstStyle/>
          <a:p>
            <a:pPr algn="ctr">
              <a:defRPr/>
            </a:pPr>
            <a:endParaRPr lang="da-DK">
              <a:solidFill>
                <a:srgbClr val="FFFFFF"/>
              </a:solidFill>
              <a:latin typeface="Calibri" charset="0"/>
              <a:ea typeface="ＭＳ Ｐゴシック" charset="-128"/>
            </a:endParaRPr>
          </a:p>
        </p:txBody>
      </p:sp>
      <p:grpSp>
        <p:nvGrpSpPr>
          <p:cNvPr id="5" name="Group 4"/>
          <p:cNvGrpSpPr/>
          <p:nvPr/>
        </p:nvGrpSpPr>
        <p:grpSpPr>
          <a:xfrm>
            <a:off x="685800" y="838200"/>
            <a:ext cx="4572000" cy="5334000"/>
            <a:chOff x="785786" y="1542584"/>
            <a:chExt cx="4071966" cy="4358154"/>
          </a:xfrm>
          <a:scene3d>
            <a:camera prst="perspectiveRelaxed" fov="3600000"/>
            <a:lightRig rig="harsh" dir="t">
              <a:rot lat="0" lon="0" rev="4200000"/>
            </a:lightRig>
          </a:scene3d>
        </p:grpSpPr>
        <p:sp>
          <p:nvSpPr>
            <p:cNvPr id="2" name="Freeform 10"/>
            <p:cNvSpPr>
              <a:spLocks/>
            </p:cNvSpPr>
            <p:nvPr/>
          </p:nvSpPr>
          <p:spPr bwMode="auto">
            <a:xfrm flipV="1">
              <a:off x="785786" y="4214817"/>
              <a:ext cx="4071966" cy="1685921"/>
            </a:xfrm>
            <a:custGeom>
              <a:avLst/>
              <a:gdLst/>
              <a:ahLst/>
              <a:cxnLst>
                <a:cxn ang="0">
                  <a:pos x="632" y="331"/>
                </a:cxn>
                <a:cxn ang="0">
                  <a:pos x="632" y="248"/>
                </a:cxn>
                <a:cxn ang="0">
                  <a:pos x="693" y="248"/>
                </a:cxn>
                <a:cxn ang="0">
                  <a:pos x="622" y="123"/>
                </a:cxn>
                <a:cxn ang="0">
                  <a:pos x="549" y="0"/>
                </a:cxn>
                <a:cxn ang="0">
                  <a:pos x="478" y="123"/>
                </a:cxn>
                <a:cxn ang="0">
                  <a:pos x="405" y="248"/>
                </a:cxn>
                <a:cxn ang="0">
                  <a:pos x="464" y="248"/>
                </a:cxn>
                <a:cxn ang="0">
                  <a:pos x="464" y="331"/>
                </a:cxn>
                <a:cxn ang="0">
                  <a:pos x="0" y="331"/>
                </a:cxn>
                <a:cxn ang="0">
                  <a:pos x="0" y="1422"/>
                </a:cxn>
                <a:cxn ang="0">
                  <a:pos x="466" y="1422"/>
                </a:cxn>
                <a:cxn ang="0">
                  <a:pos x="466" y="1311"/>
                </a:cxn>
                <a:cxn ang="0">
                  <a:pos x="407" y="1311"/>
                </a:cxn>
                <a:cxn ang="0">
                  <a:pos x="478" y="1188"/>
                </a:cxn>
                <a:cxn ang="0">
                  <a:pos x="551" y="1063"/>
                </a:cxn>
                <a:cxn ang="0">
                  <a:pos x="622" y="1188"/>
                </a:cxn>
                <a:cxn ang="0">
                  <a:pos x="696" y="1311"/>
                </a:cxn>
                <a:cxn ang="0">
                  <a:pos x="634" y="1311"/>
                </a:cxn>
                <a:cxn ang="0">
                  <a:pos x="634" y="1422"/>
                </a:cxn>
                <a:cxn ang="0">
                  <a:pos x="1093" y="1422"/>
                </a:cxn>
                <a:cxn ang="0">
                  <a:pos x="1093" y="331"/>
                </a:cxn>
                <a:cxn ang="0">
                  <a:pos x="632" y="331"/>
                </a:cxn>
              </a:cxnLst>
              <a:rect l="0" t="0" r="r" b="b"/>
              <a:pathLst>
                <a:path w="1093" h="1422">
                  <a:moveTo>
                    <a:pt x="632" y="331"/>
                  </a:moveTo>
                  <a:lnTo>
                    <a:pt x="632" y="248"/>
                  </a:lnTo>
                  <a:lnTo>
                    <a:pt x="693" y="248"/>
                  </a:lnTo>
                  <a:lnTo>
                    <a:pt x="622" y="123"/>
                  </a:lnTo>
                  <a:lnTo>
                    <a:pt x="549" y="0"/>
                  </a:lnTo>
                  <a:lnTo>
                    <a:pt x="478" y="123"/>
                  </a:lnTo>
                  <a:lnTo>
                    <a:pt x="405" y="248"/>
                  </a:lnTo>
                  <a:lnTo>
                    <a:pt x="464" y="248"/>
                  </a:lnTo>
                  <a:lnTo>
                    <a:pt x="464" y="331"/>
                  </a:lnTo>
                  <a:lnTo>
                    <a:pt x="0" y="331"/>
                  </a:lnTo>
                  <a:lnTo>
                    <a:pt x="0" y="1422"/>
                  </a:lnTo>
                  <a:lnTo>
                    <a:pt x="466" y="1422"/>
                  </a:lnTo>
                  <a:lnTo>
                    <a:pt x="466" y="1311"/>
                  </a:lnTo>
                  <a:lnTo>
                    <a:pt x="407" y="1311"/>
                  </a:lnTo>
                  <a:lnTo>
                    <a:pt x="478" y="1188"/>
                  </a:lnTo>
                  <a:lnTo>
                    <a:pt x="551" y="1063"/>
                  </a:lnTo>
                  <a:lnTo>
                    <a:pt x="622" y="1188"/>
                  </a:lnTo>
                  <a:lnTo>
                    <a:pt x="696" y="1311"/>
                  </a:lnTo>
                  <a:lnTo>
                    <a:pt x="634" y="1311"/>
                  </a:lnTo>
                  <a:lnTo>
                    <a:pt x="634" y="1422"/>
                  </a:lnTo>
                  <a:lnTo>
                    <a:pt x="1093" y="1422"/>
                  </a:lnTo>
                  <a:lnTo>
                    <a:pt x="1093" y="331"/>
                  </a:lnTo>
                  <a:lnTo>
                    <a:pt x="632" y="331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bg2">
                    <a:lumMod val="10000"/>
                  </a:schemeClr>
                </a:gs>
                <a:gs pos="50000">
                  <a:schemeClr val="bg2">
                    <a:lumMod val="25000"/>
                  </a:schemeClr>
                </a:gs>
                <a:gs pos="100000">
                  <a:schemeClr val="bg2">
                    <a:lumMod val="25000"/>
                  </a:schemeClr>
                </a:gs>
              </a:gsLst>
              <a:lin ang="16200000" scaled="1"/>
              <a:tileRect/>
            </a:gradFill>
            <a:ln w="10" cap="flat">
              <a:solidFill>
                <a:schemeClr val="tx1"/>
              </a:solidFill>
              <a:prstDash val="solid"/>
              <a:miter lim="800000"/>
              <a:headEnd/>
              <a:tailEnd/>
            </a:ln>
            <a:effectLst/>
            <a:sp3d extrusionH="381000" prstMaterial="dkEdge">
              <a:extrusionClr>
                <a:schemeClr val="bg2">
                  <a:lumMod val="50000"/>
                </a:schemeClr>
              </a:extrusionClr>
            </a:sp3d>
          </p:spPr>
          <p:txBody>
            <a:bodyPr/>
            <a:lstStyle/>
            <a:p>
              <a:pPr>
                <a:defRPr/>
              </a:pPr>
              <a:endParaRPr lang="en-US" dirty="0">
                <a:latin typeface="Calibri" pitchFamily="34" charset="0"/>
              </a:endParaRPr>
            </a:p>
          </p:txBody>
        </p:sp>
        <p:sp>
          <p:nvSpPr>
            <p:cNvPr id="3" name="Freeform 10"/>
            <p:cNvSpPr>
              <a:spLocks/>
            </p:cNvSpPr>
            <p:nvPr/>
          </p:nvSpPr>
          <p:spPr bwMode="auto">
            <a:xfrm flipV="1">
              <a:off x="785786" y="2943448"/>
              <a:ext cx="4071966" cy="1685921"/>
            </a:xfrm>
            <a:custGeom>
              <a:avLst/>
              <a:gdLst/>
              <a:ahLst/>
              <a:cxnLst>
                <a:cxn ang="0">
                  <a:pos x="632" y="331"/>
                </a:cxn>
                <a:cxn ang="0">
                  <a:pos x="632" y="248"/>
                </a:cxn>
                <a:cxn ang="0">
                  <a:pos x="693" y="248"/>
                </a:cxn>
                <a:cxn ang="0">
                  <a:pos x="622" y="123"/>
                </a:cxn>
                <a:cxn ang="0">
                  <a:pos x="549" y="0"/>
                </a:cxn>
                <a:cxn ang="0">
                  <a:pos x="478" y="123"/>
                </a:cxn>
                <a:cxn ang="0">
                  <a:pos x="405" y="248"/>
                </a:cxn>
                <a:cxn ang="0">
                  <a:pos x="464" y="248"/>
                </a:cxn>
                <a:cxn ang="0">
                  <a:pos x="464" y="331"/>
                </a:cxn>
                <a:cxn ang="0">
                  <a:pos x="0" y="331"/>
                </a:cxn>
                <a:cxn ang="0">
                  <a:pos x="0" y="1422"/>
                </a:cxn>
                <a:cxn ang="0">
                  <a:pos x="466" y="1422"/>
                </a:cxn>
                <a:cxn ang="0">
                  <a:pos x="466" y="1311"/>
                </a:cxn>
                <a:cxn ang="0">
                  <a:pos x="407" y="1311"/>
                </a:cxn>
                <a:cxn ang="0">
                  <a:pos x="478" y="1188"/>
                </a:cxn>
                <a:cxn ang="0">
                  <a:pos x="551" y="1063"/>
                </a:cxn>
                <a:cxn ang="0">
                  <a:pos x="622" y="1188"/>
                </a:cxn>
                <a:cxn ang="0">
                  <a:pos x="696" y="1311"/>
                </a:cxn>
                <a:cxn ang="0">
                  <a:pos x="634" y="1311"/>
                </a:cxn>
                <a:cxn ang="0">
                  <a:pos x="634" y="1422"/>
                </a:cxn>
                <a:cxn ang="0">
                  <a:pos x="1093" y="1422"/>
                </a:cxn>
                <a:cxn ang="0">
                  <a:pos x="1093" y="331"/>
                </a:cxn>
                <a:cxn ang="0">
                  <a:pos x="632" y="331"/>
                </a:cxn>
              </a:cxnLst>
              <a:rect l="0" t="0" r="r" b="b"/>
              <a:pathLst>
                <a:path w="1093" h="1422">
                  <a:moveTo>
                    <a:pt x="632" y="331"/>
                  </a:moveTo>
                  <a:lnTo>
                    <a:pt x="632" y="248"/>
                  </a:lnTo>
                  <a:lnTo>
                    <a:pt x="693" y="248"/>
                  </a:lnTo>
                  <a:lnTo>
                    <a:pt x="622" y="123"/>
                  </a:lnTo>
                  <a:lnTo>
                    <a:pt x="549" y="0"/>
                  </a:lnTo>
                  <a:lnTo>
                    <a:pt x="478" y="123"/>
                  </a:lnTo>
                  <a:lnTo>
                    <a:pt x="405" y="248"/>
                  </a:lnTo>
                  <a:lnTo>
                    <a:pt x="464" y="248"/>
                  </a:lnTo>
                  <a:lnTo>
                    <a:pt x="464" y="331"/>
                  </a:lnTo>
                  <a:lnTo>
                    <a:pt x="0" y="331"/>
                  </a:lnTo>
                  <a:lnTo>
                    <a:pt x="0" y="1422"/>
                  </a:lnTo>
                  <a:lnTo>
                    <a:pt x="466" y="1422"/>
                  </a:lnTo>
                  <a:lnTo>
                    <a:pt x="466" y="1311"/>
                  </a:lnTo>
                  <a:lnTo>
                    <a:pt x="407" y="1311"/>
                  </a:lnTo>
                  <a:lnTo>
                    <a:pt x="478" y="1188"/>
                  </a:lnTo>
                  <a:lnTo>
                    <a:pt x="551" y="1063"/>
                  </a:lnTo>
                  <a:lnTo>
                    <a:pt x="622" y="1188"/>
                  </a:lnTo>
                  <a:lnTo>
                    <a:pt x="696" y="1311"/>
                  </a:lnTo>
                  <a:lnTo>
                    <a:pt x="634" y="1311"/>
                  </a:lnTo>
                  <a:lnTo>
                    <a:pt x="634" y="1422"/>
                  </a:lnTo>
                  <a:lnTo>
                    <a:pt x="1093" y="1422"/>
                  </a:lnTo>
                  <a:lnTo>
                    <a:pt x="1093" y="331"/>
                  </a:lnTo>
                  <a:lnTo>
                    <a:pt x="632" y="331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50000">
                  <a:schemeClr val="accent3">
                    <a:lumMod val="75000"/>
                  </a:schemeClr>
                </a:gs>
                <a:gs pos="100000">
                  <a:schemeClr val="accent3">
                    <a:lumMod val="50000"/>
                  </a:schemeClr>
                </a:gs>
              </a:gsLst>
              <a:lin ang="5400000" scaled="1"/>
              <a:tileRect/>
            </a:gradFill>
            <a:ln w="10" cap="flat">
              <a:solidFill>
                <a:schemeClr val="tx1"/>
              </a:solidFill>
              <a:prstDash val="solid"/>
              <a:miter lim="800000"/>
              <a:headEnd/>
              <a:tailEnd/>
            </a:ln>
            <a:sp3d extrusionH="254000" prstMaterial="dkEdge">
              <a:extrusionClr>
                <a:schemeClr val="accent5">
                  <a:lumMod val="75000"/>
                </a:schemeClr>
              </a:extrusionClr>
            </a:sp3d>
          </p:spPr>
          <p:txBody>
            <a:bodyPr/>
            <a:lstStyle/>
            <a:p>
              <a:pPr>
                <a:defRPr/>
              </a:pPr>
              <a:endParaRPr lang="en-US" dirty="0">
                <a:latin typeface="Calibri" pitchFamily="34" charset="0"/>
              </a:endParaRPr>
            </a:p>
          </p:txBody>
        </p:sp>
        <p:sp>
          <p:nvSpPr>
            <p:cNvPr id="4" name="Freeform 6"/>
            <p:cNvSpPr>
              <a:spLocks/>
            </p:cNvSpPr>
            <p:nvPr/>
          </p:nvSpPr>
          <p:spPr bwMode="auto">
            <a:xfrm flipV="1">
              <a:off x="785786" y="1542584"/>
              <a:ext cx="4071966" cy="1828795"/>
            </a:xfrm>
            <a:custGeom>
              <a:avLst/>
              <a:gdLst/>
              <a:ahLst/>
              <a:cxnLst>
                <a:cxn ang="0">
                  <a:pos x="631" y="331"/>
                </a:cxn>
                <a:cxn ang="0">
                  <a:pos x="631" y="248"/>
                </a:cxn>
                <a:cxn ang="0">
                  <a:pos x="693" y="248"/>
                </a:cxn>
                <a:cxn ang="0">
                  <a:pos x="622" y="125"/>
                </a:cxn>
                <a:cxn ang="0">
                  <a:pos x="548" y="0"/>
                </a:cxn>
                <a:cxn ang="0">
                  <a:pos x="478" y="125"/>
                </a:cxn>
                <a:cxn ang="0">
                  <a:pos x="404" y="248"/>
                </a:cxn>
                <a:cxn ang="0">
                  <a:pos x="463" y="248"/>
                </a:cxn>
                <a:cxn ang="0">
                  <a:pos x="463" y="331"/>
                </a:cxn>
                <a:cxn ang="0">
                  <a:pos x="0" y="331"/>
                </a:cxn>
                <a:cxn ang="0">
                  <a:pos x="0" y="1422"/>
                </a:cxn>
                <a:cxn ang="0">
                  <a:pos x="1092" y="1422"/>
                </a:cxn>
                <a:cxn ang="0">
                  <a:pos x="1092" y="331"/>
                </a:cxn>
                <a:cxn ang="0">
                  <a:pos x="631" y="331"/>
                </a:cxn>
              </a:cxnLst>
              <a:rect l="0" t="0" r="r" b="b"/>
              <a:pathLst>
                <a:path w="1092" h="1422">
                  <a:moveTo>
                    <a:pt x="631" y="331"/>
                  </a:moveTo>
                  <a:lnTo>
                    <a:pt x="631" y="248"/>
                  </a:lnTo>
                  <a:lnTo>
                    <a:pt x="693" y="248"/>
                  </a:lnTo>
                  <a:lnTo>
                    <a:pt x="622" y="125"/>
                  </a:lnTo>
                  <a:lnTo>
                    <a:pt x="548" y="0"/>
                  </a:lnTo>
                  <a:lnTo>
                    <a:pt x="478" y="125"/>
                  </a:lnTo>
                  <a:lnTo>
                    <a:pt x="404" y="248"/>
                  </a:lnTo>
                  <a:lnTo>
                    <a:pt x="463" y="248"/>
                  </a:lnTo>
                  <a:lnTo>
                    <a:pt x="463" y="331"/>
                  </a:lnTo>
                  <a:lnTo>
                    <a:pt x="0" y="331"/>
                  </a:lnTo>
                  <a:lnTo>
                    <a:pt x="0" y="1422"/>
                  </a:lnTo>
                  <a:lnTo>
                    <a:pt x="1092" y="1422"/>
                  </a:lnTo>
                  <a:lnTo>
                    <a:pt x="1092" y="331"/>
                  </a:lnTo>
                  <a:lnTo>
                    <a:pt x="631" y="331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5">
                    <a:lumMod val="50000"/>
                  </a:schemeClr>
                </a:gs>
                <a:gs pos="50000">
                  <a:schemeClr val="accent5">
                    <a:lumMod val="75000"/>
                  </a:schemeClr>
                </a:gs>
                <a:gs pos="100000">
                  <a:schemeClr val="accent5">
                    <a:lumMod val="75000"/>
                  </a:schemeClr>
                </a:gs>
              </a:gsLst>
              <a:lin ang="5400000" scaled="1"/>
              <a:tileRect/>
            </a:gradFill>
            <a:ln w="10" cap="flat">
              <a:solidFill>
                <a:schemeClr val="tx1"/>
              </a:solidFill>
              <a:prstDash val="solid"/>
              <a:miter lim="800000"/>
              <a:headEnd/>
              <a:tailEnd/>
            </a:ln>
            <a:sp3d extrusionH="254000" prstMaterial="dkEdge">
              <a:extrusionClr>
                <a:schemeClr val="accent5">
                  <a:lumMod val="75000"/>
                </a:schemeClr>
              </a:extrusionClr>
            </a:sp3d>
          </p:spPr>
          <p:txBody>
            <a:bodyPr/>
            <a:lstStyle/>
            <a:p>
              <a:pPr>
                <a:defRPr/>
              </a:pPr>
              <a:endParaRPr lang="en-US" dirty="0">
                <a:latin typeface="Calibri" pitchFamily="34" charset="0"/>
              </a:endParaRPr>
            </a:p>
          </p:txBody>
        </p:sp>
      </p:grpSp>
      <p:sp>
        <p:nvSpPr>
          <p:cNvPr id="6" name="Rectangle 5"/>
          <p:cNvSpPr/>
          <p:nvPr/>
        </p:nvSpPr>
        <p:spPr>
          <a:xfrm>
            <a:off x="2133600" y="2209800"/>
            <a:ext cx="1612557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sz="2800" dirty="0" smtClean="0">
                <a:ln w="18415" cmpd="sng">
                  <a:solidFill>
                    <a:srgbClr val="FFFFFF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63500" dir="3600000" algn="tl" rotWithShape="0">
                    <a:srgbClr val="000000">
                      <a:alpha val="70000"/>
                    </a:srgbClr>
                  </a:outerShdw>
                  <a:reflection blurRad="6350" stA="55000" endA="300" endPos="45500" dir="5400000" sy="-100000" algn="bl" rotWithShape="0"/>
                </a:effectLst>
                <a:latin typeface="Calibri" pitchFamily="34" charset="0"/>
              </a:rPr>
              <a:t>FACTOR 1</a:t>
            </a:r>
            <a:endParaRPr lang="en-US" sz="2800" dirty="0">
              <a:ln w="18415" cmpd="sng">
                <a:solidFill>
                  <a:srgbClr val="FFFFFF"/>
                </a:solidFill>
                <a:prstDash val="solid"/>
              </a:ln>
              <a:solidFill>
                <a:srgbClr val="FFFFFF"/>
              </a:solidFill>
              <a:effectLst>
                <a:outerShdw blurRad="63500" dir="3600000" algn="tl" rotWithShape="0">
                  <a:srgbClr val="000000">
                    <a:alpha val="70000"/>
                  </a:srgbClr>
                </a:outerShdw>
                <a:reflection blurRad="6350" stA="55000" endA="300" endPos="45500" dir="5400000" sy="-100000" algn="bl" rotWithShape="0"/>
              </a:effectLst>
              <a:latin typeface="Calibri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2209800" y="3276600"/>
            <a:ext cx="1589731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sz="2800" dirty="0">
                <a:ln w="18415" cmpd="sng">
                  <a:solidFill>
                    <a:srgbClr val="FFFFFF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63500" dir="3600000" algn="tl" rotWithShape="0">
                    <a:srgbClr val="000000">
                      <a:alpha val="70000"/>
                    </a:srgbClr>
                  </a:outerShdw>
                  <a:reflection blurRad="6350" stA="55000" endA="300" endPos="45500" dir="5400000" sy="-100000" algn="bl" rotWithShape="0"/>
                </a:effectLst>
                <a:latin typeface="Calibri" pitchFamily="34" charset="0"/>
              </a:rPr>
              <a:t>FACTOR 2</a:t>
            </a:r>
          </a:p>
        </p:txBody>
      </p:sp>
      <p:sp>
        <p:nvSpPr>
          <p:cNvPr id="8" name="Rectangle 7"/>
          <p:cNvSpPr/>
          <p:nvPr/>
        </p:nvSpPr>
        <p:spPr>
          <a:xfrm>
            <a:off x="2133600" y="4267200"/>
            <a:ext cx="1589731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sz="2800" dirty="0">
                <a:ln w="18415" cmpd="sng">
                  <a:solidFill>
                    <a:srgbClr val="FFFFFF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63500" dir="3600000" algn="tl" rotWithShape="0">
                    <a:srgbClr val="000000">
                      <a:alpha val="70000"/>
                    </a:srgbClr>
                  </a:outerShdw>
                  <a:reflection blurRad="6350" stA="55000" endA="300" endPos="45500" dir="5400000" sy="-100000" algn="bl" rotWithShape="0"/>
                </a:effectLst>
                <a:latin typeface="Calibri" pitchFamily="34" charset="0"/>
              </a:rPr>
              <a:t>FACTOR 3</a:t>
            </a:r>
          </a:p>
        </p:txBody>
      </p:sp>
      <p:grpSp>
        <p:nvGrpSpPr>
          <p:cNvPr id="9" name="Group 41"/>
          <p:cNvGrpSpPr/>
          <p:nvPr/>
        </p:nvGrpSpPr>
        <p:grpSpPr>
          <a:xfrm>
            <a:off x="5867399" y="1295400"/>
            <a:ext cx="2914651" cy="1358109"/>
            <a:chOff x="5867399" y="1295400"/>
            <a:chExt cx="2914651" cy="1358109"/>
          </a:xfrm>
        </p:grpSpPr>
        <p:cxnSp>
          <p:nvCxnSpPr>
            <p:cNvPr id="13" name="Straight Connector 12"/>
            <p:cNvCxnSpPr/>
            <p:nvPr/>
          </p:nvCxnSpPr>
          <p:spPr>
            <a:xfrm rot="5400000">
              <a:off x="5381626" y="2165351"/>
              <a:ext cx="974728" cy="1588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" name="Straight Connector 13"/>
            <p:cNvCxnSpPr/>
            <p:nvPr/>
          </p:nvCxnSpPr>
          <p:spPr>
            <a:xfrm>
              <a:off x="5867400" y="1676400"/>
              <a:ext cx="2914650" cy="2382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179" name="TextBox 14"/>
            <p:cNvSpPr txBox="1">
              <a:spLocks noChangeArrowheads="1"/>
            </p:cNvSpPr>
            <p:nvPr/>
          </p:nvSpPr>
          <p:spPr bwMode="auto">
            <a:xfrm>
              <a:off x="5867399" y="1295400"/>
              <a:ext cx="1558985" cy="40011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square">
              <a:spAutoFit/>
            </a:bodyPr>
            <a:lstStyle/>
            <a:p>
              <a:r>
                <a:rPr lang="en-US" sz="2000" b="1" dirty="0">
                  <a:latin typeface="Calibri" pitchFamily="34" charset="0"/>
                </a:rPr>
                <a:t>FACTOR 1</a:t>
              </a:r>
            </a:p>
          </p:txBody>
        </p:sp>
        <p:sp>
          <p:nvSpPr>
            <p:cNvPr id="7180" name="TextBox 15"/>
            <p:cNvSpPr txBox="1">
              <a:spLocks noChangeArrowheads="1"/>
            </p:cNvSpPr>
            <p:nvPr/>
          </p:nvSpPr>
          <p:spPr bwMode="auto">
            <a:xfrm>
              <a:off x="5943600" y="1752600"/>
              <a:ext cx="2743200" cy="83099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square">
              <a:spAutoFit/>
            </a:bodyPr>
            <a:lstStyle/>
            <a:p>
              <a:r>
                <a:rPr lang="en-US" sz="2400" dirty="0">
                  <a:latin typeface="Calibri" pitchFamily="34" charset="0"/>
                </a:rPr>
                <a:t>You may enter your text here for factor 1</a:t>
              </a:r>
            </a:p>
          </p:txBody>
        </p:sp>
      </p:grpSp>
      <p:grpSp>
        <p:nvGrpSpPr>
          <p:cNvPr id="10" name="Group 42"/>
          <p:cNvGrpSpPr/>
          <p:nvPr/>
        </p:nvGrpSpPr>
        <p:grpSpPr>
          <a:xfrm>
            <a:off x="5853112" y="2652713"/>
            <a:ext cx="2914651" cy="1390649"/>
            <a:chOff x="5853112" y="2652713"/>
            <a:chExt cx="2914651" cy="1390649"/>
          </a:xfrm>
        </p:grpSpPr>
        <p:cxnSp>
          <p:nvCxnSpPr>
            <p:cNvPr id="18" name="Straight Connector 17"/>
            <p:cNvCxnSpPr/>
            <p:nvPr/>
          </p:nvCxnSpPr>
          <p:spPr>
            <a:xfrm rot="5400000">
              <a:off x="5349874" y="3538536"/>
              <a:ext cx="1008065" cy="1588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" name="Straight Connector 18"/>
            <p:cNvCxnSpPr/>
            <p:nvPr/>
          </p:nvCxnSpPr>
          <p:spPr>
            <a:xfrm>
              <a:off x="5853113" y="3033713"/>
              <a:ext cx="2914650" cy="2381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183" name="TextBox 19"/>
            <p:cNvSpPr txBox="1">
              <a:spLocks noChangeArrowheads="1"/>
            </p:cNvSpPr>
            <p:nvPr/>
          </p:nvSpPr>
          <p:spPr bwMode="auto">
            <a:xfrm>
              <a:off x="5853112" y="2652713"/>
              <a:ext cx="1558985" cy="40011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square">
              <a:spAutoFit/>
            </a:bodyPr>
            <a:lstStyle/>
            <a:p>
              <a:r>
                <a:rPr lang="en-US" sz="2000" b="1">
                  <a:latin typeface="Calibri" pitchFamily="34" charset="0"/>
                </a:rPr>
                <a:t>FACTOR 2</a:t>
              </a:r>
            </a:p>
          </p:txBody>
        </p:sp>
        <p:sp>
          <p:nvSpPr>
            <p:cNvPr id="7184" name="TextBox 20"/>
            <p:cNvSpPr txBox="1">
              <a:spLocks noChangeArrowheads="1"/>
            </p:cNvSpPr>
            <p:nvPr/>
          </p:nvSpPr>
          <p:spPr bwMode="auto">
            <a:xfrm>
              <a:off x="5929313" y="3109913"/>
              <a:ext cx="2743200" cy="83099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square">
              <a:spAutoFit/>
            </a:bodyPr>
            <a:lstStyle/>
            <a:p>
              <a:r>
                <a:rPr lang="en-US" sz="2400">
                  <a:latin typeface="Calibri" pitchFamily="34" charset="0"/>
                </a:rPr>
                <a:t>You may enter your text here for factor 2</a:t>
              </a:r>
            </a:p>
          </p:txBody>
        </p:sp>
      </p:grpSp>
      <p:grpSp>
        <p:nvGrpSpPr>
          <p:cNvPr id="11" name="Group 43"/>
          <p:cNvGrpSpPr/>
          <p:nvPr/>
        </p:nvGrpSpPr>
        <p:grpSpPr>
          <a:xfrm>
            <a:off x="5853112" y="4043363"/>
            <a:ext cx="2914651" cy="1288992"/>
            <a:chOff x="5853112" y="4043363"/>
            <a:chExt cx="2914651" cy="1288992"/>
          </a:xfrm>
        </p:grpSpPr>
        <p:cxnSp>
          <p:nvCxnSpPr>
            <p:cNvPr id="22" name="Straight Connector 21"/>
            <p:cNvCxnSpPr/>
            <p:nvPr/>
          </p:nvCxnSpPr>
          <p:spPr>
            <a:xfrm rot="5400000">
              <a:off x="5401898" y="4878755"/>
              <a:ext cx="905613" cy="1588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" name="Straight Connector 22"/>
            <p:cNvCxnSpPr/>
            <p:nvPr/>
          </p:nvCxnSpPr>
          <p:spPr>
            <a:xfrm>
              <a:off x="5853113" y="4424363"/>
              <a:ext cx="2914650" cy="2381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187" name="TextBox 23"/>
            <p:cNvSpPr txBox="1">
              <a:spLocks noChangeArrowheads="1"/>
            </p:cNvSpPr>
            <p:nvPr/>
          </p:nvSpPr>
          <p:spPr bwMode="auto">
            <a:xfrm>
              <a:off x="5853112" y="4043363"/>
              <a:ext cx="1558985" cy="40011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square">
              <a:spAutoFit/>
            </a:bodyPr>
            <a:lstStyle/>
            <a:p>
              <a:r>
                <a:rPr lang="en-US" sz="2000" b="1">
                  <a:latin typeface="Calibri" pitchFamily="34" charset="0"/>
                </a:rPr>
                <a:t>FACTOR 3</a:t>
              </a:r>
            </a:p>
          </p:txBody>
        </p:sp>
        <p:sp>
          <p:nvSpPr>
            <p:cNvPr id="7188" name="TextBox 24"/>
            <p:cNvSpPr txBox="1">
              <a:spLocks noChangeArrowheads="1"/>
            </p:cNvSpPr>
            <p:nvPr/>
          </p:nvSpPr>
          <p:spPr bwMode="auto">
            <a:xfrm>
              <a:off x="5929313" y="4500563"/>
              <a:ext cx="2743200" cy="83099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square">
              <a:spAutoFit/>
            </a:bodyPr>
            <a:lstStyle/>
            <a:p>
              <a:r>
                <a:rPr lang="en-US" sz="2400">
                  <a:latin typeface="Calibri" pitchFamily="34" charset="0"/>
                </a:rPr>
                <a:t>You may enter your text here for factor 3</a:t>
              </a:r>
            </a:p>
          </p:txBody>
        </p:sp>
      </p:grpSp>
      <p:sp>
        <p:nvSpPr>
          <p:cNvPr id="25" name="Title 24"/>
          <p:cNvSpPr>
            <a:spLocks noGrp="1"/>
          </p:cNvSpPr>
          <p:nvPr>
            <p:ph type="title"/>
          </p:nvPr>
        </p:nvSpPr>
        <p:spPr>
          <a:xfrm>
            <a:off x="442913" y="331344"/>
            <a:ext cx="8229600" cy="895816"/>
          </a:xfrm>
        </p:spPr>
        <p:txBody>
          <a:bodyPr/>
          <a:lstStyle/>
          <a:p>
            <a:r>
              <a:rPr lang="en-US" dirty="0" smtClean="0"/>
              <a:t>Your Title Text Here</a:t>
            </a:r>
            <a:endParaRPr lang="en-US" dirty="0"/>
          </a:p>
        </p:txBody>
      </p:sp>
      <p:sp>
        <p:nvSpPr>
          <p:cNvPr id="26" name="TextBox 25"/>
          <p:cNvSpPr txBox="1"/>
          <p:nvPr/>
        </p:nvSpPr>
        <p:spPr>
          <a:xfrm>
            <a:off x="1066800" y="1371600"/>
            <a:ext cx="379058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 smtClean="0">
                <a:latin typeface="Calibri" pitchFamily="34" charset="0"/>
              </a:rPr>
              <a:t>You can change the text here</a:t>
            </a:r>
            <a:endParaRPr lang="en-US" sz="2400" dirty="0">
              <a:latin typeface="Calibri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751734908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2000"/>
                            </p:stCondLst>
                            <p:childTnLst>
                              <p:par>
                                <p:cTn id="17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Block Arc 2"/>
          <p:cNvSpPr/>
          <p:nvPr/>
        </p:nvSpPr>
        <p:spPr>
          <a:xfrm>
            <a:off x="1143000" y="2209800"/>
            <a:ext cx="6535783" cy="6019800"/>
          </a:xfrm>
          <a:prstGeom prst="blockArc">
            <a:avLst>
              <a:gd name="adj1" fmla="val 10800000"/>
              <a:gd name="adj2" fmla="val 21546395"/>
              <a:gd name="adj3" fmla="val 26095"/>
            </a:avLst>
          </a:prstGeom>
          <a:effectLst>
            <a:outerShdw blurRad="254000" dist="127000" dir="5400000" sx="107000" sy="107000" algn="t" rotWithShape="0">
              <a:prstClr val="black">
                <a:alpha val="40000"/>
              </a:prstClr>
            </a:outerShdw>
          </a:effectLst>
          <a:scene3d>
            <a:camera prst="perspectiveRelaxed" fov="2700000">
              <a:rot lat="17973601" lon="0" rev="0"/>
            </a:camera>
            <a:lightRig rig="soft" dir="t">
              <a:rot lat="0" lon="0" rev="19200000"/>
            </a:lightRig>
          </a:scene3d>
          <a:sp3d extrusionH="508000" prstMaterial="plastic">
            <a:bevelT w="139700" prst="cross"/>
            <a:extrusionClr>
              <a:schemeClr val="bg1">
                <a:lumMod val="75000"/>
              </a:schemeClr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  <a:latin typeface="Calibri" pitchFamily="34" charset="0"/>
            </a:endParaRPr>
          </a:p>
        </p:txBody>
      </p:sp>
      <p:sp>
        <p:nvSpPr>
          <p:cNvPr id="16" name="Ellipse 98"/>
          <p:cNvSpPr/>
          <p:nvPr/>
        </p:nvSpPr>
        <p:spPr bwMode="auto">
          <a:xfrm>
            <a:off x="990600" y="3962400"/>
            <a:ext cx="1905000" cy="503954"/>
          </a:xfrm>
          <a:prstGeom prst="ellipse">
            <a:avLst/>
          </a:prstGeom>
          <a:gradFill flip="none" rotWithShape="1">
            <a:gsLst>
              <a:gs pos="100000">
                <a:srgbClr val="FFFFFF">
                  <a:alpha val="0"/>
                </a:srgbClr>
              </a:gs>
              <a:gs pos="0">
                <a:srgbClr val="E6E6E6">
                  <a:lumMod val="10000"/>
                  <a:alpha val="76000"/>
                </a:srgbClr>
              </a:gs>
            </a:gsLst>
            <a:path path="shape">
              <a:fillToRect l="50000" t="50000" r="50000" b="50000"/>
            </a:path>
            <a:tileRect/>
          </a:gradFill>
          <a:ln w="9525" cap="flat" cmpd="sng" algn="ctr">
            <a:noFill/>
            <a:prstDash val="solid"/>
          </a:ln>
          <a:effectLst/>
        </p:spPr>
        <p:txBody>
          <a:bodyPr anchor="ctr"/>
          <a:lstStyle/>
          <a:p>
            <a:pPr algn="ctr">
              <a:defRPr/>
            </a:pPr>
            <a:endParaRPr lang="en-US">
              <a:solidFill>
                <a:srgbClr val="FFFFFF"/>
              </a:solidFill>
              <a:latin typeface="Calibri" pitchFamily="-111" charset="0"/>
              <a:ea typeface="ＭＳ Ｐゴシック" pitchFamily="-111" charset="-128"/>
            </a:endParaRPr>
          </a:p>
        </p:txBody>
      </p:sp>
      <p:sp>
        <p:nvSpPr>
          <p:cNvPr id="15" name="Ellipse 98"/>
          <p:cNvSpPr/>
          <p:nvPr/>
        </p:nvSpPr>
        <p:spPr bwMode="auto">
          <a:xfrm>
            <a:off x="5867400" y="3886200"/>
            <a:ext cx="1905000" cy="503954"/>
          </a:xfrm>
          <a:prstGeom prst="ellipse">
            <a:avLst/>
          </a:prstGeom>
          <a:gradFill flip="none" rotWithShape="1">
            <a:gsLst>
              <a:gs pos="100000">
                <a:srgbClr val="FFFFFF">
                  <a:alpha val="0"/>
                </a:srgbClr>
              </a:gs>
              <a:gs pos="0">
                <a:srgbClr val="E6E6E6">
                  <a:lumMod val="10000"/>
                  <a:alpha val="76000"/>
                </a:srgbClr>
              </a:gs>
            </a:gsLst>
            <a:path path="shape">
              <a:fillToRect l="50000" t="50000" r="50000" b="50000"/>
            </a:path>
            <a:tileRect/>
          </a:gradFill>
          <a:ln w="9525" cap="flat" cmpd="sng" algn="ctr">
            <a:noFill/>
            <a:prstDash val="solid"/>
          </a:ln>
          <a:effectLst/>
        </p:spPr>
        <p:txBody>
          <a:bodyPr anchor="ctr"/>
          <a:lstStyle/>
          <a:p>
            <a:pPr algn="ctr">
              <a:defRPr/>
            </a:pPr>
            <a:endParaRPr lang="en-US">
              <a:solidFill>
                <a:srgbClr val="FFFFFF"/>
              </a:solidFill>
              <a:latin typeface="Calibri" pitchFamily="-111" charset="0"/>
              <a:ea typeface="ＭＳ Ｐゴシック" pitchFamily="-111" charset="-128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4000" dirty="0" smtClean="0">
                <a:latin typeface="Franklin Gothic Medium Cond" pitchFamily="34" charset="0"/>
              </a:rPr>
              <a:t>Your title text here</a:t>
            </a:r>
            <a:endParaRPr lang="en-US" sz="4000" dirty="0">
              <a:latin typeface="Franklin Gothic Medium Cond" pitchFamily="34" charset="0"/>
            </a:endParaRPr>
          </a:p>
        </p:txBody>
      </p:sp>
      <p:grpSp>
        <p:nvGrpSpPr>
          <p:cNvPr id="4" name="Group 37"/>
          <p:cNvGrpSpPr>
            <a:grpSpLocks noChangeAspect="1"/>
          </p:cNvGrpSpPr>
          <p:nvPr/>
        </p:nvGrpSpPr>
        <p:grpSpPr>
          <a:xfrm>
            <a:off x="6096000" y="2819400"/>
            <a:ext cx="1335173" cy="1333399"/>
            <a:chOff x="2592990" y="4390547"/>
            <a:chExt cx="1112647" cy="1111169"/>
          </a:xfrm>
        </p:grpSpPr>
        <p:sp>
          <p:nvSpPr>
            <p:cNvPr id="6" name="Ellipse 257"/>
            <p:cNvSpPr/>
            <p:nvPr/>
          </p:nvSpPr>
          <p:spPr bwMode="auto">
            <a:xfrm>
              <a:off x="2592990" y="4390547"/>
              <a:ext cx="1112647" cy="1111169"/>
            </a:xfrm>
            <a:prstGeom prst="ellipse">
              <a:avLst/>
            </a:prstGeom>
            <a:gradFill flip="none" rotWithShape="1">
              <a:gsLst>
                <a:gs pos="0">
                  <a:schemeClr val="accent6">
                    <a:lumMod val="75000"/>
                  </a:schemeClr>
                </a:gs>
                <a:gs pos="100000">
                  <a:schemeClr val="accent6">
                    <a:lumMod val="50000"/>
                  </a:schemeClr>
                </a:gs>
                <a:gs pos="100000">
                  <a:schemeClr val="accent6">
                    <a:lumMod val="25000"/>
                  </a:schemeClr>
                </a:gs>
              </a:gsLst>
              <a:path path="shape">
                <a:fillToRect l="50000" t="50000" r="50000" b="50000"/>
              </a:path>
              <a:tileRect/>
            </a:gradFill>
            <a:ln w="9525" cap="flat" cmpd="sng" algn="ctr">
              <a:solidFill>
                <a:schemeClr val="accent6">
                  <a:lumMod val="50000"/>
                </a:schemeClr>
              </a:solidFill>
              <a:prstDash val="solid"/>
            </a:ln>
            <a:effectLst>
              <a:innerShdw blurRad="190500" dist="114300" dir="5700000">
                <a:srgbClr val="000000">
                  <a:alpha val="37000"/>
                </a:srgbClr>
              </a:inn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noProof="1">
                <a:solidFill>
                  <a:srgbClr val="FFFFFF"/>
                </a:solidFill>
                <a:latin typeface="Calibri" pitchFamily="-111" charset="0"/>
                <a:ea typeface="ＭＳ Ｐゴシック" pitchFamily="-111" charset="-128"/>
              </a:endParaRPr>
            </a:p>
          </p:txBody>
        </p:sp>
        <p:sp>
          <p:nvSpPr>
            <p:cNvPr id="7" name="Ellipse 259"/>
            <p:cNvSpPr>
              <a:spLocks noChangeArrowheads="1"/>
            </p:cNvSpPr>
            <p:nvPr/>
          </p:nvSpPr>
          <p:spPr bwMode="auto">
            <a:xfrm>
              <a:off x="2744076" y="4431374"/>
              <a:ext cx="819290" cy="599965"/>
            </a:xfrm>
            <a:prstGeom prst="ellipse">
              <a:avLst/>
            </a:prstGeom>
            <a:gradFill rotWithShape="1">
              <a:gsLst>
                <a:gs pos="0">
                  <a:srgbClr val="FFFFFF">
                    <a:alpha val="76999"/>
                  </a:srgbClr>
                </a:gs>
                <a:gs pos="100000">
                  <a:srgbClr val="8EB4E3">
                    <a:alpha val="0"/>
                  </a:srgbClr>
                </a:gs>
              </a:gsLst>
              <a:lin ang="5400000"/>
            </a:gradFill>
            <a:ln w="9525">
              <a:noFill/>
              <a:round/>
              <a:headEnd/>
              <a:tailEnd/>
            </a:ln>
          </p:spPr>
          <p:txBody>
            <a:bodyPr anchor="ctr"/>
            <a:lstStyle/>
            <a:p>
              <a:pPr algn="ctr"/>
              <a:endParaRPr lang="en-US" noProof="1">
                <a:solidFill>
                  <a:srgbClr val="FFFFFF"/>
                </a:solidFill>
                <a:latin typeface="Calibri" charset="0"/>
                <a:ea typeface="ＭＳ Ｐゴシック" pitchFamily="34" charset="-128"/>
              </a:endParaRPr>
            </a:p>
          </p:txBody>
        </p:sp>
      </p:grpSp>
      <p:grpSp>
        <p:nvGrpSpPr>
          <p:cNvPr id="5" name="Group 87"/>
          <p:cNvGrpSpPr/>
          <p:nvPr/>
        </p:nvGrpSpPr>
        <p:grpSpPr>
          <a:xfrm>
            <a:off x="1301261" y="2960077"/>
            <a:ext cx="1258872" cy="1257199"/>
            <a:chOff x="1600200" y="2514600"/>
            <a:chExt cx="1487776" cy="1485799"/>
          </a:xfrm>
        </p:grpSpPr>
        <p:sp>
          <p:nvSpPr>
            <p:cNvPr id="9" name="Ellipse 257"/>
            <p:cNvSpPr/>
            <p:nvPr/>
          </p:nvSpPr>
          <p:spPr bwMode="auto">
            <a:xfrm>
              <a:off x="1600200" y="2514600"/>
              <a:ext cx="1487776" cy="1485799"/>
            </a:xfrm>
            <a:prstGeom prst="ellipse">
              <a:avLst/>
            </a:prstGeom>
            <a:gradFill flip="none" rotWithShape="1">
              <a:gsLst>
                <a:gs pos="0">
                  <a:schemeClr val="accent3">
                    <a:lumMod val="60000"/>
                    <a:lumOff val="40000"/>
                  </a:schemeClr>
                </a:gs>
                <a:gs pos="100000">
                  <a:schemeClr val="accent3">
                    <a:lumMod val="75000"/>
                  </a:schemeClr>
                </a:gs>
                <a:gs pos="100000">
                  <a:schemeClr val="accent3">
                    <a:lumMod val="50000"/>
                  </a:schemeClr>
                </a:gs>
              </a:gsLst>
              <a:path path="shape">
                <a:fillToRect l="50000" t="50000" r="50000" b="50000"/>
              </a:path>
              <a:tileRect/>
            </a:gradFill>
            <a:ln w="9525" cap="flat" cmpd="sng" algn="ctr">
              <a:solidFill>
                <a:schemeClr val="accent3">
                  <a:lumMod val="50000"/>
                </a:schemeClr>
              </a:solidFill>
              <a:prstDash val="solid"/>
            </a:ln>
            <a:effectLst>
              <a:innerShdw blurRad="190500" dist="114300" dir="5700000">
                <a:srgbClr val="000000">
                  <a:alpha val="37000"/>
                </a:srgbClr>
              </a:inn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noProof="1">
                <a:solidFill>
                  <a:srgbClr val="FFFFFF"/>
                </a:solidFill>
                <a:latin typeface="Calibri" pitchFamily="-111" charset="0"/>
                <a:ea typeface="ＭＳ Ｐゴシック" pitchFamily="-111" charset="-128"/>
              </a:endParaRPr>
            </a:p>
          </p:txBody>
        </p:sp>
        <p:sp>
          <p:nvSpPr>
            <p:cNvPr id="10" name="Ellipse 259"/>
            <p:cNvSpPr>
              <a:spLocks noChangeArrowheads="1"/>
            </p:cNvSpPr>
            <p:nvPr/>
          </p:nvSpPr>
          <p:spPr bwMode="auto">
            <a:xfrm>
              <a:off x="1802225" y="2569192"/>
              <a:ext cx="1095514" cy="802243"/>
            </a:xfrm>
            <a:prstGeom prst="ellipse">
              <a:avLst/>
            </a:prstGeom>
            <a:gradFill rotWithShape="1">
              <a:gsLst>
                <a:gs pos="0">
                  <a:srgbClr val="FFFFFF">
                    <a:alpha val="76999"/>
                  </a:srgbClr>
                </a:gs>
                <a:gs pos="100000">
                  <a:srgbClr val="8EB4E3">
                    <a:alpha val="0"/>
                  </a:srgbClr>
                </a:gs>
              </a:gsLst>
              <a:lin ang="5400000"/>
            </a:gradFill>
            <a:ln w="9525">
              <a:noFill/>
              <a:round/>
              <a:headEnd/>
              <a:tailEnd/>
            </a:ln>
          </p:spPr>
          <p:txBody>
            <a:bodyPr anchor="ctr"/>
            <a:lstStyle/>
            <a:p>
              <a:pPr algn="ctr"/>
              <a:endParaRPr lang="en-US" noProof="1">
                <a:solidFill>
                  <a:srgbClr val="FFFFFF"/>
                </a:solidFill>
                <a:latin typeface="Calibri" charset="0"/>
                <a:ea typeface="ＭＳ Ｐゴシック" pitchFamily="34" charset="-128"/>
              </a:endParaRPr>
            </a:p>
          </p:txBody>
        </p:sp>
      </p:grpSp>
      <p:sp>
        <p:nvSpPr>
          <p:cNvPr id="14" name="Ellipse 98"/>
          <p:cNvSpPr/>
          <p:nvPr/>
        </p:nvSpPr>
        <p:spPr bwMode="auto">
          <a:xfrm>
            <a:off x="3352800" y="3229846"/>
            <a:ext cx="1905000" cy="503954"/>
          </a:xfrm>
          <a:prstGeom prst="ellipse">
            <a:avLst/>
          </a:prstGeom>
          <a:gradFill flip="none" rotWithShape="1">
            <a:gsLst>
              <a:gs pos="100000">
                <a:srgbClr val="FFFFFF">
                  <a:alpha val="0"/>
                </a:srgbClr>
              </a:gs>
              <a:gs pos="0">
                <a:srgbClr val="E6E6E6">
                  <a:lumMod val="10000"/>
                  <a:alpha val="76000"/>
                </a:srgbClr>
              </a:gs>
            </a:gsLst>
            <a:path path="shape">
              <a:fillToRect l="50000" t="50000" r="50000" b="50000"/>
            </a:path>
            <a:tileRect/>
          </a:gradFill>
          <a:ln w="9525" cap="flat" cmpd="sng" algn="ctr">
            <a:noFill/>
            <a:prstDash val="solid"/>
          </a:ln>
          <a:effectLst/>
        </p:spPr>
        <p:txBody>
          <a:bodyPr anchor="ctr"/>
          <a:lstStyle/>
          <a:p>
            <a:pPr algn="ctr">
              <a:defRPr/>
            </a:pPr>
            <a:endParaRPr lang="en-US">
              <a:solidFill>
                <a:srgbClr val="FFFFFF"/>
              </a:solidFill>
              <a:latin typeface="Calibri" pitchFamily="-111" charset="0"/>
              <a:ea typeface="ＭＳ Ｐゴシック" pitchFamily="-111" charset="-128"/>
            </a:endParaRPr>
          </a:p>
        </p:txBody>
      </p:sp>
      <p:grpSp>
        <p:nvGrpSpPr>
          <p:cNvPr id="8" name="Group 91"/>
          <p:cNvGrpSpPr/>
          <p:nvPr/>
        </p:nvGrpSpPr>
        <p:grpSpPr>
          <a:xfrm>
            <a:off x="3617928" y="2239246"/>
            <a:ext cx="1258872" cy="1257199"/>
            <a:chOff x="3124200" y="4495800"/>
            <a:chExt cx="1487776" cy="1485799"/>
          </a:xfrm>
        </p:grpSpPr>
        <p:sp>
          <p:nvSpPr>
            <p:cNvPr id="12" name="Ellipse 257"/>
            <p:cNvSpPr/>
            <p:nvPr/>
          </p:nvSpPr>
          <p:spPr bwMode="auto">
            <a:xfrm>
              <a:off x="3124200" y="4495800"/>
              <a:ext cx="1487776" cy="1485799"/>
            </a:xfrm>
            <a:prstGeom prst="ellipse">
              <a:avLst/>
            </a:prstGeom>
            <a:gradFill flip="none" rotWithShape="1">
              <a:gsLst>
                <a:gs pos="0">
                  <a:schemeClr val="accent1">
                    <a:lumMod val="60000"/>
                    <a:lumOff val="40000"/>
                  </a:schemeClr>
                </a:gs>
                <a:gs pos="100000">
                  <a:schemeClr val="accent1">
                    <a:lumMod val="75000"/>
                  </a:schemeClr>
                </a:gs>
                <a:gs pos="100000">
                  <a:schemeClr val="accent1">
                    <a:lumMod val="50000"/>
                  </a:schemeClr>
                </a:gs>
              </a:gsLst>
              <a:path path="shape">
                <a:fillToRect l="50000" t="50000" r="50000" b="50000"/>
              </a:path>
              <a:tileRect/>
            </a:gradFill>
            <a:ln w="9525" cap="flat" cmpd="sng" algn="ctr">
              <a:solidFill>
                <a:schemeClr val="accent1">
                  <a:lumMod val="50000"/>
                </a:schemeClr>
              </a:solidFill>
              <a:prstDash val="solid"/>
            </a:ln>
            <a:effectLst>
              <a:innerShdw blurRad="190500" dist="114300" dir="5700000">
                <a:srgbClr val="000000">
                  <a:alpha val="37000"/>
                </a:srgbClr>
              </a:inn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noProof="1">
                <a:solidFill>
                  <a:srgbClr val="FFFFFF"/>
                </a:solidFill>
                <a:latin typeface="Calibri" pitchFamily="-111" charset="0"/>
                <a:ea typeface="ＭＳ Ｐゴシック" pitchFamily="-111" charset="-128"/>
              </a:endParaRPr>
            </a:p>
          </p:txBody>
        </p:sp>
        <p:sp>
          <p:nvSpPr>
            <p:cNvPr id="13" name="Ellipse 259"/>
            <p:cNvSpPr>
              <a:spLocks noChangeArrowheads="1"/>
            </p:cNvSpPr>
            <p:nvPr/>
          </p:nvSpPr>
          <p:spPr bwMode="auto">
            <a:xfrm>
              <a:off x="3326225" y="4550392"/>
              <a:ext cx="1095514" cy="802243"/>
            </a:xfrm>
            <a:prstGeom prst="ellipse">
              <a:avLst/>
            </a:prstGeom>
            <a:gradFill rotWithShape="1">
              <a:gsLst>
                <a:gs pos="0">
                  <a:srgbClr val="FFFFFF">
                    <a:alpha val="76999"/>
                  </a:srgbClr>
                </a:gs>
                <a:gs pos="100000">
                  <a:srgbClr val="8EB4E3">
                    <a:alpha val="0"/>
                  </a:srgbClr>
                </a:gs>
              </a:gsLst>
              <a:lin ang="5400000"/>
            </a:gradFill>
            <a:ln w="9525">
              <a:noFill/>
              <a:round/>
              <a:headEnd/>
              <a:tailEnd/>
            </a:ln>
          </p:spPr>
          <p:txBody>
            <a:bodyPr anchor="ctr"/>
            <a:lstStyle/>
            <a:p>
              <a:pPr algn="ctr"/>
              <a:endParaRPr lang="en-US" noProof="1">
                <a:solidFill>
                  <a:srgbClr val="FFFFFF"/>
                </a:solidFill>
                <a:latin typeface="Calibri" charset="0"/>
                <a:ea typeface="ＭＳ Ｐゴシック" pitchFamily="34" charset="-128"/>
              </a:endParaRPr>
            </a:p>
          </p:txBody>
        </p:sp>
      </p:grpSp>
      <p:sp>
        <p:nvSpPr>
          <p:cNvPr id="17" name="TextBox 16"/>
          <p:cNvSpPr txBox="1"/>
          <p:nvPr/>
        </p:nvSpPr>
        <p:spPr>
          <a:xfrm>
            <a:off x="879958" y="2362200"/>
            <a:ext cx="193944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2400" dirty="0" smtClean="0">
                <a:latin typeface="Calibri" pitchFamily="34" charset="0"/>
              </a:rPr>
              <a:t>Your text here</a:t>
            </a:r>
            <a:endParaRPr lang="en-US" sz="2400" dirty="0">
              <a:latin typeface="Calibri" pitchFamily="34" charset="0"/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3352800" y="1752600"/>
            <a:ext cx="193944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 smtClean="0">
                <a:latin typeface="Calibri" pitchFamily="34" charset="0"/>
              </a:rPr>
              <a:t>Your text here</a:t>
            </a:r>
            <a:endParaRPr lang="en-US" sz="2400" dirty="0">
              <a:latin typeface="Calibri" pitchFamily="34" charset="0"/>
            </a:endParaRPr>
          </a:p>
        </p:txBody>
      </p:sp>
      <p:sp>
        <p:nvSpPr>
          <p:cNvPr id="19" name="TextBox 18"/>
          <p:cNvSpPr txBox="1"/>
          <p:nvPr/>
        </p:nvSpPr>
        <p:spPr>
          <a:xfrm>
            <a:off x="5832958" y="2286000"/>
            <a:ext cx="193944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2400" dirty="0" smtClean="0">
                <a:latin typeface="Calibri" pitchFamily="34" charset="0"/>
              </a:rPr>
              <a:t>Your text here</a:t>
            </a:r>
            <a:endParaRPr lang="en-US" sz="2400" dirty="0">
              <a:latin typeface="Calibri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81967086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4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4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2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4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2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4" presetID="4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7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4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2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 animBg="1"/>
      <p:bldP spid="15" grpId="0" animBg="1"/>
      <p:bldP spid="14" grpId="0" animBg="1"/>
      <p:bldP spid="17" grpId="0"/>
      <p:bldP spid="18" grpId="0"/>
    </p:bldLst>
  </p:timing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0" name="Rektangel 59"/>
          <p:cNvSpPr>
            <a:spLocks noChangeArrowheads="1"/>
          </p:cNvSpPr>
          <p:nvPr/>
        </p:nvSpPr>
        <p:spPr bwMode="auto">
          <a:xfrm rot="10800000" flipV="1">
            <a:off x="0" y="0"/>
            <a:ext cx="9144000" cy="4251325"/>
          </a:xfrm>
          <a:prstGeom prst="rect">
            <a:avLst/>
          </a:prstGeom>
          <a:gradFill rotWithShape="1">
            <a:gsLst>
              <a:gs pos="0">
                <a:srgbClr val="F3F3F3"/>
              </a:gs>
              <a:gs pos="0">
                <a:srgbClr val="F3F3F3"/>
              </a:gs>
              <a:gs pos="0">
                <a:srgbClr val="F3F3F3"/>
              </a:gs>
              <a:gs pos="48000">
                <a:srgbClr val="F3F3F3"/>
              </a:gs>
              <a:gs pos="69000">
                <a:srgbClr val="F3F3F3"/>
              </a:gs>
              <a:gs pos="100000">
                <a:srgbClr val="BFBFBF"/>
              </a:gs>
            </a:gsLst>
            <a:lin ang="5400000" scaled="1"/>
          </a:gradFill>
          <a:ln w="9525">
            <a:noFill/>
            <a:miter lim="800000"/>
            <a:headEnd/>
            <a:tailEnd/>
          </a:ln>
          <a:effectLst>
            <a:outerShdw dist="23000" dir="5400000" rotWithShape="0">
              <a:srgbClr val="808080">
                <a:alpha val="34999"/>
              </a:srgbClr>
            </a:outerShdw>
          </a:effectLst>
        </p:spPr>
        <p:txBody>
          <a:bodyPr anchor="ctr"/>
          <a:lstStyle/>
          <a:p>
            <a:pPr algn="ctr">
              <a:defRPr/>
            </a:pPr>
            <a:endParaRPr lang="da-DK">
              <a:solidFill>
                <a:srgbClr val="FFFFFF"/>
              </a:solidFill>
              <a:latin typeface="Calibri" charset="0"/>
              <a:ea typeface="ＭＳ Ｐゴシック" charset="-128"/>
            </a:endParaRPr>
          </a:p>
        </p:txBody>
      </p:sp>
      <p:pic>
        <p:nvPicPr>
          <p:cNvPr id="398" name="Picture 9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gray">
          <a:xfrm>
            <a:off x="1219200" y="5226050"/>
            <a:ext cx="6553200" cy="4889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2" name="Isosceles Triangle 1"/>
          <p:cNvSpPr/>
          <p:nvPr/>
        </p:nvSpPr>
        <p:spPr>
          <a:xfrm>
            <a:off x="2438400" y="1600200"/>
            <a:ext cx="4331208" cy="3733800"/>
          </a:xfrm>
          <a:prstGeom prst="triangle">
            <a:avLst/>
          </a:prstGeom>
          <a:solidFill>
            <a:schemeClr val="tx1">
              <a:lumMod val="65000"/>
              <a:lumOff val="35000"/>
            </a:schemeClr>
          </a:solidFill>
          <a:ln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Calibri" pitchFamily="34" charset="0"/>
            </a:endParaRPr>
          </a:p>
        </p:txBody>
      </p:sp>
      <p:sp>
        <p:nvSpPr>
          <p:cNvPr id="7" name="Isosceles Triangle 6"/>
          <p:cNvSpPr/>
          <p:nvPr/>
        </p:nvSpPr>
        <p:spPr>
          <a:xfrm>
            <a:off x="2641283" y="1828158"/>
            <a:ext cx="3900367" cy="3362385"/>
          </a:xfrm>
          <a:prstGeom prst="triangl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Calibri" pitchFamily="34" charset="0"/>
            </a:endParaRPr>
          </a:p>
        </p:txBody>
      </p:sp>
      <p:sp>
        <p:nvSpPr>
          <p:cNvPr id="4" name="Freeform 5"/>
          <p:cNvSpPr>
            <a:spLocks/>
          </p:cNvSpPr>
          <p:nvPr/>
        </p:nvSpPr>
        <p:spPr bwMode="auto">
          <a:xfrm>
            <a:off x="3708445" y="1981200"/>
            <a:ext cx="1754473" cy="2078899"/>
          </a:xfrm>
          <a:custGeom>
            <a:avLst/>
            <a:gdLst>
              <a:gd name="connsiteX0" fmla="*/ 0 w 817"/>
              <a:gd name="connsiteY0" fmla="*/ 719 h 958"/>
              <a:gd name="connsiteX1" fmla="*/ 415 w 817"/>
              <a:gd name="connsiteY1" fmla="*/ 958 h 958"/>
              <a:gd name="connsiteX2" fmla="*/ 817 w 817"/>
              <a:gd name="connsiteY2" fmla="*/ 718 h 958"/>
              <a:gd name="connsiteX3" fmla="*/ 415 w 817"/>
              <a:gd name="connsiteY3" fmla="*/ 0 h 958"/>
              <a:gd name="connsiteX4" fmla="*/ 2 w 817"/>
              <a:gd name="connsiteY4" fmla="*/ 708 h 9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17" h="958">
                <a:moveTo>
                  <a:pt x="0" y="719"/>
                </a:moveTo>
                <a:lnTo>
                  <a:pt x="415" y="958"/>
                </a:lnTo>
                <a:lnTo>
                  <a:pt x="817" y="718"/>
                </a:lnTo>
                <a:lnTo>
                  <a:pt x="415" y="0"/>
                </a:lnTo>
                <a:lnTo>
                  <a:pt x="2" y="708"/>
                </a:lnTo>
              </a:path>
            </a:pathLst>
          </a:custGeom>
          <a:solidFill>
            <a:schemeClr val="accent3">
              <a:lumMod val="50000"/>
            </a:schemeClr>
          </a:solidFill>
          <a:ln w="9" cap="flat">
            <a:solidFill>
              <a:schemeClr val="bg1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Calibri" pitchFamily="34" charset="0"/>
            </a:endParaRPr>
          </a:p>
        </p:txBody>
      </p:sp>
      <p:sp>
        <p:nvSpPr>
          <p:cNvPr id="5" name="Freeform 6"/>
          <p:cNvSpPr>
            <a:spLocks/>
          </p:cNvSpPr>
          <p:nvPr/>
        </p:nvSpPr>
        <p:spPr bwMode="auto">
          <a:xfrm>
            <a:off x="2798871" y="3518727"/>
            <a:ext cx="1773129" cy="1586673"/>
          </a:xfrm>
          <a:custGeom>
            <a:avLst/>
            <a:gdLst/>
            <a:ahLst/>
            <a:cxnLst>
              <a:cxn ang="0">
                <a:pos x="982" y="23"/>
              </a:cxn>
              <a:cxn ang="0">
                <a:pos x="1959" y="563"/>
              </a:cxn>
              <a:cxn ang="0">
                <a:pos x="1964" y="1726"/>
              </a:cxn>
              <a:cxn ang="0">
                <a:pos x="0" y="1726"/>
              </a:cxn>
              <a:cxn ang="0">
                <a:pos x="989" y="0"/>
              </a:cxn>
            </a:cxnLst>
            <a:rect l="0" t="0" r="r" b="b"/>
            <a:pathLst>
              <a:path w="1964" h="1726">
                <a:moveTo>
                  <a:pt x="982" y="23"/>
                </a:moveTo>
                <a:lnTo>
                  <a:pt x="1959" y="563"/>
                </a:lnTo>
                <a:lnTo>
                  <a:pt x="1964" y="1726"/>
                </a:lnTo>
                <a:lnTo>
                  <a:pt x="0" y="1726"/>
                </a:lnTo>
                <a:lnTo>
                  <a:pt x="989" y="0"/>
                </a:lnTo>
              </a:path>
            </a:pathLst>
          </a:custGeom>
          <a:solidFill>
            <a:schemeClr val="bg1">
              <a:lumMod val="50000"/>
            </a:schemeClr>
          </a:solidFill>
          <a:ln w="9" cap="flat">
            <a:solidFill>
              <a:schemeClr val="bg1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Calibri" pitchFamily="34" charset="0"/>
            </a:endParaRPr>
          </a:p>
        </p:txBody>
      </p:sp>
      <p:sp>
        <p:nvSpPr>
          <p:cNvPr id="6" name="Freeform 8"/>
          <p:cNvSpPr>
            <a:spLocks/>
          </p:cNvSpPr>
          <p:nvPr/>
        </p:nvSpPr>
        <p:spPr bwMode="auto">
          <a:xfrm>
            <a:off x="4577134" y="3505200"/>
            <a:ext cx="1765738" cy="1600200"/>
          </a:xfrm>
          <a:custGeom>
            <a:avLst/>
            <a:gdLst>
              <a:gd name="connsiteX0" fmla="*/ 0 w 1964"/>
              <a:gd name="connsiteY0" fmla="*/ 596 h 1730"/>
              <a:gd name="connsiteX1" fmla="*/ 987 w 1964"/>
              <a:gd name="connsiteY1" fmla="*/ 0 h 1730"/>
              <a:gd name="connsiteX2" fmla="*/ 1964 w 1964"/>
              <a:gd name="connsiteY2" fmla="*/ 1730 h 1730"/>
              <a:gd name="connsiteX3" fmla="*/ 0 w 1964"/>
              <a:gd name="connsiteY3" fmla="*/ 1730 h 1730"/>
              <a:gd name="connsiteX4" fmla="*/ 0 w 1964"/>
              <a:gd name="connsiteY4" fmla="*/ 596 h 1730"/>
              <a:gd name="connsiteX0" fmla="*/ 0 w 1964"/>
              <a:gd name="connsiteY0" fmla="*/ 596 h 1730"/>
              <a:gd name="connsiteX1" fmla="*/ 987 w 1964"/>
              <a:gd name="connsiteY1" fmla="*/ 0 h 1730"/>
              <a:gd name="connsiteX2" fmla="*/ 1964 w 1964"/>
              <a:gd name="connsiteY2" fmla="*/ 1730 h 1730"/>
              <a:gd name="connsiteX3" fmla="*/ 0 w 1964"/>
              <a:gd name="connsiteY3" fmla="*/ 1730 h 1730"/>
              <a:gd name="connsiteX4" fmla="*/ 0 w 1964"/>
              <a:gd name="connsiteY4" fmla="*/ 596 h 1730"/>
              <a:gd name="connsiteX0" fmla="*/ 0 w 1964"/>
              <a:gd name="connsiteY0" fmla="*/ 596 h 1730"/>
              <a:gd name="connsiteX1" fmla="*/ 987 w 1964"/>
              <a:gd name="connsiteY1" fmla="*/ 0 h 1730"/>
              <a:gd name="connsiteX2" fmla="*/ 1964 w 1964"/>
              <a:gd name="connsiteY2" fmla="*/ 1730 h 1730"/>
              <a:gd name="connsiteX3" fmla="*/ 0 w 1964"/>
              <a:gd name="connsiteY3" fmla="*/ 1730 h 1730"/>
              <a:gd name="connsiteX4" fmla="*/ 0 w 1964"/>
              <a:gd name="connsiteY4" fmla="*/ 596 h 1730"/>
              <a:gd name="connsiteX0" fmla="*/ 0 w 1964"/>
              <a:gd name="connsiteY0" fmla="*/ 596 h 1730"/>
              <a:gd name="connsiteX1" fmla="*/ 987 w 1964"/>
              <a:gd name="connsiteY1" fmla="*/ 0 h 1730"/>
              <a:gd name="connsiteX2" fmla="*/ 1964 w 1964"/>
              <a:gd name="connsiteY2" fmla="*/ 1730 h 1730"/>
              <a:gd name="connsiteX3" fmla="*/ 0 w 1964"/>
              <a:gd name="connsiteY3" fmla="*/ 1730 h 1730"/>
              <a:gd name="connsiteX4" fmla="*/ 0 w 1964"/>
              <a:gd name="connsiteY4" fmla="*/ 596 h 1730"/>
              <a:gd name="connsiteX0" fmla="*/ 0 w 1964"/>
              <a:gd name="connsiteY0" fmla="*/ 596 h 1730"/>
              <a:gd name="connsiteX1" fmla="*/ 987 w 1964"/>
              <a:gd name="connsiteY1" fmla="*/ 0 h 1730"/>
              <a:gd name="connsiteX2" fmla="*/ 1964 w 1964"/>
              <a:gd name="connsiteY2" fmla="*/ 1730 h 1730"/>
              <a:gd name="connsiteX3" fmla="*/ 0 w 1964"/>
              <a:gd name="connsiteY3" fmla="*/ 1730 h 1730"/>
              <a:gd name="connsiteX4" fmla="*/ 0 w 1964"/>
              <a:gd name="connsiteY4" fmla="*/ 596 h 17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964" h="1730">
                <a:moveTo>
                  <a:pt x="0" y="596"/>
                </a:moveTo>
                <a:cubicBezTo>
                  <a:pt x="329" y="397"/>
                  <a:pt x="571" y="267"/>
                  <a:pt x="987" y="0"/>
                </a:cubicBezTo>
                <a:lnTo>
                  <a:pt x="1964" y="1730"/>
                </a:lnTo>
                <a:lnTo>
                  <a:pt x="0" y="1730"/>
                </a:lnTo>
                <a:lnTo>
                  <a:pt x="0" y="596"/>
                </a:lnTo>
                <a:close/>
              </a:path>
            </a:pathLst>
          </a:custGeom>
          <a:solidFill>
            <a:srgbClr val="A0C9D4"/>
          </a:solidFill>
          <a:ln w="9" cap="flat">
            <a:solidFill>
              <a:schemeClr val="bg1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Calibri" pitchFamily="34" charset="0"/>
            </a:endParaRPr>
          </a:p>
        </p:txBody>
      </p:sp>
      <p:sp>
        <p:nvSpPr>
          <p:cNvPr id="8" name="Oval 7"/>
          <p:cNvSpPr/>
          <p:nvPr/>
        </p:nvSpPr>
        <p:spPr>
          <a:xfrm>
            <a:off x="3912092" y="3309887"/>
            <a:ext cx="1370673" cy="1370673"/>
          </a:xfrm>
          <a:prstGeom prst="ellipse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Calibri" pitchFamily="34" charset="0"/>
            </a:endParaRPr>
          </a:p>
        </p:txBody>
      </p:sp>
      <p:grpSp>
        <p:nvGrpSpPr>
          <p:cNvPr id="3" name="Group 8"/>
          <p:cNvGrpSpPr/>
          <p:nvPr/>
        </p:nvGrpSpPr>
        <p:grpSpPr>
          <a:xfrm>
            <a:off x="3863139" y="3214255"/>
            <a:ext cx="1321720" cy="1374589"/>
            <a:chOff x="0" y="4114800"/>
            <a:chExt cx="1184275" cy="1227226"/>
          </a:xfrm>
        </p:grpSpPr>
        <p:sp>
          <p:nvSpPr>
            <p:cNvPr id="10" name="Oval 68"/>
            <p:cNvSpPr>
              <a:spLocks noChangeArrowheads="1"/>
            </p:cNvSpPr>
            <p:nvPr/>
          </p:nvSpPr>
          <p:spPr bwMode="auto">
            <a:xfrm>
              <a:off x="131924" y="4290263"/>
              <a:ext cx="1051336" cy="1051763"/>
            </a:xfrm>
            <a:prstGeom prst="ellipse">
              <a:avLst/>
            </a:prstGeom>
            <a:gradFill rotWithShape="1">
              <a:gsLst>
                <a:gs pos="0">
                  <a:srgbClr val="FF0000"/>
                </a:gs>
                <a:gs pos="100000">
                  <a:srgbClr val="FF0000">
                    <a:gamma/>
                    <a:shade val="46275"/>
                    <a:invGamma/>
                  </a:srgbClr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n-US" dirty="0">
                <a:latin typeface="Calibri" pitchFamily="34" charset="0"/>
              </a:endParaRPr>
            </a:p>
          </p:txBody>
        </p:sp>
        <p:sp>
          <p:nvSpPr>
            <p:cNvPr id="11" name="Oval 69"/>
            <p:cNvSpPr>
              <a:spLocks noChangeArrowheads="1"/>
            </p:cNvSpPr>
            <p:nvPr/>
          </p:nvSpPr>
          <p:spPr bwMode="auto">
            <a:xfrm>
              <a:off x="136998" y="4275049"/>
              <a:ext cx="1047277" cy="1047706"/>
            </a:xfrm>
            <a:prstGeom prst="ellipse">
              <a:avLst/>
            </a:prstGeom>
            <a:gradFill rotWithShape="1">
              <a:gsLst>
                <a:gs pos="0">
                  <a:srgbClr val="FFFFFF">
                    <a:alpha val="30000"/>
                  </a:srgbClr>
                </a:gs>
                <a:gs pos="100000">
                  <a:srgbClr val="FFFFFF">
                    <a:gamma/>
                    <a:shade val="46275"/>
                    <a:invGamma/>
                    <a:alpha val="0"/>
                  </a:srgb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n-US" dirty="0">
                <a:latin typeface="Calibri" pitchFamily="34" charset="0"/>
              </a:endParaRPr>
            </a:p>
          </p:txBody>
        </p:sp>
        <p:sp>
          <p:nvSpPr>
            <p:cNvPr id="12" name="Oval 70"/>
            <p:cNvSpPr>
              <a:spLocks noChangeArrowheads="1"/>
            </p:cNvSpPr>
            <p:nvPr/>
          </p:nvSpPr>
          <p:spPr bwMode="auto">
            <a:xfrm>
              <a:off x="0" y="4114800"/>
              <a:ext cx="1095987" cy="1095375"/>
            </a:xfrm>
            <a:prstGeom prst="ellipse">
              <a:avLst/>
            </a:prstGeom>
            <a:gradFill rotWithShape="1">
              <a:gsLst>
                <a:gs pos="0">
                  <a:srgbClr val="FFB3B3">
                    <a:alpha val="70000"/>
                  </a:srgbClr>
                </a:gs>
                <a:gs pos="100000">
                  <a:srgbClr val="FFB3B3">
                    <a:gamma/>
                    <a:shade val="46275"/>
                    <a:invGamma/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n-US" dirty="0">
                <a:latin typeface="Calibri" pitchFamily="34" charset="0"/>
              </a:endParaRPr>
            </a:p>
          </p:txBody>
        </p:sp>
        <p:sp>
          <p:nvSpPr>
            <p:cNvPr id="13" name="Oval 71"/>
            <p:cNvSpPr>
              <a:spLocks noChangeArrowheads="1"/>
            </p:cNvSpPr>
            <p:nvPr/>
          </p:nvSpPr>
          <p:spPr bwMode="auto">
            <a:xfrm>
              <a:off x="262834" y="4333875"/>
              <a:ext cx="438395" cy="438150"/>
            </a:xfrm>
            <a:prstGeom prst="ellipse">
              <a:avLst/>
            </a:prstGeom>
            <a:gradFill rotWithShape="1">
              <a:gsLst>
                <a:gs pos="0">
                  <a:srgbClr val="FFFFFF"/>
                </a:gs>
                <a:gs pos="100000">
                  <a:srgbClr val="FFFFFF">
                    <a:gamma/>
                    <a:shade val="46275"/>
                    <a:invGamma/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n-US" dirty="0">
                <a:latin typeface="Calibri" pitchFamily="34" charset="0"/>
              </a:endParaRPr>
            </a:p>
          </p:txBody>
        </p:sp>
      </p:grpSp>
      <p:pic>
        <p:nvPicPr>
          <p:cNvPr id="396" name="Picture 20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gray">
          <a:xfrm>
            <a:off x="3124200" y="1867487"/>
            <a:ext cx="2267609" cy="2323513"/>
          </a:xfrm>
          <a:prstGeom prst="rect">
            <a:avLst/>
          </a:prstGeom>
          <a:noFill/>
          <a:ln w="11176">
            <a:noFill/>
            <a:miter lim="800000"/>
            <a:headEnd/>
            <a:tailEnd/>
          </a:ln>
        </p:spPr>
      </p:pic>
      <p:sp>
        <p:nvSpPr>
          <p:cNvPr id="16" name="Title 15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dirty="0" smtClean="0"/>
              <a:t>Your Title Text Here</a:t>
            </a:r>
            <a:endParaRPr lang="en-US" sz="3200" dirty="0"/>
          </a:p>
        </p:txBody>
      </p:sp>
      <p:cxnSp>
        <p:nvCxnSpPr>
          <p:cNvPr id="18" name="Straight Connector 17"/>
          <p:cNvCxnSpPr/>
          <p:nvPr/>
        </p:nvCxnSpPr>
        <p:spPr>
          <a:xfrm>
            <a:off x="5029200" y="2819400"/>
            <a:ext cx="3048000" cy="1588"/>
          </a:xfrm>
          <a:prstGeom prst="line">
            <a:avLst/>
          </a:prstGeom>
          <a:ln w="28575">
            <a:solidFill>
              <a:schemeClr val="accent3">
                <a:lumMod val="75000"/>
              </a:schemeClr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5791200" y="2362200"/>
            <a:ext cx="22860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>
                <a:latin typeface="Calibri" pitchFamily="34" charset="0"/>
              </a:rPr>
              <a:t>Your text here</a:t>
            </a:r>
            <a:endParaRPr lang="en-US" sz="2400" dirty="0">
              <a:latin typeface="Calibri" pitchFamily="34" charset="0"/>
            </a:endParaRPr>
          </a:p>
        </p:txBody>
      </p:sp>
      <p:cxnSp>
        <p:nvCxnSpPr>
          <p:cNvPr id="22" name="Straight Connector 21"/>
          <p:cNvCxnSpPr/>
          <p:nvPr/>
        </p:nvCxnSpPr>
        <p:spPr>
          <a:xfrm>
            <a:off x="6172200" y="4876800"/>
            <a:ext cx="2590800" cy="1588"/>
          </a:xfrm>
          <a:prstGeom prst="line">
            <a:avLst/>
          </a:prstGeom>
          <a:ln w="28575">
            <a:solidFill>
              <a:schemeClr val="accent3">
                <a:lumMod val="75000"/>
              </a:schemeClr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" name="TextBox 22"/>
          <p:cNvSpPr txBox="1"/>
          <p:nvPr/>
        </p:nvSpPr>
        <p:spPr>
          <a:xfrm>
            <a:off x="6705600" y="4419600"/>
            <a:ext cx="22860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>
                <a:latin typeface="Calibri" pitchFamily="34" charset="0"/>
              </a:rPr>
              <a:t>Your text here</a:t>
            </a:r>
            <a:endParaRPr lang="en-US" sz="2400" dirty="0">
              <a:latin typeface="Calibri" pitchFamily="34" charset="0"/>
            </a:endParaRPr>
          </a:p>
        </p:txBody>
      </p:sp>
      <p:cxnSp>
        <p:nvCxnSpPr>
          <p:cNvPr id="24" name="Straight Connector 23"/>
          <p:cNvCxnSpPr/>
          <p:nvPr/>
        </p:nvCxnSpPr>
        <p:spPr>
          <a:xfrm>
            <a:off x="381000" y="4876800"/>
            <a:ext cx="2590800" cy="1588"/>
          </a:xfrm>
          <a:prstGeom prst="line">
            <a:avLst/>
          </a:prstGeom>
          <a:ln w="28575">
            <a:solidFill>
              <a:schemeClr val="accent3">
                <a:lumMod val="75000"/>
              </a:schemeClr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" name="TextBox 24"/>
          <p:cNvSpPr txBox="1"/>
          <p:nvPr/>
        </p:nvSpPr>
        <p:spPr>
          <a:xfrm>
            <a:off x="304800" y="4419600"/>
            <a:ext cx="22860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>
                <a:latin typeface="Calibri" pitchFamily="34" charset="0"/>
              </a:rPr>
              <a:t>Your text here</a:t>
            </a:r>
            <a:endParaRPr lang="en-US" sz="2400" dirty="0">
              <a:latin typeface="Calibri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561761957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8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3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6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" grpId="0"/>
      <p:bldP spid="23" grpId="0"/>
      <p:bldP spid="25" grpId="0"/>
    </p:bldLst>
  </p:timing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ektangel 59"/>
          <p:cNvSpPr>
            <a:spLocks noChangeArrowheads="1"/>
          </p:cNvSpPr>
          <p:nvPr/>
        </p:nvSpPr>
        <p:spPr bwMode="auto">
          <a:xfrm rot="10800000" flipV="1">
            <a:off x="0" y="-327551"/>
            <a:ext cx="9144000" cy="4442351"/>
          </a:xfrm>
          <a:prstGeom prst="rect">
            <a:avLst/>
          </a:prstGeom>
          <a:gradFill rotWithShape="1">
            <a:gsLst>
              <a:gs pos="0">
                <a:srgbClr val="F3F3F3"/>
              </a:gs>
              <a:gs pos="0">
                <a:srgbClr val="F3F3F3"/>
              </a:gs>
              <a:gs pos="0">
                <a:srgbClr val="F3F3F3"/>
              </a:gs>
              <a:gs pos="48000">
                <a:srgbClr val="F3F3F3"/>
              </a:gs>
              <a:gs pos="69000">
                <a:srgbClr val="F3F3F3"/>
              </a:gs>
              <a:gs pos="100000">
                <a:srgbClr val="BFBFBF"/>
              </a:gs>
            </a:gsLst>
            <a:lin ang="5400000" scaled="1"/>
          </a:gradFill>
          <a:ln w="9525">
            <a:noFill/>
            <a:miter lim="800000"/>
            <a:headEnd/>
            <a:tailEnd/>
          </a:ln>
          <a:effectLst>
            <a:outerShdw dist="23000" dir="5400000" rotWithShape="0">
              <a:srgbClr val="808080">
                <a:alpha val="34999"/>
              </a:srgbClr>
            </a:outerShdw>
          </a:effectLst>
        </p:spPr>
        <p:txBody>
          <a:bodyPr anchor="ctr"/>
          <a:lstStyle/>
          <a:p>
            <a:pPr algn="ctr">
              <a:defRPr/>
            </a:pPr>
            <a:endParaRPr lang="da-DK" dirty="0">
              <a:solidFill>
                <a:srgbClr val="FFFFFF"/>
              </a:solidFill>
              <a:latin typeface="Calibri" charset="0"/>
              <a:ea typeface="ＭＳ Ｐゴシック" charset="-128"/>
            </a:endParaRPr>
          </a:p>
        </p:txBody>
      </p:sp>
      <p:sp>
        <p:nvSpPr>
          <p:cNvPr id="12" name="Title 11"/>
          <p:cNvSpPr>
            <a:spLocks noGrp="1"/>
          </p:cNvSpPr>
          <p:nvPr>
            <p:ph type="title"/>
          </p:nvPr>
        </p:nvSpPr>
        <p:spPr>
          <a:xfrm>
            <a:off x="457200" y="0"/>
            <a:ext cx="8229600" cy="1143000"/>
          </a:xfrm>
        </p:spPr>
        <p:txBody>
          <a:bodyPr/>
          <a:lstStyle/>
          <a:p>
            <a:r>
              <a:rPr lang="en-US" dirty="0" smtClean="0"/>
              <a:t>Your </a:t>
            </a:r>
            <a:r>
              <a:rPr lang="en-US" smtClean="0"/>
              <a:t>title text here</a:t>
            </a:r>
            <a:endParaRPr lang="en-US" dirty="0"/>
          </a:p>
        </p:txBody>
      </p:sp>
      <p:grpSp>
        <p:nvGrpSpPr>
          <p:cNvPr id="2" name="Group 46"/>
          <p:cNvGrpSpPr/>
          <p:nvPr/>
        </p:nvGrpSpPr>
        <p:grpSpPr>
          <a:xfrm>
            <a:off x="4038600" y="3048000"/>
            <a:ext cx="1022350" cy="1109662"/>
            <a:chOff x="3397250" y="3810000"/>
            <a:chExt cx="1022350" cy="1109662"/>
          </a:xfrm>
        </p:grpSpPr>
        <p:sp>
          <p:nvSpPr>
            <p:cNvPr id="17" name="Ellipse 300"/>
            <p:cNvSpPr/>
            <p:nvPr/>
          </p:nvSpPr>
          <p:spPr bwMode="auto">
            <a:xfrm>
              <a:off x="3444991" y="4721275"/>
              <a:ext cx="907838" cy="198387"/>
            </a:xfrm>
            <a:prstGeom prst="ellipse">
              <a:avLst/>
            </a:prstGeom>
            <a:gradFill flip="none" rotWithShape="1">
              <a:gsLst>
                <a:gs pos="100000">
                  <a:srgbClr val="FFFFFF">
                    <a:alpha val="0"/>
                  </a:srgbClr>
                </a:gs>
                <a:gs pos="0">
                  <a:srgbClr val="E6E6E6">
                    <a:lumMod val="10000"/>
                    <a:alpha val="76000"/>
                  </a:srgbClr>
                </a:gs>
              </a:gsLst>
              <a:path path="shape">
                <a:fillToRect l="50000" t="50000" r="50000" b="50000"/>
              </a:path>
              <a:tileRect/>
            </a:gra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algn="ctr">
                <a:defRPr/>
              </a:pPr>
              <a:endParaRPr lang="en-US" sz="2000" noProof="1">
                <a:solidFill>
                  <a:srgbClr val="FFFFFF"/>
                </a:solidFill>
                <a:latin typeface="Calibri" pitchFamily="34" charset="0"/>
                <a:ea typeface="ＭＳ Ｐゴシック" pitchFamily="-111" charset="-128"/>
              </a:endParaRPr>
            </a:p>
          </p:txBody>
        </p:sp>
        <p:sp>
          <p:nvSpPr>
            <p:cNvPr id="18" name="Ellipse 301"/>
            <p:cNvSpPr/>
            <p:nvPr/>
          </p:nvSpPr>
          <p:spPr bwMode="auto">
            <a:xfrm>
              <a:off x="3397250" y="3810000"/>
              <a:ext cx="1022350" cy="1021305"/>
            </a:xfrm>
            <a:prstGeom prst="ellipse">
              <a:avLst/>
            </a:prstGeom>
            <a:gradFill flip="none" rotWithShape="1">
              <a:gsLst>
                <a:gs pos="100000">
                  <a:schemeClr val="accent3">
                    <a:lumMod val="50000"/>
                  </a:schemeClr>
                </a:gs>
                <a:gs pos="0">
                  <a:schemeClr val="accent3">
                    <a:lumMod val="60000"/>
                    <a:lumOff val="40000"/>
                  </a:schemeClr>
                </a:gs>
              </a:gsLst>
              <a:path path="shape">
                <a:fillToRect l="50000" t="50000" r="50000" b="50000"/>
              </a:path>
              <a:tileRect/>
            </a:gradFill>
            <a:ln w="9525" cap="flat" cmpd="sng" algn="ctr">
              <a:solidFill>
                <a:schemeClr val="accent1">
                  <a:lumMod val="50000"/>
                </a:schemeClr>
              </a:solidFill>
              <a:prstDash val="solid"/>
            </a:ln>
            <a:effectLst>
              <a:innerShdw blurRad="269875" dist="114300" dir="5640000">
                <a:srgbClr val="000000">
                  <a:alpha val="13000"/>
                </a:srgbClr>
              </a:innerShdw>
            </a:effectLst>
          </p:spPr>
          <p:txBody>
            <a:bodyPr anchor="ctr"/>
            <a:lstStyle/>
            <a:p>
              <a:pPr marL="342900" indent="-342900" algn="ctr">
                <a:buFont typeface="Calibri" pitchFamily="-111" charset="0"/>
                <a:buAutoNum type="arabicPeriod"/>
                <a:defRPr/>
              </a:pPr>
              <a:endParaRPr lang="en-US" sz="2000" noProof="1">
                <a:solidFill>
                  <a:srgbClr val="FFFFFF"/>
                </a:solidFill>
                <a:latin typeface="Calibri" pitchFamily="34" charset="0"/>
                <a:ea typeface="ＭＳ Ｐゴシック" pitchFamily="-111" charset="-128"/>
              </a:endParaRPr>
            </a:p>
          </p:txBody>
        </p:sp>
        <p:sp>
          <p:nvSpPr>
            <p:cNvPr id="19" name="Ellipse 302"/>
            <p:cNvSpPr>
              <a:spLocks noChangeArrowheads="1"/>
            </p:cNvSpPr>
            <p:nvPr/>
          </p:nvSpPr>
          <p:spPr bwMode="auto">
            <a:xfrm>
              <a:off x="3522662" y="3835400"/>
              <a:ext cx="749300" cy="552450"/>
            </a:xfrm>
            <a:prstGeom prst="ellipse">
              <a:avLst/>
            </a:prstGeom>
            <a:gradFill rotWithShape="1">
              <a:gsLst>
                <a:gs pos="0">
                  <a:srgbClr val="FFFCF9">
                    <a:alpha val="76999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00"/>
            </a:gradFill>
            <a:ln w="9525">
              <a:noFill/>
              <a:round/>
              <a:headEnd/>
              <a:tailEnd/>
            </a:ln>
          </p:spPr>
          <p:txBody>
            <a:bodyPr anchor="ctr"/>
            <a:lstStyle/>
            <a:p>
              <a:pPr marL="342900" indent="-342900" algn="ctr">
                <a:buFont typeface="Calibri" charset="0"/>
                <a:buAutoNum type="arabicPeriod"/>
              </a:pPr>
              <a:endParaRPr lang="en-US" sz="2000" noProof="1">
                <a:solidFill>
                  <a:srgbClr val="FFFFFF"/>
                </a:solidFill>
                <a:latin typeface="Calibri" pitchFamily="34" charset="0"/>
                <a:ea typeface="ＭＳ Ｐゴシック" pitchFamily="34" charset="-128"/>
              </a:endParaRPr>
            </a:p>
          </p:txBody>
        </p:sp>
      </p:grpSp>
      <p:grpSp>
        <p:nvGrpSpPr>
          <p:cNvPr id="3" name="Group 14"/>
          <p:cNvGrpSpPr/>
          <p:nvPr/>
        </p:nvGrpSpPr>
        <p:grpSpPr>
          <a:xfrm>
            <a:off x="2590800" y="1524000"/>
            <a:ext cx="3977593" cy="3958121"/>
            <a:chOff x="2583203" y="1449939"/>
            <a:chExt cx="3977593" cy="3958121"/>
          </a:xfrm>
          <a:effectLst>
            <a:outerShdw blurRad="342900" dist="38100" dir="5400000" sx="105000" sy="105000" algn="t" rotWithShape="0">
              <a:prstClr val="black">
                <a:alpha val="40000"/>
              </a:prstClr>
            </a:outerShdw>
          </a:effectLst>
          <a:scene3d>
            <a:camera prst="perspectiveRelaxed"/>
            <a:lightRig rig="threePt" dir="t"/>
          </a:scene3d>
        </p:grpSpPr>
        <p:sp>
          <p:nvSpPr>
            <p:cNvPr id="6" name="Circular Arrow 5"/>
            <p:cNvSpPr/>
            <p:nvPr/>
          </p:nvSpPr>
          <p:spPr>
            <a:xfrm>
              <a:off x="2724380" y="1449939"/>
              <a:ext cx="3836416" cy="3836416"/>
            </a:xfrm>
            <a:prstGeom prst="circularArrow">
              <a:avLst>
                <a:gd name="adj1" fmla="val 10360"/>
                <a:gd name="adj2" fmla="val 327528"/>
                <a:gd name="adj3" fmla="val 1442059"/>
                <a:gd name="adj4" fmla="val 16199432"/>
                <a:gd name="adj5" fmla="val 5932"/>
              </a:avLst>
            </a:prstGeom>
            <a:solidFill>
              <a:schemeClr val="accent3">
                <a:lumMod val="75000"/>
              </a:schemeClr>
            </a:solidFill>
            <a:sp3d extrusionH="381000">
              <a:extrusionClr>
                <a:schemeClr val="bg1">
                  <a:lumMod val="75000"/>
                </a:schemeClr>
              </a:extrusionClr>
            </a:sp3d>
          </p:spPr>
          <p:style>
            <a:lnRef idx="0">
              <a:schemeClr val="accent1">
                <a:tint val="60000"/>
                <a:hueOff val="0"/>
                <a:satOff val="0"/>
                <a:lumOff val="0"/>
                <a:alphaOff val="0"/>
              </a:schemeClr>
            </a:lnRef>
            <a:fillRef idx="1">
              <a:schemeClr val="accent1">
                <a:tint val="60000"/>
                <a:hueOff val="0"/>
                <a:satOff val="0"/>
                <a:lumOff val="0"/>
                <a:alphaOff val="0"/>
              </a:schemeClr>
            </a:fillRef>
            <a:effectRef idx="0">
              <a:schemeClr val="accent1">
                <a:tint val="60000"/>
                <a:hueOff val="0"/>
                <a:satOff val="0"/>
                <a:lumOff val="0"/>
                <a:alphaOff val="0"/>
              </a:schemeClr>
            </a:effectRef>
            <a:fontRef idx="minor">
              <a:schemeClr val="lt1"/>
            </a:fontRef>
          </p:style>
        </p:sp>
        <p:sp>
          <p:nvSpPr>
            <p:cNvPr id="7" name="Circular Arrow 6"/>
            <p:cNvSpPr/>
            <p:nvPr/>
          </p:nvSpPr>
          <p:spPr>
            <a:xfrm>
              <a:off x="2653792" y="1571644"/>
              <a:ext cx="3836416" cy="3836416"/>
            </a:xfrm>
            <a:prstGeom prst="circularArrow">
              <a:avLst>
                <a:gd name="adj1" fmla="val 10659"/>
                <a:gd name="adj2" fmla="val 327528"/>
                <a:gd name="adj3" fmla="val 8463428"/>
                <a:gd name="adj4" fmla="val 1800502"/>
                <a:gd name="adj5" fmla="val 5932"/>
              </a:avLst>
            </a:prstGeom>
            <a:solidFill>
              <a:schemeClr val="accent6">
                <a:lumMod val="75000"/>
              </a:schemeClr>
            </a:solidFill>
            <a:sp3d extrusionH="381000">
              <a:extrusionClr>
                <a:schemeClr val="bg1">
                  <a:lumMod val="75000"/>
                </a:schemeClr>
              </a:extrusionClr>
            </a:sp3d>
          </p:spPr>
          <p:style>
            <a:lnRef idx="0">
              <a:schemeClr val="accent1">
                <a:tint val="60000"/>
                <a:hueOff val="0"/>
                <a:satOff val="0"/>
                <a:lumOff val="0"/>
                <a:alphaOff val="0"/>
              </a:schemeClr>
            </a:lnRef>
            <a:fillRef idx="1">
              <a:schemeClr val="accent1">
                <a:tint val="60000"/>
                <a:hueOff val="0"/>
                <a:satOff val="0"/>
                <a:lumOff val="0"/>
                <a:alphaOff val="0"/>
              </a:schemeClr>
            </a:fillRef>
            <a:effectRef idx="0">
              <a:schemeClr val="accent1">
                <a:tint val="60000"/>
                <a:hueOff val="0"/>
                <a:satOff val="0"/>
                <a:lumOff val="0"/>
                <a:alphaOff val="0"/>
              </a:schemeClr>
            </a:effectRef>
            <a:fontRef idx="minor">
              <a:schemeClr val="lt1"/>
            </a:fontRef>
          </p:style>
        </p:sp>
        <p:sp>
          <p:nvSpPr>
            <p:cNvPr id="8" name="Circular Arrow 7"/>
            <p:cNvSpPr/>
            <p:nvPr/>
          </p:nvSpPr>
          <p:spPr>
            <a:xfrm>
              <a:off x="2583203" y="1449939"/>
              <a:ext cx="3836416" cy="3836416"/>
            </a:xfrm>
            <a:prstGeom prst="circularArrow">
              <a:avLst>
                <a:gd name="adj1" fmla="val 10748"/>
                <a:gd name="adj2" fmla="val 327528"/>
                <a:gd name="adj3" fmla="val 15829777"/>
                <a:gd name="adj4" fmla="val 9000000"/>
                <a:gd name="adj5" fmla="val 5932"/>
              </a:avLst>
            </a:prstGeom>
            <a:solidFill>
              <a:schemeClr val="bg2">
                <a:lumMod val="50000"/>
              </a:schemeClr>
            </a:solidFill>
            <a:sp3d extrusionH="381000">
              <a:extrusionClr>
                <a:schemeClr val="bg1">
                  <a:lumMod val="75000"/>
                </a:schemeClr>
              </a:extrusionClr>
            </a:sp3d>
          </p:spPr>
          <p:style>
            <a:lnRef idx="0">
              <a:schemeClr val="accent1">
                <a:tint val="60000"/>
                <a:hueOff val="0"/>
                <a:satOff val="0"/>
                <a:lumOff val="0"/>
                <a:alphaOff val="0"/>
              </a:schemeClr>
            </a:lnRef>
            <a:fillRef idx="1">
              <a:schemeClr val="accent1">
                <a:tint val="60000"/>
                <a:hueOff val="0"/>
                <a:satOff val="0"/>
                <a:lumOff val="0"/>
                <a:alphaOff val="0"/>
              </a:schemeClr>
            </a:fillRef>
            <a:effectRef idx="0">
              <a:schemeClr val="accent1">
                <a:tint val="60000"/>
                <a:hueOff val="0"/>
                <a:satOff val="0"/>
                <a:lumOff val="0"/>
                <a:alphaOff val="0"/>
              </a:schemeClr>
            </a:effectRef>
            <a:fontRef idx="minor">
              <a:schemeClr val="lt1"/>
            </a:fontRef>
          </p:style>
        </p:sp>
      </p:grpSp>
      <p:grpSp>
        <p:nvGrpSpPr>
          <p:cNvPr id="4" name="Group 51"/>
          <p:cNvGrpSpPr/>
          <p:nvPr/>
        </p:nvGrpSpPr>
        <p:grpSpPr>
          <a:xfrm>
            <a:off x="5791200" y="2057400"/>
            <a:ext cx="3124200" cy="914400"/>
            <a:chOff x="5791200" y="2057400"/>
            <a:chExt cx="3124200" cy="914400"/>
          </a:xfrm>
        </p:grpSpPr>
        <p:grpSp>
          <p:nvGrpSpPr>
            <p:cNvPr id="5" name="Group 23"/>
            <p:cNvGrpSpPr/>
            <p:nvPr/>
          </p:nvGrpSpPr>
          <p:grpSpPr>
            <a:xfrm>
              <a:off x="5791200" y="2743200"/>
              <a:ext cx="228600" cy="228600"/>
              <a:chOff x="7315200" y="2560320"/>
              <a:chExt cx="1097280" cy="1097280"/>
            </a:xfrm>
          </p:grpSpPr>
          <p:sp>
            <p:nvSpPr>
              <p:cNvPr id="22" name="Oval 21"/>
              <p:cNvSpPr/>
              <p:nvPr/>
            </p:nvSpPr>
            <p:spPr>
              <a:xfrm>
                <a:off x="7315200" y="2560320"/>
                <a:ext cx="1097280" cy="1097280"/>
              </a:xfrm>
              <a:prstGeom prst="ellipse">
                <a:avLst/>
              </a:prstGeom>
              <a:gradFill flip="none" rotWithShape="1">
                <a:gsLst>
                  <a:gs pos="0">
                    <a:schemeClr val="bg2">
                      <a:lumMod val="75000"/>
                    </a:schemeClr>
                  </a:gs>
                  <a:gs pos="50000">
                    <a:schemeClr val="bg2">
                      <a:lumMod val="25000"/>
                    </a:schemeClr>
                  </a:gs>
                  <a:gs pos="100000">
                    <a:schemeClr val="bg2">
                      <a:lumMod val="10000"/>
                    </a:schemeClr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latin typeface="Calibri" pitchFamily="34" charset="0"/>
                </a:endParaRPr>
              </a:p>
            </p:txBody>
          </p:sp>
          <p:sp>
            <p:nvSpPr>
              <p:cNvPr id="23" name="Ellipse 302"/>
              <p:cNvSpPr>
                <a:spLocks noChangeArrowheads="1"/>
              </p:cNvSpPr>
              <p:nvPr/>
            </p:nvSpPr>
            <p:spPr bwMode="auto">
              <a:xfrm>
                <a:off x="7422930" y="2621280"/>
                <a:ext cx="914400" cy="731520"/>
              </a:xfrm>
              <a:prstGeom prst="ellipse">
                <a:avLst/>
              </a:prstGeom>
              <a:gradFill rotWithShape="1">
                <a:gsLst>
                  <a:gs pos="0">
                    <a:srgbClr val="FFFCF9">
                      <a:alpha val="76999"/>
                    </a:srgbClr>
                  </a:gs>
                  <a:gs pos="100000">
                    <a:srgbClr val="FFFFFF">
                      <a:alpha val="0"/>
                    </a:srgbClr>
                  </a:gs>
                </a:gsLst>
                <a:lin ang="5400000"/>
              </a:gradFill>
              <a:ln w="9525">
                <a:noFill/>
                <a:round/>
                <a:headEnd/>
                <a:tailEnd/>
              </a:ln>
            </p:spPr>
            <p:txBody>
              <a:bodyPr anchor="ctr"/>
              <a:lstStyle/>
              <a:p>
                <a:pPr marL="342900" indent="-342900" algn="ctr">
                  <a:buFont typeface="Calibri" charset="0"/>
                  <a:buAutoNum type="arabicPeriod"/>
                </a:pPr>
                <a:endParaRPr lang="en-US" noProof="1">
                  <a:solidFill>
                    <a:srgbClr val="FFFFFF"/>
                  </a:solidFill>
                  <a:latin typeface="Calibri" charset="0"/>
                  <a:ea typeface="ＭＳ Ｐゴシック" pitchFamily="34" charset="-128"/>
                </a:endParaRPr>
              </a:p>
            </p:txBody>
          </p:sp>
        </p:grpSp>
        <p:cxnSp>
          <p:nvCxnSpPr>
            <p:cNvPr id="26" name="Straight Connector 25"/>
            <p:cNvCxnSpPr>
              <a:stCxn id="22" idx="0"/>
            </p:cNvCxnSpPr>
            <p:nvPr/>
          </p:nvCxnSpPr>
          <p:spPr>
            <a:xfrm rot="5400000" flipH="1" flipV="1">
              <a:off x="5657850" y="2305050"/>
              <a:ext cx="685800" cy="190500"/>
            </a:xfrm>
            <a:prstGeom prst="line">
              <a:avLst/>
            </a:prstGeom>
            <a:ln>
              <a:solidFill>
                <a:schemeClr val="bg2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" name="Straight Connector 27"/>
            <p:cNvCxnSpPr/>
            <p:nvPr/>
          </p:nvCxnSpPr>
          <p:spPr>
            <a:xfrm>
              <a:off x="6096000" y="2057400"/>
              <a:ext cx="2819400" cy="1588"/>
            </a:xfrm>
            <a:prstGeom prst="line">
              <a:avLst/>
            </a:prstGeom>
            <a:ln>
              <a:solidFill>
                <a:schemeClr val="bg2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9" name="TextBox 28"/>
          <p:cNvSpPr txBox="1"/>
          <p:nvPr/>
        </p:nvSpPr>
        <p:spPr>
          <a:xfrm>
            <a:off x="6096000" y="1143000"/>
            <a:ext cx="281940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/>
              <a:t>Your text here and more text here.</a:t>
            </a:r>
            <a:endParaRPr lang="en-US" sz="2400" dirty="0"/>
          </a:p>
        </p:txBody>
      </p:sp>
      <p:grpSp>
        <p:nvGrpSpPr>
          <p:cNvPr id="10" name="Group 50"/>
          <p:cNvGrpSpPr/>
          <p:nvPr/>
        </p:nvGrpSpPr>
        <p:grpSpPr>
          <a:xfrm>
            <a:off x="228602" y="2133600"/>
            <a:ext cx="2971798" cy="914400"/>
            <a:chOff x="228602" y="2133600"/>
            <a:chExt cx="2971798" cy="914400"/>
          </a:xfrm>
        </p:grpSpPr>
        <p:grpSp>
          <p:nvGrpSpPr>
            <p:cNvPr id="11" name="Group 29"/>
            <p:cNvGrpSpPr/>
            <p:nvPr/>
          </p:nvGrpSpPr>
          <p:grpSpPr>
            <a:xfrm>
              <a:off x="2971800" y="2819400"/>
              <a:ext cx="228600" cy="228600"/>
              <a:chOff x="7315200" y="2560320"/>
              <a:chExt cx="1097280" cy="1097280"/>
            </a:xfrm>
          </p:grpSpPr>
          <p:sp>
            <p:nvSpPr>
              <p:cNvPr id="31" name="Oval 30"/>
              <p:cNvSpPr/>
              <p:nvPr/>
            </p:nvSpPr>
            <p:spPr>
              <a:xfrm>
                <a:off x="7315200" y="2560320"/>
                <a:ext cx="1097280" cy="1097280"/>
              </a:xfrm>
              <a:prstGeom prst="ellipse">
                <a:avLst/>
              </a:prstGeom>
              <a:gradFill flip="none" rotWithShape="1">
                <a:gsLst>
                  <a:gs pos="0">
                    <a:schemeClr val="bg2">
                      <a:lumMod val="75000"/>
                    </a:schemeClr>
                  </a:gs>
                  <a:gs pos="50000">
                    <a:schemeClr val="bg2">
                      <a:lumMod val="25000"/>
                    </a:schemeClr>
                  </a:gs>
                  <a:gs pos="100000">
                    <a:schemeClr val="bg2">
                      <a:lumMod val="10000"/>
                    </a:schemeClr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latin typeface="Calibri" pitchFamily="34" charset="0"/>
                </a:endParaRPr>
              </a:p>
            </p:txBody>
          </p:sp>
          <p:sp>
            <p:nvSpPr>
              <p:cNvPr id="32" name="Ellipse 302"/>
              <p:cNvSpPr>
                <a:spLocks noChangeArrowheads="1"/>
              </p:cNvSpPr>
              <p:nvPr/>
            </p:nvSpPr>
            <p:spPr bwMode="auto">
              <a:xfrm>
                <a:off x="7422930" y="2621280"/>
                <a:ext cx="914400" cy="731520"/>
              </a:xfrm>
              <a:prstGeom prst="ellipse">
                <a:avLst/>
              </a:prstGeom>
              <a:gradFill rotWithShape="1">
                <a:gsLst>
                  <a:gs pos="0">
                    <a:srgbClr val="FFFCF9">
                      <a:alpha val="76999"/>
                    </a:srgbClr>
                  </a:gs>
                  <a:gs pos="100000">
                    <a:srgbClr val="FFFFFF">
                      <a:alpha val="0"/>
                    </a:srgbClr>
                  </a:gs>
                </a:gsLst>
                <a:lin ang="5400000"/>
              </a:gradFill>
              <a:ln w="9525">
                <a:noFill/>
                <a:round/>
                <a:headEnd/>
                <a:tailEnd/>
              </a:ln>
            </p:spPr>
            <p:txBody>
              <a:bodyPr anchor="ctr"/>
              <a:lstStyle/>
              <a:p>
                <a:pPr marL="342900" indent="-342900" algn="ctr">
                  <a:buFont typeface="Calibri" charset="0"/>
                  <a:buAutoNum type="arabicPeriod"/>
                </a:pPr>
                <a:endParaRPr lang="en-US" noProof="1">
                  <a:solidFill>
                    <a:srgbClr val="FFFFFF"/>
                  </a:solidFill>
                  <a:latin typeface="Calibri" charset="0"/>
                  <a:ea typeface="ＭＳ Ｐゴシック" pitchFamily="34" charset="-128"/>
                </a:endParaRPr>
              </a:p>
            </p:txBody>
          </p:sp>
        </p:grpSp>
        <p:cxnSp>
          <p:nvCxnSpPr>
            <p:cNvPr id="33" name="Straight Connector 32"/>
            <p:cNvCxnSpPr/>
            <p:nvPr/>
          </p:nvCxnSpPr>
          <p:spPr>
            <a:xfrm rot="16200000" flipV="1">
              <a:off x="2514600" y="2286000"/>
              <a:ext cx="685800" cy="381000"/>
            </a:xfrm>
            <a:prstGeom prst="line">
              <a:avLst/>
            </a:prstGeom>
            <a:ln>
              <a:solidFill>
                <a:schemeClr val="bg2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4" name="Straight Connector 33"/>
            <p:cNvCxnSpPr/>
            <p:nvPr/>
          </p:nvCxnSpPr>
          <p:spPr>
            <a:xfrm rot="10800000">
              <a:off x="228602" y="2133600"/>
              <a:ext cx="2438399" cy="1588"/>
            </a:xfrm>
            <a:prstGeom prst="line">
              <a:avLst/>
            </a:prstGeom>
            <a:ln>
              <a:solidFill>
                <a:schemeClr val="bg2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35" name="TextBox 34"/>
          <p:cNvSpPr txBox="1"/>
          <p:nvPr/>
        </p:nvSpPr>
        <p:spPr>
          <a:xfrm>
            <a:off x="228600" y="1219200"/>
            <a:ext cx="281940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/>
              <a:t>Your text here and more text here.</a:t>
            </a:r>
            <a:endParaRPr lang="en-US" sz="2400" dirty="0"/>
          </a:p>
        </p:txBody>
      </p:sp>
      <p:grpSp>
        <p:nvGrpSpPr>
          <p:cNvPr id="13" name="Group 52"/>
          <p:cNvGrpSpPr/>
          <p:nvPr/>
        </p:nvGrpSpPr>
        <p:grpSpPr>
          <a:xfrm>
            <a:off x="533400" y="4572000"/>
            <a:ext cx="4191000" cy="1068388"/>
            <a:chOff x="533400" y="4572000"/>
            <a:chExt cx="4191000" cy="1068388"/>
          </a:xfrm>
        </p:grpSpPr>
        <p:cxnSp>
          <p:nvCxnSpPr>
            <p:cNvPr id="46" name="Straight Connector 45"/>
            <p:cNvCxnSpPr>
              <a:stCxn id="45" idx="3"/>
            </p:cNvCxnSpPr>
            <p:nvPr/>
          </p:nvCxnSpPr>
          <p:spPr>
            <a:xfrm rot="5400000">
              <a:off x="3754162" y="4846820"/>
              <a:ext cx="924018" cy="659942"/>
            </a:xfrm>
            <a:prstGeom prst="line">
              <a:avLst/>
            </a:prstGeom>
            <a:ln>
              <a:solidFill>
                <a:schemeClr val="bg2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4" name="Group 42"/>
            <p:cNvGrpSpPr/>
            <p:nvPr/>
          </p:nvGrpSpPr>
          <p:grpSpPr>
            <a:xfrm>
              <a:off x="4495800" y="4572000"/>
              <a:ext cx="228600" cy="228600"/>
              <a:chOff x="7315200" y="2560320"/>
              <a:chExt cx="1097280" cy="1097280"/>
            </a:xfrm>
          </p:grpSpPr>
          <p:sp>
            <p:nvSpPr>
              <p:cNvPr id="44" name="Oval 43"/>
              <p:cNvSpPr/>
              <p:nvPr/>
            </p:nvSpPr>
            <p:spPr>
              <a:xfrm>
                <a:off x="7315200" y="2560320"/>
                <a:ext cx="1097280" cy="1097280"/>
              </a:xfrm>
              <a:prstGeom prst="ellipse">
                <a:avLst/>
              </a:prstGeom>
              <a:gradFill flip="none" rotWithShape="1">
                <a:gsLst>
                  <a:gs pos="0">
                    <a:schemeClr val="bg2">
                      <a:lumMod val="75000"/>
                    </a:schemeClr>
                  </a:gs>
                  <a:gs pos="50000">
                    <a:schemeClr val="bg2">
                      <a:lumMod val="25000"/>
                    </a:schemeClr>
                  </a:gs>
                  <a:gs pos="100000">
                    <a:schemeClr val="bg2">
                      <a:lumMod val="10000"/>
                    </a:schemeClr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latin typeface="Calibri" pitchFamily="34" charset="0"/>
                </a:endParaRPr>
              </a:p>
            </p:txBody>
          </p:sp>
          <p:sp>
            <p:nvSpPr>
              <p:cNvPr id="45" name="Ellipse 302"/>
              <p:cNvSpPr>
                <a:spLocks noChangeArrowheads="1"/>
              </p:cNvSpPr>
              <p:nvPr/>
            </p:nvSpPr>
            <p:spPr bwMode="auto">
              <a:xfrm>
                <a:off x="7422930" y="2621280"/>
                <a:ext cx="914400" cy="731520"/>
              </a:xfrm>
              <a:prstGeom prst="ellipse">
                <a:avLst/>
              </a:prstGeom>
              <a:gradFill rotWithShape="1">
                <a:gsLst>
                  <a:gs pos="0">
                    <a:srgbClr val="FFFCF9">
                      <a:alpha val="76999"/>
                    </a:srgbClr>
                  </a:gs>
                  <a:gs pos="100000">
                    <a:srgbClr val="FFFFFF">
                      <a:alpha val="0"/>
                    </a:srgbClr>
                  </a:gs>
                </a:gsLst>
                <a:lin ang="5400000"/>
              </a:gradFill>
              <a:ln w="9525">
                <a:noFill/>
                <a:round/>
                <a:headEnd/>
                <a:tailEnd/>
              </a:ln>
            </p:spPr>
            <p:txBody>
              <a:bodyPr anchor="ctr"/>
              <a:lstStyle/>
              <a:p>
                <a:pPr marL="342900" indent="-342900" algn="ctr">
                  <a:buFont typeface="Calibri" charset="0"/>
                  <a:buAutoNum type="arabicPeriod"/>
                </a:pPr>
                <a:endParaRPr lang="en-US" noProof="1">
                  <a:solidFill>
                    <a:srgbClr val="FFFFFF"/>
                  </a:solidFill>
                  <a:latin typeface="Calibri" charset="0"/>
                  <a:ea typeface="ＭＳ Ｐゴシック" pitchFamily="34" charset="-128"/>
                </a:endParaRPr>
              </a:p>
            </p:txBody>
          </p:sp>
        </p:grpSp>
        <p:cxnSp>
          <p:nvCxnSpPr>
            <p:cNvPr id="47" name="Straight Connector 46"/>
            <p:cNvCxnSpPr/>
            <p:nvPr/>
          </p:nvCxnSpPr>
          <p:spPr>
            <a:xfrm rot="10800000">
              <a:off x="533400" y="5638800"/>
              <a:ext cx="3352802" cy="1588"/>
            </a:xfrm>
            <a:prstGeom prst="line">
              <a:avLst/>
            </a:prstGeom>
            <a:ln>
              <a:solidFill>
                <a:schemeClr val="bg2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48" name="TextBox 47"/>
          <p:cNvSpPr txBox="1"/>
          <p:nvPr/>
        </p:nvSpPr>
        <p:spPr>
          <a:xfrm>
            <a:off x="609600" y="4724400"/>
            <a:ext cx="281940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/>
              <a:t>Your text here and more text here.</a:t>
            </a:r>
            <a:endParaRPr lang="en-US" sz="2400" dirty="0"/>
          </a:p>
        </p:txBody>
      </p:sp>
      <p:sp>
        <p:nvSpPr>
          <p:cNvPr id="54" name="TextBox 53"/>
          <p:cNvSpPr txBox="1"/>
          <p:nvPr/>
        </p:nvSpPr>
        <p:spPr>
          <a:xfrm>
            <a:off x="4131941" y="3276600"/>
            <a:ext cx="82105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dirty="0" smtClean="0">
                <a:ln w="18415" cmpd="sng">
                  <a:solidFill>
                    <a:srgbClr val="FFFFFF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Title</a:t>
            </a:r>
            <a:endParaRPr lang="en-US" sz="2800" dirty="0">
              <a:ln w="18415" cmpd="sng">
                <a:solidFill>
                  <a:srgbClr val="FFFFFF"/>
                </a:solidFill>
                <a:prstDash val="solid"/>
              </a:ln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33649772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0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8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3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6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9" grpId="0"/>
      <p:bldP spid="35" grpId="0"/>
      <p:bldP spid="48" grpId="0"/>
    </p:bldLst>
  </p:timing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3"/>
          <p:cNvGrpSpPr>
            <a:grpSpLocks/>
          </p:cNvGrpSpPr>
          <p:nvPr/>
        </p:nvGrpSpPr>
        <p:grpSpPr bwMode="auto">
          <a:xfrm>
            <a:off x="0" y="3581400"/>
            <a:ext cx="9144000" cy="2049462"/>
            <a:chOff x="0" y="2086"/>
            <a:chExt cx="5760" cy="1056"/>
          </a:xfrm>
        </p:grpSpPr>
        <p:sp>
          <p:nvSpPr>
            <p:cNvPr id="15" name="Rectangle 3"/>
            <p:cNvSpPr>
              <a:spLocks noChangeArrowheads="1"/>
            </p:cNvSpPr>
            <p:nvPr/>
          </p:nvSpPr>
          <p:spPr bwMode="gray">
            <a:xfrm>
              <a:off x="0" y="2325"/>
              <a:ext cx="5760" cy="817"/>
            </a:xfrm>
            <a:prstGeom prst="rect">
              <a:avLst/>
            </a:prstGeom>
            <a:gradFill rotWithShape="1">
              <a:gsLst>
                <a:gs pos="0">
                  <a:srgbClr val="DDDDDD"/>
                </a:gs>
                <a:gs pos="100000">
                  <a:srgbClr val="FFFFFF"/>
                </a:gs>
              </a:gsLst>
              <a:lin ang="5400000" scaled="1"/>
            </a:gradFill>
            <a:ln w="9525">
              <a:noFill/>
              <a:miter lim="800000"/>
              <a:headEnd/>
              <a:tailEnd/>
            </a:ln>
          </p:spPr>
          <p:txBody>
            <a:bodyPr wrap="none" lIns="90000" tIns="90000" rIns="72000" bIns="90000" anchor="ctr"/>
            <a:lstStyle/>
            <a:p>
              <a:pPr algn="ctr" eaLnBrk="0" hangingPunct="0"/>
              <a:endParaRPr lang="en-US" noProof="1">
                <a:latin typeface="Calibri" pitchFamily="34" charset="0"/>
                <a:cs typeface="Arial" charset="0"/>
              </a:endParaRPr>
            </a:p>
          </p:txBody>
        </p:sp>
        <p:sp>
          <p:nvSpPr>
            <p:cNvPr id="17" name="Rectangle 25"/>
            <p:cNvSpPr>
              <a:spLocks noChangeArrowheads="1"/>
            </p:cNvSpPr>
            <p:nvPr/>
          </p:nvSpPr>
          <p:spPr bwMode="gray">
            <a:xfrm flipV="1">
              <a:off x="0" y="2086"/>
              <a:ext cx="5760" cy="246"/>
            </a:xfrm>
            <a:prstGeom prst="rect">
              <a:avLst/>
            </a:prstGeom>
            <a:gradFill rotWithShape="1">
              <a:gsLst>
                <a:gs pos="0">
                  <a:srgbClr val="DBDBDB"/>
                </a:gs>
                <a:gs pos="100000">
                  <a:srgbClr val="FFFFFF"/>
                </a:gs>
              </a:gsLst>
              <a:lin ang="5400000" scaled="1"/>
            </a:gradFill>
            <a:ln w="9525">
              <a:noFill/>
              <a:miter lim="800000"/>
              <a:headEnd/>
              <a:tailEnd/>
            </a:ln>
          </p:spPr>
          <p:txBody>
            <a:bodyPr rot="10800000" wrap="none" lIns="90000" tIns="90000" rIns="72000" bIns="90000" anchor="ctr"/>
            <a:lstStyle/>
            <a:p>
              <a:pPr algn="ctr" eaLnBrk="0" hangingPunct="0"/>
              <a:endParaRPr lang="en-US" noProof="1">
                <a:latin typeface="Calibri" pitchFamily="34" charset="0"/>
                <a:cs typeface="Arial" charset="0"/>
              </a:endParaRPr>
            </a:p>
          </p:txBody>
        </p:sp>
      </p:grpSp>
      <p:sp>
        <p:nvSpPr>
          <p:cNvPr id="27" name="Rectangle 26"/>
          <p:cNvSpPr/>
          <p:nvPr/>
        </p:nvSpPr>
        <p:spPr>
          <a:xfrm>
            <a:off x="3983916" y="2130045"/>
            <a:ext cx="4218335" cy="830997"/>
          </a:xfrm>
          <a:prstGeom prst="rect">
            <a:avLst/>
          </a:prstGeom>
          <a:ln>
            <a:noFill/>
          </a:ln>
        </p:spPr>
        <p:txBody>
          <a:bodyPr wrap="square">
            <a:spAutoFit/>
          </a:bodyPr>
          <a:lstStyle/>
          <a:p>
            <a:r>
              <a:rPr lang="en-US" sz="2400" dirty="0" smtClean="0">
                <a:latin typeface="Calibri" pitchFamily="34" charset="0"/>
              </a:rPr>
              <a:t>Your text here and more text here</a:t>
            </a:r>
            <a:endParaRPr lang="en-US" sz="2400" dirty="0">
              <a:latin typeface="Calibri" pitchFamily="34" charset="0"/>
            </a:endParaRPr>
          </a:p>
        </p:txBody>
      </p:sp>
      <p:sp>
        <p:nvSpPr>
          <p:cNvPr id="19" name="Title 18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916209"/>
          </a:xfrm>
        </p:spPr>
        <p:txBody>
          <a:bodyPr/>
          <a:lstStyle/>
          <a:p>
            <a:r>
              <a:rPr lang="en-US" dirty="0" smtClean="0"/>
              <a:t>Your Title Text Here</a:t>
            </a:r>
            <a:endParaRPr lang="en-US" dirty="0"/>
          </a:p>
        </p:txBody>
      </p:sp>
      <p:grpSp>
        <p:nvGrpSpPr>
          <p:cNvPr id="3" name="Group 25"/>
          <p:cNvGrpSpPr>
            <a:grpSpLocks noChangeAspect="1"/>
          </p:cNvGrpSpPr>
          <p:nvPr/>
        </p:nvGrpSpPr>
        <p:grpSpPr>
          <a:xfrm>
            <a:off x="326951" y="1924493"/>
            <a:ext cx="3268980" cy="3268980"/>
            <a:chOff x="3896836" y="3546614"/>
            <a:chExt cx="2615184" cy="2615184"/>
          </a:xfrm>
          <a:solidFill>
            <a:schemeClr val="accent5">
              <a:lumMod val="75000"/>
            </a:schemeClr>
          </a:solidFill>
          <a:effectLst>
            <a:outerShdw blurRad="355600" dir="15600000" sy="23000" kx="1200000" algn="br" rotWithShape="0">
              <a:prstClr val="black">
                <a:alpha val="20000"/>
              </a:prstClr>
            </a:outerShdw>
          </a:effectLst>
          <a:scene3d>
            <a:camera prst="perspectiveContrastingRightFacing"/>
            <a:lightRig rig="threePt" dir="t"/>
          </a:scene3d>
        </p:grpSpPr>
        <p:sp>
          <p:nvSpPr>
            <p:cNvPr id="20" name="Donut 19"/>
            <p:cNvSpPr/>
            <p:nvPr/>
          </p:nvSpPr>
          <p:spPr>
            <a:xfrm>
              <a:off x="4400733" y="4050511"/>
              <a:ext cx="1607390" cy="1607390"/>
            </a:xfrm>
            <a:prstGeom prst="donut">
              <a:avLst>
                <a:gd name="adj" fmla="val 8458"/>
              </a:avLst>
            </a:prstGeom>
            <a:solidFill>
              <a:schemeClr val="bg2">
                <a:lumMod val="75000"/>
              </a:schemeClr>
            </a:solidFill>
            <a:ln>
              <a:noFill/>
            </a:ln>
            <a:sp3d z="419100" extrusionH="317500">
              <a:extrusionClr>
                <a:schemeClr val="bg1">
                  <a:lumMod val="95000"/>
                </a:schemeClr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chemeClr val="tx1"/>
                </a:solidFill>
                <a:latin typeface="Calibri" pitchFamily="34" charset="0"/>
              </a:endParaRPr>
            </a:p>
          </p:txBody>
        </p:sp>
        <p:sp>
          <p:nvSpPr>
            <p:cNvPr id="22" name="Donut 21"/>
            <p:cNvSpPr/>
            <p:nvPr/>
          </p:nvSpPr>
          <p:spPr>
            <a:xfrm>
              <a:off x="4171156" y="3820934"/>
              <a:ext cx="2066544" cy="2066544"/>
            </a:xfrm>
            <a:prstGeom prst="donut">
              <a:avLst>
                <a:gd name="adj" fmla="val 8458"/>
              </a:avLst>
            </a:prstGeom>
            <a:solidFill>
              <a:schemeClr val="bg2">
                <a:lumMod val="50000"/>
              </a:schemeClr>
            </a:solidFill>
            <a:ln>
              <a:noFill/>
            </a:ln>
            <a:sp3d z="203200" extrusionH="317500">
              <a:extrusionClr>
                <a:schemeClr val="bg1">
                  <a:lumMod val="95000"/>
                </a:schemeClr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chemeClr val="tx1"/>
                </a:solidFill>
                <a:latin typeface="Calibri" pitchFamily="34" charset="0"/>
              </a:endParaRPr>
            </a:p>
          </p:txBody>
        </p:sp>
        <p:sp>
          <p:nvSpPr>
            <p:cNvPr id="24" name="Donut 23"/>
            <p:cNvSpPr/>
            <p:nvPr/>
          </p:nvSpPr>
          <p:spPr>
            <a:xfrm>
              <a:off x="3896836" y="3546614"/>
              <a:ext cx="2615184" cy="2615184"/>
            </a:xfrm>
            <a:prstGeom prst="donut">
              <a:avLst>
                <a:gd name="adj" fmla="val 8458"/>
              </a:avLst>
            </a:prstGeom>
            <a:solidFill>
              <a:schemeClr val="bg2">
                <a:lumMod val="25000"/>
              </a:schemeClr>
            </a:solidFill>
            <a:ln>
              <a:noFill/>
            </a:ln>
            <a:sp3d extrusionH="317500">
              <a:extrusionClr>
                <a:schemeClr val="bg1">
                  <a:lumMod val="95000"/>
                </a:schemeClr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chemeClr val="tx1"/>
                </a:solidFill>
                <a:latin typeface="Calibri" pitchFamily="34" charset="0"/>
              </a:endParaRPr>
            </a:p>
          </p:txBody>
        </p:sp>
      </p:grpSp>
      <p:sp>
        <p:nvSpPr>
          <p:cNvPr id="16" name="Oval 15"/>
          <p:cNvSpPr/>
          <p:nvPr/>
        </p:nvSpPr>
        <p:spPr>
          <a:xfrm>
            <a:off x="3433784" y="2190198"/>
            <a:ext cx="584791" cy="585216"/>
          </a:xfrm>
          <a:prstGeom prst="ellipse">
            <a:avLst/>
          </a:prstGeom>
          <a:solidFill>
            <a:schemeClr val="bg2">
              <a:lumMod val="10000"/>
            </a:schemeClr>
          </a:solidFill>
          <a:ln>
            <a:noFill/>
          </a:ln>
          <a:effectLst>
            <a:outerShdw blurRad="44450" dist="27940" dir="5400000" algn="ctr">
              <a:srgbClr val="000000">
                <a:alpha val="32000"/>
              </a:srgbClr>
            </a:outerShdw>
          </a:effectLst>
          <a:scene3d>
            <a:camera prst="orthographicFront">
              <a:rot lat="0" lon="0" rev="0"/>
            </a:camera>
            <a:lightRig rig="balanced" dir="t">
              <a:rot lat="0" lon="0" rev="8700000"/>
            </a:lightRig>
          </a:scene3d>
          <a:sp3d>
            <a:bevelT w="190500" h="381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b="1" dirty="0" smtClean="0">
                <a:latin typeface="Franklin Gothic Book" pitchFamily="34" charset="0"/>
              </a:rPr>
              <a:t>1</a:t>
            </a:r>
            <a:endParaRPr lang="en-US" sz="2800" b="1" dirty="0">
              <a:latin typeface="Franklin Gothic Book" pitchFamily="34" charset="0"/>
            </a:endParaRPr>
          </a:p>
        </p:txBody>
      </p:sp>
      <p:sp>
        <p:nvSpPr>
          <p:cNvPr id="26" name="Oval 25"/>
          <p:cNvSpPr/>
          <p:nvPr/>
        </p:nvSpPr>
        <p:spPr>
          <a:xfrm>
            <a:off x="3433784" y="3274827"/>
            <a:ext cx="584791" cy="585216"/>
          </a:xfrm>
          <a:prstGeom prst="ellipse">
            <a:avLst/>
          </a:prstGeom>
          <a:gradFill flip="none" rotWithShape="1">
            <a:gsLst>
              <a:gs pos="0">
                <a:schemeClr val="bg2">
                  <a:lumMod val="50000"/>
                  <a:shade val="30000"/>
                  <a:satMod val="115000"/>
                </a:schemeClr>
              </a:gs>
              <a:gs pos="50000">
                <a:schemeClr val="bg2">
                  <a:lumMod val="50000"/>
                  <a:shade val="67500"/>
                  <a:satMod val="115000"/>
                </a:schemeClr>
              </a:gs>
              <a:gs pos="100000">
                <a:schemeClr val="bg2">
                  <a:lumMod val="50000"/>
                  <a:shade val="100000"/>
                  <a:satMod val="115000"/>
                </a:schemeClr>
              </a:gs>
            </a:gsLst>
            <a:lin ang="16200000" scaled="1"/>
            <a:tileRect/>
          </a:gradFill>
          <a:ln>
            <a:noFill/>
          </a:ln>
          <a:effectLst>
            <a:outerShdw blurRad="44450" dist="27940" dir="5400000" algn="ctr">
              <a:srgbClr val="000000">
                <a:alpha val="32000"/>
              </a:srgbClr>
            </a:outerShdw>
          </a:effectLst>
          <a:scene3d>
            <a:camera prst="orthographicFront">
              <a:rot lat="0" lon="0" rev="0"/>
            </a:camera>
            <a:lightRig rig="balanced" dir="t">
              <a:rot lat="0" lon="0" rev="8700000"/>
            </a:lightRig>
          </a:scene3d>
          <a:sp3d>
            <a:bevelT w="190500" h="381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b="1" dirty="0" smtClean="0">
                <a:latin typeface="Franklin Gothic Book" pitchFamily="34" charset="0"/>
              </a:rPr>
              <a:t>2</a:t>
            </a:r>
            <a:endParaRPr lang="en-US" sz="2800" b="1" dirty="0">
              <a:latin typeface="Franklin Gothic Book" pitchFamily="34" charset="0"/>
            </a:endParaRPr>
          </a:p>
        </p:txBody>
      </p:sp>
      <p:sp>
        <p:nvSpPr>
          <p:cNvPr id="28" name="Rectangle 27"/>
          <p:cNvSpPr/>
          <p:nvPr/>
        </p:nvSpPr>
        <p:spPr>
          <a:xfrm>
            <a:off x="3983916" y="3200400"/>
            <a:ext cx="4218335" cy="830997"/>
          </a:xfrm>
          <a:prstGeom prst="rect">
            <a:avLst/>
          </a:prstGeom>
          <a:ln>
            <a:noFill/>
          </a:ln>
        </p:spPr>
        <p:txBody>
          <a:bodyPr wrap="square">
            <a:spAutoFit/>
          </a:bodyPr>
          <a:lstStyle/>
          <a:p>
            <a:r>
              <a:rPr lang="en-US" sz="2400" dirty="0" smtClean="0">
                <a:latin typeface="Calibri" pitchFamily="34" charset="0"/>
              </a:rPr>
              <a:t>Your text here and more text here</a:t>
            </a:r>
            <a:endParaRPr lang="en-US" sz="2400" dirty="0">
              <a:latin typeface="Calibri" pitchFamily="34" charset="0"/>
            </a:endParaRPr>
          </a:p>
        </p:txBody>
      </p:sp>
      <p:sp>
        <p:nvSpPr>
          <p:cNvPr id="29" name="Oval 28"/>
          <p:cNvSpPr/>
          <p:nvPr/>
        </p:nvSpPr>
        <p:spPr>
          <a:xfrm>
            <a:off x="3433784" y="4445624"/>
            <a:ext cx="584791" cy="585216"/>
          </a:xfrm>
          <a:prstGeom prst="ellipse">
            <a:avLst/>
          </a:prstGeom>
          <a:gradFill flip="none" rotWithShape="1">
            <a:gsLst>
              <a:gs pos="0">
                <a:schemeClr val="bg2">
                  <a:lumMod val="75000"/>
                  <a:shade val="30000"/>
                  <a:satMod val="115000"/>
                </a:schemeClr>
              </a:gs>
              <a:gs pos="50000">
                <a:schemeClr val="bg2">
                  <a:lumMod val="75000"/>
                  <a:shade val="67500"/>
                  <a:satMod val="115000"/>
                </a:schemeClr>
              </a:gs>
              <a:gs pos="100000">
                <a:schemeClr val="bg2">
                  <a:lumMod val="75000"/>
                  <a:shade val="100000"/>
                  <a:satMod val="115000"/>
                </a:schemeClr>
              </a:gs>
            </a:gsLst>
            <a:lin ang="16200000" scaled="1"/>
            <a:tileRect/>
          </a:gradFill>
          <a:ln>
            <a:noFill/>
          </a:ln>
          <a:effectLst>
            <a:outerShdw blurRad="44450" dist="27940" dir="5400000" algn="ctr">
              <a:srgbClr val="000000">
                <a:alpha val="32000"/>
              </a:srgbClr>
            </a:outerShdw>
          </a:effectLst>
          <a:scene3d>
            <a:camera prst="orthographicFront">
              <a:rot lat="0" lon="0" rev="0"/>
            </a:camera>
            <a:lightRig rig="balanced" dir="t">
              <a:rot lat="0" lon="0" rev="8700000"/>
            </a:lightRig>
          </a:scene3d>
          <a:sp3d>
            <a:bevelT w="190500" h="381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b="1" dirty="0" smtClean="0">
                <a:latin typeface="Franklin Gothic Book" pitchFamily="34" charset="0"/>
              </a:rPr>
              <a:t>3</a:t>
            </a:r>
            <a:endParaRPr lang="en-US" sz="2800" b="1" dirty="0">
              <a:latin typeface="Franklin Gothic Book" pitchFamily="34" charset="0"/>
            </a:endParaRPr>
          </a:p>
        </p:txBody>
      </p:sp>
      <p:sp>
        <p:nvSpPr>
          <p:cNvPr id="30" name="Rectangle 29"/>
          <p:cNvSpPr/>
          <p:nvPr/>
        </p:nvSpPr>
        <p:spPr>
          <a:xfrm>
            <a:off x="3983916" y="4419600"/>
            <a:ext cx="4218335" cy="830997"/>
          </a:xfrm>
          <a:prstGeom prst="rect">
            <a:avLst/>
          </a:prstGeom>
          <a:ln>
            <a:noFill/>
          </a:ln>
        </p:spPr>
        <p:txBody>
          <a:bodyPr wrap="square">
            <a:spAutoFit/>
          </a:bodyPr>
          <a:lstStyle/>
          <a:p>
            <a:r>
              <a:rPr lang="en-US" sz="2400" dirty="0" smtClean="0">
                <a:latin typeface="Calibri" pitchFamily="34" charset="0"/>
              </a:rPr>
              <a:t>Your text here and more text here</a:t>
            </a:r>
            <a:endParaRPr lang="en-US" sz="2400" dirty="0">
              <a:latin typeface="Calibri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189370147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54" presetClass="entr" presetSubtype="0" ac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10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500"/>
                            </p:stCondLst>
                            <p:childTnLst>
                              <p:par>
                                <p:cTn id="21" presetID="54" presetClass="entr" presetSubtype="0" ac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000"/>
                            </p:stCondLst>
                            <p:childTnLst>
                              <p:par>
                                <p:cTn id="2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1" dur="10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4000"/>
                            </p:stCondLst>
                            <p:childTnLst>
                              <p:par>
                                <p:cTn id="33" presetID="54" presetClass="entr" presetSubtype="0" ac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4500"/>
                            </p:stCondLst>
                            <p:childTnLst>
                              <p:par>
                                <p:cTn id="4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3" dur="10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7" grpId="0"/>
      <p:bldP spid="16" grpId="0" animBg="1"/>
      <p:bldP spid="26" grpId="0" animBg="1"/>
      <p:bldP spid="28" grpId="0"/>
      <p:bldP spid="29" grpId="0" animBg="1"/>
      <p:bldP spid="30" grpId="0"/>
    </p:bldLst>
  </p:timing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sz="4000" dirty="0" smtClean="0">
                <a:latin typeface="Franklin Gothic Medium Cond" pitchFamily="34" charset="0"/>
              </a:rPr>
              <a:t>Three factors to consider</a:t>
            </a:r>
            <a:endParaRPr lang="en-US" sz="4000" dirty="0">
              <a:latin typeface="Franklin Gothic Medium Cond" pitchFamily="34" charset="0"/>
            </a:endParaRPr>
          </a:p>
        </p:txBody>
      </p:sp>
      <p:sp>
        <p:nvSpPr>
          <p:cNvPr id="3" name="Diamond 2"/>
          <p:cNvSpPr/>
          <p:nvPr/>
        </p:nvSpPr>
        <p:spPr>
          <a:xfrm>
            <a:off x="1219200" y="3413175"/>
            <a:ext cx="2057400" cy="2057400"/>
          </a:xfrm>
          <a:prstGeom prst="diamond">
            <a:avLst/>
          </a:prstGeom>
          <a:solidFill>
            <a:schemeClr val="tx1">
              <a:lumMod val="65000"/>
              <a:lumOff val="35000"/>
            </a:schemeClr>
          </a:solidFill>
          <a:ln>
            <a:noFill/>
          </a:ln>
          <a:effectLst>
            <a:outerShdw blurRad="152400" dist="38100" dir="5400000" sx="109000" sy="109000" algn="t" rotWithShape="0">
              <a:prstClr val="black">
                <a:alpha val="40000"/>
              </a:prstClr>
            </a:outerShdw>
          </a:effectLst>
          <a:scene3d>
            <a:camera prst="perspectiveRelaxed"/>
            <a:lightRig rig="soft" dir="t"/>
          </a:scene3d>
          <a:sp3d extrusionH="317500" prstMaterial="dkEdge">
            <a:bevelT w="139700" prst="cross"/>
            <a:extrusionClr>
              <a:schemeClr val="bg1">
                <a:lumMod val="75000"/>
              </a:schemeClr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Calibri" pitchFamily="34" charset="0"/>
            </a:endParaRPr>
          </a:p>
        </p:txBody>
      </p:sp>
      <p:sp>
        <p:nvSpPr>
          <p:cNvPr id="4" name="Diamond 3"/>
          <p:cNvSpPr/>
          <p:nvPr/>
        </p:nvSpPr>
        <p:spPr>
          <a:xfrm>
            <a:off x="2667000" y="2346375"/>
            <a:ext cx="2057400" cy="2057400"/>
          </a:xfrm>
          <a:prstGeom prst="diamond">
            <a:avLst/>
          </a:prstGeom>
          <a:solidFill>
            <a:schemeClr val="tx1">
              <a:lumMod val="65000"/>
              <a:lumOff val="35000"/>
            </a:schemeClr>
          </a:solidFill>
          <a:ln>
            <a:noFill/>
          </a:ln>
          <a:effectLst>
            <a:outerShdw blurRad="152400" dist="38100" dir="5400000" sx="109000" sy="109000" algn="t" rotWithShape="0">
              <a:prstClr val="black">
                <a:alpha val="40000"/>
              </a:prstClr>
            </a:outerShdw>
          </a:effectLst>
          <a:scene3d>
            <a:camera prst="perspectiveRelaxed"/>
            <a:lightRig rig="soft" dir="t"/>
          </a:scene3d>
          <a:sp3d extrusionH="317500" prstMaterial="dkEdge">
            <a:bevelT w="139700" prst="cross"/>
            <a:extrusionClr>
              <a:schemeClr val="bg1">
                <a:lumMod val="75000"/>
              </a:schemeClr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Calibri" pitchFamily="34" charset="0"/>
            </a:endParaRPr>
          </a:p>
        </p:txBody>
      </p:sp>
      <p:sp>
        <p:nvSpPr>
          <p:cNvPr id="5" name="Diamond 4"/>
          <p:cNvSpPr/>
          <p:nvPr/>
        </p:nvSpPr>
        <p:spPr>
          <a:xfrm>
            <a:off x="1295400" y="1279575"/>
            <a:ext cx="2057400" cy="2057400"/>
          </a:xfrm>
          <a:prstGeom prst="diamond">
            <a:avLst/>
          </a:prstGeom>
          <a:solidFill>
            <a:schemeClr val="tx1">
              <a:lumMod val="65000"/>
              <a:lumOff val="35000"/>
            </a:schemeClr>
          </a:solidFill>
          <a:ln>
            <a:noFill/>
          </a:ln>
          <a:effectLst>
            <a:outerShdw blurRad="152400" dist="38100" dir="5400000" sx="109000" sy="109000" algn="t" rotWithShape="0">
              <a:prstClr val="black">
                <a:alpha val="40000"/>
              </a:prstClr>
            </a:outerShdw>
          </a:effectLst>
          <a:scene3d>
            <a:camera prst="perspectiveRelaxed"/>
            <a:lightRig rig="soft" dir="t"/>
          </a:scene3d>
          <a:sp3d extrusionH="317500" prstMaterial="dkEdge">
            <a:bevelT w="139700" prst="cross"/>
            <a:extrusionClr>
              <a:schemeClr val="bg1">
                <a:lumMod val="75000"/>
              </a:schemeClr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Calibri" pitchFamily="34" charset="0"/>
            </a:endParaRPr>
          </a:p>
        </p:txBody>
      </p:sp>
      <p:grpSp>
        <p:nvGrpSpPr>
          <p:cNvPr id="18" name="Group 32"/>
          <p:cNvGrpSpPr/>
          <p:nvPr/>
        </p:nvGrpSpPr>
        <p:grpSpPr>
          <a:xfrm>
            <a:off x="1981200" y="1584375"/>
            <a:ext cx="762000" cy="984514"/>
            <a:chOff x="2057400" y="2133600"/>
            <a:chExt cx="533400" cy="679714"/>
          </a:xfrm>
        </p:grpSpPr>
        <p:sp>
          <p:nvSpPr>
            <p:cNvPr id="21" name="Ellipse 99"/>
            <p:cNvSpPr/>
            <p:nvPr/>
          </p:nvSpPr>
          <p:spPr bwMode="auto">
            <a:xfrm>
              <a:off x="2057400" y="2133600"/>
              <a:ext cx="533400" cy="623937"/>
            </a:xfrm>
            <a:prstGeom prst="ellipse">
              <a:avLst/>
            </a:pr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100000">
                  <a:schemeClr val="accent3">
                    <a:lumMod val="50000"/>
                  </a:schemeClr>
                </a:gs>
              </a:gsLst>
              <a:path path="shape">
                <a:fillToRect l="50000" t="50000" r="50000" b="50000"/>
              </a:path>
              <a:tileRect/>
            </a:gradFill>
            <a:ln w="9525" cap="flat" cmpd="sng" algn="ctr">
              <a:solidFill>
                <a:schemeClr val="accent3">
                  <a:lumMod val="50000"/>
                </a:schemeClr>
              </a:solidFill>
              <a:prstDash val="solid"/>
            </a:ln>
            <a:effectLst>
              <a:innerShdw blurRad="190500" dist="114300" dir="5640000">
                <a:srgbClr val="000000">
                  <a:alpha val="37000"/>
                </a:srgbClr>
              </a:inn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>
                <a:solidFill>
                  <a:srgbClr val="FFFFFF"/>
                </a:solidFill>
                <a:latin typeface="Calibri" pitchFamily="-111" charset="0"/>
                <a:ea typeface="ＭＳ Ｐゴシック" pitchFamily="-111" charset="-128"/>
              </a:endParaRPr>
            </a:p>
          </p:txBody>
        </p:sp>
        <p:sp>
          <p:nvSpPr>
            <p:cNvPr id="22" name="Ellipse 100"/>
            <p:cNvSpPr>
              <a:spLocks noChangeArrowheads="1"/>
            </p:cNvSpPr>
            <p:nvPr/>
          </p:nvSpPr>
          <p:spPr bwMode="auto">
            <a:xfrm>
              <a:off x="2128976" y="2153890"/>
              <a:ext cx="392528" cy="336920"/>
            </a:xfrm>
            <a:prstGeom prst="ellipse">
              <a:avLst/>
            </a:prstGeom>
            <a:gradFill rotWithShape="1">
              <a:gsLst>
                <a:gs pos="0">
                  <a:srgbClr val="FFFFFF">
                    <a:alpha val="76999"/>
                  </a:srgbClr>
                </a:gs>
                <a:gs pos="100000">
                  <a:srgbClr val="8EB4E3">
                    <a:alpha val="0"/>
                  </a:srgbClr>
                </a:gs>
              </a:gsLst>
              <a:lin ang="5400000"/>
            </a:gradFill>
            <a:ln w="9525">
              <a:noFill/>
              <a:round/>
              <a:headEnd/>
              <a:tailEnd/>
            </a:ln>
          </p:spPr>
          <p:txBody>
            <a:bodyPr anchor="ctr"/>
            <a:lstStyle/>
            <a:p>
              <a:pPr algn="ctr"/>
              <a:endParaRPr lang="en-US">
                <a:solidFill>
                  <a:srgbClr val="FFFFFF"/>
                </a:solidFill>
                <a:latin typeface="Calibri" charset="0"/>
                <a:ea typeface="ＭＳ Ｐゴシック" pitchFamily="34" charset="-128"/>
              </a:endParaRPr>
            </a:p>
          </p:txBody>
        </p:sp>
        <p:sp>
          <p:nvSpPr>
            <p:cNvPr id="20" name="Ellipse 98"/>
            <p:cNvSpPr/>
            <p:nvPr/>
          </p:nvSpPr>
          <p:spPr bwMode="auto">
            <a:xfrm>
              <a:off x="2077495" y="2690760"/>
              <a:ext cx="478610" cy="122554"/>
            </a:xfrm>
            <a:prstGeom prst="ellipse">
              <a:avLst/>
            </a:prstGeom>
            <a:gradFill flip="none" rotWithShape="1">
              <a:gsLst>
                <a:gs pos="100000">
                  <a:srgbClr val="FFFFFF">
                    <a:alpha val="0"/>
                  </a:srgbClr>
                </a:gs>
                <a:gs pos="0">
                  <a:srgbClr val="E6E6E6">
                    <a:lumMod val="10000"/>
                    <a:alpha val="76000"/>
                  </a:srgbClr>
                </a:gs>
              </a:gsLst>
              <a:path path="shape">
                <a:fillToRect l="50000" t="50000" r="50000" b="50000"/>
              </a:path>
              <a:tileRect/>
            </a:gra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algn="ctr">
                <a:defRPr/>
              </a:pPr>
              <a:endParaRPr lang="en-US">
                <a:solidFill>
                  <a:srgbClr val="FFFFFF"/>
                </a:solidFill>
                <a:latin typeface="Calibri" pitchFamily="-111" charset="0"/>
                <a:ea typeface="ＭＳ Ｐゴシック" pitchFamily="-111" charset="-128"/>
              </a:endParaRPr>
            </a:p>
          </p:txBody>
        </p:sp>
      </p:grpSp>
      <p:grpSp>
        <p:nvGrpSpPr>
          <p:cNvPr id="19" name="Group 33"/>
          <p:cNvGrpSpPr/>
          <p:nvPr/>
        </p:nvGrpSpPr>
        <p:grpSpPr>
          <a:xfrm>
            <a:off x="3276600" y="2651175"/>
            <a:ext cx="762000" cy="971020"/>
            <a:chOff x="3429000" y="3200400"/>
            <a:chExt cx="533400" cy="679714"/>
          </a:xfrm>
        </p:grpSpPr>
        <p:sp>
          <p:nvSpPr>
            <p:cNvPr id="26" name="Ellipse 99"/>
            <p:cNvSpPr/>
            <p:nvPr/>
          </p:nvSpPr>
          <p:spPr bwMode="auto">
            <a:xfrm>
              <a:off x="3429000" y="3200400"/>
              <a:ext cx="533400" cy="623937"/>
            </a:xfrm>
            <a:prstGeom prst="ellipse">
              <a:avLst/>
            </a:prstGeom>
            <a:gradFill flip="none" rotWithShape="1">
              <a:gsLst>
                <a:gs pos="0">
                  <a:schemeClr val="bg2">
                    <a:lumMod val="25000"/>
                  </a:schemeClr>
                </a:gs>
                <a:gs pos="100000">
                  <a:schemeClr val="bg2">
                    <a:lumMod val="10000"/>
                  </a:schemeClr>
                </a:gs>
              </a:gsLst>
              <a:path path="shape">
                <a:fillToRect l="50000" t="50000" r="50000" b="50000"/>
              </a:path>
              <a:tileRect/>
            </a:gradFill>
            <a:ln w="9525" cap="flat" cmpd="sng" algn="ctr">
              <a:solidFill>
                <a:schemeClr val="bg2">
                  <a:lumMod val="10000"/>
                </a:schemeClr>
              </a:solidFill>
              <a:prstDash val="solid"/>
            </a:ln>
            <a:effectLst>
              <a:innerShdw blurRad="190500" dist="114300" dir="5640000">
                <a:srgbClr val="000000">
                  <a:alpha val="37000"/>
                </a:srgbClr>
              </a:inn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>
                <a:solidFill>
                  <a:srgbClr val="FFFFFF"/>
                </a:solidFill>
                <a:latin typeface="Calibri" pitchFamily="-111" charset="0"/>
                <a:ea typeface="ＭＳ Ｐゴシック" pitchFamily="-111" charset="-128"/>
              </a:endParaRPr>
            </a:p>
          </p:txBody>
        </p:sp>
        <p:sp>
          <p:nvSpPr>
            <p:cNvPr id="27" name="Ellipse 100"/>
            <p:cNvSpPr>
              <a:spLocks noChangeArrowheads="1"/>
            </p:cNvSpPr>
            <p:nvPr/>
          </p:nvSpPr>
          <p:spPr bwMode="auto">
            <a:xfrm>
              <a:off x="3500576" y="3220690"/>
              <a:ext cx="392528" cy="336920"/>
            </a:xfrm>
            <a:prstGeom prst="ellipse">
              <a:avLst/>
            </a:prstGeom>
            <a:gradFill rotWithShape="1">
              <a:gsLst>
                <a:gs pos="0">
                  <a:srgbClr val="FFFFFF">
                    <a:alpha val="76999"/>
                  </a:srgbClr>
                </a:gs>
                <a:gs pos="100000">
                  <a:srgbClr val="8EB4E3">
                    <a:alpha val="0"/>
                  </a:srgbClr>
                </a:gs>
              </a:gsLst>
              <a:lin ang="5400000"/>
            </a:gradFill>
            <a:ln w="9525">
              <a:noFill/>
              <a:round/>
              <a:headEnd/>
              <a:tailEnd/>
            </a:ln>
          </p:spPr>
          <p:txBody>
            <a:bodyPr anchor="ctr"/>
            <a:lstStyle/>
            <a:p>
              <a:pPr algn="ctr"/>
              <a:endParaRPr lang="en-US">
                <a:solidFill>
                  <a:srgbClr val="FFFFFF"/>
                </a:solidFill>
                <a:latin typeface="Calibri" charset="0"/>
                <a:ea typeface="ＭＳ Ｐゴシック" pitchFamily="34" charset="-128"/>
              </a:endParaRPr>
            </a:p>
          </p:txBody>
        </p:sp>
        <p:sp>
          <p:nvSpPr>
            <p:cNvPr id="25" name="Ellipse 98"/>
            <p:cNvSpPr/>
            <p:nvPr/>
          </p:nvSpPr>
          <p:spPr bwMode="auto">
            <a:xfrm>
              <a:off x="3449095" y="3757560"/>
              <a:ext cx="478610" cy="122554"/>
            </a:xfrm>
            <a:prstGeom prst="ellipse">
              <a:avLst/>
            </a:prstGeom>
            <a:gradFill flip="none" rotWithShape="1">
              <a:gsLst>
                <a:gs pos="100000">
                  <a:srgbClr val="FFFFFF">
                    <a:alpha val="0"/>
                  </a:srgbClr>
                </a:gs>
                <a:gs pos="0">
                  <a:srgbClr val="E6E6E6">
                    <a:lumMod val="10000"/>
                    <a:alpha val="76000"/>
                  </a:srgbClr>
                </a:gs>
              </a:gsLst>
              <a:path path="shape">
                <a:fillToRect l="50000" t="50000" r="50000" b="50000"/>
              </a:path>
              <a:tileRect/>
            </a:gra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algn="ctr">
                <a:defRPr/>
              </a:pPr>
              <a:endParaRPr lang="en-US">
                <a:solidFill>
                  <a:srgbClr val="FFFFFF"/>
                </a:solidFill>
                <a:latin typeface="Calibri" pitchFamily="-111" charset="0"/>
                <a:ea typeface="ＭＳ Ｐゴシック" pitchFamily="-111" charset="-128"/>
              </a:endParaRPr>
            </a:p>
          </p:txBody>
        </p:sp>
      </p:grpSp>
      <p:grpSp>
        <p:nvGrpSpPr>
          <p:cNvPr id="23" name="Group 34"/>
          <p:cNvGrpSpPr/>
          <p:nvPr/>
        </p:nvGrpSpPr>
        <p:grpSpPr>
          <a:xfrm>
            <a:off x="1828800" y="3717975"/>
            <a:ext cx="762000" cy="971020"/>
            <a:chOff x="1981200" y="4267200"/>
            <a:chExt cx="533400" cy="679714"/>
          </a:xfrm>
        </p:grpSpPr>
        <p:sp>
          <p:nvSpPr>
            <p:cNvPr id="31" name="Ellipse 99"/>
            <p:cNvSpPr/>
            <p:nvPr/>
          </p:nvSpPr>
          <p:spPr bwMode="auto">
            <a:xfrm>
              <a:off x="1981200" y="4267200"/>
              <a:ext cx="533400" cy="623937"/>
            </a:xfrm>
            <a:prstGeom prst="ellipse">
              <a:avLst/>
            </a:prstGeom>
            <a:gradFill flip="none" rotWithShape="1">
              <a:gsLst>
                <a:gs pos="0">
                  <a:schemeClr val="tx2">
                    <a:lumMod val="75000"/>
                  </a:schemeClr>
                </a:gs>
                <a:gs pos="100000">
                  <a:schemeClr val="tx2">
                    <a:lumMod val="50000"/>
                  </a:schemeClr>
                </a:gs>
              </a:gsLst>
              <a:path path="shape">
                <a:fillToRect l="50000" t="50000" r="50000" b="50000"/>
              </a:path>
              <a:tileRect/>
            </a:gradFill>
            <a:ln w="9525" cap="flat" cmpd="sng" algn="ctr">
              <a:solidFill>
                <a:schemeClr val="tx2">
                  <a:lumMod val="50000"/>
                </a:schemeClr>
              </a:solidFill>
              <a:prstDash val="solid"/>
            </a:ln>
            <a:effectLst>
              <a:innerShdw blurRad="190500" dist="114300" dir="5640000">
                <a:srgbClr val="000000">
                  <a:alpha val="37000"/>
                </a:srgbClr>
              </a:inn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>
                <a:solidFill>
                  <a:srgbClr val="FFFFFF"/>
                </a:solidFill>
                <a:latin typeface="Calibri" pitchFamily="-111" charset="0"/>
                <a:ea typeface="ＭＳ Ｐゴシック" pitchFamily="-111" charset="-128"/>
              </a:endParaRPr>
            </a:p>
          </p:txBody>
        </p:sp>
        <p:sp>
          <p:nvSpPr>
            <p:cNvPr id="32" name="Ellipse 100"/>
            <p:cNvSpPr>
              <a:spLocks noChangeArrowheads="1"/>
            </p:cNvSpPr>
            <p:nvPr/>
          </p:nvSpPr>
          <p:spPr bwMode="auto">
            <a:xfrm>
              <a:off x="2052776" y="4287490"/>
              <a:ext cx="392528" cy="336920"/>
            </a:xfrm>
            <a:prstGeom prst="ellipse">
              <a:avLst/>
            </a:prstGeom>
            <a:gradFill rotWithShape="1">
              <a:gsLst>
                <a:gs pos="0">
                  <a:srgbClr val="FFFFFF">
                    <a:alpha val="76999"/>
                  </a:srgbClr>
                </a:gs>
                <a:gs pos="100000">
                  <a:srgbClr val="8EB4E3">
                    <a:alpha val="0"/>
                  </a:srgbClr>
                </a:gs>
              </a:gsLst>
              <a:lin ang="5400000"/>
            </a:gradFill>
            <a:ln w="9525">
              <a:noFill/>
              <a:round/>
              <a:headEnd/>
              <a:tailEnd/>
            </a:ln>
          </p:spPr>
          <p:txBody>
            <a:bodyPr anchor="ctr"/>
            <a:lstStyle/>
            <a:p>
              <a:pPr algn="ctr"/>
              <a:endParaRPr lang="en-US">
                <a:solidFill>
                  <a:srgbClr val="FFFFFF"/>
                </a:solidFill>
                <a:latin typeface="Calibri" charset="0"/>
                <a:ea typeface="ＭＳ Ｐゴシック" pitchFamily="34" charset="-128"/>
              </a:endParaRPr>
            </a:p>
          </p:txBody>
        </p:sp>
        <p:sp>
          <p:nvSpPr>
            <p:cNvPr id="30" name="Ellipse 98"/>
            <p:cNvSpPr/>
            <p:nvPr/>
          </p:nvSpPr>
          <p:spPr bwMode="auto">
            <a:xfrm>
              <a:off x="2001295" y="4824360"/>
              <a:ext cx="478610" cy="122554"/>
            </a:xfrm>
            <a:prstGeom prst="ellipse">
              <a:avLst/>
            </a:prstGeom>
            <a:gradFill flip="none" rotWithShape="1">
              <a:gsLst>
                <a:gs pos="100000">
                  <a:srgbClr val="FFFFFF">
                    <a:alpha val="0"/>
                  </a:srgbClr>
                </a:gs>
                <a:gs pos="0">
                  <a:srgbClr val="E6E6E6">
                    <a:lumMod val="10000"/>
                    <a:alpha val="76000"/>
                  </a:srgbClr>
                </a:gs>
              </a:gsLst>
              <a:path path="shape">
                <a:fillToRect l="50000" t="50000" r="50000" b="50000"/>
              </a:path>
              <a:tileRect/>
            </a:gra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algn="ctr">
                <a:defRPr/>
              </a:pPr>
              <a:endParaRPr lang="en-US">
                <a:solidFill>
                  <a:srgbClr val="FFFFFF"/>
                </a:solidFill>
                <a:latin typeface="Calibri" pitchFamily="-111" charset="0"/>
                <a:ea typeface="ＭＳ Ｐゴシック" pitchFamily="-111" charset="-128"/>
              </a:endParaRPr>
            </a:p>
          </p:txBody>
        </p:sp>
      </p:grpSp>
      <p:grpSp>
        <p:nvGrpSpPr>
          <p:cNvPr id="24" name="Group 44"/>
          <p:cNvGrpSpPr/>
          <p:nvPr/>
        </p:nvGrpSpPr>
        <p:grpSpPr>
          <a:xfrm>
            <a:off x="2743200" y="1355775"/>
            <a:ext cx="5867400" cy="1524000"/>
            <a:chOff x="2743200" y="1355775"/>
            <a:chExt cx="5867400" cy="1524000"/>
          </a:xfrm>
        </p:grpSpPr>
        <p:sp>
          <p:nvSpPr>
            <p:cNvPr id="6" name="Rounded Rectangle 5"/>
            <p:cNvSpPr/>
            <p:nvPr/>
          </p:nvSpPr>
          <p:spPr>
            <a:xfrm>
              <a:off x="5334000" y="1355775"/>
              <a:ext cx="3276600" cy="1524000"/>
            </a:xfrm>
            <a:prstGeom prst="roundRect">
              <a:avLst/>
            </a:prstGeom>
            <a:gradFill>
              <a:gsLst>
                <a:gs pos="0">
                  <a:schemeClr val="bg1">
                    <a:lumMod val="75000"/>
                  </a:schemeClr>
                </a:gs>
                <a:gs pos="50000">
                  <a:schemeClr val="bg1">
                    <a:lumMod val="85000"/>
                  </a:schemeClr>
                </a:gs>
                <a:gs pos="100000">
                  <a:schemeClr val="bg1">
                    <a:lumMod val="95000"/>
                  </a:schemeClr>
                </a:gs>
              </a:gsLst>
              <a:lin ang="5400000" scaled="0"/>
            </a:gradFill>
            <a:ln>
              <a:solidFill>
                <a:schemeClr val="bg1">
                  <a:lumMod val="50000"/>
                </a:schemeClr>
              </a:solidFill>
            </a:ln>
            <a:effectLst/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Calibri" pitchFamily="34" charset="0"/>
              </a:endParaRPr>
            </a:p>
          </p:txBody>
        </p:sp>
        <p:sp>
          <p:nvSpPr>
            <p:cNvPr id="9" name="Rectangle 8"/>
            <p:cNvSpPr/>
            <p:nvPr/>
          </p:nvSpPr>
          <p:spPr>
            <a:xfrm>
              <a:off x="5334000" y="1584375"/>
              <a:ext cx="3276600" cy="381000"/>
            </a:xfrm>
            <a:prstGeom prst="rect">
              <a:avLst/>
            </a:prstGeom>
            <a:solidFill>
              <a:schemeClr val="accent3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Calibri" pitchFamily="34" charset="0"/>
              </a:endParaRPr>
            </a:p>
          </p:txBody>
        </p:sp>
        <p:sp>
          <p:nvSpPr>
            <p:cNvPr id="12" name="TextBox 11"/>
            <p:cNvSpPr txBox="1"/>
            <p:nvPr/>
          </p:nvSpPr>
          <p:spPr>
            <a:xfrm>
              <a:off x="5410200" y="2041575"/>
              <a:ext cx="3124200" cy="7078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000" dirty="0" smtClean="0">
                  <a:latin typeface="Calibri" pitchFamily="34" charset="0"/>
                </a:rPr>
                <a:t>Your text here. Your text here. Your text here. </a:t>
              </a:r>
              <a:endParaRPr lang="en-US" sz="2000" dirty="0">
                <a:latin typeface="Calibri" pitchFamily="34" charset="0"/>
              </a:endParaRPr>
            </a:p>
          </p:txBody>
        </p:sp>
        <p:sp>
          <p:nvSpPr>
            <p:cNvPr id="15" name="TextBox 14"/>
            <p:cNvSpPr txBox="1"/>
            <p:nvPr/>
          </p:nvSpPr>
          <p:spPr>
            <a:xfrm>
              <a:off x="5422232" y="1536247"/>
              <a:ext cx="2362200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400" b="1" dirty="0" smtClean="0">
                  <a:solidFill>
                    <a:schemeClr val="bg1"/>
                  </a:solidFill>
                  <a:latin typeface="Calibri" pitchFamily="34" charset="0"/>
                </a:rPr>
                <a:t>Title 1</a:t>
              </a:r>
              <a:endParaRPr lang="en-US" sz="2400" b="1" dirty="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grpSp>
          <p:nvGrpSpPr>
            <p:cNvPr id="28" name="Group 48"/>
            <p:cNvGrpSpPr/>
            <p:nvPr/>
          </p:nvGrpSpPr>
          <p:grpSpPr>
            <a:xfrm>
              <a:off x="2743200" y="1726488"/>
              <a:ext cx="2590800" cy="297875"/>
              <a:chOff x="2743200" y="2047113"/>
              <a:chExt cx="2590800" cy="297875"/>
            </a:xfrm>
          </p:grpSpPr>
          <p:cxnSp>
            <p:nvCxnSpPr>
              <p:cNvPr id="37" name="Straight Connector 36"/>
              <p:cNvCxnSpPr/>
              <p:nvPr/>
            </p:nvCxnSpPr>
            <p:spPr>
              <a:xfrm flipV="1">
                <a:off x="2743200" y="2047113"/>
                <a:ext cx="737936" cy="297875"/>
              </a:xfrm>
              <a:prstGeom prst="line">
                <a:avLst/>
              </a:prstGeom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3" name="Straight Connector 42"/>
              <p:cNvCxnSpPr/>
              <p:nvPr/>
            </p:nvCxnSpPr>
            <p:spPr>
              <a:xfrm>
                <a:off x="3429000" y="2057400"/>
                <a:ext cx="1905000" cy="1588"/>
              </a:xfrm>
              <a:prstGeom prst="line">
                <a:avLst/>
              </a:prstGeom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29" name="Group 46"/>
          <p:cNvGrpSpPr/>
          <p:nvPr/>
        </p:nvGrpSpPr>
        <p:grpSpPr>
          <a:xfrm>
            <a:off x="3927008" y="2955975"/>
            <a:ext cx="4683592" cy="1524000"/>
            <a:chOff x="3927008" y="2955975"/>
            <a:chExt cx="4683592" cy="1524000"/>
          </a:xfrm>
        </p:grpSpPr>
        <p:sp>
          <p:nvSpPr>
            <p:cNvPr id="7" name="Rounded Rectangle 6"/>
            <p:cNvSpPr/>
            <p:nvPr/>
          </p:nvSpPr>
          <p:spPr>
            <a:xfrm>
              <a:off x="5334000" y="2955975"/>
              <a:ext cx="3276600" cy="1524000"/>
            </a:xfrm>
            <a:prstGeom prst="roundRect">
              <a:avLst/>
            </a:prstGeom>
            <a:gradFill>
              <a:gsLst>
                <a:gs pos="0">
                  <a:schemeClr val="bg1">
                    <a:lumMod val="75000"/>
                  </a:schemeClr>
                </a:gs>
                <a:gs pos="50000">
                  <a:schemeClr val="bg1">
                    <a:lumMod val="85000"/>
                  </a:schemeClr>
                </a:gs>
                <a:gs pos="100000">
                  <a:schemeClr val="bg1">
                    <a:lumMod val="95000"/>
                  </a:schemeClr>
                </a:gs>
              </a:gsLst>
              <a:lin ang="5400000" scaled="0"/>
            </a:gradFill>
            <a:ln>
              <a:solidFill>
                <a:schemeClr val="bg1">
                  <a:lumMod val="50000"/>
                </a:schemeClr>
              </a:solidFill>
            </a:ln>
            <a:effectLst/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Calibri" pitchFamily="34" charset="0"/>
              </a:endParaRPr>
            </a:p>
          </p:txBody>
        </p:sp>
        <p:sp>
          <p:nvSpPr>
            <p:cNvPr id="10" name="Rectangle 9"/>
            <p:cNvSpPr/>
            <p:nvPr/>
          </p:nvSpPr>
          <p:spPr>
            <a:xfrm>
              <a:off x="5334000" y="3184575"/>
              <a:ext cx="3276600" cy="381000"/>
            </a:xfrm>
            <a:prstGeom prst="rect">
              <a:avLst/>
            </a:prstGeom>
            <a:solidFill>
              <a:schemeClr val="bg2">
                <a:lumMod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Calibri" pitchFamily="34" charset="0"/>
              </a:endParaRPr>
            </a:p>
          </p:txBody>
        </p:sp>
        <p:sp>
          <p:nvSpPr>
            <p:cNvPr id="13" name="TextBox 12"/>
            <p:cNvSpPr txBox="1"/>
            <p:nvPr/>
          </p:nvSpPr>
          <p:spPr>
            <a:xfrm>
              <a:off x="5410200" y="3641775"/>
              <a:ext cx="3124200" cy="7078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000" dirty="0" smtClean="0">
                  <a:latin typeface="Calibri" pitchFamily="34" charset="0"/>
                </a:rPr>
                <a:t>Your text here. Your text here. Your text here. </a:t>
              </a:r>
              <a:endParaRPr lang="en-US" sz="2000" dirty="0">
                <a:latin typeface="Calibri" pitchFamily="34" charset="0"/>
              </a:endParaRPr>
            </a:p>
          </p:txBody>
        </p:sp>
        <p:sp>
          <p:nvSpPr>
            <p:cNvPr id="16" name="TextBox 15"/>
            <p:cNvSpPr txBox="1"/>
            <p:nvPr/>
          </p:nvSpPr>
          <p:spPr>
            <a:xfrm>
              <a:off x="5410200" y="3148479"/>
              <a:ext cx="2362200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400" b="1" dirty="0" smtClean="0">
                  <a:solidFill>
                    <a:schemeClr val="bg1"/>
                  </a:solidFill>
                  <a:latin typeface="Calibri" pitchFamily="34" charset="0"/>
                </a:rPr>
                <a:t>Title 2</a:t>
              </a:r>
              <a:endParaRPr lang="en-US" sz="2400" b="1" dirty="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cxnSp>
          <p:nvCxnSpPr>
            <p:cNvPr id="44" name="Straight Connector 43"/>
            <p:cNvCxnSpPr/>
            <p:nvPr/>
          </p:nvCxnSpPr>
          <p:spPr>
            <a:xfrm>
              <a:off x="3927008" y="3411981"/>
              <a:ext cx="1406992" cy="1588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3" name="Group 48"/>
          <p:cNvGrpSpPr/>
          <p:nvPr/>
        </p:nvGrpSpPr>
        <p:grpSpPr>
          <a:xfrm>
            <a:off x="2479208" y="4478781"/>
            <a:ext cx="6131392" cy="1601394"/>
            <a:chOff x="2479208" y="4478781"/>
            <a:chExt cx="6131392" cy="1601394"/>
          </a:xfrm>
        </p:grpSpPr>
        <p:sp>
          <p:nvSpPr>
            <p:cNvPr id="8" name="Rounded Rectangle 7"/>
            <p:cNvSpPr/>
            <p:nvPr/>
          </p:nvSpPr>
          <p:spPr>
            <a:xfrm>
              <a:off x="5334000" y="4556175"/>
              <a:ext cx="3276600" cy="1524000"/>
            </a:xfrm>
            <a:prstGeom prst="roundRect">
              <a:avLst/>
            </a:prstGeom>
            <a:gradFill>
              <a:gsLst>
                <a:gs pos="0">
                  <a:schemeClr val="bg1">
                    <a:lumMod val="75000"/>
                  </a:schemeClr>
                </a:gs>
                <a:gs pos="50000">
                  <a:schemeClr val="bg1">
                    <a:lumMod val="85000"/>
                  </a:schemeClr>
                </a:gs>
                <a:gs pos="100000">
                  <a:schemeClr val="bg1">
                    <a:lumMod val="95000"/>
                  </a:schemeClr>
                </a:gs>
              </a:gsLst>
              <a:lin ang="5400000" scaled="0"/>
            </a:gradFill>
            <a:ln>
              <a:solidFill>
                <a:schemeClr val="bg1">
                  <a:lumMod val="50000"/>
                </a:schemeClr>
              </a:solidFill>
            </a:ln>
            <a:effectLst/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Calibri" pitchFamily="34" charset="0"/>
              </a:endParaRPr>
            </a:p>
          </p:txBody>
        </p:sp>
        <p:sp>
          <p:nvSpPr>
            <p:cNvPr id="11" name="Rectangle 10"/>
            <p:cNvSpPr/>
            <p:nvPr/>
          </p:nvSpPr>
          <p:spPr>
            <a:xfrm>
              <a:off x="5334000" y="4784775"/>
              <a:ext cx="3276600" cy="381000"/>
            </a:xfrm>
            <a:prstGeom prst="rect">
              <a:avLst/>
            </a:prstGeom>
            <a:solidFill>
              <a:schemeClr val="accent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Calibri" pitchFamily="34" charset="0"/>
              </a:endParaRPr>
            </a:p>
          </p:txBody>
        </p:sp>
        <p:sp>
          <p:nvSpPr>
            <p:cNvPr id="14" name="TextBox 13"/>
            <p:cNvSpPr txBox="1"/>
            <p:nvPr/>
          </p:nvSpPr>
          <p:spPr>
            <a:xfrm>
              <a:off x="5410200" y="5241975"/>
              <a:ext cx="3124200" cy="7078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000" dirty="0" smtClean="0">
                  <a:latin typeface="Calibri" pitchFamily="34" charset="0"/>
                </a:rPr>
                <a:t>Your text here. Your text here. Your text here. </a:t>
              </a:r>
              <a:endParaRPr lang="en-US" sz="2000" dirty="0">
                <a:latin typeface="Calibri" pitchFamily="34" charset="0"/>
              </a:endParaRPr>
            </a:p>
          </p:txBody>
        </p:sp>
        <p:sp>
          <p:nvSpPr>
            <p:cNvPr id="17" name="TextBox 16"/>
            <p:cNvSpPr txBox="1"/>
            <p:nvPr/>
          </p:nvSpPr>
          <p:spPr>
            <a:xfrm>
              <a:off x="5422232" y="4760711"/>
              <a:ext cx="2362200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400" b="1" dirty="0" smtClean="0">
                  <a:solidFill>
                    <a:schemeClr val="bg1"/>
                  </a:solidFill>
                  <a:latin typeface="Calibri" pitchFamily="34" charset="0"/>
                </a:rPr>
                <a:t>Title 3</a:t>
              </a:r>
              <a:endParaRPr lang="en-US" sz="2400" b="1" dirty="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grpSp>
          <p:nvGrpSpPr>
            <p:cNvPr id="34" name="Group 49"/>
            <p:cNvGrpSpPr/>
            <p:nvPr/>
          </p:nvGrpSpPr>
          <p:grpSpPr>
            <a:xfrm>
              <a:off x="2479208" y="4478781"/>
              <a:ext cx="2854792" cy="536182"/>
              <a:chOff x="2479208" y="4799406"/>
              <a:chExt cx="2854792" cy="536182"/>
            </a:xfrm>
          </p:grpSpPr>
          <p:cxnSp>
            <p:nvCxnSpPr>
              <p:cNvPr id="46" name="Straight Connector 45"/>
              <p:cNvCxnSpPr/>
              <p:nvPr/>
            </p:nvCxnSpPr>
            <p:spPr>
              <a:xfrm>
                <a:off x="3429000" y="5334000"/>
                <a:ext cx="1905000" cy="1588"/>
              </a:xfrm>
              <a:prstGeom prst="line">
                <a:avLst/>
              </a:prstGeom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8" name="Straight Connector 47"/>
              <p:cNvCxnSpPr>
                <a:endCxn id="31" idx="5"/>
              </p:cNvCxnSpPr>
              <p:nvPr/>
            </p:nvCxnSpPr>
            <p:spPr>
              <a:xfrm rot="10800000">
                <a:off x="2479208" y="4799406"/>
                <a:ext cx="949792" cy="534594"/>
              </a:xfrm>
              <a:prstGeom prst="line">
                <a:avLst/>
              </a:prstGeom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sp>
        <p:nvSpPr>
          <p:cNvPr id="53" name="TextBox 52"/>
          <p:cNvSpPr txBox="1"/>
          <p:nvPr/>
        </p:nvSpPr>
        <p:spPr>
          <a:xfrm>
            <a:off x="2181728" y="1736775"/>
            <a:ext cx="36740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b="1" dirty="0" smtClean="0">
                <a:solidFill>
                  <a:schemeClr val="bg1"/>
                </a:solidFill>
                <a:latin typeface="Calibri" pitchFamily="34" charset="0"/>
              </a:rPr>
              <a:t>1</a:t>
            </a:r>
            <a:endParaRPr lang="en-US" sz="2800" b="1" dirty="0">
              <a:solidFill>
                <a:schemeClr val="bg1"/>
              </a:solidFill>
              <a:latin typeface="Calibri" pitchFamily="34" charset="0"/>
            </a:endParaRPr>
          </a:p>
        </p:txBody>
      </p:sp>
      <p:sp>
        <p:nvSpPr>
          <p:cNvPr id="54" name="TextBox 53"/>
          <p:cNvSpPr txBox="1"/>
          <p:nvPr/>
        </p:nvSpPr>
        <p:spPr>
          <a:xfrm>
            <a:off x="3481136" y="2803575"/>
            <a:ext cx="36740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b="1" dirty="0" smtClean="0">
                <a:solidFill>
                  <a:schemeClr val="bg1"/>
                </a:solidFill>
                <a:latin typeface="Calibri" pitchFamily="34" charset="0"/>
              </a:rPr>
              <a:t>2</a:t>
            </a:r>
            <a:endParaRPr lang="en-US" sz="2800" b="1" dirty="0">
              <a:solidFill>
                <a:schemeClr val="bg1"/>
              </a:solidFill>
              <a:latin typeface="Calibri" pitchFamily="34" charset="0"/>
            </a:endParaRPr>
          </a:p>
        </p:txBody>
      </p:sp>
      <p:sp>
        <p:nvSpPr>
          <p:cNvPr id="55" name="TextBox 54"/>
          <p:cNvSpPr txBox="1"/>
          <p:nvPr/>
        </p:nvSpPr>
        <p:spPr>
          <a:xfrm>
            <a:off x="2021304" y="3870375"/>
            <a:ext cx="36740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b="1" dirty="0" smtClean="0">
                <a:solidFill>
                  <a:schemeClr val="bg1"/>
                </a:solidFill>
                <a:latin typeface="Calibri" pitchFamily="34" charset="0"/>
              </a:rPr>
              <a:t>3</a:t>
            </a:r>
            <a:endParaRPr lang="en-US" sz="2800" b="1" dirty="0">
              <a:solidFill>
                <a:schemeClr val="bg1"/>
              </a:solidFill>
              <a:latin typeface="Calibri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763632132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23"/>
          <p:cNvGrpSpPr>
            <a:grpSpLocks/>
          </p:cNvGrpSpPr>
          <p:nvPr/>
        </p:nvGrpSpPr>
        <p:grpSpPr bwMode="auto">
          <a:xfrm>
            <a:off x="0" y="4495548"/>
            <a:ext cx="9144000" cy="1676400"/>
            <a:chOff x="0" y="2086"/>
            <a:chExt cx="5760" cy="1056"/>
          </a:xfrm>
        </p:grpSpPr>
        <p:sp>
          <p:nvSpPr>
            <p:cNvPr id="32" name="Rectangle 3"/>
            <p:cNvSpPr>
              <a:spLocks noChangeArrowheads="1"/>
            </p:cNvSpPr>
            <p:nvPr/>
          </p:nvSpPr>
          <p:spPr bwMode="gray">
            <a:xfrm>
              <a:off x="0" y="2325"/>
              <a:ext cx="5760" cy="817"/>
            </a:xfrm>
            <a:prstGeom prst="rect">
              <a:avLst/>
            </a:prstGeom>
            <a:gradFill rotWithShape="1">
              <a:gsLst>
                <a:gs pos="0">
                  <a:srgbClr val="DDDDDD"/>
                </a:gs>
                <a:gs pos="100000">
                  <a:srgbClr val="FFFFFF"/>
                </a:gs>
              </a:gsLst>
              <a:lin ang="5400000" scaled="1"/>
            </a:gradFill>
            <a:ln w="9525">
              <a:noFill/>
              <a:miter lim="800000"/>
              <a:headEnd/>
              <a:tailEnd/>
            </a:ln>
          </p:spPr>
          <p:txBody>
            <a:bodyPr wrap="none" lIns="90000" tIns="90000" rIns="72000" bIns="90000" anchor="ctr"/>
            <a:lstStyle/>
            <a:p>
              <a:pPr algn="ctr" eaLnBrk="0" hangingPunct="0"/>
              <a:endParaRPr lang="en-US" noProof="1">
                <a:latin typeface="Calibri" pitchFamily="34" charset="0"/>
                <a:cs typeface="Arial" charset="0"/>
              </a:endParaRPr>
            </a:p>
          </p:txBody>
        </p:sp>
        <p:sp>
          <p:nvSpPr>
            <p:cNvPr id="34" name="Rectangle 25"/>
            <p:cNvSpPr>
              <a:spLocks noChangeArrowheads="1"/>
            </p:cNvSpPr>
            <p:nvPr/>
          </p:nvSpPr>
          <p:spPr bwMode="gray">
            <a:xfrm flipV="1">
              <a:off x="0" y="2086"/>
              <a:ext cx="5760" cy="246"/>
            </a:xfrm>
            <a:prstGeom prst="rect">
              <a:avLst/>
            </a:prstGeom>
            <a:gradFill rotWithShape="1">
              <a:gsLst>
                <a:gs pos="0">
                  <a:srgbClr val="DBDBDB"/>
                </a:gs>
                <a:gs pos="100000">
                  <a:srgbClr val="FFFFFF"/>
                </a:gs>
              </a:gsLst>
              <a:lin ang="5400000" scaled="1"/>
            </a:gradFill>
            <a:ln w="9525">
              <a:noFill/>
              <a:miter lim="800000"/>
              <a:headEnd/>
              <a:tailEnd/>
            </a:ln>
          </p:spPr>
          <p:txBody>
            <a:bodyPr rot="10800000" wrap="none" lIns="90000" tIns="90000" rIns="72000" bIns="90000" anchor="ctr"/>
            <a:lstStyle/>
            <a:p>
              <a:pPr algn="ctr" eaLnBrk="0" hangingPunct="0"/>
              <a:endParaRPr lang="en-US" noProof="1">
                <a:latin typeface="Calibri" pitchFamily="34" charset="0"/>
                <a:cs typeface="Arial" charset="0"/>
              </a:endParaRPr>
            </a:p>
          </p:txBody>
        </p:sp>
      </p:grp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sz="3200" dirty="0" smtClean="0"/>
              <a:t>Diagram text here</a:t>
            </a:r>
            <a:endParaRPr lang="en-US" sz="3200" dirty="0"/>
          </a:p>
        </p:txBody>
      </p:sp>
      <p:cxnSp>
        <p:nvCxnSpPr>
          <p:cNvPr id="20" name="Straight Connector 19"/>
          <p:cNvCxnSpPr/>
          <p:nvPr/>
        </p:nvCxnSpPr>
        <p:spPr>
          <a:xfrm flipV="1">
            <a:off x="3985533" y="2874573"/>
            <a:ext cx="4128132" cy="3203"/>
          </a:xfrm>
          <a:prstGeom prst="line">
            <a:avLst/>
          </a:prstGeom>
          <a:ln w="19050">
            <a:solidFill>
              <a:schemeClr val="accent1">
                <a:lumMod val="75000"/>
              </a:schemeClr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/>
          <p:cNvSpPr txBox="1"/>
          <p:nvPr/>
        </p:nvSpPr>
        <p:spPr>
          <a:xfrm>
            <a:off x="5130395" y="2444660"/>
            <a:ext cx="295317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>
                <a:latin typeface="Calibri" pitchFamily="34" charset="0"/>
              </a:rPr>
              <a:t>Your text here</a:t>
            </a:r>
            <a:endParaRPr lang="en-US" sz="2400" dirty="0">
              <a:latin typeface="Calibri" pitchFamily="34" charset="0"/>
            </a:endParaRPr>
          </a:p>
        </p:txBody>
      </p:sp>
      <p:sp>
        <p:nvSpPr>
          <p:cNvPr id="26" name="TextBox 25"/>
          <p:cNvSpPr txBox="1"/>
          <p:nvPr/>
        </p:nvSpPr>
        <p:spPr>
          <a:xfrm>
            <a:off x="5130395" y="3805535"/>
            <a:ext cx="295317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>
                <a:latin typeface="Calibri" pitchFamily="34" charset="0"/>
              </a:rPr>
              <a:t>Your text here</a:t>
            </a:r>
            <a:endParaRPr lang="en-US" sz="2400" dirty="0">
              <a:latin typeface="Calibri" pitchFamily="34" charset="0"/>
            </a:endParaRPr>
          </a:p>
        </p:txBody>
      </p:sp>
      <p:sp>
        <p:nvSpPr>
          <p:cNvPr id="31" name="TextBox 30"/>
          <p:cNvSpPr txBox="1"/>
          <p:nvPr/>
        </p:nvSpPr>
        <p:spPr>
          <a:xfrm>
            <a:off x="5130395" y="5043742"/>
            <a:ext cx="295317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>
                <a:latin typeface="Calibri" pitchFamily="34" charset="0"/>
              </a:rPr>
              <a:t>Your text here</a:t>
            </a:r>
            <a:endParaRPr lang="en-US" sz="2400" dirty="0">
              <a:latin typeface="Calibri" pitchFamily="34" charset="0"/>
            </a:endParaRPr>
          </a:p>
        </p:txBody>
      </p:sp>
      <p:grpSp>
        <p:nvGrpSpPr>
          <p:cNvPr id="4" name="Group 34"/>
          <p:cNvGrpSpPr/>
          <p:nvPr/>
        </p:nvGrpSpPr>
        <p:grpSpPr>
          <a:xfrm>
            <a:off x="614317" y="1619206"/>
            <a:ext cx="4297363" cy="4433654"/>
            <a:chOff x="614317" y="1619206"/>
            <a:chExt cx="4297363" cy="4433654"/>
          </a:xfrm>
        </p:grpSpPr>
        <p:sp>
          <p:nvSpPr>
            <p:cNvPr id="6" name="Ellipse 53"/>
            <p:cNvSpPr/>
            <p:nvPr/>
          </p:nvSpPr>
          <p:spPr bwMode="auto">
            <a:xfrm>
              <a:off x="614317" y="5428435"/>
              <a:ext cx="4297363" cy="624425"/>
            </a:xfrm>
            <a:prstGeom prst="ellipse">
              <a:avLst/>
            </a:prstGeom>
            <a:gradFill flip="none" rotWithShape="1">
              <a:gsLst>
                <a:gs pos="24000">
                  <a:sysClr val="windowText" lastClr="000000">
                    <a:alpha val="44000"/>
                  </a:sysClr>
                </a:gs>
                <a:gs pos="100000">
                  <a:sysClr val="window" lastClr="FFFFFF">
                    <a:alpha val="0"/>
                  </a:sysClr>
                </a:gs>
              </a:gsLst>
              <a:path path="shape">
                <a:fillToRect l="50000" t="50000" r="50000" b="50000"/>
              </a:path>
              <a:tileRect/>
            </a:gra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algn="ctr">
                <a:defRPr/>
              </a:pPr>
              <a:endParaRPr lang="da-DK">
                <a:solidFill>
                  <a:srgbClr val="FFFFFF"/>
                </a:solidFill>
                <a:latin typeface="Calibri" charset="0"/>
                <a:ea typeface="ＭＳ Ｐゴシック" charset="-128"/>
              </a:endParaRPr>
            </a:p>
          </p:txBody>
        </p:sp>
        <p:sp>
          <p:nvSpPr>
            <p:cNvPr id="7" name="Oval 6"/>
            <p:cNvSpPr/>
            <p:nvPr/>
          </p:nvSpPr>
          <p:spPr>
            <a:xfrm>
              <a:off x="644480" y="1619206"/>
              <a:ext cx="4114800" cy="4114800"/>
            </a:xfrm>
            <a:prstGeom prst="ellipse">
              <a:avLst/>
            </a:prstGeom>
            <a:gradFill flip="none" rotWithShape="1">
              <a:gsLst>
                <a:gs pos="0">
                  <a:srgbClr val="FBE4AE"/>
                </a:gs>
                <a:gs pos="13000">
                  <a:srgbClr val="BD922A"/>
                </a:gs>
                <a:gs pos="21001">
                  <a:srgbClr val="BD922A"/>
                </a:gs>
                <a:gs pos="63000">
                  <a:srgbClr val="FBE4AE"/>
                </a:gs>
                <a:gs pos="67000">
                  <a:srgbClr val="BD922A"/>
                </a:gs>
                <a:gs pos="69000">
                  <a:srgbClr val="835E17"/>
                </a:gs>
                <a:gs pos="82001">
                  <a:srgbClr val="A28949"/>
                </a:gs>
                <a:gs pos="100000">
                  <a:srgbClr val="FAE3B7"/>
                </a:gs>
              </a:gsLst>
              <a:lin ang="16200000" scaled="1"/>
              <a:tileRect/>
            </a:gradFill>
            <a:ln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atin typeface="Calibri" pitchFamily="34" charset="0"/>
              </a:endParaRPr>
            </a:p>
          </p:txBody>
        </p:sp>
        <p:sp>
          <p:nvSpPr>
            <p:cNvPr id="8" name="Oval 7"/>
            <p:cNvSpPr/>
            <p:nvPr/>
          </p:nvSpPr>
          <p:spPr>
            <a:xfrm>
              <a:off x="873080" y="1847806"/>
              <a:ext cx="3657600" cy="3657600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atin typeface="Calibri" pitchFamily="34" charset="0"/>
              </a:endParaRPr>
            </a:p>
          </p:txBody>
        </p:sp>
        <p:sp>
          <p:nvSpPr>
            <p:cNvPr id="9" name="Block Arc 8"/>
            <p:cNvSpPr/>
            <p:nvPr/>
          </p:nvSpPr>
          <p:spPr>
            <a:xfrm>
              <a:off x="873080" y="1847806"/>
              <a:ext cx="3657600" cy="3581400"/>
            </a:xfrm>
            <a:prstGeom prst="blockArc">
              <a:avLst>
                <a:gd name="adj1" fmla="val 14313255"/>
                <a:gd name="adj2" fmla="val 0"/>
                <a:gd name="adj3" fmla="val 25000"/>
              </a:avLst>
            </a:prstGeom>
            <a:solidFill>
              <a:schemeClr val="bg2">
                <a:lumMod val="50000"/>
              </a:schemeClr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solidFill>
                  <a:schemeClr val="tx1"/>
                </a:solidFill>
                <a:latin typeface="Calibri" pitchFamily="34" charset="0"/>
              </a:endParaRPr>
            </a:p>
          </p:txBody>
        </p:sp>
        <p:sp>
          <p:nvSpPr>
            <p:cNvPr id="10" name="Oval 9"/>
            <p:cNvSpPr/>
            <p:nvPr/>
          </p:nvSpPr>
          <p:spPr>
            <a:xfrm>
              <a:off x="1744618" y="2717756"/>
              <a:ext cx="1920875" cy="1919287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atin typeface="Calibri" pitchFamily="34" charset="0"/>
              </a:endParaRPr>
            </a:p>
          </p:txBody>
        </p:sp>
        <p:grpSp>
          <p:nvGrpSpPr>
            <p:cNvPr id="5" name="Group 31"/>
            <p:cNvGrpSpPr>
              <a:grpSpLocks/>
            </p:cNvGrpSpPr>
            <p:nvPr/>
          </p:nvGrpSpPr>
          <p:grpSpPr bwMode="auto">
            <a:xfrm>
              <a:off x="1558880" y="2457406"/>
              <a:ext cx="2057400" cy="2138362"/>
              <a:chOff x="381000" y="4038600"/>
              <a:chExt cx="1182688" cy="1227226"/>
            </a:xfrm>
          </p:grpSpPr>
          <p:sp>
            <p:nvSpPr>
              <p:cNvPr id="12" name="Oval 82"/>
              <p:cNvSpPr>
                <a:spLocks noChangeArrowheads="1"/>
              </p:cNvSpPr>
              <p:nvPr/>
            </p:nvSpPr>
            <p:spPr bwMode="auto">
              <a:xfrm>
                <a:off x="381000" y="4038600"/>
                <a:ext cx="1094518" cy="1095375"/>
              </a:xfrm>
              <a:prstGeom prst="ellipse">
                <a:avLst/>
              </a:prstGeom>
              <a:gradFill rotWithShape="1">
                <a:gsLst>
                  <a:gs pos="0">
                    <a:srgbClr val="CCFFCC">
                      <a:alpha val="70000"/>
                    </a:srgbClr>
                  </a:gs>
                  <a:gs pos="100000">
                    <a:srgbClr val="5E765E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 dirty="0">
                  <a:latin typeface="Calibri" pitchFamily="34" charset="0"/>
                </a:endParaRPr>
              </a:p>
            </p:txBody>
          </p:sp>
          <p:sp>
            <p:nvSpPr>
              <p:cNvPr id="13" name="Oval 80"/>
              <p:cNvSpPr>
                <a:spLocks noChangeArrowheads="1"/>
              </p:cNvSpPr>
              <p:nvPr/>
            </p:nvSpPr>
            <p:spPr bwMode="auto">
              <a:xfrm>
                <a:off x="512748" y="4214063"/>
                <a:ext cx="1049927" cy="1051763"/>
              </a:xfrm>
              <a:prstGeom prst="ellipse">
                <a:avLst/>
              </a:prstGeom>
              <a:gradFill rotWithShape="1">
                <a:gsLst>
                  <a:gs pos="0">
                    <a:srgbClr val="00FF00"/>
                  </a:gs>
                  <a:gs pos="100000">
                    <a:srgbClr val="007600"/>
                  </a:gs>
                </a:gsLst>
                <a:lin ang="27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 dirty="0">
                  <a:latin typeface="Calibri" pitchFamily="34" charset="0"/>
                </a:endParaRPr>
              </a:p>
            </p:txBody>
          </p:sp>
          <p:sp>
            <p:nvSpPr>
              <p:cNvPr id="14" name="Oval 81"/>
              <p:cNvSpPr>
                <a:spLocks noChangeArrowheads="1"/>
              </p:cNvSpPr>
              <p:nvPr/>
            </p:nvSpPr>
            <p:spPr bwMode="auto">
              <a:xfrm>
                <a:off x="517815" y="4198849"/>
                <a:ext cx="1045873" cy="1047706"/>
              </a:xfrm>
              <a:prstGeom prst="ellipse">
                <a:avLst/>
              </a:prstGeom>
              <a:gradFill rotWithShape="1">
                <a:gsLst>
                  <a:gs pos="0">
                    <a:srgbClr val="FFFFFF">
                      <a:alpha val="29999"/>
                    </a:srgbClr>
                  </a:gs>
                  <a:gs pos="100000">
                    <a:srgbClr val="767676">
                      <a:alpha val="0"/>
                    </a:srgbClr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 dirty="0">
                  <a:latin typeface="Calibri" pitchFamily="34" charset="0"/>
                </a:endParaRPr>
              </a:p>
            </p:txBody>
          </p:sp>
          <p:sp>
            <p:nvSpPr>
              <p:cNvPr id="15" name="Oval 83"/>
              <p:cNvSpPr>
                <a:spLocks noChangeArrowheads="1"/>
              </p:cNvSpPr>
              <p:nvPr/>
            </p:nvSpPr>
            <p:spPr bwMode="auto">
              <a:xfrm>
                <a:off x="643482" y="4257675"/>
                <a:ext cx="437807" cy="438150"/>
              </a:xfrm>
              <a:prstGeom prst="ellipse">
                <a:avLst/>
              </a:prstGeom>
              <a:gradFill rotWithShape="1">
                <a:gsLst>
                  <a:gs pos="0">
                    <a:srgbClr val="FFFFFF"/>
                  </a:gs>
                  <a:gs pos="100000">
                    <a:srgbClr val="767676">
                      <a:alpha val="0"/>
                    </a:srgbClr>
                  </a:gs>
                </a:gsLst>
                <a:path path="shape">
                  <a:fillToRect l="50000" t="50000" r="50000" b="50000"/>
                </a:path>
              </a:gra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 dirty="0">
                  <a:latin typeface="Calibri" pitchFamily="34" charset="0"/>
                </a:endParaRPr>
              </a:p>
            </p:txBody>
          </p:sp>
        </p:grpSp>
        <p:pic>
          <p:nvPicPr>
            <p:cNvPr id="17" name="Picture 3"/>
            <p:cNvPicPr preferRelativeResize="0">
              <a:picLocks noChangeArrowheads="1"/>
            </p:cNvPicPr>
            <p:nvPr/>
          </p:nvPicPr>
          <p:blipFill>
            <a:blip r:embed="rId3" cstate="email">
              <a:duotone>
                <a:prstClr val="black"/>
                <a:schemeClr val="accent1">
                  <a:tint val="45000"/>
                  <a:satMod val="400000"/>
                </a:schemeClr>
              </a:duotone>
            </a:blip>
            <a:stretch>
              <a:fillRect/>
            </a:stretch>
          </p:blipFill>
          <p:spPr bwMode="auto">
            <a:xfrm>
              <a:off x="1606178" y="2675493"/>
              <a:ext cx="2194560" cy="193604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</p:pic>
        <p:sp>
          <p:nvSpPr>
            <p:cNvPr id="33" name="Block Arc 32"/>
            <p:cNvSpPr/>
            <p:nvPr/>
          </p:nvSpPr>
          <p:spPr>
            <a:xfrm rot="7169961">
              <a:off x="893718" y="1907766"/>
              <a:ext cx="3657600" cy="3581400"/>
            </a:xfrm>
            <a:prstGeom prst="blockArc">
              <a:avLst>
                <a:gd name="adj1" fmla="val 14362196"/>
                <a:gd name="adj2" fmla="val 0"/>
                <a:gd name="adj3" fmla="val 25000"/>
              </a:avLst>
            </a:prstGeom>
            <a:solidFill>
              <a:schemeClr val="accent5">
                <a:lumMod val="60000"/>
                <a:lumOff val="40000"/>
              </a:schemeClr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solidFill>
                  <a:schemeClr val="tx1"/>
                </a:solidFill>
                <a:latin typeface="Calibri" pitchFamily="34" charset="0"/>
              </a:endParaRPr>
            </a:p>
          </p:txBody>
        </p:sp>
        <p:sp>
          <p:nvSpPr>
            <p:cNvPr id="37" name="Block Arc 36"/>
            <p:cNvSpPr/>
            <p:nvPr/>
          </p:nvSpPr>
          <p:spPr>
            <a:xfrm rot="14368604">
              <a:off x="830218" y="1896654"/>
              <a:ext cx="3657600" cy="3581400"/>
            </a:xfrm>
            <a:prstGeom prst="blockArc">
              <a:avLst>
                <a:gd name="adj1" fmla="val 14338966"/>
                <a:gd name="adj2" fmla="val 0"/>
                <a:gd name="adj3" fmla="val 25000"/>
              </a:avLst>
            </a:prstGeom>
            <a:solidFill>
              <a:schemeClr val="tx2">
                <a:lumMod val="75000"/>
              </a:schemeClr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solidFill>
                  <a:schemeClr val="tx1"/>
                </a:solidFill>
                <a:latin typeface="Calibri" pitchFamily="34" charset="0"/>
              </a:endParaRPr>
            </a:p>
          </p:txBody>
        </p:sp>
        <p:sp>
          <p:nvSpPr>
            <p:cNvPr id="16" name="Oval 35"/>
            <p:cNvSpPr>
              <a:spLocks noChangeArrowheads="1"/>
            </p:cNvSpPr>
            <p:nvPr/>
          </p:nvSpPr>
          <p:spPr bwMode="auto">
            <a:xfrm>
              <a:off x="873080" y="1924005"/>
              <a:ext cx="3442138" cy="3090971"/>
            </a:xfrm>
            <a:prstGeom prst="ellipse">
              <a:avLst/>
            </a:prstGeom>
            <a:gradFill rotWithShape="1">
              <a:gsLst>
                <a:gs pos="0">
                  <a:srgbClr val="FFFFFF">
                    <a:alpha val="51000"/>
                  </a:srgbClr>
                </a:gs>
                <a:gs pos="65000">
                  <a:srgbClr val="767676">
                    <a:alpha val="0"/>
                  </a:srgb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 wrap="none" anchor="ctr"/>
            <a:lstStyle/>
            <a:p>
              <a:endParaRPr lang="en-US" dirty="0">
                <a:latin typeface="Calibri" pitchFamily="34" charset="0"/>
              </a:endParaRPr>
            </a:p>
          </p:txBody>
        </p:sp>
      </p:grpSp>
      <p:grpSp>
        <p:nvGrpSpPr>
          <p:cNvPr id="11" name="Group 26"/>
          <p:cNvGrpSpPr/>
          <p:nvPr/>
        </p:nvGrpSpPr>
        <p:grpSpPr>
          <a:xfrm>
            <a:off x="1767320" y="5006487"/>
            <a:ext cx="6353662" cy="498922"/>
            <a:chOff x="3377940" y="2029703"/>
            <a:chExt cx="4378893" cy="354433"/>
          </a:xfrm>
        </p:grpSpPr>
        <p:cxnSp>
          <p:nvCxnSpPr>
            <p:cNvPr id="29" name="Straight Connector 28"/>
            <p:cNvCxnSpPr/>
            <p:nvPr/>
          </p:nvCxnSpPr>
          <p:spPr>
            <a:xfrm rot="16200000" flipH="1">
              <a:off x="3930196" y="1477447"/>
              <a:ext cx="354433" cy="1458945"/>
            </a:xfrm>
            <a:prstGeom prst="line">
              <a:avLst/>
            </a:prstGeom>
            <a:ln w="19050">
              <a:solidFill>
                <a:schemeClr val="accent1">
                  <a:lumMod val="75000"/>
                </a:schemeClr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" name="Straight Connector 29"/>
            <p:cNvCxnSpPr/>
            <p:nvPr/>
          </p:nvCxnSpPr>
          <p:spPr>
            <a:xfrm flipV="1">
              <a:off x="4820577" y="2378938"/>
              <a:ext cx="2936256" cy="1"/>
            </a:xfrm>
            <a:prstGeom prst="line">
              <a:avLst/>
            </a:prstGeom>
            <a:ln w="19050">
              <a:solidFill>
                <a:schemeClr val="accent1">
                  <a:lumMod val="75000"/>
                </a:schemeClr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25" name="Straight Connector 24"/>
          <p:cNvCxnSpPr/>
          <p:nvPr/>
        </p:nvCxnSpPr>
        <p:spPr>
          <a:xfrm flipV="1">
            <a:off x="3800738" y="4264412"/>
            <a:ext cx="4312927" cy="2788"/>
          </a:xfrm>
          <a:prstGeom prst="line">
            <a:avLst/>
          </a:prstGeom>
          <a:ln w="19050">
            <a:solidFill>
              <a:schemeClr val="accent1">
                <a:lumMod val="75000"/>
              </a:schemeClr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382997403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0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500"/>
                            </p:stCondLst>
                            <p:childTnLst>
                              <p:par>
                                <p:cTn id="11" presetID="50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0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500"/>
                            </p:stCondLst>
                            <p:childTnLst>
                              <p:par>
                                <p:cTn id="22" presetID="50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" grpId="0"/>
      <p:bldP spid="26" grpId="0"/>
      <p:bldP spid="31" grpId="0"/>
    </p:bldLst>
  </p:timing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9" name="Group 23"/>
          <p:cNvGrpSpPr>
            <a:grpSpLocks/>
          </p:cNvGrpSpPr>
          <p:nvPr/>
        </p:nvGrpSpPr>
        <p:grpSpPr bwMode="auto">
          <a:xfrm>
            <a:off x="0" y="3581400"/>
            <a:ext cx="9144000" cy="1676400"/>
            <a:chOff x="0" y="2086"/>
            <a:chExt cx="5760" cy="1056"/>
          </a:xfrm>
        </p:grpSpPr>
        <p:sp>
          <p:nvSpPr>
            <p:cNvPr id="30" name="Rectangle 3"/>
            <p:cNvSpPr>
              <a:spLocks noChangeArrowheads="1"/>
            </p:cNvSpPr>
            <p:nvPr/>
          </p:nvSpPr>
          <p:spPr bwMode="gray">
            <a:xfrm>
              <a:off x="0" y="2325"/>
              <a:ext cx="5760" cy="817"/>
            </a:xfrm>
            <a:prstGeom prst="rect">
              <a:avLst/>
            </a:prstGeom>
            <a:gradFill rotWithShape="1">
              <a:gsLst>
                <a:gs pos="0">
                  <a:srgbClr val="DDDDDD"/>
                </a:gs>
                <a:gs pos="100000">
                  <a:srgbClr val="FFFFFF"/>
                </a:gs>
              </a:gsLst>
              <a:lin ang="5400000" scaled="1"/>
            </a:gradFill>
            <a:ln w="9525">
              <a:noFill/>
              <a:miter lim="800000"/>
              <a:headEnd/>
              <a:tailEnd/>
            </a:ln>
          </p:spPr>
          <p:txBody>
            <a:bodyPr wrap="none" lIns="90000" tIns="90000" rIns="72000" bIns="90000" anchor="ctr"/>
            <a:lstStyle/>
            <a:p>
              <a:pPr algn="ctr" eaLnBrk="0" hangingPunct="0"/>
              <a:endParaRPr lang="en-US" noProof="1">
                <a:latin typeface="Calibri" pitchFamily="34" charset="0"/>
                <a:cs typeface="Arial" charset="0"/>
              </a:endParaRPr>
            </a:p>
          </p:txBody>
        </p:sp>
        <p:sp>
          <p:nvSpPr>
            <p:cNvPr id="31" name="Rectangle 25"/>
            <p:cNvSpPr>
              <a:spLocks noChangeArrowheads="1"/>
            </p:cNvSpPr>
            <p:nvPr/>
          </p:nvSpPr>
          <p:spPr bwMode="gray">
            <a:xfrm flipV="1">
              <a:off x="0" y="2086"/>
              <a:ext cx="5760" cy="246"/>
            </a:xfrm>
            <a:prstGeom prst="rect">
              <a:avLst/>
            </a:prstGeom>
            <a:gradFill rotWithShape="1">
              <a:gsLst>
                <a:gs pos="0">
                  <a:srgbClr val="DBDBDB"/>
                </a:gs>
                <a:gs pos="100000">
                  <a:srgbClr val="FFFFFF"/>
                </a:gs>
              </a:gsLst>
              <a:lin ang="5400000" scaled="1"/>
            </a:gradFill>
            <a:ln w="9525">
              <a:noFill/>
              <a:miter lim="800000"/>
              <a:headEnd/>
              <a:tailEnd/>
            </a:ln>
          </p:spPr>
          <p:txBody>
            <a:bodyPr rot="10800000" wrap="none" lIns="90000" tIns="90000" rIns="72000" bIns="90000" anchor="ctr"/>
            <a:lstStyle/>
            <a:p>
              <a:pPr algn="ctr" eaLnBrk="0" hangingPunct="0"/>
              <a:endParaRPr lang="en-US" noProof="1">
                <a:latin typeface="Calibri" pitchFamily="34" charset="0"/>
                <a:cs typeface="Arial" charset="0"/>
              </a:endParaRPr>
            </a:p>
          </p:txBody>
        </p:sp>
      </p:grp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Three sides of an issue</a:t>
            </a:r>
            <a:endParaRPr lang="en-US" dirty="0"/>
          </a:p>
        </p:txBody>
      </p:sp>
      <p:sp>
        <p:nvSpPr>
          <p:cNvPr id="3" name="Freeform 42"/>
          <p:cNvSpPr>
            <a:spLocks/>
          </p:cNvSpPr>
          <p:nvPr/>
        </p:nvSpPr>
        <p:spPr bwMode="auto">
          <a:xfrm rot="10800000">
            <a:off x="5105401" y="4177029"/>
            <a:ext cx="918369" cy="775970"/>
          </a:xfrm>
          <a:custGeom>
            <a:avLst/>
            <a:gdLst/>
            <a:ahLst/>
            <a:cxnLst>
              <a:cxn ang="0">
                <a:pos x="445" y="0"/>
              </a:cxn>
              <a:cxn ang="0">
                <a:pos x="0" y="0"/>
              </a:cxn>
              <a:cxn ang="0">
                <a:pos x="218" y="376"/>
              </a:cxn>
              <a:cxn ang="0">
                <a:pos x="218" y="376"/>
              </a:cxn>
              <a:cxn ang="0">
                <a:pos x="222" y="345"/>
              </a:cxn>
              <a:cxn ang="0">
                <a:pos x="227" y="317"/>
              </a:cxn>
              <a:cxn ang="0">
                <a:pos x="234" y="289"/>
              </a:cxn>
              <a:cxn ang="0">
                <a:pos x="241" y="262"/>
              </a:cxn>
              <a:cxn ang="0">
                <a:pos x="252" y="236"/>
              </a:cxn>
              <a:cxn ang="0">
                <a:pos x="262" y="209"/>
              </a:cxn>
              <a:cxn ang="0">
                <a:pos x="277" y="184"/>
              </a:cxn>
              <a:cxn ang="0">
                <a:pos x="291" y="160"/>
              </a:cxn>
              <a:cxn ang="0">
                <a:pos x="305" y="136"/>
              </a:cxn>
              <a:cxn ang="0">
                <a:pos x="323" y="113"/>
              </a:cxn>
              <a:cxn ang="0">
                <a:pos x="340" y="92"/>
              </a:cxn>
              <a:cxn ang="0">
                <a:pos x="358" y="71"/>
              </a:cxn>
              <a:cxn ang="0">
                <a:pos x="379" y="52"/>
              </a:cxn>
              <a:cxn ang="0">
                <a:pos x="400" y="34"/>
              </a:cxn>
              <a:cxn ang="0">
                <a:pos x="422" y="16"/>
              </a:cxn>
              <a:cxn ang="0">
                <a:pos x="445" y="0"/>
              </a:cxn>
              <a:cxn ang="0">
                <a:pos x="445" y="0"/>
              </a:cxn>
            </a:cxnLst>
            <a:rect l="0" t="0" r="r" b="b"/>
            <a:pathLst>
              <a:path w="445" h="376">
                <a:moveTo>
                  <a:pt x="445" y="0"/>
                </a:moveTo>
                <a:lnTo>
                  <a:pt x="0" y="0"/>
                </a:lnTo>
                <a:lnTo>
                  <a:pt x="218" y="376"/>
                </a:lnTo>
                <a:lnTo>
                  <a:pt x="218" y="376"/>
                </a:lnTo>
                <a:lnTo>
                  <a:pt x="222" y="345"/>
                </a:lnTo>
                <a:lnTo>
                  <a:pt x="227" y="317"/>
                </a:lnTo>
                <a:lnTo>
                  <a:pt x="234" y="289"/>
                </a:lnTo>
                <a:lnTo>
                  <a:pt x="241" y="262"/>
                </a:lnTo>
                <a:lnTo>
                  <a:pt x="252" y="236"/>
                </a:lnTo>
                <a:lnTo>
                  <a:pt x="262" y="209"/>
                </a:lnTo>
                <a:lnTo>
                  <a:pt x="277" y="184"/>
                </a:lnTo>
                <a:lnTo>
                  <a:pt x="291" y="160"/>
                </a:lnTo>
                <a:lnTo>
                  <a:pt x="305" y="136"/>
                </a:lnTo>
                <a:lnTo>
                  <a:pt x="323" y="113"/>
                </a:lnTo>
                <a:lnTo>
                  <a:pt x="340" y="92"/>
                </a:lnTo>
                <a:lnTo>
                  <a:pt x="358" y="71"/>
                </a:lnTo>
                <a:lnTo>
                  <a:pt x="379" y="52"/>
                </a:lnTo>
                <a:lnTo>
                  <a:pt x="400" y="34"/>
                </a:lnTo>
                <a:lnTo>
                  <a:pt x="422" y="16"/>
                </a:lnTo>
                <a:lnTo>
                  <a:pt x="445" y="0"/>
                </a:lnTo>
                <a:lnTo>
                  <a:pt x="445" y="0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 w="7">
            <a:noFill/>
            <a:prstDash val="solid"/>
            <a:round/>
            <a:headEnd/>
            <a:tailEnd/>
          </a:ln>
          <a:scene3d>
            <a:camera prst="orthographicFront"/>
            <a:lightRig rig="threePt" dir="t"/>
          </a:scene3d>
          <a:sp3d prstMaterial="dkEdge">
            <a:bevelT w="139700" h="139700" prst="divot"/>
          </a:sp3d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Calibri" pitchFamily="34" charset="0"/>
            </a:endParaRPr>
          </a:p>
        </p:txBody>
      </p:sp>
      <p:sp>
        <p:nvSpPr>
          <p:cNvPr id="4" name="Freeform 43"/>
          <p:cNvSpPr>
            <a:spLocks/>
          </p:cNvSpPr>
          <p:nvPr/>
        </p:nvSpPr>
        <p:spPr bwMode="auto">
          <a:xfrm rot="10800000">
            <a:off x="3962400" y="2209800"/>
            <a:ext cx="918369" cy="806927"/>
          </a:xfrm>
          <a:custGeom>
            <a:avLst/>
            <a:gdLst/>
            <a:ahLst/>
            <a:cxnLst>
              <a:cxn ang="0">
                <a:pos x="0" y="12"/>
              </a:cxn>
              <a:cxn ang="0">
                <a:pos x="218" y="391"/>
              </a:cxn>
              <a:cxn ang="0">
                <a:pos x="445" y="0"/>
              </a:cxn>
              <a:cxn ang="0">
                <a:pos x="445" y="0"/>
              </a:cxn>
              <a:cxn ang="0">
                <a:pos x="418" y="14"/>
              </a:cxn>
              <a:cxn ang="0">
                <a:pos x="390" y="24"/>
              </a:cxn>
              <a:cxn ang="0">
                <a:pos x="362" y="35"/>
              </a:cxn>
              <a:cxn ang="0">
                <a:pos x="331" y="42"/>
              </a:cxn>
              <a:cxn ang="0">
                <a:pos x="303" y="49"/>
              </a:cxn>
              <a:cxn ang="0">
                <a:pos x="271" y="55"/>
              </a:cxn>
              <a:cxn ang="0">
                <a:pos x="241" y="56"/>
              </a:cxn>
              <a:cxn ang="0">
                <a:pos x="209" y="58"/>
              </a:cxn>
              <a:cxn ang="0">
                <a:pos x="209" y="58"/>
              </a:cxn>
              <a:cxn ang="0">
                <a:pos x="181" y="56"/>
              </a:cxn>
              <a:cxn ang="0">
                <a:pos x="154" y="55"/>
              </a:cxn>
              <a:cxn ang="0">
                <a:pos x="128" y="51"/>
              </a:cxn>
              <a:cxn ang="0">
                <a:pos x="101" y="46"/>
              </a:cxn>
              <a:cxn ang="0">
                <a:pos x="75" y="40"/>
              </a:cxn>
              <a:cxn ang="0">
                <a:pos x="48" y="32"/>
              </a:cxn>
              <a:cxn ang="0">
                <a:pos x="23" y="23"/>
              </a:cxn>
              <a:cxn ang="0">
                <a:pos x="0" y="12"/>
              </a:cxn>
              <a:cxn ang="0">
                <a:pos x="0" y="12"/>
              </a:cxn>
            </a:cxnLst>
            <a:rect l="0" t="0" r="r" b="b"/>
            <a:pathLst>
              <a:path w="445" h="391">
                <a:moveTo>
                  <a:pt x="0" y="12"/>
                </a:moveTo>
                <a:lnTo>
                  <a:pt x="218" y="391"/>
                </a:lnTo>
                <a:lnTo>
                  <a:pt x="445" y="0"/>
                </a:lnTo>
                <a:lnTo>
                  <a:pt x="445" y="0"/>
                </a:lnTo>
                <a:lnTo>
                  <a:pt x="418" y="14"/>
                </a:lnTo>
                <a:lnTo>
                  <a:pt x="390" y="24"/>
                </a:lnTo>
                <a:lnTo>
                  <a:pt x="362" y="35"/>
                </a:lnTo>
                <a:lnTo>
                  <a:pt x="331" y="42"/>
                </a:lnTo>
                <a:lnTo>
                  <a:pt x="303" y="49"/>
                </a:lnTo>
                <a:lnTo>
                  <a:pt x="271" y="55"/>
                </a:lnTo>
                <a:lnTo>
                  <a:pt x="241" y="56"/>
                </a:lnTo>
                <a:lnTo>
                  <a:pt x="209" y="58"/>
                </a:lnTo>
                <a:lnTo>
                  <a:pt x="209" y="58"/>
                </a:lnTo>
                <a:lnTo>
                  <a:pt x="181" y="56"/>
                </a:lnTo>
                <a:lnTo>
                  <a:pt x="154" y="55"/>
                </a:lnTo>
                <a:lnTo>
                  <a:pt x="128" y="51"/>
                </a:lnTo>
                <a:lnTo>
                  <a:pt x="101" y="46"/>
                </a:lnTo>
                <a:lnTo>
                  <a:pt x="75" y="40"/>
                </a:lnTo>
                <a:lnTo>
                  <a:pt x="48" y="32"/>
                </a:lnTo>
                <a:lnTo>
                  <a:pt x="23" y="23"/>
                </a:lnTo>
                <a:lnTo>
                  <a:pt x="0" y="12"/>
                </a:lnTo>
                <a:lnTo>
                  <a:pt x="0" y="12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 w="7">
            <a:noFill/>
            <a:prstDash val="solid"/>
            <a:round/>
            <a:headEnd/>
            <a:tailEnd/>
          </a:ln>
          <a:scene3d>
            <a:camera prst="orthographicFront"/>
            <a:lightRig rig="threePt" dir="t"/>
          </a:scene3d>
          <a:sp3d prstMaterial="dkEdge">
            <a:bevelT w="139700" h="139700" prst="divot"/>
          </a:sp3d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Calibri" pitchFamily="34" charset="0"/>
            </a:endParaRPr>
          </a:p>
        </p:txBody>
      </p:sp>
      <p:sp>
        <p:nvSpPr>
          <p:cNvPr id="5" name="Freeform 44"/>
          <p:cNvSpPr>
            <a:spLocks/>
          </p:cNvSpPr>
          <p:nvPr/>
        </p:nvSpPr>
        <p:spPr bwMode="auto">
          <a:xfrm rot="10800000">
            <a:off x="2864802" y="4119245"/>
            <a:ext cx="945198" cy="833755"/>
          </a:xfrm>
          <a:custGeom>
            <a:avLst/>
            <a:gdLst/>
            <a:ahLst/>
            <a:cxnLst>
              <a:cxn ang="0">
                <a:pos x="228" y="404"/>
              </a:cxn>
              <a:cxn ang="0">
                <a:pos x="458" y="7"/>
              </a:cxn>
              <a:cxn ang="0">
                <a:pos x="458" y="7"/>
              </a:cxn>
              <a:cxn ang="0">
                <a:pos x="453" y="0"/>
              </a:cxn>
              <a:cxn ang="0">
                <a:pos x="0" y="0"/>
              </a:cxn>
              <a:cxn ang="0">
                <a:pos x="0" y="0"/>
              </a:cxn>
              <a:cxn ang="0">
                <a:pos x="25" y="18"/>
              </a:cxn>
              <a:cxn ang="0">
                <a:pos x="48" y="36"/>
              </a:cxn>
              <a:cxn ang="0">
                <a:pos x="69" y="55"/>
              </a:cxn>
              <a:cxn ang="0">
                <a:pos x="90" y="76"/>
              </a:cxn>
              <a:cxn ang="0">
                <a:pos x="110" y="98"/>
              </a:cxn>
              <a:cxn ang="0">
                <a:pos x="129" y="122"/>
              </a:cxn>
              <a:cxn ang="0">
                <a:pos x="145" y="145"/>
              </a:cxn>
              <a:cxn ang="0">
                <a:pos x="161" y="172"/>
              </a:cxn>
              <a:cxn ang="0">
                <a:pos x="175" y="197"/>
              </a:cxn>
              <a:cxn ang="0">
                <a:pos x="189" y="225"/>
              </a:cxn>
              <a:cxn ang="0">
                <a:pos x="200" y="253"/>
              </a:cxn>
              <a:cxn ang="0">
                <a:pos x="209" y="282"/>
              </a:cxn>
              <a:cxn ang="0">
                <a:pos x="216" y="312"/>
              </a:cxn>
              <a:cxn ang="0">
                <a:pos x="223" y="342"/>
              </a:cxn>
              <a:cxn ang="0">
                <a:pos x="227" y="372"/>
              </a:cxn>
              <a:cxn ang="0">
                <a:pos x="228" y="404"/>
              </a:cxn>
              <a:cxn ang="0">
                <a:pos x="228" y="404"/>
              </a:cxn>
            </a:cxnLst>
            <a:rect l="0" t="0" r="r" b="b"/>
            <a:pathLst>
              <a:path w="458" h="404">
                <a:moveTo>
                  <a:pt x="228" y="404"/>
                </a:moveTo>
                <a:lnTo>
                  <a:pt x="458" y="7"/>
                </a:lnTo>
                <a:lnTo>
                  <a:pt x="458" y="7"/>
                </a:lnTo>
                <a:lnTo>
                  <a:pt x="453" y="0"/>
                </a:lnTo>
                <a:lnTo>
                  <a:pt x="0" y="0"/>
                </a:lnTo>
                <a:lnTo>
                  <a:pt x="0" y="0"/>
                </a:lnTo>
                <a:lnTo>
                  <a:pt x="25" y="18"/>
                </a:lnTo>
                <a:lnTo>
                  <a:pt x="48" y="36"/>
                </a:lnTo>
                <a:lnTo>
                  <a:pt x="69" y="55"/>
                </a:lnTo>
                <a:lnTo>
                  <a:pt x="90" y="76"/>
                </a:lnTo>
                <a:lnTo>
                  <a:pt x="110" y="98"/>
                </a:lnTo>
                <a:lnTo>
                  <a:pt x="129" y="122"/>
                </a:lnTo>
                <a:lnTo>
                  <a:pt x="145" y="145"/>
                </a:lnTo>
                <a:lnTo>
                  <a:pt x="161" y="172"/>
                </a:lnTo>
                <a:lnTo>
                  <a:pt x="175" y="197"/>
                </a:lnTo>
                <a:lnTo>
                  <a:pt x="189" y="225"/>
                </a:lnTo>
                <a:lnTo>
                  <a:pt x="200" y="253"/>
                </a:lnTo>
                <a:lnTo>
                  <a:pt x="209" y="282"/>
                </a:lnTo>
                <a:lnTo>
                  <a:pt x="216" y="312"/>
                </a:lnTo>
                <a:lnTo>
                  <a:pt x="223" y="342"/>
                </a:lnTo>
                <a:lnTo>
                  <a:pt x="227" y="372"/>
                </a:lnTo>
                <a:lnTo>
                  <a:pt x="228" y="404"/>
                </a:lnTo>
                <a:lnTo>
                  <a:pt x="228" y="404"/>
                </a:lnTo>
                <a:close/>
              </a:path>
            </a:pathLst>
          </a:custGeom>
          <a:solidFill>
            <a:schemeClr val="accent4">
              <a:lumMod val="75000"/>
            </a:schemeClr>
          </a:solidFill>
          <a:ln w="7">
            <a:noFill/>
            <a:prstDash val="solid"/>
            <a:round/>
            <a:headEnd/>
            <a:tailEnd/>
          </a:ln>
          <a:scene3d>
            <a:camera prst="orthographicFront"/>
            <a:lightRig rig="threePt" dir="t"/>
          </a:scene3d>
          <a:sp3d prstMaterial="dkEdge">
            <a:bevelT w="139700" h="139700" prst="divot"/>
          </a:sp3d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Calibri" pitchFamily="34" charset="0"/>
            </a:endParaRPr>
          </a:p>
        </p:txBody>
      </p:sp>
      <p:grpSp>
        <p:nvGrpSpPr>
          <p:cNvPr id="7" name="Group 7"/>
          <p:cNvGrpSpPr/>
          <p:nvPr/>
        </p:nvGrpSpPr>
        <p:grpSpPr>
          <a:xfrm>
            <a:off x="6172200" y="4876800"/>
            <a:ext cx="2590800" cy="859573"/>
            <a:chOff x="6248400" y="2181224"/>
            <a:chExt cx="2590800" cy="859573"/>
          </a:xfrm>
        </p:grpSpPr>
        <p:sp>
          <p:nvSpPr>
            <p:cNvPr id="9" name="TextBox 8"/>
            <p:cNvSpPr txBox="1"/>
            <p:nvPr/>
          </p:nvSpPr>
          <p:spPr>
            <a:xfrm>
              <a:off x="6248400" y="2209800"/>
              <a:ext cx="2590800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400" dirty="0" smtClean="0">
                  <a:latin typeface="Calibri" pitchFamily="34" charset="0"/>
                </a:rPr>
                <a:t>Your text here. Your text here</a:t>
              </a:r>
              <a:endParaRPr lang="en-US" sz="2400" dirty="0">
                <a:latin typeface="Calibri" pitchFamily="34" charset="0"/>
              </a:endParaRPr>
            </a:p>
          </p:txBody>
        </p:sp>
        <p:cxnSp>
          <p:nvCxnSpPr>
            <p:cNvPr id="10" name="Straight Connector 9"/>
            <p:cNvCxnSpPr/>
            <p:nvPr/>
          </p:nvCxnSpPr>
          <p:spPr>
            <a:xfrm rot="5400000">
              <a:off x="5834857" y="2594768"/>
              <a:ext cx="828675" cy="1588"/>
            </a:xfrm>
            <a:prstGeom prst="line">
              <a:avLst/>
            </a:prstGeom>
            <a:ln w="19050">
              <a:solidFill>
                <a:schemeClr val="accent3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" name="Straight Connector 10"/>
            <p:cNvCxnSpPr/>
            <p:nvPr/>
          </p:nvCxnSpPr>
          <p:spPr>
            <a:xfrm>
              <a:off x="6248400" y="2181225"/>
              <a:ext cx="2438400" cy="1588"/>
            </a:xfrm>
            <a:prstGeom prst="line">
              <a:avLst/>
            </a:prstGeom>
            <a:ln w="19050">
              <a:solidFill>
                <a:schemeClr val="accent3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8" name="Group 11"/>
          <p:cNvGrpSpPr/>
          <p:nvPr/>
        </p:nvGrpSpPr>
        <p:grpSpPr>
          <a:xfrm>
            <a:off x="3124200" y="1143000"/>
            <a:ext cx="2590800" cy="914400"/>
            <a:chOff x="3276600" y="5467350"/>
            <a:chExt cx="2590800" cy="914400"/>
          </a:xfrm>
        </p:grpSpPr>
        <p:grpSp>
          <p:nvGrpSpPr>
            <p:cNvPr id="12" name="Group 16"/>
            <p:cNvGrpSpPr/>
            <p:nvPr/>
          </p:nvGrpSpPr>
          <p:grpSpPr>
            <a:xfrm>
              <a:off x="3276600" y="5514975"/>
              <a:ext cx="2590800" cy="858838"/>
              <a:chOff x="5848350" y="2209800"/>
              <a:chExt cx="2590800" cy="858838"/>
            </a:xfrm>
          </p:grpSpPr>
          <p:sp>
            <p:nvSpPr>
              <p:cNvPr id="15" name="TextBox 14"/>
              <p:cNvSpPr txBox="1"/>
              <p:nvPr/>
            </p:nvSpPr>
            <p:spPr>
              <a:xfrm>
                <a:off x="5848350" y="2209800"/>
                <a:ext cx="2590800" cy="83099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2400" dirty="0" smtClean="0">
                    <a:latin typeface="Calibri" pitchFamily="34" charset="0"/>
                  </a:rPr>
                  <a:t>Your text here. Your text here </a:t>
                </a:r>
                <a:endParaRPr lang="en-US" sz="2400" dirty="0">
                  <a:latin typeface="Calibri" pitchFamily="34" charset="0"/>
                </a:endParaRPr>
              </a:p>
            </p:txBody>
          </p:sp>
          <p:cxnSp>
            <p:nvCxnSpPr>
              <p:cNvPr id="16" name="Straight Connector 15"/>
              <p:cNvCxnSpPr/>
              <p:nvPr/>
            </p:nvCxnSpPr>
            <p:spPr>
              <a:xfrm>
                <a:off x="5924550" y="3067050"/>
                <a:ext cx="2438400" cy="1588"/>
              </a:xfrm>
              <a:prstGeom prst="line">
                <a:avLst/>
              </a:prstGeom>
              <a:ln w="19050">
                <a:solidFill>
                  <a:schemeClr val="accent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14" name="Straight Connector 13"/>
            <p:cNvCxnSpPr/>
            <p:nvPr/>
          </p:nvCxnSpPr>
          <p:spPr>
            <a:xfrm rot="5400000">
              <a:off x="5344319" y="5923756"/>
              <a:ext cx="914400" cy="1588"/>
            </a:xfrm>
            <a:prstGeom prst="line">
              <a:avLst/>
            </a:prstGeom>
            <a:ln w="1905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3" name="Group 17"/>
          <p:cNvGrpSpPr/>
          <p:nvPr/>
        </p:nvGrpSpPr>
        <p:grpSpPr>
          <a:xfrm>
            <a:off x="152400" y="4876800"/>
            <a:ext cx="2640013" cy="859574"/>
            <a:chOff x="6048375" y="2181223"/>
            <a:chExt cx="2640013" cy="859574"/>
          </a:xfrm>
        </p:grpSpPr>
        <p:sp>
          <p:nvSpPr>
            <p:cNvPr id="19" name="TextBox 18"/>
            <p:cNvSpPr txBox="1"/>
            <p:nvPr/>
          </p:nvSpPr>
          <p:spPr>
            <a:xfrm>
              <a:off x="6048375" y="2209800"/>
              <a:ext cx="2590800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sz="2400" dirty="0" smtClean="0">
                  <a:latin typeface="Calibri" pitchFamily="34" charset="0"/>
                </a:rPr>
                <a:t>Your text here. Your text here</a:t>
              </a:r>
              <a:endParaRPr lang="en-US" sz="2400" dirty="0">
                <a:latin typeface="Calibri" pitchFamily="34" charset="0"/>
              </a:endParaRPr>
            </a:p>
          </p:txBody>
        </p:sp>
        <p:cxnSp>
          <p:nvCxnSpPr>
            <p:cNvPr id="20" name="Straight Connector 19"/>
            <p:cNvCxnSpPr/>
            <p:nvPr/>
          </p:nvCxnSpPr>
          <p:spPr>
            <a:xfrm rot="5400000">
              <a:off x="8273256" y="2594767"/>
              <a:ext cx="828675" cy="1588"/>
            </a:xfrm>
            <a:prstGeom prst="line">
              <a:avLst/>
            </a:prstGeom>
            <a:ln w="19050">
              <a:solidFill>
                <a:schemeClr val="accent4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" name="Straight Connector 20"/>
            <p:cNvCxnSpPr/>
            <p:nvPr/>
          </p:nvCxnSpPr>
          <p:spPr>
            <a:xfrm>
              <a:off x="6248400" y="2181225"/>
              <a:ext cx="2438400" cy="1588"/>
            </a:xfrm>
            <a:prstGeom prst="line">
              <a:avLst/>
            </a:prstGeom>
            <a:ln w="19050">
              <a:solidFill>
                <a:schemeClr val="accent4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7" name="Group 22"/>
          <p:cNvGrpSpPr/>
          <p:nvPr/>
        </p:nvGrpSpPr>
        <p:grpSpPr>
          <a:xfrm>
            <a:off x="3429000" y="2971800"/>
            <a:ext cx="2086452" cy="1925479"/>
            <a:chOff x="3694111" y="3279041"/>
            <a:chExt cx="1604963" cy="1481138"/>
          </a:xfrm>
        </p:grpSpPr>
        <p:sp>
          <p:nvSpPr>
            <p:cNvPr id="6" name="Freeform 45"/>
            <p:cNvSpPr>
              <a:spLocks/>
            </p:cNvSpPr>
            <p:nvPr/>
          </p:nvSpPr>
          <p:spPr bwMode="auto">
            <a:xfrm rot="10800000">
              <a:off x="3694111" y="3279041"/>
              <a:ext cx="1604963" cy="1481138"/>
            </a:xfrm>
            <a:custGeom>
              <a:avLst/>
              <a:gdLst/>
              <a:ahLst/>
              <a:cxnLst>
                <a:cxn ang="0">
                  <a:pos x="782" y="0"/>
                </a:cxn>
                <a:cxn ang="0">
                  <a:pos x="513" y="0"/>
                </a:cxn>
                <a:cxn ang="0">
                  <a:pos x="226" y="0"/>
                </a:cxn>
                <a:cxn ang="0">
                  <a:pos x="226" y="0"/>
                </a:cxn>
                <a:cxn ang="0">
                  <a:pos x="203" y="16"/>
                </a:cxn>
                <a:cxn ang="0">
                  <a:pos x="182" y="34"/>
                </a:cxn>
                <a:cxn ang="0">
                  <a:pos x="161" y="52"/>
                </a:cxn>
                <a:cxn ang="0">
                  <a:pos x="140" y="71"/>
                </a:cxn>
                <a:cxn ang="0">
                  <a:pos x="122" y="92"/>
                </a:cxn>
                <a:cxn ang="0">
                  <a:pos x="104" y="113"/>
                </a:cxn>
                <a:cxn ang="0">
                  <a:pos x="87" y="136"/>
                </a:cxn>
                <a:cxn ang="0">
                  <a:pos x="72" y="160"/>
                </a:cxn>
                <a:cxn ang="0">
                  <a:pos x="58" y="184"/>
                </a:cxn>
                <a:cxn ang="0">
                  <a:pos x="44" y="209"/>
                </a:cxn>
                <a:cxn ang="0">
                  <a:pos x="33" y="236"/>
                </a:cxn>
                <a:cxn ang="0">
                  <a:pos x="23" y="262"/>
                </a:cxn>
                <a:cxn ang="0">
                  <a:pos x="16" y="289"/>
                </a:cxn>
                <a:cxn ang="0">
                  <a:pos x="9" y="317"/>
                </a:cxn>
                <a:cxn ang="0">
                  <a:pos x="3" y="345"/>
                </a:cxn>
                <a:cxn ang="0">
                  <a:pos x="0" y="376"/>
                </a:cxn>
                <a:cxn ang="0">
                  <a:pos x="148" y="634"/>
                </a:cxn>
                <a:cxn ang="0">
                  <a:pos x="295" y="887"/>
                </a:cxn>
                <a:cxn ang="0">
                  <a:pos x="295" y="887"/>
                </a:cxn>
                <a:cxn ang="0">
                  <a:pos x="318" y="898"/>
                </a:cxn>
                <a:cxn ang="0">
                  <a:pos x="343" y="907"/>
                </a:cxn>
                <a:cxn ang="0">
                  <a:pos x="370" y="916"/>
                </a:cxn>
                <a:cxn ang="0">
                  <a:pos x="396" y="921"/>
                </a:cxn>
                <a:cxn ang="0">
                  <a:pos x="423" y="926"/>
                </a:cxn>
                <a:cxn ang="0">
                  <a:pos x="449" y="930"/>
                </a:cxn>
                <a:cxn ang="0">
                  <a:pos x="476" y="931"/>
                </a:cxn>
                <a:cxn ang="0">
                  <a:pos x="504" y="933"/>
                </a:cxn>
                <a:cxn ang="0">
                  <a:pos x="504" y="933"/>
                </a:cxn>
                <a:cxn ang="0">
                  <a:pos x="536" y="931"/>
                </a:cxn>
                <a:cxn ang="0">
                  <a:pos x="566" y="930"/>
                </a:cxn>
                <a:cxn ang="0">
                  <a:pos x="598" y="924"/>
                </a:cxn>
                <a:cxn ang="0">
                  <a:pos x="626" y="917"/>
                </a:cxn>
                <a:cxn ang="0">
                  <a:pos x="657" y="910"/>
                </a:cxn>
                <a:cxn ang="0">
                  <a:pos x="685" y="900"/>
                </a:cxn>
                <a:cxn ang="0">
                  <a:pos x="713" y="889"/>
                </a:cxn>
                <a:cxn ang="0">
                  <a:pos x="740" y="875"/>
                </a:cxn>
                <a:cxn ang="0">
                  <a:pos x="880" y="634"/>
                </a:cxn>
                <a:cxn ang="0">
                  <a:pos x="1011" y="404"/>
                </a:cxn>
                <a:cxn ang="0">
                  <a:pos x="1011" y="404"/>
                </a:cxn>
                <a:cxn ang="0">
                  <a:pos x="1009" y="372"/>
                </a:cxn>
                <a:cxn ang="0">
                  <a:pos x="1005" y="342"/>
                </a:cxn>
                <a:cxn ang="0">
                  <a:pos x="998" y="312"/>
                </a:cxn>
                <a:cxn ang="0">
                  <a:pos x="991" y="282"/>
                </a:cxn>
                <a:cxn ang="0">
                  <a:pos x="982" y="253"/>
                </a:cxn>
                <a:cxn ang="0">
                  <a:pos x="972" y="225"/>
                </a:cxn>
                <a:cxn ang="0">
                  <a:pos x="958" y="197"/>
                </a:cxn>
                <a:cxn ang="0">
                  <a:pos x="943" y="172"/>
                </a:cxn>
                <a:cxn ang="0">
                  <a:pos x="927" y="145"/>
                </a:cxn>
                <a:cxn ang="0">
                  <a:pos x="912" y="122"/>
                </a:cxn>
                <a:cxn ang="0">
                  <a:pos x="892" y="98"/>
                </a:cxn>
                <a:cxn ang="0">
                  <a:pos x="873" y="76"/>
                </a:cxn>
                <a:cxn ang="0">
                  <a:pos x="851" y="55"/>
                </a:cxn>
                <a:cxn ang="0">
                  <a:pos x="830" y="36"/>
                </a:cxn>
                <a:cxn ang="0">
                  <a:pos x="807" y="18"/>
                </a:cxn>
                <a:cxn ang="0">
                  <a:pos x="782" y="0"/>
                </a:cxn>
                <a:cxn ang="0">
                  <a:pos x="782" y="0"/>
                </a:cxn>
              </a:cxnLst>
              <a:rect l="0" t="0" r="r" b="b"/>
              <a:pathLst>
                <a:path w="1011" h="933">
                  <a:moveTo>
                    <a:pt x="782" y="0"/>
                  </a:moveTo>
                  <a:lnTo>
                    <a:pt x="513" y="0"/>
                  </a:lnTo>
                  <a:lnTo>
                    <a:pt x="226" y="0"/>
                  </a:lnTo>
                  <a:lnTo>
                    <a:pt x="226" y="0"/>
                  </a:lnTo>
                  <a:lnTo>
                    <a:pt x="203" y="16"/>
                  </a:lnTo>
                  <a:lnTo>
                    <a:pt x="182" y="34"/>
                  </a:lnTo>
                  <a:lnTo>
                    <a:pt x="161" y="52"/>
                  </a:lnTo>
                  <a:lnTo>
                    <a:pt x="140" y="71"/>
                  </a:lnTo>
                  <a:lnTo>
                    <a:pt x="122" y="92"/>
                  </a:lnTo>
                  <a:lnTo>
                    <a:pt x="104" y="113"/>
                  </a:lnTo>
                  <a:lnTo>
                    <a:pt x="87" y="136"/>
                  </a:lnTo>
                  <a:lnTo>
                    <a:pt x="72" y="160"/>
                  </a:lnTo>
                  <a:lnTo>
                    <a:pt x="58" y="184"/>
                  </a:lnTo>
                  <a:lnTo>
                    <a:pt x="44" y="209"/>
                  </a:lnTo>
                  <a:lnTo>
                    <a:pt x="33" y="236"/>
                  </a:lnTo>
                  <a:lnTo>
                    <a:pt x="23" y="262"/>
                  </a:lnTo>
                  <a:lnTo>
                    <a:pt x="16" y="289"/>
                  </a:lnTo>
                  <a:lnTo>
                    <a:pt x="9" y="317"/>
                  </a:lnTo>
                  <a:lnTo>
                    <a:pt x="3" y="345"/>
                  </a:lnTo>
                  <a:lnTo>
                    <a:pt x="0" y="376"/>
                  </a:lnTo>
                  <a:lnTo>
                    <a:pt x="148" y="634"/>
                  </a:lnTo>
                  <a:lnTo>
                    <a:pt x="295" y="887"/>
                  </a:lnTo>
                  <a:lnTo>
                    <a:pt x="295" y="887"/>
                  </a:lnTo>
                  <a:lnTo>
                    <a:pt x="318" y="898"/>
                  </a:lnTo>
                  <a:lnTo>
                    <a:pt x="343" y="907"/>
                  </a:lnTo>
                  <a:lnTo>
                    <a:pt x="370" y="916"/>
                  </a:lnTo>
                  <a:lnTo>
                    <a:pt x="396" y="921"/>
                  </a:lnTo>
                  <a:lnTo>
                    <a:pt x="423" y="926"/>
                  </a:lnTo>
                  <a:lnTo>
                    <a:pt x="449" y="930"/>
                  </a:lnTo>
                  <a:lnTo>
                    <a:pt x="476" y="931"/>
                  </a:lnTo>
                  <a:lnTo>
                    <a:pt x="504" y="933"/>
                  </a:lnTo>
                  <a:lnTo>
                    <a:pt x="504" y="933"/>
                  </a:lnTo>
                  <a:lnTo>
                    <a:pt x="536" y="931"/>
                  </a:lnTo>
                  <a:lnTo>
                    <a:pt x="566" y="930"/>
                  </a:lnTo>
                  <a:lnTo>
                    <a:pt x="598" y="924"/>
                  </a:lnTo>
                  <a:lnTo>
                    <a:pt x="626" y="917"/>
                  </a:lnTo>
                  <a:lnTo>
                    <a:pt x="657" y="910"/>
                  </a:lnTo>
                  <a:lnTo>
                    <a:pt x="685" y="900"/>
                  </a:lnTo>
                  <a:lnTo>
                    <a:pt x="713" y="889"/>
                  </a:lnTo>
                  <a:lnTo>
                    <a:pt x="740" y="875"/>
                  </a:lnTo>
                  <a:lnTo>
                    <a:pt x="880" y="634"/>
                  </a:lnTo>
                  <a:lnTo>
                    <a:pt x="1011" y="404"/>
                  </a:lnTo>
                  <a:lnTo>
                    <a:pt x="1011" y="404"/>
                  </a:lnTo>
                  <a:lnTo>
                    <a:pt x="1009" y="372"/>
                  </a:lnTo>
                  <a:lnTo>
                    <a:pt x="1005" y="342"/>
                  </a:lnTo>
                  <a:lnTo>
                    <a:pt x="998" y="312"/>
                  </a:lnTo>
                  <a:lnTo>
                    <a:pt x="991" y="282"/>
                  </a:lnTo>
                  <a:lnTo>
                    <a:pt x="982" y="253"/>
                  </a:lnTo>
                  <a:lnTo>
                    <a:pt x="972" y="225"/>
                  </a:lnTo>
                  <a:lnTo>
                    <a:pt x="958" y="197"/>
                  </a:lnTo>
                  <a:lnTo>
                    <a:pt x="943" y="172"/>
                  </a:lnTo>
                  <a:lnTo>
                    <a:pt x="927" y="145"/>
                  </a:lnTo>
                  <a:lnTo>
                    <a:pt x="912" y="122"/>
                  </a:lnTo>
                  <a:lnTo>
                    <a:pt x="892" y="98"/>
                  </a:lnTo>
                  <a:lnTo>
                    <a:pt x="873" y="76"/>
                  </a:lnTo>
                  <a:lnTo>
                    <a:pt x="851" y="55"/>
                  </a:lnTo>
                  <a:lnTo>
                    <a:pt x="830" y="36"/>
                  </a:lnTo>
                  <a:lnTo>
                    <a:pt x="807" y="18"/>
                  </a:lnTo>
                  <a:lnTo>
                    <a:pt x="782" y="0"/>
                  </a:lnTo>
                  <a:lnTo>
                    <a:pt x="782" y="0"/>
                  </a:lnTo>
                  <a:close/>
                </a:path>
              </a:pathLst>
            </a:custGeom>
            <a:solidFill>
              <a:schemeClr val="bg2">
                <a:lumMod val="50000"/>
              </a:schemeClr>
            </a:solidFill>
            <a:ln w="7">
              <a:noFill/>
              <a:prstDash val="solid"/>
              <a:round/>
              <a:headEnd/>
              <a:tailEnd/>
            </a:ln>
            <a:scene3d>
              <a:camera prst="orthographicFront"/>
              <a:lightRig rig="threePt" dir="t"/>
            </a:scene3d>
            <a:sp3d prstMaterial="dkEdge">
              <a:bevelT w="139700" h="139700" prst="divot"/>
            </a:sp3d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Calibri" pitchFamily="34" charset="0"/>
              </a:endParaRPr>
            </a:p>
          </p:txBody>
        </p:sp>
        <p:sp>
          <p:nvSpPr>
            <p:cNvPr id="22" name="TextBox 21"/>
            <p:cNvSpPr txBox="1"/>
            <p:nvPr/>
          </p:nvSpPr>
          <p:spPr>
            <a:xfrm>
              <a:off x="3924300" y="3689349"/>
              <a:ext cx="1143000" cy="6392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2400" dirty="0" smtClean="0">
                  <a:solidFill>
                    <a:schemeClr val="bg1"/>
                  </a:solidFill>
                  <a:latin typeface="Calibri" pitchFamily="34" charset="0"/>
                </a:rPr>
                <a:t>Your text here</a:t>
              </a:r>
              <a:endParaRPr lang="en-US" sz="2400" dirty="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sp>
        <p:nvSpPr>
          <p:cNvPr id="24" name="TextBox 23"/>
          <p:cNvSpPr txBox="1"/>
          <p:nvPr/>
        </p:nvSpPr>
        <p:spPr>
          <a:xfrm rot="3600000">
            <a:off x="4744247" y="3238987"/>
            <a:ext cx="193944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 smtClean="0">
                <a:solidFill>
                  <a:schemeClr val="accent5">
                    <a:lumMod val="50000"/>
                  </a:schemeClr>
                </a:solidFill>
                <a:latin typeface="Calibri" pitchFamily="34" charset="0"/>
              </a:rPr>
              <a:t>Your text here</a:t>
            </a:r>
            <a:endParaRPr lang="en-US" sz="2400" dirty="0">
              <a:solidFill>
                <a:schemeClr val="accent5">
                  <a:lumMod val="50000"/>
                </a:schemeClr>
              </a:solidFill>
              <a:latin typeface="Calibri" pitchFamily="34" charset="0"/>
            </a:endParaRPr>
          </a:p>
        </p:txBody>
      </p:sp>
      <p:sp>
        <p:nvSpPr>
          <p:cNvPr id="26" name="TextBox 25"/>
          <p:cNvSpPr txBox="1"/>
          <p:nvPr/>
        </p:nvSpPr>
        <p:spPr>
          <a:xfrm rot="-3600000">
            <a:off x="2229646" y="3162788"/>
            <a:ext cx="193944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 smtClean="0">
                <a:solidFill>
                  <a:schemeClr val="accent5">
                    <a:lumMod val="50000"/>
                  </a:schemeClr>
                </a:solidFill>
                <a:latin typeface="Calibri" pitchFamily="34" charset="0"/>
              </a:rPr>
              <a:t>Your text here</a:t>
            </a:r>
            <a:endParaRPr lang="en-US" sz="2400" dirty="0">
              <a:solidFill>
                <a:schemeClr val="accent5">
                  <a:lumMod val="50000"/>
                </a:schemeClr>
              </a:solidFill>
              <a:latin typeface="Calibri" pitchFamily="34" charset="0"/>
            </a:endParaRPr>
          </a:p>
        </p:txBody>
      </p:sp>
      <p:sp>
        <p:nvSpPr>
          <p:cNvPr id="27" name="TextBox 26"/>
          <p:cNvSpPr txBox="1"/>
          <p:nvPr/>
        </p:nvSpPr>
        <p:spPr>
          <a:xfrm>
            <a:off x="3657600" y="5334000"/>
            <a:ext cx="193944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 smtClean="0">
                <a:solidFill>
                  <a:srgbClr val="112F37"/>
                </a:solidFill>
                <a:latin typeface="Calibri" pitchFamily="34" charset="0"/>
              </a:rPr>
              <a:t>Your text here</a:t>
            </a:r>
            <a:endParaRPr lang="en-US" sz="2400" dirty="0">
              <a:solidFill>
                <a:srgbClr val="112F37"/>
              </a:solidFill>
              <a:latin typeface="Calibri" pitchFamily="34" charset="0"/>
            </a:endParaRPr>
          </a:p>
        </p:txBody>
      </p:sp>
      <p:cxnSp>
        <p:nvCxnSpPr>
          <p:cNvPr id="25" name="Straight Connector 24"/>
          <p:cNvCxnSpPr/>
          <p:nvPr/>
        </p:nvCxnSpPr>
        <p:spPr>
          <a:xfrm flipV="1">
            <a:off x="0" y="6235347"/>
            <a:ext cx="9144000" cy="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/>
          <p:cNvSpPr txBox="1"/>
          <p:nvPr/>
        </p:nvSpPr>
        <p:spPr>
          <a:xfrm>
            <a:off x="7902054" y="6357584"/>
            <a:ext cx="101334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>
                <a:latin typeface="Calibri" pitchFamily="34" charset="0"/>
              </a:rPr>
              <a:t>LOGO</a:t>
            </a:r>
            <a:endParaRPr lang="en-US" dirty="0">
              <a:latin typeface="Calibri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87571340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500"/>
                            </p:stCondLst>
                            <p:childTnLst>
                              <p:par>
                                <p:cTn id="21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3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2" presetClass="entr" presetSubtype="9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500"/>
                            </p:stCondLst>
                            <p:childTnLst>
                              <p:par>
                                <p:cTn id="31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3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2" presetClass="entr" presetSubtype="3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500"/>
                            </p:stCondLst>
                            <p:childTnLst>
                              <p:par>
                                <p:cTn id="41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3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4" grpId="0" animBg="1"/>
      <p:bldP spid="5" grpId="0" animBg="1"/>
      <p:bldP spid="24" grpId="0"/>
      <p:bldP spid="26" grpId="0"/>
      <p:bldP spid="27" grpId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19"/>
          <p:cNvGrpSpPr/>
          <p:nvPr/>
        </p:nvGrpSpPr>
        <p:grpSpPr>
          <a:xfrm>
            <a:off x="685800" y="2715500"/>
            <a:ext cx="7772400" cy="3276600"/>
            <a:chOff x="1572796" y="1592263"/>
            <a:chExt cx="7088604" cy="1270000"/>
          </a:xfrm>
          <a:effectLst>
            <a:outerShdw blurRad="342900" dist="12700" dir="8100000" sx="97000" sy="97000" kx="800400" algn="br" rotWithShape="0">
              <a:prstClr val="black">
                <a:alpha val="20000"/>
              </a:prstClr>
            </a:outerShdw>
          </a:effectLst>
          <a:scene3d>
            <a:camera prst="perspectiveRelaxed">
              <a:rot lat="18636137" lon="928511" rev="20587742"/>
            </a:camera>
            <a:lightRig rig="soft" dir="t"/>
          </a:scene3d>
        </p:grpSpPr>
        <p:sp>
          <p:nvSpPr>
            <p:cNvPr id="17" name="Freeform 18"/>
            <p:cNvSpPr>
              <a:spLocks/>
            </p:cNvSpPr>
            <p:nvPr/>
          </p:nvSpPr>
          <p:spPr bwMode="auto">
            <a:xfrm>
              <a:off x="2931696" y="1592263"/>
              <a:ext cx="1822450" cy="1270000"/>
            </a:xfrm>
            <a:custGeom>
              <a:avLst/>
              <a:gdLst/>
              <a:ahLst/>
              <a:cxnLst>
                <a:cxn ang="0">
                  <a:pos x="1022" y="222"/>
                </a:cxn>
                <a:cxn ang="0">
                  <a:pos x="1022" y="222"/>
                </a:cxn>
                <a:cxn ang="0">
                  <a:pos x="992" y="184"/>
                </a:cxn>
                <a:cxn ang="0">
                  <a:pos x="866" y="18"/>
                </a:cxn>
                <a:cxn ang="0">
                  <a:pos x="866" y="18"/>
                </a:cxn>
                <a:cxn ang="0">
                  <a:pos x="860" y="12"/>
                </a:cxn>
                <a:cxn ang="0">
                  <a:pos x="850" y="4"/>
                </a:cxn>
                <a:cxn ang="0">
                  <a:pos x="838" y="0"/>
                </a:cxn>
                <a:cxn ang="0">
                  <a:pos x="828" y="0"/>
                </a:cxn>
                <a:cxn ang="0">
                  <a:pos x="12" y="0"/>
                </a:cxn>
                <a:cxn ang="0">
                  <a:pos x="12" y="0"/>
                </a:cxn>
                <a:cxn ang="0">
                  <a:pos x="4" y="0"/>
                </a:cxn>
                <a:cxn ang="0">
                  <a:pos x="0" y="4"/>
                </a:cxn>
                <a:cxn ang="0">
                  <a:pos x="0" y="12"/>
                </a:cxn>
                <a:cxn ang="0">
                  <a:pos x="2" y="18"/>
                </a:cxn>
                <a:cxn ang="0">
                  <a:pos x="128" y="184"/>
                </a:cxn>
                <a:cxn ang="0">
                  <a:pos x="128" y="184"/>
                </a:cxn>
                <a:cxn ang="0">
                  <a:pos x="158" y="222"/>
                </a:cxn>
                <a:cxn ang="0">
                  <a:pos x="278" y="380"/>
                </a:cxn>
                <a:cxn ang="0">
                  <a:pos x="278" y="380"/>
                </a:cxn>
                <a:cxn ang="0">
                  <a:pos x="282" y="390"/>
                </a:cxn>
                <a:cxn ang="0">
                  <a:pos x="284" y="400"/>
                </a:cxn>
                <a:cxn ang="0">
                  <a:pos x="282" y="410"/>
                </a:cxn>
                <a:cxn ang="0">
                  <a:pos x="278" y="418"/>
                </a:cxn>
                <a:cxn ang="0">
                  <a:pos x="158" y="576"/>
                </a:cxn>
                <a:cxn ang="0">
                  <a:pos x="158" y="576"/>
                </a:cxn>
                <a:cxn ang="0">
                  <a:pos x="128" y="614"/>
                </a:cxn>
                <a:cxn ang="0">
                  <a:pos x="2" y="780"/>
                </a:cxn>
                <a:cxn ang="0">
                  <a:pos x="2" y="780"/>
                </a:cxn>
                <a:cxn ang="0">
                  <a:pos x="0" y="788"/>
                </a:cxn>
                <a:cxn ang="0">
                  <a:pos x="0" y="794"/>
                </a:cxn>
                <a:cxn ang="0">
                  <a:pos x="4" y="798"/>
                </a:cxn>
                <a:cxn ang="0">
                  <a:pos x="12" y="800"/>
                </a:cxn>
                <a:cxn ang="0">
                  <a:pos x="828" y="800"/>
                </a:cxn>
                <a:cxn ang="0">
                  <a:pos x="828" y="800"/>
                </a:cxn>
                <a:cxn ang="0">
                  <a:pos x="838" y="798"/>
                </a:cxn>
                <a:cxn ang="0">
                  <a:pos x="850" y="794"/>
                </a:cxn>
                <a:cxn ang="0">
                  <a:pos x="860" y="788"/>
                </a:cxn>
                <a:cxn ang="0">
                  <a:pos x="866" y="780"/>
                </a:cxn>
                <a:cxn ang="0">
                  <a:pos x="992" y="614"/>
                </a:cxn>
                <a:cxn ang="0">
                  <a:pos x="992" y="614"/>
                </a:cxn>
                <a:cxn ang="0">
                  <a:pos x="1022" y="576"/>
                </a:cxn>
                <a:cxn ang="0">
                  <a:pos x="1142" y="418"/>
                </a:cxn>
                <a:cxn ang="0">
                  <a:pos x="1142" y="418"/>
                </a:cxn>
                <a:cxn ang="0">
                  <a:pos x="1146" y="410"/>
                </a:cxn>
                <a:cxn ang="0">
                  <a:pos x="1148" y="400"/>
                </a:cxn>
                <a:cxn ang="0">
                  <a:pos x="1146" y="390"/>
                </a:cxn>
                <a:cxn ang="0">
                  <a:pos x="1142" y="380"/>
                </a:cxn>
                <a:cxn ang="0">
                  <a:pos x="1022" y="222"/>
                </a:cxn>
              </a:cxnLst>
              <a:rect l="0" t="0" r="r" b="b"/>
              <a:pathLst>
                <a:path w="1148" h="800">
                  <a:moveTo>
                    <a:pt x="1022" y="222"/>
                  </a:moveTo>
                  <a:lnTo>
                    <a:pt x="1022" y="222"/>
                  </a:lnTo>
                  <a:lnTo>
                    <a:pt x="992" y="184"/>
                  </a:lnTo>
                  <a:lnTo>
                    <a:pt x="866" y="18"/>
                  </a:lnTo>
                  <a:lnTo>
                    <a:pt x="866" y="18"/>
                  </a:lnTo>
                  <a:lnTo>
                    <a:pt x="860" y="12"/>
                  </a:lnTo>
                  <a:lnTo>
                    <a:pt x="850" y="4"/>
                  </a:lnTo>
                  <a:lnTo>
                    <a:pt x="838" y="0"/>
                  </a:lnTo>
                  <a:lnTo>
                    <a:pt x="828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4" y="0"/>
                  </a:lnTo>
                  <a:lnTo>
                    <a:pt x="0" y="4"/>
                  </a:lnTo>
                  <a:lnTo>
                    <a:pt x="0" y="12"/>
                  </a:lnTo>
                  <a:lnTo>
                    <a:pt x="2" y="18"/>
                  </a:lnTo>
                  <a:lnTo>
                    <a:pt x="128" y="184"/>
                  </a:lnTo>
                  <a:lnTo>
                    <a:pt x="128" y="184"/>
                  </a:lnTo>
                  <a:lnTo>
                    <a:pt x="158" y="222"/>
                  </a:lnTo>
                  <a:lnTo>
                    <a:pt x="278" y="380"/>
                  </a:lnTo>
                  <a:lnTo>
                    <a:pt x="278" y="380"/>
                  </a:lnTo>
                  <a:lnTo>
                    <a:pt x="282" y="390"/>
                  </a:lnTo>
                  <a:lnTo>
                    <a:pt x="284" y="400"/>
                  </a:lnTo>
                  <a:lnTo>
                    <a:pt x="282" y="410"/>
                  </a:lnTo>
                  <a:lnTo>
                    <a:pt x="278" y="418"/>
                  </a:lnTo>
                  <a:lnTo>
                    <a:pt x="158" y="576"/>
                  </a:lnTo>
                  <a:lnTo>
                    <a:pt x="158" y="576"/>
                  </a:lnTo>
                  <a:lnTo>
                    <a:pt x="128" y="614"/>
                  </a:lnTo>
                  <a:lnTo>
                    <a:pt x="2" y="780"/>
                  </a:lnTo>
                  <a:lnTo>
                    <a:pt x="2" y="780"/>
                  </a:lnTo>
                  <a:lnTo>
                    <a:pt x="0" y="788"/>
                  </a:lnTo>
                  <a:lnTo>
                    <a:pt x="0" y="794"/>
                  </a:lnTo>
                  <a:lnTo>
                    <a:pt x="4" y="798"/>
                  </a:lnTo>
                  <a:lnTo>
                    <a:pt x="12" y="800"/>
                  </a:lnTo>
                  <a:lnTo>
                    <a:pt x="828" y="800"/>
                  </a:lnTo>
                  <a:lnTo>
                    <a:pt x="828" y="800"/>
                  </a:lnTo>
                  <a:lnTo>
                    <a:pt x="838" y="798"/>
                  </a:lnTo>
                  <a:lnTo>
                    <a:pt x="850" y="794"/>
                  </a:lnTo>
                  <a:lnTo>
                    <a:pt x="860" y="788"/>
                  </a:lnTo>
                  <a:lnTo>
                    <a:pt x="866" y="780"/>
                  </a:lnTo>
                  <a:lnTo>
                    <a:pt x="992" y="614"/>
                  </a:lnTo>
                  <a:lnTo>
                    <a:pt x="992" y="614"/>
                  </a:lnTo>
                  <a:lnTo>
                    <a:pt x="1022" y="576"/>
                  </a:lnTo>
                  <a:lnTo>
                    <a:pt x="1142" y="418"/>
                  </a:lnTo>
                  <a:lnTo>
                    <a:pt x="1142" y="418"/>
                  </a:lnTo>
                  <a:lnTo>
                    <a:pt x="1146" y="410"/>
                  </a:lnTo>
                  <a:lnTo>
                    <a:pt x="1148" y="400"/>
                  </a:lnTo>
                  <a:lnTo>
                    <a:pt x="1146" y="390"/>
                  </a:lnTo>
                  <a:lnTo>
                    <a:pt x="1142" y="380"/>
                  </a:lnTo>
                  <a:lnTo>
                    <a:pt x="1022" y="222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70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  <a:sp3d z="1143000" extrusionH="381000" prstMaterial="dkEdge">
              <a:bevelT w="139700" prst="cross"/>
              <a:extrusionClr>
                <a:schemeClr val="bg1">
                  <a:lumMod val="75000"/>
                </a:schemeClr>
              </a:extrusionClr>
            </a:sp3d>
          </p:spPr>
          <p:txBody>
            <a:bodyPr/>
            <a:lstStyle/>
            <a:p>
              <a:endParaRPr lang="en-US" dirty="0">
                <a:latin typeface="Calibri" pitchFamily="34" charset="0"/>
              </a:endParaRPr>
            </a:p>
          </p:txBody>
        </p:sp>
        <p:sp>
          <p:nvSpPr>
            <p:cNvPr id="21" name="Freeform 19"/>
            <p:cNvSpPr>
              <a:spLocks/>
            </p:cNvSpPr>
            <p:nvPr/>
          </p:nvSpPr>
          <p:spPr bwMode="auto">
            <a:xfrm>
              <a:off x="1572796" y="1592263"/>
              <a:ext cx="1885950" cy="1270000"/>
            </a:xfrm>
            <a:custGeom>
              <a:avLst/>
              <a:gdLst/>
              <a:ahLst/>
              <a:cxnLst>
                <a:cxn ang="0">
                  <a:pos x="1060" y="222"/>
                </a:cxn>
                <a:cxn ang="0">
                  <a:pos x="1060" y="222"/>
                </a:cxn>
                <a:cxn ang="0">
                  <a:pos x="1032" y="184"/>
                </a:cxn>
                <a:cxn ang="0">
                  <a:pos x="906" y="18"/>
                </a:cxn>
                <a:cxn ang="0">
                  <a:pos x="906" y="18"/>
                </a:cxn>
                <a:cxn ang="0">
                  <a:pos x="898" y="12"/>
                </a:cxn>
                <a:cxn ang="0">
                  <a:pos x="890" y="4"/>
                </a:cxn>
                <a:cxn ang="0">
                  <a:pos x="878" y="0"/>
                </a:cxn>
                <a:cxn ang="0">
                  <a:pos x="868" y="0"/>
                </a:cxn>
                <a:cxn ang="0">
                  <a:pos x="24" y="0"/>
                </a:cxn>
                <a:cxn ang="0">
                  <a:pos x="24" y="0"/>
                </a:cxn>
                <a:cxn ang="0">
                  <a:pos x="14" y="2"/>
                </a:cxn>
                <a:cxn ang="0">
                  <a:pos x="8" y="6"/>
                </a:cxn>
                <a:cxn ang="0">
                  <a:pos x="2" y="14"/>
                </a:cxn>
                <a:cxn ang="0">
                  <a:pos x="0" y="24"/>
                </a:cxn>
                <a:cxn ang="0">
                  <a:pos x="0" y="776"/>
                </a:cxn>
                <a:cxn ang="0">
                  <a:pos x="0" y="776"/>
                </a:cxn>
                <a:cxn ang="0">
                  <a:pos x="2" y="784"/>
                </a:cxn>
                <a:cxn ang="0">
                  <a:pos x="8" y="792"/>
                </a:cxn>
                <a:cxn ang="0">
                  <a:pos x="14" y="798"/>
                </a:cxn>
                <a:cxn ang="0">
                  <a:pos x="24" y="800"/>
                </a:cxn>
                <a:cxn ang="0">
                  <a:pos x="868" y="800"/>
                </a:cxn>
                <a:cxn ang="0">
                  <a:pos x="868" y="800"/>
                </a:cxn>
                <a:cxn ang="0">
                  <a:pos x="878" y="798"/>
                </a:cxn>
                <a:cxn ang="0">
                  <a:pos x="890" y="794"/>
                </a:cxn>
                <a:cxn ang="0">
                  <a:pos x="898" y="788"/>
                </a:cxn>
                <a:cxn ang="0">
                  <a:pos x="906" y="780"/>
                </a:cxn>
                <a:cxn ang="0">
                  <a:pos x="1032" y="614"/>
                </a:cxn>
                <a:cxn ang="0">
                  <a:pos x="1032" y="614"/>
                </a:cxn>
                <a:cxn ang="0">
                  <a:pos x="1060" y="576"/>
                </a:cxn>
                <a:cxn ang="0">
                  <a:pos x="1182" y="418"/>
                </a:cxn>
                <a:cxn ang="0">
                  <a:pos x="1182" y="418"/>
                </a:cxn>
                <a:cxn ang="0">
                  <a:pos x="1186" y="410"/>
                </a:cxn>
                <a:cxn ang="0">
                  <a:pos x="1188" y="400"/>
                </a:cxn>
                <a:cxn ang="0">
                  <a:pos x="1186" y="390"/>
                </a:cxn>
                <a:cxn ang="0">
                  <a:pos x="1182" y="380"/>
                </a:cxn>
                <a:cxn ang="0">
                  <a:pos x="1060" y="222"/>
                </a:cxn>
              </a:cxnLst>
              <a:rect l="0" t="0" r="r" b="b"/>
              <a:pathLst>
                <a:path w="1188" h="800">
                  <a:moveTo>
                    <a:pt x="1060" y="222"/>
                  </a:moveTo>
                  <a:lnTo>
                    <a:pt x="1060" y="222"/>
                  </a:lnTo>
                  <a:lnTo>
                    <a:pt x="1032" y="184"/>
                  </a:lnTo>
                  <a:lnTo>
                    <a:pt x="906" y="18"/>
                  </a:lnTo>
                  <a:lnTo>
                    <a:pt x="906" y="18"/>
                  </a:lnTo>
                  <a:lnTo>
                    <a:pt x="898" y="12"/>
                  </a:lnTo>
                  <a:lnTo>
                    <a:pt x="890" y="4"/>
                  </a:lnTo>
                  <a:lnTo>
                    <a:pt x="878" y="0"/>
                  </a:lnTo>
                  <a:lnTo>
                    <a:pt x="868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14" y="2"/>
                  </a:lnTo>
                  <a:lnTo>
                    <a:pt x="8" y="6"/>
                  </a:lnTo>
                  <a:lnTo>
                    <a:pt x="2" y="14"/>
                  </a:lnTo>
                  <a:lnTo>
                    <a:pt x="0" y="24"/>
                  </a:lnTo>
                  <a:lnTo>
                    <a:pt x="0" y="776"/>
                  </a:lnTo>
                  <a:lnTo>
                    <a:pt x="0" y="776"/>
                  </a:lnTo>
                  <a:lnTo>
                    <a:pt x="2" y="784"/>
                  </a:lnTo>
                  <a:lnTo>
                    <a:pt x="8" y="792"/>
                  </a:lnTo>
                  <a:lnTo>
                    <a:pt x="14" y="798"/>
                  </a:lnTo>
                  <a:lnTo>
                    <a:pt x="24" y="800"/>
                  </a:lnTo>
                  <a:lnTo>
                    <a:pt x="868" y="800"/>
                  </a:lnTo>
                  <a:lnTo>
                    <a:pt x="868" y="800"/>
                  </a:lnTo>
                  <a:lnTo>
                    <a:pt x="878" y="798"/>
                  </a:lnTo>
                  <a:lnTo>
                    <a:pt x="890" y="794"/>
                  </a:lnTo>
                  <a:lnTo>
                    <a:pt x="898" y="788"/>
                  </a:lnTo>
                  <a:lnTo>
                    <a:pt x="906" y="780"/>
                  </a:lnTo>
                  <a:lnTo>
                    <a:pt x="1032" y="614"/>
                  </a:lnTo>
                  <a:lnTo>
                    <a:pt x="1032" y="614"/>
                  </a:lnTo>
                  <a:lnTo>
                    <a:pt x="1060" y="576"/>
                  </a:lnTo>
                  <a:lnTo>
                    <a:pt x="1182" y="418"/>
                  </a:lnTo>
                  <a:lnTo>
                    <a:pt x="1182" y="418"/>
                  </a:lnTo>
                  <a:lnTo>
                    <a:pt x="1186" y="410"/>
                  </a:lnTo>
                  <a:lnTo>
                    <a:pt x="1188" y="400"/>
                  </a:lnTo>
                  <a:lnTo>
                    <a:pt x="1186" y="390"/>
                  </a:lnTo>
                  <a:lnTo>
                    <a:pt x="1182" y="380"/>
                  </a:lnTo>
                  <a:lnTo>
                    <a:pt x="1060" y="222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1270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  <a:sp3d z="1524000" extrusionH="381000" prstMaterial="dkEdge">
              <a:bevelT w="139700" prst="cross"/>
              <a:extrusionClr>
                <a:schemeClr val="bg1">
                  <a:lumMod val="75000"/>
                </a:schemeClr>
              </a:extrusionClr>
            </a:sp3d>
          </p:spPr>
          <p:txBody>
            <a:bodyPr/>
            <a:lstStyle/>
            <a:p>
              <a:endParaRPr lang="en-US" dirty="0">
                <a:latin typeface="Calibri" pitchFamily="34" charset="0"/>
              </a:endParaRPr>
            </a:p>
          </p:txBody>
        </p:sp>
        <p:sp>
          <p:nvSpPr>
            <p:cNvPr id="24" name="Freeform 20"/>
            <p:cNvSpPr>
              <a:spLocks/>
            </p:cNvSpPr>
            <p:nvPr/>
          </p:nvSpPr>
          <p:spPr bwMode="auto">
            <a:xfrm>
              <a:off x="4239128" y="1592263"/>
              <a:ext cx="1822450" cy="1270000"/>
            </a:xfrm>
            <a:custGeom>
              <a:avLst/>
              <a:gdLst/>
              <a:ahLst/>
              <a:cxnLst>
                <a:cxn ang="0">
                  <a:pos x="1022" y="222"/>
                </a:cxn>
                <a:cxn ang="0">
                  <a:pos x="1022" y="222"/>
                </a:cxn>
                <a:cxn ang="0">
                  <a:pos x="992" y="184"/>
                </a:cxn>
                <a:cxn ang="0">
                  <a:pos x="868" y="18"/>
                </a:cxn>
                <a:cxn ang="0">
                  <a:pos x="868" y="18"/>
                </a:cxn>
                <a:cxn ang="0">
                  <a:pos x="860" y="12"/>
                </a:cxn>
                <a:cxn ang="0">
                  <a:pos x="850" y="4"/>
                </a:cxn>
                <a:cxn ang="0">
                  <a:pos x="840" y="0"/>
                </a:cxn>
                <a:cxn ang="0">
                  <a:pos x="830" y="0"/>
                </a:cxn>
                <a:cxn ang="0">
                  <a:pos x="12" y="0"/>
                </a:cxn>
                <a:cxn ang="0">
                  <a:pos x="12" y="0"/>
                </a:cxn>
                <a:cxn ang="0">
                  <a:pos x="4" y="0"/>
                </a:cxn>
                <a:cxn ang="0">
                  <a:pos x="0" y="4"/>
                </a:cxn>
                <a:cxn ang="0">
                  <a:pos x="0" y="12"/>
                </a:cxn>
                <a:cxn ang="0">
                  <a:pos x="4" y="18"/>
                </a:cxn>
                <a:cxn ang="0">
                  <a:pos x="128" y="184"/>
                </a:cxn>
                <a:cxn ang="0">
                  <a:pos x="128" y="184"/>
                </a:cxn>
                <a:cxn ang="0">
                  <a:pos x="158" y="222"/>
                </a:cxn>
                <a:cxn ang="0">
                  <a:pos x="278" y="380"/>
                </a:cxn>
                <a:cxn ang="0">
                  <a:pos x="278" y="380"/>
                </a:cxn>
                <a:cxn ang="0">
                  <a:pos x="284" y="390"/>
                </a:cxn>
                <a:cxn ang="0">
                  <a:pos x="284" y="400"/>
                </a:cxn>
                <a:cxn ang="0">
                  <a:pos x="284" y="410"/>
                </a:cxn>
                <a:cxn ang="0">
                  <a:pos x="278" y="418"/>
                </a:cxn>
                <a:cxn ang="0">
                  <a:pos x="158" y="576"/>
                </a:cxn>
                <a:cxn ang="0">
                  <a:pos x="158" y="576"/>
                </a:cxn>
                <a:cxn ang="0">
                  <a:pos x="128" y="614"/>
                </a:cxn>
                <a:cxn ang="0">
                  <a:pos x="4" y="780"/>
                </a:cxn>
                <a:cxn ang="0">
                  <a:pos x="4" y="780"/>
                </a:cxn>
                <a:cxn ang="0">
                  <a:pos x="0" y="788"/>
                </a:cxn>
                <a:cxn ang="0">
                  <a:pos x="0" y="794"/>
                </a:cxn>
                <a:cxn ang="0">
                  <a:pos x="4" y="798"/>
                </a:cxn>
                <a:cxn ang="0">
                  <a:pos x="12" y="800"/>
                </a:cxn>
                <a:cxn ang="0">
                  <a:pos x="830" y="800"/>
                </a:cxn>
                <a:cxn ang="0">
                  <a:pos x="830" y="800"/>
                </a:cxn>
                <a:cxn ang="0">
                  <a:pos x="840" y="798"/>
                </a:cxn>
                <a:cxn ang="0">
                  <a:pos x="850" y="794"/>
                </a:cxn>
                <a:cxn ang="0">
                  <a:pos x="860" y="788"/>
                </a:cxn>
                <a:cxn ang="0">
                  <a:pos x="868" y="780"/>
                </a:cxn>
                <a:cxn ang="0">
                  <a:pos x="992" y="614"/>
                </a:cxn>
                <a:cxn ang="0">
                  <a:pos x="992" y="614"/>
                </a:cxn>
                <a:cxn ang="0">
                  <a:pos x="1022" y="576"/>
                </a:cxn>
                <a:cxn ang="0">
                  <a:pos x="1142" y="418"/>
                </a:cxn>
                <a:cxn ang="0">
                  <a:pos x="1142" y="418"/>
                </a:cxn>
                <a:cxn ang="0">
                  <a:pos x="1148" y="410"/>
                </a:cxn>
                <a:cxn ang="0">
                  <a:pos x="1148" y="400"/>
                </a:cxn>
                <a:cxn ang="0">
                  <a:pos x="1148" y="390"/>
                </a:cxn>
                <a:cxn ang="0">
                  <a:pos x="1142" y="380"/>
                </a:cxn>
                <a:cxn ang="0">
                  <a:pos x="1022" y="222"/>
                </a:cxn>
              </a:cxnLst>
              <a:rect l="0" t="0" r="r" b="b"/>
              <a:pathLst>
                <a:path w="1148" h="800">
                  <a:moveTo>
                    <a:pt x="1022" y="222"/>
                  </a:moveTo>
                  <a:lnTo>
                    <a:pt x="1022" y="222"/>
                  </a:lnTo>
                  <a:lnTo>
                    <a:pt x="992" y="184"/>
                  </a:lnTo>
                  <a:lnTo>
                    <a:pt x="868" y="18"/>
                  </a:lnTo>
                  <a:lnTo>
                    <a:pt x="868" y="18"/>
                  </a:lnTo>
                  <a:lnTo>
                    <a:pt x="860" y="12"/>
                  </a:lnTo>
                  <a:lnTo>
                    <a:pt x="850" y="4"/>
                  </a:lnTo>
                  <a:lnTo>
                    <a:pt x="840" y="0"/>
                  </a:lnTo>
                  <a:lnTo>
                    <a:pt x="830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4" y="0"/>
                  </a:lnTo>
                  <a:lnTo>
                    <a:pt x="0" y="4"/>
                  </a:lnTo>
                  <a:lnTo>
                    <a:pt x="0" y="12"/>
                  </a:lnTo>
                  <a:lnTo>
                    <a:pt x="4" y="18"/>
                  </a:lnTo>
                  <a:lnTo>
                    <a:pt x="128" y="184"/>
                  </a:lnTo>
                  <a:lnTo>
                    <a:pt x="128" y="184"/>
                  </a:lnTo>
                  <a:lnTo>
                    <a:pt x="158" y="222"/>
                  </a:lnTo>
                  <a:lnTo>
                    <a:pt x="278" y="380"/>
                  </a:lnTo>
                  <a:lnTo>
                    <a:pt x="278" y="380"/>
                  </a:lnTo>
                  <a:lnTo>
                    <a:pt x="284" y="390"/>
                  </a:lnTo>
                  <a:lnTo>
                    <a:pt x="284" y="400"/>
                  </a:lnTo>
                  <a:lnTo>
                    <a:pt x="284" y="410"/>
                  </a:lnTo>
                  <a:lnTo>
                    <a:pt x="278" y="418"/>
                  </a:lnTo>
                  <a:lnTo>
                    <a:pt x="158" y="576"/>
                  </a:lnTo>
                  <a:lnTo>
                    <a:pt x="158" y="576"/>
                  </a:lnTo>
                  <a:lnTo>
                    <a:pt x="128" y="614"/>
                  </a:lnTo>
                  <a:lnTo>
                    <a:pt x="4" y="780"/>
                  </a:lnTo>
                  <a:lnTo>
                    <a:pt x="4" y="780"/>
                  </a:lnTo>
                  <a:lnTo>
                    <a:pt x="0" y="788"/>
                  </a:lnTo>
                  <a:lnTo>
                    <a:pt x="0" y="794"/>
                  </a:lnTo>
                  <a:lnTo>
                    <a:pt x="4" y="798"/>
                  </a:lnTo>
                  <a:lnTo>
                    <a:pt x="12" y="800"/>
                  </a:lnTo>
                  <a:lnTo>
                    <a:pt x="830" y="800"/>
                  </a:lnTo>
                  <a:lnTo>
                    <a:pt x="830" y="800"/>
                  </a:lnTo>
                  <a:lnTo>
                    <a:pt x="840" y="798"/>
                  </a:lnTo>
                  <a:lnTo>
                    <a:pt x="850" y="794"/>
                  </a:lnTo>
                  <a:lnTo>
                    <a:pt x="860" y="788"/>
                  </a:lnTo>
                  <a:lnTo>
                    <a:pt x="868" y="780"/>
                  </a:lnTo>
                  <a:lnTo>
                    <a:pt x="992" y="614"/>
                  </a:lnTo>
                  <a:lnTo>
                    <a:pt x="992" y="614"/>
                  </a:lnTo>
                  <a:lnTo>
                    <a:pt x="1022" y="576"/>
                  </a:lnTo>
                  <a:lnTo>
                    <a:pt x="1142" y="418"/>
                  </a:lnTo>
                  <a:lnTo>
                    <a:pt x="1142" y="418"/>
                  </a:lnTo>
                  <a:lnTo>
                    <a:pt x="1148" y="410"/>
                  </a:lnTo>
                  <a:lnTo>
                    <a:pt x="1148" y="400"/>
                  </a:lnTo>
                  <a:lnTo>
                    <a:pt x="1148" y="390"/>
                  </a:lnTo>
                  <a:lnTo>
                    <a:pt x="1142" y="380"/>
                  </a:lnTo>
                  <a:lnTo>
                    <a:pt x="1022" y="222"/>
                  </a:ln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 w="1270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  <a:sp3d z="762000" extrusionH="381000" prstMaterial="dkEdge">
              <a:bevelT w="139700" prst="cross"/>
              <a:extrusionClr>
                <a:schemeClr val="bg1">
                  <a:lumMod val="75000"/>
                </a:schemeClr>
              </a:extrusionClr>
            </a:sp3d>
          </p:spPr>
          <p:txBody>
            <a:bodyPr/>
            <a:lstStyle/>
            <a:p>
              <a:endParaRPr lang="en-US" dirty="0">
                <a:latin typeface="Calibri" pitchFamily="34" charset="0"/>
              </a:endParaRPr>
            </a:p>
          </p:txBody>
        </p:sp>
        <p:sp>
          <p:nvSpPr>
            <p:cNvPr id="25" name="Freeform 21"/>
            <p:cNvSpPr>
              <a:spLocks/>
            </p:cNvSpPr>
            <p:nvPr/>
          </p:nvSpPr>
          <p:spPr bwMode="auto">
            <a:xfrm>
              <a:off x="5532194" y="1592263"/>
              <a:ext cx="1825625" cy="1270000"/>
            </a:xfrm>
            <a:custGeom>
              <a:avLst/>
              <a:gdLst/>
              <a:ahLst/>
              <a:cxnLst>
                <a:cxn ang="0">
                  <a:pos x="1022" y="222"/>
                </a:cxn>
                <a:cxn ang="0">
                  <a:pos x="1022" y="222"/>
                </a:cxn>
                <a:cxn ang="0">
                  <a:pos x="994" y="184"/>
                </a:cxn>
                <a:cxn ang="0">
                  <a:pos x="868" y="18"/>
                </a:cxn>
                <a:cxn ang="0">
                  <a:pos x="868" y="18"/>
                </a:cxn>
                <a:cxn ang="0">
                  <a:pos x="860" y="12"/>
                </a:cxn>
                <a:cxn ang="0">
                  <a:pos x="850" y="4"/>
                </a:cxn>
                <a:cxn ang="0">
                  <a:pos x="840" y="0"/>
                </a:cxn>
                <a:cxn ang="0">
                  <a:pos x="830" y="0"/>
                </a:cxn>
                <a:cxn ang="0">
                  <a:pos x="14" y="0"/>
                </a:cxn>
                <a:cxn ang="0">
                  <a:pos x="14" y="0"/>
                </a:cxn>
                <a:cxn ang="0">
                  <a:pos x="6" y="0"/>
                </a:cxn>
                <a:cxn ang="0">
                  <a:pos x="0" y="4"/>
                </a:cxn>
                <a:cxn ang="0">
                  <a:pos x="0" y="12"/>
                </a:cxn>
                <a:cxn ang="0">
                  <a:pos x="4" y="18"/>
                </a:cxn>
                <a:cxn ang="0">
                  <a:pos x="130" y="184"/>
                </a:cxn>
                <a:cxn ang="0">
                  <a:pos x="130" y="184"/>
                </a:cxn>
                <a:cxn ang="0">
                  <a:pos x="158" y="222"/>
                </a:cxn>
                <a:cxn ang="0">
                  <a:pos x="280" y="380"/>
                </a:cxn>
                <a:cxn ang="0">
                  <a:pos x="280" y="380"/>
                </a:cxn>
                <a:cxn ang="0">
                  <a:pos x="284" y="390"/>
                </a:cxn>
                <a:cxn ang="0">
                  <a:pos x="286" y="400"/>
                </a:cxn>
                <a:cxn ang="0">
                  <a:pos x="284" y="410"/>
                </a:cxn>
                <a:cxn ang="0">
                  <a:pos x="280" y="418"/>
                </a:cxn>
                <a:cxn ang="0">
                  <a:pos x="158" y="576"/>
                </a:cxn>
                <a:cxn ang="0">
                  <a:pos x="158" y="576"/>
                </a:cxn>
                <a:cxn ang="0">
                  <a:pos x="130" y="614"/>
                </a:cxn>
                <a:cxn ang="0">
                  <a:pos x="4" y="780"/>
                </a:cxn>
                <a:cxn ang="0">
                  <a:pos x="4" y="780"/>
                </a:cxn>
                <a:cxn ang="0">
                  <a:pos x="0" y="788"/>
                </a:cxn>
                <a:cxn ang="0">
                  <a:pos x="0" y="794"/>
                </a:cxn>
                <a:cxn ang="0">
                  <a:pos x="6" y="798"/>
                </a:cxn>
                <a:cxn ang="0">
                  <a:pos x="14" y="800"/>
                </a:cxn>
                <a:cxn ang="0">
                  <a:pos x="830" y="800"/>
                </a:cxn>
                <a:cxn ang="0">
                  <a:pos x="830" y="800"/>
                </a:cxn>
                <a:cxn ang="0">
                  <a:pos x="840" y="798"/>
                </a:cxn>
                <a:cxn ang="0">
                  <a:pos x="850" y="794"/>
                </a:cxn>
                <a:cxn ang="0">
                  <a:pos x="860" y="788"/>
                </a:cxn>
                <a:cxn ang="0">
                  <a:pos x="868" y="780"/>
                </a:cxn>
                <a:cxn ang="0">
                  <a:pos x="994" y="614"/>
                </a:cxn>
                <a:cxn ang="0">
                  <a:pos x="994" y="614"/>
                </a:cxn>
                <a:cxn ang="0">
                  <a:pos x="1022" y="576"/>
                </a:cxn>
                <a:cxn ang="0">
                  <a:pos x="1144" y="418"/>
                </a:cxn>
                <a:cxn ang="0">
                  <a:pos x="1144" y="418"/>
                </a:cxn>
                <a:cxn ang="0">
                  <a:pos x="1148" y="410"/>
                </a:cxn>
                <a:cxn ang="0">
                  <a:pos x="1150" y="400"/>
                </a:cxn>
                <a:cxn ang="0">
                  <a:pos x="1148" y="390"/>
                </a:cxn>
                <a:cxn ang="0">
                  <a:pos x="1144" y="380"/>
                </a:cxn>
                <a:cxn ang="0">
                  <a:pos x="1022" y="222"/>
                </a:cxn>
              </a:cxnLst>
              <a:rect l="0" t="0" r="r" b="b"/>
              <a:pathLst>
                <a:path w="1150" h="800">
                  <a:moveTo>
                    <a:pt x="1022" y="222"/>
                  </a:moveTo>
                  <a:lnTo>
                    <a:pt x="1022" y="222"/>
                  </a:lnTo>
                  <a:lnTo>
                    <a:pt x="994" y="184"/>
                  </a:lnTo>
                  <a:lnTo>
                    <a:pt x="868" y="18"/>
                  </a:lnTo>
                  <a:lnTo>
                    <a:pt x="868" y="18"/>
                  </a:lnTo>
                  <a:lnTo>
                    <a:pt x="860" y="12"/>
                  </a:lnTo>
                  <a:lnTo>
                    <a:pt x="850" y="4"/>
                  </a:lnTo>
                  <a:lnTo>
                    <a:pt x="840" y="0"/>
                  </a:lnTo>
                  <a:lnTo>
                    <a:pt x="830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6" y="0"/>
                  </a:lnTo>
                  <a:lnTo>
                    <a:pt x="0" y="4"/>
                  </a:lnTo>
                  <a:lnTo>
                    <a:pt x="0" y="12"/>
                  </a:lnTo>
                  <a:lnTo>
                    <a:pt x="4" y="18"/>
                  </a:lnTo>
                  <a:lnTo>
                    <a:pt x="130" y="184"/>
                  </a:lnTo>
                  <a:lnTo>
                    <a:pt x="130" y="184"/>
                  </a:lnTo>
                  <a:lnTo>
                    <a:pt x="158" y="222"/>
                  </a:lnTo>
                  <a:lnTo>
                    <a:pt x="280" y="380"/>
                  </a:lnTo>
                  <a:lnTo>
                    <a:pt x="280" y="380"/>
                  </a:lnTo>
                  <a:lnTo>
                    <a:pt x="284" y="390"/>
                  </a:lnTo>
                  <a:lnTo>
                    <a:pt x="286" y="400"/>
                  </a:lnTo>
                  <a:lnTo>
                    <a:pt x="284" y="410"/>
                  </a:lnTo>
                  <a:lnTo>
                    <a:pt x="280" y="418"/>
                  </a:lnTo>
                  <a:lnTo>
                    <a:pt x="158" y="576"/>
                  </a:lnTo>
                  <a:lnTo>
                    <a:pt x="158" y="576"/>
                  </a:lnTo>
                  <a:lnTo>
                    <a:pt x="130" y="614"/>
                  </a:lnTo>
                  <a:lnTo>
                    <a:pt x="4" y="780"/>
                  </a:lnTo>
                  <a:lnTo>
                    <a:pt x="4" y="780"/>
                  </a:lnTo>
                  <a:lnTo>
                    <a:pt x="0" y="788"/>
                  </a:lnTo>
                  <a:lnTo>
                    <a:pt x="0" y="794"/>
                  </a:lnTo>
                  <a:lnTo>
                    <a:pt x="6" y="798"/>
                  </a:lnTo>
                  <a:lnTo>
                    <a:pt x="14" y="800"/>
                  </a:lnTo>
                  <a:lnTo>
                    <a:pt x="830" y="800"/>
                  </a:lnTo>
                  <a:lnTo>
                    <a:pt x="830" y="800"/>
                  </a:lnTo>
                  <a:lnTo>
                    <a:pt x="840" y="798"/>
                  </a:lnTo>
                  <a:lnTo>
                    <a:pt x="850" y="794"/>
                  </a:lnTo>
                  <a:lnTo>
                    <a:pt x="860" y="788"/>
                  </a:lnTo>
                  <a:lnTo>
                    <a:pt x="868" y="780"/>
                  </a:lnTo>
                  <a:lnTo>
                    <a:pt x="994" y="614"/>
                  </a:lnTo>
                  <a:lnTo>
                    <a:pt x="994" y="614"/>
                  </a:lnTo>
                  <a:lnTo>
                    <a:pt x="1022" y="576"/>
                  </a:lnTo>
                  <a:lnTo>
                    <a:pt x="1144" y="418"/>
                  </a:lnTo>
                  <a:lnTo>
                    <a:pt x="1144" y="418"/>
                  </a:lnTo>
                  <a:lnTo>
                    <a:pt x="1148" y="410"/>
                  </a:lnTo>
                  <a:lnTo>
                    <a:pt x="1150" y="400"/>
                  </a:lnTo>
                  <a:lnTo>
                    <a:pt x="1148" y="390"/>
                  </a:lnTo>
                  <a:lnTo>
                    <a:pt x="1144" y="380"/>
                  </a:lnTo>
                  <a:lnTo>
                    <a:pt x="1022" y="222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70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  <a:sp3d z="381000" extrusionH="381000" prstMaterial="dkEdge">
              <a:bevelT w="139700" prst="cross"/>
              <a:extrusionClr>
                <a:schemeClr val="bg1">
                  <a:lumMod val="75000"/>
                </a:schemeClr>
              </a:extrusionClr>
            </a:sp3d>
          </p:spPr>
          <p:txBody>
            <a:bodyPr/>
            <a:lstStyle/>
            <a:p>
              <a:endParaRPr lang="en-US" dirty="0">
                <a:latin typeface="Calibri" pitchFamily="34" charset="0"/>
              </a:endParaRPr>
            </a:p>
          </p:txBody>
        </p:sp>
        <p:sp>
          <p:nvSpPr>
            <p:cNvPr id="26" name="Freeform 22"/>
            <p:cNvSpPr>
              <a:spLocks/>
            </p:cNvSpPr>
            <p:nvPr/>
          </p:nvSpPr>
          <p:spPr bwMode="auto">
            <a:xfrm>
              <a:off x="6835775" y="1592263"/>
              <a:ext cx="1825625" cy="1270000"/>
            </a:xfrm>
            <a:custGeom>
              <a:avLst/>
              <a:gdLst/>
              <a:ahLst/>
              <a:cxnLst>
                <a:cxn ang="0">
                  <a:pos x="1022" y="222"/>
                </a:cxn>
                <a:cxn ang="0">
                  <a:pos x="1022" y="222"/>
                </a:cxn>
                <a:cxn ang="0">
                  <a:pos x="994" y="184"/>
                </a:cxn>
                <a:cxn ang="0">
                  <a:pos x="868" y="18"/>
                </a:cxn>
                <a:cxn ang="0">
                  <a:pos x="868" y="18"/>
                </a:cxn>
                <a:cxn ang="0">
                  <a:pos x="860" y="12"/>
                </a:cxn>
                <a:cxn ang="0">
                  <a:pos x="852" y="4"/>
                </a:cxn>
                <a:cxn ang="0">
                  <a:pos x="840" y="0"/>
                </a:cxn>
                <a:cxn ang="0">
                  <a:pos x="830" y="0"/>
                </a:cxn>
                <a:cxn ang="0">
                  <a:pos x="14" y="0"/>
                </a:cxn>
                <a:cxn ang="0">
                  <a:pos x="14" y="0"/>
                </a:cxn>
                <a:cxn ang="0">
                  <a:pos x="6" y="0"/>
                </a:cxn>
                <a:cxn ang="0">
                  <a:pos x="2" y="4"/>
                </a:cxn>
                <a:cxn ang="0">
                  <a:pos x="0" y="12"/>
                </a:cxn>
                <a:cxn ang="0">
                  <a:pos x="4" y="18"/>
                </a:cxn>
                <a:cxn ang="0">
                  <a:pos x="130" y="184"/>
                </a:cxn>
                <a:cxn ang="0">
                  <a:pos x="130" y="184"/>
                </a:cxn>
                <a:cxn ang="0">
                  <a:pos x="158" y="222"/>
                </a:cxn>
                <a:cxn ang="0">
                  <a:pos x="280" y="380"/>
                </a:cxn>
                <a:cxn ang="0">
                  <a:pos x="280" y="380"/>
                </a:cxn>
                <a:cxn ang="0">
                  <a:pos x="284" y="390"/>
                </a:cxn>
                <a:cxn ang="0">
                  <a:pos x="286" y="400"/>
                </a:cxn>
                <a:cxn ang="0">
                  <a:pos x="284" y="410"/>
                </a:cxn>
                <a:cxn ang="0">
                  <a:pos x="280" y="418"/>
                </a:cxn>
                <a:cxn ang="0">
                  <a:pos x="158" y="576"/>
                </a:cxn>
                <a:cxn ang="0">
                  <a:pos x="158" y="576"/>
                </a:cxn>
                <a:cxn ang="0">
                  <a:pos x="130" y="614"/>
                </a:cxn>
                <a:cxn ang="0">
                  <a:pos x="4" y="780"/>
                </a:cxn>
                <a:cxn ang="0">
                  <a:pos x="4" y="780"/>
                </a:cxn>
                <a:cxn ang="0">
                  <a:pos x="0" y="788"/>
                </a:cxn>
                <a:cxn ang="0">
                  <a:pos x="2" y="794"/>
                </a:cxn>
                <a:cxn ang="0">
                  <a:pos x="6" y="798"/>
                </a:cxn>
                <a:cxn ang="0">
                  <a:pos x="14" y="800"/>
                </a:cxn>
                <a:cxn ang="0">
                  <a:pos x="830" y="800"/>
                </a:cxn>
                <a:cxn ang="0">
                  <a:pos x="830" y="800"/>
                </a:cxn>
                <a:cxn ang="0">
                  <a:pos x="840" y="798"/>
                </a:cxn>
                <a:cxn ang="0">
                  <a:pos x="852" y="794"/>
                </a:cxn>
                <a:cxn ang="0">
                  <a:pos x="860" y="788"/>
                </a:cxn>
                <a:cxn ang="0">
                  <a:pos x="868" y="780"/>
                </a:cxn>
                <a:cxn ang="0">
                  <a:pos x="994" y="614"/>
                </a:cxn>
                <a:cxn ang="0">
                  <a:pos x="994" y="614"/>
                </a:cxn>
                <a:cxn ang="0">
                  <a:pos x="1022" y="576"/>
                </a:cxn>
                <a:cxn ang="0">
                  <a:pos x="1144" y="418"/>
                </a:cxn>
                <a:cxn ang="0">
                  <a:pos x="1144" y="418"/>
                </a:cxn>
                <a:cxn ang="0">
                  <a:pos x="1148" y="410"/>
                </a:cxn>
                <a:cxn ang="0">
                  <a:pos x="1150" y="400"/>
                </a:cxn>
                <a:cxn ang="0">
                  <a:pos x="1148" y="390"/>
                </a:cxn>
                <a:cxn ang="0">
                  <a:pos x="1144" y="380"/>
                </a:cxn>
                <a:cxn ang="0">
                  <a:pos x="1022" y="222"/>
                </a:cxn>
              </a:cxnLst>
              <a:rect l="0" t="0" r="r" b="b"/>
              <a:pathLst>
                <a:path w="1150" h="800">
                  <a:moveTo>
                    <a:pt x="1022" y="222"/>
                  </a:moveTo>
                  <a:lnTo>
                    <a:pt x="1022" y="222"/>
                  </a:lnTo>
                  <a:lnTo>
                    <a:pt x="994" y="184"/>
                  </a:lnTo>
                  <a:lnTo>
                    <a:pt x="868" y="18"/>
                  </a:lnTo>
                  <a:lnTo>
                    <a:pt x="868" y="18"/>
                  </a:lnTo>
                  <a:lnTo>
                    <a:pt x="860" y="12"/>
                  </a:lnTo>
                  <a:lnTo>
                    <a:pt x="852" y="4"/>
                  </a:lnTo>
                  <a:lnTo>
                    <a:pt x="840" y="0"/>
                  </a:lnTo>
                  <a:lnTo>
                    <a:pt x="830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6" y="0"/>
                  </a:lnTo>
                  <a:lnTo>
                    <a:pt x="2" y="4"/>
                  </a:lnTo>
                  <a:lnTo>
                    <a:pt x="0" y="12"/>
                  </a:lnTo>
                  <a:lnTo>
                    <a:pt x="4" y="18"/>
                  </a:lnTo>
                  <a:lnTo>
                    <a:pt x="130" y="184"/>
                  </a:lnTo>
                  <a:lnTo>
                    <a:pt x="130" y="184"/>
                  </a:lnTo>
                  <a:lnTo>
                    <a:pt x="158" y="222"/>
                  </a:lnTo>
                  <a:lnTo>
                    <a:pt x="280" y="380"/>
                  </a:lnTo>
                  <a:lnTo>
                    <a:pt x="280" y="380"/>
                  </a:lnTo>
                  <a:lnTo>
                    <a:pt x="284" y="390"/>
                  </a:lnTo>
                  <a:lnTo>
                    <a:pt x="286" y="400"/>
                  </a:lnTo>
                  <a:lnTo>
                    <a:pt x="284" y="410"/>
                  </a:lnTo>
                  <a:lnTo>
                    <a:pt x="280" y="418"/>
                  </a:lnTo>
                  <a:lnTo>
                    <a:pt x="158" y="576"/>
                  </a:lnTo>
                  <a:lnTo>
                    <a:pt x="158" y="576"/>
                  </a:lnTo>
                  <a:lnTo>
                    <a:pt x="130" y="614"/>
                  </a:lnTo>
                  <a:lnTo>
                    <a:pt x="4" y="780"/>
                  </a:lnTo>
                  <a:lnTo>
                    <a:pt x="4" y="780"/>
                  </a:lnTo>
                  <a:lnTo>
                    <a:pt x="0" y="788"/>
                  </a:lnTo>
                  <a:lnTo>
                    <a:pt x="2" y="794"/>
                  </a:lnTo>
                  <a:lnTo>
                    <a:pt x="6" y="798"/>
                  </a:lnTo>
                  <a:lnTo>
                    <a:pt x="14" y="800"/>
                  </a:lnTo>
                  <a:lnTo>
                    <a:pt x="830" y="800"/>
                  </a:lnTo>
                  <a:lnTo>
                    <a:pt x="830" y="800"/>
                  </a:lnTo>
                  <a:lnTo>
                    <a:pt x="840" y="798"/>
                  </a:lnTo>
                  <a:lnTo>
                    <a:pt x="852" y="794"/>
                  </a:lnTo>
                  <a:lnTo>
                    <a:pt x="860" y="788"/>
                  </a:lnTo>
                  <a:lnTo>
                    <a:pt x="868" y="780"/>
                  </a:lnTo>
                  <a:lnTo>
                    <a:pt x="994" y="614"/>
                  </a:lnTo>
                  <a:lnTo>
                    <a:pt x="994" y="614"/>
                  </a:lnTo>
                  <a:lnTo>
                    <a:pt x="1022" y="576"/>
                  </a:lnTo>
                  <a:lnTo>
                    <a:pt x="1144" y="418"/>
                  </a:lnTo>
                  <a:lnTo>
                    <a:pt x="1144" y="418"/>
                  </a:lnTo>
                  <a:lnTo>
                    <a:pt x="1148" y="410"/>
                  </a:lnTo>
                  <a:lnTo>
                    <a:pt x="1150" y="400"/>
                  </a:lnTo>
                  <a:lnTo>
                    <a:pt x="1148" y="390"/>
                  </a:lnTo>
                  <a:lnTo>
                    <a:pt x="1144" y="380"/>
                  </a:lnTo>
                  <a:lnTo>
                    <a:pt x="1022" y="222"/>
                  </a:ln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 w="12700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  <a:sp3d extrusionH="381000" prstMaterial="dkEdge">
              <a:bevelT w="139700" prst="cross"/>
              <a:extrusionClr>
                <a:schemeClr val="bg1">
                  <a:lumMod val="75000"/>
                </a:schemeClr>
              </a:extrusionClr>
            </a:sp3d>
          </p:spPr>
          <p:txBody>
            <a:bodyPr/>
            <a:lstStyle/>
            <a:p>
              <a:endParaRPr lang="en-US" dirty="0">
                <a:latin typeface="Calibri" pitchFamily="34" charset="0"/>
              </a:endParaRPr>
            </a:p>
          </p:txBody>
        </p:sp>
      </p:grp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845532"/>
          </a:xfrm>
        </p:spPr>
        <p:txBody>
          <a:bodyPr>
            <a:normAutofit/>
          </a:bodyPr>
          <a:lstStyle/>
          <a:p>
            <a:r>
              <a:rPr lang="en-US" dirty="0" smtClean="0">
                <a:latin typeface="Franklin Gothic Medium Cond" pitchFamily="34" charset="0"/>
              </a:rPr>
              <a:t>Moving up in levels</a:t>
            </a:r>
            <a:endParaRPr lang="en-US" dirty="0"/>
          </a:p>
        </p:txBody>
      </p:sp>
      <p:grpSp>
        <p:nvGrpSpPr>
          <p:cNvPr id="4" name="Gruppe 72"/>
          <p:cNvGrpSpPr>
            <a:grpSpLocks/>
          </p:cNvGrpSpPr>
          <p:nvPr/>
        </p:nvGrpSpPr>
        <p:grpSpPr bwMode="auto">
          <a:xfrm>
            <a:off x="7239000" y="3782300"/>
            <a:ext cx="1004248" cy="1103496"/>
            <a:chOff x="6736239" y="307975"/>
            <a:chExt cx="1336199" cy="1454438"/>
          </a:xfrm>
        </p:grpSpPr>
        <p:sp>
          <p:nvSpPr>
            <p:cNvPr id="13" name="Ellipse 98"/>
            <p:cNvSpPr/>
            <p:nvPr/>
          </p:nvSpPr>
          <p:spPr bwMode="auto">
            <a:xfrm>
              <a:off x="6786578" y="1500174"/>
              <a:ext cx="1198946" cy="262239"/>
            </a:xfrm>
            <a:prstGeom prst="ellipse">
              <a:avLst/>
            </a:prstGeom>
            <a:gradFill flip="none" rotWithShape="1">
              <a:gsLst>
                <a:gs pos="100000">
                  <a:srgbClr val="FFFFFF">
                    <a:alpha val="0"/>
                  </a:srgbClr>
                </a:gs>
                <a:gs pos="0">
                  <a:srgbClr val="E6E6E6">
                    <a:lumMod val="10000"/>
                    <a:alpha val="76000"/>
                  </a:srgbClr>
                </a:gs>
              </a:gsLst>
              <a:path path="shape">
                <a:fillToRect l="50000" t="50000" r="50000" b="50000"/>
              </a:path>
              <a:tileRect/>
            </a:gra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algn="ctr">
                <a:defRPr/>
              </a:pPr>
              <a:endParaRPr lang="en-US">
                <a:solidFill>
                  <a:srgbClr val="FFFFFF"/>
                </a:solidFill>
                <a:latin typeface="Calibri" pitchFamily="-111" charset="0"/>
                <a:ea typeface="ＭＳ Ｐゴシック" pitchFamily="-111" charset="-128"/>
              </a:endParaRPr>
            </a:p>
          </p:txBody>
        </p:sp>
        <p:grpSp>
          <p:nvGrpSpPr>
            <p:cNvPr id="5" name="Gruppe 69"/>
            <p:cNvGrpSpPr>
              <a:grpSpLocks/>
            </p:cNvGrpSpPr>
            <p:nvPr/>
          </p:nvGrpSpPr>
          <p:grpSpPr bwMode="auto">
            <a:xfrm>
              <a:off x="6736239" y="307975"/>
              <a:ext cx="1336199" cy="1335088"/>
              <a:chOff x="6990733" y="4742888"/>
              <a:chExt cx="1335699" cy="1335810"/>
            </a:xfrm>
          </p:grpSpPr>
          <p:sp>
            <p:nvSpPr>
              <p:cNvPr id="14" name="Ellipse 99"/>
              <p:cNvSpPr/>
              <p:nvPr/>
            </p:nvSpPr>
            <p:spPr bwMode="auto">
              <a:xfrm>
                <a:off x="6990733" y="4742888"/>
                <a:ext cx="1335699" cy="1335810"/>
              </a:xfrm>
              <a:prstGeom prst="ellipse">
                <a:avLst/>
              </a:prstGeom>
              <a:gradFill flip="none" rotWithShape="1">
                <a:gsLst>
                  <a:gs pos="0">
                    <a:srgbClr val="74F4FF"/>
                  </a:gs>
                  <a:gs pos="100000">
                    <a:srgbClr val="208ECD"/>
                  </a:gs>
                </a:gsLst>
                <a:path path="shape">
                  <a:fillToRect l="50000" t="50000" r="50000" b="50000"/>
                </a:path>
                <a:tileRect/>
              </a:gradFill>
              <a:ln w="9525" cap="flat" cmpd="sng" algn="ctr">
                <a:solidFill>
                  <a:srgbClr val="0081BE">
                    <a:lumMod val="75000"/>
                  </a:srgbClr>
                </a:solidFill>
                <a:prstDash val="solid"/>
              </a:ln>
              <a:effectLst>
                <a:innerShdw blurRad="190500" dist="114300" dir="5640000">
                  <a:srgbClr val="000000">
                    <a:alpha val="37000"/>
                  </a:srgbClr>
                </a:inn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>
                  <a:solidFill>
                    <a:srgbClr val="FFFFFF"/>
                  </a:solidFill>
                  <a:latin typeface="Calibri" pitchFamily="-111" charset="0"/>
                  <a:ea typeface="ＭＳ Ｐゴシック" pitchFamily="-111" charset="-128"/>
                </a:endParaRPr>
              </a:p>
            </p:txBody>
          </p:sp>
          <p:sp>
            <p:nvSpPr>
              <p:cNvPr id="15" name="Ellipse 100"/>
              <p:cNvSpPr>
                <a:spLocks noChangeArrowheads="1"/>
              </p:cNvSpPr>
              <p:nvPr/>
            </p:nvSpPr>
            <p:spPr bwMode="auto">
              <a:xfrm>
                <a:off x="7169968" y="4786328"/>
                <a:ext cx="982937" cy="721325"/>
              </a:xfrm>
              <a:prstGeom prst="ellipse">
                <a:avLst/>
              </a:prstGeom>
              <a:gradFill rotWithShape="1">
                <a:gsLst>
                  <a:gs pos="0">
                    <a:srgbClr val="FFFFFF">
                      <a:alpha val="76999"/>
                    </a:srgbClr>
                  </a:gs>
                  <a:gs pos="100000">
                    <a:srgbClr val="8EB4E3">
                      <a:alpha val="0"/>
                    </a:srgbClr>
                  </a:gs>
                </a:gsLst>
                <a:lin ang="5400000"/>
              </a:gradFill>
              <a:ln w="9525">
                <a:noFill/>
                <a:round/>
                <a:headEnd/>
                <a:tailEnd/>
              </a:ln>
            </p:spPr>
            <p:txBody>
              <a:bodyPr anchor="ctr"/>
              <a:lstStyle/>
              <a:p>
                <a:pPr algn="ctr"/>
                <a:endParaRPr lang="en-US">
                  <a:solidFill>
                    <a:srgbClr val="FFFFFF"/>
                  </a:solidFill>
                  <a:latin typeface="Calibri" charset="0"/>
                  <a:ea typeface="ＭＳ Ｐゴシック" pitchFamily="34" charset="-128"/>
                </a:endParaRPr>
              </a:p>
            </p:txBody>
          </p:sp>
        </p:grpSp>
      </p:grpSp>
      <p:grpSp>
        <p:nvGrpSpPr>
          <p:cNvPr id="6" name="Gruppe 72"/>
          <p:cNvGrpSpPr>
            <a:grpSpLocks/>
          </p:cNvGrpSpPr>
          <p:nvPr/>
        </p:nvGrpSpPr>
        <p:grpSpPr bwMode="auto">
          <a:xfrm>
            <a:off x="2743200" y="2230336"/>
            <a:ext cx="969763" cy="1103496"/>
            <a:chOff x="6736239" y="307975"/>
            <a:chExt cx="1336199" cy="1454438"/>
          </a:xfrm>
        </p:grpSpPr>
        <p:sp>
          <p:nvSpPr>
            <p:cNvPr id="18" name="Ellipse 98"/>
            <p:cNvSpPr/>
            <p:nvPr/>
          </p:nvSpPr>
          <p:spPr bwMode="auto">
            <a:xfrm>
              <a:off x="6786578" y="1500174"/>
              <a:ext cx="1198946" cy="262239"/>
            </a:xfrm>
            <a:prstGeom prst="ellipse">
              <a:avLst/>
            </a:prstGeom>
            <a:gradFill flip="none" rotWithShape="1">
              <a:gsLst>
                <a:gs pos="100000">
                  <a:srgbClr val="FFFFFF">
                    <a:alpha val="0"/>
                  </a:srgbClr>
                </a:gs>
                <a:gs pos="0">
                  <a:srgbClr val="E6E6E6">
                    <a:lumMod val="10000"/>
                    <a:alpha val="76000"/>
                  </a:srgbClr>
                </a:gs>
              </a:gsLst>
              <a:path path="shape">
                <a:fillToRect l="50000" t="50000" r="50000" b="50000"/>
              </a:path>
              <a:tileRect/>
            </a:gra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algn="ctr">
                <a:defRPr/>
              </a:pPr>
              <a:endParaRPr lang="en-US">
                <a:solidFill>
                  <a:srgbClr val="FFFFFF"/>
                </a:solidFill>
                <a:latin typeface="Calibri" pitchFamily="-111" charset="0"/>
                <a:ea typeface="ＭＳ Ｐゴシック" pitchFamily="-111" charset="-128"/>
              </a:endParaRPr>
            </a:p>
          </p:txBody>
        </p:sp>
        <p:grpSp>
          <p:nvGrpSpPr>
            <p:cNvPr id="7" name="Gruppe 69"/>
            <p:cNvGrpSpPr>
              <a:grpSpLocks/>
            </p:cNvGrpSpPr>
            <p:nvPr/>
          </p:nvGrpSpPr>
          <p:grpSpPr bwMode="auto">
            <a:xfrm>
              <a:off x="6736239" y="307975"/>
              <a:ext cx="1336199" cy="1335088"/>
              <a:chOff x="6990733" y="4742888"/>
              <a:chExt cx="1335699" cy="1335810"/>
            </a:xfrm>
          </p:grpSpPr>
          <p:sp>
            <p:nvSpPr>
              <p:cNvPr id="19" name="Ellipse 99"/>
              <p:cNvSpPr/>
              <p:nvPr/>
            </p:nvSpPr>
            <p:spPr bwMode="auto">
              <a:xfrm>
                <a:off x="6990733" y="4742888"/>
                <a:ext cx="1335699" cy="1335810"/>
              </a:xfrm>
              <a:prstGeom prst="ellipse">
                <a:avLst/>
              </a:prstGeom>
              <a:gradFill flip="none" rotWithShape="1">
                <a:gsLst>
                  <a:gs pos="0">
                    <a:srgbClr val="74F4FF"/>
                  </a:gs>
                  <a:gs pos="100000">
                    <a:srgbClr val="208ECD"/>
                  </a:gs>
                </a:gsLst>
                <a:path path="shape">
                  <a:fillToRect l="50000" t="50000" r="50000" b="50000"/>
                </a:path>
                <a:tileRect/>
              </a:gradFill>
              <a:ln w="9525" cap="flat" cmpd="sng" algn="ctr">
                <a:solidFill>
                  <a:srgbClr val="0081BE">
                    <a:lumMod val="75000"/>
                  </a:srgbClr>
                </a:solidFill>
                <a:prstDash val="solid"/>
              </a:ln>
              <a:effectLst>
                <a:innerShdw blurRad="190500" dist="114300" dir="5640000">
                  <a:srgbClr val="000000">
                    <a:alpha val="37000"/>
                  </a:srgbClr>
                </a:inn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>
                  <a:solidFill>
                    <a:srgbClr val="FFFFFF"/>
                  </a:solidFill>
                  <a:latin typeface="Calibri" pitchFamily="-111" charset="0"/>
                  <a:ea typeface="ＭＳ Ｐゴシック" pitchFamily="-111" charset="-128"/>
                </a:endParaRPr>
              </a:p>
            </p:txBody>
          </p:sp>
          <p:sp>
            <p:nvSpPr>
              <p:cNvPr id="20" name="Ellipse 100"/>
              <p:cNvSpPr>
                <a:spLocks noChangeArrowheads="1"/>
              </p:cNvSpPr>
              <p:nvPr/>
            </p:nvSpPr>
            <p:spPr bwMode="auto">
              <a:xfrm>
                <a:off x="7169968" y="4786328"/>
                <a:ext cx="982937" cy="721325"/>
              </a:xfrm>
              <a:prstGeom prst="ellipse">
                <a:avLst/>
              </a:prstGeom>
              <a:gradFill rotWithShape="1">
                <a:gsLst>
                  <a:gs pos="0">
                    <a:srgbClr val="FFFFFF">
                      <a:alpha val="76999"/>
                    </a:srgbClr>
                  </a:gs>
                  <a:gs pos="100000">
                    <a:srgbClr val="8EB4E3">
                      <a:alpha val="0"/>
                    </a:srgbClr>
                  </a:gs>
                </a:gsLst>
                <a:lin ang="5400000"/>
              </a:gradFill>
              <a:ln w="9525">
                <a:noFill/>
                <a:round/>
                <a:headEnd/>
                <a:tailEnd/>
              </a:ln>
            </p:spPr>
            <p:txBody>
              <a:bodyPr anchor="ctr"/>
              <a:lstStyle/>
              <a:p>
                <a:pPr algn="ctr"/>
                <a:endParaRPr lang="en-US">
                  <a:solidFill>
                    <a:srgbClr val="FFFFFF"/>
                  </a:solidFill>
                  <a:latin typeface="Calibri" charset="0"/>
                  <a:ea typeface="ＭＳ Ｐゴシック" pitchFamily="34" charset="-128"/>
                </a:endParaRPr>
              </a:p>
            </p:txBody>
          </p:sp>
        </p:grpSp>
      </p:grpSp>
      <p:sp>
        <p:nvSpPr>
          <p:cNvPr id="22" name="TextBox 21"/>
          <p:cNvSpPr txBox="1"/>
          <p:nvPr/>
        </p:nvSpPr>
        <p:spPr>
          <a:xfrm>
            <a:off x="2864388" y="1120170"/>
            <a:ext cx="359208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u="sng" dirty="0" smtClean="0">
                <a:latin typeface="Calibri" pitchFamily="34" charset="0"/>
              </a:rPr>
              <a:t>Now</a:t>
            </a:r>
          </a:p>
          <a:p>
            <a:r>
              <a:rPr lang="en-US" sz="2400" dirty="0" smtClean="0">
                <a:latin typeface="Calibri" pitchFamily="34" charset="0"/>
              </a:rPr>
              <a:t>This is the text regarding current level</a:t>
            </a:r>
            <a:endParaRPr lang="en-US" sz="2400" dirty="0">
              <a:latin typeface="Calibri" pitchFamily="34" charset="0"/>
            </a:endParaRPr>
          </a:p>
        </p:txBody>
      </p:sp>
      <p:sp>
        <p:nvSpPr>
          <p:cNvPr id="23" name="TextBox 22"/>
          <p:cNvSpPr txBox="1"/>
          <p:nvPr/>
        </p:nvSpPr>
        <p:spPr>
          <a:xfrm>
            <a:off x="5730495" y="1934540"/>
            <a:ext cx="3241964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u="sng" dirty="0" smtClean="0">
                <a:latin typeface="Calibri" pitchFamily="34" charset="0"/>
              </a:rPr>
              <a:t>Earlier</a:t>
            </a:r>
          </a:p>
          <a:p>
            <a:r>
              <a:rPr lang="en-US" sz="2400" dirty="0" smtClean="0">
                <a:latin typeface="Calibri" pitchFamily="34" charset="0"/>
              </a:rPr>
              <a:t>This is the text regarding earlier level</a:t>
            </a:r>
            <a:endParaRPr lang="en-US" sz="2400" dirty="0">
              <a:latin typeface="Calibri" pitchFamily="34" charset="0"/>
            </a:endParaRP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2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" grpId="0"/>
      <p:bldP spid="23" grpId="0"/>
    </p:bldLst>
  </p:timing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Related points</a:t>
            </a:r>
            <a:endParaRPr lang="en-US" dirty="0"/>
          </a:p>
        </p:txBody>
      </p:sp>
      <p:pic>
        <p:nvPicPr>
          <p:cNvPr id="3" name="Picture 2" descr="Classy circles.jpg"/>
          <p:cNvPicPr>
            <a:picLocks noChangeAspect="1"/>
          </p:cNvPicPr>
          <p:nvPr/>
        </p:nvPicPr>
        <p:blipFill>
          <a:blip r:embed="rId3" cstate="print">
            <a:clrChange>
              <a:clrFrom>
                <a:srgbClr val="FDFDFD"/>
              </a:clrFrom>
              <a:clrTo>
                <a:srgbClr val="FDFDFD">
                  <a:alpha val="0"/>
                </a:srgbClr>
              </a:clrTo>
            </a:clrChange>
          </a:blip>
          <a:srcRect l="41152" t="25556" b="35555"/>
          <a:stretch>
            <a:fillRect/>
          </a:stretch>
        </p:blipFill>
        <p:spPr>
          <a:xfrm>
            <a:off x="2895600" y="1752600"/>
            <a:ext cx="2971800" cy="3030682"/>
          </a:xfrm>
          <a:prstGeom prst="rect">
            <a:avLst/>
          </a:prstGeom>
          <a:effectLst/>
        </p:spPr>
      </p:pic>
      <p:sp>
        <p:nvSpPr>
          <p:cNvPr id="6" name="Freeform 43"/>
          <p:cNvSpPr>
            <a:spLocks/>
          </p:cNvSpPr>
          <p:nvPr/>
        </p:nvSpPr>
        <p:spPr bwMode="auto">
          <a:xfrm>
            <a:off x="4171950" y="4343400"/>
            <a:ext cx="706438" cy="620713"/>
          </a:xfrm>
          <a:custGeom>
            <a:avLst/>
            <a:gdLst/>
            <a:ahLst/>
            <a:cxnLst>
              <a:cxn ang="0">
                <a:pos x="0" y="12"/>
              </a:cxn>
              <a:cxn ang="0">
                <a:pos x="218" y="391"/>
              </a:cxn>
              <a:cxn ang="0">
                <a:pos x="445" y="0"/>
              </a:cxn>
              <a:cxn ang="0">
                <a:pos x="445" y="0"/>
              </a:cxn>
              <a:cxn ang="0">
                <a:pos x="418" y="14"/>
              </a:cxn>
              <a:cxn ang="0">
                <a:pos x="390" y="24"/>
              </a:cxn>
              <a:cxn ang="0">
                <a:pos x="362" y="35"/>
              </a:cxn>
              <a:cxn ang="0">
                <a:pos x="331" y="42"/>
              </a:cxn>
              <a:cxn ang="0">
                <a:pos x="303" y="49"/>
              </a:cxn>
              <a:cxn ang="0">
                <a:pos x="271" y="55"/>
              </a:cxn>
              <a:cxn ang="0">
                <a:pos x="241" y="56"/>
              </a:cxn>
              <a:cxn ang="0">
                <a:pos x="209" y="58"/>
              </a:cxn>
              <a:cxn ang="0">
                <a:pos x="209" y="58"/>
              </a:cxn>
              <a:cxn ang="0">
                <a:pos x="181" y="56"/>
              </a:cxn>
              <a:cxn ang="0">
                <a:pos x="154" y="55"/>
              </a:cxn>
              <a:cxn ang="0">
                <a:pos x="128" y="51"/>
              </a:cxn>
              <a:cxn ang="0">
                <a:pos x="101" y="46"/>
              </a:cxn>
              <a:cxn ang="0">
                <a:pos x="75" y="40"/>
              </a:cxn>
              <a:cxn ang="0">
                <a:pos x="48" y="32"/>
              </a:cxn>
              <a:cxn ang="0">
                <a:pos x="23" y="23"/>
              </a:cxn>
              <a:cxn ang="0">
                <a:pos x="0" y="12"/>
              </a:cxn>
              <a:cxn ang="0">
                <a:pos x="0" y="12"/>
              </a:cxn>
            </a:cxnLst>
            <a:rect l="0" t="0" r="r" b="b"/>
            <a:pathLst>
              <a:path w="445" h="391">
                <a:moveTo>
                  <a:pt x="0" y="12"/>
                </a:moveTo>
                <a:lnTo>
                  <a:pt x="218" y="391"/>
                </a:lnTo>
                <a:lnTo>
                  <a:pt x="445" y="0"/>
                </a:lnTo>
                <a:lnTo>
                  <a:pt x="445" y="0"/>
                </a:lnTo>
                <a:lnTo>
                  <a:pt x="418" y="14"/>
                </a:lnTo>
                <a:lnTo>
                  <a:pt x="390" y="24"/>
                </a:lnTo>
                <a:lnTo>
                  <a:pt x="362" y="35"/>
                </a:lnTo>
                <a:lnTo>
                  <a:pt x="331" y="42"/>
                </a:lnTo>
                <a:lnTo>
                  <a:pt x="303" y="49"/>
                </a:lnTo>
                <a:lnTo>
                  <a:pt x="271" y="55"/>
                </a:lnTo>
                <a:lnTo>
                  <a:pt x="241" y="56"/>
                </a:lnTo>
                <a:lnTo>
                  <a:pt x="209" y="58"/>
                </a:lnTo>
                <a:lnTo>
                  <a:pt x="209" y="58"/>
                </a:lnTo>
                <a:lnTo>
                  <a:pt x="181" y="56"/>
                </a:lnTo>
                <a:lnTo>
                  <a:pt x="154" y="55"/>
                </a:lnTo>
                <a:lnTo>
                  <a:pt x="128" y="51"/>
                </a:lnTo>
                <a:lnTo>
                  <a:pt x="101" y="46"/>
                </a:lnTo>
                <a:lnTo>
                  <a:pt x="75" y="40"/>
                </a:lnTo>
                <a:lnTo>
                  <a:pt x="48" y="32"/>
                </a:lnTo>
                <a:lnTo>
                  <a:pt x="23" y="23"/>
                </a:lnTo>
                <a:lnTo>
                  <a:pt x="0" y="12"/>
                </a:lnTo>
                <a:lnTo>
                  <a:pt x="0" y="12"/>
                </a:lnTo>
                <a:close/>
              </a:path>
            </a:pathLst>
          </a:custGeom>
          <a:solidFill>
            <a:schemeClr val="accent1">
              <a:lumMod val="50000"/>
            </a:schemeClr>
          </a:solidFill>
          <a:ln w="7">
            <a:noFill/>
            <a:prstDash val="solid"/>
            <a:round/>
            <a:headEnd/>
            <a:tailEnd/>
          </a:ln>
          <a:scene3d>
            <a:camera prst="orthographicFront"/>
            <a:lightRig rig="soft" dir="t"/>
          </a:scene3d>
          <a:sp3d prstMaterial="dkEdge">
            <a:bevelT/>
          </a:sp3d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Calibri" pitchFamily="34" charset="0"/>
            </a:endParaRPr>
          </a:p>
        </p:txBody>
      </p:sp>
      <p:sp>
        <p:nvSpPr>
          <p:cNvPr id="7" name="Freeform 44"/>
          <p:cNvSpPr>
            <a:spLocks/>
          </p:cNvSpPr>
          <p:nvPr/>
        </p:nvSpPr>
        <p:spPr bwMode="auto">
          <a:xfrm>
            <a:off x="5181600" y="2514600"/>
            <a:ext cx="727075" cy="641350"/>
          </a:xfrm>
          <a:custGeom>
            <a:avLst/>
            <a:gdLst/>
            <a:ahLst/>
            <a:cxnLst>
              <a:cxn ang="0">
                <a:pos x="228" y="404"/>
              </a:cxn>
              <a:cxn ang="0">
                <a:pos x="458" y="7"/>
              </a:cxn>
              <a:cxn ang="0">
                <a:pos x="458" y="7"/>
              </a:cxn>
              <a:cxn ang="0">
                <a:pos x="453" y="0"/>
              </a:cxn>
              <a:cxn ang="0">
                <a:pos x="0" y="0"/>
              </a:cxn>
              <a:cxn ang="0">
                <a:pos x="0" y="0"/>
              </a:cxn>
              <a:cxn ang="0">
                <a:pos x="25" y="18"/>
              </a:cxn>
              <a:cxn ang="0">
                <a:pos x="48" y="36"/>
              </a:cxn>
              <a:cxn ang="0">
                <a:pos x="69" y="55"/>
              </a:cxn>
              <a:cxn ang="0">
                <a:pos x="90" y="76"/>
              </a:cxn>
              <a:cxn ang="0">
                <a:pos x="110" y="98"/>
              </a:cxn>
              <a:cxn ang="0">
                <a:pos x="129" y="122"/>
              </a:cxn>
              <a:cxn ang="0">
                <a:pos x="145" y="145"/>
              </a:cxn>
              <a:cxn ang="0">
                <a:pos x="161" y="172"/>
              </a:cxn>
              <a:cxn ang="0">
                <a:pos x="175" y="197"/>
              </a:cxn>
              <a:cxn ang="0">
                <a:pos x="189" y="225"/>
              </a:cxn>
              <a:cxn ang="0">
                <a:pos x="200" y="253"/>
              </a:cxn>
              <a:cxn ang="0">
                <a:pos x="209" y="282"/>
              </a:cxn>
              <a:cxn ang="0">
                <a:pos x="216" y="312"/>
              </a:cxn>
              <a:cxn ang="0">
                <a:pos x="223" y="342"/>
              </a:cxn>
              <a:cxn ang="0">
                <a:pos x="227" y="372"/>
              </a:cxn>
              <a:cxn ang="0">
                <a:pos x="228" y="404"/>
              </a:cxn>
              <a:cxn ang="0">
                <a:pos x="228" y="404"/>
              </a:cxn>
            </a:cxnLst>
            <a:rect l="0" t="0" r="r" b="b"/>
            <a:pathLst>
              <a:path w="458" h="404">
                <a:moveTo>
                  <a:pt x="228" y="404"/>
                </a:moveTo>
                <a:lnTo>
                  <a:pt x="458" y="7"/>
                </a:lnTo>
                <a:lnTo>
                  <a:pt x="458" y="7"/>
                </a:lnTo>
                <a:lnTo>
                  <a:pt x="453" y="0"/>
                </a:lnTo>
                <a:lnTo>
                  <a:pt x="0" y="0"/>
                </a:lnTo>
                <a:lnTo>
                  <a:pt x="0" y="0"/>
                </a:lnTo>
                <a:lnTo>
                  <a:pt x="25" y="18"/>
                </a:lnTo>
                <a:lnTo>
                  <a:pt x="48" y="36"/>
                </a:lnTo>
                <a:lnTo>
                  <a:pt x="69" y="55"/>
                </a:lnTo>
                <a:lnTo>
                  <a:pt x="90" y="76"/>
                </a:lnTo>
                <a:lnTo>
                  <a:pt x="110" y="98"/>
                </a:lnTo>
                <a:lnTo>
                  <a:pt x="129" y="122"/>
                </a:lnTo>
                <a:lnTo>
                  <a:pt x="145" y="145"/>
                </a:lnTo>
                <a:lnTo>
                  <a:pt x="161" y="172"/>
                </a:lnTo>
                <a:lnTo>
                  <a:pt x="175" y="197"/>
                </a:lnTo>
                <a:lnTo>
                  <a:pt x="189" y="225"/>
                </a:lnTo>
                <a:lnTo>
                  <a:pt x="200" y="253"/>
                </a:lnTo>
                <a:lnTo>
                  <a:pt x="209" y="282"/>
                </a:lnTo>
                <a:lnTo>
                  <a:pt x="216" y="312"/>
                </a:lnTo>
                <a:lnTo>
                  <a:pt x="223" y="342"/>
                </a:lnTo>
                <a:lnTo>
                  <a:pt x="227" y="372"/>
                </a:lnTo>
                <a:lnTo>
                  <a:pt x="228" y="404"/>
                </a:lnTo>
                <a:lnTo>
                  <a:pt x="228" y="404"/>
                </a:lnTo>
                <a:close/>
              </a:path>
            </a:pathLst>
          </a:custGeom>
          <a:solidFill>
            <a:schemeClr val="accent1">
              <a:lumMod val="50000"/>
            </a:schemeClr>
          </a:solidFill>
          <a:ln w="7">
            <a:noFill/>
            <a:prstDash val="solid"/>
            <a:round/>
            <a:headEnd/>
            <a:tailEnd/>
          </a:ln>
          <a:scene3d>
            <a:camera prst="orthographicFront"/>
            <a:lightRig rig="soft" dir="t"/>
          </a:scene3d>
          <a:sp3d prstMaterial="dkEdge">
            <a:bevelT/>
          </a:sp3d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Calibri" pitchFamily="34" charset="0"/>
            </a:endParaRPr>
          </a:p>
        </p:txBody>
      </p:sp>
      <p:sp>
        <p:nvSpPr>
          <p:cNvPr id="8" name="Freeform 44"/>
          <p:cNvSpPr>
            <a:spLocks/>
          </p:cNvSpPr>
          <p:nvPr/>
        </p:nvSpPr>
        <p:spPr bwMode="auto">
          <a:xfrm flipH="1">
            <a:off x="2971800" y="2514600"/>
            <a:ext cx="727075" cy="641350"/>
          </a:xfrm>
          <a:custGeom>
            <a:avLst/>
            <a:gdLst/>
            <a:ahLst/>
            <a:cxnLst>
              <a:cxn ang="0">
                <a:pos x="228" y="404"/>
              </a:cxn>
              <a:cxn ang="0">
                <a:pos x="458" y="7"/>
              </a:cxn>
              <a:cxn ang="0">
                <a:pos x="458" y="7"/>
              </a:cxn>
              <a:cxn ang="0">
                <a:pos x="453" y="0"/>
              </a:cxn>
              <a:cxn ang="0">
                <a:pos x="0" y="0"/>
              </a:cxn>
              <a:cxn ang="0">
                <a:pos x="0" y="0"/>
              </a:cxn>
              <a:cxn ang="0">
                <a:pos x="25" y="18"/>
              </a:cxn>
              <a:cxn ang="0">
                <a:pos x="48" y="36"/>
              </a:cxn>
              <a:cxn ang="0">
                <a:pos x="69" y="55"/>
              </a:cxn>
              <a:cxn ang="0">
                <a:pos x="90" y="76"/>
              </a:cxn>
              <a:cxn ang="0">
                <a:pos x="110" y="98"/>
              </a:cxn>
              <a:cxn ang="0">
                <a:pos x="129" y="122"/>
              </a:cxn>
              <a:cxn ang="0">
                <a:pos x="145" y="145"/>
              </a:cxn>
              <a:cxn ang="0">
                <a:pos x="161" y="172"/>
              </a:cxn>
              <a:cxn ang="0">
                <a:pos x="175" y="197"/>
              </a:cxn>
              <a:cxn ang="0">
                <a:pos x="189" y="225"/>
              </a:cxn>
              <a:cxn ang="0">
                <a:pos x="200" y="253"/>
              </a:cxn>
              <a:cxn ang="0">
                <a:pos x="209" y="282"/>
              </a:cxn>
              <a:cxn ang="0">
                <a:pos x="216" y="312"/>
              </a:cxn>
              <a:cxn ang="0">
                <a:pos x="223" y="342"/>
              </a:cxn>
              <a:cxn ang="0">
                <a:pos x="227" y="372"/>
              </a:cxn>
              <a:cxn ang="0">
                <a:pos x="228" y="404"/>
              </a:cxn>
              <a:cxn ang="0">
                <a:pos x="228" y="404"/>
              </a:cxn>
            </a:cxnLst>
            <a:rect l="0" t="0" r="r" b="b"/>
            <a:pathLst>
              <a:path w="458" h="404">
                <a:moveTo>
                  <a:pt x="228" y="404"/>
                </a:moveTo>
                <a:lnTo>
                  <a:pt x="458" y="7"/>
                </a:lnTo>
                <a:lnTo>
                  <a:pt x="458" y="7"/>
                </a:lnTo>
                <a:lnTo>
                  <a:pt x="453" y="0"/>
                </a:lnTo>
                <a:lnTo>
                  <a:pt x="0" y="0"/>
                </a:lnTo>
                <a:lnTo>
                  <a:pt x="0" y="0"/>
                </a:lnTo>
                <a:lnTo>
                  <a:pt x="25" y="18"/>
                </a:lnTo>
                <a:lnTo>
                  <a:pt x="48" y="36"/>
                </a:lnTo>
                <a:lnTo>
                  <a:pt x="69" y="55"/>
                </a:lnTo>
                <a:lnTo>
                  <a:pt x="90" y="76"/>
                </a:lnTo>
                <a:lnTo>
                  <a:pt x="110" y="98"/>
                </a:lnTo>
                <a:lnTo>
                  <a:pt x="129" y="122"/>
                </a:lnTo>
                <a:lnTo>
                  <a:pt x="145" y="145"/>
                </a:lnTo>
                <a:lnTo>
                  <a:pt x="161" y="172"/>
                </a:lnTo>
                <a:lnTo>
                  <a:pt x="175" y="197"/>
                </a:lnTo>
                <a:lnTo>
                  <a:pt x="189" y="225"/>
                </a:lnTo>
                <a:lnTo>
                  <a:pt x="200" y="253"/>
                </a:lnTo>
                <a:lnTo>
                  <a:pt x="209" y="282"/>
                </a:lnTo>
                <a:lnTo>
                  <a:pt x="216" y="312"/>
                </a:lnTo>
                <a:lnTo>
                  <a:pt x="223" y="342"/>
                </a:lnTo>
                <a:lnTo>
                  <a:pt x="227" y="372"/>
                </a:lnTo>
                <a:lnTo>
                  <a:pt x="228" y="404"/>
                </a:lnTo>
                <a:lnTo>
                  <a:pt x="228" y="404"/>
                </a:lnTo>
                <a:close/>
              </a:path>
            </a:pathLst>
          </a:custGeom>
          <a:solidFill>
            <a:schemeClr val="accent1">
              <a:lumMod val="50000"/>
            </a:schemeClr>
          </a:solidFill>
          <a:ln w="7">
            <a:noFill/>
            <a:prstDash val="solid"/>
            <a:round/>
            <a:headEnd/>
            <a:tailEnd/>
          </a:ln>
          <a:scene3d>
            <a:camera prst="orthographicFront"/>
            <a:lightRig rig="soft" dir="t"/>
          </a:scene3d>
          <a:sp3d prstMaterial="dkEdge">
            <a:bevelT/>
          </a:sp3d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Calibri" pitchFamily="34" charset="0"/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3867151" y="2743200"/>
            <a:ext cx="114300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400" dirty="0" smtClean="0">
                <a:latin typeface="Calibri" pitchFamily="34" charset="0"/>
              </a:rPr>
              <a:t>Your text here</a:t>
            </a:r>
            <a:endParaRPr lang="en-US" sz="2400" dirty="0">
              <a:latin typeface="Calibri" pitchFamily="34" charset="0"/>
            </a:endParaRPr>
          </a:p>
        </p:txBody>
      </p:sp>
      <p:grpSp>
        <p:nvGrpSpPr>
          <p:cNvPr id="4" name="Group 20"/>
          <p:cNvGrpSpPr/>
          <p:nvPr/>
        </p:nvGrpSpPr>
        <p:grpSpPr>
          <a:xfrm>
            <a:off x="152400" y="1828800"/>
            <a:ext cx="2591594" cy="915194"/>
            <a:chOff x="6096000" y="2181225"/>
            <a:chExt cx="2591594" cy="915194"/>
          </a:xfrm>
        </p:grpSpPr>
        <p:sp>
          <p:nvSpPr>
            <p:cNvPr id="22" name="TextBox 21"/>
            <p:cNvSpPr txBox="1"/>
            <p:nvPr/>
          </p:nvSpPr>
          <p:spPr>
            <a:xfrm>
              <a:off x="6096000" y="2209800"/>
              <a:ext cx="2590800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sz="2400" dirty="0" smtClean="0">
                  <a:latin typeface="Calibri" pitchFamily="34" charset="0"/>
                </a:rPr>
                <a:t>Your text here. Your text here. </a:t>
              </a:r>
              <a:endParaRPr lang="en-US" sz="2400" dirty="0">
                <a:latin typeface="Calibri" pitchFamily="34" charset="0"/>
              </a:endParaRPr>
            </a:p>
          </p:txBody>
        </p:sp>
        <p:cxnSp>
          <p:nvCxnSpPr>
            <p:cNvPr id="23" name="Straight Connector 22"/>
            <p:cNvCxnSpPr/>
            <p:nvPr/>
          </p:nvCxnSpPr>
          <p:spPr>
            <a:xfrm rot="5400000">
              <a:off x="8229600" y="2638425"/>
              <a:ext cx="914400" cy="1588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" name="Straight Connector 23"/>
            <p:cNvCxnSpPr/>
            <p:nvPr/>
          </p:nvCxnSpPr>
          <p:spPr>
            <a:xfrm>
              <a:off x="6248400" y="2181225"/>
              <a:ext cx="2438400" cy="1588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" name="Group 26"/>
          <p:cNvGrpSpPr/>
          <p:nvPr/>
        </p:nvGrpSpPr>
        <p:grpSpPr>
          <a:xfrm>
            <a:off x="6248400" y="2057400"/>
            <a:ext cx="2590800" cy="1967567"/>
            <a:chOff x="6248400" y="2181225"/>
            <a:chExt cx="2590800" cy="1967567"/>
          </a:xfrm>
        </p:grpSpPr>
        <p:sp>
          <p:nvSpPr>
            <p:cNvPr id="28" name="TextBox 27"/>
            <p:cNvSpPr txBox="1"/>
            <p:nvPr/>
          </p:nvSpPr>
          <p:spPr>
            <a:xfrm>
              <a:off x="6248400" y="2209800"/>
              <a:ext cx="2590800" cy="193899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400" dirty="0" smtClean="0">
                  <a:latin typeface="Calibri" pitchFamily="34" charset="0"/>
                </a:rPr>
                <a:t>You may add any number of points by copying the arrow s and the text boxes</a:t>
              </a:r>
              <a:endParaRPr lang="en-US" sz="2400" dirty="0">
                <a:latin typeface="Calibri" pitchFamily="34" charset="0"/>
              </a:endParaRPr>
            </a:p>
          </p:txBody>
        </p:sp>
        <p:cxnSp>
          <p:nvCxnSpPr>
            <p:cNvPr id="29" name="Straight Connector 28"/>
            <p:cNvCxnSpPr/>
            <p:nvPr/>
          </p:nvCxnSpPr>
          <p:spPr>
            <a:xfrm rot="5400000">
              <a:off x="5487194" y="2942431"/>
              <a:ext cx="1524000" cy="1588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" name="Straight Connector 29"/>
            <p:cNvCxnSpPr/>
            <p:nvPr/>
          </p:nvCxnSpPr>
          <p:spPr>
            <a:xfrm>
              <a:off x="6248400" y="2181225"/>
              <a:ext cx="2438400" cy="1588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0" name="Group 32"/>
          <p:cNvGrpSpPr/>
          <p:nvPr/>
        </p:nvGrpSpPr>
        <p:grpSpPr>
          <a:xfrm>
            <a:off x="3276600" y="5105400"/>
            <a:ext cx="2590800" cy="914400"/>
            <a:chOff x="3276600" y="5486400"/>
            <a:chExt cx="2590800" cy="914400"/>
          </a:xfrm>
        </p:grpSpPr>
        <p:grpSp>
          <p:nvGrpSpPr>
            <p:cNvPr id="11" name="Group 16"/>
            <p:cNvGrpSpPr/>
            <p:nvPr/>
          </p:nvGrpSpPr>
          <p:grpSpPr>
            <a:xfrm>
              <a:off x="3276600" y="5486400"/>
              <a:ext cx="2590800" cy="859572"/>
              <a:chOff x="5848350" y="2181225"/>
              <a:chExt cx="2590800" cy="859572"/>
            </a:xfrm>
          </p:grpSpPr>
          <p:sp>
            <p:nvSpPr>
              <p:cNvPr id="18" name="TextBox 17"/>
              <p:cNvSpPr txBox="1"/>
              <p:nvPr/>
            </p:nvSpPr>
            <p:spPr>
              <a:xfrm>
                <a:off x="5848350" y="2209800"/>
                <a:ext cx="2590800" cy="83099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2400" dirty="0" smtClean="0">
                    <a:latin typeface="Calibri" pitchFamily="34" charset="0"/>
                  </a:rPr>
                  <a:t>Your text here. Your text here. </a:t>
                </a:r>
                <a:endParaRPr lang="en-US" sz="2400" dirty="0">
                  <a:latin typeface="Calibri" pitchFamily="34" charset="0"/>
                </a:endParaRPr>
              </a:p>
            </p:txBody>
          </p:sp>
          <p:cxnSp>
            <p:nvCxnSpPr>
              <p:cNvPr id="20" name="Straight Connector 19"/>
              <p:cNvCxnSpPr/>
              <p:nvPr/>
            </p:nvCxnSpPr>
            <p:spPr>
              <a:xfrm>
                <a:off x="5943600" y="2181225"/>
                <a:ext cx="2438400" cy="1588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32" name="Straight Connector 31"/>
            <p:cNvCxnSpPr/>
            <p:nvPr/>
          </p:nvCxnSpPr>
          <p:spPr>
            <a:xfrm rot="5400000">
              <a:off x="5344319" y="5942806"/>
              <a:ext cx="914400" cy="1588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21" name="Straight Connector 20"/>
          <p:cNvCxnSpPr/>
          <p:nvPr/>
        </p:nvCxnSpPr>
        <p:spPr>
          <a:xfrm flipV="1">
            <a:off x="0" y="6235347"/>
            <a:ext cx="9144000" cy="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" name="TextBox 24"/>
          <p:cNvSpPr txBox="1"/>
          <p:nvPr/>
        </p:nvSpPr>
        <p:spPr>
          <a:xfrm>
            <a:off x="7902054" y="6357584"/>
            <a:ext cx="101334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>
                <a:latin typeface="Calibri" pitchFamily="34" charset="0"/>
              </a:rPr>
              <a:t>LOGO</a:t>
            </a:r>
            <a:endParaRPr lang="en-US" dirty="0">
              <a:latin typeface="Calibri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10375995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500"/>
                            </p:stCondLst>
                            <p:childTnLst>
                              <p:par>
                                <p:cTn id="20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500"/>
                            </p:stCondLst>
                            <p:childTnLst>
                              <p:par>
                                <p:cTn id="30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2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7" grpId="0" animBg="1"/>
      <p:bldP spid="8" grpId="0" animBg="1"/>
    </p:bldLst>
  </p:timing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23"/>
          <p:cNvGrpSpPr>
            <a:grpSpLocks/>
          </p:cNvGrpSpPr>
          <p:nvPr/>
        </p:nvGrpSpPr>
        <p:grpSpPr bwMode="auto">
          <a:xfrm>
            <a:off x="-2365" y="3252850"/>
            <a:ext cx="9144000" cy="1676400"/>
            <a:chOff x="0" y="2086"/>
            <a:chExt cx="5760" cy="1056"/>
          </a:xfrm>
        </p:grpSpPr>
        <p:sp>
          <p:nvSpPr>
            <p:cNvPr id="23" name="Rectangle 3"/>
            <p:cNvSpPr>
              <a:spLocks noChangeArrowheads="1"/>
            </p:cNvSpPr>
            <p:nvPr/>
          </p:nvSpPr>
          <p:spPr bwMode="gray">
            <a:xfrm>
              <a:off x="0" y="2325"/>
              <a:ext cx="5760" cy="817"/>
            </a:xfrm>
            <a:prstGeom prst="rect">
              <a:avLst/>
            </a:prstGeom>
            <a:gradFill rotWithShape="1">
              <a:gsLst>
                <a:gs pos="0">
                  <a:srgbClr val="DDDDDD"/>
                </a:gs>
                <a:gs pos="100000">
                  <a:srgbClr val="FFFFFF"/>
                </a:gs>
              </a:gsLst>
              <a:lin ang="5400000" scaled="1"/>
            </a:gradFill>
            <a:ln w="9525">
              <a:noFill/>
              <a:miter lim="800000"/>
              <a:headEnd/>
              <a:tailEnd/>
            </a:ln>
          </p:spPr>
          <p:txBody>
            <a:bodyPr wrap="none" lIns="90000" tIns="90000" rIns="72000" bIns="90000" anchor="ctr"/>
            <a:lstStyle/>
            <a:p>
              <a:pPr algn="ctr" eaLnBrk="0" hangingPunct="0"/>
              <a:endParaRPr lang="en-US" noProof="1">
                <a:latin typeface="Calibri" pitchFamily="34" charset="0"/>
                <a:cs typeface="Arial" charset="0"/>
              </a:endParaRPr>
            </a:p>
          </p:txBody>
        </p:sp>
        <p:sp>
          <p:nvSpPr>
            <p:cNvPr id="24" name="Rectangle 25"/>
            <p:cNvSpPr>
              <a:spLocks noChangeArrowheads="1"/>
            </p:cNvSpPr>
            <p:nvPr/>
          </p:nvSpPr>
          <p:spPr bwMode="gray">
            <a:xfrm flipV="1">
              <a:off x="0" y="2086"/>
              <a:ext cx="5760" cy="246"/>
            </a:xfrm>
            <a:prstGeom prst="rect">
              <a:avLst/>
            </a:prstGeom>
            <a:gradFill rotWithShape="1">
              <a:gsLst>
                <a:gs pos="0">
                  <a:srgbClr val="DBDBDB"/>
                </a:gs>
                <a:gs pos="100000">
                  <a:srgbClr val="FFFFFF"/>
                </a:gs>
              </a:gsLst>
              <a:lin ang="5400000" scaled="1"/>
            </a:gradFill>
            <a:ln w="9525">
              <a:noFill/>
              <a:miter lim="800000"/>
              <a:headEnd/>
              <a:tailEnd/>
            </a:ln>
          </p:spPr>
          <p:txBody>
            <a:bodyPr rot="10800000" wrap="none" lIns="90000" tIns="90000" rIns="72000" bIns="90000" anchor="ctr"/>
            <a:lstStyle/>
            <a:p>
              <a:pPr algn="ctr" eaLnBrk="0" hangingPunct="0"/>
              <a:endParaRPr lang="en-US" noProof="1">
                <a:latin typeface="Calibri" pitchFamily="34" charset="0"/>
                <a:cs typeface="Arial" charset="0"/>
              </a:endParaRPr>
            </a:p>
          </p:txBody>
        </p:sp>
      </p:grpSp>
      <p:grpSp>
        <p:nvGrpSpPr>
          <p:cNvPr id="5" name="Group 16"/>
          <p:cNvGrpSpPr/>
          <p:nvPr/>
        </p:nvGrpSpPr>
        <p:grpSpPr>
          <a:xfrm>
            <a:off x="3657600" y="2514600"/>
            <a:ext cx="2057400" cy="1981200"/>
            <a:chOff x="4069714" y="3252850"/>
            <a:chExt cx="1088136" cy="1051560"/>
          </a:xfrm>
        </p:grpSpPr>
        <p:sp>
          <p:nvSpPr>
            <p:cNvPr id="18" name="Ellipse 257"/>
            <p:cNvSpPr/>
            <p:nvPr/>
          </p:nvSpPr>
          <p:spPr bwMode="auto">
            <a:xfrm>
              <a:off x="4069714" y="3252850"/>
              <a:ext cx="1088136" cy="1051560"/>
            </a:xfrm>
            <a:prstGeom prst="ellipse">
              <a:avLst/>
            </a:prstGeom>
            <a:gradFill flip="none" rotWithShape="1">
              <a:gsLst>
                <a:gs pos="0">
                  <a:schemeClr val="accent5">
                    <a:lumMod val="60000"/>
                    <a:lumOff val="40000"/>
                  </a:schemeClr>
                </a:gs>
                <a:gs pos="100000">
                  <a:schemeClr val="accent5">
                    <a:lumMod val="75000"/>
                  </a:schemeClr>
                </a:gs>
                <a:gs pos="100000">
                  <a:schemeClr val="accent5">
                    <a:lumMod val="50000"/>
                  </a:schemeClr>
                </a:gs>
              </a:gsLst>
              <a:path path="shape">
                <a:fillToRect l="50000" t="50000" r="50000" b="50000"/>
              </a:path>
              <a:tileRect/>
            </a:gradFill>
            <a:ln w="9525" cap="flat" cmpd="sng" algn="ctr">
              <a:noFill/>
              <a:prstDash val="solid"/>
            </a:ln>
            <a:effectLst>
              <a:innerShdw blurRad="190500" dist="114300" dir="5700000">
                <a:srgbClr val="000000">
                  <a:alpha val="37000"/>
                </a:srgbClr>
              </a:inn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noProof="1">
                <a:solidFill>
                  <a:srgbClr val="FFFFFF"/>
                </a:solidFill>
                <a:latin typeface="Calibri" pitchFamily="-111" charset="0"/>
                <a:ea typeface="ＭＳ Ｐゴシック" pitchFamily="-111" charset="-128"/>
              </a:endParaRPr>
            </a:p>
          </p:txBody>
        </p:sp>
        <p:sp>
          <p:nvSpPr>
            <p:cNvPr id="19" name="Ellipse 91"/>
            <p:cNvSpPr>
              <a:spLocks noChangeArrowheads="1"/>
            </p:cNvSpPr>
            <p:nvPr/>
          </p:nvSpPr>
          <p:spPr bwMode="auto">
            <a:xfrm>
              <a:off x="4238433" y="3300350"/>
              <a:ext cx="755142" cy="490790"/>
            </a:xfrm>
            <a:prstGeom prst="ellipse">
              <a:avLst/>
            </a:prstGeom>
            <a:gradFill rotWithShape="1">
              <a:gsLst>
                <a:gs pos="0">
                  <a:srgbClr val="FFFCF9">
                    <a:alpha val="76999"/>
                  </a:srgbClr>
                </a:gs>
                <a:gs pos="100000">
                  <a:srgbClr val="FFFFFF">
                    <a:alpha val="0"/>
                  </a:srgbClr>
                </a:gs>
              </a:gsLst>
              <a:lin ang="5400000"/>
            </a:gradFill>
            <a:ln w="9525">
              <a:noFill/>
              <a:round/>
              <a:headEnd/>
              <a:tailEnd/>
            </a:ln>
          </p:spPr>
          <p:txBody>
            <a:bodyPr anchor="ctr"/>
            <a:lstStyle/>
            <a:p>
              <a:pPr marL="342900" indent="-342900" algn="ctr">
                <a:buFont typeface="Calibri" pitchFamily="34" charset="0"/>
                <a:buAutoNum type="arabicPeriod"/>
              </a:pPr>
              <a:endParaRPr lang="en-US" dirty="0">
                <a:solidFill>
                  <a:srgbClr val="FFFFFF"/>
                </a:solidFill>
                <a:latin typeface="Calibri" pitchFamily="34" charset="0"/>
                <a:ea typeface="ＭＳ Ｐゴシック" pitchFamily="-60" charset="-128"/>
              </a:endParaRPr>
            </a:p>
          </p:txBody>
        </p:sp>
      </p:grp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dirty="0" smtClean="0"/>
              <a:t>Your Title Text Here</a:t>
            </a:r>
            <a:endParaRPr lang="en-US" sz="3200" dirty="0"/>
          </a:p>
        </p:txBody>
      </p:sp>
      <p:sp>
        <p:nvSpPr>
          <p:cNvPr id="4" name="Rounded Rectangle 3"/>
          <p:cNvSpPr/>
          <p:nvPr/>
        </p:nvSpPr>
        <p:spPr>
          <a:xfrm>
            <a:off x="6804100" y="2285999"/>
            <a:ext cx="1882699" cy="1123712"/>
          </a:xfrm>
          <a:prstGeom prst="roundRect">
            <a:avLst/>
          </a:prstGeom>
          <a:solidFill>
            <a:schemeClr val="accent5">
              <a:lumMod val="50000"/>
            </a:schemeClr>
          </a:solidFill>
          <a:ln>
            <a:noFill/>
          </a:ln>
          <a:effectLst>
            <a:outerShdw blurRad="107950" dist="12700" dir="5400000" algn="ctr">
              <a:srgbClr val="000000"/>
            </a:outerShdw>
          </a:effectLst>
          <a:scene3d>
            <a:camera prst="orthographicFront">
              <a:rot lat="0" lon="0" rev="0"/>
            </a:camera>
            <a:lightRig rig="soft" dir="t">
              <a:rot lat="0" lon="0" rev="0"/>
            </a:lightRig>
          </a:scene3d>
          <a:sp3d contourW="44450" prstMaterial="matte">
            <a:bevelT w="63500" h="63500" prst="artDeco"/>
            <a:contourClr>
              <a:srgbClr val="FFFFFF"/>
            </a:contourClr>
          </a:sp3d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wrap="square">
            <a:spAutoFit/>
          </a:bodyPr>
          <a:lstStyle/>
          <a:p>
            <a:pPr algn="ctr"/>
            <a:r>
              <a:rPr lang="en-US" sz="2000" dirty="0" smtClean="0">
                <a:solidFill>
                  <a:schemeClr val="bg1"/>
                </a:solidFill>
                <a:latin typeface="Calibri" pitchFamily="34" charset="0"/>
              </a:rPr>
              <a:t>Your text here and more text here</a:t>
            </a:r>
            <a:endParaRPr lang="en-US" sz="2000" dirty="0">
              <a:solidFill>
                <a:schemeClr val="bg1"/>
              </a:solidFill>
              <a:latin typeface="Calibri" pitchFamily="34" charset="0"/>
            </a:endParaRPr>
          </a:p>
        </p:txBody>
      </p:sp>
      <p:sp>
        <p:nvSpPr>
          <p:cNvPr id="6" name="Circular Arrow 5"/>
          <p:cNvSpPr/>
          <p:nvPr/>
        </p:nvSpPr>
        <p:spPr>
          <a:xfrm rot="5400000">
            <a:off x="3276600" y="2133600"/>
            <a:ext cx="2743200" cy="2743200"/>
          </a:xfrm>
          <a:prstGeom prst="circularArrow">
            <a:avLst>
              <a:gd name="adj1" fmla="val 8564"/>
              <a:gd name="adj2" fmla="val 1054439"/>
              <a:gd name="adj3" fmla="val 20453426"/>
              <a:gd name="adj4" fmla="val 15840527"/>
              <a:gd name="adj5" fmla="val 10179"/>
            </a:avLst>
          </a:prstGeom>
          <a:solidFill>
            <a:schemeClr val="bg2">
              <a:lumMod val="50000"/>
            </a:schemeClr>
          </a:solidFill>
          <a:ln>
            <a:solidFill>
              <a:schemeClr val="bg2">
                <a:lumMod val="50000"/>
              </a:schemeClr>
            </a:solidFill>
          </a:ln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  <a:latin typeface="Calibri" pitchFamily="34" charset="0"/>
            </a:endParaRPr>
          </a:p>
        </p:txBody>
      </p:sp>
      <p:sp>
        <p:nvSpPr>
          <p:cNvPr id="7" name="Circular Arrow 6"/>
          <p:cNvSpPr/>
          <p:nvPr/>
        </p:nvSpPr>
        <p:spPr>
          <a:xfrm rot="16200000">
            <a:off x="3276600" y="2133600"/>
            <a:ext cx="2743200" cy="2743200"/>
          </a:xfrm>
          <a:prstGeom prst="circularArrow">
            <a:avLst>
              <a:gd name="adj1" fmla="val 8564"/>
              <a:gd name="adj2" fmla="val 1054439"/>
              <a:gd name="adj3" fmla="val 20453426"/>
              <a:gd name="adj4" fmla="val 15904129"/>
              <a:gd name="adj5" fmla="val 10179"/>
            </a:avLst>
          </a:prstGeom>
          <a:solidFill>
            <a:schemeClr val="accent3">
              <a:lumMod val="50000"/>
            </a:schemeClr>
          </a:solidFill>
          <a:ln>
            <a:solidFill>
              <a:schemeClr val="accent3">
                <a:lumMod val="50000"/>
              </a:schemeClr>
            </a:solidFill>
          </a:ln>
        </p:spPr>
        <p:style>
          <a:lnRef idx="1">
            <a:schemeClr val="accent3"/>
          </a:lnRef>
          <a:fillRef idx="3">
            <a:schemeClr val="accent3"/>
          </a:fillRef>
          <a:effectRef idx="2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  <a:latin typeface="Calibri" pitchFamily="34" charset="0"/>
            </a:endParaRPr>
          </a:p>
        </p:txBody>
      </p:sp>
      <p:sp>
        <p:nvSpPr>
          <p:cNvPr id="8" name="Circular Arrow 7"/>
          <p:cNvSpPr/>
          <p:nvPr/>
        </p:nvSpPr>
        <p:spPr>
          <a:xfrm rot="10800000">
            <a:off x="3276600" y="2133600"/>
            <a:ext cx="2743200" cy="2743200"/>
          </a:xfrm>
          <a:prstGeom prst="circularArrow">
            <a:avLst>
              <a:gd name="adj1" fmla="val 8564"/>
              <a:gd name="adj2" fmla="val 1126334"/>
              <a:gd name="adj3" fmla="val 20453426"/>
              <a:gd name="adj4" fmla="val 15936006"/>
              <a:gd name="adj5" fmla="val 10179"/>
            </a:avLst>
          </a:prstGeom>
          <a:solidFill>
            <a:schemeClr val="bg2">
              <a:lumMod val="25000"/>
            </a:schemeClr>
          </a:solidFill>
          <a:ln/>
        </p:spPr>
        <p:style>
          <a:lnRef idx="1">
            <a:schemeClr val="accent4"/>
          </a:lnRef>
          <a:fillRef idx="3">
            <a:schemeClr val="accent4"/>
          </a:fillRef>
          <a:effectRef idx="2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  <a:latin typeface="Calibri" pitchFamily="34" charset="0"/>
            </a:endParaRPr>
          </a:p>
        </p:txBody>
      </p:sp>
      <p:sp>
        <p:nvSpPr>
          <p:cNvPr id="9" name="Circular Arrow 8"/>
          <p:cNvSpPr/>
          <p:nvPr/>
        </p:nvSpPr>
        <p:spPr>
          <a:xfrm>
            <a:off x="3276600" y="2133600"/>
            <a:ext cx="2743200" cy="2743200"/>
          </a:xfrm>
          <a:prstGeom prst="circularArrow">
            <a:avLst>
              <a:gd name="adj1" fmla="val 8564"/>
              <a:gd name="adj2" fmla="val 1054439"/>
              <a:gd name="adj3" fmla="val 20453426"/>
              <a:gd name="adj4" fmla="val 15840527"/>
              <a:gd name="adj5" fmla="val 10179"/>
            </a:avLst>
          </a:prstGeom>
          <a:solidFill>
            <a:schemeClr val="accent5">
              <a:lumMod val="50000"/>
            </a:schemeClr>
          </a:solidFill>
          <a:ln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  <a:latin typeface="Calibri" pitchFamily="34" charset="0"/>
            </a:endParaRPr>
          </a:p>
        </p:txBody>
      </p:sp>
      <p:cxnSp>
        <p:nvCxnSpPr>
          <p:cNvPr id="10" name="Straight Connector 9"/>
          <p:cNvCxnSpPr/>
          <p:nvPr/>
        </p:nvCxnSpPr>
        <p:spPr>
          <a:xfrm>
            <a:off x="5410199" y="2666999"/>
            <a:ext cx="1371600" cy="1588"/>
          </a:xfrm>
          <a:prstGeom prst="line">
            <a:avLst/>
          </a:prstGeom>
          <a:ln>
            <a:solidFill>
              <a:schemeClr val="tx1">
                <a:lumMod val="75000"/>
                <a:lumOff val="25000"/>
              </a:schemeClr>
            </a:solidFill>
            <a:headEnd type="oval" w="med" len="med"/>
            <a:tailEnd type="oval" w="med" len="med"/>
          </a:ln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11" name="Rounded Rectangle 10"/>
          <p:cNvSpPr/>
          <p:nvPr/>
        </p:nvSpPr>
        <p:spPr>
          <a:xfrm>
            <a:off x="304799" y="2256710"/>
            <a:ext cx="2133600" cy="1123712"/>
          </a:xfrm>
          <a:prstGeom prst="roundRect">
            <a:avLst/>
          </a:prstGeom>
          <a:solidFill>
            <a:schemeClr val="accent3">
              <a:lumMod val="50000"/>
            </a:schemeClr>
          </a:solidFill>
          <a:ln>
            <a:noFill/>
          </a:ln>
          <a:effectLst>
            <a:outerShdw blurRad="107950" dist="12700" dir="5400000" algn="ctr">
              <a:srgbClr val="000000"/>
            </a:outerShdw>
          </a:effectLst>
          <a:scene3d>
            <a:camera prst="orthographicFront">
              <a:rot lat="0" lon="0" rev="0"/>
            </a:camera>
            <a:lightRig rig="soft" dir="t">
              <a:rot lat="0" lon="0" rev="0"/>
            </a:lightRig>
          </a:scene3d>
          <a:sp3d contourW="44450" prstMaterial="matte">
            <a:bevelT w="63500" h="63500" prst="artDeco"/>
            <a:contourClr>
              <a:srgbClr val="FFFFFF"/>
            </a:contourClr>
          </a:sp3d>
        </p:spPr>
        <p:style>
          <a:lnRef idx="3">
            <a:schemeClr val="lt1"/>
          </a:lnRef>
          <a:fillRef idx="1">
            <a:schemeClr val="accent3"/>
          </a:fillRef>
          <a:effectRef idx="1">
            <a:schemeClr val="accent3"/>
          </a:effectRef>
          <a:fontRef idx="minor">
            <a:schemeClr val="lt1"/>
          </a:fontRef>
        </p:style>
        <p:txBody>
          <a:bodyPr wrap="square">
            <a:spAutoFit/>
          </a:bodyPr>
          <a:lstStyle/>
          <a:p>
            <a:pPr algn="ctr"/>
            <a:r>
              <a:rPr lang="en-US" sz="2000" dirty="0" smtClean="0">
                <a:solidFill>
                  <a:schemeClr val="bg1"/>
                </a:solidFill>
                <a:latin typeface="Calibri" pitchFamily="34" charset="0"/>
              </a:rPr>
              <a:t>Your text here and more text here</a:t>
            </a:r>
            <a:endParaRPr lang="en-US" sz="2000" dirty="0">
              <a:solidFill>
                <a:schemeClr val="bg1"/>
              </a:solidFill>
              <a:latin typeface="Calibri" pitchFamily="34" charset="0"/>
            </a:endParaRPr>
          </a:p>
        </p:txBody>
      </p:sp>
      <p:cxnSp>
        <p:nvCxnSpPr>
          <p:cNvPr id="12" name="Straight Connector 11"/>
          <p:cNvCxnSpPr/>
          <p:nvPr/>
        </p:nvCxnSpPr>
        <p:spPr>
          <a:xfrm>
            <a:off x="2438399" y="2667000"/>
            <a:ext cx="1371600" cy="1588"/>
          </a:xfrm>
          <a:prstGeom prst="line">
            <a:avLst/>
          </a:prstGeom>
          <a:ln>
            <a:solidFill>
              <a:schemeClr val="tx1">
                <a:lumMod val="75000"/>
                <a:lumOff val="25000"/>
              </a:schemeClr>
            </a:solidFill>
            <a:headEnd type="oval" w="med" len="med"/>
            <a:tailEnd type="oval" w="med" len="med"/>
          </a:ln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13" name="Rounded Rectangle 12"/>
          <p:cNvSpPr/>
          <p:nvPr/>
        </p:nvSpPr>
        <p:spPr>
          <a:xfrm>
            <a:off x="6781799" y="3733799"/>
            <a:ext cx="1859170" cy="1123712"/>
          </a:xfrm>
          <a:prstGeom prst="roundRect">
            <a:avLst/>
          </a:prstGeom>
          <a:solidFill>
            <a:schemeClr val="bg2">
              <a:lumMod val="50000"/>
            </a:schemeClr>
          </a:solidFill>
          <a:ln>
            <a:noFill/>
          </a:ln>
          <a:effectLst>
            <a:outerShdw blurRad="107950" dist="12700" dir="5400000" algn="ctr">
              <a:srgbClr val="000000"/>
            </a:outerShdw>
            <a:reflection blurRad="6350" stA="50000" endA="300" endPos="55500" dist="50800" dir="5400000" sy="-100000" algn="bl" rotWithShape="0"/>
          </a:effectLst>
          <a:scene3d>
            <a:camera prst="orthographicFront">
              <a:rot lat="0" lon="0" rev="0"/>
            </a:camera>
            <a:lightRig rig="soft" dir="t">
              <a:rot lat="0" lon="0" rev="0"/>
            </a:lightRig>
          </a:scene3d>
          <a:sp3d contourW="44450" prstMaterial="matte">
            <a:bevelT w="63500" h="63500" prst="artDeco"/>
            <a:contourClr>
              <a:srgbClr val="FFFFFF"/>
            </a:contourClr>
          </a:sp3d>
        </p:spPr>
        <p:style>
          <a:lnRef idx="3">
            <a:schemeClr val="lt1"/>
          </a:lnRef>
          <a:fillRef idx="1">
            <a:schemeClr val="accent2"/>
          </a:fillRef>
          <a:effectRef idx="1">
            <a:schemeClr val="accent2"/>
          </a:effectRef>
          <a:fontRef idx="minor">
            <a:schemeClr val="lt1"/>
          </a:fontRef>
        </p:style>
        <p:txBody>
          <a:bodyPr wrap="square">
            <a:spAutoFit/>
          </a:bodyPr>
          <a:lstStyle/>
          <a:p>
            <a:pPr algn="ctr"/>
            <a:r>
              <a:rPr lang="en-US" sz="2000" dirty="0" smtClean="0">
                <a:solidFill>
                  <a:schemeClr val="bg1"/>
                </a:solidFill>
                <a:latin typeface="Calibri" pitchFamily="34" charset="0"/>
              </a:rPr>
              <a:t>Your text here and more text here</a:t>
            </a:r>
            <a:endParaRPr lang="en-US" sz="2000" dirty="0">
              <a:solidFill>
                <a:schemeClr val="bg1"/>
              </a:solidFill>
              <a:latin typeface="Calibri" pitchFamily="34" charset="0"/>
            </a:endParaRPr>
          </a:p>
        </p:txBody>
      </p:sp>
      <p:cxnSp>
        <p:nvCxnSpPr>
          <p:cNvPr id="14" name="Straight Connector 13"/>
          <p:cNvCxnSpPr/>
          <p:nvPr/>
        </p:nvCxnSpPr>
        <p:spPr>
          <a:xfrm>
            <a:off x="5410199" y="4267200"/>
            <a:ext cx="1371600" cy="1588"/>
          </a:xfrm>
          <a:prstGeom prst="line">
            <a:avLst/>
          </a:prstGeom>
          <a:ln>
            <a:solidFill>
              <a:schemeClr val="tx1">
                <a:lumMod val="75000"/>
                <a:lumOff val="25000"/>
              </a:schemeClr>
            </a:solidFill>
            <a:headEnd type="oval" w="med" len="med"/>
            <a:tailEnd type="oval" w="med" len="med"/>
          </a:ln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15" name="Rounded Rectangle 14"/>
          <p:cNvSpPr/>
          <p:nvPr/>
        </p:nvSpPr>
        <p:spPr>
          <a:xfrm>
            <a:off x="457199" y="3733799"/>
            <a:ext cx="1981200" cy="1123712"/>
          </a:xfrm>
          <a:prstGeom prst="roundRect">
            <a:avLst/>
          </a:prstGeom>
          <a:solidFill>
            <a:schemeClr val="bg2">
              <a:lumMod val="25000"/>
            </a:schemeClr>
          </a:solidFill>
          <a:ln>
            <a:noFill/>
          </a:ln>
          <a:effectLst>
            <a:outerShdw blurRad="107950" dist="12700" dir="5400000" algn="ctr">
              <a:srgbClr val="000000"/>
            </a:outerShdw>
            <a:reflection blurRad="6350" stA="50000" endA="300" endPos="55500" dist="50800" dir="5400000" sy="-100000" algn="bl" rotWithShape="0"/>
          </a:effectLst>
          <a:scene3d>
            <a:camera prst="orthographicFront">
              <a:rot lat="0" lon="0" rev="0"/>
            </a:camera>
            <a:lightRig rig="soft" dir="t">
              <a:rot lat="0" lon="0" rev="0"/>
            </a:lightRig>
          </a:scene3d>
          <a:sp3d contourW="44450" prstMaterial="matte">
            <a:bevelT w="63500" h="63500" prst="artDeco"/>
            <a:contourClr>
              <a:srgbClr val="FFFFFF"/>
            </a:contourClr>
          </a:sp3d>
        </p:spPr>
        <p:style>
          <a:lnRef idx="3">
            <a:schemeClr val="lt1"/>
          </a:lnRef>
          <a:fillRef idx="1">
            <a:schemeClr val="accent4"/>
          </a:fillRef>
          <a:effectRef idx="1">
            <a:schemeClr val="accent4"/>
          </a:effectRef>
          <a:fontRef idx="minor">
            <a:schemeClr val="lt1"/>
          </a:fontRef>
        </p:style>
        <p:txBody>
          <a:bodyPr wrap="square">
            <a:spAutoFit/>
          </a:bodyPr>
          <a:lstStyle/>
          <a:p>
            <a:pPr algn="ctr"/>
            <a:r>
              <a:rPr lang="en-US" sz="2000" dirty="0" smtClean="0">
                <a:solidFill>
                  <a:schemeClr val="bg1"/>
                </a:solidFill>
                <a:latin typeface="Calibri" pitchFamily="34" charset="0"/>
              </a:rPr>
              <a:t>Your text here and more text here</a:t>
            </a:r>
            <a:endParaRPr lang="en-US" sz="2000" dirty="0">
              <a:solidFill>
                <a:schemeClr val="bg1"/>
              </a:solidFill>
              <a:latin typeface="Calibri" pitchFamily="34" charset="0"/>
            </a:endParaRPr>
          </a:p>
        </p:txBody>
      </p:sp>
      <p:cxnSp>
        <p:nvCxnSpPr>
          <p:cNvPr id="16" name="Straight Connector 15"/>
          <p:cNvCxnSpPr/>
          <p:nvPr/>
        </p:nvCxnSpPr>
        <p:spPr>
          <a:xfrm>
            <a:off x="2438399" y="4267200"/>
            <a:ext cx="1371600" cy="1588"/>
          </a:xfrm>
          <a:prstGeom prst="line">
            <a:avLst/>
          </a:prstGeom>
          <a:ln>
            <a:solidFill>
              <a:schemeClr val="tx1">
                <a:lumMod val="75000"/>
                <a:lumOff val="25000"/>
              </a:schemeClr>
            </a:solidFill>
            <a:headEnd type="oval" w="med" len="med"/>
            <a:tailEnd type="oval" w="med" len="med"/>
          </a:ln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20" name="Title 1"/>
          <p:cNvSpPr txBox="1">
            <a:spLocks/>
          </p:cNvSpPr>
          <p:nvPr/>
        </p:nvSpPr>
        <p:spPr>
          <a:xfrm>
            <a:off x="3962400" y="2971800"/>
            <a:ext cx="1447800" cy="10668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Calibri" pitchFamily="34" charset="0"/>
                <a:ea typeface="+mj-ea"/>
                <a:cs typeface="+mj-cs"/>
              </a:rPr>
              <a:t>Your text here</a:t>
            </a:r>
            <a:endParaRPr kumimoji="0" lang="en-US" sz="2400" b="1" i="0" u="none" strike="noStrike" kern="1200" cap="none" spc="0" normalizeH="0" baseline="0" noProof="0" dirty="0">
              <a:ln>
                <a:noFill/>
              </a:ln>
              <a:effectLst/>
              <a:uLnTx/>
              <a:uFillTx/>
              <a:latin typeface="Calibri" pitchFamily="34" charset="0"/>
              <a:ea typeface="+mj-ea"/>
              <a:cs typeface="+mj-cs"/>
            </a:endParaRPr>
          </a:p>
        </p:txBody>
      </p:sp>
    </p:spTree>
    <p:extLst>
      <p:ext uri="{BB962C8B-B14F-4D97-AF65-F5344CB8AC3E}">
        <p14:creationId xmlns:p14="http://schemas.microsoft.com/office/powerpoint/2010/main" val="2182250391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1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500"/>
                            </p:stCondLst>
                            <p:childTnLst>
                              <p:par>
                                <p:cTn id="13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5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2000"/>
                            </p:stCondLst>
                            <p:childTnLst>
                              <p:par>
                                <p:cTn id="1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3000"/>
                            </p:stCondLst>
                            <p:childTnLst>
                              <p:par>
                                <p:cTn id="21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500"/>
                            </p:stCondLst>
                            <p:childTnLst>
                              <p:par>
                                <p:cTn id="2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4000"/>
                            </p:stCondLst>
                            <p:childTnLst>
                              <p:par>
                                <p:cTn id="2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1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5000"/>
                            </p:stCondLst>
                            <p:childTnLst>
                              <p:par>
                                <p:cTn id="33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5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5500"/>
                            </p:stCondLst>
                            <p:childTnLst>
                              <p:par>
                                <p:cTn id="3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9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6000"/>
                            </p:stCondLst>
                            <p:childTnLst>
                              <p:par>
                                <p:cTn id="41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3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7000"/>
                            </p:stCondLst>
                            <p:childTnLst>
                              <p:par>
                                <p:cTn id="45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7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7500"/>
                            </p:stCondLst>
                            <p:childTnLst>
                              <p:par>
                                <p:cTn id="49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51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6" grpId="0" animBg="1"/>
      <p:bldP spid="7" grpId="0" animBg="1"/>
      <p:bldP spid="8" grpId="0" animBg="1"/>
      <p:bldP spid="9" grpId="0" animBg="1"/>
      <p:bldP spid="11" grpId="0" animBg="1"/>
      <p:bldP spid="13" grpId="0" animBg="1"/>
      <p:bldP spid="15" grpId="0" animBg="1"/>
    </p:bldLst>
  </p:timing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roup 23"/>
          <p:cNvGrpSpPr>
            <a:grpSpLocks/>
          </p:cNvGrpSpPr>
          <p:nvPr/>
        </p:nvGrpSpPr>
        <p:grpSpPr bwMode="auto">
          <a:xfrm>
            <a:off x="0" y="4176163"/>
            <a:ext cx="9144000" cy="2049462"/>
            <a:chOff x="0" y="2086"/>
            <a:chExt cx="5760" cy="1056"/>
          </a:xfrm>
        </p:grpSpPr>
        <p:sp>
          <p:nvSpPr>
            <p:cNvPr id="27" name="Rectangle 3"/>
            <p:cNvSpPr>
              <a:spLocks noChangeArrowheads="1"/>
            </p:cNvSpPr>
            <p:nvPr/>
          </p:nvSpPr>
          <p:spPr bwMode="gray">
            <a:xfrm>
              <a:off x="0" y="2325"/>
              <a:ext cx="5760" cy="817"/>
            </a:xfrm>
            <a:prstGeom prst="rect">
              <a:avLst/>
            </a:prstGeom>
            <a:gradFill rotWithShape="1">
              <a:gsLst>
                <a:gs pos="0">
                  <a:srgbClr val="DDDDDD"/>
                </a:gs>
                <a:gs pos="100000">
                  <a:srgbClr val="FFFFFF"/>
                </a:gs>
              </a:gsLst>
              <a:lin ang="5400000" scaled="1"/>
            </a:gradFill>
            <a:ln w="9525">
              <a:noFill/>
              <a:miter lim="800000"/>
              <a:headEnd/>
              <a:tailEnd/>
            </a:ln>
          </p:spPr>
          <p:txBody>
            <a:bodyPr wrap="none" lIns="90000" tIns="90000" rIns="72000" bIns="90000" anchor="ctr"/>
            <a:lstStyle/>
            <a:p>
              <a:pPr algn="ctr" eaLnBrk="0" hangingPunct="0"/>
              <a:endParaRPr lang="en-US" noProof="1">
                <a:latin typeface="Calibri" pitchFamily="34" charset="0"/>
                <a:cs typeface="Arial" charset="0"/>
              </a:endParaRPr>
            </a:p>
          </p:txBody>
        </p:sp>
        <p:sp>
          <p:nvSpPr>
            <p:cNvPr id="29" name="Rectangle 25"/>
            <p:cNvSpPr>
              <a:spLocks noChangeArrowheads="1"/>
            </p:cNvSpPr>
            <p:nvPr/>
          </p:nvSpPr>
          <p:spPr bwMode="gray">
            <a:xfrm flipV="1">
              <a:off x="0" y="2086"/>
              <a:ext cx="5760" cy="246"/>
            </a:xfrm>
            <a:prstGeom prst="rect">
              <a:avLst/>
            </a:prstGeom>
            <a:gradFill rotWithShape="1">
              <a:gsLst>
                <a:gs pos="0">
                  <a:srgbClr val="DBDBDB"/>
                </a:gs>
                <a:gs pos="100000">
                  <a:srgbClr val="FFFFFF"/>
                </a:gs>
              </a:gsLst>
              <a:lin ang="5400000" scaled="1"/>
            </a:gradFill>
            <a:ln w="9525">
              <a:noFill/>
              <a:miter lim="800000"/>
              <a:headEnd/>
              <a:tailEnd/>
            </a:ln>
          </p:spPr>
          <p:txBody>
            <a:bodyPr rot="10800000" wrap="none" lIns="90000" tIns="90000" rIns="72000" bIns="90000" anchor="ctr"/>
            <a:lstStyle/>
            <a:p>
              <a:pPr algn="ctr" eaLnBrk="0" hangingPunct="0"/>
              <a:endParaRPr lang="en-US" noProof="1">
                <a:latin typeface="Calibri" pitchFamily="34" charset="0"/>
                <a:cs typeface="Arial" charset="0"/>
              </a:endParaRPr>
            </a:p>
          </p:txBody>
        </p:sp>
      </p:grp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smtClean="0"/>
              <a:t>4 aspects of the issue</a:t>
            </a:r>
            <a:endParaRPr lang="en-US"/>
          </a:p>
        </p:txBody>
      </p:sp>
      <p:grpSp>
        <p:nvGrpSpPr>
          <p:cNvPr id="8" name="Group 6"/>
          <p:cNvGrpSpPr/>
          <p:nvPr/>
        </p:nvGrpSpPr>
        <p:grpSpPr>
          <a:xfrm>
            <a:off x="838200" y="2886331"/>
            <a:ext cx="3200400" cy="3200400"/>
            <a:chOff x="2209800" y="2057400"/>
            <a:chExt cx="3200400" cy="3200400"/>
          </a:xfrm>
          <a:scene3d>
            <a:camera prst="perspectiveRelaxedModerately">
              <a:rot lat="19810851" lon="18608163" rev="2772963"/>
            </a:camera>
            <a:lightRig rig="brightRoom" dir="t"/>
          </a:scene3d>
        </p:grpSpPr>
        <p:sp>
          <p:nvSpPr>
            <p:cNvPr id="3" name="Rounded Rectangle 2"/>
            <p:cNvSpPr/>
            <p:nvPr/>
          </p:nvSpPr>
          <p:spPr>
            <a:xfrm>
              <a:off x="2209800" y="2057400"/>
              <a:ext cx="1524000" cy="1524000"/>
            </a:xfrm>
            <a:prstGeom prst="roundRect">
              <a:avLst/>
            </a:prstGeom>
            <a:gradFill flip="none" rotWithShape="1">
              <a:gsLst>
                <a:gs pos="0">
                  <a:schemeClr val="accent5">
                    <a:lumMod val="60000"/>
                    <a:lumOff val="40000"/>
                  </a:schemeClr>
                </a:gs>
                <a:gs pos="37000">
                  <a:schemeClr val="accent5">
                    <a:lumMod val="75000"/>
                  </a:schemeClr>
                </a:gs>
                <a:gs pos="76000">
                  <a:schemeClr val="accent5">
                    <a:lumMod val="50000"/>
                  </a:schemeClr>
                </a:gs>
              </a:gsLst>
              <a:lin ang="2700000" scaled="1"/>
              <a:tileRect/>
            </a:gradFill>
            <a:ln>
              <a:solidFill>
                <a:schemeClr val="tx1">
                  <a:lumMod val="50000"/>
                  <a:lumOff val="50000"/>
                </a:schemeClr>
              </a:solidFill>
            </a:ln>
            <a:sp3d extrusionH="381000" prstMaterial="dkEdge">
              <a:extrusionClr>
                <a:srgbClr val="867C4C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4800" smtClean="0">
                  <a:latin typeface="Impact" pitchFamily="34" charset="0"/>
                </a:rPr>
                <a:t>1</a:t>
              </a:r>
              <a:endParaRPr lang="en-US" sz="4800">
                <a:latin typeface="Impact" pitchFamily="34" charset="0"/>
              </a:endParaRPr>
            </a:p>
          </p:txBody>
        </p:sp>
        <p:sp>
          <p:nvSpPr>
            <p:cNvPr id="4" name="Rounded Rectangle 3"/>
            <p:cNvSpPr/>
            <p:nvPr/>
          </p:nvSpPr>
          <p:spPr>
            <a:xfrm>
              <a:off x="3886200" y="2057400"/>
              <a:ext cx="1524000" cy="1524000"/>
            </a:xfrm>
            <a:prstGeom prst="roundRect">
              <a:avLst/>
            </a:prstGeom>
            <a:gradFill flip="none" rotWithShape="1">
              <a:gsLst>
                <a:gs pos="0">
                  <a:schemeClr val="accent6">
                    <a:lumMod val="60000"/>
                    <a:lumOff val="40000"/>
                  </a:schemeClr>
                </a:gs>
                <a:gs pos="37000">
                  <a:schemeClr val="accent6">
                    <a:lumMod val="75000"/>
                  </a:schemeClr>
                </a:gs>
                <a:gs pos="76000">
                  <a:schemeClr val="accent6">
                    <a:lumMod val="50000"/>
                  </a:schemeClr>
                </a:gs>
              </a:gsLst>
              <a:lin ang="8100000" scaled="1"/>
              <a:tileRect/>
            </a:gradFill>
            <a:ln>
              <a:solidFill>
                <a:schemeClr val="tx1">
                  <a:lumMod val="50000"/>
                  <a:lumOff val="50000"/>
                </a:schemeClr>
              </a:solidFill>
            </a:ln>
            <a:sp3d extrusionH="381000" prstMaterial="dkEdge">
              <a:extrusionClr>
                <a:srgbClr val="867C4C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4800" smtClean="0">
                  <a:latin typeface="Impact" pitchFamily="34" charset="0"/>
                </a:rPr>
                <a:t>2</a:t>
              </a:r>
              <a:endParaRPr lang="en-US" sz="4800">
                <a:latin typeface="Impact" pitchFamily="34" charset="0"/>
              </a:endParaRPr>
            </a:p>
          </p:txBody>
        </p:sp>
        <p:sp>
          <p:nvSpPr>
            <p:cNvPr id="5" name="Rounded Rectangle 4"/>
            <p:cNvSpPr/>
            <p:nvPr/>
          </p:nvSpPr>
          <p:spPr>
            <a:xfrm>
              <a:off x="2209800" y="3733800"/>
              <a:ext cx="1524000" cy="1524000"/>
            </a:xfrm>
            <a:prstGeom prst="roundRect">
              <a:avLst/>
            </a:prstGeom>
            <a:gradFill flip="none" rotWithShape="1">
              <a:gsLst>
                <a:gs pos="0">
                  <a:schemeClr val="accent3">
                    <a:lumMod val="60000"/>
                    <a:lumOff val="40000"/>
                  </a:schemeClr>
                </a:gs>
                <a:gs pos="37000">
                  <a:schemeClr val="accent3">
                    <a:lumMod val="75000"/>
                  </a:schemeClr>
                </a:gs>
                <a:gs pos="76000">
                  <a:schemeClr val="accent3">
                    <a:lumMod val="50000"/>
                  </a:schemeClr>
                </a:gs>
              </a:gsLst>
              <a:lin ang="18900000" scaled="1"/>
              <a:tileRect/>
            </a:gradFill>
            <a:ln>
              <a:solidFill>
                <a:schemeClr val="tx1">
                  <a:lumMod val="50000"/>
                  <a:lumOff val="50000"/>
                </a:schemeClr>
              </a:solidFill>
            </a:ln>
            <a:sp3d extrusionH="381000" prstMaterial="dkEdge">
              <a:extrusionClr>
                <a:srgbClr val="867C4C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4800" smtClean="0">
                  <a:latin typeface="Impact" pitchFamily="34" charset="0"/>
                </a:rPr>
                <a:t>3</a:t>
              </a:r>
              <a:endParaRPr lang="en-US" sz="4800">
                <a:latin typeface="Impact" pitchFamily="34" charset="0"/>
              </a:endParaRPr>
            </a:p>
          </p:txBody>
        </p:sp>
        <p:sp>
          <p:nvSpPr>
            <p:cNvPr id="6" name="Rounded Rectangle 5"/>
            <p:cNvSpPr/>
            <p:nvPr/>
          </p:nvSpPr>
          <p:spPr>
            <a:xfrm>
              <a:off x="3886200" y="3733800"/>
              <a:ext cx="1524000" cy="1524000"/>
            </a:xfrm>
            <a:prstGeom prst="roundRect">
              <a:avLst/>
            </a:prstGeom>
            <a:gradFill flip="none" rotWithShape="1">
              <a:gsLst>
                <a:gs pos="0">
                  <a:schemeClr val="bg2">
                    <a:lumMod val="50000"/>
                  </a:schemeClr>
                </a:gs>
                <a:gs pos="37000">
                  <a:schemeClr val="bg2">
                    <a:lumMod val="25000"/>
                  </a:schemeClr>
                </a:gs>
                <a:gs pos="76000">
                  <a:schemeClr val="bg2">
                    <a:lumMod val="10000"/>
                  </a:schemeClr>
                </a:gs>
              </a:gsLst>
              <a:lin ang="13500000" scaled="1"/>
              <a:tileRect/>
            </a:gradFill>
            <a:ln>
              <a:solidFill>
                <a:schemeClr val="tx1">
                  <a:lumMod val="50000"/>
                  <a:lumOff val="50000"/>
                </a:schemeClr>
              </a:solidFill>
            </a:ln>
            <a:sp3d extrusionH="381000" prstMaterial="dkEdge">
              <a:extrusionClr>
                <a:srgbClr val="867C4C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4800" smtClean="0">
                  <a:latin typeface="Impact" pitchFamily="34" charset="0"/>
                </a:rPr>
                <a:t>4</a:t>
              </a:r>
              <a:endParaRPr lang="en-US" sz="4800">
                <a:latin typeface="Impact" pitchFamily="34" charset="0"/>
              </a:endParaRPr>
            </a:p>
          </p:txBody>
        </p:sp>
      </p:grpSp>
      <p:grpSp>
        <p:nvGrpSpPr>
          <p:cNvPr id="9" name="Group 31"/>
          <p:cNvGrpSpPr/>
          <p:nvPr/>
        </p:nvGrpSpPr>
        <p:grpSpPr>
          <a:xfrm>
            <a:off x="3733800" y="4408743"/>
            <a:ext cx="4800600" cy="458788"/>
            <a:chOff x="3733800" y="4722812"/>
            <a:chExt cx="4800600" cy="458788"/>
          </a:xfrm>
        </p:grpSpPr>
        <p:cxnSp>
          <p:nvCxnSpPr>
            <p:cNvPr id="26" name="Straight Connector 25"/>
            <p:cNvCxnSpPr/>
            <p:nvPr/>
          </p:nvCxnSpPr>
          <p:spPr>
            <a:xfrm flipV="1">
              <a:off x="3733800" y="4724400"/>
              <a:ext cx="609600" cy="457200"/>
            </a:xfrm>
            <a:prstGeom prst="line">
              <a:avLst/>
            </a:prstGeom>
            <a:ln w="19050">
              <a:solidFill>
                <a:schemeClr val="bg2">
                  <a:lumMod val="50000"/>
                </a:schemeClr>
              </a:solidFill>
              <a:prstDash val="sysDot"/>
              <a:headEnd type="oval" w="med" len="med"/>
              <a:tailEnd type="oval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" name="Straight Connector 27"/>
            <p:cNvCxnSpPr/>
            <p:nvPr/>
          </p:nvCxnSpPr>
          <p:spPr>
            <a:xfrm>
              <a:off x="4343400" y="4722812"/>
              <a:ext cx="4191000" cy="1588"/>
            </a:xfrm>
            <a:prstGeom prst="line">
              <a:avLst/>
            </a:prstGeom>
            <a:ln w="19050">
              <a:solidFill>
                <a:schemeClr val="bg2">
                  <a:lumMod val="50000"/>
                </a:schemeClr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0" name="Group 30"/>
          <p:cNvGrpSpPr/>
          <p:nvPr/>
        </p:nvGrpSpPr>
        <p:grpSpPr>
          <a:xfrm>
            <a:off x="2514600" y="3572131"/>
            <a:ext cx="6019800" cy="1524000"/>
            <a:chOff x="2514600" y="3886200"/>
            <a:chExt cx="6019800" cy="1524000"/>
          </a:xfrm>
        </p:grpSpPr>
        <p:cxnSp>
          <p:nvCxnSpPr>
            <p:cNvPr id="22" name="Straight Connector 21"/>
            <p:cNvCxnSpPr/>
            <p:nvPr/>
          </p:nvCxnSpPr>
          <p:spPr>
            <a:xfrm rot="5400000" flipH="1" flipV="1">
              <a:off x="2514600" y="3886200"/>
              <a:ext cx="1524000" cy="1524000"/>
            </a:xfrm>
            <a:prstGeom prst="line">
              <a:avLst/>
            </a:prstGeom>
            <a:ln w="19050">
              <a:solidFill>
                <a:schemeClr val="bg2">
                  <a:lumMod val="50000"/>
                </a:schemeClr>
              </a:solidFill>
              <a:prstDash val="sysDot"/>
              <a:headEnd type="oval" w="med" len="med"/>
              <a:tailEnd type="oval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" name="Straight Connector 23"/>
            <p:cNvCxnSpPr/>
            <p:nvPr/>
          </p:nvCxnSpPr>
          <p:spPr>
            <a:xfrm>
              <a:off x="4038600" y="3886200"/>
              <a:ext cx="4495800" cy="1588"/>
            </a:xfrm>
            <a:prstGeom prst="line">
              <a:avLst/>
            </a:prstGeom>
            <a:ln w="19050">
              <a:solidFill>
                <a:schemeClr val="bg2">
                  <a:lumMod val="50000"/>
                </a:schemeClr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1" name="Group 29"/>
          <p:cNvGrpSpPr/>
          <p:nvPr/>
        </p:nvGrpSpPr>
        <p:grpSpPr>
          <a:xfrm>
            <a:off x="2590800" y="2733931"/>
            <a:ext cx="5943600" cy="1066800"/>
            <a:chOff x="2590800" y="3048000"/>
            <a:chExt cx="5943600" cy="1066800"/>
          </a:xfrm>
        </p:grpSpPr>
        <p:cxnSp>
          <p:nvCxnSpPr>
            <p:cNvPr id="17" name="Straight Connector 16"/>
            <p:cNvCxnSpPr/>
            <p:nvPr/>
          </p:nvCxnSpPr>
          <p:spPr>
            <a:xfrm rot="5400000" flipH="1" flipV="1">
              <a:off x="2552700" y="3086100"/>
              <a:ext cx="1066800" cy="990600"/>
            </a:xfrm>
            <a:prstGeom prst="line">
              <a:avLst/>
            </a:prstGeom>
            <a:ln w="19050">
              <a:solidFill>
                <a:schemeClr val="bg2">
                  <a:lumMod val="50000"/>
                </a:schemeClr>
              </a:solidFill>
              <a:prstDash val="sysDot"/>
              <a:headEnd type="oval" w="med" len="med"/>
              <a:tailEnd type="oval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" name="Straight Connector 19"/>
            <p:cNvCxnSpPr/>
            <p:nvPr/>
          </p:nvCxnSpPr>
          <p:spPr>
            <a:xfrm>
              <a:off x="3581400" y="3048000"/>
              <a:ext cx="4953000" cy="1588"/>
            </a:xfrm>
            <a:prstGeom prst="line">
              <a:avLst/>
            </a:prstGeom>
            <a:ln w="19050">
              <a:solidFill>
                <a:schemeClr val="bg2">
                  <a:lumMod val="50000"/>
                </a:schemeClr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2" name="Group 28"/>
          <p:cNvGrpSpPr/>
          <p:nvPr/>
        </p:nvGrpSpPr>
        <p:grpSpPr>
          <a:xfrm>
            <a:off x="1143000" y="1971931"/>
            <a:ext cx="7391400" cy="1905000"/>
            <a:chOff x="1143000" y="2286000"/>
            <a:chExt cx="7391400" cy="1905000"/>
          </a:xfrm>
        </p:grpSpPr>
        <p:cxnSp>
          <p:nvCxnSpPr>
            <p:cNvPr id="14" name="Straight Connector 13"/>
            <p:cNvCxnSpPr/>
            <p:nvPr/>
          </p:nvCxnSpPr>
          <p:spPr>
            <a:xfrm rot="5400000" flipH="1" flipV="1">
              <a:off x="1104900" y="2324100"/>
              <a:ext cx="1905000" cy="1828800"/>
            </a:xfrm>
            <a:prstGeom prst="line">
              <a:avLst/>
            </a:prstGeom>
            <a:ln w="19050">
              <a:solidFill>
                <a:schemeClr val="bg2">
                  <a:lumMod val="50000"/>
                </a:schemeClr>
              </a:solidFill>
              <a:prstDash val="sysDot"/>
              <a:headEnd type="oval" w="med" len="med"/>
              <a:tailEnd type="oval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" name="Straight Connector 15"/>
            <p:cNvCxnSpPr/>
            <p:nvPr/>
          </p:nvCxnSpPr>
          <p:spPr>
            <a:xfrm>
              <a:off x="2971800" y="2286000"/>
              <a:ext cx="5562600" cy="1588"/>
            </a:xfrm>
            <a:prstGeom prst="line">
              <a:avLst/>
            </a:prstGeom>
            <a:ln w="19050">
              <a:solidFill>
                <a:schemeClr val="bg2">
                  <a:lumMod val="50000"/>
                </a:schemeClr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44" name="TextBox 43"/>
          <p:cNvSpPr txBox="1"/>
          <p:nvPr/>
        </p:nvSpPr>
        <p:spPr>
          <a:xfrm>
            <a:off x="4352993" y="1511854"/>
            <a:ext cx="4323907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>
                <a:latin typeface="Calibri" pitchFamily="34" charset="0"/>
              </a:rPr>
              <a:t>Your text here</a:t>
            </a:r>
            <a:endParaRPr lang="en-US" sz="2400" dirty="0">
              <a:latin typeface="Calibri" pitchFamily="34" charset="0"/>
            </a:endParaRPr>
          </a:p>
        </p:txBody>
      </p:sp>
      <p:sp>
        <p:nvSpPr>
          <p:cNvPr id="45" name="TextBox 44"/>
          <p:cNvSpPr txBox="1"/>
          <p:nvPr/>
        </p:nvSpPr>
        <p:spPr>
          <a:xfrm>
            <a:off x="4352993" y="2272266"/>
            <a:ext cx="4323907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smtClean="0">
                <a:latin typeface="Calibri" pitchFamily="34" charset="0"/>
              </a:rPr>
              <a:t>Your text here</a:t>
            </a:r>
            <a:endParaRPr lang="en-US" sz="2400">
              <a:latin typeface="Calibri" pitchFamily="34" charset="0"/>
            </a:endParaRPr>
          </a:p>
        </p:txBody>
      </p:sp>
      <p:sp>
        <p:nvSpPr>
          <p:cNvPr id="46" name="TextBox 45"/>
          <p:cNvSpPr txBox="1"/>
          <p:nvPr/>
        </p:nvSpPr>
        <p:spPr>
          <a:xfrm>
            <a:off x="4352993" y="3110466"/>
            <a:ext cx="4323907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smtClean="0">
                <a:latin typeface="Calibri" pitchFamily="34" charset="0"/>
              </a:rPr>
              <a:t>Your text here</a:t>
            </a:r>
            <a:endParaRPr lang="en-US" sz="2400">
              <a:latin typeface="Calibri" pitchFamily="34" charset="0"/>
            </a:endParaRPr>
          </a:p>
        </p:txBody>
      </p:sp>
      <p:sp>
        <p:nvSpPr>
          <p:cNvPr id="47" name="TextBox 46"/>
          <p:cNvSpPr txBox="1"/>
          <p:nvPr/>
        </p:nvSpPr>
        <p:spPr>
          <a:xfrm>
            <a:off x="4352993" y="3947078"/>
            <a:ext cx="4323907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>
                <a:latin typeface="Calibri" pitchFamily="34" charset="0"/>
              </a:rPr>
              <a:t>Your text here</a:t>
            </a:r>
            <a:endParaRPr lang="en-US" sz="2400" dirty="0">
              <a:latin typeface="Calibri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976821630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500"/>
                            </p:stCondLst>
                            <p:childTnLst>
                              <p:par>
                                <p:cTn id="14" presetID="50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" dur="10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500"/>
                            </p:stCondLst>
                            <p:childTnLst>
                              <p:par>
                                <p:cTn id="25" presetID="50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10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4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500"/>
                            </p:stCondLst>
                            <p:childTnLst>
                              <p:par>
                                <p:cTn id="36" presetID="50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0" dur="10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5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500"/>
                            </p:stCondLst>
                            <p:childTnLst>
                              <p:par>
                                <p:cTn id="47" presetID="50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9" dur="1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1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1" dur="10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4" grpId="0"/>
      <p:bldP spid="45" grpId="0"/>
      <p:bldP spid="46" grpId="0"/>
      <p:bldP spid="47" grpId="0"/>
    </p:bldLst>
  </p:timing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sz="4000" dirty="0" smtClean="0">
                <a:latin typeface="Franklin Gothic Medium Cond" pitchFamily="34" charset="0"/>
              </a:rPr>
              <a:t>Four aspects</a:t>
            </a:r>
            <a:endParaRPr lang="en-US" sz="4000" dirty="0">
              <a:latin typeface="Franklin Gothic Medium Cond" pitchFamily="34" charset="0"/>
            </a:endParaRPr>
          </a:p>
        </p:txBody>
      </p:sp>
      <p:grpSp>
        <p:nvGrpSpPr>
          <p:cNvPr id="7" name="Group 19"/>
          <p:cNvGrpSpPr/>
          <p:nvPr/>
        </p:nvGrpSpPr>
        <p:grpSpPr>
          <a:xfrm>
            <a:off x="2240475" y="1371600"/>
            <a:ext cx="4419600" cy="4419600"/>
            <a:chOff x="1524000" y="1752600"/>
            <a:chExt cx="4419600" cy="4419600"/>
          </a:xfrm>
          <a:effectLst>
            <a:outerShdw blurRad="165100" dist="38100" dir="5400000" sx="103000" sy="103000" algn="t" rotWithShape="0">
              <a:prstClr val="black">
                <a:alpha val="40000"/>
              </a:prstClr>
            </a:outerShdw>
          </a:effectLst>
          <a:scene3d>
            <a:camera prst="perspectiveRelaxed"/>
            <a:lightRig rig="threePt" dir="t"/>
          </a:scene3d>
        </p:grpSpPr>
        <p:grpSp>
          <p:nvGrpSpPr>
            <p:cNvPr id="16" name="Group 15"/>
            <p:cNvGrpSpPr/>
            <p:nvPr/>
          </p:nvGrpSpPr>
          <p:grpSpPr>
            <a:xfrm>
              <a:off x="1524000" y="1752600"/>
              <a:ext cx="2133600" cy="2133600"/>
              <a:chOff x="1524000" y="1752600"/>
              <a:chExt cx="2133600" cy="2133600"/>
            </a:xfrm>
          </p:grpSpPr>
          <p:sp>
            <p:nvSpPr>
              <p:cNvPr id="4" name="Teardrop 3"/>
              <p:cNvSpPr>
                <a:spLocks/>
              </p:cNvSpPr>
              <p:nvPr/>
            </p:nvSpPr>
            <p:spPr>
              <a:xfrm rot="5400000">
                <a:off x="1524000" y="1752600"/>
                <a:ext cx="2133600" cy="2133600"/>
              </a:xfrm>
              <a:prstGeom prst="teardrop">
                <a:avLst/>
              </a:prstGeom>
              <a:solidFill>
                <a:schemeClr val="bg2">
                  <a:lumMod val="25000"/>
                </a:schemeClr>
              </a:solidFill>
              <a:ln>
                <a:noFill/>
              </a:ln>
              <a:sp3d extrusionH="120650">
                <a:bevelT/>
                <a:extrusionClr>
                  <a:schemeClr val="bg2">
                    <a:lumMod val="50000"/>
                  </a:schemeClr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latin typeface="Calibri" pitchFamily="34" charset="0"/>
                </a:endParaRPr>
              </a:p>
            </p:txBody>
          </p:sp>
          <p:sp>
            <p:nvSpPr>
              <p:cNvPr id="8" name="Oval 7"/>
              <p:cNvSpPr/>
              <p:nvPr/>
            </p:nvSpPr>
            <p:spPr>
              <a:xfrm>
                <a:off x="1747650" y="1940625"/>
                <a:ext cx="1752600" cy="1752600"/>
              </a:xfrm>
              <a:prstGeom prst="ellipse">
                <a:avLst/>
              </a:prstGeom>
              <a:solidFill>
                <a:schemeClr val="bg1"/>
              </a:solidFill>
              <a:effectLst>
                <a:innerShdw blurRad="165100" dist="50800" dir="13500000">
                  <a:prstClr val="black">
                    <a:alpha val="50000"/>
                  </a:prstClr>
                </a:innerShdw>
              </a:effectLst>
              <a:sp3d>
                <a:bevelT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latin typeface="Calibri" pitchFamily="34" charset="0"/>
                </a:endParaRPr>
              </a:p>
            </p:txBody>
          </p:sp>
          <p:sp>
            <p:nvSpPr>
              <p:cNvPr id="12" name="TextBox 11"/>
              <p:cNvSpPr txBox="1"/>
              <p:nvPr/>
            </p:nvSpPr>
            <p:spPr>
              <a:xfrm>
                <a:off x="1905000" y="2433450"/>
                <a:ext cx="1447800" cy="830997"/>
              </a:xfrm>
              <a:prstGeom prst="rect">
                <a:avLst/>
              </a:prstGeom>
              <a:noFill/>
              <a:sp3d>
                <a:bevelT/>
              </a:sp3d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2400" dirty="0" smtClean="0">
                    <a:latin typeface="Calibri" pitchFamily="34" charset="0"/>
                  </a:rPr>
                  <a:t>Your text here</a:t>
                </a:r>
                <a:endParaRPr lang="en-US" sz="2400" dirty="0">
                  <a:latin typeface="Calibri" pitchFamily="34" charset="0"/>
                </a:endParaRPr>
              </a:p>
            </p:txBody>
          </p:sp>
        </p:grpSp>
        <p:grpSp>
          <p:nvGrpSpPr>
            <p:cNvPr id="17" name="Group 18"/>
            <p:cNvGrpSpPr/>
            <p:nvPr/>
          </p:nvGrpSpPr>
          <p:grpSpPr>
            <a:xfrm>
              <a:off x="3810000" y="1752600"/>
              <a:ext cx="2133600" cy="2133600"/>
              <a:chOff x="3810000" y="1752600"/>
              <a:chExt cx="2133600" cy="2133600"/>
            </a:xfrm>
          </p:grpSpPr>
          <p:sp>
            <p:nvSpPr>
              <p:cNvPr id="6" name="Teardrop 5"/>
              <p:cNvSpPr>
                <a:spLocks/>
              </p:cNvSpPr>
              <p:nvPr/>
            </p:nvSpPr>
            <p:spPr>
              <a:xfrm rot="16200000" flipH="1">
                <a:off x="3810000" y="1752600"/>
                <a:ext cx="2133600" cy="2133600"/>
              </a:xfrm>
              <a:prstGeom prst="teardrop">
                <a:avLst/>
              </a:prstGeom>
              <a:solidFill>
                <a:schemeClr val="accent3">
                  <a:lumMod val="75000"/>
                </a:schemeClr>
              </a:solidFill>
              <a:ln>
                <a:noFill/>
              </a:ln>
              <a:sp3d extrusionH="120650">
                <a:bevelT/>
                <a:extrusionClr>
                  <a:schemeClr val="bg2">
                    <a:lumMod val="50000"/>
                  </a:schemeClr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latin typeface="Calibri" pitchFamily="34" charset="0"/>
                </a:endParaRPr>
              </a:p>
            </p:txBody>
          </p:sp>
          <p:sp>
            <p:nvSpPr>
              <p:cNvPr id="10" name="Oval 9"/>
              <p:cNvSpPr/>
              <p:nvPr/>
            </p:nvSpPr>
            <p:spPr>
              <a:xfrm>
                <a:off x="4038600" y="1940625"/>
                <a:ext cx="1752600" cy="1752600"/>
              </a:xfrm>
              <a:prstGeom prst="ellipse">
                <a:avLst/>
              </a:prstGeom>
              <a:solidFill>
                <a:schemeClr val="bg1"/>
              </a:solidFill>
              <a:effectLst>
                <a:innerShdw blurRad="165100" dist="50800" dir="13500000">
                  <a:prstClr val="black">
                    <a:alpha val="50000"/>
                  </a:prstClr>
                </a:innerShdw>
              </a:effectLst>
              <a:sp3d>
                <a:bevelT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latin typeface="Calibri" pitchFamily="34" charset="0"/>
                </a:endParaRPr>
              </a:p>
            </p:txBody>
          </p:sp>
          <p:sp>
            <p:nvSpPr>
              <p:cNvPr id="13" name="TextBox 12"/>
              <p:cNvSpPr txBox="1"/>
              <p:nvPr/>
            </p:nvSpPr>
            <p:spPr>
              <a:xfrm>
                <a:off x="4191000" y="2433450"/>
                <a:ext cx="1447800" cy="830997"/>
              </a:xfrm>
              <a:prstGeom prst="rect">
                <a:avLst/>
              </a:prstGeom>
              <a:noFill/>
              <a:sp3d>
                <a:bevelT/>
              </a:sp3d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2400" dirty="0" smtClean="0">
                    <a:latin typeface="Calibri" pitchFamily="34" charset="0"/>
                  </a:rPr>
                  <a:t>Your text here</a:t>
                </a:r>
                <a:endParaRPr lang="en-US" sz="2400" dirty="0">
                  <a:latin typeface="Calibri" pitchFamily="34" charset="0"/>
                </a:endParaRPr>
              </a:p>
            </p:txBody>
          </p:sp>
        </p:grpSp>
        <p:grpSp>
          <p:nvGrpSpPr>
            <p:cNvPr id="18" name="Group 16"/>
            <p:cNvGrpSpPr/>
            <p:nvPr/>
          </p:nvGrpSpPr>
          <p:grpSpPr>
            <a:xfrm>
              <a:off x="1524000" y="4038600"/>
              <a:ext cx="2133600" cy="2133600"/>
              <a:chOff x="1524000" y="4038600"/>
              <a:chExt cx="2133600" cy="2133600"/>
            </a:xfrm>
          </p:grpSpPr>
          <p:sp>
            <p:nvSpPr>
              <p:cNvPr id="3" name="Teardrop 2"/>
              <p:cNvSpPr/>
              <p:nvPr/>
            </p:nvSpPr>
            <p:spPr>
              <a:xfrm>
                <a:off x="1524000" y="4038600"/>
                <a:ext cx="2133600" cy="2133600"/>
              </a:xfrm>
              <a:prstGeom prst="teardrop">
                <a:avLst/>
              </a:prstGeom>
              <a:solidFill>
                <a:schemeClr val="tx2">
                  <a:lumMod val="75000"/>
                </a:schemeClr>
              </a:solidFill>
              <a:ln>
                <a:noFill/>
              </a:ln>
              <a:sp3d extrusionH="120650">
                <a:bevelT/>
                <a:extrusionClr>
                  <a:schemeClr val="bg2">
                    <a:lumMod val="50000"/>
                  </a:schemeClr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latin typeface="Calibri" pitchFamily="34" charset="0"/>
                </a:endParaRPr>
              </a:p>
            </p:txBody>
          </p:sp>
          <p:sp>
            <p:nvSpPr>
              <p:cNvPr id="9" name="Oval 8"/>
              <p:cNvSpPr/>
              <p:nvPr/>
            </p:nvSpPr>
            <p:spPr>
              <a:xfrm>
                <a:off x="1747650" y="4267200"/>
                <a:ext cx="1752600" cy="1752600"/>
              </a:xfrm>
              <a:prstGeom prst="ellipse">
                <a:avLst/>
              </a:prstGeom>
              <a:solidFill>
                <a:schemeClr val="bg1"/>
              </a:solidFill>
              <a:effectLst>
                <a:innerShdw blurRad="165100" dist="50800" dir="13500000">
                  <a:prstClr val="black">
                    <a:alpha val="50000"/>
                  </a:prstClr>
                </a:innerShdw>
              </a:effectLst>
              <a:sp3d>
                <a:bevelT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latin typeface="Calibri" pitchFamily="34" charset="0"/>
                </a:endParaRPr>
              </a:p>
            </p:txBody>
          </p:sp>
          <p:sp>
            <p:nvSpPr>
              <p:cNvPr id="14" name="TextBox 13"/>
              <p:cNvSpPr txBox="1"/>
              <p:nvPr/>
            </p:nvSpPr>
            <p:spPr>
              <a:xfrm>
                <a:off x="1905000" y="4795650"/>
                <a:ext cx="1447800" cy="830997"/>
              </a:xfrm>
              <a:prstGeom prst="rect">
                <a:avLst/>
              </a:prstGeom>
              <a:noFill/>
              <a:sp3d>
                <a:bevelT/>
              </a:sp3d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2400" dirty="0" smtClean="0">
                    <a:latin typeface="Calibri" pitchFamily="34" charset="0"/>
                  </a:rPr>
                  <a:t>Your text here</a:t>
                </a:r>
                <a:endParaRPr lang="en-US" sz="2400" dirty="0">
                  <a:latin typeface="Calibri" pitchFamily="34" charset="0"/>
                </a:endParaRPr>
              </a:p>
            </p:txBody>
          </p:sp>
        </p:grpSp>
        <p:grpSp>
          <p:nvGrpSpPr>
            <p:cNvPr id="19" name="Group 17"/>
            <p:cNvGrpSpPr/>
            <p:nvPr/>
          </p:nvGrpSpPr>
          <p:grpSpPr>
            <a:xfrm>
              <a:off x="3810000" y="4038600"/>
              <a:ext cx="2133600" cy="2133600"/>
              <a:chOff x="3810000" y="4038600"/>
              <a:chExt cx="2133600" cy="2133600"/>
            </a:xfrm>
          </p:grpSpPr>
          <p:sp>
            <p:nvSpPr>
              <p:cNvPr id="5" name="Teardrop 4"/>
              <p:cNvSpPr/>
              <p:nvPr/>
            </p:nvSpPr>
            <p:spPr>
              <a:xfrm flipH="1">
                <a:off x="3810000" y="4038600"/>
                <a:ext cx="2133600" cy="2133600"/>
              </a:xfrm>
              <a:prstGeom prst="teardrop">
                <a:avLst/>
              </a:prstGeom>
              <a:solidFill>
                <a:schemeClr val="accent4">
                  <a:lumMod val="50000"/>
                </a:schemeClr>
              </a:solidFill>
              <a:ln>
                <a:noFill/>
              </a:ln>
              <a:sp3d extrusionH="120650">
                <a:bevelT/>
                <a:extrusionClr>
                  <a:schemeClr val="bg2">
                    <a:lumMod val="50000"/>
                  </a:schemeClr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latin typeface="Calibri" pitchFamily="34" charset="0"/>
                </a:endParaRPr>
              </a:p>
            </p:txBody>
          </p:sp>
          <p:sp>
            <p:nvSpPr>
              <p:cNvPr id="11" name="Oval 10"/>
              <p:cNvSpPr/>
              <p:nvPr/>
            </p:nvSpPr>
            <p:spPr>
              <a:xfrm>
                <a:off x="4038600" y="4267200"/>
                <a:ext cx="1752600" cy="1752600"/>
              </a:xfrm>
              <a:prstGeom prst="ellipse">
                <a:avLst/>
              </a:prstGeom>
              <a:solidFill>
                <a:schemeClr val="bg1"/>
              </a:solidFill>
              <a:effectLst>
                <a:innerShdw blurRad="165100" dist="50800" dir="13500000">
                  <a:prstClr val="black">
                    <a:alpha val="50000"/>
                  </a:prstClr>
                </a:innerShdw>
              </a:effectLst>
              <a:sp3d>
                <a:bevelT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latin typeface="Calibri" pitchFamily="34" charset="0"/>
                </a:endParaRPr>
              </a:p>
            </p:txBody>
          </p:sp>
          <p:sp>
            <p:nvSpPr>
              <p:cNvPr id="15" name="TextBox 14"/>
              <p:cNvSpPr txBox="1"/>
              <p:nvPr/>
            </p:nvSpPr>
            <p:spPr>
              <a:xfrm>
                <a:off x="4191000" y="4795650"/>
                <a:ext cx="1447800" cy="830997"/>
              </a:xfrm>
              <a:prstGeom prst="rect">
                <a:avLst/>
              </a:prstGeom>
              <a:noFill/>
              <a:sp3d>
                <a:bevelT/>
              </a:sp3d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2400" dirty="0" smtClean="0">
                    <a:latin typeface="Calibri" pitchFamily="34" charset="0"/>
                  </a:rPr>
                  <a:t>Your text here</a:t>
                </a:r>
                <a:endParaRPr lang="en-US" sz="2400" dirty="0">
                  <a:latin typeface="Calibri" pitchFamily="34" charset="0"/>
                </a:endParaRPr>
              </a:p>
            </p:txBody>
          </p:sp>
        </p:grpSp>
      </p:grpSp>
      <p:grpSp>
        <p:nvGrpSpPr>
          <p:cNvPr id="20" name="Group 31"/>
          <p:cNvGrpSpPr/>
          <p:nvPr/>
        </p:nvGrpSpPr>
        <p:grpSpPr>
          <a:xfrm>
            <a:off x="183075" y="1612075"/>
            <a:ext cx="2667000" cy="885313"/>
            <a:chOff x="183075" y="1612075"/>
            <a:chExt cx="2667000" cy="885313"/>
          </a:xfrm>
        </p:grpSpPr>
        <p:sp>
          <p:nvSpPr>
            <p:cNvPr id="21" name="TextBox 20"/>
            <p:cNvSpPr txBox="1"/>
            <p:nvPr/>
          </p:nvSpPr>
          <p:spPr>
            <a:xfrm>
              <a:off x="183075" y="1612075"/>
              <a:ext cx="2667000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sz="2400" dirty="0" smtClean="0">
                  <a:latin typeface="Calibri" pitchFamily="34" charset="0"/>
                </a:rPr>
                <a:t>Your text here. Your text here</a:t>
              </a:r>
              <a:endParaRPr lang="en-US" sz="2400" dirty="0">
                <a:latin typeface="Calibri" pitchFamily="34" charset="0"/>
              </a:endParaRPr>
            </a:p>
          </p:txBody>
        </p:sp>
        <p:cxnSp>
          <p:nvCxnSpPr>
            <p:cNvPr id="23" name="Straight Connector 22"/>
            <p:cNvCxnSpPr/>
            <p:nvPr/>
          </p:nvCxnSpPr>
          <p:spPr>
            <a:xfrm>
              <a:off x="259275" y="2495800"/>
              <a:ext cx="2438400" cy="1588"/>
            </a:xfrm>
            <a:prstGeom prst="line">
              <a:avLst/>
            </a:prstGeom>
            <a:ln>
              <a:solidFill>
                <a:schemeClr val="bg2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2" name="Group 32"/>
          <p:cNvGrpSpPr/>
          <p:nvPr/>
        </p:nvGrpSpPr>
        <p:grpSpPr>
          <a:xfrm>
            <a:off x="6279075" y="1683603"/>
            <a:ext cx="2667000" cy="830997"/>
            <a:chOff x="6279075" y="1683603"/>
            <a:chExt cx="2667000" cy="830997"/>
          </a:xfrm>
        </p:grpSpPr>
        <p:sp>
          <p:nvSpPr>
            <p:cNvPr id="24" name="TextBox 23"/>
            <p:cNvSpPr txBox="1"/>
            <p:nvPr/>
          </p:nvSpPr>
          <p:spPr>
            <a:xfrm>
              <a:off x="6279075" y="1683603"/>
              <a:ext cx="2667000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400" dirty="0" smtClean="0">
                  <a:latin typeface="Calibri" pitchFamily="34" charset="0"/>
                </a:rPr>
                <a:t>Your text here. Your text here</a:t>
              </a:r>
              <a:endParaRPr lang="en-US" sz="2400" dirty="0">
                <a:latin typeface="Calibri" pitchFamily="34" charset="0"/>
              </a:endParaRPr>
            </a:p>
          </p:txBody>
        </p:sp>
        <p:cxnSp>
          <p:nvCxnSpPr>
            <p:cNvPr id="25" name="Straight Connector 24"/>
            <p:cNvCxnSpPr/>
            <p:nvPr/>
          </p:nvCxnSpPr>
          <p:spPr>
            <a:xfrm>
              <a:off x="6355275" y="2495800"/>
              <a:ext cx="2438400" cy="1588"/>
            </a:xfrm>
            <a:prstGeom prst="line">
              <a:avLst/>
            </a:prstGeom>
            <a:ln>
              <a:solidFill>
                <a:schemeClr val="bg2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2" name="Group 34"/>
          <p:cNvGrpSpPr/>
          <p:nvPr/>
        </p:nvGrpSpPr>
        <p:grpSpPr>
          <a:xfrm>
            <a:off x="76200" y="5181600"/>
            <a:ext cx="2667000" cy="830997"/>
            <a:chOff x="76200" y="5181600"/>
            <a:chExt cx="2667000" cy="830997"/>
          </a:xfrm>
        </p:grpSpPr>
        <p:sp>
          <p:nvSpPr>
            <p:cNvPr id="26" name="TextBox 25"/>
            <p:cNvSpPr txBox="1"/>
            <p:nvPr/>
          </p:nvSpPr>
          <p:spPr>
            <a:xfrm>
              <a:off x="76200" y="5181600"/>
              <a:ext cx="2667000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sz="2400" dirty="0" smtClean="0">
                  <a:latin typeface="Calibri" pitchFamily="34" charset="0"/>
                </a:rPr>
                <a:t>Your text here. Your text here. </a:t>
              </a:r>
              <a:endParaRPr lang="en-US" sz="2400" dirty="0">
                <a:latin typeface="Calibri" pitchFamily="34" charset="0"/>
              </a:endParaRPr>
            </a:p>
          </p:txBody>
        </p:sp>
        <p:cxnSp>
          <p:nvCxnSpPr>
            <p:cNvPr id="27" name="Straight Connector 26"/>
            <p:cNvCxnSpPr/>
            <p:nvPr/>
          </p:nvCxnSpPr>
          <p:spPr>
            <a:xfrm>
              <a:off x="199900" y="5181600"/>
              <a:ext cx="2438400" cy="1588"/>
            </a:xfrm>
            <a:prstGeom prst="line">
              <a:avLst/>
            </a:prstGeom>
            <a:ln>
              <a:solidFill>
                <a:schemeClr val="bg2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3" name="Group 33"/>
          <p:cNvGrpSpPr/>
          <p:nvPr/>
        </p:nvGrpSpPr>
        <p:grpSpPr>
          <a:xfrm>
            <a:off x="6507675" y="5181600"/>
            <a:ext cx="2667000" cy="830997"/>
            <a:chOff x="6507675" y="5181600"/>
            <a:chExt cx="2667000" cy="830997"/>
          </a:xfrm>
        </p:grpSpPr>
        <p:sp>
          <p:nvSpPr>
            <p:cNvPr id="28" name="TextBox 27"/>
            <p:cNvSpPr txBox="1"/>
            <p:nvPr/>
          </p:nvSpPr>
          <p:spPr>
            <a:xfrm>
              <a:off x="6507675" y="5181600"/>
              <a:ext cx="2667000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400" dirty="0" smtClean="0">
                  <a:latin typeface="Calibri" pitchFamily="34" charset="0"/>
                </a:rPr>
                <a:t>Your text here. Your text here. </a:t>
              </a:r>
              <a:endParaRPr lang="en-US" sz="2400" dirty="0">
                <a:latin typeface="Calibri" pitchFamily="34" charset="0"/>
              </a:endParaRPr>
            </a:p>
          </p:txBody>
        </p:sp>
        <p:cxnSp>
          <p:nvCxnSpPr>
            <p:cNvPr id="29" name="Straight Connector 28"/>
            <p:cNvCxnSpPr/>
            <p:nvPr/>
          </p:nvCxnSpPr>
          <p:spPr>
            <a:xfrm>
              <a:off x="6507675" y="5181600"/>
              <a:ext cx="2438400" cy="1588"/>
            </a:xfrm>
            <a:prstGeom prst="line">
              <a:avLst/>
            </a:prstGeom>
            <a:ln>
              <a:solidFill>
                <a:schemeClr val="bg2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30" name="Straight Connector 29"/>
          <p:cNvCxnSpPr/>
          <p:nvPr/>
        </p:nvCxnSpPr>
        <p:spPr>
          <a:xfrm flipV="1">
            <a:off x="0" y="6235347"/>
            <a:ext cx="9144000" cy="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/>
          <p:cNvSpPr txBox="1"/>
          <p:nvPr/>
        </p:nvSpPr>
        <p:spPr>
          <a:xfrm>
            <a:off x="7902054" y="6357584"/>
            <a:ext cx="101334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>
                <a:latin typeface="Calibri" pitchFamily="34" charset="0"/>
              </a:rPr>
              <a:t>LOGO</a:t>
            </a:r>
            <a:endParaRPr lang="en-US" dirty="0">
              <a:latin typeface="Calibri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86185161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12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7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2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23"/>
          <p:cNvGrpSpPr>
            <a:grpSpLocks/>
          </p:cNvGrpSpPr>
          <p:nvPr/>
        </p:nvGrpSpPr>
        <p:grpSpPr bwMode="auto">
          <a:xfrm>
            <a:off x="0" y="2362200"/>
            <a:ext cx="9144000" cy="1676400"/>
            <a:chOff x="0" y="2086"/>
            <a:chExt cx="5760" cy="1056"/>
          </a:xfrm>
        </p:grpSpPr>
        <p:sp>
          <p:nvSpPr>
            <p:cNvPr id="23" name="Rectangle 3"/>
            <p:cNvSpPr>
              <a:spLocks noChangeArrowheads="1"/>
            </p:cNvSpPr>
            <p:nvPr/>
          </p:nvSpPr>
          <p:spPr bwMode="gray">
            <a:xfrm>
              <a:off x="0" y="2325"/>
              <a:ext cx="5760" cy="817"/>
            </a:xfrm>
            <a:prstGeom prst="rect">
              <a:avLst/>
            </a:prstGeom>
            <a:gradFill rotWithShape="1">
              <a:gsLst>
                <a:gs pos="0">
                  <a:srgbClr val="DDDDDD"/>
                </a:gs>
                <a:gs pos="100000">
                  <a:srgbClr val="FFFFFF"/>
                </a:gs>
              </a:gsLst>
              <a:lin ang="5400000" scaled="1"/>
            </a:gradFill>
            <a:ln w="9525">
              <a:noFill/>
              <a:miter lim="800000"/>
              <a:headEnd/>
              <a:tailEnd/>
            </a:ln>
          </p:spPr>
          <p:txBody>
            <a:bodyPr wrap="none" lIns="90000" tIns="90000" rIns="72000" bIns="90000" anchor="ctr"/>
            <a:lstStyle/>
            <a:p>
              <a:pPr algn="ctr" eaLnBrk="0" hangingPunct="0"/>
              <a:endParaRPr lang="en-US" noProof="1">
                <a:latin typeface="Calibri" pitchFamily="34" charset="0"/>
                <a:cs typeface="Arial" charset="0"/>
              </a:endParaRPr>
            </a:p>
          </p:txBody>
        </p:sp>
        <p:sp>
          <p:nvSpPr>
            <p:cNvPr id="24" name="Rectangle 25"/>
            <p:cNvSpPr>
              <a:spLocks noChangeArrowheads="1"/>
            </p:cNvSpPr>
            <p:nvPr/>
          </p:nvSpPr>
          <p:spPr bwMode="gray">
            <a:xfrm flipV="1">
              <a:off x="0" y="2086"/>
              <a:ext cx="5760" cy="246"/>
            </a:xfrm>
            <a:prstGeom prst="rect">
              <a:avLst/>
            </a:prstGeom>
            <a:gradFill rotWithShape="1">
              <a:gsLst>
                <a:gs pos="0">
                  <a:srgbClr val="DBDBDB"/>
                </a:gs>
                <a:gs pos="100000">
                  <a:srgbClr val="FFFFFF"/>
                </a:gs>
              </a:gsLst>
              <a:lin ang="5400000" scaled="1"/>
            </a:gradFill>
            <a:ln w="9525">
              <a:noFill/>
              <a:miter lim="800000"/>
              <a:headEnd/>
              <a:tailEnd/>
            </a:ln>
          </p:spPr>
          <p:txBody>
            <a:bodyPr rot="10800000" wrap="none" lIns="90000" tIns="90000" rIns="72000" bIns="90000" anchor="ctr"/>
            <a:lstStyle/>
            <a:p>
              <a:pPr algn="ctr" eaLnBrk="0" hangingPunct="0"/>
              <a:endParaRPr lang="en-US" noProof="1">
                <a:latin typeface="Calibri" pitchFamily="34" charset="0"/>
                <a:cs typeface="Arial" charset="0"/>
              </a:endParaRPr>
            </a:p>
          </p:txBody>
        </p:sp>
      </p:grpSp>
      <p:grpSp>
        <p:nvGrpSpPr>
          <p:cNvPr id="8" name="Group 11"/>
          <p:cNvGrpSpPr/>
          <p:nvPr/>
        </p:nvGrpSpPr>
        <p:grpSpPr>
          <a:xfrm>
            <a:off x="1981200" y="1143000"/>
            <a:ext cx="4822780" cy="4647406"/>
            <a:chOff x="2533650" y="1372394"/>
            <a:chExt cx="4191000" cy="4038600"/>
          </a:xfrm>
          <a:effectLst>
            <a:outerShdw blurRad="101600" dist="38100" dir="5400000" sx="101000" sy="101000" algn="t" rotWithShape="0">
              <a:prstClr val="black">
                <a:alpha val="40000"/>
              </a:prstClr>
            </a:outerShdw>
          </a:effectLst>
          <a:scene3d>
            <a:camera prst="perspectiveRelaxed"/>
            <a:lightRig rig="threePt" dir="t"/>
          </a:scene3d>
        </p:grpSpPr>
        <p:sp>
          <p:nvSpPr>
            <p:cNvPr id="2" name="Pie 1"/>
            <p:cNvSpPr/>
            <p:nvPr/>
          </p:nvSpPr>
          <p:spPr>
            <a:xfrm>
              <a:off x="3124200" y="1924050"/>
              <a:ext cx="2819400" cy="2819400"/>
            </a:xfrm>
            <a:prstGeom prst="pie">
              <a:avLst>
                <a:gd name="adj1" fmla="val 10777531"/>
                <a:gd name="adj2" fmla="val 16200000"/>
              </a:avLst>
            </a:prstGeom>
            <a:solidFill>
              <a:schemeClr val="accent3">
                <a:lumMod val="75000"/>
              </a:schemeClr>
            </a:solidFill>
            <a:ln>
              <a:noFill/>
            </a:ln>
            <a:sp3d extrusionH="317500" prstMaterial="dkEdge">
              <a:bevelT w="139700" prst="cross"/>
              <a:extrusionClr>
                <a:schemeClr val="bg1">
                  <a:lumMod val="75000"/>
                </a:schemeClr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3" name="Pie 2"/>
            <p:cNvSpPr/>
            <p:nvPr/>
          </p:nvSpPr>
          <p:spPr>
            <a:xfrm flipH="1">
              <a:off x="3238500" y="1924050"/>
              <a:ext cx="2819400" cy="2819400"/>
            </a:xfrm>
            <a:prstGeom prst="pie">
              <a:avLst>
                <a:gd name="adj1" fmla="val 10777531"/>
                <a:gd name="adj2" fmla="val 16200000"/>
              </a:avLst>
            </a:prstGeom>
            <a:solidFill>
              <a:schemeClr val="accent2">
                <a:lumMod val="75000"/>
              </a:schemeClr>
            </a:solidFill>
            <a:ln>
              <a:noFill/>
            </a:ln>
            <a:sp3d extrusionH="317500" prstMaterial="dkEdge">
              <a:bevelT w="139700" prst="cross"/>
              <a:extrusionClr>
                <a:schemeClr val="bg1">
                  <a:lumMod val="75000"/>
                </a:schemeClr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5" name="Pie 4"/>
            <p:cNvSpPr/>
            <p:nvPr/>
          </p:nvSpPr>
          <p:spPr>
            <a:xfrm flipV="1">
              <a:off x="3124200" y="2038350"/>
              <a:ext cx="2819400" cy="2819400"/>
            </a:xfrm>
            <a:prstGeom prst="pie">
              <a:avLst>
                <a:gd name="adj1" fmla="val 10777531"/>
                <a:gd name="adj2" fmla="val 16200000"/>
              </a:avLst>
            </a:prstGeom>
            <a:solidFill>
              <a:schemeClr val="tx2">
                <a:lumMod val="75000"/>
              </a:schemeClr>
            </a:solidFill>
            <a:ln>
              <a:noFill/>
            </a:ln>
            <a:sp3d extrusionH="317500" prstMaterial="dkEdge">
              <a:bevelT w="139700" prst="cross"/>
              <a:extrusionClr>
                <a:schemeClr val="bg1">
                  <a:lumMod val="75000"/>
                </a:schemeClr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6" name="Pie 5"/>
            <p:cNvSpPr/>
            <p:nvPr/>
          </p:nvSpPr>
          <p:spPr>
            <a:xfrm flipH="1" flipV="1">
              <a:off x="3238500" y="2038350"/>
              <a:ext cx="2819400" cy="2819400"/>
            </a:xfrm>
            <a:prstGeom prst="pie">
              <a:avLst>
                <a:gd name="adj1" fmla="val 10777531"/>
                <a:gd name="adj2" fmla="val 16200000"/>
              </a:avLst>
            </a:prstGeom>
            <a:solidFill>
              <a:schemeClr val="bg2">
                <a:lumMod val="50000"/>
              </a:schemeClr>
            </a:solidFill>
            <a:ln>
              <a:noFill/>
            </a:ln>
            <a:sp3d extrusionH="317500" prstMaterial="dkEdge">
              <a:bevelT w="139700" prst="cross"/>
              <a:extrusionClr>
                <a:schemeClr val="bg1">
                  <a:lumMod val="75000"/>
                </a:schemeClr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7" name="Oval 6"/>
            <p:cNvSpPr/>
            <p:nvPr/>
          </p:nvSpPr>
          <p:spPr>
            <a:xfrm>
              <a:off x="2886075" y="1685925"/>
              <a:ext cx="3429000" cy="342900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  <a:sp3d extrusionH="317500" prstMaterial="dkEdge">
              <a:bevelT w="139700" prst="cross"/>
              <a:extrusionClr>
                <a:schemeClr val="bg1">
                  <a:lumMod val="75000"/>
                </a:schemeClr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9" name="Straight Arrow Connector 8"/>
            <p:cNvCxnSpPr/>
            <p:nvPr/>
          </p:nvCxnSpPr>
          <p:spPr>
            <a:xfrm>
              <a:off x="2533650" y="3381375"/>
              <a:ext cx="4191000" cy="1588"/>
            </a:xfrm>
            <a:prstGeom prst="straightConnector1">
              <a:avLst/>
            </a:prstGeom>
            <a:ln w="38100">
              <a:solidFill>
                <a:schemeClr val="tx1"/>
              </a:solidFill>
              <a:headEnd type="arrow"/>
              <a:tailEnd type="arrow"/>
            </a:ln>
            <a:sp3d extrusionH="317500" prstMaterial="dkEdge">
              <a:bevelT w="139700" prst="cross"/>
              <a:extrusionClr>
                <a:schemeClr val="bg1">
                  <a:lumMod val="75000"/>
                </a:schemeClr>
              </a:extrusionClr>
            </a:sp3d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" name="Straight Arrow Connector 10"/>
            <p:cNvCxnSpPr/>
            <p:nvPr/>
          </p:nvCxnSpPr>
          <p:spPr>
            <a:xfrm rot="5400000">
              <a:off x="2562225" y="3390900"/>
              <a:ext cx="4038600" cy="1588"/>
            </a:xfrm>
            <a:prstGeom prst="straightConnector1">
              <a:avLst/>
            </a:prstGeom>
            <a:ln w="38100">
              <a:solidFill>
                <a:schemeClr val="tx1"/>
              </a:solidFill>
              <a:headEnd type="arrow"/>
              <a:tailEnd type="arrow"/>
            </a:ln>
            <a:sp3d extrusionH="317500" prstMaterial="dkEdge">
              <a:bevelT w="139700" prst="cross"/>
              <a:extrusionClr>
                <a:schemeClr val="bg1">
                  <a:lumMod val="75000"/>
                </a:schemeClr>
              </a:extrusionClr>
            </a:sp3d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3" name="TextBox 12"/>
          <p:cNvSpPr txBox="1"/>
          <p:nvPr/>
        </p:nvSpPr>
        <p:spPr>
          <a:xfrm>
            <a:off x="3128570" y="2788005"/>
            <a:ext cx="939681" cy="461665"/>
          </a:xfrm>
          <a:prstGeom prst="rect">
            <a:avLst/>
          </a:prstGeom>
          <a:noFill/>
        </p:spPr>
        <p:txBody>
          <a:bodyPr wrap="none" rtlCol="0">
            <a:spAutoFit/>
            <a:scene3d>
              <a:camera prst="perspectiveRight"/>
              <a:lightRig rig="threePt" dir="t"/>
            </a:scene3d>
          </a:bodyPr>
          <a:lstStyle/>
          <a:p>
            <a:r>
              <a:rPr lang="en-US" sz="2400" dirty="0" smtClean="0"/>
              <a:t>TEXT 4</a:t>
            </a:r>
            <a:endParaRPr lang="en-US" sz="2400" dirty="0"/>
          </a:p>
        </p:txBody>
      </p:sp>
      <p:sp>
        <p:nvSpPr>
          <p:cNvPr id="14" name="TextBox 13"/>
          <p:cNvSpPr txBox="1"/>
          <p:nvPr/>
        </p:nvSpPr>
        <p:spPr>
          <a:xfrm>
            <a:off x="4495800" y="2776835"/>
            <a:ext cx="939681" cy="461665"/>
          </a:xfrm>
          <a:prstGeom prst="rect">
            <a:avLst/>
          </a:prstGeom>
          <a:noFill/>
        </p:spPr>
        <p:txBody>
          <a:bodyPr wrap="none" rtlCol="0">
            <a:spAutoFit/>
            <a:scene3d>
              <a:camera prst="perspectiveLeft">
                <a:rot lat="0" lon="1200000" rev="0"/>
              </a:camera>
              <a:lightRig rig="threePt" dir="t"/>
            </a:scene3d>
          </a:bodyPr>
          <a:lstStyle/>
          <a:p>
            <a:r>
              <a:rPr lang="en-US" sz="2400" dirty="0" smtClean="0">
                <a:solidFill>
                  <a:schemeClr val="bg1"/>
                </a:solidFill>
              </a:rPr>
              <a:t>TEXT 1</a:t>
            </a:r>
            <a:endParaRPr lang="en-US" sz="2400" dirty="0">
              <a:solidFill>
                <a:schemeClr val="bg1"/>
              </a:solidFill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4518620" y="3682890"/>
            <a:ext cx="939681" cy="461665"/>
          </a:xfrm>
          <a:prstGeom prst="rect">
            <a:avLst/>
          </a:prstGeom>
          <a:noFill/>
        </p:spPr>
        <p:txBody>
          <a:bodyPr wrap="none" rtlCol="0">
            <a:spAutoFit/>
            <a:scene3d>
              <a:camera prst="perspectiveLeft"/>
              <a:lightRig rig="threePt" dir="t"/>
            </a:scene3d>
          </a:bodyPr>
          <a:lstStyle/>
          <a:p>
            <a:r>
              <a:rPr lang="en-US" sz="2400" dirty="0" smtClean="0"/>
              <a:t>TEXT 2</a:t>
            </a:r>
            <a:endParaRPr lang="en-US" sz="2400" dirty="0"/>
          </a:p>
        </p:txBody>
      </p:sp>
      <p:sp>
        <p:nvSpPr>
          <p:cNvPr id="17" name="TextBox 16"/>
          <p:cNvSpPr txBox="1"/>
          <p:nvPr/>
        </p:nvSpPr>
        <p:spPr>
          <a:xfrm>
            <a:off x="3099308" y="3644729"/>
            <a:ext cx="939681" cy="461665"/>
          </a:xfrm>
          <a:prstGeom prst="rect">
            <a:avLst/>
          </a:prstGeom>
          <a:noFill/>
        </p:spPr>
        <p:txBody>
          <a:bodyPr wrap="none" rtlCol="0">
            <a:spAutoFit/>
            <a:scene3d>
              <a:camera prst="perspectiveRight"/>
              <a:lightRig rig="threePt" dir="t"/>
            </a:scene3d>
          </a:bodyPr>
          <a:lstStyle/>
          <a:p>
            <a:r>
              <a:rPr lang="en-US" sz="2400" dirty="0" smtClean="0"/>
              <a:t>TEXT 3</a:t>
            </a:r>
            <a:endParaRPr lang="en-US" sz="2400" dirty="0"/>
          </a:p>
        </p:txBody>
      </p:sp>
      <p:sp>
        <p:nvSpPr>
          <p:cNvPr id="18" name="TextBox 17"/>
          <p:cNvSpPr txBox="1"/>
          <p:nvPr/>
        </p:nvSpPr>
        <p:spPr>
          <a:xfrm>
            <a:off x="3532815" y="1676400"/>
            <a:ext cx="164878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 smtClean="0"/>
              <a:t>Your text here</a:t>
            </a:r>
            <a:endParaRPr lang="en-US" sz="2400" dirty="0"/>
          </a:p>
        </p:txBody>
      </p:sp>
      <p:sp>
        <p:nvSpPr>
          <p:cNvPr id="19" name="TextBox 18"/>
          <p:cNvSpPr txBox="1"/>
          <p:nvPr/>
        </p:nvSpPr>
        <p:spPr>
          <a:xfrm>
            <a:off x="6934200" y="3352800"/>
            <a:ext cx="164878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 smtClean="0"/>
              <a:t>Your text here</a:t>
            </a:r>
            <a:endParaRPr lang="en-US" sz="2400" dirty="0"/>
          </a:p>
        </p:txBody>
      </p:sp>
      <p:sp>
        <p:nvSpPr>
          <p:cNvPr id="20" name="TextBox 19"/>
          <p:cNvSpPr txBox="1"/>
          <p:nvPr/>
        </p:nvSpPr>
        <p:spPr>
          <a:xfrm>
            <a:off x="3505200" y="5562600"/>
            <a:ext cx="164878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 smtClean="0"/>
              <a:t>Your text here</a:t>
            </a:r>
            <a:endParaRPr lang="en-US" sz="2400" dirty="0"/>
          </a:p>
        </p:txBody>
      </p:sp>
      <p:sp>
        <p:nvSpPr>
          <p:cNvPr id="21" name="TextBox 20"/>
          <p:cNvSpPr txBox="1"/>
          <p:nvPr/>
        </p:nvSpPr>
        <p:spPr>
          <a:xfrm>
            <a:off x="152400" y="3429000"/>
            <a:ext cx="164878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 smtClean="0"/>
              <a:t>Your text here</a:t>
            </a:r>
            <a:endParaRPr lang="en-US" sz="2400" dirty="0"/>
          </a:p>
        </p:txBody>
      </p:sp>
      <p:sp>
        <p:nvSpPr>
          <p:cNvPr id="25" name="Title 24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sz="3600" dirty="0" smtClean="0"/>
              <a:t>4 contributing factors and their impact</a:t>
            </a:r>
            <a:endParaRPr lang="en-US" sz="3600" dirty="0"/>
          </a:p>
        </p:txBody>
      </p:sp>
      <p:cxnSp>
        <p:nvCxnSpPr>
          <p:cNvPr id="22" name="Straight Connector 21"/>
          <p:cNvCxnSpPr/>
          <p:nvPr/>
        </p:nvCxnSpPr>
        <p:spPr>
          <a:xfrm flipV="1">
            <a:off x="0" y="6235347"/>
            <a:ext cx="9144000" cy="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" name="TextBox 25"/>
          <p:cNvSpPr txBox="1"/>
          <p:nvPr/>
        </p:nvSpPr>
        <p:spPr>
          <a:xfrm>
            <a:off x="7902054" y="6357584"/>
            <a:ext cx="101334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>
                <a:latin typeface="Calibri" pitchFamily="34" charset="0"/>
              </a:rPr>
              <a:t>LOGO</a:t>
            </a:r>
            <a:endParaRPr lang="en-US" dirty="0">
              <a:latin typeface="Calibri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19956552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19" grpId="0"/>
      <p:bldP spid="20" grpId="0"/>
      <p:bldP spid="21" grpId="0"/>
    </p:bldLst>
  </p:timing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3"/>
          <p:cNvGrpSpPr>
            <a:grpSpLocks/>
          </p:cNvGrpSpPr>
          <p:nvPr/>
        </p:nvGrpSpPr>
        <p:grpSpPr bwMode="auto">
          <a:xfrm>
            <a:off x="0" y="2893593"/>
            <a:ext cx="9144000" cy="1676400"/>
            <a:chOff x="0" y="2086"/>
            <a:chExt cx="5760" cy="1056"/>
          </a:xfrm>
        </p:grpSpPr>
        <p:sp>
          <p:nvSpPr>
            <p:cNvPr id="23" name="Rectangle 3"/>
            <p:cNvSpPr>
              <a:spLocks noChangeArrowheads="1"/>
            </p:cNvSpPr>
            <p:nvPr/>
          </p:nvSpPr>
          <p:spPr bwMode="gray">
            <a:xfrm>
              <a:off x="0" y="2325"/>
              <a:ext cx="5760" cy="817"/>
            </a:xfrm>
            <a:prstGeom prst="rect">
              <a:avLst/>
            </a:prstGeom>
            <a:gradFill rotWithShape="1">
              <a:gsLst>
                <a:gs pos="0">
                  <a:srgbClr val="DDDDDD"/>
                </a:gs>
                <a:gs pos="100000">
                  <a:srgbClr val="FFFFFF"/>
                </a:gs>
              </a:gsLst>
              <a:lin ang="5400000" scaled="1"/>
            </a:gradFill>
            <a:ln w="9525">
              <a:noFill/>
              <a:miter lim="800000"/>
              <a:headEnd/>
              <a:tailEnd/>
            </a:ln>
          </p:spPr>
          <p:txBody>
            <a:bodyPr wrap="none" lIns="90000" tIns="90000" rIns="72000" bIns="90000" anchor="ctr"/>
            <a:lstStyle/>
            <a:p>
              <a:pPr algn="ctr" eaLnBrk="0" hangingPunct="0"/>
              <a:endParaRPr lang="en-US" noProof="1">
                <a:latin typeface="Calibri" pitchFamily="34" charset="0"/>
                <a:cs typeface="Arial" charset="0"/>
              </a:endParaRPr>
            </a:p>
          </p:txBody>
        </p:sp>
        <p:sp>
          <p:nvSpPr>
            <p:cNvPr id="24" name="Rectangle 25"/>
            <p:cNvSpPr>
              <a:spLocks noChangeArrowheads="1"/>
            </p:cNvSpPr>
            <p:nvPr/>
          </p:nvSpPr>
          <p:spPr bwMode="gray">
            <a:xfrm flipV="1">
              <a:off x="0" y="2086"/>
              <a:ext cx="5760" cy="246"/>
            </a:xfrm>
            <a:prstGeom prst="rect">
              <a:avLst/>
            </a:prstGeom>
            <a:gradFill rotWithShape="1">
              <a:gsLst>
                <a:gs pos="0">
                  <a:srgbClr val="DBDBDB"/>
                </a:gs>
                <a:gs pos="100000">
                  <a:srgbClr val="FFFFFF"/>
                </a:gs>
              </a:gsLst>
              <a:lin ang="5400000" scaled="1"/>
            </a:gradFill>
            <a:ln w="9525">
              <a:noFill/>
              <a:miter lim="800000"/>
              <a:headEnd/>
              <a:tailEnd/>
            </a:ln>
          </p:spPr>
          <p:txBody>
            <a:bodyPr rot="10800000" wrap="none" lIns="90000" tIns="90000" rIns="72000" bIns="90000" anchor="ctr"/>
            <a:lstStyle/>
            <a:p>
              <a:pPr algn="ctr" eaLnBrk="0" hangingPunct="0"/>
              <a:endParaRPr lang="en-US" noProof="1">
                <a:latin typeface="Calibri" pitchFamily="34" charset="0"/>
                <a:cs typeface="Arial" charset="0"/>
              </a:endParaRPr>
            </a:p>
          </p:txBody>
        </p:sp>
      </p:grpSp>
      <p:grpSp>
        <p:nvGrpSpPr>
          <p:cNvPr id="3" name="Group 7"/>
          <p:cNvGrpSpPr/>
          <p:nvPr/>
        </p:nvGrpSpPr>
        <p:grpSpPr>
          <a:xfrm>
            <a:off x="2782519" y="1752600"/>
            <a:ext cx="3581399" cy="3675646"/>
            <a:chOff x="1143001" y="1676400"/>
            <a:chExt cx="2895599" cy="2971799"/>
          </a:xfrm>
          <a:effectLst>
            <a:outerShdw blurRad="190500" dist="571500" dir="9780000" sx="95000" sy="95000" kx="-1200000" algn="bl" rotWithShape="0">
              <a:prstClr val="black">
                <a:alpha val="12000"/>
              </a:prstClr>
            </a:outerShdw>
          </a:effectLst>
          <a:scene3d>
            <a:camera prst="perspectiveRelaxed"/>
            <a:lightRig rig="soft" dir="t">
              <a:rot lat="0" lon="0" rev="2400000"/>
            </a:lightRig>
          </a:scene3d>
        </p:grpSpPr>
        <p:sp>
          <p:nvSpPr>
            <p:cNvPr id="4" name="Bent Arrow 3"/>
            <p:cNvSpPr/>
            <p:nvPr/>
          </p:nvSpPr>
          <p:spPr>
            <a:xfrm>
              <a:off x="1295400" y="1676400"/>
              <a:ext cx="1284973" cy="1371600"/>
            </a:xfrm>
            <a:prstGeom prst="bentArrow">
              <a:avLst/>
            </a:prstGeom>
            <a:sp3d extrusionH="381000" prstMaterial="softEdge">
              <a:bevelT/>
              <a:extrusionClr>
                <a:schemeClr val="bg1">
                  <a:lumMod val="75000"/>
                </a:schemeClr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chemeClr val="tx1"/>
                </a:solidFill>
                <a:latin typeface="Calibri" pitchFamily="34" charset="0"/>
              </a:endParaRPr>
            </a:p>
          </p:txBody>
        </p:sp>
        <p:sp>
          <p:nvSpPr>
            <p:cNvPr id="5" name="Bent Arrow 4"/>
            <p:cNvSpPr/>
            <p:nvPr/>
          </p:nvSpPr>
          <p:spPr>
            <a:xfrm rot="5400000">
              <a:off x="2710313" y="1785487"/>
              <a:ext cx="1284973" cy="1371600"/>
            </a:xfrm>
            <a:prstGeom prst="bentArrow">
              <a:avLst/>
            </a:prstGeom>
            <a:sp3d extrusionH="381000" prstMaterial="softEdge">
              <a:bevelT/>
              <a:extrusionClr>
                <a:schemeClr val="bg1">
                  <a:lumMod val="75000"/>
                </a:schemeClr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chemeClr val="tx1"/>
                </a:solidFill>
                <a:latin typeface="Calibri" pitchFamily="34" charset="0"/>
              </a:endParaRPr>
            </a:p>
          </p:txBody>
        </p:sp>
        <p:sp>
          <p:nvSpPr>
            <p:cNvPr id="6" name="Bent Arrow 5"/>
            <p:cNvSpPr/>
            <p:nvPr/>
          </p:nvSpPr>
          <p:spPr>
            <a:xfrm rot="10800000">
              <a:off x="2590801" y="3276599"/>
              <a:ext cx="1284973" cy="1371600"/>
            </a:xfrm>
            <a:prstGeom prst="bentArrow">
              <a:avLst/>
            </a:prstGeom>
            <a:sp3d extrusionH="381000" prstMaterial="softEdge">
              <a:bevelT/>
              <a:extrusionClr>
                <a:schemeClr val="bg1">
                  <a:lumMod val="75000"/>
                </a:schemeClr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chemeClr val="tx1"/>
                </a:solidFill>
                <a:latin typeface="Calibri" pitchFamily="34" charset="0"/>
              </a:endParaRPr>
            </a:p>
          </p:txBody>
        </p:sp>
        <p:sp>
          <p:nvSpPr>
            <p:cNvPr id="7" name="Bent Arrow 6"/>
            <p:cNvSpPr/>
            <p:nvPr/>
          </p:nvSpPr>
          <p:spPr>
            <a:xfrm rot="16200000">
              <a:off x="1186314" y="3157086"/>
              <a:ext cx="1284973" cy="1371600"/>
            </a:xfrm>
            <a:prstGeom prst="bentArrow">
              <a:avLst/>
            </a:prstGeom>
            <a:sp3d extrusionH="381000" prstMaterial="softEdge">
              <a:bevelT/>
              <a:extrusionClr>
                <a:schemeClr val="bg1">
                  <a:lumMod val="75000"/>
                </a:schemeClr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chemeClr val="tx1"/>
                </a:solidFill>
                <a:latin typeface="Calibri" pitchFamily="34" charset="0"/>
              </a:endParaRPr>
            </a:p>
          </p:txBody>
        </p:sp>
      </p:grpSp>
      <p:grpSp>
        <p:nvGrpSpPr>
          <p:cNvPr id="8" name="Gruppe 72"/>
          <p:cNvGrpSpPr>
            <a:grpSpLocks/>
          </p:cNvGrpSpPr>
          <p:nvPr/>
        </p:nvGrpSpPr>
        <p:grpSpPr bwMode="auto">
          <a:xfrm>
            <a:off x="3938970" y="2897406"/>
            <a:ext cx="1272310" cy="1456532"/>
            <a:chOff x="6736239" y="307975"/>
            <a:chExt cx="1336199" cy="1454438"/>
          </a:xfrm>
        </p:grpSpPr>
        <p:sp>
          <p:nvSpPr>
            <p:cNvPr id="27" name="Ellipse 98"/>
            <p:cNvSpPr/>
            <p:nvPr/>
          </p:nvSpPr>
          <p:spPr bwMode="auto">
            <a:xfrm>
              <a:off x="6786578" y="1500174"/>
              <a:ext cx="1198946" cy="262239"/>
            </a:xfrm>
            <a:prstGeom prst="ellipse">
              <a:avLst/>
            </a:prstGeom>
            <a:gradFill flip="none" rotWithShape="1">
              <a:gsLst>
                <a:gs pos="100000">
                  <a:srgbClr val="FFFFFF">
                    <a:alpha val="0"/>
                  </a:srgbClr>
                </a:gs>
                <a:gs pos="0">
                  <a:srgbClr val="E6E6E6">
                    <a:lumMod val="10000"/>
                    <a:alpha val="76000"/>
                  </a:srgbClr>
                </a:gs>
              </a:gsLst>
              <a:path path="shape">
                <a:fillToRect l="50000" t="50000" r="50000" b="50000"/>
              </a:path>
              <a:tileRect/>
            </a:gra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algn="ctr">
                <a:defRPr/>
              </a:pPr>
              <a:endParaRPr lang="en-US">
                <a:solidFill>
                  <a:srgbClr val="FFFFFF"/>
                </a:solidFill>
                <a:latin typeface="Calibri" pitchFamily="-111" charset="0"/>
                <a:ea typeface="ＭＳ Ｐゴシック" pitchFamily="-111" charset="-128"/>
              </a:endParaRPr>
            </a:p>
          </p:txBody>
        </p:sp>
        <p:grpSp>
          <p:nvGrpSpPr>
            <p:cNvPr id="9" name="Gruppe 69"/>
            <p:cNvGrpSpPr>
              <a:grpSpLocks/>
            </p:cNvGrpSpPr>
            <p:nvPr/>
          </p:nvGrpSpPr>
          <p:grpSpPr bwMode="auto">
            <a:xfrm>
              <a:off x="6736239" y="307975"/>
              <a:ext cx="1336199" cy="1335088"/>
              <a:chOff x="6990733" y="4742888"/>
              <a:chExt cx="1335699" cy="1335810"/>
            </a:xfrm>
          </p:grpSpPr>
          <p:sp>
            <p:nvSpPr>
              <p:cNvPr id="28" name="Ellipse 99"/>
              <p:cNvSpPr/>
              <p:nvPr/>
            </p:nvSpPr>
            <p:spPr bwMode="auto">
              <a:xfrm>
                <a:off x="6990733" y="4742888"/>
                <a:ext cx="1335699" cy="1335810"/>
              </a:xfrm>
              <a:prstGeom prst="ellipse">
                <a:avLst/>
              </a:prstGeom>
              <a:gradFill flip="none" rotWithShape="1">
                <a:gsLst>
                  <a:gs pos="0">
                    <a:srgbClr val="74F4FF"/>
                  </a:gs>
                  <a:gs pos="100000">
                    <a:srgbClr val="208ECD"/>
                  </a:gs>
                </a:gsLst>
                <a:path path="shape">
                  <a:fillToRect l="50000" t="50000" r="50000" b="50000"/>
                </a:path>
                <a:tileRect/>
              </a:gradFill>
              <a:ln w="9525" cap="flat" cmpd="sng" algn="ctr">
                <a:solidFill>
                  <a:srgbClr val="0081BE">
                    <a:lumMod val="75000"/>
                  </a:srgbClr>
                </a:solidFill>
                <a:prstDash val="solid"/>
              </a:ln>
              <a:effectLst>
                <a:innerShdw blurRad="190500" dist="114300" dir="5640000">
                  <a:srgbClr val="000000">
                    <a:alpha val="37000"/>
                  </a:srgbClr>
                </a:inn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>
                  <a:solidFill>
                    <a:srgbClr val="FFFFFF"/>
                  </a:solidFill>
                  <a:latin typeface="Calibri" pitchFamily="-111" charset="0"/>
                  <a:ea typeface="ＭＳ Ｐゴシック" pitchFamily="-111" charset="-128"/>
                </a:endParaRPr>
              </a:p>
            </p:txBody>
          </p:sp>
          <p:sp>
            <p:nvSpPr>
              <p:cNvPr id="29" name="Ellipse 100"/>
              <p:cNvSpPr>
                <a:spLocks noChangeArrowheads="1"/>
              </p:cNvSpPr>
              <p:nvPr/>
            </p:nvSpPr>
            <p:spPr bwMode="auto">
              <a:xfrm>
                <a:off x="7169968" y="4786328"/>
                <a:ext cx="982937" cy="721325"/>
              </a:xfrm>
              <a:prstGeom prst="ellipse">
                <a:avLst/>
              </a:prstGeom>
              <a:gradFill rotWithShape="1">
                <a:gsLst>
                  <a:gs pos="0">
                    <a:srgbClr val="FFFFFF">
                      <a:alpha val="76999"/>
                    </a:srgbClr>
                  </a:gs>
                  <a:gs pos="100000">
                    <a:srgbClr val="8EB4E3">
                      <a:alpha val="0"/>
                    </a:srgbClr>
                  </a:gs>
                </a:gsLst>
                <a:lin ang="5400000"/>
              </a:gradFill>
              <a:ln w="9525">
                <a:noFill/>
                <a:round/>
                <a:headEnd/>
                <a:tailEnd/>
              </a:ln>
            </p:spPr>
            <p:txBody>
              <a:bodyPr anchor="ctr"/>
              <a:lstStyle/>
              <a:p>
                <a:pPr algn="ctr"/>
                <a:endParaRPr lang="en-US">
                  <a:solidFill>
                    <a:srgbClr val="FFFFFF"/>
                  </a:solidFill>
                  <a:latin typeface="Calibri" charset="0"/>
                  <a:ea typeface="ＭＳ Ｐゴシック" pitchFamily="34" charset="-128"/>
                </a:endParaRPr>
              </a:p>
            </p:txBody>
          </p:sp>
        </p:grpSp>
      </p:grpSp>
      <p:sp>
        <p:nvSpPr>
          <p:cNvPr id="30" name="Title 29"/>
          <p:cNvSpPr>
            <a:spLocks noGrp="1"/>
          </p:cNvSpPr>
          <p:nvPr>
            <p:ph type="title"/>
          </p:nvPr>
        </p:nvSpPr>
        <p:spPr>
          <a:xfrm>
            <a:off x="533400" y="274638"/>
            <a:ext cx="8229600" cy="1143000"/>
          </a:xfrm>
        </p:spPr>
        <p:txBody>
          <a:bodyPr>
            <a:normAutofit/>
          </a:bodyPr>
          <a:lstStyle/>
          <a:p>
            <a:r>
              <a:rPr lang="en-US" sz="4000" dirty="0" smtClean="0">
                <a:latin typeface="Franklin Gothic Medium Cond" pitchFamily="34" charset="0"/>
              </a:rPr>
              <a:t>Four interconnected processes</a:t>
            </a:r>
            <a:endParaRPr lang="en-US" sz="4000" dirty="0">
              <a:latin typeface="Franklin Gothic Medium Cond" pitchFamily="34" charset="0"/>
            </a:endParaRPr>
          </a:p>
        </p:txBody>
      </p:sp>
      <p:sp>
        <p:nvSpPr>
          <p:cNvPr id="20" name="TextBox 19"/>
          <p:cNvSpPr txBox="1"/>
          <p:nvPr/>
        </p:nvSpPr>
        <p:spPr>
          <a:xfrm>
            <a:off x="609600" y="1752600"/>
            <a:ext cx="2514600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2000" b="1" u="sng" dirty="0" smtClean="0">
                <a:latin typeface="Calibri" pitchFamily="34" charset="0"/>
              </a:rPr>
              <a:t>Step 1</a:t>
            </a:r>
          </a:p>
          <a:p>
            <a:pPr algn="r"/>
            <a:r>
              <a:rPr lang="en-US" sz="2000" dirty="0" smtClean="0">
                <a:latin typeface="Calibri" pitchFamily="34" charset="0"/>
              </a:rPr>
              <a:t>This is the text regarding Step 1</a:t>
            </a:r>
            <a:endParaRPr lang="en-US" sz="2000" dirty="0">
              <a:latin typeface="Calibri" pitchFamily="34" charset="0"/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6019800" y="1752600"/>
            <a:ext cx="2514600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b="1" u="sng" dirty="0" smtClean="0">
                <a:latin typeface="Calibri" pitchFamily="34" charset="0"/>
              </a:rPr>
              <a:t>Step 2</a:t>
            </a:r>
          </a:p>
          <a:p>
            <a:r>
              <a:rPr lang="en-US" sz="2000" dirty="0" smtClean="0">
                <a:latin typeface="Calibri" pitchFamily="34" charset="0"/>
              </a:rPr>
              <a:t>This is the text regarding Step 2</a:t>
            </a:r>
            <a:endParaRPr lang="en-US" sz="2000" dirty="0">
              <a:latin typeface="Calibri" pitchFamily="34" charset="0"/>
            </a:endParaRPr>
          </a:p>
        </p:txBody>
      </p:sp>
      <p:sp>
        <p:nvSpPr>
          <p:cNvPr id="31" name="TextBox 30"/>
          <p:cNvSpPr txBox="1"/>
          <p:nvPr/>
        </p:nvSpPr>
        <p:spPr>
          <a:xfrm>
            <a:off x="685800" y="5105400"/>
            <a:ext cx="2514600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2000" b="1" u="sng" dirty="0" smtClean="0">
                <a:latin typeface="Calibri" pitchFamily="34" charset="0"/>
              </a:rPr>
              <a:t>Step 4</a:t>
            </a:r>
          </a:p>
          <a:p>
            <a:pPr algn="r"/>
            <a:r>
              <a:rPr lang="en-US" sz="2000" dirty="0" smtClean="0">
                <a:latin typeface="Calibri" pitchFamily="34" charset="0"/>
              </a:rPr>
              <a:t>This is the text regarding Step 4</a:t>
            </a:r>
            <a:endParaRPr lang="en-US" sz="2000" dirty="0">
              <a:latin typeface="Calibri" pitchFamily="34" charset="0"/>
            </a:endParaRPr>
          </a:p>
        </p:txBody>
      </p:sp>
      <p:sp>
        <p:nvSpPr>
          <p:cNvPr id="32" name="TextBox 31"/>
          <p:cNvSpPr txBox="1"/>
          <p:nvPr/>
        </p:nvSpPr>
        <p:spPr>
          <a:xfrm>
            <a:off x="5715000" y="5156537"/>
            <a:ext cx="3124200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b="1" u="sng" dirty="0" smtClean="0">
                <a:latin typeface="Calibri" pitchFamily="34" charset="0"/>
              </a:rPr>
              <a:t>Step 3</a:t>
            </a:r>
          </a:p>
          <a:p>
            <a:r>
              <a:rPr lang="en-US" sz="2000" dirty="0" smtClean="0">
                <a:latin typeface="Calibri" pitchFamily="34" charset="0"/>
              </a:rPr>
              <a:t>This is the text regarding Step 3</a:t>
            </a:r>
            <a:endParaRPr lang="en-US" sz="2000" dirty="0">
              <a:latin typeface="Calibri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652952516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" grpId="0"/>
      <p:bldP spid="21" grpId="0"/>
      <p:bldP spid="31" grpId="0"/>
      <p:bldP spid="32" grpId="0"/>
    </p:bldLst>
  </p:timing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One cause, four outcomes</a:t>
            </a:r>
            <a:endParaRPr lang="en-US" dirty="0"/>
          </a:p>
        </p:txBody>
      </p:sp>
      <p:grpSp>
        <p:nvGrpSpPr>
          <p:cNvPr id="3" name="Group 7"/>
          <p:cNvGrpSpPr/>
          <p:nvPr/>
        </p:nvGrpSpPr>
        <p:grpSpPr>
          <a:xfrm>
            <a:off x="1627815" y="914400"/>
            <a:ext cx="5486400" cy="5181600"/>
            <a:chOff x="2133600" y="1752600"/>
            <a:chExt cx="4419600" cy="4419600"/>
          </a:xfrm>
          <a:effectLst>
            <a:outerShdw blurRad="190500" dist="38100" dir="5400000" sx="103000" sy="103000" algn="t" rotWithShape="0">
              <a:prstClr val="black">
                <a:alpha val="40000"/>
              </a:prstClr>
            </a:outerShdw>
          </a:effectLst>
          <a:scene3d>
            <a:camera prst="perspectiveRelaxed"/>
            <a:lightRig rig="threePt" dir="t">
              <a:rot lat="0" lon="0" rev="3000000"/>
            </a:lightRig>
          </a:scene3d>
        </p:grpSpPr>
        <p:sp>
          <p:nvSpPr>
            <p:cNvPr id="4" name="Bent Arrow 3"/>
            <p:cNvSpPr/>
            <p:nvPr/>
          </p:nvSpPr>
          <p:spPr>
            <a:xfrm>
              <a:off x="3390899" y="1752600"/>
              <a:ext cx="1905000" cy="1828800"/>
            </a:xfrm>
            <a:prstGeom prst="bentArrow">
              <a:avLst>
                <a:gd name="adj1" fmla="val 15698"/>
                <a:gd name="adj2" fmla="val 15407"/>
                <a:gd name="adj3" fmla="val 25000"/>
                <a:gd name="adj4" fmla="val 79167"/>
              </a:avLst>
            </a:prstGeom>
            <a:ln>
              <a:noFill/>
            </a:ln>
            <a:sp3d extrusionH="254000" prstMaterial="dkEdge">
              <a:bevelT w="88900" h="57150" prst="cross"/>
              <a:extrusionClr>
                <a:schemeClr val="bg1">
                  <a:lumMod val="75000"/>
                </a:schemeClr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5" name="Bent Arrow 4"/>
            <p:cNvSpPr/>
            <p:nvPr/>
          </p:nvSpPr>
          <p:spPr>
            <a:xfrm rot="16200000">
              <a:off x="2095500" y="3048000"/>
              <a:ext cx="1905000" cy="1828800"/>
            </a:xfrm>
            <a:prstGeom prst="bentArrow">
              <a:avLst>
                <a:gd name="adj1" fmla="val 15698"/>
                <a:gd name="adj2" fmla="val 15407"/>
                <a:gd name="adj3" fmla="val 25000"/>
                <a:gd name="adj4" fmla="val 79167"/>
              </a:avLst>
            </a:prstGeom>
            <a:ln>
              <a:noFill/>
            </a:ln>
            <a:sp3d extrusionH="254000" prstMaterial="dkEdge">
              <a:bevelT w="88900" h="57150" prst="cross"/>
              <a:extrusionClr>
                <a:schemeClr val="bg1">
                  <a:lumMod val="75000"/>
                </a:schemeClr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6" name="Bent Arrow 5"/>
            <p:cNvSpPr/>
            <p:nvPr/>
          </p:nvSpPr>
          <p:spPr>
            <a:xfrm rot="10800000">
              <a:off x="3390900" y="4343400"/>
              <a:ext cx="1905000" cy="1828800"/>
            </a:xfrm>
            <a:prstGeom prst="bentArrow">
              <a:avLst>
                <a:gd name="adj1" fmla="val 15698"/>
                <a:gd name="adj2" fmla="val 15407"/>
                <a:gd name="adj3" fmla="val 25000"/>
                <a:gd name="adj4" fmla="val 79167"/>
              </a:avLst>
            </a:prstGeom>
            <a:ln>
              <a:noFill/>
            </a:ln>
            <a:sp3d extrusionH="254000" prstMaterial="dkEdge">
              <a:bevelT w="88900" h="57150" prst="cross"/>
              <a:extrusionClr>
                <a:schemeClr val="bg1">
                  <a:lumMod val="75000"/>
                </a:schemeClr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7" name="Bent Arrow 6"/>
            <p:cNvSpPr/>
            <p:nvPr/>
          </p:nvSpPr>
          <p:spPr>
            <a:xfrm rot="5400000">
              <a:off x="4686300" y="3047999"/>
              <a:ext cx="1905000" cy="1828800"/>
            </a:xfrm>
            <a:prstGeom prst="bentArrow">
              <a:avLst>
                <a:gd name="adj1" fmla="val 15698"/>
                <a:gd name="adj2" fmla="val 15407"/>
                <a:gd name="adj3" fmla="val 25000"/>
                <a:gd name="adj4" fmla="val 79167"/>
              </a:avLst>
            </a:prstGeom>
            <a:ln>
              <a:noFill/>
            </a:ln>
            <a:sp3d extrusionH="254000" prstMaterial="dkEdge">
              <a:bevelT w="88900" h="57150" prst="cross"/>
              <a:extrusionClr>
                <a:schemeClr val="bg1">
                  <a:lumMod val="75000"/>
                </a:schemeClr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</p:grpSp>
      <p:sp>
        <p:nvSpPr>
          <p:cNvPr id="9" name="TextBox 8"/>
          <p:cNvSpPr txBox="1"/>
          <p:nvPr/>
        </p:nvSpPr>
        <p:spPr>
          <a:xfrm>
            <a:off x="1399215" y="2286000"/>
            <a:ext cx="164878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2400" dirty="0" smtClean="0"/>
              <a:t>Your text here</a:t>
            </a:r>
            <a:endParaRPr lang="en-US" sz="2400" dirty="0"/>
          </a:p>
        </p:txBody>
      </p:sp>
      <p:sp>
        <p:nvSpPr>
          <p:cNvPr id="10" name="TextBox 9"/>
          <p:cNvSpPr txBox="1"/>
          <p:nvPr/>
        </p:nvSpPr>
        <p:spPr>
          <a:xfrm>
            <a:off x="1246815" y="4876800"/>
            <a:ext cx="164878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2400" dirty="0" smtClean="0"/>
              <a:t>Your text here</a:t>
            </a:r>
            <a:endParaRPr lang="en-US" sz="2400" dirty="0"/>
          </a:p>
        </p:txBody>
      </p:sp>
      <p:sp>
        <p:nvSpPr>
          <p:cNvPr id="11" name="TextBox 10"/>
          <p:cNvSpPr txBox="1"/>
          <p:nvPr/>
        </p:nvSpPr>
        <p:spPr>
          <a:xfrm>
            <a:off x="5791200" y="2057400"/>
            <a:ext cx="164878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2400" dirty="0" smtClean="0"/>
              <a:t>Your text here</a:t>
            </a:r>
            <a:endParaRPr lang="en-US" sz="2400" dirty="0"/>
          </a:p>
        </p:txBody>
      </p:sp>
      <p:sp>
        <p:nvSpPr>
          <p:cNvPr id="12" name="TextBox 11"/>
          <p:cNvSpPr txBox="1"/>
          <p:nvPr/>
        </p:nvSpPr>
        <p:spPr>
          <a:xfrm>
            <a:off x="5971215" y="4648200"/>
            <a:ext cx="164878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2400" dirty="0" smtClean="0"/>
              <a:t>Your text here</a:t>
            </a:r>
            <a:endParaRPr lang="en-US" sz="2400" dirty="0"/>
          </a:p>
        </p:txBody>
      </p:sp>
      <p:sp>
        <p:nvSpPr>
          <p:cNvPr id="15" name="Oval 14"/>
          <p:cNvSpPr/>
          <p:nvPr/>
        </p:nvSpPr>
        <p:spPr>
          <a:xfrm>
            <a:off x="3717113" y="2909770"/>
            <a:ext cx="1428303" cy="1428303"/>
          </a:xfrm>
          <a:prstGeom prst="ellipse">
            <a:avLst/>
          </a:prstGeom>
          <a:ln>
            <a:noFill/>
          </a:ln>
          <a:effectLst>
            <a:outerShdw blurRad="114300" dist="38100" dir="5400000" sx="103000" sy="103000" algn="t" rotWithShape="0">
              <a:prstClr val="black">
                <a:alpha val="40000"/>
              </a:prstClr>
            </a:outerShdw>
          </a:effectLst>
          <a:scene3d>
            <a:camera prst="perspectiveRelaxed"/>
            <a:lightRig rig="threePt" dir="t"/>
          </a:scene3d>
          <a:sp3d extrusionH="127000" prstMaterial="dkEdge">
            <a:extrusionClr>
              <a:schemeClr val="bg1">
                <a:lumMod val="75000"/>
              </a:schemeClr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TextBox 15"/>
          <p:cNvSpPr txBox="1"/>
          <p:nvPr/>
        </p:nvSpPr>
        <p:spPr>
          <a:xfrm>
            <a:off x="3733800" y="2932093"/>
            <a:ext cx="1447800" cy="954107"/>
          </a:xfrm>
          <a:prstGeom prst="rect">
            <a:avLst/>
          </a:prstGeom>
          <a:noFill/>
          <a:effectLst/>
        </p:spPr>
        <p:txBody>
          <a:bodyPr wrap="square" rtlCol="0">
            <a:spAutoFit/>
            <a:scene3d>
              <a:camera prst="perspectiveRelaxed"/>
              <a:lightRig rig="threePt" dir="t"/>
            </a:scene3d>
          </a:bodyPr>
          <a:lstStyle/>
          <a:p>
            <a:pPr algn="ctr"/>
            <a:r>
              <a:rPr lang="en-US" sz="2800" dirty="0" smtClean="0"/>
              <a:t>Your text here</a:t>
            </a:r>
            <a:endParaRPr lang="en-US" sz="2800" dirty="0"/>
          </a:p>
        </p:txBody>
      </p:sp>
    </p:spTree>
    <p:extLst>
      <p:ext uri="{BB962C8B-B14F-4D97-AF65-F5344CB8AC3E}">
        <p14:creationId xmlns:p14="http://schemas.microsoft.com/office/powerpoint/2010/main" val="230826192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9" presetClass="entr" presetSubtype="0" decel="10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2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20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27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2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34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2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41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  <p:bldP spid="10" grpId="0"/>
      <p:bldP spid="11" grpId="0"/>
      <p:bldP spid="12" grpId="0"/>
      <p:bldP spid="16" grpId="0"/>
    </p:bldLst>
  </p:timing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sz="4000" dirty="0" smtClean="0">
                <a:latin typeface="Franklin Gothic Medium Cond" pitchFamily="34" charset="0"/>
              </a:rPr>
              <a:t>The five factors</a:t>
            </a:r>
            <a:endParaRPr lang="en-US" sz="4000" dirty="0">
              <a:latin typeface="Franklin Gothic Medium Cond" pitchFamily="34" charset="0"/>
            </a:endParaRPr>
          </a:p>
        </p:txBody>
      </p:sp>
      <p:grpSp>
        <p:nvGrpSpPr>
          <p:cNvPr id="5" name="Group 16"/>
          <p:cNvGrpSpPr/>
          <p:nvPr/>
        </p:nvGrpSpPr>
        <p:grpSpPr>
          <a:xfrm>
            <a:off x="2638300" y="1600200"/>
            <a:ext cx="4023347" cy="4127497"/>
            <a:chOff x="2074224" y="1816103"/>
            <a:chExt cx="4445476" cy="4560553"/>
          </a:xfrm>
        </p:grpSpPr>
        <p:grpSp>
          <p:nvGrpSpPr>
            <p:cNvPr id="9" name="Group 14"/>
            <p:cNvGrpSpPr/>
            <p:nvPr/>
          </p:nvGrpSpPr>
          <p:grpSpPr>
            <a:xfrm>
              <a:off x="2074224" y="1816103"/>
              <a:ext cx="4445476" cy="4560553"/>
              <a:chOff x="2447017" y="1804940"/>
              <a:chExt cx="3296256" cy="3131354"/>
            </a:xfrm>
            <a:scene3d>
              <a:camera prst="perspectiveHeroicExtremeRightFacing" fov="5100000"/>
              <a:lightRig rig="soft" dir="t"/>
            </a:scene3d>
          </p:grpSpPr>
          <p:sp>
            <p:nvSpPr>
              <p:cNvPr id="3" name="Teardrop 2"/>
              <p:cNvSpPr/>
              <p:nvPr/>
            </p:nvSpPr>
            <p:spPr>
              <a:xfrm rot="21103824">
                <a:off x="2865405" y="3866366"/>
                <a:ext cx="1066800" cy="1066800"/>
              </a:xfrm>
              <a:prstGeom prst="teardrop">
                <a:avLst>
                  <a:gd name="adj" fmla="val 137848"/>
                </a:avLst>
              </a:prstGeom>
              <a:solidFill>
                <a:schemeClr val="tx2">
                  <a:lumMod val="60000"/>
                  <a:lumOff val="40000"/>
                </a:schemeClr>
              </a:solidFill>
              <a:ln>
                <a:noFill/>
              </a:ln>
              <a:sp3d extrusionH="171450" prstMaterial="dkEdge">
                <a:bevelT/>
                <a:extrusionClr>
                  <a:schemeClr val="bg2">
                    <a:lumMod val="50000"/>
                  </a:schemeClr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solidFill>
                    <a:schemeClr val="bg1"/>
                  </a:solidFill>
                  <a:latin typeface="Calibri" pitchFamily="34" charset="0"/>
                </a:endParaRPr>
              </a:p>
            </p:txBody>
          </p:sp>
          <p:sp>
            <p:nvSpPr>
              <p:cNvPr id="4" name="Teardrop 3"/>
              <p:cNvSpPr/>
              <p:nvPr/>
            </p:nvSpPr>
            <p:spPr>
              <a:xfrm rot="3600000">
                <a:off x="2447017" y="2627136"/>
                <a:ext cx="1066800" cy="1066800"/>
              </a:xfrm>
              <a:prstGeom prst="teardrop">
                <a:avLst>
                  <a:gd name="adj" fmla="val 137848"/>
                </a:avLst>
              </a:prstGeom>
              <a:solidFill>
                <a:schemeClr val="bg2">
                  <a:lumMod val="50000"/>
                </a:schemeClr>
              </a:solidFill>
              <a:ln>
                <a:noFill/>
              </a:ln>
              <a:sp3d extrusionH="171450" prstMaterial="dkEdge">
                <a:bevelT/>
                <a:extrusionClr>
                  <a:schemeClr val="bg2">
                    <a:lumMod val="50000"/>
                  </a:schemeClr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solidFill>
                    <a:schemeClr val="bg1"/>
                  </a:solidFill>
                  <a:latin typeface="Calibri" pitchFamily="34" charset="0"/>
                </a:endParaRPr>
              </a:p>
            </p:txBody>
          </p:sp>
          <p:sp>
            <p:nvSpPr>
              <p:cNvPr id="6" name="Teardrop 5"/>
              <p:cNvSpPr/>
              <p:nvPr/>
            </p:nvSpPr>
            <p:spPr>
              <a:xfrm rot="18000000" flipH="1">
                <a:off x="4676473" y="2633639"/>
                <a:ext cx="1066800" cy="1066800"/>
              </a:xfrm>
              <a:prstGeom prst="teardrop">
                <a:avLst>
                  <a:gd name="adj" fmla="val 137848"/>
                </a:avLst>
              </a:prstGeom>
              <a:solidFill>
                <a:schemeClr val="accent4">
                  <a:lumMod val="75000"/>
                </a:schemeClr>
              </a:solidFill>
              <a:ln>
                <a:noFill/>
              </a:ln>
              <a:sp3d extrusionH="171450" prstMaterial="dkEdge">
                <a:bevelT/>
                <a:extrusionClr>
                  <a:schemeClr val="bg2">
                    <a:lumMod val="50000"/>
                  </a:schemeClr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solidFill>
                    <a:schemeClr val="bg1"/>
                  </a:solidFill>
                  <a:latin typeface="Calibri" pitchFamily="34" charset="0"/>
                </a:endParaRPr>
              </a:p>
            </p:txBody>
          </p:sp>
          <p:sp>
            <p:nvSpPr>
              <p:cNvPr id="7" name="Teardrop 6"/>
              <p:cNvSpPr/>
              <p:nvPr/>
            </p:nvSpPr>
            <p:spPr>
              <a:xfrm rot="13689752" flipH="1">
                <a:off x="3553377" y="1804940"/>
                <a:ext cx="1066800" cy="1066800"/>
              </a:xfrm>
              <a:prstGeom prst="teardrop">
                <a:avLst>
                  <a:gd name="adj" fmla="val 137848"/>
                </a:avLst>
              </a:prstGeom>
              <a:solidFill>
                <a:schemeClr val="accent3">
                  <a:lumMod val="75000"/>
                </a:schemeClr>
              </a:solidFill>
              <a:ln>
                <a:noFill/>
              </a:ln>
              <a:sp3d extrusionH="171450" prstMaterial="dkEdge">
                <a:bevelT/>
                <a:extrusionClr>
                  <a:schemeClr val="bg2">
                    <a:lumMod val="50000"/>
                  </a:schemeClr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solidFill>
                    <a:schemeClr val="bg1"/>
                  </a:solidFill>
                  <a:latin typeface="Calibri" pitchFamily="34" charset="0"/>
                </a:endParaRPr>
              </a:p>
            </p:txBody>
          </p:sp>
          <p:sp>
            <p:nvSpPr>
              <p:cNvPr id="8" name="Teardrop 7"/>
              <p:cNvSpPr/>
              <p:nvPr/>
            </p:nvSpPr>
            <p:spPr>
              <a:xfrm rot="496176" flipH="1">
                <a:off x="4249895" y="3869494"/>
                <a:ext cx="1066800" cy="1066800"/>
              </a:xfrm>
              <a:prstGeom prst="teardrop">
                <a:avLst>
                  <a:gd name="adj" fmla="val 137848"/>
                </a:avLst>
              </a:prstGeom>
              <a:solidFill>
                <a:schemeClr val="accent5">
                  <a:lumMod val="75000"/>
                </a:schemeClr>
              </a:solidFill>
              <a:ln>
                <a:noFill/>
              </a:ln>
              <a:sp3d extrusionH="171450" prstMaterial="dkEdge">
                <a:bevelT/>
                <a:extrusionClr>
                  <a:schemeClr val="bg2">
                    <a:lumMod val="50000"/>
                  </a:schemeClr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solidFill>
                    <a:schemeClr val="bg1"/>
                  </a:solidFill>
                  <a:latin typeface="Calibri" pitchFamily="34" charset="0"/>
                </a:endParaRPr>
              </a:p>
            </p:txBody>
          </p:sp>
          <p:sp>
            <p:nvSpPr>
              <p:cNvPr id="10" name="TextBox 9"/>
              <p:cNvSpPr txBox="1"/>
              <p:nvPr/>
            </p:nvSpPr>
            <p:spPr>
              <a:xfrm>
                <a:off x="2819401" y="2895601"/>
                <a:ext cx="343037" cy="490343"/>
              </a:xfrm>
              <a:prstGeom prst="rect">
                <a:avLst/>
              </a:prstGeom>
              <a:noFill/>
              <a:ln>
                <a:noFill/>
              </a:ln>
              <a:sp3d extrusionH="171450" prstMaterial="dkEdge">
                <a:bevelT/>
                <a:extrusionClr>
                  <a:schemeClr val="bg2">
                    <a:lumMod val="50000"/>
                  </a:schemeClr>
                </a:extrusionClr>
              </a:sp3d>
            </p:spPr>
            <p:txBody>
              <a:bodyPr wrap="none" rtlCol="0">
                <a:spAutoFit/>
              </a:bodyPr>
              <a:lstStyle/>
              <a:p>
                <a:r>
                  <a:rPr lang="en-US" sz="3600" b="1" dirty="0" smtClean="0">
                    <a:solidFill>
                      <a:schemeClr val="bg1"/>
                    </a:solidFill>
                    <a:latin typeface="Calibri" pitchFamily="34" charset="0"/>
                  </a:rPr>
                  <a:t>1</a:t>
                </a:r>
                <a:endParaRPr lang="en-US" sz="3600" b="1" dirty="0">
                  <a:solidFill>
                    <a:schemeClr val="bg1"/>
                  </a:solidFill>
                  <a:latin typeface="Calibri" pitchFamily="34" charset="0"/>
                </a:endParaRPr>
              </a:p>
            </p:txBody>
          </p:sp>
          <p:sp>
            <p:nvSpPr>
              <p:cNvPr id="11" name="TextBox 10"/>
              <p:cNvSpPr txBox="1"/>
              <p:nvPr/>
            </p:nvSpPr>
            <p:spPr>
              <a:xfrm>
                <a:off x="3962400" y="1981201"/>
                <a:ext cx="343037" cy="490343"/>
              </a:xfrm>
              <a:prstGeom prst="rect">
                <a:avLst/>
              </a:prstGeom>
              <a:noFill/>
              <a:ln>
                <a:noFill/>
              </a:ln>
              <a:sp3d extrusionH="171450" prstMaterial="dkEdge">
                <a:bevelT/>
                <a:extrusionClr>
                  <a:schemeClr val="bg2">
                    <a:lumMod val="50000"/>
                  </a:schemeClr>
                </a:extrusionClr>
              </a:sp3d>
            </p:spPr>
            <p:txBody>
              <a:bodyPr wrap="none" rtlCol="0">
                <a:spAutoFit/>
              </a:bodyPr>
              <a:lstStyle/>
              <a:p>
                <a:r>
                  <a:rPr lang="en-US" sz="3600" b="1" dirty="0" smtClean="0">
                    <a:solidFill>
                      <a:schemeClr val="bg1"/>
                    </a:solidFill>
                    <a:latin typeface="Calibri" pitchFamily="34" charset="0"/>
                  </a:rPr>
                  <a:t>2</a:t>
                </a:r>
                <a:endParaRPr lang="en-US" sz="3600" b="1" dirty="0">
                  <a:solidFill>
                    <a:schemeClr val="bg1"/>
                  </a:solidFill>
                  <a:latin typeface="Calibri" pitchFamily="34" charset="0"/>
                </a:endParaRPr>
              </a:p>
            </p:txBody>
          </p:sp>
          <p:sp>
            <p:nvSpPr>
              <p:cNvPr id="12" name="TextBox 11"/>
              <p:cNvSpPr txBox="1"/>
              <p:nvPr/>
            </p:nvSpPr>
            <p:spPr>
              <a:xfrm>
                <a:off x="4952999" y="2895601"/>
                <a:ext cx="343037" cy="490343"/>
              </a:xfrm>
              <a:prstGeom prst="rect">
                <a:avLst/>
              </a:prstGeom>
              <a:noFill/>
              <a:ln>
                <a:noFill/>
              </a:ln>
              <a:sp3d extrusionH="171450" prstMaterial="dkEdge">
                <a:bevelT/>
                <a:extrusionClr>
                  <a:schemeClr val="bg2">
                    <a:lumMod val="50000"/>
                  </a:schemeClr>
                </a:extrusionClr>
              </a:sp3d>
            </p:spPr>
            <p:txBody>
              <a:bodyPr wrap="none" rtlCol="0">
                <a:spAutoFit/>
              </a:bodyPr>
              <a:lstStyle/>
              <a:p>
                <a:r>
                  <a:rPr lang="en-US" sz="3600" b="1" dirty="0" smtClean="0">
                    <a:solidFill>
                      <a:schemeClr val="bg1"/>
                    </a:solidFill>
                    <a:latin typeface="Calibri" pitchFamily="34" charset="0"/>
                  </a:rPr>
                  <a:t>3</a:t>
                </a:r>
                <a:endParaRPr lang="en-US" sz="3600" b="1" dirty="0">
                  <a:solidFill>
                    <a:schemeClr val="bg1"/>
                  </a:solidFill>
                  <a:latin typeface="Calibri" pitchFamily="34" charset="0"/>
                </a:endParaRPr>
              </a:p>
            </p:txBody>
          </p:sp>
          <p:sp>
            <p:nvSpPr>
              <p:cNvPr id="13" name="TextBox 12"/>
              <p:cNvSpPr txBox="1"/>
              <p:nvPr/>
            </p:nvSpPr>
            <p:spPr>
              <a:xfrm>
                <a:off x="4572000" y="4114801"/>
                <a:ext cx="343037" cy="490343"/>
              </a:xfrm>
              <a:prstGeom prst="rect">
                <a:avLst/>
              </a:prstGeom>
              <a:noFill/>
              <a:ln>
                <a:noFill/>
              </a:ln>
              <a:sp3d extrusionH="171450" prstMaterial="dkEdge">
                <a:bevelT/>
                <a:extrusionClr>
                  <a:schemeClr val="bg2">
                    <a:lumMod val="50000"/>
                  </a:schemeClr>
                </a:extrusionClr>
              </a:sp3d>
            </p:spPr>
            <p:txBody>
              <a:bodyPr wrap="none" rtlCol="0">
                <a:spAutoFit/>
              </a:bodyPr>
              <a:lstStyle/>
              <a:p>
                <a:r>
                  <a:rPr lang="en-US" sz="3600" b="1" dirty="0" smtClean="0">
                    <a:solidFill>
                      <a:schemeClr val="bg1"/>
                    </a:solidFill>
                    <a:latin typeface="Calibri" pitchFamily="34" charset="0"/>
                  </a:rPr>
                  <a:t>4</a:t>
                </a:r>
                <a:endParaRPr lang="en-US" sz="3600" b="1" dirty="0">
                  <a:solidFill>
                    <a:schemeClr val="bg1"/>
                  </a:solidFill>
                  <a:latin typeface="Calibri" pitchFamily="34" charset="0"/>
                </a:endParaRPr>
              </a:p>
            </p:txBody>
          </p:sp>
          <p:sp>
            <p:nvSpPr>
              <p:cNvPr id="14" name="TextBox 13"/>
              <p:cNvSpPr txBox="1"/>
              <p:nvPr/>
            </p:nvSpPr>
            <p:spPr>
              <a:xfrm>
                <a:off x="3200400" y="4114801"/>
                <a:ext cx="343037" cy="490343"/>
              </a:xfrm>
              <a:prstGeom prst="rect">
                <a:avLst/>
              </a:prstGeom>
              <a:noFill/>
              <a:ln>
                <a:noFill/>
              </a:ln>
              <a:sp3d extrusionH="171450" prstMaterial="dkEdge">
                <a:bevelT/>
                <a:extrusionClr>
                  <a:schemeClr val="bg2">
                    <a:lumMod val="50000"/>
                  </a:schemeClr>
                </a:extrusionClr>
              </a:sp3d>
            </p:spPr>
            <p:txBody>
              <a:bodyPr wrap="none" rtlCol="0">
                <a:spAutoFit/>
              </a:bodyPr>
              <a:lstStyle/>
              <a:p>
                <a:r>
                  <a:rPr lang="en-US" sz="3600" b="1" dirty="0" smtClean="0">
                    <a:solidFill>
                      <a:schemeClr val="bg1"/>
                    </a:solidFill>
                    <a:latin typeface="Calibri" pitchFamily="34" charset="0"/>
                  </a:rPr>
                  <a:t>5</a:t>
                </a:r>
                <a:endParaRPr lang="en-US" sz="3600" b="1" dirty="0">
                  <a:solidFill>
                    <a:schemeClr val="bg1"/>
                  </a:solidFill>
                  <a:latin typeface="Calibri" pitchFamily="34" charset="0"/>
                </a:endParaRPr>
              </a:p>
            </p:txBody>
          </p:sp>
        </p:grpSp>
        <p:sp>
          <p:nvSpPr>
            <p:cNvPr id="16" name="Oval 15"/>
            <p:cNvSpPr/>
            <p:nvPr/>
          </p:nvSpPr>
          <p:spPr>
            <a:xfrm>
              <a:off x="3805050" y="3733800"/>
              <a:ext cx="933200" cy="933200"/>
            </a:xfrm>
            <a:prstGeom prst="ellipse">
              <a:avLst/>
            </a:prstGeom>
            <a:solidFill>
              <a:schemeClr val="accent2">
                <a:lumMod val="75000"/>
                <a:alpha val="93000"/>
              </a:schemeClr>
            </a:solidFill>
            <a:ln>
              <a:noFill/>
            </a:ln>
            <a:scene3d>
              <a:camera prst="perspectiveContrastingRightFacing"/>
              <a:lightRig rig="threePt" dir="t"/>
            </a:scene3d>
            <a:sp3d prstMaterial="dkEdge"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Calibri" pitchFamily="34" charset="0"/>
              </a:endParaRPr>
            </a:p>
          </p:txBody>
        </p:sp>
      </p:grpSp>
      <p:sp>
        <p:nvSpPr>
          <p:cNvPr id="18" name="TextBox 17"/>
          <p:cNvSpPr txBox="1"/>
          <p:nvPr/>
        </p:nvSpPr>
        <p:spPr>
          <a:xfrm>
            <a:off x="5064825" y="1524000"/>
            <a:ext cx="266700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>
                <a:latin typeface="Calibri" pitchFamily="34" charset="0"/>
              </a:rPr>
              <a:t>Your text here. Your text here</a:t>
            </a:r>
            <a:endParaRPr lang="en-US" sz="2400" dirty="0">
              <a:latin typeface="Calibri" pitchFamily="34" charset="0"/>
            </a:endParaRPr>
          </a:p>
        </p:txBody>
      </p:sp>
      <p:cxnSp>
        <p:nvCxnSpPr>
          <p:cNvPr id="19" name="Straight Connector 18"/>
          <p:cNvCxnSpPr/>
          <p:nvPr/>
        </p:nvCxnSpPr>
        <p:spPr>
          <a:xfrm>
            <a:off x="5105400" y="2336197"/>
            <a:ext cx="2438400" cy="1588"/>
          </a:xfrm>
          <a:prstGeom prst="line">
            <a:avLst/>
          </a:prstGeom>
          <a:ln>
            <a:solidFill>
              <a:schemeClr val="bg2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" name="TextBox 19"/>
          <p:cNvSpPr txBox="1"/>
          <p:nvPr/>
        </p:nvSpPr>
        <p:spPr>
          <a:xfrm>
            <a:off x="6019800" y="2879053"/>
            <a:ext cx="266700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>
                <a:latin typeface="Calibri" pitchFamily="34" charset="0"/>
              </a:rPr>
              <a:t>Your text here. Your text here</a:t>
            </a:r>
            <a:endParaRPr lang="en-US" sz="2400" dirty="0">
              <a:latin typeface="Calibri" pitchFamily="34" charset="0"/>
            </a:endParaRPr>
          </a:p>
        </p:txBody>
      </p:sp>
      <p:cxnSp>
        <p:nvCxnSpPr>
          <p:cNvPr id="21" name="Straight Connector 20"/>
          <p:cNvCxnSpPr/>
          <p:nvPr/>
        </p:nvCxnSpPr>
        <p:spPr>
          <a:xfrm>
            <a:off x="5914900" y="3715000"/>
            <a:ext cx="2743200" cy="18800"/>
          </a:xfrm>
          <a:prstGeom prst="line">
            <a:avLst/>
          </a:prstGeom>
          <a:ln>
            <a:solidFill>
              <a:schemeClr val="bg2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/>
          <p:cNvSpPr txBox="1"/>
          <p:nvPr/>
        </p:nvSpPr>
        <p:spPr>
          <a:xfrm>
            <a:off x="5591300" y="5069775"/>
            <a:ext cx="266700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>
                <a:latin typeface="Calibri" pitchFamily="34" charset="0"/>
              </a:rPr>
              <a:t>Your text here. Your text here</a:t>
            </a:r>
            <a:endParaRPr lang="en-US" sz="2400" dirty="0">
              <a:latin typeface="Calibri" pitchFamily="34" charset="0"/>
            </a:endParaRPr>
          </a:p>
        </p:txBody>
      </p:sp>
      <p:cxnSp>
        <p:nvCxnSpPr>
          <p:cNvPr id="23" name="Straight Connector 22"/>
          <p:cNvCxnSpPr/>
          <p:nvPr/>
        </p:nvCxnSpPr>
        <p:spPr>
          <a:xfrm>
            <a:off x="5686300" y="5029200"/>
            <a:ext cx="2438400" cy="1588"/>
          </a:xfrm>
          <a:prstGeom prst="line">
            <a:avLst/>
          </a:prstGeom>
          <a:ln>
            <a:solidFill>
              <a:schemeClr val="bg2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" name="TextBox 24"/>
          <p:cNvSpPr txBox="1"/>
          <p:nvPr/>
        </p:nvSpPr>
        <p:spPr>
          <a:xfrm>
            <a:off x="540325" y="5257800"/>
            <a:ext cx="266700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2400" dirty="0" smtClean="0">
                <a:latin typeface="Calibri" pitchFamily="34" charset="0"/>
              </a:rPr>
              <a:t>Your text here. Your text here</a:t>
            </a:r>
            <a:endParaRPr lang="en-US" sz="2400" dirty="0">
              <a:latin typeface="Calibri" pitchFamily="34" charset="0"/>
            </a:endParaRPr>
          </a:p>
        </p:txBody>
      </p:sp>
      <p:cxnSp>
        <p:nvCxnSpPr>
          <p:cNvPr id="26" name="Straight Connector 25"/>
          <p:cNvCxnSpPr/>
          <p:nvPr/>
        </p:nvCxnSpPr>
        <p:spPr>
          <a:xfrm>
            <a:off x="809500" y="5181600"/>
            <a:ext cx="2438400" cy="1588"/>
          </a:xfrm>
          <a:prstGeom prst="line">
            <a:avLst/>
          </a:prstGeom>
          <a:ln>
            <a:solidFill>
              <a:schemeClr val="bg2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404750" y="1905000"/>
            <a:ext cx="266700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2400" dirty="0" smtClean="0">
                <a:latin typeface="Calibri" pitchFamily="34" charset="0"/>
              </a:rPr>
              <a:t>Your text here. Your text here</a:t>
            </a:r>
            <a:endParaRPr lang="en-US" sz="2400" dirty="0">
              <a:latin typeface="Calibri" pitchFamily="34" charset="0"/>
            </a:endParaRPr>
          </a:p>
        </p:txBody>
      </p:sp>
      <p:cxnSp>
        <p:nvCxnSpPr>
          <p:cNvPr id="28" name="Straight Connector 27"/>
          <p:cNvCxnSpPr/>
          <p:nvPr/>
        </p:nvCxnSpPr>
        <p:spPr>
          <a:xfrm>
            <a:off x="504700" y="2819400"/>
            <a:ext cx="2438400" cy="1588"/>
          </a:xfrm>
          <a:prstGeom prst="line">
            <a:avLst/>
          </a:prstGeom>
          <a:ln>
            <a:solidFill>
              <a:schemeClr val="bg2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0264094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20" grpId="0"/>
      <p:bldP spid="22" grpId="0"/>
      <p:bldP spid="25" grpId="0"/>
      <p:bldP spid="27" grpId="0"/>
    </p:bldLst>
  </p:timing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>
                <a:latin typeface="Franklin Gothic Medium Cond" pitchFamily="34" charset="0"/>
              </a:rPr>
              <a:t>Five sided discussion</a:t>
            </a:r>
            <a:endParaRPr lang="en-US" dirty="0">
              <a:latin typeface="Franklin Gothic Medium Cond" pitchFamily="34" charset="0"/>
            </a:endParaRPr>
          </a:p>
        </p:txBody>
      </p:sp>
      <p:grpSp>
        <p:nvGrpSpPr>
          <p:cNvPr id="3" name="Group 20"/>
          <p:cNvGrpSpPr/>
          <p:nvPr/>
        </p:nvGrpSpPr>
        <p:grpSpPr>
          <a:xfrm>
            <a:off x="2584450" y="1600200"/>
            <a:ext cx="3810000" cy="3625850"/>
            <a:chOff x="2279650" y="1978025"/>
            <a:chExt cx="3810000" cy="3625850"/>
          </a:xfrm>
          <a:effectLst>
            <a:outerShdw blurRad="177800" dist="38100" dir="5400000" sx="104000" sy="104000" algn="t" rotWithShape="0">
              <a:prstClr val="black">
                <a:alpha val="40000"/>
              </a:prstClr>
            </a:outerShdw>
          </a:effectLst>
          <a:scene3d>
            <a:camera prst="perspectiveRelaxed"/>
            <a:lightRig rig="threePt" dir="t">
              <a:rot lat="0" lon="0" rev="600000"/>
            </a:lightRig>
          </a:scene3d>
        </p:grpSpPr>
        <p:sp>
          <p:nvSpPr>
            <p:cNvPr id="3082" name="Freeform 10"/>
            <p:cNvSpPr>
              <a:spLocks/>
            </p:cNvSpPr>
            <p:nvPr/>
          </p:nvSpPr>
          <p:spPr bwMode="auto">
            <a:xfrm>
              <a:off x="4191000" y="1981200"/>
              <a:ext cx="1889125" cy="1577975"/>
            </a:xfrm>
            <a:custGeom>
              <a:avLst/>
              <a:gdLst/>
              <a:ahLst/>
              <a:cxnLst>
                <a:cxn ang="0">
                  <a:pos x="622" y="994"/>
                </a:cxn>
                <a:cxn ang="0">
                  <a:pos x="1190" y="866"/>
                </a:cxn>
                <a:cxn ang="0">
                  <a:pos x="0" y="0"/>
                </a:cxn>
                <a:cxn ang="0">
                  <a:pos x="0" y="542"/>
                </a:cxn>
                <a:cxn ang="0">
                  <a:pos x="622" y="994"/>
                </a:cxn>
              </a:cxnLst>
              <a:rect l="0" t="0" r="r" b="b"/>
              <a:pathLst>
                <a:path w="1190" h="994">
                  <a:moveTo>
                    <a:pt x="622" y="994"/>
                  </a:moveTo>
                  <a:lnTo>
                    <a:pt x="1190" y="866"/>
                  </a:lnTo>
                  <a:lnTo>
                    <a:pt x="0" y="0"/>
                  </a:lnTo>
                  <a:lnTo>
                    <a:pt x="0" y="542"/>
                  </a:lnTo>
                  <a:lnTo>
                    <a:pt x="622" y="994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8">
              <a:solidFill>
                <a:srgbClr val="000000"/>
              </a:solidFill>
              <a:prstDash val="solid"/>
              <a:round/>
              <a:headEnd/>
              <a:tailEnd/>
            </a:ln>
            <a:sp3d extrusionH="317500">
              <a:bevelT/>
              <a:extrusionClr>
                <a:schemeClr val="bg1">
                  <a:lumMod val="75000"/>
                </a:schemeClr>
              </a:extrusionClr>
            </a:sp3d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83" name="Freeform 11"/>
            <p:cNvSpPr>
              <a:spLocks/>
            </p:cNvSpPr>
            <p:nvPr/>
          </p:nvSpPr>
          <p:spPr bwMode="auto">
            <a:xfrm>
              <a:off x="2279650" y="3362325"/>
              <a:ext cx="1292225" cy="2241550"/>
            </a:xfrm>
            <a:custGeom>
              <a:avLst/>
              <a:gdLst/>
              <a:ahLst/>
              <a:cxnLst>
                <a:cxn ang="0">
                  <a:pos x="576" y="128"/>
                </a:cxn>
                <a:cxn ang="0">
                  <a:pos x="578" y="128"/>
                </a:cxn>
                <a:cxn ang="0">
                  <a:pos x="0" y="0"/>
                </a:cxn>
                <a:cxn ang="0">
                  <a:pos x="458" y="1412"/>
                </a:cxn>
                <a:cxn ang="0">
                  <a:pos x="460" y="1412"/>
                </a:cxn>
                <a:cxn ang="0">
                  <a:pos x="814" y="864"/>
                </a:cxn>
                <a:cxn ang="0">
                  <a:pos x="576" y="128"/>
                </a:cxn>
              </a:cxnLst>
              <a:rect l="0" t="0" r="r" b="b"/>
              <a:pathLst>
                <a:path w="814" h="1412">
                  <a:moveTo>
                    <a:pt x="576" y="128"/>
                  </a:moveTo>
                  <a:lnTo>
                    <a:pt x="578" y="128"/>
                  </a:lnTo>
                  <a:lnTo>
                    <a:pt x="0" y="0"/>
                  </a:lnTo>
                  <a:lnTo>
                    <a:pt x="458" y="1412"/>
                  </a:lnTo>
                  <a:lnTo>
                    <a:pt x="460" y="1412"/>
                  </a:lnTo>
                  <a:lnTo>
                    <a:pt x="814" y="864"/>
                  </a:lnTo>
                  <a:lnTo>
                    <a:pt x="576" y="128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8">
              <a:solidFill>
                <a:srgbClr val="000000"/>
              </a:solidFill>
              <a:prstDash val="solid"/>
              <a:round/>
              <a:headEnd/>
              <a:tailEnd/>
            </a:ln>
            <a:sp3d extrusionH="317500">
              <a:bevelT/>
              <a:extrusionClr>
                <a:schemeClr val="bg1">
                  <a:lumMod val="75000"/>
                </a:schemeClr>
              </a:extrusionClr>
            </a:sp3d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84" name="Freeform 12"/>
            <p:cNvSpPr>
              <a:spLocks/>
            </p:cNvSpPr>
            <p:nvPr/>
          </p:nvSpPr>
          <p:spPr bwMode="auto">
            <a:xfrm>
              <a:off x="2279650" y="1978025"/>
              <a:ext cx="1911350" cy="1587500"/>
            </a:xfrm>
            <a:custGeom>
              <a:avLst/>
              <a:gdLst/>
              <a:ahLst/>
              <a:cxnLst>
                <a:cxn ang="0">
                  <a:pos x="1204" y="544"/>
                </a:cxn>
                <a:cxn ang="0">
                  <a:pos x="1204" y="2"/>
                </a:cxn>
                <a:cxn ang="0">
                  <a:pos x="1200" y="0"/>
                </a:cxn>
                <a:cxn ang="0">
                  <a:pos x="0" y="872"/>
                </a:cxn>
                <a:cxn ang="0">
                  <a:pos x="578" y="1000"/>
                </a:cxn>
                <a:cxn ang="0">
                  <a:pos x="1204" y="544"/>
                </a:cxn>
              </a:cxnLst>
              <a:rect l="0" t="0" r="r" b="b"/>
              <a:pathLst>
                <a:path w="1204" h="1000">
                  <a:moveTo>
                    <a:pt x="1204" y="544"/>
                  </a:moveTo>
                  <a:lnTo>
                    <a:pt x="1204" y="2"/>
                  </a:lnTo>
                  <a:lnTo>
                    <a:pt x="1200" y="0"/>
                  </a:lnTo>
                  <a:lnTo>
                    <a:pt x="0" y="872"/>
                  </a:lnTo>
                  <a:lnTo>
                    <a:pt x="578" y="1000"/>
                  </a:lnTo>
                  <a:lnTo>
                    <a:pt x="1204" y="544"/>
                  </a:lnTo>
                  <a:close/>
                </a:path>
              </a:pathLst>
            </a:custGeom>
            <a:solidFill>
              <a:schemeClr val="bg2">
                <a:lumMod val="50000"/>
              </a:schemeClr>
            </a:solidFill>
            <a:ln w="8">
              <a:solidFill>
                <a:srgbClr val="000000"/>
              </a:solidFill>
              <a:prstDash val="solid"/>
              <a:round/>
              <a:headEnd/>
              <a:tailEnd/>
            </a:ln>
            <a:sp3d extrusionH="317500">
              <a:bevelT/>
              <a:extrusionClr>
                <a:schemeClr val="bg1">
                  <a:lumMod val="75000"/>
                </a:schemeClr>
              </a:extrusionClr>
            </a:sp3d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85" name="Freeform 13"/>
            <p:cNvSpPr>
              <a:spLocks/>
            </p:cNvSpPr>
            <p:nvPr/>
          </p:nvSpPr>
          <p:spPr bwMode="auto">
            <a:xfrm>
              <a:off x="4810125" y="3355975"/>
              <a:ext cx="1279525" cy="2238375"/>
            </a:xfrm>
            <a:custGeom>
              <a:avLst/>
              <a:gdLst/>
              <a:ahLst/>
              <a:cxnLst>
                <a:cxn ang="0">
                  <a:pos x="800" y="0"/>
                </a:cxn>
                <a:cxn ang="0">
                  <a:pos x="232" y="128"/>
                </a:cxn>
                <a:cxn ang="0">
                  <a:pos x="238" y="132"/>
                </a:cxn>
                <a:cxn ang="0">
                  <a:pos x="0" y="868"/>
                </a:cxn>
                <a:cxn ang="0">
                  <a:pos x="350" y="1410"/>
                </a:cxn>
                <a:cxn ang="0">
                  <a:pos x="806" y="4"/>
                </a:cxn>
                <a:cxn ang="0">
                  <a:pos x="800" y="0"/>
                </a:cxn>
              </a:cxnLst>
              <a:rect l="0" t="0" r="r" b="b"/>
              <a:pathLst>
                <a:path w="806" h="1410">
                  <a:moveTo>
                    <a:pt x="800" y="0"/>
                  </a:moveTo>
                  <a:lnTo>
                    <a:pt x="232" y="128"/>
                  </a:lnTo>
                  <a:lnTo>
                    <a:pt x="238" y="132"/>
                  </a:lnTo>
                  <a:lnTo>
                    <a:pt x="0" y="868"/>
                  </a:lnTo>
                  <a:lnTo>
                    <a:pt x="350" y="1410"/>
                  </a:lnTo>
                  <a:lnTo>
                    <a:pt x="806" y="4"/>
                  </a:lnTo>
                  <a:lnTo>
                    <a:pt x="800" y="0"/>
                  </a:ln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 w="8">
              <a:solidFill>
                <a:srgbClr val="000000"/>
              </a:solidFill>
              <a:prstDash val="solid"/>
              <a:round/>
              <a:headEnd/>
              <a:tailEnd/>
            </a:ln>
            <a:sp3d extrusionH="317500">
              <a:bevelT/>
              <a:extrusionClr>
                <a:schemeClr val="bg1">
                  <a:lumMod val="75000"/>
                </a:schemeClr>
              </a:extrusionClr>
            </a:sp3d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86" name="Freeform 14"/>
            <p:cNvSpPr>
              <a:spLocks/>
            </p:cNvSpPr>
            <p:nvPr/>
          </p:nvSpPr>
          <p:spPr bwMode="auto">
            <a:xfrm>
              <a:off x="3009900" y="4733925"/>
              <a:ext cx="2355850" cy="869950"/>
            </a:xfrm>
            <a:custGeom>
              <a:avLst/>
              <a:gdLst/>
              <a:ahLst/>
              <a:cxnLst>
                <a:cxn ang="0">
                  <a:pos x="1132" y="4"/>
                </a:cxn>
                <a:cxn ang="0">
                  <a:pos x="356" y="4"/>
                </a:cxn>
                <a:cxn ang="0">
                  <a:pos x="354" y="0"/>
                </a:cxn>
                <a:cxn ang="0">
                  <a:pos x="0" y="548"/>
                </a:cxn>
                <a:cxn ang="0">
                  <a:pos x="1482" y="548"/>
                </a:cxn>
                <a:cxn ang="0">
                  <a:pos x="1484" y="542"/>
                </a:cxn>
                <a:cxn ang="0">
                  <a:pos x="1134" y="0"/>
                </a:cxn>
                <a:cxn ang="0">
                  <a:pos x="1132" y="4"/>
                </a:cxn>
              </a:cxnLst>
              <a:rect l="0" t="0" r="r" b="b"/>
              <a:pathLst>
                <a:path w="1484" h="548">
                  <a:moveTo>
                    <a:pt x="1132" y="4"/>
                  </a:moveTo>
                  <a:lnTo>
                    <a:pt x="356" y="4"/>
                  </a:lnTo>
                  <a:lnTo>
                    <a:pt x="354" y="0"/>
                  </a:lnTo>
                  <a:lnTo>
                    <a:pt x="0" y="548"/>
                  </a:lnTo>
                  <a:lnTo>
                    <a:pt x="1482" y="548"/>
                  </a:lnTo>
                  <a:lnTo>
                    <a:pt x="1484" y="542"/>
                  </a:lnTo>
                  <a:lnTo>
                    <a:pt x="1134" y="0"/>
                  </a:lnTo>
                  <a:lnTo>
                    <a:pt x="1132" y="4"/>
                  </a:ln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 w="8">
              <a:solidFill>
                <a:srgbClr val="000000"/>
              </a:solidFill>
              <a:prstDash val="solid"/>
              <a:round/>
              <a:headEnd/>
              <a:tailEnd/>
            </a:ln>
            <a:sp3d extrusionH="317500">
              <a:bevelT/>
              <a:extrusionClr>
                <a:schemeClr val="bg1">
                  <a:lumMod val="75000"/>
                </a:schemeClr>
              </a:extrusionClr>
            </a:sp3d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" name="Group 31"/>
          <p:cNvGrpSpPr/>
          <p:nvPr/>
        </p:nvGrpSpPr>
        <p:grpSpPr>
          <a:xfrm>
            <a:off x="304800" y="2212975"/>
            <a:ext cx="3657600" cy="685800"/>
            <a:chOff x="0" y="2590800"/>
            <a:chExt cx="3657600" cy="685800"/>
          </a:xfrm>
        </p:grpSpPr>
        <p:sp>
          <p:nvSpPr>
            <p:cNvPr id="22" name="Oval 21"/>
            <p:cNvSpPr/>
            <p:nvPr/>
          </p:nvSpPr>
          <p:spPr>
            <a:xfrm>
              <a:off x="3429000" y="3048000"/>
              <a:ext cx="228600" cy="228600"/>
            </a:xfrm>
            <a:prstGeom prst="ellipse">
              <a:avLst/>
            </a:prstGeom>
            <a:solidFill>
              <a:schemeClr val="bg1">
                <a:lumMod val="65000"/>
              </a:schemeClr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114300" h="114300"/>
              <a:bevelB w="114300" h="1143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4" name="Straight Connector 23"/>
            <p:cNvCxnSpPr>
              <a:stCxn id="22" idx="1"/>
            </p:cNvCxnSpPr>
            <p:nvPr/>
          </p:nvCxnSpPr>
          <p:spPr>
            <a:xfrm rot="16200000" flipV="1">
              <a:off x="2781300" y="2400300"/>
              <a:ext cx="490678" cy="871678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" name="Straight Connector 25"/>
            <p:cNvCxnSpPr/>
            <p:nvPr/>
          </p:nvCxnSpPr>
          <p:spPr>
            <a:xfrm rot="10800000">
              <a:off x="0" y="2590800"/>
              <a:ext cx="2590800" cy="1588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" name="Group 32"/>
          <p:cNvGrpSpPr/>
          <p:nvPr/>
        </p:nvGrpSpPr>
        <p:grpSpPr>
          <a:xfrm>
            <a:off x="304800" y="3203575"/>
            <a:ext cx="3124200" cy="685800"/>
            <a:chOff x="0" y="3581400"/>
            <a:chExt cx="3124200" cy="685800"/>
          </a:xfrm>
        </p:grpSpPr>
        <p:sp>
          <p:nvSpPr>
            <p:cNvPr id="27" name="Oval 26"/>
            <p:cNvSpPr/>
            <p:nvPr/>
          </p:nvSpPr>
          <p:spPr>
            <a:xfrm>
              <a:off x="2895600" y="4038600"/>
              <a:ext cx="228600" cy="228600"/>
            </a:xfrm>
            <a:prstGeom prst="ellipse">
              <a:avLst/>
            </a:prstGeom>
            <a:solidFill>
              <a:schemeClr val="bg1">
                <a:lumMod val="65000"/>
              </a:schemeClr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114300" h="114300"/>
              <a:bevelB w="114300" h="1143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8" name="Straight Connector 27"/>
            <p:cNvCxnSpPr>
              <a:stCxn id="27" idx="1"/>
            </p:cNvCxnSpPr>
            <p:nvPr/>
          </p:nvCxnSpPr>
          <p:spPr>
            <a:xfrm rot="16200000" flipV="1">
              <a:off x="2247900" y="3390900"/>
              <a:ext cx="490678" cy="871678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" name="Straight Connector 28"/>
            <p:cNvCxnSpPr/>
            <p:nvPr/>
          </p:nvCxnSpPr>
          <p:spPr>
            <a:xfrm rot="10800000">
              <a:off x="0" y="3581400"/>
              <a:ext cx="2057400" cy="1588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" name="Group 33"/>
          <p:cNvGrpSpPr/>
          <p:nvPr/>
        </p:nvGrpSpPr>
        <p:grpSpPr>
          <a:xfrm flipH="1">
            <a:off x="5029200" y="2289175"/>
            <a:ext cx="3657600" cy="685800"/>
            <a:chOff x="0" y="2590800"/>
            <a:chExt cx="3657600" cy="685800"/>
          </a:xfrm>
        </p:grpSpPr>
        <p:sp>
          <p:nvSpPr>
            <p:cNvPr id="35" name="Oval 34"/>
            <p:cNvSpPr/>
            <p:nvPr/>
          </p:nvSpPr>
          <p:spPr>
            <a:xfrm>
              <a:off x="3429000" y="3048000"/>
              <a:ext cx="228600" cy="228600"/>
            </a:xfrm>
            <a:prstGeom prst="ellipse">
              <a:avLst/>
            </a:prstGeom>
            <a:solidFill>
              <a:schemeClr val="bg1">
                <a:lumMod val="65000"/>
              </a:schemeClr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114300" h="114300"/>
              <a:bevelB w="114300" h="1143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36" name="Straight Connector 35"/>
            <p:cNvCxnSpPr>
              <a:stCxn id="35" idx="1"/>
            </p:cNvCxnSpPr>
            <p:nvPr/>
          </p:nvCxnSpPr>
          <p:spPr>
            <a:xfrm rot="16200000" flipV="1">
              <a:off x="2781300" y="2400300"/>
              <a:ext cx="490678" cy="871678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" name="Straight Connector 36"/>
            <p:cNvCxnSpPr/>
            <p:nvPr/>
          </p:nvCxnSpPr>
          <p:spPr>
            <a:xfrm rot="10800000">
              <a:off x="0" y="2590800"/>
              <a:ext cx="2590800" cy="1588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7" name="Group 37"/>
          <p:cNvGrpSpPr/>
          <p:nvPr/>
        </p:nvGrpSpPr>
        <p:grpSpPr>
          <a:xfrm flipH="1">
            <a:off x="5562600" y="3203575"/>
            <a:ext cx="3124200" cy="685800"/>
            <a:chOff x="0" y="3581400"/>
            <a:chExt cx="3124200" cy="685800"/>
          </a:xfrm>
        </p:grpSpPr>
        <p:sp>
          <p:nvSpPr>
            <p:cNvPr id="39" name="Oval 38"/>
            <p:cNvSpPr/>
            <p:nvPr/>
          </p:nvSpPr>
          <p:spPr>
            <a:xfrm>
              <a:off x="2895600" y="4038600"/>
              <a:ext cx="228600" cy="228600"/>
            </a:xfrm>
            <a:prstGeom prst="ellipse">
              <a:avLst/>
            </a:prstGeom>
            <a:solidFill>
              <a:schemeClr val="bg1">
                <a:lumMod val="65000"/>
              </a:schemeClr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114300" h="114300"/>
              <a:bevelB w="114300" h="1143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40" name="Straight Connector 39"/>
            <p:cNvCxnSpPr>
              <a:stCxn id="39" idx="1"/>
            </p:cNvCxnSpPr>
            <p:nvPr/>
          </p:nvCxnSpPr>
          <p:spPr>
            <a:xfrm rot="16200000" flipV="1">
              <a:off x="2247900" y="3390900"/>
              <a:ext cx="490678" cy="871678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" name="Straight Connector 40"/>
            <p:cNvCxnSpPr/>
            <p:nvPr/>
          </p:nvCxnSpPr>
          <p:spPr>
            <a:xfrm rot="10800000">
              <a:off x="0" y="3581400"/>
              <a:ext cx="2057400" cy="1588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48" name="Straight Connector 47"/>
          <p:cNvCxnSpPr/>
          <p:nvPr/>
        </p:nvCxnSpPr>
        <p:spPr>
          <a:xfrm rot="5400000">
            <a:off x="3874294" y="4837906"/>
            <a:ext cx="1143000" cy="158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2" name="Oval 41"/>
          <p:cNvSpPr/>
          <p:nvPr/>
        </p:nvSpPr>
        <p:spPr>
          <a:xfrm flipH="1">
            <a:off x="4343400" y="4191000"/>
            <a:ext cx="228600" cy="228600"/>
          </a:xfrm>
          <a:prstGeom prst="ellipse">
            <a:avLst/>
          </a:prstGeom>
          <a:solidFill>
            <a:schemeClr val="bg1">
              <a:lumMod val="65000"/>
            </a:schemeClr>
          </a:solidFill>
          <a:ln>
            <a:noFill/>
          </a:ln>
          <a:scene3d>
            <a:camera prst="orthographicFront"/>
            <a:lightRig rig="threePt" dir="t"/>
          </a:scene3d>
          <a:sp3d>
            <a:bevelT w="114300" h="114300"/>
            <a:bevelB w="114300" h="1143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0" name="TextBox 49"/>
          <p:cNvSpPr txBox="1"/>
          <p:nvPr/>
        </p:nvSpPr>
        <p:spPr>
          <a:xfrm>
            <a:off x="6629400" y="1828800"/>
            <a:ext cx="193944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 smtClean="0"/>
              <a:t>Your text here</a:t>
            </a:r>
            <a:endParaRPr lang="en-US" sz="2400" dirty="0"/>
          </a:p>
        </p:txBody>
      </p:sp>
      <p:sp>
        <p:nvSpPr>
          <p:cNvPr id="51" name="TextBox 50"/>
          <p:cNvSpPr txBox="1"/>
          <p:nvPr/>
        </p:nvSpPr>
        <p:spPr>
          <a:xfrm>
            <a:off x="6629400" y="2743200"/>
            <a:ext cx="193944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 smtClean="0"/>
              <a:t>Your text here</a:t>
            </a:r>
            <a:endParaRPr lang="en-US" sz="2400" dirty="0"/>
          </a:p>
        </p:txBody>
      </p:sp>
      <p:sp>
        <p:nvSpPr>
          <p:cNvPr id="52" name="TextBox 51"/>
          <p:cNvSpPr txBox="1"/>
          <p:nvPr/>
        </p:nvSpPr>
        <p:spPr>
          <a:xfrm>
            <a:off x="381000" y="1676400"/>
            <a:ext cx="193944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 smtClean="0"/>
              <a:t>Your text here</a:t>
            </a:r>
            <a:endParaRPr lang="en-US" sz="2400" dirty="0"/>
          </a:p>
        </p:txBody>
      </p:sp>
      <p:sp>
        <p:nvSpPr>
          <p:cNvPr id="53" name="TextBox 52"/>
          <p:cNvSpPr txBox="1"/>
          <p:nvPr/>
        </p:nvSpPr>
        <p:spPr>
          <a:xfrm>
            <a:off x="381000" y="2667000"/>
            <a:ext cx="193944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 smtClean="0"/>
              <a:t>Your text here</a:t>
            </a:r>
            <a:endParaRPr lang="en-US" sz="2400" dirty="0"/>
          </a:p>
        </p:txBody>
      </p:sp>
      <p:sp>
        <p:nvSpPr>
          <p:cNvPr id="54" name="TextBox 53"/>
          <p:cNvSpPr txBox="1"/>
          <p:nvPr/>
        </p:nvSpPr>
        <p:spPr>
          <a:xfrm>
            <a:off x="3479800" y="5410200"/>
            <a:ext cx="193944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 smtClean="0"/>
              <a:t>Your text here</a:t>
            </a:r>
            <a:endParaRPr lang="en-US" sz="2400" dirty="0"/>
          </a:p>
        </p:txBody>
      </p:sp>
    </p:spTree>
    <p:extLst>
      <p:ext uri="{BB962C8B-B14F-4D97-AF65-F5344CB8AC3E}">
        <p14:creationId xmlns:p14="http://schemas.microsoft.com/office/powerpoint/2010/main" val="132422551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9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2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14" dur="10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21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2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26" dur="10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33" dur="10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2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38" dur="10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2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" dur="1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1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43" dur="10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>
                      <p:stCondLst>
                        <p:cond delay="indefinite"/>
                      </p:stCondLst>
                      <p:childTnLst>
                        <p:par>
                          <p:cTn id="45" fill="hold">
                            <p:stCondLst>
                              <p:cond delay="0"/>
                            </p:stCondLst>
                            <p:childTnLst>
                              <p:par>
                                <p:cTn id="46" presetID="2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8" dur="10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10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50" dur="10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2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3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55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>
                      <p:stCondLst>
                        <p:cond delay="indefinite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2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0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62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3" presetID="2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5" dur="10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10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67" dur="10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2" grpId="0" animBg="1"/>
      <p:bldP spid="50" grpId="0"/>
      <p:bldP spid="51" grpId="0"/>
      <p:bldP spid="52" grpId="0"/>
      <p:bldP spid="53" grpId="0"/>
      <p:bldP spid="54" grpId="0"/>
    </p:bldLst>
  </p:timing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>
                <a:latin typeface="Franklin Gothic Medium Cond" pitchFamily="34" charset="0"/>
              </a:rPr>
              <a:t>5 Factors</a:t>
            </a:r>
            <a:endParaRPr lang="en-US" dirty="0">
              <a:latin typeface="Franklin Gothic Medium Cond" pitchFamily="34" charset="0"/>
            </a:endParaRPr>
          </a:p>
        </p:txBody>
      </p:sp>
      <p:grpSp>
        <p:nvGrpSpPr>
          <p:cNvPr id="8" name="Group 7"/>
          <p:cNvGrpSpPr/>
          <p:nvPr/>
        </p:nvGrpSpPr>
        <p:grpSpPr>
          <a:xfrm>
            <a:off x="2591766" y="1358900"/>
            <a:ext cx="3810000" cy="3625850"/>
            <a:chOff x="2355850" y="1746250"/>
            <a:chExt cx="3810000" cy="3625850"/>
          </a:xfrm>
          <a:effectLst>
            <a:outerShdw blurRad="203200" dist="38100" dir="5400000" sx="104000" sy="104000" algn="t" rotWithShape="0">
              <a:prstClr val="black">
                <a:alpha val="40000"/>
              </a:prstClr>
            </a:outerShdw>
          </a:effectLst>
          <a:scene3d>
            <a:camera prst="perspectiveRelaxed" fov="4800000"/>
            <a:lightRig rig="threePt" dir="t">
              <a:rot lat="0" lon="0" rev="0"/>
            </a:lightRig>
          </a:scene3d>
        </p:grpSpPr>
        <p:sp>
          <p:nvSpPr>
            <p:cNvPr id="3" name="Freeform 5"/>
            <p:cNvSpPr>
              <a:spLocks/>
            </p:cNvSpPr>
            <p:nvPr/>
          </p:nvSpPr>
          <p:spPr bwMode="auto">
            <a:xfrm>
              <a:off x="4267200" y="1749425"/>
              <a:ext cx="1889125" cy="1797050"/>
            </a:xfrm>
            <a:custGeom>
              <a:avLst/>
              <a:gdLst/>
              <a:ahLst/>
              <a:cxnLst>
                <a:cxn ang="0">
                  <a:pos x="1190" y="866"/>
                </a:cxn>
                <a:cxn ang="0">
                  <a:pos x="0" y="0"/>
                </a:cxn>
                <a:cxn ang="0">
                  <a:pos x="0" y="1132"/>
                </a:cxn>
                <a:cxn ang="0">
                  <a:pos x="1190" y="866"/>
                </a:cxn>
              </a:cxnLst>
              <a:rect l="0" t="0" r="r" b="b"/>
              <a:pathLst>
                <a:path w="1190" h="1132">
                  <a:moveTo>
                    <a:pt x="1190" y="866"/>
                  </a:moveTo>
                  <a:lnTo>
                    <a:pt x="0" y="0"/>
                  </a:lnTo>
                  <a:lnTo>
                    <a:pt x="0" y="1132"/>
                  </a:lnTo>
                  <a:lnTo>
                    <a:pt x="1190" y="866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8">
              <a:solidFill>
                <a:srgbClr val="000000"/>
              </a:solidFill>
              <a:prstDash val="solid"/>
              <a:round/>
              <a:headEnd/>
              <a:tailEnd/>
            </a:ln>
            <a:sp3d extrusionH="317500" prstMaterial="dkEdge">
              <a:bevelT/>
              <a:extrusionClr>
                <a:schemeClr val="bg1">
                  <a:lumMod val="75000"/>
                </a:schemeClr>
              </a:extrusionClr>
            </a:sp3d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" name="Freeform 6"/>
            <p:cNvSpPr>
              <a:spLocks/>
            </p:cNvSpPr>
            <p:nvPr/>
          </p:nvSpPr>
          <p:spPr bwMode="auto">
            <a:xfrm>
              <a:off x="2355850" y="3130550"/>
              <a:ext cx="1911350" cy="2241550"/>
            </a:xfrm>
            <a:custGeom>
              <a:avLst/>
              <a:gdLst/>
              <a:ahLst/>
              <a:cxnLst>
                <a:cxn ang="0">
                  <a:pos x="1204" y="262"/>
                </a:cxn>
                <a:cxn ang="0">
                  <a:pos x="1196" y="264"/>
                </a:cxn>
                <a:cxn ang="0">
                  <a:pos x="0" y="0"/>
                </a:cxn>
                <a:cxn ang="0">
                  <a:pos x="458" y="1412"/>
                </a:cxn>
                <a:cxn ang="0">
                  <a:pos x="460" y="1412"/>
                </a:cxn>
                <a:cxn ang="0">
                  <a:pos x="1204" y="264"/>
                </a:cxn>
                <a:cxn ang="0">
                  <a:pos x="1204" y="262"/>
                </a:cxn>
              </a:cxnLst>
              <a:rect l="0" t="0" r="r" b="b"/>
              <a:pathLst>
                <a:path w="1204" h="1412">
                  <a:moveTo>
                    <a:pt x="1204" y="262"/>
                  </a:moveTo>
                  <a:lnTo>
                    <a:pt x="1196" y="264"/>
                  </a:lnTo>
                  <a:lnTo>
                    <a:pt x="0" y="0"/>
                  </a:lnTo>
                  <a:lnTo>
                    <a:pt x="458" y="1412"/>
                  </a:lnTo>
                  <a:lnTo>
                    <a:pt x="460" y="1412"/>
                  </a:lnTo>
                  <a:lnTo>
                    <a:pt x="1204" y="264"/>
                  </a:lnTo>
                  <a:lnTo>
                    <a:pt x="1204" y="262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8">
              <a:solidFill>
                <a:srgbClr val="000000"/>
              </a:solidFill>
              <a:prstDash val="solid"/>
              <a:round/>
              <a:headEnd/>
              <a:tailEnd/>
            </a:ln>
            <a:sp3d extrusionH="317500" prstMaterial="dkEdge">
              <a:bevelT/>
              <a:extrusionClr>
                <a:schemeClr val="bg1">
                  <a:lumMod val="75000"/>
                </a:schemeClr>
              </a:extrusionClr>
            </a:sp3d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" name="Freeform 7"/>
            <p:cNvSpPr>
              <a:spLocks/>
            </p:cNvSpPr>
            <p:nvPr/>
          </p:nvSpPr>
          <p:spPr bwMode="auto">
            <a:xfrm>
              <a:off x="2355850" y="1746250"/>
              <a:ext cx="1911350" cy="1803400"/>
            </a:xfrm>
            <a:custGeom>
              <a:avLst/>
              <a:gdLst/>
              <a:ahLst/>
              <a:cxnLst>
                <a:cxn ang="0">
                  <a:pos x="1204" y="1134"/>
                </a:cxn>
                <a:cxn ang="0">
                  <a:pos x="1204" y="2"/>
                </a:cxn>
                <a:cxn ang="0">
                  <a:pos x="1200" y="0"/>
                </a:cxn>
                <a:cxn ang="0">
                  <a:pos x="0" y="872"/>
                </a:cxn>
                <a:cxn ang="0">
                  <a:pos x="1196" y="1136"/>
                </a:cxn>
                <a:cxn ang="0">
                  <a:pos x="1204" y="1134"/>
                </a:cxn>
              </a:cxnLst>
              <a:rect l="0" t="0" r="r" b="b"/>
              <a:pathLst>
                <a:path w="1204" h="1136">
                  <a:moveTo>
                    <a:pt x="1204" y="1134"/>
                  </a:moveTo>
                  <a:lnTo>
                    <a:pt x="1204" y="2"/>
                  </a:lnTo>
                  <a:lnTo>
                    <a:pt x="1200" y="0"/>
                  </a:lnTo>
                  <a:lnTo>
                    <a:pt x="0" y="872"/>
                  </a:lnTo>
                  <a:lnTo>
                    <a:pt x="1196" y="1136"/>
                  </a:lnTo>
                  <a:lnTo>
                    <a:pt x="1204" y="1134"/>
                  </a:lnTo>
                  <a:close/>
                </a:path>
              </a:pathLst>
            </a:custGeom>
            <a:solidFill>
              <a:schemeClr val="bg2">
                <a:lumMod val="50000"/>
              </a:schemeClr>
            </a:solidFill>
            <a:ln w="8">
              <a:solidFill>
                <a:srgbClr val="000000"/>
              </a:solidFill>
              <a:prstDash val="solid"/>
              <a:round/>
              <a:headEnd/>
              <a:tailEnd/>
            </a:ln>
            <a:sp3d extrusionH="317500" prstMaterial="dkEdge">
              <a:bevelT/>
              <a:extrusionClr>
                <a:schemeClr val="bg1">
                  <a:lumMod val="75000"/>
                </a:schemeClr>
              </a:extrusionClr>
            </a:sp3d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" name="Freeform 8"/>
            <p:cNvSpPr>
              <a:spLocks/>
            </p:cNvSpPr>
            <p:nvPr/>
          </p:nvSpPr>
          <p:spPr bwMode="auto">
            <a:xfrm>
              <a:off x="4267200" y="3124200"/>
              <a:ext cx="1898650" cy="2238375"/>
            </a:xfrm>
            <a:custGeom>
              <a:avLst/>
              <a:gdLst/>
              <a:ahLst/>
              <a:cxnLst>
                <a:cxn ang="0">
                  <a:pos x="1190" y="0"/>
                </a:cxn>
                <a:cxn ang="0">
                  <a:pos x="0" y="266"/>
                </a:cxn>
                <a:cxn ang="0">
                  <a:pos x="0" y="268"/>
                </a:cxn>
                <a:cxn ang="0">
                  <a:pos x="740" y="1410"/>
                </a:cxn>
                <a:cxn ang="0">
                  <a:pos x="1196" y="4"/>
                </a:cxn>
                <a:cxn ang="0">
                  <a:pos x="1190" y="0"/>
                </a:cxn>
              </a:cxnLst>
              <a:rect l="0" t="0" r="r" b="b"/>
              <a:pathLst>
                <a:path w="1196" h="1410">
                  <a:moveTo>
                    <a:pt x="1190" y="0"/>
                  </a:moveTo>
                  <a:lnTo>
                    <a:pt x="0" y="266"/>
                  </a:lnTo>
                  <a:lnTo>
                    <a:pt x="0" y="268"/>
                  </a:lnTo>
                  <a:lnTo>
                    <a:pt x="740" y="1410"/>
                  </a:lnTo>
                  <a:lnTo>
                    <a:pt x="1196" y="4"/>
                  </a:lnTo>
                  <a:lnTo>
                    <a:pt x="1190" y="0"/>
                  </a:lnTo>
                  <a:close/>
                </a:path>
              </a:pathLst>
            </a:custGeom>
            <a:solidFill>
              <a:schemeClr val="accent4">
                <a:lumMod val="50000"/>
              </a:schemeClr>
            </a:solidFill>
            <a:ln w="8">
              <a:solidFill>
                <a:srgbClr val="000000"/>
              </a:solidFill>
              <a:prstDash val="solid"/>
              <a:round/>
              <a:headEnd/>
              <a:tailEnd/>
            </a:ln>
            <a:sp3d extrusionH="317500" prstMaterial="dkEdge">
              <a:bevelT/>
              <a:extrusionClr>
                <a:schemeClr val="bg1">
                  <a:lumMod val="75000"/>
                </a:schemeClr>
              </a:extrusionClr>
            </a:sp3d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" name="Freeform 9"/>
            <p:cNvSpPr>
              <a:spLocks/>
            </p:cNvSpPr>
            <p:nvPr/>
          </p:nvSpPr>
          <p:spPr bwMode="auto">
            <a:xfrm>
              <a:off x="3086100" y="3549650"/>
              <a:ext cx="2355850" cy="1822450"/>
            </a:xfrm>
            <a:custGeom>
              <a:avLst/>
              <a:gdLst/>
              <a:ahLst/>
              <a:cxnLst>
                <a:cxn ang="0">
                  <a:pos x="0" y="1148"/>
                </a:cxn>
                <a:cxn ang="0">
                  <a:pos x="1482" y="1148"/>
                </a:cxn>
                <a:cxn ang="0">
                  <a:pos x="1484" y="1142"/>
                </a:cxn>
                <a:cxn ang="0">
                  <a:pos x="744" y="0"/>
                </a:cxn>
                <a:cxn ang="0">
                  <a:pos x="0" y="1148"/>
                </a:cxn>
              </a:cxnLst>
              <a:rect l="0" t="0" r="r" b="b"/>
              <a:pathLst>
                <a:path w="1484" h="1148">
                  <a:moveTo>
                    <a:pt x="0" y="1148"/>
                  </a:moveTo>
                  <a:lnTo>
                    <a:pt x="1482" y="1148"/>
                  </a:lnTo>
                  <a:lnTo>
                    <a:pt x="1484" y="1142"/>
                  </a:lnTo>
                  <a:lnTo>
                    <a:pt x="744" y="0"/>
                  </a:lnTo>
                  <a:lnTo>
                    <a:pt x="0" y="1148"/>
                  </a:ln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 w="8">
              <a:solidFill>
                <a:srgbClr val="000000"/>
              </a:solidFill>
              <a:prstDash val="solid"/>
              <a:round/>
              <a:headEnd/>
              <a:tailEnd/>
            </a:ln>
            <a:sp3d extrusionH="317500" prstMaterial="dkEdge">
              <a:bevelT/>
              <a:extrusionClr>
                <a:schemeClr val="bg1">
                  <a:lumMod val="75000"/>
                </a:schemeClr>
              </a:extrusionClr>
            </a:sp3d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9" name="TextBox 8"/>
          <p:cNvSpPr txBox="1"/>
          <p:nvPr/>
        </p:nvSpPr>
        <p:spPr>
          <a:xfrm>
            <a:off x="5375758" y="1968500"/>
            <a:ext cx="193944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 smtClean="0"/>
              <a:t>Your text here</a:t>
            </a:r>
            <a:endParaRPr lang="en-US" sz="2400" dirty="0"/>
          </a:p>
        </p:txBody>
      </p:sp>
      <p:sp>
        <p:nvSpPr>
          <p:cNvPr id="10" name="TextBox 9"/>
          <p:cNvSpPr txBox="1"/>
          <p:nvPr/>
        </p:nvSpPr>
        <p:spPr>
          <a:xfrm>
            <a:off x="6442558" y="3949700"/>
            <a:ext cx="193944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 smtClean="0"/>
              <a:t>Your text here</a:t>
            </a:r>
            <a:endParaRPr lang="en-US" sz="2400" dirty="0"/>
          </a:p>
        </p:txBody>
      </p:sp>
      <p:sp>
        <p:nvSpPr>
          <p:cNvPr id="11" name="TextBox 10"/>
          <p:cNvSpPr txBox="1"/>
          <p:nvPr/>
        </p:nvSpPr>
        <p:spPr>
          <a:xfrm>
            <a:off x="3623158" y="5164435"/>
            <a:ext cx="193944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 smtClean="0"/>
              <a:t>Your text here</a:t>
            </a:r>
            <a:endParaRPr lang="en-US" sz="2400" dirty="0"/>
          </a:p>
        </p:txBody>
      </p:sp>
      <p:sp>
        <p:nvSpPr>
          <p:cNvPr id="12" name="TextBox 11"/>
          <p:cNvSpPr txBox="1"/>
          <p:nvPr/>
        </p:nvSpPr>
        <p:spPr>
          <a:xfrm>
            <a:off x="1489558" y="1968500"/>
            <a:ext cx="193944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 smtClean="0"/>
              <a:t>Your text here</a:t>
            </a:r>
            <a:endParaRPr lang="en-US" sz="2400" dirty="0"/>
          </a:p>
        </p:txBody>
      </p:sp>
      <p:sp>
        <p:nvSpPr>
          <p:cNvPr id="13" name="TextBox 12"/>
          <p:cNvSpPr txBox="1"/>
          <p:nvPr/>
        </p:nvSpPr>
        <p:spPr>
          <a:xfrm>
            <a:off x="575158" y="3797300"/>
            <a:ext cx="193944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 smtClean="0"/>
              <a:t>Your text here</a:t>
            </a:r>
            <a:endParaRPr lang="en-US" sz="2400" dirty="0"/>
          </a:p>
        </p:txBody>
      </p:sp>
      <p:sp>
        <p:nvSpPr>
          <p:cNvPr id="15" name="TextBox 14"/>
          <p:cNvSpPr txBox="1"/>
          <p:nvPr/>
        </p:nvSpPr>
        <p:spPr>
          <a:xfrm>
            <a:off x="3826358" y="2387600"/>
            <a:ext cx="470000" cy="769441"/>
          </a:xfrm>
          <a:prstGeom prst="rect">
            <a:avLst/>
          </a:prstGeom>
          <a:noFill/>
        </p:spPr>
        <p:txBody>
          <a:bodyPr wrap="none" rtlCol="0">
            <a:spAutoFit/>
            <a:scene3d>
              <a:camera prst="perspectiveRelaxed"/>
              <a:lightRig rig="threePt" dir="t"/>
            </a:scene3d>
          </a:bodyPr>
          <a:lstStyle/>
          <a:p>
            <a:r>
              <a:rPr lang="en-US" sz="4400" b="1" dirty="0" smtClean="0"/>
              <a:t>1</a:t>
            </a:r>
            <a:endParaRPr lang="en-US" sz="4400" b="1" dirty="0"/>
          </a:p>
        </p:txBody>
      </p:sp>
      <p:sp>
        <p:nvSpPr>
          <p:cNvPr id="16" name="TextBox 15"/>
          <p:cNvSpPr txBox="1"/>
          <p:nvPr/>
        </p:nvSpPr>
        <p:spPr>
          <a:xfrm>
            <a:off x="4588358" y="2413000"/>
            <a:ext cx="470000" cy="769441"/>
          </a:xfrm>
          <a:prstGeom prst="rect">
            <a:avLst/>
          </a:prstGeom>
          <a:noFill/>
        </p:spPr>
        <p:txBody>
          <a:bodyPr wrap="none" rtlCol="0">
            <a:spAutoFit/>
            <a:scene3d>
              <a:camera prst="perspectiveRelaxed"/>
              <a:lightRig rig="threePt" dir="t"/>
            </a:scene3d>
          </a:bodyPr>
          <a:lstStyle/>
          <a:p>
            <a:r>
              <a:rPr lang="en-US" sz="4400" b="1" dirty="0" smtClean="0"/>
              <a:t>2</a:t>
            </a:r>
            <a:endParaRPr lang="en-US" sz="4400" b="1" dirty="0"/>
          </a:p>
        </p:txBody>
      </p:sp>
      <p:sp>
        <p:nvSpPr>
          <p:cNvPr id="17" name="TextBox 16"/>
          <p:cNvSpPr txBox="1"/>
          <p:nvPr/>
        </p:nvSpPr>
        <p:spPr>
          <a:xfrm>
            <a:off x="4994758" y="3035300"/>
            <a:ext cx="470000" cy="769441"/>
          </a:xfrm>
          <a:prstGeom prst="rect">
            <a:avLst/>
          </a:prstGeom>
          <a:noFill/>
        </p:spPr>
        <p:txBody>
          <a:bodyPr wrap="none" rtlCol="0">
            <a:spAutoFit/>
            <a:scene3d>
              <a:camera prst="perspectiveRelaxed"/>
              <a:lightRig rig="threePt" dir="t"/>
            </a:scene3d>
          </a:bodyPr>
          <a:lstStyle/>
          <a:p>
            <a:r>
              <a:rPr lang="en-US" sz="4400" b="1" dirty="0" smtClean="0">
                <a:solidFill>
                  <a:schemeClr val="bg1"/>
                </a:solidFill>
              </a:rPr>
              <a:t>3</a:t>
            </a:r>
            <a:endParaRPr lang="en-US" sz="4400" b="1" dirty="0">
              <a:solidFill>
                <a:schemeClr val="bg1"/>
              </a:solidFill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4232758" y="3263900"/>
            <a:ext cx="470000" cy="769441"/>
          </a:xfrm>
          <a:prstGeom prst="rect">
            <a:avLst/>
          </a:prstGeom>
          <a:noFill/>
        </p:spPr>
        <p:txBody>
          <a:bodyPr wrap="none" rtlCol="0">
            <a:spAutoFit/>
            <a:scene3d>
              <a:camera prst="perspectiveRelaxed"/>
              <a:lightRig rig="threePt" dir="t"/>
            </a:scene3d>
          </a:bodyPr>
          <a:lstStyle/>
          <a:p>
            <a:r>
              <a:rPr lang="en-US" sz="4400" b="1" dirty="0" smtClean="0">
                <a:solidFill>
                  <a:schemeClr val="bg1"/>
                </a:solidFill>
              </a:rPr>
              <a:t>4</a:t>
            </a:r>
            <a:endParaRPr lang="en-US" sz="4400" b="1" dirty="0">
              <a:solidFill>
                <a:schemeClr val="bg1"/>
              </a:solidFill>
            </a:endParaRPr>
          </a:p>
        </p:txBody>
      </p:sp>
      <p:sp>
        <p:nvSpPr>
          <p:cNvPr id="19" name="TextBox 18"/>
          <p:cNvSpPr txBox="1"/>
          <p:nvPr/>
        </p:nvSpPr>
        <p:spPr>
          <a:xfrm>
            <a:off x="3546958" y="2959100"/>
            <a:ext cx="470000" cy="769441"/>
          </a:xfrm>
          <a:prstGeom prst="rect">
            <a:avLst/>
          </a:prstGeom>
          <a:noFill/>
        </p:spPr>
        <p:txBody>
          <a:bodyPr wrap="none" rtlCol="0">
            <a:spAutoFit/>
            <a:scene3d>
              <a:camera prst="perspectiveRelaxed"/>
              <a:lightRig rig="threePt" dir="t"/>
            </a:scene3d>
          </a:bodyPr>
          <a:lstStyle/>
          <a:p>
            <a:r>
              <a:rPr lang="en-US" sz="4400" b="1" dirty="0" smtClean="0"/>
              <a:t>5</a:t>
            </a:r>
            <a:endParaRPr lang="en-US" sz="4400" b="1" dirty="0"/>
          </a:p>
        </p:txBody>
      </p:sp>
    </p:spTree>
    <p:extLst>
      <p:ext uri="{BB962C8B-B14F-4D97-AF65-F5344CB8AC3E}">
        <p14:creationId xmlns:p14="http://schemas.microsoft.com/office/powerpoint/2010/main" val="217995708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  <p:bldP spid="10" grpId="0"/>
      <p:bldP spid="11" grpId="0"/>
      <p:bldP spid="12" grpId="0"/>
      <p:bldP spid="13" grpId="0"/>
    </p:bldLst>
  </p:timing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PRING_RESOURCE_PATHS_HASH" val="62c6e45c4544b7dddf227b53179b235a6e61f"/>
  <p:tag name="ISPRING_ULTRA_SCORM_TRACKING_SLIDES" val="1"/>
  <p:tag name="GENSWF_OUTPUT_FILE_NAME" val="Business concepts bundle -49500  Specific business"/>
</p:tagLst>
</file>

<file path=ppt/theme/theme1.xml><?xml version="1.0" encoding="utf-8"?>
<a:theme xmlns:a="http://schemas.openxmlformats.org/drawingml/2006/main" name="blank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emplate>blank</Template>
  <TotalTime>250</TotalTime>
  <Words>16457</Words>
  <Application>Microsoft Office PowerPoint</Application>
  <PresentationFormat>On-screen Show (4:3)</PresentationFormat>
  <Paragraphs>3791</Paragraphs>
  <Slides>450</Slides>
  <Notes>192</Notes>
  <HiddenSlides>0</HiddenSlides>
  <MMClips>0</MMClips>
  <ScaleCrop>false</ScaleCrop>
  <HeadingPairs>
    <vt:vector size="4" baseType="variant">
      <vt:variant>
        <vt:lpstr>Theme</vt:lpstr>
      </vt:variant>
      <vt:variant>
        <vt:i4>1</vt:i4>
      </vt:variant>
      <vt:variant>
        <vt:lpstr>Slide Titles</vt:lpstr>
      </vt:variant>
      <vt:variant>
        <vt:i4>450</vt:i4>
      </vt:variant>
    </vt:vector>
  </HeadingPairs>
  <TitlesOfParts>
    <vt:vector size="451" baseType="lpstr">
      <vt:lpstr>blank</vt:lpstr>
      <vt:lpstr>70 Business Diagrams: Vol 1</vt:lpstr>
      <vt:lpstr>Our growth over the years</vt:lpstr>
      <vt:lpstr>Growing performance</vt:lpstr>
      <vt:lpstr>Reasons for growth</vt:lpstr>
      <vt:lpstr>Our number of branches grew in 3 years</vt:lpstr>
      <vt:lpstr>Growth in divisions</vt:lpstr>
      <vt:lpstr>Factors that support growth</vt:lpstr>
      <vt:lpstr>Growth over time</vt:lpstr>
      <vt:lpstr>Moving up in levels</vt:lpstr>
      <vt:lpstr>Software evolution </vt:lpstr>
      <vt:lpstr>Road to growth</vt:lpstr>
      <vt:lpstr>Path to growth</vt:lpstr>
      <vt:lpstr>Overcoming obstacle to be No. 1</vt:lpstr>
      <vt:lpstr>Stage wise growth</vt:lpstr>
      <vt:lpstr>Stages of growth / change</vt:lpstr>
      <vt:lpstr>Your title text here </vt:lpstr>
      <vt:lpstr>Aiming for the target</vt:lpstr>
      <vt:lpstr>Factors involved in reaching success</vt:lpstr>
      <vt:lpstr>Your Title Text Here</vt:lpstr>
      <vt:lpstr>PowerPoint Presentation</vt:lpstr>
      <vt:lpstr>Getting through the maze</vt:lpstr>
      <vt:lpstr>Goal achievement</vt:lpstr>
      <vt:lpstr>Meeting the target or goal</vt:lpstr>
      <vt:lpstr>Aiming at the opportunities</vt:lpstr>
      <vt:lpstr>Trying to find a way out</vt:lpstr>
      <vt:lpstr>Global perspective</vt:lpstr>
      <vt:lpstr>Differentiation</vt:lpstr>
      <vt:lpstr>Stand out</vt:lpstr>
      <vt:lpstr>Processes and Deadlines</vt:lpstr>
      <vt:lpstr>Fitting the missing piece</vt:lpstr>
      <vt:lpstr>The missing piece of the puzzle</vt:lpstr>
      <vt:lpstr>Crossing the obstacles</vt:lpstr>
      <vt:lpstr>Confusing factors</vt:lpstr>
      <vt:lpstr>Confusion caused by multiple targets</vt:lpstr>
      <vt:lpstr>Racing ahead of the rest</vt:lpstr>
      <vt:lpstr>Trigger a chain reaction</vt:lpstr>
      <vt:lpstr>Your title text here</vt:lpstr>
      <vt:lpstr>Building Business</vt:lpstr>
      <vt:lpstr>Your title text here</vt:lpstr>
      <vt:lpstr>The leadership team</vt:lpstr>
      <vt:lpstr>Collective contribution</vt:lpstr>
      <vt:lpstr>View from the top</vt:lpstr>
      <vt:lpstr>Evaluating decisions</vt:lpstr>
      <vt:lpstr>Hands on approach</vt:lpstr>
      <vt:lpstr>Decision making</vt:lpstr>
      <vt:lpstr>Moving towards brighter ideas</vt:lpstr>
      <vt:lpstr>Performance Evaluation</vt:lpstr>
      <vt:lpstr>Mid term review</vt:lpstr>
      <vt:lpstr>Running against time</vt:lpstr>
      <vt:lpstr>Give and take interaction</vt:lpstr>
      <vt:lpstr>Three layers of interaction</vt:lpstr>
      <vt:lpstr>Relationship Management – Stage 1</vt:lpstr>
      <vt:lpstr>Stage 2</vt:lpstr>
      <vt:lpstr>Stage 3</vt:lpstr>
      <vt:lpstr>Layered factors</vt:lpstr>
      <vt:lpstr>Objective evaluation</vt:lpstr>
      <vt:lpstr>Two options</vt:lpstr>
      <vt:lpstr>Making a choice</vt:lpstr>
      <vt:lpstr>One cause – three effects</vt:lpstr>
      <vt:lpstr>Impact of technology</vt:lpstr>
      <vt:lpstr>Repercussions of a new element</vt:lpstr>
      <vt:lpstr>Octopus diagram - Outcomes for two sides</vt:lpstr>
      <vt:lpstr>Stage wise decline or fall</vt:lpstr>
      <vt:lpstr>Reasons for Decline</vt:lpstr>
      <vt:lpstr>Impact of a pressing factor</vt:lpstr>
      <vt:lpstr>4 pillar diagram</vt:lpstr>
      <vt:lpstr>Weighing options: Balanced</vt:lpstr>
      <vt:lpstr>Weighing options : Strong Positives </vt:lpstr>
      <vt:lpstr>Weighing options : Strong Negatives</vt:lpstr>
      <vt:lpstr>Funnel diagram</vt:lpstr>
      <vt:lpstr>4 Levels of Filtering</vt:lpstr>
      <vt:lpstr>Cone diagram</vt:lpstr>
      <vt:lpstr>Results of Brainstorming</vt:lpstr>
      <vt:lpstr>Discussing the issues</vt:lpstr>
      <vt:lpstr>Understanding the strategy</vt:lpstr>
      <vt:lpstr>Green ideas</vt:lpstr>
      <vt:lpstr>Using templates</vt:lpstr>
      <vt:lpstr>Presentation Process Diagram Templates   License Terms and Use</vt:lpstr>
      <vt:lpstr>70 Business Diagrams : Vol 2</vt:lpstr>
      <vt:lpstr>Your Title Text Here</vt:lpstr>
      <vt:lpstr>Your Title Text Here</vt:lpstr>
      <vt:lpstr>Your Title Text Here</vt:lpstr>
      <vt:lpstr>Your title text here</vt:lpstr>
      <vt:lpstr>Your Title Text Here</vt:lpstr>
      <vt:lpstr>Your title text here</vt:lpstr>
      <vt:lpstr>Your Title Text Here</vt:lpstr>
      <vt:lpstr>Three factors to consider</vt:lpstr>
      <vt:lpstr>Diagram text here</vt:lpstr>
      <vt:lpstr>Three sides of an issue</vt:lpstr>
      <vt:lpstr>Related points</vt:lpstr>
      <vt:lpstr>Your Title Text Here</vt:lpstr>
      <vt:lpstr>4 aspects of the issue</vt:lpstr>
      <vt:lpstr>Four aspects</vt:lpstr>
      <vt:lpstr>4 contributing factors and their impact</vt:lpstr>
      <vt:lpstr>Four interconnected processes</vt:lpstr>
      <vt:lpstr>One cause, four outcomes</vt:lpstr>
      <vt:lpstr>The five factors</vt:lpstr>
      <vt:lpstr>Five sided discussion</vt:lpstr>
      <vt:lpstr>5 Factors</vt:lpstr>
      <vt:lpstr>Your Title Text Here</vt:lpstr>
      <vt:lpstr>Views from each side</vt:lpstr>
      <vt:lpstr>6 contributing factors</vt:lpstr>
      <vt:lpstr>6 factors</vt:lpstr>
      <vt:lpstr>Pentagon web diagram</vt:lpstr>
      <vt:lpstr>6 aspects to consider</vt:lpstr>
      <vt:lpstr>Your Title Text Here</vt:lpstr>
      <vt:lpstr>Your Title Text Here</vt:lpstr>
      <vt:lpstr>Your Title Text Here</vt:lpstr>
      <vt:lpstr>Weighing the Pros and Cons</vt:lpstr>
      <vt:lpstr>Tilted scales</vt:lpstr>
      <vt:lpstr>Two way discussion</vt:lpstr>
      <vt:lpstr>Two sides of the argument</vt:lpstr>
      <vt:lpstr>Your Title Text Here</vt:lpstr>
      <vt:lpstr>Your Title Text Here</vt:lpstr>
      <vt:lpstr>Your Title Text Here</vt:lpstr>
      <vt:lpstr>Three verticals of the business</vt:lpstr>
      <vt:lpstr>4 quadrants</vt:lpstr>
      <vt:lpstr>Your Title Text Here</vt:lpstr>
      <vt:lpstr>Your Title Text Here</vt:lpstr>
      <vt:lpstr>Your Title Text Here</vt:lpstr>
      <vt:lpstr>2 set of factors related to each other</vt:lpstr>
      <vt:lpstr>Steps to be No. 1</vt:lpstr>
      <vt:lpstr>4 continuous steps</vt:lpstr>
      <vt:lpstr>PowerPoint Presentation</vt:lpstr>
      <vt:lpstr>Four steps in a process</vt:lpstr>
      <vt:lpstr>Four results from one cause</vt:lpstr>
      <vt:lpstr>Your Title Text Here</vt:lpstr>
      <vt:lpstr>Integration of four factors</vt:lpstr>
      <vt:lpstr>Funnel diagram</vt:lpstr>
      <vt:lpstr>Three labels and their explanations</vt:lpstr>
      <vt:lpstr>Reactions to an issue</vt:lpstr>
      <vt:lpstr>PowerPoint Presentation</vt:lpstr>
      <vt:lpstr>Agenda Points </vt:lpstr>
      <vt:lpstr>Presentation Agenda</vt:lpstr>
      <vt:lpstr>Supporting and Opposing views</vt:lpstr>
      <vt:lpstr>Three aspects</vt:lpstr>
      <vt:lpstr>Three areas to consider</vt:lpstr>
      <vt:lpstr>Your Title Text Here</vt:lpstr>
      <vt:lpstr>Your title here</vt:lpstr>
      <vt:lpstr>Your Title Text Here</vt:lpstr>
      <vt:lpstr>Your Title Text Here</vt:lpstr>
      <vt:lpstr>Your Title Text Here</vt:lpstr>
      <vt:lpstr>Agenda</vt:lpstr>
      <vt:lpstr>PowerPoint Presentation</vt:lpstr>
      <vt:lpstr>Your Title Text Here</vt:lpstr>
      <vt:lpstr>Bar Chart: Target achieved so far</vt:lpstr>
      <vt:lpstr>Business growth</vt:lpstr>
      <vt:lpstr>3 factors that lead to strategic growth</vt:lpstr>
      <vt:lpstr>Data Comparison</vt:lpstr>
      <vt:lpstr>Using templates</vt:lpstr>
      <vt:lpstr>Presentation Process Diagram Templates   License Terms and Use</vt:lpstr>
      <vt:lpstr>70 Business Diagrams : Vol 3</vt:lpstr>
      <vt:lpstr>Presentation Agenda</vt:lpstr>
      <vt:lpstr>Presentation Agenda</vt:lpstr>
      <vt:lpstr>Presentation Agenda</vt:lpstr>
      <vt:lpstr>Presentation Agenda</vt:lpstr>
      <vt:lpstr>Presentation Agenda</vt:lpstr>
      <vt:lpstr>Presentation Agenda</vt:lpstr>
      <vt:lpstr>Presentation Agenda</vt:lpstr>
      <vt:lpstr>Presentation Agenda</vt:lpstr>
      <vt:lpstr>Presentation Agenda</vt:lpstr>
      <vt:lpstr>Presentation Agenda</vt:lpstr>
      <vt:lpstr>Presentation Agenda</vt:lpstr>
      <vt:lpstr>Presentation Agenda</vt:lpstr>
      <vt:lpstr>Your title text here</vt:lpstr>
      <vt:lpstr>Your Title Text Here</vt:lpstr>
      <vt:lpstr>Your Title Text Here</vt:lpstr>
      <vt:lpstr>Your Title Text Here</vt:lpstr>
      <vt:lpstr>3 important criteria</vt:lpstr>
      <vt:lpstr>Your Title Text Here</vt:lpstr>
      <vt:lpstr>Your Title Text Here</vt:lpstr>
      <vt:lpstr>Your Title Text Here</vt:lpstr>
      <vt:lpstr>Star diagram</vt:lpstr>
      <vt:lpstr>Table title text here</vt:lpstr>
      <vt:lpstr>Table of information </vt:lpstr>
      <vt:lpstr>Your table title here</vt:lpstr>
      <vt:lpstr>Table title text here</vt:lpstr>
      <vt:lpstr>Your title here</vt:lpstr>
      <vt:lpstr>Table of information</vt:lpstr>
      <vt:lpstr>Table of information</vt:lpstr>
      <vt:lpstr>Your graph title here</vt:lpstr>
      <vt:lpstr>Horizontal Bar chart</vt:lpstr>
      <vt:lpstr>Graph conclusion here</vt:lpstr>
      <vt:lpstr>Your horizontal graph  title here</vt:lpstr>
      <vt:lpstr>Your graph title here</vt:lpstr>
      <vt:lpstr>Your graph title here</vt:lpstr>
      <vt:lpstr>Your chart title here</vt:lpstr>
      <vt:lpstr>Pie chart </vt:lpstr>
      <vt:lpstr>Your Title Text Here</vt:lpstr>
      <vt:lpstr>Doughnut title text</vt:lpstr>
      <vt:lpstr>Pie chart title here</vt:lpstr>
      <vt:lpstr>Your chart title here</vt:lpstr>
      <vt:lpstr>Performance chart</vt:lpstr>
      <vt:lpstr>Change over time</vt:lpstr>
      <vt:lpstr>Choose your thermometer</vt:lpstr>
      <vt:lpstr>Change over time</vt:lpstr>
      <vt:lpstr>Percentages in cylinders</vt:lpstr>
      <vt:lpstr>Percentages in cylinders</vt:lpstr>
      <vt:lpstr>Change over time</vt:lpstr>
      <vt:lpstr>Choose your percentage</vt:lpstr>
      <vt:lpstr>PowerPoint Presentation</vt:lpstr>
      <vt:lpstr>Scales – comparing performances</vt:lpstr>
      <vt:lpstr>Your title text here</vt:lpstr>
      <vt:lpstr>Two sides of the issue</vt:lpstr>
      <vt:lpstr>Business overview</vt:lpstr>
      <vt:lpstr>Your Title Text Here</vt:lpstr>
      <vt:lpstr>Your title text</vt:lpstr>
      <vt:lpstr>Your Title Text Here</vt:lpstr>
      <vt:lpstr>Your Title Text Here</vt:lpstr>
      <vt:lpstr>Your Title Text Here</vt:lpstr>
      <vt:lpstr>Your Title Text Here</vt:lpstr>
      <vt:lpstr>Your Title Text Here</vt:lpstr>
      <vt:lpstr>Your Title Text Here</vt:lpstr>
      <vt:lpstr>Two points</vt:lpstr>
      <vt:lpstr>Three points</vt:lpstr>
      <vt:lpstr>Your Title Text Here</vt:lpstr>
      <vt:lpstr>Comparison of parameters</vt:lpstr>
      <vt:lpstr>4 Points</vt:lpstr>
      <vt:lpstr>Your Title Text Here</vt:lpstr>
      <vt:lpstr>Q &amp; A time</vt:lpstr>
      <vt:lpstr>Questions</vt:lpstr>
      <vt:lpstr>Questions around the discussion</vt:lpstr>
      <vt:lpstr>Questions &amp; Answer Session</vt:lpstr>
      <vt:lpstr>Our Contact Details</vt:lpstr>
      <vt:lpstr>Thank You</vt:lpstr>
      <vt:lpstr>THANK YOU</vt:lpstr>
      <vt:lpstr>Using templates</vt:lpstr>
      <vt:lpstr>Presentation Process Diagram Templates   License Terms and Use</vt:lpstr>
      <vt:lpstr>70 Business Diagrams : Vol 4</vt:lpstr>
      <vt:lpstr>Impact of Leadership</vt:lpstr>
      <vt:lpstr>Impact of the decision</vt:lpstr>
      <vt:lpstr>3 barriers to goal achievement…</vt:lpstr>
      <vt:lpstr>Your Title Text Here</vt:lpstr>
      <vt:lpstr>How we achieved the goal</vt:lpstr>
      <vt:lpstr>Interaction / 4 teams</vt:lpstr>
      <vt:lpstr>Change over time</vt:lpstr>
      <vt:lpstr>Your Title Text Here</vt:lpstr>
      <vt:lpstr>Three stages</vt:lpstr>
      <vt:lpstr>5 steps to your goal</vt:lpstr>
      <vt:lpstr>Your Title Text Here</vt:lpstr>
      <vt:lpstr>3 reasons to change ( move from vagueness to clarity)</vt:lpstr>
      <vt:lpstr>We find a way through the barriers</vt:lpstr>
      <vt:lpstr>Three tasks to reach goal</vt:lpstr>
      <vt:lpstr>Product life cycle of Brand ABC</vt:lpstr>
      <vt:lpstr>Our Roadmap</vt:lpstr>
      <vt:lpstr>Your Title Text Here</vt:lpstr>
      <vt:lpstr>Your Title Text Here</vt:lpstr>
      <vt:lpstr>Problem resolution method…</vt:lpstr>
      <vt:lpstr>PowerPoint Presentation</vt:lpstr>
      <vt:lpstr>Finding the best idea</vt:lpstr>
      <vt:lpstr>Hexagon web diagram</vt:lpstr>
      <vt:lpstr>Funnel diagram</vt:lpstr>
      <vt:lpstr>Volcano diagram</vt:lpstr>
      <vt:lpstr>Butterfly diagram</vt:lpstr>
      <vt:lpstr>Your Title Text Here</vt:lpstr>
      <vt:lpstr>Pressures in the middle</vt:lpstr>
      <vt:lpstr>Factors spiraling down</vt:lpstr>
      <vt:lpstr>4 factors to the top</vt:lpstr>
      <vt:lpstr>Two factors pushing against each other</vt:lpstr>
      <vt:lpstr>Your title text here</vt:lpstr>
      <vt:lpstr>Your Title Text Here</vt:lpstr>
      <vt:lpstr>2 sides or points of view</vt:lpstr>
      <vt:lpstr>Scales – comparing options</vt:lpstr>
      <vt:lpstr>Three related ideas</vt:lpstr>
      <vt:lpstr>4 sides: Your Title Text Here</vt:lpstr>
      <vt:lpstr>Your Title Text Here</vt:lpstr>
      <vt:lpstr>Three levels of building the business</vt:lpstr>
      <vt:lpstr>Two sides of the argument</vt:lpstr>
      <vt:lpstr>Responsibilities to both sides</vt:lpstr>
      <vt:lpstr>Your Title Text Here</vt:lpstr>
      <vt:lpstr>There is a difference between…</vt:lpstr>
      <vt:lpstr>2 options available</vt:lpstr>
      <vt:lpstr>Find the right key to your problem</vt:lpstr>
      <vt:lpstr>Your Title Text Here</vt:lpstr>
      <vt:lpstr>Your Title Text Here</vt:lpstr>
      <vt:lpstr>Make your choice</vt:lpstr>
      <vt:lpstr>3 strategic priorities</vt:lpstr>
      <vt:lpstr>Your Title Text Here</vt:lpstr>
      <vt:lpstr>Presentation Strategy</vt:lpstr>
      <vt:lpstr>Your Title Text Here: 2 sides</vt:lpstr>
      <vt:lpstr>Your Title Text Here</vt:lpstr>
      <vt:lpstr>Four options or points</vt:lpstr>
      <vt:lpstr>Your Title Text Here</vt:lpstr>
      <vt:lpstr>4 different aspects</vt:lpstr>
      <vt:lpstr>4 different views on the issue</vt:lpstr>
      <vt:lpstr>4 leading causes</vt:lpstr>
      <vt:lpstr>4 levels to the top</vt:lpstr>
      <vt:lpstr>Enter Your Title Text Here</vt:lpstr>
      <vt:lpstr>Our selection criteria</vt:lpstr>
      <vt:lpstr>Prospecting:  You need to meet a lot of people to find customers</vt:lpstr>
      <vt:lpstr>Your Title Text Here</vt:lpstr>
      <vt:lpstr>Sales Management: Work can be categorized as…</vt:lpstr>
      <vt:lpstr>Time management</vt:lpstr>
      <vt:lpstr>Career path</vt:lpstr>
      <vt:lpstr>Going up the corporate ladder</vt:lpstr>
      <vt:lpstr>5 levels of hierarchy</vt:lpstr>
      <vt:lpstr>PowerPoint Presentation</vt:lpstr>
      <vt:lpstr>Quote</vt:lpstr>
      <vt:lpstr>PowerPoint Presentation</vt:lpstr>
      <vt:lpstr>Using templates</vt:lpstr>
      <vt:lpstr>Presentation Process Diagram Templates   License Terms and Use</vt:lpstr>
      <vt:lpstr>70 Business Diagrams : Vol 5</vt:lpstr>
      <vt:lpstr>Venn Diagram Two perspectives</vt:lpstr>
      <vt:lpstr>Two perspectives</vt:lpstr>
      <vt:lpstr>Views from both sides</vt:lpstr>
      <vt:lpstr>Venn diagram</vt:lpstr>
      <vt:lpstr>Venn diagram – three circles</vt:lpstr>
      <vt:lpstr>Venn diagram – Four circles</vt:lpstr>
      <vt:lpstr>Four interrelated issues</vt:lpstr>
      <vt:lpstr>Evaluating Market</vt:lpstr>
      <vt:lpstr>Analysis of Products/ Services</vt:lpstr>
      <vt:lpstr>Marketing Comparison Graph</vt:lpstr>
      <vt:lpstr>4 equal factors / forces</vt:lpstr>
      <vt:lpstr>Evaluating the Environment</vt:lpstr>
      <vt:lpstr>Value Chain</vt:lpstr>
      <vt:lpstr>Y Chart</vt:lpstr>
      <vt:lpstr>SWOT analysis</vt:lpstr>
      <vt:lpstr>SWOT</vt:lpstr>
      <vt:lpstr>SWOT analysis</vt:lpstr>
      <vt:lpstr>SWOT Analysis</vt:lpstr>
      <vt:lpstr>Strategic options</vt:lpstr>
      <vt:lpstr>Strengths</vt:lpstr>
      <vt:lpstr>Weaknesses</vt:lpstr>
      <vt:lpstr>Opportunities</vt:lpstr>
      <vt:lpstr>Threats</vt:lpstr>
      <vt:lpstr>Marketing Activity based on Buying Process</vt:lpstr>
      <vt:lpstr>Fishbone Diagram</vt:lpstr>
      <vt:lpstr>Issue spider</vt:lpstr>
      <vt:lpstr>Gantt Chart</vt:lpstr>
      <vt:lpstr>Growth Potential</vt:lpstr>
      <vt:lpstr>Product Life Cycle</vt:lpstr>
      <vt:lpstr>Impact Analysis</vt:lpstr>
      <vt:lpstr>Four different views</vt:lpstr>
      <vt:lpstr>Funnel diagram</vt:lpstr>
      <vt:lpstr>The filtering process</vt:lpstr>
      <vt:lpstr>Our key milestones</vt:lpstr>
      <vt:lpstr>Your Title Text Here</vt:lpstr>
      <vt:lpstr>Growth in profits</vt:lpstr>
      <vt:lpstr>Editable chart showing growth</vt:lpstr>
      <vt:lpstr>3 Milestones</vt:lpstr>
      <vt:lpstr>Performance level</vt:lpstr>
      <vt:lpstr>Monthly update for 12 months</vt:lpstr>
      <vt:lpstr>Bi-Monthly Update for every 2 months</vt:lpstr>
      <vt:lpstr>Quarterly Update for 3 months</vt:lpstr>
      <vt:lpstr>Half-Yearly Update for 6 months</vt:lpstr>
      <vt:lpstr>Target Market </vt:lpstr>
      <vt:lpstr>2 sides of the issue</vt:lpstr>
      <vt:lpstr>Two contrasting view points</vt:lpstr>
      <vt:lpstr>Your Title Text Here</vt:lpstr>
      <vt:lpstr>Audience or customer poll result</vt:lpstr>
      <vt:lpstr>Pros and Cons of an issue</vt:lpstr>
      <vt:lpstr>Your Title Text Here</vt:lpstr>
      <vt:lpstr>3 Reasons for the Result</vt:lpstr>
      <vt:lpstr>Collaboration</vt:lpstr>
      <vt:lpstr>4 leading causes</vt:lpstr>
      <vt:lpstr>4 Points that originate from one</vt:lpstr>
      <vt:lpstr>Your Title Text Here</vt:lpstr>
      <vt:lpstr>Your Title Text Here</vt:lpstr>
      <vt:lpstr>Your Title Text Here</vt:lpstr>
      <vt:lpstr>Four dependencies</vt:lpstr>
      <vt:lpstr>Leading factors</vt:lpstr>
      <vt:lpstr>The four options</vt:lpstr>
      <vt:lpstr>The four options</vt:lpstr>
      <vt:lpstr>The four options</vt:lpstr>
      <vt:lpstr>The four options</vt:lpstr>
      <vt:lpstr>6 sides: Your Title Text Here</vt:lpstr>
      <vt:lpstr>Pros and Cons</vt:lpstr>
      <vt:lpstr>PowerPoint Presentation</vt:lpstr>
      <vt:lpstr>Enter Your Title Text Here</vt:lpstr>
      <vt:lpstr>Adding to the database</vt:lpstr>
      <vt:lpstr>Leads flow from different sources to one database</vt:lpstr>
      <vt:lpstr>Prospecting: Different levels of referrals</vt:lpstr>
      <vt:lpstr>PowerPoint Presentation</vt:lpstr>
      <vt:lpstr>PowerPoint Presentation</vt:lpstr>
      <vt:lpstr>Transformation of our brand</vt:lpstr>
      <vt:lpstr>Using templates</vt:lpstr>
      <vt:lpstr>Presentation Process Diagram Templates   License Terms and Use</vt:lpstr>
      <vt:lpstr>70 Business Diagrams : Vol 6</vt:lpstr>
      <vt:lpstr>Your Title Text Here</vt:lpstr>
      <vt:lpstr>Your Title Text Here</vt:lpstr>
      <vt:lpstr>Timeline of our Organization</vt:lpstr>
      <vt:lpstr>Timeline of our Organization</vt:lpstr>
      <vt:lpstr>Your Title Text Here</vt:lpstr>
      <vt:lpstr>Process Flow / Stages</vt:lpstr>
      <vt:lpstr>Complex process flow</vt:lpstr>
      <vt:lpstr>Your Title Text Here</vt:lpstr>
      <vt:lpstr>3 Important Steps</vt:lpstr>
      <vt:lpstr>Four steps or priorities</vt:lpstr>
      <vt:lpstr>Your Title Text Here</vt:lpstr>
      <vt:lpstr>Three outcomes</vt:lpstr>
      <vt:lpstr>4 Steps/ stages</vt:lpstr>
      <vt:lpstr>The 4 interdependent steps</vt:lpstr>
      <vt:lpstr>Your Title Text Here</vt:lpstr>
      <vt:lpstr>Your Title Text Here</vt:lpstr>
      <vt:lpstr>3 transitions over the years</vt:lpstr>
      <vt:lpstr>Your Title Text Here</vt:lpstr>
      <vt:lpstr>Contributing  factors</vt:lpstr>
      <vt:lpstr>Four aspects</vt:lpstr>
      <vt:lpstr>Your Title Text Here</vt:lpstr>
      <vt:lpstr>Roadmap</vt:lpstr>
      <vt:lpstr>Stages of life or timeline</vt:lpstr>
      <vt:lpstr>Components of a process or flow</vt:lpstr>
      <vt:lpstr>Your Title Text Here</vt:lpstr>
      <vt:lpstr>4 steps of the process</vt:lpstr>
      <vt:lpstr>4 stage filter</vt:lpstr>
      <vt:lpstr>Processing </vt:lpstr>
      <vt:lpstr>Four Layered Filter</vt:lpstr>
      <vt:lpstr>Funnel diagram</vt:lpstr>
      <vt:lpstr>Cone Diagram : 4 levels </vt:lpstr>
      <vt:lpstr>Two interrelated processes</vt:lpstr>
      <vt:lpstr>Three related aspects</vt:lpstr>
      <vt:lpstr>Your Title Text Here</vt:lpstr>
      <vt:lpstr>Your Title Text Here</vt:lpstr>
      <vt:lpstr>2 step cyclical process</vt:lpstr>
      <vt:lpstr>3 step cyclical process</vt:lpstr>
      <vt:lpstr>4 step cyclical process</vt:lpstr>
      <vt:lpstr>5 step cyclical process</vt:lpstr>
      <vt:lpstr>6 step cyclical process</vt:lpstr>
      <vt:lpstr>7 step cyclical process</vt:lpstr>
      <vt:lpstr>8 step cyclical process</vt:lpstr>
      <vt:lpstr>Your Title Text Here</vt:lpstr>
      <vt:lpstr>Your Title Text Here</vt:lpstr>
      <vt:lpstr>The eight factors: Your Title Text Here</vt:lpstr>
      <vt:lpstr>Enter Your Title Text Here</vt:lpstr>
      <vt:lpstr>3 connected process</vt:lpstr>
      <vt:lpstr>Alignment of processes</vt:lpstr>
      <vt:lpstr>4 aspects that arise out of one factor</vt:lpstr>
      <vt:lpstr>4 reinforcing factors</vt:lpstr>
      <vt:lpstr>Your Title Text Here</vt:lpstr>
      <vt:lpstr>Cyclic process</vt:lpstr>
      <vt:lpstr>6 stages of life cycle</vt:lpstr>
      <vt:lpstr>8 factors to reach our goal</vt:lpstr>
      <vt:lpstr>Eight reinforcing factors</vt:lpstr>
      <vt:lpstr>Your Title Text Here</vt:lpstr>
      <vt:lpstr>Three outcomes</vt:lpstr>
      <vt:lpstr>Your Title Text Here</vt:lpstr>
      <vt:lpstr>4 stages </vt:lpstr>
      <vt:lpstr>4 Interconnected steps</vt:lpstr>
      <vt:lpstr>The four quadrants</vt:lpstr>
      <vt:lpstr>Four interconnected points</vt:lpstr>
      <vt:lpstr>Your Title Text Here</vt:lpstr>
      <vt:lpstr>Your Title Text Here</vt:lpstr>
      <vt:lpstr>Your Title Text Here</vt:lpstr>
      <vt:lpstr>Our Model Support System</vt:lpstr>
      <vt:lpstr>Your Title Text Here</vt:lpstr>
      <vt:lpstr>5 steps in a process</vt:lpstr>
      <vt:lpstr>Step by step process</vt:lpstr>
      <vt:lpstr>Your Title Text Here</vt:lpstr>
      <vt:lpstr>Using templates</vt:lpstr>
      <vt:lpstr>Presentation Process Diagram Templates   License Terms and Use</vt:lpstr>
    </vt:vector>
  </TitlesOfParts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Business concepts bundle -49500 &gt;&gt; Specific business concepts like growth, profits, evaluating decisions, &gt;&gt; spirals</dc:title>
  <dc:creator>Arte R</dc:creator>
  <cp:lastModifiedBy>KBenz</cp:lastModifiedBy>
  <cp:revision>92</cp:revision>
  <dcterms:created xsi:type="dcterms:W3CDTF">2011-08-25T05:53:55Z</dcterms:created>
  <dcterms:modified xsi:type="dcterms:W3CDTF">2012-11-01T16:43:12Z</dcterms:modified>
</cp:coreProperties>
</file>